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79" r:id="rId11"/>
    <p:sldId id="265" r:id="rId12"/>
    <p:sldId id="266" r:id="rId13"/>
    <p:sldId id="267" r:id="rId14"/>
    <p:sldId id="268" r:id="rId15"/>
    <p:sldId id="269" r:id="rId16"/>
    <p:sldId id="270" r:id="rId17"/>
    <p:sldId id="272" r:id="rId18"/>
    <p:sldId id="273" r:id="rId19"/>
    <p:sldId id="274" r:id="rId20"/>
    <p:sldId id="275" r:id="rId21"/>
    <p:sldId id="276" r:id="rId22"/>
    <p:sldId id="277" r:id="rId23"/>
    <p:sldId id="278" r:id="rId24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0" d="100"/>
          <a:sy n="70" d="100"/>
        </p:scale>
        <p:origin x="-1164" y="-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66FF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FFCC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457200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2920" y="6068059"/>
            <a:ext cx="359410" cy="778510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1129030" y="4842509"/>
            <a:ext cx="3143250" cy="3143250"/>
          </a:xfrm>
          <a:custGeom>
            <a:avLst/>
            <a:gdLst/>
            <a:ahLst/>
            <a:cxnLst/>
            <a:rect l="l" t="t" r="r" b="b"/>
            <a:pathLst>
              <a:path w="3143250" h="3143250">
                <a:moveTo>
                  <a:pt x="1907539" y="1226820"/>
                </a:moveTo>
                <a:lnTo>
                  <a:pt x="1906270" y="1226820"/>
                </a:lnTo>
                <a:lnTo>
                  <a:pt x="0" y="3133090"/>
                </a:lnTo>
                <a:lnTo>
                  <a:pt x="10159" y="3143250"/>
                </a:lnTo>
                <a:lnTo>
                  <a:pt x="1913841" y="1239568"/>
                </a:lnTo>
                <a:lnTo>
                  <a:pt x="1913889" y="1238250"/>
                </a:lnTo>
                <a:lnTo>
                  <a:pt x="1912620" y="1238250"/>
                </a:lnTo>
                <a:lnTo>
                  <a:pt x="1912620" y="1236979"/>
                </a:lnTo>
                <a:lnTo>
                  <a:pt x="1911350" y="1236979"/>
                </a:lnTo>
                <a:lnTo>
                  <a:pt x="1911350" y="1233170"/>
                </a:lnTo>
                <a:lnTo>
                  <a:pt x="1910080" y="1233170"/>
                </a:lnTo>
                <a:lnTo>
                  <a:pt x="1910080" y="1231899"/>
                </a:lnTo>
                <a:lnTo>
                  <a:pt x="1908809" y="1231899"/>
                </a:lnTo>
                <a:lnTo>
                  <a:pt x="1908809" y="1230629"/>
                </a:lnTo>
                <a:lnTo>
                  <a:pt x="1907539" y="1230629"/>
                </a:lnTo>
                <a:lnTo>
                  <a:pt x="1907539" y="1226820"/>
                </a:lnTo>
                <a:close/>
              </a:path>
              <a:path w="3143250" h="3143250">
                <a:moveTo>
                  <a:pt x="1916429" y="1236979"/>
                </a:moveTo>
                <a:lnTo>
                  <a:pt x="1913889" y="1236979"/>
                </a:lnTo>
                <a:lnTo>
                  <a:pt x="1913889" y="1238250"/>
                </a:lnTo>
                <a:lnTo>
                  <a:pt x="1915159" y="1238250"/>
                </a:lnTo>
                <a:lnTo>
                  <a:pt x="1916429" y="1236979"/>
                </a:lnTo>
                <a:close/>
              </a:path>
              <a:path w="3143250" h="3143250">
                <a:moveTo>
                  <a:pt x="1922779" y="1230629"/>
                </a:moveTo>
                <a:lnTo>
                  <a:pt x="1910080" y="1230629"/>
                </a:lnTo>
                <a:lnTo>
                  <a:pt x="1910080" y="1231899"/>
                </a:lnTo>
                <a:lnTo>
                  <a:pt x="1921509" y="1231899"/>
                </a:lnTo>
                <a:lnTo>
                  <a:pt x="1922779" y="1230629"/>
                </a:lnTo>
                <a:close/>
              </a:path>
              <a:path w="3143250" h="3143250">
                <a:moveTo>
                  <a:pt x="1926590" y="1224279"/>
                </a:moveTo>
                <a:lnTo>
                  <a:pt x="1908810" y="1224279"/>
                </a:lnTo>
                <a:lnTo>
                  <a:pt x="1907540" y="1225550"/>
                </a:lnTo>
                <a:lnTo>
                  <a:pt x="1926590" y="1225550"/>
                </a:lnTo>
                <a:lnTo>
                  <a:pt x="1926590" y="1224279"/>
                </a:lnTo>
                <a:close/>
              </a:path>
              <a:path w="3143250" h="3143250">
                <a:moveTo>
                  <a:pt x="3133090" y="0"/>
                </a:moveTo>
                <a:lnTo>
                  <a:pt x="1920239" y="1212850"/>
                </a:lnTo>
                <a:lnTo>
                  <a:pt x="1921510" y="1212850"/>
                </a:lnTo>
                <a:lnTo>
                  <a:pt x="1921509" y="1215389"/>
                </a:lnTo>
                <a:lnTo>
                  <a:pt x="1922780" y="1215389"/>
                </a:lnTo>
                <a:lnTo>
                  <a:pt x="1922780" y="1216659"/>
                </a:lnTo>
                <a:lnTo>
                  <a:pt x="1924050" y="1216659"/>
                </a:lnTo>
                <a:lnTo>
                  <a:pt x="1924049" y="1219200"/>
                </a:lnTo>
                <a:lnTo>
                  <a:pt x="1925320" y="1219200"/>
                </a:lnTo>
                <a:lnTo>
                  <a:pt x="1925320" y="1221739"/>
                </a:lnTo>
                <a:lnTo>
                  <a:pt x="1926590" y="1221739"/>
                </a:lnTo>
                <a:lnTo>
                  <a:pt x="1926590" y="1224279"/>
                </a:lnTo>
                <a:lnTo>
                  <a:pt x="1927860" y="1224279"/>
                </a:lnTo>
                <a:lnTo>
                  <a:pt x="1927859" y="1225550"/>
                </a:lnTo>
                <a:lnTo>
                  <a:pt x="3143249" y="10159"/>
                </a:lnTo>
                <a:lnTo>
                  <a:pt x="3133090" y="0"/>
                </a:lnTo>
                <a:close/>
              </a:path>
              <a:path w="3143250" h="3143250">
                <a:moveTo>
                  <a:pt x="1922780" y="1216659"/>
                </a:moveTo>
                <a:lnTo>
                  <a:pt x="1916430" y="1216659"/>
                </a:lnTo>
                <a:lnTo>
                  <a:pt x="1915160" y="1217930"/>
                </a:lnTo>
                <a:lnTo>
                  <a:pt x="1922780" y="1217930"/>
                </a:lnTo>
                <a:lnTo>
                  <a:pt x="1922780" y="121665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62727" y="5509259"/>
            <a:ext cx="386542" cy="560070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659130" y="4372609"/>
            <a:ext cx="3144520" cy="3143250"/>
          </a:xfrm>
          <a:custGeom>
            <a:avLst/>
            <a:gdLst/>
            <a:ahLst/>
            <a:cxnLst/>
            <a:rect l="l" t="t" r="r" b="b"/>
            <a:pathLst>
              <a:path w="3144519" h="3143250">
                <a:moveTo>
                  <a:pt x="1995170" y="1139190"/>
                </a:moveTo>
                <a:lnTo>
                  <a:pt x="0" y="3134360"/>
                </a:lnTo>
                <a:lnTo>
                  <a:pt x="10160" y="3143250"/>
                </a:lnTo>
                <a:lnTo>
                  <a:pt x="2003597" y="1150620"/>
                </a:lnTo>
                <a:lnTo>
                  <a:pt x="2002789" y="1150620"/>
                </a:lnTo>
                <a:lnTo>
                  <a:pt x="2002789" y="1149350"/>
                </a:lnTo>
                <a:lnTo>
                  <a:pt x="2001520" y="1149350"/>
                </a:lnTo>
                <a:lnTo>
                  <a:pt x="2001520" y="1148080"/>
                </a:lnTo>
                <a:lnTo>
                  <a:pt x="2000250" y="1148080"/>
                </a:lnTo>
                <a:lnTo>
                  <a:pt x="2000250" y="1145539"/>
                </a:lnTo>
                <a:lnTo>
                  <a:pt x="1998980" y="1145539"/>
                </a:lnTo>
                <a:lnTo>
                  <a:pt x="1998980" y="1144270"/>
                </a:lnTo>
                <a:lnTo>
                  <a:pt x="1997709" y="1144270"/>
                </a:lnTo>
                <a:lnTo>
                  <a:pt x="1997710" y="1143000"/>
                </a:lnTo>
                <a:lnTo>
                  <a:pt x="1996439" y="1143000"/>
                </a:lnTo>
                <a:lnTo>
                  <a:pt x="1996439" y="1141730"/>
                </a:lnTo>
                <a:lnTo>
                  <a:pt x="1995170" y="1141730"/>
                </a:lnTo>
                <a:lnTo>
                  <a:pt x="1995170" y="1139190"/>
                </a:lnTo>
                <a:close/>
              </a:path>
              <a:path w="3144519" h="3143250">
                <a:moveTo>
                  <a:pt x="3134360" y="0"/>
                </a:moveTo>
                <a:lnTo>
                  <a:pt x="2007870" y="1126489"/>
                </a:lnTo>
                <a:lnTo>
                  <a:pt x="2009139" y="1126489"/>
                </a:lnTo>
                <a:lnTo>
                  <a:pt x="2009139" y="1127760"/>
                </a:lnTo>
                <a:lnTo>
                  <a:pt x="2010409" y="1127760"/>
                </a:lnTo>
                <a:lnTo>
                  <a:pt x="2010409" y="1129030"/>
                </a:lnTo>
                <a:lnTo>
                  <a:pt x="2011680" y="1129030"/>
                </a:lnTo>
                <a:lnTo>
                  <a:pt x="2011680" y="1130300"/>
                </a:lnTo>
                <a:lnTo>
                  <a:pt x="2012950" y="1130300"/>
                </a:lnTo>
                <a:lnTo>
                  <a:pt x="2012950" y="1131570"/>
                </a:lnTo>
                <a:lnTo>
                  <a:pt x="2014220" y="1131570"/>
                </a:lnTo>
                <a:lnTo>
                  <a:pt x="2014220" y="1134110"/>
                </a:lnTo>
                <a:lnTo>
                  <a:pt x="2015489" y="1134110"/>
                </a:lnTo>
                <a:lnTo>
                  <a:pt x="2015489" y="1135380"/>
                </a:lnTo>
                <a:lnTo>
                  <a:pt x="2016759" y="1135380"/>
                </a:lnTo>
                <a:lnTo>
                  <a:pt x="2016760" y="1136650"/>
                </a:lnTo>
                <a:lnTo>
                  <a:pt x="2017573" y="1136650"/>
                </a:lnTo>
                <a:lnTo>
                  <a:pt x="3144520" y="10159"/>
                </a:lnTo>
                <a:lnTo>
                  <a:pt x="3134360" y="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3901440"/>
            <a:ext cx="2945130" cy="2951479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0" y="3915409"/>
            <a:ext cx="2938780" cy="2938145"/>
          </a:xfrm>
          <a:custGeom>
            <a:avLst/>
            <a:gdLst/>
            <a:ahLst/>
            <a:cxnLst/>
            <a:rect l="l" t="t" r="r" b="b"/>
            <a:pathLst>
              <a:path w="2938780" h="2938145">
                <a:moveTo>
                  <a:pt x="5080" y="508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close/>
              </a:path>
              <a:path w="2938780" h="2938145">
                <a:moveTo>
                  <a:pt x="11430" y="11430"/>
                </a:moveTo>
                <a:lnTo>
                  <a:pt x="5080" y="5092"/>
                </a:lnTo>
                <a:lnTo>
                  <a:pt x="0" y="5092"/>
                </a:lnTo>
                <a:lnTo>
                  <a:pt x="0" y="11430"/>
                </a:lnTo>
                <a:lnTo>
                  <a:pt x="11430" y="11430"/>
                </a:lnTo>
                <a:close/>
              </a:path>
              <a:path w="2938780" h="2938145">
                <a:moveTo>
                  <a:pt x="24142" y="24130"/>
                </a:moveTo>
                <a:lnTo>
                  <a:pt x="17780" y="17792"/>
                </a:lnTo>
                <a:lnTo>
                  <a:pt x="0" y="17792"/>
                </a:lnTo>
                <a:lnTo>
                  <a:pt x="0" y="24130"/>
                </a:lnTo>
                <a:lnTo>
                  <a:pt x="6337" y="24130"/>
                </a:lnTo>
                <a:lnTo>
                  <a:pt x="24142" y="24130"/>
                </a:lnTo>
                <a:close/>
              </a:path>
              <a:path w="2938780" h="2938145">
                <a:moveTo>
                  <a:pt x="31750" y="16510"/>
                </a:moveTo>
                <a:lnTo>
                  <a:pt x="30480" y="16510"/>
                </a:lnTo>
                <a:lnTo>
                  <a:pt x="30480" y="15240"/>
                </a:lnTo>
                <a:lnTo>
                  <a:pt x="29210" y="15240"/>
                </a:lnTo>
                <a:lnTo>
                  <a:pt x="29210" y="13970"/>
                </a:lnTo>
                <a:lnTo>
                  <a:pt x="27940" y="13970"/>
                </a:lnTo>
                <a:lnTo>
                  <a:pt x="27940" y="12700"/>
                </a:lnTo>
                <a:lnTo>
                  <a:pt x="26670" y="12700"/>
                </a:lnTo>
                <a:lnTo>
                  <a:pt x="26670" y="11442"/>
                </a:lnTo>
                <a:lnTo>
                  <a:pt x="11430" y="11442"/>
                </a:lnTo>
                <a:lnTo>
                  <a:pt x="0" y="11442"/>
                </a:lnTo>
                <a:lnTo>
                  <a:pt x="0" y="17780"/>
                </a:lnTo>
                <a:lnTo>
                  <a:pt x="17780" y="17780"/>
                </a:lnTo>
                <a:lnTo>
                  <a:pt x="31750" y="17780"/>
                </a:lnTo>
                <a:lnTo>
                  <a:pt x="31750" y="16510"/>
                </a:lnTo>
                <a:close/>
              </a:path>
              <a:path w="2938780" h="2938145">
                <a:moveTo>
                  <a:pt x="43192" y="43180"/>
                </a:moveTo>
                <a:lnTo>
                  <a:pt x="36842" y="36842"/>
                </a:lnTo>
                <a:lnTo>
                  <a:pt x="19037" y="36842"/>
                </a:lnTo>
                <a:lnTo>
                  <a:pt x="36842" y="36830"/>
                </a:lnTo>
                <a:lnTo>
                  <a:pt x="24142" y="24142"/>
                </a:lnTo>
                <a:lnTo>
                  <a:pt x="6337" y="24142"/>
                </a:lnTo>
                <a:lnTo>
                  <a:pt x="0" y="24142"/>
                </a:lnTo>
                <a:lnTo>
                  <a:pt x="0" y="30492"/>
                </a:lnTo>
                <a:lnTo>
                  <a:pt x="0" y="38100"/>
                </a:lnTo>
                <a:lnTo>
                  <a:pt x="5092" y="43180"/>
                </a:lnTo>
                <a:lnTo>
                  <a:pt x="25374" y="43180"/>
                </a:lnTo>
                <a:lnTo>
                  <a:pt x="43192" y="43180"/>
                </a:lnTo>
                <a:close/>
              </a:path>
              <a:path w="2938780" h="2938145">
                <a:moveTo>
                  <a:pt x="49542" y="49530"/>
                </a:moveTo>
                <a:lnTo>
                  <a:pt x="43192" y="43192"/>
                </a:lnTo>
                <a:lnTo>
                  <a:pt x="25374" y="43192"/>
                </a:lnTo>
                <a:lnTo>
                  <a:pt x="31724" y="49530"/>
                </a:lnTo>
                <a:lnTo>
                  <a:pt x="49542" y="49530"/>
                </a:lnTo>
                <a:close/>
              </a:path>
              <a:path w="2938780" h="2938145">
                <a:moveTo>
                  <a:pt x="55905" y="55880"/>
                </a:moveTo>
                <a:lnTo>
                  <a:pt x="49542" y="49542"/>
                </a:lnTo>
                <a:lnTo>
                  <a:pt x="31724" y="49542"/>
                </a:lnTo>
                <a:lnTo>
                  <a:pt x="38074" y="55880"/>
                </a:lnTo>
                <a:lnTo>
                  <a:pt x="55905" y="55880"/>
                </a:lnTo>
                <a:close/>
              </a:path>
              <a:path w="2938780" h="2938145">
                <a:moveTo>
                  <a:pt x="62255" y="62230"/>
                </a:moveTo>
                <a:lnTo>
                  <a:pt x="55905" y="55892"/>
                </a:lnTo>
                <a:lnTo>
                  <a:pt x="38074" y="55892"/>
                </a:lnTo>
                <a:lnTo>
                  <a:pt x="31724" y="49542"/>
                </a:lnTo>
                <a:lnTo>
                  <a:pt x="25374" y="43192"/>
                </a:lnTo>
                <a:lnTo>
                  <a:pt x="5092" y="43192"/>
                </a:lnTo>
                <a:lnTo>
                  <a:pt x="11442" y="49542"/>
                </a:lnTo>
                <a:lnTo>
                  <a:pt x="24142" y="62230"/>
                </a:lnTo>
                <a:lnTo>
                  <a:pt x="44411" y="62230"/>
                </a:lnTo>
                <a:lnTo>
                  <a:pt x="62255" y="62230"/>
                </a:lnTo>
                <a:close/>
              </a:path>
              <a:path w="2938780" h="2938145">
                <a:moveTo>
                  <a:pt x="74955" y="74930"/>
                </a:moveTo>
                <a:lnTo>
                  <a:pt x="62255" y="62242"/>
                </a:lnTo>
                <a:lnTo>
                  <a:pt x="44411" y="62242"/>
                </a:lnTo>
                <a:lnTo>
                  <a:pt x="24142" y="62242"/>
                </a:lnTo>
                <a:lnTo>
                  <a:pt x="30492" y="68580"/>
                </a:lnTo>
                <a:lnTo>
                  <a:pt x="50749" y="68580"/>
                </a:lnTo>
                <a:lnTo>
                  <a:pt x="57111" y="74930"/>
                </a:lnTo>
                <a:lnTo>
                  <a:pt x="74955" y="74930"/>
                </a:lnTo>
                <a:close/>
              </a:path>
              <a:path w="2938780" h="2938145">
                <a:moveTo>
                  <a:pt x="87668" y="87630"/>
                </a:moveTo>
                <a:lnTo>
                  <a:pt x="74955" y="74942"/>
                </a:lnTo>
                <a:lnTo>
                  <a:pt x="57111" y="74942"/>
                </a:lnTo>
                <a:lnTo>
                  <a:pt x="50761" y="68592"/>
                </a:lnTo>
                <a:lnTo>
                  <a:pt x="30492" y="68592"/>
                </a:lnTo>
                <a:lnTo>
                  <a:pt x="43205" y="81280"/>
                </a:lnTo>
                <a:lnTo>
                  <a:pt x="63449" y="81280"/>
                </a:lnTo>
                <a:lnTo>
                  <a:pt x="43205" y="81292"/>
                </a:lnTo>
                <a:lnTo>
                  <a:pt x="49555" y="87630"/>
                </a:lnTo>
                <a:lnTo>
                  <a:pt x="69811" y="87630"/>
                </a:lnTo>
                <a:lnTo>
                  <a:pt x="87668" y="87630"/>
                </a:lnTo>
                <a:close/>
              </a:path>
              <a:path w="2938780" h="2938145">
                <a:moveTo>
                  <a:pt x="94018" y="93980"/>
                </a:moveTo>
                <a:lnTo>
                  <a:pt x="87668" y="87642"/>
                </a:lnTo>
                <a:lnTo>
                  <a:pt x="69811" y="87642"/>
                </a:lnTo>
                <a:lnTo>
                  <a:pt x="49555" y="87642"/>
                </a:lnTo>
                <a:lnTo>
                  <a:pt x="55905" y="93980"/>
                </a:lnTo>
                <a:lnTo>
                  <a:pt x="76149" y="93980"/>
                </a:lnTo>
                <a:lnTo>
                  <a:pt x="94018" y="93980"/>
                </a:lnTo>
                <a:close/>
              </a:path>
              <a:path w="2938780" h="2938145">
                <a:moveTo>
                  <a:pt x="100368" y="100330"/>
                </a:moveTo>
                <a:lnTo>
                  <a:pt x="94018" y="93992"/>
                </a:lnTo>
                <a:lnTo>
                  <a:pt x="76149" y="93992"/>
                </a:lnTo>
                <a:lnTo>
                  <a:pt x="55905" y="93992"/>
                </a:lnTo>
                <a:lnTo>
                  <a:pt x="62268" y="100330"/>
                </a:lnTo>
                <a:lnTo>
                  <a:pt x="82499" y="100330"/>
                </a:lnTo>
                <a:lnTo>
                  <a:pt x="100368" y="100330"/>
                </a:lnTo>
                <a:close/>
              </a:path>
              <a:path w="2938780" h="2938145">
                <a:moveTo>
                  <a:pt x="106718" y="106680"/>
                </a:moveTo>
                <a:lnTo>
                  <a:pt x="100368" y="100342"/>
                </a:lnTo>
                <a:lnTo>
                  <a:pt x="82499" y="100342"/>
                </a:lnTo>
                <a:lnTo>
                  <a:pt x="62268" y="100342"/>
                </a:lnTo>
                <a:lnTo>
                  <a:pt x="68618" y="106680"/>
                </a:lnTo>
                <a:lnTo>
                  <a:pt x="88849" y="106680"/>
                </a:lnTo>
                <a:lnTo>
                  <a:pt x="106718" y="106680"/>
                </a:lnTo>
                <a:close/>
              </a:path>
              <a:path w="2938780" h="2938145">
                <a:moveTo>
                  <a:pt x="119430" y="119380"/>
                </a:moveTo>
                <a:lnTo>
                  <a:pt x="106718" y="106692"/>
                </a:lnTo>
                <a:lnTo>
                  <a:pt x="88849" y="106692"/>
                </a:lnTo>
                <a:lnTo>
                  <a:pt x="68618" y="106692"/>
                </a:lnTo>
                <a:lnTo>
                  <a:pt x="74968" y="113030"/>
                </a:lnTo>
                <a:lnTo>
                  <a:pt x="95186" y="113030"/>
                </a:lnTo>
                <a:lnTo>
                  <a:pt x="74968" y="113042"/>
                </a:lnTo>
                <a:lnTo>
                  <a:pt x="81318" y="119380"/>
                </a:lnTo>
                <a:lnTo>
                  <a:pt x="101536" y="119380"/>
                </a:lnTo>
                <a:lnTo>
                  <a:pt x="119430" y="119380"/>
                </a:lnTo>
                <a:close/>
              </a:path>
              <a:path w="2938780" h="2938145">
                <a:moveTo>
                  <a:pt x="132130" y="132080"/>
                </a:moveTo>
                <a:lnTo>
                  <a:pt x="119430" y="119392"/>
                </a:lnTo>
                <a:lnTo>
                  <a:pt x="101536" y="119392"/>
                </a:lnTo>
                <a:lnTo>
                  <a:pt x="81318" y="119392"/>
                </a:lnTo>
                <a:lnTo>
                  <a:pt x="87668" y="125730"/>
                </a:lnTo>
                <a:lnTo>
                  <a:pt x="107873" y="125730"/>
                </a:lnTo>
                <a:lnTo>
                  <a:pt x="87668" y="125742"/>
                </a:lnTo>
                <a:lnTo>
                  <a:pt x="94030" y="132080"/>
                </a:lnTo>
                <a:lnTo>
                  <a:pt x="114236" y="132080"/>
                </a:lnTo>
                <a:lnTo>
                  <a:pt x="132130" y="132080"/>
                </a:lnTo>
                <a:close/>
              </a:path>
              <a:path w="2938780" h="2938145">
                <a:moveTo>
                  <a:pt x="138480" y="138430"/>
                </a:moveTo>
                <a:lnTo>
                  <a:pt x="132130" y="132092"/>
                </a:lnTo>
                <a:lnTo>
                  <a:pt x="114236" y="132092"/>
                </a:lnTo>
                <a:lnTo>
                  <a:pt x="94030" y="132092"/>
                </a:lnTo>
                <a:lnTo>
                  <a:pt x="100380" y="138430"/>
                </a:lnTo>
                <a:lnTo>
                  <a:pt x="120586" y="138430"/>
                </a:lnTo>
                <a:lnTo>
                  <a:pt x="138480" y="138430"/>
                </a:lnTo>
                <a:close/>
              </a:path>
              <a:path w="2938780" h="2938145">
                <a:moveTo>
                  <a:pt x="151193" y="151130"/>
                </a:moveTo>
                <a:lnTo>
                  <a:pt x="138480" y="138442"/>
                </a:lnTo>
                <a:lnTo>
                  <a:pt x="120586" y="138442"/>
                </a:lnTo>
                <a:lnTo>
                  <a:pt x="100380" y="138442"/>
                </a:lnTo>
                <a:lnTo>
                  <a:pt x="113080" y="151130"/>
                </a:lnTo>
                <a:lnTo>
                  <a:pt x="133273" y="151130"/>
                </a:lnTo>
                <a:lnTo>
                  <a:pt x="151193" y="151130"/>
                </a:lnTo>
                <a:close/>
              </a:path>
              <a:path w="2938780" h="2938145">
                <a:moveTo>
                  <a:pt x="157543" y="157480"/>
                </a:moveTo>
                <a:lnTo>
                  <a:pt x="151193" y="151142"/>
                </a:lnTo>
                <a:lnTo>
                  <a:pt x="133273" y="151142"/>
                </a:lnTo>
                <a:lnTo>
                  <a:pt x="113080" y="151142"/>
                </a:lnTo>
                <a:lnTo>
                  <a:pt x="119430" y="157480"/>
                </a:lnTo>
                <a:lnTo>
                  <a:pt x="139623" y="157480"/>
                </a:lnTo>
                <a:lnTo>
                  <a:pt x="157543" y="157480"/>
                </a:lnTo>
                <a:close/>
              </a:path>
              <a:path w="2938780" h="2938145">
                <a:moveTo>
                  <a:pt x="163893" y="163830"/>
                </a:moveTo>
                <a:lnTo>
                  <a:pt x="157543" y="157492"/>
                </a:lnTo>
                <a:lnTo>
                  <a:pt x="139623" y="157492"/>
                </a:lnTo>
                <a:lnTo>
                  <a:pt x="119430" y="157492"/>
                </a:lnTo>
                <a:lnTo>
                  <a:pt x="125793" y="163830"/>
                </a:lnTo>
                <a:lnTo>
                  <a:pt x="145973" y="163830"/>
                </a:lnTo>
                <a:lnTo>
                  <a:pt x="163893" y="163830"/>
                </a:lnTo>
                <a:close/>
              </a:path>
              <a:path w="2938780" h="2938145">
                <a:moveTo>
                  <a:pt x="170256" y="170180"/>
                </a:moveTo>
                <a:lnTo>
                  <a:pt x="163893" y="163842"/>
                </a:lnTo>
                <a:lnTo>
                  <a:pt x="145973" y="163842"/>
                </a:lnTo>
                <a:lnTo>
                  <a:pt x="125793" y="163842"/>
                </a:lnTo>
                <a:lnTo>
                  <a:pt x="132143" y="170180"/>
                </a:lnTo>
                <a:lnTo>
                  <a:pt x="152323" y="170180"/>
                </a:lnTo>
                <a:lnTo>
                  <a:pt x="170256" y="170180"/>
                </a:lnTo>
                <a:close/>
              </a:path>
              <a:path w="2938780" h="2938145">
                <a:moveTo>
                  <a:pt x="182956" y="182880"/>
                </a:moveTo>
                <a:lnTo>
                  <a:pt x="170256" y="170192"/>
                </a:lnTo>
                <a:lnTo>
                  <a:pt x="152323" y="170192"/>
                </a:lnTo>
                <a:lnTo>
                  <a:pt x="132143" y="170192"/>
                </a:lnTo>
                <a:lnTo>
                  <a:pt x="144843" y="182880"/>
                </a:lnTo>
                <a:lnTo>
                  <a:pt x="165011" y="182880"/>
                </a:lnTo>
                <a:lnTo>
                  <a:pt x="182956" y="182880"/>
                </a:lnTo>
                <a:close/>
              </a:path>
              <a:path w="2938780" h="2938145">
                <a:moveTo>
                  <a:pt x="189306" y="189230"/>
                </a:moveTo>
                <a:lnTo>
                  <a:pt x="182956" y="182892"/>
                </a:lnTo>
                <a:lnTo>
                  <a:pt x="165011" y="182892"/>
                </a:lnTo>
                <a:lnTo>
                  <a:pt x="144843" y="182892"/>
                </a:lnTo>
                <a:lnTo>
                  <a:pt x="151206" y="189230"/>
                </a:lnTo>
                <a:lnTo>
                  <a:pt x="171361" y="189230"/>
                </a:lnTo>
                <a:lnTo>
                  <a:pt x="189306" y="189230"/>
                </a:lnTo>
                <a:close/>
              </a:path>
              <a:path w="2938780" h="2938145">
                <a:moveTo>
                  <a:pt x="202018" y="201930"/>
                </a:moveTo>
                <a:lnTo>
                  <a:pt x="189306" y="189242"/>
                </a:lnTo>
                <a:lnTo>
                  <a:pt x="171361" y="189242"/>
                </a:lnTo>
                <a:lnTo>
                  <a:pt x="151206" y="189242"/>
                </a:lnTo>
                <a:lnTo>
                  <a:pt x="157556" y="195580"/>
                </a:lnTo>
                <a:lnTo>
                  <a:pt x="177698" y="195580"/>
                </a:lnTo>
                <a:lnTo>
                  <a:pt x="157556" y="195592"/>
                </a:lnTo>
                <a:lnTo>
                  <a:pt x="163906" y="201930"/>
                </a:lnTo>
                <a:lnTo>
                  <a:pt x="184061" y="201930"/>
                </a:lnTo>
                <a:lnTo>
                  <a:pt x="202018" y="201930"/>
                </a:lnTo>
                <a:close/>
              </a:path>
              <a:path w="2938780" h="2938145">
                <a:moveTo>
                  <a:pt x="208368" y="208280"/>
                </a:moveTo>
                <a:lnTo>
                  <a:pt x="202018" y="201942"/>
                </a:lnTo>
                <a:lnTo>
                  <a:pt x="184061" y="201942"/>
                </a:lnTo>
                <a:lnTo>
                  <a:pt x="163906" y="201942"/>
                </a:lnTo>
                <a:lnTo>
                  <a:pt x="170256" y="208280"/>
                </a:lnTo>
                <a:lnTo>
                  <a:pt x="190398" y="208280"/>
                </a:lnTo>
                <a:lnTo>
                  <a:pt x="208368" y="208280"/>
                </a:lnTo>
                <a:close/>
              </a:path>
              <a:path w="2938780" h="2938145">
                <a:moveTo>
                  <a:pt x="214718" y="214630"/>
                </a:moveTo>
                <a:lnTo>
                  <a:pt x="208368" y="208292"/>
                </a:lnTo>
                <a:lnTo>
                  <a:pt x="190398" y="208292"/>
                </a:lnTo>
                <a:lnTo>
                  <a:pt x="170256" y="208292"/>
                </a:lnTo>
                <a:lnTo>
                  <a:pt x="176606" y="214630"/>
                </a:lnTo>
                <a:lnTo>
                  <a:pt x="196748" y="214630"/>
                </a:lnTo>
                <a:lnTo>
                  <a:pt x="214718" y="214630"/>
                </a:lnTo>
                <a:close/>
              </a:path>
              <a:path w="2938780" h="2938145">
                <a:moveTo>
                  <a:pt x="221068" y="220980"/>
                </a:moveTo>
                <a:lnTo>
                  <a:pt x="214718" y="214642"/>
                </a:lnTo>
                <a:lnTo>
                  <a:pt x="196748" y="214642"/>
                </a:lnTo>
                <a:lnTo>
                  <a:pt x="176606" y="214642"/>
                </a:lnTo>
                <a:lnTo>
                  <a:pt x="182968" y="220980"/>
                </a:lnTo>
                <a:lnTo>
                  <a:pt x="203098" y="220980"/>
                </a:lnTo>
                <a:lnTo>
                  <a:pt x="221068" y="220980"/>
                </a:lnTo>
                <a:close/>
              </a:path>
              <a:path w="2938780" h="2938145">
                <a:moveTo>
                  <a:pt x="252831" y="252730"/>
                </a:moveTo>
                <a:lnTo>
                  <a:pt x="221068" y="220992"/>
                </a:lnTo>
                <a:lnTo>
                  <a:pt x="203098" y="220992"/>
                </a:lnTo>
                <a:lnTo>
                  <a:pt x="182968" y="220992"/>
                </a:lnTo>
                <a:lnTo>
                  <a:pt x="195668" y="233680"/>
                </a:lnTo>
                <a:lnTo>
                  <a:pt x="215785" y="233680"/>
                </a:lnTo>
                <a:lnTo>
                  <a:pt x="195668" y="233692"/>
                </a:lnTo>
                <a:lnTo>
                  <a:pt x="208368" y="246380"/>
                </a:lnTo>
                <a:lnTo>
                  <a:pt x="228485" y="246380"/>
                </a:lnTo>
                <a:lnTo>
                  <a:pt x="234835" y="252730"/>
                </a:lnTo>
                <a:lnTo>
                  <a:pt x="252831" y="252730"/>
                </a:lnTo>
                <a:close/>
              </a:path>
              <a:path w="2938780" h="2938145">
                <a:moveTo>
                  <a:pt x="278244" y="278130"/>
                </a:moveTo>
                <a:lnTo>
                  <a:pt x="252831" y="252742"/>
                </a:lnTo>
                <a:lnTo>
                  <a:pt x="234835" y="252742"/>
                </a:lnTo>
                <a:lnTo>
                  <a:pt x="228485" y="246392"/>
                </a:lnTo>
                <a:lnTo>
                  <a:pt x="208368" y="246392"/>
                </a:lnTo>
                <a:lnTo>
                  <a:pt x="227431" y="265430"/>
                </a:lnTo>
                <a:lnTo>
                  <a:pt x="247523" y="265430"/>
                </a:lnTo>
                <a:lnTo>
                  <a:pt x="227431" y="265442"/>
                </a:lnTo>
                <a:lnTo>
                  <a:pt x="233781" y="271780"/>
                </a:lnTo>
                <a:lnTo>
                  <a:pt x="253873" y="271780"/>
                </a:lnTo>
                <a:lnTo>
                  <a:pt x="233781" y="271792"/>
                </a:lnTo>
                <a:lnTo>
                  <a:pt x="240144" y="278130"/>
                </a:lnTo>
                <a:lnTo>
                  <a:pt x="260223" y="278130"/>
                </a:lnTo>
                <a:lnTo>
                  <a:pt x="278244" y="278130"/>
                </a:lnTo>
                <a:close/>
              </a:path>
              <a:path w="2938780" h="2938145">
                <a:moveTo>
                  <a:pt x="284594" y="284480"/>
                </a:moveTo>
                <a:lnTo>
                  <a:pt x="278244" y="278142"/>
                </a:lnTo>
                <a:lnTo>
                  <a:pt x="260223" y="278142"/>
                </a:lnTo>
                <a:lnTo>
                  <a:pt x="240144" y="278142"/>
                </a:lnTo>
                <a:lnTo>
                  <a:pt x="246494" y="284480"/>
                </a:lnTo>
                <a:lnTo>
                  <a:pt x="266573" y="284480"/>
                </a:lnTo>
                <a:lnTo>
                  <a:pt x="284594" y="284480"/>
                </a:lnTo>
                <a:close/>
              </a:path>
              <a:path w="2938780" h="2938145">
                <a:moveTo>
                  <a:pt x="297307" y="297180"/>
                </a:moveTo>
                <a:lnTo>
                  <a:pt x="284594" y="284492"/>
                </a:lnTo>
                <a:lnTo>
                  <a:pt x="266573" y="284492"/>
                </a:lnTo>
                <a:lnTo>
                  <a:pt x="246494" y="284492"/>
                </a:lnTo>
                <a:lnTo>
                  <a:pt x="252844" y="290830"/>
                </a:lnTo>
                <a:lnTo>
                  <a:pt x="272910" y="290830"/>
                </a:lnTo>
                <a:lnTo>
                  <a:pt x="252844" y="290842"/>
                </a:lnTo>
                <a:lnTo>
                  <a:pt x="259194" y="297180"/>
                </a:lnTo>
                <a:lnTo>
                  <a:pt x="279260" y="297180"/>
                </a:lnTo>
                <a:lnTo>
                  <a:pt x="297307" y="297180"/>
                </a:lnTo>
                <a:close/>
              </a:path>
              <a:path w="2938780" h="2938145">
                <a:moveTo>
                  <a:pt x="303657" y="303530"/>
                </a:moveTo>
                <a:lnTo>
                  <a:pt x="297307" y="297192"/>
                </a:lnTo>
                <a:lnTo>
                  <a:pt x="279260" y="297192"/>
                </a:lnTo>
                <a:lnTo>
                  <a:pt x="259194" y="297192"/>
                </a:lnTo>
                <a:lnTo>
                  <a:pt x="265544" y="303530"/>
                </a:lnTo>
                <a:lnTo>
                  <a:pt x="285610" y="303530"/>
                </a:lnTo>
                <a:lnTo>
                  <a:pt x="303657" y="303530"/>
                </a:lnTo>
                <a:close/>
              </a:path>
              <a:path w="2938780" h="2938145">
                <a:moveTo>
                  <a:pt x="322719" y="322580"/>
                </a:moveTo>
                <a:lnTo>
                  <a:pt x="303657" y="303542"/>
                </a:lnTo>
                <a:lnTo>
                  <a:pt x="285610" y="303542"/>
                </a:lnTo>
                <a:lnTo>
                  <a:pt x="265544" y="303542"/>
                </a:lnTo>
                <a:lnTo>
                  <a:pt x="278257" y="316230"/>
                </a:lnTo>
                <a:lnTo>
                  <a:pt x="298297" y="316230"/>
                </a:lnTo>
                <a:lnTo>
                  <a:pt x="278257" y="316242"/>
                </a:lnTo>
                <a:lnTo>
                  <a:pt x="284607" y="322580"/>
                </a:lnTo>
                <a:lnTo>
                  <a:pt x="304660" y="322580"/>
                </a:lnTo>
                <a:lnTo>
                  <a:pt x="322719" y="322580"/>
                </a:lnTo>
                <a:close/>
              </a:path>
              <a:path w="2938780" h="2938145">
                <a:moveTo>
                  <a:pt x="329069" y="328930"/>
                </a:moveTo>
                <a:lnTo>
                  <a:pt x="322719" y="322592"/>
                </a:lnTo>
                <a:lnTo>
                  <a:pt x="304660" y="322592"/>
                </a:lnTo>
                <a:lnTo>
                  <a:pt x="284607" y="322592"/>
                </a:lnTo>
                <a:lnTo>
                  <a:pt x="290957" y="328930"/>
                </a:lnTo>
                <a:lnTo>
                  <a:pt x="310997" y="328930"/>
                </a:lnTo>
                <a:lnTo>
                  <a:pt x="329069" y="328930"/>
                </a:lnTo>
                <a:close/>
              </a:path>
              <a:path w="2938780" h="2938145">
                <a:moveTo>
                  <a:pt x="335419" y="335280"/>
                </a:moveTo>
                <a:lnTo>
                  <a:pt x="329069" y="328942"/>
                </a:lnTo>
                <a:lnTo>
                  <a:pt x="310997" y="328942"/>
                </a:lnTo>
                <a:lnTo>
                  <a:pt x="290957" y="328942"/>
                </a:lnTo>
                <a:lnTo>
                  <a:pt x="297307" y="335280"/>
                </a:lnTo>
                <a:lnTo>
                  <a:pt x="317347" y="335280"/>
                </a:lnTo>
                <a:lnTo>
                  <a:pt x="335419" y="335280"/>
                </a:lnTo>
                <a:close/>
              </a:path>
              <a:path w="2938780" h="2938145">
                <a:moveTo>
                  <a:pt x="341769" y="341630"/>
                </a:moveTo>
                <a:lnTo>
                  <a:pt x="335419" y="335292"/>
                </a:lnTo>
                <a:lnTo>
                  <a:pt x="317347" y="335292"/>
                </a:lnTo>
                <a:lnTo>
                  <a:pt x="297307" y="335292"/>
                </a:lnTo>
                <a:lnTo>
                  <a:pt x="303669" y="341630"/>
                </a:lnTo>
                <a:lnTo>
                  <a:pt x="323697" y="341630"/>
                </a:lnTo>
                <a:lnTo>
                  <a:pt x="341769" y="341630"/>
                </a:lnTo>
                <a:close/>
              </a:path>
              <a:path w="2938780" h="2938145">
                <a:moveTo>
                  <a:pt x="348132" y="347980"/>
                </a:moveTo>
                <a:lnTo>
                  <a:pt x="341769" y="341642"/>
                </a:lnTo>
                <a:lnTo>
                  <a:pt x="323697" y="341642"/>
                </a:lnTo>
                <a:lnTo>
                  <a:pt x="303669" y="341642"/>
                </a:lnTo>
                <a:lnTo>
                  <a:pt x="310019" y="347980"/>
                </a:lnTo>
                <a:lnTo>
                  <a:pt x="330047" y="347980"/>
                </a:lnTo>
                <a:lnTo>
                  <a:pt x="348132" y="347980"/>
                </a:lnTo>
                <a:close/>
              </a:path>
              <a:path w="2938780" h="2938145">
                <a:moveTo>
                  <a:pt x="354482" y="354330"/>
                </a:moveTo>
                <a:lnTo>
                  <a:pt x="348132" y="347992"/>
                </a:lnTo>
                <a:lnTo>
                  <a:pt x="330047" y="347992"/>
                </a:lnTo>
                <a:lnTo>
                  <a:pt x="310019" y="347992"/>
                </a:lnTo>
                <a:lnTo>
                  <a:pt x="316369" y="354330"/>
                </a:lnTo>
                <a:lnTo>
                  <a:pt x="336397" y="354330"/>
                </a:lnTo>
                <a:lnTo>
                  <a:pt x="354482" y="354330"/>
                </a:lnTo>
                <a:close/>
              </a:path>
              <a:path w="2938780" h="2938145">
                <a:moveTo>
                  <a:pt x="360832" y="360680"/>
                </a:moveTo>
                <a:lnTo>
                  <a:pt x="354482" y="354342"/>
                </a:lnTo>
                <a:lnTo>
                  <a:pt x="336397" y="354342"/>
                </a:lnTo>
                <a:lnTo>
                  <a:pt x="316369" y="354342"/>
                </a:lnTo>
                <a:lnTo>
                  <a:pt x="322719" y="360680"/>
                </a:lnTo>
                <a:lnTo>
                  <a:pt x="342734" y="360680"/>
                </a:lnTo>
                <a:lnTo>
                  <a:pt x="360832" y="360680"/>
                </a:lnTo>
                <a:close/>
              </a:path>
              <a:path w="2938780" h="2938145">
                <a:moveTo>
                  <a:pt x="367182" y="367030"/>
                </a:moveTo>
                <a:lnTo>
                  <a:pt x="360832" y="360692"/>
                </a:lnTo>
                <a:lnTo>
                  <a:pt x="342734" y="360692"/>
                </a:lnTo>
                <a:lnTo>
                  <a:pt x="322719" y="360692"/>
                </a:lnTo>
                <a:lnTo>
                  <a:pt x="329082" y="367030"/>
                </a:lnTo>
                <a:lnTo>
                  <a:pt x="349084" y="367030"/>
                </a:lnTo>
                <a:lnTo>
                  <a:pt x="367182" y="367030"/>
                </a:lnTo>
                <a:close/>
              </a:path>
              <a:path w="2938780" h="2938145">
                <a:moveTo>
                  <a:pt x="373532" y="373380"/>
                </a:moveTo>
                <a:lnTo>
                  <a:pt x="367182" y="367042"/>
                </a:lnTo>
                <a:lnTo>
                  <a:pt x="349084" y="367042"/>
                </a:lnTo>
                <a:lnTo>
                  <a:pt x="329082" y="367042"/>
                </a:lnTo>
                <a:lnTo>
                  <a:pt x="335432" y="373380"/>
                </a:lnTo>
                <a:lnTo>
                  <a:pt x="355434" y="373380"/>
                </a:lnTo>
                <a:lnTo>
                  <a:pt x="373532" y="373380"/>
                </a:lnTo>
                <a:close/>
              </a:path>
              <a:path w="2938780" h="2938145">
                <a:moveTo>
                  <a:pt x="379895" y="379730"/>
                </a:moveTo>
                <a:lnTo>
                  <a:pt x="373532" y="373392"/>
                </a:lnTo>
                <a:lnTo>
                  <a:pt x="355434" y="373392"/>
                </a:lnTo>
                <a:lnTo>
                  <a:pt x="335432" y="373392"/>
                </a:lnTo>
                <a:lnTo>
                  <a:pt x="341782" y="379730"/>
                </a:lnTo>
                <a:lnTo>
                  <a:pt x="361784" y="379730"/>
                </a:lnTo>
                <a:lnTo>
                  <a:pt x="379895" y="379730"/>
                </a:lnTo>
                <a:close/>
              </a:path>
              <a:path w="2938780" h="2938145">
                <a:moveTo>
                  <a:pt x="392595" y="392430"/>
                </a:moveTo>
                <a:lnTo>
                  <a:pt x="379895" y="379742"/>
                </a:lnTo>
                <a:lnTo>
                  <a:pt x="361784" y="379742"/>
                </a:lnTo>
                <a:lnTo>
                  <a:pt x="341782" y="379742"/>
                </a:lnTo>
                <a:lnTo>
                  <a:pt x="348132" y="386080"/>
                </a:lnTo>
                <a:lnTo>
                  <a:pt x="368122" y="386080"/>
                </a:lnTo>
                <a:lnTo>
                  <a:pt x="348132" y="386092"/>
                </a:lnTo>
                <a:lnTo>
                  <a:pt x="354482" y="392430"/>
                </a:lnTo>
                <a:lnTo>
                  <a:pt x="374472" y="392430"/>
                </a:lnTo>
                <a:lnTo>
                  <a:pt x="392595" y="392430"/>
                </a:lnTo>
                <a:close/>
              </a:path>
              <a:path w="2938780" h="2938145">
                <a:moveTo>
                  <a:pt x="398945" y="398780"/>
                </a:moveTo>
                <a:lnTo>
                  <a:pt x="392595" y="392442"/>
                </a:lnTo>
                <a:lnTo>
                  <a:pt x="374472" y="392442"/>
                </a:lnTo>
                <a:lnTo>
                  <a:pt x="354482" y="392442"/>
                </a:lnTo>
                <a:lnTo>
                  <a:pt x="360845" y="398780"/>
                </a:lnTo>
                <a:lnTo>
                  <a:pt x="380822" y="398780"/>
                </a:lnTo>
                <a:lnTo>
                  <a:pt x="398945" y="398780"/>
                </a:lnTo>
                <a:close/>
              </a:path>
              <a:path w="2938780" h="2938145">
                <a:moveTo>
                  <a:pt x="405307" y="405130"/>
                </a:moveTo>
                <a:lnTo>
                  <a:pt x="398945" y="398792"/>
                </a:lnTo>
                <a:lnTo>
                  <a:pt x="380822" y="398792"/>
                </a:lnTo>
                <a:lnTo>
                  <a:pt x="360845" y="398792"/>
                </a:lnTo>
                <a:lnTo>
                  <a:pt x="367195" y="405130"/>
                </a:lnTo>
                <a:lnTo>
                  <a:pt x="387172" y="405130"/>
                </a:lnTo>
                <a:lnTo>
                  <a:pt x="405307" y="405130"/>
                </a:lnTo>
                <a:close/>
              </a:path>
              <a:path w="2938780" h="2938145">
                <a:moveTo>
                  <a:pt x="411657" y="411480"/>
                </a:moveTo>
                <a:lnTo>
                  <a:pt x="405307" y="405142"/>
                </a:lnTo>
                <a:lnTo>
                  <a:pt x="387172" y="405142"/>
                </a:lnTo>
                <a:lnTo>
                  <a:pt x="367195" y="405142"/>
                </a:lnTo>
                <a:lnTo>
                  <a:pt x="373545" y="411480"/>
                </a:lnTo>
                <a:lnTo>
                  <a:pt x="393522" y="411480"/>
                </a:lnTo>
                <a:lnTo>
                  <a:pt x="411657" y="411480"/>
                </a:lnTo>
                <a:close/>
              </a:path>
              <a:path w="2938780" h="2938145">
                <a:moveTo>
                  <a:pt x="418007" y="417830"/>
                </a:moveTo>
                <a:lnTo>
                  <a:pt x="411657" y="411492"/>
                </a:lnTo>
                <a:lnTo>
                  <a:pt x="393522" y="411492"/>
                </a:lnTo>
                <a:lnTo>
                  <a:pt x="373545" y="411492"/>
                </a:lnTo>
                <a:lnTo>
                  <a:pt x="379895" y="417830"/>
                </a:lnTo>
                <a:lnTo>
                  <a:pt x="399859" y="417830"/>
                </a:lnTo>
                <a:lnTo>
                  <a:pt x="418007" y="417830"/>
                </a:lnTo>
                <a:close/>
              </a:path>
              <a:path w="2938780" h="2938145">
                <a:moveTo>
                  <a:pt x="424357" y="424180"/>
                </a:moveTo>
                <a:lnTo>
                  <a:pt x="418007" y="417842"/>
                </a:lnTo>
                <a:lnTo>
                  <a:pt x="399859" y="417842"/>
                </a:lnTo>
                <a:lnTo>
                  <a:pt x="379895" y="417842"/>
                </a:lnTo>
                <a:lnTo>
                  <a:pt x="386257" y="424180"/>
                </a:lnTo>
                <a:lnTo>
                  <a:pt x="406209" y="424180"/>
                </a:lnTo>
                <a:lnTo>
                  <a:pt x="424357" y="424180"/>
                </a:lnTo>
                <a:close/>
              </a:path>
              <a:path w="2938780" h="2938145">
                <a:moveTo>
                  <a:pt x="430707" y="430530"/>
                </a:moveTo>
                <a:lnTo>
                  <a:pt x="424357" y="424192"/>
                </a:lnTo>
                <a:lnTo>
                  <a:pt x="406209" y="424192"/>
                </a:lnTo>
                <a:lnTo>
                  <a:pt x="386257" y="424192"/>
                </a:lnTo>
                <a:lnTo>
                  <a:pt x="392607" y="430530"/>
                </a:lnTo>
                <a:lnTo>
                  <a:pt x="412559" y="430530"/>
                </a:lnTo>
                <a:lnTo>
                  <a:pt x="430707" y="430530"/>
                </a:lnTo>
                <a:close/>
              </a:path>
              <a:path w="2938780" h="2938145">
                <a:moveTo>
                  <a:pt x="437070" y="436880"/>
                </a:moveTo>
                <a:lnTo>
                  <a:pt x="430707" y="430542"/>
                </a:lnTo>
                <a:lnTo>
                  <a:pt x="412559" y="430542"/>
                </a:lnTo>
                <a:lnTo>
                  <a:pt x="392607" y="430542"/>
                </a:lnTo>
                <a:lnTo>
                  <a:pt x="398957" y="436880"/>
                </a:lnTo>
                <a:lnTo>
                  <a:pt x="418909" y="436880"/>
                </a:lnTo>
                <a:lnTo>
                  <a:pt x="437070" y="436880"/>
                </a:lnTo>
                <a:close/>
              </a:path>
              <a:path w="2938780" h="2938145">
                <a:moveTo>
                  <a:pt x="456120" y="455930"/>
                </a:moveTo>
                <a:lnTo>
                  <a:pt x="437070" y="436892"/>
                </a:lnTo>
                <a:lnTo>
                  <a:pt x="418909" y="436892"/>
                </a:lnTo>
                <a:lnTo>
                  <a:pt x="398957" y="436892"/>
                </a:lnTo>
                <a:lnTo>
                  <a:pt x="418020" y="455930"/>
                </a:lnTo>
                <a:lnTo>
                  <a:pt x="437946" y="455930"/>
                </a:lnTo>
                <a:lnTo>
                  <a:pt x="456120" y="455930"/>
                </a:lnTo>
                <a:close/>
              </a:path>
              <a:path w="2938780" h="2938145">
                <a:moveTo>
                  <a:pt x="462470" y="462280"/>
                </a:moveTo>
                <a:lnTo>
                  <a:pt x="456120" y="455942"/>
                </a:lnTo>
                <a:lnTo>
                  <a:pt x="437946" y="455942"/>
                </a:lnTo>
                <a:lnTo>
                  <a:pt x="444296" y="462280"/>
                </a:lnTo>
                <a:lnTo>
                  <a:pt x="462470" y="462280"/>
                </a:lnTo>
                <a:close/>
              </a:path>
              <a:path w="2938780" h="2938145">
                <a:moveTo>
                  <a:pt x="468833" y="468630"/>
                </a:moveTo>
                <a:lnTo>
                  <a:pt x="462470" y="462292"/>
                </a:lnTo>
                <a:lnTo>
                  <a:pt x="444296" y="462292"/>
                </a:lnTo>
                <a:lnTo>
                  <a:pt x="437946" y="455942"/>
                </a:lnTo>
                <a:lnTo>
                  <a:pt x="418020" y="455942"/>
                </a:lnTo>
                <a:lnTo>
                  <a:pt x="430720" y="468630"/>
                </a:lnTo>
                <a:lnTo>
                  <a:pt x="450646" y="468630"/>
                </a:lnTo>
                <a:lnTo>
                  <a:pt x="468833" y="468630"/>
                </a:lnTo>
                <a:close/>
              </a:path>
              <a:path w="2938780" h="2938145">
                <a:moveTo>
                  <a:pt x="481533" y="481330"/>
                </a:moveTo>
                <a:lnTo>
                  <a:pt x="475183" y="474992"/>
                </a:lnTo>
                <a:lnTo>
                  <a:pt x="456996" y="474992"/>
                </a:lnTo>
                <a:lnTo>
                  <a:pt x="475183" y="474980"/>
                </a:lnTo>
                <a:lnTo>
                  <a:pt x="468833" y="468642"/>
                </a:lnTo>
                <a:lnTo>
                  <a:pt x="450646" y="468642"/>
                </a:lnTo>
                <a:lnTo>
                  <a:pt x="430720" y="468642"/>
                </a:lnTo>
                <a:lnTo>
                  <a:pt x="443420" y="481330"/>
                </a:lnTo>
                <a:lnTo>
                  <a:pt x="463334" y="481330"/>
                </a:lnTo>
                <a:lnTo>
                  <a:pt x="481533" y="481330"/>
                </a:lnTo>
                <a:close/>
              </a:path>
              <a:path w="2938780" h="2938145">
                <a:moveTo>
                  <a:pt x="487883" y="487680"/>
                </a:moveTo>
                <a:lnTo>
                  <a:pt x="481533" y="481342"/>
                </a:lnTo>
                <a:lnTo>
                  <a:pt x="463334" y="481342"/>
                </a:lnTo>
                <a:lnTo>
                  <a:pt x="443420" y="481342"/>
                </a:lnTo>
                <a:lnTo>
                  <a:pt x="449783" y="487680"/>
                </a:lnTo>
                <a:lnTo>
                  <a:pt x="469684" y="487680"/>
                </a:lnTo>
                <a:lnTo>
                  <a:pt x="487883" y="487680"/>
                </a:lnTo>
                <a:close/>
              </a:path>
              <a:path w="2938780" h="2938145">
                <a:moveTo>
                  <a:pt x="494245" y="494030"/>
                </a:moveTo>
                <a:lnTo>
                  <a:pt x="487883" y="487692"/>
                </a:lnTo>
                <a:lnTo>
                  <a:pt x="469684" y="487692"/>
                </a:lnTo>
                <a:lnTo>
                  <a:pt x="449783" y="487692"/>
                </a:lnTo>
                <a:lnTo>
                  <a:pt x="456133" y="494030"/>
                </a:lnTo>
                <a:lnTo>
                  <a:pt x="476034" y="494030"/>
                </a:lnTo>
                <a:lnTo>
                  <a:pt x="494245" y="494030"/>
                </a:lnTo>
                <a:close/>
              </a:path>
              <a:path w="2938780" h="2938145">
                <a:moveTo>
                  <a:pt x="500595" y="500380"/>
                </a:moveTo>
                <a:lnTo>
                  <a:pt x="494245" y="494042"/>
                </a:lnTo>
                <a:lnTo>
                  <a:pt x="476034" y="494042"/>
                </a:lnTo>
                <a:lnTo>
                  <a:pt x="456133" y="494042"/>
                </a:lnTo>
                <a:lnTo>
                  <a:pt x="462483" y="500380"/>
                </a:lnTo>
                <a:lnTo>
                  <a:pt x="482384" y="500380"/>
                </a:lnTo>
                <a:lnTo>
                  <a:pt x="500595" y="500380"/>
                </a:lnTo>
                <a:close/>
              </a:path>
              <a:path w="2938780" h="2938145">
                <a:moveTo>
                  <a:pt x="506945" y="506730"/>
                </a:moveTo>
                <a:lnTo>
                  <a:pt x="500595" y="500392"/>
                </a:lnTo>
                <a:lnTo>
                  <a:pt x="482384" y="500392"/>
                </a:lnTo>
                <a:lnTo>
                  <a:pt x="462483" y="500392"/>
                </a:lnTo>
                <a:lnTo>
                  <a:pt x="468833" y="506730"/>
                </a:lnTo>
                <a:lnTo>
                  <a:pt x="488721" y="506730"/>
                </a:lnTo>
                <a:lnTo>
                  <a:pt x="506945" y="506730"/>
                </a:lnTo>
                <a:close/>
              </a:path>
              <a:path w="2938780" h="2938145">
                <a:moveTo>
                  <a:pt x="519645" y="519430"/>
                </a:moveTo>
                <a:lnTo>
                  <a:pt x="506945" y="506742"/>
                </a:lnTo>
                <a:lnTo>
                  <a:pt x="488721" y="506742"/>
                </a:lnTo>
                <a:lnTo>
                  <a:pt x="468833" y="506742"/>
                </a:lnTo>
                <a:lnTo>
                  <a:pt x="475195" y="513080"/>
                </a:lnTo>
                <a:lnTo>
                  <a:pt x="495058" y="513080"/>
                </a:lnTo>
                <a:lnTo>
                  <a:pt x="475195" y="513092"/>
                </a:lnTo>
                <a:lnTo>
                  <a:pt x="481545" y="519430"/>
                </a:lnTo>
                <a:lnTo>
                  <a:pt x="501421" y="519430"/>
                </a:lnTo>
                <a:lnTo>
                  <a:pt x="519645" y="519430"/>
                </a:lnTo>
                <a:close/>
              </a:path>
              <a:path w="2938780" h="2938145">
                <a:moveTo>
                  <a:pt x="526008" y="525780"/>
                </a:moveTo>
                <a:lnTo>
                  <a:pt x="519645" y="519442"/>
                </a:lnTo>
                <a:lnTo>
                  <a:pt x="501421" y="519442"/>
                </a:lnTo>
                <a:lnTo>
                  <a:pt x="507771" y="525780"/>
                </a:lnTo>
                <a:lnTo>
                  <a:pt x="526008" y="525780"/>
                </a:lnTo>
                <a:close/>
              </a:path>
              <a:path w="2938780" h="2938145">
                <a:moveTo>
                  <a:pt x="532358" y="532130"/>
                </a:moveTo>
                <a:lnTo>
                  <a:pt x="526008" y="525792"/>
                </a:lnTo>
                <a:lnTo>
                  <a:pt x="507771" y="525792"/>
                </a:lnTo>
                <a:lnTo>
                  <a:pt x="501421" y="519442"/>
                </a:lnTo>
                <a:lnTo>
                  <a:pt x="481545" y="519442"/>
                </a:lnTo>
                <a:lnTo>
                  <a:pt x="494245" y="532130"/>
                </a:lnTo>
                <a:lnTo>
                  <a:pt x="514108" y="532130"/>
                </a:lnTo>
                <a:lnTo>
                  <a:pt x="532358" y="532130"/>
                </a:lnTo>
                <a:close/>
              </a:path>
              <a:path w="2938780" h="2938145">
                <a:moveTo>
                  <a:pt x="551408" y="551180"/>
                </a:moveTo>
                <a:lnTo>
                  <a:pt x="532358" y="532142"/>
                </a:lnTo>
                <a:lnTo>
                  <a:pt x="514108" y="532142"/>
                </a:lnTo>
                <a:lnTo>
                  <a:pt x="494245" y="532142"/>
                </a:lnTo>
                <a:lnTo>
                  <a:pt x="506958" y="544830"/>
                </a:lnTo>
                <a:lnTo>
                  <a:pt x="526796" y="544830"/>
                </a:lnTo>
                <a:lnTo>
                  <a:pt x="506958" y="544842"/>
                </a:lnTo>
                <a:lnTo>
                  <a:pt x="513308" y="551180"/>
                </a:lnTo>
                <a:lnTo>
                  <a:pt x="533158" y="551180"/>
                </a:lnTo>
                <a:lnTo>
                  <a:pt x="551408" y="551180"/>
                </a:lnTo>
                <a:close/>
              </a:path>
              <a:path w="2938780" h="2938145">
                <a:moveTo>
                  <a:pt x="557771" y="557530"/>
                </a:moveTo>
                <a:lnTo>
                  <a:pt x="551408" y="551192"/>
                </a:lnTo>
                <a:lnTo>
                  <a:pt x="533158" y="551192"/>
                </a:lnTo>
                <a:lnTo>
                  <a:pt x="513308" y="551192"/>
                </a:lnTo>
                <a:lnTo>
                  <a:pt x="519658" y="557530"/>
                </a:lnTo>
                <a:lnTo>
                  <a:pt x="539508" y="557530"/>
                </a:lnTo>
                <a:lnTo>
                  <a:pt x="557771" y="557530"/>
                </a:lnTo>
                <a:close/>
              </a:path>
              <a:path w="2938780" h="2938145">
                <a:moveTo>
                  <a:pt x="564121" y="563880"/>
                </a:moveTo>
                <a:lnTo>
                  <a:pt x="557771" y="557542"/>
                </a:lnTo>
                <a:lnTo>
                  <a:pt x="539508" y="557542"/>
                </a:lnTo>
                <a:lnTo>
                  <a:pt x="519658" y="557542"/>
                </a:lnTo>
                <a:lnTo>
                  <a:pt x="526008" y="563880"/>
                </a:lnTo>
                <a:lnTo>
                  <a:pt x="545846" y="563880"/>
                </a:lnTo>
                <a:lnTo>
                  <a:pt x="564121" y="563880"/>
                </a:lnTo>
                <a:close/>
              </a:path>
              <a:path w="2938780" h="2938145">
                <a:moveTo>
                  <a:pt x="583184" y="582930"/>
                </a:moveTo>
                <a:lnTo>
                  <a:pt x="564121" y="563892"/>
                </a:lnTo>
                <a:lnTo>
                  <a:pt x="545846" y="563892"/>
                </a:lnTo>
                <a:lnTo>
                  <a:pt x="526008" y="563892"/>
                </a:lnTo>
                <a:lnTo>
                  <a:pt x="532358" y="570230"/>
                </a:lnTo>
                <a:lnTo>
                  <a:pt x="552183" y="570230"/>
                </a:lnTo>
                <a:lnTo>
                  <a:pt x="532358" y="570242"/>
                </a:lnTo>
                <a:lnTo>
                  <a:pt x="538721" y="576580"/>
                </a:lnTo>
                <a:lnTo>
                  <a:pt x="558533" y="576580"/>
                </a:lnTo>
                <a:lnTo>
                  <a:pt x="538721" y="576592"/>
                </a:lnTo>
                <a:lnTo>
                  <a:pt x="545071" y="582930"/>
                </a:lnTo>
                <a:lnTo>
                  <a:pt x="564896" y="582930"/>
                </a:lnTo>
                <a:lnTo>
                  <a:pt x="583184" y="582930"/>
                </a:lnTo>
                <a:close/>
              </a:path>
              <a:path w="2938780" h="2938145">
                <a:moveTo>
                  <a:pt x="589534" y="589280"/>
                </a:moveTo>
                <a:lnTo>
                  <a:pt x="583184" y="582942"/>
                </a:lnTo>
                <a:lnTo>
                  <a:pt x="564896" y="582942"/>
                </a:lnTo>
                <a:lnTo>
                  <a:pt x="571246" y="589280"/>
                </a:lnTo>
                <a:lnTo>
                  <a:pt x="589534" y="589280"/>
                </a:lnTo>
                <a:close/>
              </a:path>
              <a:path w="2938780" h="2938145">
                <a:moveTo>
                  <a:pt x="595884" y="595630"/>
                </a:moveTo>
                <a:lnTo>
                  <a:pt x="589534" y="589292"/>
                </a:lnTo>
                <a:lnTo>
                  <a:pt x="571246" y="589292"/>
                </a:lnTo>
                <a:lnTo>
                  <a:pt x="564896" y="582942"/>
                </a:lnTo>
                <a:lnTo>
                  <a:pt x="545071" y="582942"/>
                </a:lnTo>
                <a:lnTo>
                  <a:pt x="557771" y="595630"/>
                </a:lnTo>
                <a:lnTo>
                  <a:pt x="577583" y="595630"/>
                </a:lnTo>
                <a:lnTo>
                  <a:pt x="595884" y="595630"/>
                </a:lnTo>
                <a:close/>
              </a:path>
              <a:path w="2938780" h="2938145">
                <a:moveTo>
                  <a:pt x="608584" y="608330"/>
                </a:moveTo>
                <a:lnTo>
                  <a:pt x="595884" y="595642"/>
                </a:lnTo>
                <a:lnTo>
                  <a:pt x="577583" y="595642"/>
                </a:lnTo>
                <a:lnTo>
                  <a:pt x="557771" y="595642"/>
                </a:lnTo>
                <a:lnTo>
                  <a:pt x="570484" y="608330"/>
                </a:lnTo>
                <a:lnTo>
                  <a:pt x="590283" y="608330"/>
                </a:lnTo>
                <a:lnTo>
                  <a:pt x="608584" y="608330"/>
                </a:lnTo>
                <a:close/>
              </a:path>
              <a:path w="2938780" h="2938145">
                <a:moveTo>
                  <a:pt x="614946" y="614680"/>
                </a:moveTo>
                <a:lnTo>
                  <a:pt x="608584" y="608342"/>
                </a:lnTo>
                <a:lnTo>
                  <a:pt x="590283" y="608342"/>
                </a:lnTo>
                <a:lnTo>
                  <a:pt x="570484" y="608342"/>
                </a:lnTo>
                <a:lnTo>
                  <a:pt x="576834" y="614680"/>
                </a:lnTo>
                <a:lnTo>
                  <a:pt x="596633" y="614680"/>
                </a:lnTo>
                <a:lnTo>
                  <a:pt x="614946" y="614680"/>
                </a:lnTo>
                <a:close/>
              </a:path>
              <a:path w="2938780" h="2938145">
                <a:moveTo>
                  <a:pt x="640346" y="640080"/>
                </a:moveTo>
                <a:lnTo>
                  <a:pt x="621296" y="621042"/>
                </a:lnTo>
                <a:lnTo>
                  <a:pt x="602983" y="621042"/>
                </a:lnTo>
                <a:lnTo>
                  <a:pt x="621296" y="621030"/>
                </a:lnTo>
                <a:lnTo>
                  <a:pt x="614946" y="614692"/>
                </a:lnTo>
                <a:lnTo>
                  <a:pt x="596633" y="614692"/>
                </a:lnTo>
                <a:lnTo>
                  <a:pt x="576834" y="614692"/>
                </a:lnTo>
                <a:lnTo>
                  <a:pt x="589534" y="627380"/>
                </a:lnTo>
                <a:lnTo>
                  <a:pt x="609307" y="627380"/>
                </a:lnTo>
                <a:lnTo>
                  <a:pt x="589534" y="627392"/>
                </a:lnTo>
                <a:lnTo>
                  <a:pt x="602246" y="640080"/>
                </a:lnTo>
                <a:lnTo>
                  <a:pt x="622020" y="640080"/>
                </a:lnTo>
                <a:lnTo>
                  <a:pt x="640346" y="640080"/>
                </a:lnTo>
                <a:close/>
              </a:path>
              <a:path w="2938780" h="2938145">
                <a:moveTo>
                  <a:pt x="646709" y="646430"/>
                </a:moveTo>
                <a:lnTo>
                  <a:pt x="640346" y="640092"/>
                </a:lnTo>
                <a:lnTo>
                  <a:pt x="622020" y="640092"/>
                </a:lnTo>
                <a:lnTo>
                  <a:pt x="602246" y="640092"/>
                </a:lnTo>
                <a:lnTo>
                  <a:pt x="608596" y="646430"/>
                </a:lnTo>
                <a:lnTo>
                  <a:pt x="628370" y="646430"/>
                </a:lnTo>
                <a:lnTo>
                  <a:pt x="646709" y="646430"/>
                </a:lnTo>
                <a:close/>
              </a:path>
              <a:path w="2938780" h="2938145">
                <a:moveTo>
                  <a:pt x="659409" y="659130"/>
                </a:moveTo>
                <a:lnTo>
                  <a:pt x="653059" y="652792"/>
                </a:lnTo>
                <a:lnTo>
                  <a:pt x="634720" y="652792"/>
                </a:lnTo>
                <a:lnTo>
                  <a:pt x="653059" y="652780"/>
                </a:lnTo>
                <a:lnTo>
                  <a:pt x="646709" y="646442"/>
                </a:lnTo>
                <a:lnTo>
                  <a:pt x="628370" y="646442"/>
                </a:lnTo>
                <a:lnTo>
                  <a:pt x="608596" y="646442"/>
                </a:lnTo>
                <a:lnTo>
                  <a:pt x="621296" y="659130"/>
                </a:lnTo>
                <a:lnTo>
                  <a:pt x="641057" y="659130"/>
                </a:lnTo>
                <a:lnTo>
                  <a:pt x="659409" y="659130"/>
                </a:lnTo>
                <a:close/>
              </a:path>
              <a:path w="2938780" h="2938145">
                <a:moveTo>
                  <a:pt x="678472" y="678180"/>
                </a:moveTo>
                <a:lnTo>
                  <a:pt x="659409" y="659142"/>
                </a:lnTo>
                <a:lnTo>
                  <a:pt x="641057" y="659142"/>
                </a:lnTo>
                <a:lnTo>
                  <a:pt x="621296" y="659142"/>
                </a:lnTo>
                <a:lnTo>
                  <a:pt x="634009" y="671830"/>
                </a:lnTo>
                <a:lnTo>
                  <a:pt x="653745" y="671830"/>
                </a:lnTo>
                <a:lnTo>
                  <a:pt x="634009" y="671842"/>
                </a:lnTo>
                <a:lnTo>
                  <a:pt x="640359" y="678180"/>
                </a:lnTo>
                <a:lnTo>
                  <a:pt x="660107" y="678180"/>
                </a:lnTo>
                <a:lnTo>
                  <a:pt x="678472" y="678180"/>
                </a:lnTo>
                <a:close/>
              </a:path>
              <a:path w="2938780" h="2938145">
                <a:moveTo>
                  <a:pt x="684822" y="684530"/>
                </a:moveTo>
                <a:lnTo>
                  <a:pt x="678472" y="678192"/>
                </a:lnTo>
                <a:lnTo>
                  <a:pt x="660107" y="678192"/>
                </a:lnTo>
                <a:lnTo>
                  <a:pt x="640359" y="678192"/>
                </a:lnTo>
                <a:lnTo>
                  <a:pt x="646709" y="684530"/>
                </a:lnTo>
                <a:lnTo>
                  <a:pt x="666445" y="684530"/>
                </a:lnTo>
                <a:lnTo>
                  <a:pt x="684822" y="684530"/>
                </a:lnTo>
                <a:close/>
              </a:path>
              <a:path w="2938780" h="2938145">
                <a:moveTo>
                  <a:pt x="703884" y="703580"/>
                </a:moveTo>
                <a:lnTo>
                  <a:pt x="684822" y="684542"/>
                </a:lnTo>
                <a:lnTo>
                  <a:pt x="666445" y="684542"/>
                </a:lnTo>
                <a:lnTo>
                  <a:pt x="646709" y="684542"/>
                </a:lnTo>
                <a:lnTo>
                  <a:pt x="653072" y="690880"/>
                </a:lnTo>
                <a:lnTo>
                  <a:pt x="672782" y="690880"/>
                </a:lnTo>
                <a:lnTo>
                  <a:pt x="653072" y="690892"/>
                </a:lnTo>
                <a:lnTo>
                  <a:pt x="665772" y="703580"/>
                </a:lnTo>
                <a:lnTo>
                  <a:pt x="685495" y="703580"/>
                </a:lnTo>
                <a:lnTo>
                  <a:pt x="703884" y="703580"/>
                </a:lnTo>
                <a:close/>
              </a:path>
              <a:path w="2938780" h="2938145">
                <a:moveTo>
                  <a:pt x="710234" y="709930"/>
                </a:moveTo>
                <a:lnTo>
                  <a:pt x="703884" y="703592"/>
                </a:lnTo>
                <a:lnTo>
                  <a:pt x="685495" y="703592"/>
                </a:lnTo>
                <a:lnTo>
                  <a:pt x="665772" y="703592"/>
                </a:lnTo>
                <a:lnTo>
                  <a:pt x="672122" y="709930"/>
                </a:lnTo>
                <a:lnTo>
                  <a:pt x="691832" y="709930"/>
                </a:lnTo>
                <a:lnTo>
                  <a:pt x="710234" y="709930"/>
                </a:lnTo>
                <a:close/>
              </a:path>
              <a:path w="2938780" h="2938145">
                <a:moveTo>
                  <a:pt x="716584" y="716280"/>
                </a:moveTo>
                <a:lnTo>
                  <a:pt x="710234" y="709942"/>
                </a:lnTo>
                <a:lnTo>
                  <a:pt x="691832" y="709942"/>
                </a:lnTo>
                <a:lnTo>
                  <a:pt x="672122" y="709942"/>
                </a:lnTo>
                <a:lnTo>
                  <a:pt x="678472" y="716280"/>
                </a:lnTo>
                <a:lnTo>
                  <a:pt x="698182" y="716280"/>
                </a:lnTo>
                <a:lnTo>
                  <a:pt x="716584" y="716280"/>
                </a:lnTo>
                <a:close/>
              </a:path>
              <a:path w="2938780" h="2938145">
                <a:moveTo>
                  <a:pt x="729284" y="728980"/>
                </a:moveTo>
                <a:lnTo>
                  <a:pt x="716584" y="716292"/>
                </a:lnTo>
                <a:lnTo>
                  <a:pt x="698182" y="716292"/>
                </a:lnTo>
                <a:lnTo>
                  <a:pt x="678472" y="716292"/>
                </a:lnTo>
                <a:lnTo>
                  <a:pt x="684834" y="722630"/>
                </a:lnTo>
                <a:lnTo>
                  <a:pt x="704519" y="722630"/>
                </a:lnTo>
                <a:lnTo>
                  <a:pt x="684834" y="722642"/>
                </a:lnTo>
                <a:lnTo>
                  <a:pt x="691184" y="728980"/>
                </a:lnTo>
                <a:lnTo>
                  <a:pt x="710882" y="728980"/>
                </a:lnTo>
                <a:lnTo>
                  <a:pt x="729284" y="728980"/>
                </a:lnTo>
                <a:close/>
              </a:path>
              <a:path w="2938780" h="2938145">
                <a:moveTo>
                  <a:pt x="735647" y="735330"/>
                </a:moveTo>
                <a:lnTo>
                  <a:pt x="729284" y="728992"/>
                </a:lnTo>
                <a:lnTo>
                  <a:pt x="710882" y="728992"/>
                </a:lnTo>
                <a:lnTo>
                  <a:pt x="691184" y="728992"/>
                </a:lnTo>
                <a:lnTo>
                  <a:pt x="697534" y="735330"/>
                </a:lnTo>
                <a:lnTo>
                  <a:pt x="717232" y="735330"/>
                </a:lnTo>
                <a:lnTo>
                  <a:pt x="735647" y="735330"/>
                </a:lnTo>
                <a:close/>
              </a:path>
              <a:path w="2938780" h="2938145">
                <a:moveTo>
                  <a:pt x="741997" y="741680"/>
                </a:moveTo>
                <a:lnTo>
                  <a:pt x="735647" y="735342"/>
                </a:lnTo>
                <a:lnTo>
                  <a:pt x="717232" y="735342"/>
                </a:lnTo>
                <a:lnTo>
                  <a:pt x="697534" y="735342"/>
                </a:lnTo>
                <a:lnTo>
                  <a:pt x="703884" y="741680"/>
                </a:lnTo>
                <a:lnTo>
                  <a:pt x="723569" y="741680"/>
                </a:lnTo>
                <a:lnTo>
                  <a:pt x="741997" y="741680"/>
                </a:lnTo>
                <a:close/>
              </a:path>
              <a:path w="2938780" h="2938145">
                <a:moveTo>
                  <a:pt x="748347" y="748030"/>
                </a:moveTo>
                <a:lnTo>
                  <a:pt x="741997" y="741692"/>
                </a:lnTo>
                <a:lnTo>
                  <a:pt x="723569" y="741692"/>
                </a:lnTo>
                <a:lnTo>
                  <a:pt x="703884" y="741692"/>
                </a:lnTo>
                <a:lnTo>
                  <a:pt x="710234" y="748030"/>
                </a:lnTo>
                <a:lnTo>
                  <a:pt x="729919" y="748030"/>
                </a:lnTo>
                <a:lnTo>
                  <a:pt x="748347" y="748030"/>
                </a:lnTo>
                <a:close/>
              </a:path>
              <a:path w="2938780" h="2938145">
                <a:moveTo>
                  <a:pt x="754697" y="754380"/>
                </a:moveTo>
                <a:lnTo>
                  <a:pt x="748347" y="748042"/>
                </a:lnTo>
                <a:lnTo>
                  <a:pt x="729919" y="748042"/>
                </a:lnTo>
                <a:lnTo>
                  <a:pt x="710234" y="748042"/>
                </a:lnTo>
                <a:lnTo>
                  <a:pt x="716597" y="754380"/>
                </a:lnTo>
                <a:lnTo>
                  <a:pt x="736269" y="754380"/>
                </a:lnTo>
                <a:lnTo>
                  <a:pt x="754697" y="754380"/>
                </a:lnTo>
                <a:close/>
              </a:path>
              <a:path w="2938780" h="2938145">
                <a:moveTo>
                  <a:pt x="767410" y="767080"/>
                </a:moveTo>
                <a:lnTo>
                  <a:pt x="754697" y="754392"/>
                </a:lnTo>
                <a:lnTo>
                  <a:pt x="736269" y="754392"/>
                </a:lnTo>
                <a:lnTo>
                  <a:pt x="716597" y="754392"/>
                </a:lnTo>
                <a:lnTo>
                  <a:pt x="722947" y="760730"/>
                </a:lnTo>
                <a:lnTo>
                  <a:pt x="742607" y="760730"/>
                </a:lnTo>
                <a:lnTo>
                  <a:pt x="722947" y="760742"/>
                </a:lnTo>
                <a:lnTo>
                  <a:pt x="729297" y="767080"/>
                </a:lnTo>
                <a:lnTo>
                  <a:pt x="748969" y="767080"/>
                </a:lnTo>
                <a:lnTo>
                  <a:pt x="767410" y="767080"/>
                </a:lnTo>
                <a:close/>
              </a:path>
              <a:path w="2938780" h="2938145">
                <a:moveTo>
                  <a:pt x="773760" y="773430"/>
                </a:moveTo>
                <a:lnTo>
                  <a:pt x="767410" y="767092"/>
                </a:lnTo>
                <a:lnTo>
                  <a:pt x="748969" y="767092"/>
                </a:lnTo>
                <a:lnTo>
                  <a:pt x="729297" y="767092"/>
                </a:lnTo>
                <a:lnTo>
                  <a:pt x="735647" y="773430"/>
                </a:lnTo>
                <a:lnTo>
                  <a:pt x="755307" y="773430"/>
                </a:lnTo>
                <a:lnTo>
                  <a:pt x="773760" y="773430"/>
                </a:lnTo>
                <a:close/>
              </a:path>
              <a:path w="2938780" h="2938145">
                <a:moveTo>
                  <a:pt x="780110" y="779780"/>
                </a:moveTo>
                <a:lnTo>
                  <a:pt x="773760" y="773442"/>
                </a:lnTo>
                <a:lnTo>
                  <a:pt x="755307" y="773442"/>
                </a:lnTo>
                <a:lnTo>
                  <a:pt x="735647" y="773442"/>
                </a:lnTo>
                <a:lnTo>
                  <a:pt x="742010" y="779780"/>
                </a:lnTo>
                <a:lnTo>
                  <a:pt x="761657" y="779780"/>
                </a:lnTo>
                <a:lnTo>
                  <a:pt x="780110" y="779780"/>
                </a:lnTo>
                <a:close/>
              </a:path>
              <a:path w="2938780" h="2938145">
                <a:moveTo>
                  <a:pt x="792822" y="792480"/>
                </a:moveTo>
                <a:lnTo>
                  <a:pt x="780110" y="779792"/>
                </a:lnTo>
                <a:lnTo>
                  <a:pt x="761657" y="779792"/>
                </a:lnTo>
                <a:lnTo>
                  <a:pt x="742010" y="779792"/>
                </a:lnTo>
                <a:lnTo>
                  <a:pt x="748360" y="786130"/>
                </a:lnTo>
                <a:lnTo>
                  <a:pt x="767994" y="786130"/>
                </a:lnTo>
                <a:lnTo>
                  <a:pt x="748360" y="786142"/>
                </a:lnTo>
                <a:lnTo>
                  <a:pt x="754710" y="792480"/>
                </a:lnTo>
                <a:lnTo>
                  <a:pt x="774357" y="792480"/>
                </a:lnTo>
                <a:lnTo>
                  <a:pt x="792822" y="792480"/>
                </a:lnTo>
                <a:close/>
              </a:path>
              <a:path w="2938780" h="2938145">
                <a:moveTo>
                  <a:pt x="799172" y="798830"/>
                </a:moveTo>
                <a:lnTo>
                  <a:pt x="792822" y="792492"/>
                </a:lnTo>
                <a:lnTo>
                  <a:pt x="774357" y="792492"/>
                </a:lnTo>
                <a:lnTo>
                  <a:pt x="754710" y="792492"/>
                </a:lnTo>
                <a:lnTo>
                  <a:pt x="761060" y="798830"/>
                </a:lnTo>
                <a:lnTo>
                  <a:pt x="780694" y="798830"/>
                </a:lnTo>
                <a:lnTo>
                  <a:pt x="799172" y="798830"/>
                </a:lnTo>
                <a:close/>
              </a:path>
              <a:path w="2938780" h="2938145">
                <a:moveTo>
                  <a:pt x="805522" y="805180"/>
                </a:moveTo>
                <a:lnTo>
                  <a:pt x="799172" y="798842"/>
                </a:lnTo>
                <a:lnTo>
                  <a:pt x="780694" y="798842"/>
                </a:lnTo>
                <a:lnTo>
                  <a:pt x="761060" y="798842"/>
                </a:lnTo>
                <a:lnTo>
                  <a:pt x="767410" y="805180"/>
                </a:lnTo>
                <a:lnTo>
                  <a:pt x="787044" y="805180"/>
                </a:lnTo>
                <a:lnTo>
                  <a:pt x="805522" y="805180"/>
                </a:lnTo>
                <a:close/>
              </a:path>
              <a:path w="2938780" h="2938145">
                <a:moveTo>
                  <a:pt x="811872" y="811530"/>
                </a:moveTo>
                <a:lnTo>
                  <a:pt x="805522" y="805192"/>
                </a:lnTo>
                <a:lnTo>
                  <a:pt x="787044" y="805192"/>
                </a:lnTo>
                <a:lnTo>
                  <a:pt x="767410" y="805192"/>
                </a:lnTo>
                <a:lnTo>
                  <a:pt x="773772" y="811530"/>
                </a:lnTo>
                <a:lnTo>
                  <a:pt x="793394" y="811530"/>
                </a:lnTo>
                <a:lnTo>
                  <a:pt x="811872" y="811530"/>
                </a:lnTo>
                <a:close/>
              </a:path>
              <a:path w="2938780" h="2938145">
                <a:moveTo>
                  <a:pt x="824585" y="824230"/>
                </a:moveTo>
                <a:lnTo>
                  <a:pt x="811872" y="811542"/>
                </a:lnTo>
                <a:lnTo>
                  <a:pt x="793394" y="811542"/>
                </a:lnTo>
                <a:lnTo>
                  <a:pt x="773772" y="811542"/>
                </a:lnTo>
                <a:lnTo>
                  <a:pt x="780122" y="817880"/>
                </a:lnTo>
                <a:lnTo>
                  <a:pt x="799731" y="817880"/>
                </a:lnTo>
                <a:lnTo>
                  <a:pt x="780122" y="817892"/>
                </a:lnTo>
                <a:lnTo>
                  <a:pt x="786472" y="824230"/>
                </a:lnTo>
                <a:lnTo>
                  <a:pt x="806094" y="824230"/>
                </a:lnTo>
                <a:lnTo>
                  <a:pt x="824585" y="824230"/>
                </a:lnTo>
                <a:close/>
              </a:path>
              <a:path w="2938780" h="2938145">
                <a:moveTo>
                  <a:pt x="837285" y="836930"/>
                </a:moveTo>
                <a:lnTo>
                  <a:pt x="824585" y="824242"/>
                </a:lnTo>
                <a:lnTo>
                  <a:pt x="806094" y="824242"/>
                </a:lnTo>
                <a:lnTo>
                  <a:pt x="818781" y="836930"/>
                </a:lnTo>
                <a:lnTo>
                  <a:pt x="837285" y="836930"/>
                </a:lnTo>
                <a:close/>
              </a:path>
              <a:path w="2938780" h="2938145">
                <a:moveTo>
                  <a:pt x="881761" y="881380"/>
                </a:moveTo>
                <a:lnTo>
                  <a:pt x="849998" y="849642"/>
                </a:lnTo>
                <a:lnTo>
                  <a:pt x="831481" y="849642"/>
                </a:lnTo>
                <a:lnTo>
                  <a:pt x="825131" y="843292"/>
                </a:lnTo>
                <a:lnTo>
                  <a:pt x="831481" y="849630"/>
                </a:lnTo>
                <a:lnTo>
                  <a:pt x="849998" y="849630"/>
                </a:lnTo>
                <a:lnTo>
                  <a:pt x="837285" y="836942"/>
                </a:lnTo>
                <a:lnTo>
                  <a:pt x="818781" y="836942"/>
                </a:lnTo>
                <a:lnTo>
                  <a:pt x="806094" y="824242"/>
                </a:lnTo>
                <a:lnTo>
                  <a:pt x="786472" y="824242"/>
                </a:lnTo>
                <a:lnTo>
                  <a:pt x="824585" y="862330"/>
                </a:lnTo>
                <a:lnTo>
                  <a:pt x="844169" y="862330"/>
                </a:lnTo>
                <a:lnTo>
                  <a:pt x="824585" y="862342"/>
                </a:lnTo>
                <a:lnTo>
                  <a:pt x="837298" y="875030"/>
                </a:lnTo>
                <a:lnTo>
                  <a:pt x="856869" y="875030"/>
                </a:lnTo>
                <a:lnTo>
                  <a:pt x="863219" y="881380"/>
                </a:lnTo>
                <a:lnTo>
                  <a:pt x="881761" y="881380"/>
                </a:lnTo>
                <a:close/>
              </a:path>
              <a:path w="2938780" h="2938145">
                <a:moveTo>
                  <a:pt x="894461" y="894080"/>
                </a:moveTo>
                <a:lnTo>
                  <a:pt x="881761" y="881392"/>
                </a:lnTo>
                <a:lnTo>
                  <a:pt x="863219" y="881392"/>
                </a:lnTo>
                <a:lnTo>
                  <a:pt x="856869" y="875042"/>
                </a:lnTo>
                <a:lnTo>
                  <a:pt x="837298" y="875042"/>
                </a:lnTo>
                <a:lnTo>
                  <a:pt x="849998" y="887730"/>
                </a:lnTo>
                <a:lnTo>
                  <a:pt x="869556" y="887730"/>
                </a:lnTo>
                <a:lnTo>
                  <a:pt x="875906" y="894080"/>
                </a:lnTo>
                <a:lnTo>
                  <a:pt x="894461" y="894080"/>
                </a:lnTo>
                <a:close/>
              </a:path>
              <a:path w="2938780" h="2938145">
                <a:moveTo>
                  <a:pt x="913523" y="913130"/>
                </a:moveTo>
                <a:lnTo>
                  <a:pt x="900811" y="900442"/>
                </a:lnTo>
                <a:lnTo>
                  <a:pt x="882256" y="900442"/>
                </a:lnTo>
                <a:lnTo>
                  <a:pt x="879081" y="897267"/>
                </a:lnTo>
                <a:lnTo>
                  <a:pt x="882256" y="900430"/>
                </a:lnTo>
                <a:lnTo>
                  <a:pt x="900811" y="900430"/>
                </a:lnTo>
                <a:lnTo>
                  <a:pt x="894461" y="894092"/>
                </a:lnTo>
                <a:lnTo>
                  <a:pt x="875906" y="894092"/>
                </a:lnTo>
                <a:lnTo>
                  <a:pt x="869556" y="887742"/>
                </a:lnTo>
                <a:lnTo>
                  <a:pt x="849998" y="887742"/>
                </a:lnTo>
                <a:lnTo>
                  <a:pt x="869061" y="906780"/>
                </a:lnTo>
                <a:lnTo>
                  <a:pt x="888593" y="906780"/>
                </a:lnTo>
                <a:lnTo>
                  <a:pt x="869061" y="906792"/>
                </a:lnTo>
                <a:lnTo>
                  <a:pt x="875411" y="913130"/>
                </a:lnTo>
                <a:lnTo>
                  <a:pt x="894956" y="913130"/>
                </a:lnTo>
                <a:lnTo>
                  <a:pt x="913523" y="913130"/>
                </a:lnTo>
                <a:close/>
              </a:path>
              <a:path w="2938780" h="2938145">
                <a:moveTo>
                  <a:pt x="926223" y="925830"/>
                </a:moveTo>
                <a:lnTo>
                  <a:pt x="913523" y="913142"/>
                </a:lnTo>
                <a:lnTo>
                  <a:pt x="894956" y="913142"/>
                </a:lnTo>
                <a:lnTo>
                  <a:pt x="875411" y="913142"/>
                </a:lnTo>
                <a:lnTo>
                  <a:pt x="881761" y="919480"/>
                </a:lnTo>
                <a:lnTo>
                  <a:pt x="901293" y="919480"/>
                </a:lnTo>
                <a:lnTo>
                  <a:pt x="881761" y="919492"/>
                </a:lnTo>
                <a:lnTo>
                  <a:pt x="888123" y="925830"/>
                </a:lnTo>
                <a:lnTo>
                  <a:pt x="907643" y="925830"/>
                </a:lnTo>
                <a:lnTo>
                  <a:pt x="926223" y="925830"/>
                </a:lnTo>
                <a:close/>
              </a:path>
              <a:path w="2938780" h="2938145">
                <a:moveTo>
                  <a:pt x="932573" y="932180"/>
                </a:moveTo>
                <a:lnTo>
                  <a:pt x="926223" y="925842"/>
                </a:lnTo>
                <a:lnTo>
                  <a:pt x="907643" y="925842"/>
                </a:lnTo>
                <a:lnTo>
                  <a:pt x="913993" y="932180"/>
                </a:lnTo>
                <a:lnTo>
                  <a:pt x="932573" y="932180"/>
                </a:lnTo>
                <a:close/>
              </a:path>
              <a:path w="2938780" h="2938145">
                <a:moveTo>
                  <a:pt x="951636" y="951230"/>
                </a:moveTo>
                <a:lnTo>
                  <a:pt x="932573" y="932192"/>
                </a:lnTo>
                <a:lnTo>
                  <a:pt x="913993" y="932192"/>
                </a:lnTo>
                <a:lnTo>
                  <a:pt x="907643" y="925842"/>
                </a:lnTo>
                <a:lnTo>
                  <a:pt x="888123" y="925842"/>
                </a:lnTo>
                <a:lnTo>
                  <a:pt x="900823" y="938530"/>
                </a:lnTo>
                <a:lnTo>
                  <a:pt x="920330" y="938530"/>
                </a:lnTo>
                <a:lnTo>
                  <a:pt x="900823" y="938542"/>
                </a:lnTo>
                <a:lnTo>
                  <a:pt x="913523" y="951230"/>
                </a:lnTo>
                <a:lnTo>
                  <a:pt x="933030" y="951230"/>
                </a:lnTo>
                <a:lnTo>
                  <a:pt x="951636" y="951230"/>
                </a:lnTo>
                <a:close/>
              </a:path>
              <a:path w="2938780" h="2938145">
                <a:moveTo>
                  <a:pt x="964336" y="963930"/>
                </a:moveTo>
                <a:lnTo>
                  <a:pt x="951636" y="951242"/>
                </a:lnTo>
                <a:lnTo>
                  <a:pt x="933030" y="951242"/>
                </a:lnTo>
                <a:lnTo>
                  <a:pt x="945730" y="963930"/>
                </a:lnTo>
                <a:lnTo>
                  <a:pt x="964336" y="963930"/>
                </a:lnTo>
                <a:close/>
              </a:path>
              <a:path w="2938780" h="2938145">
                <a:moveTo>
                  <a:pt x="977049" y="976630"/>
                </a:moveTo>
                <a:lnTo>
                  <a:pt x="964336" y="963942"/>
                </a:lnTo>
                <a:lnTo>
                  <a:pt x="945730" y="963942"/>
                </a:lnTo>
                <a:lnTo>
                  <a:pt x="933030" y="951242"/>
                </a:lnTo>
                <a:lnTo>
                  <a:pt x="913523" y="951242"/>
                </a:lnTo>
                <a:lnTo>
                  <a:pt x="932586" y="970280"/>
                </a:lnTo>
                <a:lnTo>
                  <a:pt x="952068" y="970280"/>
                </a:lnTo>
                <a:lnTo>
                  <a:pt x="932586" y="970292"/>
                </a:lnTo>
                <a:lnTo>
                  <a:pt x="938936" y="976630"/>
                </a:lnTo>
                <a:lnTo>
                  <a:pt x="958418" y="976630"/>
                </a:lnTo>
                <a:lnTo>
                  <a:pt x="977049" y="976630"/>
                </a:lnTo>
                <a:close/>
              </a:path>
              <a:path w="2938780" h="2938145">
                <a:moveTo>
                  <a:pt x="989749" y="989330"/>
                </a:moveTo>
                <a:lnTo>
                  <a:pt x="977049" y="976642"/>
                </a:lnTo>
                <a:lnTo>
                  <a:pt x="958418" y="976642"/>
                </a:lnTo>
                <a:lnTo>
                  <a:pt x="938936" y="976642"/>
                </a:lnTo>
                <a:lnTo>
                  <a:pt x="945286" y="982980"/>
                </a:lnTo>
                <a:lnTo>
                  <a:pt x="964755" y="982980"/>
                </a:lnTo>
                <a:lnTo>
                  <a:pt x="971118" y="989330"/>
                </a:lnTo>
                <a:lnTo>
                  <a:pt x="989749" y="989330"/>
                </a:lnTo>
                <a:close/>
              </a:path>
              <a:path w="2938780" h="2938145">
                <a:moveTo>
                  <a:pt x="1002461" y="1002030"/>
                </a:moveTo>
                <a:lnTo>
                  <a:pt x="989749" y="989342"/>
                </a:lnTo>
                <a:lnTo>
                  <a:pt x="971118" y="989342"/>
                </a:lnTo>
                <a:lnTo>
                  <a:pt x="964768" y="982992"/>
                </a:lnTo>
                <a:lnTo>
                  <a:pt x="945286" y="982992"/>
                </a:lnTo>
                <a:lnTo>
                  <a:pt x="957999" y="995680"/>
                </a:lnTo>
                <a:lnTo>
                  <a:pt x="977455" y="995680"/>
                </a:lnTo>
                <a:lnTo>
                  <a:pt x="957999" y="995692"/>
                </a:lnTo>
                <a:lnTo>
                  <a:pt x="964349" y="1002030"/>
                </a:lnTo>
                <a:lnTo>
                  <a:pt x="983818" y="1002030"/>
                </a:lnTo>
                <a:lnTo>
                  <a:pt x="1002461" y="1002030"/>
                </a:lnTo>
                <a:close/>
              </a:path>
              <a:path w="2938780" h="2938145">
                <a:moveTo>
                  <a:pt x="1008811" y="1008380"/>
                </a:moveTo>
                <a:lnTo>
                  <a:pt x="1002461" y="1002042"/>
                </a:lnTo>
                <a:lnTo>
                  <a:pt x="983818" y="1002042"/>
                </a:lnTo>
                <a:lnTo>
                  <a:pt x="964349" y="1002042"/>
                </a:lnTo>
                <a:lnTo>
                  <a:pt x="970699" y="1008380"/>
                </a:lnTo>
                <a:lnTo>
                  <a:pt x="990155" y="1008380"/>
                </a:lnTo>
                <a:lnTo>
                  <a:pt x="1008811" y="1008380"/>
                </a:lnTo>
                <a:close/>
              </a:path>
              <a:path w="2938780" h="2938145">
                <a:moveTo>
                  <a:pt x="1015161" y="1014730"/>
                </a:moveTo>
                <a:lnTo>
                  <a:pt x="1008811" y="1008392"/>
                </a:lnTo>
                <a:lnTo>
                  <a:pt x="990155" y="1008392"/>
                </a:lnTo>
                <a:lnTo>
                  <a:pt x="970699" y="1008392"/>
                </a:lnTo>
                <a:lnTo>
                  <a:pt x="977061" y="1014730"/>
                </a:lnTo>
                <a:lnTo>
                  <a:pt x="996505" y="1014730"/>
                </a:lnTo>
                <a:lnTo>
                  <a:pt x="1015161" y="1014730"/>
                </a:lnTo>
                <a:close/>
              </a:path>
              <a:path w="2938780" h="2938145">
                <a:moveTo>
                  <a:pt x="1021511" y="1021080"/>
                </a:moveTo>
                <a:lnTo>
                  <a:pt x="1015161" y="1014742"/>
                </a:lnTo>
                <a:lnTo>
                  <a:pt x="996505" y="1014742"/>
                </a:lnTo>
                <a:lnTo>
                  <a:pt x="1002855" y="1021080"/>
                </a:lnTo>
                <a:lnTo>
                  <a:pt x="1021511" y="1021080"/>
                </a:lnTo>
                <a:close/>
              </a:path>
              <a:path w="2938780" h="2938145">
                <a:moveTo>
                  <a:pt x="1040574" y="1040130"/>
                </a:moveTo>
                <a:lnTo>
                  <a:pt x="1021511" y="1021092"/>
                </a:lnTo>
                <a:lnTo>
                  <a:pt x="1002855" y="1021092"/>
                </a:lnTo>
                <a:lnTo>
                  <a:pt x="996505" y="1014742"/>
                </a:lnTo>
                <a:lnTo>
                  <a:pt x="977061" y="1014742"/>
                </a:lnTo>
                <a:lnTo>
                  <a:pt x="996111" y="1033780"/>
                </a:lnTo>
                <a:lnTo>
                  <a:pt x="1015542" y="1033780"/>
                </a:lnTo>
                <a:lnTo>
                  <a:pt x="996111" y="1033792"/>
                </a:lnTo>
                <a:lnTo>
                  <a:pt x="1002461" y="1040130"/>
                </a:lnTo>
                <a:lnTo>
                  <a:pt x="1021892" y="1040130"/>
                </a:lnTo>
                <a:lnTo>
                  <a:pt x="1040574" y="1040130"/>
                </a:lnTo>
                <a:close/>
              </a:path>
              <a:path w="2938780" h="2938145">
                <a:moveTo>
                  <a:pt x="1053274" y="1052830"/>
                </a:moveTo>
                <a:lnTo>
                  <a:pt x="1040574" y="1040142"/>
                </a:lnTo>
                <a:lnTo>
                  <a:pt x="1021892" y="1040142"/>
                </a:lnTo>
                <a:lnTo>
                  <a:pt x="1002461" y="1040142"/>
                </a:lnTo>
                <a:lnTo>
                  <a:pt x="1008824" y="1046480"/>
                </a:lnTo>
                <a:lnTo>
                  <a:pt x="1028230" y="1046480"/>
                </a:lnTo>
                <a:lnTo>
                  <a:pt x="1034592" y="1052830"/>
                </a:lnTo>
                <a:lnTo>
                  <a:pt x="1053274" y="1052830"/>
                </a:lnTo>
                <a:close/>
              </a:path>
              <a:path w="2938780" h="2938145">
                <a:moveTo>
                  <a:pt x="1059637" y="1059180"/>
                </a:moveTo>
                <a:lnTo>
                  <a:pt x="1053274" y="1052842"/>
                </a:lnTo>
                <a:lnTo>
                  <a:pt x="1034592" y="1052842"/>
                </a:lnTo>
                <a:lnTo>
                  <a:pt x="1028242" y="1046492"/>
                </a:lnTo>
                <a:lnTo>
                  <a:pt x="1008824" y="1046492"/>
                </a:lnTo>
                <a:lnTo>
                  <a:pt x="1021524" y="1059180"/>
                </a:lnTo>
                <a:lnTo>
                  <a:pt x="1040942" y="1059180"/>
                </a:lnTo>
                <a:lnTo>
                  <a:pt x="1059637" y="1059180"/>
                </a:lnTo>
                <a:close/>
              </a:path>
              <a:path w="2938780" h="2938145">
                <a:moveTo>
                  <a:pt x="1072337" y="1071880"/>
                </a:moveTo>
                <a:lnTo>
                  <a:pt x="1059637" y="1059192"/>
                </a:lnTo>
                <a:lnTo>
                  <a:pt x="1040942" y="1059192"/>
                </a:lnTo>
                <a:lnTo>
                  <a:pt x="1021524" y="1059192"/>
                </a:lnTo>
                <a:lnTo>
                  <a:pt x="1027874" y="1065530"/>
                </a:lnTo>
                <a:lnTo>
                  <a:pt x="1047280" y="1065530"/>
                </a:lnTo>
                <a:lnTo>
                  <a:pt x="1027874" y="1065542"/>
                </a:lnTo>
                <a:lnTo>
                  <a:pt x="1034224" y="1071880"/>
                </a:lnTo>
                <a:lnTo>
                  <a:pt x="1053630" y="1071880"/>
                </a:lnTo>
                <a:lnTo>
                  <a:pt x="1072337" y="1071880"/>
                </a:lnTo>
                <a:close/>
              </a:path>
              <a:path w="2938780" h="2938145">
                <a:moveTo>
                  <a:pt x="1078687" y="1078230"/>
                </a:moveTo>
                <a:lnTo>
                  <a:pt x="1072337" y="1071892"/>
                </a:lnTo>
                <a:lnTo>
                  <a:pt x="1053630" y="1071892"/>
                </a:lnTo>
                <a:lnTo>
                  <a:pt x="1034224" y="1071892"/>
                </a:lnTo>
                <a:lnTo>
                  <a:pt x="1040587" y="1078230"/>
                </a:lnTo>
                <a:lnTo>
                  <a:pt x="1059980" y="1078230"/>
                </a:lnTo>
                <a:lnTo>
                  <a:pt x="1078687" y="1078230"/>
                </a:lnTo>
                <a:close/>
              </a:path>
              <a:path w="2938780" h="2938145">
                <a:moveTo>
                  <a:pt x="1085049" y="1084580"/>
                </a:moveTo>
                <a:lnTo>
                  <a:pt x="1078687" y="1078242"/>
                </a:lnTo>
                <a:lnTo>
                  <a:pt x="1059980" y="1078242"/>
                </a:lnTo>
                <a:lnTo>
                  <a:pt x="1040587" y="1078242"/>
                </a:lnTo>
                <a:lnTo>
                  <a:pt x="1046937" y="1084580"/>
                </a:lnTo>
                <a:lnTo>
                  <a:pt x="1066330" y="1084580"/>
                </a:lnTo>
                <a:lnTo>
                  <a:pt x="1085049" y="1084580"/>
                </a:lnTo>
                <a:close/>
              </a:path>
              <a:path w="2938780" h="2938145">
                <a:moveTo>
                  <a:pt x="1091399" y="1090930"/>
                </a:moveTo>
                <a:lnTo>
                  <a:pt x="1085049" y="1084592"/>
                </a:lnTo>
                <a:lnTo>
                  <a:pt x="1066330" y="1084592"/>
                </a:lnTo>
                <a:lnTo>
                  <a:pt x="1072680" y="1090930"/>
                </a:lnTo>
                <a:lnTo>
                  <a:pt x="1091399" y="1090930"/>
                </a:lnTo>
                <a:close/>
              </a:path>
              <a:path w="2938780" h="2938145">
                <a:moveTo>
                  <a:pt x="1097749" y="1097280"/>
                </a:moveTo>
                <a:lnTo>
                  <a:pt x="1091399" y="1090942"/>
                </a:lnTo>
                <a:lnTo>
                  <a:pt x="1072680" y="1090942"/>
                </a:lnTo>
                <a:lnTo>
                  <a:pt x="1066330" y="1084592"/>
                </a:lnTo>
                <a:lnTo>
                  <a:pt x="1046937" y="1084592"/>
                </a:lnTo>
                <a:lnTo>
                  <a:pt x="1059637" y="1097280"/>
                </a:lnTo>
                <a:lnTo>
                  <a:pt x="1079017" y="1097280"/>
                </a:lnTo>
                <a:lnTo>
                  <a:pt x="1097749" y="1097280"/>
                </a:lnTo>
                <a:close/>
              </a:path>
              <a:path w="2938780" h="2938145">
                <a:moveTo>
                  <a:pt x="1110449" y="1109980"/>
                </a:moveTo>
                <a:lnTo>
                  <a:pt x="1097749" y="1097292"/>
                </a:lnTo>
                <a:lnTo>
                  <a:pt x="1079017" y="1097292"/>
                </a:lnTo>
                <a:lnTo>
                  <a:pt x="1059637" y="1097292"/>
                </a:lnTo>
                <a:lnTo>
                  <a:pt x="1065999" y="1103630"/>
                </a:lnTo>
                <a:lnTo>
                  <a:pt x="1085354" y="1103630"/>
                </a:lnTo>
                <a:lnTo>
                  <a:pt x="1065999" y="1103642"/>
                </a:lnTo>
                <a:lnTo>
                  <a:pt x="1072349" y="1109980"/>
                </a:lnTo>
                <a:lnTo>
                  <a:pt x="1091717" y="1109980"/>
                </a:lnTo>
                <a:lnTo>
                  <a:pt x="1110449" y="1109980"/>
                </a:lnTo>
                <a:close/>
              </a:path>
              <a:path w="2938780" h="2938145">
                <a:moveTo>
                  <a:pt x="1116812" y="1116330"/>
                </a:moveTo>
                <a:lnTo>
                  <a:pt x="1110449" y="1109992"/>
                </a:lnTo>
                <a:lnTo>
                  <a:pt x="1091717" y="1109992"/>
                </a:lnTo>
                <a:lnTo>
                  <a:pt x="1072349" y="1109992"/>
                </a:lnTo>
                <a:lnTo>
                  <a:pt x="1078699" y="1116330"/>
                </a:lnTo>
                <a:lnTo>
                  <a:pt x="1098067" y="1116330"/>
                </a:lnTo>
                <a:lnTo>
                  <a:pt x="1116812" y="1116330"/>
                </a:lnTo>
                <a:close/>
              </a:path>
              <a:path w="2938780" h="2938145">
                <a:moveTo>
                  <a:pt x="1123162" y="1122680"/>
                </a:moveTo>
                <a:lnTo>
                  <a:pt x="1116812" y="1116342"/>
                </a:lnTo>
                <a:lnTo>
                  <a:pt x="1098067" y="1116342"/>
                </a:lnTo>
                <a:lnTo>
                  <a:pt x="1078699" y="1116342"/>
                </a:lnTo>
                <a:lnTo>
                  <a:pt x="1085049" y="1122680"/>
                </a:lnTo>
                <a:lnTo>
                  <a:pt x="1104404" y="1122680"/>
                </a:lnTo>
                <a:lnTo>
                  <a:pt x="1123162" y="1122680"/>
                </a:lnTo>
                <a:close/>
              </a:path>
              <a:path w="2938780" h="2938145">
                <a:moveTo>
                  <a:pt x="1129512" y="1129030"/>
                </a:moveTo>
                <a:lnTo>
                  <a:pt x="1123162" y="1122692"/>
                </a:lnTo>
                <a:lnTo>
                  <a:pt x="1104404" y="1122692"/>
                </a:lnTo>
                <a:lnTo>
                  <a:pt x="1085049" y="1122692"/>
                </a:lnTo>
                <a:lnTo>
                  <a:pt x="1091399" y="1129030"/>
                </a:lnTo>
                <a:lnTo>
                  <a:pt x="1110754" y="1129030"/>
                </a:lnTo>
                <a:lnTo>
                  <a:pt x="1129512" y="1129030"/>
                </a:lnTo>
                <a:close/>
              </a:path>
              <a:path w="2938780" h="2938145">
                <a:moveTo>
                  <a:pt x="1135862" y="1135380"/>
                </a:moveTo>
                <a:lnTo>
                  <a:pt x="1129512" y="1129042"/>
                </a:lnTo>
                <a:lnTo>
                  <a:pt x="1110754" y="1129042"/>
                </a:lnTo>
                <a:lnTo>
                  <a:pt x="1117104" y="1135380"/>
                </a:lnTo>
                <a:lnTo>
                  <a:pt x="1135862" y="1135380"/>
                </a:lnTo>
                <a:close/>
              </a:path>
              <a:path w="2938780" h="2938145">
                <a:moveTo>
                  <a:pt x="1148575" y="1148080"/>
                </a:moveTo>
                <a:lnTo>
                  <a:pt x="1135862" y="1135392"/>
                </a:lnTo>
                <a:lnTo>
                  <a:pt x="1117104" y="1135392"/>
                </a:lnTo>
                <a:lnTo>
                  <a:pt x="1110754" y="1129042"/>
                </a:lnTo>
                <a:lnTo>
                  <a:pt x="1091399" y="1129042"/>
                </a:lnTo>
                <a:lnTo>
                  <a:pt x="1104112" y="1141730"/>
                </a:lnTo>
                <a:lnTo>
                  <a:pt x="1123442" y="1141730"/>
                </a:lnTo>
                <a:lnTo>
                  <a:pt x="1129804" y="1148080"/>
                </a:lnTo>
                <a:lnTo>
                  <a:pt x="1148575" y="1148080"/>
                </a:lnTo>
                <a:close/>
              </a:path>
              <a:path w="2938780" h="2938145">
                <a:moveTo>
                  <a:pt x="1154925" y="1154430"/>
                </a:moveTo>
                <a:lnTo>
                  <a:pt x="1148575" y="1148092"/>
                </a:lnTo>
                <a:lnTo>
                  <a:pt x="1129804" y="1148092"/>
                </a:lnTo>
                <a:lnTo>
                  <a:pt x="1123454" y="1141742"/>
                </a:lnTo>
                <a:lnTo>
                  <a:pt x="1104112" y="1141742"/>
                </a:lnTo>
                <a:lnTo>
                  <a:pt x="1116812" y="1154430"/>
                </a:lnTo>
                <a:lnTo>
                  <a:pt x="1136142" y="1154430"/>
                </a:lnTo>
                <a:lnTo>
                  <a:pt x="1154925" y="1154430"/>
                </a:lnTo>
                <a:close/>
              </a:path>
              <a:path w="2938780" h="2938145">
                <a:moveTo>
                  <a:pt x="1167625" y="1167130"/>
                </a:moveTo>
                <a:lnTo>
                  <a:pt x="1154925" y="1154442"/>
                </a:lnTo>
                <a:lnTo>
                  <a:pt x="1136142" y="1154442"/>
                </a:lnTo>
                <a:lnTo>
                  <a:pt x="1148842" y="1167130"/>
                </a:lnTo>
                <a:lnTo>
                  <a:pt x="1167625" y="1167130"/>
                </a:lnTo>
                <a:close/>
              </a:path>
              <a:path w="2938780" h="2938145">
                <a:moveTo>
                  <a:pt x="1180338" y="1179830"/>
                </a:moveTo>
                <a:lnTo>
                  <a:pt x="1167625" y="1167142"/>
                </a:lnTo>
                <a:lnTo>
                  <a:pt x="1148842" y="1167142"/>
                </a:lnTo>
                <a:lnTo>
                  <a:pt x="1161542" y="1179830"/>
                </a:lnTo>
                <a:lnTo>
                  <a:pt x="1180338" y="1179830"/>
                </a:lnTo>
                <a:close/>
              </a:path>
              <a:path w="2938780" h="2938145">
                <a:moveTo>
                  <a:pt x="1199388" y="1198880"/>
                </a:moveTo>
                <a:lnTo>
                  <a:pt x="1180338" y="1179842"/>
                </a:lnTo>
                <a:lnTo>
                  <a:pt x="1161542" y="1179842"/>
                </a:lnTo>
                <a:lnTo>
                  <a:pt x="1148842" y="1167142"/>
                </a:lnTo>
                <a:lnTo>
                  <a:pt x="1136142" y="1154442"/>
                </a:lnTo>
                <a:lnTo>
                  <a:pt x="1116812" y="1154442"/>
                </a:lnTo>
                <a:lnTo>
                  <a:pt x="1148575" y="1186180"/>
                </a:lnTo>
                <a:lnTo>
                  <a:pt x="1167879" y="1186180"/>
                </a:lnTo>
                <a:lnTo>
                  <a:pt x="1148575" y="1186192"/>
                </a:lnTo>
                <a:lnTo>
                  <a:pt x="1154938" y="1192530"/>
                </a:lnTo>
                <a:lnTo>
                  <a:pt x="1174229" y="1192530"/>
                </a:lnTo>
                <a:lnTo>
                  <a:pt x="1154938" y="1192542"/>
                </a:lnTo>
                <a:lnTo>
                  <a:pt x="1161288" y="1198880"/>
                </a:lnTo>
                <a:lnTo>
                  <a:pt x="1180579" y="1198880"/>
                </a:lnTo>
                <a:lnTo>
                  <a:pt x="1199388" y="1198880"/>
                </a:lnTo>
                <a:close/>
              </a:path>
              <a:path w="2938780" h="2938145">
                <a:moveTo>
                  <a:pt x="1205750" y="1205230"/>
                </a:moveTo>
                <a:lnTo>
                  <a:pt x="1199388" y="1198892"/>
                </a:lnTo>
                <a:lnTo>
                  <a:pt x="1180579" y="1198892"/>
                </a:lnTo>
                <a:lnTo>
                  <a:pt x="1161288" y="1198892"/>
                </a:lnTo>
                <a:lnTo>
                  <a:pt x="1167638" y="1205230"/>
                </a:lnTo>
                <a:lnTo>
                  <a:pt x="1186929" y="1205230"/>
                </a:lnTo>
                <a:lnTo>
                  <a:pt x="1205750" y="1205230"/>
                </a:lnTo>
                <a:close/>
              </a:path>
              <a:path w="2938780" h="2938145">
                <a:moveTo>
                  <a:pt x="1212100" y="1211580"/>
                </a:moveTo>
                <a:lnTo>
                  <a:pt x="1205750" y="1205242"/>
                </a:lnTo>
                <a:lnTo>
                  <a:pt x="1186929" y="1205242"/>
                </a:lnTo>
                <a:lnTo>
                  <a:pt x="1167638" y="1205242"/>
                </a:lnTo>
                <a:lnTo>
                  <a:pt x="1173988" y="1211580"/>
                </a:lnTo>
                <a:lnTo>
                  <a:pt x="1193266" y="1211580"/>
                </a:lnTo>
                <a:lnTo>
                  <a:pt x="1212100" y="1211580"/>
                </a:lnTo>
                <a:close/>
              </a:path>
              <a:path w="2938780" h="2938145">
                <a:moveTo>
                  <a:pt x="1218450" y="1217930"/>
                </a:moveTo>
                <a:lnTo>
                  <a:pt x="1212100" y="1211592"/>
                </a:lnTo>
                <a:lnTo>
                  <a:pt x="1193266" y="1211592"/>
                </a:lnTo>
                <a:lnTo>
                  <a:pt x="1173988" y="1211592"/>
                </a:lnTo>
                <a:lnTo>
                  <a:pt x="1180338" y="1217930"/>
                </a:lnTo>
                <a:lnTo>
                  <a:pt x="1199616" y="1217930"/>
                </a:lnTo>
                <a:lnTo>
                  <a:pt x="1218450" y="1217930"/>
                </a:lnTo>
                <a:close/>
              </a:path>
              <a:path w="2938780" h="2938145">
                <a:moveTo>
                  <a:pt x="1224800" y="1224280"/>
                </a:moveTo>
                <a:lnTo>
                  <a:pt x="1218450" y="1217942"/>
                </a:lnTo>
                <a:lnTo>
                  <a:pt x="1199616" y="1217942"/>
                </a:lnTo>
                <a:lnTo>
                  <a:pt x="1180338" y="1217942"/>
                </a:lnTo>
                <a:lnTo>
                  <a:pt x="1186700" y="1224280"/>
                </a:lnTo>
                <a:lnTo>
                  <a:pt x="1205966" y="1224280"/>
                </a:lnTo>
                <a:lnTo>
                  <a:pt x="1224800" y="1224280"/>
                </a:lnTo>
                <a:close/>
              </a:path>
              <a:path w="2938780" h="2938145">
                <a:moveTo>
                  <a:pt x="1231163" y="1230630"/>
                </a:moveTo>
                <a:lnTo>
                  <a:pt x="1224800" y="1224292"/>
                </a:lnTo>
                <a:lnTo>
                  <a:pt x="1205966" y="1224292"/>
                </a:lnTo>
                <a:lnTo>
                  <a:pt x="1186700" y="1224292"/>
                </a:lnTo>
                <a:lnTo>
                  <a:pt x="1193050" y="1230630"/>
                </a:lnTo>
                <a:lnTo>
                  <a:pt x="1212316" y="1230630"/>
                </a:lnTo>
                <a:lnTo>
                  <a:pt x="1231163" y="1230630"/>
                </a:lnTo>
                <a:close/>
              </a:path>
              <a:path w="2938780" h="2938145">
                <a:moveTo>
                  <a:pt x="1237513" y="1236980"/>
                </a:moveTo>
                <a:lnTo>
                  <a:pt x="1231163" y="1230642"/>
                </a:lnTo>
                <a:lnTo>
                  <a:pt x="1212316" y="1230642"/>
                </a:lnTo>
                <a:lnTo>
                  <a:pt x="1193050" y="1230642"/>
                </a:lnTo>
                <a:lnTo>
                  <a:pt x="1199400" y="1236980"/>
                </a:lnTo>
                <a:lnTo>
                  <a:pt x="1218666" y="1236980"/>
                </a:lnTo>
                <a:lnTo>
                  <a:pt x="1237513" y="1236980"/>
                </a:lnTo>
                <a:close/>
              </a:path>
              <a:path w="2938780" h="2938145">
                <a:moveTo>
                  <a:pt x="1243863" y="1243330"/>
                </a:moveTo>
                <a:lnTo>
                  <a:pt x="1237513" y="1236992"/>
                </a:lnTo>
                <a:lnTo>
                  <a:pt x="1218666" y="1236992"/>
                </a:lnTo>
                <a:lnTo>
                  <a:pt x="1199400" y="1236992"/>
                </a:lnTo>
                <a:lnTo>
                  <a:pt x="1205750" y="1243330"/>
                </a:lnTo>
                <a:lnTo>
                  <a:pt x="1225003" y="1243330"/>
                </a:lnTo>
                <a:lnTo>
                  <a:pt x="1243863" y="1243330"/>
                </a:lnTo>
                <a:close/>
              </a:path>
              <a:path w="2938780" h="2938145">
                <a:moveTo>
                  <a:pt x="1250213" y="1249680"/>
                </a:moveTo>
                <a:lnTo>
                  <a:pt x="1243863" y="1243342"/>
                </a:lnTo>
                <a:lnTo>
                  <a:pt x="1225003" y="1243342"/>
                </a:lnTo>
                <a:lnTo>
                  <a:pt x="1205750" y="1243342"/>
                </a:lnTo>
                <a:lnTo>
                  <a:pt x="1212113" y="1249680"/>
                </a:lnTo>
                <a:lnTo>
                  <a:pt x="1231353" y="1249680"/>
                </a:lnTo>
                <a:lnTo>
                  <a:pt x="1250213" y="1249680"/>
                </a:lnTo>
                <a:close/>
              </a:path>
              <a:path w="2938780" h="2938145">
                <a:moveTo>
                  <a:pt x="1256563" y="1256030"/>
                </a:moveTo>
                <a:lnTo>
                  <a:pt x="1250213" y="1249692"/>
                </a:lnTo>
                <a:lnTo>
                  <a:pt x="1231353" y="1249692"/>
                </a:lnTo>
                <a:lnTo>
                  <a:pt x="1212113" y="1249692"/>
                </a:lnTo>
                <a:lnTo>
                  <a:pt x="1218463" y="1256030"/>
                </a:lnTo>
                <a:lnTo>
                  <a:pt x="1237703" y="1256030"/>
                </a:lnTo>
                <a:lnTo>
                  <a:pt x="1256563" y="1256030"/>
                </a:lnTo>
                <a:close/>
              </a:path>
              <a:path w="2938780" h="2938145">
                <a:moveTo>
                  <a:pt x="1262926" y="1262380"/>
                </a:moveTo>
                <a:lnTo>
                  <a:pt x="1256563" y="1256042"/>
                </a:lnTo>
                <a:lnTo>
                  <a:pt x="1237703" y="1256042"/>
                </a:lnTo>
                <a:lnTo>
                  <a:pt x="1218463" y="1256042"/>
                </a:lnTo>
                <a:lnTo>
                  <a:pt x="1224813" y="1262380"/>
                </a:lnTo>
                <a:lnTo>
                  <a:pt x="1244053" y="1262380"/>
                </a:lnTo>
                <a:lnTo>
                  <a:pt x="1262926" y="1262380"/>
                </a:lnTo>
                <a:close/>
              </a:path>
              <a:path w="2938780" h="2938145">
                <a:moveTo>
                  <a:pt x="1275626" y="1275080"/>
                </a:moveTo>
                <a:lnTo>
                  <a:pt x="1262926" y="1262392"/>
                </a:lnTo>
                <a:lnTo>
                  <a:pt x="1244053" y="1262392"/>
                </a:lnTo>
                <a:lnTo>
                  <a:pt x="1224813" y="1262392"/>
                </a:lnTo>
                <a:lnTo>
                  <a:pt x="1231163" y="1268730"/>
                </a:lnTo>
                <a:lnTo>
                  <a:pt x="1250391" y="1268730"/>
                </a:lnTo>
                <a:lnTo>
                  <a:pt x="1231163" y="1268742"/>
                </a:lnTo>
                <a:lnTo>
                  <a:pt x="1237513" y="1275080"/>
                </a:lnTo>
                <a:lnTo>
                  <a:pt x="1256741" y="1275080"/>
                </a:lnTo>
                <a:lnTo>
                  <a:pt x="1275626" y="1275080"/>
                </a:lnTo>
                <a:close/>
              </a:path>
              <a:path w="2938780" h="2938145">
                <a:moveTo>
                  <a:pt x="1281976" y="1281430"/>
                </a:moveTo>
                <a:lnTo>
                  <a:pt x="1275626" y="1275092"/>
                </a:lnTo>
                <a:lnTo>
                  <a:pt x="1256741" y="1275092"/>
                </a:lnTo>
                <a:lnTo>
                  <a:pt x="1237513" y="1275092"/>
                </a:lnTo>
                <a:lnTo>
                  <a:pt x="1243876" y="1281430"/>
                </a:lnTo>
                <a:lnTo>
                  <a:pt x="1263091" y="1281430"/>
                </a:lnTo>
                <a:lnTo>
                  <a:pt x="1281976" y="1281430"/>
                </a:lnTo>
                <a:close/>
              </a:path>
              <a:path w="2938780" h="2938145">
                <a:moveTo>
                  <a:pt x="1288326" y="1287780"/>
                </a:moveTo>
                <a:lnTo>
                  <a:pt x="1281976" y="1281442"/>
                </a:lnTo>
                <a:lnTo>
                  <a:pt x="1263091" y="1281442"/>
                </a:lnTo>
                <a:lnTo>
                  <a:pt x="1243876" y="1281442"/>
                </a:lnTo>
                <a:lnTo>
                  <a:pt x="1250226" y="1287780"/>
                </a:lnTo>
                <a:lnTo>
                  <a:pt x="1269441" y="1287780"/>
                </a:lnTo>
                <a:lnTo>
                  <a:pt x="1288326" y="1287780"/>
                </a:lnTo>
                <a:close/>
              </a:path>
              <a:path w="2938780" h="2938145">
                <a:moveTo>
                  <a:pt x="1294688" y="1294130"/>
                </a:moveTo>
                <a:lnTo>
                  <a:pt x="1288326" y="1287792"/>
                </a:lnTo>
                <a:lnTo>
                  <a:pt x="1269441" y="1287792"/>
                </a:lnTo>
                <a:lnTo>
                  <a:pt x="1275791" y="1294130"/>
                </a:lnTo>
                <a:lnTo>
                  <a:pt x="1294688" y="1294130"/>
                </a:lnTo>
                <a:close/>
              </a:path>
              <a:path w="2938780" h="2938145">
                <a:moveTo>
                  <a:pt x="1301038" y="1300480"/>
                </a:moveTo>
                <a:lnTo>
                  <a:pt x="1294688" y="1294142"/>
                </a:lnTo>
                <a:lnTo>
                  <a:pt x="1275791" y="1294142"/>
                </a:lnTo>
                <a:lnTo>
                  <a:pt x="1269441" y="1287792"/>
                </a:lnTo>
                <a:lnTo>
                  <a:pt x="1250226" y="1287792"/>
                </a:lnTo>
                <a:lnTo>
                  <a:pt x="1262926" y="1300480"/>
                </a:lnTo>
                <a:lnTo>
                  <a:pt x="1282128" y="1300480"/>
                </a:lnTo>
                <a:lnTo>
                  <a:pt x="1301038" y="1300480"/>
                </a:lnTo>
                <a:close/>
              </a:path>
              <a:path w="2938780" h="2938145">
                <a:moveTo>
                  <a:pt x="1307388" y="1306830"/>
                </a:moveTo>
                <a:lnTo>
                  <a:pt x="1301038" y="1300492"/>
                </a:lnTo>
                <a:lnTo>
                  <a:pt x="1282128" y="1300492"/>
                </a:lnTo>
                <a:lnTo>
                  <a:pt x="1288478" y="1306830"/>
                </a:lnTo>
                <a:lnTo>
                  <a:pt x="1307388" y="1306830"/>
                </a:lnTo>
                <a:close/>
              </a:path>
              <a:path w="2938780" h="2938145">
                <a:moveTo>
                  <a:pt x="1313738" y="1313180"/>
                </a:moveTo>
                <a:lnTo>
                  <a:pt x="1307388" y="1306842"/>
                </a:lnTo>
                <a:lnTo>
                  <a:pt x="1288478" y="1306842"/>
                </a:lnTo>
                <a:lnTo>
                  <a:pt x="1282128" y="1300492"/>
                </a:lnTo>
                <a:lnTo>
                  <a:pt x="1262926" y="1300492"/>
                </a:lnTo>
                <a:lnTo>
                  <a:pt x="1275638" y="1313180"/>
                </a:lnTo>
                <a:lnTo>
                  <a:pt x="1294828" y="1313180"/>
                </a:lnTo>
                <a:lnTo>
                  <a:pt x="1313738" y="1313180"/>
                </a:lnTo>
                <a:close/>
              </a:path>
              <a:path w="2938780" h="2938145">
                <a:moveTo>
                  <a:pt x="1325181" y="1324610"/>
                </a:moveTo>
                <a:lnTo>
                  <a:pt x="1313738" y="1313192"/>
                </a:lnTo>
                <a:lnTo>
                  <a:pt x="1294828" y="1313192"/>
                </a:lnTo>
                <a:lnTo>
                  <a:pt x="1275638" y="1313192"/>
                </a:lnTo>
                <a:lnTo>
                  <a:pt x="1280718" y="1318260"/>
                </a:lnTo>
                <a:lnTo>
                  <a:pt x="1299895" y="1318260"/>
                </a:lnTo>
                <a:lnTo>
                  <a:pt x="1280718" y="1318272"/>
                </a:lnTo>
                <a:lnTo>
                  <a:pt x="1287068" y="1324610"/>
                </a:lnTo>
                <a:lnTo>
                  <a:pt x="1306258" y="1324610"/>
                </a:lnTo>
                <a:lnTo>
                  <a:pt x="1325181" y="1324610"/>
                </a:lnTo>
                <a:close/>
              </a:path>
              <a:path w="2938780" h="2938145">
                <a:moveTo>
                  <a:pt x="1344231" y="1343660"/>
                </a:moveTo>
                <a:lnTo>
                  <a:pt x="1331531" y="1330972"/>
                </a:lnTo>
                <a:lnTo>
                  <a:pt x="1312608" y="1330972"/>
                </a:lnTo>
                <a:lnTo>
                  <a:pt x="1331531" y="1330960"/>
                </a:lnTo>
                <a:lnTo>
                  <a:pt x="1325181" y="1324622"/>
                </a:lnTo>
                <a:lnTo>
                  <a:pt x="1306258" y="1324622"/>
                </a:lnTo>
                <a:lnTo>
                  <a:pt x="1287068" y="1324622"/>
                </a:lnTo>
                <a:lnTo>
                  <a:pt x="1295958" y="1333500"/>
                </a:lnTo>
                <a:lnTo>
                  <a:pt x="1315123" y="1333500"/>
                </a:lnTo>
                <a:lnTo>
                  <a:pt x="1295958" y="1333512"/>
                </a:lnTo>
                <a:lnTo>
                  <a:pt x="1299768" y="1337310"/>
                </a:lnTo>
                <a:lnTo>
                  <a:pt x="1318933" y="1337310"/>
                </a:lnTo>
                <a:lnTo>
                  <a:pt x="1299768" y="1337322"/>
                </a:lnTo>
                <a:lnTo>
                  <a:pt x="1302321" y="1339850"/>
                </a:lnTo>
                <a:lnTo>
                  <a:pt x="1321473" y="1339850"/>
                </a:lnTo>
                <a:lnTo>
                  <a:pt x="1325295" y="1343660"/>
                </a:lnTo>
                <a:lnTo>
                  <a:pt x="1344231" y="1343660"/>
                </a:lnTo>
                <a:close/>
              </a:path>
              <a:path w="2938780" h="2938145">
                <a:moveTo>
                  <a:pt x="1356944" y="1356360"/>
                </a:moveTo>
                <a:lnTo>
                  <a:pt x="1344231" y="1343672"/>
                </a:lnTo>
                <a:lnTo>
                  <a:pt x="1325295" y="1343672"/>
                </a:lnTo>
                <a:lnTo>
                  <a:pt x="1321485" y="1339862"/>
                </a:lnTo>
                <a:lnTo>
                  <a:pt x="1302321" y="1339862"/>
                </a:lnTo>
                <a:lnTo>
                  <a:pt x="1312481" y="1350010"/>
                </a:lnTo>
                <a:lnTo>
                  <a:pt x="1331633" y="1350010"/>
                </a:lnTo>
                <a:lnTo>
                  <a:pt x="1337995" y="1356360"/>
                </a:lnTo>
                <a:lnTo>
                  <a:pt x="1356944" y="1356360"/>
                </a:lnTo>
                <a:close/>
              </a:path>
              <a:path w="2938780" h="2938145">
                <a:moveTo>
                  <a:pt x="1359484" y="1358900"/>
                </a:moveTo>
                <a:lnTo>
                  <a:pt x="1356944" y="1356372"/>
                </a:lnTo>
                <a:lnTo>
                  <a:pt x="1337995" y="1356372"/>
                </a:lnTo>
                <a:lnTo>
                  <a:pt x="1331645" y="1350022"/>
                </a:lnTo>
                <a:lnTo>
                  <a:pt x="1312481" y="1350022"/>
                </a:lnTo>
                <a:lnTo>
                  <a:pt x="1321371" y="1358900"/>
                </a:lnTo>
                <a:lnTo>
                  <a:pt x="1340523" y="1358900"/>
                </a:lnTo>
                <a:lnTo>
                  <a:pt x="1359484" y="1358900"/>
                </a:lnTo>
                <a:close/>
              </a:path>
              <a:path w="2938780" h="2938145">
                <a:moveTo>
                  <a:pt x="1365834" y="1365250"/>
                </a:moveTo>
                <a:lnTo>
                  <a:pt x="1359484" y="1358912"/>
                </a:lnTo>
                <a:lnTo>
                  <a:pt x="1340523" y="1358912"/>
                </a:lnTo>
                <a:lnTo>
                  <a:pt x="1346873" y="1365250"/>
                </a:lnTo>
                <a:lnTo>
                  <a:pt x="1365834" y="1365250"/>
                </a:lnTo>
                <a:close/>
              </a:path>
              <a:path w="2938780" h="2938145">
                <a:moveTo>
                  <a:pt x="1382356" y="1381760"/>
                </a:moveTo>
                <a:lnTo>
                  <a:pt x="1365834" y="1365262"/>
                </a:lnTo>
                <a:lnTo>
                  <a:pt x="1346873" y="1365262"/>
                </a:lnTo>
                <a:lnTo>
                  <a:pt x="1340523" y="1358912"/>
                </a:lnTo>
                <a:lnTo>
                  <a:pt x="1321371" y="1358912"/>
                </a:lnTo>
                <a:lnTo>
                  <a:pt x="1344244" y="1381760"/>
                </a:lnTo>
                <a:lnTo>
                  <a:pt x="1363383" y="1381760"/>
                </a:lnTo>
                <a:lnTo>
                  <a:pt x="1382356" y="1381760"/>
                </a:lnTo>
                <a:close/>
              </a:path>
              <a:path w="2938780" h="2938145">
                <a:moveTo>
                  <a:pt x="1384896" y="1384300"/>
                </a:moveTo>
                <a:lnTo>
                  <a:pt x="1382356" y="1381772"/>
                </a:lnTo>
                <a:lnTo>
                  <a:pt x="1363383" y="1381772"/>
                </a:lnTo>
                <a:lnTo>
                  <a:pt x="1365923" y="1384300"/>
                </a:lnTo>
                <a:lnTo>
                  <a:pt x="1384896" y="1384300"/>
                </a:lnTo>
                <a:close/>
              </a:path>
              <a:path w="2938780" h="2938145">
                <a:moveTo>
                  <a:pt x="1397596" y="1397000"/>
                </a:moveTo>
                <a:lnTo>
                  <a:pt x="1395056" y="1394472"/>
                </a:lnTo>
                <a:lnTo>
                  <a:pt x="1376083" y="1394472"/>
                </a:lnTo>
                <a:lnTo>
                  <a:pt x="1395056" y="1394460"/>
                </a:lnTo>
                <a:lnTo>
                  <a:pt x="1388706" y="1388122"/>
                </a:lnTo>
                <a:lnTo>
                  <a:pt x="1369733" y="1388122"/>
                </a:lnTo>
                <a:lnTo>
                  <a:pt x="1388706" y="1388110"/>
                </a:lnTo>
                <a:lnTo>
                  <a:pt x="1384896" y="1384312"/>
                </a:lnTo>
                <a:lnTo>
                  <a:pt x="1365923" y="1384312"/>
                </a:lnTo>
                <a:lnTo>
                  <a:pt x="1363383" y="1381772"/>
                </a:lnTo>
                <a:lnTo>
                  <a:pt x="1344244" y="1381772"/>
                </a:lnTo>
                <a:lnTo>
                  <a:pt x="1359496" y="1397000"/>
                </a:lnTo>
                <a:lnTo>
                  <a:pt x="1378610" y="1397000"/>
                </a:lnTo>
                <a:lnTo>
                  <a:pt x="1397596" y="1397000"/>
                </a:lnTo>
                <a:close/>
              </a:path>
              <a:path w="2938780" h="2938145">
                <a:moveTo>
                  <a:pt x="1407756" y="1407160"/>
                </a:moveTo>
                <a:lnTo>
                  <a:pt x="1397596" y="1397012"/>
                </a:lnTo>
                <a:lnTo>
                  <a:pt x="1378610" y="1397012"/>
                </a:lnTo>
                <a:lnTo>
                  <a:pt x="1359496" y="1397012"/>
                </a:lnTo>
                <a:lnTo>
                  <a:pt x="1363306" y="1400822"/>
                </a:lnTo>
                <a:lnTo>
                  <a:pt x="1365846" y="1403350"/>
                </a:lnTo>
                <a:lnTo>
                  <a:pt x="1384947" y="1403350"/>
                </a:lnTo>
                <a:lnTo>
                  <a:pt x="1365846" y="1403362"/>
                </a:lnTo>
                <a:lnTo>
                  <a:pt x="1369656" y="1407160"/>
                </a:lnTo>
                <a:lnTo>
                  <a:pt x="1388770" y="1407160"/>
                </a:lnTo>
                <a:lnTo>
                  <a:pt x="1407756" y="1407160"/>
                </a:lnTo>
                <a:close/>
              </a:path>
              <a:path w="2938780" h="2938145">
                <a:moveTo>
                  <a:pt x="1410309" y="1409700"/>
                </a:moveTo>
                <a:lnTo>
                  <a:pt x="1407756" y="1407172"/>
                </a:lnTo>
                <a:lnTo>
                  <a:pt x="1388770" y="1407172"/>
                </a:lnTo>
                <a:lnTo>
                  <a:pt x="1391310" y="1409700"/>
                </a:lnTo>
                <a:lnTo>
                  <a:pt x="1410309" y="1409700"/>
                </a:lnTo>
                <a:close/>
              </a:path>
              <a:path w="2938780" h="2938145">
                <a:moveTo>
                  <a:pt x="1414119" y="1413510"/>
                </a:moveTo>
                <a:lnTo>
                  <a:pt x="1410309" y="1409712"/>
                </a:lnTo>
                <a:lnTo>
                  <a:pt x="1391310" y="1409712"/>
                </a:lnTo>
                <a:lnTo>
                  <a:pt x="1395120" y="1413510"/>
                </a:lnTo>
                <a:lnTo>
                  <a:pt x="1414119" y="1413510"/>
                </a:lnTo>
                <a:close/>
              </a:path>
              <a:path w="2938780" h="2938145">
                <a:moveTo>
                  <a:pt x="1433169" y="1432560"/>
                </a:moveTo>
                <a:lnTo>
                  <a:pt x="1414119" y="1413522"/>
                </a:lnTo>
                <a:lnTo>
                  <a:pt x="1395120" y="1413522"/>
                </a:lnTo>
                <a:lnTo>
                  <a:pt x="1391310" y="1409712"/>
                </a:lnTo>
                <a:lnTo>
                  <a:pt x="1388770" y="1407172"/>
                </a:lnTo>
                <a:lnTo>
                  <a:pt x="1369656" y="1407172"/>
                </a:lnTo>
                <a:lnTo>
                  <a:pt x="1384896" y="1422400"/>
                </a:lnTo>
                <a:lnTo>
                  <a:pt x="1403997" y="1422400"/>
                </a:lnTo>
                <a:lnTo>
                  <a:pt x="1384896" y="1422412"/>
                </a:lnTo>
                <a:lnTo>
                  <a:pt x="1388706" y="1426210"/>
                </a:lnTo>
                <a:lnTo>
                  <a:pt x="1407807" y="1426210"/>
                </a:lnTo>
                <a:lnTo>
                  <a:pt x="1388706" y="1426222"/>
                </a:lnTo>
                <a:lnTo>
                  <a:pt x="1391259" y="1428750"/>
                </a:lnTo>
                <a:lnTo>
                  <a:pt x="1410347" y="1428750"/>
                </a:lnTo>
                <a:lnTo>
                  <a:pt x="1414157" y="1432560"/>
                </a:lnTo>
                <a:lnTo>
                  <a:pt x="1433169" y="1432560"/>
                </a:lnTo>
                <a:close/>
              </a:path>
              <a:path w="2938780" h="2938145">
                <a:moveTo>
                  <a:pt x="1448422" y="1447800"/>
                </a:moveTo>
                <a:lnTo>
                  <a:pt x="1433169" y="1432572"/>
                </a:lnTo>
                <a:lnTo>
                  <a:pt x="1414157" y="1432572"/>
                </a:lnTo>
                <a:lnTo>
                  <a:pt x="1410347" y="1428762"/>
                </a:lnTo>
                <a:lnTo>
                  <a:pt x="1391259" y="1428762"/>
                </a:lnTo>
                <a:lnTo>
                  <a:pt x="1401419" y="1438910"/>
                </a:lnTo>
                <a:lnTo>
                  <a:pt x="1420495" y="1438910"/>
                </a:lnTo>
                <a:lnTo>
                  <a:pt x="1401419" y="1438922"/>
                </a:lnTo>
                <a:lnTo>
                  <a:pt x="1403959" y="1441462"/>
                </a:lnTo>
                <a:lnTo>
                  <a:pt x="1410309" y="1447800"/>
                </a:lnTo>
                <a:lnTo>
                  <a:pt x="1429385" y="1447800"/>
                </a:lnTo>
                <a:lnTo>
                  <a:pt x="1448422" y="1447800"/>
                </a:lnTo>
                <a:close/>
              </a:path>
              <a:path w="2938780" h="2938145">
                <a:moveTo>
                  <a:pt x="1454772" y="1454150"/>
                </a:moveTo>
                <a:lnTo>
                  <a:pt x="1448422" y="1447812"/>
                </a:lnTo>
                <a:lnTo>
                  <a:pt x="1429385" y="1447812"/>
                </a:lnTo>
                <a:lnTo>
                  <a:pt x="1410309" y="1447812"/>
                </a:lnTo>
                <a:lnTo>
                  <a:pt x="1416659" y="1454150"/>
                </a:lnTo>
                <a:lnTo>
                  <a:pt x="1435735" y="1454150"/>
                </a:lnTo>
                <a:lnTo>
                  <a:pt x="1454772" y="1454150"/>
                </a:lnTo>
                <a:close/>
              </a:path>
              <a:path w="2938780" h="2938145">
                <a:moveTo>
                  <a:pt x="1458582" y="1457960"/>
                </a:moveTo>
                <a:lnTo>
                  <a:pt x="1454772" y="1454162"/>
                </a:lnTo>
                <a:lnTo>
                  <a:pt x="1435735" y="1454162"/>
                </a:lnTo>
                <a:lnTo>
                  <a:pt x="1416659" y="1454162"/>
                </a:lnTo>
                <a:lnTo>
                  <a:pt x="1420482" y="1457960"/>
                </a:lnTo>
                <a:lnTo>
                  <a:pt x="1439545" y="1457960"/>
                </a:lnTo>
                <a:lnTo>
                  <a:pt x="1458582" y="1457960"/>
                </a:lnTo>
                <a:close/>
              </a:path>
              <a:path w="2938780" h="2938145">
                <a:moveTo>
                  <a:pt x="1464932" y="1464310"/>
                </a:moveTo>
                <a:lnTo>
                  <a:pt x="1458582" y="1457972"/>
                </a:lnTo>
                <a:lnTo>
                  <a:pt x="1439545" y="1457972"/>
                </a:lnTo>
                <a:lnTo>
                  <a:pt x="1445895" y="1464310"/>
                </a:lnTo>
                <a:lnTo>
                  <a:pt x="1464932" y="1464310"/>
                </a:lnTo>
                <a:close/>
              </a:path>
              <a:path w="2938780" h="2938145">
                <a:moveTo>
                  <a:pt x="1496707" y="1496060"/>
                </a:moveTo>
                <a:lnTo>
                  <a:pt x="1483995" y="1483372"/>
                </a:lnTo>
                <a:lnTo>
                  <a:pt x="1464945" y="1483372"/>
                </a:lnTo>
                <a:lnTo>
                  <a:pt x="1483995" y="1483360"/>
                </a:lnTo>
                <a:lnTo>
                  <a:pt x="1477645" y="1477022"/>
                </a:lnTo>
                <a:lnTo>
                  <a:pt x="1458595" y="1477022"/>
                </a:lnTo>
                <a:lnTo>
                  <a:pt x="1477645" y="1477010"/>
                </a:lnTo>
                <a:lnTo>
                  <a:pt x="1467485" y="1466862"/>
                </a:lnTo>
                <a:lnTo>
                  <a:pt x="1448435" y="1466862"/>
                </a:lnTo>
                <a:lnTo>
                  <a:pt x="1447482" y="1465910"/>
                </a:lnTo>
                <a:lnTo>
                  <a:pt x="1448435" y="1466850"/>
                </a:lnTo>
                <a:lnTo>
                  <a:pt x="1467485" y="1466850"/>
                </a:lnTo>
                <a:lnTo>
                  <a:pt x="1464932" y="1464322"/>
                </a:lnTo>
                <a:lnTo>
                  <a:pt x="1445895" y="1464322"/>
                </a:lnTo>
                <a:lnTo>
                  <a:pt x="1439545" y="1457972"/>
                </a:lnTo>
                <a:lnTo>
                  <a:pt x="1420482" y="1457972"/>
                </a:lnTo>
                <a:lnTo>
                  <a:pt x="1433182" y="1470660"/>
                </a:lnTo>
                <a:lnTo>
                  <a:pt x="1452232" y="1470660"/>
                </a:lnTo>
                <a:lnTo>
                  <a:pt x="1433182" y="1470672"/>
                </a:lnTo>
                <a:lnTo>
                  <a:pt x="1435722" y="1473200"/>
                </a:lnTo>
                <a:lnTo>
                  <a:pt x="1454772" y="1473200"/>
                </a:lnTo>
                <a:lnTo>
                  <a:pt x="1435722" y="1473212"/>
                </a:lnTo>
                <a:lnTo>
                  <a:pt x="1454785" y="1492250"/>
                </a:lnTo>
                <a:lnTo>
                  <a:pt x="1473809" y="1492250"/>
                </a:lnTo>
                <a:lnTo>
                  <a:pt x="1477632" y="1496060"/>
                </a:lnTo>
                <a:lnTo>
                  <a:pt x="1496707" y="1496060"/>
                </a:lnTo>
                <a:close/>
              </a:path>
              <a:path w="2938780" h="2938145">
                <a:moveTo>
                  <a:pt x="1499247" y="1498600"/>
                </a:moveTo>
                <a:lnTo>
                  <a:pt x="1496707" y="1496072"/>
                </a:lnTo>
                <a:lnTo>
                  <a:pt x="1477632" y="1496072"/>
                </a:lnTo>
                <a:lnTo>
                  <a:pt x="1480172" y="1498600"/>
                </a:lnTo>
                <a:lnTo>
                  <a:pt x="1499247" y="1498600"/>
                </a:lnTo>
                <a:close/>
              </a:path>
              <a:path w="2938780" h="2938145">
                <a:moveTo>
                  <a:pt x="1531010" y="1530350"/>
                </a:moveTo>
                <a:lnTo>
                  <a:pt x="1515757" y="1515122"/>
                </a:lnTo>
                <a:lnTo>
                  <a:pt x="1496682" y="1515122"/>
                </a:lnTo>
                <a:lnTo>
                  <a:pt x="1515757" y="1515110"/>
                </a:lnTo>
                <a:lnTo>
                  <a:pt x="1511947" y="1511312"/>
                </a:lnTo>
                <a:lnTo>
                  <a:pt x="1492872" y="1511312"/>
                </a:lnTo>
                <a:lnTo>
                  <a:pt x="1511947" y="1511300"/>
                </a:lnTo>
                <a:lnTo>
                  <a:pt x="1499247" y="1498612"/>
                </a:lnTo>
                <a:lnTo>
                  <a:pt x="1480172" y="1498612"/>
                </a:lnTo>
                <a:lnTo>
                  <a:pt x="1477632" y="1496072"/>
                </a:lnTo>
                <a:lnTo>
                  <a:pt x="1473822" y="1492262"/>
                </a:lnTo>
                <a:lnTo>
                  <a:pt x="1454785" y="1492262"/>
                </a:lnTo>
                <a:lnTo>
                  <a:pt x="1486547" y="1524000"/>
                </a:lnTo>
                <a:lnTo>
                  <a:pt x="1505546" y="1524000"/>
                </a:lnTo>
                <a:lnTo>
                  <a:pt x="1486547" y="1524012"/>
                </a:lnTo>
                <a:lnTo>
                  <a:pt x="1490357" y="1527810"/>
                </a:lnTo>
                <a:lnTo>
                  <a:pt x="1509356" y="1527810"/>
                </a:lnTo>
                <a:lnTo>
                  <a:pt x="1511909" y="1530350"/>
                </a:lnTo>
                <a:lnTo>
                  <a:pt x="1531010" y="1530350"/>
                </a:lnTo>
                <a:close/>
              </a:path>
              <a:path w="2938780" h="2938145">
                <a:moveTo>
                  <a:pt x="1547520" y="1546860"/>
                </a:moveTo>
                <a:lnTo>
                  <a:pt x="1531010" y="1530362"/>
                </a:lnTo>
                <a:lnTo>
                  <a:pt x="1511909" y="1530362"/>
                </a:lnTo>
                <a:lnTo>
                  <a:pt x="1509369" y="1527822"/>
                </a:lnTo>
                <a:lnTo>
                  <a:pt x="1490357" y="1527822"/>
                </a:lnTo>
                <a:lnTo>
                  <a:pt x="1499247" y="1536700"/>
                </a:lnTo>
                <a:lnTo>
                  <a:pt x="1518246" y="1536700"/>
                </a:lnTo>
                <a:lnTo>
                  <a:pt x="1528406" y="1546860"/>
                </a:lnTo>
                <a:lnTo>
                  <a:pt x="1547520" y="1546860"/>
                </a:lnTo>
                <a:close/>
              </a:path>
              <a:path w="2938780" h="2938145">
                <a:moveTo>
                  <a:pt x="1550060" y="1549400"/>
                </a:moveTo>
                <a:lnTo>
                  <a:pt x="1547520" y="1546872"/>
                </a:lnTo>
                <a:lnTo>
                  <a:pt x="1528406" y="1546872"/>
                </a:lnTo>
                <a:lnTo>
                  <a:pt x="1518246" y="1536712"/>
                </a:lnTo>
                <a:lnTo>
                  <a:pt x="1499247" y="1536712"/>
                </a:lnTo>
                <a:lnTo>
                  <a:pt x="1511960" y="1549400"/>
                </a:lnTo>
                <a:lnTo>
                  <a:pt x="1530946" y="1549400"/>
                </a:lnTo>
                <a:lnTo>
                  <a:pt x="1550060" y="1549400"/>
                </a:lnTo>
                <a:close/>
              </a:path>
              <a:path w="2938780" h="2938145">
                <a:moveTo>
                  <a:pt x="1556423" y="1555750"/>
                </a:moveTo>
                <a:lnTo>
                  <a:pt x="1550060" y="1549412"/>
                </a:lnTo>
                <a:lnTo>
                  <a:pt x="1530946" y="1549412"/>
                </a:lnTo>
                <a:lnTo>
                  <a:pt x="1537296" y="1555750"/>
                </a:lnTo>
                <a:lnTo>
                  <a:pt x="1556423" y="1555750"/>
                </a:lnTo>
                <a:close/>
              </a:path>
              <a:path w="2938780" h="2938145">
                <a:moveTo>
                  <a:pt x="1560233" y="1559560"/>
                </a:moveTo>
                <a:lnTo>
                  <a:pt x="1556423" y="1555762"/>
                </a:lnTo>
                <a:lnTo>
                  <a:pt x="1537296" y="1555762"/>
                </a:lnTo>
                <a:lnTo>
                  <a:pt x="1530946" y="1549412"/>
                </a:lnTo>
                <a:lnTo>
                  <a:pt x="1511960" y="1549412"/>
                </a:lnTo>
                <a:lnTo>
                  <a:pt x="1522120" y="1559560"/>
                </a:lnTo>
                <a:lnTo>
                  <a:pt x="1541106" y="1559560"/>
                </a:lnTo>
                <a:lnTo>
                  <a:pt x="1560233" y="1559560"/>
                </a:lnTo>
                <a:close/>
              </a:path>
              <a:path w="2938780" h="2938145">
                <a:moveTo>
                  <a:pt x="1562773" y="1562100"/>
                </a:moveTo>
                <a:lnTo>
                  <a:pt x="1560233" y="1559572"/>
                </a:lnTo>
                <a:lnTo>
                  <a:pt x="1541106" y="1559572"/>
                </a:lnTo>
                <a:lnTo>
                  <a:pt x="1543646" y="1562100"/>
                </a:lnTo>
                <a:lnTo>
                  <a:pt x="1562773" y="1562100"/>
                </a:lnTo>
                <a:close/>
              </a:path>
              <a:path w="2938780" h="2938145">
                <a:moveTo>
                  <a:pt x="1600885" y="1600200"/>
                </a:moveTo>
                <a:lnTo>
                  <a:pt x="1585645" y="1584972"/>
                </a:lnTo>
                <a:lnTo>
                  <a:pt x="1566506" y="1584972"/>
                </a:lnTo>
                <a:lnTo>
                  <a:pt x="1585645" y="1584960"/>
                </a:lnTo>
                <a:lnTo>
                  <a:pt x="1581823" y="1581162"/>
                </a:lnTo>
                <a:lnTo>
                  <a:pt x="1562696" y="1581162"/>
                </a:lnTo>
                <a:lnTo>
                  <a:pt x="1581823" y="1581150"/>
                </a:lnTo>
                <a:lnTo>
                  <a:pt x="1579283" y="1578622"/>
                </a:lnTo>
                <a:lnTo>
                  <a:pt x="1560156" y="1578622"/>
                </a:lnTo>
                <a:lnTo>
                  <a:pt x="1579283" y="1578610"/>
                </a:lnTo>
                <a:lnTo>
                  <a:pt x="1562773" y="1562112"/>
                </a:lnTo>
                <a:lnTo>
                  <a:pt x="1543646" y="1562112"/>
                </a:lnTo>
                <a:lnTo>
                  <a:pt x="1541106" y="1559572"/>
                </a:lnTo>
                <a:lnTo>
                  <a:pt x="1522120" y="1559572"/>
                </a:lnTo>
                <a:lnTo>
                  <a:pt x="1550073" y="1587500"/>
                </a:lnTo>
                <a:lnTo>
                  <a:pt x="1569021" y="1587500"/>
                </a:lnTo>
                <a:lnTo>
                  <a:pt x="1550073" y="1587512"/>
                </a:lnTo>
                <a:lnTo>
                  <a:pt x="1553883" y="1591310"/>
                </a:lnTo>
                <a:lnTo>
                  <a:pt x="1572831" y="1591310"/>
                </a:lnTo>
                <a:lnTo>
                  <a:pt x="1553883" y="1591322"/>
                </a:lnTo>
                <a:lnTo>
                  <a:pt x="1556423" y="1593850"/>
                </a:lnTo>
                <a:lnTo>
                  <a:pt x="1575371" y="1593850"/>
                </a:lnTo>
                <a:lnTo>
                  <a:pt x="1556423" y="1593862"/>
                </a:lnTo>
                <a:lnTo>
                  <a:pt x="1560233" y="1597660"/>
                </a:lnTo>
                <a:lnTo>
                  <a:pt x="1579181" y="1597660"/>
                </a:lnTo>
                <a:lnTo>
                  <a:pt x="1581721" y="1600200"/>
                </a:lnTo>
                <a:lnTo>
                  <a:pt x="1600885" y="1600200"/>
                </a:lnTo>
                <a:close/>
              </a:path>
              <a:path w="2938780" h="2938145">
                <a:moveTo>
                  <a:pt x="1607235" y="1606550"/>
                </a:moveTo>
                <a:lnTo>
                  <a:pt x="1600885" y="1600212"/>
                </a:lnTo>
                <a:lnTo>
                  <a:pt x="1581721" y="1600212"/>
                </a:lnTo>
                <a:lnTo>
                  <a:pt x="1579181" y="1597672"/>
                </a:lnTo>
                <a:lnTo>
                  <a:pt x="1560233" y="1597672"/>
                </a:lnTo>
                <a:lnTo>
                  <a:pt x="1566595" y="1604010"/>
                </a:lnTo>
                <a:lnTo>
                  <a:pt x="1585518" y="1604010"/>
                </a:lnTo>
                <a:lnTo>
                  <a:pt x="1566595" y="1604022"/>
                </a:lnTo>
                <a:lnTo>
                  <a:pt x="1569135" y="1606550"/>
                </a:lnTo>
                <a:lnTo>
                  <a:pt x="1588071" y="1606550"/>
                </a:lnTo>
                <a:lnTo>
                  <a:pt x="1607235" y="1606550"/>
                </a:lnTo>
                <a:close/>
              </a:path>
              <a:path w="2938780" h="2938145">
                <a:moveTo>
                  <a:pt x="1611045" y="1610360"/>
                </a:moveTo>
                <a:lnTo>
                  <a:pt x="1607235" y="1606562"/>
                </a:lnTo>
                <a:lnTo>
                  <a:pt x="1588071" y="1606562"/>
                </a:lnTo>
                <a:lnTo>
                  <a:pt x="1591881" y="1610360"/>
                </a:lnTo>
                <a:lnTo>
                  <a:pt x="1611045" y="1610360"/>
                </a:lnTo>
                <a:close/>
              </a:path>
              <a:path w="2938780" h="2938145">
                <a:moveTo>
                  <a:pt x="1649171" y="1648460"/>
                </a:moveTo>
                <a:lnTo>
                  <a:pt x="1626298" y="1625612"/>
                </a:lnTo>
                <a:lnTo>
                  <a:pt x="1607121" y="1625612"/>
                </a:lnTo>
                <a:lnTo>
                  <a:pt x="1626298" y="1625600"/>
                </a:lnTo>
                <a:lnTo>
                  <a:pt x="1611045" y="1610372"/>
                </a:lnTo>
                <a:lnTo>
                  <a:pt x="1591881" y="1610372"/>
                </a:lnTo>
                <a:lnTo>
                  <a:pt x="1588071" y="1606562"/>
                </a:lnTo>
                <a:lnTo>
                  <a:pt x="1569135" y="1606562"/>
                </a:lnTo>
                <a:lnTo>
                  <a:pt x="1591995" y="1629410"/>
                </a:lnTo>
                <a:lnTo>
                  <a:pt x="1610906" y="1629410"/>
                </a:lnTo>
                <a:lnTo>
                  <a:pt x="1591995" y="1629422"/>
                </a:lnTo>
                <a:lnTo>
                  <a:pt x="1600898" y="1638300"/>
                </a:lnTo>
                <a:lnTo>
                  <a:pt x="1619796" y="1638300"/>
                </a:lnTo>
                <a:lnTo>
                  <a:pt x="1629968" y="1648460"/>
                </a:lnTo>
                <a:lnTo>
                  <a:pt x="1649171" y="1648460"/>
                </a:lnTo>
                <a:close/>
              </a:path>
              <a:path w="2938780" h="2938145">
                <a:moveTo>
                  <a:pt x="1699983" y="1699260"/>
                </a:moveTo>
                <a:lnTo>
                  <a:pt x="1689823" y="1689112"/>
                </a:lnTo>
                <a:lnTo>
                  <a:pt x="1670596" y="1689112"/>
                </a:lnTo>
                <a:lnTo>
                  <a:pt x="1689823" y="1689100"/>
                </a:lnTo>
                <a:lnTo>
                  <a:pt x="1649171" y="1648472"/>
                </a:lnTo>
                <a:lnTo>
                  <a:pt x="1629968" y="1648472"/>
                </a:lnTo>
                <a:lnTo>
                  <a:pt x="1619808" y="1638312"/>
                </a:lnTo>
                <a:lnTo>
                  <a:pt x="1600898" y="1638312"/>
                </a:lnTo>
                <a:lnTo>
                  <a:pt x="1613598" y="1651000"/>
                </a:lnTo>
                <a:lnTo>
                  <a:pt x="1632483" y="1651000"/>
                </a:lnTo>
                <a:lnTo>
                  <a:pt x="1613598" y="1651012"/>
                </a:lnTo>
                <a:lnTo>
                  <a:pt x="1632661" y="1670050"/>
                </a:lnTo>
                <a:lnTo>
                  <a:pt x="1651533" y="1670050"/>
                </a:lnTo>
                <a:lnTo>
                  <a:pt x="1632661" y="1670062"/>
                </a:lnTo>
                <a:lnTo>
                  <a:pt x="1655533" y="1692910"/>
                </a:lnTo>
                <a:lnTo>
                  <a:pt x="1674380" y="1692910"/>
                </a:lnTo>
                <a:lnTo>
                  <a:pt x="1655533" y="1692922"/>
                </a:lnTo>
                <a:lnTo>
                  <a:pt x="1658073" y="1695450"/>
                </a:lnTo>
                <a:lnTo>
                  <a:pt x="1676920" y="1695450"/>
                </a:lnTo>
                <a:lnTo>
                  <a:pt x="1680743" y="1699260"/>
                </a:lnTo>
                <a:lnTo>
                  <a:pt x="1699983" y="1699260"/>
                </a:lnTo>
                <a:close/>
              </a:path>
              <a:path w="2938780" h="2938145">
                <a:moveTo>
                  <a:pt x="1702523" y="1701800"/>
                </a:moveTo>
                <a:lnTo>
                  <a:pt x="1699983" y="1699272"/>
                </a:lnTo>
                <a:lnTo>
                  <a:pt x="1680743" y="1699272"/>
                </a:lnTo>
                <a:lnTo>
                  <a:pt x="1683283" y="1701800"/>
                </a:lnTo>
                <a:lnTo>
                  <a:pt x="1702523" y="1701800"/>
                </a:lnTo>
                <a:close/>
              </a:path>
              <a:path w="2938780" h="2938145">
                <a:moveTo>
                  <a:pt x="1731746" y="1731010"/>
                </a:moveTo>
                <a:lnTo>
                  <a:pt x="1702523" y="1701812"/>
                </a:lnTo>
                <a:lnTo>
                  <a:pt x="1683283" y="1701812"/>
                </a:lnTo>
                <a:lnTo>
                  <a:pt x="1680743" y="1699272"/>
                </a:lnTo>
                <a:lnTo>
                  <a:pt x="1676933" y="1695462"/>
                </a:lnTo>
                <a:lnTo>
                  <a:pt x="1658073" y="1695462"/>
                </a:lnTo>
                <a:lnTo>
                  <a:pt x="1677123" y="1714500"/>
                </a:lnTo>
                <a:lnTo>
                  <a:pt x="1695970" y="1714500"/>
                </a:lnTo>
                <a:lnTo>
                  <a:pt x="1677123" y="1714512"/>
                </a:lnTo>
                <a:lnTo>
                  <a:pt x="1680933" y="1718310"/>
                </a:lnTo>
                <a:lnTo>
                  <a:pt x="1699780" y="1718310"/>
                </a:lnTo>
                <a:lnTo>
                  <a:pt x="1680933" y="1718322"/>
                </a:lnTo>
                <a:lnTo>
                  <a:pt x="1689836" y="1727200"/>
                </a:lnTo>
                <a:lnTo>
                  <a:pt x="1708670" y="1727200"/>
                </a:lnTo>
                <a:lnTo>
                  <a:pt x="1712480" y="1731010"/>
                </a:lnTo>
                <a:lnTo>
                  <a:pt x="1731746" y="1731010"/>
                </a:lnTo>
                <a:close/>
              </a:path>
              <a:path w="2938780" h="2938145">
                <a:moveTo>
                  <a:pt x="1746999" y="1746250"/>
                </a:moveTo>
                <a:lnTo>
                  <a:pt x="1731746" y="1731022"/>
                </a:lnTo>
                <a:lnTo>
                  <a:pt x="1712480" y="1731022"/>
                </a:lnTo>
                <a:lnTo>
                  <a:pt x="1708670" y="1727212"/>
                </a:lnTo>
                <a:lnTo>
                  <a:pt x="1689836" y="1727212"/>
                </a:lnTo>
                <a:lnTo>
                  <a:pt x="1696186" y="1733550"/>
                </a:lnTo>
                <a:lnTo>
                  <a:pt x="1715008" y="1733550"/>
                </a:lnTo>
                <a:lnTo>
                  <a:pt x="1727708" y="1746250"/>
                </a:lnTo>
                <a:lnTo>
                  <a:pt x="1746999" y="1746250"/>
                </a:lnTo>
                <a:close/>
              </a:path>
              <a:path w="2938780" h="2938145">
                <a:moveTo>
                  <a:pt x="1772412" y="1771650"/>
                </a:moveTo>
                <a:lnTo>
                  <a:pt x="1769872" y="1769122"/>
                </a:lnTo>
                <a:lnTo>
                  <a:pt x="1750568" y="1769122"/>
                </a:lnTo>
                <a:lnTo>
                  <a:pt x="1745475" y="1764042"/>
                </a:lnTo>
                <a:lnTo>
                  <a:pt x="1750568" y="1769110"/>
                </a:lnTo>
                <a:lnTo>
                  <a:pt x="1769872" y="1769110"/>
                </a:lnTo>
                <a:lnTo>
                  <a:pt x="1763522" y="1762772"/>
                </a:lnTo>
                <a:lnTo>
                  <a:pt x="1744218" y="1762772"/>
                </a:lnTo>
                <a:lnTo>
                  <a:pt x="1741551" y="1760118"/>
                </a:lnTo>
                <a:lnTo>
                  <a:pt x="1744218" y="1762760"/>
                </a:lnTo>
                <a:lnTo>
                  <a:pt x="1763522" y="1762760"/>
                </a:lnTo>
                <a:lnTo>
                  <a:pt x="1759699" y="1758962"/>
                </a:lnTo>
                <a:lnTo>
                  <a:pt x="1740408" y="1758962"/>
                </a:lnTo>
                <a:lnTo>
                  <a:pt x="1734058" y="1752612"/>
                </a:lnTo>
                <a:lnTo>
                  <a:pt x="1740408" y="1758950"/>
                </a:lnTo>
                <a:lnTo>
                  <a:pt x="1759699" y="1758950"/>
                </a:lnTo>
                <a:lnTo>
                  <a:pt x="1746999" y="1746262"/>
                </a:lnTo>
                <a:lnTo>
                  <a:pt x="1727708" y="1746262"/>
                </a:lnTo>
                <a:lnTo>
                  <a:pt x="1715020" y="1733562"/>
                </a:lnTo>
                <a:lnTo>
                  <a:pt x="1696186" y="1733562"/>
                </a:lnTo>
                <a:lnTo>
                  <a:pt x="1734299" y="1771650"/>
                </a:lnTo>
                <a:lnTo>
                  <a:pt x="1753095" y="1771650"/>
                </a:lnTo>
                <a:lnTo>
                  <a:pt x="1772412" y="1771650"/>
                </a:lnTo>
                <a:close/>
              </a:path>
              <a:path w="2938780" h="2938145">
                <a:moveTo>
                  <a:pt x="1776222" y="1775460"/>
                </a:moveTo>
                <a:lnTo>
                  <a:pt x="1772412" y="1771662"/>
                </a:lnTo>
                <a:lnTo>
                  <a:pt x="1753095" y="1771662"/>
                </a:lnTo>
                <a:lnTo>
                  <a:pt x="1756905" y="1775460"/>
                </a:lnTo>
                <a:lnTo>
                  <a:pt x="1776222" y="1775460"/>
                </a:lnTo>
                <a:close/>
              </a:path>
              <a:path w="2938780" h="2938145">
                <a:moveTo>
                  <a:pt x="1820684" y="1819910"/>
                </a:moveTo>
                <a:lnTo>
                  <a:pt x="1776222" y="1775472"/>
                </a:lnTo>
                <a:lnTo>
                  <a:pt x="1756905" y="1775472"/>
                </a:lnTo>
                <a:lnTo>
                  <a:pt x="1753095" y="1771662"/>
                </a:lnTo>
                <a:lnTo>
                  <a:pt x="1734299" y="1771662"/>
                </a:lnTo>
                <a:lnTo>
                  <a:pt x="1744472" y="1781810"/>
                </a:lnTo>
                <a:lnTo>
                  <a:pt x="1763242" y="1781810"/>
                </a:lnTo>
                <a:lnTo>
                  <a:pt x="1801342" y="1819910"/>
                </a:lnTo>
                <a:lnTo>
                  <a:pt x="1820684" y="1819910"/>
                </a:lnTo>
                <a:close/>
              </a:path>
              <a:path w="2938780" h="2938145">
                <a:moveTo>
                  <a:pt x="2004923" y="2004060"/>
                </a:moveTo>
                <a:lnTo>
                  <a:pt x="1985860" y="1985022"/>
                </a:lnTo>
                <a:lnTo>
                  <a:pt x="1966379" y="1985022"/>
                </a:lnTo>
                <a:lnTo>
                  <a:pt x="1985860" y="1985010"/>
                </a:lnTo>
                <a:lnTo>
                  <a:pt x="1935035" y="1934222"/>
                </a:lnTo>
                <a:lnTo>
                  <a:pt x="1915985" y="1915172"/>
                </a:lnTo>
                <a:lnTo>
                  <a:pt x="1896554" y="1915172"/>
                </a:lnTo>
                <a:lnTo>
                  <a:pt x="1900072" y="1918703"/>
                </a:lnTo>
                <a:lnTo>
                  <a:pt x="1890204" y="1908822"/>
                </a:lnTo>
                <a:lnTo>
                  <a:pt x="1896554" y="1915160"/>
                </a:lnTo>
                <a:lnTo>
                  <a:pt x="1915985" y="1915160"/>
                </a:lnTo>
                <a:lnTo>
                  <a:pt x="1893112" y="1892312"/>
                </a:lnTo>
                <a:lnTo>
                  <a:pt x="1873707" y="1892312"/>
                </a:lnTo>
                <a:lnTo>
                  <a:pt x="1893112" y="1892300"/>
                </a:lnTo>
                <a:lnTo>
                  <a:pt x="1886762" y="1885962"/>
                </a:lnTo>
                <a:lnTo>
                  <a:pt x="1858810" y="1858022"/>
                </a:lnTo>
                <a:lnTo>
                  <a:pt x="1839429" y="1858022"/>
                </a:lnTo>
                <a:lnTo>
                  <a:pt x="1805774" y="1824367"/>
                </a:lnTo>
                <a:lnTo>
                  <a:pt x="1839429" y="1858010"/>
                </a:lnTo>
                <a:lnTo>
                  <a:pt x="1858810" y="1858010"/>
                </a:lnTo>
                <a:lnTo>
                  <a:pt x="1820684" y="1819922"/>
                </a:lnTo>
                <a:lnTo>
                  <a:pt x="1801342" y="1819922"/>
                </a:lnTo>
                <a:lnTo>
                  <a:pt x="1763255" y="1781822"/>
                </a:lnTo>
                <a:lnTo>
                  <a:pt x="1744472" y="1781822"/>
                </a:lnTo>
                <a:lnTo>
                  <a:pt x="1829587" y="1866900"/>
                </a:lnTo>
                <a:lnTo>
                  <a:pt x="1848294" y="1866900"/>
                </a:lnTo>
                <a:lnTo>
                  <a:pt x="1829587" y="1866912"/>
                </a:lnTo>
                <a:lnTo>
                  <a:pt x="1835950" y="1873250"/>
                </a:lnTo>
                <a:lnTo>
                  <a:pt x="1854644" y="1873250"/>
                </a:lnTo>
                <a:lnTo>
                  <a:pt x="1835950" y="1873262"/>
                </a:lnTo>
                <a:lnTo>
                  <a:pt x="1861362" y="1898650"/>
                </a:lnTo>
                <a:lnTo>
                  <a:pt x="1880031" y="1898650"/>
                </a:lnTo>
                <a:lnTo>
                  <a:pt x="1861362" y="1898662"/>
                </a:lnTo>
                <a:lnTo>
                  <a:pt x="1871522" y="1908822"/>
                </a:lnTo>
                <a:lnTo>
                  <a:pt x="1924888" y="1962150"/>
                </a:lnTo>
                <a:lnTo>
                  <a:pt x="1943506" y="1962150"/>
                </a:lnTo>
                <a:lnTo>
                  <a:pt x="1924888" y="1962162"/>
                </a:lnTo>
                <a:lnTo>
                  <a:pt x="1956650" y="1993900"/>
                </a:lnTo>
                <a:lnTo>
                  <a:pt x="1975243" y="1993900"/>
                </a:lnTo>
                <a:lnTo>
                  <a:pt x="1956650" y="1993912"/>
                </a:lnTo>
                <a:lnTo>
                  <a:pt x="1966810" y="2004060"/>
                </a:lnTo>
                <a:lnTo>
                  <a:pt x="1985416" y="2004060"/>
                </a:lnTo>
                <a:lnTo>
                  <a:pt x="2004923" y="2004060"/>
                </a:lnTo>
                <a:close/>
              </a:path>
              <a:path w="2938780" h="2938145">
                <a:moveTo>
                  <a:pt x="2032876" y="2032000"/>
                </a:moveTo>
                <a:lnTo>
                  <a:pt x="2023973" y="2023122"/>
                </a:lnTo>
                <a:lnTo>
                  <a:pt x="2004466" y="2023122"/>
                </a:lnTo>
                <a:lnTo>
                  <a:pt x="2023973" y="2023110"/>
                </a:lnTo>
                <a:lnTo>
                  <a:pt x="2004923" y="2004072"/>
                </a:lnTo>
                <a:lnTo>
                  <a:pt x="1985416" y="2004072"/>
                </a:lnTo>
                <a:lnTo>
                  <a:pt x="1966810" y="2004072"/>
                </a:lnTo>
                <a:lnTo>
                  <a:pt x="1988413" y="2025650"/>
                </a:lnTo>
                <a:lnTo>
                  <a:pt x="2006981" y="2025650"/>
                </a:lnTo>
                <a:lnTo>
                  <a:pt x="2013343" y="2032000"/>
                </a:lnTo>
                <a:lnTo>
                  <a:pt x="2032876" y="2032000"/>
                </a:lnTo>
                <a:close/>
              </a:path>
              <a:path w="2938780" h="2938145">
                <a:moveTo>
                  <a:pt x="2036686" y="2035810"/>
                </a:moveTo>
                <a:lnTo>
                  <a:pt x="2032876" y="2032012"/>
                </a:lnTo>
                <a:lnTo>
                  <a:pt x="2013343" y="2032012"/>
                </a:lnTo>
                <a:lnTo>
                  <a:pt x="2006993" y="2025662"/>
                </a:lnTo>
                <a:lnTo>
                  <a:pt x="1988413" y="2025662"/>
                </a:lnTo>
                <a:lnTo>
                  <a:pt x="1998573" y="2035810"/>
                </a:lnTo>
                <a:lnTo>
                  <a:pt x="2017153" y="2035810"/>
                </a:lnTo>
                <a:lnTo>
                  <a:pt x="2036686" y="2035810"/>
                </a:lnTo>
                <a:close/>
              </a:path>
              <a:path w="2938780" h="2938145">
                <a:moveTo>
                  <a:pt x="2112911" y="2112010"/>
                </a:moveTo>
                <a:lnTo>
                  <a:pt x="2106561" y="2105672"/>
                </a:lnTo>
                <a:lnTo>
                  <a:pt x="2086978" y="2105672"/>
                </a:lnTo>
                <a:lnTo>
                  <a:pt x="2106561" y="2105660"/>
                </a:lnTo>
                <a:lnTo>
                  <a:pt x="2100211" y="2099322"/>
                </a:lnTo>
                <a:lnTo>
                  <a:pt x="2080628" y="2099322"/>
                </a:lnTo>
                <a:lnTo>
                  <a:pt x="2100211" y="2099310"/>
                </a:lnTo>
                <a:lnTo>
                  <a:pt x="2096401" y="2095512"/>
                </a:lnTo>
                <a:lnTo>
                  <a:pt x="2076818" y="2095512"/>
                </a:lnTo>
                <a:lnTo>
                  <a:pt x="2096401" y="2095500"/>
                </a:lnTo>
                <a:lnTo>
                  <a:pt x="2090051" y="2089162"/>
                </a:lnTo>
                <a:lnTo>
                  <a:pt x="2074799" y="2073922"/>
                </a:lnTo>
                <a:lnTo>
                  <a:pt x="2055241" y="2073922"/>
                </a:lnTo>
                <a:lnTo>
                  <a:pt x="2074799" y="2073910"/>
                </a:lnTo>
                <a:lnTo>
                  <a:pt x="2058289" y="2057412"/>
                </a:lnTo>
                <a:lnTo>
                  <a:pt x="2055736" y="2054872"/>
                </a:lnTo>
                <a:lnTo>
                  <a:pt x="2036203" y="2054872"/>
                </a:lnTo>
                <a:lnTo>
                  <a:pt x="2055736" y="2054860"/>
                </a:lnTo>
                <a:lnTo>
                  <a:pt x="2036686" y="2035822"/>
                </a:lnTo>
                <a:lnTo>
                  <a:pt x="2017153" y="2035822"/>
                </a:lnTo>
                <a:lnTo>
                  <a:pt x="1998573" y="2035822"/>
                </a:lnTo>
                <a:lnTo>
                  <a:pt x="2020176" y="2057400"/>
                </a:lnTo>
                <a:lnTo>
                  <a:pt x="2038718" y="2057400"/>
                </a:lnTo>
                <a:lnTo>
                  <a:pt x="2020176" y="2057412"/>
                </a:lnTo>
                <a:lnTo>
                  <a:pt x="2039239" y="2076450"/>
                </a:lnTo>
                <a:lnTo>
                  <a:pt x="2057755" y="2076450"/>
                </a:lnTo>
                <a:lnTo>
                  <a:pt x="2039239" y="2076462"/>
                </a:lnTo>
                <a:lnTo>
                  <a:pt x="2049399" y="2086610"/>
                </a:lnTo>
                <a:lnTo>
                  <a:pt x="2067915" y="2086610"/>
                </a:lnTo>
                <a:lnTo>
                  <a:pt x="2049399" y="2086622"/>
                </a:lnTo>
                <a:lnTo>
                  <a:pt x="2071001" y="2108200"/>
                </a:lnTo>
                <a:lnTo>
                  <a:pt x="2089492" y="2108200"/>
                </a:lnTo>
                <a:lnTo>
                  <a:pt x="2071001" y="2108212"/>
                </a:lnTo>
                <a:lnTo>
                  <a:pt x="2074811" y="2112010"/>
                </a:lnTo>
                <a:lnTo>
                  <a:pt x="2093315" y="2112010"/>
                </a:lnTo>
                <a:lnTo>
                  <a:pt x="2112911" y="2112010"/>
                </a:lnTo>
                <a:close/>
              </a:path>
              <a:path w="2938780" h="2938145">
                <a:moveTo>
                  <a:pt x="2128164" y="2127250"/>
                </a:moveTo>
                <a:lnTo>
                  <a:pt x="2125624" y="2124722"/>
                </a:lnTo>
                <a:lnTo>
                  <a:pt x="2106015" y="2124722"/>
                </a:lnTo>
                <a:lnTo>
                  <a:pt x="2125624" y="2124710"/>
                </a:lnTo>
                <a:lnTo>
                  <a:pt x="2112911" y="2112022"/>
                </a:lnTo>
                <a:lnTo>
                  <a:pt x="2093315" y="2112022"/>
                </a:lnTo>
                <a:lnTo>
                  <a:pt x="2074811" y="2112022"/>
                </a:lnTo>
                <a:lnTo>
                  <a:pt x="2077351" y="2114550"/>
                </a:lnTo>
                <a:lnTo>
                  <a:pt x="2095842" y="2114550"/>
                </a:lnTo>
                <a:lnTo>
                  <a:pt x="2077351" y="2114562"/>
                </a:lnTo>
                <a:lnTo>
                  <a:pt x="2090051" y="2127250"/>
                </a:lnTo>
                <a:lnTo>
                  <a:pt x="2108543" y="2127250"/>
                </a:lnTo>
                <a:lnTo>
                  <a:pt x="2128164" y="2127250"/>
                </a:lnTo>
                <a:close/>
              </a:path>
              <a:path w="2938780" h="2938145">
                <a:moveTo>
                  <a:pt x="2336533" y="2335542"/>
                </a:moveTo>
                <a:lnTo>
                  <a:pt x="2129434" y="2128532"/>
                </a:lnTo>
                <a:lnTo>
                  <a:pt x="2109813" y="2128532"/>
                </a:lnTo>
                <a:lnTo>
                  <a:pt x="2091321" y="2128532"/>
                </a:lnTo>
                <a:lnTo>
                  <a:pt x="2298420" y="2335542"/>
                </a:lnTo>
                <a:lnTo>
                  <a:pt x="2316734" y="2335542"/>
                </a:lnTo>
                <a:lnTo>
                  <a:pt x="2336533" y="2335542"/>
                </a:lnTo>
                <a:close/>
              </a:path>
              <a:path w="2938780" h="2938145">
                <a:moveTo>
                  <a:pt x="2342883" y="2341892"/>
                </a:moveTo>
                <a:lnTo>
                  <a:pt x="2337803" y="2336812"/>
                </a:lnTo>
                <a:lnTo>
                  <a:pt x="2318004" y="2336812"/>
                </a:lnTo>
                <a:lnTo>
                  <a:pt x="2299690" y="2336812"/>
                </a:lnTo>
                <a:lnTo>
                  <a:pt x="2304783" y="2341892"/>
                </a:lnTo>
                <a:lnTo>
                  <a:pt x="2323084" y="2341892"/>
                </a:lnTo>
                <a:lnTo>
                  <a:pt x="2342883" y="2341892"/>
                </a:lnTo>
                <a:close/>
              </a:path>
              <a:path w="2938780" h="2938145">
                <a:moveTo>
                  <a:pt x="2349233" y="2348242"/>
                </a:moveTo>
                <a:lnTo>
                  <a:pt x="2344153" y="2343162"/>
                </a:lnTo>
                <a:lnTo>
                  <a:pt x="2324354" y="2343162"/>
                </a:lnTo>
                <a:lnTo>
                  <a:pt x="2306053" y="2343150"/>
                </a:lnTo>
                <a:lnTo>
                  <a:pt x="2311133" y="2348242"/>
                </a:lnTo>
                <a:lnTo>
                  <a:pt x="2329434" y="2348242"/>
                </a:lnTo>
                <a:lnTo>
                  <a:pt x="2349233" y="2348242"/>
                </a:lnTo>
                <a:close/>
              </a:path>
              <a:path w="2938780" h="2938145">
                <a:moveTo>
                  <a:pt x="2354821" y="2373642"/>
                </a:moveTo>
                <a:lnTo>
                  <a:pt x="2349741" y="2368562"/>
                </a:lnTo>
                <a:lnTo>
                  <a:pt x="2331453" y="2368562"/>
                </a:lnTo>
                <a:lnTo>
                  <a:pt x="2336546" y="2373642"/>
                </a:lnTo>
                <a:lnTo>
                  <a:pt x="2354821" y="2373642"/>
                </a:lnTo>
                <a:close/>
              </a:path>
              <a:path w="2938780" h="2938145">
                <a:moveTo>
                  <a:pt x="2355596" y="2354592"/>
                </a:moveTo>
                <a:lnTo>
                  <a:pt x="2350503" y="2349512"/>
                </a:lnTo>
                <a:lnTo>
                  <a:pt x="2330704" y="2349512"/>
                </a:lnTo>
                <a:lnTo>
                  <a:pt x="2312403" y="2349500"/>
                </a:lnTo>
                <a:lnTo>
                  <a:pt x="2317483" y="2354592"/>
                </a:lnTo>
                <a:lnTo>
                  <a:pt x="2335784" y="2354592"/>
                </a:lnTo>
                <a:lnTo>
                  <a:pt x="2355596" y="2354592"/>
                </a:lnTo>
                <a:close/>
              </a:path>
              <a:path w="2938780" h="2938145">
                <a:moveTo>
                  <a:pt x="2361946" y="2360942"/>
                </a:moveTo>
                <a:lnTo>
                  <a:pt x="2356866" y="2355850"/>
                </a:lnTo>
                <a:lnTo>
                  <a:pt x="2337054" y="2355850"/>
                </a:lnTo>
                <a:lnTo>
                  <a:pt x="2318753" y="2355862"/>
                </a:lnTo>
                <a:lnTo>
                  <a:pt x="2323833" y="2360942"/>
                </a:lnTo>
                <a:lnTo>
                  <a:pt x="2342121" y="2360942"/>
                </a:lnTo>
                <a:lnTo>
                  <a:pt x="2361946" y="2360942"/>
                </a:lnTo>
                <a:close/>
              </a:path>
              <a:path w="2938780" h="2938145">
                <a:moveTo>
                  <a:pt x="2368296" y="2367292"/>
                </a:moveTo>
                <a:lnTo>
                  <a:pt x="2363216" y="2362212"/>
                </a:lnTo>
                <a:lnTo>
                  <a:pt x="2343391" y="2362212"/>
                </a:lnTo>
                <a:lnTo>
                  <a:pt x="2325103" y="2362200"/>
                </a:lnTo>
                <a:lnTo>
                  <a:pt x="2330183" y="2367292"/>
                </a:lnTo>
                <a:lnTo>
                  <a:pt x="2348471" y="2367292"/>
                </a:lnTo>
                <a:lnTo>
                  <a:pt x="2368296" y="2367292"/>
                </a:lnTo>
                <a:close/>
              </a:path>
              <a:path w="2938780" h="2938145">
                <a:moveTo>
                  <a:pt x="2374646" y="2373630"/>
                </a:moveTo>
                <a:lnTo>
                  <a:pt x="2369566" y="2368562"/>
                </a:lnTo>
                <a:lnTo>
                  <a:pt x="2349741" y="2368562"/>
                </a:lnTo>
                <a:lnTo>
                  <a:pt x="2354821" y="2373630"/>
                </a:lnTo>
                <a:lnTo>
                  <a:pt x="2374646" y="2373630"/>
                </a:lnTo>
                <a:close/>
              </a:path>
              <a:path w="2938780" h="2938145">
                <a:moveTo>
                  <a:pt x="2380996" y="2379992"/>
                </a:moveTo>
                <a:lnTo>
                  <a:pt x="2375916" y="2374912"/>
                </a:lnTo>
                <a:lnTo>
                  <a:pt x="2356091" y="2374912"/>
                </a:lnTo>
                <a:lnTo>
                  <a:pt x="2337816" y="2374900"/>
                </a:lnTo>
                <a:lnTo>
                  <a:pt x="2342896" y="2379992"/>
                </a:lnTo>
                <a:lnTo>
                  <a:pt x="2361171" y="2379992"/>
                </a:lnTo>
                <a:lnTo>
                  <a:pt x="2380996" y="2379992"/>
                </a:lnTo>
                <a:close/>
              </a:path>
              <a:path w="2938780" h="2938145">
                <a:moveTo>
                  <a:pt x="2386558" y="2405392"/>
                </a:moveTo>
                <a:lnTo>
                  <a:pt x="2381478" y="2400312"/>
                </a:lnTo>
                <a:lnTo>
                  <a:pt x="2363228" y="2400312"/>
                </a:lnTo>
                <a:lnTo>
                  <a:pt x="2368308" y="2405392"/>
                </a:lnTo>
                <a:lnTo>
                  <a:pt x="2386558" y="2405392"/>
                </a:lnTo>
                <a:close/>
              </a:path>
              <a:path w="2938780" h="2938145">
                <a:moveTo>
                  <a:pt x="2387358" y="2386342"/>
                </a:moveTo>
                <a:lnTo>
                  <a:pt x="2382278" y="2381262"/>
                </a:lnTo>
                <a:lnTo>
                  <a:pt x="2362441" y="2381262"/>
                </a:lnTo>
                <a:lnTo>
                  <a:pt x="2344166" y="2381250"/>
                </a:lnTo>
                <a:lnTo>
                  <a:pt x="2349246" y="2386342"/>
                </a:lnTo>
                <a:lnTo>
                  <a:pt x="2367521" y="2386342"/>
                </a:lnTo>
                <a:lnTo>
                  <a:pt x="2387358" y="2386342"/>
                </a:lnTo>
                <a:close/>
              </a:path>
              <a:path w="2938780" h="2938145">
                <a:moveTo>
                  <a:pt x="2393708" y="2392692"/>
                </a:moveTo>
                <a:lnTo>
                  <a:pt x="2388628" y="2387612"/>
                </a:lnTo>
                <a:lnTo>
                  <a:pt x="2368791" y="2387612"/>
                </a:lnTo>
                <a:lnTo>
                  <a:pt x="2350516" y="2387612"/>
                </a:lnTo>
                <a:lnTo>
                  <a:pt x="2355596" y="2392692"/>
                </a:lnTo>
                <a:lnTo>
                  <a:pt x="2373858" y="2392692"/>
                </a:lnTo>
                <a:lnTo>
                  <a:pt x="2393708" y="2392692"/>
                </a:lnTo>
                <a:close/>
              </a:path>
              <a:path w="2938780" h="2938145">
                <a:moveTo>
                  <a:pt x="2400058" y="2399030"/>
                </a:moveTo>
                <a:lnTo>
                  <a:pt x="2394978" y="2393962"/>
                </a:lnTo>
                <a:lnTo>
                  <a:pt x="2375128" y="2393962"/>
                </a:lnTo>
                <a:lnTo>
                  <a:pt x="2356866" y="2393950"/>
                </a:lnTo>
                <a:lnTo>
                  <a:pt x="2361946" y="2399042"/>
                </a:lnTo>
                <a:lnTo>
                  <a:pt x="2380208" y="2399042"/>
                </a:lnTo>
                <a:lnTo>
                  <a:pt x="2377668" y="2396502"/>
                </a:lnTo>
                <a:lnTo>
                  <a:pt x="2380208" y="2399030"/>
                </a:lnTo>
                <a:lnTo>
                  <a:pt x="2400058" y="2399030"/>
                </a:lnTo>
                <a:close/>
              </a:path>
              <a:path w="2938780" h="2938145">
                <a:moveTo>
                  <a:pt x="2406408" y="2405380"/>
                </a:moveTo>
                <a:lnTo>
                  <a:pt x="2401328" y="2400312"/>
                </a:lnTo>
                <a:lnTo>
                  <a:pt x="2381478" y="2400312"/>
                </a:lnTo>
                <a:lnTo>
                  <a:pt x="2386558" y="2405380"/>
                </a:lnTo>
                <a:lnTo>
                  <a:pt x="2406408" y="2405380"/>
                </a:lnTo>
                <a:close/>
              </a:path>
              <a:path w="2938780" h="2938145">
                <a:moveTo>
                  <a:pt x="2412771" y="2411742"/>
                </a:moveTo>
                <a:lnTo>
                  <a:pt x="2407678" y="2406662"/>
                </a:lnTo>
                <a:lnTo>
                  <a:pt x="2387828" y="2406662"/>
                </a:lnTo>
                <a:lnTo>
                  <a:pt x="2369578" y="2406650"/>
                </a:lnTo>
                <a:lnTo>
                  <a:pt x="2374658" y="2411742"/>
                </a:lnTo>
                <a:lnTo>
                  <a:pt x="2392908" y="2411742"/>
                </a:lnTo>
                <a:lnTo>
                  <a:pt x="2412771" y="2411742"/>
                </a:lnTo>
                <a:close/>
              </a:path>
              <a:path w="2938780" h="2938145">
                <a:moveTo>
                  <a:pt x="2419121" y="2418092"/>
                </a:moveTo>
                <a:lnTo>
                  <a:pt x="2414041" y="2413012"/>
                </a:lnTo>
                <a:lnTo>
                  <a:pt x="2394178" y="2413012"/>
                </a:lnTo>
                <a:lnTo>
                  <a:pt x="2375928" y="2413012"/>
                </a:lnTo>
                <a:lnTo>
                  <a:pt x="2381008" y="2418092"/>
                </a:lnTo>
                <a:lnTo>
                  <a:pt x="2399258" y="2418092"/>
                </a:lnTo>
                <a:lnTo>
                  <a:pt x="2419121" y="2418092"/>
                </a:lnTo>
                <a:close/>
              </a:path>
              <a:path w="2938780" h="2938145">
                <a:moveTo>
                  <a:pt x="2425471" y="2424430"/>
                </a:moveTo>
                <a:lnTo>
                  <a:pt x="2420391" y="2419362"/>
                </a:lnTo>
                <a:lnTo>
                  <a:pt x="2400528" y="2419362"/>
                </a:lnTo>
                <a:lnTo>
                  <a:pt x="2382278" y="2419350"/>
                </a:lnTo>
                <a:lnTo>
                  <a:pt x="2387358" y="2424430"/>
                </a:lnTo>
                <a:lnTo>
                  <a:pt x="2405596" y="2424430"/>
                </a:lnTo>
                <a:lnTo>
                  <a:pt x="2425471" y="2424430"/>
                </a:lnTo>
                <a:close/>
              </a:path>
              <a:path w="2938780" h="2938145">
                <a:moveTo>
                  <a:pt x="2431821" y="2430780"/>
                </a:moveTo>
                <a:lnTo>
                  <a:pt x="2426741" y="2425700"/>
                </a:lnTo>
                <a:lnTo>
                  <a:pt x="2406866" y="2425700"/>
                </a:lnTo>
                <a:lnTo>
                  <a:pt x="2388628" y="2425700"/>
                </a:lnTo>
                <a:lnTo>
                  <a:pt x="2393721" y="2430780"/>
                </a:lnTo>
                <a:lnTo>
                  <a:pt x="2411946" y="2430780"/>
                </a:lnTo>
                <a:lnTo>
                  <a:pt x="2431821" y="2430780"/>
                </a:lnTo>
                <a:close/>
              </a:path>
              <a:path w="2938780" h="2938145">
                <a:moveTo>
                  <a:pt x="2438171" y="2437142"/>
                </a:moveTo>
                <a:lnTo>
                  <a:pt x="2433091" y="2432062"/>
                </a:lnTo>
                <a:lnTo>
                  <a:pt x="2413216" y="2432062"/>
                </a:lnTo>
                <a:lnTo>
                  <a:pt x="2394991" y="2432062"/>
                </a:lnTo>
                <a:lnTo>
                  <a:pt x="2400071" y="2437142"/>
                </a:lnTo>
                <a:lnTo>
                  <a:pt x="2418296" y="2437142"/>
                </a:lnTo>
                <a:lnTo>
                  <a:pt x="2438171" y="2437142"/>
                </a:lnTo>
                <a:close/>
              </a:path>
              <a:path w="2938780" h="2938145">
                <a:moveTo>
                  <a:pt x="2444534" y="2443492"/>
                </a:moveTo>
                <a:lnTo>
                  <a:pt x="2439441" y="2438412"/>
                </a:lnTo>
                <a:lnTo>
                  <a:pt x="2419578" y="2438412"/>
                </a:lnTo>
                <a:lnTo>
                  <a:pt x="2401341" y="2438400"/>
                </a:lnTo>
                <a:lnTo>
                  <a:pt x="2406421" y="2443480"/>
                </a:lnTo>
                <a:lnTo>
                  <a:pt x="2424633" y="2443480"/>
                </a:lnTo>
                <a:lnTo>
                  <a:pt x="2444534" y="2443492"/>
                </a:lnTo>
                <a:close/>
              </a:path>
              <a:path w="2938780" h="2938145">
                <a:moveTo>
                  <a:pt x="2450033" y="2468892"/>
                </a:moveTo>
                <a:lnTo>
                  <a:pt x="2444953" y="2463812"/>
                </a:lnTo>
                <a:lnTo>
                  <a:pt x="2426754" y="2463812"/>
                </a:lnTo>
                <a:lnTo>
                  <a:pt x="2431834" y="2468892"/>
                </a:lnTo>
                <a:lnTo>
                  <a:pt x="2450033" y="2468892"/>
                </a:lnTo>
                <a:close/>
              </a:path>
              <a:path w="2938780" h="2938145">
                <a:moveTo>
                  <a:pt x="2450884" y="2449830"/>
                </a:moveTo>
                <a:lnTo>
                  <a:pt x="2445804" y="2444762"/>
                </a:lnTo>
                <a:lnTo>
                  <a:pt x="2425916" y="2444762"/>
                </a:lnTo>
                <a:lnTo>
                  <a:pt x="2407691" y="2444750"/>
                </a:lnTo>
                <a:lnTo>
                  <a:pt x="2412771" y="2449842"/>
                </a:lnTo>
                <a:lnTo>
                  <a:pt x="2430983" y="2449842"/>
                </a:lnTo>
                <a:lnTo>
                  <a:pt x="2428443" y="2447302"/>
                </a:lnTo>
                <a:lnTo>
                  <a:pt x="2430983" y="2449830"/>
                </a:lnTo>
                <a:lnTo>
                  <a:pt x="2450884" y="2449830"/>
                </a:lnTo>
                <a:close/>
              </a:path>
              <a:path w="2938780" h="2938145">
                <a:moveTo>
                  <a:pt x="2457234" y="2456192"/>
                </a:moveTo>
                <a:lnTo>
                  <a:pt x="2452154" y="2451100"/>
                </a:lnTo>
                <a:lnTo>
                  <a:pt x="2432253" y="2451100"/>
                </a:lnTo>
                <a:lnTo>
                  <a:pt x="2414041" y="2451100"/>
                </a:lnTo>
                <a:lnTo>
                  <a:pt x="2419121" y="2456180"/>
                </a:lnTo>
                <a:lnTo>
                  <a:pt x="2437320" y="2456180"/>
                </a:lnTo>
                <a:lnTo>
                  <a:pt x="2457234" y="2456192"/>
                </a:lnTo>
                <a:close/>
              </a:path>
              <a:path w="2938780" h="2938145">
                <a:moveTo>
                  <a:pt x="2463584" y="2462530"/>
                </a:moveTo>
                <a:lnTo>
                  <a:pt x="2458504" y="2457462"/>
                </a:lnTo>
                <a:lnTo>
                  <a:pt x="2438603" y="2457462"/>
                </a:lnTo>
                <a:lnTo>
                  <a:pt x="2420391" y="2457450"/>
                </a:lnTo>
                <a:lnTo>
                  <a:pt x="2425484" y="2462542"/>
                </a:lnTo>
                <a:lnTo>
                  <a:pt x="2443683" y="2462542"/>
                </a:lnTo>
                <a:lnTo>
                  <a:pt x="2441143" y="2460002"/>
                </a:lnTo>
                <a:lnTo>
                  <a:pt x="2443683" y="2462530"/>
                </a:lnTo>
                <a:lnTo>
                  <a:pt x="2463584" y="2462530"/>
                </a:lnTo>
                <a:close/>
              </a:path>
              <a:path w="2938780" h="2938145">
                <a:moveTo>
                  <a:pt x="2469946" y="2468880"/>
                </a:moveTo>
                <a:lnTo>
                  <a:pt x="2464854" y="2463812"/>
                </a:lnTo>
                <a:lnTo>
                  <a:pt x="2444953" y="2463812"/>
                </a:lnTo>
                <a:lnTo>
                  <a:pt x="2450033" y="2468880"/>
                </a:lnTo>
                <a:lnTo>
                  <a:pt x="2469946" y="2468880"/>
                </a:lnTo>
                <a:close/>
              </a:path>
              <a:path w="2938780" h="2938145">
                <a:moveTo>
                  <a:pt x="2475420" y="2494292"/>
                </a:moveTo>
                <a:lnTo>
                  <a:pt x="2470340" y="2489212"/>
                </a:lnTo>
                <a:lnTo>
                  <a:pt x="2452166" y="2489212"/>
                </a:lnTo>
                <a:lnTo>
                  <a:pt x="2457246" y="2494292"/>
                </a:lnTo>
                <a:lnTo>
                  <a:pt x="2475420" y="2494292"/>
                </a:lnTo>
                <a:close/>
              </a:path>
              <a:path w="2938780" h="2938145">
                <a:moveTo>
                  <a:pt x="2476296" y="2475242"/>
                </a:moveTo>
                <a:lnTo>
                  <a:pt x="2471216" y="2470162"/>
                </a:lnTo>
                <a:lnTo>
                  <a:pt x="2451316" y="2470162"/>
                </a:lnTo>
                <a:lnTo>
                  <a:pt x="2433104" y="2470150"/>
                </a:lnTo>
                <a:lnTo>
                  <a:pt x="2438184" y="2475230"/>
                </a:lnTo>
                <a:lnTo>
                  <a:pt x="2456370" y="2475230"/>
                </a:lnTo>
                <a:lnTo>
                  <a:pt x="2476296" y="2475242"/>
                </a:lnTo>
                <a:close/>
              </a:path>
              <a:path w="2938780" h="2938145">
                <a:moveTo>
                  <a:pt x="2482646" y="2481592"/>
                </a:moveTo>
                <a:lnTo>
                  <a:pt x="2477566" y="2476500"/>
                </a:lnTo>
                <a:lnTo>
                  <a:pt x="2457653" y="2476500"/>
                </a:lnTo>
                <a:lnTo>
                  <a:pt x="2439454" y="2476500"/>
                </a:lnTo>
                <a:lnTo>
                  <a:pt x="2444534" y="2481592"/>
                </a:lnTo>
                <a:lnTo>
                  <a:pt x="2462720" y="2481592"/>
                </a:lnTo>
                <a:lnTo>
                  <a:pt x="2482646" y="2481592"/>
                </a:lnTo>
                <a:close/>
              </a:path>
              <a:path w="2938780" h="2938145">
                <a:moveTo>
                  <a:pt x="2488996" y="2487942"/>
                </a:moveTo>
                <a:lnTo>
                  <a:pt x="2483916" y="2482850"/>
                </a:lnTo>
                <a:lnTo>
                  <a:pt x="2463990" y="2482850"/>
                </a:lnTo>
                <a:lnTo>
                  <a:pt x="2445804" y="2482850"/>
                </a:lnTo>
                <a:lnTo>
                  <a:pt x="2450896" y="2487942"/>
                </a:lnTo>
                <a:lnTo>
                  <a:pt x="2469070" y="2487942"/>
                </a:lnTo>
                <a:lnTo>
                  <a:pt x="2488996" y="2487942"/>
                </a:lnTo>
                <a:close/>
              </a:path>
              <a:path w="2938780" h="2938145">
                <a:moveTo>
                  <a:pt x="2494457" y="2513342"/>
                </a:moveTo>
                <a:lnTo>
                  <a:pt x="2489377" y="2508262"/>
                </a:lnTo>
                <a:lnTo>
                  <a:pt x="2471216" y="2508262"/>
                </a:lnTo>
                <a:lnTo>
                  <a:pt x="2476296" y="2513342"/>
                </a:lnTo>
                <a:lnTo>
                  <a:pt x="2494457" y="2513342"/>
                </a:lnTo>
                <a:close/>
              </a:path>
              <a:path w="2938780" h="2938145">
                <a:moveTo>
                  <a:pt x="2495346" y="2494280"/>
                </a:moveTo>
                <a:lnTo>
                  <a:pt x="2490266" y="2489212"/>
                </a:lnTo>
                <a:lnTo>
                  <a:pt x="2470340" y="2489212"/>
                </a:lnTo>
                <a:lnTo>
                  <a:pt x="2475420" y="2494280"/>
                </a:lnTo>
                <a:lnTo>
                  <a:pt x="2495346" y="2494280"/>
                </a:lnTo>
                <a:close/>
              </a:path>
              <a:path w="2938780" h="2938145">
                <a:moveTo>
                  <a:pt x="2501709" y="2500642"/>
                </a:moveTo>
                <a:lnTo>
                  <a:pt x="2496616" y="2495562"/>
                </a:lnTo>
                <a:lnTo>
                  <a:pt x="2476690" y="2495562"/>
                </a:lnTo>
                <a:lnTo>
                  <a:pt x="2458516" y="2495562"/>
                </a:lnTo>
                <a:lnTo>
                  <a:pt x="2463596" y="2500642"/>
                </a:lnTo>
                <a:lnTo>
                  <a:pt x="2481770" y="2500642"/>
                </a:lnTo>
                <a:lnTo>
                  <a:pt x="2501709" y="2500642"/>
                </a:lnTo>
                <a:close/>
              </a:path>
              <a:path w="2938780" h="2938145">
                <a:moveTo>
                  <a:pt x="2508059" y="2506992"/>
                </a:moveTo>
                <a:lnTo>
                  <a:pt x="2502979" y="2501912"/>
                </a:lnTo>
                <a:lnTo>
                  <a:pt x="2483053" y="2501912"/>
                </a:lnTo>
                <a:lnTo>
                  <a:pt x="2464866" y="2501900"/>
                </a:lnTo>
                <a:lnTo>
                  <a:pt x="2469946" y="2506980"/>
                </a:lnTo>
                <a:lnTo>
                  <a:pt x="2488107" y="2506980"/>
                </a:lnTo>
                <a:lnTo>
                  <a:pt x="2508059" y="2506992"/>
                </a:lnTo>
                <a:close/>
              </a:path>
              <a:path w="2938780" h="2938145">
                <a:moveTo>
                  <a:pt x="2514409" y="2513330"/>
                </a:moveTo>
                <a:lnTo>
                  <a:pt x="2509329" y="2508250"/>
                </a:lnTo>
                <a:lnTo>
                  <a:pt x="2489377" y="2508250"/>
                </a:lnTo>
                <a:lnTo>
                  <a:pt x="2494457" y="2513330"/>
                </a:lnTo>
                <a:lnTo>
                  <a:pt x="2514409" y="2513330"/>
                </a:lnTo>
                <a:close/>
              </a:path>
              <a:path w="2938780" h="2938145">
                <a:moveTo>
                  <a:pt x="2520759" y="2519692"/>
                </a:moveTo>
                <a:lnTo>
                  <a:pt x="2515679" y="2514612"/>
                </a:lnTo>
                <a:lnTo>
                  <a:pt x="2495727" y="2514612"/>
                </a:lnTo>
                <a:lnTo>
                  <a:pt x="2477566" y="2514612"/>
                </a:lnTo>
                <a:lnTo>
                  <a:pt x="2482659" y="2519692"/>
                </a:lnTo>
                <a:lnTo>
                  <a:pt x="2500807" y="2519692"/>
                </a:lnTo>
                <a:lnTo>
                  <a:pt x="2520759" y="2519692"/>
                </a:lnTo>
                <a:close/>
              </a:path>
              <a:path w="2938780" h="2938145">
                <a:moveTo>
                  <a:pt x="2527109" y="2526030"/>
                </a:moveTo>
                <a:lnTo>
                  <a:pt x="2522029" y="2520962"/>
                </a:lnTo>
                <a:lnTo>
                  <a:pt x="2502077" y="2520962"/>
                </a:lnTo>
                <a:lnTo>
                  <a:pt x="2483929" y="2520950"/>
                </a:lnTo>
                <a:lnTo>
                  <a:pt x="2489009" y="2526042"/>
                </a:lnTo>
                <a:lnTo>
                  <a:pt x="2507157" y="2526042"/>
                </a:lnTo>
                <a:lnTo>
                  <a:pt x="2504617" y="2523502"/>
                </a:lnTo>
                <a:lnTo>
                  <a:pt x="2507157" y="2526030"/>
                </a:lnTo>
                <a:lnTo>
                  <a:pt x="2527109" y="2526030"/>
                </a:lnTo>
                <a:close/>
              </a:path>
              <a:path w="2938780" h="2938145">
                <a:moveTo>
                  <a:pt x="2533472" y="2532392"/>
                </a:moveTo>
                <a:lnTo>
                  <a:pt x="2528379" y="2527312"/>
                </a:lnTo>
                <a:lnTo>
                  <a:pt x="2508427" y="2527312"/>
                </a:lnTo>
                <a:lnTo>
                  <a:pt x="2490279" y="2527312"/>
                </a:lnTo>
                <a:lnTo>
                  <a:pt x="2495359" y="2532392"/>
                </a:lnTo>
                <a:lnTo>
                  <a:pt x="2513507" y="2532392"/>
                </a:lnTo>
                <a:lnTo>
                  <a:pt x="2533472" y="2532392"/>
                </a:lnTo>
                <a:close/>
              </a:path>
              <a:path w="2938780" h="2938145">
                <a:moveTo>
                  <a:pt x="2538552" y="2537460"/>
                </a:moveTo>
                <a:lnTo>
                  <a:pt x="2534742" y="2533662"/>
                </a:lnTo>
                <a:lnTo>
                  <a:pt x="2514777" y="2533662"/>
                </a:lnTo>
                <a:lnTo>
                  <a:pt x="2496629" y="2533650"/>
                </a:lnTo>
                <a:lnTo>
                  <a:pt x="2500439" y="2537460"/>
                </a:lnTo>
                <a:lnTo>
                  <a:pt x="2518575" y="2537460"/>
                </a:lnTo>
                <a:lnTo>
                  <a:pt x="2538552" y="2537460"/>
                </a:lnTo>
                <a:close/>
              </a:path>
              <a:path w="2938780" h="2938145">
                <a:moveTo>
                  <a:pt x="2544902" y="2543822"/>
                </a:moveTo>
                <a:lnTo>
                  <a:pt x="2539822" y="2538742"/>
                </a:lnTo>
                <a:lnTo>
                  <a:pt x="2519845" y="2538742"/>
                </a:lnTo>
                <a:lnTo>
                  <a:pt x="2501709" y="2538730"/>
                </a:lnTo>
                <a:lnTo>
                  <a:pt x="2506789" y="2543822"/>
                </a:lnTo>
                <a:lnTo>
                  <a:pt x="2524925" y="2543822"/>
                </a:lnTo>
                <a:lnTo>
                  <a:pt x="2544902" y="2543822"/>
                </a:lnTo>
                <a:close/>
              </a:path>
              <a:path w="2938780" h="2938145">
                <a:moveTo>
                  <a:pt x="2551252" y="2550172"/>
                </a:moveTo>
                <a:lnTo>
                  <a:pt x="2546172" y="2545080"/>
                </a:lnTo>
                <a:lnTo>
                  <a:pt x="2526195" y="2545080"/>
                </a:lnTo>
                <a:lnTo>
                  <a:pt x="2508059" y="2545080"/>
                </a:lnTo>
                <a:lnTo>
                  <a:pt x="2513152" y="2550172"/>
                </a:lnTo>
                <a:lnTo>
                  <a:pt x="2531275" y="2550172"/>
                </a:lnTo>
                <a:lnTo>
                  <a:pt x="2551252" y="2550172"/>
                </a:lnTo>
                <a:close/>
              </a:path>
              <a:path w="2938780" h="2938145">
                <a:moveTo>
                  <a:pt x="2557602" y="2556522"/>
                </a:moveTo>
                <a:lnTo>
                  <a:pt x="2552522" y="2551430"/>
                </a:lnTo>
                <a:lnTo>
                  <a:pt x="2532545" y="2551430"/>
                </a:lnTo>
                <a:lnTo>
                  <a:pt x="2514422" y="2551430"/>
                </a:lnTo>
                <a:lnTo>
                  <a:pt x="2519502" y="2556522"/>
                </a:lnTo>
                <a:lnTo>
                  <a:pt x="2537625" y="2556522"/>
                </a:lnTo>
                <a:lnTo>
                  <a:pt x="2557602" y="2556522"/>
                </a:lnTo>
                <a:close/>
              </a:path>
              <a:path w="2938780" h="2938145">
                <a:moveTo>
                  <a:pt x="2563965" y="2562860"/>
                </a:moveTo>
                <a:lnTo>
                  <a:pt x="2558885" y="2557780"/>
                </a:lnTo>
                <a:lnTo>
                  <a:pt x="2538895" y="2557780"/>
                </a:lnTo>
                <a:lnTo>
                  <a:pt x="2520772" y="2557780"/>
                </a:lnTo>
                <a:lnTo>
                  <a:pt x="2525852" y="2562860"/>
                </a:lnTo>
                <a:lnTo>
                  <a:pt x="2543975" y="2562860"/>
                </a:lnTo>
                <a:lnTo>
                  <a:pt x="2563965" y="2562860"/>
                </a:lnTo>
                <a:close/>
              </a:path>
              <a:path w="2938780" h="2938145">
                <a:moveTo>
                  <a:pt x="2570315" y="2569222"/>
                </a:moveTo>
                <a:lnTo>
                  <a:pt x="2565235" y="2564142"/>
                </a:lnTo>
                <a:lnTo>
                  <a:pt x="2545245" y="2564142"/>
                </a:lnTo>
                <a:lnTo>
                  <a:pt x="2527122" y="2564130"/>
                </a:lnTo>
                <a:lnTo>
                  <a:pt x="2532202" y="2569222"/>
                </a:lnTo>
                <a:lnTo>
                  <a:pt x="2550312" y="2569222"/>
                </a:lnTo>
                <a:lnTo>
                  <a:pt x="2570315" y="2569222"/>
                </a:lnTo>
                <a:close/>
              </a:path>
              <a:path w="2938780" h="2938145">
                <a:moveTo>
                  <a:pt x="2576665" y="2575572"/>
                </a:moveTo>
                <a:lnTo>
                  <a:pt x="2571585" y="2570480"/>
                </a:lnTo>
                <a:lnTo>
                  <a:pt x="2551582" y="2570480"/>
                </a:lnTo>
                <a:lnTo>
                  <a:pt x="2533472" y="2570480"/>
                </a:lnTo>
                <a:lnTo>
                  <a:pt x="2538552" y="2575572"/>
                </a:lnTo>
                <a:lnTo>
                  <a:pt x="2556662" y="2575572"/>
                </a:lnTo>
                <a:lnTo>
                  <a:pt x="2576665" y="2575572"/>
                </a:lnTo>
                <a:close/>
              </a:path>
              <a:path w="2938780" h="2938145">
                <a:moveTo>
                  <a:pt x="2583015" y="2581922"/>
                </a:moveTo>
                <a:lnTo>
                  <a:pt x="2577935" y="2576830"/>
                </a:lnTo>
                <a:lnTo>
                  <a:pt x="2557932" y="2576830"/>
                </a:lnTo>
                <a:lnTo>
                  <a:pt x="2539835" y="2576830"/>
                </a:lnTo>
                <a:lnTo>
                  <a:pt x="2544915" y="2581910"/>
                </a:lnTo>
                <a:lnTo>
                  <a:pt x="2562999" y="2581910"/>
                </a:lnTo>
                <a:lnTo>
                  <a:pt x="2583015" y="2581922"/>
                </a:lnTo>
                <a:close/>
              </a:path>
              <a:path w="2938780" h="2938145">
                <a:moveTo>
                  <a:pt x="2585555" y="2584462"/>
                </a:moveTo>
                <a:lnTo>
                  <a:pt x="2584285" y="2583192"/>
                </a:lnTo>
                <a:lnTo>
                  <a:pt x="2564295" y="2583192"/>
                </a:lnTo>
                <a:lnTo>
                  <a:pt x="2546185" y="2583180"/>
                </a:lnTo>
                <a:lnTo>
                  <a:pt x="2547455" y="2584450"/>
                </a:lnTo>
                <a:lnTo>
                  <a:pt x="2565539" y="2584450"/>
                </a:lnTo>
                <a:lnTo>
                  <a:pt x="2585555" y="2584462"/>
                </a:lnTo>
                <a:close/>
              </a:path>
              <a:path w="2938780" h="2938145">
                <a:moveTo>
                  <a:pt x="2589377" y="2588272"/>
                </a:moveTo>
                <a:lnTo>
                  <a:pt x="2586825" y="2585732"/>
                </a:lnTo>
                <a:lnTo>
                  <a:pt x="2566822" y="2585732"/>
                </a:lnTo>
                <a:lnTo>
                  <a:pt x="2548725" y="2585732"/>
                </a:lnTo>
                <a:lnTo>
                  <a:pt x="2551265" y="2588272"/>
                </a:lnTo>
                <a:lnTo>
                  <a:pt x="2569362" y="2588272"/>
                </a:lnTo>
                <a:lnTo>
                  <a:pt x="2589377" y="2588272"/>
                </a:lnTo>
                <a:close/>
              </a:path>
              <a:path w="2938780" h="2938145">
                <a:moveTo>
                  <a:pt x="2590939" y="2609862"/>
                </a:moveTo>
                <a:lnTo>
                  <a:pt x="2589669" y="2608592"/>
                </a:lnTo>
                <a:lnTo>
                  <a:pt x="2571597" y="2608592"/>
                </a:lnTo>
                <a:lnTo>
                  <a:pt x="2572867" y="2609862"/>
                </a:lnTo>
                <a:lnTo>
                  <a:pt x="2590939" y="2609862"/>
                </a:lnTo>
                <a:close/>
              </a:path>
              <a:path w="2938780" h="2938145">
                <a:moveTo>
                  <a:pt x="2591917" y="2590812"/>
                </a:moveTo>
                <a:lnTo>
                  <a:pt x="2590647" y="2589530"/>
                </a:lnTo>
                <a:lnTo>
                  <a:pt x="2570632" y="2589530"/>
                </a:lnTo>
                <a:lnTo>
                  <a:pt x="2552535" y="2589530"/>
                </a:lnTo>
                <a:lnTo>
                  <a:pt x="2553805" y="2590800"/>
                </a:lnTo>
                <a:lnTo>
                  <a:pt x="2571889" y="2590800"/>
                </a:lnTo>
                <a:lnTo>
                  <a:pt x="2591917" y="2590812"/>
                </a:lnTo>
                <a:close/>
              </a:path>
              <a:path w="2938780" h="2938145">
                <a:moveTo>
                  <a:pt x="2595727" y="2594622"/>
                </a:moveTo>
                <a:lnTo>
                  <a:pt x="2593187" y="2592082"/>
                </a:lnTo>
                <a:lnTo>
                  <a:pt x="2573172" y="2592082"/>
                </a:lnTo>
                <a:lnTo>
                  <a:pt x="2555075" y="2592070"/>
                </a:lnTo>
                <a:lnTo>
                  <a:pt x="2557615" y="2594622"/>
                </a:lnTo>
                <a:lnTo>
                  <a:pt x="2575712" y="2594622"/>
                </a:lnTo>
                <a:lnTo>
                  <a:pt x="2595727" y="2594622"/>
                </a:lnTo>
                <a:close/>
              </a:path>
              <a:path w="2938780" h="2938145">
                <a:moveTo>
                  <a:pt x="2598267" y="2597162"/>
                </a:moveTo>
                <a:lnTo>
                  <a:pt x="2596997" y="2595892"/>
                </a:lnTo>
                <a:lnTo>
                  <a:pt x="2576982" y="2595892"/>
                </a:lnTo>
                <a:lnTo>
                  <a:pt x="2558885" y="2595880"/>
                </a:lnTo>
                <a:lnTo>
                  <a:pt x="2560155" y="2597150"/>
                </a:lnTo>
                <a:lnTo>
                  <a:pt x="2578227" y="2597150"/>
                </a:lnTo>
                <a:lnTo>
                  <a:pt x="2598267" y="2597162"/>
                </a:lnTo>
                <a:close/>
              </a:path>
              <a:path w="2938780" h="2938145">
                <a:moveTo>
                  <a:pt x="2601099" y="2620022"/>
                </a:moveTo>
                <a:lnTo>
                  <a:pt x="2598559" y="2617482"/>
                </a:lnTo>
                <a:lnTo>
                  <a:pt x="2580487" y="2617482"/>
                </a:lnTo>
                <a:lnTo>
                  <a:pt x="2583027" y="2620022"/>
                </a:lnTo>
                <a:lnTo>
                  <a:pt x="2601099" y="2620022"/>
                </a:lnTo>
                <a:close/>
              </a:path>
              <a:path w="2938780" h="2938145">
                <a:moveTo>
                  <a:pt x="2602077" y="2600972"/>
                </a:moveTo>
                <a:lnTo>
                  <a:pt x="2599537" y="2598432"/>
                </a:lnTo>
                <a:lnTo>
                  <a:pt x="2579509" y="2598432"/>
                </a:lnTo>
                <a:lnTo>
                  <a:pt x="2561425" y="2598432"/>
                </a:lnTo>
                <a:lnTo>
                  <a:pt x="2563965" y="2600972"/>
                </a:lnTo>
                <a:lnTo>
                  <a:pt x="2582049" y="2600972"/>
                </a:lnTo>
                <a:lnTo>
                  <a:pt x="2602077" y="2600972"/>
                </a:lnTo>
                <a:close/>
              </a:path>
              <a:path w="2938780" h="2938145">
                <a:moveTo>
                  <a:pt x="2604617" y="2603512"/>
                </a:moveTo>
                <a:lnTo>
                  <a:pt x="2603347" y="2602230"/>
                </a:lnTo>
                <a:lnTo>
                  <a:pt x="2583319" y="2602230"/>
                </a:lnTo>
                <a:lnTo>
                  <a:pt x="2565235" y="2602230"/>
                </a:lnTo>
                <a:lnTo>
                  <a:pt x="2566505" y="2603500"/>
                </a:lnTo>
                <a:lnTo>
                  <a:pt x="2584577" y="2603500"/>
                </a:lnTo>
                <a:lnTo>
                  <a:pt x="2604617" y="2603512"/>
                </a:lnTo>
                <a:close/>
              </a:path>
              <a:path w="2938780" h="2938145">
                <a:moveTo>
                  <a:pt x="2608427" y="2607322"/>
                </a:moveTo>
                <a:lnTo>
                  <a:pt x="2605887" y="2604782"/>
                </a:lnTo>
                <a:lnTo>
                  <a:pt x="2585859" y="2604782"/>
                </a:lnTo>
                <a:lnTo>
                  <a:pt x="2567775" y="2604782"/>
                </a:lnTo>
                <a:lnTo>
                  <a:pt x="2570327" y="2607322"/>
                </a:lnTo>
                <a:lnTo>
                  <a:pt x="2588399" y="2607322"/>
                </a:lnTo>
                <a:lnTo>
                  <a:pt x="2608427" y="2607322"/>
                </a:lnTo>
                <a:close/>
              </a:path>
              <a:path w="2938780" h="2938145">
                <a:moveTo>
                  <a:pt x="2610967" y="2609850"/>
                </a:moveTo>
                <a:lnTo>
                  <a:pt x="2609697" y="2608580"/>
                </a:lnTo>
                <a:lnTo>
                  <a:pt x="2589669" y="2608580"/>
                </a:lnTo>
                <a:lnTo>
                  <a:pt x="2590939" y="2609850"/>
                </a:lnTo>
                <a:lnTo>
                  <a:pt x="2610967" y="2609850"/>
                </a:lnTo>
                <a:close/>
              </a:path>
              <a:path w="2938780" h="2938145">
                <a:moveTo>
                  <a:pt x="2614777" y="2613672"/>
                </a:moveTo>
                <a:lnTo>
                  <a:pt x="2612237" y="2611120"/>
                </a:lnTo>
                <a:lnTo>
                  <a:pt x="2592209" y="2611120"/>
                </a:lnTo>
                <a:lnTo>
                  <a:pt x="2574137" y="2611132"/>
                </a:lnTo>
                <a:lnTo>
                  <a:pt x="2576677" y="2613672"/>
                </a:lnTo>
                <a:lnTo>
                  <a:pt x="2594749" y="2613672"/>
                </a:lnTo>
                <a:lnTo>
                  <a:pt x="2614777" y="2613672"/>
                </a:lnTo>
                <a:close/>
              </a:path>
              <a:path w="2938780" h="2938145">
                <a:moveTo>
                  <a:pt x="2617330" y="2616212"/>
                </a:moveTo>
                <a:lnTo>
                  <a:pt x="2616047" y="2614942"/>
                </a:lnTo>
                <a:lnTo>
                  <a:pt x="2596032" y="2614942"/>
                </a:lnTo>
                <a:lnTo>
                  <a:pt x="2577947" y="2614930"/>
                </a:lnTo>
                <a:lnTo>
                  <a:pt x="2579217" y="2616200"/>
                </a:lnTo>
                <a:lnTo>
                  <a:pt x="2597277" y="2616200"/>
                </a:lnTo>
                <a:lnTo>
                  <a:pt x="2617330" y="2616212"/>
                </a:lnTo>
                <a:close/>
              </a:path>
              <a:path w="2938780" h="2938145">
                <a:moveTo>
                  <a:pt x="2621140" y="2620010"/>
                </a:moveTo>
                <a:lnTo>
                  <a:pt x="2618600" y="2617482"/>
                </a:lnTo>
                <a:lnTo>
                  <a:pt x="2598559" y="2617482"/>
                </a:lnTo>
                <a:lnTo>
                  <a:pt x="2601099" y="2620010"/>
                </a:lnTo>
                <a:lnTo>
                  <a:pt x="2621140" y="2620010"/>
                </a:lnTo>
                <a:close/>
              </a:path>
              <a:path w="2938780" h="2938145">
                <a:moveTo>
                  <a:pt x="2623680" y="2622562"/>
                </a:moveTo>
                <a:lnTo>
                  <a:pt x="2622410" y="2621280"/>
                </a:lnTo>
                <a:lnTo>
                  <a:pt x="2602369" y="2621280"/>
                </a:lnTo>
                <a:lnTo>
                  <a:pt x="2584297" y="2621280"/>
                </a:lnTo>
                <a:lnTo>
                  <a:pt x="2585567" y="2622550"/>
                </a:lnTo>
                <a:lnTo>
                  <a:pt x="2603627" y="2622550"/>
                </a:lnTo>
                <a:lnTo>
                  <a:pt x="2623680" y="2622562"/>
                </a:lnTo>
                <a:close/>
              </a:path>
              <a:path w="2938780" h="2938145">
                <a:moveTo>
                  <a:pt x="2627490" y="2626372"/>
                </a:moveTo>
                <a:lnTo>
                  <a:pt x="2624950" y="2623832"/>
                </a:lnTo>
                <a:lnTo>
                  <a:pt x="2604909" y="2623832"/>
                </a:lnTo>
                <a:lnTo>
                  <a:pt x="2586837" y="2623820"/>
                </a:lnTo>
                <a:lnTo>
                  <a:pt x="2589377" y="2626372"/>
                </a:lnTo>
                <a:lnTo>
                  <a:pt x="2607437" y="2626372"/>
                </a:lnTo>
                <a:lnTo>
                  <a:pt x="2627490" y="2626372"/>
                </a:lnTo>
                <a:close/>
              </a:path>
              <a:path w="2938780" h="2938145">
                <a:moveTo>
                  <a:pt x="2630030" y="2628900"/>
                </a:moveTo>
                <a:lnTo>
                  <a:pt x="2628760" y="2627642"/>
                </a:lnTo>
                <a:lnTo>
                  <a:pt x="2608719" y="2627642"/>
                </a:lnTo>
                <a:lnTo>
                  <a:pt x="2590647" y="2627630"/>
                </a:lnTo>
                <a:lnTo>
                  <a:pt x="2591917" y="2628900"/>
                </a:lnTo>
                <a:lnTo>
                  <a:pt x="2609977" y="2628900"/>
                </a:lnTo>
                <a:lnTo>
                  <a:pt x="2630030" y="2628900"/>
                </a:lnTo>
                <a:close/>
              </a:path>
              <a:path w="2938780" h="2938145">
                <a:moveTo>
                  <a:pt x="2633840" y="2632722"/>
                </a:moveTo>
                <a:lnTo>
                  <a:pt x="2631300" y="2630182"/>
                </a:lnTo>
                <a:lnTo>
                  <a:pt x="2611247" y="2630182"/>
                </a:lnTo>
                <a:lnTo>
                  <a:pt x="2593187" y="2630182"/>
                </a:lnTo>
                <a:lnTo>
                  <a:pt x="2595727" y="2632710"/>
                </a:lnTo>
                <a:lnTo>
                  <a:pt x="2613774" y="2632710"/>
                </a:lnTo>
                <a:lnTo>
                  <a:pt x="2633840" y="2632722"/>
                </a:lnTo>
                <a:close/>
              </a:path>
              <a:path w="2938780" h="2938145">
                <a:moveTo>
                  <a:pt x="2636380" y="2635262"/>
                </a:moveTo>
                <a:lnTo>
                  <a:pt x="2635110" y="2633980"/>
                </a:lnTo>
                <a:lnTo>
                  <a:pt x="2615057" y="2633980"/>
                </a:lnTo>
                <a:lnTo>
                  <a:pt x="2596997" y="2633980"/>
                </a:lnTo>
                <a:lnTo>
                  <a:pt x="2598280" y="2635250"/>
                </a:lnTo>
                <a:lnTo>
                  <a:pt x="2616314" y="2635250"/>
                </a:lnTo>
                <a:lnTo>
                  <a:pt x="2636380" y="2635262"/>
                </a:lnTo>
                <a:close/>
              </a:path>
              <a:path w="2938780" h="2938145">
                <a:moveTo>
                  <a:pt x="2640190" y="2639072"/>
                </a:moveTo>
                <a:lnTo>
                  <a:pt x="2637650" y="2636520"/>
                </a:lnTo>
                <a:lnTo>
                  <a:pt x="2617597" y="2636520"/>
                </a:lnTo>
                <a:lnTo>
                  <a:pt x="2599550" y="2636532"/>
                </a:lnTo>
                <a:lnTo>
                  <a:pt x="2602090" y="2639072"/>
                </a:lnTo>
                <a:lnTo>
                  <a:pt x="2620137" y="2639072"/>
                </a:lnTo>
                <a:lnTo>
                  <a:pt x="2640190" y="2639072"/>
                </a:lnTo>
                <a:close/>
              </a:path>
              <a:path w="2938780" h="2938145">
                <a:moveTo>
                  <a:pt x="2641714" y="2660662"/>
                </a:moveTo>
                <a:lnTo>
                  <a:pt x="2640444" y="2659380"/>
                </a:lnTo>
                <a:lnTo>
                  <a:pt x="2622410" y="2659380"/>
                </a:lnTo>
                <a:lnTo>
                  <a:pt x="2623680" y="2660662"/>
                </a:lnTo>
                <a:lnTo>
                  <a:pt x="2641714" y="2660662"/>
                </a:lnTo>
                <a:close/>
              </a:path>
              <a:path w="2938780" h="2938145">
                <a:moveTo>
                  <a:pt x="2646553" y="2645422"/>
                </a:moveTo>
                <a:lnTo>
                  <a:pt x="2641460" y="2640330"/>
                </a:lnTo>
                <a:lnTo>
                  <a:pt x="2621407" y="2640330"/>
                </a:lnTo>
                <a:lnTo>
                  <a:pt x="2603360" y="2640342"/>
                </a:lnTo>
                <a:lnTo>
                  <a:pt x="2608440" y="2645422"/>
                </a:lnTo>
                <a:lnTo>
                  <a:pt x="2626487" y="2645422"/>
                </a:lnTo>
                <a:lnTo>
                  <a:pt x="2646553" y="2645422"/>
                </a:lnTo>
                <a:close/>
              </a:path>
              <a:path w="2938780" h="2938145">
                <a:moveTo>
                  <a:pt x="2649093" y="2647962"/>
                </a:moveTo>
                <a:lnTo>
                  <a:pt x="2647823" y="2646680"/>
                </a:lnTo>
                <a:lnTo>
                  <a:pt x="2627757" y="2646680"/>
                </a:lnTo>
                <a:lnTo>
                  <a:pt x="2609710" y="2646692"/>
                </a:lnTo>
                <a:lnTo>
                  <a:pt x="2610980" y="2647950"/>
                </a:lnTo>
                <a:lnTo>
                  <a:pt x="2629014" y="2647950"/>
                </a:lnTo>
                <a:lnTo>
                  <a:pt x="2649093" y="2647962"/>
                </a:lnTo>
                <a:close/>
              </a:path>
              <a:path w="2938780" h="2938145">
                <a:moveTo>
                  <a:pt x="2652903" y="2651772"/>
                </a:moveTo>
                <a:lnTo>
                  <a:pt x="2650363" y="2649232"/>
                </a:lnTo>
                <a:lnTo>
                  <a:pt x="2630297" y="2649232"/>
                </a:lnTo>
                <a:lnTo>
                  <a:pt x="2612250" y="2649232"/>
                </a:lnTo>
                <a:lnTo>
                  <a:pt x="2614790" y="2651760"/>
                </a:lnTo>
                <a:lnTo>
                  <a:pt x="2632824" y="2651760"/>
                </a:lnTo>
                <a:lnTo>
                  <a:pt x="2652903" y="2651772"/>
                </a:lnTo>
                <a:close/>
              </a:path>
              <a:path w="2938780" h="2938145">
                <a:moveTo>
                  <a:pt x="2655443" y="2654312"/>
                </a:moveTo>
                <a:lnTo>
                  <a:pt x="2654173" y="2653030"/>
                </a:lnTo>
                <a:lnTo>
                  <a:pt x="2634107" y="2653030"/>
                </a:lnTo>
                <a:lnTo>
                  <a:pt x="2616060" y="2653042"/>
                </a:lnTo>
                <a:lnTo>
                  <a:pt x="2617330" y="2654312"/>
                </a:lnTo>
                <a:lnTo>
                  <a:pt x="2635377" y="2654312"/>
                </a:lnTo>
                <a:lnTo>
                  <a:pt x="2655443" y="2654312"/>
                </a:lnTo>
                <a:close/>
              </a:path>
              <a:path w="2938780" h="2938145">
                <a:moveTo>
                  <a:pt x="2659253" y="2658122"/>
                </a:moveTo>
                <a:lnTo>
                  <a:pt x="2656713" y="2655582"/>
                </a:lnTo>
                <a:lnTo>
                  <a:pt x="2636634" y="2655582"/>
                </a:lnTo>
                <a:lnTo>
                  <a:pt x="2618600" y="2655582"/>
                </a:lnTo>
                <a:lnTo>
                  <a:pt x="2621140" y="2658122"/>
                </a:lnTo>
                <a:lnTo>
                  <a:pt x="2639174" y="2658122"/>
                </a:lnTo>
                <a:lnTo>
                  <a:pt x="2659253" y="2658122"/>
                </a:lnTo>
                <a:close/>
              </a:path>
              <a:path w="2938780" h="2938145">
                <a:moveTo>
                  <a:pt x="2661793" y="2660650"/>
                </a:moveTo>
                <a:lnTo>
                  <a:pt x="2660523" y="2659380"/>
                </a:lnTo>
                <a:lnTo>
                  <a:pt x="2640444" y="2659380"/>
                </a:lnTo>
                <a:lnTo>
                  <a:pt x="2641714" y="2660650"/>
                </a:lnTo>
                <a:lnTo>
                  <a:pt x="2661793" y="2660650"/>
                </a:lnTo>
                <a:close/>
              </a:path>
              <a:path w="2938780" h="2938145">
                <a:moveTo>
                  <a:pt x="2665603" y="2664472"/>
                </a:moveTo>
                <a:lnTo>
                  <a:pt x="2663063" y="2661932"/>
                </a:lnTo>
                <a:lnTo>
                  <a:pt x="2642984" y="2661932"/>
                </a:lnTo>
                <a:lnTo>
                  <a:pt x="2624950" y="2661932"/>
                </a:lnTo>
                <a:lnTo>
                  <a:pt x="2627503" y="2664460"/>
                </a:lnTo>
                <a:lnTo>
                  <a:pt x="2645511" y="2664460"/>
                </a:lnTo>
                <a:lnTo>
                  <a:pt x="2665603" y="2664472"/>
                </a:lnTo>
                <a:close/>
              </a:path>
              <a:path w="2938780" h="2938145">
                <a:moveTo>
                  <a:pt x="2668143" y="2667012"/>
                </a:moveTo>
                <a:lnTo>
                  <a:pt x="2666873" y="2665730"/>
                </a:lnTo>
                <a:lnTo>
                  <a:pt x="2646794" y="2665730"/>
                </a:lnTo>
                <a:lnTo>
                  <a:pt x="2628773" y="2665730"/>
                </a:lnTo>
                <a:lnTo>
                  <a:pt x="2630043" y="2667000"/>
                </a:lnTo>
                <a:lnTo>
                  <a:pt x="2648051" y="2667000"/>
                </a:lnTo>
                <a:lnTo>
                  <a:pt x="2668143" y="2667012"/>
                </a:lnTo>
                <a:close/>
              </a:path>
              <a:path w="2938780" h="2938145">
                <a:moveTo>
                  <a:pt x="2670911" y="2689872"/>
                </a:moveTo>
                <a:lnTo>
                  <a:pt x="2668371" y="2687332"/>
                </a:lnTo>
                <a:lnTo>
                  <a:pt x="2650363" y="2687332"/>
                </a:lnTo>
                <a:lnTo>
                  <a:pt x="2652903" y="2689872"/>
                </a:lnTo>
                <a:lnTo>
                  <a:pt x="2670911" y="2689872"/>
                </a:lnTo>
                <a:close/>
              </a:path>
              <a:path w="2938780" h="2938145">
                <a:moveTo>
                  <a:pt x="2671953" y="2670810"/>
                </a:moveTo>
                <a:lnTo>
                  <a:pt x="2669413" y="2668282"/>
                </a:lnTo>
                <a:lnTo>
                  <a:pt x="2649347" y="2668282"/>
                </a:lnTo>
                <a:lnTo>
                  <a:pt x="2631313" y="2668270"/>
                </a:lnTo>
                <a:lnTo>
                  <a:pt x="2633853" y="2670810"/>
                </a:lnTo>
                <a:lnTo>
                  <a:pt x="2651874" y="2670810"/>
                </a:lnTo>
                <a:lnTo>
                  <a:pt x="2671953" y="2670810"/>
                </a:lnTo>
                <a:close/>
              </a:path>
              <a:path w="2938780" h="2938145">
                <a:moveTo>
                  <a:pt x="2673451" y="2692412"/>
                </a:moveTo>
                <a:lnTo>
                  <a:pt x="2672181" y="2691130"/>
                </a:lnTo>
                <a:lnTo>
                  <a:pt x="2654173" y="2691130"/>
                </a:lnTo>
                <a:lnTo>
                  <a:pt x="2655443" y="2692412"/>
                </a:lnTo>
                <a:lnTo>
                  <a:pt x="2673451" y="2692412"/>
                </a:lnTo>
                <a:close/>
              </a:path>
              <a:path w="2938780" h="2938145">
                <a:moveTo>
                  <a:pt x="2674493" y="2673362"/>
                </a:moveTo>
                <a:lnTo>
                  <a:pt x="2673223" y="2672080"/>
                </a:lnTo>
                <a:lnTo>
                  <a:pt x="2653144" y="2672080"/>
                </a:lnTo>
                <a:lnTo>
                  <a:pt x="2635123" y="2672080"/>
                </a:lnTo>
                <a:lnTo>
                  <a:pt x="2636393" y="2673350"/>
                </a:lnTo>
                <a:lnTo>
                  <a:pt x="2654401" y="2673350"/>
                </a:lnTo>
                <a:lnTo>
                  <a:pt x="2674493" y="2673362"/>
                </a:lnTo>
                <a:close/>
              </a:path>
              <a:path w="2938780" h="2938145">
                <a:moveTo>
                  <a:pt x="2678315" y="2677172"/>
                </a:moveTo>
                <a:lnTo>
                  <a:pt x="2675763" y="2674632"/>
                </a:lnTo>
                <a:lnTo>
                  <a:pt x="2655684" y="2674632"/>
                </a:lnTo>
                <a:lnTo>
                  <a:pt x="2637663" y="2674620"/>
                </a:lnTo>
                <a:lnTo>
                  <a:pt x="2640203" y="2677172"/>
                </a:lnTo>
                <a:lnTo>
                  <a:pt x="2658224" y="2677172"/>
                </a:lnTo>
                <a:lnTo>
                  <a:pt x="2678315" y="2677172"/>
                </a:lnTo>
                <a:close/>
              </a:path>
              <a:path w="2938780" h="2938145">
                <a:moveTo>
                  <a:pt x="2680855" y="2679712"/>
                </a:moveTo>
                <a:lnTo>
                  <a:pt x="2679585" y="2678442"/>
                </a:lnTo>
                <a:lnTo>
                  <a:pt x="2659507" y="2678442"/>
                </a:lnTo>
                <a:lnTo>
                  <a:pt x="2641473" y="2678430"/>
                </a:lnTo>
                <a:lnTo>
                  <a:pt x="2642743" y="2679700"/>
                </a:lnTo>
                <a:lnTo>
                  <a:pt x="2660751" y="2679700"/>
                </a:lnTo>
                <a:lnTo>
                  <a:pt x="2680855" y="2679712"/>
                </a:lnTo>
                <a:close/>
              </a:path>
              <a:path w="2938780" h="2938145">
                <a:moveTo>
                  <a:pt x="2684665" y="2683522"/>
                </a:moveTo>
                <a:lnTo>
                  <a:pt x="2682125" y="2680982"/>
                </a:lnTo>
                <a:lnTo>
                  <a:pt x="2662034" y="2680982"/>
                </a:lnTo>
                <a:lnTo>
                  <a:pt x="2644013" y="2680982"/>
                </a:lnTo>
                <a:lnTo>
                  <a:pt x="2646553" y="2683522"/>
                </a:lnTo>
                <a:lnTo>
                  <a:pt x="2664574" y="2683522"/>
                </a:lnTo>
                <a:lnTo>
                  <a:pt x="2684665" y="2683522"/>
                </a:lnTo>
                <a:close/>
              </a:path>
              <a:path w="2938780" h="2938145">
                <a:moveTo>
                  <a:pt x="2687205" y="2686062"/>
                </a:moveTo>
                <a:lnTo>
                  <a:pt x="2685935" y="2684780"/>
                </a:lnTo>
                <a:lnTo>
                  <a:pt x="2665844" y="2684780"/>
                </a:lnTo>
                <a:lnTo>
                  <a:pt x="2647823" y="2684780"/>
                </a:lnTo>
                <a:lnTo>
                  <a:pt x="2649093" y="2686050"/>
                </a:lnTo>
                <a:lnTo>
                  <a:pt x="2667089" y="2686050"/>
                </a:lnTo>
                <a:lnTo>
                  <a:pt x="2687205" y="2686062"/>
                </a:lnTo>
                <a:close/>
              </a:path>
              <a:path w="2938780" h="2938145">
                <a:moveTo>
                  <a:pt x="2689961" y="2708922"/>
                </a:moveTo>
                <a:lnTo>
                  <a:pt x="2687421" y="2706382"/>
                </a:lnTo>
                <a:lnTo>
                  <a:pt x="2669425" y="2706382"/>
                </a:lnTo>
                <a:lnTo>
                  <a:pt x="2671965" y="2708922"/>
                </a:lnTo>
                <a:lnTo>
                  <a:pt x="2689961" y="2708922"/>
                </a:lnTo>
                <a:close/>
              </a:path>
              <a:path w="2938780" h="2938145">
                <a:moveTo>
                  <a:pt x="2691015" y="2689860"/>
                </a:moveTo>
                <a:lnTo>
                  <a:pt x="2688475" y="2687320"/>
                </a:lnTo>
                <a:lnTo>
                  <a:pt x="2668371" y="2687320"/>
                </a:lnTo>
                <a:lnTo>
                  <a:pt x="2670911" y="2689860"/>
                </a:lnTo>
                <a:lnTo>
                  <a:pt x="2691015" y="2689860"/>
                </a:lnTo>
                <a:close/>
              </a:path>
              <a:path w="2938780" h="2938145">
                <a:moveTo>
                  <a:pt x="2693555" y="2692400"/>
                </a:moveTo>
                <a:lnTo>
                  <a:pt x="2692285" y="2691130"/>
                </a:lnTo>
                <a:lnTo>
                  <a:pt x="2672181" y="2691130"/>
                </a:lnTo>
                <a:lnTo>
                  <a:pt x="2673451" y="2692400"/>
                </a:lnTo>
                <a:lnTo>
                  <a:pt x="2693555" y="2692400"/>
                </a:lnTo>
                <a:close/>
              </a:path>
              <a:path w="2938780" h="2938145">
                <a:moveTo>
                  <a:pt x="2697365" y="2696210"/>
                </a:moveTo>
                <a:lnTo>
                  <a:pt x="2694825" y="2693682"/>
                </a:lnTo>
                <a:lnTo>
                  <a:pt x="2674721" y="2693682"/>
                </a:lnTo>
                <a:lnTo>
                  <a:pt x="2656713" y="2693682"/>
                </a:lnTo>
                <a:lnTo>
                  <a:pt x="2659265" y="2696210"/>
                </a:lnTo>
                <a:lnTo>
                  <a:pt x="2677261" y="2696210"/>
                </a:lnTo>
                <a:lnTo>
                  <a:pt x="2697365" y="2696210"/>
                </a:lnTo>
                <a:close/>
              </a:path>
              <a:path w="2938780" h="2938145">
                <a:moveTo>
                  <a:pt x="2699905" y="2698762"/>
                </a:moveTo>
                <a:lnTo>
                  <a:pt x="2698635" y="2697480"/>
                </a:lnTo>
                <a:lnTo>
                  <a:pt x="2678531" y="2697480"/>
                </a:lnTo>
                <a:lnTo>
                  <a:pt x="2660535" y="2697480"/>
                </a:lnTo>
                <a:lnTo>
                  <a:pt x="2661805" y="2698762"/>
                </a:lnTo>
                <a:lnTo>
                  <a:pt x="2679801" y="2698762"/>
                </a:lnTo>
                <a:lnTo>
                  <a:pt x="2699905" y="2698762"/>
                </a:lnTo>
                <a:close/>
              </a:path>
              <a:path w="2938780" h="2938145">
                <a:moveTo>
                  <a:pt x="2702649" y="2721622"/>
                </a:moveTo>
                <a:lnTo>
                  <a:pt x="2700109" y="2719082"/>
                </a:lnTo>
                <a:lnTo>
                  <a:pt x="2682125" y="2719082"/>
                </a:lnTo>
                <a:lnTo>
                  <a:pt x="2684665" y="2721622"/>
                </a:lnTo>
                <a:lnTo>
                  <a:pt x="2702649" y="2721622"/>
                </a:lnTo>
                <a:close/>
              </a:path>
              <a:path w="2938780" h="2938145">
                <a:moveTo>
                  <a:pt x="2703715" y="2702560"/>
                </a:moveTo>
                <a:lnTo>
                  <a:pt x="2701175" y="2700032"/>
                </a:lnTo>
                <a:lnTo>
                  <a:pt x="2681084" y="2700032"/>
                </a:lnTo>
                <a:lnTo>
                  <a:pt x="2663075" y="2700020"/>
                </a:lnTo>
                <a:lnTo>
                  <a:pt x="2665615" y="2702560"/>
                </a:lnTo>
                <a:lnTo>
                  <a:pt x="2683611" y="2702560"/>
                </a:lnTo>
                <a:lnTo>
                  <a:pt x="2703715" y="2702560"/>
                </a:lnTo>
                <a:close/>
              </a:path>
              <a:path w="2938780" h="2938145">
                <a:moveTo>
                  <a:pt x="2706268" y="2705112"/>
                </a:moveTo>
                <a:lnTo>
                  <a:pt x="2704985" y="2703830"/>
                </a:lnTo>
                <a:lnTo>
                  <a:pt x="2684881" y="2703830"/>
                </a:lnTo>
                <a:lnTo>
                  <a:pt x="2666885" y="2703830"/>
                </a:lnTo>
                <a:lnTo>
                  <a:pt x="2668155" y="2705112"/>
                </a:lnTo>
                <a:lnTo>
                  <a:pt x="2686151" y="2705112"/>
                </a:lnTo>
                <a:lnTo>
                  <a:pt x="2706268" y="2705112"/>
                </a:lnTo>
                <a:close/>
              </a:path>
              <a:path w="2938780" h="2938145">
                <a:moveTo>
                  <a:pt x="2710078" y="2708910"/>
                </a:moveTo>
                <a:lnTo>
                  <a:pt x="2707538" y="2706382"/>
                </a:lnTo>
                <a:lnTo>
                  <a:pt x="2687421" y="2706382"/>
                </a:lnTo>
                <a:lnTo>
                  <a:pt x="2689961" y="2708910"/>
                </a:lnTo>
                <a:lnTo>
                  <a:pt x="2710078" y="2708910"/>
                </a:lnTo>
                <a:close/>
              </a:path>
              <a:path w="2938780" h="2938145">
                <a:moveTo>
                  <a:pt x="2711539" y="2730512"/>
                </a:moveTo>
                <a:lnTo>
                  <a:pt x="2710269" y="2729230"/>
                </a:lnTo>
                <a:lnTo>
                  <a:pt x="2692298" y="2729230"/>
                </a:lnTo>
                <a:lnTo>
                  <a:pt x="2693568" y="2730512"/>
                </a:lnTo>
                <a:lnTo>
                  <a:pt x="2711539" y="2730512"/>
                </a:lnTo>
                <a:close/>
              </a:path>
              <a:path w="2938780" h="2938145">
                <a:moveTo>
                  <a:pt x="2712618" y="2711462"/>
                </a:moveTo>
                <a:lnTo>
                  <a:pt x="2711348" y="2710192"/>
                </a:lnTo>
                <a:lnTo>
                  <a:pt x="2691231" y="2710192"/>
                </a:lnTo>
                <a:lnTo>
                  <a:pt x="2673235" y="2710180"/>
                </a:lnTo>
                <a:lnTo>
                  <a:pt x="2674505" y="2711462"/>
                </a:lnTo>
                <a:lnTo>
                  <a:pt x="2692501" y="2711462"/>
                </a:lnTo>
                <a:lnTo>
                  <a:pt x="2712618" y="2711462"/>
                </a:lnTo>
                <a:close/>
              </a:path>
              <a:path w="2938780" h="2938145">
                <a:moveTo>
                  <a:pt x="2715349" y="2734322"/>
                </a:moveTo>
                <a:lnTo>
                  <a:pt x="2712809" y="2731782"/>
                </a:lnTo>
                <a:lnTo>
                  <a:pt x="2694838" y="2731782"/>
                </a:lnTo>
                <a:lnTo>
                  <a:pt x="2697378" y="2734322"/>
                </a:lnTo>
                <a:lnTo>
                  <a:pt x="2715349" y="2734322"/>
                </a:lnTo>
                <a:close/>
              </a:path>
              <a:path w="2938780" h="2938145">
                <a:moveTo>
                  <a:pt x="2716428" y="2715272"/>
                </a:moveTo>
                <a:lnTo>
                  <a:pt x="2713888" y="2712732"/>
                </a:lnTo>
                <a:lnTo>
                  <a:pt x="2693771" y="2712732"/>
                </a:lnTo>
                <a:lnTo>
                  <a:pt x="2675775" y="2712732"/>
                </a:lnTo>
                <a:lnTo>
                  <a:pt x="2678315" y="2715272"/>
                </a:lnTo>
                <a:lnTo>
                  <a:pt x="2696299" y="2715272"/>
                </a:lnTo>
                <a:lnTo>
                  <a:pt x="2716428" y="2715272"/>
                </a:lnTo>
                <a:close/>
              </a:path>
              <a:path w="2938780" h="2938145">
                <a:moveTo>
                  <a:pt x="2718968" y="2717812"/>
                </a:moveTo>
                <a:lnTo>
                  <a:pt x="2717698" y="2716530"/>
                </a:lnTo>
                <a:lnTo>
                  <a:pt x="2697569" y="2716530"/>
                </a:lnTo>
                <a:lnTo>
                  <a:pt x="2679585" y="2716530"/>
                </a:lnTo>
                <a:lnTo>
                  <a:pt x="2680855" y="2717812"/>
                </a:lnTo>
                <a:lnTo>
                  <a:pt x="2698839" y="2717812"/>
                </a:lnTo>
                <a:lnTo>
                  <a:pt x="2718968" y="2717812"/>
                </a:lnTo>
                <a:close/>
              </a:path>
              <a:path w="2938780" h="2938145">
                <a:moveTo>
                  <a:pt x="2722778" y="2721610"/>
                </a:moveTo>
                <a:lnTo>
                  <a:pt x="2720238" y="2719082"/>
                </a:lnTo>
                <a:lnTo>
                  <a:pt x="2700109" y="2719082"/>
                </a:lnTo>
                <a:lnTo>
                  <a:pt x="2702649" y="2721610"/>
                </a:lnTo>
                <a:lnTo>
                  <a:pt x="2722778" y="2721610"/>
                </a:lnTo>
                <a:close/>
              </a:path>
              <a:path w="2938780" h="2938145">
                <a:moveTo>
                  <a:pt x="2725318" y="2724162"/>
                </a:moveTo>
                <a:lnTo>
                  <a:pt x="2724048" y="2722880"/>
                </a:lnTo>
                <a:lnTo>
                  <a:pt x="2703919" y="2722880"/>
                </a:lnTo>
                <a:lnTo>
                  <a:pt x="2685935" y="2722880"/>
                </a:lnTo>
                <a:lnTo>
                  <a:pt x="2687218" y="2724162"/>
                </a:lnTo>
                <a:lnTo>
                  <a:pt x="2705189" y="2724162"/>
                </a:lnTo>
                <a:lnTo>
                  <a:pt x="2725318" y="2724162"/>
                </a:lnTo>
                <a:close/>
              </a:path>
              <a:path w="2938780" h="2938145">
                <a:moveTo>
                  <a:pt x="2729128" y="2727960"/>
                </a:moveTo>
                <a:lnTo>
                  <a:pt x="2726588" y="2725432"/>
                </a:lnTo>
                <a:lnTo>
                  <a:pt x="2706459" y="2725432"/>
                </a:lnTo>
                <a:lnTo>
                  <a:pt x="2688488" y="2725432"/>
                </a:lnTo>
                <a:lnTo>
                  <a:pt x="2691028" y="2727960"/>
                </a:lnTo>
                <a:lnTo>
                  <a:pt x="2708999" y="2727960"/>
                </a:lnTo>
                <a:lnTo>
                  <a:pt x="2729128" y="2727960"/>
                </a:lnTo>
                <a:close/>
              </a:path>
              <a:path w="2938780" h="2938145">
                <a:moveTo>
                  <a:pt x="2731668" y="2730500"/>
                </a:moveTo>
                <a:lnTo>
                  <a:pt x="2730398" y="2729230"/>
                </a:lnTo>
                <a:lnTo>
                  <a:pt x="2710269" y="2729230"/>
                </a:lnTo>
                <a:lnTo>
                  <a:pt x="2711539" y="2730500"/>
                </a:lnTo>
                <a:lnTo>
                  <a:pt x="2731668" y="2730500"/>
                </a:lnTo>
                <a:close/>
              </a:path>
              <a:path w="2938780" h="2938145">
                <a:moveTo>
                  <a:pt x="2735491" y="2734310"/>
                </a:moveTo>
                <a:lnTo>
                  <a:pt x="2732938" y="2731782"/>
                </a:lnTo>
                <a:lnTo>
                  <a:pt x="2712809" y="2731782"/>
                </a:lnTo>
                <a:lnTo>
                  <a:pt x="2715349" y="2734310"/>
                </a:lnTo>
                <a:lnTo>
                  <a:pt x="2735491" y="2734310"/>
                </a:lnTo>
                <a:close/>
              </a:path>
              <a:path w="2938780" h="2938145">
                <a:moveTo>
                  <a:pt x="2738031" y="2736862"/>
                </a:moveTo>
                <a:lnTo>
                  <a:pt x="2736761" y="2735580"/>
                </a:lnTo>
                <a:lnTo>
                  <a:pt x="2716619" y="2735580"/>
                </a:lnTo>
                <a:lnTo>
                  <a:pt x="2698648" y="2735580"/>
                </a:lnTo>
                <a:lnTo>
                  <a:pt x="2699918" y="2736862"/>
                </a:lnTo>
                <a:lnTo>
                  <a:pt x="2717889" y="2736862"/>
                </a:lnTo>
                <a:lnTo>
                  <a:pt x="2738031" y="2736862"/>
                </a:lnTo>
                <a:close/>
              </a:path>
              <a:path w="2938780" h="2938145">
                <a:moveTo>
                  <a:pt x="2852369" y="2851150"/>
                </a:moveTo>
                <a:lnTo>
                  <a:pt x="2739301" y="2738120"/>
                </a:lnTo>
                <a:lnTo>
                  <a:pt x="2719159" y="2738120"/>
                </a:lnTo>
                <a:lnTo>
                  <a:pt x="2701188" y="2738132"/>
                </a:lnTo>
                <a:lnTo>
                  <a:pt x="2814269" y="2851150"/>
                </a:lnTo>
                <a:lnTo>
                  <a:pt x="2832138" y="2851150"/>
                </a:lnTo>
                <a:lnTo>
                  <a:pt x="2852369" y="2851150"/>
                </a:lnTo>
                <a:close/>
              </a:path>
              <a:path w="2938780" h="2938145">
                <a:moveTo>
                  <a:pt x="2877782" y="2876550"/>
                </a:moveTo>
                <a:lnTo>
                  <a:pt x="2852369" y="2851162"/>
                </a:lnTo>
                <a:lnTo>
                  <a:pt x="2832138" y="2851162"/>
                </a:lnTo>
                <a:lnTo>
                  <a:pt x="2814269" y="2851162"/>
                </a:lnTo>
                <a:lnTo>
                  <a:pt x="2820619" y="2857500"/>
                </a:lnTo>
                <a:lnTo>
                  <a:pt x="2838475" y="2857500"/>
                </a:lnTo>
                <a:lnTo>
                  <a:pt x="2820619" y="2857512"/>
                </a:lnTo>
                <a:lnTo>
                  <a:pt x="2826969" y="2863850"/>
                </a:lnTo>
                <a:lnTo>
                  <a:pt x="2844825" y="2863850"/>
                </a:lnTo>
                <a:lnTo>
                  <a:pt x="2826969" y="2863862"/>
                </a:lnTo>
                <a:lnTo>
                  <a:pt x="2833319" y="2870200"/>
                </a:lnTo>
                <a:lnTo>
                  <a:pt x="2851175" y="2870200"/>
                </a:lnTo>
                <a:lnTo>
                  <a:pt x="2833319" y="2870212"/>
                </a:lnTo>
                <a:lnTo>
                  <a:pt x="2839682" y="2876550"/>
                </a:lnTo>
                <a:lnTo>
                  <a:pt x="2857525" y="2876550"/>
                </a:lnTo>
                <a:lnTo>
                  <a:pt x="2877782" y="2876550"/>
                </a:lnTo>
                <a:close/>
              </a:path>
              <a:path w="2938780" h="2938145">
                <a:moveTo>
                  <a:pt x="2938767" y="2937522"/>
                </a:moveTo>
                <a:lnTo>
                  <a:pt x="2933687" y="2932442"/>
                </a:lnTo>
                <a:lnTo>
                  <a:pt x="2913380" y="2932442"/>
                </a:lnTo>
                <a:lnTo>
                  <a:pt x="2933687" y="2932430"/>
                </a:lnTo>
                <a:lnTo>
                  <a:pt x="2877782" y="2876562"/>
                </a:lnTo>
                <a:lnTo>
                  <a:pt x="2857525" y="2876562"/>
                </a:lnTo>
                <a:lnTo>
                  <a:pt x="2839682" y="2876562"/>
                </a:lnTo>
                <a:lnTo>
                  <a:pt x="2852382" y="2889250"/>
                </a:lnTo>
                <a:lnTo>
                  <a:pt x="2870200" y="2889250"/>
                </a:lnTo>
                <a:lnTo>
                  <a:pt x="2852382" y="2889262"/>
                </a:lnTo>
                <a:lnTo>
                  <a:pt x="2900667" y="2937522"/>
                </a:lnTo>
                <a:lnTo>
                  <a:pt x="2918460" y="2937522"/>
                </a:lnTo>
                <a:lnTo>
                  <a:pt x="2938767" y="2937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0" y="3953498"/>
            <a:ext cx="2900680" cy="2900045"/>
          </a:xfrm>
          <a:custGeom>
            <a:avLst/>
            <a:gdLst/>
            <a:ahLst/>
            <a:cxnLst/>
            <a:rect l="l" t="t" r="r" b="b"/>
            <a:pathLst>
              <a:path w="2900680" h="2900045">
                <a:moveTo>
                  <a:pt x="0" y="0"/>
                </a:moveTo>
                <a:lnTo>
                  <a:pt x="0" y="5091"/>
                </a:lnTo>
                <a:lnTo>
                  <a:pt x="5093" y="5091"/>
                </a:lnTo>
                <a:lnTo>
                  <a:pt x="0" y="0"/>
                </a:lnTo>
                <a:close/>
              </a:path>
              <a:path w="2900680" h="2900045">
                <a:moveTo>
                  <a:pt x="5093" y="5091"/>
                </a:moveTo>
                <a:lnTo>
                  <a:pt x="0" y="5091"/>
                </a:lnTo>
                <a:lnTo>
                  <a:pt x="0" y="17806"/>
                </a:lnTo>
                <a:lnTo>
                  <a:pt x="6331" y="24141"/>
                </a:lnTo>
                <a:lnTo>
                  <a:pt x="24151" y="24141"/>
                </a:lnTo>
                <a:lnTo>
                  <a:pt x="5093" y="5091"/>
                </a:lnTo>
                <a:close/>
              </a:path>
              <a:path w="2900680" h="2900045">
                <a:moveTo>
                  <a:pt x="24151" y="24141"/>
                </a:moveTo>
                <a:lnTo>
                  <a:pt x="6331" y="24141"/>
                </a:lnTo>
                <a:lnTo>
                  <a:pt x="25373" y="43191"/>
                </a:lnTo>
                <a:lnTo>
                  <a:pt x="43210" y="43191"/>
                </a:lnTo>
                <a:lnTo>
                  <a:pt x="24151" y="24141"/>
                </a:lnTo>
                <a:close/>
              </a:path>
              <a:path w="2900680" h="2900045">
                <a:moveTo>
                  <a:pt x="43210" y="43191"/>
                </a:moveTo>
                <a:lnTo>
                  <a:pt x="25373" y="43191"/>
                </a:lnTo>
                <a:lnTo>
                  <a:pt x="31721" y="49541"/>
                </a:lnTo>
                <a:lnTo>
                  <a:pt x="49562" y="49541"/>
                </a:lnTo>
                <a:lnTo>
                  <a:pt x="43210" y="43191"/>
                </a:lnTo>
                <a:close/>
              </a:path>
              <a:path w="2900680" h="2900045">
                <a:moveTo>
                  <a:pt x="49562" y="49541"/>
                </a:moveTo>
                <a:lnTo>
                  <a:pt x="31721" y="49541"/>
                </a:lnTo>
                <a:lnTo>
                  <a:pt x="38068" y="55891"/>
                </a:lnTo>
                <a:lnTo>
                  <a:pt x="55915" y="55891"/>
                </a:lnTo>
                <a:lnTo>
                  <a:pt x="49562" y="49541"/>
                </a:lnTo>
                <a:close/>
              </a:path>
              <a:path w="2900680" h="2900045">
                <a:moveTo>
                  <a:pt x="55915" y="55891"/>
                </a:moveTo>
                <a:lnTo>
                  <a:pt x="38068" y="55891"/>
                </a:lnTo>
                <a:lnTo>
                  <a:pt x="44415" y="62241"/>
                </a:lnTo>
                <a:lnTo>
                  <a:pt x="62268" y="62241"/>
                </a:lnTo>
                <a:lnTo>
                  <a:pt x="55915" y="55891"/>
                </a:lnTo>
                <a:close/>
              </a:path>
              <a:path w="2900680" h="2900045">
                <a:moveTo>
                  <a:pt x="62268" y="62241"/>
                </a:moveTo>
                <a:lnTo>
                  <a:pt x="44415" y="62241"/>
                </a:lnTo>
                <a:lnTo>
                  <a:pt x="63457" y="81291"/>
                </a:lnTo>
                <a:lnTo>
                  <a:pt x="81326" y="81291"/>
                </a:lnTo>
                <a:lnTo>
                  <a:pt x="62268" y="62241"/>
                </a:lnTo>
                <a:close/>
              </a:path>
              <a:path w="2900680" h="2900045">
                <a:moveTo>
                  <a:pt x="81326" y="81291"/>
                </a:moveTo>
                <a:lnTo>
                  <a:pt x="63457" y="81291"/>
                </a:lnTo>
                <a:lnTo>
                  <a:pt x="69804" y="87641"/>
                </a:lnTo>
                <a:lnTo>
                  <a:pt x="87679" y="87641"/>
                </a:lnTo>
                <a:lnTo>
                  <a:pt x="81326" y="81291"/>
                </a:lnTo>
                <a:close/>
              </a:path>
              <a:path w="2900680" h="2900045">
                <a:moveTo>
                  <a:pt x="87679" y="87641"/>
                </a:moveTo>
                <a:lnTo>
                  <a:pt x="69804" y="87641"/>
                </a:lnTo>
                <a:lnTo>
                  <a:pt x="76151" y="93991"/>
                </a:lnTo>
                <a:lnTo>
                  <a:pt x="94031" y="93991"/>
                </a:lnTo>
                <a:lnTo>
                  <a:pt x="87679" y="87641"/>
                </a:lnTo>
                <a:close/>
              </a:path>
              <a:path w="2900680" h="2900045">
                <a:moveTo>
                  <a:pt x="94031" y="93991"/>
                </a:moveTo>
                <a:lnTo>
                  <a:pt x="76151" y="93991"/>
                </a:lnTo>
                <a:lnTo>
                  <a:pt x="82499" y="100341"/>
                </a:lnTo>
                <a:lnTo>
                  <a:pt x="100384" y="100341"/>
                </a:lnTo>
                <a:lnTo>
                  <a:pt x="94031" y="93991"/>
                </a:lnTo>
                <a:close/>
              </a:path>
              <a:path w="2900680" h="2900045">
                <a:moveTo>
                  <a:pt x="100384" y="100341"/>
                </a:moveTo>
                <a:lnTo>
                  <a:pt x="82499" y="100341"/>
                </a:lnTo>
                <a:lnTo>
                  <a:pt x="95193" y="113041"/>
                </a:lnTo>
                <a:lnTo>
                  <a:pt x="113090" y="113041"/>
                </a:lnTo>
                <a:lnTo>
                  <a:pt x="100384" y="100341"/>
                </a:lnTo>
                <a:close/>
              </a:path>
              <a:path w="2900680" h="2900045">
                <a:moveTo>
                  <a:pt x="113090" y="113041"/>
                </a:moveTo>
                <a:lnTo>
                  <a:pt x="95193" y="113041"/>
                </a:lnTo>
                <a:lnTo>
                  <a:pt x="114235" y="132091"/>
                </a:lnTo>
                <a:lnTo>
                  <a:pt x="132148" y="132091"/>
                </a:lnTo>
                <a:lnTo>
                  <a:pt x="113090" y="113041"/>
                </a:lnTo>
                <a:close/>
              </a:path>
              <a:path w="2900680" h="2900045">
                <a:moveTo>
                  <a:pt x="132148" y="132091"/>
                </a:moveTo>
                <a:lnTo>
                  <a:pt x="114235" y="132091"/>
                </a:lnTo>
                <a:lnTo>
                  <a:pt x="126929" y="144791"/>
                </a:lnTo>
                <a:lnTo>
                  <a:pt x="144853" y="144791"/>
                </a:lnTo>
                <a:lnTo>
                  <a:pt x="132148" y="132091"/>
                </a:lnTo>
                <a:close/>
              </a:path>
              <a:path w="2900680" h="2900045">
                <a:moveTo>
                  <a:pt x="144853" y="144791"/>
                </a:moveTo>
                <a:lnTo>
                  <a:pt x="126929" y="144791"/>
                </a:lnTo>
                <a:lnTo>
                  <a:pt x="133277" y="151141"/>
                </a:lnTo>
                <a:lnTo>
                  <a:pt x="151206" y="151141"/>
                </a:lnTo>
                <a:lnTo>
                  <a:pt x="144853" y="144791"/>
                </a:lnTo>
                <a:close/>
              </a:path>
              <a:path w="2900680" h="2900045">
                <a:moveTo>
                  <a:pt x="151206" y="151141"/>
                </a:moveTo>
                <a:lnTo>
                  <a:pt x="133277" y="151141"/>
                </a:lnTo>
                <a:lnTo>
                  <a:pt x="139624" y="157491"/>
                </a:lnTo>
                <a:lnTo>
                  <a:pt x="157559" y="157491"/>
                </a:lnTo>
                <a:lnTo>
                  <a:pt x="151206" y="151141"/>
                </a:lnTo>
                <a:close/>
              </a:path>
              <a:path w="2900680" h="2900045">
                <a:moveTo>
                  <a:pt x="157559" y="157491"/>
                </a:moveTo>
                <a:lnTo>
                  <a:pt x="139624" y="157491"/>
                </a:lnTo>
                <a:lnTo>
                  <a:pt x="145971" y="163841"/>
                </a:lnTo>
                <a:lnTo>
                  <a:pt x="163912" y="163841"/>
                </a:lnTo>
                <a:lnTo>
                  <a:pt x="157559" y="157491"/>
                </a:lnTo>
                <a:close/>
              </a:path>
              <a:path w="2900680" h="2900045">
                <a:moveTo>
                  <a:pt x="163912" y="163841"/>
                </a:moveTo>
                <a:lnTo>
                  <a:pt x="145971" y="163841"/>
                </a:lnTo>
                <a:lnTo>
                  <a:pt x="152319" y="170191"/>
                </a:lnTo>
                <a:lnTo>
                  <a:pt x="170264" y="170191"/>
                </a:lnTo>
                <a:lnTo>
                  <a:pt x="163912" y="163841"/>
                </a:lnTo>
                <a:close/>
              </a:path>
              <a:path w="2900680" h="2900045">
                <a:moveTo>
                  <a:pt x="170264" y="170191"/>
                </a:moveTo>
                <a:lnTo>
                  <a:pt x="152319" y="170191"/>
                </a:lnTo>
                <a:lnTo>
                  <a:pt x="158666" y="176541"/>
                </a:lnTo>
                <a:lnTo>
                  <a:pt x="176617" y="176541"/>
                </a:lnTo>
                <a:lnTo>
                  <a:pt x="170264" y="170191"/>
                </a:lnTo>
                <a:close/>
              </a:path>
              <a:path w="2900680" h="2900045">
                <a:moveTo>
                  <a:pt x="176617" y="176541"/>
                </a:moveTo>
                <a:lnTo>
                  <a:pt x="158666" y="176541"/>
                </a:lnTo>
                <a:lnTo>
                  <a:pt x="165013" y="182891"/>
                </a:lnTo>
                <a:lnTo>
                  <a:pt x="182970" y="182891"/>
                </a:lnTo>
                <a:lnTo>
                  <a:pt x="176617" y="176541"/>
                </a:lnTo>
                <a:close/>
              </a:path>
              <a:path w="2900680" h="2900045">
                <a:moveTo>
                  <a:pt x="182970" y="182891"/>
                </a:moveTo>
                <a:lnTo>
                  <a:pt x="165013" y="182891"/>
                </a:lnTo>
                <a:lnTo>
                  <a:pt x="171360" y="189241"/>
                </a:lnTo>
                <a:lnTo>
                  <a:pt x="189323" y="189241"/>
                </a:lnTo>
                <a:lnTo>
                  <a:pt x="182970" y="182891"/>
                </a:lnTo>
                <a:close/>
              </a:path>
              <a:path w="2900680" h="2900045">
                <a:moveTo>
                  <a:pt x="189323" y="189241"/>
                </a:moveTo>
                <a:lnTo>
                  <a:pt x="171360" y="189241"/>
                </a:lnTo>
                <a:lnTo>
                  <a:pt x="209444" y="227341"/>
                </a:lnTo>
                <a:lnTo>
                  <a:pt x="227439" y="227341"/>
                </a:lnTo>
                <a:lnTo>
                  <a:pt x="189323" y="189241"/>
                </a:lnTo>
                <a:close/>
              </a:path>
              <a:path w="2900680" h="2900045">
                <a:moveTo>
                  <a:pt x="227439" y="227341"/>
                </a:moveTo>
                <a:lnTo>
                  <a:pt x="209444" y="227341"/>
                </a:lnTo>
                <a:lnTo>
                  <a:pt x="222138" y="240041"/>
                </a:lnTo>
                <a:lnTo>
                  <a:pt x="240144" y="240041"/>
                </a:lnTo>
                <a:lnTo>
                  <a:pt x="227439" y="227341"/>
                </a:lnTo>
                <a:close/>
              </a:path>
              <a:path w="2900680" h="2900045">
                <a:moveTo>
                  <a:pt x="240144" y="240041"/>
                </a:moveTo>
                <a:lnTo>
                  <a:pt x="222138" y="240041"/>
                </a:lnTo>
                <a:lnTo>
                  <a:pt x="228486" y="246391"/>
                </a:lnTo>
                <a:lnTo>
                  <a:pt x="246497" y="246391"/>
                </a:lnTo>
                <a:lnTo>
                  <a:pt x="240144" y="240041"/>
                </a:lnTo>
                <a:close/>
              </a:path>
              <a:path w="2900680" h="2900045">
                <a:moveTo>
                  <a:pt x="246497" y="246391"/>
                </a:moveTo>
                <a:lnTo>
                  <a:pt x="228486" y="246391"/>
                </a:lnTo>
                <a:lnTo>
                  <a:pt x="234833" y="252741"/>
                </a:lnTo>
                <a:lnTo>
                  <a:pt x="252850" y="252741"/>
                </a:lnTo>
                <a:lnTo>
                  <a:pt x="246497" y="246391"/>
                </a:lnTo>
                <a:close/>
              </a:path>
              <a:path w="2900680" h="2900045">
                <a:moveTo>
                  <a:pt x="252850" y="252741"/>
                </a:moveTo>
                <a:lnTo>
                  <a:pt x="234833" y="252741"/>
                </a:lnTo>
                <a:lnTo>
                  <a:pt x="241180" y="259091"/>
                </a:lnTo>
                <a:lnTo>
                  <a:pt x="259203" y="259091"/>
                </a:lnTo>
                <a:lnTo>
                  <a:pt x="252850" y="252741"/>
                </a:lnTo>
                <a:close/>
              </a:path>
              <a:path w="2900680" h="2900045">
                <a:moveTo>
                  <a:pt x="259203" y="259091"/>
                </a:moveTo>
                <a:lnTo>
                  <a:pt x="241180" y="259091"/>
                </a:lnTo>
                <a:lnTo>
                  <a:pt x="247528" y="265441"/>
                </a:lnTo>
                <a:lnTo>
                  <a:pt x="265555" y="265441"/>
                </a:lnTo>
                <a:lnTo>
                  <a:pt x="259203" y="259091"/>
                </a:lnTo>
                <a:close/>
              </a:path>
              <a:path w="2900680" h="2900045">
                <a:moveTo>
                  <a:pt x="265555" y="265441"/>
                </a:moveTo>
                <a:lnTo>
                  <a:pt x="247528" y="265441"/>
                </a:lnTo>
                <a:lnTo>
                  <a:pt x="272917" y="290841"/>
                </a:lnTo>
                <a:lnTo>
                  <a:pt x="290966" y="290841"/>
                </a:lnTo>
                <a:lnTo>
                  <a:pt x="265555" y="265441"/>
                </a:lnTo>
                <a:close/>
              </a:path>
              <a:path w="2900680" h="2900045">
                <a:moveTo>
                  <a:pt x="290966" y="290841"/>
                </a:moveTo>
                <a:lnTo>
                  <a:pt x="272917" y="290841"/>
                </a:lnTo>
                <a:lnTo>
                  <a:pt x="279264" y="297191"/>
                </a:lnTo>
                <a:lnTo>
                  <a:pt x="297319" y="297191"/>
                </a:lnTo>
                <a:lnTo>
                  <a:pt x="290966" y="290841"/>
                </a:lnTo>
                <a:close/>
              </a:path>
              <a:path w="2900680" h="2900045">
                <a:moveTo>
                  <a:pt x="297319" y="297191"/>
                </a:moveTo>
                <a:lnTo>
                  <a:pt x="279264" y="297191"/>
                </a:lnTo>
                <a:lnTo>
                  <a:pt x="285611" y="303541"/>
                </a:lnTo>
                <a:lnTo>
                  <a:pt x="303672" y="303541"/>
                </a:lnTo>
                <a:lnTo>
                  <a:pt x="297319" y="297191"/>
                </a:lnTo>
                <a:close/>
              </a:path>
              <a:path w="2900680" h="2900045">
                <a:moveTo>
                  <a:pt x="303672" y="303541"/>
                </a:moveTo>
                <a:lnTo>
                  <a:pt x="285611" y="303541"/>
                </a:lnTo>
                <a:lnTo>
                  <a:pt x="291958" y="309891"/>
                </a:lnTo>
                <a:lnTo>
                  <a:pt x="310025" y="309891"/>
                </a:lnTo>
                <a:lnTo>
                  <a:pt x="303672" y="303541"/>
                </a:lnTo>
                <a:close/>
              </a:path>
              <a:path w="2900680" h="2900045">
                <a:moveTo>
                  <a:pt x="310025" y="309891"/>
                </a:moveTo>
                <a:lnTo>
                  <a:pt x="291958" y="309891"/>
                </a:lnTo>
                <a:lnTo>
                  <a:pt x="298306" y="316241"/>
                </a:lnTo>
                <a:lnTo>
                  <a:pt x="316377" y="316241"/>
                </a:lnTo>
                <a:lnTo>
                  <a:pt x="310025" y="309891"/>
                </a:lnTo>
                <a:close/>
              </a:path>
              <a:path w="2900680" h="2900045">
                <a:moveTo>
                  <a:pt x="316377" y="316241"/>
                </a:moveTo>
                <a:lnTo>
                  <a:pt x="298306" y="316241"/>
                </a:lnTo>
                <a:lnTo>
                  <a:pt x="304653" y="322591"/>
                </a:lnTo>
                <a:lnTo>
                  <a:pt x="322730" y="322591"/>
                </a:lnTo>
                <a:lnTo>
                  <a:pt x="316377" y="316241"/>
                </a:lnTo>
                <a:close/>
              </a:path>
              <a:path w="2900680" h="2900045">
                <a:moveTo>
                  <a:pt x="322730" y="322591"/>
                </a:moveTo>
                <a:lnTo>
                  <a:pt x="304653" y="322591"/>
                </a:lnTo>
                <a:lnTo>
                  <a:pt x="311000" y="328941"/>
                </a:lnTo>
                <a:lnTo>
                  <a:pt x="329083" y="328941"/>
                </a:lnTo>
                <a:lnTo>
                  <a:pt x="322730" y="322591"/>
                </a:lnTo>
                <a:close/>
              </a:path>
              <a:path w="2900680" h="2900045">
                <a:moveTo>
                  <a:pt x="329083" y="328941"/>
                </a:moveTo>
                <a:lnTo>
                  <a:pt x="311000" y="328941"/>
                </a:lnTo>
                <a:lnTo>
                  <a:pt x="317347" y="335291"/>
                </a:lnTo>
                <a:lnTo>
                  <a:pt x="335435" y="335291"/>
                </a:lnTo>
                <a:lnTo>
                  <a:pt x="329083" y="328941"/>
                </a:lnTo>
                <a:close/>
              </a:path>
              <a:path w="2900680" h="2900045">
                <a:moveTo>
                  <a:pt x="335435" y="335291"/>
                </a:moveTo>
                <a:lnTo>
                  <a:pt x="317347" y="335291"/>
                </a:lnTo>
                <a:lnTo>
                  <a:pt x="323695" y="341641"/>
                </a:lnTo>
                <a:lnTo>
                  <a:pt x="341788" y="341641"/>
                </a:lnTo>
                <a:lnTo>
                  <a:pt x="335435" y="335291"/>
                </a:lnTo>
                <a:close/>
              </a:path>
              <a:path w="2900680" h="2900045">
                <a:moveTo>
                  <a:pt x="341788" y="341641"/>
                </a:moveTo>
                <a:lnTo>
                  <a:pt x="323695" y="341641"/>
                </a:lnTo>
                <a:lnTo>
                  <a:pt x="330042" y="347991"/>
                </a:lnTo>
                <a:lnTo>
                  <a:pt x="348141" y="347991"/>
                </a:lnTo>
                <a:lnTo>
                  <a:pt x="341788" y="341641"/>
                </a:lnTo>
                <a:close/>
              </a:path>
              <a:path w="2900680" h="2900045">
                <a:moveTo>
                  <a:pt x="348141" y="347991"/>
                </a:moveTo>
                <a:lnTo>
                  <a:pt x="330042" y="347991"/>
                </a:lnTo>
                <a:lnTo>
                  <a:pt x="336389" y="354341"/>
                </a:lnTo>
                <a:lnTo>
                  <a:pt x="354494" y="354341"/>
                </a:lnTo>
                <a:lnTo>
                  <a:pt x="348141" y="347991"/>
                </a:lnTo>
                <a:close/>
              </a:path>
              <a:path w="2900680" h="2900045">
                <a:moveTo>
                  <a:pt x="354494" y="354341"/>
                </a:moveTo>
                <a:lnTo>
                  <a:pt x="336389" y="354341"/>
                </a:lnTo>
                <a:lnTo>
                  <a:pt x="342737" y="360691"/>
                </a:lnTo>
                <a:lnTo>
                  <a:pt x="360846" y="360691"/>
                </a:lnTo>
                <a:lnTo>
                  <a:pt x="354494" y="354341"/>
                </a:lnTo>
                <a:close/>
              </a:path>
              <a:path w="2900680" h="2900045">
                <a:moveTo>
                  <a:pt x="360846" y="360691"/>
                </a:moveTo>
                <a:lnTo>
                  <a:pt x="342737" y="360691"/>
                </a:lnTo>
                <a:lnTo>
                  <a:pt x="349084" y="367041"/>
                </a:lnTo>
                <a:lnTo>
                  <a:pt x="367199" y="367041"/>
                </a:lnTo>
                <a:lnTo>
                  <a:pt x="360846" y="360691"/>
                </a:lnTo>
                <a:close/>
              </a:path>
              <a:path w="2900680" h="2900045">
                <a:moveTo>
                  <a:pt x="367199" y="367041"/>
                </a:moveTo>
                <a:lnTo>
                  <a:pt x="349084" y="367041"/>
                </a:lnTo>
                <a:lnTo>
                  <a:pt x="355431" y="373391"/>
                </a:lnTo>
                <a:lnTo>
                  <a:pt x="373552" y="373391"/>
                </a:lnTo>
                <a:lnTo>
                  <a:pt x="367199" y="367041"/>
                </a:lnTo>
                <a:close/>
              </a:path>
              <a:path w="2900680" h="2900045">
                <a:moveTo>
                  <a:pt x="373552" y="373391"/>
                </a:moveTo>
                <a:lnTo>
                  <a:pt x="355431" y="373391"/>
                </a:lnTo>
                <a:lnTo>
                  <a:pt x="368126" y="386091"/>
                </a:lnTo>
                <a:lnTo>
                  <a:pt x="386257" y="386091"/>
                </a:lnTo>
                <a:lnTo>
                  <a:pt x="373552" y="373391"/>
                </a:lnTo>
                <a:close/>
              </a:path>
              <a:path w="2900680" h="2900045">
                <a:moveTo>
                  <a:pt x="386257" y="386091"/>
                </a:moveTo>
                <a:lnTo>
                  <a:pt x="368126" y="386091"/>
                </a:lnTo>
                <a:lnTo>
                  <a:pt x="374473" y="392441"/>
                </a:lnTo>
                <a:lnTo>
                  <a:pt x="392610" y="392441"/>
                </a:lnTo>
                <a:lnTo>
                  <a:pt x="386257" y="386091"/>
                </a:lnTo>
                <a:close/>
              </a:path>
              <a:path w="2900680" h="2900045">
                <a:moveTo>
                  <a:pt x="392610" y="392441"/>
                </a:moveTo>
                <a:lnTo>
                  <a:pt x="374473" y="392441"/>
                </a:lnTo>
                <a:lnTo>
                  <a:pt x="380820" y="398791"/>
                </a:lnTo>
                <a:lnTo>
                  <a:pt x="398963" y="398791"/>
                </a:lnTo>
                <a:lnTo>
                  <a:pt x="392610" y="392441"/>
                </a:lnTo>
                <a:close/>
              </a:path>
              <a:path w="2900680" h="2900045">
                <a:moveTo>
                  <a:pt x="398963" y="398791"/>
                </a:moveTo>
                <a:lnTo>
                  <a:pt x="380820" y="398791"/>
                </a:lnTo>
                <a:lnTo>
                  <a:pt x="393515" y="411491"/>
                </a:lnTo>
                <a:lnTo>
                  <a:pt x="411668" y="411491"/>
                </a:lnTo>
                <a:lnTo>
                  <a:pt x="398963" y="398791"/>
                </a:lnTo>
                <a:close/>
              </a:path>
              <a:path w="2900680" h="2900045">
                <a:moveTo>
                  <a:pt x="411668" y="411491"/>
                </a:moveTo>
                <a:lnTo>
                  <a:pt x="393515" y="411491"/>
                </a:lnTo>
                <a:lnTo>
                  <a:pt x="399862" y="417841"/>
                </a:lnTo>
                <a:lnTo>
                  <a:pt x="418021" y="417841"/>
                </a:lnTo>
                <a:lnTo>
                  <a:pt x="411668" y="411491"/>
                </a:lnTo>
                <a:close/>
              </a:path>
              <a:path w="2900680" h="2900045">
                <a:moveTo>
                  <a:pt x="418021" y="417841"/>
                </a:moveTo>
                <a:lnTo>
                  <a:pt x="399862" y="417841"/>
                </a:lnTo>
                <a:lnTo>
                  <a:pt x="406209" y="424191"/>
                </a:lnTo>
                <a:lnTo>
                  <a:pt x="424374" y="424191"/>
                </a:lnTo>
                <a:lnTo>
                  <a:pt x="418021" y="417841"/>
                </a:lnTo>
                <a:close/>
              </a:path>
              <a:path w="2900680" h="2900045">
                <a:moveTo>
                  <a:pt x="424374" y="424191"/>
                </a:moveTo>
                <a:lnTo>
                  <a:pt x="406209" y="424191"/>
                </a:lnTo>
                <a:lnTo>
                  <a:pt x="418904" y="436891"/>
                </a:lnTo>
                <a:lnTo>
                  <a:pt x="437079" y="436891"/>
                </a:lnTo>
                <a:lnTo>
                  <a:pt x="424374" y="424191"/>
                </a:lnTo>
                <a:close/>
              </a:path>
              <a:path w="2900680" h="2900045">
                <a:moveTo>
                  <a:pt x="437079" y="436891"/>
                </a:moveTo>
                <a:lnTo>
                  <a:pt x="418904" y="436891"/>
                </a:lnTo>
                <a:lnTo>
                  <a:pt x="425251" y="443241"/>
                </a:lnTo>
                <a:lnTo>
                  <a:pt x="443432" y="443241"/>
                </a:lnTo>
                <a:lnTo>
                  <a:pt x="437079" y="436891"/>
                </a:lnTo>
                <a:close/>
              </a:path>
              <a:path w="2900680" h="2900045">
                <a:moveTo>
                  <a:pt x="443432" y="443241"/>
                </a:moveTo>
                <a:lnTo>
                  <a:pt x="425251" y="443241"/>
                </a:lnTo>
                <a:lnTo>
                  <a:pt x="431598" y="449591"/>
                </a:lnTo>
                <a:lnTo>
                  <a:pt x="449785" y="449591"/>
                </a:lnTo>
                <a:lnTo>
                  <a:pt x="443432" y="443241"/>
                </a:lnTo>
                <a:close/>
              </a:path>
              <a:path w="2900680" h="2900045">
                <a:moveTo>
                  <a:pt x="449785" y="449591"/>
                </a:moveTo>
                <a:lnTo>
                  <a:pt x="431598" y="449591"/>
                </a:lnTo>
                <a:lnTo>
                  <a:pt x="437945" y="455941"/>
                </a:lnTo>
                <a:lnTo>
                  <a:pt x="456137" y="455941"/>
                </a:lnTo>
                <a:lnTo>
                  <a:pt x="449785" y="449591"/>
                </a:lnTo>
                <a:close/>
              </a:path>
              <a:path w="2900680" h="2900045">
                <a:moveTo>
                  <a:pt x="456137" y="455941"/>
                </a:moveTo>
                <a:lnTo>
                  <a:pt x="437945" y="455941"/>
                </a:lnTo>
                <a:lnTo>
                  <a:pt x="444293" y="462291"/>
                </a:lnTo>
                <a:lnTo>
                  <a:pt x="462490" y="462291"/>
                </a:lnTo>
                <a:lnTo>
                  <a:pt x="456137" y="455941"/>
                </a:lnTo>
                <a:close/>
              </a:path>
              <a:path w="2900680" h="2900045">
                <a:moveTo>
                  <a:pt x="462490" y="462291"/>
                </a:moveTo>
                <a:lnTo>
                  <a:pt x="444293" y="462291"/>
                </a:lnTo>
                <a:lnTo>
                  <a:pt x="450640" y="468641"/>
                </a:lnTo>
                <a:lnTo>
                  <a:pt x="468843" y="468641"/>
                </a:lnTo>
                <a:lnTo>
                  <a:pt x="462490" y="462291"/>
                </a:lnTo>
                <a:close/>
              </a:path>
              <a:path w="2900680" h="2900045">
                <a:moveTo>
                  <a:pt x="468843" y="468641"/>
                </a:moveTo>
                <a:lnTo>
                  <a:pt x="450640" y="468641"/>
                </a:lnTo>
                <a:lnTo>
                  <a:pt x="456987" y="474991"/>
                </a:lnTo>
                <a:lnTo>
                  <a:pt x="475196" y="474991"/>
                </a:lnTo>
                <a:lnTo>
                  <a:pt x="468843" y="468641"/>
                </a:lnTo>
                <a:close/>
              </a:path>
              <a:path w="2900680" h="2900045">
                <a:moveTo>
                  <a:pt x="475196" y="474991"/>
                </a:moveTo>
                <a:lnTo>
                  <a:pt x="456987" y="474991"/>
                </a:lnTo>
                <a:lnTo>
                  <a:pt x="463335" y="481341"/>
                </a:lnTo>
                <a:lnTo>
                  <a:pt x="481548" y="481341"/>
                </a:lnTo>
                <a:lnTo>
                  <a:pt x="475196" y="474991"/>
                </a:lnTo>
                <a:close/>
              </a:path>
              <a:path w="2900680" h="2900045">
                <a:moveTo>
                  <a:pt x="481548" y="481341"/>
                </a:moveTo>
                <a:lnTo>
                  <a:pt x="463335" y="481341"/>
                </a:lnTo>
                <a:lnTo>
                  <a:pt x="469682" y="487691"/>
                </a:lnTo>
                <a:lnTo>
                  <a:pt x="487901" y="487691"/>
                </a:lnTo>
                <a:lnTo>
                  <a:pt x="481548" y="481341"/>
                </a:lnTo>
                <a:close/>
              </a:path>
              <a:path w="2900680" h="2900045">
                <a:moveTo>
                  <a:pt x="487901" y="487691"/>
                </a:moveTo>
                <a:lnTo>
                  <a:pt x="469682" y="487691"/>
                </a:lnTo>
                <a:lnTo>
                  <a:pt x="476029" y="494041"/>
                </a:lnTo>
                <a:lnTo>
                  <a:pt x="494254" y="494041"/>
                </a:lnTo>
                <a:lnTo>
                  <a:pt x="487901" y="487691"/>
                </a:lnTo>
                <a:close/>
              </a:path>
              <a:path w="2900680" h="2900045">
                <a:moveTo>
                  <a:pt x="494254" y="494041"/>
                </a:moveTo>
                <a:lnTo>
                  <a:pt x="476029" y="494041"/>
                </a:lnTo>
                <a:lnTo>
                  <a:pt x="495071" y="513091"/>
                </a:lnTo>
                <a:lnTo>
                  <a:pt x="513312" y="513091"/>
                </a:lnTo>
                <a:lnTo>
                  <a:pt x="494254" y="494041"/>
                </a:lnTo>
                <a:close/>
              </a:path>
              <a:path w="2900680" h="2900045">
                <a:moveTo>
                  <a:pt x="513312" y="513091"/>
                </a:moveTo>
                <a:lnTo>
                  <a:pt x="495071" y="513091"/>
                </a:lnTo>
                <a:lnTo>
                  <a:pt x="501418" y="519441"/>
                </a:lnTo>
                <a:lnTo>
                  <a:pt x="519665" y="519441"/>
                </a:lnTo>
                <a:lnTo>
                  <a:pt x="513312" y="513091"/>
                </a:lnTo>
                <a:close/>
              </a:path>
              <a:path w="2900680" h="2900045">
                <a:moveTo>
                  <a:pt x="519665" y="519441"/>
                </a:moveTo>
                <a:lnTo>
                  <a:pt x="501418" y="519441"/>
                </a:lnTo>
                <a:lnTo>
                  <a:pt x="507765" y="525791"/>
                </a:lnTo>
                <a:lnTo>
                  <a:pt x="526018" y="525791"/>
                </a:lnTo>
                <a:lnTo>
                  <a:pt x="519665" y="519441"/>
                </a:lnTo>
                <a:close/>
              </a:path>
              <a:path w="2900680" h="2900045">
                <a:moveTo>
                  <a:pt x="526018" y="525791"/>
                </a:moveTo>
                <a:lnTo>
                  <a:pt x="507765" y="525791"/>
                </a:lnTo>
                <a:lnTo>
                  <a:pt x="520460" y="538491"/>
                </a:lnTo>
                <a:lnTo>
                  <a:pt x="538723" y="538491"/>
                </a:lnTo>
                <a:lnTo>
                  <a:pt x="526018" y="525791"/>
                </a:lnTo>
                <a:close/>
              </a:path>
              <a:path w="2900680" h="2900045">
                <a:moveTo>
                  <a:pt x="538723" y="538491"/>
                </a:moveTo>
                <a:lnTo>
                  <a:pt x="520460" y="538491"/>
                </a:lnTo>
                <a:lnTo>
                  <a:pt x="526807" y="544841"/>
                </a:lnTo>
                <a:lnTo>
                  <a:pt x="545076" y="544841"/>
                </a:lnTo>
                <a:lnTo>
                  <a:pt x="538723" y="538491"/>
                </a:lnTo>
                <a:close/>
              </a:path>
              <a:path w="2900680" h="2900045">
                <a:moveTo>
                  <a:pt x="545076" y="544841"/>
                </a:moveTo>
                <a:lnTo>
                  <a:pt x="526807" y="544841"/>
                </a:lnTo>
                <a:lnTo>
                  <a:pt x="533154" y="551191"/>
                </a:lnTo>
                <a:lnTo>
                  <a:pt x="551428" y="551191"/>
                </a:lnTo>
                <a:lnTo>
                  <a:pt x="545076" y="544841"/>
                </a:lnTo>
                <a:close/>
              </a:path>
              <a:path w="2900680" h="2900045">
                <a:moveTo>
                  <a:pt x="551428" y="551191"/>
                </a:moveTo>
                <a:lnTo>
                  <a:pt x="533154" y="551191"/>
                </a:lnTo>
                <a:lnTo>
                  <a:pt x="539502" y="557541"/>
                </a:lnTo>
                <a:lnTo>
                  <a:pt x="557781" y="557541"/>
                </a:lnTo>
                <a:lnTo>
                  <a:pt x="551428" y="551191"/>
                </a:lnTo>
                <a:close/>
              </a:path>
              <a:path w="2900680" h="2900045">
                <a:moveTo>
                  <a:pt x="557781" y="557541"/>
                </a:moveTo>
                <a:lnTo>
                  <a:pt x="539502" y="557541"/>
                </a:lnTo>
                <a:lnTo>
                  <a:pt x="552196" y="570241"/>
                </a:lnTo>
                <a:lnTo>
                  <a:pt x="570487" y="570241"/>
                </a:lnTo>
                <a:lnTo>
                  <a:pt x="557781" y="557541"/>
                </a:lnTo>
                <a:close/>
              </a:path>
              <a:path w="2900680" h="2900045">
                <a:moveTo>
                  <a:pt x="570487" y="570241"/>
                </a:moveTo>
                <a:lnTo>
                  <a:pt x="552196" y="570241"/>
                </a:lnTo>
                <a:lnTo>
                  <a:pt x="558544" y="576591"/>
                </a:lnTo>
                <a:lnTo>
                  <a:pt x="576839" y="576591"/>
                </a:lnTo>
                <a:lnTo>
                  <a:pt x="570487" y="570241"/>
                </a:lnTo>
                <a:close/>
              </a:path>
              <a:path w="2900680" h="2900045">
                <a:moveTo>
                  <a:pt x="576839" y="576591"/>
                </a:moveTo>
                <a:lnTo>
                  <a:pt x="558544" y="576591"/>
                </a:lnTo>
                <a:lnTo>
                  <a:pt x="564891" y="582941"/>
                </a:lnTo>
                <a:lnTo>
                  <a:pt x="583192" y="582941"/>
                </a:lnTo>
                <a:lnTo>
                  <a:pt x="576839" y="576591"/>
                </a:lnTo>
                <a:close/>
              </a:path>
              <a:path w="2900680" h="2900045">
                <a:moveTo>
                  <a:pt x="583192" y="582941"/>
                </a:moveTo>
                <a:lnTo>
                  <a:pt x="564891" y="582941"/>
                </a:lnTo>
                <a:lnTo>
                  <a:pt x="583933" y="601991"/>
                </a:lnTo>
                <a:lnTo>
                  <a:pt x="602250" y="601991"/>
                </a:lnTo>
                <a:lnTo>
                  <a:pt x="583192" y="582941"/>
                </a:lnTo>
                <a:close/>
              </a:path>
              <a:path w="2900680" h="2900045">
                <a:moveTo>
                  <a:pt x="602250" y="601991"/>
                </a:moveTo>
                <a:lnTo>
                  <a:pt x="583933" y="601991"/>
                </a:lnTo>
                <a:lnTo>
                  <a:pt x="596627" y="614691"/>
                </a:lnTo>
                <a:lnTo>
                  <a:pt x="614956" y="614691"/>
                </a:lnTo>
                <a:lnTo>
                  <a:pt x="602250" y="601991"/>
                </a:lnTo>
                <a:close/>
              </a:path>
              <a:path w="2900680" h="2900045">
                <a:moveTo>
                  <a:pt x="614956" y="614691"/>
                </a:moveTo>
                <a:lnTo>
                  <a:pt x="596627" y="614691"/>
                </a:lnTo>
                <a:lnTo>
                  <a:pt x="615669" y="633741"/>
                </a:lnTo>
                <a:lnTo>
                  <a:pt x="634014" y="633741"/>
                </a:lnTo>
                <a:lnTo>
                  <a:pt x="614956" y="614691"/>
                </a:lnTo>
                <a:close/>
              </a:path>
              <a:path w="2900680" h="2900045">
                <a:moveTo>
                  <a:pt x="634014" y="633741"/>
                </a:moveTo>
                <a:lnTo>
                  <a:pt x="615669" y="633741"/>
                </a:lnTo>
                <a:lnTo>
                  <a:pt x="622016" y="640091"/>
                </a:lnTo>
                <a:lnTo>
                  <a:pt x="640367" y="640091"/>
                </a:lnTo>
                <a:lnTo>
                  <a:pt x="634014" y="633741"/>
                </a:lnTo>
                <a:close/>
              </a:path>
              <a:path w="2900680" h="2900045">
                <a:moveTo>
                  <a:pt x="640367" y="640091"/>
                </a:moveTo>
                <a:lnTo>
                  <a:pt x="622016" y="640091"/>
                </a:lnTo>
                <a:lnTo>
                  <a:pt x="628363" y="646441"/>
                </a:lnTo>
                <a:lnTo>
                  <a:pt x="646720" y="646441"/>
                </a:lnTo>
                <a:lnTo>
                  <a:pt x="640367" y="640091"/>
                </a:lnTo>
                <a:close/>
              </a:path>
              <a:path w="2900680" h="2900045">
                <a:moveTo>
                  <a:pt x="646720" y="646441"/>
                </a:moveTo>
                <a:lnTo>
                  <a:pt x="628363" y="646441"/>
                </a:lnTo>
                <a:lnTo>
                  <a:pt x="634711" y="652791"/>
                </a:lnTo>
                <a:lnTo>
                  <a:pt x="653072" y="652791"/>
                </a:lnTo>
                <a:lnTo>
                  <a:pt x="646720" y="646441"/>
                </a:lnTo>
                <a:close/>
              </a:path>
              <a:path w="2900680" h="2900045">
                <a:moveTo>
                  <a:pt x="653072" y="652791"/>
                </a:moveTo>
                <a:lnTo>
                  <a:pt x="634711" y="652791"/>
                </a:lnTo>
                <a:lnTo>
                  <a:pt x="641058" y="659141"/>
                </a:lnTo>
                <a:lnTo>
                  <a:pt x="659425" y="659141"/>
                </a:lnTo>
                <a:lnTo>
                  <a:pt x="653072" y="652791"/>
                </a:lnTo>
                <a:close/>
              </a:path>
              <a:path w="2900680" h="2900045">
                <a:moveTo>
                  <a:pt x="659425" y="659141"/>
                </a:moveTo>
                <a:lnTo>
                  <a:pt x="641058" y="659141"/>
                </a:lnTo>
                <a:lnTo>
                  <a:pt x="653753" y="671841"/>
                </a:lnTo>
                <a:lnTo>
                  <a:pt x="672130" y="671841"/>
                </a:lnTo>
                <a:lnTo>
                  <a:pt x="659425" y="659141"/>
                </a:lnTo>
                <a:close/>
              </a:path>
              <a:path w="2900680" h="2900045">
                <a:moveTo>
                  <a:pt x="672130" y="671841"/>
                </a:moveTo>
                <a:lnTo>
                  <a:pt x="653753" y="671841"/>
                </a:lnTo>
                <a:lnTo>
                  <a:pt x="660100" y="678191"/>
                </a:lnTo>
                <a:lnTo>
                  <a:pt x="678483" y="678191"/>
                </a:lnTo>
                <a:lnTo>
                  <a:pt x="672130" y="671841"/>
                </a:lnTo>
                <a:close/>
              </a:path>
              <a:path w="2900680" h="2900045">
                <a:moveTo>
                  <a:pt x="678483" y="678191"/>
                </a:moveTo>
                <a:lnTo>
                  <a:pt x="660100" y="678191"/>
                </a:lnTo>
                <a:lnTo>
                  <a:pt x="672794" y="690891"/>
                </a:lnTo>
                <a:lnTo>
                  <a:pt x="691189" y="690891"/>
                </a:lnTo>
                <a:lnTo>
                  <a:pt x="678483" y="678191"/>
                </a:lnTo>
                <a:close/>
              </a:path>
              <a:path w="2900680" h="2900045">
                <a:moveTo>
                  <a:pt x="691189" y="690891"/>
                </a:moveTo>
                <a:lnTo>
                  <a:pt x="672794" y="690891"/>
                </a:lnTo>
                <a:lnTo>
                  <a:pt x="679142" y="697241"/>
                </a:lnTo>
                <a:lnTo>
                  <a:pt x="697541" y="697241"/>
                </a:lnTo>
                <a:lnTo>
                  <a:pt x="691189" y="690891"/>
                </a:lnTo>
                <a:close/>
              </a:path>
              <a:path w="2900680" h="2900045">
                <a:moveTo>
                  <a:pt x="697541" y="697241"/>
                </a:moveTo>
                <a:lnTo>
                  <a:pt x="679142" y="697241"/>
                </a:lnTo>
                <a:lnTo>
                  <a:pt x="685489" y="703591"/>
                </a:lnTo>
                <a:lnTo>
                  <a:pt x="703894" y="703591"/>
                </a:lnTo>
                <a:lnTo>
                  <a:pt x="697541" y="697241"/>
                </a:lnTo>
                <a:close/>
              </a:path>
              <a:path w="2900680" h="2900045">
                <a:moveTo>
                  <a:pt x="703894" y="703591"/>
                </a:moveTo>
                <a:lnTo>
                  <a:pt x="685489" y="703591"/>
                </a:lnTo>
                <a:lnTo>
                  <a:pt x="691836" y="709941"/>
                </a:lnTo>
                <a:lnTo>
                  <a:pt x="710247" y="709941"/>
                </a:lnTo>
                <a:lnTo>
                  <a:pt x="703894" y="703591"/>
                </a:lnTo>
                <a:close/>
              </a:path>
              <a:path w="2900680" h="2900045">
                <a:moveTo>
                  <a:pt x="710247" y="709941"/>
                </a:moveTo>
                <a:lnTo>
                  <a:pt x="691836" y="709941"/>
                </a:lnTo>
                <a:lnTo>
                  <a:pt x="704531" y="722641"/>
                </a:lnTo>
                <a:lnTo>
                  <a:pt x="722952" y="722641"/>
                </a:lnTo>
                <a:lnTo>
                  <a:pt x="710247" y="709941"/>
                </a:lnTo>
                <a:close/>
              </a:path>
              <a:path w="2900680" h="2900045">
                <a:moveTo>
                  <a:pt x="722952" y="722641"/>
                </a:moveTo>
                <a:lnTo>
                  <a:pt x="704531" y="722641"/>
                </a:lnTo>
                <a:lnTo>
                  <a:pt x="710878" y="728991"/>
                </a:lnTo>
                <a:lnTo>
                  <a:pt x="729305" y="728991"/>
                </a:lnTo>
                <a:lnTo>
                  <a:pt x="722952" y="722641"/>
                </a:lnTo>
                <a:close/>
              </a:path>
              <a:path w="2900680" h="2900045">
                <a:moveTo>
                  <a:pt x="729305" y="728991"/>
                </a:moveTo>
                <a:lnTo>
                  <a:pt x="710878" y="728991"/>
                </a:lnTo>
                <a:lnTo>
                  <a:pt x="717225" y="735341"/>
                </a:lnTo>
                <a:lnTo>
                  <a:pt x="735658" y="735341"/>
                </a:lnTo>
                <a:lnTo>
                  <a:pt x="729305" y="728991"/>
                </a:lnTo>
                <a:close/>
              </a:path>
              <a:path w="2900680" h="2900045">
                <a:moveTo>
                  <a:pt x="735658" y="735341"/>
                </a:moveTo>
                <a:lnTo>
                  <a:pt x="717225" y="735341"/>
                </a:lnTo>
                <a:lnTo>
                  <a:pt x="723572" y="741691"/>
                </a:lnTo>
                <a:lnTo>
                  <a:pt x="742011" y="741691"/>
                </a:lnTo>
                <a:lnTo>
                  <a:pt x="735658" y="735341"/>
                </a:lnTo>
                <a:close/>
              </a:path>
              <a:path w="2900680" h="2900045">
                <a:moveTo>
                  <a:pt x="742011" y="741691"/>
                </a:moveTo>
                <a:lnTo>
                  <a:pt x="723572" y="741691"/>
                </a:lnTo>
                <a:lnTo>
                  <a:pt x="729920" y="748041"/>
                </a:lnTo>
                <a:lnTo>
                  <a:pt x="748363" y="748041"/>
                </a:lnTo>
                <a:lnTo>
                  <a:pt x="742011" y="741691"/>
                </a:lnTo>
                <a:close/>
              </a:path>
              <a:path w="2900680" h="2900045">
                <a:moveTo>
                  <a:pt x="748363" y="748041"/>
                </a:moveTo>
                <a:lnTo>
                  <a:pt x="729920" y="748041"/>
                </a:lnTo>
                <a:lnTo>
                  <a:pt x="736267" y="754391"/>
                </a:lnTo>
                <a:lnTo>
                  <a:pt x="754716" y="754391"/>
                </a:lnTo>
                <a:lnTo>
                  <a:pt x="748363" y="748041"/>
                </a:lnTo>
                <a:close/>
              </a:path>
              <a:path w="2900680" h="2900045">
                <a:moveTo>
                  <a:pt x="754716" y="754391"/>
                </a:moveTo>
                <a:lnTo>
                  <a:pt x="736267" y="754391"/>
                </a:lnTo>
                <a:lnTo>
                  <a:pt x="755309" y="773441"/>
                </a:lnTo>
                <a:lnTo>
                  <a:pt x="773774" y="773441"/>
                </a:lnTo>
                <a:lnTo>
                  <a:pt x="754716" y="754391"/>
                </a:lnTo>
                <a:close/>
              </a:path>
              <a:path w="2900680" h="2900045">
                <a:moveTo>
                  <a:pt x="773774" y="773441"/>
                </a:moveTo>
                <a:lnTo>
                  <a:pt x="755309" y="773441"/>
                </a:lnTo>
                <a:lnTo>
                  <a:pt x="774351" y="792491"/>
                </a:lnTo>
                <a:lnTo>
                  <a:pt x="792832" y="792491"/>
                </a:lnTo>
                <a:lnTo>
                  <a:pt x="773774" y="773441"/>
                </a:lnTo>
                <a:close/>
              </a:path>
              <a:path w="2900680" h="2900045">
                <a:moveTo>
                  <a:pt x="792832" y="792491"/>
                </a:moveTo>
                <a:lnTo>
                  <a:pt x="774351" y="792491"/>
                </a:lnTo>
                <a:lnTo>
                  <a:pt x="780698" y="798841"/>
                </a:lnTo>
                <a:lnTo>
                  <a:pt x="799185" y="798841"/>
                </a:lnTo>
                <a:lnTo>
                  <a:pt x="792832" y="792491"/>
                </a:lnTo>
                <a:close/>
              </a:path>
              <a:path w="2900680" h="2900045">
                <a:moveTo>
                  <a:pt x="799185" y="798841"/>
                </a:moveTo>
                <a:lnTo>
                  <a:pt x="780698" y="798841"/>
                </a:lnTo>
                <a:lnTo>
                  <a:pt x="787045" y="805191"/>
                </a:lnTo>
                <a:lnTo>
                  <a:pt x="805538" y="805191"/>
                </a:lnTo>
                <a:lnTo>
                  <a:pt x="799185" y="798841"/>
                </a:lnTo>
                <a:close/>
              </a:path>
              <a:path w="2900680" h="2900045">
                <a:moveTo>
                  <a:pt x="805538" y="805191"/>
                </a:moveTo>
                <a:lnTo>
                  <a:pt x="787045" y="805191"/>
                </a:lnTo>
                <a:lnTo>
                  <a:pt x="799740" y="817891"/>
                </a:lnTo>
                <a:lnTo>
                  <a:pt x="818243" y="817891"/>
                </a:lnTo>
                <a:lnTo>
                  <a:pt x="805538" y="805191"/>
                </a:lnTo>
                <a:close/>
              </a:path>
              <a:path w="2900680" h="2900045">
                <a:moveTo>
                  <a:pt x="818243" y="817891"/>
                </a:moveTo>
                <a:lnTo>
                  <a:pt x="799740" y="817891"/>
                </a:lnTo>
                <a:lnTo>
                  <a:pt x="812434" y="830591"/>
                </a:lnTo>
                <a:lnTo>
                  <a:pt x="830949" y="830591"/>
                </a:lnTo>
                <a:lnTo>
                  <a:pt x="818243" y="817891"/>
                </a:lnTo>
                <a:close/>
              </a:path>
              <a:path w="2900680" h="2900045">
                <a:moveTo>
                  <a:pt x="830949" y="830591"/>
                </a:moveTo>
                <a:lnTo>
                  <a:pt x="812434" y="830591"/>
                </a:lnTo>
                <a:lnTo>
                  <a:pt x="818781" y="836941"/>
                </a:lnTo>
                <a:lnTo>
                  <a:pt x="837302" y="836941"/>
                </a:lnTo>
                <a:lnTo>
                  <a:pt x="830949" y="830591"/>
                </a:lnTo>
                <a:close/>
              </a:path>
              <a:path w="2900680" h="2900045">
                <a:moveTo>
                  <a:pt x="837302" y="836941"/>
                </a:moveTo>
                <a:lnTo>
                  <a:pt x="818781" y="836941"/>
                </a:lnTo>
                <a:lnTo>
                  <a:pt x="825129" y="843291"/>
                </a:lnTo>
                <a:lnTo>
                  <a:pt x="843654" y="843291"/>
                </a:lnTo>
                <a:lnTo>
                  <a:pt x="837302" y="836941"/>
                </a:lnTo>
                <a:close/>
              </a:path>
              <a:path w="2900680" h="2900045">
                <a:moveTo>
                  <a:pt x="843654" y="843291"/>
                </a:moveTo>
                <a:lnTo>
                  <a:pt x="825129" y="843291"/>
                </a:lnTo>
                <a:lnTo>
                  <a:pt x="837823" y="855991"/>
                </a:lnTo>
                <a:lnTo>
                  <a:pt x="856360" y="855991"/>
                </a:lnTo>
                <a:lnTo>
                  <a:pt x="843654" y="843291"/>
                </a:lnTo>
                <a:close/>
              </a:path>
              <a:path w="2900680" h="2900045">
                <a:moveTo>
                  <a:pt x="856360" y="855991"/>
                </a:moveTo>
                <a:lnTo>
                  <a:pt x="837823" y="855991"/>
                </a:lnTo>
                <a:lnTo>
                  <a:pt x="844170" y="862341"/>
                </a:lnTo>
                <a:lnTo>
                  <a:pt x="862713" y="862341"/>
                </a:lnTo>
                <a:lnTo>
                  <a:pt x="856360" y="855991"/>
                </a:lnTo>
                <a:close/>
              </a:path>
              <a:path w="2900680" h="2900045">
                <a:moveTo>
                  <a:pt x="862713" y="862341"/>
                </a:moveTo>
                <a:lnTo>
                  <a:pt x="844170" y="862341"/>
                </a:lnTo>
                <a:lnTo>
                  <a:pt x="850518" y="868691"/>
                </a:lnTo>
                <a:lnTo>
                  <a:pt x="869065" y="868691"/>
                </a:lnTo>
                <a:lnTo>
                  <a:pt x="862713" y="862341"/>
                </a:lnTo>
                <a:close/>
              </a:path>
              <a:path w="2900680" h="2900045">
                <a:moveTo>
                  <a:pt x="869065" y="868691"/>
                </a:moveTo>
                <a:lnTo>
                  <a:pt x="850518" y="868691"/>
                </a:lnTo>
                <a:lnTo>
                  <a:pt x="863212" y="881391"/>
                </a:lnTo>
                <a:lnTo>
                  <a:pt x="881771" y="881391"/>
                </a:lnTo>
                <a:lnTo>
                  <a:pt x="869065" y="868691"/>
                </a:lnTo>
                <a:close/>
              </a:path>
              <a:path w="2900680" h="2900045">
                <a:moveTo>
                  <a:pt x="881771" y="881391"/>
                </a:moveTo>
                <a:lnTo>
                  <a:pt x="863212" y="881391"/>
                </a:lnTo>
                <a:lnTo>
                  <a:pt x="869560" y="887741"/>
                </a:lnTo>
                <a:lnTo>
                  <a:pt x="888123" y="887741"/>
                </a:lnTo>
                <a:lnTo>
                  <a:pt x="881771" y="881391"/>
                </a:lnTo>
                <a:close/>
              </a:path>
              <a:path w="2900680" h="2900045">
                <a:moveTo>
                  <a:pt x="888123" y="887741"/>
                </a:moveTo>
                <a:lnTo>
                  <a:pt x="869560" y="887741"/>
                </a:lnTo>
                <a:lnTo>
                  <a:pt x="882254" y="900441"/>
                </a:lnTo>
                <a:lnTo>
                  <a:pt x="900829" y="900441"/>
                </a:lnTo>
                <a:lnTo>
                  <a:pt x="888123" y="887741"/>
                </a:lnTo>
                <a:close/>
              </a:path>
              <a:path w="2900680" h="2900045">
                <a:moveTo>
                  <a:pt x="900829" y="900441"/>
                </a:moveTo>
                <a:lnTo>
                  <a:pt x="882254" y="900441"/>
                </a:lnTo>
                <a:lnTo>
                  <a:pt x="901296" y="919491"/>
                </a:lnTo>
                <a:lnTo>
                  <a:pt x="919887" y="919491"/>
                </a:lnTo>
                <a:lnTo>
                  <a:pt x="900829" y="900441"/>
                </a:lnTo>
                <a:close/>
              </a:path>
              <a:path w="2900680" h="2900045">
                <a:moveTo>
                  <a:pt x="919887" y="919491"/>
                </a:moveTo>
                <a:lnTo>
                  <a:pt x="901296" y="919491"/>
                </a:lnTo>
                <a:lnTo>
                  <a:pt x="907643" y="925841"/>
                </a:lnTo>
                <a:lnTo>
                  <a:pt x="926240" y="925841"/>
                </a:lnTo>
                <a:lnTo>
                  <a:pt x="919887" y="919491"/>
                </a:lnTo>
                <a:close/>
              </a:path>
              <a:path w="2900680" h="2900045">
                <a:moveTo>
                  <a:pt x="926240" y="925841"/>
                </a:moveTo>
                <a:lnTo>
                  <a:pt x="907643" y="925841"/>
                </a:lnTo>
                <a:lnTo>
                  <a:pt x="920338" y="938541"/>
                </a:lnTo>
                <a:lnTo>
                  <a:pt x="938945" y="938541"/>
                </a:lnTo>
                <a:lnTo>
                  <a:pt x="926240" y="925841"/>
                </a:lnTo>
                <a:close/>
              </a:path>
              <a:path w="2900680" h="2900045">
                <a:moveTo>
                  <a:pt x="938945" y="938541"/>
                </a:moveTo>
                <a:lnTo>
                  <a:pt x="920338" y="938541"/>
                </a:lnTo>
                <a:lnTo>
                  <a:pt x="926685" y="944891"/>
                </a:lnTo>
                <a:lnTo>
                  <a:pt x="945298" y="944891"/>
                </a:lnTo>
                <a:lnTo>
                  <a:pt x="938945" y="938541"/>
                </a:lnTo>
                <a:close/>
              </a:path>
              <a:path w="2900680" h="2900045">
                <a:moveTo>
                  <a:pt x="945298" y="944891"/>
                </a:moveTo>
                <a:lnTo>
                  <a:pt x="926685" y="944891"/>
                </a:lnTo>
                <a:lnTo>
                  <a:pt x="933032" y="951241"/>
                </a:lnTo>
                <a:lnTo>
                  <a:pt x="951651" y="951241"/>
                </a:lnTo>
                <a:lnTo>
                  <a:pt x="945298" y="944891"/>
                </a:lnTo>
                <a:close/>
              </a:path>
              <a:path w="2900680" h="2900045">
                <a:moveTo>
                  <a:pt x="951651" y="951241"/>
                </a:moveTo>
                <a:lnTo>
                  <a:pt x="933032" y="951241"/>
                </a:lnTo>
                <a:lnTo>
                  <a:pt x="939379" y="957591"/>
                </a:lnTo>
                <a:lnTo>
                  <a:pt x="958004" y="957591"/>
                </a:lnTo>
                <a:lnTo>
                  <a:pt x="951651" y="951241"/>
                </a:lnTo>
                <a:close/>
              </a:path>
              <a:path w="2900680" h="2900045">
                <a:moveTo>
                  <a:pt x="958004" y="957591"/>
                </a:moveTo>
                <a:lnTo>
                  <a:pt x="939379" y="957591"/>
                </a:lnTo>
                <a:lnTo>
                  <a:pt x="945727" y="963941"/>
                </a:lnTo>
                <a:lnTo>
                  <a:pt x="964356" y="963941"/>
                </a:lnTo>
                <a:lnTo>
                  <a:pt x="958004" y="957591"/>
                </a:lnTo>
                <a:close/>
              </a:path>
              <a:path w="2900680" h="2900045">
                <a:moveTo>
                  <a:pt x="964356" y="963941"/>
                </a:moveTo>
                <a:lnTo>
                  <a:pt x="945727" y="963941"/>
                </a:lnTo>
                <a:lnTo>
                  <a:pt x="958421" y="976641"/>
                </a:lnTo>
                <a:lnTo>
                  <a:pt x="977062" y="976641"/>
                </a:lnTo>
                <a:lnTo>
                  <a:pt x="964356" y="963941"/>
                </a:lnTo>
                <a:close/>
              </a:path>
              <a:path w="2900680" h="2900045">
                <a:moveTo>
                  <a:pt x="977062" y="976641"/>
                </a:moveTo>
                <a:lnTo>
                  <a:pt x="958421" y="976641"/>
                </a:lnTo>
                <a:lnTo>
                  <a:pt x="964769" y="982991"/>
                </a:lnTo>
                <a:lnTo>
                  <a:pt x="983415" y="982991"/>
                </a:lnTo>
                <a:lnTo>
                  <a:pt x="977062" y="976641"/>
                </a:lnTo>
                <a:close/>
              </a:path>
              <a:path w="2900680" h="2900045">
                <a:moveTo>
                  <a:pt x="983415" y="982991"/>
                </a:moveTo>
                <a:lnTo>
                  <a:pt x="964769" y="982991"/>
                </a:lnTo>
                <a:lnTo>
                  <a:pt x="977463" y="995691"/>
                </a:lnTo>
                <a:lnTo>
                  <a:pt x="996120" y="995691"/>
                </a:lnTo>
                <a:lnTo>
                  <a:pt x="983415" y="982991"/>
                </a:lnTo>
                <a:close/>
              </a:path>
              <a:path w="2900680" h="2900045">
                <a:moveTo>
                  <a:pt x="996120" y="995691"/>
                </a:moveTo>
                <a:lnTo>
                  <a:pt x="977463" y="995691"/>
                </a:lnTo>
                <a:lnTo>
                  <a:pt x="996505" y="1014741"/>
                </a:lnTo>
                <a:lnTo>
                  <a:pt x="1015178" y="1014741"/>
                </a:lnTo>
                <a:lnTo>
                  <a:pt x="996120" y="995691"/>
                </a:lnTo>
                <a:close/>
              </a:path>
              <a:path w="2900680" h="2900045">
                <a:moveTo>
                  <a:pt x="1015178" y="1014741"/>
                </a:moveTo>
                <a:lnTo>
                  <a:pt x="996505" y="1014741"/>
                </a:lnTo>
                <a:lnTo>
                  <a:pt x="1002852" y="1021091"/>
                </a:lnTo>
                <a:lnTo>
                  <a:pt x="1021531" y="1021091"/>
                </a:lnTo>
                <a:lnTo>
                  <a:pt x="1015178" y="1014741"/>
                </a:lnTo>
                <a:close/>
              </a:path>
              <a:path w="2900680" h="2900045">
                <a:moveTo>
                  <a:pt x="1021531" y="1021091"/>
                </a:moveTo>
                <a:lnTo>
                  <a:pt x="1002852" y="1021091"/>
                </a:lnTo>
                <a:lnTo>
                  <a:pt x="1015547" y="1033791"/>
                </a:lnTo>
                <a:lnTo>
                  <a:pt x="1034236" y="1033791"/>
                </a:lnTo>
                <a:lnTo>
                  <a:pt x="1021531" y="1021091"/>
                </a:lnTo>
                <a:close/>
              </a:path>
              <a:path w="2900680" h="2900045">
                <a:moveTo>
                  <a:pt x="1034236" y="1033791"/>
                </a:moveTo>
                <a:lnTo>
                  <a:pt x="1015547" y="1033791"/>
                </a:lnTo>
                <a:lnTo>
                  <a:pt x="1021894" y="1040141"/>
                </a:lnTo>
                <a:lnTo>
                  <a:pt x="1040589" y="1040141"/>
                </a:lnTo>
                <a:lnTo>
                  <a:pt x="1034236" y="1033791"/>
                </a:lnTo>
                <a:close/>
              </a:path>
              <a:path w="2900680" h="2900045">
                <a:moveTo>
                  <a:pt x="1040589" y="1040141"/>
                </a:moveTo>
                <a:lnTo>
                  <a:pt x="1021894" y="1040141"/>
                </a:lnTo>
                <a:lnTo>
                  <a:pt x="1028241" y="1046491"/>
                </a:lnTo>
                <a:lnTo>
                  <a:pt x="1046942" y="1046491"/>
                </a:lnTo>
                <a:lnTo>
                  <a:pt x="1040589" y="1040141"/>
                </a:lnTo>
                <a:close/>
              </a:path>
              <a:path w="2900680" h="2900045">
                <a:moveTo>
                  <a:pt x="1046942" y="1046491"/>
                </a:moveTo>
                <a:lnTo>
                  <a:pt x="1028241" y="1046491"/>
                </a:lnTo>
                <a:lnTo>
                  <a:pt x="1047283" y="1065541"/>
                </a:lnTo>
                <a:lnTo>
                  <a:pt x="1066000" y="1065541"/>
                </a:lnTo>
                <a:lnTo>
                  <a:pt x="1046942" y="1046491"/>
                </a:lnTo>
                <a:close/>
              </a:path>
              <a:path w="2900680" h="2900045">
                <a:moveTo>
                  <a:pt x="1066000" y="1065541"/>
                </a:moveTo>
                <a:lnTo>
                  <a:pt x="1047283" y="1065541"/>
                </a:lnTo>
                <a:lnTo>
                  <a:pt x="1053630" y="1071891"/>
                </a:lnTo>
                <a:lnTo>
                  <a:pt x="1072353" y="1071891"/>
                </a:lnTo>
                <a:lnTo>
                  <a:pt x="1066000" y="1065541"/>
                </a:lnTo>
                <a:close/>
              </a:path>
              <a:path w="2900680" h="2900045">
                <a:moveTo>
                  <a:pt x="1072353" y="1071891"/>
                </a:moveTo>
                <a:lnTo>
                  <a:pt x="1053630" y="1071891"/>
                </a:lnTo>
                <a:lnTo>
                  <a:pt x="1059977" y="1078241"/>
                </a:lnTo>
                <a:lnTo>
                  <a:pt x="1078706" y="1078241"/>
                </a:lnTo>
                <a:lnTo>
                  <a:pt x="1072353" y="1071891"/>
                </a:lnTo>
                <a:close/>
              </a:path>
              <a:path w="2900680" h="2900045">
                <a:moveTo>
                  <a:pt x="1078706" y="1078241"/>
                </a:moveTo>
                <a:lnTo>
                  <a:pt x="1059977" y="1078241"/>
                </a:lnTo>
                <a:lnTo>
                  <a:pt x="1072672" y="1090941"/>
                </a:lnTo>
                <a:lnTo>
                  <a:pt x="1091411" y="1090941"/>
                </a:lnTo>
                <a:lnTo>
                  <a:pt x="1078706" y="1078241"/>
                </a:lnTo>
                <a:close/>
              </a:path>
              <a:path w="2900680" h="2900045">
                <a:moveTo>
                  <a:pt x="1091411" y="1090941"/>
                </a:moveTo>
                <a:lnTo>
                  <a:pt x="1072672" y="1090941"/>
                </a:lnTo>
                <a:lnTo>
                  <a:pt x="1085367" y="1103641"/>
                </a:lnTo>
                <a:lnTo>
                  <a:pt x="1104116" y="1103641"/>
                </a:lnTo>
                <a:lnTo>
                  <a:pt x="1091411" y="1090941"/>
                </a:lnTo>
                <a:close/>
              </a:path>
              <a:path w="2900680" h="2900045">
                <a:moveTo>
                  <a:pt x="1104116" y="1103641"/>
                </a:moveTo>
                <a:lnTo>
                  <a:pt x="1085367" y="1103641"/>
                </a:lnTo>
                <a:lnTo>
                  <a:pt x="1091714" y="1109991"/>
                </a:lnTo>
                <a:lnTo>
                  <a:pt x="1110469" y="1109991"/>
                </a:lnTo>
                <a:lnTo>
                  <a:pt x="1104116" y="1103641"/>
                </a:lnTo>
                <a:close/>
              </a:path>
              <a:path w="2900680" h="2900045">
                <a:moveTo>
                  <a:pt x="1110469" y="1109991"/>
                </a:moveTo>
                <a:lnTo>
                  <a:pt x="1091714" y="1109991"/>
                </a:lnTo>
                <a:lnTo>
                  <a:pt x="1098061" y="1116341"/>
                </a:lnTo>
                <a:lnTo>
                  <a:pt x="1116822" y="1116341"/>
                </a:lnTo>
                <a:lnTo>
                  <a:pt x="1110469" y="1109991"/>
                </a:lnTo>
                <a:close/>
              </a:path>
              <a:path w="2900680" h="2900045">
                <a:moveTo>
                  <a:pt x="1116822" y="1116341"/>
                </a:moveTo>
                <a:lnTo>
                  <a:pt x="1098061" y="1116341"/>
                </a:lnTo>
                <a:lnTo>
                  <a:pt x="1123450" y="1141741"/>
                </a:lnTo>
                <a:lnTo>
                  <a:pt x="1142233" y="1141741"/>
                </a:lnTo>
                <a:lnTo>
                  <a:pt x="1116822" y="1116341"/>
                </a:lnTo>
                <a:close/>
              </a:path>
              <a:path w="2900680" h="2900045">
                <a:moveTo>
                  <a:pt x="1142233" y="1141741"/>
                </a:moveTo>
                <a:lnTo>
                  <a:pt x="1123450" y="1141741"/>
                </a:lnTo>
                <a:lnTo>
                  <a:pt x="1136145" y="1154441"/>
                </a:lnTo>
                <a:lnTo>
                  <a:pt x="1154938" y="1154441"/>
                </a:lnTo>
                <a:lnTo>
                  <a:pt x="1142233" y="1141741"/>
                </a:lnTo>
                <a:close/>
              </a:path>
              <a:path w="2900680" h="2900045">
                <a:moveTo>
                  <a:pt x="1154938" y="1154441"/>
                </a:moveTo>
                <a:lnTo>
                  <a:pt x="1136145" y="1154441"/>
                </a:lnTo>
                <a:lnTo>
                  <a:pt x="1142492" y="1160791"/>
                </a:lnTo>
                <a:lnTo>
                  <a:pt x="1161291" y="1160791"/>
                </a:lnTo>
                <a:lnTo>
                  <a:pt x="1154938" y="1154441"/>
                </a:lnTo>
                <a:close/>
              </a:path>
              <a:path w="2900680" h="2900045">
                <a:moveTo>
                  <a:pt x="1161291" y="1160791"/>
                </a:moveTo>
                <a:lnTo>
                  <a:pt x="1142492" y="1160791"/>
                </a:lnTo>
                <a:lnTo>
                  <a:pt x="1148839" y="1167141"/>
                </a:lnTo>
                <a:lnTo>
                  <a:pt x="1167644" y="1167141"/>
                </a:lnTo>
                <a:lnTo>
                  <a:pt x="1161291" y="1160791"/>
                </a:lnTo>
                <a:close/>
              </a:path>
              <a:path w="2900680" h="2900045">
                <a:moveTo>
                  <a:pt x="1167644" y="1167141"/>
                </a:moveTo>
                <a:lnTo>
                  <a:pt x="1148839" y="1167141"/>
                </a:lnTo>
                <a:lnTo>
                  <a:pt x="1155186" y="1173491"/>
                </a:lnTo>
                <a:lnTo>
                  <a:pt x="1173997" y="1173491"/>
                </a:lnTo>
                <a:lnTo>
                  <a:pt x="1167644" y="1167141"/>
                </a:lnTo>
                <a:close/>
              </a:path>
              <a:path w="2900680" h="2900045">
                <a:moveTo>
                  <a:pt x="1173997" y="1173491"/>
                </a:moveTo>
                <a:lnTo>
                  <a:pt x="1155186" y="1173491"/>
                </a:lnTo>
                <a:lnTo>
                  <a:pt x="1161534" y="1179841"/>
                </a:lnTo>
                <a:lnTo>
                  <a:pt x="1180349" y="1179841"/>
                </a:lnTo>
                <a:lnTo>
                  <a:pt x="1173997" y="1173491"/>
                </a:lnTo>
                <a:close/>
              </a:path>
              <a:path w="2900680" h="2900045">
                <a:moveTo>
                  <a:pt x="1180349" y="1179841"/>
                </a:moveTo>
                <a:lnTo>
                  <a:pt x="1161534" y="1179841"/>
                </a:lnTo>
                <a:lnTo>
                  <a:pt x="1174228" y="1192541"/>
                </a:lnTo>
                <a:lnTo>
                  <a:pt x="1193055" y="1192541"/>
                </a:lnTo>
                <a:lnTo>
                  <a:pt x="1180349" y="1179841"/>
                </a:lnTo>
                <a:close/>
              </a:path>
              <a:path w="2900680" h="2900045">
                <a:moveTo>
                  <a:pt x="1193055" y="1192541"/>
                </a:moveTo>
                <a:lnTo>
                  <a:pt x="1174228" y="1192541"/>
                </a:lnTo>
                <a:lnTo>
                  <a:pt x="1180576" y="1198891"/>
                </a:lnTo>
                <a:lnTo>
                  <a:pt x="1199408" y="1198891"/>
                </a:lnTo>
                <a:lnTo>
                  <a:pt x="1193055" y="1192541"/>
                </a:lnTo>
                <a:close/>
              </a:path>
              <a:path w="2900680" h="2900045">
                <a:moveTo>
                  <a:pt x="1199408" y="1198891"/>
                </a:moveTo>
                <a:lnTo>
                  <a:pt x="1180576" y="1198891"/>
                </a:lnTo>
                <a:lnTo>
                  <a:pt x="1186923" y="1205241"/>
                </a:lnTo>
                <a:lnTo>
                  <a:pt x="1205760" y="1205241"/>
                </a:lnTo>
                <a:lnTo>
                  <a:pt x="1199408" y="1198891"/>
                </a:lnTo>
                <a:close/>
              </a:path>
              <a:path w="2900680" h="2900045">
                <a:moveTo>
                  <a:pt x="1205760" y="1205241"/>
                </a:moveTo>
                <a:lnTo>
                  <a:pt x="1186923" y="1205241"/>
                </a:lnTo>
                <a:lnTo>
                  <a:pt x="1193270" y="1211591"/>
                </a:lnTo>
                <a:lnTo>
                  <a:pt x="1212113" y="1211591"/>
                </a:lnTo>
                <a:lnTo>
                  <a:pt x="1205760" y="1205241"/>
                </a:lnTo>
                <a:close/>
              </a:path>
              <a:path w="2900680" h="2900045">
                <a:moveTo>
                  <a:pt x="1212113" y="1211591"/>
                </a:moveTo>
                <a:lnTo>
                  <a:pt x="1193270" y="1211591"/>
                </a:lnTo>
                <a:lnTo>
                  <a:pt x="1199617" y="1217941"/>
                </a:lnTo>
                <a:lnTo>
                  <a:pt x="1218466" y="1217941"/>
                </a:lnTo>
                <a:lnTo>
                  <a:pt x="1212113" y="1211591"/>
                </a:lnTo>
                <a:close/>
              </a:path>
              <a:path w="2900680" h="2900045">
                <a:moveTo>
                  <a:pt x="1218466" y="1217941"/>
                </a:moveTo>
                <a:lnTo>
                  <a:pt x="1199617" y="1217941"/>
                </a:lnTo>
                <a:lnTo>
                  <a:pt x="1212312" y="1230641"/>
                </a:lnTo>
                <a:lnTo>
                  <a:pt x="1231171" y="1230641"/>
                </a:lnTo>
                <a:lnTo>
                  <a:pt x="1218466" y="1217941"/>
                </a:lnTo>
                <a:close/>
              </a:path>
              <a:path w="2900680" h="2900045">
                <a:moveTo>
                  <a:pt x="1231171" y="1230641"/>
                </a:moveTo>
                <a:lnTo>
                  <a:pt x="1212312" y="1230641"/>
                </a:lnTo>
                <a:lnTo>
                  <a:pt x="1218659" y="1236991"/>
                </a:lnTo>
                <a:lnTo>
                  <a:pt x="1237524" y="1236991"/>
                </a:lnTo>
                <a:lnTo>
                  <a:pt x="1231171" y="1230641"/>
                </a:lnTo>
                <a:close/>
              </a:path>
              <a:path w="2900680" h="2900045">
                <a:moveTo>
                  <a:pt x="1237524" y="1236991"/>
                </a:moveTo>
                <a:lnTo>
                  <a:pt x="1218659" y="1236991"/>
                </a:lnTo>
                <a:lnTo>
                  <a:pt x="1231354" y="1249691"/>
                </a:lnTo>
                <a:lnTo>
                  <a:pt x="1250229" y="1249691"/>
                </a:lnTo>
                <a:lnTo>
                  <a:pt x="1237524" y="1236991"/>
                </a:lnTo>
                <a:close/>
              </a:path>
              <a:path w="2900680" h="2900045">
                <a:moveTo>
                  <a:pt x="1250229" y="1249691"/>
                </a:moveTo>
                <a:lnTo>
                  <a:pt x="1231354" y="1249691"/>
                </a:lnTo>
                <a:lnTo>
                  <a:pt x="1237701" y="1256041"/>
                </a:lnTo>
                <a:lnTo>
                  <a:pt x="1256582" y="1256041"/>
                </a:lnTo>
                <a:lnTo>
                  <a:pt x="1250229" y="1249691"/>
                </a:lnTo>
                <a:close/>
              </a:path>
              <a:path w="2900680" h="2900045">
                <a:moveTo>
                  <a:pt x="1256582" y="1256041"/>
                </a:moveTo>
                <a:lnTo>
                  <a:pt x="1237701" y="1256041"/>
                </a:lnTo>
                <a:lnTo>
                  <a:pt x="1244048" y="1262391"/>
                </a:lnTo>
                <a:lnTo>
                  <a:pt x="1262935" y="1262391"/>
                </a:lnTo>
                <a:lnTo>
                  <a:pt x="1256582" y="1256041"/>
                </a:lnTo>
                <a:close/>
              </a:path>
              <a:path w="2900680" h="2900045">
                <a:moveTo>
                  <a:pt x="1262935" y="1262391"/>
                </a:moveTo>
                <a:lnTo>
                  <a:pt x="1244048" y="1262391"/>
                </a:lnTo>
                <a:lnTo>
                  <a:pt x="1250395" y="1268741"/>
                </a:lnTo>
                <a:lnTo>
                  <a:pt x="1269288" y="1268741"/>
                </a:lnTo>
                <a:lnTo>
                  <a:pt x="1262935" y="1262391"/>
                </a:lnTo>
                <a:close/>
              </a:path>
              <a:path w="2900680" h="2900045">
                <a:moveTo>
                  <a:pt x="1269288" y="1268741"/>
                </a:moveTo>
                <a:lnTo>
                  <a:pt x="1250395" y="1268741"/>
                </a:lnTo>
                <a:lnTo>
                  <a:pt x="1256743" y="1275091"/>
                </a:lnTo>
                <a:lnTo>
                  <a:pt x="1275640" y="1275091"/>
                </a:lnTo>
                <a:lnTo>
                  <a:pt x="1269288" y="1268741"/>
                </a:lnTo>
                <a:close/>
              </a:path>
              <a:path w="2900680" h="2900045">
                <a:moveTo>
                  <a:pt x="1275640" y="1275091"/>
                </a:moveTo>
                <a:lnTo>
                  <a:pt x="1256743" y="1275091"/>
                </a:lnTo>
                <a:lnTo>
                  <a:pt x="1264359" y="1282711"/>
                </a:lnTo>
                <a:lnTo>
                  <a:pt x="1283264" y="1282711"/>
                </a:lnTo>
                <a:lnTo>
                  <a:pt x="1275640" y="1275091"/>
                </a:lnTo>
                <a:close/>
              </a:path>
              <a:path w="2900680" h="2900045">
                <a:moveTo>
                  <a:pt x="1283264" y="1282711"/>
                </a:moveTo>
                <a:lnTo>
                  <a:pt x="1264359" y="1282711"/>
                </a:lnTo>
                <a:lnTo>
                  <a:pt x="1270707" y="1289061"/>
                </a:lnTo>
                <a:lnTo>
                  <a:pt x="1289616" y="1289061"/>
                </a:lnTo>
                <a:lnTo>
                  <a:pt x="1283264" y="1282711"/>
                </a:lnTo>
                <a:close/>
              </a:path>
              <a:path w="2900680" h="2900045">
                <a:moveTo>
                  <a:pt x="1289616" y="1289061"/>
                </a:moveTo>
                <a:lnTo>
                  <a:pt x="1270707" y="1289061"/>
                </a:lnTo>
                <a:lnTo>
                  <a:pt x="1287210" y="1305571"/>
                </a:lnTo>
                <a:lnTo>
                  <a:pt x="1306133" y="1305571"/>
                </a:lnTo>
                <a:lnTo>
                  <a:pt x="1289616" y="1289061"/>
                </a:lnTo>
                <a:close/>
              </a:path>
              <a:path w="2900680" h="2900045">
                <a:moveTo>
                  <a:pt x="1306133" y="1305571"/>
                </a:moveTo>
                <a:lnTo>
                  <a:pt x="1287210" y="1305571"/>
                </a:lnTo>
                <a:lnTo>
                  <a:pt x="1293557" y="1311921"/>
                </a:lnTo>
                <a:lnTo>
                  <a:pt x="1312486" y="1311921"/>
                </a:lnTo>
                <a:lnTo>
                  <a:pt x="1306133" y="1305571"/>
                </a:lnTo>
                <a:close/>
              </a:path>
              <a:path w="2900680" h="2900045">
                <a:moveTo>
                  <a:pt x="1312486" y="1311921"/>
                </a:moveTo>
                <a:lnTo>
                  <a:pt x="1293557" y="1311921"/>
                </a:lnTo>
                <a:lnTo>
                  <a:pt x="1299904" y="1318271"/>
                </a:lnTo>
                <a:lnTo>
                  <a:pt x="1318839" y="1318271"/>
                </a:lnTo>
                <a:lnTo>
                  <a:pt x="1312486" y="1311921"/>
                </a:lnTo>
                <a:close/>
              </a:path>
              <a:path w="2900680" h="2900045">
                <a:moveTo>
                  <a:pt x="1318839" y="1318271"/>
                </a:moveTo>
                <a:lnTo>
                  <a:pt x="1299904" y="1318271"/>
                </a:lnTo>
                <a:lnTo>
                  <a:pt x="1306251" y="1324621"/>
                </a:lnTo>
                <a:lnTo>
                  <a:pt x="1325192" y="1324621"/>
                </a:lnTo>
                <a:lnTo>
                  <a:pt x="1318839" y="1318271"/>
                </a:lnTo>
                <a:close/>
              </a:path>
              <a:path w="2900680" h="2900045">
                <a:moveTo>
                  <a:pt x="1325192" y="1324621"/>
                </a:moveTo>
                <a:lnTo>
                  <a:pt x="1306251" y="1324621"/>
                </a:lnTo>
                <a:lnTo>
                  <a:pt x="1312599" y="1330971"/>
                </a:lnTo>
                <a:lnTo>
                  <a:pt x="1331544" y="1330971"/>
                </a:lnTo>
                <a:lnTo>
                  <a:pt x="1325192" y="1324621"/>
                </a:lnTo>
                <a:close/>
              </a:path>
              <a:path w="2900680" h="2900045">
                <a:moveTo>
                  <a:pt x="1331544" y="1330971"/>
                </a:moveTo>
                <a:lnTo>
                  <a:pt x="1312599" y="1330971"/>
                </a:lnTo>
                <a:lnTo>
                  <a:pt x="1315138" y="1333511"/>
                </a:lnTo>
                <a:lnTo>
                  <a:pt x="1334086" y="1333511"/>
                </a:lnTo>
                <a:lnTo>
                  <a:pt x="1331544" y="1330971"/>
                </a:lnTo>
                <a:close/>
              </a:path>
              <a:path w="2900680" h="2900045">
                <a:moveTo>
                  <a:pt x="1334086" y="1333511"/>
                </a:moveTo>
                <a:lnTo>
                  <a:pt x="1315138" y="1333511"/>
                </a:lnTo>
                <a:lnTo>
                  <a:pt x="1318946" y="1337321"/>
                </a:lnTo>
                <a:lnTo>
                  <a:pt x="1337897" y="1337321"/>
                </a:lnTo>
                <a:lnTo>
                  <a:pt x="1334086" y="1333511"/>
                </a:lnTo>
                <a:close/>
              </a:path>
              <a:path w="2900680" h="2900045">
                <a:moveTo>
                  <a:pt x="1337897" y="1337321"/>
                </a:moveTo>
                <a:lnTo>
                  <a:pt x="1318946" y="1337321"/>
                </a:lnTo>
                <a:lnTo>
                  <a:pt x="1331640" y="1350021"/>
                </a:lnTo>
                <a:lnTo>
                  <a:pt x="1350603" y="1350021"/>
                </a:lnTo>
                <a:lnTo>
                  <a:pt x="1337897" y="1337321"/>
                </a:lnTo>
                <a:close/>
              </a:path>
              <a:path w="2900680" h="2900045">
                <a:moveTo>
                  <a:pt x="1350603" y="1350021"/>
                </a:moveTo>
                <a:lnTo>
                  <a:pt x="1331640" y="1350021"/>
                </a:lnTo>
                <a:lnTo>
                  <a:pt x="1340527" y="1358911"/>
                </a:lnTo>
                <a:lnTo>
                  <a:pt x="1359496" y="1358911"/>
                </a:lnTo>
                <a:lnTo>
                  <a:pt x="1350603" y="1350021"/>
                </a:lnTo>
                <a:close/>
              </a:path>
              <a:path w="2900680" h="2900045">
                <a:moveTo>
                  <a:pt x="1359496" y="1358911"/>
                </a:moveTo>
                <a:lnTo>
                  <a:pt x="1340527" y="1358911"/>
                </a:lnTo>
                <a:lnTo>
                  <a:pt x="1359568" y="1377961"/>
                </a:lnTo>
                <a:lnTo>
                  <a:pt x="1378555" y="1377961"/>
                </a:lnTo>
                <a:lnTo>
                  <a:pt x="1359496" y="1358911"/>
                </a:lnTo>
                <a:close/>
              </a:path>
              <a:path w="2900680" h="2900045">
                <a:moveTo>
                  <a:pt x="1378555" y="1377961"/>
                </a:moveTo>
                <a:lnTo>
                  <a:pt x="1359568" y="1377961"/>
                </a:lnTo>
                <a:lnTo>
                  <a:pt x="1376071" y="1394471"/>
                </a:lnTo>
                <a:lnTo>
                  <a:pt x="1395072" y="1394471"/>
                </a:lnTo>
                <a:lnTo>
                  <a:pt x="1378555" y="1377961"/>
                </a:lnTo>
                <a:close/>
              </a:path>
              <a:path w="2900680" h="2900045">
                <a:moveTo>
                  <a:pt x="1395072" y="1394471"/>
                </a:moveTo>
                <a:lnTo>
                  <a:pt x="1376071" y="1394471"/>
                </a:lnTo>
                <a:lnTo>
                  <a:pt x="1382419" y="1400821"/>
                </a:lnTo>
                <a:lnTo>
                  <a:pt x="1401425" y="1400821"/>
                </a:lnTo>
                <a:lnTo>
                  <a:pt x="1395072" y="1394471"/>
                </a:lnTo>
                <a:close/>
              </a:path>
              <a:path w="2900680" h="2900045">
                <a:moveTo>
                  <a:pt x="1401425" y="1400821"/>
                </a:moveTo>
                <a:lnTo>
                  <a:pt x="1382419" y="1400821"/>
                </a:lnTo>
                <a:lnTo>
                  <a:pt x="1395113" y="1413521"/>
                </a:lnTo>
                <a:lnTo>
                  <a:pt x="1414130" y="1413521"/>
                </a:lnTo>
                <a:lnTo>
                  <a:pt x="1401425" y="1400821"/>
                </a:lnTo>
                <a:close/>
              </a:path>
              <a:path w="2900680" h="2900045">
                <a:moveTo>
                  <a:pt x="1414130" y="1413521"/>
                </a:moveTo>
                <a:lnTo>
                  <a:pt x="1395113" y="1413521"/>
                </a:lnTo>
                <a:lnTo>
                  <a:pt x="1397652" y="1416061"/>
                </a:lnTo>
                <a:lnTo>
                  <a:pt x="1416671" y="1416061"/>
                </a:lnTo>
                <a:lnTo>
                  <a:pt x="1414130" y="1413521"/>
                </a:lnTo>
                <a:close/>
              </a:path>
              <a:path w="2900680" h="2900045">
                <a:moveTo>
                  <a:pt x="1416671" y="1416061"/>
                </a:moveTo>
                <a:lnTo>
                  <a:pt x="1397652" y="1416061"/>
                </a:lnTo>
                <a:lnTo>
                  <a:pt x="1401460" y="1419871"/>
                </a:lnTo>
                <a:lnTo>
                  <a:pt x="1420483" y="1419871"/>
                </a:lnTo>
                <a:lnTo>
                  <a:pt x="1416671" y="1416061"/>
                </a:lnTo>
                <a:close/>
              </a:path>
              <a:path w="2900680" h="2900045">
                <a:moveTo>
                  <a:pt x="1420483" y="1419871"/>
                </a:moveTo>
                <a:lnTo>
                  <a:pt x="1401460" y="1419871"/>
                </a:lnTo>
                <a:lnTo>
                  <a:pt x="1410347" y="1428761"/>
                </a:lnTo>
                <a:lnTo>
                  <a:pt x="1429377" y="1428761"/>
                </a:lnTo>
                <a:lnTo>
                  <a:pt x="1420483" y="1419871"/>
                </a:lnTo>
                <a:close/>
              </a:path>
              <a:path w="2900680" h="2900045">
                <a:moveTo>
                  <a:pt x="1429377" y="1428761"/>
                </a:moveTo>
                <a:lnTo>
                  <a:pt x="1410347" y="1428761"/>
                </a:lnTo>
                <a:lnTo>
                  <a:pt x="1420502" y="1438921"/>
                </a:lnTo>
                <a:lnTo>
                  <a:pt x="1439541" y="1438921"/>
                </a:lnTo>
                <a:lnTo>
                  <a:pt x="1429377" y="1428761"/>
                </a:lnTo>
                <a:close/>
              </a:path>
              <a:path w="2900680" h="2900045">
                <a:moveTo>
                  <a:pt x="1439541" y="1438921"/>
                </a:moveTo>
                <a:lnTo>
                  <a:pt x="1420502" y="1438921"/>
                </a:lnTo>
                <a:lnTo>
                  <a:pt x="1426849" y="1445271"/>
                </a:lnTo>
                <a:lnTo>
                  <a:pt x="1445894" y="1445271"/>
                </a:lnTo>
                <a:lnTo>
                  <a:pt x="1439541" y="1438921"/>
                </a:lnTo>
                <a:close/>
              </a:path>
              <a:path w="2900680" h="2900045">
                <a:moveTo>
                  <a:pt x="1445894" y="1445271"/>
                </a:moveTo>
                <a:lnTo>
                  <a:pt x="1426849" y="1445271"/>
                </a:lnTo>
                <a:lnTo>
                  <a:pt x="1429388" y="1447811"/>
                </a:lnTo>
                <a:lnTo>
                  <a:pt x="1448435" y="1447811"/>
                </a:lnTo>
                <a:lnTo>
                  <a:pt x="1445894" y="1445271"/>
                </a:lnTo>
                <a:close/>
              </a:path>
              <a:path w="2900680" h="2900045">
                <a:moveTo>
                  <a:pt x="1448435" y="1447811"/>
                </a:moveTo>
                <a:lnTo>
                  <a:pt x="1429388" y="1447811"/>
                </a:lnTo>
                <a:lnTo>
                  <a:pt x="1442083" y="1460511"/>
                </a:lnTo>
                <a:lnTo>
                  <a:pt x="1461140" y="1460511"/>
                </a:lnTo>
                <a:lnTo>
                  <a:pt x="1448435" y="1447811"/>
                </a:lnTo>
                <a:close/>
              </a:path>
              <a:path w="2900680" h="2900045">
                <a:moveTo>
                  <a:pt x="1461140" y="1460511"/>
                </a:moveTo>
                <a:lnTo>
                  <a:pt x="1442083" y="1460511"/>
                </a:lnTo>
                <a:lnTo>
                  <a:pt x="1454777" y="1473211"/>
                </a:lnTo>
                <a:lnTo>
                  <a:pt x="1473846" y="1473211"/>
                </a:lnTo>
                <a:lnTo>
                  <a:pt x="1461140" y="1460511"/>
                </a:lnTo>
                <a:close/>
              </a:path>
              <a:path w="2900680" h="2900045">
                <a:moveTo>
                  <a:pt x="1473846" y="1473211"/>
                </a:moveTo>
                <a:lnTo>
                  <a:pt x="1454777" y="1473211"/>
                </a:lnTo>
                <a:lnTo>
                  <a:pt x="1458586" y="1477021"/>
                </a:lnTo>
                <a:lnTo>
                  <a:pt x="1477657" y="1477021"/>
                </a:lnTo>
                <a:lnTo>
                  <a:pt x="1473846" y="1473211"/>
                </a:lnTo>
                <a:close/>
              </a:path>
              <a:path w="2900680" h="2900045">
                <a:moveTo>
                  <a:pt x="1477657" y="1477021"/>
                </a:moveTo>
                <a:lnTo>
                  <a:pt x="1458586" y="1477021"/>
                </a:lnTo>
                <a:lnTo>
                  <a:pt x="1464933" y="1483371"/>
                </a:lnTo>
                <a:lnTo>
                  <a:pt x="1484010" y="1483371"/>
                </a:lnTo>
                <a:lnTo>
                  <a:pt x="1477657" y="1477021"/>
                </a:lnTo>
                <a:close/>
              </a:path>
              <a:path w="2900680" h="2900045">
                <a:moveTo>
                  <a:pt x="1484010" y="1483371"/>
                </a:moveTo>
                <a:lnTo>
                  <a:pt x="1464933" y="1483371"/>
                </a:lnTo>
                <a:lnTo>
                  <a:pt x="1473819" y="1492261"/>
                </a:lnTo>
                <a:lnTo>
                  <a:pt x="1492904" y="1492261"/>
                </a:lnTo>
                <a:lnTo>
                  <a:pt x="1484010" y="1483371"/>
                </a:lnTo>
                <a:close/>
              </a:path>
              <a:path w="2900680" h="2900045">
                <a:moveTo>
                  <a:pt x="1492904" y="1492261"/>
                </a:moveTo>
                <a:lnTo>
                  <a:pt x="1473819" y="1492261"/>
                </a:lnTo>
                <a:lnTo>
                  <a:pt x="1480166" y="1498611"/>
                </a:lnTo>
                <a:lnTo>
                  <a:pt x="1499257" y="1498611"/>
                </a:lnTo>
                <a:lnTo>
                  <a:pt x="1492904" y="1492261"/>
                </a:lnTo>
                <a:close/>
              </a:path>
              <a:path w="2900680" h="2900045">
                <a:moveTo>
                  <a:pt x="1499257" y="1498611"/>
                </a:moveTo>
                <a:lnTo>
                  <a:pt x="1480166" y="1498611"/>
                </a:lnTo>
                <a:lnTo>
                  <a:pt x="1483975" y="1502421"/>
                </a:lnTo>
                <a:lnTo>
                  <a:pt x="1503068" y="1502421"/>
                </a:lnTo>
                <a:lnTo>
                  <a:pt x="1499257" y="1498611"/>
                </a:lnTo>
                <a:close/>
              </a:path>
              <a:path w="2900680" h="2900045">
                <a:moveTo>
                  <a:pt x="1503068" y="1502421"/>
                </a:moveTo>
                <a:lnTo>
                  <a:pt x="1483975" y="1502421"/>
                </a:lnTo>
                <a:lnTo>
                  <a:pt x="1486514" y="1504961"/>
                </a:lnTo>
                <a:lnTo>
                  <a:pt x="1505609" y="1504961"/>
                </a:lnTo>
                <a:lnTo>
                  <a:pt x="1503068" y="1502421"/>
                </a:lnTo>
                <a:close/>
              </a:path>
              <a:path w="2900680" h="2900045">
                <a:moveTo>
                  <a:pt x="1505609" y="1504961"/>
                </a:moveTo>
                <a:lnTo>
                  <a:pt x="1486514" y="1504961"/>
                </a:lnTo>
                <a:lnTo>
                  <a:pt x="1492861" y="1511311"/>
                </a:lnTo>
                <a:lnTo>
                  <a:pt x="1511962" y="1511311"/>
                </a:lnTo>
                <a:lnTo>
                  <a:pt x="1505609" y="1504961"/>
                </a:lnTo>
                <a:close/>
              </a:path>
              <a:path w="2900680" h="2900045">
                <a:moveTo>
                  <a:pt x="1511962" y="1511311"/>
                </a:moveTo>
                <a:lnTo>
                  <a:pt x="1492861" y="1511311"/>
                </a:lnTo>
                <a:lnTo>
                  <a:pt x="1496669" y="1515121"/>
                </a:lnTo>
                <a:lnTo>
                  <a:pt x="1515774" y="1515121"/>
                </a:lnTo>
                <a:lnTo>
                  <a:pt x="1511962" y="1511311"/>
                </a:lnTo>
                <a:close/>
              </a:path>
              <a:path w="2900680" h="2900045">
                <a:moveTo>
                  <a:pt x="1515774" y="1515121"/>
                </a:moveTo>
                <a:lnTo>
                  <a:pt x="1496669" y="1515121"/>
                </a:lnTo>
                <a:lnTo>
                  <a:pt x="1499208" y="1517661"/>
                </a:lnTo>
                <a:lnTo>
                  <a:pt x="1518315" y="1517661"/>
                </a:lnTo>
                <a:lnTo>
                  <a:pt x="1515774" y="1515121"/>
                </a:lnTo>
                <a:close/>
              </a:path>
              <a:path w="2900680" h="2900045">
                <a:moveTo>
                  <a:pt x="1518315" y="1517661"/>
                </a:moveTo>
                <a:lnTo>
                  <a:pt x="1499208" y="1517661"/>
                </a:lnTo>
                <a:lnTo>
                  <a:pt x="1505556" y="1524011"/>
                </a:lnTo>
                <a:lnTo>
                  <a:pt x="1524668" y="1524011"/>
                </a:lnTo>
                <a:lnTo>
                  <a:pt x="1518315" y="1517661"/>
                </a:lnTo>
                <a:close/>
              </a:path>
              <a:path w="2900680" h="2900045">
                <a:moveTo>
                  <a:pt x="1524668" y="1524011"/>
                </a:moveTo>
                <a:lnTo>
                  <a:pt x="1505556" y="1524011"/>
                </a:lnTo>
                <a:lnTo>
                  <a:pt x="1511903" y="1530361"/>
                </a:lnTo>
                <a:lnTo>
                  <a:pt x="1531020" y="1530361"/>
                </a:lnTo>
                <a:lnTo>
                  <a:pt x="1524668" y="1524011"/>
                </a:lnTo>
                <a:close/>
              </a:path>
              <a:path w="2900680" h="2900045">
                <a:moveTo>
                  <a:pt x="1531020" y="1530361"/>
                </a:moveTo>
                <a:lnTo>
                  <a:pt x="1511903" y="1530361"/>
                </a:lnTo>
                <a:lnTo>
                  <a:pt x="1515711" y="1534171"/>
                </a:lnTo>
                <a:lnTo>
                  <a:pt x="1534832" y="1534171"/>
                </a:lnTo>
                <a:lnTo>
                  <a:pt x="1531020" y="1530361"/>
                </a:lnTo>
                <a:close/>
              </a:path>
              <a:path w="2900680" h="2900045">
                <a:moveTo>
                  <a:pt x="1534832" y="1534171"/>
                </a:moveTo>
                <a:lnTo>
                  <a:pt x="1515711" y="1534171"/>
                </a:lnTo>
                <a:lnTo>
                  <a:pt x="1522058" y="1540521"/>
                </a:lnTo>
                <a:lnTo>
                  <a:pt x="1541185" y="1540521"/>
                </a:lnTo>
                <a:lnTo>
                  <a:pt x="1534832" y="1534171"/>
                </a:lnTo>
                <a:close/>
              </a:path>
              <a:path w="2900680" h="2900045">
                <a:moveTo>
                  <a:pt x="1541185" y="1540521"/>
                </a:moveTo>
                <a:lnTo>
                  <a:pt x="1522058" y="1540521"/>
                </a:lnTo>
                <a:lnTo>
                  <a:pt x="1530945" y="1549411"/>
                </a:lnTo>
                <a:lnTo>
                  <a:pt x="1550079" y="1549411"/>
                </a:lnTo>
                <a:lnTo>
                  <a:pt x="1541185" y="1540521"/>
                </a:lnTo>
                <a:close/>
              </a:path>
              <a:path w="2900680" h="2900045">
                <a:moveTo>
                  <a:pt x="1550079" y="1549411"/>
                </a:moveTo>
                <a:lnTo>
                  <a:pt x="1530945" y="1549411"/>
                </a:lnTo>
                <a:lnTo>
                  <a:pt x="1543639" y="1562111"/>
                </a:lnTo>
                <a:lnTo>
                  <a:pt x="1562784" y="1562111"/>
                </a:lnTo>
                <a:lnTo>
                  <a:pt x="1550079" y="1549411"/>
                </a:lnTo>
                <a:close/>
              </a:path>
              <a:path w="2900680" h="2900045">
                <a:moveTo>
                  <a:pt x="1562784" y="1562111"/>
                </a:moveTo>
                <a:lnTo>
                  <a:pt x="1543639" y="1562111"/>
                </a:lnTo>
                <a:lnTo>
                  <a:pt x="1556334" y="1574811"/>
                </a:lnTo>
                <a:lnTo>
                  <a:pt x="1575489" y="1574811"/>
                </a:lnTo>
                <a:lnTo>
                  <a:pt x="1562784" y="1562111"/>
                </a:lnTo>
                <a:close/>
              </a:path>
              <a:path w="2900680" h="2900045">
                <a:moveTo>
                  <a:pt x="1575489" y="1574811"/>
                </a:moveTo>
                <a:lnTo>
                  <a:pt x="1556334" y="1574811"/>
                </a:lnTo>
                <a:lnTo>
                  <a:pt x="1562681" y="1581161"/>
                </a:lnTo>
                <a:lnTo>
                  <a:pt x="1581842" y="1581161"/>
                </a:lnTo>
                <a:lnTo>
                  <a:pt x="1575489" y="1574811"/>
                </a:lnTo>
                <a:close/>
              </a:path>
              <a:path w="2900680" h="2900045">
                <a:moveTo>
                  <a:pt x="1581842" y="1581161"/>
                </a:moveTo>
                <a:lnTo>
                  <a:pt x="1562681" y="1581161"/>
                </a:lnTo>
                <a:lnTo>
                  <a:pt x="1591878" y="1610371"/>
                </a:lnTo>
                <a:lnTo>
                  <a:pt x="1611065" y="1610371"/>
                </a:lnTo>
                <a:lnTo>
                  <a:pt x="1581842" y="1581161"/>
                </a:lnTo>
                <a:close/>
              </a:path>
              <a:path w="2900680" h="2900045">
                <a:moveTo>
                  <a:pt x="1611065" y="1610371"/>
                </a:moveTo>
                <a:lnTo>
                  <a:pt x="1591878" y="1610371"/>
                </a:lnTo>
                <a:lnTo>
                  <a:pt x="1604573" y="1623071"/>
                </a:lnTo>
                <a:lnTo>
                  <a:pt x="1623770" y="1623071"/>
                </a:lnTo>
                <a:lnTo>
                  <a:pt x="1611065" y="1610371"/>
                </a:lnTo>
                <a:close/>
              </a:path>
              <a:path w="2900680" h="2900045">
                <a:moveTo>
                  <a:pt x="1623770" y="1623071"/>
                </a:moveTo>
                <a:lnTo>
                  <a:pt x="1604573" y="1623071"/>
                </a:lnTo>
                <a:lnTo>
                  <a:pt x="1623615" y="1642121"/>
                </a:lnTo>
                <a:lnTo>
                  <a:pt x="1642828" y="1642121"/>
                </a:lnTo>
                <a:lnTo>
                  <a:pt x="1623770" y="1623071"/>
                </a:lnTo>
                <a:close/>
              </a:path>
              <a:path w="2900680" h="2900045">
                <a:moveTo>
                  <a:pt x="1642828" y="1642121"/>
                </a:moveTo>
                <a:lnTo>
                  <a:pt x="1623615" y="1642121"/>
                </a:lnTo>
                <a:lnTo>
                  <a:pt x="1636309" y="1654821"/>
                </a:lnTo>
                <a:lnTo>
                  <a:pt x="1655534" y="1654821"/>
                </a:lnTo>
                <a:lnTo>
                  <a:pt x="1642828" y="1642121"/>
                </a:lnTo>
                <a:close/>
              </a:path>
              <a:path w="2900680" h="2900045">
                <a:moveTo>
                  <a:pt x="1655534" y="1654821"/>
                </a:moveTo>
                <a:lnTo>
                  <a:pt x="1636309" y="1654821"/>
                </a:lnTo>
                <a:lnTo>
                  <a:pt x="1642656" y="1661171"/>
                </a:lnTo>
                <a:lnTo>
                  <a:pt x="1661887" y="1661171"/>
                </a:lnTo>
                <a:lnTo>
                  <a:pt x="1655534" y="1654821"/>
                </a:lnTo>
                <a:close/>
              </a:path>
              <a:path w="2900680" h="2900045">
                <a:moveTo>
                  <a:pt x="1661887" y="1661171"/>
                </a:moveTo>
                <a:lnTo>
                  <a:pt x="1642656" y="1661171"/>
                </a:lnTo>
                <a:lnTo>
                  <a:pt x="1655351" y="1673871"/>
                </a:lnTo>
                <a:lnTo>
                  <a:pt x="1674592" y="1673871"/>
                </a:lnTo>
                <a:lnTo>
                  <a:pt x="1661887" y="1661171"/>
                </a:lnTo>
                <a:close/>
              </a:path>
              <a:path w="2900680" h="2900045">
                <a:moveTo>
                  <a:pt x="1674592" y="1673871"/>
                </a:moveTo>
                <a:lnTo>
                  <a:pt x="1655351" y="1673871"/>
                </a:lnTo>
                <a:lnTo>
                  <a:pt x="1674393" y="1692921"/>
                </a:lnTo>
                <a:lnTo>
                  <a:pt x="1693650" y="1692921"/>
                </a:lnTo>
                <a:lnTo>
                  <a:pt x="1674592" y="1673871"/>
                </a:lnTo>
                <a:close/>
              </a:path>
              <a:path w="2900680" h="2900045">
                <a:moveTo>
                  <a:pt x="1693650" y="1692921"/>
                </a:moveTo>
                <a:lnTo>
                  <a:pt x="1674393" y="1692921"/>
                </a:lnTo>
                <a:lnTo>
                  <a:pt x="1687087" y="1705621"/>
                </a:lnTo>
                <a:lnTo>
                  <a:pt x="1706356" y="1705621"/>
                </a:lnTo>
                <a:lnTo>
                  <a:pt x="1693650" y="1692921"/>
                </a:lnTo>
                <a:close/>
              </a:path>
              <a:path w="2900680" h="2900045">
                <a:moveTo>
                  <a:pt x="1706356" y="1705621"/>
                </a:moveTo>
                <a:lnTo>
                  <a:pt x="1687087" y="1705621"/>
                </a:lnTo>
                <a:lnTo>
                  <a:pt x="1689626" y="1708161"/>
                </a:lnTo>
                <a:lnTo>
                  <a:pt x="1708897" y="1708161"/>
                </a:lnTo>
                <a:lnTo>
                  <a:pt x="1706356" y="1705621"/>
                </a:lnTo>
                <a:close/>
              </a:path>
              <a:path w="2900680" h="2900045">
                <a:moveTo>
                  <a:pt x="1708897" y="1708161"/>
                </a:moveTo>
                <a:lnTo>
                  <a:pt x="1689626" y="1708161"/>
                </a:lnTo>
                <a:lnTo>
                  <a:pt x="1706129" y="1724671"/>
                </a:lnTo>
                <a:lnTo>
                  <a:pt x="1725414" y="1724671"/>
                </a:lnTo>
                <a:lnTo>
                  <a:pt x="1708897" y="1708161"/>
                </a:lnTo>
                <a:close/>
              </a:path>
              <a:path w="2900680" h="2900045">
                <a:moveTo>
                  <a:pt x="1725414" y="1724671"/>
                </a:moveTo>
                <a:lnTo>
                  <a:pt x="1706129" y="1724671"/>
                </a:lnTo>
                <a:lnTo>
                  <a:pt x="1731518" y="1750071"/>
                </a:lnTo>
                <a:lnTo>
                  <a:pt x="1750825" y="1750071"/>
                </a:lnTo>
                <a:lnTo>
                  <a:pt x="1725414" y="1724671"/>
                </a:lnTo>
                <a:close/>
              </a:path>
              <a:path w="2900680" h="2900045">
                <a:moveTo>
                  <a:pt x="1750825" y="1750071"/>
                </a:moveTo>
                <a:lnTo>
                  <a:pt x="1731518" y="1750071"/>
                </a:lnTo>
                <a:lnTo>
                  <a:pt x="1763254" y="1781821"/>
                </a:lnTo>
                <a:lnTo>
                  <a:pt x="1782589" y="1781821"/>
                </a:lnTo>
                <a:lnTo>
                  <a:pt x="1750825" y="1750071"/>
                </a:lnTo>
                <a:close/>
              </a:path>
              <a:path w="2900680" h="2900045">
                <a:moveTo>
                  <a:pt x="1782589" y="1781821"/>
                </a:moveTo>
                <a:lnTo>
                  <a:pt x="1763254" y="1781821"/>
                </a:lnTo>
                <a:lnTo>
                  <a:pt x="1769602" y="1788171"/>
                </a:lnTo>
                <a:lnTo>
                  <a:pt x="1788941" y="1788171"/>
                </a:lnTo>
                <a:lnTo>
                  <a:pt x="1782589" y="1781821"/>
                </a:lnTo>
                <a:close/>
              </a:path>
              <a:path w="2900680" h="2900045">
                <a:moveTo>
                  <a:pt x="1788941" y="1788171"/>
                </a:moveTo>
                <a:lnTo>
                  <a:pt x="1769602" y="1788171"/>
                </a:lnTo>
                <a:lnTo>
                  <a:pt x="1791182" y="1809761"/>
                </a:lnTo>
                <a:lnTo>
                  <a:pt x="1810541" y="1809761"/>
                </a:lnTo>
                <a:lnTo>
                  <a:pt x="1788941" y="1788171"/>
                </a:lnTo>
                <a:close/>
              </a:path>
              <a:path w="2900680" h="2900045">
                <a:moveTo>
                  <a:pt x="1810541" y="1809761"/>
                </a:moveTo>
                <a:lnTo>
                  <a:pt x="1791182" y="1809761"/>
                </a:lnTo>
                <a:lnTo>
                  <a:pt x="1803877" y="1822461"/>
                </a:lnTo>
                <a:lnTo>
                  <a:pt x="1823246" y="1822461"/>
                </a:lnTo>
                <a:lnTo>
                  <a:pt x="1810541" y="1809761"/>
                </a:lnTo>
                <a:close/>
              </a:path>
              <a:path w="2900680" h="2900045">
                <a:moveTo>
                  <a:pt x="1823246" y="1822461"/>
                </a:moveTo>
                <a:lnTo>
                  <a:pt x="1803877" y="1822461"/>
                </a:lnTo>
                <a:lnTo>
                  <a:pt x="1810224" y="1828811"/>
                </a:lnTo>
                <a:lnTo>
                  <a:pt x="1829599" y="1828811"/>
                </a:lnTo>
                <a:lnTo>
                  <a:pt x="1823246" y="1822461"/>
                </a:lnTo>
                <a:close/>
              </a:path>
              <a:path w="2900680" h="2900045">
                <a:moveTo>
                  <a:pt x="1829599" y="1828811"/>
                </a:moveTo>
                <a:lnTo>
                  <a:pt x="1810224" y="1828811"/>
                </a:lnTo>
                <a:lnTo>
                  <a:pt x="1816572" y="1835161"/>
                </a:lnTo>
                <a:lnTo>
                  <a:pt x="1835952" y="1835161"/>
                </a:lnTo>
                <a:lnTo>
                  <a:pt x="1829599" y="1828811"/>
                </a:lnTo>
                <a:close/>
              </a:path>
              <a:path w="2900680" h="2900045">
                <a:moveTo>
                  <a:pt x="1835952" y="1835161"/>
                </a:moveTo>
                <a:lnTo>
                  <a:pt x="1816572" y="1835161"/>
                </a:lnTo>
                <a:lnTo>
                  <a:pt x="1833074" y="1851671"/>
                </a:lnTo>
                <a:lnTo>
                  <a:pt x="1852469" y="1851671"/>
                </a:lnTo>
                <a:lnTo>
                  <a:pt x="1835952" y="1835161"/>
                </a:lnTo>
                <a:close/>
              </a:path>
              <a:path w="2900680" h="2900045">
                <a:moveTo>
                  <a:pt x="1852469" y="1851671"/>
                </a:moveTo>
                <a:lnTo>
                  <a:pt x="1833074" y="1851671"/>
                </a:lnTo>
                <a:lnTo>
                  <a:pt x="1845769" y="1864371"/>
                </a:lnTo>
                <a:lnTo>
                  <a:pt x="1865174" y="1864371"/>
                </a:lnTo>
                <a:lnTo>
                  <a:pt x="1852469" y="1851671"/>
                </a:lnTo>
                <a:close/>
              </a:path>
              <a:path w="2900680" h="2900045">
                <a:moveTo>
                  <a:pt x="1865174" y="1864371"/>
                </a:moveTo>
                <a:lnTo>
                  <a:pt x="1845769" y="1864371"/>
                </a:lnTo>
                <a:lnTo>
                  <a:pt x="1861002" y="1879611"/>
                </a:lnTo>
                <a:lnTo>
                  <a:pt x="1880421" y="1879611"/>
                </a:lnTo>
                <a:lnTo>
                  <a:pt x="1865174" y="1864371"/>
                </a:lnTo>
                <a:close/>
              </a:path>
              <a:path w="2900680" h="2900045">
                <a:moveTo>
                  <a:pt x="1880421" y="1879611"/>
                </a:moveTo>
                <a:lnTo>
                  <a:pt x="1861002" y="1879611"/>
                </a:lnTo>
                <a:lnTo>
                  <a:pt x="1864811" y="1883421"/>
                </a:lnTo>
                <a:lnTo>
                  <a:pt x="1884232" y="1883421"/>
                </a:lnTo>
                <a:lnTo>
                  <a:pt x="1880421" y="1879611"/>
                </a:lnTo>
                <a:close/>
              </a:path>
              <a:path w="2900680" h="2900045">
                <a:moveTo>
                  <a:pt x="1884232" y="1883421"/>
                </a:moveTo>
                <a:lnTo>
                  <a:pt x="1864811" y="1883421"/>
                </a:lnTo>
                <a:lnTo>
                  <a:pt x="1890200" y="1908821"/>
                </a:lnTo>
                <a:lnTo>
                  <a:pt x="1909643" y="1908821"/>
                </a:lnTo>
                <a:lnTo>
                  <a:pt x="1884232" y="1883421"/>
                </a:lnTo>
                <a:close/>
              </a:path>
              <a:path w="2900680" h="2900045">
                <a:moveTo>
                  <a:pt x="1909643" y="1908821"/>
                </a:moveTo>
                <a:lnTo>
                  <a:pt x="1890200" y="1908821"/>
                </a:lnTo>
                <a:lnTo>
                  <a:pt x="1896547" y="1915171"/>
                </a:lnTo>
                <a:lnTo>
                  <a:pt x="1915996" y="1915171"/>
                </a:lnTo>
                <a:lnTo>
                  <a:pt x="1909643" y="1908821"/>
                </a:lnTo>
                <a:close/>
              </a:path>
              <a:path w="2900680" h="2900045">
                <a:moveTo>
                  <a:pt x="1915996" y="1915171"/>
                </a:moveTo>
                <a:lnTo>
                  <a:pt x="1896547" y="1915171"/>
                </a:lnTo>
                <a:lnTo>
                  <a:pt x="1902894" y="1921521"/>
                </a:lnTo>
                <a:lnTo>
                  <a:pt x="1922349" y="1921521"/>
                </a:lnTo>
                <a:lnTo>
                  <a:pt x="1915996" y="1915171"/>
                </a:lnTo>
                <a:close/>
              </a:path>
              <a:path w="2900680" h="2900045">
                <a:moveTo>
                  <a:pt x="1922349" y="1921521"/>
                </a:moveTo>
                <a:lnTo>
                  <a:pt x="1902894" y="1921521"/>
                </a:lnTo>
                <a:lnTo>
                  <a:pt x="1937170" y="1955811"/>
                </a:lnTo>
                <a:lnTo>
                  <a:pt x="1956654" y="1955811"/>
                </a:lnTo>
                <a:lnTo>
                  <a:pt x="1922349" y="1921521"/>
                </a:lnTo>
                <a:close/>
              </a:path>
              <a:path w="2900680" h="2900045">
                <a:moveTo>
                  <a:pt x="1956654" y="1955811"/>
                </a:moveTo>
                <a:lnTo>
                  <a:pt x="1937170" y="1955811"/>
                </a:lnTo>
                <a:lnTo>
                  <a:pt x="1962559" y="1981211"/>
                </a:lnTo>
                <a:lnTo>
                  <a:pt x="1982065" y="1981211"/>
                </a:lnTo>
                <a:lnTo>
                  <a:pt x="1956654" y="1955811"/>
                </a:lnTo>
                <a:close/>
              </a:path>
              <a:path w="2900680" h="2900045">
                <a:moveTo>
                  <a:pt x="1982065" y="1981211"/>
                </a:moveTo>
                <a:lnTo>
                  <a:pt x="1962559" y="1981211"/>
                </a:lnTo>
                <a:lnTo>
                  <a:pt x="1987948" y="2006611"/>
                </a:lnTo>
                <a:lnTo>
                  <a:pt x="2007476" y="2006611"/>
                </a:lnTo>
                <a:lnTo>
                  <a:pt x="1982065" y="1981211"/>
                </a:lnTo>
                <a:close/>
              </a:path>
              <a:path w="2900680" h="2900045">
                <a:moveTo>
                  <a:pt x="2007476" y="2006611"/>
                </a:moveTo>
                <a:lnTo>
                  <a:pt x="1987948" y="2006611"/>
                </a:lnTo>
                <a:lnTo>
                  <a:pt x="1991756" y="2010421"/>
                </a:lnTo>
                <a:lnTo>
                  <a:pt x="2011287" y="2010421"/>
                </a:lnTo>
                <a:lnTo>
                  <a:pt x="2007476" y="2006611"/>
                </a:lnTo>
                <a:close/>
              </a:path>
              <a:path w="2900680" h="2900045">
                <a:moveTo>
                  <a:pt x="2011287" y="2010421"/>
                </a:moveTo>
                <a:lnTo>
                  <a:pt x="1991756" y="2010421"/>
                </a:lnTo>
                <a:lnTo>
                  <a:pt x="1998103" y="2016771"/>
                </a:lnTo>
                <a:lnTo>
                  <a:pt x="2017640" y="2016771"/>
                </a:lnTo>
                <a:lnTo>
                  <a:pt x="2011287" y="2010421"/>
                </a:lnTo>
                <a:close/>
              </a:path>
              <a:path w="2900680" h="2900045">
                <a:moveTo>
                  <a:pt x="2017640" y="2016771"/>
                </a:moveTo>
                <a:lnTo>
                  <a:pt x="1998103" y="2016771"/>
                </a:lnTo>
                <a:lnTo>
                  <a:pt x="2000642" y="2019311"/>
                </a:lnTo>
                <a:lnTo>
                  <a:pt x="2020181" y="2019311"/>
                </a:lnTo>
                <a:lnTo>
                  <a:pt x="2017640" y="2016771"/>
                </a:lnTo>
                <a:close/>
              </a:path>
              <a:path w="2900680" h="2900045">
                <a:moveTo>
                  <a:pt x="2020181" y="2019311"/>
                </a:moveTo>
                <a:lnTo>
                  <a:pt x="2000642" y="2019311"/>
                </a:lnTo>
                <a:lnTo>
                  <a:pt x="2010798" y="2029471"/>
                </a:lnTo>
                <a:lnTo>
                  <a:pt x="2030345" y="2029471"/>
                </a:lnTo>
                <a:lnTo>
                  <a:pt x="2020181" y="2019311"/>
                </a:lnTo>
                <a:close/>
              </a:path>
              <a:path w="2900680" h="2900045">
                <a:moveTo>
                  <a:pt x="2030345" y="2029471"/>
                </a:moveTo>
                <a:lnTo>
                  <a:pt x="2010798" y="2029471"/>
                </a:lnTo>
                <a:lnTo>
                  <a:pt x="2013337" y="2032011"/>
                </a:lnTo>
                <a:lnTo>
                  <a:pt x="2032886" y="2032011"/>
                </a:lnTo>
                <a:lnTo>
                  <a:pt x="2030345" y="2029471"/>
                </a:lnTo>
                <a:close/>
              </a:path>
              <a:path w="2900680" h="2900045">
                <a:moveTo>
                  <a:pt x="2032886" y="2032011"/>
                </a:moveTo>
                <a:lnTo>
                  <a:pt x="2013337" y="2032011"/>
                </a:lnTo>
                <a:lnTo>
                  <a:pt x="2017145" y="2035821"/>
                </a:lnTo>
                <a:lnTo>
                  <a:pt x="2036698" y="2035821"/>
                </a:lnTo>
                <a:lnTo>
                  <a:pt x="2032886" y="2032011"/>
                </a:lnTo>
                <a:close/>
              </a:path>
              <a:path w="2900680" h="2900045">
                <a:moveTo>
                  <a:pt x="2036698" y="2035821"/>
                </a:moveTo>
                <a:lnTo>
                  <a:pt x="2017145" y="2035821"/>
                </a:lnTo>
                <a:lnTo>
                  <a:pt x="2038726" y="2057411"/>
                </a:lnTo>
                <a:lnTo>
                  <a:pt x="2058297" y="2057411"/>
                </a:lnTo>
                <a:lnTo>
                  <a:pt x="2036698" y="2035821"/>
                </a:lnTo>
                <a:close/>
              </a:path>
              <a:path w="2900680" h="2900045">
                <a:moveTo>
                  <a:pt x="2058297" y="2057411"/>
                </a:moveTo>
                <a:lnTo>
                  <a:pt x="2038726" y="2057411"/>
                </a:lnTo>
                <a:lnTo>
                  <a:pt x="2042534" y="2061221"/>
                </a:lnTo>
                <a:lnTo>
                  <a:pt x="2062109" y="2061221"/>
                </a:lnTo>
                <a:lnTo>
                  <a:pt x="2058297" y="2057411"/>
                </a:lnTo>
                <a:close/>
              </a:path>
              <a:path w="2900680" h="2900045">
                <a:moveTo>
                  <a:pt x="2062109" y="2061221"/>
                </a:moveTo>
                <a:lnTo>
                  <a:pt x="2042534" y="2061221"/>
                </a:lnTo>
                <a:lnTo>
                  <a:pt x="2045073" y="2063761"/>
                </a:lnTo>
                <a:lnTo>
                  <a:pt x="2064650" y="2063761"/>
                </a:lnTo>
                <a:lnTo>
                  <a:pt x="2062109" y="2061221"/>
                </a:lnTo>
                <a:close/>
              </a:path>
              <a:path w="2900680" h="2900045">
                <a:moveTo>
                  <a:pt x="2064650" y="2063761"/>
                </a:moveTo>
                <a:lnTo>
                  <a:pt x="2045073" y="2063761"/>
                </a:lnTo>
                <a:lnTo>
                  <a:pt x="2051420" y="2070111"/>
                </a:lnTo>
                <a:lnTo>
                  <a:pt x="2071003" y="2070111"/>
                </a:lnTo>
                <a:lnTo>
                  <a:pt x="2064650" y="2063761"/>
                </a:lnTo>
                <a:close/>
              </a:path>
              <a:path w="2900680" h="2900045">
                <a:moveTo>
                  <a:pt x="2071003" y="2070111"/>
                </a:moveTo>
                <a:lnTo>
                  <a:pt x="2051420" y="2070111"/>
                </a:lnTo>
                <a:lnTo>
                  <a:pt x="2055229" y="2073921"/>
                </a:lnTo>
                <a:lnTo>
                  <a:pt x="2074815" y="2073921"/>
                </a:lnTo>
                <a:lnTo>
                  <a:pt x="2071003" y="2070111"/>
                </a:lnTo>
                <a:close/>
              </a:path>
              <a:path w="2900680" h="2900045">
                <a:moveTo>
                  <a:pt x="2074815" y="2073921"/>
                </a:moveTo>
                <a:lnTo>
                  <a:pt x="2055229" y="2073921"/>
                </a:lnTo>
                <a:lnTo>
                  <a:pt x="2057768" y="2076461"/>
                </a:lnTo>
                <a:lnTo>
                  <a:pt x="2077356" y="2076461"/>
                </a:lnTo>
                <a:lnTo>
                  <a:pt x="2074815" y="2073921"/>
                </a:lnTo>
                <a:close/>
              </a:path>
              <a:path w="2900680" h="2900045">
                <a:moveTo>
                  <a:pt x="2077356" y="2076461"/>
                </a:moveTo>
                <a:lnTo>
                  <a:pt x="2057768" y="2076461"/>
                </a:lnTo>
                <a:lnTo>
                  <a:pt x="2070462" y="2089161"/>
                </a:lnTo>
                <a:lnTo>
                  <a:pt x="2090061" y="2089161"/>
                </a:lnTo>
                <a:lnTo>
                  <a:pt x="2077356" y="2076461"/>
                </a:lnTo>
                <a:close/>
              </a:path>
              <a:path w="2900680" h="2900045">
                <a:moveTo>
                  <a:pt x="2701194" y="2700031"/>
                </a:moveTo>
                <a:lnTo>
                  <a:pt x="2681069" y="2700031"/>
                </a:lnTo>
                <a:lnTo>
                  <a:pt x="2787703" y="2806711"/>
                </a:lnTo>
                <a:lnTo>
                  <a:pt x="2807920" y="2806711"/>
                </a:lnTo>
                <a:lnTo>
                  <a:pt x="2701194" y="2700031"/>
                </a:lnTo>
                <a:close/>
              </a:path>
              <a:path w="2900680" h="2900045">
                <a:moveTo>
                  <a:pt x="2698653" y="2697491"/>
                </a:moveTo>
                <a:lnTo>
                  <a:pt x="2678530" y="2697491"/>
                </a:lnTo>
                <a:lnTo>
                  <a:pt x="2679800" y="2698761"/>
                </a:lnTo>
                <a:lnTo>
                  <a:pt x="2699924" y="2698761"/>
                </a:lnTo>
                <a:lnTo>
                  <a:pt x="2698653" y="2697491"/>
                </a:lnTo>
                <a:close/>
              </a:path>
              <a:path w="2900680" h="2900045">
                <a:moveTo>
                  <a:pt x="2694842" y="2693681"/>
                </a:moveTo>
                <a:lnTo>
                  <a:pt x="2674722" y="2693681"/>
                </a:lnTo>
                <a:lnTo>
                  <a:pt x="2677261" y="2696221"/>
                </a:lnTo>
                <a:lnTo>
                  <a:pt x="2697383" y="2696221"/>
                </a:lnTo>
                <a:lnTo>
                  <a:pt x="2694842" y="2693681"/>
                </a:lnTo>
                <a:close/>
              </a:path>
              <a:path w="2900680" h="2900045">
                <a:moveTo>
                  <a:pt x="2692300" y="2691141"/>
                </a:moveTo>
                <a:lnTo>
                  <a:pt x="2672183" y="2691141"/>
                </a:lnTo>
                <a:lnTo>
                  <a:pt x="2673452" y="2692411"/>
                </a:lnTo>
                <a:lnTo>
                  <a:pt x="2693571" y="2692411"/>
                </a:lnTo>
                <a:lnTo>
                  <a:pt x="2692300" y="2691141"/>
                </a:lnTo>
                <a:close/>
              </a:path>
              <a:path w="2900680" h="2900045">
                <a:moveTo>
                  <a:pt x="2688489" y="2687331"/>
                </a:moveTo>
                <a:lnTo>
                  <a:pt x="2668375" y="2687331"/>
                </a:lnTo>
                <a:lnTo>
                  <a:pt x="2670913" y="2689871"/>
                </a:lnTo>
                <a:lnTo>
                  <a:pt x="2691030" y="2689871"/>
                </a:lnTo>
                <a:lnTo>
                  <a:pt x="2688489" y="2687331"/>
                </a:lnTo>
                <a:close/>
              </a:path>
              <a:path w="2900680" h="2900045">
                <a:moveTo>
                  <a:pt x="2685948" y="2684791"/>
                </a:moveTo>
                <a:lnTo>
                  <a:pt x="2665836" y="2684791"/>
                </a:lnTo>
                <a:lnTo>
                  <a:pt x="2667105" y="2686061"/>
                </a:lnTo>
                <a:lnTo>
                  <a:pt x="2687218" y="2686061"/>
                </a:lnTo>
                <a:lnTo>
                  <a:pt x="2685948" y="2684791"/>
                </a:lnTo>
                <a:close/>
              </a:path>
              <a:path w="2900680" h="2900045">
                <a:moveTo>
                  <a:pt x="2682136" y="2680981"/>
                </a:moveTo>
                <a:lnTo>
                  <a:pt x="2662027" y="2680981"/>
                </a:lnTo>
                <a:lnTo>
                  <a:pt x="2664566" y="2683521"/>
                </a:lnTo>
                <a:lnTo>
                  <a:pt x="2684677" y="2683521"/>
                </a:lnTo>
                <a:lnTo>
                  <a:pt x="2682136" y="2680981"/>
                </a:lnTo>
                <a:close/>
              </a:path>
              <a:path w="2900680" h="2900045">
                <a:moveTo>
                  <a:pt x="2679595" y="2678441"/>
                </a:moveTo>
                <a:lnTo>
                  <a:pt x="2659488" y="2678441"/>
                </a:lnTo>
                <a:lnTo>
                  <a:pt x="2660758" y="2679711"/>
                </a:lnTo>
                <a:lnTo>
                  <a:pt x="2680866" y="2679711"/>
                </a:lnTo>
                <a:lnTo>
                  <a:pt x="2679595" y="2678441"/>
                </a:lnTo>
                <a:close/>
              </a:path>
              <a:path w="2900680" h="2900045">
                <a:moveTo>
                  <a:pt x="2675783" y="2674631"/>
                </a:moveTo>
                <a:lnTo>
                  <a:pt x="2655680" y="2674631"/>
                </a:lnTo>
                <a:lnTo>
                  <a:pt x="2658219" y="2677171"/>
                </a:lnTo>
                <a:lnTo>
                  <a:pt x="2678324" y="2677171"/>
                </a:lnTo>
                <a:lnTo>
                  <a:pt x="2675783" y="2674631"/>
                </a:lnTo>
                <a:close/>
              </a:path>
              <a:path w="2900680" h="2900045">
                <a:moveTo>
                  <a:pt x="2673242" y="2672091"/>
                </a:moveTo>
                <a:lnTo>
                  <a:pt x="2653141" y="2672091"/>
                </a:lnTo>
                <a:lnTo>
                  <a:pt x="2654411" y="2673361"/>
                </a:lnTo>
                <a:lnTo>
                  <a:pt x="2674513" y="2673361"/>
                </a:lnTo>
                <a:lnTo>
                  <a:pt x="2673242" y="2672091"/>
                </a:lnTo>
                <a:close/>
              </a:path>
              <a:path w="2900680" h="2900045">
                <a:moveTo>
                  <a:pt x="2669431" y="2668281"/>
                </a:moveTo>
                <a:lnTo>
                  <a:pt x="2649333" y="2668281"/>
                </a:lnTo>
                <a:lnTo>
                  <a:pt x="2651872" y="2670821"/>
                </a:lnTo>
                <a:lnTo>
                  <a:pt x="2671972" y="2670821"/>
                </a:lnTo>
                <a:lnTo>
                  <a:pt x="2669431" y="2668281"/>
                </a:lnTo>
                <a:close/>
              </a:path>
              <a:path w="2900680" h="2900045">
                <a:moveTo>
                  <a:pt x="2666890" y="2665741"/>
                </a:moveTo>
                <a:lnTo>
                  <a:pt x="2646794" y="2665741"/>
                </a:lnTo>
                <a:lnTo>
                  <a:pt x="2648063" y="2667011"/>
                </a:lnTo>
                <a:lnTo>
                  <a:pt x="2668160" y="2667011"/>
                </a:lnTo>
                <a:lnTo>
                  <a:pt x="2666890" y="2665741"/>
                </a:lnTo>
                <a:close/>
              </a:path>
              <a:path w="2900680" h="2900045">
                <a:moveTo>
                  <a:pt x="2663078" y="2661931"/>
                </a:moveTo>
                <a:lnTo>
                  <a:pt x="2642985" y="2661931"/>
                </a:lnTo>
                <a:lnTo>
                  <a:pt x="2645524" y="2664471"/>
                </a:lnTo>
                <a:lnTo>
                  <a:pt x="2665619" y="2664471"/>
                </a:lnTo>
                <a:lnTo>
                  <a:pt x="2663078" y="2661931"/>
                </a:lnTo>
                <a:close/>
              </a:path>
              <a:path w="2900680" h="2900045">
                <a:moveTo>
                  <a:pt x="2660537" y="2659391"/>
                </a:moveTo>
                <a:lnTo>
                  <a:pt x="2640447" y="2659391"/>
                </a:lnTo>
                <a:lnTo>
                  <a:pt x="2641716" y="2660661"/>
                </a:lnTo>
                <a:lnTo>
                  <a:pt x="2661807" y="2660661"/>
                </a:lnTo>
                <a:lnTo>
                  <a:pt x="2660537" y="2659391"/>
                </a:lnTo>
                <a:close/>
              </a:path>
              <a:path w="2900680" h="2900045">
                <a:moveTo>
                  <a:pt x="2656725" y="2655581"/>
                </a:moveTo>
                <a:lnTo>
                  <a:pt x="2636638" y="2655581"/>
                </a:lnTo>
                <a:lnTo>
                  <a:pt x="2639177" y="2658121"/>
                </a:lnTo>
                <a:lnTo>
                  <a:pt x="2659266" y="2658121"/>
                </a:lnTo>
                <a:lnTo>
                  <a:pt x="2656725" y="2655581"/>
                </a:lnTo>
                <a:close/>
              </a:path>
              <a:path w="2900680" h="2900045">
                <a:moveTo>
                  <a:pt x="2654184" y="2653041"/>
                </a:moveTo>
                <a:lnTo>
                  <a:pt x="2634099" y="2653041"/>
                </a:lnTo>
                <a:lnTo>
                  <a:pt x="2635369" y="2654311"/>
                </a:lnTo>
                <a:lnTo>
                  <a:pt x="2655455" y="2654311"/>
                </a:lnTo>
                <a:lnTo>
                  <a:pt x="2654184" y="2653041"/>
                </a:lnTo>
                <a:close/>
              </a:path>
              <a:path w="2900680" h="2900045">
                <a:moveTo>
                  <a:pt x="2650372" y="2649231"/>
                </a:moveTo>
                <a:lnTo>
                  <a:pt x="2630291" y="2649231"/>
                </a:lnTo>
                <a:lnTo>
                  <a:pt x="2632830" y="2651771"/>
                </a:lnTo>
                <a:lnTo>
                  <a:pt x="2652913" y="2651771"/>
                </a:lnTo>
                <a:lnTo>
                  <a:pt x="2650372" y="2649231"/>
                </a:lnTo>
                <a:close/>
              </a:path>
              <a:path w="2900680" h="2900045">
                <a:moveTo>
                  <a:pt x="2647831" y="2646691"/>
                </a:moveTo>
                <a:lnTo>
                  <a:pt x="2627752" y="2646691"/>
                </a:lnTo>
                <a:lnTo>
                  <a:pt x="2629021" y="2647961"/>
                </a:lnTo>
                <a:lnTo>
                  <a:pt x="2649102" y="2647961"/>
                </a:lnTo>
                <a:lnTo>
                  <a:pt x="2647831" y="2646691"/>
                </a:lnTo>
                <a:close/>
              </a:path>
              <a:path w="2900680" h="2900045">
                <a:moveTo>
                  <a:pt x="2644020" y="2642881"/>
                </a:moveTo>
                <a:lnTo>
                  <a:pt x="2623944" y="2642881"/>
                </a:lnTo>
                <a:lnTo>
                  <a:pt x="2626483" y="2645421"/>
                </a:lnTo>
                <a:lnTo>
                  <a:pt x="2646561" y="2645421"/>
                </a:lnTo>
                <a:lnTo>
                  <a:pt x="2644020" y="2642881"/>
                </a:lnTo>
                <a:close/>
              </a:path>
              <a:path w="2900680" h="2900045">
                <a:moveTo>
                  <a:pt x="2641479" y="2640341"/>
                </a:moveTo>
                <a:lnTo>
                  <a:pt x="2621405" y="2640341"/>
                </a:lnTo>
                <a:lnTo>
                  <a:pt x="2622674" y="2641611"/>
                </a:lnTo>
                <a:lnTo>
                  <a:pt x="2642749" y="2641611"/>
                </a:lnTo>
                <a:lnTo>
                  <a:pt x="2641479" y="2640341"/>
                </a:lnTo>
                <a:close/>
              </a:path>
              <a:path w="2900680" h="2900045">
                <a:moveTo>
                  <a:pt x="2637667" y="2636531"/>
                </a:moveTo>
                <a:lnTo>
                  <a:pt x="2617596" y="2636531"/>
                </a:lnTo>
                <a:lnTo>
                  <a:pt x="2620135" y="2639071"/>
                </a:lnTo>
                <a:lnTo>
                  <a:pt x="2640208" y="2639071"/>
                </a:lnTo>
                <a:lnTo>
                  <a:pt x="2637667" y="2636531"/>
                </a:lnTo>
                <a:close/>
              </a:path>
              <a:path w="2900680" h="2900045">
                <a:moveTo>
                  <a:pt x="2635126" y="2633991"/>
                </a:moveTo>
                <a:lnTo>
                  <a:pt x="2615057" y="2633991"/>
                </a:lnTo>
                <a:lnTo>
                  <a:pt x="2616327" y="2635261"/>
                </a:lnTo>
                <a:lnTo>
                  <a:pt x="2636396" y="2635261"/>
                </a:lnTo>
                <a:lnTo>
                  <a:pt x="2635126" y="2633991"/>
                </a:lnTo>
                <a:close/>
              </a:path>
              <a:path w="2900680" h="2900045">
                <a:moveTo>
                  <a:pt x="2631314" y="2630181"/>
                </a:moveTo>
                <a:lnTo>
                  <a:pt x="2611249" y="2630181"/>
                </a:lnTo>
                <a:lnTo>
                  <a:pt x="2613788" y="2632721"/>
                </a:lnTo>
                <a:lnTo>
                  <a:pt x="2633855" y="2632721"/>
                </a:lnTo>
                <a:lnTo>
                  <a:pt x="2631314" y="2630181"/>
                </a:lnTo>
                <a:close/>
              </a:path>
              <a:path w="2900680" h="2900045">
                <a:moveTo>
                  <a:pt x="2628773" y="2627641"/>
                </a:moveTo>
                <a:lnTo>
                  <a:pt x="2608710" y="2627641"/>
                </a:lnTo>
                <a:lnTo>
                  <a:pt x="2609980" y="2628911"/>
                </a:lnTo>
                <a:lnTo>
                  <a:pt x="2630044" y="2628911"/>
                </a:lnTo>
                <a:lnTo>
                  <a:pt x="2628773" y="2627641"/>
                </a:lnTo>
                <a:close/>
              </a:path>
              <a:path w="2900680" h="2900045">
                <a:moveTo>
                  <a:pt x="2624961" y="2623831"/>
                </a:moveTo>
                <a:lnTo>
                  <a:pt x="2604902" y="2623831"/>
                </a:lnTo>
                <a:lnTo>
                  <a:pt x="2607441" y="2626371"/>
                </a:lnTo>
                <a:lnTo>
                  <a:pt x="2627503" y="2626371"/>
                </a:lnTo>
                <a:lnTo>
                  <a:pt x="2624961" y="2623831"/>
                </a:lnTo>
                <a:close/>
              </a:path>
              <a:path w="2900680" h="2900045">
                <a:moveTo>
                  <a:pt x="2622420" y="2621291"/>
                </a:moveTo>
                <a:lnTo>
                  <a:pt x="2602363" y="2621291"/>
                </a:lnTo>
                <a:lnTo>
                  <a:pt x="2603632" y="2622561"/>
                </a:lnTo>
                <a:lnTo>
                  <a:pt x="2623691" y="2622561"/>
                </a:lnTo>
                <a:lnTo>
                  <a:pt x="2622420" y="2621291"/>
                </a:lnTo>
                <a:close/>
              </a:path>
              <a:path w="2900680" h="2900045">
                <a:moveTo>
                  <a:pt x="2618609" y="2617481"/>
                </a:moveTo>
                <a:lnTo>
                  <a:pt x="2598555" y="2617481"/>
                </a:lnTo>
                <a:lnTo>
                  <a:pt x="2601094" y="2620021"/>
                </a:lnTo>
                <a:lnTo>
                  <a:pt x="2621150" y="2620021"/>
                </a:lnTo>
                <a:lnTo>
                  <a:pt x="2618609" y="2617481"/>
                </a:lnTo>
                <a:close/>
              </a:path>
              <a:path w="2900680" h="2900045">
                <a:moveTo>
                  <a:pt x="2616068" y="2614941"/>
                </a:moveTo>
                <a:lnTo>
                  <a:pt x="2596016" y="2614941"/>
                </a:lnTo>
                <a:lnTo>
                  <a:pt x="2597285" y="2616211"/>
                </a:lnTo>
                <a:lnTo>
                  <a:pt x="2617338" y="2616211"/>
                </a:lnTo>
                <a:lnTo>
                  <a:pt x="2616068" y="2614941"/>
                </a:lnTo>
                <a:close/>
              </a:path>
              <a:path w="2900680" h="2900045">
                <a:moveTo>
                  <a:pt x="2612256" y="2611131"/>
                </a:moveTo>
                <a:lnTo>
                  <a:pt x="2592207" y="2611131"/>
                </a:lnTo>
                <a:lnTo>
                  <a:pt x="2594746" y="2613671"/>
                </a:lnTo>
                <a:lnTo>
                  <a:pt x="2614797" y="2613671"/>
                </a:lnTo>
                <a:lnTo>
                  <a:pt x="2612256" y="2611131"/>
                </a:lnTo>
                <a:close/>
              </a:path>
              <a:path w="2900680" h="2900045">
                <a:moveTo>
                  <a:pt x="2609715" y="2608591"/>
                </a:moveTo>
                <a:lnTo>
                  <a:pt x="2589668" y="2608591"/>
                </a:lnTo>
                <a:lnTo>
                  <a:pt x="2590938" y="2609861"/>
                </a:lnTo>
                <a:lnTo>
                  <a:pt x="2610985" y="2609861"/>
                </a:lnTo>
                <a:lnTo>
                  <a:pt x="2609715" y="2608591"/>
                </a:lnTo>
                <a:close/>
              </a:path>
              <a:path w="2900680" h="2900045">
                <a:moveTo>
                  <a:pt x="2603362" y="2602241"/>
                </a:moveTo>
                <a:lnTo>
                  <a:pt x="2583321" y="2602241"/>
                </a:lnTo>
                <a:lnTo>
                  <a:pt x="2588399" y="2607321"/>
                </a:lnTo>
                <a:lnTo>
                  <a:pt x="2608444" y="2607321"/>
                </a:lnTo>
                <a:lnTo>
                  <a:pt x="2603362" y="2602241"/>
                </a:lnTo>
                <a:close/>
              </a:path>
              <a:path w="2900680" h="2900045">
                <a:moveTo>
                  <a:pt x="2599551" y="2598431"/>
                </a:moveTo>
                <a:lnTo>
                  <a:pt x="2579513" y="2598431"/>
                </a:lnTo>
                <a:lnTo>
                  <a:pt x="2582052" y="2600971"/>
                </a:lnTo>
                <a:lnTo>
                  <a:pt x="2602092" y="2600971"/>
                </a:lnTo>
                <a:lnTo>
                  <a:pt x="2599551" y="2598431"/>
                </a:lnTo>
                <a:close/>
              </a:path>
              <a:path w="2900680" h="2900045">
                <a:moveTo>
                  <a:pt x="2597009" y="2595891"/>
                </a:moveTo>
                <a:lnTo>
                  <a:pt x="2576974" y="2595891"/>
                </a:lnTo>
                <a:lnTo>
                  <a:pt x="2578243" y="2597161"/>
                </a:lnTo>
                <a:lnTo>
                  <a:pt x="2598280" y="2597161"/>
                </a:lnTo>
                <a:lnTo>
                  <a:pt x="2597009" y="2595891"/>
                </a:lnTo>
                <a:close/>
              </a:path>
              <a:path w="2900680" h="2900045">
                <a:moveTo>
                  <a:pt x="2593198" y="2592081"/>
                </a:moveTo>
                <a:lnTo>
                  <a:pt x="2573166" y="2592081"/>
                </a:lnTo>
                <a:lnTo>
                  <a:pt x="2575704" y="2594621"/>
                </a:lnTo>
                <a:lnTo>
                  <a:pt x="2595739" y="2594621"/>
                </a:lnTo>
                <a:lnTo>
                  <a:pt x="2593198" y="2592081"/>
                </a:lnTo>
                <a:close/>
              </a:path>
              <a:path w="2900680" h="2900045">
                <a:moveTo>
                  <a:pt x="2590657" y="2589541"/>
                </a:moveTo>
                <a:lnTo>
                  <a:pt x="2570627" y="2589541"/>
                </a:lnTo>
                <a:lnTo>
                  <a:pt x="2571896" y="2590811"/>
                </a:lnTo>
                <a:lnTo>
                  <a:pt x="2591927" y="2590811"/>
                </a:lnTo>
                <a:lnTo>
                  <a:pt x="2590657" y="2589541"/>
                </a:lnTo>
                <a:close/>
              </a:path>
              <a:path w="2900680" h="2900045">
                <a:moveTo>
                  <a:pt x="2586845" y="2585731"/>
                </a:moveTo>
                <a:lnTo>
                  <a:pt x="2566818" y="2585731"/>
                </a:lnTo>
                <a:lnTo>
                  <a:pt x="2569357" y="2588271"/>
                </a:lnTo>
                <a:lnTo>
                  <a:pt x="2589386" y="2588271"/>
                </a:lnTo>
                <a:lnTo>
                  <a:pt x="2586845" y="2585731"/>
                </a:lnTo>
                <a:close/>
              </a:path>
              <a:path w="2900680" h="2900045">
                <a:moveTo>
                  <a:pt x="2584304" y="2583191"/>
                </a:moveTo>
                <a:lnTo>
                  <a:pt x="2564279" y="2583191"/>
                </a:lnTo>
                <a:lnTo>
                  <a:pt x="2565549" y="2584461"/>
                </a:lnTo>
                <a:lnTo>
                  <a:pt x="2585574" y="2584461"/>
                </a:lnTo>
                <a:lnTo>
                  <a:pt x="2584304" y="2583191"/>
                </a:lnTo>
                <a:close/>
              </a:path>
              <a:path w="2900680" h="2900045">
                <a:moveTo>
                  <a:pt x="2580492" y="2579381"/>
                </a:moveTo>
                <a:lnTo>
                  <a:pt x="2560471" y="2579381"/>
                </a:lnTo>
                <a:lnTo>
                  <a:pt x="2563010" y="2581921"/>
                </a:lnTo>
                <a:lnTo>
                  <a:pt x="2583033" y="2581921"/>
                </a:lnTo>
                <a:lnTo>
                  <a:pt x="2580492" y="2579381"/>
                </a:lnTo>
                <a:close/>
              </a:path>
              <a:path w="2900680" h="2900045">
                <a:moveTo>
                  <a:pt x="2577951" y="2576841"/>
                </a:moveTo>
                <a:lnTo>
                  <a:pt x="2557932" y="2576841"/>
                </a:lnTo>
                <a:lnTo>
                  <a:pt x="2559202" y="2578111"/>
                </a:lnTo>
                <a:lnTo>
                  <a:pt x="2579222" y="2578111"/>
                </a:lnTo>
                <a:lnTo>
                  <a:pt x="2577951" y="2576841"/>
                </a:lnTo>
                <a:close/>
              </a:path>
              <a:path w="2900680" h="2900045">
                <a:moveTo>
                  <a:pt x="2574140" y="2573031"/>
                </a:moveTo>
                <a:lnTo>
                  <a:pt x="2554124" y="2573031"/>
                </a:lnTo>
                <a:lnTo>
                  <a:pt x="2556663" y="2575571"/>
                </a:lnTo>
                <a:lnTo>
                  <a:pt x="2576681" y="2575571"/>
                </a:lnTo>
                <a:lnTo>
                  <a:pt x="2574140" y="2573031"/>
                </a:lnTo>
                <a:close/>
              </a:path>
              <a:path w="2900680" h="2900045">
                <a:moveTo>
                  <a:pt x="2571598" y="2570491"/>
                </a:moveTo>
                <a:lnTo>
                  <a:pt x="2551585" y="2570491"/>
                </a:lnTo>
                <a:lnTo>
                  <a:pt x="2552854" y="2571761"/>
                </a:lnTo>
                <a:lnTo>
                  <a:pt x="2572869" y="2571761"/>
                </a:lnTo>
                <a:lnTo>
                  <a:pt x="2571598" y="2570491"/>
                </a:lnTo>
                <a:close/>
              </a:path>
              <a:path w="2900680" h="2900045">
                <a:moveTo>
                  <a:pt x="2567787" y="2566681"/>
                </a:moveTo>
                <a:lnTo>
                  <a:pt x="2547776" y="2566681"/>
                </a:lnTo>
                <a:lnTo>
                  <a:pt x="2550315" y="2569221"/>
                </a:lnTo>
                <a:lnTo>
                  <a:pt x="2570328" y="2569221"/>
                </a:lnTo>
                <a:lnTo>
                  <a:pt x="2567787" y="2566681"/>
                </a:lnTo>
                <a:close/>
              </a:path>
              <a:path w="2900680" h="2900045">
                <a:moveTo>
                  <a:pt x="2565246" y="2564141"/>
                </a:moveTo>
                <a:lnTo>
                  <a:pt x="2545238" y="2564141"/>
                </a:lnTo>
                <a:lnTo>
                  <a:pt x="2546507" y="2565411"/>
                </a:lnTo>
                <a:lnTo>
                  <a:pt x="2566516" y="2565411"/>
                </a:lnTo>
                <a:lnTo>
                  <a:pt x="2565246" y="2564141"/>
                </a:lnTo>
                <a:close/>
              </a:path>
              <a:path w="2900680" h="2900045">
                <a:moveTo>
                  <a:pt x="2561434" y="2560331"/>
                </a:moveTo>
                <a:lnTo>
                  <a:pt x="2541429" y="2560331"/>
                </a:lnTo>
                <a:lnTo>
                  <a:pt x="2543968" y="2562871"/>
                </a:lnTo>
                <a:lnTo>
                  <a:pt x="2563975" y="2562871"/>
                </a:lnTo>
                <a:lnTo>
                  <a:pt x="2561434" y="2560331"/>
                </a:lnTo>
                <a:close/>
              </a:path>
              <a:path w="2900680" h="2900045">
                <a:moveTo>
                  <a:pt x="2558893" y="2557791"/>
                </a:moveTo>
                <a:lnTo>
                  <a:pt x="2538890" y="2557791"/>
                </a:lnTo>
                <a:lnTo>
                  <a:pt x="2540160" y="2559061"/>
                </a:lnTo>
                <a:lnTo>
                  <a:pt x="2560164" y="2559061"/>
                </a:lnTo>
                <a:lnTo>
                  <a:pt x="2558893" y="2557791"/>
                </a:lnTo>
                <a:close/>
              </a:path>
              <a:path w="2900680" h="2900045">
                <a:moveTo>
                  <a:pt x="2555081" y="2553981"/>
                </a:moveTo>
                <a:lnTo>
                  <a:pt x="2535082" y="2553981"/>
                </a:lnTo>
                <a:lnTo>
                  <a:pt x="2537621" y="2556521"/>
                </a:lnTo>
                <a:lnTo>
                  <a:pt x="2557622" y="2556521"/>
                </a:lnTo>
                <a:lnTo>
                  <a:pt x="2555081" y="2553981"/>
                </a:lnTo>
                <a:close/>
              </a:path>
              <a:path w="2900680" h="2900045">
                <a:moveTo>
                  <a:pt x="2552540" y="2551441"/>
                </a:moveTo>
                <a:lnTo>
                  <a:pt x="2532543" y="2551441"/>
                </a:lnTo>
                <a:lnTo>
                  <a:pt x="2533812" y="2552711"/>
                </a:lnTo>
                <a:lnTo>
                  <a:pt x="2553811" y="2552711"/>
                </a:lnTo>
                <a:lnTo>
                  <a:pt x="2552540" y="2551441"/>
                </a:lnTo>
                <a:close/>
              </a:path>
              <a:path w="2900680" h="2900045">
                <a:moveTo>
                  <a:pt x="2548729" y="2547631"/>
                </a:moveTo>
                <a:lnTo>
                  <a:pt x="2528735" y="2547631"/>
                </a:lnTo>
                <a:lnTo>
                  <a:pt x="2531274" y="2550171"/>
                </a:lnTo>
                <a:lnTo>
                  <a:pt x="2551270" y="2550171"/>
                </a:lnTo>
                <a:lnTo>
                  <a:pt x="2548729" y="2547631"/>
                </a:lnTo>
                <a:close/>
              </a:path>
              <a:path w="2900680" h="2900045">
                <a:moveTo>
                  <a:pt x="2546188" y="2545091"/>
                </a:moveTo>
                <a:lnTo>
                  <a:pt x="2526196" y="2545091"/>
                </a:lnTo>
                <a:lnTo>
                  <a:pt x="2527465" y="2546361"/>
                </a:lnTo>
                <a:lnTo>
                  <a:pt x="2547458" y="2546361"/>
                </a:lnTo>
                <a:lnTo>
                  <a:pt x="2546188" y="2545091"/>
                </a:lnTo>
                <a:close/>
              </a:path>
              <a:path w="2900680" h="2900045">
                <a:moveTo>
                  <a:pt x="2539835" y="2538741"/>
                </a:moveTo>
                <a:lnTo>
                  <a:pt x="2519849" y="2538741"/>
                </a:lnTo>
                <a:lnTo>
                  <a:pt x="2524926" y="2543821"/>
                </a:lnTo>
                <a:lnTo>
                  <a:pt x="2544917" y="2543821"/>
                </a:lnTo>
                <a:lnTo>
                  <a:pt x="2539835" y="2538741"/>
                </a:lnTo>
                <a:close/>
              </a:path>
              <a:path w="2900680" h="2900045">
                <a:moveTo>
                  <a:pt x="2533482" y="2532391"/>
                </a:moveTo>
                <a:lnTo>
                  <a:pt x="2513501" y="2532391"/>
                </a:lnTo>
                <a:lnTo>
                  <a:pt x="2518579" y="2537471"/>
                </a:lnTo>
                <a:lnTo>
                  <a:pt x="2538564" y="2537471"/>
                </a:lnTo>
                <a:lnTo>
                  <a:pt x="2533482" y="2532391"/>
                </a:lnTo>
                <a:close/>
              </a:path>
              <a:path w="2900680" h="2900045">
                <a:moveTo>
                  <a:pt x="2527129" y="2526041"/>
                </a:moveTo>
                <a:lnTo>
                  <a:pt x="2507154" y="2526041"/>
                </a:lnTo>
                <a:lnTo>
                  <a:pt x="2512232" y="2531121"/>
                </a:lnTo>
                <a:lnTo>
                  <a:pt x="2532212" y="2531121"/>
                </a:lnTo>
                <a:lnTo>
                  <a:pt x="2527129" y="2526041"/>
                </a:lnTo>
                <a:close/>
              </a:path>
              <a:path w="2900680" h="2900045">
                <a:moveTo>
                  <a:pt x="2520777" y="2519691"/>
                </a:moveTo>
                <a:lnTo>
                  <a:pt x="2500807" y="2519691"/>
                </a:lnTo>
                <a:lnTo>
                  <a:pt x="2505885" y="2524771"/>
                </a:lnTo>
                <a:lnTo>
                  <a:pt x="2525859" y="2524771"/>
                </a:lnTo>
                <a:lnTo>
                  <a:pt x="2520777" y="2519691"/>
                </a:lnTo>
                <a:close/>
              </a:path>
              <a:path w="2900680" h="2900045">
                <a:moveTo>
                  <a:pt x="2514424" y="2513341"/>
                </a:moveTo>
                <a:lnTo>
                  <a:pt x="2494459" y="2513341"/>
                </a:lnTo>
                <a:lnTo>
                  <a:pt x="2499537" y="2518421"/>
                </a:lnTo>
                <a:lnTo>
                  <a:pt x="2519506" y="2518421"/>
                </a:lnTo>
                <a:lnTo>
                  <a:pt x="2514424" y="2513341"/>
                </a:lnTo>
                <a:close/>
              </a:path>
              <a:path w="2900680" h="2900045">
                <a:moveTo>
                  <a:pt x="2508071" y="2506991"/>
                </a:moveTo>
                <a:lnTo>
                  <a:pt x="2488112" y="2506991"/>
                </a:lnTo>
                <a:lnTo>
                  <a:pt x="2493190" y="2512071"/>
                </a:lnTo>
                <a:lnTo>
                  <a:pt x="2513153" y="2512071"/>
                </a:lnTo>
                <a:lnTo>
                  <a:pt x="2508071" y="2506991"/>
                </a:lnTo>
                <a:close/>
              </a:path>
              <a:path w="2900680" h="2900045">
                <a:moveTo>
                  <a:pt x="2501718" y="2500641"/>
                </a:moveTo>
                <a:lnTo>
                  <a:pt x="2481765" y="2500641"/>
                </a:lnTo>
                <a:lnTo>
                  <a:pt x="2486843" y="2505721"/>
                </a:lnTo>
                <a:lnTo>
                  <a:pt x="2506801" y="2505721"/>
                </a:lnTo>
                <a:lnTo>
                  <a:pt x="2501718" y="2500641"/>
                </a:lnTo>
                <a:close/>
              </a:path>
              <a:path w="2900680" h="2900045">
                <a:moveTo>
                  <a:pt x="2496636" y="2495561"/>
                </a:moveTo>
                <a:lnTo>
                  <a:pt x="2476687" y="2495561"/>
                </a:lnTo>
                <a:lnTo>
                  <a:pt x="2480495" y="2499371"/>
                </a:lnTo>
                <a:lnTo>
                  <a:pt x="2500448" y="2499371"/>
                </a:lnTo>
                <a:lnTo>
                  <a:pt x="2496636" y="2495561"/>
                </a:lnTo>
                <a:close/>
              </a:path>
              <a:path w="2900680" h="2900045">
                <a:moveTo>
                  <a:pt x="2490283" y="2489211"/>
                </a:moveTo>
                <a:lnTo>
                  <a:pt x="2470340" y="2489211"/>
                </a:lnTo>
                <a:lnTo>
                  <a:pt x="2475418" y="2494291"/>
                </a:lnTo>
                <a:lnTo>
                  <a:pt x="2495366" y="2494291"/>
                </a:lnTo>
                <a:lnTo>
                  <a:pt x="2490283" y="2489211"/>
                </a:lnTo>
                <a:close/>
              </a:path>
              <a:path w="2900680" h="2900045">
                <a:moveTo>
                  <a:pt x="2483931" y="2482861"/>
                </a:moveTo>
                <a:lnTo>
                  <a:pt x="2463993" y="2482861"/>
                </a:lnTo>
                <a:lnTo>
                  <a:pt x="2469070" y="2487941"/>
                </a:lnTo>
                <a:lnTo>
                  <a:pt x="2489013" y="2487941"/>
                </a:lnTo>
                <a:lnTo>
                  <a:pt x="2483931" y="2482861"/>
                </a:lnTo>
                <a:close/>
              </a:path>
              <a:path w="2900680" h="2900045">
                <a:moveTo>
                  <a:pt x="2477578" y="2476511"/>
                </a:moveTo>
                <a:lnTo>
                  <a:pt x="2457645" y="2476511"/>
                </a:lnTo>
                <a:lnTo>
                  <a:pt x="2462723" y="2481591"/>
                </a:lnTo>
                <a:lnTo>
                  <a:pt x="2482660" y="2481591"/>
                </a:lnTo>
                <a:lnTo>
                  <a:pt x="2477578" y="2476511"/>
                </a:lnTo>
                <a:close/>
              </a:path>
              <a:path w="2900680" h="2900045">
                <a:moveTo>
                  <a:pt x="2471225" y="2470161"/>
                </a:moveTo>
                <a:lnTo>
                  <a:pt x="2451298" y="2470161"/>
                </a:lnTo>
                <a:lnTo>
                  <a:pt x="2456376" y="2475241"/>
                </a:lnTo>
                <a:lnTo>
                  <a:pt x="2476307" y="2475241"/>
                </a:lnTo>
                <a:lnTo>
                  <a:pt x="2471225" y="2470161"/>
                </a:lnTo>
                <a:close/>
              </a:path>
              <a:path w="2900680" h="2900045">
                <a:moveTo>
                  <a:pt x="2464873" y="2463811"/>
                </a:moveTo>
                <a:lnTo>
                  <a:pt x="2444951" y="2463811"/>
                </a:lnTo>
                <a:lnTo>
                  <a:pt x="2450029" y="2468891"/>
                </a:lnTo>
                <a:lnTo>
                  <a:pt x="2469955" y="2468891"/>
                </a:lnTo>
                <a:lnTo>
                  <a:pt x="2464873" y="2463811"/>
                </a:lnTo>
                <a:close/>
              </a:path>
              <a:path w="2900680" h="2900045">
                <a:moveTo>
                  <a:pt x="2458520" y="2457461"/>
                </a:moveTo>
                <a:lnTo>
                  <a:pt x="2438604" y="2457461"/>
                </a:lnTo>
                <a:lnTo>
                  <a:pt x="2443681" y="2462541"/>
                </a:lnTo>
                <a:lnTo>
                  <a:pt x="2463602" y="2462541"/>
                </a:lnTo>
                <a:lnTo>
                  <a:pt x="2458520" y="2457461"/>
                </a:lnTo>
                <a:close/>
              </a:path>
              <a:path w="2900680" h="2900045">
                <a:moveTo>
                  <a:pt x="2452167" y="2451111"/>
                </a:moveTo>
                <a:lnTo>
                  <a:pt x="2432256" y="2451111"/>
                </a:lnTo>
                <a:lnTo>
                  <a:pt x="2437334" y="2456191"/>
                </a:lnTo>
                <a:lnTo>
                  <a:pt x="2457249" y="2456191"/>
                </a:lnTo>
                <a:lnTo>
                  <a:pt x="2452167" y="2451111"/>
                </a:lnTo>
                <a:close/>
              </a:path>
              <a:path w="2900680" h="2900045">
                <a:moveTo>
                  <a:pt x="2445814" y="2444761"/>
                </a:moveTo>
                <a:lnTo>
                  <a:pt x="2425909" y="2444761"/>
                </a:lnTo>
                <a:lnTo>
                  <a:pt x="2430987" y="2449841"/>
                </a:lnTo>
                <a:lnTo>
                  <a:pt x="2450896" y="2449841"/>
                </a:lnTo>
                <a:lnTo>
                  <a:pt x="2445814" y="2444761"/>
                </a:lnTo>
                <a:close/>
              </a:path>
              <a:path w="2900680" h="2900045">
                <a:moveTo>
                  <a:pt x="2439462" y="2438411"/>
                </a:moveTo>
                <a:lnTo>
                  <a:pt x="2419562" y="2438411"/>
                </a:lnTo>
                <a:lnTo>
                  <a:pt x="2424640" y="2443491"/>
                </a:lnTo>
                <a:lnTo>
                  <a:pt x="2444544" y="2443491"/>
                </a:lnTo>
                <a:lnTo>
                  <a:pt x="2439462" y="2438411"/>
                </a:lnTo>
                <a:close/>
              </a:path>
              <a:path w="2900680" h="2900045">
                <a:moveTo>
                  <a:pt x="2433109" y="2432061"/>
                </a:moveTo>
                <a:lnTo>
                  <a:pt x="2413214" y="2432061"/>
                </a:lnTo>
                <a:lnTo>
                  <a:pt x="2418292" y="2437141"/>
                </a:lnTo>
                <a:lnTo>
                  <a:pt x="2438191" y="2437141"/>
                </a:lnTo>
                <a:lnTo>
                  <a:pt x="2433109" y="2432061"/>
                </a:lnTo>
                <a:close/>
              </a:path>
              <a:path w="2900680" h="2900045">
                <a:moveTo>
                  <a:pt x="2426756" y="2425711"/>
                </a:moveTo>
                <a:lnTo>
                  <a:pt x="2406867" y="2425711"/>
                </a:lnTo>
                <a:lnTo>
                  <a:pt x="2411945" y="2430791"/>
                </a:lnTo>
                <a:lnTo>
                  <a:pt x="2431838" y="2430791"/>
                </a:lnTo>
                <a:lnTo>
                  <a:pt x="2426756" y="2425711"/>
                </a:lnTo>
                <a:close/>
              </a:path>
              <a:path w="2900680" h="2900045">
                <a:moveTo>
                  <a:pt x="2420403" y="2419361"/>
                </a:moveTo>
                <a:lnTo>
                  <a:pt x="2400520" y="2419361"/>
                </a:lnTo>
                <a:lnTo>
                  <a:pt x="2405598" y="2424441"/>
                </a:lnTo>
                <a:lnTo>
                  <a:pt x="2425486" y="2424441"/>
                </a:lnTo>
                <a:lnTo>
                  <a:pt x="2420403" y="2419361"/>
                </a:lnTo>
                <a:close/>
              </a:path>
              <a:path w="2900680" h="2900045">
                <a:moveTo>
                  <a:pt x="2414051" y="2413011"/>
                </a:moveTo>
                <a:lnTo>
                  <a:pt x="2394173" y="2413011"/>
                </a:lnTo>
                <a:lnTo>
                  <a:pt x="2399250" y="2418091"/>
                </a:lnTo>
                <a:lnTo>
                  <a:pt x="2419133" y="2418091"/>
                </a:lnTo>
                <a:lnTo>
                  <a:pt x="2414051" y="2413011"/>
                </a:lnTo>
                <a:close/>
              </a:path>
              <a:path w="2900680" h="2900045">
                <a:moveTo>
                  <a:pt x="2407698" y="2406661"/>
                </a:moveTo>
                <a:lnTo>
                  <a:pt x="2387825" y="2406661"/>
                </a:lnTo>
                <a:lnTo>
                  <a:pt x="2392903" y="2411741"/>
                </a:lnTo>
                <a:lnTo>
                  <a:pt x="2412780" y="2411741"/>
                </a:lnTo>
                <a:lnTo>
                  <a:pt x="2407698" y="2406661"/>
                </a:lnTo>
                <a:close/>
              </a:path>
              <a:path w="2900680" h="2900045">
                <a:moveTo>
                  <a:pt x="2401345" y="2400311"/>
                </a:moveTo>
                <a:lnTo>
                  <a:pt x="2381478" y="2400311"/>
                </a:lnTo>
                <a:lnTo>
                  <a:pt x="2386556" y="2405391"/>
                </a:lnTo>
                <a:lnTo>
                  <a:pt x="2406427" y="2405391"/>
                </a:lnTo>
                <a:lnTo>
                  <a:pt x="2401345" y="2400311"/>
                </a:lnTo>
                <a:close/>
              </a:path>
              <a:path w="2900680" h="2900045">
                <a:moveTo>
                  <a:pt x="2394992" y="2393961"/>
                </a:moveTo>
                <a:lnTo>
                  <a:pt x="2375131" y="2393961"/>
                </a:lnTo>
                <a:lnTo>
                  <a:pt x="2380209" y="2399041"/>
                </a:lnTo>
                <a:lnTo>
                  <a:pt x="2400075" y="2399041"/>
                </a:lnTo>
                <a:lnTo>
                  <a:pt x="2394992" y="2393961"/>
                </a:lnTo>
                <a:close/>
              </a:path>
              <a:path w="2900680" h="2900045">
                <a:moveTo>
                  <a:pt x="2388640" y="2387611"/>
                </a:moveTo>
                <a:lnTo>
                  <a:pt x="2368784" y="2387611"/>
                </a:lnTo>
                <a:lnTo>
                  <a:pt x="2373861" y="2392691"/>
                </a:lnTo>
                <a:lnTo>
                  <a:pt x="2393722" y="2392691"/>
                </a:lnTo>
                <a:lnTo>
                  <a:pt x="2388640" y="2387611"/>
                </a:lnTo>
                <a:close/>
              </a:path>
              <a:path w="2900680" h="2900045">
                <a:moveTo>
                  <a:pt x="2382287" y="2381261"/>
                </a:moveTo>
                <a:lnTo>
                  <a:pt x="2362436" y="2381261"/>
                </a:lnTo>
                <a:lnTo>
                  <a:pt x="2367514" y="2386341"/>
                </a:lnTo>
                <a:lnTo>
                  <a:pt x="2387369" y="2386341"/>
                </a:lnTo>
                <a:lnTo>
                  <a:pt x="2382287" y="2381261"/>
                </a:lnTo>
                <a:close/>
              </a:path>
              <a:path w="2900680" h="2900045">
                <a:moveTo>
                  <a:pt x="2375934" y="2374911"/>
                </a:moveTo>
                <a:lnTo>
                  <a:pt x="2356089" y="2374911"/>
                </a:lnTo>
                <a:lnTo>
                  <a:pt x="2361167" y="2379991"/>
                </a:lnTo>
                <a:lnTo>
                  <a:pt x="2381016" y="2379991"/>
                </a:lnTo>
                <a:lnTo>
                  <a:pt x="2375934" y="2374911"/>
                </a:lnTo>
                <a:close/>
              </a:path>
              <a:path w="2900680" h="2900045">
                <a:moveTo>
                  <a:pt x="2369581" y="2368561"/>
                </a:moveTo>
                <a:lnTo>
                  <a:pt x="2349742" y="2368561"/>
                </a:lnTo>
                <a:lnTo>
                  <a:pt x="2354820" y="2373641"/>
                </a:lnTo>
                <a:lnTo>
                  <a:pt x="2374664" y="2373641"/>
                </a:lnTo>
                <a:lnTo>
                  <a:pt x="2369581" y="2368561"/>
                </a:lnTo>
                <a:close/>
              </a:path>
              <a:path w="2900680" h="2900045">
                <a:moveTo>
                  <a:pt x="2363229" y="2362211"/>
                </a:moveTo>
                <a:lnTo>
                  <a:pt x="2343395" y="2362211"/>
                </a:lnTo>
                <a:lnTo>
                  <a:pt x="2348472" y="2367291"/>
                </a:lnTo>
                <a:lnTo>
                  <a:pt x="2368311" y="2367291"/>
                </a:lnTo>
                <a:lnTo>
                  <a:pt x="2363229" y="2362211"/>
                </a:lnTo>
                <a:close/>
              </a:path>
              <a:path w="2900680" h="2900045">
                <a:moveTo>
                  <a:pt x="2356876" y="2355861"/>
                </a:moveTo>
                <a:lnTo>
                  <a:pt x="2337047" y="2355861"/>
                </a:lnTo>
                <a:lnTo>
                  <a:pt x="2342125" y="2360941"/>
                </a:lnTo>
                <a:lnTo>
                  <a:pt x="2361958" y="2360941"/>
                </a:lnTo>
                <a:lnTo>
                  <a:pt x="2356876" y="2355861"/>
                </a:lnTo>
                <a:close/>
              </a:path>
              <a:path w="2900680" h="2900045">
                <a:moveTo>
                  <a:pt x="2350523" y="2349511"/>
                </a:moveTo>
                <a:lnTo>
                  <a:pt x="2330700" y="2349511"/>
                </a:lnTo>
                <a:lnTo>
                  <a:pt x="2335778" y="2354591"/>
                </a:lnTo>
                <a:lnTo>
                  <a:pt x="2355605" y="2354591"/>
                </a:lnTo>
                <a:lnTo>
                  <a:pt x="2350523" y="2349511"/>
                </a:lnTo>
                <a:close/>
              </a:path>
              <a:path w="2900680" h="2900045">
                <a:moveTo>
                  <a:pt x="2344171" y="2343161"/>
                </a:moveTo>
                <a:lnTo>
                  <a:pt x="2324353" y="2343161"/>
                </a:lnTo>
                <a:lnTo>
                  <a:pt x="2329431" y="2348241"/>
                </a:lnTo>
                <a:lnTo>
                  <a:pt x="2349253" y="2348241"/>
                </a:lnTo>
                <a:lnTo>
                  <a:pt x="2344171" y="2343161"/>
                </a:lnTo>
                <a:close/>
              </a:path>
              <a:path w="2900680" h="2900045">
                <a:moveTo>
                  <a:pt x="2337818" y="2336811"/>
                </a:moveTo>
                <a:lnTo>
                  <a:pt x="2318005" y="2336811"/>
                </a:lnTo>
                <a:lnTo>
                  <a:pt x="2323083" y="2341891"/>
                </a:lnTo>
                <a:lnTo>
                  <a:pt x="2342900" y="2341891"/>
                </a:lnTo>
                <a:lnTo>
                  <a:pt x="2337818" y="2336811"/>
                </a:lnTo>
                <a:close/>
              </a:path>
              <a:path w="2900680" h="2900045">
                <a:moveTo>
                  <a:pt x="2331465" y="2330461"/>
                </a:moveTo>
                <a:lnTo>
                  <a:pt x="2311658" y="2330461"/>
                </a:lnTo>
                <a:lnTo>
                  <a:pt x="2316736" y="2335541"/>
                </a:lnTo>
                <a:lnTo>
                  <a:pt x="2336547" y="2335541"/>
                </a:lnTo>
                <a:lnTo>
                  <a:pt x="2331465" y="2330461"/>
                </a:lnTo>
                <a:close/>
              </a:path>
              <a:path w="2900680" h="2900045">
                <a:moveTo>
                  <a:pt x="2325112" y="2324111"/>
                </a:moveTo>
                <a:lnTo>
                  <a:pt x="2305311" y="2324111"/>
                </a:lnTo>
                <a:lnTo>
                  <a:pt x="2310389" y="2329191"/>
                </a:lnTo>
                <a:lnTo>
                  <a:pt x="2330195" y="2329191"/>
                </a:lnTo>
                <a:lnTo>
                  <a:pt x="2325112" y="2324111"/>
                </a:lnTo>
                <a:close/>
              </a:path>
              <a:path w="2900680" h="2900045">
                <a:moveTo>
                  <a:pt x="2318760" y="2317761"/>
                </a:moveTo>
                <a:lnTo>
                  <a:pt x="2298964" y="2317761"/>
                </a:lnTo>
                <a:lnTo>
                  <a:pt x="2304041" y="2322841"/>
                </a:lnTo>
                <a:lnTo>
                  <a:pt x="2323842" y="2322841"/>
                </a:lnTo>
                <a:lnTo>
                  <a:pt x="2318760" y="2317761"/>
                </a:lnTo>
                <a:close/>
              </a:path>
              <a:path w="2900680" h="2900045">
                <a:moveTo>
                  <a:pt x="2312407" y="2311411"/>
                </a:moveTo>
                <a:lnTo>
                  <a:pt x="2292616" y="2311411"/>
                </a:lnTo>
                <a:lnTo>
                  <a:pt x="2297694" y="2316491"/>
                </a:lnTo>
                <a:lnTo>
                  <a:pt x="2317489" y="2316491"/>
                </a:lnTo>
                <a:lnTo>
                  <a:pt x="2312407" y="2311411"/>
                </a:lnTo>
                <a:close/>
              </a:path>
              <a:path w="2900680" h="2900045">
                <a:moveTo>
                  <a:pt x="2306054" y="2305061"/>
                </a:moveTo>
                <a:lnTo>
                  <a:pt x="2286269" y="2305061"/>
                </a:lnTo>
                <a:lnTo>
                  <a:pt x="2291347" y="2310141"/>
                </a:lnTo>
                <a:lnTo>
                  <a:pt x="2311136" y="2310141"/>
                </a:lnTo>
                <a:lnTo>
                  <a:pt x="2306054" y="2305061"/>
                </a:lnTo>
                <a:close/>
              </a:path>
              <a:path w="2900680" h="2900045">
                <a:moveTo>
                  <a:pt x="2299701" y="2298711"/>
                </a:moveTo>
                <a:lnTo>
                  <a:pt x="2279922" y="2298711"/>
                </a:lnTo>
                <a:lnTo>
                  <a:pt x="2285000" y="2303791"/>
                </a:lnTo>
                <a:lnTo>
                  <a:pt x="2304784" y="2303791"/>
                </a:lnTo>
                <a:lnTo>
                  <a:pt x="2299701" y="2298711"/>
                </a:lnTo>
                <a:close/>
              </a:path>
              <a:path w="2900680" h="2900045">
                <a:moveTo>
                  <a:pt x="2091332" y="2090431"/>
                </a:moveTo>
                <a:lnTo>
                  <a:pt x="2071732" y="2090431"/>
                </a:lnTo>
                <a:lnTo>
                  <a:pt x="2278652" y="2297441"/>
                </a:lnTo>
                <a:lnTo>
                  <a:pt x="2298431" y="2297441"/>
                </a:lnTo>
                <a:lnTo>
                  <a:pt x="2091332" y="2090431"/>
                </a:lnTo>
                <a:close/>
              </a:path>
              <a:path w="2900680" h="2900045">
                <a:moveTo>
                  <a:pt x="2807920" y="2806711"/>
                </a:moveTo>
                <a:lnTo>
                  <a:pt x="2787703" y="2806711"/>
                </a:lnTo>
                <a:lnTo>
                  <a:pt x="2880373" y="2899421"/>
                </a:lnTo>
                <a:lnTo>
                  <a:pt x="2900670" y="2899421"/>
                </a:lnTo>
                <a:lnTo>
                  <a:pt x="2807920" y="2806711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0" y="3945890"/>
            <a:ext cx="2880995" cy="2907030"/>
          </a:xfrm>
          <a:custGeom>
            <a:avLst/>
            <a:gdLst/>
            <a:ahLst/>
            <a:cxnLst/>
            <a:rect l="l" t="t" r="r" b="b"/>
            <a:pathLst>
              <a:path w="2880995" h="2907029">
                <a:moveTo>
                  <a:pt x="45720" y="0"/>
                </a:moveTo>
                <a:lnTo>
                  <a:pt x="0" y="0"/>
                </a:lnTo>
                <a:lnTo>
                  <a:pt x="0" y="6349"/>
                </a:lnTo>
                <a:lnTo>
                  <a:pt x="50800" y="6349"/>
                </a:lnTo>
                <a:lnTo>
                  <a:pt x="50800" y="5079"/>
                </a:lnTo>
                <a:lnTo>
                  <a:pt x="49530" y="5079"/>
                </a:lnTo>
                <a:lnTo>
                  <a:pt x="49530" y="3809"/>
                </a:lnTo>
                <a:lnTo>
                  <a:pt x="48260" y="3809"/>
                </a:lnTo>
                <a:lnTo>
                  <a:pt x="48260" y="2539"/>
                </a:lnTo>
                <a:lnTo>
                  <a:pt x="46990" y="2539"/>
                </a:lnTo>
                <a:lnTo>
                  <a:pt x="4699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2880995" h="2907029">
                <a:moveTo>
                  <a:pt x="0" y="25415"/>
                </a:moveTo>
                <a:lnTo>
                  <a:pt x="0" y="31749"/>
                </a:lnTo>
                <a:lnTo>
                  <a:pt x="6331" y="31749"/>
                </a:lnTo>
                <a:lnTo>
                  <a:pt x="0" y="25415"/>
                </a:lnTo>
                <a:close/>
              </a:path>
              <a:path w="2880995" h="2907029">
                <a:moveTo>
                  <a:pt x="6331" y="31749"/>
                </a:moveTo>
                <a:lnTo>
                  <a:pt x="0" y="31749"/>
                </a:lnTo>
                <a:lnTo>
                  <a:pt x="0" y="45719"/>
                </a:lnTo>
                <a:lnTo>
                  <a:pt x="5080" y="50799"/>
                </a:lnTo>
                <a:lnTo>
                  <a:pt x="25373" y="50799"/>
                </a:lnTo>
                <a:lnTo>
                  <a:pt x="6331" y="31749"/>
                </a:lnTo>
                <a:close/>
              </a:path>
              <a:path w="2880995" h="2907029">
                <a:moveTo>
                  <a:pt x="25373" y="50799"/>
                </a:moveTo>
                <a:lnTo>
                  <a:pt x="5080" y="50799"/>
                </a:lnTo>
                <a:lnTo>
                  <a:pt x="11430" y="57149"/>
                </a:lnTo>
                <a:lnTo>
                  <a:pt x="31721" y="57149"/>
                </a:lnTo>
                <a:lnTo>
                  <a:pt x="25373" y="50799"/>
                </a:lnTo>
                <a:close/>
              </a:path>
              <a:path w="2880995" h="2907029">
                <a:moveTo>
                  <a:pt x="31721" y="57149"/>
                </a:moveTo>
                <a:lnTo>
                  <a:pt x="11430" y="57149"/>
                </a:lnTo>
                <a:lnTo>
                  <a:pt x="17780" y="63499"/>
                </a:lnTo>
                <a:lnTo>
                  <a:pt x="38068" y="63499"/>
                </a:lnTo>
                <a:lnTo>
                  <a:pt x="31721" y="57149"/>
                </a:lnTo>
                <a:close/>
              </a:path>
              <a:path w="2880995" h="2907029">
                <a:moveTo>
                  <a:pt x="38068" y="63499"/>
                </a:moveTo>
                <a:lnTo>
                  <a:pt x="17780" y="63499"/>
                </a:lnTo>
                <a:lnTo>
                  <a:pt x="24130" y="69849"/>
                </a:lnTo>
                <a:lnTo>
                  <a:pt x="44415" y="69849"/>
                </a:lnTo>
                <a:lnTo>
                  <a:pt x="38068" y="63499"/>
                </a:lnTo>
                <a:close/>
              </a:path>
              <a:path w="2880995" h="2907029">
                <a:moveTo>
                  <a:pt x="44415" y="69850"/>
                </a:moveTo>
                <a:lnTo>
                  <a:pt x="24130" y="69850"/>
                </a:lnTo>
                <a:lnTo>
                  <a:pt x="36830" y="82549"/>
                </a:lnTo>
                <a:lnTo>
                  <a:pt x="57110" y="82549"/>
                </a:lnTo>
                <a:lnTo>
                  <a:pt x="44415" y="69850"/>
                </a:lnTo>
                <a:close/>
              </a:path>
              <a:path w="2880995" h="2907029">
                <a:moveTo>
                  <a:pt x="57110" y="82549"/>
                </a:moveTo>
                <a:lnTo>
                  <a:pt x="36830" y="82549"/>
                </a:lnTo>
                <a:lnTo>
                  <a:pt x="43180" y="88899"/>
                </a:lnTo>
                <a:lnTo>
                  <a:pt x="63457" y="88899"/>
                </a:lnTo>
                <a:lnTo>
                  <a:pt x="57110" y="82549"/>
                </a:lnTo>
                <a:close/>
              </a:path>
              <a:path w="2880995" h="2907029">
                <a:moveTo>
                  <a:pt x="63457" y="88899"/>
                </a:moveTo>
                <a:lnTo>
                  <a:pt x="43180" y="88899"/>
                </a:lnTo>
                <a:lnTo>
                  <a:pt x="49530" y="95249"/>
                </a:lnTo>
                <a:lnTo>
                  <a:pt x="69804" y="95249"/>
                </a:lnTo>
                <a:lnTo>
                  <a:pt x="63457" y="88899"/>
                </a:lnTo>
                <a:close/>
              </a:path>
              <a:path w="2880995" h="2907029">
                <a:moveTo>
                  <a:pt x="69804" y="95249"/>
                </a:moveTo>
                <a:lnTo>
                  <a:pt x="49530" y="95249"/>
                </a:lnTo>
                <a:lnTo>
                  <a:pt x="55880" y="101599"/>
                </a:lnTo>
                <a:lnTo>
                  <a:pt x="76151" y="101599"/>
                </a:lnTo>
                <a:lnTo>
                  <a:pt x="69804" y="95249"/>
                </a:lnTo>
                <a:close/>
              </a:path>
              <a:path w="2880995" h="2907029">
                <a:moveTo>
                  <a:pt x="76151" y="101599"/>
                </a:moveTo>
                <a:lnTo>
                  <a:pt x="55880" y="101599"/>
                </a:lnTo>
                <a:lnTo>
                  <a:pt x="62229" y="107949"/>
                </a:lnTo>
                <a:lnTo>
                  <a:pt x="82499" y="107949"/>
                </a:lnTo>
                <a:lnTo>
                  <a:pt x="76151" y="101599"/>
                </a:lnTo>
                <a:close/>
              </a:path>
              <a:path w="2880995" h="2907029">
                <a:moveTo>
                  <a:pt x="82499" y="107949"/>
                </a:moveTo>
                <a:lnTo>
                  <a:pt x="62230" y="107949"/>
                </a:lnTo>
                <a:lnTo>
                  <a:pt x="68580" y="114299"/>
                </a:lnTo>
                <a:lnTo>
                  <a:pt x="88846" y="114299"/>
                </a:lnTo>
                <a:lnTo>
                  <a:pt x="82499" y="107949"/>
                </a:lnTo>
                <a:close/>
              </a:path>
              <a:path w="2880995" h="2907029">
                <a:moveTo>
                  <a:pt x="88846" y="114299"/>
                </a:moveTo>
                <a:lnTo>
                  <a:pt x="68580" y="114299"/>
                </a:lnTo>
                <a:lnTo>
                  <a:pt x="74930" y="120649"/>
                </a:lnTo>
                <a:lnTo>
                  <a:pt x="95193" y="120649"/>
                </a:lnTo>
                <a:lnTo>
                  <a:pt x="88846" y="114299"/>
                </a:lnTo>
                <a:close/>
              </a:path>
              <a:path w="2880995" h="2907029">
                <a:moveTo>
                  <a:pt x="95193" y="120649"/>
                </a:moveTo>
                <a:lnTo>
                  <a:pt x="74930" y="120649"/>
                </a:lnTo>
                <a:lnTo>
                  <a:pt x="93980" y="139699"/>
                </a:lnTo>
                <a:lnTo>
                  <a:pt x="114235" y="139699"/>
                </a:lnTo>
                <a:lnTo>
                  <a:pt x="95193" y="120649"/>
                </a:lnTo>
                <a:close/>
              </a:path>
              <a:path w="2880995" h="2907029">
                <a:moveTo>
                  <a:pt x="114235" y="139699"/>
                </a:moveTo>
                <a:lnTo>
                  <a:pt x="93980" y="139699"/>
                </a:lnTo>
                <a:lnTo>
                  <a:pt x="106680" y="152399"/>
                </a:lnTo>
                <a:lnTo>
                  <a:pt x="126929" y="152399"/>
                </a:lnTo>
                <a:lnTo>
                  <a:pt x="114235" y="139699"/>
                </a:lnTo>
                <a:close/>
              </a:path>
              <a:path w="2880995" h="2907029">
                <a:moveTo>
                  <a:pt x="126929" y="152399"/>
                </a:moveTo>
                <a:lnTo>
                  <a:pt x="106680" y="152399"/>
                </a:lnTo>
                <a:lnTo>
                  <a:pt x="113030" y="158749"/>
                </a:lnTo>
                <a:lnTo>
                  <a:pt x="133277" y="158749"/>
                </a:lnTo>
                <a:lnTo>
                  <a:pt x="126929" y="152399"/>
                </a:lnTo>
                <a:close/>
              </a:path>
              <a:path w="2880995" h="2907029">
                <a:moveTo>
                  <a:pt x="133277" y="158749"/>
                </a:moveTo>
                <a:lnTo>
                  <a:pt x="113030" y="158749"/>
                </a:lnTo>
                <a:lnTo>
                  <a:pt x="119380" y="165099"/>
                </a:lnTo>
                <a:lnTo>
                  <a:pt x="139624" y="165099"/>
                </a:lnTo>
                <a:lnTo>
                  <a:pt x="133277" y="158749"/>
                </a:lnTo>
                <a:close/>
              </a:path>
              <a:path w="2880995" h="2907029">
                <a:moveTo>
                  <a:pt x="139624" y="165099"/>
                </a:moveTo>
                <a:lnTo>
                  <a:pt x="119380" y="165099"/>
                </a:lnTo>
                <a:lnTo>
                  <a:pt x="125730" y="171449"/>
                </a:lnTo>
                <a:lnTo>
                  <a:pt x="145971" y="171449"/>
                </a:lnTo>
                <a:lnTo>
                  <a:pt x="139624" y="165099"/>
                </a:lnTo>
                <a:close/>
              </a:path>
              <a:path w="2880995" h="2907029">
                <a:moveTo>
                  <a:pt x="145971" y="171449"/>
                </a:moveTo>
                <a:lnTo>
                  <a:pt x="125730" y="171449"/>
                </a:lnTo>
                <a:lnTo>
                  <a:pt x="132080" y="177799"/>
                </a:lnTo>
                <a:lnTo>
                  <a:pt x="152319" y="177799"/>
                </a:lnTo>
                <a:lnTo>
                  <a:pt x="145971" y="171449"/>
                </a:lnTo>
                <a:close/>
              </a:path>
              <a:path w="2880995" h="2907029">
                <a:moveTo>
                  <a:pt x="152319" y="177799"/>
                </a:moveTo>
                <a:lnTo>
                  <a:pt x="132080" y="177799"/>
                </a:lnTo>
                <a:lnTo>
                  <a:pt x="138430" y="184149"/>
                </a:lnTo>
                <a:lnTo>
                  <a:pt x="158666" y="184149"/>
                </a:lnTo>
                <a:lnTo>
                  <a:pt x="152319" y="177799"/>
                </a:lnTo>
                <a:close/>
              </a:path>
              <a:path w="2880995" h="2907029">
                <a:moveTo>
                  <a:pt x="158666" y="184149"/>
                </a:moveTo>
                <a:lnTo>
                  <a:pt x="138430" y="184149"/>
                </a:lnTo>
                <a:lnTo>
                  <a:pt x="144780" y="190499"/>
                </a:lnTo>
                <a:lnTo>
                  <a:pt x="165013" y="190499"/>
                </a:lnTo>
                <a:lnTo>
                  <a:pt x="158666" y="184149"/>
                </a:lnTo>
                <a:close/>
              </a:path>
              <a:path w="2880995" h="2907029">
                <a:moveTo>
                  <a:pt x="165013" y="190499"/>
                </a:moveTo>
                <a:lnTo>
                  <a:pt x="144780" y="190499"/>
                </a:lnTo>
                <a:lnTo>
                  <a:pt x="176530" y="222249"/>
                </a:lnTo>
                <a:lnTo>
                  <a:pt x="196749" y="222249"/>
                </a:lnTo>
                <a:lnTo>
                  <a:pt x="165013" y="190499"/>
                </a:lnTo>
                <a:close/>
              </a:path>
              <a:path w="2880995" h="2907029">
                <a:moveTo>
                  <a:pt x="196749" y="222249"/>
                </a:moveTo>
                <a:lnTo>
                  <a:pt x="176530" y="222249"/>
                </a:lnTo>
                <a:lnTo>
                  <a:pt x="182880" y="228599"/>
                </a:lnTo>
                <a:lnTo>
                  <a:pt x="203097" y="228599"/>
                </a:lnTo>
                <a:lnTo>
                  <a:pt x="196749" y="222249"/>
                </a:lnTo>
                <a:close/>
              </a:path>
              <a:path w="2880995" h="2907029">
                <a:moveTo>
                  <a:pt x="203097" y="228599"/>
                </a:moveTo>
                <a:lnTo>
                  <a:pt x="182880" y="228599"/>
                </a:lnTo>
                <a:lnTo>
                  <a:pt x="189230" y="234949"/>
                </a:lnTo>
                <a:lnTo>
                  <a:pt x="209444" y="234949"/>
                </a:lnTo>
                <a:lnTo>
                  <a:pt x="203097" y="228599"/>
                </a:lnTo>
                <a:close/>
              </a:path>
              <a:path w="2880995" h="2907029">
                <a:moveTo>
                  <a:pt x="209444" y="234949"/>
                </a:moveTo>
                <a:lnTo>
                  <a:pt x="189230" y="234949"/>
                </a:lnTo>
                <a:lnTo>
                  <a:pt x="195580" y="241299"/>
                </a:lnTo>
                <a:lnTo>
                  <a:pt x="215791" y="241299"/>
                </a:lnTo>
                <a:lnTo>
                  <a:pt x="209444" y="234949"/>
                </a:lnTo>
                <a:close/>
              </a:path>
              <a:path w="2880995" h="2907029">
                <a:moveTo>
                  <a:pt x="215791" y="241299"/>
                </a:moveTo>
                <a:lnTo>
                  <a:pt x="195580" y="241299"/>
                </a:lnTo>
                <a:lnTo>
                  <a:pt x="201930" y="247649"/>
                </a:lnTo>
                <a:lnTo>
                  <a:pt x="222138" y="247649"/>
                </a:lnTo>
                <a:lnTo>
                  <a:pt x="215791" y="241299"/>
                </a:lnTo>
                <a:close/>
              </a:path>
              <a:path w="2880995" h="2907029">
                <a:moveTo>
                  <a:pt x="222138" y="247649"/>
                </a:moveTo>
                <a:lnTo>
                  <a:pt x="201930" y="247649"/>
                </a:lnTo>
                <a:lnTo>
                  <a:pt x="208280" y="253999"/>
                </a:lnTo>
                <a:lnTo>
                  <a:pt x="228486" y="253999"/>
                </a:lnTo>
                <a:lnTo>
                  <a:pt x="222138" y="247649"/>
                </a:lnTo>
                <a:close/>
              </a:path>
              <a:path w="2880995" h="2907029">
                <a:moveTo>
                  <a:pt x="228486" y="253999"/>
                </a:moveTo>
                <a:lnTo>
                  <a:pt x="208280" y="253999"/>
                </a:lnTo>
                <a:lnTo>
                  <a:pt x="214630" y="260349"/>
                </a:lnTo>
                <a:lnTo>
                  <a:pt x="234833" y="260349"/>
                </a:lnTo>
                <a:lnTo>
                  <a:pt x="228486" y="253999"/>
                </a:lnTo>
                <a:close/>
              </a:path>
              <a:path w="2880995" h="2907029">
                <a:moveTo>
                  <a:pt x="234833" y="260349"/>
                </a:moveTo>
                <a:lnTo>
                  <a:pt x="214630" y="260349"/>
                </a:lnTo>
                <a:lnTo>
                  <a:pt x="220980" y="266699"/>
                </a:lnTo>
                <a:lnTo>
                  <a:pt x="241180" y="266699"/>
                </a:lnTo>
                <a:lnTo>
                  <a:pt x="234833" y="260349"/>
                </a:lnTo>
                <a:close/>
              </a:path>
              <a:path w="2880995" h="2907029">
                <a:moveTo>
                  <a:pt x="241180" y="266699"/>
                </a:moveTo>
                <a:lnTo>
                  <a:pt x="220980" y="266699"/>
                </a:lnTo>
                <a:lnTo>
                  <a:pt x="227330" y="273049"/>
                </a:lnTo>
                <a:lnTo>
                  <a:pt x="247528" y="273049"/>
                </a:lnTo>
                <a:lnTo>
                  <a:pt x="241180" y="266699"/>
                </a:lnTo>
                <a:close/>
              </a:path>
              <a:path w="2880995" h="2907029">
                <a:moveTo>
                  <a:pt x="247528" y="273049"/>
                </a:moveTo>
                <a:lnTo>
                  <a:pt x="227330" y="273049"/>
                </a:lnTo>
                <a:lnTo>
                  <a:pt x="240030" y="285749"/>
                </a:lnTo>
                <a:lnTo>
                  <a:pt x="260222" y="285749"/>
                </a:lnTo>
                <a:lnTo>
                  <a:pt x="247528" y="273049"/>
                </a:lnTo>
                <a:close/>
              </a:path>
              <a:path w="2880995" h="2907029">
                <a:moveTo>
                  <a:pt x="260222" y="285749"/>
                </a:moveTo>
                <a:lnTo>
                  <a:pt x="240030" y="285749"/>
                </a:lnTo>
                <a:lnTo>
                  <a:pt x="246380" y="292099"/>
                </a:lnTo>
                <a:lnTo>
                  <a:pt x="266569" y="292099"/>
                </a:lnTo>
                <a:lnTo>
                  <a:pt x="260222" y="285749"/>
                </a:lnTo>
                <a:close/>
              </a:path>
              <a:path w="2880995" h="2907029">
                <a:moveTo>
                  <a:pt x="266569" y="292099"/>
                </a:moveTo>
                <a:lnTo>
                  <a:pt x="246380" y="292099"/>
                </a:lnTo>
                <a:lnTo>
                  <a:pt x="252730" y="298449"/>
                </a:lnTo>
                <a:lnTo>
                  <a:pt x="272917" y="298449"/>
                </a:lnTo>
                <a:lnTo>
                  <a:pt x="266569" y="292099"/>
                </a:lnTo>
                <a:close/>
              </a:path>
              <a:path w="2880995" h="2907029">
                <a:moveTo>
                  <a:pt x="272917" y="298449"/>
                </a:moveTo>
                <a:lnTo>
                  <a:pt x="252730" y="298449"/>
                </a:lnTo>
                <a:lnTo>
                  <a:pt x="259080" y="304799"/>
                </a:lnTo>
                <a:lnTo>
                  <a:pt x="279264" y="304799"/>
                </a:lnTo>
                <a:lnTo>
                  <a:pt x="272917" y="298449"/>
                </a:lnTo>
                <a:close/>
              </a:path>
              <a:path w="2880995" h="2907029">
                <a:moveTo>
                  <a:pt x="279264" y="304799"/>
                </a:moveTo>
                <a:lnTo>
                  <a:pt x="259080" y="304799"/>
                </a:lnTo>
                <a:lnTo>
                  <a:pt x="265430" y="311149"/>
                </a:lnTo>
                <a:lnTo>
                  <a:pt x="285611" y="311149"/>
                </a:lnTo>
                <a:lnTo>
                  <a:pt x="279264" y="304799"/>
                </a:lnTo>
                <a:close/>
              </a:path>
              <a:path w="2880995" h="2907029">
                <a:moveTo>
                  <a:pt x="285611" y="311149"/>
                </a:moveTo>
                <a:lnTo>
                  <a:pt x="265430" y="311149"/>
                </a:lnTo>
                <a:lnTo>
                  <a:pt x="271780" y="317499"/>
                </a:lnTo>
                <a:lnTo>
                  <a:pt x="291958" y="317499"/>
                </a:lnTo>
                <a:lnTo>
                  <a:pt x="285611" y="311149"/>
                </a:lnTo>
                <a:close/>
              </a:path>
              <a:path w="2880995" h="2907029">
                <a:moveTo>
                  <a:pt x="291958" y="317499"/>
                </a:moveTo>
                <a:lnTo>
                  <a:pt x="271780" y="317499"/>
                </a:lnTo>
                <a:lnTo>
                  <a:pt x="278130" y="323849"/>
                </a:lnTo>
                <a:lnTo>
                  <a:pt x="298306" y="323849"/>
                </a:lnTo>
                <a:lnTo>
                  <a:pt x="291958" y="317499"/>
                </a:lnTo>
                <a:close/>
              </a:path>
              <a:path w="2880995" h="2907029">
                <a:moveTo>
                  <a:pt x="298306" y="323849"/>
                </a:moveTo>
                <a:lnTo>
                  <a:pt x="278130" y="323849"/>
                </a:lnTo>
                <a:lnTo>
                  <a:pt x="284480" y="330199"/>
                </a:lnTo>
                <a:lnTo>
                  <a:pt x="304653" y="330199"/>
                </a:lnTo>
                <a:lnTo>
                  <a:pt x="298306" y="323849"/>
                </a:lnTo>
                <a:close/>
              </a:path>
              <a:path w="2880995" h="2907029">
                <a:moveTo>
                  <a:pt x="304653" y="330199"/>
                </a:moveTo>
                <a:lnTo>
                  <a:pt x="284480" y="330199"/>
                </a:lnTo>
                <a:lnTo>
                  <a:pt x="290830" y="336549"/>
                </a:lnTo>
                <a:lnTo>
                  <a:pt x="311000" y="336549"/>
                </a:lnTo>
                <a:lnTo>
                  <a:pt x="304653" y="330199"/>
                </a:lnTo>
                <a:close/>
              </a:path>
              <a:path w="2880995" h="2907029">
                <a:moveTo>
                  <a:pt x="311000" y="336549"/>
                </a:moveTo>
                <a:lnTo>
                  <a:pt x="290830" y="336549"/>
                </a:lnTo>
                <a:lnTo>
                  <a:pt x="297180" y="342899"/>
                </a:lnTo>
                <a:lnTo>
                  <a:pt x="317347" y="342899"/>
                </a:lnTo>
                <a:lnTo>
                  <a:pt x="311000" y="336549"/>
                </a:lnTo>
                <a:close/>
              </a:path>
              <a:path w="2880995" h="2907029">
                <a:moveTo>
                  <a:pt x="317347" y="342899"/>
                </a:moveTo>
                <a:lnTo>
                  <a:pt x="297180" y="342899"/>
                </a:lnTo>
                <a:lnTo>
                  <a:pt x="303530" y="349249"/>
                </a:lnTo>
                <a:lnTo>
                  <a:pt x="323695" y="349249"/>
                </a:lnTo>
                <a:lnTo>
                  <a:pt x="317347" y="342899"/>
                </a:lnTo>
                <a:close/>
              </a:path>
              <a:path w="2880995" h="2907029">
                <a:moveTo>
                  <a:pt x="323695" y="349249"/>
                </a:moveTo>
                <a:lnTo>
                  <a:pt x="303530" y="349249"/>
                </a:lnTo>
                <a:lnTo>
                  <a:pt x="309880" y="355599"/>
                </a:lnTo>
                <a:lnTo>
                  <a:pt x="330042" y="355599"/>
                </a:lnTo>
                <a:lnTo>
                  <a:pt x="323695" y="349249"/>
                </a:lnTo>
                <a:close/>
              </a:path>
              <a:path w="2880995" h="2907029">
                <a:moveTo>
                  <a:pt x="330042" y="355599"/>
                </a:moveTo>
                <a:lnTo>
                  <a:pt x="309880" y="355599"/>
                </a:lnTo>
                <a:lnTo>
                  <a:pt x="316230" y="361949"/>
                </a:lnTo>
                <a:lnTo>
                  <a:pt x="336389" y="361949"/>
                </a:lnTo>
                <a:lnTo>
                  <a:pt x="330042" y="355599"/>
                </a:lnTo>
                <a:close/>
              </a:path>
              <a:path w="2880995" h="2907029">
                <a:moveTo>
                  <a:pt x="336389" y="361949"/>
                </a:moveTo>
                <a:lnTo>
                  <a:pt x="316230" y="361949"/>
                </a:lnTo>
                <a:lnTo>
                  <a:pt x="335280" y="380999"/>
                </a:lnTo>
                <a:lnTo>
                  <a:pt x="355431" y="380999"/>
                </a:lnTo>
                <a:lnTo>
                  <a:pt x="336389" y="361949"/>
                </a:lnTo>
                <a:close/>
              </a:path>
              <a:path w="2880995" h="2907029">
                <a:moveTo>
                  <a:pt x="355431" y="380999"/>
                </a:moveTo>
                <a:lnTo>
                  <a:pt x="335280" y="380999"/>
                </a:lnTo>
                <a:lnTo>
                  <a:pt x="341629" y="387349"/>
                </a:lnTo>
                <a:lnTo>
                  <a:pt x="361778" y="387349"/>
                </a:lnTo>
                <a:lnTo>
                  <a:pt x="355431" y="380999"/>
                </a:lnTo>
                <a:close/>
              </a:path>
              <a:path w="2880995" h="2907029">
                <a:moveTo>
                  <a:pt x="361778" y="387349"/>
                </a:moveTo>
                <a:lnTo>
                  <a:pt x="341630" y="387349"/>
                </a:lnTo>
                <a:lnTo>
                  <a:pt x="347980" y="393699"/>
                </a:lnTo>
                <a:lnTo>
                  <a:pt x="368126" y="393699"/>
                </a:lnTo>
                <a:lnTo>
                  <a:pt x="361778" y="387349"/>
                </a:lnTo>
                <a:close/>
              </a:path>
              <a:path w="2880995" h="2907029">
                <a:moveTo>
                  <a:pt x="368126" y="393699"/>
                </a:moveTo>
                <a:lnTo>
                  <a:pt x="347980" y="393699"/>
                </a:lnTo>
                <a:lnTo>
                  <a:pt x="354330" y="400049"/>
                </a:lnTo>
                <a:lnTo>
                  <a:pt x="374473" y="400049"/>
                </a:lnTo>
                <a:lnTo>
                  <a:pt x="368126" y="393699"/>
                </a:lnTo>
                <a:close/>
              </a:path>
              <a:path w="2880995" h="2907029">
                <a:moveTo>
                  <a:pt x="374473" y="400049"/>
                </a:moveTo>
                <a:lnTo>
                  <a:pt x="354330" y="400049"/>
                </a:lnTo>
                <a:lnTo>
                  <a:pt x="373380" y="419099"/>
                </a:lnTo>
                <a:lnTo>
                  <a:pt x="393515" y="419099"/>
                </a:lnTo>
                <a:lnTo>
                  <a:pt x="374473" y="400049"/>
                </a:lnTo>
                <a:close/>
              </a:path>
              <a:path w="2880995" h="2907029">
                <a:moveTo>
                  <a:pt x="393515" y="419099"/>
                </a:moveTo>
                <a:lnTo>
                  <a:pt x="373380" y="419099"/>
                </a:lnTo>
                <a:lnTo>
                  <a:pt x="379730" y="425449"/>
                </a:lnTo>
                <a:lnTo>
                  <a:pt x="399862" y="425449"/>
                </a:lnTo>
                <a:lnTo>
                  <a:pt x="393515" y="419099"/>
                </a:lnTo>
                <a:close/>
              </a:path>
              <a:path w="2880995" h="2907029">
                <a:moveTo>
                  <a:pt x="399862" y="425449"/>
                </a:moveTo>
                <a:lnTo>
                  <a:pt x="379730" y="425449"/>
                </a:lnTo>
                <a:lnTo>
                  <a:pt x="386080" y="431799"/>
                </a:lnTo>
                <a:lnTo>
                  <a:pt x="406209" y="431799"/>
                </a:lnTo>
                <a:lnTo>
                  <a:pt x="399862" y="425449"/>
                </a:lnTo>
                <a:close/>
              </a:path>
              <a:path w="2880995" h="2907029">
                <a:moveTo>
                  <a:pt x="406209" y="431799"/>
                </a:moveTo>
                <a:lnTo>
                  <a:pt x="386080" y="431799"/>
                </a:lnTo>
                <a:lnTo>
                  <a:pt x="392430" y="438149"/>
                </a:lnTo>
                <a:lnTo>
                  <a:pt x="412556" y="438149"/>
                </a:lnTo>
                <a:lnTo>
                  <a:pt x="406209" y="431799"/>
                </a:lnTo>
                <a:close/>
              </a:path>
              <a:path w="2880995" h="2907029">
                <a:moveTo>
                  <a:pt x="412556" y="438149"/>
                </a:moveTo>
                <a:lnTo>
                  <a:pt x="392430" y="438149"/>
                </a:lnTo>
                <a:lnTo>
                  <a:pt x="398780" y="444499"/>
                </a:lnTo>
                <a:lnTo>
                  <a:pt x="418904" y="444499"/>
                </a:lnTo>
                <a:lnTo>
                  <a:pt x="412556" y="438149"/>
                </a:lnTo>
                <a:close/>
              </a:path>
              <a:path w="2880995" h="2907029">
                <a:moveTo>
                  <a:pt x="418904" y="444499"/>
                </a:moveTo>
                <a:lnTo>
                  <a:pt x="398780" y="444499"/>
                </a:lnTo>
                <a:lnTo>
                  <a:pt x="405130" y="450849"/>
                </a:lnTo>
                <a:lnTo>
                  <a:pt x="425251" y="450849"/>
                </a:lnTo>
                <a:lnTo>
                  <a:pt x="418904" y="444499"/>
                </a:lnTo>
                <a:close/>
              </a:path>
              <a:path w="2880995" h="2907029">
                <a:moveTo>
                  <a:pt x="425251" y="450849"/>
                </a:moveTo>
                <a:lnTo>
                  <a:pt x="405130" y="450849"/>
                </a:lnTo>
                <a:lnTo>
                  <a:pt x="411479" y="457199"/>
                </a:lnTo>
                <a:lnTo>
                  <a:pt x="431598" y="457199"/>
                </a:lnTo>
                <a:lnTo>
                  <a:pt x="425251" y="450849"/>
                </a:lnTo>
                <a:close/>
              </a:path>
              <a:path w="2880995" h="2907029">
                <a:moveTo>
                  <a:pt x="431598" y="457199"/>
                </a:moveTo>
                <a:lnTo>
                  <a:pt x="411480" y="457199"/>
                </a:lnTo>
                <a:lnTo>
                  <a:pt x="424180" y="469899"/>
                </a:lnTo>
                <a:lnTo>
                  <a:pt x="444293" y="469899"/>
                </a:lnTo>
                <a:lnTo>
                  <a:pt x="431598" y="457199"/>
                </a:lnTo>
                <a:close/>
              </a:path>
              <a:path w="2880995" h="2907029">
                <a:moveTo>
                  <a:pt x="444293" y="469899"/>
                </a:moveTo>
                <a:lnTo>
                  <a:pt x="424180" y="469899"/>
                </a:lnTo>
                <a:lnTo>
                  <a:pt x="430530" y="476249"/>
                </a:lnTo>
                <a:lnTo>
                  <a:pt x="450640" y="476249"/>
                </a:lnTo>
                <a:lnTo>
                  <a:pt x="444293" y="469899"/>
                </a:lnTo>
                <a:close/>
              </a:path>
              <a:path w="2880995" h="2907029">
                <a:moveTo>
                  <a:pt x="450640" y="476249"/>
                </a:moveTo>
                <a:lnTo>
                  <a:pt x="430530" y="476249"/>
                </a:lnTo>
                <a:lnTo>
                  <a:pt x="436880" y="482599"/>
                </a:lnTo>
                <a:lnTo>
                  <a:pt x="456987" y="482599"/>
                </a:lnTo>
                <a:lnTo>
                  <a:pt x="450640" y="476249"/>
                </a:lnTo>
                <a:close/>
              </a:path>
              <a:path w="2880995" h="2907029">
                <a:moveTo>
                  <a:pt x="456987" y="482599"/>
                </a:moveTo>
                <a:lnTo>
                  <a:pt x="436880" y="482599"/>
                </a:lnTo>
                <a:lnTo>
                  <a:pt x="443230" y="488949"/>
                </a:lnTo>
                <a:lnTo>
                  <a:pt x="463335" y="488949"/>
                </a:lnTo>
                <a:lnTo>
                  <a:pt x="456987" y="482599"/>
                </a:lnTo>
                <a:close/>
              </a:path>
              <a:path w="2880995" h="2907029">
                <a:moveTo>
                  <a:pt x="463335" y="488949"/>
                </a:moveTo>
                <a:lnTo>
                  <a:pt x="443230" y="488949"/>
                </a:lnTo>
                <a:lnTo>
                  <a:pt x="449580" y="495299"/>
                </a:lnTo>
                <a:lnTo>
                  <a:pt x="469682" y="495299"/>
                </a:lnTo>
                <a:lnTo>
                  <a:pt x="463335" y="488949"/>
                </a:lnTo>
                <a:close/>
              </a:path>
              <a:path w="2880995" h="2907029">
                <a:moveTo>
                  <a:pt x="469682" y="495299"/>
                </a:moveTo>
                <a:lnTo>
                  <a:pt x="449580" y="495299"/>
                </a:lnTo>
                <a:lnTo>
                  <a:pt x="455930" y="501649"/>
                </a:lnTo>
                <a:lnTo>
                  <a:pt x="476029" y="501649"/>
                </a:lnTo>
                <a:lnTo>
                  <a:pt x="469682" y="495299"/>
                </a:lnTo>
                <a:close/>
              </a:path>
              <a:path w="2880995" h="2907029">
                <a:moveTo>
                  <a:pt x="476029" y="501649"/>
                </a:moveTo>
                <a:lnTo>
                  <a:pt x="455930" y="501649"/>
                </a:lnTo>
                <a:lnTo>
                  <a:pt x="462280" y="507999"/>
                </a:lnTo>
                <a:lnTo>
                  <a:pt x="482376" y="507999"/>
                </a:lnTo>
                <a:lnTo>
                  <a:pt x="476029" y="501649"/>
                </a:lnTo>
                <a:close/>
              </a:path>
              <a:path w="2880995" h="2907029">
                <a:moveTo>
                  <a:pt x="482376" y="507999"/>
                </a:moveTo>
                <a:lnTo>
                  <a:pt x="462280" y="507999"/>
                </a:lnTo>
                <a:lnTo>
                  <a:pt x="468630" y="514349"/>
                </a:lnTo>
                <a:lnTo>
                  <a:pt x="488724" y="514349"/>
                </a:lnTo>
                <a:lnTo>
                  <a:pt x="482376" y="507999"/>
                </a:lnTo>
                <a:close/>
              </a:path>
              <a:path w="2880995" h="2907029">
                <a:moveTo>
                  <a:pt x="488724" y="514349"/>
                </a:moveTo>
                <a:lnTo>
                  <a:pt x="468630" y="514349"/>
                </a:lnTo>
                <a:lnTo>
                  <a:pt x="474980" y="520699"/>
                </a:lnTo>
                <a:lnTo>
                  <a:pt x="495071" y="520699"/>
                </a:lnTo>
                <a:lnTo>
                  <a:pt x="488724" y="514349"/>
                </a:lnTo>
                <a:close/>
              </a:path>
              <a:path w="2880995" h="2907029">
                <a:moveTo>
                  <a:pt x="495071" y="520699"/>
                </a:moveTo>
                <a:lnTo>
                  <a:pt x="474980" y="520699"/>
                </a:lnTo>
                <a:lnTo>
                  <a:pt x="481330" y="527049"/>
                </a:lnTo>
                <a:lnTo>
                  <a:pt x="501418" y="527049"/>
                </a:lnTo>
                <a:lnTo>
                  <a:pt x="495071" y="520699"/>
                </a:lnTo>
                <a:close/>
              </a:path>
              <a:path w="2880995" h="2907029">
                <a:moveTo>
                  <a:pt x="501418" y="527049"/>
                </a:moveTo>
                <a:lnTo>
                  <a:pt x="481330" y="527049"/>
                </a:lnTo>
                <a:lnTo>
                  <a:pt x="487680" y="533399"/>
                </a:lnTo>
                <a:lnTo>
                  <a:pt x="507765" y="533399"/>
                </a:lnTo>
                <a:lnTo>
                  <a:pt x="501418" y="527049"/>
                </a:lnTo>
                <a:close/>
              </a:path>
              <a:path w="2880995" h="2907029">
                <a:moveTo>
                  <a:pt x="507765" y="533399"/>
                </a:moveTo>
                <a:lnTo>
                  <a:pt x="487680" y="533399"/>
                </a:lnTo>
                <a:lnTo>
                  <a:pt x="494030" y="539749"/>
                </a:lnTo>
                <a:lnTo>
                  <a:pt x="514113" y="539749"/>
                </a:lnTo>
                <a:lnTo>
                  <a:pt x="507765" y="533399"/>
                </a:lnTo>
                <a:close/>
              </a:path>
              <a:path w="2880995" h="2907029">
                <a:moveTo>
                  <a:pt x="514113" y="539749"/>
                </a:moveTo>
                <a:lnTo>
                  <a:pt x="494030" y="539749"/>
                </a:lnTo>
                <a:lnTo>
                  <a:pt x="500379" y="546099"/>
                </a:lnTo>
                <a:lnTo>
                  <a:pt x="520460" y="546099"/>
                </a:lnTo>
                <a:lnTo>
                  <a:pt x="514113" y="539749"/>
                </a:lnTo>
                <a:close/>
              </a:path>
              <a:path w="2880995" h="2907029">
                <a:moveTo>
                  <a:pt x="520460" y="546099"/>
                </a:moveTo>
                <a:lnTo>
                  <a:pt x="500380" y="546099"/>
                </a:lnTo>
                <a:lnTo>
                  <a:pt x="506729" y="552449"/>
                </a:lnTo>
                <a:lnTo>
                  <a:pt x="526807" y="552449"/>
                </a:lnTo>
                <a:lnTo>
                  <a:pt x="520460" y="546099"/>
                </a:lnTo>
                <a:close/>
              </a:path>
              <a:path w="2880995" h="2907029">
                <a:moveTo>
                  <a:pt x="526807" y="552449"/>
                </a:moveTo>
                <a:lnTo>
                  <a:pt x="506730" y="552449"/>
                </a:lnTo>
                <a:lnTo>
                  <a:pt x="513080" y="558799"/>
                </a:lnTo>
                <a:lnTo>
                  <a:pt x="533154" y="558799"/>
                </a:lnTo>
                <a:lnTo>
                  <a:pt x="526807" y="552449"/>
                </a:lnTo>
                <a:close/>
              </a:path>
              <a:path w="2880995" h="2907029">
                <a:moveTo>
                  <a:pt x="533154" y="558799"/>
                </a:moveTo>
                <a:lnTo>
                  <a:pt x="513080" y="558799"/>
                </a:lnTo>
                <a:lnTo>
                  <a:pt x="519430" y="565149"/>
                </a:lnTo>
                <a:lnTo>
                  <a:pt x="539502" y="565149"/>
                </a:lnTo>
                <a:lnTo>
                  <a:pt x="533154" y="558799"/>
                </a:lnTo>
                <a:close/>
              </a:path>
              <a:path w="2880995" h="2907029">
                <a:moveTo>
                  <a:pt x="539502" y="565149"/>
                </a:moveTo>
                <a:lnTo>
                  <a:pt x="519430" y="565149"/>
                </a:lnTo>
                <a:lnTo>
                  <a:pt x="525780" y="571499"/>
                </a:lnTo>
                <a:lnTo>
                  <a:pt x="545849" y="571499"/>
                </a:lnTo>
                <a:lnTo>
                  <a:pt x="539502" y="565149"/>
                </a:lnTo>
                <a:close/>
              </a:path>
              <a:path w="2880995" h="2907029">
                <a:moveTo>
                  <a:pt x="545849" y="571499"/>
                </a:moveTo>
                <a:lnTo>
                  <a:pt x="525780" y="571499"/>
                </a:lnTo>
                <a:lnTo>
                  <a:pt x="532130" y="577849"/>
                </a:lnTo>
                <a:lnTo>
                  <a:pt x="552196" y="577849"/>
                </a:lnTo>
                <a:lnTo>
                  <a:pt x="545849" y="571499"/>
                </a:lnTo>
                <a:close/>
              </a:path>
              <a:path w="2880995" h="2907029">
                <a:moveTo>
                  <a:pt x="552196" y="577849"/>
                </a:moveTo>
                <a:lnTo>
                  <a:pt x="532130" y="577849"/>
                </a:lnTo>
                <a:lnTo>
                  <a:pt x="538480" y="584199"/>
                </a:lnTo>
                <a:lnTo>
                  <a:pt x="558544" y="584199"/>
                </a:lnTo>
                <a:lnTo>
                  <a:pt x="552196" y="577849"/>
                </a:lnTo>
                <a:close/>
              </a:path>
              <a:path w="2880995" h="2907029">
                <a:moveTo>
                  <a:pt x="558544" y="584199"/>
                </a:moveTo>
                <a:lnTo>
                  <a:pt x="538480" y="584199"/>
                </a:lnTo>
                <a:lnTo>
                  <a:pt x="544830" y="590549"/>
                </a:lnTo>
                <a:lnTo>
                  <a:pt x="564891" y="590549"/>
                </a:lnTo>
                <a:lnTo>
                  <a:pt x="558544" y="584199"/>
                </a:lnTo>
                <a:close/>
              </a:path>
              <a:path w="2880995" h="2907029">
                <a:moveTo>
                  <a:pt x="564891" y="590549"/>
                </a:moveTo>
                <a:lnTo>
                  <a:pt x="544830" y="590549"/>
                </a:lnTo>
                <a:lnTo>
                  <a:pt x="551180" y="596899"/>
                </a:lnTo>
                <a:lnTo>
                  <a:pt x="571238" y="596899"/>
                </a:lnTo>
                <a:lnTo>
                  <a:pt x="564891" y="590549"/>
                </a:lnTo>
                <a:close/>
              </a:path>
              <a:path w="2880995" h="2907029">
                <a:moveTo>
                  <a:pt x="571238" y="596899"/>
                </a:moveTo>
                <a:lnTo>
                  <a:pt x="551180" y="596899"/>
                </a:lnTo>
                <a:lnTo>
                  <a:pt x="563880" y="609599"/>
                </a:lnTo>
                <a:lnTo>
                  <a:pt x="583933" y="609599"/>
                </a:lnTo>
                <a:lnTo>
                  <a:pt x="571238" y="596899"/>
                </a:lnTo>
                <a:close/>
              </a:path>
              <a:path w="2880995" h="2907029">
                <a:moveTo>
                  <a:pt x="583933" y="609599"/>
                </a:moveTo>
                <a:lnTo>
                  <a:pt x="563880" y="609599"/>
                </a:lnTo>
                <a:lnTo>
                  <a:pt x="570230" y="615949"/>
                </a:lnTo>
                <a:lnTo>
                  <a:pt x="590280" y="615949"/>
                </a:lnTo>
                <a:lnTo>
                  <a:pt x="583933" y="609599"/>
                </a:lnTo>
                <a:close/>
              </a:path>
              <a:path w="2880995" h="2907029">
                <a:moveTo>
                  <a:pt x="590280" y="615949"/>
                </a:moveTo>
                <a:lnTo>
                  <a:pt x="570230" y="615949"/>
                </a:lnTo>
                <a:lnTo>
                  <a:pt x="589280" y="634999"/>
                </a:lnTo>
                <a:lnTo>
                  <a:pt x="609322" y="634999"/>
                </a:lnTo>
                <a:lnTo>
                  <a:pt x="590280" y="615949"/>
                </a:lnTo>
                <a:close/>
              </a:path>
              <a:path w="2880995" h="2907029">
                <a:moveTo>
                  <a:pt x="609322" y="634999"/>
                </a:moveTo>
                <a:lnTo>
                  <a:pt x="589280" y="634999"/>
                </a:lnTo>
                <a:lnTo>
                  <a:pt x="595630" y="641349"/>
                </a:lnTo>
                <a:lnTo>
                  <a:pt x="615669" y="641349"/>
                </a:lnTo>
                <a:lnTo>
                  <a:pt x="609322" y="634999"/>
                </a:lnTo>
                <a:close/>
              </a:path>
              <a:path w="2880995" h="2907029">
                <a:moveTo>
                  <a:pt x="615669" y="641349"/>
                </a:moveTo>
                <a:lnTo>
                  <a:pt x="595630" y="641349"/>
                </a:lnTo>
                <a:lnTo>
                  <a:pt x="601980" y="647699"/>
                </a:lnTo>
                <a:lnTo>
                  <a:pt x="622016" y="647699"/>
                </a:lnTo>
                <a:lnTo>
                  <a:pt x="615669" y="641349"/>
                </a:lnTo>
                <a:close/>
              </a:path>
              <a:path w="2880995" h="2907029">
                <a:moveTo>
                  <a:pt x="622016" y="647699"/>
                </a:moveTo>
                <a:lnTo>
                  <a:pt x="601980" y="647699"/>
                </a:lnTo>
                <a:lnTo>
                  <a:pt x="608330" y="654049"/>
                </a:lnTo>
                <a:lnTo>
                  <a:pt x="628363" y="654049"/>
                </a:lnTo>
                <a:lnTo>
                  <a:pt x="622016" y="647699"/>
                </a:lnTo>
                <a:close/>
              </a:path>
              <a:path w="2880995" h="2907029">
                <a:moveTo>
                  <a:pt x="628363" y="654049"/>
                </a:moveTo>
                <a:lnTo>
                  <a:pt x="608330" y="654049"/>
                </a:lnTo>
                <a:lnTo>
                  <a:pt x="621030" y="666749"/>
                </a:lnTo>
                <a:lnTo>
                  <a:pt x="641058" y="666749"/>
                </a:lnTo>
                <a:lnTo>
                  <a:pt x="628363" y="654049"/>
                </a:lnTo>
                <a:close/>
              </a:path>
              <a:path w="2880995" h="2907029">
                <a:moveTo>
                  <a:pt x="641058" y="666749"/>
                </a:moveTo>
                <a:lnTo>
                  <a:pt x="621030" y="666749"/>
                </a:lnTo>
                <a:lnTo>
                  <a:pt x="627380" y="673099"/>
                </a:lnTo>
                <a:lnTo>
                  <a:pt x="647405" y="673099"/>
                </a:lnTo>
                <a:lnTo>
                  <a:pt x="641058" y="666749"/>
                </a:lnTo>
                <a:close/>
              </a:path>
              <a:path w="2880995" h="2907029">
                <a:moveTo>
                  <a:pt x="647405" y="673099"/>
                </a:moveTo>
                <a:lnTo>
                  <a:pt x="627380" y="673099"/>
                </a:lnTo>
                <a:lnTo>
                  <a:pt x="633730" y="679449"/>
                </a:lnTo>
                <a:lnTo>
                  <a:pt x="653753" y="679449"/>
                </a:lnTo>
                <a:lnTo>
                  <a:pt x="647405" y="673099"/>
                </a:lnTo>
                <a:close/>
              </a:path>
              <a:path w="2880995" h="2907029">
                <a:moveTo>
                  <a:pt x="653753" y="679449"/>
                </a:moveTo>
                <a:lnTo>
                  <a:pt x="633730" y="679449"/>
                </a:lnTo>
                <a:lnTo>
                  <a:pt x="640080" y="685799"/>
                </a:lnTo>
                <a:lnTo>
                  <a:pt x="660100" y="685799"/>
                </a:lnTo>
                <a:lnTo>
                  <a:pt x="653753" y="679449"/>
                </a:lnTo>
                <a:close/>
              </a:path>
              <a:path w="2880995" h="2907029">
                <a:moveTo>
                  <a:pt x="660100" y="685799"/>
                </a:moveTo>
                <a:lnTo>
                  <a:pt x="640080" y="685799"/>
                </a:lnTo>
                <a:lnTo>
                  <a:pt x="652780" y="698499"/>
                </a:lnTo>
                <a:lnTo>
                  <a:pt x="672794" y="698499"/>
                </a:lnTo>
                <a:lnTo>
                  <a:pt x="660100" y="685799"/>
                </a:lnTo>
                <a:close/>
              </a:path>
              <a:path w="2880995" h="2907029">
                <a:moveTo>
                  <a:pt x="672794" y="698499"/>
                </a:moveTo>
                <a:lnTo>
                  <a:pt x="652780" y="698499"/>
                </a:lnTo>
                <a:lnTo>
                  <a:pt x="659129" y="704849"/>
                </a:lnTo>
                <a:lnTo>
                  <a:pt x="679142" y="704849"/>
                </a:lnTo>
                <a:lnTo>
                  <a:pt x="672794" y="698499"/>
                </a:lnTo>
                <a:close/>
              </a:path>
              <a:path w="2880995" h="2907029">
                <a:moveTo>
                  <a:pt x="679142" y="704849"/>
                </a:moveTo>
                <a:lnTo>
                  <a:pt x="659130" y="704849"/>
                </a:lnTo>
                <a:lnTo>
                  <a:pt x="665479" y="711199"/>
                </a:lnTo>
                <a:lnTo>
                  <a:pt x="685489" y="711199"/>
                </a:lnTo>
                <a:lnTo>
                  <a:pt x="679142" y="704849"/>
                </a:lnTo>
                <a:close/>
              </a:path>
              <a:path w="2880995" h="2907029">
                <a:moveTo>
                  <a:pt x="685489" y="711199"/>
                </a:moveTo>
                <a:lnTo>
                  <a:pt x="665480" y="711199"/>
                </a:lnTo>
                <a:lnTo>
                  <a:pt x="671830" y="717549"/>
                </a:lnTo>
                <a:lnTo>
                  <a:pt x="691836" y="717549"/>
                </a:lnTo>
                <a:lnTo>
                  <a:pt x="685489" y="711199"/>
                </a:lnTo>
                <a:close/>
              </a:path>
              <a:path w="2880995" h="2907029">
                <a:moveTo>
                  <a:pt x="691836" y="717549"/>
                </a:moveTo>
                <a:lnTo>
                  <a:pt x="671830" y="717549"/>
                </a:lnTo>
                <a:lnTo>
                  <a:pt x="678180" y="723899"/>
                </a:lnTo>
                <a:lnTo>
                  <a:pt x="698183" y="723899"/>
                </a:lnTo>
                <a:lnTo>
                  <a:pt x="691836" y="717549"/>
                </a:lnTo>
                <a:close/>
              </a:path>
              <a:path w="2880995" h="2907029">
                <a:moveTo>
                  <a:pt x="698183" y="723899"/>
                </a:moveTo>
                <a:lnTo>
                  <a:pt x="678180" y="723899"/>
                </a:lnTo>
                <a:lnTo>
                  <a:pt x="684530" y="730249"/>
                </a:lnTo>
                <a:lnTo>
                  <a:pt x="704531" y="730249"/>
                </a:lnTo>
                <a:lnTo>
                  <a:pt x="698183" y="723899"/>
                </a:lnTo>
                <a:close/>
              </a:path>
              <a:path w="2880995" h="2907029">
                <a:moveTo>
                  <a:pt x="704531" y="730249"/>
                </a:moveTo>
                <a:lnTo>
                  <a:pt x="684530" y="730249"/>
                </a:lnTo>
                <a:lnTo>
                  <a:pt x="690880" y="736599"/>
                </a:lnTo>
                <a:lnTo>
                  <a:pt x="710878" y="736599"/>
                </a:lnTo>
                <a:lnTo>
                  <a:pt x="704531" y="730249"/>
                </a:lnTo>
                <a:close/>
              </a:path>
              <a:path w="2880995" h="2907029">
                <a:moveTo>
                  <a:pt x="710878" y="736599"/>
                </a:moveTo>
                <a:lnTo>
                  <a:pt x="690880" y="736599"/>
                </a:lnTo>
                <a:lnTo>
                  <a:pt x="697230" y="742949"/>
                </a:lnTo>
                <a:lnTo>
                  <a:pt x="717225" y="742949"/>
                </a:lnTo>
                <a:lnTo>
                  <a:pt x="710878" y="736599"/>
                </a:lnTo>
                <a:close/>
              </a:path>
              <a:path w="2880995" h="2907029">
                <a:moveTo>
                  <a:pt x="717225" y="742949"/>
                </a:moveTo>
                <a:lnTo>
                  <a:pt x="697230" y="742949"/>
                </a:lnTo>
                <a:lnTo>
                  <a:pt x="703580" y="749299"/>
                </a:lnTo>
                <a:lnTo>
                  <a:pt x="723572" y="749299"/>
                </a:lnTo>
                <a:lnTo>
                  <a:pt x="717225" y="742949"/>
                </a:lnTo>
                <a:close/>
              </a:path>
              <a:path w="2880995" h="2907029">
                <a:moveTo>
                  <a:pt x="723572" y="749299"/>
                </a:moveTo>
                <a:lnTo>
                  <a:pt x="703580" y="749299"/>
                </a:lnTo>
                <a:lnTo>
                  <a:pt x="709930" y="755649"/>
                </a:lnTo>
                <a:lnTo>
                  <a:pt x="729920" y="755649"/>
                </a:lnTo>
                <a:lnTo>
                  <a:pt x="723572" y="749299"/>
                </a:lnTo>
                <a:close/>
              </a:path>
              <a:path w="2880995" h="2907029">
                <a:moveTo>
                  <a:pt x="729920" y="755649"/>
                </a:moveTo>
                <a:lnTo>
                  <a:pt x="709930" y="755649"/>
                </a:lnTo>
                <a:lnTo>
                  <a:pt x="716280" y="761999"/>
                </a:lnTo>
                <a:lnTo>
                  <a:pt x="736267" y="761999"/>
                </a:lnTo>
                <a:lnTo>
                  <a:pt x="729920" y="755649"/>
                </a:lnTo>
                <a:close/>
              </a:path>
              <a:path w="2880995" h="2907029">
                <a:moveTo>
                  <a:pt x="736267" y="761999"/>
                </a:moveTo>
                <a:lnTo>
                  <a:pt x="716280" y="761999"/>
                </a:lnTo>
                <a:lnTo>
                  <a:pt x="722630" y="768349"/>
                </a:lnTo>
                <a:lnTo>
                  <a:pt x="742614" y="768349"/>
                </a:lnTo>
                <a:lnTo>
                  <a:pt x="736267" y="761999"/>
                </a:lnTo>
                <a:close/>
              </a:path>
              <a:path w="2880995" h="2907029">
                <a:moveTo>
                  <a:pt x="742614" y="768349"/>
                </a:moveTo>
                <a:lnTo>
                  <a:pt x="722630" y="768349"/>
                </a:lnTo>
                <a:lnTo>
                  <a:pt x="728980" y="774699"/>
                </a:lnTo>
                <a:lnTo>
                  <a:pt x="748961" y="774699"/>
                </a:lnTo>
                <a:lnTo>
                  <a:pt x="742614" y="768349"/>
                </a:lnTo>
                <a:close/>
              </a:path>
              <a:path w="2880995" h="2907029">
                <a:moveTo>
                  <a:pt x="748961" y="774699"/>
                </a:moveTo>
                <a:lnTo>
                  <a:pt x="728980" y="774699"/>
                </a:lnTo>
                <a:lnTo>
                  <a:pt x="735330" y="781049"/>
                </a:lnTo>
                <a:lnTo>
                  <a:pt x="755309" y="781049"/>
                </a:lnTo>
                <a:lnTo>
                  <a:pt x="748961" y="774699"/>
                </a:lnTo>
                <a:close/>
              </a:path>
              <a:path w="2880995" h="2907029">
                <a:moveTo>
                  <a:pt x="755309" y="781049"/>
                </a:moveTo>
                <a:lnTo>
                  <a:pt x="735330" y="781049"/>
                </a:lnTo>
                <a:lnTo>
                  <a:pt x="773430" y="819149"/>
                </a:lnTo>
                <a:lnTo>
                  <a:pt x="793392" y="819149"/>
                </a:lnTo>
                <a:lnTo>
                  <a:pt x="755309" y="781049"/>
                </a:lnTo>
                <a:close/>
              </a:path>
              <a:path w="2880995" h="2907029">
                <a:moveTo>
                  <a:pt x="793392" y="819149"/>
                </a:moveTo>
                <a:lnTo>
                  <a:pt x="773430" y="819149"/>
                </a:lnTo>
                <a:lnTo>
                  <a:pt x="779780" y="825499"/>
                </a:lnTo>
                <a:lnTo>
                  <a:pt x="799740" y="825499"/>
                </a:lnTo>
                <a:lnTo>
                  <a:pt x="793392" y="819149"/>
                </a:lnTo>
                <a:close/>
              </a:path>
              <a:path w="2880995" h="2907029">
                <a:moveTo>
                  <a:pt x="799740" y="825499"/>
                </a:moveTo>
                <a:lnTo>
                  <a:pt x="779780" y="825499"/>
                </a:lnTo>
                <a:lnTo>
                  <a:pt x="798830" y="844549"/>
                </a:lnTo>
                <a:lnTo>
                  <a:pt x="818781" y="844549"/>
                </a:lnTo>
                <a:lnTo>
                  <a:pt x="799740" y="825499"/>
                </a:lnTo>
                <a:close/>
              </a:path>
              <a:path w="2880995" h="2907029">
                <a:moveTo>
                  <a:pt x="818781" y="844549"/>
                </a:moveTo>
                <a:lnTo>
                  <a:pt x="798830" y="844549"/>
                </a:lnTo>
                <a:lnTo>
                  <a:pt x="811530" y="857249"/>
                </a:lnTo>
                <a:lnTo>
                  <a:pt x="831476" y="857249"/>
                </a:lnTo>
                <a:lnTo>
                  <a:pt x="818781" y="844549"/>
                </a:lnTo>
                <a:close/>
              </a:path>
              <a:path w="2880995" h="2907029">
                <a:moveTo>
                  <a:pt x="831476" y="857249"/>
                </a:moveTo>
                <a:lnTo>
                  <a:pt x="811530" y="857249"/>
                </a:lnTo>
                <a:lnTo>
                  <a:pt x="817880" y="863599"/>
                </a:lnTo>
                <a:lnTo>
                  <a:pt x="837823" y="863599"/>
                </a:lnTo>
                <a:lnTo>
                  <a:pt x="831476" y="857249"/>
                </a:lnTo>
                <a:close/>
              </a:path>
              <a:path w="2880995" h="2907029">
                <a:moveTo>
                  <a:pt x="837823" y="863599"/>
                </a:moveTo>
                <a:lnTo>
                  <a:pt x="817880" y="863599"/>
                </a:lnTo>
                <a:lnTo>
                  <a:pt x="824229" y="869949"/>
                </a:lnTo>
                <a:lnTo>
                  <a:pt x="844170" y="869949"/>
                </a:lnTo>
                <a:lnTo>
                  <a:pt x="837823" y="863599"/>
                </a:lnTo>
                <a:close/>
              </a:path>
              <a:path w="2880995" h="2907029">
                <a:moveTo>
                  <a:pt x="844170" y="869949"/>
                </a:moveTo>
                <a:lnTo>
                  <a:pt x="824230" y="869949"/>
                </a:lnTo>
                <a:lnTo>
                  <a:pt x="843280" y="888999"/>
                </a:lnTo>
                <a:lnTo>
                  <a:pt x="863212" y="888999"/>
                </a:lnTo>
                <a:lnTo>
                  <a:pt x="844170" y="869949"/>
                </a:lnTo>
                <a:close/>
              </a:path>
              <a:path w="2880995" h="2907029">
                <a:moveTo>
                  <a:pt x="863212" y="888999"/>
                </a:moveTo>
                <a:lnTo>
                  <a:pt x="843280" y="888999"/>
                </a:lnTo>
                <a:lnTo>
                  <a:pt x="849630" y="895349"/>
                </a:lnTo>
                <a:lnTo>
                  <a:pt x="869560" y="895349"/>
                </a:lnTo>
                <a:lnTo>
                  <a:pt x="863212" y="888999"/>
                </a:lnTo>
                <a:close/>
              </a:path>
              <a:path w="2880995" h="2907029">
                <a:moveTo>
                  <a:pt x="869560" y="895349"/>
                </a:moveTo>
                <a:lnTo>
                  <a:pt x="849630" y="895349"/>
                </a:lnTo>
                <a:lnTo>
                  <a:pt x="855980" y="901699"/>
                </a:lnTo>
                <a:lnTo>
                  <a:pt x="875907" y="901699"/>
                </a:lnTo>
                <a:lnTo>
                  <a:pt x="869560" y="895349"/>
                </a:lnTo>
                <a:close/>
              </a:path>
              <a:path w="2880995" h="2907029">
                <a:moveTo>
                  <a:pt x="875907" y="901699"/>
                </a:moveTo>
                <a:lnTo>
                  <a:pt x="855980" y="901699"/>
                </a:lnTo>
                <a:lnTo>
                  <a:pt x="862330" y="908049"/>
                </a:lnTo>
                <a:lnTo>
                  <a:pt x="882254" y="908049"/>
                </a:lnTo>
                <a:lnTo>
                  <a:pt x="875907" y="901699"/>
                </a:lnTo>
                <a:close/>
              </a:path>
              <a:path w="2880995" h="2907029">
                <a:moveTo>
                  <a:pt x="882254" y="908049"/>
                </a:moveTo>
                <a:lnTo>
                  <a:pt x="862330" y="908049"/>
                </a:lnTo>
                <a:lnTo>
                  <a:pt x="900429" y="946149"/>
                </a:lnTo>
                <a:lnTo>
                  <a:pt x="920338" y="946149"/>
                </a:lnTo>
                <a:lnTo>
                  <a:pt x="882254" y="908049"/>
                </a:lnTo>
                <a:close/>
              </a:path>
              <a:path w="2880995" h="2907029">
                <a:moveTo>
                  <a:pt x="920338" y="946149"/>
                </a:moveTo>
                <a:lnTo>
                  <a:pt x="900430" y="946149"/>
                </a:lnTo>
                <a:lnTo>
                  <a:pt x="906779" y="952499"/>
                </a:lnTo>
                <a:lnTo>
                  <a:pt x="926685" y="952499"/>
                </a:lnTo>
                <a:lnTo>
                  <a:pt x="920338" y="946149"/>
                </a:lnTo>
                <a:close/>
              </a:path>
              <a:path w="2880995" h="2907029">
                <a:moveTo>
                  <a:pt x="926685" y="952499"/>
                </a:moveTo>
                <a:lnTo>
                  <a:pt x="906780" y="952499"/>
                </a:lnTo>
                <a:lnTo>
                  <a:pt x="913129" y="958849"/>
                </a:lnTo>
                <a:lnTo>
                  <a:pt x="933032" y="958849"/>
                </a:lnTo>
                <a:lnTo>
                  <a:pt x="926685" y="952499"/>
                </a:lnTo>
                <a:close/>
              </a:path>
              <a:path w="2880995" h="2907029">
                <a:moveTo>
                  <a:pt x="933032" y="958849"/>
                </a:moveTo>
                <a:lnTo>
                  <a:pt x="913130" y="958849"/>
                </a:lnTo>
                <a:lnTo>
                  <a:pt x="919479" y="965199"/>
                </a:lnTo>
                <a:lnTo>
                  <a:pt x="939379" y="965199"/>
                </a:lnTo>
                <a:lnTo>
                  <a:pt x="933032" y="958849"/>
                </a:lnTo>
                <a:close/>
              </a:path>
              <a:path w="2880995" h="2907029">
                <a:moveTo>
                  <a:pt x="939379" y="965199"/>
                </a:moveTo>
                <a:lnTo>
                  <a:pt x="919480" y="965199"/>
                </a:lnTo>
                <a:lnTo>
                  <a:pt x="925830" y="971549"/>
                </a:lnTo>
                <a:lnTo>
                  <a:pt x="945727" y="971549"/>
                </a:lnTo>
                <a:lnTo>
                  <a:pt x="939379" y="965199"/>
                </a:lnTo>
                <a:close/>
              </a:path>
              <a:path w="2880995" h="2907029">
                <a:moveTo>
                  <a:pt x="945727" y="971549"/>
                </a:moveTo>
                <a:lnTo>
                  <a:pt x="925830" y="971549"/>
                </a:lnTo>
                <a:lnTo>
                  <a:pt x="938530" y="984249"/>
                </a:lnTo>
                <a:lnTo>
                  <a:pt x="958421" y="984249"/>
                </a:lnTo>
                <a:lnTo>
                  <a:pt x="945727" y="971549"/>
                </a:lnTo>
                <a:close/>
              </a:path>
              <a:path w="2880995" h="2907029">
                <a:moveTo>
                  <a:pt x="958421" y="984249"/>
                </a:moveTo>
                <a:lnTo>
                  <a:pt x="938530" y="984249"/>
                </a:lnTo>
                <a:lnTo>
                  <a:pt x="944880" y="990599"/>
                </a:lnTo>
                <a:lnTo>
                  <a:pt x="964769" y="990599"/>
                </a:lnTo>
                <a:lnTo>
                  <a:pt x="958421" y="984249"/>
                </a:lnTo>
                <a:close/>
              </a:path>
              <a:path w="2880995" h="2907029">
                <a:moveTo>
                  <a:pt x="964769" y="990599"/>
                </a:moveTo>
                <a:lnTo>
                  <a:pt x="944880" y="990599"/>
                </a:lnTo>
                <a:lnTo>
                  <a:pt x="951230" y="996949"/>
                </a:lnTo>
                <a:lnTo>
                  <a:pt x="971116" y="996949"/>
                </a:lnTo>
                <a:lnTo>
                  <a:pt x="964769" y="990599"/>
                </a:lnTo>
                <a:close/>
              </a:path>
              <a:path w="2880995" h="2907029">
                <a:moveTo>
                  <a:pt x="971116" y="996949"/>
                </a:moveTo>
                <a:lnTo>
                  <a:pt x="951230" y="996949"/>
                </a:lnTo>
                <a:lnTo>
                  <a:pt x="957580" y="1003299"/>
                </a:lnTo>
                <a:lnTo>
                  <a:pt x="977463" y="1003299"/>
                </a:lnTo>
                <a:lnTo>
                  <a:pt x="971116" y="996949"/>
                </a:lnTo>
                <a:close/>
              </a:path>
              <a:path w="2880995" h="2907029">
                <a:moveTo>
                  <a:pt x="977463" y="1003299"/>
                </a:moveTo>
                <a:lnTo>
                  <a:pt x="957580" y="1003299"/>
                </a:lnTo>
                <a:lnTo>
                  <a:pt x="963930" y="1009649"/>
                </a:lnTo>
                <a:lnTo>
                  <a:pt x="983810" y="1009649"/>
                </a:lnTo>
                <a:lnTo>
                  <a:pt x="977463" y="1003299"/>
                </a:lnTo>
                <a:close/>
              </a:path>
              <a:path w="2880995" h="2907029">
                <a:moveTo>
                  <a:pt x="983810" y="1009649"/>
                </a:moveTo>
                <a:lnTo>
                  <a:pt x="963930" y="1009649"/>
                </a:lnTo>
                <a:lnTo>
                  <a:pt x="976630" y="1022349"/>
                </a:lnTo>
                <a:lnTo>
                  <a:pt x="996505" y="1022349"/>
                </a:lnTo>
                <a:lnTo>
                  <a:pt x="983810" y="1009649"/>
                </a:lnTo>
                <a:close/>
              </a:path>
              <a:path w="2880995" h="2907029">
                <a:moveTo>
                  <a:pt x="996505" y="1022349"/>
                </a:moveTo>
                <a:lnTo>
                  <a:pt x="976630" y="1022349"/>
                </a:lnTo>
                <a:lnTo>
                  <a:pt x="982980" y="1028699"/>
                </a:lnTo>
                <a:lnTo>
                  <a:pt x="1002852" y="1028699"/>
                </a:lnTo>
                <a:lnTo>
                  <a:pt x="996505" y="1022349"/>
                </a:lnTo>
                <a:close/>
              </a:path>
              <a:path w="2880995" h="2907029">
                <a:moveTo>
                  <a:pt x="1002852" y="1028699"/>
                </a:moveTo>
                <a:lnTo>
                  <a:pt x="982980" y="1028699"/>
                </a:lnTo>
                <a:lnTo>
                  <a:pt x="989329" y="1035049"/>
                </a:lnTo>
                <a:lnTo>
                  <a:pt x="1009199" y="1035049"/>
                </a:lnTo>
                <a:lnTo>
                  <a:pt x="1002852" y="1028699"/>
                </a:lnTo>
                <a:close/>
              </a:path>
              <a:path w="2880995" h="2907029">
                <a:moveTo>
                  <a:pt x="1009199" y="1035049"/>
                </a:moveTo>
                <a:lnTo>
                  <a:pt x="989330" y="1035049"/>
                </a:lnTo>
                <a:lnTo>
                  <a:pt x="1008379" y="1054099"/>
                </a:lnTo>
                <a:lnTo>
                  <a:pt x="1028241" y="1054099"/>
                </a:lnTo>
                <a:lnTo>
                  <a:pt x="1009199" y="1035049"/>
                </a:lnTo>
                <a:close/>
              </a:path>
              <a:path w="2880995" h="2907029">
                <a:moveTo>
                  <a:pt x="1028241" y="1054099"/>
                </a:moveTo>
                <a:lnTo>
                  <a:pt x="1008380" y="1054099"/>
                </a:lnTo>
                <a:lnTo>
                  <a:pt x="1014730" y="1060449"/>
                </a:lnTo>
                <a:lnTo>
                  <a:pt x="1034588" y="1060449"/>
                </a:lnTo>
                <a:lnTo>
                  <a:pt x="1028241" y="1054099"/>
                </a:lnTo>
                <a:close/>
              </a:path>
              <a:path w="2880995" h="2907029">
                <a:moveTo>
                  <a:pt x="1034588" y="1060449"/>
                </a:moveTo>
                <a:lnTo>
                  <a:pt x="1014730" y="1060449"/>
                </a:lnTo>
                <a:lnTo>
                  <a:pt x="1046480" y="1092199"/>
                </a:lnTo>
                <a:lnTo>
                  <a:pt x="1066325" y="1092199"/>
                </a:lnTo>
                <a:lnTo>
                  <a:pt x="1034588" y="1060449"/>
                </a:lnTo>
                <a:close/>
              </a:path>
              <a:path w="2880995" h="2907029">
                <a:moveTo>
                  <a:pt x="1066325" y="1092199"/>
                </a:moveTo>
                <a:lnTo>
                  <a:pt x="1046480" y="1092199"/>
                </a:lnTo>
                <a:lnTo>
                  <a:pt x="1052830" y="1098549"/>
                </a:lnTo>
                <a:lnTo>
                  <a:pt x="1072672" y="1098549"/>
                </a:lnTo>
                <a:lnTo>
                  <a:pt x="1066325" y="1092199"/>
                </a:lnTo>
                <a:close/>
              </a:path>
              <a:path w="2880995" h="2907029">
                <a:moveTo>
                  <a:pt x="1072672" y="1098549"/>
                </a:moveTo>
                <a:lnTo>
                  <a:pt x="1052830" y="1098549"/>
                </a:lnTo>
                <a:lnTo>
                  <a:pt x="1059180" y="1104899"/>
                </a:lnTo>
                <a:lnTo>
                  <a:pt x="1079019" y="1104899"/>
                </a:lnTo>
                <a:lnTo>
                  <a:pt x="1072672" y="1098549"/>
                </a:lnTo>
                <a:close/>
              </a:path>
              <a:path w="2880995" h="2907029">
                <a:moveTo>
                  <a:pt x="1079019" y="1104899"/>
                </a:moveTo>
                <a:lnTo>
                  <a:pt x="1059180" y="1104899"/>
                </a:lnTo>
                <a:lnTo>
                  <a:pt x="1065529" y="1111249"/>
                </a:lnTo>
                <a:lnTo>
                  <a:pt x="1085367" y="1111249"/>
                </a:lnTo>
                <a:lnTo>
                  <a:pt x="1079019" y="1104899"/>
                </a:lnTo>
                <a:close/>
              </a:path>
              <a:path w="2880995" h="2907029">
                <a:moveTo>
                  <a:pt x="1085367" y="1111249"/>
                </a:moveTo>
                <a:lnTo>
                  <a:pt x="1065530" y="1111249"/>
                </a:lnTo>
                <a:lnTo>
                  <a:pt x="1071879" y="1117599"/>
                </a:lnTo>
                <a:lnTo>
                  <a:pt x="1091714" y="1117599"/>
                </a:lnTo>
                <a:lnTo>
                  <a:pt x="1085367" y="1111249"/>
                </a:lnTo>
                <a:close/>
              </a:path>
              <a:path w="2880995" h="2907029">
                <a:moveTo>
                  <a:pt x="1091714" y="1117599"/>
                </a:moveTo>
                <a:lnTo>
                  <a:pt x="1071880" y="1117599"/>
                </a:lnTo>
                <a:lnTo>
                  <a:pt x="1078229" y="1123949"/>
                </a:lnTo>
                <a:lnTo>
                  <a:pt x="1098061" y="1123949"/>
                </a:lnTo>
                <a:lnTo>
                  <a:pt x="1091714" y="1117599"/>
                </a:lnTo>
                <a:close/>
              </a:path>
              <a:path w="2880995" h="2907029">
                <a:moveTo>
                  <a:pt x="1098061" y="1123949"/>
                </a:moveTo>
                <a:lnTo>
                  <a:pt x="1078230" y="1123949"/>
                </a:lnTo>
                <a:lnTo>
                  <a:pt x="1097280" y="1142999"/>
                </a:lnTo>
                <a:lnTo>
                  <a:pt x="1117103" y="1142999"/>
                </a:lnTo>
                <a:lnTo>
                  <a:pt x="1098061" y="1123949"/>
                </a:lnTo>
                <a:close/>
              </a:path>
              <a:path w="2880995" h="2907029">
                <a:moveTo>
                  <a:pt x="1117103" y="1142999"/>
                </a:moveTo>
                <a:lnTo>
                  <a:pt x="1097280" y="1142999"/>
                </a:lnTo>
                <a:lnTo>
                  <a:pt x="1103630" y="1149349"/>
                </a:lnTo>
                <a:lnTo>
                  <a:pt x="1123450" y="1149349"/>
                </a:lnTo>
                <a:lnTo>
                  <a:pt x="1117103" y="1142999"/>
                </a:lnTo>
                <a:close/>
              </a:path>
              <a:path w="2880995" h="2907029">
                <a:moveTo>
                  <a:pt x="1123450" y="1149349"/>
                </a:moveTo>
                <a:lnTo>
                  <a:pt x="1103630" y="1149349"/>
                </a:lnTo>
                <a:lnTo>
                  <a:pt x="1109980" y="1155699"/>
                </a:lnTo>
                <a:lnTo>
                  <a:pt x="1129797" y="1155699"/>
                </a:lnTo>
                <a:lnTo>
                  <a:pt x="1123450" y="1149349"/>
                </a:lnTo>
                <a:close/>
              </a:path>
              <a:path w="2880995" h="2907029">
                <a:moveTo>
                  <a:pt x="1129797" y="1155699"/>
                </a:moveTo>
                <a:lnTo>
                  <a:pt x="1109980" y="1155699"/>
                </a:lnTo>
                <a:lnTo>
                  <a:pt x="1116330" y="1162049"/>
                </a:lnTo>
                <a:lnTo>
                  <a:pt x="1136145" y="1162049"/>
                </a:lnTo>
                <a:lnTo>
                  <a:pt x="1129797" y="1155699"/>
                </a:lnTo>
                <a:close/>
              </a:path>
              <a:path w="2880995" h="2907029">
                <a:moveTo>
                  <a:pt x="1136145" y="1162049"/>
                </a:moveTo>
                <a:lnTo>
                  <a:pt x="1116330" y="1162049"/>
                </a:lnTo>
                <a:lnTo>
                  <a:pt x="1122680" y="1168399"/>
                </a:lnTo>
                <a:lnTo>
                  <a:pt x="1142492" y="1168399"/>
                </a:lnTo>
                <a:lnTo>
                  <a:pt x="1136145" y="1162049"/>
                </a:lnTo>
                <a:close/>
              </a:path>
              <a:path w="2880995" h="2907029">
                <a:moveTo>
                  <a:pt x="1142492" y="1168399"/>
                </a:moveTo>
                <a:lnTo>
                  <a:pt x="1122680" y="1168399"/>
                </a:lnTo>
                <a:lnTo>
                  <a:pt x="1129030" y="1174749"/>
                </a:lnTo>
                <a:lnTo>
                  <a:pt x="1148839" y="1174749"/>
                </a:lnTo>
                <a:lnTo>
                  <a:pt x="1142492" y="1168399"/>
                </a:lnTo>
                <a:close/>
              </a:path>
              <a:path w="2880995" h="2907029">
                <a:moveTo>
                  <a:pt x="1148839" y="1174749"/>
                </a:moveTo>
                <a:lnTo>
                  <a:pt x="1129030" y="1174749"/>
                </a:lnTo>
                <a:lnTo>
                  <a:pt x="1135380" y="1181099"/>
                </a:lnTo>
                <a:lnTo>
                  <a:pt x="1155186" y="1181099"/>
                </a:lnTo>
                <a:lnTo>
                  <a:pt x="1148839" y="1174749"/>
                </a:lnTo>
                <a:close/>
              </a:path>
              <a:path w="2880995" h="2907029">
                <a:moveTo>
                  <a:pt x="1155186" y="1181099"/>
                </a:moveTo>
                <a:lnTo>
                  <a:pt x="1135380" y="1181099"/>
                </a:lnTo>
                <a:lnTo>
                  <a:pt x="1141730" y="1187449"/>
                </a:lnTo>
                <a:lnTo>
                  <a:pt x="1161534" y="1187449"/>
                </a:lnTo>
                <a:lnTo>
                  <a:pt x="1155186" y="1181099"/>
                </a:lnTo>
                <a:close/>
              </a:path>
              <a:path w="2880995" h="2907029">
                <a:moveTo>
                  <a:pt x="1161534" y="1187449"/>
                </a:moveTo>
                <a:lnTo>
                  <a:pt x="1141730" y="1187449"/>
                </a:lnTo>
                <a:lnTo>
                  <a:pt x="1148079" y="1193799"/>
                </a:lnTo>
                <a:lnTo>
                  <a:pt x="1167881" y="1193799"/>
                </a:lnTo>
                <a:lnTo>
                  <a:pt x="1161534" y="1187449"/>
                </a:lnTo>
                <a:close/>
              </a:path>
              <a:path w="2880995" h="2907029">
                <a:moveTo>
                  <a:pt x="1167881" y="1193799"/>
                </a:moveTo>
                <a:lnTo>
                  <a:pt x="1148080" y="1193799"/>
                </a:lnTo>
                <a:lnTo>
                  <a:pt x="1154429" y="1200149"/>
                </a:lnTo>
                <a:lnTo>
                  <a:pt x="1174228" y="1200149"/>
                </a:lnTo>
                <a:lnTo>
                  <a:pt x="1167881" y="1193799"/>
                </a:lnTo>
                <a:close/>
              </a:path>
              <a:path w="2880995" h="2907029">
                <a:moveTo>
                  <a:pt x="1174228" y="1200149"/>
                </a:moveTo>
                <a:lnTo>
                  <a:pt x="1154430" y="1200149"/>
                </a:lnTo>
                <a:lnTo>
                  <a:pt x="1160779" y="1206499"/>
                </a:lnTo>
                <a:lnTo>
                  <a:pt x="1180576" y="1206499"/>
                </a:lnTo>
                <a:lnTo>
                  <a:pt x="1174228" y="1200149"/>
                </a:lnTo>
                <a:close/>
              </a:path>
              <a:path w="2880995" h="2907029">
                <a:moveTo>
                  <a:pt x="1180576" y="1206499"/>
                </a:moveTo>
                <a:lnTo>
                  <a:pt x="1160780" y="1206499"/>
                </a:lnTo>
                <a:lnTo>
                  <a:pt x="1167129" y="1212849"/>
                </a:lnTo>
                <a:lnTo>
                  <a:pt x="1186923" y="1212849"/>
                </a:lnTo>
                <a:lnTo>
                  <a:pt x="1180576" y="1206499"/>
                </a:lnTo>
                <a:close/>
              </a:path>
              <a:path w="2880995" h="2907029">
                <a:moveTo>
                  <a:pt x="1186923" y="1212849"/>
                </a:moveTo>
                <a:lnTo>
                  <a:pt x="1167130" y="1212849"/>
                </a:lnTo>
                <a:lnTo>
                  <a:pt x="1186180" y="1231899"/>
                </a:lnTo>
                <a:lnTo>
                  <a:pt x="1205965" y="1231899"/>
                </a:lnTo>
                <a:lnTo>
                  <a:pt x="1186923" y="1212849"/>
                </a:lnTo>
                <a:close/>
              </a:path>
              <a:path w="2880995" h="2907029">
                <a:moveTo>
                  <a:pt x="1205965" y="1231899"/>
                </a:moveTo>
                <a:lnTo>
                  <a:pt x="1186180" y="1231899"/>
                </a:lnTo>
                <a:lnTo>
                  <a:pt x="1192530" y="1238249"/>
                </a:lnTo>
                <a:lnTo>
                  <a:pt x="1212312" y="1238249"/>
                </a:lnTo>
                <a:lnTo>
                  <a:pt x="1205965" y="1231899"/>
                </a:lnTo>
                <a:close/>
              </a:path>
              <a:path w="2880995" h="2907029">
                <a:moveTo>
                  <a:pt x="1212312" y="1238249"/>
                </a:moveTo>
                <a:lnTo>
                  <a:pt x="1192530" y="1238249"/>
                </a:lnTo>
                <a:lnTo>
                  <a:pt x="1198880" y="1244599"/>
                </a:lnTo>
                <a:lnTo>
                  <a:pt x="1218659" y="1244599"/>
                </a:lnTo>
                <a:lnTo>
                  <a:pt x="1212312" y="1238249"/>
                </a:lnTo>
                <a:close/>
              </a:path>
              <a:path w="2880995" h="2907029">
                <a:moveTo>
                  <a:pt x="1218659" y="1244599"/>
                </a:moveTo>
                <a:lnTo>
                  <a:pt x="1198880" y="1244599"/>
                </a:lnTo>
                <a:lnTo>
                  <a:pt x="1205230" y="1250949"/>
                </a:lnTo>
                <a:lnTo>
                  <a:pt x="1225006" y="1250949"/>
                </a:lnTo>
                <a:lnTo>
                  <a:pt x="1218659" y="1244599"/>
                </a:lnTo>
                <a:close/>
              </a:path>
              <a:path w="2880995" h="2907029">
                <a:moveTo>
                  <a:pt x="1225006" y="1250949"/>
                </a:moveTo>
                <a:lnTo>
                  <a:pt x="1205230" y="1250949"/>
                </a:lnTo>
                <a:lnTo>
                  <a:pt x="1211580" y="1257299"/>
                </a:lnTo>
                <a:lnTo>
                  <a:pt x="1231354" y="1257299"/>
                </a:lnTo>
                <a:lnTo>
                  <a:pt x="1225006" y="1250949"/>
                </a:lnTo>
                <a:close/>
              </a:path>
              <a:path w="2880995" h="2907029">
                <a:moveTo>
                  <a:pt x="1231354" y="1257299"/>
                </a:moveTo>
                <a:lnTo>
                  <a:pt x="1211580" y="1257299"/>
                </a:lnTo>
                <a:lnTo>
                  <a:pt x="1217930" y="1263649"/>
                </a:lnTo>
                <a:lnTo>
                  <a:pt x="1237701" y="1263649"/>
                </a:lnTo>
                <a:lnTo>
                  <a:pt x="1231354" y="1257299"/>
                </a:lnTo>
                <a:close/>
              </a:path>
              <a:path w="2880995" h="2907029">
                <a:moveTo>
                  <a:pt x="1237701" y="1263649"/>
                </a:moveTo>
                <a:lnTo>
                  <a:pt x="1217930" y="1263649"/>
                </a:lnTo>
                <a:lnTo>
                  <a:pt x="1224280" y="1269999"/>
                </a:lnTo>
                <a:lnTo>
                  <a:pt x="1244048" y="1269999"/>
                </a:lnTo>
                <a:lnTo>
                  <a:pt x="1237701" y="1263649"/>
                </a:lnTo>
                <a:close/>
              </a:path>
              <a:path w="2880995" h="2907029">
                <a:moveTo>
                  <a:pt x="1244048" y="1269999"/>
                </a:moveTo>
                <a:lnTo>
                  <a:pt x="1224280" y="1269999"/>
                </a:lnTo>
                <a:lnTo>
                  <a:pt x="1230629" y="1276349"/>
                </a:lnTo>
                <a:lnTo>
                  <a:pt x="1250395" y="1276349"/>
                </a:lnTo>
                <a:lnTo>
                  <a:pt x="1244048" y="1269999"/>
                </a:lnTo>
                <a:close/>
              </a:path>
              <a:path w="2880995" h="2907029">
                <a:moveTo>
                  <a:pt x="1250395" y="1276349"/>
                </a:moveTo>
                <a:lnTo>
                  <a:pt x="1230630" y="1276349"/>
                </a:lnTo>
                <a:lnTo>
                  <a:pt x="1236979" y="1282699"/>
                </a:lnTo>
                <a:lnTo>
                  <a:pt x="1256743" y="1282699"/>
                </a:lnTo>
                <a:lnTo>
                  <a:pt x="1250395" y="1276349"/>
                </a:lnTo>
                <a:close/>
              </a:path>
              <a:path w="2880995" h="2907029">
                <a:moveTo>
                  <a:pt x="1256743" y="1282699"/>
                </a:moveTo>
                <a:lnTo>
                  <a:pt x="1236980" y="1282699"/>
                </a:lnTo>
                <a:lnTo>
                  <a:pt x="1263650" y="1309369"/>
                </a:lnTo>
                <a:lnTo>
                  <a:pt x="1283401" y="1309369"/>
                </a:lnTo>
                <a:lnTo>
                  <a:pt x="1256743" y="1282699"/>
                </a:lnTo>
                <a:close/>
              </a:path>
              <a:path w="2880995" h="2907029">
                <a:moveTo>
                  <a:pt x="1283401" y="1309369"/>
                </a:moveTo>
                <a:lnTo>
                  <a:pt x="1263650" y="1309369"/>
                </a:lnTo>
                <a:lnTo>
                  <a:pt x="1267460" y="1313179"/>
                </a:lnTo>
                <a:lnTo>
                  <a:pt x="1287210" y="1313179"/>
                </a:lnTo>
                <a:lnTo>
                  <a:pt x="1283401" y="1309369"/>
                </a:lnTo>
                <a:close/>
              </a:path>
              <a:path w="2880995" h="2907029">
                <a:moveTo>
                  <a:pt x="1287210" y="1313179"/>
                </a:moveTo>
                <a:lnTo>
                  <a:pt x="1267460" y="1313179"/>
                </a:lnTo>
                <a:lnTo>
                  <a:pt x="1273810" y="1319529"/>
                </a:lnTo>
                <a:lnTo>
                  <a:pt x="1293557" y="1319529"/>
                </a:lnTo>
                <a:lnTo>
                  <a:pt x="1287210" y="1313179"/>
                </a:lnTo>
                <a:close/>
              </a:path>
              <a:path w="2880995" h="2907029">
                <a:moveTo>
                  <a:pt x="1293557" y="1319529"/>
                </a:moveTo>
                <a:lnTo>
                  <a:pt x="1273810" y="1319529"/>
                </a:lnTo>
                <a:lnTo>
                  <a:pt x="1282700" y="1328419"/>
                </a:lnTo>
                <a:lnTo>
                  <a:pt x="1302443" y="1328419"/>
                </a:lnTo>
                <a:lnTo>
                  <a:pt x="1293557" y="1319529"/>
                </a:lnTo>
                <a:close/>
              </a:path>
              <a:path w="2880995" h="2907029">
                <a:moveTo>
                  <a:pt x="1302443" y="1328419"/>
                </a:moveTo>
                <a:lnTo>
                  <a:pt x="1282700" y="1328419"/>
                </a:lnTo>
                <a:lnTo>
                  <a:pt x="1327150" y="1372869"/>
                </a:lnTo>
                <a:lnTo>
                  <a:pt x="1346874" y="1372869"/>
                </a:lnTo>
                <a:lnTo>
                  <a:pt x="1302443" y="1328419"/>
                </a:lnTo>
                <a:close/>
              </a:path>
              <a:path w="2880995" h="2907029">
                <a:moveTo>
                  <a:pt x="1346874" y="1372869"/>
                </a:moveTo>
                <a:lnTo>
                  <a:pt x="1327150" y="1372869"/>
                </a:lnTo>
                <a:lnTo>
                  <a:pt x="1346200" y="1391919"/>
                </a:lnTo>
                <a:lnTo>
                  <a:pt x="1365916" y="1391919"/>
                </a:lnTo>
                <a:lnTo>
                  <a:pt x="1346874" y="1372869"/>
                </a:lnTo>
                <a:close/>
              </a:path>
              <a:path w="2880995" h="2907029">
                <a:moveTo>
                  <a:pt x="1365916" y="1391919"/>
                </a:moveTo>
                <a:lnTo>
                  <a:pt x="1346200" y="1391919"/>
                </a:lnTo>
                <a:lnTo>
                  <a:pt x="1350009" y="1395729"/>
                </a:lnTo>
                <a:lnTo>
                  <a:pt x="1369724" y="1395729"/>
                </a:lnTo>
                <a:lnTo>
                  <a:pt x="1365916" y="1391919"/>
                </a:lnTo>
                <a:close/>
              </a:path>
              <a:path w="2880995" h="2907029">
                <a:moveTo>
                  <a:pt x="1369724" y="1395729"/>
                </a:moveTo>
                <a:lnTo>
                  <a:pt x="1350010" y="1395729"/>
                </a:lnTo>
                <a:lnTo>
                  <a:pt x="1352550" y="1398269"/>
                </a:lnTo>
                <a:lnTo>
                  <a:pt x="1372263" y="1398269"/>
                </a:lnTo>
                <a:lnTo>
                  <a:pt x="1369724" y="1395729"/>
                </a:lnTo>
                <a:close/>
              </a:path>
              <a:path w="2880995" h="2907029">
                <a:moveTo>
                  <a:pt x="1372263" y="1398269"/>
                </a:moveTo>
                <a:lnTo>
                  <a:pt x="1352550" y="1398269"/>
                </a:lnTo>
                <a:lnTo>
                  <a:pt x="1377950" y="1423669"/>
                </a:lnTo>
                <a:lnTo>
                  <a:pt x="1397652" y="1423669"/>
                </a:lnTo>
                <a:lnTo>
                  <a:pt x="1372263" y="1398269"/>
                </a:lnTo>
                <a:close/>
              </a:path>
              <a:path w="2880995" h="2907029">
                <a:moveTo>
                  <a:pt x="1397652" y="1423669"/>
                </a:moveTo>
                <a:lnTo>
                  <a:pt x="1377950" y="1423669"/>
                </a:lnTo>
                <a:lnTo>
                  <a:pt x="1381760" y="1427479"/>
                </a:lnTo>
                <a:lnTo>
                  <a:pt x="1401460" y="1427479"/>
                </a:lnTo>
                <a:lnTo>
                  <a:pt x="1397652" y="1423669"/>
                </a:lnTo>
                <a:close/>
              </a:path>
              <a:path w="2880995" h="2907029">
                <a:moveTo>
                  <a:pt x="1401460" y="1427479"/>
                </a:moveTo>
                <a:lnTo>
                  <a:pt x="1381760" y="1427479"/>
                </a:lnTo>
                <a:lnTo>
                  <a:pt x="1394460" y="1440179"/>
                </a:lnTo>
                <a:lnTo>
                  <a:pt x="1414155" y="1440179"/>
                </a:lnTo>
                <a:lnTo>
                  <a:pt x="1401460" y="1427479"/>
                </a:lnTo>
                <a:close/>
              </a:path>
              <a:path w="2880995" h="2907029">
                <a:moveTo>
                  <a:pt x="1414155" y="1440179"/>
                </a:moveTo>
                <a:lnTo>
                  <a:pt x="1394460" y="1440179"/>
                </a:lnTo>
                <a:lnTo>
                  <a:pt x="1403350" y="1449069"/>
                </a:lnTo>
                <a:lnTo>
                  <a:pt x="1423041" y="1449069"/>
                </a:lnTo>
                <a:lnTo>
                  <a:pt x="1414155" y="1440179"/>
                </a:lnTo>
                <a:close/>
              </a:path>
              <a:path w="2880995" h="2907029">
                <a:moveTo>
                  <a:pt x="1423041" y="1449069"/>
                </a:moveTo>
                <a:lnTo>
                  <a:pt x="1403350" y="1449069"/>
                </a:lnTo>
                <a:lnTo>
                  <a:pt x="1407160" y="1452879"/>
                </a:lnTo>
                <a:lnTo>
                  <a:pt x="1426849" y="1452879"/>
                </a:lnTo>
                <a:lnTo>
                  <a:pt x="1423041" y="1449069"/>
                </a:lnTo>
                <a:close/>
              </a:path>
              <a:path w="2880995" h="2907029">
                <a:moveTo>
                  <a:pt x="1426849" y="1452879"/>
                </a:moveTo>
                <a:lnTo>
                  <a:pt x="1407160" y="1452879"/>
                </a:lnTo>
                <a:lnTo>
                  <a:pt x="1416050" y="1461769"/>
                </a:lnTo>
                <a:lnTo>
                  <a:pt x="1435736" y="1461769"/>
                </a:lnTo>
                <a:lnTo>
                  <a:pt x="1426849" y="1452879"/>
                </a:lnTo>
                <a:close/>
              </a:path>
              <a:path w="2880995" h="2907029">
                <a:moveTo>
                  <a:pt x="1435736" y="1461769"/>
                </a:moveTo>
                <a:lnTo>
                  <a:pt x="1416050" y="1461769"/>
                </a:lnTo>
                <a:lnTo>
                  <a:pt x="1428750" y="1474469"/>
                </a:lnTo>
                <a:lnTo>
                  <a:pt x="1448430" y="1474469"/>
                </a:lnTo>
                <a:lnTo>
                  <a:pt x="1435736" y="1461769"/>
                </a:lnTo>
                <a:close/>
              </a:path>
              <a:path w="2880995" h="2907029">
                <a:moveTo>
                  <a:pt x="1448430" y="1474469"/>
                </a:moveTo>
                <a:lnTo>
                  <a:pt x="1428750" y="1474469"/>
                </a:lnTo>
                <a:lnTo>
                  <a:pt x="1435100" y="1480819"/>
                </a:lnTo>
                <a:lnTo>
                  <a:pt x="1454777" y="1480819"/>
                </a:lnTo>
                <a:lnTo>
                  <a:pt x="1448430" y="1474469"/>
                </a:lnTo>
                <a:close/>
              </a:path>
              <a:path w="2880995" h="2907029">
                <a:moveTo>
                  <a:pt x="1454777" y="1480819"/>
                </a:moveTo>
                <a:lnTo>
                  <a:pt x="1435100" y="1480819"/>
                </a:lnTo>
                <a:lnTo>
                  <a:pt x="1438910" y="1484629"/>
                </a:lnTo>
                <a:lnTo>
                  <a:pt x="1458586" y="1484629"/>
                </a:lnTo>
                <a:lnTo>
                  <a:pt x="1454777" y="1480819"/>
                </a:lnTo>
                <a:close/>
              </a:path>
              <a:path w="2880995" h="2907029">
                <a:moveTo>
                  <a:pt x="1458586" y="1484629"/>
                </a:moveTo>
                <a:lnTo>
                  <a:pt x="1438910" y="1484629"/>
                </a:lnTo>
                <a:lnTo>
                  <a:pt x="1451610" y="1497329"/>
                </a:lnTo>
                <a:lnTo>
                  <a:pt x="1471280" y="1497329"/>
                </a:lnTo>
                <a:lnTo>
                  <a:pt x="1458586" y="1484629"/>
                </a:lnTo>
                <a:close/>
              </a:path>
              <a:path w="2880995" h="2907029">
                <a:moveTo>
                  <a:pt x="1471280" y="1497329"/>
                </a:moveTo>
                <a:lnTo>
                  <a:pt x="1451610" y="1497329"/>
                </a:lnTo>
                <a:lnTo>
                  <a:pt x="1457960" y="1503679"/>
                </a:lnTo>
                <a:lnTo>
                  <a:pt x="1477628" y="1503679"/>
                </a:lnTo>
                <a:lnTo>
                  <a:pt x="1471280" y="1497329"/>
                </a:lnTo>
                <a:close/>
              </a:path>
              <a:path w="2880995" h="2907029">
                <a:moveTo>
                  <a:pt x="1477628" y="1503679"/>
                </a:moveTo>
                <a:lnTo>
                  <a:pt x="1457960" y="1503679"/>
                </a:lnTo>
                <a:lnTo>
                  <a:pt x="1464310" y="1510029"/>
                </a:lnTo>
                <a:lnTo>
                  <a:pt x="1483975" y="1510029"/>
                </a:lnTo>
                <a:lnTo>
                  <a:pt x="1477628" y="1503679"/>
                </a:lnTo>
                <a:close/>
              </a:path>
              <a:path w="2880995" h="2907029">
                <a:moveTo>
                  <a:pt x="1483975" y="1510029"/>
                </a:moveTo>
                <a:lnTo>
                  <a:pt x="1464310" y="1510029"/>
                </a:lnTo>
                <a:lnTo>
                  <a:pt x="1466850" y="1512569"/>
                </a:lnTo>
                <a:lnTo>
                  <a:pt x="1486514" y="1512569"/>
                </a:lnTo>
                <a:lnTo>
                  <a:pt x="1483975" y="1510029"/>
                </a:lnTo>
                <a:close/>
              </a:path>
              <a:path w="2880995" h="2907029">
                <a:moveTo>
                  <a:pt x="1486514" y="1512569"/>
                </a:moveTo>
                <a:lnTo>
                  <a:pt x="1466850" y="1512569"/>
                </a:lnTo>
                <a:lnTo>
                  <a:pt x="1492249" y="1537969"/>
                </a:lnTo>
                <a:lnTo>
                  <a:pt x="1511903" y="1537969"/>
                </a:lnTo>
                <a:lnTo>
                  <a:pt x="1486514" y="1512569"/>
                </a:lnTo>
                <a:close/>
              </a:path>
              <a:path w="2880995" h="2907029">
                <a:moveTo>
                  <a:pt x="1511903" y="1537969"/>
                </a:moveTo>
                <a:lnTo>
                  <a:pt x="1492250" y="1537969"/>
                </a:lnTo>
                <a:lnTo>
                  <a:pt x="1498599" y="1544319"/>
                </a:lnTo>
                <a:lnTo>
                  <a:pt x="1518250" y="1544319"/>
                </a:lnTo>
                <a:lnTo>
                  <a:pt x="1511903" y="1537969"/>
                </a:lnTo>
                <a:close/>
              </a:path>
              <a:path w="2880995" h="2907029">
                <a:moveTo>
                  <a:pt x="1518250" y="1544319"/>
                </a:moveTo>
                <a:lnTo>
                  <a:pt x="1498600" y="1544319"/>
                </a:lnTo>
                <a:lnTo>
                  <a:pt x="1502410" y="1548129"/>
                </a:lnTo>
                <a:lnTo>
                  <a:pt x="1522058" y="1548129"/>
                </a:lnTo>
                <a:lnTo>
                  <a:pt x="1518250" y="1544319"/>
                </a:lnTo>
                <a:close/>
              </a:path>
              <a:path w="2880995" h="2907029">
                <a:moveTo>
                  <a:pt x="1522058" y="1548129"/>
                </a:moveTo>
                <a:lnTo>
                  <a:pt x="1502410" y="1548129"/>
                </a:lnTo>
                <a:lnTo>
                  <a:pt x="1508760" y="1554479"/>
                </a:lnTo>
                <a:lnTo>
                  <a:pt x="1528406" y="1554479"/>
                </a:lnTo>
                <a:lnTo>
                  <a:pt x="1522058" y="1548129"/>
                </a:lnTo>
                <a:close/>
              </a:path>
              <a:path w="2880995" h="2907029">
                <a:moveTo>
                  <a:pt x="1528406" y="1554479"/>
                </a:moveTo>
                <a:lnTo>
                  <a:pt x="1508760" y="1554479"/>
                </a:lnTo>
                <a:lnTo>
                  <a:pt x="1530350" y="1576069"/>
                </a:lnTo>
                <a:lnTo>
                  <a:pt x="1549986" y="1576069"/>
                </a:lnTo>
                <a:lnTo>
                  <a:pt x="1528406" y="1554479"/>
                </a:lnTo>
                <a:close/>
              </a:path>
              <a:path w="2880995" h="2907029">
                <a:moveTo>
                  <a:pt x="1549986" y="1576069"/>
                </a:moveTo>
                <a:lnTo>
                  <a:pt x="1530350" y="1576069"/>
                </a:lnTo>
                <a:lnTo>
                  <a:pt x="1534160" y="1579879"/>
                </a:lnTo>
                <a:lnTo>
                  <a:pt x="1553795" y="1579879"/>
                </a:lnTo>
                <a:lnTo>
                  <a:pt x="1549986" y="1576069"/>
                </a:lnTo>
                <a:close/>
              </a:path>
              <a:path w="2880995" h="2907029">
                <a:moveTo>
                  <a:pt x="1553795" y="1579879"/>
                </a:moveTo>
                <a:lnTo>
                  <a:pt x="1534160" y="1579879"/>
                </a:lnTo>
                <a:lnTo>
                  <a:pt x="1543050" y="1588769"/>
                </a:lnTo>
                <a:lnTo>
                  <a:pt x="1562681" y="1588769"/>
                </a:lnTo>
                <a:lnTo>
                  <a:pt x="1553795" y="1579879"/>
                </a:lnTo>
                <a:close/>
              </a:path>
              <a:path w="2880995" h="2907029">
                <a:moveTo>
                  <a:pt x="1562681" y="1588769"/>
                </a:moveTo>
                <a:lnTo>
                  <a:pt x="1543050" y="1588769"/>
                </a:lnTo>
                <a:lnTo>
                  <a:pt x="1546860" y="1592579"/>
                </a:lnTo>
                <a:lnTo>
                  <a:pt x="1566489" y="1592579"/>
                </a:lnTo>
                <a:lnTo>
                  <a:pt x="1562681" y="1588769"/>
                </a:lnTo>
                <a:close/>
              </a:path>
              <a:path w="2880995" h="2907029">
                <a:moveTo>
                  <a:pt x="1566489" y="1592579"/>
                </a:moveTo>
                <a:lnTo>
                  <a:pt x="1546860" y="1592579"/>
                </a:lnTo>
                <a:lnTo>
                  <a:pt x="1562100" y="1607819"/>
                </a:lnTo>
                <a:lnTo>
                  <a:pt x="1581723" y="1607819"/>
                </a:lnTo>
                <a:lnTo>
                  <a:pt x="1566489" y="1592579"/>
                </a:lnTo>
                <a:close/>
              </a:path>
              <a:path w="2880995" h="2907029">
                <a:moveTo>
                  <a:pt x="1581723" y="1607819"/>
                </a:moveTo>
                <a:lnTo>
                  <a:pt x="1562100" y="1607819"/>
                </a:lnTo>
                <a:lnTo>
                  <a:pt x="1574800" y="1620519"/>
                </a:lnTo>
                <a:lnTo>
                  <a:pt x="1594417" y="1620519"/>
                </a:lnTo>
                <a:lnTo>
                  <a:pt x="1581723" y="1607819"/>
                </a:lnTo>
                <a:close/>
              </a:path>
              <a:path w="2880995" h="2907029">
                <a:moveTo>
                  <a:pt x="1594417" y="1620519"/>
                </a:moveTo>
                <a:lnTo>
                  <a:pt x="1574800" y="1620519"/>
                </a:lnTo>
                <a:lnTo>
                  <a:pt x="1604010" y="1649729"/>
                </a:lnTo>
                <a:lnTo>
                  <a:pt x="1623615" y="1649729"/>
                </a:lnTo>
                <a:lnTo>
                  <a:pt x="1594417" y="1620519"/>
                </a:lnTo>
                <a:close/>
              </a:path>
              <a:path w="2880995" h="2907029">
                <a:moveTo>
                  <a:pt x="1623615" y="1649729"/>
                </a:moveTo>
                <a:lnTo>
                  <a:pt x="1604010" y="1649729"/>
                </a:lnTo>
                <a:lnTo>
                  <a:pt x="1642110" y="1687829"/>
                </a:lnTo>
                <a:lnTo>
                  <a:pt x="1661698" y="1687829"/>
                </a:lnTo>
                <a:lnTo>
                  <a:pt x="1623615" y="1649729"/>
                </a:lnTo>
                <a:close/>
              </a:path>
              <a:path w="2880995" h="2907029">
                <a:moveTo>
                  <a:pt x="1661698" y="1687829"/>
                </a:moveTo>
                <a:lnTo>
                  <a:pt x="1642110" y="1687829"/>
                </a:lnTo>
                <a:lnTo>
                  <a:pt x="1670050" y="1715769"/>
                </a:lnTo>
                <a:lnTo>
                  <a:pt x="1689626" y="1715769"/>
                </a:lnTo>
                <a:lnTo>
                  <a:pt x="1661698" y="1687829"/>
                </a:lnTo>
                <a:close/>
              </a:path>
              <a:path w="2880995" h="2907029">
                <a:moveTo>
                  <a:pt x="1689626" y="1715769"/>
                </a:moveTo>
                <a:lnTo>
                  <a:pt x="1670050" y="1715769"/>
                </a:lnTo>
                <a:lnTo>
                  <a:pt x="1673860" y="1719579"/>
                </a:lnTo>
                <a:lnTo>
                  <a:pt x="1693435" y="1719579"/>
                </a:lnTo>
                <a:lnTo>
                  <a:pt x="1689626" y="1715769"/>
                </a:lnTo>
                <a:close/>
              </a:path>
              <a:path w="2880995" h="2907029">
                <a:moveTo>
                  <a:pt x="1693435" y="1719579"/>
                </a:moveTo>
                <a:lnTo>
                  <a:pt x="1673860" y="1719579"/>
                </a:lnTo>
                <a:lnTo>
                  <a:pt x="1692910" y="1738629"/>
                </a:lnTo>
                <a:lnTo>
                  <a:pt x="1712476" y="1738629"/>
                </a:lnTo>
                <a:lnTo>
                  <a:pt x="1693435" y="1719579"/>
                </a:lnTo>
                <a:close/>
              </a:path>
              <a:path w="2880995" h="2907029">
                <a:moveTo>
                  <a:pt x="1712476" y="1738629"/>
                </a:moveTo>
                <a:lnTo>
                  <a:pt x="1692910" y="1738629"/>
                </a:lnTo>
                <a:lnTo>
                  <a:pt x="1701800" y="1747519"/>
                </a:lnTo>
                <a:lnTo>
                  <a:pt x="1721363" y="1747519"/>
                </a:lnTo>
                <a:lnTo>
                  <a:pt x="1712476" y="1738629"/>
                </a:lnTo>
                <a:close/>
              </a:path>
              <a:path w="2880995" h="2907029">
                <a:moveTo>
                  <a:pt x="1721363" y="1747519"/>
                </a:moveTo>
                <a:lnTo>
                  <a:pt x="1701800" y="1747519"/>
                </a:lnTo>
                <a:lnTo>
                  <a:pt x="1727200" y="1772919"/>
                </a:lnTo>
                <a:lnTo>
                  <a:pt x="1746752" y="1772919"/>
                </a:lnTo>
                <a:lnTo>
                  <a:pt x="1721363" y="1747519"/>
                </a:lnTo>
                <a:close/>
              </a:path>
              <a:path w="2880995" h="2907029">
                <a:moveTo>
                  <a:pt x="1746752" y="1772919"/>
                </a:moveTo>
                <a:lnTo>
                  <a:pt x="1727200" y="1772919"/>
                </a:lnTo>
                <a:lnTo>
                  <a:pt x="1758950" y="1804669"/>
                </a:lnTo>
                <a:lnTo>
                  <a:pt x="1778488" y="1804669"/>
                </a:lnTo>
                <a:lnTo>
                  <a:pt x="1746752" y="1772919"/>
                </a:lnTo>
                <a:close/>
              </a:path>
              <a:path w="2880995" h="2907029">
                <a:moveTo>
                  <a:pt x="1778488" y="1804669"/>
                </a:moveTo>
                <a:lnTo>
                  <a:pt x="1758950" y="1804669"/>
                </a:lnTo>
                <a:lnTo>
                  <a:pt x="1794509" y="1840229"/>
                </a:lnTo>
                <a:lnTo>
                  <a:pt x="1814033" y="1840229"/>
                </a:lnTo>
                <a:lnTo>
                  <a:pt x="1778488" y="1804669"/>
                </a:lnTo>
                <a:close/>
              </a:path>
              <a:path w="2880995" h="2907029">
                <a:moveTo>
                  <a:pt x="1814033" y="1840229"/>
                </a:moveTo>
                <a:lnTo>
                  <a:pt x="1794510" y="1840229"/>
                </a:lnTo>
                <a:lnTo>
                  <a:pt x="1854200" y="1899919"/>
                </a:lnTo>
                <a:lnTo>
                  <a:pt x="1873697" y="1899919"/>
                </a:lnTo>
                <a:lnTo>
                  <a:pt x="1814033" y="1840229"/>
                </a:lnTo>
                <a:close/>
              </a:path>
              <a:path w="2880995" h="2907029">
                <a:moveTo>
                  <a:pt x="1873697" y="1899919"/>
                </a:moveTo>
                <a:lnTo>
                  <a:pt x="1854200" y="1899919"/>
                </a:lnTo>
                <a:lnTo>
                  <a:pt x="1885950" y="1931669"/>
                </a:lnTo>
                <a:lnTo>
                  <a:pt x="1905433" y="1931669"/>
                </a:lnTo>
                <a:lnTo>
                  <a:pt x="1873697" y="1899919"/>
                </a:lnTo>
                <a:close/>
              </a:path>
              <a:path w="2880995" h="2907029">
                <a:moveTo>
                  <a:pt x="1905433" y="1931669"/>
                </a:moveTo>
                <a:lnTo>
                  <a:pt x="1885950" y="1931669"/>
                </a:lnTo>
                <a:lnTo>
                  <a:pt x="1917700" y="1963419"/>
                </a:lnTo>
                <a:lnTo>
                  <a:pt x="1937170" y="1963419"/>
                </a:lnTo>
                <a:lnTo>
                  <a:pt x="1905433" y="1931669"/>
                </a:lnTo>
                <a:close/>
              </a:path>
              <a:path w="2880995" h="2907029">
                <a:moveTo>
                  <a:pt x="1937170" y="1963419"/>
                </a:moveTo>
                <a:lnTo>
                  <a:pt x="1917700" y="1963419"/>
                </a:lnTo>
                <a:lnTo>
                  <a:pt x="1924050" y="1969769"/>
                </a:lnTo>
                <a:lnTo>
                  <a:pt x="1943517" y="1969769"/>
                </a:lnTo>
                <a:lnTo>
                  <a:pt x="1937170" y="1963419"/>
                </a:lnTo>
                <a:close/>
              </a:path>
              <a:path w="2880995" h="2907029">
                <a:moveTo>
                  <a:pt x="1943517" y="1969769"/>
                </a:moveTo>
                <a:lnTo>
                  <a:pt x="1924050" y="1969769"/>
                </a:lnTo>
                <a:lnTo>
                  <a:pt x="1949450" y="1995169"/>
                </a:lnTo>
                <a:lnTo>
                  <a:pt x="1968906" y="1995169"/>
                </a:lnTo>
                <a:lnTo>
                  <a:pt x="1943517" y="1969769"/>
                </a:lnTo>
                <a:close/>
              </a:path>
              <a:path w="2880995" h="2907029">
                <a:moveTo>
                  <a:pt x="1968906" y="1995169"/>
                </a:moveTo>
                <a:lnTo>
                  <a:pt x="1949450" y="1995169"/>
                </a:lnTo>
                <a:lnTo>
                  <a:pt x="1953259" y="1998979"/>
                </a:lnTo>
                <a:lnTo>
                  <a:pt x="1972714" y="1998979"/>
                </a:lnTo>
                <a:lnTo>
                  <a:pt x="1968906" y="1995169"/>
                </a:lnTo>
                <a:close/>
              </a:path>
              <a:path w="2880995" h="2907029">
                <a:moveTo>
                  <a:pt x="1972714" y="1998979"/>
                </a:moveTo>
                <a:lnTo>
                  <a:pt x="1953260" y="1998979"/>
                </a:lnTo>
                <a:lnTo>
                  <a:pt x="1955800" y="2001519"/>
                </a:lnTo>
                <a:lnTo>
                  <a:pt x="1975253" y="2001519"/>
                </a:lnTo>
                <a:lnTo>
                  <a:pt x="1972714" y="1998979"/>
                </a:lnTo>
                <a:close/>
              </a:path>
              <a:path w="2880995" h="2907029">
                <a:moveTo>
                  <a:pt x="1975253" y="2001519"/>
                </a:moveTo>
                <a:lnTo>
                  <a:pt x="1955800" y="2001519"/>
                </a:lnTo>
                <a:lnTo>
                  <a:pt x="1962150" y="2007869"/>
                </a:lnTo>
                <a:lnTo>
                  <a:pt x="1981600" y="2007869"/>
                </a:lnTo>
                <a:lnTo>
                  <a:pt x="1975253" y="2001519"/>
                </a:lnTo>
                <a:close/>
              </a:path>
              <a:path w="2880995" h="2907029">
                <a:moveTo>
                  <a:pt x="1981600" y="2007869"/>
                </a:moveTo>
                <a:lnTo>
                  <a:pt x="1962150" y="2007869"/>
                </a:lnTo>
                <a:lnTo>
                  <a:pt x="1978659" y="2024379"/>
                </a:lnTo>
                <a:lnTo>
                  <a:pt x="1998103" y="2024379"/>
                </a:lnTo>
                <a:lnTo>
                  <a:pt x="1981600" y="2007869"/>
                </a:lnTo>
                <a:close/>
              </a:path>
              <a:path w="2880995" h="2907029">
                <a:moveTo>
                  <a:pt x="1998103" y="2024379"/>
                </a:moveTo>
                <a:lnTo>
                  <a:pt x="1978660" y="2024379"/>
                </a:lnTo>
                <a:lnTo>
                  <a:pt x="1981200" y="2026919"/>
                </a:lnTo>
                <a:lnTo>
                  <a:pt x="2000642" y="2026919"/>
                </a:lnTo>
                <a:lnTo>
                  <a:pt x="1998103" y="2024379"/>
                </a:lnTo>
                <a:close/>
              </a:path>
              <a:path w="2880995" h="2907029">
                <a:moveTo>
                  <a:pt x="2000642" y="2026919"/>
                </a:moveTo>
                <a:lnTo>
                  <a:pt x="1981200" y="2026919"/>
                </a:lnTo>
                <a:lnTo>
                  <a:pt x="2000250" y="2045969"/>
                </a:lnTo>
                <a:lnTo>
                  <a:pt x="2019684" y="2045969"/>
                </a:lnTo>
                <a:lnTo>
                  <a:pt x="2000642" y="2026919"/>
                </a:lnTo>
                <a:close/>
              </a:path>
              <a:path w="2880995" h="2907029">
                <a:moveTo>
                  <a:pt x="2019684" y="2045969"/>
                </a:moveTo>
                <a:lnTo>
                  <a:pt x="2000250" y="2045969"/>
                </a:lnTo>
                <a:lnTo>
                  <a:pt x="2010410" y="2056129"/>
                </a:lnTo>
                <a:lnTo>
                  <a:pt x="2029840" y="2056129"/>
                </a:lnTo>
                <a:lnTo>
                  <a:pt x="2019684" y="2045969"/>
                </a:lnTo>
                <a:close/>
              </a:path>
              <a:path w="2880995" h="2907029">
                <a:moveTo>
                  <a:pt x="2029840" y="2056129"/>
                </a:moveTo>
                <a:lnTo>
                  <a:pt x="2010410" y="2056129"/>
                </a:lnTo>
                <a:lnTo>
                  <a:pt x="2032000" y="2077719"/>
                </a:lnTo>
                <a:lnTo>
                  <a:pt x="2051420" y="2077719"/>
                </a:lnTo>
                <a:lnTo>
                  <a:pt x="2029840" y="2056129"/>
                </a:lnTo>
                <a:close/>
              </a:path>
              <a:path w="2880995" h="2907029">
                <a:moveTo>
                  <a:pt x="2051420" y="2077719"/>
                </a:moveTo>
                <a:lnTo>
                  <a:pt x="2032000" y="2077719"/>
                </a:lnTo>
                <a:lnTo>
                  <a:pt x="2051050" y="2096769"/>
                </a:lnTo>
                <a:lnTo>
                  <a:pt x="2070462" y="2096769"/>
                </a:lnTo>
                <a:lnTo>
                  <a:pt x="2051420" y="2077719"/>
                </a:lnTo>
                <a:close/>
              </a:path>
              <a:path w="2880995" h="2907029">
                <a:moveTo>
                  <a:pt x="2681069" y="2707639"/>
                </a:moveTo>
                <a:lnTo>
                  <a:pt x="2661920" y="2707639"/>
                </a:lnTo>
                <a:lnTo>
                  <a:pt x="2861310" y="2907029"/>
                </a:lnTo>
                <a:lnTo>
                  <a:pt x="2880373" y="2907029"/>
                </a:lnTo>
                <a:lnTo>
                  <a:pt x="2681069" y="2707639"/>
                </a:lnTo>
                <a:close/>
              </a:path>
              <a:path w="2880995" h="2907029">
                <a:moveTo>
                  <a:pt x="2678530" y="2705099"/>
                </a:moveTo>
                <a:lnTo>
                  <a:pt x="2659380" y="2705099"/>
                </a:lnTo>
                <a:lnTo>
                  <a:pt x="2660650" y="2706369"/>
                </a:lnTo>
                <a:lnTo>
                  <a:pt x="2679800" y="2706369"/>
                </a:lnTo>
                <a:lnTo>
                  <a:pt x="2678530" y="2705099"/>
                </a:lnTo>
                <a:close/>
              </a:path>
              <a:path w="2880995" h="2907029">
                <a:moveTo>
                  <a:pt x="2674722" y="2701289"/>
                </a:moveTo>
                <a:lnTo>
                  <a:pt x="2655570" y="2701289"/>
                </a:lnTo>
                <a:lnTo>
                  <a:pt x="2658110" y="2703829"/>
                </a:lnTo>
                <a:lnTo>
                  <a:pt x="2677261" y="2703829"/>
                </a:lnTo>
                <a:lnTo>
                  <a:pt x="2674722" y="2701289"/>
                </a:lnTo>
                <a:close/>
              </a:path>
              <a:path w="2880995" h="2907029">
                <a:moveTo>
                  <a:pt x="2672183" y="2698749"/>
                </a:moveTo>
                <a:lnTo>
                  <a:pt x="2653030" y="2698749"/>
                </a:lnTo>
                <a:lnTo>
                  <a:pt x="2654300" y="2700019"/>
                </a:lnTo>
                <a:lnTo>
                  <a:pt x="2673452" y="2700019"/>
                </a:lnTo>
                <a:lnTo>
                  <a:pt x="2672183" y="2698749"/>
                </a:lnTo>
                <a:close/>
              </a:path>
              <a:path w="2880995" h="2907029">
                <a:moveTo>
                  <a:pt x="2668375" y="2694939"/>
                </a:moveTo>
                <a:lnTo>
                  <a:pt x="2649220" y="2694939"/>
                </a:lnTo>
                <a:lnTo>
                  <a:pt x="2651760" y="2697479"/>
                </a:lnTo>
                <a:lnTo>
                  <a:pt x="2670913" y="2697479"/>
                </a:lnTo>
                <a:lnTo>
                  <a:pt x="2668375" y="2694939"/>
                </a:lnTo>
                <a:close/>
              </a:path>
              <a:path w="2880995" h="2907029">
                <a:moveTo>
                  <a:pt x="2665836" y="2692399"/>
                </a:moveTo>
                <a:lnTo>
                  <a:pt x="2646680" y="2692399"/>
                </a:lnTo>
                <a:lnTo>
                  <a:pt x="2647950" y="2693669"/>
                </a:lnTo>
                <a:lnTo>
                  <a:pt x="2667105" y="2693669"/>
                </a:lnTo>
                <a:lnTo>
                  <a:pt x="2665836" y="2692399"/>
                </a:lnTo>
                <a:close/>
              </a:path>
              <a:path w="2880995" h="2907029">
                <a:moveTo>
                  <a:pt x="2662027" y="2688589"/>
                </a:moveTo>
                <a:lnTo>
                  <a:pt x="2642870" y="2688589"/>
                </a:lnTo>
                <a:lnTo>
                  <a:pt x="2645410" y="2691129"/>
                </a:lnTo>
                <a:lnTo>
                  <a:pt x="2664566" y="2691129"/>
                </a:lnTo>
                <a:lnTo>
                  <a:pt x="2662027" y="2688589"/>
                </a:lnTo>
                <a:close/>
              </a:path>
              <a:path w="2880995" h="2907029">
                <a:moveTo>
                  <a:pt x="2659488" y="2686049"/>
                </a:moveTo>
                <a:lnTo>
                  <a:pt x="2640330" y="2686049"/>
                </a:lnTo>
                <a:lnTo>
                  <a:pt x="2641600" y="2687319"/>
                </a:lnTo>
                <a:lnTo>
                  <a:pt x="2660758" y="2687319"/>
                </a:lnTo>
                <a:lnTo>
                  <a:pt x="2659488" y="2686049"/>
                </a:lnTo>
                <a:close/>
              </a:path>
              <a:path w="2880995" h="2907029">
                <a:moveTo>
                  <a:pt x="2655680" y="2682239"/>
                </a:moveTo>
                <a:lnTo>
                  <a:pt x="2636520" y="2682239"/>
                </a:lnTo>
                <a:lnTo>
                  <a:pt x="2639060" y="2684779"/>
                </a:lnTo>
                <a:lnTo>
                  <a:pt x="2658219" y="2684779"/>
                </a:lnTo>
                <a:lnTo>
                  <a:pt x="2655680" y="2682239"/>
                </a:lnTo>
                <a:close/>
              </a:path>
              <a:path w="2880995" h="2907029">
                <a:moveTo>
                  <a:pt x="2653141" y="2679699"/>
                </a:moveTo>
                <a:lnTo>
                  <a:pt x="2633980" y="2679699"/>
                </a:lnTo>
                <a:lnTo>
                  <a:pt x="2635250" y="2680969"/>
                </a:lnTo>
                <a:lnTo>
                  <a:pt x="2654411" y="2680969"/>
                </a:lnTo>
                <a:lnTo>
                  <a:pt x="2653141" y="2679699"/>
                </a:lnTo>
                <a:close/>
              </a:path>
              <a:path w="2880995" h="2907029">
                <a:moveTo>
                  <a:pt x="2649333" y="2675889"/>
                </a:moveTo>
                <a:lnTo>
                  <a:pt x="2630170" y="2675889"/>
                </a:lnTo>
                <a:lnTo>
                  <a:pt x="2632710" y="2678429"/>
                </a:lnTo>
                <a:lnTo>
                  <a:pt x="2651872" y="2678429"/>
                </a:lnTo>
                <a:lnTo>
                  <a:pt x="2649333" y="2675889"/>
                </a:lnTo>
                <a:close/>
              </a:path>
              <a:path w="2880995" h="2907029">
                <a:moveTo>
                  <a:pt x="2646794" y="2673349"/>
                </a:moveTo>
                <a:lnTo>
                  <a:pt x="2627630" y="2673349"/>
                </a:lnTo>
                <a:lnTo>
                  <a:pt x="2628900" y="2674619"/>
                </a:lnTo>
                <a:lnTo>
                  <a:pt x="2648063" y="2674619"/>
                </a:lnTo>
                <a:lnTo>
                  <a:pt x="2646794" y="2673349"/>
                </a:lnTo>
                <a:close/>
              </a:path>
              <a:path w="2880995" h="2907029">
                <a:moveTo>
                  <a:pt x="2642985" y="2669539"/>
                </a:moveTo>
                <a:lnTo>
                  <a:pt x="2623820" y="2669539"/>
                </a:lnTo>
                <a:lnTo>
                  <a:pt x="2626360" y="2672079"/>
                </a:lnTo>
                <a:lnTo>
                  <a:pt x="2645524" y="2672079"/>
                </a:lnTo>
                <a:lnTo>
                  <a:pt x="2642985" y="2669539"/>
                </a:lnTo>
                <a:close/>
              </a:path>
              <a:path w="2880995" h="2907029">
                <a:moveTo>
                  <a:pt x="2640447" y="2666999"/>
                </a:moveTo>
                <a:lnTo>
                  <a:pt x="2621280" y="2666999"/>
                </a:lnTo>
                <a:lnTo>
                  <a:pt x="2622550" y="2668269"/>
                </a:lnTo>
                <a:lnTo>
                  <a:pt x="2641716" y="2668269"/>
                </a:lnTo>
                <a:lnTo>
                  <a:pt x="2640447" y="2666999"/>
                </a:lnTo>
                <a:close/>
              </a:path>
              <a:path w="2880995" h="2907029">
                <a:moveTo>
                  <a:pt x="2636638" y="2663189"/>
                </a:moveTo>
                <a:lnTo>
                  <a:pt x="2617470" y="2663189"/>
                </a:lnTo>
                <a:lnTo>
                  <a:pt x="2620010" y="2665729"/>
                </a:lnTo>
                <a:lnTo>
                  <a:pt x="2639177" y="2665729"/>
                </a:lnTo>
                <a:lnTo>
                  <a:pt x="2636638" y="2663189"/>
                </a:lnTo>
                <a:close/>
              </a:path>
              <a:path w="2880995" h="2907029">
                <a:moveTo>
                  <a:pt x="2634099" y="2660649"/>
                </a:moveTo>
                <a:lnTo>
                  <a:pt x="2614930" y="2660649"/>
                </a:lnTo>
                <a:lnTo>
                  <a:pt x="2616200" y="2661919"/>
                </a:lnTo>
                <a:lnTo>
                  <a:pt x="2635369" y="2661919"/>
                </a:lnTo>
                <a:lnTo>
                  <a:pt x="2634099" y="2660649"/>
                </a:lnTo>
                <a:close/>
              </a:path>
              <a:path w="2880995" h="2907029">
                <a:moveTo>
                  <a:pt x="2630291" y="2656839"/>
                </a:moveTo>
                <a:lnTo>
                  <a:pt x="2611120" y="2656839"/>
                </a:lnTo>
                <a:lnTo>
                  <a:pt x="2613660" y="2659379"/>
                </a:lnTo>
                <a:lnTo>
                  <a:pt x="2632830" y="2659379"/>
                </a:lnTo>
                <a:lnTo>
                  <a:pt x="2630291" y="2656839"/>
                </a:lnTo>
                <a:close/>
              </a:path>
              <a:path w="2880995" h="2907029">
                <a:moveTo>
                  <a:pt x="2627752" y="2654299"/>
                </a:moveTo>
                <a:lnTo>
                  <a:pt x="2608580" y="2654299"/>
                </a:lnTo>
                <a:lnTo>
                  <a:pt x="2609850" y="2655569"/>
                </a:lnTo>
                <a:lnTo>
                  <a:pt x="2629021" y="2655569"/>
                </a:lnTo>
                <a:lnTo>
                  <a:pt x="2627752" y="2654299"/>
                </a:lnTo>
                <a:close/>
              </a:path>
              <a:path w="2880995" h="2907029">
                <a:moveTo>
                  <a:pt x="2623944" y="2650489"/>
                </a:moveTo>
                <a:lnTo>
                  <a:pt x="2604770" y="2650489"/>
                </a:lnTo>
                <a:lnTo>
                  <a:pt x="2607310" y="2653029"/>
                </a:lnTo>
                <a:lnTo>
                  <a:pt x="2626483" y="2653029"/>
                </a:lnTo>
                <a:lnTo>
                  <a:pt x="2623944" y="2650489"/>
                </a:lnTo>
                <a:close/>
              </a:path>
              <a:path w="2880995" h="2907029">
                <a:moveTo>
                  <a:pt x="2621405" y="2647949"/>
                </a:moveTo>
                <a:lnTo>
                  <a:pt x="2602230" y="2647949"/>
                </a:lnTo>
                <a:lnTo>
                  <a:pt x="2603500" y="2649219"/>
                </a:lnTo>
                <a:lnTo>
                  <a:pt x="2622674" y="2649219"/>
                </a:lnTo>
                <a:lnTo>
                  <a:pt x="2621405" y="2647949"/>
                </a:lnTo>
                <a:close/>
              </a:path>
              <a:path w="2880995" h="2907029">
                <a:moveTo>
                  <a:pt x="2617596" y="2644139"/>
                </a:moveTo>
                <a:lnTo>
                  <a:pt x="2598420" y="2644139"/>
                </a:lnTo>
                <a:lnTo>
                  <a:pt x="2600960" y="2646679"/>
                </a:lnTo>
                <a:lnTo>
                  <a:pt x="2620135" y="2646679"/>
                </a:lnTo>
                <a:lnTo>
                  <a:pt x="2617596" y="2644139"/>
                </a:lnTo>
                <a:close/>
              </a:path>
              <a:path w="2880995" h="2907029">
                <a:moveTo>
                  <a:pt x="2615057" y="2641599"/>
                </a:moveTo>
                <a:lnTo>
                  <a:pt x="2595880" y="2641599"/>
                </a:lnTo>
                <a:lnTo>
                  <a:pt x="2597150" y="2642869"/>
                </a:lnTo>
                <a:lnTo>
                  <a:pt x="2616327" y="2642869"/>
                </a:lnTo>
                <a:lnTo>
                  <a:pt x="2615057" y="2641599"/>
                </a:lnTo>
                <a:close/>
              </a:path>
              <a:path w="2880995" h="2907029">
                <a:moveTo>
                  <a:pt x="2611249" y="2637789"/>
                </a:moveTo>
                <a:lnTo>
                  <a:pt x="2592070" y="2637789"/>
                </a:lnTo>
                <a:lnTo>
                  <a:pt x="2594610" y="2640329"/>
                </a:lnTo>
                <a:lnTo>
                  <a:pt x="2613788" y="2640329"/>
                </a:lnTo>
                <a:lnTo>
                  <a:pt x="2611249" y="2637789"/>
                </a:lnTo>
                <a:close/>
              </a:path>
              <a:path w="2880995" h="2907029">
                <a:moveTo>
                  <a:pt x="2608710" y="2635249"/>
                </a:moveTo>
                <a:lnTo>
                  <a:pt x="2589530" y="2635249"/>
                </a:lnTo>
                <a:lnTo>
                  <a:pt x="2590800" y="2636519"/>
                </a:lnTo>
                <a:lnTo>
                  <a:pt x="2609980" y="2636519"/>
                </a:lnTo>
                <a:lnTo>
                  <a:pt x="2608710" y="2635249"/>
                </a:lnTo>
                <a:close/>
              </a:path>
              <a:path w="2880995" h="2907029">
                <a:moveTo>
                  <a:pt x="2604902" y="2631439"/>
                </a:moveTo>
                <a:lnTo>
                  <a:pt x="2585720" y="2631439"/>
                </a:lnTo>
                <a:lnTo>
                  <a:pt x="2588260" y="2633979"/>
                </a:lnTo>
                <a:lnTo>
                  <a:pt x="2607441" y="2633979"/>
                </a:lnTo>
                <a:lnTo>
                  <a:pt x="2604902" y="2631439"/>
                </a:lnTo>
                <a:close/>
              </a:path>
              <a:path w="2880995" h="2907029">
                <a:moveTo>
                  <a:pt x="2602363" y="2628899"/>
                </a:moveTo>
                <a:lnTo>
                  <a:pt x="2583180" y="2628899"/>
                </a:lnTo>
                <a:lnTo>
                  <a:pt x="2584450" y="2630169"/>
                </a:lnTo>
                <a:lnTo>
                  <a:pt x="2603632" y="2630169"/>
                </a:lnTo>
                <a:lnTo>
                  <a:pt x="2602363" y="2628899"/>
                </a:lnTo>
                <a:close/>
              </a:path>
              <a:path w="2880995" h="2907029">
                <a:moveTo>
                  <a:pt x="2598555" y="2625089"/>
                </a:moveTo>
                <a:lnTo>
                  <a:pt x="2579370" y="2625089"/>
                </a:lnTo>
                <a:lnTo>
                  <a:pt x="2581910" y="2627629"/>
                </a:lnTo>
                <a:lnTo>
                  <a:pt x="2601094" y="2627629"/>
                </a:lnTo>
                <a:lnTo>
                  <a:pt x="2598555" y="2625089"/>
                </a:lnTo>
                <a:close/>
              </a:path>
              <a:path w="2880995" h="2907029">
                <a:moveTo>
                  <a:pt x="2596016" y="2622549"/>
                </a:moveTo>
                <a:lnTo>
                  <a:pt x="2576830" y="2622549"/>
                </a:lnTo>
                <a:lnTo>
                  <a:pt x="2578100" y="2623819"/>
                </a:lnTo>
                <a:lnTo>
                  <a:pt x="2597285" y="2623819"/>
                </a:lnTo>
                <a:lnTo>
                  <a:pt x="2596016" y="2622549"/>
                </a:lnTo>
                <a:close/>
              </a:path>
              <a:path w="2880995" h="2907029">
                <a:moveTo>
                  <a:pt x="2592207" y="2618739"/>
                </a:moveTo>
                <a:lnTo>
                  <a:pt x="2573020" y="2618739"/>
                </a:lnTo>
                <a:lnTo>
                  <a:pt x="2575560" y="2621279"/>
                </a:lnTo>
                <a:lnTo>
                  <a:pt x="2594746" y="2621279"/>
                </a:lnTo>
                <a:lnTo>
                  <a:pt x="2592207" y="2618739"/>
                </a:lnTo>
                <a:close/>
              </a:path>
              <a:path w="2880995" h="2907029">
                <a:moveTo>
                  <a:pt x="2589668" y="2616199"/>
                </a:moveTo>
                <a:lnTo>
                  <a:pt x="2570480" y="2616199"/>
                </a:lnTo>
                <a:lnTo>
                  <a:pt x="2571750" y="2617469"/>
                </a:lnTo>
                <a:lnTo>
                  <a:pt x="2590938" y="2617469"/>
                </a:lnTo>
                <a:lnTo>
                  <a:pt x="2589668" y="2616199"/>
                </a:lnTo>
                <a:close/>
              </a:path>
              <a:path w="2880995" h="2907029">
                <a:moveTo>
                  <a:pt x="2583321" y="2609849"/>
                </a:moveTo>
                <a:lnTo>
                  <a:pt x="2564130" y="2609849"/>
                </a:lnTo>
                <a:lnTo>
                  <a:pt x="2569210" y="2614929"/>
                </a:lnTo>
                <a:lnTo>
                  <a:pt x="2588399" y="2614929"/>
                </a:lnTo>
                <a:lnTo>
                  <a:pt x="2583321" y="2609849"/>
                </a:lnTo>
                <a:close/>
              </a:path>
              <a:path w="2880995" h="2907029">
                <a:moveTo>
                  <a:pt x="2579513" y="2606039"/>
                </a:moveTo>
                <a:lnTo>
                  <a:pt x="2560320" y="2606039"/>
                </a:lnTo>
                <a:lnTo>
                  <a:pt x="2562860" y="2608579"/>
                </a:lnTo>
                <a:lnTo>
                  <a:pt x="2582052" y="2608579"/>
                </a:lnTo>
                <a:lnTo>
                  <a:pt x="2579513" y="2606039"/>
                </a:lnTo>
                <a:close/>
              </a:path>
              <a:path w="2880995" h="2907029">
                <a:moveTo>
                  <a:pt x="2576974" y="2603499"/>
                </a:moveTo>
                <a:lnTo>
                  <a:pt x="2557780" y="2603499"/>
                </a:lnTo>
                <a:lnTo>
                  <a:pt x="2559050" y="2604769"/>
                </a:lnTo>
                <a:lnTo>
                  <a:pt x="2578243" y="2604769"/>
                </a:lnTo>
                <a:lnTo>
                  <a:pt x="2576974" y="2603499"/>
                </a:lnTo>
                <a:close/>
              </a:path>
              <a:path w="2880995" h="2907029">
                <a:moveTo>
                  <a:pt x="2573166" y="2599689"/>
                </a:moveTo>
                <a:lnTo>
                  <a:pt x="2553970" y="2599689"/>
                </a:lnTo>
                <a:lnTo>
                  <a:pt x="2556510" y="2602229"/>
                </a:lnTo>
                <a:lnTo>
                  <a:pt x="2575704" y="2602229"/>
                </a:lnTo>
                <a:lnTo>
                  <a:pt x="2573166" y="2599689"/>
                </a:lnTo>
                <a:close/>
              </a:path>
              <a:path w="2880995" h="2907029">
                <a:moveTo>
                  <a:pt x="2570627" y="2597149"/>
                </a:moveTo>
                <a:lnTo>
                  <a:pt x="2551430" y="2597149"/>
                </a:lnTo>
                <a:lnTo>
                  <a:pt x="2552700" y="2598419"/>
                </a:lnTo>
                <a:lnTo>
                  <a:pt x="2571896" y="2598419"/>
                </a:lnTo>
                <a:lnTo>
                  <a:pt x="2570627" y="2597149"/>
                </a:lnTo>
                <a:close/>
              </a:path>
              <a:path w="2880995" h="2907029">
                <a:moveTo>
                  <a:pt x="2566818" y="2593339"/>
                </a:moveTo>
                <a:lnTo>
                  <a:pt x="2547620" y="2593339"/>
                </a:lnTo>
                <a:lnTo>
                  <a:pt x="2550160" y="2595879"/>
                </a:lnTo>
                <a:lnTo>
                  <a:pt x="2569357" y="2595879"/>
                </a:lnTo>
                <a:lnTo>
                  <a:pt x="2566818" y="2593339"/>
                </a:lnTo>
                <a:close/>
              </a:path>
              <a:path w="2880995" h="2907029">
                <a:moveTo>
                  <a:pt x="2564279" y="2590799"/>
                </a:moveTo>
                <a:lnTo>
                  <a:pt x="2545080" y="2590799"/>
                </a:lnTo>
                <a:lnTo>
                  <a:pt x="2546350" y="2592069"/>
                </a:lnTo>
                <a:lnTo>
                  <a:pt x="2565549" y="2592069"/>
                </a:lnTo>
                <a:lnTo>
                  <a:pt x="2564279" y="2590799"/>
                </a:lnTo>
                <a:close/>
              </a:path>
              <a:path w="2880995" h="2907029">
                <a:moveTo>
                  <a:pt x="2560471" y="2586989"/>
                </a:moveTo>
                <a:lnTo>
                  <a:pt x="2541270" y="2586989"/>
                </a:lnTo>
                <a:lnTo>
                  <a:pt x="2543810" y="2589529"/>
                </a:lnTo>
                <a:lnTo>
                  <a:pt x="2563010" y="2589529"/>
                </a:lnTo>
                <a:lnTo>
                  <a:pt x="2560471" y="2586989"/>
                </a:lnTo>
                <a:close/>
              </a:path>
              <a:path w="2880995" h="2907029">
                <a:moveTo>
                  <a:pt x="2557932" y="2584449"/>
                </a:moveTo>
                <a:lnTo>
                  <a:pt x="2538730" y="2584449"/>
                </a:lnTo>
                <a:lnTo>
                  <a:pt x="2540000" y="2585719"/>
                </a:lnTo>
                <a:lnTo>
                  <a:pt x="2559202" y="2585719"/>
                </a:lnTo>
                <a:lnTo>
                  <a:pt x="2557932" y="2584449"/>
                </a:lnTo>
                <a:close/>
              </a:path>
              <a:path w="2880995" h="2907029">
                <a:moveTo>
                  <a:pt x="2554124" y="2580639"/>
                </a:moveTo>
                <a:lnTo>
                  <a:pt x="2534920" y="2580639"/>
                </a:lnTo>
                <a:lnTo>
                  <a:pt x="2537460" y="2583179"/>
                </a:lnTo>
                <a:lnTo>
                  <a:pt x="2556663" y="2583179"/>
                </a:lnTo>
                <a:lnTo>
                  <a:pt x="2554124" y="2580639"/>
                </a:lnTo>
                <a:close/>
              </a:path>
              <a:path w="2880995" h="2907029">
                <a:moveTo>
                  <a:pt x="2551585" y="2578099"/>
                </a:moveTo>
                <a:lnTo>
                  <a:pt x="2532380" y="2578099"/>
                </a:lnTo>
                <a:lnTo>
                  <a:pt x="2533650" y="2579369"/>
                </a:lnTo>
                <a:lnTo>
                  <a:pt x="2552854" y="2579369"/>
                </a:lnTo>
                <a:lnTo>
                  <a:pt x="2551585" y="2578099"/>
                </a:lnTo>
                <a:close/>
              </a:path>
              <a:path w="2880995" h="2907029">
                <a:moveTo>
                  <a:pt x="2547776" y="2574289"/>
                </a:moveTo>
                <a:lnTo>
                  <a:pt x="2528570" y="2574289"/>
                </a:lnTo>
                <a:lnTo>
                  <a:pt x="2531110" y="2576829"/>
                </a:lnTo>
                <a:lnTo>
                  <a:pt x="2550315" y="2576829"/>
                </a:lnTo>
                <a:lnTo>
                  <a:pt x="2547776" y="2574289"/>
                </a:lnTo>
                <a:close/>
              </a:path>
              <a:path w="2880995" h="2907029">
                <a:moveTo>
                  <a:pt x="2545238" y="2571749"/>
                </a:moveTo>
                <a:lnTo>
                  <a:pt x="2526030" y="2571749"/>
                </a:lnTo>
                <a:lnTo>
                  <a:pt x="2527300" y="2573019"/>
                </a:lnTo>
                <a:lnTo>
                  <a:pt x="2546507" y="2573019"/>
                </a:lnTo>
                <a:lnTo>
                  <a:pt x="2545238" y="2571749"/>
                </a:lnTo>
                <a:close/>
              </a:path>
              <a:path w="2880995" h="2907029">
                <a:moveTo>
                  <a:pt x="2541429" y="2567939"/>
                </a:moveTo>
                <a:lnTo>
                  <a:pt x="2522220" y="2567939"/>
                </a:lnTo>
                <a:lnTo>
                  <a:pt x="2524760" y="2570479"/>
                </a:lnTo>
                <a:lnTo>
                  <a:pt x="2543968" y="2570479"/>
                </a:lnTo>
                <a:lnTo>
                  <a:pt x="2541429" y="2567939"/>
                </a:lnTo>
                <a:close/>
              </a:path>
              <a:path w="2880995" h="2907029">
                <a:moveTo>
                  <a:pt x="2538890" y="2565399"/>
                </a:moveTo>
                <a:lnTo>
                  <a:pt x="2519680" y="2565399"/>
                </a:lnTo>
                <a:lnTo>
                  <a:pt x="2520950" y="2566669"/>
                </a:lnTo>
                <a:lnTo>
                  <a:pt x="2540160" y="2566669"/>
                </a:lnTo>
                <a:lnTo>
                  <a:pt x="2538890" y="2565399"/>
                </a:lnTo>
                <a:close/>
              </a:path>
              <a:path w="2880995" h="2907029">
                <a:moveTo>
                  <a:pt x="2535082" y="2561589"/>
                </a:moveTo>
                <a:lnTo>
                  <a:pt x="2515870" y="2561589"/>
                </a:lnTo>
                <a:lnTo>
                  <a:pt x="2518410" y="2564129"/>
                </a:lnTo>
                <a:lnTo>
                  <a:pt x="2537621" y="2564129"/>
                </a:lnTo>
                <a:lnTo>
                  <a:pt x="2535082" y="2561589"/>
                </a:lnTo>
                <a:close/>
              </a:path>
              <a:path w="2880995" h="2907029">
                <a:moveTo>
                  <a:pt x="2532543" y="2559049"/>
                </a:moveTo>
                <a:lnTo>
                  <a:pt x="2513330" y="2559049"/>
                </a:lnTo>
                <a:lnTo>
                  <a:pt x="2514600" y="2560319"/>
                </a:lnTo>
                <a:lnTo>
                  <a:pt x="2533812" y="2560319"/>
                </a:lnTo>
                <a:lnTo>
                  <a:pt x="2532543" y="2559049"/>
                </a:lnTo>
                <a:close/>
              </a:path>
              <a:path w="2880995" h="2907029">
                <a:moveTo>
                  <a:pt x="2528735" y="2555239"/>
                </a:moveTo>
                <a:lnTo>
                  <a:pt x="2509520" y="2555239"/>
                </a:lnTo>
                <a:lnTo>
                  <a:pt x="2512060" y="2557779"/>
                </a:lnTo>
                <a:lnTo>
                  <a:pt x="2531274" y="2557779"/>
                </a:lnTo>
                <a:lnTo>
                  <a:pt x="2528735" y="2555239"/>
                </a:lnTo>
                <a:close/>
              </a:path>
              <a:path w="2880995" h="2907029">
                <a:moveTo>
                  <a:pt x="2526196" y="2552699"/>
                </a:moveTo>
                <a:lnTo>
                  <a:pt x="2506980" y="2552699"/>
                </a:lnTo>
                <a:lnTo>
                  <a:pt x="2508250" y="2553969"/>
                </a:lnTo>
                <a:lnTo>
                  <a:pt x="2527465" y="2553969"/>
                </a:lnTo>
                <a:lnTo>
                  <a:pt x="2526196" y="2552699"/>
                </a:lnTo>
                <a:close/>
              </a:path>
              <a:path w="2880995" h="2907029">
                <a:moveTo>
                  <a:pt x="2519849" y="2546349"/>
                </a:moveTo>
                <a:lnTo>
                  <a:pt x="2500630" y="2546349"/>
                </a:lnTo>
                <a:lnTo>
                  <a:pt x="2505710" y="2551429"/>
                </a:lnTo>
                <a:lnTo>
                  <a:pt x="2524926" y="2551429"/>
                </a:lnTo>
                <a:lnTo>
                  <a:pt x="2519849" y="2546349"/>
                </a:lnTo>
                <a:close/>
              </a:path>
              <a:path w="2880995" h="2907029">
                <a:moveTo>
                  <a:pt x="2513501" y="2539999"/>
                </a:moveTo>
                <a:lnTo>
                  <a:pt x="2494280" y="2539999"/>
                </a:lnTo>
                <a:lnTo>
                  <a:pt x="2499360" y="2545079"/>
                </a:lnTo>
                <a:lnTo>
                  <a:pt x="2518579" y="2545079"/>
                </a:lnTo>
                <a:lnTo>
                  <a:pt x="2513501" y="2539999"/>
                </a:lnTo>
                <a:close/>
              </a:path>
              <a:path w="2880995" h="2907029">
                <a:moveTo>
                  <a:pt x="2507154" y="2533649"/>
                </a:moveTo>
                <a:lnTo>
                  <a:pt x="2487930" y="2533649"/>
                </a:lnTo>
                <a:lnTo>
                  <a:pt x="2493010" y="2538729"/>
                </a:lnTo>
                <a:lnTo>
                  <a:pt x="2512232" y="2538729"/>
                </a:lnTo>
                <a:lnTo>
                  <a:pt x="2507154" y="2533649"/>
                </a:lnTo>
                <a:close/>
              </a:path>
              <a:path w="2880995" h="2907029">
                <a:moveTo>
                  <a:pt x="2500807" y="2527299"/>
                </a:moveTo>
                <a:lnTo>
                  <a:pt x="2481580" y="2527299"/>
                </a:lnTo>
                <a:lnTo>
                  <a:pt x="2486660" y="2532379"/>
                </a:lnTo>
                <a:lnTo>
                  <a:pt x="2505885" y="2532379"/>
                </a:lnTo>
                <a:lnTo>
                  <a:pt x="2500807" y="2527299"/>
                </a:lnTo>
                <a:close/>
              </a:path>
              <a:path w="2880995" h="2907029">
                <a:moveTo>
                  <a:pt x="2494459" y="2520949"/>
                </a:moveTo>
                <a:lnTo>
                  <a:pt x="2475230" y="2520949"/>
                </a:lnTo>
                <a:lnTo>
                  <a:pt x="2480310" y="2526029"/>
                </a:lnTo>
                <a:lnTo>
                  <a:pt x="2499537" y="2526029"/>
                </a:lnTo>
                <a:lnTo>
                  <a:pt x="2494459" y="2520949"/>
                </a:lnTo>
                <a:close/>
              </a:path>
              <a:path w="2880995" h="2907029">
                <a:moveTo>
                  <a:pt x="2488112" y="2514599"/>
                </a:moveTo>
                <a:lnTo>
                  <a:pt x="2468880" y="2514599"/>
                </a:lnTo>
                <a:lnTo>
                  <a:pt x="2473960" y="2519679"/>
                </a:lnTo>
                <a:lnTo>
                  <a:pt x="2493190" y="2519679"/>
                </a:lnTo>
                <a:lnTo>
                  <a:pt x="2488112" y="2514599"/>
                </a:lnTo>
                <a:close/>
              </a:path>
              <a:path w="2880995" h="2907029">
                <a:moveTo>
                  <a:pt x="2481765" y="2508249"/>
                </a:moveTo>
                <a:lnTo>
                  <a:pt x="2462530" y="2508249"/>
                </a:lnTo>
                <a:lnTo>
                  <a:pt x="2467610" y="2513329"/>
                </a:lnTo>
                <a:lnTo>
                  <a:pt x="2486843" y="2513329"/>
                </a:lnTo>
                <a:lnTo>
                  <a:pt x="2481765" y="2508249"/>
                </a:lnTo>
                <a:close/>
              </a:path>
              <a:path w="2880995" h="2907029">
                <a:moveTo>
                  <a:pt x="2476687" y="2503169"/>
                </a:moveTo>
                <a:lnTo>
                  <a:pt x="2457450" y="2503169"/>
                </a:lnTo>
                <a:lnTo>
                  <a:pt x="2461260" y="2506979"/>
                </a:lnTo>
                <a:lnTo>
                  <a:pt x="2480495" y="2506979"/>
                </a:lnTo>
                <a:lnTo>
                  <a:pt x="2476687" y="2503169"/>
                </a:lnTo>
                <a:close/>
              </a:path>
              <a:path w="2880995" h="2907029">
                <a:moveTo>
                  <a:pt x="2470340" y="2496819"/>
                </a:moveTo>
                <a:lnTo>
                  <a:pt x="2451100" y="2496819"/>
                </a:lnTo>
                <a:lnTo>
                  <a:pt x="2456180" y="2501899"/>
                </a:lnTo>
                <a:lnTo>
                  <a:pt x="2475418" y="2501899"/>
                </a:lnTo>
                <a:lnTo>
                  <a:pt x="2470340" y="2496819"/>
                </a:lnTo>
                <a:close/>
              </a:path>
              <a:path w="2880995" h="2907029">
                <a:moveTo>
                  <a:pt x="2463993" y="2490469"/>
                </a:moveTo>
                <a:lnTo>
                  <a:pt x="2444750" y="2490469"/>
                </a:lnTo>
                <a:lnTo>
                  <a:pt x="2449830" y="2495549"/>
                </a:lnTo>
                <a:lnTo>
                  <a:pt x="2469070" y="2495549"/>
                </a:lnTo>
                <a:lnTo>
                  <a:pt x="2463993" y="2490469"/>
                </a:lnTo>
                <a:close/>
              </a:path>
              <a:path w="2880995" h="2907029">
                <a:moveTo>
                  <a:pt x="2457645" y="2484119"/>
                </a:moveTo>
                <a:lnTo>
                  <a:pt x="2438400" y="2484119"/>
                </a:lnTo>
                <a:lnTo>
                  <a:pt x="2443480" y="2489199"/>
                </a:lnTo>
                <a:lnTo>
                  <a:pt x="2462723" y="2489199"/>
                </a:lnTo>
                <a:lnTo>
                  <a:pt x="2457645" y="2484119"/>
                </a:lnTo>
                <a:close/>
              </a:path>
              <a:path w="2880995" h="2907029">
                <a:moveTo>
                  <a:pt x="2451298" y="2477769"/>
                </a:moveTo>
                <a:lnTo>
                  <a:pt x="2432050" y="2477769"/>
                </a:lnTo>
                <a:lnTo>
                  <a:pt x="2437130" y="2482849"/>
                </a:lnTo>
                <a:lnTo>
                  <a:pt x="2456376" y="2482849"/>
                </a:lnTo>
                <a:lnTo>
                  <a:pt x="2451298" y="2477769"/>
                </a:lnTo>
                <a:close/>
              </a:path>
              <a:path w="2880995" h="2907029">
                <a:moveTo>
                  <a:pt x="2444951" y="2471419"/>
                </a:moveTo>
                <a:lnTo>
                  <a:pt x="2425700" y="2471419"/>
                </a:lnTo>
                <a:lnTo>
                  <a:pt x="2430780" y="2476499"/>
                </a:lnTo>
                <a:lnTo>
                  <a:pt x="2450029" y="2476499"/>
                </a:lnTo>
                <a:lnTo>
                  <a:pt x="2444951" y="2471419"/>
                </a:lnTo>
                <a:close/>
              </a:path>
              <a:path w="2880995" h="2907029">
                <a:moveTo>
                  <a:pt x="2438604" y="2465069"/>
                </a:moveTo>
                <a:lnTo>
                  <a:pt x="2419350" y="2465069"/>
                </a:lnTo>
                <a:lnTo>
                  <a:pt x="2424430" y="2470149"/>
                </a:lnTo>
                <a:lnTo>
                  <a:pt x="2443681" y="2470149"/>
                </a:lnTo>
                <a:lnTo>
                  <a:pt x="2438604" y="2465069"/>
                </a:lnTo>
                <a:close/>
              </a:path>
              <a:path w="2880995" h="2907029">
                <a:moveTo>
                  <a:pt x="2432256" y="2458719"/>
                </a:moveTo>
                <a:lnTo>
                  <a:pt x="2413000" y="2458719"/>
                </a:lnTo>
                <a:lnTo>
                  <a:pt x="2418080" y="2463799"/>
                </a:lnTo>
                <a:lnTo>
                  <a:pt x="2437334" y="2463799"/>
                </a:lnTo>
                <a:lnTo>
                  <a:pt x="2432256" y="2458719"/>
                </a:lnTo>
                <a:close/>
              </a:path>
              <a:path w="2880995" h="2907029">
                <a:moveTo>
                  <a:pt x="2425909" y="2452369"/>
                </a:moveTo>
                <a:lnTo>
                  <a:pt x="2406650" y="2452369"/>
                </a:lnTo>
                <a:lnTo>
                  <a:pt x="2411730" y="2457449"/>
                </a:lnTo>
                <a:lnTo>
                  <a:pt x="2430987" y="2457449"/>
                </a:lnTo>
                <a:lnTo>
                  <a:pt x="2425909" y="2452369"/>
                </a:lnTo>
                <a:close/>
              </a:path>
              <a:path w="2880995" h="2907029">
                <a:moveTo>
                  <a:pt x="2419562" y="2446019"/>
                </a:moveTo>
                <a:lnTo>
                  <a:pt x="2400300" y="2446019"/>
                </a:lnTo>
                <a:lnTo>
                  <a:pt x="2405380" y="2451099"/>
                </a:lnTo>
                <a:lnTo>
                  <a:pt x="2424640" y="2451099"/>
                </a:lnTo>
                <a:lnTo>
                  <a:pt x="2419562" y="2446019"/>
                </a:lnTo>
                <a:close/>
              </a:path>
              <a:path w="2880995" h="2907029">
                <a:moveTo>
                  <a:pt x="2413214" y="2439669"/>
                </a:moveTo>
                <a:lnTo>
                  <a:pt x="2393950" y="2439669"/>
                </a:lnTo>
                <a:lnTo>
                  <a:pt x="2399030" y="2444749"/>
                </a:lnTo>
                <a:lnTo>
                  <a:pt x="2418292" y="2444749"/>
                </a:lnTo>
                <a:lnTo>
                  <a:pt x="2413214" y="2439669"/>
                </a:lnTo>
                <a:close/>
              </a:path>
              <a:path w="2880995" h="2907029">
                <a:moveTo>
                  <a:pt x="2406867" y="2433319"/>
                </a:moveTo>
                <a:lnTo>
                  <a:pt x="2387600" y="2433319"/>
                </a:lnTo>
                <a:lnTo>
                  <a:pt x="2392680" y="2438399"/>
                </a:lnTo>
                <a:lnTo>
                  <a:pt x="2411945" y="2438399"/>
                </a:lnTo>
                <a:lnTo>
                  <a:pt x="2406867" y="2433319"/>
                </a:lnTo>
                <a:close/>
              </a:path>
              <a:path w="2880995" h="2907029">
                <a:moveTo>
                  <a:pt x="2400520" y="2426969"/>
                </a:moveTo>
                <a:lnTo>
                  <a:pt x="2381250" y="2426969"/>
                </a:lnTo>
                <a:lnTo>
                  <a:pt x="2386330" y="2432049"/>
                </a:lnTo>
                <a:lnTo>
                  <a:pt x="2405598" y="2432049"/>
                </a:lnTo>
                <a:lnTo>
                  <a:pt x="2400520" y="2426969"/>
                </a:lnTo>
                <a:close/>
              </a:path>
              <a:path w="2880995" h="2907029">
                <a:moveTo>
                  <a:pt x="2394173" y="2420619"/>
                </a:moveTo>
                <a:lnTo>
                  <a:pt x="2374900" y="2420619"/>
                </a:lnTo>
                <a:lnTo>
                  <a:pt x="2379980" y="2425699"/>
                </a:lnTo>
                <a:lnTo>
                  <a:pt x="2399250" y="2425699"/>
                </a:lnTo>
                <a:lnTo>
                  <a:pt x="2394173" y="2420619"/>
                </a:lnTo>
                <a:close/>
              </a:path>
              <a:path w="2880995" h="2907029">
                <a:moveTo>
                  <a:pt x="2387825" y="2414269"/>
                </a:moveTo>
                <a:lnTo>
                  <a:pt x="2368550" y="2414269"/>
                </a:lnTo>
                <a:lnTo>
                  <a:pt x="2373630" y="2419349"/>
                </a:lnTo>
                <a:lnTo>
                  <a:pt x="2392903" y="2419349"/>
                </a:lnTo>
                <a:lnTo>
                  <a:pt x="2387825" y="2414269"/>
                </a:lnTo>
                <a:close/>
              </a:path>
              <a:path w="2880995" h="2907029">
                <a:moveTo>
                  <a:pt x="2381478" y="2407919"/>
                </a:moveTo>
                <a:lnTo>
                  <a:pt x="2362200" y="2407919"/>
                </a:lnTo>
                <a:lnTo>
                  <a:pt x="2367280" y="2412999"/>
                </a:lnTo>
                <a:lnTo>
                  <a:pt x="2386556" y="2412999"/>
                </a:lnTo>
                <a:lnTo>
                  <a:pt x="2381478" y="2407919"/>
                </a:lnTo>
                <a:close/>
              </a:path>
              <a:path w="2880995" h="2907029">
                <a:moveTo>
                  <a:pt x="2375131" y="2401569"/>
                </a:moveTo>
                <a:lnTo>
                  <a:pt x="2355850" y="2401569"/>
                </a:lnTo>
                <a:lnTo>
                  <a:pt x="2360930" y="2406649"/>
                </a:lnTo>
                <a:lnTo>
                  <a:pt x="2380209" y="2406649"/>
                </a:lnTo>
                <a:lnTo>
                  <a:pt x="2375131" y="2401569"/>
                </a:lnTo>
                <a:close/>
              </a:path>
              <a:path w="2880995" h="2907029">
                <a:moveTo>
                  <a:pt x="2368784" y="2395219"/>
                </a:moveTo>
                <a:lnTo>
                  <a:pt x="2349500" y="2395219"/>
                </a:lnTo>
                <a:lnTo>
                  <a:pt x="2354580" y="2400299"/>
                </a:lnTo>
                <a:lnTo>
                  <a:pt x="2373861" y="2400299"/>
                </a:lnTo>
                <a:lnTo>
                  <a:pt x="2368784" y="2395219"/>
                </a:lnTo>
                <a:close/>
              </a:path>
              <a:path w="2880995" h="2907029">
                <a:moveTo>
                  <a:pt x="2362436" y="2388869"/>
                </a:moveTo>
                <a:lnTo>
                  <a:pt x="2343150" y="2388869"/>
                </a:lnTo>
                <a:lnTo>
                  <a:pt x="2348230" y="2393949"/>
                </a:lnTo>
                <a:lnTo>
                  <a:pt x="2367514" y="2393949"/>
                </a:lnTo>
                <a:lnTo>
                  <a:pt x="2362436" y="2388869"/>
                </a:lnTo>
                <a:close/>
              </a:path>
              <a:path w="2880995" h="2907029">
                <a:moveTo>
                  <a:pt x="2356089" y="2382519"/>
                </a:moveTo>
                <a:lnTo>
                  <a:pt x="2336800" y="2382519"/>
                </a:lnTo>
                <a:lnTo>
                  <a:pt x="2341880" y="2387599"/>
                </a:lnTo>
                <a:lnTo>
                  <a:pt x="2361167" y="2387599"/>
                </a:lnTo>
                <a:lnTo>
                  <a:pt x="2356089" y="2382519"/>
                </a:lnTo>
                <a:close/>
              </a:path>
              <a:path w="2880995" h="2907029">
                <a:moveTo>
                  <a:pt x="2349742" y="2376169"/>
                </a:moveTo>
                <a:lnTo>
                  <a:pt x="2330450" y="2376169"/>
                </a:lnTo>
                <a:lnTo>
                  <a:pt x="2335530" y="2381249"/>
                </a:lnTo>
                <a:lnTo>
                  <a:pt x="2354820" y="2381249"/>
                </a:lnTo>
                <a:lnTo>
                  <a:pt x="2349742" y="2376169"/>
                </a:lnTo>
                <a:close/>
              </a:path>
              <a:path w="2880995" h="2907029">
                <a:moveTo>
                  <a:pt x="2343395" y="2369819"/>
                </a:moveTo>
                <a:lnTo>
                  <a:pt x="2324100" y="2369819"/>
                </a:lnTo>
                <a:lnTo>
                  <a:pt x="2329180" y="2374899"/>
                </a:lnTo>
                <a:lnTo>
                  <a:pt x="2348472" y="2374899"/>
                </a:lnTo>
                <a:lnTo>
                  <a:pt x="2343395" y="2369819"/>
                </a:lnTo>
                <a:close/>
              </a:path>
              <a:path w="2880995" h="2907029">
                <a:moveTo>
                  <a:pt x="2337047" y="2363469"/>
                </a:moveTo>
                <a:lnTo>
                  <a:pt x="2317750" y="2363469"/>
                </a:lnTo>
                <a:lnTo>
                  <a:pt x="2322830" y="2368549"/>
                </a:lnTo>
                <a:lnTo>
                  <a:pt x="2342125" y="2368549"/>
                </a:lnTo>
                <a:lnTo>
                  <a:pt x="2337047" y="2363469"/>
                </a:lnTo>
                <a:close/>
              </a:path>
              <a:path w="2880995" h="2907029">
                <a:moveTo>
                  <a:pt x="2330700" y="2357119"/>
                </a:moveTo>
                <a:lnTo>
                  <a:pt x="2311400" y="2357119"/>
                </a:lnTo>
                <a:lnTo>
                  <a:pt x="2316480" y="2362199"/>
                </a:lnTo>
                <a:lnTo>
                  <a:pt x="2335778" y="2362199"/>
                </a:lnTo>
                <a:lnTo>
                  <a:pt x="2330700" y="2357119"/>
                </a:lnTo>
                <a:close/>
              </a:path>
              <a:path w="2880995" h="2907029">
                <a:moveTo>
                  <a:pt x="2324353" y="2350769"/>
                </a:moveTo>
                <a:lnTo>
                  <a:pt x="2305050" y="2350769"/>
                </a:lnTo>
                <a:lnTo>
                  <a:pt x="2310130" y="2355849"/>
                </a:lnTo>
                <a:lnTo>
                  <a:pt x="2329431" y="2355849"/>
                </a:lnTo>
                <a:lnTo>
                  <a:pt x="2324353" y="2350769"/>
                </a:lnTo>
                <a:close/>
              </a:path>
              <a:path w="2880995" h="2907029">
                <a:moveTo>
                  <a:pt x="2318005" y="2344419"/>
                </a:moveTo>
                <a:lnTo>
                  <a:pt x="2298700" y="2344419"/>
                </a:lnTo>
                <a:lnTo>
                  <a:pt x="2303780" y="2349499"/>
                </a:lnTo>
                <a:lnTo>
                  <a:pt x="2323083" y="2349499"/>
                </a:lnTo>
                <a:lnTo>
                  <a:pt x="2318005" y="2344419"/>
                </a:lnTo>
                <a:close/>
              </a:path>
              <a:path w="2880995" h="2907029">
                <a:moveTo>
                  <a:pt x="2311658" y="2338069"/>
                </a:moveTo>
                <a:lnTo>
                  <a:pt x="2292350" y="2338069"/>
                </a:lnTo>
                <a:lnTo>
                  <a:pt x="2297430" y="2343149"/>
                </a:lnTo>
                <a:lnTo>
                  <a:pt x="2316736" y="2343149"/>
                </a:lnTo>
                <a:lnTo>
                  <a:pt x="2311658" y="2338069"/>
                </a:lnTo>
                <a:close/>
              </a:path>
              <a:path w="2880995" h="2907029">
                <a:moveTo>
                  <a:pt x="2305311" y="2331719"/>
                </a:moveTo>
                <a:lnTo>
                  <a:pt x="2286000" y="2331719"/>
                </a:lnTo>
                <a:lnTo>
                  <a:pt x="2291080" y="2336799"/>
                </a:lnTo>
                <a:lnTo>
                  <a:pt x="2310389" y="2336799"/>
                </a:lnTo>
                <a:lnTo>
                  <a:pt x="2305311" y="2331719"/>
                </a:lnTo>
                <a:close/>
              </a:path>
              <a:path w="2880995" h="2907029">
                <a:moveTo>
                  <a:pt x="2298964" y="2325369"/>
                </a:moveTo>
                <a:lnTo>
                  <a:pt x="2279650" y="2325369"/>
                </a:lnTo>
                <a:lnTo>
                  <a:pt x="2284730" y="2330449"/>
                </a:lnTo>
                <a:lnTo>
                  <a:pt x="2304041" y="2330449"/>
                </a:lnTo>
                <a:lnTo>
                  <a:pt x="2298964" y="2325369"/>
                </a:lnTo>
                <a:close/>
              </a:path>
              <a:path w="2880995" h="2907029">
                <a:moveTo>
                  <a:pt x="2292616" y="2319019"/>
                </a:moveTo>
                <a:lnTo>
                  <a:pt x="2273300" y="2319019"/>
                </a:lnTo>
                <a:lnTo>
                  <a:pt x="2278380" y="2324099"/>
                </a:lnTo>
                <a:lnTo>
                  <a:pt x="2297694" y="2324099"/>
                </a:lnTo>
                <a:lnTo>
                  <a:pt x="2292616" y="2319019"/>
                </a:lnTo>
                <a:close/>
              </a:path>
              <a:path w="2880995" h="2907029">
                <a:moveTo>
                  <a:pt x="2286269" y="2312669"/>
                </a:moveTo>
                <a:lnTo>
                  <a:pt x="2266950" y="2312669"/>
                </a:lnTo>
                <a:lnTo>
                  <a:pt x="2272030" y="2317749"/>
                </a:lnTo>
                <a:lnTo>
                  <a:pt x="2291347" y="2317749"/>
                </a:lnTo>
                <a:lnTo>
                  <a:pt x="2286269" y="2312669"/>
                </a:lnTo>
                <a:close/>
              </a:path>
              <a:path w="2880995" h="2907029">
                <a:moveTo>
                  <a:pt x="2279922" y="2306319"/>
                </a:moveTo>
                <a:lnTo>
                  <a:pt x="2260600" y="2306319"/>
                </a:lnTo>
                <a:lnTo>
                  <a:pt x="2265680" y="2311399"/>
                </a:lnTo>
                <a:lnTo>
                  <a:pt x="2285000" y="2311399"/>
                </a:lnTo>
                <a:lnTo>
                  <a:pt x="2279922" y="2306319"/>
                </a:lnTo>
                <a:close/>
              </a:path>
              <a:path w="2880995" h="2907029">
                <a:moveTo>
                  <a:pt x="2071732" y="2098039"/>
                </a:moveTo>
                <a:lnTo>
                  <a:pt x="2052320" y="2098039"/>
                </a:lnTo>
                <a:lnTo>
                  <a:pt x="2259330" y="2305049"/>
                </a:lnTo>
                <a:lnTo>
                  <a:pt x="2278652" y="2305049"/>
                </a:lnTo>
                <a:lnTo>
                  <a:pt x="2071732" y="209803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0" y="3991609"/>
            <a:ext cx="2861310" cy="2861310"/>
          </a:xfrm>
          <a:custGeom>
            <a:avLst/>
            <a:gdLst/>
            <a:ahLst/>
            <a:cxnLst/>
            <a:rect l="l" t="t" r="r" b="b"/>
            <a:pathLst>
              <a:path w="2861310" h="28613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61310" h="28613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61310" h="28613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61310" h="28613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861310" h="28613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61310" h="28613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861310" h="2861309">
                <a:moveTo>
                  <a:pt x="43180" y="43180"/>
                </a:moveTo>
                <a:lnTo>
                  <a:pt x="24130" y="43180"/>
                </a:lnTo>
                <a:lnTo>
                  <a:pt x="30480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861310" h="28613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861310" h="28613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861310" h="2861309">
                <a:moveTo>
                  <a:pt x="62230" y="62230"/>
                </a:moveTo>
                <a:lnTo>
                  <a:pt x="43180" y="62230"/>
                </a:lnTo>
                <a:lnTo>
                  <a:pt x="55880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861310" h="2861309">
                <a:moveTo>
                  <a:pt x="74930" y="74930"/>
                </a:moveTo>
                <a:lnTo>
                  <a:pt x="55880" y="74930"/>
                </a:lnTo>
                <a:lnTo>
                  <a:pt x="74930" y="93980"/>
                </a:lnTo>
                <a:lnTo>
                  <a:pt x="93980" y="93980"/>
                </a:lnTo>
                <a:lnTo>
                  <a:pt x="74930" y="74930"/>
                </a:lnTo>
                <a:close/>
              </a:path>
              <a:path w="2861310" h="2861309">
                <a:moveTo>
                  <a:pt x="93980" y="93980"/>
                </a:moveTo>
                <a:lnTo>
                  <a:pt x="74930" y="9398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93980" y="93980"/>
                </a:lnTo>
                <a:close/>
              </a:path>
              <a:path w="2861310" h="28613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61310" h="28613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61310" h="2861309">
                <a:moveTo>
                  <a:pt x="119380" y="119380"/>
                </a:moveTo>
                <a:lnTo>
                  <a:pt x="100330" y="119380"/>
                </a:lnTo>
                <a:lnTo>
                  <a:pt x="106680" y="125730"/>
                </a:lnTo>
                <a:lnTo>
                  <a:pt x="125730" y="125730"/>
                </a:lnTo>
                <a:lnTo>
                  <a:pt x="119380" y="119380"/>
                </a:lnTo>
                <a:close/>
              </a:path>
              <a:path w="2861310" h="2861309">
                <a:moveTo>
                  <a:pt x="125730" y="125730"/>
                </a:moveTo>
                <a:lnTo>
                  <a:pt x="106680" y="12573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25730" y="125730"/>
                </a:lnTo>
                <a:close/>
              </a:path>
              <a:path w="2861310" h="2861309">
                <a:moveTo>
                  <a:pt x="138430" y="138430"/>
                </a:moveTo>
                <a:lnTo>
                  <a:pt x="119380" y="13843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38430" y="138430"/>
                </a:lnTo>
                <a:close/>
              </a:path>
              <a:path w="2861310" h="2861309">
                <a:moveTo>
                  <a:pt x="144780" y="144780"/>
                </a:moveTo>
                <a:lnTo>
                  <a:pt x="125730" y="14478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861310" h="2861309">
                <a:moveTo>
                  <a:pt x="151130" y="151130"/>
                </a:moveTo>
                <a:lnTo>
                  <a:pt x="132080" y="151130"/>
                </a:lnTo>
                <a:lnTo>
                  <a:pt x="151129" y="170180"/>
                </a:lnTo>
                <a:lnTo>
                  <a:pt x="170180" y="170180"/>
                </a:lnTo>
                <a:lnTo>
                  <a:pt x="151130" y="151130"/>
                </a:lnTo>
                <a:close/>
              </a:path>
              <a:path w="2861310" h="28613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61310" h="2861309">
                <a:moveTo>
                  <a:pt x="176530" y="176530"/>
                </a:moveTo>
                <a:lnTo>
                  <a:pt x="157480" y="176530"/>
                </a:lnTo>
                <a:lnTo>
                  <a:pt x="170180" y="189230"/>
                </a:lnTo>
                <a:lnTo>
                  <a:pt x="189230" y="189230"/>
                </a:lnTo>
                <a:lnTo>
                  <a:pt x="176530" y="176530"/>
                </a:lnTo>
                <a:close/>
              </a:path>
              <a:path w="2861310" h="28613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61310" h="28613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61310" h="28613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61310" h="28613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61310" h="28613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61310" h="28613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61310" h="2861309">
                <a:moveTo>
                  <a:pt x="227330" y="227330"/>
                </a:moveTo>
                <a:lnTo>
                  <a:pt x="208280" y="227330"/>
                </a:lnTo>
                <a:lnTo>
                  <a:pt x="21463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61310" h="28613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61310" h="28613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61310" h="28613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61310" h="28613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61310" h="28613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61310" h="2861309">
                <a:moveTo>
                  <a:pt x="265430" y="265430"/>
                </a:moveTo>
                <a:lnTo>
                  <a:pt x="246380" y="265430"/>
                </a:lnTo>
                <a:lnTo>
                  <a:pt x="252730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861310" h="2861309">
                <a:moveTo>
                  <a:pt x="271780" y="271780"/>
                </a:moveTo>
                <a:lnTo>
                  <a:pt x="252730" y="27178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861310" h="28613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61310" h="28613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61310" h="28613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61310" h="2861309">
                <a:moveTo>
                  <a:pt x="297180" y="297180"/>
                </a:moveTo>
                <a:lnTo>
                  <a:pt x="278130" y="29718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297180" y="297180"/>
                </a:lnTo>
                <a:close/>
              </a:path>
              <a:path w="2861310" h="2861309">
                <a:moveTo>
                  <a:pt x="322580" y="322580"/>
                </a:moveTo>
                <a:lnTo>
                  <a:pt x="303530" y="32258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22580" y="322580"/>
                </a:lnTo>
                <a:close/>
              </a:path>
              <a:path w="2861310" h="28613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61310" h="28613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61310" h="2861309">
                <a:moveTo>
                  <a:pt x="360680" y="360680"/>
                </a:moveTo>
                <a:lnTo>
                  <a:pt x="341630" y="3606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60680" y="360680"/>
                </a:lnTo>
                <a:close/>
              </a:path>
              <a:path w="2861310" h="28613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61310" h="28613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861310" h="2861309">
                <a:moveTo>
                  <a:pt x="392430" y="392430"/>
                </a:moveTo>
                <a:lnTo>
                  <a:pt x="373380" y="3924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392430" y="392430"/>
                </a:lnTo>
                <a:close/>
              </a:path>
              <a:path w="2861310" h="28613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61310" h="2861309">
                <a:moveTo>
                  <a:pt x="417830" y="417830"/>
                </a:moveTo>
                <a:lnTo>
                  <a:pt x="398780" y="41783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7830" y="417830"/>
                </a:lnTo>
                <a:close/>
              </a:path>
              <a:path w="2861310" h="2861309">
                <a:moveTo>
                  <a:pt x="424180" y="424180"/>
                </a:moveTo>
                <a:lnTo>
                  <a:pt x="405130" y="42418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861310" h="2861309">
                <a:moveTo>
                  <a:pt x="430530" y="430530"/>
                </a:moveTo>
                <a:lnTo>
                  <a:pt x="411480" y="43053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0530" y="430530"/>
                </a:lnTo>
                <a:close/>
              </a:path>
              <a:path w="2861310" h="28613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61310" h="2861309">
                <a:moveTo>
                  <a:pt x="449580" y="449580"/>
                </a:moveTo>
                <a:lnTo>
                  <a:pt x="430530" y="44958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9580" y="449580"/>
                </a:lnTo>
                <a:close/>
              </a:path>
              <a:path w="2861310" h="28613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861310" h="28613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68630" y="468630"/>
                </a:lnTo>
                <a:close/>
              </a:path>
              <a:path w="2861310" h="2861309">
                <a:moveTo>
                  <a:pt x="474980" y="474980"/>
                </a:moveTo>
                <a:lnTo>
                  <a:pt x="455930" y="474980"/>
                </a:lnTo>
                <a:lnTo>
                  <a:pt x="462280" y="481330"/>
                </a:lnTo>
                <a:lnTo>
                  <a:pt x="481330" y="481330"/>
                </a:lnTo>
                <a:lnTo>
                  <a:pt x="474980" y="474980"/>
                </a:lnTo>
                <a:close/>
              </a:path>
              <a:path w="2861310" h="2861309">
                <a:moveTo>
                  <a:pt x="481330" y="481330"/>
                </a:moveTo>
                <a:lnTo>
                  <a:pt x="462280" y="481330"/>
                </a:lnTo>
                <a:lnTo>
                  <a:pt x="468630" y="487680"/>
                </a:lnTo>
                <a:lnTo>
                  <a:pt x="487680" y="487680"/>
                </a:lnTo>
                <a:lnTo>
                  <a:pt x="481330" y="481330"/>
                </a:lnTo>
                <a:close/>
              </a:path>
              <a:path w="2861310" h="2861309">
                <a:moveTo>
                  <a:pt x="487680" y="487680"/>
                </a:moveTo>
                <a:lnTo>
                  <a:pt x="468630" y="4876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87680" y="487680"/>
                </a:lnTo>
                <a:close/>
              </a:path>
              <a:path w="2861310" h="2861309">
                <a:moveTo>
                  <a:pt x="494030" y="494030"/>
                </a:moveTo>
                <a:lnTo>
                  <a:pt x="474980" y="494030"/>
                </a:lnTo>
                <a:lnTo>
                  <a:pt x="481330" y="500380"/>
                </a:lnTo>
                <a:lnTo>
                  <a:pt x="500380" y="500380"/>
                </a:lnTo>
                <a:lnTo>
                  <a:pt x="494030" y="494030"/>
                </a:lnTo>
                <a:close/>
              </a:path>
              <a:path w="2861310" h="2861309">
                <a:moveTo>
                  <a:pt x="500380" y="500380"/>
                </a:moveTo>
                <a:lnTo>
                  <a:pt x="481330" y="50038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500380" y="500380"/>
                </a:lnTo>
                <a:close/>
              </a:path>
              <a:path w="2861310" h="28613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61310" h="2861309">
                <a:moveTo>
                  <a:pt x="513080" y="513080"/>
                </a:moveTo>
                <a:lnTo>
                  <a:pt x="494030" y="513080"/>
                </a:lnTo>
                <a:lnTo>
                  <a:pt x="500380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861310" h="2861309">
                <a:moveTo>
                  <a:pt x="519430" y="519430"/>
                </a:moveTo>
                <a:lnTo>
                  <a:pt x="500380" y="519430"/>
                </a:lnTo>
                <a:lnTo>
                  <a:pt x="513080" y="532130"/>
                </a:lnTo>
                <a:lnTo>
                  <a:pt x="532130" y="532130"/>
                </a:lnTo>
                <a:lnTo>
                  <a:pt x="519430" y="519430"/>
                </a:lnTo>
                <a:close/>
              </a:path>
              <a:path w="2861310" h="2861309">
                <a:moveTo>
                  <a:pt x="532130" y="532130"/>
                </a:moveTo>
                <a:lnTo>
                  <a:pt x="513080" y="532130"/>
                </a:lnTo>
                <a:lnTo>
                  <a:pt x="519430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861310" h="2861309">
                <a:moveTo>
                  <a:pt x="538480" y="538480"/>
                </a:moveTo>
                <a:lnTo>
                  <a:pt x="519430" y="5384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861310" h="28613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861310" h="2861309">
                <a:moveTo>
                  <a:pt x="551180" y="551180"/>
                </a:moveTo>
                <a:lnTo>
                  <a:pt x="532130" y="55118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1180" y="551180"/>
                </a:lnTo>
                <a:close/>
              </a:path>
              <a:path w="2861310" h="28613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61310" h="28613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861310" h="2861309">
                <a:moveTo>
                  <a:pt x="576580" y="576580"/>
                </a:moveTo>
                <a:lnTo>
                  <a:pt x="557530" y="5765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76580" y="576580"/>
                </a:lnTo>
                <a:close/>
              </a:path>
              <a:path w="2861310" h="28613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61310" h="28613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61310" h="28613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61310" h="28613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61310" h="28613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61310" h="28613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61310" h="2861309">
                <a:moveTo>
                  <a:pt x="633730" y="633730"/>
                </a:moveTo>
                <a:lnTo>
                  <a:pt x="614680" y="63373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861310" h="2861309">
                <a:moveTo>
                  <a:pt x="640080" y="640080"/>
                </a:moveTo>
                <a:lnTo>
                  <a:pt x="621030" y="64008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40080" y="640080"/>
                </a:lnTo>
                <a:close/>
              </a:path>
              <a:path w="2861310" h="2861309">
                <a:moveTo>
                  <a:pt x="646430" y="646430"/>
                </a:moveTo>
                <a:lnTo>
                  <a:pt x="627380" y="646430"/>
                </a:lnTo>
                <a:lnTo>
                  <a:pt x="633730" y="652780"/>
                </a:lnTo>
                <a:lnTo>
                  <a:pt x="652780" y="652780"/>
                </a:lnTo>
                <a:lnTo>
                  <a:pt x="646430" y="646430"/>
                </a:lnTo>
                <a:close/>
              </a:path>
              <a:path w="2861310" h="2861309">
                <a:moveTo>
                  <a:pt x="652780" y="652780"/>
                </a:moveTo>
                <a:lnTo>
                  <a:pt x="633730" y="652780"/>
                </a:lnTo>
                <a:lnTo>
                  <a:pt x="640080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861310" h="2861309">
                <a:moveTo>
                  <a:pt x="659130" y="659130"/>
                </a:moveTo>
                <a:lnTo>
                  <a:pt x="640080" y="659130"/>
                </a:lnTo>
                <a:lnTo>
                  <a:pt x="652780" y="671830"/>
                </a:lnTo>
                <a:lnTo>
                  <a:pt x="671830" y="671830"/>
                </a:lnTo>
                <a:lnTo>
                  <a:pt x="659130" y="659130"/>
                </a:lnTo>
                <a:close/>
              </a:path>
              <a:path w="2861310" h="2861309">
                <a:moveTo>
                  <a:pt x="671830" y="671830"/>
                </a:moveTo>
                <a:lnTo>
                  <a:pt x="652780" y="67183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1830" y="671830"/>
                </a:lnTo>
                <a:close/>
              </a:path>
              <a:path w="2861310" h="28613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61310" h="2861309">
                <a:moveTo>
                  <a:pt x="690880" y="690880"/>
                </a:moveTo>
                <a:lnTo>
                  <a:pt x="671830" y="69088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0880" y="690880"/>
                </a:lnTo>
                <a:close/>
              </a:path>
              <a:path w="2861310" h="2861309">
                <a:moveTo>
                  <a:pt x="697230" y="697230"/>
                </a:moveTo>
                <a:lnTo>
                  <a:pt x="678180" y="69723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7230" y="697230"/>
                </a:lnTo>
                <a:close/>
              </a:path>
              <a:path w="2861310" h="2861309">
                <a:moveTo>
                  <a:pt x="703580" y="703580"/>
                </a:moveTo>
                <a:lnTo>
                  <a:pt x="684530" y="703580"/>
                </a:lnTo>
                <a:lnTo>
                  <a:pt x="690880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861310" h="28613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861310" h="28613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61310" h="2861309">
                <a:moveTo>
                  <a:pt x="722630" y="722630"/>
                </a:moveTo>
                <a:lnTo>
                  <a:pt x="703580" y="72263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22630" y="722630"/>
                </a:lnTo>
                <a:close/>
              </a:path>
              <a:path w="2861310" h="2861309">
                <a:moveTo>
                  <a:pt x="748030" y="748030"/>
                </a:moveTo>
                <a:lnTo>
                  <a:pt x="728980" y="748030"/>
                </a:lnTo>
                <a:lnTo>
                  <a:pt x="735330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861310" h="2861309">
                <a:moveTo>
                  <a:pt x="754380" y="754380"/>
                </a:moveTo>
                <a:lnTo>
                  <a:pt x="735330" y="75438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54380" y="754380"/>
                </a:lnTo>
                <a:close/>
              </a:path>
              <a:path w="2861310" h="2861309">
                <a:moveTo>
                  <a:pt x="767080" y="767080"/>
                </a:moveTo>
                <a:lnTo>
                  <a:pt x="748030" y="76708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67080" y="767080"/>
                </a:lnTo>
                <a:close/>
              </a:path>
              <a:path w="2861310" h="28613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61310" h="28613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61310" h="28613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61310" h="28613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861310" h="28613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861310" h="28613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61310" h="2861309">
                <a:moveTo>
                  <a:pt x="817880" y="817880"/>
                </a:moveTo>
                <a:lnTo>
                  <a:pt x="798830" y="81788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7880" y="817880"/>
                </a:lnTo>
                <a:close/>
              </a:path>
              <a:path w="2861310" h="2861309">
                <a:moveTo>
                  <a:pt x="824230" y="824230"/>
                </a:moveTo>
                <a:lnTo>
                  <a:pt x="805180" y="82423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24230" y="824230"/>
                </a:lnTo>
                <a:close/>
              </a:path>
              <a:path w="2861310" h="28613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61310" h="28613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61310" h="28613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61310" h="2861309">
                <a:moveTo>
                  <a:pt x="855980" y="855980"/>
                </a:moveTo>
                <a:lnTo>
                  <a:pt x="836930" y="85598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55980" y="855980"/>
                </a:lnTo>
                <a:close/>
              </a:path>
              <a:path w="2861310" h="2861309">
                <a:moveTo>
                  <a:pt x="862330" y="862330"/>
                </a:moveTo>
                <a:lnTo>
                  <a:pt x="843280" y="86233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861310" h="28613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61310" h="28613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61310" h="28613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61310" h="28613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61310" h="2861309">
                <a:moveTo>
                  <a:pt x="894080" y="894080"/>
                </a:moveTo>
                <a:lnTo>
                  <a:pt x="875030" y="89408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894080" y="894080"/>
                </a:lnTo>
                <a:close/>
              </a:path>
              <a:path w="2861310" h="28613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61310" h="28613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61310" h="2861309">
                <a:moveTo>
                  <a:pt x="919480" y="919480"/>
                </a:moveTo>
                <a:lnTo>
                  <a:pt x="900430" y="91948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19480" y="919480"/>
                </a:lnTo>
                <a:close/>
              </a:path>
              <a:path w="2861310" h="2861309">
                <a:moveTo>
                  <a:pt x="925830" y="925830"/>
                </a:moveTo>
                <a:lnTo>
                  <a:pt x="906780" y="92583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861310" h="28613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61310" h="28613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61310" h="2861309">
                <a:moveTo>
                  <a:pt x="944880" y="944880"/>
                </a:moveTo>
                <a:lnTo>
                  <a:pt x="925830" y="94488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861310" h="28613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1230" y="951230"/>
                </a:lnTo>
                <a:close/>
              </a:path>
              <a:path w="2861310" h="28613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861310" h="28613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61310" h="28613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61310" h="2861309">
                <a:moveTo>
                  <a:pt x="976630" y="976630"/>
                </a:moveTo>
                <a:lnTo>
                  <a:pt x="957580" y="9766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76630" y="976630"/>
                </a:lnTo>
                <a:close/>
              </a:path>
              <a:path w="2861310" h="28613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61310" h="2861309">
                <a:moveTo>
                  <a:pt x="1002030" y="1002030"/>
                </a:moveTo>
                <a:lnTo>
                  <a:pt x="982980" y="1002030"/>
                </a:lnTo>
                <a:lnTo>
                  <a:pt x="989330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861310" h="2861309">
                <a:moveTo>
                  <a:pt x="1008380" y="1008380"/>
                </a:moveTo>
                <a:lnTo>
                  <a:pt x="989330" y="100838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861310" h="2861309">
                <a:moveTo>
                  <a:pt x="1014730" y="1014730"/>
                </a:moveTo>
                <a:lnTo>
                  <a:pt x="995680" y="101473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14730" y="1014730"/>
                </a:lnTo>
                <a:close/>
              </a:path>
              <a:path w="2861310" h="2861309">
                <a:moveTo>
                  <a:pt x="1027430" y="1027430"/>
                </a:moveTo>
                <a:lnTo>
                  <a:pt x="1008380" y="102743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27430" y="1027430"/>
                </a:lnTo>
                <a:close/>
              </a:path>
              <a:path w="2861310" h="28613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61310" h="28613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61310" h="28613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61310" h="2861309">
                <a:moveTo>
                  <a:pt x="1059180" y="1059180"/>
                </a:moveTo>
                <a:lnTo>
                  <a:pt x="1040130" y="105918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59180" y="1059180"/>
                </a:lnTo>
                <a:close/>
              </a:path>
              <a:path w="2861310" h="2861309">
                <a:moveTo>
                  <a:pt x="1071880" y="1071880"/>
                </a:moveTo>
                <a:lnTo>
                  <a:pt x="1052830" y="1071880"/>
                </a:lnTo>
                <a:lnTo>
                  <a:pt x="1065530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861310" h="2861309">
                <a:moveTo>
                  <a:pt x="1084580" y="1084580"/>
                </a:moveTo>
                <a:lnTo>
                  <a:pt x="1065530" y="10845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861310" h="28613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61310" h="28613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61310" h="28613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61310" h="2861309">
                <a:moveTo>
                  <a:pt x="1109980" y="1109980"/>
                </a:moveTo>
                <a:lnTo>
                  <a:pt x="1090930" y="110998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861310" h="28613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861310" h="28613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61310" h="28613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61310" h="28613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861310" h="28613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861310" h="2861309">
                <a:moveTo>
                  <a:pt x="1148080" y="1148080"/>
                </a:moveTo>
                <a:lnTo>
                  <a:pt x="1129030" y="11480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861310" h="28613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61310" h="28613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61310" h="28613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61310" h="2861309">
                <a:moveTo>
                  <a:pt x="1173480" y="1173480"/>
                </a:moveTo>
                <a:lnTo>
                  <a:pt x="1154430" y="117348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3480" y="1173480"/>
                </a:lnTo>
                <a:close/>
              </a:path>
              <a:path w="2861310" h="28613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61310" h="28613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61310" h="2861309">
                <a:moveTo>
                  <a:pt x="1198880" y="1198880"/>
                </a:moveTo>
                <a:lnTo>
                  <a:pt x="1179830" y="1198880"/>
                </a:lnTo>
                <a:lnTo>
                  <a:pt x="1186180" y="1205230"/>
                </a:lnTo>
                <a:lnTo>
                  <a:pt x="1205230" y="1205230"/>
                </a:lnTo>
                <a:lnTo>
                  <a:pt x="1198880" y="1198880"/>
                </a:lnTo>
                <a:close/>
              </a:path>
              <a:path w="2861310" h="2861309">
                <a:moveTo>
                  <a:pt x="1205230" y="1205230"/>
                </a:moveTo>
                <a:lnTo>
                  <a:pt x="1186180" y="1205230"/>
                </a:lnTo>
                <a:lnTo>
                  <a:pt x="1192530" y="1211580"/>
                </a:lnTo>
                <a:lnTo>
                  <a:pt x="1211580" y="1211580"/>
                </a:lnTo>
                <a:lnTo>
                  <a:pt x="1205230" y="1205230"/>
                </a:lnTo>
                <a:close/>
              </a:path>
              <a:path w="2861310" h="2861309">
                <a:moveTo>
                  <a:pt x="1211580" y="1211580"/>
                </a:moveTo>
                <a:lnTo>
                  <a:pt x="1192530" y="1211580"/>
                </a:lnTo>
                <a:lnTo>
                  <a:pt x="1198880" y="1217930"/>
                </a:lnTo>
                <a:lnTo>
                  <a:pt x="1217930" y="1217930"/>
                </a:lnTo>
                <a:lnTo>
                  <a:pt x="1211580" y="1211580"/>
                </a:lnTo>
                <a:close/>
              </a:path>
              <a:path w="2861310" h="2861309">
                <a:moveTo>
                  <a:pt x="1217930" y="1217930"/>
                </a:moveTo>
                <a:lnTo>
                  <a:pt x="1198880" y="121793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17930" y="1217930"/>
                </a:lnTo>
                <a:close/>
              </a:path>
              <a:path w="2861310" h="2861309">
                <a:moveTo>
                  <a:pt x="1230630" y="1230630"/>
                </a:moveTo>
                <a:lnTo>
                  <a:pt x="1211580" y="1230630"/>
                </a:lnTo>
                <a:lnTo>
                  <a:pt x="1225550" y="1244600"/>
                </a:lnTo>
                <a:lnTo>
                  <a:pt x="1244600" y="1244600"/>
                </a:lnTo>
                <a:lnTo>
                  <a:pt x="1230630" y="1230630"/>
                </a:lnTo>
                <a:close/>
              </a:path>
              <a:path w="2861310" h="2861309">
                <a:moveTo>
                  <a:pt x="1244600" y="1244600"/>
                </a:moveTo>
                <a:lnTo>
                  <a:pt x="1225550" y="124460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44600" y="1244600"/>
                </a:lnTo>
                <a:close/>
              </a:path>
              <a:path w="2861310" h="2861309">
                <a:moveTo>
                  <a:pt x="1250950" y="1250950"/>
                </a:moveTo>
                <a:lnTo>
                  <a:pt x="1231900" y="1250950"/>
                </a:lnTo>
                <a:lnTo>
                  <a:pt x="1238250" y="1257300"/>
                </a:lnTo>
                <a:lnTo>
                  <a:pt x="1257300" y="1257300"/>
                </a:lnTo>
                <a:lnTo>
                  <a:pt x="1250950" y="1250950"/>
                </a:lnTo>
                <a:close/>
              </a:path>
              <a:path w="2861310" h="2861309">
                <a:moveTo>
                  <a:pt x="1257300" y="1257300"/>
                </a:moveTo>
                <a:lnTo>
                  <a:pt x="1238250" y="1257300"/>
                </a:lnTo>
                <a:lnTo>
                  <a:pt x="1263650" y="1282700"/>
                </a:lnTo>
                <a:lnTo>
                  <a:pt x="1282700" y="1282700"/>
                </a:lnTo>
                <a:lnTo>
                  <a:pt x="1257300" y="1257300"/>
                </a:lnTo>
                <a:close/>
              </a:path>
              <a:path w="2861310" h="2861309">
                <a:moveTo>
                  <a:pt x="1282700" y="1282700"/>
                </a:moveTo>
                <a:lnTo>
                  <a:pt x="1263650" y="128270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282700" y="1282700"/>
                </a:lnTo>
                <a:close/>
              </a:path>
              <a:path w="2861310" h="2861309">
                <a:moveTo>
                  <a:pt x="1286510" y="1286510"/>
                </a:moveTo>
                <a:lnTo>
                  <a:pt x="1267460" y="1286510"/>
                </a:lnTo>
                <a:lnTo>
                  <a:pt x="1280160" y="1299210"/>
                </a:lnTo>
                <a:lnTo>
                  <a:pt x="1299210" y="1299210"/>
                </a:lnTo>
                <a:lnTo>
                  <a:pt x="1286510" y="1286510"/>
                </a:lnTo>
                <a:close/>
              </a:path>
              <a:path w="2861310" h="2861309">
                <a:moveTo>
                  <a:pt x="1299210" y="1299210"/>
                </a:moveTo>
                <a:lnTo>
                  <a:pt x="1280160" y="1299210"/>
                </a:lnTo>
                <a:lnTo>
                  <a:pt x="1286510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861310" h="2861309">
                <a:moveTo>
                  <a:pt x="1305560" y="1305560"/>
                </a:moveTo>
                <a:lnTo>
                  <a:pt x="1286510" y="130556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305560" y="1305560"/>
                </a:lnTo>
                <a:close/>
              </a:path>
              <a:path w="2861310" h="2861309">
                <a:moveTo>
                  <a:pt x="1324610" y="1324610"/>
                </a:moveTo>
                <a:lnTo>
                  <a:pt x="1305560" y="1324610"/>
                </a:lnTo>
                <a:lnTo>
                  <a:pt x="1324610" y="1343660"/>
                </a:lnTo>
                <a:lnTo>
                  <a:pt x="1343660" y="1343660"/>
                </a:lnTo>
                <a:lnTo>
                  <a:pt x="1324610" y="1324610"/>
                </a:lnTo>
                <a:close/>
              </a:path>
              <a:path w="2861310" h="2861309">
                <a:moveTo>
                  <a:pt x="1343660" y="1343660"/>
                </a:moveTo>
                <a:lnTo>
                  <a:pt x="1324610" y="1343660"/>
                </a:lnTo>
                <a:lnTo>
                  <a:pt x="1330960" y="1350010"/>
                </a:lnTo>
                <a:lnTo>
                  <a:pt x="1350010" y="1350010"/>
                </a:lnTo>
                <a:lnTo>
                  <a:pt x="1343660" y="1343660"/>
                </a:lnTo>
                <a:close/>
              </a:path>
              <a:path w="2861310" h="2861309">
                <a:moveTo>
                  <a:pt x="1350010" y="1350010"/>
                </a:moveTo>
                <a:lnTo>
                  <a:pt x="1330960" y="135001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50010" y="1350010"/>
                </a:lnTo>
                <a:close/>
              </a:path>
              <a:path w="2861310" h="2861309">
                <a:moveTo>
                  <a:pt x="1375410" y="1375410"/>
                </a:moveTo>
                <a:lnTo>
                  <a:pt x="1356360" y="137541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75410" y="1375410"/>
                </a:lnTo>
                <a:close/>
              </a:path>
              <a:path w="2861310" h="28613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861310" h="2861309">
                <a:moveTo>
                  <a:pt x="1390650" y="1390650"/>
                </a:moveTo>
                <a:lnTo>
                  <a:pt x="1371600" y="139065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90650" y="1390650"/>
                </a:lnTo>
                <a:close/>
              </a:path>
              <a:path w="2861310" h="2861309">
                <a:moveTo>
                  <a:pt x="1397000" y="1397000"/>
                </a:moveTo>
                <a:lnTo>
                  <a:pt x="1377950" y="139700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397000" y="1397000"/>
                </a:lnTo>
                <a:close/>
              </a:path>
              <a:path w="2861310" h="28613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861310" h="28613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861310" h="28613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61310" h="2861309">
                <a:moveTo>
                  <a:pt x="1422400" y="1422400"/>
                </a:moveTo>
                <a:lnTo>
                  <a:pt x="1403350" y="1422400"/>
                </a:lnTo>
                <a:lnTo>
                  <a:pt x="1409700" y="1428750"/>
                </a:lnTo>
                <a:lnTo>
                  <a:pt x="1428750" y="1428750"/>
                </a:lnTo>
                <a:lnTo>
                  <a:pt x="1422400" y="1422400"/>
                </a:lnTo>
                <a:close/>
              </a:path>
              <a:path w="2861310" h="2861309">
                <a:moveTo>
                  <a:pt x="1428750" y="1428750"/>
                </a:moveTo>
                <a:lnTo>
                  <a:pt x="1409700" y="142875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28750" y="1428750"/>
                </a:lnTo>
                <a:close/>
              </a:path>
              <a:path w="2861310" h="28613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61310" h="2861309">
                <a:moveTo>
                  <a:pt x="1447800" y="1447800"/>
                </a:moveTo>
                <a:lnTo>
                  <a:pt x="1428750" y="1447800"/>
                </a:lnTo>
                <a:lnTo>
                  <a:pt x="1441450" y="1460500"/>
                </a:lnTo>
                <a:lnTo>
                  <a:pt x="1460500" y="1460500"/>
                </a:lnTo>
                <a:lnTo>
                  <a:pt x="1447800" y="1447800"/>
                </a:lnTo>
                <a:close/>
              </a:path>
              <a:path w="2861310" h="2861309">
                <a:moveTo>
                  <a:pt x="1460500" y="1460500"/>
                </a:moveTo>
                <a:lnTo>
                  <a:pt x="1441450" y="146050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60500" y="1460500"/>
                </a:lnTo>
                <a:close/>
              </a:path>
              <a:path w="2861310" h="2861309">
                <a:moveTo>
                  <a:pt x="1464310" y="1464310"/>
                </a:moveTo>
                <a:lnTo>
                  <a:pt x="1445260" y="1464310"/>
                </a:lnTo>
                <a:lnTo>
                  <a:pt x="1447800" y="1466850"/>
                </a:lnTo>
                <a:lnTo>
                  <a:pt x="1466850" y="1466850"/>
                </a:lnTo>
                <a:lnTo>
                  <a:pt x="1464310" y="1464310"/>
                </a:lnTo>
                <a:close/>
              </a:path>
              <a:path w="2861310" h="2861309">
                <a:moveTo>
                  <a:pt x="1466850" y="1466850"/>
                </a:moveTo>
                <a:lnTo>
                  <a:pt x="1447800" y="146685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6850" y="1466850"/>
                </a:lnTo>
                <a:close/>
              </a:path>
              <a:path w="2861310" h="2861309">
                <a:moveTo>
                  <a:pt x="1479550" y="1479550"/>
                </a:moveTo>
                <a:lnTo>
                  <a:pt x="1460500" y="1479550"/>
                </a:lnTo>
                <a:lnTo>
                  <a:pt x="1464310" y="1483360"/>
                </a:lnTo>
                <a:lnTo>
                  <a:pt x="1483360" y="1483360"/>
                </a:lnTo>
                <a:lnTo>
                  <a:pt x="1479550" y="1479550"/>
                </a:lnTo>
                <a:close/>
              </a:path>
              <a:path w="2861310" h="2861309">
                <a:moveTo>
                  <a:pt x="1483360" y="1483360"/>
                </a:moveTo>
                <a:lnTo>
                  <a:pt x="1464310" y="1483360"/>
                </a:lnTo>
                <a:lnTo>
                  <a:pt x="1483360" y="1502410"/>
                </a:lnTo>
                <a:lnTo>
                  <a:pt x="1502410" y="1502410"/>
                </a:lnTo>
                <a:lnTo>
                  <a:pt x="1483360" y="1483360"/>
                </a:lnTo>
                <a:close/>
              </a:path>
              <a:path w="2861310" h="2861309">
                <a:moveTo>
                  <a:pt x="1502410" y="1502410"/>
                </a:moveTo>
                <a:lnTo>
                  <a:pt x="1483360" y="1502410"/>
                </a:lnTo>
                <a:lnTo>
                  <a:pt x="1492250" y="1511300"/>
                </a:lnTo>
                <a:lnTo>
                  <a:pt x="1511300" y="1511300"/>
                </a:lnTo>
                <a:lnTo>
                  <a:pt x="1502410" y="1502410"/>
                </a:lnTo>
                <a:close/>
              </a:path>
              <a:path w="2861310" h="2861309">
                <a:moveTo>
                  <a:pt x="1511300" y="1511300"/>
                </a:moveTo>
                <a:lnTo>
                  <a:pt x="1492250" y="1511300"/>
                </a:lnTo>
                <a:lnTo>
                  <a:pt x="1496060" y="1515110"/>
                </a:lnTo>
                <a:lnTo>
                  <a:pt x="1515110" y="1515110"/>
                </a:lnTo>
                <a:lnTo>
                  <a:pt x="1511300" y="1511300"/>
                </a:lnTo>
                <a:close/>
              </a:path>
              <a:path w="2861310" h="2861309">
                <a:moveTo>
                  <a:pt x="1515110" y="1515110"/>
                </a:moveTo>
                <a:lnTo>
                  <a:pt x="1496060" y="1515110"/>
                </a:lnTo>
                <a:lnTo>
                  <a:pt x="1498600" y="1517650"/>
                </a:lnTo>
                <a:lnTo>
                  <a:pt x="1517650" y="1517650"/>
                </a:lnTo>
                <a:lnTo>
                  <a:pt x="1515110" y="1515110"/>
                </a:lnTo>
                <a:close/>
              </a:path>
              <a:path w="2861310" h="2861309">
                <a:moveTo>
                  <a:pt x="1517650" y="1517650"/>
                </a:moveTo>
                <a:lnTo>
                  <a:pt x="1498600" y="15176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17650" y="1517650"/>
                </a:lnTo>
                <a:close/>
              </a:path>
              <a:path w="2861310" h="28613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861310" h="2861309">
                <a:moveTo>
                  <a:pt x="1527810" y="1527810"/>
                </a:moveTo>
                <a:lnTo>
                  <a:pt x="1508760" y="152781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7810" y="1527810"/>
                </a:lnTo>
                <a:close/>
              </a:path>
              <a:path w="2861310" h="2861309">
                <a:moveTo>
                  <a:pt x="1530350" y="1530350"/>
                </a:moveTo>
                <a:lnTo>
                  <a:pt x="1511300" y="1530350"/>
                </a:lnTo>
                <a:lnTo>
                  <a:pt x="1524000" y="1543050"/>
                </a:lnTo>
                <a:lnTo>
                  <a:pt x="1543050" y="1543050"/>
                </a:lnTo>
                <a:lnTo>
                  <a:pt x="1530350" y="1530350"/>
                </a:lnTo>
                <a:close/>
              </a:path>
              <a:path w="2861310" h="2861309">
                <a:moveTo>
                  <a:pt x="1543050" y="1543050"/>
                </a:moveTo>
                <a:lnTo>
                  <a:pt x="1524000" y="1543050"/>
                </a:lnTo>
                <a:lnTo>
                  <a:pt x="1530350" y="1549400"/>
                </a:lnTo>
                <a:lnTo>
                  <a:pt x="1549400" y="1549400"/>
                </a:lnTo>
                <a:lnTo>
                  <a:pt x="1543050" y="1543050"/>
                </a:lnTo>
                <a:close/>
              </a:path>
              <a:path w="2861310" h="2861309">
                <a:moveTo>
                  <a:pt x="1549400" y="1549400"/>
                </a:moveTo>
                <a:lnTo>
                  <a:pt x="1530350" y="154940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49400" y="1549400"/>
                </a:lnTo>
                <a:close/>
              </a:path>
              <a:path w="2861310" h="2861309">
                <a:moveTo>
                  <a:pt x="1572260" y="1572260"/>
                </a:moveTo>
                <a:lnTo>
                  <a:pt x="1553210" y="1572260"/>
                </a:lnTo>
                <a:lnTo>
                  <a:pt x="1584960" y="1604010"/>
                </a:lnTo>
                <a:lnTo>
                  <a:pt x="1604010" y="1604010"/>
                </a:lnTo>
                <a:lnTo>
                  <a:pt x="1572260" y="1572260"/>
                </a:lnTo>
                <a:close/>
              </a:path>
              <a:path w="2861310" h="2861309">
                <a:moveTo>
                  <a:pt x="1604010" y="1604010"/>
                </a:moveTo>
                <a:lnTo>
                  <a:pt x="1584960" y="160401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04010" y="1604010"/>
                </a:lnTo>
                <a:close/>
              </a:path>
              <a:path w="2861310" h="2861309">
                <a:moveTo>
                  <a:pt x="1635760" y="1635760"/>
                </a:moveTo>
                <a:lnTo>
                  <a:pt x="1616710" y="1635760"/>
                </a:lnTo>
                <a:lnTo>
                  <a:pt x="1623060" y="1642110"/>
                </a:lnTo>
                <a:lnTo>
                  <a:pt x="1642110" y="1642110"/>
                </a:lnTo>
                <a:lnTo>
                  <a:pt x="1635760" y="1635760"/>
                </a:lnTo>
                <a:close/>
              </a:path>
              <a:path w="2861310" h="2861309">
                <a:moveTo>
                  <a:pt x="1642110" y="1642110"/>
                </a:moveTo>
                <a:lnTo>
                  <a:pt x="1623060" y="1642110"/>
                </a:lnTo>
                <a:lnTo>
                  <a:pt x="1635760" y="1654810"/>
                </a:lnTo>
                <a:lnTo>
                  <a:pt x="1654809" y="1654810"/>
                </a:lnTo>
                <a:lnTo>
                  <a:pt x="1642110" y="1642110"/>
                </a:lnTo>
                <a:close/>
              </a:path>
              <a:path w="2861310" h="28613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61310" h="2861309">
                <a:moveTo>
                  <a:pt x="1661160" y="1661160"/>
                </a:moveTo>
                <a:lnTo>
                  <a:pt x="1642110" y="1661160"/>
                </a:lnTo>
                <a:lnTo>
                  <a:pt x="1648460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861310" h="2861309">
                <a:moveTo>
                  <a:pt x="1667510" y="1667510"/>
                </a:moveTo>
                <a:lnTo>
                  <a:pt x="1648460" y="166751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861310" h="2861309">
                <a:moveTo>
                  <a:pt x="1673860" y="1673860"/>
                </a:moveTo>
                <a:lnTo>
                  <a:pt x="1654810" y="1673860"/>
                </a:lnTo>
                <a:lnTo>
                  <a:pt x="1673860" y="1692910"/>
                </a:lnTo>
                <a:lnTo>
                  <a:pt x="1692910" y="1692910"/>
                </a:lnTo>
                <a:lnTo>
                  <a:pt x="1673860" y="1673860"/>
                </a:lnTo>
                <a:close/>
              </a:path>
              <a:path w="2861310" h="2861309">
                <a:moveTo>
                  <a:pt x="1692910" y="1692910"/>
                </a:moveTo>
                <a:lnTo>
                  <a:pt x="1673860" y="1692910"/>
                </a:lnTo>
                <a:lnTo>
                  <a:pt x="1689100" y="1708150"/>
                </a:lnTo>
                <a:lnTo>
                  <a:pt x="1708150" y="1708150"/>
                </a:lnTo>
                <a:lnTo>
                  <a:pt x="1692910" y="1692910"/>
                </a:lnTo>
                <a:close/>
              </a:path>
              <a:path w="2861310" h="2861309">
                <a:moveTo>
                  <a:pt x="1708150" y="1708150"/>
                </a:moveTo>
                <a:lnTo>
                  <a:pt x="1689100" y="1708150"/>
                </a:lnTo>
                <a:lnTo>
                  <a:pt x="1699260" y="1718310"/>
                </a:lnTo>
                <a:lnTo>
                  <a:pt x="1718310" y="1718310"/>
                </a:lnTo>
                <a:lnTo>
                  <a:pt x="1708150" y="1708150"/>
                </a:lnTo>
                <a:close/>
              </a:path>
              <a:path w="2861310" h="2861309">
                <a:moveTo>
                  <a:pt x="1718310" y="1718310"/>
                </a:moveTo>
                <a:lnTo>
                  <a:pt x="1699260" y="1718310"/>
                </a:lnTo>
                <a:lnTo>
                  <a:pt x="1705610" y="1724660"/>
                </a:lnTo>
                <a:lnTo>
                  <a:pt x="1724660" y="1724660"/>
                </a:lnTo>
                <a:lnTo>
                  <a:pt x="1718310" y="1718310"/>
                </a:lnTo>
                <a:close/>
              </a:path>
              <a:path w="2861310" h="2861309">
                <a:moveTo>
                  <a:pt x="1724660" y="1724660"/>
                </a:moveTo>
                <a:lnTo>
                  <a:pt x="1705610" y="17246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24660" y="1724660"/>
                </a:lnTo>
                <a:close/>
              </a:path>
              <a:path w="2861310" h="2861309">
                <a:moveTo>
                  <a:pt x="1743710" y="1743710"/>
                </a:moveTo>
                <a:lnTo>
                  <a:pt x="1724660" y="1743710"/>
                </a:lnTo>
                <a:lnTo>
                  <a:pt x="1731010" y="1750060"/>
                </a:lnTo>
                <a:lnTo>
                  <a:pt x="1750060" y="1750060"/>
                </a:lnTo>
                <a:lnTo>
                  <a:pt x="1743710" y="1743710"/>
                </a:lnTo>
                <a:close/>
              </a:path>
              <a:path w="2861310" h="2861309">
                <a:moveTo>
                  <a:pt x="1750060" y="1750060"/>
                </a:moveTo>
                <a:lnTo>
                  <a:pt x="1731010" y="1750060"/>
                </a:lnTo>
                <a:lnTo>
                  <a:pt x="1752600" y="1771650"/>
                </a:lnTo>
                <a:lnTo>
                  <a:pt x="1771650" y="1771650"/>
                </a:lnTo>
                <a:lnTo>
                  <a:pt x="1750060" y="1750060"/>
                </a:lnTo>
                <a:close/>
              </a:path>
              <a:path w="2861310" h="2861309">
                <a:moveTo>
                  <a:pt x="1771650" y="1771650"/>
                </a:moveTo>
                <a:lnTo>
                  <a:pt x="1752600" y="177165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71650" y="1771650"/>
                </a:lnTo>
                <a:close/>
              </a:path>
              <a:path w="2861310" h="2861309">
                <a:moveTo>
                  <a:pt x="1775460" y="1775460"/>
                </a:moveTo>
                <a:lnTo>
                  <a:pt x="1756410" y="1775460"/>
                </a:lnTo>
                <a:lnTo>
                  <a:pt x="1758950" y="1778000"/>
                </a:lnTo>
                <a:lnTo>
                  <a:pt x="1778000" y="1778000"/>
                </a:lnTo>
                <a:lnTo>
                  <a:pt x="1775460" y="1775460"/>
                </a:lnTo>
                <a:close/>
              </a:path>
              <a:path w="2861310" h="2861309">
                <a:moveTo>
                  <a:pt x="1778000" y="1778000"/>
                </a:moveTo>
                <a:lnTo>
                  <a:pt x="1758950" y="1778000"/>
                </a:lnTo>
                <a:lnTo>
                  <a:pt x="1784350" y="1803400"/>
                </a:lnTo>
                <a:lnTo>
                  <a:pt x="1803400" y="1803400"/>
                </a:lnTo>
                <a:lnTo>
                  <a:pt x="1778000" y="1778000"/>
                </a:lnTo>
                <a:close/>
              </a:path>
              <a:path w="2861310" h="2861309">
                <a:moveTo>
                  <a:pt x="1803400" y="1803400"/>
                </a:moveTo>
                <a:lnTo>
                  <a:pt x="1784350" y="180340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3400" y="1803400"/>
                </a:lnTo>
                <a:close/>
              </a:path>
              <a:path w="2861310" h="2861309">
                <a:moveTo>
                  <a:pt x="1807210" y="1807210"/>
                </a:moveTo>
                <a:lnTo>
                  <a:pt x="1788160" y="1807210"/>
                </a:lnTo>
                <a:lnTo>
                  <a:pt x="1794510" y="1813560"/>
                </a:lnTo>
                <a:lnTo>
                  <a:pt x="1813560" y="1813560"/>
                </a:lnTo>
                <a:lnTo>
                  <a:pt x="1807210" y="1807210"/>
                </a:lnTo>
                <a:close/>
              </a:path>
              <a:path w="2861310" h="2861309">
                <a:moveTo>
                  <a:pt x="1813560" y="1813560"/>
                </a:moveTo>
                <a:lnTo>
                  <a:pt x="1794510" y="1813560"/>
                </a:lnTo>
                <a:lnTo>
                  <a:pt x="1819910" y="1838960"/>
                </a:lnTo>
                <a:lnTo>
                  <a:pt x="1838960" y="1838960"/>
                </a:lnTo>
                <a:lnTo>
                  <a:pt x="1813560" y="1813560"/>
                </a:lnTo>
                <a:close/>
              </a:path>
              <a:path w="2861310" h="2861309">
                <a:moveTo>
                  <a:pt x="1838960" y="1838960"/>
                </a:moveTo>
                <a:lnTo>
                  <a:pt x="1819910" y="183896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38960" y="1838960"/>
                </a:lnTo>
                <a:close/>
              </a:path>
              <a:path w="2861310" h="2861309">
                <a:moveTo>
                  <a:pt x="1870710" y="1870710"/>
                </a:moveTo>
                <a:lnTo>
                  <a:pt x="1851660" y="1870710"/>
                </a:lnTo>
                <a:lnTo>
                  <a:pt x="1883410" y="1902460"/>
                </a:lnTo>
                <a:lnTo>
                  <a:pt x="1902460" y="1902460"/>
                </a:lnTo>
                <a:lnTo>
                  <a:pt x="1870710" y="1870710"/>
                </a:lnTo>
                <a:close/>
              </a:path>
              <a:path w="2861310" h="2861309">
                <a:moveTo>
                  <a:pt x="1902460" y="1902460"/>
                </a:moveTo>
                <a:lnTo>
                  <a:pt x="1883410" y="1902460"/>
                </a:lnTo>
                <a:lnTo>
                  <a:pt x="1889760" y="1908810"/>
                </a:lnTo>
                <a:lnTo>
                  <a:pt x="1908810" y="1908810"/>
                </a:lnTo>
                <a:lnTo>
                  <a:pt x="1902460" y="1902460"/>
                </a:lnTo>
                <a:close/>
              </a:path>
              <a:path w="2861310" h="2861309">
                <a:moveTo>
                  <a:pt x="1908810" y="1908810"/>
                </a:moveTo>
                <a:lnTo>
                  <a:pt x="1889760" y="190881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08810" y="1908810"/>
                </a:lnTo>
                <a:close/>
              </a:path>
              <a:path w="2861310" h="2861309">
                <a:moveTo>
                  <a:pt x="1934210" y="1934210"/>
                </a:moveTo>
                <a:lnTo>
                  <a:pt x="1915160" y="193421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34210" y="1934210"/>
                </a:lnTo>
                <a:close/>
              </a:path>
              <a:path w="2861310" h="2861309">
                <a:moveTo>
                  <a:pt x="1962150" y="1962150"/>
                </a:moveTo>
                <a:lnTo>
                  <a:pt x="1943100" y="1962150"/>
                </a:lnTo>
                <a:lnTo>
                  <a:pt x="1946910" y="1965960"/>
                </a:lnTo>
                <a:lnTo>
                  <a:pt x="1965960" y="1965960"/>
                </a:lnTo>
                <a:lnTo>
                  <a:pt x="1962150" y="1962150"/>
                </a:lnTo>
                <a:close/>
              </a:path>
              <a:path w="2861310" h="2861309">
                <a:moveTo>
                  <a:pt x="1965960" y="1965960"/>
                </a:moveTo>
                <a:lnTo>
                  <a:pt x="1946910" y="1965960"/>
                </a:lnTo>
                <a:lnTo>
                  <a:pt x="1953260" y="1972310"/>
                </a:lnTo>
                <a:lnTo>
                  <a:pt x="1972310" y="1972310"/>
                </a:lnTo>
                <a:lnTo>
                  <a:pt x="1965960" y="1965960"/>
                </a:lnTo>
                <a:close/>
              </a:path>
              <a:path w="2861310" h="2861309">
                <a:moveTo>
                  <a:pt x="1972310" y="1972310"/>
                </a:moveTo>
                <a:lnTo>
                  <a:pt x="1953260" y="197231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2310" y="1972310"/>
                </a:lnTo>
                <a:close/>
              </a:path>
              <a:path w="2861310" h="2861309">
                <a:moveTo>
                  <a:pt x="1981200" y="1981200"/>
                </a:moveTo>
                <a:lnTo>
                  <a:pt x="1962150" y="1981200"/>
                </a:lnTo>
                <a:lnTo>
                  <a:pt x="1972310" y="1991360"/>
                </a:lnTo>
                <a:lnTo>
                  <a:pt x="1991360" y="1991360"/>
                </a:lnTo>
                <a:lnTo>
                  <a:pt x="1981200" y="1981200"/>
                </a:lnTo>
                <a:close/>
              </a:path>
              <a:path w="2861310" h="2861309">
                <a:moveTo>
                  <a:pt x="1991360" y="1991360"/>
                </a:moveTo>
                <a:lnTo>
                  <a:pt x="1972310" y="199136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91360" y="1991360"/>
                </a:lnTo>
                <a:close/>
              </a:path>
              <a:path w="2861310" h="28613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61310" h="28613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61310" h="2861309">
                <a:moveTo>
                  <a:pt x="2006600" y="2006600"/>
                </a:moveTo>
                <a:lnTo>
                  <a:pt x="1987550" y="2006600"/>
                </a:lnTo>
                <a:lnTo>
                  <a:pt x="1997710" y="2016760"/>
                </a:lnTo>
                <a:lnTo>
                  <a:pt x="2016760" y="2016760"/>
                </a:lnTo>
                <a:lnTo>
                  <a:pt x="2006600" y="2006600"/>
                </a:lnTo>
                <a:close/>
              </a:path>
              <a:path w="2861310" h="2861309">
                <a:moveTo>
                  <a:pt x="2016760" y="2016760"/>
                </a:moveTo>
                <a:lnTo>
                  <a:pt x="1997710" y="2016760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60"/>
                </a:lnTo>
                <a:close/>
              </a:path>
              <a:path w="2861310" h="2861309">
                <a:moveTo>
                  <a:pt x="2019300" y="2019300"/>
                </a:moveTo>
                <a:lnTo>
                  <a:pt x="2000250" y="2019300"/>
                </a:lnTo>
                <a:lnTo>
                  <a:pt x="2004060" y="2023110"/>
                </a:lnTo>
                <a:lnTo>
                  <a:pt x="2023110" y="2023110"/>
                </a:lnTo>
                <a:lnTo>
                  <a:pt x="2019300" y="2019300"/>
                </a:lnTo>
                <a:close/>
              </a:path>
              <a:path w="2861310" h="2861309">
                <a:moveTo>
                  <a:pt x="2023110" y="2023110"/>
                </a:moveTo>
                <a:lnTo>
                  <a:pt x="2004060" y="202311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3110" y="2023110"/>
                </a:lnTo>
                <a:close/>
              </a:path>
              <a:path w="2861310" h="2861309">
                <a:moveTo>
                  <a:pt x="2032000" y="2032000"/>
                </a:moveTo>
                <a:lnTo>
                  <a:pt x="2012950" y="2032000"/>
                </a:lnTo>
                <a:lnTo>
                  <a:pt x="2023110" y="2042160"/>
                </a:lnTo>
                <a:lnTo>
                  <a:pt x="2042160" y="2042160"/>
                </a:lnTo>
                <a:lnTo>
                  <a:pt x="2032000" y="2032000"/>
                </a:lnTo>
                <a:close/>
              </a:path>
              <a:path w="2861310" h="2861309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861310" h="2861309">
                <a:moveTo>
                  <a:pt x="2044700" y="2044700"/>
                </a:moveTo>
                <a:lnTo>
                  <a:pt x="2025650" y="2044700"/>
                </a:lnTo>
                <a:lnTo>
                  <a:pt x="2029460" y="2048510"/>
                </a:lnTo>
                <a:lnTo>
                  <a:pt x="2048510" y="2048510"/>
                </a:lnTo>
                <a:lnTo>
                  <a:pt x="2044700" y="2044700"/>
                </a:lnTo>
                <a:close/>
              </a:path>
              <a:path w="2861310" h="2861309">
                <a:moveTo>
                  <a:pt x="2048510" y="2048510"/>
                </a:moveTo>
                <a:lnTo>
                  <a:pt x="2029460" y="2048510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10"/>
                </a:lnTo>
                <a:close/>
              </a:path>
              <a:path w="2861310" h="2861309">
                <a:moveTo>
                  <a:pt x="2661920" y="2661920"/>
                </a:moveTo>
                <a:lnTo>
                  <a:pt x="2642870" y="2661920"/>
                </a:lnTo>
                <a:lnTo>
                  <a:pt x="2774950" y="2794000"/>
                </a:lnTo>
                <a:lnTo>
                  <a:pt x="2794000" y="2794000"/>
                </a:lnTo>
                <a:lnTo>
                  <a:pt x="2661920" y="2661920"/>
                </a:lnTo>
                <a:close/>
              </a:path>
              <a:path w="2861310" h="2861309">
                <a:moveTo>
                  <a:pt x="2659380" y="2659380"/>
                </a:moveTo>
                <a:lnTo>
                  <a:pt x="2640330" y="2659380"/>
                </a:lnTo>
                <a:lnTo>
                  <a:pt x="2641600" y="2660650"/>
                </a:lnTo>
                <a:lnTo>
                  <a:pt x="2660650" y="2660650"/>
                </a:lnTo>
                <a:lnTo>
                  <a:pt x="2659380" y="2659380"/>
                </a:lnTo>
                <a:close/>
              </a:path>
              <a:path w="2861310" h="2861309">
                <a:moveTo>
                  <a:pt x="2655570" y="2655570"/>
                </a:moveTo>
                <a:lnTo>
                  <a:pt x="2636520" y="2655570"/>
                </a:lnTo>
                <a:lnTo>
                  <a:pt x="2639060" y="2658110"/>
                </a:lnTo>
                <a:lnTo>
                  <a:pt x="2658110" y="2658110"/>
                </a:lnTo>
                <a:lnTo>
                  <a:pt x="2655570" y="2655570"/>
                </a:lnTo>
                <a:close/>
              </a:path>
              <a:path w="2861310" h="2861309">
                <a:moveTo>
                  <a:pt x="2653030" y="2653030"/>
                </a:moveTo>
                <a:lnTo>
                  <a:pt x="2633980" y="2653030"/>
                </a:lnTo>
                <a:lnTo>
                  <a:pt x="2635250" y="2654300"/>
                </a:lnTo>
                <a:lnTo>
                  <a:pt x="2654300" y="2654300"/>
                </a:lnTo>
                <a:lnTo>
                  <a:pt x="2653030" y="2653030"/>
                </a:lnTo>
                <a:close/>
              </a:path>
              <a:path w="2861310" h="2861309">
                <a:moveTo>
                  <a:pt x="2649220" y="2649220"/>
                </a:moveTo>
                <a:lnTo>
                  <a:pt x="2630170" y="2649220"/>
                </a:lnTo>
                <a:lnTo>
                  <a:pt x="2632710" y="2651760"/>
                </a:lnTo>
                <a:lnTo>
                  <a:pt x="2651760" y="2651760"/>
                </a:lnTo>
                <a:lnTo>
                  <a:pt x="2649220" y="2649220"/>
                </a:lnTo>
                <a:close/>
              </a:path>
              <a:path w="2861310" h="2861309">
                <a:moveTo>
                  <a:pt x="2646680" y="2646680"/>
                </a:moveTo>
                <a:lnTo>
                  <a:pt x="2627630" y="2646680"/>
                </a:lnTo>
                <a:lnTo>
                  <a:pt x="2628900" y="2647950"/>
                </a:lnTo>
                <a:lnTo>
                  <a:pt x="2647950" y="2647950"/>
                </a:lnTo>
                <a:lnTo>
                  <a:pt x="2646680" y="2646680"/>
                </a:lnTo>
                <a:close/>
              </a:path>
              <a:path w="2861310" h="2861309">
                <a:moveTo>
                  <a:pt x="2642870" y="2642870"/>
                </a:moveTo>
                <a:lnTo>
                  <a:pt x="2623820" y="2642870"/>
                </a:lnTo>
                <a:lnTo>
                  <a:pt x="2626360" y="2645410"/>
                </a:lnTo>
                <a:lnTo>
                  <a:pt x="2645410" y="2645410"/>
                </a:lnTo>
                <a:lnTo>
                  <a:pt x="2642870" y="2642870"/>
                </a:lnTo>
                <a:close/>
              </a:path>
              <a:path w="2861310" h="2861309">
                <a:moveTo>
                  <a:pt x="2640330" y="2640330"/>
                </a:moveTo>
                <a:lnTo>
                  <a:pt x="2621280" y="2640330"/>
                </a:lnTo>
                <a:lnTo>
                  <a:pt x="2622550" y="2641600"/>
                </a:lnTo>
                <a:lnTo>
                  <a:pt x="2641600" y="2641600"/>
                </a:lnTo>
                <a:lnTo>
                  <a:pt x="2640330" y="2640330"/>
                </a:lnTo>
                <a:close/>
              </a:path>
              <a:path w="2861310" h="2861309">
                <a:moveTo>
                  <a:pt x="2636520" y="2636520"/>
                </a:moveTo>
                <a:lnTo>
                  <a:pt x="2617470" y="2636520"/>
                </a:lnTo>
                <a:lnTo>
                  <a:pt x="2620010" y="2639060"/>
                </a:lnTo>
                <a:lnTo>
                  <a:pt x="2639060" y="2639060"/>
                </a:lnTo>
                <a:lnTo>
                  <a:pt x="2636520" y="2636520"/>
                </a:lnTo>
                <a:close/>
              </a:path>
              <a:path w="2861310" h="2861309">
                <a:moveTo>
                  <a:pt x="2633980" y="2633980"/>
                </a:moveTo>
                <a:lnTo>
                  <a:pt x="2614930" y="2633980"/>
                </a:lnTo>
                <a:lnTo>
                  <a:pt x="2616200" y="2635250"/>
                </a:lnTo>
                <a:lnTo>
                  <a:pt x="2635250" y="2635250"/>
                </a:lnTo>
                <a:lnTo>
                  <a:pt x="2633980" y="2633980"/>
                </a:lnTo>
                <a:close/>
              </a:path>
              <a:path w="2861310" h="2861309">
                <a:moveTo>
                  <a:pt x="2630170" y="2630170"/>
                </a:moveTo>
                <a:lnTo>
                  <a:pt x="2611120" y="2630170"/>
                </a:lnTo>
                <a:lnTo>
                  <a:pt x="2613660" y="2632710"/>
                </a:lnTo>
                <a:lnTo>
                  <a:pt x="2632710" y="2632710"/>
                </a:lnTo>
                <a:lnTo>
                  <a:pt x="2630170" y="2630170"/>
                </a:lnTo>
                <a:close/>
              </a:path>
              <a:path w="2861310" h="2861309">
                <a:moveTo>
                  <a:pt x="2627630" y="2627630"/>
                </a:moveTo>
                <a:lnTo>
                  <a:pt x="2608580" y="2627630"/>
                </a:lnTo>
                <a:lnTo>
                  <a:pt x="2609850" y="2628900"/>
                </a:lnTo>
                <a:lnTo>
                  <a:pt x="2628900" y="2628900"/>
                </a:lnTo>
                <a:lnTo>
                  <a:pt x="2627630" y="2627630"/>
                </a:lnTo>
                <a:close/>
              </a:path>
              <a:path w="2861310" h="2861309">
                <a:moveTo>
                  <a:pt x="2623820" y="2623820"/>
                </a:moveTo>
                <a:lnTo>
                  <a:pt x="2604770" y="2623820"/>
                </a:lnTo>
                <a:lnTo>
                  <a:pt x="2607310" y="2626360"/>
                </a:lnTo>
                <a:lnTo>
                  <a:pt x="2626360" y="2626360"/>
                </a:lnTo>
                <a:lnTo>
                  <a:pt x="2623820" y="2623820"/>
                </a:lnTo>
                <a:close/>
              </a:path>
              <a:path w="2861310" h="28613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61310" h="28613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61310" h="28613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61310" h="28613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61310" h="28613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61310" h="28613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61310" h="28613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61310" h="28613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61310" h="28613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61310" h="28613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61310" h="28613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61310" h="28613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61310" h="28613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61310" h="28613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61310" h="28613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61310" h="28613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61310" h="28613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61310" h="2861309">
                <a:moveTo>
                  <a:pt x="2564130" y="2564130"/>
                </a:moveTo>
                <a:lnTo>
                  <a:pt x="2545080" y="256413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4130" y="2564130"/>
                </a:lnTo>
                <a:close/>
              </a:path>
              <a:path w="2861310" h="28613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61310" h="28613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61310" h="28613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61310" h="28613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61310" h="28613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61310" h="28613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61310" h="28613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61310" h="28613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61310" h="28613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61310" h="28613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61310" h="28613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861310" h="2861309">
                <a:moveTo>
                  <a:pt x="2526030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861310" h="28613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61310" h="28613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61310" h="28613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61310" h="28613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61310" h="28613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61310" h="28613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61310" h="2861309">
                <a:moveTo>
                  <a:pt x="2500630" y="2500630"/>
                </a:moveTo>
                <a:lnTo>
                  <a:pt x="2481580" y="250063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0630" y="2500630"/>
                </a:lnTo>
                <a:close/>
              </a:path>
              <a:path w="2861310" h="2861309">
                <a:moveTo>
                  <a:pt x="2494280" y="2494280"/>
                </a:moveTo>
                <a:lnTo>
                  <a:pt x="2475230" y="249428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4280" y="2494280"/>
                </a:lnTo>
                <a:close/>
              </a:path>
              <a:path w="2861310" h="28613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861310" h="2861309">
                <a:moveTo>
                  <a:pt x="2481580" y="2481580"/>
                </a:moveTo>
                <a:lnTo>
                  <a:pt x="2462530" y="248158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1580" y="2481580"/>
                </a:lnTo>
                <a:close/>
              </a:path>
              <a:path w="2861310" h="2861309">
                <a:moveTo>
                  <a:pt x="2475230" y="2475230"/>
                </a:moveTo>
                <a:lnTo>
                  <a:pt x="2456180" y="247523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5230" y="2475230"/>
                </a:lnTo>
                <a:close/>
              </a:path>
              <a:path w="2861310" h="2861309">
                <a:moveTo>
                  <a:pt x="2468880" y="2468880"/>
                </a:moveTo>
                <a:lnTo>
                  <a:pt x="2449830" y="246888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68880" y="2468880"/>
                </a:lnTo>
                <a:close/>
              </a:path>
              <a:path w="2861310" h="28613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61310" h="2861309">
                <a:moveTo>
                  <a:pt x="2457450" y="2457450"/>
                </a:moveTo>
                <a:lnTo>
                  <a:pt x="2438400" y="245745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7450" y="2457450"/>
                </a:lnTo>
                <a:close/>
              </a:path>
              <a:path w="2861310" h="2861309">
                <a:moveTo>
                  <a:pt x="2451100" y="2451100"/>
                </a:moveTo>
                <a:lnTo>
                  <a:pt x="2432050" y="245110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1100" y="2451100"/>
                </a:lnTo>
                <a:close/>
              </a:path>
              <a:path w="2861310" h="2861309">
                <a:moveTo>
                  <a:pt x="2444750" y="2444750"/>
                </a:moveTo>
                <a:lnTo>
                  <a:pt x="2425700" y="244475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4750" y="2444750"/>
                </a:lnTo>
                <a:close/>
              </a:path>
              <a:path w="2861310" h="2861309">
                <a:moveTo>
                  <a:pt x="2438400" y="2438400"/>
                </a:moveTo>
                <a:lnTo>
                  <a:pt x="2419350" y="243840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38400" y="2438400"/>
                </a:lnTo>
                <a:close/>
              </a:path>
              <a:path w="2861310" h="2861309">
                <a:moveTo>
                  <a:pt x="2432050" y="2432050"/>
                </a:moveTo>
                <a:lnTo>
                  <a:pt x="2413000" y="243205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2050" y="2432050"/>
                </a:lnTo>
                <a:close/>
              </a:path>
              <a:path w="2861310" h="2861309">
                <a:moveTo>
                  <a:pt x="2425700" y="2425700"/>
                </a:moveTo>
                <a:lnTo>
                  <a:pt x="2406650" y="242570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5700" y="2425700"/>
                </a:lnTo>
                <a:close/>
              </a:path>
              <a:path w="2861310" h="2861309">
                <a:moveTo>
                  <a:pt x="2419350" y="2419350"/>
                </a:moveTo>
                <a:lnTo>
                  <a:pt x="2400300" y="241935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19350" y="2419350"/>
                </a:lnTo>
                <a:close/>
              </a:path>
              <a:path w="2861310" h="28613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61310" h="28613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61310" h="28613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61310" h="28613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61310" h="28613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61310" h="28613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61310" h="28613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61310" h="28613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61310" h="28613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61310" h="28613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61310" h="28613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61310" h="28613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61310" h="28613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61310" h="28613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61310" h="28613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61310" h="28613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61310" h="28613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61310" h="28613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61310" h="28613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61310" h="28613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61310" h="28613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61310" h="28613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61310" h="28613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61310" h="28613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61310" h="28613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61310" h="2861309">
                <a:moveTo>
                  <a:pt x="2052320" y="2052320"/>
                </a:moveTo>
                <a:lnTo>
                  <a:pt x="2033270" y="205232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052320" y="2052320"/>
                </a:lnTo>
                <a:close/>
              </a:path>
              <a:path w="2861310" h="2861309">
                <a:moveTo>
                  <a:pt x="2794000" y="2794000"/>
                </a:moveTo>
                <a:lnTo>
                  <a:pt x="2774950" y="2794000"/>
                </a:lnTo>
                <a:lnTo>
                  <a:pt x="2781300" y="2800350"/>
                </a:lnTo>
                <a:lnTo>
                  <a:pt x="2800350" y="2800350"/>
                </a:lnTo>
                <a:lnTo>
                  <a:pt x="2794000" y="2794000"/>
                </a:lnTo>
                <a:close/>
              </a:path>
              <a:path w="2861310" h="2861309">
                <a:moveTo>
                  <a:pt x="2800350" y="2800350"/>
                </a:moveTo>
                <a:lnTo>
                  <a:pt x="2781300" y="2800350"/>
                </a:lnTo>
                <a:lnTo>
                  <a:pt x="2787650" y="2806700"/>
                </a:lnTo>
                <a:lnTo>
                  <a:pt x="2806700" y="2806700"/>
                </a:lnTo>
                <a:lnTo>
                  <a:pt x="2800350" y="2800350"/>
                </a:lnTo>
                <a:close/>
              </a:path>
              <a:path w="2861310" h="2861309">
                <a:moveTo>
                  <a:pt x="2806700" y="2806700"/>
                </a:moveTo>
                <a:lnTo>
                  <a:pt x="2787650" y="2806700"/>
                </a:lnTo>
                <a:lnTo>
                  <a:pt x="2842260" y="2861310"/>
                </a:lnTo>
                <a:lnTo>
                  <a:pt x="2861310" y="2861310"/>
                </a:lnTo>
                <a:lnTo>
                  <a:pt x="2806700" y="280670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0" y="3964940"/>
            <a:ext cx="2842260" cy="2887980"/>
          </a:xfrm>
          <a:custGeom>
            <a:avLst/>
            <a:gdLst/>
            <a:ahLst/>
            <a:cxnLst/>
            <a:rect l="l" t="t" r="r" b="b"/>
            <a:pathLst>
              <a:path w="2842260" h="2887979">
                <a:moveTo>
                  <a:pt x="64770" y="0"/>
                </a:moveTo>
                <a:lnTo>
                  <a:pt x="0" y="0"/>
                </a:lnTo>
                <a:lnTo>
                  <a:pt x="0" y="6349"/>
                </a:lnTo>
                <a:lnTo>
                  <a:pt x="69850" y="6349"/>
                </a:lnTo>
                <a:lnTo>
                  <a:pt x="69850" y="5079"/>
                </a:lnTo>
                <a:lnTo>
                  <a:pt x="68580" y="5079"/>
                </a:lnTo>
                <a:lnTo>
                  <a:pt x="68580" y="3809"/>
                </a:lnTo>
                <a:lnTo>
                  <a:pt x="67310" y="3809"/>
                </a:lnTo>
                <a:lnTo>
                  <a:pt x="67310" y="2539"/>
                </a:lnTo>
                <a:lnTo>
                  <a:pt x="66040" y="2539"/>
                </a:lnTo>
                <a:lnTo>
                  <a:pt x="6604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  <a:path w="2842260" h="2887979">
                <a:moveTo>
                  <a:pt x="0" y="45719"/>
                </a:moveTo>
                <a:lnTo>
                  <a:pt x="0" y="50799"/>
                </a:lnTo>
                <a:lnTo>
                  <a:pt x="5080" y="50799"/>
                </a:lnTo>
                <a:lnTo>
                  <a:pt x="0" y="45719"/>
                </a:lnTo>
                <a:close/>
              </a:path>
              <a:path w="2842260" h="2887979">
                <a:moveTo>
                  <a:pt x="5080" y="50800"/>
                </a:moveTo>
                <a:lnTo>
                  <a:pt x="0" y="50800"/>
                </a:lnTo>
                <a:lnTo>
                  <a:pt x="0" y="63499"/>
                </a:lnTo>
                <a:lnTo>
                  <a:pt x="17780" y="63499"/>
                </a:lnTo>
                <a:lnTo>
                  <a:pt x="5080" y="50800"/>
                </a:lnTo>
                <a:close/>
              </a:path>
              <a:path w="2842260" h="2887979">
                <a:moveTo>
                  <a:pt x="1778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5080" y="69849"/>
                </a:lnTo>
                <a:lnTo>
                  <a:pt x="24130" y="69849"/>
                </a:lnTo>
                <a:lnTo>
                  <a:pt x="17780" y="63500"/>
                </a:lnTo>
                <a:close/>
              </a:path>
              <a:path w="2842260" h="2887979">
                <a:moveTo>
                  <a:pt x="24130" y="69850"/>
                </a:moveTo>
                <a:lnTo>
                  <a:pt x="5080" y="69850"/>
                </a:lnTo>
                <a:lnTo>
                  <a:pt x="11430" y="76199"/>
                </a:lnTo>
                <a:lnTo>
                  <a:pt x="30480" y="76199"/>
                </a:lnTo>
                <a:lnTo>
                  <a:pt x="24130" y="69850"/>
                </a:lnTo>
                <a:close/>
              </a:path>
              <a:path w="2842260" h="2887979">
                <a:moveTo>
                  <a:pt x="30480" y="76200"/>
                </a:moveTo>
                <a:lnTo>
                  <a:pt x="11430" y="76200"/>
                </a:lnTo>
                <a:lnTo>
                  <a:pt x="17780" y="82549"/>
                </a:lnTo>
                <a:lnTo>
                  <a:pt x="36830" y="82549"/>
                </a:lnTo>
                <a:lnTo>
                  <a:pt x="30480" y="76200"/>
                </a:lnTo>
                <a:close/>
              </a:path>
              <a:path w="2842260" h="2887979">
                <a:moveTo>
                  <a:pt x="36830" y="82550"/>
                </a:moveTo>
                <a:lnTo>
                  <a:pt x="17780" y="82550"/>
                </a:lnTo>
                <a:lnTo>
                  <a:pt x="24130" y="88899"/>
                </a:lnTo>
                <a:lnTo>
                  <a:pt x="43179" y="88899"/>
                </a:lnTo>
                <a:lnTo>
                  <a:pt x="36830" y="82550"/>
                </a:lnTo>
                <a:close/>
              </a:path>
              <a:path w="2842260" h="2887979">
                <a:moveTo>
                  <a:pt x="43180" y="88900"/>
                </a:moveTo>
                <a:lnTo>
                  <a:pt x="24130" y="88900"/>
                </a:lnTo>
                <a:lnTo>
                  <a:pt x="36830" y="101599"/>
                </a:lnTo>
                <a:lnTo>
                  <a:pt x="55880" y="101599"/>
                </a:lnTo>
                <a:lnTo>
                  <a:pt x="43180" y="88900"/>
                </a:lnTo>
                <a:close/>
              </a:path>
              <a:path w="2842260" h="2887979">
                <a:moveTo>
                  <a:pt x="55880" y="101600"/>
                </a:moveTo>
                <a:lnTo>
                  <a:pt x="36830" y="101600"/>
                </a:lnTo>
                <a:lnTo>
                  <a:pt x="55880" y="120649"/>
                </a:lnTo>
                <a:lnTo>
                  <a:pt x="74930" y="120649"/>
                </a:lnTo>
                <a:lnTo>
                  <a:pt x="55880" y="101600"/>
                </a:lnTo>
                <a:close/>
              </a:path>
              <a:path w="2842260" h="2887979">
                <a:moveTo>
                  <a:pt x="74930" y="120650"/>
                </a:moveTo>
                <a:lnTo>
                  <a:pt x="55880" y="120650"/>
                </a:lnTo>
                <a:lnTo>
                  <a:pt x="68580" y="133349"/>
                </a:lnTo>
                <a:lnTo>
                  <a:pt x="87630" y="133349"/>
                </a:lnTo>
                <a:lnTo>
                  <a:pt x="74930" y="120650"/>
                </a:lnTo>
                <a:close/>
              </a:path>
              <a:path w="2842260" h="2887979">
                <a:moveTo>
                  <a:pt x="87630" y="133350"/>
                </a:moveTo>
                <a:lnTo>
                  <a:pt x="68580" y="133350"/>
                </a:lnTo>
                <a:lnTo>
                  <a:pt x="74930" y="139699"/>
                </a:lnTo>
                <a:lnTo>
                  <a:pt x="93980" y="139699"/>
                </a:lnTo>
                <a:lnTo>
                  <a:pt x="87630" y="133350"/>
                </a:lnTo>
                <a:close/>
              </a:path>
              <a:path w="2842260" h="2887979">
                <a:moveTo>
                  <a:pt x="93980" y="139700"/>
                </a:moveTo>
                <a:lnTo>
                  <a:pt x="74930" y="139700"/>
                </a:lnTo>
                <a:lnTo>
                  <a:pt x="81280" y="146049"/>
                </a:lnTo>
                <a:lnTo>
                  <a:pt x="100330" y="146049"/>
                </a:lnTo>
                <a:lnTo>
                  <a:pt x="93980" y="139700"/>
                </a:lnTo>
                <a:close/>
              </a:path>
              <a:path w="2842260" h="2887979">
                <a:moveTo>
                  <a:pt x="100330" y="146050"/>
                </a:moveTo>
                <a:lnTo>
                  <a:pt x="81280" y="146050"/>
                </a:lnTo>
                <a:lnTo>
                  <a:pt x="87630" y="152399"/>
                </a:lnTo>
                <a:lnTo>
                  <a:pt x="106680" y="152399"/>
                </a:lnTo>
                <a:lnTo>
                  <a:pt x="100330" y="146050"/>
                </a:lnTo>
                <a:close/>
              </a:path>
              <a:path w="2842260" h="2887979">
                <a:moveTo>
                  <a:pt x="106680" y="152400"/>
                </a:moveTo>
                <a:lnTo>
                  <a:pt x="87630" y="152400"/>
                </a:lnTo>
                <a:lnTo>
                  <a:pt x="100330" y="165099"/>
                </a:lnTo>
                <a:lnTo>
                  <a:pt x="119380" y="165099"/>
                </a:lnTo>
                <a:lnTo>
                  <a:pt x="106680" y="152400"/>
                </a:lnTo>
                <a:close/>
              </a:path>
              <a:path w="2842260" h="2887979">
                <a:moveTo>
                  <a:pt x="119380" y="165100"/>
                </a:moveTo>
                <a:lnTo>
                  <a:pt x="100330" y="165100"/>
                </a:lnTo>
                <a:lnTo>
                  <a:pt x="106680" y="171449"/>
                </a:lnTo>
                <a:lnTo>
                  <a:pt x="125730" y="171449"/>
                </a:lnTo>
                <a:lnTo>
                  <a:pt x="119380" y="165100"/>
                </a:lnTo>
                <a:close/>
              </a:path>
              <a:path w="2842260" h="2887979">
                <a:moveTo>
                  <a:pt x="125730" y="171450"/>
                </a:moveTo>
                <a:lnTo>
                  <a:pt x="106680" y="171450"/>
                </a:lnTo>
                <a:lnTo>
                  <a:pt x="119380" y="184149"/>
                </a:lnTo>
                <a:lnTo>
                  <a:pt x="138430" y="184149"/>
                </a:lnTo>
                <a:lnTo>
                  <a:pt x="125730" y="171450"/>
                </a:lnTo>
                <a:close/>
              </a:path>
              <a:path w="2842260" h="2887979">
                <a:moveTo>
                  <a:pt x="138430" y="184150"/>
                </a:moveTo>
                <a:lnTo>
                  <a:pt x="119380" y="184150"/>
                </a:lnTo>
                <a:lnTo>
                  <a:pt x="132080" y="196849"/>
                </a:lnTo>
                <a:lnTo>
                  <a:pt x="151129" y="196849"/>
                </a:lnTo>
                <a:lnTo>
                  <a:pt x="138430" y="184150"/>
                </a:lnTo>
                <a:close/>
              </a:path>
              <a:path w="2842260" h="2887979">
                <a:moveTo>
                  <a:pt x="151130" y="196850"/>
                </a:moveTo>
                <a:lnTo>
                  <a:pt x="132080" y="196850"/>
                </a:lnTo>
                <a:lnTo>
                  <a:pt x="138430" y="203199"/>
                </a:lnTo>
                <a:lnTo>
                  <a:pt x="157480" y="203199"/>
                </a:lnTo>
                <a:lnTo>
                  <a:pt x="151130" y="196850"/>
                </a:lnTo>
                <a:close/>
              </a:path>
              <a:path w="2842260" h="2887979">
                <a:moveTo>
                  <a:pt x="157480" y="203200"/>
                </a:moveTo>
                <a:lnTo>
                  <a:pt x="138430" y="203200"/>
                </a:lnTo>
                <a:lnTo>
                  <a:pt x="144780" y="209549"/>
                </a:lnTo>
                <a:lnTo>
                  <a:pt x="163830" y="209549"/>
                </a:lnTo>
                <a:lnTo>
                  <a:pt x="157480" y="203200"/>
                </a:lnTo>
                <a:close/>
              </a:path>
              <a:path w="2842260" h="2887979">
                <a:moveTo>
                  <a:pt x="163830" y="209550"/>
                </a:moveTo>
                <a:lnTo>
                  <a:pt x="144780" y="209550"/>
                </a:lnTo>
                <a:lnTo>
                  <a:pt x="151130" y="215899"/>
                </a:lnTo>
                <a:lnTo>
                  <a:pt x="170180" y="215899"/>
                </a:lnTo>
                <a:lnTo>
                  <a:pt x="163830" y="209550"/>
                </a:lnTo>
                <a:close/>
              </a:path>
              <a:path w="2842260" h="2887979">
                <a:moveTo>
                  <a:pt x="170180" y="215900"/>
                </a:moveTo>
                <a:lnTo>
                  <a:pt x="151130" y="215900"/>
                </a:lnTo>
                <a:lnTo>
                  <a:pt x="157480" y="222249"/>
                </a:lnTo>
                <a:lnTo>
                  <a:pt x="176530" y="222249"/>
                </a:lnTo>
                <a:lnTo>
                  <a:pt x="170180" y="215900"/>
                </a:lnTo>
                <a:close/>
              </a:path>
              <a:path w="2842260" h="2887979">
                <a:moveTo>
                  <a:pt x="176530" y="222250"/>
                </a:moveTo>
                <a:lnTo>
                  <a:pt x="157480" y="222250"/>
                </a:lnTo>
                <a:lnTo>
                  <a:pt x="163830" y="228599"/>
                </a:lnTo>
                <a:lnTo>
                  <a:pt x="182879" y="228599"/>
                </a:lnTo>
                <a:lnTo>
                  <a:pt x="176530" y="222250"/>
                </a:lnTo>
                <a:close/>
              </a:path>
              <a:path w="2842260" h="2887979">
                <a:moveTo>
                  <a:pt x="182880" y="228600"/>
                </a:moveTo>
                <a:lnTo>
                  <a:pt x="163830" y="228600"/>
                </a:lnTo>
                <a:lnTo>
                  <a:pt x="170180" y="234949"/>
                </a:lnTo>
                <a:lnTo>
                  <a:pt x="189229" y="234949"/>
                </a:lnTo>
                <a:lnTo>
                  <a:pt x="182880" y="228600"/>
                </a:lnTo>
                <a:close/>
              </a:path>
              <a:path w="2842260" h="2887979">
                <a:moveTo>
                  <a:pt x="189230" y="234950"/>
                </a:moveTo>
                <a:lnTo>
                  <a:pt x="170180" y="234950"/>
                </a:lnTo>
                <a:lnTo>
                  <a:pt x="176530" y="241299"/>
                </a:lnTo>
                <a:lnTo>
                  <a:pt x="195580" y="241299"/>
                </a:lnTo>
                <a:lnTo>
                  <a:pt x="189230" y="234950"/>
                </a:lnTo>
                <a:close/>
              </a:path>
              <a:path w="2842260" h="2887979">
                <a:moveTo>
                  <a:pt x="195580" y="241300"/>
                </a:moveTo>
                <a:lnTo>
                  <a:pt x="176530" y="241300"/>
                </a:lnTo>
                <a:lnTo>
                  <a:pt x="182880" y="247649"/>
                </a:lnTo>
                <a:lnTo>
                  <a:pt x="201929" y="247649"/>
                </a:lnTo>
                <a:lnTo>
                  <a:pt x="195580" y="241300"/>
                </a:lnTo>
                <a:close/>
              </a:path>
              <a:path w="2842260" h="2887979">
                <a:moveTo>
                  <a:pt x="201930" y="247650"/>
                </a:moveTo>
                <a:lnTo>
                  <a:pt x="182880" y="247650"/>
                </a:lnTo>
                <a:lnTo>
                  <a:pt x="189230" y="253999"/>
                </a:lnTo>
                <a:lnTo>
                  <a:pt x="208279" y="253999"/>
                </a:lnTo>
                <a:lnTo>
                  <a:pt x="201930" y="247650"/>
                </a:lnTo>
                <a:close/>
              </a:path>
              <a:path w="2842260" h="2887979">
                <a:moveTo>
                  <a:pt x="208280" y="253999"/>
                </a:moveTo>
                <a:lnTo>
                  <a:pt x="189230" y="253999"/>
                </a:lnTo>
                <a:lnTo>
                  <a:pt x="195580" y="260349"/>
                </a:lnTo>
                <a:lnTo>
                  <a:pt x="214630" y="260349"/>
                </a:lnTo>
                <a:lnTo>
                  <a:pt x="208280" y="253999"/>
                </a:lnTo>
                <a:close/>
              </a:path>
              <a:path w="2842260" h="2887979">
                <a:moveTo>
                  <a:pt x="214630" y="260350"/>
                </a:moveTo>
                <a:lnTo>
                  <a:pt x="195580" y="260350"/>
                </a:lnTo>
                <a:lnTo>
                  <a:pt x="201930" y="266699"/>
                </a:lnTo>
                <a:lnTo>
                  <a:pt x="220979" y="266699"/>
                </a:lnTo>
                <a:lnTo>
                  <a:pt x="214630" y="260350"/>
                </a:lnTo>
                <a:close/>
              </a:path>
              <a:path w="2842260" h="2887979">
                <a:moveTo>
                  <a:pt x="220980" y="266699"/>
                </a:moveTo>
                <a:lnTo>
                  <a:pt x="201930" y="266699"/>
                </a:lnTo>
                <a:lnTo>
                  <a:pt x="208280" y="273049"/>
                </a:lnTo>
                <a:lnTo>
                  <a:pt x="227329" y="273049"/>
                </a:lnTo>
                <a:lnTo>
                  <a:pt x="220980" y="266699"/>
                </a:lnTo>
                <a:close/>
              </a:path>
              <a:path w="2842260" h="2887979">
                <a:moveTo>
                  <a:pt x="227330" y="273050"/>
                </a:moveTo>
                <a:lnTo>
                  <a:pt x="208280" y="273050"/>
                </a:lnTo>
                <a:lnTo>
                  <a:pt x="214630" y="279399"/>
                </a:lnTo>
                <a:lnTo>
                  <a:pt x="233680" y="279399"/>
                </a:lnTo>
                <a:lnTo>
                  <a:pt x="227330" y="273050"/>
                </a:lnTo>
                <a:close/>
              </a:path>
              <a:path w="2842260" h="2887979">
                <a:moveTo>
                  <a:pt x="233680" y="279400"/>
                </a:moveTo>
                <a:lnTo>
                  <a:pt x="214630" y="279400"/>
                </a:lnTo>
                <a:lnTo>
                  <a:pt x="220980" y="285749"/>
                </a:lnTo>
                <a:lnTo>
                  <a:pt x="240029" y="285749"/>
                </a:lnTo>
                <a:lnTo>
                  <a:pt x="233680" y="279400"/>
                </a:lnTo>
                <a:close/>
              </a:path>
              <a:path w="2842260" h="2887979">
                <a:moveTo>
                  <a:pt x="240030" y="285749"/>
                </a:moveTo>
                <a:lnTo>
                  <a:pt x="220980" y="285749"/>
                </a:lnTo>
                <a:lnTo>
                  <a:pt x="227330" y="292099"/>
                </a:lnTo>
                <a:lnTo>
                  <a:pt x="246380" y="292099"/>
                </a:lnTo>
                <a:lnTo>
                  <a:pt x="240030" y="285749"/>
                </a:lnTo>
                <a:close/>
              </a:path>
              <a:path w="2842260" h="2887979">
                <a:moveTo>
                  <a:pt x="246380" y="292100"/>
                </a:moveTo>
                <a:lnTo>
                  <a:pt x="227330" y="292100"/>
                </a:lnTo>
                <a:lnTo>
                  <a:pt x="233680" y="298449"/>
                </a:lnTo>
                <a:lnTo>
                  <a:pt x="252729" y="298449"/>
                </a:lnTo>
                <a:lnTo>
                  <a:pt x="246380" y="292100"/>
                </a:lnTo>
                <a:close/>
              </a:path>
              <a:path w="2842260" h="2887979">
                <a:moveTo>
                  <a:pt x="252730" y="298449"/>
                </a:moveTo>
                <a:lnTo>
                  <a:pt x="233680" y="298449"/>
                </a:lnTo>
                <a:lnTo>
                  <a:pt x="240030" y="304799"/>
                </a:lnTo>
                <a:lnTo>
                  <a:pt x="259080" y="304799"/>
                </a:lnTo>
                <a:lnTo>
                  <a:pt x="252730" y="298449"/>
                </a:lnTo>
                <a:close/>
              </a:path>
              <a:path w="2842260" h="2887979">
                <a:moveTo>
                  <a:pt x="259080" y="304799"/>
                </a:moveTo>
                <a:lnTo>
                  <a:pt x="240030" y="304799"/>
                </a:lnTo>
                <a:lnTo>
                  <a:pt x="246380" y="311149"/>
                </a:lnTo>
                <a:lnTo>
                  <a:pt x="265430" y="311149"/>
                </a:lnTo>
                <a:lnTo>
                  <a:pt x="259080" y="304799"/>
                </a:lnTo>
                <a:close/>
              </a:path>
              <a:path w="2842260" h="2887979">
                <a:moveTo>
                  <a:pt x="265430" y="311149"/>
                </a:moveTo>
                <a:lnTo>
                  <a:pt x="246380" y="311149"/>
                </a:lnTo>
                <a:lnTo>
                  <a:pt x="252730" y="317499"/>
                </a:lnTo>
                <a:lnTo>
                  <a:pt x="271780" y="317499"/>
                </a:lnTo>
                <a:lnTo>
                  <a:pt x="265430" y="311149"/>
                </a:lnTo>
                <a:close/>
              </a:path>
              <a:path w="2842260" h="2887979">
                <a:moveTo>
                  <a:pt x="271780" y="317499"/>
                </a:moveTo>
                <a:lnTo>
                  <a:pt x="252730" y="317499"/>
                </a:lnTo>
                <a:lnTo>
                  <a:pt x="259080" y="323849"/>
                </a:lnTo>
                <a:lnTo>
                  <a:pt x="278130" y="323849"/>
                </a:lnTo>
                <a:lnTo>
                  <a:pt x="271780" y="317499"/>
                </a:lnTo>
                <a:close/>
              </a:path>
              <a:path w="2842260" h="2887979">
                <a:moveTo>
                  <a:pt x="278130" y="323849"/>
                </a:moveTo>
                <a:lnTo>
                  <a:pt x="259080" y="323849"/>
                </a:lnTo>
                <a:lnTo>
                  <a:pt x="271780" y="336549"/>
                </a:lnTo>
                <a:lnTo>
                  <a:pt x="290830" y="336549"/>
                </a:lnTo>
                <a:lnTo>
                  <a:pt x="278130" y="323849"/>
                </a:lnTo>
                <a:close/>
              </a:path>
              <a:path w="2842260" h="2887979">
                <a:moveTo>
                  <a:pt x="290830" y="336549"/>
                </a:moveTo>
                <a:lnTo>
                  <a:pt x="271780" y="336549"/>
                </a:lnTo>
                <a:lnTo>
                  <a:pt x="278130" y="342899"/>
                </a:lnTo>
                <a:lnTo>
                  <a:pt x="297180" y="342899"/>
                </a:lnTo>
                <a:lnTo>
                  <a:pt x="290830" y="336549"/>
                </a:lnTo>
                <a:close/>
              </a:path>
              <a:path w="2842260" h="2887979">
                <a:moveTo>
                  <a:pt x="297180" y="342899"/>
                </a:moveTo>
                <a:lnTo>
                  <a:pt x="278130" y="342899"/>
                </a:lnTo>
                <a:lnTo>
                  <a:pt x="284480" y="349249"/>
                </a:lnTo>
                <a:lnTo>
                  <a:pt x="303530" y="349249"/>
                </a:lnTo>
                <a:lnTo>
                  <a:pt x="297180" y="342899"/>
                </a:lnTo>
                <a:close/>
              </a:path>
              <a:path w="2842260" h="2887979">
                <a:moveTo>
                  <a:pt x="303530" y="349250"/>
                </a:moveTo>
                <a:lnTo>
                  <a:pt x="284480" y="349250"/>
                </a:lnTo>
                <a:lnTo>
                  <a:pt x="290830" y="355599"/>
                </a:lnTo>
                <a:lnTo>
                  <a:pt x="309880" y="355599"/>
                </a:lnTo>
                <a:lnTo>
                  <a:pt x="303530" y="349250"/>
                </a:lnTo>
                <a:close/>
              </a:path>
              <a:path w="2842260" h="2887979">
                <a:moveTo>
                  <a:pt x="309880" y="355599"/>
                </a:moveTo>
                <a:lnTo>
                  <a:pt x="290830" y="355599"/>
                </a:lnTo>
                <a:lnTo>
                  <a:pt x="303530" y="368299"/>
                </a:lnTo>
                <a:lnTo>
                  <a:pt x="322580" y="368299"/>
                </a:lnTo>
                <a:lnTo>
                  <a:pt x="309880" y="355599"/>
                </a:lnTo>
                <a:close/>
              </a:path>
              <a:path w="2842260" h="2887979">
                <a:moveTo>
                  <a:pt x="322580" y="368299"/>
                </a:moveTo>
                <a:lnTo>
                  <a:pt x="303530" y="368299"/>
                </a:lnTo>
                <a:lnTo>
                  <a:pt x="316230" y="380999"/>
                </a:lnTo>
                <a:lnTo>
                  <a:pt x="335280" y="380999"/>
                </a:lnTo>
                <a:lnTo>
                  <a:pt x="322580" y="368299"/>
                </a:lnTo>
                <a:close/>
              </a:path>
              <a:path w="2842260" h="2887979">
                <a:moveTo>
                  <a:pt x="335280" y="380999"/>
                </a:moveTo>
                <a:lnTo>
                  <a:pt x="316230" y="380999"/>
                </a:lnTo>
                <a:lnTo>
                  <a:pt x="322580" y="387349"/>
                </a:lnTo>
                <a:lnTo>
                  <a:pt x="341630" y="387349"/>
                </a:lnTo>
                <a:lnTo>
                  <a:pt x="335280" y="380999"/>
                </a:lnTo>
                <a:close/>
              </a:path>
              <a:path w="2842260" h="2887979">
                <a:moveTo>
                  <a:pt x="341630" y="387350"/>
                </a:moveTo>
                <a:lnTo>
                  <a:pt x="322580" y="387350"/>
                </a:lnTo>
                <a:lnTo>
                  <a:pt x="335280" y="400049"/>
                </a:lnTo>
                <a:lnTo>
                  <a:pt x="354330" y="400049"/>
                </a:lnTo>
                <a:lnTo>
                  <a:pt x="341630" y="387350"/>
                </a:lnTo>
                <a:close/>
              </a:path>
              <a:path w="2842260" h="2887979">
                <a:moveTo>
                  <a:pt x="354330" y="400050"/>
                </a:moveTo>
                <a:lnTo>
                  <a:pt x="335280" y="400050"/>
                </a:lnTo>
                <a:lnTo>
                  <a:pt x="341630" y="406399"/>
                </a:lnTo>
                <a:lnTo>
                  <a:pt x="360680" y="406399"/>
                </a:lnTo>
                <a:lnTo>
                  <a:pt x="354330" y="400050"/>
                </a:lnTo>
                <a:close/>
              </a:path>
              <a:path w="2842260" h="2887979">
                <a:moveTo>
                  <a:pt x="360680" y="406400"/>
                </a:moveTo>
                <a:lnTo>
                  <a:pt x="341630" y="406400"/>
                </a:lnTo>
                <a:lnTo>
                  <a:pt x="347980" y="412749"/>
                </a:lnTo>
                <a:lnTo>
                  <a:pt x="367030" y="412749"/>
                </a:lnTo>
                <a:lnTo>
                  <a:pt x="360680" y="406400"/>
                </a:lnTo>
                <a:close/>
              </a:path>
              <a:path w="2842260" h="2887979">
                <a:moveTo>
                  <a:pt x="367030" y="412749"/>
                </a:moveTo>
                <a:lnTo>
                  <a:pt x="347980" y="412749"/>
                </a:lnTo>
                <a:lnTo>
                  <a:pt x="354330" y="419099"/>
                </a:lnTo>
                <a:lnTo>
                  <a:pt x="373380" y="419099"/>
                </a:lnTo>
                <a:lnTo>
                  <a:pt x="367030" y="412749"/>
                </a:lnTo>
                <a:close/>
              </a:path>
              <a:path w="2842260" h="2887979">
                <a:moveTo>
                  <a:pt x="373380" y="419100"/>
                </a:moveTo>
                <a:lnTo>
                  <a:pt x="354330" y="419100"/>
                </a:lnTo>
                <a:lnTo>
                  <a:pt x="360680" y="425449"/>
                </a:lnTo>
                <a:lnTo>
                  <a:pt x="379730" y="425449"/>
                </a:lnTo>
                <a:lnTo>
                  <a:pt x="373380" y="419100"/>
                </a:lnTo>
                <a:close/>
              </a:path>
              <a:path w="2842260" h="2887979">
                <a:moveTo>
                  <a:pt x="379730" y="425450"/>
                </a:moveTo>
                <a:lnTo>
                  <a:pt x="360680" y="425450"/>
                </a:lnTo>
                <a:lnTo>
                  <a:pt x="367030" y="431799"/>
                </a:lnTo>
                <a:lnTo>
                  <a:pt x="386080" y="431799"/>
                </a:lnTo>
                <a:lnTo>
                  <a:pt x="379730" y="425450"/>
                </a:lnTo>
                <a:close/>
              </a:path>
              <a:path w="2842260" h="2887979">
                <a:moveTo>
                  <a:pt x="386080" y="431800"/>
                </a:moveTo>
                <a:lnTo>
                  <a:pt x="367030" y="431800"/>
                </a:lnTo>
                <a:lnTo>
                  <a:pt x="373380" y="438149"/>
                </a:lnTo>
                <a:lnTo>
                  <a:pt x="392430" y="438149"/>
                </a:lnTo>
                <a:lnTo>
                  <a:pt x="386080" y="431800"/>
                </a:lnTo>
                <a:close/>
              </a:path>
              <a:path w="2842260" h="2887979">
                <a:moveTo>
                  <a:pt x="392430" y="438150"/>
                </a:moveTo>
                <a:lnTo>
                  <a:pt x="373380" y="438150"/>
                </a:lnTo>
                <a:lnTo>
                  <a:pt x="379730" y="444499"/>
                </a:lnTo>
                <a:lnTo>
                  <a:pt x="398780" y="444499"/>
                </a:lnTo>
                <a:lnTo>
                  <a:pt x="392430" y="438150"/>
                </a:lnTo>
                <a:close/>
              </a:path>
              <a:path w="2842260" h="2887979">
                <a:moveTo>
                  <a:pt x="398780" y="444499"/>
                </a:moveTo>
                <a:lnTo>
                  <a:pt x="379730" y="444499"/>
                </a:lnTo>
                <a:lnTo>
                  <a:pt x="392430" y="457199"/>
                </a:lnTo>
                <a:lnTo>
                  <a:pt x="411480" y="457199"/>
                </a:lnTo>
                <a:lnTo>
                  <a:pt x="398780" y="444499"/>
                </a:lnTo>
                <a:close/>
              </a:path>
              <a:path w="2842260" h="2887979">
                <a:moveTo>
                  <a:pt x="411480" y="457199"/>
                </a:moveTo>
                <a:lnTo>
                  <a:pt x="392430" y="457199"/>
                </a:lnTo>
                <a:lnTo>
                  <a:pt x="398780" y="463549"/>
                </a:lnTo>
                <a:lnTo>
                  <a:pt x="417830" y="463549"/>
                </a:lnTo>
                <a:lnTo>
                  <a:pt x="411480" y="457199"/>
                </a:lnTo>
                <a:close/>
              </a:path>
              <a:path w="2842260" h="2887979">
                <a:moveTo>
                  <a:pt x="417830" y="463550"/>
                </a:moveTo>
                <a:lnTo>
                  <a:pt x="398780" y="463550"/>
                </a:lnTo>
                <a:lnTo>
                  <a:pt x="405130" y="469899"/>
                </a:lnTo>
                <a:lnTo>
                  <a:pt x="424180" y="469899"/>
                </a:lnTo>
                <a:lnTo>
                  <a:pt x="417830" y="463550"/>
                </a:lnTo>
                <a:close/>
              </a:path>
              <a:path w="2842260" h="2887979">
                <a:moveTo>
                  <a:pt x="424180" y="469900"/>
                </a:moveTo>
                <a:lnTo>
                  <a:pt x="405130" y="469900"/>
                </a:lnTo>
                <a:lnTo>
                  <a:pt x="424180" y="488949"/>
                </a:lnTo>
                <a:lnTo>
                  <a:pt x="443230" y="488949"/>
                </a:lnTo>
                <a:lnTo>
                  <a:pt x="424180" y="469900"/>
                </a:lnTo>
                <a:close/>
              </a:path>
              <a:path w="2842260" h="2887979">
                <a:moveTo>
                  <a:pt x="443230" y="488950"/>
                </a:moveTo>
                <a:lnTo>
                  <a:pt x="424180" y="488950"/>
                </a:lnTo>
                <a:lnTo>
                  <a:pt x="430530" y="495299"/>
                </a:lnTo>
                <a:lnTo>
                  <a:pt x="449580" y="495299"/>
                </a:lnTo>
                <a:lnTo>
                  <a:pt x="443230" y="488950"/>
                </a:lnTo>
                <a:close/>
              </a:path>
              <a:path w="2842260" h="2887979">
                <a:moveTo>
                  <a:pt x="449580" y="495300"/>
                </a:moveTo>
                <a:lnTo>
                  <a:pt x="430530" y="495300"/>
                </a:lnTo>
                <a:lnTo>
                  <a:pt x="436880" y="501649"/>
                </a:lnTo>
                <a:lnTo>
                  <a:pt x="455930" y="501649"/>
                </a:lnTo>
                <a:lnTo>
                  <a:pt x="449580" y="495300"/>
                </a:lnTo>
                <a:close/>
              </a:path>
              <a:path w="2842260" h="2887979">
                <a:moveTo>
                  <a:pt x="455930" y="501650"/>
                </a:moveTo>
                <a:lnTo>
                  <a:pt x="436880" y="501650"/>
                </a:lnTo>
                <a:lnTo>
                  <a:pt x="443230" y="507999"/>
                </a:lnTo>
                <a:lnTo>
                  <a:pt x="462280" y="507999"/>
                </a:lnTo>
                <a:lnTo>
                  <a:pt x="455930" y="501650"/>
                </a:lnTo>
                <a:close/>
              </a:path>
              <a:path w="2842260" h="2887979">
                <a:moveTo>
                  <a:pt x="462280" y="507999"/>
                </a:moveTo>
                <a:lnTo>
                  <a:pt x="443230" y="507999"/>
                </a:lnTo>
                <a:lnTo>
                  <a:pt x="449580" y="514349"/>
                </a:lnTo>
                <a:lnTo>
                  <a:pt x="468630" y="514349"/>
                </a:lnTo>
                <a:lnTo>
                  <a:pt x="462280" y="507999"/>
                </a:lnTo>
                <a:close/>
              </a:path>
              <a:path w="2842260" h="2887979">
                <a:moveTo>
                  <a:pt x="468630" y="514349"/>
                </a:moveTo>
                <a:lnTo>
                  <a:pt x="449580" y="514349"/>
                </a:lnTo>
                <a:lnTo>
                  <a:pt x="455930" y="520699"/>
                </a:lnTo>
                <a:lnTo>
                  <a:pt x="474980" y="520699"/>
                </a:lnTo>
                <a:lnTo>
                  <a:pt x="468630" y="514349"/>
                </a:lnTo>
                <a:close/>
              </a:path>
              <a:path w="2842260" h="2887979">
                <a:moveTo>
                  <a:pt x="474980" y="520700"/>
                </a:moveTo>
                <a:lnTo>
                  <a:pt x="455930" y="520700"/>
                </a:lnTo>
                <a:lnTo>
                  <a:pt x="462280" y="527049"/>
                </a:lnTo>
                <a:lnTo>
                  <a:pt x="481330" y="527049"/>
                </a:lnTo>
                <a:lnTo>
                  <a:pt x="474980" y="520700"/>
                </a:lnTo>
                <a:close/>
              </a:path>
              <a:path w="2842260" h="2887979">
                <a:moveTo>
                  <a:pt x="481330" y="527050"/>
                </a:moveTo>
                <a:lnTo>
                  <a:pt x="462280" y="527050"/>
                </a:lnTo>
                <a:lnTo>
                  <a:pt x="468630" y="533399"/>
                </a:lnTo>
                <a:lnTo>
                  <a:pt x="487680" y="533399"/>
                </a:lnTo>
                <a:lnTo>
                  <a:pt x="481330" y="527050"/>
                </a:lnTo>
                <a:close/>
              </a:path>
              <a:path w="2842260" h="2887979">
                <a:moveTo>
                  <a:pt x="487680" y="533400"/>
                </a:moveTo>
                <a:lnTo>
                  <a:pt x="468630" y="533400"/>
                </a:lnTo>
                <a:lnTo>
                  <a:pt x="474980" y="539749"/>
                </a:lnTo>
                <a:lnTo>
                  <a:pt x="494030" y="539749"/>
                </a:lnTo>
                <a:lnTo>
                  <a:pt x="487680" y="533400"/>
                </a:lnTo>
                <a:close/>
              </a:path>
              <a:path w="2842260" h="2887979">
                <a:moveTo>
                  <a:pt x="494030" y="539750"/>
                </a:moveTo>
                <a:lnTo>
                  <a:pt x="474980" y="539750"/>
                </a:lnTo>
                <a:lnTo>
                  <a:pt x="481330" y="546099"/>
                </a:lnTo>
                <a:lnTo>
                  <a:pt x="500380" y="546099"/>
                </a:lnTo>
                <a:lnTo>
                  <a:pt x="494030" y="539750"/>
                </a:lnTo>
                <a:close/>
              </a:path>
              <a:path w="2842260" h="2887979">
                <a:moveTo>
                  <a:pt x="500380" y="546099"/>
                </a:moveTo>
                <a:lnTo>
                  <a:pt x="481330" y="546099"/>
                </a:lnTo>
                <a:lnTo>
                  <a:pt x="487680" y="552449"/>
                </a:lnTo>
                <a:lnTo>
                  <a:pt x="506730" y="552449"/>
                </a:lnTo>
                <a:lnTo>
                  <a:pt x="500380" y="546099"/>
                </a:lnTo>
                <a:close/>
              </a:path>
              <a:path w="2842260" h="2887979">
                <a:moveTo>
                  <a:pt x="506730" y="552449"/>
                </a:moveTo>
                <a:lnTo>
                  <a:pt x="487680" y="552449"/>
                </a:lnTo>
                <a:lnTo>
                  <a:pt x="494030" y="558799"/>
                </a:lnTo>
                <a:lnTo>
                  <a:pt x="513080" y="558799"/>
                </a:lnTo>
                <a:lnTo>
                  <a:pt x="506730" y="552449"/>
                </a:lnTo>
                <a:close/>
              </a:path>
              <a:path w="2842260" h="2887979">
                <a:moveTo>
                  <a:pt x="513080" y="558800"/>
                </a:moveTo>
                <a:lnTo>
                  <a:pt x="494030" y="558800"/>
                </a:lnTo>
                <a:lnTo>
                  <a:pt x="500380" y="565149"/>
                </a:lnTo>
                <a:lnTo>
                  <a:pt x="519430" y="565149"/>
                </a:lnTo>
                <a:lnTo>
                  <a:pt x="513080" y="558800"/>
                </a:lnTo>
                <a:close/>
              </a:path>
              <a:path w="2842260" h="2887979">
                <a:moveTo>
                  <a:pt x="519430" y="565149"/>
                </a:moveTo>
                <a:lnTo>
                  <a:pt x="500380" y="565149"/>
                </a:lnTo>
                <a:lnTo>
                  <a:pt x="506730" y="571499"/>
                </a:lnTo>
                <a:lnTo>
                  <a:pt x="525780" y="571499"/>
                </a:lnTo>
                <a:lnTo>
                  <a:pt x="519430" y="565149"/>
                </a:lnTo>
                <a:close/>
              </a:path>
              <a:path w="2842260" h="2887979">
                <a:moveTo>
                  <a:pt x="525780" y="571499"/>
                </a:moveTo>
                <a:lnTo>
                  <a:pt x="506730" y="571499"/>
                </a:lnTo>
                <a:lnTo>
                  <a:pt x="513080" y="577849"/>
                </a:lnTo>
                <a:lnTo>
                  <a:pt x="532130" y="577849"/>
                </a:lnTo>
                <a:lnTo>
                  <a:pt x="525780" y="571499"/>
                </a:lnTo>
                <a:close/>
              </a:path>
              <a:path w="2842260" h="2887979">
                <a:moveTo>
                  <a:pt x="532130" y="577850"/>
                </a:moveTo>
                <a:lnTo>
                  <a:pt x="513080" y="577850"/>
                </a:lnTo>
                <a:lnTo>
                  <a:pt x="519430" y="584199"/>
                </a:lnTo>
                <a:lnTo>
                  <a:pt x="538480" y="584199"/>
                </a:lnTo>
                <a:lnTo>
                  <a:pt x="532130" y="577850"/>
                </a:lnTo>
                <a:close/>
              </a:path>
              <a:path w="2842260" h="2887979">
                <a:moveTo>
                  <a:pt x="538480" y="584199"/>
                </a:moveTo>
                <a:lnTo>
                  <a:pt x="519430" y="584199"/>
                </a:lnTo>
                <a:lnTo>
                  <a:pt x="525780" y="590549"/>
                </a:lnTo>
                <a:lnTo>
                  <a:pt x="544830" y="590549"/>
                </a:lnTo>
                <a:lnTo>
                  <a:pt x="538480" y="584199"/>
                </a:lnTo>
                <a:close/>
              </a:path>
              <a:path w="2842260" h="2887979">
                <a:moveTo>
                  <a:pt x="544830" y="590550"/>
                </a:moveTo>
                <a:lnTo>
                  <a:pt x="525780" y="590550"/>
                </a:lnTo>
                <a:lnTo>
                  <a:pt x="538480" y="603249"/>
                </a:lnTo>
                <a:lnTo>
                  <a:pt x="557530" y="603249"/>
                </a:lnTo>
                <a:lnTo>
                  <a:pt x="544830" y="590550"/>
                </a:lnTo>
                <a:close/>
              </a:path>
              <a:path w="2842260" h="2887979">
                <a:moveTo>
                  <a:pt x="557530" y="603249"/>
                </a:moveTo>
                <a:lnTo>
                  <a:pt x="538480" y="603249"/>
                </a:lnTo>
                <a:lnTo>
                  <a:pt x="557530" y="622299"/>
                </a:lnTo>
                <a:lnTo>
                  <a:pt x="576580" y="622299"/>
                </a:lnTo>
                <a:lnTo>
                  <a:pt x="557530" y="603249"/>
                </a:lnTo>
                <a:close/>
              </a:path>
              <a:path w="2842260" h="2887979">
                <a:moveTo>
                  <a:pt x="576580" y="622299"/>
                </a:moveTo>
                <a:lnTo>
                  <a:pt x="557530" y="622299"/>
                </a:lnTo>
                <a:lnTo>
                  <a:pt x="563880" y="628649"/>
                </a:lnTo>
                <a:lnTo>
                  <a:pt x="582930" y="628649"/>
                </a:lnTo>
                <a:lnTo>
                  <a:pt x="576580" y="622299"/>
                </a:lnTo>
                <a:close/>
              </a:path>
              <a:path w="2842260" h="2887979">
                <a:moveTo>
                  <a:pt x="582930" y="628649"/>
                </a:moveTo>
                <a:lnTo>
                  <a:pt x="563880" y="628649"/>
                </a:lnTo>
                <a:lnTo>
                  <a:pt x="570230" y="634999"/>
                </a:lnTo>
                <a:lnTo>
                  <a:pt x="589280" y="634999"/>
                </a:lnTo>
                <a:lnTo>
                  <a:pt x="582930" y="628649"/>
                </a:lnTo>
                <a:close/>
              </a:path>
              <a:path w="2842260" h="2887979">
                <a:moveTo>
                  <a:pt x="589280" y="634999"/>
                </a:moveTo>
                <a:lnTo>
                  <a:pt x="570230" y="634999"/>
                </a:lnTo>
                <a:lnTo>
                  <a:pt x="576580" y="641349"/>
                </a:lnTo>
                <a:lnTo>
                  <a:pt x="595630" y="641349"/>
                </a:lnTo>
                <a:lnTo>
                  <a:pt x="589280" y="634999"/>
                </a:lnTo>
                <a:close/>
              </a:path>
              <a:path w="2842260" h="2887979">
                <a:moveTo>
                  <a:pt x="595630" y="641349"/>
                </a:moveTo>
                <a:lnTo>
                  <a:pt x="576580" y="641349"/>
                </a:lnTo>
                <a:lnTo>
                  <a:pt x="582930" y="647699"/>
                </a:lnTo>
                <a:lnTo>
                  <a:pt x="601980" y="647699"/>
                </a:lnTo>
                <a:lnTo>
                  <a:pt x="595630" y="641349"/>
                </a:lnTo>
                <a:close/>
              </a:path>
              <a:path w="2842260" h="2887979">
                <a:moveTo>
                  <a:pt x="601980" y="647700"/>
                </a:moveTo>
                <a:lnTo>
                  <a:pt x="582930" y="647700"/>
                </a:lnTo>
                <a:lnTo>
                  <a:pt x="589280" y="654049"/>
                </a:lnTo>
                <a:lnTo>
                  <a:pt x="608330" y="654049"/>
                </a:lnTo>
                <a:lnTo>
                  <a:pt x="601980" y="647700"/>
                </a:lnTo>
                <a:close/>
              </a:path>
              <a:path w="2842260" h="2887979">
                <a:moveTo>
                  <a:pt x="608330" y="654049"/>
                </a:moveTo>
                <a:lnTo>
                  <a:pt x="589280" y="654049"/>
                </a:lnTo>
                <a:lnTo>
                  <a:pt x="595630" y="660399"/>
                </a:lnTo>
                <a:lnTo>
                  <a:pt x="614680" y="660399"/>
                </a:lnTo>
                <a:lnTo>
                  <a:pt x="608330" y="654049"/>
                </a:lnTo>
                <a:close/>
              </a:path>
              <a:path w="2842260" h="2887979">
                <a:moveTo>
                  <a:pt x="614680" y="660399"/>
                </a:moveTo>
                <a:lnTo>
                  <a:pt x="595630" y="660399"/>
                </a:lnTo>
                <a:lnTo>
                  <a:pt x="601980" y="666749"/>
                </a:lnTo>
                <a:lnTo>
                  <a:pt x="621030" y="666749"/>
                </a:lnTo>
                <a:lnTo>
                  <a:pt x="614680" y="660399"/>
                </a:lnTo>
                <a:close/>
              </a:path>
              <a:path w="2842260" h="2887979">
                <a:moveTo>
                  <a:pt x="621030" y="666750"/>
                </a:moveTo>
                <a:lnTo>
                  <a:pt x="601980" y="666750"/>
                </a:lnTo>
                <a:lnTo>
                  <a:pt x="608330" y="673099"/>
                </a:lnTo>
                <a:lnTo>
                  <a:pt x="627380" y="673099"/>
                </a:lnTo>
                <a:lnTo>
                  <a:pt x="621030" y="666750"/>
                </a:lnTo>
                <a:close/>
              </a:path>
              <a:path w="2842260" h="2887979">
                <a:moveTo>
                  <a:pt x="627380" y="673099"/>
                </a:moveTo>
                <a:lnTo>
                  <a:pt x="608330" y="673099"/>
                </a:lnTo>
                <a:lnTo>
                  <a:pt x="614680" y="679449"/>
                </a:lnTo>
                <a:lnTo>
                  <a:pt x="633730" y="679449"/>
                </a:lnTo>
                <a:lnTo>
                  <a:pt x="627380" y="673099"/>
                </a:lnTo>
                <a:close/>
              </a:path>
              <a:path w="2842260" h="2887979">
                <a:moveTo>
                  <a:pt x="633730" y="679450"/>
                </a:moveTo>
                <a:lnTo>
                  <a:pt x="614680" y="679450"/>
                </a:lnTo>
                <a:lnTo>
                  <a:pt x="621030" y="685799"/>
                </a:lnTo>
                <a:lnTo>
                  <a:pt x="640080" y="685799"/>
                </a:lnTo>
                <a:lnTo>
                  <a:pt x="633730" y="679450"/>
                </a:lnTo>
                <a:close/>
              </a:path>
              <a:path w="2842260" h="2887979">
                <a:moveTo>
                  <a:pt x="640080" y="685799"/>
                </a:moveTo>
                <a:lnTo>
                  <a:pt x="621030" y="685799"/>
                </a:lnTo>
                <a:lnTo>
                  <a:pt x="627380" y="692149"/>
                </a:lnTo>
                <a:lnTo>
                  <a:pt x="646430" y="692149"/>
                </a:lnTo>
                <a:lnTo>
                  <a:pt x="640080" y="685799"/>
                </a:lnTo>
                <a:close/>
              </a:path>
              <a:path w="2842260" h="2887979">
                <a:moveTo>
                  <a:pt x="646430" y="692149"/>
                </a:moveTo>
                <a:lnTo>
                  <a:pt x="627380" y="692149"/>
                </a:lnTo>
                <a:lnTo>
                  <a:pt x="633730" y="698499"/>
                </a:lnTo>
                <a:lnTo>
                  <a:pt x="652780" y="698499"/>
                </a:lnTo>
                <a:lnTo>
                  <a:pt x="646430" y="692149"/>
                </a:lnTo>
                <a:close/>
              </a:path>
              <a:path w="2842260" h="2887979">
                <a:moveTo>
                  <a:pt x="652780" y="698500"/>
                </a:moveTo>
                <a:lnTo>
                  <a:pt x="633730" y="698500"/>
                </a:lnTo>
                <a:lnTo>
                  <a:pt x="640080" y="704849"/>
                </a:lnTo>
                <a:lnTo>
                  <a:pt x="659130" y="704849"/>
                </a:lnTo>
                <a:lnTo>
                  <a:pt x="652780" y="698500"/>
                </a:lnTo>
                <a:close/>
              </a:path>
              <a:path w="2842260" h="2887979">
                <a:moveTo>
                  <a:pt x="659130" y="704849"/>
                </a:moveTo>
                <a:lnTo>
                  <a:pt x="640080" y="704849"/>
                </a:lnTo>
                <a:lnTo>
                  <a:pt x="652780" y="717549"/>
                </a:lnTo>
                <a:lnTo>
                  <a:pt x="671830" y="717549"/>
                </a:lnTo>
                <a:lnTo>
                  <a:pt x="659130" y="704849"/>
                </a:lnTo>
                <a:close/>
              </a:path>
              <a:path w="2842260" h="2887979">
                <a:moveTo>
                  <a:pt x="671830" y="717549"/>
                </a:moveTo>
                <a:lnTo>
                  <a:pt x="652780" y="717549"/>
                </a:lnTo>
                <a:lnTo>
                  <a:pt x="659130" y="723899"/>
                </a:lnTo>
                <a:lnTo>
                  <a:pt x="678180" y="723899"/>
                </a:lnTo>
                <a:lnTo>
                  <a:pt x="671830" y="717549"/>
                </a:lnTo>
                <a:close/>
              </a:path>
              <a:path w="2842260" h="2887979">
                <a:moveTo>
                  <a:pt x="678180" y="723899"/>
                </a:moveTo>
                <a:lnTo>
                  <a:pt x="659130" y="723899"/>
                </a:lnTo>
                <a:lnTo>
                  <a:pt x="665480" y="730249"/>
                </a:lnTo>
                <a:lnTo>
                  <a:pt x="684530" y="730249"/>
                </a:lnTo>
                <a:lnTo>
                  <a:pt x="678180" y="723899"/>
                </a:lnTo>
                <a:close/>
              </a:path>
              <a:path w="2842260" h="2887979">
                <a:moveTo>
                  <a:pt x="684530" y="730249"/>
                </a:moveTo>
                <a:lnTo>
                  <a:pt x="665480" y="730249"/>
                </a:lnTo>
                <a:lnTo>
                  <a:pt x="671830" y="736599"/>
                </a:lnTo>
                <a:lnTo>
                  <a:pt x="690880" y="736599"/>
                </a:lnTo>
                <a:lnTo>
                  <a:pt x="684530" y="730249"/>
                </a:lnTo>
                <a:close/>
              </a:path>
              <a:path w="2842260" h="2887979">
                <a:moveTo>
                  <a:pt x="690880" y="736599"/>
                </a:moveTo>
                <a:lnTo>
                  <a:pt x="671830" y="736599"/>
                </a:lnTo>
                <a:lnTo>
                  <a:pt x="678180" y="742949"/>
                </a:lnTo>
                <a:lnTo>
                  <a:pt x="697230" y="742949"/>
                </a:lnTo>
                <a:lnTo>
                  <a:pt x="690880" y="736599"/>
                </a:lnTo>
                <a:close/>
              </a:path>
              <a:path w="2842260" h="2887979">
                <a:moveTo>
                  <a:pt x="697230" y="742949"/>
                </a:moveTo>
                <a:lnTo>
                  <a:pt x="678180" y="742949"/>
                </a:lnTo>
                <a:lnTo>
                  <a:pt x="690880" y="755649"/>
                </a:lnTo>
                <a:lnTo>
                  <a:pt x="709930" y="755649"/>
                </a:lnTo>
                <a:lnTo>
                  <a:pt x="697230" y="742949"/>
                </a:lnTo>
                <a:close/>
              </a:path>
              <a:path w="2842260" h="2887979">
                <a:moveTo>
                  <a:pt x="709930" y="755649"/>
                </a:moveTo>
                <a:lnTo>
                  <a:pt x="690880" y="755649"/>
                </a:lnTo>
                <a:lnTo>
                  <a:pt x="697230" y="761999"/>
                </a:lnTo>
                <a:lnTo>
                  <a:pt x="716280" y="761999"/>
                </a:lnTo>
                <a:lnTo>
                  <a:pt x="709930" y="755649"/>
                </a:lnTo>
                <a:close/>
              </a:path>
              <a:path w="2842260" h="2887979">
                <a:moveTo>
                  <a:pt x="716280" y="761999"/>
                </a:moveTo>
                <a:lnTo>
                  <a:pt x="697230" y="761999"/>
                </a:lnTo>
                <a:lnTo>
                  <a:pt x="703580" y="768349"/>
                </a:lnTo>
                <a:lnTo>
                  <a:pt x="722630" y="768349"/>
                </a:lnTo>
                <a:lnTo>
                  <a:pt x="716280" y="761999"/>
                </a:lnTo>
                <a:close/>
              </a:path>
              <a:path w="2842260" h="2887979">
                <a:moveTo>
                  <a:pt x="722630" y="768349"/>
                </a:moveTo>
                <a:lnTo>
                  <a:pt x="703580" y="768349"/>
                </a:lnTo>
                <a:lnTo>
                  <a:pt x="716280" y="781049"/>
                </a:lnTo>
                <a:lnTo>
                  <a:pt x="735330" y="781049"/>
                </a:lnTo>
                <a:lnTo>
                  <a:pt x="722630" y="768349"/>
                </a:lnTo>
                <a:close/>
              </a:path>
              <a:path w="2842260" h="2887979">
                <a:moveTo>
                  <a:pt x="735330" y="781049"/>
                </a:moveTo>
                <a:lnTo>
                  <a:pt x="716280" y="781049"/>
                </a:lnTo>
                <a:lnTo>
                  <a:pt x="722630" y="787399"/>
                </a:lnTo>
                <a:lnTo>
                  <a:pt x="741680" y="787399"/>
                </a:lnTo>
                <a:lnTo>
                  <a:pt x="735330" y="781049"/>
                </a:lnTo>
                <a:close/>
              </a:path>
              <a:path w="2842260" h="2887979">
                <a:moveTo>
                  <a:pt x="741680" y="787399"/>
                </a:moveTo>
                <a:lnTo>
                  <a:pt x="722630" y="787399"/>
                </a:lnTo>
                <a:lnTo>
                  <a:pt x="728980" y="793749"/>
                </a:lnTo>
                <a:lnTo>
                  <a:pt x="748030" y="793749"/>
                </a:lnTo>
                <a:lnTo>
                  <a:pt x="741680" y="787399"/>
                </a:lnTo>
                <a:close/>
              </a:path>
              <a:path w="2842260" h="2887979">
                <a:moveTo>
                  <a:pt x="748030" y="793749"/>
                </a:moveTo>
                <a:lnTo>
                  <a:pt x="728980" y="793749"/>
                </a:lnTo>
                <a:lnTo>
                  <a:pt x="735330" y="800099"/>
                </a:lnTo>
                <a:lnTo>
                  <a:pt x="754380" y="800099"/>
                </a:lnTo>
                <a:lnTo>
                  <a:pt x="748030" y="793749"/>
                </a:lnTo>
                <a:close/>
              </a:path>
              <a:path w="2842260" h="2887979">
                <a:moveTo>
                  <a:pt x="754380" y="800100"/>
                </a:moveTo>
                <a:lnTo>
                  <a:pt x="735330" y="800100"/>
                </a:lnTo>
                <a:lnTo>
                  <a:pt x="741680" y="806449"/>
                </a:lnTo>
                <a:lnTo>
                  <a:pt x="760730" y="806449"/>
                </a:lnTo>
                <a:lnTo>
                  <a:pt x="754380" y="800100"/>
                </a:lnTo>
                <a:close/>
              </a:path>
              <a:path w="2842260" h="2887979">
                <a:moveTo>
                  <a:pt x="760730" y="806450"/>
                </a:moveTo>
                <a:lnTo>
                  <a:pt x="741680" y="806450"/>
                </a:lnTo>
                <a:lnTo>
                  <a:pt x="748030" y="812799"/>
                </a:lnTo>
                <a:lnTo>
                  <a:pt x="767080" y="812799"/>
                </a:lnTo>
                <a:lnTo>
                  <a:pt x="760730" y="806450"/>
                </a:lnTo>
                <a:close/>
              </a:path>
              <a:path w="2842260" h="2887979">
                <a:moveTo>
                  <a:pt x="767080" y="812800"/>
                </a:moveTo>
                <a:lnTo>
                  <a:pt x="748030" y="812800"/>
                </a:lnTo>
                <a:lnTo>
                  <a:pt x="760730" y="825499"/>
                </a:lnTo>
                <a:lnTo>
                  <a:pt x="779780" y="825499"/>
                </a:lnTo>
                <a:lnTo>
                  <a:pt x="767080" y="812800"/>
                </a:lnTo>
                <a:close/>
              </a:path>
              <a:path w="2842260" h="2887979">
                <a:moveTo>
                  <a:pt x="779780" y="825499"/>
                </a:moveTo>
                <a:lnTo>
                  <a:pt x="760730" y="825499"/>
                </a:lnTo>
                <a:lnTo>
                  <a:pt x="773430" y="838199"/>
                </a:lnTo>
                <a:lnTo>
                  <a:pt x="792480" y="838199"/>
                </a:lnTo>
                <a:lnTo>
                  <a:pt x="779780" y="825499"/>
                </a:lnTo>
                <a:close/>
              </a:path>
              <a:path w="2842260" h="2887979">
                <a:moveTo>
                  <a:pt x="792480" y="838200"/>
                </a:moveTo>
                <a:lnTo>
                  <a:pt x="773430" y="838200"/>
                </a:lnTo>
                <a:lnTo>
                  <a:pt x="786130" y="850899"/>
                </a:lnTo>
                <a:lnTo>
                  <a:pt x="805180" y="850899"/>
                </a:lnTo>
                <a:lnTo>
                  <a:pt x="792480" y="838200"/>
                </a:lnTo>
                <a:close/>
              </a:path>
              <a:path w="2842260" h="2887979">
                <a:moveTo>
                  <a:pt x="805180" y="850900"/>
                </a:moveTo>
                <a:lnTo>
                  <a:pt x="786130" y="850900"/>
                </a:lnTo>
                <a:lnTo>
                  <a:pt x="792480" y="857249"/>
                </a:lnTo>
                <a:lnTo>
                  <a:pt x="811530" y="857249"/>
                </a:lnTo>
                <a:lnTo>
                  <a:pt x="805180" y="850900"/>
                </a:lnTo>
                <a:close/>
              </a:path>
              <a:path w="2842260" h="2887979">
                <a:moveTo>
                  <a:pt x="811530" y="857250"/>
                </a:moveTo>
                <a:lnTo>
                  <a:pt x="792480" y="857250"/>
                </a:lnTo>
                <a:lnTo>
                  <a:pt x="798830" y="863599"/>
                </a:lnTo>
                <a:lnTo>
                  <a:pt x="817880" y="863599"/>
                </a:lnTo>
                <a:lnTo>
                  <a:pt x="811530" y="857250"/>
                </a:lnTo>
                <a:close/>
              </a:path>
              <a:path w="2842260" h="2887979">
                <a:moveTo>
                  <a:pt x="817880" y="863599"/>
                </a:moveTo>
                <a:lnTo>
                  <a:pt x="798830" y="863599"/>
                </a:lnTo>
                <a:lnTo>
                  <a:pt x="811530" y="876299"/>
                </a:lnTo>
                <a:lnTo>
                  <a:pt x="830580" y="876299"/>
                </a:lnTo>
                <a:lnTo>
                  <a:pt x="817880" y="863599"/>
                </a:lnTo>
                <a:close/>
              </a:path>
              <a:path w="2842260" h="2887979">
                <a:moveTo>
                  <a:pt x="830580" y="876299"/>
                </a:moveTo>
                <a:lnTo>
                  <a:pt x="811530" y="876299"/>
                </a:lnTo>
                <a:lnTo>
                  <a:pt x="817880" y="882649"/>
                </a:lnTo>
                <a:lnTo>
                  <a:pt x="836930" y="882649"/>
                </a:lnTo>
                <a:lnTo>
                  <a:pt x="830580" y="876299"/>
                </a:lnTo>
                <a:close/>
              </a:path>
              <a:path w="2842260" h="2887979">
                <a:moveTo>
                  <a:pt x="836930" y="882650"/>
                </a:moveTo>
                <a:lnTo>
                  <a:pt x="817880" y="882650"/>
                </a:lnTo>
                <a:lnTo>
                  <a:pt x="830580" y="895349"/>
                </a:lnTo>
                <a:lnTo>
                  <a:pt x="849630" y="895349"/>
                </a:lnTo>
                <a:lnTo>
                  <a:pt x="836930" y="882650"/>
                </a:lnTo>
                <a:close/>
              </a:path>
              <a:path w="2842260" h="2887979">
                <a:moveTo>
                  <a:pt x="849630" y="895349"/>
                </a:moveTo>
                <a:lnTo>
                  <a:pt x="830580" y="895349"/>
                </a:lnTo>
                <a:lnTo>
                  <a:pt x="836930" y="901699"/>
                </a:lnTo>
                <a:lnTo>
                  <a:pt x="855980" y="901699"/>
                </a:lnTo>
                <a:lnTo>
                  <a:pt x="849630" y="895349"/>
                </a:lnTo>
                <a:close/>
              </a:path>
              <a:path w="2842260" h="2887979">
                <a:moveTo>
                  <a:pt x="855980" y="901700"/>
                </a:moveTo>
                <a:lnTo>
                  <a:pt x="836930" y="901700"/>
                </a:lnTo>
                <a:lnTo>
                  <a:pt x="843280" y="908049"/>
                </a:lnTo>
                <a:lnTo>
                  <a:pt x="862330" y="908049"/>
                </a:lnTo>
                <a:lnTo>
                  <a:pt x="855980" y="901700"/>
                </a:lnTo>
                <a:close/>
              </a:path>
              <a:path w="2842260" h="2887979">
                <a:moveTo>
                  <a:pt x="862330" y="908050"/>
                </a:moveTo>
                <a:lnTo>
                  <a:pt x="843280" y="908050"/>
                </a:lnTo>
                <a:lnTo>
                  <a:pt x="849630" y="914399"/>
                </a:lnTo>
                <a:lnTo>
                  <a:pt x="868680" y="914399"/>
                </a:lnTo>
                <a:lnTo>
                  <a:pt x="862330" y="908050"/>
                </a:lnTo>
                <a:close/>
              </a:path>
              <a:path w="2842260" h="2887979">
                <a:moveTo>
                  <a:pt x="868680" y="914400"/>
                </a:moveTo>
                <a:lnTo>
                  <a:pt x="849630" y="914400"/>
                </a:lnTo>
                <a:lnTo>
                  <a:pt x="855980" y="920749"/>
                </a:lnTo>
                <a:lnTo>
                  <a:pt x="875030" y="920749"/>
                </a:lnTo>
                <a:lnTo>
                  <a:pt x="868680" y="914400"/>
                </a:lnTo>
                <a:close/>
              </a:path>
              <a:path w="2842260" h="2887979">
                <a:moveTo>
                  <a:pt x="875030" y="920750"/>
                </a:moveTo>
                <a:lnTo>
                  <a:pt x="855980" y="920750"/>
                </a:lnTo>
                <a:lnTo>
                  <a:pt x="868680" y="933449"/>
                </a:lnTo>
                <a:lnTo>
                  <a:pt x="887730" y="933449"/>
                </a:lnTo>
                <a:lnTo>
                  <a:pt x="875030" y="920750"/>
                </a:lnTo>
                <a:close/>
              </a:path>
              <a:path w="2842260" h="2887979">
                <a:moveTo>
                  <a:pt x="887730" y="933450"/>
                </a:moveTo>
                <a:lnTo>
                  <a:pt x="868680" y="933450"/>
                </a:lnTo>
                <a:lnTo>
                  <a:pt x="875030" y="939799"/>
                </a:lnTo>
                <a:lnTo>
                  <a:pt x="894080" y="939799"/>
                </a:lnTo>
                <a:lnTo>
                  <a:pt x="887730" y="933450"/>
                </a:lnTo>
                <a:close/>
              </a:path>
              <a:path w="2842260" h="2887979">
                <a:moveTo>
                  <a:pt x="894080" y="939800"/>
                </a:moveTo>
                <a:lnTo>
                  <a:pt x="875030" y="939800"/>
                </a:lnTo>
                <a:lnTo>
                  <a:pt x="881380" y="946149"/>
                </a:lnTo>
                <a:lnTo>
                  <a:pt x="900430" y="946149"/>
                </a:lnTo>
                <a:lnTo>
                  <a:pt x="894080" y="939800"/>
                </a:lnTo>
                <a:close/>
              </a:path>
              <a:path w="2842260" h="2887979">
                <a:moveTo>
                  <a:pt x="900430" y="946150"/>
                </a:moveTo>
                <a:lnTo>
                  <a:pt x="881380" y="946150"/>
                </a:lnTo>
                <a:lnTo>
                  <a:pt x="887730" y="952499"/>
                </a:lnTo>
                <a:lnTo>
                  <a:pt x="906780" y="952499"/>
                </a:lnTo>
                <a:lnTo>
                  <a:pt x="900430" y="946150"/>
                </a:lnTo>
                <a:close/>
              </a:path>
              <a:path w="2842260" h="2887979">
                <a:moveTo>
                  <a:pt x="906780" y="952500"/>
                </a:moveTo>
                <a:lnTo>
                  <a:pt x="887730" y="952500"/>
                </a:lnTo>
                <a:lnTo>
                  <a:pt x="894080" y="958849"/>
                </a:lnTo>
                <a:lnTo>
                  <a:pt x="913130" y="958849"/>
                </a:lnTo>
                <a:lnTo>
                  <a:pt x="906780" y="952500"/>
                </a:lnTo>
                <a:close/>
              </a:path>
              <a:path w="2842260" h="2887979">
                <a:moveTo>
                  <a:pt x="913130" y="958850"/>
                </a:moveTo>
                <a:lnTo>
                  <a:pt x="894080" y="958850"/>
                </a:lnTo>
                <a:lnTo>
                  <a:pt x="900430" y="965199"/>
                </a:lnTo>
                <a:lnTo>
                  <a:pt x="919480" y="965199"/>
                </a:lnTo>
                <a:lnTo>
                  <a:pt x="913130" y="958850"/>
                </a:lnTo>
                <a:close/>
              </a:path>
              <a:path w="2842260" h="2887979">
                <a:moveTo>
                  <a:pt x="919480" y="965200"/>
                </a:moveTo>
                <a:lnTo>
                  <a:pt x="900430" y="965200"/>
                </a:lnTo>
                <a:lnTo>
                  <a:pt x="913130" y="977899"/>
                </a:lnTo>
                <a:lnTo>
                  <a:pt x="932180" y="977899"/>
                </a:lnTo>
                <a:lnTo>
                  <a:pt x="919480" y="965200"/>
                </a:lnTo>
                <a:close/>
              </a:path>
              <a:path w="2842260" h="2887979">
                <a:moveTo>
                  <a:pt x="932180" y="977900"/>
                </a:moveTo>
                <a:lnTo>
                  <a:pt x="913130" y="977900"/>
                </a:lnTo>
                <a:lnTo>
                  <a:pt x="919480" y="984249"/>
                </a:lnTo>
                <a:lnTo>
                  <a:pt x="938530" y="984249"/>
                </a:lnTo>
                <a:lnTo>
                  <a:pt x="932180" y="977900"/>
                </a:lnTo>
                <a:close/>
              </a:path>
              <a:path w="2842260" h="2887979">
                <a:moveTo>
                  <a:pt x="938530" y="984250"/>
                </a:moveTo>
                <a:lnTo>
                  <a:pt x="919480" y="984250"/>
                </a:lnTo>
                <a:lnTo>
                  <a:pt x="925830" y="990599"/>
                </a:lnTo>
                <a:lnTo>
                  <a:pt x="944880" y="990599"/>
                </a:lnTo>
                <a:lnTo>
                  <a:pt x="938530" y="984250"/>
                </a:lnTo>
                <a:close/>
              </a:path>
              <a:path w="2842260" h="2887979">
                <a:moveTo>
                  <a:pt x="944880" y="990599"/>
                </a:moveTo>
                <a:lnTo>
                  <a:pt x="925830" y="990599"/>
                </a:lnTo>
                <a:lnTo>
                  <a:pt x="932180" y="996949"/>
                </a:lnTo>
                <a:lnTo>
                  <a:pt x="951230" y="996949"/>
                </a:lnTo>
                <a:lnTo>
                  <a:pt x="944880" y="990599"/>
                </a:lnTo>
                <a:close/>
              </a:path>
              <a:path w="2842260" h="2887979">
                <a:moveTo>
                  <a:pt x="951230" y="996950"/>
                </a:moveTo>
                <a:lnTo>
                  <a:pt x="932180" y="996950"/>
                </a:lnTo>
                <a:lnTo>
                  <a:pt x="944880" y="1009649"/>
                </a:lnTo>
                <a:lnTo>
                  <a:pt x="963930" y="1009649"/>
                </a:lnTo>
                <a:lnTo>
                  <a:pt x="951230" y="996950"/>
                </a:lnTo>
                <a:close/>
              </a:path>
              <a:path w="2842260" h="2887979">
                <a:moveTo>
                  <a:pt x="963930" y="1009650"/>
                </a:moveTo>
                <a:lnTo>
                  <a:pt x="944880" y="1009650"/>
                </a:lnTo>
                <a:lnTo>
                  <a:pt x="976630" y="1041399"/>
                </a:lnTo>
                <a:lnTo>
                  <a:pt x="995680" y="1041399"/>
                </a:lnTo>
                <a:lnTo>
                  <a:pt x="963930" y="1009650"/>
                </a:lnTo>
                <a:close/>
              </a:path>
              <a:path w="2842260" h="2887979">
                <a:moveTo>
                  <a:pt x="995680" y="1041400"/>
                </a:moveTo>
                <a:lnTo>
                  <a:pt x="976630" y="1041400"/>
                </a:lnTo>
                <a:lnTo>
                  <a:pt x="982980" y="1047749"/>
                </a:lnTo>
                <a:lnTo>
                  <a:pt x="1002030" y="1047749"/>
                </a:lnTo>
                <a:lnTo>
                  <a:pt x="995680" y="1041400"/>
                </a:lnTo>
                <a:close/>
              </a:path>
              <a:path w="2842260" h="2887979">
                <a:moveTo>
                  <a:pt x="1002030" y="1047750"/>
                </a:moveTo>
                <a:lnTo>
                  <a:pt x="982980" y="1047750"/>
                </a:lnTo>
                <a:lnTo>
                  <a:pt x="995680" y="1060449"/>
                </a:lnTo>
                <a:lnTo>
                  <a:pt x="1014730" y="1060449"/>
                </a:lnTo>
                <a:lnTo>
                  <a:pt x="1002030" y="1047750"/>
                </a:lnTo>
                <a:close/>
              </a:path>
              <a:path w="2842260" h="2887979">
                <a:moveTo>
                  <a:pt x="1014730" y="1060450"/>
                </a:moveTo>
                <a:lnTo>
                  <a:pt x="995680" y="1060450"/>
                </a:lnTo>
                <a:lnTo>
                  <a:pt x="1002030" y="1066799"/>
                </a:lnTo>
                <a:lnTo>
                  <a:pt x="1021080" y="1066799"/>
                </a:lnTo>
                <a:lnTo>
                  <a:pt x="1014730" y="1060450"/>
                </a:lnTo>
                <a:close/>
              </a:path>
              <a:path w="2842260" h="2887979">
                <a:moveTo>
                  <a:pt x="1021080" y="1066800"/>
                </a:moveTo>
                <a:lnTo>
                  <a:pt x="1002030" y="1066800"/>
                </a:lnTo>
                <a:lnTo>
                  <a:pt x="1008380" y="1073149"/>
                </a:lnTo>
                <a:lnTo>
                  <a:pt x="1027430" y="1073149"/>
                </a:lnTo>
                <a:lnTo>
                  <a:pt x="1021080" y="1066800"/>
                </a:lnTo>
                <a:close/>
              </a:path>
              <a:path w="2842260" h="2887979">
                <a:moveTo>
                  <a:pt x="1027430" y="1073150"/>
                </a:moveTo>
                <a:lnTo>
                  <a:pt x="1008380" y="1073150"/>
                </a:lnTo>
                <a:lnTo>
                  <a:pt x="1014730" y="1079499"/>
                </a:lnTo>
                <a:lnTo>
                  <a:pt x="1033780" y="1079499"/>
                </a:lnTo>
                <a:lnTo>
                  <a:pt x="1027430" y="1073150"/>
                </a:lnTo>
                <a:close/>
              </a:path>
              <a:path w="2842260" h="2887979">
                <a:moveTo>
                  <a:pt x="1033780" y="1079500"/>
                </a:moveTo>
                <a:lnTo>
                  <a:pt x="1014730" y="1079500"/>
                </a:lnTo>
                <a:lnTo>
                  <a:pt x="1021080" y="1085849"/>
                </a:lnTo>
                <a:lnTo>
                  <a:pt x="1040130" y="1085849"/>
                </a:lnTo>
                <a:lnTo>
                  <a:pt x="1033780" y="1079500"/>
                </a:lnTo>
                <a:close/>
              </a:path>
              <a:path w="2842260" h="2887979">
                <a:moveTo>
                  <a:pt x="1040130" y="1085850"/>
                </a:moveTo>
                <a:lnTo>
                  <a:pt x="1021080" y="1085850"/>
                </a:lnTo>
                <a:lnTo>
                  <a:pt x="1027430" y="1092199"/>
                </a:lnTo>
                <a:lnTo>
                  <a:pt x="1046480" y="1092199"/>
                </a:lnTo>
                <a:lnTo>
                  <a:pt x="1040130" y="1085850"/>
                </a:lnTo>
                <a:close/>
              </a:path>
              <a:path w="2842260" h="2887979">
                <a:moveTo>
                  <a:pt x="1046480" y="1092199"/>
                </a:moveTo>
                <a:lnTo>
                  <a:pt x="1027430" y="1092199"/>
                </a:lnTo>
                <a:lnTo>
                  <a:pt x="1033780" y="1098549"/>
                </a:lnTo>
                <a:lnTo>
                  <a:pt x="1052830" y="1098549"/>
                </a:lnTo>
                <a:lnTo>
                  <a:pt x="1046480" y="1092199"/>
                </a:lnTo>
                <a:close/>
              </a:path>
              <a:path w="2842260" h="2887979">
                <a:moveTo>
                  <a:pt x="1052830" y="1098550"/>
                </a:moveTo>
                <a:lnTo>
                  <a:pt x="1033780" y="1098550"/>
                </a:lnTo>
                <a:lnTo>
                  <a:pt x="1040130" y="1104899"/>
                </a:lnTo>
                <a:lnTo>
                  <a:pt x="1059180" y="1104899"/>
                </a:lnTo>
                <a:lnTo>
                  <a:pt x="1052830" y="1098550"/>
                </a:lnTo>
                <a:close/>
              </a:path>
              <a:path w="2842260" h="2887979">
                <a:moveTo>
                  <a:pt x="1059180" y="1104899"/>
                </a:moveTo>
                <a:lnTo>
                  <a:pt x="1040130" y="1104899"/>
                </a:lnTo>
                <a:lnTo>
                  <a:pt x="1046480" y="1111249"/>
                </a:lnTo>
                <a:lnTo>
                  <a:pt x="1065530" y="1111249"/>
                </a:lnTo>
                <a:lnTo>
                  <a:pt x="1059180" y="1104899"/>
                </a:lnTo>
                <a:close/>
              </a:path>
              <a:path w="2842260" h="2887979">
                <a:moveTo>
                  <a:pt x="1065530" y="1111249"/>
                </a:moveTo>
                <a:lnTo>
                  <a:pt x="1046480" y="1111249"/>
                </a:lnTo>
                <a:lnTo>
                  <a:pt x="1052830" y="1117599"/>
                </a:lnTo>
                <a:lnTo>
                  <a:pt x="1071880" y="1117599"/>
                </a:lnTo>
                <a:lnTo>
                  <a:pt x="1065530" y="1111249"/>
                </a:lnTo>
                <a:close/>
              </a:path>
              <a:path w="2842260" h="2887979">
                <a:moveTo>
                  <a:pt x="1071880" y="1117600"/>
                </a:moveTo>
                <a:lnTo>
                  <a:pt x="1052830" y="1117600"/>
                </a:lnTo>
                <a:lnTo>
                  <a:pt x="1059180" y="1123949"/>
                </a:lnTo>
                <a:lnTo>
                  <a:pt x="1078230" y="1123949"/>
                </a:lnTo>
                <a:lnTo>
                  <a:pt x="1071880" y="1117600"/>
                </a:lnTo>
                <a:close/>
              </a:path>
              <a:path w="2842260" h="2887979">
                <a:moveTo>
                  <a:pt x="1078230" y="1123950"/>
                </a:moveTo>
                <a:lnTo>
                  <a:pt x="1059180" y="1123950"/>
                </a:lnTo>
                <a:lnTo>
                  <a:pt x="1065530" y="1130299"/>
                </a:lnTo>
                <a:lnTo>
                  <a:pt x="1084580" y="1130299"/>
                </a:lnTo>
                <a:lnTo>
                  <a:pt x="1078230" y="1123950"/>
                </a:lnTo>
                <a:close/>
              </a:path>
              <a:path w="2842260" h="2887979">
                <a:moveTo>
                  <a:pt x="1084580" y="1130300"/>
                </a:moveTo>
                <a:lnTo>
                  <a:pt x="1065530" y="1130300"/>
                </a:lnTo>
                <a:lnTo>
                  <a:pt x="1071880" y="1136649"/>
                </a:lnTo>
                <a:lnTo>
                  <a:pt x="1090930" y="1136649"/>
                </a:lnTo>
                <a:lnTo>
                  <a:pt x="1084580" y="1130300"/>
                </a:lnTo>
                <a:close/>
              </a:path>
              <a:path w="2842260" h="2887979">
                <a:moveTo>
                  <a:pt x="1090930" y="1136650"/>
                </a:moveTo>
                <a:lnTo>
                  <a:pt x="1071880" y="1136650"/>
                </a:lnTo>
                <a:lnTo>
                  <a:pt x="1078230" y="1142999"/>
                </a:lnTo>
                <a:lnTo>
                  <a:pt x="1097280" y="1142999"/>
                </a:lnTo>
                <a:lnTo>
                  <a:pt x="1090930" y="1136650"/>
                </a:lnTo>
                <a:close/>
              </a:path>
              <a:path w="2842260" h="2887979">
                <a:moveTo>
                  <a:pt x="1097280" y="1143000"/>
                </a:moveTo>
                <a:lnTo>
                  <a:pt x="1078230" y="1143000"/>
                </a:lnTo>
                <a:lnTo>
                  <a:pt x="1084580" y="1149349"/>
                </a:lnTo>
                <a:lnTo>
                  <a:pt x="1103630" y="1149349"/>
                </a:lnTo>
                <a:lnTo>
                  <a:pt x="1097280" y="1143000"/>
                </a:lnTo>
                <a:close/>
              </a:path>
              <a:path w="2842260" h="2887979">
                <a:moveTo>
                  <a:pt x="1103630" y="1149350"/>
                </a:moveTo>
                <a:lnTo>
                  <a:pt x="1084580" y="1149350"/>
                </a:lnTo>
                <a:lnTo>
                  <a:pt x="1090930" y="1155699"/>
                </a:lnTo>
                <a:lnTo>
                  <a:pt x="1109980" y="1155699"/>
                </a:lnTo>
                <a:lnTo>
                  <a:pt x="1103630" y="1149350"/>
                </a:lnTo>
                <a:close/>
              </a:path>
              <a:path w="2842260" h="2887979">
                <a:moveTo>
                  <a:pt x="1109980" y="1155700"/>
                </a:moveTo>
                <a:lnTo>
                  <a:pt x="1090930" y="1155700"/>
                </a:lnTo>
                <a:lnTo>
                  <a:pt x="1109980" y="1174749"/>
                </a:lnTo>
                <a:lnTo>
                  <a:pt x="1129030" y="1174749"/>
                </a:lnTo>
                <a:lnTo>
                  <a:pt x="1109980" y="1155700"/>
                </a:lnTo>
                <a:close/>
              </a:path>
              <a:path w="2842260" h="2887979">
                <a:moveTo>
                  <a:pt x="1129030" y="1174750"/>
                </a:moveTo>
                <a:lnTo>
                  <a:pt x="1109980" y="1174750"/>
                </a:lnTo>
                <a:lnTo>
                  <a:pt x="1116330" y="1181099"/>
                </a:lnTo>
                <a:lnTo>
                  <a:pt x="1135380" y="1181099"/>
                </a:lnTo>
                <a:lnTo>
                  <a:pt x="1129030" y="1174750"/>
                </a:lnTo>
                <a:close/>
              </a:path>
              <a:path w="2842260" h="2887979">
                <a:moveTo>
                  <a:pt x="1135380" y="1181100"/>
                </a:moveTo>
                <a:lnTo>
                  <a:pt x="1116330" y="1181100"/>
                </a:lnTo>
                <a:lnTo>
                  <a:pt x="1122680" y="1187449"/>
                </a:lnTo>
                <a:lnTo>
                  <a:pt x="1141730" y="1187449"/>
                </a:lnTo>
                <a:lnTo>
                  <a:pt x="1135380" y="1181100"/>
                </a:lnTo>
                <a:close/>
              </a:path>
              <a:path w="2842260" h="2887979">
                <a:moveTo>
                  <a:pt x="1141730" y="1187449"/>
                </a:moveTo>
                <a:lnTo>
                  <a:pt x="1122680" y="1187449"/>
                </a:lnTo>
                <a:lnTo>
                  <a:pt x="1129030" y="1193799"/>
                </a:lnTo>
                <a:lnTo>
                  <a:pt x="1148080" y="1193799"/>
                </a:lnTo>
                <a:lnTo>
                  <a:pt x="1141730" y="1187449"/>
                </a:lnTo>
                <a:close/>
              </a:path>
              <a:path w="2842260" h="2887979">
                <a:moveTo>
                  <a:pt x="1148080" y="1193799"/>
                </a:moveTo>
                <a:lnTo>
                  <a:pt x="1129030" y="1193799"/>
                </a:lnTo>
                <a:lnTo>
                  <a:pt x="1141730" y="1206499"/>
                </a:lnTo>
                <a:lnTo>
                  <a:pt x="1160780" y="1206499"/>
                </a:lnTo>
                <a:lnTo>
                  <a:pt x="1148080" y="1193799"/>
                </a:lnTo>
                <a:close/>
              </a:path>
              <a:path w="2842260" h="2887979">
                <a:moveTo>
                  <a:pt x="1160780" y="1206500"/>
                </a:moveTo>
                <a:lnTo>
                  <a:pt x="1141730" y="1206500"/>
                </a:lnTo>
                <a:lnTo>
                  <a:pt x="1148080" y="1212849"/>
                </a:lnTo>
                <a:lnTo>
                  <a:pt x="1167130" y="1212849"/>
                </a:lnTo>
                <a:lnTo>
                  <a:pt x="1160780" y="1206500"/>
                </a:lnTo>
                <a:close/>
              </a:path>
              <a:path w="2842260" h="2887979">
                <a:moveTo>
                  <a:pt x="1167130" y="1212850"/>
                </a:moveTo>
                <a:lnTo>
                  <a:pt x="1148080" y="1212850"/>
                </a:lnTo>
                <a:lnTo>
                  <a:pt x="1167130" y="1231899"/>
                </a:lnTo>
                <a:lnTo>
                  <a:pt x="1186180" y="1231899"/>
                </a:lnTo>
                <a:lnTo>
                  <a:pt x="1167130" y="1212850"/>
                </a:lnTo>
                <a:close/>
              </a:path>
              <a:path w="2842260" h="2887979">
                <a:moveTo>
                  <a:pt x="1186180" y="1231900"/>
                </a:moveTo>
                <a:lnTo>
                  <a:pt x="1167130" y="1231900"/>
                </a:lnTo>
                <a:lnTo>
                  <a:pt x="1173480" y="1238249"/>
                </a:lnTo>
                <a:lnTo>
                  <a:pt x="1192530" y="1238249"/>
                </a:lnTo>
                <a:lnTo>
                  <a:pt x="1186180" y="1231900"/>
                </a:lnTo>
                <a:close/>
              </a:path>
              <a:path w="2842260" h="2887979">
                <a:moveTo>
                  <a:pt x="1192530" y="1238250"/>
                </a:moveTo>
                <a:lnTo>
                  <a:pt x="1173480" y="1238250"/>
                </a:lnTo>
                <a:lnTo>
                  <a:pt x="1179830" y="1244599"/>
                </a:lnTo>
                <a:lnTo>
                  <a:pt x="1198880" y="1244599"/>
                </a:lnTo>
                <a:lnTo>
                  <a:pt x="1192530" y="1238250"/>
                </a:lnTo>
                <a:close/>
              </a:path>
              <a:path w="2842260" h="2887979">
                <a:moveTo>
                  <a:pt x="1198880" y="1244599"/>
                </a:moveTo>
                <a:lnTo>
                  <a:pt x="1179830" y="1244599"/>
                </a:lnTo>
                <a:lnTo>
                  <a:pt x="1186180" y="1250949"/>
                </a:lnTo>
                <a:lnTo>
                  <a:pt x="1205230" y="1250949"/>
                </a:lnTo>
                <a:lnTo>
                  <a:pt x="1198880" y="1244599"/>
                </a:lnTo>
                <a:close/>
              </a:path>
              <a:path w="2842260" h="2887979">
                <a:moveTo>
                  <a:pt x="1205230" y="1250950"/>
                </a:moveTo>
                <a:lnTo>
                  <a:pt x="1186180" y="1250950"/>
                </a:lnTo>
                <a:lnTo>
                  <a:pt x="1192530" y="1257299"/>
                </a:lnTo>
                <a:lnTo>
                  <a:pt x="1211580" y="1257299"/>
                </a:lnTo>
                <a:lnTo>
                  <a:pt x="1205230" y="1250950"/>
                </a:lnTo>
                <a:close/>
              </a:path>
              <a:path w="2842260" h="2887979">
                <a:moveTo>
                  <a:pt x="1211580" y="1257299"/>
                </a:moveTo>
                <a:lnTo>
                  <a:pt x="1192530" y="1257299"/>
                </a:lnTo>
                <a:lnTo>
                  <a:pt x="1198880" y="1263649"/>
                </a:lnTo>
                <a:lnTo>
                  <a:pt x="1217930" y="1263649"/>
                </a:lnTo>
                <a:lnTo>
                  <a:pt x="1211580" y="1257299"/>
                </a:lnTo>
                <a:close/>
              </a:path>
              <a:path w="2842260" h="2887979">
                <a:moveTo>
                  <a:pt x="1217930" y="1263650"/>
                </a:moveTo>
                <a:lnTo>
                  <a:pt x="1198880" y="1263650"/>
                </a:lnTo>
                <a:lnTo>
                  <a:pt x="1203960" y="1268729"/>
                </a:lnTo>
                <a:lnTo>
                  <a:pt x="1223010" y="1268729"/>
                </a:lnTo>
                <a:lnTo>
                  <a:pt x="1217930" y="1263650"/>
                </a:lnTo>
                <a:close/>
              </a:path>
              <a:path w="2842260" h="2887979">
                <a:moveTo>
                  <a:pt x="1223010" y="1268729"/>
                </a:moveTo>
                <a:lnTo>
                  <a:pt x="1203960" y="1268729"/>
                </a:lnTo>
                <a:lnTo>
                  <a:pt x="1210310" y="1275079"/>
                </a:lnTo>
                <a:lnTo>
                  <a:pt x="1229360" y="1275079"/>
                </a:lnTo>
                <a:lnTo>
                  <a:pt x="1223010" y="1268729"/>
                </a:lnTo>
                <a:close/>
              </a:path>
              <a:path w="2842260" h="2887979">
                <a:moveTo>
                  <a:pt x="1229360" y="1275079"/>
                </a:moveTo>
                <a:lnTo>
                  <a:pt x="1210310" y="1275079"/>
                </a:lnTo>
                <a:lnTo>
                  <a:pt x="1216660" y="1281429"/>
                </a:lnTo>
                <a:lnTo>
                  <a:pt x="1235710" y="1281429"/>
                </a:lnTo>
                <a:lnTo>
                  <a:pt x="1229360" y="1275079"/>
                </a:lnTo>
                <a:close/>
              </a:path>
              <a:path w="2842260" h="2887979">
                <a:moveTo>
                  <a:pt x="1235710" y="1281430"/>
                </a:moveTo>
                <a:lnTo>
                  <a:pt x="1216660" y="1281430"/>
                </a:lnTo>
                <a:lnTo>
                  <a:pt x="1223010" y="1287779"/>
                </a:lnTo>
                <a:lnTo>
                  <a:pt x="1242060" y="1287779"/>
                </a:lnTo>
                <a:lnTo>
                  <a:pt x="1235710" y="1281430"/>
                </a:lnTo>
                <a:close/>
              </a:path>
              <a:path w="2842260" h="2887979">
                <a:moveTo>
                  <a:pt x="1242060" y="1287779"/>
                </a:moveTo>
                <a:lnTo>
                  <a:pt x="1223010" y="1287779"/>
                </a:lnTo>
                <a:lnTo>
                  <a:pt x="1229360" y="1294129"/>
                </a:lnTo>
                <a:lnTo>
                  <a:pt x="1248410" y="1294129"/>
                </a:lnTo>
                <a:lnTo>
                  <a:pt x="1242060" y="1287779"/>
                </a:lnTo>
                <a:close/>
              </a:path>
              <a:path w="2842260" h="2887979">
                <a:moveTo>
                  <a:pt x="1248410" y="1294129"/>
                </a:moveTo>
                <a:lnTo>
                  <a:pt x="1229360" y="1294129"/>
                </a:lnTo>
                <a:lnTo>
                  <a:pt x="1248410" y="1313179"/>
                </a:lnTo>
                <a:lnTo>
                  <a:pt x="1267460" y="1313179"/>
                </a:lnTo>
                <a:lnTo>
                  <a:pt x="1248410" y="1294129"/>
                </a:lnTo>
                <a:close/>
              </a:path>
              <a:path w="2842260" h="2887979">
                <a:moveTo>
                  <a:pt x="1267460" y="1313179"/>
                </a:moveTo>
                <a:lnTo>
                  <a:pt x="1248410" y="1313179"/>
                </a:lnTo>
                <a:lnTo>
                  <a:pt x="1250950" y="1315719"/>
                </a:lnTo>
                <a:lnTo>
                  <a:pt x="1270000" y="1315719"/>
                </a:lnTo>
                <a:lnTo>
                  <a:pt x="1267460" y="1313179"/>
                </a:lnTo>
                <a:close/>
              </a:path>
              <a:path w="2842260" h="2887979">
                <a:moveTo>
                  <a:pt x="1270000" y="1315719"/>
                </a:moveTo>
                <a:lnTo>
                  <a:pt x="1250950" y="1315719"/>
                </a:lnTo>
                <a:lnTo>
                  <a:pt x="1257300" y="1322069"/>
                </a:lnTo>
                <a:lnTo>
                  <a:pt x="1276350" y="1322069"/>
                </a:lnTo>
                <a:lnTo>
                  <a:pt x="1270000" y="1315719"/>
                </a:lnTo>
                <a:close/>
              </a:path>
              <a:path w="2842260" h="2887979">
                <a:moveTo>
                  <a:pt x="1276350" y="1322069"/>
                </a:moveTo>
                <a:lnTo>
                  <a:pt x="1257300" y="1322069"/>
                </a:lnTo>
                <a:lnTo>
                  <a:pt x="1261110" y="1325879"/>
                </a:lnTo>
                <a:lnTo>
                  <a:pt x="1280160" y="1325879"/>
                </a:lnTo>
                <a:lnTo>
                  <a:pt x="1276350" y="1322069"/>
                </a:lnTo>
                <a:close/>
              </a:path>
              <a:path w="2842260" h="2887979">
                <a:moveTo>
                  <a:pt x="1280160" y="1325879"/>
                </a:moveTo>
                <a:lnTo>
                  <a:pt x="1261110" y="1325879"/>
                </a:lnTo>
                <a:lnTo>
                  <a:pt x="1263650" y="1328419"/>
                </a:lnTo>
                <a:lnTo>
                  <a:pt x="1282700" y="1328419"/>
                </a:lnTo>
                <a:lnTo>
                  <a:pt x="1280160" y="1325879"/>
                </a:lnTo>
                <a:close/>
              </a:path>
              <a:path w="2842260" h="2887979">
                <a:moveTo>
                  <a:pt x="1282700" y="1328419"/>
                </a:moveTo>
                <a:lnTo>
                  <a:pt x="1263650" y="1328419"/>
                </a:lnTo>
                <a:lnTo>
                  <a:pt x="1267460" y="1332229"/>
                </a:lnTo>
                <a:lnTo>
                  <a:pt x="1286510" y="1332229"/>
                </a:lnTo>
                <a:lnTo>
                  <a:pt x="1282700" y="1328419"/>
                </a:lnTo>
                <a:close/>
              </a:path>
              <a:path w="2842260" h="2887979">
                <a:moveTo>
                  <a:pt x="1286510" y="1332229"/>
                </a:moveTo>
                <a:lnTo>
                  <a:pt x="1267460" y="1332229"/>
                </a:lnTo>
                <a:lnTo>
                  <a:pt x="1280160" y="1344929"/>
                </a:lnTo>
                <a:lnTo>
                  <a:pt x="1299210" y="1344929"/>
                </a:lnTo>
                <a:lnTo>
                  <a:pt x="1286510" y="1332229"/>
                </a:lnTo>
                <a:close/>
              </a:path>
              <a:path w="2842260" h="2887979">
                <a:moveTo>
                  <a:pt x="1299210" y="1344929"/>
                </a:moveTo>
                <a:lnTo>
                  <a:pt x="1280160" y="1344929"/>
                </a:lnTo>
                <a:lnTo>
                  <a:pt x="1286510" y="1351279"/>
                </a:lnTo>
                <a:lnTo>
                  <a:pt x="1305560" y="1351279"/>
                </a:lnTo>
                <a:lnTo>
                  <a:pt x="1299210" y="1344929"/>
                </a:lnTo>
                <a:close/>
              </a:path>
              <a:path w="2842260" h="2887979">
                <a:moveTo>
                  <a:pt x="1305560" y="1351279"/>
                </a:moveTo>
                <a:lnTo>
                  <a:pt x="1286510" y="1351279"/>
                </a:lnTo>
                <a:lnTo>
                  <a:pt x="1311910" y="1376679"/>
                </a:lnTo>
                <a:lnTo>
                  <a:pt x="1330960" y="1376679"/>
                </a:lnTo>
                <a:lnTo>
                  <a:pt x="1305560" y="1351279"/>
                </a:lnTo>
                <a:close/>
              </a:path>
              <a:path w="2842260" h="2887979">
                <a:moveTo>
                  <a:pt x="1330960" y="1376679"/>
                </a:moveTo>
                <a:lnTo>
                  <a:pt x="1311910" y="1376679"/>
                </a:lnTo>
                <a:lnTo>
                  <a:pt x="1320800" y="1385569"/>
                </a:lnTo>
                <a:lnTo>
                  <a:pt x="1339850" y="1385569"/>
                </a:lnTo>
                <a:lnTo>
                  <a:pt x="1330960" y="1376679"/>
                </a:lnTo>
                <a:close/>
              </a:path>
              <a:path w="2842260" h="2887979">
                <a:moveTo>
                  <a:pt x="1339850" y="1385569"/>
                </a:moveTo>
                <a:lnTo>
                  <a:pt x="1320800" y="1385569"/>
                </a:lnTo>
                <a:lnTo>
                  <a:pt x="1324610" y="1389379"/>
                </a:lnTo>
                <a:lnTo>
                  <a:pt x="1343660" y="1389379"/>
                </a:lnTo>
                <a:lnTo>
                  <a:pt x="1339850" y="1385569"/>
                </a:lnTo>
                <a:close/>
              </a:path>
              <a:path w="2842260" h="2887979">
                <a:moveTo>
                  <a:pt x="1343660" y="1389380"/>
                </a:moveTo>
                <a:lnTo>
                  <a:pt x="1324610" y="1389380"/>
                </a:lnTo>
                <a:lnTo>
                  <a:pt x="1337310" y="1402079"/>
                </a:lnTo>
                <a:lnTo>
                  <a:pt x="1356360" y="1402079"/>
                </a:lnTo>
                <a:lnTo>
                  <a:pt x="1343660" y="1389380"/>
                </a:lnTo>
                <a:close/>
              </a:path>
              <a:path w="2842260" h="2887979">
                <a:moveTo>
                  <a:pt x="1356360" y="1402079"/>
                </a:moveTo>
                <a:lnTo>
                  <a:pt x="1337310" y="1402079"/>
                </a:lnTo>
                <a:lnTo>
                  <a:pt x="1343660" y="1408429"/>
                </a:lnTo>
                <a:lnTo>
                  <a:pt x="1362710" y="1408429"/>
                </a:lnTo>
                <a:lnTo>
                  <a:pt x="1356360" y="1402079"/>
                </a:lnTo>
                <a:close/>
              </a:path>
              <a:path w="2842260" h="2887979">
                <a:moveTo>
                  <a:pt x="1362710" y="1408429"/>
                </a:moveTo>
                <a:lnTo>
                  <a:pt x="1343660" y="1408429"/>
                </a:lnTo>
                <a:lnTo>
                  <a:pt x="1350010" y="1414779"/>
                </a:lnTo>
                <a:lnTo>
                  <a:pt x="1369060" y="1414779"/>
                </a:lnTo>
                <a:lnTo>
                  <a:pt x="1362710" y="1408429"/>
                </a:lnTo>
                <a:close/>
              </a:path>
              <a:path w="2842260" h="2887979">
                <a:moveTo>
                  <a:pt x="1369060" y="1414779"/>
                </a:moveTo>
                <a:lnTo>
                  <a:pt x="1350010" y="1414779"/>
                </a:lnTo>
                <a:lnTo>
                  <a:pt x="1358900" y="1423669"/>
                </a:lnTo>
                <a:lnTo>
                  <a:pt x="1377950" y="1423669"/>
                </a:lnTo>
                <a:lnTo>
                  <a:pt x="1369060" y="1414779"/>
                </a:lnTo>
                <a:close/>
              </a:path>
              <a:path w="2842260" h="2887979">
                <a:moveTo>
                  <a:pt x="1377950" y="1423670"/>
                </a:moveTo>
                <a:lnTo>
                  <a:pt x="1358900" y="1423670"/>
                </a:lnTo>
                <a:lnTo>
                  <a:pt x="1362710" y="1427479"/>
                </a:lnTo>
                <a:lnTo>
                  <a:pt x="1381760" y="1427479"/>
                </a:lnTo>
                <a:lnTo>
                  <a:pt x="1377950" y="1423670"/>
                </a:lnTo>
                <a:close/>
              </a:path>
              <a:path w="2842260" h="2887979">
                <a:moveTo>
                  <a:pt x="1381760" y="1427479"/>
                </a:moveTo>
                <a:lnTo>
                  <a:pt x="1362710" y="1427479"/>
                </a:lnTo>
                <a:lnTo>
                  <a:pt x="1381760" y="1446529"/>
                </a:lnTo>
                <a:lnTo>
                  <a:pt x="1400810" y="1446529"/>
                </a:lnTo>
                <a:lnTo>
                  <a:pt x="1381760" y="1427479"/>
                </a:lnTo>
                <a:close/>
              </a:path>
              <a:path w="2842260" h="2887979">
                <a:moveTo>
                  <a:pt x="1400810" y="1446529"/>
                </a:moveTo>
                <a:lnTo>
                  <a:pt x="1381760" y="1446529"/>
                </a:lnTo>
                <a:lnTo>
                  <a:pt x="1390650" y="1455419"/>
                </a:lnTo>
                <a:lnTo>
                  <a:pt x="1409700" y="1455419"/>
                </a:lnTo>
                <a:lnTo>
                  <a:pt x="1400810" y="1446529"/>
                </a:lnTo>
                <a:close/>
              </a:path>
              <a:path w="2842260" h="2887979">
                <a:moveTo>
                  <a:pt x="1409700" y="1455419"/>
                </a:moveTo>
                <a:lnTo>
                  <a:pt x="1390650" y="1455419"/>
                </a:lnTo>
                <a:lnTo>
                  <a:pt x="1394460" y="1459229"/>
                </a:lnTo>
                <a:lnTo>
                  <a:pt x="1413510" y="1459229"/>
                </a:lnTo>
                <a:lnTo>
                  <a:pt x="1409700" y="1455419"/>
                </a:lnTo>
                <a:close/>
              </a:path>
              <a:path w="2842260" h="2887979">
                <a:moveTo>
                  <a:pt x="1413510" y="1459229"/>
                </a:moveTo>
                <a:lnTo>
                  <a:pt x="1394460" y="1459229"/>
                </a:lnTo>
                <a:lnTo>
                  <a:pt x="1397000" y="1461769"/>
                </a:lnTo>
                <a:lnTo>
                  <a:pt x="1416050" y="1461769"/>
                </a:lnTo>
                <a:lnTo>
                  <a:pt x="1413510" y="1459229"/>
                </a:lnTo>
                <a:close/>
              </a:path>
              <a:path w="2842260" h="2887979">
                <a:moveTo>
                  <a:pt x="1416050" y="1461769"/>
                </a:moveTo>
                <a:lnTo>
                  <a:pt x="1397000" y="1461769"/>
                </a:lnTo>
                <a:lnTo>
                  <a:pt x="1413510" y="1478279"/>
                </a:lnTo>
                <a:lnTo>
                  <a:pt x="1432560" y="1478279"/>
                </a:lnTo>
                <a:lnTo>
                  <a:pt x="1416050" y="1461769"/>
                </a:lnTo>
                <a:close/>
              </a:path>
              <a:path w="2842260" h="2887979">
                <a:moveTo>
                  <a:pt x="1432560" y="1478280"/>
                </a:moveTo>
                <a:lnTo>
                  <a:pt x="1413510" y="1478280"/>
                </a:lnTo>
                <a:lnTo>
                  <a:pt x="1419860" y="1484629"/>
                </a:lnTo>
                <a:lnTo>
                  <a:pt x="1438910" y="1484629"/>
                </a:lnTo>
                <a:lnTo>
                  <a:pt x="1432560" y="1478280"/>
                </a:lnTo>
                <a:close/>
              </a:path>
              <a:path w="2842260" h="2887979">
                <a:moveTo>
                  <a:pt x="1438910" y="1484629"/>
                </a:moveTo>
                <a:lnTo>
                  <a:pt x="1419860" y="1484629"/>
                </a:lnTo>
                <a:lnTo>
                  <a:pt x="1426210" y="1490979"/>
                </a:lnTo>
                <a:lnTo>
                  <a:pt x="1445260" y="1490979"/>
                </a:lnTo>
                <a:lnTo>
                  <a:pt x="1438910" y="1484629"/>
                </a:lnTo>
                <a:close/>
              </a:path>
              <a:path w="2842260" h="2887979">
                <a:moveTo>
                  <a:pt x="1445260" y="1490979"/>
                </a:moveTo>
                <a:lnTo>
                  <a:pt x="1426210" y="1490979"/>
                </a:lnTo>
                <a:lnTo>
                  <a:pt x="1428750" y="1493519"/>
                </a:lnTo>
                <a:lnTo>
                  <a:pt x="1447800" y="1493519"/>
                </a:lnTo>
                <a:lnTo>
                  <a:pt x="1445260" y="1490979"/>
                </a:lnTo>
                <a:close/>
              </a:path>
              <a:path w="2842260" h="2887979">
                <a:moveTo>
                  <a:pt x="1447800" y="1493519"/>
                </a:moveTo>
                <a:lnTo>
                  <a:pt x="1428750" y="1493519"/>
                </a:lnTo>
                <a:lnTo>
                  <a:pt x="1445260" y="1510029"/>
                </a:lnTo>
                <a:lnTo>
                  <a:pt x="1464310" y="1510029"/>
                </a:lnTo>
                <a:lnTo>
                  <a:pt x="1447800" y="1493519"/>
                </a:lnTo>
                <a:close/>
              </a:path>
              <a:path w="2842260" h="2887979">
                <a:moveTo>
                  <a:pt x="1464310" y="1510030"/>
                </a:moveTo>
                <a:lnTo>
                  <a:pt x="1445260" y="1510030"/>
                </a:lnTo>
                <a:lnTo>
                  <a:pt x="1447800" y="1512569"/>
                </a:lnTo>
                <a:lnTo>
                  <a:pt x="1466850" y="1512569"/>
                </a:lnTo>
                <a:lnTo>
                  <a:pt x="1464310" y="1510030"/>
                </a:lnTo>
                <a:close/>
              </a:path>
              <a:path w="2842260" h="2887979">
                <a:moveTo>
                  <a:pt x="1466850" y="1512569"/>
                </a:moveTo>
                <a:lnTo>
                  <a:pt x="1447800" y="1512569"/>
                </a:lnTo>
                <a:lnTo>
                  <a:pt x="1454150" y="1518919"/>
                </a:lnTo>
                <a:lnTo>
                  <a:pt x="1473200" y="1518919"/>
                </a:lnTo>
                <a:lnTo>
                  <a:pt x="1466850" y="1512569"/>
                </a:lnTo>
                <a:close/>
              </a:path>
              <a:path w="2842260" h="2887979">
                <a:moveTo>
                  <a:pt x="1473200" y="1518919"/>
                </a:moveTo>
                <a:lnTo>
                  <a:pt x="1454150" y="1518919"/>
                </a:lnTo>
                <a:lnTo>
                  <a:pt x="1457960" y="1522729"/>
                </a:lnTo>
                <a:lnTo>
                  <a:pt x="1477010" y="1522729"/>
                </a:lnTo>
                <a:lnTo>
                  <a:pt x="1473200" y="1518919"/>
                </a:lnTo>
                <a:close/>
              </a:path>
              <a:path w="2842260" h="2887979">
                <a:moveTo>
                  <a:pt x="1477010" y="1522729"/>
                </a:moveTo>
                <a:lnTo>
                  <a:pt x="1457960" y="1522729"/>
                </a:lnTo>
                <a:lnTo>
                  <a:pt x="1464310" y="1529079"/>
                </a:lnTo>
                <a:lnTo>
                  <a:pt x="1483360" y="1529079"/>
                </a:lnTo>
                <a:lnTo>
                  <a:pt x="1477010" y="1522729"/>
                </a:lnTo>
                <a:close/>
              </a:path>
              <a:path w="2842260" h="2887979">
                <a:moveTo>
                  <a:pt x="1483360" y="1529079"/>
                </a:moveTo>
                <a:lnTo>
                  <a:pt x="1464310" y="1529079"/>
                </a:lnTo>
                <a:lnTo>
                  <a:pt x="1466850" y="1531619"/>
                </a:lnTo>
                <a:lnTo>
                  <a:pt x="1485900" y="1531619"/>
                </a:lnTo>
                <a:lnTo>
                  <a:pt x="1483360" y="1529079"/>
                </a:lnTo>
                <a:close/>
              </a:path>
              <a:path w="2842260" h="2887979">
                <a:moveTo>
                  <a:pt x="1485900" y="1531619"/>
                </a:moveTo>
                <a:lnTo>
                  <a:pt x="1466850" y="1531619"/>
                </a:lnTo>
                <a:lnTo>
                  <a:pt x="1473200" y="1537969"/>
                </a:lnTo>
                <a:lnTo>
                  <a:pt x="1492250" y="1537969"/>
                </a:lnTo>
                <a:lnTo>
                  <a:pt x="1485900" y="1531619"/>
                </a:lnTo>
                <a:close/>
              </a:path>
              <a:path w="2842260" h="2887979">
                <a:moveTo>
                  <a:pt x="1492250" y="1537969"/>
                </a:moveTo>
                <a:lnTo>
                  <a:pt x="1473200" y="1537969"/>
                </a:lnTo>
                <a:lnTo>
                  <a:pt x="1492250" y="1557019"/>
                </a:lnTo>
                <a:lnTo>
                  <a:pt x="1511300" y="1557019"/>
                </a:lnTo>
                <a:lnTo>
                  <a:pt x="1492250" y="1537969"/>
                </a:lnTo>
                <a:close/>
              </a:path>
              <a:path w="2842260" h="2887979">
                <a:moveTo>
                  <a:pt x="1511300" y="1557019"/>
                </a:moveTo>
                <a:lnTo>
                  <a:pt x="1492250" y="1557019"/>
                </a:lnTo>
                <a:lnTo>
                  <a:pt x="1496060" y="1560829"/>
                </a:lnTo>
                <a:lnTo>
                  <a:pt x="1515110" y="1560829"/>
                </a:lnTo>
                <a:lnTo>
                  <a:pt x="1511300" y="1557019"/>
                </a:lnTo>
                <a:close/>
              </a:path>
              <a:path w="2842260" h="2887979">
                <a:moveTo>
                  <a:pt x="1515110" y="1560829"/>
                </a:moveTo>
                <a:lnTo>
                  <a:pt x="1496060" y="1560829"/>
                </a:lnTo>
                <a:lnTo>
                  <a:pt x="1524000" y="1588769"/>
                </a:lnTo>
                <a:lnTo>
                  <a:pt x="1543050" y="1588769"/>
                </a:lnTo>
                <a:lnTo>
                  <a:pt x="1515110" y="1560829"/>
                </a:lnTo>
                <a:close/>
              </a:path>
              <a:path w="2842260" h="2887979">
                <a:moveTo>
                  <a:pt x="1543050" y="1588769"/>
                </a:moveTo>
                <a:lnTo>
                  <a:pt x="1524000" y="1588769"/>
                </a:lnTo>
                <a:lnTo>
                  <a:pt x="1534160" y="1598929"/>
                </a:lnTo>
                <a:lnTo>
                  <a:pt x="1553210" y="1598929"/>
                </a:lnTo>
                <a:lnTo>
                  <a:pt x="1543050" y="1588769"/>
                </a:lnTo>
                <a:close/>
              </a:path>
              <a:path w="2842260" h="2887979">
                <a:moveTo>
                  <a:pt x="1553210" y="1598929"/>
                </a:moveTo>
                <a:lnTo>
                  <a:pt x="1534160" y="1598929"/>
                </a:lnTo>
                <a:lnTo>
                  <a:pt x="1543050" y="1607819"/>
                </a:lnTo>
                <a:lnTo>
                  <a:pt x="1562100" y="1607819"/>
                </a:lnTo>
                <a:lnTo>
                  <a:pt x="1553210" y="1598929"/>
                </a:lnTo>
                <a:close/>
              </a:path>
              <a:path w="2842260" h="2887979">
                <a:moveTo>
                  <a:pt x="1562100" y="1607819"/>
                </a:moveTo>
                <a:lnTo>
                  <a:pt x="1543050" y="1607819"/>
                </a:lnTo>
                <a:lnTo>
                  <a:pt x="1546860" y="1611629"/>
                </a:lnTo>
                <a:lnTo>
                  <a:pt x="1565910" y="1611629"/>
                </a:lnTo>
                <a:lnTo>
                  <a:pt x="1562100" y="1607819"/>
                </a:lnTo>
                <a:close/>
              </a:path>
              <a:path w="2842260" h="2887979">
                <a:moveTo>
                  <a:pt x="1565910" y="1611629"/>
                </a:moveTo>
                <a:lnTo>
                  <a:pt x="1546860" y="1611629"/>
                </a:lnTo>
                <a:lnTo>
                  <a:pt x="1565910" y="1630679"/>
                </a:lnTo>
                <a:lnTo>
                  <a:pt x="1584960" y="1630679"/>
                </a:lnTo>
                <a:lnTo>
                  <a:pt x="1565910" y="1611629"/>
                </a:lnTo>
                <a:close/>
              </a:path>
              <a:path w="2842260" h="2887979">
                <a:moveTo>
                  <a:pt x="1584960" y="1630679"/>
                </a:moveTo>
                <a:lnTo>
                  <a:pt x="1565910" y="1630679"/>
                </a:lnTo>
                <a:lnTo>
                  <a:pt x="1578610" y="1643379"/>
                </a:lnTo>
                <a:lnTo>
                  <a:pt x="1597660" y="1643379"/>
                </a:lnTo>
                <a:lnTo>
                  <a:pt x="1584960" y="1630679"/>
                </a:lnTo>
                <a:close/>
              </a:path>
              <a:path w="2842260" h="2887979">
                <a:moveTo>
                  <a:pt x="1597660" y="1643379"/>
                </a:moveTo>
                <a:lnTo>
                  <a:pt x="1578610" y="1643379"/>
                </a:lnTo>
                <a:lnTo>
                  <a:pt x="1581150" y="1645919"/>
                </a:lnTo>
                <a:lnTo>
                  <a:pt x="1600200" y="1645919"/>
                </a:lnTo>
                <a:lnTo>
                  <a:pt x="1597660" y="1643379"/>
                </a:lnTo>
                <a:close/>
              </a:path>
              <a:path w="2842260" h="2887979">
                <a:moveTo>
                  <a:pt x="1600200" y="1645919"/>
                </a:moveTo>
                <a:lnTo>
                  <a:pt x="1581150" y="1645919"/>
                </a:lnTo>
                <a:lnTo>
                  <a:pt x="1612900" y="1677669"/>
                </a:lnTo>
                <a:lnTo>
                  <a:pt x="1631950" y="1677669"/>
                </a:lnTo>
                <a:lnTo>
                  <a:pt x="1600200" y="1645919"/>
                </a:lnTo>
                <a:close/>
              </a:path>
              <a:path w="2842260" h="2887979">
                <a:moveTo>
                  <a:pt x="1631950" y="1677669"/>
                </a:moveTo>
                <a:lnTo>
                  <a:pt x="1612900" y="1677669"/>
                </a:lnTo>
                <a:lnTo>
                  <a:pt x="1651000" y="1715769"/>
                </a:lnTo>
                <a:lnTo>
                  <a:pt x="1670050" y="1715769"/>
                </a:lnTo>
                <a:lnTo>
                  <a:pt x="1631950" y="1677669"/>
                </a:lnTo>
                <a:close/>
              </a:path>
              <a:path w="2842260" h="2887979">
                <a:moveTo>
                  <a:pt x="1670050" y="1715769"/>
                </a:moveTo>
                <a:lnTo>
                  <a:pt x="1651000" y="1715769"/>
                </a:lnTo>
                <a:lnTo>
                  <a:pt x="1657350" y="1722119"/>
                </a:lnTo>
                <a:lnTo>
                  <a:pt x="1676400" y="1722119"/>
                </a:lnTo>
                <a:lnTo>
                  <a:pt x="1670050" y="1715769"/>
                </a:lnTo>
                <a:close/>
              </a:path>
              <a:path w="2842260" h="2887979">
                <a:moveTo>
                  <a:pt x="1676400" y="1722119"/>
                </a:moveTo>
                <a:lnTo>
                  <a:pt x="1657350" y="1722119"/>
                </a:lnTo>
                <a:lnTo>
                  <a:pt x="1689100" y="1753869"/>
                </a:lnTo>
                <a:lnTo>
                  <a:pt x="1708150" y="1753869"/>
                </a:lnTo>
                <a:lnTo>
                  <a:pt x="1676400" y="1722119"/>
                </a:lnTo>
                <a:close/>
              </a:path>
              <a:path w="2842260" h="2887979">
                <a:moveTo>
                  <a:pt x="1708150" y="1753869"/>
                </a:moveTo>
                <a:lnTo>
                  <a:pt x="1689100" y="1753869"/>
                </a:lnTo>
                <a:lnTo>
                  <a:pt x="1718310" y="1783079"/>
                </a:lnTo>
                <a:lnTo>
                  <a:pt x="1737360" y="1783079"/>
                </a:lnTo>
                <a:lnTo>
                  <a:pt x="1708150" y="1753869"/>
                </a:lnTo>
                <a:close/>
              </a:path>
              <a:path w="2842260" h="2887979">
                <a:moveTo>
                  <a:pt x="1737360" y="1783079"/>
                </a:moveTo>
                <a:lnTo>
                  <a:pt x="1718310" y="1783079"/>
                </a:lnTo>
                <a:lnTo>
                  <a:pt x="1720850" y="1785619"/>
                </a:lnTo>
                <a:lnTo>
                  <a:pt x="1739900" y="1785619"/>
                </a:lnTo>
                <a:lnTo>
                  <a:pt x="1737360" y="1783079"/>
                </a:lnTo>
                <a:close/>
              </a:path>
              <a:path w="2842260" h="2887979">
                <a:moveTo>
                  <a:pt x="1739900" y="1785619"/>
                </a:moveTo>
                <a:lnTo>
                  <a:pt x="1720850" y="1785619"/>
                </a:lnTo>
                <a:lnTo>
                  <a:pt x="1724660" y="1789429"/>
                </a:lnTo>
                <a:lnTo>
                  <a:pt x="1743710" y="1789429"/>
                </a:lnTo>
                <a:lnTo>
                  <a:pt x="1739900" y="1785619"/>
                </a:lnTo>
                <a:close/>
              </a:path>
              <a:path w="2842260" h="2887979">
                <a:moveTo>
                  <a:pt x="1743710" y="1789429"/>
                </a:moveTo>
                <a:lnTo>
                  <a:pt x="1724660" y="1789429"/>
                </a:lnTo>
                <a:lnTo>
                  <a:pt x="1750060" y="1814829"/>
                </a:lnTo>
                <a:lnTo>
                  <a:pt x="1769110" y="1814829"/>
                </a:lnTo>
                <a:lnTo>
                  <a:pt x="1743710" y="1789429"/>
                </a:lnTo>
                <a:close/>
              </a:path>
              <a:path w="2842260" h="2887979">
                <a:moveTo>
                  <a:pt x="1769110" y="1814830"/>
                </a:moveTo>
                <a:lnTo>
                  <a:pt x="1750060" y="1814830"/>
                </a:lnTo>
                <a:lnTo>
                  <a:pt x="1752600" y="1817369"/>
                </a:lnTo>
                <a:lnTo>
                  <a:pt x="1771650" y="1817369"/>
                </a:lnTo>
                <a:lnTo>
                  <a:pt x="1769110" y="1814830"/>
                </a:lnTo>
                <a:close/>
              </a:path>
              <a:path w="2842260" h="2887979">
                <a:moveTo>
                  <a:pt x="1771650" y="1817370"/>
                </a:moveTo>
                <a:lnTo>
                  <a:pt x="1752600" y="1817370"/>
                </a:lnTo>
                <a:lnTo>
                  <a:pt x="1756410" y="1821179"/>
                </a:lnTo>
                <a:lnTo>
                  <a:pt x="1775460" y="1821179"/>
                </a:lnTo>
                <a:lnTo>
                  <a:pt x="1771650" y="1817370"/>
                </a:lnTo>
                <a:close/>
              </a:path>
              <a:path w="2842260" h="2887979">
                <a:moveTo>
                  <a:pt x="1775460" y="1821179"/>
                </a:moveTo>
                <a:lnTo>
                  <a:pt x="1756410" y="1821179"/>
                </a:lnTo>
                <a:lnTo>
                  <a:pt x="1762760" y="1827529"/>
                </a:lnTo>
                <a:lnTo>
                  <a:pt x="1781810" y="1827529"/>
                </a:lnTo>
                <a:lnTo>
                  <a:pt x="1775460" y="1821179"/>
                </a:lnTo>
                <a:close/>
              </a:path>
              <a:path w="2842260" h="2887979">
                <a:moveTo>
                  <a:pt x="1781810" y="1827529"/>
                </a:moveTo>
                <a:lnTo>
                  <a:pt x="1762760" y="1827529"/>
                </a:lnTo>
                <a:lnTo>
                  <a:pt x="1784350" y="1849119"/>
                </a:lnTo>
                <a:lnTo>
                  <a:pt x="1803400" y="1849119"/>
                </a:lnTo>
                <a:lnTo>
                  <a:pt x="1781810" y="1827529"/>
                </a:lnTo>
                <a:close/>
              </a:path>
              <a:path w="2842260" h="2887979">
                <a:moveTo>
                  <a:pt x="1803400" y="1849119"/>
                </a:moveTo>
                <a:lnTo>
                  <a:pt x="1784350" y="1849119"/>
                </a:lnTo>
                <a:lnTo>
                  <a:pt x="1877060" y="1941829"/>
                </a:lnTo>
                <a:lnTo>
                  <a:pt x="1896110" y="1941829"/>
                </a:lnTo>
                <a:lnTo>
                  <a:pt x="1803400" y="1849119"/>
                </a:lnTo>
                <a:close/>
              </a:path>
              <a:path w="2842260" h="2887979">
                <a:moveTo>
                  <a:pt x="1896110" y="1941829"/>
                </a:moveTo>
                <a:lnTo>
                  <a:pt x="1877060" y="1941829"/>
                </a:lnTo>
                <a:lnTo>
                  <a:pt x="1883410" y="1948179"/>
                </a:lnTo>
                <a:lnTo>
                  <a:pt x="1902460" y="1948179"/>
                </a:lnTo>
                <a:lnTo>
                  <a:pt x="1896110" y="1941829"/>
                </a:lnTo>
                <a:close/>
              </a:path>
              <a:path w="2842260" h="2887979">
                <a:moveTo>
                  <a:pt x="1902460" y="1948179"/>
                </a:moveTo>
                <a:lnTo>
                  <a:pt x="1883410" y="1948179"/>
                </a:lnTo>
                <a:lnTo>
                  <a:pt x="1905000" y="1969769"/>
                </a:lnTo>
                <a:lnTo>
                  <a:pt x="1924050" y="1969769"/>
                </a:lnTo>
                <a:lnTo>
                  <a:pt x="1902460" y="1948179"/>
                </a:lnTo>
                <a:close/>
              </a:path>
              <a:path w="2842260" h="2887979">
                <a:moveTo>
                  <a:pt x="1924050" y="1969770"/>
                </a:moveTo>
                <a:lnTo>
                  <a:pt x="1905000" y="1969770"/>
                </a:lnTo>
                <a:lnTo>
                  <a:pt x="1911350" y="1976119"/>
                </a:lnTo>
                <a:lnTo>
                  <a:pt x="1930400" y="1976119"/>
                </a:lnTo>
                <a:lnTo>
                  <a:pt x="1924050" y="1969770"/>
                </a:lnTo>
                <a:close/>
              </a:path>
              <a:path w="2842260" h="2887979">
                <a:moveTo>
                  <a:pt x="1930400" y="1976120"/>
                </a:moveTo>
                <a:lnTo>
                  <a:pt x="1911350" y="1976120"/>
                </a:lnTo>
                <a:lnTo>
                  <a:pt x="1915160" y="1979929"/>
                </a:lnTo>
                <a:lnTo>
                  <a:pt x="1934210" y="1979929"/>
                </a:lnTo>
                <a:lnTo>
                  <a:pt x="1930400" y="1976120"/>
                </a:lnTo>
                <a:close/>
              </a:path>
              <a:path w="2842260" h="2887979">
                <a:moveTo>
                  <a:pt x="1934210" y="1979929"/>
                </a:moveTo>
                <a:lnTo>
                  <a:pt x="1915160" y="1979929"/>
                </a:lnTo>
                <a:lnTo>
                  <a:pt x="1940560" y="2005329"/>
                </a:lnTo>
                <a:lnTo>
                  <a:pt x="1959610" y="2005329"/>
                </a:lnTo>
                <a:lnTo>
                  <a:pt x="1934210" y="1979929"/>
                </a:lnTo>
                <a:close/>
              </a:path>
              <a:path w="2842260" h="2887979">
                <a:moveTo>
                  <a:pt x="1959610" y="2005329"/>
                </a:moveTo>
                <a:lnTo>
                  <a:pt x="1940560" y="2005329"/>
                </a:lnTo>
                <a:lnTo>
                  <a:pt x="1962150" y="2026919"/>
                </a:lnTo>
                <a:lnTo>
                  <a:pt x="1981200" y="2026919"/>
                </a:lnTo>
                <a:lnTo>
                  <a:pt x="1959610" y="2005329"/>
                </a:lnTo>
                <a:close/>
              </a:path>
              <a:path w="2842260" h="2887979">
                <a:moveTo>
                  <a:pt x="1981200" y="2026919"/>
                </a:moveTo>
                <a:lnTo>
                  <a:pt x="1962150" y="2026919"/>
                </a:lnTo>
                <a:lnTo>
                  <a:pt x="1965960" y="2030729"/>
                </a:lnTo>
                <a:lnTo>
                  <a:pt x="1985010" y="2030729"/>
                </a:lnTo>
                <a:lnTo>
                  <a:pt x="1981200" y="2026919"/>
                </a:lnTo>
                <a:close/>
              </a:path>
              <a:path w="2842260" h="2887979">
                <a:moveTo>
                  <a:pt x="1985010" y="2030729"/>
                </a:moveTo>
                <a:lnTo>
                  <a:pt x="1965960" y="2030729"/>
                </a:lnTo>
                <a:lnTo>
                  <a:pt x="1968500" y="2033269"/>
                </a:lnTo>
                <a:lnTo>
                  <a:pt x="1987550" y="2033269"/>
                </a:lnTo>
                <a:lnTo>
                  <a:pt x="1985010" y="2030729"/>
                </a:lnTo>
                <a:close/>
              </a:path>
              <a:path w="2842260" h="2887979">
                <a:moveTo>
                  <a:pt x="1987550" y="2033270"/>
                </a:moveTo>
                <a:lnTo>
                  <a:pt x="1968500" y="2033270"/>
                </a:lnTo>
                <a:lnTo>
                  <a:pt x="1972310" y="2037079"/>
                </a:lnTo>
                <a:lnTo>
                  <a:pt x="1991360" y="2037079"/>
                </a:lnTo>
                <a:lnTo>
                  <a:pt x="1987550" y="2033270"/>
                </a:lnTo>
                <a:close/>
              </a:path>
              <a:path w="2842260" h="2887979">
                <a:moveTo>
                  <a:pt x="1991360" y="2037080"/>
                </a:moveTo>
                <a:lnTo>
                  <a:pt x="1972310" y="2037080"/>
                </a:lnTo>
                <a:lnTo>
                  <a:pt x="1993900" y="2058669"/>
                </a:lnTo>
                <a:lnTo>
                  <a:pt x="2012950" y="2058669"/>
                </a:lnTo>
                <a:lnTo>
                  <a:pt x="1991360" y="2037080"/>
                </a:lnTo>
                <a:close/>
              </a:path>
              <a:path w="2842260" h="2887979">
                <a:moveTo>
                  <a:pt x="2012950" y="2058669"/>
                </a:moveTo>
                <a:lnTo>
                  <a:pt x="1993900" y="2058669"/>
                </a:lnTo>
                <a:lnTo>
                  <a:pt x="1997710" y="2062479"/>
                </a:lnTo>
                <a:lnTo>
                  <a:pt x="2016760" y="2062479"/>
                </a:lnTo>
                <a:lnTo>
                  <a:pt x="2012950" y="2058669"/>
                </a:lnTo>
                <a:close/>
              </a:path>
              <a:path w="2842260" h="2887979">
                <a:moveTo>
                  <a:pt x="2016760" y="2062479"/>
                </a:moveTo>
                <a:lnTo>
                  <a:pt x="1997710" y="2062479"/>
                </a:lnTo>
                <a:lnTo>
                  <a:pt x="2000250" y="2065019"/>
                </a:lnTo>
                <a:lnTo>
                  <a:pt x="2019300" y="2065019"/>
                </a:lnTo>
                <a:lnTo>
                  <a:pt x="2016760" y="2062479"/>
                </a:lnTo>
                <a:close/>
              </a:path>
              <a:path w="2842260" h="2887979">
                <a:moveTo>
                  <a:pt x="2019300" y="2065020"/>
                </a:moveTo>
                <a:lnTo>
                  <a:pt x="2000250" y="2065020"/>
                </a:lnTo>
                <a:lnTo>
                  <a:pt x="2004060" y="2068829"/>
                </a:lnTo>
                <a:lnTo>
                  <a:pt x="2023110" y="2068829"/>
                </a:lnTo>
                <a:lnTo>
                  <a:pt x="2019300" y="2065020"/>
                </a:lnTo>
                <a:close/>
              </a:path>
              <a:path w="2842260" h="2887979">
                <a:moveTo>
                  <a:pt x="2023110" y="2068829"/>
                </a:moveTo>
                <a:lnTo>
                  <a:pt x="2004060" y="2068829"/>
                </a:lnTo>
                <a:lnTo>
                  <a:pt x="2012950" y="2077719"/>
                </a:lnTo>
                <a:lnTo>
                  <a:pt x="2032000" y="2077719"/>
                </a:lnTo>
                <a:lnTo>
                  <a:pt x="2023110" y="2068829"/>
                </a:lnTo>
                <a:close/>
              </a:path>
              <a:path w="2842260" h="2887979">
                <a:moveTo>
                  <a:pt x="2642870" y="2688589"/>
                </a:moveTo>
                <a:lnTo>
                  <a:pt x="2623820" y="2688589"/>
                </a:lnTo>
                <a:lnTo>
                  <a:pt x="2703830" y="2768599"/>
                </a:lnTo>
                <a:lnTo>
                  <a:pt x="2722880" y="2768599"/>
                </a:lnTo>
                <a:lnTo>
                  <a:pt x="2642870" y="2688589"/>
                </a:lnTo>
                <a:close/>
              </a:path>
              <a:path w="2842260" h="2887979">
                <a:moveTo>
                  <a:pt x="2640330" y="2686049"/>
                </a:moveTo>
                <a:lnTo>
                  <a:pt x="2621280" y="2686049"/>
                </a:lnTo>
                <a:lnTo>
                  <a:pt x="2622550" y="2687319"/>
                </a:lnTo>
                <a:lnTo>
                  <a:pt x="2641600" y="2687319"/>
                </a:lnTo>
                <a:lnTo>
                  <a:pt x="2640330" y="2686049"/>
                </a:lnTo>
                <a:close/>
              </a:path>
              <a:path w="2842260" h="2887979">
                <a:moveTo>
                  <a:pt x="2636520" y="2682239"/>
                </a:moveTo>
                <a:lnTo>
                  <a:pt x="2617470" y="2682239"/>
                </a:lnTo>
                <a:lnTo>
                  <a:pt x="2620010" y="2684779"/>
                </a:lnTo>
                <a:lnTo>
                  <a:pt x="2639060" y="2684779"/>
                </a:lnTo>
                <a:lnTo>
                  <a:pt x="2636520" y="2682239"/>
                </a:lnTo>
                <a:close/>
              </a:path>
              <a:path w="2842260" h="2887979">
                <a:moveTo>
                  <a:pt x="2633980" y="2679699"/>
                </a:moveTo>
                <a:lnTo>
                  <a:pt x="2614930" y="2679699"/>
                </a:lnTo>
                <a:lnTo>
                  <a:pt x="2616200" y="2680969"/>
                </a:lnTo>
                <a:lnTo>
                  <a:pt x="2635250" y="2680969"/>
                </a:lnTo>
                <a:lnTo>
                  <a:pt x="2633980" y="2679699"/>
                </a:lnTo>
                <a:close/>
              </a:path>
              <a:path w="2842260" h="2887979">
                <a:moveTo>
                  <a:pt x="2630170" y="2675889"/>
                </a:moveTo>
                <a:lnTo>
                  <a:pt x="2611120" y="2675889"/>
                </a:lnTo>
                <a:lnTo>
                  <a:pt x="2613660" y="2678429"/>
                </a:lnTo>
                <a:lnTo>
                  <a:pt x="2632710" y="2678429"/>
                </a:lnTo>
                <a:lnTo>
                  <a:pt x="2630170" y="2675889"/>
                </a:lnTo>
                <a:close/>
              </a:path>
              <a:path w="2842260" h="2887979">
                <a:moveTo>
                  <a:pt x="2627630" y="2673349"/>
                </a:moveTo>
                <a:lnTo>
                  <a:pt x="2608580" y="2673349"/>
                </a:lnTo>
                <a:lnTo>
                  <a:pt x="2609850" y="2674619"/>
                </a:lnTo>
                <a:lnTo>
                  <a:pt x="2628900" y="2674619"/>
                </a:lnTo>
                <a:lnTo>
                  <a:pt x="2627630" y="2673349"/>
                </a:lnTo>
                <a:close/>
              </a:path>
              <a:path w="2842260" h="2887979">
                <a:moveTo>
                  <a:pt x="2623820" y="2669539"/>
                </a:moveTo>
                <a:lnTo>
                  <a:pt x="2604770" y="2669539"/>
                </a:lnTo>
                <a:lnTo>
                  <a:pt x="2607310" y="2672079"/>
                </a:lnTo>
                <a:lnTo>
                  <a:pt x="2626360" y="2672079"/>
                </a:lnTo>
                <a:lnTo>
                  <a:pt x="2623820" y="2669539"/>
                </a:lnTo>
                <a:close/>
              </a:path>
              <a:path w="2842260" h="2887979">
                <a:moveTo>
                  <a:pt x="2621280" y="2666999"/>
                </a:moveTo>
                <a:lnTo>
                  <a:pt x="2602230" y="2666999"/>
                </a:lnTo>
                <a:lnTo>
                  <a:pt x="2603500" y="2668269"/>
                </a:lnTo>
                <a:lnTo>
                  <a:pt x="2622550" y="2668269"/>
                </a:lnTo>
                <a:lnTo>
                  <a:pt x="2621280" y="2666999"/>
                </a:lnTo>
                <a:close/>
              </a:path>
              <a:path w="2842260" h="2887979">
                <a:moveTo>
                  <a:pt x="2617470" y="2663189"/>
                </a:moveTo>
                <a:lnTo>
                  <a:pt x="2598420" y="2663189"/>
                </a:lnTo>
                <a:lnTo>
                  <a:pt x="2600960" y="2665729"/>
                </a:lnTo>
                <a:lnTo>
                  <a:pt x="2620010" y="2665729"/>
                </a:lnTo>
                <a:lnTo>
                  <a:pt x="2617470" y="2663189"/>
                </a:lnTo>
                <a:close/>
              </a:path>
              <a:path w="2842260" h="2887979">
                <a:moveTo>
                  <a:pt x="2614930" y="2660649"/>
                </a:moveTo>
                <a:lnTo>
                  <a:pt x="2595880" y="2660649"/>
                </a:lnTo>
                <a:lnTo>
                  <a:pt x="2597150" y="2661919"/>
                </a:lnTo>
                <a:lnTo>
                  <a:pt x="2616200" y="2661919"/>
                </a:lnTo>
                <a:lnTo>
                  <a:pt x="2614930" y="2660649"/>
                </a:lnTo>
                <a:close/>
              </a:path>
              <a:path w="2842260" h="2887979">
                <a:moveTo>
                  <a:pt x="2611120" y="2656839"/>
                </a:moveTo>
                <a:lnTo>
                  <a:pt x="2592070" y="2656839"/>
                </a:lnTo>
                <a:lnTo>
                  <a:pt x="2594610" y="2659379"/>
                </a:lnTo>
                <a:lnTo>
                  <a:pt x="2613660" y="2659379"/>
                </a:lnTo>
                <a:lnTo>
                  <a:pt x="2611120" y="2656839"/>
                </a:lnTo>
                <a:close/>
              </a:path>
              <a:path w="2842260" h="2887979">
                <a:moveTo>
                  <a:pt x="2608580" y="2654299"/>
                </a:moveTo>
                <a:lnTo>
                  <a:pt x="2589530" y="2654299"/>
                </a:lnTo>
                <a:lnTo>
                  <a:pt x="2590800" y="2655569"/>
                </a:lnTo>
                <a:lnTo>
                  <a:pt x="2609850" y="2655569"/>
                </a:lnTo>
                <a:lnTo>
                  <a:pt x="2608580" y="2654299"/>
                </a:lnTo>
                <a:close/>
              </a:path>
              <a:path w="2842260" h="2887979">
                <a:moveTo>
                  <a:pt x="2604770" y="2650489"/>
                </a:moveTo>
                <a:lnTo>
                  <a:pt x="2585720" y="2650489"/>
                </a:lnTo>
                <a:lnTo>
                  <a:pt x="2588260" y="2653029"/>
                </a:lnTo>
                <a:lnTo>
                  <a:pt x="2607310" y="2653029"/>
                </a:lnTo>
                <a:lnTo>
                  <a:pt x="2604770" y="2650489"/>
                </a:lnTo>
                <a:close/>
              </a:path>
              <a:path w="2842260" h="2887979">
                <a:moveTo>
                  <a:pt x="2602230" y="2647949"/>
                </a:moveTo>
                <a:lnTo>
                  <a:pt x="2583180" y="2647949"/>
                </a:lnTo>
                <a:lnTo>
                  <a:pt x="2584450" y="2649219"/>
                </a:lnTo>
                <a:lnTo>
                  <a:pt x="2603500" y="2649219"/>
                </a:lnTo>
                <a:lnTo>
                  <a:pt x="2602230" y="2647949"/>
                </a:lnTo>
                <a:close/>
              </a:path>
              <a:path w="2842260" h="2887979">
                <a:moveTo>
                  <a:pt x="2598420" y="2644139"/>
                </a:moveTo>
                <a:lnTo>
                  <a:pt x="2579370" y="2644139"/>
                </a:lnTo>
                <a:lnTo>
                  <a:pt x="2581910" y="2646679"/>
                </a:lnTo>
                <a:lnTo>
                  <a:pt x="2600960" y="2646679"/>
                </a:lnTo>
                <a:lnTo>
                  <a:pt x="2598420" y="2644139"/>
                </a:lnTo>
                <a:close/>
              </a:path>
              <a:path w="2842260" h="2887979">
                <a:moveTo>
                  <a:pt x="2595880" y="2641599"/>
                </a:moveTo>
                <a:lnTo>
                  <a:pt x="2576830" y="2641599"/>
                </a:lnTo>
                <a:lnTo>
                  <a:pt x="2578100" y="2642870"/>
                </a:lnTo>
                <a:lnTo>
                  <a:pt x="2597150" y="2642870"/>
                </a:lnTo>
                <a:lnTo>
                  <a:pt x="2595880" y="2641599"/>
                </a:lnTo>
                <a:close/>
              </a:path>
              <a:path w="2842260" h="2887979">
                <a:moveTo>
                  <a:pt x="2592070" y="2637790"/>
                </a:moveTo>
                <a:lnTo>
                  <a:pt x="2573020" y="2637790"/>
                </a:lnTo>
                <a:lnTo>
                  <a:pt x="2575560" y="2640329"/>
                </a:lnTo>
                <a:lnTo>
                  <a:pt x="2594610" y="2640329"/>
                </a:lnTo>
                <a:lnTo>
                  <a:pt x="2592070" y="2637790"/>
                </a:lnTo>
                <a:close/>
              </a:path>
              <a:path w="2842260" h="2887979">
                <a:moveTo>
                  <a:pt x="2589530" y="2635249"/>
                </a:moveTo>
                <a:lnTo>
                  <a:pt x="2570480" y="2635249"/>
                </a:lnTo>
                <a:lnTo>
                  <a:pt x="2571750" y="2636519"/>
                </a:lnTo>
                <a:lnTo>
                  <a:pt x="2590800" y="2636519"/>
                </a:lnTo>
                <a:lnTo>
                  <a:pt x="2589530" y="2635249"/>
                </a:lnTo>
                <a:close/>
              </a:path>
              <a:path w="2842260" h="2887979">
                <a:moveTo>
                  <a:pt x="2585720" y="2631439"/>
                </a:moveTo>
                <a:lnTo>
                  <a:pt x="2566670" y="2631439"/>
                </a:lnTo>
                <a:lnTo>
                  <a:pt x="2569210" y="2633979"/>
                </a:lnTo>
                <a:lnTo>
                  <a:pt x="2588260" y="2633979"/>
                </a:lnTo>
                <a:lnTo>
                  <a:pt x="2585720" y="2631439"/>
                </a:lnTo>
                <a:close/>
              </a:path>
              <a:path w="2842260" h="2887979">
                <a:moveTo>
                  <a:pt x="2583180" y="2628899"/>
                </a:moveTo>
                <a:lnTo>
                  <a:pt x="2564130" y="2628899"/>
                </a:lnTo>
                <a:lnTo>
                  <a:pt x="2565400" y="2630169"/>
                </a:lnTo>
                <a:lnTo>
                  <a:pt x="2584450" y="2630169"/>
                </a:lnTo>
                <a:lnTo>
                  <a:pt x="2583180" y="2628899"/>
                </a:lnTo>
                <a:close/>
              </a:path>
              <a:path w="2842260" h="2887979">
                <a:moveTo>
                  <a:pt x="2579370" y="2625089"/>
                </a:moveTo>
                <a:lnTo>
                  <a:pt x="2560320" y="2625089"/>
                </a:lnTo>
                <a:lnTo>
                  <a:pt x="2562860" y="2627629"/>
                </a:lnTo>
                <a:lnTo>
                  <a:pt x="2581910" y="2627629"/>
                </a:lnTo>
                <a:lnTo>
                  <a:pt x="2579370" y="2625089"/>
                </a:lnTo>
                <a:close/>
              </a:path>
              <a:path w="2842260" h="2887979">
                <a:moveTo>
                  <a:pt x="2576830" y="2622549"/>
                </a:moveTo>
                <a:lnTo>
                  <a:pt x="2557780" y="2622549"/>
                </a:lnTo>
                <a:lnTo>
                  <a:pt x="2559050" y="2623819"/>
                </a:lnTo>
                <a:lnTo>
                  <a:pt x="2578100" y="2623819"/>
                </a:lnTo>
                <a:lnTo>
                  <a:pt x="2576830" y="2622549"/>
                </a:lnTo>
                <a:close/>
              </a:path>
              <a:path w="2842260" h="2887979">
                <a:moveTo>
                  <a:pt x="2573020" y="2618739"/>
                </a:moveTo>
                <a:lnTo>
                  <a:pt x="2553970" y="2618739"/>
                </a:lnTo>
                <a:lnTo>
                  <a:pt x="2556510" y="2621279"/>
                </a:lnTo>
                <a:lnTo>
                  <a:pt x="2575560" y="2621279"/>
                </a:lnTo>
                <a:lnTo>
                  <a:pt x="2573020" y="2618739"/>
                </a:lnTo>
                <a:close/>
              </a:path>
              <a:path w="2842260" h="2887979">
                <a:moveTo>
                  <a:pt x="2570480" y="2616199"/>
                </a:moveTo>
                <a:lnTo>
                  <a:pt x="2551430" y="2616199"/>
                </a:lnTo>
                <a:lnTo>
                  <a:pt x="2552700" y="2617469"/>
                </a:lnTo>
                <a:lnTo>
                  <a:pt x="2571750" y="2617469"/>
                </a:lnTo>
                <a:lnTo>
                  <a:pt x="2570480" y="2616199"/>
                </a:lnTo>
                <a:close/>
              </a:path>
              <a:path w="2842260" h="2887979">
                <a:moveTo>
                  <a:pt x="2566670" y="2612389"/>
                </a:moveTo>
                <a:lnTo>
                  <a:pt x="2547620" y="2612389"/>
                </a:lnTo>
                <a:lnTo>
                  <a:pt x="2550160" y="2614929"/>
                </a:lnTo>
                <a:lnTo>
                  <a:pt x="2569210" y="2614929"/>
                </a:lnTo>
                <a:lnTo>
                  <a:pt x="2566670" y="2612389"/>
                </a:lnTo>
                <a:close/>
              </a:path>
              <a:path w="2842260" h="2887979">
                <a:moveTo>
                  <a:pt x="2564130" y="2609849"/>
                </a:moveTo>
                <a:lnTo>
                  <a:pt x="2545080" y="2609849"/>
                </a:lnTo>
                <a:lnTo>
                  <a:pt x="2546350" y="2611119"/>
                </a:lnTo>
                <a:lnTo>
                  <a:pt x="2565400" y="2611119"/>
                </a:lnTo>
                <a:lnTo>
                  <a:pt x="2564130" y="2609849"/>
                </a:lnTo>
                <a:close/>
              </a:path>
              <a:path w="2842260" h="2887979">
                <a:moveTo>
                  <a:pt x="2560320" y="2606039"/>
                </a:moveTo>
                <a:lnTo>
                  <a:pt x="2541270" y="2606039"/>
                </a:lnTo>
                <a:lnTo>
                  <a:pt x="2543810" y="2608579"/>
                </a:lnTo>
                <a:lnTo>
                  <a:pt x="2562860" y="2608579"/>
                </a:lnTo>
                <a:lnTo>
                  <a:pt x="2560320" y="2606039"/>
                </a:lnTo>
                <a:close/>
              </a:path>
              <a:path w="2842260" h="2887979">
                <a:moveTo>
                  <a:pt x="2557780" y="2603499"/>
                </a:moveTo>
                <a:lnTo>
                  <a:pt x="2538730" y="2603499"/>
                </a:lnTo>
                <a:lnTo>
                  <a:pt x="2540000" y="2604769"/>
                </a:lnTo>
                <a:lnTo>
                  <a:pt x="2559050" y="2604769"/>
                </a:lnTo>
                <a:lnTo>
                  <a:pt x="2557780" y="2603499"/>
                </a:lnTo>
                <a:close/>
              </a:path>
              <a:path w="2842260" h="2887979">
                <a:moveTo>
                  <a:pt x="2553970" y="2599689"/>
                </a:moveTo>
                <a:lnTo>
                  <a:pt x="2534920" y="2599689"/>
                </a:lnTo>
                <a:lnTo>
                  <a:pt x="2537460" y="2602229"/>
                </a:lnTo>
                <a:lnTo>
                  <a:pt x="2556510" y="2602229"/>
                </a:lnTo>
                <a:lnTo>
                  <a:pt x="2553970" y="2599689"/>
                </a:lnTo>
                <a:close/>
              </a:path>
              <a:path w="2842260" h="2887979">
                <a:moveTo>
                  <a:pt x="2551430" y="2597149"/>
                </a:moveTo>
                <a:lnTo>
                  <a:pt x="2532380" y="2597149"/>
                </a:lnTo>
                <a:lnTo>
                  <a:pt x="2533650" y="2598419"/>
                </a:lnTo>
                <a:lnTo>
                  <a:pt x="2552700" y="2598419"/>
                </a:lnTo>
                <a:lnTo>
                  <a:pt x="2551430" y="2597149"/>
                </a:lnTo>
                <a:close/>
              </a:path>
              <a:path w="2842260" h="2887979">
                <a:moveTo>
                  <a:pt x="2545080" y="2590799"/>
                </a:moveTo>
                <a:lnTo>
                  <a:pt x="2526030" y="2590799"/>
                </a:lnTo>
                <a:lnTo>
                  <a:pt x="2531110" y="2595879"/>
                </a:lnTo>
                <a:lnTo>
                  <a:pt x="2550160" y="2595879"/>
                </a:lnTo>
                <a:lnTo>
                  <a:pt x="2545080" y="2590799"/>
                </a:lnTo>
                <a:close/>
              </a:path>
              <a:path w="2842260" h="2887979">
                <a:moveTo>
                  <a:pt x="2541270" y="2586989"/>
                </a:moveTo>
                <a:lnTo>
                  <a:pt x="2522220" y="2586989"/>
                </a:lnTo>
                <a:lnTo>
                  <a:pt x="2524760" y="2589529"/>
                </a:lnTo>
                <a:lnTo>
                  <a:pt x="2543810" y="2589529"/>
                </a:lnTo>
                <a:lnTo>
                  <a:pt x="2541270" y="2586989"/>
                </a:lnTo>
                <a:close/>
              </a:path>
              <a:path w="2842260" h="2887979">
                <a:moveTo>
                  <a:pt x="2538730" y="2584449"/>
                </a:moveTo>
                <a:lnTo>
                  <a:pt x="2519680" y="2584449"/>
                </a:lnTo>
                <a:lnTo>
                  <a:pt x="2520950" y="2585719"/>
                </a:lnTo>
                <a:lnTo>
                  <a:pt x="2540000" y="2585719"/>
                </a:lnTo>
                <a:lnTo>
                  <a:pt x="2538730" y="2584449"/>
                </a:lnTo>
                <a:close/>
              </a:path>
              <a:path w="2842260" h="2887979">
                <a:moveTo>
                  <a:pt x="2534920" y="2580639"/>
                </a:moveTo>
                <a:lnTo>
                  <a:pt x="2515870" y="2580639"/>
                </a:lnTo>
                <a:lnTo>
                  <a:pt x="2518410" y="2583179"/>
                </a:lnTo>
                <a:lnTo>
                  <a:pt x="2537460" y="2583179"/>
                </a:lnTo>
                <a:lnTo>
                  <a:pt x="2534920" y="2580639"/>
                </a:lnTo>
                <a:close/>
              </a:path>
              <a:path w="2842260" h="2887979">
                <a:moveTo>
                  <a:pt x="2532380" y="2578099"/>
                </a:moveTo>
                <a:lnTo>
                  <a:pt x="2513330" y="2578099"/>
                </a:lnTo>
                <a:lnTo>
                  <a:pt x="2514600" y="2579369"/>
                </a:lnTo>
                <a:lnTo>
                  <a:pt x="2533650" y="2579369"/>
                </a:lnTo>
                <a:lnTo>
                  <a:pt x="2532380" y="2578099"/>
                </a:lnTo>
                <a:close/>
              </a:path>
              <a:path w="2842260" h="2887979">
                <a:moveTo>
                  <a:pt x="2528570" y="2574289"/>
                </a:moveTo>
                <a:lnTo>
                  <a:pt x="2509520" y="2574289"/>
                </a:lnTo>
                <a:lnTo>
                  <a:pt x="2512060" y="2576829"/>
                </a:lnTo>
                <a:lnTo>
                  <a:pt x="2531110" y="2576829"/>
                </a:lnTo>
                <a:lnTo>
                  <a:pt x="2528570" y="2574289"/>
                </a:lnTo>
                <a:close/>
              </a:path>
              <a:path w="2842260" h="2887979">
                <a:moveTo>
                  <a:pt x="2526030" y="2571749"/>
                </a:moveTo>
                <a:lnTo>
                  <a:pt x="2506980" y="2571749"/>
                </a:lnTo>
                <a:lnTo>
                  <a:pt x="2508250" y="2573019"/>
                </a:lnTo>
                <a:lnTo>
                  <a:pt x="2527300" y="2573019"/>
                </a:lnTo>
                <a:lnTo>
                  <a:pt x="2526030" y="2571749"/>
                </a:lnTo>
                <a:close/>
              </a:path>
              <a:path w="2842260" h="2887979">
                <a:moveTo>
                  <a:pt x="2522220" y="2567939"/>
                </a:moveTo>
                <a:lnTo>
                  <a:pt x="2503170" y="2567939"/>
                </a:lnTo>
                <a:lnTo>
                  <a:pt x="2505710" y="2570479"/>
                </a:lnTo>
                <a:lnTo>
                  <a:pt x="2524760" y="2570479"/>
                </a:lnTo>
                <a:lnTo>
                  <a:pt x="2522220" y="2567939"/>
                </a:lnTo>
                <a:close/>
              </a:path>
              <a:path w="2842260" h="2887979">
                <a:moveTo>
                  <a:pt x="2519680" y="2565399"/>
                </a:moveTo>
                <a:lnTo>
                  <a:pt x="2500630" y="2565399"/>
                </a:lnTo>
                <a:lnTo>
                  <a:pt x="2501900" y="2566669"/>
                </a:lnTo>
                <a:lnTo>
                  <a:pt x="2520950" y="2566669"/>
                </a:lnTo>
                <a:lnTo>
                  <a:pt x="2519680" y="2565399"/>
                </a:lnTo>
                <a:close/>
              </a:path>
              <a:path w="2842260" h="2887979">
                <a:moveTo>
                  <a:pt x="2515870" y="2561589"/>
                </a:moveTo>
                <a:lnTo>
                  <a:pt x="2496820" y="2561589"/>
                </a:lnTo>
                <a:lnTo>
                  <a:pt x="2499360" y="2564129"/>
                </a:lnTo>
                <a:lnTo>
                  <a:pt x="2518410" y="2564129"/>
                </a:lnTo>
                <a:lnTo>
                  <a:pt x="2515870" y="2561589"/>
                </a:lnTo>
                <a:close/>
              </a:path>
              <a:path w="2842260" h="2887979">
                <a:moveTo>
                  <a:pt x="2513330" y="2559049"/>
                </a:moveTo>
                <a:lnTo>
                  <a:pt x="2494280" y="2559049"/>
                </a:lnTo>
                <a:lnTo>
                  <a:pt x="2495550" y="2560319"/>
                </a:lnTo>
                <a:lnTo>
                  <a:pt x="2514600" y="2560319"/>
                </a:lnTo>
                <a:lnTo>
                  <a:pt x="2513330" y="2559049"/>
                </a:lnTo>
                <a:close/>
              </a:path>
              <a:path w="2842260" h="2887979">
                <a:moveTo>
                  <a:pt x="2509520" y="2555240"/>
                </a:moveTo>
                <a:lnTo>
                  <a:pt x="2490470" y="2555240"/>
                </a:lnTo>
                <a:lnTo>
                  <a:pt x="2493010" y="2557779"/>
                </a:lnTo>
                <a:lnTo>
                  <a:pt x="2512060" y="2557779"/>
                </a:lnTo>
                <a:lnTo>
                  <a:pt x="2509520" y="2555240"/>
                </a:lnTo>
                <a:close/>
              </a:path>
              <a:path w="2842260" h="2887979">
                <a:moveTo>
                  <a:pt x="2506980" y="2552699"/>
                </a:moveTo>
                <a:lnTo>
                  <a:pt x="2487930" y="2552699"/>
                </a:lnTo>
                <a:lnTo>
                  <a:pt x="2489200" y="2553969"/>
                </a:lnTo>
                <a:lnTo>
                  <a:pt x="2508250" y="2553969"/>
                </a:lnTo>
                <a:lnTo>
                  <a:pt x="2506980" y="2552699"/>
                </a:lnTo>
                <a:close/>
              </a:path>
              <a:path w="2842260" h="2887979">
                <a:moveTo>
                  <a:pt x="2503170" y="2548890"/>
                </a:moveTo>
                <a:lnTo>
                  <a:pt x="2484120" y="2548890"/>
                </a:lnTo>
                <a:lnTo>
                  <a:pt x="2486660" y="2551429"/>
                </a:lnTo>
                <a:lnTo>
                  <a:pt x="2505710" y="2551429"/>
                </a:lnTo>
                <a:lnTo>
                  <a:pt x="2503170" y="2548890"/>
                </a:lnTo>
                <a:close/>
              </a:path>
              <a:path w="2842260" h="2887979">
                <a:moveTo>
                  <a:pt x="2500630" y="2546349"/>
                </a:moveTo>
                <a:lnTo>
                  <a:pt x="2481580" y="2546349"/>
                </a:lnTo>
                <a:lnTo>
                  <a:pt x="2482850" y="2547619"/>
                </a:lnTo>
                <a:lnTo>
                  <a:pt x="2501900" y="2547619"/>
                </a:lnTo>
                <a:lnTo>
                  <a:pt x="2500630" y="2546349"/>
                </a:lnTo>
                <a:close/>
              </a:path>
              <a:path w="2842260" h="2887979">
                <a:moveTo>
                  <a:pt x="2496820" y="2542539"/>
                </a:moveTo>
                <a:lnTo>
                  <a:pt x="2477770" y="2542539"/>
                </a:lnTo>
                <a:lnTo>
                  <a:pt x="2480310" y="2545079"/>
                </a:lnTo>
                <a:lnTo>
                  <a:pt x="2499360" y="2545079"/>
                </a:lnTo>
                <a:lnTo>
                  <a:pt x="2496820" y="2542539"/>
                </a:lnTo>
                <a:close/>
              </a:path>
              <a:path w="2842260" h="2887979">
                <a:moveTo>
                  <a:pt x="2494280" y="2539999"/>
                </a:moveTo>
                <a:lnTo>
                  <a:pt x="2475230" y="2539999"/>
                </a:lnTo>
                <a:lnTo>
                  <a:pt x="2476500" y="2541269"/>
                </a:lnTo>
                <a:lnTo>
                  <a:pt x="2495550" y="2541269"/>
                </a:lnTo>
                <a:lnTo>
                  <a:pt x="2494280" y="2539999"/>
                </a:lnTo>
                <a:close/>
              </a:path>
              <a:path w="2842260" h="2887979">
                <a:moveTo>
                  <a:pt x="2490470" y="2536190"/>
                </a:moveTo>
                <a:lnTo>
                  <a:pt x="2471420" y="2536190"/>
                </a:lnTo>
                <a:lnTo>
                  <a:pt x="2473960" y="2538729"/>
                </a:lnTo>
                <a:lnTo>
                  <a:pt x="2493010" y="2538729"/>
                </a:lnTo>
                <a:lnTo>
                  <a:pt x="2490470" y="2536190"/>
                </a:lnTo>
                <a:close/>
              </a:path>
              <a:path w="2842260" h="2887979">
                <a:moveTo>
                  <a:pt x="2487930" y="2533649"/>
                </a:moveTo>
                <a:lnTo>
                  <a:pt x="2468880" y="2533649"/>
                </a:lnTo>
                <a:lnTo>
                  <a:pt x="2470150" y="2534919"/>
                </a:lnTo>
                <a:lnTo>
                  <a:pt x="2489200" y="2534919"/>
                </a:lnTo>
                <a:lnTo>
                  <a:pt x="2487930" y="2533649"/>
                </a:lnTo>
                <a:close/>
              </a:path>
              <a:path w="2842260" h="2887979">
                <a:moveTo>
                  <a:pt x="2481580" y="2527299"/>
                </a:moveTo>
                <a:lnTo>
                  <a:pt x="2462530" y="2527299"/>
                </a:lnTo>
                <a:lnTo>
                  <a:pt x="2467610" y="2532379"/>
                </a:lnTo>
                <a:lnTo>
                  <a:pt x="2486660" y="2532379"/>
                </a:lnTo>
                <a:lnTo>
                  <a:pt x="2481580" y="2527299"/>
                </a:lnTo>
                <a:close/>
              </a:path>
              <a:path w="2842260" h="2887979">
                <a:moveTo>
                  <a:pt x="2475230" y="2520949"/>
                </a:moveTo>
                <a:lnTo>
                  <a:pt x="2456180" y="2520949"/>
                </a:lnTo>
                <a:lnTo>
                  <a:pt x="2461260" y="2526029"/>
                </a:lnTo>
                <a:lnTo>
                  <a:pt x="2480310" y="2526029"/>
                </a:lnTo>
                <a:lnTo>
                  <a:pt x="2475230" y="2520949"/>
                </a:lnTo>
                <a:close/>
              </a:path>
              <a:path w="2842260" h="2887979">
                <a:moveTo>
                  <a:pt x="2468880" y="2514599"/>
                </a:moveTo>
                <a:lnTo>
                  <a:pt x="2449830" y="2514599"/>
                </a:lnTo>
                <a:lnTo>
                  <a:pt x="2454910" y="2519679"/>
                </a:lnTo>
                <a:lnTo>
                  <a:pt x="2473960" y="2519679"/>
                </a:lnTo>
                <a:lnTo>
                  <a:pt x="2468880" y="2514599"/>
                </a:lnTo>
                <a:close/>
              </a:path>
              <a:path w="2842260" h="2887979">
                <a:moveTo>
                  <a:pt x="2462530" y="2508249"/>
                </a:moveTo>
                <a:lnTo>
                  <a:pt x="2443480" y="2508249"/>
                </a:lnTo>
                <a:lnTo>
                  <a:pt x="2448560" y="2513329"/>
                </a:lnTo>
                <a:lnTo>
                  <a:pt x="2467610" y="2513329"/>
                </a:lnTo>
                <a:lnTo>
                  <a:pt x="2462530" y="2508249"/>
                </a:lnTo>
                <a:close/>
              </a:path>
              <a:path w="2842260" h="2887979">
                <a:moveTo>
                  <a:pt x="2456180" y="2501899"/>
                </a:moveTo>
                <a:lnTo>
                  <a:pt x="2437130" y="2501899"/>
                </a:lnTo>
                <a:lnTo>
                  <a:pt x="2442210" y="2506979"/>
                </a:lnTo>
                <a:lnTo>
                  <a:pt x="2461260" y="2506979"/>
                </a:lnTo>
                <a:lnTo>
                  <a:pt x="2456180" y="2501899"/>
                </a:lnTo>
                <a:close/>
              </a:path>
              <a:path w="2842260" h="2887979">
                <a:moveTo>
                  <a:pt x="2449830" y="2495549"/>
                </a:moveTo>
                <a:lnTo>
                  <a:pt x="2430780" y="2495549"/>
                </a:lnTo>
                <a:lnTo>
                  <a:pt x="2435860" y="2500629"/>
                </a:lnTo>
                <a:lnTo>
                  <a:pt x="2454910" y="2500629"/>
                </a:lnTo>
                <a:lnTo>
                  <a:pt x="2449830" y="2495549"/>
                </a:lnTo>
                <a:close/>
              </a:path>
              <a:path w="2842260" h="2887979">
                <a:moveTo>
                  <a:pt x="2443480" y="2489199"/>
                </a:moveTo>
                <a:lnTo>
                  <a:pt x="2424430" y="2489199"/>
                </a:lnTo>
                <a:lnTo>
                  <a:pt x="2429510" y="2494279"/>
                </a:lnTo>
                <a:lnTo>
                  <a:pt x="2448560" y="2494279"/>
                </a:lnTo>
                <a:lnTo>
                  <a:pt x="2443480" y="2489199"/>
                </a:lnTo>
                <a:close/>
              </a:path>
              <a:path w="2842260" h="2887979">
                <a:moveTo>
                  <a:pt x="2438400" y="2484119"/>
                </a:moveTo>
                <a:lnTo>
                  <a:pt x="2419350" y="2484119"/>
                </a:lnTo>
                <a:lnTo>
                  <a:pt x="2423160" y="2487929"/>
                </a:lnTo>
                <a:lnTo>
                  <a:pt x="2442210" y="2487929"/>
                </a:lnTo>
                <a:lnTo>
                  <a:pt x="2438400" y="2484119"/>
                </a:lnTo>
                <a:close/>
              </a:path>
              <a:path w="2842260" h="2887979">
                <a:moveTo>
                  <a:pt x="2432050" y="2477770"/>
                </a:moveTo>
                <a:lnTo>
                  <a:pt x="2413000" y="2477770"/>
                </a:lnTo>
                <a:lnTo>
                  <a:pt x="2418080" y="2482849"/>
                </a:lnTo>
                <a:lnTo>
                  <a:pt x="2437130" y="2482849"/>
                </a:lnTo>
                <a:lnTo>
                  <a:pt x="2432050" y="2477770"/>
                </a:lnTo>
                <a:close/>
              </a:path>
              <a:path w="2842260" h="2887979">
                <a:moveTo>
                  <a:pt x="2425700" y="2471419"/>
                </a:moveTo>
                <a:lnTo>
                  <a:pt x="2406650" y="2471419"/>
                </a:lnTo>
                <a:lnTo>
                  <a:pt x="2411730" y="2476499"/>
                </a:lnTo>
                <a:lnTo>
                  <a:pt x="2430780" y="2476499"/>
                </a:lnTo>
                <a:lnTo>
                  <a:pt x="2425700" y="2471419"/>
                </a:lnTo>
                <a:close/>
              </a:path>
              <a:path w="2842260" h="2887979">
                <a:moveTo>
                  <a:pt x="2419350" y="2465069"/>
                </a:moveTo>
                <a:lnTo>
                  <a:pt x="2400300" y="2465069"/>
                </a:lnTo>
                <a:lnTo>
                  <a:pt x="2405380" y="2470149"/>
                </a:lnTo>
                <a:lnTo>
                  <a:pt x="2424430" y="2470149"/>
                </a:lnTo>
                <a:lnTo>
                  <a:pt x="2419350" y="2465069"/>
                </a:lnTo>
                <a:close/>
              </a:path>
              <a:path w="2842260" h="2887979">
                <a:moveTo>
                  <a:pt x="2413000" y="2458719"/>
                </a:moveTo>
                <a:lnTo>
                  <a:pt x="2393950" y="2458719"/>
                </a:lnTo>
                <a:lnTo>
                  <a:pt x="2399030" y="2463799"/>
                </a:lnTo>
                <a:lnTo>
                  <a:pt x="2418080" y="2463799"/>
                </a:lnTo>
                <a:lnTo>
                  <a:pt x="2413000" y="2458719"/>
                </a:lnTo>
                <a:close/>
              </a:path>
              <a:path w="2842260" h="2887979">
                <a:moveTo>
                  <a:pt x="2406650" y="2452369"/>
                </a:moveTo>
                <a:lnTo>
                  <a:pt x="2387600" y="2452369"/>
                </a:lnTo>
                <a:lnTo>
                  <a:pt x="2392680" y="2457449"/>
                </a:lnTo>
                <a:lnTo>
                  <a:pt x="2411730" y="2457449"/>
                </a:lnTo>
                <a:lnTo>
                  <a:pt x="2406650" y="2452369"/>
                </a:lnTo>
                <a:close/>
              </a:path>
              <a:path w="2842260" h="2887979">
                <a:moveTo>
                  <a:pt x="2400300" y="2446019"/>
                </a:moveTo>
                <a:lnTo>
                  <a:pt x="2381250" y="2446019"/>
                </a:lnTo>
                <a:lnTo>
                  <a:pt x="2386330" y="2451099"/>
                </a:lnTo>
                <a:lnTo>
                  <a:pt x="2405380" y="2451099"/>
                </a:lnTo>
                <a:lnTo>
                  <a:pt x="2400300" y="2446019"/>
                </a:lnTo>
                <a:close/>
              </a:path>
              <a:path w="2842260" h="2887979">
                <a:moveTo>
                  <a:pt x="2393950" y="2439669"/>
                </a:moveTo>
                <a:lnTo>
                  <a:pt x="2374900" y="2439669"/>
                </a:lnTo>
                <a:lnTo>
                  <a:pt x="2379980" y="2444749"/>
                </a:lnTo>
                <a:lnTo>
                  <a:pt x="2399030" y="2444749"/>
                </a:lnTo>
                <a:lnTo>
                  <a:pt x="2393950" y="2439669"/>
                </a:lnTo>
                <a:close/>
              </a:path>
              <a:path w="2842260" h="2887979">
                <a:moveTo>
                  <a:pt x="2387600" y="2433319"/>
                </a:moveTo>
                <a:lnTo>
                  <a:pt x="2368550" y="2433319"/>
                </a:lnTo>
                <a:lnTo>
                  <a:pt x="2373630" y="2438399"/>
                </a:lnTo>
                <a:lnTo>
                  <a:pt x="2392680" y="2438399"/>
                </a:lnTo>
                <a:lnTo>
                  <a:pt x="2387600" y="2433319"/>
                </a:lnTo>
                <a:close/>
              </a:path>
              <a:path w="2842260" h="2887979">
                <a:moveTo>
                  <a:pt x="2381250" y="2426969"/>
                </a:moveTo>
                <a:lnTo>
                  <a:pt x="2362200" y="2426969"/>
                </a:lnTo>
                <a:lnTo>
                  <a:pt x="2367280" y="2432049"/>
                </a:lnTo>
                <a:lnTo>
                  <a:pt x="2386330" y="2432049"/>
                </a:lnTo>
                <a:lnTo>
                  <a:pt x="2381250" y="2426969"/>
                </a:lnTo>
                <a:close/>
              </a:path>
              <a:path w="2842260" h="2887979">
                <a:moveTo>
                  <a:pt x="2374900" y="2420619"/>
                </a:moveTo>
                <a:lnTo>
                  <a:pt x="2355850" y="2420619"/>
                </a:lnTo>
                <a:lnTo>
                  <a:pt x="2360930" y="2425699"/>
                </a:lnTo>
                <a:lnTo>
                  <a:pt x="2379980" y="2425699"/>
                </a:lnTo>
                <a:lnTo>
                  <a:pt x="2374900" y="2420619"/>
                </a:lnTo>
                <a:close/>
              </a:path>
              <a:path w="2842260" h="2887979">
                <a:moveTo>
                  <a:pt x="2368550" y="2414269"/>
                </a:moveTo>
                <a:lnTo>
                  <a:pt x="2349500" y="2414269"/>
                </a:lnTo>
                <a:lnTo>
                  <a:pt x="2354580" y="2419349"/>
                </a:lnTo>
                <a:lnTo>
                  <a:pt x="2373630" y="2419349"/>
                </a:lnTo>
                <a:lnTo>
                  <a:pt x="2368550" y="2414269"/>
                </a:lnTo>
                <a:close/>
              </a:path>
              <a:path w="2842260" h="2887979">
                <a:moveTo>
                  <a:pt x="2362200" y="2407919"/>
                </a:moveTo>
                <a:lnTo>
                  <a:pt x="2343150" y="2407919"/>
                </a:lnTo>
                <a:lnTo>
                  <a:pt x="2348230" y="2412999"/>
                </a:lnTo>
                <a:lnTo>
                  <a:pt x="2367280" y="2412999"/>
                </a:lnTo>
                <a:lnTo>
                  <a:pt x="2362200" y="2407919"/>
                </a:lnTo>
                <a:close/>
              </a:path>
              <a:path w="2842260" h="2887979">
                <a:moveTo>
                  <a:pt x="2355850" y="2401569"/>
                </a:moveTo>
                <a:lnTo>
                  <a:pt x="2336800" y="2401569"/>
                </a:lnTo>
                <a:lnTo>
                  <a:pt x="2341880" y="2406649"/>
                </a:lnTo>
                <a:lnTo>
                  <a:pt x="2360930" y="2406649"/>
                </a:lnTo>
                <a:lnTo>
                  <a:pt x="2355850" y="2401569"/>
                </a:lnTo>
                <a:close/>
              </a:path>
              <a:path w="2842260" h="2887979">
                <a:moveTo>
                  <a:pt x="2349500" y="2395219"/>
                </a:moveTo>
                <a:lnTo>
                  <a:pt x="2330450" y="2395219"/>
                </a:lnTo>
                <a:lnTo>
                  <a:pt x="2335530" y="2400299"/>
                </a:lnTo>
                <a:lnTo>
                  <a:pt x="2354580" y="2400299"/>
                </a:lnTo>
                <a:lnTo>
                  <a:pt x="2349500" y="2395219"/>
                </a:lnTo>
                <a:close/>
              </a:path>
              <a:path w="2842260" h="2887979">
                <a:moveTo>
                  <a:pt x="2343150" y="2388869"/>
                </a:moveTo>
                <a:lnTo>
                  <a:pt x="2324100" y="2388869"/>
                </a:lnTo>
                <a:lnTo>
                  <a:pt x="2329180" y="2393949"/>
                </a:lnTo>
                <a:lnTo>
                  <a:pt x="2348230" y="2393949"/>
                </a:lnTo>
                <a:lnTo>
                  <a:pt x="2343150" y="2388869"/>
                </a:lnTo>
                <a:close/>
              </a:path>
              <a:path w="2842260" h="2887979">
                <a:moveTo>
                  <a:pt x="2336800" y="2382520"/>
                </a:moveTo>
                <a:lnTo>
                  <a:pt x="2317750" y="2382520"/>
                </a:lnTo>
                <a:lnTo>
                  <a:pt x="2322830" y="2387599"/>
                </a:lnTo>
                <a:lnTo>
                  <a:pt x="2341880" y="2387599"/>
                </a:lnTo>
                <a:lnTo>
                  <a:pt x="2336800" y="2382520"/>
                </a:lnTo>
                <a:close/>
              </a:path>
              <a:path w="2842260" h="2887979">
                <a:moveTo>
                  <a:pt x="2330450" y="2376169"/>
                </a:moveTo>
                <a:lnTo>
                  <a:pt x="2311400" y="2376169"/>
                </a:lnTo>
                <a:lnTo>
                  <a:pt x="2316480" y="2381249"/>
                </a:lnTo>
                <a:lnTo>
                  <a:pt x="2335530" y="2381249"/>
                </a:lnTo>
                <a:lnTo>
                  <a:pt x="2330450" y="2376169"/>
                </a:lnTo>
                <a:close/>
              </a:path>
              <a:path w="2842260" h="2887979">
                <a:moveTo>
                  <a:pt x="2324100" y="2369819"/>
                </a:moveTo>
                <a:lnTo>
                  <a:pt x="2305050" y="2369819"/>
                </a:lnTo>
                <a:lnTo>
                  <a:pt x="2310130" y="2374899"/>
                </a:lnTo>
                <a:lnTo>
                  <a:pt x="2329180" y="2374899"/>
                </a:lnTo>
                <a:lnTo>
                  <a:pt x="2324100" y="2369819"/>
                </a:lnTo>
                <a:close/>
              </a:path>
              <a:path w="2842260" h="2887979">
                <a:moveTo>
                  <a:pt x="2317750" y="2363469"/>
                </a:moveTo>
                <a:lnTo>
                  <a:pt x="2298700" y="2363469"/>
                </a:lnTo>
                <a:lnTo>
                  <a:pt x="2303780" y="2368549"/>
                </a:lnTo>
                <a:lnTo>
                  <a:pt x="2322830" y="2368549"/>
                </a:lnTo>
                <a:lnTo>
                  <a:pt x="2317750" y="2363469"/>
                </a:lnTo>
                <a:close/>
              </a:path>
              <a:path w="2842260" h="2887979">
                <a:moveTo>
                  <a:pt x="2311400" y="2357119"/>
                </a:moveTo>
                <a:lnTo>
                  <a:pt x="2292350" y="2357119"/>
                </a:lnTo>
                <a:lnTo>
                  <a:pt x="2297430" y="2362199"/>
                </a:lnTo>
                <a:lnTo>
                  <a:pt x="2316480" y="2362199"/>
                </a:lnTo>
                <a:lnTo>
                  <a:pt x="2311400" y="2357119"/>
                </a:lnTo>
                <a:close/>
              </a:path>
              <a:path w="2842260" h="2887979">
                <a:moveTo>
                  <a:pt x="2305050" y="2350769"/>
                </a:moveTo>
                <a:lnTo>
                  <a:pt x="2286000" y="2350769"/>
                </a:lnTo>
                <a:lnTo>
                  <a:pt x="2291080" y="2355849"/>
                </a:lnTo>
                <a:lnTo>
                  <a:pt x="2310130" y="2355849"/>
                </a:lnTo>
                <a:lnTo>
                  <a:pt x="2305050" y="2350769"/>
                </a:lnTo>
                <a:close/>
              </a:path>
              <a:path w="2842260" h="2887979">
                <a:moveTo>
                  <a:pt x="2298700" y="2344419"/>
                </a:moveTo>
                <a:lnTo>
                  <a:pt x="2279650" y="2344419"/>
                </a:lnTo>
                <a:lnTo>
                  <a:pt x="2284730" y="2349499"/>
                </a:lnTo>
                <a:lnTo>
                  <a:pt x="2303780" y="2349499"/>
                </a:lnTo>
                <a:lnTo>
                  <a:pt x="2298700" y="2344419"/>
                </a:lnTo>
                <a:close/>
              </a:path>
              <a:path w="2842260" h="2887979">
                <a:moveTo>
                  <a:pt x="2292350" y="2338069"/>
                </a:moveTo>
                <a:lnTo>
                  <a:pt x="2273300" y="2338069"/>
                </a:lnTo>
                <a:lnTo>
                  <a:pt x="2278380" y="2343149"/>
                </a:lnTo>
                <a:lnTo>
                  <a:pt x="2297430" y="2343149"/>
                </a:lnTo>
                <a:lnTo>
                  <a:pt x="2292350" y="2338069"/>
                </a:lnTo>
                <a:close/>
              </a:path>
              <a:path w="2842260" h="2887979">
                <a:moveTo>
                  <a:pt x="2286000" y="2331719"/>
                </a:moveTo>
                <a:lnTo>
                  <a:pt x="2266950" y="2331719"/>
                </a:lnTo>
                <a:lnTo>
                  <a:pt x="2272030" y="2336799"/>
                </a:lnTo>
                <a:lnTo>
                  <a:pt x="2291080" y="2336799"/>
                </a:lnTo>
                <a:lnTo>
                  <a:pt x="2286000" y="2331719"/>
                </a:lnTo>
                <a:close/>
              </a:path>
              <a:path w="2842260" h="2887979">
                <a:moveTo>
                  <a:pt x="2279650" y="2325369"/>
                </a:moveTo>
                <a:lnTo>
                  <a:pt x="2260600" y="2325369"/>
                </a:lnTo>
                <a:lnTo>
                  <a:pt x="2265680" y="2330449"/>
                </a:lnTo>
                <a:lnTo>
                  <a:pt x="2284730" y="2330449"/>
                </a:lnTo>
                <a:lnTo>
                  <a:pt x="2279650" y="2325369"/>
                </a:lnTo>
                <a:close/>
              </a:path>
              <a:path w="2842260" h="2887979">
                <a:moveTo>
                  <a:pt x="2273300" y="2319019"/>
                </a:moveTo>
                <a:lnTo>
                  <a:pt x="2254250" y="2319019"/>
                </a:lnTo>
                <a:lnTo>
                  <a:pt x="2259330" y="2324099"/>
                </a:lnTo>
                <a:lnTo>
                  <a:pt x="2278380" y="2324099"/>
                </a:lnTo>
                <a:lnTo>
                  <a:pt x="2273300" y="2319019"/>
                </a:lnTo>
                <a:close/>
              </a:path>
              <a:path w="2842260" h="2887979">
                <a:moveTo>
                  <a:pt x="2266950" y="2312669"/>
                </a:moveTo>
                <a:lnTo>
                  <a:pt x="2247900" y="2312669"/>
                </a:lnTo>
                <a:lnTo>
                  <a:pt x="2252980" y="2317749"/>
                </a:lnTo>
                <a:lnTo>
                  <a:pt x="2272030" y="2317749"/>
                </a:lnTo>
                <a:lnTo>
                  <a:pt x="2266950" y="2312669"/>
                </a:lnTo>
                <a:close/>
              </a:path>
              <a:path w="2842260" h="2887979">
                <a:moveTo>
                  <a:pt x="2260600" y="2306319"/>
                </a:moveTo>
                <a:lnTo>
                  <a:pt x="2241550" y="2306319"/>
                </a:lnTo>
                <a:lnTo>
                  <a:pt x="2246630" y="2311399"/>
                </a:lnTo>
                <a:lnTo>
                  <a:pt x="2265680" y="2311399"/>
                </a:lnTo>
                <a:lnTo>
                  <a:pt x="2260600" y="2306319"/>
                </a:lnTo>
                <a:close/>
              </a:path>
              <a:path w="2842260" h="2887979">
                <a:moveTo>
                  <a:pt x="2254250" y="2299969"/>
                </a:moveTo>
                <a:lnTo>
                  <a:pt x="2235200" y="2299969"/>
                </a:lnTo>
                <a:lnTo>
                  <a:pt x="2240280" y="2305049"/>
                </a:lnTo>
                <a:lnTo>
                  <a:pt x="2259330" y="2305049"/>
                </a:lnTo>
                <a:lnTo>
                  <a:pt x="2254250" y="2299969"/>
                </a:lnTo>
                <a:close/>
              </a:path>
              <a:path w="2842260" h="2887979">
                <a:moveTo>
                  <a:pt x="2247900" y="2293619"/>
                </a:moveTo>
                <a:lnTo>
                  <a:pt x="2228850" y="2293619"/>
                </a:lnTo>
                <a:lnTo>
                  <a:pt x="2233930" y="2298699"/>
                </a:lnTo>
                <a:lnTo>
                  <a:pt x="2252980" y="2298699"/>
                </a:lnTo>
                <a:lnTo>
                  <a:pt x="2247900" y="2293619"/>
                </a:lnTo>
                <a:close/>
              </a:path>
              <a:path w="2842260" h="2887979">
                <a:moveTo>
                  <a:pt x="2241550" y="2287269"/>
                </a:moveTo>
                <a:lnTo>
                  <a:pt x="2222500" y="2287269"/>
                </a:lnTo>
                <a:lnTo>
                  <a:pt x="2227580" y="2292349"/>
                </a:lnTo>
                <a:lnTo>
                  <a:pt x="2246630" y="2292349"/>
                </a:lnTo>
                <a:lnTo>
                  <a:pt x="2241550" y="2287269"/>
                </a:lnTo>
                <a:close/>
              </a:path>
              <a:path w="2842260" h="2887979">
                <a:moveTo>
                  <a:pt x="2033270" y="2078989"/>
                </a:moveTo>
                <a:lnTo>
                  <a:pt x="2014220" y="2078989"/>
                </a:lnTo>
                <a:lnTo>
                  <a:pt x="2221230" y="2285999"/>
                </a:lnTo>
                <a:lnTo>
                  <a:pt x="2240280" y="2285999"/>
                </a:lnTo>
                <a:lnTo>
                  <a:pt x="2033270" y="2078989"/>
                </a:lnTo>
                <a:close/>
              </a:path>
              <a:path w="2842260" h="2887979">
                <a:moveTo>
                  <a:pt x="2722880" y="2768599"/>
                </a:moveTo>
                <a:lnTo>
                  <a:pt x="2703830" y="2768599"/>
                </a:lnTo>
                <a:lnTo>
                  <a:pt x="2768600" y="2833369"/>
                </a:lnTo>
                <a:lnTo>
                  <a:pt x="2787650" y="2833369"/>
                </a:lnTo>
                <a:lnTo>
                  <a:pt x="2722880" y="2768599"/>
                </a:lnTo>
                <a:close/>
              </a:path>
              <a:path w="2842260" h="2887979">
                <a:moveTo>
                  <a:pt x="2787650" y="2833369"/>
                </a:moveTo>
                <a:lnTo>
                  <a:pt x="2768600" y="2833369"/>
                </a:lnTo>
                <a:lnTo>
                  <a:pt x="2774950" y="2839719"/>
                </a:lnTo>
                <a:lnTo>
                  <a:pt x="2794000" y="2839719"/>
                </a:lnTo>
                <a:lnTo>
                  <a:pt x="2787650" y="2833369"/>
                </a:lnTo>
                <a:close/>
              </a:path>
              <a:path w="2842260" h="2887979">
                <a:moveTo>
                  <a:pt x="2794000" y="2839720"/>
                </a:moveTo>
                <a:lnTo>
                  <a:pt x="2774950" y="2839720"/>
                </a:lnTo>
                <a:lnTo>
                  <a:pt x="2823210" y="2887979"/>
                </a:lnTo>
                <a:lnTo>
                  <a:pt x="2842260" y="2887979"/>
                </a:lnTo>
                <a:lnTo>
                  <a:pt x="2794000" y="283972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0" y="4029709"/>
            <a:ext cx="2823210" cy="2823210"/>
          </a:xfrm>
          <a:custGeom>
            <a:avLst/>
            <a:gdLst/>
            <a:ahLst/>
            <a:cxnLst/>
            <a:rect l="l" t="t" r="r" b="b"/>
            <a:pathLst>
              <a:path w="2823210" h="28232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23210" h="28232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23210" h="28232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23210" h="28232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79" y="24129"/>
                </a:lnTo>
                <a:lnTo>
                  <a:pt x="24129" y="24129"/>
                </a:lnTo>
                <a:lnTo>
                  <a:pt x="17780" y="17780"/>
                </a:lnTo>
                <a:close/>
              </a:path>
              <a:path w="2823210" h="28232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23210" h="2823209">
                <a:moveTo>
                  <a:pt x="36830" y="36830"/>
                </a:moveTo>
                <a:lnTo>
                  <a:pt x="17780" y="36830"/>
                </a:lnTo>
                <a:lnTo>
                  <a:pt x="36830" y="55880"/>
                </a:lnTo>
                <a:lnTo>
                  <a:pt x="55880" y="55880"/>
                </a:lnTo>
                <a:lnTo>
                  <a:pt x="36830" y="36830"/>
                </a:lnTo>
                <a:close/>
              </a:path>
              <a:path w="2823210" h="2823209">
                <a:moveTo>
                  <a:pt x="55880" y="55880"/>
                </a:moveTo>
                <a:lnTo>
                  <a:pt x="36830" y="55880"/>
                </a:lnTo>
                <a:lnTo>
                  <a:pt x="49530" y="68580"/>
                </a:lnTo>
                <a:lnTo>
                  <a:pt x="68580" y="68580"/>
                </a:lnTo>
                <a:lnTo>
                  <a:pt x="55880" y="55880"/>
                </a:lnTo>
                <a:close/>
              </a:path>
              <a:path w="2823210" h="2823209">
                <a:moveTo>
                  <a:pt x="68580" y="68580"/>
                </a:moveTo>
                <a:lnTo>
                  <a:pt x="49530" y="68580"/>
                </a:lnTo>
                <a:lnTo>
                  <a:pt x="55880" y="74930"/>
                </a:lnTo>
                <a:lnTo>
                  <a:pt x="74930" y="74930"/>
                </a:lnTo>
                <a:lnTo>
                  <a:pt x="68580" y="68580"/>
                </a:lnTo>
                <a:close/>
              </a:path>
              <a:path w="2823210" h="2823209">
                <a:moveTo>
                  <a:pt x="74930" y="74930"/>
                </a:moveTo>
                <a:lnTo>
                  <a:pt x="55880" y="74930"/>
                </a:lnTo>
                <a:lnTo>
                  <a:pt x="62230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823210" h="2823209">
                <a:moveTo>
                  <a:pt x="81280" y="81280"/>
                </a:moveTo>
                <a:lnTo>
                  <a:pt x="62230" y="81280"/>
                </a:lnTo>
                <a:lnTo>
                  <a:pt x="68580" y="87630"/>
                </a:lnTo>
                <a:lnTo>
                  <a:pt x="87630" y="87630"/>
                </a:lnTo>
                <a:lnTo>
                  <a:pt x="81280" y="81280"/>
                </a:lnTo>
                <a:close/>
              </a:path>
              <a:path w="2823210" h="2823209">
                <a:moveTo>
                  <a:pt x="87630" y="87630"/>
                </a:moveTo>
                <a:lnTo>
                  <a:pt x="68580" y="87630"/>
                </a:lnTo>
                <a:lnTo>
                  <a:pt x="74930" y="93980"/>
                </a:lnTo>
                <a:lnTo>
                  <a:pt x="93980" y="93980"/>
                </a:lnTo>
                <a:lnTo>
                  <a:pt x="87630" y="87630"/>
                </a:lnTo>
                <a:close/>
              </a:path>
              <a:path w="2823210" h="2823209">
                <a:moveTo>
                  <a:pt x="93980" y="93980"/>
                </a:moveTo>
                <a:lnTo>
                  <a:pt x="74930" y="93980"/>
                </a:lnTo>
                <a:lnTo>
                  <a:pt x="81280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823210" h="2823209">
                <a:moveTo>
                  <a:pt x="100330" y="100330"/>
                </a:moveTo>
                <a:lnTo>
                  <a:pt x="81280" y="10033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100330" y="100330"/>
                </a:lnTo>
                <a:close/>
              </a:path>
              <a:path w="2823210" h="28232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23210" h="28232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23210" h="2823209">
                <a:moveTo>
                  <a:pt x="119380" y="119380"/>
                </a:moveTo>
                <a:lnTo>
                  <a:pt x="100330" y="119380"/>
                </a:lnTo>
                <a:lnTo>
                  <a:pt x="113029" y="132080"/>
                </a:lnTo>
                <a:lnTo>
                  <a:pt x="132080" y="132080"/>
                </a:lnTo>
                <a:lnTo>
                  <a:pt x="119380" y="119380"/>
                </a:lnTo>
                <a:close/>
              </a:path>
              <a:path w="2823210" h="2823209">
                <a:moveTo>
                  <a:pt x="132080" y="132080"/>
                </a:moveTo>
                <a:lnTo>
                  <a:pt x="113030" y="13208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823210" h="2823209">
                <a:moveTo>
                  <a:pt x="138430" y="138430"/>
                </a:moveTo>
                <a:lnTo>
                  <a:pt x="119380" y="13843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38430" y="138430"/>
                </a:lnTo>
                <a:close/>
              </a:path>
              <a:path w="2823210" h="2823209">
                <a:moveTo>
                  <a:pt x="151130" y="151130"/>
                </a:moveTo>
                <a:lnTo>
                  <a:pt x="132080" y="151130"/>
                </a:lnTo>
                <a:lnTo>
                  <a:pt x="138430" y="157480"/>
                </a:lnTo>
                <a:lnTo>
                  <a:pt x="157480" y="157480"/>
                </a:lnTo>
                <a:lnTo>
                  <a:pt x="151130" y="151130"/>
                </a:lnTo>
                <a:close/>
              </a:path>
              <a:path w="2823210" h="28232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30" y="163830"/>
                </a:lnTo>
                <a:lnTo>
                  <a:pt x="157480" y="157480"/>
                </a:lnTo>
                <a:close/>
              </a:path>
              <a:path w="2823210" h="2823209">
                <a:moveTo>
                  <a:pt x="163830" y="163830"/>
                </a:moveTo>
                <a:lnTo>
                  <a:pt x="144780" y="163830"/>
                </a:lnTo>
                <a:lnTo>
                  <a:pt x="151130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823210" h="28232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23210" h="28232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823210" h="28232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823210" h="28232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23210" h="28232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23210" h="28232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23210" h="28232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23210" h="2823209">
                <a:moveTo>
                  <a:pt x="214630" y="214630"/>
                </a:moveTo>
                <a:lnTo>
                  <a:pt x="195580" y="214630"/>
                </a:lnTo>
                <a:lnTo>
                  <a:pt x="201929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23210" h="28232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23210" h="28232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23210" h="28232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23210" h="28232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23210" h="28232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23210" h="28232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23210" h="28232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23210" h="2823209">
                <a:moveTo>
                  <a:pt x="265430" y="265430"/>
                </a:moveTo>
                <a:lnTo>
                  <a:pt x="246380" y="26543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823210" h="28232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23210" h="28232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23210" h="28232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23210" h="2823209">
                <a:moveTo>
                  <a:pt x="297180" y="297180"/>
                </a:moveTo>
                <a:lnTo>
                  <a:pt x="278130" y="29718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823210" h="2823209">
                <a:moveTo>
                  <a:pt x="303530" y="303530"/>
                </a:moveTo>
                <a:lnTo>
                  <a:pt x="284480" y="303530"/>
                </a:lnTo>
                <a:lnTo>
                  <a:pt x="290830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823210" h="28232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823210" h="2823209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823210" h="2823209">
                <a:moveTo>
                  <a:pt x="322580" y="322580"/>
                </a:moveTo>
                <a:lnTo>
                  <a:pt x="303530" y="322580"/>
                </a:lnTo>
                <a:lnTo>
                  <a:pt x="316230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823210" h="2823209">
                <a:moveTo>
                  <a:pt x="335280" y="335280"/>
                </a:moveTo>
                <a:lnTo>
                  <a:pt x="316230" y="33528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35280" y="335280"/>
                </a:lnTo>
                <a:close/>
              </a:path>
              <a:path w="2823210" h="2823209">
                <a:moveTo>
                  <a:pt x="341630" y="341630"/>
                </a:moveTo>
                <a:lnTo>
                  <a:pt x="322580" y="34163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41630" y="341630"/>
                </a:lnTo>
                <a:close/>
              </a:path>
              <a:path w="2823210" h="28232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23210" h="28232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23210" h="2823209">
                <a:moveTo>
                  <a:pt x="360680" y="360680"/>
                </a:moveTo>
                <a:lnTo>
                  <a:pt x="341630" y="360680"/>
                </a:lnTo>
                <a:lnTo>
                  <a:pt x="354329" y="373380"/>
                </a:lnTo>
                <a:lnTo>
                  <a:pt x="373380" y="373380"/>
                </a:lnTo>
                <a:lnTo>
                  <a:pt x="360680" y="360680"/>
                </a:lnTo>
                <a:close/>
              </a:path>
              <a:path w="2823210" h="2823209">
                <a:moveTo>
                  <a:pt x="373380" y="373380"/>
                </a:moveTo>
                <a:lnTo>
                  <a:pt x="354330" y="3733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823210" h="28232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23210" h="2823209">
                <a:moveTo>
                  <a:pt x="386080" y="386080"/>
                </a:moveTo>
                <a:lnTo>
                  <a:pt x="367030" y="386080"/>
                </a:lnTo>
                <a:lnTo>
                  <a:pt x="379730" y="398780"/>
                </a:lnTo>
                <a:lnTo>
                  <a:pt x="398780" y="398780"/>
                </a:lnTo>
                <a:lnTo>
                  <a:pt x="386080" y="386080"/>
                </a:lnTo>
                <a:close/>
              </a:path>
              <a:path w="2823210" h="2823209">
                <a:moveTo>
                  <a:pt x="398780" y="398780"/>
                </a:moveTo>
                <a:lnTo>
                  <a:pt x="379730" y="398780"/>
                </a:lnTo>
                <a:lnTo>
                  <a:pt x="386080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823210" h="2823209">
                <a:moveTo>
                  <a:pt x="405130" y="405130"/>
                </a:moveTo>
                <a:lnTo>
                  <a:pt x="386080" y="4051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405130" y="405130"/>
                </a:lnTo>
                <a:close/>
              </a:path>
              <a:path w="2823210" h="28232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23210" h="2823209">
                <a:moveTo>
                  <a:pt x="417830" y="417830"/>
                </a:moveTo>
                <a:lnTo>
                  <a:pt x="398780" y="41783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823210" h="2823209">
                <a:moveTo>
                  <a:pt x="430530" y="430530"/>
                </a:moveTo>
                <a:lnTo>
                  <a:pt x="411480" y="430530"/>
                </a:lnTo>
                <a:lnTo>
                  <a:pt x="417830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823210" h="2823209">
                <a:moveTo>
                  <a:pt x="436880" y="436880"/>
                </a:moveTo>
                <a:lnTo>
                  <a:pt x="417830" y="43688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823210" h="28232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23210" h="2823209">
                <a:moveTo>
                  <a:pt x="449580" y="449580"/>
                </a:moveTo>
                <a:lnTo>
                  <a:pt x="430530" y="44958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49580" y="449580"/>
                </a:lnTo>
                <a:close/>
              </a:path>
              <a:path w="2823210" h="2823209">
                <a:moveTo>
                  <a:pt x="474980" y="474980"/>
                </a:moveTo>
                <a:lnTo>
                  <a:pt x="455930" y="4749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74980" y="474980"/>
                </a:lnTo>
                <a:close/>
              </a:path>
              <a:path w="2823210" h="2823209">
                <a:moveTo>
                  <a:pt x="494030" y="494030"/>
                </a:moveTo>
                <a:lnTo>
                  <a:pt x="474980" y="49403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823210" h="28232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23210" h="2823209">
                <a:moveTo>
                  <a:pt x="513080" y="513080"/>
                </a:moveTo>
                <a:lnTo>
                  <a:pt x="494030" y="5130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13080" y="513080"/>
                </a:lnTo>
                <a:close/>
              </a:path>
              <a:path w="2823210" h="2823209">
                <a:moveTo>
                  <a:pt x="544830" y="544830"/>
                </a:moveTo>
                <a:lnTo>
                  <a:pt x="525780" y="544830"/>
                </a:lnTo>
                <a:lnTo>
                  <a:pt x="53848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823210" h="28232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823210" h="28232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23210" h="2823209">
                <a:moveTo>
                  <a:pt x="570230" y="570230"/>
                </a:moveTo>
                <a:lnTo>
                  <a:pt x="551180" y="570230"/>
                </a:lnTo>
                <a:lnTo>
                  <a:pt x="563880" y="582930"/>
                </a:lnTo>
                <a:lnTo>
                  <a:pt x="582930" y="582930"/>
                </a:lnTo>
                <a:lnTo>
                  <a:pt x="570230" y="570230"/>
                </a:lnTo>
                <a:close/>
              </a:path>
              <a:path w="2823210" h="2823209">
                <a:moveTo>
                  <a:pt x="582930" y="582930"/>
                </a:moveTo>
                <a:lnTo>
                  <a:pt x="563880" y="582930"/>
                </a:lnTo>
                <a:lnTo>
                  <a:pt x="570230" y="589280"/>
                </a:lnTo>
                <a:lnTo>
                  <a:pt x="589280" y="589280"/>
                </a:lnTo>
                <a:lnTo>
                  <a:pt x="582930" y="582930"/>
                </a:lnTo>
                <a:close/>
              </a:path>
              <a:path w="2823210" h="2823209">
                <a:moveTo>
                  <a:pt x="589280" y="589280"/>
                </a:moveTo>
                <a:lnTo>
                  <a:pt x="570230" y="5892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823210" h="28232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23210" h="28232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23210" h="28232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23210" h="28232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23210" h="28232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23210" h="28232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23210" h="2823209">
                <a:moveTo>
                  <a:pt x="633730" y="633730"/>
                </a:moveTo>
                <a:lnTo>
                  <a:pt x="614680" y="63373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33730" y="633730"/>
                </a:lnTo>
                <a:close/>
              </a:path>
              <a:path w="2823210" h="2823209">
                <a:moveTo>
                  <a:pt x="646430" y="646430"/>
                </a:moveTo>
                <a:lnTo>
                  <a:pt x="627380" y="646430"/>
                </a:lnTo>
                <a:lnTo>
                  <a:pt x="646430" y="665480"/>
                </a:lnTo>
                <a:lnTo>
                  <a:pt x="665480" y="665480"/>
                </a:lnTo>
                <a:lnTo>
                  <a:pt x="646430" y="646430"/>
                </a:lnTo>
                <a:close/>
              </a:path>
              <a:path w="2823210" h="28232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823210" h="2823209">
                <a:moveTo>
                  <a:pt x="671830" y="671830"/>
                </a:moveTo>
                <a:lnTo>
                  <a:pt x="652780" y="671830"/>
                </a:lnTo>
                <a:lnTo>
                  <a:pt x="659130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823210" h="2823209">
                <a:moveTo>
                  <a:pt x="678180" y="678180"/>
                </a:moveTo>
                <a:lnTo>
                  <a:pt x="659130" y="67818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823210" h="28232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23210" h="2823209">
                <a:moveTo>
                  <a:pt x="690880" y="690880"/>
                </a:moveTo>
                <a:lnTo>
                  <a:pt x="671830" y="69088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690880" y="690880"/>
                </a:lnTo>
                <a:close/>
              </a:path>
              <a:path w="2823210" h="28232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23210" h="28232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823210" h="2823209">
                <a:moveTo>
                  <a:pt x="728980" y="728980"/>
                </a:moveTo>
                <a:lnTo>
                  <a:pt x="709930" y="72898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823210" h="28232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823210" h="2823209">
                <a:moveTo>
                  <a:pt x="741680" y="741680"/>
                </a:moveTo>
                <a:lnTo>
                  <a:pt x="722630" y="74168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823210" h="2823209">
                <a:moveTo>
                  <a:pt x="748030" y="748030"/>
                </a:moveTo>
                <a:lnTo>
                  <a:pt x="728980" y="74803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48030" y="748030"/>
                </a:lnTo>
                <a:close/>
              </a:path>
              <a:path w="2823210" h="2823209">
                <a:moveTo>
                  <a:pt x="760730" y="760730"/>
                </a:moveTo>
                <a:lnTo>
                  <a:pt x="741680" y="76073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0730" y="760730"/>
                </a:lnTo>
                <a:close/>
              </a:path>
              <a:path w="2823210" h="2823209">
                <a:moveTo>
                  <a:pt x="767080" y="767080"/>
                </a:moveTo>
                <a:lnTo>
                  <a:pt x="748030" y="76708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7080" y="767080"/>
                </a:lnTo>
                <a:close/>
              </a:path>
              <a:path w="2823210" h="2823209">
                <a:moveTo>
                  <a:pt x="773430" y="773430"/>
                </a:moveTo>
                <a:lnTo>
                  <a:pt x="754380" y="77343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3430" y="773430"/>
                </a:lnTo>
                <a:close/>
              </a:path>
              <a:path w="2823210" h="28232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23210" h="28232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23210" h="28232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23210" h="2823209">
                <a:moveTo>
                  <a:pt x="798830" y="798830"/>
                </a:moveTo>
                <a:lnTo>
                  <a:pt x="779780" y="79883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798830" y="798830"/>
                </a:lnTo>
                <a:close/>
              </a:path>
              <a:path w="2823210" h="28232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23210" h="2823209">
                <a:moveTo>
                  <a:pt x="817880" y="817880"/>
                </a:moveTo>
                <a:lnTo>
                  <a:pt x="798830" y="81788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17880" y="817880"/>
                </a:lnTo>
                <a:close/>
              </a:path>
              <a:path w="2823210" h="2823209">
                <a:moveTo>
                  <a:pt x="830580" y="830580"/>
                </a:moveTo>
                <a:lnTo>
                  <a:pt x="811530" y="83058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823210" h="28232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23210" h="28232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23210" h="28232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23210" h="2823209">
                <a:moveTo>
                  <a:pt x="855980" y="855980"/>
                </a:moveTo>
                <a:lnTo>
                  <a:pt x="836930" y="85598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55980" y="855980"/>
                </a:lnTo>
                <a:close/>
              </a:path>
              <a:path w="2823210" h="28232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23210" h="28232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23210" h="28232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23210" h="28232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23210" h="2823209">
                <a:moveTo>
                  <a:pt x="894080" y="894080"/>
                </a:moveTo>
                <a:lnTo>
                  <a:pt x="875030" y="89408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823210" h="2823209">
                <a:moveTo>
                  <a:pt x="900430" y="900430"/>
                </a:moveTo>
                <a:lnTo>
                  <a:pt x="881380" y="90043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823210" h="28232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23210" h="28232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23210" h="2823209">
                <a:moveTo>
                  <a:pt x="919480" y="919480"/>
                </a:moveTo>
                <a:lnTo>
                  <a:pt x="900430" y="91948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19480" y="919480"/>
                </a:lnTo>
                <a:close/>
              </a:path>
              <a:path w="2823210" h="28232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23210" h="28232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23210" h="2823209">
                <a:moveTo>
                  <a:pt x="944880" y="944880"/>
                </a:moveTo>
                <a:lnTo>
                  <a:pt x="925830" y="9448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44880" y="944880"/>
                </a:lnTo>
                <a:close/>
              </a:path>
              <a:path w="2823210" h="28232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23210" h="28232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23210" h="2823209">
                <a:moveTo>
                  <a:pt x="976630" y="976630"/>
                </a:moveTo>
                <a:lnTo>
                  <a:pt x="957580" y="976630"/>
                </a:lnTo>
                <a:lnTo>
                  <a:pt x="970280" y="989330"/>
                </a:lnTo>
                <a:lnTo>
                  <a:pt x="989330" y="989330"/>
                </a:lnTo>
                <a:lnTo>
                  <a:pt x="976630" y="976630"/>
                </a:lnTo>
                <a:close/>
              </a:path>
              <a:path w="2823210" h="2823209">
                <a:moveTo>
                  <a:pt x="989330" y="989330"/>
                </a:moveTo>
                <a:lnTo>
                  <a:pt x="970280" y="9893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823210" h="28232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23210" h="2823209">
                <a:moveTo>
                  <a:pt x="1002030" y="1002030"/>
                </a:moveTo>
                <a:lnTo>
                  <a:pt x="982980" y="100203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2030" y="1002030"/>
                </a:lnTo>
                <a:close/>
              </a:path>
              <a:path w="2823210" h="2823209">
                <a:moveTo>
                  <a:pt x="1014730" y="1014730"/>
                </a:moveTo>
                <a:lnTo>
                  <a:pt x="995680" y="1014730"/>
                </a:lnTo>
                <a:lnTo>
                  <a:pt x="1002030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823210" h="2823209">
                <a:moveTo>
                  <a:pt x="1021080" y="1021080"/>
                </a:moveTo>
                <a:lnTo>
                  <a:pt x="1002030" y="102108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823210" h="28232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823210" h="2823209">
                <a:moveTo>
                  <a:pt x="1033780" y="1033780"/>
                </a:moveTo>
                <a:lnTo>
                  <a:pt x="1014730" y="103378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823210" h="28232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23210" h="28232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23210" h="28232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23210" h="2823209">
                <a:moveTo>
                  <a:pt x="1059180" y="1059180"/>
                </a:moveTo>
                <a:lnTo>
                  <a:pt x="1040130" y="1059180"/>
                </a:lnTo>
                <a:lnTo>
                  <a:pt x="1046480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823210" h="28232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823210" h="2823209">
                <a:moveTo>
                  <a:pt x="1071880" y="1071880"/>
                </a:moveTo>
                <a:lnTo>
                  <a:pt x="1052830" y="1071880"/>
                </a:lnTo>
                <a:lnTo>
                  <a:pt x="1059180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823210" h="2823209">
                <a:moveTo>
                  <a:pt x="1078230" y="1078230"/>
                </a:moveTo>
                <a:lnTo>
                  <a:pt x="1059180" y="107823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78230" y="1078230"/>
                </a:lnTo>
                <a:close/>
              </a:path>
              <a:path w="2823210" h="28232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23210" h="28232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23210" h="28232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23210" h="2823209">
                <a:moveTo>
                  <a:pt x="1109980" y="1109980"/>
                </a:moveTo>
                <a:lnTo>
                  <a:pt x="1090930" y="110998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09980" y="1109980"/>
                </a:lnTo>
                <a:close/>
              </a:path>
              <a:path w="2823210" h="28232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23210" h="28232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23210" h="2823209">
                <a:moveTo>
                  <a:pt x="1135380" y="1135380"/>
                </a:moveTo>
                <a:lnTo>
                  <a:pt x="1116330" y="11353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5380" y="1135380"/>
                </a:lnTo>
                <a:close/>
              </a:path>
              <a:path w="2823210" h="28232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23210" h="28232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23210" h="28232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23210" h="2823209">
                <a:moveTo>
                  <a:pt x="1173480" y="1173480"/>
                </a:moveTo>
                <a:lnTo>
                  <a:pt x="1154430" y="1173480"/>
                </a:lnTo>
                <a:lnTo>
                  <a:pt x="1160780" y="1179830"/>
                </a:lnTo>
                <a:lnTo>
                  <a:pt x="1179830" y="1179830"/>
                </a:lnTo>
                <a:lnTo>
                  <a:pt x="1173480" y="1173480"/>
                </a:lnTo>
                <a:close/>
              </a:path>
              <a:path w="2823210" h="2823209">
                <a:moveTo>
                  <a:pt x="1179830" y="1179830"/>
                </a:moveTo>
                <a:lnTo>
                  <a:pt x="1160780" y="117983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9830" y="1179830"/>
                </a:lnTo>
                <a:close/>
              </a:path>
              <a:path w="2823210" h="28232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23210" h="28232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23210" h="2823209">
                <a:moveTo>
                  <a:pt x="1198880" y="1198880"/>
                </a:moveTo>
                <a:lnTo>
                  <a:pt x="1179830" y="1198880"/>
                </a:lnTo>
                <a:lnTo>
                  <a:pt x="1200150" y="1219200"/>
                </a:lnTo>
                <a:lnTo>
                  <a:pt x="1219200" y="1219200"/>
                </a:lnTo>
                <a:lnTo>
                  <a:pt x="1198880" y="1198880"/>
                </a:lnTo>
                <a:close/>
              </a:path>
              <a:path w="2823210" h="2823209">
                <a:moveTo>
                  <a:pt x="1219200" y="1219200"/>
                </a:moveTo>
                <a:lnTo>
                  <a:pt x="1200150" y="1219200"/>
                </a:lnTo>
                <a:lnTo>
                  <a:pt x="1206500" y="1225550"/>
                </a:lnTo>
                <a:lnTo>
                  <a:pt x="1225550" y="1225550"/>
                </a:lnTo>
                <a:lnTo>
                  <a:pt x="1219200" y="1219200"/>
                </a:lnTo>
                <a:close/>
              </a:path>
              <a:path w="2823210" h="2823209">
                <a:moveTo>
                  <a:pt x="1225550" y="1225550"/>
                </a:moveTo>
                <a:lnTo>
                  <a:pt x="1206500" y="1225550"/>
                </a:lnTo>
                <a:lnTo>
                  <a:pt x="1210310" y="1229360"/>
                </a:lnTo>
                <a:lnTo>
                  <a:pt x="1229360" y="1229360"/>
                </a:lnTo>
                <a:lnTo>
                  <a:pt x="1225550" y="1225550"/>
                </a:lnTo>
                <a:close/>
              </a:path>
              <a:path w="2823210" h="2823209">
                <a:moveTo>
                  <a:pt x="1229360" y="1229360"/>
                </a:moveTo>
                <a:lnTo>
                  <a:pt x="1210310" y="122936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29360" y="1229360"/>
                </a:lnTo>
                <a:close/>
              </a:path>
              <a:path w="2823210" h="2823209">
                <a:moveTo>
                  <a:pt x="1250950" y="1250950"/>
                </a:moveTo>
                <a:lnTo>
                  <a:pt x="1231900" y="125095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50950" y="1250950"/>
                </a:lnTo>
                <a:close/>
              </a:path>
              <a:path w="2823210" h="2823209">
                <a:moveTo>
                  <a:pt x="1267460" y="1267460"/>
                </a:moveTo>
                <a:lnTo>
                  <a:pt x="1248410" y="1267460"/>
                </a:lnTo>
                <a:lnTo>
                  <a:pt x="1254760" y="1273810"/>
                </a:lnTo>
                <a:lnTo>
                  <a:pt x="1273810" y="1273810"/>
                </a:lnTo>
                <a:lnTo>
                  <a:pt x="1267460" y="1267460"/>
                </a:lnTo>
                <a:close/>
              </a:path>
              <a:path w="2823210" h="2823209">
                <a:moveTo>
                  <a:pt x="1273810" y="1273810"/>
                </a:moveTo>
                <a:lnTo>
                  <a:pt x="1254760" y="1273810"/>
                </a:lnTo>
                <a:lnTo>
                  <a:pt x="1257300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823210" h="2823209">
                <a:moveTo>
                  <a:pt x="1276350" y="1276350"/>
                </a:moveTo>
                <a:lnTo>
                  <a:pt x="1257300" y="1276350"/>
                </a:lnTo>
                <a:lnTo>
                  <a:pt x="1289050" y="1308100"/>
                </a:lnTo>
                <a:lnTo>
                  <a:pt x="1308100" y="1308100"/>
                </a:lnTo>
                <a:lnTo>
                  <a:pt x="1276350" y="1276350"/>
                </a:lnTo>
                <a:close/>
              </a:path>
              <a:path w="2823210" h="2823209">
                <a:moveTo>
                  <a:pt x="1308100" y="1308100"/>
                </a:moveTo>
                <a:lnTo>
                  <a:pt x="1289050" y="130810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08100" y="1308100"/>
                </a:lnTo>
                <a:close/>
              </a:path>
              <a:path w="2823210" h="2823209">
                <a:moveTo>
                  <a:pt x="1314450" y="1314450"/>
                </a:moveTo>
                <a:lnTo>
                  <a:pt x="1295400" y="131445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14450" y="1314450"/>
                </a:lnTo>
                <a:close/>
              </a:path>
              <a:path w="2823210" h="28232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823210" h="2823209">
                <a:moveTo>
                  <a:pt x="1358900" y="1358900"/>
                </a:moveTo>
                <a:lnTo>
                  <a:pt x="1339850" y="135890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58900" y="1358900"/>
                </a:lnTo>
                <a:close/>
              </a:path>
              <a:path w="2823210" h="2823209">
                <a:moveTo>
                  <a:pt x="1369060" y="1369060"/>
                </a:moveTo>
                <a:lnTo>
                  <a:pt x="1350010" y="1369060"/>
                </a:lnTo>
                <a:lnTo>
                  <a:pt x="1352550" y="1371600"/>
                </a:lnTo>
                <a:lnTo>
                  <a:pt x="1371600" y="1371600"/>
                </a:lnTo>
                <a:lnTo>
                  <a:pt x="1369060" y="1369060"/>
                </a:lnTo>
                <a:close/>
              </a:path>
              <a:path w="2823210" h="2823209">
                <a:moveTo>
                  <a:pt x="1371600" y="1371600"/>
                </a:moveTo>
                <a:lnTo>
                  <a:pt x="1352550" y="137160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71600" y="1371600"/>
                </a:lnTo>
                <a:close/>
              </a:path>
              <a:path w="2823210" h="2823209">
                <a:moveTo>
                  <a:pt x="1375410" y="1375410"/>
                </a:moveTo>
                <a:lnTo>
                  <a:pt x="1356360" y="137541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75410" y="1375410"/>
                </a:lnTo>
                <a:close/>
              </a:path>
              <a:path w="2823210" h="2823209">
                <a:moveTo>
                  <a:pt x="1384300" y="1384300"/>
                </a:moveTo>
                <a:lnTo>
                  <a:pt x="1365250" y="138430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823210" h="2823209">
                <a:moveTo>
                  <a:pt x="1397000" y="1397000"/>
                </a:moveTo>
                <a:lnTo>
                  <a:pt x="1377950" y="139700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7000" y="1397000"/>
                </a:lnTo>
                <a:close/>
              </a:path>
              <a:path w="2823210" h="28232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823210" h="2823209">
                <a:moveTo>
                  <a:pt x="1407160" y="1407160"/>
                </a:moveTo>
                <a:lnTo>
                  <a:pt x="1388110" y="140716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7160" y="1407160"/>
                </a:lnTo>
                <a:close/>
              </a:path>
              <a:path w="2823210" h="28232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23210" h="2823209">
                <a:moveTo>
                  <a:pt x="1422400" y="1422400"/>
                </a:moveTo>
                <a:lnTo>
                  <a:pt x="1403350" y="1422400"/>
                </a:lnTo>
                <a:lnTo>
                  <a:pt x="1413510" y="1432560"/>
                </a:lnTo>
                <a:lnTo>
                  <a:pt x="1432560" y="1432560"/>
                </a:lnTo>
                <a:lnTo>
                  <a:pt x="1422400" y="1422400"/>
                </a:lnTo>
                <a:close/>
              </a:path>
              <a:path w="2823210" h="2823209">
                <a:moveTo>
                  <a:pt x="1432560" y="1432560"/>
                </a:moveTo>
                <a:lnTo>
                  <a:pt x="1413510" y="143256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32560" y="1432560"/>
                </a:lnTo>
                <a:close/>
              </a:path>
              <a:path w="2823210" h="28232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23210" h="2823209">
                <a:moveTo>
                  <a:pt x="1447800" y="1447800"/>
                </a:moveTo>
                <a:lnTo>
                  <a:pt x="1428750" y="1447800"/>
                </a:lnTo>
                <a:lnTo>
                  <a:pt x="1435100" y="1454150"/>
                </a:lnTo>
                <a:lnTo>
                  <a:pt x="1454150" y="1454150"/>
                </a:lnTo>
                <a:lnTo>
                  <a:pt x="1447800" y="1447800"/>
                </a:lnTo>
                <a:close/>
              </a:path>
              <a:path w="2823210" h="2823209">
                <a:moveTo>
                  <a:pt x="1454150" y="1454150"/>
                </a:moveTo>
                <a:lnTo>
                  <a:pt x="1435100" y="145415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54150" y="1454150"/>
                </a:lnTo>
                <a:close/>
              </a:path>
              <a:path w="2823210" h="2823209">
                <a:moveTo>
                  <a:pt x="1464310" y="1464310"/>
                </a:moveTo>
                <a:lnTo>
                  <a:pt x="1445260" y="146431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4310" y="1464310"/>
                </a:lnTo>
                <a:close/>
              </a:path>
              <a:path w="2823210" h="2823209">
                <a:moveTo>
                  <a:pt x="1479550" y="1479550"/>
                </a:moveTo>
                <a:lnTo>
                  <a:pt x="1460500" y="1479550"/>
                </a:lnTo>
                <a:lnTo>
                  <a:pt x="1470660" y="1489710"/>
                </a:lnTo>
                <a:lnTo>
                  <a:pt x="1489710" y="1489710"/>
                </a:lnTo>
                <a:lnTo>
                  <a:pt x="1479550" y="1479550"/>
                </a:lnTo>
                <a:close/>
              </a:path>
              <a:path w="2823210" h="2823209">
                <a:moveTo>
                  <a:pt x="1489710" y="1489710"/>
                </a:moveTo>
                <a:lnTo>
                  <a:pt x="1470660" y="1489710"/>
                </a:lnTo>
                <a:lnTo>
                  <a:pt x="1485900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823210" h="2823209">
                <a:moveTo>
                  <a:pt x="1504950" y="1504950"/>
                </a:moveTo>
                <a:lnTo>
                  <a:pt x="1485900" y="15049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04950" y="1504950"/>
                </a:lnTo>
                <a:close/>
              </a:path>
              <a:path w="2823210" h="2823209">
                <a:moveTo>
                  <a:pt x="1524000" y="1524000"/>
                </a:moveTo>
                <a:lnTo>
                  <a:pt x="1504950" y="152400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4000" y="1524000"/>
                </a:lnTo>
                <a:close/>
              </a:path>
              <a:path w="2823210" h="2823209">
                <a:moveTo>
                  <a:pt x="1530350" y="1530350"/>
                </a:moveTo>
                <a:lnTo>
                  <a:pt x="1511300" y="1530350"/>
                </a:lnTo>
                <a:lnTo>
                  <a:pt x="1515110" y="1534160"/>
                </a:lnTo>
                <a:lnTo>
                  <a:pt x="1534160" y="1534160"/>
                </a:lnTo>
                <a:lnTo>
                  <a:pt x="1530350" y="1530350"/>
                </a:lnTo>
                <a:close/>
              </a:path>
              <a:path w="2823210" h="2823209">
                <a:moveTo>
                  <a:pt x="1534160" y="1534160"/>
                </a:moveTo>
                <a:lnTo>
                  <a:pt x="1515110" y="1534160"/>
                </a:lnTo>
                <a:lnTo>
                  <a:pt x="1534160" y="1553210"/>
                </a:lnTo>
                <a:lnTo>
                  <a:pt x="1553210" y="1553210"/>
                </a:lnTo>
                <a:lnTo>
                  <a:pt x="1534160" y="1534160"/>
                </a:lnTo>
                <a:close/>
              </a:path>
              <a:path w="2823210" h="2823209">
                <a:moveTo>
                  <a:pt x="1553210" y="1553210"/>
                </a:moveTo>
                <a:lnTo>
                  <a:pt x="1534160" y="1553210"/>
                </a:lnTo>
                <a:lnTo>
                  <a:pt x="1536700" y="1555750"/>
                </a:lnTo>
                <a:lnTo>
                  <a:pt x="1555750" y="1555750"/>
                </a:lnTo>
                <a:lnTo>
                  <a:pt x="1553210" y="1553210"/>
                </a:lnTo>
                <a:close/>
              </a:path>
              <a:path w="2823210" h="2823209">
                <a:moveTo>
                  <a:pt x="1555750" y="1555750"/>
                </a:moveTo>
                <a:lnTo>
                  <a:pt x="1536700" y="1555750"/>
                </a:lnTo>
                <a:lnTo>
                  <a:pt x="1540510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823210" h="2823209">
                <a:moveTo>
                  <a:pt x="1559560" y="1559560"/>
                </a:moveTo>
                <a:lnTo>
                  <a:pt x="1540510" y="1559560"/>
                </a:lnTo>
                <a:lnTo>
                  <a:pt x="1562100" y="1581150"/>
                </a:lnTo>
                <a:lnTo>
                  <a:pt x="1581150" y="1581150"/>
                </a:lnTo>
                <a:lnTo>
                  <a:pt x="1559560" y="1559560"/>
                </a:lnTo>
                <a:close/>
              </a:path>
              <a:path w="2823210" h="2823209">
                <a:moveTo>
                  <a:pt x="1581150" y="1581150"/>
                </a:moveTo>
                <a:lnTo>
                  <a:pt x="1562100" y="1581150"/>
                </a:lnTo>
                <a:lnTo>
                  <a:pt x="1565910" y="1584960"/>
                </a:lnTo>
                <a:lnTo>
                  <a:pt x="1584960" y="1584960"/>
                </a:lnTo>
                <a:lnTo>
                  <a:pt x="1581150" y="1581150"/>
                </a:lnTo>
                <a:close/>
              </a:path>
              <a:path w="2823210" h="2823209">
                <a:moveTo>
                  <a:pt x="1584960" y="1584960"/>
                </a:moveTo>
                <a:lnTo>
                  <a:pt x="1565910" y="15849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84960" y="1584960"/>
                </a:lnTo>
                <a:close/>
              </a:path>
              <a:path w="2823210" h="28232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823210" h="2823209">
                <a:moveTo>
                  <a:pt x="1597660" y="1597660"/>
                </a:moveTo>
                <a:lnTo>
                  <a:pt x="1578610" y="1597660"/>
                </a:lnTo>
                <a:lnTo>
                  <a:pt x="1587500" y="1606550"/>
                </a:lnTo>
                <a:lnTo>
                  <a:pt x="1606550" y="1606550"/>
                </a:lnTo>
                <a:lnTo>
                  <a:pt x="1597660" y="1597660"/>
                </a:lnTo>
                <a:close/>
              </a:path>
              <a:path w="2823210" h="2823209">
                <a:moveTo>
                  <a:pt x="1606550" y="1606550"/>
                </a:moveTo>
                <a:lnTo>
                  <a:pt x="1587500" y="1606550"/>
                </a:lnTo>
                <a:lnTo>
                  <a:pt x="1604010" y="1623060"/>
                </a:lnTo>
                <a:lnTo>
                  <a:pt x="1623060" y="1623060"/>
                </a:lnTo>
                <a:lnTo>
                  <a:pt x="1606550" y="1606550"/>
                </a:lnTo>
                <a:close/>
              </a:path>
              <a:path w="2823210" h="2823209">
                <a:moveTo>
                  <a:pt x="1623060" y="1623060"/>
                </a:moveTo>
                <a:lnTo>
                  <a:pt x="1604010" y="1623060"/>
                </a:lnTo>
                <a:lnTo>
                  <a:pt x="1606550" y="1625600"/>
                </a:lnTo>
                <a:lnTo>
                  <a:pt x="1625600" y="1625600"/>
                </a:lnTo>
                <a:lnTo>
                  <a:pt x="1623060" y="1623060"/>
                </a:lnTo>
                <a:close/>
              </a:path>
              <a:path w="2823210" h="2823209">
                <a:moveTo>
                  <a:pt x="1625600" y="1625600"/>
                </a:moveTo>
                <a:lnTo>
                  <a:pt x="1606550" y="1625600"/>
                </a:lnTo>
                <a:lnTo>
                  <a:pt x="1610360" y="1629410"/>
                </a:lnTo>
                <a:lnTo>
                  <a:pt x="1629410" y="1629410"/>
                </a:lnTo>
                <a:lnTo>
                  <a:pt x="1625600" y="1625600"/>
                </a:lnTo>
                <a:close/>
              </a:path>
              <a:path w="2823210" h="2823209">
                <a:moveTo>
                  <a:pt x="1629410" y="1629410"/>
                </a:moveTo>
                <a:lnTo>
                  <a:pt x="1610360" y="1629410"/>
                </a:lnTo>
                <a:lnTo>
                  <a:pt x="1612900" y="1631950"/>
                </a:lnTo>
                <a:lnTo>
                  <a:pt x="1631950" y="1631950"/>
                </a:lnTo>
                <a:lnTo>
                  <a:pt x="1629410" y="1629410"/>
                </a:lnTo>
                <a:close/>
              </a:path>
              <a:path w="2823210" h="2823209">
                <a:moveTo>
                  <a:pt x="1631950" y="1631950"/>
                </a:moveTo>
                <a:lnTo>
                  <a:pt x="1612900" y="163195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31950" y="1631950"/>
                </a:lnTo>
                <a:close/>
              </a:path>
              <a:path w="2823210" h="2823209">
                <a:moveTo>
                  <a:pt x="1635760" y="1635760"/>
                </a:moveTo>
                <a:lnTo>
                  <a:pt x="1616710" y="1635760"/>
                </a:lnTo>
                <a:lnTo>
                  <a:pt x="1635760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823210" h="28232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23210" h="2823209">
                <a:moveTo>
                  <a:pt x="1661160" y="1661160"/>
                </a:moveTo>
                <a:lnTo>
                  <a:pt x="1642110" y="16611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61160" y="1661160"/>
                </a:lnTo>
                <a:close/>
              </a:path>
              <a:path w="2823210" h="28232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823210" h="28232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823210" h="2823209">
                <a:moveTo>
                  <a:pt x="1673860" y="1673860"/>
                </a:moveTo>
                <a:lnTo>
                  <a:pt x="1654810" y="1673860"/>
                </a:lnTo>
                <a:lnTo>
                  <a:pt x="1657350" y="1676400"/>
                </a:lnTo>
                <a:lnTo>
                  <a:pt x="1676400" y="1676400"/>
                </a:lnTo>
                <a:lnTo>
                  <a:pt x="1673860" y="1673860"/>
                </a:lnTo>
                <a:close/>
              </a:path>
              <a:path w="2823210" h="2823209">
                <a:moveTo>
                  <a:pt x="1676400" y="1676400"/>
                </a:moveTo>
                <a:lnTo>
                  <a:pt x="1657350" y="1676400"/>
                </a:lnTo>
                <a:lnTo>
                  <a:pt x="1663700" y="1682750"/>
                </a:lnTo>
                <a:lnTo>
                  <a:pt x="1682750" y="1682750"/>
                </a:lnTo>
                <a:lnTo>
                  <a:pt x="1676400" y="1676400"/>
                </a:lnTo>
                <a:close/>
              </a:path>
              <a:path w="2823210" h="2823209">
                <a:moveTo>
                  <a:pt x="1682750" y="1682750"/>
                </a:moveTo>
                <a:lnTo>
                  <a:pt x="1663700" y="1682750"/>
                </a:lnTo>
                <a:lnTo>
                  <a:pt x="1682750" y="1701800"/>
                </a:lnTo>
                <a:lnTo>
                  <a:pt x="1701800" y="1701800"/>
                </a:lnTo>
                <a:lnTo>
                  <a:pt x="1682750" y="1682750"/>
                </a:lnTo>
                <a:close/>
              </a:path>
              <a:path w="2823210" h="2823209">
                <a:moveTo>
                  <a:pt x="1701800" y="1701800"/>
                </a:moveTo>
                <a:lnTo>
                  <a:pt x="1682750" y="1701800"/>
                </a:lnTo>
                <a:lnTo>
                  <a:pt x="1692910" y="1711960"/>
                </a:lnTo>
                <a:lnTo>
                  <a:pt x="1711960" y="1711960"/>
                </a:lnTo>
                <a:lnTo>
                  <a:pt x="1701800" y="1701800"/>
                </a:lnTo>
                <a:close/>
              </a:path>
              <a:path w="2823210" h="2823209">
                <a:moveTo>
                  <a:pt x="1711960" y="1711960"/>
                </a:moveTo>
                <a:lnTo>
                  <a:pt x="1692910" y="17119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11960" y="1711960"/>
                </a:lnTo>
                <a:close/>
              </a:path>
              <a:path w="2823210" h="2823209">
                <a:moveTo>
                  <a:pt x="1743710" y="1743710"/>
                </a:moveTo>
                <a:lnTo>
                  <a:pt x="1724660" y="1743710"/>
                </a:lnTo>
                <a:lnTo>
                  <a:pt x="1746250" y="1765300"/>
                </a:lnTo>
                <a:lnTo>
                  <a:pt x="1765300" y="1765300"/>
                </a:lnTo>
                <a:lnTo>
                  <a:pt x="1743710" y="1743710"/>
                </a:lnTo>
                <a:close/>
              </a:path>
              <a:path w="2823210" h="2823209">
                <a:moveTo>
                  <a:pt x="1765300" y="1765300"/>
                </a:moveTo>
                <a:lnTo>
                  <a:pt x="1746250" y="176530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65300" y="1765300"/>
                </a:lnTo>
                <a:close/>
              </a:path>
              <a:path w="2823210" h="2823209">
                <a:moveTo>
                  <a:pt x="1775460" y="1775460"/>
                </a:moveTo>
                <a:lnTo>
                  <a:pt x="1756410" y="1775460"/>
                </a:lnTo>
                <a:lnTo>
                  <a:pt x="1769110" y="1788160"/>
                </a:lnTo>
                <a:lnTo>
                  <a:pt x="1788160" y="1788160"/>
                </a:lnTo>
                <a:lnTo>
                  <a:pt x="1775460" y="1775460"/>
                </a:lnTo>
                <a:close/>
              </a:path>
              <a:path w="2823210" h="2823209">
                <a:moveTo>
                  <a:pt x="1788160" y="1788160"/>
                </a:moveTo>
                <a:lnTo>
                  <a:pt x="1769110" y="1788160"/>
                </a:lnTo>
                <a:lnTo>
                  <a:pt x="1781810" y="1800860"/>
                </a:lnTo>
                <a:lnTo>
                  <a:pt x="1800860" y="1800860"/>
                </a:lnTo>
                <a:lnTo>
                  <a:pt x="1788160" y="1788160"/>
                </a:lnTo>
                <a:close/>
              </a:path>
              <a:path w="2823210" h="2823209">
                <a:moveTo>
                  <a:pt x="1800860" y="1800860"/>
                </a:moveTo>
                <a:lnTo>
                  <a:pt x="1781810" y="180086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0860" y="1800860"/>
                </a:lnTo>
                <a:close/>
              </a:path>
              <a:path w="2823210" h="2823209">
                <a:moveTo>
                  <a:pt x="1807210" y="1807210"/>
                </a:moveTo>
                <a:lnTo>
                  <a:pt x="1788160" y="180721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07210" y="1807210"/>
                </a:lnTo>
                <a:close/>
              </a:path>
              <a:path w="2823210" h="2823209">
                <a:moveTo>
                  <a:pt x="1832610" y="1832610"/>
                </a:moveTo>
                <a:lnTo>
                  <a:pt x="1813560" y="1832610"/>
                </a:lnTo>
                <a:lnTo>
                  <a:pt x="1826260" y="1845310"/>
                </a:lnTo>
                <a:lnTo>
                  <a:pt x="1845310" y="1845310"/>
                </a:lnTo>
                <a:lnTo>
                  <a:pt x="1832610" y="1832610"/>
                </a:lnTo>
                <a:close/>
              </a:path>
              <a:path w="2823210" h="2823209">
                <a:moveTo>
                  <a:pt x="1845310" y="1845310"/>
                </a:moveTo>
                <a:lnTo>
                  <a:pt x="1826260" y="1845310"/>
                </a:lnTo>
                <a:lnTo>
                  <a:pt x="1847850" y="1866900"/>
                </a:lnTo>
                <a:lnTo>
                  <a:pt x="1866900" y="1866900"/>
                </a:lnTo>
                <a:lnTo>
                  <a:pt x="1845310" y="1845310"/>
                </a:lnTo>
                <a:close/>
              </a:path>
              <a:path w="2823210" h="2823209">
                <a:moveTo>
                  <a:pt x="1866900" y="1866900"/>
                </a:moveTo>
                <a:lnTo>
                  <a:pt x="1847850" y="186690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66900" y="1866900"/>
                </a:lnTo>
                <a:close/>
              </a:path>
              <a:path w="2823210" h="2823209">
                <a:moveTo>
                  <a:pt x="1870710" y="1870710"/>
                </a:moveTo>
                <a:lnTo>
                  <a:pt x="1851660" y="187071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70710" y="1870710"/>
                </a:lnTo>
                <a:close/>
              </a:path>
              <a:path w="2823210" h="2823209">
                <a:moveTo>
                  <a:pt x="1905000" y="1905000"/>
                </a:moveTo>
                <a:lnTo>
                  <a:pt x="1885950" y="190500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05000" y="1905000"/>
                </a:lnTo>
                <a:close/>
              </a:path>
              <a:path w="2823210" h="2823209">
                <a:moveTo>
                  <a:pt x="1924050" y="1924050"/>
                </a:moveTo>
                <a:lnTo>
                  <a:pt x="1905000" y="192405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24050" y="1924050"/>
                </a:lnTo>
                <a:close/>
              </a:path>
              <a:path w="2823210" h="2823209">
                <a:moveTo>
                  <a:pt x="1934210" y="1934210"/>
                </a:moveTo>
                <a:lnTo>
                  <a:pt x="1915160" y="193421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4210" y="1934210"/>
                </a:lnTo>
                <a:close/>
              </a:path>
              <a:path w="2823210" h="28232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10" y="1946910"/>
                </a:lnTo>
                <a:lnTo>
                  <a:pt x="1943100" y="1943100"/>
                </a:lnTo>
                <a:close/>
              </a:path>
              <a:path w="2823210" h="2823209">
                <a:moveTo>
                  <a:pt x="1946910" y="1946910"/>
                </a:moveTo>
                <a:lnTo>
                  <a:pt x="1927860" y="1946910"/>
                </a:lnTo>
                <a:lnTo>
                  <a:pt x="1930400" y="1949450"/>
                </a:lnTo>
                <a:lnTo>
                  <a:pt x="1949450" y="1949450"/>
                </a:lnTo>
                <a:lnTo>
                  <a:pt x="1946910" y="1946910"/>
                </a:lnTo>
                <a:close/>
              </a:path>
              <a:path w="2823210" h="2823209">
                <a:moveTo>
                  <a:pt x="1949450" y="1949450"/>
                </a:moveTo>
                <a:lnTo>
                  <a:pt x="1930400" y="1949450"/>
                </a:lnTo>
                <a:lnTo>
                  <a:pt x="1934210" y="1953260"/>
                </a:lnTo>
                <a:lnTo>
                  <a:pt x="1953260" y="1953260"/>
                </a:lnTo>
                <a:lnTo>
                  <a:pt x="1949450" y="1949450"/>
                </a:lnTo>
                <a:close/>
              </a:path>
              <a:path w="2823210" h="2823209">
                <a:moveTo>
                  <a:pt x="1953260" y="1953260"/>
                </a:moveTo>
                <a:lnTo>
                  <a:pt x="1934210" y="195326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3260" y="1953260"/>
                </a:lnTo>
                <a:close/>
              </a:path>
              <a:path w="2823210" h="28232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823210" h="2823209">
                <a:moveTo>
                  <a:pt x="1968500" y="1968500"/>
                </a:moveTo>
                <a:lnTo>
                  <a:pt x="1949450" y="1968500"/>
                </a:lnTo>
                <a:lnTo>
                  <a:pt x="1959610" y="1978660"/>
                </a:lnTo>
                <a:lnTo>
                  <a:pt x="1978660" y="1978660"/>
                </a:lnTo>
                <a:lnTo>
                  <a:pt x="1968500" y="1968500"/>
                </a:lnTo>
                <a:close/>
              </a:path>
              <a:path w="2823210" h="2823209">
                <a:moveTo>
                  <a:pt x="1978660" y="1978660"/>
                </a:moveTo>
                <a:lnTo>
                  <a:pt x="1959610" y="197866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8660" y="1978660"/>
                </a:lnTo>
                <a:close/>
              </a:path>
              <a:path w="2823210" h="2823209">
                <a:moveTo>
                  <a:pt x="1981200" y="1981200"/>
                </a:moveTo>
                <a:lnTo>
                  <a:pt x="1962150" y="1981200"/>
                </a:lnTo>
                <a:lnTo>
                  <a:pt x="1965960" y="1985010"/>
                </a:lnTo>
                <a:lnTo>
                  <a:pt x="1985010" y="1985010"/>
                </a:lnTo>
                <a:lnTo>
                  <a:pt x="1981200" y="1981200"/>
                </a:lnTo>
                <a:close/>
              </a:path>
              <a:path w="2823210" h="2823209">
                <a:moveTo>
                  <a:pt x="1985010" y="1985010"/>
                </a:moveTo>
                <a:lnTo>
                  <a:pt x="1965960" y="198501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85010" y="1985010"/>
                </a:lnTo>
                <a:close/>
              </a:path>
              <a:path w="2823210" h="28232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23210" h="28232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23210" h="2823209">
                <a:moveTo>
                  <a:pt x="2006600" y="2006600"/>
                </a:moveTo>
                <a:lnTo>
                  <a:pt x="1987550" y="2006600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6600" y="2006600"/>
                </a:lnTo>
                <a:close/>
              </a:path>
              <a:path w="2823210" h="2823209">
                <a:moveTo>
                  <a:pt x="2623820" y="2623820"/>
                </a:moveTo>
                <a:lnTo>
                  <a:pt x="2604770" y="262382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623820" y="2623820"/>
                </a:lnTo>
                <a:close/>
              </a:path>
              <a:path w="2823210" h="28232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23210" h="28232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23210" h="28232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23210" h="28232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23210" h="28232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23210" h="28232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23210" h="28232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23210" h="28232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23210" h="28232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23210" h="28232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23210" h="28232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23210" h="28232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23210" h="28232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23210" h="28232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23210" h="28232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23210" h="28232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23210" h="28232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23210" h="28232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823210" h="2823209">
                <a:moveTo>
                  <a:pt x="2564130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30" y="2564130"/>
                </a:lnTo>
                <a:close/>
              </a:path>
              <a:path w="2823210" h="28232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23210" h="28232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23210" h="28232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23210" h="28232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23210" h="28232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23210" h="28232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23210" h="28232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23210" h="28232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23210" h="28232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23210" h="28232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23210" h="2823209">
                <a:moveTo>
                  <a:pt x="2526030" y="2526030"/>
                </a:moveTo>
                <a:lnTo>
                  <a:pt x="2506980" y="252603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6030" y="2526030"/>
                </a:lnTo>
                <a:close/>
              </a:path>
              <a:path w="2823210" h="28232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23210" h="28232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23210" h="28232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23210" h="28232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23210" h="28232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23210" h="28232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23210" h="28232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823210" h="2823209">
                <a:moveTo>
                  <a:pt x="2500630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823210" h="28232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823210" h="2823209">
                <a:moveTo>
                  <a:pt x="2494280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823210" h="2823209">
                <a:moveTo>
                  <a:pt x="2490470" y="2490470"/>
                </a:moveTo>
                <a:lnTo>
                  <a:pt x="2471420" y="249047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823210" h="2823209">
                <a:moveTo>
                  <a:pt x="2487930" y="2487930"/>
                </a:moveTo>
                <a:lnTo>
                  <a:pt x="2468880" y="2487930"/>
                </a:lnTo>
                <a:lnTo>
                  <a:pt x="2470150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823210" h="28232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823210" h="2823209">
                <a:moveTo>
                  <a:pt x="2481580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823210" h="28232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823210" h="2823209">
                <a:moveTo>
                  <a:pt x="2475230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823210" h="28232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823210" h="2823209">
                <a:moveTo>
                  <a:pt x="2468880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823210" h="28232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23210" h="2823209">
                <a:moveTo>
                  <a:pt x="2456180" y="2456180"/>
                </a:moveTo>
                <a:lnTo>
                  <a:pt x="2437130" y="245618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6180" y="2456180"/>
                </a:lnTo>
                <a:close/>
              </a:path>
              <a:path w="2823210" h="2823209">
                <a:moveTo>
                  <a:pt x="2449830" y="2449830"/>
                </a:moveTo>
                <a:lnTo>
                  <a:pt x="2430780" y="244983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823210" h="2823209">
                <a:moveTo>
                  <a:pt x="2443480" y="2443480"/>
                </a:moveTo>
                <a:lnTo>
                  <a:pt x="2424430" y="244348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3480" y="2443480"/>
                </a:lnTo>
                <a:close/>
              </a:path>
              <a:path w="2823210" h="2823209">
                <a:moveTo>
                  <a:pt x="2437130" y="2437130"/>
                </a:moveTo>
                <a:lnTo>
                  <a:pt x="2418080" y="243713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7130" y="2437130"/>
                </a:lnTo>
                <a:close/>
              </a:path>
              <a:path w="2823210" h="2823209">
                <a:moveTo>
                  <a:pt x="2430780" y="2430780"/>
                </a:moveTo>
                <a:lnTo>
                  <a:pt x="2411730" y="243078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0780" y="2430780"/>
                </a:lnTo>
                <a:close/>
              </a:path>
              <a:path w="2823210" h="2823209">
                <a:moveTo>
                  <a:pt x="2424430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30" y="2424430"/>
                </a:lnTo>
                <a:close/>
              </a:path>
              <a:path w="2823210" h="2823209">
                <a:moveTo>
                  <a:pt x="2419350" y="2419350"/>
                </a:moveTo>
                <a:lnTo>
                  <a:pt x="2400300" y="241935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9350" y="2419350"/>
                </a:lnTo>
                <a:close/>
              </a:path>
              <a:path w="2823210" h="28232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23210" h="28232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23210" h="28232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23210" h="28232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23210" h="28232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23210" h="28232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23210" h="28232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23210" h="28232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23210" h="28232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23210" h="28232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23210" h="28232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23210" h="28232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23210" h="28232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23210" h="28232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23210" h="28232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23210" h="28232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23210" h="28232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23210" h="28232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23210" h="28232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23210" h="28232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23210" h="28232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23210" h="28232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23210" h="28232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23210" h="28232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23210" h="28232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23210" h="28232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823210" h="28232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823210" h="28232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823210" h="28232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823210" h="28232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823210" h="28232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823210" h="2823209">
                <a:moveTo>
                  <a:pt x="2014220" y="2014220"/>
                </a:moveTo>
                <a:lnTo>
                  <a:pt x="1995170" y="201422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014220" y="2014220"/>
                </a:lnTo>
                <a:close/>
              </a:path>
              <a:path w="2823210" h="2823209">
                <a:moveTo>
                  <a:pt x="2736850" y="2736850"/>
                </a:moveTo>
                <a:lnTo>
                  <a:pt x="2717800" y="2736850"/>
                </a:lnTo>
                <a:lnTo>
                  <a:pt x="2804160" y="2823210"/>
                </a:lnTo>
                <a:lnTo>
                  <a:pt x="2823210" y="28232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0" y="3983990"/>
            <a:ext cx="2804160" cy="2868930"/>
          </a:xfrm>
          <a:custGeom>
            <a:avLst/>
            <a:gdLst/>
            <a:ahLst/>
            <a:cxnLst/>
            <a:rect l="l" t="t" r="r" b="b"/>
            <a:pathLst>
              <a:path w="2804160" h="2868929">
                <a:moveTo>
                  <a:pt x="83820" y="0"/>
                </a:moveTo>
                <a:lnTo>
                  <a:pt x="0" y="0"/>
                </a:lnTo>
                <a:lnTo>
                  <a:pt x="0" y="6349"/>
                </a:lnTo>
                <a:lnTo>
                  <a:pt x="88900" y="6349"/>
                </a:lnTo>
                <a:lnTo>
                  <a:pt x="88900" y="5079"/>
                </a:lnTo>
                <a:lnTo>
                  <a:pt x="87630" y="5079"/>
                </a:lnTo>
                <a:lnTo>
                  <a:pt x="87630" y="3809"/>
                </a:lnTo>
                <a:lnTo>
                  <a:pt x="86360" y="3809"/>
                </a:lnTo>
                <a:lnTo>
                  <a:pt x="86360" y="2539"/>
                </a:lnTo>
                <a:lnTo>
                  <a:pt x="85090" y="2539"/>
                </a:lnTo>
                <a:lnTo>
                  <a:pt x="8509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  <a:path w="2804160" h="2868929">
                <a:moveTo>
                  <a:pt x="0" y="64769"/>
                </a:moveTo>
                <a:lnTo>
                  <a:pt x="0" y="69849"/>
                </a:lnTo>
                <a:lnTo>
                  <a:pt x="5079" y="69849"/>
                </a:lnTo>
                <a:lnTo>
                  <a:pt x="0" y="64769"/>
                </a:lnTo>
                <a:close/>
              </a:path>
              <a:path w="2804160" h="2868929">
                <a:moveTo>
                  <a:pt x="5080" y="69850"/>
                </a:moveTo>
                <a:lnTo>
                  <a:pt x="0" y="69850"/>
                </a:lnTo>
                <a:lnTo>
                  <a:pt x="0" y="82549"/>
                </a:lnTo>
                <a:lnTo>
                  <a:pt x="17780" y="82549"/>
                </a:lnTo>
                <a:lnTo>
                  <a:pt x="5080" y="69850"/>
                </a:lnTo>
                <a:close/>
              </a:path>
              <a:path w="2804160" h="2868929">
                <a:moveTo>
                  <a:pt x="1778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17780" y="101599"/>
                </a:lnTo>
                <a:lnTo>
                  <a:pt x="36830" y="101599"/>
                </a:lnTo>
                <a:lnTo>
                  <a:pt x="17780" y="82550"/>
                </a:lnTo>
                <a:close/>
              </a:path>
              <a:path w="2804160" h="2868929">
                <a:moveTo>
                  <a:pt x="36830" y="101600"/>
                </a:moveTo>
                <a:lnTo>
                  <a:pt x="17780" y="101600"/>
                </a:lnTo>
                <a:lnTo>
                  <a:pt x="30480" y="114299"/>
                </a:lnTo>
                <a:lnTo>
                  <a:pt x="49530" y="114299"/>
                </a:lnTo>
                <a:lnTo>
                  <a:pt x="36830" y="101600"/>
                </a:lnTo>
                <a:close/>
              </a:path>
              <a:path w="2804160" h="2868929">
                <a:moveTo>
                  <a:pt x="49530" y="114300"/>
                </a:moveTo>
                <a:lnTo>
                  <a:pt x="30480" y="114300"/>
                </a:lnTo>
                <a:lnTo>
                  <a:pt x="36830" y="120649"/>
                </a:lnTo>
                <a:lnTo>
                  <a:pt x="55880" y="120649"/>
                </a:lnTo>
                <a:lnTo>
                  <a:pt x="49530" y="114300"/>
                </a:lnTo>
                <a:close/>
              </a:path>
              <a:path w="2804160" h="2868929">
                <a:moveTo>
                  <a:pt x="55880" y="120650"/>
                </a:moveTo>
                <a:lnTo>
                  <a:pt x="36830" y="120650"/>
                </a:lnTo>
                <a:lnTo>
                  <a:pt x="43180" y="126999"/>
                </a:lnTo>
                <a:lnTo>
                  <a:pt x="62230" y="126999"/>
                </a:lnTo>
                <a:lnTo>
                  <a:pt x="55880" y="120650"/>
                </a:lnTo>
                <a:close/>
              </a:path>
              <a:path w="2804160" h="2868929">
                <a:moveTo>
                  <a:pt x="62230" y="127000"/>
                </a:moveTo>
                <a:lnTo>
                  <a:pt x="43180" y="127000"/>
                </a:lnTo>
                <a:lnTo>
                  <a:pt x="49530" y="133349"/>
                </a:lnTo>
                <a:lnTo>
                  <a:pt x="68580" y="133349"/>
                </a:lnTo>
                <a:lnTo>
                  <a:pt x="62230" y="127000"/>
                </a:lnTo>
                <a:close/>
              </a:path>
              <a:path w="2804160" h="2868929">
                <a:moveTo>
                  <a:pt x="68580" y="133350"/>
                </a:moveTo>
                <a:lnTo>
                  <a:pt x="49530" y="133350"/>
                </a:lnTo>
                <a:lnTo>
                  <a:pt x="55880" y="139700"/>
                </a:lnTo>
                <a:lnTo>
                  <a:pt x="74930" y="139700"/>
                </a:lnTo>
                <a:lnTo>
                  <a:pt x="68580" y="133350"/>
                </a:lnTo>
                <a:close/>
              </a:path>
              <a:path w="2804160" h="2868929">
                <a:moveTo>
                  <a:pt x="74930" y="139700"/>
                </a:moveTo>
                <a:lnTo>
                  <a:pt x="55880" y="139700"/>
                </a:lnTo>
                <a:lnTo>
                  <a:pt x="62230" y="146049"/>
                </a:lnTo>
                <a:lnTo>
                  <a:pt x="81280" y="146049"/>
                </a:lnTo>
                <a:lnTo>
                  <a:pt x="74930" y="139700"/>
                </a:lnTo>
                <a:close/>
              </a:path>
              <a:path w="2804160" h="2868929">
                <a:moveTo>
                  <a:pt x="81280" y="146050"/>
                </a:moveTo>
                <a:lnTo>
                  <a:pt x="62230" y="146050"/>
                </a:lnTo>
                <a:lnTo>
                  <a:pt x="68580" y="152399"/>
                </a:lnTo>
                <a:lnTo>
                  <a:pt x="87630" y="152399"/>
                </a:lnTo>
                <a:lnTo>
                  <a:pt x="81280" y="146050"/>
                </a:lnTo>
                <a:close/>
              </a:path>
              <a:path w="2804160" h="2868929">
                <a:moveTo>
                  <a:pt x="87630" y="152400"/>
                </a:moveTo>
                <a:lnTo>
                  <a:pt x="68580" y="152400"/>
                </a:lnTo>
                <a:lnTo>
                  <a:pt x="74930" y="158749"/>
                </a:lnTo>
                <a:lnTo>
                  <a:pt x="93980" y="158749"/>
                </a:lnTo>
                <a:lnTo>
                  <a:pt x="87630" y="152400"/>
                </a:lnTo>
                <a:close/>
              </a:path>
              <a:path w="2804160" h="2868929">
                <a:moveTo>
                  <a:pt x="93980" y="158750"/>
                </a:moveTo>
                <a:lnTo>
                  <a:pt x="74930" y="158750"/>
                </a:lnTo>
                <a:lnTo>
                  <a:pt x="81280" y="165099"/>
                </a:lnTo>
                <a:lnTo>
                  <a:pt x="100330" y="165099"/>
                </a:lnTo>
                <a:lnTo>
                  <a:pt x="93980" y="158750"/>
                </a:lnTo>
                <a:close/>
              </a:path>
              <a:path w="2804160" h="2868929">
                <a:moveTo>
                  <a:pt x="100330" y="165100"/>
                </a:moveTo>
                <a:lnTo>
                  <a:pt x="81280" y="165100"/>
                </a:lnTo>
                <a:lnTo>
                  <a:pt x="93980" y="177799"/>
                </a:lnTo>
                <a:lnTo>
                  <a:pt x="113029" y="177799"/>
                </a:lnTo>
                <a:lnTo>
                  <a:pt x="100330" y="165100"/>
                </a:lnTo>
                <a:close/>
              </a:path>
              <a:path w="2804160" h="2868929">
                <a:moveTo>
                  <a:pt x="113030" y="177800"/>
                </a:moveTo>
                <a:lnTo>
                  <a:pt x="93980" y="177800"/>
                </a:lnTo>
                <a:lnTo>
                  <a:pt x="100330" y="184149"/>
                </a:lnTo>
                <a:lnTo>
                  <a:pt x="119380" y="184149"/>
                </a:lnTo>
                <a:lnTo>
                  <a:pt x="113030" y="177800"/>
                </a:lnTo>
                <a:close/>
              </a:path>
              <a:path w="2804160" h="2868929">
                <a:moveTo>
                  <a:pt x="119380" y="184150"/>
                </a:moveTo>
                <a:lnTo>
                  <a:pt x="100330" y="184150"/>
                </a:lnTo>
                <a:lnTo>
                  <a:pt x="113030" y="196849"/>
                </a:lnTo>
                <a:lnTo>
                  <a:pt x="132080" y="196849"/>
                </a:lnTo>
                <a:lnTo>
                  <a:pt x="119380" y="184150"/>
                </a:lnTo>
                <a:close/>
              </a:path>
              <a:path w="2804160" h="2868929">
                <a:moveTo>
                  <a:pt x="132080" y="196850"/>
                </a:moveTo>
                <a:lnTo>
                  <a:pt x="113030" y="196850"/>
                </a:lnTo>
                <a:lnTo>
                  <a:pt x="119380" y="203199"/>
                </a:lnTo>
                <a:lnTo>
                  <a:pt x="138430" y="203199"/>
                </a:lnTo>
                <a:lnTo>
                  <a:pt x="132080" y="196850"/>
                </a:lnTo>
                <a:close/>
              </a:path>
              <a:path w="2804160" h="2868929">
                <a:moveTo>
                  <a:pt x="138430" y="203200"/>
                </a:moveTo>
                <a:lnTo>
                  <a:pt x="119380" y="203200"/>
                </a:lnTo>
                <a:lnTo>
                  <a:pt x="125730" y="209549"/>
                </a:lnTo>
                <a:lnTo>
                  <a:pt x="144779" y="209549"/>
                </a:lnTo>
                <a:lnTo>
                  <a:pt x="138430" y="203200"/>
                </a:lnTo>
                <a:close/>
              </a:path>
              <a:path w="2804160" h="2868929">
                <a:moveTo>
                  <a:pt x="144780" y="209550"/>
                </a:moveTo>
                <a:lnTo>
                  <a:pt x="125730" y="209550"/>
                </a:lnTo>
                <a:lnTo>
                  <a:pt x="132080" y="215899"/>
                </a:lnTo>
                <a:lnTo>
                  <a:pt x="151129" y="215899"/>
                </a:lnTo>
                <a:lnTo>
                  <a:pt x="144780" y="209550"/>
                </a:lnTo>
                <a:close/>
              </a:path>
              <a:path w="2804160" h="2868929">
                <a:moveTo>
                  <a:pt x="151130" y="215900"/>
                </a:moveTo>
                <a:lnTo>
                  <a:pt x="132080" y="215900"/>
                </a:lnTo>
                <a:lnTo>
                  <a:pt x="138430" y="222249"/>
                </a:lnTo>
                <a:lnTo>
                  <a:pt x="157480" y="222249"/>
                </a:lnTo>
                <a:lnTo>
                  <a:pt x="151130" y="215900"/>
                </a:lnTo>
                <a:close/>
              </a:path>
              <a:path w="2804160" h="2868929">
                <a:moveTo>
                  <a:pt x="157480" y="222250"/>
                </a:moveTo>
                <a:lnTo>
                  <a:pt x="138430" y="222250"/>
                </a:lnTo>
                <a:lnTo>
                  <a:pt x="144780" y="228599"/>
                </a:lnTo>
                <a:lnTo>
                  <a:pt x="163829" y="228599"/>
                </a:lnTo>
                <a:lnTo>
                  <a:pt x="157480" y="222250"/>
                </a:lnTo>
                <a:close/>
              </a:path>
              <a:path w="2804160" h="2868929">
                <a:moveTo>
                  <a:pt x="163830" y="228600"/>
                </a:moveTo>
                <a:lnTo>
                  <a:pt x="144780" y="228600"/>
                </a:lnTo>
                <a:lnTo>
                  <a:pt x="151130" y="234949"/>
                </a:lnTo>
                <a:lnTo>
                  <a:pt x="170179" y="234949"/>
                </a:lnTo>
                <a:lnTo>
                  <a:pt x="163830" y="228600"/>
                </a:lnTo>
                <a:close/>
              </a:path>
              <a:path w="2804160" h="2868929">
                <a:moveTo>
                  <a:pt x="170180" y="234949"/>
                </a:moveTo>
                <a:lnTo>
                  <a:pt x="151130" y="234949"/>
                </a:lnTo>
                <a:lnTo>
                  <a:pt x="157480" y="241299"/>
                </a:lnTo>
                <a:lnTo>
                  <a:pt x="176530" y="241299"/>
                </a:lnTo>
                <a:lnTo>
                  <a:pt x="170180" y="234949"/>
                </a:lnTo>
                <a:close/>
              </a:path>
              <a:path w="2804160" h="2868929">
                <a:moveTo>
                  <a:pt x="176530" y="241300"/>
                </a:moveTo>
                <a:lnTo>
                  <a:pt x="157480" y="241300"/>
                </a:lnTo>
                <a:lnTo>
                  <a:pt x="163830" y="247649"/>
                </a:lnTo>
                <a:lnTo>
                  <a:pt x="182879" y="247649"/>
                </a:lnTo>
                <a:lnTo>
                  <a:pt x="176530" y="241300"/>
                </a:lnTo>
                <a:close/>
              </a:path>
              <a:path w="2804160" h="2868929">
                <a:moveTo>
                  <a:pt x="182880" y="247649"/>
                </a:moveTo>
                <a:lnTo>
                  <a:pt x="163830" y="247649"/>
                </a:lnTo>
                <a:lnTo>
                  <a:pt x="170180" y="253999"/>
                </a:lnTo>
                <a:lnTo>
                  <a:pt x="189229" y="253999"/>
                </a:lnTo>
                <a:lnTo>
                  <a:pt x="182880" y="247649"/>
                </a:lnTo>
                <a:close/>
              </a:path>
              <a:path w="2804160" h="2868929">
                <a:moveTo>
                  <a:pt x="189230" y="254000"/>
                </a:moveTo>
                <a:lnTo>
                  <a:pt x="170180" y="254000"/>
                </a:lnTo>
                <a:lnTo>
                  <a:pt x="176530" y="260349"/>
                </a:lnTo>
                <a:lnTo>
                  <a:pt x="195580" y="260349"/>
                </a:lnTo>
                <a:lnTo>
                  <a:pt x="189230" y="254000"/>
                </a:lnTo>
                <a:close/>
              </a:path>
              <a:path w="2804160" h="2868929">
                <a:moveTo>
                  <a:pt x="195580" y="260350"/>
                </a:moveTo>
                <a:lnTo>
                  <a:pt x="176530" y="260350"/>
                </a:lnTo>
                <a:lnTo>
                  <a:pt x="182880" y="266699"/>
                </a:lnTo>
                <a:lnTo>
                  <a:pt x="201929" y="266699"/>
                </a:lnTo>
                <a:lnTo>
                  <a:pt x="195580" y="260350"/>
                </a:lnTo>
                <a:close/>
              </a:path>
              <a:path w="2804160" h="2868929">
                <a:moveTo>
                  <a:pt x="201930" y="266700"/>
                </a:moveTo>
                <a:lnTo>
                  <a:pt x="182880" y="266700"/>
                </a:lnTo>
                <a:lnTo>
                  <a:pt x="189230" y="273049"/>
                </a:lnTo>
                <a:lnTo>
                  <a:pt x="208280" y="273049"/>
                </a:lnTo>
                <a:lnTo>
                  <a:pt x="201930" y="266700"/>
                </a:lnTo>
                <a:close/>
              </a:path>
              <a:path w="2804160" h="2868929">
                <a:moveTo>
                  <a:pt x="208280" y="273050"/>
                </a:moveTo>
                <a:lnTo>
                  <a:pt x="189230" y="273050"/>
                </a:lnTo>
                <a:lnTo>
                  <a:pt x="195580" y="279399"/>
                </a:lnTo>
                <a:lnTo>
                  <a:pt x="214629" y="279399"/>
                </a:lnTo>
                <a:lnTo>
                  <a:pt x="208280" y="273050"/>
                </a:lnTo>
                <a:close/>
              </a:path>
              <a:path w="2804160" h="2868929">
                <a:moveTo>
                  <a:pt x="214630" y="279400"/>
                </a:moveTo>
                <a:lnTo>
                  <a:pt x="195580" y="279400"/>
                </a:lnTo>
                <a:lnTo>
                  <a:pt x="201930" y="285749"/>
                </a:lnTo>
                <a:lnTo>
                  <a:pt x="220979" y="285749"/>
                </a:lnTo>
                <a:lnTo>
                  <a:pt x="214630" y="279400"/>
                </a:lnTo>
                <a:close/>
              </a:path>
              <a:path w="2804160" h="2868929">
                <a:moveTo>
                  <a:pt x="220980" y="285749"/>
                </a:moveTo>
                <a:lnTo>
                  <a:pt x="201930" y="285749"/>
                </a:lnTo>
                <a:lnTo>
                  <a:pt x="208280" y="292099"/>
                </a:lnTo>
                <a:lnTo>
                  <a:pt x="227330" y="292099"/>
                </a:lnTo>
                <a:lnTo>
                  <a:pt x="220980" y="285749"/>
                </a:lnTo>
                <a:close/>
              </a:path>
              <a:path w="2804160" h="2868929">
                <a:moveTo>
                  <a:pt x="227330" y="292100"/>
                </a:moveTo>
                <a:lnTo>
                  <a:pt x="208280" y="292100"/>
                </a:lnTo>
                <a:lnTo>
                  <a:pt x="214630" y="298449"/>
                </a:lnTo>
                <a:lnTo>
                  <a:pt x="233679" y="298449"/>
                </a:lnTo>
                <a:lnTo>
                  <a:pt x="227330" y="292100"/>
                </a:lnTo>
                <a:close/>
              </a:path>
              <a:path w="2804160" h="2868929">
                <a:moveTo>
                  <a:pt x="233680" y="298449"/>
                </a:moveTo>
                <a:lnTo>
                  <a:pt x="214630" y="298449"/>
                </a:lnTo>
                <a:lnTo>
                  <a:pt x="220980" y="304799"/>
                </a:lnTo>
                <a:lnTo>
                  <a:pt x="240030" y="304799"/>
                </a:lnTo>
                <a:lnTo>
                  <a:pt x="233680" y="298449"/>
                </a:lnTo>
                <a:close/>
              </a:path>
              <a:path w="2804160" h="2868929">
                <a:moveTo>
                  <a:pt x="240030" y="304800"/>
                </a:moveTo>
                <a:lnTo>
                  <a:pt x="220980" y="304800"/>
                </a:lnTo>
                <a:lnTo>
                  <a:pt x="227330" y="311149"/>
                </a:lnTo>
                <a:lnTo>
                  <a:pt x="246380" y="311149"/>
                </a:lnTo>
                <a:lnTo>
                  <a:pt x="240030" y="304800"/>
                </a:lnTo>
                <a:close/>
              </a:path>
              <a:path w="2804160" h="2868929">
                <a:moveTo>
                  <a:pt x="246380" y="311149"/>
                </a:moveTo>
                <a:lnTo>
                  <a:pt x="227330" y="311149"/>
                </a:lnTo>
                <a:lnTo>
                  <a:pt x="233680" y="317499"/>
                </a:lnTo>
                <a:lnTo>
                  <a:pt x="252729" y="317499"/>
                </a:lnTo>
                <a:lnTo>
                  <a:pt x="246380" y="311149"/>
                </a:lnTo>
                <a:close/>
              </a:path>
              <a:path w="2804160" h="2868929">
                <a:moveTo>
                  <a:pt x="252730" y="317499"/>
                </a:moveTo>
                <a:lnTo>
                  <a:pt x="233680" y="317499"/>
                </a:lnTo>
                <a:lnTo>
                  <a:pt x="240030" y="323849"/>
                </a:lnTo>
                <a:lnTo>
                  <a:pt x="259080" y="323849"/>
                </a:lnTo>
                <a:lnTo>
                  <a:pt x="252730" y="317499"/>
                </a:lnTo>
                <a:close/>
              </a:path>
              <a:path w="2804160" h="2868929">
                <a:moveTo>
                  <a:pt x="259080" y="323849"/>
                </a:moveTo>
                <a:lnTo>
                  <a:pt x="240030" y="323849"/>
                </a:lnTo>
                <a:lnTo>
                  <a:pt x="246380" y="330199"/>
                </a:lnTo>
                <a:lnTo>
                  <a:pt x="265430" y="330199"/>
                </a:lnTo>
                <a:lnTo>
                  <a:pt x="259080" y="323849"/>
                </a:lnTo>
                <a:close/>
              </a:path>
              <a:path w="2804160" h="2868929">
                <a:moveTo>
                  <a:pt x="265430" y="330200"/>
                </a:moveTo>
                <a:lnTo>
                  <a:pt x="246380" y="330200"/>
                </a:lnTo>
                <a:lnTo>
                  <a:pt x="252730" y="336549"/>
                </a:lnTo>
                <a:lnTo>
                  <a:pt x="271780" y="336549"/>
                </a:lnTo>
                <a:lnTo>
                  <a:pt x="265430" y="330200"/>
                </a:lnTo>
                <a:close/>
              </a:path>
              <a:path w="2804160" h="2868929">
                <a:moveTo>
                  <a:pt x="271780" y="336549"/>
                </a:moveTo>
                <a:lnTo>
                  <a:pt x="252730" y="336549"/>
                </a:lnTo>
                <a:lnTo>
                  <a:pt x="259080" y="342899"/>
                </a:lnTo>
                <a:lnTo>
                  <a:pt x="278130" y="342899"/>
                </a:lnTo>
                <a:lnTo>
                  <a:pt x="271780" y="336549"/>
                </a:lnTo>
                <a:close/>
              </a:path>
              <a:path w="2804160" h="2868929">
                <a:moveTo>
                  <a:pt x="278130" y="342899"/>
                </a:moveTo>
                <a:lnTo>
                  <a:pt x="259080" y="342899"/>
                </a:lnTo>
                <a:lnTo>
                  <a:pt x="265430" y="349249"/>
                </a:lnTo>
                <a:lnTo>
                  <a:pt x="284480" y="349249"/>
                </a:lnTo>
                <a:lnTo>
                  <a:pt x="278130" y="342899"/>
                </a:lnTo>
                <a:close/>
              </a:path>
              <a:path w="2804160" h="2868929">
                <a:moveTo>
                  <a:pt x="284480" y="349249"/>
                </a:moveTo>
                <a:lnTo>
                  <a:pt x="265430" y="349249"/>
                </a:lnTo>
                <a:lnTo>
                  <a:pt x="271780" y="355599"/>
                </a:lnTo>
                <a:lnTo>
                  <a:pt x="290830" y="355599"/>
                </a:lnTo>
                <a:lnTo>
                  <a:pt x="284480" y="349249"/>
                </a:lnTo>
                <a:close/>
              </a:path>
              <a:path w="2804160" h="2868929">
                <a:moveTo>
                  <a:pt x="290830" y="355599"/>
                </a:moveTo>
                <a:lnTo>
                  <a:pt x="271780" y="355599"/>
                </a:lnTo>
                <a:lnTo>
                  <a:pt x="297180" y="380999"/>
                </a:lnTo>
                <a:lnTo>
                  <a:pt x="316230" y="380999"/>
                </a:lnTo>
                <a:lnTo>
                  <a:pt x="290830" y="355599"/>
                </a:lnTo>
                <a:close/>
              </a:path>
              <a:path w="2804160" h="2868929">
                <a:moveTo>
                  <a:pt x="316230" y="381000"/>
                </a:moveTo>
                <a:lnTo>
                  <a:pt x="297180" y="381000"/>
                </a:lnTo>
                <a:lnTo>
                  <a:pt x="303530" y="387349"/>
                </a:lnTo>
                <a:lnTo>
                  <a:pt x="322580" y="387349"/>
                </a:lnTo>
                <a:lnTo>
                  <a:pt x="316230" y="381000"/>
                </a:lnTo>
                <a:close/>
              </a:path>
              <a:path w="2804160" h="2868929">
                <a:moveTo>
                  <a:pt x="322580" y="387350"/>
                </a:moveTo>
                <a:lnTo>
                  <a:pt x="303530" y="387350"/>
                </a:lnTo>
                <a:lnTo>
                  <a:pt x="309880" y="393699"/>
                </a:lnTo>
                <a:lnTo>
                  <a:pt x="328930" y="393699"/>
                </a:lnTo>
                <a:lnTo>
                  <a:pt x="322580" y="387350"/>
                </a:lnTo>
                <a:close/>
              </a:path>
              <a:path w="2804160" h="2868929">
                <a:moveTo>
                  <a:pt x="328930" y="393699"/>
                </a:moveTo>
                <a:lnTo>
                  <a:pt x="309880" y="393699"/>
                </a:lnTo>
                <a:lnTo>
                  <a:pt x="316230" y="400049"/>
                </a:lnTo>
                <a:lnTo>
                  <a:pt x="335280" y="400049"/>
                </a:lnTo>
                <a:lnTo>
                  <a:pt x="328930" y="393699"/>
                </a:lnTo>
                <a:close/>
              </a:path>
              <a:path w="2804160" h="2868929">
                <a:moveTo>
                  <a:pt x="335280" y="400050"/>
                </a:moveTo>
                <a:lnTo>
                  <a:pt x="316230" y="400050"/>
                </a:lnTo>
                <a:lnTo>
                  <a:pt x="322580" y="406399"/>
                </a:lnTo>
                <a:lnTo>
                  <a:pt x="341630" y="406399"/>
                </a:lnTo>
                <a:lnTo>
                  <a:pt x="335280" y="400050"/>
                </a:lnTo>
                <a:close/>
              </a:path>
              <a:path w="2804160" h="2868929">
                <a:moveTo>
                  <a:pt x="341630" y="406400"/>
                </a:moveTo>
                <a:lnTo>
                  <a:pt x="322580" y="406400"/>
                </a:lnTo>
                <a:lnTo>
                  <a:pt x="328930" y="412749"/>
                </a:lnTo>
                <a:lnTo>
                  <a:pt x="347980" y="412749"/>
                </a:lnTo>
                <a:lnTo>
                  <a:pt x="341630" y="406400"/>
                </a:lnTo>
                <a:close/>
              </a:path>
              <a:path w="2804160" h="2868929">
                <a:moveTo>
                  <a:pt x="347980" y="412750"/>
                </a:moveTo>
                <a:lnTo>
                  <a:pt x="328930" y="412750"/>
                </a:lnTo>
                <a:lnTo>
                  <a:pt x="335280" y="419099"/>
                </a:lnTo>
                <a:lnTo>
                  <a:pt x="354330" y="419099"/>
                </a:lnTo>
                <a:lnTo>
                  <a:pt x="347980" y="412750"/>
                </a:lnTo>
                <a:close/>
              </a:path>
              <a:path w="2804160" h="2868929">
                <a:moveTo>
                  <a:pt x="354330" y="419100"/>
                </a:moveTo>
                <a:lnTo>
                  <a:pt x="335280" y="419100"/>
                </a:lnTo>
                <a:lnTo>
                  <a:pt x="347980" y="431799"/>
                </a:lnTo>
                <a:lnTo>
                  <a:pt x="367030" y="431799"/>
                </a:lnTo>
                <a:lnTo>
                  <a:pt x="354330" y="419100"/>
                </a:lnTo>
                <a:close/>
              </a:path>
              <a:path w="2804160" h="2868929">
                <a:moveTo>
                  <a:pt x="367030" y="431800"/>
                </a:moveTo>
                <a:lnTo>
                  <a:pt x="347980" y="431800"/>
                </a:lnTo>
                <a:lnTo>
                  <a:pt x="354330" y="438149"/>
                </a:lnTo>
                <a:lnTo>
                  <a:pt x="373380" y="438149"/>
                </a:lnTo>
                <a:lnTo>
                  <a:pt x="367030" y="431800"/>
                </a:lnTo>
                <a:close/>
              </a:path>
              <a:path w="2804160" h="2868929">
                <a:moveTo>
                  <a:pt x="373380" y="438150"/>
                </a:moveTo>
                <a:lnTo>
                  <a:pt x="354330" y="438150"/>
                </a:lnTo>
                <a:lnTo>
                  <a:pt x="360680" y="444499"/>
                </a:lnTo>
                <a:lnTo>
                  <a:pt x="379730" y="444499"/>
                </a:lnTo>
                <a:lnTo>
                  <a:pt x="373380" y="438150"/>
                </a:lnTo>
                <a:close/>
              </a:path>
              <a:path w="2804160" h="2868929">
                <a:moveTo>
                  <a:pt x="379730" y="444500"/>
                </a:moveTo>
                <a:lnTo>
                  <a:pt x="360680" y="444500"/>
                </a:lnTo>
                <a:lnTo>
                  <a:pt x="373380" y="457199"/>
                </a:lnTo>
                <a:lnTo>
                  <a:pt x="392430" y="457199"/>
                </a:lnTo>
                <a:lnTo>
                  <a:pt x="379730" y="444500"/>
                </a:lnTo>
                <a:close/>
              </a:path>
              <a:path w="2804160" h="2868929">
                <a:moveTo>
                  <a:pt x="392430" y="457199"/>
                </a:moveTo>
                <a:lnTo>
                  <a:pt x="373380" y="457199"/>
                </a:lnTo>
                <a:lnTo>
                  <a:pt x="386080" y="469899"/>
                </a:lnTo>
                <a:lnTo>
                  <a:pt x="405130" y="469899"/>
                </a:lnTo>
                <a:lnTo>
                  <a:pt x="392430" y="457199"/>
                </a:lnTo>
                <a:close/>
              </a:path>
              <a:path w="2804160" h="2868929">
                <a:moveTo>
                  <a:pt x="405130" y="469900"/>
                </a:moveTo>
                <a:lnTo>
                  <a:pt x="386080" y="469900"/>
                </a:lnTo>
                <a:lnTo>
                  <a:pt x="392430" y="476249"/>
                </a:lnTo>
                <a:lnTo>
                  <a:pt x="411480" y="476249"/>
                </a:lnTo>
                <a:lnTo>
                  <a:pt x="405130" y="469900"/>
                </a:lnTo>
                <a:close/>
              </a:path>
              <a:path w="2804160" h="2868929">
                <a:moveTo>
                  <a:pt x="411480" y="476250"/>
                </a:moveTo>
                <a:lnTo>
                  <a:pt x="392430" y="476250"/>
                </a:lnTo>
                <a:lnTo>
                  <a:pt x="398780" y="482599"/>
                </a:lnTo>
                <a:lnTo>
                  <a:pt x="417830" y="482599"/>
                </a:lnTo>
                <a:lnTo>
                  <a:pt x="411480" y="476250"/>
                </a:lnTo>
                <a:close/>
              </a:path>
              <a:path w="2804160" h="2868929">
                <a:moveTo>
                  <a:pt x="417830" y="482600"/>
                </a:moveTo>
                <a:lnTo>
                  <a:pt x="398780" y="482600"/>
                </a:lnTo>
                <a:lnTo>
                  <a:pt x="417830" y="501649"/>
                </a:lnTo>
                <a:lnTo>
                  <a:pt x="436880" y="501649"/>
                </a:lnTo>
                <a:lnTo>
                  <a:pt x="417830" y="482600"/>
                </a:lnTo>
                <a:close/>
              </a:path>
              <a:path w="2804160" h="2868929">
                <a:moveTo>
                  <a:pt x="436880" y="501650"/>
                </a:moveTo>
                <a:lnTo>
                  <a:pt x="417830" y="501650"/>
                </a:lnTo>
                <a:lnTo>
                  <a:pt x="424180" y="507999"/>
                </a:lnTo>
                <a:lnTo>
                  <a:pt x="443230" y="507999"/>
                </a:lnTo>
                <a:lnTo>
                  <a:pt x="436880" y="501650"/>
                </a:lnTo>
                <a:close/>
              </a:path>
              <a:path w="2804160" h="2868929">
                <a:moveTo>
                  <a:pt x="443230" y="508000"/>
                </a:moveTo>
                <a:lnTo>
                  <a:pt x="424180" y="508000"/>
                </a:lnTo>
                <a:lnTo>
                  <a:pt x="430530" y="514349"/>
                </a:lnTo>
                <a:lnTo>
                  <a:pt x="449580" y="514349"/>
                </a:lnTo>
                <a:lnTo>
                  <a:pt x="443230" y="508000"/>
                </a:lnTo>
                <a:close/>
              </a:path>
              <a:path w="2804160" h="2868929">
                <a:moveTo>
                  <a:pt x="449580" y="514350"/>
                </a:moveTo>
                <a:lnTo>
                  <a:pt x="430530" y="514350"/>
                </a:lnTo>
                <a:lnTo>
                  <a:pt x="436880" y="520699"/>
                </a:lnTo>
                <a:lnTo>
                  <a:pt x="455930" y="520699"/>
                </a:lnTo>
                <a:lnTo>
                  <a:pt x="449580" y="514350"/>
                </a:lnTo>
                <a:close/>
              </a:path>
              <a:path w="2804160" h="2868929">
                <a:moveTo>
                  <a:pt x="455930" y="520700"/>
                </a:moveTo>
                <a:lnTo>
                  <a:pt x="436880" y="520700"/>
                </a:lnTo>
                <a:lnTo>
                  <a:pt x="449580" y="533399"/>
                </a:lnTo>
                <a:lnTo>
                  <a:pt x="468630" y="533399"/>
                </a:lnTo>
                <a:lnTo>
                  <a:pt x="455930" y="520700"/>
                </a:lnTo>
                <a:close/>
              </a:path>
              <a:path w="2804160" h="2868929">
                <a:moveTo>
                  <a:pt x="468630" y="533399"/>
                </a:moveTo>
                <a:lnTo>
                  <a:pt x="449580" y="533399"/>
                </a:lnTo>
                <a:lnTo>
                  <a:pt x="455930" y="539749"/>
                </a:lnTo>
                <a:lnTo>
                  <a:pt x="474980" y="539749"/>
                </a:lnTo>
                <a:lnTo>
                  <a:pt x="468630" y="533399"/>
                </a:lnTo>
                <a:close/>
              </a:path>
              <a:path w="2804160" h="2868929">
                <a:moveTo>
                  <a:pt x="474980" y="539750"/>
                </a:moveTo>
                <a:lnTo>
                  <a:pt x="455930" y="539750"/>
                </a:lnTo>
                <a:lnTo>
                  <a:pt x="468630" y="552449"/>
                </a:lnTo>
                <a:lnTo>
                  <a:pt x="487680" y="552449"/>
                </a:lnTo>
                <a:lnTo>
                  <a:pt x="474980" y="539750"/>
                </a:lnTo>
                <a:close/>
              </a:path>
              <a:path w="2804160" h="2868929">
                <a:moveTo>
                  <a:pt x="487680" y="552449"/>
                </a:moveTo>
                <a:lnTo>
                  <a:pt x="468630" y="552449"/>
                </a:lnTo>
                <a:lnTo>
                  <a:pt x="474980" y="558799"/>
                </a:lnTo>
                <a:lnTo>
                  <a:pt x="494030" y="558799"/>
                </a:lnTo>
                <a:lnTo>
                  <a:pt x="487680" y="552449"/>
                </a:lnTo>
                <a:close/>
              </a:path>
              <a:path w="2804160" h="2868929">
                <a:moveTo>
                  <a:pt x="494030" y="558800"/>
                </a:moveTo>
                <a:lnTo>
                  <a:pt x="474980" y="558800"/>
                </a:lnTo>
                <a:lnTo>
                  <a:pt x="481330" y="565149"/>
                </a:lnTo>
                <a:lnTo>
                  <a:pt x="500380" y="565149"/>
                </a:lnTo>
                <a:lnTo>
                  <a:pt x="494030" y="558800"/>
                </a:lnTo>
                <a:close/>
              </a:path>
              <a:path w="2804160" h="2868929">
                <a:moveTo>
                  <a:pt x="500380" y="565149"/>
                </a:moveTo>
                <a:lnTo>
                  <a:pt x="481330" y="565149"/>
                </a:lnTo>
                <a:lnTo>
                  <a:pt x="487680" y="571499"/>
                </a:lnTo>
                <a:lnTo>
                  <a:pt x="506730" y="571499"/>
                </a:lnTo>
                <a:lnTo>
                  <a:pt x="500380" y="565149"/>
                </a:lnTo>
                <a:close/>
              </a:path>
              <a:path w="2804160" h="2868929">
                <a:moveTo>
                  <a:pt x="506730" y="571499"/>
                </a:moveTo>
                <a:lnTo>
                  <a:pt x="487680" y="571499"/>
                </a:lnTo>
                <a:lnTo>
                  <a:pt x="506730" y="590549"/>
                </a:lnTo>
                <a:lnTo>
                  <a:pt x="525780" y="590549"/>
                </a:lnTo>
                <a:lnTo>
                  <a:pt x="506730" y="571499"/>
                </a:lnTo>
                <a:close/>
              </a:path>
              <a:path w="2804160" h="2868929">
                <a:moveTo>
                  <a:pt x="525780" y="590550"/>
                </a:moveTo>
                <a:lnTo>
                  <a:pt x="506730" y="590550"/>
                </a:lnTo>
                <a:lnTo>
                  <a:pt x="513080" y="596899"/>
                </a:lnTo>
                <a:lnTo>
                  <a:pt x="532130" y="596899"/>
                </a:lnTo>
                <a:lnTo>
                  <a:pt x="525780" y="590550"/>
                </a:lnTo>
                <a:close/>
              </a:path>
              <a:path w="2804160" h="2868929">
                <a:moveTo>
                  <a:pt x="532130" y="596899"/>
                </a:moveTo>
                <a:lnTo>
                  <a:pt x="513080" y="596899"/>
                </a:lnTo>
                <a:lnTo>
                  <a:pt x="519430" y="603249"/>
                </a:lnTo>
                <a:lnTo>
                  <a:pt x="538480" y="603249"/>
                </a:lnTo>
                <a:lnTo>
                  <a:pt x="532130" y="596899"/>
                </a:lnTo>
                <a:close/>
              </a:path>
              <a:path w="2804160" h="2868929">
                <a:moveTo>
                  <a:pt x="538480" y="603250"/>
                </a:moveTo>
                <a:lnTo>
                  <a:pt x="519430" y="603250"/>
                </a:lnTo>
                <a:lnTo>
                  <a:pt x="525780" y="609599"/>
                </a:lnTo>
                <a:lnTo>
                  <a:pt x="544830" y="609599"/>
                </a:lnTo>
                <a:lnTo>
                  <a:pt x="538480" y="603250"/>
                </a:lnTo>
                <a:close/>
              </a:path>
              <a:path w="2804160" h="2868929">
                <a:moveTo>
                  <a:pt x="544830" y="609600"/>
                </a:moveTo>
                <a:lnTo>
                  <a:pt x="525780" y="609600"/>
                </a:lnTo>
                <a:lnTo>
                  <a:pt x="532130" y="615949"/>
                </a:lnTo>
                <a:lnTo>
                  <a:pt x="551180" y="615949"/>
                </a:lnTo>
                <a:lnTo>
                  <a:pt x="544830" y="609600"/>
                </a:lnTo>
                <a:close/>
              </a:path>
              <a:path w="2804160" h="2868929">
                <a:moveTo>
                  <a:pt x="551180" y="615950"/>
                </a:moveTo>
                <a:lnTo>
                  <a:pt x="532130" y="615950"/>
                </a:lnTo>
                <a:lnTo>
                  <a:pt x="544830" y="628649"/>
                </a:lnTo>
                <a:lnTo>
                  <a:pt x="563880" y="628649"/>
                </a:lnTo>
                <a:lnTo>
                  <a:pt x="551180" y="615950"/>
                </a:lnTo>
                <a:close/>
              </a:path>
              <a:path w="2804160" h="2868929">
                <a:moveTo>
                  <a:pt x="563880" y="628650"/>
                </a:moveTo>
                <a:lnTo>
                  <a:pt x="544830" y="628650"/>
                </a:lnTo>
                <a:lnTo>
                  <a:pt x="551180" y="634999"/>
                </a:lnTo>
                <a:lnTo>
                  <a:pt x="570230" y="634999"/>
                </a:lnTo>
                <a:lnTo>
                  <a:pt x="563880" y="628650"/>
                </a:lnTo>
                <a:close/>
              </a:path>
              <a:path w="2804160" h="2868929">
                <a:moveTo>
                  <a:pt x="570230" y="634999"/>
                </a:moveTo>
                <a:lnTo>
                  <a:pt x="551180" y="634999"/>
                </a:lnTo>
                <a:lnTo>
                  <a:pt x="557530" y="641349"/>
                </a:lnTo>
                <a:lnTo>
                  <a:pt x="576580" y="641349"/>
                </a:lnTo>
                <a:lnTo>
                  <a:pt x="570230" y="634999"/>
                </a:lnTo>
                <a:close/>
              </a:path>
              <a:path w="2804160" h="2868929">
                <a:moveTo>
                  <a:pt x="576580" y="641349"/>
                </a:moveTo>
                <a:lnTo>
                  <a:pt x="557530" y="641349"/>
                </a:lnTo>
                <a:lnTo>
                  <a:pt x="563880" y="647699"/>
                </a:lnTo>
                <a:lnTo>
                  <a:pt x="582930" y="647699"/>
                </a:lnTo>
                <a:lnTo>
                  <a:pt x="576580" y="641349"/>
                </a:lnTo>
                <a:close/>
              </a:path>
              <a:path w="2804160" h="2868929">
                <a:moveTo>
                  <a:pt x="582930" y="647700"/>
                </a:moveTo>
                <a:lnTo>
                  <a:pt x="563880" y="647700"/>
                </a:lnTo>
                <a:lnTo>
                  <a:pt x="570230" y="654049"/>
                </a:lnTo>
                <a:lnTo>
                  <a:pt x="589280" y="654049"/>
                </a:lnTo>
                <a:lnTo>
                  <a:pt x="582930" y="647700"/>
                </a:lnTo>
                <a:close/>
              </a:path>
              <a:path w="2804160" h="2868929">
                <a:moveTo>
                  <a:pt x="589280" y="654049"/>
                </a:moveTo>
                <a:lnTo>
                  <a:pt x="570230" y="654049"/>
                </a:lnTo>
                <a:lnTo>
                  <a:pt x="576580" y="660399"/>
                </a:lnTo>
                <a:lnTo>
                  <a:pt x="595630" y="660399"/>
                </a:lnTo>
                <a:lnTo>
                  <a:pt x="589280" y="654049"/>
                </a:lnTo>
                <a:close/>
              </a:path>
              <a:path w="2804160" h="2868929">
                <a:moveTo>
                  <a:pt x="595630" y="660400"/>
                </a:moveTo>
                <a:lnTo>
                  <a:pt x="576580" y="660400"/>
                </a:lnTo>
                <a:lnTo>
                  <a:pt x="582930" y="666749"/>
                </a:lnTo>
                <a:lnTo>
                  <a:pt x="601980" y="666749"/>
                </a:lnTo>
                <a:lnTo>
                  <a:pt x="595630" y="660400"/>
                </a:lnTo>
                <a:close/>
              </a:path>
              <a:path w="2804160" h="2868929">
                <a:moveTo>
                  <a:pt x="601980" y="666749"/>
                </a:moveTo>
                <a:lnTo>
                  <a:pt x="582930" y="666749"/>
                </a:lnTo>
                <a:lnTo>
                  <a:pt x="589280" y="673099"/>
                </a:lnTo>
                <a:lnTo>
                  <a:pt x="608330" y="673099"/>
                </a:lnTo>
                <a:lnTo>
                  <a:pt x="601980" y="666749"/>
                </a:lnTo>
                <a:close/>
              </a:path>
              <a:path w="2804160" h="2868929">
                <a:moveTo>
                  <a:pt x="608330" y="673099"/>
                </a:moveTo>
                <a:lnTo>
                  <a:pt x="589280" y="673099"/>
                </a:lnTo>
                <a:lnTo>
                  <a:pt x="595630" y="679449"/>
                </a:lnTo>
                <a:lnTo>
                  <a:pt x="614680" y="679449"/>
                </a:lnTo>
                <a:lnTo>
                  <a:pt x="608330" y="673099"/>
                </a:lnTo>
                <a:close/>
              </a:path>
              <a:path w="2804160" h="2868929">
                <a:moveTo>
                  <a:pt x="614680" y="679450"/>
                </a:moveTo>
                <a:lnTo>
                  <a:pt x="595630" y="679450"/>
                </a:lnTo>
                <a:lnTo>
                  <a:pt x="601980" y="685799"/>
                </a:lnTo>
                <a:lnTo>
                  <a:pt x="621030" y="685799"/>
                </a:lnTo>
                <a:lnTo>
                  <a:pt x="614680" y="679450"/>
                </a:lnTo>
                <a:close/>
              </a:path>
              <a:path w="2804160" h="2868929">
                <a:moveTo>
                  <a:pt x="621030" y="685799"/>
                </a:moveTo>
                <a:lnTo>
                  <a:pt x="601980" y="685799"/>
                </a:lnTo>
                <a:lnTo>
                  <a:pt x="614680" y="698499"/>
                </a:lnTo>
                <a:lnTo>
                  <a:pt x="633730" y="698499"/>
                </a:lnTo>
                <a:lnTo>
                  <a:pt x="621030" y="685799"/>
                </a:lnTo>
                <a:close/>
              </a:path>
              <a:path w="2804160" h="2868929">
                <a:moveTo>
                  <a:pt x="633730" y="698499"/>
                </a:moveTo>
                <a:lnTo>
                  <a:pt x="614680" y="698499"/>
                </a:lnTo>
                <a:lnTo>
                  <a:pt x="621030" y="704849"/>
                </a:lnTo>
                <a:lnTo>
                  <a:pt x="640080" y="704849"/>
                </a:lnTo>
                <a:lnTo>
                  <a:pt x="633730" y="698499"/>
                </a:lnTo>
                <a:close/>
              </a:path>
              <a:path w="2804160" h="2868929">
                <a:moveTo>
                  <a:pt x="640080" y="704849"/>
                </a:moveTo>
                <a:lnTo>
                  <a:pt x="621030" y="704849"/>
                </a:lnTo>
                <a:lnTo>
                  <a:pt x="627380" y="711199"/>
                </a:lnTo>
                <a:lnTo>
                  <a:pt x="646430" y="711199"/>
                </a:lnTo>
                <a:lnTo>
                  <a:pt x="640080" y="704849"/>
                </a:lnTo>
                <a:close/>
              </a:path>
              <a:path w="2804160" h="2868929">
                <a:moveTo>
                  <a:pt x="646430" y="711199"/>
                </a:moveTo>
                <a:lnTo>
                  <a:pt x="627380" y="711199"/>
                </a:lnTo>
                <a:lnTo>
                  <a:pt x="633730" y="717549"/>
                </a:lnTo>
                <a:lnTo>
                  <a:pt x="652780" y="717549"/>
                </a:lnTo>
                <a:lnTo>
                  <a:pt x="646430" y="711199"/>
                </a:lnTo>
                <a:close/>
              </a:path>
              <a:path w="2804160" h="2868929">
                <a:moveTo>
                  <a:pt x="652780" y="717549"/>
                </a:moveTo>
                <a:lnTo>
                  <a:pt x="633730" y="717549"/>
                </a:lnTo>
                <a:lnTo>
                  <a:pt x="640080" y="723899"/>
                </a:lnTo>
                <a:lnTo>
                  <a:pt x="659130" y="723899"/>
                </a:lnTo>
                <a:lnTo>
                  <a:pt x="652780" y="717549"/>
                </a:lnTo>
                <a:close/>
              </a:path>
              <a:path w="2804160" h="2868929">
                <a:moveTo>
                  <a:pt x="659130" y="723899"/>
                </a:moveTo>
                <a:lnTo>
                  <a:pt x="640080" y="723899"/>
                </a:lnTo>
                <a:lnTo>
                  <a:pt x="652780" y="736599"/>
                </a:lnTo>
                <a:lnTo>
                  <a:pt x="671830" y="736599"/>
                </a:lnTo>
                <a:lnTo>
                  <a:pt x="659130" y="723899"/>
                </a:lnTo>
                <a:close/>
              </a:path>
              <a:path w="2804160" h="2868929">
                <a:moveTo>
                  <a:pt x="671830" y="736599"/>
                </a:moveTo>
                <a:lnTo>
                  <a:pt x="652780" y="736599"/>
                </a:lnTo>
                <a:lnTo>
                  <a:pt x="659130" y="742949"/>
                </a:lnTo>
                <a:lnTo>
                  <a:pt x="678180" y="742949"/>
                </a:lnTo>
                <a:lnTo>
                  <a:pt x="671830" y="736599"/>
                </a:lnTo>
                <a:close/>
              </a:path>
              <a:path w="2804160" h="2868929">
                <a:moveTo>
                  <a:pt x="678180" y="742949"/>
                </a:moveTo>
                <a:lnTo>
                  <a:pt x="659130" y="742949"/>
                </a:lnTo>
                <a:lnTo>
                  <a:pt x="665480" y="749299"/>
                </a:lnTo>
                <a:lnTo>
                  <a:pt x="684530" y="749299"/>
                </a:lnTo>
                <a:lnTo>
                  <a:pt x="678180" y="742949"/>
                </a:lnTo>
                <a:close/>
              </a:path>
              <a:path w="2804160" h="2868929">
                <a:moveTo>
                  <a:pt x="684530" y="749299"/>
                </a:moveTo>
                <a:lnTo>
                  <a:pt x="665480" y="749299"/>
                </a:lnTo>
                <a:lnTo>
                  <a:pt x="671830" y="755649"/>
                </a:lnTo>
                <a:lnTo>
                  <a:pt x="690880" y="755649"/>
                </a:lnTo>
                <a:lnTo>
                  <a:pt x="684530" y="749299"/>
                </a:lnTo>
                <a:close/>
              </a:path>
              <a:path w="2804160" h="2868929">
                <a:moveTo>
                  <a:pt x="690880" y="755650"/>
                </a:moveTo>
                <a:lnTo>
                  <a:pt x="671830" y="755650"/>
                </a:lnTo>
                <a:lnTo>
                  <a:pt x="678180" y="761999"/>
                </a:lnTo>
                <a:lnTo>
                  <a:pt x="697230" y="761999"/>
                </a:lnTo>
                <a:lnTo>
                  <a:pt x="690880" y="755650"/>
                </a:lnTo>
                <a:close/>
              </a:path>
              <a:path w="2804160" h="2868929">
                <a:moveTo>
                  <a:pt x="697230" y="762000"/>
                </a:moveTo>
                <a:lnTo>
                  <a:pt x="678180" y="762000"/>
                </a:lnTo>
                <a:lnTo>
                  <a:pt x="690880" y="774699"/>
                </a:lnTo>
                <a:lnTo>
                  <a:pt x="709930" y="774699"/>
                </a:lnTo>
                <a:lnTo>
                  <a:pt x="697230" y="762000"/>
                </a:lnTo>
                <a:close/>
              </a:path>
              <a:path w="2804160" h="2868929">
                <a:moveTo>
                  <a:pt x="709930" y="774700"/>
                </a:moveTo>
                <a:lnTo>
                  <a:pt x="690880" y="774700"/>
                </a:lnTo>
                <a:lnTo>
                  <a:pt x="697230" y="781049"/>
                </a:lnTo>
                <a:lnTo>
                  <a:pt x="716280" y="781049"/>
                </a:lnTo>
                <a:lnTo>
                  <a:pt x="709930" y="774700"/>
                </a:lnTo>
                <a:close/>
              </a:path>
              <a:path w="2804160" h="2868929">
                <a:moveTo>
                  <a:pt x="716280" y="781050"/>
                </a:moveTo>
                <a:lnTo>
                  <a:pt x="697230" y="781050"/>
                </a:lnTo>
                <a:lnTo>
                  <a:pt x="703580" y="787399"/>
                </a:lnTo>
                <a:lnTo>
                  <a:pt x="722630" y="787399"/>
                </a:lnTo>
                <a:lnTo>
                  <a:pt x="716280" y="781050"/>
                </a:lnTo>
                <a:close/>
              </a:path>
              <a:path w="2804160" h="2868929">
                <a:moveTo>
                  <a:pt x="722630" y="787400"/>
                </a:moveTo>
                <a:lnTo>
                  <a:pt x="703580" y="787400"/>
                </a:lnTo>
                <a:lnTo>
                  <a:pt x="709930" y="793749"/>
                </a:lnTo>
                <a:lnTo>
                  <a:pt x="728980" y="793749"/>
                </a:lnTo>
                <a:lnTo>
                  <a:pt x="722630" y="787400"/>
                </a:lnTo>
                <a:close/>
              </a:path>
              <a:path w="2804160" h="2868929">
                <a:moveTo>
                  <a:pt x="728980" y="793749"/>
                </a:moveTo>
                <a:lnTo>
                  <a:pt x="709930" y="793749"/>
                </a:lnTo>
                <a:lnTo>
                  <a:pt x="722630" y="806449"/>
                </a:lnTo>
                <a:lnTo>
                  <a:pt x="741680" y="806449"/>
                </a:lnTo>
                <a:lnTo>
                  <a:pt x="728980" y="793749"/>
                </a:lnTo>
                <a:close/>
              </a:path>
              <a:path w="2804160" h="2868929">
                <a:moveTo>
                  <a:pt x="741680" y="806449"/>
                </a:moveTo>
                <a:lnTo>
                  <a:pt x="722630" y="806449"/>
                </a:lnTo>
                <a:lnTo>
                  <a:pt x="728980" y="812799"/>
                </a:lnTo>
                <a:lnTo>
                  <a:pt x="748030" y="812799"/>
                </a:lnTo>
                <a:lnTo>
                  <a:pt x="741680" y="806449"/>
                </a:lnTo>
                <a:close/>
              </a:path>
              <a:path w="2804160" h="2868929">
                <a:moveTo>
                  <a:pt x="748030" y="812799"/>
                </a:moveTo>
                <a:lnTo>
                  <a:pt x="728980" y="812799"/>
                </a:lnTo>
                <a:lnTo>
                  <a:pt x="748030" y="831849"/>
                </a:lnTo>
                <a:lnTo>
                  <a:pt x="767080" y="831849"/>
                </a:lnTo>
                <a:lnTo>
                  <a:pt x="748030" y="812799"/>
                </a:lnTo>
                <a:close/>
              </a:path>
              <a:path w="2804160" h="2868929">
                <a:moveTo>
                  <a:pt x="767080" y="831850"/>
                </a:moveTo>
                <a:lnTo>
                  <a:pt x="748030" y="831850"/>
                </a:lnTo>
                <a:lnTo>
                  <a:pt x="767080" y="850899"/>
                </a:lnTo>
                <a:lnTo>
                  <a:pt x="786130" y="850899"/>
                </a:lnTo>
                <a:lnTo>
                  <a:pt x="767080" y="831850"/>
                </a:lnTo>
                <a:close/>
              </a:path>
              <a:path w="2804160" h="2868929">
                <a:moveTo>
                  <a:pt x="786130" y="850900"/>
                </a:moveTo>
                <a:lnTo>
                  <a:pt x="767080" y="850900"/>
                </a:lnTo>
                <a:lnTo>
                  <a:pt x="773430" y="857249"/>
                </a:lnTo>
                <a:lnTo>
                  <a:pt x="792480" y="857249"/>
                </a:lnTo>
                <a:lnTo>
                  <a:pt x="786130" y="850900"/>
                </a:lnTo>
                <a:close/>
              </a:path>
              <a:path w="2804160" h="2868929">
                <a:moveTo>
                  <a:pt x="792480" y="857250"/>
                </a:moveTo>
                <a:lnTo>
                  <a:pt x="773430" y="857250"/>
                </a:lnTo>
                <a:lnTo>
                  <a:pt x="779780" y="863599"/>
                </a:lnTo>
                <a:lnTo>
                  <a:pt x="798830" y="863599"/>
                </a:lnTo>
                <a:lnTo>
                  <a:pt x="792480" y="857250"/>
                </a:lnTo>
                <a:close/>
              </a:path>
              <a:path w="2804160" h="2868929">
                <a:moveTo>
                  <a:pt x="798830" y="863600"/>
                </a:moveTo>
                <a:lnTo>
                  <a:pt x="779780" y="863600"/>
                </a:lnTo>
                <a:lnTo>
                  <a:pt x="786130" y="869949"/>
                </a:lnTo>
                <a:lnTo>
                  <a:pt x="805180" y="869949"/>
                </a:lnTo>
                <a:lnTo>
                  <a:pt x="798830" y="863600"/>
                </a:lnTo>
                <a:close/>
              </a:path>
              <a:path w="2804160" h="2868929">
                <a:moveTo>
                  <a:pt x="805180" y="869950"/>
                </a:moveTo>
                <a:lnTo>
                  <a:pt x="786130" y="869950"/>
                </a:lnTo>
                <a:lnTo>
                  <a:pt x="792480" y="876299"/>
                </a:lnTo>
                <a:lnTo>
                  <a:pt x="811530" y="876299"/>
                </a:lnTo>
                <a:lnTo>
                  <a:pt x="805180" y="869950"/>
                </a:lnTo>
                <a:close/>
              </a:path>
              <a:path w="2804160" h="2868929">
                <a:moveTo>
                  <a:pt x="811530" y="876299"/>
                </a:moveTo>
                <a:lnTo>
                  <a:pt x="792480" y="876299"/>
                </a:lnTo>
                <a:lnTo>
                  <a:pt x="798830" y="882649"/>
                </a:lnTo>
                <a:lnTo>
                  <a:pt x="817880" y="882649"/>
                </a:lnTo>
                <a:lnTo>
                  <a:pt x="811530" y="876299"/>
                </a:lnTo>
                <a:close/>
              </a:path>
              <a:path w="2804160" h="2868929">
                <a:moveTo>
                  <a:pt x="817880" y="882650"/>
                </a:moveTo>
                <a:lnTo>
                  <a:pt x="798830" y="882650"/>
                </a:lnTo>
                <a:lnTo>
                  <a:pt x="805180" y="888999"/>
                </a:lnTo>
                <a:lnTo>
                  <a:pt x="824230" y="888999"/>
                </a:lnTo>
                <a:lnTo>
                  <a:pt x="817880" y="882650"/>
                </a:lnTo>
                <a:close/>
              </a:path>
              <a:path w="2804160" h="2868929">
                <a:moveTo>
                  <a:pt x="824230" y="889000"/>
                </a:moveTo>
                <a:lnTo>
                  <a:pt x="805180" y="889000"/>
                </a:lnTo>
                <a:lnTo>
                  <a:pt x="811530" y="895349"/>
                </a:lnTo>
                <a:lnTo>
                  <a:pt x="830580" y="895349"/>
                </a:lnTo>
                <a:lnTo>
                  <a:pt x="824230" y="889000"/>
                </a:lnTo>
                <a:close/>
              </a:path>
              <a:path w="2804160" h="2868929">
                <a:moveTo>
                  <a:pt x="830580" y="895350"/>
                </a:moveTo>
                <a:lnTo>
                  <a:pt x="811530" y="895350"/>
                </a:lnTo>
                <a:lnTo>
                  <a:pt x="817880" y="901699"/>
                </a:lnTo>
                <a:lnTo>
                  <a:pt x="836930" y="901699"/>
                </a:lnTo>
                <a:lnTo>
                  <a:pt x="830580" y="895350"/>
                </a:lnTo>
                <a:close/>
              </a:path>
              <a:path w="2804160" h="2868929">
                <a:moveTo>
                  <a:pt x="836930" y="901700"/>
                </a:moveTo>
                <a:lnTo>
                  <a:pt x="817880" y="901700"/>
                </a:lnTo>
                <a:lnTo>
                  <a:pt x="830580" y="914399"/>
                </a:lnTo>
                <a:lnTo>
                  <a:pt x="849630" y="914399"/>
                </a:lnTo>
                <a:lnTo>
                  <a:pt x="836930" y="901700"/>
                </a:lnTo>
                <a:close/>
              </a:path>
              <a:path w="2804160" h="2868929">
                <a:moveTo>
                  <a:pt x="849630" y="914400"/>
                </a:moveTo>
                <a:lnTo>
                  <a:pt x="830580" y="914400"/>
                </a:lnTo>
                <a:lnTo>
                  <a:pt x="836930" y="920749"/>
                </a:lnTo>
                <a:lnTo>
                  <a:pt x="855980" y="920749"/>
                </a:lnTo>
                <a:lnTo>
                  <a:pt x="849630" y="914400"/>
                </a:lnTo>
                <a:close/>
              </a:path>
              <a:path w="2804160" h="2868929">
                <a:moveTo>
                  <a:pt x="855980" y="920750"/>
                </a:moveTo>
                <a:lnTo>
                  <a:pt x="836930" y="920750"/>
                </a:lnTo>
                <a:lnTo>
                  <a:pt x="843280" y="927099"/>
                </a:lnTo>
                <a:lnTo>
                  <a:pt x="862330" y="927099"/>
                </a:lnTo>
                <a:lnTo>
                  <a:pt x="855980" y="920750"/>
                </a:lnTo>
                <a:close/>
              </a:path>
              <a:path w="2804160" h="2868929">
                <a:moveTo>
                  <a:pt x="862330" y="927100"/>
                </a:moveTo>
                <a:lnTo>
                  <a:pt x="843280" y="927100"/>
                </a:lnTo>
                <a:lnTo>
                  <a:pt x="849630" y="933449"/>
                </a:lnTo>
                <a:lnTo>
                  <a:pt x="868680" y="933449"/>
                </a:lnTo>
                <a:lnTo>
                  <a:pt x="862330" y="927100"/>
                </a:lnTo>
                <a:close/>
              </a:path>
              <a:path w="2804160" h="2868929">
                <a:moveTo>
                  <a:pt x="868680" y="933450"/>
                </a:moveTo>
                <a:lnTo>
                  <a:pt x="849630" y="933450"/>
                </a:lnTo>
                <a:lnTo>
                  <a:pt x="862330" y="946149"/>
                </a:lnTo>
                <a:lnTo>
                  <a:pt x="881380" y="946149"/>
                </a:lnTo>
                <a:lnTo>
                  <a:pt x="868680" y="933450"/>
                </a:lnTo>
                <a:close/>
              </a:path>
              <a:path w="2804160" h="2868929">
                <a:moveTo>
                  <a:pt x="881380" y="946150"/>
                </a:moveTo>
                <a:lnTo>
                  <a:pt x="862330" y="946150"/>
                </a:lnTo>
                <a:lnTo>
                  <a:pt x="868680" y="952499"/>
                </a:lnTo>
                <a:lnTo>
                  <a:pt x="887730" y="952499"/>
                </a:lnTo>
                <a:lnTo>
                  <a:pt x="881380" y="946150"/>
                </a:lnTo>
                <a:close/>
              </a:path>
              <a:path w="2804160" h="2868929">
                <a:moveTo>
                  <a:pt x="887730" y="952500"/>
                </a:moveTo>
                <a:lnTo>
                  <a:pt x="868680" y="952500"/>
                </a:lnTo>
                <a:lnTo>
                  <a:pt x="875030" y="958849"/>
                </a:lnTo>
                <a:lnTo>
                  <a:pt x="894080" y="958849"/>
                </a:lnTo>
                <a:lnTo>
                  <a:pt x="887730" y="952500"/>
                </a:lnTo>
                <a:close/>
              </a:path>
              <a:path w="2804160" h="2868929">
                <a:moveTo>
                  <a:pt x="894080" y="958850"/>
                </a:moveTo>
                <a:lnTo>
                  <a:pt x="875030" y="958850"/>
                </a:lnTo>
                <a:lnTo>
                  <a:pt x="881380" y="965199"/>
                </a:lnTo>
                <a:lnTo>
                  <a:pt x="900430" y="965199"/>
                </a:lnTo>
                <a:lnTo>
                  <a:pt x="894080" y="958850"/>
                </a:lnTo>
                <a:close/>
              </a:path>
              <a:path w="2804160" h="2868929">
                <a:moveTo>
                  <a:pt x="900430" y="965200"/>
                </a:moveTo>
                <a:lnTo>
                  <a:pt x="881380" y="965200"/>
                </a:lnTo>
                <a:lnTo>
                  <a:pt x="900430" y="984249"/>
                </a:lnTo>
                <a:lnTo>
                  <a:pt x="919480" y="984249"/>
                </a:lnTo>
                <a:lnTo>
                  <a:pt x="900430" y="965200"/>
                </a:lnTo>
                <a:close/>
              </a:path>
              <a:path w="2804160" h="2868929">
                <a:moveTo>
                  <a:pt x="919480" y="984250"/>
                </a:moveTo>
                <a:lnTo>
                  <a:pt x="900430" y="984250"/>
                </a:lnTo>
                <a:lnTo>
                  <a:pt x="906780" y="990599"/>
                </a:lnTo>
                <a:lnTo>
                  <a:pt x="925830" y="990599"/>
                </a:lnTo>
                <a:lnTo>
                  <a:pt x="919480" y="984250"/>
                </a:lnTo>
                <a:close/>
              </a:path>
              <a:path w="2804160" h="2868929">
                <a:moveTo>
                  <a:pt x="925830" y="990600"/>
                </a:moveTo>
                <a:lnTo>
                  <a:pt x="906780" y="990600"/>
                </a:lnTo>
                <a:lnTo>
                  <a:pt x="913130" y="996949"/>
                </a:lnTo>
                <a:lnTo>
                  <a:pt x="932180" y="996949"/>
                </a:lnTo>
                <a:lnTo>
                  <a:pt x="925830" y="990600"/>
                </a:lnTo>
                <a:close/>
              </a:path>
              <a:path w="2804160" h="2868929">
                <a:moveTo>
                  <a:pt x="932180" y="996950"/>
                </a:moveTo>
                <a:lnTo>
                  <a:pt x="913130" y="996950"/>
                </a:lnTo>
                <a:lnTo>
                  <a:pt x="925830" y="1009649"/>
                </a:lnTo>
                <a:lnTo>
                  <a:pt x="944880" y="1009649"/>
                </a:lnTo>
                <a:lnTo>
                  <a:pt x="932180" y="996950"/>
                </a:lnTo>
                <a:close/>
              </a:path>
              <a:path w="2804160" h="2868929">
                <a:moveTo>
                  <a:pt x="944880" y="1009650"/>
                </a:moveTo>
                <a:lnTo>
                  <a:pt x="925830" y="1009650"/>
                </a:lnTo>
                <a:lnTo>
                  <a:pt x="932180" y="1015999"/>
                </a:lnTo>
                <a:lnTo>
                  <a:pt x="951230" y="1015999"/>
                </a:lnTo>
                <a:lnTo>
                  <a:pt x="944880" y="1009650"/>
                </a:lnTo>
                <a:close/>
              </a:path>
              <a:path w="2804160" h="2868929">
                <a:moveTo>
                  <a:pt x="951230" y="1015999"/>
                </a:moveTo>
                <a:lnTo>
                  <a:pt x="932180" y="1015999"/>
                </a:lnTo>
                <a:lnTo>
                  <a:pt x="938530" y="1022349"/>
                </a:lnTo>
                <a:lnTo>
                  <a:pt x="957580" y="1022349"/>
                </a:lnTo>
                <a:lnTo>
                  <a:pt x="951230" y="1015999"/>
                </a:lnTo>
                <a:close/>
              </a:path>
              <a:path w="2804160" h="2868929">
                <a:moveTo>
                  <a:pt x="957580" y="1022350"/>
                </a:moveTo>
                <a:lnTo>
                  <a:pt x="938530" y="1022350"/>
                </a:lnTo>
                <a:lnTo>
                  <a:pt x="944880" y="1028699"/>
                </a:lnTo>
                <a:lnTo>
                  <a:pt x="963930" y="1028699"/>
                </a:lnTo>
                <a:lnTo>
                  <a:pt x="957580" y="1022350"/>
                </a:lnTo>
                <a:close/>
              </a:path>
              <a:path w="2804160" h="2868929">
                <a:moveTo>
                  <a:pt x="963930" y="1028700"/>
                </a:moveTo>
                <a:lnTo>
                  <a:pt x="944880" y="1028700"/>
                </a:lnTo>
                <a:lnTo>
                  <a:pt x="951230" y="1035049"/>
                </a:lnTo>
                <a:lnTo>
                  <a:pt x="970280" y="1035049"/>
                </a:lnTo>
                <a:lnTo>
                  <a:pt x="963930" y="1028700"/>
                </a:lnTo>
                <a:close/>
              </a:path>
              <a:path w="2804160" h="2868929">
                <a:moveTo>
                  <a:pt x="970280" y="1035050"/>
                </a:moveTo>
                <a:lnTo>
                  <a:pt x="951230" y="1035050"/>
                </a:lnTo>
                <a:lnTo>
                  <a:pt x="957580" y="1041399"/>
                </a:lnTo>
                <a:lnTo>
                  <a:pt x="976630" y="1041399"/>
                </a:lnTo>
                <a:lnTo>
                  <a:pt x="970280" y="1035050"/>
                </a:lnTo>
                <a:close/>
              </a:path>
              <a:path w="2804160" h="2868929">
                <a:moveTo>
                  <a:pt x="976630" y="1041400"/>
                </a:moveTo>
                <a:lnTo>
                  <a:pt x="957580" y="1041400"/>
                </a:lnTo>
                <a:lnTo>
                  <a:pt x="970280" y="1054099"/>
                </a:lnTo>
                <a:lnTo>
                  <a:pt x="989330" y="1054099"/>
                </a:lnTo>
                <a:lnTo>
                  <a:pt x="976630" y="1041400"/>
                </a:lnTo>
                <a:close/>
              </a:path>
              <a:path w="2804160" h="2868929">
                <a:moveTo>
                  <a:pt x="989330" y="1054099"/>
                </a:moveTo>
                <a:lnTo>
                  <a:pt x="970280" y="1054099"/>
                </a:lnTo>
                <a:lnTo>
                  <a:pt x="976630" y="1060449"/>
                </a:lnTo>
                <a:lnTo>
                  <a:pt x="995680" y="1060449"/>
                </a:lnTo>
                <a:lnTo>
                  <a:pt x="989330" y="1054099"/>
                </a:lnTo>
                <a:close/>
              </a:path>
              <a:path w="2804160" h="2868929">
                <a:moveTo>
                  <a:pt x="995680" y="1060450"/>
                </a:moveTo>
                <a:lnTo>
                  <a:pt x="976630" y="1060450"/>
                </a:lnTo>
                <a:lnTo>
                  <a:pt x="982980" y="1066799"/>
                </a:lnTo>
                <a:lnTo>
                  <a:pt x="1002030" y="1066799"/>
                </a:lnTo>
                <a:lnTo>
                  <a:pt x="995680" y="1060450"/>
                </a:lnTo>
                <a:close/>
              </a:path>
              <a:path w="2804160" h="2868929">
                <a:moveTo>
                  <a:pt x="1002030" y="1066800"/>
                </a:moveTo>
                <a:lnTo>
                  <a:pt x="982980" y="1066800"/>
                </a:lnTo>
                <a:lnTo>
                  <a:pt x="989330" y="1073149"/>
                </a:lnTo>
                <a:lnTo>
                  <a:pt x="1008380" y="1073149"/>
                </a:lnTo>
                <a:lnTo>
                  <a:pt x="1002030" y="1066800"/>
                </a:lnTo>
                <a:close/>
              </a:path>
              <a:path w="2804160" h="2868929">
                <a:moveTo>
                  <a:pt x="1008380" y="1073149"/>
                </a:moveTo>
                <a:lnTo>
                  <a:pt x="989330" y="1073149"/>
                </a:lnTo>
                <a:lnTo>
                  <a:pt x="995680" y="1079499"/>
                </a:lnTo>
                <a:lnTo>
                  <a:pt x="1014730" y="1079499"/>
                </a:lnTo>
                <a:lnTo>
                  <a:pt x="1008380" y="1073149"/>
                </a:lnTo>
                <a:close/>
              </a:path>
              <a:path w="2804160" h="2868929">
                <a:moveTo>
                  <a:pt x="1014730" y="1079500"/>
                </a:moveTo>
                <a:lnTo>
                  <a:pt x="995680" y="1079500"/>
                </a:lnTo>
                <a:lnTo>
                  <a:pt x="1002030" y="1085849"/>
                </a:lnTo>
                <a:lnTo>
                  <a:pt x="1021080" y="1085849"/>
                </a:lnTo>
                <a:lnTo>
                  <a:pt x="1014730" y="1079500"/>
                </a:lnTo>
                <a:close/>
              </a:path>
              <a:path w="2804160" h="2868929">
                <a:moveTo>
                  <a:pt x="1021080" y="1085849"/>
                </a:moveTo>
                <a:lnTo>
                  <a:pt x="1002030" y="1085849"/>
                </a:lnTo>
                <a:lnTo>
                  <a:pt x="1008380" y="1092199"/>
                </a:lnTo>
                <a:lnTo>
                  <a:pt x="1027430" y="1092199"/>
                </a:lnTo>
                <a:lnTo>
                  <a:pt x="1021080" y="1085849"/>
                </a:lnTo>
                <a:close/>
              </a:path>
              <a:path w="2804160" h="2868929">
                <a:moveTo>
                  <a:pt x="1027430" y="1092200"/>
                </a:moveTo>
                <a:lnTo>
                  <a:pt x="1008380" y="1092200"/>
                </a:lnTo>
                <a:lnTo>
                  <a:pt x="1014730" y="1098549"/>
                </a:lnTo>
                <a:lnTo>
                  <a:pt x="1033780" y="1098549"/>
                </a:lnTo>
                <a:lnTo>
                  <a:pt x="1027430" y="1092200"/>
                </a:lnTo>
                <a:close/>
              </a:path>
              <a:path w="2804160" h="2868929">
                <a:moveTo>
                  <a:pt x="1033780" y="1098550"/>
                </a:moveTo>
                <a:lnTo>
                  <a:pt x="1014730" y="1098550"/>
                </a:lnTo>
                <a:lnTo>
                  <a:pt x="1021080" y="1104899"/>
                </a:lnTo>
                <a:lnTo>
                  <a:pt x="1040130" y="1104899"/>
                </a:lnTo>
                <a:lnTo>
                  <a:pt x="1033780" y="1098550"/>
                </a:lnTo>
                <a:close/>
              </a:path>
              <a:path w="2804160" h="2868929">
                <a:moveTo>
                  <a:pt x="1040130" y="1104900"/>
                </a:moveTo>
                <a:lnTo>
                  <a:pt x="1021080" y="1104900"/>
                </a:lnTo>
                <a:lnTo>
                  <a:pt x="1027430" y="1111249"/>
                </a:lnTo>
                <a:lnTo>
                  <a:pt x="1046480" y="1111249"/>
                </a:lnTo>
                <a:lnTo>
                  <a:pt x="1040130" y="1104900"/>
                </a:lnTo>
                <a:close/>
              </a:path>
              <a:path w="2804160" h="2868929">
                <a:moveTo>
                  <a:pt x="1046480" y="1111249"/>
                </a:moveTo>
                <a:lnTo>
                  <a:pt x="1027430" y="1111249"/>
                </a:lnTo>
                <a:lnTo>
                  <a:pt x="1040130" y="1123949"/>
                </a:lnTo>
                <a:lnTo>
                  <a:pt x="1059180" y="1123949"/>
                </a:lnTo>
                <a:lnTo>
                  <a:pt x="1046480" y="1111249"/>
                </a:lnTo>
                <a:close/>
              </a:path>
              <a:path w="2804160" h="2868929">
                <a:moveTo>
                  <a:pt x="1059180" y="1123950"/>
                </a:moveTo>
                <a:lnTo>
                  <a:pt x="1040130" y="1123950"/>
                </a:lnTo>
                <a:lnTo>
                  <a:pt x="1046480" y="1130299"/>
                </a:lnTo>
                <a:lnTo>
                  <a:pt x="1065530" y="1130299"/>
                </a:lnTo>
                <a:lnTo>
                  <a:pt x="1059180" y="1123950"/>
                </a:lnTo>
                <a:close/>
              </a:path>
              <a:path w="2804160" h="2868929">
                <a:moveTo>
                  <a:pt x="1065530" y="1130300"/>
                </a:moveTo>
                <a:lnTo>
                  <a:pt x="1046480" y="1130300"/>
                </a:lnTo>
                <a:lnTo>
                  <a:pt x="1052830" y="1136649"/>
                </a:lnTo>
                <a:lnTo>
                  <a:pt x="1071880" y="1136649"/>
                </a:lnTo>
                <a:lnTo>
                  <a:pt x="1065530" y="1130300"/>
                </a:lnTo>
                <a:close/>
              </a:path>
              <a:path w="2804160" h="2868929">
                <a:moveTo>
                  <a:pt x="1071880" y="1136650"/>
                </a:moveTo>
                <a:lnTo>
                  <a:pt x="1052830" y="1136650"/>
                </a:lnTo>
                <a:lnTo>
                  <a:pt x="1059180" y="1142999"/>
                </a:lnTo>
                <a:lnTo>
                  <a:pt x="1078230" y="1142999"/>
                </a:lnTo>
                <a:lnTo>
                  <a:pt x="1071880" y="1136650"/>
                </a:lnTo>
                <a:close/>
              </a:path>
              <a:path w="2804160" h="2868929">
                <a:moveTo>
                  <a:pt x="1078230" y="1142999"/>
                </a:moveTo>
                <a:lnTo>
                  <a:pt x="1059180" y="1142999"/>
                </a:lnTo>
                <a:lnTo>
                  <a:pt x="1065530" y="1149349"/>
                </a:lnTo>
                <a:lnTo>
                  <a:pt x="1084580" y="1149349"/>
                </a:lnTo>
                <a:lnTo>
                  <a:pt x="1078230" y="1142999"/>
                </a:lnTo>
                <a:close/>
              </a:path>
              <a:path w="2804160" h="2868929">
                <a:moveTo>
                  <a:pt x="1084580" y="1149350"/>
                </a:moveTo>
                <a:lnTo>
                  <a:pt x="1065530" y="1149350"/>
                </a:lnTo>
                <a:lnTo>
                  <a:pt x="1071880" y="1155699"/>
                </a:lnTo>
                <a:lnTo>
                  <a:pt x="1090930" y="1155699"/>
                </a:lnTo>
                <a:lnTo>
                  <a:pt x="1084580" y="1149350"/>
                </a:lnTo>
                <a:close/>
              </a:path>
              <a:path w="2804160" h="2868929">
                <a:moveTo>
                  <a:pt x="1090930" y="1155700"/>
                </a:moveTo>
                <a:lnTo>
                  <a:pt x="1071880" y="1155700"/>
                </a:lnTo>
                <a:lnTo>
                  <a:pt x="1078230" y="1162049"/>
                </a:lnTo>
                <a:lnTo>
                  <a:pt x="1097280" y="1162049"/>
                </a:lnTo>
                <a:lnTo>
                  <a:pt x="1090930" y="1155700"/>
                </a:lnTo>
                <a:close/>
              </a:path>
              <a:path w="2804160" h="2868929">
                <a:moveTo>
                  <a:pt x="1097280" y="1162050"/>
                </a:moveTo>
                <a:lnTo>
                  <a:pt x="1078230" y="1162050"/>
                </a:lnTo>
                <a:lnTo>
                  <a:pt x="1084580" y="1168399"/>
                </a:lnTo>
                <a:lnTo>
                  <a:pt x="1103630" y="1168399"/>
                </a:lnTo>
                <a:lnTo>
                  <a:pt x="1097280" y="1162050"/>
                </a:lnTo>
                <a:close/>
              </a:path>
              <a:path w="2804160" h="2868929">
                <a:moveTo>
                  <a:pt x="1103630" y="1168400"/>
                </a:moveTo>
                <a:lnTo>
                  <a:pt x="1084580" y="1168400"/>
                </a:lnTo>
                <a:lnTo>
                  <a:pt x="1097280" y="1181099"/>
                </a:lnTo>
                <a:lnTo>
                  <a:pt x="1116330" y="1181099"/>
                </a:lnTo>
                <a:lnTo>
                  <a:pt x="1103630" y="1168400"/>
                </a:lnTo>
                <a:close/>
              </a:path>
              <a:path w="2804160" h="2868929">
                <a:moveTo>
                  <a:pt x="1116330" y="1181100"/>
                </a:moveTo>
                <a:lnTo>
                  <a:pt x="1097280" y="1181100"/>
                </a:lnTo>
                <a:lnTo>
                  <a:pt x="1103630" y="1187449"/>
                </a:lnTo>
                <a:lnTo>
                  <a:pt x="1122680" y="1187449"/>
                </a:lnTo>
                <a:lnTo>
                  <a:pt x="1116330" y="1181100"/>
                </a:lnTo>
                <a:close/>
              </a:path>
              <a:path w="2804160" h="2868929">
                <a:moveTo>
                  <a:pt x="1122680" y="1187450"/>
                </a:moveTo>
                <a:lnTo>
                  <a:pt x="1103630" y="1187450"/>
                </a:lnTo>
                <a:lnTo>
                  <a:pt x="1109980" y="1193799"/>
                </a:lnTo>
                <a:lnTo>
                  <a:pt x="1129030" y="1193799"/>
                </a:lnTo>
                <a:lnTo>
                  <a:pt x="1122680" y="1187450"/>
                </a:lnTo>
                <a:close/>
              </a:path>
              <a:path w="2804160" h="2868929">
                <a:moveTo>
                  <a:pt x="1129030" y="1193800"/>
                </a:moveTo>
                <a:lnTo>
                  <a:pt x="1109980" y="1193800"/>
                </a:lnTo>
                <a:lnTo>
                  <a:pt x="1116330" y="1200149"/>
                </a:lnTo>
                <a:lnTo>
                  <a:pt x="1135380" y="1200149"/>
                </a:lnTo>
                <a:lnTo>
                  <a:pt x="1129030" y="1193800"/>
                </a:lnTo>
                <a:close/>
              </a:path>
              <a:path w="2804160" h="2868929">
                <a:moveTo>
                  <a:pt x="1135380" y="1200150"/>
                </a:moveTo>
                <a:lnTo>
                  <a:pt x="1116330" y="1200150"/>
                </a:lnTo>
                <a:lnTo>
                  <a:pt x="1122680" y="1206499"/>
                </a:lnTo>
                <a:lnTo>
                  <a:pt x="1141730" y="1206499"/>
                </a:lnTo>
                <a:lnTo>
                  <a:pt x="1135380" y="1200150"/>
                </a:lnTo>
                <a:close/>
              </a:path>
              <a:path w="2804160" h="2868929">
                <a:moveTo>
                  <a:pt x="1141730" y="1206499"/>
                </a:moveTo>
                <a:lnTo>
                  <a:pt x="1122680" y="1206499"/>
                </a:lnTo>
                <a:lnTo>
                  <a:pt x="1135380" y="1219199"/>
                </a:lnTo>
                <a:lnTo>
                  <a:pt x="1154430" y="1219199"/>
                </a:lnTo>
                <a:lnTo>
                  <a:pt x="1141730" y="1206499"/>
                </a:lnTo>
                <a:close/>
              </a:path>
              <a:path w="2804160" h="2868929">
                <a:moveTo>
                  <a:pt x="1154430" y="1219200"/>
                </a:moveTo>
                <a:lnTo>
                  <a:pt x="1135380" y="1219200"/>
                </a:lnTo>
                <a:lnTo>
                  <a:pt x="1141730" y="1225549"/>
                </a:lnTo>
                <a:lnTo>
                  <a:pt x="1160780" y="1225549"/>
                </a:lnTo>
                <a:lnTo>
                  <a:pt x="1154430" y="1219200"/>
                </a:lnTo>
                <a:close/>
              </a:path>
              <a:path w="2804160" h="2868929">
                <a:moveTo>
                  <a:pt x="1160780" y="1225550"/>
                </a:moveTo>
                <a:lnTo>
                  <a:pt x="1141730" y="1225550"/>
                </a:lnTo>
                <a:lnTo>
                  <a:pt x="1148080" y="1231899"/>
                </a:lnTo>
                <a:lnTo>
                  <a:pt x="1167130" y="1231899"/>
                </a:lnTo>
                <a:lnTo>
                  <a:pt x="1160780" y="1225550"/>
                </a:lnTo>
                <a:close/>
              </a:path>
              <a:path w="2804160" h="2868929">
                <a:moveTo>
                  <a:pt x="1167130" y="1231900"/>
                </a:moveTo>
                <a:lnTo>
                  <a:pt x="1148080" y="1231900"/>
                </a:lnTo>
                <a:lnTo>
                  <a:pt x="1160780" y="1244599"/>
                </a:lnTo>
                <a:lnTo>
                  <a:pt x="1179830" y="1244599"/>
                </a:lnTo>
                <a:lnTo>
                  <a:pt x="1167130" y="1231900"/>
                </a:lnTo>
                <a:close/>
              </a:path>
              <a:path w="2804160" h="2868929">
                <a:moveTo>
                  <a:pt x="1179830" y="1244599"/>
                </a:moveTo>
                <a:lnTo>
                  <a:pt x="1160780" y="1244599"/>
                </a:lnTo>
                <a:lnTo>
                  <a:pt x="1184910" y="1268729"/>
                </a:lnTo>
                <a:lnTo>
                  <a:pt x="1203960" y="1268729"/>
                </a:lnTo>
                <a:lnTo>
                  <a:pt x="1179830" y="1244599"/>
                </a:lnTo>
                <a:close/>
              </a:path>
              <a:path w="2804160" h="2868929">
                <a:moveTo>
                  <a:pt x="1203960" y="1268729"/>
                </a:moveTo>
                <a:lnTo>
                  <a:pt x="1184910" y="1268729"/>
                </a:lnTo>
                <a:lnTo>
                  <a:pt x="1187450" y="1271269"/>
                </a:lnTo>
                <a:lnTo>
                  <a:pt x="1206500" y="1271269"/>
                </a:lnTo>
                <a:lnTo>
                  <a:pt x="1203960" y="1268729"/>
                </a:lnTo>
                <a:close/>
              </a:path>
              <a:path w="2804160" h="2868929">
                <a:moveTo>
                  <a:pt x="1206500" y="1271269"/>
                </a:moveTo>
                <a:lnTo>
                  <a:pt x="1187450" y="1271269"/>
                </a:lnTo>
                <a:lnTo>
                  <a:pt x="1197610" y="1281429"/>
                </a:lnTo>
                <a:lnTo>
                  <a:pt x="1216660" y="1281429"/>
                </a:lnTo>
                <a:lnTo>
                  <a:pt x="1206500" y="1271269"/>
                </a:lnTo>
                <a:close/>
              </a:path>
              <a:path w="2804160" h="2868929">
                <a:moveTo>
                  <a:pt x="1216660" y="1281429"/>
                </a:moveTo>
                <a:lnTo>
                  <a:pt x="1197610" y="1281429"/>
                </a:lnTo>
                <a:lnTo>
                  <a:pt x="1210310" y="1294129"/>
                </a:lnTo>
                <a:lnTo>
                  <a:pt x="1229360" y="1294129"/>
                </a:lnTo>
                <a:lnTo>
                  <a:pt x="1216660" y="1281429"/>
                </a:lnTo>
                <a:close/>
              </a:path>
              <a:path w="2804160" h="2868929">
                <a:moveTo>
                  <a:pt x="1229360" y="1294129"/>
                </a:moveTo>
                <a:lnTo>
                  <a:pt x="1210310" y="1294129"/>
                </a:lnTo>
                <a:lnTo>
                  <a:pt x="1212850" y="1296669"/>
                </a:lnTo>
                <a:lnTo>
                  <a:pt x="1231900" y="1296669"/>
                </a:lnTo>
                <a:lnTo>
                  <a:pt x="1229360" y="1294129"/>
                </a:lnTo>
                <a:close/>
              </a:path>
              <a:path w="2804160" h="2868929">
                <a:moveTo>
                  <a:pt x="1231900" y="1296670"/>
                </a:moveTo>
                <a:lnTo>
                  <a:pt x="1212850" y="1296670"/>
                </a:lnTo>
                <a:lnTo>
                  <a:pt x="1216660" y="1300479"/>
                </a:lnTo>
                <a:lnTo>
                  <a:pt x="1235710" y="1300479"/>
                </a:lnTo>
                <a:lnTo>
                  <a:pt x="1231900" y="1296670"/>
                </a:lnTo>
                <a:close/>
              </a:path>
              <a:path w="2804160" h="2868929">
                <a:moveTo>
                  <a:pt x="1235710" y="1300479"/>
                </a:moveTo>
                <a:lnTo>
                  <a:pt x="1216660" y="1300479"/>
                </a:lnTo>
                <a:lnTo>
                  <a:pt x="1229360" y="1313179"/>
                </a:lnTo>
                <a:lnTo>
                  <a:pt x="1248410" y="1313179"/>
                </a:lnTo>
                <a:lnTo>
                  <a:pt x="1235710" y="1300479"/>
                </a:lnTo>
                <a:close/>
              </a:path>
              <a:path w="2804160" h="2868929">
                <a:moveTo>
                  <a:pt x="1248410" y="1313179"/>
                </a:moveTo>
                <a:lnTo>
                  <a:pt x="1229360" y="1313179"/>
                </a:lnTo>
                <a:lnTo>
                  <a:pt x="1231900" y="1315719"/>
                </a:lnTo>
                <a:lnTo>
                  <a:pt x="1250950" y="1315719"/>
                </a:lnTo>
                <a:lnTo>
                  <a:pt x="1248410" y="1313179"/>
                </a:lnTo>
                <a:close/>
              </a:path>
              <a:path w="2804160" h="2868929">
                <a:moveTo>
                  <a:pt x="1250950" y="1315719"/>
                </a:moveTo>
                <a:lnTo>
                  <a:pt x="1231900" y="1315719"/>
                </a:lnTo>
                <a:lnTo>
                  <a:pt x="1244600" y="1328419"/>
                </a:lnTo>
                <a:lnTo>
                  <a:pt x="1263650" y="1328419"/>
                </a:lnTo>
                <a:lnTo>
                  <a:pt x="1250950" y="1315719"/>
                </a:lnTo>
                <a:close/>
              </a:path>
              <a:path w="2804160" h="2868929">
                <a:moveTo>
                  <a:pt x="1263650" y="1328419"/>
                </a:moveTo>
                <a:lnTo>
                  <a:pt x="1244600" y="1328419"/>
                </a:lnTo>
                <a:lnTo>
                  <a:pt x="1254760" y="1338579"/>
                </a:lnTo>
                <a:lnTo>
                  <a:pt x="1273810" y="1338579"/>
                </a:lnTo>
                <a:lnTo>
                  <a:pt x="1263650" y="1328419"/>
                </a:lnTo>
                <a:close/>
              </a:path>
              <a:path w="2804160" h="2868929">
                <a:moveTo>
                  <a:pt x="1273810" y="1338579"/>
                </a:moveTo>
                <a:lnTo>
                  <a:pt x="1254760" y="1338579"/>
                </a:lnTo>
                <a:lnTo>
                  <a:pt x="1257300" y="1341119"/>
                </a:lnTo>
                <a:lnTo>
                  <a:pt x="1276350" y="1341119"/>
                </a:lnTo>
                <a:lnTo>
                  <a:pt x="1273810" y="1338579"/>
                </a:lnTo>
                <a:close/>
              </a:path>
              <a:path w="2804160" h="2868929">
                <a:moveTo>
                  <a:pt x="1276350" y="1341119"/>
                </a:moveTo>
                <a:lnTo>
                  <a:pt x="1257300" y="1341119"/>
                </a:lnTo>
                <a:lnTo>
                  <a:pt x="1273810" y="1357629"/>
                </a:lnTo>
                <a:lnTo>
                  <a:pt x="1292860" y="1357629"/>
                </a:lnTo>
                <a:lnTo>
                  <a:pt x="1276350" y="1341119"/>
                </a:lnTo>
                <a:close/>
              </a:path>
              <a:path w="2804160" h="2868929">
                <a:moveTo>
                  <a:pt x="1292860" y="1357629"/>
                </a:moveTo>
                <a:lnTo>
                  <a:pt x="1273810" y="1357629"/>
                </a:lnTo>
                <a:lnTo>
                  <a:pt x="1286510" y="1370329"/>
                </a:lnTo>
                <a:lnTo>
                  <a:pt x="1305560" y="1370329"/>
                </a:lnTo>
                <a:lnTo>
                  <a:pt x="1292860" y="1357629"/>
                </a:lnTo>
                <a:close/>
              </a:path>
              <a:path w="2804160" h="2868929">
                <a:moveTo>
                  <a:pt x="1305560" y="1370330"/>
                </a:moveTo>
                <a:lnTo>
                  <a:pt x="1286510" y="1370330"/>
                </a:lnTo>
                <a:lnTo>
                  <a:pt x="1292860" y="1376679"/>
                </a:lnTo>
                <a:lnTo>
                  <a:pt x="1311910" y="1376679"/>
                </a:lnTo>
                <a:lnTo>
                  <a:pt x="1305560" y="1370330"/>
                </a:lnTo>
                <a:close/>
              </a:path>
              <a:path w="2804160" h="2868929">
                <a:moveTo>
                  <a:pt x="1311910" y="1376679"/>
                </a:moveTo>
                <a:lnTo>
                  <a:pt x="1292860" y="1376679"/>
                </a:lnTo>
                <a:lnTo>
                  <a:pt x="1299210" y="1383029"/>
                </a:lnTo>
                <a:lnTo>
                  <a:pt x="1318260" y="1383029"/>
                </a:lnTo>
                <a:lnTo>
                  <a:pt x="1311910" y="1376679"/>
                </a:lnTo>
                <a:close/>
              </a:path>
              <a:path w="2804160" h="2868929">
                <a:moveTo>
                  <a:pt x="1318260" y="1383029"/>
                </a:moveTo>
                <a:lnTo>
                  <a:pt x="1299210" y="1383029"/>
                </a:lnTo>
                <a:lnTo>
                  <a:pt x="1301750" y="1385569"/>
                </a:lnTo>
                <a:lnTo>
                  <a:pt x="1320800" y="1385569"/>
                </a:lnTo>
                <a:lnTo>
                  <a:pt x="1318260" y="1383029"/>
                </a:lnTo>
                <a:close/>
              </a:path>
              <a:path w="2804160" h="2868929">
                <a:moveTo>
                  <a:pt x="1320800" y="1385569"/>
                </a:moveTo>
                <a:lnTo>
                  <a:pt x="1301750" y="1385569"/>
                </a:lnTo>
                <a:lnTo>
                  <a:pt x="1305560" y="1389379"/>
                </a:lnTo>
                <a:lnTo>
                  <a:pt x="1324610" y="1389379"/>
                </a:lnTo>
                <a:lnTo>
                  <a:pt x="1320800" y="1385569"/>
                </a:lnTo>
                <a:close/>
              </a:path>
              <a:path w="2804160" h="2868929">
                <a:moveTo>
                  <a:pt x="1324610" y="1389380"/>
                </a:moveTo>
                <a:lnTo>
                  <a:pt x="1305560" y="1389380"/>
                </a:lnTo>
                <a:lnTo>
                  <a:pt x="1314450" y="1398269"/>
                </a:lnTo>
                <a:lnTo>
                  <a:pt x="1333500" y="1398269"/>
                </a:lnTo>
                <a:lnTo>
                  <a:pt x="1324610" y="1389380"/>
                </a:lnTo>
                <a:close/>
              </a:path>
              <a:path w="2804160" h="2868929">
                <a:moveTo>
                  <a:pt x="1333500" y="1398269"/>
                </a:moveTo>
                <a:lnTo>
                  <a:pt x="1314450" y="1398269"/>
                </a:lnTo>
                <a:lnTo>
                  <a:pt x="1320800" y="1404619"/>
                </a:lnTo>
                <a:lnTo>
                  <a:pt x="1339850" y="1404619"/>
                </a:lnTo>
                <a:lnTo>
                  <a:pt x="1333500" y="1398269"/>
                </a:lnTo>
                <a:close/>
              </a:path>
              <a:path w="2804160" h="2868929">
                <a:moveTo>
                  <a:pt x="1339850" y="1404619"/>
                </a:moveTo>
                <a:lnTo>
                  <a:pt x="1320800" y="1404619"/>
                </a:lnTo>
                <a:lnTo>
                  <a:pt x="1324610" y="1408429"/>
                </a:lnTo>
                <a:lnTo>
                  <a:pt x="1343660" y="1408429"/>
                </a:lnTo>
                <a:lnTo>
                  <a:pt x="1339850" y="1404619"/>
                </a:lnTo>
                <a:close/>
              </a:path>
              <a:path w="2804160" h="2868929">
                <a:moveTo>
                  <a:pt x="1343660" y="1408429"/>
                </a:moveTo>
                <a:lnTo>
                  <a:pt x="1324610" y="1408429"/>
                </a:lnTo>
                <a:lnTo>
                  <a:pt x="1327150" y="1410969"/>
                </a:lnTo>
                <a:lnTo>
                  <a:pt x="1346200" y="1410969"/>
                </a:lnTo>
                <a:lnTo>
                  <a:pt x="1343660" y="1408429"/>
                </a:lnTo>
                <a:close/>
              </a:path>
              <a:path w="2804160" h="2868929">
                <a:moveTo>
                  <a:pt x="1346200" y="1410969"/>
                </a:moveTo>
                <a:lnTo>
                  <a:pt x="1327150" y="1410969"/>
                </a:lnTo>
                <a:lnTo>
                  <a:pt x="1337310" y="1421129"/>
                </a:lnTo>
                <a:lnTo>
                  <a:pt x="1356360" y="1421129"/>
                </a:lnTo>
                <a:lnTo>
                  <a:pt x="1346200" y="1410969"/>
                </a:lnTo>
                <a:close/>
              </a:path>
              <a:path w="2804160" h="2868929">
                <a:moveTo>
                  <a:pt x="1356360" y="1421129"/>
                </a:moveTo>
                <a:lnTo>
                  <a:pt x="1337310" y="1421129"/>
                </a:lnTo>
                <a:lnTo>
                  <a:pt x="1346200" y="1430019"/>
                </a:lnTo>
                <a:lnTo>
                  <a:pt x="1365250" y="1430019"/>
                </a:lnTo>
                <a:lnTo>
                  <a:pt x="1356360" y="1421129"/>
                </a:lnTo>
                <a:close/>
              </a:path>
              <a:path w="2804160" h="2868929">
                <a:moveTo>
                  <a:pt x="1365250" y="1430019"/>
                </a:moveTo>
                <a:lnTo>
                  <a:pt x="1346200" y="1430019"/>
                </a:lnTo>
                <a:lnTo>
                  <a:pt x="1350010" y="1433829"/>
                </a:lnTo>
                <a:lnTo>
                  <a:pt x="1369060" y="1433829"/>
                </a:lnTo>
                <a:lnTo>
                  <a:pt x="1365250" y="1430019"/>
                </a:lnTo>
                <a:close/>
              </a:path>
              <a:path w="2804160" h="2868929">
                <a:moveTo>
                  <a:pt x="1369060" y="1433829"/>
                </a:moveTo>
                <a:lnTo>
                  <a:pt x="1350010" y="1433829"/>
                </a:lnTo>
                <a:lnTo>
                  <a:pt x="1352550" y="1436369"/>
                </a:lnTo>
                <a:lnTo>
                  <a:pt x="1371600" y="1436369"/>
                </a:lnTo>
                <a:lnTo>
                  <a:pt x="1369060" y="1433829"/>
                </a:lnTo>
                <a:close/>
              </a:path>
              <a:path w="2804160" h="2868929">
                <a:moveTo>
                  <a:pt x="1371600" y="1436370"/>
                </a:moveTo>
                <a:lnTo>
                  <a:pt x="1352550" y="1436370"/>
                </a:lnTo>
                <a:lnTo>
                  <a:pt x="1362710" y="1446529"/>
                </a:lnTo>
                <a:lnTo>
                  <a:pt x="1381760" y="1446529"/>
                </a:lnTo>
                <a:lnTo>
                  <a:pt x="1371600" y="1436370"/>
                </a:lnTo>
                <a:close/>
              </a:path>
              <a:path w="2804160" h="2868929">
                <a:moveTo>
                  <a:pt x="1381760" y="1446529"/>
                </a:moveTo>
                <a:lnTo>
                  <a:pt x="1362710" y="1446529"/>
                </a:lnTo>
                <a:lnTo>
                  <a:pt x="1369060" y="1452879"/>
                </a:lnTo>
                <a:lnTo>
                  <a:pt x="1388110" y="1452879"/>
                </a:lnTo>
                <a:lnTo>
                  <a:pt x="1381760" y="1446529"/>
                </a:lnTo>
                <a:close/>
              </a:path>
              <a:path w="2804160" h="2868929">
                <a:moveTo>
                  <a:pt x="1388110" y="1452880"/>
                </a:moveTo>
                <a:lnTo>
                  <a:pt x="1369060" y="1452880"/>
                </a:lnTo>
                <a:lnTo>
                  <a:pt x="1377950" y="1461769"/>
                </a:lnTo>
                <a:lnTo>
                  <a:pt x="1397000" y="1461769"/>
                </a:lnTo>
                <a:lnTo>
                  <a:pt x="1388110" y="1452880"/>
                </a:lnTo>
                <a:close/>
              </a:path>
              <a:path w="2804160" h="2868929">
                <a:moveTo>
                  <a:pt x="1397000" y="1461769"/>
                </a:moveTo>
                <a:lnTo>
                  <a:pt x="1377950" y="1461769"/>
                </a:lnTo>
                <a:lnTo>
                  <a:pt x="1381760" y="1465579"/>
                </a:lnTo>
                <a:lnTo>
                  <a:pt x="1400810" y="1465579"/>
                </a:lnTo>
                <a:lnTo>
                  <a:pt x="1397000" y="1461769"/>
                </a:lnTo>
                <a:close/>
              </a:path>
              <a:path w="2804160" h="2868929">
                <a:moveTo>
                  <a:pt x="1400810" y="1465579"/>
                </a:moveTo>
                <a:lnTo>
                  <a:pt x="1381760" y="1465579"/>
                </a:lnTo>
                <a:lnTo>
                  <a:pt x="1384300" y="1468119"/>
                </a:lnTo>
                <a:lnTo>
                  <a:pt x="1403350" y="1468119"/>
                </a:lnTo>
                <a:lnTo>
                  <a:pt x="1400810" y="1465579"/>
                </a:lnTo>
                <a:close/>
              </a:path>
              <a:path w="2804160" h="2868929">
                <a:moveTo>
                  <a:pt x="1403350" y="1468119"/>
                </a:moveTo>
                <a:lnTo>
                  <a:pt x="1384300" y="1468119"/>
                </a:lnTo>
                <a:lnTo>
                  <a:pt x="1400810" y="1484629"/>
                </a:lnTo>
                <a:lnTo>
                  <a:pt x="1419860" y="1484629"/>
                </a:lnTo>
                <a:lnTo>
                  <a:pt x="1403350" y="1468119"/>
                </a:lnTo>
                <a:close/>
              </a:path>
              <a:path w="2804160" h="2868929">
                <a:moveTo>
                  <a:pt x="1419860" y="1484629"/>
                </a:moveTo>
                <a:lnTo>
                  <a:pt x="1400810" y="1484629"/>
                </a:lnTo>
                <a:lnTo>
                  <a:pt x="1409700" y="1493519"/>
                </a:lnTo>
                <a:lnTo>
                  <a:pt x="1428750" y="1493519"/>
                </a:lnTo>
                <a:lnTo>
                  <a:pt x="1419860" y="1484629"/>
                </a:lnTo>
                <a:close/>
              </a:path>
              <a:path w="2804160" h="2868929">
                <a:moveTo>
                  <a:pt x="1428750" y="1493519"/>
                </a:moveTo>
                <a:lnTo>
                  <a:pt x="1409700" y="1493519"/>
                </a:lnTo>
                <a:lnTo>
                  <a:pt x="1416050" y="1499869"/>
                </a:lnTo>
                <a:lnTo>
                  <a:pt x="1435100" y="1499869"/>
                </a:lnTo>
                <a:lnTo>
                  <a:pt x="1428750" y="1493519"/>
                </a:lnTo>
                <a:close/>
              </a:path>
              <a:path w="2804160" h="2868929">
                <a:moveTo>
                  <a:pt x="1435100" y="1499869"/>
                </a:moveTo>
                <a:lnTo>
                  <a:pt x="1416050" y="1499869"/>
                </a:lnTo>
                <a:lnTo>
                  <a:pt x="1419860" y="1503679"/>
                </a:lnTo>
                <a:lnTo>
                  <a:pt x="1438910" y="1503679"/>
                </a:lnTo>
                <a:lnTo>
                  <a:pt x="1435100" y="1499869"/>
                </a:lnTo>
                <a:close/>
              </a:path>
              <a:path w="2804160" h="2868929">
                <a:moveTo>
                  <a:pt x="1438910" y="1503679"/>
                </a:moveTo>
                <a:lnTo>
                  <a:pt x="1419860" y="1503679"/>
                </a:lnTo>
                <a:lnTo>
                  <a:pt x="1422400" y="1506219"/>
                </a:lnTo>
                <a:lnTo>
                  <a:pt x="1441450" y="1506219"/>
                </a:lnTo>
                <a:lnTo>
                  <a:pt x="1438910" y="1503679"/>
                </a:lnTo>
                <a:close/>
              </a:path>
              <a:path w="2804160" h="2868929">
                <a:moveTo>
                  <a:pt x="1441450" y="1506219"/>
                </a:moveTo>
                <a:lnTo>
                  <a:pt x="1422400" y="1506219"/>
                </a:lnTo>
                <a:lnTo>
                  <a:pt x="1426210" y="1510029"/>
                </a:lnTo>
                <a:lnTo>
                  <a:pt x="1445260" y="1510029"/>
                </a:lnTo>
                <a:lnTo>
                  <a:pt x="1441450" y="1506219"/>
                </a:lnTo>
                <a:close/>
              </a:path>
              <a:path w="2804160" h="2868929">
                <a:moveTo>
                  <a:pt x="1445260" y="1510029"/>
                </a:moveTo>
                <a:lnTo>
                  <a:pt x="1426210" y="1510029"/>
                </a:lnTo>
                <a:lnTo>
                  <a:pt x="1435100" y="1518919"/>
                </a:lnTo>
                <a:lnTo>
                  <a:pt x="1454150" y="1518919"/>
                </a:lnTo>
                <a:lnTo>
                  <a:pt x="1445260" y="1510029"/>
                </a:lnTo>
                <a:close/>
              </a:path>
              <a:path w="2804160" h="2868929">
                <a:moveTo>
                  <a:pt x="1454150" y="1518919"/>
                </a:moveTo>
                <a:lnTo>
                  <a:pt x="1435100" y="1518919"/>
                </a:lnTo>
                <a:lnTo>
                  <a:pt x="1441450" y="1525269"/>
                </a:lnTo>
                <a:lnTo>
                  <a:pt x="1460500" y="1525269"/>
                </a:lnTo>
                <a:lnTo>
                  <a:pt x="1454150" y="1518919"/>
                </a:lnTo>
                <a:close/>
              </a:path>
              <a:path w="2804160" h="2868929">
                <a:moveTo>
                  <a:pt x="1460500" y="1525269"/>
                </a:moveTo>
                <a:lnTo>
                  <a:pt x="1441450" y="1525269"/>
                </a:lnTo>
                <a:lnTo>
                  <a:pt x="1466850" y="1550669"/>
                </a:lnTo>
                <a:lnTo>
                  <a:pt x="1485900" y="1550669"/>
                </a:lnTo>
                <a:lnTo>
                  <a:pt x="1460500" y="1525269"/>
                </a:lnTo>
                <a:close/>
              </a:path>
              <a:path w="2804160" h="2868929">
                <a:moveTo>
                  <a:pt x="1485900" y="1550669"/>
                </a:moveTo>
                <a:lnTo>
                  <a:pt x="1466850" y="1550669"/>
                </a:lnTo>
                <a:lnTo>
                  <a:pt x="1477010" y="1560829"/>
                </a:lnTo>
                <a:lnTo>
                  <a:pt x="1496060" y="1560829"/>
                </a:lnTo>
                <a:lnTo>
                  <a:pt x="1485900" y="1550669"/>
                </a:lnTo>
                <a:close/>
              </a:path>
              <a:path w="2804160" h="2868929">
                <a:moveTo>
                  <a:pt x="1496060" y="1560829"/>
                </a:moveTo>
                <a:lnTo>
                  <a:pt x="1477010" y="1560829"/>
                </a:lnTo>
                <a:lnTo>
                  <a:pt x="1517650" y="1601469"/>
                </a:lnTo>
                <a:lnTo>
                  <a:pt x="1536700" y="1601469"/>
                </a:lnTo>
                <a:lnTo>
                  <a:pt x="1496060" y="1560829"/>
                </a:lnTo>
                <a:close/>
              </a:path>
              <a:path w="2804160" h="2868929">
                <a:moveTo>
                  <a:pt x="1536700" y="1601469"/>
                </a:moveTo>
                <a:lnTo>
                  <a:pt x="1517650" y="1601469"/>
                </a:lnTo>
                <a:lnTo>
                  <a:pt x="1524000" y="1607819"/>
                </a:lnTo>
                <a:lnTo>
                  <a:pt x="1543050" y="1607819"/>
                </a:lnTo>
                <a:lnTo>
                  <a:pt x="1536700" y="1601469"/>
                </a:lnTo>
                <a:close/>
              </a:path>
              <a:path w="2804160" h="2868929">
                <a:moveTo>
                  <a:pt x="1543050" y="1607819"/>
                </a:moveTo>
                <a:lnTo>
                  <a:pt x="1524000" y="1607819"/>
                </a:lnTo>
                <a:lnTo>
                  <a:pt x="1527810" y="1611629"/>
                </a:lnTo>
                <a:lnTo>
                  <a:pt x="1546860" y="1611629"/>
                </a:lnTo>
                <a:lnTo>
                  <a:pt x="1543050" y="1607819"/>
                </a:lnTo>
                <a:close/>
              </a:path>
              <a:path w="2804160" h="2868929">
                <a:moveTo>
                  <a:pt x="1546860" y="1611629"/>
                </a:moveTo>
                <a:lnTo>
                  <a:pt x="1527810" y="1611629"/>
                </a:lnTo>
                <a:lnTo>
                  <a:pt x="1536700" y="1620519"/>
                </a:lnTo>
                <a:lnTo>
                  <a:pt x="1555750" y="1620519"/>
                </a:lnTo>
                <a:lnTo>
                  <a:pt x="1546860" y="1611629"/>
                </a:lnTo>
                <a:close/>
              </a:path>
              <a:path w="2804160" h="2868929">
                <a:moveTo>
                  <a:pt x="1555750" y="1620519"/>
                </a:moveTo>
                <a:lnTo>
                  <a:pt x="1536700" y="1620519"/>
                </a:lnTo>
                <a:lnTo>
                  <a:pt x="1540510" y="1624329"/>
                </a:lnTo>
                <a:lnTo>
                  <a:pt x="1559560" y="1624329"/>
                </a:lnTo>
                <a:lnTo>
                  <a:pt x="1555750" y="1620519"/>
                </a:lnTo>
                <a:close/>
              </a:path>
              <a:path w="2804160" h="2868929">
                <a:moveTo>
                  <a:pt x="1559560" y="1624329"/>
                </a:moveTo>
                <a:lnTo>
                  <a:pt x="1540510" y="1624329"/>
                </a:lnTo>
                <a:lnTo>
                  <a:pt x="1549400" y="1633219"/>
                </a:lnTo>
                <a:lnTo>
                  <a:pt x="1568450" y="1633219"/>
                </a:lnTo>
                <a:lnTo>
                  <a:pt x="1559560" y="1624329"/>
                </a:lnTo>
                <a:close/>
              </a:path>
              <a:path w="2804160" h="2868929">
                <a:moveTo>
                  <a:pt x="1568450" y="1633219"/>
                </a:moveTo>
                <a:lnTo>
                  <a:pt x="1549400" y="1633219"/>
                </a:lnTo>
                <a:lnTo>
                  <a:pt x="1555750" y="1639569"/>
                </a:lnTo>
                <a:lnTo>
                  <a:pt x="1574800" y="1639569"/>
                </a:lnTo>
                <a:lnTo>
                  <a:pt x="1568450" y="1633219"/>
                </a:lnTo>
                <a:close/>
              </a:path>
              <a:path w="2804160" h="2868929">
                <a:moveTo>
                  <a:pt x="1574800" y="1639569"/>
                </a:moveTo>
                <a:lnTo>
                  <a:pt x="1555750" y="1639569"/>
                </a:lnTo>
                <a:lnTo>
                  <a:pt x="1565910" y="1649729"/>
                </a:lnTo>
                <a:lnTo>
                  <a:pt x="1584960" y="1649729"/>
                </a:lnTo>
                <a:lnTo>
                  <a:pt x="1574800" y="1639569"/>
                </a:lnTo>
                <a:close/>
              </a:path>
              <a:path w="2804160" h="2868929">
                <a:moveTo>
                  <a:pt x="1584960" y="1649729"/>
                </a:moveTo>
                <a:lnTo>
                  <a:pt x="1565910" y="1649729"/>
                </a:lnTo>
                <a:lnTo>
                  <a:pt x="1692910" y="1776729"/>
                </a:lnTo>
                <a:lnTo>
                  <a:pt x="1711960" y="1776729"/>
                </a:lnTo>
                <a:lnTo>
                  <a:pt x="1584960" y="1649729"/>
                </a:lnTo>
                <a:close/>
              </a:path>
              <a:path w="2804160" h="2868929">
                <a:moveTo>
                  <a:pt x="1711960" y="1776729"/>
                </a:moveTo>
                <a:lnTo>
                  <a:pt x="1692910" y="1776729"/>
                </a:lnTo>
                <a:lnTo>
                  <a:pt x="1809750" y="1893569"/>
                </a:lnTo>
                <a:lnTo>
                  <a:pt x="1828800" y="1893569"/>
                </a:lnTo>
                <a:lnTo>
                  <a:pt x="1711960" y="1776729"/>
                </a:lnTo>
                <a:close/>
              </a:path>
              <a:path w="2804160" h="2868929">
                <a:moveTo>
                  <a:pt x="1828800" y="1893570"/>
                </a:moveTo>
                <a:lnTo>
                  <a:pt x="1809750" y="1893570"/>
                </a:lnTo>
                <a:lnTo>
                  <a:pt x="1841500" y="1925319"/>
                </a:lnTo>
                <a:lnTo>
                  <a:pt x="1860550" y="1925319"/>
                </a:lnTo>
                <a:lnTo>
                  <a:pt x="1828800" y="1893570"/>
                </a:lnTo>
                <a:close/>
              </a:path>
              <a:path w="2804160" h="2868929">
                <a:moveTo>
                  <a:pt x="1860550" y="1925320"/>
                </a:moveTo>
                <a:lnTo>
                  <a:pt x="1841500" y="1925320"/>
                </a:lnTo>
                <a:lnTo>
                  <a:pt x="1845310" y="1929129"/>
                </a:lnTo>
                <a:lnTo>
                  <a:pt x="1864360" y="1929129"/>
                </a:lnTo>
                <a:lnTo>
                  <a:pt x="1860550" y="1925320"/>
                </a:lnTo>
                <a:close/>
              </a:path>
              <a:path w="2804160" h="2868929">
                <a:moveTo>
                  <a:pt x="1864360" y="1929129"/>
                </a:moveTo>
                <a:lnTo>
                  <a:pt x="1845310" y="1929129"/>
                </a:lnTo>
                <a:lnTo>
                  <a:pt x="1847850" y="1931669"/>
                </a:lnTo>
                <a:lnTo>
                  <a:pt x="1866900" y="1931669"/>
                </a:lnTo>
                <a:lnTo>
                  <a:pt x="1864360" y="1929129"/>
                </a:lnTo>
                <a:close/>
              </a:path>
              <a:path w="2804160" h="2868929">
                <a:moveTo>
                  <a:pt x="1866900" y="1931669"/>
                </a:moveTo>
                <a:lnTo>
                  <a:pt x="1847850" y="1931669"/>
                </a:lnTo>
                <a:lnTo>
                  <a:pt x="1851660" y="1935479"/>
                </a:lnTo>
                <a:lnTo>
                  <a:pt x="1870710" y="1935479"/>
                </a:lnTo>
                <a:lnTo>
                  <a:pt x="1866900" y="1931669"/>
                </a:lnTo>
                <a:close/>
              </a:path>
              <a:path w="2804160" h="2868929">
                <a:moveTo>
                  <a:pt x="1870710" y="1935479"/>
                </a:moveTo>
                <a:lnTo>
                  <a:pt x="1851660" y="1935479"/>
                </a:lnTo>
                <a:lnTo>
                  <a:pt x="1883410" y="1967229"/>
                </a:lnTo>
                <a:lnTo>
                  <a:pt x="1902460" y="1967229"/>
                </a:lnTo>
                <a:lnTo>
                  <a:pt x="1870710" y="1935479"/>
                </a:lnTo>
                <a:close/>
              </a:path>
              <a:path w="2804160" h="2868929">
                <a:moveTo>
                  <a:pt x="1902460" y="1967229"/>
                </a:moveTo>
                <a:lnTo>
                  <a:pt x="1883410" y="1967229"/>
                </a:lnTo>
                <a:lnTo>
                  <a:pt x="1905000" y="1988819"/>
                </a:lnTo>
                <a:lnTo>
                  <a:pt x="1924050" y="1988819"/>
                </a:lnTo>
                <a:lnTo>
                  <a:pt x="1902460" y="1967229"/>
                </a:lnTo>
                <a:close/>
              </a:path>
              <a:path w="2804160" h="2868929">
                <a:moveTo>
                  <a:pt x="1924050" y="1988819"/>
                </a:moveTo>
                <a:lnTo>
                  <a:pt x="1905000" y="1988819"/>
                </a:lnTo>
                <a:lnTo>
                  <a:pt x="1908810" y="1992629"/>
                </a:lnTo>
                <a:lnTo>
                  <a:pt x="1927860" y="1992629"/>
                </a:lnTo>
                <a:lnTo>
                  <a:pt x="1924050" y="1988819"/>
                </a:lnTo>
                <a:close/>
              </a:path>
              <a:path w="2804160" h="2868929">
                <a:moveTo>
                  <a:pt x="1927860" y="1992629"/>
                </a:moveTo>
                <a:lnTo>
                  <a:pt x="1908810" y="1992629"/>
                </a:lnTo>
                <a:lnTo>
                  <a:pt x="1924050" y="2007869"/>
                </a:lnTo>
                <a:lnTo>
                  <a:pt x="1943100" y="2007869"/>
                </a:lnTo>
                <a:lnTo>
                  <a:pt x="1927860" y="1992629"/>
                </a:lnTo>
                <a:close/>
              </a:path>
              <a:path w="2804160" h="2868929">
                <a:moveTo>
                  <a:pt x="1943100" y="2007869"/>
                </a:moveTo>
                <a:lnTo>
                  <a:pt x="1924050" y="2007869"/>
                </a:lnTo>
                <a:lnTo>
                  <a:pt x="1934210" y="2018029"/>
                </a:lnTo>
                <a:lnTo>
                  <a:pt x="1953260" y="2018029"/>
                </a:lnTo>
                <a:lnTo>
                  <a:pt x="1943100" y="2007869"/>
                </a:lnTo>
                <a:close/>
              </a:path>
              <a:path w="2804160" h="2868929">
                <a:moveTo>
                  <a:pt x="1953260" y="2018029"/>
                </a:moveTo>
                <a:lnTo>
                  <a:pt x="1934210" y="2018029"/>
                </a:lnTo>
                <a:lnTo>
                  <a:pt x="1943100" y="2026919"/>
                </a:lnTo>
                <a:lnTo>
                  <a:pt x="1962150" y="2026919"/>
                </a:lnTo>
                <a:lnTo>
                  <a:pt x="1953260" y="2018029"/>
                </a:lnTo>
                <a:close/>
              </a:path>
              <a:path w="2804160" h="2868929">
                <a:moveTo>
                  <a:pt x="1962150" y="2026919"/>
                </a:moveTo>
                <a:lnTo>
                  <a:pt x="1943100" y="2026919"/>
                </a:lnTo>
                <a:lnTo>
                  <a:pt x="1955800" y="2039619"/>
                </a:lnTo>
                <a:lnTo>
                  <a:pt x="1974850" y="2039619"/>
                </a:lnTo>
                <a:lnTo>
                  <a:pt x="1962150" y="2026919"/>
                </a:lnTo>
                <a:close/>
              </a:path>
              <a:path w="2804160" h="2868929">
                <a:moveTo>
                  <a:pt x="1974850" y="2039620"/>
                </a:moveTo>
                <a:lnTo>
                  <a:pt x="1955800" y="2039620"/>
                </a:lnTo>
                <a:lnTo>
                  <a:pt x="1959610" y="2043429"/>
                </a:lnTo>
                <a:lnTo>
                  <a:pt x="1978660" y="2043429"/>
                </a:lnTo>
                <a:lnTo>
                  <a:pt x="1974850" y="2039620"/>
                </a:lnTo>
                <a:close/>
              </a:path>
              <a:path w="2804160" h="2868929">
                <a:moveTo>
                  <a:pt x="1978660" y="2043429"/>
                </a:moveTo>
                <a:lnTo>
                  <a:pt x="1959610" y="2043429"/>
                </a:lnTo>
                <a:lnTo>
                  <a:pt x="1974850" y="2058669"/>
                </a:lnTo>
                <a:lnTo>
                  <a:pt x="1993900" y="2058669"/>
                </a:lnTo>
                <a:lnTo>
                  <a:pt x="1978660" y="2043429"/>
                </a:lnTo>
                <a:close/>
              </a:path>
              <a:path w="2804160" h="2868929">
                <a:moveTo>
                  <a:pt x="2604770" y="2669539"/>
                </a:moveTo>
                <a:lnTo>
                  <a:pt x="2585720" y="2669539"/>
                </a:lnTo>
                <a:lnTo>
                  <a:pt x="2705100" y="2788919"/>
                </a:lnTo>
                <a:lnTo>
                  <a:pt x="2724150" y="2788919"/>
                </a:lnTo>
                <a:lnTo>
                  <a:pt x="2604770" y="2669539"/>
                </a:lnTo>
                <a:close/>
              </a:path>
              <a:path w="2804160" h="2868929">
                <a:moveTo>
                  <a:pt x="2602230" y="2666999"/>
                </a:moveTo>
                <a:lnTo>
                  <a:pt x="2583180" y="2666999"/>
                </a:lnTo>
                <a:lnTo>
                  <a:pt x="2584450" y="2668269"/>
                </a:lnTo>
                <a:lnTo>
                  <a:pt x="2603500" y="2668269"/>
                </a:lnTo>
                <a:lnTo>
                  <a:pt x="2602230" y="2666999"/>
                </a:lnTo>
                <a:close/>
              </a:path>
              <a:path w="2804160" h="2868929">
                <a:moveTo>
                  <a:pt x="2598420" y="2663189"/>
                </a:moveTo>
                <a:lnTo>
                  <a:pt x="2579370" y="2663189"/>
                </a:lnTo>
                <a:lnTo>
                  <a:pt x="2581910" y="2665729"/>
                </a:lnTo>
                <a:lnTo>
                  <a:pt x="2600960" y="2665729"/>
                </a:lnTo>
                <a:lnTo>
                  <a:pt x="2598420" y="2663189"/>
                </a:lnTo>
                <a:close/>
              </a:path>
              <a:path w="2804160" h="2868929">
                <a:moveTo>
                  <a:pt x="2595880" y="2660649"/>
                </a:moveTo>
                <a:lnTo>
                  <a:pt x="2576830" y="2660649"/>
                </a:lnTo>
                <a:lnTo>
                  <a:pt x="2578100" y="2661919"/>
                </a:lnTo>
                <a:lnTo>
                  <a:pt x="2597150" y="2661919"/>
                </a:lnTo>
                <a:lnTo>
                  <a:pt x="2595880" y="2660649"/>
                </a:lnTo>
                <a:close/>
              </a:path>
              <a:path w="2804160" h="2868929">
                <a:moveTo>
                  <a:pt x="2592070" y="2656839"/>
                </a:moveTo>
                <a:lnTo>
                  <a:pt x="2573020" y="2656839"/>
                </a:lnTo>
                <a:lnTo>
                  <a:pt x="2575560" y="2659379"/>
                </a:lnTo>
                <a:lnTo>
                  <a:pt x="2594610" y="2659379"/>
                </a:lnTo>
                <a:lnTo>
                  <a:pt x="2592070" y="2656839"/>
                </a:lnTo>
                <a:close/>
              </a:path>
              <a:path w="2804160" h="2868929">
                <a:moveTo>
                  <a:pt x="2589530" y="2654299"/>
                </a:moveTo>
                <a:lnTo>
                  <a:pt x="2570480" y="2654299"/>
                </a:lnTo>
                <a:lnTo>
                  <a:pt x="2571750" y="2655569"/>
                </a:lnTo>
                <a:lnTo>
                  <a:pt x="2590800" y="2655569"/>
                </a:lnTo>
                <a:lnTo>
                  <a:pt x="2589530" y="2654299"/>
                </a:lnTo>
                <a:close/>
              </a:path>
              <a:path w="2804160" h="2868929">
                <a:moveTo>
                  <a:pt x="2585720" y="2650490"/>
                </a:moveTo>
                <a:lnTo>
                  <a:pt x="2566670" y="2650490"/>
                </a:lnTo>
                <a:lnTo>
                  <a:pt x="2569210" y="2653029"/>
                </a:lnTo>
                <a:lnTo>
                  <a:pt x="2588260" y="2653029"/>
                </a:lnTo>
                <a:lnTo>
                  <a:pt x="2585720" y="2650490"/>
                </a:lnTo>
                <a:close/>
              </a:path>
              <a:path w="2804160" h="2868929">
                <a:moveTo>
                  <a:pt x="2583180" y="2647949"/>
                </a:moveTo>
                <a:lnTo>
                  <a:pt x="2564130" y="2647949"/>
                </a:lnTo>
                <a:lnTo>
                  <a:pt x="2565400" y="2649219"/>
                </a:lnTo>
                <a:lnTo>
                  <a:pt x="2584450" y="2649219"/>
                </a:lnTo>
                <a:lnTo>
                  <a:pt x="2583180" y="2647949"/>
                </a:lnTo>
                <a:close/>
              </a:path>
              <a:path w="2804160" h="2868929">
                <a:moveTo>
                  <a:pt x="2579370" y="2644140"/>
                </a:moveTo>
                <a:lnTo>
                  <a:pt x="2560320" y="2644140"/>
                </a:lnTo>
                <a:lnTo>
                  <a:pt x="2562860" y="2646679"/>
                </a:lnTo>
                <a:lnTo>
                  <a:pt x="2581910" y="2646679"/>
                </a:lnTo>
                <a:lnTo>
                  <a:pt x="2579370" y="2644140"/>
                </a:lnTo>
                <a:close/>
              </a:path>
              <a:path w="2804160" h="2868929">
                <a:moveTo>
                  <a:pt x="2576830" y="2641599"/>
                </a:moveTo>
                <a:lnTo>
                  <a:pt x="2557780" y="2641599"/>
                </a:lnTo>
                <a:lnTo>
                  <a:pt x="2559050" y="2642869"/>
                </a:lnTo>
                <a:lnTo>
                  <a:pt x="2578100" y="2642869"/>
                </a:lnTo>
                <a:lnTo>
                  <a:pt x="2576830" y="2641599"/>
                </a:lnTo>
                <a:close/>
              </a:path>
              <a:path w="2804160" h="2868929">
                <a:moveTo>
                  <a:pt x="2573020" y="2637789"/>
                </a:moveTo>
                <a:lnTo>
                  <a:pt x="2553970" y="2637789"/>
                </a:lnTo>
                <a:lnTo>
                  <a:pt x="2556510" y="2640329"/>
                </a:lnTo>
                <a:lnTo>
                  <a:pt x="2575560" y="2640329"/>
                </a:lnTo>
                <a:lnTo>
                  <a:pt x="2573020" y="2637789"/>
                </a:lnTo>
                <a:close/>
              </a:path>
              <a:path w="2804160" h="2868929">
                <a:moveTo>
                  <a:pt x="2570480" y="2635249"/>
                </a:moveTo>
                <a:lnTo>
                  <a:pt x="2551430" y="2635249"/>
                </a:lnTo>
                <a:lnTo>
                  <a:pt x="2552700" y="2636519"/>
                </a:lnTo>
                <a:lnTo>
                  <a:pt x="2571750" y="2636519"/>
                </a:lnTo>
                <a:lnTo>
                  <a:pt x="2570480" y="2635249"/>
                </a:lnTo>
                <a:close/>
              </a:path>
              <a:path w="2804160" h="2868929">
                <a:moveTo>
                  <a:pt x="2566670" y="2631439"/>
                </a:moveTo>
                <a:lnTo>
                  <a:pt x="2547620" y="2631439"/>
                </a:lnTo>
                <a:lnTo>
                  <a:pt x="2550160" y="2633979"/>
                </a:lnTo>
                <a:lnTo>
                  <a:pt x="2569210" y="2633979"/>
                </a:lnTo>
                <a:lnTo>
                  <a:pt x="2566670" y="2631439"/>
                </a:lnTo>
                <a:close/>
              </a:path>
              <a:path w="2804160" h="2868929">
                <a:moveTo>
                  <a:pt x="2564130" y="2628899"/>
                </a:moveTo>
                <a:lnTo>
                  <a:pt x="2545080" y="2628899"/>
                </a:lnTo>
                <a:lnTo>
                  <a:pt x="2546350" y="2630169"/>
                </a:lnTo>
                <a:lnTo>
                  <a:pt x="2565400" y="2630169"/>
                </a:lnTo>
                <a:lnTo>
                  <a:pt x="2564130" y="2628899"/>
                </a:lnTo>
                <a:close/>
              </a:path>
              <a:path w="2804160" h="2868929">
                <a:moveTo>
                  <a:pt x="2560320" y="2625089"/>
                </a:moveTo>
                <a:lnTo>
                  <a:pt x="2541270" y="2625089"/>
                </a:lnTo>
                <a:lnTo>
                  <a:pt x="2543810" y="2627629"/>
                </a:lnTo>
                <a:lnTo>
                  <a:pt x="2562860" y="2627629"/>
                </a:lnTo>
                <a:lnTo>
                  <a:pt x="2560320" y="2625089"/>
                </a:lnTo>
                <a:close/>
              </a:path>
              <a:path w="2804160" h="2868929">
                <a:moveTo>
                  <a:pt x="2557780" y="2622549"/>
                </a:moveTo>
                <a:lnTo>
                  <a:pt x="2538730" y="2622549"/>
                </a:lnTo>
                <a:lnTo>
                  <a:pt x="2540000" y="2623819"/>
                </a:lnTo>
                <a:lnTo>
                  <a:pt x="2559050" y="2623819"/>
                </a:lnTo>
                <a:lnTo>
                  <a:pt x="2557780" y="2622549"/>
                </a:lnTo>
                <a:close/>
              </a:path>
              <a:path w="2804160" h="2868929">
                <a:moveTo>
                  <a:pt x="2553970" y="2618740"/>
                </a:moveTo>
                <a:lnTo>
                  <a:pt x="2534920" y="2618740"/>
                </a:lnTo>
                <a:lnTo>
                  <a:pt x="2537460" y="2621279"/>
                </a:lnTo>
                <a:lnTo>
                  <a:pt x="2556510" y="2621279"/>
                </a:lnTo>
                <a:lnTo>
                  <a:pt x="2553970" y="2618740"/>
                </a:lnTo>
                <a:close/>
              </a:path>
              <a:path w="2804160" h="2868929">
                <a:moveTo>
                  <a:pt x="2551430" y="2616199"/>
                </a:moveTo>
                <a:lnTo>
                  <a:pt x="2532380" y="2616199"/>
                </a:lnTo>
                <a:lnTo>
                  <a:pt x="2533650" y="2617469"/>
                </a:lnTo>
                <a:lnTo>
                  <a:pt x="2552700" y="2617469"/>
                </a:lnTo>
                <a:lnTo>
                  <a:pt x="2551430" y="2616199"/>
                </a:lnTo>
                <a:close/>
              </a:path>
              <a:path w="2804160" h="2868929">
                <a:moveTo>
                  <a:pt x="2547620" y="2612390"/>
                </a:moveTo>
                <a:lnTo>
                  <a:pt x="2528570" y="2612390"/>
                </a:lnTo>
                <a:lnTo>
                  <a:pt x="2531110" y="2614929"/>
                </a:lnTo>
                <a:lnTo>
                  <a:pt x="2550160" y="2614929"/>
                </a:lnTo>
                <a:lnTo>
                  <a:pt x="2547620" y="2612390"/>
                </a:lnTo>
                <a:close/>
              </a:path>
              <a:path w="2804160" h="2868929">
                <a:moveTo>
                  <a:pt x="2545080" y="2609849"/>
                </a:moveTo>
                <a:lnTo>
                  <a:pt x="2526030" y="2609849"/>
                </a:lnTo>
                <a:lnTo>
                  <a:pt x="2527300" y="2611119"/>
                </a:lnTo>
                <a:lnTo>
                  <a:pt x="2546350" y="2611119"/>
                </a:lnTo>
                <a:lnTo>
                  <a:pt x="2545080" y="2609849"/>
                </a:lnTo>
                <a:close/>
              </a:path>
              <a:path w="2804160" h="2868929">
                <a:moveTo>
                  <a:pt x="2541270" y="2606039"/>
                </a:moveTo>
                <a:lnTo>
                  <a:pt x="2522220" y="2606039"/>
                </a:lnTo>
                <a:lnTo>
                  <a:pt x="2524760" y="2608579"/>
                </a:lnTo>
                <a:lnTo>
                  <a:pt x="2543810" y="2608579"/>
                </a:lnTo>
                <a:lnTo>
                  <a:pt x="2541270" y="2606039"/>
                </a:lnTo>
                <a:close/>
              </a:path>
              <a:path w="2804160" h="2868929">
                <a:moveTo>
                  <a:pt x="2538730" y="2603499"/>
                </a:moveTo>
                <a:lnTo>
                  <a:pt x="2519680" y="2603499"/>
                </a:lnTo>
                <a:lnTo>
                  <a:pt x="2520950" y="2604769"/>
                </a:lnTo>
                <a:lnTo>
                  <a:pt x="2540000" y="2604769"/>
                </a:lnTo>
                <a:lnTo>
                  <a:pt x="2538730" y="2603499"/>
                </a:lnTo>
                <a:close/>
              </a:path>
              <a:path w="2804160" h="2868929">
                <a:moveTo>
                  <a:pt x="2534920" y="2599689"/>
                </a:moveTo>
                <a:lnTo>
                  <a:pt x="2515870" y="2599689"/>
                </a:lnTo>
                <a:lnTo>
                  <a:pt x="2518410" y="2602229"/>
                </a:lnTo>
                <a:lnTo>
                  <a:pt x="2537460" y="2602229"/>
                </a:lnTo>
                <a:lnTo>
                  <a:pt x="2534920" y="2599689"/>
                </a:lnTo>
                <a:close/>
              </a:path>
              <a:path w="2804160" h="2868929">
                <a:moveTo>
                  <a:pt x="2532380" y="2597149"/>
                </a:moveTo>
                <a:lnTo>
                  <a:pt x="2513330" y="2597149"/>
                </a:lnTo>
                <a:lnTo>
                  <a:pt x="2514600" y="2598419"/>
                </a:lnTo>
                <a:lnTo>
                  <a:pt x="2533650" y="2598419"/>
                </a:lnTo>
                <a:lnTo>
                  <a:pt x="2532380" y="2597149"/>
                </a:lnTo>
                <a:close/>
              </a:path>
              <a:path w="2804160" h="2868929">
                <a:moveTo>
                  <a:pt x="2528570" y="2593339"/>
                </a:moveTo>
                <a:lnTo>
                  <a:pt x="2509520" y="2593339"/>
                </a:lnTo>
                <a:lnTo>
                  <a:pt x="2512060" y="2595879"/>
                </a:lnTo>
                <a:lnTo>
                  <a:pt x="2531110" y="2595879"/>
                </a:lnTo>
                <a:lnTo>
                  <a:pt x="2528570" y="2593339"/>
                </a:lnTo>
                <a:close/>
              </a:path>
              <a:path w="2804160" h="2868929">
                <a:moveTo>
                  <a:pt x="2526030" y="2590799"/>
                </a:moveTo>
                <a:lnTo>
                  <a:pt x="2506980" y="2590799"/>
                </a:lnTo>
                <a:lnTo>
                  <a:pt x="2508250" y="2592069"/>
                </a:lnTo>
                <a:lnTo>
                  <a:pt x="2527300" y="2592069"/>
                </a:lnTo>
                <a:lnTo>
                  <a:pt x="2526030" y="2590799"/>
                </a:lnTo>
                <a:close/>
              </a:path>
              <a:path w="2804160" h="2868929">
                <a:moveTo>
                  <a:pt x="2522220" y="2586990"/>
                </a:moveTo>
                <a:lnTo>
                  <a:pt x="2503170" y="2586990"/>
                </a:lnTo>
                <a:lnTo>
                  <a:pt x="2505710" y="2589529"/>
                </a:lnTo>
                <a:lnTo>
                  <a:pt x="2524760" y="2589529"/>
                </a:lnTo>
                <a:lnTo>
                  <a:pt x="2522220" y="2586990"/>
                </a:lnTo>
                <a:close/>
              </a:path>
              <a:path w="2804160" h="2868929">
                <a:moveTo>
                  <a:pt x="2519680" y="2584449"/>
                </a:moveTo>
                <a:lnTo>
                  <a:pt x="2500630" y="2584449"/>
                </a:lnTo>
                <a:lnTo>
                  <a:pt x="2501900" y="2585719"/>
                </a:lnTo>
                <a:lnTo>
                  <a:pt x="2520950" y="2585719"/>
                </a:lnTo>
                <a:lnTo>
                  <a:pt x="2519680" y="2584449"/>
                </a:lnTo>
                <a:close/>
              </a:path>
              <a:path w="2804160" h="2868929">
                <a:moveTo>
                  <a:pt x="2515870" y="2580639"/>
                </a:moveTo>
                <a:lnTo>
                  <a:pt x="2496820" y="2580639"/>
                </a:lnTo>
                <a:lnTo>
                  <a:pt x="2499360" y="2583179"/>
                </a:lnTo>
                <a:lnTo>
                  <a:pt x="2518410" y="2583179"/>
                </a:lnTo>
                <a:lnTo>
                  <a:pt x="2515870" y="2580639"/>
                </a:lnTo>
                <a:close/>
              </a:path>
              <a:path w="2804160" h="2868929">
                <a:moveTo>
                  <a:pt x="2513330" y="2578099"/>
                </a:moveTo>
                <a:lnTo>
                  <a:pt x="2494280" y="2578099"/>
                </a:lnTo>
                <a:lnTo>
                  <a:pt x="2495550" y="2579369"/>
                </a:lnTo>
                <a:lnTo>
                  <a:pt x="2514600" y="2579369"/>
                </a:lnTo>
                <a:lnTo>
                  <a:pt x="2513330" y="2578099"/>
                </a:lnTo>
                <a:close/>
              </a:path>
              <a:path w="2804160" h="2868929">
                <a:moveTo>
                  <a:pt x="2506980" y="2571749"/>
                </a:moveTo>
                <a:lnTo>
                  <a:pt x="2487930" y="2571749"/>
                </a:lnTo>
                <a:lnTo>
                  <a:pt x="2493010" y="2576829"/>
                </a:lnTo>
                <a:lnTo>
                  <a:pt x="2512060" y="2576829"/>
                </a:lnTo>
                <a:lnTo>
                  <a:pt x="2506980" y="2571749"/>
                </a:lnTo>
                <a:close/>
              </a:path>
              <a:path w="2804160" h="2868929">
                <a:moveTo>
                  <a:pt x="2503170" y="2567939"/>
                </a:moveTo>
                <a:lnTo>
                  <a:pt x="2484120" y="2567939"/>
                </a:lnTo>
                <a:lnTo>
                  <a:pt x="2486660" y="2570479"/>
                </a:lnTo>
                <a:lnTo>
                  <a:pt x="2505710" y="2570479"/>
                </a:lnTo>
                <a:lnTo>
                  <a:pt x="2503170" y="2567939"/>
                </a:lnTo>
                <a:close/>
              </a:path>
              <a:path w="2804160" h="2868929">
                <a:moveTo>
                  <a:pt x="2500630" y="2565399"/>
                </a:moveTo>
                <a:lnTo>
                  <a:pt x="2481580" y="2565399"/>
                </a:lnTo>
                <a:lnTo>
                  <a:pt x="2482850" y="2566669"/>
                </a:lnTo>
                <a:lnTo>
                  <a:pt x="2501900" y="2566669"/>
                </a:lnTo>
                <a:lnTo>
                  <a:pt x="2500630" y="2565399"/>
                </a:lnTo>
                <a:close/>
              </a:path>
              <a:path w="2804160" h="2868929">
                <a:moveTo>
                  <a:pt x="2496820" y="2561589"/>
                </a:moveTo>
                <a:lnTo>
                  <a:pt x="2477770" y="2561589"/>
                </a:lnTo>
                <a:lnTo>
                  <a:pt x="2480310" y="2564129"/>
                </a:lnTo>
                <a:lnTo>
                  <a:pt x="2499360" y="2564129"/>
                </a:lnTo>
                <a:lnTo>
                  <a:pt x="2496820" y="2561589"/>
                </a:lnTo>
                <a:close/>
              </a:path>
              <a:path w="2804160" h="2868929">
                <a:moveTo>
                  <a:pt x="2494280" y="2559049"/>
                </a:moveTo>
                <a:lnTo>
                  <a:pt x="2475230" y="2559049"/>
                </a:lnTo>
                <a:lnTo>
                  <a:pt x="2476500" y="2560319"/>
                </a:lnTo>
                <a:lnTo>
                  <a:pt x="2495550" y="2560319"/>
                </a:lnTo>
                <a:lnTo>
                  <a:pt x="2494280" y="2559049"/>
                </a:lnTo>
                <a:close/>
              </a:path>
              <a:path w="2804160" h="2868929">
                <a:moveTo>
                  <a:pt x="2490470" y="2555240"/>
                </a:moveTo>
                <a:lnTo>
                  <a:pt x="2471420" y="2555240"/>
                </a:lnTo>
                <a:lnTo>
                  <a:pt x="2473960" y="2557779"/>
                </a:lnTo>
                <a:lnTo>
                  <a:pt x="2493010" y="2557779"/>
                </a:lnTo>
                <a:lnTo>
                  <a:pt x="2490470" y="2555240"/>
                </a:lnTo>
                <a:close/>
              </a:path>
              <a:path w="2804160" h="2868929">
                <a:moveTo>
                  <a:pt x="2487930" y="2552699"/>
                </a:moveTo>
                <a:lnTo>
                  <a:pt x="2468880" y="2552699"/>
                </a:lnTo>
                <a:lnTo>
                  <a:pt x="2470150" y="2553969"/>
                </a:lnTo>
                <a:lnTo>
                  <a:pt x="2489200" y="2553969"/>
                </a:lnTo>
                <a:lnTo>
                  <a:pt x="2487930" y="2552699"/>
                </a:lnTo>
                <a:close/>
              </a:path>
              <a:path w="2804160" h="2868929">
                <a:moveTo>
                  <a:pt x="2484120" y="2548889"/>
                </a:moveTo>
                <a:lnTo>
                  <a:pt x="2465070" y="2548889"/>
                </a:lnTo>
                <a:lnTo>
                  <a:pt x="2467610" y="2551429"/>
                </a:lnTo>
                <a:lnTo>
                  <a:pt x="2486660" y="2551429"/>
                </a:lnTo>
                <a:lnTo>
                  <a:pt x="2484120" y="2548889"/>
                </a:lnTo>
                <a:close/>
              </a:path>
              <a:path w="2804160" h="2868929">
                <a:moveTo>
                  <a:pt x="2481580" y="2546349"/>
                </a:moveTo>
                <a:lnTo>
                  <a:pt x="2462530" y="2546349"/>
                </a:lnTo>
                <a:lnTo>
                  <a:pt x="2463800" y="2547619"/>
                </a:lnTo>
                <a:lnTo>
                  <a:pt x="2482850" y="2547619"/>
                </a:lnTo>
                <a:lnTo>
                  <a:pt x="2481580" y="2546349"/>
                </a:lnTo>
                <a:close/>
              </a:path>
              <a:path w="2804160" h="2868929">
                <a:moveTo>
                  <a:pt x="2477770" y="2542539"/>
                </a:moveTo>
                <a:lnTo>
                  <a:pt x="2458720" y="2542539"/>
                </a:lnTo>
                <a:lnTo>
                  <a:pt x="2461260" y="2545079"/>
                </a:lnTo>
                <a:lnTo>
                  <a:pt x="2480310" y="2545079"/>
                </a:lnTo>
                <a:lnTo>
                  <a:pt x="2477770" y="2542539"/>
                </a:lnTo>
                <a:close/>
              </a:path>
              <a:path w="2804160" h="2868929">
                <a:moveTo>
                  <a:pt x="2475230" y="2539999"/>
                </a:moveTo>
                <a:lnTo>
                  <a:pt x="2456180" y="2539999"/>
                </a:lnTo>
                <a:lnTo>
                  <a:pt x="2457450" y="2541269"/>
                </a:lnTo>
                <a:lnTo>
                  <a:pt x="2476500" y="2541269"/>
                </a:lnTo>
                <a:lnTo>
                  <a:pt x="2475230" y="2539999"/>
                </a:lnTo>
                <a:close/>
              </a:path>
              <a:path w="2804160" h="2868929">
                <a:moveTo>
                  <a:pt x="2471420" y="2536190"/>
                </a:moveTo>
                <a:lnTo>
                  <a:pt x="2452370" y="2536190"/>
                </a:lnTo>
                <a:lnTo>
                  <a:pt x="2454910" y="2538729"/>
                </a:lnTo>
                <a:lnTo>
                  <a:pt x="2473960" y="2538729"/>
                </a:lnTo>
                <a:lnTo>
                  <a:pt x="2471420" y="2536190"/>
                </a:lnTo>
                <a:close/>
              </a:path>
              <a:path w="2804160" h="2868929">
                <a:moveTo>
                  <a:pt x="2468880" y="2533649"/>
                </a:moveTo>
                <a:lnTo>
                  <a:pt x="2449830" y="2533649"/>
                </a:lnTo>
                <a:lnTo>
                  <a:pt x="2451100" y="2534919"/>
                </a:lnTo>
                <a:lnTo>
                  <a:pt x="2470150" y="2534919"/>
                </a:lnTo>
                <a:lnTo>
                  <a:pt x="2468880" y="2533649"/>
                </a:lnTo>
                <a:close/>
              </a:path>
              <a:path w="2804160" h="2868929">
                <a:moveTo>
                  <a:pt x="2465070" y="2529840"/>
                </a:moveTo>
                <a:lnTo>
                  <a:pt x="2446020" y="2529840"/>
                </a:lnTo>
                <a:lnTo>
                  <a:pt x="2448560" y="2532379"/>
                </a:lnTo>
                <a:lnTo>
                  <a:pt x="2467610" y="2532379"/>
                </a:lnTo>
                <a:lnTo>
                  <a:pt x="2465070" y="2529840"/>
                </a:lnTo>
                <a:close/>
              </a:path>
              <a:path w="2804160" h="2868929">
                <a:moveTo>
                  <a:pt x="2462530" y="2527299"/>
                </a:moveTo>
                <a:lnTo>
                  <a:pt x="2443480" y="2527299"/>
                </a:lnTo>
                <a:lnTo>
                  <a:pt x="2444750" y="2528569"/>
                </a:lnTo>
                <a:lnTo>
                  <a:pt x="2463800" y="2528569"/>
                </a:lnTo>
                <a:lnTo>
                  <a:pt x="2462530" y="2527299"/>
                </a:lnTo>
                <a:close/>
              </a:path>
              <a:path w="2804160" h="2868929">
                <a:moveTo>
                  <a:pt x="2458720" y="2523489"/>
                </a:moveTo>
                <a:lnTo>
                  <a:pt x="2439670" y="2523489"/>
                </a:lnTo>
                <a:lnTo>
                  <a:pt x="2442210" y="2526029"/>
                </a:lnTo>
                <a:lnTo>
                  <a:pt x="2461260" y="2526029"/>
                </a:lnTo>
                <a:lnTo>
                  <a:pt x="2458720" y="2523489"/>
                </a:lnTo>
                <a:close/>
              </a:path>
              <a:path w="2804160" h="2868929">
                <a:moveTo>
                  <a:pt x="2456180" y="2520949"/>
                </a:moveTo>
                <a:lnTo>
                  <a:pt x="2437130" y="2520949"/>
                </a:lnTo>
                <a:lnTo>
                  <a:pt x="2438400" y="2522219"/>
                </a:lnTo>
                <a:lnTo>
                  <a:pt x="2457450" y="2522219"/>
                </a:lnTo>
                <a:lnTo>
                  <a:pt x="2456180" y="2520949"/>
                </a:lnTo>
                <a:close/>
              </a:path>
              <a:path w="2804160" h="2868929">
                <a:moveTo>
                  <a:pt x="2452370" y="2517139"/>
                </a:moveTo>
                <a:lnTo>
                  <a:pt x="2433320" y="2517139"/>
                </a:lnTo>
                <a:lnTo>
                  <a:pt x="2435860" y="2519679"/>
                </a:lnTo>
                <a:lnTo>
                  <a:pt x="2454910" y="2519679"/>
                </a:lnTo>
                <a:lnTo>
                  <a:pt x="2452370" y="2517139"/>
                </a:lnTo>
                <a:close/>
              </a:path>
              <a:path w="2804160" h="2868929">
                <a:moveTo>
                  <a:pt x="2449830" y="2514599"/>
                </a:moveTo>
                <a:lnTo>
                  <a:pt x="2430780" y="2514599"/>
                </a:lnTo>
                <a:lnTo>
                  <a:pt x="2432050" y="2515869"/>
                </a:lnTo>
                <a:lnTo>
                  <a:pt x="2451100" y="2515869"/>
                </a:lnTo>
                <a:lnTo>
                  <a:pt x="2449830" y="2514599"/>
                </a:lnTo>
                <a:close/>
              </a:path>
              <a:path w="2804160" h="2868929">
                <a:moveTo>
                  <a:pt x="2443480" y="2508249"/>
                </a:moveTo>
                <a:lnTo>
                  <a:pt x="2424430" y="2508249"/>
                </a:lnTo>
                <a:lnTo>
                  <a:pt x="2429510" y="2513329"/>
                </a:lnTo>
                <a:lnTo>
                  <a:pt x="2448560" y="2513329"/>
                </a:lnTo>
                <a:lnTo>
                  <a:pt x="2443480" y="2508249"/>
                </a:lnTo>
                <a:close/>
              </a:path>
              <a:path w="2804160" h="2868929">
                <a:moveTo>
                  <a:pt x="2437130" y="2501899"/>
                </a:moveTo>
                <a:lnTo>
                  <a:pt x="2418080" y="2501899"/>
                </a:lnTo>
                <a:lnTo>
                  <a:pt x="2423160" y="2506979"/>
                </a:lnTo>
                <a:lnTo>
                  <a:pt x="2442210" y="2506979"/>
                </a:lnTo>
                <a:lnTo>
                  <a:pt x="2437130" y="2501899"/>
                </a:lnTo>
                <a:close/>
              </a:path>
              <a:path w="2804160" h="2868929">
                <a:moveTo>
                  <a:pt x="2430780" y="2495549"/>
                </a:moveTo>
                <a:lnTo>
                  <a:pt x="2411730" y="2495549"/>
                </a:lnTo>
                <a:lnTo>
                  <a:pt x="2416810" y="2500629"/>
                </a:lnTo>
                <a:lnTo>
                  <a:pt x="2435860" y="2500629"/>
                </a:lnTo>
                <a:lnTo>
                  <a:pt x="2430780" y="2495549"/>
                </a:lnTo>
                <a:close/>
              </a:path>
              <a:path w="2804160" h="2868929">
                <a:moveTo>
                  <a:pt x="2424430" y="2489199"/>
                </a:moveTo>
                <a:lnTo>
                  <a:pt x="2405380" y="2489199"/>
                </a:lnTo>
                <a:lnTo>
                  <a:pt x="2410460" y="2494279"/>
                </a:lnTo>
                <a:lnTo>
                  <a:pt x="2429510" y="2494279"/>
                </a:lnTo>
                <a:lnTo>
                  <a:pt x="2424430" y="2489199"/>
                </a:lnTo>
                <a:close/>
              </a:path>
              <a:path w="2804160" h="2868929">
                <a:moveTo>
                  <a:pt x="2418080" y="2482849"/>
                </a:moveTo>
                <a:lnTo>
                  <a:pt x="2399030" y="2482849"/>
                </a:lnTo>
                <a:lnTo>
                  <a:pt x="2404110" y="2487929"/>
                </a:lnTo>
                <a:lnTo>
                  <a:pt x="2423160" y="2487929"/>
                </a:lnTo>
                <a:lnTo>
                  <a:pt x="2418080" y="2482849"/>
                </a:lnTo>
                <a:close/>
              </a:path>
              <a:path w="2804160" h="2868929">
                <a:moveTo>
                  <a:pt x="2411730" y="2476499"/>
                </a:moveTo>
                <a:lnTo>
                  <a:pt x="2392680" y="2476499"/>
                </a:lnTo>
                <a:lnTo>
                  <a:pt x="2397760" y="2481579"/>
                </a:lnTo>
                <a:lnTo>
                  <a:pt x="2416810" y="2481579"/>
                </a:lnTo>
                <a:lnTo>
                  <a:pt x="2411730" y="2476499"/>
                </a:lnTo>
                <a:close/>
              </a:path>
              <a:path w="2804160" h="2868929">
                <a:moveTo>
                  <a:pt x="2405380" y="2470149"/>
                </a:moveTo>
                <a:lnTo>
                  <a:pt x="2386330" y="2470149"/>
                </a:lnTo>
                <a:lnTo>
                  <a:pt x="2391410" y="2475229"/>
                </a:lnTo>
                <a:lnTo>
                  <a:pt x="2410460" y="2475229"/>
                </a:lnTo>
                <a:lnTo>
                  <a:pt x="2405380" y="2470149"/>
                </a:lnTo>
                <a:close/>
              </a:path>
              <a:path w="2804160" h="2868929">
                <a:moveTo>
                  <a:pt x="2400300" y="2465069"/>
                </a:moveTo>
                <a:lnTo>
                  <a:pt x="2381250" y="2465069"/>
                </a:lnTo>
                <a:lnTo>
                  <a:pt x="2385060" y="2468879"/>
                </a:lnTo>
                <a:lnTo>
                  <a:pt x="2404110" y="2468879"/>
                </a:lnTo>
                <a:lnTo>
                  <a:pt x="2400300" y="2465069"/>
                </a:lnTo>
                <a:close/>
              </a:path>
              <a:path w="2804160" h="2868929">
                <a:moveTo>
                  <a:pt x="2393950" y="2458719"/>
                </a:moveTo>
                <a:lnTo>
                  <a:pt x="2374900" y="2458719"/>
                </a:lnTo>
                <a:lnTo>
                  <a:pt x="2379980" y="2463799"/>
                </a:lnTo>
                <a:lnTo>
                  <a:pt x="2399030" y="2463799"/>
                </a:lnTo>
                <a:lnTo>
                  <a:pt x="2393950" y="2458719"/>
                </a:lnTo>
                <a:close/>
              </a:path>
              <a:path w="2804160" h="2868929">
                <a:moveTo>
                  <a:pt x="2387600" y="2452369"/>
                </a:moveTo>
                <a:lnTo>
                  <a:pt x="2368550" y="2452369"/>
                </a:lnTo>
                <a:lnTo>
                  <a:pt x="2373630" y="2457449"/>
                </a:lnTo>
                <a:lnTo>
                  <a:pt x="2392680" y="2457449"/>
                </a:lnTo>
                <a:lnTo>
                  <a:pt x="2387600" y="2452369"/>
                </a:lnTo>
                <a:close/>
              </a:path>
              <a:path w="2804160" h="2868929">
                <a:moveTo>
                  <a:pt x="2381250" y="2446019"/>
                </a:moveTo>
                <a:lnTo>
                  <a:pt x="2362200" y="2446019"/>
                </a:lnTo>
                <a:lnTo>
                  <a:pt x="2367280" y="2451099"/>
                </a:lnTo>
                <a:lnTo>
                  <a:pt x="2386330" y="2451099"/>
                </a:lnTo>
                <a:lnTo>
                  <a:pt x="2381250" y="2446019"/>
                </a:lnTo>
                <a:close/>
              </a:path>
              <a:path w="2804160" h="2868929">
                <a:moveTo>
                  <a:pt x="2374900" y="2439669"/>
                </a:moveTo>
                <a:lnTo>
                  <a:pt x="2355850" y="2439669"/>
                </a:lnTo>
                <a:lnTo>
                  <a:pt x="2360930" y="2444749"/>
                </a:lnTo>
                <a:lnTo>
                  <a:pt x="2379980" y="2444749"/>
                </a:lnTo>
                <a:lnTo>
                  <a:pt x="2374900" y="2439669"/>
                </a:lnTo>
                <a:close/>
              </a:path>
              <a:path w="2804160" h="2868929">
                <a:moveTo>
                  <a:pt x="2368550" y="2433319"/>
                </a:moveTo>
                <a:lnTo>
                  <a:pt x="2349500" y="2433319"/>
                </a:lnTo>
                <a:lnTo>
                  <a:pt x="2354580" y="2438399"/>
                </a:lnTo>
                <a:lnTo>
                  <a:pt x="2373630" y="2438399"/>
                </a:lnTo>
                <a:lnTo>
                  <a:pt x="2368550" y="2433319"/>
                </a:lnTo>
                <a:close/>
              </a:path>
              <a:path w="2804160" h="2868929">
                <a:moveTo>
                  <a:pt x="2362200" y="2426969"/>
                </a:moveTo>
                <a:lnTo>
                  <a:pt x="2343150" y="2426969"/>
                </a:lnTo>
                <a:lnTo>
                  <a:pt x="2348230" y="2432049"/>
                </a:lnTo>
                <a:lnTo>
                  <a:pt x="2367280" y="2432049"/>
                </a:lnTo>
                <a:lnTo>
                  <a:pt x="2362200" y="2426969"/>
                </a:lnTo>
                <a:close/>
              </a:path>
              <a:path w="2804160" h="2868929">
                <a:moveTo>
                  <a:pt x="2355850" y="2420619"/>
                </a:moveTo>
                <a:lnTo>
                  <a:pt x="2336800" y="2420619"/>
                </a:lnTo>
                <a:lnTo>
                  <a:pt x="2341880" y="2425699"/>
                </a:lnTo>
                <a:lnTo>
                  <a:pt x="2360930" y="2425699"/>
                </a:lnTo>
                <a:lnTo>
                  <a:pt x="2355850" y="2420619"/>
                </a:lnTo>
                <a:close/>
              </a:path>
              <a:path w="2804160" h="2868929">
                <a:moveTo>
                  <a:pt x="2349500" y="2414269"/>
                </a:moveTo>
                <a:lnTo>
                  <a:pt x="2330450" y="2414269"/>
                </a:lnTo>
                <a:lnTo>
                  <a:pt x="2335530" y="2419349"/>
                </a:lnTo>
                <a:lnTo>
                  <a:pt x="2354580" y="2419349"/>
                </a:lnTo>
                <a:lnTo>
                  <a:pt x="2349500" y="2414269"/>
                </a:lnTo>
                <a:close/>
              </a:path>
              <a:path w="2804160" h="2868929">
                <a:moveTo>
                  <a:pt x="2343150" y="2407919"/>
                </a:moveTo>
                <a:lnTo>
                  <a:pt x="2324100" y="2407919"/>
                </a:lnTo>
                <a:lnTo>
                  <a:pt x="2329180" y="2412999"/>
                </a:lnTo>
                <a:lnTo>
                  <a:pt x="2348230" y="2412999"/>
                </a:lnTo>
                <a:lnTo>
                  <a:pt x="2343150" y="2407919"/>
                </a:lnTo>
                <a:close/>
              </a:path>
              <a:path w="2804160" h="2868929">
                <a:moveTo>
                  <a:pt x="2336800" y="2401569"/>
                </a:moveTo>
                <a:lnTo>
                  <a:pt x="2317750" y="2401569"/>
                </a:lnTo>
                <a:lnTo>
                  <a:pt x="2322830" y="2406649"/>
                </a:lnTo>
                <a:lnTo>
                  <a:pt x="2341880" y="2406649"/>
                </a:lnTo>
                <a:lnTo>
                  <a:pt x="2336800" y="2401569"/>
                </a:lnTo>
                <a:close/>
              </a:path>
              <a:path w="2804160" h="2868929">
                <a:moveTo>
                  <a:pt x="2330450" y="2395219"/>
                </a:moveTo>
                <a:lnTo>
                  <a:pt x="2311400" y="2395219"/>
                </a:lnTo>
                <a:lnTo>
                  <a:pt x="2316480" y="2400299"/>
                </a:lnTo>
                <a:lnTo>
                  <a:pt x="2335530" y="2400299"/>
                </a:lnTo>
                <a:lnTo>
                  <a:pt x="2330450" y="2395219"/>
                </a:lnTo>
                <a:close/>
              </a:path>
              <a:path w="2804160" h="2868929">
                <a:moveTo>
                  <a:pt x="2324100" y="2388869"/>
                </a:moveTo>
                <a:lnTo>
                  <a:pt x="2305050" y="2388869"/>
                </a:lnTo>
                <a:lnTo>
                  <a:pt x="2310130" y="2393949"/>
                </a:lnTo>
                <a:lnTo>
                  <a:pt x="2329180" y="2393949"/>
                </a:lnTo>
                <a:lnTo>
                  <a:pt x="2324100" y="2388869"/>
                </a:lnTo>
                <a:close/>
              </a:path>
              <a:path w="2804160" h="2868929">
                <a:moveTo>
                  <a:pt x="2317750" y="2382519"/>
                </a:moveTo>
                <a:lnTo>
                  <a:pt x="2298700" y="2382519"/>
                </a:lnTo>
                <a:lnTo>
                  <a:pt x="2303780" y="2387599"/>
                </a:lnTo>
                <a:lnTo>
                  <a:pt x="2322830" y="2387599"/>
                </a:lnTo>
                <a:lnTo>
                  <a:pt x="2317750" y="2382519"/>
                </a:lnTo>
                <a:close/>
              </a:path>
              <a:path w="2804160" h="2868929">
                <a:moveTo>
                  <a:pt x="2311400" y="2376169"/>
                </a:moveTo>
                <a:lnTo>
                  <a:pt x="2292350" y="2376169"/>
                </a:lnTo>
                <a:lnTo>
                  <a:pt x="2297430" y="2381249"/>
                </a:lnTo>
                <a:lnTo>
                  <a:pt x="2316480" y="2381249"/>
                </a:lnTo>
                <a:lnTo>
                  <a:pt x="2311400" y="2376169"/>
                </a:lnTo>
                <a:close/>
              </a:path>
              <a:path w="2804160" h="2868929">
                <a:moveTo>
                  <a:pt x="2305050" y="2369819"/>
                </a:moveTo>
                <a:lnTo>
                  <a:pt x="2286000" y="2369819"/>
                </a:lnTo>
                <a:lnTo>
                  <a:pt x="2291080" y="2374899"/>
                </a:lnTo>
                <a:lnTo>
                  <a:pt x="2310130" y="2374899"/>
                </a:lnTo>
                <a:lnTo>
                  <a:pt x="2305050" y="2369819"/>
                </a:lnTo>
                <a:close/>
              </a:path>
              <a:path w="2804160" h="2868929">
                <a:moveTo>
                  <a:pt x="2298700" y="2363469"/>
                </a:moveTo>
                <a:lnTo>
                  <a:pt x="2279650" y="2363469"/>
                </a:lnTo>
                <a:lnTo>
                  <a:pt x="2284730" y="2368549"/>
                </a:lnTo>
                <a:lnTo>
                  <a:pt x="2303780" y="2368549"/>
                </a:lnTo>
                <a:lnTo>
                  <a:pt x="2298700" y="2363469"/>
                </a:lnTo>
                <a:close/>
              </a:path>
              <a:path w="2804160" h="2868929">
                <a:moveTo>
                  <a:pt x="2292350" y="2357119"/>
                </a:moveTo>
                <a:lnTo>
                  <a:pt x="2273300" y="2357119"/>
                </a:lnTo>
                <a:lnTo>
                  <a:pt x="2278380" y="2362199"/>
                </a:lnTo>
                <a:lnTo>
                  <a:pt x="2297430" y="2362199"/>
                </a:lnTo>
                <a:lnTo>
                  <a:pt x="2292350" y="2357119"/>
                </a:lnTo>
                <a:close/>
              </a:path>
              <a:path w="2804160" h="2868929">
                <a:moveTo>
                  <a:pt x="2286000" y="2350769"/>
                </a:moveTo>
                <a:lnTo>
                  <a:pt x="2266950" y="2350769"/>
                </a:lnTo>
                <a:lnTo>
                  <a:pt x="2272030" y="2355849"/>
                </a:lnTo>
                <a:lnTo>
                  <a:pt x="2291080" y="2355849"/>
                </a:lnTo>
                <a:lnTo>
                  <a:pt x="2286000" y="2350769"/>
                </a:lnTo>
                <a:close/>
              </a:path>
              <a:path w="2804160" h="2868929">
                <a:moveTo>
                  <a:pt x="2279650" y="2344419"/>
                </a:moveTo>
                <a:lnTo>
                  <a:pt x="2260600" y="2344419"/>
                </a:lnTo>
                <a:lnTo>
                  <a:pt x="2265680" y="2349499"/>
                </a:lnTo>
                <a:lnTo>
                  <a:pt x="2284730" y="2349499"/>
                </a:lnTo>
                <a:lnTo>
                  <a:pt x="2279650" y="2344419"/>
                </a:lnTo>
                <a:close/>
              </a:path>
              <a:path w="2804160" h="2868929">
                <a:moveTo>
                  <a:pt x="2273300" y="2338069"/>
                </a:moveTo>
                <a:lnTo>
                  <a:pt x="2254250" y="2338069"/>
                </a:lnTo>
                <a:lnTo>
                  <a:pt x="2259330" y="2343149"/>
                </a:lnTo>
                <a:lnTo>
                  <a:pt x="2278380" y="2343149"/>
                </a:lnTo>
                <a:lnTo>
                  <a:pt x="2273300" y="2338069"/>
                </a:lnTo>
                <a:close/>
              </a:path>
              <a:path w="2804160" h="2868929">
                <a:moveTo>
                  <a:pt x="2266950" y="2331719"/>
                </a:moveTo>
                <a:lnTo>
                  <a:pt x="2247900" y="2331719"/>
                </a:lnTo>
                <a:lnTo>
                  <a:pt x="2252980" y="2336799"/>
                </a:lnTo>
                <a:lnTo>
                  <a:pt x="2272030" y="2336799"/>
                </a:lnTo>
                <a:lnTo>
                  <a:pt x="2266950" y="2331719"/>
                </a:lnTo>
                <a:close/>
              </a:path>
              <a:path w="2804160" h="2868929">
                <a:moveTo>
                  <a:pt x="2260600" y="2325369"/>
                </a:moveTo>
                <a:lnTo>
                  <a:pt x="2241550" y="2325369"/>
                </a:lnTo>
                <a:lnTo>
                  <a:pt x="2246630" y="2330449"/>
                </a:lnTo>
                <a:lnTo>
                  <a:pt x="2265680" y="2330449"/>
                </a:lnTo>
                <a:lnTo>
                  <a:pt x="2260600" y="2325369"/>
                </a:lnTo>
                <a:close/>
              </a:path>
              <a:path w="2804160" h="2868929">
                <a:moveTo>
                  <a:pt x="2254250" y="2319019"/>
                </a:moveTo>
                <a:lnTo>
                  <a:pt x="2235200" y="2319019"/>
                </a:lnTo>
                <a:lnTo>
                  <a:pt x="2240280" y="2324099"/>
                </a:lnTo>
                <a:lnTo>
                  <a:pt x="2259330" y="2324099"/>
                </a:lnTo>
                <a:lnTo>
                  <a:pt x="2254250" y="2319019"/>
                </a:lnTo>
                <a:close/>
              </a:path>
              <a:path w="2804160" h="2868929">
                <a:moveTo>
                  <a:pt x="2247900" y="2312669"/>
                </a:moveTo>
                <a:lnTo>
                  <a:pt x="2228850" y="2312669"/>
                </a:lnTo>
                <a:lnTo>
                  <a:pt x="2233930" y="2317749"/>
                </a:lnTo>
                <a:lnTo>
                  <a:pt x="2252980" y="2317749"/>
                </a:lnTo>
                <a:lnTo>
                  <a:pt x="2247900" y="2312669"/>
                </a:lnTo>
                <a:close/>
              </a:path>
              <a:path w="2804160" h="2868929">
                <a:moveTo>
                  <a:pt x="2241550" y="2306319"/>
                </a:moveTo>
                <a:lnTo>
                  <a:pt x="2222500" y="2306319"/>
                </a:lnTo>
                <a:lnTo>
                  <a:pt x="2227580" y="2311399"/>
                </a:lnTo>
                <a:lnTo>
                  <a:pt x="2246630" y="2311399"/>
                </a:lnTo>
                <a:lnTo>
                  <a:pt x="2241550" y="2306319"/>
                </a:lnTo>
                <a:close/>
              </a:path>
              <a:path w="2804160" h="2868929">
                <a:moveTo>
                  <a:pt x="2235200" y="2299969"/>
                </a:moveTo>
                <a:lnTo>
                  <a:pt x="2216150" y="2299969"/>
                </a:lnTo>
                <a:lnTo>
                  <a:pt x="2221230" y="2305049"/>
                </a:lnTo>
                <a:lnTo>
                  <a:pt x="2240280" y="2305049"/>
                </a:lnTo>
                <a:lnTo>
                  <a:pt x="2235200" y="2299969"/>
                </a:lnTo>
                <a:close/>
              </a:path>
              <a:path w="2804160" h="2868929">
                <a:moveTo>
                  <a:pt x="2228850" y="2293619"/>
                </a:moveTo>
                <a:lnTo>
                  <a:pt x="2209800" y="2293619"/>
                </a:lnTo>
                <a:lnTo>
                  <a:pt x="2214880" y="2298699"/>
                </a:lnTo>
                <a:lnTo>
                  <a:pt x="2233930" y="2298699"/>
                </a:lnTo>
                <a:lnTo>
                  <a:pt x="2228850" y="2293619"/>
                </a:lnTo>
                <a:close/>
              </a:path>
              <a:path w="2804160" h="2868929">
                <a:moveTo>
                  <a:pt x="2222500" y="2287269"/>
                </a:moveTo>
                <a:lnTo>
                  <a:pt x="2203450" y="2287269"/>
                </a:lnTo>
                <a:lnTo>
                  <a:pt x="2208530" y="2292349"/>
                </a:lnTo>
                <a:lnTo>
                  <a:pt x="2227580" y="2292349"/>
                </a:lnTo>
                <a:lnTo>
                  <a:pt x="2222500" y="2287269"/>
                </a:lnTo>
                <a:close/>
              </a:path>
              <a:path w="2804160" h="2868929">
                <a:moveTo>
                  <a:pt x="2216150" y="2280919"/>
                </a:moveTo>
                <a:lnTo>
                  <a:pt x="2197100" y="2280919"/>
                </a:lnTo>
                <a:lnTo>
                  <a:pt x="2202180" y="2285999"/>
                </a:lnTo>
                <a:lnTo>
                  <a:pt x="2221230" y="2285999"/>
                </a:lnTo>
                <a:lnTo>
                  <a:pt x="2216150" y="2280919"/>
                </a:lnTo>
                <a:close/>
              </a:path>
              <a:path w="2804160" h="2868929">
                <a:moveTo>
                  <a:pt x="2209800" y="2274569"/>
                </a:moveTo>
                <a:lnTo>
                  <a:pt x="2190750" y="2274569"/>
                </a:lnTo>
                <a:lnTo>
                  <a:pt x="2195830" y="2279649"/>
                </a:lnTo>
                <a:lnTo>
                  <a:pt x="2214880" y="2279649"/>
                </a:lnTo>
                <a:lnTo>
                  <a:pt x="2209800" y="2274569"/>
                </a:lnTo>
                <a:close/>
              </a:path>
              <a:path w="2804160" h="2868929">
                <a:moveTo>
                  <a:pt x="2203450" y="2268219"/>
                </a:moveTo>
                <a:lnTo>
                  <a:pt x="2184400" y="2268219"/>
                </a:lnTo>
                <a:lnTo>
                  <a:pt x="2189480" y="2273299"/>
                </a:lnTo>
                <a:lnTo>
                  <a:pt x="2208530" y="2273299"/>
                </a:lnTo>
                <a:lnTo>
                  <a:pt x="2203450" y="2268219"/>
                </a:lnTo>
                <a:close/>
              </a:path>
              <a:path w="2804160" h="2868929">
                <a:moveTo>
                  <a:pt x="1995170" y="2059939"/>
                </a:moveTo>
                <a:lnTo>
                  <a:pt x="1976120" y="2059939"/>
                </a:lnTo>
                <a:lnTo>
                  <a:pt x="2183130" y="2266949"/>
                </a:lnTo>
                <a:lnTo>
                  <a:pt x="2202180" y="2266949"/>
                </a:lnTo>
                <a:lnTo>
                  <a:pt x="1995170" y="2059939"/>
                </a:lnTo>
                <a:close/>
              </a:path>
              <a:path w="2804160" h="2868929">
                <a:moveTo>
                  <a:pt x="2724150" y="2788919"/>
                </a:moveTo>
                <a:lnTo>
                  <a:pt x="2705100" y="2788919"/>
                </a:lnTo>
                <a:lnTo>
                  <a:pt x="2736850" y="2820669"/>
                </a:lnTo>
                <a:lnTo>
                  <a:pt x="2755900" y="2820669"/>
                </a:lnTo>
                <a:lnTo>
                  <a:pt x="2724150" y="2788919"/>
                </a:lnTo>
                <a:close/>
              </a:path>
              <a:path w="2804160" h="2868929">
                <a:moveTo>
                  <a:pt x="2755900" y="2820669"/>
                </a:moveTo>
                <a:lnTo>
                  <a:pt x="2736850" y="2820669"/>
                </a:lnTo>
                <a:lnTo>
                  <a:pt x="2785110" y="2868929"/>
                </a:lnTo>
                <a:lnTo>
                  <a:pt x="2804160" y="2868929"/>
                </a:lnTo>
                <a:lnTo>
                  <a:pt x="2755900" y="2820669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0" y="4067809"/>
            <a:ext cx="2785110" cy="2785110"/>
          </a:xfrm>
          <a:custGeom>
            <a:avLst/>
            <a:gdLst/>
            <a:ahLst/>
            <a:cxnLst/>
            <a:rect l="l" t="t" r="r" b="b"/>
            <a:pathLst>
              <a:path w="2785110" h="2785109">
                <a:moveTo>
                  <a:pt x="0" y="0"/>
                </a:moveTo>
                <a:lnTo>
                  <a:pt x="0" y="17780"/>
                </a:lnTo>
                <a:lnTo>
                  <a:pt x="17779" y="17780"/>
                </a:lnTo>
                <a:lnTo>
                  <a:pt x="0" y="0"/>
                </a:lnTo>
                <a:close/>
              </a:path>
              <a:path w="2785110" h="27851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1429" y="30480"/>
                </a:lnTo>
                <a:lnTo>
                  <a:pt x="30480" y="30480"/>
                </a:lnTo>
                <a:lnTo>
                  <a:pt x="17780" y="17780"/>
                </a:lnTo>
                <a:close/>
              </a:path>
              <a:path w="2785110" h="2785109">
                <a:moveTo>
                  <a:pt x="30480" y="30480"/>
                </a:moveTo>
                <a:lnTo>
                  <a:pt x="11430" y="30480"/>
                </a:lnTo>
                <a:lnTo>
                  <a:pt x="17779" y="36830"/>
                </a:lnTo>
                <a:lnTo>
                  <a:pt x="36829" y="36830"/>
                </a:lnTo>
                <a:lnTo>
                  <a:pt x="30480" y="30480"/>
                </a:lnTo>
                <a:close/>
              </a:path>
              <a:path w="2785110" h="27851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85110" h="2785109">
                <a:moveTo>
                  <a:pt x="43180" y="43180"/>
                </a:moveTo>
                <a:lnTo>
                  <a:pt x="24130" y="43180"/>
                </a:lnTo>
                <a:lnTo>
                  <a:pt x="30479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785110" h="27851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785110" h="27851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785110" h="2785109">
                <a:moveTo>
                  <a:pt x="62230" y="62230"/>
                </a:moveTo>
                <a:lnTo>
                  <a:pt x="43180" y="62230"/>
                </a:lnTo>
                <a:lnTo>
                  <a:pt x="49529" y="68580"/>
                </a:lnTo>
                <a:lnTo>
                  <a:pt x="68579" y="68580"/>
                </a:lnTo>
                <a:lnTo>
                  <a:pt x="62230" y="62230"/>
                </a:lnTo>
                <a:close/>
              </a:path>
              <a:path w="2785110" h="2785109">
                <a:moveTo>
                  <a:pt x="68580" y="68580"/>
                </a:moveTo>
                <a:lnTo>
                  <a:pt x="49530" y="68580"/>
                </a:lnTo>
                <a:lnTo>
                  <a:pt x="55879" y="74930"/>
                </a:lnTo>
                <a:lnTo>
                  <a:pt x="74929" y="74930"/>
                </a:lnTo>
                <a:lnTo>
                  <a:pt x="68580" y="68580"/>
                </a:lnTo>
                <a:close/>
              </a:path>
              <a:path w="2785110" h="2785109">
                <a:moveTo>
                  <a:pt x="74930" y="74930"/>
                </a:moveTo>
                <a:lnTo>
                  <a:pt x="55880" y="74930"/>
                </a:lnTo>
                <a:lnTo>
                  <a:pt x="62229" y="81280"/>
                </a:lnTo>
                <a:lnTo>
                  <a:pt x="81279" y="81280"/>
                </a:lnTo>
                <a:lnTo>
                  <a:pt x="74930" y="74930"/>
                </a:lnTo>
                <a:close/>
              </a:path>
              <a:path w="2785110" h="2785109">
                <a:moveTo>
                  <a:pt x="81280" y="81280"/>
                </a:moveTo>
                <a:lnTo>
                  <a:pt x="62230" y="81280"/>
                </a:lnTo>
                <a:lnTo>
                  <a:pt x="74929" y="93980"/>
                </a:lnTo>
                <a:lnTo>
                  <a:pt x="93979" y="93980"/>
                </a:lnTo>
                <a:lnTo>
                  <a:pt x="81280" y="81280"/>
                </a:lnTo>
                <a:close/>
              </a:path>
              <a:path w="2785110" h="2785109">
                <a:moveTo>
                  <a:pt x="93980" y="93980"/>
                </a:moveTo>
                <a:lnTo>
                  <a:pt x="74930" y="93980"/>
                </a:lnTo>
                <a:lnTo>
                  <a:pt x="81279" y="100330"/>
                </a:lnTo>
                <a:lnTo>
                  <a:pt x="100329" y="100330"/>
                </a:lnTo>
                <a:lnTo>
                  <a:pt x="93980" y="93980"/>
                </a:lnTo>
                <a:close/>
              </a:path>
              <a:path w="2785110" h="2785109">
                <a:moveTo>
                  <a:pt x="100330" y="100330"/>
                </a:moveTo>
                <a:lnTo>
                  <a:pt x="81280" y="100330"/>
                </a:lnTo>
                <a:lnTo>
                  <a:pt x="93979" y="113030"/>
                </a:lnTo>
                <a:lnTo>
                  <a:pt x="113029" y="113030"/>
                </a:lnTo>
                <a:lnTo>
                  <a:pt x="100330" y="100330"/>
                </a:lnTo>
                <a:close/>
              </a:path>
              <a:path w="2785110" h="27851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85110" h="2785109">
                <a:moveTo>
                  <a:pt x="119380" y="119380"/>
                </a:moveTo>
                <a:lnTo>
                  <a:pt x="100330" y="119380"/>
                </a:lnTo>
                <a:lnTo>
                  <a:pt x="106679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85110" h="2785109">
                <a:moveTo>
                  <a:pt x="125730" y="125730"/>
                </a:moveTo>
                <a:lnTo>
                  <a:pt x="106680" y="125730"/>
                </a:lnTo>
                <a:lnTo>
                  <a:pt x="113029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85110" h="2785109">
                <a:moveTo>
                  <a:pt x="132080" y="132080"/>
                </a:moveTo>
                <a:lnTo>
                  <a:pt x="113030" y="132080"/>
                </a:lnTo>
                <a:lnTo>
                  <a:pt x="11937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85110" h="2785109">
                <a:moveTo>
                  <a:pt x="138430" y="138430"/>
                </a:moveTo>
                <a:lnTo>
                  <a:pt x="119380" y="138430"/>
                </a:lnTo>
                <a:lnTo>
                  <a:pt x="125729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85110" h="2785109">
                <a:moveTo>
                  <a:pt x="144780" y="144780"/>
                </a:moveTo>
                <a:lnTo>
                  <a:pt x="125730" y="144780"/>
                </a:lnTo>
                <a:lnTo>
                  <a:pt x="132079" y="151130"/>
                </a:lnTo>
                <a:lnTo>
                  <a:pt x="151129" y="151130"/>
                </a:lnTo>
                <a:lnTo>
                  <a:pt x="144780" y="144780"/>
                </a:lnTo>
                <a:close/>
              </a:path>
              <a:path w="2785110" h="2785109">
                <a:moveTo>
                  <a:pt x="151130" y="151130"/>
                </a:moveTo>
                <a:lnTo>
                  <a:pt x="132080" y="151130"/>
                </a:lnTo>
                <a:lnTo>
                  <a:pt x="138429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85110" h="27851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85110" h="2785109">
                <a:moveTo>
                  <a:pt x="163830" y="163830"/>
                </a:moveTo>
                <a:lnTo>
                  <a:pt x="144779" y="163830"/>
                </a:lnTo>
                <a:lnTo>
                  <a:pt x="151129" y="170180"/>
                </a:lnTo>
                <a:lnTo>
                  <a:pt x="170179" y="170180"/>
                </a:lnTo>
                <a:lnTo>
                  <a:pt x="163830" y="163830"/>
                </a:lnTo>
                <a:close/>
              </a:path>
              <a:path w="2785110" h="27851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85110" h="27851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79" y="182880"/>
                </a:lnTo>
                <a:lnTo>
                  <a:pt x="176530" y="176530"/>
                </a:lnTo>
                <a:close/>
              </a:path>
              <a:path w="2785110" h="27851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85110" h="2785109">
                <a:moveTo>
                  <a:pt x="189230" y="189230"/>
                </a:moveTo>
                <a:lnTo>
                  <a:pt x="170180" y="189230"/>
                </a:lnTo>
                <a:lnTo>
                  <a:pt x="176529" y="195580"/>
                </a:lnTo>
                <a:lnTo>
                  <a:pt x="195579" y="195580"/>
                </a:lnTo>
                <a:lnTo>
                  <a:pt x="189230" y="189230"/>
                </a:lnTo>
                <a:close/>
              </a:path>
              <a:path w="2785110" h="27851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29" y="201930"/>
                </a:lnTo>
                <a:lnTo>
                  <a:pt x="195580" y="195580"/>
                </a:lnTo>
                <a:close/>
              </a:path>
              <a:path w="2785110" h="2785109">
                <a:moveTo>
                  <a:pt x="201930" y="201930"/>
                </a:moveTo>
                <a:lnTo>
                  <a:pt x="182880" y="201930"/>
                </a:lnTo>
                <a:lnTo>
                  <a:pt x="195579" y="214630"/>
                </a:lnTo>
                <a:lnTo>
                  <a:pt x="214630" y="214630"/>
                </a:lnTo>
                <a:lnTo>
                  <a:pt x="201930" y="201930"/>
                </a:lnTo>
                <a:close/>
              </a:path>
              <a:path w="2785110" h="27851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79" y="220980"/>
                </a:lnTo>
                <a:lnTo>
                  <a:pt x="214630" y="214630"/>
                </a:lnTo>
                <a:close/>
              </a:path>
              <a:path w="2785110" h="2785109">
                <a:moveTo>
                  <a:pt x="220980" y="220980"/>
                </a:moveTo>
                <a:lnTo>
                  <a:pt x="201930" y="220980"/>
                </a:lnTo>
                <a:lnTo>
                  <a:pt x="208279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85110" h="27851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79" y="233680"/>
                </a:lnTo>
                <a:lnTo>
                  <a:pt x="227330" y="227330"/>
                </a:lnTo>
                <a:close/>
              </a:path>
              <a:path w="2785110" h="2785109">
                <a:moveTo>
                  <a:pt x="233680" y="233680"/>
                </a:moveTo>
                <a:lnTo>
                  <a:pt x="214629" y="233680"/>
                </a:lnTo>
                <a:lnTo>
                  <a:pt x="220979" y="240030"/>
                </a:lnTo>
                <a:lnTo>
                  <a:pt x="240029" y="240030"/>
                </a:lnTo>
                <a:lnTo>
                  <a:pt x="233680" y="233680"/>
                </a:lnTo>
                <a:close/>
              </a:path>
              <a:path w="2785110" h="27851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85110" h="2785109">
                <a:moveTo>
                  <a:pt x="246380" y="246380"/>
                </a:moveTo>
                <a:lnTo>
                  <a:pt x="227330" y="246380"/>
                </a:lnTo>
                <a:lnTo>
                  <a:pt x="233679" y="252730"/>
                </a:lnTo>
                <a:lnTo>
                  <a:pt x="252729" y="252730"/>
                </a:lnTo>
                <a:lnTo>
                  <a:pt x="246380" y="246380"/>
                </a:lnTo>
                <a:close/>
              </a:path>
              <a:path w="2785110" h="2785109">
                <a:moveTo>
                  <a:pt x="252730" y="252730"/>
                </a:moveTo>
                <a:lnTo>
                  <a:pt x="233680" y="252730"/>
                </a:lnTo>
                <a:lnTo>
                  <a:pt x="246379" y="265430"/>
                </a:lnTo>
                <a:lnTo>
                  <a:pt x="265429" y="265430"/>
                </a:lnTo>
                <a:lnTo>
                  <a:pt x="252730" y="252730"/>
                </a:lnTo>
                <a:close/>
              </a:path>
              <a:path w="2785110" h="2785109">
                <a:moveTo>
                  <a:pt x="265430" y="265430"/>
                </a:moveTo>
                <a:lnTo>
                  <a:pt x="246380" y="265430"/>
                </a:lnTo>
                <a:lnTo>
                  <a:pt x="259079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785110" h="2785109">
                <a:moveTo>
                  <a:pt x="278130" y="278130"/>
                </a:moveTo>
                <a:lnTo>
                  <a:pt x="259080" y="27813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78130" y="278130"/>
                </a:lnTo>
                <a:close/>
              </a:path>
              <a:path w="2785110" h="2785109">
                <a:moveTo>
                  <a:pt x="303530" y="303530"/>
                </a:moveTo>
                <a:lnTo>
                  <a:pt x="284480" y="303530"/>
                </a:lnTo>
                <a:lnTo>
                  <a:pt x="290829" y="309880"/>
                </a:lnTo>
                <a:lnTo>
                  <a:pt x="309879" y="309880"/>
                </a:lnTo>
                <a:lnTo>
                  <a:pt x="303530" y="303530"/>
                </a:lnTo>
                <a:close/>
              </a:path>
              <a:path w="2785110" h="27851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85110" h="2785109">
                <a:moveTo>
                  <a:pt x="316230" y="316230"/>
                </a:moveTo>
                <a:lnTo>
                  <a:pt x="297180" y="316230"/>
                </a:lnTo>
                <a:lnTo>
                  <a:pt x="316229" y="335280"/>
                </a:lnTo>
                <a:lnTo>
                  <a:pt x="335279" y="335280"/>
                </a:lnTo>
                <a:lnTo>
                  <a:pt x="316230" y="316230"/>
                </a:lnTo>
                <a:close/>
              </a:path>
              <a:path w="2785110" h="2785109">
                <a:moveTo>
                  <a:pt x="335280" y="335280"/>
                </a:moveTo>
                <a:lnTo>
                  <a:pt x="316230" y="335280"/>
                </a:lnTo>
                <a:lnTo>
                  <a:pt x="322579" y="341630"/>
                </a:lnTo>
                <a:lnTo>
                  <a:pt x="341629" y="341630"/>
                </a:lnTo>
                <a:lnTo>
                  <a:pt x="335280" y="335280"/>
                </a:lnTo>
                <a:close/>
              </a:path>
              <a:path w="2785110" h="2785109">
                <a:moveTo>
                  <a:pt x="341630" y="341630"/>
                </a:moveTo>
                <a:lnTo>
                  <a:pt x="322580" y="341630"/>
                </a:lnTo>
                <a:lnTo>
                  <a:pt x="328929" y="347980"/>
                </a:lnTo>
                <a:lnTo>
                  <a:pt x="347979" y="347980"/>
                </a:lnTo>
                <a:lnTo>
                  <a:pt x="341630" y="341630"/>
                </a:lnTo>
                <a:close/>
              </a:path>
              <a:path w="2785110" h="2785109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85110" h="2785109">
                <a:moveTo>
                  <a:pt x="354330" y="354330"/>
                </a:moveTo>
                <a:lnTo>
                  <a:pt x="335280" y="354330"/>
                </a:lnTo>
                <a:lnTo>
                  <a:pt x="347979" y="367030"/>
                </a:lnTo>
                <a:lnTo>
                  <a:pt x="367030" y="367030"/>
                </a:lnTo>
                <a:lnTo>
                  <a:pt x="354330" y="354330"/>
                </a:lnTo>
                <a:close/>
              </a:path>
              <a:path w="2785110" h="2785109">
                <a:moveTo>
                  <a:pt x="367030" y="367030"/>
                </a:moveTo>
                <a:lnTo>
                  <a:pt x="347980" y="367030"/>
                </a:lnTo>
                <a:lnTo>
                  <a:pt x="354329" y="373380"/>
                </a:lnTo>
                <a:lnTo>
                  <a:pt x="373379" y="373380"/>
                </a:lnTo>
                <a:lnTo>
                  <a:pt x="367030" y="367030"/>
                </a:lnTo>
                <a:close/>
              </a:path>
              <a:path w="2785110" h="2785109">
                <a:moveTo>
                  <a:pt x="373380" y="373380"/>
                </a:moveTo>
                <a:lnTo>
                  <a:pt x="354330" y="373380"/>
                </a:lnTo>
                <a:lnTo>
                  <a:pt x="360679" y="379730"/>
                </a:lnTo>
                <a:lnTo>
                  <a:pt x="379729" y="379730"/>
                </a:lnTo>
                <a:lnTo>
                  <a:pt x="373380" y="373380"/>
                </a:lnTo>
                <a:close/>
              </a:path>
              <a:path w="2785110" h="27851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85110" h="27851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2785110" h="2785109">
                <a:moveTo>
                  <a:pt x="392430" y="392430"/>
                </a:moveTo>
                <a:lnTo>
                  <a:pt x="373380" y="392430"/>
                </a:lnTo>
                <a:lnTo>
                  <a:pt x="379729" y="398780"/>
                </a:lnTo>
                <a:lnTo>
                  <a:pt x="398779" y="398780"/>
                </a:lnTo>
                <a:lnTo>
                  <a:pt x="392430" y="392430"/>
                </a:lnTo>
                <a:close/>
              </a:path>
              <a:path w="2785110" h="2785109">
                <a:moveTo>
                  <a:pt x="398780" y="398780"/>
                </a:moveTo>
                <a:lnTo>
                  <a:pt x="379730" y="398780"/>
                </a:lnTo>
                <a:lnTo>
                  <a:pt x="386079" y="405130"/>
                </a:lnTo>
                <a:lnTo>
                  <a:pt x="405129" y="405130"/>
                </a:lnTo>
                <a:lnTo>
                  <a:pt x="398780" y="398780"/>
                </a:lnTo>
                <a:close/>
              </a:path>
              <a:path w="2785110" h="2785109">
                <a:moveTo>
                  <a:pt x="405130" y="405130"/>
                </a:moveTo>
                <a:lnTo>
                  <a:pt x="386080" y="405130"/>
                </a:lnTo>
                <a:lnTo>
                  <a:pt x="392429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85110" h="2785109">
                <a:moveTo>
                  <a:pt x="411480" y="411480"/>
                </a:moveTo>
                <a:lnTo>
                  <a:pt x="392430" y="41148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1480" y="411480"/>
                </a:lnTo>
                <a:close/>
              </a:path>
              <a:path w="2785110" h="2785109">
                <a:moveTo>
                  <a:pt x="424180" y="424180"/>
                </a:moveTo>
                <a:lnTo>
                  <a:pt x="405130" y="424180"/>
                </a:lnTo>
                <a:lnTo>
                  <a:pt x="411479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785110" h="2785109">
                <a:moveTo>
                  <a:pt x="430530" y="430530"/>
                </a:moveTo>
                <a:lnTo>
                  <a:pt x="411480" y="430530"/>
                </a:lnTo>
                <a:lnTo>
                  <a:pt x="417829" y="436880"/>
                </a:lnTo>
                <a:lnTo>
                  <a:pt x="436879" y="436880"/>
                </a:lnTo>
                <a:lnTo>
                  <a:pt x="430530" y="430530"/>
                </a:lnTo>
                <a:close/>
              </a:path>
              <a:path w="2785110" h="2785109">
                <a:moveTo>
                  <a:pt x="436880" y="436880"/>
                </a:moveTo>
                <a:lnTo>
                  <a:pt x="417830" y="436880"/>
                </a:lnTo>
                <a:lnTo>
                  <a:pt x="424179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85110" h="2785109">
                <a:moveTo>
                  <a:pt x="443230" y="443230"/>
                </a:moveTo>
                <a:lnTo>
                  <a:pt x="424180" y="44323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3230" y="443230"/>
                </a:lnTo>
                <a:close/>
              </a:path>
              <a:path w="2785110" h="27851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785110" h="27851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79" y="474980"/>
                </a:lnTo>
                <a:lnTo>
                  <a:pt x="468630" y="468630"/>
                </a:lnTo>
                <a:close/>
              </a:path>
              <a:path w="2785110" h="2785109">
                <a:moveTo>
                  <a:pt x="474980" y="474980"/>
                </a:moveTo>
                <a:lnTo>
                  <a:pt x="455930" y="474980"/>
                </a:lnTo>
                <a:lnTo>
                  <a:pt x="462279" y="481330"/>
                </a:lnTo>
                <a:lnTo>
                  <a:pt x="481329" y="481330"/>
                </a:lnTo>
                <a:lnTo>
                  <a:pt x="474980" y="474980"/>
                </a:lnTo>
                <a:close/>
              </a:path>
              <a:path w="2785110" h="2785109">
                <a:moveTo>
                  <a:pt x="481330" y="481330"/>
                </a:moveTo>
                <a:lnTo>
                  <a:pt x="462280" y="481330"/>
                </a:lnTo>
                <a:lnTo>
                  <a:pt x="481329" y="500380"/>
                </a:lnTo>
                <a:lnTo>
                  <a:pt x="500379" y="500380"/>
                </a:lnTo>
                <a:lnTo>
                  <a:pt x="481330" y="481330"/>
                </a:lnTo>
                <a:close/>
              </a:path>
              <a:path w="2785110" h="2785109">
                <a:moveTo>
                  <a:pt x="500380" y="500380"/>
                </a:moveTo>
                <a:lnTo>
                  <a:pt x="481330" y="500380"/>
                </a:lnTo>
                <a:lnTo>
                  <a:pt x="506729" y="525780"/>
                </a:lnTo>
                <a:lnTo>
                  <a:pt x="525779" y="525780"/>
                </a:lnTo>
                <a:lnTo>
                  <a:pt x="500380" y="500380"/>
                </a:lnTo>
                <a:close/>
              </a:path>
              <a:path w="2785110" h="2785109">
                <a:moveTo>
                  <a:pt x="525780" y="525780"/>
                </a:moveTo>
                <a:lnTo>
                  <a:pt x="506730" y="525780"/>
                </a:lnTo>
                <a:lnTo>
                  <a:pt x="525780" y="544830"/>
                </a:lnTo>
                <a:lnTo>
                  <a:pt x="544829" y="544830"/>
                </a:lnTo>
                <a:lnTo>
                  <a:pt x="525780" y="525780"/>
                </a:lnTo>
                <a:close/>
              </a:path>
              <a:path w="2785110" h="27851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785110" h="2785109">
                <a:moveTo>
                  <a:pt x="551180" y="551180"/>
                </a:moveTo>
                <a:lnTo>
                  <a:pt x="532130" y="551180"/>
                </a:lnTo>
                <a:lnTo>
                  <a:pt x="538480" y="557530"/>
                </a:lnTo>
                <a:lnTo>
                  <a:pt x="557529" y="557530"/>
                </a:lnTo>
                <a:lnTo>
                  <a:pt x="551180" y="551180"/>
                </a:lnTo>
                <a:close/>
              </a:path>
              <a:path w="2785110" h="27851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79" y="563880"/>
                </a:lnTo>
                <a:lnTo>
                  <a:pt x="557530" y="557530"/>
                </a:lnTo>
                <a:close/>
              </a:path>
              <a:path w="2785110" h="2785109">
                <a:moveTo>
                  <a:pt x="563880" y="563880"/>
                </a:moveTo>
                <a:lnTo>
                  <a:pt x="544830" y="563880"/>
                </a:lnTo>
                <a:lnTo>
                  <a:pt x="551179" y="570230"/>
                </a:lnTo>
                <a:lnTo>
                  <a:pt x="570229" y="570230"/>
                </a:lnTo>
                <a:lnTo>
                  <a:pt x="563880" y="563880"/>
                </a:lnTo>
                <a:close/>
              </a:path>
              <a:path w="2785110" h="27851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785110" h="2785109">
                <a:moveTo>
                  <a:pt x="576580" y="576580"/>
                </a:moveTo>
                <a:lnTo>
                  <a:pt x="557530" y="576580"/>
                </a:lnTo>
                <a:lnTo>
                  <a:pt x="563879" y="582930"/>
                </a:lnTo>
                <a:lnTo>
                  <a:pt x="582929" y="582930"/>
                </a:lnTo>
                <a:lnTo>
                  <a:pt x="576580" y="576580"/>
                </a:lnTo>
                <a:close/>
              </a:path>
              <a:path w="2785110" h="2785109">
                <a:moveTo>
                  <a:pt x="582930" y="582930"/>
                </a:moveTo>
                <a:lnTo>
                  <a:pt x="563880" y="582930"/>
                </a:lnTo>
                <a:lnTo>
                  <a:pt x="570229" y="589280"/>
                </a:lnTo>
                <a:lnTo>
                  <a:pt x="589279" y="589280"/>
                </a:lnTo>
                <a:lnTo>
                  <a:pt x="582930" y="582930"/>
                </a:lnTo>
                <a:close/>
              </a:path>
              <a:path w="2785110" h="2785109">
                <a:moveTo>
                  <a:pt x="589280" y="589280"/>
                </a:moveTo>
                <a:lnTo>
                  <a:pt x="570230" y="589280"/>
                </a:lnTo>
                <a:lnTo>
                  <a:pt x="576579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85110" h="2785109">
                <a:moveTo>
                  <a:pt x="595630" y="595630"/>
                </a:moveTo>
                <a:lnTo>
                  <a:pt x="576580" y="595630"/>
                </a:lnTo>
                <a:lnTo>
                  <a:pt x="58292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85110" h="2785109">
                <a:moveTo>
                  <a:pt x="601980" y="601980"/>
                </a:moveTo>
                <a:lnTo>
                  <a:pt x="582930" y="601980"/>
                </a:lnTo>
                <a:lnTo>
                  <a:pt x="608330" y="627380"/>
                </a:lnTo>
                <a:lnTo>
                  <a:pt x="627379" y="627380"/>
                </a:lnTo>
                <a:lnTo>
                  <a:pt x="601980" y="601980"/>
                </a:lnTo>
                <a:close/>
              </a:path>
              <a:path w="2785110" h="2785109">
                <a:moveTo>
                  <a:pt x="627380" y="627380"/>
                </a:moveTo>
                <a:lnTo>
                  <a:pt x="608330" y="62738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27380" y="627380"/>
                </a:lnTo>
                <a:close/>
              </a:path>
              <a:path w="2785110" h="2785109">
                <a:moveTo>
                  <a:pt x="640080" y="640080"/>
                </a:moveTo>
                <a:lnTo>
                  <a:pt x="621030" y="640080"/>
                </a:lnTo>
                <a:lnTo>
                  <a:pt x="633729" y="652780"/>
                </a:lnTo>
                <a:lnTo>
                  <a:pt x="652779" y="652780"/>
                </a:lnTo>
                <a:lnTo>
                  <a:pt x="640080" y="640080"/>
                </a:lnTo>
                <a:close/>
              </a:path>
              <a:path w="2785110" h="2785109">
                <a:moveTo>
                  <a:pt x="652780" y="652780"/>
                </a:moveTo>
                <a:lnTo>
                  <a:pt x="633730" y="652780"/>
                </a:lnTo>
                <a:lnTo>
                  <a:pt x="646429" y="665480"/>
                </a:lnTo>
                <a:lnTo>
                  <a:pt x="665480" y="665480"/>
                </a:lnTo>
                <a:lnTo>
                  <a:pt x="652780" y="652780"/>
                </a:lnTo>
                <a:close/>
              </a:path>
              <a:path w="2785110" h="27851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29" y="671830"/>
                </a:lnTo>
                <a:lnTo>
                  <a:pt x="665480" y="665480"/>
                </a:lnTo>
                <a:close/>
              </a:path>
              <a:path w="2785110" h="2785109">
                <a:moveTo>
                  <a:pt x="671830" y="671830"/>
                </a:moveTo>
                <a:lnTo>
                  <a:pt x="652780" y="671830"/>
                </a:lnTo>
                <a:lnTo>
                  <a:pt x="659129" y="678180"/>
                </a:lnTo>
                <a:lnTo>
                  <a:pt x="678179" y="678180"/>
                </a:lnTo>
                <a:lnTo>
                  <a:pt x="671830" y="671830"/>
                </a:lnTo>
                <a:close/>
              </a:path>
              <a:path w="2785110" h="2785109">
                <a:moveTo>
                  <a:pt x="678180" y="678180"/>
                </a:moveTo>
                <a:lnTo>
                  <a:pt x="659130" y="678180"/>
                </a:lnTo>
                <a:lnTo>
                  <a:pt x="684530" y="703580"/>
                </a:lnTo>
                <a:lnTo>
                  <a:pt x="703579" y="703580"/>
                </a:lnTo>
                <a:lnTo>
                  <a:pt x="678180" y="678180"/>
                </a:lnTo>
                <a:close/>
              </a:path>
              <a:path w="2785110" h="2785109">
                <a:moveTo>
                  <a:pt x="703580" y="703580"/>
                </a:moveTo>
                <a:lnTo>
                  <a:pt x="684530" y="703580"/>
                </a:lnTo>
                <a:lnTo>
                  <a:pt x="690879" y="709930"/>
                </a:lnTo>
                <a:lnTo>
                  <a:pt x="709929" y="709930"/>
                </a:lnTo>
                <a:lnTo>
                  <a:pt x="703580" y="703580"/>
                </a:lnTo>
                <a:close/>
              </a:path>
              <a:path w="2785110" h="27851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79" y="716280"/>
                </a:lnTo>
                <a:lnTo>
                  <a:pt x="709930" y="709930"/>
                </a:lnTo>
                <a:close/>
              </a:path>
              <a:path w="2785110" h="27851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29" y="722630"/>
                </a:lnTo>
                <a:lnTo>
                  <a:pt x="716280" y="716280"/>
                </a:lnTo>
                <a:close/>
              </a:path>
              <a:path w="2785110" h="27851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79" y="728980"/>
                </a:lnTo>
                <a:lnTo>
                  <a:pt x="722630" y="722630"/>
                </a:lnTo>
                <a:close/>
              </a:path>
              <a:path w="2785110" h="2785109">
                <a:moveTo>
                  <a:pt x="728980" y="728980"/>
                </a:moveTo>
                <a:lnTo>
                  <a:pt x="709930" y="728980"/>
                </a:lnTo>
                <a:lnTo>
                  <a:pt x="716279" y="735330"/>
                </a:lnTo>
                <a:lnTo>
                  <a:pt x="735329" y="735330"/>
                </a:lnTo>
                <a:lnTo>
                  <a:pt x="728980" y="728980"/>
                </a:lnTo>
                <a:close/>
              </a:path>
              <a:path w="2785110" h="27851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79" y="741680"/>
                </a:lnTo>
                <a:lnTo>
                  <a:pt x="735330" y="735330"/>
                </a:lnTo>
                <a:close/>
              </a:path>
              <a:path w="2785110" h="2785109">
                <a:moveTo>
                  <a:pt x="741680" y="741680"/>
                </a:moveTo>
                <a:lnTo>
                  <a:pt x="722630" y="741680"/>
                </a:lnTo>
                <a:lnTo>
                  <a:pt x="728979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85110" h="2785109">
                <a:moveTo>
                  <a:pt x="748030" y="748030"/>
                </a:moveTo>
                <a:lnTo>
                  <a:pt x="728980" y="748030"/>
                </a:lnTo>
                <a:lnTo>
                  <a:pt x="735329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85110" h="2785109">
                <a:moveTo>
                  <a:pt x="754380" y="754380"/>
                </a:moveTo>
                <a:lnTo>
                  <a:pt x="735330" y="754380"/>
                </a:lnTo>
                <a:lnTo>
                  <a:pt x="741679" y="760730"/>
                </a:lnTo>
                <a:lnTo>
                  <a:pt x="760729" y="760730"/>
                </a:lnTo>
                <a:lnTo>
                  <a:pt x="754380" y="754380"/>
                </a:lnTo>
                <a:close/>
              </a:path>
              <a:path w="2785110" h="2785109">
                <a:moveTo>
                  <a:pt x="760730" y="760730"/>
                </a:moveTo>
                <a:lnTo>
                  <a:pt x="741680" y="760730"/>
                </a:lnTo>
                <a:lnTo>
                  <a:pt x="754379" y="773430"/>
                </a:lnTo>
                <a:lnTo>
                  <a:pt x="773429" y="773430"/>
                </a:lnTo>
                <a:lnTo>
                  <a:pt x="760730" y="760730"/>
                </a:lnTo>
                <a:close/>
              </a:path>
              <a:path w="2785110" h="2785109">
                <a:moveTo>
                  <a:pt x="773430" y="773430"/>
                </a:moveTo>
                <a:lnTo>
                  <a:pt x="754380" y="773430"/>
                </a:lnTo>
                <a:lnTo>
                  <a:pt x="773429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85110" h="27851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29" y="798830"/>
                </a:lnTo>
                <a:lnTo>
                  <a:pt x="792480" y="792480"/>
                </a:lnTo>
                <a:close/>
              </a:path>
              <a:path w="2785110" h="27851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79" y="805180"/>
                </a:lnTo>
                <a:lnTo>
                  <a:pt x="798830" y="798830"/>
                </a:lnTo>
                <a:close/>
              </a:path>
              <a:path w="2785110" h="27851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29" y="811530"/>
                </a:lnTo>
                <a:lnTo>
                  <a:pt x="805180" y="805180"/>
                </a:lnTo>
                <a:close/>
              </a:path>
              <a:path w="2785110" h="2785109">
                <a:moveTo>
                  <a:pt x="811530" y="811530"/>
                </a:moveTo>
                <a:lnTo>
                  <a:pt x="792480" y="811530"/>
                </a:lnTo>
                <a:lnTo>
                  <a:pt x="805179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85110" h="2785109">
                <a:moveTo>
                  <a:pt x="824230" y="824230"/>
                </a:moveTo>
                <a:lnTo>
                  <a:pt x="805180" y="824230"/>
                </a:lnTo>
                <a:lnTo>
                  <a:pt x="811529" y="830580"/>
                </a:lnTo>
                <a:lnTo>
                  <a:pt x="830579" y="830580"/>
                </a:lnTo>
                <a:lnTo>
                  <a:pt x="824230" y="824230"/>
                </a:lnTo>
                <a:close/>
              </a:path>
              <a:path w="2785110" h="2785109">
                <a:moveTo>
                  <a:pt x="830580" y="830580"/>
                </a:moveTo>
                <a:lnTo>
                  <a:pt x="811530" y="830580"/>
                </a:lnTo>
                <a:lnTo>
                  <a:pt x="817879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85110" h="2785109">
                <a:moveTo>
                  <a:pt x="836930" y="836930"/>
                </a:moveTo>
                <a:lnTo>
                  <a:pt x="817880" y="836930"/>
                </a:lnTo>
                <a:lnTo>
                  <a:pt x="824229" y="843280"/>
                </a:lnTo>
                <a:lnTo>
                  <a:pt x="843279" y="843280"/>
                </a:lnTo>
                <a:lnTo>
                  <a:pt x="836930" y="836930"/>
                </a:lnTo>
                <a:close/>
              </a:path>
              <a:path w="2785110" h="2785109">
                <a:moveTo>
                  <a:pt x="843280" y="843280"/>
                </a:moveTo>
                <a:lnTo>
                  <a:pt x="824230" y="843280"/>
                </a:lnTo>
                <a:lnTo>
                  <a:pt x="830579" y="849630"/>
                </a:lnTo>
                <a:lnTo>
                  <a:pt x="849629" y="849630"/>
                </a:lnTo>
                <a:lnTo>
                  <a:pt x="843280" y="843280"/>
                </a:lnTo>
                <a:close/>
              </a:path>
              <a:path w="2785110" h="2785109">
                <a:moveTo>
                  <a:pt x="849630" y="849630"/>
                </a:moveTo>
                <a:lnTo>
                  <a:pt x="830580" y="849630"/>
                </a:lnTo>
                <a:lnTo>
                  <a:pt x="843279" y="862330"/>
                </a:lnTo>
                <a:lnTo>
                  <a:pt x="862329" y="862330"/>
                </a:lnTo>
                <a:lnTo>
                  <a:pt x="849630" y="849630"/>
                </a:lnTo>
                <a:close/>
              </a:path>
              <a:path w="2785110" h="2785109">
                <a:moveTo>
                  <a:pt x="862330" y="862330"/>
                </a:moveTo>
                <a:lnTo>
                  <a:pt x="843280" y="862330"/>
                </a:lnTo>
                <a:lnTo>
                  <a:pt x="849629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85110" h="2785109">
                <a:moveTo>
                  <a:pt x="868680" y="868680"/>
                </a:moveTo>
                <a:lnTo>
                  <a:pt x="849630" y="868680"/>
                </a:lnTo>
                <a:lnTo>
                  <a:pt x="862330" y="881380"/>
                </a:lnTo>
                <a:lnTo>
                  <a:pt x="881379" y="881380"/>
                </a:lnTo>
                <a:lnTo>
                  <a:pt x="868680" y="868680"/>
                </a:lnTo>
                <a:close/>
              </a:path>
              <a:path w="2785110" h="27851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29" y="887730"/>
                </a:lnTo>
                <a:lnTo>
                  <a:pt x="881380" y="881380"/>
                </a:lnTo>
                <a:close/>
              </a:path>
              <a:path w="2785110" h="2785109">
                <a:moveTo>
                  <a:pt x="887730" y="887730"/>
                </a:moveTo>
                <a:lnTo>
                  <a:pt x="868680" y="88773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87730" y="887730"/>
                </a:lnTo>
                <a:close/>
              </a:path>
              <a:path w="2785110" h="2785109">
                <a:moveTo>
                  <a:pt x="900430" y="900430"/>
                </a:moveTo>
                <a:lnTo>
                  <a:pt x="881380" y="900430"/>
                </a:lnTo>
                <a:lnTo>
                  <a:pt x="906779" y="925830"/>
                </a:lnTo>
                <a:lnTo>
                  <a:pt x="925829" y="925830"/>
                </a:lnTo>
                <a:lnTo>
                  <a:pt x="900430" y="900430"/>
                </a:lnTo>
                <a:close/>
              </a:path>
              <a:path w="2785110" h="2785109">
                <a:moveTo>
                  <a:pt x="925830" y="925830"/>
                </a:moveTo>
                <a:lnTo>
                  <a:pt x="906780" y="925830"/>
                </a:lnTo>
                <a:lnTo>
                  <a:pt x="913129" y="932180"/>
                </a:lnTo>
                <a:lnTo>
                  <a:pt x="932179" y="932180"/>
                </a:lnTo>
                <a:lnTo>
                  <a:pt x="925830" y="925830"/>
                </a:lnTo>
                <a:close/>
              </a:path>
              <a:path w="2785110" h="2785109">
                <a:moveTo>
                  <a:pt x="932180" y="932180"/>
                </a:moveTo>
                <a:lnTo>
                  <a:pt x="913130" y="932180"/>
                </a:lnTo>
                <a:lnTo>
                  <a:pt x="925829" y="944880"/>
                </a:lnTo>
                <a:lnTo>
                  <a:pt x="944880" y="944880"/>
                </a:lnTo>
                <a:lnTo>
                  <a:pt x="932180" y="932180"/>
                </a:lnTo>
                <a:close/>
              </a:path>
              <a:path w="2785110" h="2785109">
                <a:moveTo>
                  <a:pt x="944880" y="944880"/>
                </a:moveTo>
                <a:lnTo>
                  <a:pt x="925830" y="944880"/>
                </a:lnTo>
                <a:lnTo>
                  <a:pt x="932179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785110" h="27851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79" y="957580"/>
                </a:lnTo>
                <a:lnTo>
                  <a:pt x="951230" y="951230"/>
                </a:lnTo>
                <a:close/>
              </a:path>
              <a:path w="2785110" h="27851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29" y="963930"/>
                </a:lnTo>
                <a:lnTo>
                  <a:pt x="957580" y="957580"/>
                </a:lnTo>
                <a:close/>
              </a:path>
              <a:path w="2785110" h="27851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79" y="970280"/>
                </a:lnTo>
                <a:lnTo>
                  <a:pt x="963930" y="963930"/>
                </a:lnTo>
                <a:close/>
              </a:path>
              <a:path w="2785110" h="27851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29" y="976630"/>
                </a:lnTo>
                <a:lnTo>
                  <a:pt x="970280" y="970280"/>
                </a:lnTo>
                <a:close/>
              </a:path>
              <a:path w="2785110" h="2785109">
                <a:moveTo>
                  <a:pt x="976630" y="976630"/>
                </a:moveTo>
                <a:lnTo>
                  <a:pt x="957580" y="976630"/>
                </a:lnTo>
                <a:lnTo>
                  <a:pt x="963930" y="982980"/>
                </a:lnTo>
                <a:lnTo>
                  <a:pt x="982979" y="982980"/>
                </a:lnTo>
                <a:lnTo>
                  <a:pt x="976630" y="976630"/>
                </a:lnTo>
                <a:close/>
              </a:path>
              <a:path w="2785110" h="2785109">
                <a:moveTo>
                  <a:pt x="982980" y="982980"/>
                </a:moveTo>
                <a:lnTo>
                  <a:pt x="963930" y="982980"/>
                </a:lnTo>
                <a:lnTo>
                  <a:pt x="976629" y="995680"/>
                </a:lnTo>
                <a:lnTo>
                  <a:pt x="995680" y="995680"/>
                </a:lnTo>
                <a:lnTo>
                  <a:pt x="982980" y="982980"/>
                </a:lnTo>
                <a:close/>
              </a:path>
              <a:path w="2785110" h="2785109">
                <a:moveTo>
                  <a:pt x="995680" y="995680"/>
                </a:moveTo>
                <a:lnTo>
                  <a:pt x="976630" y="995680"/>
                </a:lnTo>
                <a:lnTo>
                  <a:pt x="989329" y="1008380"/>
                </a:lnTo>
                <a:lnTo>
                  <a:pt x="1008379" y="1008380"/>
                </a:lnTo>
                <a:lnTo>
                  <a:pt x="995680" y="995680"/>
                </a:lnTo>
                <a:close/>
              </a:path>
              <a:path w="2785110" h="2785109">
                <a:moveTo>
                  <a:pt x="1008380" y="1008380"/>
                </a:moveTo>
                <a:lnTo>
                  <a:pt x="989330" y="1008380"/>
                </a:lnTo>
                <a:lnTo>
                  <a:pt x="1002029" y="1021080"/>
                </a:lnTo>
                <a:lnTo>
                  <a:pt x="1021079" y="1021080"/>
                </a:lnTo>
                <a:lnTo>
                  <a:pt x="1008380" y="1008380"/>
                </a:lnTo>
                <a:close/>
              </a:path>
              <a:path w="2785110" h="2785109">
                <a:moveTo>
                  <a:pt x="1021080" y="1021080"/>
                </a:moveTo>
                <a:lnTo>
                  <a:pt x="1002030" y="1021080"/>
                </a:lnTo>
                <a:lnTo>
                  <a:pt x="1008379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85110" h="27851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79" y="1033780"/>
                </a:lnTo>
                <a:lnTo>
                  <a:pt x="1027430" y="1027430"/>
                </a:lnTo>
                <a:close/>
              </a:path>
              <a:path w="2785110" h="2785109">
                <a:moveTo>
                  <a:pt x="1033780" y="1033780"/>
                </a:moveTo>
                <a:lnTo>
                  <a:pt x="1014730" y="1033780"/>
                </a:lnTo>
                <a:lnTo>
                  <a:pt x="1027430" y="1046480"/>
                </a:lnTo>
                <a:lnTo>
                  <a:pt x="1046479" y="1046480"/>
                </a:lnTo>
                <a:lnTo>
                  <a:pt x="1033780" y="1033780"/>
                </a:lnTo>
                <a:close/>
              </a:path>
              <a:path w="2785110" h="2785109">
                <a:moveTo>
                  <a:pt x="1046480" y="1046480"/>
                </a:moveTo>
                <a:lnTo>
                  <a:pt x="1027430" y="104648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6480" y="1046480"/>
                </a:lnTo>
                <a:close/>
              </a:path>
              <a:path w="2785110" h="2785109">
                <a:moveTo>
                  <a:pt x="1059180" y="1059180"/>
                </a:moveTo>
                <a:lnTo>
                  <a:pt x="1040130" y="1059180"/>
                </a:lnTo>
                <a:lnTo>
                  <a:pt x="104647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85110" h="27851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85110" h="2785109">
                <a:moveTo>
                  <a:pt x="1071880" y="1071880"/>
                </a:moveTo>
                <a:lnTo>
                  <a:pt x="1052830" y="1071880"/>
                </a:lnTo>
                <a:lnTo>
                  <a:pt x="1059179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85110" h="2785109">
                <a:moveTo>
                  <a:pt x="1078230" y="1078230"/>
                </a:moveTo>
                <a:lnTo>
                  <a:pt x="1059180" y="1078230"/>
                </a:lnTo>
                <a:lnTo>
                  <a:pt x="1065529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85110" h="2785109">
                <a:moveTo>
                  <a:pt x="1084580" y="1084580"/>
                </a:moveTo>
                <a:lnTo>
                  <a:pt x="1065530" y="1084580"/>
                </a:lnTo>
                <a:lnTo>
                  <a:pt x="107187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85110" h="2785109">
                <a:moveTo>
                  <a:pt x="1090930" y="1090930"/>
                </a:moveTo>
                <a:lnTo>
                  <a:pt x="1071880" y="1090930"/>
                </a:lnTo>
                <a:lnTo>
                  <a:pt x="1084579" y="1103630"/>
                </a:lnTo>
                <a:lnTo>
                  <a:pt x="1103630" y="1103630"/>
                </a:lnTo>
                <a:lnTo>
                  <a:pt x="1090930" y="1090930"/>
                </a:lnTo>
                <a:close/>
              </a:path>
              <a:path w="2785110" h="2785109">
                <a:moveTo>
                  <a:pt x="1103630" y="1103630"/>
                </a:moveTo>
                <a:lnTo>
                  <a:pt x="1084580" y="110363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3630" y="1103630"/>
                </a:lnTo>
                <a:close/>
              </a:path>
              <a:path w="2785110" h="27851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85110" h="27851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785110" h="27851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79" y="1135380"/>
                </a:lnTo>
                <a:lnTo>
                  <a:pt x="1129030" y="1129030"/>
                </a:lnTo>
                <a:close/>
              </a:path>
              <a:path w="2785110" h="27851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785110" h="27851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785110" h="2785109">
                <a:moveTo>
                  <a:pt x="1148080" y="1148080"/>
                </a:moveTo>
                <a:lnTo>
                  <a:pt x="1129030" y="1148080"/>
                </a:lnTo>
                <a:lnTo>
                  <a:pt x="1135379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785110" h="2785109">
                <a:moveTo>
                  <a:pt x="1154430" y="1154430"/>
                </a:moveTo>
                <a:lnTo>
                  <a:pt x="1135380" y="1154430"/>
                </a:lnTo>
                <a:lnTo>
                  <a:pt x="1141729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785110" h="2785109">
                <a:moveTo>
                  <a:pt x="1160780" y="1160780"/>
                </a:moveTo>
                <a:lnTo>
                  <a:pt x="1141730" y="1160780"/>
                </a:lnTo>
                <a:lnTo>
                  <a:pt x="1153159" y="1172210"/>
                </a:lnTo>
                <a:lnTo>
                  <a:pt x="1172210" y="1172210"/>
                </a:lnTo>
                <a:lnTo>
                  <a:pt x="1160780" y="1160780"/>
                </a:lnTo>
                <a:close/>
              </a:path>
              <a:path w="2785110" h="2785109">
                <a:moveTo>
                  <a:pt x="1172210" y="1172210"/>
                </a:moveTo>
                <a:lnTo>
                  <a:pt x="1153160" y="1172210"/>
                </a:lnTo>
                <a:lnTo>
                  <a:pt x="1172209" y="1191260"/>
                </a:lnTo>
                <a:lnTo>
                  <a:pt x="1191260" y="1191260"/>
                </a:lnTo>
                <a:lnTo>
                  <a:pt x="1172210" y="1172210"/>
                </a:lnTo>
                <a:close/>
              </a:path>
              <a:path w="2785110" h="2785109">
                <a:moveTo>
                  <a:pt x="1191260" y="1191260"/>
                </a:moveTo>
                <a:lnTo>
                  <a:pt x="1172210" y="1191260"/>
                </a:lnTo>
                <a:lnTo>
                  <a:pt x="1187450" y="1206500"/>
                </a:lnTo>
                <a:lnTo>
                  <a:pt x="1206500" y="1206500"/>
                </a:lnTo>
                <a:lnTo>
                  <a:pt x="1191260" y="1191260"/>
                </a:lnTo>
                <a:close/>
              </a:path>
              <a:path w="2785110" h="2785109">
                <a:moveTo>
                  <a:pt x="1206500" y="1206500"/>
                </a:moveTo>
                <a:lnTo>
                  <a:pt x="1187450" y="1206500"/>
                </a:lnTo>
                <a:lnTo>
                  <a:pt x="1193800" y="1212850"/>
                </a:lnTo>
                <a:lnTo>
                  <a:pt x="1212850" y="1212850"/>
                </a:lnTo>
                <a:lnTo>
                  <a:pt x="1206500" y="1206500"/>
                </a:lnTo>
                <a:close/>
              </a:path>
              <a:path w="2785110" h="2785109">
                <a:moveTo>
                  <a:pt x="1212850" y="1212850"/>
                </a:moveTo>
                <a:lnTo>
                  <a:pt x="1193800" y="1212850"/>
                </a:lnTo>
                <a:lnTo>
                  <a:pt x="1225549" y="1244600"/>
                </a:lnTo>
                <a:lnTo>
                  <a:pt x="1244600" y="1244600"/>
                </a:lnTo>
                <a:lnTo>
                  <a:pt x="1212850" y="1212850"/>
                </a:lnTo>
                <a:close/>
              </a:path>
              <a:path w="2785110" h="2785109">
                <a:moveTo>
                  <a:pt x="1244600" y="1244600"/>
                </a:moveTo>
                <a:lnTo>
                  <a:pt x="1225550" y="1244600"/>
                </a:lnTo>
                <a:lnTo>
                  <a:pt x="1229359" y="1248410"/>
                </a:lnTo>
                <a:lnTo>
                  <a:pt x="1248410" y="1248410"/>
                </a:lnTo>
                <a:lnTo>
                  <a:pt x="1244600" y="1244600"/>
                </a:lnTo>
                <a:close/>
              </a:path>
              <a:path w="2785110" h="2785109">
                <a:moveTo>
                  <a:pt x="1248410" y="1248410"/>
                </a:moveTo>
                <a:lnTo>
                  <a:pt x="1229360" y="1248410"/>
                </a:lnTo>
                <a:lnTo>
                  <a:pt x="1242060" y="1261110"/>
                </a:lnTo>
                <a:lnTo>
                  <a:pt x="1261110" y="1261110"/>
                </a:lnTo>
                <a:lnTo>
                  <a:pt x="1248410" y="1248410"/>
                </a:lnTo>
                <a:close/>
              </a:path>
              <a:path w="2785110" h="2785109">
                <a:moveTo>
                  <a:pt x="1261110" y="1261110"/>
                </a:moveTo>
                <a:lnTo>
                  <a:pt x="1242060" y="126111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61110" y="1261110"/>
                </a:lnTo>
                <a:close/>
              </a:path>
              <a:path w="2785110" h="2785109">
                <a:moveTo>
                  <a:pt x="1267460" y="1267460"/>
                </a:moveTo>
                <a:lnTo>
                  <a:pt x="1248410" y="1267460"/>
                </a:lnTo>
                <a:lnTo>
                  <a:pt x="1250950" y="1270000"/>
                </a:lnTo>
                <a:lnTo>
                  <a:pt x="1270000" y="1270000"/>
                </a:lnTo>
                <a:lnTo>
                  <a:pt x="1267460" y="1267460"/>
                </a:lnTo>
                <a:close/>
              </a:path>
              <a:path w="2785110" h="2785109">
                <a:moveTo>
                  <a:pt x="1270000" y="1270000"/>
                </a:moveTo>
                <a:lnTo>
                  <a:pt x="1250950" y="1270000"/>
                </a:lnTo>
                <a:lnTo>
                  <a:pt x="1282699" y="1301750"/>
                </a:lnTo>
                <a:lnTo>
                  <a:pt x="1301749" y="1301750"/>
                </a:lnTo>
                <a:lnTo>
                  <a:pt x="1270000" y="1270000"/>
                </a:lnTo>
                <a:close/>
              </a:path>
              <a:path w="2785110" h="2785109">
                <a:moveTo>
                  <a:pt x="1301750" y="1301750"/>
                </a:moveTo>
                <a:lnTo>
                  <a:pt x="1282700" y="1301750"/>
                </a:lnTo>
                <a:lnTo>
                  <a:pt x="1292860" y="1311910"/>
                </a:lnTo>
                <a:lnTo>
                  <a:pt x="1311910" y="1311910"/>
                </a:lnTo>
                <a:lnTo>
                  <a:pt x="1301750" y="1301750"/>
                </a:lnTo>
                <a:close/>
              </a:path>
              <a:path w="2785110" h="2785109">
                <a:moveTo>
                  <a:pt x="1311910" y="1311910"/>
                </a:moveTo>
                <a:lnTo>
                  <a:pt x="1292860" y="131191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85110" h="2785109">
                <a:moveTo>
                  <a:pt x="1314450" y="1314450"/>
                </a:moveTo>
                <a:lnTo>
                  <a:pt x="1295400" y="1314450"/>
                </a:lnTo>
                <a:lnTo>
                  <a:pt x="1308100" y="1327150"/>
                </a:lnTo>
                <a:lnTo>
                  <a:pt x="1327150" y="1327150"/>
                </a:lnTo>
                <a:lnTo>
                  <a:pt x="1314450" y="1314450"/>
                </a:lnTo>
                <a:close/>
              </a:path>
              <a:path w="2785110" h="2785109">
                <a:moveTo>
                  <a:pt x="1327150" y="1327150"/>
                </a:moveTo>
                <a:lnTo>
                  <a:pt x="1308100" y="1327150"/>
                </a:lnTo>
                <a:lnTo>
                  <a:pt x="1318260" y="1337310"/>
                </a:lnTo>
                <a:lnTo>
                  <a:pt x="1337310" y="1337310"/>
                </a:lnTo>
                <a:lnTo>
                  <a:pt x="1327150" y="1327150"/>
                </a:lnTo>
                <a:close/>
              </a:path>
              <a:path w="2785110" h="2785109">
                <a:moveTo>
                  <a:pt x="1337310" y="1337310"/>
                </a:moveTo>
                <a:lnTo>
                  <a:pt x="1318260" y="1337310"/>
                </a:lnTo>
                <a:lnTo>
                  <a:pt x="1324609" y="1343660"/>
                </a:lnTo>
                <a:lnTo>
                  <a:pt x="1343659" y="1343660"/>
                </a:lnTo>
                <a:lnTo>
                  <a:pt x="1337310" y="1337310"/>
                </a:lnTo>
                <a:close/>
              </a:path>
              <a:path w="2785110" h="2785109">
                <a:moveTo>
                  <a:pt x="1343660" y="1343660"/>
                </a:moveTo>
                <a:lnTo>
                  <a:pt x="1324610" y="1343660"/>
                </a:lnTo>
                <a:lnTo>
                  <a:pt x="1327150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85110" h="2785109">
                <a:moveTo>
                  <a:pt x="1346200" y="1346200"/>
                </a:moveTo>
                <a:lnTo>
                  <a:pt x="1327150" y="134620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85110" h="27851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785110" h="2785109">
                <a:moveTo>
                  <a:pt x="1358900" y="1358900"/>
                </a:moveTo>
                <a:lnTo>
                  <a:pt x="1339850" y="1358900"/>
                </a:lnTo>
                <a:lnTo>
                  <a:pt x="1343660" y="1362710"/>
                </a:lnTo>
                <a:lnTo>
                  <a:pt x="1362710" y="1362710"/>
                </a:lnTo>
                <a:lnTo>
                  <a:pt x="1358900" y="1358900"/>
                </a:lnTo>
                <a:close/>
              </a:path>
              <a:path w="2785110" h="2785109">
                <a:moveTo>
                  <a:pt x="1362710" y="1362710"/>
                </a:moveTo>
                <a:lnTo>
                  <a:pt x="1343660" y="136271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62710" y="1362710"/>
                </a:lnTo>
                <a:close/>
              </a:path>
              <a:path w="2785110" h="2785109">
                <a:moveTo>
                  <a:pt x="1369060" y="1369060"/>
                </a:moveTo>
                <a:lnTo>
                  <a:pt x="1350010" y="1369060"/>
                </a:lnTo>
                <a:lnTo>
                  <a:pt x="1362709" y="1381760"/>
                </a:lnTo>
                <a:lnTo>
                  <a:pt x="1381759" y="1381760"/>
                </a:lnTo>
                <a:lnTo>
                  <a:pt x="1369060" y="1369060"/>
                </a:lnTo>
                <a:close/>
              </a:path>
              <a:path w="2785110" h="2785109">
                <a:moveTo>
                  <a:pt x="1381760" y="1381760"/>
                </a:moveTo>
                <a:lnTo>
                  <a:pt x="1362710" y="138176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81760" y="1381760"/>
                </a:lnTo>
                <a:close/>
              </a:path>
              <a:path w="2785110" h="2785109">
                <a:moveTo>
                  <a:pt x="1384300" y="1384300"/>
                </a:moveTo>
                <a:lnTo>
                  <a:pt x="1365250" y="138430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84300" y="1384300"/>
                </a:lnTo>
                <a:close/>
              </a:path>
              <a:path w="2785110" h="27851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785110" h="2785109">
                <a:moveTo>
                  <a:pt x="1390650" y="1390650"/>
                </a:moveTo>
                <a:lnTo>
                  <a:pt x="1371600" y="139065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0650" y="1390650"/>
                </a:lnTo>
                <a:close/>
              </a:path>
              <a:path w="2785110" h="27851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785110" h="27851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785110" h="27851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85110" h="27851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785110" h="2785109">
                <a:moveTo>
                  <a:pt x="1422400" y="1422400"/>
                </a:moveTo>
                <a:lnTo>
                  <a:pt x="1403350" y="1422400"/>
                </a:lnTo>
                <a:lnTo>
                  <a:pt x="1416049" y="1435100"/>
                </a:lnTo>
                <a:lnTo>
                  <a:pt x="1435099" y="1435100"/>
                </a:lnTo>
                <a:lnTo>
                  <a:pt x="1422400" y="1422400"/>
                </a:lnTo>
                <a:close/>
              </a:path>
              <a:path w="2785110" h="27851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785110" h="2785109">
                <a:moveTo>
                  <a:pt x="1447800" y="1447800"/>
                </a:moveTo>
                <a:lnTo>
                  <a:pt x="1428750" y="1447800"/>
                </a:lnTo>
                <a:lnTo>
                  <a:pt x="1438910" y="1457960"/>
                </a:lnTo>
                <a:lnTo>
                  <a:pt x="1457960" y="1457960"/>
                </a:lnTo>
                <a:lnTo>
                  <a:pt x="1447800" y="1447800"/>
                </a:lnTo>
                <a:close/>
              </a:path>
              <a:path w="2785110" h="2785109">
                <a:moveTo>
                  <a:pt x="1457960" y="1457960"/>
                </a:moveTo>
                <a:lnTo>
                  <a:pt x="1438910" y="1457960"/>
                </a:lnTo>
                <a:lnTo>
                  <a:pt x="1451610" y="1470660"/>
                </a:lnTo>
                <a:lnTo>
                  <a:pt x="1470660" y="1470660"/>
                </a:lnTo>
                <a:lnTo>
                  <a:pt x="1457960" y="1457960"/>
                </a:lnTo>
                <a:close/>
              </a:path>
              <a:path w="2785110" h="2785109">
                <a:moveTo>
                  <a:pt x="1470660" y="1470660"/>
                </a:moveTo>
                <a:lnTo>
                  <a:pt x="1451610" y="1470660"/>
                </a:lnTo>
                <a:lnTo>
                  <a:pt x="1454150" y="1473200"/>
                </a:lnTo>
                <a:lnTo>
                  <a:pt x="1473200" y="1473200"/>
                </a:lnTo>
                <a:lnTo>
                  <a:pt x="1470660" y="1470660"/>
                </a:lnTo>
                <a:close/>
              </a:path>
              <a:path w="2785110" h="2785109">
                <a:moveTo>
                  <a:pt x="1473200" y="1473200"/>
                </a:moveTo>
                <a:lnTo>
                  <a:pt x="1454150" y="1473200"/>
                </a:lnTo>
                <a:lnTo>
                  <a:pt x="1457959" y="1477010"/>
                </a:lnTo>
                <a:lnTo>
                  <a:pt x="1477009" y="1477010"/>
                </a:lnTo>
                <a:lnTo>
                  <a:pt x="1473200" y="1473200"/>
                </a:lnTo>
                <a:close/>
              </a:path>
              <a:path w="2785110" h="2785109">
                <a:moveTo>
                  <a:pt x="1477010" y="1477010"/>
                </a:moveTo>
                <a:lnTo>
                  <a:pt x="1457960" y="1477010"/>
                </a:lnTo>
                <a:lnTo>
                  <a:pt x="1466850" y="1485900"/>
                </a:lnTo>
                <a:lnTo>
                  <a:pt x="1485900" y="1485900"/>
                </a:lnTo>
                <a:lnTo>
                  <a:pt x="1477010" y="1477010"/>
                </a:lnTo>
                <a:close/>
              </a:path>
              <a:path w="2785110" h="2785109">
                <a:moveTo>
                  <a:pt x="1485900" y="1485900"/>
                </a:moveTo>
                <a:lnTo>
                  <a:pt x="1466850" y="1485900"/>
                </a:lnTo>
                <a:lnTo>
                  <a:pt x="1489710" y="1508760"/>
                </a:lnTo>
                <a:lnTo>
                  <a:pt x="1508760" y="1508760"/>
                </a:lnTo>
                <a:lnTo>
                  <a:pt x="1485900" y="1485900"/>
                </a:lnTo>
                <a:close/>
              </a:path>
              <a:path w="2785110" h="2785109">
                <a:moveTo>
                  <a:pt x="1508760" y="1508760"/>
                </a:moveTo>
                <a:lnTo>
                  <a:pt x="1489710" y="1508760"/>
                </a:lnTo>
                <a:lnTo>
                  <a:pt x="1504949" y="1524000"/>
                </a:lnTo>
                <a:lnTo>
                  <a:pt x="1523999" y="1524000"/>
                </a:lnTo>
                <a:lnTo>
                  <a:pt x="1508760" y="1508760"/>
                </a:lnTo>
                <a:close/>
              </a:path>
              <a:path w="2785110" h="27851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785110" h="2785109">
                <a:moveTo>
                  <a:pt x="1527810" y="1527810"/>
                </a:moveTo>
                <a:lnTo>
                  <a:pt x="1508760" y="1527810"/>
                </a:lnTo>
                <a:lnTo>
                  <a:pt x="1521460" y="1540510"/>
                </a:lnTo>
                <a:lnTo>
                  <a:pt x="1540509" y="1540510"/>
                </a:lnTo>
                <a:lnTo>
                  <a:pt x="1527810" y="1527810"/>
                </a:lnTo>
                <a:close/>
              </a:path>
              <a:path w="2785110" h="2785109">
                <a:moveTo>
                  <a:pt x="1540510" y="1540510"/>
                </a:moveTo>
                <a:lnTo>
                  <a:pt x="1521460" y="1540510"/>
                </a:lnTo>
                <a:lnTo>
                  <a:pt x="1527810" y="1546860"/>
                </a:lnTo>
                <a:lnTo>
                  <a:pt x="1546859" y="1546860"/>
                </a:lnTo>
                <a:lnTo>
                  <a:pt x="1540510" y="1540510"/>
                </a:lnTo>
                <a:close/>
              </a:path>
              <a:path w="2785110" h="2785109">
                <a:moveTo>
                  <a:pt x="1546860" y="1546860"/>
                </a:moveTo>
                <a:lnTo>
                  <a:pt x="1527810" y="1546860"/>
                </a:lnTo>
                <a:lnTo>
                  <a:pt x="1546860" y="1565910"/>
                </a:lnTo>
                <a:lnTo>
                  <a:pt x="1565910" y="1565910"/>
                </a:lnTo>
                <a:lnTo>
                  <a:pt x="1546860" y="1546860"/>
                </a:lnTo>
                <a:close/>
              </a:path>
              <a:path w="2785110" h="2785109">
                <a:moveTo>
                  <a:pt x="1565910" y="1565910"/>
                </a:moveTo>
                <a:lnTo>
                  <a:pt x="1546860" y="156591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5910" y="1565910"/>
                </a:lnTo>
                <a:close/>
              </a:path>
              <a:path w="2785110" h="2785109">
                <a:moveTo>
                  <a:pt x="1572260" y="1572260"/>
                </a:moveTo>
                <a:lnTo>
                  <a:pt x="1553210" y="15722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72260" y="1572260"/>
                </a:lnTo>
                <a:close/>
              </a:path>
              <a:path w="2785110" h="27851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785110" h="2785109">
                <a:moveTo>
                  <a:pt x="1597660" y="1597660"/>
                </a:moveTo>
                <a:lnTo>
                  <a:pt x="1578610" y="1597660"/>
                </a:lnTo>
                <a:lnTo>
                  <a:pt x="1591310" y="1610360"/>
                </a:lnTo>
                <a:lnTo>
                  <a:pt x="1610359" y="1610360"/>
                </a:lnTo>
                <a:lnTo>
                  <a:pt x="1597660" y="1597660"/>
                </a:lnTo>
                <a:close/>
              </a:path>
              <a:path w="2785110" h="2785109">
                <a:moveTo>
                  <a:pt x="1610360" y="1610360"/>
                </a:moveTo>
                <a:lnTo>
                  <a:pt x="1591310" y="1610360"/>
                </a:lnTo>
                <a:lnTo>
                  <a:pt x="1597660" y="1616710"/>
                </a:lnTo>
                <a:lnTo>
                  <a:pt x="1616709" y="1616710"/>
                </a:lnTo>
                <a:lnTo>
                  <a:pt x="1610360" y="1610360"/>
                </a:lnTo>
                <a:close/>
              </a:path>
              <a:path w="2785110" h="2785109">
                <a:moveTo>
                  <a:pt x="1616710" y="1616710"/>
                </a:moveTo>
                <a:lnTo>
                  <a:pt x="1597660" y="1616710"/>
                </a:lnTo>
                <a:lnTo>
                  <a:pt x="1606550" y="1625600"/>
                </a:lnTo>
                <a:lnTo>
                  <a:pt x="1625599" y="1625600"/>
                </a:lnTo>
                <a:lnTo>
                  <a:pt x="1616710" y="1616710"/>
                </a:lnTo>
                <a:close/>
              </a:path>
              <a:path w="2785110" h="2785109">
                <a:moveTo>
                  <a:pt x="1625600" y="1625600"/>
                </a:moveTo>
                <a:lnTo>
                  <a:pt x="1606550" y="1625600"/>
                </a:lnTo>
                <a:lnTo>
                  <a:pt x="1616710" y="1635760"/>
                </a:lnTo>
                <a:lnTo>
                  <a:pt x="1635759" y="1635760"/>
                </a:lnTo>
                <a:lnTo>
                  <a:pt x="1625600" y="1625600"/>
                </a:lnTo>
                <a:close/>
              </a:path>
              <a:path w="2785110" h="2785109">
                <a:moveTo>
                  <a:pt x="1635760" y="1635760"/>
                </a:moveTo>
                <a:lnTo>
                  <a:pt x="1616710" y="16357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35760" y="1635760"/>
                </a:lnTo>
                <a:close/>
              </a:path>
              <a:path w="2785110" h="27851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785110" h="27851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785110" h="2785109">
                <a:moveTo>
                  <a:pt x="1673860" y="1673860"/>
                </a:moveTo>
                <a:lnTo>
                  <a:pt x="1654810" y="1673860"/>
                </a:lnTo>
                <a:lnTo>
                  <a:pt x="1680210" y="1699260"/>
                </a:lnTo>
                <a:lnTo>
                  <a:pt x="1699259" y="1699260"/>
                </a:lnTo>
                <a:lnTo>
                  <a:pt x="1673860" y="1673860"/>
                </a:lnTo>
                <a:close/>
              </a:path>
              <a:path w="2785110" h="2785109">
                <a:moveTo>
                  <a:pt x="1699260" y="1699260"/>
                </a:moveTo>
                <a:lnTo>
                  <a:pt x="1680210" y="1699260"/>
                </a:lnTo>
                <a:lnTo>
                  <a:pt x="1686560" y="1705610"/>
                </a:lnTo>
                <a:lnTo>
                  <a:pt x="1705609" y="1705610"/>
                </a:lnTo>
                <a:lnTo>
                  <a:pt x="1699260" y="1699260"/>
                </a:lnTo>
                <a:close/>
              </a:path>
              <a:path w="2785110" h="2785109">
                <a:moveTo>
                  <a:pt x="1705610" y="1705610"/>
                </a:moveTo>
                <a:lnTo>
                  <a:pt x="1686560" y="1705610"/>
                </a:lnTo>
                <a:lnTo>
                  <a:pt x="1711960" y="1731010"/>
                </a:lnTo>
                <a:lnTo>
                  <a:pt x="1731009" y="1731010"/>
                </a:lnTo>
                <a:lnTo>
                  <a:pt x="1705610" y="1705610"/>
                </a:lnTo>
                <a:close/>
              </a:path>
              <a:path w="2785110" h="2785109">
                <a:moveTo>
                  <a:pt x="1731010" y="1731010"/>
                </a:moveTo>
                <a:lnTo>
                  <a:pt x="1711960" y="1731010"/>
                </a:lnTo>
                <a:lnTo>
                  <a:pt x="1743710" y="1762760"/>
                </a:lnTo>
                <a:lnTo>
                  <a:pt x="1762759" y="1762760"/>
                </a:lnTo>
                <a:lnTo>
                  <a:pt x="1731010" y="1731010"/>
                </a:lnTo>
                <a:close/>
              </a:path>
              <a:path w="2785110" h="2785109">
                <a:moveTo>
                  <a:pt x="1762760" y="1762760"/>
                </a:moveTo>
                <a:lnTo>
                  <a:pt x="1743710" y="1762760"/>
                </a:lnTo>
                <a:lnTo>
                  <a:pt x="1750060" y="1769110"/>
                </a:lnTo>
                <a:lnTo>
                  <a:pt x="1769109" y="1769110"/>
                </a:lnTo>
                <a:lnTo>
                  <a:pt x="1762760" y="1762760"/>
                </a:lnTo>
                <a:close/>
              </a:path>
              <a:path w="2785110" h="2785109">
                <a:moveTo>
                  <a:pt x="1769110" y="1769110"/>
                </a:moveTo>
                <a:lnTo>
                  <a:pt x="1750060" y="1769110"/>
                </a:lnTo>
                <a:lnTo>
                  <a:pt x="1771650" y="1790700"/>
                </a:lnTo>
                <a:lnTo>
                  <a:pt x="1790700" y="1790700"/>
                </a:lnTo>
                <a:lnTo>
                  <a:pt x="1769110" y="1769110"/>
                </a:lnTo>
                <a:close/>
              </a:path>
              <a:path w="2785110" h="2785109">
                <a:moveTo>
                  <a:pt x="1790700" y="1790700"/>
                </a:moveTo>
                <a:lnTo>
                  <a:pt x="1771650" y="1790700"/>
                </a:lnTo>
                <a:lnTo>
                  <a:pt x="1781810" y="1800860"/>
                </a:lnTo>
                <a:lnTo>
                  <a:pt x="1800859" y="1800860"/>
                </a:lnTo>
                <a:lnTo>
                  <a:pt x="1790700" y="1790700"/>
                </a:lnTo>
                <a:close/>
              </a:path>
              <a:path w="2785110" h="2785109">
                <a:moveTo>
                  <a:pt x="1800860" y="1800860"/>
                </a:moveTo>
                <a:lnTo>
                  <a:pt x="1781810" y="1800860"/>
                </a:lnTo>
                <a:lnTo>
                  <a:pt x="1803400" y="1822450"/>
                </a:lnTo>
                <a:lnTo>
                  <a:pt x="1822450" y="1822450"/>
                </a:lnTo>
                <a:lnTo>
                  <a:pt x="1800860" y="1800860"/>
                </a:lnTo>
                <a:close/>
              </a:path>
              <a:path w="2785110" h="2785109">
                <a:moveTo>
                  <a:pt x="1822450" y="1822450"/>
                </a:moveTo>
                <a:lnTo>
                  <a:pt x="1803400" y="182245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22450" y="1822450"/>
                </a:lnTo>
                <a:close/>
              </a:path>
              <a:path w="2785110" h="2785109">
                <a:moveTo>
                  <a:pt x="1832610" y="1832610"/>
                </a:moveTo>
                <a:lnTo>
                  <a:pt x="1813560" y="1832610"/>
                </a:lnTo>
                <a:lnTo>
                  <a:pt x="1832610" y="1851660"/>
                </a:lnTo>
                <a:lnTo>
                  <a:pt x="1851659" y="1851660"/>
                </a:lnTo>
                <a:lnTo>
                  <a:pt x="1832610" y="1832610"/>
                </a:lnTo>
                <a:close/>
              </a:path>
              <a:path w="2785110" h="2785109">
                <a:moveTo>
                  <a:pt x="1851660" y="1851660"/>
                </a:moveTo>
                <a:lnTo>
                  <a:pt x="1832610" y="1851660"/>
                </a:lnTo>
                <a:lnTo>
                  <a:pt x="1835150" y="1854200"/>
                </a:lnTo>
                <a:lnTo>
                  <a:pt x="1854200" y="1854200"/>
                </a:lnTo>
                <a:lnTo>
                  <a:pt x="1851660" y="1851660"/>
                </a:lnTo>
                <a:close/>
              </a:path>
              <a:path w="2785110" h="2785109">
                <a:moveTo>
                  <a:pt x="1854200" y="1854200"/>
                </a:moveTo>
                <a:lnTo>
                  <a:pt x="1835150" y="1854200"/>
                </a:lnTo>
                <a:lnTo>
                  <a:pt x="1838960" y="1858010"/>
                </a:lnTo>
                <a:lnTo>
                  <a:pt x="1858009" y="1858010"/>
                </a:lnTo>
                <a:lnTo>
                  <a:pt x="1854200" y="1854200"/>
                </a:lnTo>
                <a:close/>
              </a:path>
              <a:path w="2785110" h="2785109">
                <a:moveTo>
                  <a:pt x="1858010" y="1858010"/>
                </a:moveTo>
                <a:lnTo>
                  <a:pt x="1838960" y="1858010"/>
                </a:lnTo>
                <a:lnTo>
                  <a:pt x="1845310" y="1864360"/>
                </a:lnTo>
                <a:lnTo>
                  <a:pt x="1864359" y="1864360"/>
                </a:lnTo>
                <a:lnTo>
                  <a:pt x="1858010" y="1858010"/>
                </a:lnTo>
                <a:close/>
              </a:path>
              <a:path w="2785110" h="2785109">
                <a:moveTo>
                  <a:pt x="1864360" y="1864360"/>
                </a:moveTo>
                <a:lnTo>
                  <a:pt x="1845310" y="1864360"/>
                </a:lnTo>
                <a:lnTo>
                  <a:pt x="1866900" y="1885950"/>
                </a:lnTo>
                <a:lnTo>
                  <a:pt x="1885950" y="1885950"/>
                </a:lnTo>
                <a:lnTo>
                  <a:pt x="1864360" y="1864360"/>
                </a:lnTo>
                <a:close/>
              </a:path>
              <a:path w="2785110" h="2785109">
                <a:moveTo>
                  <a:pt x="1885950" y="1885950"/>
                </a:moveTo>
                <a:lnTo>
                  <a:pt x="1866900" y="1885950"/>
                </a:lnTo>
                <a:lnTo>
                  <a:pt x="1870710" y="1889760"/>
                </a:lnTo>
                <a:lnTo>
                  <a:pt x="1889759" y="1889760"/>
                </a:lnTo>
                <a:lnTo>
                  <a:pt x="1885950" y="1885950"/>
                </a:lnTo>
                <a:close/>
              </a:path>
              <a:path w="2785110" h="2785109">
                <a:moveTo>
                  <a:pt x="1889760" y="1889760"/>
                </a:moveTo>
                <a:lnTo>
                  <a:pt x="1870710" y="188976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89760" y="1889760"/>
                </a:lnTo>
                <a:close/>
              </a:path>
              <a:path w="2785110" h="2785109">
                <a:moveTo>
                  <a:pt x="1905000" y="1905000"/>
                </a:moveTo>
                <a:lnTo>
                  <a:pt x="1885950" y="1905000"/>
                </a:lnTo>
                <a:lnTo>
                  <a:pt x="1892300" y="1911350"/>
                </a:lnTo>
                <a:lnTo>
                  <a:pt x="1911350" y="1911350"/>
                </a:lnTo>
                <a:lnTo>
                  <a:pt x="1905000" y="1905000"/>
                </a:lnTo>
                <a:close/>
              </a:path>
              <a:path w="2785110" h="2785109">
                <a:moveTo>
                  <a:pt x="1911350" y="1911350"/>
                </a:moveTo>
                <a:lnTo>
                  <a:pt x="1892300" y="1911350"/>
                </a:lnTo>
                <a:lnTo>
                  <a:pt x="1896110" y="1915160"/>
                </a:lnTo>
                <a:lnTo>
                  <a:pt x="1915160" y="1915160"/>
                </a:lnTo>
                <a:lnTo>
                  <a:pt x="1911350" y="1911350"/>
                </a:lnTo>
                <a:close/>
              </a:path>
              <a:path w="2785110" h="2785109">
                <a:moveTo>
                  <a:pt x="1915160" y="1915160"/>
                </a:moveTo>
                <a:lnTo>
                  <a:pt x="1896110" y="191516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15160" y="1915160"/>
                </a:lnTo>
                <a:close/>
              </a:path>
              <a:path w="2785110" h="2785109">
                <a:moveTo>
                  <a:pt x="1924050" y="1924050"/>
                </a:moveTo>
                <a:lnTo>
                  <a:pt x="1905000" y="1924050"/>
                </a:lnTo>
                <a:lnTo>
                  <a:pt x="1908810" y="1927860"/>
                </a:lnTo>
                <a:lnTo>
                  <a:pt x="1927859" y="1927860"/>
                </a:lnTo>
                <a:lnTo>
                  <a:pt x="1924050" y="1924050"/>
                </a:lnTo>
                <a:close/>
              </a:path>
              <a:path w="2785110" h="2785109">
                <a:moveTo>
                  <a:pt x="1927860" y="1927860"/>
                </a:moveTo>
                <a:lnTo>
                  <a:pt x="1908810" y="1927860"/>
                </a:lnTo>
                <a:lnTo>
                  <a:pt x="1911350" y="1930400"/>
                </a:lnTo>
                <a:lnTo>
                  <a:pt x="1930400" y="1930400"/>
                </a:lnTo>
                <a:lnTo>
                  <a:pt x="1927860" y="1927860"/>
                </a:lnTo>
                <a:close/>
              </a:path>
              <a:path w="2785110" h="2785109">
                <a:moveTo>
                  <a:pt x="1930400" y="1930400"/>
                </a:moveTo>
                <a:lnTo>
                  <a:pt x="1911350" y="1930400"/>
                </a:lnTo>
                <a:lnTo>
                  <a:pt x="1917700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85110" h="2785109">
                <a:moveTo>
                  <a:pt x="1936750" y="1936750"/>
                </a:moveTo>
                <a:lnTo>
                  <a:pt x="1917700" y="193675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6750" y="1936750"/>
                </a:lnTo>
                <a:close/>
              </a:path>
              <a:path w="2785110" h="27851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09" y="1946910"/>
                </a:lnTo>
                <a:lnTo>
                  <a:pt x="1943100" y="1943100"/>
                </a:lnTo>
                <a:close/>
              </a:path>
              <a:path w="2785110" h="2785109">
                <a:moveTo>
                  <a:pt x="1946910" y="1946910"/>
                </a:moveTo>
                <a:lnTo>
                  <a:pt x="1927860" y="1946910"/>
                </a:lnTo>
                <a:lnTo>
                  <a:pt x="1940560" y="1959610"/>
                </a:lnTo>
                <a:lnTo>
                  <a:pt x="1959609" y="1959610"/>
                </a:lnTo>
                <a:lnTo>
                  <a:pt x="1946910" y="1946910"/>
                </a:lnTo>
                <a:close/>
              </a:path>
              <a:path w="2785110" h="2785109">
                <a:moveTo>
                  <a:pt x="1959610" y="1959610"/>
                </a:moveTo>
                <a:lnTo>
                  <a:pt x="1940560" y="1959610"/>
                </a:lnTo>
                <a:lnTo>
                  <a:pt x="1943100" y="1962150"/>
                </a:lnTo>
                <a:lnTo>
                  <a:pt x="1962149" y="1962150"/>
                </a:lnTo>
                <a:lnTo>
                  <a:pt x="1959610" y="1959610"/>
                </a:lnTo>
                <a:close/>
              </a:path>
              <a:path w="2785110" h="27851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785110" h="2785109">
                <a:moveTo>
                  <a:pt x="1968500" y="1968500"/>
                </a:moveTo>
                <a:lnTo>
                  <a:pt x="1949450" y="1968500"/>
                </a:lnTo>
                <a:lnTo>
                  <a:pt x="1953260" y="1972310"/>
                </a:lnTo>
                <a:lnTo>
                  <a:pt x="1972309" y="1972310"/>
                </a:lnTo>
                <a:lnTo>
                  <a:pt x="1968500" y="1968500"/>
                </a:lnTo>
                <a:close/>
              </a:path>
              <a:path w="2785110" h="2785109">
                <a:moveTo>
                  <a:pt x="1972310" y="1972310"/>
                </a:moveTo>
                <a:lnTo>
                  <a:pt x="1953260" y="1972310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72310" y="1972310"/>
                </a:lnTo>
                <a:close/>
              </a:path>
              <a:path w="2785110" h="2785109">
                <a:moveTo>
                  <a:pt x="2585720" y="2585720"/>
                </a:moveTo>
                <a:lnTo>
                  <a:pt x="2566670" y="2585720"/>
                </a:lnTo>
                <a:lnTo>
                  <a:pt x="2673350" y="2692400"/>
                </a:lnTo>
                <a:lnTo>
                  <a:pt x="2692400" y="2692400"/>
                </a:lnTo>
                <a:lnTo>
                  <a:pt x="2585720" y="2585720"/>
                </a:lnTo>
                <a:close/>
              </a:path>
              <a:path w="2785110" h="27851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785110" h="27851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785110" h="27851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785110" h="27851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785110" h="27851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785110" h="27851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785110" h="2785109">
                <a:moveTo>
                  <a:pt x="2564129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29" y="2564130"/>
                </a:lnTo>
                <a:close/>
              </a:path>
              <a:path w="2785110" h="27851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785110" h="2785109">
                <a:moveTo>
                  <a:pt x="2557779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79" y="2557780"/>
                </a:lnTo>
                <a:close/>
              </a:path>
              <a:path w="2785110" h="27851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785110" h="2785109">
                <a:moveTo>
                  <a:pt x="2551429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29" y="2551430"/>
                </a:lnTo>
                <a:close/>
              </a:path>
              <a:path w="2785110" h="27851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785110" h="2785109">
                <a:moveTo>
                  <a:pt x="2545079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79" y="2545080"/>
                </a:lnTo>
                <a:close/>
              </a:path>
              <a:path w="2785110" h="27851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85110" h="27851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85110" h="27851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85110" h="2785109">
                <a:moveTo>
                  <a:pt x="2532379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79" y="2532380"/>
                </a:lnTo>
                <a:close/>
              </a:path>
              <a:path w="2785110" h="27851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85110" h="2785109">
                <a:moveTo>
                  <a:pt x="2526029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29" y="2526030"/>
                </a:lnTo>
                <a:close/>
              </a:path>
              <a:path w="2785110" h="27851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85110" h="2785109">
                <a:moveTo>
                  <a:pt x="2519679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79" y="2519680"/>
                </a:lnTo>
                <a:close/>
              </a:path>
              <a:path w="2785110" h="27851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85110" h="2785109">
                <a:moveTo>
                  <a:pt x="2513329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29" y="2513330"/>
                </a:lnTo>
                <a:close/>
              </a:path>
              <a:path w="2785110" h="27851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85110" h="2785109">
                <a:moveTo>
                  <a:pt x="2506979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79" y="2506980"/>
                </a:lnTo>
                <a:close/>
              </a:path>
              <a:path w="2785110" h="27851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85110" h="2785109">
                <a:moveTo>
                  <a:pt x="2500629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29" y="2500630"/>
                </a:lnTo>
                <a:close/>
              </a:path>
              <a:path w="2785110" h="27851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85110" h="2785109">
                <a:moveTo>
                  <a:pt x="2494279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79" y="2494280"/>
                </a:lnTo>
                <a:close/>
              </a:path>
              <a:path w="2785110" h="27851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785110" h="27851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85110" h="2785109">
                <a:moveTo>
                  <a:pt x="2481579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79" y="2481580"/>
                </a:lnTo>
                <a:close/>
              </a:path>
              <a:path w="2785110" h="27851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85110" h="2785109">
                <a:moveTo>
                  <a:pt x="2475229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29" y="2475230"/>
                </a:lnTo>
                <a:close/>
              </a:path>
              <a:path w="2785110" h="27851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85110" h="2785109">
                <a:moveTo>
                  <a:pt x="2468879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79" y="2468880"/>
                </a:lnTo>
                <a:close/>
              </a:path>
              <a:path w="2785110" h="2785109">
                <a:moveTo>
                  <a:pt x="2465069" y="2465070"/>
                </a:moveTo>
                <a:lnTo>
                  <a:pt x="2446020" y="246507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5069" y="2465070"/>
                </a:lnTo>
                <a:close/>
              </a:path>
              <a:path w="2785110" h="2785109">
                <a:moveTo>
                  <a:pt x="2462530" y="2462530"/>
                </a:moveTo>
                <a:lnTo>
                  <a:pt x="2443480" y="2462530"/>
                </a:lnTo>
                <a:lnTo>
                  <a:pt x="2444750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85110" h="2785109">
                <a:moveTo>
                  <a:pt x="2458720" y="2458720"/>
                </a:moveTo>
                <a:lnTo>
                  <a:pt x="2439670" y="245872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85110" h="2785109">
                <a:moveTo>
                  <a:pt x="2456180" y="2456180"/>
                </a:moveTo>
                <a:lnTo>
                  <a:pt x="2437130" y="2456180"/>
                </a:lnTo>
                <a:lnTo>
                  <a:pt x="2438400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85110" h="2785109">
                <a:moveTo>
                  <a:pt x="2452370" y="2452370"/>
                </a:moveTo>
                <a:lnTo>
                  <a:pt x="2433320" y="245237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52370" y="2452370"/>
                </a:lnTo>
                <a:close/>
              </a:path>
              <a:path w="2785110" h="2785109">
                <a:moveTo>
                  <a:pt x="2449829" y="2449830"/>
                </a:moveTo>
                <a:lnTo>
                  <a:pt x="2430780" y="2449830"/>
                </a:lnTo>
                <a:lnTo>
                  <a:pt x="2432050" y="2451100"/>
                </a:lnTo>
                <a:lnTo>
                  <a:pt x="2451100" y="2451100"/>
                </a:lnTo>
                <a:lnTo>
                  <a:pt x="2449829" y="2449830"/>
                </a:lnTo>
                <a:close/>
              </a:path>
              <a:path w="2785110" h="2785109">
                <a:moveTo>
                  <a:pt x="2446020" y="2446020"/>
                </a:moveTo>
                <a:lnTo>
                  <a:pt x="2426970" y="244602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85110" h="2785109">
                <a:moveTo>
                  <a:pt x="2443479" y="2443480"/>
                </a:moveTo>
                <a:lnTo>
                  <a:pt x="2424430" y="2443480"/>
                </a:lnTo>
                <a:lnTo>
                  <a:pt x="2425700" y="2444750"/>
                </a:lnTo>
                <a:lnTo>
                  <a:pt x="2444750" y="2444750"/>
                </a:lnTo>
                <a:lnTo>
                  <a:pt x="2443479" y="2443480"/>
                </a:lnTo>
                <a:close/>
              </a:path>
              <a:path w="2785110" h="2785109">
                <a:moveTo>
                  <a:pt x="2439670" y="2439670"/>
                </a:moveTo>
                <a:lnTo>
                  <a:pt x="2420620" y="243967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85110" h="2785109">
                <a:moveTo>
                  <a:pt x="2437129" y="2437130"/>
                </a:moveTo>
                <a:lnTo>
                  <a:pt x="2418080" y="2437130"/>
                </a:lnTo>
                <a:lnTo>
                  <a:pt x="2419350" y="2438400"/>
                </a:lnTo>
                <a:lnTo>
                  <a:pt x="2438400" y="2438400"/>
                </a:lnTo>
                <a:lnTo>
                  <a:pt x="2437129" y="2437130"/>
                </a:lnTo>
                <a:close/>
              </a:path>
              <a:path w="2785110" h="2785109">
                <a:moveTo>
                  <a:pt x="2433320" y="2433320"/>
                </a:moveTo>
                <a:lnTo>
                  <a:pt x="2414270" y="243332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85110" h="2785109">
                <a:moveTo>
                  <a:pt x="2430780" y="2430780"/>
                </a:moveTo>
                <a:lnTo>
                  <a:pt x="2411730" y="2430780"/>
                </a:lnTo>
                <a:lnTo>
                  <a:pt x="2413000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85110" h="2785109">
                <a:moveTo>
                  <a:pt x="2424429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29" y="2424430"/>
                </a:lnTo>
                <a:close/>
              </a:path>
              <a:path w="2785110" h="2785109">
                <a:moveTo>
                  <a:pt x="2418080" y="2418080"/>
                </a:moveTo>
                <a:lnTo>
                  <a:pt x="2399030" y="241808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8080" y="2418080"/>
                </a:lnTo>
                <a:close/>
              </a:path>
              <a:path w="2785110" h="2785109">
                <a:moveTo>
                  <a:pt x="2411730" y="2411730"/>
                </a:moveTo>
                <a:lnTo>
                  <a:pt x="2392680" y="2411730"/>
                </a:lnTo>
                <a:lnTo>
                  <a:pt x="2397760" y="2416810"/>
                </a:lnTo>
                <a:lnTo>
                  <a:pt x="2416810" y="2416810"/>
                </a:lnTo>
                <a:lnTo>
                  <a:pt x="2411730" y="2411730"/>
                </a:lnTo>
                <a:close/>
              </a:path>
              <a:path w="2785110" h="2785109">
                <a:moveTo>
                  <a:pt x="2405380" y="2405380"/>
                </a:moveTo>
                <a:lnTo>
                  <a:pt x="2386330" y="2405380"/>
                </a:lnTo>
                <a:lnTo>
                  <a:pt x="2391410" y="2410460"/>
                </a:lnTo>
                <a:lnTo>
                  <a:pt x="2410460" y="2410460"/>
                </a:lnTo>
                <a:lnTo>
                  <a:pt x="2405380" y="2405380"/>
                </a:lnTo>
                <a:close/>
              </a:path>
              <a:path w="2785110" h="2785109">
                <a:moveTo>
                  <a:pt x="2399029" y="2399030"/>
                </a:moveTo>
                <a:lnTo>
                  <a:pt x="2379980" y="2399030"/>
                </a:lnTo>
                <a:lnTo>
                  <a:pt x="2385060" y="2404110"/>
                </a:lnTo>
                <a:lnTo>
                  <a:pt x="2404110" y="2404110"/>
                </a:lnTo>
                <a:lnTo>
                  <a:pt x="2399029" y="2399030"/>
                </a:lnTo>
                <a:close/>
              </a:path>
              <a:path w="2785110" h="2785109">
                <a:moveTo>
                  <a:pt x="2392680" y="2392680"/>
                </a:moveTo>
                <a:lnTo>
                  <a:pt x="2373630" y="2392680"/>
                </a:lnTo>
                <a:lnTo>
                  <a:pt x="2378710" y="2397760"/>
                </a:lnTo>
                <a:lnTo>
                  <a:pt x="2397760" y="2397760"/>
                </a:lnTo>
                <a:lnTo>
                  <a:pt x="2392680" y="2392680"/>
                </a:lnTo>
                <a:close/>
              </a:path>
              <a:path w="2785110" h="2785109">
                <a:moveTo>
                  <a:pt x="2386329" y="2386330"/>
                </a:moveTo>
                <a:lnTo>
                  <a:pt x="2367280" y="2386330"/>
                </a:lnTo>
                <a:lnTo>
                  <a:pt x="2372360" y="2391410"/>
                </a:lnTo>
                <a:lnTo>
                  <a:pt x="2391410" y="2391410"/>
                </a:lnTo>
                <a:lnTo>
                  <a:pt x="2386329" y="2386330"/>
                </a:lnTo>
                <a:close/>
              </a:path>
              <a:path w="2785110" h="2785109">
                <a:moveTo>
                  <a:pt x="2381250" y="2381250"/>
                </a:moveTo>
                <a:lnTo>
                  <a:pt x="2362200" y="2381250"/>
                </a:lnTo>
                <a:lnTo>
                  <a:pt x="2366010" y="2385060"/>
                </a:lnTo>
                <a:lnTo>
                  <a:pt x="2385060" y="2385060"/>
                </a:lnTo>
                <a:lnTo>
                  <a:pt x="2381250" y="2381250"/>
                </a:lnTo>
                <a:close/>
              </a:path>
              <a:path w="2785110" h="27851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785110" h="27851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29" y="2373630"/>
                </a:lnTo>
                <a:lnTo>
                  <a:pt x="2368550" y="2368550"/>
                </a:lnTo>
                <a:close/>
              </a:path>
              <a:path w="2785110" h="27851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785110" h="27851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785110" h="27851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79" y="2354580"/>
                </a:lnTo>
                <a:lnTo>
                  <a:pt x="2349500" y="2349500"/>
                </a:lnTo>
                <a:close/>
              </a:path>
              <a:path w="2785110" h="27851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785110" h="27851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79" y="2341880"/>
                </a:lnTo>
                <a:lnTo>
                  <a:pt x="2336800" y="2336800"/>
                </a:lnTo>
                <a:close/>
              </a:path>
              <a:path w="2785110" h="27851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29" y="2335530"/>
                </a:lnTo>
                <a:lnTo>
                  <a:pt x="2330450" y="2330450"/>
                </a:lnTo>
                <a:close/>
              </a:path>
              <a:path w="2785110" h="27851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85110" h="27851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85110" h="27851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85110" h="27851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85110" h="27851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85110" h="27851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29" y="2297430"/>
                </a:lnTo>
                <a:lnTo>
                  <a:pt x="2292350" y="2292350"/>
                </a:lnTo>
                <a:close/>
              </a:path>
              <a:path w="2785110" h="27851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79" y="2291080"/>
                </a:lnTo>
                <a:lnTo>
                  <a:pt x="2286000" y="2286000"/>
                </a:lnTo>
                <a:close/>
              </a:path>
              <a:path w="2785110" h="27851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85110" h="27851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79" y="2278380"/>
                </a:lnTo>
                <a:lnTo>
                  <a:pt x="2273300" y="2273300"/>
                </a:lnTo>
                <a:close/>
              </a:path>
              <a:path w="2785110" h="27851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29" y="2272030"/>
                </a:lnTo>
                <a:lnTo>
                  <a:pt x="2266950" y="2266950"/>
                </a:lnTo>
                <a:close/>
              </a:path>
              <a:path w="2785110" h="27851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79" y="2265680"/>
                </a:lnTo>
                <a:lnTo>
                  <a:pt x="2260600" y="2260600"/>
                </a:lnTo>
                <a:close/>
              </a:path>
              <a:path w="2785110" h="27851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85110" h="27851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79" y="2252980"/>
                </a:lnTo>
                <a:lnTo>
                  <a:pt x="2247900" y="2247900"/>
                </a:lnTo>
                <a:close/>
              </a:path>
              <a:path w="2785110" h="27851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85110" h="27851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85110" h="27851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85110" h="27851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85110" h="2785109">
                <a:moveTo>
                  <a:pt x="2216150" y="2216150"/>
                </a:moveTo>
                <a:lnTo>
                  <a:pt x="2197100" y="221615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85110" h="2785109">
                <a:moveTo>
                  <a:pt x="2209800" y="2209800"/>
                </a:moveTo>
                <a:lnTo>
                  <a:pt x="2190750" y="2209800"/>
                </a:lnTo>
                <a:lnTo>
                  <a:pt x="2195830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85110" h="2785109">
                <a:moveTo>
                  <a:pt x="2203450" y="2203450"/>
                </a:moveTo>
                <a:lnTo>
                  <a:pt x="2184400" y="2203450"/>
                </a:lnTo>
                <a:lnTo>
                  <a:pt x="2189480" y="2208530"/>
                </a:lnTo>
                <a:lnTo>
                  <a:pt x="2208529" y="2208530"/>
                </a:lnTo>
                <a:lnTo>
                  <a:pt x="2203450" y="2203450"/>
                </a:lnTo>
                <a:close/>
              </a:path>
              <a:path w="2785110" h="2785109">
                <a:moveTo>
                  <a:pt x="2197100" y="2197100"/>
                </a:moveTo>
                <a:lnTo>
                  <a:pt x="2178050" y="2197100"/>
                </a:lnTo>
                <a:lnTo>
                  <a:pt x="2183130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85110" h="2785109">
                <a:moveTo>
                  <a:pt x="2190750" y="2190750"/>
                </a:moveTo>
                <a:lnTo>
                  <a:pt x="2171700" y="2190750"/>
                </a:lnTo>
                <a:lnTo>
                  <a:pt x="2176780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85110" h="2785109">
                <a:moveTo>
                  <a:pt x="2184400" y="2184400"/>
                </a:moveTo>
                <a:lnTo>
                  <a:pt x="2165350" y="2184400"/>
                </a:lnTo>
                <a:lnTo>
                  <a:pt x="2170430" y="2189480"/>
                </a:lnTo>
                <a:lnTo>
                  <a:pt x="2189479" y="2189480"/>
                </a:lnTo>
                <a:lnTo>
                  <a:pt x="2184400" y="2184400"/>
                </a:lnTo>
                <a:close/>
              </a:path>
              <a:path w="2785110" h="2785109">
                <a:moveTo>
                  <a:pt x="1976120" y="1976120"/>
                </a:moveTo>
                <a:lnTo>
                  <a:pt x="1957070" y="1976120"/>
                </a:lnTo>
                <a:lnTo>
                  <a:pt x="2164080" y="2183130"/>
                </a:lnTo>
                <a:lnTo>
                  <a:pt x="2183130" y="2183130"/>
                </a:lnTo>
                <a:lnTo>
                  <a:pt x="1976120" y="1976120"/>
                </a:lnTo>
                <a:close/>
              </a:path>
              <a:path w="2785110" h="2785109">
                <a:moveTo>
                  <a:pt x="2692400" y="2692400"/>
                </a:moveTo>
                <a:lnTo>
                  <a:pt x="2673350" y="2692400"/>
                </a:lnTo>
                <a:lnTo>
                  <a:pt x="2698750" y="2717800"/>
                </a:lnTo>
                <a:lnTo>
                  <a:pt x="2717800" y="2717800"/>
                </a:lnTo>
                <a:lnTo>
                  <a:pt x="2692400" y="2692400"/>
                </a:lnTo>
                <a:close/>
              </a:path>
              <a:path w="2785110" h="2785109">
                <a:moveTo>
                  <a:pt x="2717800" y="2717800"/>
                </a:moveTo>
                <a:lnTo>
                  <a:pt x="2698750" y="2717800"/>
                </a:lnTo>
                <a:lnTo>
                  <a:pt x="2705100" y="2724150"/>
                </a:lnTo>
                <a:lnTo>
                  <a:pt x="2724149" y="2724150"/>
                </a:lnTo>
                <a:lnTo>
                  <a:pt x="2717800" y="2717800"/>
                </a:lnTo>
                <a:close/>
              </a:path>
              <a:path w="2785110" h="2785109">
                <a:moveTo>
                  <a:pt x="2724150" y="2724150"/>
                </a:moveTo>
                <a:lnTo>
                  <a:pt x="2705100" y="2724150"/>
                </a:lnTo>
                <a:lnTo>
                  <a:pt x="2711450" y="2730500"/>
                </a:lnTo>
                <a:lnTo>
                  <a:pt x="2730500" y="2730500"/>
                </a:lnTo>
                <a:lnTo>
                  <a:pt x="2724150" y="2724150"/>
                </a:lnTo>
                <a:close/>
              </a:path>
              <a:path w="2785110" h="2785109">
                <a:moveTo>
                  <a:pt x="2730500" y="2730500"/>
                </a:moveTo>
                <a:lnTo>
                  <a:pt x="2711450" y="273050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730500" y="2730500"/>
                </a:lnTo>
                <a:close/>
              </a:path>
              <a:path w="2785110" h="2785109">
                <a:moveTo>
                  <a:pt x="2736850" y="2736850"/>
                </a:moveTo>
                <a:lnTo>
                  <a:pt x="2717800" y="2736850"/>
                </a:lnTo>
                <a:lnTo>
                  <a:pt x="2766060" y="2785110"/>
                </a:lnTo>
                <a:lnTo>
                  <a:pt x="2785110" y="27851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0" y="4003040"/>
            <a:ext cx="2766060" cy="2849880"/>
          </a:xfrm>
          <a:custGeom>
            <a:avLst/>
            <a:gdLst/>
            <a:ahLst/>
            <a:cxnLst/>
            <a:rect l="l" t="t" r="r" b="b"/>
            <a:pathLst>
              <a:path w="2766060" h="2849879">
                <a:moveTo>
                  <a:pt x="102870" y="0"/>
                </a:moveTo>
                <a:lnTo>
                  <a:pt x="0" y="0"/>
                </a:lnTo>
                <a:lnTo>
                  <a:pt x="0" y="6349"/>
                </a:lnTo>
                <a:lnTo>
                  <a:pt x="107950" y="6349"/>
                </a:lnTo>
                <a:lnTo>
                  <a:pt x="107950" y="5079"/>
                </a:lnTo>
                <a:lnTo>
                  <a:pt x="106680" y="5079"/>
                </a:lnTo>
                <a:lnTo>
                  <a:pt x="106680" y="3809"/>
                </a:lnTo>
                <a:lnTo>
                  <a:pt x="105410" y="3809"/>
                </a:lnTo>
                <a:lnTo>
                  <a:pt x="105410" y="2539"/>
                </a:lnTo>
                <a:lnTo>
                  <a:pt x="104139" y="2539"/>
                </a:lnTo>
                <a:lnTo>
                  <a:pt x="104139" y="1269"/>
                </a:lnTo>
                <a:lnTo>
                  <a:pt x="102870" y="1269"/>
                </a:lnTo>
                <a:lnTo>
                  <a:pt x="102870" y="0"/>
                </a:lnTo>
                <a:close/>
              </a:path>
              <a:path w="2766060" h="2849879">
                <a:moveTo>
                  <a:pt x="0" y="83819"/>
                </a:moveTo>
                <a:lnTo>
                  <a:pt x="0" y="95249"/>
                </a:lnTo>
                <a:lnTo>
                  <a:pt x="11429" y="95249"/>
                </a:lnTo>
                <a:lnTo>
                  <a:pt x="0" y="83819"/>
                </a:lnTo>
                <a:close/>
              </a:path>
              <a:path w="2766060" h="2849879">
                <a:moveTo>
                  <a:pt x="1143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17779" y="101599"/>
                </a:lnTo>
                <a:lnTo>
                  <a:pt x="11430" y="95250"/>
                </a:lnTo>
                <a:close/>
              </a:path>
              <a:path w="2766060" h="2849879">
                <a:moveTo>
                  <a:pt x="1778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5080" y="107949"/>
                </a:lnTo>
                <a:lnTo>
                  <a:pt x="24129" y="107949"/>
                </a:lnTo>
                <a:lnTo>
                  <a:pt x="17780" y="101600"/>
                </a:lnTo>
                <a:close/>
              </a:path>
              <a:path w="2766060" h="2849879">
                <a:moveTo>
                  <a:pt x="24130" y="107950"/>
                </a:moveTo>
                <a:lnTo>
                  <a:pt x="5080" y="107950"/>
                </a:lnTo>
                <a:lnTo>
                  <a:pt x="11430" y="114299"/>
                </a:lnTo>
                <a:lnTo>
                  <a:pt x="30479" y="114299"/>
                </a:lnTo>
                <a:lnTo>
                  <a:pt x="24130" y="107950"/>
                </a:lnTo>
                <a:close/>
              </a:path>
              <a:path w="2766060" h="2849879">
                <a:moveTo>
                  <a:pt x="30480" y="114300"/>
                </a:moveTo>
                <a:lnTo>
                  <a:pt x="11430" y="114300"/>
                </a:lnTo>
                <a:lnTo>
                  <a:pt x="17780" y="120650"/>
                </a:lnTo>
                <a:lnTo>
                  <a:pt x="36830" y="120650"/>
                </a:lnTo>
                <a:lnTo>
                  <a:pt x="30480" y="114300"/>
                </a:lnTo>
                <a:close/>
              </a:path>
              <a:path w="2766060" h="2849879">
                <a:moveTo>
                  <a:pt x="36830" y="120650"/>
                </a:moveTo>
                <a:lnTo>
                  <a:pt x="17780" y="120650"/>
                </a:lnTo>
                <a:lnTo>
                  <a:pt x="24129" y="126999"/>
                </a:lnTo>
                <a:lnTo>
                  <a:pt x="43179" y="126999"/>
                </a:lnTo>
                <a:lnTo>
                  <a:pt x="36830" y="120650"/>
                </a:lnTo>
                <a:close/>
              </a:path>
              <a:path w="2766060" h="2849879">
                <a:moveTo>
                  <a:pt x="43180" y="127000"/>
                </a:moveTo>
                <a:lnTo>
                  <a:pt x="24130" y="127000"/>
                </a:lnTo>
                <a:lnTo>
                  <a:pt x="30480" y="133349"/>
                </a:lnTo>
                <a:lnTo>
                  <a:pt x="49529" y="133349"/>
                </a:lnTo>
                <a:lnTo>
                  <a:pt x="43180" y="127000"/>
                </a:lnTo>
                <a:close/>
              </a:path>
              <a:path w="2766060" h="2849879">
                <a:moveTo>
                  <a:pt x="49530" y="133350"/>
                </a:moveTo>
                <a:lnTo>
                  <a:pt x="30480" y="133350"/>
                </a:lnTo>
                <a:lnTo>
                  <a:pt x="36830" y="139699"/>
                </a:lnTo>
                <a:lnTo>
                  <a:pt x="55879" y="139699"/>
                </a:lnTo>
                <a:lnTo>
                  <a:pt x="49530" y="133350"/>
                </a:lnTo>
                <a:close/>
              </a:path>
              <a:path w="2766060" h="2849879">
                <a:moveTo>
                  <a:pt x="55880" y="139700"/>
                </a:moveTo>
                <a:lnTo>
                  <a:pt x="36830" y="139700"/>
                </a:lnTo>
                <a:lnTo>
                  <a:pt x="43180" y="146049"/>
                </a:lnTo>
                <a:lnTo>
                  <a:pt x="62229" y="146049"/>
                </a:lnTo>
                <a:lnTo>
                  <a:pt x="55880" y="139700"/>
                </a:lnTo>
                <a:close/>
              </a:path>
              <a:path w="2766060" h="2849879">
                <a:moveTo>
                  <a:pt x="62230" y="146050"/>
                </a:moveTo>
                <a:lnTo>
                  <a:pt x="43180" y="146050"/>
                </a:lnTo>
                <a:lnTo>
                  <a:pt x="55879" y="158749"/>
                </a:lnTo>
                <a:lnTo>
                  <a:pt x="74929" y="158749"/>
                </a:lnTo>
                <a:lnTo>
                  <a:pt x="62230" y="146050"/>
                </a:lnTo>
                <a:close/>
              </a:path>
              <a:path w="2766060" h="2849879">
                <a:moveTo>
                  <a:pt x="74930" y="158750"/>
                </a:moveTo>
                <a:lnTo>
                  <a:pt x="55880" y="158750"/>
                </a:lnTo>
                <a:lnTo>
                  <a:pt x="62230" y="165099"/>
                </a:lnTo>
                <a:lnTo>
                  <a:pt x="81279" y="165099"/>
                </a:lnTo>
                <a:lnTo>
                  <a:pt x="74930" y="158750"/>
                </a:lnTo>
                <a:close/>
              </a:path>
              <a:path w="2766060" h="2849879">
                <a:moveTo>
                  <a:pt x="81280" y="165100"/>
                </a:moveTo>
                <a:lnTo>
                  <a:pt x="62230" y="165100"/>
                </a:lnTo>
                <a:lnTo>
                  <a:pt x="68580" y="171450"/>
                </a:lnTo>
                <a:lnTo>
                  <a:pt x="87630" y="171450"/>
                </a:lnTo>
                <a:lnTo>
                  <a:pt x="81280" y="165100"/>
                </a:lnTo>
                <a:close/>
              </a:path>
              <a:path w="2766060" h="2849879">
                <a:moveTo>
                  <a:pt x="87630" y="171450"/>
                </a:moveTo>
                <a:lnTo>
                  <a:pt x="68580" y="171450"/>
                </a:lnTo>
                <a:lnTo>
                  <a:pt x="74930" y="177799"/>
                </a:lnTo>
                <a:lnTo>
                  <a:pt x="93979" y="177799"/>
                </a:lnTo>
                <a:lnTo>
                  <a:pt x="87630" y="171450"/>
                </a:lnTo>
                <a:close/>
              </a:path>
              <a:path w="2766060" h="2849879">
                <a:moveTo>
                  <a:pt x="93980" y="177800"/>
                </a:moveTo>
                <a:lnTo>
                  <a:pt x="74930" y="177800"/>
                </a:lnTo>
                <a:lnTo>
                  <a:pt x="81280" y="184149"/>
                </a:lnTo>
                <a:lnTo>
                  <a:pt x="100329" y="184149"/>
                </a:lnTo>
                <a:lnTo>
                  <a:pt x="93980" y="177800"/>
                </a:lnTo>
                <a:close/>
              </a:path>
              <a:path w="2766060" h="2849879">
                <a:moveTo>
                  <a:pt x="100330" y="184150"/>
                </a:moveTo>
                <a:lnTo>
                  <a:pt x="81280" y="184150"/>
                </a:lnTo>
                <a:lnTo>
                  <a:pt x="87629" y="190499"/>
                </a:lnTo>
                <a:lnTo>
                  <a:pt x="106679" y="190499"/>
                </a:lnTo>
                <a:lnTo>
                  <a:pt x="100330" y="184150"/>
                </a:lnTo>
                <a:close/>
              </a:path>
              <a:path w="2766060" h="2849879">
                <a:moveTo>
                  <a:pt x="106680" y="190500"/>
                </a:moveTo>
                <a:lnTo>
                  <a:pt x="87630" y="190500"/>
                </a:lnTo>
                <a:lnTo>
                  <a:pt x="93979" y="196849"/>
                </a:lnTo>
                <a:lnTo>
                  <a:pt x="113029" y="196849"/>
                </a:lnTo>
                <a:lnTo>
                  <a:pt x="106680" y="190500"/>
                </a:lnTo>
                <a:close/>
              </a:path>
              <a:path w="2766060" h="2849879">
                <a:moveTo>
                  <a:pt x="113030" y="196850"/>
                </a:moveTo>
                <a:lnTo>
                  <a:pt x="93980" y="196850"/>
                </a:lnTo>
                <a:lnTo>
                  <a:pt x="100330" y="203199"/>
                </a:lnTo>
                <a:lnTo>
                  <a:pt x="119379" y="203199"/>
                </a:lnTo>
                <a:lnTo>
                  <a:pt x="113030" y="196850"/>
                </a:lnTo>
                <a:close/>
              </a:path>
              <a:path w="2766060" h="2849879">
                <a:moveTo>
                  <a:pt x="119380" y="203200"/>
                </a:moveTo>
                <a:lnTo>
                  <a:pt x="100330" y="203200"/>
                </a:lnTo>
                <a:lnTo>
                  <a:pt x="106679" y="209549"/>
                </a:lnTo>
                <a:lnTo>
                  <a:pt x="125729" y="209549"/>
                </a:lnTo>
                <a:lnTo>
                  <a:pt x="119380" y="203200"/>
                </a:lnTo>
                <a:close/>
              </a:path>
              <a:path w="2766060" h="2849879">
                <a:moveTo>
                  <a:pt x="125730" y="209550"/>
                </a:moveTo>
                <a:lnTo>
                  <a:pt x="106680" y="209550"/>
                </a:lnTo>
                <a:lnTo>
                  <a:pt x="113029" y="215899"/>
                </a:lnTo>
                <a:lnTo>
                  <a:pt x="132079" y="215899"/>
                </a:lnTo>
                <a:lnTo>
                  <a:pt x="125730" y="209550"/>
                </a:lnTo>
                <a:close/>
              </a:path>
              <a:path w="2766060" h="2849879">
                <a:moveTo>
                  <a:pt x="132080" y="215900"/>
                </a:moveTo>
                <a:lnTo>
                  <a:pt x="113030" y="215900"/>
                </a:lnTo>
                <a:lnTo>
                  <a:pt x="119380" y="222249"/>
                </a:lnTo>
                <a:lnTo>
                  <a:pt x="138429" y="222249"/>
                </a:lnTo>
                <a:lnTo>
                  <a:pt x="132080" y="215900"/>
                </a:lnTo>
                <a:close/>
              </a:path>
              <a:path w="2766060" h="2849879">
                <a:moveTo>
                  <a:pt x="138430" y="222250"/>
                </a:moveTo>
                <a:lnTo>
                  <a:pt x="119380" y="222250"/>
                </a:lnTo>
                <a:lnTo>
                  <a:pt x="125729" y="228599"/>
                </a:lnTo>
                <a:lnTo>
                  <a:pt x="144779" y="228599"/>
                </a:lnTo>
                <a:lnTo>
                  <a:pt x="138430" y="222250"/>
                </a:lnTo>
                <a:close/>
              </a:path>
              <a:path w="2766060" h="2849879">
                <a:moveTo>
                  <a:pt x="144779" y="228599"/>
                </a:moveTo>
                <a:lnTo>
                  <a:pt x="125730" y="228599"/>
                </a:lnTo>
                <a:lnTo>
                  <a:pt x="132079" y="234949"/>
                </a:lnTo>
                <a:lnTo>
                  <a:pt x="151129" y="234949"/>
                </a:lnTo>
                <a:lnTo>
                  <a:pt x="144779" y="228599"/>
                </a:lnTo>
                <a:close/>
              </a:path>
              <a:path w="2766060" h="2849879">
                <a:moveTo>
                  <a:pt x="151130" y="234950"/>
                </a:moveTo>
                <a:lnTo>
                  <a:pt x="132080" y="234950"/>
                </a:lnTo>
                <a:lnTo>
                  <a:pt x="138430" y="241299"/>
                </a:lnTo>
                <a:lnTo>
                  <a:pt x="157479" y="241299"/>
                </a:lnTo>
                <a:lnTo>
                  <a:pt x="151130" y="234950"/>
                </a:lnTo>
                <a:close/>
              </a:path>
              <a:path w="2766060" h="2849879">
                <a:moveTo>
                  <a:pt x="157480" y="241300"/>
                </a:moveTo>
                <a:lnTo>
                  <a:pt x="138430" y="241300"/>
                </a:lnTo>
                <a:lnTo>
                  <a:pt x="144779" y="247649"/>
                </a:lnTo>
                <a:lnTo>
                  <a:pt x="163829" y="247649"/>
                </a:lnTo>
                <a:lnTo>
                  <a:pt x="157480" y="241300"/>
                </a:lnTo>
                <a:close/>
              </a:path>
              <a:path w="2766060" h="2849879">
                <a:moveTo>
                  <a:pt x="163830" y="247650"/>
                </a:moveTo>
                <a:lnTo>
                  <a:pt x="144780" y="247650"/>
                </a:lnTo>
                <a:lnTo>
                  <a:pt x="151130" y="253999"/>
                </a:lnTo>
                <a:lnTo>
                  <a:pt x="170179" y="253999"/>
                </a:lnTo>
                <a:lnTo>
                  <a:pt x="163830" y="247650"/>
                </a:lnTo>
                <a:close/>
              </a:path>
              <a:path w="2766060" h="2849879">
                <a:moveTo>
                  <a:pt x="170180" y="254000"/>
                </a:moveTo>
                <a:lnTo>
                  <a:pt x="151130" y="254000"/>
                </a:lnTo>
                <a:lnTo>
                  <a:pt x="157479" y="260349"/>
                </a:lnTo>
                <a:lnTo>
                  <a:pt x="176529" y="260349"/>
                </a:lnTo>
                <a:lnTo>
                  <a:pt x="170180" y="254000"/>
                </a:lnTo>
                <a:close/>
              </a:path>
              <a:path w="2766060" h="2849879">
                <a:moveTo>
                  <a:pt x="176530" y="260350"/>
                </a:moveTo>
                <a:lnTo>
                  <a:pt x="157480" y="260350"/>
                </a:lnTo>
                <a:lnTo>
                  <a:pt x="163829" y="266699"/>
                </a:lnTo>
                <a:lnTo>
                  <a:pt x="182879" y="266699"/>
                </a:lnTo>
                <a:lnTo>
                  <a:pt x="176530" y="260350"/>
                </a:lnTo>
                <a:close/>
              </a:path>
              <a:path w="2766060" h="2849879">
                <a:moveTo>
                  <a:pt x="182880" y="266700"/>
                </a:moveTo>
                <a:lnTo>
                  <a:pt x="163830" y="266700"/>
                </a:lnTo>
                <a:lnTo>
                  <a:pt x="170180" y="273049"/>
                </a:lnTo>
                <a:lnTo>
                  <a:pt x="189230" y="273049"/>
                </a:lnTo>
                <a:lnTo>
                  <a:pt x="182880" y="266700"/>
                </a:lnTo>
                <a:close/>
              </a:path>
              <a:path w="2766060" h="2849879">
                <a:moveTo>
                  <a:pt x="189230" y="273050"/>
                </a:moveTo>
                <a:lnTo>
                  <a:pt x="170180" y="273050"/>
                </a:lnTo>
                <a:lnTo>
                  <a:pt x="176529" y="279399"/>
                </a:lnTo>
                <a:lnTo>
                  <a:pt x="195579" y="279399"/>
                </a:lnTo>
                <a:lnTo>
                  <a:pt x="189230" y="273050"/>
                </a:lnTo>
                <a:close/>
              </a:path>
              <a:path w="2766060" h="2849879">
                <a:moveTo>
                  <a:pt x="195580" y="279400"/>
                </a:moveTo>
                <a:lnTo>
                  <a:pt x="176530" y="279400"/>
                </a:lnTo>
                <a:lnTo>
                  <a:pt x="182880" y="285749"/>
                </a:lnTo>
                <a:lnTo>
                  <a:pt x="201929" y="285749"/>
                </a:lnTo>
                <a:lnTo>
                  <a:pt x="195580" y="279400"/>
                </a:lnTo>
                <a:close/>
              </a:path>
              <a:path w="2766060" h="2849879">
                <a:moveTo>
                  <a:pt x="201930" y="285749"/>
                </a:moveTo>
                <a:lnTo>
                  <a:pt x="182880" y="285749"/>
                </a:lnTo>
                <a:lnTo>
                  <a:pt x="189229" y="292099"/>
                </a:lnTo>
                <a:lnTo>
                  <a:pt x="208279" y="292099"/>
                </a:lnTo>
                <a:lnTo>
                  <a:pt x="201930" y="285749"/>
                </a:lnTo>
                <a:close/>
              </a:path>
              <a:path w="2766060" h="2849879">
                <a:moveTo>
                  <a:pt x="208280" y="292100"/>
                </a:moveTo>
                <a:lnTo>
                  <a:pt x="189230" y="292100"/>
                </a:lnTo>
                <a:lnTo>
                  <a:pt x="195579" y="298449"/>
                </a:lnTo>
                <a:lnTo>
                  <a:pt x="214629" y="298449"/>
                </a:lnTo>
                <a:lnTo>
                  <a:pt x="208280" y="292100"/>
                </a:lnTo>
                <a:close/>
              </a:path>
              <a:path w="2766060" h="2849879">
                <a:moveTo>
                  <a:pt x="214630" y="298449"/>
                </a:moveTo>
                <a:lnTo>
                  <a:pt x="195580" y="298449"/>
                </a:lnTo>
                <a:lnTo>
                  <a:pt x="201930" y="304799"/>
                </a:lnTo>
                <a:lnTo>
                  <a:pt x="220979" y="304799"/>
                </a:lnTo>
                <a:lnTo>
                  <a:pt x="214630" y="298449"/>
                </a:lnTo>
                <a:close/>
              </a:path>
              <a:path w="2766060" h="2849879">
                <a:moveTo>
                  <a:pt x="220980" y="304800"/>
                </a:moveTo>
                <a:lnTo>
                  <a:pt x="201930" y="304800"/>
                </a:lnTo>
                <a:lnTo>
                  <a:pt x="208280" y="311149"/>
                </a:lnTo>
                <a:lnTo>
                  <a:pt x="227329" y="311149"/>
                </a:lnTo>
                <a:lnTo>
                  <a:pt x="220980" y="304800"/>
                </a:lnTo>
                <a:close/>
              </a:path>
              <a:path w="2766060" h="2849879">
                <a:moveTo>
                  <a:pt x="227330" y="311150"/>
                </a:moveTo>
                <a:lnTo>
                  <a:pt x="208280" y="311150"/>
                </a:lnTo>
                <a:lnTo>
                  <a:pt x="214630" y="317499"/>
                </a:lnTo>
                <a:lnTo>
                  <a:pt x="233679" y="317499"/>
                </a:lnTo>
                <a:lnTo>
                  <a:pt x="227330" y="311150"/>
                </a:lnTo>
                <a:close/>
              </a:path>
              <a:path w="2766060" h="2849879">
                <a:moveTo>
                  <a:pt x="233680" y="317499"/>
                </a:moveTo>
                <a:lnTo>
                  <a:pt x="214630" y="317499"/>
                </a:lnTo>
                <a:lnTo>
                  <a:pt x="220980" y="323849"/>
                </a:lnTo>
                <a:lnTo>
                  <a:pt x="240029" y="323849"/>
                </a:lnTo>
                <a:lnTo>
                  <a:pt x="233680" y="317499"/>
                </a:lnTo>
                <a:close/>
              </a:path>
              <a:path w="2766060" h="2849879">
                <a:moveTo>
                  <a:pt x="240030" y="323850"/>
                </a:moveTo>
                <a:lnTo>
                  <a:pt x="220980" y="323850"/>
                </a:lnTo>
                <a:lnTo>
                  <a:pt x="227329" y="330199"/>
                </a:lnTo>
                <a:lnTo>
                  <a:pt x="246379" y="330199"/>
                </a:lnTo>
                <a:lnTo>
                  <a:pt x="240030" y="323850"/>
                </a:lnTo>
                <a:close/>
              </a:path>
              <a:path w="2766060" h="2849879">
                <a:moveTo>
                  <a:pt x="246380" y="330200"/>
                </a:moveTo>
                <a:lnTo>
                  <a:pt x="227330" y="330200"/>
                </a:lnTo>
                <a:lnTo>
                  <a:pt x="233680" y="336549"/>
                </a:lnTo>
                <a:lnTo>
                  <a:pt x="252729" y="336549"/>
                </a:lnTo>
                <a:lnTo>
                  <a:pt x="246380" y="330200"/>
                </a:lnTo>
                <a:close/>
              </a:path>
              <a:path w="2766060" h="2849879">
                <a:moveTo>
                  <a:pt x="252730" y="336549"/>
                </a:moveTo>
                <a:lnTo>
                  <a:pt x="233680" y="336549"/>
                </a:lnTo>
                <a:lnTo>
                  <a:pt x="240030" y="342899"/>
                </a:lnTo>
                <a:lnTo>
                  <a:pt x="259079" y="342899"/>
                </a:lnTo>
                <a:lnTo>
                  <a:pt x="252730" y="336549"/>
                </a:lnTo>
                <a:close/>
              </a:path>
              <a:path w="2766060" h="2849879">
                <a:moveTo>
                  <a:pt x="259080" y="342900"/>
                </a:moveTo>
                <a:lnTo>
                  <a:pt x="240030" y="342900"/>
                </a:lnTo>
                <a:lnTo>
                  <a:pt x="259080" y="361949"/>
                </a:lnTo>
                <a:lnTo>
                  <a:pt x="278129" y="361949"/>
                </a:lnTo>
                <a:lnTo>
                  <a:pt x="259080" y="342900"/>
                </a:lnTo>
                <a:close/>
              </a:path>
              <a:path w="2766060" h="2849879">
                <a:moveTo>
                  <a:pt x="278130" y="361950"/>
                </a:moveTo>
                <a:lnTo>
                  <a:pt x="259080" y="361950"/>
                </a:lnTo>
                <a:lnTo>
                  <a:pt x="278130" y="380999"/>
                </a:lnTo>
                <a:lnTo>
                  <a:pt x="297180" y="380999"/>
                </a:lnTo>
                <a:lnTo>
                  <a:pt x="278130" y="361950"/>
                </a:lnTo>
                <a:close/>
              </a:path>
              <a:path w="2766060" h="2849879">
                <a:moveTo>
                  <a:pt x="297180" y="381000"/>
                </a:moveTo>
                <a:lnTo>
                  <a:pt x="278130" y="381000"/>
                </a:lnTo>
                <a:lnTo>
                  <a:pt x="284480" y="387349"/>
                </a:lnTo>
                <a:lnTo>
                  <a:pt x="303529" y="387349"/>
                </a:lnTo>
                <a:lnTo>
                  <a:pt x="297180" y="381000"/>
                </a:lnTo>
                <a:close/>
              </a:path>
              <a:path w="2766060" h="2849879">
                <a:moveTo>
                  <a:pt x="303530" y="387349"/>
                </a:moveTo>
                <a:lnTo>
                  <a:pt x="284480" y="387349"/>
                </a:lnTo>
                <a:lnTo>
                  <a:pt x="290830" y="393699"/>
                </a:lnTo>
                <a:lnTo>
                  <a:pt x="309879" y="393699"/>
                </a:lnTo>
                <a:lnTo>
                  <a:pt x="303530" y="387349"/>
                </a:lnTo>
                <a:close/>
              </a:path>
              <a:path w="2766060" h="2849879">
                <a:moveTo>
                  <a:pt x="309880" y="393700"/>
                </a:moveTo>
                <a:lnTo>
                  <a:pt x="290830" y="393700"/>
                </a:lnTo>
                <a:lnTo>
                  <a:pt x="297179" y="400049"/>
                </a:lnTo>
                <a:lnTo>
                  <a:pt x="316229" y="400049"/>
                </a:lnTo>
                <a:lnTo>
                  <a:pt x="309880" y="393700"/>
                </a:lnTo>
                <a:close/>
              </a:path>
              <a:path w="2766060" h="2849879">
                <a:moveTo>
                  <a:pt x="316230" y="400050"/>
                </a:moveTo>
                <a:lnTo>
                  <a:pt x="297180" y="400050"/>
                </a:lnTo>
                <a:lnTo>
                  <a:pt x="303530" y="406399"/>
                </a:lnTo>
                <a:lnTo>
                  <a:pt x="322579" y="406399"/>
                </a:lnTo>
                <a:lnTo>
                  <a:pt x="316230" y="400050"/>
                </a:lnTo>
                <a:close/>
              </a:path>
              <a:path w="2766060" h="2849879">
                <a:moveTo>
                  <a:pt x="322580" y="406399"/>
                </a:moveTo>
                <a:lnTo>
                  <a:pt x="303530" y="406399"/>
                </a:lnTo>
                <a:lnTo>
                  <a:pt x="316229" y="419099"/>
                </a:lnTo>
                <a:lnTo>
                  <a:pt x="335279" y="419099"/>
                </a:lnTo>
                <a:lnTo>
                  <a:pt x="322580" y="406399"/>
                </a:lnTo>
                <a:close/>
              </a:path>
              <a:path w="2766060" h="2849879">
                <a:moveTo>
                  <a:pt x="335280" y="419100"/>
                </a:moveTo>
                <a:lnTo>
                  <a:pt x="316230" y="419100"/>
                </a:lnTo>
                <a:lnTo>
                  <a:pt x="322580" y="425449"/>
                </a:lnTo>
                <a:lnTo>
                  <a:pt x="341629" y="425449"/>
                </a:lnTo>
                <a:lnTo>
                  <a:pt x="335280" y="419100"/>
                </a:lnTo>
                <a:close/>
              </a:path>
              <a:path w="2766060" h="2849879">
                <a:moveTo>
                  <a:pt x="341630" y="425450"/>
                </a:moveTo>
                <a:lnTo>
                  <a:pt x="322580" y="425450"/>
                </a:lnTo>
                <a:lnTo>
                  <a:pt x="335280" y="438149"/>
                </a:lnTo>
                <a:lnTo>
                  <a:pt x="354329" y="438149"/>
                </a:lnTo>
                <a:lnTo>
                  <a:pt x="341630" y="425450"/>
                </a:lnTo>
                <a:close/>
              </a:path>
              <a:path w="2766060" h="2849879">
                <a:moveTo>
                  <a:pt x="354330" y="438149"/>
                </a:moveTo>
                <a:lnTo>
                  <a:pt x="335280" y="438149"/>
                </a:lnTo>
                <a:lnTo>
                  <a:pt x="341630" y="444499"/>
                </a:lnTo>
                <a:lnTo>
                  <a:pt x="360680" y="444499"/>
                </a:lnTo>
                <a:lnTo>
                  <a:pt x="354330" y="438149"/>
                </a:lnTo>
                <a:close/>
              </a:path>
              <a:path w="2766060" h="2849879">
                <a:moveTo>
                  <a:pt x="360680" y="444499"/>
                </a:moveTo>
                <a:lnTo>
                  <a:pt x="341630" y="444499"/>
                </a:lnTo>
                <a:lnTo>
                  <a:pt x="347980" y="450849"/>
                </a:lnTo>
                <a:lnTo>
                  <a:pt x="367029" y="450849"/>
                </a:lnTo>
                <a:lnTo>
                  <a:pt x="360680" y="444499"/>
                </a:lnTo>
                <a:close/>
              </a:path>
              <a:path w="2766060" h="2849879">
                <a:moveTo>
                  <a:pt x="367030" y="450850"/>
                </a:moveTo>
                <a:lnTo>
                  <a:pt x="347980" y="450850"/>
                </a:lnTo>
                <a:lnTo>
                  <a:pt x="354329" y="457199"/>
                </a:lnTo>
                <a:lnTo>
                  <a:pt x="373379" y="457199"/>
                </a:lnTo>
                <a:lnTo>
                  <a:pt x="367030" y="450850"/>
                </a:lnTo>
                <a:close/>
              </a:path>
              <a:path w="2766060" h="2849879">
                <a:moveTo>
                  <a:pt x="373380" y="457200"/>
                </a:moveTo>
                <a:lnTo>
                  <a:pt x="354330" y="457200"/>
                </a:lnTo>
                <a:lnTo>
                  <a:pt x="360680" y="463549"/>
                </a:lnTo>
                <a:lnTo>
                  <a:pt x="379729" y="463549"/>
                </a:lnTo>
                <a:lnTo>
                  <a:pt x="373380" y="457200"/>
                </a:lnTo>
                <a:close/>
              </a:path>
              <a:path w="2766060" h="2849879">
                <a:moveTo>
                  <a:pt x="379730" y="463550"/>
                </a:moveTo>
                <a:lnTo>
                  <a:pt x="360680" y="463550"/>
                </a:lnTo>
                <a:lnTo>
                  <a:pt x="367029" y="469899"/>
                </a:lnTo>
                <a:lnTo>
                  <a:pt x="386079" y="469899"/>
                </a:lnTo>
                <a:lnTo>
                  <a:pt x="379730" y="463550"/>
                </a:lnTo>
                <a:close/>
              </a:path>
              <a:path w="2766060" h="2849879">
                <a:moveTo>
                  <a:pt x="386080" y="469899"/>
                </a:moveTo>
                <a:lnTo>
                  <a:pt x="367030" y="469899"/>
                </a:lnTo>
                <a:lnTo>
                  <a:pt x="379730" y="482599"/>
                </a:lnTo>
                <a:lnTo>
                  <a:pt x="398779" y="482599"/>
                </a:lnTo>
                <a:lnTo>
                  <a:pt x="386080" y="469899"/>
                </a:lnTo>
                <a:close/>
              </a:path>
              <a:path w="2766060" h="2849879">
                <a:moveTo>
                  <a:pt x="398780" y="482600"/>
                </a:moveTo>
                <a:lnTo>
                  <a:pt x="379730" y="482600"/>
                </a:lnTo>
                <a:lnTo>
                  <a:pt x="386080" y="488949"/>
                </a:lnTo>
                <a:lnTo>
                  <a:pt x="405129" y="488949"/>
                </a:lnTo>
                <a:lnTo>
                  <a:pt x="398780" y="482600"/>
                </a:lnTo>
                <a:close/>
              </a:path>
              <a:path w="2766060" h="2849879">
                <a:moveTo>
                  <a:pt x="405130" y="488950"/>
                </a:moveTo>
                <a:lnTo>
                  <a:pt x="386080" y="488950"/>
                </a:lnTo>
                <a:lnTo>
                  <a:pt x="392430" y="495299"/>
                </a:lnTo>
                <a:lnTo>
                  <a:pt x="411479" y="495299"/>
                </a:lnTo>
                <a:lnTo>
                  <a:pt x="405130" y="488950"/>
                </a:lnTo>
                <a:close/>
              </a:path>
              <a:path w="2766060" h="2849879">
                <a:moveTo>
                  <a:pt x="411480" y="495300"/>
                </a:moveTo>
                <a:lnTo>
                  <a:pt x="392430" y="495300"/>
                </a:lnTo>
                <a:lnTo>
                  <a:pt x="398780" y="501649"/>
                </a:lnTo>
                <a:lnTo>
                  <a:pt x="417829" y="501649"/>
                </a:lnTo>
                <a:lnTo>
                  <a:pt x="411480" y="495300"/>
                </a:lnTo>
                <a:close/>
              </a:path>
              <a:path w="2766060" h="2849879">
                <a:moveTo>
                  <a:pt x="417830" y="501650"/>
                </a:moveTo>
                <a:lnTo>
                  <a:pt x="398780" y="501650"/>
                </a:lnTo>
                <a:lnTo>
                  <a:pt x="405130" y="507999"/>
                </a:lnTo>
                <a:lnTo>
                  <a:pt x="424180" y="507999"/>
                </a:lnTo>
                <a:lnTo>
                  <a:pt x="417830" y="501650"/>
                </a:lnTo>
                <a:close/>
              </a:path>
              <a:path w="2766060" h="2849879">
                <a:moveTo>
                  <a:pt x="424180" y="508000"/>
                </a:moveTo>
                <a:lnTo>
                  <a:pt x="405130" y="508000"/>
                </a:lnTo>
                <a:lnTo>
                  <a:pt x="417830" y="520699"/>
                </a:lnTo>
                <a:lnTo>
                  <a:pt x="436880" y="520699"/>
                </a:lnTo>
                <a:lnTo>
                  <a:pt x="424180" y="508000"/>
                </a:lnTo>
                <a:close/>
              </a:path>
              <a:path w="2766060" h="2849879">
                <a:moveTo>
                  <a:pt x="436880" y="520700"/>
                </a:moveTo>
                <a:lnTo>
                  <a:pt x="417830" y="520700"/>
                </a:lnTo>
                <a:lnTo>
                  <a:pt x="430530" y="533399"/>
                </a:lnTo>
                <a:lnTo>
                  <a:pt x="449579" y="533399"/>
                </a:lnTo>
                <a:lnTo>
                  <a:pt x="436880" y="520700"/>
                </a:lnTo>
                <a:close/>
              </a:path>
              <a:path w="2766060" h="2849879">
                <a:moveTo>
                  <a:pt x="449580" y="533400"/>
                </a:moveTo>
                <a:lnTo>
                  <a:pt x="430530" y="533400"/>
                </a:lnTo>
                <a:lnTo>
                  <a:pt x="443229" y="546099"/>
                </a:lnTo>
                <a:lnTo>
                  <a:pt x="462279" y="546099"/>
                </a:lnTo>
                <a:lnTo>
                  <a:pt x="449580" y="533400"/>
                </a:lnTo>
                <a:close/>
              </a:path>
              <a:path w="2766060" h="2849879">
                <a:moveTo>
                  <a:pt x="462280" y="546099"/>
                </a:moveTo>
                <a:lnTo>
                  <a:pt x="443230" y="546099"/>
                </a:lnTo>
                <a:lnTo>
                  <a:pt x="449579" y="552449"/>
                </a:lnTo>
                <a:lnTo>
                  <a:pt x="468629" y="552449"/>
                </a:lnTo>
                <a:lnTo>
                  <a:pt x="462280" y="546099"/>
                </a:lnTo>
                <a:close/>
              </a:path>
              <a:path w="2766060" h="2849879">
                <a:moveTo>
                  <a:pt x="468630" y="552449"/>
                </a:moveTo>
                <a:lnTo>
                  <a:pt x="449580" y="552449"/>
                </a:lnTo>
                <a:lnTo>
                  <a:pt x="468630" y="571499"/>
                </a:lnTo>
                <a:lnTo>
                  <a:pt x="487680" y="571499"/>
                </a:lnTo>
                <a:lnTo>
                  <a:pt x="468630" y="552449"/>
                </a:lnTo>
                <a:close/>
              </a:path>
              <a:path w="2766060" h="2849879">
                <a:moveTo>
                  <a:pt x="487680" y="571499"/>
                </a:moveTo>
                <a:lnTo>
                  <a:pt x="468630" y="571499"/>
                </a:lnTo>
                <a:lnTo>
                  <a:pt x="474979" y="577849"/>
                </a:lnTo>
                <a:lnTo>
                  <a:pt x="494029" y="577849"/>
                </a:lnTo>
                <a:lnTo>
                  <a:pt x="487680" y="571499"/>
                </a:lnTo>
                <a:close/>
              </a:path>
              <a:path w="2766060" h="2849879">
                <a:moveTo>
                  <a:pt x="494030" y="577849"/>
                </a:moveTo>
                <a:lnTo>
                  <a:pt x="474980" y="577849"/>
                </a:lnTo>
                <a:lnTo>
                  <a:pt x="481330" y="584199"/>
                </a:lnTo>
                <a:lnTo>
                  <a:pt x="500379" y="584199"/>
                </a:lnTo>
                <a:lnTo>
                  <a:pt x="494030" y="577849"/>
                </a:lnTo>
                <a:close/>
              </a:path>
              <a:path w="2766060" h="2849879">
                <a:moveTo>
                  <a:pt x="500380" y="584200"/>
                </a:moveTo>
                <a:lnTo>
                  <a:pt x="481330" y="584200"/>
                </a:lnTo>
                <a:lnTo>
                  <a:pt x="487680" y="590549"/>
                </a:lnTo>
                <a:lnTo>
                  <a:pt x="506729" y="590549"/>
                </a:lnTo>
                <a:lnTo>
                  <a:pt x="500380" y="584200"/>
                </a:lnTo>
                <a:close/>
              </a:path>
              <a:path w="2766060" h="2849879">
                <a:moveTo>
                  <a:pt x="506730" y="590549"/>
                </a:moveTo>
                <a:lnTo>
                  <a:pt x="487680" y="590549"/>
                </a:lnTo>
                <a:lnTo>
                  <a:pt x="494030" y="596899"/>
                </a:lnTo>
                <a:lnTo>
                  <a:pt x="513079" y="596899"/>
                </a:lnTo>
                <a:lnTo>
                  <a:pt x="506730" y="590549"/>
                </a:lnTo>
                <a:close/>
              </a:path>
              <a:path w="2766060" h="2849879">
                <a:moveTo>
                  <a:pt x="513080" y="596899"/>
                </a:moveTo>
                <a:lnTo>
                  <a:pt x="494030" y="596899"/>
                </a:lnTo>
                <a:lnTo>
                  <a:pt x="500380" y="603249"/>
                </a:lnTo>
                <a:lnTo>
                  <a:pt x="519429" y="603249"/>
                </a:lnTo>
                <a:lnTo>
                  <a:pt x="513080" y="596899"/>
                </a:lnTo>
                <a:close/>
              </a:path>
              <a:path w="2766060" h="2849879">
                <a:moveTo>
                  <a:pt x="519430" y="603250"/>
                </a:moveTo>
                <a:lnTo>
                  <a:pt x="500380" y="603250"/>
                </a:lnTo>
                <a:lnTo>
                  <a:pt x="506730" y="609599"/>
                </a:lnTo>
                <a:lnTo>
                  <a:pt x="525780" y="609599"/>
                </a:lnTo>
                <a:lnTo>
                  <a:pt x="519430" y="603250"/>
                </a:lnTo>
                <a:close/>
              </a:path>
              <a:path w="2766060" h="2849879">
                <a:moveTo>
                  <a:pt x="525780" y="609600"/>
                </a:moveTo>
                <a:lnTo>
                  <a:pt x="506730" y="609600"/>
                </a:lnTo>
                <a:lnTo>
                  <a:pt x="513080" y="615949"/>
                </a:lnTo>
                <a:lnTo>
                  <a:pt x="532129" y="615949"/>
                </a:lnTo>
                <a:lnTo>
                  <a:pt x="525780" y="609600"/>
                </a:lnTo>
                <a:close/>
              </a:path>
              <a:path w="2766060" h="2849879">
                <a:moveTo>
                  <a:pt x="532130" y="615950"/>
                </a:moveTo>
                <a:lnTo>
                  <a:pt x="513080" y="615950"/>
                </a:lnTo>
                <a:lnTo>
                  <a:pt x="532130" y="634999"/>
                </a:lnTo>
                <a:lnTo>
                  <a:pt x="551179" y="634999"/>
                </a:lnTo>
                <a:lnTo>
                  <a:pt x="532130" y="615950"/>
                </a:lnTo>
                <a:close/>
              </a:path>
              <a:path w="2766060" h="2849879">
                <a:moveTo>
                  <a:pt x="551180" y="634999"/>
                </a:moveTo>
                <a:lnTo>
                  <a:pt x="532130" y="634999"/>
                </a:lnTo>
                <a:lnTo>
                  <a:pt x="538480" y="641349"/>
                </a:lnTo>
                <a:lnTo>
                  <a:pt x="557529" y="641349"/>
                </a:lnTo>
                <a:lnTo>
                  <a:pt x="551180" y="634999"/>
                </a:lnTo>
                <a:close/>
              </a:path>
              <a:path w="2766060" h="2849879">
                <a:moveTo>
                  <a:pt x="557530" y="641350"/>
                </a:moveTo>
                <a:lnTo>
                  <a:pt x="538480" y="641350"/>
                </a:lnTo>
                <a:lnTo>
                  <a:pt x="544830" y="647699"/>
                </a:lnTo>
                <a:lnTo>
                  <a:pt x="563880" y="647699"/>
                </a:lnTo>
                <a:lnTo>
                  <a:pt x="557530" y="641350"/>
                </a:lnTo>
                <a:close/>
              </a:path>
              <a:path w="2766060" h="2849879">
                <a:moveTo>
                  <a:pt x="563880" y="647699"/>
                </a:moveTo>
                <a:lnTo>
                  <a:pt x="544830" y="647699"/>
                </a:lnTo>
                <a:lnTo>
                  <a:pt x="551180" y="654049"/>
                </a:lnTo>
                <a:lnTo>
                  <a:pt x="570230" y="654049"/>
                </a:lnTo>
                <a:lnTo>
                  <a:pt x="563880" y="647699"/>
                </a:lnTo>
                <a:close/>
              </a:path>
              <a:path w="2766060" h="2849879">
                <a:moveTo>
                  <a:pt x="570230" y="654049"/>
                </a:moveTo>
                <a:lnTo>
                  <a:pt x="551180" y="654049"/>
                </a:lnTo>
                <a:lnTo>
                  <a:pt x="557530" y="660399"/>
                </a:lnTo>
                <a:lnTo>
                  <a:pt x="576579" y="660399"/>
                </a:lnTo>
                <a:lnTo>
                  <a:pt x="570230" y="654049"/>
                </a:lnTo>
                <a:close/>
              </a:path>
              <a:path w="2766060" h="2849879">
                <a:moveTo>
                  <a:pt x="576580" y="660400"/>
                </a:moveTo>
                <a:lnTo>
                  <a:pt x="557530" y="660400"/>
                </a:lnTo>
                <a:lnTo>
                  <a:pt x="563880" y="666749"/>
                </a:lnTo>
                <a:lnTo>
                  <a:pt x="582929" y="666749"/>
                </a:lnTo>
                <a:lnTo>
                  <a:pt x="576580" y="660400"/>
                </a:lnTo>
                <a:close/>
              </a:path>
              <a:path w="2766060" h="2849879">
                <a:moveTo>
                  <a:pt x="582930" y="666749"/>
                </a:moveTo>
                <a:lnTo>
                  <a:pt x="563880" y="666749"/>
                </a:lnTo>
                <a:lnTo>
                  <a:pt x="570230" y="673099"/>
                </a:lnTo>
                <a:lnTo>
                  <a:pt x="589279" y="673099"/>
                </a:lnTo>
                <a:lnTo>
                  <a:pt x="582930" y="666749"/>
                </a:lnTo>
                <a:close/>
              </a:path>
              <a:path w="2766060" h="2849879">
                <a:moveTo>
                  <a:pt x="589280" y="673099"/>
                </a:moveTo>
                <a:lnTo>
                  <a:pt x="570230" y="673099"/>
                </a:lnTo>
                <a:lnTo>
                  <a:pt x="576580" y="679449"/>
                </a:lnTo>
                <a:lnTo>
                  <a:pt x="595630" y="679449"/>
                </a:lnTo>
                <a:lnTo>
                  <a:pt x="589280" y="673099"/>
                </a:lnTo>
                <a:close/>
              </a:path>
              <a:path w="2766060" h="2849879">
                <a:moveTo>
                  <a:pt x="595630" y="679449"/>
                </a:moveTo>
                <a:lnTo>
                  <a:pt x="576580" y="679449"/>
                </a:lnTo>
                <a:lnTo>
                  <a:pt x="582930" y="685799"/>
                </a:lnTo>
                <a:lnTo>
                  <a:pt x="601979" y="685799"/>
                </a:lnTo>
                <a:lnTo>
                  <a:pt x="595630" y="679449"/>
                </a:lnTo>
                <a:close/>
              </a:path>
              <a:path w="2766060" h="2849879">
                <a:moveTo>
                  <a:pt x="601980" y="685799"/>
                </a:moveTo>
                <a:lnTo>
                  <a:pt x="582930" y="685799"/>
                </a:lnTo>
                <a:lnTo>
                  <a:pt x="589280" y="692149"/>
                </a:lnTo>
                <a:lnTo>
                  <a:pt x="608329" y="692149"/>
                </a:lnTo>
                <a:lnTo>
                  <a:pt x="601980" y="685799"/>
                </a:lnTo>
                <a:close/>
              </a:path>
              <a:path w="2766060" h="2849879">
                <a:moveTo>
                  <a:pt x="608330" y="692149"/>
                </a:moveTo>
                <a:lnTo>
                  <a:pt x="589280" y="692149"/>
                </a:lnTo>
                <a:lnTo>
                  <a:pt x="595630" y="698499"/>
                </a:lnTo>
                <a:lnTo>
                  <a:pt x="614679" y="698499"/>
                </a:lnTo>
                <a:lnTo>
                  <a:pt x="608330" y="692149"/>
                </a:lnTo>
                <a:close/>
              </a:path>
              <a:path w="2766060" h="2849879">
                <a:moveTo>
                  <a:pt x="614680" y="698499"/>
                </a:moveTo>
                <a:lnTo>
                  <a:pt x="595630" y="698499"/>
                </a:lnTo>
                <a:lnTo>
                  <a:pt x="601979" y="704849"/>
                </a:lnTo>
                <a:lnTo>
                  <a:pt x="621029" y="704849"/>
                </a:lnTo>
                <a:lnTo>
                  <a:pt x="614680" y="698499"/>
                </a:lnTo>
                <a:close/>
              </a:path>
              <a:path w="2766060" h="2849879">
                <a:moveTo>
                  <a:pt x="621030" y="704849"/>
                </a:moveTo>
                <a:lnTo>
                  <a:pt x="601980" y="704849"/>
                </a:lnTo>
                <a:lnTo>
                  <a:pt x="621030" y="723899"/>
                </a:lnTo>
                <a:lnTo>
                  <a:pt x="640080" y="723899"/>
                </a:lnTo>
                <a:lnTo>
                  <a:pt x="621030" y="704849"/>
                </a:lnTo>
                <a:close/>
              </a:path>
              <a:path w="2766060" h="2849879">
                <a:moveTo>
                  <a:pt x="640080" y="723900"/>
                </a:moveTo>
                <a:lnTo>
                  <a:pt x="621030" y="723900"/>
                </a:lnTo>
                <a:lnTo>
                  <a:pt x="627380" y="730249"/>
                </a:lnTo>
                <a:lnTo>
                  <a:pt x="646430" y="730249"/>
                </a:lnTo>
                <a:lnTo>
                  <a:pt x="640080" y="723900"/>
                </a:lnTo>
                <a:close/>
              </a:path>
              <a:path w="2766060" h="2849879">
                <a:moveTo>
                  <a:pt x="646430" y="730250"/>
                </a:moveTo>
                <a:lnTo>
                  <a:pt x="627380" y="730250"/>
                </a:lnTo>
                <a:lnTo>
                  <a:pt x="633730" y="736599"/>
                </a:lnTo>
                <a:lnTo>
                  <a:pt x="652779" y="736599"/>
                </a:lnTo>
                <a:lnTo>
                  <a:pt x="646430" y="730250"/>
                </a:lnTo>
                <a:close/>
              </a:path>
              <a:path w="2766060" h="2849879">
                <a:moveTo>
                  <a:pt x="652780" y="736600"/>
                </a:moveTo>
                <a:lnTo>
                  <a:pt x="633730" y="736600"/>
                </a:lnTo>
                <a:lnTo>
                  <a:pt x="640080" y="742949"/>
                </a:lnTo>
                <a:lnTo>
                  <a:pt x="659129" y="742949"/>
                </a:lnTo>
                <a:lnTo>
                  <a:pt x="652780" y="736600"/>
                </a:lnTo>
                <a:close/>
              </a:path>
              <a:path w="2766060" h="2849879">
                <a:moveTo>
                  <a:pt x="659130" y="742950"/>
                </a:moveTo>
                <a:lnTo>
                  <a:pt x="640080" y="742950"/>
                </a:lnTo>
                <a:lnTo>
                  <a:pt x="665480" y="768349"/>
                </a:lnTo>
                <a:lnTo>
                  <a:pt x="684529" y="768349"/>
                </a:lnTo>
                <a:lnTo>
                  <a:pt x="659130" y="742950"/>
                </a:lnTo>
                <a:close/>
              </a:path>
              <a:path w="2766060" h="2849879">
                <a:moveTo>
                  <a:pt x="684530" y="768350"/>
                </a:moveTo>
                <a:lnTo>
                  <a:pt x="665480" y="768350"/>
                </a:lnTo>
                <a:lnTo>
                  <a:pt x="671830" y="774699"/>
                </a:lnTo>
                <a:lnTo>
                  <a:pt x="690880" y="774699"/>
                </a:lnTo>
                <a:lnTo>
                  <a:pt x="684530" y="768350"/>
                </a:lnTo>
                <a:close/>
              </a:path>
              <a:path w="2766060" h="2849879">
                <a:moveTo>
                  <a:pt x="690880" y="774700"/>
                </a:moveTo>
                <a:lnTo>
                  <a:pt x="671830" y="774700"/>
                </a:lnTo>
                <a:lnTo>
                  <a:pt x="678180" y="781049"/>
                </a:lnTo>
                <a:lnTo>
                  <a:pt x="697229" y="781049"/>
                </a:lnTo>
                <a:lnTo>
                  <a:pt x="690880" y="774700"/>
                </a:lnTo>
                <a:close/>
              </a:path>
              <a:path w="2766060" h="2849879">
                <a:moveTo>
                  <a:pt x="697230" y="781050"/>
                </a:moveTo>
                <a:lnTo>
                  <a:pt x="678180" y="781050"/>
                </a:lnTo>
                <a:lnTo>
                  <a:pt x="684529" y="787399"/>
                </a:lnTo>
                <a:lnTo>
                  <a:pt x="703579" y="787399"/>
                </a:lnTo>
                <a:lnTo>
                  <a:pt x="697230" y="781050"/>
                </a:lnTo>
                <a:close/>
              </a:path>
              <a:path w="2766060" h="2849879">
                <a:moveTo>
                  <a:pt x="703580" y="787400"/>
                </a:moveTo>
                <a:lnTo>
                  <a:pt x="684530" y="787400"/>
                </a:lnTo>
                <a:lnTo>
                  <a:pt x="697230" y="800099"/>
                </a:lnTo>
                <a:lnTo>
                  <a:pt x="716280" y="800099"/>
                </a:lnTo>
                <a:lnTo>
                  <a:pt x="703580" y="787400"/>
                </a:lnTo>
                <a:close/>
              </a:path>
              <a:path w="2766060" h="2849879">
                <a:moveTo>
                  <a:pt x="716280" y="800100"/>
                </a:moveTo>
                <a:lnTo>
                  <a:pt x="697230" y="800100"/>
                </a:lnTo>
                <a:lnTo>
                  <a:pt x="703579" y="806449"/>
                </a:lnTo>
                <a:lnTo>
                  <a:pt x="722630" y="806449"/>
                </a:lnTo>
                <a:lnTo>
                  <a:pt x="716280" y="800100"/>
                </a:lnTo>
                <a:close/>
              </a:path>
              <a:path w="2766060" h="2849879">
                <a:moveTo>
                  <a:pt x="722630" y="806449"/>
                </a:moveTo>
                <a:lnTo>
                  <a:pt x="703580" y="806449"/>
                </a:lnTo>
                <a:lnTo>
                  <a:pt x="709930" y="812799"/>
                </a:lnTo>
                <a:lnTo>
                  <a:pt x="728980" y="812799"/>
                </a:lnTo>
                <a:lnTo>
                  <a:pt x="722630" y="806449"/>
                </a:lnTo>
                <a:close/>
              </a:path>
              <a:path w="2766060" h="2849879">
                <a:moveTo>
                  <a:pt x="728980" y="812800"/>
                </a:moveTo>
                <a:lnTo>
                  <a:pt x="709930" y="812800"/>
                </a:lnTo>
                <a:lnTo>
                  <a:pt x="716280" y="819149"/>
                </a:lnTo>
                <a:lnTo>
                  <a:pt x="735330" y="819149"/>
                </a:lnTo>
                <a:lnTo>
                  <a:pt x="728980" y="812800"/>
                </a:lnTo>
                <a:close/>
              </a:path>
              <a:path w="2766060" h="2849879">
                <a:moveTo>
                  <a:pt x="735330" y="819150"/>
                </a:moveTo>
                <a:lnTo>
                  <a:pt x="716280" y="819150"/>
                </a:lnTo>
                <a:lnTo>
                  <a:pt x="722630" y="825499"/>
                </a:lnTo>
                <a:lnTo>
                  <a:pt x="741679" y="825499"/>
                </a:lnTo>
                <a:lnTo>
                  <a:pt x="735330" y="819150"/>
                </a:lnTo>
                <a:close/>
              </a:path>
              <a:path w="2766060" h="2849879">
                <a:moveTo>
                  <a:pt x="741680" y="825499"/>
                </a:moveTo>
                <a:lnTo>
                  <a:pt x="722630" y="825499"/>
                </a:lnTo>
                <a:lnTo>
                  <a:pt x="735330" y="838199"/>
                </a:lnTo>
                <a:lnTo>
                  <a:pt x="754380" y="838199"/>
                </a:lnTo>
                <a:lnTo>
                  <a:pt x="741680" y="825499"/>
                </a:lnTo>
                <a:close/>
              </a:path>
              <a:path w="2766060" h="2849879">
                <a:moveTo>
                  <a:pt x="754380" y="838200"/>
                </a:moveTo>
                <a:lnTo>
                  <a:pt x="735330" y="838200"/>
                </a:lnTo>
                <a:lnTo>
                  <a:pt x="741680" y="844549"/>
                </a:lnTo>
                <a:lnTo>
                  <a:pt x="760730" y="844549"/>
                </a:lnTo>
                <a:lnTo>
                  <a:pt x="754380" y="838200"/>
                </a:lnTo>
                <a:close/>
              </a:path>
              <a:path w="2766060" h="2849879">
                <a:moveTo>
                  <a:pt x="760730" y="844550"/>
                </a:moveTo>
                <a:lnTo>
                  <a:pt x="741680" y="844550"/>
                </a:lnTo>
                <a:lnTo>
                  <a:pt x="748030" y="850899"/>
                </a:lnTo>
                <a:lnTo>
                  <a:pt x="767080" y="850899"/>
                </a:lnTo>
                <a:lnTo>
                  <a:pt x="760730" y="844550"/>
                </a:lnTo>
                <a:close/>
              </a:path>
              <a:path w="2766060" h="2849879">
                <a:moveTo>
                  <a:pt x="767080" y="850900"/>
                </a:moveTo>
                <a:lnTo>
                  <a:pt x="748030" y="850900"/>
                </a:lnTo>
                <a:lnTo>
                  <a:pt x="754380" y="857249"/>
                </a:lnTo>
                <a:lnTo>
                  <a:pt x="773430" y="857249"/>
                </a:lnTo>
                <a:lnTo>
                  <a:pt x="767080" y="850900"/>
                </a:lnTo>
                <a:close/>
              </a:path>
              <a:path w="2766060" h="2849879">
                <a:moveTo>
                  <a:pt x="773430" y="857250"/>
                </a:moveTo>
                <a:lnTo>
                  <a:pt x="754380" y="857250"/>
                </a:lnTo>
                <a:lnTo>
                  <a:pt x="760730" y="863599"/>
                </a:lnTo>
                <a:lnTo>
                  <a:pt x="779780" y="863599"/>
                </a:lnTo>
                <a:lnTo>
                  <a:pt x="773430" y="857250"/>
                </a:lnTo>
                <a:close/>
              </a:path>
              <a:path w="2766060" h="2849879">
                <a:moveTo>
                  <a:pt x="779780" y="863600"/>
                </a:moveTo>
                <a:lnTo>
                  <a:pt x="760730" y="863600"/>
                </a:lnTo>
                <a:lnTo>
                  <a:pt x="767079" y="869949"/>
                </a:lnTo>
                <a:lnTo>
                  <a:pt x="786130" y="869949"/>
                </a:lnTo>
                <a:lnTo>
                  <a:pt x="779780" y="863600"/>
                </a:lnTo>
                <a:close/>
              </a:path>
              <a:path w="2766060" h="2849879">
                <a:moveTo>
                  <a:pt x="786130" y="869950"/>
                </a:moveTo>
                <a:lnTo>
                  <a:pt x="767080" y="869950"/>
                </a:lnTo>
                <a:lnTo>
                  <a:pt x="773429" y="876299"/>
                </a:lnTo>
                <a:lnTo>
                  <a:pt x="792479" y="876299"/>
                </a:lnTo>
                <a:lnTo>
                  <a:pt x="786130" y="869950"/>
                </a:lnTo>
                <a:close/>
              </a:path>
              <a:path w="2766060" h="2849879">
                <a:moveTo>
                  <a:pt x="792480" y="876300"/>
                </a:moveTo>
                <a:lnTo>
                  <a:pt x="773430" y="876300"/>
                </a:lnTo>
                <a:lnTo>
                  <a:pt x="779780" y="882649"/>
                </a:lnTo>
                <a:lnTo>
                  <a:pt x="798830" y="882649"/>
                </a:lnTo>
                <a:lnTo>
                  <a:pt x="792480" y="876300"/>
                </a:lnTo>
                <a:close/>
              </a:path>
              <a:path w="2766060" h="2849879">
                <a:moveTo>
                  <a:pt x="798830" y="882650"/>
                </a:moveTo>
                <a:lnTo>
                  <a:pt x="779780" y="882650"/>
                </a:lnTo>
                <a:lnTo>
                  <a:pt x="792480" y="895349"/>
                </a:lnTo>
                <a:lnTo>
                  <a:pt x="811530" y="895349"/>
                </a:lnTo>
                <a:lnTo>
                  <a:pt x="798830" y="882650"/>
                </a:lnTo>
                <a:close/>
              </a:path>
              <a:path w="2766060" h="2849879">
                <a:moveTo>
                  <a:pt x="811530" y="895350"/>
                </a:moveTo>
                <a:lnTo>
                  <a:pt x="792480" y="895350"/>
                </a:lnTo>
                <a:lnTo>
                  <a:pt x="805180" y="908049"/>
                </a:lnTo>
                <a:lnTo>
                  <a:pt x="824229" y="908049"/>
                </a:lnTo>
                <a:lnTo>
                  <a:pt x="811530" y="895350"/>
                </a:lnTo>
                <a:close/>
              </a:path>
              <a:path w="2766060" h="2849879">
                <a:moveTo>
                  <a:pt x="824230" y="908050"/>
                </a:moveTo>
                <a:lnTo>
                  <a:pt x="805180" y="908050"/>
                </a:lnTo>
                <a:lnTo>
                  <a:pt x="811530" y="914399"/>
                </a:lnTo>
                <a:lnTo>
                  <a:pt x="830579" y="914399"/>
                </a:lnTo>
                <a:lnTo>
                  <a:pt x="824230" y="908050"/>
                </a:lnTo>
                <a:close/>
              </a:path>
              <a:path w="2766060" h="2849879">
                <a:moveTo>
                  <a:pt x="830580" y="914400"/>
                </a:moveTo>
                <a:lnTo>
                  <a:pt x="811530" y="914400"/>
                </a:lnTo>
                <a:lnTo>
                  <a:pt x="817880" y="920749"/>
                </a:lnTo>
                <a:lnTo>
                  <a:pt x="836929" y="920749"/>
                </a:lnTo>
                <a:lnTo>
                  <a:pt x="830580" y="914400"/>
                </a:lnTo>
                <a:close/>
              </a:path>
              <a:path w="2766060" h="2849879">
                <a:moveTo>
                  <a:pt x="836930" y="920750"/>
                </a:moveTo>
                <a:lnTo>
                  <a:pt x="817880" y="920750"/>
                </a:lnTo>
                <a:lnTo>
                  <a:pt x="824230" y="927099"/>
                </a:lnTo>
                <a:lnTo>
                  <a:pt x="843279" y="927099"/>
                </a:lnTo>
                <a:lnTo>
                  <a:pt x="836930" y="920750"/>
                </a:lnTo>
                <a:close/>
              </a:path>
              <a:path w="2766060" h="2849879">
                <a:moveTo>
                  <a:pt x="843280" y="927100"/>
                </a:moveTo>
                <a:lnTo>
                  <a:pt x="824230" y="927100"/>
                </a:lnTo>
                <a:lnTo>
                  <a:pt x="830580" y="933449"/>
                </a:lnTo>
                <a:lnTo>
                  <a:pt x="849629" y="933449"/>
                </a:lnTo>
                <a:lnTo>
                  <a:pt x="843280" y="927100"/>
                </a:lnTo>
                <a:close/>
              </a:path>
              <a:path w="2766060" h="2849879">
                <a:moveTo>
                  <a:pt x="849630" y="933450"/>
                </a:moveTo>
                <a:lnTo>
                  <a:pt x="830580" y="933450"/>
                </a:lnTo>
                <a:lnTo>
                  <a:pt x="836930" y="939799"/>
                </a:lnTo>
                <a:lnTo>
                  <a:pt x="855979" y="939799"/>
                </a:lnTo>
                <a:lnTo>
                  <a:pt x="849630" y="933450"/>
                </a:lnTo>
                <a:close/>
              </a:path>
              <a:path w="2766060" h="2849879">
                <a:moveTo>
                  <a:pt x="855980" y="939800"/>
                </a:moveTo>
                <a:lnTo>
                  <a:pt x="836930" y="939800"/>
                </a:lnTo>
                <a:lnTo>
                  <a:pt x="843280" y="946149"/>
                </a:lnTo>
                <a:lnTo>
                  <a:pt x="862329" y="946149"/>
                </a:lnTo>
                <a:lnTo>
                  <a:pt x="855980" y="939800"/>
                </a:lnTo>
                <a:close/>
              </a:path>
              <a:path w="2766060" h="2849879">
                <a:moveTo>
                  <a:pt x="862330" y="946150"/>
                </a:moveTo>
                <a:lnTo>
                  <a:pt x="843280" y="946150"/>
                </a:lnTo>
                <a:lnTo>
                  <a:pt x="849629" y="952499"/>
                </a:lnTo>
                <a:lnTo>
                  <a:pt x="868679" y="952499"/>
                </a:lnTo>
                <a:lnTo>
                  <a:pt x="862330" y="946150"/>
                </a:lnTo>
                <a:close/>
              </a:path>
              <a:path w="2766060" h="2849879">
                <a:moveTo>
                  <a:pt x="868680" y="952500"/>
                </a:moveTo>
                <a:lnTo>
                  <a:pt x="849630" y="952500"/>
                </a:lnTo>
                <a:lnTo>
                  <a:pt x="862329" y="965199"/>
                </a:lnTo>
                <a:lnTo>
                  <a:pt x="881379" y="965199"/>
                </a:lnTo>
                <a:lnTo>
                  <a:pt x="868680" y="952500"/>
                </a:lnTo>
                <a:close/>
              </a:path>
              <a:path w="2766060" h="2849879">
                <a:moveTo>
                  <a:pt x="881380" y="965199"/>
                </a:moveTo>
                <a:lnTo>
                  <a:pt x="862330" y="965199"/>
                </a:lnTo>
                <a:lnTo>
                  <a:pt x="868679" y="971549"/>
                </a:lnTo>
                <a:lnTo>
                  <a:pt x="887729" y="971549"/>
                </a:lnTo>
                <a:lnTo>
                  <a:pt x="881380" y="965199"/>
                </a:lnTo>
                <a:close/>
              </a:path>
              <a:path w="2766060" h="2849879">
                <a:moveTo>
                  <a:pt x="887730" y="971550"/>
                </a:moveTo>
                <a:lnTo>
                  <a:pt x="868680" y="971550"/>
                </a:lnTo>
                <a:lnTo>
                  <a:pt x="887730" y="990599"/>
                </a:lnTo>
                <a:lnTo>
                  <a:pt x="906779" y="990599"/>
                </a:lnTo>
                <a:lnTo>
                  <a:pt x="887730" y="971550"/>
                </a:lnTo>
                <a:close/>
              </a:path>
              <a:path w="2766060" h="2849879">
                <a:moveTo>
                  <a:pt x="906780" y="990599"/>
                </a:moveTo>
                <a:lnTo>
                  <a:pt x="887730" y="990599"/>
                </a:lnTo>
                <a:lnTo>
                  <a:pt x="900430" y="1003299"/>
                </a:lnTo>
                <a:lnTo>
                  <a:pt x="919479" y="1003299"/>
                </a:lnTo>
                <a:lnTo>
                  <a:pt x="906780" y="990599"/>
                </a:lnTo>
                <a:close/>
              </a:path>
              <a:path w="2766060" h="2849879">
                <a:moveTo>
                  <a:pt x="919480" y="1003300"/>
                </a:moveTo>
                <a:lnTo>
                  <a:pt x="900430" y="1003300"/>
                </a:lnTo>
                <a:lnTo>
                  <a:pt x="906780" y="1009649"/>
                </a:lnTo>
                <a:lnTo>
                  <a:pt x="925829" y="1009649"/>
                </a:lnTo>
                <a:lnTo>
                  <a:pt x="919480" y="1003300"/>
                </a:lnTo>
                <a:close/>
              </a:path>
              <a:path w="2766060" h="2849879">
                <a:moveTo>
                  <a:pt x="925830" y="1009650"/>
                </a:moveTo>
                <a:lnTo>
                  <a:pt x="906780" y="1009650"/>
                </a:lnTo>
                <a:lnTo>
                  <a:pt x="913130" y="1015999"/>
                </a:lnTo>
                <a:lnTo>
                  <a:pt x="932179" y="1015999"/>
                </a:lnTo>
                <a:lnTo>
                  <a:pt x="925830" y="1009650"/>
                </a:lnTo>
                <a:close/>
              </a:path>
              <a:path w="2766060" h="2849879">
                <a:moveTo>
                  <a:pt x="932180" y="1016000"/>
                </a:moveTo>
                <a:lnTo>
                  <a:pt x="913130" y="1016000"/>
                </a:lnTo>
                <a:lnTo>
                  <a:pt x="925829" y="1028699"/>
                </a:lnTo>
                <a:lnTo>
                  <a:pt x="944879" y="1028699"/>
                </a:lnTo>
                <a:lnTo>
                  <a:pt x="932180" y="1016000"/>
                </a:lnTo>
                <a:close/>
              </a:path>
              <a:path w="2766060" h="2849879">
                <a:moveTo>
                  <a:pt x="944880" y="1028699"/>
                </a:moveTo>
                <a:lnTo>
                  <a:pt x="925830" y="1028699"/>
                </a:lnTo>
                <a:lnTo>
                  <a:pt x="932179" y="1035049"/>
                </a:lnTo>
                <a:lnTo>
                  <a:pt x="951229" y="1035049"/>
                </a:lnTo>
                <a:lnTo>
                  <a:pt x="944880" y="1028699"/>
                </a:lnTo>
                <a:close/>
              </a:path>
              <a:path w="2766060" h="2849879">
                <a:moveTo>
                  <a:pt x="951230" y="1035050"/>
                </a:moveTo>
                <a:lnTo>
                  <a:pt x="932180" y="1035050"/>
                </a:lnTo>
                <a:lnTo>
                  <a:pt x="944879" y="1047749"/>
                </a:lnTo>
                <a:lnTo>
                  <a:pt x="963929" y="1047749"/>
                </a:lnTo>
                <a:lnTo>
                  <a:pt x="951230" y="1035050"/>
                </a:lnTo>
                <a:close/>
              </a:path>
              <a:path w="2766060" h="2849879">
                <a:moveTo>
                  <a:pt x="963930" y="1047750"/>
                </a:moveTo>
                <a:lnTo>
                  <a:pt x="944880" y="1047750"/>
                </a:lnTo>
                <a:lnTo>
                  <a:pt x="951230" y="1054099"/>
                </a:lnTo>
                <a:lnTo>
                  <a:pt x="970279" y="1054099"/>
                </a:lnTo>
                <a:lnTo>
                  <a:pt x="963930" y="1047750"/>
                </a:lnTo>
                <a:close/>
              </a:path>
              <a:path w="2766060" h="2849879">
                <a:moveTo>
                  <a:pt x="970280" y="1054100"/>
                </a:moveTo>
                <a:lnTo>
                  <a:pt x="951230" y="1054100"/>
                </a:lnTo>
                <a:lnTo>
                  <a:pt x="963930" y="1066799"/>
                </a:lnTo>
                <a:lnTo>
                  <a:pt x="982979" y="1066799"/>
                </a:lnTo>
                <a:lnTo>
                  <a:pt x="970280" y="1054100"/>
                </a:lnTo>
                <a:close/>
              </a:path>
              <a:path w="2766060" h="2849879">
                <a:moveTo>
                  <a:pt x="982980" y="1066799"/>
                </a:moveTo>
                <a:lnTo>
                  <a:pt x="963930" y="1066799"/>
                </a:lnTo>
                <a:lnTo>
                  <a:pt x="970280" y="1073149"/>
                </a:lnTo>
                <a:lnTo>
                  <a:pt x="989329" y="1073149"/>
                </a:lnTo>
                <a:lnTo>
                  <a:pt x="982980" y="1066799"/>
                </a:lnTo>
                <a:close/>
              </a:path>
              <a:path w="2766060" h="2849879">
                <a:moveTo>
                  <a:pt x="989330" y="1073149"/>
                </a:moveTo>
                <a:lnTo>
                  <a:pt x="970280" y="1073149"/>
                </a:lnTo>
                <a:lnTo>
                  <a:pt x="976630" y="1079499"/>
                </a:lnTo>
                <a:lnTo>
                  <a:pt x="995679" y="1079499"/>
                </a:lnTo>
                <a:lnTo>
                  <a:pt x="989330" y="1073149"/>
                </a:lnTo>
                <a:close/>
              </a:path>
              <a:path w="2766060" h="2849879">
                <a:moveTo>
                  <a:pt x="995680" y="1079500"/>
                </a:moveTo>
                <a:lnTo>
                  <a:pt x="976630" y="1079500"/>
                </a:lnTo>
                <a:lnTo>
                  <a:pt x="982980" y="1085849"/>
                </a:lnTo>
                <a:lnTo>
                  <a:pt x="1002029" y="1085849"/>
                </a:lnTo>
                <a:lnTo>
                  <a:pt x="995680" y="1079500"/>
                </a:lnTo>
                <a:close/>
              </a:path>
              <a:path w="2766060" h="2849879">
                <a:moveTo>
                  <a:pt x="1002030" y="1085849"/>
                </a:moveTo>
                <a:lnTo>
                  <a:pt x="982980" y="1085849"/>
                </a:lnTo>
                <a:lnTo>
                  <a:pt x="989330" y="1092199"/>
                </a:lnTo>
                <a:lnTo>
                  <a:pt x="1008379" y="1092199"/>
                </a:lnTo>
                <a:lnTo>
                  <a:pt x="1002030" y="1085849"/>
                </a:lnTo>
                <a:close/>
              </a:path>
              <a:path w="2766060" h="2849879">
                <a:moveTo>
                  <a:pt x="1008380" y="1092200"/>
                </a:moveTo>
                <a:lnTo>
                  <a:pt x="989330" y="1092200"/>
                </a:lnTo>
                <a:lnTo>
                  <a:pt x="995680" y="1098549"/>
                </a:lnTo>
                <a:lnTo>
                  <a:pt x="1014729" y="1098549"/>
                </a:lnTo>
                <a:lnTo>
                  <a:pt x="1008380" y="1092200"/>
                </a:lnTo>
                <a:close/>
              </a:path>
              <a:path w="2766060" h="2849879">
                <a:moveTo>
                  <a:pt x="1014730" y="1098550"/>
                </a:moveTo>
                <a:lnTo>
                  <a:pt x="995680" y="1098550"/>
                </a:lnTo>
                <a:lnTo>
                  <a:pt x="1002030" y="1104899"/>
                </a:lnTo>
                <a:lnTo>
                  <a:pt x="1021080" y="1104899"/>
                </a:lnTo>
                <a:lnTo>
                  <a:pt x="1014730" y="1098550"/>
                </a:lnTo>
                <a:close/>
              </a:path>
              <a:path w="2766060" h="2849879">
                <a:moveTo>
                  <a:pt x="1021080" y="1104900"/>
                </a:moveTo>
                <a:lnTo>
                  <a:pt x="1002030" y="1104900"/>
                </a:lnTo>
                <a:lnTo>
                  <a:pt x="1008379" y="1111249"/>
                </a:lnTo>
                <a:lnTo>
                  <a:pt x="1027429" y="1111249"/>
                </a:lnTo>
                <a:lnTo>
                  <a:pt x="1021080" y="1104900"/>
                </a:lnTo>
                <a:close/>
              </a:path>
              <a:path w="2766060" h="2849879">
                <a:moveTo>
                  <a:pt x="1027430" y="1111250"/>
                </a:moveTo>
                <a:lnTo>
                  <a:pt x="1008380" y="1111250"/>
                </a:lnTo>
                <a:lnTo>
                  <a:pt x="1014729" y="1117599"/>
                </a:lnTo>
                <a:lnTo>
                  <a:pt x="1033779" y="1117599"/>
                </a:lnTo>
                <a:lnTo>
                  <a:pt x="1027430" y="1111250"/>
                </a:lnTo>
                <a:close/>
              </a:path>
              <a:path w="2766060" h="2849879">
                <a:moveTo>
                  <a:pt x="1033780" y="1117600"/>
                </a:moveTo>
                <a:lnTo>
                  <a:pt x="1014730" y="1117600"/>
                </a:lnTo>
                <a:lnTo>
                  <a:pt x="1021079" y="1123949"/>
                </a:lnTo>
                <a:lnTo>
                  <a:pt x="1040129" y="1123949"/>
                </a:lnTo>
                <a:lnTo>
                  <a:pt x="1033780" y="1117600"/>
                </a:lnTo>
                <a:close/>
              </a:path>
              <a:path w="2766060" h="2849879">
                <a:moveTo>
                  <a:pt x="1040130" y="1123950"/>
                </a:moveTo>
                <a:lnTo>
                  <a:pt x="1021080" y="1123950"/>
                </a:lnTo>
                <a:lnTo>
                  <a:pt x="1033779" y="1136649"/>
                </a:lnTo>
                <a:lnTo>
                  <a:pt x="1052830" y="1136649"/>
                </a:lnTo>
                <a:lnTo>
                  <a:pt x="1040130" y="1123950"/>
                </a:lnTo>
                <a:close/>
              </a:path>
              <a:path w="2766060" h="2849879">
                <a:moveTo>
                  <a:pt x="1052830" y="1136650"/>
                </a:moveTo>
                <a:lnTo>
                  <a:pt x="1033780" y="1136650"/>
                </a:lnTo>
                <a:lnTo>
                  <a:pt x="1040129" y="1142999"/>
                </a:lnTo>
                <a:lnTo>
                  <a:pt x="1059179" y="1142999"/>
                </a:lnTo>
                <a:lnTo>
                  <a:pt x="1052830" y="1136650"/>
                </a:lnTo>
                <a:close/>
              </a:path>
              <a:path w="2766060" h="2849879">
                <a:moveTo>
                  <a:pt x="1059180" y="1143000"/>
                </a:moveTo>
                <a:lnTo>
                  <a:pt x="1040130" y="1143000"/>
                </a:lnTo>
                <a:lnTo>
                  <a:pt x="1046480" y="1149349"/>
                </a:lnTo>
                <a:lnTo>
                  <a:pt x="1065530" y="1149349"/>
                </a:lnTo>
                <a:lnTo>
                  <a:pt x="1059180" y="1143000"/>
                </a:lnTo>
                <a:close/>
              </a:path>
              <a:path w="2766060" h="2849879">
                <a:moveTo>
                  <a:pt x="1065530" y="1149350"/>
                </a:moveTo>
                <a:lnTo>
                  <a:pt x="1046480" y="1149350"/>
                </a:lnTo>
                <a:lnTo>
                  <a:pt x="1052830" y="1155699"/>
                </a:lnTo>
                <a:lnTo>
                  <a:pt x="1071880" y="1155699"/>
                </a:lnTo>
                <a:lnTo>
                  <a:pt x="1065530" y="1149350"/>
                </a:lnTo>
                <a:close/>
              </a:path>
              <a:path w="2766060" h="2849879">
                <a:moveTo>
                  <a:pt x="1071880" y="1155699"/>
                </a:moveTo>
                <a:lnTo>
                  <a:pt x="1052830" y="1155699"/>
                </a:lnTo>
                <a:lnTo>
                  <a:pt x="1059180" y="1162049"/>
                </a:lnTo>
                <a:lnTo>
                  <a:pt x="1078229" y="1162049"/>
                </a:lnTo>
                <a:lnTo>
                  <a:pt x="1071880" y="1155699"/>
                </a:lnTo>
                <a:close/>
              </a:path>
              <a:path w="2766060" h="2849879">
                <a:moveTo>
                  <a:pt x="1078230" y="1162049"/>
                </a:moveTo>
                <a:lnTo>
                  <a:pt x="1059180" y="1162049"/>
                </a:lnTo>
                <a:lnTo>
                  <a:pt x="1065530" y="1168399"/>
                </a:lnTo>
                <a:lnTo>
                  <a:pt x="1084580" y="1168399"/>
                </a:lnTo>
                <a:lnTo>
                  <a:pt x="1078230" y="1162049"/>
                </a:lnTo>
                <a:close/>
              </a:path>
              <a:path w="2766060" h="2849879">
                <a:moveTo>
                  <a:pt x="1084580" y="1168400"/>
                </a:moveTo>
                <a:lnTo>
                  <a:pt x="1065530" y="1168400"/>
                </a:lnTo>
                <a:lnTo>
                  <a:pt x="1071880" y="1174749"/>
                </a:lnTo>
                <a:lnTo>
                  <a:pt x="1090929" y="1174749"/>
                </a:lnTo>
                <a:lnTo>
                  <a:pt x="1084580" y="1168400"/>
                </a:lnTo>
                <a:close/>
              </a:path>
              <a:path w="2766060" h="2849879">
                <a:moveTo>
                  <a:pt x="1090930" y="1174750"/>
                </a:moveTo>
                <a:lnTo>
                  <a:pt x="1071880" y="1174750"/>
                </a:lnTo>
                <a:lnTo>
                  <a:pt x="1078230" y="1181099"/>
                </a:lnTo>
                <a:lnTo>
                  <a:pt x="1097280" y="1181099"/>
                </a:lnTo>
                <a:lnTo>
                  <a:pt x="1090930" y="1174750"/>
                </a:lnTo>
                <a:close/>
              </a:path>
              <a:path w="2766060" h="2849879">
                <a:moveTo>
                  <a:pt x="1097280" y="1181100"/>
                </a:moveTo>
                <a:lnTo>
                  <a:pt x="1078230" y="1181100"/>
                </a:lnTo>
                <a:lnTo>
                  <a:pt x="1084580" y="1187449"/>
                </a:lnTo>
                <a:lnTo>
                  <a:pt x="1103630" y="1187449"/>
                </a:lnTo>
                <a:lnTo>
                  <a:pt x="1097280" y="1181100"/>
                </a:lnTo>
                <a:close/>
              </a:path>
              <a:path w="2766060" h="2849879">
                <a:moveTo>
                  <a:pt x="1103630" y="1187450"/>
                </a:moveTo>
                <a:lnTo>
                  <a:pt x="1084580" y="1187450"/>
                </a:lnTo>
                <a:lnTo>
                  <a:pt x="1090929" y="1193799"/>
                </a:lnTo>
                <a:lnTo>
                  <a:pt x="1109980" y="1193799"/>
                </a:lnTo>
                <a:lnTo>
                  <a:pt x="1103630" y="1187450"/>
                </a:lnTo>
                <a:close/>
              </a:path>
              <a:path w="2766060" h="2849879">
                <a:moveTo>
                  <a:pt x="1109980" y="1193799"/>
                </a:moveTo>
                <a:lnTo>
                  <a:pt x="1090930" y="1193799"/>
                </a:lnTo>
                <a:lnTo>
                  <a:pt x="1097279" y="1200149"/>
                </a:lnTo>
                <a:lnTo>
                  <a:pt x="1116330" y="1200149"/>
                </a:lnTo>
                <a:lnTo>
                  <a:pt x="1109980" y="1193799"/>
                </a:lnTo>
                <a:close/>
              </a:path>
              <a:path w="2766060" h="2849879">
                <a:moveTo>
                  <a:pt x="1116330" y="1200149"/>
                </a:moveTo>
                <a:lnTo>
                  <a:pt x="1097280" y="1200149"/>
                </a:lnTo>
                <a:lnTo>
                  <a:pt x="1103629" y="1206499"/>
                </a:lnTo>
                <a:lnTo>
                  <a:pt x="1122679" y="1206499"/>
                </a:lnTo>
                <a:lnTo>
                  <a:pt x="1116330" y="1200149"/>
                </a:lnTo>
                <a:close/>
              </a:path>
              <a:path w="2766060" h="2849879">
                <a:moveTo>
                  <a:pt x="1122680" y="1206500"/>
                </a:moveTo>
                <a:lnTo>
                  <a:pt x="1103630" y="1206500"/>
                </a:lnTo>
                <a:lnTo>
                  <a:pt x="1116329" y="1219199"/>
                </a:lnTo>
                <a:lnTo>
                  <a:pt x="1135380" y="1219199"/>
                </a:lnTo>
                <a:lnTo>
                  <a:pt x="1122680" y="1206500"/>
                </a:lnTo>
                <a:close/>
              </a:path>
              <a:path w="2766060" h="2849879">
                <a:moveTo>
                  <a:pt x="1135380" y="1219200"/>
                </a:moveTo>
                <a:lnTo>
                  <a:pt x="1116330" y="1219200"/>
                </a:lnTo>
                <a:lnTo>
                  <a:pt x="1122679" y="1225549"/>
                </a:lnTo>
                <a:lnTo>
                  <a:pt x="1141730" y="1225549"/>
                </a:lnTo>
                <a:lnTo>
                  <a:pt x="1135380" y="1219200"/>
                </a:lnTo>
                <a:close/>
              </a:path>
              <a:path w="2766060" h="2849879">
                <a:moveTo>
                  <a:pt x="1141730" y="1225550"/>
                </a:moveTo>
                <a:lnTo>
                  <a:pt x="1122680" y="1225550"/>
                </a:lnTo>
                <a:lnTo>
                  <a:pt x="1143000" y="1245869"/>
                </a:lnTo>
                <a:lnTo>
                  <a:pt x="1162050" y="1245869"/>
                </a:lnTo>
                <a:lnTo>
                  <a:pt x="1141730" y="1225550"/>
                </a:lnTo>
                <a:close/>
              </a:path>
              <a:path w="2766060" h="2849879">
                <a:moveTo>
                  <a:pt x="1162050" y="1245869"/>
                </a:moveTo>
                <a:lnTo>
                  <a:pt x="1143000" y="1245869"/>
                </a:lnTo>
                <a:lnTo>
                  <a:pt x="1149350" y="1252219"/>
                </a:lnTo>
                <a:lnTo>
                  <a:pt x="1168400" y="1252219"/>
                </a:lnTo>
                <a:lnTo>
                  <a:pt x="1162050" y="1245869"/>
                </a:lnTo>
                <a:close/>
              </a:path>
              <a:path w="2766060" h="2849879">
                <a:moveTo>
                  <a:pt x="1168400" y="1252219"/>
                </a:moveTo>
                <a:lnTo>
                  <a:pt x="1149350" y="1252219"/>
                </a:lnTo>
                <a:lnTo>
                  <a:pt x="1159510" y="1262379"/>
                </a:lnTo>
                <a:lnTo>
                  <a:pt x="1178560" y="1262379"/>
                </a:lnTo>
                <a:lnTo>
                  <a:pt x="1168400" y="1252219"/>
                </a:lnTo>
                <a:close/>
              </a:path>
              <a:path w="2766060" h="2849879">
                <a:moveTo>
                  <a:pt x="1178560" y="1262379"/>
                </a:moveTo>
                <a:lnTo>
                  <a:pt x="1159510" y="1262379"/>
                </a:lnTo>
                <a:lnTo>
                  <a:pt x="1172210" y="1275079"/>
                </a:lnTo>
                <a:lnTo>
                  <a:pt x="1191260" y="1275079"/>
                </a:lnTo>
                <a:lnTo>
                  <a:pt x="1178560" y="1262379"/>
                </a:lnTo>
                <a:close/>
              </a:path>
              <a:path w="2766060" h="2849879">
                <a:moveTo>
                  <a:pt x="1191260" y="1275080"/>
                </a:moveTo>
                <a:lnTo>
                  <a:pt x="1172210" y="1275080"/>
                </a:lnTo>
                <a:lnTo>
                  <a:pt x="1203959" y="1306829"/>
                </a:lnTo>
                <a:lnTo>
                  <a:pt x="1223010" y="1306829"/>
                </a:lnTo>
                <a:lnTo>
                  <a:pt x="1191260" y="1275080"/>
                </a:lnTo>
                <a:close/>
              </a:path>
              <a:path w="2766060" h="2849879">
                <a:moveTo>
                  <a:pt x="1223010" y="1306829"/>
                </a:moveTo>
                <a:lnTo>
                  <a:pt x="1203960" y="1306829"/>
                </a:lnTo>
                <a:lnTo>
                  <a:pt x="1212850" y="1315719"/>
                </a:lnTo>
                <a:lnTo>
                  <a:pt x="1231899" y="1315719"/>
                </a:lnTo>
                <a:lnTo>
                  <a:pt x="1223010" y="1306829"/>
                </a:lnTo>
                <a:close/>
              </a:path>
              <a:path w="2766060" h="2849879">
                <a:moveTo>
                  <a:pt x="1231900" y="1315719"/>
                </a:moveTo>
                <a:lnTo>
                  <a:pt x="1212850" y="1315719"/>
                </a:lnTo>
                <a:lnTo>
                  <a:pt x="1248410" y="1351279"/>
                </a:lnTo>
                <a:lnTo>
                  <a:pt x="1267460" y="1351279"/>
                </a:lnTo>
                <a:lnTo>
                  <a:pt x="1231900" y="1315719"/>
                </a:lnTo>
                <a:close/>
              </a:path>
              <a:path w="2766060" h="2849879">
                <a:moveTo>
                  <a:pt x="1267460" y="1351280"/>
                </a:moveTo>
                <a:lnTo>
                  <a:pt x="1248410" y="1351280"/>
                </a:lnTo>
                <a:lnTo>
                  <a:pt x="1254760" y="1357629"/>
                </a:lnTo>
                <a:lnTo>
                  <a:pt x="1273810" y="1357629"/>
                </a:lnTo>
                <a:lnTo>
                  <a:pt x="1267460" y="1351280"/>
                </a:lnTo>
                <a:close/>
              </a:path>
              <a:path w="2766060" h="2849879">
                <a:moveTo>
                  <a:pt x="1273810" y="1357629"/>
                </a:moveTo>
                <a:lnTo>
                  <a:pt x="1254760" y="1357629"/>
                </a:lnTo>
                <a:lnTo>
                  <a:pt x="1261110" y="1363979"/>
                </a:lnTo>
                <a:lnTo>
                  <a:pt x="1280160" y="1363979"/>
                </a:lnTo>
                <a:lnTo>
                  <a:pt x="1273810" y="1357629"/>
                </a:lnTo>
                <a:close/>
              </a:path>
              <a:path w="2766060" h="2849879">
                <a:moveTo>
                  <a:pt x="1280160" y="1363979"/>
                </a:moveTo>
                <a:lnTo>
                  <a:pt x="1261110" y="1363979"/>
                </a:lnTo>
                <a:lnTo>
                  <a:pt x="1282700" y="1385569"/>
                </a:lnTo>
                <a:lnTo>
                  <a:pt x="1301750" y="1385569"/>
                </a:lnTo>
                <a:lnTo>
                  <a:pt x="1280160" y="1363979"/>
                </a:lnTo>
                <a:close/>
              </a:path>
              <a:path w="2766060" h="2849879">
                <a:moveTo>
                  <a:pt x="1301750" y="1385570"/>
                </a:moveTo>
                <a:lnTo>
                  <a:pt x="1282700" y="1385570"/>
                </a:lnTo>
                <a:lnTo>
                  <a:pt x="1286510" y="1389379"/>
                </a:lnTo>
                <a:lnTo>
                  <a:pt x="1305560" y="1389379"/>
                </a:lnTo>
                <a:lnTo>
                  <a:pt x="1301750" y="1385570"/>
                </a:lnTo>
                <a:close/>
              </a:path>
              <a:path w="2766060" h="2849879">
                <a:moveTo>
                  <a:pt x="1305560" y="1389379"/>
                </a:moveTo>
                <a:lnTo>
                  <a:pt x="1286510" y="1389379"/>
                </a:lnTo>
                <a:lnTo>
                  <a:pt x="1289050" y="1391919"/>
                </a:lnTo>
                <a:lnTo>
                  <a:pt x="1308100" y="1391919"/>
                </a:lnTo>
                <a:lnTo>
                  <a:pt x="1305560" y="1389379"/>
                </a:lnTo>
                <a:close/>
              </a:path>
              <a:path w="2766060" h="2849879">
                <a:moveTo>
                  <a:pt x="1308100" y="1391919"/>
                </a:moveTo>
                <a:lnTo>
                  <a:pt x="1289050" y="1391919"/>
                </a:lnTo>
                <a:lnTo>
                  <a:pt x="1292860" y="1395729"/>
                </a:lnTo>
                <a:lnTo>
                  <a:pt x="1311910" y="1395729"/>
                </a:lnTo>
                <a:lnTo>
                  <a:pt x="1308100" y="1391919"/>
                </a:lnTo>
                <a:close/>
              </a:path>
              <a:path w="2766060" h="2849879">
                <a:moveTo>
                  <a:pt x="1311910" y="1395729"/>
                </a:moveTo>
                <a:lnTo>
                  <a:pt x="1292860" y="1395729"/>
                </a:lnTo>
                <a:lnTo>
                  <a:pt x="1301750" y="1404619"/>
                </a:lnTo>
                <a:lnTo>
                  <a:pt x="1320800" y="1404619"/>
                </a:lnTo>
                <a:lnTo>
                  <a:pt x="1311910" y="1395729"/>
                </a:lnTo>
                <a:close/>
              </a:path>
              <a:path w="2766060" h="2849879">
                <a:moveTo>
                  <a:pt x="1320800" y="1404619"/>
                </a:moveTo>
                <a:lnTo>
                  <a:pt x="1301750" y="1404619"/>
                </a:lnTo>
                <a:lnTo>
                  <a:pt x="1318260" y="1421129"/>
                </a:lnTo>
                <a:lnTo>
                  <a:pt x="1337310" y="1421129"/>
                </a:lnTo>
                <a:lnTo>
                  <a:pt x="1320800" y="1404619"/>
                </a:lnTo>
                <a:close/>
              </a:path>
              <a:path w="2766060" h="2849879">
                <a:moveTo>
                  <a:pt x="1337310" y="1421129"/>
                </a:moveTo>
                <a:lnTo>
                  <a:pt x="1318260" y="1421129"/>
                </a:lnTo>
                <a:lnTo>
                  <a:pt x="1320800" y="1423669"/>
                </a:lnTo>
                <a:lnTo>
                  <a:pt x="1339850" y="1423669"/>
                </a:lnTo>
                <a:lnTo>
                  <a:pt x="1337310" y="1421129"/>
                </a:lnTo>
                <a:close/>
              </a:path>
              <a:path w="2766060" h="2849879">
                <a:moveTo>
                  <a:pt x="1339850" y="1423670"/>
                </a:moveTo>
                <a:lnTo>
                  <a:pt x="1320800" y="1423670"/>
                </a:lnTo>
                <a:lnTo>
                  <a:pt x="1324610" y="1427479"/>
                </a:lnTo>
                <a:lnTo>
                  <a:pt x="1343660" y="1427479"/>
                </a:lnTo>
                <a:lnTo>
                  <a:pt x="1339850" y="1423670"/>
                </a:lnTo>
                <a:close/>
              </a:path>
              <a:path w="2766060" h="2849879">
                <a:moveTo>
                  <a:pt x="1343660" y="1427479"/>
                </a:moveTo>
                <a:lnTo>
                  <a:pt x="1324610" y="1427479"/>
                </a:lnTo>
                <a:lnTo>
                  <a:pt x="1330960" y="1433829"/>
                </a:lnTo>
                <a:lnTo>
                  <a:pt x="1350010" y="1433829"/>
                </a:lnTo>
                <a:lnTo>
                  <a:pt x="1343660" y="1427479"/>
                </a:lnTo>
                <a:close/>
              </a:path>
              <a:path w="2766060" h="2849879">
                <a:moveTo>
                  <a:pt x="1350010" y="1433829"/>
                </a:moveTo>
                <a:lnTo>
                  <a:pt x="1330960" y="1433829"/>
                </a:lnTo>
                <a:lnTo>
                  <a:pt x="1352550" y="1455419"/>
                </a:lnTo>
                <a:lnTo>
                  <a:pt x="1371600" y="1455419"/>
                </a:lnTo>
                <a:lnTo>
                  <a:pt x="1350010" y="1433829"/>
                </a:lnTo>
                <a:close/>
              </a:path>
              <a:path w="2766060" h="2849879">
                <a:moveTo>
                  <a:pt x="1371600" y="1455419"/>
                </a:moveTo>
                <a:lnTo>
                  <a:pt x="1352550" y="1455419"/>
                </a:lnTo>
                <a:lnTo>
                  <a:pt x="1356360" y="1459229"/>
                </a:lnTo>
                <a:lnTo>
                  <a:pt x="1375410" y="1459229"/>
                </a:lnTo>
                <a:lnTo>
                  <a:pt x="1371600" y="1455419"/>
                </a:lnTo>
                <a:close/>
              </a:path>
              <a:path w="2766060" h="2849879">
                <a:moveTo>
                  <a:pt x="1375410" y="1459229"/>
                </a:moveTo>
                <a:lnTo>
                  <a:pt x="1356360" y="1459229"/>
                </a:lnTo>
                <a:lnTo>
                  <a:pt x="1369060" y="1471929"/>
                </a:lnTo>
                <a:lnTo>
                  <a:pt x="1388110" y="1471929"/>
                </a:lnTo>
                <a:lnTo>
                  <a:pt x="1375410" y="1459229"/>
                </a:lnTo>
                <a:close/>
              </a:path>
              <a:path w="2766060" h="2849879">
                <a:moveTo>
                  <a:pt x="1388110" y="1471930"/>
                </a:moveTo>
                <a:lnTo>
                  <a:pt x="1369060" y="1471930"/>
                </a:lnTo>
                <a:lnTo>
                  <a:pt x="1371600" y="1474469"/>
                </a:lnTo>
                <a:lnTo>
                  <a:pt x="1390650" y="1474469"/>
                </a:lnTo>
                <a:lnTo>
                  <a:pt x="1388110" y="1471930"/>
                </a:lnTo>
                <a:close/>
              </a:path>
              <a:path w="2766060" h="2849879">
                <a:moveTo>
                  <a:pt x="1390650" y="1474470"/>
                </a:moveTo>
                <a:lnTo>
                  <a:pt x="1371600" y="1474470"/>
                </a:lnTo>
                <a:lnTo>
                  <a:pt x="1377950" y="1480819"/>
                </a:lnTo>
                <a:lnTo>
                  <a:pt x="1397000" y="1480819"/>
                </a:lnTo>
                <a:lnTo>
                  <a:pt x="1390650" y="1474470"/>
                </a:lnTo>
                <a:close/>
              </a:path>
              <a:path w="2766060" h="2849879">
                <a:moveTo>
                  <a:pt x="1397000" y="1480819"/>
                </a:moveTo>
                <a:lnTo>
                  <a:pt x="1377950" y="1480819"/>
                </a:lnTo>
                <a:lnTo>
                  <a:pt x="1388110" y="1490979"/>
                </a:lnTo>
                <a:lnTo>
                  <a:pt x="1407160" y="1490979"/>
                </a:lnTo>
                <a:lnTo>
                  <a:pt x="1397000" y="1480819"/>
                </a:lnTo>
                <a:close/>
              </a:path>
              <a:path w="2766060" h="2849879">
                <a:moveTo>
                  <a:pt x="1407160" y="1490979"/>
                </a:moveTo>
                <a:lnTo>
                  <a:pt x="1388110" y="1490979"/>
                </a:lnTo>
                <a:lnTo>
                  <a:pt x="1400810" y="1503679"/>
                </a:lnTo>
                <a:lnTo>
                  <a:pt x="1419860" y="1503679"/>
                </a:lnTo>
                <a:lnTo>
                  <a:pt x="1407160" y="1490979"/>
                </a:lnTo>
                <a:close/>
              </a:path>
              <a:path w="2766060" h="2849879">
                <a:moveTo>
                  <a:pt x="1419860" y="1503679"/>
                </a:moveTo>
                <a:lnTo>
                  <a:pt x="1400810" y="1503679"/>
                </a:lnTo>
                <a:lnTo>
                  <a:pt x="1403350" y="1506219"/>
                </a:lnTo>
                <a:lnTo>
                  <a:pt x="1422400" y="1506219"/>
                </a:lnTo>
                <a:lnTo>
                  <a:pt x="1419860" y="1503679"/>
                </a:lnTo>
                <a:close/>
              </a:path>
              <a:path w="2766060" h="2849879">
                <a:moveTo>
                  <a:pt x="1422400" y="1506219"/>
                </a:moveTo>
                <a:lnTo>
                  <a:pt x="1403350" y="1506219"/>
                </a:lnTo>
                <a:lnTo>
                  <a:pt x="1413510" y="1516379"/>
                </a:lnTo>
                <a:lnTo>
                  <a:pt x="1432560" y="1516379"/>
                </a:lnTo>
                <a:lnTo>
                  <a:pt x="1422400" y="1506219"/>
                </a:lnTo>
                <a:close/>
              </a:path>
              <a:path w="2766060" h="2849879">
                <a:moveTo>
                  <a:pt x="1432560" y="1516379"/>
                </a:moveTo>
                <a:lnTo>
                  <a:pt x="1413510" y="1516379"/>
                </a:lnTo>
                <a:lnTo>
                  <a:pt x="1416050" y="1518919"/>
                </a:lnTo>
                <a:lnTo>
                  <a:pt x="1435100" y="1518919"/>
                </a:lnTo>
                <a:lnTo>
                  <a:pt x="1432560" y="1516379"/>
                </a:lnTo>
                <a:close/>
              </a:path>
              <a:path w="2766060" h="2849879">
                <a:moveTo>
                  <a:pt x="1435100" y="1518919"/>
                </a:moveTo>
                <a:lnTo>
                  <a:pt x="1416050" y="1518919"/>
                </a:lnTo>
                <a:lnTo>
                  <a:pt x="1428750" y="1531619"/>
                </a:lnTo>
                <a:lnTo>
                  <a:pt x="1447800" y="1531619"/>
                </a:lnTo>
                <a:lnTo>
                  <a:pt x="1435100" y="1518919"/>
                </a:lnTo>
                <a:close/>
              </a:path>
              <a:path w="2766060" h="2849879">
                <a:moveTo>
                  <a:pt x="1447800" y="1531619"/>
                </a:moveTo>
                <a:lnTo>
                  <a:pt x="1428750" y="1531619"/>
                </a:lnTo>
                <a:lnTo>
                  <a:pt x="1447799" y="1550669"/>
                </a:lnTo>
                <a:lnTo>
                  <a:pt x="1466849" y="1550669"/>
                </a:lnTo>
                <a:lnTo>
                  <a:pt x="1447800" y="1531619"/>
                </a:lnTo>
                <a:close/>
              </a:path>
              <a:path w="2766060" h="2849879">
                <a:moveTo>
                  <a:pt x="1466850" y="1550669"/>
                </a:moveTo>
                <a:lnTo>
                  <a:pt x="1447800" y="1550669"/>
                </a:lnTo>
                <a:lnTo>
                  <a:pt x="1470660" y="1573529"/>
                </a:lnTo>
                <a:lnTo>
                  <a:pt x="1489710" y="1573529"/>
                </a:lnTo>
                <a:lnTo>
                  <a:pt x="1466850" y="1550669"/>
                </a:lnTo>
                <a:close/>
              </a:path>
              <a:path w="2766060" h="2849879">
                <a:moveTo>
                  <a:pt x="1489710" y="1573529"/>
                </a:moveTo>
                <a:lnTo>
                  <a:pt x="1470660" y="1573529"/>
                </a:lnTo>
                <a:lnTo>
                  <a:pt x="1498600" y="1601469"/>
                </a:lnTo>
                <a:lnTo>
                  <a:pt x="1517650" y="1601469"/>
                </a:lnTo>
                <a:lnTo>
                  <a:pt x="1489710" y="1573529"/>
                </a:lnTo>
                <a:close/>
              </a:path>
              <a:path w="2766060" h="2849879">
                <a:moveTo>
                  <a:pt x="1517650" y="1601469"/>
                </a:moveTo>
                <a:lnTo>
                  <a:pt x="1498600" y="1601469"/>
                </a:lnTo>
                <a:lnTo>
                  <a:pt x="1527810" y="1630679"/>
                </a:lnTo>
                <a:lnTo>
                  <a:pt x="1546860" y="1630679"/>
                </a:lnTo>
                <a:lnTo>
                  <a:pt x="1517650" y="1601469"/>
                </a:lnTo>
                <a:close/>
              </a:path>
              <a:path w="2766060" h="2849879">
                <a:moveTo>
                  <a:pt x="1546860" y="1630679"/>
                </a:moveTo>
                <a:lnTo>
                  <a:pt x="1527810" y="1630679"/>
                </a:lnTo>
                <a:lnTo>
                  <a:pt x="1530350" y="1633219"/>
                </a:lnTo>
                <a:lnTo>
                  <a:pt x="1549400" y="1633219"/>
                </a:lnTo>
                <a:lnTo>
                  <a:pt x="1546860" y="1630679"/>
                </a:lnTo>
                <a:close/>
              </a:path>
              <a:path w="2766060" h="2849879">
                <a:moveTo>
                  <a:pt x="1549400" y="1633219"/>
                </a:moveTo>
                <a:lnTo>
                  <a:pt x="1530350" y="1633219"/>
                </a:lnTo>
                <a:lnTo>
                  <a:pt x="1562100" y="1664969"/>
                </a:lnTo>
                <a:lnTo>
                  <a:pt x="1581149" y="1664969"/>
                </a:lnTo>
                <a:lnTo>
                  <a:pt x="1549400" y="1633219"/>
                </a:lnTo>
                <a:close/>
              </a:path>
              <a:path w="2766060" h="2849879">
                <a:moveTo>
                  <a:pt x="1581150" y="1664969"/>
                </a:moveTo>
                <a:lnTo>
                  <a:pt x="1562100" y="1664969"/>
                </a:lnTo>
                <a:lnTo>
                  <a:pt x="1587500" y="1690369"/>
                </a:lnTo>
                <a:lnTo>
                  <a:pt x="1606550" y="1690369"/>
                </a:lnTo>
                <a:lnTo>
                  <a:pt x="1581150" y="1664969"/>
                </a:lnTo>
                <a:close/>
              </a:path>
              <a:path w="2766060" h="2849879">
                <a:moveTo>
                  <a:pt x="1606550" y="1690369"/>
                </a:moveTo>
                <a:lnTo>
                  <a:pt x="1587500" y="1690369"/>
                </a:lnTo>
                <a:lnTo>
                  <a:pt x="1591310" y="1694179"/>
                </a:lnTo>
                <a:lnTo>
                  <a:pt x="1610360" y="1694179"/>
                </a:lnTo>
                <a:lnTo>
                  <a:pt x="1606550" y="1690369"/>
                </a:lnTo>
                <a:close/>
              </a:path>
              <a:path w="2766060" h="2849879">
                <a:moveTo>
                  <a:pt x="1610360" y="1694179"/>
                </a:moveTo>
                <a:lnTo>
                  <a:pt x="1591310" y="1694179"/>
                </a:lnTo>
                <a:lnTo>
                  <a:pt x="1638300" y="1741169"/>
                </a:lnTo>
                <a:lnTo>
                  <a:pt x="1657350" y="1741169"/>
                </a:lnTo>
                <a:lnTo>
                  <a:pt x="1610360" y="1694179"/>
                </a:lnTo>
                <a:close/>
              </a:path>
              <a:path w="2766060" h="2849879">
                <a:moveTo>
                  <a:pt x="1657350" y="1741170"/>
                </a:moveTo>
                <a:lnTo>
                  <a:pt x="1638300" y="1741170"/>
                </a:lnTo>
                <a:lnTo>
                  <a:pt x="1680210" y="1783079"/>
                </a:lnTo>
                <a:lnTo>
                  <a:pt x="1699260" y="1783079"/>
                </a:lnTo>
                <a:lnTo>
                  <a:pt x="1657350" y="1741170"/>
                </a:lnTo>
                <a:close/>
              </a:path>
              <a:path w="2766060" h="2849879">
                <a:moveTo>
                  <a:pt x="1699260" y="1783079"/>
                </a:moveTo>
                <a:lnTo>
                  <a:pt x="1680210" y="1783079"/>
                </a:lnTo>
                <a:lnTo>
                  <a:pt x="1682750" y="1785619"/>
                </a:lnTo>
                <a:lnTo>
                  <a:pt x="1701800" y="1785619"/>
                </a:lnTo>
                <a:lnTo>
                  <a:pt x="1699260" y="1783079"/>
                </a:lnTo>
                <a:close/>
              </a:path>
              <a:path w="2766060" h="2849879">
                <a:moveTo>
                  <a:pt x="1701800" y="1785619"/>
                </a:moveTo>
                <a:lnTo>
                  <a:pt x="1682750" y="1785619"/>
                </a:lnTo>
                <a:lnTo>
                  <a:pt x="1708150" y="1811019"/>
                </a:lnTo>
                <a:lnTo>
                  <a:pt x="1727200" y="1811019"/>
                </a:lnTo>
                <a:lnTo>
                  <a:pt x="1701800" y="1785619"/>
                </a:lnTo>
                <a:close/>
              </a:path>
              <a:path w="2766060" h="2849879">
                <a:moveTo>
                  <a:pt x="1727200" y="1811019"/>
                </a:moveTo>
                <a:lnTo>
                  <a:pt x="1708150" y="1811019"/>
                </a:lnTo>
                <a:lnTo>
                  <a:pt x="1739900" y="1842769"/>
                </a:lnTo>
                <a:lnTo>
                  <a:pt x="1758950" y="1842769"/>
                </a:lnTo>
                <a:lnTo>
                  <a:pt x="1727200" y="1811019"/>
                </a:lnTo>
                <a:close/>
              </a:path>
              <a:path w="2766060" h="2849879">
                <a:moveTo>
                  <a:pt x="1758950" y="1842769"/>
                </a:moveTo>
                <a:lnTo>
                  <a:pt x="1739900" y="1842769"/>
                </a:lnTo>
                <a:lnTo>
                  <a:pt x="1803400" y="1906269"/>
                </a:lnTo>
                <a:lnTo>
                  <a:pt x="1822450" y="1906269"/>
                </a:lnTo>
                <a:lnTo>
                  <a:pt x="1758950" y="1842769"/>
                </a:lnTo>
                <a:close/>
              </a:path>
              <a:path w="2766060" h="2849879">
                <a:moveTo>
                  <a:pt x="1822450" y="1906270"/>
                </a:moveTo>
                <a:lnTo>
                  <a:pt x="1803400" y="1906270"/>
                </a:lnTo>
                <a:lnTo>
                  <a:pt x="1807209" y="1910079"/>
                </a:lnTo>
                <a:lnTo>
                  <a:pt x="1826259" y="1910079"/>
                </a:lnTo>
                <a:lnTo>
                  <a:pt x="1822450" y="1906270"/>
                </a:lnTo>
                <a:close/>
              </a:path>
              <a:path w="2766060" h="2849879">
                <a:moveTo>
                  <a:pt x="1826260" y="1910079"/>
                </a:moveTo>
                <a:lnTo>
                  <a:pt x="1807210" y="1910079"/>
                </a:lnTo>
                <a:lnTo>
                  <a:pt x="1832610" y="1935479"/>
                </a:lnTo>
                <a:lnTo>
                  <a:pt x="1851660" y="1935479"/>
                </a:lnTo>
                <a:lnTo>
                  <a:pt x="1826260" y="1910079"/>
                </a:lnTo>
                <a:close/>
              </a:path>
              <a:path w="2766060" h="2849879">
                <a:moveTo>
                  <a:pt x="1851660" y="1935479"/>
                </a:moveTo>
                <a:lnTo>
                  <a:pt x="1832610" y="1935479"/>
                </a:lnTo>
                <a:lnTo>
                  <a:pt x="1835150" y="1938019"/>
                </a:lnTo>
                <a:lnTo>
                  <a:pt x="1854200" y="1938019"/>
                </a:lnTo>
                <a:lnTo>
                  <a:pt x="1851660" y="1935479"/>
                </a:lnTo>
                <a:close/>
              </a:path>
              <a:path w="2766060" h="2849879">
                <a:moveTo>
                  <a:pt x="1854200" y="1938019"/>
                </a:moveTo>
                <a:lnTo>
                  <a:pt x="1835150" y="1938019"/>
                </a:lnTo>
                <a:lnTo>
                  <a:pt x="1838960" y="1941829"/>
                </a:lnTo>
                <a:lnTo>
                  <a:pt x="1858010" y="1941829"/>
                </a:lnTo>
                <a:lnTo>
                  <a:pt x="1854200" y="1938019"/>
                </a:lnTo>
                <a:close/>
              </a:path>
              <a:path w="2766060" h="2849879">
                <a:moveTo>
                  <a:pt x="1858010" y="1941829"/>
                </a:moveTo>
                <a:lnTo>
                  <a:pt x="1838960" y="1941829"/>
                </a:lnTo>
                <a:lnTo>
                  <a:pt x="1841500" y="1944369"/>
                </a:lnTo>
                <a:lnTo>
                  <a:pt x="1860550" y="1944369"/>
                </a:lnTo>
                <a:lnTo>
                  <a:pt x="1858010" y="1941829"/>
                </a:lnTo>
                <a:close/>
              </a:path>
              <a:path w="2766060" h="2849879">
                <a:moveTo>
                  <a:pt x="1860550" y="1944370"/>
                </a:moveTo>
                <a:lnTo>
                  <a:pt x="1841500" y="1944370"/>
                </a:lnTo>
                <a:lnTo>
                  <a:pt x="1866900" y="1969769"/>
                </a:lnTo>
                <a:lnTo>
                  <a:pt x="1885950" y="1969769"/>
                </a:lnTo>
                <a:lnTo>
                  <a:pt x="1860550" y="1944370"/>
                </a:lnTo>
                <a:close/>
              </a:path>
              <a:path w="2766060" h="2849879">
                <a:moveTo>
                  <a:pt x="1885950" y="1969769"/>
                </a:moveTo>
                <a:lnTo>
                  <a:pt x="1866900" y="1969769"/>
                </a:lnTo>
                <a:lnTo>
                  <a:pt x="1885950" y="1988819"/>
                </a:lnTo>
                <a:lnTo>
                  <a:pt x="1905000" y="1988819"/>
                </a:lnTo>
                <a:lnTo>
                  <a:pt x="1885950" y="1969769"/>
                </a:lnTo>
                <a:close/>
              </a:path>
              <a:path w="2766060" h="2849879">
                <a:moveTo>
                  <a:pt x="1905000" y="1988819"/>
                </a:moveTo>
                <a:lnTo>
                  <a:pt x="1885950" y="1988819"/>
                </a:lnTo>
                <a:lnTo>
                  <a:pt x="1896109" y="1998979"/>
                </a:lnTo>
                <a:lnTo>
                  <a:pt x="1915159" y="1998979"/>
                </a:lnTo>
                <a:lnTo>
                  <a:pt x="1905000" y="1988819"/>
                </a:lnTo>
                <a:close/>
              </a:path>
              <a:path w="2766060" h="2849879">
                <a:moveTo>
                  <a:pt x="1915160" y="1998979"/>
                </a:moveTo>
                <a:lnTo>
                  <a:pt x="1896110" y="1998979"/>
                </a:lnTo>
                <a:lnTo>
                  <a:pt x="1905000" y="2007869"/>
                </a:lnTo>
                <a:lnTo>
                  <a:pt x="1924050" y="2007869"/>
                </a:lnTo>
                <a:lnTo>
                  <a:pt x="1915160" y="1998979"/>
                </a:lnTo>
                <a:close/>
              </a:path>
              <a:path w="2766060" h="2849879">
                <a:moveTo>
                  <a:pt x="1924050" y="2007869"/>
                </a:moveTo>
                <a:lnTo>
                  <a:pt x="1905000" y="2007869"/>
                </a:lnTo>
                <a:lnTo>
                  <a:pt x="1908810" y="2011679"/>
                </a:lnTo>
                <a:lnTo>
                  <a:pt x="1927860" y="2011679"/>
                </a:lnTo>
                <a:lnTo>
                  <a:pt x="1924050" y="2007869"/>
                </a:lnTo>
                <a:close/>
              </a:path>
              <a:path w="2766060" h="2849879">
                <a:moveTo>
                  <a:pt x="1927860" y="2011679"/>
                </a:moveTo>
                <a:lnTo>
                  <a:pt x="1908810" y="2011679"/>
                </a:lnTo>
                <a:lnTo>
                  <a:pt x="1917700" y="2020569"/>
                </a:lnTo>
                <a:lnTo>
                  <a:pt x="1936750" y="2020569"/>
                </a:lnTo>
                <a:lnTo>
                  <a:pt x="1927860" y="2011679"/>
                </a:lnTo>
                <a:close/>
              </a:path>
              <a:path w="2766060" h="2849879">
                <a:moveTo>
                  <a:pt x="1936750" y="2020569"/>
                </a:moveTo>
                <a:lnTo>
                  <a:pt x="1917700" y="2020569"/>
                </a:lnTo>
                <a:lnTo>
                  <a:pt x="1921510" y="2024379"/>
                </a:lnTo>
                <a:lnTo>
                  <a:pt x="1940560" y="2024379"/>
                </a:lnTo>
                <a:lnTo>
                  <a:pt x="1936750" y="2020569"/>
                </a:lnTo>
                <a:close/>
              </a:path>
              <a:path w="2766060" h="2849879">
                <a:moveTo>
                  <a:pt x="1940560" y="2024379"/>
                </a:moveTo>
                <a:lnTo>
                  <a:pt x="1921510" y="2024379"/>
                </a:lnTo>
                <a:lnTo>
                  <a:pt x="1924050" y="2026919"/>
                </a:lnTo>
                <a:lnTo>
                  <a:pt x="1943100" y="2026919"/>
                </a:lnTo>
                <a:lnTo>
                  <a:pt x="1940560" y="2024379"/>
                </a:lnTo>
                <a:close/>
              </a:path>
              <a:path w="2766060" h="2849879">
                <a:moveTo>
                  <a:pt x="1943100" y="2026919"/>
                </a:moveTo>
                <a:lnTo>
                  <a:pt x="1924050" y="2026919"/>
                </a:lnTo>
                <a:lnTo>
                  <a:pt x="1936750" y="2039619"/>
                </a:lnTo>
                <a:lnTo>
                  <a:pt x="1955800" y="2039619"/>
                </a:lnTo>
                <a:lnTo>
                  <a:pt x="1943100" y="2026919"/>
                </a:lnTo>
                <a:close/>
              </a:path>
              <a:path w="2766060" h="2849879">
                <a:moveTo>
                  <a:pt x="2566670" y="2650489"/>
                </a:moveTo>
                <a:lnTo>
                  <a:pt x="2547620" y="2650489"/>
                </a:lnTo>
                <a:lnTo>
                  <a:pt x="2673350" y="2776219"/>
                </a:lnTo>
                <a:lnTo>
                  <a:pt x="2692400" y="2776219"/>
                </a:lnTo>
                <a:lnTo>
                  <a:pt x="2566670" y="2650489"/>
                </a:lnTo>
                <a:close/>
              </a:path>
              <a:path w="2766060" h="2849879">
                <a:moveTo>
                  <a:pt x="2564130" y="2647949"/>
                </a:moveTo>
                <a:lnTo>
                  <a:pt x="2545080" y="2647949"/>
                </a:lnTo>
                <a:lnTo>
                  <a:pt x="2546350" y="2649219"/>
                </a:lnTo>
                <a:lnTo>
                  <a:pt x="2565400" y="2649219"/>
                </a:lnTo>
                <a:lnTo>
                  <a:pt x="2564130" y="2647949"/>
                </a:lnTo>
                <a:close/>
              </a:path>
              <a:path w="2766060" h="2849879">
                <a:moveTo>
                  <a:pt x="2560320" y="2644139"/>
                </a:moveTo>
                <a:lnTo>
                  <a:pt x="2541270" y="2644139"/>
                </a:lnTo>
                <a:lnTo>
                  <a:pt x="2543810" y="2646679"/>
                </a:lnTo>
                <a:lnTo>
                  <a:pt x="2562860" y="2646679"/>
                </a:lnTo>
                <a:lnTo>
                  <a:pt x="2560320" y="2644139"/>
                </a:lnTo>
                <a:close/>
              </a:path>
              <a:path w="2766060" h="2849879">
                <a:moveTo>
                  <a:pt x="2557780" y="2641599"/>
                </a:moveTo>
                <a:lnTo>
                  <a:pt x="2538729" y="2641599"/>
                </a:lnTo>
                <a:lnTo>
                  <a:pt x="2540000" y="2642869"/>
                </a:lnTo>
                <a:lnTo>
                  <a:pt x="2559050" y="2642869"/>
                </a:lnTo>
                <a:lnTo>
                  <a:pt x="2557780" y="2641599"/>
                </a:lnTo>
                <a:close/>
              </a:path>
              <a:path w="2766060" h="2849879">
                <a:moveTo>
                  <a:pt x="2553970" y="2637789"/>
                </a:moveTo>
                <a:lnTo>
                  <a:pt x="2534920" y="2637789"/>
                </a:lnTo>
                <a:lnTo>
                  <a:pt x="2537460" y="2640329"/>
                </a:lnTo>
                <a:lnTo>
                  <a:pt x="2556510" y="2640329"/>
                </a:lnTo>
                <a:lnTo>
                  <a:pt x="2553970" y="2637789"/>
                </a:lnTo>
                <a:close/>
              </a:path>
              <a:path w="2766060" h="2849879">
                <a:moveTo>
                  <a:pt x="2551430" y="2635249"/>
                </a:moveTo>
                <a:lnTo>
                  <a:pt x="2532380" y="2635249"/>
                </a:lnTo>
                <a:lnTo>
                  <a:pt x="2533650" y="2636519"/>
                </a:lnTo>
                <a:lnTo>
                  <a:pt x="2552700" y="2636519"/>
                </a:lnTo>
                <a:lnTo>
                  <a:pt x="2551430" y="2635249"/>
                </a:lnTo>
                <a:close/>
              </a:path>
              <a:path w="2766060" h="2849879">
                <a:moveTo>
                  <a:pt x="2547620" y="2631440"/>
                </a:moveTo>
                <a:lnTo>
                  <a:pt x="2528570" y="2631440"/>
                </a:lnTo>
                <a:lnTo>
                  <a:pt x="2531110" y="2633979"/>
                </a:lnTo>
                <a:lnTo>
                  <a:pt x="2550160" y="2633979"/>
                </a:lnTo>
                <a:lnTo>
                  <a:pt x="2547620" y="2631440"/>
                </a:lnTo>
                <a:close/>
              </a:path>
              <a:path w="2766060" h="2849879">
                <a:moveTo>
                  <a:pt x="2545080" y="2628899"/>
                </a:moveTo>
                <a:lnTo>
                  <a:pt x="2526030" y="2628899"/>
                </a:lnTo>
                <a:lnTo>
                  <a:pt x="2527300" y="2630169"/>
                </a:lnTo>
                <a:lnTo>
                  <a:pt x="2546350" y="2630169"/>
                </a:lnTo>
                <a:lnTo>
                  <a:pt x="2545080" y="2628899"/>
                </a:lnTo>
                <a:close/>
              </a:path>
              <a:path w="2766060" h="2849879">
                <a:moveTo>
                  <a:pt x="2541270" y="2625089"/>
                </a:moveTo>
                <a:lnTo>
                  <a:pt x="2522220" y="2625089"/>
                </a:lnTo>
                <a:lnTo>
                  <a:pt x="2524760" y="2627629"/>
                </a:lnTo>
                <a:lnTo>
                  <a:pt x="2543810" y="2627629"/>
                </a:lnTo>
                <a:lnTo>
                  <a:pt x="2541270" y="2625089"/>
                </a:lnTo>
                <a:close/>
              </a:path>
              <a:path w="2766060" h="2849879">
                <a:moveTo>
                  <a:pt x="2538730" y="2622549"/>
                </a:moveTo>
                <a:lnTo>
                  <a:pt x="2519680" y="2622549"/>
                </a:lnTo>
                <a:lnTo>
                  <a:pt x="2520950" y="2623819"/>
                </a:lnTo>
                <a:lnTo>
                  <a:pt x="2540000" y="2623819"/>
                </a:lnTo>
                <a:lnTo>
                  <a:pt x="2538730" y="2622549"/>
                </a:lnTo>
                <a:close/>
              </a:path>
              <a:path w="2766060" h="2849879">
                <a:moveTo>
                  <a:pt x="2534920" y="2618740"/>
                </a:moveTo>
                <a:lnTo>
                  <a:pt x="2515870" y="2618740"/>
                </a:lnTo>
                <a:lnTo>
                  <a:pt x="2518410" y="2621279"/>
                </a:lnTo>
                <a:lnTo>
                  <a:pt x="2537460" y="2621279"/>
                </a:lnTo>
                <a:lnTo>
                  <a:pt x="2534920" y="2618740"/>
                </a:lnTo>
                <a:close/>
              </a:path>
              <a:path w="2766060" h="2849879">
                <a:moveTo>
                  <a:pt x="2532380" y="2616199"/>
                </a:moveTo>
                <a:lnTo>
                  <a:pt x="2513330" y="2616199"/>
                </a:lnTo>
                <a:lnTo>
                  <a:pt x="2514600" y="2617469"/>
                </a:lnTo>
                <a:lnTo>
                  <a:pt x="2533650" y="2617469"/>
                </a:lnTo>
                <a:lnTo>
                  <a:pt x="2532380" y="2616199"/>
                </a:lnTo>
                <a:close/>
              </a:path>
              <a:path w="2766060" h="2849879">
                <a:moveTo>
                  <a:pt x="2528570" y="2612389"/>
                </a:moveTo>
                <a:lnTo>
                  <a:pt x="2509520" y="2612389"/>
                </a:lnTo>
                <a:lnTo>
                  <a:pt x="2512060" y="2614929"/>
                </a:lnTo>
                <a:lnTo>
                  <a:pt x="2531110" y="2614929"/>
                </a:lnTo>
                <a:lnTo>
                  <a:pt x="2528570" y="2612389"/>
                </a:lnTo>
                <a:close/>
              </a:path>
              <a:path w="2766060" h="2849879">
                <a:moveTo>
                  <a:pt x="2526030" y="2609849"/>
                </a:moveTo>
                <a:lnTo>
                  <a:pt x="2506979" y="2609849"/>
                </a:lnTo>
                <a:lnTo>
                  <a:pt x="2508250" y="2611119"/>
                </a:lnTo>
                <a:lnTo>
                  <a:pt x="2527300" y="2611119"/>
                </a:lnTo>
                <a:lnTo>
                  <a:pt x="2526030" y="2609849"/>
                </a:lnTo>
                <a:close/>
              </a:path>
              <a:path w="2766060" h="2849879">
                <a:moveTo>
                  <a:pt x="2522220" y="2606039"/>
                </a:moveTo>
                <a:lnTo>
                  <a:pt x="2503170" y="2606039"/>
                </a:lnTo>
                <a:lnTo>
                  <a:pt x="2505710" y="2608579"/>
                </a:lnTo>
                <a:lnTo>
                  <a:pt x="2524760" y="2608579"/>
                </a:lnTo>
                <a:lnTo>
                  <a:pt x="2522220" y="2606039"/>
                </a:lnTo>
                <a:close/>
              </a:path>
              <a:path w="2766060" h="2849879">
                <a:moveTo>
                  <a:pt x="2519680" y="2603499"/>
                </a:moveTo>
                <a:lnTo>
                  <a:pt x="2500630" y="2603499"/>
                </a:lnTo>
                <a:lnTo>
                  <a:pt x="2501900" y="2604769"/>
                </a:lnTo>
                <a:lnTo>
                  <a:pt x="2520950" y="2604769"/>
                </a:lnTo>
                <a:lnTo>
                  <a:pt x="2519680" y="2603499"/>
                </a:lnTo>
                <a:close/>
              </a:path>
              <a:path w="2766060" h="2849879">
                <a:moveTo>
                  <a:pt x="2515870" y="2599689"/>
                </a:moveTo>
                <a:lnTo>
                  <a:pt x="2496820" y="2599689"/>
                </a:lnTo>
                <a:lnTo>
                  <a:pt x="2499360" y="2602229"/>
                </a:lnTo>
                <a:lnTo>
                  <a:pt x="2518410" y="2602229"/>
                </a:lnTo>
                <a:lnTo>
                  <a:pt x="2515870" y="2599689"/>
                </a:lnTo>
                <a:close/>
              </a:path>
              <a:path w="2766060" h="2849879">
                <a:moveTo>
                  <a:pt x="2513330" y="2597149"/>
                </a:moveTo>
                <a:lnTo>
                  <a:pt x="2494280" y="2597149"/>
                </a:lnTo>
                <a:lnTo>
                  <a:pt x="2495550" y="2598419"/>
                </a:lnTo>
                <a:lnTo>
                  <a:pt x="2514600" y="2598419"/>
                </a:lnTo>
                <a:lnTo>
                  <a:pt x="2513330" y="2597149"/>
                </a:lnTo>
                <a:close/>
              </a:path>
              <a:path w="2766060" h="2849879">
                <a:moveTo>
                  <a:pt x="2509520" y="2593339"/>
                </a:moveTo>
                <a:lnTo>
                  <a:pt x="2490470" y="2593339"/>
                </a:lnTo>
                <a:lnTo>
                  <a:pt x="2493010" y="2595879"/>
                </a:lnTo>
                <a:lnTo>
                  <a:pt x="2512060" y="2595879"/>
                </a:lnTo>
                <a:lnTo>
                  <a:pt x="2509520" y="2593339"/>
                </a:lnTo>
                <a:close/>
              </a:path>
              <a:path w="2766060" h="2849879">
                <a:moveTo>
                  <a:pt x="2506980" y="2590799"/>
                </a:moveTo>
                <a:lnTo>
                  <a:pt x="2487930" y="2590799"/>
                </a:lnTo>
                <a:lnTo>
                  <a:pt x="2489200" y="2592069"/>
                </a:lnTo>
                <a:lnTo>
                  <a:pt x="2508250" y="2592069"/>
                </a:lnTo>
                <a:lnTo>
                  <a:pt x="2506980" y="2590799"/>
                </a:lnTo>
                <a:close/>
              </a:path>
              <a:path w="2766060" h="2849879">
                <a:moveTo>
                  <a:pt x="2503170" y="2586989"/>
                </a:moveTo>
                <a:lnTo>
                  <a:pt x="2484120" y="2586989"/>
                </a:lnTo>
                <a:lnTo>
                  <a:pt x="2486660" y="2589529"/>
                </a:lnTo>
                <a:lnTo>
                  <a:pt x="2505710" y="2589529"/>
                </a:lnTo>
                <a:lnTo>
                  <a:pt x="2503170" y="2586989"/>
                </a:lnTo>
                <a:close/>
              </a:path>
              <a:path w="2766060" h="2849879">
                <a:moveTo>
                  <a:pt x="2500630" y="2584449"/>
                </a:moveTo>
                <a:lnTo>
                  <a:pt x="2481580" y="2584449"/>
                </a:lnTo>
                <a:lnTo>
                  <a:pt x="2482850" y="2585719"/>
                </a:lnTo>
                <a:lnTo>
                  <a:pt x="2501900" y="2585719"/>
                </a:lnTo>
                <a:lnTo>
                  <a:pt x="2500630" y="2584449"/>
                </a:lnTo>
                <a:close/>
              </a:path>
              <a:path w="2766060" h="2849879">
                <a:moveTo>
                  <a:pt x="2496820" y="2580639"/>
                </a:moveTo>
                <a:lnTo>
                  <a:pt x="2477770" y="2580639"/>
                </a:lnTo>
                <a:lnTo>
                  <a:pt x="2480310" y="2583179"/>
                </a:lnTo>
                <a:lnTo>
                  <a:pt x="2499360" y="2583179"/>
                </a:lnTo>
                <a:lnTo>
                  <a:pt x="2496820" y="2580639"/>
                </a:lnTo>
                <a:close/>
              </a:path>
              <a:path w="2766060" h="2849879">
                <a:moveTo>
                  <a:pt x="2494280" y="2578099"/>
                </a:moveTo>
                <a:lnTo>
                  <a:pt x="2475229" y="2578099"/>
                </a:lnTo>
                <a:lnTo>
                  <a:pt x="2476500" y="2579369"/>
                </a:lnTo>
                <a:lnTo>
                  <a:pt x="2495550" y="2579369"/>
                </a:lnTo>
                <a:lnTo>
                  <a:pt x="2494280" y="2578099"/>
                </a:lnTo>
                <a:close/>
              </a:path>
              <a:path w="2766060" h="2849879">
                <a:moveTo>
                  <a:pt x="2490470" y="2574289"/>
                </a:moveTo>
                <a:lnTo>
                  <a:pt x="2471420" y="2574289"/>
                </a:lnTo>
                <a:lnTo>
                  <a:pt x="2473960" y="2576829"/>
                </a:lnTo>
                <a:lnTo>
                  <a:pt x="2493010" y="2576829"/>
                </a:lnTo>
                <a:lnTo>
                  <a:pt x="2490470" y="2574289"/>
                </a:lnTo>
                <a:close/>
              </a:path>
              <a:path w="2766060" h="2849879">
                <a:moveTo>
                  <a:pt x="2487930" y="2571749"/>
                </a:moveTo>
                <a:lnTo>
                  <a:pt x="2468880" y="2571749"/>
                </a:lnTo>
                <a:lnTo>
                  <a:pt x="2470150" y="2573019"/>
                </a:lnTo>
                <a:lnTo>
                  <a:pt x="2489200" y="2573019"/>
                </a:lnTo>
                <a:lnTo>
                  <a:pt x="2487930" y="2571749"/>
                </a:lnTo>
                <a:close/>
              </a:path>
              <a:path w="2766060" h="2849879">
                <a:moveTo>
                  <a:pt x="2484120" y="2567939"/>
                </a:moveTo>
                <a:lnTo>
                  <a:pt x="2465070" y="2567939"/>
                </a:lnTo>
                <a:lnTo>
                  <a:pt x="2467610" y="2570479"/>
                </a:lnTo>
                <a:lnTo>
                  <a:pt x="2486660" y="2570479"/>
                </a:lnTo>
                <a:lnTo>
                  <a:pt x="2484120" y="2567939"/>
                </a:lnTo>
                <a:close/>
              </a:path>
              <a:path w="2766060" h="2849879">
                <a:moveTo>
                  <a:pt x="2481580" y="2565399"/>
                </a:moveTo>
                <a:lnTo>
                  <a:pt x="2462530" y="2565399"/>
                </a:lnTo>
                <a:lnTo>
                  <a:pt x="2463800" y="2566669"/>
                </a:lnTo>
                <a:lnTo>
                  <a:pt x="2482850" y="2566669"/>
                </a:lnTo>
                <a:lnTo>
                  <a:pt x="2481580" y="2565399"/>
                </a:lnTo>
                <a:close/>
              </a:path>
              <a:path w="2766060" h="2849879">
                <a:moveTo>
                  <a:pt x="2477770" y="2561589"/>
                </a:moveTo>
                <a:lnTo>
                  <a:pt x="2458720" y="2561589"/>
                </a:lnTo>
                <a:lnTo>
                  <a:pt x="2461260" y="2564129"/>
                </a:lnTo>
                <a:lnTo>
                  <a:pt x="2480310" y="2564129"/>
                </a:lnTo>
                <a:lnTo>
                  <a:pt x="2477770" y="2561589"/>
                </a:lnTo>
                <a:close/>
              </a:path>
              <a:path w="2766060" h="2849879">
                <a:moveTo>
                  <a:pt x="2475230" y="2559049"/>
                </a:moveTo>
                <a:lnTo>
                  <a:pt x="2456179" y="2559049"/>
                </a:lnTo>
                <a:lnTo>
                  <a:pt x="2457450" y="2560319"/>
                </a:lnTo>
                <a:lnTo>
                  <a:pt x="2476500" y="2560319"/>
                </a:lnTo>
                <a:lnTo>
                  <a:pt x="2475230" y="2559049"/>
                </a:lnTo>
                <a:close/>
              </a:path>
              <a:path w="2766060" h="2849879">
                <a:moveTo>
                  <a:pt x="2468880" y="2552699"/>
                </a:moveTo>
                <a:lnTo>
                  <a:pt x="2449830" y="2552699"/>
                </a:lnTo>
                <a:lnTo>
                  <a:pt x="2454910" y="2557779"/>
                </a:lnTo>
                <a:lnTo>
                  <a:pt x="2473960" y="2557779"/>
                </a:lnTo>
                <a:lnTo>
                  <a:pt x="2468880" y="2552699"/>
                </a:lnTo>
                <a:close/>
              </a:path>
              <a:path w="2766060" h="2849879">
                <a:moveTo>
                  <a:pt x="2465070" y="2548889"/>
                </a:moveTo>
                <a:lnTo>
                  <a:pt x="2446020" y="2548889"/>
                </a:lnTo>
                <a:lnTo>
                  <a:pt x="2448560" y="2551429"/>
                </a:lnTo>
                <a:lnTo>
                  <a:pt x="2467610" y="2551429"/>
                </a:lnTo>
                <a:lnTo>
                  <a:pt x="2465070" y="2548889"/>
                </a:lnTo>
                <a:close/>
              </a:path>
              <a:path w="2766060" h="2849879">
                <a:moveTo>
                  <a:pt x="2462530" y="2546349"/>
                </a:moveTo>
                <a:lnTo>
                  <a:pt x="2443480" y="2546349"/>
                </a:lnTo>
                <a:lnTo>
                  <a:pt x="2444750" y="2547619"/>
                </a:lnTo>
                <a:lnTo>
                  <a:pt x="2463800" y="2547619"/>
                </a:lnTo>
                <a:lnTo>
                  <a:pt x="2462530" y="2546349"/>
                </a:lnTo>
                <a:close/>
              </a:path>
              <a:path w="2766060" h="2849879">
                <a:moveTo>
                  <a:pt x="2458720" y="2542539"/>
                </a:moveTo>
                <a:lnTo>
                  <a:pt x="2439670" y="2542539"/>
                </a:lnTo>
                <a:lnTo>
                  <a:pt x="2442210" y="2545079"/>
                </a:lnTo>
                <a:lnTo>
                  <a:pt x="2461260" y="2545079"/>
                </a:lnTo>
                <a:lnTo>
                  <a:pt x="2458720" y="2542539"/>
                </a:lnTo>
                <a:close/>
              </a:path>
              <a:path w="2766060" h="2849879">
                <a:moveTo>
                  <a:pt x="2456180" y="2539999"/>
                </a:moveTo>
                <a:lnTo>
                  <a:pt x="2437130" y="2539999"/>
                </a:lnTo>
                <a:lnTo>
                  <a:pt x="2438400" y="2541269"/>
                </a:lnTo>
                <a:lnTo>
                  <a:pt x="2457450" y="2541269"/>
                </a:lnTo>
                <a:lnTo>
                  <a:pt x="2456180" y="2539999"/>
                </a:lnTo>
                <a:close/>
              </a:path>
              <a:path w="2766060" h="2849879">
                <a:moveTo>
                  <a:pt x="2452370" y="2536190"/>
                </a:moveTo>
                <a:lnTo>
                  <a:pt x="2433320" y="2536190"/>
                </a:lnTo>
                <a:lnTo>
                  <a:pt x="2435860" y="2538729"/>
                </a:lnTo>
                <a:lnTo>
                  <a:pt x="2454910" y="2538729"/>
                </a:lnTo>
                <a:lnTo>
                  <a:pt x="2452370" y="2536190"/>
                </a:lnTo>
                <a:close/>
              </a:path>
              <a:path w="2766060" h="2849879">
                <a:moveTo>
                  <a:pt x="2449830" y="2533649"/>
                </a:moveTo>
                <a:lnTo>
                  <a:pt x="2430779" y="2533649"/>
                </a:lnTo>
                <a:lnTo>
                  <a:pt x="2432050" y="2534919"/>
                </a:lnTo>
                <a:lnTo>
                  <a:pt x="2451100" y="2534919"/>
                </a:lnTo>
                <a:lnTo>
                  <a:pt x="2449830" y="2533649"/>
                </a:lnTo>
                <a:close/>
              </a:path>
              <a:path w="2766060" h="2849879">
                <a:moveTo>
                  <a:pt x="2446020" y="2529839"/>
                </a:moveTo>
                <a:lnTo>
                  <a:pt x="2426970" y="2529839"/>
                </a:lnTo>
                <a:lnTo>
                  <a:pt x="2429510" y="2532379"/>
                </a:lnTo>
                <a:lnTo>
                  <a:pt x="2448560" y="2532379"/>
                </a:lnTo>
                <a:lnTo>
                  <a:pt x="2446020" y="2529839"/>
                </a:lnTo>
                <a:close/>
              </a:path>
              <a:path w="2766060" h="2849879">
                <a:moveTo>
                  <a:pt x="2443480" y="2527299"/>
                </a:moveTo>
                <a:lnTo>
                  <a:pt x="2424429" y="2527299"/>
                </a:lnTo>
                <a:lnTo>
                  <a:pt x="2425700" y="2528569"/>
                </a:lnTo>
                <a:lnTo>
                  <a:pt x="2444750" y="2528569"/>
                </a:lnTo>
                <a:lnTo>
                  <a:pt x="2443480" y="2527299"/>
                </a:lnTo>
                <a:close/>
              </a:path>
              <a:path w="2766060" h="2849879">
                <a:moveTo>
                  <a:pt x="2439670" y="2523489"/>
                </a:moveTo>
                <a:lnTo>
                  <a:pt x="2420620" y="2523489"/>
                </a:lnTo>
                <a:lnTo>
                  <a:pt x="2423160" y="2526029"/>
                </a:lnTo>
                <a:lnTo>
                  <a:pt x="2442210" y="2526029"/>
                </a:lnTo>
                <a:lnTo>
                  <a:pt x="2439670" y="2523489"/>
                </a:lnTo>
                <a:close/>
              </a:path>
              <a:path w="2766060" h="2849879">
                <a:moveTo>
                  <a:pt x="2437130" y="2520949"/>
                </a:moveTo>
                <a:lnTo>
                  <a:pt x="2418080" y="2520949"/>
                </a:lnTo>
                <a:lnTo>
                  <a:pt x="2419350" y="2522219"/>
                </a:lnTo>
                <a:lnTo>
                  <a:pt x="2438400" y="2522219"/>
                </a:lnTo>
                <a:lnTo>
                  <a:pt x="2437130" y="2520949"/>
                </a:lnTo>
                <a:close/>
              </a:path>
              <a:path w="2766060" h="2849879">
                <a:moveTo>
                  <a:pt x="2433320" y="2517139"/>
                </a:moveTo>
                <a:lnTo>
                  <a:pt x="2414270" y="2517139"/>
                </a:lnTo>
                <a:lnTo>
                  <a:pt x="2416810" y="2519679"/>
                </a:lnTo>
                <a:lnTo>
                  <a:pt x="2435860" y="2519679"/>
                </a:lnTo>
                <a:lnTo>
                  <a:pt x="2433320" y="2517139"/>
                </a:lnTo>
                <a:close/>
              </a:path>
              <a:path w="2766060" h="2849879">
                <a:moveTo>
                  <a:pt x="2430780" y="2514599"/>
                </a:moveTo>
                <a:lnTo>
                  <a:pt x="2411729" y="2514599"/>
                </a:lnTo>
                <a:lnTo>
                  <a:pt x="2413000" y="2515869"/>
                </a:lnTo>
                <a:lnTo>
                  <a:pt x="2432050" y="2515869"/>
                </a:lnTo>
                <a:lnTo>
                  <a:pt x="2430780" y="2514599"/>
                </a:lnTo>
                <a:close/>
              </a:path>
              <a:path w="2766060" h="2849879">
                <a:moveTo>
                  <a:pt x="2426970" y="2510790"/>
                </a:moveTo>
                <a:lnTo>
                  <a:pt x="2407920" y="2510790"/>
                </a:lnTo>
                <a:lnTo>
                  <a:pt x="2410460" y="2513329"/>
                </a:lnTo>
                <a:lnTo>
                  <a:pt x="2429510" y="2513329"/>
                </a:lnTo>
                <a:lnTo>
                  <a:pt x="2426970" y="2510790"/>
                </a:lnTo>
                <a:close/>
              </a:path>
              <a:path w="2766060" h="2849879">
                <a:moveTo>
                  <a:pt x="2424430" y="2508249"/>
                </a:moveTo>
                <a:lnTo>
                  <a:pt x="2405380" y="2508249"/>
                </a:lnTo>
                <a:lnTo>
                  <a:pt x="2406650" y="2509519"/>
                </a:lnTo>
                <a:lnTo>
                  <a:pt x="2425700" y="2509519"/>
                </a:lnTo>
                <a:lnTo>
                  <a:pt x="2424430" y="2508249"/>
                </a:lnTo>
                <a:close/>
              </a:path>
              <a:path w="2766060" h="2849879">
                <a:moveTo>
                  <a:pt x="2420620" y="2504439"/>
                </a:moveTo>
                <a:lnTo>
                  <a:pt x="2401570" y="2504439"/>
                </a:lnTo>
                <a:lnTo>
                  <a:pt x="2404110" y="2506979"/>
                </a:lnTo>
                <a:lnTo>
                  <a:pt x="2423160" y="2506979"/>
                </a:lnTo>
                <a:lnTo>
                  <a:pt x="2420620" y="2504439"/>
                </a:lnTo>
                <a:close/>
              </a:path>
              <a:path w="2766060" h="2849879">
                <a:moveTo>
                  <a:pt x="2418080" y="2501899"/>
                </a:moveTo>
                <a:lnTo>
                  <a:pt x="2399030" y="2501899"/>
                </a:lnTo>
                <a:lnTo>
                  <a:pt x="2400300" y="2503169"/>
                </a:lnTo>
                <a:lnTo>
                  <a:pt x="2419350" y="2503169"/>
                </a:lnTo>
                <a:lnTo>
                  <a:pt x="2418080" y="2501899"/>
                </a:lnTo>
                <a:close/>
              </a:path>
              <a:path w="2766060" h="2849879">
                <a:moveTo>
                  <a:pt x="2414270" y="2498089"/>
                </a:moveTo>
                <a:lnTo>
                  <a:pt x="2395220" y="2498089"/>
                </a:lnTo>
                <a:lnTo>
                  <a:pt x="2397760" y="2500629"/>
                </a:lnTo>
                <a:lnTo>
                  <a:pt x="2416810" y="2500629"/>
                </a:lnTo>
                <a:lnTo>
                  <a:pt x="2414270" y="2498089"/>
                </a:lnTo>
                <a:close/>
              </a:path>
              <a:path w="2766060" h="2849879">
                <a:moveTo>
                  <a:pt x="2411730" y="2495549"/>
                </a:moveTo>
                <a:lnTo>
                  <a:pt x="2392679" y="2495549"/>
                </a:lnTo>
                <a:lnTo>
                  <a:pt x="2393950" y="2496819"/>
                </a:lnTo>
                <a:lnTo>
                  <a:pt x="2413000" y="2496819"/>
                </a:lnTo>
                <a:lnTo>
                  <a:pt x="2411730" y="2495549"/>
                </a:lnTo>
                <a:close/>
              </a:path>
              <a:path w="2766060" h="2849879">
                <a:moveTo>
                  <a:pt x="2405380" y="2489199"/>
                </a:moveTo>
                <a:lnTo>
                  <a:pt x="2386329" y="2489199"/>
                </a:lnTo>
                <a:lnTo>
                  <a:pt x="2391410" y="2494279"/>
                </a:lnTo>
                <a:lnTo>
                  <a:pt x="2410460" y="2494279"/>
                </a:lnTo>
                <a:lnTo>
                  <a:pt x="2405380" y="2489199"/>
                </a:lnTo>
                <a:close/>
              </a:path>
              <a:path w="2766060" h="2849879">
                <a:moveTo>
                  <a:pt x="2399030" y="2482849"/>
                </a:moveTo>
                <a:lnTo>
                  <a:pt x="2379980" y="2482849"/>
                </a:lnTo>
                <a:lnTo>
                  <a:pt x="2385060" y="2487929"/>
                </a:lnTo>
                <a:lnTo>
                  <a:pt x="2404110" y="2487929"/>
                </a:lnTo>
                <a:lnTo>
                  <a:pt x="2399030" y="2482849"/>
                </a:lnTo>
                <a:close/>
              </a:path>
              <a:path w="2766060" h="2849879">
                <a:moveTo>
                  <a:pt x="2392680" y="2476499"/>
                </a:moveTo>
                <a:lnTo>
                  <a:pt x="2373630" y="2476499"/>
                </a:lnTo>
                <a:lnTo>
                  <a:pt x="2378710" y="2481579"/>
                </a:lnTo>
                <a:lnTo>
                  <a:pt x="2397760" y="2481579"/>
                </a:lnTo>
                <a:lnTo>
                  <a:pt x="2392680" y="2476499"/>
                </a:lnTo>
                <a:close/>
              </a:path>
              <a:path w="2766060" h="2849879">
                <a:moveTo>
                  <a:pt x="2386330" y="2470149"/>
                </a:moveTo>
                <a:lnTo>
                  <a:pt x="2367279" y="2470149"/>
                </a:lnTo>
                <a:lnTo>
                  <a:pt x="2372360" y="2475229"/>
                </a:lnTo>
                <a:lnTo>
                  <a:pt x="2391410" y="2475229"/>
                </a:lnTo>
                <a:lnTo>
                  <a:pt x="2386330" y="2470149"/>
                </a:lnTo>
                <a:close/>
              </a:path>
              <a:path w="2766060" h="2849879">
                <a:moveTo>
                  <a:pt x="2379980" y="2463799"/>
                </a:moveTo>
                <a:lnTo>
                  <a:pt x="2360929" y="2463799"/>
                </a:lnTo>
                <a:lnTo>
                  <a:pt x="2366010" y="2468880"/>
                </a:lnTo>
                <a:lnTo>
                  <a:pt x="2385060" y="2468880"/>
                </a:lnTo>
                <a:lnTo>
                  <a:pt x="2379980" y="2463799"/>
                </a:lnTo>
                <a:close/>
              </a:path>
              <a:path w="2766060" h="2849879">
                <a:moveTo>
                  <a:pt x="2373630" y="2457449"/>
                </a:moveTo>
                <a:lnTo>
                  <a:pt x="2354579" y="2457449"/>
                </a:lnTo>
                <a:lnTo>
                  <a:pt x="2359660" y="2462529"/>
                </a:lnTo>
                <a:lnTo>
                  <a:pt x="2378710" y="2462529"/>
                </a:lnTo>
                <a:lnTo>
                  <a:pt x="2373630" y="2457449"/>
                </a:lnTo>
                <a:close/>
              </a:path>
              <a:path w="2766060" h="2849879">
                <a:moveTo>
                  <a:pt x="2367280" y="2451099"/>
                </a:moveTo>
                <a:lnTo>
                  <a:pt x="2348229" y="2451099"/>
                </a:lnTo>
                <a:lnTo>
                  <a:pt x="2353310" y="2456179"/>
                </a:lnTo>
                <a:lnTo>
                  <a:pt x="2372360" y="2456179"/>
                </a:lnTo>
                <a:lnTo>
                  <a:pt x="2367280" y="2451099"/>
                </a:lnTo>
                <a:close/>
              </a:path>
              <a:path w="2766060" h="2849879">
                <a:moveTo>
                  <a:pt x="2362200" y="2446019"/>
                </a:moveTo>
                <a:lnTo>
                  <a:pt x="2343150" y="2446019"/>
                </a:lnTo>
                <a:lnTo>
                  <a:pt x="2346960" y="2449829"/>
                </a:lnTo>
                <a:lnTo>
                  <a:pt x="2366010" y="2449829"/>
                </a:lnTo>
                <a:lnTo>
                  <a:pt x="2362200" y="2446019"/>
                </a:lnTo>
                <a:close/>
              </a:path>
              <a:path w="2766060" h="2849879">
                <a:moveTo>
                  <a:pt x="2355850" y="2439669"/>
                </a:moveTo>
                <a:lnTo>
                  <a:pt x="2336800" y="2439669"/>
                </a:lnTo>
                <a:lnTo>
                  <a:pt x="2341880" y="2444749"/>
                </a:lnTo>
                <a:lnTo>
                  <a:pt x="2360930" y="2444749"/>
                </a:lnTo>
                <a:lnTo>
                  <a:pt x="2355850" y="2439669"/>
                </a:lnTo>
                <a:close/>
              </a:path>
              <a:path w="2766060" h="2849879">
                <a:moveTo>
                  <a:pt x="2349500" y="2433319"/>
                </a:moveTo>
                <a:lnTo>
                  <a:pt x="2330450" y="2433319"/>
                </a:lnTo>
                <a:lnTo>
                  <a:pt x="2335530" y="2438399"/>
                </a:lnTo>
                <a:lnTo>
                  <a:pt x="2354580" y="2438399"/>
                </a:lnTo>
                <a:lnTo>
                  <a:pt x="2349500" y="2433319"/>
                </a:lnTo>
                <a:close/>
              </a:path>
              <a:path w="2766060" h="2849879">
                <a:moveTo>
                  <a:pt x="2343150" y="2426969"/>
                </a:moveTo>
                <a:lnTo>
                  <a:pt x="2324100" y="2426969"/>
                </a:lnTo>
                <a:lnTo>
                  <a:pt x="2329180" y="2432049"/>
                </a:lnTo>
                <a:lnTo>
                  <a:pt x="2348230" y="2432049"/>
                </a:lnTo>
                <a:lnTo>
                  <a:pt x="2343150" y="2426969"/>
                </a:lnTo>
                <a:close/>
              </a:path>
              <a:path w="2766060" h="2849879">
                <a:moveTo>
                  <a:pt x="2336800" y="2420619"/>
                </a:moveTo>
                <a:lnTo>
                  <a:pt x="2317750" y="2420619"/>
                </a:lnTo>
                <a:lnTo>
                  <a:pt x="2322830" y="2425699"/>
                </a:lnTo>
                <a:lnTo>
                  <a:pt x="2341880" y="2425699"/>
                </a:lnTo>
                <a:lnTo>
                  <a:pt x="2336800" y="2420619"/>
                </a:lnTo>
                <a:close/>
              </a:path>
              <a:path w="2766060" h="2849879">
                <a:moveTo>
                  <a:pt x="2330450" y="2414269"/>
                </a:moveTo>
                <a:lnTo>
                  <a:pt x="2311400" y="2414269"/>
                </a:lnTo>
                <a:lnTo>
                  <a:pt x="2316480" y="2419349"/>
                </a:lnTo>
                <a:lnTo>
                  <a:pt x="2335530" y="2419349"/>
                </a:lnTo>
                <a:lnTo>
                  <a:pt x="2330450" y="2414269"/>
                </a:lnTo>
                <a:close/>
              </a:path>
              <a:path w="2766060" h="2849879">
                <a:moveTo>
                  <a:pt x="2324100" y="2407919"/>
                </a:moveTo>
                <a:lnTo>
                  <a:pt x="2305050" y="2407919"/>
                </a:lnTo>
                <a:lnTo>
                  <a:pt x="2310130" y="2412999"/>
                </a:lnTo>
                <a:lnTo>
                  <a:pt x="2329180" y="2412999"/>
                </a:lnTo>
                <a:lnTo>
                  <a:pt x="2324100" y="2407919"/>
                </a:lnTo>
                <a:close/>
              </a:path>
              <a:path w="2766060" h="2849879">
                <a:moveTo>
                  <a:pt x="2317750" y="2401569"/>
                </a:moveTo>
                <a:lnTo>
                  <a:pt x="2298700" y="2401569"/>
                </a:lnTo>
                <a:lnTo>
                  <a:pt x="2303780" y="2406649"/>
                </a:lnTo>
                <a:lnTo>
                  <a:pt x="2322830" y="2406649"/>
                </a:lnTo>
                <a:lnTo>
                  <a:pt x="2317750" y="2401569"/>
                </a:lnTo>
                <a:close/>
              </a:path>
              <a:path w="2766060" h="2849879">
                <a:moveTo>
                  <a:pt x="2311400" y="2395219"/>
                </a:moveTo>
                <a:lnTo>
                  <a:pt x="2292350" y="2395219"/>
                </a:lnTo>
                <a:lnTo>
                  <a:pt x="2297430" y="2400299"/>
                </a:lnTo>
                <a:lnTo>
                  <a:pt x="2316480" y="2400299"/>
                </a:lnTo>
                <a:lnTo>
                  <a:pt x="2311400" y="2395219"/>
                </a:lnTo>
                <a:close/>
              </a:path>
              <a:path w="2766060" h="2849879">
                <a:moveTo>
                  <a:pt x="2305050" y="2388869"/>
                </a:moveTo>
                <a:lnTo>
                  <a:pt x="2286000" y="2388869"/>
                </a:lnTo>
                <a:lnTo>
                  <a:pt x="2291080" y="2393949"/>
                </a:lnTo>
                <a:lnTo>
                  <a:pt x="2310130" y="2393949"/>
                </a:lnTo>
                <a:lnTo>
                  <a:pt x="2305050" y="2388869"/>
                </a:lnTo>
                <a:close/>
              </a:path>
              <a:path w="2766060" h="2849879">
                <a:moveTo>
                  <a:pt x="2298700" y="2382519"/>
                </a:moveTo>
                <a:lnTo>
                  <a:pt x="2279650" y="2382519"/>
                </a:lnTo>
                <a:lnTo>
                  <a:pt x="2284730" y="2387599"/>
                </a:lnTo>
                <a:lnTo>
                  <a:pt x="2303780" y="2387599"/>
                </a:lnTo>
                <a:lnTo>
                  <a:pt x="2298700" y="2382519"/>
                </a:lnTo>
                <a:close/>
              </a:path>
              <a:path w="2766060" h="2849879">
                <a:moveTo>
                  <a:pt x="2292350" y="2376169"/>
                </a:moveTo>
                <a:lnTo>
                  <a:pt x="2273300" y="2376169"/>
                </a:lnTo>
                <a:lnTo>
                  <a:pt x="2278380" y="2381249"/>
                </a:lnTo>
                <a:lnTo>
                  <a:pt x="2297430" y="2381249"/>
                </a:lnTo>
                <a:lnTo>
                  <a:pt x="2292350" y="2376169"/>
                </a:lnTo>
                <a:close/>
              </a:path>
              <a:path w="2766060" h="2849879">
                <a:moveTo>
                  <a:pt x="2286000" y="2369819"/>
                </a:moveTo>
                <a:lnTo>
                  <a:pt x="2266950" y="2369819"/>
                </a:lnTo>
                <a:lnTo>
                  <a:pt x="2272030" y="2374899"/>
                </a:lnTo>
                <a:lnTo>
                  <a:pt x="2291080" y="2374899"/>
                </a:lnTo>
                <a:lnTo>
                  <a:pt x="2286000" y="2369819"/>
                </a:lnTo>
                <a:close/>
              </a:path>
              <a:path w="2766060" h="2849879">
                <a:moveTo>
                  <a:pt x="2279650" y="2363469"/>
                </a:moveTo>
                <a:lnTo>
                  <a:pt x="2260600" y="2363469"/>
                </a:lnTo>
                <a:lnTo>
                  <a:pt x="2265680" y="2368549"/>
                </a:lnTo>
                <a:lnTo>
                  <a:pt x="2284730" y="2368549"/>
                </a:lnTo>
                <a:lnTo>
                  <a:pt x="2279650" y="2363469"/>
                </a:lnTo>
                <a:close/>
              </a:path>
              <a:path w="2766060" h="2849879">
                <a:moveTo>
                  <a:pt x="2273300" y="2357119"/>
                </a:moveTo>
                <a:lnTo>
                  <a:pt x="2254250" y="2357119"/>
                </a:lnTo>
                <a:lnTo>
                  <a:pt x="2259330" y="2362199"/>
                </a:lnTo>
                <a:lnTo>
                  <a:pt x="2278380" y="2362199"/>
                </a:lnTo>
                <a:lnTo>
                  <a:pt x="2273300" y="2357119"/>
                </a:lnTo>
                <a:close/>
              </a:path>
              <a:path w="2766060" h="2849879">
                <a:moveTo>
                  <a:pt x="2266950" y="2350769"/>
                </a:moveTo>
                <a:lnTo>
                  <a:pt x="2247900" y="2350769"/>
                </a:lnTo>
                <a:lnTo>
                  <a:pt x="2252980" y="2355849"/>
                </a:lnTo>
                <a:lnTo>
                  <a:pt x="2272030" y="2355849"/>
                </a:lnTo>
                <a:lnTo>
                  <a:pt x="2266950" y="2350769"/>
                </a:lnTo>
                <a:close/>
              </a:path>
              <a:path w="2766060" h="2849879">
                <a:moveTo>
                  <a:pt x="2260600" y="2344419"/>
                </a:moveTo>
                <a:lnTo>
                  <a:pt x="2241550" y="2344419"/>
                </a:lnTo>
                <a:lnTo>
                  <a:pt x="2246630" y="2349499"/>
                </a:lnTo>
                <a:lnTo>
                  <a:pt x="2265680" y="2349499"/>
                </a:lnTo>
                <a:lnTo>
                  <a:pt x="2260600" y="2344419"/>
                </a:lnTo>
                <a:close/>
              </a:path>
              <a:path w="2766060" h="2849879">
                <a:moveTo>
                  <a:pt x="2254250" y="2338069"/>
                </a:moveTo>
                <a:lnTo>
                  <a:pt x="2235200" y="2338069"/>
                </a:lnTo>
                <a:lnTo>
                  <a:pt x="2240280" y="2343149"/>
                </a:lnTo>
                <a:lnTo>
                  <a:pt x="2259330" y="2343149"/>
                </a:lnTo>
                <a:lnTo>
                  <a:pt x="2254250" y="2338069"/>
                </a:lnTo>
                <a:close/>
              </a:path>
              <a:path w="2766060" h="2849879">
                <a:moveTo>
                  <a:pt x="2247900" y="2331719"/>
                </a:moveTo>
                <a:lnTo>
                  <a:pt x="2228850" y="2331719"/>
                </a:lnTo>
                <a:lnTo>
                  <a:pt x="2233930" y="2336799"/>
                </a:lnTo>
                <a:lnTo>
                  <a:pt x="2252980" y="2336799"/>
                </a:lnTo>
                <a:lnTo>
                  <a:pt x="2247900" y="2331719"/>
                </a:lnTo>
                <a:close/>
              </a:path>
              <a:path w="2766060" h="2849879">
                <a:moveTo>
                  <a:pt x="2241550" y="2325369"/>
                </a:moveTo>
                <a:lnTo>
                  <a:pt x="2222500" y="2325369"/>
                </a:lnTo>
                <a:lnTo>
                  <a:pt x="2227580" y="2330449"/>
                </a:lnTo>
                <a:lnTo>
                  <a:pt x="2246629" y="2330449"/>
                </a:lnTo>
                <a:lnTo>
                  <a:pt x="2241550" y="2325369"/>
                </a:lnTo>
                <a:close/>
              </a:path>
              <a:path w="2766060" h="2849879">
                <a:moveTo>
                  <a:pt x="2235200" y="2319019"/>
                </a:moveTo>
                <a:lnTo>
                  <a:pt x="2216150" y="2319019"/>
                </a:lnTo>
                <a:lnTo>
                  <a:pt x="2221230" y="2324099"/>
                </a:lnTo>
                <a:lnTo>
                  <a:pt x="2240280" y="2324099"/>
                </a:lnTo>
                <a:lnTo>
                  <a:pt x="2235200" y="2319019"/>
                </a:lnTo>
                <a:close/>
              </a:path>
              <a:path w="2766060" h="2849879">
                <a:moveTo>
                  <a:pt x="2228850" y="2312669"/>
                </a:moveTo>
                <a:lnTo>
                  <a:pt x="2209800" y="2312669"/>
                </a:lnTo>
                <a:lnTo>
                  <a:pt x="2214880" y="2317749"/>
                </a:lnTo>
                <a:lnTo>
                  <a:pt x="2233930" y="2317749"/>
                </a:lnTo>
                <a:lnTo>
                  <a:pt x="2228850" y="2312669"/>
                </a:lnTo>
                <a:close/>
              </a:path>
              <a:path w="2766060" h="2849879">
                <a:moveTo>
                  <a:pt x="2222500" y="2306319"/>
                </a:moveTo>
                <a:lnTo>
                  <a:pt x="2203450" y="2306319"/>
                </a:lnTo>
                <a:lnTo>
                  <a:pt x="2208530" y="2311399"/>
                </a:lnTo>
                <a:lnTo>
                  <a:pt x="2227580" y="2311399"/>
                </a:lnTo>
                <a:lnTo>
                  <a:pt x="2222500" y="2306319"/>
                </a:lnTo>
                <a:close/>
              </a:path>
              <a:path w="2766060" h="2849879">
                <a:moveTo>
                  <a:pt x="2216150" y="2299969"/>
                </a:moveTo>
                <a:lnTo>
                  <a:pt x="2197100" y="2299969"/>
                </a:lnTo>
                <a:lnTo>
                  <a:pt x="2202180" y="2305049"/>
                </a:lnTo>
                <a:lnTo>
                  <a:pt x="2221230" y="2305049"/>
                </a:lnTo>
                <a:lnTo>
                  <a:pt x="2216150" y="2299969"/>
                </a:lnTo>
                <a:close/>
              </a:path>
              <a:path w="2766060" h="2849879">
                <a:moveTo>
                  <a:pt x="2209800" y="2293619"/>
                </a:moveTo>
                <a:lnTo>
                  <a:pt x="2190750" y="2293619"/>
                </a:lnTo>
                <a:lnTo>
                  <a:pt x="2195830" y="2298699"/>
                </a:lnTo>
                <a:lnTo>
                  <a:pt x="2214880" y="2298699"/>
                </a:lnTo>
                <a:lnTo>
                  <a:pt x="2209800" y="2293619"/>
                </a:lnTo>
                <a:close/>
              </a:path>
              <a:path w="2766060" h="2849879">
                <a:moveTo>
                  <a:pt x="2203450" y="2287269"/>
                </a:moveTo>
                <a:lnTo>
                  <a:pt x="2184400" y="2287269"/>
                </a:lnTo>
                <a:lnTo>
                  <a:pt x="2189480" y="2292349"/>
                </a:lnTo>
                <a:lnTo>
                  <a:pt x="2208530" y="2292349"/>
                </a:lnTo>
                <a:lnTo>
                  <a:pt x="2203450" y="2287269"/>
                </a:lnTo>
                <a:close/>
              </a:path>
              <a:path w="2766060" h="2849879">
                <a:moveTo>
                  <a:pt x="2197100" y="2280919"/>
                </a:moveTo>
                <a:lnTo>
                  <a:pt x="2178050" y="2280919"/>
                </a:lnTo>
                <a:lnTo>
                  <a:pt x="2183130" y="2285999"/>
                </a:lnTo>
                <a:lnTo>
                  <a:pt x="2202180" y="2285999"/>
                </a:lnTo>
                <a:lnTo>
                  <a:pt x="2197100" y="2280919"/>
                </a:lnTo>
                <a:close/>
              </a:path>
              <a:path w="2766060" h="2849879">
                <a:moveTo>
                  <a:pt x="2190750" y="2274569"/>
                </a:moveTo>
                <a:lnTo>
                  <a:pt x="2171700" y="2274569"/>
                </a:lnTo>
                <a:lnTo>
                  <a:pt x="2176780" y="2279649"/>
                </a:lnTo>
                <a:lnTo>
                  <a:pt x="2195830" y="2279649"/>
                </a:lnTo>
                <a:lnTo>
                  <a:pt x="2190750" y="2274569"/>
                </a:lnTo>
                <a:close/>
              </a:path>
              <a:path w="2766060" h="2849879">
                <a:moveTo>
                  <a:pt x="2184400" y="2268219"/>
                </a:moveTo>
                <a:lnTo>
                  <a:pt x="2165350" y="2268219"/>
                </a:lnTo>
                <a:lnTo>
                  <a:pt x="2170430" y="2273299"/>
                </a:lnTo>
                <a:lnTo>
                  <a:pt x="2189480" y="2273299"/>
                </a:lnTo>
                <a:lnTo>
                  <a:pt x="2184400" y="2268219"/>
                </a:lnTo>
                <a:close/>
              </a:path>
              <a:path w="2766060" h="2849879">
                <a:moveTo>
                  <a:pt x="2178050" y="2261869"/>
                </a:moveTo>
                <a:lnTo>
                  <a:pt x="2159000" y="2261869"/>
                </a:lnTo>
                <a:lnTo>
                  <a:pt x="2164080" y="2266949"/>
                </a:lnTo>
                <a:lnTo>
                  <a:pt x="2183130" y="2266949"/>
                </a:lnTo>
                <a:lnTo>
                  <a:pt x="2178050" y="2261869"/>
                </a:lnTo>
                <a:close/>
              </a:path>
              <a:path w="2766060" h="2849879">
                <a:moveTo>
                  <a:pt x="2171700" y="2255519"/>
                </a:moveTo>
                <a:lnTo>
                  <a:pt x="2152650" y="2255519"/>
                </a:lnTo>
                <a:lnTo>
                  <a:pt x="2157730" y="2260599"/>
                </a:lnTo>
                <a:lnTo>
                  <a:pt x="2176780" y="2260599"/>
                </a:lnTo>
                <a:lnTo>
                  <a:pt x="2171700" y="2255519"/>
                </a:lnTo>
                <a:close/>
              </a:path>
              <a:path w="2766060" h="2849879">
                <a:moveTo>
                  <a:pt x="2165350" y="2249169"/>
                </a:moveTo>
                <a:lnTo>
                  <a:pt x="2146300" y="2249169"/>
                </a:lnTo>
                <a:lnTo>
                  <a:pt x="2151380" y="2254249"/>
                </a:lnTo>
                <a:lnTo>
                  <a:pt x="2170430" y="2254249"/>
                </a:lnTo>
                <a:lnTo>
                  <a:pt x="2165350" y="2249169"/>
                </a:lnTo>
                <a:close/>
              </a:path>
              <a:path w="2766060" h="2849879">
                <a:moveTo>
                  <a:pt x="1957070" y="2040889"/>
                </a:moveTo>
                <a:lnTo>
                  <a:pt x="1938020" y="2040889"/>
                </a:lnTo>
                <a:lnTo>
                  <a:pt x="2145030" y="2247899"/>
                </a:lnTo>
                <a:lnTo>
                  <a:pt x="2164080" y="2247899"/>
                </a:lnTo>
                <a:lnTo>
                  <a:pt x="1957070" y="2040889"/>
                </a:lnTo>
                <a:close/>
              </a:path>
              <a:path w="2766060" h="2849879">
                <a:moveTo>
                  <a:pt x="2692400" y="2776219"/>
                </a:moveTo>
                <a:lnTo>
                  <a:pt x="2673350" y="2776219"/>
                </a:lnTo>
                <a:lnTo>
                  <a:pt x="2698750" y="2801619"/>
                </a:lnTo>
                <a:lnTo>
                  <a:pt x="2717800" y="2801619"/>
                </a:lnTo>
                <a:lnTo>
                  <a:pt x="2692400" y="2776219"/>
                </a:lnTo>
                <a:close/>
              </a:path>
              <a:path w="2766060" h="2849879">
                <a:moveTo>
                  <a:pt x="2717800" y="2801619"/>
                </a:moveTo>
                <a:lnTo>
                  <a:pt x="2698750" y="2801619"/>
                </a:lnTo>
                <a:lnTo>
                  <a:pt x="2747010" y="2849879"/>
                </a:lnTo>
                <a:lnTo>
                  <a:pt x="2766060" y="2849879"/>
                </a:lnTo>
                <a:lnTo>
                  <a:pt x="2717800" y="2801619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0" y="4105909"/>
            <a:ext cx="2747010" cy="2747010"/>
          </a:xfrm>
          <a:custGeom>
            <a:avLst/>
            <a:gdLst/>
            <a:ahLst/>
            <a:cxnLst/>
            <a:rect l="l" t="t" r="r" b="b"/>
            <a:pathLst>
              <a:path w="2747010" h="27470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747010" h="27470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747010" h="27470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747010" h="2747009">
                <a:moveTo>
                  <a:pt x="17780" y="17780"/>
                </a:moveTo>
                <a:lnTo>
                  <a:pt x="0" y="17780"/>
                </a:lnTo>
                <a:lnTo>
                  <a:pt x="0" y="20271"/>
                </a:lnTo>
                <a:lnTo>
                  <a:pt x="386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747010" h="2747009">
                <a:moveTo>
                  <a:pt x="24130" y="24130"/>
                </a:moveTo>
                <a:lnTo>
                  <a:pt x="3860" y="24130"/>
                </a:lnTo>
                <a:lnTo>
                  <a:pt x="10213" y="30480"/>
                </a:lnTo>
                <a:lnTo>
                  <a:pt x="30480" y="30480"/>
                </a:lnTo>
                <a:lnTo>
                  <a:pt x="24130" y="24130"/>
                </a:lnTo>
                <a:close/>
              </a:path>
              <a:path w="2747010" h="2747009">
                <a:moveTo>
                  <a:pt x="30480" y="30480"/>
                </a:moveTo>
                <a:lnTo>
                  <a:pt x="10213" y="30480"/>
                </a:lnTo>
                <a:lnTo>
                  <a:pt x="16565" y="36830"/>
                </a:lnTo>
                <a:lnTo>
                  <a:pt x="36830" y="36830"/>
                </a:lnTo>
                <a:lnTo>
                  <a:pt x="30480" y="30480"/>
                </a:lnTo>
                <a:close/>
              </a:path>
              <a:path w="2747010" h="2747009">
                <a:moveTo>
                  <a:pt x="36830" y="36830"/>
                </a:moveTo>
                <a:lnTo>
                  <a:pt x="16565" y="36830"/>
                </a:lnTo>
                <a:lnTo>
                  <a:pt x="22918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47010" h="2747009">
                <a:moveTo>
                  <a:pt x="43180" y="43180"/>
                </a:moveTo>
                <a:lnTo>
                  <a:pt x="22918" y="43180"/>
                </a:lnTo>
                <a:lnTo>
                  <a:pt x="35624" y="55879"/>
                </a:lnTo>
                <a:lnTo>
                  <a:pt x="55879" y="55879"/>
                </a:lnTo>
                <a:lnTo>
                  <a:pt x="43180" y="43180"/>
                </a:lnTo>
                <a:close/>
              </a:path>
              <a:path w="2747010" h="2747009">
                <a:moveTo>
                  <a:pt x="55880" y="55880"/>
                </a:moveTo>
                <a:lnTo>
                  <a:pt x="35624" y="55880"/>
                </a:lnTo>
                <a:lnTo>
                  <a:pt x="41976" y="62230"/>
                </a:lnTo>
                <a:lnTo>
                  <a:pt x="62230" y="62230"/>
                </a:lnTo>
                <a:lnTo>
                  <a:pt x="55880" y="55880"/>
                </a:lnTo>
                <a:close/>
              </a:path>
              <a:path w="2747010" h="2747009">
                <a:moveTo>
                  <a:pt x="62230" y="62230"/>
                </a:moveTo>
                <a:lnTo>
                  <a:pt x="41976" y="62230"/>
                </a:lnTo>
                <a:lnTo>
                  <a:pt x="54682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747010" h="2747009">
                <a:moveTo>
                  <a:pt x="74930" y="74930"/>
                </a:moveTo>
                <a:lnTo>
                  <a:pt x="54682" y="74930"/>
                </a:lnTo>
                <a:lnTo>
                  <a:pt x="61034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747010" h="2747009">
                <a:moveTo>
                  <a:pt x="81280" y="81280"/>
                </a:moveTo>
                <a:lnTo>
                  <a:pt x="61034" y="81280"/>
                </a:lnTo>
                <a:lnTo>
                  <a:pt x="67387" y="87630"/>
                </a:lnTo>
                <a:lnTo>
                  <a:pt x="87629" y="87630"/>
                </a:lnTo>
                <a:lnTo>
                  <a:pt x="81280" y="81280"/>
                </a:lnTo>
                <a:close/>
              </a:path>
              <a:path w="2747010" h="2747009">
                <a:moveTo>
                  <a:pt x="87630" y="87630"/>
                </a:moveTo>
                <a:lnTo>
                  <a:pt x="67387" y="87630"/>
                </a:lnTo>
                <a:lnTo>
                  <a:pt x="73740" y="93980"/>
                </a:lnTo>
                <a:lnTo>
                  <a:pt x="93979" y="93980"/>
                </a:lnTo>
                <a:lnTo>
                  <a:pt x="87630" y="87630"/>
                </a:lnTo>
                <a:close/>
              </a:path>
              <a:path w="2747010" h="2747009">
                <a:moveTo>
                  <a:pt x="93980" y="93980"/>
                </a:moveTo>
                <a:lnTo>
                  <a:pt x="73740" y="93980"/>
                </a:lnTo>
                <a:lnTo>
                  <a:pt x="80093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747010" h="2747009">
                <a:moveTo>
                  <a:pt x="100330" y="100330"/>
                </a:moveTo>
                <a:lnTo>
                  <a:pt x="80093" y="100330"/>
                </a:lnTo>
                <a:lnTo>
                  <a:pt x="86445" y="106680"/>
                </a:lnTo>
                <a:lnTo>
                  <a:pt x="106679" y="106680"/>
                </a:lnTo>
                <a:lnTo>
                  <a:pt x="100330" y="100330"/>
                </a:lnTo>
                <a:close/>
              </a:path>
              <a:path w="2747010" h="2747009">
                <a:moveTo>
                  <a:pt x="106680" y="106680"/>
                </a:moveTo>
                <a:lnTo>
                  <a:pt x="86445" y="106680"/>
                </a:lnTo>
                <a:lnTo>
                  <a:pt x="92798" y="113030"/>
                </a:lnTo>
                <a:lnTo>
                  <a:pt x="113029" y="113030"/>
                </a:lnTo>
                <a:lnTo>
                  <a:pt x="106680" y="106680"/>
                </a:lnTo>
                <a:close/>
              </a:path>
              <a:path w="2747010" h="2747009">
                <a:moveTo>
                  <a:pt x="113030" y="113030"/>
                </a:moveTo>
                <a:lnTo>
                  <a:pt x="92798" y="113030"/>
                </a:lnTo>
                <a:lnTo>
                  <a:pt x="99151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47010" h="2747009">
                <a:moveTo>
                  <a:pt x="119380" y="119380"/>
                </a:moveTo>
                <a:lnTo>
                  <a:pt x="99151" y="119380"/>
                </a:lnTo>
                <a:lnTo>
                  <a:pt x="105504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47010" h="2747009">
                <a:moveTo>
                  <a:pt x="125730" y="125730"/>
                </a:moveTo>
                <a:lnTo>
                  <a:pt x="105504" y="125730"/>
                </a:lnTo>
                <a:lnTo>
                  <a:pt x="111856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47010" h="2747009">
                <a:moveTo>
                  <a:pt x="132080" y="132080"/>
                </a:moveTo>
                <a:lnTo>
                  <a:pt x="111856" y="132080"/>
                </a:lnTo>
                <a:lnTo>
                  <a:pt x="11820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47010" h="2747009">
                <a:moveTo>
                  <a:pt x="138430" y="138430"/>
                </a:moveTo>
                <a:lnTo>
                  <a:pt x="118209" y="138430"/>
                </a:lnTo>
                <a:lnTo>
                  <a:pt x="124562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47010" h="2747009">
                <a:moveTo>
                  <a:pt x="144780" y="144780"/>
                </a:moveTo>
                <a:lnTo>
                  <a:pt x="124562" y="144780"/>
                </a:lnTo>
                <a:lnTo>
                  <a:pt x="130915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747010" h="2747009">
                <a:moveTo>
                  <a:pt x="151130" y="151130"/>
                </a:moveTo>
                <a:lnTo>
                  <a:pt x="130915" y="151130"/>
                </a:lnTo>
                <a:lnTo>
                  <a:pt x="137267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47010" h="2747009">
                <a:moveTo>
                  <a:pt x="157480" y="157480"/>
                </a:moveTo>
                <a:lnTo>
                  <a:pt x="137267" y="157480"/>
                </a:lnTo>
                <a:lnTo>
                  <a:pt x="143620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47010" h="2747009">
                <a:moveTo>
                  <a:pt x="163830" y="163830"/>
                </a:moveTo>
                <a:lnTo>
                  <a:pt x="143620" y="163830"/>
                </a:lnTo>
                <a:lnTo>
                  <a:pt x="149973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747010" h="2747009">
                <a:moveTo>
                  <a:pt x="170180" y="170180"/>
                </a:moveTo>
                <a:lnTo>
                  <a:pt x="149973" y="170180"/>
                </a:lnTo>
                <a:lnTo>
                  <a:pt x="156326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47010" h="2747009">
                <a:moveTo>
                  <a:pt x="176530" y="176530"/>
                </a:moveTo>
                <a:lnTo>
                  <a:pt x="156326" y="176530"/>
                </a:lnTo>
                <a:lnTo>
                  <a:pt x="162678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747010" h="2747009">
                <a:moveTo>
                  <a:pt x="182880" y="182880"/>
                </a:moveTo>
                <a:lnTo>
                  <a:pt x="162678" y="182880"/>
                </a:lnTo>
                <a:lnTo>
                  <a:pt x="169031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47010" h="2747009">
                <a:moveTo>
                  <a:pt x="189230" y="189230"/>
                </a:moveTo>
                <a:lnTo>
                  <a:pt x="169031" y="189230"/>
                </a:lnTo>
                <a:lnTo>
                  <a:pt x="175384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747010" h="2747009">
                <a:moveTo>
                  <a:pt x="195580" y="195580"/>
                </a:moveTo>
                <a:lnTo>
                  <a:pt x="175384" y="195580"/>
                </a:lnTo>
                <a:lnTo>
                  <a:pt x="188089" y="208280"/>
                </a:lnTo>
                <a:lnTo>
                  <a:pt x="208280" y="208280"/>
                </a:lnTo>
                <a:lnTo>
                  <a:pt x="195580" y="195580"/>
                </a:lnTo>
                <a:close/>
              </a:path>
              <a:path w="2747010" h="2747009">
                <a:moveTo>
                  <a:pt x="208280" y="208280"/>
                </a:moveTo>
                <a:lnTo>
                  <a:pt x="188089" y="208280"/>
                </a:lnTo>
                <a:lnTo>
                  <a:pt x="194442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747010" h="2747009">
                <a:moveTo>
                  <a:pt x="214630" y="214630"/>
                </a:moveTo>
                <a:lnTo>
                  <a:pt x="194442" y="214630"/>
                </a:lnTo>
                <a:lnTo>
                  <a:pt x="200795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747010" h="2747009">
                <a:moveTo>
                  <a:pt x="220980" y="220980"/>
                </a:moveTo>
                <a:lnTo>
                  <a:pt x="200795" y="220980"/>
                </a:lnTo>
                <a:lnTo>
                  <a:pt x="207147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47010" h="2747009">
                <a:moveTo>
                  <a:pt x="227330" y="227330"/>
                </a:moveTo>
                <a:lnTo>
                  <a:pt x="207147" y="227330"/>
                </a:lnTo>
                <a:lnTo>
                  <a:pt x="21350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747010" h="2747009">
                <a:moveTo>
                  <a:pt x="233680" y="233680"/>
                </a:moveTo>
                <a:lnTo>
                  <a:pt x="213500" y="233680"/>
                </a:lnTo>
                <a:lnTo>
                  <a:pt x="219853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747010" h="2747009">
                <a:moveTo>
                  <a:pt x="240030" y="240030"/>
                </a:moveTo>
                <a:lnTo>
                  <a:pt x="219853" y="240030"/>
                </a:lnTo>
                <a:lnTo>
                  <a:pt x="226206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47010" h="2747009">
                <a:moveTo>
                  <a:pt x="246380" y="246380"/>
                </a:moveTo>
                <a:lnTo>
                  <a:pt x="226206" y="246380"/>
                </a:lnTo>
                <a:lnTo>
                  <a:pt x="232558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747010" h="2747009">
                <a:moveTo>
                  <a:pt x="252730" y="252730"/>
                </a:moveTo>
                <a:lnTo>
                  <a:pt x="232558" y="252730"/>
                </a:lnTo>
                <a:lnTo>
                  <a:pt x="238911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747010" h="2747009">
                <a:moveTo>
                  <a:pt x="259080" y="259080"/>
                </a:moveTo>
                <a:lnTo>
                  <a:pt x="238911" y="259080"/>
                </a:lnTo>
                <a:lnTo>
                  <a:pt x="245264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747010" h="2747009">
                <a:moveTo>
                  <a:pt x="265430" y="265430"/>
                </a:moveTo>
                <a:lnTo>
                  <a:pt x="245264" y="265430"/>
                </a:lnTo>
                <a:lnTo>
                  <a:pt x="251617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747010" h="2747009">
                <a:moveTo>
                  <a:pt x="271780" y="271780"/>
                </a:moveTo>
                <a:lnTo>
                  <a:pt x="251617" y="271780"/>
                </a:lnTo>
                <a:lnTo>
                  <a:pt x="257969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747010" h="2747009">
                <a:moveTo>
                  <a:pt x="278130" y="278130"/>
                </a:moveTo>
                <a:lnTo>
                  <a:pt x="257969" y="278130"/>
                </a:lnTo>
                <a:lnTo>
                  <a:pt x="264322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747010" h="2747009">
                <a:moveTo>
                  <a:pt x="284480" y="284480"/>
                </a:moveTo>
                <a:lnTo>
                  <a:pt x="264322" y="284480"/>
                </a:lnTo>
                <a:lnTo>
                  <a:pt x="270675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747010" h="2747009">
                <a:moveTo>
                  <a:pt x="290830" y="290830"/>
                </a:moveTo>
                <a:lnTo>
                  <a:pt x="270675" y="290830"/>
                </a:lnTo>
                <a:lnTo>
                  <a:pt x="277027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747010" h="2747009">
                <a:moveTo>
                  <a:pt x="297180" y="297180"/>
                </a:moveTo>
                <a:lnTo>
                  <a:pt x="277027" y="297180"/>
                </a:lnTo>
                <a:lnTo>
                  <a:pt x="2833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747010" h="2747009">
                <a:moveTo>
                  <a:pt x="303530" y="303530"/>
                </a:moveTo>
                <a:lnTo>
                  <a:pt x="283380" y="303530"/>
                </a:lnTo>
                <a:lnTo>
                  <a:pt x="289733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747010" h="2747009">
                <a:moveTo>
                  <a:pt x="309880" y="309880"/>
                </a:moveTo>
                <a:lnTo>
                  <a:pt x="289733" y="309880"/>
                </a:lnTo>
                <a:lnTo>
                  <a:pt x="296086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47010" h="2747009">
                <a:moveTo>
                  <a:pt x="316230" y="316230"/>
                </a:moveTo>
                <a:lnTo>
                  <a:pt x="296086" y="316230"/>
                </a:lnTo>
                <a:lnTo>
                  <a:pt x="302438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747010" h="2747009">
                <a:moveTo>
                  <a:pt x="322580" y="322580"/>
                </a:moveTo>
                <a:lnTo>
                  <a:pt x="302438" y="322580"/>
                </a:lnTo>
                <a:lnTo>
                  <a:pt x="315144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747010" h="2747009">
                <a:moveTo>
                  <a:pt x="335280" y="335280"/>
                </a:moveTo>
                <a:lnTo>
                  <a:pt x="315144" y="335280"/>
                </a:lnTo>
                <a:lnTo>
                  <a:pt x="327849" y="347980"/>
                </a:lnTo>
                <a:lnTo>
                  <a:pt x="347980" y="347980"/>
                </a:lnTo>
                <a:lnTo>
                  <a:pt x="335280" y="335280"/>
                </a:lnTo>
                <a:close/>
              </a:path>
              <a:path w="2747010" h="2747009">
                <a:moveTo>
                  <a:pt x="347980" y="347980"/>
                </a:moveTo>
                <a:lnTo>
                  <a:pt x="327849" y="347980"/>
                </a:lnTo>
                <a:lnTo>
                  <a:pt x="334202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47010" h="2747009">
                <a:moveTo>
                  <a:pt x="354330" y="354330"/>
                </a:moveTo>
                <a:lnTo>
                  <a:pt x="334202" y="354330"/>
                </a:lnTo>
                <a:lnTo>
                  <a:pt x="340555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747010" h="2747009">
                <a:moveTo>
                  <a:pt x="360680" y="360680"/>
                </a:moveTo>
                <a:lnTo>
                  <a:pt x="340555" y="360680"/>
                </a:lnTo>
                <a:lnTo>
                  <a:pt x="346908" y="367030"/>
                </a:lnTo>
                <a:lnTo>
                  <a:pt x="367030" y="367030"/>
                </a:lnTo>
                <a:lnTo>
                  <a:pt x="360680" y="360680"/>
                </a:lnTo>
                <a:close/>
              </a:path>
              <a:path w="2747010" h="2747009">
                <a:moveTo>
                  <a:pt x="367030" y="367030"/>
                </a:moveTo>
                <a:lnTo>
                  <a:pt x="346908" y="367030"/>
                </a:lnTo>
                <a:lnTo>
                  <a:pt x="353260" y="373380"/>
                </a:lnTo>
                <a:lnTo>
                  <a:pt x="373380" y="373380"/>
                </a:lnTo>
                <a:lnTo>
                  <a:pt x="367030" y="367030"/>
                </a:lnTo>
                <a:close/>
              </a:path>
              <a:path w="2747010" h="2747009">
                <a:moveTo>
                  <a:pt x="373380" y="373380"/>
                </a:moveTo>
                <a:lnTo>
                  <a:pt x="353260" y="373380"/>
                </a:lnTo>
                <a:lnTo>
                  <a:pt x="359613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747010" h="2747009">
                <a:moveTo>
                  <a:pt x="379730" y="379730"/>
                </a:moveTo>
                <a:lnTo>
                  <a:pt x="359613" y="379730"/>
                </a:lnTo>
                <a:lnTo>
                  <a:pt x="365966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47010" h="2747009">
                <a:moveTo>
                  <a:pt x="386080" y="386080"/>
                </a:moveTo>
                <a:lnTo>
                  <a:pt x="365966" y="386080"/>
                </a:lnTo>
                <a:lnTo>
                  <a:pt x="372319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747010" h="2747009">
                <a:moveTo>
                  <a:pt x="392430" y="392430"/>
                </a:moveTo>
                <a:lnTo>
                  <a:pt x="372319" y="392430"/>
                </a:lnTo>
                <a:lnTo>
                  <a:pt x="378671" y="398780"/>
                </a:lnTo>
                <a:lnTo>
                  <a:pt x="398780" y="398780"/>
                </a:lnTo>
                <a:lnTo>
                  <a:pt x="392430" y="392430"/>
                </a:lnTo>
                <a:close/>
              </a:path>
              <a:path w="2747010" h="2747009">
                <a:moveTo>
                  <a:pt x="398780" y="398780"/>
                </a:moveTo>
                <a:lnTo>
                  <a:pt x="378671" y="398780"/>
                </a:lnTo>
                <a:lnTo>
                  <a:pt x="385024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747010" h="2747009">
                <a:moveTo>
                  <a:pt x="405130" y="405130"/>
                </a:moveTo>
                <a:lnTo>
                  <a:pt x="385024" y="405130"/>
                </a:lnTo>
                <a:lnTo>
                  <a:pt x="391377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47010" h="2747009">
                <a:moveTo>
                  <a:pt x="411480" y="411480"/>
                </a:moveTo>
                <a:lnTo>
                  <a:pt x="391377" y="411480"/>
                </a:lnTo>
                <a:lnTo>
                  <a:pt x="397729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747010" h="2747009">
                <a:moveTo>
                  <a:pt x="417830" y="417830"/>
                </a:moveTo>
                <a:lnTo>
                  <a:pt x="397729" y="417830"/>
                </a:lnTo>
                <a:lnTo>
                  <a:pt x="410435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747010" h="2747009">
                <a:moveTo>
                  <a:pt x="430530" y="430530"/>
                </a:moveTo>
                <a:lnTo>
                  <a:pt x="410435" y="430530"/>
                </a:lnTo>
                <a:lnTo>
                  <a:pt x="416788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747010" h="2747009">
                <a:moveTo>
                  <a:pt x="436880" y="436880"/>
                </a:moveTo>
                <a:lnTo>
                  <a:pt x="416788" y="436880"/>
                </a:lnTo>
                <a:lnTo>
                  <a:pt x="42314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47010" h="2747009">
                <a:moveTo>
                  <a:pt x="443230" y="443230"/>
                </a:moveTo>
                <a:lnTo>
                  <a:pt x="423140" y="443230"/>
                </a:lnTo>
                <a:lnTo>
                  <a:pt x="429493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747010" h="2747009">
                <a:moveTo>
                  <a:pt x="449580" y="449580"/>
                </a:moveTo>
                <a:lnTo>
                  <a:pt x="429493" y="449580"/>
                </a:lnTo>
                <a:lnTo>
                  <a:pt x="442199" y="462280"/>
                </a:lnTo>
                <a:lnTo>
                  <a:pt x="462280" y="462280"/>
                </a:lnTo>
                <a:lnTo>
                  <a:pt x="449580" y="449580"/>
                </a:lnTo>
                <a:close/>
              </a:path>
              <a:path w="2747010" h="2747009">
                <a:moveTo>
                  <a:pt x="462280" y="462280"/>
                </a:moveTo>
                <a:lnTo>
                  <a:pt x="442199" y="462280"/>
                </a:lnTo>
                <a:lnTo>
                  <a:pt x="461257" y="481330"/>
                </a:lnTo>
                <a:lnTo>
                  <a:pt x="481330" y="481330"/>
                </a:lnTo>
                <a:lnTo>
                  <a:pt x="462280" y="462280"/>
                </a:lnTo>
                <a:close/>
              </a:path>
              <a:path w="2747010" h="2747009">
                <a:moveTo>
                  <a:pt x="481330" y="481330"/>
                </a:moveTo>
                <a:lnTo>
                  <a:pt x="461257" y="481330"/>
                </a:lnTo>
                <a:lnTo>
                  <a:pt x="473962" y="494030"/>
                </a:lnTo>
                <a:lnTo>
                  <a:pt x="494030" y="494030"/>
                </a:lnTo>
                <a:lnTo>
                  <a:pt x="481330" y="481330"/>
                </a:lnTo>
                <a:close/>
              </a:path>
              <a:path w="2747010" h="2747009">
                <a:moveTo>
                  <a:pt x="494030" y="494030"/>
                </a:moveTo>
                <a:lnTo>
                  <a:pt x="473962" y="494030"/>
                </a:lnTo>
                <a:lnTo>
                  <a:pt x="486668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747010" h="2747009">
                <a:moveTo>
                  <a:pt x="506730" y="506730"/>
                </a:moveTo>
                <a:lnTo>
                  <a:pt x="486668" y="506730"/>
                </a:lnTo>
                <a:lnTo>
                  <a:pt x="493021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747010" h="2747009">
                <a:moveTo>
                  <a:pt x="513080" y="513080"/>
                </a:moveTo>
                <a:lnTo>
                  <a:pt x="493021" y="513080"/>
                </a:lnTo>
                <a:lnTo>
                  <a:pt x="499373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747010" h="2747009">
                <a:moveTo>
                  <a:pt x="519430" y="519430"/>
                </a:moveTo>
                <a:lnTo>
                  <a:pt x="499373" y="519430"/>
                </a:lnTo>
                <a:lnTo>
                  <a:pt x="505726" y="525780"/>
                </a:lnTo>
                <a:lnTo>
                  <a:pt x="525780" y="525780"/>
                </a:lnTo>
                <a:lnTo>
                  <a:pt x="519430" y="519430"/>
                </a:lnTo>
                <a:close/>
              </a:path>
              <a:path w="2747010" h="2747009">
                <a:moveTo>
                  <a:pt x="525780" y="525780"/>
                </a:moveTo>
                <a:lnTo>
                  <a:pt x="505726" y="525780"/>
                </a:lnTo>
                <a:lnTo>
                  <a:pt x="512079" y="532130"/>
                </a:lnTo>
                <a:lnTo>
                  <a:pt x="532130" y="532130"/>
                </a:lnTo>
                <a:lnTo>
                  <a:pt x="525780" y="525780"/>
                </a:lnTo>
                <a:close/>
              </a:path>
              <a:path w="2747010" h="2747009">
                <a:moveTo>
                  <a:pt x="532130" y="532130"/>
                </a:moveTo>
                <a:lnTo>
                  <a:pt x="512079" y="532130"/>
                </a:lnTo>
                <a:lnTo>
                  <a:pt x="518431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747010" h="2747009">
                <a:moveTo>
                  <a:pt x="538480" y="538480"/>
                </a:moveTo>
                <a:lnTo>
                  <a:pt x="518431" y="538480"/>
                </a:lnTo>
                <a:lnTo>
                  <a:pt x="524784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747010" h="2747009">
                <a:moveTo>
                  <a:pt x="544830" y="544830"/>
                </a:moveTo>
                <a:lnTo>
                  <a:pt x="524784" y="544830"/>
                </a:lnTo>
                <a:lnTo>
                  <a:pt x="53749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747010" h="2747009">
                <a:moveTo>
                  <a:pt x="557530" y="557530"/>
                </a:moveTo>
                <a:lnTo>
                  <a:pt x="537490" y="557530"/>
                </a:lnTo>
                <a:lnTo>
                  <a:pt x="543842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747010" h="2747009">
                <a:moveTo>
                  <a:pt x="563880" y="563880"/>
                </a:moveTo>
                <a:lnTo>
                  <a:pt x="543842" y="563880"/>
                </a:lnTo>
                <a:lnTo>
                  <a:pt x="550195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747010" h="2747009">
                <a:moveTo>
                  <a:pt x="570230" y="570230"/>
                </a:moveTo>
                <a:lnTo>
                  <a:pt x="550195" y="570230"/>
                </a:lnTo>
                <a:lnTo>
                  <a:pt x="569253" y="589280"/>
                </a:lnTo>
                <a:lnTo>
                  <a:pt x="589280" y="589280"/>
                </a:lnTo>
                <a:lnTo>
                  <a:pt x="570230" y="570230"/>
                </a:lnTo>
                <a:close/>
              </a:path>
              <a:path w="2747010" h="2747009">
                <a:moveTo>
                  <a:pt x="589280" y="589280"/>
                </a:moveTo>
                <a:lnTo>
                  <a:pt x="569253" y="589280"/>
                </a:lnTo>
                <a:lnTo>
                  <a:pt x="575606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47010" h="2747009">
                <a:moveTo>
                  <a:pt x="595630" y="595630"/>
                </a:moveTo>
                <a:lnTo>
                  <a:pt x="575606" y="595630"/>
                </a:lnTo>
                <a:lnTo>
                  <a:pt x="58195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47010" h="2747009">
                <a:moveTo>
                  <a:pt x="601980" y="601980"/>
                </a:moveTo>
                <a:lnTo>
                  <a:pt x="581959" y="601980"/>
                </a:lnTo>
                <a:lnTo>
                  <a:pt x="601017" y="621030"/>
                </a:lnTo>
                <a:lnTo>
                  <a:pt x="621030" y="621030"/>
                </a:lnTo>
                <a:lnTo>
                  <a:pt x="601980" y="601980"/>
                </a:lnTo>
                <a:close/>
              </a:path>
              <a:path w="2747010" h="2747009">
                <a:moveTo>
                  <a:pt x="621030" y="621030"/>
                </a:moveTo>
                <a:lnTo>
                  <a:pt x="601017" y="621030"/>
                </a:lnTo>
                <a:lnTo>
                  <a:pt x="60737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747010" h="2747009">
                <a:moveTo>
                  <a:pt x="627380" y="627380"/>
                </a:moveTo>
                <a:lnTo>
                  <a:pt x="607370" y="627380"/>
                </a:lnTo>
                <a:lnTo>
                  <a:pt x="613722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747010" h="2747009">
                <a:moveTo>
                  <a:pt x="633730" y="633730"/>
                </a:moveTo>
                <a:lnTo>
                  <a:pt x="613722" y="633730"/>
                </a:lnTo>
                <a:lnTo>
                  <a:pt x="620075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747010" h="2747009">
                <a:moveTo>
                  <a:pt x="640080" y="640080"/>
                </a:moveTo>
                <a:lnTo>
                  <a:pt x="620075" y="640080"/>
                </a:lnTo>
                <a:lnTo>
                  <a:pt x="632781" y="652780"/>
                </a:lnTo>
                <a:lnTo>
                  <a:pt x="652780" y="652780"/>
                </a:lnTo>
                <a:lnTo>
                  <a:pt x="640080" y="640080"/>
                </a:lnTo>
                <a:close/>
              </a:path>
              <a:path w="2747010" h="2747009">
                <a:moveTo>
                  <a:pt x="652780" y="652780"/>
                </a:moveTo>
                <a:lnTo>
                  <a:pt x="632781" y="652780"/>
                </a:lnTo>
                <a:lnTo>
                  <a:pt x="639133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747010" h="2747009">
                <a:moveTo>
                  <a:pt x="659130" y="659130"/>
                </a:moveTo>
                <a:lnTo>
                  <a:pt x="639133" y="659130"/>
                </a:lnTo>
                <a:lnTo>
                  <a:pt x="645486" y="665480"/>
                </a:lnTo>
                <a:lnTo>
                  <a:pt x="665480" y="665480"/>
                </a:lnTo>
                <a:lnTo>
                  <a:pt x="659130" y="659130"/>
                </a:lnTo>
                <a:close/>
              </a:path>
              <a:path w="2747010" h="2747009">
                <a:moveTo>
                  <a:pt x="665480" y="665480"/>
                </a:moveTo>
                <a:lnTo>
                  <a:pt x="645486" y="665480"/>
                </a:lnTo>
                <a:lnTo>
                  <a:pt x="65183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747010" h="2747009">
                <a:moveTo>
                  <a:pt x="671830" y="671830"/>
                </a:moveTo>
                <a:lnTo>
                  <a:pt x="651839" y="671830"/>
                </a:lnTo>
                <a:lnTo>
                  <a:pt x="658192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747010" h="2747009">
                <a:moveTo>
                  <a:pt x="678180" y="678180"/>
                </a:moveTo>
                <a:lnTo>
                  <a:pt x="658192" y="678180"/>
                </a:lnTo>
                <a:lnTo>
                  <a:pt x="664544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747010" h="2747009">
                <a:moveTo>
                  <a:pt x="684530" y="684530"/>
                </a:moveTo>
                <a:lnTo>
                  <a:pt x="664544" y="684530"/>
                </a:lnTo>
                <a:lnTo>
                  <a:pt x="670897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747010" h="2747009">
                <a:moveTo>
                  <a:pt x="690880" y="690880"/>
                </a:moveTo>
                <a:lnTo>
                  <a:pt x="670897" y="690880"/>
                </a:lnTo>
                <a:lnTo>
                  <a:pt x="683603" y="703580"/>
                </a:lnTo>
                <a:lnTo>
                  <a:pt x="703580" y="703580"/>
                </a:lnTo>
                <a:lnTo>
                  <a:pt x="690880" y="690880"/>
                </a:lnTo>
                <a:close/>
              </a:path>
              <a:path w="2747010" h="2747009">
                <a:moveTo>
                  <a:pt x="703580" y="703580"/>
                </a:moveTo>
                <a:lnTo>
                  <a:pt x="683603" y="703580"/>
                </a:lnTo>
                <a:lnTo>
                  <a:pt x="689955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747010" h="2747009">
                <a:moveTo>
                  <a:pt x="709930" y="709930"/>
                </a:moveTo>
                <a:lnTo>
                  <a:pt x="689955" y="709930"/>
                </a:lnTo>
                <a:lnTo>
                  <a:pt x="696308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747010" h="2747009">
                <a:moveTo>
                  <a:pt x="716280" y="716280"/>
                </a:moveTo>
                <a:lnTo>
                  <a:pt x="696308" y="716280"/>
                </a:lnTo>
                <a:lnTo>
                  <a:pt x="702661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747010" h="2747009">
                <a:moveTo>
                  <a:pt x="722630" y="722630"/>
                </a:moveTo>
                <a:lnTo>
                  <a:pt x="702661" y="722630"/>
                </a:lnTo>
                <a:lnTo>
                  <a:pt x="709014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747010" h="2747009">
                <a:moveTo>
                  <a:pt x="728980" y="728980"/>
                </a:moveTo>
                <a:lnTo>
                  <a:pt x="709014" y="728980"/>
                </a:lnTo>
                <a:lnTo>
                  <a:pt x="715366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747010" h="2747009">
                <a:moveTo>
                  <a:pt x="735330" y="735330"/>
                </a:moveTo>
                <a:lnTo>
                  <a:pt x="715366" y="735330"/>
                </a:lnTo>
                <a:lnTo>
                  <a:pt x="721719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747010" h="2747009">
                <a:moveTo>
                  <a:pt x="741680" y="741680"/>
                </a:moveTo>
                <a:lnTo>
                  <a:pt x="721719" y="741680"/>
                </a:lnTo>
                <a:lnTo>
                  <a:pt x="728072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47010" h="2747009">
                <a:moveTo>
                  <a:pt x="748030" y="748030"/>
                </a:moveTo>
                <a:lnTo>
                  <a:pt x="728072" y="748030"/>
                </a:lnTo>
                <a:lnTo>
                  <a:pt x="734424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47010" h="2747009">
                <a:moveTo>
                  <a:pt x="754380" y="754380"/>
                </a:moveTo>
                <a:lnTo>
                  <a:pt x="734424" y="754380"/>
                </a:lnTo>
                <a:lnTo>
                  <a:pt x="740777" y="760730"/>
                </a:lnTo>
                <a:lnTo>
                  <a:pt x="760730" y="760730"/>
                </a:lnTo>
                <a:lnTo>
                  <a:pt x="754380" y="754380"/>
                </a:lnTo>
                <a:close/>
              </a:path>
              <a:path w="2747010" h="2747009">
                <a:moveTo>
                  <a:pt x="760730" y="760730"/>
                </a:moveTo>
                <a:lnTo>
                  <a:pt x="740777" y="760730"/>
                </a:lnTo>
                <a:lnTo>
                  <a:pt x="753483" y="773430"/>
                </a:lnTo>
                <a:lnTo>
                  <a:pt x="773430" y="773430"/>
                </a:lnTo>
                <a:lnTo>
                  <a:pt x="760730" y="760730"/>
                </a:lnTo>
                <a:close/>
              </a:path>
              <a:path w="2747010" h="2747009">
                <a:moveTo>
                  <a:pt x="773430" y="773430"/>
                </a:moveTo>
                <a:lnTo>
                  <a:pt x="753483" y="773430"/>
                </a:lnTo>
                <a:lnTo>
                  <a:pt x="772541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47010" h="2747009">
                <a:moveTo>
                  <a:pt x="792480" y="792480"/>
                </a:moveTo>
                <a:lnTo>
                  <a:pt x="772541" y="792480"/>
                </a:lnTo>
                <a:lnTo>
                  <a:pt x="778894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747010" h="2747009">
                <a:moveTo>
                  <a:pt x="798830" y="798830"/>
                </a:moveTo>
                <a:lnTo>
                  <a:pt x="778894" y="798830"/>
                </a:lnTo>
                <a:lnTo>
                  <a:pt x="785246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747010" h="2747009">
                <a:moveTo>
                  <a:pt x="805180" y="805180"/>
                </a:moveTo>
                <a:lnTo>
                  <a:pt x="785246" y="805180"/>
                </a:lnTo>
                <a:lnTo>
                  <a:pt x="791599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747010" h="2747009">
                <a:moveTo>
                  <a:pt x="811530" y="811530"/>
                </a:moveTo>
                <a:lnTo>
                  <a:pt x="791599" y="811530"/>
                </a:lnTo>
                <a:lnTo>
                  <a:pt x="804305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47010" h="2747009">
                <a:moveTo>
                  <a:pt x="824230" y="824230"/>
                </a:moveTo>
                <a:lnTo>
                  <a:pt x="804305" y="824230"/>
                </a:lnTo>
                <a:lnTo>
                  <a:pt x="810657" y="830580"/>
                </a:lnTo>
                <a:lnTo>
                  <a:pt x="830580" y="830580"/>
                </a:lnTo>
                <a:lnTo>
                  <a:pt x="824230" y="824230"/>
                </a:lnTo>
                <a:close/>
              </a:path>
              <a:path w="2747010" h="2747009">
                <a:moveTo>
                  <a:pt x="830580" y="830580"/>
                </a:moveTo>
                <a:lnTo>
                  <a:pt x="810657" y="830580"/>
                </a:lnTo>
                <a:lnTo>
                  <a:pt x="81701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47010" h="2747009">
                <a:moveTo>
                  <a:pt x="836930" y="836930"/>
                </a:moveTo>
                <a:lnTo>
                  <a:pt x="817010" y="836930"/>
                </a:lnTo>
                <a:lnTo>
                  <a:pt x="823363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747010" h="2747009">
                <a:moveTo>
                  <a:pt x="843280" y="843280"/>
                </a:moveTo>
                <a:lnTo>
                  <a:pt x="823363" y="843280"/>
                </a:lnTo>
                <a:lnTo>
                  <a:pt x="829716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747010" h="2747009">
                <a:moveTo>
                  <a:pt x="849630" y="849630"/>
                </a:moveTo>
                <a:lnTo>
                  <a:pt x="829716" y="849630"/>
                </a:lnTo>
                <a:lnTo>
                  <a:pt x="842421" y="862330"/>
                </a:lnTo>
                <a:lnTo>
                  <a:pt x="862330" y="862330"/>
                </a:lnTo>
                <a:lnTo>
                  <a:pt x="849630" y="849630"/>
                </a:lnTo>
                <a:close/>
              </a:path>
              <a:path w="2747010" h="2747009">
                <a:moveTo>
                  <a:pt x="862330" y="862330"/>
                </a:moveTo>
                <a:lnTo>
                  <a:pt x="842421" y="862330"/>
                </a:lnTo>
                <a:lnTo>
                  <a:pt x="848774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47010" h="2747009">
                <a:moveTo>
                  <a:pt x="868680" y="868680"/>
                </a:moveTo>
                <a:lnTo>
                  <a:pt x="848774" y="868680"/>
                </a:lnTo>
                <a:lnTo>
                  <a:pt x="855126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747010" h="2747009">
                <a:moveTo>
                  <a:pt x="875030" y="875030"/>
                </a:moveTo>
                <a:lnTo>
                  <a:pt x="855126" y="875030"/>
                </a:lnTo>
                <a:lnTo>
                  <a:pt x="861479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747010" h="2747009">
                <a:moveTo>
                  <a:pt x="881380" y="881380"/>
                </a:moveTo>
                <a:lnTo>
                  <a:pt x="861479" y="881380"/>
                </a:lnTo>
                <a:lnTo>
                  <a:pt x="867832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747010" h="2747009">
                <a:moveTo>
                  <a:pt x="887730" y="887730"/>
                </a:moveTo>
                <a:lnTo>
                  <a:pt x="867832" y="887730"/>
                </a:lnTo>
                <a:lnTo>
                  <a:pt x="874185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747010" h="2747009">
                <a:moveTo>
                  <a:pt x="894080" y="894080"/>
                </a:moveTo>
                <a:lnTo>
                  <a:pt x="874185" y="894080"/>
                </a:lnTo>
                <a:lnTo>
                  <a:pt x="880537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747010" h="2747009">
                <a:moveTo>
                  <a:pt x="900430" y="900430"/>
                </a:moveTo>
                <a:lnTo>
                  <a:pt x="880537" y="900430"/>
                </a:lnTo>
                <a:lnTo>
                  <a:pt x="88689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747010" h="2747009">
                <a:moveTo>
                  <a:pt x="906780" y="906780"/>
                </a:moveTo>
                <a:lnTo>
                  <a:pt x="886890" y="906780"/>
                </a:lnTo>
                <a:lnTo>
                  <a:pt x="893243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747010" h="2747009">
                <a:moveTo>
                  <a:pt x="913130" y="913130"/>
                </a:moveTo>
                <a:lnTo>
                  <a:pt x="893243" y="913130"/>
                </a:lnTo>
                <a:lnTo>
                  <a:pt x="905948" y="925830"/>
                </a:lnTo>
                <a:lnTo>
                  <a:pt x="925830" y="925830"/>
                </a:lnTo>
                <a:lnTo>
                  <a:pt x="913130" y="913130"/>
                </a:lnTo>
                <a:close/>
              </a:path>
              <a:path w="2747010" h="2747009">
                <a:moveTo>
                  <a:pt x="925830" y="925830"/>
                </a:moveTo>
                <a:lnTo>
                  <a:pt x="905948" y="925830"/>
                </a:lnTo>
                <a:lnTo>
                  <a:pt x="912301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747010" h="2747009">
                <a:moveTo>
                  <a:pt x="932180" y="932180"/>
                </a:moveTo>
                <a:lnTo>
                  <a:pt x="912301" y="932180"/>
                </a:lnTo>
                <a:lnTo>
                  <a:pt x="918654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747010" h="2747009">
                <a:moveTo>
                  <a:pt x="938530" y="938530"/>
                </a:moveTo>
                <a:lnTo>
                  <a:pt x="918654" y="938530"/>
                </a:lnTo>
                <a:lnTo>
                  <a:pt x="925007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747010" h="2747009">
                <a:moveTo>
                  <a:pt x="944880" y="944880"/>
                </a:moveTo>
                <a:lnTo>
                  <a:pt x="925007" y="944880"/>
                </a:lnTo>
                <a:lnTo>
                  <a:pt x="937712" y="957580"/>
                </a:lnTo>
                <a:lnTo>
                  <a:pt x="957580" y="957580"/>
                </a:lnTo>
                <a:lnTo>
                  <a:pt x="944880" y="944880"/>
                </a:lnTo>
                <a:close/>
              </a:path>
              <a:path w="2747010" h="2747009">
                <a:moveTo>
                  <a:pt x="957580" y="957580"/>
                </a:moveTo>
                <a:lnTo>
                  <a:pt x="937712" y="957580"/>
                </a:lnTo>
                <a:lnTo>
                  <a:pt x="944065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747010" h="2747009">
                <a:moveTo>
                  <a:pt x="963930" y="963930"/>
                </a:moveTo>
                <a:lnTo>
                  <a:pt x="944065" y="963930"/>
                </a:lnTo>
                <a:lnTo>
                  <a:pt x="950417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747010" h="2747009">
                <a:moveTo>
                  <a:pt x="970280" y="970280"/>
                </a:moveTo>
                <a:lnTo>
                  <a:pt x="950417" y="970280"/>
                </a:lnTo>
                <a:lnTo>
                  <a:pt x="95677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747010" h="2747009">
                <a:moveTo>
                  <a:pt x="976630" y="976630"/>
                </a:moveTo>
                <a:lnTo>
                  <a:pt x="956770" y="976630"/>
                </a:lnTo>
                <a:lnTo>
                  <a:pt x="963123" y="982980"/>
                </a:lnTo>
                <a:lnTo>
                  <a:pt x="982980" y="982980"/>
                </a:lnTo>
                <a:lnTo>
                  <a:pt x="976630" y="976630"/>
                </a:lnTo>
                <a:close/>
              </a:path>
              <a:path w="2747010" h="2747009">
                <a:moveTo>
                  <a:pt x="982980" y="982980"/>
                </a:moveTo>
                <a:lnTo>
                  <a:pt x="963123" y="982980"/>
                </a:lnTo>
                <a:lnTo>
                  <a:pt x="969476" y="989330"/>
                </a:lnTo>
                <a:lnTo>
                  <a:pt x="989330" y="989330"/>
                </a:lnTo>
                <a:lnTo>
                  <a:pt x="982980" y="982980"/>
                </a:lnTo>
                <a:close/>
              </a:path>
              <a:path w="2747010" h="2747009">
                <a:moveTo>
                  <a:pt x="989330" y="989330"/>
                </a:moveTo>
                <a:lnTo>
                  <a:pt x="969476" y="989330"/>
                </a:lnTo>
                <a:lnTo>
                  <a:pt x="975828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747010" h="2747009">
                <a:moveTo>
                  <a:pt x="995680" y="995680"/>
                </a:moveTo>
                <a:lnTo>
                  <a:pt x="975828" y="995680"/>
                </a:lnTo>
                <a:lnTo>
                  <a:pt x="982181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747010" h="2747009">
                <a:moveTo>
                  <a:pt x="1002030" y="1002030"/>
                </a:moveTo>
                <a:lnTo>
                  <a:pt x="982181" y="1002030"/>
                </a:lnTo>
                <a:lnTo>
                  <a:pt x="988534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747010" h="2747009">
                <a:moveTo>
                  <a:pt x="1008380" y="1008380"/>
                </a:moveTo>
                <a:lnTo>
                  <a:pt x="988534" y="1008380"/>
                </a:lnTo>
                <a:lnTo>
                  <a:pt x="994887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747010" h="2747009">
                <a:moveTo>
                  <a:pt x="1014730" y="1014730"/>
                </a:moveTo>
                <a:lnTo>
                  <a:pt x="994887" y="1014730"/>
                </a:lnTo>
                <a:lnTo>
                  <a:pt x="1001239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747010" h="2747009">
                <a:moveTo>
                  <a:pt x="1021080" y="1021080"/>
                </a:moveTo>
                <a:lnTo>
                  <a:pt x="1001239" y="1021080"/>
                </a:lnTo>
                <a:lnTo>
                  <a:pt x="1007592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47010" h="2747009">
                <a:moveTo>
                  <a:pt x="1027430" y="1027430"/>
                </a:moveTo>
                <a:lnTo>
                  <a:pt x="1007592" y="1027430"/>
                </a:lnTo>
                <a:lnTo>
                  <a:pt x="1013945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747010" h="2747009">
                <a:moveTo>
                  <a:pt x="1033780" y="1033780"/>
                </a:moveTo>
                <a:lnTo>
                  <a:pt x="1013945" y="1033780"/>
                </a:lnTo>
                <a:lnTo>
                  <a:pt x="1020298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747010" h="2747009">
                <a:moveTo>
                  <a:pt x="1040130" y="1040130"/>
                </a:moveTo>
                <a:lnTo>
                  <a:pt x="1020298" y="1040130"/>
                </a:lnTo>
                <a:lnTo>
                  <a:pt x="1033003" y="1052830"/>
                </a:lnTo>
                <a:lnTo>
                  <a:pt x="1052830" y="1052830"/>
                </a:lnTo>
                <a:lnTo>
                  <a:pt x="1040130" y="1040130"/>
                </a:lnTo>
                <a:close/>
              </a:path>
              <a:path w="2747010" h="2747009">
                <a:moveTo>
                  <a:pt x="1052830" y="1052830"/>
                </a:moveTo>
                <a:lnTo>
                  <a:pt x="1033003" y="1052830"/>
                </a:lnTo>
                <a:lnTo>
                  <a:pt x="1039356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747010" h="2747009">
                <a:moveTo>
                  <a:pt x="1059180" y="1059180"/>
                </a:moveTo>
                <a:lnTo>
                  <a:pt x="1039356" y="1059180"/>
                </a:lnTo>
                <a:lnTo>
                  <a:pt x="104570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47010" h="2747009">
                <a:moveTo>
                  <a:pt x="1065530" y="1065530"/>
                </a:moveTo>
                <a:lnTo>
                  <a:pt x="1045709" y="1065530"/>
                </a:lnTo>
                <a:lnTo>
                  <a:pt x="1052061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47010" h="2747009">
                <a:moveTo>
                  <a:pt x="1071880" y="1071880"/>
                </a:moveTo>
                <a:lnTo>
                  <a:pt x="1052061" y="1071880"/>
                </a:lnTo>
                <a:lnTo>
                  <a:pt x="1058414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47010" h="2747009">
                <a:moveTo>
                  <a:pt x="1078230" y="1078230"/>
                </a:moveTo>
                <a:lnTo>
                  <a:pt x="1058414" y="1078230"/>
                </a:lnTo>
                <a:lnTo>
                  <a:pt x="1064767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47010" h="2747009">
                <a:moveTo>
                  <a:pt x="1084580" y="1084580"/>
                </a:moveTo>
                <a:lnTo>
                  <a:pt x="1064767" y="1084580"/>
                </a:lnTo>
                <a:lnTo>
                  <a:pt x="107111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47010" h="2747009">
                <a:moveTo>
                  <a:pt x="1090930" y="1090930"/>
                </a:moveTo>
                <a:lnTo>
                  <a:pt x="1071119" y="1090930"/>
                </a:lnTo>
                <a:lnTo>
                  <a:pt x="1077472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747010" h="2747009">
                <a:moveTo>
                  <a:pt x="1097280" y="1097280"/>
                </a:moveTo>
                <a:lnTo>
                  <a:pt x="1077472" y="1097280"/>
                </a:lnTo>
                <a:lnTo>
                  <a:pt x="1083825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747010" h="2747009">
                <a:moveTo>
                  <a:pt x="1103630" y="1103630"/>
                </a:moveTo>
                <a:lnTo>
                  <a:pt x="1083825" y="1103630"/>
                </a:lnTo>
                <a:lnTo>
                  <a:pt x="1090178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747010" h="2747009">
                <a:moveTo>
                  <a:pt x="1109980" y="1109980"/>
                </a:moveTo>
                <a:lnTo>
                  <a:pt x="1090178" y="1109980"/>
                </a:lnTo>
                <a:lnTo>
                  <a:pt x="109653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747010" h="2747009">
                <a:moveTo>
                  <a:pt x="1116330" y="1116330"/>
                </a:moveTo>
                <a:lnTo>
                  <a:pt x="1096530" y="1116330"/>
                </a:lnTo>
                <a:lnTo>
                  <a:pt x="1102883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47010" h="2747009">
                <a:moveTo>
                  <a:pt x="1122680" y="1122680"/>
                </a:moveTo>
                <a:lnTo>
                  <a:pt x="1102883" y="1122680"/>
                </a:lnTo>
                <a:lnTo>
                  <a:pt x="1116859" y="1136650"/>
                </a:lnTo>
                <a:lnTo>
                  <a:pt x="1136650" y="1136650"/>
                </a:lnTo>
                <a:lnTo>
                  <a:pt x="1122680" y="1122680"/>
                </a:lnTo>
                <a:close/>
              </a:path>
              <a:path w="2747010" h="2747009">
                <a:moveTo>
                  <a:pt x="1136650" y="1136650"/>
                </a:moveTo>
                <a:lnTo>
                  <a:pt x="1116859" y="1136650"/>
                </a:lnTo>
                <a:lnTo>
                  <a:pt x="1123212" y="1143000"/>
                </a:lnTo>
                <a:lnTo>
                  <a:pt x="1143000" y="1143000"/>
                </a:lnTo>
                <a:lnTo>
                  <a:pt x="1136650" y="1136650"/>
                </a:lnTo>
                <a:close/>
              </a:path>
              <a:path w="2747010" h="2747009">
                <a:moveTo>
                  <a:pt x="1143000" y="1143000"/>
                </a:moveTo>
                <a:lnTo>
                  <a:pt x="1123212" y="1143000"/>
                </a:lnTo>
                <a:lnTo>
                  <a:pt x="1148623" y="1168400"/>
                </a:lnTo>
                <a:lnTo>
                  <a:pt x="1168400" y="1168400"/>
                </a:lnTo>
                <a:lnTo>
                  <a:pt x="1143000" y="1143000"/>
                </a:lnTo>
                <a:close/>
              </a:path>
              <a:path w="2747010" h="2747009">
                <a:moveTo>
                  <a:pt x="1168400" y="1168400"/>
                </a:moveTo>
                <a:lnTo>
                  <a:pt x="1148623" y="1168400"/>
                </a:lnTo>
                <a:lnTo>
                  <a:pt x="1154976" y="1174750"/>
                </a:lnTo>
                <a:lnTo>
                  <a:pt x="1174750" y="1174750"/>
                </a:lnTo>
                <a:lnTo>
                  <a:pt x="1168400" y="1168400"/>
                </a:lnTo>
                <a:close/>
              </a:path>
              <a:path w="2747010" h="2747009">
                <a:moveTo>
                  <a:pt x="1174750" y="1174750"/>
                </a:moveTo>
                <a:lnTo>
                  <a:pt x="1154976" y="1174750"/>
                </a:lnTo>
                <a:lnTo>
                  <a:pt x="1167681" y="1187450"/>
                </a:lnTo>
                <a:lnTo>
                  <a:pt x="1187450" y="1187450"/>
                </a:lnTo>
                <a:lnTo>
                  <a:pt x="1174750" y="1174750"/>
                </a:lnTo>
                <a:close/>
              </a:path>
              <a:path w="2747010" h="2747009">
                <a:moveTo>
                  <a:pt x="1187450" y="1187450"/>
                </a:moveTo>
                <a:lnTo>
                  <a:pt x="1167681" y="1187450"/>
                </a:lnTo>
                <a:lnTo>
                  <a:pt x="1186739" y="1206500"/>
                </a:lnTo>
                <a:lnTo>
                  <a:pt x="1206500" y="1206500"/>
                </a:lnTo>
                <a:lnTo>
                  <a:pt x="1187450" y="1187450"/>
                </a:lnTo>
                <a:close/>
              </a:path>
              <a:path w="2747010" h="2747009">
                <a:moveTo>
                  <a:pt x="1206500" y="1206500"/>
                </a:moveTo>
                <a:lnTo>
                  <a:pt x="1186739" y="1206500"/>
                </a:lnTo>
                <a:lnTo>
                  <a:pt x="1196904" y="1216660"/>
                </a:lnTo>
                <a:lnTo>
                  <a:pt x="1216660" y="1216660"/>
                </a:lnTo>
                <a:lnTo>
                  <a:pt x="1206500" y="1206500"/>
                </a:lnTo>
                <a:close/>
              </a:path>
              <a:path w="2747010" h="2747009">
                <a:moveTo>
                  <a:pt x="1216660" y="1216660"/>
                </a:moveTo>
                <a:lnTo>
                  <a:pt x="1196904" y="1216660"/>
                </a:lnTo>
                <a:lnTo>
                  <a:pt x="1212150" y="1231900"/>
                </a:lnTo>
                <a:lnTo>
                  <a:pt x="1231900" y="1231900"/>
                </a:lnTo>
                <a:lnTo>
                  <a:pt x="1216660" y="1216660"/>
                </a:lnTo>
                <a:close/>
              </a:path>
              <a:path w="2747010" h="2747009">
                <a:moveTo>
                  <a:pt x="1231900" y="1231900"/>
                </a:moveTo>
                <a:lnTo>
                  <a:pt x="1212150" y="1231900"/>
                </a:lnTo>
                <a:lnTo>
                  <a:pt x="1218503" y="1238250"/>
                </a:lnTo>
                <a:lnTo>
                  <a:pt x="1238250" y="1238250"/>
                </a:lnTo>
                <a:lnTo>
                  <a:pt x="1231900" y="1231900"/>
                </a:lnTo>
                <a:close/>
              </a:path>
              <a:path w="2747010" h="2747009">
                <a:moveTo>
                  <a:pt x="1238250" y="1238250"/>
                </a:moveTo>
                <a:lnTo>
                  <a:pt x="1218503" y="1238250"/>
                </a:lnTo>
                <a:lnTo>
                  <a:pt x="1235020" y="1254760"/>
                </a:lnTo>
                <a:lnTo>
                  <a:pt x="1254760" y="1254760"/>
                </a:lnTo>
                <a:lnTo>
                  <a:pt x="1238250" y="1238250"/>
                </a:lnTo>
                <a:close/>
              </a:path>
              <a:path w="2747010" h="2747009">
                <a:moveTo>
                  <a:pt x="1254760" y="1254760"/>
                </a:moveTo>
                <a:lnTo>
                  <a:pt x="1235020" y="1254760"/>
                </a:lnTo>
                <a:lnTo>
                  <a:pt x="1243914" y="1263650"/>
                </a:lnTo>
                <a:lnTo>
                  <a:pt x="1263650" y="1263650"/>
                </a:lnTo>
                <a:lnTo>
                  <a:pt x="1254760" y="1254760"/>
                </a:lnTo>
                <a:close/>
              </a:path>
              <a:path w="2747010" h="2747009">
                <a:moveTo>
                  <a:pt x="1263650" y="1263650"/>
                </a:moveTo>
                <a:lnTo>
                  <a:pt x="1243914" y="1263650"/>
                </a:lnTo>
                <a:lnTo>
                  <a:pt x="1254078" y="1273810"/>
                </a:lnTo>
                <a:lnTo>
                  <a:pt x="1273810" y="1273810"/>
                </a:lnTo>
                <a:lnTo>
                  <a:pt x="1263650" y="1263650"/>
                </a:lnTo>
                <a:close/>
              </a:path>
              <a:path w="2747010" h="2747009">
                <a:moveTo>
                  <a:pt x="1273810" y="1273810"/>
                </a:moveTo>
                <a:lnTo>
                  <a:pt x="1254078" y="1273810"/>
                </a:lnTo>
                <a:lnTo>
                  <a:pt x="1256619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747010" h="2747009">
                <a:moveTo>
                  <a:pt x="1276350" y="1276350"/>
                </a:moveTo>
                <a:lnTo>
                  <a:pt x="1256619" y="1276350"/>
                </a:lnTo>
                <a:lnTo>
                  <a:pt x="1262972" y="1282700"/>
                </a:lnTo>
                <a:lnTo>
                  <a:pt x="1282700" y="1282700"/>
                </a:lnTo>
                <a:lnTo>
                  <a:pt x="1276350" y="1276350"/>
                </a:lnTo>
                <a:close/>
              </a:path>
              <a:path w="2747010" h="2747009">
                <a:moveTo>
                  <a:pt x="1282700" y="1282700"/>
                </a:moveTo>
                <a:lnTo>
                  <a:pt x="1262972" y="1282700"/>
                </a:lnTo>
                <a:lnTo>
                  <a:pt x="1279489" y="1299210"/>
                </a:lnTo>
                <a:lnTo>
                  <a:pt x="1299210" y="1299210"/>
                </a:lnTo>
                <a:lnTo>
                  <a:pt x="1282700" y="1282700"/>
                </a:lnTo>
                <a:close/>
              </a:path>
              <a:path w="2747010" h="2747009">
                <a:moveTo>
                  <a:pt x="1299210" y="1299210"/>
                </a:moveTo>
                <a:lnTo>
                  <a:pt x="1279489" y="1299210"/>
                </a:lnTo>
                <a:lnTo>
                  <a:pt x="1285842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747010" h="2747009">
                <a:moveTo>
                  <a:pt x="1305560" y="1305560"/>
                </a:moveTo>
                <a:lnTo>
                  <a:pt x="1285842" y="1305560"/>
                </a:lnTo>
                <a:lnTo>
                  <a:pt x="1288383" y="1308100"/>
                </a:lnTo>
                <a:lnTo>
                  <a:pt x="1308100" y="1308100"/>
                </a:lnTo>
                <a:lnTo>
                  <a:pt x="1305560" y="1305560"/>
                </a:lnTo>
                <a:close/>
              </a:path>
              <a:path w="2747010" h="2747009">
                <a:moveTo>
                  <a:pt x="1308100" y="1308100"/>
                </a:moveTo>
                <a:lnTo>
                  <a:pt x="1288383" y="1308100"/>
                </a:lnTo>
                <a:lnTo>
                  <a:pt x="1292195" y="1311910"/>
                </a:lnTo>
                <a:lnTo>
                  <a:pt x="1311910" y="1311910"/>
                </a:lnTo>
                <a:lnTo>
                  <a:pt x="1308100" y="1308100"/>
                </a:lnTo>
                <a:close/>
              </a:path>
              <a:path w="2747010" h="2747009">
                <a:moveTo>
                  <a:pt x="1311910" y="1311910"/>
                </a:moveTo>
                <a:lnTo>
                  <a:pt x="1292195" y="1311910"/>
                </a:lnTo>
                <a:lnTo>
                  <a:pt x="1294736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47010" h="2747009">
                <a:moveTo>
                  <a:pt x="1314450" y="1314450"/>
                </a:moveTo>
                <a:lnTo>
                  <a:pt x="1294736" y="1314450"/>
                </a:lnTo>
                <a:lnTo>
                  <a:pt x="1301089" y="1320800"/>
                </a:lnTo>
                <a:lnTo>
                  <a:pt x="1320800" y="1320800"/>
                </a:lnTo>
                <a:lnTo>
                  <a:pt x="1314450" y="1314450"/>
                </a:lnTo>
                <a:close/>
              </a:path>
              <a:path w="2747010" h="2747009">
                <a:moveTo>
                  <a:pt x="1320800" y="1320800"/>
                </a:moveTo>
                <a:lnTo>
                  <a:pt x="1301089" y="1320800"/>
                </a:lnTo>
                <a:lnTo>
                  <a:pt x="1311253" y="1330960"/>
                </a:lnTo>
                <a:lnTo>
                  <a:pt x="1330960" y="1330960"/>
                </a:lnTo>
                <a:lnTo>
                  <a:pt x="1320800" y="1320800"/>
                </a:lnTo>
                <a:close/>
              </a:path>
              <a:path w="2747010" h="2747009">
                <a:moveTo>
                  <a:pt x="1330960" y="1330960"/>
                </a:moveTo>
                <a:lnTo>
                  <a:pt x="1311253" y="1330960"/>
                </a:lnTo>
                <a:lnTo>
                  <a:pt x="1313794" y="1333500"/>
                </a:lnTo>
                <a:lnTo>
                  <a:pt x="1333500" y="1333500"/>
                </a:lnTo>
                <a:lnTo>
                  <a:pt x="1330960" y="1330960"/>
                </a:lnTo>
                <a:close/>
              </a:path>
              <a:path w="2747010" h="2747009">
                <a:moveTo>
                  <a:pt x="1333500" y="1333500"/>
                </a:moveTo>
                <a:lnTo>
                  <a:pt x="1313794" y="1333500"/>
                </a:lnTo>
                <a:lnTo>
                  <a:pt x="1317606" y="1337310"/>
                </a:lnTo>
                <a:lnTo>
                  <a:pt x="1337310" y="1337310"/>
                </a:lnTo>
                <a:lnTo>
                  <a:pt x="1333500" y="1333500"/>
                </a:lnTo>
                <a:close/>
              </a:path>
              <a:path w="2747010" h="2747009">
                <a:moveTo>
                  <a:pt x="1337310" y="1337310"/>
                </a:moveTo>
                <a:lnTo>
                  <a:pt x="1317606" y="1337310"/>
                </a:lnTo>
                <a:lnTo>
                  <a:pt x="1320147" y="1339850"/>
                </a:lnTo>
                <a:lnTo>
                  <a:pt x="1339850" y="1339850"/>
                </a:lnTo>
                <a:lnTo>
                  <a:pt x="1337310" y="1337310"/>
                </a:lnTo>
                <a:close/>
              </a:path>
              <a:path w="2747010" h="2747009">
                <a:moveTo>
                  <a:pt x="1339850" y="1339850"/>
                </a:moveTo>
                <a:lnTo>
                  <a:pt x="1320147" y="1339850"/>
                </a:lnTo>
                <a:lnTo>
                  <a:pt x="1323958" y="1343660"/>
                </a:lnTo>
                <a:lnTo>
                  <a:pt x="1343660" y="1343660"/>
                </a:lnTo>
                <a:lnTo>
                  <a:pt x="1339850" y="1339850"/>
                </a:lnTo>
                <a:close/>
              </a:path>
              <a:path w="2747010" h="2747009">
                <a:moveTo>
                  <a:pt x="1343660" y="1343660"/>
                </a:moveTo>
                <a:lnTo>
                  <a:pt x="1323958" y="1343660"/>
                </a:lnTo>
                <a:lnTo>
                  <a:pt x="1326499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47010" h="2747009">
                <a:moveTo>
                  <a:pt x="1346200" y="1346200"/>
                </a:moveTo>
                <a:lnTo>
                  <a:pt x="1326499" y="1346200"/>
                </a:lnTo>
                <a:lnTo>
                  <a:pt x="1332852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47010" h="2747009">
                <a:moveTo>
                  <a:pt x="1352550" y="1352550"/>
                </a:moveTo>
                <a:lnTo>
                  <a:pt x="1332852" y="1352550"/>
                </a:lnTo>
                <a:lnTo>
                  <a:pt x="1345558" y="1365250"/>
                </a:lnTo>
                <a:lnTo>
                  <a:pt x="1365250" y="1365250"/>
                </a:lnTo>
                <a:lnTo>
                  <a:pt x="1352550" y="1352550"/>
                </a:lnTo>
                <a:close/>
              </a:path>
              <a:path w="2747010" h="2747009">
                <a:moveTo>
                  <a:pt x="1365250" y="1365250"/>
                </a:moveTo>
                <a:lnTo>
                  <a:pt x="1345558" y="1365250"/>
                </a:lnTo>
                <a:lnTo>
                  <a:pt x="1351910" y="1371600"/>
                </a:lnTo>
                <a:lnTo>
                  <a:pt x="1371600" y="1371600"/>
                </a:lnTo>
                <a:lnTo>
                  <a:pt x="1365250" y="1365250"/>
                </a:lnTo>
                <a:close/>
              </a:path>
              <a:path w="2747010" h="2747009">
                <a:moveTo>
                  <a:pt x="1371600" y="1371600"/>
                </a:moveTo>
                <a:lnTo>
                  <a:pt x="1351910" y="1371600"/>
                </a:lnTo>
                <a:lnTo>
                  <a:pt x="1364616" y="1384300"/>
                </a:lnTo>
                <a:lnTo>
                  <a:pt x="1384300" y="1384300"/>
                </a:lnTo>
                <a:lnTo>
                  <a:pt x="1371600" y="1371600"/>
                </a:lnTo>
                <a:close/>
              </a:path>
              <a:path w="2747010" h="2747009">
                <a:moveTo>
                  <a:pt x="1384300" y="1384300"/>
                </a:moveTo>
                <a:lnTo>
                  <a:pt x="1364616" y="1384300"/>
                </a:lnTo>
                <a:lnTo>
                  <a:pt x="1377321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747010" h="2747009">
                <a:moveTo>
                  <a:pt x="1397000" y="1397000"/>
                </a:moveTo>
                <a:lnTo>
                  <a:pt x="1377321" y="1397000"/>
                </a:lnTo>
                <a:lnTo>
                  <a:pt x="1381133" y="1400810"/>
                </a:lnTo>
                <a:lnTo>
                  <a:pt x="1400810" y="1400810"/>
                </a:lnTo>
                <a:lnTo>
                  <a:pt x="1397000" y="1397000"/>
                </a:lnTo>
                <a:close/>
              </a:path>
              <a:path w="2747010" h="2747009">
                <a:moveTo>
                  <a:pt x="1400810" y="1400810"/>
                </a:moveTo>
                <a:lnTo>
                  <a:pt x="1381133" y="1400810"/>
                </a:lnTo>
                <a:lnTo>
                  <a:pt x="1383674" y="1403350"/>
                </a:lnTo>
                <a:lnTo>
                  <a:pt x="1403350" y="1403350"/>
                </a:lnTo>
                <a:lnTo>
                  <a:pt x="1400810" y="1400810"/>
                </a:lnTo>
                <a:close/>
              </a:path>
              <a:path w="2747010" h="2747009">
                <a:moveTo>
                  <a:pt x="1403350" y="1403350"/>
                </a:moveTo>
                <a:lnTo>
                  <a:pt x="1383674" y="1403350"/>
                </a:lnTo>
                <a:lnTo>
                  <a:pt x="1390027" y="1409700"/>
                </a:lnTo>
                <a:lnTo>
                  <a:pt x="1409700" y="1409700"/>
                </a:lnTo>
                <a:lnTo>
                  <a:pt x="1403350" y="1403350"/>
                </a:lnTo>
                <a:close/>
              </a:path>
              <a:path w="2747010" h="2747009">
                <a:moveTo>
                  <a:pt x="1409700" y="1409700"/>
                </a:moveTo>
                <a:lnTo>
                  <a:pt x="1390027" y="1409700"/>
                </a:lnTo>
                <a:lnTo>
                  <a:pt x="139638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47010" h="2747009">
                <a:moveTo>
                  <a:pt x="1416050" y="1416050"/>
                </a:moveTo>
                <a:lnTo>
                  <a:pt x="1396380" y="1416050"/>
                </a:lnTo>
                <a:lnTo>
                  <a:pt x="1412897" y="1432560"/>
                </a:lnTo>
                <a:lnTo>
                  <a:pt x="1432560" y="1432560"/>
                </a:lnTo>
                <a:lnTo>
                  <a:pt x="1416050" y="1416050"/>
                </a:lnTo>
                <a:close/>
              </a:path>
              <a:path w="2747010" h="2747009">
                <a:moveTo>
                  <a:pt x="1432560" y="1432560"/>
                </a:moveTo>
                <a:lnTo>
                  <a:pt x="1412897" y="1432560"/>
                </a:lnTo>
                <a:lnTo>
                  <a:pt x="1470071" y="1489710"/>
                </a:lnTo>
                <a:lnTo>
                  <a:pt x="1489710" y="1489710"/>
                </a:lnTo>
                <a:lnTo>
                  <a:pt x="1432560" y="1432560"/>
                </a:lnTo>
                <a:close/>
              </a:path>
              <a:path w="2747010" h="2747009">
                <a:moveTo>
                  <a:pt x="1489710" y="1489710"/>
                </a:moveTo>
                <a:lnTo>
                  <a:pt x="1470071" y="1489710"/>
                </a:lnTo>
                <a:lnTo>
                  <a:pt x="1485318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747010" h="2747009">
                <a:moveTo>
                  <a:pt x="1504950" y="1504950"/>
                </a:moveTo>
                <a:lnTo>
                  <a:pt x="1485318" y="1504950"/>
                </a:lnTo>
                <a:lnTo>
                  <a:pt x="1536140" y="1555750"/>
                </a:lnTo>
                <a:lnTo>
                  <a:pt x="1555750" y="1555750"/>
                </a:lnTo>
                <a:lnTo>
                  <a:pt x="1504950" y="1504950"/>
                </a:lnTo>
                <a:close/>
              </a:path>
              <a:path w="2747010" h="2747009">
                <a:moveTo>
                  <a:pt x="1555750" y="1555750"/>
                </a:moveTo>
                <a:lnTo>
                  <a:pt x="1536140" y="1555750"/>
                </a:lnTo>
                <a:lnTo>
                  <a:pt x="1539951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747010" h="2747009">
                <a:moveTo>
                  <a:pt x="1559560" y="1559560"/>
                </a:moveTo>
                <a:lnTo>
                  <a:pt x="1539951" y="1559560"/>
                </a:lnTo>
                <a:lnTo>
                  <a:pt x="1546304" y="1565910"/>
                </a:lnTo>
                <a:lnTo>
                  <a:pt x="1565910" y="1565910"/>
                </a:lnTo>
                <a:lnTo>
                  <a:pt x="1559560" y="1559560"/>
                </a:lnTo>
                <a:close/>
              </a:path>
              <a:path w="2747010" h="2747009">
                <a:moveTo>
                  <a:pt x="1565910" y="1565910"/>
                </a:moveTo>
                <a:lnTo>
                  <a:pt x="1546304" y="1565910"/>
                </a:lnTo>
                <a:lnTo>
                  <a:pt x="1548845" y="1568450"/>
                </a:lnTo>
                <a:lnTo>
                  <a:pt x="1568450" y="1568450"/>
                </a:lnTo>
                <a:lnTo>
                  <a:pt x="1565910" y="1565910"/>
                </a:lnTo>
                <a:close/>
              </a:path>
              <a:path w="2747010" h="2747009">
                <a:moveTo>
                  <a:pt x="1568450" y="1568450"/>
                </a:moveTo>
                <a:lnTo>
                  <a:pt x="1548845" y="1568450"/>
                </a:lnTo>
                <a:lnTo>
                  <a:pt x="1555198" y="1574800"/>
                </a:lnTo>
                <a:lnTo>
                  <a:pt x="1574800" y="1574800"/>
                </a:lnTo>
                <a:lnTo>
                  <a:pt x="1568450" y="1568450"/>
                </a:lnTo>
                <a:close/>
              </a:path>
              <a:path w="2747010" h="2747009">
                <a:moveTo>
                  <a:pt x="1574800" y="1574800"/>
                </a:moveTo>
                <a:lnTo>
                  <a:pt x="1555198" y="1574800"/>
                </a:lnTo>
                <a:lnTo>
                  <a:pt x="1567903" y="1587500"/>
                </a:lnTo>
                <a:lnTo>
                  <a:pt x="1587500" y="1587500"/>
                </a:lnTo>
                <a:lnTo>
                  <a:pt x="1574800" y="1574800"/>
                </a:lnTo>
                <a:close/>
              </a:path>
              <a:path w="2747010" h="2747009">
                <a:moveTo>
                  <a:pt x="1587500" y="1587500"/>
                </a:moveTo>
                <a:lnTo>
                  <a:pt x="1567903" y="1587500"/>
                </a:lnTo>
                <a:lnTo>
                  <a:pt x="1574256" y="1593850"/>
                </a:lnTo>
                <a:lnTo>
                  <a:pt x="1593850" y="1593850"/>
                </a:lnTo>
                <a:lnTo>
                  <a:pt x="1587500" y="1587500"/>
                </a:lnTo>
                <a:close/>
              </a:path>
              <a:path w="2747010" h="2747009">
                <a:moveTo>
                  <a:pt x="1593850" y="1593850"/>
                </a:moveTo>
                <a:lnTo>
                  <a:pt x="1574256" y="1593850"/>
                </a:lnTo>
                <a:lnTo>
                  <a:pt x="1584421" y="1604010"/>
                </a:lnTo>
                <a:lnTo>
                  <a:pt x="1604010" y="1604010"/>
                </a:lnTo>
                <a:lnTo>
                  <a:pt x="1593850" y="1593850"/>
                </a:lnTo>
                <a:close/>
              </a:path>
              <a:path w="2747010" h="2747009">
                <a:moveTo>
                  <a:pt x="1604010" y="1604010"/>
                </a:moveTo>
                <a:lnTo>
                  <a:pt x="1584421" y="1604010"/>
                </a:lnTo>
                <a:lnTo>
                  <a:pt x="1606020" y="1625600"/>
                </a:lnTo>
                <a:lnTo>
                  <a:pt x="1625600" y="1625600"/>
                </a:lnTo>
                <a:lnTo>
                  <a:pt x="1604010" y="1604010"/>
                </a:lnTo>
                <a:close/>
              </a:path>
              <a:path w="2747010" h="2747009">
                <a:moveTo>
                  <a:pt x="1625600" y="1625600"/>
                </a:moveTo>
                <a:lnTo>
                  <a:pt x="1606020" y="1625600"/>
                </a:lnTo>
                <a:lnTo>
                  <a:pt x="1612373" y="1631950"/>
                </a:lnTo>
                <a:lnTo>
                  <a:pt x="1631950" y="1631950"/>
                </a:lnTo>
                <a:lnTo>
                  <a:pt x="1625600" y="1625600"/>
                </a:lnTo>
                <a:close/>
              </a:path>
              <a:path w="2747010" h="2747009">
                <a:moveTo>
                  <a:pt x="1631950" y="1631950"/>
                </a:moveTo>
                <a:lnTo>
                  <a:pt x="1612373" y="1631950"/>
                </a:lnTo>
                <a:lnTo>
                  <a:pt x="1622537" y="1642110"/>
                </a:lnTo>
                <a:lnTo>
                  <a:pt x="1642110" y="1642110"/>
                </a:lnTo>
                <a:lnTo>
                  <a:pt x="1631950" y="1631950"/>
                </a:lnTo>
                <a:close/>
              </a:path>
              <a:path w="2747010" h="2747009">
                <a:moveTo>
                  <a:pt x="1642110" y="1642110"/>
                </a:moveTo>
                <a:lnTo>
                  <a:pt x="1622537" y="1642110"/>
                </a:lnTo>
                <a:lnTo>
                  <a:pt x="1637784" y="1657350"/>
                </a:lnTo>
                <a:lnTo>
                  <a:pt x="1657350" y="1657350"/>
                </a:lnTo>
                <a:lnTo>
                  <a:pt x="1642110" y="1642110"/>
                </a:lnTo>
                <a:close/>
              </a:path>
              <a:path w="2747010" h="2747009">
                <a:moveTo>
                  <a:pt x="1657350" y="1657350"/>
                </a:moveTo>
                <a:lnTo>
                  <a:pt x="1637784" y="1657350"/>
                </a:lnTo>
                <a:lnTo>
                  <a:pt x="1641595" y="1661160"/>
                </a:lnTo>
                <a:lnTo>
                  <a:pt x="1661160" y="1661160"/>
                </a:lnTo>
                <a:lnTo>
                  <a:pt x="1657350" y="1657350"/>
                </a:lnTo>
                <a:close/>
              </a:path>
              <a:path w="2747010" h="2747009">
                <a:moveTo>
                  <a:pt x="1661160" y="1661160"/>
                </a:moveTo>
                <a:lnTo>
                  <a:pt x="1641595" y="1661160"/>
                </a:lnTo>
                <a:lnTo>
                  <a:pt x="1647948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747010" h="2747009">
                <a:moveTo>
                  <a:pt x="1667510" y="1667510"/>
                </a:moveTo>
                <a:lnTo>
                  <a:pt x="1647948" y="1667510"/>
                </a:lnTo>
                <a:lnTo>
                  <a:pt x="1654301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747010" h="2747009">
                <a:moveTo>
                  <a:pt x="1673860" y="1673860"/>
                </a:moveTo>
                <a:lnTo>
                  <a:pt x="1654301" y="1673860"/>
                </a:lnTo>
                <a:lnTo>
                  <a:pt x="1701311" y="1720850"/>
                </a:lnTo>
                <a:lnTo>
                  <a:pt x="1720850" y="1720850"/>
                </a:lnTo>
                <a:lnTo>
                  <a:pt x="1673860" y="1673860"/>
                </a:lnTo>
                <a:close/>
              </a:path>
              <a:path w="2747010" h="2747009">
                <a:moveTo>
                  <a:pt x="1720850" y="1720850"/>
                </a:moveTo>
                <a:lnTo>
                  <a:pt x="1701311" y="1720850"/>
                </a:lnTo>
                <a:lnTo>
                  <a:pt x="1705123" y="1724660"/>
                </a:lnTo>
                <a:lnTo>
                  <a:pt x="1724660" y="1724660"/>
                </a:lnTo>
                <a:lnTo>
                  <a:pt x="1720850" y="1720850"/>
                </a:lnTo>
                <a:close/>
              </a:path>
              <a:path w="2747010" h="2747009">
                <a:moveTo>
                  <a:pt x="1724660" y="1724660"/>
                </a:moveTo>
                <a:lnTo>
                  <a:pt x="1705123" y="1724660"/>
                </a:lnTo>
                <a:lnTo>
                  <a:pt x="1707664" y="1727200"/>
                </a:lnTo>
                <a:lnTo>
                  <a:pt x="1727200" y="1727200"/>
                </a:lnTo>
                <a:lnTo>
                  <a:pt x="1724660" y="1724660"/>
                </a:lnTo>
                <a:close/>
              </a:path>
              <a:path w="2747010" h="2747009">
                <a:moveTo>
                  <a:pt x="1727200" y="1727200"/>
                </a:moveTo>
                <a:lnTo>
                  <a:pt x="1707664" y="1727200"/>
                </a:lnTo>
                <a:lnTo>
                  <a:pt x="1717828" y="1737360"/>
                </a:lnTo>
                <a:lnTo>
                  <a:pt x="1737360" y="1737360"/>
                </a:lnTo>
                <a:lnTo>
                  <a:pt x="1727200" y="1727200"/>
                </a:lnTo>
                <a:close/>
              </a:path>
              <a:path w="2747010" h="2747009">
                <a:moveTo>
                  <a:pt x="1737360" y="1737360"/>
                </a:moveTo>
                <a:lnTo>
                  <a:pt x="1717828" y="1737360"/>
                </a:lnTo>
                <a:lnTo>
                  <a:pt x="1733075" y="1752600"/>
                </a:lnTo>
                <a:lnTo>
                  <a:pt x="1752600" y="1752600"/>
                </a:lnTo>
                <a:lnTo>
                  <a:pt x="1737360" y="1737360"/>
                </a:lnTo>
                <a:close/>
              </a:path>
              <a:path w="2747010" h="2747009">
                <a:moveTo>
                  <a:pt x="1752600" y="1752600"/>
                </a:moveTo>
                <a:lnTo>
                  <a:pt x="1733075" y="1752600"/>
                </a:lnTo>
                <a:lnTo>
                  <a:pt x="1752133" y="1771650"/>
                </a:lnTo>
                <a:lnTo>
                  <a:pt x="1771650" y="1771650"/>
                </a:lnTo>
                <a:lnTo>
                  <a:pt x="1752600" y="1752600"/>
                </a:lnTo>
                <a:close/>
              </a:path>
              <a:path w="2747010" h="2747009">
                <a:moveTo>
                  <a:pt x="1771650" y="1771650"/>
                </a:moveTo>
                <a:lnTo>
                  <a:pt x="1752133" y="1771650"/>
                </a:lnTo>
                <a:lnTo>
                  <a:pt x="1781355" y="1800860"/>
                </a:lnTo>
                <a:lnTo>
                  <a:pt x="1800860" y="1800860"/>
                </a:lnTo>
                <a:lnTo>
                  <a:pt x="1771650" y="1771650"/>
                </a:lnTo>
                <a:close/>
              </a:path>
              <a:path w="2747010" h="2747009">
                <a:moveTo>
                  <a:pt x="1800860" y="1800860"/>
                </a:moveTo>
                <a:lnTo>
                  <a:pt x="1781355" y="1800860"/>
                </a:lnTo>
                <a:lnTo>
                  <a:pt x="1794061" y="1813560"/>
                </a:lnTo>
                <a:lnTo>
                  <a:pt x="1813560" y="1813560"/>
                </a:lnTo>
                <a:lnTo>
                  <a:pt x="1800860" y="1800860"/>
                </a:lnTo>
                <a:close/>
              </a:path>
              <a:path w="2747010" h="2747009">
                <a:moveTo>
                  <a:pt x="1813560" y="1813560"/>
                </a:moveTo>
                <a:lnTo>
                  <a:pt x="1794061" y="1813560"/>
                </a:lnTo>
                <a:lnTo>
                  <a:pt x="1796602" y="1816100"/>
                </a:lnTo>
                <a:lnTo>
                  <a:pt x="1816100" y="1816100"/>
                </a:lnTo>
                <a:lnTo>
                  <a:pt x="1813560" y="1813560"/>
                </a:lnTo>
                <a:close/>
              </a:path>
              <a:path w="2747010" h="2747009">
                <a:moveTo>
                  <a:pt x="1816100" y="1816100"/>
                </a:moveTo>
                <a:lnTo>
                  <a:pt x="1796602" y="1816100"/>
                </a:lnTo>
                <a:lnTo>
                  <a:pt x="1809307" y="1828800"/>
                </a:lnTo>
                <a:lnTo>
                  <a:pt x="1828800" y="1828800"/>
                </a:lnTo>
                <a:lnTo>
                  <a:pt x="1816100" y="1816100"/>
                </a:lnTo>
                <a:close/>
              </a:path>
              <a:path w="2747010" h="2747009">
                <a:moveTo>
                  <a:pt x="1828800" y="1828800"/>
                </a:moveTo>
                <a:lnTo>
                  <a:pt x="1809307" y="1828800"/>
                </a:lnTo>
                <a:lnTo>
                  <a:pt x="1813119" y="1832610"/>
                </a:lnTo>
                <a:lnTo>
                  <a:pt x="1832610" y="1832610"/>
                </a:lnTo>
                <a:lnTo>
                  <a:pt x="1828800" y="1828800"/>
                </a:lnTo>
                <a:close/>
              </a:path>
              <a:path w="2747010" h="2747009">
                <a:moveTo>
                  <a:pt x="1832610" y="1832610"/>
                </a:moveTo>
                <a:lnTo>
                  <a:pt x="1813119" y="1832610"/>
                </a:lnTo>
                <a:lnTo>
                  <a:pt x="1828366" y="1847850"/>
                </a:lnTo>
                <a:lnTo>
                  <a:pt x="1847850" y="1847850"/>
                </a:lnTo>
                <a:lnTo>
                  <a:pt x="1832610" y="1832610"/>
                </a:lnTo>
                <a:close/>
              </a:path>
              <a:path w="2747010" h="2747009">
                <a:moveTo>
                  <a:pt x="1847850" y="1847850"/>
                </a:moveTo>
                <a:lnTo>
                  <a:pt x="1828366" y="1847850"/>
                </a:lnTo>
                <a:lnTo>
                  <a:pt x="1832177" y="1851660"/>
                </a:lnTo>
                <a:lnTo>
                  <a:pt x="1851660" y="1851660"/>
                </a:lnTo>
                <a:lnTo>
                  <a:pt x="1847850" y="1847850"/>
                </a:lnTo>
                <a:close/>
              </a:path>
              <a:path w="2747010" h="2747009">
                <a:moveTo>
                  <a:pt x="1851660" y="1851660"/>
                </a:moveTo>
                <a:lnTo>
                  <a:pt x="1832177" y="1851660"/>
                </a:lnTo>
                <a:lnTo>
                  <a:pt x="1847424" y="1866900"/>
                </a:lnTo>
                <a:lnTo>
                  <a:pt x="1866900" y="1866900"/>
                </a:lnTo>
                <a:lnTo>
                  <a:pt x="1851660" y="1851660"/>
                </a:lnTo>
                <a:close/>
              </a:path>
              <a:path w="2747010" h="2747009">
                <a:moveTo>
                  <a:pt x="1866900" y="1866900"/>
                </a:moveTo>
                <a:lnTo>
                  <a:pt x="1847424" y="1866900"/>
                </a:lnTo>
                <a:lnTo>
                  <a:pt x="1870294" y="1889760"/>
                </a:lnTo>
                <a:lnTo>
                  <a:pt x="1889760" y="1889760"/>
                </a:lnTo>
                <a:lnTo>
                  <a:pt x="1866900" y="1866900"/>
                </a:lnTo>
                <a:close/>
              </a:path>
              <a:path w="2747010" h="2747009">
                <a:moveTo>
                  <a:pt x="1889760" y="1889760"/>
                </a:moveTo>
                <a:lnTo>
                  <a:pt x="1870294" y="1889760"/>
                </a:lnTo>
                <a:lnTo>
                  <a:pt x="1872835" y="1892300"/>
                </a:lnTo>
                <a:lnTo>
                  <a:pt x="1892300" y="1892300"/>
                </a:lnTo>
                <a:lnTo>
                  <a:pt x="1889760" y="1889760"/>
                </a:lnTo>
                <a:close/>
              </a:path>
              <a:path w="2747010" h="2747009">
                <a:moveTo>
                  <a:pt x="1892300" y="1892300"/>
                </a:moveTo>
                <a:lnTo>
                  <a:pt x="1872835" y="1892300"/>
                </a:lnTo>
                <a:lnTo>
                  <a:pt x="1879187" y="1898650"/>
                </a:lnTo>
                <a:lnTo>
                  <a:pt x="1898650" y="1898650"/>
                </a:lnTo>
                <a:lnTo>
                  <a:pt x="1892300" y="1892300"/>
                </a:lnTo>
                <a:close/>
              </a:path>
              <a:path w="2747010" h="2747009">
                <a:moveTo>
                  <a:pt x="1898650" y="1898650"/>
                </a:moveTo>
                <a:lnTo>
                  <a:pt x="1879187" y="1898650"/>
                </a:lnTo>
                <a:lnTo>
                  <a:pt x="1885540" y="1905000"/>
                </a:lnTo>
                <a:lnTo>
                  <a:pt x="1905000" y="1905000"/>
                </a:lnTo>
                <a:lnTo>
                  <a:pt x="1898650" y="1898650"/>
                </a:lnTo>
                <a:close/>
              </a:path>
              <a:path w="2747010" h="2747009">
                <a:moveTo>
                  <a:pt x="1905000" y="1905000"/>
                </a:moveTo>
                <a:lnTo>
                  <a:pt x="1885540" y="1905000"/>
                </a:lnTo>
                <a:lnTo>
                  <a:pt x="1902057" y="1921510"/>
                </a:lnTo>
                <a:lnTo>
                  <a:pt x="1921510" y="1921510"/>
                </a:lnTo>
                <a:lnTo>
                  <a:pt x="1905000" y="1905000"/>
                </a:lnTo>
                <a:close/>
              </a:path>
              <a:path w="2747010" h="2747009">
                <a:moveTo>
                  <a:pt x="1921510" y="1921510"/>
                </a:moveTo>
                <a:lnTo>
                  <a:pt x="1902057" y="1921510"/>
                </a:lnTo>
                <a:lnTo>
                  <a:pt x="1904598" y="1924050"/>
                </a:lnTo>
                <a:lnTo>
                  <a:pt x="1924050" y="1924050"/>
                </a:lnTo>
                <a:lnTo>
                  <a:pt x="1921510" y="1921510"/>
                </a:lnTo>
                <a:close/>
              </a:path>
              <a:path w="2747010" h="2747009">
                <a:moveTo>
                  <a:pt x="1924050" y="1924050"/>
                </a:moveTo>
                <a:lnTo>
                  <a:pt x="1904598" y="1924050"/>
                </a:lnTo>
                <a:lnTo>
                  <a:pt x="1910951" y="1930400"/>
                </a:lnTo>
                <a:lnTo>
                  <a:pt x="1930400" y="1930400"/>
                </a:lnTo>
                <a:lnTo>
                  <a:pt x="1924050" y="1924050"/>
                </a:lnTo>
                <a:close/>
              </a:path>
              <a:path w="2747010" h="2747009">
                <a:moveTo>
                  <a:pt x="1930400" y="1930400"/>
                </a:moveTo>
                <a:lnTo>
                  <a:pt x="1910951" y="1930400"/>
                </a:lnTo>
                <a:lnTo>
                  <a:pt x="1917304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47010" h="2747009">
                <a:moveTo>
                  <a:pt x="2547620" y="2547620"/>
                </a:moveTo>
                <a:lnTo>
                  <a:pt x="2528437" y="2547620"/>
                </a:lnTo>
                <a:lnTo>
                  <a:pt x="2641516" y="2660650"/>
                </a:lnTo>
                <a:lnTo>
                  <a:pt x="2660650" y="2660650"/>
                </a:lnTo>
                <a:lnTo>
                  <a:pt x="2547620" y="2547620"/>
                </a:lnTo>
                <a:close/>
              </a:path>
              <a:path w="2747010" h="2747009">
                <a:moveTo>
                  <a:pt x="2545080" y="2545080"/>
                </a:moveTo>
                <a:lnTo>
                  <a:pt x="2525896" y="2545080"/>
                </a:lnTo>
                <a:lnTo>
                  <a:pt x="2527167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747010" h="2747009">
                <a:moveTo>
                  <a:pt x="2541270" y="2541270"/>
                </a:moveTo>
                <a:lnTo>
                  <a:pt x="2522084" y="2541270"/>
                </a:lnTo>
                <a:lnTo>
                  <a:pt x="2524625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47010" h="2747009">
                <a:moveTo>
                  <a:pt x="2538730" y="2538730"/>
                </a:moveTo>
                <a:lnTo>
                  <a:pt x="2519543" y="2538730"/>
                </a:lnTo>
                <a:lnTo>
                  <a:pt x="2520814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47010" h="2747009">
                <a:moveTo>
                  <a:pt x="2534920" y="2534920"/>
                </a:moveTo>
                <a:lnTo>
                  <a:pt x="2515732" y="2534920"/>
                </a:lnTo>
                <a:lnTo>
                  <a:pt x="2518273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47010" h="2747009">
                <a:moveTo>
                  <a:pt x="2532380" y="2532380"/>
                </a:moveTo>
                <a:lnTo>
                  <a:pt x="2513191" y="2532380"/>
                </a:lnTo>
                <a:lnTo>
                  <a:pt x="2514461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747010" h="2747009">
                <a:moveTo>
                  <a:pt x="2528570" y="2528570"/>
                </a:moveTo>
                <a:lnTo>
                  <a:pt x="2509379" y="2528570"/>
                </a:lnTo>
                <a:lnTo>
                  <a:pt x="251192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47010" h="2747009">
                <a:moveTo>
                  <a:pt x="2526030" y="2526030"/>
                </a:moveTo>
                <a:lnTo>
                  <a:pt x="2506838" y="2526030"/>
                </a:lnTo>
                <a:lnTo>
                  <a:pt x="2508108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747010" h="2747009">
                <a:moveTo>
                  <a:pt x="2522220" y="2522220"/>
                </a:moveTo>
                <a:lnTo>
                  <a:pt x="2503026" y="2522220"/>
                </a:lnTo>
                <a:lnTo>
                  <a:pt x="2505567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47010" h="2747009">
                <a:moveTo>
                  <a:pt x="2519680" y="2519680"/>
                </a:moveTo>
                <a:lnTo>
                  <a:pt x="2500485" y="2519680"/>
                </a:lnTo>
                <a:lnTo>
                  <a:pt x="2501756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747010" h="2747009">
                <a:moveTo>
                  <a:pt x="2515870" y="2515870"/>
                </a:moveTo>
                <a:lnTo>
                  <a:pt x="2496673" y="2515870"/>
                </a:lnTo>
                <a:lnTo>
                  <a:pt x="2499214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47010" h="2747009">
                <a:moveTo>
                  <a:pt x="2513330" y="2513330"/>
                </a:moveTo>
                <a:lnTo>
                  <a:pt x="2494132" y="2513330"/>
                </a:lnTo>
                <a:lnTo>
                  <a:pt x="2495403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747010" h="2747009">
                <a:moveTo>
                  <a:pt x="2509520" y="2509520"/>
                </a:moveTo>
                <a:lnTo>
                  <a:pt x="2490321" y="2509520"/>
                </a:lnTo>
                <a:lnTo>
                  <a:pt x="2492862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47010" h="2747009">
                <a:moveTo>
                  <a:pt x="2506980" y="2506980"/>
                </a:moveTo>
                <a:lnTo>
                  <a:pt x="2487780" y="2506980"/>
                </a:lnTo>
                <a:lnTo>
                  <a:pt x="248905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747010" h="2747009">
                <a:moveTo>
                  <a:pt x="2503170" y="2503170"/>
                </a:moveTo>
                <a:lnTo>
                  <a:pt x="2483968" y="2503170"/>
                </a:lnTo>
                <a:lnTo>
                  <a:pt x="2486509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47010" h="2747009">
                <a:moveTo>
                  <a:pt x="2500630" y="2500630"/>
                </a:moveTo>
                <a:lnTo>
                  <a:pt x="2481427" y="2500630"/>
                </a:lnTo>
                <a:lnTo>
                  <a:pt x="2482697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747010" h="2747009">
                <a:moveTo>
                  <a:pt x="2496820" y="2496820"/>
                </a:moveTo>
                <a:lnTo>
                  <a:pt x="2477615" y="2496820"/>
                </a:lnTo>
                <a:lnTo>
                  <a:pt x="2480156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47010" h="2747009">
                <a:moveTo>
                  <a:pt x="2494280" y="2494280"/>
                </a:moveTo>
                <a:lnTo>
                  <a:pt x="2475074" y="2494280"/>
                </a:lnTo>
                <a:lnTo>
                  <a:pt x="2476345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747010" h="2747009">
                <a:moveTo>
                  <a:pt x="2490470" y="2490470"/>
                </a:moveTo>
                <a:lnTo>
                  <a:pt x="2471262" y="2490470"/>
                </a:lnTo>
                <a:lnTo>
                  <a:pt x="2473804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747010" h="2747009">
                <a:moveTo>
                  <a:pt x="2487930" y="2487930"/>
                </a:moveTo>
                <a:lnTo>
                  <a:pt x="2468721" y="2487930"/>
                </a:lnTo>
                <a:lnTo>
                  <a:pt x="2469992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747010" h="2747009">
                <a:moveTo>
                  <a:pt x="2484120" y="2484120"/>
                </a:moveTo>
                <a:lnTo>
                  <a:pt x="2464910" y="2484120"/>
                </a:lnTo>
                <a:lnTo>
                  <a:pt x="2467451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47010" h="2747009">
                <a:moveTo>
                  <a:pt x="2481580" y="2481580"/>
                </a:moveTo>
                <a:lnTo>
                  <a:pt x="2462369" y="2481580"/>
                </a:lnTo>
                <a:lnTo>
                  <a:pt x="2463639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747010" h="2747009">
                <a:moveTo>
                  <a:pt x="2477770" y="2477770"/>
                </a:moveTo>
                <a:lnTo>
                  <a:pt x="2458557" y="2477770"/>
                </a:lnTo>
                <a:lnTo>
                  <a:pt x="2461098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47010" h="2747009">
                <a:moveTo>
                  <a:pt x="2475230" y="2475230"/>
                </a:moveTo>
                <a:lnTo>
                  <a:pt x="2456016" y="2475230"/>
                </a:lnTo>
                <a:lnTo>
                  <a:pt x="2457286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747010" h="2747009">
                <a:moveTo>
                  <a:pt x="2471420" y="2471420"/>
                </a:moveTo>
                <a:lnTo>
                  <a:pt x="2452204" y="2471420"/>
                </a:lnTo>
                <a:lnTo>
                  <a:pt x="2454745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47010" h="2747009">
                <a:moveTo>
                  <a:pt x="2468880" y="2468880"/>
                </a:moveTo>
                <a:lnTo>
                  <a:pt x="2449663" y="2468880"/>
                </a:lnTo>
                <a:lnTo>
                  <a:pt x="2450934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747010" h="2747009">
                <a:moveTo>
                  <a:pt x="2465070" y="2465070"/>
                </a:moveTo>
                <a:lnTo>
                  <a:pt x="2445852" y="2465070"/>
                </a:lnTo>
                <a:lnTo>
                  <a:pt x="2448393" y="2467610"/>
                </a:lnTo>
                <a:lnTo>
                  <a:pt x="2467610" y="2467610"/>
                </a:lnTo>
                <a:lnTo>
                  <a:pt x="2465070" y="2465070"/>
                </a:lnTo>
                <a:close/>
              </a:path>
              <a:path w="2747010" h="2747009">
                <a:moveTo>
                  <a:pt x="2462530" y="2462530"/>
                </a:moveTo>
                <a:lnTo>
                  <a:pt x="2443310" y="2462530"/>
                </a:lnTo>
                <a:lnTo>
                  <a:pt x="2444581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47010" h="2747009">
                <a:moveTo>
                  <a:pt x="2458720" y="2458720"/>
                </a:moveTo>
                <a:lnTo>
                  <a:pt x="2439499" y="2458720"/>
                </a:lnTo>
                <a:lnTo>
                  <a:pt x="244204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47010" h="2747009">
                <a:moveTo>
                  <a:pt x="2456180" y="2456180"/>
                </a:moveTo>
                <a:lnTo>
                  <a:pt x="2436958" y="2456180"/>
                </a:lnTo>
                <a:lnTo>
                  <a:pt x="2438228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47010" h="2747009">
                <a:moveTo>
                  <a:pt x="2449830" y="2449830"/>
                </a:moveTo>
                <a:lnTo>
                  <a:pt x="2430605" y="2449830"/>
                </a:lnTo>
                <a:lnTo>
                  <a:pt x="2435687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747010" h="2747009">
                <a:moveTo>
                  <a:pt x="2446020" y="2446020"/>
                </a:moveTo>
                <a:lnTo>
                  <a:pt x="2426793" y="2446020"/>
                </a:lnTo>
                <a:lnTo>
                  <a:pt x="2429334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47010" h="2747009">
                <a:moveTo>
                  <a:pt x="2443480" y="2443480"/>
                </a:moveTo>
                <a:lnTo>
                  <a:pt x="2424252" y="2443480"/>
                </a:lnTo>
                <a:lnTo>
                  <a:pt x="2425523" y="2444750"/>
                </a:lnTo>
                <a:lnTo>
                  <a:pt x="2444750" y="2444750"/>
                </a:lnTo>
                <a:lnTo>
                  <a:pt x="2443480" y="2443480"/>
                </a:lnTo>
                <a:close/>
              </a:path>
              <a:path w="2747010" h="2747009">
                <a:moveTo>
                  <a:pt x="2439670" y="2439670"/>
                </a:moveTo>
                <a:lnTo>
                  <a:pt x="2420441" y="2439670"/>
                </a:lnTo>
                <a:lnTo>
                  <a:pt x="2422982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47010" h="2747009">
                <a:moveTo>
                  <a:pt x="2437130" y="2437130"/>
                </a:moveTo>
                <a:lnTo>
                  <a:pt x="2417899" y="2437130"/>
                </a:lnTo>
                <a:lnTo>
                  <a:pt x="2419170" y="2438400"/>
                </a:lnTo>
                <a:lnTo>
                  <a:pt x="2438400" y="2438400"/>
                </a:lnTo>
                <a:lnTo>
                  <a:pt x="2437130" y="2437130"/>
                </a:lnTo>
                <a:close/>
              </a:path>
              <a:path w="2747010" h="2747009">
                <a:moveTo>
                  <a:pt x="2433320" y="2433320"/>
                </a:moveTo>
                <a:lnTo>
                  <a:pt x="2414088" y="2433320"/>
                </a:lnTo>
                <a:lnTo>
                  <a:pt x="2416629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47010" h="2747009">
                <a:moveTo>
                  <a:pt x="2430780" y="2430780"/>
                </a:moveTo>
                <a:lnTo>
                  <a:pt x="2411547" y="2430780"/>
                </a:lnTo>
                <a:lnTo>
                  <a:pt x="2412817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47010" h="2747009">
                <a:moveTo>
                  <a:pt x="2426970" y="2426970"/>
                </a:moveTo>
                <a:lnTo>
                  <a:pt x="2407735" y="2426970"/>
                </a:lnTo>
                <a:lnTo>
                  <a:pt x="2410276" y="2429510"/>
                </a:lnTo>
                <a:lnTo>
                  <a:pt x="2429510" y="2429510"/>
                </a:lnTo>
                <a:lnTo>
                  <a:pt x="2426970" y="2426970"/>
                </a:lnTo>
                <a:close/>
              </a:path>
              <a:path w="2747010" h="2747009">
                <a:moveTo>
                  <a:pt x="2424430" y="2424430"/>
                </a:moveTo>
                <a:lnTo>
                  <a:pt x="2405194" y="2424430"/>
                </a:lnTo>
                <a:lnTo>
                  <a:pt x="2406465" y="2425700"/>
                </a:lnTo>
                <a:lnTo>
                  <a:pt x="2425700" y="2425700"/>
                </a:lnTo>
                <a:lnTo>
                  <a:pt x="2424430" y="2424430"/>
                </a:lnTo>
                <a:close/>
              </a:path>
              <a:path w="2747010" h="2747009">
                <a:moveTo>
                  <a:pt x="2420620" y="2420620"/>
                </a:moveTo>
                <a:lnTo>
                  <a:pt x="2401382" y="2420620"/>
                </a:lnTo>
                <a:lnTo>
                  <a:pt x="2403923" y="2423160"/>
                </a:lnTo>
                <a:lnTo>
                  <a:pt x="2423160" y="2423160"/>
                </a:lnTo>
                <a:lnTo>
                  <a:pt x="2420620" y="2420620"/>
                </a:lnTo>
                <a:close/>
              </a:path>
              <a:path w="2747010" h="2747009">
                <a:moveTo>
                  <a:pt x="2418080" y="2418080"/>
                </a:moveTo>
                <a:lnTo>
                  <a:pt x="2398841" y="2418080"/>
                </a:lnTo>
                <a:lnTo>
                  <a:pt x="2400112" y="2419350"/>
                </a:lnTo>
                <a:lnTo>
                  <a:pt x="2419350" y="2419350"/>
                </a:lnTo>
                <a:lnTo>
                  <a:pt x="2418080" y="2418080"/>
                </a:lnTo>
                <a:close/>
              </a:path>
              <a:path w="2747010" h="2747009">
                <a:moveTo>
                  <a:pt x="2414270" y="2414270"/>
                </a:moveTo>
                <a:lnTo>
                  <a:pt x="2395030" y="2414270"/>
                </a:lnTo>
                <a:lnTo>
                  <a:pt x="2397571" y="2416810"/>
                </a:lnTo>
                <a:lnTo>
                  <a:pt x="2416810" y="2416810"/>
                </a:lnTo>
                <a:lnTo>
                  <a:pt x="2414270" y="2414270"/>
                </a:lnTo>
                <a:close/>
              </a:path>
              <a:path w="2747010" h="2747009">
                <a:moveTo>
                  <a:pt x="2411730" y="2411730"/>
                </a:moveTo>
                <a:lnTo>
                  <a:pt x="2392489" y="2411730"/>
                </a:lnTo>
                <a:lnTo>
                  <a:pt x="2393759" y="2413000"/>
                </a:lnTo>
                <a:lnTo>
                  <a:pt x="2413000" y="2413000"/>
                </a:lnTo>
                <a:lnTo>
                  <a:pt x="2411730" y="2411730"/>
                </a:lnTo>
                <a:close/>
              </a:path>
              <a:path w="2747010" h="2747009">
                <a:moveTo>
                  <a:pt x="2407920" y="2407920"/>
                </a:moveTo>
                <a:lnTo>
                  <a:pt x="2388677" y="2407920"/>
                </a:lnTo>
                <a:lnTo>
                  <a:pt x="2391218" y="2410460"/>
                </a:lnTo>
                <a:lnTo>
                  <a:pt x="2410460" y="2410460"/>
                </a:lnTo>
                <a:lnTo>
                  <a:pt x="2407920" y="2407920"/>
                </a:lnTo>
                <a:close/>
              </a:path>
              <a:path w="2747010" h="2747009">
                <a:moveTo>
                  <a:pt x="2405380" y="2405380"/>
                </a:moveTo>
                <a:lnTo>
                  <a:pt x="2386136" y="2405380"/>
                </a:lnTo>
                <a:lnTo>
                  <a:pt x="2387406" y="2406650"/>
                </a:lnTo>
                <a:lnTo>
                  <a:pt x="2406650" y="2406650"/>
                </a:lnTo>
                <a:lnTo>
                  <a:pt x="2405380" y="2405380"/>
                </a:lnTo>
                <a:close/>
              </a:path>
              <a:path w="2747010" h="2747009">
                <a:moveTo>
                  <a:pt x="2401570" y="2401570"/>
                </a:moveTo>
                <a:lnTo>
                  <a:pt x="2382324" y="2401570"/>
                </a:lnTo>
                <a:lnTo>
                  <a:pt x="2384865" y="2404110"/>
                </a:lnTo>
                <a:lnTo>
                  <a:pt x="2404110" y="2404110"/>
                </a:lnTo>
                <a:lnTo>
                  <a:pt x="2401570" y="2401570"/>
                </a:lnTo>
                <a:close/>
              </a:path>
              <a:path w="2747010" h="2747009">
                <a:moveTo>
                  <a:pt x="2399030" y="2399030"/>
                </a:moveTo>
                <a:lnTo>
                  <a:pt x="2379783" y="2399030"/>
                </a:lnTo>
                <a:lnTo>
                  <a:pt x="2381054" y="2400300"/>
                </a:lnTo>
                <a:lnTo>
                  <a:pt x="2400300" y="2400300"/>
                </a:lnTo>
                <a:lnTo>
                  <a:pt x="2399030" y="2399030"/>
                </a:lnTo>
                <a:close/>
              </a:path>
              <a:path w="2747010" h="2747009">
                <a:moveTo>
                  <a:pt x="2395220" y="2395220"/>
                </a:moveTo>
                <a:lnTo>
                  <a:pt x="2375971" y="2395220"/>
                </a:lnTo>
                <a:lnTo>
                  <a:pt x="2378513" y="2397760"/>
                </a:lnTo>
                <a:lnTo>
                  <a:pt x="2397760" y="2397760"/>
                </a:lnTo>
                <a:lnTo>
                  <a:pt x="2395220" y="2395220"/>
                </a:lnTo>
                <a:close/>
              </a:path>
              <a:path w="2747010" h="2747009">
                <a:moveTo>
                  <a:pt x="2392680" y="2392680"/>
                </a:moveTo>
                <a:lnTo>
                  <a:pt x="2373430" y="2392680"/>
                </a:lnTo>
                <a:lnTo>
                  <a:pt x="2374701" y="2393950"/>
                </a:lnTo>
                <a:lnTo>
                  <a:pt x="2393950" y="2393950"/>
                </a:lnTo>
                <a:lnTo>
                  <a:pt x="2392680" y="2392680"/>
                </a:lnTo>
                <a:close/>
              </a:path>
              <a:path w="2747010" h="2747009">
                <a:moveTo>
                  <a:pt x="2386330" y="2386330"/>
                </a:moveTo>
                <a:lnTo>
                  <a:pt x="2367078" y="2386330"/>
                </a:lnTo>
                <a:lnTo>
                  <a:pt x="2372160" y="2391410"/>
                </a:lnTo>
                <a:lnTo>
                  <a:pt x="2391410" y="2391410"/>
                </a:lnTo>
                <a:lnTo>
                  <a:pt x="2386330" y="2386330"/>
                </a:lnTo>
                <a:close/>
              </a:path>
              <a:path w="2747010" h="2747009">
                <a:moveTo>
                  <a:pt x="2379980" y="2379980"/>
                </a:moveTo>
                <a:lnTo>
                  <a:pt x="2360725" y="2379980"/>
                </a:lnTo>
                <a:lnTo>
                  <a:pt x="2365807" y="2385060"/>
                </a:lnTo>
                <a:lnTo>
                  <a:pt x="2385060" y="2385060"/>
                </a:lnTo>
                <a:lnTo>
                  <a:pt x="2379980" y="2379980"/>
                </a:lnTo>
                <a:close/>
              </a:path>
              <a:path w="2747010" h="2747009">
                <a:moveTo>
                  <a:pt x="2373630" y="2373630"/>
                </a:moveTo>
                <a:lnTo>
                  <a:pt x="2354372" y="2373630"/>
                </a:lnTo>
                <a:lnTo>
                  <a:pt x="2359454" y="2378710"/>
                </a:lnTo>
                <a:lnTo>
                  <a:pt x="2378710" y="2378710"/>
                </a:lnTo>
                <a:lnTo>
                  <a:pt x="2373630" y="2373630"/>
                </a:lnTo>
                <a:close/>
              </a:path>
              <a:path w="2747010" h="2747009">
                <a:moveTo>
                  <a:pt x="2367280" y="2367280"/>
                </a:moveTo>
                <a:lnTo>
                  <a:pt x="2348019" y="2367280"/>
                </a:lnTo>
                <a:lnTo>
                  <a:pt x="2353102" y="2372360"/>
                </a:lnTo>
                <a:lnTo>
                  <a:pt x="2372360" y="2372360"/>
                </a:lnTo>
                <a:lnTo>
                  <a:pt x="2367280" y="2367280"/>
                </a:lnTo>
                <a:close/>
              </a:path>
              <a:path w="2747010" h="2747009">
                <a:moveTo>
                  <a:pt x="2360930" y="2360930"/>
                </a:moveTo>
                <a:lnTo>
                  <a:pt x="2341667" y="2360930"/>
                </a:lnTo>
                <a:lnTo>
                  <a:pt x="2346749" y="2366010"/>
                </a:lnTo>
                <a:lnTo>
                  <a:pt x="2366010" y="2366010"/>
                </a:lnTo>
                <a:lnTo>
                  <a:pt x="2360930" y="2360930"/>
                </a:lnTo>
                <a:close/>
              </a:path>
              <a:path w="2747010" h="2747009">
                <a:moveTo>
                  <a:pt x="2354580" y="2354580"/>
                </a:moveTo>
                <a:lnTo>
                  <a:pt x="2335314" y="2354580"/>
                </a:lnTo>
                <a:lnTo>
                  <a:pt x="2340396" y="2359660"/>
                </a:lnTo>
                <a:lnTo>
                  <a:pt x="2359660" y="2359660"/>
                </a:lnTo>
                <a:lnTo>
                  <a:pt x="2354580" y="2354580"/>
                </a:lnTo>
                <a:close/>
              </a:path>
              <a:path w="2747010" h="2747009">
                <a:moveTo>
                  <a:pt x="2348230" y="2348230"/>
                </a:moveTo>
                <a:lnTo>
                  <a:pt x="2328961" y="2348230"/>
                </a:lnTo>
                <a:lnTo>
                  <a:pt x="2334043" y="2353310"/>
                </a:lnTo>
                <a:lnTo>
                  <a:pt x="2353310" y="2353310"/>
                </a:lnTo>
                <a:lnTo>
                  <a:pt x="2348230" y="2348230"/>
                </a:lnTo>
                <a:close/>
              </a:path>
              <a:path w="2747010" h="2747009">
                <a:moveTo>
                  <a:pt x="2343150" y="2343150"/>
                </a:moveTo>
                <a:lnTo>
                  <a:pt x="2323879" y="2343150"/>
                </a:lnTo>
                <a:lnTo>
                  <a:pt x="2327691" y="2346960"/>
                </a:lnTo>
                <a:lnTo>
                  <a:pt x="2346960" y="2346960"/>
                </a:lnTo>
                <a:lnTo>
                  <a:pt x="2343150" y="2343150"/>
                </a:lnTo>
                <a:close/>
              </a:path>
              <a:path w="2747010" h="2747009">
                <a:moveTo>
                  <a:pt x="2336800" y="2336800"/>
                </a:moveTo>
                <a:lnTo>
                  <a:pt x="2317526" y="2336800"/>
                </a:lnTo>
                <a:lnTo>
                  <a:pt x="2322608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747010" h="2747009">
                <a:moveTo>
                  <a:pt x="2330450" y="2330450"/>
                </a:moveTo>
                <a:lnTo>
                  <a:pt x="2311174" y="2330450"/>
                </a:lnTo>
                <a:lnTo>
                  <a:pt x="2316256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747010" h="2747009">
                <a:moveTo>
                  <a:pt x="2324100" y="2324100"/>
                </a:moveTo>
                <a:lnTo>
                  <a:pt x="2304821" y="2324100"/>
                </a:lnTo>
                <a:lnTo>
                  <a:pt x="2309903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47010" h="2747009">
                <a:moveTo>
                  <a:pt x="2317750" y="2317750"/>
                </a:moveTo>
                <a:lnTo>
                  <a:pt x="2298468" y="2317750"/>
                </a:lnTo>
                <a:lnTo>
                  <a:pt x="230355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47010" h="2747009">
                <a:moveTo>
                  <a:pt x="2311400" y="2311400"/>
                </a:moveTo>
                <a:lnTo>
                  <a:pt x="2292115" y="2311400"/>
                </a:lnTo>
                <a:lnTo>
                  <a:pt x="2297197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47010" h="2747009">
                <a:moveTo>
                  <a:pt x="2305050" y="2305050"/>
                </a:moveTo>
                <a:lnTo>
                  <a:pt x="2285763" y="2305050"/>
                </a:lnTo>
                <a:lnTo>
                  <a:pt x="2290845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47010" h="2747009">
                <a:moveTo>
                  <a:pt x="2298700" y="2298700"/>
                </a:moveTo>
                <a:lnTo>
                  <a:pt x="2279410" y="2298700"/>
                </a:lnTo>
                <a:lnTo>
                  <a:pt x="2284492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47010" h="2747009">
                <a:moveTo>
                  <a:pt x="2292350" y="2292350"/>
                </a:moveTo>
                <a:lnTo>
                  <a:pt x="2273057" y="2292350"/>
                </a:lnTo>
                <a:lnTo>
                  <a:pt x="2278139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747010" h="2747009">
                <a:moveTo>
                  <a:pt x="2286000" y="2286000"/>
                </a:moveTo>
                <a:lnTo>
                  <a:pt x="2266704" y="2286000"/>
                </a:lnTo>
                <a:lnTo>
                  <a:pt x="2271787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747010" h="2747009">
                <a:moveTo>
                  <a:pt x="2279650" y="2279650"/>
                </a:moveTo>
                <a:lnTo>
                  <a:pt x="2260352" y="2279650"/>
                </a:lnTo>
                <a:lnTo>
                  <a:pt x="2265434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47010" h="2747009">
                <a:moveTo>
                  <a:pt x="2273300" y="2273300"/>
                </a:moveTo>
                <a:lnTo>
                  <a:pt x="2253999" y="2273300"/>
                </a:lnTo>
                <a:lnTo>
                  <a:pt x="2259081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747010" h="2747009">
                <a:moveTo>
                  <a:pt x="2266950" y="2266950"/>
                </a:moveTo>
                <a:lnTo>
                  <a:pt x="2247646" y="2266950"/>
                </a:lnTo>
                <a:lnTo>
                  <a:pt x="2252728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747010" h="2747009">
                <a:moveTo>
                  <a:pt x="2260600" y="2260600"/>
                </a:moveTo>
                <a:lnTo>
                  <a:pt x="2241293" y="2260600"/>
                </a:lnTo>
                <a:lnTo>
                  <a:pt x="2246376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747010" h="2747009">
                <a:moveTo>
                  <a:pt x="2254250" y="2254250"/>
                </a:moveTo>
                <a:lnTo>
                  <a:pt x="2234941" y="2254250"/>
                </a:lnTo>
                <a:lnTo>
                  <a:pt x="2240023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47010" h="2747009">
                <a:moveTo>
                  <a:pt x="2247900" y="2247900"/>
                </a:moveTo>
                <a:lnTo>
                  <a:pt x="2228588" y="2247900"/>
                </a:lnTo>
                <a:lnTo>
                  <a:pt x="223367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747010" h="2747009">
                <a:moveTo>
                  <a:pt x="2241550" y="2241550"/>
                </a:moveTo>
                <a:lnTo>
                  <a:pt x="2222235" y="2241550"/>
                </a:lnTo>
                <a:lnTo>
                  <a:pt x="2227317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47010" h="2747009">
                <a:moveTo>
                  <a:pt x="2235200" y="2235200"/>
                </a:moveTo>
                <a:lnTo>
                  <a:pt x="2215882" y="2235200"/>
                </a:lnTo>
                <a:lnTo>
                  <a:pt x="2220965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47010" h="2747009">
                <a:moveTo>
                  <a:pt x="2228850" y="2228850"/>
                </a:moveTo>
                <a:lnTo>
                  <a:pt x="2209530" y="2228850"/>
                </a:lnTo>
                <a:lnTo>
                  <a:pt x="2214612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47010" h="2747009">
                <a:moveTo>
                  <a:pt x="2222500" y="2222500"/>
                </a:moveTo>
                <a:lnTo>
                  <a:pt x="2203177" y="2222500"/>
                </a:lnTo>
                <a:lnTo>
                  <a:pt x="2208259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47010" h="2747009">
                <a:moveTo>
                  <a:pt x="2216150" y="2216150"/>
                </a:moveTo>
                <a:lnTo>
                  <a:pt x="2196824" y="2216150"/>
                </a:lnTo>
                <a:lnTo>
                  <a:pt x="2201906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47010" h="2747009">
                <a:moveTo>
                  <a:pt x="2209800" y="2209800"/>
                </a:moveTo>
                <a:lnTo>
                  <a:pt x="2190472" y="2209800"/>
                </a:lnTo>
                <a:lnTo>
                  <a:pt x="2195554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47010" h="2747009">
                <a:moveTo>
                  <a:pt x="2203450" y="2203450"/>
                </a:moveTo>
                <a:lnTo>
                  <a:pt x="2184119" y="2203450"/>
                </a:lnTo>
                <a:lnTo>
                  <a:pt x="2189201" y="2208530"/>
                </a:lnTo>
                <a:lnTo>
                  <a:pt x="2208530" y="2208530"/>
                </a:lnTo>
                <a:lnTo>
                  <a:pt x="2203450" y="2203450"/>
                </a:lnTo>
                <a:close/>
              </a:path>
              <a:path w="2747010" h="2747009">
                <a:moveTo>
                  <a:pt x="2197100" y="2197100"/>
                </a:moveTo>
                <a:lnTo>
                  <a:pt x="2177766" y="2197100"/>
                </a:lnTo>
                <a:lnTo>
                  <a:pt x="2182848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47010" h="2747009">
                <a:moveTo>
                  <a:pt x="2190750" y="2190750"/>
                </a:moveTo>
                <a:lnTo>
                  <a:pt x="2171413" y="2190750"/>
                </a:lnTo>
                <a:lnTo>
                  <a:pt x="2176496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47010" h="2747009">
                <a:moveTo>
                  <a:pt x="2184400" y="2184400"/>
                </a:moveTo>
                <a:lnTo>
                  <a:pt x="2165061" y="2184400"/>
                </a:lnTo>
                <a:lnTo>
                  <a:pt x="2170143" y="2189480"/>
                </a:lnTo>
                <a:lnTo>
                  <a:pt x="2189480" y="2189480"/>
                </a:lnTo>
                <a:lnTo>
                  <a:pt x="2184400" y="2184400"/>
                </a:lnTo>
                <a:close/>
              </a:path>
              <a:path w="2747010" h="2747009">
                <a:moveTo>
                  <a:pt x="2178050" y="2178050"/>
                </a:moveTo>
                <a:lnTo>
                  <a:pt x="2158708" y="2178050"/>
                </a:lnTo>
                <a:lnTo>
                  <a:pt x="2163790" y="2183130"/>
                </a:lnTo>
                <a:lnTo>
                  <a:pt x="2183130" y="2183130"/>
                </a:lnTo>
                <a:lnTo>
                  <a:pt x="2178050" y="2178050"/>
                </a:lnTo>
                <a:close/>
              </a:path>
              <a:path w="2747010" h="2747009">
                <a:moveTo>
                  <a:pt x="2171700" y="2171700"/>
                </a:moveTo>
                <a:lnTo>
                  <a:pt x="2152355" y="2171700"/>
                </a:lnTo>
                <a:lnTo>
                  <a:pt x="2157437" y="2176780"/>
                </a:lnTo>
                <a:lnTo>
                  <a:pt x="2176780" y="2176780"/>
                </a:lnTo>
                <a:lnTo>
                  <a:pt x="2171700" y="2171700"/>
                </a:lnTo>
                <a:close/>
              </a:path>
              <a:path w="2747010" h="2747009">
                <a:moveTo>
                  <a:pt x="2165350" y="2165350"/>
                </a:moveTo>
                <a:lnTo>
                  <a:pt x="2146002" y="2165350"/>
                </a:lnTo>
                <a:lnTo>
                  <a:pt x="2151085" y="2170430"/>
                </a:lnTo>
                <a:lnTo>
                  <a:pt x="2170430" y="2170430"/>
                </a:lnTo>
                <a:lnTo>
                  <a:pt x="2165350" y="2165350"/>
                </a:lnTo>
                <a:close/>
              </a:path>
              <a:path w="2747010" h="2747009">
                <a:moveTo>
                  <a:pt x="2159000" y="2159000"/>
                </a:moveTo>
                <a:lnTo>
                  <a:pt x="2139650" y="2159000"/>
                </a:lnTo>
                <a:lnTo>
                  <a:pt x="2144732" y="2164080"/>
                </a:lnTo>
                <a:lnTo>
                  <a:pt x="2164080" y="2164080"/>
                </a:lnTo>
                <a:lnTo>
                  <a:pt x="2159000" y="2159000"/>
                </a:lnTo>
                <a:close/>
              </a:path>
              <a:path w="2747010" h="2747009">
                <a:moveTo>
                  <a:pt x="2152650" y="2152650"/>
                </a:moveTo>
                <a:lnTo>
                  <a:pt x="2133297" y="2152650"/>
                </a:lnTo>
                <a:lnTo>
                  <a:pt x="2138379" y="2157730"/>
                </a:lnTo>
                <a:lnTo>
                  <a:pt x="2157730" y="2157730"/>
                </a:lnTo>
                <a:lnTo>
                  <a:pt x="2152650" y="2152650"/>
                </a:lnTo>
                <a:close/>
              </a:path>
              <a:path w="2747010" h="2747009">
                <a:moveTo>
                  <a:pt x="2146300" y="2146300"/>
                </a:moveTo>
                <a:lnTo>
                  <a:pt x="2126944" y="2146300"/>
                </a:lnTo>
                <a:lnTo>
                  <a:pt x="2132026" y="2151380"/>
                </a:lnTo>
                <a:lnTo>
                  <a:pt x="2151380" y="2151380"/>
                </a:lnTo>
                <a:lnTo>
                  <a:pt x="2146300" y="2146300"/>
                </a:lnTo>
                <a:close/>
              </a:path>
              <a:path w="2747010" h="2747009">
                <a:moveTo>
                  <a:pt x="1938020" y="1938020"/>
                </a:moveTo>
                <a:lnTo>
                  <a:pt x="1918574" y="1938020"/>
                </a:lnTo>
                <a:lnTo>
                  <a:pt x="2125674" y="2145030"/>
                </a:lnTo>
                <a:lnTo>
                  <a:pt x="2145030" y="2145030"/>
                </a:lnTo>
                <a:lnTo>
                  <a:pt x="1938020" y="1938020"/>
                </a:lnTo>
                <a:close/>
              </a:path>
              <a:path w="2747010" h="2747009">
                <a:moveTo>
                  <a:pt x="2660650" y="2660650"/>
                </a:moveTo>
                <a:lnTo>
                  <a:pt x="2641516" y="2660650"/>
                </a:lnTo>
                <a:lnTo>
                  <a:pt x="2654221" y="2673350"/>
                </a:lnTo>
                <a:lnTo>
                  <a:pt x="2673350" y="2673350"/>
                </a:lnTo>
                <a:lnTo>
                  <a:pt x="2660650" y="2660650"/>
                </a:lnTo>
                <a:close/>
              </a:path>
              <a:path w="2747010" h="2747009">
                <a:moveTo>
                  <a:pt x="2673350" y="2673350"/>
                </a:moveTo>
                <a:lnTo>
                  <a:pt x="2654221" y="2673350"/>
                </a:lnTo>
                <a:lnTo>
                  <a:pt x="2660574" y="2679700"/>
                </a:lnTo>
                <a:lnTo>
                  <a:pt x="2679700" y="2679700"/>
                </a:lnTo>
                <a:lnTo>
                  <a:pt x="2673350" y="2673350"/>
                </a:lnTo>
                <a:close/>
              </a:path>
              <a:path w="2747010" h="2747009">
                <a:moveTo>
                  <a:pt x="2679700" y="2679700"/>
                </a:moveTo>
                <a:lnTo>
                  <a:pt x="2660574" y="2679700"/>
                </a:lnTo>
                <a:lnTo>
                  <a:pt x="2666927" y="2686050"/>
                </a:lnTo>
                <a:lnTo>
                  <a:pt x="2686050" y="2686050"/>
                </a:lnTo>
                <a:lnTo>
                  <a:pt x="2679700" y="2679700"/>
                </a:lnTo>
                <a:close/>
              </a:path>
              <a:path w="2747010" h="2747009">
                <a:moveTo>
                  <a:pt x="2686050" y="2686050"/>
                </a:moveTo>
                <a:lnTo>
                  <a:pt x="2666927" y="2686050"/>
                </a:lnTo>
                <a:lnTo>
                  <a:pt x="2673279" y="2692400"/>
                </a:lnTo>
                <a:lnTo>
                  <a:pt x="2692400" y="2692400"/>
                </a:lnTo>
                <a:lnTo>
                  <a:pt x="2686050" y="2686050"/>
                </a:lnTo>
                <a:close/>
              </a:path>
              <a:path w="2747010" h="2747009">
                <a:moveTo>
                  <a:pt x="2692400" y="2692400"/>
                </a:moveTo>
                <a:lnTo>
                  <a:pt x="2673279" y="2692400"/>
                </a:lnTo>
                <a:lnTo>
                  <a:pt x="2727913" y="2747010"/>
                </a:lnTo>
                <a:lnTo>
                  <a:pt x="2747010" y="2747010"/>
                </a:lnTo>
                <a:lnTo>
                  <a:pt x="2692400" y="269240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0" y="4022090"/>
            <a:ext cx="2727960" cy="2830830"/>
          </a:xfrm>
          <a:custGeom>
            <a:avLst/>
            <a:gdLst/>
            <a:ahLst/>
            <a:cxnLst/>
            <a:rect l="l" t="t" r="r" b="b"/>
            <a:pathLst>
              <a:path w="2727960" h="2830829">
                <a:moveTo>
                  <a:pt x="121920" y="0"/>
                </a:moveTo>
                <a:lnTo>
                  <a:pt x="0" y="0"/>
                </a:lnTo>
                <a:lnTo>
                  <a:pt x="0" y="6349"/>
                </a:lnTo>
                <a:lnTo>
                  <a:pt x="127000" y="6349"/>
                </a:lnTo>
                <a:lnTo>
                  <a:pt x="127000" y="5079"/>
                </a:lnTo>
                <a:lnTo>
                  <a:pt x="125730" y="5079"/>
                </a:lnTo>
                <a:lnTo>
                  <a:pt x="125730" y="3809"/>
                </a:lnTo>
                <a:lnTo>
                  <a:pt x="124460" y="3809"/>
                </a:lnTo>
                <a:lnTo>
                  <a:pt x="124460" y="2539"/>
                </a:lnTo>
                <a:lnTo>
                  <a:pt x="123189" y="2539"/>
                </a:lnTo>
                <a:lnTo>
                  <a:pt x="123189" y="1269"/>
                </a:lnTo>
                <a:lnTo>
                  <a:pt x="121920" y="1269"/>
                </a:lnTo>
                <a:lnTo>
                  <a:pt x="121920" y="0"/>
                </a:lnTo>
                <a:close/>
              </a:path>
              <a:path w="2727960" h="2830829">
                <a:moveTo>
                  <a:pt x="0" y="104091"/>
                </a:moveTo>
                <a:lnTo>
                  <a:pt x="0" y="107949"/>
                </a:lnTo>
                <a:lnTo>
                  <a:pt x="3860" y="107949"/>
                </a:lnTo>
                <a:lnTo>
                  <a:pt x="0" y="104091"/>
                </a:lnTo>
                <a:close/>
              </a:path>
              <a:path w="2727960" h="2830829">
                <a:moveTo>
                  <a:pt x="3860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10213" y="114299"/>
                </a:lnTo>
                <a:lnTo>
                  <a:pt x="3860" y="107950"/>
                </a:lnTo>
                <a:close/>
              </a:path>
              <a:path w="2727960" h="2830829">
                <a:moveTo>
                  <a:pt x="10213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6565" y="120649"/>
                </a:lnTo>
                <a:lnTo>
                  <a:pt x="10213" y="114300"/>
                </a:lnTo>
                <a:close/>
              </a:path>
              <a:path w="2727960" h="2830829">
                <a:moveTo>
                  <a:pt x="16565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6999"/>
                </a:lnTo>
                <a:lnTo>
                  <a:pt x="22918" y="126999"/>
                </a:lnTo>
                <a:lnTo>
                  <a:pt x="16565" y="120650"/>
                </a:lnTo>
                <a:close/>
              </a:path>
              <a:path w="2727960" h="2830829">
                <a:moveTo>
                  <a:pt x="22918" y="127000"/>
                </a:moveTo>
                <a:lnTo>
                  <a:pt x="3810" y="127000"/>
                </a:lnTo>
                <a:lnTo>
                  <a:pt x="16509" y="139699"/>
                </a:lnTo>
                <a:lnTo>
                  <a:pt x="35624" y="139699"/>
                </a:lnTo>
                <a:lnTo>
                  <a:pt x="22918" y="127000"/>
                </a:lnTo>
                <a:close/>
              </a:path>
              <a:path w="2727960" h="2830829">
                <a:moveTo>
                  <a:pt x="35624" y="139700"/>
                </a:moveTo>
                <a:lnTo>
                  <a:pt x="16510" y="139700"/>
                </a:lnTo>
                <a:lnTo>
                  <a:pt x="22860" y="146049"/>
                </a:lnTo>
                <a:lnTo>
                  <a:pt x="41976" y="146049"/>
                </a:lnTo>
                <a:lnTo>
                  <a:pt x="35624" y="139700"/>
                </a:lnTo>
                <a:close/>
              </a:path>
              <a:path w="2727960" h="2830829">
                <a:moveTo>
                  <a:pt x="41976" y="146050"/>
                </a:moveTo>
                <a:lnTo>
                  <a:pt x="22860" y="146050"/>
                </a:lnTo>
                <a:lnTo>
                  <a:pt x="29210" y="152400"/>
                </a:lnTo>
                <a:lnTo>
                  <a:pt x="48329" y="152400"/>
                </a:lnTo>
                <a:lnTo>
                  <a:pt x="41976" y="146050"/>
                </a:lnTo>
                <a:close/>
              </a:path>
              <a:path w="2727960" h="2830829">
                <a:moveTo>
                  <a:pt x="48329" y="152400"/>
                </a:moveTo>
                <a:lnTo>
                  <a:pt x="29210" y="152400"/>
                </a:lnTo>
                <a:lnTo>
                  <a:pt x="35560" y="158749"/>
                </a:lnTo>
                <a:lnTo>
                  <a:pt x="54682" y="158749"/>
                </a:lnTo>
                <a:lnTo>
                  <a:pt x="48329" y="152400"/>
                </a:lnTo>
                <a:close/>
              </a:path>
              <a:path w="2727960" h="2830829">
                <a:moveTo>
                  <a:pt x="54682" y="158750"/>
                </a:moveTo>
                <a:lnTo>
                  <a:pt x="35560" y="158750"/>
                </a:lnTo>
                <a:lnTo>
                  <a:pt x="41910" y="165099"/>
                </a:lnTo>
                <a:lnTo>
                  <a:pt x="61034" y="165099"/>
                </a:lnTo>
                <a:lnTo>
                  <a:pt x="54682" y="158750"/>
                </a:lnTo>
                <a:close/>
              </a:path>
              <a:path w="2727960" h="2830829">
                <a:moveTo>
                  <a:pt x="61034" y="165100"/>
                </a:moveTo>
                <a:lnTo>
                  <a:pt x="41910" y="165100"/>
                </a:lnTo>
                <a:lnTo>
                  <a:pt x="48259" y="171449"/>
                </a:lnTo>
                <a:lnTo>
                  <a:pt x="67387" y="171449"/>
                </a:lnTo>
                <a:lnTo>
                  <a:pt x="61034" y="165100"/>
                </a:lnTo>
                <a:close/>
              </a:path>
              <a:path w="2727960" h="2830829">
                <a:moveTo>
                  <a:pt x="67387" y="171450"/>
                </a:moveTo>
                <a:lnTo>
                  <a:pt x="48260" y="171450"/>
                </a:lnTo>
                <a:lnTo>
                  <a:pt x="54609" y="177799"/>
                </a:lnTo>
                <a:lnTo>
                  <a:pt x="73740" y="177799"/>
                </a:lnTo>
                <a:lnTo>
                  <a:pt x="67387" y="171450"/>
                </a:lnTo>
                <a:close/>
              </a:path>
              <a:path w="2727960" h="2830829">
                <a:moveTo>
                  <a:pt x="73740" y="177800"/>
                </a:moveTo>
                <a:lnTo>
                  <a:pt x="54610" y="177800"/>
                </a:lnTo>
                <a:lnTo>
                  <a:pt x="60960" y="184149"/>
                </a:lnTo>
                <a:lnTo>
                  <a:pt x="80093" y="184149"/>
                </a:lnTo>
                <a:lnTo>
                  <a:pt x="73740" y="177800"/>
                </a:lnTo>
                <a:close/>
              </a:path>
              <a:path w="2727960" h="2830829">
                <a:moveTo>
                  <a:pt x="80093" y="184150"/>
                </a:moveTo>
                <a:lnTo>
                  <a:pt x="60960" y="184150"/>
                </a:lnTo>
                <a:lnTo>
                  <a:pt x="67309" y="190499"/>
                </a:lnTo>
                <a:lnTo>
                  <a:pt x="86445" y="190499"/>
                </a:lnTo>
                <a:lnTo>
                  <a:pt x="80093" y="184150"/>
                </a:lnTo>
                <a:close/>
              </a:path>
              <a:path w="2727960" h="2830829">
                <a:moveTo>
                  <a:pt x="86445" y="190500"/>
                </a:moveTo>
                <a:lnTo>
                  <a:pt x="67310" y="190500"/>
                </a:lnTo>
                <a:lnTo>
                  <a:pt x="73659" y="196849"/>
                </a:lnTo>
                <a:lnTo>
                  <a:pt x="92798" y="196849"/>
                </a:lnTo>
                <a:lnTo>
                  <a:pt x="86445" y="190500"/>
                </a:lnTo>
                <a:close/>
              </a:path>
              <a:path w="2727960" h="2830829">
                <a:moveTo>
                  <a:pt x="92798" y="196850"/>
                </a:moveTo>
                <a:lnTo>
                  <a:pt x="73660" y="196850"/>
                </a:lnTo>
                <a:lnTo>
                  <a:pt x="80010" y="203199"/>
                </a:lnTo>
                <a:lnTo>
                  <a:pt x="99151" y="203199"/>
                </a:lnTo>
                <a:lnTo>
                  <a:pt x="92798" y="196850"/>
                </a:lnTo>
                <a:close/>
              </a:path>
              <a:path w="2727960" h="2830829">
                <a:moveTo>
                  <a:pt x="99151" y="203200"/>
                </a:moveTo>
                <a:lnTo>
                  <a:pt x="80010" y="203200"/>
                </a:lnTo>
                <a:lnTo>
                  <a:pt x="86359" y="209549"/>
                </a:lnTo>
                <a:lnTo>
                  <a:pt x="105504" y="209549"/>
                </a:lnTo>
                <a:lnTo>
                  <a:pt x="99151" y="203200"/>
                </a:lnTo>
                <a:close/>
              </a:path>
              <a:path w="2727960" h="2830829">
                <a:moveTo>
                  <a:pt x="105504" y="209549"/>
                </a:moveTo>
                <a:lnTo>
                  <a:pt x="86360" y="209549"/>
                </a:lnTo>
                <a:lnTo>
                  <a:pt x="92709" y="215899"/>
                </a:lnTo>
                <a:lnTo>
                  <a:pt x="111856" y="215899"/>
                </a:lnTo>
                <a:lnTo>
                  <a:pt x="105504" y="209549"/>
                </a:lnTo>
                <a:close/>
              </a:path>
              <a:path w="2727960" h="2830829">
                <a:moveTo>
                  <a:pt x="111856" y="215900"/>
                </a:moveTo>
                <a:lnTo>
                  <a:pt x="92710" y="215900"/>
                </a:lnTo>
                <a:lnTo>
                  <a:pt x="99060" y="222249"/>
                </a:lnTo>
                <a:lnTo>
                  <a:pt x="118209" y="222249"/>
                </a:lnTo>
                <a:lnTo>
                  <a:pt x="111856" y="215900"/>
                </a:lnTo>
                <a:close/>
              </a:path>
              <a:path w="2727960" h="2830829">
                <a:moveTo>
                  <a:pt x="118209" y="222250"/>
                </a:moveTo>
                <a:lnTo>
                  <a:pt x="99060" y="222250"/>
                </a:lnTo>
                <a:lnTo>
                  <a:pt x="105409" y="228599"/>
                </a:lnTo>
                <a:lnTo>
                  <a:pt x="124562" y="228599"/>
                </a:lnTo>
                <a:lnTo>
                  <a:pt x="118209" y="222250"/>
                </a:lnTo>
                <a:close/>
              </a:path>
              <a:path w="2727960" h="2830829">
                <a:moveTo>
                  <a:pt x="124562" y="228600"/>
                </a:moveTo>
                <a:lnTo>
                  <a:pt x="105410" y="228600"/>
                </a:lnTo>
                <a:lnTo>
                  <a:pt x="111760" y="234949"/>
                </a:lnTo>
                <a:lnTo>
                  <a:pt x="130915" y="234949"/>
                </a:lnTo>
                <a:lnTo>
                  <a:pt x="124562" y="228600"/>
                </a:lnTo>
                <a:close/>
              </a:path>
              <a:path w="2727960" h="2830829">
                <a:moveTo>
                  <a:pt x="130915" y="234950"/>
                </a:moveTo>
                <a:lnTo>
                  <a:pt x="111760" y="234950"/>
                </a:lnTo>
                <a:lnTo>
                  <a:pt x="118109" y="241299"/>
                </a:lnTo>
                <a:lnTo>
                  <a:pt x="137267" y="241299"/>
                </a:lnTo>
                <a:lnTo>
                  <a:pt x="130915" y="234950"/>
                </a:lnTo>
                <a:close/>
              </a:path>
              <a:path w="2727960" h="2830829">
                <a:moveTo>
                  <a:pt x="137267" y="241300"/>
                </a:moveTo>
                <a:lnTo>
                  <a:pt x="118110" y="241300"/>
                </a:lnTo>
                <a:lnTo>
                  <a:pt x="124459" y="247649"/>
                </a:lnTo>
                <a:lnTo>
                  <a:pt x="143620" y="247649"/>
                </a:lnTo>
                <a:lnTo>
                  <a:pt x="137267" y="241300"/>
                </a:lnTo>
                <a:close/>
              </a:path>
              <a:path w="2727960" h="2830829">
                <a:moveTo>
                  <a:pt x="143620" y="247650"/>
                </a:moveTo>
                <a:lnTo>
                  <a:pt x="124460" y="247650"/>
                </a:lnTo>
                <a:lnTo>
                  <a:pt x="130810" y="253999"/>
                </a:lnTo>
                <a:lnTo>
                  <a:pt x="149973" y="253999"/>
                </a:lnTo>
                <a:lnTo>
                  <a:pt x="143620" y="247650"/>
                </a:lnTo>
                <a:close/>
              </a:path>
              <a:path w="2727960" h="2830829">
                <a:moveTo>
                  <a:pt x="149973" y="254000"/>
                </a:moveTo>
                <a:lnTo>
                  <a:pt x="130810" y="254000"/>
                </a:lnTo>
                <a:lnTo>
                  <a:pt x="137159" y="260349"/>
                </a:lnTo>
                <a:lnTo>
                  <a:pt x="156326" y="260349"/>
                </a:lnTo>
                <a:lnTo>
                  <a:pt x="149973" y="254000"/>
                </a:lnTo>
                <a:close/>
              </a:path>
              <a:path w="2727960" h="2830829">
                <a:moveTo>
                  <a:pt x="156326" y="260350"/>
                </a:moveTo>
                <a:lnTo>
                  <a:pt x="137160" y="260350"/>
                </a:lnTo>
                <a:lnTo>
                  <a:pt x="143510" y="266699"/>
                </a:lnTo>
                <a:lnTo>
                  <a:pt x="162678" y="266699"/>
                </a:lnTo>
                <a:lnTo>
                  <a:pt x="156326" y="260350"/>
                </a:lnTo>
                <a:close/>
              </a:path>
              <a:path w="2727960" h="2830829">
                <a:moveTo>
                  <a:pt x="162678" y="266700"/>
                </a:moveTo>
                <a:lnTo>
                  <a:pt x="143510" y="266700"/>
                </a:lnTo>
                <a:lnTo>
                  <a:pt x="149860" y="273049"/>
                </a:lnTo>
                <a:lnTo>
                  <a:pt x="169031" y="273049"/>
                </a:lnTo>
                <a:lnTo>
                  <a:pt x="162678" y="266700"/>
                </a:lnTo>
                <a:close/>
              </a:path>
              <a:path w="2727960" h="2830829">
                <a:moveTo>
                  <a:pt x="169031" y="273050"/>
                </a:moveTo>
                <a:lnTo>
                  <a:pt x="149860" y="273050"/>
                </a:lnTo>
                <a:lnTo>
                  <a:pt x="156209" y="279399"/>
                </a:lnTo>
                <a:lnTo>
                  <a:pt x="175384" y="279399"/>
                </a:lnTo>
                <a:lnTo>
                  <a:pt x="169031" y="273050"/>
                </a:lnTo>
                <a:close/>
              </a:path>
              <a:path w="2727960" h="2830829">
                <a:moveTo>
                  <a:pt x="175384" y="279399"/>
                </a:moveTo>
                <a:lnTo>
                  <a:pt x="156210" y="279399"/>
                </a:lnTo>
                <a:lnTo>
                  <a:pt x="162560" y="285749"/>
                </a:lnTo>
                <a:lnTo>
                  <a:pt x="181736" y="285749"/>
                </a:lnTo>
                <a:lnTo>
                  <a:pt x="175384" y="279399"/>
                </a:lnTo>
                <a:close/>
              </a:path>
              <a:path w="2727960" h="2830829">
                <a:moveTo>
                  <a:pt x="181736" y="285750"/>
                </a:moveTo>
                <a:lnTo>
                  <a:pt x="162560" y="285750"/>
                </a:lnTo>
                <a:lnTo>
                  <a:pt x="168910" y="292099"/>
                </a:lnTo>
                <a:lnTo>
                  <a:pt x="188089" y="292099"/>
                </a:lnTo>
                <a:lnTo>
                  <a:pt x="181736" y="285750"/>
                </a:lnTo>
                <a:close/>
              </a:path>
              <a:path w="2727960" h="2830829">
                <a:moveTo>
                  <a:pt x="188089" y="292100"/>
                </a:moveTo>
                <a:lnTo>
                  <a:pt x="168910" y="292100"/>
                </a:lnTo>
                <a:lnTo>
                  <a:pt x="175259" y="298449"/>
                </a:lnTo>
                <a:lnTo>
                  <a:pt x="194442" y="298449"/>
                </a:lnTo>
                <a:lnTo>
                  <a:pt x="188089" y="292100"/>
                </a:lnTo>
                <a:close/>
              </a:path>
              <a:path w="2727960" h="2830829">
                <a:moveTo>
                  <a:pt x="194442" y="298450"/>
                </a:moveTo>
                <a:lnTo>
                  <a:pt x="175260" y="298450"/>
                </a:lnTo>
                <a:lnTo>
                  <a:pt x="181610" y="304799"/>
                </a:lnTo>
                <a:lnTo>
                  <a:pt x="200795" y="304799"/>
                </a:lnTo>
                <a:lnTo>
                  <a:pt x="194442" y="298450"/>
                </a:lnTo>
                <a:close/>
              </a:path>
              <a:path w="2727960" h="2830829">
                <a:moveTo>
                  <a:pt x="200795" y="304800"/>
                </a:moveTo>
                <a:lnTo>
                  <a:pt x="181610" y="304800"/>
                </a:lnTo>
                <a:lnTo>
                  <a:pt x="187959" y="311149"/>
                </a:lnTo>
                <a:lnTo>
                  <a:pt x="207147" y="311149"/>
                </a:lnTo>
                <a:lnTo>
                  <a:pt x="200795" y="304800"/>
                </a:lnTo>
                <a:close/>
              </a:path>
              <a:path w="2727960" h="2830829">
                <a:moveTo>
                  <a:pt x="207147" y="311150"/>
                </a:moveTo>
                <a:lnTo>
                  <a:pt x="187960" y="311150"/>
                </a:lnTo>
                <a:lnTo>
                  <a:pt x="194310" y="317499"/>
                </a:lnTo>
                <a:lnTo>
                  <a:pt x="213500" y="317499"/>
                </a:lnTo>
                <a:lnTo>
                  <a:pt x="207147" y="311150"/>
                </a:lnTo>
                <a:close/>
              </a:path>
              <a:path w="2727960" h="2830829">
                <a:moveTo>
                  <a:pt x="213500" y="317500"/>
                </a:moveTo>
                <a:lnTo>
                  <a:pt x="194310" y="317500"/>
                </a:lnTo>
                <a:lnTo>
                  <a:pt x="207010" y="330199"/>
                </a:lnTo>
                <a:lnTo>
                  <a:pt x="226206" y="330199"/>
                </a:lnTo>
                <a:lnTo>
                  <a:pt x="213500" y="317500"/>
                </a:lnTo>
                <a:close/>
              </a:path>
              <a:path w="2727960" h="2830829">
                <a:moveTo>
                  <a:pt x="226206" y="330200"/>
                </a:moveTo>
                <a:lnTo>
                  <a:pt x="207010" y="330200"/>
                </a:lnTo>
                <a:lnTo>
                  <a:pt x="219710" y="342899"/>
                </a:lnTo>
                <a:lnTo>
                  <a:pt x="238911" y="342899"/>
                </a:lnTo>
                <a:lnTo>
                  <a:pt x="226206" y="330200"/>
                </a:lnTo>
                <a:close/>
              </a:path>
              <a:path w="2727960" h="2830829">
                <a:moveTo>
                  <a:pt x="238911" y="342900"/>
                </a:moveTo>
                <a:lnTo>
                  <a:pt x="219710" y="342900"/>
                </a:lnTo>
                <a:lnTo>
                  <a:pt x="226060" y="349249"/>
                </a:lnTo>
                <a:lnTo>
                  <a:pt x="245264" y="349249"/>
                </a:lnTo>
                <a:lnTo>
                  <a:pt x="238911" y="342900"/>
                </a:lnTo>
                <a:close/>
              </a:path>
              <a:path w="2727960" h="2830829">
                <a:moveTo>
                  <a:pt x="245264" y="349250"/>
                </a:moveTo>
                <a:lnTo>
                  <a:pt x="226060" y="349250"/>
                </a:lnTo>
                <a:lnTo>
                  <a:pt x="238760" y="361949"/>
                </a:lnTo>
                <a:lnTo>
                  <a:pt x="257969" y="361949"/>
                </a:lnTo>
                <a:lnTo>
                  <a:pt x="245264" y="349250"/>
                </a:lnTo>
                <a:close/>
              </a:path>
              <a:path w="2727960" h="2830829">
                <a:moveTo>
                  <a:pt x="257969" y="361950"/>
                </a:moveTo>
                <a:lnTo>
                  <a:pt x="238760" y="361950"/>
                </a:lnTo>
                <a:lnTo>
                  <a:pt x="245110" y="368299"/>
                </a:lnTo>
                <a:lnTo>
                  <a:pt x="264322" y="368299"/>
                </a:lnTo>
                <a:lnTo>
                  <a:pt x="257969" y="361950"/>
                </a:lnTo>
                <a:close/>
              </a:path>
              <a:path w="2727960" h="2830829">
                <a:moveTo>
                  <a:pt x="264322" y="368299"/>
                </a:moveTo>
                <a:lnTo>
                  <a:pt x="245110" y="368299"/>
                </a:lnTo>
                <a:lnTo>
                  <a:pt x="251459" y="374649"/>
                </a:lnTo>
                <a:lnTo>
                  <a:pt x="270675" y="374649"/>
                </a:lnTo>
                <a:lnTo>
                  <a:pt x="264322" y="368299"/>
                </a:lnTo>
                <a:close/>
              </a:path>
              <a:path w="2727960" h="2830829">
                <a:moveTo>
                  <a:pt x="270675" y="374650"/>
                </a:moveTo>
                <a:lnTo>
                  <a:pt x="251460" y="374650"/>
                </a:lnTo>
                <a:lnTo>
                  <a:pt x="257809" y="380999"/>
                </a:lnTo>
                <a:lnTo>
                  <a:pt x="277027" y="380999"/>
                </a:lnTo>
                <a:lnTo>
                  <a:pt x="270675" y="374650"/>
                </a:lnTo>
                <a:close/>
              </a:path>
              <a:path w="2727960" h="2830829">
                <a:moveTo>
                  <a:pt x="277027" y="381000"/>
                </a:moveTo>
                <a:lnTo>
                  <a:pt x="257810" y="381000"/>
                </a:lnTo>
                <a:lnTo>
                  <a:pt x="264160" y="387349"/>
                </a:lnTo>
                <a:lnTo>
                  <a:pt x="283380" y="387349"/>
                </a:lnTo>
                <a:lnTo>
                  <a:pt x="277027" y="381000"/>
                </a:lnTo>
                <a:close/>
              </a:path>
              <a:path w="2727960" h="2830829">
                <a:moveTo>
                  <a:pt x="283380" y="387349"/>
                </a:moveTo>
                <a:lnTo>
                  <a:pt x="264160" y="387349"/>
                </a:lnTo>
                <a:lnTo>
                  <a:pt x="270510" y="393699"/>
                </a:lnTo>
                <a:lnTo>
                  <a:pt x="289733" y="393699"/>
                </a:lnTo>
                <a:lnTo>
                  <a:pt x="283380" y="387349"/>
                </a:lnTo>
                <a:close/>
              </a:path>
              <a:path w="2727960" h="2830829">
                <a:moveTo>
                  <a:pt x="289733" y="393699"/>
                </a:moveTo>
                <a:lnTo>
                  <a:pt x="270510" y="393699"/>
                </a:lnTo>
                <a:lnTo>
                  <a:pt x="276859" y="400049"/>
                </a:lnTo>
                <a:lnTo>
                  <a:pt x="296086" y="400049"/>
                </a:lnTo>
                <a:lnTo>
                  <a:pt x="289733" y="393699"/>
                </a:lnTo>
                <a:close/>
              </a:path>
              <a:path w="2727960" h="2830829">
                <a:moveTo>
                  <a:pt x="296086" y="400050"/>
                </a:moveTo>
                <a:lnTo>
                  <a:pt x="276860" y="400050"/>
                </a:lnTo>
                <a:lnTo>
                  <a:pt x="283210" y="406399"/>
                </a:lnTo>
                <a:lnTo>
                  <a:pt x="302438" y="406399"/>
                </a:lnTo>
                <a:lnTo>
                  <a:pt x="296086" y="400050"/>
                </a:lnTo>
                <a:close/>
              </a:path>
              <a:path w="2727960" h="2830829">
                <a:moveTo>
                  <a:pt x="302438" y="406400"/>
                </a:moveTo>
                <a:lnTo>
                  <a:pt x="283210" y="406400"/>
                </a:lnTo>
                <a:lnTo>
                  <a:pt x="289560" y="412749"/>
                </a:lnTo>
                <a:lnTo>
                  <a:pt x="308791" y="412749"/>
                </a:lnTo>
                <a:lnTo>
                  <a:pt x="302438" y="406400"/>
                </a:lnTo>
                <a:close/>
              </a:path>
              <a:path w="2727960" h="2830829">
                <a:moveTo>
                  <a:pt x="308791" y="412750"/>
                </a:moveTo>
                <a:lnTo>
                  <a:pt x="289560" y="412750"/>
                </a:lnTo>
                <a:lnTo>
                  <a:pt x="295909" y="419099"/>
                </a:lnTo>
                <a:lnTo>
                  <a:pt x="315144" y="419099"/>
                </a:lnTo>
                <a:lnTo>
                  <a:pt x="308791" y="412750"/>
                </a:lnTo>
                <a:close/>
              </a:path>
              <a:path w="2727960" h="2830829">
                <a:moveTo>
                  <a:pt x="315144" y="419099"/>
                </a:moveTo>
                <a:lnTo>
                  <a:pt x="295910" y="419099"/>
                </a:lnTo>
                <a:lnTo>
                  <a:pt x="302260" y="425449"/>
                </a:lnTo>
                <a:lnTo>
                  <a:pt x="321497" y="425449"/>
                </a:lnTo>
                <a:lnTo>
                  <a:pt x="315144" y="419099"/>
                </a:lnTo>
                <a:close/>
              </a:path>
              <a:path w="2727960" h="2830829">
                <a:moveTo>
                  <a:pt x="321497" y="425450"/>
                </a:moveTo>
                <a:lnTo>
                  <a:pt x="302260" y="425450"/>
                </a:lnTo>
                <a:lnTo>
                  <a:pt x="308610" y="431799"/>
                </a:lnTo>
                <a:lnTo>
                  <a:pt x="327849" y="431799"/>
                </a:lnTo>
                <a:lnTo>
                  <a:pt x="321497" y="425450"/>
                </a:lnTo>
                <a:close/>
              </a:path>
              <a:path w="2727960" h="2830829">
                <a:moveTo>
                  <a:pt x="327849" y="431800"/>
                </a:moveTo>
                <a:lnTo>
                  <a:pt x="308610" y="431800"/>
                </a:lnTo>
                <a:lnTo>
                  <a:pt x="314960" y="438149"/>
                </a:lnTo>
                <a:lnTo>
                  <a:pt x="334202" y="438149"/>
                </a:lnTo>
                <a:lnTo>
                  <a:pt x="327849" y="431800"/>
                </a:lnTo>
                <a:close/>
              </a:path>
              <a:path w="2727960" h="2830829">
                <a:moveTo>
                  <a:pt x="334202" y="438150"/>
                </a:moveTo>
                <a:lnTo>
                  <a:pt x="314960" y="438150"/>
                </a:lnTo>
                <a:lnTo>
                  <a:pt x="321310" y="444499"/>
                </a:lnTo>
                <a:lnTo>
                  <a:pt x="340555" y="444499"/>
                </a:lnTo>
                <a:lnTo>
                  <a:pt x="334202" y="438150"/>
                </a:lnTo>
                <a:close/>
              </a:path>
              <a:path w="2727960" h="2830829">
                <a:moveTo>
                  <a:pt x="340555" y="444500"/>
                </a:moveTo>
                <a:lnTo>
                  <a:pt x="321310" y="444500"/>
                </a:lnTo>
                <a:lnTo>
                  <a:pt x="327660" y="450849"/>
                </a:lnTo>
                <a:lnTo>
                  <a:pt x="346908" y="450849"/>
                </a:lnTo>
                <a:lnTo>
                  <a:pt x="340555" y="444500"/>
                </a:lnTo>
                <a:close/>
              </a:path>
              <a:path w="2727960" h="2830829">
                <a:moveTo>
                  <a:pt x="346908" y="450849"/>
                </a:moveTo>
                <a:lnTo>
                  <a:pt x="327660" y="450849"/>
                </a:lnTo>
                <a:lnTo>
                  <a:pt x="334009" y="457199"/>
                </a:lnTo>
                <a:lnTo>
                  <a:pt x="353260" y="457199"/>
                </a:lnTo>
                <a:lnTo>
                  <a:pt x="346908" y="450849"/>
                </a:lnTo>
                <a:close/>
              </a:path>
              <a:path w="2727960" h="2830829">
                <a:moveTo>
                  <a:pt x="353260" y="457199"/>
                </a:moveTo>
                <a:lnTo>
                  <a:pt x="334010" y="457199"/>
                </a:lnTo>
                <a:lnTo>
                  <a:pt x="340359" y="463549"/>
                </a:lnTo>
                <a:lnTo>
                  <a:pt x="359613" y="463549"/>
                </a:lnTo>
                <a:lnTo>
                  <a:pt x="353260" y="457199"/>
                </a:lnTo>
                <a:close/>
              </a:path>
              <a:path w="2727960" h="2830829">
                <a:moveTo>
                  <a:pt x="359613" y="463550"/>
                </a:moveTo>
                <a:lnTo>
                  <a:pt x="340360" y="463550"/>
                </a:lnTo>
                <a:lnTo>
                  <a:pt x="346710" y="469899"/>
                </a:lnTo>
                <a:lnTo>
                  <a:pt x="365966" y="469899"/>
                </a:lnTo>
                <a:lnTo>
                  <a:pt x="359613" y="463550"/>
                </a:lnTo>
                <a:close/>
              </a:path>
              <a:path w="2727960" h="2830829">
                <a:moveTo>
                  <a:pt x="365966" y="469900"/>
                </a:moveTo>
                <a:lnTo>
                  <a:pt x="346710" y="469900"/>
                </a:lnTo>
                <a:lnTo>
                  <a:pt x="353060" y="476249"/>
                </a:lnTo>
                <a:lnTo>
                  <a:pt x="372319" y="476249"/>
                </a:lnTo>
                <a:lnTo>
                  <a:pt x="365966" y="469900"/>
                </a:lnTo>
                <a:close/>
              </a:path>
              <a:path w="2727960" h="2830829">
                <a:moveTo>
                  <a:pt x="372319" y="476250"/>
                </a:moveTo>
                <a:lnTo>
                  <a:pt x="353060" y="476250"/>
                </a:lnTo>
                <a:lnTo>
                  <a:pt x="359410" y="482599"/>
                </a:lnTo>
                <a:lnTo>
                  <a:pt x="378671" y="482599"/>
                </a:lnTo>
                <a:lnTo>
                  <a:pt x="372319" y="476250"/>
                </a:lnTo>
                <a:close/>
              </a:path>
              <a:path w="2727960" h="2830829">
                <a:moveTo>
                  <a:pt x="378671" y="482600"/>
                </a:moveTo>
                <a:lnTo>
                  <a:pt x="359410" y="482600"/>
                </a:lnTo>
                <a:lnTo>
                  <a:pt x="365760" y="488949"/>
                </a:lnTo>
                <a:lnTo>
                  <a:pt x="385024" y="488949"/>
                </a:lnTo>
                <a:lnTo>
                  <a:pt x="378671" y="482600"/>
                </a:lnTo>
                <a:close/>
              </a:path>
              <a:path w="2727960" h="2830829">
                <a:moveTo>
                  <a:pt x="385024" y="488950"/>
                </a:moveTo>
                <a:lnTo>
                  <a:pt x="365760" y="488950"/>
                </a:lnTo>
                <a:lnTo>
                  <a:pt x="372110" y="495299"/>
                </a:lnTo>
                <a:lnTo>
                  <a:pt x="391377" y="495299"/>
                </a:lnTo>
                <a:lnTo>
                  <a:pt x="385024" y="488950"/>
                </a:lnTo>
                <a:close/>
              </a:path>
              <a:path w="2727960" h="2830829">
                <a:moveTo>
                  <a:pt x="391377" y="495299"/>
                </a:moveTo>
                <a:lnTo>
                  <a:pt x="372110" y="495299"/>
                </a:lnTo>
                <a:lnTo>
                  <a:pt x="378460" y="501649"/>
                </a:lnTo>
                <a:lnTo>
                  <a:pt x="397729" y="501649"/>
                </a:lnTo>
                <a:lnTo>
                  <a:pt x="391377" y="495299"/>
                </a:lnTo>
                <a:close/>
              </a:path>
              <a:path w="2727960" h="2830829">
                <a:moveTo>
                  <a:pt x="397729" y="501650"/>
                </a:moveTo>
                <a:lnTo>
                  <a:pt x="378460" y="501650"/>
                </a:lnTo>
                <a:lnTo>
                  <a:pt x="384810" y="507999"/>
                </a:lnTo>
                <a:lnTo>
                  <a:pt x="404082" y="507999"/>
                </a:lnTo>
                <a:lnTo>
                  <a:pt x="397729" y="501650"/>
                </a:lnTo>
                <a:close/>
              </a:path>
              <a:path w="2727960" h="2830829">
                <a:moveTo>
                  <a:pt x="404082" y="507999"/>
                </a:moveTo>
                <a:lnTo>
                  <a:pt x="384810" y="507999"/>
                </a:lnTo>
                <a:lnTo>
                  <a:pt x="391160" y="514349"/>
                </a:lnTo>
                <a:lnTo>
                  <a:pt x="410435" y="514349"/>
                </a:lnTo>
                <a:lnTo>
                  <a:pt x="404082" y="507999"/>
                </a:lnTo>
                <a:close/>
              </a:path>
              <a:path w="2727960" h="2830829">
                <a:moveTo>
                  <a:pt x="410435" y="514350"/>
                </a:moveTo>
                <a:lnTo>
                  <a:pt x="391160" y="514350"/>
                </a:lnTo>
                <a:lnTo>
                  <a:pt x="397510" y="520699"/>
                </a:lnTo>
                <a:lnTo>
                  <a:pt x="416788" y="520699"/>
                </a:lnTo>
                <a:lnTo>
                  <a:pt x="410435" y="514350"/>
                </a:lnTo>
                <a:close/>
              </a:path>
              <a:path w="2727960" h="2830829">
                <a:moveTo>
                  <a:pt x="416788" y="520700"/>
                </a:moveTo>
                <a:lnTo>
                  <a:pt x="397510" y="520700"/>
                </a:lnTo>
                <a:lnTo>
                  <a:pt x="410210" y="533399"/>
                </a:lnTo>
                <a:lnTo>
                  <a:pt x="429493" y="533399"/>
                </a:lnTo>
                <a:lnTo>
                  <a:pt x="416788" y="520700"/>
                </a:lnTo>
                <a:close/>
              </a:path>
              <a:path w="2727960" h="2830829">
                <a:moveTo>
                  <a:pt x="429493" y="533400"/>
                </a:moveTo>
                <a:lnTo>
                  <a:pt x="410210" y="533400"/>
                </a:lnTo>
                <a:lnTo>
                  <a:pt x="416559" y="539749"/>
                </a:lnTo>
                <a:lnTo>
                  <a:pt x="435846" y="539749"/>
                </a:lnTo>
                <a:lnTo>
                  <a:pt x="429493" y="533400"/>
                </a:lnTo>
                <a:close/>
              </a:path>
              <a:path w="2727960" h="2830829">
                <a:moveTo>
                  <a:pt x="435846" y="539749"/>
                </a:moveTo>
                <a:lnTo>
                  <a:pt x="416560" y="539749"/>
                </a:lnTo>
                <a:lnTo>
                  <a:pt x="429259" y="552449"/>
                </a:lnTo>
                <a:lnTo>
                  <a:pt x="448551" y="552449"/>
                </a:lnTo>
                <a:lnTo>
                  <a:pt x="435846" y="539749"/>
                </a:lnTo>
                <a:close/>
              </a:path>
              <a:path w="2727960" h="2830829">
                <a:moveTo>
                  <a:pt x="448551" y="552449"/>
                </a:moveTo>
                <a:lnTo>
                  <a:pt x="429260" y="552449"/>
                </a:lnTo>
                <a:lnTo>
                  <a:pt x="441960" y="565149"/>
                </a:lnTo>
                <a:lnTo>
                  <a:pt x="461257" y="565149"/>
                </a:lnTo>
                <a:lnTo>
                  <a:pt x="448551" y="552449"/>
                </a:lnTo>
                <a:close/>
              </a:path>
              <a:path w="2727960" h="2830829">
                <a:moveTo>
                  <a:pt x="461257" y="565149"/>
                </a:moveTo>
                <a:lnTo>
                  <a:pt x="441960" y="565149"/>
                </a:lnTo>
                <a:lnTo>
                  <a:pt x="448310" y="571499"/>
                </a:lnTo>
                <a:lnTo>
                  <a:pt x="467610" y="571499"/>
                </a:lnTo>
                <a:lnTo>
                  <a:pt x="461257" y="565149"/>
                </a:lnTo>
                <a:close/>
              </a:path>
              <a:path w="2727960" h="2830829">
                <a:moveTo>
                  <a:pt x="467610" y="571499"/>
                </a:moveTo>
                <a:lnTo>
                  <a:pt x="448310" y="571499"/>
                </a:lnTo>
                <a:lnTo>
                  <a:pt x="454660" y="577849"/>
                </a:lnTo>
                <a:lnTo>
                  <a:pt x="473962" y="577849"/>
                </a:lnTo>
                <a:lnTo>
                  <a:pt x="467610" y="571499"/>
                </a:lnTo>
                <a:close/>
              </a:path>
              <a:path w="2727960" h="2830829">
                <a:moveTo>
                  <a:pt x="473962" y="577849"/>
                </a:moveTo>
                <a:lnTo>
                  <a:pt x="454660" y="577849"/>
                </a:lnTo>
                <a:lnTo>
                  <a:pt x="461010" y="584199"/>
                </a:lnTo>
                <a:lnTo>
                  <a:pt x="480315" y="584199"/>
                </a:lnTo>
                <a:lnTo>
                  <a:pt x="473962" y="577849"/>
                </a:lnTo>
                <a:close/>
              </a:path>
              <a:path w="2727960" h="2830829">
                <a:moveTo>
                  <a:pt x="480315" y="584200"/>
                </a:moveTo>
                <a:lnTo>
                  <a:pt x="461010" y="584200"/>
                </a:lnTo>
                <a:lnTo>
                  <a:pt x="467360" y="590549"/>
                </a:lnTo>
                <a:lnTo>
                  <a:pt x="486668" y="590549"/>
                </a:lnTo>
                <a:lnTo>
                  <a:pt x="480315" y="584200"/>
                </a:lnTo>
                <a:close/>
              </a:path>
              <a:path w="2727960" h="2830829">
                <a:moveTo>
                  <a:pt x="486668" y="590550"/>
                </a:moveTo>
                <a:lnTo>
                  <a:pt x="467360" y="590550"/>
                </a:lnTo>
                <a:lnTo>
                  <a:pt x="473710" y="596899"/>
                </a:lnTo>
                <a:lnTo>
                  <a:pt x="493021" y="596899"/>
                </a:lnTo>
                <a:lnTo>
                  <a:pt x="486668" y="590550"/>
                </a:lnTo>
                <a:close/>
              </a:path>
              <a:path w="2727960" h="2830829">
                <a:moveTo>
                  <a:pt x="493021" y="596900"/>
                </a:moveTo>
                <a:lnTo>
                  <a:pt x="473710" y="596900"/>
                </a:lnTo>
                <a:lnTo>
                  <a:pt x="480060" y="603249"/>
                </a:lnTo>
                <a:lnTo>
                  <a:pt x="499373" y="603249"/>
                </a:lnTo>
                <a:lnTo>
                  <a:pt x="493021" y="596900"/>
                </a:lnTo>
                <a:close/>
              </a:path>
              <a:path w="2727960" h="2830829">
                <a:moveTo>
                  <a:pt x="499373" y="603250"/>
                </a:moveTo>
                <a:lnTo>
                  <a:pt x="480060" y="603250"/>
                </a:lnTo>
                <a:lnTo>
                  <a:pt x="486410" y="609599"/>
                </a:lnTo>
                <a:lnTo>
                  <a:pt x="505726" y="609599"/>
                </a:lnTo>
                <a:lnTo>
                  <a:pt x="499373" y="603250"/>
                </a:lnTo>
                <a:close/>
              </a:path>
              <a:path w="2727960" h="2830829">
                <a:moveTo>
                  <a:pt x="505726" y="609600"/>
                </a:moveTo>
                <a:lnTo>
                  <a:pt x="486410" y="609600"/>
                </a:lnTo>
                <a:lnTo>
                  <a:pt x="492760" y="615949"/>
                </a:lnTo>
                <a:lnTo>
                  <a:pt x="512079" y="615949"/>
                </a:lnTo>
                <a:lnTo>
                  <a:pt x="505726" y="609600"/>
                </a:lnTo>
                <a:close/>
              </a:path>
              <a:path w="2727960" h="2830829">
                <a:moveTo>
                  <a:pt x="512079" y="615950"/>
                </a:moveTo>
                <a:lnTo>
                  <a:pt x="492760" y="615950"/>
                </a:lnTo>
                <a:lnTo>
                  <a:pt x="505459" y="628649"/>
                </a:lnTo>
                <a:lnTo>
                  <a:pt x="524784" y="628649"/>
                </a:lnTo>
                <a:lnTo>
                  <a:pt x="512079" y="615950"/>
                </a:lnTo>
                <a:close/>
              </a:path>
              <a:path w="2727960" h="2830829">
                <a:moveTo>
                  <a:pt x="524784" y="628649"/>
                </a:moveTo>
                <a:lnTo>
                  <a:pt x="505460" y="628649"/>
                </a:lnTo>
                <a:lnTo>
                  <a:pt x="511810" y="634999"/>
                </a:lnTo>
                <a:lnTo>
                  <a:pt x="531137" y="634999"/>
                </a:lnTo>
                <a:lnTo>
                  <a:pt x="524784" y="628649"/>
                </a:lnTo>
                <a:close/>
              </a:path>
              <a:path w="2727960" h="2830829">
                <a:moveTo>
                  <a:pt x="531137" y="634999"/>
                </a:moveTo>
                <a:lnTo>
                  <a:pt x="511810" y="634999"/>
                </a:lnTo>
                <a:lnTo>
                  <a:pt x="518160" y="641349"/>
                </a:lnTo>
                <a:lnTo>
                  <a:pt x="537490" y="641349"/>
                </a:lnTo>
                <a:lnTo>
                  <a:pt x="531137" y="634999"/>
                </a:lnTo>
                <a:close/>
              </a:path>
              <a:path w="2727960" h="2830829">
                <a:moveTo>
                  <a:pt x="537490" y="641350"/>
                </a:moveTo>
                <a:lnTo>
                  <a:pt x="518160" y="641350"/>
                </a:lnTo>
                <a:lnTo>
                  <a:pt x="524509" y="647699"/>
                </a:lnTo>
                <a:lnTo>
                  <a:pt x="543842" y="647699"/>
                </a:lnTo>
                <a:lnTo>
                  <a:pt x="537490" y="641350"/>
                </a:lnTo>
                <a:close/>
              </a:path>
              <a:path w="2727960" h="2830829">
                <a:moveTo>
                  <a:pt x="543842" y="647699"/>
                </a:moveTo>
                <a:lnTo>
                  <a:pt x="524510" y="647699"/>
                </a:lnTo>
                <a:lnTo>
                  <a:pt x="530860" y="654049"/>
                </a:lnTo>
                <a:lnTo>
                  <a:pt x="550195" y="654049"/>
                </a:lnTo>
                <a:lnTo>
                  <a:pt x="543842" y="647699"/>
                </a:lnTo>
                <a:close/>
              </a:path>
              <a:path w="2727960" h="2830829">
                <a:moveTo>
                  <a:pt x="550195" y="654049"/>
                </a:moveTo>
                <a:lnTo>
                  <a:pt x="530860" y="654049"/>
                </a:lnTo>
                <a:lnTo>
                  <a:pt x="543560" y="666749"/>
                </a:lnTo>
                <a:lnTo>
                  <a:pt x="562901" y="666749"/>
                </a:lnTo>
                <a:lnTo>
                  <a:pt x="550195" y="654049"/>
                </a:lnTo>
                <a:close/>
              </a:path>
              <a:path w="2727960" h="2830829">
                <a:moveTo>
                  <a:pt x="562901" y="666749"/>
                </a:moveTo>
                <a:lnTo>
                  <a:pt x="543560" y="666749"/>
                </a:lnTo>
                <a:lnTo>
                  <a:pt x="549910" y="673099"/>
                </a:lnTo>
                <a:lnTo>
                  <a:pt x="569253" y="673099"/>
                </a:lnTo>
                <a:lnTo>
                  <a:pt x="562901" y="666749"/>
                </a:lnTo>
                <a:close/>
              </a:path>
              <a:path w="2727960" h="2830829">
                <a:moveTo>
                  <a:pt x="569253" y="673100"/>
                </a:moveTo>
                <a:lnTo>
                  <a:pt x="549910" y="673100"/>
                </a:lnTo>
                <a:lnTo>
                  <a:pt x="562610" y="685799"/>
                </a:lnTo>
                <a:lnTo>
                  <a:pt x="581959" y="685799"/>
                </a:lnTo>
                <a:lnTo>
                  <a:pt x="569253" y="673100"/>
                </a:lnTo>
                <a:close/>
              </a:path>
              <a:path w="2727960" h="2830829">
                <a:moveTo>
                  <a:pt x="581959" y="685800"/>
                </a:moveTo>
                <a:lnTo>
                  <a:pt x="562610" y="685800"/>
                </a:lnTo>
                <a:lnTo>
                  <a:pt x="588010" y="711199"/>
                </a:lnTo>
                <a:lnTo>
                  <a:pt x="607370" y="711199"/>
                </a:lnTo>
                <a:lnTo>
                  <a:pt x="581959" y="685800"/>
                </a:lnTo>
                <a:close/>
              </a:path>
              <a:path w="2727960" h="2830829">
                <a:moveTo>
                  <a:pt x="607370" y="711200"/>
                </a:moveTo>
                <a:lnTo>
                  <a:pt x="588010" y="711200"/>
                </a:lnTo>
                <a:lnTo>
                  <a:pt x="594359" y="717549"/>
                </a:lnTo>
                <a:lnTo>
                  <a:pt x="613722" y="717549"/>
                </a:lnTo>
                <a:lnTo>
                  <a:pt x="607370" y="711200"/>
                </a:lnTo>
                <a:close/>
              </a:path>
              <a:path w="2727960" h="2830829">
                <a:moveTo>
                  <a:pt x="613722" y="717550"/>
                </a:moveTo>
                <a:lnTo>
                  <a:pt x="594360" y="717550"/>
                </a:lnTo>
                <a:lnTo>
                  <a:pt x="600710" y="723899"/>
                </a:lnTo>
                <a:lnTo>
                  <a:pt x="620075" y="723899"/>
                </a:lnTo>
                <a:lnTo>
                  <a:pt x="613722" y="717550"/>
                </a:lnTo>
                <a:close/>
              </a:path>
              <a:path w="2727960" h="2830829">
                <a:moveTo>
                  <a:pt x="620075" y="723900"/>
                </a:moveTo>
                <a:lnTo>
                  <a:pt x="600710" y="723900"/>
                </a:lnTo>
                <a:lnTo>
                  <a:pt x="613410" y="736599"/>
                </a:lnTo>
                <a:lnTo>
                  <a:pt x="632781" y="736599"/>
                </a:lnTo>
                <a:lnTo>
                  <a:pt x="620075" y="723900"/>
                </a:lnTo>
                <a:close/>
              </a:path>
              <a:path w="2727960" h="2830829">
                <a:moveTo>
                  <a:pt x="632781" y="736600"/>
                </a:moveTo>
                <a:lnTo>
                  <a:pt x="613410" y="736600"/>
                </a:lnTo>
                <a:lnTo>
                  <a:pt x="626110" y="749299"/>
                </a:lnTo>
                <a:lnTo>
                  <a:pt x="645486" y="749299"/>
                </a:lnTo>
                <a:lnTo>
                  <a:pt x="632781" y="736600"/>
                </a:lnTo>
                <a:close/>
              </a:path>
              <a:path w="2727960" h="2830829">
                <a:moveTo>
                  <a:pt x="645486" y="749300"/>
                </a:moveTo>
                <a:lnTo>
                  <a:pt x="626110" y="749300"/>
                </a:lnTo>
                <a:lnTo>
                  <a:pt x="632460" y="755649"/>
                </a:lnTo>
                <a:lnTo>
                  <a:pt x="651839" y="755649"/>
                </a:lnTo>
                <a:lnTo>
                  <a:pt x="645486" y="749300"/>
                </a:lnTo>
                <a:close/>
              </a:path>
              <a:path w="2727960" h="2830829">
                <a:moveTo>
                  <a:pt x="651839" y="755650"/>
                </a:moveTo>
                <a:lnTo>
                  <a:pt x="632460" y="755650"/>
                </a:lnTo>
                <a:lnTo>
                  <a:pt x="638810" y="761999"/>
                </a:lnTo>
                <a:lnTo>
                  <a:pt x="658192" y="761999"/>
                </a:lnTo>
                <a:lnTo>
                  <a:pt x="651839" y="755650"/>
                </a:lnTo>
                <a:close/>
              </a:path>
              <a:path w="2727960" h="2830829">
                <a:moveTo>
                  <a:pt x="658192" y="762000"/>
                </a:moveTo>
                <a:lnTo>
                  <a:pt x="638810" y="762000"/>
                </a:lnTo>
                <a:lnTo>
                  <a:pt x="645160" y="768349"/>
                </a:lnTo>
                <a:lnTo>
                  <a:pt x="664544" y="768349"/>
                </a:lnTo>
                <a:lnTo>
                  <a:pt x="658192" y="762000"/>
                </a:lnTo>
                <a:close/>
              </a:path>
              <a:path w="2727960" h="2830829">
                <a:moveTo>
                  <a:pt x="664544" y="768350"/>
                </a:moveTo>
                <a:lnTo>
                  <a:pt x="645160" y="768350"/>
                </a:lnTo>
                <a:lnTo>
                  <a:pt x="651510" y="774699"/>
                </a:lnTo>
                <a:lnTo>
                  <a:pt x="670897" y="774699"/>
                </a:lnTo>
                <a:lnTo>
                  <a:pt x="664544" y="768350"/>
                </a:lnTo>
                <a:close/>
              </a:path>
              <a:path w="2727960" h="2830829">
                <a:moveTo>
                  <a:pt x="670897" y="774700"/>
                </a:moveTo>
                <a:lnTo>
                  <a:pt x="651510" y="774700"/>
                </a:lnTo>
                <a:lnTo>
                  <a:pt x="657860" y="781049"/>
                </a:lnTo>
                <a:lnTo>
                  <a:pt x="677250" y="781049"/>
                </a:lnTo>
                <a:lnTo>
                  <a:pt x="670897" y="774700"/>
                </a:lnTo>
                <a:close/>
              </a:path>
              <a:path w="2727960" h="2830829">
                <a:moveTo>
                  <a:pt x="677250" y="781050"/>
                </a:moveTo>
                <a:lnTo>
                  <a:pt x="657860" y="781050"/>
                </a:lnTo>
                <a:lnTo>
                  <a:pt x="664209" y="787399"/>
                </a:lnTo>
                <a:lnTo>
                  <a:pt x="683603" y="787399"/>
                </a:lnTo>
                <a:lnTo>
                  <a:pt x="677250" y="781050"/>
                </a:lnTo>
                <a:close/>
              </a:path>
              <a:path w="2727960" h="2830829">
                <a:moveTo>
                  <a:pt x="683603" y="787400"/>
                </a:moveTo>
                <a:lnTo>
                  <a:pt x="664210" y="787400"/>
                </a:lnTo>
                <a:lnTo>
                  <a:pt x="670559" y="793749"/>
                </a:lnTo>
                <a:lnTo>
                  <a:pt x="689955" y="793749"/>
                </a:lnTo>
                <a:lnTo>
                  <a:pt x="683603" y="787400"/>
                </a:lnTo>
                <a:close/>
              </a:path>
              <a:path w="2727960" h="2830829">
                <a:moveTo>
                  <a:pt x="689955" y="793750"/>
                </a:moveTo>
                <a:lnTo>
                  <a:pt x="670560" y="793750"/>
                </a:lnTo>
                <a:lnTo>
                  <a:pt x="676910" y="800099"/>
                </a:lnTo>
                <a:lnTo>
                  <a:pt x="696308" y="800099"/>
                </a:lnTo>
                <a:lnTo>
                  <a:pt x="689955" y="793750"/>
                </a:lnTo>
                <a:close/>
              </a:path>
              <a:path w="2727960" h="2830829">
                <a:moveTo>
                  <a:pt x="696308" y="800100"/>
                </a:moveTo>
                <a:lnTo>
                  <a:pt x="676910" y="800100"/>
                </a:lnTo>
                <a:lnTo>
                  <a:pt x="683260" y="806449"/>
                </a:lnTo>
                <a:lnTo>
                  <a:pt x="702661" y="806449"/>
                </a:lnTo>
                <a:lnTo>
                  <a:pt x="696308" y="800100"/>
                </a:lnTo>
                <a:close/>
              </a:path>
              <a:path w="2727960" h="2830829">
                <a:moveTo>
                  <a:pt x="702661" y="806449"/>
                </a:moveTo>
                <a:lnTo>
                  <a:pt x="683260" y="806449"/>
                </a:lnTo>
                <a:lnTo>
                  <a:pt x="689610" y="812799"/>
                </a:lnTo>
                <a:lnTo>
                  <a:pt x="709014" y="812799"/>
                </a:lnTo>
                <a:lnTo>
                  <a:pt x="702661" y="806449"/>
                </a:lnTo>
                <a:close/>
              </a:path>
              <a:path w="2727960" h="2830829">
                <a:moveTo>
                  <a:pt x="709014" y="812800"/>
                </a:moveTo>
                <a:lnTo>
                  <a:pt x="689610" y="812800"/>
                </a:lnTo>
                <a:lnTo>
                  <a:pt x="702310" y="825499"/>
                </a:lnTo>
                <a:lnTo>
                  <a:pt x="721719" y="825499"/>
                </a:lnTo>
                <a:lnTo>
                  <a:pt x="709014" y="812800"/>
                </a:lnTo>
                <a:close/>
              </a:path>
              <a:path w="2727960" h="2830829">
                <a:moveTo>
                  <a:pt x="721719" y="825500"/>
                </a:moveTo>
                <a:lnTo>
                  <a:pt x="702310" y="825500"/>
                </a:lnTo>
                <a:lnTo>
                  <a:pt x="708660" y="831849"/>
                </a:lnTo>
                <a:lnTo>
                  <a:pt x="728072" y="831849"/>
                </a:lnTo>
                <a:lnTo>
                  <a:pt x="721719" y="825500"/>
                </a:lnTo>
                <a:close/>
              </a:path>
              <a:path w="2727960" h="2830829">
                <a:moveTo>
                  <a:pt x="728072" y="831850"/>
                </a:moveTo>
                <a:lnTo>
                  <a:pt x="708660" y="831850"/>
                </a:lnTo>
                <a:lnTo>
                  <a:pt x="715010" y="838199"/>
                </a:lnTo>
                <a:lnTo>
                  <a:pt x="734424" y="838199"/>
                </a:lnTo>
                <a:lnTo>
                  <a:pt x="728072" y="831850"/>
                </a:lnTo>
                <a:close/>
              </a:path>
              <a:path w="2727960" h="2830829">
                <a:moveTo>
                  <a:pt x="734424" y="838200"/>
                </a:moveTo>
                <a:lnTo>
                  <a:pt x="715010" y="838200"/>
                </a:lnTo>
                <a:lnTo>
                  <a:pt x="721360" y="844549"/>
                </a:lnTo>
                <a:lnTo>
                  <a:pt x="740777" y="844549"/>
                </a:lnTo>
                <a:lnTo>
                  <a:pt x="734424" y="838200"/>
                </a:lnTo>
                <a:close/>
              </a:path>
              <a:path w="2727960" h="2830829">
                <a:moveTo>
                  <a:pt x="740777" y="844550"/>
                </a:moveTo>
                <a:lnTo>
                  <a:pt x="721360" y="844550"/>
                </a:lnTo>
                <a:lnTo>
                  <a:pt x="727710" y="850899"/>
                </a:lnTo>
                <a:lnTo>
                  <a:pt x="747130" y="850899"/>
                </a:lnTo>
                <a:lnTo>
                  <a:pt x="740777" y="844550"/>
                </a:lnTo>
                <a:close/>
              </a:path>
              <a:path w="2727960" h="2830829">
                <a:moveTo>
                  <a:pt x="747130" y="850899"/>
                </a:moveTo>
                <a:lnTo>
                  <a:pt x="727710" y="850899"/>
                </a:lnTo>
                <a:lnTo>
                  <a:pt x="734060" y="857249"/>
                </a:lnTo>
                <a:lnTo>
                  <a:pt x="753483" y="857249"/>
                </a:lnTo>
                <a:lnTo>
                  <a:pt x="747130" y="850899"/>
                </a:lnTo>
                <a:close/>
              </a:path>
              <a:path w="2727960" h="2830829">
                <a:moveTo>
                  <a:pt x="753483" y="857250"/>
                </a:moveTo>
                <a:lnTo>
                  <a:pt x="734060" y="857250"/>
                </a:lnTo>
                <a:lnTo>
                  <a:pt x="740409" y="863599"/>
                </a:lnTo>
                <a:lnTo>
                  <a:pt x="759835" y="863599"/>
                </a:lnTo>
                <a:lnTo>
                  <a:pt x="753483" y="857250"/>
                </a:lnTo>
                <a:close/>
              </a:path>
              <a:path w="2727960" h="2830829">
                <a:moveTo>
                  <a:pt x="759835" y="863600"/>
                </a:moveTo>
                <a:lnTo>
                  <a:pt x="740410" y="863600"/>
                </a:lnTo>
                <a:lnTo>
                  <a:pt x="746759" y="869949"/>
                </a:lnTo>
                <a:lnTo>
                  <a:pt x="766188" y="869949"/>
                </a:lnTo>
                <a:lnTo>
                  <a:pt x="759835" y="863600"/>
                </a:lnTo>
                <a:close/>
              </a:path>
              <a:path w="2727960" h="2830829">
                <a:moveTo>
                  <a:pt x="766188" y="869950"/>
                </a:moveTo>
                <a:lnTo>
                  <a:pt x="746760" y="869950"/>
                </a:lnTo>
                <a:lnTo>
                  <a:pt x="753109" y="876299"/>
                </a:lnTo>
                <a:lnTo>
                  <a:pt x="772541" y="876299"/>
                </a:lnTo>
                <a:lnTo>
                  <a:pt x="766188" y="869950"/>
                </a:lnTo>
                <a:close/>
              </a:path>
              <a:path w="2727960" h="2830829">
                <a:moveTo>
                  <a:pt x="772541" y="876300"/>
                </a:moveTo>
                <a:lnTo>
                  <a:pt x="753110" y="876300"/>
                </a:lnTo>
                <a:lnTo>
                  <a:pt x="765809" y="888999"/>
                </a:lnTo>
                <a:lnTo>
                  <a:pt x="785246" y="888999"/>
                </a:lnTo>
                <a:lnTo>
                  <a:pt x="772541" y="876300"/>
                </a:lnTo>
                <a:close/>
              </a:path>
              <a:path w="2727960" h="2830829">
                <a:moveTo>
                  <a:pt x="785246" y="889000"/>
                </a:moveTo>
                <a:lnTo>
                  <a:pt x="765810" y="889000"/>
                </a:lnTo>
                <a:lnTo>
                  <a:pt x="772160" y="895349"/>
                </a:lnTo>
                <a:lnTo>
                  <a:pt x="791599" y="895349"/>
                </a:lnTo>
                <a:lnTo>
                  <a:pt x="785246" y="889000"/>
                </a:lnTo>
                <a:close/>
              </a:path>
              <a:path w="2727960" h="2830829">
                <a:moveTo>
                  <a:pt x="791599" y="895349"/>
                </a:moveTo>
                <a:lnTo>
                  <a:pt x="772160" y="895349"/>
                </a:lnTo>
                <a:lnTo>
                  <a:pt x="784860" y="908049"/>
                </a:lnTo>
                <a:lnTo>
                  <a:pt x="804305" y="908049"/>
                </a:lnTo>
                <a:lnTo>
                  <a:pt x="791599" y="895349"/>
                </a:lnTo>
                <a:close/>
              </a:path>
              <a:path w="2727960" h="2830829">
                <a:moveTo>
                  <a:pt x="804305" y="908050"/>
                </a:moveTo>
                <a:lnTo>
                  <a:pt x="784860" y="908050"/>
                </a:lnTo>
                <a:lnTo>
                  <a:pt x="797560" y="920749"/>
                </a:lnTo>
                <a:lnTo>
                  <a:pt x="817010" y="920749"/>
                </a:lnTo>
                <a:lnTo>
                  <a:pt x="804305" y="908050"/>
                </a:lnTo>
                <a:close/>
              </a:path>
              <a:path w="2727960" h="2830829">
                <a:moveTo>
                  <a:pt x="817010" y="920750"/>
                </a:moveTo>
                <a:lnTo>
                  <a:pt x="797560" y="920750"/>
                </a:lnTo>
                <a:lnTo>
                  <a:pt x="803910" y="927099"/>
                </a:lnTo>
                <a:lnTo>
                  <a:pt x="823363" y="927099"/>
                </a:lnTo>
                <a:lnTo>
                  <a:pt x="817010" y="920750"/>
                </a:lnTo>
                <a:close/>
              </a:path>
              <a:path w="2727960" h="2830829">
                <a:moveTo>
                  <a:pt x="823363" y="927100"/>
                </a:moveTo>
                <a:lnTo>
                  <a:pt x="803910" y="927100"/>
                </a:lnTo>
                <a:lnTo>
                  <a:pt x="810260" y="933449"/>
                </a:lnTo>
                <a:lnTo>
                  <a:pt x="829716" y="933449"/>
                </a:lnTo>
                <a:lnTo>
                  <a:pt x="823363" y="927100"/>
                </a:lnTo>
                <a:close/>
              </a:path>
              <a:path w="2727960" h="2830829">
                <a:moveTo>
                  <a:pt x="829716" y="933450"/>
                </a:moveTo>
                <a:lnTo>
                  <a:pt x="810260" y="933450"/>
                </a:lnTo>
                <a:lnTo>
                  <a:pt x="816610" y="939799"/>
                </a:lnTo>
                <a:lnTo>
                  <a:pt x="836068" y="939799"/>
                </a:lnTo>
                <a:lnTo>
                  <a:pt x="829716" y="933450"/>
                </a:lnTo>
                <a:close/>
              </a:path>
              <a:path w="2727960" h="2830829">
                <a:moveTo>
                  <a:pt x="836068" y="939800"/>
                </a:moveTo>
                <a:lnTo>
                  <a:pt x="816610" y="939800"/>
                </a:lnTo>
                <a:lnTo>
                  <a:pt x="829309" y="952499"/>
                </a:lnTo>
                <a:lnTo>
                  <a:pt x="848774" y="952499"/>
                </a:lnTo>
                <a:lnTo>
                  <a:pt x="836068" y="939800"/>
                </a:lnTo>
                <a:close/>
              </a:path>
              <a:path w="2727960" h="2830829">
                <a:moveTo>
                  <a:pt x="848774" y="952500"/>
                </a:moveTo>
                <a:lnTo>
                  <a:pt x="829310" y="952500"/>
                </a:lnTo>
                <a:lnTo>
                  <a:pt x="835659" y="958849"/>
                </a:lnTo>
                <a:lnTo>
                  <a:pt x="855126" y="958849"/>
                </a:lnTo>
                <a:lnTo>
                  <a:pt x="848774" y="952500"/>
                </a:lnTo>
                <a:close/>
              </a:path>
              <a:path w="2727960" h="2830829">
                <a:moveTo>
                  <a:pt x="855126" y="958850"/>
                </a:moveTo>
                <a:lnTo>
                  <a:pt x="835660" y="958850"/>
                </a:lnTo>
                <a:lnTo>
                  <a:pt x="842009" y="965199"/>
                </a:lnTo>
                <a:lnTo>
                  <a:pt x="861479" y="965199"/>
                </a:lnTo>
                <a:lnTo>
                  <a:pt x="855126" y="958850"/>
                </a:lnTo>
                <a:close/>
              </a:path>
              <a:path w="2727960" h="2830829">
                <a:moveTo>
                  <a:pt x="861479" y="965200"/>
                </a:moveTo>
                <a:lnTo>
                  <a:pt x="842010" y="965200"/>
                </a:lnTo>
                <a:lnTo>
                  <a:pt x="848360" y="971549"/>
                </a:lnTo>
                <a:lnTo>
                  <a:pt x="867832" y="971549"/>
                </a:lnTo>
                <a:lnTo>
                  <a:pt x="861479" y="965200"/>
                </a:lnTo>
                <a:close/>
              </a:path>
              <a:path w="2727960" h="2830829">
                <a:moveTo>
                  <a:pt x="867832" y="971550"/>
                </a:moveTo>
                <a:lnTo>
                  <a:pt x="848360" y="971550"/>
                </a:lnTo>
                <a:lnTo>
                  <a:pt x="854710" y="977899"/>
                </a:lnTo>
                <a:lnTo>
                  <a:pt x="874185" y="977899"/>
                </a:lnTo>
                <a:lnTo>
                  <a:pt x="867832" y="971550"/>
                </a:lnTo>
                <a:close/>
              </a:path>
              <a:path w="2727960" h="2830829">
                <a:moveTo>
                  <a:pt x="874185" y="977899"/>
                </a:moveTo>
                <a:lnTo>
                  <a:pt x="854710" y="977899"/>
                </a:lnTo>
                <a:lnTo>
                  <a:pt x="861060" y="984249"/>
                </a:lnTo>
                <a:lnTo>
                  <a:pt x="880537" y="984249"/>
                </a:lnTo>
                <a:lnTo>
                  <a:pt x="874185" y="977899"/>
                </a:lnTo>
                <a:close/>
              </a:path>
              <a:path w="2727960" h="2830829">
                <a:moveTo>
                  <a:pt x="880537" y="984249"/>
                </a:moveTo>
                <a:lnTo>
                  <a:pt x="861060" y="984249"/>
                </a:lnTo>
                <a:lnTo>
                  <a:pt x="867410" y="990599"/>
                </a:lnTo>
                <a:lnTo>
                  <a:pt x="886890" y="990599"/>
                </a:lnTo>
                <a:lnTo>
                  <a:pt x="880537" y="984249"/>
                </a:lnTo>
                <a:close/>
              </a:path>
              <a:path w="2727960" h="2830829">
                <a:moveTo>
                  <a:pt x="886890" y="990600"/>
                </a:moveTo>
                <a:lnTo>
                  <a:pt x="867410" y="990600"/>
                </a:lnTo>
                <a:lnTo>
                  <a:pt x="873760" y="996949"/>
                </a:lnTo>
                <a:lnTo>
                  <a:pt x="893243" y="996949"/>
                </a:lnTo>
                <a:lnTo>
                  <a:pt x="886890" y="990600"/>
                </a:lnTo>
                <a:close/>
              </a:path>
              <a:path w="2727960" h="2830829">
                <a:moveTo>
                  <a:pt x="893243" y="996950"/>
                </a:moveTo>
                <a:lnTo>
                  <a:pt x="873760" y="996950"/>
                </a:lnTo>
                <a:lnTo>
                  <a:pt x="880110" y="1003299"/>
                </a:lnTo>
                <a:lnTo>
                  <a:pt x="899596" y="1003299"/>
                </a:lnTo>
                <a:lnTo>
                  <a:pt x="893243" y="996950"/>
                </a:lnTo>
                <a:close/>
              </a:path>
              <a:path w="2727960" h="2830829">
                <a:moveTo>
                  <a:pt x="899596" y="1003300"/>
                </a:moveTo>
                <a:lnTo>
                  <a:pt x="880110" y="1003300"/>
                </a:lnTo>
                <a:lnTo>
                  <a:pt x="886460" y="1009649"/>
                </a:lnTo>
                <a:lnTo>
                  <a:pt x="905948" y="1009649"/>
                </a:lnTo>
                <a:lnTo>
                  <a:pt x="899596" y="1003300"/>
                </a:lnTo>
                <a:close/>
              </a:path>
              <a:path w="2727960" h="2830829">
                <a:moveTo>
                  <a:pt x="905948" y="1009650"/>
                </a:moveTo>
                <a:lnTo>
                  <a:pt x="886460" y="1009650"/>
                </a:lnTo>
                <a:lnTo>
                  <a:pt x="892810" y="1015999"/>
                </a:lnTo>
                <a:lnTo>
                  <a:pt x="912301" y="1015999"/>
                </a:lnTo>
                <a:lnTo>
                  <a:pt x="905948" y="1009650"/>
                </a:lnTo>
                <a:close/>
              </a:path>
              <a:path w="2727960" h="2830829">
                <a:moveTo>
                  <a:pt x="912301" y="1016000"/>
                </a:moveTo>
                <a:lnTo>
                  <a:pt x="892810" y="1016000"/>
                </a:lnTo>
                <a:lnTo>
                  <a:pt x="899160" y="1022349"/>
                </a:lnTo>
                <a:lnTo>
                  <a:pt x="918654" y="1022349"/>
                </a:lnTo>
                <a:lnTo>
                  <a:pt x="912301" y="1016000"/>
                </a:lnTo>
                <a:close/>
              </a:path>
              <a:path w="2727960" h="2830829">
                <a:moveTo>
                  <a:pt x="918654" y="1022350"/>
                </a:moveTo>
                <a:lnTo>
                  <a:pt x="899160" y="1022350"/>
                </a:lnTo>
                <a:lnTo>
                  <a:pt x="905510" y="1028699"/>
                </a:lnTo>
                <a:lnTo>
                  <a:pt x="925007" y="1028699"/>
                </a:lnTo>
                <a:lnTo>
                  <a:pt x="918654" y="1022350"/>
                </a:lnTo>
                <a:close/>
              </a:path>
              <a:path w="2727960" h="2830829">
                <a:moveTo>
                  <a:pt x="925007" y="1028700"/>
                </a:moveTo>
                <a:lnTo>
                  <a:pt x="905510" y="1028700"/>
                </a:lnTo>
                <a:lnTo>
                  <a:pt x="911860" y="1035049"/>
                </a:lnTo>
                <a:lnTo>
                  <a:pt x="931359" y="1035049"/>
                </a:lnTo>
                <a:lnTo>
                  <a:pt x="925007" y="1028700"/>
                </a:lnTo>
                <a:close/>
              </a:path>
              <a:path w="2727960" h="2830829">
                <a:moveTo>
                  <a:pt x="931359" y="1035050"/>
                </a:moveTo>
                <a:lnTo>
                  <a:pt x="911860" y="1035050"/>
                </a:lnTo>
                <a:lnTo>
                  <a:pt x="918209" y="1041399"/>
                </a:lnTo>
                <a:lnTo>
                  <a:pt x="937712" y="1041399"/>
                </a:lnTo>
                <a:lnTo>
                  <a:pt x="931359" y="1035050"/>
                </a:lnTo>
                <a:close/>
              </a:path>
              <a:path w="2727960" h="2830829">
                <a:moveTo>
                  <a:pt x="937712" y="1041400"/>
                </a:moveTo>
                <a:lnTo>
                  <a:pt x="918210" y="1041400"/>
                </a:lnTo>
                <a:lnTo>
                  <a:pt x="930909" y="1054099"/>
                </a:lnTo>
                <a:lnTo>
                  <a:pt x="950417" y="1054099"/>
                </a:lnTo>
                <a:lnTo>
                  <a:pt x="937712" y="1041400"/>
                </a:lnTo>
                <a:close/>
              </a:path>
              <a:path w="2727960" h="2830829">
                <a:moveTo>
                  <a:pt x="950417" y="1054099"/>
                </a:moveTo>
                <a:lnTo>
                  <a:pt x="930910" y="1054099"/>
                </a:lnTo>
                <a:lnTo>
                  <a:pt x="937260" y="1060449"/>
                </a:lnTo>
                <a:lnTo>
                  <a:pt x="956770" y="1060449"/>
                </a:lnTo>
                <a:lnTo>
                  <a:pt x="950417" y="1054099"/>
                </a:lnTo>
                <a:close/>
              </a:path>
              <a:path w="2727960" h="2830829">
                <a:moveTo>
                  <a:pt x="956770" y="1060450"/>
                </a:moveTo>
                <a:lnTo>
                  <a:pt x="937260" y="1060450"/>
                </a:lnTo>
                <a:lnTo>
                  <a:pt x="943610" y="1066799"/>
                </a:lnTo>
                <a:lnTo>
                  <a:pt x="963123" y="1066799"/>
                </a:lnTo>
                <a:lnTo>
                  <a:pt x="956770" y="1060450"/>
                </a:lnTo>
                <a:close/>
              </a:path>
              <a:path w="2727960" h="2830829">
                <a:moveTo>
                  <a:pt x="963123" y="1066799"/>
                </a:moveTo>
                <a:lnTo>
                  <a:pt x="943610" y="1066799"/>
                </a:lnTo>
                <a:lnTo>
                  <a:pt x="962660" y="1085849"/>
                </a:lnTo>
                <a:lnTo>
                  <a:pt x="982181" y="1085849"/>
                </a:lnTo>
                <a:lnTo>
                  <a:pt x="963123" y="1066799"/>
                </a:lnTo>
                <a:close/>
              </a:path>
              <a:path w="2727960" h="2830829">
                <a:moveTo>
                  <a:pt x="982181" y="1085849"/>
                </a:moveTo>
                <a:lnTo>
                  <a:pt x="962660" y="1085849"/>
                </a:lnTo>
                <a:lnTo>
                  <a:pt x="969010" y="1092199"/>
                </a:lnTo>
                <a:lnTo>
                  <a:pt x="988534" y="1092199"/>
                </a:lnTo>
                <a:lnTo>
                  <a:pt x="982181" y="1085849"/>
                </a:lnTo>
                <a:close/>
              </a:path>
              <a:path w="2727960" h="2830829">
                <a:moveTo>
                  <a:pt x="988534" y="1092200"/>
                </a:moveTo>
                <a:lnTo>
                  <a:pt x="969010" y="1092200"/>
                </a:lnTo>
                <a:lnTo>
                  <a:pt x="975360" y="1098549"/>
                </a:lnTo>
                <a:lnTo>
                  <a:pt x="994887" y="1098549"/>
                </a:lnTo>
                <a:lnTo>
                  <a:pt x="988534" y="1092200"/>
                </a:lnTo>
                <a:close/>
              </a:path>
              <a:path w="2727960" h="2830829">
                <a:moveTo>
                  <a:pt x="994887" y="1098550"/>
                </a:moveTo>
                <a:lnTo>
                  <a:pt x="975360" y="1098550"/>
                </a:lnTo>
                <a:lnTo>
                  <a:pt x="981710" y="1104899"/>
                </a:lnTo>
                <a:lnTo>
                  <a:pt x="1001239" y="1104899"/>
                </a:lnTo>
                <a:lnTo>
                  <a:pt x="994887" y="1098550"/>
                </a:lnTo>
                <a:close/>
              </a:path>
              <a:path w="2727960" h="2830829">
                <a:moveTo>
                  <a:pt x="1001239" y="1104900"/>
                </a:moveTo>
                <a:lnTo>
                  <a:pt x="981710" y="1104900"/>
                </a:lnTo>
                <a:lnTo>
                  <a:pt x="994409" y="1117599"/>
                </a:lnTo>
                <a:lnTo>
                  <a:pt x="1013945" y="1117599"/>
                </a:lnTo>
                <a:lnTo>
                  <a:pt x="1001239" y="1104900"/>
                </a:lnTo>
                <a:close/>
              </a:path>
              <a:path w="2727960" h="2830829">
                <a:moveTo>
                  <a:pt x="1013945" y="1117600"/>
                </a:moveTo>
                <a:lnTo>
                  <a:pt x="994410" y="1117600"/>
                </a:lnTo>
                <a:lnTo>
                  <a:pt x="1000759" y="1123949"/>
                </a:lnTo>
                <a:lnTo>
                  <a:pt x="1020298" y="1123949"/>
                </a:lnTo>
                <a:lnTo>
                  <a:pt x="1013945" y="1117600"/>
                </a:lnTo>
                <a:close/>
              </a:path>
              <a:path w="2727960" h="2830829">
                <a:moveTo>
                  <a:pt x="1020298" y="1123950"/>
                </a:moveTo>
                <a:lnTo>
                  <a:pt x="1000760" y="1123950"/>
                </a:lnTo>
                <a:lnTo>
                  <a:pt x="1013459" y="1136649"/>
                </a:lnTo>
                <a:lnTo>
                  <a:pt x="1033003" y="1136649"/>
                </a:lnTo>
                <a:lnTo>
                  <a:pt x="1020298" y="1123950"/>
                </a:lnTo>
                <a:close/>
              </a:path>
              <a:path w="2727960" h="2830829">
                <a:moveTo>
                  <a:pt x="1033003" y="1136650"/>
                </a:moveTo>
                <a:lnTo>
                  <a:pt x="1013460" y="1136650"/>
                </a:lnTo>
                <a:lnTo>
                  <a:pt x="1019810" y="1142999"/>
                </a:lnTo>
                <a:lnTo>
                  <a:pt x="1039356" y="1142999"/>
                </a:lnTo>
                <a:lnTo>
                  <a:pt x="1033003" y="1136650"/>
                </a:lnTo>
                <a:close/>
              </a:path>
              <a:path w="2727960" h="2830829">
                <a:moveTo>
                  <a:pt x="1039356" y="1142999"/>
                </a:moveTo>
                <a:lnTo>
                  <a:pt x="1019810" y="1142999"/>
                </a:lnTo>
                <a:lnTo>
                  <a:pt x="1026160" y="1149349"/>
                </a:lnTo>
                <a:lnTo>
                  <a:pt x="1045709" y="1149349"/>
                </a:lnTo>
                <a:lnTo>
                  <a:pt x="1039356" y="1142999"/>
                </a:lnTo>
                <a:close/>
              </a:path>
              <a:path w="2727960" h="2830829">
                <a:moveTo>
                  <a:pt x="1045709" y="1149350"/>
                </a:moveTo>
                <a:lnTo>
                  <a:pt x="1026160" y="1149350"/>
                </a:lnTo>
                <a:lnTo>
                  <a:pt x="1032510" y="1155699"/>
                </a:lnTo>
                <a:lnTo>
                  <a:pt x="1052061" y="1155699"/>
                </a:lnTo>
                <a:lnTo>
                  <a:pt x="1045709" y="1149350"/>
                </a:lnTo>
                <a:close/>
              </a:path>
              <a:path w="2727960" h="2830829">
                <a:moveTo>
                  <a:pt x="1052061" y="1155700"/>
                </a:moveTo>
                <a:lnTo>
                  <a:pt x="1032510" y="1155700"/>
                </a:lnTo>
                <a:lnTo>
                  <a:pt x="1038860" y="1162049"/>
                </a:lnTo>
                <a:lnTo>
                  <a:pt x="1058414" y="1162049"/>
                </a:lnTo>
                <a:lnTo>
                  <a:pt x="1052061" y="1155700"/>
                </a:lnTo>
                <a:close/>
              </a:path>
              <a:path w="2727960" h="2830829">
                <a:moveTo>
                  <a:pt x="1058414" y="1162050"/>
                </a:moveTo>
                <a:lnTo>
                  <a:pt x="1038860" y="1162050"/>
                </a:lnTo>
                <a:lnTo>
                  <a:pt x="1045210" y="1168399"/>
                </a:lnTo>
                <a:lnTo>
                  <a:pt x="1064767" y="1168399"/>
                </a:lnTo>
                <a:lnTo>
                  <a:pt x="1058414" y="1162050"/>
                </a:lnTo>
                <a:close/>
              </a:path>
              <a:path w="2727960" h="2830829">
                <a:moveTo>
                  <a:pt x="1064767" y="1168400"/>
                </a:moveTo>
                <a:lnTo>
                  <a:pt x="1045210" y="1168400"/>
                </a:lnTo>
                <a:lnTo>
                  <a:pt x="1051560" y="1174749"/>
                </a:lnTo>
                <a:lnTo>
                  <a:pt x="1071119" y="1174749"/>
                </a:lnTo>
                <a:lnTo>
                  <a:pt x="1064767" y="1168400"/>
                </a:lnTo>
                <a:close/>
              </a:path>
              <a:path w="2727960" h="2830829">
                <a:moveTo>
                  <a:pt x="1071119" y="1174750"/>
                </a:moveTo>
                <a:lnTo>
                  <a:pt x="1051560" y="1174750"/>
                </a:lnTo>
                <a:lnTo>
                  <a:pt x="1057910" y="1181099"/>
                </a:lnTo>
                <a:lnTo>
                  <a:pt x="1077472" y="1181099"/>
                </a:lnTo>
                <a:lnTo>
                  <a:pt x="1071119" y="1174750"/>
                </a:lnTo>
                <a:close/>
              </a:path>
              <a:path w="2727960" h="2830829">
                <a:moveTo>
                  <a:pt x="1077472" y="1181100"/>
                </a:moveTo>
                <a:lnTo>
                  <a:pt x="1057910" y="1181100"/>
                </a:lnTo>
                <a:lnTo>
                  <a:pt x="1064260" y="1187449"/>
                </a:lnTo>
                <a:lnTo>
                  <a:pt x="1083825" y="1187449"/>
                </a:lnTo>
                <a:lnTo>
                  <a:pt x="1077472" y="1181100"/>
                </a:lnTo>
                <a:close/>
              </a:path>
              <a:path w="2727960" h="2830829">
                <a:moveTo>
                  <a:pt x="1083825" y="1187450"/>
                </a:moveTo>
                <a:lnTo>
                  <a:pt x="1064260" y="1187450"/>
                </a:lnTo>
                <a:lnTo>
                  <a:pt x="1070609" y="1193799"/>
                </a:lnTo>
                <a:lnTo>
                  <a:pt x="1090178" y="1193799"/>
                </a:lnTo>
                <a:lnTo>
                  <a:pt x="1083825" y="1187450"/>
                </a:lnTo>
                <a:close/>
              </a:path>
              <a:path w="2727960" h="2830829">
                <a:moveTo>
                  <a:pt x="1090178" y="1193800"/>
                </a:moveTo>
                <a:lnTo>
                  <a:pt x="1070610" y="1193800"/>
                </a:lnTo>
                <a:lnTo>
                  <a:pt x="1076959" y="1200149"/>
                </a:lnTo>
                <a:lnTo>
                  <a:pt x="1096530" y="1200149"/>
                </a:lnTo>
                <a:lnTo>
                  <a:pt x="1090178" y="1193800"/>
                </a:lnTo>
                <a:close/>
              </a:path>
              <a:path w="2727960" h="2830829">
                <a:moveTo>
                  <a:pt x="1096530" y="1200150"/>
                </a:moveTo>
                <a:lnTo>
                  <a:pt x="1076960" y="1200150"/>
                </a:lnTo>
                <a:lnTo>
                  <a:pt x="1083309" y="1206499"/>
                </a:lnTo>
                <a:lnTo>
                  <a:pt x="1102883" y="1206499"/>
                </a:lnTo>
                <a:lnTo>
                  <a:pt x="1096530" y="1200150"/>
                </a:lnTo>
                <a:close/>
              </a:path>
              <a:path w="2727960" h="2830829">
                <a:moveTo>
                  <a:pt x="1102883" y="1206499"/>
                </a:moveTo>
                <a:lnTo>
                  <a:pt x="1083310" y="1206499"/>
                </a:lnTo>
                <a:lnTo>
                  <a:pt x="1103630" y="1226819"/>
                </a:lnTo>
                <a:lnTo>
                  <a:pt x="1123212" y="1226819"/>
                </a:lnTo>
                <a:lnTo>
                  <a:pt x="1102883" y="1206499"/>
                </a:lnTo>
                <a:close/>
              </a:path>
              <a:path w="2727960" h="2830829">
                <a:moveTo>
                  <a:pt x="1123212" y="1226819"/>
                </a:moveTo>
                <a:lnTo>
                  <a:pt x="1103630" y="1226819"/>
                </a:lnTo>
                <a:lnTo>
                  <a:pt x="1109980" y="1233169"/>
                </a:lnTo>
                <a:lnTo>
                  <a:pt x="1129565" y="1233169"/>
                </a:lnTo>
                <a:lnTo>
                  <a:pt x="1123212" y="1226819"/>
                </a:lnTo>
                <a:close/>
              </a:path>
              <a:path w="2727960" h="2830829">
                <a:moveTo>
                  <a:pt x="1129565" y="1233169"/>
                </a:moveTo>
                <a:lnTo>
                  <a:pt x="1109980" y="1233169"/>
                </a:lnTo>
                <a:lnTo>
                  <a:pt x="1120140" y="1243329"/>
                </a:lnTo>
                <a:lnTo>
                  <a:pt x="1139729" y="1243329"/>
                </a:lnTo>
                <a:lnTo>
                  <a:pt x="1129565" y="1233169"/>
                </a:lnTo>
                <a:close/>
              </a:path>
              <a:path w="2727960" h="2830829">
                <a:moveTo>
                  <a:pt x="1139729" y="1243329"/>
                </a:moveTo>
                <a:lnTo>
                  <a:pt x="1120140" y="1243329"/>
                </a:lnTo>
                <a:lnTo>
                  <a:pt x="1132840" y="1256029"/>
                </a:lnTo>
                <a:lnTo>
                  <a:pt x="1152434" y="1256029"/>
                </a:lnTo>
                <a:lnTo>
                  <a:pt x="1139729" y="1243329"/>
                </a:lnTo>
                <a:close/>
              </a:path>
              <a:path w="2727960" h="2830829">
                <a:moveTo>
                  <a:pt x="1152434" y="1256029"/>
                </a:moveTo>
                <a:lnTo>
                  <a:pt x="1132840" y="1256029"/>
                </a:lnTo>
                <a:lnTo>
                  <a:pt x="1141730" y="1264919"/>
                </a:lnTo>
                <a:lnTo>
                  <a:pt x="1161328" y="1264919"/>
                </a:lnTo>
                <a:lnTo>
                  <a:pt x="1152434" y="1256029"/>
                </a:lnTo>
                <a:close/>
              </a:path>
              <a:path w="2727960" h="2830829">
                <a:moveTo>
                  <a:pt x="1161328" y="1264920"/>
                </a:moveTo>
                <a:lnTo>
                  <a:pt x="1141730" y="1264920"/>
                </a:lnTo>
                <a:lnTo>
                  <a:pt x="1183640" y="1306829"/>
                </a:lnTo>
                <a:lnTo>
                  <a:pt x="1203256" y="1306829"/>
                </a:lnTo>
                <a:lnTo>
                  <a:pt x="1161328" y="1264920"/>
                </a:lnTo>
                <a:close/>
              </a:path>
              <a:path w="2727960" h="2830829">
                <a:moveTo>
                  <a:pt x="1203256" y="1306829"/>
                </a:moveTo>
                <a:lnTo>
                  <a:pt x="1183640" y="1306829"/>
                </a:lnTo>
                <a:lnTo>
                  <a:pt x="1186180" y="1309369"/>
                </a:lnTo>
                <a:lnTo>
                  <a:pt x="1205797" y="1309369"/>
                </a:lnTo>
                <a:lnTo>
                  <a:pt x="1203256" y="1306829"/>
                </a:lnTo>
                <a:close/>
              </a:path>
              <a:path w="2727960" h="2830829">
                <a:moveTo>
                  <a:pt x="1205797" y="1309369"/>
                </a:moveTo>
                <a:lnTo>
                  <a:pt x="1186180" y="1309369"/>
                </a:lnTo>
                <a:lnTo>
                  <a:pt x="1189990" y="1313179"/>
                </a:lnTo>
                <a:lnTo>
                  <a:pt x="1209609" y="1313179"/>
                </a:lnTo>
                <a:lnTo>
                  <a:pt x="1205797" y="1309369"/>
                </a:lnTo>
                <a:close/>
              </a:path>
              <a:path w="2727960" h="2830829">
                <a:moveTo>
                  <a:pt x="1209609" y="1313179"/>
                </a:moveTo>
                <a:lnTo>
                  <a:pt x="1189990" y="1313179"/>
                </a:lnTo>
                <a:lnTo>
                  <a:pt x="1192530" y="1315719"/>
                </a:lnTo>
                <a:lnTo>
                  <a:pt x="1212150" y="1315719"/>
                </a:lnTo>
                <a:lnTo>
                  <a:pt x="1209609" y="1313179"/>
                </a:lnTo>
                <a:close/>
              </a:path>
              <a:path w="2727960" h="2830829">
                <a:moveTo>
                  <a:pt x="1212150" y="1315719"/>
                </a:moveTo>
                <a:lnTo>
                  <a:pt x="1192530" y="1315719"/>
                </a:lnTo>
                <a:lnTo>
                  <a:pt x="1196340" y="1319529"/>
                </a:lnTo>
                <a:lnTo>
                  <a:pt x="1215962" y="1319529"/>
                </a:lnTo>
                <a:lnTo>
                  <a:pt x="1212150" y="1315719"/>
                </a:lnTo>
                <a:close/>
              </a:path>
              <a:path w="2727960" h="2830829">
                <a:moveTo>
                  <a:pt x="1215962" y="1319529"/>
                </a:moveTo>
                <a:lnTo>
                  <a:pt x="1196340" y="1319529"/>
                </a:lnTo>
                <a:lnTo>
                  <a:pt x="1198880" y="1322069"/>
                </a:lnTo>
                <a:lnTo>
                  <a:pt x="1218503" y="1322069"/>
                </a:lnTo>
                <a:lnTo>
                  <a:pt x="1215962" y="1319529"/>
                </a:lnTo>
                <a:close/>
              </a:path>
              <a:path w="2727960" h="2830829">
                <a:moveTo>
                  <a:pt x="1218503" y="1322069"/>
                </a:moveTo>
                <a:lnTo>
                  <a:pt x="1198880" y="1322069"/>
                </a:lnTo>
                <a:lnTo>
                  <a:pt x="1205230" y="1328419"/>
                </a:lnTo>
                <a:lnTo>
                  <a:pt x="1224856" y="1328419"/>
                </a:lnTo>
                <a:lnTo>
                  <a:pt x="1218503" y="1322069"/>
                </a:lnTo>
                <a:close/>
              </a:path>
              <a:path w="2727960" h="2830829">
                <a:moveTo>
                  <a:pt x="1224856" y="1328419"/>
                </a:moveTo>
                <a:lnTo>
                  <a:pt x="1205230" y="1328419"/>
                </a:lnTo>
                <a:lnTo>
                  <a:pt x="1209040" y="1332229"/>
                </a:lnTo>
                <a:lnTo>
                  <a:pt x="1228667" y="1332229"/>
                </a:lnTo>
                <a:lnTo>
                  <a:pt x="1224856" y="1328419"/>
                </a:lnTo>
                <a:close/>
              </a:path>
              <a:path w="2727960" h="2830829">
                <a:moveTo>
                  <a:pt x="1228667" y="1332230"/>
                </a:moveTo>
                <a:lnTo>
                  <a:pt x="1209040" y="1332230"/>
                </a:lnTo>
                <a:lnTo>
                  <a:pt x="1217930" y="1341119"/>
                </a:lnTo>
                <a:lnTo>
                  <a:pt x="1237561" y="1341119"/>
                </a:lnTo>
                <a:lnTo>
                  <a:pt x="1228667" y="1332230"/>
                </a:lnTo>
                <a:close/>
              </a:path>
              <a:path w="2727960" h="2830829">
                <a:moveTo>
                  <a:pt x="1237561" y="1341119"/>
                </a:moveTo>
                <a:lnTo>
                  <a:pt x="1217930" y="1341119"/>
                </a:lnTo>
                <a:lnTo>
                  <a:pt x="1234440" y="1357629"/>
                </a:lnTo>
                <a:lnTo>
                  <a:pt x="1254078" y="1357629"/>
                </a:lnTo>
                <a:lnTo>
                  <a:pt x="1237561" y="1341119"/>
                </a:lnTo>
                <a:close/>
              </a:path>
              <a:path w="2727960" h="2830829">
                <a:moveTo>
                  <a:pt x="1254078" y="1357629"/>
                </a:moveTo>
                <a:lnTo>
                  <a:pt x="1234440" y="1357629"/>
                </a:lnTo>
                <a:lnTo>
                  <a:pt x="1236980" y="1360169"/>
                </a:lnTo>
                <a:lnTo>
                  <a:pt x="1256619" y="1360169"/>
                </a:lnTo>
                <a:lnTo>
                  <a:pt x="1254078" y="1357629"/>
                </a:lnTo>
                <a:close/>
              </a:path>
              <a:path w="2727960" h="2830829">
                <a:moveTo>
                  <a:pt x="1256619" y="1360169"/>
                </a:moveTo>
                <a:lnTo>
                  <a:pt x="1236980" y="1360169"/>
                </a:lnTo>
                <a:lnTo>
                  <a:pt x="1275080" y="1398269"/>
                </a:lnTo>
                <a:lnTo>
                  <a:pt x="1294736" y="1398269"/>
                </a:lnTo>
                <a:lnTo>
                  <a:pt x="1256619" y="1360169"/>
                </a:lnTo>
                <a:close/>
              </a:path>
              <a:path w="2727960" h="2830829">
                <a:moveTo>
                  <a:pt x="1294736" y="1398270"/>
                </a:moveTo>
                <a:lnTo>
                  <a:pt x="1275080" y="1398270"/>
                </a:lnTo>
                <a:lnTo>
                  <a:pt x="1278890" y="1402079"/>
                </a:lnTo>
                <a:lnTo>
                  <a:pt x="1298547" y="1402079"/>
                </a:lnTo>
                <a:lnTo>
                  <a:pt x="1294736" y="1398270"/>
                </a:lnTo>
                <a:close/>
              </a:path>
              <a:path w="2727960" h="2830829">
                <a:moveTo>
                  <a:pt x="1298547" y="1402079"/>
                </a:moveTo>
                <a:lnTo>
                  <a:pt x="1278890" y="1402079"/>
                </a:lnTo>
                <a:lnTo>
                  <a:pt x="1281430" y="1404619"/>
                </a:lnTo>
                <a:lnTo>
                  <a:pt x="1301089" y="1404619"/>
                </a:lnTo>
                <a:lnTo>
                  <a:pt x="1298547" y="1402079"/>
                </a:lnTo>
                <a:close/>
              </a:path>
              <a:path w="2727960" h="2830829">
                <a:moveTo>
                  <a:pt x="1301089" y="1404619"/>
                </a:moveTo>
                <a:lnTo>
                  <a:pt x="1281430" y="1404619"/>
                </a:lnTo>
                <a:lnTo>
                  <a:pt x="1291590" y="1414779"/>
                </a:lnTo>
                <a:lnTo>
                  <a:pt x="1311253" y="1414779"/>
                </a:lnTo>
                <a:lnTo>
                  <a:pt x="1301089" y="1404619"/>
                </a:lnTo>
                <a:close/>
              </a:path>
              <a:path w="2727960" h="2830829">
                <a:moveTo>
                  <a:pt x="1311253" y="1414780"/>
                </a:moveTo>
                <a:lnTo>
                  <a:pt x="1291590" y="1414780"/>
                </a:lnTo>
                <a:lnTo>
                  <a:pt x="1294130" y="1417319"/>
                </a:lnTo>
                <a:lnTo>
                  <a:pt x="1313794" y="1417319"/>
                </a:lnTo>
                <a:lnTo>
                  <a:pt x="1311253" y="1414780"/>
                </a:lnTo>
                <a:close/>
              </a:path>
              <a:path w="2727960" h="2830829">
                <a:moveTo>
                  <a:pt x="1313794" y="1417319"/>
                </a:moveTo>
                <a:lnTo>
                  <a:pt x="1294130" y="1417319"/>
                </a:lnTo>
                <a:lnTo>
                  <a:pt x="1297940" y="1421129"/>
                </a:lnTo>
                <a:lnTo>
                  <a:pt x="1317606" y="1421129"/>
                </a:lnTo>
                <a:lnTo>
                  <a:pt x="1313794" y="1417319"/>
                </a:lnTo>
                <a:close/>
              </a:path>
              <a:path w="2727960" h="2830829">
                <a:moveTo>
                  <a:pt x="1317606" y="1421129"/>
                </a:moveTo>
                <a:lnTo>
                  <a:pt x="1297940" y="1421129"/>
                </a:lnTo>
                <a:lnTo>
                  <a:pt x="1306830" y="1430019"/>
                </a:lnTo>
                <a:lnTo>
                  <a:pt x="1326499" y="1430019"/>
                </a:lnTo>
                <a:lnTo>
                  <a:pt x="1317606" y="1421129"/>
                </a:lnTo>
                <a:close/>
              </a:path>
              <a:path w="2727960" h="2830829">
                <a:moveTo>
                  <a:pt x="1326499" y="1430019"/>
                </a:moveTo>
                <a:lnTo>
                  <a:pt x="1306830" y="1430019"/>
                </a:lnTo>
                <a:lnTo>
                  <a:pt x="1310640" y="1433829"/>
                </a:lnTo>
                <a:lnTo>
                  <a:pt x="1330311" y="1433829"/>
                </a:lnTo>
                <a:lnTo>
                  <a:pt x="1326499" y="1430019"/>
                </a:lnTo>
                <a:close/>
              </a:path>
              <a:path w="2727960" h="2830829">
                <a:moveTo>
                  <a:pt x="1330311" y="1433829"/>
                </a:moveTo>
                <a:lnTo>
                  <a:pt x="1310640" y="1433829"/>
                </a:lnTo>
                <a:lnTo>
                  <a:pt x="1316989" y="1440179"/>
                </a:lnTo>
                <a:lnTo>
                  <a:pt x="1336664" y="1440179"/>
                </a:lnTo>
                <a:lnTo>
                  <a:pt x="1330311" y="1433829"/>
                </a:lnTo>
                <a:close/>
              </a:path>
              <a:path w="2727960" h="2830829">
                <a:moveTo>
                  <a:pt x="1336664" y="1440179"/>
                </a:moveTo>
                <a:lnTo>
                  <a:pt x="1316990" y="1440179"/>
                </a:lnTo>
                <a:lnTo>
                  <a:pt x="1323340" y="1446529"/>
                </a:lnTo>
                <a:lnTo>
                  <a:pt x="1343017" y="1446529"/>
                </a:lnTo>
                <a:lnTo>
                  <a:pt x="1336664" y="1440179"/>
                </a:lnTo>
                <a:close/>
              </a:path>
              <a:path w="2727960" h="2830829">
                <a:moveTo>
                  <a:pt x="1343017" y="1446529"/>
                </a:moveTo>
                <a:lnTo>
                  <a:pt x="1323340" y="1446529"/>
                </a:lnTo>
                <a:lnTo>
                  <a:pt x="1332230" y="1455419"/>
                </a:lnTo>
                <a:lnTo>
                  <a:pt x="1351910" y="1455419"/>
                </a:lnTo>
                <a:lnTo>
                  <a:pt x="1343017" y="1446529"/>
                </a:lnTo>
                <a:close/>
              </a:path>
              <a:path w="2727960" h="2830829">
                <a:moveTo>
                  <a:pt x="1351910" y="1455419"/>
                </a:moveTo>
                <a:lnTo>
                  <a:pt x="1332230" y="1455419"/>
                </a:lnTo>
                <a:lnTo>
                  <a:pt x="1338580" y="1461769"/>
                </a:lnTo>
                <a:lnTo>
                  <a:pt x="1358263" y="1461769"/>
                </a:lnTo>
                <a:lnTo>
                  <a:pt x="1351910" y="1455419"/>
                </a:lnTo>
                <a:close/>
              </a:path>
              <a:path w="2727960" h="2830829">
                <a:moveTo>
                  <a:pt x="1358263" y="1461769"/>
                </a:moveTo>
                <a:lnTo>
                  <a:pt x="1338580" y="1461769"/>
                </a:lnTo>
                <a:lnTo>
                  <a:pt x="1351280" y="1474469"/>
                </a:lnTo>
                <a:lnTo>
                  <a:pt x="1370969" y="1474469"/>
                </a:lnTo>
                <a:lnTo>
                  <a:pt x="1358263" y="1461769"/>
                </a:lnTo>
                <a:close/>
              </a:path>
              <a:path w="2727960" h="2830829">
                <a:moveTo>
                  <a:pt x="1370969" y="1474469"/>
                </a:moveTo>
                <a:lnTo>
                  <a:pt x="1351280" y="1474469"/>
                </a:lnTo>
                <a:lnTo>
                  <a:pt x="1355089" y="1478279"/>
                </a:lnTo>
                <a:lnTo>
                  <a:pt x="1374780" y="1478279"/>
                </a:lnTo>
                <a:lnTo>
                  <a:pt x="1370969" y="1474469"/>
                </a:lnTo>
                <a:close/>
              </a:path>
              <a:path w="2727960" h="2830829">
                <a:moveTo>
                  <a:pt x="1374780" y="1478279"/>
                </a:moveTo>
                <a:lnTo>
                  <a:pt x="1355090" y="1478279"/>
                </a:lnTo>
                <a:lnTo>
                  <a:pt x="1370330" y="1493519"/>
                </a:lnTo>
                <a:lnTo>
                  <a:pt x="1390027" y="1493519"/>
                </a:lnTo>
                <a:lnTo>
                  <a:pt x="1374780" y="1478279"/>
                </a:lnTo>
                <a:close/>
              </a:path>
              <a:path w="2727960" h="2830829">
                <a:moveTo>
                  <a:pt x="1390027" y="1493519"/>
                </a:moveTo>
                <a:lnTo>
                  <a:pt x="1370330" y="1493519"/>
                </a:lnTo>
                <a:lnTo>
                  <a:pt x="1414780" y="1537969"/>
                </a:lnTo>
                <a:lnTo>
                  <a:pt x="1434496" y="1537969"/>
                </a:lnTo>
                <a:lnTo>
                  <a:pt x="1390027" y="1493519"/>
                </a:lnTo>
                <a:close/>
              </a:path>
              <a:path w="2727960" h="2830829">
                <a:moveTo>
                  <a:pt x="1434496" y="1537969"/>
                </a:moveTo>
                <a:lnTo>
                  <a:pt x="1414780" y="1537969"/>
                </a:lnTo>
                <a:lnTo>
                  <a:pt x="1427480" y="1550669"/>
                </a:lnTo>
                <a:lnTo>
                  <a:pt x="1447201" y="1550669"/>
                </a:lnTo>
                <a:lnTo>
                  <a:pt x="1434496" y="1537969"/>
                </a:lnTo>
                <a:close/>
              </a:path>
              <a:path w="2727960" h="2830829">
                <a:moveTo>
                  <a:pt x="1447201" y="1550669"/>
                </a:moveTo>
                <a:lnTo>
                  <a:pt x="1427480" y="1550669"/>
                </a:lnTo>
                <a:lnTo>
                  <a:pt x="1450340" y="1573529"/>
                </a:lnTo>
                <a:lnTo>
                  <a:pt x="1470071" y="1573529"/>
                </a:lnTo>
                <a:lnTo>
                  <a:pt x="1447201" y="1550669"/>
                </a:lnTo>
                <a:close/>
              </a:path>
              <a:path w="2727960" h="2830829">
                <a:moveTo>
                  <a:pt x="1470071" y="1573530"/>
                </a:moveTo>
                <a:lnTo>
                  <a:pt x="1450340" y="1573530"/>
                </a:lnTo>
                <a:lnTo>
                  <a:pt x="1482090" y="1605279"/>
                </a:lnTo>
                <a:lnTo>
                  <a:pt x="1501835" y="1605279"/>
                </a:lnTo>
                <a:lnTo>
                  <a:pt x="1470071" y="1573530"/>
                </a:lnTo>
                <a:close/>
              </a:path>
              <a:path w="2727960" h="2830829">
                <a:moveTo>
                  <a:pt x="1501835" y="1605279"/>
                </a:moveTo>
                <a:lnTo>
                  <a:pt x="1482090" y="1605279"/>
                </a:lnTo>
                <a:lnTo>
                  <a:pt x="1484630" y="1607819"/>
                </a:lnTo>
                <a:lnTo>
                  <a:pt x="1504376" y="1607819"/>
                </a:lnTo>
                <a:lnTo>
                  <a:pt x="1501835" y="1605279"/>
                </a:lnTo>
                <a:close/>
              </a:path>
              <a:path w="2727960" h="2830829">
                <a:moveTo>
                  <a:pt x="1504376" y="1607819"/>
                </a:moveTo>
                <a:lnTo>
                  <a:pt x="1484630" y="1607819"/>
                </a:lnTo>
                <a:lnTo>
                  <a:pt x="1494790" y="1617979"/>
                </a:lnTo>
                <a:lnTo>
                  <a:pt x="1514540" y="1617979"/>
                </a:lnTo>
                <a:lnTo>
                  <a:pt x="1504376" y="1607819"/>
                </a:lnTo>
                <a:close/>
              </a:path>
              <a:path w="2727960" h="2830829">
                <a:moveTo>
                  <a:pt x="1514540" y="1617979"/>
                </a:moveTo>
                <a:lnTo>
                  <a:pt x="1494790" y="1617979"/>
                </a:lnTo>
                <a:lnTo>
                  <a:pt x="1497330" y="1620519"/>
                </a:lnTo>
                <a:lnTo>
                  <a:pt x="1517082" y="1620519"/>
                </a:lnTo>
                <a:lnTo>
                  <a:pt x="1514540" y="1617979"/>
                </a:lnTo>
                <a:close/>
              </a:path>
              <a:path w="2727960" h="2830829">
                <a:moveTo>
                  <a:pt x="1517082" y="1620519"/>
                </a:moveTo>
                <a:lnTo>
                  <a:pt x="1497330" y="1620519"/>
                </a:lnTo>
                <a:lnTo>
                  <a:pt x="1529080" y="1652269"/>
                </a:lnTo>
                <a:lnTo>
                  <a:pt x="1548845" y="1652269"/>
                </a:lnTo>
                <a:lnTo>
                  <a:pt x="1517082" y="1620519"/>
                </a:lnTo>
                <a:close/>
              </a:path>
              <a:path w="2727960" h="2830829">
                <a:moveTo>
                  <a:pt x="1548845" y="1652269"/>
                </a:moveTo>
                <a:lnTo>
                  <a:pt x="1529080" y="1652269"/>
                </a:lnTo>
                <a:lnTo>
                  <a:pt x="1545589" y="1668779"/>
                </a:lnTo>
                <a:lnTo>
                  <a:pt x="1565362" y="1668779"/>
                </a:lnTo>
                <a:lnTo>
                  <a:pt x="1548845" y="1652269"/>
                </a:lnTo>
                <a:close/>
              </a:path>
              <a:path w="2727960" h="2830829">
                <a:moveTo>
                  <a:pt x="1565362" y="1668779"/>
                </a:moveTo>
                <a:lnTo>
                  <a:pt x="1545590" y="1668779"/>
                </a:lnTo>
                <a:lnTo>
                  <a:pt x="1567180" y="1690369"/>
                </a:lnTo>
                <a:lnTo>
                  <a:pt x="1586962" y="1690369"/>
                </a:lnTo>
                <a:lnTo>
                  <a:pt x="1565362" y="1668779"/>
                </a:lnTo>
                <a:close/>
              </a:path>
              <a:path w="2727960" h="2830829">
                <a:moveTo>
                  <a:pt x="1586962" y="1690369"/>
                </a:moveTo>
                <a:lnTo>
                  <a:pt x="1567180" y="1690369"/>
                </a:lnTo>
                <a:lnTo>
                  <a:pt x="1570990" y="1694179"/>
                </a:lnTo>
                <a:lnTo>
                  <a:pt x="1590773" y="1694179"/>
                </a:lnTo>
                <a:lnTo>
                  <a:pt x="1586962" y="1690369"/>
                </a:lnTo>
                <a:close/>
              </a:path>
              <a:path w="2727960" h="2830829">
                <a:moveTo>
                  <a:pt x="1590773" y="1694179"/>
                </a:moveTo>
                <a:lnTo>
                  <a:pt x="1570990" y="1694179"/>
                </a:lnTo>
                <a:lnTo>
                  <a:pt x="1583689" y="1706879"/>
                </a:lnTo>
                <a:lnTo>
                  <a:pt x="1603479" y="1706879"/>
                </a:lnTo>
                <a:lnTo>
                  <a:pt x="1590773" y="1694179"/>
                </a:lnTo>
                <a:close/>
              </a:path>
              <a:path w="2727960" h="2830829">
                <a:moveTo>
                  <a:pt x="1603479" y="1706879"/>
                </a:moveTo>
                <a:lnTo>
                  <a:pt x="1583690" y="1706879"/>
                </a:lnTo>
                <a:lnTo>
                  <a:pt x="1602740" y="1725929"/>
                </a:lnTo>
                <a:lnTo>
                  <a:pt x="1622537" y="1725929"/>
                </a:lnTo>
                <a:lnTo>
                  <a:pt x="1603479" y="1706879"/>
                </a:lnTo>
                <a:close/>
              </a:path>
              <a:path w="2727960" h="2830829">
                <a:moveTo>
                  <a:pt x="1622537" y="1725930"/>
                </a:moveTo>
                <a:lnTo>
                  <a:pt x="1602740" y="1725930"/>
                </a:lnTo>
                <a:lnTo>
                  <a:pt x="1609090" y="1732279"/>
                </a:lnTo>
                <a:lnTo>
                  <a:pt x="1628890" y="1732279"/>
                </a:lnTo>
                <a:lnTo>
                  <a:pt x="1622537" y="1725930"/>
                </a:lnTo>
                <a:close/>
              </a:path>
              <a:path w="2727960" h="2830829">
                <a:moveTo>
                  <a:pt x="1628890" y="1732280"/>
                </a:moveTo>
                <a:lnTo>
                  <a:pt x="1609090" y="1732280"/>
                </a:lnTo>
                <a:lnTo>
                  <a:pt x="1634489" y="1757679"/>
                </a:lnTo>
                <a:lnTo>
                  <a:pt x="1654301" y="1757679"/>
                </a:lnTo>
                <a:lnTo>
                  <a:pt x="1628890" y="1732280"/>
                </a:lnTo>
                <a:close/>
              </a:path>
              <a:path w="2727960" h="2830829">
                <a:moveTo>
                  <a:pt x="1654301" y="1757680"/>
                </a:moveTo>
                <a:lnTo>
                  <a:pt x="1634490" y="1757680"/>
                </a:lnTo>
                <a:lnTo>
                  <a:pt x="1640839" y="1764029"/>
                </a:lnTo>
                <a:lnTo>
                  <a:pt x="1660653" y="1764029"/>
                </a:lnTo>
                <a:lnTo>
                  <a:pt x="1654301" y="1757680"/>
                </a:lnTo>
                <a:close/>
              </a:path>
              <a:path w="2727960" h="2830829">
                <a:moveTo>
                  <a:pt x="1660653" y="1764030"/>
                </a:moveTo>
                <a:lnTo>
                  <a:pt x="1640840" y="1764030"/>
                </a:lnTo>
                <a:lnTo>
                  <a:pt x="1666239" y="1789429"/>
                </a:lnTo>
                <a:lnTo>
                  <a:pt x="1686064" y="1789429"/>
                </a:lnTo>
                <a:lnTo>
                  <a:pt x="1660653" y="1764030"/>
                </a:lnTo>
                <a:close/>
              </a:path>
              <a:path w="2727960" h="2830829">
                <a:moveTo>
                  <a:pt x="1686064" y="1789430"/>
                </a:moveTo>
                <a:lnTo>
                  <a:pt x="1666240" y="1789430"/>
                </a:lnTo>
                <a:lnTo>
                  <a:pt x="1672589" y="1795779"/>
                </a:lnTo>
                <a:lnTo>
                  <a:pt x="1692417" y="1795779"/>
                </a:lnTo>
                <a:lnTo>
                  <a:pt x="1686064" y="1789430"/>
                </a:lnTo>
                <a:close/>
              </a:path>
              <a:path w="2727960" h="2830829">
                <a:moveTo>
                  <a:pt x="1692417" y="1795779"/>
                </a:moveTo>
                <a:lnTo>
                  <a:pt x="1672590" y="1795779"/>
                </a:lnTo>
                <a:lnTo>
                  <a:pt x="1678939" y="1802129"/>
                </a:lnTo>
                <a:lnTo>
                  <a:pt x="1698770" y="1802129"/>
                </a:lnTo>
                <a:lnTo>
                  <a:pt x="1692417" y="1795779"/>
                </a:lnTo>
                <a:close/>
              </a:path>
              <a:path w="2727960" h="2830829">
                <a:moveTo>
                  <a:pt x="1698770" y="1802129"/>
                </a:moveTo>
                <a:lnTo>
                  <a:pt x="1678940" y="1802129"/>
                </a:lnTo>
                <a:lnTo>
                  <a:pt x="1697989" y="1821179"/>
                </a:lnTo>
                <a:lnTo>
                  <a:pt x="1717828" y="1821179"/>
                </a:lnTo>
                <a:lnTo>
                  <a:pt x="1698770" y="1802129"/>
                </a:lnTo>
                <a:close/>
              </a:path>
              <a:path w="2727960" h="2830829">
                <a:moveTo>
                  <a:pt x="1717828" y="1821180"/>
                </a:moveTo>
                <a:lnTo>
                  <a:pt x="1697990" y="1821180"/>
                </a:lnTo>
                <a:lnTo>
                  <a:pt x="1700530" y="1823719"/>
                </a:lnTo>
                <a:lnTo>
                  <a:pt x="1720369" y="1823719"/>
                </a:lnTo>
                <a:lnTo>
                  <a:pt x="1717828" y="1821180"/>
                </a:lnTo>
                <a:close/>
              </a:path>
              <a:path w="2727960" h="2830829">
                <a:moveTo>
                  <a:pt x="1720369" y="1823719"/>
                </a:moveTo>
                <a:lnTo>
                  <a:pt x="1700530" y="1823719"/>
                </a:lnTo>
                <a:lnTo>
                  <a:pt x="1729739" y="1852929"/>
                </a:lnTo>
                <a:lnTo>
                  <a:pt x="1749592" y="1852929"/>
                </a:lnTo>
                <a:lnTo>
                  <a:pt x="1720369" y="1823719"/>
                </a:lnTo>
                <a:close/>
              </a:path>
              <a:path w="2727960" h="2830829">
                <a:moveTo>
                  <a:pt x="1749592" y="1852930"/>
                </a:moveTo>
                <a:lnTo>
                  <a:pt x="1729740" y="1852930"/>
                </a:lnTo>
                <a:lnTo>
                  <a:pt x="1742439" y="1865629"/>
                </a:lnTo>
                <a:lnTo>
                  <a:pt x="1762297" y="1865629"/>
                </a:lnTo>
                <a:lnTo>
                  <a:pt x="1749592" y="1852930"/>
                </a:lnTo>
                <a:close/>
              </a:path>
              <a:path w="2727960" h="2830829">
                <a:moveTo>
                  <a:pt x="1762297" y="1865629"/>
                </a:moveTo>
                <a:lnTo>
                  <a:pt x="1742440" y="1865629"/>
                </a:lnTo>
                <a:lnTo>
                  <a:pt x="1761489" y="1884679"/>
                </a:lnTo>
                <a:lnTo>
                  <a:pt x="1781355" y="1884679"/>
                </a:lnTo>
                <a:lnTo>
                  <a:pt x="1762297" y="1865629"/>
                </a:lnTo>
                <a:close/>
              </a:path>
              <a:path w="2727960" h="2830829">
                <a:moveTo>
                  <a:pt x="1781355" y="1884680"/>
                </a:moveTo>
                <a:lnTo>
                  <a:pt x="1761490" y="1884680"/>
                </a:lnTo>
                <a:lnTo>
                  <a:pt x="1780539" y="1903729"/>
                </a:lnTo>
                <a:lnTo>
                  <a:pt x="1800414" y="1903729"/>
                </a:lnTo>
                <a:lnTo>
                  <a:pt x="1781355" y="1884680"/>
                </a:lnTo>
                <a:close/>
              </a:path>
              <a:path w="2727960" h="2830829">
                <a:moveTo>
                  <a:pt x="1800414" y="1903729"/>
                </a:moveTo>
                <a:lnTo>
                  <a:pt x="1780539" y="1903729"/>
                </a:lnTo>
                <a:lnTo>
                  <a:pt x="1783080" y="1906269"/>
                </a:lnTo>
                <a:lnTo>
                  <a:pt x="1802955" y="1906269"/>
                </a:lnTo>
                <a:lnTo>
                  <a:pt x="1800414" y="1903729"/>
                </a:lnTo>
                <a:close/>
              </a:path>
              <a:path w="2727960" h="2830829">
                <a:moveTo>
                  <a:pt x="1802955" y="1906270"/>
                </a:moveTo>
                <a:lnTo>
                  <a:pt x="1783080" y="1906270"/>
                </a:lnTo>
                <a:lnTo>
                  <a:pt x="1793239" y="1916429"/>
                </a:lnTo>
                <a:lnTo>
                  <a:pt x="1813119" y="1916429"/>
                </a:lnTo>
                <a:lnTo>
                  <a:pt x="1802955" y="1906270"/>
                </a:lnTo>
                <a:close/>
              </a:path>
              <a:path w="2727960" h="2830829">
                <a:moveTo>
                  <a:pt x="1813119" y="1916430"/>
                </a:moveTo>
                <a:lnTo>
                  <a:pt x="1793240" y="1916430"/>
                </a:lnTo>
                <a:lnTo>
                  <a:pt x="1812289" y="1935479"/>
                </a:lnTo>
                <a:lnTo>
                  <a:pt x="1832177" y="1935479"/>
                </a:lnTo>
                <a:lnTo>
                  <a:pt x="1813119" y="1916430"/>
                </a:lnTo>
                <a:close/>
              </a:path>
              <a:path w="2727960" h="2830829">
                <a:moveTo>
                  <a:pt x="1832177" y="1935479"/>
                </a:moveTo>
                <a:lnTo>
                  <a:pt x="1812290" y="1935479"/>
                </a:lnTo>
                <a:lnTo>
                  <a:pt x="1824990" y="1948179"/>
                </a:lnTo>
                <a:lnTo>
                  <a:pt x="1844883" y="1948179"/>
                </a:lnTo>
                <a:lnTo>
                  <a:pt x="1832177" y="1935479"/>
                </a:lnTo>
                <a:close/>
              </a:path>
              <a:path w="2727960" h="2830829">
                <a:moveTo>
                  <a:pt x="1844883" y="1948179"/>
                </a:moveTo>
                <a:lnTo>
                  <a:pt x="1824989" y="1948179"/>
                </a:lnTo>
                <a:lnTo>
                  <a:pt x="1846579" y="1969769"/>
                </a:lnTo>
                <a:lnTo>
                  <a:pt x="1866482" y="1969769"/>
                </a:lnTo>
                <a:lnTo>
                  <a:pt x="1844883" y="1948179"/>
                </a:lnTo>
                <a:close/>
              </a:path>
              <a:path w="2727960" h="2830829">
                <a:moveTo>
                  <a:pt x="1866482" y="1969769"/>
                </a:moveTo>
                <a:lnTo>
                  <a:pt x="1846580" y="1969769"/>
                </a:lnTo>
                <a:lnTo>
                  <a:pt x="1850389" y="1973579"/>
                </a:lnTo>
                <a:lnTo>
                  <a:pt x="1870294" y="1973579"/>
                </a:lnTo>
                <a:lnTo>
                  <a:pt x="1866482" y="1969769"/>
                </a:lnTo>
                <a:close/>
              </a:path>
              <a:path w="2727960" h="2830829">
                <a:moveTo>
                  <a:pt x="1870294" y="1973580"/>
                </a:moveTo>
                <a:lnTo>
                  <a:pt x="1850390" y="1973580"/>
                </a:lnTo>
                <a:lnTo>
                  <a:pt x="1865629" y="1988819"/>
                </a:lnTo>
                <a:lnTo>
                  <a:pt x="1885540" y="1988819"/>
                </a:lnTo>
                <a:lnTo>
                  <a:pt x="1870294" y="1973580"/>
                </a:lnTo>
                <a:close/>
              </a:path>
              <a:path w="2727960" h="2830829">
                <a:moveTo>
                  <a:pt x="1885540" y="1988819"/>
                </a:moveTo>
                <a:lnTo>
                  <a:pt x="1865630" y="1988819"/>
                </a:lnTo>
                <a:lnTo>
                  <a:pt x="1878329" y="2001519"/>
                </a:lnTo>
                <a:lnTo>
                  <a:pt x="1898246" y="2001519"/>
                </a:lnTo>
                <a:lnTo>
                  <a:pt x="1885540" y="1988819"/>
                </a:lnTo>
                <a:close/>
              </a:path>
              <a:path w="2727960" h="2830829">
                <a:moveTo>
                  <a:pt x="1898246" y="2001519"/>
                </a:moveTo>
                <a:lnTo>
                  <a:pt x="1878330" y="2001519"/>
                </a:lnTo>
                <a:lnTo>
                  <a:pt x="1882139" y="2005329"/>
                </a:lnTo>
                <a:lnTo>
                  <a:pt x="1902057" y="2005329"/>
                </a:lnTo>
                <a:lnTo>
                  <a:pt x="1898246" y="2001519"/>
                </a:lnTo>
                <a:close/>
              </a:path>
              <a:path w="2727960" h="2830829">
                <a:moveTo>
                  <a:pt x="1902057" y="2005329"/>
                </a:moveTo>
                <a:lnTo>
                  <a:pt x="1882140" y="2005329"/>
                </a:lnTo>
                <a:lnTo>
                  <a:pt x="1891030" y="2014219"/>
                </a:lnTo>
                <a:lnTo>
                  <a:pt x="1910951" y="2014219"/>
                </a:lnTo>
                <a:lnTo>
                  <a:pt x="1902057" y="2005329"/>
                </a:lnTo>
                <a:close/>
              </a:path>
              <a:path w="2727960" h="2830829">
                <a:moveTo>
                  <a:pt x="1910951" y="2014219"/>
                </a:moveTo>
                <a:lnTo>
                  <a:pt x="1891030" y="2014219"/>
                </a:lnTo>
                <a:lnTo>
                  <a:pt x="1897380" y="2020569"/>
                </a:lnTo>
                <a:lnTo>
                  <a:pt x="1917304" y="2020569"/>
                </a:lnTo>
                <a:lnTo>
                  <a:pt x="1910951" y="2014219"/>
                </a:lnTo>
                <a:close/>
              </a:path>
              <a:path w="2727960" h="2830829">
                <a:moveTo>
                  <a:pt x="2528437" y="2631439"/>
                </a:moveTo>
                <a:lnTo>
                  <a:pt x="2508250" y="2631439"/>
                </a:lnTo>
                <a:lnTo>
                  <a:pt x="2646680" y="2769869"/>
                </a:lnTo>
                <a:lnTo>
                  <a:pt x="2666927" y="2769869"/>
                </a:lnTo>
                <a:lnTo>
                  <a:pt x="2528437" y="2631439"/>
                </a:lnTo>
                <a:close/>
              </a:path>
              <a:path w="2727960" h="2830829">
                <a:moveTo>
                  <a:pt x="2525896" y="2628899"/>
                </a:moveTo>
                <a:lnTo>
                  <a:pt x="2505710" y="2628899"/>
                </a:lnTo>
                <a:lnTo>
                  <a:pt x="2506980" y="2630169"/>
                </a:lnTo>
                <a:lnTo>
                  <a:pt x="2527167" y="2630169"/>
                </a:lnTo>
                <a:lnTo>
                  <a:pt x="2525896" y="2628899"/>
                </a:lnTo>
                <a:close/>
              </a:path>
              <a:path w="2727960" h="2830829">
                <a:moveTo>
                  <a:pt x="2522084" y="2625089"/>
                </a:moveTo>
                <a:lnTo>
                  <a:pt x="2501900" y="2625089"/>
                </a:lnTo>
                <a:lnTo>
                  <a:pt x="2504440" y="2627629"/>
                </a:lnTo>
                <a:lnTo>
                  <a:pt x="2524625" y="2627629"/>
                </a:lnTo>
                <a:lnTo>
                  <a:pt x="2522084" y="2625089"/>
                </a:lnTo>
                <a:close/>
              </a:path>
              <a:path w="2727960" h="2830829">
                <a:moveTo>
                  <a:pt x="2519543" y="2622549"/>
                </a:moveTo>
                <a:lnTo>
                  <a:pt x="2499360" y="2622549"/>
                </a:lnTo>
                <a:lnTo>
                  <a:pt x="2500630" y="2623820"/>
                </a:lnTo>
                <a:lnTo>
                  <a:pt x="2520814" y="2623820"/>
                </a:lnTo>
                <a:lnTo>
                  <a:pt x="2519543" y="2622549"/>
                </a:lnTo>
                <a:close/>
              </a:path>
              <a:path w="2727960" h="2830829">
                <a:moveTo>
                  <a:pt x="2515732" y="2618739"/>
                </a:moveTo>
                <a:lnTo>
                  <a:pt x="2495550" y="2618739"/>
                </a:lnTo>
                <a:lnTo>
                  <a:pt x="2498090" y="2621279"/>
                </a:lnTo>
                <a:lnTo>
                  <a:pt x="2518273" y="2621279"/>
                </a:lnTo>
                <a:lnTo>
                  <a:pt x="2515732" y="2618739"/>
                </a:lnTo>
                <a:close/>
              </a:path>
              <a:path w="2727960" h="2830829">
                <a:moveTo>
                  <a:pt x="2513191" y="2616199"/>
                </a:moveTo>
                <a:lnTo>
                  <a:pt x="2493010" y="2616199"/>
                </a:lnTo>
                <a:lnTo>
                  <a:pt x="2494280" y="2617469"/>
                </a:lnTo>
                <a:lnTo>
                  <a:pt x="2514461" y="2617469"/>
                </a:lnTo>
                <a:lnTo>
                  <a:pt x="2513191" y="2616199"/>
                </a:lnTo>
                <a:close/>
              </a:path>
              <a:path w="2727960" h="2830829">
                <a:moveTo>
                  <a:pt x="2509379" y="2612389"/>
                </a:moveTo>
                <a:lnTo>
                  <a:pt x="2489200" y="2612389"/>
                </a:lnTo>
                <a:lnTo>
                  <a:pt x="2491740" y="2614929"/>
                </a:lnTo>
                <a:lnTo>
                  <a:pt x="2511920" y="2614929"/>
                </a:lnTo>
                <a:lnTo>
                  <a:pt x="2509379" y="2612389"/>
                </a:lnTo>
                <a:close/>
              </a:path>
              <a:path w="2727960" h="2830829">
                <a:moveTo>
                  <a:pt x="2506838" y="2609849"/>
                </a:moveTo>
                <a:lnTo>
                  <a:pt x="2486660" y="2609849"/>
                </a:lnTo>
                <a:lnTo>
                  <a:pt x="2487930" y="2611119"/>
                </a:lnTo>
                <a:lnTo>
                  <a:pt x="2508108" y="2611119"/>
                </a:lnTo>
                <a:lnTo>
                  <a:pt x="2506838" y="2609849"/>
                </a:lnTo>
                <a:close/>
              </a:path>
              <a:path w="2727960" h="2830829">
                <a:moveTo>
                  <a:pt x="2503026" y="2606039"/>
                </a:moveTo>
                <a:lnTo>
                  <a:pt x="2482850" y="2606039"/>
                </a:lnTo>
                <a:lnTo>
                  <a:pt x="2485390" y="2608579"/>
                </a:lnTo>
                <a:lnTo>
                  <a:pt x="2505567" y="2608579"/>
                </a:lnTo>
                <a:lnTo>
                  <a:pt x="2503026" y="2606039"/>
                </a:lnTo>
                <a:close/>
              </a:path>
              <a:path w="2727960" h="2830829">
                <a:moveTo>
                  <a:pt x="2500485" y="2603499"/>
                </a:moveTo>
                <a:lnTo>
                  <a:pt x="2480310" y="2603499"/>
                </a:lnTo>
                <a:lnTo>
                  <a:pt x="2481580" y="2604769"/>
                </a:lnTo>
                <a:lnTo>
                  <a:pt x="2501756" y="2604769"/>
                </a:lnTo>
                <a:lnTo>
                  <a:pt x="2500485" y="2603499"/>
                </a:lnTo>
                <a:close/>
              </a:path>
              <a:path w="2727960" h="2830829">
                <a:moveTo>
                  <a:pt x="2496673" y="2599689"/>
                </a:moveTo>
                <a:lnTo>
                  <a:pt x="2476500" y="2599689"/>
                </a:lnTo>
                <a:lnTo>
                  <a:pt x="2479040" y="2602229"/>
                </a:lnTo>
                <a:lnTo>
                  <a:pt x="2499214" y="2602229"/>
                </a:lnTo>
                <a:lnTo>
                  <a:pt x="2496673" y="2599689"/>
                </a:lnTo>
                <a:close/>
              </a:path>
              <a:path w="2727960" h="2830829">
                <a:moveTo>
                  <a:pt x="2494132" y="2597149"/>
                </a:moveTo>
                <a:lnTo>
                  <a:pt x="2473960" y="2597149"/>
                </a:lnTo>
                <a:lnTo>
                  <a:pt x="2475230" y="2598419"/>
                </a:lnTo>
                <a:lnTo>
                  <a:pt x="2495403" y="2598419"/>
                </a:lnTo>
                <a:lnTo>
                  <a:pt x="2494132" y="2597149"/>
                </a:lnTo>
                <a:close/>
              </a:path>
              <a:path w="2727960" h="2830829">
                <a:moveTo>
                  <a:pt x="2490321" y="2593339"/>
                </a:moveTo>
                <a:lnTo>
                  <a:pt x="2470150" y="2593339"/>
                </a:lnTo>
                <a:lnTo>
                  <a:pt x="2472690" y="2595879"/>
                </a:lnTo>
                <a:lnTo>
                  <a:pt x="2492862" y="2595879"/>
                </a:lnTo>
                <a:lnTo>
                  <a:pt x="2490321" y="2593339"/>
                </a:lnTo>
                <a:close/>
              </a:path>
              <a:path w="2727960" h="2830829">
                <a:moveTo>
                  <a:pt x="2487780" y="2590799"/>
                </a:moveTo>
                <a:lnTo>
                  <a:pt x="2467610" y="2590799"/>
                </a:lnTo>
                <a:lnTo>
                  <a:pt x="2468880" y="2592070"/>
                </a:lnTo>
                <a:lnTo>
                  <a:pt x="2489050" y="2592070"/>
                </a:lnTo>
                <a:lnTo>
                  <a:pt x="2487780" y="2590799"/>
                </a:lnTo>
                <a:close/>
              </a:path>
              <a:path w="2727960" h="2830829">
                <a:moveTo>
                  <a:pt x="2483968" y="2586989"/>
                </a:moveTo>
                <a:lnTo>
                  <a:pt x="2463800" y="2586989"/>
                </a:lnTo>
                <a:lnTo>
                  <a:pt x="2466340" y="2589529"/>
                </a:lnTo>
                <a:lnTo>
                  <a:pt x="2486509" y="2589529"/>
                </a:lnTo>
                <a:lnTo>
                  <a:pt x="2483968" y="2586989"/>
                </a:lnTo>
                <a:close/>
              </a:path>
              <a:path w="2727960" h="2830829">
                <a:moveTo>
                  <a:pt x="2481427" y="2584449"/>
                </a:moveTo>
                <a:lnTo>
                  <a:pt x="2461260" y="2584449"/>
                </a:lnTo>
                <a:lnTo>
                  <a:pt x="2462530" y="2585719"/>
                </a:lnTo>
                <a:lnTo>
                  <a:pt x="2482697" y="2585719"/>
                </a:lnTo>
                <a:lnTo>
                  <a:pt x="2481427" y="2584449"/>
                </a:lnTo>
                <a:close/>
              </a:path>
              <a:path w="2727960" h="2830829">
                <a:moveTo>
                  <a:pt x="2477615" y="2580639"/>
                </a:moveTo>
                <a:lnTo>
                  <a:pt x="2457450" y="2580639"/>
                </a:lnTo>
                <a:lnTo>
                  <a:pt x="2459990" y="2583179"/>
                </a:lnTo>
                <a:lnTo>
                  <a:pt x="2480156" y="2583179"/>
                </a:lnTo>
                <a:lnTo>
                  <a:pt x="2477615" y="2580639"/>
                </a:lnTo>
                <a:close/>
              </a:path>
              <a:path w="2727960" h="2830829">
                <a:moveTo>
                  <a:pt x="2475074" y="2578099"/>
                </a:moveTo>
                <a:lnTo>
                  <a:pt x="2454910" y="2578099"/>
                </a:lnTo>
                <a:lnTo>
                  <a:pt x="2456180" y="2579370"/>
                </a:lnTo>
                <a:lnTo>
                  <a:pt x="2476345" y="2579370"/>
                </a:lnTo>
                <a:lnTo>
                  <a:pt x="2475074" y="2578099"/>
                </a:lnTo>
                <a:close/>
              </a:path>
              <a:path w="2727960" h="2830829">
                <a:moveTo>
                  <a:pt x="2471262" y="2574289"/>
                </a:moveTo>
                <a:lnTo>
                  <a:pt x="2451100" y="2574289"/>
                </a:lnTo>
                <a:lnTo>
                  <a:pt x="2453640" y="2576829"/>
                </a:lnTo>
                <a:lnTo>
                  <a:pt x="2473804" y="2576829"/>
                </a:lnTo>
                <a:lnTo>
                  <a:pt x="2471262" y="2574289"/>
                </a:lnTo>
                <a:close/>
              </a:path>
              <a:path w="2727960" h="2830829">
                <a:moveTo>
                  <a:pt x="2468721" y="2571749"/>
                </a:moveTo>
                <a:lnTo>
                  <a:pt x="2448560" y="2571749"/>
                </a:lnTo>
                <a:lnTo>
                  <a:pt x="2449830" y="2573019"/>
                </a:lnTo>
                <a:lnTo>
                  <a:pt x="2469992" y="2573019"/>
                </a:lnTo>
                <a:lnTo>
                  <a:pt x="2468721" y="2571749"/>
                </a:lnTo>
                <a:close/>
              </a:path>
              <a:path w="2727960" h="2830829">
                <a:moveTo>
                  <a:pt x="2464910" y="2567939"/>
                </a:moveTo>
                <a:lnTo>
                  <a:pt x="2444750" y="2567939"/>
                </a:lnTo>
                <a:lnTo>
                  <a:pt x="2447290" y="2570479"/>
                </a:lnTo>
                <a:lnTo>
                  <a:pt x="2467451" y="2570479"/>
                </a:lnTo>
                <a:lnTo>
                  <a:pt x="2464910" y="2567939"/>
                </a:lnTo>
                <a:close/>
              </a:path>
              <a:path w="2727960" h="2830829">
                <a:moveTo>
                  <a:pt x="2462369" y="2565399"/>
                </a:moveTo>
                <a:lnTo>
                  <a:pt x="2442210" y="2565399"/>
                </a:lnTo>
                <a:lnTo>
                  <a:pt x="2443480" y="2566669"/>
                </a:lnTo>
                <a:lnTo>
                  <a:pt x="2463639" y="2566669"/>
                </a:lnTo>
                <a:lnTo>
                  <a:pt x="2462369" y="2565399"/>
                </a:lnTo>
                <a:close/>
              </a:path>
              <a:path w="2727960" h="2830829">
                <a:moveTo>
                  <a:pt x="2458557" y="2561590"/>
                </a:moveTo>
                <a:lnTo>
                  <a:pt x="2438400" y="2561590"/>
                </a:lnTo>
                <a:lnTo>
                  <a:pt x="2440940" y="2564129"/>
                </a:lnTo>
                <a:lnTo>
                  <a:pt x="2461098" y="2564129"/>
                </a:lnTo>
                <a:lnTo>
                  <a:pt x="2458557" y="2561590"/>
                </a:lnTo>
                <a:close/>
              </a:path>
              <a:path w="2727960" h="2830829">
                <a:moveTo>
                  <a:pt x="2456016" y="2559049"/>
                </a:moveTo>
                <a:lnTo>
                  <a:pt x="2435860" y="2559049"/>
                </a:lnTo>
                <a:lnTo>
                  <a:pt x="2437130" y="2560320"/>
                </a:lnTo>
                <a:lnTo>
                  <a:pt x="2457286" y="2560320"/>
                </a:lnTo>
                <a:lnTo>
                  <a:pt x="2456016" y="2559049"/>
                </a:lnTo>
                <a:close/>
              </a:path>
              <a:path w="2727960" h="2830829">
                <a:moveTo>
                  <a:pt x="2452204" y="2555239"/>
                </a:moveTo>
                <a:lnTo>
                  <a:pt x="2432050" y="2555239"/>
                </a:lnTo>
                <a:lnTo>
                  <a:pt x="2434590" y="2557779"/>
                </a:lnTo>
                <a:lnTo>
                  <a:pt x="2454745" y="2557779"/>
                </a:lnTo>
                <a:lnTo>
                  <a:pt x="2452204" y="2555239"/>
                </a:lnTo>
                <a:close/>
              </a:path>
              <a:path w="2727960" h="2830829">
                <a:moveTo>
                  <a:pt x="2449663" y="2552699"/>
                </a:moveTo>
                <a:lnTo>
                  <a:pt x="2429510" y="2552699"/>
                </a:lnTo>
                <a:lnTo>
                  <a:pt x="2430780" y="2553969"/>
                </a:lnTo>
                <a:lnTo>
                  <a:pt x="2450934" y="2553969"/>
                </a:lnTo>
                <a:lnTo>
                  <a:pt x="2449663" y="2552699"/>
                </a:lnTo>
                <a:close/>
              </a:path>
              <a:path w="2727960" h="2830829">
                <a:moveTo>
                  <a:pt x="2445852" y="2548889"/>
                </a:moveTo>
                <a:lnTo>
                  <a:pt x="2425700" y="2548889"/>
                </a:lnTo>
                <a:lnTo>
                  <a:pt x="2428240" y="2551429"/>
                </a:lnTo>
                <a:lnTo>
                  <a:pt x="2448393" y="2551429"/>
                </a:lnTo>
                <a:lnTo>
                  <a:pt x="2445852" y="2548889"/>
                </a:lnTo>
                <a:close/>
              </a:path>
              <a:path w="2727960" h="2830829">
                <a:moveTo>
                  <a:pt x="2443310" y="2546349"/>
                </a:moveTo>
                <a:lnTo>
                  <a:pt x="2423160" y="2546349"/>
                </a:lnTo>
                <a:lnTo>
                  <a:pt x="2424430" y="2547620"/>
                </a:lnTo>
                <a:lnTo>
                  <a:pt x="2444581" y="2547620"/>
                </a:lnTo>
                <a:lnTo>
                  <a:pt x="2443310" y="2546349"/>
                </a:lnTo>
                <a:close/>
              </a:path>
              <a:path w="2727960" h="2830829">
                <a:moveTo>
                  <a:pt x="2439499" y="2542539"/>
                </a:moveTo>
                <a:lnTo>
                  <a:pt x="2419350" y="2542539"/>
                </a:lnTo>
                <a:lnTo>
                  <a:pt x="2421890" y="2545079"/>
                </a:lnTo>
                <a:lnTo>
                  <a:pt x="2442040" y="2545079"/>
                </a:lnTo>
                <a:lnTo>
                  <a:pt x="2439499" y="2542539"/>
                </a:lnTo>
                <a:close/>
              </a:path>
              <a:path w="2727960" h="2830829">
                <a:moveTo>
                  <a:pt x="2436958" y="2539999"/>
                </a:moveTo>
                <a:lnTo>
                  <a:pt x="2416810" y="2539999"/>
                </a:lnTo>
                <a:lnTo>
                  <a:pt x="2418080" y="2541269"/>
                </a:lnTo>
                <a:lnTo>
                  <a:pt x="2438228" y="2541269"/>
                </a:lnTo>
                <a:lnTo>
                  <a:pt x="2436958" y="2539999"/>
                </a:lnTo>
                <a:close/>
              </a:path>
              <a:path w="2727960" h="2830829">
                <a:moveTo>
                  <a:pt x="2430605" y="2533649"/>
                </a:moveTo>
                <a:lnTo>
                  <a:pt x="2410460" y="2533649"/>
                </a:lnTo>
                <a:lnTo>
                  <a:pt x="2415540" y="2538729"/>
                </a:lnTo>
                <a:lnTo>
                  <a:pt x="2435687" y="2538729"/>
                </a:lnTo>
                <a:lnTo>
                  <a:pt x="2430605" y="2533649"/>
                </a:lnTo>
                <a:close/>
              </a:path>
              <a:path w="2727960" h="2830829">
                <a:moveTo>
                  <a:pt x="2426793" y="2529839"/>
                </a:moveTo>
                <a:lnTo>
                  <a:pt x="2406650" y="2529839"/>
                </a:lnTo>
                <a:lnTo>
                  <a:pt x="2409190" y="2532379"/>
                </a:lnTo>
                <a:lnTo>
                  <a:pt x="2429334" y="2532379"/>
                </a:lnTo>
                <a:lnTo>
                  <a:pt x="2426793" y="2529839"/>
                </a:lnTo>
                <a:close/>
              </a:path>
              <a:path w="2727960" h="2830829">
                <a:moveTo>
                  <a:pt x="2424252" y="2527299"/>
                </a:moveTo>
                <a:lnTo>
                  <a:pt x="2404110" y="2527299"/>
                </a:lnTo>
                <a:lnTo>
                  <a:pt x="2405380" y="2528570"/>
                </a:lnTo>
                <a:lnTo>
                  <a:pt x="2425523" y="2528570"/>
                </a:lnTo>
                <a:lnTo>
                  <a:pt x="2424252" y="2527299"/>
                </a:lnTo>
                <a:close/>
              </a:path>
              <a:path w="2727960" h="2830829">
                <a:moveTo>
                  <a:pt x="2420441" y="2523489"/>
                </a:moveTo>
                <a:lnTo>
                  <a:pt x="2400300" y="2523489"/>
                </a:lnTo>
                <a:lnTo>
                  <a:pt x="2402840" y="2526029"/>
                </a:lnTo>
                <a:lnTo>
                  <a:pt x="2422982" y="2526029"/>
                </a:lnTo>
                <a:lnTo>
                  <a:pt x="2420441" y="2523489"/>
                </a:lnTo>
                <a:close/>
              </a:path>
              <a:path w="2727960" h="2830829">
                <a:moveTo>
                  <a:pt x="2417899" y="2520949"/>
                </a:moveTo>
                <a:lnTo>
                  <a:pt x="2397760" y="2520949"/>
                </a:lnTo>
                <a:lnTo>
                  <a:pt x="2399030" y="2522219"/>
                </a:lnTo>
                <a:lnTo>
                  <a:pt x="2419170" y="2522219"/>
                </a:lnTo>
                <a:lnTo>
                  <a:pt x="2417899" y="2520949"/>
                </a:lnTo>
                <a:close/>
              </a:path>
              <a:path w="2727960" h="2830829">
                <a:moveTo>
                  <a:pt x="2414088" y="2517139"/>
                </a:moveTo>
                <a:lnTo>
                  <a:pt x="2393950" y="2517139"/>
                </a:lnTo>
                <a:lnTo>
                  <a:pt x="2396490" y="2519679"/>
                </a:lnTo>
                <a:lnTo>
                  <a:pt x="2416629" y="2519679"/>
                </a:lnTo>
                <a:lnTo>
                  <a:pt x="2414088" y="2517139"/>
                </a:lnTo>
                <a:close/>
              </a:path>
              <a:path w="2727960" h="2830829">
                <a:moveTo>
                  <a:pt x="2411547" y="2514599"/>
                </a:moveTo>
                <a:lnTo>
                  <a:pt x="2391410" y="2514599"/>
                </a:lnTo>
                <a:lnTo>
                  <a:pt x="2392680" y="2515869"/>
                </a:lnTo>
                <a:lnTo>
                  <a:pt x="2412817" y="2515869"/>
                </a:lnTo>
                <a:lnTo>
                  <a:pt x="2411547" y="2514599"/>
                </a:lnTo>
                <a:close/>
              </a:path>
              <a:path w="2727960" h="2830829">
                <a:moveTo>
                  <a:pt x="2407735" y="2510789"/>
                </a:moveTo>
                <a:lnTo>
                  <a:pt x="2387600" y="2510789"/>
                </a:lnTo>
                <a:lnTo>
                  <a:pt x="2390140" y="2513329"/>
                </a:lnTo>
                <a:lnTo>
                  <a:pt x="2410276" y="2513329"/>
                </a:lnTo>
                <a:lnTo>
                  <a:pt x="2407735" y="2510789"/>
                </a:lnTo>
                <a:close/>
              </a:path>
              <a:path w="2727960" h="2830829">
                <a:moveTo>
                  <a:pt x="2405194" y="2508249"/>
                </a:moveTo>
                <a:lnTo>
                  <a:pt x="2385060" y="2508249"/>
                </a:lnTo>
                <a:lnTo>
                  <a:pt x="2386330" y="2509519"/>
                </a:lnTo>
                <a:lnTo>
                  <a:pt x="2406465" y="2509519"/>
                </a:lnTo>
                <a:lnTo>
                  <a:pt x="2405194" y="2508249"/>
                </a:lnTo>
                <a:close/>
              </a:path>
              <a:path w="2727960" h="2830829">
                <a:moveTo>
                  <a:pt x="2401382" y="2504439"/>
                </a:moveTo>
                <a:lnTo>
                  <a:pt x="2381250" y="2504439"/>
                </a:lnTo>
                <a:lnTo>
                  <a:pt x="2383790" y="2506979"/>
                </a:lnTo>
                <a:lnTo>
                  <a:pt x="2403923" y="2506979"/>
                </a:lnTo>
                <a:lnTo>
                  <a:pt x="2401382" y="2504439"/>
                </a:lnTo>
                <a:close/>
              </a:path>
              <a:path w="2727960" h="2830829">
                <a:moveTo>
                  <a:pt x="2398841" y="2501899"/>
                </a:moveTo>
                <a:lnTo>
                  <a:pt x="2378710" y="2501899"/>
                </a:lnTo>
                <a:lnTo>
                  <a:pt x="2379980" y="2503169"/>
                </a:lnTo>
                <a:lnTo>
                  <a:pt x="2400112" y="2503169"/>
                </a:lnTo>
                <a:lnTo>
                  <a:pt x="2398841" y="2501899"/>
                </a:lnTo>
                <a:close/>
              </a:path>
              <a:path w="2727960" h="2830829">
                <a:moveTo>
                  <a:pt x="2395030" y="2498089"/>
                </a:moveTo>
                <a:lnTo>
                  <a:pt x="2374900" y="2498089"/>
                </a:lnTo>
                <a:lnTo>
                  <a:pt x="2377440" y="2500629"/>
                </a:lnTo>
                <a:lnTo>
                  <a:pt x="2397571" y="2500629"/>
                </a:lnTo>
                <a:lnTo>
                  <a:pt x="2395030" y="2498089"/>
                </a:lnTo>
                <a:close/>
              </a:path>
              <a:path w="2727960" h="2830829">
                <a:moveTo>
                  <a:pt x="2392489" y="2495549"/>
                </a:moveTo>
                <a:lnTo>
                  <a:pt x="2372360" y="2495549"/>
                </a:lnTo>
                <a:lnTo>
                  <a:pt x="2373630" y="2496819"/>
                </a:lnTo>
                <a:lnTo>
                  <a:pt x="2393759" y="2496819"/>
                </a:lnTo>
                <a:lnTo>
                  <a:pt x="2392489" y="2495549"/>
                </a:lnTo>
                <a:close/>
              </a:path>
              <a:path w="2727960" h="2830829">
                <a:moveTo>
                  <a:pt x="2388677" y="2491739"/>
                </a:moveTo>
                <a:lnTo>
                  <a:pt x="2368550" y="2491739"/>
                </a:lnTo>
                <a:lnTo>
                  <a:pt x="2371090" y="2494279"/>
                </a:lnTo>
                <a:lnTo>
                  <a:pt x="2391218" y="2494279"/>
                </a:lnTo>
                <a:lnTo>
                  <a:pt x="2388677" y="2491739"/>
                </a:lnTo>
                <a:close/>
              </a:path>
              <a:path w="2727960" h="2830829">
                <a:moveTo>
                  <a:pt x="2386136" y="2489199"/>
                </a:moveTo>
                <a:lnTo>
                  <a:pt x="2366010" y="2489199"/>
                </a:lnTo>
                <a:lnTo>
                  <a:pt x="2367280" y="2490469"/>
                </a:lnTo>
                <a:lnTo>
                  <a:pt x="2387406" y="2490469"/>
                </a:lnTo>
                <a:lnTo>
                  <a:pt x="2386136" y="2489199"/>
                </a:lnTo>
                <a:close/>
              </a:path>
              <a:path w="2727960" h="2830829">
                <a:moveTo>
                  <a:pt x="2382324" y="2485389"/>
                </a:moveTo>
                <a:lnTo>
                  <a:pt x="2362200" y="2485389"/>
                </a:lnTo>
                <a:lnTo>
                  <a:pt x="2364740" y="2487929"/>
                </a:lnTo>
                <a:lnTo>
                  <a:pt x="2384865" y="2487929"/>
                </a:lnTo>
                <a:lnTo>
                  <a:pt x="2382324" y="2485389"/>
                </a:lnTo>
                <a:close/>
              </a:path>
              <a:path w="2727960" h="2830829">
                <a:moveTo>
                  <a:pt x="2379783" y="2482849"/>
                </a:moveTo>
                <a:lnTo>
                  <a:pt x="2359660" y="2482849"/>
                </a:lnTo>
                <a:lnTo>
                  <a:pt x="2360930" y="2484120"/>
                </a:lnTo>
                <a:lnTo>
                  <a:pt x="2381054" y="2484120"/>
                </a:lnTo>
                <a:lnTo>
                  <a:pt x="2379783" y="2482849"/>
                </a:lnTo>
                <a:close/>
              </a:path>
              <a:path w="2727960" h="2830829">
                <a:moveTo>
                  <a:pt x="2375971" y="2479039"/>
                </a:moveTo>
                <a:lnTo>
                  <a:pt x="2355850" y="2479039"/>
                </a:lnTo>
                <a:lnTo>
                  <a:pt x="2358390" y="2481579"/>
                </a:lnTo>
                <a:lnTo>
                  <a:pt x="2378513" y="2481579"/>
                </a:lnTo>
                <a:lnTo>
                  <a:pt x="2375971" y="2479039"/>
                </a:lnTo>
                <a:close/>
              </a:path>
              <a:path w="2727960" h="2830829">
                <a:moveTo>
                  <a:pt x="2373430" y="2476499"/>
                </a:moveTo>
                <a:lnTo>
                  <a:pt x="2353310" y="2476499"/>
                </a:lnTo>
                <a:lnTo>
                  <a:pt x="2354580" y="2477769"/>
                </a:lnTo>
                <a:lnTo>
                  <a:pt x="2374701" y="2477769"/>
                </a:lnTo>
                <a:lnTo>
                  <a:pt x="2373430" y="2476499"/>
                </a:lnTo>
                <a:close/>
              </a:path>
              <a:path w="2727960" h="2830829">
                <a:moveTo>
                  <a:pt x="2367078" y="2470149"/>
                </a:moveTo>
                <a:lnTo>
                  <a:pt x="2346960" y="2470149"/>
                </a:lnTo>
                <a:lnTo>
                  <a:pt x="2352040" y="2475229"/>
                </a:lnTo>
                <a:lnTo>
                  <a:pt x="2372160" y="2475229"/>
                </a:lnTo>
                <a:lnTo>
                  <a:pt x="2367078" y="2470149"/>
                </a:lnTo>
                <a:close/>
              </a:path>
              <a:path w="2727960" h="2830829">
                <a:moveTo>
                  <a:pt x="2360725" y="2463799"/>
                </a:moveTo>
                <a:lnTo>
                  <a:pt x="2340610" y="2463799"/>
                </a:lnTo>
                <a:lnTo>
                  <a:pt x="2345690" y="2468879"/>
                </a:lnTo>
                <a:lnTo>
                  <a:pt x="2365807" y="2468879"/>
                </a:lnTo>
                <a:lnTo>
                  <a:pt x="2360725" y="2463799"/>
                </a:lnTo>
                <a:close/>
              </a:path>
              <a:path w="2727960" h="2830829">
                <a:moveTo>
                  <a:pt x="2354372" y="2457449"/>
                </a:moveTo>
                <a:lnTo>
                  <a:pt x="2334260" y="2457449"/>
                </a:lnTo>
                <a:lnTo>
                  <a:pt x="2339340" y="2462529"/>
                </a:lnTo>
                <a:lnTo>
                  <a:pt x="2359454" y="2462529"/>
                </a:lnTo>
                <a:lnTo>
                  <a:pt x="2354372" y="2457449"/>
                </a:lnTo>
                <a:close/>
              </a:path>
              <a:path w="2727960" h="2830829">
                <a:moveTo>
                  <a:pt x="2348019" y="2451099"/>
                </a:moveTo>
                <a:lnTo>
                  <a:pt x="2327910" y="2451099"/>
                </a:lnTo>
                <a:lnTo>
                  <a:pt x="2332990" y="2456179"/>
                </a:lnTo>
                <a:lnTo>
                  <a:pt x="2353102" y="2456179"/>
                </a:lnTo>
                <a:lnTo>
                  <a:pt x="2348019" y="2451099"/>
                </a:lnTo>
                <a:close/>
              </a:path>
              <a:path w="2727960" h="2830829">
                <a:moveTo>
                  <a:pt x="2341667" y="2444749"/>
                </a:moveTo>
                <a:lnTo>
                  <a:pt x="2321560" y="2444749"/>
                </a:lnTo>
                <a:lnTo>
                  <a:pt x="2326640" y="2449829"/>
                </a:lnTo>
                <a:lnTo>
                  <a:pt x="2346749" y="2449829"/>
                </a:lnTo>
                <a:lnTo>
                  <a:pt x="2341667" y="2444749"/>
                </a:lnTo>
                <a:close/>
              </a:path>
              <a:path w="2727960" h="2830829">
                <a:moveTo>
                  <a:pt x="2335314" y="2438399"/>
                </a:moveTo>
                <a:lnTo>
                  <a:pt x="2315210" y="2438399"/>
                </a:lnTo>
                <a:lnTo>
                  <a:pt x="2320290" y="2443479"/>
                </a:lnTo>
                <a:lnTo>
                  <a:pt x="2340396" y="2443479"/>
                </a:lnTo>
                <a:lnTo>
                  <a:pt x="2335314" y="2438399"/>
                </a:lnTo>
                <a:close/>
              </a:path>
              <a:path w="2727960" h="2830829">
                <a:moveTo>
                  <a:pt x="2328961" y="2432049"/>
                </a:moveTo>
                <a:lnTo>
                  <a:pt x="2308860" y="2432049"/>
                </a:lnTo>
                <a:lnTo>
                  <a:pt x="2313940" y="2437129"/>
                </a:lnTo>
                <a:lnTo>
                  <a:pt x="2334043" y="2437129"/>
                </a:lnTo>
                <a:lnTo>
                  <a:pt x="2328961" y="2432049"/>
                </a:lnTo>
                <a:close/>
              </a:path>
              <a:path w="2727960" h="2830829">
                <a:moveTo>
                  <a:pt x="2323879" y="2426969"/>
                </a:moveTo>
                <a:lnTo>
                  <a:pt x="2303780" y="2426969"/>
                </a:lnTo>
                <a:lnTo>
                  <a:pt x="2307590" y="2430779"/>
                </a:lnTo>
                <a:lnTo>
                  <a:pt x="2327691" y="2430779"/>
                </a:lnTo>
                <a:lnTo>
                  <a:pt x="2323879" y="2426969"/>
                </a:lnTo>
                <a:close/>
              </a:path>
              <a:path w="2727960" h="2830829">
                <a:moveTo>
                  <a:pt x="2317526" y="2420619"/>
                </a:moveTo>
                <a:lnTo>
                  <a:pt x="2297430" y="2420619"/>
                </a:lnTo>
                <a:lnTo>
                  <a:pt x="2302510" y="2425699"/>
                </a:lnTo>
                <a:lnTo>
                  <a:pt x="2322608" y="2425699"/>
                </a:lnTo>
                <a:lnTo>
                  <a:pt x="2317526" y="2420619"/>
                </a:lnTo>
                <a:close/>
              </a:path>
              <a:path w="2727960" h="2830829">
                <a:moveTo>
                  <a:pt x="2311174" y="2414269"/>
                </a:moveTo>
                <a:lnTo>
                  <a:pt x="2291080" y="2414269"/>
                </a:lnTo>
                <a:lnTo>
                  <a:pt x="2296160" y="2419349"/>
                </a:lnTo>
                <a:lnTo>
                  <a:pt x="2316256" y="2419349"/>
                </a:lnTo>
                <a:lnTo>
                  <a:pt x="2311174" y="2414269"/>
                </a:lnTo>
                <a:close/>
              </a:path>
              <a:path w="2727960" h="2830829">
                <a:moveTo>
                  <a:pt x="2304821" y="2407920"/>
                </a:moveTo>
                <a:lnTo>
                  <a:pt x="2284730" y="2407920"/>
                </a:lnTo>
                <a:lnTo>
                  <a:pt x="2289810" y="2412999"/>
                </a:lnTo>
                <a:lnTo>
                  <a:pt x="2309903" y="2412999"/>
                </a:lnTo>
                <a:lnTo>
                  <a:pt x="2304821" y="2407920"/>
                </a:lnTo>
                <a:close/>
              </a:path>
              <a:path w="2727960" h="2830829">
                <a:moveTo>
                  <a:pt x="2298468" y="2401570"/>
                </a:moveTo>
                <a:lnTo>
                  <a:pt x="2278380" y="2401570"/>
                </a:lnTo>
                <a:lnTo>
                  <a:pt x="2283460" y="2406649"/>
                </a:lnTo>
                <a:lnTo>
                  <a:pt x="2303550" y="2406649"/>
                </a:lnTo>
                <a:lnTo>
                  <a:pt x="2298468" y="2401570"/>
                </a:lnTo>
                <a:close/>
              </a:path>
              <a:path w="2727960" h="2830829">
                <a:moveTo>
                  <a:pt x="2292115" y="2395219"/>
                </a:moveTo>
                <a:lnTo>
                  <a:pt x="2272030" y="2395219"/>
                </a:lnTo>
                <a:lnTo>
                  <a:pt x="2277110" y="2400299"/>
                </a:lnTo>
                <a:lnTo>
                  <a:pt x="2297197" y="2400299"/>
                </a:lnTo>
                <a:lnTo>
                  <a:pt x="2292115" y="2395219"/>
                </a:lnTo>
                <a:close/>
              </a:path>
              <a:path w="2727960" h="2830829">
                <a:moveTo>
                  <a:pt x="2285763" y="2388869"/>
                </a:moveTo>
                <a:lnTo>
                  <a:pt x="2265680" y="2388869"/>
                </a:lnTo>
                <a:lnTo>
                  <a:pt x="2270760" y="2393949"/>
                </a:lnTo>
                <a:lnTo>
                  <a:pt x="2290845" y="2393949"/>
                </a:lnTo>
                <a:lnTo>
                  <a:pt x="2285763" y="2388869"/>
                </a:lnTo>
                <a:close/>
              </a:path>
              <a:path w="2727960" h="2830829">
                <a:moveTo>
                  <a:pt x="2279410" y="2382520"/>
                </a:moveTo>
                <a:lnTo>
                  <a:pt x="2259330" y="2382520"/>
                </a:lnTo>
                <a:lnTo>
                  <a:pt x="2264410" y="2387599"/>
                </a:lnTo>
                <a:lnTo>
                  <a:pt x="2284492" y="2387599"/>
                </a:lnTo>
                <a:lnTo>
                  <a:pt x="2279410" y="2382520"/>
                </a:lnTo>
                <a:close/>
              </a:path>
              <a:path w="2727960" h="2830829">
                <a:moveTo>
                  <a:pt x="2273057" y="2376169"/>
                </a:moveTo>
                <a:lnTo>
                  <a:pt x="2252980" y="2376169"/>
                </a:lnTo>
                <a:lnTo>
                  <a:pt x="2258060" y="2381249"/>
                </a:lnTo>
                <a:lnTo>
                  <a:pt x="2278139" y="2381249"/>
                </a:lnTo>
                <a:lnTo>
                  <a:pt x="2273057" y="2376169"/>
                </a:lnTo>
                <a:close/>
              </a:path>
              <a:path w="2727960" h="2830829">
                <a:moveTo>
                  <a:pt x="2266704" y="2369820"/>
                </a:moveTo>
                <a:lnTo>
                  <a:pt x="2246630" y="2369820"/>
                </a:lnTo>
                <a:lnTo>
                  <a:pt x="2251710" y="2374899"/>
                </a:lnTo>
                <a:lnTo>
                  <a:pt x="2271787" y="2374899"/>
                </a:lnTo>
                <a:lnTo>
                  <a:pt x="2266704" y="2369820"/>
                </a:lnTo>
                <a:close/>
              </a:path>
              <a:path w="2727960" h="2830829">
                <a:moveTo>
                  <a:pt x="2260352" y="2363469"/>
                </a:moveTo>
                <a:lnTo>
                  <a:pt x="2240280" y="2363469"/>
                </a:lnTo>
                <a:lnTo>
                  <a:pt x="2245360" y="2368549"/>
                </a:lnTo>
                <a:lnTo>
                  <a:pt x="2265434" y="2368549"/>
                </a:lnTo>
                <a:lnTo>
                  <a:pt x="2260352" y="2363469"/>
                </a:lnTo>
                <a:close/>
              </a:path>
              <a:path w="2727960" h="2830829">
                <a:moveTo>
                  <a:pt x="2253999" y="2357119"/>
                </a:moveTo>
                <a:lnTo>
                  <a:pt x="2233930" y="2357119"/>
                </a:lnTo>
                <a:lnTo>
                  <a:pt x="2239010" y="2362199"/>
                </a:lnTo>
                <a:lnTo>
                  <a:pt x="2259081" y="2362199"/>
                </a:lnTo>
                <a:lnTo>
                  <a:pt x="2253999" y="2357119"/>
                </a:lnTo>
                <a:close/>
              </a:path>
              <a:path w="2727960" h="2830829">
                <a:moveTo>
                  <a:pt x="2247646" y="2350770"/>
                </a:moveTo>
                <a:lnTo>
                  <a:pt x="2227580" y="2350770"/>
                </a:lnTo>
                <a:lnTo>
                  <a:pt x="2232660" y="2355849"/>
                </a:lnTo>
                <a:lnTo>
                  <a:pt x="2252728" y="2355849"/>
                </a:lnTo>
                <a:lnTo>
                  <a:pt x="2247646" y="2350770"/>
                </a:lnTo>
                <a:close/>
              </a:path>
              <a:path w="2727960" h="2830829">
                <a:moveTo>
                  <a:pt x="2241293" y="2344419"/>
                </a:moveTo>
                <a:lnTo>
                  <a:pt x="2221230" y="2344419"/>
                </a:lnTo>
                <a:lnTo>
                  <a:pt x="2226310" y="2349499"/>
                </a:lnTo>
                <a:lnTo>
                  <a:pt x="2246376" y="2349499"/>
                </a:lnTo>
                <a:lnTo>
                  <a:pt x="2241293" y="2344419"/>
                </a:lnTo>
                <a:close/>
              </a:path>
              <a:path w="2727960" h="2830829">
                <a:moveTo>
                  <a:pt x="2234941" y="2338069"/>
                </a:moveTo>
                <a:lnTo>
                  <a:pt x="2214880" y="2338069"/>
                </a:lnTo>
                <a:lnTo>
                  <a:pt x="2219960" y="2343149"/>
                </a:lnTo>
                <a:lnTo>
                  <a:pt x="2240023" y="2343149"/>
                </a:lnTo>
                <a:lnTo>
                  <a:pt x="2234941" y="2338069"/>
                </a:lnTo>
                <a:close/>
              </a:path>
              <a:path w="2727960" h="2830829">
                <a:moveTo>
                  <a:pt x="2228588" y="2331719"/>
                </a:moveTo>
                <a:lnTo>
                  <a:pt x="2208530" y="2331719"/>
                </a:lnTo>
                <a:lnTo>
                  <a:pt x="2213610" y="2336799"/>
                </a:lnTo>
                <a:lnTo>
                  <a:pt x="2233670" y="2336799"/>
                </a:lnTo>
                <a:lnTo>
                  <a:pt x="2228588" y="2331719"/>
                </a:lnTo>
                <a:close/>
              </a:path>
              <a:path w="2727960" h="2830829">
                <a:moveTo>
                  <a:pt x="2222235" y="2325370"/>
                </a:moveTo>
                <a:lnTo>
                  <a:pt x="2202180" y="2325370"/>
                </a:lnTo>
                <a:lnTo>
                  <a:pt x="2207260" y="2330449"/>
                </a:lnTo>
                <a:lnTo>
                  <a:pt x="2227317" y="2330449"/>
                </a:lnTo>
                <a:lnTo>
                  <a:pt x="2222235" y="2325370"/>
                </a:lnTo>
                <a:close/>
              </a:path>
              <a:path w="2727960" h="2830829">
                <a:moveTo>
                  <a:pt x="2215882" y="2319019"/>
                </a:moveTo>
                <a:lnTo>
                  <a:pt x="2195830" y="2319019"/>
                </a:lnTo>
                <a:lnTo>
                  <a:pt x="2200910" y="2324099"/>
                </a:lnTo>
                <a:lnTo>
                  <a:pt x="2220965" y="2324099"/>
                </a:lnTo>
                <a:lnTo>
                  <a:pt x="2215882" y="2319019"/>
                </a:lnTo>
                <a:close/>
              </a:path>
              <a:path w="2727960" h="2830829">
                <a:moveTo>
                  <a:pt x="2209530" y="2312669"/>
                </a:moveTo>
                <a:lnTo>
                  <a:pt x="2189480" y="2312669"/>
                </a:lnTo>
                <a:lnTo>
                  <a:pt x="2194560" y="2317749"/>
                </a:lnTo>
                <a:lnTo>
                  <a:pt x="2214612" y="2317749"/>
                </a:lnTo>
                <a:lnTo>
                  <a:pt x="2209530" y="2312669"/>
                </a:lnTo>
                <a:close/>
              </a:path>
              <a:path w="2727960" h="2830829">
                <a:moveTo>
                  <a:pt x="2203177" y="2306320"/>
                </a:moveTo>
                <a:lnTo>
                  <a:pt x="2183130" y="2306320"/>
                </a:lnTo>
                <a:lnTo>
                  <a:pt x="2188210" y="2311399"/>
                </a:lnTo>
                <a:lnTo>
                  <a:pt x="2208259" y="2311399"/>
                </a:lnTo>
                <a:lnTo>
                  <a:pt x="2203177" y="2306320"/>
                </a:lnTo>
                <a:close/>
              </a:path>
              <a:path w="2727960" h="2830829">
                <a:moveTo>
                  <a:pt x="2196824" y="2299969"/>
                </a:moveTo>
                <a:lnTo>
                  <a:pt x="2176780" y="2299969"/>
                </a:lnTo>
                <a:lnTo>
                  <a:pt x="2181860" y="2305049"/>
                </a:lnTo>
                <a:lnTo>
                  <a:pt x="2201906" y="2305049"/>
                </a:lnTo>
                <a:lnTo>
                  <a:pt x="2196824" y="2299969"/>
                </a:lnTo>
                <a:close/>
              </a:path>
              <a:path w="2727960" h="2830829">
                <a:moveTo>
                  <a:pt x="2190472" y="2293620"/>
                </a:moveTo>
                <a:lnTo>
                  <a:pt x="2170430" y="2293620"/>
                </a:lnTo>
                <a:lnTo>
                  <a:pt x="2175510" y="2298699"/>
                </a:lnTo>
                <a:lnTo>
                  <a:pt x="2195554" y="2298699"/>
                </a:lnTo>
                <a:lnTo>
                  <a:pt x="2190472" y="2293620"/>
                </a:lnTo>
                <a:close/>
              </a:path>
              <a:path w="2727960" h="2830829">
                <a:moveTo>
                  <a:pt x="2184119" y="2287269"/>
                </a:moveTo>
                <a:lnTo>
                  <a:pt x="2164080" y="2287269"/>
                </a:lnTo>
                <a:lnTo>
                  <a:pt x="2169160" y="2292349"/>
                </a:lnTo>
                <a:lnTo>
                  <a:pt x="2189201" y="2292349"/>
                </a:lnTo>
                <a:lnTo>
                  <a:pt x="2184119" y="2287269"/>
                </a:lnTo>
                <a:close/>
              </a:path>
              <a:path w="2727960" h="2830829">
                <a:moveTo>
                  <a:pt x="2177766" y="2280920"/>
                </a:moveTo>
                <a:lnTo>
                  <a:pt x="2157730" y="2280920"/>
                </a:lnTo>
                <a:lnTo>
                  <a:pt x="2162810" y="2285999"/>
                </a:lnTo>
                <a:lnTo>
                  <a:pt x="2182848" y="2285999"/>
                </a:lnTo>
                <a:lnTo>
                  <a:pt x="2177766" y="2280920"/>
                </a:lnTo>
                <a:close/>
              </a:path>
              <a:path w="2727960" h="2830829">
                <a:moveTo>
                  <a:pt x="2171413" y="2274570"/>
                </a:moveTo>
                <a:lnTo>
                  <a:pt x="2151380" y="2274570"/>
                </a:lnTo>
                <a:lnTo>
                  <a:pt x="2156460" y="2279649"/>
                </a:lnTo>
                <a:lnTo>
                  <a:pt x="2176496" y="2279649"/>
                </a:lnTo>
                <a:lnTo>
                  <a:pt x="2171413" y="2274570"/>
                </a:lnTo>
                <a:close/>
              </a:path>
              <a:path w="2727960" h="2830829">
                <a:moveTo>
                  <a:pt x="2165061" y="2268219"/>
                </a:moveTo>
                <a:lnTo>
                  <a:pt x="2145030" y="2268219"/>
                </a:lnTo>
                <a:lnTo>
                  <a:pt x="2150110" y="2273299"/>
                </a:lnTo>
                <a:lnTo>
                  <a:pt x="2170143" y="2273299"/>
                </a:lnTo>
                <a:lnTo>
                  <a:pt x="2165061" y="2268219"/>
                </a:lnTo>
                <a:close/>
              </a:path>
              <a:path w="2727960" h="2830829">
                <a:moveTo>
                  <a:pt x="2158708" y="2261869"/>
                </a:moveTo>
                <a:lnTo>
                  <a:pt x="2138680" y="2261869"/>
                </a:lnTo>
                <a:lnTo>
                  <a:pt x="2143760" y="2266949"/>
                </a:lnTo>
                <a:lnTo>
                  <a:pt x="2163790" y="2266949"/>
                </a:lnTo>
                <a:lnTo>
                  <a:pt x="2158708" y="2261869"/>
                </a:lnTo>
                <a:close/>
              </a:path>
              <a:path w="2727960" h="2830829">
                <a:moveTo>
                  <a:pt x="2152355" y="2255519"/>
                </a:moveTo>
                <a:lnTo>
                  <a:pt x="2132330" y="2255519"/>
                </a:lnTo>
                <a:lnTo>
                  <a:pt x="2137410" y="2260599"/>
                </a:lnTo>
                <a:lnTo>
                  <a:pt x="2157437" y="2260599"/>
                </a:lnTo>
                <a:lnTo>
                  <a:pt x="2152355" y="2255519"/>
                </a:lnTo>
                <a:close/>
              </a:path>
              <a:path w="2727960" h="2830829">
                <a:moveTo>
                  <a:pt x="2146002" y="2249169"/>
                </a:moveTo>
                <a:lnTo>
                  <a:pt x="2125980" y="2249169"/>
                </a:lnTo>
                <a:lnTo>
                  <a:pt x="2131060" y="2254249"/>
                </a:lnTo>
                <a:lnTo>
                  <a:pt x="2151085" y="2254249"/>
                </a:lnTo>
                <a:lnTo>
                  <a:pt x="2146002" y="2249169"/>
                </a:lnTo>
                <a:close/>
              </a:path>
              <a:path w="2727960" h="2830829">
                <a:moveTo>
                  <a:pt x="2139650" y="2242820"/>
                </a:moveTo>
                <a:lnTo>
                  <a:pt x="2119630" y="2242820"/>
                </a:lnTo>
                <a:lnTo>
                  <a:pt x="2124710" y="2247899"/>
                </a:lnTo>
                <a:lnTo>
                  <a:pt x="2144732" y="2247899"/>
                </a:lnTo>
                <a:lnTo>
                  <a:pt x="2139650" y="2242820"/>
                </a:lnTo>
                <a:close/>
              </a:path>
              <a:path w="2727960" h="2830829">
                <a:moveTo>
                  <a:pt x="2133297" y="2236469"/>
                </a:moveTo>
                <a:lnTo>
                  <a:pt x="2113280" y="2236469"/>
                </a:lnTo>
                <a:lnTo>
                  <a:pt x="2118360" y="2241549"/>
                </a:lnTo>
                <a:lnTo>
                  <a:pt x="2138379" y="2241549"/>
                </a:lnTo>
                <a:lnTo>
                  <a:pt x="2133297" y="2236469"/>
                </a:lnTo>
                <a:close/>
              </a:path>
              <a:path w="2727960" h="2830829">
                <a:moveTo>
                  <a:pt x="2126944" y="2230120"/>
                </a:moveTo>
                <a:lnTo>
                  <a:pt x="2106930" y="2230120"/>
                </a:lnTo>
                <a:lnTo>
                  <a:pt x="2112010" y="2235199"/>
                </a:lnTo>
                <a:lnTo>
                  <a:pt x="2132026" y="2235199"/>
                </a:lnTo>
                <a:lnTo>
                  <a:pt x="2126944" y="2230120"/>
                </a:lnTo>
                <a:close/>
              </a:path>
              <a:path w="2727960" h="2830829">
                <a:moveTo>
                  <a:pt x="1918574" y="2021839"/>
                </a:moveTo>
                <a:lnTo>
                  <a:pt x="1898650" y="2021839"/>
                </a:lnTo>
                <a:lnTo>
                  <a:pt x="2105660" y="2228849"/>
                </a:lnTo>
                <a:lnTo>
                  <a:pt x="2125674" y="2228849"/>
                </a:lnTo>
                <a:lnTo>
                  <a:pt x="1918574" y="2021839"/>
                </a:lnTo>
                <a:close/>
              </a:path>
              <a:path w="2727960" h="2830829">
                <a:moveTo>
                  <a:pt x="2666927" y="2769869"/>
                </a:moveTo>
                <a:lnTo>
                  <a:pt x="2646680" y="2769869"/>
                </a:lnTo>
                <a:lnTo>
                  <a:pt x="2707640" y="2830829"/>
                </a:lnTo>
                <a:lnTo>
                  <a:pt x="2727913" y="2830829"/>
                </a:lnTo>
                <a:lnTo>
                  <a:pt x="2666927" y="2769869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0" y="4145279"/>
            <a:ext cx="2707640" cy="2707640"/>
          </a:xfrm>
          <a:custGeom>
            <a:avLst/>
            <a:gdLst/>
            <a:ahLst/>
            <a:cxnLst/>
            <a:rect l="l" t="t" r="r" b="b"/>
            <a:pathLst>
              <a:path w="2707640" h="27076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707640" h="2707640">
                <a:moveTo>
                  <a:pt x="3810" y="3810"/>
                </a:moveTo>
                <a:lnTo>
                  <a:pt x="0" y="3810"/>
                </a:lnTo>
                <a:lnTo>
                  <a:pt x="0" y="16509"/>
                </a:lnTo>
                <a:lnTo>
                  <a:pt x="16509" y="16509"/>
                </a:lnTo>
                <a:lnTo>
                  <a:pt x="3810" y="3810"/>
                </a:lnTo>
                <a:close/>
              </a:path>
              <a:path w="2707640" h="2707640">
                <a:moveTo>
                  <a:pt x="16510" y="16510"/>
                </a:moveTo>
                <a:lnTo>
                  <a:pt x="0" y="16510"/>
                </a:lnTo>
                <a:lnTo>
                  <a:pt x="0" y="18993"/>
                </a:lnTo>
                <a:lnTo>
                  <a:pt x="3868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707640" h="2707640">
                <a:moveTo>
                  <a:pt x="22860" y="22860"/>
                </a:moveTo>
                <a:lnTo>
                  <a:pt x="3868" y="22860"/>
                </a:lnTo>
                <a:lnTo>
                  <a:pt x="10221" y="29210"/>
                </a:lnTo>
                <a:lnTo>
                  <a:pt x="29210" y="29210"/>
                </a:lnTo>
                <a:lnTo>
                  <a:pt x="22860" y="22860"/>
                </a:lnTo>
                <a:close/>
              </a:path>
              <a:path w="2707640" h="2707640">
                <a:moveTo>
                  <a:pt x="29210" y="29210"/>
                </a:moveTo>
                <a:lnTo>
                  <a:pt x="10221" y="29210"/>
                </a:lnTo>
                <a:lnTo>
                  <a:pt x="22926" y="41910"/>
                </a:lnTo>
                <a:lnTo>
                  <a:pt x="41910" y="41910"/>
                </a:lnTo>
                <a:lnTo>
                  <a:pt x="29210" y="29210"/>
                </a:lnTo>
                <a:close/>
              </a:path>
              <a:path w="2707640" h="2707640">
                <a:moveTo>
                  <a:pt x="41910" y="41910"/>
                </a:moveTo>
                <a:lnTo>
                  <a:pt x="22926" y="41910"/>
                </a:lnTo>
                <a:lnTo>
                  <a:pt x="29279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707640" h="2707640">
                <a:moveTo>
                  <a:pt x="48260" y="48260"/>
                </a:moveTo>
                <a:lnTo>
                  <a:pt x="29279" y="48260"/>
                </a:lnTo>
                <a:lnTo>
                  <a:pt x="35632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707640" h="2707640">
                <a:moveTo>
                  <a:pt x="54610" y="54610"/>
                </a:moveTo>
                <a:lnTo>
                  <a:pt x="35632" y="54610"/>
                </a:lnTo>
                <a:lnTo>
                  <a:pt x="41984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707640" h="2707640">
                <a:moveTo>
                  <a:pt x="60960" y="60960"/>
                </a:moveTo>
                <a:lnTo>
                  <a:pt x="41984" y="60960"/>
                </a:lnTo>
                <a:lnTo>
                  <a:pt x="48337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707640" h="2707640">
                <a:moveTo>
                  <a:pt x="67310" y="67310"/>
                </a:moveTo>
                <a:lnTo>
                  <a:pt x="48337" y="67310"/>
                </a:lnTo>
                <a:lnTo>
                  <a:pt x="54690" y="73659"/>
                </a:lnTo>
                <a:lnTo>
                  <a:pt x="73659" y="73659"/>
                </a:lnTo>
                <a:lnTo>
                  <a:pt x="67310" y="67310"/>
                </a:lnTo>
                <a:close/>
              </a:path>
              <a:path w="2707640" h="2707640">
                <a:moveTo>
                  <a:pt x="73660" y="73660"/>
                </a:moveTo>
                <a:lnTo>
                  <a:pt x="54690" y="73660"/>
                </a:lnTo>
                <a:lnTo>
                  <a:pt x="61043" y="80010"/>
                </a:lnTo>
                <a:lnTo>
                  <a:pt x="80010" y="80010"/>
                </a:lnTo>
                <a:lnTo>
                  <a:pt x="73660" y="73660"/>
                </a:lnTo>
                <a:close/>
              </a:path>
              <a:path w="2707640" h="2707640">
                <a:moveTo>
                  <a:pt x="80010" y="80010"/>
                </a:moveTo>
                <a:lnTo>
                  <a:pt x="61043" y="80010"/>
                </a:lnTo>
                <a:lnTo>
                  <a:pt x="67395" y="86359"/>
                </a:lnTo>
                <a:lnTo>
                  <a:pt x="86359" y="86359"/>
                </a:lnTo>
                <a:lnTo>
                  <a:pt x="80010" y="80010"/>
                </a:lnTo>
                <a:close/>
              </a:path>
              <a:path w="2707640" h="2707640">
                <a:moveTo>
                  <a:pt x="86360" y="86360"/>
                </a:moveTo>
                <a:lnTo>
                  <a:pt x="67395" y="86360"/>
                </a:lnTo>
                <a:lnTo>
                  <a:pt x="73748" y="92709"/>
                </a:lnTo>
                <a:lnTo>
                  <a:pt x="92709" y="92709"/>
                </a:lnTo>
                <a:lnTo>
                  <a:pt x="86360" y="86360"/>
                </a:lnTo>
                <a:close/>
              </a:path>
              <a:path w="2707640" h="2707640">
                <a:moveTo>
                  <a:pt x="92710" y="92710"/>
                </a:moveTo>
                <a:lnTo>
                  <a:pt x="73748" y="92710"/>
                </a:lnTo>
                <a:lnTo>
                  <a:pt x="80101" y="99060"/>
                </a:lnTo>
                <a:lnTo>
                  <a:pt x="99060" y="99060"/>
                </a:lnTo>
                <a:lnTo>
                  <a:pt x="92710" y="92710"/>
                </a:lnTo>
                <a:close/>
              </a:path>
              <a:path w="2707640" h="2707640">
                <a:moveTo>
                  <a:pt x="99060" y="99060"/>
                </a:moveTo>
                <a:lnTo>
                  <a:pt x="80101" y="99060"/>
                </a:lnTo>
                <a:lnTo>
                  <a:pt x="86454" y="105409"/>
                </a:lnTo>
                <a:lnTo>
                  <a:pt x="105409" y="105409"/>
                </a:lnTo>
                <a:lnTo>
                  <a:pt x="99060" y="99060"/>
                </a:lnTo>
                <a:close/>
              </a:path>
              <a:path w="2707640" h="2707640">
                <a:moveTo>
                  <a:pt x="105410" y="105410"/>
                </a:moveTo>
                <a:lnTo>
                  <a:pt x="86454" y="105410"/>
                </a:lnTo>
                <a:lnTo>
                  <a:pt x="92806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707640" h="2707640">
                <a:moveTo>
                  <a:pt x="111760" y="111760"/>
                </a:moveTo>
                <a:lnTo>
                  <a:pt x="92806" y="111760"/>
                </a:lnTo>
                <a:lnTo>
                  <a:pt x="991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707640" h="2707640">
                <a:moveTo>
                  <a:pt x="118110" y="118110"/>
                </a:moveTo>
                <a:lnTo>
                  <a:pt x="99159" y="118110"/>
                </a:lnTo>
                <a:lnTo>
                  <a:pt x="105512" y="124459"/>
                </a:lnTo>
                <a:lnTo>
                  <a:pt x="124459" y="124459"/>
                </a:lnTo>
                <a:lnTo>
                  <a:pt x="118110" y="118110"/>
                </a:lnTo>
                <a:close/>
              </a:path>
              <a:path w="2707640" h="2707640">
                <a:moveTo>
                  <a:pt x="124460" y="124460"/>
                </a:moveTo>
                <a:lnTo>
                  <a:pt x="105512" y="124460"/>
                </a:lnTo>
                <a:lnTo>
                  <a:pt x="111865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707640" h="2707640">
                <a:moveTo>
                  <a:pt x="130810" y="130810"/>
                </a:moveTo>
                <a:lnTo>
                  <a:pt x="111865" y="130810"/>
                </a:lnTo>
                <a:lnTo>
                  <a:pt x="118217" y="137159"/>
                </a:lnTo>
                <a:lnTo>
                  <a:pt x="137159" y="137159"/>
                </a:lnTo>
                <a:lnTo>
                  <a:pt x="130810" y="130810"/>
                </a:lnTo>
                <a:close/>
              </a:path>
              <a:path w="2707640" h="2707640">
                <a:moveTo>
                  <a:pt x="137160" y="137160"/>
                </a:moveTo>
                <a:lnTo>
                  <a:pt x="118217" y="137160"/>
                </a:lnTo>
                <a:lnTo>
                  <a:pt x="12457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707640" h="2707640">
                <a:moveTo>
                  <a:pt x="143510" y="143510"/>
                </a:moveTo>
                <a:lnTo>
                  <a:pt x="124570" y="143510"/>
                </a:lnTo>
                <a:lnTo>
                  <a:pt x="130923" y="149860"/>
                </a:lnTo>
                <a:lnTo>
                  <a:pt x="149860" y="149860"/>
                </a:lnTo>
                <a:lnTo>
                  <a:pt x="143510" y="143510"/>
                </a:lnTo>
                <a:close/>
              </a:path>
              <a:path w="2707640" h="2707640">
                <a:moveTo>
                  <a:pt x="149860" y="149860"/>
                </a:moveTo>
                <a:lnTo>
                  <a:pt x="130923" y="149860"/>
                </a:lnTo>
                <a:lnTo>
                  <a:pt x="137276" y="156209"/>
                </a:lnTo>
                <a:lnTo>
                  <a:pt x="156209" y="156209"/>
                </a:lnTo>
                <a:lnTo>
                  <a:pt x="149860" y="149860"/>
                </a:lnTo>
                <a:close/>
              </a:path>
              <a:path w="2707640" h="2707640">
                <a:moveTo>
                  <a:pt x="156210" y="156210"/>
                </a:moveTo>
                <a:lnTo>
                  <a:pt x="137276" y="156210"/>
                </a:lnTo>
                <a:lnTo>
                  <a:pt x="143628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707640" h="2707640">
                <a:moveTo>
                  <a:pt x="162560" y="162560"/>
                </a:moveTo>
                <a:lnTo>
                  <a:pt x="143628" y="162560"/>
                </a:lnTo>
                <a:lnTo>
                  <a:pt x="149981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707640" h="2707640">
                <a:moveTo>
                  <a:pt x="168910" y="168910"/>
                </a:moveTo>
                <a:lnTo>
                  <a:pt x="149981" y="168910"/>
                </a:lnTo>
                <a:lnTo>
                  <a:pt x="156334" y="175260"/>
                </a:lnTo>
                <a:lnTo>
                  <a:pt x="175260" y="175260"/>
                </a:lnTo>
                <a:lnTo>
                  <a:pt x="168910" y="168910"/>
                </a:lnTo>
                <a:close/>
              </a:path>
              <a:path w="2707640" h="2707640">
                <a:moveTo>
                  <a:pt x="175260" y="175260"/>
                </a:moveTo>
                <a:lnTo>
                  <a:pt x="156334" y="175260"/>
                </a:lnTo>
                <a:lnTo>
                  <a:pt x="162686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707640" h="2707640">
                <a:moveTo>
                  <a:pt x="181610" y="181610"/>
                </a:moveTo>
                <a:lnTo>
                  <a:pt x="162686" y="181610"/>
                </a:lnTo>
                <a:lnTo>
                  <a:pt x="169039" y="187959"/>
                </a:lnTo>
                <a:lnTo>
                  <a:pt x="187959" y="187959"/>
                </a:lnTo>
                <a:lnTo>
                  <a:pt x="181610" y="181610"/>
                </a:lnTo>
                <a:close/>
              </a:path>
              <a:path w="2707640" h="2707640">
                <a:moveTo>
                  <a:pt x="187960" y="187960"/>
                </a:moveTo>
                <a:lnTo>
                  <a:pt x="169039" y="187960"/>
                </a:lnTo>
                <a:lnTo>
                  <a:pt x="175392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707640" h="2707640">
                <a:moveTo>
                  <a:pt x="194310" y="194310"/>
                </a:moveTo>
                <a:lnTo>
                  <a:pt x="175392" y="194310"/>
                </a:lnTo>
                <a:lnTo>
                  <a:pt x="181745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707640" h="2707640">
                <a:moveTo>
                  <a:pt x="200660" y="200660"/>
                </a:moveTo>
                <a:lnTo>
                  <a:pt x="181745" y="200660"/>
                </a:lnTo>
                <a:lnTo>
                  <a:pt x="200803" y="219710"/>
                </a:lnTo>
                <a:lnTo>
                  <a:pt x="219710" y="219710"/>
                </a:lnTo>
                <a:lnTo>
                  <a:pt x="200660" y="200660"/>
                </a:lnTo>
                <a:close/>
              </a:path>
              <a:path w="2707640" h="2707640">
                <a:moveTo>
                  <a:pt x="219710" y="219710"/>
                </a:moveTo>
                <a:lnTo>
                  <a:pt x="200803" y="219710"/>
                </a:lnTo>
                <a:lnTo>
                  <a:pt x="207156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707640" h="2707640">
                <a:moveTo>
                  <a:pt x="226060" y="226060"/>
                </a:moveTo>
                <a:lnTo>
                  <a:pt x="207156" y="226060"/>
                </a:lnTo>
                <a:lnTo>
                  <a:pt x="213508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707640" h="2707640">
                <a:moveTo>
                  <a:pt x="232410" y="232410"/>
                </a:moveTo>
                <a:lnTo>
                  <a:pt x="213508" y="232410"/>
                </a:lnTo>
                <a:lnTo>
                  <a:pt x="219861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707640" h="2707640">
                <a:moveTo>
                  <a:pt x="238760" y="238760"/>
                </a:moveTo>
                <a:lnTo>
                  <a:pt x="219861" y="238760"/>
                </a:lnTo>
                <a:lnTo>
                  <a:pt x="226214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707640" h="2707640">
                <a:moveTo>
                  <a:pt x="245110" y="245110"/>
                </a:moveTo>
                <a:lnTo>
                  <a:pt x="226214" y="245110"/>
                </a:lnTo>
                <a:lnTo>
                  <a:pt x="232567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707640" h="2707640">
                <a:moveTo>
                  <a:pt x="251460" y="251460"/>
                </a:moveTo>
                <a:lnTo>
                  <a:pt x="232567" y="251460"/>
                </a:lnTo>
                <a:lnTo>
                  <a:pt x="238919" y="257810"/>
                </a:lnTo>
                <a:lnTo>
                  <a:pt x="257810" y="257810"/>
                </a:lnTo>
                <a:lnTo>
                  <a:pt x="251460" y="251460"/>
                </a:lnTo>
                <a:close/>
              </a:path>
              <a:path w="2707640" h="2707640">
                <a:moveTo>
                  <a:pt x="257810" y="257810"/>
                </a:moveTo>
                <a:lnTo>
                  <a:pt x="238919" y="257810"/>
                </a:lnTo>
                <a:lnTo>
                  <a:pt x="245272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707640" h="2707640">
                <a:moveTo>
                  <a:pt x="264160" y="264160"/>
                </a:moveTo>
                <a:lnTo>
                  <a:pt x="245272" y="264160"/>
                </a:lnTo>
                <a:lnTo>
                  <a:pt x="251625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707640" h="2707640">
                <a:moveTo>
                  <a:pt x="270510" y="270510"/>
                </a:moveTo>
                <a:lnTo>
                  <a:pt x="251625" y="270510"/>
                </a:lnTo>
                <a:lnTo>
                  <a:pt x="257977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707640" h="2707640">
                <a:moveTo>
                  <a:pt x="276860" y="276860"/>
                </a:moveTo>
                <a:lnTo>
                  <a:pt x="257977" y="276860"/>
                </a:lnTo>
                <a:lnTo>
                  <a:pt x="26433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707640" h="2707640">
                <a:moveTo>
                  <a:pt x="283210" y="283210"/>
                </a:moveTo>
                <a:lnTo>
                  <a:pt x="264330" y="283210"/>
                </a:lnTo>
                <a:lnTo>
                  <a:pt x="270683" y="289560"/>
                </a:lnTo>
                <a:lnTo>
                  <a:pt x="289560" y="289560"/>
                </a:lnTo>
                <a:lnTo>
                  <a:pt x="283210" y="283210"/>
                </a:lnTo>
                <a:close/>
              </a:path>
              <a:path w="2707640" h="2707640">
                <a:moveTo>
                  <a:pt x="289560" y="289560"/>
                </a:moveTo>
                <a:lnTo>
                  <a:pt x="270683" y="289560"/>
                </a:lnTo>
                <a:lnTo>
                  <a:pt x="277036" y="295909"/>
                </a:lnTo>
                <a:lnTo>
                  <a:pt x="295910" y="295909"/>
                </a:lnTo>
                <a:lnTo>
                  <a:pt x="289560" y="289560"/>
                </a:lnTo>
                <a:close/>
              </a:path>
              <a:path w="2707640" h="2707640">
                <a:moveTo>
                  <a:pt x="295910" y="295910"/>
                </a:moveTo>
                <a:lnTo>
                  <a:pt x="277036" y="295910"/>
                </a:lnTo>
                <a:lnTo>
                  <a:pt x="289741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707640" h="2707640">
                <a:moveTo>
                  <a:pt x="308610" y="308610"/>
                </a:moveTo>
                <a:lnTo>
                  <a:pt x="289741" y="308610"/>
                </a:lnTo>
                <a:lnTo>
                  <a:pt x="296094" y="314959"/>
                </a:lnTo>
                <a:lnTo>
                  <a:pt x="314960" y="314959"/>
                </a:lnTo>
                <a:lnTo>
                  <a:pt x="308610" y="308610"/>
                </a:lnTo>
                <a:close/>
              </a:path>
              <a:path w="2707640" h="2707640">
                <a:moveTo>
                  <a:pt x="314960" y="314960"/>
                </a:moveTo>
                <a:lnTo>
                  <a:pt x="296094" y="314960"/>
                </a:lnTo>
                <a:lnTo>
                  <a:pt x="302447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707640" h="2707640">
                <a:moveTo>
                  <a:pt x="321310" y="321310"/>
                </a:moveTo>
                <a:lnTo>
                  <a:pt x="302447" y="321310"/>
                </a:lnTo>
                <a:lnTo>
                  <a:pt x="308799" y="327660"/>
                </a:lnTo>
                <a:lnTo>
                  <a:pt x="327660" y="327660"/>
                </a:lnTo>
                <a:lnTo>
                  <a:pt x="321310" y="321310"/>
                </a:lnTo>
                <a:close/>
              </a:path>
              <a:path w="2707640" h="2707640">
                <a:moveTo>
                  <a:pt x="327660" y="327660"/>
                </a:moveTo>
                <a:lnTo>
                  <a:pt x="308799" y="327660"/>
                </a:lnTo>
                <a:lnTo>
                  <a:pt x="315152" y="334010"/>
                </a:lnTo>
                <a:lnTo>
                  <a:pt x="334010" y="334010"/>
                </a:lnTo>
                <a:lnTo>
                  <a:pt x="327660" y="327660"/>
                </a:lnTo>
                <a:close/>
              </a:path>
              <a:path w="2707640" h="2707640">
                <a:moveTo>
                  <a:pt x="334010" y="334010"/>
                </a:moveTo>
                <a:lnTo>
                  <a:pt x="315152" y="334010"/>
                </a:lnTo>
                <a:lnTo>
                  <a:pt x="321505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707640" h="2707640">
                <a:moveTo>
                  <a:pt x="340360" y="340360"/>
                </a:moveTo>
                <a:lnTo>
                  <a:pt x="321505" y="340360"/>
                </a:lnTo>
                <a:lnTo>
                  <a:pt x="327858" y="346710"/>
                </a:lnTo>
                <a:lnTo>
                  <a:pt x="346710" y="346710"/>
                </a:lnTo>
                <a:lnTo>
                  <a:pt x="340360" y="340360"/>
                </a:lnTo>
                <a:close/>
              </a:path>
              <a:path w="2707640" h="2707640">
                <a:moveTo>
                  <a:pt x="346710" y="346710"/>
                </a:moveTo>
                <a:lnTo>
                  <a:pt x="327858" y="346710"/>
                </a:lnTo>
                <a:lnTo>
                  <a:pt x="334210" y="353060"/>
                </a:lnTo>
                <a:lnTo>
                  <a:pt x="353060" y="353060"/>
                </a:lnTo>
                <a:lnTo>
                  <a:pt x="346710" y="346710"/>
                </a:lnTo>
                <a:close/>
              </a:path>
              <a:path w="2707640" h="2707640">
                <a:moveTo>
                  <a:pt x="353060" y="353060"/>
                </a:moveTo>
                <a:lnTo>
                  <a:pt x="334210" y="353060"/>
                </a:lnTo>
                <a:lnTo>
                  <a:pt x="340563" y="359410"/>
                </a:lnTo>
                <a:lnTo>
                  <a:pt x="359410" y="359410"/>
                </a:lnTo>
                <a:lnTo>
                  <a:pt x="353060" y="353060"/>
                </a:lnTo>
                <a:close/>
              </a:path>
              <a:path w="2707640" h="2707640">
                <a:moveTo>
                  <a:pt x="359410" y="359410"/>
                </a:moveTo>
                <a:lnTo>
                  <a:pt x="340563" y="359410"/>
                </a:lnTo>
                <a:lnTo>
                  <a:pt x="346916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707640" h="2707640">
                <a:moveTo>
                  <a:pt x="365760" y="365760"/>
                </a:moveTo>
                <a:lnTo>
                  <a:pt x="346916" y="365760"/>
                </a:lnTo>
                <a:lnTo>
                  <a:pt x="359621" y="378460"/>
                </a:lnTo>
                <a:lnTo>
                  <a:pt x="378460" y="378460"/>
                </a:lnTo>
                <a:lnTo>
                  <a:pt x="365760" y="365760"/>
                </a:lnTo>
                <a:close/>
              </a:path>
              <a:path w="2707640" h="2707640">
                <a:moveTo>
                  <a:pt x="378460" y="378460"/>
                </a:moveTo>
                <a:lnTo>
                  <a:pt x="359621" y="378460"/>
                </a:lnTo>
                <a:lnTo>
                  <a:pt x="372327" y="391160"/>
                </a:lnTo>
                <a:lnTo>
                  <a:pt x="391160" y="391160"/>
                </a:lnTo>
                <a:lnTo>
                  <a:pt x="378460" y="378460"/>
                </a:lnTo>
                <a:close/>
              </a:path>
              <a:path w="2707640" h="2707640">
                <a:moveTo>
                  <a:pt x="391160" y="391160"/>
                </a:moveTo>
                <a:lnTo>
                  <a:pt x="372327" y="391160"/>
                </a:lnTo>
                <a:lnTo>
                  <a:pt x="385032" y="403860"/>
                </a:lnTo>
                <a:lnTo>
                  <a:pt x="403860" y="403860"/>
                </a:lnTo>
                <a:lnTo>
                  <a:pt x="391160" y="391160"/>
                </a:lnTo>
                <a:close/>
              </a:path>
              <a:path w="2707640" h="2707640">
                <a:moveTo>
                  <a:pt x="403860" y="403860"/>
                </a:moveTo>
                <a:lnTo>
                  <a:pt x="385032" y="403860"/>
                </a:lnTo>
                <a:lnTo>
                  <a:pt x="391385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707640" h="2707640">
                <a:moveTo>
                  <a:pt x="410210" y="410210"/>
                </a:moveTo>
                <a:lnTo>
                  <a:pt x="391385" y="410210"/>
                </a:lnTo>
                <a:lnTo>
                  <a:pt x="404090" y="422910"/>
                </a:lnTo>
                <a:lnTo>
                  <a:pt x="422910" y="422910"/>
                </a:lnTo>
                <a:lnTo>
                  <a:pt x="410210" y="410210"/>
                </a:lnTo>
                <a:close/>
              </a:path>
              <a:path w="2707640" h="2707640">
                <a:moveTo>
                  <a:pt x="422910" y="422910"/>
                </a:moveTo>
                <a:lnTo>
                  <a:pt x="404090" y="422910"/>
                </a:lnTo>
                <a:lnTo>
                  <a:pt x="416796" y="435609"/>
                </a:lnTo>
                <a:lnTo>
                  <a:pt x="435609" y="435609"/>
                </a:lnTo>
                <a:lnTo>
                  <a:pt x="422910" y="422910"/>
                </a:lnTo>
                <a:close/>
              </a:path>
              <a:path w="2707640" h="2707640">
                <a:moveTo>
                  <a:pt x="435610" y="435610"/>
                </a:moveTo>
                <a:lnTo>
                  <a:pt x="416796" y="435610"/>
                </a:lnTo>
                <a:lnTo>
                  <a:pt x="423149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707640" h="2707640">
                <a:moveTo>
                  <a:pt x="441960" y="441960"/>
                </a:moveTo>
                <a:lnTo>
                  <a:pt x="423149" y="441960"/>
                </a:lnTo>
                <a:lnTo>
                  <a:pt x="429501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707640" h="2707640">
                <a:moveTo>
                  <a:pt x="448310" y="448310"/>
                </a:moveTo>
                <a:lnTo>
                  <a:pt x="429501" y="448310"/>
                </a:lnTo>
                <a:lnTo>
                  <a:pt x="435854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707640" h="2707640">
                <a:moveTo>
                  <a:pt x="454660" y="454660"/>
                </a:moveTo>
                <a:lnTo>
                  <a:pt x="435854" y="454660"/>
                </a:lnTo>
                <a:lnTo>
                  <a:pt x="442207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707640" h="2707640">
                <a:moveTo>
                  <a:pt x="461010" y="461010"/>
                </a:moveTo>
                <a:lnTo>
                  <a:pt x="442207" y="461010"/>
                </a:lnTo>
                <a:lnTo>
                  <a:pt x="44856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707640" h="2707640">
                <a:moveTo>
                  <a:pt x="467360" y="467360"/>
                </a:moveTo>
                <a:lnTo>
                  <a:pt x="448560" y="467360"/>
                </a:lnTo>
                <a:lnTo>
                  <a:pt x="454912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707640" h="2707640">
                <a:moveTo>
                  <a:pt x="473710" y="473710"/>
                </a:moveTo>
                <a:lnTo>
                  <a:pt x="454912" y="473710"/>
                </a:lnTo>
                <a:lnTo>
                  <a:pt x="461265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707640" h="2707640">
                <a:moveTo>
                  <a:pt x="480060" y="480060"/>
                </a:moveTo>
                <a:lnTo>
                  <a:pt x="461265" y="480060"/>
                </a:lnTo>
                <a:lnTo>
                  <a:pt x="467618" y="486409"/>
                </a:lnTo>
                <a:lnTo>
                  <a:pt x="486410" y="486409"/>
                </a:lnTo>
                <a:lnTo>
                  <a:pt x="480060" y="480060"/>
                </a:lnTo>
                <a:close/>
              </a:path>
              <a:path w="2707640" h="2707640">
                <a:moveTo>
                  <a:pt x="486410" y="486410"/>
                </a:moveTo>
                <a:lnTo>
                  <a:pt x="467618" y="486410"/>
                </a:lnTo>
                <a:lnTo>
                  <a:pt x="473971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707640" h="2707640">
                <a:moveTo>
                  <a:pt x="492760" y="492760"/>
                </a:moveTo>
                <a:lnTo>
                  <a:pt x="473971" y="492760"/>
                </a:lnTo>
                <a:lnTo>
                  <a:pt x="480323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707640" h="2707640">
                <a:moveTo>
                  <a:pt x="499110" y="499110"/>
                </a:moveTo>
                <a:lnTo>
                  <a:pt x="480323" y="499110"/>
                </a:lnTo>
                <a:lnTo>
                  <a:pt x="486676" y="505460"/>
                </a:lnTo>
                <a:lnTo>
                  <a:pt x="505460" y="505460"/>
                </a:lnTo>
                <a:lnTo>
                  <a:pt x="499110" y="499110"/>
                </a:lnTo>
                <a:close/>
              </a:path>
              <a:path w="2707640" h="2707640">
                <a:moveTo>
                  <a:pt x="505460" y="505460"/>
                </a:moveTo>
                <a:lnTo>
                  <a:pt x="486676" y="505460"/>
                </a:lnTo>
                <a:lnTo>
                  <a:pt x="499381" y="518160"/>
                </a:lnTo>
                <a:lnTo>
                  <a:pt x="518160" y="518160"/>
                </a:lnTo>
                <a:lnTo>
                  <a:pt x="505460" y="505460"/>
                </a:lnTo>
                <a:close/>
              </a:path>
              <a:path w="2707640" h="2707640">
                <a:moveTo>
                  <a:pt x="518160" y="518160"/>
                </a:moveTo>
                <a:lnTo>
                  <a:pt x="499381" y="518160"/>
                </a:lnTo>
                <a:lnTo>
                  <a:pt x="505734" y="524510"/>
                </a:lnTo>
                <a:lnTo>
                  <a:pt x="524510" y="524510"/>
                </a:lnTo>
                <a:lnTo>
                  <a:pt x="518160" y="518160"/>
                </a:lnTo>
                <a:close/>
              </a:path>
              <a:path w="2707640" h="2707640">
                <a:moveTo>
                  <a:pt x="524510" y="524510"/>
                </a:moveTo>
                <a:lnTo>
                  <a:pt x="505734" y="524510"/>
                </a:lnTo>
                <a:lnTo>
                  <a:pt x="512087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707640" h="2707640">
                <a:moveTo>
                  <a:pt x="530860" y="530860"/>
                </a:moveTo>
                <a:lnTo>
                  <a:pt x="512087" y="530860"/>
                </a:lnTo>
                <a:lnTo>
                  <a:pt x="518440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707640" h="2707640">
                <a:moveTo>
                  <a:pt x="537210" y="537210"/>
                </a:moveTo>
                <a:lnTo>
                  <a:pt x="518440" y="537210"/>
                </a:lnTo>
                <a:lnTo>
                  <a:pt x="531145" y="549910"/>
                </a:lnTo>
                <a:lnTo>
                  <a:pt x="549910" y="549910"/>
                </a:lnTo>
                <a:lnTo>
                  <a:pt x="537210" y="537210"/>
                </a:lnTo>
                <a:close/>
              </a:path>
              <a:path w="2707640" h="2707640">
                <a:moveTo>
                  <a:pt x="549910" y="549910"/>
                </a:moveTo>
                <a:lnTo>
                  <a:pt x="531145" y="549910"/>
                </a:lnTo>
                <a:lnTo>
                  <a:pt x="543851" y="562609"/>
                </a:lnTo>
                <a:lnTo>
                  <a:pt x="562610" y="562609"/>
                </a:lnTo>
                <a:lnTo>
                  <a:pt x="549910" y="549910"/>
                </a:lnTo>
                <a:close/>
              </a:path>
              <a:path w="2707640" h="2707640">
                <a:moveTo>
                  <a:pt x="562610" y="562610"/>
                </a:moveTo>
                <a:lnTo>
                  <a:pt x="543851" y="562610"/>
                </a:lnTo>
                <a:lnTo>
                  <a:pt x="550203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707640" h="2707640">
                <a:moveTo>
                  <a:pt x="568960" y="568960"/>
                </a:moveTo>
                <a:lnTo>
                  <a:pt x="550203" y="568960"/>
                </a:lnTo>
                <a:lnTo>
                  <a:pt x="562909" y="581660"/>
                </a:lnTo>
                <a:lnTo>
                  <a:pt x="581660" y="581660"/>
                </a:lnTo>
                <a:lnTo>
                  <a:pt x="568960" y="568960"/>
                </a:lnTo>
                <a:close/>
              </a:path>
              <a:path w="2707640" h="2707640">
                <a:moveTo>
                  <a:pt x="581660" y="581660"/>
                </a:moveTo>
                <a:lnTo>
                  <a:pt x="562909" y="581660"/>
                </a:lnTo>
                <a:lnTo>
                  <a:pt x="569262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707640" h="2707640">
                <a:moveTo>
                  <a:pt x="588010" y="588010"/>
                </a:moveTo>
                <a:lnTo>
                  <a:pt x="569262" y="588010"/>
                </a:lnTo>
                <a:lnTo>
                  <a:pt x="575614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707640" h="2707640">
                <a:moveTo>
                  <a:pt x="594360" y="594360"/>
                </a:moveTo>
                <a:lnTo>
                  <a:pt x="575614" y="594360"/>
                </a:lnTo>
                <a:lnTo>
                  <a:pt x="581967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707640" h="2707640">
                <a:moveTo>
                  <a:pt x="600710" y="600710"/>
                </a:moveTo>
                <a:lnTo>
                  <a:pt x="581967" y="600710"/>
                </a:lnTo>
                <a:lnTo>
                  <a:pt x="607378" y="626110"/>
                </a:lnTo>
                <a:lnTo>
                  <a:pt x="626110" y="626110"/>
                </a:lnTo>
                <a:lnTo>
                  <a:pt x="600710" y="600710"/>
                </a:lnTo>
                <a:close/>
              </a:path>
              <a:path w="2707640" h="2707640">
                <a:moveTo>
                  <a:pt x="626110" y="626110"/>
                </a:moveTo>
                <a:lnTo>
                  <a:pt x="607378" y="626110"/>
                </a:lnTo>
                <a:lnTo>
                  <a:pt x="613731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707640" h="2707640">
                <a:moveTo>
                  <a:pt x="632460" y="632460"/>
                </a:moveTo>
                <a:lnTo>
                  <a:pt x="613731" y="632460"/>
                </a:lnTo>
                <a:lnTo>
                  <a:pt x="620083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707640" h="2707640">
                <a:moveTo>
                  <a:pt x="638810" y="638810"/>
                </a:moveTo>
                <a:lnTo>
                  <a:pt x="620083" y="638810"/>
                </a:lnTo>
                <a:lnTo>
                  <a:pt x="626436" y="645159"/>
                </a:lnTo>
                <a:lnTo>
                  <a:pt x="645160" y="645159"/>
                </a:lnTo>
                <a:lnTo>
                  <a:pt x="638810" y="638810"/>
                </a:lnTo>
                <a:close/>
              </a:path>
              <a:path w="2707640" h="2707640">
                <a:moveTo>
                  <a:pt x="645160" y="645160"/>
                </a:moveTo>
                <a:lnTo>
                  <a:pt x="626436" y="645160"/>
                </a:lnTo>
                <a:lnTo>
                  <a:pt x="632789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707640" h="2707640">
                <a:moveTo>
                  <a:pt x="651510" y="651510"/>
                </a:moveTo>
                <a:lnTo>
                  <a:pt x="632789" y="651510"/>
                </a:lnTo>
                <a:lnTo>
                  <a:pt x="645494" y="664210"/>
                </a:lnTo>
                <a:lnTo>
                  <a:pt x="664210" y="664210"/>
                </a:lnTo>
                <a:lnTo>
                  <a:pt x="651510" y="651510"/>
                </a:lnTo>
                <a:close/>
              </a:path>
              <a:path w="2707640" h="2707640">
                <a:moveTo>
                  <a:pt x="664210" y="664210"/>
                </a:moveTo>
                <a:lnTo>
                  <a:pt x="645494" y="664210"/>
                </a:lnTo>
                <a:lnTo>
                  <a:pt x="651847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707640" h="2707640">
                <a:moveTo>
                  <a:pt x="670560" y="670560"/>
                </a:moveTo>
                <a:lnTo>
                  <a:pt x="651847" y="670560"/>
                </a:lnTo>
                <a:lnTo>
                  <a:pt x="65820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707640" h="2707640">
                <a:moveTo>
                  <a:pt x="676910" y="676910"/>
                </a:moveTo>
                <a:lnTo>
                  <a:pt x="658200" y="676910"/>
                </a:lnTo>
                <a:lnTo>
                  <a:pt x="664553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707640" h="2707640">
                <a:moveTo>
                  <a:pt x="683260" y="683260"/>
                </a:moveTo>
                <a:lnTo>
                  <a:pt x="664553" y="683260"/>
                </a:lnTo>
                <a:lnTo>
                  <a:pt x="670905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707640" h="2707640">
                <a:moveTo>
                  <a:pt x="689610" y="689610"/>
                </a:moveTo>
                <a:lnTo>
                  <a:pt x="670905" y="689610"/>
                </a:lnTo>
                <a:lnTo>
                  <a:pt x="677258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707640" h="2707640">
                <a:moveTo>
                  <a:pt x="695960" y="695960"/>
                </a:moveTo>
                <a:lnTo>
                  <a:pt x="677258" y="695960"/>
                </a:lnTo>
                <a:lnTo>
                  <a:pt x="683611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707640" h="2707640">
                <a:moveTo>
                  <a:pt x="702310" y="702310"/>
                </a:moveTo>
                <a:lnTo>
                  <a:pt x="683611" y="702310"/>
                </a:lnTo>
                <a:lnTo>
                  <a:pt x="689964" y="708660"/>
                </a:lnTo>
                <a:lnTo>
                  <a:pt x="708660" y="708660"/>
                </a:lnTo>
                <a:lnTo>
                  <a:pt x="702310" y="702310"/>
                </a:lnTo>
                <a:close/>
              </a:path>
              <a:path w="2707640" h="2707640">
                <a:moveTo>
                  <a:pt x="708660" y="708660"/>
                </a:moveTo>
                <a:lnTo>
                  <a:pt x="689964" y="708660"/>
                </a:lnTo>
                <a:lnTo>
                  <a:pt x="696316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707640" h="2707640">
                <a:moveTo>
                  <a:pt x="715010" y="715010"/>
                </a:moveTo>
                <a:lnTo>
                  <a:pt x="696316" y="715010"/>
                </a:lnTo>
                <a:lnTo>
                  <a:pt x="702669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707640" h="2707640">
                <a:moveTo>
                  <a:pt x="721360" y="721360"/>
                </a:moveTo>
                <a:lnTo>
                  <a:pt x="702669" y="721360"/>
                </a:lnTo>
                <a:lnTo>
                  <a:pt x="709022" y="727710"/>
                </a:lnTo>
                <a:lnTo>
                  <a:pt x="727710" y="727710"/>
                </a:lnTo>
                <a:lnTo>
                  <a:pt x="721360" y="721360"/>
                </a:lnTo>
                <a:close/>
              </a:path>
              <a:path w="2707640" h="2707640">
                <a:moveTo>
                  <a:pt x="727710" y="727710"/>
                </a:moveTo>
                <a:lnTo>
                  <a:pt x="709022" y="727710"/>
                </a:lnTo>
                <a:lnTo>
                  <a:pt x="715374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707640" h="2707640">
                <a:moveTo>
                  <a:pt x="734060" y="734060"/>
                </a:moveTo>
                <a:lnTo>
                  <a:pt x="715374" y="734060"/>
                </a:lnTo>
                <a:lnTo>
                  <a:pt x="721727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707640" h="2707640">
                <a:moveTo>
                  <a:pt x="740410" y="740410"/>
                </a:moveTo>
                <a:lnTo>
                  <a:pt x="721727" y="740410"/>
                </a:lnTo>
                <a:lnTo>
                  <a:pt x="72808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707640" h="2707640">
                <a:moveTo>
                  <a:pt x="746760" y="746760"/>
                </a:moveTo>
                <a:lnTo>
                  <a:pt x="728080" y="746760"/>
                </a:lnTo>
                <a:lnTo>
                  <a:pt x="734433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707640" h="2707640">
                <a:moveTo>
                  <a:pt x="753110" y="753110"/>
                </a:moveTo>
                <a:lnTo>
                  <a:pt x="734433" y="753110"/>
                </a:lnTo>
                <a:lnTo>
                  <a:pt x="740785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707640" h="2707640">
                <a:moveTo>
                  <a:pt x="759460" y="759460"/>
                </a:moveTo>
                <a:lnTo>
                  <a:pt x="740785" y="759460"/>
                </a:lnTo>
                <a:lnTo>
                  <a:pt x="747138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707640" h="2707640">
                <a:moveTo>
                  <a:pt x="765810" y="765810"/>
                </a:moveTo>
                <a:lnTo>
                  <a:pt x="747138" y="765810"/>
                </a:lnTo>
                <a:lnTo>
                  <a:pt x="753491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707640" h="2707640">
                <a:moveTo>
                  <a:pt x="772160" y="772160"/>
                </a:moveTo>
                <a:lnTo>
                  <a:pt x="753491" y="772160"/>
                </a:lnTo>
                <a:lnTo>
                  <a:pt x="759844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707640" h="2707640">
                <a:moveTo>
                  <a:pt x="778510" y="778510"/>
                </a:moveTo>
                <a:lnTo>
                  <a:pt x="759844" y="778510"/>
                </a:lnTo>
                <a:lnTo>
                  <a:pt x="766196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707640" h="2707640">
                <a:moveTo>
                  <a:pt x="784860" y="784860"/>
                </a:moveTo>
                <a:lnTo>
                  <a:pt x="766196" y="784860"/>
                </a:lnTo>
                <a:lnTo>
                  <a:pt x="772549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707640" h="2707640">
                <a:moveTo>
                  <a:pt x="791210" y="791210"/>
                </a:moveTo>
                <a:lnTo>
                  <a:pt x="772549" y="791210"/>
                </a:lnTo>
                <a:lnTo>
                  <a:pt x="778902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707640" h="2707640">
                <a:moveTo>
                  <a:pt x="797560" y="797560"/>
                </a:moveTo>
                <a:lnTo>
                  <a:pt x="778902" y="797560"/>
                </a:lnTo>
                <a:lnTo>
                  <a:pt x="785255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707640" h="2707640">
                <a:moveTo>
                  <a:pt x="803910" y="803910"/>
                </a:moveTo>
                <a:lnTo>
                  <a:pt x="785255" y="803910"/>
                </a:lnTo>
                <a:lnTo>
                  <a:pt x="791607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707640" h="2707640">
                <a:moveTo>
                  <a:pt x="810260" y="810260"/>
                </a:moveTo>
                <a:lnTo>
                  <a:pt x="791607" y="810260"/>
                </a:lnTo>
                <a:lnTo>
                  <a:pt x="7979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707640" h="2707640">
                <a:moveTo>
                  <a:pt x="816610" y="816610"/>
                </a:moveTo>
                <a:lnTo>
                  <a:pt x="797960" y="816610"/>
                </a:lnTo>
                <a:lnTo>
                  <a:pt x="804313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707640" h="2707640">
                <a:moveTo>
                  <a:pt x="822960" y="822960"/>
                </a:moveTo>
                <a:lnTo>
                  <a:pt x="804313" y="822960"/>
                </a:lnTo>
                <a:lnTo>
                  <a:pt x="817018" y="835660"/>
                </a:lnTo>
                <a:lnTo>
                  <a:pt x="835660" y="835660"/>
                </a:lnTo>
                <a:lnTo>
                  <a:pt x="822960" y="822960"/>
                </a:lnTo>
                <a:close/>
              </a:path>
              <a:path w="2707640" h="2707640">
                <a:moveTo>
                  <a:pt x="835660" y="835660"/>
                </a:moveTo>
                <a:lnTo>
                  <a:pt x="817018" y="835660"/>
                </a:lnTo>
                <a:lnTo>
                  <a:pt x="823371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707640" h="2707640">
                <a:moveTo>
                  <a:pt x="842010" y="842010"/>
                </a:moveTo>
                <a:lnTo>
                  <a:pt x="823371" y="842010"/>
                </a:lnTo>
                <a:lnTo>
                  <a:pt x="829724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707640" h="2707640">
                <a:moveTo>
                  <a:pt x="848360" y="848360"/>
                </a:moveTo>
                <a:lnTo>
                  <a:pt x="829724" y="848360"/>
                </a:lnTo>
                <a:lnTo>
                  <a:pt x="836076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707640" h="2707640">
                <a:moveTo>
                  <a:pt x="854710" y="854710"/>
                </a:moveTo>
                <a:lnTo>
                  <a:pt x="836076" y="854710"/>
                </a:lnTo>
                <a:lnTo>
                  <a:pt x="842429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707640" h="2707640">
                <a:moveTo>
                  <a:pt x="861060" y="861060"/>
                </a:moveTo>
                <a:lnTo>
                  <a:pt x="842429" y="861060"/>
                </a:lnTo>
                <a:lnTo>
                  <a:pt x="848782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707640" h="2707640">
                <a:moveTo>
                  <a:pt x="867410" y="867410"/>
                </a:moveTo>
                <a:lnTo>
                  <a:pt x="848782" y="867410"/>
                </a:lnTo>
                <a:lnTo>
                  <a:pt x="855135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707640" h="2707640">
                <a:moveTo>
                  <a:pt x="873760" y="873760"/>
                </a:moveTo>
                <a:lnTo>
                  <a:pt x="855135" y="873760"/>
                </a:lnTo>
                <a:lnTo>
                  <a:pt x="861487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707640" h="2707640">
                <a:moveTo>
                  <a:pt x="880110" y="880110"/>
                </a:moveTo>
                <a:lnTo>
                  <a:pt x="861487" y="880110"/>
                </a:lnTo>
                <a:lnTo>
                  <a:pt x="867840" y="886460"/>
                </a:lnTo>
                <a:lnTo>
                  <a:pt x="886460" y="886460"/>
                </a:lnTo>
                <a:lnTo>
                  <a:pt x="880110" y="880110"/>
                </a:lnTo>
                <a:close/>
              </a:path>
              <a:path w="2707640" h="2707640">
                <a:moveTo>
                  <a:pt x="886460" y="886460"/>
                </a:moveTo>
                <a:lnTo>
                  <a:pt x="867840" y="886460"/>
                </a:lnTo>
                <a:lnTo>
                  <a:pt x="874193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707640" h="2707640">
                <a:moveTo>
                  <a:pt x="892810" y="892810"/>
                </a:moveTo>
                <a:lnTo>
                  <a:pt x="874193" y="892810"/>
                </a:lnTo>
                <a:lnTo>
                  <a:pt x="880546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707640" h="2707640">
                <a:moveTo>
                  <a:pt x="899160" y="899160"/>
                </a:moveTo>
                <a:lnTo>
                  <a:pt x="880546" y="899160"/>
                </a:lnTo>
                <a:lnTo>
                  <a:pt x="886898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707640" h="2707640">
                <a:moveTo>
                  <a:pt x="905510" y="905510"/>
                </a:moveTo>
                <a:lnTo>
                  <a:pt x="886898" y="905510"/>
                </a:lnTo>
                <a:lnTo>
                  <a:pt x="893251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707640" h="2707640">
                <a:moveTo>
                  <a:pt x="911860" y="911860"/>
                </a:moveTo>
                <a:lnTo>
                  <a:pt x="893251" y="911860"/>
                </a:lnTo>
                <a:lnTo>
                  <a:pt x="899604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707640" h="2707640">
                <a:moveTo>
                  <a:pt x="918210" y="918210"/>
                </a:moveTo>
                <a:lnTo>
                  <a:pt x="899604" y="918210"/>
                </a:lnTo>
                <a:lnTo>
                  <a:pt x="912309" y="930910"/>
                </a:lnTo>
                <a:lnTo>
                  <a:pt x="930910" y="930910"/>
                </a:lnTo>
                <a:lnTo>
                  <a:pt x="918210" y="918210"/>
                </a:lnTo>
                <a:close/>
              </a:path>
              <a:path w="2707640" h="2707640">
                <a:moveTo>
                  <a:pt x="930910" y="930910"/>
                </a:moveTo>
                <a:lnTo>
                  <a:pt x="912309" y="930910"/>
                </a:lnTo>
                <a:lnTo>
                  <a:pt x="918662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707640" h="2707640">
                <a:moveTo>
                  <a:pt x="937260" y="937260"/>
                </a:moveTo>
                <a:lnTo>
                  <a:pt x="918662" y="937260"/>
                </a:lnTo>
                <a:lnTo>
                  <a:pt x="925015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707640" h="2707640">
                <a:moveTo>
                  <a:pt x="943610" y="943610"/>
                </a:moveTo>
                <a:lnTo>
                  <a:pt x="925015" y="943610"/>
                </a:lnTo>
                <a:lnTo>
                  <a:pt x="931367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707640" h="2707640">
                <a:moveTo>
                  <a:pt x="949960" y="949960"/>
                </a:moveTo>
                <a:lnTo>
                  <a:pt x="931367" y="949960"/>
                </a:lnTo>
                <a:lnTo>
                  <a:pt x="944073" y="962660"/>
                </a:lnTo>
                <a:lnTo>
                  <a:pt x="962660" y="962660"/>
                </a:lnTo>
                <a:lnTo>
                  <a:pt x="949960" y="949960"/>
                </a:lnTo>
                <a:close/>
              </a:path>
              <a:path w="2707640" h="2707640">
                <a:moveTo>
                  <a:pt x="962660" y="962660"/>
                </a:moveTo>
                <a:lnTo>
                  <a:pt x="944073" y="962660"/>
                </a:lnTo>
                <a:lnTo>
                  <a:pt x="950426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707640" h="2707640">
                <a:moveTo>
                  <a:pt x="969010" y="969010"/>
                </a:moveTo>
                <a:lnTo>
                  <a:pt x="950426" y="969010"/>
                </a:lnTo>
                <a:lnTo>
                  <a:pt x="956778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707640" h="2707640">
                <a:moveTo>
                  <a:pt x="975360" y="975360"/>
                </a:moveTo>
                <a:lnTo>
                  <a:pt x="956778" y="975360"/>
                </a:lnTo>
                <a:lnTo>
                  <a:pt x="963131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707640" h="2707640">
                <a:moveTo>
                  <a:pt x="981710" y="981710"/>
                </a:moveTo>
                <a:lnTo>
                  <a:pt x="963131" y="981710"/>
                </a:lnTo>
                <a:lnTo>
                  <a:pt x="969484" y="988060"/>
                </a:lnTo>
                <a:lnTo>
                  <a:pt x="988060" y="988060"/>
                </a:lnTo>
                <a:lnTo>
                  <a:pt x="981710" y="981710"/>
                </a:lnTo>
                <a:close/>
              </a:path>
              <a:path w="2707640" h="2707640">
                <a:moveTo>
                  <a:pt x="988060" y="988060"/>
                </a:moveTo>
                <a:lnTo>
                  <a:pt x="969484" y="988060"/>
                </a:lnTo>
                <a:lnTo>
                  <a:pt x="975837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707640" h="2707640">
                <a:moveTo>
                  <a:pt x="994410" y="994410"/>
                </a:moveTo>
                <a:lnTo>
                  <a:pt x="975837" y="994410"/>
                </a:lnTo>
                <a:lnTo>
                  <a:pt x="982189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707640" h="2707640">
                <a:moveTo>
                  <a:pt x="1000760" y="1000760"/>
                </a:moveTo>
                <a:lnTo>
                  <a:pt x="982189" y="1000760"/>
                </a:lnTo>
                <a:lnTo>
                  <a:pt x="988542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707640" h="2707640">
                <a:moveTo>
                  <a:pt x="1007110" y="1007110"/>
                </a:moveTo>
                <a:lnTo>
                  <a:pt x="988542" y="1007110"/>
                </a:lnTo>
                <a:lnTo>
                  <a:pt x="994895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707640" h="2707640">
                <a:moveTo>
                  <a:pt x="1013460" y="1013460"/>
                </a:moveTo>
                <a:lnTo>
                  <a:pt x="994895" y="1013460"/>
                </a:lnTo>
                <a:lnTo>
                  <a:pt x="1001248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707640" h="2707640">
                <a:moveTo>
                  <a:pt x="1019810" y="1019810"/>
                </a:moveTo>
                <a:lnTo>
                  <a:pt x="1001248" y="1019810"/>
                </a:lnTo>
                <a:lnTo>
                  <a:pt x="100760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707640" h="2707640">
                <a:moveTo>
                  <a:pt x="1026160" y="1026160"/>
                </a:moveTo>
                <a:lnTo>
                  <a:pt x="1007600" y="1026160"/>
                </a:lnTo>
                <a:lnTo>
                  <a:pt x="1013953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707640" h="2707640">
                <a:moveTo>
                  <a:pt x="1032510" y="1032510"/>
                </a:moveTo>
                <a:lnTo>
                  <a:pt x="1013953" y="1032510"/>
                </a:lnTo>
                <a:lnTo>
                  <a:pt x="1020306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707640" h="2707640">
                <a:moveTo>
                  <a:pt x="1038860" y="1038860"/>
                </a:moveTo>
                <a:lnTo>
                  <a:pt x="1020306" y="1038860"/>
                </a:lnTo>
                <a:lnTo>
                  <a:pt x="1026659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707640" h="2707640">
                <a:moveTo>
                  <a:pt x="1045210" y="1045210"/>
                </a:moveTo>
                <a:lnTo>
                  <a:pt x="1026659" y="1045210"/>
                </a:lnTo>
                <a:lnTo>
                  <a:pt x="1033011" y="1051560"/>
                </a:lnTo>
                <a:lnTo>
                  <a:pt x="1051560" y="1051560"/>
                </a:lnTo>
                <a:lnTo>
                  <a:pt x="1045210" y="1045210"/>
                </a:lnTo>
                <a:close/>
              </a:path>
              <a:path w="2707640" h="2707640">
                <a:moveTo>
                  <a:pt x="1051560" y="1051560"/>
                </a:moveTo>
                <a:lnTo>
                  <a:pt x="1033011" y="1051560"/>
                </a:lnTo>
                <a:lnTo>
                  <a:pt x="1039364" y="1057910"/>
                </a:lnTo>
                <a:lnTo>
                  <a:pt x="1057910" y="1057910"/>
                </a:lnTo>
                <a:lnTo>
                  <a:pt x="1051560" y="1051560"/>
                </a:lnTo>
                <a:close/>
              </a:path>
              <a:path w="2707640" h="2707640">
                <a:moveTo>
                  <a:pt x="1057910" y="1057910"/>
                </a:moveTo>
                <a:lnTo>
                  <a:pt x="1039364" y="1057910"/>
                </a:lnTo>
                <a:lnTo>
                  <a:pt x="1045717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707640" h="2707640">
                <a:moveTo>
                  <a:pt x="1064260" y="1064260"/>
                </a:moveTo>
                <a:lnTo>
                  <a:pt x="1045717" y="1064260"/>
                </a:lnTo>
                <a:lnTo>
                  <a:pt x="1052069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707640" h="2707640">
                <a:moveTo>
                  <a:pt x="1070610" y="1070610"/>
                </a:moveTo>
                <a:lnTo>
                  <a:pt x="1052069" y="1070610"/>
                </a:lnTo>
                <a:lnTo>
                  <a:pt x="1058422" y="1076960"/>
                </a:lnTo>
                <a:lnTo>
                  <a:pt x="1076960" y="1076960"/>
                </a:lnTo>
                <a:lnTo>
                  <a:pt x="1070610" y="1070610"/>
                </a:lnTo>
                <a:close/>
              </a:path>
              <a:path w="2707640" h="2707640">
                <a:moveTo>
                  <a:pt x="1076960" y="1076960"/>
                </a:moveTo>
                <a:lnTo>
                  <a:pt x="1058422" y="1076960"/>
                </a:lnTo>
                <a:lnTo>
                  <a:pt x="1064775" y="1083310"/>
                </a:lnTo>
                <a:lnTo>
                  <a:pt x="1083310" y="1083310"/>
                </a:lnTo>
                <a:lnTo>
                  <a:pt x="1076960" y="1076960"/>
                </a:lnTo>
                <a:close/>
              </a:path>
              <a:path w="2707640" h="2707640">
                <a:moveTo>
                  <a:pt x="1083310" y="1083310"/>
                </a:moveTo>
                <a:lnTo>
                  <a:pt x="1064775" y="1083310"/>
                </a:lnTo>
                <a:lnTo>
                  <a:pt x="1078751" y="1097280"/>
                </a:lnTo>
                <a:lnTo>
                  <a:pt x="1097280" y="1097280"/>
                </a:lnTo>
                <a:lnTo>
                  <a:pt x="1083310" y="1083310"/>
                </a:lnTo>
                <a:close/>
              </a:path>
              <a:path w="2707640" h="2707640">
                <a:moveTo>
                  <a:pt x="1097280" y="1097280"/>
                </a:moveTo>
                <a:lnTo>
                  <a:pt x="1078751" y="1097280"/>
                </a:lnTo>
                <a:lnTo>
                  <a:pt x="1110515" y="1129030"/>
                </a:lnTo>
                <a:lnTo>
                  <a:pt x="1129030" y="1129030"/>
                </a:lnTo>
                <a:lnTo>
                  <a:pt x="1097280" y="1097280"/>
                </a:lnTo>
                <a:close/>
              </a:path>
              <a:path w="2707640" h="2707640">
                <a:moveTo>
                  <a:pt x="1129030" y="1129030"/>
                </a:moveTo>
                <a:lnTo>
                  <a:pt x="1110515" y="1129030"/>
                </a:lnTo>
                <a:lnTo>
                  <a:pt x="1129573" y="1148080"/>
                </a:lnTo>
                <a:lnTo>
                  <a:pt x="1148080" y="1148080"/>
                </a:lnTo>
                <a:lnTo>
                  <a:pt x="1129030" y="1129030"/>
                </a:lnTo>
                <a:close/>
              </a:path>
              <a:path w="2707640" h="2707640">
                <a:moveTo>
                  <a:pt x="1148080" y="1148080"/>
                </a:moveTo>
                <a:lnTo>
                  <a:pt x="1129573" y="1148080"/>
                </a:lnTo>
                <a:lnTo>
                  <a:pt x="1148631" y="1167130"/>
                </a:lnTo>
                <a:lnTo>
                  <a:pt x="1167130" y="1167130"/>
                </a:lnTo>
                <a:lnTo>
                  <a:pt x="1148080" y="1148080"/>
                </a:lnTo>
                <a:close/>
              </a:path>
              <a:path w="2707640" h="2707640">
                <a:moveTo>
                  <a:pt x="1167130" y="1167130"/>
                </a:moveTo>
                <a:lnTo>
                  <a:pt x="1148631" y="1167130"/>
                </a:lnTo>
                <a:lnTo>
                  <a:pt x="1174042" y="1192530"/>
                </a:lnTo>
                <a:lnTo>
                  <a:pt x="1192530" y="1192530"/>
                </a:lnTo>
                <a:lnTo>
                  <a:pt x="1167130" y="1167130"/>
                </a:lnTo>
                <a:close/>
              </a:path>
              <a:path w="2707640" h="2707640">
                <a:moveTo>
                  <a:pt x="1192530" y="1192530"/>
                </a:moveTo>
                <a:lnTo>
                  <a:pt x="1174042" y="1192530"/>
                </a:lnTo>
                <a:lnTo>
                  <a:pt x="1180395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707640" h="2707640">
                <a:moveTo>
                  <a:pt x="1198880" y="1198880"/>
                </a:moveTo>
                <a:lnTo>
                  <a:pt x="1180395" y="1198880"/>
                </a:lnTo>
                <a:lnTo>
                  <a:pt x="1190559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707640" h="2707640">
                <a:moveTo>
                  <a:pt x="1209040" y="1209040"/>
                </a:moveTo>
                <a:lnTo>
                  <a:pt x="1190559" y="1209040"/>
                </a:lnTo>
                <a:lnTo>
                  <a:pt x="1205806" y="1224280"/>
                </a:lnTo>
                <a:lnTo>
                  <a:pt x="1224280" y="1224280"/>
                </a:lnTo>
                <a:lnTo>
                  <a:pt x="1209040" y="1209040"/>
                </a:lnTo>
                <a:close/>
              </a:path>
              <a:path w="2707640" h="2707640">
                <a:moveTo>
                  <a:pt x="1224280" y="1224280"/>
                </a:moveTo>
                <a:lnTo>
                  <a:pt x="1205806" y="1224280"/>
                </a:lnTo>
                <a:lnTo>
                  <a:pt x="1209617" y="1228090"/>
                </a:lnTo>
                <a:lnTo>
                  <a:pt x="1228090" y="1228090"/>
                </a:lnTo>
                <a:lnTo>
                  <a:pt x="1224280" y="1224280"/>
                </a:lnTo>
                <a:close/>
              </a:path>
              <a:path w="2707640" h="2707640">
                <a:moveTo>
                  <a:pt x="1228090" y="1228090"/>
                </a:moveTo>
                <a:lnTo>
                  <a:pt x="1209617" y="1228090"/>
                </a:lnTo>
                <a:lnTo>
                  <a:pt x="1215970" y="1234440"/>
                </a:lnTo>
                <a:lnTo>
                  <a:pt x="1234440" y="1234440"/>
                </a:lnTo>
                <a:lnTo>
                  <a:pt x="1228090" y="1228090"/>
                </a:lnTo>
                <a:close/>
              </a:path>
              <a:path w="2707640" h="2707640">
                <a:moveTo>
                  <a:pt x="1234440" y="1234440"/>
                </a:moveTo>
                <a:lnTo>
                  <a:pt x="1215970" y="1234440"/>
                </a:lnTo>
                <a:lnTo>
                  <a:pt x="1218511" y="1236980"/>
                </a:lnTo>
                <a:lnTo>
                  <a:pt x="1236980" y="1236980"/>
                </a:lnTo>
                <a:lnTo>
                  <a:pt x="1234440" y="1234440"/>
                </a:lnTo>
                <a:close/>
              </a:path>
              <a:path w="2707640" h="2707640">
                <a:moveTo>
                  <a:pt x="1236980" y="1236980"/>
                </a:moveTo>
                <a:lnTo>
                  <a:pt x="1218511" y="1236980"/>
                </a:lnTo>
                <a:lnTo>
                  <a:pt x="1224864" y="1243330"/>
                </a:lnTo>
                <a:lnTo>
                  <a:pt x="1243330" y="1243330"/>
                </a:lnTo>
                <a:lnTo>
                  <a:pt x="1236980" y="1236980"/>
                </a:lnTo>
                <a:close/>
              </a:path>
              <a:path w="2707640" h="2707640">
                <a:moveTo>
                  <a:pt x="1243330" y="1243330"/>
                </a:moveTo>
                <a:lnTo>
                  <a:pt x="1224864" y="1243330"/>
                </a:lnTo>
                <a:lnTo>
                  <a:pt x="1231217" y="1249680"/>
                </a:lnTo>
                <a:lnTo>
                  <a:pt x="1249680" y="1249680"/>
                </a:lnTo>
                <a:lnTo>
                  <a:pt x="1243330" y="1243330"/>
                </a:lnTo>
                <a:close/>
              </a:path>
              <a:path w="2707640" h="2707640">
                <a:moveTo>
                  <a:pt x="1249680" y="1249680"/>
                </a:moveTo>
                <a:lnTo>
                  <a:pt x="1231217" y="1249680"/>
                </a:lnTo>
                <a:lnTo>
                  <a:pt x="1241381" y="1259840"/>
                </a:lnTo>
                <a:lnTo>
                  <a:pt x="1259840" y="1259840"/>
                </a:lnTo>
                <a:lnTo>
                  <a:pt x="1249680" y="1249680"/>
                </a:lnTo>
                <a:close/>
              </a:path>
              <a:path w="2707640" h="2707640">
                <a:moveTo>
                  <a:pt x="1259840" y="1259840"/>
                </a:moveTo>
                <a:lnTo>
                  <a:pt x="1241381" y="1259840"/>
                </a:lnTo>
                <a:lnTo>
                  <a:pt x="1243922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707640" h="2707640">
                <a:moveTo>
                  <a:pt x="1262380" y="1262380"/>
                </a:moveTo>
                <a:lnTo>
                  <a:pt x="1243922" y="1262380"/>
                </a:lnTo>
                <a:lnTo>
                  <a:pt x="1247734" y="1266190"/>
                </a:lnTo>
                <a:lnTo>
                  <a:pt x="1266190" y="1266190"/>
                </a:lnTo>
                <a:lnTo>
                  <a:pt x="1262380" y="1262380"/>
                </a:lnTo>
                <a:close/>
              </a:path>
              <a:path w="2707640" h="2707640">
                <a:moveTo>
                  <a:pt x="1266190" y="1266190"/>
                </a:moveTo>
                <a:lnTo>
                  <a:pt x="1247734" y="1266190"/>
                </a:lnTo>
                <a:lnTo>
                  <a:pt x="1254086" y="1272540"/>
                </a:lnTo>
                <a:lnTo>
                  <a:pt x="1272540" y="1272540"/>
                </a:lnTo>
                <a:lnTo>
                  <a:pt x="1266190" y="1266190"/>
                </a:lnTo>
                <a:close/>
              </a:path>
              <a:path w="2707640" h="2707640">
                <a:moveTo>
                  <a:pt x="1272540" y="1272540"/>
                </a:moveTo>
                <a:lnTo>
                  <a:pt x="1254086" y="1272540"/>
                </a:lnTo>
                <a:lnTo>
                  <a:pt x="1256628" y="1275080"/>
                </a:lnTo>
                <a:lnTo>
                  <a:pt x="1275080" y="1275080"/>
                </a:lnTo>
                <a:lnTo>
                  <a:pt x="1272540" y="1272540"/>
                </a:lnTo>
                <a:close/>
              </a:path>
              <a:path w="2707640" h="2707640">
                <a:moveTo>
                  <a:pt x="1275080" y="1275080"/>
                </a:moveTo>
                <a:lnTo>
                  <a:pt x="1256628" y="1275080"/>
                </a:lnTo>
                <a:lnTo>
                  <a:pt x="1262980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707640" h="2707640">
                <a:moveTo>
                  <a:pt x="1281430" y="1281430"/>
                </a:moveTo>
                <a:lnTo>
                  <a:pt x="1262980" y="1281430"/>
                </a:lnTo>
                <a:lnTo>
                  <a:pt x="1279497" y="1297940"/>
                </a:lnTo>
                <a:lnTo>
                  <a:pt x="1297940" y="1297940"/>
                </a:lnTo>
                <a:lnTo>
                  <a:pt x="1281430" y="1281430"/>
                </a:lnTo>
                <a:close/>
              </a:path>
              <a:path w="2707640" h="2707640">
                <a:moveTo>
                  <a:pt x="1297940" y="1297940"/>
                </a:moveTo>
                <a:lnTo>
                  <a:pt x="1279497" y="1297940"/>
                </a:lnTo>
                <a:lnTo>
                  <a:pt x="1285850" y="1304290"/>
                </a:lnTo>
                <a:lnTo>
                  <a:pt x="1304290" y="1304290"/>
                </a:lnTo>
                <a:lnTo>
                  <a:pt x="1297940" y="1297940"/>
                </a:lnTo>
                <a:close/>
              </a:path>
              <a:path w="2707640" h="2707640">
                <a:moveTo>
                  <a:pt x="1304290" y="1304290"/>
                </a:moveTo>
                <a:lnTo>
                  <a:pt x="1285850" y="1304290"/>
                </a:lnTo>
                <a:lnTo>
                  <a:pt x="1288391" y="1306830"/>
                </a:lnTo>
                <a:lnTo>
                  <a:pt x="1306830" y="1306830"/>
                </a:lnTo>
                <a:lnTo>
                  <a:pt x="1304290" y="1304290"/>
                </a:lnTo>
                <a:close/>
              </a:path>
              <a:path w="2707640" h="2707640">
                <a:moveTo>
                  <a:pt x="1306830" y="1306830"/>
                </a:moveTo>
                <a:lnTo>
                  <a:pt x="1288391" y="1306830"/>
                </a:lnTo>
                <a:lnTo>
                  <a:pt x="1294744" y="1313180"/>
                </a:lnTo>
                <a:lnTo>
                  <a:pt x="1313180" y="1313180"/>
                </a:lnTo>
                <a:lnTo>
                  <a:pt x="1306830" y="1306830"/>
                </a:lnTo>
                <a:close/>
              </a:path>
              <a:path w="2707640" h="2707640">
                <a:moveTo>
                  <a:pt x="1313180" y="1313180"/>
                </a:moveTo>
                <a:lnTo>
                  <a:pt x="1294744" y="1313180"/>
                </a:lnTo>
                <a:lnTo>
                  <a:pt x="1298556" y="1316990"/>
                </a:lnTo>
                <a:lnTo>
                  <a:pt x="1316990" y="1316990"/>
                </a:lnTo>
                <a:lnTo>
                  <a:pt x="1313180" y="1313180"/>
                </a:lnTo>
                <a:close/>
              </a:path>
              <a:path w="2707640" h="2707640">
                <a:moveTo>
                  <a:pt x="1316990" y="1316990"/>
                </a:moveTo>
                <a:lnTo>
                  <a:pt x="1298556" y="1316990"/>
                </a:lnTo>
                <a:lnTo>
                  <a:pt x="1301097" y="1319530"/>
                </a:lnTo>
                <a:lnTo>
                  <a:pt x="1319530" y="1319530"/>
                </a:lnTo>
                <a:lnTo>
                  <a:pt x="1316990" y="1316990"/>
                </a:lnTo>
                <a:close/>
              </a:path>
              <a:path w="2707640" h="2707640">
                <a:moveTo>
                  <a:pt x="1319530" y="1319530"/>
                </a:moveTo>
                <a:lnTo>
                  <a:pt x="1301097" y="1319530"/>
                </a:lnTo>
                <a:lnTo>
                  <a:pt x="1313802" y="1332230"/>
                </a:lnTo>
                <a:lnTo>
                  <a:pt x="1332230" y="1332230"/>
                </a:lnTo>
                <a:lnTo>
                  <a:pt x="1319530" y="1319530"/>
                </a:lnTo>
                <a:close/>
              </a:path>
              <a:path w="2707640" h="2707640">
                <a:moveTo>
                  <a:pt x="1332230" y="1332230"/>
                </a:moveTo>
                <a:lnTo>
                  <a:pt x="1313802" y="1332230"/>
                </a:lnTo>
                <a:lnTo>
                  <a:pt x="1320155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707640" h="2707640">
                <a:moveTo>
                  <a:pt x="1338580" y="1338580"/>
                </a:moveTo>
                <a:lnTo>
                  <a:pt x="1320155" y="1338580"/>
                </a:lnTo>
                <a:lnTo>
                  <a:pt x="1323967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707640" h="2707640">
                <a:moveTo>
                  <a:pt x="1342390" y="1342390"/>
                </a:moveTo>
                <a:lnTo>
                  <a:pt x="1323967" y="1342390"/>
                </a:lnTo>
                <a:lnTo>
                  <a:pt x="1326508" y="1344930"/>
                </a:lnTo>
                <a:lnTo>
                  <a:pt x="1344930" y="1344930"/>
                </a:lnTo>
                <a:lnTo>
                  <a:pt x="1342390" y="1342390"/>
                </a:lnTo>
                <a:close/>
              </a:path>
              <a:path w="2707640" h="2707640">
                <a:moveTo>
                  <a:pt x="1344930" y="1344930"/>
                </a:moveTo>
                <a:lnTo>
                  <a:pt x="1326508" y="1344930"/>
                </a:lnTo>
                <a:lnTo>
                  <a:pt x="1345566" y="1363980"/>
                </a:lnTo>
                <a:lnTo>
                  <a:pt x="1363980" y="1363980"/>
                </a:lnTo>
                <a:lnTo>
                  <a:pt x="1344930" y="1344930"/>
                </a:lnTo>
                <a:close/>
              </a:path>
              <a:path w="2707640" h="2707640">
                <a:moveTo>
                  <a:pt x="1363980" y="1363980"/>
                </a:moveTo>
                <a:lnTo>
                  <a:pt x="1345566" y="1363980"/>
                </a:lnTo>
                <a:lnTo>
                  <a:pt x="1351919" y="1370330"/>
                </a:lnTo>
                <a:lnTo>
                  <a:pt x="1370330" y="1370330"/>
                </a:lnTo>
                <a:lnTo>
                  <a:pt x="1363980" y="1363980"/>
                </a:lnTo>
                <a:close/>
              </a:path>
              <a:path w="2707640" h="2707640">
                <a:moveTo>
                  <a:pt x="1370330" y="1370330"/>
                </a:moveTo>
                <a:lnTo>
                  <a:pt x="1351919" y="1370330"/>
                </a:lnTo>
                <a:lnTo>
                  <a:pt x="1358271" y="1376680"/>
                </a:lnTo>
                <a:lnTo>
                  <a:pt x="1376680" y="1376680"/>
                </a:lnTo>
                <a:lnTo>
                  <a:pt x="1370330" y="1370330"/>
                </a:lnTo>
                <a:close/>
              </a:path>
              <a:path w="2707640" h="2707640">
                <a:moveTo>
                  <a:pt x="1376680" y="1376680"/>
                </a:moveTo>
                <a:lnTo>
                  <a:pt x="1358271" y="1376680"/>
                </a:lnTo>
                <a:lnTo>
                  <a:pt x="1370977" y="1389380"/>
                </a:lnTo>
                <a:lnTo>
                  <a:pt x="1389380" y="1389380"/>
                </a:lnTo>
                <a:lnTo>
                  <a:pt x="1376680" y="1376680"/>
                </a:lnTo>
                <a:close/>
              </a:path>
              <a:path w="2707640" h="2707640">
                <a:moveTo>
                  <a:pt x="1389380" y="1389380"/>
                </a:moveTo>
                <a:lnTo>
                  <a:pt x="1370977" y="1389380"/>
                </a:lnTo>
                <a:lnTo>
                  <a:pt x="1402740" y="1421130"/>
                </a:lnTo>
                <a:lnTo>
                  <a:pt x="1421130" y="1421130"/>
                </a:lnTo>
                <a:lnTo>
                  <a:pt x="1389380" y="1389380"/>
                </a:lnTo>
                <a:close/>
              </a:path>
              <a:path w="2707640" h="2707640">
                <a:moveTo>
                  <a:pt x="1421130" y="1421130"/>
                </a:moveTo>
                <a:lnTo>
                  <a:pt x="1402740" y="1421130"/>
                </a:lnTo>
                <a:lnTo>
                  <a:pt x="1406552" y="1424940"/>
                </a:lnTo>
                <a:lnTo>
                  <a:pt x="1424940" y="1424940"/>
                </a:lnTo>
                <a:lnTo>
                  <a:pt x="1421130" y="1421130"/>
                </a:lnTo>
                <a:close/>
              </a:path>
              <a:path w="2707640" h="2707640">
                <a:moveTo>
                  <a:pt x="1424940" y="1424940"/>
                </a:moveTo>
                <a:lnTo>
                  <a:pt x="1406552" y="1424940"/>
                </a:lnTo>
                <a:lnTo>
                  <a:pt x="1444669" y="1463040"/>
                </a:lnTo>
                <a:lnTo>
                  <a:pt x="1463040" y="1463040"/>
                </a:lnTo>
                <a:lnTo>
                  <a:pt x="1424940" y="1424940"/>
                </a:lnTo>
                <a:close/>
              </a:path>
              <a:path w="2707640" h="2707640">
                <a:moveTo>
                  <a:pt x="1463040" y="1463040"/>
                </a:moveTo>
                <a:lnTo>
                  <a:pt x="1444669" y="1463040"/>
                </a:lnTo>
                <a:lnTo>
                  <a:pt x="1489138" y="1507490"/>
                </a:lnTo>
                <a:lnTo>
                  <a:pt x="1507490" y="1507490"/>
                </a:lnTo>
                <a:lnTo>
                  <a:pt x="1463040" y="1463040"/>
                </a:lnTo>
                <a:close/>
              </a:path>
              <a:path w="2707640" h="2707640">
                <a:moveTo>
                  <a:pt x="1507490" y="1507490"/>
                </a:moveTo>
                <a:lnTo>
                  <a:pt x="1489138" y="1507490"/>
                </a:lnTo>
                <a:lnTo>
                  <a:pt x="1520901" y="1539240"/>
                </a:lnTo>
                <a:lnTo>
                  <a:pt x="1539240" y="1539240"/>
                </a:lnTo>
                <a:lnTo>
                  <a:pt x="1507490" y="1507490"/>
                </a:lnTo>
                <a:close/>
              </a:path>
              <a:path w="2707640" h="2707640">
                <a:moveTo>
                  <a:pt x="1539240" y="1539240"/>
                </a:moveTo>
                <a:lnTo>
                  <a:pt x="1520901" y="1539240"/>
                </a:lnTo>
                <a:lnTo>
                  <a:pt x="1542501" y="1560830"/>
                </a:lnTo>
                <a:lnTo>
                  <a:pt x="1560830" y="1560830"/>
                </a:lnTo>
                <a:lnTo>
                  <a:pt x="1539240" y="1539240"/>
                </a:lnTo>
                <a:close/>
              </a:path>
              <a:path w="2707640" h="2707640">
                <a:moveTo>
                  <a:pt x="1560830" y="1560830"/>
                </a:moveTo>
                <a:lnTo>
                  <a:pt x="1542501" y="1560830"/>
                </a:lnTo>
                <a:lnTo>
                  <a:pt x="1584429" y="1602740"/>
                </a:lnTo>
                <a:lnTo>
                  <a:pt x="1602740" y="1602740"/>
                </a:lnTo>
                <a:lnTo>
                  <a:pt x="1560830" y="1560830"/>
                </a:lnTo>
                <a:close/>
              </a:path>
              <a:path w="2707640" h="2707640">
                <a:moveTo>
                  <a:pt x="1602740" y="1602740"/>
                </a:moveTo>
                <a:lnTo>
                  <a:pt x="1584429" y="1602740"/>
                </a:lnTo>
                <a:lnTo>
                  <a:pt x="1599675" y="1617980"/>
                </a:lnTo>
                <a:lnTo>
                  <a:pt x="1617980" y="1617980"/>
                </a:lnTo>
                <a:lnTo>
                  <a:pt x="1602740" y="1602740"/>
                </a:lnTo>
                <a:close/>
              </a:path>
              <a:path w="2707640" h="2707640">
                <a:moveTo>
                  <a:pt x="1617980" y="1617980"/>
                </a:moveTo>
                <a:lnTo>
                  <a:pt x="1599675" y="1617980"/>
                </a:lnTo>
                <a:lnTo>
                  <a:pt x="1603487" y="1621790"/>
                </a:lnTo>
                <a:lnTo>
                  <a:pt x="1621790" y="1621790"/>
                </a:lnTo>
                <a:lnTo>
                  <a:pt x="1617980" y="1617980"/>
                </a:lnTo>
                <a:close/>
              </a:path>
              <a:path w="2707640" h="2707640">
                <a:moveTo>
                  <a:pt x="1621790" y="1621790"/>
                </a:moveTo>
                <a:lnTo>
                  <a:pt x="1603487" y="1621790"/>
                </a:lnTo>
                <a:lnTo>
                  <a:pt x="1606028" y="1624330"/>
                </a:lnTo>
                <a:lnTo>
                  <a:pt x="1624330" y="1624330"/>
                </a:lnTo>
                <a:lnTo>
                  <a:pt x="1621790" y="1621790"/>
                </a:lnTo>
                <a:close/>
              </a:path>
              <a:path w="2707640" h="2707640">
                <a:moveTo>
                  <a:pt x="1624330" y="1624330"/>
                </a:moveTo>
                <a:lnTo>
                  <a:pt x="1606028" y="1624330"/>
                </a:lnTo>
                <a:lnTo>
                  <a:pt x="1609840" y="1628140"/>
                </a:lnTo>
                <a:lnTo>
                  <a:pt x="1628140" y="1628140"/>
                </a:lnTo>
                <a:lnTo>
                  <a:pt x="1624330" y="1624330"/>
                </a:lnTo>
                <a:close/>
              </a:path>
              <a:path w="2707640" h="2707640">
                <a:moveTo>
                  <a:pt x="1628140" y="1628140"/>
                </a:moveTo>
                <a:lnTo>
                  <a:pt x="1609840" y="1628140"/>
                </a:lnTo>
                <a:lnTo>
                  <a:pt x="1616192" y="1634490"/>
                </a:lnTo>
                <a:lnTo>
                  <a:pt x="1634490" y="1634490"/>
                </a:lnTo>
                <a:lnTo>
                  <a:pt x="1628140" y="1628140"/>
                </a:lnTo>
                <a:close/>
              </a:path>
              <a:path w="2707640" h="2707640">
                <a:moveTo>
                  <a:pt x="1634490" y="1634490"/>
                </a:moveTo>
                <a:lnTo>
                  <a:pt x="1616192" y="1634490"/>
                </a:lnTo>
                <a:lnTo>
                  <a:pt x="1631439" y="1649730"/>
                </a:lnTo>
                <a:lnTo>
                  <a:pt x="1649730" y="1649730"/>
                </a:lnTo>
                <a:lnTo>
                  <a:pt x="1634490" y="1634490"/>
                </a:lnTo>
                <a:close/>
              </a:path>
              <a:path w="2707640" h="2707640">
                <a:moveTo>
                  <a:pt x="1649730" y="1649730"/>
                </a:moveTo>
                <a:lnTo>
                  <a:pt x="1631439" y="1649730"/>
                </a:lnTo>
                <a:lnTo>
                  <a:pt x="1635251" y="1653540"/>
                </a:lnTo>
                <a:lnTo>
                  <a:pt x="1653540" y="1653540"/>
                </a:lnTo>
                <a:lnTo>
                  <a:pt x="1649730" y="1649730"/>
                </a:lnTo>
                <a:close/>
              </a:path>
              <a:path w="2707640" h="2707640">
                <a:moveTo>
                  <a:pt x="1653540" y="1653540"/>
                </a:moveTo>
                <a:lnTo>
                  <a:pt x="1635251" y="1653540"/>
                </a:lnTo>
                <a:lnTo>
                  <a:pt x="1647956" y="1666240"/>
                </a:lnTo>
                <a:lnTo>
                  <a:pt x="1666240" y="1666240"/>
                </a:lnTo>
                <a:lnTo>
                  <a:pt x="1653540" y="1653540"/>
                </a:lnTo>
                <a:close/>
              </a:path>
              <a:path w="2707640" h="2707640">
                <a:moveTo>
                  <a:pt x="1666240" y="1666240"/>
                </a:moveTo>
                <a:lnTo>
                  <a:pt x="1647956" y="1666240"/>
                </a:lnTo>
                <a:lnTo>
                  <a:pt x="1663203" y="1681480"/>
                </a:lnTo>
                <a:lnTo>
                  <a:pt x="1681480" y="1681480"/>
                </a:lnTo>
                <a:lnTo>
                  <a:pt x="1666240" y="1666240"/>
                </a:lnTo>
                <a:close/>
              </a:path>
              <a:path w="2707640" h="2707640">
                <a:moveTo>
                  <a:pt x="1681480" y="1681480"/>
                </a:moveTo>
                <a:lnTo>
                  <a:pt x="1663203" y="1681480"/>
                </a:lnTo>
                <a:lnTo>
                  <a:pt x="1667014" y="1685290"/>
                </a:lnTo>
                <a:lnTo>
                  <a:pt x="1685290" y="1685290"/>
                </a:lnTo>
                <a:lnTo>
                  <a:pt x="1681480" y="1681480"/>
                </a:lnTo>
                <a:close/>
              </a:path>
              <a:path w="2707640" h="2707640">
                <a:moveTo>
                  <a:pt x="1685290" y="1685290"/>
                </a:moveTo>
                <a:lnTo>
                  <a:pt x="1667014" y="1685290"/>
                </a:lnTo>
                <a:lnTo>
                  <a:pt x="1673367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707640" h="2707640">
                <a:moveTo>
                  <a:pt x="1691640" y="1691640"/>
                </a:moveTo>
                <a:lnTo>
                  <a:pt x="1673367" y="1691640"/>
                </a:lnTo>
                <a:lnTo>
                  <a:pt x="1675908" y="1694180"/>
                </a:lnTo>
                <a:lnTo>
                  <a:pt x="1694180" y="1694180"/>
                </a:lnTo>
                <a:lnTo>
                  <a:pt x="1691640" y="1691640"/>
                </a:lnTo>
                <a:close/>
              </a:path>
              <a:path w="2707640" h="2707640">
                <a:moveTo>
                  <a:pt x="1694180" y="1694180"/>
                </a:moveTo>
                <a:lnTo>
                  <a:pt x="1675908" y="1694180"/>
                </a:lnTo>
                <a:lnTo>
                  <a:pt x="1679720" y="1697990"/>
                </a:lnTo>
                <a:lnTo>
                  <a:pt x="1697990" y="1697990"/>
                </a:lnTo>
                <a:lnTo>
                  <a:pt x="1694180" y="1694180"/>
                </a:lnTo>
                <a:close/>
              </a:path>
              <a:path w="2707640" h="2707640">
                <a:moveTo>
                  <a:pt x="1697990" y="1697990"/>
                </a:moveTo>
                <a:lnTo>
                  <a:pt x="1679720" y="1697990"/>
                </a:lnTo>
                <a:lnTo>
                  <a:pt x="1694966" y="1713230"/>
                </a:lnTo>
                <a:lnTo>
                  <a:pt x="1713230" y="1713230"/>
                </a:lnTo>
                <a:lnTo>
                  <a:pt x="1697990" y="1697990"/>
                </a:lnTo>
                <a:close/>
              </a:path>
              <a:path w="2707640" h="2707640">
                <a:moveTo>
                  <a:pt x="1713230" y="1713230"/>
                </a:moveTo>
                <a:lnTo>
                  <a:pt x="1694966" y="1713230"/>
                </a:lnTo>
                <a:lnTo>
                  <a:pt x="1711483" y="1729740"/>
                </a:lnTo>
                <a:lnTo>
                  <a:pt x="1729740" y="1729740"/>
                </a:lnTo>
                <a:lnTo>
                  <a:pt x="1713230" y="1713230"/>
                </a:lnTo>
                <a:close/>
              </a:path>
              <a:path w="2707640" h="2707640">
                <a:moveTo>
                  <a:pt x="1729740" y="1729740"/>
                </a:moveTo>
                <a:lnTo>
                  <a:pt x="1711483" y="1729740"/>
                </a:lnTo>
                <a:lnTo>
                  <a:pt x="1714025" y="1732280"/>
                </a:lnTo>
                <a:lnTo>
                  <a:pt x="1732280" y="1732280"/>
                </a:lnTo>
                <a:lnTo>
                  <a:pt x="1729740" y="1729740"/>
                </a:lnTo>
                <a:close/>
              </a:path>
              <a:path w="2707640" h="2707640">
                <a:moveTo>
                  <a:pt x="1732280" y="1732280"/>
                </a:moveTo>
                <a:lnTo>
                  <a:pt x="1714025" y="1732280"/>
                </a:lnTo>
                <a:lnTo>
                  <a:pt x="1726730" y="1744980"/>
                </a:lnTo>
                <a:lnTo>
                  <a:pt x="1744980" y="1744980"/>
                </a:lnTo>
                <a:lnTo>
                  <a:pt x="1732280" y="1732280"/>
                </a:lnTo>
                <a:close/>
              </a:path>
              <a:path w="2707640" h="2707640">
                <a:moveTo>
                  <a:pt x="1744980" y="1744980"/>
                </a:moveTo>
                <a:lnTo>
                  <a:pt x="1726730" y="1744980"/>
                </a:lnTo>
                <a:lnTo>
                  <a:pt x="1745788" y="1764030"/>
                </a:lnTo>
                <a:lnTo>
                  <a:pt x="1764030" y="1764030"/>
                </a:lnTo>
                <a:lnTo>
                  <a:pt x="1744980" y="1744980"/>
                </a:lnTo>
                <a:close/>
              </a:path>
              <a:path w="2707640" h="2707640">
                <a:moveTo>
                  <a:pt x="1764030" y="1764030"/>
                </a:moveTo>
                <a:lnTo>
                  <a:pt x="1745788" y="1764030"/>
                </a:lnTo>
                <a:lnTo>
                  <a:pt x="1762305" y="1780540"/>
                </a:lnTo>
                <a:lnTo>
                  <a:pt x="1780540" y="1780540"/>
                </a:lnTo>
                <a:lnTo>
                  <a:pt x="1764030" y="1764030"/>
                </a:lnTo>
                <a:close/>
              </a:path>
              <a:path w="2707640" h="2707640">
                <a:moveTo>
                  <a:pt x="1780540" y="1780540"/>
                </a:moveTo>
                <a:lnTo>
                  <a:pt x="1762305" y="1780540"/>
                </a:lnTo>
                <a:lnTo>
                  <a:pt x="1775011" y="1793240"/>
                </a:lnTo>
                <a:lnTo>
                  <a:pt x="1793240" y="1793240"/>
                </a:lnTo>
                <a:lnTo>
                  <a:pt x="1780540" y="1780540"/>
                </a:lnTo>
                <a:close/>
              </a:path>
              <a:path w="2707640" h="2707640">
                <a:moveTo>
                  <a:pt x="1793240" y="1793240"/>
                </a:moveTo>
                <a:lnTo>
                  <a:pt x="1775011" y="1793240"/>
                </a:lnTo>
                <a:lnTo>
                  <a:pt x="1790257" y="1808480"/>
                </a:lnTo>
                <a:lnTo>
                  <a:pt x="1808480" y="1808480"/>
                </a:lnTo>
                <a:lnTo>
                  <a:pt x="1793240" y="1793240"/>
                </a:lnTo>
                <a:close/>
              </a:path>
              <a:path w="2707640" h="2707640">
                <a:moveTo>
                  <a:pt x="1808480" y="1808480"/>
                </a:moveTo>
                <a:lnTo>
                  <a:pt x="1790257" y="1808480"/>
                </a:lnTo>
                <a:lnTo>
                  <a:pt x="1794069" y="1812290"/>
                </a:lnTo>
                <a:lnTo>
                  <a:pt x="1812290" y="1812290"/>
                </a:lnTo>
                <a:lnTo>
                  <a:pt x="1808480" y="1808480"/>
                </a:lnTo>
                <a:close/>
              </a:path>
              <a:path w="2707640" h="2707640">
                <a:moveTo>
                  <a:pt x="1812290" y="1812290"/>
                </a:moveTo>
                <a:lnTo>
                  <a:pt x="1794069" y="1812290"/>
                </a:lnTo>
                <a:lnTo>
                  <a:pt x="1809316" y="1827530"/>
                </a:lnTo>
                <a:lnTo>
                  <a:pt x="1827530" y="1827530"/>
                </a:lnTo>
                <a:lnTo>
                  <a:pt x="1812290" y="1812290"/>
                </a:lnTo>
                <a:close/>
              </a:path>
              <a:path w="2707640" h="2707640">
                <a:moveTo>
                  <a:pt x="1827530" y="1827530"/>
                </a:moveTo>
                <a:lnTo>
                  <a:pt x="1809316" y="1827530"/>
                </a:lnTo>
                <a:lnTo>
                  <a:pt x="1815668" y="1833880"/>
                </a:lnTo>
                <a:lnTo>
                  <a:pt x="1833880" y="1833880"/>
                </a:lnTo>
                <a:lnTo>
                  <a:pt x="1827530" y="1827530"/>
                </a:lnTo>
                <a:close/>
              </a:path>
              <a:path w="2707640" h="2707640">
                <a:moveTo>
                  <a:pt x="1833880" y="1833880"/>
                </a:moveTo>
                <a:lnTo>
                  <a:pt x="1815668" y="1833880"/>
                </a:lnTo>
                <a:lnTo>
                  <a:pt x="1828374" y="1846580"/>
                </a:lnTo>
                <a:lnTo>
                  <a:pt x="1846580" y="1846580"/>
                </a:lnTo>
                <a:lnTo>
                  <a:pt x="1833880" y="1833880"/>
                </a:lnTo>
                <a:close/>
              </a:path>
              <a:path w="2707640" h="2707640">
                <a:moveTo>
                  <a:pt x="1846580" y="1846580"/>
                </a:moveTo>
                <a:lnTo>
                  <a:pt x="1828374" y="1846580"/>
                </a:lnTo>
                <a:lnTo>
                  <a:pt x="1841079" y="1859280"/>
                </a:lnTo>
                <a:lnTo>
                  <a:pt x="1859280" y="1859280"/>
                </a:lnTo>
                <a:lnTo>
                  <a:pt x="1846580" y="1846580"/>
                </a:lnTo>
                <a:close/>
              </a:path>
              <a:path w="2707640" h="2707640">
                <a:moveTo>
                  <a:pt x="1859280" y="1859280"/>
                </a:moveTo>
                <a:lnTo>
                  <a:pt x="1841079" y="1859280"/>
                </a:lnTo>
                <a:lnTo>
                  <a:pt x="1847432" y="1865630"/>
                </a:lnTo>
                <a:lnTo>
                  <a:pt x="1865630" y="1865630"/>
                </a:lnTo>
                <a:lnTo>
                  <a:pt x="1859280" y="1859280"/>
                </a:lnTo>
                <a:close/>
              </a:path>
              <a:path w="2707640" h="2707640">
                <a:moveTo>
                  <a:pt x="1865630" y="1865630"/>
                </a:moveTo>
                <a:lnTo>
                  <a:pt x="1847432" y="1865630"/>
                </a:lnTo>
                <a:lnTo>
                  <a:pt x="1853785" y="1871980"/>
                </a:lnTo>
                <a:lnTo>
                  <a:pt x="1871980" y="1871980"/>
                </a:lnTo>
                <a:lnTo>
                  <a:pt x="1865630" y="1865630"/>
                </a:lnTo>
                <a:close/>
              </a:path>
              <a:path w="2707640" h="2707640">
                <a:moveTo>
                  <a:pt x="1871980" y="1871980"/>
                </a:moveTo>
                <a:lnTo>
                  <a:pt x="1853785" y="1871980"/>
                </a:lnTo>
                <a:lnTo>
                  <a:pt x="1860137" y="1878330"/>
                </a:lnTo>
                <a:lnTo>
                  <a:pt x="1878330" y="1878330"/>
                </a:lnTo>
                <a:lnTo>
                  <a:pt x="1871980" y="1871980"/>
                </a:lnTo>
                <a:close/>
              </a:path>
              <a:path w="2707640" h="2707640">
                <a:moveTo>
                  <a:pt x="1878330" y="1878330"/>
                </a:moveTo>
                <a:lnTo>
                  <a:pt x="1860137" y="1878330"/>
                </a:lnTo>
                <a:lnTo>
                  <a:pt x="1863949" y="1882140"/>
                </a:lnTo>
                <a:lnTo>
                  <a:pt x="1882140" y="1882140"/>
                </a:lnTo>
                <a:lnTo>
                  <a:pt x="1878330" y="1878330"/>
                </a:lnTo>
                <a:close/>
              </a:path>
              <a:path w="2707640" h="2707640">
                <a:moveTo>
                  <a:pt x="1882140" y="1882140"/>
                </a:moveTo>
                <a:lnTo>
                  <a:pt x="1863949" y="1882140"/>
                </a:lnTo>
                <a:lnTo>
                  <a:pt x="1866490" y="1884680"/>
                </a:lnTo>
                <a:lnTo>
                  <a:pt x="1884680" y="1884680"/>
                </a:lnTo>
                <a:lnTo>
                  <a:pt x="1882140" y="1882140"/>
                </a:lnTo>
                <a:close/>
              </a:path>
              <a:path w="2707640" h="2707640">
                <a:moveTo>
                  <a:pt x="1884680" y="1884680"/>
                </a:moveTo>
                <a:lnTo>
                  <a:pt x="1866490" y="1884680"/>
                </a:lnTo>
                <a:lnTo>
                  <a:pt x="1872843" y="1891030"/>
                </a:lnTo>
                <a:lnTo>
                  <a:pt x="1891030" y="1891030"/>
                </a:lnTo>
                <a:lnTo>
                  <a:pt x="1884680" y="1884680"/>
                </a:lnTo>
                <a:close/>
              </a:path>
              <a:path w="2707640" h="2707640">
                <a:moveTo>
                  <a:pt x="1891030" y="1891030"/>
                </a:moveTo>
                <a:lnTo>
                  <a:pt x="1872843" y="1891030"/>
                </a:lnTo>
                <a:lnTo>
                  <a:pt x="1879196" y="1897380"/>
                </a:lnTo>
                <a:lnTo>
                  <a:pt x="1897380" y="1897380"/>
                </a:lnTo>
                <a:lnTo>
                  <a:pt x="1891030" y="1891030"/>
                </a:lnTo>
                <a:close/>
              </a:path>
              <a:path w="2707640" h="2707640">
                <a:moveTo>
                  <a:pt x="2508250" y="2508250"/>
                </a:moveTo>
                <a:lnTo>
                  <a:pt x="2490329" y="2508250"/>
                </a:lnTo>
                <a:lnTo>
                  <a:pt x="2597055" y="2614930"/>
                </a:lnTo>
                <a:lnTo>
                  <a:pt x="2614930" y="2614930"/>
                </a:lnTo>
                <a:lnTo>
                  <a:pt x="2508250" y="2508250"/>
                </a:lnTo>
                <a:close/>
              </a:path>
              <a:path w="2707640" h="2707640">
                <a:moveTo>
                  <a:pt x="2505710" y="2505710"/>
                </a:moveTo>
                <a:lnTo>
                  <a:pt x="2487788" y="2505710"/>
                </a:lnTo>
                <a:lnTo>
                  <a:pt x="2489058" y="2506980"/>
                </a:lnTo>
                <a:lnTo>
                  <a:pt x="2506980" y="2506980"/>
                </a:lnTo>
                <a:lnTo>
                  <a:pt x="2505710" y="2505710"/>
                </a:lnTo>
                <a:close/>
              </a:path>
              <a:path w="2707640" h="2707640">
                <a:moveTo>
                  <a:pt x="2501900" y="2501900"/>
                </a:moveTo>
                <a:lnTo>
                  <a:pt x="2483976" y="2501900"/>
                </a:lnTo>
                <a:lnTo>
                  <a:pt x="2486517" y="2504440"/>
                </a:lnTo>
                <a:lnTo>
                  <a:pt x="2504440" y="2504440"/>
                </a:lnTo>
                <a:lnTo>
                  <a:pt x="2501900" y="2501900"/>
                </a:lnTo>
                <a:close/>
              </a:path>
              <a:path w="2707640" h="2707640">
                <a:moveTo>
                  <a:pt x="2499360" y="2499360"/>
                </a:moveTo>
                <a:lnTo>
                  <a:pt x="2481435" y="2499360"/>
                </a:lnTo>
                <a:lnTo>
                  <a:pt x="2482706" y="2500630"/>
                </a:lnTo>
                <a:lnTo>
                  <a:pt x="2500630" y="2500630"/>
                </a:lnTo>
                <a:lnTo>
                  <a:pt x="2499360" y="2499360"/>
                </a:lnTo>
                <a:close/>
              </a:path>
              <a:path w="2707640" h="2707640">
                <a:moveTo>
                  <a:pt x="2495550" y="2495550"/>
                </a:moveTo>
                <a:lnTo>
                  <a:pt x="2477623" y="2495550"/>
                </a:lnTo>
                <a:lnTo>
                  <a:pt x="2480164" y="2498090"/>
                </a:lnTo>
                <a:lnTo>
                  <a:pt x="2498090" y="2498090"/>
                </a:lnTo>
                <a:lnTo>
                  <a:pt x="2495550" y="2495550"/>
                </a:lnTo>
                <a:close/>
              </a:path>
              <a:path w="2707640" h="2707640">
                <a:moveTo>
                  <a:pt x="2493010" y="2493010"/>
                </a:moveTo>
                <a:lnTo>
                  <a:pt x="2475082" y="2493010"/>
                </a:lnTo>
                <a:lnTo>
                  <a:pt x="2476353" y="2494280"/>
                </a:lnTo>
                <a:lnTo>
                  <a:pt x="2494280" y="2494280"/>
                </a:lnTo>
                <a:lnTo>
                  <a:pt x="2493010" y="2493010"/>
                </a:lnTo>
                <a:close/>
              </a:path>
              <a:path w="2707640" h="2707640">
                <a:moveTo>
                  <a:pt x="2489200" y="2489200"/>
                </a:moveTo>
                <a:lnTo>
                  <a:pt x="2471271" y="2489200"/>
                </a:lnTo>
                <a:lnTo>
                  <a:pt x="2473812" y="2491740"/>
                </a:lnTo>
                <a:lnTo>
                  <a:pt x="2491740" y="2491740"/>
                </a:lnTo>
                <a:lnTo>
                  <a:pt x="2489200" y="2489200"/>
                </a:lnTo>
                <a:close/>
              </a:path>
              <a:path w="2707640" h="2707640">
                <a:moveTo>
                  <a:pt x="2486660" y="2486660"/>
                </a:moveTo>
                <a:lnTo>
                  <a:pt x="2468730" y="2486660"/>
                </a:lnTo>
                <a:lnTo>
                  <a:pt x="2470000" y="2487930"/>
                </a:lnTo>
                <a:lnTo>
                  <a:pt x="2487930" y="2487930"/>
                </a:lnTo>
                <a:lnTo>
                  <a:pt x="2486660" y="2486660"/>
                </a:lnTo>
                <a:close/>
              </a:path>
              <a:path w="2707640" h="2707640">
                <a:moveTo>
                  <a:pt x="2482850" y="2482850"/>
                </a:moveTo>
                <a:lnTo>
                  <a:pt x="2464918" y="2482850"/>
                </a:lnTo>
                <a:lnTo>
                  <a:pt x="2467459" y="2485390"/>
                </a:lnTo>
                <a:lnTo>
                  <a:pt x="2485390" y="2485390"/>
                </a:lnTo>
                <a:lnTo>
                  <a:pt x="2482850" y="2482850"/>
                </a:lnTo>
                <a:close/>
              </a:path>
              <a:path w="2707640" h="2707640">
                <a:moveTo>
                  <a:pt x="2480310" y="2480310"/>
                </a:moveTo>
                <a:lnTo>
                  <a:pt x="2462377" y="2480310"/>
                </a:lnTo>
                <a:lnTo>
                  <a:pt x="2463647" y="2481580"/>
                </a:lnTo>
                <a:lnTo>
                  <a:pt x="2481580" y="2481580"/>
                </a:lnTo>
                <a:lnTo>
                  <a:pt x="2480310" y="2480310"/>
                </a:lnTo>
                <a:close/>
              </a:path>
              <a:path w="2707640" h="2707640">
                <a:moveTo>
                  <a:pt x="2476500" y="2476500"/>
                </a:moveTo>
                <a:lnTo>
                  <a:pt x="2458565" y="2476500"/>
                </a:lnTo>
                <a:lnTo>
                  <a:pt x="2461106" y="2479040"/>
                </a:lnTo>
                <a:lnTo>
                  <a:pt x="2479040" y="2479040"/>
                </a:lnTo>
                <a:lnTo>
                  <a:pt x="2476500" y="2476500"/>
                </a:lnTo>
                <a:close/>
              </a:path>
              <a:path w="2707640" h="2707640">
                <a:moveTo>
                  <a:pt x="2473960" y="2473960"/>
                </a:moveTo>
                <a:lnTo>
                  <a:pt x="2456024" y="2473960"/>
                </a:lnTo>
                <a:lnTo>
                  <a:pt x="2457295" y="2475230"/>
                </a:lnTo>
                <a:lnTo>
                  <a:pt x="2475230" y="2475230"/>
                </a:lnTo>
                <a:lnTo>
                  <a:pt x="2473960" y="2473960"/>
                </a:lnTo>
                <a:close/>
              </a:path>
              <a:path w="2707640" h="2707640">
                <a:moveTo>
                  <a:pt x="2470150" y="2470150"/>
                </a:moveTo>
                <a:lnTo>
                  <a:pt x="2452212" y="2470150"/>
                </a:lnTo>
                <a:lnTo>
                  <a:pt x="2454754" y="2472690"/>
                </a:lnTo>
                <a:lnTo>
                  <a:pt x="2472690" y="2472690"/>
                </a:lnTo>
                <a:lnTo>
                  <a:pt x="2470150" y="2470150"/>
                </a:lnTo>
                <a:close/>
              </a:path>
              <a:path w="2707640" h="2707640">
                <a:moveTo>
                  <a:pt x="2467610" y="2467610"/>
                </a:moveTo>
                <a:lnTo>
                  <a:pt x="2449671" y="2467610"/>
                </a:lnTo>
                <a:lnTo>
                  <a:pt x="2450942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707640" h="2707640">
                <a:moveTo>
                  <a:pt x="2463800" y="2463800"/>
                </a:moveTo>
                <a:lnTo>
                  <a:pt x="2445860" y="2463800"/>
                </a:lnTo>
                <a:lnTo>
                  <a:pt x="2448401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707640" h="2707640">
                <a:moveTo>
                  <a:pt x="2461260" y="2461260"/>
                </a:moveTo>
                <a:lnTo>
                  <a:pt x="2443319" y="2461260"/>
                </a:lnTo>
                <a:lnTo>
                  <a:pt x="2444589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707640" h="2707640">
                <a:moveTo>
                  <a:pt x="2457450" y="2457450"/>
                </a:moveTo>
                <a:lnTo>
                  <a:pt x="2439507" y="2457450"/>
                </a:lnTo>
                <a:lnTo>
                  <a:pt x="2442048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707640" h="2707640">
                <a:moveTo>
                  <a:pt x="2454910" y="2454910"/>
                </a:moveTo>
                <a:lnTo>
                  <a:pt x="2436966" y="2454910"/>
                </a:lnTo>
                <a:lnTo>
                  <a:pt x="2438236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707640" h="2707640">
                <a:moveTo>
                  <a:pt x="2451100" y="2451100"/>
                </a:moveTo>
                <a:lnTo>
                  <a:pt x="2433154" y="2451100"/>
                </a:lnTo>
                <a:lnTo>
                  <a:pt x="2435695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707640" h="2707640">
                <a:moveTo>
                  <a:pt x="2448560" y="2448560"/>
                </a:moveTo>
                <a:lnTo>
                  <a:pt x="2430613" y="2448560"/>
                </a:lnTo>
                <a:lnTo>
                  <a:pt x="2431884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707640" h="2707640">
                <a:moveTo>
                  <a:pt x="2444750" y="2444750"/>
                </a:moveTo>
                <a:lnTo>
                  <a:pt x="2426802" y="2444750"/>
                </a:lnTo>
                <a:lnTo>
                  <a:pt x="2429343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707640" h="2707640">
                <a:moveTo>
                  <a:pt x="2442210" y="2442210"/>
                </a:moveTo>
                <a:lnTo>
                  <a:pt x="2424260" y="2442210"/>
                </a:lnTo>
                <a:lnTo>
                  <a:pt x="2425531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707640" h="2707640">
                <a:moveTo>
                  <a:pt x="2438400" y="2438400"/>
                </a:moveTo>
                <a:lnTo>
                  <a:pt x="2420449" y="2438400"/>
                </a:lnTo>
                <a:lnTo>
                  <a:pt x="24229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707640" h="2707640">
                <a:moveTo>
                  <a:pt x="2435860" y="2435860"/>
                </a:moveTo>
                <a:lnTo>
                  <a:pt x="2417908" y="2435860"/>
                </a:lnTo>
                <a:lnTo>
                  <a:pt x="2419178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707640" h="2707640">
                <a:moveTo>
                  <a:pt x="2432050" y="2432050"/>
                </a:moveTo>
                <a:lnTo>
                  <a:pt x="2414096" y="2432050"/>
                </a:lnTo>
                <a:lnTo>
                  <a:pt x="2416637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707640" h="2707640">
                <a:moveTo>
                  <a:pt x="2429510" y="2429510"/>
                </a:moveTo>
                <a:lnTo>
                  <a:pt x="2411555" y="2429510"/>
                </a:lnTo>
                <a:lnTo>
                  <a:pt x="2412825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707640" h="2707640">
                <a:moveTo>
                  <a:pt x="2425700" y="2425700"/>
                </a:moveTo>
                <a:lnTo>
                  <a:pt x="2407743" y="2425700"/>
                </a:lnTo>
                <a:lnTo>
                  <a:pt x="2410284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707640" h="2707640">
                <a:moveTo>
                  <a:pt x="2423160" y="2423160"/>
                </a:moveTo>
                <a:lnTo>
                  <a:pt x="2405202" y="2423160"/>
                </a:lnTo>
                <a:lnTo>
                  <a:pt x="2406473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707640" h="2707640">
                <a:moveTo>
                  <a:pt x="2419350" y="2419350"/>
                </a:moveTo>
                <a:lnTo>
                  <a:pt x="2401391" y="2419350"/>
                </a:lnTo>
                <a:lnTo>
                  <a:pt x="2403932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707640" h="2707640">
                <a:moveTo>
                  <a:pt x="2416810" y="2416810"/>
                </a:moveTo>
                <a:lnTo>
                  <a:pt x="2398849" y="2416810"/>
                </a:lnTo>
                <a:lnTo>
                  <a:pt x="240012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707640" h="2707640">
                <a:moveTo>
                  <a:pt x="2410460" y="2410460"/>
                </a:moveTo>
                <a:lnTo>
                  <a:pt x="2392497" y="2410460"/>
                </a:lnTo>
                <a:lnTo>
                  <a:pt x="2397579" y="2415540"/>
                </a:lnTo>
                <a:lnTo>
                  <a:pt x="2415540" y="2415540"/>
                </a:lnTo>
                <a:lnTo>
                  <a:pt x="2410460" y="2410460"/>
                </a:lnTo>
                <a:close/>
              </a:path>
              <a:path w="2707640" h="2707640">
                <a:moveTo>
                  <a:pt x="2406650" y="2406650"/>
                </a:moveTo>
                <a:lnTo>
                  <a:pt x="2388685" y="2406650"/>
                </a:lnTo>
                <a:lnTo>
                  <a:pt x="2391226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707640" h="2707640">
                <a:moveTo>
                  <a:pt x="2404110" y="2404110"/>
                </a:moveTo>
                <a:lnTo>
                  <a:pt x="2386144" y="2404110"/>
                </a:lnTo>
                <a:lnTo>
                  <a:pt x="2387415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707640" h="2707640">
                <a:moveTo>
                  <a:pt x="2400300" y="2400300"/>
                </a:moveTo>
                <a:lnTo>
                  <a:pt x="2382332" y="2400300"/>
                </a:lnTo>
                <a:lnTo>
                  <a:pt x="2384873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707640" h="2707640">
                <a:moveTo>
                  <a:pt x="2397760" y="2397760"/>
                </a:moveTo>
                <a:lnTo>
                  <a:pt x="2379791" y="2397760"/>
                </a:lnTo>
                <a:lnTo>
                  <a:pt x="2381062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707640" h="2707640">
                <a:moveTo>
                  <a:pt x="2393950" y="2393950"/>
                </a:moveTo>
                <a:lnTo>
                  <a:pt x="2375980" y="2393950"/>
                </a:lnTo>
                <a:lnTo>
                  <a:pt x="2378521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707640" h="2707640">
                <a:moveTo>
                  <a:pt x="2391410" y="2391410"/>
                </a:moveTo>
                <a:lnTo>
                  <a:pt x="2373439" y="2391410"/>
                </a:lnTo>
                <a:lnTo>
                  <a:pt x="2374709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707640" h="2707640">
                <a:moveTo>
                  <a:pt x="2387600" y="2387600"/>
                </a:moveTo>
                <a:lnTo>
                  <a:pt x="2369627" y="2387600"/>
                </a:lnTo>
                <a:lnTo>
                  <a:pt x="2372168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707640" h="2707640">
                <a:moveTo>
                  <a:pt x="2385060" y="2385060"/>
                </a:moveTo>
                <a:lnTo>
                  <a:pt x="2367086" y="2385060"/>
                </a:lnTo>
                <a:lnTo>
                  <a:pt x="2368356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707640" h="2707640">
                <a:moveTo>
                  <a:pt x="2381250" y="2381250"/>
                </a:moveTo>
                <a:lnTo>
                  <a:pt x="2363274" y="2381250"/>
                </a:lnTo>
                <a:lnTo>
                  <a:pt x="2365815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707640" h="2707640">
                <a:moveTo>
                  <a:pt x="2378710" y="2378710"/>
                </a:moveTo>
                <a:lnTo>
                  <a:pt x="2360733" y="2378710"/>
                </a:lnTo>
                <a:lnTo>
                  <a:pt x="2362004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707640" h="2707640">
                <a:moveTo>
                  <a:pt x="2374900" y="2374900"/>
                </a:moveTo>
                <a:lnTo>
                  <a:pt x="2356921" y="2374900"/>
                </a:lnTo>
                <a:lnTo>
                  <a:pt x="2359463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707640" h="2707640">
                <a:moveTo>
                  <a:pt x="2372360" y="2372360"/>
                </a:moveTo>
                <a:lnTo>
                  <a:pt x="2354380" y="2372360"/>
                </a:lnTo>
                <a:lnTo>
                  <a:pt x="2355651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707640" h="2707640">
                <a:moveTo>
                  <a:pt x="2368550" y="2368550"/>
                </a:moveTo>
                <a:lnTo>
                  <a:pt x="2350569" y="2368550"/>
                </a:lnTo>
                <a:lnTo>
                  <a:pt x="235311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707640" h="2707640">
                <a:moveTo>
                  <a:pt x="2366010" y="2366010"/>
                </a:moveTo>
                <a:lnTo>
                  <a:pt x="2348028" y="2366010"/>
                </a:lnTo>
                <a:lnTo>
                  <a:pt x="2349298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707640" h="2707640">
                <a:moveTo>
                  <a:pt x="2362200" y="2362200"/>
                </a:moveTo>
                <a:lnTo>
                  <a:pt x="2344216" y="2362200"/>
                </a:lnTo>
                <a:lnTo>
                  <a:pt x="2346757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707640" h="2707640">
                <a:moveTo>
                  <a:pt x="2359660" y="2359660"/>
                </a:moveTo>
                <a:lnTo>
                  <a:pt x="2341675" y="2359660"/>
                </a:lnTo>
                <a:lnTo>
                  <a:pt x="2342945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707640" h="2707640">
                <a:moveTo>
                  <a:pt x="2355850" y="2355850"/>
                </a:moveTo>
                <a:lnTo>
                  <a:pt x="2337863" y="2355850"/>
                </a:lnTo>
                <a:lnTo>
                  <a:pt x="2340404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707640" h="2707640">
                <a:moveTo>
                  <a:pt x="2353310" y="2353310"/>
                </a:moveTo>
                <a:lnTo>
                  <a:pt x="2335322" y="2353310"/>
                </a:lnTo>
                <a:lnTo>
                  <a:pt x="2336593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707640" h="2707640">
                <a:moveTo>
                  <a:pt x="2346960" y="2346960"/>
                </a:moveTo>
                <a:lnTo>
                  <a:pt x="2328969" y="2346960"/>
                </a:lnTo>
                <a:lnTo>
                  <a:pt x="2334052" y="2352040"/>
                </a:lnTo>
                <a:lnTo>
                  <a:pt x="2352040" y="2352040"/>
                </a:lnTo>
                <a:lnTo>
                  <a:pt x="2346960" y="2346960"/>
                </a:lnTo>
                <a:close/>
              </a:path>
              <a:path w="2707640" h="2707640">
                <a:moveTo>
                  <a:pt x="2340610" y="2340610"/>
                </a:moveTo>
                <a:lnTo>
                  <a:pt x="2322617" y="2340610"/>
                </a:lnTo>
                <a:lnTo>
                  <a:pt x="2327699" y="2345690"/>
                </a:lnTo>
                <a:lnTo>
                  <a:pt x="2345690" y="2345690"/>
                </a:lnTo>
                <a:lnTo>
                  <a:pt x="2340610" y="2340610"/>
                </a:lnTo>
                <a:close/>
              </a:path>
              <a:path w="2707640" h="2707640">
                <a:moveTo>
                  <a:pt x="2334260" y="2334260"/>
                </a:moveTo>
                <a:lnTo>
                  <a:pt x="2316264" y="2334260"/>
                </a:lnTo>
                <a:lnTo>
                  <a:pt x="2321346" y="2339340"/>
                </a:lnTo>
                <a:lnTo>
                  <a:pt x="2339340" y="2339340"/>
                </a:lnTo>
                <a:lnTo>
                  <a:pt x="2334260" y="2334260"/>
                </a:lnTo>
                <a:close/>
              </a:path>
              <a:path w="2707640" h="2707640">
                <a:moveTo>
                  <a:pt x="2327910" y="2327910"/>
                </a:moveTo>
                <a:lnTo>
                  <a:pt x="2309911" y="2327910"/>
                </a:lnTo>
                <a:lnTo>
                  <a:pt x="2314993" y="2332990"/>
                </a:lnTo>
                <a:lnTo>
                  <a:pt x="2332990" y="2332990"/>
                </a:lnTo>
                <a:lnTo>
                  <a:pt x="2327910" y="2327910"/>
                </a:lnTo>
                <a:close/>
              </a:path>
              <a:path w="2707640" h="2707640">
                <a:moveTo>
                  <a:pt x="2321560" y="2321560"/>
                </a:moveTo>
                <a:lnTo>
                  <a:pt x="2303558" y="2321560"/>
                </a:lnTo>
                <a:lnTo>
                  <a:pt x="2308641" y="2326640"/>
                </a:lnTo>
                <a:lnTo>
                  <a:pt x="2326640" y="2326640"/>
                </a:lnTo>
                <a:lnTo>
                  <a:pt x="2321560" y="2321560"/>
                </a:lnTo>
                <a:close/>
              </a:path>
              <a:path w="2707640" h="2707640">
                <a:moveTo>
                  <a:pt x="2315210" y="2315210"/>
                </a:moveTo>
                <a:lnTo>
                  <a:pt x="2297206" y="2315210"/>
                </a:lnTo>
                <a:lnTo>
                  <a:pt x="2302288" y="2320290"/>
                </a:lnTo>
                <a:lnTo>
                  <a:pt x="2320290" y="2320290"/>
                </a:lnTo>
                <a:lnTo>
                  <a:pt x="2315210" y="2315210"/>
                </a:lnTo>
                <a:close/>
              </a:path>
              <a:path w="2707640" h="2707640">
                <a:moveTo>
                  <a:pt x="2308860" y="2308860"/>
                </a:moveTo>
                <a:lnTo>
                  <a:pt x="2290853" y="2308860"/>
                </a:lnTo>
                <a:lnTo>
                  <a:pt x="2295935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707640" h="2707640">
                <a:moveTo>
                  <a:pt x="2303780" y="2303780"/>
                </a:moveTo>
                <a:lnTo>
                  <a:pt x="2285771" y="2303780"/>
                </a:lnTo>
                <a:lnTo>
                  <a:pt x="2289582" y="2307590"/>
                </a:lnTo>
                <a:lnTo>
                  <a:pt x="2307590" y="2307590"/>
                </a:lnTo>
                <a:lnTo>
                  <a:pt x="2303780" y="2303780"/>
                </a:lnTo>
                <a:close/>
              </a:path>
              <a:path w="2707640" h="2707640">
                <a:moveTo>
                  <a:pt x="2297430" y="2297430"/>
                </a:moveTo>
                <a:lnTo>
                  <a:pt x="2279418" y="2297430"/>
                </a:lnTo>
                <a:lnTo>
                  <a:pt x="2284500" y="2302510"/>
                </a:lnTo>
                <a:lnTo>
                  <a:pt x="2302510" y="2302510"/>
                </a:lnTo>
                <a:lnTo>
                  <a:pt x="2297430" y="2297430"/>
                </a:lnTo>
                <a:close/>
              </a:path>
              <a:path w="2707640" h="2707640">
                <a:moveTo>
                  <a:pt x="2291080" y="2291080"/>
                </a:moveTo>
                <a:lnTo>
                  <a:pt x="2273065" y="2291080"/>
                </a:lnTo>
                <a:lnTo>
                  <a:pt x="2278147" y="2296160"/>
                </a:lnTo>
                <a:lnTo>
                  <a:pt x="2296160" y="2296160"/>
                </a:lnTo>
                <a:lnTo>
                  <a:pt x="2291080" y="2291080"/>
                </a:lnTo>
                <a:close/>
              </a:path>
              <a:path w="2707640" h="2707640">
                <a:moveTo>
                  <a:pt x="2284730" y="2284730"/>
                </a:moveTo>
                <a:lnTo>
                  <a:pt x="2266713" y="2284730"/>
                </a:lnTo>
                <a:lnTo>
                  <a:pt x="2271795" y="2289810"/>
                </a:lnTo>
                <a:lnTo>
                  <a:pt x="2289810" y="2289810"/>
                </a:lnTo>
                <a:lnTo>
                  <a:pt x="2284730" y="2284730"/>
                </a:lnTo>
                <a:close/>
              </a:path>
              <a:path w="2707640" h="2707640">
                <a:moveTo>
                  <a:pt x="2278380" y="2278380"/>
                </a:moveTo>
                <a:lnTo>
                  <a:pt x="2260360" y="2278380"/>
                </a:lnTo>
                <a:lnTo>
                  <a:pt x="2265442" y="2283460"/>
                </a:lnTo>
                <a:lnTo>
                  <a:pt x="2283460" y="2283460"/>
                </a:lnTo>
                <a:lnTo>
                  <a:pt x="2278380" y="2278380"/>
                </a:lnTo>
                <a:close/>
              </a:path>
              <a:path w="2707640" h="2707640">
                <a:moveTo>
                  <a:pt x="2272030" y="2272030"/>
                </a:moveTo>
                <a:lnTo>
                  <a:pt x="2254007" y="2272030"/>
                </a:lnTo>
                <a:lnTo>
                  <a:pt x="2259089" y="2277110"/>
                </a:lnTo>
                <a:lnTo>
                  <a:pt x="2277110" y="2277110"/>
                </a:lnTo>
                <a:lnTo>
                  <a:pt x="2272030" y="2272030"/>
                </a:lnTo>
                <a:close/>
              </a:path>
              <a:path w="2707640" h="2707640">
                <a:moveTo>
                  <a:pt x="2265680" y="2265680"/>
                </a:moveTo>
                <a:lnTo>
                  <a:pt x="2247654" y="2265680"/>
                </a:lnTo>
                <a:lnTo>
                  <a:pt x="2252737" y="2270760"/>
                </a:lnTo>
                <a:lnTo>
                  <a:pt x="2270760" y="2270760"/>
                </a:lnTo>
                <a:lnTo>
                  <a:pt x="2265680" y="2265680"/>
                </a:lnTo>
                <a:close/>
              </a:path>
              <a:path w="2707640" h="2707640">
                <a:moveTo>
                  <a:pt x="2259330" y="2259330"/>
                </a:moveTo>
                <a:lnTo>
                  <a:pt x="2241302" y="2259330"/>
                </a:lnTo>
                <a:lnTo>
                  <a:pt x="2246384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707640" h="2707640">
                <a:moveTo>
                  <a:pt x="2252980" y="2252980"/>
                </a:moveTo>
                <a:lnTo>
                  <a:pt x="2234949" y="2252980"/>
                </a:lnTo>
                <a:lnTo>
                  <a:pt x="2240031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707640" h="2707640">
                <a:moveTo>
                  <a:pt x="2246630" y="2246630"/>
                </a:moveTo>
                <a:lnTo>
                  <a:pt x="2228596" y="2246630"/>
                </a:lnTo>
                <a:lnTo>
                  <a:pt x="2233678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707640" h="2707640">
                <a:moveTo>
                  <a:pt x="2240280" y="2240280"/>
                </a:moveTo>
                <a:lnTo>
                  <a:pt x="2222243" y="2240280"/>
                </a:lnTo>
                <a:lnTo>
                  <a:pt x="2227326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707640" h="2707640">
                <a:moveTo>
                  <a:pt x="2233930" y="2233930"/>
                </a:moveTo>
                <a:lnTo>
                  <a:pt x="2215891" y="2233930"/>
                </a:lnTo>
                <a:lnTo>
                  <a:pt x="2220973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707640" h="2707640">
                <a:moveTo>
                  <a:pt x="2227580" y="2227580"/>
                </a:moveTo>
                <a:lnTo>
                  <a:pt x="2209538" y="2227580"/>
                </a:lnTo>
                <a:lnTo>
                  <a:pt x="221462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707640" h="2707640">
                <a:moveTo>
                  <a:pt x="2221230" y="2221230"/>
                </a:moveTo>
                <a:lnTo>
                  <a:pt x="2203185" y="2221230"/>
                </a:lnTo>
                <a:lnTo>
                  <a:pt x="2208267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707640" h="2707640">
                <a:moveTo>
                  <a:pt x="2214880" y="2214880"/>
                </a:moveTo>
                <a:lnTo>
                  <a:pt x="2196832" y="2214880"/>
                </a:lnTo>
                <a:lnTo>
                  <a:pt x="2201915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707640" h="2707640">
                <a:moveTo>
                  <a:pt x="2208530" y="2208530"/>
                </a:moveTo>
                <a:lnTo>
                  <a:pt x="2190480" y="2208530"/>
                </a:lnTo>
                <a:lnTo>
                  <a:pt x="2195562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707640" h="2707640">
                <a:moveTo>
                  <a:pt x="2202180" y="2202180"/>
                </a:moveTo>
                <a:lnTo>
                  <a:pt x="2184127" y="2202180"/>
                </a:lnTo>
                <a:lnTo>
                  <a:pt x="2189209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707640" h="2707640">
                <a:moveTo>
                  <a:pt x="2195830" y="2195830"/>
                </a:moveTo>
                <a:lnTo>
                  <a:pt x="2177774" y="2195830"/>
                </a:lnTo>
                <a:lnTo>
                  <a:pt x="2182856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707640" h="2707640">
                <a:moveTo>
                  <a:pt x="2189480" y="2189480"/>
                </a:moveTo>
                <a:lnTo>
                  <a:pt x="2171422" y="2189480"/>
                </a:lnTo>
                <a:lnTo>
                  <a:pt x="2176504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707640" h="2707640">
                <a:moveTo>
                  <a:pt x="2183130" y="2183130"/>
                </a:moveTo>
                <a:lnTo>
                  <a:pt x="2165069" y="2183130"/>
                </a:lnTo>
                <a:lnTo>
                  <a:pt x="2170151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707640" h="2707640">
                <a:moveTo>
                  <a:pt x="2176780" y="2176780"/>
                </a:moveTo>
                <a:lnTo>
                  <a:pt x="2158716" y="2176780"/>
                </a:lnTo>
                <a:lnTo>
                  <a:pt x="2163798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707640" h="2707640">
                <a:moveTo>
                  <a:pt x="2170430" y="2170430"/>
                </a:moveTo>
                <a:lnTo>
                  <a:pt x="2152363" y="2170430"/>
                </a:lnTo>
                <a:lnTo>
                  <a:pt x="2157446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707640" h="2707640">
                <a:moveTo>
                  <a:pt x="2164080" y="2164080"/>
                </a:moveTo>
                <a:lnTo>
                  <a:pt x="2146011" y="2164080"/>
                </a:lnTo>
                <a:lnTo>
                  <a:pt x="2151093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707640" h="2707640">
                <a:moveTo>
                  <a:pt x="2157730" y="2157730"/>
                </a:moveTo>
                <a:lnTo>
                  <a:pt x="2139658" y="2157730"/>
                </a:lnTo>
                <a:lnTo>
                  <a:pt x="214474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707640" h="2707640">
                <a:moveTo>
                  <a:pt x="2151380" y="2151380"/>
                </a:moveTo>
                <a:lnTo>
                  <a:pt x="2133305" y="2151380"/>
                </a:lnTo>
                <a:lnTo>
                  <a:pt x="2138387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707640" h="2707640">
                <a:moveTo>
                  <a:pt x="2145030" y="2145030"/>
                </a:moveTo>
                <a:lnTo>
                  <a:pt x="2126952" y="2145030"/>
                </a:lnTo>
                <a:lnTo>
                  <a:pt x="2132035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707640" h="2707640">
                <a:moveTo>
                  <a:pt x="2138680" y="2138680"/>
                </a:moveTo>
                <a:lnTo>
                  <a:pt x="2120600" y="2138680"/>
                </a:lnTo>
                <a:lnTo>
                  <a:pt x="2125682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707640" h="2707640">
                <a:moveTo>
                  <a:pt x="2132330" y="2132330"/>
                </a:moveTo>
                <a:lnTo>
                  <a:pt x="2114247" y="2132330"/>
                </a:lnTo>
                <a:lnTo>
                  <a:pt x="2119329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707640" h="2707640">
                <a:moveTo>
                  <a:pt x="2125980" y="2125980"/>
                </a:moveTo>
                <a:lnTo>
                  <a:pt x="2107894" y="2125980"/>
                </a:lnTo>
                <a:lnTo>
                  <a:pt x="2112976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707640" h="2707640">
                <a:moveTo>
                  <a:pt x="2119630" y="2119630"/>
                </a:moveTo>
                <a:lnTo>
                  <a:pt x="2101541" y="2119630"/>
                </a:lnTo>
                <a:lnTo>
                  <a:pt x="2106624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707640" h="2707640">
                <a:moveTo>
                  <a:pt x="2113280" y="2113280"/>
                </a:moveTo>
                <a:lnTo>
                  <a:pt x="2095189" y="2113280"/>
                </a:lnTo>
                <a:lnTo>
                  <a:pt x="2100271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707640" h="2707640">
                <a:moveTo>
                  <a:pt x="2106930" y="2106930"/>
                </a:moveTo>
                <a:lnTo>
                  <a:pt x="2088836" y="2106930"/>
                </a:lnTo>
                <a:lnTo>
                  <a:pt x="2093918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707640" h="2707640">
                <a:moveTo>
                  <a:pt x="1898650" y="1898650"/>
                </a:moveTo>
                <a:lnTo>
                  <a:pt x="1880466" y="1898650"/>
                </a:lnTo>
                <a:lnTo>
                  <a:pt x="2087565" y="2105660"/>
                </a:lnTo>
                <a:lnTo>
                  <a:pt x="2105660" y="2105660"/>
                </a:lnTo>
                <a:lnTo>
                  <a:pt x="1898650" y="1898650"/>
                </a:lnTo>
                <a:close/>
              </a:path>
              <a:path w="2707640" h="2707640">
                <a:moveTo>
                  <a:pt x="2614930" y="2614930"/>
                </a:moveTo>
                <a:lnTo>
                  <a:pt x="2597055" y="2614930"/>
                </a:lnTo>
                <a:lnTo>
                  <a:pt x="2609760" y="2627630"/>
                </a:lnTo>
                <a:lnTo>
                  <a:pt x="2627630" y="2627630"/>
                </a:lnTo>
                <a:lnTo>
                  <a:pt x="2614930" y="2614930"/>
                </a:lnTo>
                <a:close/>
              </a:path>
              <a:path w="2707640" h="2707640">
                <a:moveTo>
                  <a:pt x="2627630" y="2627630"/>
                </a:moveTo>
                <a:lnTo>
                  <a:pt x="2609760" y="2627630"/>
                </a:lnTo>
                <a:lnTo>
                  <a:pt x="2689805" y="2707640"/>
                </a:lnTo>
                <a:lnTo>
                  <a:pt x="2707640" y="2707640"/>
                </a:lnTo>
                <a:lnTo>
                  <a:pt x="2627630" y="262763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0" y="4041140"/>
            <a:ext cx="2689860" cy="2811780"/>
          </a:xfrm>
          <a:custGeom>
            <a:avLst/>
            <a:gdLst/>
            <a:ahLst/>
            <a:cxnLst/>
            <a:rect l="l" t="t" r="r" b="b"/>
            <a:pathLst>
              <a:path w="2689860" h="2811779">
                <a:moveTo>
                  <a:pt x="140970" y="0"/>
                </a:moveTo>
                <a:lnTo>
                  <a:pt x="0" y="0"/>
                </a:lnTo>
                <a:lnTo>
                  <a:pt x="0" y="6349"/>
                </a:lnTo>
                <a:lnTo>
                  <a:pt x="146050" y="6349"/>
                </a:lnTo>
                <a:lnTo>
                  <a:pt x="146050" y="5079"/>
                </a:lnTo>
                <a:lnTo>
                  <a:pt x="144780" y="5079"/>
                </a:lnTo>
                <a:lnTo>
                  <a:pt x="144780" y="3809"/>
                </a:lnTo>
                <a:lnTo>
                  <a:pt x="143510" y="3809"/>
                </a:lnTo>
                <a:lnTo>
                  <a:pt x="143510" y="2539"/>
                </a:lnTo>
                <a:lnTo>
                  <a:pt x="142240" y="2539"/>
                </a:lnTo>
                <a:lnTo>
                  <a:pt x="142240" y="1269"/>
                </a:lnTo>
                <a:lnTo>
                  <a:pt x="140970" y="1269"/>
                </a:lnTo>
                <a:lnTo>
                  <a:pt x="140970" y="0"/>
                </a:lnTo>
                <a:close/>
              </a:path>
              <a:path w="2689860" h="2811779">
                <a:moveTo>
                  <a:pt x="0" y="123133"/>
                </a:moveTo>
                <a:lnTo>
                  <a:pt x="0" y="126999"/>
                </a:lnTo>
                <a:lnTo>
                  <a:pt x="3868" y="126999"/>
                </a:lnTo>
                <a:lnTo>
                  <a:pt x="0" y="123133"/>
                </a:lnTo>
                <a:close/>
              </a:path>
              <a:path w="2689860" h="2811779">
                <a:moveTo>
                  <a:pt x="3868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10221" y="133350"/>
                </a:lnTo>
                <a:lnTo>
                  <a:pt x="3868" y="127000"/>
                </a:lnTo>
                <a:close/>
              </a:path>
              <a:path w="2689860" h="2811779">
                <a:moveTo>
                  <a:pt x="10221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16574" y="139699"/>
                </a:lnTo>
                <a:lnTo>
                  <a:pt x="10221" y="133350"/>
                </a:lnTo>
                <a:close/>
              </a:path>
              <a:path w="2689860" h="2811779">
                <a:moveTo>
                  <a:pt x="16574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6049"/>
                </a:lnTo>
                <a:lnTo>
                  <a:pt x="22926" y="146049"/>
                </a:lnTo>
                <a:lnTo>
                  <a:pt x="16574" y="139700"/>
                </a:lnTo>
                <a:close/>
              </a:path>
              <a:path w="2689860" h="2811779">
                <a:moveTo>
                  <a:pt x="22926" y="146050"/>
                </a:moveTo>
                <a:lnTo>
                  <a:pt x="3810" y="146050"/>
                </a:lnTo>
                <a:lnTo>
                  <a:pt x="10159" y="152399"/>
                </a:lnTo>
                <a:lnTo>
                  <a:pt x="29279" y="152399"/>
                </a:lnTo>
                <a:lnTo>
                  <a:pt x="22926" y="146050"/>
                </a:lnTo>
                <a:close/>
              </a:path>
              <a:path w="2689860" h="2811779">
                <a:moveTo>
                  <a:pt x="29279" y="152400"/>
                </a:moveTo>
                <a:lnTo>
                  <a:pt x="10160" y="152400"/>
                </a:lnTo>
                <a:lnTo>
                  <a:pt x="16509" y="158749"/>
                </a:lnTo>
                <a:lnTo>
                  <a:pt x="35632" y="158749"/>
                </a:lnTo>
                <a:lnTo>
                  <a:pt x="29279" y="152400"/>
                </a:lnTo>
                <a:close/>
              </a:path>
              <a:path w="2689860" h="2811779">
                <a:moveTo>
                  <a:pt x="35632" y="158750"/>
                </a:moveTo>
                <a:lnTo>
                  <a:pt x="16510" y="158750"/>
                </a:lnTo>
                <a:lnTo>
                  <a:pt x="22860" y="165099"/>
                </a:lnTo>
                <a:lnTo>
                  <a:pt x="41984" y="165099"/>
                </a:lnTo>
                <a:lnTo>
                  <a:pt x="35632" y="158750"/>
                </a:lnTo>
                <a:close/>
              </a:path>
              <a:path w="2689860" h="2811779">
                <a:moveTo>
                  <a:pt x="41984" y="165100"/>
                </a:moveTo>
                <a:lnTo>
                  <a:pt x="22860" y="165100"/>
                </a:lnTo>
                <a:lnTo>
                  <a:pt x="29209" y="171449"/>
                </a:lnTo>
                <a:lnTo>
                  <a:pt x="48337" y="171449"/>
                </a:lnTo>
                <a:lnTo>
                  <a:pt x="41984" y="165100"/>
                </a:lnTo>
                <a:close/>
              </a:path>
              <a:path w="2689860" h="2811779">
                <a:moveTo>
                  <a:pt x="48337" y="171450"/>
                </a:moveTo>
                <a:lnTo>
                  <a:pt x="29210" y="171450"/>
                </a:lnTo>
                <a:lnTo>
                  <a:pt x="35559" y="177799"/>
                </a:lnTo>
                <a:lnTo>
                  <a:pt x="54690" y="177799"/>
                </a:lnTo>
                <a:lnTo>
                  <a:pt x="48337" y="171450"/>
                </a:lnTo>
                <a:close/>
              </a:path>
              <a:path w="2689860" h="2811779">
                <a:moveTo>
                  <a:pt x="54690" y="177800"/>
                </a:moveTo>
                <a:lnTo>
                  <a:pt x="35560" y="177800"/>
                </a:lnTo>
                <a:lnTo>
                  <a:pt x="41910" y="184149"/>
                </a:lnTo>
                <a:lnTo>
                  <a:pt x="61043" y="184149"/>
                </a:lnTo>
                <a:lnTo>
                  <a:pt x="54690" y="177800"/>
                </a:lnTo>
                <a:close/>
              </a:path>
              <a:path w="2689860" h="2811779">
                <a:moveTo>
                  <a:pt x="61043" y="184150"/>
                </a:moveTo>
                <a:lnTo>
                  <a:pt x="41910" y="184150"/>
                </a:lnTo>
                <a:lnTo>
                  <a:pt x="48260" y="190499"/>
                </a:lnTo>
                <a:lnTo>
                  <a:pt x="67395" y="190499"/>
                </a:lnTo>
                <a:lnTo>
                  <a:pt x="61043" y="184150"/>
                </a:lnTo>
                <a:close/>
              </a:path>
              <a:path w="2689860" h="2811779">
                <a:moveTo>
                  <a:pt x="67395" y="190499"/>
                </a:moveTo>
                <a:lnTo>
                  <a:pt x="48260" y="190499"/>
                </a:lnTo>
                <a:lnTo>
                  <a:pt x="54609" y="196849"/>
                </a:lnTo>
                <a:lnTo>
                  <a:pt x="73748" y="196849"/>
                </a:lnTo>
                <a:lnTo>
                  <a:pt x="67395" y="190499"/>
                </a:lnTo>
                <a:close/>
              </a:path>
              <a:path w="2689860" h="2811779">
                <a:moveTo>
                  <a:pt x="73748" y="196850"/>
                </a:moveTo>
                <a:lnTo>
                  <a:pt x="54610" y="196850"/>
                </a:lnTo>
                <a:lnTo>
                  <a:pt x="60960" y="203199"/>
                </a:lnTo>
                <a:lnTo>
                  <a:pt x="80101" y="203199"/>
                </a:lnTo>
                <a:lnTo>
                  <a:pt x="73748" y="196850"/>
                </a:lnTo>
                <a:close/>
              </a:path>
              <a:path w="2689860" h="2811779">
                <a:moveTo>
                  <a:pt x="80101" y="203200"/>
                </a:moveTo>
                <a:lnTo>
                  <a:pt x="60960" y="203200"/>
                </a:lnTo>
                <a:lnTo>
                  <a:pt x="67309" y="209549"/>
                </a:lnTo>
                <a:lnTo>
                  <a:pt x="86454" y="209549"/>
                </a:lnTo>
                <a:lnTo>
                  <a:pt x="80101" y="203200"/>
                </a:lnTo>
                <a:close/>
              </a:path>
              <a:path w="2689860" h="2811779">
                <a:moveTo>
                  <a:pt x="86454" y="209550"/>
                </a:moveTo>
                <a:lnTo>
                  <a:pt x="67310" y="209550"/>
                </a:lnTo>
                <a:lnTo>
                  <a:pt x="73660" y="215899"/>
                </a:lnTo>
                <a:lnTo>
                  <a:pt x="92806" y="215899"/>
                </a:lnTo>
                <a:lnTo>
                  <a:pt x="86454" y="209550"/>
                </a:lnTo>
                <a:close/>
              </a:path>
              <a:path w="2689860" h="2811779">
                <a:moveTo>
                  <a:pt x="92806" y="215900"/>
                </a:moveTo>
                <a:lnTo>
                  <a:pt x="73660" y="215900"/>
                </a:lnTo>
                <a:lnTo>
                  <a:pt x="80010" y="222249"/>
                </a:lnTo>
                <a:lnTo>
                  <a:pt x="99159" y="222249"/>
                </a:lnTo>
                <a:lnTo>
                  <a:pt x="92806" y="215900"/>
                </a:lnTo>
                <a:close/>
              </a:path>
              <a:path w="2689860" h="2811779">
                <a:moveTo>
                  <a:pt x="99159" y="222250"/>
                </a:moveTo>
                <a:lnTo>
                  <a:pt x="80010" y="222250"/>
                </a:lnTo>
                <a:lnTo>
                  <a:pt x="86359" y="228599"/>
                </a:lnTo>
                <a:lnTo>
                  <a:pt x="105512" y="228599"/>
                </a:lnTo>
                <a:lnTo>
                  <a:pt x="99159" y="222250"/>
                </a:lnTo>
                <a:close/>
              </a:path>
              <a:path w="2689860" h="2811779">
                <a:moveTo>
                  <a:pt x="105512" y="228600"/>
                </a:moveTo>
                <a:lnTo>
                  <a:pt x="86360" y="228600"/>
                </a:lnTo>
                <a:lnTo>
                  <a:pt x="92710" y="234949"/>
                </a:lnTo>
                <a:lnTo>
                  <a:pt x="111865" y="234949"/>
                </a:lnTo>
                <a:lnTo>
                  <a:pt x="105512" y="228600"/>
                </a:lnTo>
                <a:close/>
              </a:path>
              <a:path w="2689860" h="2811779">
                <a:moveTo>
                  <a:pt x="111865" y="234950"/>
                </a:moveTo>
                <a:lnTo>
                  <a:pt x="92710" y="234950"/>
                </a:lnTo>
                <a:lnTo>
                  <a:pt x="99060" y="241299"/>
                </a:lnTo>
                <a:lnTo>
                  <a:pt x="118217" y="241299"/>
                </a:lnTo>
                <a:lnTo>
                  <a:pt x="111865" y="234950"/>
                </a:lnTo>
                <a:close/>
              </a:path>
              <a:path w="2689860" h="2811779">
                <a:moveTo>
                  <a:pt x="118217" y="241300"/>
                </a:moveTo>
                <a:lnTo>
                  <a:pt x="99060" y="241300"/>
                </a:lnTo>
                <a:lnTo>
                  <a:pt x="105410" y="247649"/>
                </a:lnTo>
                <a:lnTo>
                  <a:pt x="124570" y="247649"/>
                </a:lnTo>
                <a:lnTo>
                  <a:pt x="118217" y="241300"/>
                </a:lnTo>
                <a:close/>
              </a:path>
              <a:path w="2689860" h="2811779">
                <a:moveTo>
                  <a:pt x="124570" y="247650"/>
                </a:moveTo>
                <a:lnTo>
                  <a:pt x="105410" y="247650"/>
                </a:lnTo>
                <a:lnTo>
                  <a:pt x="111760" y="253999"/>
                </a:lnTo>
                <a:lnTo>
                  <a:pt x="130923" y="253999"/>
                </a:lnTo>
                <a:lnTo>
                  <a:pt x="124570" y="247650"/>
                </a:lnTo>
                <a:close/>
              </a:path>
              <a:path w="2689860" h="2811779">
                <a:moveTo>
                  <a:pt x="130923" y="254000"/>
                </a:moveTo>
                <a:lnTo>
                  <a:pt x="111760" y="254000"/>
                </a:lnTo>
                <a:lnTo>
                  <a:pt x="118110" y="260349"/>
                </a:lnTo>
                <a:lnTo>
                  <a:pt x="137276" y="260349"/>
                </a:lnTo>
                <a:lnTo>
                  <a:pt x="130923" y="254000"/>
                </a:lnTo>
                <a:close/>
              </a:path>
              <a:path w="2689860" h="2811779">
                <a:moveTo>
                  <a:pt x="137276" y="260349"/>
                </a:moveTo>
                <a:lnTo>
                  <a:pt x="118110" y="260349"/>
                </a:lnTo>
                <a:lnTo>
                  <a:pt x="124460" y="266699"/>
                </a:lnTo>
                <a:lnTo>
                  <a:pt x="143628" y="266699"/>
                </a:lnTo>
                <a:lnTo>
                  <a:pt x="137276" y="260349"/>
                </a:lnTo>
                <a:close/>
              </a:path>
              <a:path w="2689860" h="2811779">
                <a:moveTo>
                  <a:pt x="143628" y="266700"/>
                </a:moveTo>
                <a:lnTo>
                  <a:pt x="124460" y="266700"/>
                </a:lnTo>
                <a:lnTo>
                  <a:pt x="130810" y="273049"/>
                </a:lnTo>
                <a:lnTo>
                  <a:pt x="149981" y="273049"/>
                </a:lnTo>
                <a:lnTo>
                  <a:pt x="143628" y="266700"/>
                </a:lnTo>
                <a:close/>
              </a:path>
              <a:path w="2689860" h="2811779">
                <a:moveTo>
                  <a:pt x="149981" y="273050"/>
                </a:moveTo>
                <a:lnTo>
                  <a:pt x="130810" y="273050"/>
                </a:lnTo>
                <a:lnTo>
                  <a:pt x="137160" y="279399"/>
                </a:lnTo>
                <a:lnTo>
                  <a:pt x="156334" y="279399"/>
                </a:lnTo>
                <a:lnTo>
                  <a:pt x="149981" y="273050"/>
                </a:lnTo>
                <a:close/>
              </a:path>
              <a:path w="2689860" h="2811779">
                <a:moveTo>
                  <a:pt x="156334" y="279400"/>
                </a:moveTo>
                <a:lnTo>
                  <a:pt x="137160" y="279400"/>
                </a:lnTo>
                <a:lnTo>
                  <a:pt x="143510" y="285749"/>
                </a:lnTo>
                <a:lnTo>
                  <a:pt x="162686" y="285749"/>
                </a:lnTo>
                <a:lnTo>
                  <a:pt x="156334" y="279400"/>
                </a:lnTo>
                <a:close/>
              </a:path>
              <a:path w="2689860" h="2811779">
                <a:moveTo>
                  <a:pt x="162686" y="285750"/>
                </a:moveTo>
                <a:lnTo>
                  <a:pt x="143510" y="285750"/>
                </a:lnTo>
                <a:lnTo>
                  <a:pt x="149860" y="292099"/>
                </a:lnTo>
                <a:lnTo>
                  <a:pt x="169039" y="292099"/>
                </a:lnTo>
                <a:lnTo>
                  <a:pt x="162686" y="285750"/>
                </a:lnTo>
                <a:close/>
              </a:path>
              <a:path w="2689860" h="2811779">
                <a:moveTo>
                  <a:pt x="169039" y="292100"/>
                </a:moveTo>
                <a:lnTo>
                  <a:pt x="149860" y="292100"/>
                </a:lnTo>
                <a:lnTo>
                  <a:pt x="156210" y="298449"/>
                </a:lnTo>
                <a:lnTo>
                  <a:pt x="175392" y="298449"/>
                </a:lnTo>
                <a:lnTo>
                  <a:pt x="169039" y="292100"/>
                </a:lnTo>
                <a:close/>
              </a:path>
              <a:path w="2689860" h="2811779">
                <a:moveTo>
                  <a:pt x="175392" y="298450"/>
                </a:moveTo>
                <a:lnTo>
                  <a:pt x="156210" y="298450"/>
                </a:lnTo>
                <a:lnTo>
                  <a:pt x="162560" y="304799"/>
                </a:lnTo>
                <a:lnTo>
                  <a:pt x="181745" y="304799"/>
                </a:lnTo>
                <a:lnTo>
                  <a:pt x="175392" y="298450"/>
                </a:lnTo>
                <a:close/>
              </a:path>
              <a:path w="2689860" h="2811779">
                <a:moveTo>
                  <a:pt x="181745" y="304800"/>
                </a:moveTo>
                <a:lnTo>
                  <a:pt x="162560" y="304800"/>
                </a:lnTo>
                <a:lnTo>
                  <a:pt x="168910" y="311149"/>
                </a:lnTo>
                <a:lnTo>
                  <a:pt x="188097" y="311149"/>
                </a:lnTo>
                <a:lnTo>
                  <a:pt x="181745" y="304800"/>
                </a:lnTo>
                <a:close/>
              </a:path>
              <a:path w="2689860" h="2811779">
                <a:moveTo>
                  <a:pt x="188097" y="311150"/>
                </a:moveTo>
                <a:lnTo>
                  <a:pt x="168910" y="311150"/>
                </a:lnTo>
                <a:lnTo>
                  <a:pt x="181610" y="323849"/>
                </a:lnTo>
                <a:lnTo>
                  <a:pt x="200803" y="323849"/>
                </a:lnTo>
                <a:lnTo>
                  <a:pt x="188097" y="311150"/>
                </a:lnTo>
                <a:close/>
              </a:path>
              <a:path w="2689860" h="2811779">
                <a:moveTo>
                  <a:pt x="200803" y="323850"/>
                </a:moveTo>
                <a:lnTo>
                  <a:pt x="181610" y="323850"/>
                </a:lnTo>
                <a:lnTo>
                  <a:pt x="187960" y="330199"/>
                </a:lnTo>
                <a:lnTo>
                  <a:pt x="207156" y="330199"/>
                </a:lnTo>
                <a:lnTo>
                  <a:pt x="200803" y="323850"/>
                </a:lnTo>
                <a:close/>
              </a:path>
              <a:path w="2689860" h="2811779">
                <a:moveTo>
                  <a:pt x="207156" y="330200"/>
                </a:moveTo>
                <a:lnTo>
                  <a:pt x="187960" y="330200"/>
                </a:lnTo>
                <a:lnTo>
                  <a:pt x="194310" y="336549"/>
                </a:lnTo>
                <a:lnTo>
                  <a:pt x="213508" y="336549"/>
                </a:lnTo>
                <a:lnTo>
                  <a:pt x="207156" y="330200"/>
                </a:lnTo>
                <a:close/>
              </a:path>
              <a:path w="2689860" h="2811779">
                <a:moveTo>
                  <a:pt x="213508" y="336550"/>
                </a:moveTo>
                <a:lnTo>
                  <a:pt x="194310" y="336550"/>
                </a:lnTo>
                <a:lnTo>
                  <a:pt x="200660" y="342899"/>
                </a:lnTo>
                <a:lnTo>
                  <a:pt x="219861" y="342899"/>
                </a:lnTo>
                <a:lnTo>
                  <a:pt x="213508" y="336550"/>
                </a:lnTo>
                <a:close/>
              </a:path>
              <a:path w="2689860" h="2811779">
                <a:moveTo>
                  <a:pt x="219861" y="342900"/>
                </a:moveTo>
                <a:lnTo>
                  <a:pt x="200660" y="342900"/>
                </a:lnTo>
                <a:lnTo>
                  <a:pt x="207010" y="349249"/>
                </a:lnTo>
                <a:lnTo>
                  <a:pt x="226214" y="349249"/>
                </a:lnTo>
                <a:lnTo>
                  <a:pt x="219861" y="342900"/>
                </a:lnTo>
                <a:close/>
              </a:path>
              <a:path w="2689860" h="2811779">
                <a:moveTo>
                  <a:pt x="226214" y="349250"/>
                </a:moveTo>
                <a:lnTo>
                  <a:pt x="207010" y="349250"/>
                </a:lnTo>
                <a:lnTo>
                  <a:pt x="213360" y="355599"/>
                </a:lnTo>
                <a:lnTo>
                  <a:pt x="232567" y="355599"/>
                </a:lnTo>
                <a:lnTo>
                  <a:pt x="226214" y="349250"/>
                </a:lnTo>
                <a:close/>
              </a:path>
              <a:path w="2689860" h="2811779">
                <a:moveTo>
                  <a:pt x="232567" y="355600"/>
                </a:moveTo>
                <a:lnTo>
                  <a:pt x="213360" y="355600"/>
                </a:lnTo>
                <a:lnTo>
                  <a:pt x="219710" y="361949"/>
                </a:lnTo>
                <a:lnTo>
                  <a:pt x="238919" y="361949"/>
                </a:lnTo>
                <a:lnTo>
                  <a:pt x="232567" y="355600"/>
                </a:lnTo>
                <a:close/>
              </a:path>
              <a:path w="2689860" h="2811779">
                <a:moveTo>
                  <a:pt x="238919" y="361950"/>
                </a:moveTo>
                <a:lnTo>
                  <a:pt x="219710" y="361950"/>
                </a:lnTo>
                <a:lnTo>
                  <a:pt x="238759" y="380999"/>
                </a:lnTo>
                <a:lnTo>
                  <a:pt x="257977" y="380999"/>
                </a:lnTo>
                <a:lnTo>
                  <a:pt x="238919" y="361950"/>
                </a:lnTo>
                <a:close/>
              </a:path>
              <a:path w="2689860" h="2811779">
                <a:moveTo>
                  <a:pt x="257977" y="381000"/>
                </a:moveTo>
                <a:lnTo>
                  <a:pt x="238760" y="381000"/>
                </a:lnTo>
                <a:lnTo>
                  <a:pt x="245110" y="387349"/>
                </a:lnTo>
                <a:lnTo>
                  <a:pt x="264330" y="387349"/>
                </a:lnTo>
                <a:lnTo>
                  <a:pt x="257977" y="381000"/>
                </a:lnTo>
                <a:close/>
              </a:path>
              <a:path w="2689860" h="2811779">
                <a:moveTo>
                  <a:pt x="264330" y="387350"/>
                </a:moveTo>
                <a:lnTo>
                  <a:pt x="245110" y="387350"/>
                </a:lnTo>
                <a:lnTo>
                  <a:pt x="251460" y="393699"/>
                </a:lnTo>
                <a:lnTo>
                  <a:pt x="270683" y="393699"/>
                </a:lnTo>
                <a:lnTo>
                  <a:pt x="264330" y="387350"/>
                </a:lnTo>
                <a:close/>
              </a:path>
              <a:path w="2689860" h="2811779">
                <a:moveTo>
                  <a:pt x="270683" y="393700"/>
                </a:moveTo>
                <a:lnTo>
                  <a:pt x="251460" y="393700"/>
                </a:lnTo>
                <a:lnTo>
                  <a:pt x="257810" y="400049"/>
                </a:lnTo>
                <a:lnTo>
                  <a:pt x="277036" y="400049"/>
                </a:lnTo>
                <a:lnTo>
                  <a:pt x="270683" y="393700"/>
                </a:lnTo>
                <a:close/>
              </a:path>
              <a:path w="2689860" h="2811779">
                <a:moveTo>
                  <a:pt x="277036" y="400050"/>
                </a:moveTo>
                <a:lnTo>
                  <a:pt x="257810" y="400050"/>
                </a:lnTo>
                <a:lnTo>
                  <a:pt x="264160" y="406399"/>
                </a:lnTo>
                <a:lnTo>
                  <a:pt x="283388" y="406399"/>
                </a:lnTo>
                <a:lnTo>
                  <a:pt x="277036" y="400050"/>
                </a:lnTo>
                <a:close/>
              </a:path>
              <a:path w="2689860" h="2811779">
                <a:moveTo>
                  <a:pt x="283388" y="406400"/>
                </a:moveTo>
                <a:lnTo>
                  <a:pt x="264160" y="406400"/>
                </a:lnTo>
                <a:lnTo>
                  <a:pt x="270510" y="412749"/>
                </a:lnTo>
                <a:lnTo>
                  <a:pt x="289741" y="412749"/>
                </a:lnTo>
                <a:lnTo>
                  <a:pt x="283388" y="406400"/>
                </a:lnTo>
                <a:close/>
              </a:path>
              <a:path w="2689860" h="2811779">
                <a:moveTo>
                  <a:pt x="289741" y="412750"/>
                </a:moveTo>
                <a:lnTo>
                  <a:pt x="270510" y="412750"/>
                </a:lnTo>
                <a:lnTo>
                  <a:pt x="276860" y="419099"/>
                </a:lnTo>
                <a:lnTo>
                  <a:pt x="296094" y="419099"/>
                </a:lnTo>
                <a:lnTo>
                  <a:pt x="289741" y="412750"/>
                </a:lnTo>
                <a:close/>
              </a:path>
              <a:path w="2689860" h="2811779">
                <a:moveTo>
                  <a:pt x="296094" y="419100"/>
                </a:moveTo>
                <a:lnTo>
                  <a:pt x="276860" y="419100"/>
                </a:lnTo>
                <a:lnTo>
                  <a:pt x="283210" y="425449"/>
                </a:lnTo>
                <a:lnTo>
                  <a:pt x="302447" y="425449"/>
                </a:lnTo>
                <a:lnTo>
                  <a:pt x="296094" y="419100"/>
                </a:lnTo>
                <a:close/>
              </a:path>
              <a:path w="2689860" h="2811779">
                <a:moveTo>
                  <a:pt x="302447" y="425450"/>
                </a:moveTo>
                <a:lnTo>
                  <a:pt x="283210" y="425450"/>
                </a:lnTo>
                <a:lnTo>
                  <a:pt x="289560" y="431799"/>
                </a:lnTo>
                <a:lnTo>
                  <a:pt x="308799" y="431799"/>
                </a:lnTo>
                <a:lnTo>
                  <a:pt x="302447" y="425450"/>
                </a:lnTo>
                <a:close/>
              </a:path>
              <a:path w="2689860" h="2811779">
                <a:moveTo>
                  <a:pt x="308799" y="431800"/>
                </a:moveTo>
                <a:lnTo>
                  <a:pt x="289560" y="431800"/>
                </a:lnTo>
                <a:lnTo>
                  <a:pt x="295910" y="438149"/>
                </a:lnTo>
                <a:lnTo>
                  <a:pt x="315152" y="438149"/>
                </a:lnTo>
                <a:lnTo>
                  <a:pt x="308799" y="431800"/>
                </a:lnTo>
                <a:close/>
              </a:path>
              <a:path w="2689860" h="2811779">
                <a:moveTo>
                  <a:pt x="315152" y="438149"/>
                </a:moveTo>
                <a:lnTo>
                  <a:pt x="295910" y="438149"/>
                </a:lnTo>
                <a:lnTo>
                  <a:pt x="302260" y="444499"/>
                </a:lnTo>
                <a:lnTo>
                  <a:pt x="321505" y="444499"/>
                </a:lnTo>
                <a:lnTo>
                  <a:pt x="315152" y="438149"/>
                </a:lnTo>
                <a:close/>
              </a:path>
              <a:path w="2689860" h="2811779">
                <a:moveTo>
                  <a:pt x="321505" y="444500"/>
                </a:moveTo>
                <a:lnTo>
                  <a:pt x="302260" y="444500"/>
                </a:lnTo>
                <a:lnTo>
                  <a:pt x="308610" y="450849"/>
                </a:lnTo>
                <a:lnTo>
                  <a:pt x="327858" y="450849"/>
                </a:lnTo>
                <a:lnTo>
                  <a:pt x="321505" y="444500"/>
                </a:lnTo>
                <a:close/>
              </a:path>
              <a:path w="2689860" h="2811779">
                <a:moveTo>
                  <a:pt x="327858" y="450850"/>
                </a:moveTo>
                <a:lnTo>
                  <a:pt x="308610" y="450850"/>
                </a:lnTo>
                <a:lnTo>
                  <a:pt x="314960" y="457199"/>
                </a:lnTo>
                <a:lnTo>
                  <a:pt x="334210" y="457199"/>
                </a:lnTo>
                <a:lnTo>
                  <a:pt x="327858" y="450850"/>
                </a:lnTo>
                <a:close/>
              </a:path>
              <a:path w="2689860" h="2811779">
                <a:moveTo>
                  <a:pt x="334210" y="457199"/>
                </a:moveTo>
                <a:lnTo>
                  <a:pt x="314960" y="457199"/>
                </a:lnTo>
                <a:lnTo>
                  <a:pt x="321310" y="463549"/>
                </a:lnTo>
                <a:lnTo>
                  <a:pt x="340563" y="463549"/>
                </a:lnTo>
                <a:lnTo>
                  <a:pt x="334210" y="457199"/>
                </a:lnTo>
                <a:close/>
              </a:path>
              <a:path w="2689860" h="2811779">
                <a:moveTo>
                  <a:pt x="340563" y="463550"/>
                </a:moveTo>
                <a:lnTo>
                  <a:pt x="321310" y="463550"/>
                </a:lnTo>
                <a:lnTo>
                  <a:pt x="327660" y="469899"/>
                </a:lnTo>
                <a:lnTo>
                  <a:pt x="346916" y="469899"/>
                </a:lnTo>
                <a:lnTo>
                  <a:pt x="340563" y="463550"/>
                </a:lnTo>
                <a:close/>
              </a:path>
              <a:path w="2689860" h="2811779">
                <a:moveTo>
                  <a:pt x="346916" y="469900"/>
                </a:moveTo>
                <a:lnTo>
                  <a:pt x="327660" y="469900"/>
                </a:lnTo>
                <a:lnTo>
                  <a:pt x="334010" y="476249"/>
                </a:lnTo>
                <a:lnTo>
                  <a:pt x="353269" y="476249"/>
                </a:lnTo>
                <a:lnTo>
                  <a:pt x="346916" y="469900"/>
                </a:lnTo>
                <a:close/>
              </a:path>
              <a:path w="2689860" h="2811779">
                <a:moveTo>
                  <a:pt x="353269" y="476249"/>
                </a:moveTo>
                <a:lnTo>
                  <a:pt x="334010" y="476249"/>
                </a:lnTo>
                <a:lnTo>
                  <a:pt x="340360" y="482599"/>
                </a:lnTo>
                <a:lnTo>
                  <a:pt x="359621" y="482599"/>
                </a:lnTo>
                <a:lnTo>
                  <a:pt x="353269" y="476249"/>
                </a:lnTo>
                <a:close/>
              </a:path>
              <a:path w="2689860" h="2811779">
                <a:moveTo>
                  <a:pt x="359621" y="482600"/>
                </a:moveTo>
                <a:lnTo>
                  <a:pt x="340360" y="482600"/>
                </a:lnTo>
                <a:lnTo>
                  <a:pt x="346710" y="488949"/>
                </a:lnTo>
                <a:lnTo>
                  <a:pt x="365974" y="488949"/>
                </a:lnTo>
                <a:lnTo>
                  <a:pt x="359621" y="482600"/>
                </a:lnTo>
                <a:close/>
              </a:path>
              <a:path w="2689860" h="2811779">
                <a:moveTo>
                  <a:pt x="365974" y="488949"/>
                </a:moveTo>
                <a:lnTo>
                  <a:pt x="346710" y="488949"/>
                </a:lnTo>
                <a:lnTo>
                  <a:pt x="353060" y="495299"/>
                </a:lnTo>
                <a:lnTo>
                  <a:pt x="372327" y="495299"/>
                </a:lnTo>
                <a:lnTo>
                  <a:pt x="365974" y="488949"/>
                </a:lnTo>
                <a:close/>
              </a:path>
              <a:path w="2689860" h="2811779">
                <a:moveTo>
                  <a:pt x="372327" y="495300"/>
                </a:moveTo>
                <a:lnTo>
                  <a:pt x="353060" y="495300"/>
                </a:lnTo>
                <a:lnTo>
                  <a:pt x="359410" y="501649"/>
                </a:lnTo>
                <a:lnTo>
                  <a:pt x="378679" y="501649"/>
                </a:lnTo>
                <a:lnTo>
                  <a:pt x="372327" y="495300"/>
                </a:lnTo>
                <a:close/>
              </a:path>
              <a:path w="2689860" h="2811779">
                <a:moveTo>
                  <a:pt x="378679" y="501650"/>
                </a:moveTo>
                <a:lnTo>
                  <a:pt x="359410" y="501650"/>
                </a:lnTo>
                <a:lnTo>
                  <a:pt x="372110" y="514349"/>
                </a:lnTo>
                <a:lnTo>
                  <a:pt x="391385" y="514349"/>
                </a:lnTo>
                <a:lnTo>
                  <a:pt x="378679" y="501650"/>
                </a:lnTo>
                <a:close/>
              </a:path>
              <a:path w="2689860" h="2811779">
                <a:moveTo>
                  <a:pt x="391385" y="514350"/>
                </a:moveTo>
                <a:lnTo>
                  <a:pt x="372110" y="514350"/>
                </a:lnTo>
                <a:lnTo>
                  <a:pt x="378460" y="520699"/>
                </a:lnTo>
                <a:lnTo>
                  <a:pt x="397738" y="520699"/>
                </a:lnTo>
                <a:lnTo>
                  <a:pt x="391385" y="514350"/>
                </a:lnTo>
                <a:close/>
              </a:path>
              <a:path w="2689860" h="2811779">
                <a:moveTo>
                  <a:pt x="397738" y="520699"/>
                </a:moveTo>
                <a:lnTo>
                  <a:pt x="378460" y="520699"/>
                </a:lnTo>
                <a:lnTo>
                  <a:pt x="403860" y="546099"/>
                </a:lnTo>
                <a:lnTo>
                  <a:pt x="423149" y="546099"/>
                </a:lnTo>
                <a:lnTo>
                  <a:pt x="397738" y="520699"/>
                </a:lnTo>
                <a:close/>
              </a:path>
              <a:path w="2689860" h="2811779">
                <a:moveTo>
                  <a:pt x="423149" y="546099"/>
                </a:moveTo>
                <a:lnTo>
                  <a:pt x="403860" y="546099"/>
                </a:lnTo>
                <a:lnTo>
                  <a:pt x="410210" y="552449"/>
                </a:lnTo>
                <a:lnTo>
                  <a:pt x="429501" y="552449"/>
                </a:lnTo>
                <a:lnTo>
                  <a:pt x="423149" y="546099"/>
                </a:lnTo>
                <a:close/>
              </a:path>
              <a:path w="2689860" h="2811779">
                <a:moveTo>
                  <a:pt x="429501" y="552450"/>
                </a:moveTo>
                <a:lnTo>
                  <a:pt x="410210" y="552450"/>
                </a:lnTo>
                <a:lnTo>
                  <a:pt x="416560" y="558799"/>
                </a:lnTo>
                <a:lnTo>
                  <a:pt x="435854" y="558799"/>
                </a:lnTo>
                <a:lnTo>
                  <a:pt x="429501" y="552450"/>
                </a:lnTo>
                <a:close/>
              </a:path>
              <a:path w="2689860" h="2811779">
                <a:moveTo>
                  <a:pt x="435854" y="558799"/>
                </a:moveTo>
                <a:lnTo>
                  <a:pt x="416560" y="558799"/>
                </a:lnTo>
                <a:lnTo>
                  <a:pt x="422910" y="565149"/>
                </a:lnTo>
                <a:lnTo>
                  <a:pt x="442207" y="565149"/>
                </a:lnTo>
                <a:lnTo>
                  <a:pt x="435854" y="558799"/>
                </a:lnTo>
                <a:close/>
              </a:path>
              <a:path w="2689860" h="2811779">
                <a:moveTo>
                  <a:pt x="442207" y="565149"/>
                </a:moveTo>
                <a:lnTo>
                  <a:pt x="422910" y="565149"/>
                </a:lnTo>
                <a:lnTo>
                  <a:pt x="429260" y="571499"/>
                </a:lnTo>
                <a:lnTo>
                  <a:pt x="448560" y="571499"/>
                </a:lnTo>
                <a:lnTo>
                  <a:pt x="442207" y="565149"/>
                </a:lnTo>
                <a:close/>
              </a:path>
              <a:path w="2689860" h="2811779">
                <a:moveTo>
                  <a:pt x="448560" y="571500"/>
                </a:moveTo>
                <a:lnTo>
                  <a:pt x="429260" y="571500"/>
                </a:lnTo>
                <a:lnTo>
                  <a:pt x="435610" y="577849"/>
                </a:lnTo>
                <a:lnTo>
                  <a:pt x="454912" y="577849"/>
                </a:lnTo>
                <a:lnTo>
                  <a:pt x="448560" y="571500"/>
                </a:lnTo>
                <a:close/>
              </a:path>
              <a:path w="2689860" h="2811779">
                <a:moveTo>
                  <a:pt x="454912" y="577849"/>
                </a:moveTo>
                <a:lnTo>
                  <a:pt x="435610" y="577849"/>
                </a:lnTo>
                <a:lnTo>
                  <a:pt x="441960" y="584199"/>
                </a:lnTo>
                <a:lnTo>
                  <a:pt x="461265" y="584199"/>
                </a:lnTo>
                <a:lnTo>
                  <a:pt x="454912" y="577849"/>
                </a:lnTo>
                <a:close/>
              </a:path>
              <a:path w="2689860" h="2811779">
                <a:moveTo>
                  <a:pt x="461265" y="584199"/>
                </a:moveTo>
                <a:lnTo>
                  <a:pt x="441960" y="584199"/>
                </a:lnTo>
                <a:lnTo>
                  <a:pt x="448310" y="590549"/>
                </a:lnTo>
                <a:lnTo>
                  <a:pt x="467618" y="590549"/>
                </a:lnTo>
                <a:lnTo>
                  <a:pt x="461265" y="584199"/>
                </a:lnTo>
                <a:close/>
              </a:path>
              <a:path w="2689860" h="2811779">
                <a:moveTo>
                  <a:pt x="467618" y="590550"/>
                </a:moveTo>
                <a:lnTo>
                  <a:pt x="448310" y="590550"/>
                </a:lnTo>
                <a:lnTo>
                  <a:pt x="461010" y="603249"/>
                </a:lnTo>
                <a:lnTo>
                  <a:pt x="480323" y="603249"/>
                </a:lnTo>
                <a:lnTo>
                  <a:pt x="467618" y="590550"/>
                </a:lnTo>
                <a:close/>
              </a:path>
              <a:path w="2689860" h="2811779">
                <a:moveTo>
                  <a:pt x="480323" y="603250"/>
                </a:moveTo>
                <a:lnTo>
                  <a:pt x="461010" y="603250"/>
                </a:lnTo>
                <a:lnTo>
                  <a:pt x="467360" y="609599"/>
                </a:lnTo>
                <a:lnTo>
                  <a:pt x="486676" y="609599"/>
                </a:lnTo>
                <a:lnTo>
                  <a:pt x="480323" y="603250"/>
                </a:lnTo>
                <a:close/>
              </a:path>
              <a:path w="2689860" h="2811779">
                <a:moveTo>
                  <a:pt x="486676" y="609600"/>
                </a:moveTo>
                <a:lnTo>
                  <a:pt x="467360" y="609600"/>
                </a:lnTo>
                <a:lnTo>
                  <a:pt x="473710" y="615949"/>
                </a:lnTo>
                <a:lnTo>
                  <a:pt x="493029" y="615949"/>
                </a:lnTo>
                <a:lnTo>
                  <a:pt x="486676" y="609600"/>
                </a:lnTo>
                <a:close/>
              </a:path>
              <a:path w="2689860" h="2811779">
                <a:moveTo>
                  <a:pt x="493029" y="615950"/>
                </a:moveTo>
                <a:lnTo>
                  <a:pt x="473710" y="615950"/>
                </a:lnTo>
                <a:lnTo>
                  <a:pt x="492760" y="634999"/>
                </a:lnTo>
                <a:lnTo>
                  <a:pt x="512087" y="634999"/>
                </a:lnTo>
                <a:lnTo>
                  <a:pt x="493029" y="615950"/>
                </a:lnTo>
                <a:close/>
              </a:path>
              <a:path w="2689860" h="2811779">
                <a:moveTo>
                  <a:pt x="512087" y="634999"/>
                </a:moveTo>
                <a:lnTo>
                  <a:pt x="492760" y="634999"/>
                </a:lnTo>
                <a:lnTo>
                  <a:pt x="499110" y="641349"/>
                </a:lnTo>
                <a:lnTo>
                  <a:pt x="518440" y="641349"/>
                </a:lnTo>
                <a:lnTo>
                  <a:pt x="512087" y="634999"/>
                </a:lnTo>
                <a:close/>
              </a:path>
              <a:path w="2689860" h="2811779">
                <a:moveTo>
                  <a:pt x="518440" y="641350"/>
                </a:moveTo>
                <a:lnTo>
                  <a:pt x="499110" y="641350"/>
                </a:lnTo>
                <a:lnTo>
                  <a:pt x="511810" y="654049"/>
                </a:lnTo>
                <a:lnTo>
                  <a:pt x="531145" y="654049"/>
                </a:lnTo>
                <a:lnTo>
                  <a:pt x="518440" y="641350"/>
                </a:lnTo>
                <a:close/>
              </a:path>
              <a:path w="2689860" h="2811779">
                <a:moveTo>
                  <a:pt x="531145" y="654050"/>
                </a:moveTo>
                <a:lnTo>
                  <a:pt x="511810" y="654050"/>
                </a:lnTo>
                <a:lnTo>
                  <a:pt x="524510" y="666749"/>
                </a:lnTo>
                <a:lnTo>
                  <a:pt x="543851" y="666749"/>
                </a:lnTo>
                <a:lnTo>
                  <a:pt x="531145" y="654050"/>
                </a:lnTo>
                <a:close/>
              </a:path>
              <a:path w="2689860" h="2811779">
                <a:moveTo>
                  <a:pt x="543851" y="666750"/>
                </a:moveTo>
                <a:lnTo>
                  <a:pt x="524510" y="666750"/>
                </a:lnTo>
                <a:lnTo>
                  <a:pt x="549910" y="692149"/>
                </a:lnTo>
                <a:lnTo>
                  <a:pt x="569262" y="692149"/>
                </a:lnTo>
                <a:lnTo>
                  <a:pt x="543851" y="666750"/>
                </a:lnTo>
                <a:close/>
              </a:path>
              <a:path w="2689860" h="2811779">
                <a:moveTo>
                  <a:pt x="569262" y="692150"/>
                </a:moveTo>
                <a:lnTo>
                  <a:pt x="549910" y="692150"/>
                </a:lnTo>
                <a:lnTo>
                  <a:pt x="562610" y="704849"/>
                </a:lnTo>
                <a:lnTo>
                  <a:pt x="581967" y="704849"/>
                </a:lnTo>
                <a:lnTo>
                  <a:pt x="569262" y="692150"/>
                </a:lnTo>
                <a:close/>
              </a:path>
              <a:path w="2689860" h="2811779">
                <a:moveTo>
                  <a:pt x="581967" y="704850"/>
                </a:moveTo>
                <a:lnTo>
                  <a:pt x="562610" y="704850"/>
                </a:lnTo>
                <a:lnTo>
                  <a:pt x="568960" y="711199"/>
                </a:lnTo>
                <a:lnTo>
                  <a:pt x="588320" y="711199"/>
                </a:lnTo>
                <a:lnTo>
                  <a:pt x="581967" y="704850"/>
                </a:lnTo>
                <a:close/>
              </a:path>
              <a:path w="2689860" h="2811779">
                <a:moveTo>
                  <a:pt x="588320" y="711200"/>
                </a:moveTo>
                <a:lnTo>
                  <a:pt x="568960" y="711200"/>
                </a:lnTo>
                <a:lnTo>
                  <a:pt x="575310" y="717549"/>
                </a:lnTo>
                <a:lnTo>
                  <a:pt x="594672" y="717549"/>
                </a:lnTo>
                <a:lnTo>
                  <a:pt x="588320" y="711200"/>
                </a:lnTo>
                <a:close/>
              </a:path>
              <a:path w="2689860" h="2811779">
                <a:moveTo>
                  <a:pt x="594672" y="717550"/>
                </a:moveTo>
                <a:lnTo>
                  <a:pt x="575310" y="717550"/>
                </a:lnTo>
                <a:lnTo>
                  <a:pt x="581660" y="723899"/>
                </a:lnTo>
                <a:lnTo>
                  <a:pt x="601025" y="723899"/>
                </a:lnTo>
                <a:lnTo>
                  <a:pt x="594672" y="717550"/>
                </a:lnTo>
                <a:close/>
              </a:path>
              <a:path w="2689860" h="2811779">
                <a:moveTo>
                  <a:pt x="601025" y="723900"/>
                </a:moveTo>
                <a:lnTo>
                  <a:pt x="581660" y="723900"/>
                </a:lnTo>
                <a:lnTo>
                  <a:pt x="588010" y="730249"/>
                </a:lnTo>
                <a:lnTo>
                  <a:pt x="607378" y="730249"/>
                </a:lnTo>
                <a:lnTo>
                  <a:pt x="601025" y="723900"/>
                </a:lnTo>
                <a:close/>
              </a:path>
              <a:path w="2689860" h="2811779">
                <a:moveTo>
                  <a:pt x="607378" y="730250"/>
                </a:moveTo>
                <a:lnTo>
                  <a:pt x="588010" y="730250"/>
                </a:lnTo>
                <a:lnTo>
                  <a:pt x="594360" y="736599"/>
                </a:lnTo>
                <a:lnTo>
                  <a:pt x="613731" y="736599"/>
                </a:lnTo>
                <a:lnTo>
                  <a:pt x="607378" y="730250"/>
                </a:lnTo>
                <a:close/>
              </a:path>
              <a:path w="2689860" h="2811779">
                <a:moveTo>
                  <a:pt x="613731" y="736600"/>
                </a:moveTo>
                <a:lnTo>
                  <a:pt x="594360" y="736600"/>
                </a:lnTo>
                <a:lnTo>
                  <a:pt x="600710" y="742949"/>
                </a:lnTo>
                <a:lnTo>
                  <a:pt x="620083" y="742949"/>
                </a:lnTo>
                <a:lnTo>
                  <a:pt x="613731" y="736600"/>
                </a:lnTo>
                <a:close/>
              </a:path>
              <a:path w="2689860" h="2811779">
                <a:moveTo>
                  <a:pt x="620083" y="742950"/>
                </a:moveTo>
                <a:lnTo>
                  <a:pt x="600710" y="742950"/>
                </a:lnTo>
                <a:lnTo>
                  <a:pt x="607060" y="749299"/>
                </a:lnTo>
                <a:lnTo>
                  <a:pt x="626436" y="749299"/>
                </a:lnTo>
                <a:lnTo>
                  <a:pt x="620083" y="742950"/>
                </a:lnTo>
                <a:close/>
              </a:path>
              <a:path w="2689860" h="2811779">
                <a:moveTo>
                  <a:pt x="626436" y="749300"/>
                </a:moveTo>
                <a:lnTo>
                  <a:pt x="607060" y="749300"/>
                </a:lnTo>
                <a:lnTo>
                  <a:pt x="613410" y="755649"/>
                </a:lnTo>
                <a:lnTo>
                  <a:pt x="632789" y="755649"/>
                </a:lnTo>
                <a:lnTo>
                  <a:pt x="626436" y="749300"/>
                </a:lnTo>
                <a:close/>
              </a:path>
              <a:path w="2689860" h="2811779">
                <a:moveTo>
                  <a:pt x="632789" y="755650"/>
                </a:moveTo>
                <a:lnTo>
                  <a:pt x="613410" y="755650"/>
                </a:lnTo>
                <a:lnTo>
                  <a:pt x="619760" y="761999"/>
                </a:lnTo>
                <a:lnTo>
                  <a:pt x="639142" y="761999"/>
                </a:lnTo>
                <a:lnTo>
                  <a:pt x="632789" y="755650"/>
                </a:lnTo>
                <a:close/>
              </a:path>
              <a:path w="2689860" h="2811779">
                <a:moveTo>
                  <a:pt x="639142" y="762000"/>
                </a:moveTo>
                <a:lnTo>
                  <a:pt x="619760" y="762000"/>
                </a:lnTo>
                <a:lnTo>
                  <a:pt x="626110" y="768349"/>
                </a:lnTo>
                <a:lnTo>
                  <a:pt x="645494" y="768349"/>
                </a:lnTo>
                <a:lnTo>
                  <a:pt x="639142" y="762000"/>
                </a:lnTo>
                <a:close/>
              </a:path>
              <a:path w="2689860" h="2811779">
                <a:moveTo>
                  <a:pt x="645494" y="768349"/>
                </a:moveTo>
                <a:lnTo>
                  <a:pt x="626110" y="768349"/>
                </a:lnTo>
                <a:lnTo>
                  <a:pt x="632460" y="774699"/>
                </a:lnTo>
                <a:lnTo>
                  <a:pt x="651847" y="774699"/>
                </a:lnTo>
                <a:lnTo>
                  <a:pt x="645494" y="768349"/>
                </a:lnTo>
                <a:close/>
              </a:path>
              <a:path w="2689860" h="2811779">
                <a:moveTo>
                  <a:pt x="651847" y="774700"/>
                </a:moveTo>
                <a:lnTo>
                  <a:pt x="632460" y="774700"/>
                </a:lnTo>
                <a:lnTo>
                  <a:pt x="638810" y="781049"/>
                </a:lnTo>
                <a:lnTo>
                  <a:pt x="658200" y="781049"/>
                </a:lnTo>
                <a:lnTo>
                  <a:pt x="651847" y="774700"/>
                </a:lnTo>
                <a:close/>
              </a:path>
              <a:path w="2689860" h="2811779">
                <a:moveTo>
                  <a:pt x="658200" y="781050"/>
                </a:moveTo>
                <a:lnTo>
                  <a:pt x="638810" y="781050"/>
                </a:lnTo>
                <a:lnTo>
                  <a:pt x="645160" y="787399"/>
                </a:lnTo>
                <a:lnTo>
                  <a:pt x="664553" y="787399"/>
                </a:lnTo>
                <a:lnTo>
                  <a:pt x="658200" y="781050"/>
                </a:lnTo>
                <a:close/>
              </a:path>
              <a:path w="2689860" h="2811779">
                <a:moveTo>
                  <a:pt x="664553" y="787400"/>
                </a:moveTo>
                <a:lnTo>
                  <a:pt x="645160" y="787400"/>
                </a:lnTo>
                <a:lnTo>
                  <a:pt x="651510" y="793749"/>
                </a:lnTo>
                <a:lnTo>
                  <a:pt x="670905" y="793749"/>
                </a:lnTo>
                <a:lnTo>
                  <a:pt x="664553" y="787400"/>
                </a:lnTo>
                <a:close/>
              </a:path>
              <a:path w="2689860" h="2811779">
                <a:moveTo>
                  <a:pt x="670905" y="793750"/>
                </a:moveTo>
                <a:lnTo>
                  <a:pt x="651510" y="793750"/>
                </a:lnTo>
                <a:lnTo>
                  <a:pt x="664210" y="806449"/>
                </a:lnTo>
                <a:lnTo>
                  <a:pt x="683611" y="806449"/>
                </a:lnTo>
                <a:lnTo>
                  <a:pt x="670905" y="793750"/>
                </a:lnTo>
                <a:close/>
              </a:path>
              <a:path w="2689860" h="2811779">
                <a:moveTo>
                  <a:pt x="683611" y="806450"/>
                </a:moveTo>
                <a:lnTo>
                  <a:pt x="664210" y="806450"/>
                </a:lnTo>
                <a:lnTo>
                  <a:pt x="670560" y="812799"/>
                </a:lnTo>
                <a:lnTo>
                  <a:pt x="689964" y="812799"/>
                </a:lnTo>
                <a:lnTo>
                  <a:pt x="683611" y="806450"/>
                </a:lnTo>
                <a:close/>
              </a:path>
              <a:path w="2689860" h="2811779">
                <a:moveTo>
                  <a:pt x="689964" y="812800"/>
                </a:moveTo>
                <a:lnTo>
                  <a:pt x="670560" y="812800"/>
                </a:lnTo>
                <a:lnTo>
                  <a:pt x="676910" y="819149"/>
                </a:lnTo>
                <a:lnTo>
                  <a:pt x="696316" y="819149"/>
                </a:lnTo>
                <a:lnTo>
                  <a:pt x="689964" y="812800"/>
                </a:lnTo>
                <a:close/>
              </a:path>
              <a:path w="2689860" h="2811779">
                <a:moveTo>
                  <a:pt x="696316" y="819150"/>
                </a:moveTo>
                <a:lnTo>
                  <a:pt x="676910" y="819150"/>
                </a:lnTo>
                <a:lnTo>
                  <a:pt x="683260" y="825499"/>
                </a:lnTo>
                <a:lnTo>
                  <a:pt x="702669" y="825499"/>
                </a:lnTo>
                <a:lnTo>
                  <a:pt x="696316" y="819150"/>
                </a:lnTo>
                <a:close/>
              </a:path>
              <a:path w="2689860" h="2811779">
                <a:moveTo>
                  <a:pt x="702669" y="825500"/>
                </a:moveTo>
                <a:lnTo>
                  <a:pt x="683260" y="825500"/>
                </a:lnTo>
                <a:lnTo>
                  <a:pt x="689610" y="831849"/>
                </a:lnTo>
                <a:lnTo>
                  <a:pt x="709022" y="831849"/>
                </a:lnTo>
                <a:lnTo>
                  <a:pt x="702669" y="825500"/>
                </a:lnTo>
                <a:close/>
              </a:path>
              <a:path w="2689860" h="2811779">
                <a:moveTo>
                  <a:pt x="709022" y="831850"/>
                </a:moveTo>
                <a:lnTo>
                  <a:pt x="689610" y="831850"/>
                </a:lnTo>
                <a:lnTo>
                  <a:pt x="695960" y="838199"/>
                </a:lnTo>
                <a:lnTo>
                  <a:pt x="715374" y="838199"/>
                </a:lnTo>
                <a:lnTo>
                  <a:pt x="709022" y="831850"/>
                </a:lnTo>
                <a:close/>
              </a:path>
              <a:path w="2689860" h="2811779">
                <a:moveTo>
                  <a:pt x="715374" y="838200"/>
                </a:moveTo>
                <a:lnTo>
                  <a:pt x="695960" y="838200"/>
                </a:lnTo>
                <a:lnTo>
                  <a:pt x="702310" y="844549"/>
                </a:lnTo>
                <a:lnTo>
                  <a:pt x="721727" y="844549"/>
                </a:lnTo>
                <a:lnTo>
                  <a:pt x="715374" y="838200"/>
                </a:lnTo>
                <a:close/>
              </a:path>
              <a:path w="2689860" h="2811779">
                <a:moveTo>
                  <a:pt x="721727" y="844550"/>
                </a:moveTo>
                <a:lnTo>
                  <a:pt x="702310" y="844550"/>
                </a:lnTo>
                <a:lnTo>
                  <a:pt x="708660" y="850899"/>
                </a:lnTo>
                <a:lnTo>
                  <a:pt x="728080" y="850899"/>
                </a:lnTo>
                <a:lnTo>
                  <a:pt x="721727" y="844550"/>
                </a:lnTo>
                <a:close/>
              </a:path>
              <a:path w="2689860" h="2811779">
                <a:moveTo>
                  <a:pt x="728080" y="850900"/>
                </a:moveTo>
                <a:lnTo>
                  <a:pt x="708660" y="850900"/>
                </a:lnTo>
                <a:lnTo>
                  <a:pt x="715010" y="857249"/>
                </a:lnTo>
                <a:lnTo>
                  <a:pt x="734433" y="857249"/>
                </a:lnTo>
                <a:lnTo>
                  <a:pt x="728080" y="850900"/>
                </a:lnTo>
                <a:close/>
              </a:path>
              <a:path w="2689860" h="2811779">
                <a:moveTo>
                  <a:pt x="734433" y="857250"/>
                </a:moveTo>
                <a:lnTo>
                  <a:pt x="715010" y="857250"/>
                </a:lnTo>
                <a:lnTo>
                  <a:pt x="721360" y="863599"/>
                </a:lnTo>
                <a:lnTo>
                  <a:pt x="740785" y="863599"/>
                </a:lnTo>
                <a:lnTo>
                  <a:pt x="734433" y="857250"/>
                </a:lnTo>
                <a:close/>
              </a:path>
              <a:path w="2689860" h="2811779">
                <a:moveTo>
                  <a:pt x="740785" y="863600"/>
                </a:moveTo>
                <a:lnTo>
                  <a:pt x="721360" y="863600"/>
                </a:lnTo>
                <a:lnTo>
                  <a:pt x="727710" y="869949"/>
                </a:lnTo>
                <a:lnTo>
                  <a:pt x="747138" y="869949"/>
                </a:lnTo>
                <a:lnTo>
                  <a:pt x="740785" y="863600"/>
                </a:lnTo>
                <a:close/>
              </a:path>
              <a:path w="2689860" h="2811779">
                <a:moveTo>
                  <a:pt x="747138" y="869950"/>
                </a:moveTo>
                <a:lnTo>
                  <a:pt x="727710" y="869950"/>
                </a:lnTo>
                <a:lnTo>
                  <a:pt x="746760" y="888999"/>
                </a:lnTo>
                <a:lnTo>
                  <a:pt x="766196" y="888999"/>
                </a:lnTo>
                <a:lnTo>
                  <a:pt x="747138" y="869950"/>
                </a:lnTo>
                <a:close/>
              </a:path>
              <a:path w="2689860" h="2811779">
                <a:moveTo>
                  <a:pt x="766196" y="889000"/>
                </a:moveTo>
                <a:lnTo>
                  <a:pt x="746760" y="889000"/>
                </a:lnTo>
                <a:lnTo>
                  <a:pt x="753110" y="895349"/>
                </a:lnTo>
                <a:lnTo>
                  <a:pt x="772549" y="895349"/>
                </a:lnTo>
                <a:lnTo>
                  <a:pt x="766196" y="889000"/>
                </a:lnTo>
                <a:close/>
              </a:path>
              <a:path w="2689860" h="2811779">
                <a:moveTo>
                  <a:pt x="772549" y="895350"/>
                </a:moveTo>
                <a:lnTo>
                  <a:pt x="753110" y="895350"/>
                </a:lnTo>
                <a:lnTo>
                  <a:pt x="759460" y="901699"/>
                </a:lnTo>
                <a:lnTo>
                  <a:pt x="778902" y="901699"/>
                </a:lnTo>
                <a:lnTo>
                  <a:pt x="772549" y="895350"/>
                </a:lnTo>
                <a:close/>
              </a:path>
              <a:path w="2689860" h="2811779">
                <a:moveTo>
                  <a:pt x="778902" y="901700"/>
                </a:moveTo>
                <a:lnTo>
                  <a:pt x="759460" y="901700"/>
                </a:lnTo>
                <a:lnTo>
                  <a:pt x="765810" y="908049"/>
                </a:lnTo>
                <a:lnTo>
                  <a:pt x="785255" y="908049"/>
                </a:lnTo>
                <a:lnTo>
                  <a:pt x="778902" y="901700"/>
                </a:lnTo>
                <a:close/>
              </a:path>
              <a:path w="2689860" h="2811779">
                <a:moveTo>
                  <a:pt x="785255" y="908049"/>
                </a:moveTo>
                <a:lnTo>
                  <a:pt x="765810" y="908049"/>
                </a:lnTo>
                <a:lnTo>
                  <a:pt x="772160" y="914399"/>
                </a:lnTo>
                <a:lnTo>
                  <a:pt x="791607" y="914399"/>
                </a:lnTo>
                <a:lnTo>
                  <a:pt x="785255" y="908049"/>
                </a:lnTo>
                <a:close/>
              </a:path>
              <a:path w="2689860" h="2811779">
                <a:moveTo>
                  <a:pt x="791607" y="914400"/>
                </a:moveTo>
                <a:lnTo>
                  <a:pt x="772160" y="914400"/>
                </a:lnTo>
                <a:lnTo>
                  <a:pt x="778510" y="920749"/>
                </a:lnTo>
                <a:lnTo>
                  <a:pt x="797960" y="920749"/>
                </a:lnTo>
                <a:lnTo>
                  <a:pt x="791607" y="914400"/>
                </a:lnTo>
                <a:close/>
              </a:path>
              <a:path w="2689860" h="2811779">
                <a:moveTo>
                  <a:pt x="797960" y="920750"/>
                </a:moveTo>
                <a:lnTo>
                  <a:pt x="778510" y="920750"/>
                </a:lnTo>
                <a:lnTo>
                  <a:pt x="784860" y="927099"/>
                </a:lnTo>
                <a:lnTo>
                  <a:pt x="804313" y="927099"/>
                </a:lnTo>
                <a:lnTo>
                  <a:pt x="797960" y="920750"/>
                </a:lnTo>
                <a:close/>
              </a:path>
              <a:path w="2689860" h="2811779">
                <a:moveTo>
                  <a:pt x="804313" y="927100"/>
                </a:moveTo>
                <a:lnTo>
                  <a:pt x="784860" y="927100"/>
                </a:lnTo>
                <a:lnTo>
                  <a:pt x="791210" y="933449"/>
                </a:lnTo>
                <a:lnTo>
                  <a:pt x="810666" y="933449"/>
                </a:lnTo>
                <a:lnTo>
                  <a:pt x="804313" y="927100"/>
                </a:lnTo>
                <a:close/>
              </a:path>
              <a:path w="2689860" h="2811779">
                <a:moveTo>
                  <a:pt x="810666" y="933450"/>
                </a:moveTo>
                <a:lnTo>
                  <a:pt x="791210" y="933450"/>
                </a:lnTo>
                <a:lnTo>
                  <a:pt x="797560" y="939799"/>
                </a:lnTo>
                <a:lnTo>
                  <a:pt x="817018" y="939799"/>
                </a:lnTo>
                <a:lnTo>
                  <a:pt x="810666" y="933450"/>
                </a:lnTo>
                <a:close/>
              </a:path>
              <a:path w="2689860" h="2811779">
                <a:moveTo>
                  <a:pt x="817018" y="939800"/>
                </a:moveTo>
                <a:lnTo>
                  <a:pt x="797560" y="939800"/>
                </a:lnTo>
                <a:lnTo>
                  <a:pt x="803910" y="946149"/>
                </a:lnTo>
                <a:lnTo>
                  <a:pt x="823371" y="946149"/>
                </a:lnTo>
                <a:lnTo>
                  <a:pt x="817018" y="939800"/>
                </a:lnTo>
                <a:close/>
              </a:path>
              <a:path w="2689860" h="2811779">
                <a:moveTo>
                  <a:pt x="823371" y="946150"/>
                </a:moveTo>
                <a:lnTo>
                  <a:pt x="803910" y="946150"/>
                </a:lnTo>
                <a:lnTo>
                  <a:pt x="810260" y="952499"/>
                </a:lnTo>
                <a:lnTo>
                  <a:pt x="829724" y="952499"/>
                </a:lnTo>
                <a:lnTo>
                  <a:pt x="823371" y="946150"/>
                </a:lnTo>
                <a:close/>
              </a:path>
              <a:path w="2689860" h="2811779">
                <a:moveTo>
                  <a:pt x="829724" y="952500"/>
                </a:moveTo>
                <a:lnTo>
                  <a:pt x="810260" y="952500"/>
                </a:lnTo>
                <a:lnTo>
                  <a:pt x="816610" y="958849"/>
                </a:lnTo>
                <a:lnTo>
                  <a:pt x="836076" y="958849"/>
                </a:lnTo>
                <a:lnTo>
                  <a:pt x="829724" y="952500"/>
                </a:lnTo>
                <a:close/>
              </a:path>
              <a:path w="2689860" h="2811779">
                <a:moveTo>
                  <a:pt x="836076" y="958849"/>
                </a:moveTo>
                <a:lnTo>
                  <a:pt x="816610" y="958849"/>
                </a:lnTo>
                <a:lnTo>
                  <a:pt x="822960" y="965199"/>
                </a:lnTo>
                <a:lnTo>
                  <a:pt x="842429" y="965199"/>
                </a:lnTo>
                <a:lnTo>
                  <a:pt x="836076" y="958849"/>
                </a:lnTo>
                <a:close/>
              </a:path>
              <a:path w="2689860" h="2811779">
                <a:moveTo>
                  <a:pt x="842429" y="965199"/>
                </a:moveTo>
                <a:lnTo>
                  <a:pt x="822960" y="965199"/>
                </a:lnTo>
                <a:lnTo>
                  <a:pt x="829310" y="971549"/>
                </a:lnTo>
                <a:lnTo>
                  <a:pt x="848782" y="971549"/>
                </a:lnTo>
                <a:lnTo>
                  <a:pt x="842429" y="965199"/>
                </a:lnTo>
                <a:close/>
              </a:path>
              <a:path w="2689860" h="2811779">
                <a:moveTo>
                  <a:pt x="848782" y="971550"/>
                </a:moveTo>
                <a:lnTo>
                  <a:pt x="829310" y="971550"/>
                </a:lnTo>
                <a:lnTo>
                  <a:pt x="835660" y="977899"/>
                </a:lnTo>
                <a:lnTo>
                  <a:pt x="855135" y="977899"/>
                </a:lnTo>
                <a:lnTo>
                  <a:pt x="848782" y="971550"/>
                </a:lnTo>
                <a:close/>
              </a:path>
              <a:path w="2689860" h="2811779">
                <a:moveTo>
                  <a:pt x="855135" y="977900"/>
                </a:moveTo>
                <a:lnTo>
                  <a:pt x="835660" y="977900"/>
                </a:lnTo>
                <a:lnTo>
                  <a:pt x="842010" y="984249"/>
                </a:lnTo>
                <a:lnTo>
                  <a:pt x="861487" y="984249"/>
                </a:lnTo>
                <a:lnTo>
                  <a:pt x="855135" y="977900"/>
                </a:lnTo>
                <a:close/>
              </a:path>
              <a:path w="2689860" h="2811779">
                <a:moveTo>
                  <a:pt x="861487" y="984250"/>
                </a:moveTo>
                <a:lnTo>
                  <a:pt x="842010" y="984250"/>
                </a:lnTo>
                <a:lnTo>
                  <a:pt x="848360" y="990599"/>
                </a:lnTo>
                <a:lnTo>
                  <a:pt x="867840" y="990599"/>
                </a:lnTo>
                <a:lnTo>
                  <a:pt x="861487" y="984250"/>
                </a:lnTo>
                <a:close/>
              </a:path>
              <a:path w="2689860" h="2811779">
                <a:moveTo>
                  <a:pt x="867840" y="990600"/>
                </a:moveTo>
                <a:lnTo>
                  <a:pt x="848360" y="990600"/>
                </a:lnTo>
                <a:lnTo>
                  <a:pt x="854710" y="996949"/>
                </a:lnTo>
                <a:lnTo>
                  <a:pt x="874193" y="996949"/>
                </a:lnTo>
                <a:lnTo>
                  <a:pt x="867840" y="990600"/>
                </a:lnTo>
                <a:close/>
              </a:path>
              <a:path w="2689860" h="2811779">
                <a:moveTo>
                  <a:pt x="874193" y="996949"/>
                </a:moveTo>
                <a:lnTo>
                  <a:pt x="854710" y="996949"/>
                </a:lnTo>
                <a:lnTo>
                  <a:pt x="861060" y="1003299"/>
                </a:lnTo>
                <a:lnTo>
                  <a:pt x="880546" y="1003299"/>
                </a:lnTo>
                <a:lnTo>
                  <a:pt x="874193" y="996949"/>
                </a:lnTo>
                <a:close/>
              </a:path>
              <a:path w="2689860" h="2811779">
                <a:moveTo>
                  <a:pt x="880546" y="1003299"/>
                </a:moveTo>
                <a:lnTo>
                  <a:pt x="861060" y="1003299"/>
                </a:lnTo>
                <a:lnTo>
                  <a:pt x="867410" y="1009649"/>
                </a:lnTo>
                <a:lnTo>
                  <a:pt x="886898" y="1009649"/>
                </a:lnTo>
                <a:lnTo>
                  <a:pt x="880546" y="1003299"/>
                </a:lnTo>
                <a:close/>
              </a:path>
              <a:path w="2689860" h="2811779">
                <a:moveTo>
                  <a:pt x="886898" y="1009650"/>
                </a:moveTo>
                <a:lnTo>
                  <a:pt x="867410" y="1009650"/>
                </a:lnTo>
                <a:lnTo>
                  <a:pt x="880110" y="1022349"/>
                </a:lnTo>
                <a:lnTo>
                  <a:pt x="899604" y="1022349"/>
                </a:lnTo>
                <a:lnTo>
                  <a:pt x="886898" y="1009650"/>
                </a:lnTo>
                <a:close/>
              </a:path>
              <a:path w="2689860" h="2811779">
                <a:moveTo>
                  <a:pt x="899604" y="1022350"/>
                </a:moveTo>
                <a:lnTo>
                  <a:pt x="880110" y="1022350"/>
                </a:lnTo>
                <a:lnTo>
                  <a:pt x="892810" y="1035049"/>
                </a:lnTo>
                <a:lnTo>
                  <a:pt x="912309" y="1035049"/>
                </a:lnTo>
                <a:lnTo>
                  <a:pt x="899604" y="1022350"/>
                </a:lnTo>
                <a:close/>
              </a:path>
              <a:path w="2689860" h="2811779">
                <a:moveTo>
                  <a:pt x="912309" y="1035050"/>
                </a:moveTo>
                <a:lnTo>
                  <a:pt x="892810" y="1035050"/>
                </a:lnTo>
                <a:lnTo>
                  <a:pt x="899160" y="1041399"/>
                </a:lnTo>
                <a:lnTo>
                  <a:pt x="918662" y="1041399"/>
                </a:lnTo>
                <a:lnTo>
                  <a:pt x="912309" y="1035050"/>
                </a:lnTo>
                <a:close/>
              </a:path>
              <a:path w="2689860" h="2811779">
                <a:moveTo>
                  <a:pt x="918662" y="1041400"/>
                </a:moveTo>
                <a:lnTo>
                  <a:pt x="899160" y="1041400"/>
                </a:lnTo>
                <a:lnTo>
                  <a:pt x="905510" y="1047749"/>
                </a:lnTo>
                <a:lnTo>
                  <a:pt x="925015" y="1047749"/>
                </a:lnTo>
                <a:lnTo>
                  <a:pt x="918662" y="1041400"/>
                </a:lnTo>
                <a:close/>
              </a:path>
              <a:path w="2689860" h="2811779">
                <a:moveTo>
                  <a:pt x="925015" y="1047749"/>
                </a:moveTo>
                <a:lnTo>
                  <a:pt x="905510" y="1047749"/>
                </a:lnTo>
                <a:lnTo>
                  <a:pt x="911860" y="1054099"/>
                </a:lnTo>
                <a:lnTo>
                  <a:pt x="931367" y="1054099"/>
                </a:lnTo>
                <a:lnTo>
                  <a:pt x="925015" y="1047749"/>
                </a:lnTo>
                <a:close/>
              </a:path>
              <a:path w="2689860" h="2811779">
                <a:moveTo>
                  <a:pt x="931367" y="1054100"/>
                </a:moveTo>
                <a:lnTo>
                  <a:pt x="911860" y="1054100"/>
                </a:lnTo>
                <a:lnTo>
                  <a:pt x="918210" y="1060449"/>
                </a:lnTo>
                <a:lnTo>
                  <a:pt x="937720" y="1060449"/>
                </a:lnTo>
                <a:lnTo>
                  <a:pt x="931367" y="1054100"/>
                </a:lnTo>
                <a:close/>
              </a:path>
              <a:path w="2689860" h="2811779">
                <a:moveTo>
                  <a:pt x="937720" y="1060449"/>
                </a:moveTo>
                <a:lnTo>
                  <a:pt x="918210" y="1060449"/>
                </a:lnTo>
                <a:lnTo>
                  <a:pt x="924560" y="1066799"/>
                </a:lnTo>
                <a:lnTo>
                  <a:pt x="944073" y="1066799"/>
                </a:lnTo>
                <a:lnTo>
                  <a:pt x="937720" y="1060449"/>
                </a:lnTo>
                <a:close/>
              </a:path>
              <a:path w="2689860" h="2811779">
                <a:moveTo>
                  <a:pt x="944073" y="1066799"/>
                </a:moveTo>
                <a:lnTo>
                  <a:pt x="924560" y="1066799"/>
                </a:lnTo>
                <a:lnTo>
                  <a:pt x="930910" y="1073149"/>
                </a:lnTo>
                <a:lnTo>
                  <a:pt x="950426" y="1073149"/>
                </a:lnTo>
                <a:lnTo>
                  <a:pt x="944073" y="1066799"/>
                </a:lnTo>
                <a:close/>
              </a:path>
              <a:path w="2689860" h="2811779">
                <a:moveTo>
                  <a:pt x="950426" y="1073150"/>
                </a:moveTo>
                <a:lnTo>
                  <a:pt x="930910" y="1073150"/>
                </a:lnTo>
                <a:lnTo>
                  <a:pt x="937260" y="1079499"/>
                </a:lnTo>
                <a:lnTo>
                  <a:pt x="956778" y="1079499"/>
                </a:lnTo>
                <a:lnTo>
                  <a:pt x="950426" y="1073150"/>
                </a:lnTo>
                <a:close/>
              </a:path>
              <a:path w="2689860" h="2811779">
                <a:moveTo>
                  <a:pt x="956778" y="1079500"/>
                </a:moveTo>
                <a:lnTo>
                  <a:pt x="937260" y="1079500"/>
                </a:lnTo>
                <a:lnTo>
                  <a:pt x="943610" y="1085849"/>
                </a:lnTo>
                <a:lnTo>
                  <a:pt x="963131" y="1085849"/>
                </a:lnTo>
                <a:lnTo>
                  <a:pt x="956778" y="1079500"/>
                </a:lnTo>
                <a:close/>
              </a:path>
              <a:path w="2689860" h="2811779">
                <a:moveTo>
                  <a:pt x="963131" y="1085849"/>
                </a:moveTo>
                <a:lnTo>
                  <a:pt x="943610" y="1085849"/>
                </a:lnTo>
                <a:lnTo>
                  <a:pt x="949960" y="1092199"/>
                </a:lnTo>
                <a:lnTo>
                  <a:pt x="969484" y="1092199"/>
                </a:lnTo>
                <a:lnTo>
                  <a:pt x="963131" y="1085849"/>
                </a:lnTo>
                <a:close/>
              </a:path>
              <a:path w="2689860" h="2811779">
                <a:moveTo>
                  <a:pt x="969484" y="1092200"/>
                </a:moveTo>
                <a:lnTo>
                  <a:pt x="949960" y="1092200"/>
                </a:lnTo>
                <a:lnTo>
                  <a:pt x="956310" y="1098549"/>
                </a:lnTo>
                <a:lnTo>
                  <a:pt x="975837" y="1098549"/>
                </a:lnTo>
                <a:lnTo>
                  <a:pt x="969484" y="1092200"/>
                </a:lnTo>
                <a:close/>
              </a:path>
              <a:path w="2689860" h="2811779">
                <a:moveTo>
                  <a:pt x="975837" y="1098550"/>
                </a:moveTo>
                <a:lnTo>
                  <a:pt x="956310" y="1098550"/>
                </a:lnTo>
                <a:lnTo>
                  <a:pt x="962660" y="1104899"/>
                </a:lnTo>
                <a:lnTo>
                  <a:pt x="982189" y="1104899"/>
                </a:lnTo>
                <a:lnTo>
                  <a:pt x="975837" y="1098550"/>
                </a:lnTo>
                <a:close/>
              </a:path>
              <a:path w="2689860" h="2811779">
                <a:moveTo>
                  <a:pt x="982189" y="1104900"/>
                </a:moveTo>
                <a:lnTo>
                  <a:pt x="962660" y="1104900"/>
                </a:lnTo>
                <a:lnTo>
                  <a:pt x="969010" y="1111249"/>
                </a:lnTo>
                <a:lnTo>
                  <a:pt x="988542" y="1111249"/>
                </a:lnTo>
                <a:lnTo>
                  <a:pt x="982189" y="1104900"/>
                </a:lnTo>
                <a:close/>
              </a:path>
              <a:path w="2689860" h="2811779">
                <a:moveTo>
                  <a:pt x="988542" y="1111250"/>
                </a:moveTo>
                <a:lnTo>
                  <a:pt x="969010" y="1111250"/>
                </a:lnTo>
                <a:lnTo>
                  <a:pt x="975360" y="1117599"/>
                </a:lnTo>
                <a:lnTo>
                  <a:pt x="994895" y="1117599"/>
                </a:lnTo>
                <a:lnTo>
                  <a:pt x="988542" y="1111250"/>
                </a:lnTo>
                <a:close/>
              </a:path>
              <a:path w="2689860" h="2811779">
                <a:moveTo>
                  <a:pt x="994895" y="1117600"/>
                </a:moveTo>
                <a:lnTo>
                  <a:pt x="975360" y="1117600"/>
                </a:lnTo>
                <a:lnTo>
                  <a:pt x="994410" y="1136649"/>
                </a:lnTo>
                <a:lnTo>
                  <a:pt x="1013953" y="1136649"/>
                </a:lnTo>
                <a:lnTo>
                  <a:pt x="994895" y="1117600"/>
                </a:lnTo>
                <a:close/>
              </a:path>
              <a:path w="2689860" h="2811779">
                <a:moveTo>
                  <a:pt x="1013953" y="1136650"/>
                </a:moveTo>
                <a:lnTo>
                  <a:pt x="994410" y="1136650"/>
                </a:lnTo>
                <a:lnTo>
                  <a:pt x="1000760" y="1142999"/>
                </a:lnTo>
                <a:lnTo>
                  <a:pt x="1020306" y="1142999"/>
                </a:lnTo>
                <a:lnTo>
                  <a:pt x="1013953" y="1136650"/>
                </a:lnTo>
                <a:close/>
              </a:path>
              <a:path w="2689860" h="2811779">
                <a:moveTo>
                  <a:pt x="1020306" y="1143000"/>
                </a:moveTo>
                <a:lnTo>
                  <a:pt x="1000760" y="1143000"/>
                </a:lnTo>
                <a:lnTo>
                  <a:pt x="1007110" y="1149349"/>
                </a:lnTo>
                <a:lnTo>
                  <a:pt x="1026659" y="1149349"/>
                </a:lnTo>
                <a:lnTo>
                  <a:pt x="1020306" y="1143000"/>
                </a:lnTo>
                <a:close/>
              </a:path>
              <a:path w="2689860" h="2811779">
                <a:moveTo>
                  <a:pt x="1026659" y="1149350"/>
                </a:moveTo>
                <a:lnTo>
                  <a:pt x="1007110" y="1149350"/>
                </a:lnTo>
                <a:lnTo>
                  <a:pt x="1013460" y="1155699"/>
                </a:lnTo>
                <a:lnTo>
                  <a:pt x="1033011" y="1155699"/>
                </a:lnTo>
                <a:lnTo>
                  <a:pt x="1026659" y="1149350"/>
                </a:lnTo>
                <a:close/>
              </a:path>
              <a:path w="2689860" h="2811779">
                <a:moveTo>
                  <a:pt x="1033011" y="1155699"/>
                </a:moveTo>
                <a:lnTo>
                  <a:pt x="1013460" y="1155699"/>
                </a:lnTo>
                <a:lnTo>
                  <a:pt x="1019810" y="1162049"/>
                </a:lnTo>
                <a:lnTo>
                  <a:pt x="1039364" y="1162049"/>
                </a:lnTo>
                <a:lnTo>
                  <a:pt x="1033011" y="1155699"/>
                </a:lnTo>
                <a:close/>
              </a:path>
              <a:path w="2689860" h="2811779">
                <a:moveTo>
                  <a:pt x="1039364" y="1162050"/>
                </a:moveTo>
                <a:lnTo>
                  <a:pt x="1019810" y="1162050"/>
                </a:lnTo>
                <a:lnTo>
                  <a:pt x="1026160" y="1168399"/>
                </a:lnTo>
                <a:lnTo>
                  <a:pt x="1045717" y="1168399"/>
                </a:lnTo>
                <a:lnTo>
                  <a:pt x="1039364" y="1162050"/>
                </a:lnTo>
                <a:close/>
              </a:path>
              <a:path w="2689860" h="2811779">
                <a:moveTo>
                  <a:pt x="1045717" y="1168399"/>
                </a:moveTo>
                <a:lnTo>
                  <a:pt x="1026160" y="1168399"/>
                </a:lnTo>
                <a:lnTo>
                  <a:pt x="1032510" y="1174749"/>
                </a:lnTo>
                <a:lnTo>
                  <a:pt x="1052069" y="1174749"/>
                </a:lnTo>
                <a:lnTo>
                  <a:pt x="1045717" y="1168399"/>
                </a:lnTo>
                <a:close/>
              </a:path>
              <a:path w="2689860" h="2811779">
                <a:moveTo>
                  <a:pt x="1052069" y="1174750"/>
                </a:moveTo>
                <a:lnTo>
                  <a:pt x="1032510" y="1174750"/>
                </a:lnTo>
                <a:lnTo>
                  <a:pt x="1038860" y="1181099"/>
                </a:lnTo>
                <a:lnTo>
                  <a:pt x="1058422" y="1181099"/>
                </a:lnTo>
                <a:lnTo>
                  <a:pt x="1052069" y="1174750"/>
                </a:lnTo>
                <a:close/>
              </a:path>
              <a:path w="2689860" h="2811779">
                <a:moveTo>
                  <a:pt x="1058422" y="1181100"/>
                </a:moveTo>
                <a:lnTo>
                  <a:pt x="1038860" y="1181100"/>
                </a:lnTo>
                <a:lnTo>
                  <a:pt x="1045210" y="1187449"/>
                </a:lnTo>
                <a:lnTo>
                  <a:pt x="1064775" y="1187449"/>
                </a:lnTo>
                <a:lnTo>
                  <a:pt x="1058422" y="1181100"/>
                </a:lnTo>
                <a:close/>
              </a:path>
              <a:path w="2689860" h="2811779">
                <a:moveTo>
                  <a:pt x="1064775" y="1187450"/>
                </a:moveTo>
                <a:lnTo>
                  <a:pt x="1045210" y="1187450"/>
                </a:lnTo>
                <a:lnTo>
                  <a:pt x="1075690" y="1217929"/>
                </a:lnTo>
                <a:lnTo>
                  <a:pt x="1095268" y="1217929"/>
                </a:lnTo>
                <a:lnTo>
                  <a:pt x="1064775" y="1187450"/>
                </a:lnTo>
                <a:close/>
              </a:path>
              <a:path w="2689860" h="2811779">
                <a:moveTo>
                  <a:pt x="1095268" y="1217929"/>
                </a:moveTo>
                <a:lnTo>
                  <a:pt x="1075690" y="1217929"/>
                </a:lnTo>
                <a:lnTo>
                  <a:pt x="1094740" y="1236979"/>
                </a:lnTo>
                <a:lnTo>
                  <a:pt x="1114326" y="1236979"/>
                </a:lnTo>
                <a:lnTo>
                  <a:pt x="1095268" y="1217929"/>
                </a:lnTo>
                <a:close/>
              </a:path>
              <a:path w="2689860" h="2811779">
                <a:moveTo>
                  <a:pt x="1114326" y="1236979"/>
                </a:moveTo>
                <a:lnTo>
                  <a:pt x="1094740" y="1236979"/>
                </a:lnTo>
                <a:lnTo>
                  <a:pt x="1097280" y="1239519"/>
                </a:lnTo>
                <a:lnTo>
                  <a:pt x="1116867" y="1239519"/>
                </a:lnTo>
                <a:lnTo>
                  <a:pt x="1114326" y="1236979"/>
                </a:lnTo>
                <a:close/>
              </a:path>
              <a:path w="2689860" h="2811779">
                <a:moveTo>
                  <a:pt x="1116867" y="1239519"/>
                </a:moveTo>
                <a:lnTo>
                  <a:pt x="1097280" y="1239519"/>
                </a:lnTo>
                <a:lnTo>
                  <a:pt x="1107440" y="1249679"/>
                </a:lnTo>
                <a:lnTo>
                  <a:pt x="1127032" y="1249679"/>
                </a:lnTo>
                <a:lnTo>
                  <a:pt x="1116867" y="1239519"/>
                </a:lnTo>
                <a:close/>
              </a:path>
              <a:path w="2689860" h="2811779">
                <a:moveTo>
                  <a:pt x="1127032" y="1249679"/>
                </a:moveTo>
                <a:lnTo>
                  <a:pt x="1107440" y="1249679"/>
                </a:lnTo>
                <a:lnTo>
                  <a:pt x="1126490" y="1268729"/>
                </a:lnTo>
                <a:lnTo>
                  <a:pt x="1146090" y="1268729"/>
                </a:lnTo>
                <a:lnTo>
                  <a:pt x="1127032" y="1249679"/>
                </a:lnTo>
                <a:close/>
              </a:path>
              <a:path w="2689860" h="2811779">
                <a:moveTo>
                  <a:pt x="1146090" y="1268729"/>
                </a:moveTo>
                <a:lnTo>
                  <a:pt x="1126490" y="1268729"/>
                </a:lnTo>
                <a:lnTo>
                  <a:pt x="1135380" y="1277619"/>
                </a:lnTo>
                <a:lnTo>
                  <a:pt x="1154984" y="1277619"/>
                </a:lnTo>
                <a:lnTo>
                  <a:pt x="1146090" y="1268729"/>
                </a:lnTo>
                <a:close/>
              </a:path>
              <a:path w="2689860" h="2811779">
                <a:moveTo>
                  <a:pt x="1154984" y="1277620"/>
                </a:moveTo>
                <a:lnTo>
                  <a:pt x="1135380" y="1277620"/>
                </a:lnTo>
                <a:lnTo>
                  <a:pt x="1139190" y="1281429"/>
                </a:lnTo>
                <a:lnTo>
                  <a:pt x="1158795" y="1281429"/>
                </a:lnTo>
                <a:lnTo>
                  <a:pt x="1154984" y="1277620"/>
                </a:lnTo>
                <a:close/>
              </a:path>
              <a:path w="2689860" h="2811779">
                <a:moveTo>
                  <a:pt x="1158795" y="1281429"/>
                </a:moveTo>
                <a:lnTo>
                  <a:pt x="1139190" y="1281429"/>
                </a:lnTo>
                <a:lnTo>
                  <a:pt x="1167130" y="1309369"/>
                </a:lnTo>
                <a:lnTo>
                  <a:pt x="1186747" y="1309369"/>
                </a:lnTo>
                <a:lnTo>
                  <a:pt x="1158795" y="1281429"/>
                </a:lnTo>
                <a:close/>
              </a:path>
              <a:path w="2689860" h="2811779">
                <a:moveTo>
                  <a:pt x="1186747" y="1309369"/>
                </a:moveTo>
                <a:lnTo>
                  <a:pt x="1167130" y="1309369"/>
                </a:lnTo>
                <a:lnTo>
                  <a:pt x="1170940" y="1313179"/>
                </a:lnTo>
                <a:lnTo>
                  <a:pt x="1190559" y="1313179"/>
                </a:lnTo>
                <a:lnTo>
                  <a:pt x="1186747" y="1309369"/>
                </a:lnTo>
                <a:close/>
              </a:path>
              <a:path w="2689860" h="2811779">
                <a:moveTo>
                  <a:pt x="1190559" y="1313180"/>
                </a:moveTo>
                <a:lnTo>
                  <a:pt x="1170940" y="1313180"/>
                </a:lnTo>
                <a:lnTo>
                  <a:pt x="1177290" y="1319529"/>
                </a:lnTo>
                <a:lnTo>
                  <a:pt x="1196912" y="1319529"/>
                </a:lnTo>
                <a:lnTo>
                  <a:pt x="1190559" y="1313180"/>
                </a:lnTo>
                <a:close/>
              </a:path>
              <a:path w="2689860" h="2811779">
                <a:moveTo>
                  <a:pt x="1196912" y="1319529"/>
                </a:moveTo>
                <a:lnTo>
                  <a:pt x="1177290" y="1319529"/>
                </a:lnTo>
                <a:lnTo>
                  <a:pt x="1179830" y="1322069"/>
                </a:lnTo>
                <a:lnTo>
                  <a:pt x="1199453" y="1322069"/>
                </a:lnTo>
                <a:lnTo>
                  <a:pt x="1196912" y="1319529"/>
                </a:lnTo>
                <a:close/>
              </a:path>
              <a:path w="2689860" h="2811779">
                <a:moveTo>
                  <a:pt x="1199453" y="1322069"/>
                </a:moveTo>
                <a:lnTo>
                  <a:pt x="1179830" y="1322069"/>
                </a:lnTo>
                <a:lnTo>
                  <a:pt x="1189990" y="1332229"/>
                </a:lnTo>
                <a:lnTo>
                  <a:pt x="1209617" y="1332229"/>
                </a:lnTo>
                <a:lnTo>
                  <a:pt x="1199453" y="1322069"/>
                </a:lnTo>
                <a:close/>
              </a:path>
              <a:path w="2689860" h="2811779">
                <a:moveTo>
                  <a:pt x="1209617" y="1332229"/>
                </a:moveTo>
                <a:lnTo>
                  <a:pt x="1189990" y="1332229"/>
                </a:lnTo>
                <a:lnTo>
                  <a:pt x="1196340" y="1338579"/>
                </a:lnTo>
                <a:lnTo>
                  <a:pt x="1215970" y="1338579"/>
                </a:lnTo>
                <a:lnTo>
                  <a:pt x="1209617" y="1332229"/>
                </a:lnTo>
                <a:close/>
              </a:path>
              <a:path w="2689860" h="2811779">
                <a:moveTo>
                  <a:pt x="1215970" y="1338579"/>
                </a:moveTo>
                <a:lnTo>
                  <a:pt x="1196340" y="1338579"/>
                </a:lnTo>
                <a:lnTo>
                  <a:pt x="1202690" y="1344929"/>
                </a:lnTo>
                <a:lnTo>
                  <a:pt x="1222323" y="1344929"/>
                </a:lnTo>
                <a:lnTo>
                  <a:pt x="1215970" y="1338579"/>
                </a:lnTo>
                <a:close/>
              </a:path>
              <a:path w="2689860" h="2811779">
                <a:moveTo>
                  <a:pt x="1222323" y="1344929"/>
                </a:moveTo>
                <a:lnTo>
                  <a:pt x="1202690" y="1344929"/>
                </a:lnTo>
                <a:lnTo>
                  <a:pt x="1211580" y="1353819"/>
                </a:lnTo>
                <a:lnTo>
                  <a:pt x="1231217" y="1353819"/>
                </a:lnTo>
                <a:lnTo>
                  <a:pt x="1222323" y="1344929"/>
                </a:lnTo>
                <a:close/>
              </a:path>
              <a:path w="2689860" h="2811779">
                <a:moveTo>
                  <a:pt x="1231217" y="1353819"/>
                </a:moveTo>
                <a:lnTo>
                  <a:pt x="1211580" y="1353819"/>
                </a:lnTo>
                <a:lnTo>
                  <a:pt x="1217930" y="1360169"/>
                </a:lnTo>
                <a:lnTo>
                  <a:pt x="1237569" y="1360169"/>
                </a:lnTo>
                <a:lnTo>
                  <a:pt x="1231217" y="1353819"/>
                </a:lnTo>
                <a:close/>
              </a:path>
              <a:path w="2689860" h="2811779">
                <a:moveTo>
                  <a:pt x="1237569" y="1360169"/>
                </a:moveTo>
                <a:lnTo>
                  <a:pt x="1217930" y="1360169"/>
                </a:lnTo>
                <a:lnTo>
                  <a:pt x="1228090" y="1370329"/>
                </a:lnTo>
                <a:lnTo>
                  <a:pt x="1247734" y="1370329"/>
                </a:lnTo>
                <a:lnTo>
                  <a:pt x="1237569" y="1360169"/>
                </a:lnTo>
                <a:close/>
              </a:path>
              <a:path w="2689860" h="2811779">
                <a:moveTo>
                  <a:pt x="1247734" y="1370329"/>
                </a:moveTo>
                <a:lnTo>
                  <a:pt x="1228090" y="1370329"/>
                </a:lnTo>
                <a:lnTo>
                  <a:pt x="1234440" y="1376679"/>
                </a:lnTo>
                <a:lnTo>
                  <a:pt x="1254086" y="1376679"/>
                </a:lnTo>
                <a:lnTo>
                  <a:pt x="1247734" y="1370329"/>
                </a:lnTo>
                <a:close/>
              </a:path>
              <a:path w="2689860" h="2811779">
                <a:moveTo>
                  <a:pt x="1254086" y="1376679"/>
                </a:moveTo>
                <a:lnTo>
                  <a:pt x="1234440" y="1376679"/>
                </a:lnTo>
                <a:lnTo>
                  <a:pt x="1236980" y="1379219"/>
                </a:lnTo>
                <a:lnTo>
                  <a:pt x="1256628" y="1379219"/>
                </a:lnTo>
                <a:lnTo>
                  <a:pt x="1254086" y="1376679"/>
                </a:lnTo>
                <a:close/>
              </a:path>
              <a:path w="2689860" h="2811779">
                <a:moveTo>
                  <a:pt x="1256628" y="1379219"/>
                </a:moveTo>
                <a:lnTo>
                  <a:pt x="1236980" y="1379219"/>
                </a:lnTo>
                <a:lnTo>
                  <a:pt x="1243330" y="1385569"/>
                </a:lnTo>
                <a:lnTo>
                  <a:pt x="1262980" y="1385569"/>
                </a:lnTo>
                <a:lnTo>
                  <a:pt x="1256628" y="1379219"/>
                </a:lnTo>
                <a:close/>
              </a:path>
              <a:path w="2689860" h="2811779">
                <a:moveTo>
                  <a:pt x="1262980" y="1385569"/>
                </a:moveTo>
                <a:lnTo>
                  <a:pt x="1243330" y="1385569"/>
                </a:lnTo>
                <a:lnTo>
                  <a:pt x="1249680" y="1391919"/>
                </a:lnTo>
                <a:lnTo>
                  <a:pt x="1269333" y="1391919"/>
                </a:lnTo>
                <a:lnTo>
                  <a:pt x="1262980" y="1385569"/>
                </a:lnTo>
                <a:close/>
              </a:path>
              <a:path w="2689860" h="2811779">
                <a:moveTo>
                  <a:pt x="1269333" y="1391919"/>
                </a:moveTo>
                <a:lnTo>
                  <a:pt x="1249680" y="1391919"/>
                </a:lnTo>
                <a:lnTo>
                  <a:pt x="1253490" y="1395729"/>
                </a:lnTo>
                <a:lnTo>
                  <a:pt x="1273145" y="1395729"/>
                </a:lnTo>
                <a:lnTo>
                  <a:pt x="1269333" y="1391919"/>
                </a:lnTo>
                <a:close/>
              </a:path>
              <a:path w="2689860" h="2811779">
                <a:moveTo>
                  <a:pt x="1273145" y="1395730"/>
                </a:moveTo>
                <a:lnTo>
                  <a:pt x="1253490" y="1395730"/>
                </a:lnTo>
                <a:lnTo>
                  <a:pt x="1256030" y="1398269"/>
                </a:lnTo>
                <a:lnTo>
                  <a:pt x="1275686" y="1398269"/>
                </a:lnTo>
                <a:lnTo>
                  <a:pt x="1273145" y="1395730"/>
                </a:lnTo>
                <a:close/>
              </a:path>
              <a:path w="2689860" h="2811779">
                <a:moveTo>
                  <a:pt x="1275686" y="1398269"/>
                </a:moveTo>
                <a:lnTo>
                  <a:pt x="1256030" y="1398269"/>
                </a:lnTo>
                <a:lnTo>
                  <a:pt x="1259840" y="1402079"/>
                </a:lnTo>
                <a:lnTo>
                  <a:pt x="1279497" y="1402079"/>
                </a:lnTo>
                <a:lnTo>
                  <a:pt x="1275686" y="1398269"/>
                </a:lnTo>
                <a:close/>
              </a:path>
              <a:path w="2689860" h="2811779">
                <a:moveTo>
                  <a:pt x="1279497" y="1402079"/>
                </a:moveTo>
                <a:lnTo>
                  <a:pt x="1259840" y="1402079"/>
                </a:lnTo>
                <a:lnTo>
                  <a:pt x="1262380" y="1404619"/>
                </a:lnTo>
                <a:lnTo>
                  <a:pt x="1282039" y="1404619"/>
                </a:lnTo>
                <a:lnTo>
                  <a:pt x="1279497" y="1402079"/>
                </a:lnTo>
                <a:close/>
              </a:path>
              <a:path w="2689860" h="2811779">
                <a:moveTo>
                  <a:pt x="1282039" y="1404619"/>
                </a:moveTo>
                <a:lnTo>
                  <a:pt x="1262380" y="1404619"/>
                </a:lnTo>
                <a:lnTo>
                  <a:pt x="1275080" y="1417319"/>
                </a:lnTo>
                <a:lnTo>
                  <a:pt x="1294744" y="1417319"/>
                </a:lnTo>
                <a:lnTo>
                  <a:pt x="1282039" y="1404619"/>
                </a:lnTo>
                <a:close/>
              </a:path>
              <a:path w="2689860" h="2811779">
                <a:moveTo>
                  <a:pt x="1294744" y="1417319"/>
                </a:moveTo>
                <a:lnTo>
                  <a:pt x="1275080" y="1417319"/>
                </a:lnTo>
                <a:lnTo>
                  <a:pt x="1278890" y="1421129"/>
                </a:lnTo>
                <a:lnTo>
                  <a:pt x="1298556" y="1421129"/>
                </a:lnTo>
                <a:lnTo>
                  <a:pt x="1294744" y="1417319"/>
                </a:lnTo>
                <a:close/>
              </a:path>
              <a:path w="2689860" h="2811779">
                <a:moveTo>
                  <a:pt x="1298556" y="1421129"/>
                </a:moveTo>
                <a:lnTo>
                  <a:pt x="1278890" y="1421129"/>
                </a:lnTo>
                <a:lnTo>
                  <a:pt x="1285240" y="1427479"/>
                </a:lnTo>
                <a:lnTo>
                  <a:pt x="1304908" y="1427479"/>
                </a:lnTo>
                <a:lnTo>
                  <a:pt x="1298556" y="1421129"/>
                </a:lnTo>
                <a:close/>
              </a:path>
              <a:path w="2689860" h="2811779">
                <a:moveTo>
                  <a:pt x="1304908" y="1427479"/>
                </a:moveTo>
                <a:lnTo>
                  <a:pt x="1285240" y="1427479"/>
                </a:lnTo>
                <a:lnTo>
                  <a:pt x="1300480" y="1442719"/>
                </a:lnTo>
                <a:lnTo>
                  <a:pt x="1320155" y="1442719"/>
                </a:lnTo>
                <a:lnTo>
                  <a:pt x="1304908" y="1427479"/>
                </a:lnTo>
                <a:close/>
              </a:path>
              <a:path w="2689860" h="2811779">
                <a:moveTo>
                  <a:pt x="1320155" y="1442719"/>
                </a:moveTo>
                <a:lnTo>
                  <a:pt x="1300480" y="1442719"/>
                </a:lnTo>
                <a:lnTo>
                  <a:pt x="1313180" y="1455419"/>
                </a:lnTo>
                <a:lnTo>
                  <a:pt x="1332860" y="1455419"/>
                </a:lnTo>
                <a:lnTo>
                  <a:pt x="1320155" y="1442719"/>
                </a:lnTo>
                <a:close/>
              </a:path>
              <a:path w="2689860" h="2811779">
                <a:moveTo>
                  <a:pt x="1332860" y="1455419"/>
                </a:moveTo>
                <a:lnTo>
                  <a:pt x="1313180" y="1455419"/>
                </a:lnTo>
                <a:lnTo>
                  <a:pt x="1316990" y="1459229"/>
                </a:lnTo>
                <a:lnTo>
                  <a:pt x="1336672" y="1459229"/>
                </a:lnTo>
                <a:lnTo>
                  <a:pt x="1332860" y="1455419"/>
                </a:lnTo>
                <a:close/>
              </a:path>
              <a:path w="2689860" h="2811779">
                <a:moveTo>
                  <a:pt x="1336672" y="1459229"/>
                </a:moveTo>
                <a:lnTo>
                  <a:pt x="1316990" y="1459229"/>
                </a:lnTo>
                <a:lnTo>
                  <a:pt x="1319530" y="1461769"/>
                </a:lnTo>
                <a:lnTo>
                  <a:pt x="1339213" y="1461769"/>
                </a:lnTo>
                <a:lnTo>
                  <a:pt x="1336672" y="1459229"/>
                </a:lnTo>
                <a:close/>
              </a:path>
              <a:path w="2689860" h="2811779">
                <a:moveTo>
                  <a:pt x="1339213" y="1461769"/>
                </a:moveTo>
                <a:lnTo>
                  <a:pt x="1319530" y="1461769"/>
                </a:lnTo>
                <a:lnTo>
                  <a:pt x="1332230" y="1474469"/>
                </a:lnTo>
                <a:lnTo>
                  <a:pt x="1351919" y="1474469"/>
                </a:lnTo>
                <a:lnTo>
                  <a:pt x="1339213" y="1461769"/>
                </a:lnTo>
                <a:close/>
              </a:path>
              <a:path w="2689860" h="2811779">
                <a:moveTo>
                  <a:pt x="1351919" y="1474469"/>
                </a:moveTo>
                <a:lnTo>
                  <a:pt x="1332230" y="1474469"/>
                </a:lnTo>
                <a:lnTo>
                  <a:pt x="1344930" y="1487169"/>
                </a:lnTo>
                <a:lnTo>
                  <a:pt x="1364624" y="1487169"/>
                </a:lnTo>
                <a:lnTo>
                  <a:pt x="1351919" y="1474469"/>
                </a:lnTo>
                <a:close/>
              </a:path>
              <a:path w="2689860" h="2811779">
                <a:moveTo>
                  <a:pt x="1364624" y="1487169"/>
                </a:moveTo>
                <a:lnTo>
                  <a:pt x="1344930" y="1487169"/>
                </a:lnTo>
                <a:lnTo>
                  <a:pt x="1351280" y="1493519"/>
                </a:lnTo>
                <a:lnTo>
                  <a:pt x="1370977" y="1493519"/>
                </a:lnTo>
                <a:lnTo>
                  <a:pt x="1364624" y="1487169"/>
                </a:lnTo>
                <a:close/>
              </a:path>
              <a:path w="2689860" h="2811779">
                <a:moveTo>
                  <a:pt x="1370977" y="1493519"/>
                </a:moveTo>
                <a:lnTo>
                  <a:pt x="1351280" y="1493519"/>
                </a:lnTo>
                <a:lnTo>
                  <a:pt x="1355090" y="1497329"/>
                </a:lnTo>
                <a:lnTo>
                  <a:pt x="1374788" y="1497329"/>
                </a:lnTo>
                <a:lnTo>
                  <a:pt x="1370977" y="1493519"/>
                </a:lnTo>
                <a:close/>
              </a:path>
              <a:path w="2689860" h="2811779">
                <a:moveTo>
                  <a:pt x="1374788" y="1497329"/>
                </a:moveTo>
                <a:lnTo>
                  <a:pt x="1355090" y="1497329"/>
                </a:lnTo>
                <a:lnTo>
                  <a:pt x="1376680" y="1518919"/>
                </a:lnTo>
                <a:lnTo>
                  <a:pt x="1396388" y="1518919"/>
                </a:lnTo>
                <a:lnTo>
                  <a:pt x="1374788" y="1497329"/>
                </a:lnTo>
                <a:close/>
              </a:path>
              <a:path w="2689860" h="2811779">
                <a:moveTo>
                  <a:pt x="1396388" y="1518919"/>
                </a:moveTo>
                <a:lnTo>
                  <a:pt x="1376680" y="1518919"/>
                </a:lnTo>
                <a:lnTo>
                  <a:pt x="1402080" y="1544319"/>
                </a:lnTo>
                <a:lnTo>
                  <a:pt x="1421799" y="1544319"/>
                </a:lnTo>
                <a:lnTo>
                  <a:pt x="1396388" y="1518919"/>
                </a:lnTo>
                <a:close/>
              </a:path>
              <a:path w="2689860" h="2811779">
                <a:moveTo>
                  <a:pt x="1421799" y="1544319"/>
                </a:moveTo>
                <a:lnTo>
                  <a:pt x="1402080" y="1544319"/>
                </a:lnTo>
                <a:lnTo>
                  <a:pt x="1412240" y="1554479"/>
                </a:lnTo>
                <a:lnTo>
                  <a:pt x="1431963" y="1554479"/>
                </a:lnTo>
                <a:lnTo>
                  <a:pt x="1421799" y="1544319"/>
                </a:lnTo>
                <a:close/>
              </a:path>
              <a:path w="2689860" h="2811779">
                <a:moveTo>
                  <a:pt x="1431963" y="1554479"/>
                </a:moveTo>
                <a:lnTo>
                  <a:pt x="1412240" y="1554479"/>
                </a:lnTo>
                <a:lnTo>
                  <a:pt x="1421130" y="1563369"/>
                </a:lnTo>
                <a:lnTo>
                  <a:pt x="1440857" y="1563369"/>
                </a:lnTo>
                <a:lnTo>
                  <a:pt x="1431963" y="1554479"/>
                </a:lnTo>
                <a:close/>
              </a:path>
              <a:path w="2689860" h="2811779">
                <a:moveTo>
                  <a:pt x="1440857" y="1563369"/>
                </a:moveTo>
                <a:lnTo>
                  <a:pt x="1421130" y="1563369"/>
                </a:lnTo>
                <a:lnTo>
                  <a:pt x="1478280" y="1620519"/>
                </a:lnTo>
                <a:lnTo>
                  <a:pt x="1498032" y="1620519"/>
                </a:lnTo>
                <a:lnTo>
                  <a:pt x="1440857" y="1563369"/>
                </a:lnTo>
                <a:close/>
              </a:path>
              <a:path w="2689860" h="2811779">
                <a:moveTo>
                  <a:pt x="1498032" y="1620519"/>
                </a:moveTo>
                <a:lnTo>
                  <a:pt x="1478280" y="1620519"/>
                </a:lnTo>
                <a:lnTo>
                  <a:pt x="1482090" y="1624329"/>
                </a:lnTo>
                <a:lnTo>
                  <a:pt x="1501843" y="1624329"/>
                </a:lnTo>
                <a:lnTo>
                  <a:pt x="1498032" y="1620519"/>
                </a:lnTo>
                <a:close/>
              </a:path>
              <a:path w="2689860" h="2811779">
                <a:moveTo>
                  <a:pt x="1501843" y="1624330"/>
                </a:moveTo>
                <a:lnTo>
                  <a:pt x="1482090" y="1624330"/>
                </a:lnTo>
                <a:lnTo>
                  <a:pt x="1484630" y="1626869"/>
                </a:lnTo>
                <a:lnTo>
                  <a:pt x="1504384" y="1626869"/>
                </a:lnTo>
                <a:lnTo>
                  <a:pt x="1501843" y="1624330"/>
                </a:lnTo>
                <a:close/>
              </a:path>
              <a:path w="2689860" h="2811779">
                <a:moveTo>
                  <a:pt x="1504384" y="1626869"/>
                </a:moveTo>
                <a:lnTo>
                  <a:pt x="1484630" y="1626869"/>
                </a:lnTo>
                <a:lnTo>
                  <a:pt x="1507490" y="1649729"/>
                </a:lnTo>
                <a:lnTo>
                  <a:pt x="1527254" y="1649729"/>
                </a:lnTo>
                <a:lnTo>
                  <a:pt x="1504384" y="1626869"/>
                </a:lnTo>
                <a:close/>
              </a:path>
              <a:path w="2689860" h="2811779">
                <a:moveTo>
                  <a:pt x="1527254" y="1649729"/>
                </a:moveTo>
                <a:lnTo>
                  <a:pt x="1507490" y="1649729"/>
                </a:lnTo>
                <a:lnTo>
                  <a:pt x="1564640" y="1706879"/>
                </a:lnTo>
                <a:lnTo>
                  <a:pt x="1584429" y="1706879"/>
                </a:lnTo>
                <a:lnTo>
                  <a:pt x="1527254" y="1649729"/>
                </a:lnTo>
                <a:close/>
              </a:path>
              <a:path w="2689860" h="2811779">
                <a:moveTo>
                  <a:pt x="1584429" y="1706879"/>
                </a:moveTo>
                <a:lnTo>
                  <a:pt x="1564640" y="1706879"/>
                </a:lnTo>
                <a:lnTo>
                  <a:pt x="1596390" y="1738629"/>
                </a:lnTo>
                <a:lnTo>
                  <a:pt x="1616192" y="1738629"/>
                </a:lnTo>
                <a:lnTo>
                  <a:pt x="1584429" y="1706879"/>
                </a:lnTo>
                <a:close/>
              </a:path>
              <a:path w="2689860" h="2811779">
                <a:moveTo>
                  <a:pt x="1616192" y="1738629"/>
                </a:moveTo>
                <a:lnTo>
                  <a:pt x="1596390" y="1738629"/>
                </a:lnTo>
                <a:lnTo>
                  <a:pt x="1628140" y="1770379"/>
                </a:lnTo>
                <a:lnTo>
                  <a:pt x="1647956" y="1770379"/>
                </a:lnTo>
                <a:lnTo>
                  <a:pt x="1616192" y="1738629"/>
                </a:lnTo>
                <a:close/>
              </a:path>
              <a:path w="2689860" h="2811779">
                <a:moveTo>
                  <a:pt x="1647956" y="1770380"/>
                </a:moveTo>
                <a:lnTo>
                  <a:pt x="1628140" y="1770380"/>
                </a:lnTo>
                <a:lnTo>
                  <a:pt x="1659890" y="1802129"/>
                </a:lnTo>
                <a:lnTo>
                  <a:pt x="1679720" y="1802129"/>
                </a:lnTo>
                <a:lnTo>
                  <a:pt x="1647956" y="1770380"/>
                </a:lnTo>
                <a:close/>
              </a:path>
              <a:path w="2689860" h="2811779">
                <a:moveTo>
                  <a:pt x="1679720" y="1802129"/>
                </a:moveTo>
                <a:lnTo>
                  <a:pt x="1659890" y="1802129"/>
                </a:lnTo>
                <a:lnTo>
                  <a:pt x="1662430" y="1804669"/>
                </a:lnTo>
                <a:lnTo>
                  <a:pt x="1682261" y="1804669"/>
                </a:lnTo>
                <a:lnTo>
                  <a:pt x="1679720" y="1802129"/>
                </a:lnTo>
                <a:close/>
              </a:path>
              <a:path w="2689860" h="2811779">
                <a:moveTo>
                  <a:pt x="1682261" y="1804669"/>
                </a:moveTo>
                <a:lnTo>
                  <a:pt x="1662430" y="1804669"/>
                </a:lnTo>
                <a:lnTo>
                  <a:pt x="1672590" y="1814829"/>
                </a:lnTo>
                <a:lnTo>
                  <a:pt x="1692425" y="1814829"/>
                </a:lnTo>
                <a:lnTo>
                  <a:pt x="1682261" y="1804669"/>
                </a:lnTo>
                <a:close/>
              </a:path>
              <a:path w="2689860" h="2811779">
                <a:moveTo>
                  <a:pt x="1692425" y="1814829"/>
                </a:moveTo>
                <a:lnTo>
                  <a:pt x="1672590" y="1814829"/>
                </a:lnTo>
                <a:lnTo>
                  <a:pt x="1675130" y="1817369"/>
                </a:lnTo>
                <a:lnTo>
                  <a:pt x="1694966" y="1817369"/>
                </a:lnTo>
                <a:lnTo>
                  <a:pt x="1692425" y="1814829"/>
                </a:lnTo>
                <a:close/>
              </a:path>
              <a:path w="2689860" h="2811779">
                <a:moveTo>
                  <a:pt x="1694966" y="1817369"/>
                </a:moveTo>
                <a:lnTo>
                  <a:pt x="1675130" y="1817369"/>
                </a:lnTo>
                <a:lnTo>
                  <a:pt x="1691640" y="1833879"/>
                </a:lnTo>
                <a:lnTo>
                  <a:pt x="1711483" y="1833879"/>
                </a:lnTo>
                <a:lnTo>
                  <a:pt x="1694966" y="1817369"/>
                </a:lnTo>
                <a:close/>
              </a:path>
              <a:path w="2689860" h="2811779">
                <a:moveTo>
                  <a:pt x="1711483" y="1833879"/>
                </a:moveTo>
                <a:lnTo>
                  <a:pt x="1691640" y="1833879"/>
                </a:lnTo>
                <a:lnTo>
                  <a:pt x="1697990" y="1840229"/>
                </a:lnTo>
                <a:lnTo>
                  <a:pt x="1717836" y="1840229"/>
                </a:lnTo>
                <a:lnTo>
                  <a:pt x="1711483" y="1833879"/>
                </a:lnTo>
                <a:close/>
              </a:path>
              <a:path w="2689860" h="2811779">
                <a:moveTo>
                  <a:pt x="1717836" y="1840229"/>
                </a:moveTo>
                <a:lnTo>
                  <a:pt x="1697990" y="1840229"/>
                </a:lnTo>
                <a:lnTo>
                  <a:pt x="1704340" y="1846579"/>
                </a:lnTo>
                <a:lnTo>
                  <a:pt x="1724189" y="1846579"/>
                </a:lnTo>
                <a:lnTo>
                  <a:pt x="1717836" y="1840229"/>
                </a:lnTo>
                <a:close/>
              </a:path>
              <a:path w="2689860" h="2811779">
                <a:moveTo>
                  <a:pt x="1724189" y="1846579"/>
                </a:moveTo>
                <a:lnTo>
                  <a:pt x="1704340" y="1846579"/>
                </a:lnTo>
                <a:lnTo>
                  <a:pt x="1723390" y="1865629"/>
                </a:lnTo>
                <a:lnTo>
                  <a:pt x="1743247" y="1865629"/>
                </a:lnTo>
                <a:lnTo>
                  <a:pt x="1724189" y="1846579"/>
                </a:lnTo>
                <a:close/>
              </a:path>
              <a:path w="2689860" h="2811779">
                <a:moveTo>
                  <a:pt x="1743247" y="1865629"/>
                </a:moveTo>
                <a:lnTo>
                  <a:pt x="1723390" y="1865629"/>
                </a:lnTo>
                <a:lnTo>
                  <a:pt x="1725930" y="1868169"/>
                </a:lnTo>
                <a:lnTo>
                  <a:pt x="1745788" y="1868169"/>
                </a:lnTo>
                <a:lnTo>
                  <a:pt x="1743247" y="1865629"/>
                </a:lnTo>
                <a:close/>
              </a:path>
              <a:path w="2689860" h="2811779">
                <a:moveTo>
                  <a:pt x="1745788" y="1868169"/>
                </a:moveTo>
                <a:lnTo>
                  <a:pt x="1725930" y="1868169"/>
                </a:lnTo>
                <a:lnTo>
                  <a:pt x="1751330" y="1893569"/>
                </a:lnTo>
                <a:lnTo>
                  <a:pt x="1771199" y="1893569"/>
                </a:lnTo>
                <a:lnTo>
                  <a:pt x="1745788" y="1868169"/>
                </a:lnTo>
                <a:close/>
              </a:path>
              <a:path w="2689860" h="2811779">
                <a:moveTo>
                  <a:pt x="1771199" y="1893570"/>
                </a:moveTo>
                <a:lnTo>
                  <a:pt x="1751330" y="1893570"/>
                </a:lnTo>
                <a:lnTo>
                  <a:pt x="1755140" y="1897379"/>
                </a:lnTo>
                <a:lnTo>
                  <a:pt x="1775011" y="1897379"/>
                </a:lnTo>
                <a:lnTo>
                  <a:pt x="1771199" y="1893570"/>
                </a:lnTo>
                <a:close/>
              </a:path>
              <a:path w="2689860" h="2811779">
                <a:moveTo>
                  <a:pt x="1775011" y="1897380"/>
                </a:moveTo>
                <a:lnTo>
                  <a:pt x="1755140" y="1897380"/>
                </a:lnTo>
                <a:lnTo>
                  <a:pt x="1757680" y="1899919"/>
                </a:lnTo>
                <a:lnTo>
                  <a:pt x="1777552" y="1899919"/>
                </a:lnTo>
                <a:lnTo>
                  <a:pt x="1775011" y="1897380"/>
                </a:lnTo>
                <a:close/>
              </a:path>
              <a:path w="2689860" h="2811779">
                <a:moveTo>
                  <a:pt x="1777552" y="1899919"/>
                </a:moveTo>
                <a:lnTo>
                  <a:pt x="1757680" y="1899919"/>
                </a:lnTo>
                <a:lnTo>
                  <a:pt x="1761490" y="1903729"/>
                </a:lnTo>
                <a:lnTo>
                  <a:pt x="1781364" y="1903729"/>
                </a:lnTo>
                <a:lnTo>
                  <a:pt x="1777552" y="1899919"/>
                </a:lnTo>
                <a:close/>
              </a:path>
              <a:path w="2689860" h="2811779">
                <a:moveTo>
                  <a:pt x="1781364" y="1903730"/>
                </a:moveTo>
                <a:lnTo>
                  <a:pt x="1761490" y="1903730"/>
                </a:lnTo>
                <a:lnTo>
                  <a:pt x="1789430" y="1931669"/>
                </a:lnTo>
                <a:lnTo>
                  <a:pt x="1809316" y="1931669"/>
                </a:lnTo>
                <a:lnTo>
                  <a:pt x="1781364" y="1903730"/>
                </a:lnTo>
                <a:close/>
              </a:path>
              <a:path w="2689860" h="2811779">
                <a:moveTo>
                  <a:pt x="1809316" y="1931669"/>
                </a:moveTo>
                <a:lnTo>
                  <a:pt x="1789430" y="1931669"/>
                </a:lnTo>
                <a:lnTo>
                  <a:pt x="1808480" y="1950719"/>
                </a:lnTo>
                <a:lnTo>
                  <a:pt x="1828374" y="1950719"/>
                </a:lnTo>
                <a:lnTo>
                  <a:pt x="1809316" y="1931669"/>
                </a:lnTo>
                <a:close/>
              </a:path>
              <a:path w="2689860" h="2811779">
                <a:moveTo>
                  <a:pt x="1828374" y="1950720"/>
                </a:moveTo>
                <a:lnTo>
                  <a:pt x="1808480" y="1950720"/>
                </a:lnTo>
                <a:lnTo>
                  <a:pt x="1812290" y="1954529"/>
                </a:lnTo>
                <a:lnTo>
                  <a:pt x="1832185" y="1954529"/>
                </a:lnTo>
                <a:lnTo>
                  <a:pt x="1828374" y="1950720"/>
                </a:lnTo>
                <a:close/>
              </a:path>
              <a:path w="2689860" h="2811779">
                <a:moveTo>
                  <a:pt x="1832185" y="1954530"/>
                </a:moveTo>
                <a:lnTo>
                  <a:pt x="1812290" y="1954530"/>
                </a:lnTo>
                <a:lnTo>
                  <a:pt x="1818640" y="1960879"/>
                </a:lnTo>
                <a:lnTo>
                  <a:pt x="1838538" y="1960879"/>
                </a:lnTo>
                <a:lnTo>
                  <a:pt x="1832185" y="1954530"/>
                </a:lnTo>
                <a:close/>
              </a:path>
              <a:path w="2689860" h="2811779">
                <a:moveTo>
                  <a:pt x="1838538" y="1960879"/>
                </a:moveTo>
                <a:lnTo>
                  <a:pt x="1818640" y="1960879"/>
                </a:lnTo>
                <a:lnTo>
                  <a:pt x="1827530" y="1969769"/>
                </a:lnTo>
                <a:lnTo>
                  <a:pt x="1847432" y="1969769"/>
                </a:lnTo>
                <a:lnTo>
                  <a:pt x="1838538" y="1960879"/>
                </a:lnTo>
                <a:close/>
              </a:path>
              <a:path w="2689860" h="2811779">
                <a:moveTo>
                  <a:pt x="1847432" y="1969769"/>
                </a:moveTo>
                <a:lnTo>
                  <a:pt x="1827530" y="1969769"/>
                </a:lnTo>
                <a:lnTo>
                  <a:pt x="1840230" y="1982469"/>
                </a:lnTo>
                <a:lnTo>
                  <a:pt x="1860137" y="1982469"/>
                </a:lnTo>
                <a:lnTo>
                  <a:pt x="1847432" y="1969769"/>
                </a:lnTo>
                <a:close/>
              </a:path>
              <a:path w="2689860" h="2811779">
                <a:moveTo>
                  <a:pt x="1860137" y="1982470"/>
                </a:moveTo>
                <a:lnTo>
                  <a:pt x="1840230" y="1982470"/>
                </a:lnTo>
                <a:lnTo>
                  <a:pt x="1844040" y="1986279"/>
                </a:lnTo>
                <a:lnTo>
                  <a:pt x="1863949" y="1986279"/>
                </a:lnTo>
                <a:lnTo>
                  <a:pt x="1860137" y="1982470"/>
                </a:lnTo>
                <a:close/>
              </a:path>
              <a:path w="2689860" h="2811779">
                <a:moveTo>
                  <a:pt x="1863949" y="1986280"/>
                </a:moveTo>
                <a:lnTo>
                  <a:pt x="1844040" y="1986280"/>
                </a:lnTo>
                <a:lnTo>
                  <a:pt x="1859280" y="2001519"/>
                </a:lnTo>
                <a:lnTo>
                  <a:pt x="1879196" y="2001519"/>
                </a:lnTo>
                <a:lnTo>
                  <a:pt x="1863949" y="1986280"/>
                </a:lnTo>
                <a:close/>
              </a:path>
              <a:path w="2689860" h="2811779">
                <a:moveTo>
                  <a:pt x="2490329" y="2612390"/>
                </a:moveTo>
                <a:lnTo>
                  <a:pt x="2470150" y="2612390"/>
                </a:lnTo>
                <a:lnTo>
                  <a:pt x="2669540" y="2811779"/>
                </a:lnTo>
                <a:lnTo>
                  <a:pt x="2689805" y="2811779"/>
                </a:lnTo>
                <a:lnTo>
                  <a:pt x="2490329" y="2612390"/>
                </a:lnTo>
                <a:close/>
              </a:path>
              <a:path w="2689860" h="2811779">
                <a:moveTo>
                  <a:pt x="2487788" y="2609849"/>
                </a:moveTo>
                <a:lnTo>
                  <a:pt x="2467610" y="2609849"/>
                </a:lnTo>
                <a:lnTo>
                  <a:pt x="2468880" y="2611119"/>
                </a:lnTo>
                <a:lnTo>
                  <a:pt x="2489058" y="2611119"/>
                </a:lnTo>
                <a:lnTo>
                  <a:pt x="2487788" y="2609849"/>
                </a:lnTo>
                <a:close/>
              </a:path>
              <a:path w="2689860" h="2811779">
                <a:moveTo>
                  <a:pt x="2483976" y="2606039"/>
                </a:moveTo>
                <a:lnTo>
                  <a:pt x="2463800" y="2606039"/>
                </a:lnTo>
                <a:lnTo>
                  <a:pt x="2466340" y="2608579"/>
                </a:lnTo>
                <a:lnTo>
                  <a:pt x="2486517" y="2608579"/>
                </a:lnTo>
                <a:lnTo>
                  <a:pt x="2483976" y="2606039"/>
                </a:lnTo>
                <a:close/>
              </a:path>
              <a:path w="2689860" h="2811779">
                <a:moveTo>
                  <a:pt x="2481435" y="2603499"/>
                </a:moveTo>
                <a:lnTo>
                  <a:pt x="2461260" y="2603499"/>
                </a:lnTo>
                <a:lnTo>
                  <a:pt x="2462530" y="2604770"/>
                </a:lnTo>
                <a:lnTo>
                  <a:pt x="2482706" y="2604770"/>
                </a:lnTo>
                <a:lnTo>
                  <a:pt x="2481435" y="2603499"/>
                </a:lnTo>
                <a:close/>
              </a:path>
              <a:path w="2689860" h="2811779">
                <a:moveTo>
                  <a:pt x="2477623" y="2599689"/>
                </a:moveTo>
                <a:lnTo>
                  <a:pt x="2457450" y="2599689"/>
                </a:lnTo>
                <a:lnTo>
                  <a:pt x="2459990" y="2602229"/>
                </a:lnTo>
                <a:lnTo>
                  <a:pt x="2480164" y="2602229"/>
                </a:lnTo>
                <a:lnTo>
                  <a:pt x="2477623" y="2599689"/>
                </a:lnTo>
                <a:close/>
              </a:path>
              <a:path w="2689860" h="2811779">
                <a:moveTo>
                  <a:pt x="2475082" y="2597149"/>
                </a:moveTo>
                <a:lnTo>
                  <a:pt x="2454910" y="2597149"/>
                </a:lnTo>
                <a:lnTo>
                  <a:pt x="2456180" y="2598419"/>
                </a:lnTo>
                <a:lnTo>
                  <a:pt x="2476353" y="2598419"/>
                </a:lnTo>
                <a:lnTo>
                  <a:pt x="2475082" y="2597149"/>
                </a:lnTo>
                <a:close/>
              </a:path>
              <a:path w="2689860" h="2811779">
                <a:moveTo>
                  <a:pt x="2471271" y="2593339"/>
                </a:moveTo>
                <a:lnTo>
                  <a:pt x="2451100" y="2593339"/>
                </a:lnTo>
                <a:lnTo>
                  <a:pt x="2453640" y="2595879"/>
                </a:lnTo>
                <a:lnTo>
                  <a:pt x="2473812" y="2595879"/>
                </a:lnTo>
                <a:lnTo>
                  <a:pt x="2471271" y="2593339"/>
                </a:lnTo>
                <a:close/>
              </a:path>
              <a:path w="2689860" h="2811779">
                <a:moveTo>
                  <a:pt x="2468730" y="2590799"/>
                </a:moveTo>
                <a:lnTo>
                  <a:pt x="2448560" y="2590799"/>
                </a:lnTo>
                <a:lnTo>
                  <a:pt x="2449830" y="2592069"/>
                </a:lnTo>
                <a:lnTo>
                  <a:pt x="2470000" y="2592069"/>
                </a:lnTo>
                <a:lnTo>
                  <a:pt x="2468730" y="2590799"/>
                </a:lnTo>
                <a:close/>
              </a:path>
              <a:path w="2689860" h="2811779">
                <a:moveTo>
                  <a:pt x="2464918" y="2586990"/>
                </a:moveTo>
                <a:lnTo>
                  <a:pt x="2444750" y="2586990"/>
                </a:lnTo>
                <a:lnTo>
                  <a:pt x="2447290" y="2589529"/>
                </a:lnTo>
                <a:lnTo>
                  <a:pt x="2467459" y="2589529"/>
                </a:lnTo>
                <a:lnTo>
                  <a:pt x="2464918" y="2586990"/>
                </a:lnTo>
                <a:close/>
              </a:path>
              <a:path w="2689860" h="2811779">
                <a:moveTo>
                  <a:pt x="2462377" y="2584449"/>
                </a:moveTo>
                <a:lnTo>
                  <a:pt x="2442210" y="2584449"/>
                </a:lnTo>
                <a:lnTo>
                  <a:pt x="2443480" y="2585719"/>
                </a:lnTo>
                <a:lnTo>
                  <a:pt x="2463647" y="2585719"/>
                </a:lnTo>
                <a:lnTo>
                  <a:pt x="2462377" y="2584449"/>
                </a:lnTo>
                <a:close/>
              </a:path>
              <a:path w="2689860" h="2811779">
                <a:moveTo>
                  <a:pt x="2458565" y="2580639"/>
                </a:moveTo>
                <a:lnTo>
                  <a:pt x="2438400" y="2580639"/>
                </a:lnTo>
                <a:lnTo>
                  <a:pt x="2440940" y="2583179"/>
                </a:lnTo>
                <a:lnTo>
                  <a:pt x="2461106" y="2583179"/>
                </a:lnTo>
                <a:lnTo>
                  <a:pt x="2458565" y="2580639"/>
                </a:lnTo>
                <a:close/>
              </a:path>
              <a:path w="2689860" h="2811779">
                <a:moveTo>
                  <a:pt x="2456024" y="2578099"/>
                </a:moveTo>
                <a:lnTo>
                  <a:pt x="2435860" y="2578099"/>
                </a:lnTo>
                <a:lnTo>
                  <a:pt x="2437130" y="2579369"/>
                </a:lnTo>
                <a:lnTo>
                  <a:pt x="2457295" y="2579369"/>
                </a:lnTo>
                <a:lnTo>
                  <a:pt x="2456024" y="2578099"/>
                </a:lnTo>
                <a:close/>
              </a:path>
              <a:path w="2689860" h="2811779">
                <a:moveTo>
                  <a:pt x="2452212" y="2574289"/>
                </a:moveTo>
                <a:lnTo>
                  <a:pt x="2432050" y="2574289"/>
                </a:lnTo>
                <a:lnTo>
                  <a:pt x="2434590" y="2576829"/>
                </a:lnTo>
                <a:lnTo>
                  <a:pt x="2454754" y="2576829"/>
                </a:lnTo>
                <a:lnTo>
                  <a:pt x="2452212" y="2574289"/>
                </a:lnTo>
                <a:close/>
              </a:path>
              <a:path w="2689860" h="2811779">
                <a:moveTo>
                  <a:pt x="2449671" y="2571749"/>
                </a:moveTo>
                <a:lnTo>
                  <a:pt x="2429510" y="2571749"/>
                </a:lnTo>
                <a:lnTo>
                  <a:pt x="2430780" y="2573020"/>
                </a:lnTo>
                <a:lnTo>
                  <a:pt x="2450942" y="2573020"/>
                </a:lnTo>
                <a:lnTo>
                  <a:pt x="2449671" y="2571749"/>
                </a:lnTo>
                <a:close/>
              </a:path>
              <a:path w="2689860" h="2811779">
                <a:moveTo>
                  <a:pt x="2445860" y="2567939"/>
                </a:moveTo>
                <a:lnTo>
                  <a:pt x="2425700" y="2567939"/>
                </a:lnTo>
                <a:lnTo>
                  <a:pt x="2428240" y="2570479"/>
                </a:lnTo>
                <a:lnTo>
                  <a:pt x="2448401" y="2570479"/>
                </a:lnTo>
                <a:lnTo>
                  <a:pt x="2445860" y="2567939"/>
                </a:lnTo>
                <a:close/>
              </a:path>
              <a:path w="2689860" h="2811779">
                <a:moveTo>
                  <a:pt x="2443319" y="2565399"/>
                </a:moveTo>
                <a:lnTo>
                  <a:pt x="2423160" y="2565399"/>
                </a:lnTo>
                <a:lnTo>
                  <a:pt x="2424430" y="2566669"/>
                </a:lnTo>
                <a:lnTo>
                  <a:pt x="2444589" y="2566669"/>
                </a:lnTo>
                <a:lnTo>
                  <a:pt x="2443319" y="2565399"/>
                </a:lnTo>
                <a:close/>
              </a:path>
              <a:path w="2689860" h="2811779">
                <a:moveTo>
                  <a:pt x="2439507" y="2561589"/>
                </a:moveTo>
                <a:lnTo>
                  <a:pt x="2419350" y="2561589"/>
                </a:lnTo>
                <a:lnTo>
                  <a:pt x="2421890" y="2564129"/>
                </a:lnTo>
                <a:lnTo>
                  <a:pt x="2442048" y="2564129"/>
                </a:lnTo>
                <a:lnTo>
                  <a:pt x="2439507" y="2561589"/>
                </a:lnTo>
                <a:close/>
              </a:path>
              <a:path w="2689860" h="2811779">
                <a:moveTo>
                  <a:pt x="2436966" y="2559049"/>
                </a:moveTo>
                <a:lnTo>
                  <a:pt x="2416810" y="2559049"/>
                </a:lnTo>
                <a:lnTo>
                  <a:pt x="2418080" y="2560319"/>
                </a:lnTo>
                <a:lnTo>
                  <a:pt x="2438236" y="2560319"/>
                </a:lnTo>
                <a:lnTo>
                  <a:pt x="2436966" y="2559049"/>
                </a:lnTo>
                <a:close/>
              </a:path>
              <a:path w="2689860" h="2811779">
                <a:moveTo>
                  <a:pt x="2433154" y="2555240"/>
                </a:moveTo>
                <a:lnTo>
                  <a:pt x="2413000" y="2555240"/>
                </a:lnTo>
                <a:lnTo>
                  <a:pt x="2415540" y="2557779"/>
                </a:lnTo>
                <a:lnTo>
                  <a:pt x="2435695" y="2557779"/>
                </a:lnTo>
                <a:lnTo>
                  <a:pt x="2433154" y="2555240"/>
                </a:lnTo>
                <a:close/>
              </a:path>
              <a:path w="2689860" h="2811779">
                <a:moveTo>
                  <a:pt x="2430613" y="2552699"/>
                </a:moveTo>
                <a:lnTo>
                  <a:pt x="2410460" y="2552699"/>
                </a:lnTo>
                <a:lnTo>
                  <a:pt x="2411730" y="2553969"/>
                </a:lnTo>
                <a:lnTo>
                  <a:pt x="2431884" y="2553969"/>
                </a:lnTo>
                <a:lnTo>
                  <a:pt x="2430613" y="2552699"/>
                </a:lnTo>
                <a:close/>
              </a:path>
              <a:path w="2689860" h="2811779">
                <a:moveTo>
                  <a:pt x="2426802" y="2548889"/>
                </a:moveTo>
                <a:lnTo>
                  <a:pt x="2406650" y="2548889"/>
                </a:lnTo>
                <a:lnTo>
                  <a:pt x="2409190" y="2551429"/>
                </a:lnTo>
                <a:lnTo>
                  <a:pt x="2429343" y="2551429"/>
                </a:lnTo>
                <a:lnTo>
                  <a:pt x="2426802" y="2548889"/>
                </a:lnTo>
                <a:close/>
              </a:path>
              <a:path w="2689860" h="2811779">
                <a:moveTo>
                  <a:pt x="2424260" y="2546349"/>
                </a:moveTo>
                <a:lnTo>
                  <a:pt x="2404110" y="2546349"/>
                </a:lnTo>
                <a:lnTo>
                  <a:pt x="2405380" y="2547619"/>
                </a:lnTo>
                <a:lnTo>
                  <a:pt x="2425531" y="2547619"/>
                </a:lnTo>
                <a:lnTo>
                  <a:pt x="2424260" y="2546349"/>
                </a:lnTo>
                <a:close/>
              </a:path>
              <a:path w="2689860" h="2811779">
                <a:moveTo>
                  <a:pt x="2420449" y="2542539"/>
                </a:moveTo>
                <a:lnTo>
                  <a:pt x="2400300" y="2542539"/>
                </a:lnTo>
                <a:lnTo>
                  <a:pt x="2402840" y="2545079"/>
                </a:lnTo>
                <a:lnTo>
                  <a:pt x="2422990" y="2545079"/>
                </a:lnTo>
                <a:lnTo>
                  <a:pt x="2420449" y="2542539"/>
                </a:lnTo>
                <a:close/>
              </a:path>
              <a:path w="2689860" h="2811779">
                <a:moveTo>
                  <a:pt x="2417908" y="2539999"/>
                </a:moveTo>
                <a:lnTo>
                  <a:pt x="2397760" y="2539999"/>
                </a:lnTo>
                <a:lnTo>
                  <a:pt x="2399030" y="2541270"/>
                </a:lnTo>
                <a:lnTo>
                  <a:pt x="2419178" y="2541270"/>
                </a:lnTo>
                <a:lnTo>
                  <a:pt x="2417908" y="2539999"/>
                </a:lnTo>
                <a:close/>
              </a:path>
              <a:path w="2689860" h="2811779">
                <a:moveTo>
                  <a:pt x="2414096" y="2536189"/>
                </a:moveTo>
                <a:lnTo>
                  <a:pt x="2393950" y="2536189"/>
                </a:lnTo>
                <a:lnTo>
                  <a:pt x="2396490" y="2538729"/>
                </a:lnTo>
                <a:lnTo>
                  <a:pt x="2416637" y="2538729"/>
                </a:lnTo>
                <a:lnTo>
                  <a:pt x="2414096" y="2536189"/>
                </a:lnTo>
                <a:close/>
              </a:path>
              <a:path w="2689860" h="2811779">
                <a:moveTo>
                  <a:pt x="2411555" y="2533649"/>
                </a:moveTo>
                <a:lnTo>
                  <a:pt x="2391410" y="2533649"/>
                </a:lnTo>
                <a:lnTo>
                  <a:pt x="2392680" y="2534919"/>
                </a:lnTo>
                <a:lnTo>
                  <a:pt x="2412825" y="2534919"/>
                </a:lnTo>
                <a:lnTo>
                  <a:pt x="2411555" y="2533649"/>
                </a:lnTo>
                <a:close/>
              </a:path>
              <a:path w="2689860" h="2811779">
                <a:moveTo>
                  <a:pt x="2407743" y="2529839"/>
                </a:moveTo>
                <a:lnTo>
                  <a:pt x="2387600" y="2529839"/>
                </a:lnTo>
                <a:lnTo>
                  <a:pt x="2390140" y="2532379"/>
                </a:lnTo>
                <a:lnTo>
                  <a:pt x="2410284" y="2532379"/>
                </a:lnTo>
                <a:lnTo>
                  <a:pt x="2407743" y="2529839"/>
                </a:lnTo>
                <a:close/>
              </a:path>
              <a:path w="2689860" h="2811779">
                <a:moveTo>
                  <a:pt x="2405202" y="2527299"/>
                </a:moveTo>
                <a:lnTo>
                  <a:pt x="2385060" y="2527299"/>
                </a:lnTo>
                <a:lnTo>
                  <a:pt x="2386330" y="2528570"/>
                </a:lnTo>
                <a:lnTo>
                  <a:pt x="2406473" y="2528570"/>
                </a:lnTo>
                <a:lnTo>
                  <a:pt x="2405202" y="2527299"/>
                </a:lnTo>
                <a:close/>
              </a:path>
              <a:path w="2689860" h="2811779">
                <a:moveTo>
                  <a:pt x="2401391" y="2523489"/>
                </a:moveTo>
                <a:lnTo>
                  <a:pt x="2381250" y="2523489"/>
                </a:lnTo>
                <a:lnTo>
                  <a:pt x="2383790" y="2526029"/>
                </a:lnTo>
                <a:lnTo>
                  <a:pt x="2403932" y="2526029"/>
                </a:lnTo>
                <a:lnTo>
                  <a:pt x="2401391" y="2523489"/>
                </a:lnTo>
                <a:close/>
              </a:path>
              <a:path w="2689860" h="2811779">
                <a:moveTo>
                  <a:pt x="2398849" y="2520949"/>
                </a:moveTo>
                <a:lnTo>
                  <a:pt x="2378710" y="2520949"/>
                </a:lnTo>
                <a:lnTo>
                  <a:pt x="2379980" y="2522219"/>
                </a:lnTo>
                <a:lnTo>
                  <a:pt x="2400120" y="2522219"/>
                </a:lnTo>
                <a:lnTo>
                  <a:pt x="2398849" y="2520949"/>
                </a:lnTo>
                <a:close/>
              </a:path>
              <a:path w="2689860" h="2811779">
                <a:moveTo>
                  <a:pt x="2392497" y="2514599"/>
                </a:moveTo>
                <a:lnTo>
                  <a:pt x="2372360" y="2514599"/>
                </a:lnTo>
                <a:lnTo>
                  <a:pt x="2377440" y="2519679"/>
                </a:lnTo>
                <a:lnTo>
                  <a:pt x="2397579" y="2519679"/>
                </a:lnTo>
                <a:lnTo>
                  <a:pt x="2392497" y="2514599"/>
                </a:lnTo>
                <a:close/>
              </a:path>
              <a:path w="2689860" h="2811779">
                <a:moveTo>
                  <a:pt x="2388685" y="2510790"/>
                </a:moveTo>
                <a:lnTo>
                  <a:pt x="2368550" y="2510790"/>
                </a:lnTo>
                <a:lnTo>
                  <a:pt x="2371090" y="2513329"/>
                </a:lnTo>
                <a:lnTo>
                  <a:pt x="2391226" y="2513329"/>
                </a:lnTo>
                <a:lnTo>
                  <a:pt x="2388685" y="2510790"/>
                </a:lnTo>
                <a:close/>
              </a:path>
              <a:path w="2689860" h="2811779">
                <a:moveTo>
                  <a:pt x="2386144" y="2508249"/>
                </a:moveTo>
                <a:lnTo>
                  <a:pt x="2366010" y="2508249"/>
                </a:lnTo>
                <a:lnTo>
                  <a:pt x="2367280" y="2509519"/>
                </a:lnTo>
                <a:lnTo>
                  <a:pt x="2387415" y="2509519"/>
                </a:lnTo>
                <a:lnTo>
                  <a:pt x="2386144" y="2508249"/>
                </a:lnTo>
                <a:close/>
              </a:path>
              <a:path w="2689860" h="2811779">
                <a:moveTo>
                  <a:pt x="2382332" y="2504440"/>
                </a:moveTo>
                <a:lnTo>
                  <a:pt x="2362200" y="2504440"/>
                </a:lnTo>
                <a:lnTo>
                  <a:pt x="2364740" y="2506979"/>
                </a:lnTo>
                <a:lnTo>
                  <a:pt x="2384873" y="2506979"/>
                </a:lnTo>
                <a:lnTo>
                  <a:pt x="2382332" y="2504440"/>
                </a:lnTo>
                <a:close/>
              </a:path>
              <a:path w="2689860" h="2811779">
                <a:moveTo>
                  <a:pt x="2379791" y="2501899"/>
                </a:moveTo>
                <a:lnTo>
                  <a:pt x="2359660" y="2501899"/>
                </a:lnTo>
                <a:lnTo>
                  <a:pt x="2360930" y="2503169"/>
                </a:lnTo>
                <a:lnTo>
                  <a:pt x="2381062" y="2503169"/>
                </a:lnTo>
                <a:lnTo>
                  <a:pt x="2379791" y="2501899"/>
                </a:lnTo>
                <a:close/>
              </a:path>
              <a:path w="2689860" h="2811779">
                <a:moveTo>
                  <a:pt x="2375980" y="2498089"/>
                </a:moveTo>
                <a:lnTo>
                  <a:pt x="2355850" y="2498089"/>
                </a:lnTo>
                <a:lnTo>
                  <a:pt x="2358390" y="2500629"/>
                </a:lnTo>
                <a:lnTo>
                  <a:pt x="2378521" y="2500629"/>
                </a:lnTo>
                <a:lnTo>
                  <a:pt x="2375980" y="2498089"/>
                </a:lnTo>
                <a:close/>
              </a:path>
              <a:path w="2689860" h="2811779">
                <a:moveTo>
                  <a:pt x="2373439" y="2495549"/>
                </a:moveTo>
                <a:lnTo>
                  <a:pt x="2353310" y="2495549"/>
                </a:lnTo>
                <a:lnTo>
                  <a:pt x="2354580" y="2496819"/>
                </a:lnTo>
                <a:lnTo>
                  <a:pt x="2374709" y="2496819"/>
                </a:lnTo>
                <a:lnTo>
                  <a:pt x="2373439" y="2495549"/>
                </a:lnTo>
                <a:close/>
              </a:path>
              <a:path w="2689860" h="2811779">
                <a:moveTo>
                  <a:pt x="2369627" y="2491739"/>
                </a:moveTo>
                <a:lnTo>
                  <a:pt x="2349500" y="2491739"/>
                </a:lnTo>
                <a:lnTo>
                  <a:pt x="2352040" y="2494279"/>
                </a:lnTo>
                <a:lnTo>
                  <a:pt x="2372168" y="2494279"/>
                </a:lnTo>
                <a:lnTo>
                  <a:pt x="2369627" y="2491739"/>
                </a:lnTo>
                <a:close/>
              </a:path>
              <a:path w="2689860" h="2811779">
                <a:moveTo>
                  <a:pt x="2367086" y="2489199"/>
                </a:moveTo>
                <a:lnTo>
                  <a:pt x="2346960" y="2489199"/>
                </a:lnTo>
                <a:lnTo>
                  <a:pt x="2348230" y="2490469"/>
                </a:lnTo>
                <a:lnTo>
                  <a:pt x="2368356" y="2490469"/>
                </a:lnTo>
                <a:lnTo>
                  <a:pt x="2367086" y="2489199"/>
                </a:lnTo>
                <a:close/>
              </a:path>
              <a:path w="2689860" h="2811779">
                <a:moveTo>
                  <a:pt x="2363274" y="2485389"/>
                </a:moveTo>
                <a:lnTo>
                  <a:pt x="2343150" y="2485389"/>
                </a:lnTo>
                <a:lnTo>
                  <a:pt x="2345690" y="2487929"/>
                </a:lnTo>
                <a:lnTo>
                  <a:pt x="2365815" y="2487929"/>
                </a:lnTo>
                <a:lnTo>
                  <a:pt x="2363274" y="2485389"/>
                </a:lnTo>
                <a:close/>
              </a:path>
              <a:path w="2689860" h="2811779">
                <a:moveTo>
                  <a:pt x="2360733" y="2482849"/>
                </a:moveTo>
                <a:lnTo>
                  <a:pt x="2340610" y="2482849"/>
                </a:lnTo>
                <a:lnTo>
                  <a:pt x="2341880" y="2484119"/>
                </a:lnTo>
                <a:lnTo>
                  <a:pt x="2362004" y="2484119"/>
                </a:lnTo>
                <a:lnTo>
                  <a:pt x="2360733" y="2482849"/>
                </a:lnTo>
                <a:close/>
              </a:path>
              <a:path w="2689860" h="2811779">
                <a:moveTo>
                  <a:pt x="2356921" y="2479039"/>
                </a:moveTo>
                <a:lnTo>
                  <a:pt x="2336800" y="2479039"/>
                </a:lnTo>
                <a:lnTo>
                  <a:pt x="2339340" y="2481579"/>
                </a:lnTo>
                <a:lnTo>
                  <a:pt x="2359463" y="2481579"/>
                </a:lnTo>
                <a:lnTo>
                  <a:pt x="2356921" y="2479039"/>
                </a:lnTo>
                <a:close/>
              </a:path>
              <a:path w="2689860" h="2811779">
                <a:moveTo>
                  <a:pt x="2354380" y="2476499"/>
                </a:moveTo>
                <a:lnTo>
                  <a:pt x="2334260" y="2476499"/>
                </a:lnTo>
                <a:lnTo>
                  <a:pt x="2335530" y="2477769"/>
                </a:lnTo>
                <a:lnTo>
                  <a:pt x="2355651" y="2477769"/>
                </a:lnTo>
                <a:lnTo>
                  <a:pt x="2354380" y="2476499"/>
                </a:lnTo>
                <a:close/>
              </a:path>
              <a:path w="2689860" h="2811779">
                <a:moveTo>
                  <a:pt x="2350569" y="2472689"/>
                </a:moveTo>
                <a:lnTo>
                  <a:pt x="2330450" y="2472689"/>
                </a:lnTo>
                <a:lnTo>
                  <a:pt x="2332990" y="2475229"/>
                </a:lnTo>
                <a:lnTo>
                  <a:pt x="2353110" y="2475229"/>
                </a:lnTo>
                <a:lnTo>
                  <a:pt x="2350569" y="2472689"/>
                </a:lnTo>
                <a:close/>
              </a:path>
              <a:path w="2689860" h="2811779">
                <a:moveTo>
                  <a:pt x="2348028" y="2470149"/>
                </a:moveTo>
                <a:lnTo>
                  <a:pt x="2327910" y="2470149"/>
                </a:lnTo>
                <a:lnTo>
                  <a:pt x="2329180" y="2471419"/>
                </a:lnTo>
                <a:lnTo>
                  <a:pt x="2349298" y="2471419"/>
                </a:lnTo>
                <a:lnTo>
                  <a:pt x="2348028" y="2470149"/>
                </a:lnTo>
                <a:close/>
              </a:path>
              <a:path w="2689860" h="2811779">
                <a:moveTo>
                  <a:pt x="2344216" y="2466339"/>
                </a:moveTo>
                <a:lnTo>
                  <a:pt x="2324100" y="2466339"/>
                </a:lnTo>
                <a:lnTo>
                  <a:pt x="2326640" y="2468879"/>
                </a:lnTo>
                <a:lnTo>
                  <a:pt x="2346757" y="2468879"/>
                </a:lnTo>
                <a:lnTo>
                  <a:pt x="2344216" y="2466339"/>
                </a:lnTo>
                <a:close/>
              </a:path>
              <a:path w="2689860" h="2811779">
                <a:moveTo>
                  <a:pt x="2341675" y="2463799"/>
                </a:moveTo>
                <a:lnTo>
                  <a:pt x="2321560" y="2463799"/>
                </a:lnTo>
                <a:lnTo>
                  <a:pt x="2322830" y="2465069"/>
                </a:lnTo>
                <a:lnTo>
                  <a:pt x="2342945" y="2465069"/>
                </a:lnTo>
                <a:lnTo>
                  <a:pt x="2341675" y="2463799"/>
                </a:lnTo>
                <a:close/>
              </a:path>
              <a:path w="2689860" h="2811779">
                <a:moveTo>
                  <a:pt x="2337863" y="2459989"/>
                </a:moveTo>
                <a:lnTo>
                  <a:pt x="2317750" y="2459989"/>
                </a:lnTo>
                <a:lnTo>
                  <a:pt x="2320290" y="2462529"/>
                </a:lnTo>
                <a:lnTo>
                  <a:pt x="2340404" y="2462529"/>
                </a:lnTo>
                <a:lnTo>
                  <a:pt x="2337863" y="2459989"/>
                </a:lnTo>
                <a:close/>
              </a:path>
              <a:path w="2689860" h="2811779">
                <a:moveTo>
                  <a:pt x="2335322" y="2457449"/>
                </a:moveTo>
                <a:lnTo>
                  <a:pt x="2315210" y="2457449"/>
                </a:lnTo>
                <a:lnTo>
                  <a:pt x="2316480" y="2458719"/>
                </a:lnTo>
                <a:lnTo>
                  <a:pt x="2336593" y="2458719"/>
                </a:lnTo>
                <a:lnTo>
                  <a:pt x="2335322" y="2457449"/>
                </a:lnTo>
                <a:close/>
              </a:path>
              <a:path w="2689860" h="2811779">
                <a:moveTo>
                  <a:pt x="2328969" y="2451099"/>
                </a:moveTo>
                <a:lnTo>
                  <a:pt x="2308860" y="2451099"/>
                </a:lnTo>
                <a:lnTo>
                  <a:pt x="2313940" y="2456179"/>
                </a:lnTo>
                <a:lnTo>
                  <a:pt x="2334052" y="2456179"/>
                </a:lnTo>
                <a:lnTo>
                  <a:pt x="2328969" y="2451099"/>
                </a:lnTo>
                <a:close/>
              </a:path>
              <a:path w="2689860" h="2811779">
                <a:moveTo>
                  <a:pt x="2322617" y="2444749"/>
                </a:moveTo>
                <a:lnTo>
                  <a:pt x="2302510" y="2444749"/>
                </a:lnTo>
                <a:lnTo>
                  <a:pt x="2307590" y="2449829"/>
                </a:lnTo>
                <a:lnTo>
                  <a:pt x="2327699" y="2449829"/>
                </a:lnTo>
                <a:lnTo>
                  <a:pt x="2322617" y="2444749"/>
                </a:lnTo>
                <a:close/>
              </a:path>
              <a:path w="2689860" h="2811779">
                <a:moveTo>
                  <a:pt x="2316264" y="2438399"/>
                </a:moveTo>
                <a:lnTo>
                  <a:pt x="2296160" y="2438399"/>
                </a:lnTo>
                <a:lnTo>
                  <a:pt x="2301240" y="2443479"/>
                </a:lnTo>
                <a:lnTo>
                  <a:pt x="2321346" y="2443479"/>
                </a:lnTo>
                <a:lnTo>
                  <a:pt x="2316264" y="2438399"/>
                </a:lnTo>
                <a:close/>
              </a:path>
              <a:path w="2689860" h="2811779">
                <a:moveTo>
                  <a:pt x="2309911" y="2432049"/>
                </a:moveTo>
                <a:lnTo>
                  <a:pt x="2289810" y="2432049"/>
                </a:lnTo>
                <a:lnTo>
                  <a:pt x="2294890" y="2437129"/>
                </a:lnTo>
                <a:lnTo>
                  <a:pt x="2314993" y="2437129"/>
                </a:lnTo>
                <a:lnTo>
                  <a:pt x="2309911" y="2432049"/>
                </a:lnTo>
                <a:close/>
              </a:path>
              <a:path w="2689860" h="2811779">
                <a:moveTo>
                  <a:pt x="2303558" y="2425699"/>
                </a:moveTo>
                <a:lnTo>
                  <a:pt x="2283460" y="2425699"/>
                </a:lnTo>
                <a:lnTo>
                  <a:pt x="2288540" y="2430779"/>
                </a:lnTo>
                <a:lnTo>
                  <a:pt x="2308641" y="2430779"/>
                </a:lnTo>
                <a:lnTo>
                  <a:pt x="2303558" y="2425699"/>
                </a:lnTo>
                <a:close/>
              </a:path>
              <a:path w="2689860" h="2811779">
                <a:moveTo>
                  <a:pt x="2297206" y="2419349"/>
                </a:moveTo>
                <a:lnTo>
                  <a:pt x="2277110" y="2419349"/>
                </a:lnTo>
                <a:lnTo>
                  <a:pt x="2282190" y="2424429"/>
                </a:lnTo>
                <a:lnTo>
                  <a:pt x="2302288" y="2424429"/>
                </a:lnTo>
                <a:lnTo>
                  <a:pt x="2297206" y="2419349"/>
                </a:lnTo>
                <a:close/>
              </a:path>
              <a:path w="2689860" h="2811779">
                <a:moveTo>
                  <a:pt x="2290853" y="2412999"/>
                </a:moveTo>
                <a:lnTo>
                  <a:pt x="2270760" y="2412999"/>
                </a:lnTo>
                <a:lnTo>
                  <a:pt x="2275840" y="2418079"/>
                </a:lnTo>
                <a:lnTo>
                  <a:pt x="2295935" y="2418079"/>
                </a:lnTo>
                <a:lnTo>
                  <a:pt x="2290853" y="2412999"/>
                </a:lnTo>
                <a:close/>
              </a:path>
              <a:path w="2689860" h="2811779">
                <a:moveTo>
                  <a:pt x="2285771" y="2407919"/>
                </a:moveTo>
                <a:lnTo>
                  <a:pt x="2265680" y="2407919"/>
                </a:lnTo>
                <a:lnTo>
                  <a:pt x="2269490" y="2411729"/>
                </a:lnTo>
                <a:lnTo>
                  <a:pt x="2289582" y="2411729"/>
                </a:lnTo>
                <a:lnTo>
                  <a:pt x="2285771" y="2407919"/>
                </a:lnTo>
                <a:close/>
              </a:path>
              <a:path w="2689860" h="2811779">
                <a:moveTo>
                  <a:pt x="2279418" y="2401569"/>
                </a:moveTo>
                <a:lnTo>
                  <a:pt x="2259330" y="2401569"/>
                </a:lnTo>
                <a:lnTo>
                  <a:pt x="2264410" y="2406649"/>
                </a:lnTo>
                <a:lnTo>
                  <a:pt x="2284500" y="2406649"/>
                </a:lnTo>
                <a:lnTo>
                  <a:pt x="2279418" y="2401569"/>
                </a:lnTo>
                <a:close/>
              </a:path>
              <a:path w="2689860" h="2811779">
                <a:moveTo>
                  <a:pt x="2273065" y="2395219"/>
                </a:moveTo>
                <a:lnTo>
                  <a:pt x="2252980" y="2395219"/>
                </a:lnTo>
                <a:lnTo>
                  <a:pt x="2258060" y="2400299"/>
                </a:lnTo>
                <a:lnTo>
                  <a:pt x="2278147" y="2400299"/>
                </a:lnTo>
                <a:lnTo>
                  <a:pt x="2273065" y="2395219"/>
                </a:lnTo>
                <a:close/>
              </a:path>
              <a:path w="2689860" h="2811779">
                <a:moveTo>
                  <a:pt x="2266713" y="2388869"/>
                </a:moveTo>
                <a:lnTo>
                  <a:pt x="2246630" y="2388869"/>
                </a:lnTo>
                <a:lnTo>
                  <a:pt x="2251710" y="2393949"/>
                </a:lnTo>
                <a:lnTo>
                  <a:pt x="2271795" y="2393949"/>
                </a:lnTo>
                <a:lnTo>
                  <a:pt x="2266713" y="2388869"/>
                </a:lnTo>
                <a:close/>
              </a:path>
              <a:path w="2689860" h="2811779">
                <a:moveTo>
                  <a:pt x="2260360" y="2382520"/>
                </a:moveTo>
                <a:lnTo>
                  <a:pt x="2240280" y="2382520"/>
                </a:lnTo>
                <a:lnTo>
                  <a:pt x="2245360" y="2387599"/>
                </a:lnTo>
                <a:lnTo>
                  <a:pt x="2265442" y="2387599"/>
                </a:lnTo>
                <a:lnTo>
                  <a:pt x="2260360" y="2382520"/>
                </a:lnTo>
                <a:close/>
              </a:path>
              <a:path w="2689860" h="2811779">
                <a:moveTo>
                  <a:pt x="2254007" y="2376169"/>
                </a:moveTo>
                <a:lnTo>
                  <a:pt x="2233930" y="2376169"/>
                </a:lnTo>
                <a:lnTo>
                  <a:pt x="2239010" y="2381249"/>
                </a:lnTo>
                <a:lnTo>
                  <a:pt x="2259089" y="2381249"/>
                </a:lnTo>
                <a:lnTo>
                  <a:pt x="2254007" y="2376169"/>
                </a:lnTo>
                <a:close/>
              </a:path>
              <a:path w="2689860" h="2811779">
                <a:moveTo>
                  <a:pt x="2247654" y="2369819"/>
                </a:moveTo>
                <a:lnTo>
                  <a:pt x="2227580" y="2369819"/>
                </a:lnTo>
                <a:lnTo>
                  <a:pt x="2232660" y="2374899"/>
                </a:lnTo>
                <a:lnTo>
                  <a:pt x="2252737" y="2374899"/>
                </a:lnTo>
                <a:lnTo>
                  <a:pt x="2247654" y="2369819"/>
                </a:lnTo>
                <a:close/>
              </a:path>
              <a:path w="2689860" h="2811779">
                <a:moveTo>
                  <a:pt x="2241302" y="2363470"/>
                </a:moveTo>
                <a:lnTo>
                  <a:pt x="2221230" y="2363470"/>
                </a:lnTo>
                <a:lnTo>
                  <a:pt x="2226310" y="2368549"/>
                </a:lnTo>
                <a:lnTo>
                  <a:pt x="2246384" y="2368549"/>
                </a:lnTo>
                <a:lnTo>
                  <a:pt x="2241302" y="2363470"/>
                </a:lnTo>
                <a:close/>
              </a:path>
              <a:path w="2689860" h="2811779">
                <a:moveTo>
                  <a:pt x="2234949" y="2357119"/>
                </a:moveTo>
                <a:lnTo>
                  <a:pt x="2214880" y="2357119"/>
                </a:lnTo>
                <a:lnTo>
                  <a:pt x="2219960" y="2362199"/>
                </a:lnTo>
                <a:lnTo>
                  <a:pt x="2240031" y="2362199"/>
                </a:lnTo>
                <a:lnTo>
                  <a:pt x="2234949" y="2357119"/>
                </a:lnTo>
                <a:close/>
              </a:path>
              <a:path w="2689860" h="2811779">
                <a:moveTo>
                  <a:pt x="2228596" y="2350770"/>
                </a:moveTo>
                <a:lnTo>
                  <a:pt x="2208530" y="2350770"/>
                </a:lnTo>
                <a:lnTo>
                  <a:pt x="2213610" y="2355849"/>
                </a:lnTo>
                <a:lnTo>
                  <a:pt x="2233678" y="2355849"/>
                </a:lnTo>
                <a:lnTo>
                  <a:pt x="2228596" y="2350770"/>
                </a:lnTo>
                <a:close/>
              </a:path>
              <a:path w="2689860" h="2811779">
                <a:moveTo>
                  <a:pt x="2222243" y="2344419"/>
                </a:moveTo>
                <a:lnTo>
                  <a:pt x="2202180" y="2344419"/>
                </a:lnTo>
                <a:lnTo>
                  <a:pt x="2207260" y="2349499"/>
                </a:lnTo>
                <a:lnTo>
                  <a:pt x="2227326" y="2349499"/>
                </a:lnTo>
                <a:lnTo>
                  <a:pt x="2222243" y="2344419"/>
                </a:lnTo>
                <a:close/>
              </a:path>
              <a:path w="2689860" h="2811779">
                <a:moveTo>
                  <a:pt x="2215891" y="2338069"/>
                </a:moveTo>
                <a:lnTo>
                  <a:pt x="2195830" y="2338069"/>
                </a:lnTo>
                <a:lnTo>
                  <a:pt x="2200910" y="2343149"/>
                </a:lnTo>
                <a:lnTo>
                  <a:pt x="2220973" y="2343149"/>
                </a:lnTo>
                <a:lnTo>
                  <a:pt x="2215891" y="2338069"/>
                </a:lnTo>
                <a:close/>
              </a:path>
              <a:path w="2689860" h="2811779">
                <a:moveTo>
                  <a:pt x="2209538" y="2331720"/>
                </a:moveTo>
                <a:lnTo>
                  <a:pt x="2189480" y="2331720"/>
                </a:lnTo>
                <a:lnTo>
                  <a:pt x="2194560" y="2336799"/>
                </a:lnTo>
                <a:lnTo>
                  <a:pt x="2214620" y="2336799"/>
                </a:lnTo>
                <a:lnTo>
                  <a:pt x="2209538" y="2331720"/>
                </a:lnTo>
                <a:close/>
              </a:path>
              <a:path w="2689860" h="2811779">
                <a:moveTo>
                  <a:pt x="2203185" y="2325369"/>
                </a:moveTo>
                <a:lnTo>
                  <a:pt x="2183130" y="2325369"/>
                </a:lnTo>
                <a:lnTo>
                  <a:pt x="2188210" y="2330449"/>
                </a:lnTo>
                <a:lnTo>
                  <a:pt x="2208267" y="2330449"/>
                </a:lnTo>
                <a:lnTo>
                  <a:pt x="2203185" y="2325369"/>
                </a:lnTo>
                <a:close/>
              </a:path>
              <a:path w="2689860" h="2811779">
                <a:moveTo>
                  <a:pt x="2196832" y="2319020"/>
                </a:moveTo>
                <a:lnTo>
                  <a:pt x="2176780" y="2319020"/>
                </a:lnTo>
                <a:lnTo>
                  <a:pt x="2181860" y="2324099"/>
                </a:lnTo>
                <a:lnTo>
                  <a:pt x="2201915" y="2324099"/>
                </a:lnTo>
                <a:lnTo>
                  <a:pt x="2196832" y="2319020"/>
                </a:lnTo>
                <a:close/>
              </a:path>
              <a:path w="2689860" h="2811779">
                <a:moveTo>
                  <a:pt x="2190480" y="2312669"/>
                </a:moveTo>
                <a:lnTo>
                  <a:pt x="2170430" y="2312669"/>
                </a:lnTo>
                <a:lnTo>
                  <a:pt x="2175510" y="2317749"/>
                </a:lnTo>
                <a:lnTo>
                  <a:pt x="2195562" y="2317749"/>
                </a:lnTo>
                <a:lnTo>
                  <a:pt x="2190480" y="2312669"/>
                </a:lnTo>
                <a:close/>
              </a:path>
              <a:path w="2689860" h="2811779">
                <a:moveTo>
                  <a:pt x="2184127" y="2306319"/>
                </a:moveTo>
                <a:lnTo>
                  <a:pt x="2164080" y="2306319"/>
                </a:lnTo>
                <a:lnTo>
                  <a:pt x="2169160" y="2311399"/>
                </a:lnTo>
                <a:lnTo>
                  <a:pt x="2189209" y="2311399"/>
                </a:lnTo>
                <a:lnTo>
                  <a:pt x="2184127" y="2306319"/>
                </a:lnTo>
                <a:close/>
              </a:path>
              <a:path w="2689860" h="2811779">
                <a:moveTo>
                  <a:pt x="2177774" y="2299970"/>
                </a:moveTo>
                <a:lnTo>
                  <a:pt x="2157730" y="2299970"/>
                </a:lnTo>
                <a:lnTo>
                  <a:pt x="2162810" y="2305049"/>
                </a:lnTo>
                <a:lnTo>
                  <a:pt x="2182856" y="2305049"/>
                </a:lnTo>
                <a:lnTo>
                  <a:pt x="2177774" y="2299970"/>
                </a:lnTo>
                <a:close/>
              </a:path>
              <a:path w="2689860" h="2811779">
                <a:moveTo>
                  <a:pt x="2171422" y="2293619"/>
                </a:moveTo>
                <a:lnTo>
                  <a:pt x="2151380" y="2293619"/>
                </a:lnTo>
                <a:lnTo>
                  <a:pt x="2156460" y="2298699"/>
                </a:lnTo>
                <a:lnTo>
                  <a:pt x="2176504" y="2298699"/>
                </a:lnTo>
                <a:lnTo>
                  <a:pt x="2171422" y="2293619"/>
                </a:lnTo>
                <a:close/>
              </a:path>
              <a:path w="2689860" h="2811779">
                <a:moveTo>
                  <a:pt x="2165069" y="2287270"/>
                </a:moveTo>
                <a:lnTo>
                  <a:pt x="2145030" y="2287270"/>
                </a:lnTo>
                <a:lnTo>
                  <a:pt x="2150110" y="2292349"/>
                </a:lnTo>
                <a:lnTo>
                  <a:pt x="2170151" y="2292349"/>
                </a:lnTo>
                <a:lnTo>
                  <a:pt x="2165069" y="2287270"/>
                </a:lnTo>
                <a:close/>
              </a:path>
              <a:path w="2689860" h="2811779">
                <a:moveTo>
                  <a:pt x="2158716" y="2280919"/>
                </a:moveTo>
                <a:lnTo>
                  <a:pt x="2138680" y="2280919"/>
                </a:lnTo>
                <a:lnTo>
                  <a:pt x="2143760" y="2285999"/>
                </a:lnTo>
                <a:lnTo>
                  <a:pt x="2163798" y="2285999"/>
                </a:lnTo>
                <a:lnTo>
                  <a:pt x="2158716" y="2280919"/>
                </a:lnTo>
                <a:close/>
              </a:path>
              <a:path w="2689860" h="2811779">
                <a:moveTo>
                  <a:pt x="2152363" y="2274569"/>
                </a:moveTo>
                <a:lnTo>
                  <a:pt x="2132330" y="2274569"/>
                </a:lnTo>
                <a:lnTo>
                  <a:pt x="2137410" y="2279649"/>
                </a:lnTo>
                <a:lnTo>
                  <a:pt x="2157446" y="2279649"/>
                </a:lnTo>
                <a:lnTo>
                  <a:pt x="2152363" y="2274569"/>
                </a:lnTo>
                <a:close/>
              </a:path>
              <a:path w="2689860" h="2811779">
                <a:moveTo>
                  <a:pt x="2146011" y="2268219"/>
                </a:moveTo>
                <a:lnTo>
                  <a:pt x="2125980" y="2268219"/>
                </a:lnTo>
                <a:lnTo>
                  <a:pt x="2131060" y="2273299"/>
                </a:lnTo>
                <a:lnTo>
                  <a:pt x="2151093" y="2273299"/>
                </a:lnTo>
                <a:lnTo>
                  <a:pt x="2146011" y="2268219"/>
                </a:lnTo>
                <a:close/>
              </a:path>
              <a:path w="2689860" h="2811779">
                <a:moveTo>
                  <a:pt x="2139658" y="2261869"/>
                </a:moveTo>
                <a:lnTo>
                  <a:pt x="2119630" y="2261869"/>
                </a:lnTo>
                <a:lnTo>
                  <a:pt x="2124710" y="2266949"/>
                </a:lnTo>
                <a:lnTo>
                  <a:pt x="2144740" y="2266949"/>
                </a:lnTo>
                <a:lnTo>
                  <a:pt x="2139658" y="2261869"/>
                </a:lnTo>
                <a:close/>
              </a:path>
              <a:path w="2689860" h="2811779">
                <a:moveTo>
                  <a:pt x="2133305" y="2255520"/>
                </a:moveTo>
                <a:lnTo>
                  <a:pt x="2113280" y="2255520"/>
                </a:lnTo>
                <a:lnTo>
                  <a:pt x="2118360" y="2260599"/>
                </a:lnTo>
                <a:lnTo>
                  <a:pt x="2138387" y="2260599"/>
                </a:lnTo>
                <a:lnTo>
                  <a:pt x="2133305" y="2255520"/>
                </a:lnTo>
                <a:close/>
              </a:path>
              <a:path w="2689860" h="2811779">
                <a:moveTo>
                  <a:pt x="2126952" y="2249169"/>
                </a:moveTo>
                <a:lnTo>
                  <a:pt x="2106930" y="2249169"/>
                </a:lnTo>
                <a:lnTo>
                  <a:pt x="2112010" y="2254249"/>
                </a:lnTo>
                <a:lnTo>
                  <a:pt x="2132035" y="2254249"/>
                </a:lnTo>
                <a:lnTo>
                  <a:pt x="2126952" y="2249169"/>
                </a:lnTo>
                <a:close/>
              </a:path>
              <a:path w="2689860" h="2811779">
                <a:moveTo>
                  <a:pt x="2120600" y="2242819"/>
                </a:moveTo>
                <a:lnTo>
                  <a:pt x="2100580" y="2242819"/>
                </a:lnTo>
                <a:lnTo>
                  <a:pt x="2105660" y="2247899"/>
                </a:lnTo>
                <a:lnTo>
                  <a:pt x="2125682" y="2247899"/>
                </a:lnTo>
                <a:lnTo>
                  <a:pt x="2120600" y="2242819"/>
                </a:lnTo>
                <a:close/>
              </a:path>
              <a:path w="2689860" h="2811779">
                <a:moveTo>
                  <a:pt x="2114247" y="2236469"/>
                </a:moveTo>
                <a:lnTo>
                  <a:pt x="2094230" y="2236469"/>
                </a:lnTo>
                <a:lnTo>
                  <a:pt x="2099310" y="2241549"/>
                </a:lnTo>
                <a:lnTo>
                  <a:pt x="2119329" y="2241549"/>
                </a:lnTo>
                <a:lnTo>
                  <a:pt x="2114247" y="2236469"/>
                </a:lnTo>
                <a:close/>
              </a:path>
              <a:path w="2689860" h="2811779">
                <a:moveTo>
                  <a:pt x="2107894" y="2230119"/>
                </a:moveTo>
                <a:lnTo>
                  <a:pt x="2087880" y="2230119"/>
                </a:lnTo>
                <a:lnTo>
                  <a:pt x="2092960" y="2235199"/>
                </a:lnTo>
                <a:lnTo>
                  <a:pt x="2112976" y="2235199"/>
                </a:lnTo>
                <a:lnTo>
                  <a:pt x="2107894" y="2230119"/>
                </a:lnTo>
                <a:close/>
              </a:path>
              <a:path w="2689860" h="2811779">
                <a:moveTo>
                  <a:pt x="2101541" y="2223770"/>
                </a:moveTo>
                <a:lnTo>
                  <a:pt x="2081530" y="2223770"/>
                </a:lnTo>
                <a:lnTo>
                  <a:pt x="2086610" y="2228849"/>
                </a:lnTo>
                <a:lnTo>
                  <a:pt x="2106624" y="2228849"/>
                </a:lnTo>
                <a:lnTo>
                  <a:pt x="2101541" y="2223770"/>
                </a:lnTo>
                <a:close/>
              </a:path>
              <a:path w="2689860" h="2811779">
                <a:moveTo>
                  <a:pt x="2095189" y="2217419"/>
                </a:moveTo>
                <a:lnTo>
                  <a:pt x="2075180" y="2217419"/>
                </a:lnTo>
                <a:lnTo>
                  <a:pt x="2080260" y="2222499"/>
                </a:lnTo>
                <a:lnTo>
                  <a:pt x="2100271" y="2222499"/>
                </a:lnTo>
                <a:lnTo>
                  <a:pt x="2095189" y="2217419"/>
                </a:lnTo>
                <a:close/>
              </a:path>
              <a:path w="2689860" h="2811779">
                <a:moveTo>
                  <a:pt x="2088836" y="2211069"/>
                </a:moveTo>
                <a:lnTo>
                  <a:pt x="2068830" y="2211069"/>
                </a:lnTo>
                <a:lnTo>
                  <a:pt x="2073910" y="2216149"/>
                </a:lnTo>
                <a:lnTo>
                  <a:pt x="2093918" y="2216149"/>
                </a:lnTo>
                <a:lnTo>
                  <a:pt x="2088836" y="2211069"/>
                </a:lnTo>
                <a:close/>
              </a:path>
              <a:path w="2689860" h="2811779">
                <a:moveTo>
                  <a:pt x="1880466" y="2002789"/>
                </a:moveTo>
                <a:lnTo>
                  <a:pt x="1860550" y="2002789"/>
                </a:lnTo>
                <a:lnTo>
                  <a:pt x="2067560" y="2209799"/>
                </a:lnTo>
                <a:lnTo>
                  <a:pt x="2087565" y="2209799"/>
                </a:lnTo>
                <a:lnTo>
                  <a:pt x="1880466" y="2002789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0" y="4183379"/>
            <a:ext cx="2669540" cy="2669540"/>
          </a:xfrm>
          <a:custGeom>
            <a:avLst/>
            <a:gdLst/>
            <a:ahLst/>
            <a:cxnLst/>
            <a:rect l="l" t="t" r="r" b="b"/>
            <a:pathLst>
              <a:path w="2669540" h="26695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669540" h="266954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69540" h="266954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69540" h="2669540">
                <a:moveTo>
                  <a:pt x="16510" y="16510"/>
                </a:moveTo>
                <a:lnTo>
                  <a:pt x="0" y="16510"/>
                </a:lnTo>
                <a:lnTo>
                  <a:pt x="0" y="19050"/>
                </a:lnTo>
                <a:lnTo>
                  <a:pt x="3810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669540" h="2669540">
                <a:moveTo>
                  <a:pt x="22860" y="22860"/>
                </a:moveTo>
                <a:lnTo>
                  <a:pt x="3810" y="22860"/>
                </a:lnTo>
                <a:lnTo>
                  <a:pt x="10159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69540" h="2669540">
                <a:moveTo>
                  <a:pt x="29210" y="29210"/>
                </a:moveTo>
                <a:lnTo>
                  <a:pt x="10160" y="29210"/>
                </a:lnTo>
                <a:lnTo>
                  <a:pt x="16509" y="35559"/>
                </a:lnTo>
                <a:lnTo>
                  <a:pt x="35559" y="35559"/>
                </a:lnTo>
                <a:lnTo>
                  <a:pt x="29210" y="29210"/>
                </a:lnTo>
                <a:close/>
              </a:path>
              <a:path w="2669540" h="2669540">
                <a:moveTo>
                  <a:pt x="35560" y="35560"/>
                </a:moveTo>
                <a:lnTo>
                  <a:pt x="16510" y="35560"/>
                </a:lnTo>
                <a:lnTo>
                  <a:pt x="22860" y="41910"/>
                </a:lnTo>
                <a:lnTo>
                  <a:pt x="41910" y="41910"/>
                </a:lnTo>
                <a:lnTo>
                  <a:pt x="35560" y="35560"/>
                </a:lnTo>
                <a:close/>
              </a:path>
              <a:path w="2669540" h="2669540">
                <a:moveTo>
                  <a:pt x="41910" y="41910"/>
                </a:moveTo>
                <a:lnTo>
                  <a:pt x="22860" y="41910"/>
                </a:lnTo>
                <a:lnTo>
                  <a:pt x="29209" y="48259"/>
                </a:lnTo>
                <a:lnTo>
                  <a:pt x="48260" y="48259"/>
                </a:lnTo>
                <a:lnTo>
                  <a:pt x="41910" y="41910"/>
                </a:lnTo>
                <a:close/>
              </a:path>
              <a:path w="2669540" h="2669540">
                <a:moveTo>
                  <a:pt x="48260" y="48260"/>
                </a:moveTo>
                <a:lnTo>
                  <a:pt x="29210" y="48260"/>
                </a:lnTo>
                <a:lnTo>
                  <a:pt x="35559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669540" h="2669540">
                <a:moveTo>
                  <a:pt x="54610" y="54610"/>
                </a:moveTo>
                <a:lnTo>
                  <a:pt x="35560" y="54610"/>
                </a:lnTo>
                <a:lnTo>
                  <a:pt x="41910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669540" h="2669540">
                <a:moveTo>
                  <a:pt x="60960" y="60960"/>
                </a:moveTo>
                <a:lnTo>
                  <a:pt x="41910" y="60960"/>
                </a:lnTo>
                <a:lnTo>
                  <a:pt x="48259" y="67309"/>
                </a:lnTo>
                <a:lnTo>
                  <a:pt x="67310" y="67309"/>
                </a:lnTo>
                <a:lnTo>
                  <a:pt x="60960" y="60960"/>
                </a:lnTo>
                <a:close/>
              </a:path>
              <a:path w="2669540" h="2669540">
                <a:moveTo>
                  <a:pt x="67310" y="67310"/>
                </a:moveTo>
                <a:lnTo>
                  <a:pt x="48260" y="67310"/>
                </a:lnTo>
                <a:lnTo>
                  <a:pt x="54610" y="73660"/>
                </a:lnTo>
                <a:lnTo>
                  <a:pt x="73660" y="73660"/>
                </a:lnTo>
                <a:lnTo>
                  <a:pt x="67310" y="67310"/>
                </a:lnTo>
                <a:close/>
              </a:path>
              <a:path w="2669540" h="2669540">
                <a:moveTo>
                  <a:pt x="73660" y="73660"/>
                </a:moveTo>
                <a:lnTo>
                  <a:pt x="54610" y="73660"/>
                </a:lnTo>
                <a:lnTo>
                  <a:pt x="60959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69540" h="2669540">
                <a:moveTo>
                  <a:pt x="80010" y="80010"/>
                </a:moveTo>
                <a:lnTo>
                  <a:pt x="60960" y="80010"/>
                </a:lnTo>
                <a:lnTo>
                  <a:pt x="67309" y="86359"/>
                </a:lnTo>
                <a:lnTo>
                  <a:pt x="86360" y="86359"/>
                </a:lnTo>
                <a:lnTo>
                  <a:pt x="80010" y="80010"/>
                </a:lnTo>
                <a:close/>
              </a:path>
              <a:path w="2669540" h="2669540">
                <a:moveTo>
                  <a:pt x="86360" y="86360"/>
                </a:moveTo>
                <a:lnTo>
                  <a:pt x="67310" y="86360"/>
                </a:lnTo>
                <a:lnTo>
                  <a:pt x="73660" y="92710"/>
                </a:lnTo>
                <a:lnTo>
                  <a:pt x="92710" y="92710"/>
                </a:lnTo>
                <a:lnTo>
                  <a:pt x="86360" y="86360"/>
                </a:lnTo>
                <a:close/>
              </a:path>
              <a:path w="2669540" h="2669540">
                <a:moveTo>
                  <a:pt x="92710" y="92710"/>
                </a:moveTo>
                <a:lnTo>
                  <a:pt x="73660" y="92710"/>
                </a:lnTo>
                <a:lnTo>
                  <a:pt x="80009" y="99059"/>
                </a:lnTo>
                <a:lnTo>
                  <a:pt x="99059" y="99059"/>
                </a:lnTo>
                <a:lnTo>
                  <a:pt x="92710" y="92710"/>
                </a:lnTo>
                <a:close/>
              </a:path>
              <a:path w="2669540" h="2669540">
                <a:moveTo>
                  <a:pt x="99060" y="99060"/>
                </a:moveTo>
                <a:lnTo>
                  <a:pt x="80010" y="99060"/>
                </a:lnTo>
                <a:lnTo>
                  <a:pt x="86360" y="105410"/>
                </a:lnTo>
                <a:lnTo>
                  <a:pt x="105410" y="105410"/>
                </a:lnTo>
                <a:lnTo>
                  <a:pt x="99060" y="99060"/>
                </a:lnTo>
                <a:close/>
              </a:path>
              <a:path w="2669540" h="2669540">
                <a:moveTo>
                  <a:pt x="105410" y="105410"/>
                </a:moveTo>
                <a:lnTo>
                  <a:pt x="86360" y="105410"/>
                </a:lnTo>
                <a:lnTo>
                  <a:pt x="92710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669540" h="2669540">
                <a:moveTo>
                  <a:pt x="111760" y="111760"/>
                </a:moveTo>
                <a:lnTo>
                  <a:pt x="92710" y="111760"/>
                </a:lnTo>
                <a:lnTo>
                  <a:pt x="990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669540" h="2669540">
                <a:moveTo>
                  <a:pt x="118110" y="118110"/>
                </a:moveTo>
                <a:lnTo>
                  <a:pt x="99060" y="118110"/>
                </a:lnTo>
                <a:lnTo>
                  <a:pt x="105410" y="124460"/>
                </a:lnTo>
                <a:lnTo>
                  <a:pt x="124460" y="124460"/>
                </a:lnTo>
                <a:lnTo>
                  <a:pt x="118110" y="118110"/>
                </a:lnTo>
                <a:close/>
              </a:path>
              <a:path w="2669540" h="2669540">
                <a:moveTo>
                  <a:pt x="124460" y="124460"/>
                </a:moveTo>
                <a:lnTo>
                  <a:pt x="105410" y="124460"/>
                </a:lnTo>
                <a:lnTo>
                  <a:pt x="111760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669540" h="2669540">
                <a:moveTo>
                  <a:pt x="130810" y="130810"/>
                </a:moveTo>
                <a:lnTo>
                  <a:pt x="111760" y="130810"/>
                </a:lnTo>
                <a:lnTo>
                  <a:pt x="118110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69540" h="2669540">
                <a:moveTo>
                  <a:pt x="137160" y="137160"/>
                </a:moveTo>
                <a:lnTo>
                  <a:pt x="118110" y="137160"/>
                </a:lnTo>
                <a:lnTo>
                  <a:pt x="12446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669540" h="2669540">
                <a:moveTo>
                  <a:pt x="143510" y="143510"/>
                </a:moveTo>
                <a:lnTo>
                  <a:pt x="124460" y="143510"/>
                </a:lnTo>
                <a:lnTo>
                  <a:pt x="130809" y="149859"/>
                </a:lnTo>
                <a:lnTo>
                  <a:pt x="149859" y="149859"/>
                </a:lnTo>
                <a:lnTo>
                  <a:pt x="143510" y="143510"/>
                </a:lnTo>
                <a:close/>
              </a:path>
              <a:path w="2669540" h="2669540">
                <a:moveTo>
                  <a:pt x="149860" y="149860"/>
                </a:moveTo>
                <a:lnTo>
                  <a:pt x="130810" y="149860"/>
                </a:lnTo>
                <a:lnTo>
                  <a:pt x="137160" y="156210"/>
                </a:lnTo>
                <a:lnTo>
                  <a:pt x="156210" y="156210"/>
                </a:lnTo>
                <a:lnTo>
                  <a:pt x="149860" y="149860"/>
                </a:lnTo>
                <a:close/>
              </a:path>
              <a:path w="2669540" h="2669540">
                <a:moveTo>
                  <a:pt x="156210" y="156210"/>
                </a:moveTo>
                <a:lnTo>
                  <a:pt x="137160" y="156210"/>
                </a:lnTo>
                <a:lnTo>
                  <a:pt x="143510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669540" h="2669540">
                <a:moveTo>
                  <a:pt x="162560" y="162560"/>
                </a:moveTo>
                <a:lnTo>
                  <a:pt x="143510" y="162560"/>
                </a:lnTo>
                <a:lnTo>
                  <a:pt x="149860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669540" h="2669540">
                <a:moveTo>
                  <a:pt x="168910" y="168910"/>
                </a:moveTo>
                <a:lnTo>
                  <a:pt x="149860" y="168910"/>
                </a:lnTo>
                <a:lnTo>
                  <a:pt x="162560" y="181610"/>
                </a:lnTo>
                <a:lnTo>
                  <a:pt x="181610" y="181610"/>
                </a:lnTo>
                <a:lnTo>
                  <a:pt x="168910" y="168910"/>
                </a:lnTo>
                <a:close/>
              </a:path>
              <a:path w="2669540" h="2669540">
                <a:moveTo>
                  <a:pt x="181610" y="181610"/>
                </a:moveTo>
                <a:lnTo>
                  <a:pt x="162560" y="181610"/>
                </a:lnTo>
                <a:lnTo>
                  <a:pt x="168910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69540" h="2669540">
                <a:moveTo>
                  <a:pt x="187960" y="187960"/>
                </a:moveTo>
                <a:lnTo>
                  <a:pt x="168910" y="187960"/>
                </a:lnTo>
                <a:lnTo>
                  <a:pt x="175260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669540" h="2669540">
                <a:moveTo>
                  <a:pt x="194310" y="194310"/>
                </a:moveTo>
                <a:lnTo>
                  <a:pt x="175260" y="194310"/>
                </a:lnTo>
                <a:lnTo>
                  <a:pt x="181610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669540" h="2669540">
                <a:moveTo>
                  <a:pt x="200660" y="200660"/>
                </a:moveTo>
                <a:lnTo>
                  <a:pt x="181610" y="200660"/>
                </a:lnTo>
                <a:lnTo>
                  <a:pt x="187960" y="207010"/>
                </a:lnTo>
                <a:lnTo>
                  <a:pt x="207010" y="207010"/>
                </a:lnTo>
                <a:lnTo>
                  <a:pt x="200660" y="200660"/>
                </a:lnTo>
                <a:close/>
              </a:path>
              <a:path w="2669540" h="2669540">
                <a:moveTo>
                  <a:pt x="207010" y="207010"/>
                </a:moveTo>
                <a:lnTo>
                  <a:pt x="187960" y="20701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69540" h="2669540">
                <a:moveTo>
                  <a:pt x="219710" y="219710"/>
                </a:moveTo>
                <a:lnTo>
                  <a:pt x="200660" y="219710"/>
                </a:lnTo>
                <a:lnTo>
                  <a:pt x="207010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669540" h="2669540">
                <a:moveTo>
                  <a:pt x="226060" y="226060"/>
                </a:moveTo>
                <a:lnTo>
                  <a:pt x="207010" y="226060"/>
                </a:lnTo>
                <a:lnTo>
                  <a:pt x="213360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669540" h="2669540">
                <a:moveTo>
                  <a:pt x="232410" y="232410"/>
                </a:moveTo>
                <a:lnTo>
                  <a:pt x="213360" y="232410"/>
                </a:lnTo>
                <a:lnTo>
                  <a:pt x="219710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669540" h="2669540">
                <a:moveTo>
                  <a:pt x="238760" y="238760"/>
                </a:moveTo>
                <a:lnTo>
                  <a:pt x="219710" y="238760"/>
                </a:lnTo>
                <a:lnTo>
                  <a:pt x="226060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669540" h="2669540">
                <a:moveTo>
                  <a:pt x="245110" y="245110"/>
                </a:moveTo>
                <a:lnTo>
                  <a:pt x="226060" y="245110"/>
                </a:lnTo>
                <a:lnTo>
                  <a:pt x="232410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669540" h="2669540">
                <a:moveTo>
                  <a:pt x="251460" y="251460"/>
                </a:moveTo>
                <a:lnTo>
                  <a:pt x="232410" y="251460"/>
                </a:lnTo>
                <a:lnTo>
                  <a:pt x="238759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69540" h="2669540">
                <a:moveTo>
                  <a:pt x="257810" y="257810"/>
                </a:moveTo>
                <a:lnTo>
                  <a:pt x="238760" y="257810"/>
                </a:lnTo>
                <a:lnTo>
                  <a:pt x="245110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669540" h="2669540">
                <a:moveTo>
                  <a:pt x="264160" y="264160"/>
                </a:moveTo>
                <a:lnTo>
                  <a:pt x="245110" y="264160"/>
                </a:lnTo>
                <a:lnTo>
                  <a:pt x="251460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669540" h="2669540">
                <a:moveTo>
                  <a:pt x="270510" y="270510"/>
                </a:moveTo>
                <a:lnTo>
                  <a:pt x="251460" y="270510"/>
                </a:lnTo>
                <a:lnTo>
                  <a:pt x="257810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669540" h="2669540">
                <a:moveTo>
                  <a:pt x="276860" y="276860"/>
                </a:moveTo>
                <a:lnTo>
                  <a:pt x="257810" y="276860"/>
                </a:lnTo>
                <a:lnTo>
                  <a:pt x="26416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669540" h="2669540">
                <a:moveTo>
                  <a:pt x="283210" y="283210"/>
                </a:moveTo>
                <a:lnTo>
                  <a:pt x="264160" y="283210"/>
                </a:lnTo>
                <a:lnTo>
                  <a:pt x="270509" y="289559"/>
                </a:lnTo>
                <a:lnTo>
                  <a:pt x="289559" y="289559"/>
                </a:lnTo>
                <a:lnTo>
                  <a:pt x="283210" y="283210"/>
                </a:lnTo>
                <a:close/>
              </a:path>
              <a:path w="2669540" h="2669540">
                <a:moveTo>
                  <a:pt x="289560" y="289560"/>
                </a:moveTo>
                <a:lnTo>
                  <a:pt x="270510" y="289560"/>
                </a:lnTo>
                <a:lnTo>
                  <a:pt x="276860" y="295910"/>
                </a:lnTo>
                <a:lnTo>
                  <a:pt x="295910" y="295910"/>
                </a:lnTo>
                <a:lnTo>
                  <a:pt x="289560" y="289560"/>
                </a:lnTo>
                <a:close/>
              </a:path>
              <a:path w="2669540" h="2669540">
                <a:moveTo>
                  <a:pt x="295910" y="295910"/>
                </a:moveTo>
                <a:lnTo>
                  <a:pt x="276860" y="295910"/>
                </a:lnTo>
                <a:lnTo>
                  <a:pt x="289560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669540" h="2669540">
                <a:moveTo>
                  <a:pt x="308610" y="308610"/>
                </a:moveTo>
                <a:lnTo>
                  <a:pt x="289560" y="308610"/>
                </a:lnTo>
                <a:lnTo>
                  <a:pt x="295910" y="314960"/>
                </a:lnTo>
                <a:lnTo>
                  <a:pt x="314960" y="314960"/>
                </a:lnTo>
                <a:lnTo>
                  <a:pt x="308610" y="308610"/>
                </a:lnTo>
                <a:close/>
              </a:path>
              <a:path w="2669540" h="2669540">
                <a:moveTo>
                  <a:pt x="314960" y="314960"/>
                </a:moveTo>
                <a:lnTo>
                  <a:pt x="295910" y="314960"/>
                </a:lnTo>
                <a:lnTo>
                  <a:pt x="302260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669540" h="2669540">
                <a:moveTo>
                  <a:pt x="321310" y="321310"/>
                </a:moveTo>
                <a:lnTo>
                  <a:pt x="302260" y="321310"/>
                </a:lnTo>
                <a:lnTo>
                  <a:pt x="308609" y="327659"/>
                </a:lnTo>
                <a:lnTo>
                  <a:pt x="327659" y="327659"/>
                </a:lnTo>
                <a:lnTo>
                  <a:pt x="321310" y="321310"/>
                </a:lnTo>
                <a:close/>
              </a:path>
              <a:path w="2669540" h="2669540">
                <a:moveTo>
                  <a:pt x="327660" y="327660"/>
                </a:moveTo>
                <a:lnTo>
                  <a:pt x="308610" y="327660"/>
                </a:lnTo>
                <a:lnTo>
                  <a:pt x="314960" y="334009"/>
                </a:lnTo>
                <a:lnTo>
                  <a:pt x="334009" y="334009"/>
                </a:lnTo>
                <a:lnTo>
                  <a:pt x="327660" y="327660"/>
                </a:lnTo>
                <a:close/>
              </a:path>
              <a:path w="2669540" h="2669540">
                <a:moveTo>
                  <a:pt x="334010" y="334010"/>
                </a:moveTo>
                <a:lnTo>
                  <a:pt x="314960" y="334010"/>
                </a:lnTo>
                <a:lnTo>
                  <a:pt x="321310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669540" h="2669540">
                <a:moveTo>
                  <a:pt x="340360" y="340360"/>
                </a:moveTo>
                <a:lnTo>
                  <a:pt x="321310" y="340360"/>
                </a:lnTo>
                <a:lnTo>
                  <a:pt x="334010" y="353060"/>
                </a:lnTo>
                <a:lnTo>
                  <a:pt x="353060" y="353060"/>
                </a:lnTo>
                <a:lnTo>
                  <a:pt x="340360" y="340360"/>
                </a:lnTo>
                <a:close/>
              </a:path>
              <a:path w="2669540" h="2669540">
                <a:moveTo>
                  <a:pt x="353060" y="353060"/>
                </a:moveTo>
                <a:lnTo>
                  <a:pt x="334010" y="35306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3060" y="353060"/>
                </a:lnTo>
                <a:close/>
              </a:path>
              <a:path w="2669540" h="2669540">
                <a:moveTo>
                  <a:pt x="359410" y="359410"/>
                </a:moveTo>
                <a:lnTo>
                  <a:pt x="340360" y="359410"/>
                </a:lnTo>
                <a:lnTo>
                  <a:pt x="346710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669540" h="2669540">
                <a:moveTo>
                  <a:pt x="365760" y="365760"/>
                </a:moveTo>
                <a:lnTo>
                  <a:pt x="346710" y="365760"/>
                </a:lnTo>
                <a:lnTo>
                  <a:pt x="353060" y="372110"/>
                </a:lnTo>
                <a:lnTo>
                  <a:pt x="372110" y="372110"/>
                </a:lnTo>
                <a:lnTo>
                  <a:pt x="365760" y="365760"/>
                </a:lnTo>
                <a:close/>
              </a:path>
              <a:path w="2669540" h="2669540">
                <a:moveTo>
                  <a:pt x="372110" y="372110"/>
                </a:moveTo>
                <a:lnTo>
                  <a:pt x="353060" y="372110"/>
                </a:lnTo>
                <a:lnTo>
                  <a:pt x="365760" y="384810"/>
                </a:lnTo>
                <a:lnTo>
                  <a:pt x="384810" y="384810"/>
                </a:lnTo>
                <a:lnTo>
                  <a:pt x="372110" y="372110"/>
                </a:lnTo>
                <a:close/>
              </a:path>
              <a:path w="2669540" h="2669540">
                <a:moveTo>
                  <a:pt x="384810" y="384810"/>
                </a:moveTo>
                <a:lnTo>
                  <a:pt x="365760" y="384810"/>
                </a:lnTo>
                <a:lnTo>
                  <a:pt x="384810" y="403860"/>
                </a:lnTo>
                <a:lnTo>
                  <a:pt x="403860" y="403860"/>
                </a:lnTo>
                <a:lnTo>
                  <a:pt x="384810" y="384810"/>
                </a:lnTo>
                <a:close/>
              </a:path>
              <a:path w="2669540" h="2669540">
                <a:moveTo>
                  <a:pt x="403860" y="403860"/>
                </a:moveTo>
                <a:lnTo>
                  <a:pt x="384810" y="403860"/>
                </a:lnTo>
                <a:lnTo>
                  <a:pt x="391160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669540" h="2669540">
                <a:moveTo>
                  <a:pt x="410210" y="410210"/>
                </a:moveTo>
                <a:lnTo>
                  <a:pt x="391160" y="410210"/>
                </a:lnTo>
                <a:lnTo>
                  <a:pt x="397510" y="416560"/>
                </a:lnTo>
                <a:lnTo>
                  <a:pt x="416560" y="416560"/>
                </a:lnTo>
                <a:lnTo>
                  <a:pt x="410210" y="410210"/>
                </a:lnTo>
                <a:close/>
              </a:path>
              <a:path w="2669540" h="2669540">
                <a:moveTo>
                  <a:pt x="416560" y="416560"/>
                </a:moveTo>
                <a:lnTo>
                  <a:pt x="397510" y="416560"/>
                </a:lnTo>
                <a:lnTo>
                  <a:pt x="403860" y="422910"/>
                </a:lnTo>
                <a:lnTo>
                  <a:pt x="422910" y="422910"/>
                </a:lnTo>
                <a:lnTo>
                  <a:pt x="416560" y="416560"/>
                </a:lnTo>
                <a:close/>
              </a:path>
              <a:path w="2669540" h="2669540">
                <a:moveTo>
                  <a:pt x="422910" y="422910"/>
                </a:moveTo>
                <a:lnTo>
                  <a:pt x="403860" y="422910"/>
                </a:lnTo>
                <a:lnTo>
                  <a:pt x="410210" y="429260"/>
                </a:lnTo>
                <a:lnTo>
                  <a:pt x="429260" y="429260"/>
                </a:lnTo>
                <a:lnTo>
                  <a:pt x="422910" y="422910"/>
                </a:lnTo>
                <a:close/>
              </a:path>
              <a:path w="2669540" h="2669540">
                <a:moveTo>
                  <a:pt x="429260" y="429260"/>
                </a:moveTo>
                <a:lnTo>
                  <a:pt x="410210" y="429260"/>
                </a:lnTo>
                <a:lnTo>
                  <a:pt x="416560" y="435610"/>
                </a:lnTo>
                <a:lnTo>
                  <a:pt x="435610" y="435610"/>
                </a:lnTo>
                <a:lnTo>
                  <a:pt x="429260" y="429260"/>
                </a:lnTo>
                <a:close/>
              </a:path>
              <a:path w="2669540" h="2669540">
                <a:moveTo>
                  <a:pt x="435610" y="435610"/>
                </a:moveTo>
                <a:lnTo>
                  <a:pt x="416560" y="435610"/>
                </a:lnTo>
                <a:lnTo>
                  <a:pt x="422910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669540" h="2669540">
                <a:moveTo>
                  <a:pt x="441960" y="441960"/>
                </a:moveTo>
                <a:lnTo>
                  <a:pt x="422910" y="441960"/>
                </a:lnTo>
                <a:lnTo>
                  <a:pt x="429260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69540" h="2669540">
                <a:moveTo>
                  <a:pt x="448310" y="448310"/>
                </a:moveTo>
                <a:lnTo>
                  <a:pt x="429260" y="448310"/>
                </a:lnTo>
                <a:lnTo>
                  <a:pt x="435610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669540" h="2669540">
                <a:moveTo>
                  <a:pt x="454660" y="454660"/>
                </a:moveTo>
                <a:lnTo>
                  <a:pt x="435610" y="454660"/>
                </a:lnTo>
                <a:lnTo>
                  <a:pt x="441960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669540" h="2669540">
                <a:moveTo>
                  <a:pt x="461010" y="461010"/>
                </a:moveTo>
                <a:lnTo>
                  <a:pt x="441960" y="461010"/>
                </a:lnTo>
                <a:lnTo>
                  <a:pt x="44831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69540" h="2669540">
                <a:moveTo>
                  <a:pt x="467360" y="467360"/>
                </a:moveTo>
                <a:lnTo>
                  <a:pt x="448310" y="467360"/>
                </a:lnTo>
                <a:lnTo>
                  <a:pt x="454660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669540" h="2669540">
                <a:moveTo>
                  <a:pt x="473710" y="473710"/>
                </a:moveTo>
                <a:lnTo>
                  <a:pt x="454660" y="473710"/>
                </a:lnTo>
                <a:lnTo>
                  <a:pt x="461010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69540" h="2669540">
                <a:moveTo>
                  <a:pt x="480060" y="480060"/>
                </a:moveTo>
                <a:lnTo>
                  <a:pt x="461010" y="480060"/>
                </a:lnTo>
                <a:lnTo>
                  <a:pt x="467360" y="486410"/>
                </a:lnTo>
                <a:lnTo>
                  <a:pt x="486410" y="486410"/>
                </a:lnTo>
                <a:lnTo>
                  <a:pt x="480060" y="480060"/>
                </a:lnTo>
                <a:close/>
              </a:path>
              <a:path w="2669540" h="2669540">
                <a:moveTo>
                  <a:pt x="486410" y="486410"/>
                </a:moveTo>
                <a:lnTo>
                  <a:pt x="467360" y="486410"/>
                </a:lnTo>
                <a:lnTo>
                  <a:pt x="473710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669540" h="2669540">
                <a:moveTo>
                  <a:pt x="492760" y="492760"/>
                </a:moveTo>
                <a:lnTo>
                  <a:pt x="473710" y="492760"/>
                </a:lnTo>
                <a:lnTo>
                  <a:pt x="480060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669540" h="2669540">
                <a:moveTo>
                  <a:pt x="499110" y="499110"/>
                </a:moveTo>
                <a:lnTo>
                  <a:pt x="480060" y="499110"/>
                </a:lnTo>
                <a:lnTo>
                  <a:pt x="492760" y="511810"/>
                </a:lnTo>
                <a:lnTo>
                  <a:pt x="511810" y="511810"/>
                </a:lnTo>
                <a:lnTo>
                  <a:pt x="499110" y="499110"/>
                </a:lnTo>
                <a:close/>
              </a:path>
              <a:path w="2669540" h="2669540">
                <a:moveTo>
                  <a:pt x="511810" y="511810"/>
                </a:moveTo>
                <a:lnTo>
                  <a:pt x="492760" y="511810"/>
                </a:lnTo>
                <a:lnTo>
                  <a:pt x="505460" y="524510"/>
                </a:lnTo>
                <a:lnTo>
                  <a:pt x="524510" y="524510"/>
                </a:lnTo>
                <a:lnTo>
                  <a:pt x="511810" y="511810"/>
                </a:lnTo>
                <a:close/>
              </a:path>
              <a:path w="2669540" h="2669540">
                <a:moveTo>
                  <a:pt x="524510" y="524510"/>
                </a:moveTo>
                <a:lnTo>
                  <a:pt x="505460" y="524510"/>
                </a:lnTo>
                <a:lnTo>
                  <a:pt x="511810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669540" h="2669540">
                <a:moveTo>
                  <a:pt x="530860" y="530860"/>
                </a:moveTo>
                <a:lnTo>
                  <a:pt x="511810" y="530860"/>
                </a:lnTo>
                <a:lnTo>
                  <a:pt x="530860" y="549910"/>
                </a:lnTo>
                <a:lnTo>
                  <a:pt x="549910" y="549910"/>
                </a:lnTo>
                <a:lnTo>
                  <a:pt x="530860" y="530860"/>
                </a:lnTo>
                <a:close/>
              </a:path>
              <a:path w="2669540" h="2669540">
                <a:moveTo>
                  <a:pt x="549910" y="549910"/>
                </a:moveTo>
                <a:lnTo>
                  <a:pt x="530860" y="549910"/>
                </a:lnTo>
                <a:lnTo>
                  <a:pt x="543560" y="562610"/>
                </a:lnTo>
                <a:lnTo>
                  <a:pt x="562610" y="562610"/>
                </a:lnTo>
                <a:lnTo>
                  <a:pt x="549910" y="549910"/>
                </a:lnTo>
                <a:close/>
              </a:path>
              <a:path w="2669540" h="2669540">
                <a:moveTo>
                  <a:pt x="562610" y="562610"/>
                </a:moveTo>
                <a:lnTo>
                  <a:pt x="543560" y="562610"/>
                </a:lnTo>
                <a:lnTo>
                  <a:pt x="556260" y="575310"/>
                </a:lnTo>
                <a:lnTo>
                  <a:pt x="575310" y="575310"/>
                </a:lnTo>
                <a:lnTo>
                  <a:pt x="562610" y="562610"/>
                </a:lnTo>
                <a:close/>
              </a:path>
              <a:path w="2669540" h="2669540">
                <a:moveTo>
                  <a:pt x="575310" y="575310"/>
                </a:moveTo>
                <a:lnTo>
                  <a:pt x="556260" y="57531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69540" h="2669540">
                <a:moveTo>
                  <a:pt x="581660" y="581660"/>
                </a:moveTo>
                <a:lnTo>
                  <a:pt x="562610" y="58166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669540" h="2669540">
                <a:moveTo>
                  <a:pt x="588010" y="588010"/>
                </a:moveTo>
                <a:lnTo>
                  <a:pt x="568960" y="58801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69540" h="2669540">
                <a:moveTo>
                  <a:pt x="594360" y="594360"/>
                </a:moveTo>
                <a:lnTo>
                  <a:pt x="575310" y="59436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669540" h="2669540">
                <a:moveTo>
                  <a:pt x="600710" y="600710"/>
                </a:moveTo>
                <a:lnTo>
                  <a:pt x="581660" y="600710"/>
                </a:lnTo>
                <a:lnTo>
                  <a:pt x="588009" y="607059"/>
                </a:lnTo>
                <a:lnTo>
                  <a:pt x="607060" y="607059"/>
                </a:lnTo>
                <a:lnTo>
                  <a:pt x="600710" y="600710"/>
                </a:lnTo>
                <a:close/>
              </a:path>
              <a:path w="2669540" h="2669540">
                <a:moveTo>
                  <a:pt x="607060" y="607060"/>
                </a:moveTo>
                <a:lnTo>
                  <a:pt x="588010" y="60706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7060" y="607060"/>
                </a:lnTo>
                <a:close/>
              </a:path>
              <a:path w="2669540" h="2669540">
                <a:moveTo>
                  <a:pt x="613410" y="613410"/>
                </a:moveTo>
                <a:lnTo>
                  <a:pt x="594360" y="61341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69540" h="2669540">
                <a:moveTo>
                  <a:pt x="619760" y="619760"/>
                </a:moveTo>
                <a:lnTo>
                  <a:pt x="600710" y="61976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19760" y="619760"/>
                </a:lnTo>
                <a:close/>
              </a:path>
              <a:path w="2669540" h="2669540">
                <a:moveTo>
                  <a:pt x="626110" y="626110"/>
                </a:moveTo>
                <a:lnTo>
                  <a:pt x="607060" y="62611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669540" h="2669540">
                <a:moveTo>
                  <a:pt x="632460" y="632460"/>
                </a:moveTo>
                <a:lnTo>
                  <a:pt x="613410" y="632460"/>
                </a:lnTo>
                <a:lnTo>
                  <a:pt x="619760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669540" h="2669540">
                <a:moveTo>
                  <a:pt x="638810" y="638810"/>
                </a:moveTo>
                <a:lnTo>
                  <a:pt x="619760" y="63881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38810" y="638810"/>
                </a:lnTo>
                <a:close/>
              </a:path>
              <a:path w="2669540" h="2669540">
                <a:moveTo>
                  <a:pt x="645160" y="645160"/>
                </a:moveTo>
                <a:lnTo>
                  <a:pt x="626110" y="64516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69540" h="2669540">
                <a:moveTo>
                  <a:pt x="651510" y="651510"/>
                </a:moveTo>
                <a:lnTo>
                  <a:pt x="632460" y="65151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1510" y="651510"/>
                </a:lnTo>
                <a:close/>
              </a:path>
              <a:path w="2669540" h="2669540">
                <a:moveTo>
                  <a:pt x="657860" y="657860"/>
                </a:moveTo>
                <a:lnTo>
                  <a:pt x="638810" y="657860"/>
                </a:lnTo>
                <a:lnTo>
                  <a:pt x="645160" y="664210"/>
                </a:lnTo>
                <a:lnTo>
                  <a:pt x="664210" y="664210"/>
                </a:lnTo>
                <a:lnTo>
                  <a:pt x="657860" y="657860"/>
                </a:lnTo>
                <a:close/>
              </a:path>
              <a:path w="2669540" h="2669540">
                <a:moveTo>
                  <a:pt x="664210" y="664210"/>
                </a:moveTo>
                <a:lnTo>
                  <a:pt x="645160" y="66421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669540" h="2669540">
                <a:moveTo>
                  <a:pt x="670560" y="670560"/>
                </a:moveTo>
                <a:lnTo>
                  <a:pt x="651510" y="67056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669540" h="2669540">
                <a:moveTo>
                  <a:pt x="676910" y="676910"/>
                </a:moveTo>
                <a:lnTo>
                  <a:pt x="657860" y="67691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669540" h="2669540">
                <a:moveTo>
                  <a:pt x="683260" y="683260"/>
                </a:moveTo>
                <a:lnTo>
                  <a:pt x="664210" y="68326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669540" h="2669540">
                <a:moveTo>
                  <a:pt x="689610" y="689610"/>
                </a:moveTo>
                <a:lnTo>
                  <a:pt x="670560" y="68961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669540" h="2669540">
                <a:moveTo>
                  <a:pt x="695960" y="695960"/>
                </a:moveTo>
                <a:lnTo>
                  <a:pt x="676910" y="69596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69540" h="2669540">
                <a:moveTo>
                  <a:pt x="702310" y="702310"/>
                </a:moveTo>
                <a:lnTo>
                  <a:pt x="683260" y="70231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2310" y="702310"/>
                </a:lnTo>
                <a:close/>
              </a:path>
              <a:path w="2669540" h="2669540">
                <a:moveTo>
                  <a:pt x="715010" y="715010"/>
                </a:moveTo>
                <a:lnTo>
                  <a:pt x="695960" y="71501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669540" h="2669540">
                <a:moveTo>
                  <a:pt x="721360" y="721360"/>
                </a:moveTo>
                <a:lnTo>
                  <a:pt x="702310" y="72136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1360" y="721360"/>
                </a:lnTo>
                <a:close/>
              </a:path>
              <a:path w="2669540" h="2669540">
                <a:moveTo>
                  <a:pt x="734060" y="734060"/>
                </a:moveTo>
                <a:lnTo>
                  <a:pt x="715010" y="734060"/>
                </a:lnTo>
                <a:lnTo>
                  <a:pt x="721360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669540" h="2669540">
                <a:moveTo>
                  <a:pt x="740410" y="740410"/>
                </a:moveTo>
                <a:lnTo>
                  <a:pt x="721360" y="74041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669540" h="2669540">
                <a:moveTo>
                  <a:pt x="746760" y="746760"/>
                </a:moveTo>
                <a:lnTo>
                  <a:pt x="727710" y="74676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69540" h="2669540">
                <a:moveTo>
                  <a:pt x="753110" y="753110"/>
                </a:moveTo>
                <a:lnTo>
                  <a:pt x="734060" y="75311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69540" h="2669540">
                <a:moveTo>
                  <a:pt x="759460" y="759460"/>
                </a:moveTo>
                <a:lnTo>
                  <a:pt x="740410" y="75946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69540" h="2669540">
                <a:moveTo>
                  <a:pt x="765810" y="765810"/>
                </a:moveTo>
                <a:lnTo>
                  <a:pt x="746760" y="765810"/>
                </a:lnTo>
                <a:lnTo>
                  <a:pt x="753110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669540" h="2669540">
                <a:moveTo>
                  <a:pt x="772160" y="772160"/>
                </a:moveTo>
                <a:lnTo>
                  <a:pt x="753110" y="772160"/>
                </a:lnTo>
                <a:lnTo>
                  <a:pt x="759460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669540" h="2669540">
                <a:moveTo>
                  <a:pt x="778510" y="778510"/>
                </a:moveTo>
                <a:lnTo>
                  <a:pt x="759460" y="778510"/>
                </a:lnTo>
                <a:lnTo>
                  <a:pt x="765810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669540" h="2669540">
                <a:moveTo>
                  <a:pt x="784860" y="784860"/>
                </a:moveTo>
                <a:lnTo>
                  <a:pt x="765810" y="784860"/>
                </a:lnTo>
                <a:lnTo>
                  <a:pt x="772160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69540" h="2669540">
                <a:moveTo>
                  <a:pt x="791210" y="791210"/>
                </a:moveTo>
                <a:lnTo>
                  <a:pt x="772160" y="791210"/>
                </a:lnTo>
                <a:lnTo>
                  <a:pt x="778510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69540" h="2669540">
                <a:moveTo>
                  <a:pt x="797560" y="797560"/>
                </a:moveTo>
                <a:lnTo>
                  <a:pt x="778510" y="797560"/>
                </a:lnTo>
                <a:lnTo>
                  <a:pt x="784860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669540" h="2669540">
                <a:moveTo>
                  <a:pt x="803910" y="803910"/>
                </a:moveTo>
                <a:lnTo>
                  <a:pt x="784860" y="803910"/>
                </a:lnTo>
                <a:lnTo>
                  <a:pt x="791210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69540" h="2669540">
                <a:moveTo>
                  <a:pt x="810260" y="810260"/>
                </a:moveTo>
                <a:lnTo>
                  <a:pt x="791210" y="810260"/>
                </a:lnTo>
                <a:lnTo>
                  <a:pt x="7975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669540" h="2669540">
                <a:moveTo>
                  <a:pt x="816610" y="816610"/>
                </a:moveTo>
                <a:lnTo>
                  <a:pt x="797560" y="816610"/>
                </a:lnTo>
                <a:lnTo>
                  <a:pt x="803910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69540" h="2669540">
                <a:moveTo>
                  <a:pt x="822960" y="822960"/>
                </a:moveTo>
                <a:lnTo>
                  <a:pt x="803910" y="822960"/>
                </a:lnTo>
                <a:lnTo>
                  <a:pt x="810260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69540" h="2669540">
                <a:moveTo>
                  <a:pt x="829310" y="829310"/>
                </a:moveTo>
                <a:lnTo>
                  <a:pt x="810260" y="829310"/>
                </a:lnTo>
                <a:lnTo>
                  <a:pt x="816610" y="835660"/>
                </a:lnTo>
                <a:lnTo>
                  <a:pt x="835660" y="835660"/>
                </a:lnTo>
                <a:lnTo>
                  <a:pt x="829310" y="829310"/>
                </a:lnTo>
                <a:close/>
              </a:path>
              <a:path w="2669540" h="2669540">
                <a:moveTo>
                  <a:pt x="835660" y="835660"/>
                </a:moveTo>
                <a:lnTo>
                  <a:pt x="816610" y="835660"/>
                </a:lnTo>
                <a:lnTo>
                  <a:pt x="822960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669540" h="2669540">
                <a:moveTo>
                  <a:pt x="842010" y="842010"/>
                </a:moveTo>
                <a:lnTo>
                  <a:pt x="822960" y="842010"/>
                </a:lnTo>
                <a:lnTo>
                  <a:pt x="829310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669540" h="2669540">
                <a:moveTo>
                  <a:pt x="848360" y="848360"/>
                </a:moveTo>
                <a:lnTo>
                  <a:pt x="829310" y="848360"/>
                </a:lnTo>
                <a:lnTo>
                  <a:pt x="835660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669540" h="2669540">
                <a:moveTo>
                  <a:pt x="854710" y="854710"/>
                </a:moveTo>
                <a:lnTo>
                  <a:pt x="835660" y="854710"/>
                </a:lnTo>
                <a:lnTo>
                  <a:pt x="842010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669540" h="2669540">
                <a:moveTo>
                  <a:pt x="861060" y="861060"/>
                </a:moveTo>
                <a:lnTo>
                  <a:pt x="842010" y="861060"/>
                </a:lnTo>
                <a:lnTo>
                  <a:pt x="848360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669540" h="2669540">
                <a:moveTo>
                  <a:pt x="867410" y="867410"/>
                </a:moveTo>
                <a:lnTo>
                  <a:pt x="848360" y="867410"/>
                </a:lnTo>
                <a:lnTo>
                  <a:pt x="854710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69540" h="2669540">
                <a:moveTo>
                  <a:pt x="873760" y="873760"/>
                </a:moveTo>
                <a:lnTo>
                  <a:pt x="854710" y="873760"/>
                </a:lnTo>
                <a:lnTo>
                  <a:pt x="861060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69540" h="2669540">
                <a:moveTo>
                  <a:pt x="880110" y="880110"/>
                </a:moveTo>
                <a:lnTo>
                  <a:pt x="861060" y="880110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0110" y="880110"/>
                </a:lnTo>
                <a:close/>
              </a:path>
              <a:path w="2669540" h="2669540">
                <a:moveTo>
                  <a:pt x="892810" y="892810"/>
                </a:moveTo>
                <a:lnTo>
                  <a:pt x="873760" y="892810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669540" h="2669540">
                <a:moveTo>
                  <a:pt x="899160" y="899160"/>
                </a:moveTo>
                <a:lnTo>
                  <a:pt x="880110" y="899160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69540" h="2669540">
                <a:moveTo>
                  <a:pt x="905510" y="905510"/>
                </a:moveTo>
                <a:lnTo>
                  <a:pt x="886460" y="905510"/>
                </a:lnTo>
                <a:lnTo>
                  <a:pt x="892810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69540" h="2669540">
                <a:moveTo>
                  <a:pt x="911860" y="911860"/>
                </a:moveTo>
                <a:lnTo>
                  <a:pt x="892810" y="911860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669540" h="2669540">
                <a:moveTo>
                  <a:pt x="918210" y="918210"/>
                </a:moveTo>
                <a:lnTo>
                  <a:pt x="899160" y="91821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69540" h="2669540">
                <a:moveTo>
                  <a:pt x="924560" y="924560"/>
                </a:moveTo>
                <a:lnTo>
                  <a:pt x="905510" y="924560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4560" y="924560"/>
                </a:lnTo>
                <a:close/>
              </a:path>
              <a:path w="2669540" h="2669540">
                <a:moveTo>
                  <a:pt x="930910" y="930910"/>
                </a:moveTo>
                <a:lnTo>
                  <a:pt x="911860" y="93091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69540" h="2669540">
                <a:moveTo>
                  <a:pt x="937260" y="937260"/>
                </a:moveTo>
                <a:lnTo>
                  <a:pt x="918210" y="937260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669540" h="2669540">
                <a:moveTo>
                  <a:pt x="943610" y="943610"/>
                </a:moveTo>
                <a:lnTo>
                  <a:pt x="924560" y="94361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69540" h="2669540">
                <a:moveTo>
                  <a:pt x="949960" y="949960"/>
                </a:moveTo>
                <a:lnTo>
                  <a:pt x="930910" y="949960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69540" h="2669540">
                <a:moveTo>
                  <a:pt x="956310" y="956310"/>
                </a:moveTo>
                <a:lnTo>
                  <a:pt x="937260" y="956310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6310" y="956310"/>
                </a:lnTo>
                <a:close/>
              </a:path>
              <a:path w="2669540" h="2669540">
                <a:moveTo>
                  <a:pt x="962660" y="962660"/>
                </a:moveTo>
                <a:lnTo>
                  <a:pt x="943610" y="962660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669540" h="2669540">
                <a:moveTo>
                  <a:pt x="969010" y="969010"/>
                </a:moveTo>
                <a:lnTo>
                  <a:pt x="949960" y="96901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669540" h="2669540">
                <a:moveTo>
                  <a:pt x="975360" y="975360"/>
                </a:moveTo>
                <a:lnTo>
                  <a:pt x="956310" y="975360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669540" h="2669540">
                <a:moveTo>
                  <a:pt x="981710" y="981710"/>
                </a:moveTo>
                <a:lnTo>
                  <a:pt x="962660" y="98171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1710" y="981710"/>
                </a:lnTo>
                <a:close/>
              </a:path>
              <a:path w="2669540" h="2669540">
                <a:moveTo>
                  <a:pt x="994410" y="994410"/>
                </a:moveTo>
                <a:lnTo>
                  <a:pt x="975360" y="994410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69540" h="2669540">
                <a:moveTo>
                  <a:pt x="1000760" y="1000760"/>
                </a:moveTo>
                <a:lnTo>
                  <a:pt x="981710" y="1000760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69540" h="2669540">
                <a:moveTo>
                  <a:pt x="1007110" y="1007110"/>
                </a:moveTo>
                <a:lnTo>
                  <a:pt x="988060" y="100711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669540" h="2669540">
                <a:moveTo>
                  <a:pt x="1013460" y="1013460"/>
                </a:moveTo>
                <a:lnTo>
                  <a:pt x="994410" y="1013460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669540" h="2669540">
                <a:moveTo>
                  <a:pt x="1019810" y="1019810"/>
                </a:moveTo>
                <a:lnTo>
                  <a:pt x="1000760" y="1019810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69540" h="2669540">
                <a:moveTo>
                  <a:pt x="1026160" y="1026160"/>
                </a:moveTo>
                <a:lnTo>
                  <a:pt x="1007110" y="102616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669540" h="2669540">
                <a:moveTo>
                  <a:pt x="1032510" y="1032510"/>
                </a:moveTo>
                <a:lnTo>
                  <a:pt x="1013460" y="1032510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669540" h="2669540">
                <a:moveTo>
                  <a:pt x="1038860" y="1038860"/>
                </a:moveTo>
                <a:lnTo>
                  <a:pt x="1019810" y="103886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669540" h="2669540">
                <a:moveTo>
                  <a:pt x="1045210" y="1045210"/>
                </a:moveTo>
                <a:lnTo>
                  <a:pt x="1026160" y="104521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5210" y="1045210"/>
                </a:lnTo>
                <a:close/>
              </a:path>
              <a:path w="2669540" h="2669540">
                <a:moveTo>
                  <a:pt x="1059180" y="1059180"/>
                </a:moveTo>
                <a:lnTo>
                  <a:pt x="1040130" y="10591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59180" y="1059180"/>
                </a:lnTo>
                <a:close/>
              </a:path>
              <a:path w="2669540" h="2669540">
                <a:moveTo>
                  <a:pt x="1090930" y="1090930"/>
                </a:moveTo>
                <a:lnTo>
                  <a:pt x="1071880" y="1090930"/>
                </a:lnTo>
                <a:lnTo>
                  <a:pt x="1120140" y="1139190"/>
                </a:lnTo>
                <a:lnTo>
                  <a:pt x="1139190" y="1139190"/>
                </a:lnTo>
                <a:lnTo>
                  <a:pt x="1090930" y="1090930"/>
                </a:lnTo>
                <a:close/>
              </a:path>
              <a:path w="2669540" h="2669540">
                <a:moveTo>
                  <a:pt x="1139190" y="1139190"/>
                </a:moveTo>
                <a:lnTo>
                  <a:pt x="1120140" y="113919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9190" y="1139190"/>
                </a:lnTo>
                <a:close/>
              </a:path>
              <a:path w="2669540" h="2669540">
                <a:moveTo>
                  <a:pt x="1154430" y="1154430"/>
                </a:moveTo>
                <a:lnTo>
                  <a:pt x="1135380" y="115443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154430" y="1154430"/>
                </a:lnTo>
                <a:close/>
              </a:path>
              <a:path w="2669540" h="2669540">
                <a:moveTo>
                  <a:pt x="1170940" y="1170940"/>
                </a:moveTo>
                <a:lnTo>
                  <a:pt x="1151890" y="1170940"/>
                </a:lnTo>
                <a:lnTo>
                  <a:pt x="1177290" y="1196340"/>
                </a:lnTo>
                <a:lnTo>
                  <a:pt x="1196340" y="1196340"/>
                </a:lnTo>
                <a:lnTo>
                  <a:pt x="1170940" y="1170940"/>
                </a:lnTo>
                <a:close/>
              </a:path>
              <a:path w="2669540" h="2669540">
                <a:moveTo>
                  <a:pt x="1196340" y="1196340"/>
                </a:moveTo>
                <a:lnTo>
                  <a:pt x="1177290" y="119634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6340" y="1196340"/>
                </a:lnTo>
                <a:close/>
              </a:path>
              <a:path w="2669540" h="2669540">
                <a:moveTo>
                  <a:pt x="1198880" y="1198880"/>
                </a:moveTo>
                <a:lnTo>
                  <a:pt x="1179830" y="1198880"/>
                </a:lnTo>
                <a:lnTo>
                  <a:pt x="1209040" y="1228090"/>
                </a:lnTo>
                <a:lnTo>
                  <a:pt x="1228090" y="1228090"/>
                </a:lnTo>
                <a:lnTo>
                  <a:pt x="1198880" y="1198880"/>
                </a:lnTo>
                <a:close/>
              </a:path>
              <a:path w="2669540" h="2669540">
                <a:moveTo>
                  <a:pt x="1228090" y="1228090"/>
                </a:moveTo>
                <a:lnTo>
                  <a:pt x="1209040" y="122809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28090" y="1228090"/>
                </a:lnTo>
                <a:close/>
              </a:path>
              <a:path w="2669540" h="2669540">
                <a:moveTo>
                  <a:pt x="1230630" y="1230630"/>
                </a:moveTo>
                <a:lnTo>
                  <a:pt x="1211580" y="1230630"/>
                </a:lnTo>
                <a:lnTo>
                  <a:pt x="1224280" y="1243330"/>
                </a:lnTo>
                <a:lnTo>
                  <a:pt x="1243330" y="1243330"/>
                </a:lnTo>
                <a:lnTo>
                  <a:pt x="1230630" y="1230630"/>
                </a:lnTo>
                <a:close/>
              </a:path>
              <a:path w="2669540" h="2669540">
                <a:moveTo>
                  <a:pt x="1243330" y="1243330"/>
                </a:moveTo>
                <a:lnTo>
                  <a:pt x="1224280" y="1243330"/>
                </a:lnTo>
                <a:lnTo>
                  <a:pt x="1236980" y="1256030"/>
                </a:lnTo>
                <a:lnTo>
                  <a:pt x="1256030" y="1256030"/>
                </a:lnTo>
                <a:lnTo>
                  <a:pt x="1243330" y="1243330"/>
                </a:lnTo>
                <a:close/>
              </a:path>
              <a:path w="2669540" h="2669540">
                <a:moveTo>
                  <a:pt x="1256030" y="1256030"/>
                </a:moveTo>
                <a:lnTo>
                  <a:pt x="1236980" y="1256030"/>
                </a:lnTo>
                <a:lnTo>
                  <a:pt x="1240790" y="1259840"/>
                </a:lnTo>
                <a:lnTo>
                  <a:pt x="1259840" y="1259840"/>
                </a:lnTo>
                <a:lnTo>
                  <a:pt x="1256030" y="1256030"/>
                </a:lnTo>
                <a:close/>
              </a:path>
              <a:path w="2669540" h="2669540">
                <a:moveTo>
                  <a:pt x="1259840" y="1259840"/>
                </a:moveTo>
                <a:lnTo>
                  <a:pt x="1240790" y="1259840"/>
                </a:lnTo>
                <a:lnTo>
                  <a:pt x="1243330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669540" h="2669540">
                <a:moveTo>
                  <a:pt x="1262380" y="1262380"/>
                </a:moveTo>
                <a:lnTo>
                  <a:pt x="1243330" y="1262380"/>
                </a:lnTo>
                <a:lnTo>
                  <a:pt x="1249680" y="1268730"/>
                </a:lnTo>
                <a:lnTo>
                  <a:pt x="1268730" y="1268730"/>
                </a:lnTo>
                <a:lnTo>
                  <a:pt x="1262380" y="1262380"/>
                </a:lnTo>
                <a:close/>
              </a:path>
              <a:path w="2669540" h="2669540">
                <a:moveTo>
                  <a:pt x="1268730" y="1268730"/>
                </a:moveTo>
                <a:lnTo>
                  <a:pt x="1249680" y="1268730"/>
                </a:lnTo>
                <a:lnTo>
                  <a:pt x="1256030" y="1275080"/>
                </a:lnTo>
                <a:lnTo>
                  <a:pt x="1275080" y="1275080"/>
                </a:lnTo>
                <a:lnTo>
                  <a:pt x="1268730" y="1268730"/>
                </a:lnTo>
                <a:close/>
              </a:path>
              <a:path w="2669540" h="2669540">
                <a:moveTo>
                  <a:pt x="1275080" y="1275080"/>
                </a:moveTo>
                <a:lnTo>
                  <a:pt x="1256030" y="1275080"/>
                </a:lnTo>
                <a:lnTo>
                  <a:pt x="1259840" y="1278890"/>
                </a:lnTo>
                <a:lnTo>
                  <a:pt x="1278890" y="1278890"/>
                </a:lnTo>
                <a:lnTo>
                  <a:pt x="1275080" y="1275080"/>
                </a:lnTo>
                <a:close/>
              </a:path>
              <a:path w="2669540" h="2669540">
                <a:moveTo>
                  <a:pt x="1278890" y="1278890"/>
                </a:moveTo>
                <a:lnTo>
                  <a:pt x="1259840" y="1278890"/>
                </a:lnTo>
                <a:lnTo>
                  <a:pt x="1275080" y="1294130"/>
                </a:lnTo>
                <a:lnTo>
                  <a:pt x="1294130" y="1294130"/>
                </a:lnTo>
                <a:lnTo>
                  <a:pt x="1278890" y="1278890"/>
                </a:lnTo>
                <a:close/>
              </a:path>
              <a:path w="2669540" h="2669540">
                <a:moveTo>
                  <a:pt x="1294130" y="1294130"/>
                </a:moveTo>
                <a:lnTo>
                  <a:pt x="1275080" y="1294130"/>
                </a:lnTo>
                <a:lnTo>
                  <a:pt x="1281430" y="1300480"/>
                </a:lnTo>
                <a:lnTo>
                  <a:pt x="1300480" y="1300480"/>
                </a:lnTo>
                <a:lnTo>
                  <a:pt x="1294130" y="1294130"/>
                </a:lnTo>
                <a:close/>
              </a:path>
              <a:path w="2669540" h="2669540">
                <a:moveTo>
                  <a:pt x="1300480" y="1300480"/>
                </a:moveTo>
                <a:lnTo>
                  <a:pt x="1281430" y="1300480"/>
                </a:lnTo>
                <a:lnTo>
                  <a:pt x="1287780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69540" h="2669540">
                <a:moveTo>
                  <a:pt x="1306830" y="1306830"/>
                </a:moveTo>
                <a:lnTo>
                  <a:pt x="1287780" y="1306830"/>
                </a:lnTo>
                <a:lnTo>
                  <a:pt x="1300480" y="1319530"/>
                </a:lnTo>
                <a:lnTo>
                  <a:pt x="1319530" y="1319530"/>
                </a:lnTo>
                <a:lnTo>
                  <a:pt x="1306830" y="1306830"/>
                </a:lnTo>
                <a:close/>
              </a:path>
              <a:path w="2669540" h="2669540">
                <a:moveTo>
                  <a:pt x="1319530" y="1319530"/>
                </a:moveTo>
                <a:lnTo>
                  <a:pt x="1300480" y="1319530"/>
                </a:lnTo>
                <a:lnTo>
                  <a:pt x="1306830" y="1325880"/>
                </a:lnTo>
                <a:lnTo>
                  <a:pt x="1325880" y="1325880"/>
                </a:lnTo>
                <a:lnTo>
                  <a:pt x="1319530" y="1319530"/>
                </a:lnTo>
                <a:close/>
              </a:path>
              <a:path w="2669540" h="2669540">
                <a:moveTo>
                  <a:pt x="1325880" y="1325880"/>
                </a:moveTo>
                <a:lnTo>
                  <a:pt x="1306830" y="1325880"/>
                </a:lnTo>
                <a:lnTo>
                  <a:pt x="1313180" y="1332230"/>
                </a:lnTo>
                <a:lnTo>
                  <a:pt x="1332230" y="1332230"/>
                </a:lnTo>
                <a:lnTo>
                  <a:pt x="1325880" y="1325880"/>
                </a:lnTo>
                <a:close/>
              </a:path>
              <a:path w="2669540" h="2669540">
                <a:moveTo>
                  <a:pt x="1332230" y="1332230"/>
                </a:moveTo>
                <a:lnTo>
                  <a:pt x="1313180" y="1332230"/>
                </a:lnTo>
                <a:lnTo>
                  <a:pt x="1319530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669540" h="2669540">
                <a:moveTo>
                  <a:pt x="1338580" y="1338580"/>
                </a:moveTo>
                <a:lnTo>
                  <a:pt x="1319530" y="1338580"/>
                </a:lnTo>
                <a:lnTo>
                  <a:pt x="1325880" y="1344930"/>
                </a:lnTo>
                <a:lnTo>
                  <a:pt x="1344930" y="1344930"/>
                </a:lnTo>
                <a:lnTo>
                  <a:pt x="1338580" y="1338580"/>
                </a:lnTo>
                <a:close/>
              </a:path>
              <a:path w="2669540" h="2669540">
                <a:moveTo>
                  <a:pt x="1344930" y="1344930"/>
                </a:moveTo>
                <a:lnTo>
                  <a:pt x="1325880" y="1344930"/>
                </a:lnTo>
                <a:lnTo>
                  <a:pt x="1351280" y="1370330"/>
                </a:lnTo>
                <a:lnTo>
                  <a:pt x="1370330" y="1370330"/>
                </a:lnTo>
                <a:lnTo>
                  <a:pt x="1344930" y="1344930"/>
                </a:lnTo>
                <a:close/>
              </a:path>
              <a:path w="2669540" h="2669540">
                <a:moveTo>
                  <a:pt x="1370330" y="1370330"/>
                </a:moveTo>
                <a:lnTo>
                  <a:pt x="1351280" y="1370330"/>
                </a:lnTo>
                <a:lnTo>
                  <a:pt x="1361440" y="1380490"/>
                </a:lnTo>
                <a:lnTo>
                  <a:pt x="1380490" y="1380490"/>
                </a:lnTo>
                <a:lnTo>
                  <a:pt x="1370330" y="1370330"/>
                </a:lnTo>
                <a:close/>
              </a:path>
              <a:path w="2669540" h="2669540">
                <a:moveTo>
                  <a:pt x="1380490" y="1380490"/>
                </a:moveTo>
                <a:lnTo>
                  <a:pt x="1361440" y="1380490"/>
                </a:lnTo>
                <a:lnTo>
                  <a:pt x="1367790" y="1386840"/>
                </a:lnTo>
                <a:lnTo>
                  <a:pt x="1386840" y="1386840"/>
                </a:lnTo>
                <a:lnTo>
                  <a:pt x="1380490" y="1380490"/>
                </a:lnTo>
                <a:close/>
              </a:path>
              <a:path w="2669540" h="2669540">
                <a:moveTo>
                  <a:pt x="1386840" y="1386840"/>
                </a:moveTo>
                <a:lnTo>
                  <a:pt x="1367790" y="1386840"/>
                </a:lnTo>
                <a:lnTo>
                  <a:pt x="1374140" y="1393190"/>
                </a:lnTo>
                <a:lnTo>
                  <a:pt x="1393190" y="1393190"/>
                </a:lnTo>
                <a:lnTo>
                  <a:pt x="1386840" y="1386840"/>
                </a:lnTo>
                <a:close/>
              </a:path>
              <a:path w="2669540" h="2669540">
                <a:moveTo>
                  <a:pt x="1393190" y="1393190"/>
                </a:moveTo>
                <a:lnTo>
                  <a:pt x="1374140" y="1393190"/>
                </a:lnTo>
                <a:lnTo>
                  <a:pt x="1405890" y="1424940"/>
                </a:lnTo>
                <a:lnTo>
                  <a:pt x="1424940" y="1424940"/>
                </a:lnTo>
                <a:lnTo>
                  <a:pt x="1393190" y="1393190"/>
                </a:lnTo>
                <a:close/>
              </a:path>
              <a:path w="2669540" h="2669540">
                <a:moveTo>
                  <a:pt x="1424940" y="1424940"/>
                </a:moveTo>
                <a:lnTo>
                  <a:pt x="1405890" y="1424940"/>
                </a:lnTo>
                <a:lnTo>
                  <a:pt x="1408430" y="1427480"/>
                </a:lnTo>
                <a:lnTo>
                  <a:pt x="1427480" y="1427480"/>
                </a:lnTo>
                <a:lnTo>
                  <a:pt x="1424940" y="1424940"/>
                </a:lnTo>
                <a:close/>
              </a:path>
              <a:path w="2669540" h="2669540">
                <a:moveTo>
                  <a:pt x="1427480" y="1427480"/>
                </a:moveTo>
                <a:lnTo>
                  <a:pt x="1408430" y="1427480"/>
                </a:lnTo>
                <a:lnTo>
                  <a:pt x="1440180" y="1459230"/>
                </a:lnTo>
                <a:lnTo>
                  <a:pt x="1459230" y="1459230"/>
                </a:lnTo>
                <a:lnTo>
                  <a:pt x="1427480" y="1427480"/>
                </a:lnTo>
                <a:close/>
              </a:path>
              <a:path w="2669540" h="2669540">
                <a:moveTo>
                  <a:pt x="1459230" y="1459230"/>
                </a:moveTo>
                <a:lnTo>
                  <a:pt x="1440180" y="1459230"/>
                </a:lnTo>
                <a:lnTo>
                  <a:pt x="1471930" y="1490980"/>
                </a:lnTo>
                <a:lnTo>
                  <a:pt x="1490980" y="1490980"/>
                </a:lnTo>
                <a:lnTo>
                  <a:pt x="1459230" y="1459230"/>
                </a:lnTo>
                <a:close/>
              </a:path>
              <a:path w="2669540" h="2669540">
                <a:moveTo>
                  <a:pt x="1490980" y="1490980"/>
                </a:moveTo>
                <a:lnTo>
                  <a:pt x="1471930" y="1490980"/>
                </a:lnTo>
                <a:lnTo>
                  <a:pt x="1490980" y="1510030"/>
                </a:lnTo>
                <a:lnTo>
                  <a:pt x="1510030" y="1510030"/>
                </a:lnTo>
                <a:lnTo>
                  <a:pt x="1490980" y="1490980"/>
                </a:lnTo>
                <a:close/>
              </a:path>
              <a:path w="2669540" h="2669540">
                <a:moveTo>
                  <a:pt x="1510030" y="1510030"/>
                </a:moveTo>
                <a:lnTo>
                  <a:pt x="1490980" y="1510030"/>
                </a:lnTo>
                <a:lnTo>
                  <a:pt x="1497330" y="1516380"/>
                </a:lnTo>
                <a:lnTo>
                  <a:pt x="1516380" y="1516380"/>
                </a:lnTo>
                <a:lnTo>
                  <a:pt x="1510030" y="1510030"/>
                </a:lnTo>
                <a:close/>
              </a:path>
              <a:path w="2669540" h="2669540">
                <a:moveTo>
                  <a:pt x="1516380" y="1516380"/>
                </a:moveTo>
                <a:lnTo>
                  <a:pt x="1497330" y="1516380"/>
                </a:lnTo>
                <a:lnTo>
                  <a:pt x="1545590" y="1564640"/>
                </a:lnTo>
                <a:lnTo>
                  <a:pt x="1564640" y="1564640"/>
                </a:lnTo>
                <a:lnTo>
                  <a:pt x="1516380" y="1516380"/>
                </a:lnTo>
                <a:close/>
              </a:path>
              <a:path w="2669540" h="2669540">
                <a:moveTo>
                  <a:pt x="1564640" y="1564640"/>
                </a:moveTo>
                <a:lnTo>
                  <a:pt x="1545590" y="1564640"/>
                </a:lnTo>
                <a:lnTo>
                  <a:pt x="1564640" y="1583690"/>
                </a:lnTo>
                <a:lnTo>
                  <a:pt x="1583690" y="1583690"/>
                </a:lnTo>
                <a:lnTo>
                  <a:pt x="1564640" y="1564640"/>
                </a:lnTo>
                <a:close/>
              </a:path>
              <a:path w="2669540" h="2669540">
                <a:moveTo>
                  <a:pt x="1583690" y="1583690"/>
                </a:moveTo>
                <a:lnTo>
                  <a:pt x="1564640" y="1583690"/>
                </a:lnTo>
                <a:lnTo>
                  <a:pt x="1567180" y="1586230"/>
                </a:lnTo>
                <a:lnTo>
                  <a:pt x="1586230" y="1586230"/>
                </a:lnTo>
                <a:lnTo>
                  <a:pt x="1583690" y="1583690"/>
                </a:lnTo>
                <a:close/>
              </a:path>
              <a:path w="2669540" h="2669540">
                <a:moveTo>
                  <a:pt x="1586230" y="1586230"/>
                </a:moveTo>
                <a:lnTo>
                  <a:pt x="1567180" y="1586230"/>
                </a:lnTo>
                <a:lnTo>
                  <a:pt x="1577340" y="1596390"/>
                </a:lnTo>
                <a:lnTo>
                  <a:pt x="1596390" y="1596390"/>
                </a:lnTo>
                <a:lnTo>
                  <a:pt x="1586230" y="1586230"/>
                </a:lnTo>
                <a:close/>
              </a:path>
              <a:path w="2669540" h="2669540">
                <a:moveTo>
                  <a:pt x="1596390" y="1596390"/>
                </a:moveTo>
                <a:lnTo>
                  <a:pt x="1577340" y="1596390"/>
                </a:lnTo>
                <a:lnTo>
                  <a:pt x="1592580" y="1611630"/>
                </a:lnTo>
                <a:lnTo>
                  <a:pt x="1611630" y="1611630"/>
                </a:lnTo>
                <a:lnTo>
                  <a:pt x="1596390" y="1596390"/>
                </a:lnTo>
                <a:close/>
              </a:path>
              <a:path w="2669540" h="2669540">
                <a:moveTo>
                  <a:pt x="1611630" y="1611630"/>
                </a:moveTo>
                <a:lnTo>
                  <a:pt x="1592580" y="1611630"/>
                </a:lnTo>
                <a:lnTo>
                  <a:pt x="1596390" y="1615440"/>
                </a:lnTo>
                <a:lnTo>
                  <a:pt x="1615440" y="1615440"/>
                </a:lnTo>
                <a:lnTo>
                  <a:pt x="1611630" y="1611630"/>
                </a:lnTo>
                <a:close/>
              </a:path>
              <a:path w="2669540" h="2669540">
                <a:moveTo>
                  <a:pt x="1615440" y="1615440"/>
                </a:moveTo>
                <a:lnTo>
                  <a:pt x="1596390" y="1615440"/>
                </a:lnTo>
                <a:lnTo>
                  <a:pt x="1598930" y="1617980"/>
                </a:lnTo>
                <a:lnTo>
                  <a:pt x="1617980" y="1617980"/>
                </a:lnTo>
                <a:lnTo>
                  <a:pt x="1615440" y="1615440"/>
                </a:lnTo>
                <a:close/>
              </a:path>
              <a:path w="2669540" h="2669540">
                <a:moveTo>
                  <a:pt x="1617980" y="1617980"/>
                </a:moveTo>
                <a:lnTo>
                  <a:pt x="1598930" y="1617980"/>
                </a:lnTo>
                <a:lnTo>
                  <a:pt x="1624330" y="1643380"/>
                </a:lnTo>
                <a:lnTo>
                  <a:pt x="1643380" y="1643380"/>
                </a:lnTo>
                <a:lnTo>
                  <a:pt x="1617980" y="1617980"/>
                </a:lnTo>
                <a:close/>
              </a:path>
              <a:path w="2669540" h="2669540">
                <a:moveTo>
                  <a:pt x="1643380" y="1643380"/>
                </a:moveTo>
                <a:lnTo>
                  <a:pt x="1624330" y="1643380"/>
                </a:lnTo>
                <a:lnTo>
                  <a:pt x="16281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69540" h="2669540">
                <a:moveTo>
                  <a:pt x="1647190" y="1647190"/>
                </a:moveTo>
                <a:lnTo>
                  <a:pt x="1628140" y="1647190"/>
                </a:lnTo>
                <a:lnTo>
                  <a:pt x="1634490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69540" h="2669540">
                <a:moveTo>
                  <a:pt x="1653540" y="1653540"/>
                </a:moveTo>
                <a:lnTo>
                  <a:pt x="1634490" y="1653540"/>
                </a:lnTo>
                <a:lnTo>
                  <a:pt x="1656080" y="1675130"/>
                </a:lnTo>
                <a:lnTo>
                  <a:pt x="1675130" y="1675130"/>
                </a:lnTo>
                <a:lnTo>
                  <a:pt x="1653540" y="1653540"/>
                </a:lnTo>
                <a:close/>
              </a:path>
              <a:path w="2669540" h="2669540">
                <a:moveTo>
                  <a:pt x="1675130" y="1675130"/>
                </a:moveTo>
                <a:lnTo>
                  <a:pt x="1656080" y="1675130"/>
                </a:lnTo>
                <a:lnTo>
                  <a:pt x="1666240" y="1685290"/>
                </a:lnTo>
                <a:lnTo>
                  <a:pt x="1685290" y="1685290"/>
                </a:lnTo>
                <a:lnTo>
                  <a:pt x="1675130" y="1675130"/>
                </a:lnTo>
                <a:close/>
              </a:path>
              <a:path w="2669540" h="2669540">
                <a:moveTo>
                  <a:pt x="1685290" y="1685290"/>
                </a:moveTo>
                <a:lnTo>
                  <a:pt x="1666240" y="1685290"/>
                </a:lnTo>
                <a:lnTo>
                  <a:pt x="1672590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669540" h="2669540">
                <a:moveTo>
                  <a:pt x="1691640" y="1691640"/>
                </a:moveTo>
                <a:lnTo>
                  <a:pt x="1672590" y="1691640"/>
                </a:lnTo>
                <a:lnTo>
                  <a:pt x="1691640" y="1710690"/>
                </a:lnTo>
                <a:lnTo>
                  <a:pt x="1710690" y="1710690"/>
                </a:lnTo>
                <a:lnTo>
                  <a:pt x="1691640" y="1691640"/>
                </a:lnTo>
                <a:close/>
              </a:path>
              <a:path w="2669540" h="2669540">
                <a:moveTo>
                  <a:pt x="1710690" y="1710690"/>
                </a:moveTo>
                <a:lnTo>
                  <a:pt x="1691640" y="1710690"/>
                </a:lnTo>
                <a:lnTo>
                  <a:pt x="1697990" y="1717040"/>
                </a:lnTo>
                <a:lnTo>
                  <a:pt x="1717040" y="1717040"/>
                </a:lnTo>
                <a:lnTo>
                  <a:pt x="1710690" y="1710690"/>
                </a:lnTo>
                <a:close/>
              </a:path>
              <a:path w="2669540" h="2669540">
                <a:moveTo>
                  <a:pt x="1717040" y="1717040"/>
                </a:moveTo>
                <a:lnTo>
                  <a:pt x="1697990" y="1717040"/>
                </a:lnTo>
                <a:lnTo>
                  <a:pt x="1704340" y="1723390"/>
                </a:lnTo>
                <a:lnTo>
                  <a:pt x="1723390" y="1723390"/>
                </a:lnTo>
                <a:lnTo>
                  <a:pt x="1717040" y="1717040"/>
                </a:lnTo>
                <a:close/>
              </a:path>
              <a:path w="2669540" h="2669540">
                <a:moveTo>
                  <a:pt x="1723390" y="1723390"/>
                </a:moveTo>
                <a:lnTo>
                  <a:pt x="1704340" y="1723390"/>
                </a:lnTo>
                <a:lnTo>
                  <a:pt x="1723390" y="1742440"/>
                </a:lnTo>
                <a:lnTo>
                  <a:pt x="1742440" y="1742440"/>
                </a:lnTo>
                <a:lnTo>
                  <a:pt x="1723390" y="1723390"/>
                </a:lnTo>
                <a:close/>
              </a:path>
              <a:path w="2669540" h="2669540">
                <a:moveTo>
                  <a:pt x="1742440" y="1742440"/>
                </a:moveTo>
                <a:lnTo>
                  <a:pt x="1723390" y="1742440"/>
                </a:lnTo>
                <a:lnTo>
                  <a:pt x="1736090" y="1755140"/>
                </a:lnTo>
                <a:lnTo>
                  <a:pt x="1755140" y="1755140"/>
                </a:lnTo>
                <a:lnTo>
                  <a:pt x="1742440" y="1742440"/>
                </a:lnTo>
                <a:close/>
              </a:path>
              <a:path w="2669540" h="2669540">
                <a:moveTo>
                  <a:pt x="1755140" y="1755140"/>
                </a:moveTo>
                <a:lnTo>
                  <a:pt x="1736090" y="1755140"/>
                </a:lnTo>
                <a:lnTo>
                  <a:pt x="1755140" y="1774189"/>
                </a:lnTo>
                <a:lnTo>
                  <a:pt x="1774190" y="1774189"/>
                </a:lnTo>
                <a:lnTo>
                  <a:pt x="1755140" y="1755140"/>
                </a:lnTo>
                <a:close/>
              </a:path>
              <a:path w="2669540" h="2669540">
                <a:moveTo>
                  <a:pt x="1774190" y="1774190"/>
                </a:moveTo>
                <a:lnTo>
                  <a:pt x="1755140" y="1774190"/>
                </a:lnTo>
                <a:lnTo>
                  <a:pt x="1770380" y="1789430"/>
                </a:lnTo>
                <a:lnTo>
                  <a:pt x="1789430" y="1789430"/>
                </a:lnTo>
                <a:lnTo>
                  <a:pt x="1774190" y="1774190"/>
                </a:lnTo>
                <a:close/>
              </a:path>
              <a:path w="2669540" h="2669540">
                <a:moveTo>
                  <a:pt x="1789430" y="1789430"/>
                </a:moveTo>
                <a:lnTo>
                  <a:pt x="1770380" y="1789430"/>
                </a:lnTo>
                <a:lnTo>
                  <a:pt x="1774190" y="1793240"/>
                </a:lnTo>
                <a:lnTo>
                  <a:pt x="1793240" y="1793240"/>
                </a:lnTo>
                <a:lnTo>
                  <a:pt x="1789430" y="1789430"/>
                </a:lnTo>
                <a:close/>
              </a:path>
              <a:path w="2669540" h="2669540">
                <a:moveTo>
                  <a:pt x="1793240" y="1793240"/>
                </a:moveTo>
                <a:lnTo>
                  <a:pt x="1774190" y="1793240"/>
                </a:lnTo>
                <a:lnTo>
                  <a:pt x="1776730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69540" h="2669540">
                <a:moveTo>
                  <a:pt x="1795780" y="1795780"/>
                </a:moveTo>
                <a:lnTo>
                  <a:pt x="1776730" y="1795780"/>
                </a:lnTo>
                <a:lnTo>
                  <a:pt x="1780540" y="1799590"/>
                </a:lnTo>
                <a:lnTo>
                  <a:pt x="1799590" y="1799590"/>
                </a:lnTo>
                <a:lnTo>
                  <a:pt x="1795780" y="1795780"/>
                </a:lnTo>
                <a:close/>
              </a:path>
              <a:path w="2669540" h="2669540">
                <a:moveTo>
                  <a:pt x="1799590" y="1799590"/>
                </a:moveTo>
                <a:lnTo>
                  <a:pt x="1780540" y="1799590"/>
                </a:lnTo>
                <a:lnTo>
                  <a:pt x="1793240" y="1812290"/>
                </a:lnTo>
                <a:lnTo>
                  <a:pt x="1812290" y="1812290"/>
                </a:lnTo>
                <a:lnTo>
                  <a:pt x="1799590" y="1799590"/>
                </a:lnTo>
                <a:close/>
              </a:path>
              <a:path w="2669540" h="2669540">
                <a:moveTo>
                  <a:pt x="1812290" y="1812290"/>
                </a:moveTo>
                <a:lnTo>
                  <a:pt x="1793240" y="1812290"/>
                </a:lnTo>
                <a:lnTo>
                  <a:pt x="1795780" y="1814830"/>
                </a:lnTo>
                <a:lnTo>
                  <a:pt x="1814830" y="1814830"/>
                </a:lnTo>
                <a:lnTo>
                  <a:pt x="1812290" y="1812290"/>
                </a:lnTo>
                <a:close/>
              </a:path>
              <a:path w="2669540" h="2669540">
                <a:moveTo>
                  <a:pt x="1814830" y="1814830"/>
                </a:moveTo>
                <a:lnTo>
                  <a:pt x="1795780" y="1814830"/>
                </a:lnTo>
                <a:lnTo>
                  <a:pt x="1802130" y="1821180"/>
                </a:lnTo>
                <a:lnTo>
                  <a:pt x="1821180" y="1821180"/>
                </a:lnTo>
                <a:lnTo>
                  <a:pt x="1814830" y="1814830"/>
                </a:lnTo>
                <a:close/>
              </a:path>
              <a:path w="2669540" h="2669540">
                <a:moveTo>
                  <a:pt x="1821180" y="1821180"/>
                </a:moveTo>
                <a:lnTo>
                  <a:pt x="1802130" y="1821180"/>
                </a:lnTo>
                <a:lnTo>
                  <a:pt x="1805940" y="1824990"/>
                </a:lnTo>
                <a:lnTo>
                  <a:pt x="1824990" y="1824990"/>
                </a:lnTo>
                <a:lnTo>
                  <a:pt x="1821180" y="1821180"/>
                </a:lnTo>
                <a:close/>
              </a:path>
              <a:path w="2669540" h="2669540">
                <a:moveTo>
                  <a:pt x="1824990" y="1824990"/>
                </a:moveTo>
                <a:lnTo>
                  <a:pt x="1805940" y="1824990"/>
                </a:lnTo>
                <a:lnTo>
                  <a:pt x="1808480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69540" h="2669540">
                <a:moveTo>
                  <a:pt x="1827530" y="1827530"/>
                </a:moveTo>
                <a:lnTo>
                  <a:pt x="1808480" y="1827530"/>
                </a:lnTo>
                <a:lnTo>
                  <a:pt x="1812290" y="1831340"/>
                </a:lnTo>
                <a:lnTo>
                  <a:pt x="1831340" y="1831340"/>
                </a:lnTo>
                <a:lnTo>
                  <a:pt x="1827530" y="1827530"/>
                </a:lnTo>
                <a:close/>
              </a:path>
              <a:path w="2669540" h="2669540">
                <a:moveTo>
                  <a:pt x="1831340" y="1831340"/>
                </a:moveTo>
                <a:lnTo>
                  <a:pt x="1812290" y="1831340"/>
                </a:lnTo>
                <a:lnTo>
                  <a:pt x="1821180" y="1840230"/>
                </a:lnTo>
                <a:lnTo>
                  <a:pt x="1840230" y="1840230"/>
                </a:lnTo>
                <a:lnTo>
                  <a:pt x="1831340" y="1831340"/>
                </a:lnTo>
                <a:close/>
              </a:path>
              <a:path w="2669540" h="2669540">
                <a:moveTo>
                  <a:pt x="1840230" y="1840230"/>
                </a:moveTo>
                <a:lnTo>
                  <a:pt x="1821180" y="1840230"/>
                </a:lnTo>
                <a:lnTo>
                  <a:pt x="1824990" y="1844040"/>
                </a:lnTo>
                <a:lnTo>
                  <a:pt x="1844040" y="1844040"/>
                </a:lnTo>
                <a:lnTo>
                  <a:pt x="1840230" y="1840230"/>
                </a:lnTo>
                <a:close/>
              </a:path>
              <a:path w="2669540" h="2669540">
                <a:moveTo>
                  <a:pt x="1844040" y="1844040"/>
                </a:moveTo>
                <a:lnTo>
                  <a:pt x="1824990" y="1844040"/>
                </a:lnTo>
                <a:lnTo>
                  <a:pt x="1833880" y="1852930"/>
                </a:lnTo>
                <a:lnTo>
                  <a:pt x="1852930" y="1852930"/>
                </a:lnTo>
                <a:lnTo>
                  <a:pt x="1844040" y="1844040"/>
                </a:lnTo>
                <a:close/>
              </a:path>
              <a:path w="2669540" h="2669540">
                <a:moveTo>
                  <a:pt x="1852930" y="1852930"/>
                </a:moveTo>
                <a:lnTo>
                  <a:pt x="1833880" y="1852930"/>
                </a:lnTo>
                <a:lnTo>
                  <a:pt x="1837690" y="1856740"/>
                </a:lnTo>
                <a:lnTo>
                  <a:pt x="1856740" y="1856740"/>
                </a:lnTo>
                <a:lnTo>
                  <a:pt x="1852930" y="1852930"/>
                </a:lnTo>
                <a:close/>
              </a:path>
              <a:path w="2669540" h="2669540">
                <a:moveTo>
                  <a:pt x="1856740" y="1856740"/>
                </a:moveTo>
                <a:lnTo>
                  <a:pt x="1837690" y="1856740"/>
                </a:lnTo>
                <a:lnTo>
                  <a:pt x="1840230" y="1859280"/>
                </a:lnTo>
                <a:lnTo>
                  <a:pt x="1859280" y="1859280"/>
                </a:lnTo>
                <a:lnTo>
                  <a:pt x="1856740" y="1856740"/>
                </a:lnTo>
                <a:close/>
              </a:path>
              <a:path w="2669540" h="2669540">
                <a:moveTo>
                  <a:pt x="2470150" y="2470150"/>
                </a:moveTo>
                <a:lnTo>
                  <a:pt x="2451100" y="2470150"/>
                </a:lnTo>
                <a:lnTo>
                  <a:pt x="2650490" y="2669540"/>
                </a:lnTo>
                <a:lnTo>
                  <a:pt x="2669540" y="2669540"/>
                </a:lnTo>
                <a:lnTo>
                  <a:pt x="2470150" y="2470150"/>
                </a:lnTo>
                <a:close/>
              </a:path>
              <a:path w="2669540" h="2669540">
                <a:moveTo>
                  <a:pt x="2467610" y="2467610"/>
                </a:moveTo>
                <a:lnTo>
                  <a:pt x="2448560" y="2467610"/>
                </a:lnTo>
                <a:lnTo>
                  <a:pt x="2449830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669540" h="2669540">
                <a:moveTo>
                  <a:pt x="2463800" y="2463800"/>
                </a:moveTo>
                <a:lnTo>
                  <a:pt x="2444750" y="2463800"/>
                </a:lnTo>
                <a:lnTo>
                  <a:pt x="2447290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669540" h="2669540">
                <a:moveTo>
                  <a:pt x="2461260" y="2461260"/>
                </a:moveTo>
                <a:lnTo>
                  <a:pt x="2442210" y="2461260"/>
                </a:lnTo>
                <a:lnTo>
                  <a:pt x="2443480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669540" h="2669540">
                <a:moveTo>
                  <a:pt x="2457450" y="2457450"/>
                </a:moveTo>
                <a:lnTo>
                  <a:pt x="2438400" y="2457450"/>
                </a:lnTo>
                <a:lnTo>
                  <a:pt x="2440940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669540" h="2669540">
                <a:moveTo>
                  <a:pt x="2454910" y="2454910"/>
                </a:moveTo>
                <a:lnTo>
                  <a:pt x="2435860" y="245491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669540" h="2669540">
                <a:moveTo>
                  <a:pt x="2451100" y="2451100"/>
                </a:moveTo>
                <a:lnTo>
                  <a:pt x="2432050" y="2451100"/>
                </a:lnTo>
                <a:lnTo>
                  <a:pt x="2434590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669540" h="2669540">
                <a:moveTo>
                  <a:pt x="2448560" y="2448560"/>
                </a:moveTo>
                <a:lnTo>
                  <a:pt x="2429510" y="244856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69540" h="2669540">
                <a:moveTo>
                  <a:pt x="2444750" y="2444750"/>
                </a:moveTo>
                <a:lnTo>
                  <a:pt x="2425700" y="2444750"/>
                </a:lnTo>
                <a:lnTo>
                  <a:pt x="2428240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69540" h="2669540">
                <a:moveTo>
                  <a:pt x="2442210" y="2442210"/>
                </a:moveTo>
                <a:lnTo>
                  <a:pt x="2423160" y="244221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69540" h="2669540">
                <a:moveTo>
                  <a:pt x="2438400" y="2438400"/>
                </a:moveTo>
                <a:lnTo>
                  <a:pt x="2419350" y="2438400"/>
                </a:lnTo>
                <a:lnTo>
                  <a:pt x="24218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69540" h="2669540">
                <a:moveTo>
                  <a:pt x="2435860" y="2435860"/>
                </a:moveTo>
                <a:lnTo>
                  <a:pt x="2416810" y="243586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69540" h="2669540">
                <a:moveTo>
                  <a:pt x="2432050" y="2432050"/>
                </a:moveTo>
                <a:lnTo>
                  <a:pt x="2413000" y="2432050"/>
                </a:lnTo>
                <a:lnTo>
                  <a:pt x="2415540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69540" h="2669540">
                <a:moveTo>
                  <a:pt x="2429510" y="2429510"/>
                </a:moveTo>
                <a:lnTo>
                  <a:pt x="2410460" y="242951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69540" h="2669540">
                <a:moveTo>
                  <a:pt x="2425700" y="2425700"/>
                </a:moveTo>
                <a:lnTo>
                  <a:pt x="2406650" y="2425700"/>
                </a:lnTo>
                <a:lnTo>
                  <a:pt x="2409190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69540" h="2669540">
                <a:moveTo>
                  <a:pt x="2423160" y="2423160"/>
                </a:moveTo>
                <a:lnTo>
                  <a:pt x="2404110" y="242316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69540" h="2669540">
                <a:moveTo>
                  <a:pt x="2419350" y="2419350"/>
                </a:moveTo>
                <a:lnTo>
                  <a:pt x="2400300" y="2419350"/>
                </a:lnTo>
                <a:lnTo>
                  <a:pt x="2402840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69540" h="2669540">
                <a:moveTo>
                  <a:pt x="2416810" y="2416810"/>
                </a:moveTo>
                <a:lnTo>
                  <a:pt x="2397760" y="241681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69540" h="2669540">
                <a:moveTo>
                  <a:pt x="2413000" y="2413000"/>
                </a:moveTo>
                <a:lnTo>
                  <a:pt x="2393950" y="2413000"/>
                </a:lnTo>
                <a:lnTo>
                  <a:pt x="2396490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69540" h="2669540">
                <a:moveTo>
                  <a:pt x="2410460" y="2410460"/>
                </a:moveTo>
                <a:lnTo>
                  <a:pt x="2391410" y="241046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69540" h="2669540">
                <a:moveTo>
                  <a:pt x="2406650" y="2406650"/>
                </a:moveTo>
                <a:lnTo>
                  <a:pt x="2387600" y="2406650"/>
                </a:lnTo>
                <a:lnTo>
                  <a:pt x="2390140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69540" h="2669540">
                <a:moveTo>
                  <a:pt x="2404110" y="2404110"/>
                </a:moveTo>
                <a:lnTo>
                  <a:pt x="2385060" y="240411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69540" h="2669540">
                <a:moveTo>
                  <a:pt x="2400300" y="2400300"/>
                </a:moveTo>
                <a:lnTo>
                  <a:pt x="2381250" y="2400300"/>
                </a:lnTo>
                <a:lnTo>
                  <a:pt x="2383790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69540" h="2669540">
                <a:moveTo>
                  <a:pt x="2397760" y="2397760"/>
                </a:moveTo>
                <a:lnTo>
                  <a:pt x="2378710" y="239776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69540" h="2669540">
                <a:moveTo>
                  <a:pt x="2393950" y="2393950"/>
                </a:moveTo>
                <a:lnTo>
                  <a:pt x="2374900" y="2393950"/>
                </a:lnTo>
                <a:lnTo>
                  <a:pt x="2377440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69540" h="2669540">
                <a:moveTo>
                  <a:pt x="2391410" y="2391410"/>
                </a:moveTo>
                <a:lnTo>
                  <a:pt x="2372360" y="239141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69540" h="2669540">
                <a:moveTo>
                  <a:pt x="2387600" y="2387600"/>
                </a:moveTo>
                <a:lnTo>
                  <a:pt x="2368550" y="2387600"/>
                </a:lnTo>
                <a:lnTo>
                  <a:pt x="237109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69540" h="2669540">
                <a:moveTo>
                  <a:pt x="2385060" y="2385060"/>
                </a:moveTo>
                <a:lnTo>
                  <a:pt x="2366010" y="238506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69540" h="2669540">
                <a:moveTo>
                  <a:pt x="2381250" y="2381250"/>
                </a:moveTo>
                <a:lnTo>
                  <a:pt x="2362200" y="2381250"/>
                </a:lnTo>
                <a:lnTo>
                  <a:pt x="2364740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69540" h="2669540">
                <a:moveTo>
                  <a:pt x="2378710" y="2378710"/>
                </a:moveTo>
                <a:lnTo>
                  <a:pt x="2359660" y="237871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69540" h="2669540">
                <a:moveTo>
                  <a:pt x="2372360" y="2372360"/>
                </a:moveTo>
                <a:lnTo>
                  <a:pt x="2353310" y="2372360"/>
                </a:lnTo>
                <a:lnTo>
                  <a:pt x="2358390" y="2377440"/>
                </a:lnTo>
                <a:lnTo>
                  <a:pt x="2377440" y="2377440"/>
                </a:lnTo>
                <a:lnTo>
                  <a:pt x="2372360" y="2372360"/>
                </a:lnTo>
                <a:close/>
              </a:path>
              <a:path w="2669540" h="2669540">
                <a:moveTo>
                  <a:pt x="2368550" y="2368550"/>
                </a:moveTo>
                <a:lnTo>
                  <a:pt x="2349500" y="2368550"/>
                </a:lnTo>
                <a:lnTo>
                  <a:pt x="235204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69540" h="2669540">
                <a:moveTo>
                  <a:pt x="2366010" y="2366010"/>
                </a:moveTo>
                <a:lnTo>
                  <a:pt x="2346960" y="236601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69540" h="2669540">
                <a:moveTo>
                  <a:pt x="2362200" y="2362200"/>
                </a:moveTo>
                <a:lnTo>
                  <a:pt x="2343150" y="2362200"/>
                </a:lnTo>
                <a:lnTo>
                  <a:pt x="2345690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69540" h="2669540">
                <a:moveTo>
                  <a:pt x="2359660" y="2359660"/>
                </a:moveTo>
                <a:lnTo>
                  <a:pt x="2340610" y="235966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69540" h="2669540">
                <a:moveTo>
                  <a:pt x="2355850" y="2355850"/>
                </a:moveTo>
                <a:lnTo>
                  <a:pt x="2336800" y="2355850"/>
                </a:lnTo>
                <a:lnTo>
                  <a:pt x="2339340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669540" h="2669540">
                <a:moveTo>
                  <a:pt x="2353310" y="2353310"/>
                </a:moveTo>
                <a:lnTo>
                  <a:pt x="2334260" y="235331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669540" h="2669540">
                <a:moveTo>
                  <a:pt x="2349500" y="2349500"/>
                </a:moveTo>
                <a:lnTo>
                  <a:pt x="2330450" y="2349500"/>
                </a:lnTo>
                <a:lnTo>
                  <a:pt x="2332990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69540" h="2669540">
                <a:moveTo>
                  <a:pt x="2346960" y="2346960"/>
                </a:moveTo>
                <a:lnTo>
                  <a:pt x="2327910" y="234696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69540" h="2669540">
                <a:moveTo>
                  <a:pt x="2343150" y="2343150"/>
                </a:moveTo>
                <a:lnTo>
                  <a:pt x="2324100" y="2343150"/>
                </a:lnTo>
                <a:lnTo>
                  <a:pt x="2326640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69540" h="2669540">
                <a:moveTo>
                  <a:pt x="2340610" y="2340610"/>
                </a:moveTo>
                <a:lnTo>
                  <a:pt x="2321560" y="234061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69540" h="2669540">
                <a:moveTo>
                  <a:pt x="2336800" y="2336800"/>
                </a:moveTo>
                <a:lnTo>
                  <a:pt x="2317750" y="2336800"/>
                </a:lnTo>
                <a:lnTo>
                  <a:pt x="2320290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69540" h="2669540">
                <a:moveTo>
                  <a:pt x="2334260" y="2334260"/>
                </a:moveTo>
                <a:lnTo>
                  <a:pt x="2315210" y="233426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69540" h="2669540">
                <a:moveTo>
                  <a:pt x="2330450" y="2330450"/>
                </a:moveTo>
                <a:lnTo>
                  <a:pt x="2311400" y="2330450"/>
                </a:lnTo>
                <a:lnTo>
                  <a:pt x="2313940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69540" h="2669540">
                <a:moveTo>
                  <a:pt x="2327910" y="2327910"/>
                </a:moveTo>
                <a:lnTo>
                  <a:pt x="2308860" y="232791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69540" h="2669540">
                <a:moveTo>
                  <a:pt x="2324100" y="2324100"/>
                </a:moveTo>
                <a:lnTo>
                  <a:pt x="2305050" y="2324100"/>
                </a:lnTo>
                <a:lnTo>
                  <a:pt x="2307590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69540" h="2669540">
                <a:moveTo>
                  <a:pt x="2321560" y="2321560"/>
                </a:moveTo>
                <a:lnTo>
                  <a:pt x="2302510" y="232156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69540" h="2669540">
                <a:moveTo>
                  <a:pt x="2317750" y="2317750"/>
                </a:moveTo>
                <a:lnTo>
                  <a:pt x="2298700" y="2317750"/>
                </a:lnTo>
                <a:lnTo>
                  <a:pt x="230124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69540" h="2669540">
                <a:moveTo>
                  <a:pt x="2315210" y="2315210"/>
                </a:moveTo>
                <a:lnTo>
                  <a:pt x="2296160" y="231521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69540" h="2669540">
                <a:moveTo>
                  <a:pt x="2308860" y="2308860"/>
                </a:moveTo>
                <a:lnTo>
                  <a:pt x="2289810" y="2308860"/>
                </a:lnTo>
                <a:lnTo>
                  <a:pt x="2294890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669540" h="2669540">
                <a:moveTo>
                  <a:pt x="2302510" y="2302510"/>
                </a:moveTo>
                <a:lnTo>
                  <a:pt x="2283460" y="2302510"/>
                </a:lnTo>
                <a:lnTo>
                  <a:pt x="2288540" y="2307590"/>
                </a:lnTo>
                <a:lnTo>
                  <a:pt x="2307590" y="2307590"/>
                </a:lnTo>
                <a:lnTo>
                  <a:pt x="2302510" y="2302510"/>
                </a:lnTo>
                <a:close/>
              </a:path>
              <a:path w="2669540" h="2669540">
                <a:moveTo>
                  <a:pt x="2296160" y="2296160"/>
                </a:moveTo>
                <a:lnTo>
                  <a:pt x="2277110" y="2296160"/>
                </a:lnTo>
                <a:lnTo>
                  <a:pt x="2282190" y="2301240"/>
                </a:lnTo>
                <a:lnTo>
                  <a:pt x="2301240" y="2301240"/>
                </a:lnTo>
                <a:lnTo>
                  <a:pt x="2296160" y="2296160"/>
                </a:lnTo>
                <a:close/>
              </a:path>
              <a:path w="2669540" h="2669540">
                <a:moveTo>
                  <a:pt x="2289810" y="2289810"/>
                </a:moveTo>
                <a:lnTo>
                  <a:pt x="2270760" y="2289810"/>
                </a:lnTo>
                <a:lnTo>
                  <a:pt x="2275840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69540" h="2669540">
                <a:moveTo>
                  <a:pt x="2283460" y="2283460"/>
                </a:moveTo>
                <a:lnTo>
                  <a:pt x="2264410" y="2283460"/>
                </a:lnTo>
                <a:lnTo>
                  <a:pt x="2269490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69540" h="2669540">
                <a:moveTo>
                  <a:pt x="2277110" y="2277110"/>
                </a:moveTo>
                <a:lnTo>
                  <a:pt x="2258060" y="2277110"/>
                </a:lnTo>
                <a:lnTo>
                  <a:pt x="2263140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69540" h="2669540">
                <a:moveTo>
                  <a:pt x="2270760" y="2270760"/>
                </a:moveTo>
                <a:lnTo>
                  <a:pt x="2251710" y="2270760"/>
                </a:lnTo>
                <a:lnTo>
                  <a:pt x="2256790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69540" h="2669540">
                <a:moveTo>
                  <a:pt x="2265680" y="2265680"/>
                </a:moveTo>
                <a:lnTo>
                  <a:pt x="2246630" y="2265680"/>
                </a:lnTo>
                <a:lnTo>
                  <a:pt x="2250440" y="2269490"/>
                </a:lnTo>
                <a:lnTo>
                  <a:pt x="2269490" y="2269490"/>
                </a:lnTo>
                <a:lnTo>
                  <a:pt x="2265680" y="2265680"/>
                </a:lnTo>
                <a:close/>
              </a:path>
              <a:path w="2669540" h="2669540">
                <a:moveTo>
                  <a:pt x="2259330" y="2259330"/>
                </a:moveTo>
                <a:lnTo>
                  <a:pt x="2240280" y="225933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669540" h="2669540">
                <a:moveTo>
                  <a:pt x="2252980" y="2252980"/>
                </a:moveTo>
                <a:lnTo>
                  <a:pt x="2233930" y="225298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669540" h="2669540">
                <a:moveTo>
                  <a:pt x="2246630" y="2246630"/>
                </a:moveTo>
                <a:lnTo>
                  <a:pt x="2227580" y="224663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669540" h="2669540">
                <a:moveTo>
                  <a:pt x="2240280" y="2240280"/>
                </a:moveTo>
                <a:lnTo>
                  <a:pt x="2221230" y="224028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69540" h="2669540">
                <a:moveTo>
                  <a:pt x="2233930" y="2233930"/>
                </a:moveTo>
                <a:lnTo>
                  <a:pt x="2214880" y="223393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69540" h="2669540">
                <a:moveTo>
                  <a:pt x="2227580" y="2227580"/>
                </a:moveTo>
                <a:lnTo>
                  <a:pt x="2208530" y="222758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69540" h="2669540">
                <a:moveTo>
                  <a:pt x="2221230" y="2221230"/>
                </a:moveTo>
                <a:lnTo>
                  <a:pt x="2202180" y="222123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69540" h="2669540">
                <a:moveTo>
                  <a:pt x="2214880" y="2214880"/>
                </a:moveTo>
                <a:lnTo>
                  <a:pt x="2195830" y="2214880"/>
                </a:lnTo>
                <a:lnTo>
                  <a:pt x="2200910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69540" h="2669540">
                <a:moveTo>
                  <a:pt x="2208530" y="2208530"/>
                </a:moveTo>
                <a:lnTo>
                  <a:pt x="2189480" y="220853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69540" h="2669540">
                <a:moveTo>
                  <a:pt x="2202180" y="2202180"/>
                </a:moveTo>
                <a:lnTo>
                  <a:pt x="2183130" y="220218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69540" h="2669540">
                <a:moveTo>
                  <a:pt x="2195830" y="2195830"/>
                </a:moveTo>
                <a:lnTo>
                  <a:pt x="2176780" y="219583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69540" h="2669540">
                <a:moveTo>
                  <a:pt x="2189480" y="2189480"/>
                </a:moveTo>
                <a:lnTo>
                  <a:pt x="2170430" y="218948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69540" h="2669540">
                <a:moveTo>
                  <a:pt x="2183130" y="2183130"/>
                </a:moveTo>
                <a:lnTo>
                  <a:pt x="2164080" y="218313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69540" h="2669540">
                <a:moveTo>
                  <a:pt x="2176780" y="2176780"/>
                </a:moveTo>
                <a:lnTo>
                  <a:pt x="2157730" y="217678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69540" h="2669540">
                <a:moveTo>
                  <a:pt x="2170430" y="2170430"/>
                </a:moveTo>
                <a:lnTo>
                  <a:pt x="2151380" y="217043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69540" h="2669540">
                <a:moveTo>
                  <a:pt x="2164080" y="2164080"/>
                </a:moveTo>
                <a:lnTo>
                  <a:pt x="2145030" y="216408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69540" h="2669540">
                <a:moveTo>
                  <a:pt x="2157730" y="2157730"/>
                </a:moveTo>
                <a:lnTo>
                  <a:pt x="2138680" y="215773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69540" h="2669540">
                <a:moveTo>
                  <a:pt x="2151380" y="2151380"/>
                </a:moveTo>
                <a:lnTo>
                  <a:pt x="2132330" y="2151380"/>
                </a:lnTo>
                <a:lnTo>
                  <a:pt x="2137410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69540" h="2669540">
                <a:moveTo>
                  <a:pt x="2145030" y="2145030"/>
                </a:moveTo>
                <a:lnTo>
                  <a:pt x="2125980" y="2145030"/>
                </a:lnTo>
                <a:lnTo>
                  <a:pt x="2131060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69540" h="2669540">
                <a:moveTo>
                  <a:pt x="2138680" y="2138680"/>
                </a:moveTo>
                <a:lnTo>
                  <a:pt x="2119630" y="2138680"/>
                </a:lnTo>
                <a:lnTo>
                  <a:pt x="2124710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69540" h="2669540">
                <a:moveTo>
                  <a:pt x="2132330" y="2132330"/>
                </a:moveTo>
                <a:lnTo>
                  <a:pt x="2113280" y="2132330"/>
                </a:lnTo>
                <a:lnTo>
                  <a:pt x="2118360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69540" h="2669540">
                <a:moveTo>
                  <a:pt x="2125980" y="2125980"/>
                </a:moveTo>
                <a:lnTo>
                  <a:pt x="2106930" y="2125980"/>
                </a:lnTo>
                <a:lnTo>
                  <a:pt x="2112010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69540" h="2669540">
                <a:moveTo>
                  <a:pt x="2119630" y="2119630"/>
                </a:moveTo>
                <a:lnTo>
                  <a:pt x="2100580" y="2119630"/>
                </a:lnTo>
                <a:lnTo>
                  <a:pt x="2105660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69540" h="2669540">
                <a:moveTo>
                  <a:pt x="2113280" y="2113280"/>
                </a:moveTo>
                <a:lnTo>
                  <a:pt x="2094230" y="2113280"/>
                </a:lnTo>
                <a:lnTo>
                  <a:pt x="2099310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69540" h="2669540">
                <a:moveTo>
                  <a:pt x="2106930" y="2106930"/>
                </a:moveTo>
                <a:lnTo>
                  <a:pt x="2087880" y="2106930"/>
                </a:lnTo>
                <a:lnTo>
                  <a:pt x="20929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69540" h="2669540">
                <a:moveTo>
                  <a:pt x="2100580" y="2100580"/>
                </a:moveTo>
                <a:lnTo>
                  <a:pt x="2081530" y="2100580"/>
                </a:lnTo>
                <a:lnTo>
                  <a:pt x="2086610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69540" h="2669540">
                <a:moveTo>
                  <a:pt x="2094230" y="2094230"/>
                </a:moveTo>
                <a:lnTo>
                  <a:pt x="2075180" y="2094230"/>
                </a:lnTo>
                <a:lnTo>
                  <a:pt x="2080260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69540" h="2669540">
                <a:moveTo>
                  <a:pt x="2087880" y="2087880"/>
                </a:moveTo>
                <a:lnTo>
                  <a:pt x="2068830" y="2087880"/>
                </a:lnTo>
                <a:lnTo>
                  <a:pt x="2073910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69540" h="2669540">
                <a:moveTo>
                  <a:pt x="2081530" y="2081530"/>
                </a:moveTo>
                <a:lnTo>
                  <a:pt x="2062480" y="2081530"/>
                </a:lnTo>
                <a:lnTo>
                  <a:pt x="2067560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69540" h="2669540">
                <a:moveTo>
                  <a:pt x="2075180" y="2075180"/>
                </a:moveTo>
                <a:lnTo>
                  <a:pt x="2056130" y="2075180"/>
                </a:lnTo>
                <a:lnTo>
                  <a:pt x="2061210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69540" h="2669540">
                <a:moveTo>
                  <a:pt x="2068830" y="2068830"/>
                </a:moveTo>
                <a:lnTo>
                  <a:pt x="2049780" y="2068830"/>
                </a:lnTo>
                <a:lnTo>
                  <a:pt x="2054860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69540" h="2669540">
                <a:moveTo>
                  <a:pt x="1860550" y="1860550"/>
                </a:moveTo>
                <a:lnTo>
                  <a:pt x="1841500" y="1860550"/>
                </a:lnTo>
                <a:lnTo>
                  <a:pt x="2048510" y="2067560"/>
                </a:lnTo>
                <a:lnTo>
                  <a:pt x="2067560" y="2067560"/>
                </a:lnTo>
                <a:lnTo>
                  <a:pt x="1860550" y="186055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0" y="4202429"/>
            <a:ext cx="2650490" cy="2650490"/>
          </a:xfrm>
          <a:custGeom>
            <a:avLst/>
            <a:gdLst/>
            <a:ahLst/>
            <a:cxnLst/>
            <a:rect l="l" t="t" r="r" b="b"/>
            <a:pathLst>
              <a:path w="2650490" h="2650490">
                <a:moveTo>
                  <a:pt x="0" y="0"/>
                </a:moveTo>
                <a:lnTo>
                  <a:pt x="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  <a:path w="2650490" h="265049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50490" h="265049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50490" h="2650490">
                <a:moveTo>
                  <a:pt x="16510" y="16510"/>
                </a:moveTo>
                <a:lnTo>
                  <a:pt x="0" y="16510"/>
                </a:lnTo>
                <a:lnTo>
                  <a:pt x="0" y="20250"/>
                </a:lnTo>
                <a:lnTo>
                  <a:pt x="2610" y="22860"/>
                </a:lnTo>
                <a:lnTo>
                  <a:pt x="22859" y="22860"/>
                </a:lnTo>
                <a:lnTo>
                  <a:pt x="16510" y="16510"/>
                </a:lnTo>
                <a:close/>
              </a:path>
              <a:path w="2650490" h="2650490">
                <a:moveTo>
                  <a:pt x="22860" y="22860"/>
                </a:moveTo>
                <a:lnTo>
                  <a:pt x="2610" y="22860"/>
                </a:lnTo>
                <a:lnTo>
                  <a:pt x="8963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50490" h="2650490">
                <a:moveTo>
                  <a:pt x="29209" y="29210"/>
                </a:moveTo>
                <a:lnTo>
                  <a:pt x="8963" y="29210"/>
                </a:lnTo>
                <a:lnTo>
                  <a:pt x="15316" y="35559"/>
                </a:lnTo>
                <a:lnTo>
                  <a:pt x="35559" y="35559"/>
                </a:lnTo>
                <a:lnTo>
                  <a:pt x="29209" y="29210"/>
                </a:lnTo>
                <a:close/>
              </a:path>
              <a:path w="2650490" h="2650490">
                <a:moveTo>
                  <a:pt x="35560" y="35560"/>
                </a:moveTo>
                <a:lnTo>
                  <a:pt x="15316" y="35560"/>
                </a:lnTo>
                <a:lnTo>
                  <a:pt x="21668" y="41910"/>
                </a:lnTo>
                <a:lnTo>
                  <a:pt x="41909" y="41910"/>
                </a:lnTo>
                <a:lnTo>
                  <a:pt x="35560" y="35560"/>
                </a:lnTo>
                <a:close/>
              </a:path>
              <a:path w="2650490" h="2650490">
                <a:moveTo>
                  <a:pt x="41910" y="41910"/>
                </a:moveTo>
                <a:lnTo>
                  <a:pt x="21668" y="41910"/>
                </a:lnTo>
                <a:lnTo>
                  <a:pt x="28021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650490" h="2650490">
                <a:moveTo>
                  <a:pt x="48260" y="48260"/>
                </a:moveTo>
                <a:lnTo>
                  <a:pt x="28021" y="48260"/>
                </a:lnTo>
                <a:lnTo>
                  <a:pt x="34374" y="54610"/>
                </a:lnTo>
                <a:lnTo>
                  <a:pt x="54609" y="54610"/>
                </a:lnTo>
                <a:lnTo>
                  <a:pt x="48260" y="48260"/>
                </a:lnTo>
                <a:close/>
              </a:path>
              <a:path w="2650490" h="2650490">
                <a:moveTo>
                  <a:pt x="54610" y="54610"/>
                </a:moveTo>
                <a:lnTo>
                  <a:pt x="34374" y="54610"/>
                </a:lnTo>
                <a:lnTo>
                  <a:pt x="40727" y="60959"/>
                </a:lnTo>
                <a:lnTo>
                  <a:pt x="60959" y="60959"/>
                </a:lnTo>
                <a:lnTo>
                  <a:pt x="54610" y="54610"/>
                </a:lnTo>
                <a:close/>
              </a:path>
              <a:path w="2650490" h="2650490">
                <a:moveTo>
                  <a:pt x="60960" y="60960"/>
                </a:moveTo>
                <a:lnTo>
                  <a:pt x="40727" y="60960"/>
                </a:lnTo>
                <a:lnTo>
                  <a:pt x="47079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650490" h="2650490">
                <a:moveTo>
                  <a:pt x="67310" y="67310"/>
                </a:moveTo>
                <a:lnTo>
                  <a:pt x="47079" y="67310"/>
                </a:lnTo>
                <a:lnTo>
                  <a:pt x="53432" y="73660"/>
                </a:lnTo>
                <a:lnTo>
                  <a:pt x="73659" y="73660"/>
                </a:lnTo>
                <a:lnTo>
                  <a:pt x="67310" y="67310"/>
                </a:lnTo>
                <a:close/>
              </a:path>
              <a:path w="2650490" h="2650490">
                <a:moveTo>
                  <a:pt x="73660" y="73660"/>
                </a:moveTo>
                <a:lnTo>
                  <a:pt x="53432" y="73660"/>
                </a:lnTo>
                <a:lnTo>
                  <a:pt x="59785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50490" h="2650490">
                <a:moveTo>
                  <a:pt x="80010" y="80010"/>
                </a:moveTo>
                <a:lnTo>
                  <a:pt x="59785" y="80010"/>
                </a:lnTo>
                <a:lnTo>
                  <a:pt x="66137" y="86360"/>
                </a:lnTo>
                <a:lnTo>
                  <a:pt x="86359" y="86360"/>
                </a:lnTo>
                <a:lnTo>
                  <a:pt x="80010" y="80010"/>
                </a:lnTo>
                <a:close/>
              </a:path>
              <a:path w="2650490" h="2650490">
                <a:moveTo>
                  <a:pt x="86360" y="86360"/>
                </a:moveTo>
                <a:lnTo>
                  <a:pt x="66137" y="86360"/>
                </a:lnTo>
                <a:lnTo>
                  <a:pt x="78843" y="99059"/>
                </a:lnTo>
                <a:lnTo>
                  <a:pt x="99059" y="99059"/>
                </a:lnTo>
                <a:lnTo>
                  <a:pt x="86360" y="86360"/>
                </a:lnTo>
                <a:close/>
              </a:path>
              <a:path w="2650490" h="2650490">
                <a:moveTo>
                  <a:pt x="99060" y="99060"/>
                </a:moveTo>
                <a:lnTo>
                  <a:pt x="78843" y="99060"/>
                </a:lnTo>
                <a:lnTo>
                  <a:pt x="85196" y="105410"/>
                </a:lnTo>
                <a:lnTo>
                  <a:pt x="105409" y="105410"/>
                </a:lnTo>
                <a:lnTo>
                  <a:pt x="99060" y="99060"/>
                </a:lnTo>
                <a:close/>
              </a:path>
              <a:path w="2650490" h="2650490">
                <a:moveTo>
                  <a:pt x="105410" y="105410"/>
                </a:moveTo>
                <a:lnTo>
                  <a:pt x="85196" y="105410"/>
                </a:lnTo>
                <a:lnTo>
                  <a:pt x="91548" y="111760"/>
                </a:lnTo>
                <a:lnTo>
                  <a:pt x="111759" y="111760"/>
                </a:lnTo>
                <a:lnTo>
                  <a:pt x="105410" y="105410"/>
                </a:lnTo>
                <a:close/>
              </a:path>
              <a:path w="2650490" h="2650490">
                <a:moveTo>
                  <a:pt x="111760" y="111760"/>
                </a:moveTo>
                <a:lnTo>
                  <a:pt x="91548" y="111760"/>
                </a:lnTo>
                <a:lnTo>
                  <a:pt x="97901" y="118110"/>
                </a:lnTo>
                <a:lnTo>
                  <a:pt x="118109" y="118110"/>
                </a:lnTo>
                <a:lnTo>
                  <a:pt x="111760" y="111760"/>
                </a:lnTo>
                <a:close/>
              </a:path>
              <a:path w="2650490" h="2650490">
                <a:moveTo>
                  <a:pt x="118110" y="118110"/>
                </a:moveTo>
                <a:lnTo>
                  <a:pt x="97901" y="118110"/>
                </a:lnTo>
                <a:lnTo>
                  <a:pt x="104254" y="124460"/>
                </a:lnTo>
                <a:lnTo>
                  <a:pt x="124459" y="124460"/>
                </a:lnTo>
                <a:lnTo>
                  <a:pt x="118110" y="118110"/>
                </a:lnTo>
                <a:close/>
              </a:path>
              <a:path w="2650490" h="2650490">
                <a:moveTo>
                  <a:pt x="124460" y="124460"/>
                </a:moveTo>
                <a:lnTo>
                  <a:pt x="104254" y="124460"/>
                </a:lnTo>
                <a:lnTo>
                  <a:pt x="110607" y="130809"/>
                </a:lnTo>
                <a:lnTo>
                  <a:pt x="130809" y="130809"/>
                </a:lnTo>
                <a:lnTo>
                  <a:pt x="124460" y="124460"/>
                </a:lnTo>
                <a:close/>
              </a:path>
              <a:path w="2650490" h="2650490">
                <a:moveTo>
                  <a:pt x="130810" y="130810"/>
                </a:moveTo>
                <a:lnTo>
                  <a:pt x="110607" y="130810"/>
                </a:lnTo>
                <a:lnTo>
                  <a:pt x="116959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50490" h="2650490">
                <a:moveTo>
                  <a:pt x="137160" y="137160"/>
                </a:moveTo>
                <a:lnTo>
                  <a:pt x="116959" y="137160"/>
                </a:lnTo>
                <a:lnTo>
                  <a:pt x="123312" y="143510"/>
                </a:lnTo>
                <a:lnTo>
                  <a:pt x="143509" y="143510"/>
                </a:lnTo>
                <a:lnTo>
                  <a:pt x="137160" y="137160"/>
                </a:lnTo>
                <a:close/>
              </a:path>
              <a:path w="2650490" h="2650490">
                <a:moveTo>
                  <a:pt x="143510" y="143510"/>
                </a:moveTo>
                <a:lnTo>
                  <a:pt x="123312" y="143510"/>
                </a:lnTo>
                <a:lnTo>
                  <a:pt x="129665" y="149860"/>
                </a:lnTo>
                <a:lnTo>
                  <a:pt x="149859" y="149860"/>
                </a:lnTo>
                <a:lnTo>
                  <a:pt x="143510" y="143510"/>
                </a:lnTo>
                <a:close/>
              </a:path>
              <a:path w="2650490" h="2650490">
                <a:moveTo>
                  <a:pt x="149860" y="149860"/>
                </a:moveTo>
                <a:lnTo>
                  <a:pt x="129665" y="149860"/>
                </a:lnTo>
                <a:lnTo>
                  <a:pt x="142370" y="162560"/>
                </a:lnTo>
                <a:lnTo>
                  <a:pt x="162559" y="162560"/>
                </a:lnTo>
                <a:lnTo>
                  <a:pt x="149860" y="149860"/>
                </a:lnTo>
                <a:close/>
              </a:path>
              <a:path w="2650490" h="2650490">
                <a:moveTo>
                  <a:pt x="162560" y="162560"/>
                </a:moveTo>
                <a:lnTo>
                  <a:pt x="142370" y="162560"/>
                </a:lnTo>
                <a:lnTo>
                  <a:pt x="148723" y="168910"/>
                </a:lnTo>
                <a:lnTo>
                  <a:pt x="168909" y="168910"/>
                </a:lnTo>
                <a:lnTo>
                  <a:pt x="162560" y="162560"/>
                </a:lnTo>
                <a:close/>
              </a:path>
              <a:path w="2650490" h="2650490">
                <a:moveTo>
                  <a:pt x="168910" y="168910"/>
                </a:moveTo>
                <a:lnTo>
                  <a:pt x="148723" y="168910"/>
                </a:lnTo>
                <a:lnTo>
                  <a:pt x="155076" y="175260"/>
                </a:lnTo>
                <a:lnTo>
                  <a:pt x="175259" y="175260"/>
                </a:lnTo>
                <a:lnTo>
                  <a:pt x="168910" y="168910"/>
                </a:lnTo>
                <a:close/>
              </a:path>
              <a:path w="2650490" h="2650490">
                <a:moveTo>
                  <a:pt x="175260" y="175260"/>
                </a:moveTo>
                <a:lnTo>
                  <a:pt x="155076" y="175260"/>
                </a:lnTo>
                <a:lnTo>
                  <a:pt x="161428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650490" h="2650490">
                <a:moveTo>
                  <a:pt x="181610" y="181610"/>
                </a:moveTo>
                <a:lnTo>
                  <a:pt x="161428" y="181610"/>
                </a:lnTo>
                <a:lnTo>
                  <a:pt x="167781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50490" h="2650490">
                <a:moveTo>
                  <a:pt x="187960" y="187960"/>
                </a:moveTo>
                <a:lnTo>
                  <a:pt x="167781" y="187960"/>
                </a:lnTo>
                <a:lnTo>
                  <a:pt x="174134" y="194310"/>
                </a:lnTo>
                <a:lnTo>
                  <a:pt x="194309" y="194310"/>
                </a:lnTo>
                <a:lnTo>
                  <a:pt x="187960" y="187960"/>
                </a:lnTo>
                <a:close/>
              </a:path>
              <a:path w="2650490" h="2650490">
                <a:moveTo>
                  <a:pt x="194310" y="194310"/>
                </a:moveTo>
                <a:lnTo>
                  <a:pt x="174134" y="194310"/>
                </a:lnTo>
                <a:lnTo>
                  <a:pt x="180487" y="200659"/>
                </a:lnTo>
                <a:lnTo>
                  <a:pt x="200659" y="200659"/>
                </a:lnTo>
                <a:lnTo>
                  <a:pt x="194310" y="194310"/>
                </a:lnTo>
                <a:close/>
              </a:path>
              <a:path w="2650490" h="2650490">
                <a:moveTo>
                  <a:pt x="200660" y="200660"/>
                </a:moveTo>
                <a:lnTo>
                  <a:pt x="180487" y="200660"/>
                </a:lnTo>
                <a:lnTo>
                  <a:pt x="186839" y="207010"/>
                </a:lnTo>
                <a:lnTo>
                  <a:pt x="207009" y="207010"/>
                </a:lnTo>
                <a:lnTo>
                  <a:pt x="200660" y="200660"/>
                </a:lnTo>
                <a:close/>
              </a:path>
              <a:path w="2650490" h="2650490">
                <a:moveTo>
                  <a:pt x="207010" y="207010"/>
                </a:moveTo>
                <a:lnTo>
                  <a:pt x="186839" y="207010"/>
                </a:lnTo>
                <a:lnTo>
                  <a:pt x="199545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50490" h="2650490">
                <a:moveTo>
                  <a:pt x="219710" y="219710"/>
                </a:moveTo>
                <a:lnTo>
                  <a:pt x="199545" y="219710"/>
                </a:lnTo>
                <a:lnTo>
                  <a:pt x="205898" y="226060"/>
                </a:lnTo>
                <a:lnTo>
                  <a:pt x="226059" y="226060"/>
                </a:lnTo>
                <a:lnTo>
                  <a:pt x="219710" y="219710"/>
                </a:lnTo>
                <a:close/>
              </a:path>
              <a:path w="2650490" h="2650490">
                <a:moveTo>
                  <a:pt x="226060" y="226060"/>
                </a:moveTo>
                <a:lnTo>
                  <a:pt x="205898" y="226060"/>
                </a:lnTo>
                <a:lnTo>
                  <a:pt x="212250" y="232410"/>
                </a:lnTo>
                <a:lnTo>
                  <a:pt x="232409" y="232410"/>
                </a:lnTo>
                <a:lnTo>
                  <a:pt x="226060" y="226060"/>
                </a:lnTo>
                <a:close/>
              </a:path>
              <a:path w="2650490" h="2650490">
                <a:moveTo>
                  <a:pt x="232410" y="232410"/>
                </a:moveTo>
                <a:lnTo>
                  <a:pt x="212250" y="232410"/>
                </a:lnTo>
                <a:lnTo>
                  <a:pt x="218603" y="238760"/>
                </a:lnTo>
                <a:lnTo>
                  <a:pt x="238759" y="238760"/>
                </a:lnTo>
                <a:lnTo>
                  <a:pt x="232410" y="232410"/>
                </a:lnTo>
                <a:close/>
              </a:path>
              <a:path w="2650490" h="2650490">
                <a:moveTo>
                  <a:pt x="238760" y="238760"/>
                </a:moveTo>
                <a:lnTo>
                  <a:pt x="218603" y="238760"/>
                </a:lnTo>
                <a:lnTo>
                  <a:pt x="231309" y="251460"/>
                </a:lnTo>
                <a:lnTo>
                  <a:pt x="251459" y="251460"/>
                </a:lnTo>
                <a:lnTo>
                  <a:pt x="238760" y="238760"/>
                </a:lnTo>
                <a:close/>
              </a:path>
              <a:path w="2650490" h="2650490">
                <a:moveTo>
                  <a:pt x="251460" y="251460"/>
                </a:moveTo>
                <a:lnTo>
                  <a:pt x="231309" y="251460"/>
                </a:lnTo>
                <a:lnTo>
                  <a:pt x="237661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50490" h="2650490">
                <a:moveTo>
                  <a:pt x="257810" y="257810"/>
                </a:moveTo>
                <a:lnTo>
                  <a:pt x="237661" y="257810"/>
                </a:lnTo>
                <a:lnTo>
                  <a:pt x="244014" y="264160"/>
                </a:lnTo>
                <a:lnTo>
                  <a:pt x="264159" y="264160"/>
                </a:lnTo>
                <a:lnTo>
                  <a:pt x="257810" y="257810"/>
                </a:lnTo>
                <a:close/>
              </a:path>
              <a:path w="2650490" h="2650490">
                <a:moveTo>
                  <a:pt x="264160" y="264160"/>
                </a:moveTo>
                <a:lnTo>
                  <a:pt x="244014" y="264160"/>
                </a:lnTo>
                <a:lnTo>
                  <a:pt x="250367" y="270509"/>
                </a:lnTo>
                <a:lnTo>
                  <a:pt x="270509" y="270509"/>
                </a:lnTo>
                <a:lnTo>
                  <a:pt x="264160" y="264160"/>
                </a:lnTo>
                <a:close/>
              </a:path>
              <a:path w="2650490" h="2650490">
                <a:moveTo>
                  <a:pt x="270510" y="270510"/>
                </a:moveTo>
                <a:lnTo>
                  <a:pt x="250367" y="270510"/>
                </a:lnTo>
                <a:lnTo>
                  <a:pt x="256720" y="276859"/>
                </a:lnTo>
                <a:lnTo>
                  <a:pt x="276859" y="276859"/>
                </a:lnTo>
                <a:lnTo>
                  <a:pt x="270510" y="270510"/>
                </a:lnTo>
                <a:close/>
              </a:path>
              <a:path w="2650490" h="2650490">
                <a:moveTo>
                  <a:pt x="276860" y="276860"/>
                </a:moveTo>
                <a:lnTo>
                  <a:pt x="256720" y="276860"/>
                </a:lnTo>
                <a:lnTo>
                  <a:pt x="269425" y="289560"/>
                </a:lnTo>
                <a:lnTo>
                  <a:pt x="289559" y="289560"/>
                </a:lnTo>
                <a:lnTo>
                  <a:pt x="276860" y="276860"/>
                </a:lnTo>
                <a:close/>
              </a:path>
              <a:path w="2650490" h="2650490">
                <a:moveTo>
                  <a:pt x="289560" y="289560"/>
                </a:moveTo>
                <a:lnTo>
                  <a:pt x="269425" y="289560"/>
                </a:lnTo>
                <a:lnTo>
                  <a:pt x="275778" y="295910"/>
                </a:lnTo>
                <a:lnTo>
                  <a:pt x="295909" y="295910"/>
                </a:lnTo>
                <a:lnTo>
                  <a:pt x="289560" y="289560"/>
                </a:lnTo>
                <a:close/>
              </a:path>
              <a:path w="2650490" h="2650490">
                <a:moveTo>
                  <a:pt x="295910" y="295910"/>
                </a:moveTo>
                <a:lnTo>
                  <a:pt x="275778" y="295910"/>
                </a:lnTo>
                <a:lnTo>
                  <a:pt x="282130" y="302260"/>
                </a:lnTo>
                <a:lnTo>
                  <a:pt x="302259" y="302260"/>
                </a:lnTo>
                <a:lnTo>
                  <a:pt x="295910" y="295910"/>
                </a:lnTo>
                <a:close/>
              </a:path>
              <a:path w="2650490" h="2650490">
                <a:moveTo>
                  <a:pt x="302260" y="302260"/>
                </a:moveTo>
                <a:lnTo>
                  <a:pt x="282130" y="302260"/>
                </a:lnTo>
                <a:lnTo>
                  <a:pt x="288483" y="308609"/>
                </a:lnTo>
                <a:lnTo>
                  <a:pt x="308609" y="308609"/>
                </a:lnTo>
                <a:lnTo>
                  <a:pt x="302260" y="302260"/>
                </a:lnTo>
                <a:close/>
              </a:path>
              <a:path w="2650490" h="2650490">
                <a:moveTo>
                  <a:pt x="308610" y="308610"/>
                </a:moveTo>
                <a:lnTo>
                  <a:pt x="288483" y="308610"/>
                </a:lnTo>
                <a:lnTo>
                  <a:pt x="301189" y="321310"/>
                </a:lnTo>
                <a:lnTo>
                  <a:pt x="321310" y="321310"/>
                </a:lnTo>
                <a:lnTo>
                  <a:pt x="308610" y="308610"/>
                </a:lnTo>
                <a:close/>
              </a:path>
              <a:path w="2650490" h="2650490">
                <a:moveTo>
                  <a:pt x="321310" y="321310"/>
                </a:moveTo>
                <a:lnTo>
                  <a:pt x="301189" y="321310"/>
                </a:lnTo>
                <a:lnTo>
                  <a:pt x="313894" y="334010"/>
                </a:lnTo>
                <a:lnTo>
                  <a:pt x="334009" y="334010"/>
                </a:lnTo>
                <a:lnTo>
                  <a:pt x="321310" y="321310"/>
                </a:lnTo>
                <a:close/>
              </a:path>
              <a:path w="2650490" h="2650490">
                <a:moveTo>
                  <a:pt x="334010" y="334010"/>
                </a:moveTo>
                <a:lnTo>
                  <a:pt x="313894" y="334010"/>
                </a:lnTo>
                <a:lnTo>
                  <a:pt x="320247" y="340360"/>
                </a:lnTo>
                <a:lnTo>
                  <a:pt x="340359" y="340360"/>
                </a:lnTo>
                <a:lnTo>
                  <a:pt x="334010" y="334010"/>
                </a:lnTo>
                <a:close/>
              </a:path>
              <a:path w="2650490" h="2650490">
                <a:moveTo>
                  <a:pt x="340360" y="340360"/>
                </a:moveTo>
                <a:lnTo>
                  <a:pt x="320247" y="340360"/>
                </a:lnTo>
                <a:lnTo>
                  <a:pt x="326600" y="346709"/>
                </a:lnTo>
                <a:lnTo>
                  <a:pt x="346709" y="346709"/>
                </a:lnTo>
                <a:lnTo>
                  <a:pt x="340360" y="340360"/>
                </a:lnTo>
                <a:close/>
              </a:path>
              <a:path w="2650490" h="2650490">
                <a:moveTo>
                  <a:pt x="346710" y="346710"/>
                </a:moveTo>
                <a:lnTo>
                  <a:pt x="326600" y="346710"/>
                </a:lnTo>
                <a:lnTo>
                  <a:pt x="332952" y="353060"/>
                </a:lnTo>
                <a:lnTo>
                  <a:pt x="353059" y="353060"/>
                </a:lnTo>
                <a:lnTo>
                  <a:pt x="346710" y="346710"/>
                </a:lnTo>
                <a:close/>
              </a:path>
              <a:path w="2650490" h="2650490">
                <a:moveTo>
                  <a:pt x="353060" y="353060"/>
                </a:moveTo>
                <a:lnTo>
                  <a:pt x="332952" y="353060"/>
                </a:lnTo>
                <a:lnTo>
                  <a:pt x="345658" y="365760"/>
                </a:lnTo>
                <a:lnTo>
                  <a:pt x="365759" y="365760"/>
                </a:lnTo>
                <a:lnTo>
                  <a:pt x="353060" y="353060"/>
                </a:lnTo>
                <a:close/>
              </a:path>
              <a:path w="2650490" h="2650490">
                <a:moveTo>
                  <a:pt x="365760" y="365760"/>
                </a:moveTo>
                <a:lnTo>
                  <a:pt x="345658" y="365760"/>
                </a:lnTo>
                <a:lnTo>
                  <a:pt x="352011" y="372110"/>
                </a:lnTo>
                <a:lnTo>
                  <a:pt x="372109" y="372110"/>
                </a:lnTo>
                <a:lnTo>
                  <a:pt x="365760" y="365760"/>
                </a:lnTo>
                <a:close/>
              </a:path>
              <a:path w="2650490" h="2650490">
                <a:moveTo>
                  <a:pt x="372110" y="372110"/>
                </a:moveTo>
                <a:lnTo>
                  <a:pt x="352011" y="372110"/>
                </a:lnTo>
                <a:lnTo>
                  <a:pt x="358363" y="378459"/>
                </a:lnTo>
                <a:lnTo>
                  <a:pt x="378459" y="378459"/>
                </a:lnTo>
                <a:lnTo>
                  <a:pt x="372110" y="372110"/>
                </a:lnTo>
                <a:close/>
              </a:path>
              <a:path w="2650490" h="2650490">
                <a:moveTo>
                  <a:pt x="378460" y="378460"/>
                </a:moveTo>
                <a:lnTo>
                  <a:pt x="358363" y="378460"/>
                </a:lnTo>
                <a:lnTo>
                  <a:pt x="364716" y="384810"/>
                </a:lnTo>
                <a:lnTo>
                  <a:pt x="384809" y="384810"/>
                </a:lnTo>
                <a:lnTo>
                  <a:pt x="378460" y="378460"/>
                </a:lnTo>
                <a:close/>
              </a:path>
              <a:path w="2650490" h="2650490">
                <a:moveTo>
                  <a:pt x="384810" y="384810"/>
                </a:moveTo>
                <a:lnTo>
                  <a:pt x="364716" y="384810"/>
                </a:lnTo>
                <a:lnTo>
                  <a:pt x="377422" y="397510"/>
                </a:lnTo>
                <a:lnTo>
                  <a:pt x="397509" y="397510"/>
                </a:lnTo>
                <a:lnTo>
                  <a:pt x="384810" y="384810"/>
                </a:lnTo>
                <a:close/>
              </a:path>
              <a:path w="2650490" h="2650490">
                <a:moveTo>
                  <a:pt x="397510" y="397510"/>
                </a:moveTo>
                <a:lnTo>
                  <a:pt x="377422" y="397510"/>
                </a:lnTo>
                <a:lnTo>
                  <a:pt x="390127" y="410210"/>
                </a:lnTo>
                <a:lnTo>
                  <a:pt x="410210" y="410210"/>
                </a:lnTo>
                <a:lnTo>
                  <a:pt x="397510" y="397510"/>
                </a:lnTo>
                <a:close/>
              </a:path>
              <a:path w="2650490" h="2650490">
                <a:moveTo>
                  <a:pt x="410210" y="410210"/>
                </a:moveTo>
                <a:lnTo>
                  <a:pt x="390127" y="410210"/>
                </a:lnTo>
                <a:lnTo>
                  <a:pt x="396480" y="416560"/>
                </a:lnTo>
                <a:lnTo>
                  <a:pt x="416559" y="416560"/>
                </a:lnTo>
                <a:lnTo>
                  <a:pt x="410210" y="410210"/>
                </a:lnTo>
                <a:close/>
              </a:path>
              <a:path w="2650490" h="2650490">
                <a:moveTo>
                  <a:pt x="416560" y="416560"/>
                </a:moveTo>
                <a:lnTo>
                  <a:pt x="396480" y="416560"/>
                </a:lnTo>
                <a:lnTo>
                  <a:pt x="402832" y="422910"/>
                </a:lnTo>
                <a:lnTo>
                  <a:pt x="422909" y="422910"/>
                </a:lnTo>
                <a:lnTo>
                  <a:pt x="416560" y="416560"/>
                </a:lnTo>
                <a:close/>
              </a:path>
              <a:path w="2650490" h="2650490">
                <a:moveTo>
                  <a:pt x="422910" y="422910"/>
                </a:moveTo>
                <a:lnTo>
                  <a:pt x="402832" y="422910"/>
                </a:lnTo>
                <a:lnTo>
                  <a:pt x="409185" y="429260"/>
                </a:lnTo>
                <a:lnTo>
                  <a:pt x="429259" y="429260"/>
                </a:lnTo>
                <a:lnTo>
                  <a:pt x="422910" y="422910"/>
                </a:lnTo>
                <a:close/>
              </a:path>
              <a:path w="2650490" h="2650490">
                <a:moveTo>
                  <a:pt x="429260" y="429260"/>
                </a:moveTo>
                <a:lnTo>
                  <a:pt x="409185" y="429260"/>
                </a:lnTo>
                <a:lnTo>
                  <a:pt x="421891" y="441960"/>
                </a:lnTo>
                <a:lnTo>
                  <a:pt x="441959" y="441960"/>
                </a:lnTo>
                <a:lnTo>
                  <a:pt x="429260" y="429260"/>
                </a:lnTo>
                <a:close/>
              </a:path>
              <a:path w="2650490" h="2650490">
                <a:moveTo>
                  <a:pt x="441960" y="441960"/>
                </a:moveTo>
                <a:lnTo>
                  <a:pt x="421891" y="441960"/>
                </a:lnTo>
                <a:lnTo>
                  <a:pt x="428243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50490" h="2650490">
                <a:moveTo>
                  <a:pt x="448310" y="448310"/>
                </a:moveTo>
                <a:lnTo>
                  <a:pt x="428243" y="448310"/>
                </a:lnTo>
                <a:lnTo>
                  <a:pt x="434596" y="454660"/>
                </a:lnTo>
                <a:lnTo>
                  <a:pt x="454659" y="454660"/>
                </a:lnTo>
                <a:lnTo>
                  <a:pt x="448310" y="448310"/>
                </a:lnTo>
                <a:close/>
              </a:path>
              <a:path w="2650490" h="2650490">
                <a:moveTo>
                  <a:pt x="454660" y="454660"/>
                </a:moveTo>
                <a:lnTo>
                  <a:pt x="434596" y="454660"/>
                </a:lnTo>
                <a:lnTo>
                  <a:pt x="440949" y="461010"/>
                </a:lnTo>
                <a:lnTo>
                  <a:pt x="461009" y="461010"/>
                </a:lnTo>
                <a:lnTo>
                  <a:pt x="454660" y="454660"/>
                </a:lnTo>
                <a:close/>
              </a:path>
              <a:path w="2650490" h="2650490">
                <a:moveTo>
                  <a:pt x="461010" y="461010"/>
                </a:moveTo>
                <a:lnTo>
                  <a:pt x="440949" y="461010"/>
                </a:lnTo>
                <a:lnTo>
                  <a:pt x="447302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50490" h="2650490">
                <a:moveTo>
                  <a:pt x="467360" y="467360"/>
                </a:moveTo>
                <a:lnTo>
                  <a:pt x="447302" y="467360"/>
                </a:lnTo>
                <a:lnTo>
                  <a:pt x="453654" y="473710"/>
                </a:lnTo>
                <a:lnTo>
                  <a:pt x="473709" y="473710"/>
                </a:lnTo>
                <a:lnTo>
                  <a:pt x="467360" y="467360"/>
                </a:lnTo>
                <a:close/>
              </a:path>
              <a:path w="2650490" h="2650490">
                <a:moveTo>
                  <a:pt x="473710" y="473710"/>
                </a:moveTo>
                <a:lnTo>
                  <a:pt x="453654" y="473710"/>
                </a:lnTo>
                <a:lnTo>
                  <a:pt x="460007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50490" h="2650490">
                <a:moveTo>
                  <a:pt x="480060" y="480060"/>
                </a:moveTo>
                <a:lnTo>
                  <a:pt x="460007" y="480060"/>
                </a:lnTo>
                <a:lnTo>
                  <a:pt x="472713" y="492760"/>
                </a:lnTo>
                <a:lnTo>
                  <a:pt x="492759" y="492760"/>
                </a:lnTo>
                <a:lnTo>
                  <a:pt x="480060" y="480060"/>
                </a:lnTo>
                <a:close/>
              </a:path>
              <a:path w="2650490" h="2650490">
                <a:moveTo>
                  <a:pt x="492760" y="492760"/>
                </a:moveTo>
                <a:lnTo>
                  <a:pt x="472713" y="492760"/>
                </a:lnTo>
                <a:lnTo>
                  <a:pt x="485418" y="505460"/>
                </a:lnTo>
                <a:lnTo>
                  <a:pt x="505460" y="505460"/>
                </a:lnTo>
                <a:lnTo>
                  <a:pt x="492760" y="492760"/>
                </a:lnTo>
                <a:close/>
              </a:path>
              <a:path w="2650490" h="2650490">
                <a:moveTo>
                  <a:pt x="505460" y="505460"/>
                </a:moveTo>
                <a:lnTo>
                  <a:pt x="485418" y="505460"/>
                </a:lnTo>
                <a:lnTo>
                  <a:pt x="491771" y="511810"/>
                </a:lnTo>
                <a:lnTo>
                  <a:pt x="511810" y="511810"/>
                </a:lnTo>
                <a:lnTo>
                  <a:pt x="505460" y="505460"/>
                </a:lnTo>
                <a:close/>
              </a:path>
              <a:path w="2650490" h="2650490">
                <a:moveTo>
                  <a:pt x="511810" y="511810"/>
                </a:moveTo>
                <a:lnTo>
                  <a:pt x="491771" y="511810"/>
                </a:lnTo>
                <a:lnTo>
                  <a:pt x="510829" y="530860"/>
                </a:lnTo>
                <a:lnTo>
                  <a:pt x="530860" y="530860"/>
                </a:lnTo>
                <a:lnTo>
                  <a:pt x="511810" y="511810"/>
                </a:lnTo>
                <a:close/>
              </a:path>
              <a:path w="2650490" h="2650490">
                <a:moveTo>
                  <a:pt x="530860" y="530860"/>
                </a:moveTo>
                <a:lnTo>
                  <a:pt x="510829" y="530860"/>
                </a:lnTo>
                <a:lnTo>
                  <a:pt x="517182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650490" h="2650490">
                <a:moveTo>
                  <a:pt x="537210" y="537210"/>
                </a:moveTo>
                <a:lnTo>
                  <a:pt x="517182" y="537210"/>
                </a:lnTo>
                <a:lnTo>
                  <a:pt x="523534" y="543560"/>
                </a:lnTo>
                <a:lnTo>
                  <a:pt x="543560" y="543560"/>
                </a:lnTo>
                <a:lnTo>
                  <a:pt x="537210" y="537210"/>
                </a:lnTo>
                <a:close/>
              </a:path>
              <a:path w="2650490" h="2650490">
                <a:moveTo>
                  <a:pt x="543560" y="543560"/>
                </a:moveTo>
                <a:lnTo>
                  <a:pt x="523534" y="543560"/>
                </a:lnTo>
                <a:lnTo>
                  <a:pt x="536240" y="556260"/>
                </a:lnTo>
                <a:lnTo>
                  <a:pt x="556260" y="556260"/>
                </a:lnTo>
                <a:lnTo>
                  <a:pt x="543560" y="543560"/>
                </a:lnTo>
                <a:close/>
              </a:path>
              <a:path w="2650490" h="2650490">
                <a:moveTo>
                  <a:pt x="556260" y="556260"/>
                </a:moveTo>
                <a:lnTo>
                  <a:pt x="536240" y="556260"/>
                </a:lnTo>
                <a:lnTo>
                  <a:pt x="542593" y="562610"/>
                </a:lnTo>
                <a:lnTo>
                  <a:pt x="562610" y="562610"/>
                </a:lnTo>
                <a:lnTo>
                  <a:pt x="556260" y="556260"/>
                </a:lnTo>
                <a:close/>
              </a:path>
              <a:path w="2650490" h="2650490">
                <a:moveTo>
                  <a:pt x="562610" y="562610"/>
                </a:moveTo>
                <a:lnTo>
                  <a:pt x="542593" y="562610"/>
                </a:lnTo>
                <a:lnTo>
                  <a:pt x="548945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650490" h="2650490">
                <a:moveTo>
                  <a:pt x="568960" y="568960"/>
                </a:moveTo>
                <a:lnTo>
                  <a:pt x="548945" y="568960"/>
                </a:lnTo>
                <a:lnTo>
                  <a:pt x="555298" y="575310"/>
                </a:lnTo>
                <a:lnTo>
                  <a:pt x="575310" y="575310"/>
                </a:lnTo>
                <a:lnTo>
                  <a:pt x="568960" y="568960"/>
                </a:lnTo>
                <a:close/>
              </a:path>
              <a:path w="2650490" h="2650490">
                <a:moveTo>
                  <a:pt x="575310" y="575310"/>
                </a:moveTo>
                <a:lnTo>
                  <a:pt x="555298" y="575310"/>
                </a:lnTo>
                <a:lnTo>
                  <a:pt x="561651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50490" h="2650490">
                <a:moveTo>
                  <a:pt x="581660" y="581660"/>
                </a:moveTo>
                <a:lnTo>
                  <a:pt x="561651" y="581660"/>
                </a:lnTo>
                <a:lnTo>
                  <a:pt x="568004" y="588010"/>
                </a:lnTo>
                <a:lnTo>
                  <a:pt x="588009" y="588010"/>
                </a:lnTo>
                <a:lnTo>
                  <a:pt x="581660" y="581660"/>
                </a:lnTo>
                <a:close/>
              </a:path>
              <a:path w="2650490" h="2650490">
                <a:moveTo>
                  <a:pt x="588010" y="588010"/>
                </a:moveTo>
                <a:lnTo>
                  <a:pt x="568004" y="588010"/>
                </a:lnTo>
                <a:lnTo>
                  <a:pt x="574356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50490" h="2650490">
                <a:moveTo>
                  <a:pt x="594360" y="594360"/>
                </a:moveTo>
                <a:lnTo>
                  <a:pt x="574356" y="594360"/>
                </a:lnTo>
                <a:lnTo>
                  <a:pt x="580709" y="600710"/>
                </a:lnTo>
                <a:lnTo>
                  <a:pt x="600709" y="600710"/>
                </a:lnTo>
                <a:lnTo>
                  <a:pt x="594360" y="594360"/>
                </a:lnTo>
                <a:close/>
              </a:path>
              <a:path w="2650490" h="2650490">
                <a:moveTo>
                  <a:pt x="600710" y="600710"/>
                </a:moveTo>
                <a:lnTo>
                  <a:pt x="580709" y="600710"/>
                </a:lnTo>
                <a:lnTo>
                  <a:pt x="587062" y="607060"/>
                </a:lnTo>
                <a:lnTo>
                  <a:pt x="607059" y="607060"/>
                </a:lnTo>
                <a:lnTo>
                  <a:pt x="600710" y="600710"/>
                </a:lnTo>
                <a:close/>
              </a:path>
              <a:path w="2650490" h="2650490">
                <a:moveTo>
                  <a:pt x="607060" y="607060"/>
                </a:moveTo>
                <a:lnTo>
                  <a:pt x="587062" y="607060"/>
                </a:lnTo>
                <a:lnTo>
                  <a:pt x="593415" y="613410"/>
                </a:lnTo>
                <a:lnTo>
                  <a:pt x="613409" y="613410"/>
                </a:lnTo>
                <a:lnTo>
                  <a:pt x="607060" y="607060"/>
                </a:lnTo>
                <a:close/>
              </a:path>
              <a:path w="2650490" h="2650490">
                <a:moveTo>
                  <a:pt x="613410" y="613410"/>
                </a:moveTo>
                <a:lnTo>
                  <a:pt x="593415" y="613410"/>
                </a:lnTo>
                <a:lnTo>
                  <a:pt x="599767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50490" h="2650490">
                <a:moveTo>
                  <a:pt x="619760" y="619760"/>
                </a:moveTo>
                <a:lnTo>
                  <a:pt x="599767" y="619760"/>
                </a:lnTo>
                <a:lnTo>
                  <a:pt x="606120" y="626110"/>
                </a:lnTo>
                <a:lnTo>
                  <a:pt x="626109" y="626110"/>
                </a:lnTo>
                <a:lnTo>
                  <a:pt x="619760" y="619760"/>
                </a:lnTo>
                <a:close/>
              </a:path>
              <a:path w="2650490" h="2650490">
                <a:moveTo>
                  <a:pt x="626110" y="626110"/>
                </a:moveTo>
                <a:lnTo>
                  <a:pt x="606120" y="626110"/>
                </a:lnTo>
                <a:lnTo>
                  <a:pt x="618825" y="638810"/>
                </a:lnTo>
                <a:lnTo>
                  <a:pt x="638810" y="638810"/>
                </a:lnTo>
                <a:lnTo>
                  <a:pt x="626110" y="626110"/>
                </a:lnTo>
                <a:close/>
              </a:path>
              <a:path w="2650490" h="2650490">
                <a:moveTo>
                  <a:pt x="638810" y="638810"/>
                </a:moveTo>
                <a:lnTo>
                  <a:pt x="618825" y="638810"/>
                </a:lnTo>
                <a:lnTo>
                  <a:pt x="625178" y="645160"/>
                </a:lnTo>
                <a:lnTo>
                  <a:pt x="645159" y="645160"/>
                </a:lnTo>
                <a:lnTo>
                  <a:pt x="638810" y="638810"/>
                </a:lnTo>
                <a:close/>
              </a:path>
              <a:path w="2650490" h="2650490">
                <a:moveTo>
                  <a:pt x="645160" y="645160"/>
                </a:moveTo>
                <a:lnTo>
                  <a:pt x="625178" y="645160"/>
                </a:lnTo>
                <a:lnTo>
                  <a:pt x="631531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50490" h="2650490">
                <a:moveTo>
                  <a:pt x="651510" y="651510"/>
                </a:moveTo>
                <a:lnTo>
                  <a:pt x="631531" y="651510"/>
                </a:lnTo>
                <a:lnTo>
                  <a:pt x="637884" y="657860"/>
                </a:lnTo>
                <a:lnTo>
                  <a:pt x="657859" y="657860"/>
                </a:lnTo>
                <a:lnTo>
                  <a:pt x="651510" y="651510"/>
                </a:lnTo>
                <a:close/>
              </a:path>
              <a:path w="2650490" h="2650490">
                <a:moveTo>
                  <a:pt x="657860" y="657860"/>
                </a:moveTo>
                <a:lnTo>
                  <a:pt x="637884" y="657860"/>
                </a:lnTo>
                <a:lnTo>
                  <a:pt x="650589" y="670560"/>
                </a:lnTo>
                <a:lnTo>
                  <a:pt x="670560" y="670560"/>
                </a:lnTo>
                <a:lnTo>
                  <a:pt x="657860" y="657860"/>
                </a:lnTo>
                <a:close/>
              </a:path>
              <a:path w="2650490" h="2650490">
                <a:moveTo>
                  <a:pt x="670560" y="670560"/>
                </a:moveTo>
                <a:lnTo>
                  <a:pt x="650589" y="670560"/>
                </a:lnTo>
                <a:lnTo>
                  <a:pt x="656942" y="676909"/>
                </a:lnTo>
                <a:lnTo>
                  <a:pt x="676909" y="676909"/>
                </a:lnTo>
                <a:lnTo>
                  <a:pt x="670560" y="670560"/>
                </a:lnTo>
                <a:close/>
              </a:path>
              <a:path w="2650490" h="2650490">
                <a:moveTo>
                  <a:pt x="676910" y="676910"/>
                </a:moveTo>
                <a:lnTo>
                  <a:pt x="656942" y="676910"/>
                </a:lnTo>
                <a:lnTo>
                  <a:pt x="663295" y="683260"/>
                </a:lnTo>
                <a:lnTo>
                  <a:pt x="683259" y="683260"/>
                </a:lnTo>
                <a:lnTo>
                  <a:pt x="676910" y="676910"/>
                </a:lnTo>
                <a:close/>
              </a:path>
              <a:path w="2650490" h="2650490">
                <a:moveTo>
                  <a:pt x="683260" y="683260"/>
                </a:moveTo>
                <a:lnTo>
                  <a:pt x="663295" y="683260"/>
                </a:lnTo>
                <a:lnTo>
                  <a:pt x="669647" y="689610"/>
                </a:lnTo>
                <a:lnTo>
                  <a:pt x="689609" y="689610"/>
                </a:lnTo>
                <a:lnTo>
                  <a:pt x="683260" y="683260"/>
                </a:lnTo>
                <a:close/>
              </a:path>
              <a:path w="2650490" h="2650490">
                <a:moveTo>
                  <a:pt x="689610" y="689610"/>
                </a:moveTo>
                <a:lnTo>
                  <a:pt x="669647" y="689610"/>
                </a:lnTo>
                <a:lnTo>
                  <a:pt x="676000" y="695960"/>
                </a:lnTo>
                <a:lnTo>
                  <a:pt x="695959" y="695960"/>
                </a:lnTo>
                <a:lnTo>
                  <a:pt x="689610" y="689610"/>
                </a:lnTo>
                <a:close/>
              </a:path>
              <a:path w="2650490" h="2650490">
                <a:moveTo>
                  <a:pt x="695960" y="695960"/>
                </a:moveTo>
                <a:lnTo>
                  <a:pt x="676000" y="695960"/>
                </a:lnTo>
                <a:lnTo>
                  <a:pt x="682353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50490" h="2650490">
                <a:moveTo>
                  <a:pt x="702310" y="702310"/>
                </a:moveTo>
                <a:lnTo>
                  <a:pt x="682353" y="702310"/>
                </a:lnTo>
                <a:lnTo>
                  <a:pt x="688706" y="708659"/>
                </a:lnTo>
                <a:lnTo>
                  <a:pt x="708659" y="708659"/>
                </a:lnTo>
                <a:lnTo>
                  <a:pt x="702310" y="702310"/>
                </a:lnTo>
                <a:close/>
              </a:path>
              <a:path w="2650490" h="2650490">
                <a:moveTo>
                  <a:pt x="708660" y="708660"/>
                </a:moveTo>
                <a:lnTo>
                  <a:pt x="688706" y="708660"/>
                </a:lnTo>
                <a:lnTo>
                  <a:pt x="695058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650490" h="2650490">
                <a:moveTo>
                  <a:pt x="715010" y="715010"/>
                </a:moveTo>
                <a:lnTo>
                  <a:pt x="695058" y="715010"/>
                </a:lnTo>
                <a:lnTo>
                  <a:pt x="707764" y="727710"/>
                </a:lnTo>
                <a:lnTo>
                  <a:pt x="727709" y="727710"/>
                </a:lnTo>
                <a:lnTo>
                  <a:pt x="715010" y="715010"/>
                </a:lnTo>
                <a:close/>
              </a:path>
              <a:path w="2650490" h="2650490">
                <a:moveTo>
                  <a:pt x="727710" y="727710"/>
                </a:moveTo>
                <a:lnTo>
                  <a:pt x="707764" y="727710"/>
                </a:lnTo>
                <a:lnTo>
                  <a:pt x="714117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650490" h="2650490">
                <a:moveTo>
                  <a:pt x="734060" y="734060"/>
                </a:moveTo>
                <a:lnTo>
                  <a:pt x="714117" y="734060"/>
                </a:lnTo>
                <a:lnTo>
                  <a:pt x="720469" y="740410"/>
                </a:lnTo>
                <a:lnTo>
                  <a:pt x="740409" y="740410"/>
                </a:lnTo>
                <a:lnTo>
                  <a:pt x="734060" y="734060"/>
                </a:lnTo>
                <a:close/>
              </a:path>
              <a:path w="2650490" h="2650490">
                <a:moveTo>
                  <a:pt x="740410" y="740410"/>
                </a:moveTo>
                <a:lnTo>
                  <a:pt x="720469" y="740410"/>
                </a:lnTo>
                <a:lnTo>
                  <a:pt x="726822" y="746760"/>
                </a:lnTo>
                <a:lnTo>
                  <a:pt x="746759" y="746760"/>
                </a:lnTo>
                <a:lnTo>
                  <a:pt x="740410" y="740410"/>
                </a:lnTo>
                <a:close/>
              </a:path>
              <a:path w="2650490" h="2650490">
                <a:moveTo>
                  <a:pt x="746760" y="746760"/>
                </a:moveTo>
                <a:lnTo>
                  <a:pt x="726822" y="746760"/>
                </a:lnTo>
                <a:lnTo>
                  <a:pt x="733175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50490" h="2650490">
                <a:moveTo>
                  <a:pt x="753110" y="753110"/>
                </a:moveTo>
                <a:lnTo>
                  <a:pt x="733175" y="753110"/>
                </a:lnTo>
                <a:lnTo>
                  <a:pt x="739527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50490" h="2650490">
                <a:moveTo>
                  <a:pt x="759460" y="759460"/>
                </a:moveTo>
                <a:lnTo>
                  <a:pt x="739527" y="759460"/>
                </a:lnTo>
                <a:lnTo>
                  <a:pt x="74588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50490" h="2650490">
                <a:moveTo>
                  <a:pt x="765810" y="765810"/>
                </a:moveTo>
                <a:lnTo>
                  <a:pt x="745880" y="765810"/>
                </a:lnTo>
                <a:lnTo>
                  <a:pt x="752233" y="772160"/>
                </a:lnTo>
                <a:lnTo>
                  <a:pt x="772159" y="772160"/>
                </a:lnTo>
                <a:lnTo>
                  <a:pt x="765810" y="765810"/>
                </a:lnTo>
                <a:close/>
              </a:path>
              <a:path w="2650490" h="2650490">
                <a:moveTo>
                  <a:pt x="772160" y="772160"/>
                </a:moveTo>
                <a:lnTo>
                  <a:pt x="752233" y="772160"/>
                </a:lnTo>
                <a:lnTo>
                  <a:pt x="758586" y="778510"/>
                </a:lnTo>
                <a:lnTo>
                  <a:pt x="778509" y="778510"/>
                </a:lnTo>
                <a:lnTo>
                  <a:pt x="772160" y="772160"/>
                </a:lnTo>
                <a:close/>
              </a:path>
              <a:path w="2650490" h="2650490">
                <a:moveTo>
                  <a:pt x="778510" y="778510"/>
                </a:moveTo>
                <a:lnTo>
                  <a:pt x="758586" y="778510"/>
                </a:lnTo>
                <a:lnTo>
                  <a:pt x="764938" y="784860"/>
                </a:lnTo>
                <a:lnTo>
                  <a:pt x="784859" y="784860"/>
                </a:lnTo>
                <a:lnTo>
                  <a:pt x="778510" y="778510"/>
                </a:lnTo>
                <a:close/>
              </a:path>
              <a:path w="2650490" h="2650490">
                <a:moveTo>
                  <a:pt x="784860" y="784860"/>
                </a:moveTo>
                <a:lnTo>
                  <a:pt x="764938" y="784860"/>
                </a:lnTo>
                <a:lnTo>
                  <a:pt x="771291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50490" h="2650490">
                <a:moveTo>
                  <a:pt x="791210" y="791210"/>
                </a:moveTo>
                <a:lnTo>
                  <a:pt x="771291" y="791210"/>
                </a:lnTo>
                <a:lnTo>
                  <a:pt x="777644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50490" h="2650490">
                <a:moveTo>
                  <a:pt x="797560" y="797560"/>
                </a:moveTo>
                <a:lnTo>
                  <a:pt x="777644" y="797560"/>
                </a:lnTo>
                <a:lnTo>
                  <a:pt x="783997" y="803910"/>
                </a:lnTo>
                <a:lnTo>
                  <a:pt x="803909" y="803910"/>
                </a:lnTo>
                <a:lnTo>
                  <a:pt x="797560" y="797560"/>
                </a:lnTo>
                <a:close/>
              </a:path>
              <a:path w="2650490" h="2650490">
                <a:moveTo>
                  <a:pt x="803910" y="803910"/>
                </a:moveTo>
                <a:lnTo>
                  <a:pt x="783997" y="803910"/>
                </a:lnTo>
                <a:lnTo>
                  <a:pt x="790349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50490" h="2650490">
                <a:moveTo>
                  <a:pt x="810260" y="810260"/>
                </a:moveTo>
                <a:lnTo>
                  <a:pt x="790349" y="810260"/>
                </a:lnTo>
                <a:lnTo>
                  <a:pt x="796702" y="816610"/>
                </a:lnTo>
                <a:lnTo>
                  <a:pt x="816609" y="816610"/>
                </a:lnTo>
                <a:lnTo>
                  <a:pt x="810260" y="810260"/>
                </a:lnTo>
                <a:close/>
              </a:path>
              <a:path w="2650490" h="2650490">
                <a:moveTo>
                  <a:pt x="816610" y="816610"/>
                </a:moveTo>
                <a:lnTo>
                  <a:pt x="796702" y="816610"/>
                </a:lnTo>
                <a:lnTo>
                  <a:pt x="803055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50490" h="2650490">
                <a:moveTo>
                  <a:pt x="822960" y="822960"/>
                </a:moveTo>
                <a:lnTo>
                  <a:pt x="803055" y="822960"/>
                </a:lnTo>
                <a:lnTo>
                  <a:pt x="809408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50490" h="2650490">
                <a:moveTo>
                  <a:pt x="829310" y="829310"/>
                </a:moveTo>
                <a:lnTo>
                  <a:pt x="809408" y="829310"/>
                </a:lnTo>
                <a:lnTo>
                  <a:pt x="822113" y="842010"/>
                </a:lnTo>
                <a:lnTo>
                  <a:pt x="842009" y="842010"/>
                </a:lnTo>
                <a:lnTo>
                  <a:pt x="829310" y="829310"/>
                </a:lnTo>
                <a:close/>
              </a:path>
              <a:path w="2650490" h="2650490">
                <a:moveTo>
                  <a:pt x="842010" y="842010"/>
                </a:moveTo>
                <a:lnTo>
                  <a:pt x="822113" y="842010"/>
                </a:lnTo>
                <a:lnTo>
                  <a:pt x="828466" y="848360"/>
                </a:lnTo>
                <a:lnTo>
                  <a:pt x="848359" y="848360"/>
                </a:lnTo>
                <a:lnTo>
                  <a:pt x="842010" y="842010"/>
                </a:lnTo>
                <a:close/>
              </a:path>
              <a:path w="2650490" h="2650490">
                <a:moveTo>
                  <a:pt x="848360" y="848360"/>
                </a:moveTo>
                <a:lnTo>
                  <a:pt x="828466" y="848360"/>
                </a:lnTo>
                <a:lnTo>
                  <a:pt x="841171" y="861060"/>
                </a:lnTo>
                <a:lnTo>
                  <a:pt x="861060" y="861060"/>
                </a:lnTo>
                <a:lnTo>
                  <a:pt x="848360" y="848360"/>
                </a:lnTo>
                <a:close/>
              </a:path>
              <a:path w="2650490" h="2650490">
                <a:moveTo>
                  <a:pt x="861060" y="861060"/>
                </a:moveTo>
                <a:lnTo>
                  <a:pt x="841171" y="861060"/>
                </a:lnTo>
                <a:lnTo>
                  <a:pt x="847524" y="867409"/>
                </a:lnTo>
                <a:lnTo>
                  <a:pt x="867409" y="867409"/>
                </a:lnTo>
                <a:lnTo>
                  <a:pt x="861060" y="861060"/>
                </a:lnTo>
                <a:close/>
              </a:path>
              <a:path w="2650490" h="2650490">
                <a:moveTo>
                  <a:pt x="867410" y="867410"/>
                </a:moveTo>
                <a:lnTo>
                  <a:pt x="847524" y="867410"/>
                </a:lnTo>
                <a:lnTo>
                  <a:pt x="853877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50490" h="2650490">
                <a:moveTo>
                  <a:pt x="873760" y="873760"/>
                </a:moveTo>
                <a:lnTo>
                  <a:pt x="853877" y="873760"/>
                </a:lnTo>
                <a:lnTo>
                  <a:pt x="860229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50490" h="2650490">
                <a:moveTo>
                  <a:pt x="880110" y="880110"/>
                </a:moveTo>
                <a:lnTo>
                  <a:pt x="860229" y="880110"/>
                </a:lnTo>
                <a:lnTo>
                  <a:pt x="866582" y="886460"/>
                </a:lnTo>
                <a:lnTo>
                  <a:pt x="886459" y="886460"/>
                </a:lnTo>
                <a:lnTo>
                  <a:pt x="880110" y="880110"/>
                </a:lnTo>
                <a:close/>
              </a:path>
              <a:path w="2650490" h="2650490">
                <a:moveTo>
                  <a:pt x="886460" y="886460"/>
                </a:moveTo>
                <a:lnTo>
                  <a:pt x="866582" y="886460"/>
                </a:lnTo>
                <a:lnTo>
                  <a:pt x="872935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650490" h="2650490">
                <a:moveTo>
                  <a:pt x="892810" y="892810"/>
                </a:moveTo>
                <a:lnTo>
                  <a:pt x="872935" y="892810"/>
                </a:lnTo>
                <a:lnTo>
                  <a:pt x="879288" y="899160"/>
                </a:lnTo>
                <a:lnTo>
                  <a:pt x="899159" y="899160"/>
                </a:lnTo>
                <a:lnTo>
                  <a:pt x="892810" y="892810"/>
                </a:lnTo>
                <a:close/>
              </a:path>
              <a:path w="2650490" h="2650490">
                <a:moveTo>
                  <a:pt x="899160" y="899160"/>
                </a:moveTo>
                <a:lnTo>
                  <a:pt x="879288" y="899160"/>
                </a:lnTo>
                <a:lnTo>
                  <a:pt x="88564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50490" h="2650490">
                <a:moveTo>
                  <a:pt x="905510" y="905510"/>
                </a:moveTo>
                <a:lnTo>
                  <a:pt x="885640" y="905510"/>
                </a:lnTo>
                <a:lnTo>
                  <a:pt x="891993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50490" h="2650490">
                <a:moveTo>
                  <a:pt x="911860" y="911860"/>
                </a:moveTo>
                <a:lnTo>
                  <a:pt x="891993" y="911860"/>
                </a:lnTo>
                <a:lnTo>
                  <a:pt x="898346" y="918210"/>
                </a:lnTo>
                <a:lnTo>
                  <a:pt x="918209" y="918210"/>
                </a:lnTo>
                <a:lnTo>
                  <a:pt x="911860" y="911860"/>
                </a:lnTo>
                <a:close/>
              </a:path>
              <a:path w="2650490" h="2650490">
                <a:moveTo>
                  <a:pt x="918210" y="918210"/>
                </a:moveTo>
                <a:lnTo>
                  <a:pt x="898346" y="918210"/>
                </a:lnTo>
                <a:lnTo>
                  <a:pt x="904699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50490" h="2650490">
                <a:moveTo>
                  <a:pt x="924560" y="924560"/>
                </a:moveTo>
                <a:lnTo>
                  <a:pt x="904699" y="924560"/>
                </a:lnTo>
                <a:lnTo>
                  <a:pt x="911051" y="930910"/>
                </a:lnTo>
                <a:lnTo>
                  <a:pt x="930909" y="930910"/>
                </a:lnTo>
                <a:lnTo>
                  <a:pt x="924560" y="924560"/>
                </a:lnTo>
                <a:close/>
              </a:path>
              <a:path w="2650490" h="2650490">
                <a:moveTo>
                  <a:pt x="930910" y="930910"/>
                </a:moveTo>
                <a:lnTo>
                  <a:pt x="911051" y="930910"/>
                </a:lnTo>
                <a:lnTo>
                  <a:pt x="917404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50490" h="2650490">
                <a:moveTo>
                  <a:pt x="937260" y="937260"/>
                </a:moveTo>
                <a:lnTo>
                  <a:pt x="917404" y="937260"/>
                </a:lnTo>
                <a:lnTo>
                  <a:pt x="923757" y="943610"/>
                </a:lnTo>
                <a:lnTo>
                  <a:pt x="943609" y="943610"/>
                </a:lnTo>
                <a:lnTo>
                  <a:pt x="937260" y="937260"/>
                </a:lnTo>
                <a:close/>
              </a:path>
              <a:path w="2650490" h="2650490">
                <a:moveTo>
                  <a:pt x="943610" y="943610"/>
                </a:moveTo>
                <a:lnTo>
                  <a:pt x="923757" y="943610"/>
                </a:lnTo>
                <a:lnTo>
                  <a:pt x="9301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50490" h="2650490">
                <a:moveTo>
                  <a:pt x="949960" y="949960"/>
                </a:moveTo>
                <a:lnTo>
                  <a:pt x="930110" y="949960"/>
                </a:lnTo>
                <a:lnTo>
                  <a:pt x="936462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50490" h="2650490">
                <a:moveTo>
                  <a:pt x="956310" y="956310"/>
                </a:moveTo>
                <a:lnTo>
                  <a:pt x="936462" y="956310"/>
                </a:lnTo>
                <a:lnTo>
                  <a:pt x="949168" y="969010"/>
                </a:lnTo>
                <a:lnTo>
                  <a:pt x="969010" y="969010"/>
                </a:lnTo>
                <a:lnTo>
                  <a:pt x="956310" y="956310"/>
                </a:lnTo>
                <a:close/>
              </a:path>
              <a:path w="2650490" h="2650490">
                <a:moveTo>
                  <a:pt x="969010" y="969010"/>
                </a:moveTo>
                <a:lnTo>
                  <a:pt x="949168" y="969010"/>
                </a:lnTo>
                <a:lnTo>
                  <a:pt x="968226" y="988060"/>
                </a:lnTo>
                <a:lnTo>
                  <a:pt x="988060" y="988060"/>
                </a:lnTo>
                <a:lnTo>
                  <a:pt x="969010" y="969010"/>
                </a:lnTo>
                <a:close/>
              </a:path>
              <a:path w="2650490" h="2650490">
                <a:moveTo>
                  <a:pt x="988060" y="988060"/>
                </a:moveTo>
                <a:lnTo>
                  <a:pt x="968226" y="988060"/>
                </a:lnTo>
                <a:lnTo>
                  <a:pt x="974579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650490" h="2650490">
                <a:moveTo>
                  <a:pt x="994410" y="994410"/>
                </a:moveTo>
                <a:lnTo>
                  <a:pt x="974579" y="994410"/>
                </a:lnTo>
                <a:lnTo>
                  <a:pt x="980931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50490" h="2650490">
                <a:moveTo>
                  <a:pt x="1000760" y="1000760"/>
                </a:moveTo>
                <a:lnTo>
                  <a:pt x="980931" y="1000760"/>
                </a:lnTo>
                <a:lnTo>
                  <a:pt x="987284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50490" h="2650490">
                <a:moveTo>
                  <a:pt x="1007110" y="1007110"/>
                </a:moveTo>
                <a:lnTo>
                  <a:pt x="987284" y="1007110"/>
                </a:lnTo>
                <a:lnTo>
                  <a:pt x="999990" y="1019810"/>
                </a:lnTo>
                <a:lnTo>
                  <a:pt x="1019810" y="1019810"/>
                </a:lnTo>
                <a:lnTo>
                  <a:pt x="1007110" y="1007110"/>
                </a:lnTo>
                <a:close/>
              </a:path>
              <a:path w="2650490" h="2650490">
                <a:moveTo>
                  <a:pt x="1019810" y="1019810"/>
                </a:moveTo>
                <a:lnTo>
                  <a:pt x="999990" y="1019810"/>
                </a:lnTo>
                <a:lnTo>
                  <a:pt x="1006342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50490" h="2650490">
                <a:moveTo>
                  <a:pt x="1026160" y="1026160"/>
                </a:moveTo>
                <a:lnTo>
                  <a:pt x="1006342" y="1026160"/>
                </a:lnTo>
                <a:lnTo>
                  <a:pt x="1011425" y="1031240"/>
                </a:lnTo>
                <a:lnTo>
                  <a:pt x="1031240" y="1031240"/>
                </a:lnTo>
                <a:lnTo>
                  <a:pt x="1026160" y="1026160"/>
                </a:lnTo>
                <a:close/>
              </a:path>
              <a:path w="2650490" h="2650490">
                <a:moveTo>
                  <a:pt x="1031240" y="1031240"/>
                </a:moveTo>
                <a:lnTo>
                  <a:pt x="1011425" y="1031240"/>
                </a:lnTo>
                <a:lnTo>
                  <a:pt x="1043188" y="1062990"/>
                </a:lnTo>
                <a:lnTo>
                  <a:pt x="1062990" y="1062990"/>
                </a:lnTo>
                <a:lnTo>
                  <a:pt x="1031240" y="1031240"/>
                </a:lnTo>
                <a:close/>
              </a:path>
              <a:path w="2650490" h="2650490">
                <a:moveTo>
                  <a:pt x="1062990" y="1062990"/>
                </a:moveTo>
                <a:lnTo>
                  <a:pt x="1043188" y="1062990"/>
                </a:lnTo>
                <a:lnTo>
                  <a:pt x="1052082" y="1071880"/>
                </a:lnTo>
                <a:lnTo>
                  <a:pt x="1071880" y="1071880"/>
                </a:lnTo>
                <a:lnTo>
                  <a:pt x="1062990" y="1062990"/>
                </a:lnTo>
                <a:close/>
              </a:path>
              <a:path w="2650490" h="2650490">
                <a:moveTo>
                  <a:pt x="1071880" y="1071880"/>
                </a:moveTo>
                <a:lnTo>
                  <a:pt x="1052082" y="1071880"/>
                </a:lnTo>
                <a:lnTo>
                  <a:pt x="1064788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650490" h="2650490">
                <a:moveTo>
                  <a:pt x="1084580" y="1084580"/>
                </a:moveTo>
                <a:lnTo>
                  <a:pt x="1064788" y="1084580"/>
                </a:lnTo>
                <a:lnTo>
                  <a:pt x="1068599" y="1088390"/>
                </a:lnTo>
                <a:lnTo>
                  <a:pt x="1088390" y="1088390"/>
                </a:lnTo>
                <a:lnTo>
                  <a:pt x="1084580" y="1084580"/>
                </a:lnTo>
                <a:close/>
              </a:path>
              <a:path w="2650490" h="2650490">
                <a:moveTo>
                  <a:pt x="1088390" y="1088390"/>
                </a:moveTo>
                <a:lnTo>
                  <a:pt x="1068599" y="1088390"/>
                </a:lnTo>
                <a:lnTo>
                  <a:pt x="1083846" y="1103630"/>
                </a:lnTo>
                <a:lnTo>
                  <a:pt x="1103630" y="1103630"/>
                </a:lnTo>
                <a:lnTo>
                  <a:pt x="1088390" y="1088390"/>
                </a:lnTo>
                <a:close/>
              </a:path>
              <a:path w="2650490" h="2650490">
                <a:moveTo>
                  <a:pt x="1103630" y="1103630"/>
                </a:moveTo>
                <a:lnTo>
                  <a:pt x="1083846" y="1103630"/>
                </a:lnTo>
                <a:lnTo>
                  <a:pt x="1100363" y="1120140"/>
                </a:lnTo>
                <a:lnTo>
                  <a:pt x="1120140" y="1120140"/>
                </a:lnTo>
                <a:lnTo>
                  <a:pt x="1103630" y="1103630"/>
                </a:lnTo>
                <a:close/>
              </a:path>
              <a:path w="2650490" h="2650490">
                <a:moveTo>
                  <a:pt x="1120140" y="1120140"/>
                </a:moveTo>
                <a:lnTo>
                  <a:pt x="1100363" y="1120140"/>
                </a:lnTo>
                <a:lnTo>
                  <a:pt x="1141020" y="1160780"/>
                </a:lnTo>
                <a:lnTo>
                  <a:pt x="1160780" y="1160780"/>
                </a:lnTo>
                <a:lnTo>
                  <a:pt x="1120140" y="1120140"/>
                </a:lnTo>
                <a:close/>
              </a:path>
              <a:path w="2650490" h="2650490">
                <a:moveTo>
                  <a:pt x="1160780" y="1160780"/>
                </a:moveTo>
                <a:lnTo>
                  <a:pt x="1141020" y="1160780"/>
                </a:lnTo>
                <a:lnTo>
                  <a:pt x="1144832" y="1164590"/>
                </a:lnTo>
                <a:lnTo>
                  <a:pt x="1164590" y="1164590"/>
                </a:lnTo>
                <a:lnTo>
                  <a:pt x="1160780" y="1160780"/>
                </a:lnTo>
                <a:close/>
              </a:path>
              <a:path w="2650490" h="2650490">
                <a:moveTo>
                  <a:pt x="1164590" y="1164590"/>
                </a:moveTo>
                <a:lnTo>
                  <a:pt x="1144832" y="1164590"/>
                </a:lnTo>
                <a:lnTo>
                  <a:pt x="1157537" y="1177290"/>
                </a:lnTo>
                <a:lnTo>
                  <a:pt x="1177290" y="1177290"/>
                </a:lnTo>
                <a:lnTo>
                  <a:pt x="1164590" y="1164590"/>
                </a:lnTo>
                <a:close/>
              </a:path>
              <a:path w="2650490" h="2650490">
                <a:moveTo>
                  <a:pt x="1177290" y="1177290"/>
                </a:moveTo>
                <a:lnTo>
                  <a:pt x="1157537" y="1177290"/>
                </a:lnTo>
                <a:lnTo>
                  <a:pt x="1179137" y="1198880"/>
                </a:lnTo>
                <a:lnTo>
                  <a:pt x="1198880" y="1198880"/>
                </a:lnTo>
                <a:lnTo>
                  <a:pt x="1177290" y="1177290"/>
                </a:lnTo>
                <a:close/>
              </a:path>
              <a:path w="2650490" h="2650490">
                <a:moveTo>
                  <a:pt x="1198880" y="1198880"/>
                </a:moveTo>
                <a:lnTo>
                  <a:pt x="1179137" y="1198880"/>
                </a:lnTo>
                <a:lnTo>
                  <a:pt x="1189301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650490" h="2650490">
                <a:moveTo>
                  <a:pt x="1209040" y="1209040"/>
                </a:moveTo>
                <a:lnTo>
                  <a:pt x="1189301" y="1209040"/>
                </a:lnTo>
                <a:lnTo>
                  <a:pt x="1198195" y="1217930"/>
                </a:lnTo>
                <a:lnTo>
                  <a:pt x="1217930" y="1217930"/>
                </a:lnTo>
                <a:lnTo>
                  <a:pt x="1209040" y="1209040"/>
                </a:lnTo>
                <a:close/>
              </a:path>
              <a:path w="2650490" h="2650490">
                <a:moveTo>
                  <a:pt x="1217930" y="1217930"/>
                </a:moveTo>
                <a:lnTo>
                  <a:pt x="1198195" y="1217930"/>
                </a:lnTo>
                <a:lnTo>
                  <a:pt x="1204548" y="1224280"/>
                </a:lnTo>
                <a:lnTo>
                  <a:pt x="1224280" y="1224280"/>
                </a:lnTo>
                <a:lnTo>
                  <a:pt x="1217930" y="1217930"/>
                </a:lnTo>
                <a:close/>
              </a:path>
              <a:path w="2650490" h="2650490">
                <a:moveTo>
                  <a:pt x="1224280" y="1224280"/>
                </a:moveTo>
                <a:lnTo>
                  <a:pt x="1204548" y="1224280"/>
                </a:lnTo>
                <a:lnTo>
                  <a:pt x="1210900" y="1230630"/>
                </a:lnTo>
                <a:lnTo>
                  <a:pt x="1230630" y="1230630"/>
                </a:lnTo>
                <a:lnTo>
                  <a:pt x="1224280" y="1224280"/>
                </a:lnTo>
                <a:close/>
              </a:path>
              <a:path w="2650490" h="2650490">
                <a:moveTo>
                  <a:pt x="1230630" y="1230630"/>
                </a:moveTo>
                <a:lnTo>
                  <a:pt x="1210900" y="1230630"/>
                </a:lnTo>
                <a:lnTo>
                  <a:pt x="1221065" y="1240790"/>
                </a:lnTo>
                <a:lnTo>
                  <a:pt x="1240790" y="1240790"/>
                </a:lnTo>
                <a:lnTo>
                  <a:pt x="1230630" y="1230630"/>
                </a:lnTo>
                <a:close/>
              </a:path>
              <a:path w="2650490" h="2650490">
                <a:moveTo>
                  <a:pt x="1240790" y="1240790"/>
                </a:moveTo>
                <a:lnTo>
                  <a:pt x="1221065" y="1240790"/>
                </a:lnTo>
                <a:lnTo>
                  <a:pt x="1229959" y="1249680"/>
                </a:lnTo>
                <a:lnTo>
                  <a:pt x="1249680" y="1249680"/>
                </a:lnTo>
                <a:lnTo>
                  <a:pt x="1240790" y="1240790"/>
                </a:lnTo>
                <a:close/>
              </a:path>
              <a:path w="2650490" h="2650490">
                <a:moveTo>
                  <a:pt x="1249680" y="1249680"/>
                </a:moveTo>
                <a:lnTo>
                  <a:pt x="1229959" y="1249680"/>
                </a:lnTo>
                <a:lnTo>
                  <a:pt x="1233770" y="1253490"/>
                </a:lnTo>
                <a:lnTo>
                  <a:pt x="1253490" y="1253490"/>
                </a:lnTo>
                <a:lnTo>
                  <a:pt x="1249680" y="1249680"/>
                </a:lnTo>
                <a:close/>
              </a:path>
              <a:path w="2650490" h="2650490">
                <a:moveTo>
                  <a:pt x="1253490" y="1253490"/>
                </a:moveTo>
                <a:lnTo>
                  <a:pt x="1233770" y="1253490"/>
                </a:lnTo>
                <a:lnTo>
                  <a:pt x="1240123" y="1259840"/>
                </a:lnTo>
                <a:lnTo>
                  <a:pt x="1259840" y="1259840"/>
                </a:lnTo>
                <a:lnTo>
                  <a:pt x="1253490" y="1253490"/>
                </a:lnTo>
                <a:close/>
              </a:path>
              <a:path w="2650490" h="2650490">
                <a:moveTo>
                  <a:pt x="1259840" y="1259840"/>
                </a:moveTo>
                <a:lnTo>
                  <a:pt x="1240123" y="1259840"/>
                </a:lnTo>
                <a:lnTo>
                  <a:pt x="1255370" y="1275080"/>
                </a:lnTo>
                <a:lnTo>
                  <a:pt x="1275080" y="1275080"/>
                </a:lnTo>
                <a:lnTo>
                  <a:pt x="1259840" y="1259840"/>
                </a:lnTo>
                <a:close/>
              </a:path>
              <a:path w="2650490" h="2650490">
                <a:moveTo>
                  <a:pt x="1275080" y="1275080"/>
                </a:moveTo>
                <a:lnTo>
                  <a:pt x="1255370" y="1275080"/>
                </a:lnTo>
                <a:lnTo>
                  <a:pt x="1261722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650490" h="2650490">
                <a:moveTo>
                  <a:pt x="1281430" y="1281430"/>
                </a:moveTo>
                <a:lnTo>
                  <a:pt x="1261722" y="1281430"/>
                </a:lnTo>
                <a:lnTo>
                  <a:pt x="1280781" y="1300480"/>
                </a:lnTo>
                <a:lnTo>
                  <a:pt x="1300480" y="1300480"/>
                </a:lnTo>
                <a:lnTo>
                  <a:pt x="1281430" y="1281430"/>
                </a:lnTo>
                <a:close/>
              </a:path>
              <a:path w="2650490" h="2650490">
                <a:moveTo>
                  <a:pt x="1300480" y="1300480"/>
                </a:moveTo>
                <a:lnTo>
                  <a:pt x="1280781" y="1300480"/>
                </a:lnTo>
                <a:lnTo>
                  <a:pt x="1287133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50490" h="2650490">
                <a:moveTo>
                  <a:pt x="1306830" y="1306830"/>
                </a:moveTo>
                <a:lnTo>
                  <a:pt x="1287133" y="1306830"/>
                </a:lnTo>
                <a:lnTo>
                  <a:pt x="1312544" y="1332230"/>
                </a:lnTo>
                <a:lnTo>
                  <a:pt x="1332230" y="1332230"/>
                </a:lnTo>
                <a:lnTo>
                  <a:pt x="1306830" y="1306830"/>
                </a:lnTo>
                <a:close/>
              </a:path>
              <a:path w="2650490" h="2650490">
                <a:moveTo>
                  <a:pt x="1332230" y="1332230"/>
                </a:moveTo>
                <a:lnTo>
                  <a:pt x="1312544" y="1332230"/>
                </a:lnTo>
                <a:lnTo>
                  <a:pt x="1316356" y="1336040"/>
                </a:lnTo>
                <a:lnTo>
                  <a:pt x="1336040" y="1336040"/>
                </a:lnTo>
                <a:lnTo>
                  <a:pt x="1332230" y="1332230"/>
                </a:lnTo>
                <a:close/>
              </a:path>
              <a:path w="2650490" h="2650490">
                <a:moveTo>
                  <a:pt x="1336040" y="1336040"/>
                </a:moveTo>
                <a:lnTo>
                  <a:pt x="1316356" y="1336040"/>
                </a:lnTo>
                <a:lnTo>
                  <a:pt x="1318897" y="1338580"/>
                </a:lnTo>
                <a:lnTo>
                  <a:pt x="1338580" y="1338580"/>
                </a:lnTo>
                <a:lnTo>
                  <a:pt x="1336040" y="1336040"/>
                </a:lnTo>
                <a:close/>
              </a:path>
              <a:path w="2650490" h="2650490">
                <a:moveTo>
                  <a:pt x="1338580" y="1338580"/>
                </a:moveTo>
                <a:lnTo>
                  <a:pt x="1318897" y="1338580"/>
                </a:lnTo>
                <a:lnTo>
                  <a:pt x="1322709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650490" h="2650490">
                <a:moveTo>
                  <a:pt x="1342390" y="1342390"/>
                </a:moveTo>
                <a:lnTo>
                  <a:pt x="1322709" y="1342390"/>
                </a:lnTo>
                <a:lnTo>
                  <a:pt x="1350661" y="1370330"/>
                </a:lnTo>
                <a:lnTo>
                  <a:pt x="1370330" y="1370330"/>
                </a:lnTo>
                <a:lnTo>
                  <a:pt x="1342390" y="1342390"/>
                </a:lnTo>
                <a:close/>
              </a:path>
              <a:path w="2650490" h="2650490">
                <a:moveTo>
                  <a:pt x="1370330" y="1370330"/>
                </a:moveTo>
                <a:lnTo>
                  <a:pt x="1350661" y="1370330"/>
                </a:lnTo>
                <a:lnTo>
                  <a:pt x="1376072" y="1395730"/>
                </a:lnTo>
                <a:lnTo>
                  <a:pt x="1395730" y="1395730"/>
                </a:lnTo>
                <a:lnTo>
                  <a:pt x="1370330" y="1370330"/>
                </a:lnTo>
                <a:close/>
              </a:path>
              <a:path w="2650490" h="2650490">
                <a:moveTo>
                  <a:pt x="1395730" y="1395730"/>
                </a:moveTo>
                <a:lnTo>
                  <a:pt x="1376072" y="1395730"/>
                </a:lnTo>
                <a:lnTo>
                  <a:pt x="1420541" y="1440180"/>
                </a:lnTo>
                <a:lnTo>
                  <a:pt x="1440180" y="1440180"/>
                </a:lnTo>
                <a:lnTo>
                  <a:pt x="1395730" y="1395730"/>
                </a:lnTo>
                <a:close/>
              </a:path>
              <a:path w="2650490" h="2650490">
                <a:moveTo>
                  <a:pt x="1440180" y="1440180"/>
                </a:moveTo>
                <a:lnTo>
                  <a:pt x="1420541" y="1440180"/>
                </a:lnTo>
                <a:lnTo>
                  <a:pt x="1426893" y="1446530"/>
                </a:lnTo>
                <a:lnTo>
                  <a:pt x="1446530" y="1446530"/>
                </a:lnTo>
                <a:lnTo>
                  <a:pt x="1440180" y="1440180"/>
                </a:lnTo>
                <a:close/>
              </a:path>
              <a:path w="2650490" h="2650490">
                <a:moveTo>
                  <a:pt x="1446530" y="1446530"/>
                </a:moveTo>
                <a:lnTo>
                  <a:pt x="1426893" y="1446530"/>
                </a:lnTo>
                <a:lnTo>
                  <a:pt x="1430705" y="1450340"/>
                </a:lnTo>
                <a:lnTo>
                  <a:pt x="1450339" y="1450340"/>
                </a:lnTo>
                <a:lnTo>
                  <a:pt x="1446530" y="1446530"/>
                </a:lnTo>
                <a:close/>
              </a:path>
              <a:path w="2650490" h="2650490">
                <a:moveTo>
                  <a:pt x="1450340" y="1450340"/>
                </a:moveTo>
                <a:lnTo>
                  <a:pt x="1430705" y="1450340"/>
                </a:lnTo>
                <a:lnTo>
                  <a:pt x="1433246" y="1452880"/>
                </a:lnTo>
                <a:lnTo>
                  <a:pt x="1452880" y="1452880"/>
                </a:lnTo>
                <a:lnTo>
                  <a:pt x="1450340" y="1450340"/>
                </a:lnTo>
                <a:close/>
              </a:path>
              <a:path w="2650490" h="2650490">
                <a:moveTo>
                  <a:pt x="1452880" y="1452880"/>
                </a:moveTo>
                <a:lnTo>
                  <a:pt x="1433246" y="1452880"/>
                </a:lnTo>
                <a:lnTo>
                  <a:pt x="1439599" y="1459230"/>
                </a:lnTo>
                <a:lnTo>
                  <a:pt x="1459230" y="1459230"/>
                </a:lnTo>
                <a:lnTo>
                  <a:pt x="1452880" y="1452880"/>
                </a:lnTo>
                <a:close/>
              </a:path>
              <a:path w="2650490" h="2650490">
                <a:moveTo>
                  <a:pt x="1459230" y="1459230"/>
                </a:moveTo>
                <a:lnTo>
                  <a:pt x="1439599" y="1459230"/>
                </a:lnTo>
                <a:lnTo>
                  <a:pt x="1452304" y="1471930"/>
                </a:lnTo>
                <a:lnTo>
                  <a:pt x="1471930" y="1471930"/>
                </a:lnTo>
                <a:lnTo>
                  <a:pt x="1459230" y="1459230"/>
                </a:lnTo>
                <a:close/>
              </a:path>
              <a:path w="2650490" h="2650490">
                <a:moveTo>
                  <a:pt x="1471930" y="1471930"/>
                </a:moveTo>
                <a:lnTo>
                  <a:pt x="1452304" y="1471930"/>
                </a:lnTo>
                <a:lnTo>
                  <a:pt x="1468822" y="1488440"/>
                </a:lnTo>
                <a:lnTo>
                  <a:pt x="1488440" y="1488440"/>
                </a:lnTo>
                <a:lnTo>
                  <a:pt x="1471930" y="1471930"/>
                </a:lnTo>
                <a:close/>
              </a:path>
              <a:path w="2650490" h="2650490">
                <a:moveTo>
                  <a:pt x="1488440" y="1488440"/>
                </a:moveTo>
                <a:lnTo>
                  <a:pt x="1468822" y="1488440"/>
                </a:lnTo>
                <a:lnTo>
                  <a:pt x="1471363" y="1490980"/>
                </a:lnTo>
                <a:lnTo>
                  <a:pt x="1490980" y="1490980"/>
                </a:lnTo>
                <a:lnTo>
                  <a:pt x="1488440" y="1488440"/>
                </a:lnTo>
                <a:close/>
              </a:path>
              <a:path w="2650490" h="2650490">
                <a:moveTo>
                  <a:pt x="1490980" y="1490980"/>
                </a:moveTo>
                <a:lnTo>
                  <a:pt x="1471363" y="1490980"/>
                </a:lnTo>
                <a:lnTo>
                  <a:pt x="1496774" y="1516380"/>
                </a:lnTo>
                <a:lnTo>
                  <a:pt x="1516380" y="1516380"/>
                </a:lnTo>
                <a:lnTo>
                  <a:pt x="1490980" y="1490980"/>
                </a:lnTo>
                <a:close/>
              </a:path>
              <a:path w="2650490" h="2650490">
                <a:moveTo>
                  <a:pt x="1516380" y="1516380"/>
                </a:moveTo>
                <a:lnTo>
                  <a:pt x="1496774" y="1516380"/>
                </a:lnTo>
                <a:lnTo>
                  <a:pt x="1500585" y="1520190"/>
                </a:lnTo>
                <a:lnTo>
                  <a:pt x="1520189" y="1520190"/>
                </a:lnTo>
                <a:lnTo>
                  <a:pt x="1516380" y="1516380"/>
                </a:lnTo>
                <a:close/>
              </a:path>
              <a:path w="2650490" h="2650490">
                <a:moveTo>
                  <a:pt x="1520190" y="1520190"/>
                </a:moveTo>
                <a:lnTo>
                  <a:pt x="1500585" y="1520190"/>
                </a:lnTo>
                <a:lnTo>
                  <a:pt x="1551407" y="1570990"/>
                </a:lnTo>
                <a:lnTo>
                  <a:pt x="1570990" y="1570990"/>
                </a:lnTo>
                <a:lnTo>
                  <a:pt x="1520190" y="1520190"/>
                </a:lnTo>
                <a:close/>
              </a:path>
              <a:path w="2650490" h="2650490">
                <a:moveTo>
                  <a:pt x="1570990" y="1570990"/>
                </a:moveTo>
                <a:lnTo>
                  <a:pt x="1551407" y="1570990"/>
                </a:lnTo>
                <a:lnTo>
                  <a:pt x="1560301" y="1579880"/>
                </a:lnTo>
                <a:lnTo>
                  <a:pt x="1579880" y="1579880"/>
                </a:lnTo>
                <a:lnTo>
                  <a:pt x="1570990" y="1570990"/>
                </a:lnTo>
                <a:close/>
              </a:path>
              <a:path w="2650490" h="2650490">
                <a:moveTo>
                  <a:pt x="1579880" y="1579880"/>
                </a:moveTo>
                <a:lnTo>
                  <a:pt x="1560301" y="1579880"/>
                </a:lnTo>
                <a:lnTo>
                  <a:pt x="1576818" y="1596390"/>
                </a:lnTo>
                <a:lnTo>
                  <a:pt x="1596389" y="1596390"/>
                </a:lnTo>
                <a:lnTo>
                  <a:pt x="1579880" y="1579880"/>
                </a:lnTo>
                <a:close/>
              </a:path>
              <a:path w="2650490" h="2650490">
                <a:moveTo>
                  <a:pt x="1596390" y="1596390"/>
                </a:moveTo>
                <a:lnTo>
                  <a:pt x="1576818" y="1596390"/>
                </a:lnTo>
                <a:lnTo>
                  <a:pt x="1583171" y="1602740"/>
                </a:lnTo>
                <a:lnTo>
                  <a:pt x="1602739" y="1602740"/>
                </a:lnTo>
                <a:lnTo>
                  <a:pt x="1596390" y="1596390"/>
                </a:lnTo>
                <a:close/>
              </a:path>
              <a:path w="2650490" h="2650490">
                <a:moveTo>
                  <a:pt x="1602740" y="1602740"/>
                </a:moveTo>
                <a:lnTo>
                  <a:pt x="1583171" y="1602740"/>
                </a:lnTo>
                <a:lnTo>
                  <a:pt x="1592065" y="1611630"/>
                </a:lnTo>
                <a:lnTo>
                  <a:pt x="1611630" y="1611630"/>
                </a:lnTo>
                <a:lnTo>
                  <a:pt x="1602740" y="1602740"/>
                </a:lnTo>
                <a:close/>
              </a:path>
              <a:path w="2650490" h="2650490">
                <a:moveTo>
                  <a:pt x="1611630" y="1611630"/>
                </a:moveTo>
                <a:lnTo>
                  <a:pt x="1592065" y="1611630"/>
                </a:lnTo>
                <a:lnTo>
                  <a:pt x="1604770" y="1624330"/>
                </a:lnTo>
                <a:lnTo>
                  <a:pt x="1624330" y="1624330"/>
                </a:lnTo>
                <a:lnTo>
                  <a:pt x="1611630" y="1611630"/>
                </a:lnTo>
                <a:close/>
              </a:path>
              <a:path w="2650490" h="2650490">
                <a:moveTo>
                  <a:pt x="1624330" y="1624330"/>
                </a:moveTo>
                <a:lnTo>
                  <a:pt x="1604770" y="1624330"/>
                </a:lnTo>
                <a:lnTo>
                  <a:pt x="1608582" y="1628139"/>
                </a:lnTo>
                <a:lnTo>
                  <a:pt x="1628139" y="1628139"/>
                </a:lnTo>
                <a:lnTo>
                  <a:pt x="1624330" y="1624330"/>
                </a:lnTo>
                <a:close/>
              </a:path>
              <a:path w="2650490" h="2650490">
                <a:moveTo>
                  <a:pt x="1628140" y="1628140"/>
                </a:moveTo>
                <a:lnTo>
                  <a:pt x="1608582" y="1628140"/>
                </a:lnTo>
                <a:lnTo>
                  <a:pt x="1623828" y="1643380"/>
                </a:lnTo>
                <a:lnTo>
                  <a:pt x="1643380" y="1643380"/>
                </a:lnTo>
                <a:lnTo>
                  <a:pt x="1628140" y="1628140"/>
                </a:lnTo>
                <a:close/>
              </a:path>
              <a:path w="2650490" h="2650490">
                <a:moveTo>
                  <a:pt x="1643380" y="1643380"/>
                </a:moveTo>
                <a:lnTo>
                  <a:pt x="1623828" y="1643380"/>
                </a:lnTo>
                <a:lnTo>
                  <a:pt x="16276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50490" h="2650490">
                <a:moveTo>
                  <a:pt x="1647190" y="1647190"/>
                </a:moveTo>
                <a:lnTo>
                  <a:pt x="1627640" y="1647190"/>
                </a:lnTo>
                <a:lnTo>
                  <a:pt x="1633993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50490" h="2650490">
                <a:moveTo>
                  <a:pt x="1653540" y="1653540"/>
                </a:moveTo>
                <a:lnTo>
                  <a:pt x="1633993" y="1653540"/>
                </a:lnTo>
                <a:lnTo>
                  <a:pt x="1646698" y="1666240"/>
                </a:lnTo>
                <a:lnTo>
                  <a:pt x="1666239" y="1666240"/>
                </a:lnTo>
                <a:lnTo>
                  <a:pt x="1653540" y="1653540"/>
                </a:lnTo>
                <a:close/>
              </a:path>
              <a:path w="2650490" h="2650490">
                <a:moveTo>
                  <a:pt x="1666240" y="1666240"/>
                </a:moveTo>
                <a:lnTo>
                  <a:pt x="1646698" y="1666240"/>
                </a:lnTo>
                <a:lnTo>
                  <a:pt x="1655592" y="1675130"/>
                </a:lnTo>
                <a:lnTo>
                  <a:pt x="1675130" y="1675130"/>
                </a:lnTo>
                <a:lnTo>
                  <a:pt x="1666240" y="1666240"/>
                </a:lnTo>
                <a:close/>
              </a:path>
              <a:path w="2650490" h="2650490">
                <a:moveTo>
                  <a:pt x="1675130" y="1675130"/>
                </a:moveTo>
                <a:lnTo>
                  <a:pt x="1655592" y="1675130"/>
                </a:lnTo>
                <a:lnTo>
                  <a:pt x="1684815" y="1704340"/>
                </a:lnTo>
                <a:lnTo>
                  <a:pt x="1704340" y="1704340"/>
                </a:lnTo>
                <a:lnTo>
                  <a:pt x="1675130" y="1675130"/>
                </a:lnTo>
                <a:close/>
              </a:path>
              <a:path w="2650490" h="2650490">
                <a:moveTo>
                  <a:pt x="1704340" y="1704340"/>
                </a:moveTo>
                <a:lnTo>
                  <a:pt x="1684815" y="1704340"/>
                </a:lnTo>
                <a:lnTo>
                  <a:pt x="1687356" y="1706880"/>
                </a:lnTo>
                <a:lnTo>
                  <a:pt x="1706880" y="1706880"/>
                </a:lnTo>
                <a:lnTo>
                  <a:pt x="1704340" y="1704340"/>
                </a:lnTo>
                <a:close/>
              </a:path>
              <a:path w="2650490" h="2650490">
                <a:moveTo>
                  <a:pt x="1706880" y="1706880"/>
                </a:moveTo>
                <a:lnTo>
                  <a:pt x="1687356" y="1706880"/>
                </a:lnTo>
                <a:lnTo>
                  <a:pt x="1691167" y="1710690"/>
                </a:lnTo>
                <a:lnTo>
                  <a:pt x="1710690" y="1710690"/>
                </a:lnTo>
                <a:lnTo>
                  <a:pt x="1706880" y="1706880"/>
                </a:lnTo>
                <a:close/>
              </a:path>
              <a:path w="2650490" h="2650490">
                <a:moveTo>
                  <a:pt x="1710690" y="1710690"/>
                </a:moveTo>
                <a:lnTo>
                  <a:pt x="1691167" y="1710690"/>
                </a:lnTo>
                <a:lnTo>
                  <a:pt x="1703873" y="1723390"/>
                </a:lnTo>
                <a:lnTo>
                  <a:pt x="1723390" y="1723390"/>
                </a:lnTo>
                <a:lnTo>
                  <a:pt x="1710690" y="1710690"/>
                </a:lnTo>
                <a:close/>
              </a:path>
              <a:path w="2650490" h="2650490">
                <a:moveTo>
                  <a:pt x="1723390" y="1723390"/>
                </a:moveTo>
                <a:lnTo>
                  <a:pt x="1703873" y="1723390"/>
                </a:lnTo>
                <a:lnTo>
                  <a:pt x="1716578" y="1736090"/>
                </a:lnTo>
                <a:lnTo>
                  <a:pt x="1736090" y="1736090"/>
                </a:lnTo>
                <a:lnTo>
                  <a:pt x="1723390" y="1723390"/>
                </a:lnTo>
                <a:close/>
              </a:path>
              <a:path w="2650490" h="2650490">
                <a:moveTo>
                  <a:pt x="1736090" y="1736090"/>
                </a:moveTo>
                <a:lnTo>
                  <a:pt x="1716578" y="1736090"/>
                </a:lnTo>
                <a:lnTo>
                  <a:pt x="1719119" y="1738630"/>
                </a:lnTo>
                <a:lnTo>
                  <a:pt x="1738630" y="1738630"/>
                </a:lnTo>
                <a:lnTo>
                  <a:pt x="1736090" y="1736090"/>
                </a:lnTo>
                <a:close/>
              </a:path>
              <a:path w="2650490" h="2650490">
                <a:moveTo>
                  <a:pt x="1738630" y="1738630"/>
                </a:moveTo>
                <a:lnTo>
                  <a:pt x="1719119" y="1738630"/>
                </a:lnTo>
                <a:lnTo>
                  <a:pt x="1722931" y="1742440"/>
                </a:lnTo>
                <a:lnTo>
                  <a:pt x="1742440" y="1742440"/>
                </a:lnTo>
                <a:lnTo>
                  <a:pt x="1738630" y="1738630"/>
                </a:lnTo>
                <a:close/>
              </a:path>
              <a:path w="2650490" h="2650490">
                <a:moveTo>
                  <a:pt x="1742440" y="1742440"/>
                </a:moveTo>
                <a:lnTo>
                  <a:pt x="1722931" y="1742440"/>
                </a:lnTo>
                <a:lnTo>
                  <a:pt x="1735636" y="1755140"/>
                </a:lnTo>
                <a:lnTo>
                  <a:pt x="1755139" y="1755140"/>
                </a:lnTo>
                <a:lnTo>
                  <a:pt x="1742440" y="1742440"/>
                </a:lnTo>
                <a:close/>
              </a:path>
              <a:path w="2650490" h="2650490">
                <a:moveTo>
                  <a:pt x="1755140" y="1755140"/>
                </a:moveTo>
                <a:lnTo>
                  <a:pt x="1735636" y="1755140"/>
                </a:lnTo>
                <a:lnTo>
                  <a:pt x="1748342" y="1767840"/>
                </a:lnTo>
                <a:lnTo>
                  <a:pt x="1767839" y="1767840"/>
                </a:lnTo>
                <a:lnTo>
                  <a:pt x="1755140" y="1755140"/>
                </a:lnTo>
                <a:close/>
              </a:path>
              <a:path w="2650490" h="2650490">
                <a:moveTo>
                  <a:pt x="1767840" y="1767840"/>
                </a:moveTo>
                <a:lnTo>
                  <a:pt x="1748342" y="1767840"/>
                </a:lnTo>
                <a:lnTo>
                  <a:pt x="1754695" y="1774190"/>
                </a:lnTo>
                <a:lnTo>
                  <a:pt x="1774189" y="1774190"/>
                </a:lnTo>
                <a:lnTo>
                  <a:pt x="1767840" y="1767840"/>
                </a:lnTo>
                <a:close/>
              </a:path>
              <a:path w="2650490" h="2650490">
                <a:moveTo>
                  <a:pt x="1774190" y="1774190"/>
                </a:moveTo>
                <a:lnTo>
                  <a:pt x="1754695" y="1774190"/>
                </a:lnTo>
                <a:lnTo>
                  <a:pt x="1773753" y="1793239"/>
                </a:lnTo>
                <a:lnTo>
                  <a:pt x="1793239" y="1793239"/>
                </a:lnTo>
                <a:lnTo>
                  <a:pt x="1774190" y="1774190"/>
                </a:lnTo>
                <a:close/>
              </a:path>
              <a:path w="2650490" h="2650490">
                <a:moveTo>
                  <a:pt x="1793240" y="1793240"/>
                </a:moveTo>
                <a:lnTo>
                  <a:pt x="1773753" y="1793240"/>
                </a:lnTo>
                <a:lnTo>
                  <a:pt x="1776294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50490" h="2650490">
                <a:moveTo>
                  <a:pt x="1795780" y="1795780"/>
                </a:moveTo>
                <a:lnTo>
                  <a:pt x="1776294" y="1795780"/>
                </a:lnTo>
                <a:lnTo>
                  <a:pt x="1788999" y="1808480"/>
                </a:lnTo>
                <a:lnTo>
                  <a:pt x="1808480" y="1808480"/>
                </a:lnTo>
                <a:lnTo>
                  <a:pt x="1795780" y="1795780"/>
                </a:lnTo>
                <a:close/>
              </a:path>
              <a:path w="2650490" h="2650490">
                <a:moveTo>
                  <a:pt x="1808480" y="1808480"/>
                </a:moveTo>
                <a:lnTo>
                  <a:pt x="1788999" y="1808480"/>
                </a:lnTo>
                <a:lnTo>
                  <a:pt x="1805517" y="1824990"/>
                </a:lnTo>
                <a:lnTo>
                  <a:pt x="1824990" y="1824990"/>
                </a:lnTo>
                <a:lnTo>
                  <a:pt x="1808480" y="1808480"/>
                </a:lnTo>
                <a:close/>
              </a:path>
              <a:path w="2650490" h="2650490">
                <a:moveTo>
                  <a:pt x="1824990" y="1824990"/>
                </a:moveTo>
                <a:lnTo>
                  <a:pt x="1805517" y="1824990"/>
                </a:lnTo>
                <a:lnTo>
                  <a:pt x="1808058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50490" h="2650490">
                <a:moveTo>
                  <a:pt x="1827530" y="1827530"/>
                </a:moveTo>
                <a:lnTo>
                  <a:pt x="1808058" y="1827530"/>
                </a:lnTo>
                <a:lnTo>
                  <a:pt x="1820763" y="1840230"/>
                </a:lnTo>
                <a:lnTo>
                  <a:pt x="1840230" y="1840230"/>
                </a:lnTo>
                <a:lnTo>
                  <a:pt x="1827530" y="1827530"/>
                </a:lnTo>
                <a:close/>
              </a:path>
              <a:path w="2650490" h="2650490">
                <a:moveTo>
                  <a:pt x="2451100" y="2451100"/>
                </a:moveTo>
                <a:lnTo>
                  <a:pt x="2431896" y="2451100"/>
                </a:lnTo>
                <a:lnTo>
                  <a:pt x="2631372" y="2650490"/>
                </a:lnTo>
                <a:lnTo>
                  <a:pt x="2650490" y="2650490"/>
                </a:lnTo>
                <a:lnTo>
                  <a:pt x="2451100" y="2451100"/>
                </a:lnTo>
                <a:close/>
              </a:path>
              <a:path w="2650490" h="2650490">
                <a:moveTo>
                  <a:pt x="2448560" y="2448560"/>
                </a:moveTo>
                <a:lnTo>
                  <a:pt x="2429355" y="2448560"/>
                </a:lnTo>
                <a:lnTo>
                  <a:pt x="2430626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50490" h="2650490">
                <a:moveTo>
                  <a:pt x="2444750" y="2444750"/>
                </a:moveTo>
                <a:lnTo>
                  <a:pt x="2425544" y="2444750"/>
                </a:lnTo>
                <a:lnTo>
                  <a:pt x="2428085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50490" h="2650490">
                <a:moveTo>
                  <a:pt x="2442210" y="2442210"/>
                </a:moveTo>
                <a:lnTo>
                  <a:pt x="2423002" y="2442210"/>
                </a:lnTo>
                <a:lnTo>
                  <a:pt x="2424273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50490" h="2650490">
                <a:moveTo>
                  <a:pt x="2438400" y="2438400"/>
                </a:moveTo>
                <a:lnTo>
                  <a:pt x="2419191" y="2438400"/>
                </a:lnTo>
                <a:lnTo>
                  <a:pt x="2421732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50490" h="2650490">
                <a:moveTo>
                  <a:pt x="2435860" y="2435860"/>
                </a:moveTo>
                <a:lnTo>
                  <a:pt x="2416650" y="2435860"/>
                </a:lnTo>
                <a:lnTo>
                  <a:pt x="241792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50490" h="2650490">
                <a:moveTo>
                  <a:pt x="2432050" y="2432050"/>
                </a:moveTo>
                <a:lnTo>
                  <a:pt x="2412838" y="2432050"/>
                </a:lnTo>
                <a:lnTo>
                  <a:pt x="2415379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50490" h="2650490">
                <a:moveTo>
                  <a:pt x="2429510" y="2429510"/>
                </a:moveTo>
                <a:lnTo>
                  <a:pt x="2410297" y="2429510"/>
                </a:lnTo>
                <a:lnTo>
                  <a:pt x="2411568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50490" h="2650490">
                <a:moveTo>
                  <a:pt x="2425700" y="2425700"/>
                </a:moveTo>
                <a:lnTo>
                  <a:pt x="2406485" y="2425700"/>
                </a:lnTo>
                <a:lnTo>
                  <a:pt x="2409026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50490" h="2650490">
                <a:moveTo>
                  <a:pt x="2423160" y="2423160"/>
                </a:moveTo>
                <a:lnTo>
                  <a:pt x="2403944" y="2423160"/>
                </a:lnTo>
                <a:lnTo>
                  <a:pt x="2405215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50490" h="2650490">
                <a:moveTo>
                  <a:pt x="2419350" y="2419350"/>
                </a:moveTo>
                <a:lnTo>
                  <a:pt x="2400133" y="2419350"/>
                </a:lnTo>
                <a:lnTo>
                  <a:pt x="2402674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50490" h="2650490">
                <a:moveTo>
                  <a:pt x="2416810" y="2416810"/>
                </a:moveTo>
                <a:lnTo>
                  <a:pt x="2397592" y="2416810"/>
                </a:lnTo>
                <a:lnTo>
                  <a:pt x="2398862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50490" h="2650490">
                <a:moveTo>
                  <a:pt x="2413000" y="2413000"/>
                </a:moveTo>
                <a:lnTo>
                  <a:pt x="2393780" y="2413000"/>
                </a:lnTo>
                <a:lnTo>
                  <a:pt x="2396321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50490" h="2650490">
                <a:moveTo>
                  <a:pt x="2410460" y="2410460"/>
                </a:moveTo>
                <a:lnTo>
                  <a:pt x="2391239" y="2410460"/>
                </a:lnTo>
                <a:lnTo>
                  <a:pt x="2392509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50490" h="2650490">
                <a:moveTo>
                  <a:pt x="2406650" y="2406650"/>
                </a:moveTo>
                <a:lnTo>
                  <a:pt x="2387427" y="2406650"/>
                </a:lnTo>
                <a:lnTo>
                  <a:pt x="2389968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50490" h="2650490">
                <a:moveTo>
                  <a:pt x="2404110" y="2404110"/>
                </a:moveTo>
                <a:lnTo>
                  <a:pt x="2384886" y="2404110"/>
                </a:lnTo>
                <a:lnTo>
                  <a:pt x="2386157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50490" h="2650490">
                <a:moveTo>
                  <a:pt x="2400300" y="2400300"/>
                </a:moveTo>
                <a:lnTo>
                  <a:pt x="2381074" y="2400300"/>
                </a:lnTo>
                <a:lnTo>
                  <a:pt x="2383615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50490" h="2650490">
                <a:moveTo>
                  <a:pt x="2397760" y="2397760"/>
                </a:moveTo>
                <a:lnTo>
                  <a:pt x="2378533" y="2397760"/>
                </a:lnTo>
                <a:lnTo>
                  <a:pt x="2379804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50490" h="2650490">
                <a:moveTo>
                  <a:pt x="2393950" y="2393950"/>
                </a:moveTo>
                <a:lnTo>
                  <a:pt x="2374722" y="2393950"/>
                </a:lnTo>
                <a:lnTo>
                  <a:pt x="2377263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50490" h="2650490">
                <a:moveTo>
                  <a:pt x="2391410" y="2391410"/>
                </a:moveTo>
                <a:lnTo>
                  <a:pt x="2372181" y="2391410"/>
                </a:lnTo>
                <a:lnTo>
                  <a:pt x="2373451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50490" h="2650490">
                <a:moveTo>
                  <a:pt x="2387600" y="2387600"/>
                </a:moveTo>
                <a:lnTo>
                  <a:pt x="2368369" y="2387600"/>
                </a:lnTo>
                <a:lnTo>
                  <a:pt x="237091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50490" h="2650490">
                <a:moveTo>
                  <a:pt x="2385060" y="2385060"/>
                </a:moveTo>
                <a:lnTo>
                  <a:pt x="2365828" y="2385060"/>
                </a:lnTo>
                <a:lnTo>
                  <a:pt x="2367098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50490" h="2650490">
                <a:moveTo>
                  <a:pt x="2381250" y="2381250"/>
                </a:moveTo>
                <a:lnTo>
                  <a:pt x="2362016" y="2381250"/>
                </a:lnTo>
                <a:lnTo>
                  <a:pt x="2364557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50490" h="2650490">
                <a:moveTo>
                  <a:pt x="2378710" y="2378710"/>
                </a:moveTo>
                <a:lnTo>
                  <a:pt x="2359475" y="2378710"/>
                </a:lnTo>
                <a:lnTo>
                  <a:pt x="2360746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50490" h="2650490">
                <a:moveTo>
                  <a:pt x="2374900" y="2374900"/>
                </a:moveTo>
                <a:lnTo>
                  <a:pt x="2355663" y="2374900"/>
                </a:lnTo>
                <a:lnTo>
                  <a:pt x="2358205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650490" h="2650490">
                <a:moveTo>
                  <a:pt x="2372360" y="2372360"/>
                </a:moveTo>
                <a:lnTo>
                  <a:pt x="2353122" y="2372360"/>
                </a:lnTo>
                <a:lnTo>
                  <a:pt x="2354393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650490" h="2650490">
                <a:moveTo>
                  <a:pt x="2368550" y="2368550"/>
                </a:moveTo>
                <a:lnTo>
                  <a:pt x="2349311" y="2368550"/>
                </a:lnTo>
                <a:lnTo>
                  <a:pt x="2351852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50490" h="2650490">
                <a:moveTo>
                  <a:pt x="2366010" y="2366010"/>
                </a:moveTo>
                <a:lnTo>
                  <a:pt x="2346770" y="2366010"/>
                </a:lnTo>
                <a:lnTo>
                  <a:pt x="234804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50490" h="2650490">
                <a:moveTo>
                  <a:pt x="2362200" y="2362200"/>
                </a:moveTo>
                <a:lnTo>
                  <a:pt x="2342958" y="2362200"/>
                </a:lnTo>
                <a:lnTo>
                  <a:pt x="2345499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50490" h="2650490">
                <a:moveTo>
                  <a:pt x="2359660" y="2359660"/>
                </a:moveTo>
                <a:lnTo>
                  <a:pt x="2340417" y="2359660"/>
                </a:lnTo>
                <a:lnTo>
                  <a:pt x="2341687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50490" h="2650490">
                <a:moveTo>
                  <a:pt x="2353310" y="2353310"/>
                </a:moveTo>
                <a:lnTo>
                  <a:pt x="2334064" y="2353310"/>
                </a:lnTo>
                <a:lnTo>
                  <a:pt x="2339146" y="2358390"/>
                </a:lnTo>
                <a:lnTo>
                  <a:pt x="2358390" y="2358390"/>
                </a:lnTo>
                <a:lnTo>
                  <a:pt x="2353310" y="2353310"/>
                </a:lnTo>
                <a:close/>
              </a:path>
              <a:path w="2650490" h="2650490">
                <a:moveTo>
                  <a:pt x="2349500" y="2349500"/>
                </a:moveTo>
                <a:lnTo>
                  <a:pt x="2330253" y="2349500"/>
                </a:lnTo>
                <a:lnTo>
                  <a:pt x="2332794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50490" h="2650490">
                <a:moveTo>
                  <a:pt x="2346960" y="2346960"/>
                </a:moveTo>
                <a:lnTo>
                  <a:pt x="2327711" y="2346960"/>
                </a:lnTo>
                <a:lnTo>
                  <a:pt x="2328982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50490" h="2650490">
                <a:moveTo>
                  <a:pt x="2343150" y="2343150"/>
                </a:moveTo>
                <a:lnTo>
                  <a:pt x="2323900" y="2343150"/>
                </a:lnTo>
                <a:lnTo>
                  <a:pt x="2326441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50490" h="2650490">
                <a:moveTo>
                  <a:pt x="2340610" y="2340610"/>
                </a:moveTo>
                <a:lnTo>
                  <a:pt x="2321359" y="2340610"/>
                </a:lnTo>
                <a:lnTo>
                  <a:pt x="2322629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50490" h="2650490">
                <a:moveTo>
                  <a:pt x="2336800" y="2336800"/>
                </a:moveTo>
                <a:lnTo>
                  <a:pt x="2317547" y="2336800"/>
                </a:lnTo>
                <a:lnTo>
                  <a:pt x="2320088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50490" h="2650490">
                <a:moveTo>
                  <a:pt x="2334260" y="2334260"/>
                </a:moveTo>
                <a:lnTo>
                  <a:pt x="2315006" y="2334260"/>
                </a:lnTo>
                <a:lnTo>
                  <a:pt x="2316276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50490" h="2650490">
                <a:moveTo>
                  <a:pt x="2330450" y="2330450"/>
                </a:moveTo>
                <a:lnTo>
                  <a:pt x="2311194" y="2330450"/>
                </a:lnTo>
                <a:lnTo>
                  <a:pt x="2313735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50490" h="2650490">
                <a:moveTo>
                  <a:pt x="2327910" y="2327910"/>
                </a:moveTo>
                <a:lnTo>
                  <a:pt x="2308653" y="2327910"/>
                </a:lnTo>
                <a:lnTo>
                  <a:pt x="2309924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50490" h="2650490">
                <a:moveTo>
                  <a:pt x="2324100" y="2324100"/>
                </a:moveTo>
                <a:lnTo>
                  <a:pt x="2304842" y="2324100"/>
                </a:lnTo>
                <a:lnTo>
                  <a:pt x="2307383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50490" h="2650490">
                <a:moveTo>
                  <a:pt x="2321560" y="2321560"/>
                </a:moveTo>
                <a:lnTo>
                  <a:pt x="2302300" y="2321560"/>
                </a:lnTo>
                <a:lnTo>
                  <a:pt x="2303571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50490" h="2650490">
                <a:moveTo>
                  <a:pt x="2317750" y="2317750"/>
                </a:moveTo>
                <a:lnTo>
                  <a:pt x="2298489" y="2317750"/>
                </a:lnTo>
                <a:lnTo>
                  <a:pt x="230103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50490" h="2650490">
                <a:moveTo>
                  <a:pt x="2315210" y="2315210"/>
                </a:moveTo>
                <a:lnTo>
                  <a:pt x="2295948" y="2315210"/>
                </a:lnTo>
                <a:lnTo>
                  <a:pt x="2297218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50490" h="2650490">
                <a:moveTo>
                  <a:pt x="2311400" y="2311400"/>
                </a:moveTo>
                <a:lnTo>
                  <a:pt x="2292136" y="2311400"/>
                </a:lnTo>
                <a:lnTo>
                  <a:pt x="2294677" y="2313940"/>
                </a:lnTo>
                <a:lnTo>
                  <a:pt x="2313940" y="2313940"/>
                </a:lnTo>
                <a:lnTo>
                  <a:pt x="2311400" y="2311400"/>
                </a:lnTo>
                <a:close/>
              </a:path>
              <a:path w="2650490" h="2650490">
                <a:moveTo>
                  <a:pt x="2308860" y="2308860"/>
                </a:moveTo>
                <a:lnTo>
                  <a:pt x="2289595" y="2308860"/>
                </a:lnTo>
                <a:lnTo>
                  <a:pt x="2290866" y="2310130"/>
                </a:lnTo>
                <a:lnTo>
                  <a:pt x="2310130" y="2310130"/>
                </a:lnTo>
                <a:lnTo>
                  <a:pt x="2308860" y="2308860"/>
                </a:lnTo>
                <a:close/>
              </a:path>
              <a:path w="2650490" h="2650490">
                <a:moveTo>
                  <a:pt x="2305050" y="2305050"/>
                </a:moveTo>
                <a:lnTo>
                  <a:pt x="2285783" y="2305050"/>
                </a:lnTo>
                <a:lnTo>
                  <a:pt x="2288324" y="2307590"/>
                </a:lnTo>
                <a:lnTo>
                  <a:pt x="2307590" y="2307590"/>
                </a:lnTo>
                <a:lnTo>
                  <a:pt x="2305050" y="2305050"/>
                </a:lnTo>
                <a:close/>
              </a:path>
              <a:path w="2650490" h="2650490">
                <a:moveTo>
                  <a:pt x="2302510" y="2302510"/>
                </a:moveTo>
                <a:lnTo>
                  <a:pt x="2283242" y="2302510"/>
                </a:lnTo>
                <a:lnTo>
                  <a:pt x="2284513" y="2303780"/>
                </a:lnTo>
                <a:lnTo>
                  <a:pt x="2303780" y="2303780"/>
                </a:lnTo>
                <a:lnTo>
                  <a:pt x="2302510" y="2302510"/>
                </a:lnTo>
                <a:close/>
              </a:path>
              <a:path w="2650490" h="2650490">
                <a:moveTo>
                  <a:pt x="2298700" y="2298700"/>
                </a:moveTo>
                <a:lnTo>
                  <a:pt x="2279431" y="2298700"/>
                </a:lnTo>
                <a:lnTo>
                  <a:pt x="2281972" y="2301240"/>
                </a:lnTo>
                <a:lnTo>
                  <a:pt x="2301240" y="2301240"/>
                </a:lnTo>
                <a:lnTo>
                  <a:pt x="2298700" y="2298700"/>
                </a:lnTo>
                <a:close/>
              </a:path>
              <a:path w="2650490" h="2650490">
                <a:moveTo>
                  <a:pt x="2296160" y="2296160"/>
                </a:moveTo>
                <a:lnTo>
                  <a:pt x="2276890" y="2296160"/>
                </a:lnTo>
                <a:lnTo>
                  <a:pt x="2278160" y="2297430"/>
                </a:lnTo>
                <a:lnTo>
                  <a:pt x="2297430" y="2297430"/>
                </a:lnTo>
                <a:lnTo>
                  <a:pt x="2296160" y="2296160"/>
                </a:lnTo>
                <a:close/>
              </a:path>
              <a:path w="2650490" h="2650490">
                <a:moveTo>
                  <a:pt x="2289810" y="2289810"/>
                </a:moveTo>
                <a:lnTo>
                  <a:pt x="2270537" y="2289810"/>
                </a:lnTo>
                <a:lnTo>
                  <a:pt x="2275619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50490" h="2650490">
                <a:moveTo>
                  <a:pt x="2283460" y="2283460"/>
                </a:moveTo>
                <a:lnTo>
                  <a:pt x="2264184" y="2283460"/>
                </a:lnTo>
                <a:lnTo>
                  <a:pt x="2269266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50490" h="2650490">
                <a:moveTo>
                  <a:pt x="2277110" y="2277110"/>
                </a:moveTo>
                <a:lnTo>
                  <a:pt x="2257831" y="2277110"/>
                </a:lnTo>
                <a:lnTo>
                  <a:pt x="2262914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50490" h="2650490">
                <a:moveTo>
                  <a:pt x="2270760" y="2270760"/>
                </a:moveTo>
                <a:lnTo>
                  <a:pt x="2251479" y="2270760"/>
                </a:lnTo>
                <a:lnTo>
                  <a:pt x="2256561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50490" h="2650490">
                <a:moveTo>
                  <a:pt x="2264410" y="2264410"/>
                </a:moveTo>
                <a:lnTo>
                  <a:pt x="2245126" y="2264410"/>
                </a:lnTo>
                <a:lnTo>
                  <a:pt x="2250208" y="2269490"/>
                </a:lnTo>
                <a:lnTo>
                  <a:pt x="2269490" y="2269490"/>
                </a:lnTo>
                <a:lnTo>
                  <a:pt x="2264410" y="2264410"/>
                </a:lnTo>
                <a:close/>
              </a:path>
              <a:path w="2650490" h="2650490">
                <a:moveTo>
                  <a:pt x="2258060" y="2258060"/>
                </a:moveTo>
                <a:lnTo>
                  <a:pt x="2238773" y="2258060"/>
                </a:lnTo>
                <a:lnTo>
                  <a:pt x="2243855" y="2263140"/>
                </a:lnTo>
                <a:lnTo>
                  <a:pt x="2263140" y="2263140"/>
                </a:lnTo>
                <a:lnTo>
                  <a:pt x="2258060" y="2258060"/>
                </a:lnTo>
                <a:close/>
              </a:path>
              <a:path w="2650490" h="2650490">
                <a:moveTo>
                  <a:pt x="2251710" y="2251710"/>
                </a:moveTo>
                <a:lnTo>
                  <a:pt x="2232420" y="2251710"/>
                </a:lnTo>
                <a:lnTo>
                  <a:pt x="2237503" y="2256790"/>
                </a:lnTo>
                <a:lnTo>
                  <a:pt x="2256790" y="2256790"/>
                </a:lnTo>
                <a:lnTo>
                  <a:pt x="2251710" y="2251710"/>
                </a:lnTo>
                <a:close/>
              </a:path>
              <a:path w="2650490" h="2650490">
                <a:moveTo>
                  <a:pt x="2246630" y="2246630"/>
                </a:moveTo>
                <a:lnTo>
                  <a:pt x="2227338" y="2246630"/>
                </a:lnTo>
                <a:lnTo>
                  <a:pt x="2231150" y="2250440"/>
                </a:lnTo>
                <a:lnTo>
                  <a:pt x="2250440" y="2250440"/>
                </a:lnTo>
                <a:lnTo>
                  <a:pt x="2246630" y="2246630"/>
                </a:lnTo>
                <a:close/>
              </a:path>
              <a:path w="2650490" h="2650490">
                <a:moveTo>
                  <a:pt x="2240280" y="2240280"/>
                </a:moveTo>
                <a:lnTo>
                  <a:pt x="2220985" y="2240280"/>
                </a:lnTo>
                <a:lnTo>
                  <a:pt x="2226068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50490" h="2650490">
                <a:moveTo>
                  <a:pt x="2233930" y="2233930"/>
                </a:moveTo>
                <a:lnTo>
                  <a:pt x="2214633" y="2233930"/>
                </a:lnTo>
                <a:lnTo>
                  <a:pt x="2219715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50490" h="2650490">
                <a:moveTo>
                  <a:pt x="2227580" y="2227580"/>
                </a:moveTo>
                <a:lnTo>
                  <a:pt x="2208280" y="2227580"/>
                </a:lnTo>
                <a:lnTo>
                  <a:pt x="2213362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50490" h="2650490">
                <a:moveTo>
                  <a:pt x="2221230" y="2221230"/>
                </a:moveTo>
                <a:lnTo>
                  <a:pt x="2201927" y="2221230"/>
                </a:lnTo>
                <a:lnTo>
                  <a:pt x="2207009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50490" h="2650490">
                <a:moveTo>
                  <a:pt x="2214880" y="2214880"/>
                </a:moveTo>
                <a:lnTo>
                  <a:pt x="2195575" y="2214880"/>
                </a:lnTo>
                <a:lnTo>
                  <a:pt x="2200657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50490" h="2650490">
                <a:moveTo>
                  <a:pt x="2208530" y="2208530"/>
                </a:moveTo>
                <a:lnTo>
                  <a:pt x="2189222" y="2208530"/>
                </a:lnTo>
                <a:lnTo>
                  <a:pt x="2194304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50490" h="2650490">
                <a:moveTo>
                  <a:pt x="2202180" y="2202180"/>
                </a:moveTo>
                <a:lnTo>
                  <a:pt x="2182869" y="2202180"/>
                </a:lnTo>
                <a:lnTo>
                  <a:pt x="2187951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50490" h="2650490">
                <a:moveTo>
                  <a:pt x="2195830" y="2195830"/>
                </a:moveTo>
                <a:lnTo>
                  <a:pt x="2176516" y="2195830"/>
                </a:lnTo>
                <a:lnTo>
                  <a:pt x="2181598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50490" h="2650490">
                <a:moveTo>
                  <a:pt x="2189480" y="2189480"/>
                </a:moveTo>
                <a:lnTo>
                  <a:pt x="2170164" y="2189480"/>
                </a:lnTo>
                <a:lnTo>
                  <a:pt x="2175246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50490" h="2650490">
                <a:moveTo>
                  <a:pt x="2183130" y="2183130"/>
                </a:moveTo>
                <a:lnTo>
                  <a:pt x="2163811" y="2183130"/>
                </a:lnTo>
                <a:lnTo>
                  <a:pt x="2168893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50490" h="2650490">
                <a:moveTo>
                  <a:pt x="2176780" y="2176780"/>
                </a:moveTo>
                <a:lnTo>
                  <a:pt x="2157458" y="2176780"/>
                </a:lnTo>
                <a:lnTo>
                  <a:pt x="216254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50490" h="2650490">
                <a:moveTo>
                  <a:pt x="2170430" y="2170430"/>
                </a:moveTo>
                <a:lnTo>
                  <a:pt x="2151105" y="2170430"/>
                </a:lnTo>
                <a:lnTo>
                  <a:pt x="2156188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50490" h="2650490">
                <a:moveTo>
                  <a:pt x="2164080" y="2164080"/>
                </a:moveTo>
                <a:lnTo>
                  <a:pt x="2144753" y="2164080"/>
                </a:lnTo>
                <a:lnTo>
                  <a:pt x="2149835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50490" h="2650490">
                <a:moveTo>
                  <a:pt x="2157730" y="2157730"/>
                </a:moveTo>
                <a:lnTo>
                  <a:pt x="2138400" y="2157730"/>
                </a:lnTo>
                <a:lnTo>
                  <a:pt x="2143482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50490" h="2650490">
                <a:moveTo>
                  <a:pt x="2151380" y="2151380"/>
                </a:moveTo>
                <a:lnTo>
                  <a:pt x="2132047" y="2151380"/>
                </a:lnTo>
                <a:lnTo>
                  <a:pt x="2137129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50490" h="2650490">
                <a:moveTo>
                  <a:pt x="2145030" y="2145030"/>
                </a:moveTo>
                <a:lnTo>
                  <a:pt x="2125694" y="2145030"/>
                </a:lnTo>
                <a:lnTo>
                  <a:pt x="2130777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50490" h="2650490">
                <a:moveTo>
                  <a:pt x="2138680" y="2138680"/>
                </a:moveTo>
                <a:lnTo>
                  <a:pt x="2119342" y="2138680"/>
                </a:lnTo>
                <a:lnTo>
                  <a:pt x="2124424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50490" h="2650490">
                <a:moveTo>
                  <a:pt x="2132330" y="2132330"/>
                </a:moveTo>
                <a:lnTo>
                  <a:pt x="2112989" y="2132330"/>
                </a:lnTo>
                <a:lnTo>
                  <a:pt x="2118071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50490" h="2650490">
                <a:moveTo>
                  <a:pt x="2125980" y="2125980"/>
                </a:moveTo>
                <a:lnTo>
                  <a:pt x="2106636" y="2125980"/>
                </a:lnTo>
                <a:lnTo>
                  <a:pt x="2111718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50490" h="2650490">
                <a:moveTo>
                  <a:pt x="2119630" y="2119630"/>
                </a:moveTo>
                <a:lnTo>
                  <a:pt x="2100283" y="2119630"/>
                </a:lnTo>
                <a:lnTo>
                  <a:pt x="2105366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50490" h="2650490">
                <a:moveTo>
                  <a:pt x="2113280" y="2113280"/>
                </a:moveTo>
                <a:lnTo>
                  <a:pt x="2093931" y="2113280"/>
                </a:lnTo>
                <a:lnTo>
                  <a:pt x="2099013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50490" h="2650490">
                <a:moveTo>
                  <a:pt x="2106930" y="2106930"/>
                </a:moveTo>
                <a:lnTo>
                  <a:pt x="2087578" y="2106930"/>
                </a:lnTo>
                <a:lnTo>
                  <a:pt x="20926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50490" h="2650490">
                <a:moveTo>
                  <a:pt x="2100580" y="2100580"/>
                </a:moveTo>
                <a:lnTo>
                  <a:pt x="2081225" y="2100580"/>
                </a:lnTo>
                <a:lnTo>
                  <a:pt x="2086307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50490" h="2650490">
                <a:moveTo>
                  <a:pt x="2094230" y="2094230"/>
                </a:moveTo>
                <a:lnTo>
                  <a:pt x="2074873" y="2094230"/>
                </a:lnTo>
                <a:lnTo>
                  <a:pt x="2079955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50490" h="2650490">
                <a:moveTo>
                  <a:pt x="2087880" y="2087880"/>
                </a:moveTo>
                <a:lnTo>
                  <a:pt x="2068520" y="2087880"/>
                </a:lnTo>
                <a:lnTo>
                  <a:pt x="2073602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50490" h="2650490">
                <a:moveTo>
                  <a:pt x="2081530" y="2081530"/>
                </a:moveTo>
                <a:lnTo>
                  <a:pt x="2062167" y="2081530"/>
                </a:lnTo>
                <a:lnTo>
                  <a:pt x="2067249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50490" h="2650490">
                <a:moveTo>
                  <a:pt x="2075180" y="2075180"/>
                </a:moveTo>
                <a:lnTo>
                  <a:pt x="2055814" y="2075180"/>
                </a:lnTo>
                <a:lnTo>
                  <a:pt x="2060897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50490" h="2650490">
                <a:moveTo>
                  <a:pt x="2068830" y="2068830"/>
                </a:moveTo>
                <a:lnTo>
                  <a:pt x="2049462" y="2068830"/>
                </a:lnTo>
                <a:lnTo>
                  <a:pt x="2054544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50490" h="2650490">
                <a:moveTo>
                  <a:pt x="2062480" y="2062480"/>
                </a:moveTo>
                <a:lnTo>
                  <a:pt x="2043109" y="2062480"/>
                </a:lnTo>
                <a:lnTo>
                  <a:pt x="2048191" y="2067560"/>
                </a:lnTo>
                <a:lnTo>
                  <a:pt x="2067560" y="2067560"/>
                </a:lnTo>
                <a:lnTo>
                  <a:pt x="2062480" y="2062480"/>
                </a:lnTo>
                <a:close/>
              </a:path>
              <a:path w="2650490" h="2650490">
                <a:moveTo>
                  <a:pt x="2056130" y="2056130"/>
                </a:moveTo>
                <a:lnTo>
                  <a:pt x="2036756" y="2056130"/>
                </a:lnTo>
                <a:lnTo>
                  <a:pt x="2041838" y="2061210"/>
                </a:lnTo>
                <a:lnTo>
                  <a:pt x="2061210" y="2061210"/>
                </a:lnTo>
                <a:lnTo>
                  <a:pt x="2056130" y="2056130"/>
                </a:lnTo>
                <a:close/>
              </a:path>
              <a:path w="2650490" h="2650490">
                <a:moveTo>
                  <a:pt x="2049780" y="2049780"/>
                </a:moveTo>
                <a:lnTo>
                  <a:pt x="2030403" y="2049780"/>
                </a:lnTo>
                <a:lnTo>
                  <a:pt x="2035486" y="2054860"/>
                </a:lnTo>
                <a:lnTo>
                  <a:pt x="2054860" y="2054860"/>
                </a:lnTo>
                <a:lnTo>
                  <a:pt x="2049780" y="2049780"/>
                </a:lnTo>
                <a:close/>
              </a:path>
              <a:path w="2650490" h="2650490">
                <a:moveTo>
                  <a:pt x="1841500" y="1841500"/>
                </a:moveTo>
                <a:lnTo>
                  <a:pt x="1822034" y="1841500"/>
                </a:lnTo>
                <a:lnTo>
                  <a:pt x="2029133" y="2048510"/>
                </a:lnTo>
                <a:lnTo>
                  <a:pt x="2048510" y="2048510"/>
                </a:lnTo>
                <a:lnTo>
                  <a:pt x="1841500" y="184150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0" y="4222680"/>
            <a:ext cx="2631440" cy="2630805"/>
          </a:xfrm>
          <a:custGeom>
            <a:avLst/>
            <a:gdLst/>
            <a:ahLst/>
            <a:cxnLst/>
            <a:rect l="l" t="t" r="r" b="b"/>
            <a:pathLst>
              <a:path w="2631440" h="2630804">
                <a:moveTo>
                  <a:pt x="0" y="0"/>
                </a:moveTo>
                <a:lnTo>
                  <a:pt x="0" y="2609"/>
                </a:lnTo>
                <a:lnTo>
                  <a:pt x="2610" y="2609"/>
                </a:lnTo>
                <a:lnTo>
                  <a:pt x="0" y="0"/>
                </a:lnTo>
                <a:close/>
              </a:path>
              <a:path w="2631440" h="2630804">
                <a:moveTo>
                  <a:pt x="2610" y="2609"/>
                </a:moveTo>
                <a:lnTo>
                  <a:pt x="0" y="2609"/>
                </a:lnTo>
                <a:lnTo>
                  <a:pt x="0" y="8959"/>
                </a:lnTo>
                <a:lnTo>
                  <a:pt x="8963" y="8959"/>
                </a:lnTo>
                <a:lnTo>
                  <a:pt x="2610" y="2609"/>
                </a:lnTo>
                <a:close/>
              </a:path>
              <a:path w="2631440" h="2630804">
                <a:moveTo>
                  <a:pt x="8963" y="8959"/>
                </a:moveTo>
                <a:lnTo>
                  <a:pt x="0" y="8959"/>
                </a:lnTo>
                <a:lnTo>
                  <a:pt x="0" y="15309"/>
                </a:lnTo>
                <a:lnTo>
                  <a:pt x="15316" y="15309"/>
                </a:lnTo>
                <a:lnTo>
                  <a:pt x="8963" y="8959"/>
                </a:lnTo>
                <a:close/>
              </a:path>
              <a:path w="2631440" h="2630804">
                <a:moveTo>
                  <a:pt x="15316" y="15309"/>
                </a:moveTo>
                <a:lnTo>
                  <a:pt x="0" y="15309"/>
                </a:lnTo>
                <a:lnTo>
                  <a:pt x="0" y="17922"/>
                </a:lnTo>
                <a:lnTo>
                  <a:pt x="3735" y="21659"/>
                </a:lnTo>
                <a:lnTo>
                  <a:pt x="21668" y="21659"/>
                </a:lnTo>
                <a:lnTo>
                  <a:pt x="15316" y="15309"/>
                </a:lnTo>
                <a:close/>
              </a:path>
              <a:path w="2631440" h="2630804">
                <a:moveTo>
                  <a:pt x="21668" y="21659"/>
                </a:moveTo>
                <a:lnTo>
                  <a:pt x="3735" y="21659"/>
                </a:lnTo>
                <a:lnTo>
                  <a:pt x="10082" y="28009"/>
                </a:lnTo>
                <a:lnTo>
                  <a:pt x="28021" y="28009"/>
                </a:lnTo>
                <a:lnTo>
                  <a:pt x="21668" y="21659"/>
                </a:lnTo>
                <a:close/>
              </a:path>
              <a:path w="2631440" h="2630804">
                <a:moveTo>
                  <a:pt x="28021" y="28009"/>
                </a:moveTo>
                <a:lnTo>
                  <a:pt x="10082" y="28009"/>
                </a:lnTo>
                <a:lnTo>
                  <a:pt x="16429" y="34359"/>
                </a:lnTo>
                <a:lnTo>
                  <a:pt x="34374" y="34359"/>
                </a:lnTo>
                <a:lnTo>
                  <a:pt x="28021" y="28009"/>
                </a:lnTo>
                <a:close/>
              </a:path>
              <a:path w="2631440" h="2630804">
                <a:moveTo>
                  <a:pt x="34374" y="34359"/>
                </a:moveTo>
                <a:lnTo>
                  <a:pt x="16429" y="34359"/>
                </a:lnTo>
                <a:lnTo>
                  <a:pt x="22776" y="40709"/>
                </a:lnTo>
                <a:lnTo>
                  <a:pt x="40727" y="40709"/>
                </a:lnTo>
                <a:lnTo>
                  <a:pt x="34374" y="34359"/>
                </a:lnTo>
                <a:close/>
              </a:path>
              <a:path w="2631440" h="2630804">
                <a:moveTo>
                  <a:pt x="40727" y="40709"/>
                </a:moveTo>
                <a:lnTo>
                  <a:pt x="22776" y="40709"/>
                </a:lnTo>
                <a:lnTo>
                  <a:pt x="29124" y="47059"/>
                </a:lnTo>
                <a:lnTo>
                  <a:pt x="47079" y="47059"/>
                </a:lnTo>
                <a:lnTo>
                  <a:pt x="40727" y="40709"/>
                </a:lnTo>
                <a:close/>
              </a:path>
              <a:path w="2631440" h="2630804">
                <a:moveTo>
                  <a:pt x="47079" y="47059"/>
                </a:moveTo>
                <a:lnTo>
                  <a:pt x="29124" y="47059"/>
                </a:lnTo>
                <a:lnTo>
                  <a:pt x="35471" y="53409"/>
                </a:lnTo>
                <a:lnTo>
                  <a:pt x="53432" y="53409"/>
                </a:lnTo>
                <a:lnTo>
                  <a:pt x="47079" y="47059"/>
                </a:lnTo>
                <a:close/>
              </a:path>
              <a:path w="2631440" h="2630804">
                <a:moveTo>
                  <a:pt x="53432" y="53409"/>
                </a:moveTo>
                <a:lnTo>
                  <a:pt x="35471" y="53409"/>
                </a:lnTo>
                <a:lnTo>
                  <a:pt x="41818" y="59759"/>
                </a:lnTo>
                <a:lnTo>
                  <a:pt x="59785" y="59759"/>
                </a:lnTo>
                <a:lnTo>
                  <a:pt x="53432" y="53409"/>
                </a:lnTo>
                <a:close/>
              </a:path>
              <a:path w="2631440" h="2630804">
                <a:moveTo>
                  <a:pt x="59785" y="59759"/>
                </a:moveTo>
                <a:lnTo>
                  <a:pt x="41818" y="59759"/>
                </a:lnTo>
                <a:lnTo>
                  <a:pt x="48165" y="66109"/>
                </a:lnTo>
                <a:lnTo>
                  <a:pt x="66137" y="66109"/>
                </a:lnTo>
                <a:lnTo>
                  <a:pt x="59785" y="59759"/>
                </a:lnTo>
                <a:close/>
              </a:path>
              <a:path w="2631440" h="2630804">
                <a:moveTo>
                  <a:pt x="66137" y="66109"/>
                </a:moveTo>
                <a:lnTo>
                  <a:pt x="48165" y="66109"/>
                </a:lnTo>
                <a:lnTo>
                  <a:pt x="54513" y="72459"/>
                </a:lnTo>
                <a:lnTo>
                  <a:pt x="72490" y="72459"/>
                </a:lnTo>
                <a:lnTo>
                  <a:pt x="66137" y="66109"/>
                </a:lnTo>
                <a:close/>
              </a:path>
              <a:path w="2631440" h="2630804">
                <a:moveTo>
                  <a:pt x="72490" y="72459"/>
                </a:moveTo>
                <a:lnTo>
                  <a:pt x="54513" y="72459"/>
                </a:lnTo>
                <a:lnTo>
                  <a:pt x="60860" y="78809"/>
                </a:lnTo>
                <a:lnTo>
                  <a:pt x="78843" y="78809"/>
                </a:lnTo>
                <a:lnTo>
                  <a:pt x="72490" y="72459"/>
                </a:lnTo>
                <a:close/>
              </a:path>
              <a:path w="2631440" h="2630804">
                <a:moveTo>
                  <a:pt x="78843" y="78809"/>
                </a:moveTo>
                <a:lnTo>
                  <a:pt x="60860" y="78809"/>
                </a:lnTo>
                <a:lnTo>
                  <a:pt x="67207" y="85159"/>
                </a:lnTo>
                <a:lnTo>
                  <a:pt x="85196" y="85159"/>
                </a:lnTo>
                <a:lnTo>
                  <a:pt x="78843" y="78809"/>
                </a:lnTo>
                <a:close/>
              </a:path>
              <a:path w="2631440" h="2630804">
                <a:moveTo>
                  <a:pt x="85196" y="85159"/>
                </a:moveTo>
                <a:lnTo>
                  <a:pt x="67207" y="85159"/>
                </a:lnTo>
                <a:lnTo>
                  <a:pt x="73554" y="91509"/>
                </a:lnTo>
                <a:lnTo>
                  <a:pt x="91548" y="91509"/>
                </a:lnTo>
                <a:lnTo>
                  <a:pt x="85196" y="85159"/>
                </a:lnTo>
                <a:close/>
              </a:path>
              <a:path w="2631440" h="2630804">
                <a:moveTo>
                  <a:pt x="91548" y="91509"/>
                </a:moveTo>
                <a:lnTo>
                  <a:pt x="73554" y="91509"/>
                </a:lnTo>
                <a:lnTo>
                  <a:pt x="79902" y="97859"/>
                </a:lnTo>
                <a:lnTo>
                  <a:pt x="97901" y="97859"/>
                </a:lnTo>
                <a:lnTo>
                  <a:pt x="91548" y="91509"/>
                </a:lnTo>
                <a:close/>
              </a:path>
              <a:path w="2631440" h="2630804">
                <a:moveTo>
                  <a:pt x="97901" y="97859"/>
                </a:moveTo>
                <a:lnTo>
                  <a:pt x="79902" y="97859"/>
                </a:lnTo>
                <a:lnTo>
                  <a:pt x="86249" y="104209"/>
                </a:lnTo>
                <a:lnTo>
                  <a:pt x="104254" y="104209"/>
                </a:lnTo>
                <a:lnTo>
                  <a:pt x="97901" y="97859"/>
                </a:lnTo>
                <a:close/>
              </a:path>
              <a:path w="2631440" h="2630804">
                <a:moveTo>
                  <a:pt x="104254" y="104209"/>
                </a:moveTo>
                <a:lnTo>
                  <a:pt x="86249" y="104209"/>
                </a:lnTo>
                <a:lnTo>
                  <a:pt x="92596" y="110559"/>
                </a:lnTo>
                <a:lnTo>
                  <a:pt x="110607" y="110559"/>
                </a:lnTo>
                <a:lnTo>
                  <a:pt x="104254" y="104209"/>
                </a:lnTo>
                <a:close/>
              </a:path>
              <a:path w="2631440" h="2630804">
                <a:moveTo>
                  <a:pt x="110607" y="110559"/>
                </a:moveTo>
                <a:lnTo>
                  <a:pt x="92596" y="110559"/>
                </a:lnTo>
                <a:lnTo>
                  <a:pt x="98944" y="116909"/>
                </a:lnTo>
                <a:lnTo>
                  <a:pt x="116959" y="116909"/>
                </a:lnTo>
                <a:lnTo>
                  <a:pt x="110607" y="110559"/>
                </a:lnTo>
                <a:close/>
              </a:path>
              <a:path w="2631440" h="2630804">
                <a:moveTo>
                  <a:pt x="116959" y="116909"/>
                </a:moveTo>
                <a:lnTo>
                  <a:pt x="98944" y="116909"/>
                </a:lnTo>
                <a:lnTo>
                  <a:pt x="105291" y="123259"/>
                </a:lnTo>
                <a:lnTo>
                  <a:pt x="123312" y="123259"/>
                </a:lnTo>
                <a:lnTo>
                  <a:pt x="116959" y="116909"/>
                </a:lnTo>
                <a:close/>
              </a:path>
              <a:path w="2631440" h="2630804">
                <a:moveTo>
                  <a:pt x="123312" y="123259"/>
                </a:moveTo>
                <a:lnTo>
                  <a:pt x="105291" y="123259"/>
                </a:lnTo>
                <a:lnTo>
                  <a:pt x="111638" y="129609"/>
                </a:lnTo>
                <a:lnTo>
                  <a:pt x="129665" y="129609"/>
                </a:lnTo>
                <a:lnTo>
                  <a:pt x="123312" y="123259"/>
                </a:lnTo>
                <a:close/>
              </a:path>
              <a:path w="2631440" h="2630804">
                <a:moveTo>
                  <a:pt x="129665" y="129609"/>
                </a:moveTo>
                <a:lnTo>
                  <a:pt x="111638" y="129609"/>
                </a:lnTo>
                <a:lnTo>
                  <a:pt x="124333" y="142309"/>
                </a:lnTo>
                <a:lnTo>
                  <a:pt x="142370" y="142309"/>
                </a:lnTo>
                <a:lnTo>
                  <a:pt x="129665" y="129609"/>
                </a:lnTo>
                <a:close/>
              </a:path>
              <a:path w="2631440" h="2630804">
                <a:moveTo>
                  <a:pt x="142370" y="142309"/>
                </a:moveTo>
                <a:lnTo>
                  <a:pt x="124333" y="142309"/>
                </a:lnTo>
                <a:lnTo>
                  <a:pt x="130680" y="148659"/>
                </a:lnTo>
                <a:lnTo>
                  <a:pt x="148723" y="148659"/>
                </a:lnTo>
                <a:lnTo>
                  <a:pt x="142370" y="142309"/>
                </a:lnTo>
                <a:close/>
              </a:path>
              <a:path w="2631440" h="2630804">
                <a:moveTo>
                  <a:pt x="148723" y="148659"/>
                </a:moveTo>
                <a:lnTo>
                  <a:pt x="130680" y="148659"/>
                </a:lnTo>
                <a:lnTo>
                  <a:pt x="137027" y="155009"/>
                </a:lnTo>
                <a:lnTo>
                  <a:pt x="155076" y="155009"/>
                </a:lnTo>
                <a:lnTo>
                  <a:pt x="148723" y="148659"/>
                </a:lnTo>
                <a:close/>
              </a:path>
              <a:path w="2631440" h="2630804">
                <a:moveTo>
                  <a:pt x="155076" y="155009"/>
                </a:moveTo>
                <a:lnTo>
                  <a:pt x="137027" y="155009"/>
                </a:lnTo>
                <a:lnTo>
                  <a:pt x="143374" y="161359"/>
                </a:lnTo>
                <a:lnTo>
                  <a:pt x="161428" y="161359"/>
                </a:lnTo>
                <a:lnTo>
                  <a:pt x="155076" y="155009"/>
                </a:lnTo>
                <a:close/>
              </a:path>
              <a:path w="2631440" h="2630804">
                <a:moveTo>
                  <a:pt x="161428" y="161359"/>
                </a:moveTo>
                <a:lnTo>
                  <a:pt x="143374" y="161359"/>
                </a:lnTo>
                <a:lnTo>
                  <a:pt x="162416" y="180409"/>
                </a:lnTo>
                <a:lnTo>
                  <a:pt x="180487" y="180409"/>
                </a:lnTo>
                <a:lnTo>
                  <a:pt x="161428" y="161359"/>
                </a:lnTo>
                <a:close/>
              </a:path>
              <a:path w="2631440" h="2630804">
                <a:moveTo>
                  <a:pt x="180487" y="180409"/>
                </a:moveTo>
                <a:lnTo>
                  <a:pt x="162416" y="180409"/>
                </a:lnTo>
                <a:lnTo>
                  <a:pt x="168763" y="186759"/>
                </a:lnTo>
                <a:lnTo>
                  <a:pt x="186839" y="186759"/>
                </a:lnTo>
                <a:lnTo>
                  <a:pt x="180487" y="180409"/>
                </a:lnTo>
                <a:close/>
              </a:path>
              <a:path w="2631440" h="2630804">
                <a:moveTo>
                  <a:pt x="186839" y="186759"/>
                </a:moveTo>
                <a:lnTo>
                  <a:pt x="168763" y="186759"/>
                </a:lnTo>
                <a:lnTo>
                  <a:pt x="175111" y="193109"/>
                </a:lnTo>
                <a:lnTo>
                  <a:pt x="193192" y="193109"/>
                </a:lnTo>
                <a:lnTo>
                  <a:pt x="186839" y="186759"/>
                </a:lnTo>
                <a:close/>
              </a:path>
              <a:path w="2631440" h="2630804">
                <a:moveTo>
                  <a:pt x="193192" y="193109"/>
                </a:moveTo>
                <a:lnTo>
                  <a:pt x="175111" y="193109"/>
                </a:lnTo>
                <a:lnTo>
                  <a:pt x="181458" y="199459"/>
                </a:lnTo>
                <a:lnTo>
                  <a:pt x="199545" y="199459"/>
                </a:lnTo>
                <a:lnTo>
                  <a:pt x="193192" y="193109"/>
                </a:lnTo>
                <a:close/>
              </a:path>
              <a:path w="2631440" h="2630804">
                <a:moveTo>
                  <a:pt x="199545" y="199459"/>
                </a:moveTo>
                <a:lnTo>
                  <a:pt x="181458" y="199459"/>
                </a:lnTo>
                <a:lnTo>
                  <a:pt x="187805" y="205809"/>
                </a:lnTo>
                <a:lnTo>
                  <a:pt x="205898" y="205809"/>
                </a:lnTo>
                <a:lnTo>
                  <a:pt x="199545" y="199459"/>
                </a:lnTo>
                <a:close/>
              </a:path>
              <a:path w="2631440" h="2630804">
                <a:moveTo>
                  <a:pt x="205898" y="205809"/>
                </a:moveTo>
                <a:lnTo>
                  <a:pt x="187805" y="205809"/>
                </a:lnTo>
                <a:lnTo>
                  <a:pt x="194153" y="212159"/>
                </a:lnTo>
                <a:lnTo>
                  <a:pt x="212250" y="212159"/>
                </a:lnTo>
                <a:lnTo>
                  <a:pt x="205898" y="205809"/>
                </a:lnTo>
                <a:close/>
              </a:path>
              <a:path w="2631440" h="2630804">
                <a:moveTo>
                  <a:pt x="212250" y="212159"/>
                </a:moveTo>
                <a:lnTo>
                  <a:pt x="194153" y="212159"/>
                </a:lnTo>
                <a:lnTo>
                  <a:pt x="200500" y="218509"/>
                </a:lnTo>
                <a:lnTo>
                  <a:pt x="218603" y="218509"/>
                </a:lnTo>
                <a:lnTo>
                  <a:pt x="212250" y="212159"/>
                </a:lnTo>
                <a:close/>
              </a:path>
              <a:path w="2631440" h="2630804">
                <a:moveTo>
                  <a:pt x="218603" y="218509"/>
                </a:moveTo>
                <a:lnTo>
                  <a:pt x="200500" y="218509"/>
                </a:lnTo>
                <a:lnTo>
                  <a:pt x="206847" y="224859"/>
                </a:lnTo>
                <a:lnTo>
                  <a:pt x="224956" y="224859"/>
                </a:lnTo>
                <a:lnTo>
                  <a:pt x="218603" y="218509"/>
                </a:lnTo>
                <a:close/>
              </a:path>
              <a:path w="2631440" h="2630804">
                <a:moveTo>
                  <a:pt x="224956" y="224859"/>
                </a:moveTo>
                <a:lnTo>
                  <a:pt x="206847" y="224859"/>
                </a:lnTo>
                <a:lnTo>
                  <a:pt x="213194" y="231209"/>
                </a:lnTo>
                <a:lnTo>
                  <a:pt x="231309" y="231209"/>
                </a:lnTo>
                <a:lnTo>
                  <a:pt x="224956" y="224859"/>
                </a:lnTo>
                <a:close/>
              </a:path>
              <a:path w="2631440" h="2630804">
                <a:moveTo>
                  <a:pt x="231309" y="231209"/>
                </a:moveTo>
                <a:lnTo>
                  <a:pt x="213194" y="231209"/>
                </a:lnTo>
                <a:lnTo>
                  <a:pt x="219542" y="237559"/>
                </a:lnTo>
                <a:lnTo>
                  <a:pt x="237661" y="237559"/>
                </a:lnTo>
                <a:lnTo>
                  <a:pt x="231309" y="231209"/>
                </a:lnTo>
                <a:close/>
              </a:path>
              <a:path w="2631440" h="2630804">
                <a:moveTo>
                  <a:pt x="237661" y="237559"/>
                </a:moveTo>
                <a:lnTo>
                  <a:pt x="219542" y="237559"/>
                </a:lnTo>
                <a:lnTo>
                  <a:pt x="225889" y="243909"/>
                </a:lnTo>
                <a:lnTo>
                  <a:pt x="244014" y="243909"/>
                </a:lnTo>
                <a:lnTo>
                  <a:pt x="237661" y="237559"/>
                </a:lnTo>
                <a:close/>
              </a:path>
              <a:path w="2631440" h="2630804">
                <a:moveTo>
                  <a:pt x="244014" y="243909"/>
                </a:moveTo>
                <a:lnTo>
                  <a:pt x="225889" y="243909"/>
                </a:lnTo>
                <a:lnTo>
                  <a:pt x="232236" y="250259"/>
                </a:lnTo>
                <a:lnTo>
                  <a:pt x="250367" y="250259"/>
                </a:lnTo>
                <a:lnTo>
                  <a:pt x="244014" y="243909"/>
                </a:lnTo>
                <a:close/>
              </a:path>
              <a:path w="2631440" h="2630804">
                <a:moveTo>
                  <a:pt x="250367" y="250259"/>
                </a:moveTo>
                <a:lnTo>
                  <a:pt x="232236" y="250259"/>
                </a:lnTo>
                <a:lnTo>
                  <a:pt x="238583" y="256609"/>
                </a:lnTo>
                <a:lnTo>
                  <a:pt x="256720" y="256609"/>
                </a:lnTo>
                <a:lnTo>
                  <a:pt x="250367" y="250259"/>
                </a:lnTo>
                <a:close/>
              </a:path>
              <a:path w="2631440" h="2630804">
                <a:moveTo>
                  <a:pt x="256720" y="256609"/>
                </a:moveTo>
                <a:lnTo>
                  <a:pt x="238583" y="256609"/>
                </a:lnTo>
                <a:lnTo>
                  <a:pt x="244931" y="262959"/>
                </a:lnTo>
                <a:lnTo>
                  <a:pt x="263072" y="262959"/>
                </a:lnTo>
                <a:lnTo>
                  <a:pt x="256720" y="256609"/>
                </a:lnTo>
                <a:close/>
              </a:path>
              <a:path w="2631440" h="2630804">
                <a:moveTo>
                  <a:pt x="263072" y="262959"/>
                </a:moveTo>
                <a:lnTo>
                  <a:pt x="244931" y="262959"/>
                </a:lnTo>
                <a:lnTo>
                  <a:pt x="251278" y="269309"/>
                </a:lnTo>
                <a:lnTo>
                  <a:pt x="269425" y="269309"/>
                </a:lnTo>
                <a:lnTo>
                  <a:pt x="263072" y="262959"/>
                </a:lnTo>
                <a:close/>
              </a:path>
              <a:path w="2631440" h="2630804">
                <a:moveTo>
                  <a:pt x="269425" y="269309"/>
                </a:moveTo>
                <a:lnTo>
                  <a:pt x="251278" y="269309"/>
                </a:lnTo>
                <a:lnTo>
                  <a:pt x="257625" y="275659"/>
                </a:lnTo>
                <a:lnTo>
                  <a:pt x="275778" y="275659"/>
                </a:lnTo>
                <a:lnTo>
                  <a:pt x="269425" y="269309"/>
                </a:lnTo>
                <a:close/>
              </a:path>
              <a:path w="2631440" h="2630804">
                <a:moveTo>
                  <a:pt x="275778" y="275659"/>
                </a:moveTo>
                <a:lnTo>
                  <a:pt x="257625" y="275659"/>
                </a:lnTo>
                <a:lnTo>
                  <a:pt x="263972" y="282009"/>
                </a:lnTo>
                <a:lnTo>
                  <a:pt x="282130" y="282009"/>
                </a:lnTo>
                <a:lnTo>
                  <a:pt x="275778" y="275659"/>
                </a:lnTo>
                <a:close/>
              </a:path>
              <a:path w="2631440" h="2630804">
                <a:moveTo>
                  <a:pt x="282130" y="282009"/>
                </a:moveTo>
                <a:lnTo>
                  <a:pt x="263972" y="282009"/>
                </a:lnTo>
                <a:lnTo>
                  <a:pt x="270320" y="288359"/>
                </a:lnTo>
                <a:lnTo>
                  <a:pt x="288483" y="288359"/>
                </a:lnTo>
                <a:lnTo>
                  <a:pt x="282130" y="282009"/>
                </a:lnTo>
                <a:close/>
              </a:path>
              <a:path w="2631440" h="2630804">
                <a:moveTo>
                  <a:pt x="288483" y="288359"/>
                </a:moveTo>
                <a:lnTo>
                  <a:pt x="270320" y="288359"/>
                </a:lnTo>
                <a:lnTo>
                  <a:pt x="283014" y="301059"/>
                </a:lnTo>
                <a:lnTo>
                  <a:pt x="301189" y="301059"/>
                </a:lnTo>
                <a:lnTo>
                  <a:pt x="288483" y="288359"/>
                </a:lnTo>
                <a:close/>
              </a:path>
              <a:path w="2631440" h="2630804">
                <a:moveTo>
                  <a:pt x="301189" y="301059"/>
                </a:moveTo>
                <a:lnTo>
                  <a:pt x="283014" y="301059"/>
                </a:lnTo>
                <a:lnTo>
                  <a:pt x="295709" y="313759"/>
                </a:lnTo>
                <a:lnTo>
                  <a:pt x="313894" y="313759"/>
                </a:lnTo>
                <a:lnTo>
                  <a:pt x="301189" y="301059"/>
                </a:lnTo>
                <a:close/>
              </a:path>
              <a:path w="2631440" h="2630804">
                <a:moveTo>
                  <a:pt x="313894" y="313759"/>
                </a:moveTo>
                <a:lnTo>
                  <a:pt x="295709" y="313759"/>
                </a:lnTo>
                <a:lnTo>
                  <a:pt x="302056" y="320109"/>
                </a:lnTo>
                <a:lnTo>
                  <a:pt x="320247" y="320109"/>
                </a:lnTo>
                <a:lnTo>
                  <a:pt x="313894" y="313759"/>
                </a:lnTo>
                <a:close/>
              </a:path>
              <a:path w="2631440" h="2630804">
                <a:moveTo>
                  <a:pt x="320247" y="320109"/>
                </a:moveTo>
                <a:lnTo>
                  <a:pt x="302056" y="320109"/>
                </a:lnTo>
                <a:lnTo>
                  <a:pt x="308403" y="326459"/>
                </a:lnTo>
                <a:lnTo>
                  <a:pt x="326600" y="326459"/>
                </a:lnTo>
                <a:lnTo>
                  <a:pt x="320247" y="320109"/>
                </a:lnTo>
                <a:close/>
              </a:path>
              <a:path w="2631440" h="2630804">
                <a:moveTo>
                  <a:pt x="326600" y="326459"/>
                </a:moveTo>
                <a:lnTo>
                  <a:pt x="308403" y="326459"/>
                </a:lnTo>
                <a:lnTo>
                  <a:pt x="314751" y="332809"/>
                </a:lnTo>
                <a:lnTo>
                  <a:pt x="332952" y="332809"/>
                </a:lnTo>
                <a:lnTo>
                  <a:pt x="326600" y="326459"/>
                </a:lnTo>
                <a:close/>
              </a:path>
              <a:path w="2631440" h="2630804">
                <a:moveTo>
                  <a:pt x="332952" y="332809"/>
                </a:moveTo>
                <a:lnTo>
                  <a:pt x="314751" y="332809"/>
                </a:lnTo>
                <a:lnTo>
                  <a:pt x="327445" y="345509"/>
                </a:lnTo>
                <a:lnTo>
                  <a:pt x="345658" y="345509"/>
                </a:lnTo>
                <a:lnTo>
                  <a:pt x="332952" y="332809"/>
                </a:lnTo>
                <a:close/>
              </a:path>
              <a:path w="2631440" h="2630804">
                <a:moveTo>
                  <a:pt x="345658" y="345509"/>
                </a:moveTo>
                <a:lnTo>
                  <a:pt x="327445" y="345509"/>
                </a:lnTo>
                <a:lnTo>
                  <a:pt x="333792" y="351859"/>
                </a:lnTo>
                <a:lnTo>
                  <a:pt x="352011" y="351859"/>
                </a:lnTo>
                <a:lnTo>
                  <a:pt x="345658" y="345509"/>
                </a:lnTo>
                <a:close/>
              </a:path>
              <a:path w="2631440" h="2630804">
                <a:moveTo>
                  <a:pt x="352011" y="351859"/>
                </a:moveTo>
                <a:lnTo>
                  <a:pt x="333792" y="351859"/>
                </a:lnTo>
                <a:lnTo>
                  <a:pt x="346487" y="364559"/>
                </a:lnTo>
                <a:lnTo>
                  <a:pt x="364716" y="364559"/>
                </a:lnTo>
                <a:lnTo>
                  <a:pt x="352011" y="351859"/>
                </a:lnTo>
                <a:close/>
              </a:path>
              <a:path w="2631440" h="2630804">
                <a:moveTo>
                  <a:pt x="364716" y="364559"/>
                </a:moveTo>
                <a:lnTo>
                  <a:pt x="346487" y="364559"/>
                </a:lnTo>
                <a:lnTo>
                  <a:pt x="352834" y="370909"/>
                </a:lnTo>
                <a:lnTo>
                  <a:pt x="371069" y="370909"/>
                </a:lnTo>
                <a:lnTo>
                  <a:pt x="364716" y="364559"/>
                </a:lnTo>
                <a:close/>
              </a:path>
              <a:path w="2631440" h="2630804">
                <a:moveTo>
                  <a:pt x="371069" y="370909"/>
                </a:moveTo>
                <a:lnTo>
                  <a:pt x="352834" y="370909"/>
                </a:lnTo>
                <a:lnTo>
                  <a:pt x="365529" y="383609"/>
                </a:lnTo>
                <a:lnTo>
                  <a:pt x="383774" y="383609"/>
                </a:lnTo>
                <a:lnTo>
                  <a:pt x="371069" y="370909"/>
                </a:lnTo>
                <a:close/>
              </a:path>
              <a:path w="2631440" h="2630804">
                <a:moveTo>
                  <a:pt x="383774" y="383609"/>
                </a:moveTo>
                <a:lnTo>
                  <a:pt x="365529" y="383609"/>
                </a:lnTo>
                <a:lnTo>
                  <a:pt x="371876" y="389959"/>
                </a:lnTo>
                <a:lnTo>
                  <a:pt x="390127" y="389959"/>
                </a:lnTo>
                <a:lnTo>
                  <a:pt x="383774" y="383609"/>
                </a:lnTo>
                <a:close/>
              </a:path>
              <a:path w="2631440" h="2630804">
                <a:moveTo>
                  <a:pt x="390127" y="389959"/>
                </a:moveTo>
                <a:lnTo>
                  <a:pt x="371876" y="389959"/>
                </a:lnTo>
                <a:lnTo>
                  <a:pt x="378223" y="396309"/>
                </a:lnTo>
                <a:lnTo>
                  <a:pt x="396480" y="396309"/>
                </a:lnTo>
                <a:lnTo>
                  <a:pt x="390127" y="389959"/>
                </a:lnTo>
                <a:close/>
              </a:path>
              <a:path w="2631440" h="2630804">
                <a:moveTo>
                  <a:pt x="396480" y="396309"/>
                </a:moveTo>
                <a:lnTo>
                  <a:pt x="378223" y="396309"/>
                </a:lnTo>
                <a:lnTo>
                  <a:pt x="384570" y="402659"/>
                </a:lnTo>
                <a:lnTo>
                  <a:pt x="402832" y="402659"/>
                </a:lnTo>
                <a:lnTo>
                  <a:pt x="396480" y="396309"/>
                </a:lnTo>
                <a:close/>
              </a:path>
              <a:path w="2631440" h="2630804">
                <a:moveTo>
                  <a:pt x="402832" y="402659"/>
                </a:moveTo>
                <a:lnTo>
                  <a:pt x="384570" y="402659"/>
                </a:lnTo>
                <a:lnTo>
                  <a:pt x="390918" y="409009"/>
                </a:lnTo>
                <a:lnTo>
                  <a:pt x="409185" y="409009"/>
                </a:lnTo>
                <a:lnTo>
                  <a:pt x="402832" y="402659"/>
                </a:lnTo>
                <a:close/>
              </a:path>
              <a:path w="2631440" h="2630804">
                <a:moveTo>
                  <a:pt x="409185" y="409009"/>
                </a:moveTo>
                <a:lnTo>
                  <a:pt x="390918" y="409009"/>
                </a:lnTo>
                <a:lnTo>
                  <a:pt x="397265" y="415359"/>
                </a:lnTo>
                <a:lnTo>
                  <a:pt x="415538" y="415359"/>
                </a:lnTo>
                <a:lnTo>
                  <a:pt x="409185" y="409009"/>
                </a:lnTo>
                <a:close/>
              </a:path>
              <a:path w="2631440" h="2630804">
                <a:moveTo>
                  <a:pt x="415538" y="415359"/>
                </a:moveTo>
                <a:lnTo>
                  <a:pt x="397265" y="415359"/>
                </a:lnTo>
                <a:lnTo>
                  <a:pt x="403612" y="421709"/>
                </a:lnTo>
                <a:lnTo>
                  <a:pt x="421891" y="421709"/>
                </a:lnTo>
                <a:lnTo>
                  <a:pt x="415538" y="415359"/>
                </a:lnTo>
                <a:close/>
              </a:path>
              <a:path w="2631440" h="2630804">
                <a:moveTo>
                  <a:pt x="421891" y="421709"/>
                </a:moveTo>
                <a:lnTo>
                  <a:pt x="403612" y="421709"/>
                </a:lnTo>
                <a:lnTo>
                  <a:pt x="409960" y="428059"/>
                </a:lnTo>
                <a:lnTo>
                  <a:pt x="428243" y="428059"/>
                </a:lnTo>
                <a:lnTo>
                  <a:pt x="421891" y="421709"/>
                </a:lnTo>
                <a:close/>
              </a:path>
              <a:path w="2631440" h="2630804">
                <a:moveTo>
                  <a:pt x="428243" y="428059"/>
                </a:moveTo>
                <a:lnTo>
                  <a:pt x="409960" y="428059"/>
                </a:lnTo>
                <a:lnTo>
                  <a:pt x="416307" y="434409"/>
                </a:lnTo>
                <a:lnTo>
                  <a:pt x="434596" y="434409"/>
                </a:lnTo>
                <a:lnTo>
                  <a:pt x="428243" y="428059"/>
                </a:lnTo>
                <a:close/>
              </a:path>
              <a:path w="2631440" h="2630804">
                <a:moveTo>
                  <a:pt x="434596" y="434409"/>
                </a:moveTo>
                <a:lnTo>
                  <a:pt x="416307" y="434409"/>
                </a:lnTo>
                <a:lnTo>
                  <a:pt x="422654" y="440759"/>
                </a:lnTo>
                <a:lnTo>
                  <a:pt x="440949" y="440759"/>
                </a:lnTo>
                <a:lnTo>
                  <a:pt x="434596" y="434409"/>
                </a:lnTo>
                <a:close/>
              </a:path>
              <a:path w="2631440" h="2630804">
                <a:moveTo>
                  <a:pt x="440949" y="440759"/>
                </a:moveTo>
                <a:lnTo>
                  <a:pt x="422654" y="440759"/>
                </a:lnTo>
                <a:lnTo>
                  <a:pt x="429001" y="447109"/>
                </a:lnTo>
                <a:lnTo>
                  <a:pt x="447302" y="447109"/>
                </a:lnTo>
                <a:lnTo>
                  <a:pt x="440949" y="440759"/>
                </a:lnTo>
                <a:close/>
              </a:path>
              <a:path w="2631440" h="2630804">
                <a:moveTo>
                  <a:pt x="447302" y="447109"/>
                </a:moveTo>
                <a:lnTo>
                  <a:pt x="429001" y="447109"/>
                </a:lnTo>
                <a:lnTo>
                  <a:pt x="435349" y="453459"/>
                </a:lnTo>
                <a:lnTo>
                  <a:pt x="453654" y="453459"/>
                </a:lnTo>
                <a:lnTo>
                  <a:pt x="447302" y="447109"/>
                </a:lnTo>
                <a:close/>
              </a:path>
              <a:path w="2631440" h="2630804">
                <a:moveTo>
                  <a:pt x="453654" y="453459"/>
                </a:moveTo>
                <a:lnTo>
                  <a:pt x="435349" y="453459"/>
                </a:lnTo>
                <a:lnTo>
                  <a:pt x="454390" y="472509"/>
                </a:lnTo>
                <a:lnTo>
                  <a:pt x="472713" y="472509"/>
                </a:lnTo>
                <a:lnTo>
                  <a:pt x="453654" y="453459"/>
                </a:lnTo>
                <a:close/>
              </a:path>
              <a:path w="2631440" h="2630804">
                <a:moveTo>
                  <a:pt x="472713" y="472509"/>
                </a:moveTo>
                <a:lnTo>
                  <a:pt x="454390" y="472509"/>
                </a:lnTo>
                <a:lnTo>
                  <a:pt x="467085" y="485209"/>
                </a:lnTo>
                <a:lnTo>
                  <a:pt x="485418" y="485209"/>
                </a:lnTo>
                <a:lnTo>
                  <a:pt x="472713" y="472509"/>
                </a:lnTo>
                <a:close/>
              </a:path>
              <a:path w="2631440" h="2630804">
                <a:moveTo>
                  <a:pt x="485418" y="485209"/>
                </a:moveTo>
                <a:lnTo>
                  <a:pt x="467085" y="485209"/>
                </a:lnTo>
                <a:lnTo>
                  <a:pt x="498821" y="516959"/>
                </a:lnTo>
                <a:lnTo>
                  <a:pt x="517182" y="516959"/>
                </a:lnTo>
                <a:lnTo>
                  <a:pt x="485418" y="485209"/>
                </a:lnTo>
                <a:close/>
              </a:path>
              <a:path w="2631440" h="2630804">
                <a:moveTo>
                  <a:pt x="517182" y="516959"/>
                </a:moveTo>
                <a:lnTo>
                  <a:pt x="498821" y="516959"/>
                </a:lnTo>
                <a:lnTo>
                  <a:pt x="505169" y="523309"/>
                </a:lnTo>
                <a:lnTo>
                  <a:pt x="523534" y="523309"/>
                </a:lnTo>
                <a:lnTo>
                  <a:pt x="517182" y="516959"/>
                </a:lnTo>
                <a:close/>
              </a:path>
              <a:path w="2631440" h="2630804">
                <a:moveTo>
                  <a:pt x="523534" y="523309"/>
                </a:moveTo>
                <a:lnTo>
                  <a:pt x="505169" y="523309"/>
                </a:lnTo>
                <a:lnTo>
                  <a:pt x="530558" y="548709"/>
                </a:lnTo>
                <a:lnTo>
                  <a:pt x="548945" y="548709"/>
                </a:lnTo>
                <a:lnTo>
                  <a:pt x="523534" y="523309"/>
                </a:lnTo>
                <a:close/>
              </a:path>
              <a:path w="2631440" h="2630804">
                <a:moveTo>
                  <a:pt x="548945" y="548709"/>
                </a:moveTo>
                <a:lnTo>
                  <a:pt x="530558" y="548709"/>
                </a:lnTo>
                <a:lnTo>
                  <a:pt x="536905" y="555059"/>
                </a:lnTo>
                <a:lnTo>
                  <a:pt x="555298" y="555059"/>
                </a:lnTo>
                <a:lnTo>
                  <a:pt x="548945" y="548709"/>
                </a:lnTo>
                <a:close/>
              </a:path>
              <a:path w="2631440" h="2630804">
                <a:moveTo>
                  <a:pt x="555298" y="555059"/>
                </a:moveTo>
                <a:lnTo>
                  <a:pt x="536905" y="555059"/>
                </a:lnTo>
                <a:lnTo>
                  <a:pt x="543252" y="561409"/>
                </a:lnTo>
                <a:lnTo>
                  <a:pt x="561651" y="561409"/>
                </a:lnTo>
                <a:lnTo>
                  <a:pt x="555298" y="555059"/>
                </a:lnTo>
                <a:close/>
              </a:path>
              <a:path w="2631440" h="2630804">
                <a:moveTo>
                  <a:pt x="561651" y="561409"/>
                </a:moveTo>
                <a:lnTo>
                  <a:pt x="543252" y="561409"/>
                </a:lnTo>
                <a:lnTo>
                  <a:pt x="549599" y="567759"/>
                </a:lnTo>
                <a:lnTo>
                  <a:pt x="568004" y="567759"/>
                </a:lnTo>
                <a:lnTo>
                  <a:pt x="561651" y="561409"/>
                </a:lnTo>
                <a:close/>
              </a:path>
              <a:path w="2631440" h="2630804">
                <a:moveTo>
                  <a:pt x="568004" y="567759"/>
                </a:moveTo>
                <a:lnTo>
                  <a:pt x="549599" y="567759"/>
                </a:lnTo>
                <a:lnTo>
                  <a:pt x="555947" y="574109"/>
                </a:lnTo>
                <a:lnTo>
                  <a:pt x="574356" y="574109"/>
                </a:lnTo>
                <a:lnTo>
                  <a:pt x="568004" y="567759"/>
                </a:lnTo>
                <a:close/>
              </a:path>
              <a:path w="2631440" h="2630804">
                <a:moveTo>
                  <a:pt x="574356" y="574109"/>
                </a:moveTo>
                <a:lnTo>
                  <a:pt x="555947" y="574109"/>
                </a:lnTo>
                <a:lnTo>
                  <a:pt x="562294" y="580459"/>
                </a:lnTo>
                <a:lnTo>
                  <a:pt x="580709" y="580459"/>
                </a:lnTo>
                <a:lnTo>
                  <a:pt x="574356" y="574109"/>
                </a:lnTo>
                <a:close/>
              </a:path>
              <a:path w="2631440" h="2630804">
                <a:moveTo>
                  <a:pt x="580709" y="580459"/>
                </a:moveTo>
                <a:lnTo>
                  <a:pt x="562294" y="580459"/>
                </a:lnTo>
                <a:lnTo>
                  <a:pt x="568641" y="586809"/>
                </a:lnTo>
                <a:lnTo>
                  <a:pt x="587062" y="586809"/>
                </a:lnTo>
                <a:lnTo>
                  <a:pt x="580709" y="580459"/>
                </a:lnTo>
                <a:close/>
              </a:path>
              <a:path w="2631440" h="2630804">
                <a:moveTo>
                  <a:pt x="587062" y="586809"/>
                </a:moveTo>
                <a:lnTo>
                  <a:pt x="568641" y="586809"/>
                </a:lnTo>
                <a:lnTo>
                  <a:pt x="574988" y="593159"/>
                </a:lnTo>
                <a:lnTo>
                  <a:pt x="593415" y="593159"/>
                </a:lnTo>
                <a:lnTo>
                  <a:pt x="587062" y="586809"/>
                </a:lnTo>
                <a:close/>
              </a:path>
              <a:path w="2631440" h="2630804">
                <a:moveTo>
                  <a:pt x="593415" y="593159"/>
                </a:moveTo>
                <a:lnTo>
                  <a:pt x="574988" y="593159"/>
                </a:lnTo>
                <a:lnTo>
                  <a:pt x="581336" y="599509"/>
                </a:lnTo>
                <a:lnTo>
                  <a:pt x="599767" y="599509"/>
                </a:lnTo>
                <a:lnTo>
                  <a:pt x="593415" y="593159"/>
                </a:lnTo>
                <a:close/>
              </a:path>
              <a:path w="2631440" h="2630804">
                <a:moveTo>
                  <a:pt x="599767" y="599509"/>
                </a:moveTo>
                <a:lnTo>
                  <a:pt x="581336" y="599509"/>
                </a:lnTo>
                <a:lnTo>
                  <a:pt x="587683" y="605859"/>
                </a:lnTo>
                <a:lnTo>
                  <a:pt x="606120" y="605859"/>
                </a:lnTo>
                <a:lnTo>
                  <a:pt x="599767" y="599509"/>
                </a:lnTo>
                <a:close/>
              </a:path>
              <a:path w="2631440" h="2630804">
                <a:moveTo>
                  <a:pt x="606120" y="605859"/>
                </a:moveTo>
                <a:lnTo>
                  <a:pt x="587683" y="605859"/>
                </a:lnTo>
                <a:lnTo>
                  <a:pt x="594030" y="612209"/>
                </a:lnTo>
                <a:lnTo>
                  <a:pt x="612473" y="612209"/>
                </a:lnTo>
                <a:lnTo>
                  <a:pt x="606120" y="605859"/>
                </a:lnTo>
                <a:close/>
              </a:path>
              <a:path w="2631440" h="2630804">
                <a:moveTo>
                  <a:pt x="612473" y="612209"/>
                </a:moveTo>
                <a:lnTo>
                  <a:pt x="594030" y="612209"/>
                </a:lnTo>
                <a:lnTo>
                  <a:pt x="600378" y="618559"/>
                </a:lnTo>
                <a:lnTo>
                  <a:pt x="618825" y="618559"/>
                </a:lnTo>
                <a:lnTo>
                  <a:pt x="612473" y="612209"/>
                </a:lnTo>
                <a:close/>
              </a:path>
              <a:path w="2631440" h="2630804">
                <a:moveTo>
                  <a:pt x="618825" y="618559"/>
                </a:moveTo>
                <a:lnTo>
                  <a:pt x="600378" y="618559"/>
                </a:lnTo>
                <a:lnTo>
                  <a:pt x="619419" y="637609"/>
                </a:lnTo>
                <a:lnTo>
                  <a:pt x="637884" y="637609"/>
                </a:lnTo>
                <a:lnTo>
                  <a:pt x="618825" y="618559"/>
                </a:lnTo>
                <a:close/>
              </a:path>
              <a:path w="2631440" h="2630804">
                <a:moveTo>
                  <a:pt x="637884" y="637609"/>
                </a:moveTo>
                <a:lnTo>
                  <a:pt x="619419" y="637609"/>
                </a:lnTo>
                <a:lnTo>
                  <a:pt x="625767" y="643959"/>
                </a:lnTo>
                <a:lnTo>
                  <a:pt x="644236" y="643959"/>
                </a:lnTo>
                <a:lnTo>
                  <a:pt x="637884" y="637609"/>
                </a:lnTo>
                <a:close/>
              </a:path>
              <a:path w="2631440" h="2630804">
                <a:moveTo>
                  <a:pt x="644236" y="643959"/>
                </a:moveTo>
                <a:lnTo>
                  <a:pt x="625767" y="643959"/>
                </a:lnTo>
                <a:lnTo>
                  <a:pt x="632114" y="650309"/>
                </a:lnTo>
                <a:lnTo>
                  <a:pt x="650589" y="650309"/>
                </a:lnTo>
                <a:lnTo>
                  <a:pt x="644236" y="643959"/>
                </a:lnTo>
                <a:close/>
              </a:path>
              <a:path w="2631440" h="2630804">
                <a:moveTo>
                  <a:pt x="650589" y="650309"/>
                </a:moveTo>
                <a:lnTo>
                  <a:pt x="632114" y="650309"/>
                </a:lnTo>
                <a:lnTo>
                  <a:pt x="638461" y="656659"/>
                </a:lnTo>
                <a:lnTo>
                  <a:pt x="656942" y="656659"/>
                </a:lnTo>
                <a:lnTo>
                  <a:pt x="650589" y="650309"/>
                </a:lnTo>
                <a:close/>
              </a:path>
              <a:path w="2631440" h="2630804">
                <a:moveTo>
                  <a:pt x="656942" y="656659"/>
                </a:moveTo>
                <a:lnTo>
                  <a:pt x="638461" y="656659"/>
                </a:lnTo>
                <a:lnTo>
                  <a:pt x="644808" y="663009"/>
                </a:lnTo>
                <a:lnTo>
                  <a:pt x="663295" y="663009"/>
                </a:lnTo>
                <a:lnTo>
                  <a:pt x="656942" y="656659"/>
                </a:lnTo>
                <a:close/>
              </a:path>
              <a:path w="2631440" h="2630804">
                <a:moveTo>
                  <a:pt x="663295" y="663009"/>
                </a:moveTo>
                <a:lnTo>
                  <a:pt x="644808" y="663009"/>
                </a:lnTo>
                <a:lnTo>
                  <a:pt x="651156" y="669359"/>
                </a:lnTo>
                <a:lnTo>
                  <a:pt x="669647" y="669359"/>
                </a:lnTo>
                <a:lnTo>
                  <a:pt x="663295" y="663009"/>
                </a:lnTo>
                <a:close/>
              </a:path>
              <a:path w="2631440" h="2630804">
                <a:moveTo>
                  <a:pt x="669647" y="669359"/>
                </a:moveTo>
                <a:lnTo>
                  <a:pt x="651156" y="669359"/>
                </a:lnTo>
                <a:lnTo>
                  <a:pt x="657503" y="675709"/>
                </a:lnTo>
                <a:lnTo>
                  <a:pt x="676000" y="675709"/>
                </a:lnTo>
                <a:lnTo>
                  <a:pt x="669647" y="669359"/>
                </a:lnTo>
                <a:close/>
              </a:path>
              <a:path w="2631440" h="2630804">
                <a:moveTo>
                  <a:pt x="676000" y="675709"/>
                </a:moveTo>
                <a:lnTo>
                  <a:pt x="657503" y="675709"/>
                </a:lnTo>
                <a:lnTo>
                  <a:pt x="663850" y="682059"/>
                </a:lnTo>
                <a:lnTo>
                  <a:pt x="682353" y="682059"/>
                </a:lnTo>
                <a:lnTo>
                  <a:pt x="676000" y="675709"/>
                </a:lnTo>
                <a:close/>
              </a:path>
              <a:path w="2631440" h="2630804">
                <a:moveTo>
                  <a:pt x="682353" y="682059"/>
                </a:moveTo>
                <a:lnTo>
                  <a:pt x="663850" y="682059"/>
                </a:lnTo>
                <a:lnTo>
                  <a:pt x="670197" y="688409"/>
                </a:lnTo>
                <a:lnTo>
                  <a:pt x="688706" y="688409"/>
                </a:lnTo>
                <a:lnTo>
                  <a:pt x="682353" y="682059"/>
                </a:lnTo>
                <a:close/>
              </a:path>
              <a:path w="2631440" h="2630804">
                <a:moveTo>
                  <a:pt x="688706" y="688409"/>
                </a:moveTo>
                <a:lnTo>
                  <a:pt x="670197" y="688409"/>
                </a:lnTo>
                <a:lnTo>
                  <a:pt x="676545" y="694759"/>
                </a:lnTo>
                <a:lnTo>
                  <a:pt x="695058" y="694759"/>
                </a:lnTo>
                <a:lnTo>
                  <a:pt x="688706" y="688409"/>
                </a:lnTo>
                <a:close/>
              </a:path>
              <a:path w="2631440" h="2630804">
                <a:moveTo>
                  <a:pt x="695058" y="694759"/>
                </a:moveTo>
                <a:lnTo>
                  <a:pt x="676545" y="694759"/>
                </a:lnTo>
                <a:lnTo>
                  <a:pt x="682892" y="701109"/>
                </a:lnTo>
                <a:lnTo>
                  <a:pt x="701411" y="701109"/>
                </a:lnTo>
                <a:lnTo>
                  <a:pt x="695058" y="694759"/>
                </a:lnTo>
                <a:close/>
              </a:path>
              <a:path w="2631440" h="2630804">
                <a:moveTo>
                  <a:pt x="701411" y="701109"/>
                </a:moveTo>
                <a:lnTo>
                  <a:pt x="682892" y="701109"/>
                </a:lnTo>
                <a:lnTo>
                  <a:pt x="689239" y="707459"/>
                </a:lnTo>
                <a:lnTo>
                  <a:pt x="707764" y="707459"/>
                </a:lnTo>
                <a:lnTo>
                  <a:pt x="701411" y="701109"/>
                </a:lnTo>
                <a:close/>
              </a:path>
              <a:path w="2631440" h="2630804">
                <a:moveTo>
                  <a:pt x="707764" y="707459"/>
                </a:moveTo>
                <a:lnTo>
                  <a:pt x="689239" y="707459"/>
                </a:lnTo>
                <a:lnTo>
                  <a:pt x="695586" y="713809"/>
                </a:lnTo>
                <a:lnTo>
                  <a:pt x="714117" y="713809"/>
                </a:lnTo>
                <a:lnTo>
                  <a:pt x="707764" y="707459"/>
                </a:lnTo>
                <a:close/>
              </a:path>
              <a:path w="2631440" h="2630804">
                <a:moveTo>
                  <a:pt x="714117" y="713809"/>
                </a:moveTo>
                <a:lnTo>
                  <a:pt x="695586" y="713809"/>
                </a:lnTo>
                <a:lnTo>
                  <a:pt x="701934" y="720159"/>
                </a:lnTo>
                <a:lnTo>
                  <a:pt x="720469" y="720159"/>
                </a:lnTo>
                <a:lnTo>
                  <a:pt x="714117" y="713809"/>
                </a:lnTo>
                <a:close/>
              </a:path>
              <a:path w="2631440" h="2630804">
                <a:moveTo>
                  <a:pt x="720469" y="720159"/>
                </a:moveTo>
                <a:lnTo>
                  <a:pt x="701934" y="720159"/>
                </a:lnTo>
                <a:lnTo>
                  <a:pt x="708281" y="726509"/>
                </a:lnTo>
                <a:lnTo>
                  <a:pt x="726822" y="726509"/>
                </a:lnTo>
                <a:lnTo>
                  <a:pt x="720469" y="720159"/>
                </a:lnTo>
                <a:close/>
              </a:path>
              <a:path w="2631440" h="2630804">
                <a:moveTo>
                  <a:pt x="726822" y="726509"/>
                </a:moveTo>
                <a:lnTo>
                  <a:pt x="708281" y="726509"/>
                </a:lnTo>
                <a:lnTo>
                  <a:pt x="714628" y="732859"/>
                </a:lnTo>
                <a:lnTo>
                  <a:pt x="733175" y="732859"/>
                </a:lnTo>
                <a:lnTo>
                  <a:pt x="726822" y="726509"/>
                </a:lnTo>
                <a:close/>
              </a:path>
              <a:path w="2631440" h="2630804">
                <a:moveTo>
                  <a:pt x="733175" y="732859"/>
                </a:moveTo>
                <a:lnTo>
                  <a:pt x="714628" y="732859"/>
                </a:lnTo>
                <a:lnTo>
                  <a:pt x="720976" y="739209"/>
                </a:lnTo>
                <a:lnTo>
                  <a:pt x="739527" y="739209"/>
                </a:lnTo>
                <a:lnTo>
                  <a:pt x="733175" y="732859"/>
                </a:lnTo>
                <a:close/>
              </a:path>
              <a:path w="2631440" h="2630804">
                <a:moveTo>
                  <a:pt x="739527" y="739209"/>
                </a:moveTo>
                <a:lnTo>
                  <a:pt x="720976" y="739209"/>
                </a:lnTo>
                <a:lnTo>
                  <a:pt x="727323" y="745559"/>
                </a:lnTo>
                <a:lnTo>
                  <a:pt x="745880" y="745559"/>
                </a:lnTo>
                <a:lnTo>
                  <a:pt x="739527" y="739209"/>
                </a:lnTo>
                <a:close/>
              </a:path>
              <a:path w="2631440" h="2630804">
                <a:moveTo>
                  <a:pt x="745880" y="745559"/>
                </a:moveTo>
                <a:lnTo>
                  <a:pt x="727323" y="745559"/>
                </a:lnTo>
                <a:lnTo>
                  <a:pt x="733670" y="751909"/>
                </a:lnTo>
                <a:lnTo>
                  <a:pt x="752233" y="751909"/>
                </a:lnTo>
                <a:lnTo>
                  <a:pt x="745880" y="745559"/>
                </a:lnTo>
                <a:close/>
              </a:path>
              <a:path w="2631440" h="2630804">
                <a:moveTo>
                  <a:pt x="752233" y="751909"/>
                </a:moveTo>
                <a:lnTo>
                  <a:pt x="733670" y="751909"/>
                </a:lnTo>
                <a:lnTo>
                  <a:pt x="740017" y="758259"/>
                </a:lnTo>
                <a:lnTo>
                  <a:pt x="758586" y="758259"/>
                </a:lnTo>
                <a:lnTo>
                  <a:pt x="752233" y="751909"/>
                </a:lnTo>
                <a:close/>
              </a:path>
              <a:path w="2631440" h="2630804">
                <a:moveTo>
                  <a:pt x="758586" y="758259"/>
                </a:moveTo>
                <a:lnTo>
                  <a:pt x="740017" y="758259"/>
                </a:lnTo>
                <a:lnTo>
                  <a:pt x="746365" y="764609"/>
                </a:lnTo>
                <a:lnTo>
                  <a:pt x="764938" y="764609"/>
                </a:lnTo>
                <a:lnTo>
                  <a:pt x="758586" y="758259"/>
                </a:lnTo>
                <a:close/>
              </a:path>
              <a:path w="2631440" h="2630804">
                <a:moveTo>
                  <a:pt x="764938" y="764609"/>
                </a:moveTo>
                <a:lnTo>
                  <a:pt x="746365" y="764609"/>
                </a:lnTo>
                <a:lnTo>
                  <a:pt x="752712" y="770959"/>
                </a:lnTo>
                <a:lnTo>
                  <a:pt x="771291" y="770959"/>
                </a:lnTo>
                <a:lnTo>
                  <a:pt x="764938" y="764609"/>
                </a:lnTo>
                <a:close/>
              </a:path>
              <a:path w="2631440" h="2630804">
                <a:moveTo>
                  <a:pt x="771291" y="770959"/>
                </a:moveTo>
                <a:lnTo>
                  <a:pt x="752712" y="770959"/>
                </a:lnTo>
                <a:lnTo>
                  <a:pt x="759059" y="777309"/>
                </a:lnTo>
                <a:lnTo>
                  <a:pt x="777644" y="777309"/>
                </a:lnTo>
                <a:lnTo>
                  <a:pt x="771291" y="770959"/>
                </a:lnTo>
                <a:close/>
              </a:path>
              <a:path w="2631440" h="2630804">
                <a:moveTo>
                  <a:pt x="777644" y="777309"/>
                </a:moveTo>
                <a:lnTo>
                  <a:pt x="759059" y="777309"/>
                </a:lnTo>
                <a:lnTo>
                  <a:pt x="771754" y="790009"/>
                </a:lnTo>
                <a:lnTo>
                  <a:pt x="790349" y="790009"/>
                </a:lnTo>
                <a:lnTo>
                  <a:pt x="777644" y="777309"/>
                </a:lnTo>
                <a:close/>
              </a:path>
              <a:path w="2631440" h="2630804">
                <a:moveTo>
                  <a:pt x="790349" y="790009"/>
                </a:moveTo>
                <a:lnTo>
                  <a:pt x="771754" y="790009"/>
                </a:lnTo>
                <a:lnTo>
                  <a:pt x="778101" y="796359"/>
                </a:lnTo>
                <a:lnTo>
                  <a:pt x="796702" y="796359"/>
                </a:lnTo>
                <a:lnTo>
                  <a:pt x="790349" y="790009"/>
                </a:lnTo>
                <a:close/>
              </a:path>
              <a:path w="2631440" h="2630804">
                <a:moveTo>
                  <a:pt x="796702" y="796359"/>
                </a:moveTo>
                <a:lnTo>
                  <a:pt x="778101" y="796359"/>
                </a:lnTo>
                <a:lnTo>
                  <a:pt x="784448" y="802709"/>
                </a:lnTo>
                <a:lnTo>
                  <a:pt x="803055" y="802709"/>
                </a:lnTo>
                <a:lnTo>
                  <a:pt x="796702" y="796359"/>
                </a:lnTo>
                <a:close/>
              </a:path>
              <a:path w="2631440" h="2630804">
                <a:moveTo>
                  <a:pt x="803055" y="802709"/>
                </a:moveTo>
                <a:lnTo>
                  <a:pt x="784448" y="802709"/>
                </a:lnTo>
                <a:lnTo>
                  <a:pt x="790795" y="809059"/>
                </a:lnTo>
                <a:lnTo>
                  <a:pt x="809408" y="809059"/>
                </a:lnTo>
                <a:lnTo>
                  <a:pt x="803055" y="802709"/>
                </a:lnTo>
                <a:close/>
              </a:path>
              <a:path w="2631440" h="2630804">
                <a:moveTo>
                  <a:pt x="809408" y="809059"/>
                </a:moveTo>
                <a:lnTo>
                  <a:pt x="790795" y="809059"/>
                </a:lnTo>
                <a:lnTo>
                  <a:pt x="797143" y="815409"/>
                </a:lnTo>
                <a:lnTo>
                  <a:pt x="815760" y="815409"/>
                </a:lnTo>
                <a:lnTo>
                  <a:pt x="809408" y="809059"/>
                </a:lnTo>
                <a:close/>
              </a:path>
              <a:path w="2631440" h="2630804">
                <a:moveTo>
                  <a:pt x="815760" y="815409"/>
                </a:moveTo>
                <a:lnTo>
                  <a:pt x="797143" y="815409"/>
                </a:lnTo>
                <a:lnTo>
                  <a:pt x="803490" y="821759"/>
                </a:lnTo>
                <a:lnTo>
                  <a:pt x="822113" y="821759"/>
                </a:lnTo>
                <a:lnTo>
                  <a:pt x="815760" y="815409"/>
                </a:lnTo>
                <a:close/>
              </a:path>
              <a:path w="2631440" h="2630804">
                <a:moveTo>
                  <a:pt x="822113" y="821759"/>
                </a:moveTo>
                <a:lnTo>
                  <a:pt x="803490" y="821759"/>
                </a:lnTo>
                <a:lnTo>
                  <a:pt x="809837" y="828109"/>
                </a:lnTo>
                <a:lnTo>
                  <a:pt x="828466" y="828109"/>
                </a:lnTo>
                <a:lnTo>
                  <a:pt x="822113" y="821759"/>
                </a:lnTo>
                <a:close/>
              </a:path>
              <a:path w="2631440" h="2630804">
                <a:moveTo>
                  <a:pt x="828466" y="828109"/>
                </a:moveTo>
                <a:lnTo>
                  <a:pt x="809837" y="828109"/>
                </a:lnTo>
                <a:lnTo>
                  <a:pt x="816185" y="834459"/>
                </a:lnTo>
                <a:lnTo>
                  <a:pt x="834818" y="834459"/>
                </a:lnTo>
                <a:lnTo>
                  <a:pt x="828466" y="828109"/>
                </a:lnTo>
                <a:close/>
              </a:path>
              <a:path w="2631440" h="2630804">
                <a:moveTo>
                  <a:pt x="834818" y="834459"/>
                </a:moveTo>
                <a:lnTo>
                  <a:pt x="816185" y="834459"/>
                </a:lnTo>
                <a:lnTo>
                  <a:pt x="822532" y="840809"/>
                </a:lnTo>
                <a:lnTo>
                  <a:pt x="841171" y="840809"/>
                </a:lnTo>
                <a:lnTo>
                  <a:pt x="834818" y="834459"/>
                </a:lnTo>
                <a:close/>
              </a:path>
              <a:path w="2631440" h="2630804">
                <a:moveTo>
                  <a:pt x="841171" y="840809"/>
                </a:moveTo>
                <a:lnTo>
                  <a:pt x="822532" y="840809"/>
                </a:lnTo>
                <a:lnTo>
                  <a:pt x="828879" y="847159"/>
                </a:lnTo>
                <a:lnTo>
                  <a:pt x="847524" y="847159"/>
                </a:lnTo>
                <a:lnTo>
                  <a:pt x="841171" y="840809"/>
                </a:lnTo>
                <a:close/>
              </a:path>
              <a:path w="2631440" h="2630804">
                <a:moveTo>
                  <a:pt x="847524" y="847159"/>
                </a:moveTo>
                <a:lnTo>
                  <a:pt x="828879" y="847159"/>
                </a:lnTo>
                <a:lnTo>
                  <a:pt x="835226" y="853509"/>
                </a:lnTo>
                <a:lnTo>
                  <a:pt x="853877" y="853509"/>
                </a:lnTo>
                <a:lnTo>
                  <a:pt x="847524" y="847159"/>
                </a:lnTo>
                <a:close/>
              </a:path>
              <a:path w="2631440" h="2630804">
                <a:moveTo>
                  <a:pt x="853877" y="853509"/>
                </a:moveTo>
                <a:lnTo>
                  <a:pt x="835226" y="853509"/>
                </a:lnTo>
                <a:lnTo>
                  <a:pt x="841574" y="859859"/>
                </a:lnTo>
                <a:lnTo>
                  <a:pt x="860229" y="859859"/>
                </a:lnTo>
                <a:lnTo>
                  <a:pt x="853877" y="853509"/>
                </a:lnTo>
                <a:close/>
              </a:path>
              <a:path w="2631440" h="2630804">
                <a:moveTo>
                  <a:pt x="860229" y="859859"/>
                </a:moveTo>
                <a:lnTo>
                  <a:pt x="841574" y="859859"/>
                </a:lnTo>
                <a:lnTo>
                  <a:pt x="847921" y="866209"/>
                </a:lnTo>
                <a:lnTo>
                  <a:pt x="866582" y="866209"/>
                </a:lnTo>
                <a:lnTo>
                  <a:pt x="860229" y="859859"/>
                </a:lnTo>
                <a:close/>
              </a:path>
              <a:path w="2631440" h="2630804">
                <a:moveTo>
                  <a:pt x="866582" y="866209"/>
                </a:moveTo>
                <a:lnTo>
                  <a:pt x="847921" y="866209"/>
                </a:lnTo>
                <a:lnTo>
                  <a:pt x="854268" y="872559"/>
                </a:lnTo>
                <a:lnTo>
                  <a:pt x="872935" y="872559"/>
                </a:lnTo>
                <a:lnTo>
                  <a:pt x="866582" y="866209"/>
                </a:lnTo>
                <a:close/>
              </a:path>
              <a:path w="2631440" h="2630804">
                <a:moveTo>
                  <a:pt x="872935" y="872559"/>
                </a:moveTo>
                <a:lnTo>
                  <a:pt x="854268" y="872559"/>
                </a:lnTo>
                <a:lnTo>
                  <a:pt x="866963" y="885259"/>
                </a:lnTo>
                <a:lnTo>
                  <a:pt x="885640" y="885259"/>
                </a:lnTo>
                <a:lnTo>
                  <a:pt x="872935" y="872559"/>
                </a:lnTo>
                <a:close/>
              </a:path>
              <a:path w="2631440" h="2630804">
                <a:moveTo>
                  <a:pt x="885640" y="885259"/>
                </a:moveTo>
                <a:lnTo>
                  <a:pt x="866963" y="885259"/>
                </a:lnTo>
                <a:lnTo>
                  <a:pt x="873310" y="891609"/>
                </a:lnTo>
                <a:lnTo>
                  <a:pt x="891993" y="891609"/>
                </a:lnTo>
                <a:lnTo>
                  <a:pt x="885640" y="885259"/>
                </a:lnTo>
                <a:close/>
              </a:path>
              <a:path w="2631440" h="2630804">
                <a:moveTo>
                  <a:pt x="891993" y="891609"/>
                </a:moveTo>
                <a:lnTo>
                  <a:pt x="873310" y="891609"/>
                </a:lnTo>
                <a:lnTo>
                  <a:pt x="879657" y="897959"/>
                </a:lnTo>
                <a:lnTo>
                  <a:pt x="898346" y="897959"/>
                </a:lnTo>
                <a:lnTo>
                  <a:pt x="891993" y="891609"/>
                </a:lnTo>
                <a:close/>
              </a:path>
              <a:path w="2631440" h="2630804">
                <a:moveTo>
                  <a:pt x="898346" y="897959"/>
                </a:moveTo>
                <a:lnTo>
                  <a:pt x="879657" y="897959"/>
                </a:lnTo>
                <a:lnTo>
                  <a:pt x="892352" y="910659"/>
                </a:lnTo>
                <a:lnTo>
                  <a:pt x="911051" y="910659"/>
                </a:lnTo>
                <a:lnTo>
                  <a:pt x="898346" y="897959"/>
                </a:lnTo>
                <a:close/>
              </a:path>
              <a:path w="2631440" h="2630804">
                <a:moveTo>
                  <a:pt x="911051" y="910659"/>
                </a:moveTo>
                <a:lnTo>
                  <a:pt x="892352" y="910659"/>
                </a:lnTo>
                <a:lnTo>
                  <a:pt x="898699" y="917009"/>
                </a:lnTo>
                <a:lnTo>
                  <a:pt x="917404" y="917009"/>
                </a:lnTo>
                <a:lnTo>
                  <a:pt x="911051" y="910659"/>
                </a:lnTo>
                <a:close/>
              </a:path>
              <a:path w="2631440" h="2630804">
                <a:moveTo>
                  <a:pt x="917404" y="917009"/>
                </a:moveTo>
                <a:lnTo>
                  <a:pt x="898699" y="917009"/>
                </a:lnTo>
                <a:lnTo>
                  <a:pt x="905046" y="923359"/>
                </a:lnTo>
                <a:lnTo>
                  <a:pt x="923757" y="923359"/>
                </a:lnTo>
                <a:lnTo>
                  <a:pt x="917404" y="917009"/>
                </a:lnTo>
                <a:close/>
              </a:path>
              <a:path w="2631440" h="2630804">
                <a:moveTo>
                  <a:pt x="923757" y="923359"/>
                </a:moveTo>
                <a:lnTo>
                  <a:pt x="905046" y="923359"/>
                </a:lnTo>
                <a:lnTo>
                  <a:pt x="911394" y="929709"/>
                </a:lnTo>
                <a:lnTo>
                  <a:pt x="930110" y="929709"/>
                </a:lnTo>
                <a:lnTo>
                  <a:pt x="923757" y="923359"/>
                </a:lnTo>
                <a:close/>
              </a:path>
              <a:path w="2631440" h="2630804">
                <a:moveTo>
                  <a:pt x="930110" y="929709"/>
                </a:moveTo>
                <a:lnTo>
                  <a:pt x="911394" y="929709"/>
                </a:lnTo>
                <a:lnTo>
                  <a:pt x="917741" y="936059"/>
                </a:lnTo>
                <a:lnTo>
                  <a:pt x="936462" y="936059"/>
                </a:lnTo>
                <a:lnTo>
                  <a:pt x="930110" y="929709"/>
                </a:lnTo>
                <a:close/>
              </a:path>
              <a:path w="2631440" h="2630804">
                <a:moveTo>
                  <a:pt x="936462" y="936059"/>
                </a:moveTo>
                <a:lnTo>
                  <a:pt x="917741" y="936059"/>
                </a:lnTo>
                <a:lnTo>
                  <a:pt x="930435" y="948759"/>
                </a:lnTo>
                <a:lnTo>
                  <a:pt x="949168" y="948759"/>
                </a:lnTo>
                <a:lnTo>
                  <a:pt x="936462" y="936059"/>
                </a:lnTo>
                <a:close/>
              </a:path>
              <a:path w="2631440" h="2630804">
                <a:moveTo>
                  <a:pt x="949168" y="948759"/>
                </a:moveTo>
                <a:lnTo>
                  <a:pt x="930435" y="948759"/>
                </a:lnTo>
                <a:lnTo>
                  <a:pt x="936783" y="955109"/>
                </a:lnTo>
                <a:lnTo>
                  <a:pt x="955520" y="955109"/>
                </a:lnTo>
                <a:lnTo>
                  <a:pt x="949168" y="948759"/>
                </a:lnTo>
                <a:close/>
              </a:path>
              <a:path w="2631440" h="2630804">
                <a:moveTo>
                  <a:pt x="955520" y="955109"/>
                </a:moveTo>
                <a:lnTo>
                  <a:pt x="936783" y="955109"/>
                </a:lnTo>
                <a:lnTo>
                  <a:pt x="943130" y="961459"/>
                </a:lnTo>
                <a:lnTo>
                  <a:pt x="961873" y="961459"/>
                </a:lnTo>
                <a:lnTo>
                  <a:pt x="955520" y="955109"/>
                </a:lnTo>
                <a:close/>
              </a:path>
              <a:path w="2631440" h="2630804">
                <a:moveTo>
                  <a:pt x="961873" y="961459"/>
                </a:moveTo>
                <a:lnTo>
                  <a:pt x="943130" y="961459"/>
                </a:lnTo>
                <a:lnTo>
                  <a:pt x="949477" y="967809"/>
                </a:lnTo>
                <a:lnTo>
                  <a:pt x="968226" y="967809"/>
                </a:lnTo>
                <a:lnTo>
                  <a:pt x="961873" y="961459"/>
                </a:lnTo>
                <a:close/>
              </a:path>
              <a:path w="2631440" h="2630804">
                <a:moveTo>
                  <a:pt x="968226" y="967809"/>
                </a:moveTo>
                <a:lnTo>
                  <a:pt x="949477" y="967809"/>
                </a:lnTo>
                <a:lnTo>
                  <a:pt x="955824" y="974159"/>
                </a:lnTo>
                <a:lnTo>
                  <a:pt x="974579" y="974159"/>
                </a:lnTo>
                <a:lnTo>
                  <a:pt x="968226" y="967809"/>
                </a:lnTo>
                <a:close/>
              </a:path>
              <a:path w="2631440" h="2630804">
                <a:moveTo>
                  <a:pt x="974579" y="974159"/>
                </a:moveTo>
                <a:lnTo>
                  <a:pt x="955824" y="974159"/>
                </a:lnTo>
                <a:lnTo>
                  <a:pt x="962172" y="980509"/>
                </a:lnTo>
                <a:lnTo>
                  <a:pt x="980931" y="980509"/>
                </a:lnTo>
                <a:lnTo>
                  <a:pt x="974579" y="974159"/>
                </a:lnTo>
                <a:close/>
              </a:path>
              <a:path w="2631440" h="2630804">
                <a:moveTo>
                  <a:pt x="980931" y="980509"/>
                </a:moveTo>
                <a:lnTo>
                  <a:pt x="962172" y="980509"/>
                </a:lnTo>
                <a:lnTo>
                  <a:pt x="968519" y="986859"/>
                </a:lnTo>
                <a:lnTo>
                  <a:pt x="987284" y="986859"/>
                </a:lnTo>
                <a:lnTo>
                  <a:pt x="980931" y="980509"/>
                </a:lnTo>
                <a:close/>
              </a:path>
              <a:path w="2631440" h="2630804">
                <a:moveTo>
                  <a:pt x="987284" y="986859"/>
                </a:moveTo>
                <a:lnTo>
                  <a:pt x="968519" y="986859"/>
                </a:lnTo>
                <a:lnTo>
                  <a:pt x="974866" y="993209"/>
                </a:lnTo>
                <a:lnTo>
                  <a:pt x="993637" y="993209"/>
                </a:lnTo>
                <a:lnTo>
                  <a:pt x="987284" y="986859"/>
                </a:lnTo>
                <a:close/>
              </a:path>
              <a:path w="2631440" h="2630804">
                <a:moveTo>
                  <a:pt x="993637" y="993209"/>
                </a:moveTo>
                <a:lnTo>
                  <a:pt x="974866" y="993209"/>
                </a:lnTo>
                <a:lnTo>
                  <a:pt x="981213" y="999559"/>
                </a:lnTo>
                <a:lnTo>
                  <a:pt x="999990" y="999559"/>
                </a:lnTo>
                <a:lnTo>
                  <a:pt x="993637" y="993209"/>
                </a:lnTo>
                <a:close/>
              </a:path>
              <a:path w="2631440" h="2630804">
                <a:moveTo>
                  <a:pt x="999990" y="999559"/>
                </a:moveTo>
                <a:lnTo>
                  <a:pt x="981213" y="999559"/>
                </a:lnTo>
                <a:lnTo>
                  <a:pt x="987561" y="1005909"/>
                </a:lnTo>
                <a:lnTo>
                  <a:pt x="1006342" y="1005909"/>
                </a:lnTo>
                <a:lnTo>
                  <a:pt x="999990" y="999559"/>
                </a:lnTo>
                <a:close/>
              </a:path>
              <a:path w="2631440" h="2630804">
                <a:moveTo>
                  <a:pt x="1006342" y="1005909"/>
                </a:moveTo>
                <a:lnTo>
                  <a:pt x="987561" y="1005909"/>
                </a:lnTo>
                <a:lnTo>
                  <a:pt x="1071345" y="1089729"/>
                </a:lnTo>
                <a:lnTo>
                  <a:pt x="1090198" y="1089729"/>
                </a:lnTo>
                <a:lnTo>
                  <a:pt x="1006342" y="1005909"/>
                </a:lnTo>
                <a:close/>
              </a:path>
              <a:path w="2631440" h="2630804">
                <a:moveTo>
                  <a:pt x="1090198" y="1089729"/>
                </a:moveTo>
                <a:lnTo>
                  <a:pt x="1071345" y="1089729"/>
                </a:lnTo>
                <a:lnTo>
                  <a:pt x="1081500" y="1099889"/>
                </a:lnTo>
                <a:lnTo>
                  <a:pt x="1100363" y="1099889"/>
                </a:lnTo>
                <a:lnTo>
                  <a:pt x="1090198" y="1089729"/>
                </a:lnTo>
                <a:close/>
              </a:path>
              <a:path w="2631440" h="2630804">
                <a:moveTo>
                  <a:pt x="1100363" y="1099889"/>
                </a:moveTo>
                <a:lnTo>
                  <a:pt x="1081500" y="1099889"/>
                </a:lnTo>
                <a:lnTo>
                  <a:pt x="1122123" y="1140529"/>
                </a:lnTo>
                <a:lnTo>
                  <a:pt x="1141020" y="1140529"/>
                </a:lnTo>
                <a:lnTo>
                  <a:pt x="1100363" y="1099889"/>
                </a:lnTo>
                <a:close/>
              </a:path>
              <a:path w="2631440" h="2630804">
                <a:moveTo>
                  <a:pt x="1141020" y="1140529"/>
                </a:moveTo>
                <a:lnTo>
                  <a:pt x="1122123" y="1140529"/>
                </a:lnTo>
                <a:lnTo>
                  <a:pt x="1141165" y="1159579"/>
                </a:lnTo>
                <a:lnTo>
                  <a:pt x="1160079" y="1159579"/>
                </a:lnTo>
                <a:lnTo>
                  <a:pt x="1141020" y="1140529"/>
                </a:lnTo>
                <a:close/>
              </a:path>
              <a:path w="2631440" h="2630804">
                <a:moveTo>
                  <a:pt x="1160079" y="1159579"/>
                </a:moveTo>
                <a:lnTo>
                  <a:pt x="1141165" y="1159579"/>
                </a:lnTo>
                <a:lnTo>
                  <a:pt x="1153859" y="1172279"/>
                </a:lnTo>
                <a:lnTo>
                  <a:pt x="1172784" y="1172279"/>
                </a:lnTo>
                <a:lnTo>
                  <a:pt x="1160079" y="1159579"/>
                </a:lnTo>
                <a:close/>
              </a:path>
              <a:path w="2631440" h="2630804">
                <a:moveTo>
                  <a:pt x="1172784" y="1172279"/>
                </a:moveTo>
                <a:lnTo>
                  <a:pt x="1153859" y="1172279"/>
                </a:lnTo>
                <a:lnTo>
                  <a:pt x="1160206" y="1178629"/>
                </a:lnTo>
                <a:lnTo>
                  <a:pt x="1179137" y="1178629"/>
                </a:lnTo>
                <a:lnTo>
                  <a:pt x="1172784" y="1172279"/>
                </a:lnTo>
                <a:close/>
              </a:path>
              <a:path w="2631440" h="2630804">
                <a:moveTo>
                  <a:pt x="1179137" y="1178629"/>
                </a:moveTo>
                <a:lnTo>
                  <a:pt x="1160206" y="1178629"/>
                </a:lnTo>
                <a:lnTo>
                  <a:pt x="1166554" y="1184979"/>
                </a:lnTo>
                <a:lnTo>
                  <a:pt x="1185490" y="1184979"/>
                </a:lnTo>
                <a:lnTo>
                  <a:pt x="1179137" y="1178629"/>
                </a:lnTo>
                <a:close/>
              </a:path>
              <a:path w="2631440" h="2630804">
                <a:moveTo>
                  <a:pt x="1185490" y="1184979"/>
                </a:moveTo>
                <a:lnTo>
                  <a:pt x="1166554" y="1184979"/>
                </a:lnTo>
                <a:lnTo>
                  <a:pt x="1172901" y="1191329"/>
                </a:lnTo>
                <a:lnTo>
                  <a:pt x="1191842" y="1191329"/>
                </a:lnTo>
                <a:lnTo>
                  <a:pt x="1185490" y="1184979"/>
                </a:lnTo>
                <a:close/>
              </a:path>
              <a:path w="2631440" h="2630804">
                <a:moveTo>
                  <a:pt x="1191842" y="1191329"/>
                </a:moveTo>
                <a:lnTo>
                  <a:pt x="1172901" y="1191329"/>
                </a:lnTo>
                <a:lnTo>
                  <a:pt x="1191943" y="1210379"/>
                </a:lnTo>
                <a:lnTo>
                  <a:pt x="1210900" y="1210379"/>
                </a:lnTo>
                <a:lnTo>
                  <a:pt x="1191842" y="1191329"/>
                </a:lnTo>
                <a:close/>
              </a:path>
              <a:path w="2631440" h="2630804">
                <a:moveTo>
                  <a:pt x="1210900" y="1210379"/>
                </a:moveTo>
                <a:lnTo>
                  <a:pt x="1191943" y="1210379"/>
                </a:lnTo>
                <a:lnTo>
                  <a:pt x="1202098" y="1220539"/>
                </a:lnTo>
                <a:lnTo>
                  <a:pt x="1221065" y="1220539"/>
                </a:lnTo>
                <a:lnTo>
                  <a:pt x="1210900" y="1210379"/>
                </a:lnTo>
                <a:close/>
              </a:path>
              <a:path w="2631440" h="2630804">
                <a:moveTo>
                  <a:pt x="1221065" y="1220539"/>
                </a:moveTo>
                <a:lnTo>
                  <a:pt x="1202098" y="1220539"/>
                </a:lnTo>
                <a:lnTo>
                  <a:pt x="1204637" y="1223079"/>
                </a:lnTo>
                <a:lnTo>
                  <a:pt x="1223606" y="1223079"/>
                </a:lnTo>
                <a:lnTo>
                  <a:pt x="1221065" y="1220539"/>
                </a:lnTo>
                <a:close/>
              </a:path>
              <a:path w="2631440" h="2630804">
                <a:moveTo>
                  <a:pt x="1223606" y="1223079"/>
                </a:moveTo>
                <a:lnTo>
                  <a:pt x="1204637" y="1223079"/>
                </a:lnTo>
                <a:lnTo>
                  <a:pt x="1208446" y="1226889"/>
                </a:lnTo>
                <a:lnTo>
                  <a:pt x="1227418" y="1226889"/>
                </a:lnTo>
                <a:lnTo>
                  <a:pt x="1223606" y="1223079"/>
                </a:lnTo>
                <a:close/>
              </a:path>
              <a:path w="2631440" h="2630804">
                <a:moveTo>
                  <a:pt x="1227418" y="1226889"/>
                </a:moveTo>
                <a:lnTo>
                  <a:pt x="1208446" y="1226889"/>
                </a:lnTo>
                <a:lnTo>
                  <a:pt x="1217332" y="1235779"/>
                </a:lnTo>
                <a:lnTo>
                  <a:pt x="1236311" y="1235779"/>
                </a:lnTo>
                <a:lnTo>
                  <a:pt x="1227418" y="1226889"/>
                </a:lnTo>
                <a:close/>
              </a:path>
              <a:path w="2631440" h="2630804">
                <a:moveTo>
                  <a:pt x="1236311" y="1235779"/>
                </a:moveTo>
                <a:lnTo>
                  <a:pt x="1217332" y="1235779"/>
                </a:lnTo>
                <a:lnTo>
                  <a:pt x="1221140" y="1239589"/>
                </a:lnTo>
                <a:lnTo>
                  <a:pt x="1240123" y="1239589"/>
                </a:lnTo>
                <a:lnTo>
                  <a:pt x="1236311" y="1235779"/>
                </a:lnTo>
                <a:close/>
              </a:path>
              <a:path w="2631440" h="2630804">
                <a:moveTo>
                  <a:pt x="1240123" y="1239589"/>
                </a:moveTo>
                <a:lnTo>
                  <a:pt x="1221140" y="1239589"/>
                </a:lnTo>
                <a:lnTo>
                  <a:pt x="1223679" y="1242129"/>
                </a:lnTo>
                <a:lnTo>
                  <a:pt x="1242664" y="1242129"/>
                </a:lnTo>
                <a:lnTo>
                  <a:pt x="1240123" y="1239589"/>
                </a:lnTo>
                <a:close/>
              </a:path>
              <a:path w="2631440" h="2630804">
                <a:moveTo>
                  <a:pt x="1242664" y="1242129"/>
                </a:moveTo>
                <a:lnTo>
                  <a:pt x="1223679" y="1242129"/>
                </a:lnTo>
                <a:lnTo>
                  <a:pt x="1230026" y="1248479"/>
                </a:lnTo>
                <a:lnTo>
                  <a:pt x="1249017" y="1248479"/>
                </a:lnTo>
                <a:lnTo>
                  <a:pt x="1242664" y="1242129"/>
                </a:lnTo>
                <a:close/>
              </a:path>
              <a:path w="2631440" h="2630804">
                <a:moveTo>
                  <a:pt x="1249017" y="1248479"/>
                </a:moveTo>
                <a:lnTo>
                  <a:pt x="1230026" y="1248479"/>
                </a:lnTo>
                <a:lnTo>
                  <a:pt x="1242721" y="1261179"/>
                </a:lnTo>
                <a:lnTo>
                  <a:pt x="1261722" y="1261179"/>
                </a:lnTo>
                <a:lnTo>
                  <a:pt x="1249017" y="1248479"/>
                </a:lnTo>
                <a:close/>
              </a:path>
              <a:path w="2631440" h="2630804">
                <a:moveTo>
                  <a:pt x="1261722" y="1261179"/>
                </a:moveTo>
                <a:lnTo>
                  <a:pt x="1242721" y="1261179"/>
                </a:lnTo>
                <a:lnTo>
                  <a:pt x="1259224" y="1277689"/>
                </a:lnTo>
                <a:lnTo>
                  <a:pt x="1278239" y="1277689"/>
                </a:lnTo>
                <a:lnTo>
                  <a:pt x="1261722" y="1261179"/>
                </a:lnTo>
                <a:close/>
              </a:path>
              <a:path w="2631440" h="2630804">
                <a:moveTo>
                  <a:pt x="1278239" y="1277689"/>
                </a:moveTo>
                <a:lnTo>
                  <a:pt x="1259224" y="1277689"/>
                </a:lnTo>
                <a:lnTo>
                  <a:pt x="1261763" y="1280229"/>
                </a:lnTo>
                <a:lnTo>
                  <a:pt x="1280781" y="1280229"/>
                </a:lnTo>
                <a:lnTo>
                  <a:pt x="1278239" y="1277689"/>
                </a:lnTo>
                <a:close/>
              </a:path>
              <a:path w="2631440" h="2630804">
                <a:moveTo>
                  <a:pt x="1280781" y="1280229"/>
                </a:moveTo>
                <a:lnTo>
                  <a:pt x="1261763" y="1280229"/>
                </a:lnTo>
                <a:lnTo>
                  <a:pt x="1287152" y="1305629"/>
                </a:lnTo>
                <a:lnTo>
                  <a:pt x="1306191" y="1305629"/>
                </a:lnTo>
                <a:lnTo>
                  <a:pt x="1280781" y="1280229"/>
                </a:lnTo>
                <a:close/>
              </a:path>
              <a:path w="2631440" h="2630804">
                <a:moveTo>
                  <a:pt x="1306191" y="1305629"/>
                </a:moveTo>
                <a:lnTo>
                  <a:pt x="1287152" y="1305629"/>
                </a:lnTo>
                <a:lnTo>
                  <a:pt x="1297307" y="1315789"/>
                </a:lnTo>
                <a:lnTo>
                  <a:pt x="1316356" y="1315789"/>
                </a:lnTo>
                <a:lnTo>
                  <a:pt x="1306191" y="1305629"/>
                </a:lnTo>
                <a:close/>
              </a:path>
              <a:path w="2631440" h="2630804">
                <a:moveTo>
                  <a:pt x="1316356" y="1315789"/>
                </a:moveTo>
                <a:lnTo>
                  <a:pt x="1297307" y="1315789"/>
                </a:lnTo>
                <a:lnTo>
                  <a:pt x="1306193" y="1324679"/>
                </a:lnTo>
                <a:lnTo>
                  <a:pt x="1325250" y="1324679"/>
                </a:lnTo>
                <a:lnTo>
                  <a:pt x="1316356" y="1315789"/>
                </a:lnTo>
                <a:close/>
              </a:path>
              <a:path w="2631440" h="2630804">
                <a:moveTo>
                  <a:pt x="1325250" y="1324679"/>
                </a:moveTo>
                <a:lnTo>
                  <a:pt x="1306193" y="1324679"/>
                </a:lnTo>
                <a:lnTo>
                  <a:pt x="1312541" y="1331029"/>
                </a:lnTo>
                <a:lnTo>
                  <a:pt x="1331602" y="1331029"/>
                </a:lnTo>
                <a:lnTo>
                  <a:pt x="1325250" y="1324679"/>
                </a:lnTo>
                <a:close/>
              </a:path>
              <a:path w="2631440" h="2630804">
                <a:moveTo>
                  <a:pt x="1331602" y="1331029"/>
                </a:moveTo>
                <a:lnTo>
                  <a:pt x="1312541" y="1331029"/>
                </a:lnTo>
                <a:lnTo>
                  <a:pt x="1335391" y="1353889"/>
                </a:lnTo>
                <a:lnTo>
                  <a:pt x="1354472" y="1353889"/>
                </a:lnTo>
                <a:lnTo>
                  <a:pt x="1331602" y="1331029"/>
                </a:lnTo>
                <a:close/>
              </a:path>
              <a:path w="2631440" h="2630804">
                <a:moveTo>
                  <a:pt x="1354472" y="1353889"/>
                </a:moveTo>
                <a:lnTo>
                  <a:pt x="1335391" y="1353889"/>
                </a:lnTo>
                <a:lnTo>
                  <a:pt x="1382361" y="1400879"/>
                </a:lnTo>
                <a:lnTo>
                  <a:pt x="1401483" y="1400879"/>
                </a:lnTo>
                <a:lnTo>
                  <a:pt x="1354472" y="1353889"/>
                </a:lnTo>
                <a:close/>
              </a:path>
              <a:path w="2631440" h="2630804">
                <a:moveTo>
                  <a:pt x="1401483" y="1400879"/>
                </a:moveTo>
                <a:lnTo>
                  <a:pt x="1382361" y="1400879"/>
                </a:lnTo>
                <a:lnTo>
                  <a:pt x="1414097" y="1432629"/>
                </a:lnTo>
                <a:lnTo>
                  <a:pt x="1433246" y="1432629"/>
                </a:lnTo>
                <a:lnTo>
                  <a:pt x="1401483" y="1400879"/>
                </a:lnTo>
                <a:close/>
              </a:path>
              <a:path w="2631440" h="2630804">
                <a:moveTo>
                  <a:pt x="1433246" y="1432629"/>
                </a:moveTo>
                <a:lnTo>
                  <a:pt x="1414097" y="1432629"/>
                </a:lnTo>
                <a:lnTo>
                  <a:pt x="1458528" y="1477079"/>
                </a:lnTo>
                <a:lnTo>
                  <a:pt x="1477715" y="1477079"/>
                </a:lnTo>
                <a:lnTo>
                  <a:pt x="1433246" y="1432629"/>
                </a:lnTo>
                <a:close/>
              </a:path>
              <a:path w="2631440" h="2630804">
                <a:moveTo>
                  <a:pt x="1477715" y="1477079"/>
                </a:moveTo>
                <a:lnTo>
                  <a:pt x="1458528" y="1477079"/>
                </a:lnTo>
                <a:lnTo>
                  <a:pt x="1481378" y="1499939"/>
                </a:lnTo>
                <a:lnTo>
                  <a:pt x="1500585" y="1499939"/>
                </a:lnTo>
                <a:lnTo>
                  <a:pt x="1477715" y="1477079"/>
                </a:lnTo>
                <a:close/>
              </a:path>
              <a:path w="2631440" h="2630804">
                <a:moveTo>
                  <a:pt x="1500585" y="1499939"/>
                </a:moveTo>
                <a:lnTo>
                  <a:pt x="1481378" y="1499939"/>
                </a:lnTo>
                <a:lnTo>
                  <a:pt x="1487725" y="1506289"/>
                </a:lnTo>
                <a:lnTo>
                  <a:pt x="1506938" y="1506289"/>
                </a:lnTo>
                <a:lnTo>
                  <a:pt x="1500585" y="1499939"/>
                </a:lnTo>
                <a:close/>
              </a:path>
              <a:path w="2631440" h="2630804">
                <a:moveTo>
                  <a:pt x="1506938" y="1506289"/>
                </a:moveTo>
                <a:lnTo>
                  <a:pt x="1487725" y="1506289"/>
                </a:lnTo>
                <a:lnTo>
                  <a:pt x="1490264" y="1508829"/>
                </a:lnTo>
                <a:lnTo>
                  <a:pt x="1509479" y="1508829"/>
                </a:lnTo>
                <a:lnTo>
                  <a:pt x="1506938" y="1506289"/>
                </a:lnTo>
                <a:close/>
              </a:path>
              <a:path w="2631440" h="2630804">
                <a:moveTo>
                  <a:pt x="1509479" y="1508829"/>
                </a:moveTo>
                <a:lnTo>
                  <a:pt x="1490264" y="1508829"/>
                </a:lnTo>
                <a:lnTo>
                  <a:pt x="1494072" y="1512639"/>
                </a:lnTo>
                <a:lnTo>
                  <a:pt x="1513291" y="1512639"/>
                </a:lnTo>
                <a:lnTo>
                  <a:pt x="1509479" y="1508829"/>
                </a:lnTo>
                <a:close/>
              </a:path>
              <a:path w="2631440" h="2630804">
                <a:moveTo>
                  <a:pt x="1513291" y="1512639"/>
                </a:moveTo>
                <a:lnTo>
                  <a:pt x="1494072" y="1512639"/>
                </a:lnTo>
                <a:lnTo>
                  <a:pt x="1525809" y="1544389"/>
                </a:lnTo>
                <a:lnTo>
                  <a:pt x="1545054" y="1544389"/>
                </a:lnTo>
                <a:lnTo>
                  <a:pt x="1513291" y="1512639"/>
                </a:lnTo>
                <a:close/>
              </a:path>
              <a:path w="2631440" h="2630804">
                <a:moveTo>
                  <a:pt x="1545054" y="1544389"/>
                </a:moveTo>
                <a:lnTo>
                  <a:pt x="1525809" y="1544389"/>
                </a:lnTo>
                <a:lnTo>
                  <a:pt x="1532156" y="1550739"/>
                </a:lnTo>
                <a:lnTo>
                  <a:pt x="1551407" y="1550739"/>
                </a:lnTo>
                <a:lnTo>
                  <a:pt x="1545054" y="1544389"/>
                </a:lnTo>
                <a:close/>
              </a:path>
              <a:path w="2631440" h="2630804">
                <a:moveTo>
                  <a:pt x="1551407" y="1550739"/>
                </a:moveTo>
                <a:lnTo>
                  <a:pt x="1532156" y="1550739"/>
                </a:lnTo>
                <a:lnTo>
                  <a:pt x="1541042" y="1559629"/>
                </a:lnTo>
                <a:lnTo>
                  <a:pt x="1560301" y="1559629"/>
                </a:lnTo>
                <a:lnTo>
                  <a:pt x="1551407" y="1550739"/>
                </a:lnTo>
                <a:close/>
              </a:path>
              <a:path w="2631440" h="2630804">
                <a:moveTo>
                  <a:pt x="1560301" y="1559629"/>
                </a:moveTo>
                <a:lnTo>
                  <a:pt x="1541042" y="1559629"/>
                </a:lnTo>
                <a:lnTo>
                  <a:pt x="1557545" y="1576139"/>
                </a:lnTo>
                <a:lnTo>
                  <a:pt x="1576818" y="1576139"/>
                </a:lnTo>
                <a:lnTo>
                  <a:pt x="1560301" y="1559629"/>
                </a:lnTo>
                <a:close/>
              </a:path>
              <a:path w="2631440" h="2630804">
                <a:moveTo>
                  <a:pt x="1576818" y="1576139"/>
                </a:moveTo>
                <a:lnTo>
                  <a:pt x="1557545" y="1576139"/>
                </a:lnTo>
                <a:lnTo>
                  <a:pt x="1585473" y="1604079"/>
                </a:lnTo>
                <a:lnTo>
                  <a:pt x="1604770" y="1604079"/>
                </a:lnTo>
                <a:lnTo>
                  <a:pt x="1576818" y="1576139"/>
                </a:lnTo>
                <a:close/>
              </a:path>
              <a:path w="2631440" h="2630804">
                <a:moveTo>
                  <a:pt x="1604770" y="1604079"/>
                </a:moveTo>
                <a:lnTo>
                  <a:pt x="1585473" y="1604079"/>
                </a:lnTo>
                <a:lnTo>
                  <a:pt x="1601976" y="1620589"/>
                </a:lnTo>
                <a:lnTo>
                  <a:pt x="1621287" y="1620589"/>
                </a:lnTo>
                <a:lnTo>
                  <a:pt x="1604770" y="1604079"/>
                </a:lnTo>
                <a:close/>
              </a:path>
              <a:path w="2631440" h="2630804">
                <a:moveTo>
                  <a:pt x="1621287" y="1620589"/>
                </a:moveTo>
                <a:lnTo>
                  <a:pt x="1601976" y="1620589"/>
                </a:lnTo>
                <a:lnTo>
                  <a:pt x="1617209" y="1635829"/>
                </a:lnTo>
                <a:lnTo>
                  <a:pt x="1636534" y="1635829"/>
                </a:lnTo>
                <a:lnTo>
                  <a:pt x="1621287" y="1620589"/>
                </a:lnTo>
                <a:close/>
              </a:path>
              <a:path w="2631440" h="2630804">
                <a:moveTo>
                  <a:pt x="1636534" y="1635829"/>
                </a:moveTo>
                <a:lnTo>
                  <a:pt x="1617209" y="1635829"/>
                </a:lnTo>
                <a:lnTo>
                  <a:pt x="1627365" y="1645989"/>
                </a:lnTo>
                <a:lnTo>
                  <a:pt x="1646698" y="1645989"/>
                </a:lnTo>
                <a:lnTo>
                  <a:pt x="1636534" y="1635829"/>
                </a:lnTo>
                <a:close/>
              </a:path>
              <a:path w="2631440" h="2630804">
                <a:moveTo>
                  <a:pt x="1646698" y="1645989"/>
                </a:moveTo>
                <a:lnTo>
                  <a:pt x="1627365" y="1645989"/>
                </a:lnTo>
                <a:lnTo>
                  <a:pt x="1633712" y="1652339"/>
                </a:lnTo>
                <a:lnTo>
                  <a:pt x="1653051" y="1652339"/>
                </a:lnTo>
                <a:lnTo>
                  <a:pt x="1646698" y="1645989"/>
                </a:lnTo>
                <a:close/>
              </a:path>
              <a:path w="2631440" h="2630804">
                <a:moveTo>
                  <a:pt x="1653051" y="1652339"/>
                </a:moveTo>
                <a:lnTo>
                  <a:pt x="1633712" y="1652339"/>
                </a:lnTo>
                <a:lnTo>
                  <a:pt x="1661640" y="1680279"/>
                </a:lnTo>
                <a:lnTo>
                  <a:pt x="1681003" y="1680279"/>
                </a:lnTo>
                <a:lnTo>
                  <a:pt x="1653051" y="1652339"/>
                </a:lnTo>
                <a:close/>
              </a:path>
              <a:path w="2631440" h="2630804">
                <a:moveTo>
                  <a:pt x="1681003" y="1680279"/>
                </a:moveTo>
                <a:lnTo>
                  <a:pt x="1661640" y="1680279"/>
                </a:lnTo>
                <a:lnTo>
                  <a:pt x="1665449" y="1684089"/>
                </a:lnTo>
                <a:lnTo>
                  <a:pt x="1684815" y="1684089"/>
                </a:lnTo>
                <a:lnTo>
                  <a:pt x="1681003" y="1680279"/>
                </a:lnTo>
                <a:close/>
              </a:path>
              <a:path w="2631440" h="2630804">
                <a:moveTo>
                  <a:pt x="1684815" y="1684089"/>
                </a:moveTo>
                <a:lnTo>
                  <a:pt x="1665449" y="1684089"/>
                </a:lnTo>
                <a:lnTo>
                  <a:pt x="1680682" y="1699329"/>
                </a:lnTo>
                <a:lnTo>
                  <a:pt x="1700061" y="1699329"/>
                </a:lnTo>
                <a:lnTo>
                  <a:pt x="1684815" y="1684089"/>
                </a:lnTo>
                <a:close/>
              </a:path>
              <a:path w="2631440" h="2630804">
                <a:moveTo>
                  <a:pt x="1700061" y="1699329"/>
                </a:moveTo>
                <a:lnTo>
                  <a:pt x="1680682" y="1699329"/>
                </a:lnTo>
                <a:lnTo>
                  <a:pt x="1684490" y="1703139"/>
                </a:lnTo>
                <a:lnTo>
                  <a:pt x="1703873" y="1703139"/>
                </a:lnTo>
                <a:lnTo>
                  <a:pt x="1700061" y="1699329"/>
                </a:lnTo>
                <a:close/>
              </a:path>
              <a:path w="2631440" h="2630804">
                <a:moveTo>
                  <a:pt x="1703873" y="1703139"/>
                </a:moveTo>
                <a:lnTo>
                  <a:pt x="1684490" y="1703139"/>
                </a:lnTo>
                <a:lnTo>
                  <a:pt x="1697185" y="1715839"/>
                </a:lnTo>
                <a:lnTo>
                  <a:pt x="1716578" y="1715839"/>
                </a:lnTo>
                <a:lnTo>
                  <a:pt x="1703873" y="1703139"/>
                </a:lnTo>
                <a:close/>
              </a:path>
              <a:path w="2631440" h="2630804">
                <a:moveTo>
                  <a:pt x="1716578" y="1715839"/>
                </a:moveTo>
                <a:lnTo>
                  <a:pt x="1697185" y="1715839"/>
                </a:lnTo>
                <a:lnTo>
                  <a:pt x="1716227" y="1734889"/>
                </a:lnTo>
                <a:lnTo>
                  <a:pt x="1735636" y="1734889"/>
                </a:lnTo>
                <a:lnTo>
                  <a:pt x="1716578" y="1715839"/>
                </a:lnTo>
                <a:close/>
              </a:path>
              <a:path w="2631440" h="2630804">
                <a:moveTo>
                  <a:pt x="1735636" y="1734889"/>
                </a:moveTo>
                <a:lnTo>
                  <a:pt x="1716227" y="1734889"/>
                </a:lnTo>
                <a:lnTo>
                  <a:pt x="1728921" y="1747589"/>
                </a:lnTo>
                <a:lnTo>
                  <a:pt x="1748342" y="1747589"/>
                </a:lnTo>
                <a:lnTo>
                  <a:pt x="1735636" y="1734889"/>
                </a:lnTo>
                <a:close/>
              </a:path>
              <a:path w="2631440" h="2630804">
                <a:moveTo>
                  <a:pt x="1748342" y="1747589"/>
                </a:moveTo>
                <a:lnTo>
                  <a:pt x="1728921" y="1747589"/>
                </a:lnTo>
                <a:lnTo>
                  <a:pt x="1741616" y="1760289"/>
                </a:lnTo>
                <a:lnTo>
                  <a:pt x="1761047" y="1760289"/>
                </a:lnTo>
                <a:lnTo>
                  <a:pt x="1748342" y="1747589"/>
                </a:lnTo>
                <a:close/>
              </a:path>
              <a:path w="2631440" h="2630804">
                <a:moveTo>
                  <a:pt x="1761047" y="1760289"/>
                </a:moveTo>
                <a:lnTo>
                  <a:pt x="1741616" y="1760289"/>
                </a:lnTo>
                <a:lnTo>
                  <a:pt x="1750502" y="1769179"/>
                </a:lnTo>
                <a:lnTo>
                  <a:pt x="1769941" y="1769179"/>
                </a:lnTo>
                <a:lnTo>
                  <a:pt x="1761047" y="1760289"/>
                </a:lnTo>
                <a:close/>
              </a:path>
              <a:path w="2631440" h="2630804">
                <a:moveTo>
                  <a:pt x="1769941" y="1769179"/>
                </a:moveTo>
                <a:lnTo>
                  <a:pt x="1750502" y="1769179"/>
                </a:lnTo>
                <a:lnTo>
                  <a:pt x="1754310" y="1772989"/>
                </a:lnTo>
                <a:lnTo>
                  <a:pt x="1773753" y="1772989"/>
                </a:lnTo>
                <a:lnTo>
                  <a:pt x="1769941" y="1769179"/>
                </a:lnTo>
                <a:close/>
              </a:path>
              <a:path w="2631440" h="2630804">
                <a:moveTo>
                  <a:pt x="1773753" y="1772989"/>
                </a:moveTo>
                <a:lnTo>
                  <a:pt x="1754310" y="1772989"/>
                </a:lnTo>
                <a:lnTo>
                  <a:pt x="1769544" y="1788229"/>
                </a:lnTo>
                <a:lnTo>
                  <a:pt x="1788999" y="1788229"/>
                </a:lnTo>
                <a:lnTo>
                  <a:pt x="1773753" y="1772989"/>
                </a:lnTo>
                <a:close/>
              </a:path>
              <a:path w="2631440" h="2630804">
                <a:moveTo>
                  <a:pt x="1788999" y="1788229"/>
                </a:moveTo>
                <a:lnTo>
                  <a:pt x="1769544" y="1788229"/>
                </a:lnTo>
                <a:lnTo>
                  <a:pt x="1782238" y="1800929"/>
                </a:lnTo>
                <a:lnTo>
                  <a:pt x="1801705" y="1800929"/>
                </a:lnTo>
                <a:lnTo>
                  <a:pt x="1788999" y="1788229"/>
                </a:lnTo>
                <a:close/>
              </a:path>
              <a:path w="2631440" h="2630804">
                <a:moveTo>
                  <a:pt x="1801705" y="1800929"/>
                </a:moveTo>
                <a:lnTo>
                  <a:pt x="1782238" y="1800929"/>
                </a:lnTo>
                <a:lnTo>
                  <a:pt x="1786047" y="1804739"/>
                </a:lnTo>
                <a:lnTo>
                  <a:pt x="1805517" y="1804739"/>
                </a:lnTo>
                <a:lnTo>
                  <a:pt x="1801705" y="1800929"/>
                </a:lnTo>
                <a:close/>
              </a:path>
              <a:path w="2631440" h="2630804">
                <a:moveTo>
                  <a:pt x="1805517" y="1804739"/>
                </a:moveTo>
                <a:lnTo>
                  <a:pt x="1786047" y="1804739"/>
                </a:lnTo>
                <a:lnTo>
                  <a:pt x="1801280" y="1819979"/>
                </a:lnTo>
                <a:lnTo>
                  <a:pt x="1820763" y="1819979"/>
                </a:lnTo>
                <a:lnTo>
                  <a:pt x="1805517" y="1804739"/>
                </a:lnTo>
                <a:close/>
              </a:path>
              <a:path w="2631440" h="2630804">
                <a:moveTo>
                  <a:pt x="2431896" y="2430849"/>
                </a:moveTo>
                <a:lnTo>
                  <a:pt x="2411887" y="2430849"/>
                </a:lnTo>
                <a:lnTo>
                  <a:pt x="2611191" y="2630239"/>
                </a:lnTo>
                <a:lnTo>
                  <a:pt x="2631372" y="2630239"/>
                </a:lnTo>
                <a:lnTo>
                  <a:pt x="2431896" y="2430849"/>
                </a:lnTo>
                <a:close/>
              </a:path>
              <a:path w="2631440" h="2630804">
                <a:moveTo>
                  <a:pt x="2429355" y="2428309"/>
                </a:moveTo>
                <a:lnTo>
                  <a:pt x="2409348" y="2428309"/>
                </a:lnTo>
                <a:lnTo>
                  <a:pt x="2410618" y="2429579"/>
                </a:lnTo>
                <a:lnTo>
                  <a:pt x="2430626" y="2429579"/>
                </a:lnTo>
                <a:lnTo>
                  <a:pt x="2429355" y="2428309"/>
                </a:lnTo>
                <a:close/>
              </a:path>
              <a:path w="2631440" h="2630804">
                <a:moveTo>
                  <a:pt x="2425544" y="2424499"/>
                </a:moveTo>
                <a:lnTo>
                  <a:pt x="2405540" y="2424499"/>
                </a:lnTo>
                <a:lnTo>
                  <a:pt x="2408079" y="2427039"/>
                </a:lnTo>
                <a:lnTo>
                  <a:pt x="2428085" y="2427039"/>
                </a:lnTo>
                <a:lnTo>
                  <a:pt x="2425544" y="2424499"/>
                </a:lnTo>
                <a:close/>
              </a:path>
              <a:path w="2631440" h="2630804">
                <a:moveTo>
                  <a:pt x="2423002" y="2421959"/>
                </a:moveTo>
                <a:lnTo>
                  <a:pt x="2403001" y="2421959"/>
                </a:lnTo>
                <a:lnTo>
                  <a:pt x="2404270" y="2423229"/>
                </a:lnTo>
                <a:lnTo>
                  <a:pt x="2424273" y="2423229"/>
                </a:lnTo>
                <a:lnTo>
                  <a:pt x="2423002" y="2421959"/>
                </a:lnTo>
                <a:close/>
              </a:path>
              <a:path w="2631440" h="2630804">
                <a:moveTo>
                  <a:pt x="2419191" y="2418149"/>
                </a:moveTo>
                <a:lnTo>
                  <a:pt x="2399192" y="2418149"/>
                </a:lnTo>
                <a:lnTo>
                  <a:pt x="2401731" y="2420689"/>
                </a:lnTo>
                <a:lnTo>
                  <a:pt x="2421732" y="2420689"/>
                </a:lnTo>
                <a:lnTo>
                  <a:pt x="2419191" y="2418149"/>
                </a:lnTo>
                <a:close/>
              </a:path>
              <a:path w="2631440" h="2630804">
                <a:moveTo>
                  <a:pt x="2416650" y="2415609"/>
                </a:moveTo>
                <a:lnTo>
                  <a:pt x="2396654" y="2415609"/>
                </a:lnTo>
                <a:lnTo>
                  <a:pt x="2397923" y="2416879"/>
                </a:lnTo>
                <a:lnTo>
                  <a:pt x="2417920" y="2416879"/>
                </a:lnTo>
                <a:lnTo>
                  <a:pt x="2416650" y="2415609"/>
                </a:lnTo>
                <a:close/>
              </a:path>
              <a:path w="2631440" h="2630804">
                <a:moveTo>
                  <a:pt x="2412838" y="2411799"/>
                </a:moveTo>
                <a:lnTo>
                  <a:pt x="2392845" y="2411799"/>
                </a:lnTo>
                <a:lnTo>
                  <a:pt x="2395384" y="2414339"/>
                </a:lnTo>
                <a:lnTo>
                  <a:pt x="2415379" y="2414339"/>
                </a:lnTo>
                <a:lnTo>
                  <a:pt x="2412838" y="2411799"/>
                </a:lnTo>
                <a:close/>
              </a:path>
              <a:path w="2631440" h="2630804">
                <a:moveTo>
                  <a:pt x="2410297" y="2409259"/>
                </a:moveTo>
                <a:lnTo>
                  <a:pt x="2390306" y="2409259"/>
                </a:lnTo>
                <a:lnTo>
                  <a:pt x="2391576" y="2410529"/>
                </a:lnTo>
                <a:lnTo>
                  <a:pt x="2411568" y="2410529"/>
                </a:lnTo>
                <a:lnTo>
                  <a:pt x="2410297" y="2409259"/>
                </a:lnTo>
                <a:close/>
              </a:path>
              <a:path w="2631440" h="2630804">
                <a:moveTo>
                  <a:pt x="2406485" y="2405449"/>
                </a:moveTo>
                <a:lnTo>
                  <a:pt x="2386498" y="2405449"/>
                </a:lnTo>
                <a:lnTo>
                  <a:pt x="2389037" y="2407989"/>
                </a:lnTo>
                <a:lnTo>
                  <a:pt x="2409026" y="2407989"/>
                </a:lnTo>
                <a:lnTo>
                  <a:pt x="2406485" y="2405449"/>
                </a:lnTo>
                <a:close/>
              </a:path>
              <a:path w="2631440" h="2630804">
                <a:moveTo>
                  <a:pt x="2403944" y="2402909"/>
                </a:moveTo>
                <a:lnTo>
                  <a:pt x="2383959" y="2402909"/>
                </a:lnTo>
                <a:lnTo>
                  <a:pt x="2385229" y="2404179"/>
                </a:lnTo>
                <a:lnTo>
                  <a:pt x="2405215" y="2404179"/>
                </a:lnTo>
                <a:lnTo>
                  <a:pt x="2403944" y="2402909"/>
                </a:lnTo>
                <a:close/>
              </a:path>
              <a:path w="2631440" h="2630804">
                <a:moveTo>
                  <a:pt x="2400133" y="2399099"/>
                </a:moveTo>
                <a:lnTo>
                  <a:pt x="2380151" y="2399099"/>
                </a:lnTo>
                <a:lnTo>
                  <a:pt x="2382690" y="2401639"/>
                </a:lnTo>
                <a:lnTo>
                  <a:pt x="2402674" y="2401639"/>
                </a:lnTo>
                <a:lnTo>
                  <a:pt x="2400133" y="2399099"/>
                </a:lnTo>
                <a:close/>
              </a:path>
              <a:path w="2631440" h="2630804">
                <a:moveTo>
                  <a:pt x="2397592" y="2396559"/>
                </a:moveTo>
                <a:lnTo>
                  <a:pt x="2377612" y="2396559"/>
                </a:lnTo>
                <a:lnTo>
                  <a:pt x="2378881" y="2397829"/>
                </a:lnTo>
                <a:lnTo>
                  <a:pt x="2398862" y="2397829"/>
                </a:lnTo>
                <a:lnTo>
                  <a:pt x="2397592" y="2396559"/>
                </a:lnTo>
                <a:close/>
              </a:path>
              <a:path w="2631440" h="2630804">
                <a:moveTo>
                  <a:pt x="2393780" y="2392749"/>
                </a:moveTo>
                <a:lnTo>
                  <a:pt x="2373803" y="2392749"/>
                </a:lnTo>
                <a:lnTo>
                  <a:pt x="2376342" y="2395289"/>
                </a:lnTo>
                <a:lnTo>
                  <a:pt x="2396321" y="2395289"/>
                </a:lnTo>
                <a:lnTo>
                  <a:pt x="2393780" y="2392749"/>
                </a:lnTo>
                <a:close/>
              </a:path>
              <a:path w="2631440" h="2630804">
                <a:moveTo>
                  <a:pt x="2391239" y="2390209"/>
                </a:moveTo>
                <a:lnTo>
                  <a:pt x="2371265" y="2390209"/>
                </a:lnTo>
                <a:lnTo>
                  <a:pt x="2372534" y="2391479"/>
                </a:lnTo>
                <a:lnTo>
                  <a:pt x="2392509" y="2391479"/>
                </a:lnTo>
                <a:lnTo>
                  <a:pt x="2391239" y="2390209"/>
                </a:lnTo>
                <a:close/>
              </a:path>
              <a:path w="2631440" h="2630804">
                <a:moveTo>
                  <a:pt x="2387427" y="2386399"/>
                </a:moveTo>
                <a:lnTo>
                  <a:pt x="2367456" y="2386399"/>
                </a:lnTo>
                <a:lnTo>
                  <a:pt x="2369995" y="2388939"/>
                </a:lnTo>
                <a:lnTo>
                  <a:pt x="2389968" y="2388939"/>
                </a:lnTo>
                <a:lnTo>
                  <a:pt x="2387427" y="2386399"/>
                </a:lnTo>
                <a:close/>
              </a:path>
              <a:path w="2631440" h="2630804">
                <a:moveTo>
                  <a:pt x="2384886" y="2383859"/>
                </a:moveTo>
                <a:lnTo>
                  <a:pt x="2364917" y="2383859"/>
                </a:lnTo>
                <a:lnTo>
                  <a:pt x="2366187" y="2385129"/>
                </a:lnTo>
                <a:lnTo>
                  <a:pt x="2386157" y="2385129"/>
                </a:lnTo>
                <a:lnTo>
                  <a:pt x="2384886" y="2383859"/>
                </a:lnTo>
                <a:close/>
              </a:path>
              <a:path w="2631440" h="2630804">
                <a:moveTo>
                  <a:pt x="2381074" y="2380049"/>
                </a:moveTo>
                <a:lnTo>
                  <a:pt x="2361109" y="2380049"/>
                </a:lnTo>
                <a:lnTo>
                  <a:pt x="2363648" y="2382589"/>
                </a:lnTo>
                <a:lnTo>
                  <a:pt x="2383615" y="2382589"/>
                </a:lnTo>
                <a:lnTo>
                  <a:pt x="2381074" y="2380049"/>
                </a:lnTo>
                <a:close/>
              </a:path>
              <a:path w="2631440" h="2630804">
                <a:moveTo>
                  <a:pt x="2378533" y="2377509"/>
                </a:moveTo>
                <a:lnTo>
                  <a:pt x="2358570" y="2377509"/>
                </a:lnTo>
                <a:lnTo>
                  <a:pt x="2359839" y="2378779"/>
                </a:lnTo>
                <a:lnTo>
                  <a:pt x="2379804" y="2378779"/>
                </a:lnTo>
                <a:lnTo>
                  <a:pt x="2378533" y="2377509"/>
                </a:lnTo>
                <a:close/>
              </a:path>
              <a:path w="2631440" h="2630804">
                <a:moveTo>
                  <a:pt x="2374722" y="2373699"/>
                </a:moveTo>
                <a:lnTo>
                  <a:pt x="2354762" y="2373699"/>
                </a:lnTo>
                <a:lnTo>
                  <a:pt x="2357301" y="2376239"/>
                </a:lnTo>
                <a:lnTo>
                  <a:pt x="2377263" y="2376239"/>
                </a:lnTo>
                <a:lnTo>
                  <a:pt x="2374722" y="2373699"/>
                </a:lnTo>
                <a:close/>
              </a:path>
              <a:path w="2631440" h="2630804">
                <a:moveTo>
                  <a:pt x="2372181" y="2371159"/>
                </a:moveTo>
                <a:lnTo>
                  <a:pt x="2352223" y="2371159"/>
                </a:lnTo>
                <a:lnTo>
                  <a:pt x="2353492" y="2372429"/>
                </a:lnTo>
                <a:lnTo>
                  <a:pt x="2373451" y="2372429"/>
                </a:lnTo>
                <a:lnTo>
                  <a:pt x="2372181" y="2371159"/>
                </a:lnTo>
                <a:close/>
              </a:path>
              <a:path w="2631440" h="2630804">
                <a:moveTo>
                  <a:pt x="2368369" y="2367349"/>
                </a:moveTo>
                <a:lnTo>
                  <a:pt x="2348414" y="2367349"/>
                </a:lnTo>
                <a:lnTo>
                  <a:pt x="2350953" y="2369889"/>
                </a:lnTo>
                <a:lnTo>
                  <a:pt x="2370910" y="2369889"/>
                </a:lnTo>
                <a:lnTo>
                  <a:pt x="2368369" y="2367349"/>
                </a:lnTo>
                <a:close/>
              </a:path>
              <a:path w="2631440" h="2630804">
                <a:moveTo>
                  <a:pt x="2365828" y="2364809"/>
                </a:moveTo>
                <a:lnTo>
                  <a:pt x="2345875" y="2364809"/>
                </a:lnTo>
                <a:lnTo>
                  <a:pt x="2347145" y="2366079"/>
                </a:lnTo>
                <a:lnTo>
                  <a:pt x="2367098" y="2366079"/>
                </a:lnTo>
                <a:lnTo>
                  <a:pt x="2365828" y="2364809"/>
                </a:lnTo>
                <a:close/>
              </a:path>
              <a:path w="2631440" h="2630804">
                <a:moveTo>
                  <a:pt x="2362016" y="2360999"/>
                </a:moveTo>
                <a:lnTo>
                  <a:pt x="2342067" y="2360999"/>
                </a:lnTo>
                <a:lnTo>
                  <a:pt x="2344606" y="2363539"/>
                </a:lnTo>
                <a:lnTo>
                  <a:pt x="2364557" y="2363539"/>
                </a:lnTo>
                <a:lnTo>
                  <a:pt x="2362016" y="2360999"/>
                </a:lnTo>
                <a:close/>
              </a:path>
              <a:path w="2631440" h="2630804">
                <a:moveTo>
                  <a:pt x="2359475" y="2358459"/>
                </a:moveTo>
                <a:lnTo>
                  <a:pt x="2339528" y="2358459"/>
                </a:lnTo>
                <a:lnTo>
                  <a:pt x="2340798" y="2359729"/>
                </a:lnTo>
                <a:lnTo>
                  <a:pt x="2360746" y="2359729"/>
                </a:lnTo>
                <a:lnTo>
                  <a:pt x="2359475" y="2358459"/>
                </a:lnTo>
                <a:close/>
              </a:path>
              <a:path w="2631440" h="2630804">
                <a:moveTo>
                  <a:pt x="2355663" y="2354649"/>
                </a:moveTo>
                <a:lnTo>
                  <a:pt x="2335720" y="2354649"/>
                </a:lnTo>
                <a:lnTo>
                  <a:pt x="2338259" y="2357189"/>
                </a:lnTo>
                <a:lnTo>
                  <a:pt x="2358205" y="2357189"/>
                </a:lnTo>
                <a:lnTo>
                  <a:pt x="2355663" y="2354649"/>
                </a:lnTo>
                <a:close/>
              </a:path>
              <a:path w="2631440" h="2630804">
                <a:moveTo>
                  <a:pt x="2353122" y="2352109"/>
                </a:moveTo>
                <a:lnTo>
                  <a:pt x="2333181" y="2352109"/>
                </a:lnTo>
                <a:lnTo>
                  <a:pt x="2334450" y="2353379"/>
                </a:lnTo>
                <a:lnTo>
                  <a:pt x="2354393" y="2353379"/>
                </a:lnTo>
                <a:lnTo>
                  <a:pt x="2353122" y="2352109"/>
                </a:lnTo>
                <a:close/>
              </a:path>
              <a:path w="2631440" h="2630804">
                <a:moveTo>
                  <a:pt x="2349311" y="2348299"/>
                </a:moveTo>
                <a:lnTo>
                  <a:pt x="2329373" y="2348299"/>
                </a:lnTo>
                <a:lnTo>
                  <a:pt x="2331911" y="2350839"/>
                </a:lnTo>
                <a:lnTo>
                  <a:pt x="2351852" y="2350839"/>
                </a:lnTo>
                <a:lnTo>
                  <a:pt x="2349311" y="2348299"/>
                </a:lnTo>
                <a:close/>
              </a:path>
              <a:path w="2631440" h="2630804">
                <a:moveTo>
                  <a:pt x="2346770" y="2345759"/>
                </a:moveTo>
                <a:lnTo>
                  <a:pt x="2326834" y="2345759"/>
                </a:lnTo>
                <a:lnTo>
                  <a:pt x="2328103" y="2347029"/>
                </a:lnTo>
                <a:lnTo>
                  <a:pt x="2348040" y="2347029"/>
                </a:lnTo>
                <a:lnTo>
                  <a:pt x="2346770" y="2345759"/>
                </a:lnTo>
                <a:close/>
              </a:path>
              <a:path w="2631440" h="2630804">
                <a:moveTo>
                  <a:pt x="2342958" y="2341949"/>
                </a:moveTo>
                <a:lnTo>
                  <a:pt x="2323025" y="2341949"/>
                </a:lnTo>
                <a:lnTo>
                  <a:pt x="2325564" y="2344489"/>
                </a:lnTo>
                <a:lnTo>
                  <a:pt x="2345499" y="2344489"/>
                </a:lnTo>
                <a:lnTo>
                  <a:pt x="2342958" y="2341949"/>
                </a:lnTo>
                <a:close/>
              </a:path>
              <a:path w="2631440" h="2630804">
                <a:moveTo>
                  <a:pt x="2340417" y="2339409"/>
                </a:moveTo>
                <a:lnTo>
                  <a:pt x="2320486" y="2339409"/>
                </a:lnTo>
                <a:lnTo>
                  <a:pt x="2321756" y="2340679"/>
                </a:lnTo>
                <a:lnTo>
                  <a:pt x="2341687" y="2340679"/>
                </a:lnTo>
                <a:lnTo>
                  <a:pt x="2340417" y="2339409"/>
                </a:lnTo>
                <a:close/>
              </a:path>
              <a:path w="2631440" h="2630804">
                <a:moveTo>
                  <a:pt x="2334064" y="2333059"/>
                </a:moveTo>
                <a:lnTo>
                  <a:pt x="2314139" y="2333059"/>
                </a:lnTo>
                <a:lnTo>
                  <a:pt x="2319217" y="2338139"/>
                </a:lnTo>
                <a:lnTo>
                  <a:pt x="2339146" y="2338139"/>
                </a:lnTo>
                <a:lnTo>
                  <a:pt x="2334064" y="2333059"/>
                </a:lnTo>
                <a:close/>
              </a:path>
              <a:path w="2631440" h="2630804">
                <a:moveTo>
                  <a:pt x="2330253" y="2329249"/>
                </a:moveTo>
                <a:lnTo>
                  <a:pt x="2310331" y="2329249"/>
                </a:lnTo>
                <a:lnTo>
                  <a:pt x="2312870" y="2331789"/>
                </a:lnTo>
                <a:lnTo>
                  <a:pt x="2332794" y="2331789"/>
                </a:lnTo>
                <a:lnTo>
                  <a:pt x="2330253" y="2329249"/>
                </a:lnTo>
                <a:close/>
              </a:path>
              <a:path w="2631440" h="2630804">
                <a:moveTo>
                  <a:pt x="2327711" y="2326709"/>
                </a:moveTo>
                <a:lnTo>
                  <a:pt x="2307792" y="2326709"/>
                </a:lnTo>
                <a:lnTo>
                  <a:pt x="2309061" y="2327979"/>
                </a:lnTo>
                <a:lnTo>
                  <a:pt x="2328982" y="2327979"/>
                </a:lnTo>
                <a:lnTo>
                  <a:pt x="2327711" y="2326709"/>
                </a:lnTo>
                <a:close/>
              </a:path>
              <a:path w="2631440" h="2630804">
                <a:moveTo>
                  <a:pt x="2323900" y="2322899"/>
                </a:moveTo>
                <a:lnTo>
                  <a:pt x="2303984" y="2322899"/>
                </a:lnTo>
                <a:lnTo>
                  <a:pt x="2306522" y="2325439"/>
                </a:lnTo>
                <a:lnTo>
                  <a:pt x="2326441" y="2325439"/>
                </a:lnTo>
                <a:lnTo>
                  <a:pt x="2323900" y="2322899"/>
                </a:lnTo>
                <a:close/>
              </a:path>
              <a:path w="2631440" h="2630804">
                <a:moveTo>
                  <a:pt x="2321359" y="2320359"/>
                </a:moveTo>
                <a:lnTo>
                  <a:pt x="2301445" y="2320359"/>
                </a:lnTo>
                <a:lnTo>
                  <a:pt x="2302714" y="2321629"/>
                </a:lnTo>
                <a:lnTo>
                  <a:pt x="2322629" y="2321629"/>
                </a:lnTo>
                <a:lnTo>
                  <a:pt x="2321359" y="2320359"/>
                </a:lnTo>
                <a:close/>
              </a:path>
              <a:path w="2631440" h="2630804">
                <a:moveTo>
                  <a:pt x="2317547" y="2316549"/>
                </a:moveTo>
                <a:lnTo>
                  <a:pt x="2297636" y="2316549"/>
                </a:lnTo>
                <a:lnTo>
                  <a:pt x="2300175" y="2319089"/>
                </a:lnTo>
                <a:lnTo>
                  <a:pt x="2320088" y="2319089"/>
                </a:lnTo>
                <a:lnTo>
                  <a:pt x="2317547" y="2316549"/>
                </a:lnTo>
                <a:close/>
              </a:path>
              <a:path w="2631440" h="2630804">
                <a:moveTo>
                  <a:pt x="2315006" y="2314009"/>
                </a:moveTo>
                <a:lnTo>
                  <a:pt x="2295097" y="2314009"/>
                </a:lnTo>
                <a:lnTo>
                  <a:pt x="2296367" y="2315279"/>
                </a:lnTo>
                <a:lnTo>
                  <a:pt x="2316276" y="2315279"/>
                </a:lnTo>
                <a:lnTo>
                  <a:pt x="2315006" y="2314009"/>
                </a:lnTo>
                <a:close/>
              </a:path>
              <a:path w="2631440" h="2630804">
                <a:moveTo>
                  <a:pt x="2311194" y="2310199"/>
                </a:moveTo>
                <a:lnTo>
                  <a:pt x="2291289" y="2310199"/>
                </a:lnTo>
                <a:lnTo>
                  <a:pt x="2293828" y="2312739"/>
                </a:lnTo>
                <a:lnTo>
                  <a:pt x="2313735" y="2312739"/>
                </a:lnTo>
                <a:lnTo>
                  <a:pt x="2311194" y="2310199"/>
                </a:lnTo>
                <a:close/>
              </a:path>
              <a:path w="2631440" h="2630804">
                <a:moveTo>
                  <a:pt x="2308653" y="2307659"/>
                </a:moveTo>
                <a:lnTo>
                  <a:pt x="2288750" y="2307659"/>
                </a:lnTo>
                <a:lnTo>
                  <a:pt x="2290020" y="2308929"/>
                </a:lnTo>
                <a:lnTo>
                  <a:pt x="2309924" y="2308929"/>
                </a:lnTo>
                <a:lnTo>
                  <a:pt x="2308653" y="2307659"/>
                </a:lnTo>
                <a:close/>
              </a:path>
              <a:path w="2631440" h="2630804">
                <a:moveTo>
                  <a:pt x="2304842" y="2303849"/>
                </a:moveTo>
                <a:lnTo>
                  <a:pt x="2284942" y="2303849"/>
                </a:lnTo>
                <a:lnTo>
                  <a:pt x="2287481" y="2306389"/>
                </a:lnTo>
                <a:lnTo>
                  <a:pt x="2307383" y="2306389"/>
                </a:lnTo>
                <a:lnTo>
                  <a:pt x="2304842" y="2303849"/>
                </a:lnTo>
                <a:close/>
              </a:path>
              <a:path w="2631440" h="2630804">
                <a:moveTo>
                  <a:pt x="2302300" y="2301309"/>
                </a:moveTo>
                <a:lnTo>
                  <a:pt x="2282403" y="2301309"/>
                </a:lnTo>
                <a:lnTo>
                  <a:pt x="2283672" y="2302579"/>
                </a:lnTo>
                <a:lnTo>
                  <a:pt x="2303571" y="2302579"/>
                </a:lnTo>
                <a:lnTo>
                  <a:pt x="2302300" y="2301309"/>
                </a:lnTo>
                <a:close/>
              </a:path>
              <a:path w="2631440" h="2630804">
                <a:moveTo>
                  <a:pt x="2298489" y="2297499"/>
                </a:moveTo>
                <a:lnTo>
                  <a:pt x="2278594" y="2297499"/>
                </a:lnTo>
                <a:lnTo>
                  <a:pt x="2281133" y="2300039"/>
                </a:lnTo>
                <a:lnTo>
                  <a:pt x="2301030" y="2300039"/>
                </a:lnTo>
                <a:lnTo>
                  <a:pt x="2298489" y="2297499"/>
                </a:lnTo>
                <a:close/>
              </a:path>
              <a:path w="2631440" h="2630804">
                <a:moveTo>
                  <a:pt x="2295948" y="2294959"/>
                </a:moveTo>
                <a:lnTo>
                  <a:pt x="2276056" y="2294959"/>
                </a:lnTo>
                <a:lnTo>
                  <a:pt x="2277325" y="2296229"/>
                </a:lnTo>
                <a:lnTo>
                  <a:pt x="2297218" y="2296229"/>
                </a:lnTo>
                <a:lnTo>
                  <a:pt x="2295948" y="2294959"/>
                </a:lnTo>
                <a:close/>
              </a:path>
              <a:path w="2631440" h="2630804">
                <a:moveTo>
                  <a:pt x="2292136" y="2291149"/>
                </a:moveTo>
                <a:lnTo>
                  <a:pt x="2272247" y="2291149"/>
                </a:lnTo>
                <a:lnTo>
                  <a:pt x="2274786" y="2293689"/>
                </a:lnTo>
                <a:lnTo>
                  <a:pt x="2294677" y="2293689"/>
                </a:lnTo>
                <a:lnTo>
                  <a:pt x="2292136" y="2291149"/>
                </a:lnTo>
                <a:close/>
              </a:path>
              <a:path w="2631440" h="2630804">
                <a:moveTo>
                  <a:pt x="2289595" y="2288609"/>
                </a:moveTo>
                <a:lnTo>
                  <a:pt x="2269708" y="2288609"/>
                </a:lnTo>
                <a:lnTo>
                  <a:pt x="2270978" y="2289879"/>
                </a:lnTo>
                <a:lnTo>
                  <a:pt x="2290866" y="2289879"/>
                </a:lnTo>
                <a:lnTo>
                  <a:pt x="2289595" y="2288609"/>
                </a:lnTo>
                <a:close/>
              </a:path>
              <a:path w="2631440" h="2630804">
                <a:moveTo>
                  <a:pt x="2285783" y="2284799"/>
                </a:moveTo>
                <a:lnTo>
                  <a:pt x="2265900" y="2284799"/>
                </a:lnTo>
                <a:lnTo>
                  <a:pt x="2268439" y="2287339"/>
                </a:lnTo>
                <a:lnTo>
                  <a:pt x="2288324" y="2287339"/>
                </a:lnTo>
                <a:lnTo>
                  <a:pt x="2285783" y="2284799"/>
                </a:lnTo>
                <a:close/>
              </a:path>
              <a:path w="2631440" h="2630804">
                <a:moveTo>
                  <a:pt x="2283242" y="2282259"/>
                </a:moveTo>
                <a:lnTo>
                  <a:pt x="2263361" y="2282259"/>
                </a:lnTo>
                <a:lnTo>
                  <a:pt x="2264630" y="2283529"/>
                </a:lnTo>
                <a:lnTo>
                  <a:pt x="2284513" y="2283529"/>
                </a:lnTo>
                <a:lnTo>
                  <a:pt x="2283242" y="2282259"/>
                </a:lnTo>
                <a:close/>
              </a:path>
              <a:path w="2631440" h="2630804">
                <a:moveTo>
                  <a:pt x="2279431" y="2278449"/>
                </a:moveTo>
                <a:lnTo>
                  <a:pt x="2259553" y="2278449"/>
                </a:lnTo>
                <a:lnTo>
                  <a:pt x="2262092" y="2280989"/>
                </a:lnTo>
                <a:lnTo>
                  <a:pt x="2281972" y="2280989"/>
                </a:lnTo>
                <a:lnTo>
                  <a:pt x="2279431" y="2278449"/>
                </a:lnTo>
                <a:close/>
              </a:path>
              <a:path w="2631440" h="2630804">
                <a:moveTo>
                  <a:pt x="2276890" y="2275909"/>
                </a:moveTo>
                <a:lnTo>
                  <a:pt x="2257014" y="2275909"/>
                </a:lnTo>
                <a:lnTo>
                  <a:pt x="2258283" y="2277179"/>
                </a:lnTo>
                <a:lnTo>
                  <a:pt x="2278160" y="2277179"/>
                </a:lnTo>
                <a:lnTo>
                  <a:pt x="2276890" y="2275909"/>
                </a:lnTo>
                <a:close/>
              </a:path>
              <a:path w="2631440" h="2630804">
                <a:moveTo>
                  <a:pt x="2270537" y="2269559"/>
                </a:moveTo>
                <a:lnTo>
                  <a:pt x="2250666" y="2269559"/>
                </a:lnTo>
                <a:lnTo>
                  <a:pt x="2255744" y="2274639"/>
                </a:lnTo>
                <a:lnTo>
                  <a:pt x="2275619" y="2274639"/>
                </a:lnTo>
                <a:lnTo>
                  <a:pt x="2270537" y="2269559"/>
                </a:lnTo>
                <a:close/>
              </a:path>
              <a:path w="2631440" h="2630804">
                <a:moveTo>
                  <a:pt x="2264184" y="2263209"/>
                </a:moveTo>
                <a:lnTo>
                  <a:pt x="2244319" y="2263209"/>
                </a:lnTo>
                <a:lnTo>
                  <a:pt x="2249397" y="2268289"/>
                </a:lnTo>
                <a:lnTo>
                  <a:pt x="2269266" y="2268289"/>
                </a:lnTo>
                <a:lnTo>
                  <a:pt x="2264184" y="2263209"/>
                </a:lnTo>
                <a:close/>
              </a:path>
              <a:path w="2631440" h="2630804">
                <a:moveTo>
                  <a:pt x="2257831" y="2256859"/>
                </a:moveTo>
                <a:lnTo>
                  <a:pt x="2237972" y="2256859"/>
                </a:lnTo>
                <a:lnTo>
                  <a:pt x="2243050" y="2261939"/>
                </a:lnTo>
                <a:lnTo>
                  <a:pt x="2262914" y="2261939"/>
                </a:lnTo>
                <a:lnTo>
                  <a:pt x="2257831" y="2256859"/>
                </a:lnTo>
                <a:close/>
              </a:path>
              <a:path w="2631440" h="2630804">
                <a:moveTo>
                  <a:pt x="2251479" y="2250509"/>
                </a:moveTo>
                <a:lnTo>
                  <a:pt x="2231625" y="2250509"/>
                </a:lnTo>
                <a:lnTo>
                  <a:pt x="2236702" y="2255589"/>
                </a:lnTo>
                <a:lnTo>
                  <a:pt x="2256561" y="2255589"/>
                </a:lnTo>
                <a:lnTo>
                  <a:pt x="2251479" y="2250509"/>
                </a:lnTo>
                <a:close/>
              </a:path>
              <a:path w="2631440" h="2630804">
                <a:moveTo>
                  <a:pt x="2245126" y="2244159"/>
                </a:moveTo>
                <a:lnTo>
                  <a:pt x="2225277" y="2244159"/>
                </a:lnTo>
                <a:lnTo>
                  <a:pt x="2230355" y="2249239"/>
                </a:lnTo>
                <a:lnTo>
                  <a:pt x="2250208" y="2249239"/>
                </a:lnTo>
                <a:lnTo>
                  <a:pt x="2245126" y="2244159"/>
                </a:lnTo>
                <a:close/>
              </a:path>
              <a:path w="2631440" h="2630804">
                <a:moveTo>
                  <a:pt x="2238773" y="2237809"/>
                </a:moveTo>
                <a:lnTo>
                  <a:pt x="2218930" y="2237809"/>
                </a:lnTo>
                <a:lnTo>
                  <a:pt x="2224008" y="2242889"/>
                </a:lnTo>
                <a:lnTo>
                  <a:pt x="2243855" y="2242889"/>
                </a:lnTo>
                <a:lnTo>
                  <a:pt x="2238773" y="2237809"/>
                </a:lnTo>
                <a:close/>
              </a:path>
              <a:path w="2631440" h="2630804">
                <a:moveTo>
                  <a:pt x="2232420" y="2231459"/>
                </a:moveTo>
                <a:lnTo>
                  <a:pt x="2212583" y="2231459"/>
                </a:lnTo>
                <a:lnTo>
                  <a:pt x="2217661" y="2236539"/>
                </a:lnTo>
                <a:lnTo>
                  <a:pt x="2237503" y="2236539"/>
                </a:lnTo>
                <a:lnTo>
                  <a:pt x="2232420" y="2231459"/>
                </a:lnTo>
                <a:close/>
              </a:path>
              <a:path w="2631440" h="2630804">
                <a:moveTo>
                  <a:pt x="2227338" y="2226379"/>
                </a:moveTo>
                <a:lnTo>
                  <a:pt x="2207505" y="2226379"/>
                </a:lnTo>
                <a:lnTo>
                  <a:pt x="2211313" y="2230189"/>
                </a:lnTo>
                <a:lnTo>
                  <a:pt x="2231150" y="2230189"/>
                </a:lnTo>
                <a:lnTo>
                  <a:pt x="2227338" y="2226379"/>
                </a:lnTo>
                <a:close/>
              </a:path>
              <a:path w="2631440" h="2630804">
                <a:moveTo>
                  <a:pt x="2220985" y="2220029"/>
                </a:moveTo>
                <a:lnTo>
                  <a:pt x="2201158" y="2220029"/>
                </a:lnTo>
                <a:lnTo>
                  <a:pt x="2206236" y="2225109"/>
                </a:lnTo>
                <a:lnTo>
                  <a:pt x="2226068" y="2225109"/>
                </a:lnTo>
                <a:lnTo>
                  <a:pt x="2220985" y="2220029"/>
                </a:lnTo>
                <a:close/>
              </a:path>
              <a:path w="2631440" h="2630804">
                <a:moveTo>
                  <a:pt x="2214633" y="2213679"/>
                </a:moveTo>
                <a:lnTo>
                  <a:pt x="2194811" y="2213679"/>
                </a:lnTo>
                <a:lnTo>
                  <a:pt x="2199888" y="2218759"/>
                </a:lnTo>
                <a:lnTo>
                  <a:pt x="2219715" y="2218759"/>
                </a:lnTo>
                <a:lnTo>
                  <a:pt x="2214633" y="2213679"/>
                </a:lnTo>
                <a:close/>
              </a:path>
              <a:path w="2631440" h="2630804">
                <a:moveTo>
                  <a:pt x="2208280" y="2207329"/>
                </a:moveTo>
                <a:lnTo>
                  <a:pt x="2188463" y="2207329"/>
                </a:lnTo>
                <a:lnTo>
                  <a:pt x="2193541" y="2212409"/>
                </a:lnTo>
                <a:lnTo>
                  <a:pt x="2213362" y="2212409"/>
                </a:lnTo>
                <a:lnTo>
                  <a:pt x="2208280" y="2207329"/>
                </a:lnTo>
                <a:close/>
              </a:path>
              <a:path w="2631440" h="2630804">
                <a:moveTo>
                  <a:pt x="2201927" y="2200979"/>
                </a:moveTo>
                <a:lnTo>
                  <a:pt x="2182116" y="2200979"/>
                </a:lnTo>
                <a:lnTo>
                  <a:pt x="2187194" y="2206059"/>
                </a:lnTo>
                <a:lnTo>
                  <a:pt x="2207009" y="2206059"/>
                </a:lnTo>
                <a:lnTo>
                  <a:pt x="2201927" y="2200979"/>
                </a:lnTo>
                <a:close/>
              </a:path>
              <a:path w="2631440" h="2630804">
                <a:moveTo>
                  <a:pt x="2195575" y="2194629"/>
                </a:moveTo>
                <a:lnTo>
                  <a:pt x="2175769" y="2194629"/>
                </a:lnTo>
                <a:lnTo>
                  <a:pt x="2180847" y="2199709"/>
                </a:lnTo>
                <a:lnTo>
                  <a:pt x="2200657" y="2199709"/>
                </a:lnTo>
                <a:lnTo>
                  <a:pt x="2195575" y="2194629"/>
                </a:lnTo>
                <a:close/>
              </a:path>
              <a:path w="2631440" h="2630804">
                <a:moveTo>
                  <a:pt x="2189222" y="2188279"/>
                </a:moveTo>
                <a:lnTo>
                  <a:pt x="2169421" y="2188279"/>
                </a:lnTo>
                <a:lnTo>
                  <a:pt x="2174499" y="2193359"/>
                </a:lnTo>
                <a:lnTo>
                  <a:pt x="2194304" y="2193359"/>
                </a:lnTo>
                <a:lnTo>
                  <a:pt x="2189222" y="2188279"/>
                </a:lnTo>
                <a:close/>
              </a:path>
              <a:path w="2631440" h="2630804">
                <a:moveTo>
                  <a:pt x="2182869" y="2181929"/>
                </a:moveTo>
                <a:lnTo>
                  <a:pt x="2163074" y="2181929"/>
                </a:lnTo>
                <a:lnTo>
                  <a:pt x="2168152" y="2187009"/>
                </a:lnTo>
                <a:lnTo>
                  <a:pt x="2187951" y="2187009"/>
                </a:lnTo>
                <a:lnTo>
                  <a:pt x="2182869" y="2181929"/>
                </a:lnTo>
                <a:close/>
              </a:path>
              <a:path w="2631440" h="2630804">
                <a:moveTo>
                  <a:pt x="2176516" y="2175579"/>
                </a:moveTo>
                <a:lnTo>
                  <a:pt x="2156727" y="2175579"/>
                </a:lnTo>
                <a:lnTo>
                  <a:pt x="2161805" y="2180659"/>
                </a:lnTo>
                <a:lnTo>
                  <a:pt x="2181598" y="2180659"/>
                </a:lnTo>
                <a:lnTo>
                  <a:pt x="2176516" y="2175579"/>
                </a:lnTo>
                <a:close/>
              </a:path>
              <a:path w="2631440" h="2630804">
                <a:moveTo>
                  <a:pt x="2170164" y="2169229"/>
                </a:moveTo>
                <a:lnTo>
                  <a:pt x="2150380" y="2169229"/>
                </a:lnTo>
                <a:lnTo>
                  <a:pt x="2155458" y="2174309"/>
                </a:lnTo>
                <a:lnTo>
                  <a:pt x="2175246" y="2174309"/>
                </a:lnTo>
                <a:lnTo>
                  <a:pt x="2170164" y="2169229"/>
                </a:lnTo>
                <a:close/>
              </a:path>
              <a:path w="2631440" h="2630804">
                <a:moveTo>
                  <a:pt x="2163811" y="2162879"/>
                </a:moveTo>
                <a:lnTo>
                  <a:pt x="2144032" y="2162879"/>
                </a:lnTo>
                <a:lnTo>
                  <a:pt x="2149110" y="2167959"/>
                </a:lnTo>
                <a:lnTo>
                  <a:pt x="2168893" y="2167959"/>
                </a:lnTo>
                <a:lnTo>
                  <a:pt x="2163811" y="2162879"/>
                </a:lnTo>
                <a:close/>
              </a:path>
              <a:path w="2631440" h="2630804">
                <a:moveTo>
                  <a:pt x="2157458" y="2156529"/>
                </a:moveTo>
                <a:lnTo>
                  <a:pt x="2137685" y="2156529"/>
                </a:lnTo>
                <a:lnTo>
                  <a:pt x="2142763" y="2161609"/>
                </a:lnTo>
                <a:lnTo>
                  <a:pt x="2162540" y="2161609"/>
                </a:lnTo>
                <a:lnTo>
                  <a:pt x="2157458" y="2156529"/>
                </a:lnTo>
                <a:close/>
              </a:path>
              <a:path w="2631440" h="2630804">
                <a:moveTo>
                  <a:pt x="2151105" y="2150179"/>
                </a:moveTo>
                <a:lnTo>
                  <a:pt x="2131338" y="2150179"/>
                </a:lnTo>
                <a:lnTo>
                  <a:pt x="2136416" y="2155259"/>
                </a:lnTo>
                <a:lnTo>
                  <a:pt x="2156188" y="2155259"/>
                </a:lnTo>
                <a:lnTo>
                  <a:pt x="2151105" y="2150179"/>
                </a:lnTo>
                <a:close/>
              </a:path>
              <a:path w="2631440" h="2630804">
                <a:moveTo>
                  <a:pt x="2144753" y="2143829"/>
                </a:moveTo>
                <a:lnTo>
                  <a:pt x="2124991" y="2143829"/>
                </a:lnTo>
                <a:lnTo>
                  <a:pt x="2130068" y="2148909"/>
                </a:lnTo>
                <a:lnTo>
                  <a:pt x="2149835" y="2148909"/>
                </a:lnTo>
                <a:lnTo>
                  <a:pt x="2144753" y="2143829"/>
                </a:lnTo>
                <a:close/>
              </a:path>
              <a:path w="2631440" h="2630804">
                <a:moveTo>
                  <a:pt x="2138400" y="2137479"/>
                </a:moveTo>
                <a:lnTo>
                  <a:pt x="2118643" y="2137479"/>
                </a:lnTo>
                <a:lnTo>
                  <a:pt x="2123721" y="2142559"/>
                </a:lnTo>
                <a:lnTo>
                  <a:pt x="2143482" y="2142559"/>
                </a:lnTo>
                <a:lnTo>
                  <a:pt x="2138400" y="2137479"/>
                </a:lnTo>
                <a:close/>
              </a:path>
              <a:path w="2631440" h="2630804">
                <a:moveTo>
                  <a:pt x="2132047" y="2131129"/>
                </a:moveTo>
                <a:lnTo>
                  <a:pt x="2112296" y="2131129"/>
                </a:lnTo>
                <a:lnTo>
                  <a:pt x="2117374" y="2136209"/>
                </a:lnTo>
                <a:lnTo>
                  <a:pt x="2137129" y="2136209"/>
                </a:lnTo>
                <a:lnTo>
                  <a:pt x="2132047" y="2131129"/>
                </a:lnTo>
                <a:close/>
              </a:path>
              <a:path w="2631440" h="2630804">
                <a:moveTo>
                  <a:pt x="2125694" y="2124779"/>
                </a:moveTo>
                <a:lnTo>
                  <a:pt x="2105949" y="2124779"/>
                </a:lnTo>
                <a:lnTo>
                  <a:pt x="2111027" y="2129859"/>
                </a:lnTo>
                <a:lnTo>
                  <a:pt x="2130777" y="2129859"/>
                </a:lnTo>
                <a:lnTo>
                  <a:pt x="2125694" y="2124779"/>
                </a:lnTo>
                <a:close/>
              </a:path>
              <a:path w="2631440" h="2630804">
                <a:moveTo>
                  <a:pt x="2119342" y="2118429"/>
                </a:moveTo>
                <a:lnTo>
                  <a:pt x="2099602" y="2118429"/>
                </a:lnTo>
                <a:lnTo>
                  <a:pt x="2104679" y="2123509"/>
                </a:lnTo>
                <a:lnTo>
                  <a:pt x="2124424" y="2123509"/>
                </a:lnTo>
                <a:lnTo>
                  <a:pt x="2119342" y="2118429"/>
                </a:lnTo>
                <a:close/>
              </a:path>
              <a:path w="2631440" h="2630804">
                <a:moveTo>
                  <a:pt x="2112989" y="2112079"/>
                </a:moveTo>
                <a:lnTo>
                  <a:pt x="2093254" y="2112079"/>
                </a:lnTo>
                <a:lnTo>
                  <a:pt x="2098332" y="2117159"/>
                </a:lnTo>
                <a:lnTo>
                  <a:pt x="2118071" y="2117159"/>
                </a:lnTo>
                <a:lnTo>
                  <a:pt x="2112989" y="2112079"/>
                </a:lnTo>
                <a:close/>
              </a:path>
              <a:path w="2631440" h="2630804">
                <a:moveTo>
                  <a:pt x="2106636" y="2105729"/>
                </a:moveTo>
                <a:lnTo>
                  <a:pt x="2086907" y="2105729"/>
                </a:lnTo>
                <a:lnTo>
                  <a:pt x="2091985" y="2110809"/>
                </a:lnTo>
                <a:lnTo>
                  <a:pt x="2111718" y="2110809"/>
                </a:lnTo>
                <a:lnTo>
                  <a:pt x="2106636" y="2105729"/>
                </a:lnTo>
                <a:close/>
              </a:path>
              <a:path w="2631440" h="2630804">
                <a:moveTo>
                  <a:pt x="2100283" y="2099379"/>
                </a:moveTo>
                <a:lnTo>
                  <a:pt x="2080560" y="2099379"/>
                </a:lnTo>
                <a:lnTo>
                  <a:pt x="2085638" y="2104459"/>
                </a:lnTo>
                <a:lnTo>
                  <a:pt x="2105366" y="2104459"/>
                </a:lnTo>
                <a:lnTo>
                  <a:pt x="2100283" y="2099379"/>
                </a:lnTo>
                <a:close/>
              </a:path>
              <a:path w="2631440" h="2630804">
                <a:moveTo>
                  <a:pt x="2093931" y="2093029"/>
                </a:moveTo>
                <a:lnTo>
                  <a:pt x="2074213" y="2093029"/>
                </a:lnTo>
                <a:lnTo>
                  <a:pt x="2079290" y="2098109"/>
                </a:lnTo>
                <a:lnTo>
                  <a:pt x="2099013" y="2098109"/>
                </a:lnTo>
                <a:lnTo>
                  <a:pt x="2093931" y="2093029"/>
                </a:lnTo>
                <a:close/>
              </a:path>
              <a:path w="2631440" h="2630804">
                <a:moveTo>
                  <a:pt x="2087578" y="2086679"/>
                </a:moveTo>
                <a:lnTo>
                  <a:pt x="2067865" y="2086679"/>
                </a:lnTo>
                <a:lnTo>
                  <a:pt x="2072943" y="2091759"/>
                </a:lnTo>
                <a:lnTo>
                  <a:pt x="2092660" y="2091759"/>
                </a:lnTo>
                <a:lnTo>
                  <a:pt x="2087578" y="2086679"/>
                </a:lnTo>
                <a:close/>
              </a:path>
              <a:path w="2631440" h="2630804">
                <a:moveTo>
                  <a:pt x="2081225" y="2080329"/>
                </a:moveTo>
                <a:lnTo>
                  <a:pt x="2061518" y="2080329"/>
                </a:lnTo>
                <a:lnTo>
                  <a:pt x="2066596" y="2085409"/>
                </a:lnTo>
                <a:lnTo>
                  <a:pt x="2086307" y="2085409"/>
                </a:lnTo>
                <a:lnTo>
                  <a:pt x="2081225" y="2080329"/>
                </a:lnTo>
                <a:close/>
              </a:path>
              <a:path w="2631440" h="2630804">
                <a:moveTo>
                  <a:pt x="2074873" y="2073979"/>
                </a:moveTo>
                <a:lnTo>
                  <a:pt x="2055171" y="2073979"/>
                </a:lnTo>
                <a:lnTo>
                  <a:pt x="2060249" y="2079059"/>
                </a:lnTo>
                <a:lnTo>
                  <a:pt x="2079955" y="2079059"/>
                </a:lnTo>
                <a:lnTo>
                  <a:pt x="2074873" y="2073979"/>
                </a:lnTo>
                <a:close/>
              </a:path>
              <a:path w="2631440" h="2630804">
                <a:moveTo>
                  <a:pt x="2068520" y="2067629"/>
                </a:moveTo>
                <a:lnTo>
                  <a:pt x="2048823" y="2067629"/>
                </a:lnTo>
                <a:lnTo>
                  <a:pt x="2053901" y="2072709"/>
                </a:lnTo>
                <a:lnTo>
                  <a:pt x="2073602" y="2072709"/>
                </a:lnTo>
                <a:lnTo>
                  <a:pt x="2068520" y="2067629"/>
                </a:lnTo>
                <a:close/>
              </a:path>
              <a:path w="2631440" h="2630804">
                <a:moveTo>
                  <a:pt x="2062167" y="2061279"/>
                </a:moveTo>
                <a:lnTo>
                  <a:pt x="2042476" y="2061279"/>
                </a:lnTo>
                <a:lnTo>
                  <a:pt x="2047554" y="2066359"/>
                </a:lnTo>
                <a:lnTo>
                  <a:pt x="2067249" y="2066359"/>
                </a:lnTo>
                <a:lnTo>
                  <a:pt x="2062167" y="2061279"/>
                </a:lnTo>
                <a:close/>
              </a:path>
              <a:path w="2631440" h="2630804">
                <a:moveTo>
                  <a:pt x="2055814" y="2054929"/>
                </a:moveTo>
                <a:lnTo>
                  <a:pt x="2036129" y="2054929"/>
                </a:lnTo>
                <a:lnTo>
                  <a:pt x="2041207" y="2060009"/>
                </a:lnTo>
                <a:lnTo>
                  <a:pt x="2060897" y="2060009"/>
                </a:lnTo>
                <a:lnTo>
                  <a:pt x="2055814" y="2054929"/>
                </a:lnTo>
                <a:close/>
              </a:path>
              <a:path w="2631440" h="2630804">
                <a:moveTo>
                  <a:pt x="2049462" y="2048579"/>
                </a:moveTo>
                <a:lnTo>
                  <a:pt x="2029782" y="2048579"/>
                </a:lnTo>
                <a:lnTo>
                  <a:pt x="2034859" y="2053659"/>
                </a:lnTo>
                <a:lnTo>
                  <a:pt x="2054544" y="2053659"/>
                </a:lnTo>
                <a:lnTo>
                  <a:pt x="2049462" y="2048579"/>
                </a:lnTo>
                <a:close/>
              </a:path>
              <a:path w="2631440" h="2630804">
                <a:moveTo>
                  <a:pt x="2043109" y="2042229"/>
                </a:moveTo>
                <a:lnTo>
                  <a:pt x="2023434" y="2042229"/>
                </a:lnTo>
                <a:lnTo>
                  <a:pt x="2028512" y="2047309"/>
                </a:lnTo>
                <a:lnTo>
                  <a:pt x="2048191" y="2047309"/>
                </a:lnTo>
                <a:lnTo>
                  <a:pt x="2043109" y="2042229"/>
                </a:lnTo>
                <a:close/>
              </a:path>
              <a:path w="2631440" h="2630804">
                <a:moveTo>
                  <a:pt x="2036756" y="2035879"/>
                </a:moveTo>
                <a:lnTo>
                  <a:pt x="2017087" y="2035879"/>
                </a:lnTo>
                <a:lnTo>
                  <a:pt x="2022165" y="2040959"/>
                </a:lnTo>
                <a:lnTo>
                  <a:pt x="2041838" y="2040959"/>
                </a:lnTo>
                <a:lnTo>
                  <a:pt x="2036756" y="2035879"/>
                </a:lnTo>
                <a:close/>
              </a:path>
              <a:path w="2631440" h="2630804">
                <a:moveTo>
                  <a:pt x="2030403" y="2029529"/>
                </a:moveTo>
                <a:lnTo>
                  <a:pt x="2010740" y="2029529"/>
                </a:lnTo>
                <a:lnTo>
                  <a:pt x="2015818" y="2034609"/>
                </a:lnTo>
                <a:lnTo>
                  <a:pt x="2035486" y="2034609"/>
                </a:lnTo>
                <a:lnTo>
                  <a:pt x="2030403" y="2029529"/>
                </a:lnTo>
                <a:close/>
              </a:path>
              <a:path w="2631440" h="2630804">
                <a:moveTo>
                  <a:pt x="1822034" y="1821249"/>
                </a:moveTo>
                <a:lnTo>
                  <a:pt x="1802550" y="1821249"/>
                </a:lnTo>
                <a:lnTo>
                  <a:pt x="2009470" y="2028259"/>
                </a:lnTo>
                <a:lnTo>
                  <a:pt x="2029133" y="2028259"/>
                </a:lnTo>
                <a:lnTo>
                  <a:pt x="1822034" y="182124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0" y="4240603"/>
            <a:ext cx="2611755" cy="2612390"/>
          </a:xfrm>
          <a:custGeom>
            <a:avLst/>
            <a:gdLst/>
            <a:ahLst/>
            <a:cxnLst/>
            <a:rect l="l" t="t" r="r" b="b"/>
            <a:pathLst>
              <a:path w="2611755" h="2612390">
                <a:moveTo>
                  <a:pt x="0" y="0"/>
                </a:moveTo>
                <a:lnTo>
                  <a:pt x="0" y="3736"/>
                </a:lnTo>
                <a:lnTo>
                  <a:pt x="3735" y="3736"/>
                </a:lnTo>
                <a:lnTo>
                  <a:pt x="0" y="0"/>
                </a:lnTo>
                <a:close/>
              </a:path>
              <a:path w="2611755" h="2612390">
                <a:moveTo>
                  <a:pt x="3735" y="3736"/>
                </a:moveTo>
                <a:lnTo>
                  <a:pt x="0" y="3736"/>
                </a:lnTo>
                <a:lnTo>
                  <a:pt x="0" y="10086"/>
                </a:lnTo>
                <a:lnTo>
                  <a:pt x="10082" y="10086"/>
                </a:lnTo>
                <a:lnTo>
                  <a:pt x="3735" y="3736"/>
                </a:lnTo>
                <a:close/>
              </a:path>
              <a:path w="2611755" h="2612390">
                <a:moveTo>
                  <a:pt x="10082" y="10086"/>
                </a:moveTo>
                <a:lnTo>
                  <a:pt x="0" y="10086"/>
                </a:lnTo>
                <a:lnTo>
                  <a:pt x="0" y="16436"/>
                </a:lnTo>
                <a:lnTo>
                  <a:pt x="16429" y="16436"/>
                </a:lnTo>
                <a:lnTo>
                  <a:pt x="10082" y="10086"/>
                </a:lnTo>
                <a:close/>
              </a:path>
              <a:path w="2611755" h="2612390">
                <a:moveTo>
                  <a:pt x="16429" y="16436"/>
                </a:moveTo>
                <a:lnTo>
                  <a:pt x="0" y="16436"/>
                </a:lnTo>
                <a:lnTo>
                  <a:pt x="0" y="20169"/>
                </a:lnTo>
                <a:lnTo>
                  <a:pt x="2618" y="22786"/>
                </a:lnTo>
                <a:lnTo>
                  <a:pt x="22776" y="22786"/>
                </a:lnTo>
                <a:lnTo>
                  <a:pt x="16429" y="16436"/>
                </a:lnTo>
                <a:close/>
              </a:path>
              <a:path w="2611755" h="2612390">
                <a:moveTo>
                  <a:pt x="22776" y="22786"/>
                </a:moveTo>
                <a:lnTo>
                  <a:pt x="2618" y="22786"/>
                </a:lnTo>
                <a:lnTo>
                  <a:pt x="8971" y="29136"/>
                </a:lnTo>
                <a:lnTo>
                  <a:pt x="29124" y="29136"/>
                </a:lnTo>
                <a:lnTo>
                  <a:pt x="22776" y="22786"/>
                </a:lnTo>
                <a:close/>
              </a:path>
              <a:path w="2611755" h="2612390">
                <a:moveTo>
                  <a:pt x="29124" y="29136"/>
                </a:moveTo>
                <a:lnTo>
                  <a:pt x="8971" y="29136"/>
                </a:lnTo>
                <a:lnTo>
                  <a:pt x="15324" y="35486"/>
                </a:lnTo>
                <a:lnTo>
                  <a:pt x="35471" y="35486"/>
                </a:lnTo>
                <a:lnTo>
                  <a:pt x="29124" y="29136"/>
                </a:lnTo>
                <a:close/>
              </a:path>
              <a:path w="2611755" h="2612390">
                <a:moveTo>
                  <a:pt x="35471" y="35486"/>
                </a:moveTo>
                <a:lnTo>
                  <a:pt x="15324" y="35486"/>
                </a:lnTo>
                <a:lnTo>
                  <a:pt x="21677" y="41836"/>
                </a:lnTo>
                <a:lnTo>
                  <a:pt x="41818" y="41836"/>
                </a:lnTo>
                <a:lnTo>
                  <a:pt x="35471" y="35486"/>
                </a:lnTo>
                <a:close/>
              </a:path>
              <a:path w="2611755" h="2612390">
                <a:moveTo>
                  <a:pt x="41818" y="41836"/>
                </a:moveTo>
                <a:lnTo>
                  <a:pt x="21677" y="41836"/>
                </a:lnTo>
                <a:lnTo>
                  <a:pt x="28029" y="48186"/>
                </a:lnTo>
                <a:lnTo>
                  <a:pt x="48165" y="48186"/>
                </a:lnTo>
                <a:lnTo>
                  <a:pt x="41818" y="41836"/>
                </a:lnTo>
                <a:close/>
              </a:path>
              <a:path w="2611755" h="2612390">
                <a:moveTo>
                  <a:pt x="48165" y="48186"/>
                </a:moveTo>
                <a:lnTo>
                  <a:pt x="28029" y="48186"/>
                </a:lnTo>
                <a:lnTo>
                  <a:pt x="34382" y="54536"/>
                </a:lnTo>
                <a:lnTo>
                  <a:pt x="54513" y="54536"/>
                </a:lnTo>
                <a:lnTo>
                  <a:pt x="48165" y="48186"/>
                </a:lnTo>
                <a:close/>
              </a:path>
              <a:path w="2611755" h="2612390">
                <a:moveTo>
                  <a:pt x="54513" y="54536"/>
                </a:moveTo>
                <a:lnTo>
                  <a:pt x="34382" y="54536"/>
                </a:lnTo>
                <a:lnTo>
                  <a:pt x="40735" y="60886"/>
                </a:lnTo>
                <a:lnTo>
                  <a:pt x="60860" y="60886"/>
                </a:lnTo>
                <a:lnTo>
                  <a:pt x="54513" y="54536"/>
                </a:lnTo>
                <a:close/>
              </a:path>
              <a:path w="2611755" h="2612390">
                <a:moveTo>
                  <a:pt x="60860" y="60886"/>
                </a:moveTo>
                <a:lnTo>
                  <a:pt x="40735" y="60886"/>
                </a:lnTo>
                <a:lnTo>
                  <a:pt x="47087" y="67236"/>
                </a:lnTo>
                <a:lnTo>
                  <a:pt x="67207" y="67236"/>
                </a:lnTo>
                <a:lnTo>
                  <a:pt x="60860" y="60886"/>
                </a:lnTo>
                <a:close/>
              </a:path>
              <a:path w="2611755" h="2612390">
                <a:moveTo>
                  <a:pt x="67207" y="67236"/>
                </a:moveTo>
                <a:lnTo>
                  <a:pt x="47087" y="67236"/>
                </a:lnTo>
                <a:lnTo>
                  <a:pt x="53440" y="73586"/>
                </a:lnTo>
                <a:lnTo>
                  <a:pt x="73554" y="73586"/>
                </a:lnTo>
                <a:lnTo>
                  <a:pt x="67207" y="67236"/>
                </a:lnTo>
                <a:close/>
              </a:path>
              <a:path w="2611755" h="2612390">
                <a:moveTo>
                  <a:pt x="73554" y="73586"/>
                </a:moveTo>
                <a:lnTo>
                  <a:pt x="53440" y="73586"/>
                </a:lnTo>
                <a:lnTo>
                  <a:pt x="59793" y="79936"/>
                </a:lnTo>
                <a:lnTo>
                  <a:pt x="79902" y="79936"/>
                </a:lnTo>
                <a:lnTo>
                  <a:pt x="73554" y="73586"/>
                </a:lnTo>
                <a:close/>
              </a:path>
              <a:path w="2611755" h="2612390">
                <a:moveTo>
                  <a:pt x="79902" y="79936"/>
                </a:moveTo>
                <a:lnTo>
                  <a:pt x="59793" y="79936"/>
                </a:lnTo>
                <a:lnTo>
                  <a:pt x="66146" y="86286"/>
                </a:lnTo>
                <a:lnTo>
                  <a:pt x="86249" y="86286"/>
                </a:lnTo>
                <a:lnTo>
                  <a:pt x="79902" y="79936"/>
                </a:lnTo>
                <a:close/>
              </a:path>
              <a:path w="2611755" h="2612390">
                <a:moveTo>
                  <a:pt x="86249" y="86286"/>
                </a:moveTo>
                <a:lnTo>
                  <a:pt x="66146" y="86286"/>
                </a:lnTo>
                <a:lnTo>
                  <a:pt x="72498" y="92636"/>
                </a:lnTo>
                <a:lnTo>
                  <a:pt x="92596" y="92636"/>
                </a:lnTo>
                <a:lnTo>
                  <a:pt x="86249" y="86286"/>
                </a:lnTo>
                <a:close/>
              </a:path>
              <a:path w="2611755" h="2612390">
                <a:moveTo>
                  <a:pt x="92596" y="92636"/>
                </a:moveTo>
                <a:lnTo>
                  <a:pt x="72498" y="92636"/>
                </a:lnTo>
                <a:lnTo>
                  <a:pt x="78851" y="98986"/>
                </a:lnTo>
                <a:lnTo>
                  <a:pt x="98944" y="98986"/>
                </a:lnTo>
                <a:lnTo>
                  <a:pt x="92596" y="92636"/>
                </a:lnTo>
                <a:close/>
              </a:path>
              <a:path w="2611755" h="2612390">
                <a:moveTo>
                  <a:pt x="98944" y="98986"/>
                </a:moveTo>
                <a:lnTo>
                  <a:pt x="78851" y="98986"/>
                </a:lnTo>
                <a:lnTo>
                  <a:pt x="85204" y="105336"/>
                </a:lnTo>
                <a:lnTo>
                  <a:pt x="105291" y="105336"/>
                </a:lnTo>
                <a:lnTo>
                  <a:pt x="98944" y="98986"/>
                </a:lnTo>
                <a:close/>
              </a:path>
              <a:path w="2611755" h="2612390">
                <a:moveTo>
                  <a:pt x="105291" y="105336"/>
                </a:moveTo>
                <a:lnTo>
                  <a:pt x="85204" y="105336"/>
                </a:lnTo>
                <a:lnTo>
                  <a:pt x="91557" y="111686"/>
                </a:lnTo>
                <a:lnTo>
                  <a:pt x="111638" y="111686"/>
                </a:lnTo>
                <a:lnTo>
                  <a:pt x="105291" y="105336"/>
                </a:lnTo>
                <a:close/>
              </a:path>
              <a:path w="2611755" h="2612390">
                <a:moveTo>
                  <a:pt x="111638" y="111686"/>
                </a:moveTo>
                <a:lnTo>
                  <a:pt x="91557" y="111686"/>
                </a:lnTo>
                <a:lnTo>
                  <a:pt x="104262" y="124386"/>
                </a:lnTo>
                <a:lnTo>
                  <a:pt x="124333" y="124386"/>
                </a:lnTo>
                <a:lnTo>
                  <a:pt x="111638" y="111686"/>
                </a:lnTo>
                <a:close/>
              </a:path>
              <a:path w="2611755" h="2612390">
                <a:moveTo>
                  <a:pt x="124333" y="124386"/>
                </a:moveTo>
                <a:lnTo>
                  <a:pt x="104262" y="124386"/>
                </a:lnTo>
                <a:lnTo>
                  <a:pt x="110615" y="130736"/>
                </a:lnTo>
                <a:lnTo>
                  <a:pt x="130680" y="130736"/>
                </a:lnTo>
                <a:lnTo>
                  <a:pt x="124333" y="124386"/>
                </a:lnTo>
                <a:close/>
              </a:path>
              <a:path w="2611755" h="2612390">
                <a:moveTo>
                  <a:pt x="130680" y="130736"/>
                </a:moveTo>
                <a:lnTo>
                  <a:pt x="110615" y="130736"/>
                </a:lnTo>
                <a:lnTo>
                  <a:pt x="116968" y="137086"/>
                </a:lnTo>
                <a:lnTo>
                  <a:pt x="137027" y="137086"/>
                </a:lnTo>
                <a:lnTo>
                  <a:pt x="130680" y="130736"/>
                </a:lnTo>
                <a:close/>
              </a:path>
              <a:path w="2611755" h="2612390">
                <a:moveTo>
                  <a:pt x="137027" y="137086"/>
                </a:moveTo>
                <a:lnTo>
                  <a:pt x="116968" y="137086"/>
                </a:lnTo>
                <a:lnTo>
                  <a:pt x="123320" y="143436"/>
                </a:lnTo>
                <a:lnTo>
                  <a:pt x="143374" y="143436"/>
                </a:lnTo>
                <a:lnTo>
                  <a:pt x="137027" y="137086"/>
                </a:lnTo>
                <a:close/>
              </a:path>
              <a:path w="2611755" h="2612390">
                <a:moveTo>
                  <a:pt x="143374" y="143436"/>
                </a:moveTo>
                <a:lnTo>
                  <a:pt x="123320" y="143436"/>
                </a:lnTo>
                <a:lnTo>
                  <a:pt x="129673" y="149786"/>
                </a:lnTo>
                <a:lnTo>
                  <a:pt x="149722" y="149786"/>
                </a:lnTo>
                <a:lnTo>
                  <a:pt x="143374" y="143436"/>
                </a:lnTo>
                <a:close/>
              </a:path>
              <a:path w="2611755" h="2612390">
                <a:moveTo>
                  <a:pt x="149722" y="149786"/>
                </a:moveTo>
                <a:lnTo>
                  <a:pt x="129673" y="149786"/>
                </a:lnTo>
                <a:lnTo>
                  <a:pt x="136026" y="156136"/>
                </a:lnTo>
                <a:lnTo>
                  <a:pt x="156069" y="156136"/>
                </a:lnTo>
                <a:lnTo>
                  <a:pt x="149722" y="149786"/>
                </a:lnTo>
                <a:close/>
              </a:path>
              <a:path w="2611755" h="2612390">
                <a:moveTo>
                  <a:pt x="156069" y="156136"/>
                </a:moveTo>
                <a:lnTo>
                  <a:pt x="136026" y="156136"/>
                </a:lnTo>
                <a:lnTo>
                  <a:pt x="142378" y="162486"/>
                </a:lnTo>
                <a:lnTo>
                  <a:pt x="162416" y="162486"/>
                </a:lnTo>
                <a:lnTo>
                  <a:pt x="156069" y="156136"/>
                </a:lnTo>
                <a:close/>
              </a:path>
              <a:path w="2611755" h="2612390">
                <a:moveTo>
                  <a:pt x="162416" y="162486"/>
                </a:moveTo>
                <a:lnTo>
                  <a:pt x="142378" y="162486"/>
                </a:lnTo>
                <a:lnTo>
                  <a:pt x="148731" y="168836"/>
                </a:lnTo>
                <a:lnTo>
                  <a:pt x="168763" y="168836"/>
                </a:lnTo>
                <a:lnTo>
                  <a:pt x="162416" y="162486"/>
                </a:lnTo>
                <a:close/>
              </a:path>
              <a:path w="2611755" h="2612390">
                <a:moveTo>
                  <a:pt x="168763" y="168836"/>
                </a:moveTo>
                <a:lnTo>
                  <a:pt x="148731" y="168836"/>
                </a:lnTo>
                <a:lnTo>
                  <a:pt x="161437" y="181536"/>
                </a:lnTo>
                <a:lnTo>
                  <a:pt x="181458" y="181536"/>
                </a:lnTo>
                <a:lnTo>
                  <a:pt x="168763" y="168836"/>
                </a:lnTo>
                <a:close/>
              </a:path>
              <a:path w="2611755" h="2612390">
                <a:moveTo>
                  <a:pt x="181458" y="181536"/>
                </a:moveTo>
                <a:lnTo>
                  <a:pt x="161437" y="181536"/>
                </a:lnTo>
                <a:lnTo>
                  <a:pt x="167789" y="187886"/>
                </a:lnTo>
                <a:lnTo>
                  <a:pt x="187805" y="187886"/>
                </a:lnTo>
                <a:lnTo>
                  <a:pt x="181458" y="181536"/>
                </a:lnTo>
                <a:close/>
              </a:path>
              <a:path w="2611755" h="2612390">
                <a:moveTo>
                  <a:pt x="187805" y="187886"/>
                </a:moveTo>
                <a:lnTo>
                  <a:pt x="167789" y="187886"/>
                </a:lnTo>
                <a:lnTo>
                  <a:pt x="174142" y="194236"/>
                </a:lnTo>
                <a:lnTo>
                  <a:pt x="194153" y="194236"/>
                </a:lnTo>
                <a:lnTo>
                  <a:pt x="187805" y="187886"/>
                </a:lnTo>
                <a:close/>
              </a:path>
              <a:path w="2611755" h="2612390">
                <a:moveTo>
                  <a:pt x="194153" y="194236"/>
                </a:moveTo>
                <a:lnTo>
                  <a:pt x="174142" y="194236"/>
                </a:lnTo>
                <a:lnTo>
                  <a:pt x="180495" y="200586"/>
                </a:lnTo>
                <a:lnTo>
                  <a:pt x="200500" y="200586"/>
                </a:lnTo>
                <a:lnTo>
                  <a:pt x="194153" y="194236"/>
                </a:lnTo>
                <a:close/>
              </a:path>
              <a:path w="2611755" h="2612390">
                <a:moveTo>
                  <a:pt x="200500" y="200586"/>
                </a:moveTo>
                <a:lnTo>
                  <a:pt x="180495" y="200586"/>
                </a:lnTo>
                <a:lnTo>
                  <a:pt x="186848" y="206936"/>
                </a:lnTo>
                <a:lnTo>
                  <a:pt x="206847" y="206936"/>
                </a:lnTo>
                <a:lnTo>
                  <a:pt x="200500" y="200586"/>
                </a:lnTo>
                <a:close/>
              </a:path>
              <a:path w="2611755" h="2612390">
                <a:moveTo>
                  <a:pt x="206847" y="206936"/>
                </a:moveTo>
                <a:lnTo>
                  <a:pt x="186848" y="206936"/>
                </a:lnTo>
                <a:lnTo>
                  <a:pt x="193200" y="213286"/>
                </a:lnTo>
                <a:lnTo>
                  <a:pt x="213194" y="213286"/>
                </a:lnTo>
                <a:lnTo>
                  <a:pt x="206847" y="206936"/>
                </a:lnTo>
                <a:close/>
              </a:path>
              <a:path w="2611755" h="2612390">
                <a:moveTo>
                  <a:pt x="213194" y="213286"/>
                </a:moveTo>
                <a:lnTo>
                  <a:pt x="193200" y="213286"/>
                </a:lnTo>
                <a:lnTo>
                  <a:pt x="199553" y="219636"/>
                </a:lnTo>
                <a:lnTo>
                  <a:pt x="219542" y="219636"/>
                </a:lnTo>
                <a:lnTo>
                  <a:pt x="213194" y="213286"/>
                </a:lnTo>
                <a:close/>
              </a:path>
              <a:path w="2611755" h="2612390">
                <a:moveTo>
                  <a:pt x="219542" y="219636"/>
                </a:moveTo>
                <a:lnTo>
                  <a:pt x="199553" y="219636"/>
                </a:lnTo>
                <a:lnTo>
                  <a:pt x="212259" y="232336"/>
                </a:lnTo>
                <a:lnTo>
                  <a:pt x="232236" y="232336"/>
                </a:lnTo>
                <a:lnTo>
                  <a:pt x="219542" y="219636"/>
                </a:lnTo>
                <a:close/>
              </a:path>
              <a:path w="2611755" h="2612390">
                <a:moveTo>
                  <a:pt x="232236" y="232336"/>
                </a:moveTo>
                <a:lnTo>
                  <a:pt x="212259" y="232336"/>
                </a:lnTo>
                <a:lnTo>
                  <a:pt x="218611" y="238686"/>
                </a:lnTo>
                <a:lnTo>
                  <a:pt x="238583" y="238686"/>
                </a:lnTo>
                <a:lnTo>
                  <a:pt x="232236" y="232336"/>
                </a:lnTo>
                <a:close/>
              </a:path>
              <a:path w="2611755" h="2612390">
                <a:moveTo>
                  <a:pt x="238583" y="238686"/>
                </a:moveTo>
                <a:lnTo>
                  <a:pt x="218611" y="238686"/>
                </a:lnTo>
                <a:lnTo>
                  <a:pt x="224964" y="245036"/>
                </a:lnTo>
                <a:lnTo>
                  <a:pt x="244931" y="245036"/>
                </a:lnTo>
                <a:lnTo>
                  <a:pt x="238583" y="238686"/>
                </a:lnTo>
                <a:close/>
              </a:path>
              <a:path w="2611755" h="2612390">
                <a:moveTo>
                  <a:pt x="244931" y="245036"/>
                </a:moveTo>
                <a:lnTo>
                  <a:pt x="224964" y="245036"/>
                </a:lnTo>
                <a:lnTo>
                  <a:pt x="231317" y="251386"/>
                </a:lnTo>
                <a:lnTo>
                  <a:pt x="251278" y="251386"/>
                </a:lnTo>
                <a:lnTo>
                  <a:pt x="244931" y="245036"/>
                </a:lnTo>
                <a:close/>
              </a:path>
              <a:path w="2611755" h="2612390">
                <a:moveTo>
                  <a:pt x="251278" y="251386"/>
                </a:moveTo>
                <a:lnTo>
                  <a:pt x="231317" y="251386"/>
                </a:lnTo>
                <a:lnTo>
                  <a:pt x="237670" y="257736"/>
                </a:lnTo>
                <a:lnTo>
                  <a:pt x="257625" y="257736"/>
                </a:lnTo>
                <a:lnTo>
                  <a:pt x="251278" y="251386"/>
                </a:lnTo>
                <a:close/>
              </a:path>
              <a:path w="2611755" h="2612390">
                <a:moveTo>
                  <a:pt x="257625" y="257736"/>
                </a:moveTo>
                <a:lnTo>
                  <a:pt x="237670" y="257736"/>
                </a:lnTo>
                <a:lnTo>
                  <a:pt x="244022" y="264086"/>
                </a:lnTo>
                <a:lnTo>
                  <a:pt x="263972" y="264086"/>
                </a:lnTo>
                <a:lnTo>
                  <a:pt x="257625" y="257736"/>
                </a:lnTo>
                <a:close/>
              </a:path>
              <a:path w="2611755" h="2612390">
                <a:moveTo>
                  <a:pt x="263972" y="264086"/>
                </a:moveTo>
                <a:lnTo>
                  <a:pt x="244022" y="264086"/>
                </a:lnTo>
                <a:lnTo>
                  <a:pt x="250375" y="270436"/>
                </a:lnTo>
                <a:lnTo>
                  <a:pt x="270320" y="270436"/>
                </a:lnTo>
                <a:lnTo>
                  <a:pt x="263972" y="264086"/>
                </a:lnTo>
                <a:close/>
              </a:path>
              <a:path w="2611755" h="2612390">
                <a:moveTo>
                  <a:pt x="270320" y="270436"/>
                </a:moveTo>
                <a:lnTo>
                  <a:pt x="250375" y="270436"/>
                </a:lnTo>
                <a:lnTo>
                  <a:pt x="256728" y="276786"/>
                </a:lnTo>
                <a:lnTo>
                  <a:pt x="276667" y="276786"/>
                </a:lnTo>
                <a:lnTo>
                  <a:pt x="270320" y="270436"/>
                </a:lnTo>
                <a:close/>
              </a:path>
              <a:path w="2611755" h="2612390">
                <a:moveTo>
                  <a:pt x="276667" y="276786"/>
                </a:moveTo>
                <a:lnTo>
                  <a:pt x="256728" y="276786"/>
                </a:lnTo>
                <a:lnTo>
                  <a:pt x="263080" y="283136"/>
                </a:lnTo>
                <a:lnTo>
                  <a:pt x="283014" y="283136"/>
                </a:lnTo>
                <a:lnTo>
                  <a:pt x="276667" y="276786"/>
                </a:lnTo>
                <a:close/>
              </a:path>
              <a:path w="2611755" h="2612390">
                <a:moveTo>
                  <a:pt x="283014" y="283136"/>
                </a:moveTo>
                <a:lnTo>
                  <a:pt x="263080" y="283136"/>
                </a:lnTo>
                <a:lnTo>
                  <a:pt x="275786" y="295836"/>
                </a:lnTo>
                <a:lnTo>
                  <a:pt x="295709" y="295836"/>
                </a:lnTo>
                <a:lnTo>
                  <a:pt x="283014" y="283136"/>
                </a:lnTo>
                <a:close/>
              </a:path>
              <a:path w="2611755" h="2612390">
                <a:moveTo>
                  <a:pt x="295709" y="295836"/>
                </a:moveTo>
                <a:lnTo>
                  <a:pt x="275786" y="295836"/>
                </a:lnTo>
                <a:lnTo>
                  <a:pt x="282139" y="302186"/>
                </a:lnTo>
                <a:lnTo>
                  <a:pt x="302056" y="302186"/>
                </a:lnTo>
                <a:lnTo>
                  <a:pt x="295709" y="295836"/>
                </a:lnTo>
                <a:close/>
              </a:path>
              <a:path w="2611755" h="2612390">
                <a:moveTo>
                  <a:pt x="302056" y="302186"/>
                </a:moveTo>
                <a:lnTo>
                  <a:pt x="282139" y="302186"/>
                </a:lnTo>
                <a:lnTo>
                  <a:pt x="288491" y="308536"/>
                </a:lnTo>
                <a:lnTo>
                  <a:pt x="308403" y="308536"/>
                </a:lnTo>
                <a:lnTo>
                  <a:pt x="302056" y="302186"/>
                </a:lnTo>
                <a:close/>
              </a:path>
              <a:path w="2611755" h="2612390">
                <a:moveTo>
                  <a:pt x="308403" y="308536"/>
                </a:moveTo>
                <a:lnTo>
                  <a:pt x="288491" y="308536"/>
                </a:lnTo>
                <a:lnTo>
                  <a:pt x="294844" y="314886"/>
                </a:lnTo>
                <a:lnTo>
                  <a:pt x="314751" y="314886"/>
                </a:lnTo>
                <a:lnTo>
                  <a:pt x="308403" y="308536"/>
                </a:lnTo>
                <a:close/>
              </a:path>
              <a:path w="2611755" h="2612390">
                <a:moveTo>
                  <a:pt x="314751" y="314886"/>
                </a:moveTo>
                <a:lnTo>
                  <a:pt x="294844" y="314886"/>
                </a:lnTo>
                <a:lnTo>
                  <a:pt x="307550" y="327586"/>
                </a:lnTo>
                <a:lnTo>
                  <a:pt x="327445" y="327586"/>
                </a:lnTo>
                <a:lnTo>
                  <a:pt x="314751" y="314886"/>
                </a:lnTo>
                <a:close/>
              </a:path>
              <a:path w="2611755" h="2612390">
                <a:moveTo>
                  <a:pt x="327445" y="327586"/>
                </a:moveTo>
                <a:lnTo>
                  <a:pt x="307550" y="327586"/>
                </a:lnTo>
                <a:lnTo>
                  <a:pt x="313902" y="333936"/>
                </a:lnTo>
                <a:lnTo>
                  <a:pt x="333792" y="333936"/>
                </a:lnTo>
                <a:lnTo>
                  <a:pt x="327445" y="327586"/>
                </a:lnTo>
                <a:close/>
              </a:path>
              <a:path w="2611755" h="2612390">
                <a:moveTo>
                  <a:pt x="333792" y="333936"/>
                </a:moveTo>
                <a:lnTo>
                  <a:pt x="313902" y="333936"/>
                </a:lnTo>
                <a:lnTo>
                  <a:pt x="320255" y="340286"/>
                </a:lnTo>
                <a:lnTo>
                  <a:pt x="340140" y="340286"/>
                </a:lnTo>
                <a:lnTo>
                  <a:pt x="333792" y="333936"/>
                </a:lnTo>
                <a:close/>
              </a:path>
              <a:path w="2611755" h="2612390">
                <a:moveTo>
                  <a:pt x="340140" y="340286"/>
                </a:moveTo>
                <a:lnTo>
                  <a:pt x="320255" y="340286"/>
                </a:lnTo>
                <a:lnTo>
                  <a:pt x="332961" y="352986"/>
                </a:lnTo>
                <a:lnTo>
                  <a:pt x="352834" y="352986"/>
                </a:lnTo>
                <a:lnTo>
                  <a:pt x="340140" y="340286"/>
                </a:lnTo>
                <a:close/>
              </a:path>
              <a:path w="2611755" h="2612390">
                <a:moveTo>
                  <a:pt x="352834" y="352986"/>
                </a:moveTo>
                <a:lnTo>
                  <a:pt x="332961" y="352986"/>
                </a:lnTo>
                <a:lnTo>
                  <a:pt x="339313" y="359336"/>
                </a:lnTo>
                <a:lnTo>
                  <a:pt x="359181" y="359336"/>
                </a:lnTo>
                <a:lnTo>
                  <a:pt x="352834" y="352986"/>
                </a:lnTo>
                <a:close/>
              </a:path>
              <a:path w="2611755" h="2612390">
                <a:moveTo>
                  <a:pt x="359181" y="359336"/>
                </a:moveTo>
                <a:lnTo>
                  <a:pt x="339313" y="359336"/>
                </a:lnTo>
                <a:lnTo>
                  <a:pt x="352019" y="372036"/>
                </a:lnTo>
                <a:lnTo>
                  <a:pt x="371876" y="372036"/>
                </a:lnTo>
                <a:lnTo>
                  <a:pt x="359181" y="359336"/>
                </a:lnTo>
                <a:close/>
              </a:path>
              <a:path w="2611755" h="2612390">
                <a:moveTo>
                  <a:pt x="371876" y="372036"/>
                </a:moveTo>
                <a:lnTo>
                  <a:pt x="352019" y="372036"/>
                </a:lnTo>
                <a:lnTo>
                  <a:pt x="358372" y="378386"/>
                </a:lnTo>
                <a:lnTo>
                  <a:pt x="378223" y="378386"/>
                </a:lnTo>
                <a:lnTo>
                  <a:pt x="371876" y="372036"/>
                </a:lnTo>
                <a:close/>
              </a:path>
              <a:path w="2611755" h="2612390">
                <a:moveTo>
                  <a:pt x="378223" y="378386"/>
                </a:moveTo>
                <a:lnTo>
                  <a:pt x="358372" y="378386"/>
                </a:lnTo>
                <a:lnTo>
                  <a:pt x="364724" y="384736"/>
                </a:lnTo>
                <a:lnTo>
                  <a:pt x="384570" y="384736"/>
                </a:lnTo>
                <a:lnTo>
                  <a:pt x="378223" y="378386"/>
                </a:lnTo>
                <a:close/>
              </a:path>
              <a:path w="2611755" h="2612390">
                <a:moveTo>
                  <a:pt x="384570" y="384736"/>
                </a:moveTo>
                <a:lnTo>
                  <a:pt x="364724" y="384736"/>
                </a:lnTo>
                <a:lnTo>
                  <a:pt x="371077" y="391086"/>
                </a:lnTo>
                <a:lnTo>
                  <a:pt x="390918" y="391086"/>
                </a:lnTo>
                <a:lnTo>
                  <a:pt x="384570" y="384736"/>
                </a:lnTo>
                <a:close/>
              </a:path>
              <a:path w="2611755" h="2612390">
                <a:moveTo>
                  <a:pt x="390918" y="391086"/>
                </a:moveTo>
                <a:lnTo>
                  <a:pt x="371077" y="391086"/>
                </a:lnTo>
                <a:lnTo>
                  <a:pt x="377430" y="397436"/>
                </a:lnTo>
                <a:lnTo>
                  <a:pt x="397265" y="397436"/>
                </a:lnTo>
                <a:lnTo>
                  <a:pt x="390918" y="391086"/>
                </a:lnTo>
                <a:close/>
              </a:path>
              <a:path w="2611755" h="2612390">
                <a:moveTo>
                  <a:pt x="397265" y="397436"/>
                </a:moveTo>
                <a:lnTo>
                  <a:pt x="377430" y="397436"/>
                </a:lnTo>
                <a:lnTo>
                  <a:pt x="383782" y="403786"/>
                </a:lnTo>
                <a:lnTo>
                  <a:pt x="403612" y="403786"/>
                </a:lnTo>
                <a:lnTo>
                  <a:pt x="397265" y="397436"/>
                </a:lnTo>
                <a:close/>
              </a:path>
              <a:path w="2611755" h="2612390">
                <a:moveTo>
                  <a:pt x="403612" y="403786"/>
                </a:moveTo>
                <a:lnTo>
                  <a:pt x="383782" y="403786"/>
                </a:lnTo>
                <a:lnTo>
                  <a:pt x="390135" y="410136"/>
                </a:lnTo>
                <a:lnTo>
                  <a:pt x="409960" y="410136"/>
                </a:lnTo>
                <a:lnTo>
                  <a:pt x="403612" y="403786"/>
                </a:lnTo>
                <a:close/>
              </a:path>
              <a:path w="2611755" h="2612390">
                <a:moveTo>
                  <a:pt x="409960" y="410136"/>
                </a:moveTo>
                <a:lnTo>
                  <a:pt x="390135" y="410136"/>
                </a:lnTo>
                <a:lnTo>
                  <a:pt x="396488" y="416486"/>
                </a:lnTo>
                <a:lnTo>
                  <a:pt x="416307" y="416486"/>
                </a:lnTo>
                <a:lnTo>
                  <a:pt x="409960" y="410136"/>
                </a:lnTo>
                <a:close/>
              </a:path>
              <a:path w="2611755" h="2612390">
                <a:moveTo>
                  <a:pt x="416307" y="416486"/>
                </a:moveTo>
                <a:lnTo>
                  <a:pt x="396488" y="416486"/>
                </a:lnTo>
                <a:lnTo>
                  <a:pt x="402841" y="422836"/>
                </a:lnTo>
                <a:lnTo>
                  <a:pt x="422654" y="422836"/>
                </a:lnTo>
                <a:lnTo>
                  <a:pt x="416307" y="416486"/>
                </a:lnTo>
                <a:close/>
              </a:path>
              <a:path w="2611755" h="2612390">
                <a:moveTo>
                  <a:pt x="422654" y="422836"/>
                </a:moveTo>
                <a:lnTo>
                  <a:pt x="402841" y="422836"/>
                </a:lnTo>
                <a:lnTo>
                  <a:pt x="409193" y="429186"/>
                </a:lnTo>
                <a:lnTo>
                  <a:pt x="429001" y="429186"/>
                </a:lnTo>
                <a:lnTo>
                  <a:pt x="422654" y="422836"/>
                </a:lnTo>
                <a:close/>
              </a:path>
              <a:path w="2611755" h="2612390">
                <a:moveTo>
                  <a:pt x="429001" y="429186"/>
                </a:moveTo>
                <a:lnTo>
                  <a:pt x="409193" y="429186"/>
                </a:lnTo>
                <a:lnTo>
                  <a:pt x="415546" y="435536"/>
                </a:lnTo>
                <a:lnTo>
                  <a:pt x="435349" y="435536"/>
                </a:lnTo>
                <a:lnTo>
                  <a:pt x="429001" y="429186"/>
                </a:lnTo>
                <a:close/>
              </a:path>
              <a:path w="2611755" h="2612390">
                <a:moveTo>
                  <a:pt x="435349" y="435536"/>
                </a:moveTo>
                <a:lnTo>
                  <a:pt x="415546" y="435536"/>
                </a:lnTo>
                <a:lnTo>
                  <a:pt x="421899" y="441886"/>
                </a:lnTo>
                <a:lnTo>
                  <a:pt x="441696" y="441886"/>
                </a:lnTo>
                <a:lnTo>
                  <a:pt x="435349" y="435536"/>
                </a:lnTo>
                <a:close/>
              </a:path>
              <a:path w="2611755" h="2612390">
                <a:moveTo>
                  <a:pt x="441696" y="441886"/>
                </a:moveTo>
                <a:lnTo>
                  <a:pt x="421899" y="441886"/>
                </a:lnTo>
                <a:lnTo>
                  <a:pt x="434604" y="454586"/>
                </a:lnTo>
                <a:lnTo>
                  <a:pt x="454390" y="454586"/>
                </a:lnTo>
                <a:lnTo>
                  <a:pt x="441696" y="441886"/>
                </a:lnTo>
                <a:close/>
              </a:path>
              <a:path w="2611755" h="2612390">
                <a:moveTo>
                  <a:pt x="454390" y="454586"/>
                </a:moveTo>
                <a:lnTo>
                  <a:pt x="434604" y="454586"/>
                </a:lnTo>
                <a:lnTo>
                  <a:pt x="447310" y="467286"/>
                </a:lnTo>
                <a:lnTo>
                  <a:pt x="467085" y="467286"/>
                </a:lnTo>
                <a:lnTo>
                  <a:pt x="454390" y="454586"/>
                </a:lnTo>
                <a:close/>
              </a:path>
              <a:path w="2611755" h="2612390">
                <a:moveTo>
                  <a:pt x="467085" y="467286"/>
                </a:moveTo>
                <a:lnTo>
                  <a:pt x="447310" y="467286"/>
                </a:lnTo>
                <a:lnTo>
                  <a:pt x="472721" y="492686"/>
                </a:lnTo>
                <a:lnTo>
                  <a:pt x="492474" y="492686"/>
                </a:lnTo>
                <a:lnTo>
                  <a:pt x="467085" y="467286"/>
                </a:lnTo>
                <a:close/>
              </a:path>
              <a:path w="2611755" h="2612390">
                <a:moveTo>
                  <a:pt x="492474" y="492686"/>
                </a:moveTo>
                <a:lnTo>
                  <a:pt x="472721" y="492686"/>
                </a:lnTo>
                <a:lnTo>
                  <a:pt x="479073" y="499036"/>
                </a:lnTo>
                <a:lnTo>
                  <a:pt x="498821" y="499036"/>
                </a:lnTo>
                <a:lnTo>
                  <a:pt x="492474" y="492686"/>
                </a:lnTo>
                <a:close/>
              </a:path>
              <a:path w="2611755" h="2612390">
                <a:moveTo>
                  <a:pt x="498821" y="499036"/>
                </a:moveTo>
                <a:lnTo>
                  <a:pt x="479073" y="499036"/>
                </a:lnTo>
                <a:lnTo>
                  <a:pt x="485426" y="505386"/>
                </a:lnTo>
                <a:lnTo>
                  <a:pt x="505169" y="505386"/>
                </a:lnTo>
                <a:lnTo>
                  <a:pt x="498821" y="499036"/>
                </a:lnTo>
                <a:close/>
              </a:path>
              <a:path w="2611755" h="2612390">
                <a:moveTo>
                  <a:pt x="505169" y="505386"/>
                </a:moveTo>
                <a:lnTo>
                  <a:pt x="485426" y="505386"/>
                </a:lnTo>
                <a:lnTo>
                  <a:pt x="504484" y="524436"/>
                </a:lnTo>
                <a:lnTo>
                  <a:pt x="524210" y="524436"/>
                </a:lnTo>
                <a:lnTo>
                  <a:pt x="505169" y="505386"/>
                </a:lnTo>
                <a:close/>
              </a:path>
              <a:path w="2611755" h="2612390">
                <a:moveTo>
                  <a:pt x="524210" y="524436"/>
                </a:moveTo>
                <a:lnTo>
                  <a:pt x="504484" y="524436"/>
                </a:lnTo>
                <a:lnTo>
                  <a:pt x="510837" y="530786"/>
                </a:lnTo>
                <a:lnTo>
                  <a:pt x="530558" y="530786"/>
                </a:lnTo>
                <a:lnTo>
                  <a:pt x="524210" y="524436"/>
                </a:lnTo>
                <a:close/>
              </a:path>
              <a:path w="2611755" h="2612390">
                <a:moveTo>
                  <a:pt x="530558" y="530786"/>
                </a:moveTo>
                <a:lnTo>
                  <a:pt x="510837" y="530786"/>
                </a:lnTo>
                <a:lnTo>
                  <a:pt x="517190" y="537136"/>
                </a:lnTo>
                <a:lnTo>
                  <a:pt x="536905" y="537136"/>
                </a:lnTo>
                <a:lnTo>
                  <a:pt x="530558" y="530786"/>
                </a:lnTo>
                <a:close/>
              </a:path>
              <a:path w="2611755" h="2612390">
                <a:moveTo>
                  <a:pt x="536905" y="537136"/>
                </a:moveTo>
                <a:lnTo>
                  <a:pt x="517190" y="537136"/>
                </a:lnTo>
                <a:lnTo>
                  <a:pt x="529895" y="549836"/>
                </a:lnTo>
                <a:lnTo>
                  <a:pt x="549599" y="549836"/>
                </a:lnTo>
                <a:lnTo>
                  <a:pt x="536905" y="537136"/>
                </a:lnTo>
                <a:close/>
              </a:path>
              <a:path w="2611755" h="2612390">
                <a:moveTo>
                  <a:pt x="549599" y="549836"/>
                </a:moveTo>
                <a:lnTo>
                  <a:pt x="529895" y="549836"/>
                </a:lnTo>
                <a:lnTo>
                  <a:pt x="536248" y="556186"/>
                </a:lnTo>
                <a:lnTo>
                  <a:pt x="555947" y="556186"/>
                </a:lnTo>
                <a:lnTo>
                  <a:pt x="549599" y="549836"/>
                </a:lnTo>
                <a:close/>
              </a:path>
              <a:path w="2611755" h="2612390">
                <a:moveTo>
                  <a:pt x="555947" y="556186"/>
                </a:moveTo>
                <a:lnTo>
                  <a:pt x="536248" y="556186"/>
                </a:lnTo>
                <a:lnTo>
                  <a:pt x="548954" y="568886"/>
                </a:lnTo>
                <a:lnTo>
                  <a:pt x="568641" y="568886"/>
                </a:lnTo>
                <a:lnTo>
                  <a:pt x="555947" y="556186"/>
                </a:lnTo>
                <a:close/>
              </a:path>
              <a:path w="2611755" h="2612390">
                <a:moveTo>
                  <a:pt x="568641" y="568886"/>
                </a:moveTo>
                <a:lnTo>
                  <a:pt x="548954" y="568886"/>
                </a:lnTo>
                <a:lnTo>
                  <a:pt x="555306" y="575236"/>
                </a:lnTo>
                <a:lnTo>
                  <a:pt x="574988" y="575236"/>
                </a:lnTo>
                <a:lnTo>
                  <a:pt x="568641" y="568886"/>
                </a:lnTo>
                <a:close/>
              </a:path>
              <a:path w="2611755" h="2612390">
                <a:moveTo>
                  <a:pt x="574988" y="575236"/>
                </a:moveTo>
                <a:lnTo>
                  <a:pt x="555306" y="575236"/>
                </a:lnTo>
                <a:lnTo>
                  <a:pt x="561659" y="581586"/>
                </a:lnTo>
                <a:lnTo>
                  <a:pt x="581336" y="581586"/>
                </a:lnTo>
                <a:lnTo>
                  <a:pt x="574988" y="575236"/>
                </a:lnTo>
                <a:close/>
              </a:path>
              <a:path w="2611755" h="2612390">
                <a:moveTo>
                  <a:pt x="581336" y="581586"/>
                </a:moveTo>
                <a:lnTo>
                  <a:pt x="561659" y="581586"/>
                </a:lnTo>
                <a:lnTo>
                  <a:pt x="568012" y="587936"/>
                </a:lnTo>
                <a:lnTo>
                  <a:pt x="587683" y="587936"/>
                </a:lnTo>
                <a:lnTo>
                  <a:pt x="581336" y="581586"/>
                </a:lnTo>
                <a:close/>
              </a:path>
              <a:path w="2611755" h="2612390">
                <a:moveTo>
                  <a:pt x="587683" y="587936"/>
                </a:moveTo>
                <a:lnTo>
                  <a:pt x="568012" y="587936"/>
                </a:lnTo>
                <a:lnTo>
                  <a:pt x="580717" y="600636"/>
                </a:lnTo>
                <a:lnTo>
                  <a:pt x="600378" y="600636"/>
                </a:lnTo>
                <a:lnTo>
                  <a:pt x="587683" y="587936"/>
                </a:lnTo>
                <a:close/>
              </a:path>
              <a:path w="2611755" h="2612390">
                <a:moveTo>
                  <a:pt x="600378" y="600636"/>
                </a:moveTo>
                <a:lnTo>
                  <a:pt x="580717" y="600636"/>
                </a:lnTo>
                <a:lnTo>
                  <a:pt x="587070" y="606986"/>
                </a:lnTo>
                <a:lnTo>
                  <a:pt x="606725" y="606986"/>
                </a:lnTo>
                <a:lnTo>
                  <a:pt x="600378" y="600636"/>
                </a:lnTo>
                <a:close/>
              </a:path>
              <a:path w="2611755" h="2612390">
                <a:moveTo>
                  <a:pt x="606725" y="606986"/>
                </a:moveTo>
                <a:lnTo>
                  <a:pt x="587070" y="606986"/>
                </a:lnTo>
                <a:lnTo>
                  <a:pt x="593423" y="613336"/>
                </a:lnTo>
                <a:lnTo>
                  <a:pt x="613072" y="613336"/>
                </a:lnTo>
                <a:lnTo>
                  <a:pt x="606725" y="606986"/>
                </a:lnTo>
                <a:close/>
              </a:path>
              <a:path w="2611755" h="2612390">
                <a:moveTo>
                  <a:pt x="613072" y="613336"/>
                </a:moveTo>
                <a:lnTo>
                  <a:pt x="593423" y="613336"/>
                </a:lnTo>
                <a:lnTo>
                  <a:pt x="599775" y="619686"/>
                </a:lnTo>
                <a:lnTo>
                  <a:pt x="619419" y="619686"/>
                </a:lnTo>
                <a:lnTo>
                  <a:pt x="613072" y="613336"/>
                </a:lnTo>
                <a:close/>
              </a:path>
              <a:path w="2611755" h="2612390">
                <a:moveTo>
                  <a:pt x="619419" y="619686"/>
                </a:moveTo>
                <a:lnTo>
                  <a:pt x="599775" y="619686"/>
                </a:lnTo>
                <a:lnTo>
                  <a:pt x="606128" y="626036"/>
                </a:lnTo>
                <a:lnTo>
                  <a:pt x="625767" y="626036"/>
                </a:lnTo>
                <a:lnTo>
                  <a:pt x="619419" y="619686"/>
                </a:lnTo>
                <a:close/>
              </a:path>
              <a:path w="2611755" h="2612390">
                <a:moveTo>
                  <a:pt x="625767" y="626036"/>
                </a:moveTo>
                <a:lnTo>
                  <a:pt x="606128" y="626036"/>
                </a:lnTo>
                <a:lnTo>
                  <a:pt x="612481" y="632386"/>
                </a:lnTo>
                <a:lnTo>
                  <a:pt x="632114" y="632386"/>
                </a:lnTo>
                <a:lnTo>
                  <a:pt x="625767" y="626036"/>
                </a:lnTo>
                <a:close/>
              </a:path>
              <a:path w="2611755" h="2612390">
                <a:moveTo>
                  <a:pt x="632114" y="632386"/>
                </a:moveTo>
                <a:lnTo>
                  <a:pt x="612481" y="632386"/>
                </a:lnTo>
                <a:lnTo>
                  <a:pt x="618834" y="638736"/>
                </a:lnTo>
                <a:lnTo>
                  <a:pt x="638461" y="638736"/>
                </a:lnTo>
                <a:lnTo>
                  <a:pt x="632114" y="632386"/>
                </a:lnTo>
                <a:close/>
              </a:path>
              <a:path w="2611755" h="2612390">
                <a:moveTo>
                  <a:pt x="638461" y="638736"/>
                </a:moveTo>
                <a:lnTo>
                  <a:pt x="618834" y="638736"/>
                </a:lnTo>
                <a:lnTo>
                  <a:pt x="625186" y="645086"/>
                </a:lnTo>
                <a:lnTo>
                  <a:pt x="644808" y="645086"/>
                </a:lnTo>
                <a:lnTo>
                  <a:pt x="638461" y="638736"/>
                </a:lnTo>
                <a:close/>
              </a:path>
              <a:path w="2611755" h="2612390">
                <a:moveTo>
                  <a:pt x="644808" y="645086"/>
                </a:moveTo>
                <a:lnTo>
                  <a:pt x="625186" y="645086"/>
                </a:lnTo>
                <a:lnTo>
                  <a:pt x="637892" y="657786"/>
                </a:lnTo>
                <a:lnTo>
                  <a:pt x="657503" y="657786"/>
                </a:lnTo>
                <a:lnTo>
                  <a:pt x="644808" y="645086"/>
                </a:lnTo>
                <a:close/>
              </a:path>
              <a:path w="2611755" h="2612390">
                <a:moveTo>
                  <a:pt x="657503" y="657786"/>
                </a:moveTo>
                <a:lnTo>
                  <a:pt x="637892" y="657786"/>
                </a:lnTo>
                <a:lnTo>
                  <a:pt x="644245" y="664136"/>
                </a:lnTo>
                <a:lnTo>
                  <a:pt x="663850" y="664136"/>
                </a:lnTo>
                <a:lnTo>
                  <a:pt x="657503" y="657786"/>
                </a:lnTo>
                <a:close/>
              </a:path>
              <a:path w="2611755" h="2612390">
                <a:moveTo>
                  <a:pt x="663850" y="664136"/>
                </a:moveTo>
                <a:lnTo>
                  <a:pt x="644245" y="664136"/>
                </a:lnTo>
                <a:lnTo>
                  <a:pt x="650597" y="670486"/>
                </a:lnTo>
                <a:lnTo>
                  <a:pt x="670197" y="670486"/>
                </a:lnTo>
                <a:lnTo>
                  <a:pt x="663850" y="664136"/>
                </a:lnTo>
                <a:close/>
              </a:path>
              <a:path w="2611755" h="2612390">
                <a:moveTo>
                  <a:pt x="670197" y="670486"/>
                </a:moveTo>
                <a:lnTo>
                  <a:pt x="650597" y="670486"/>
                </a:lnTo>
                <a:lnTo>
                  <a:pt x="656950" y="676836"/>
                </a:lnTo>
                <a:lnTo>
                  <a:pt x="676545" y="676836"/>
                </a:lnTo>
                <a:lnTo>
                  <a:pt x="670197" y="670486"/>
                </a:lnTo>
                <a:close/>
              </a:path>
              <a:path w="2611755" h="2612390">
                <a:moveTo>
                  <a:pt x="676545" y="676836"/>
                </a:moveTo>
                <a:lnTo>
                  <a:pt x="656950" y="676836"/>
                </a:lnTo>
                <a:lnTo>
                  <a:pt x="663303" y="683186"/>
                </a:lnTo>
                <a:lnTo>
                  <a:pt x="682892" y="683186"/>
                </a:lnTo>
                <a:lnTo>
                  <a:pt x="676545" y="676836"/>
                </a:lnTo>
                <a:close/>
              </a:path>
              <a:path w="2611755" h="2612390">
                <a:moveTo>
                  <a:pt x="682892" y="683186"/>
                </a:moveTo>
                <a:lnTo>
                  <a:pt x="663303" y="683186"/>
                </a:lnTo>
                <a:lnTo>
                  <a:pt x="669656" y="689536"/>
                </a:lnTo>
                <a:lnTo>
                  <a:pt x="689239" y="689536"/>
                </a:lnTo>
                <a:lnTo>
                  <a:pt x="682892" y="683186"/>
                </a:lnTo>
                <a:close/>
              </a:path>
              <a:path w="2611755" h="2612390">
                <a:moveTo>
                  <a:pt x="689239" y="689536"/>
                </a:moveTo>
                <a:lnTo>
                  <a:pt x="669656" y="689536"/>
                </a:lnTo>
                <a:lnTo>
                  <a:pt x="676008" y="695886"/>
                </a:lnTo>
                <a:lnTo>
                  <a:pt x="695586" y="695886"/>
                </a:lnTo>
                <a:lnTo>
                  <a:pt x="689239" y="689536"/>
                </a:lnTo>
                <a:close/>
              </a:path>
              <a:path w="2611755" h="2612390">
                <a:moveTo>
                  <a:pt x="695586" y="695886"/>
                </a:moveTo>
                <a:lnTo>
                  <a:pt x="676008" y="695886"/>
                </a:lnTo>
                <a:lnTo>
                  <a:pt x="682361" y="702236"/>
                </a:lnTo>
                <a:lnTo>
                  <a:pt x="701934" y="702236"/>
                </a:lnTo>
                <a:lnTo>
                  <a:pt x="695586" y="695886"/>
                </a:lnTo>
                <a:close/>
              </a:path>
              <a:path w="2611755" h="2612390">
                <a:moveTo>
                  <a:pt x="701934" y="702236"/>
                </a:moveTo>
                <a:lnTo>
                  <a:pt x="682361" y="702236"/>
                </a:lnTo>
                <a:lnTo>
                  <a:pt x="688714" y="708586"/>
                </a:lnTo>
                <a:lnTo>
                  <a:pt x="708281" y="708586"/>
                </a:lnTo>
                <a:lnTo>
                  <a:pt x="701934" y="702236"/>
                </a:lnTo>
                <a:close/>
              </a:path>
              <a:path w="2611755" h="2612390">
                <a:moveTo>
                  <a:pt x="708281" y="708586"/>
                </a:moveTo>
                <a:lnTo>
                  <a:pt x="688714" y="708586"/>
                </a:lnTo>
                <a:lnTo>
                  <a:pt x="695067" y="714936"/>
                </a:lnTo>
                <a:lnTo>
                  <a:pt x="714628" y="714936"/>
                </a:lnTo>
                <a:lnTo>
                  <a:pt x="708281" y="708586"/>
                </a:lnTo>
                <a:close/>
              </a:path>
              <a:path w="2611755" h="2612390">
                <a:moveTo>
                  <a:pt x="714628" y="714936"/>
                </a:moveTo>
                <a:lnTo>
                  <a:pt x="695067" y="714936"/>
                </a:lnTo>
                <a:lnTo>
                  <a:pt x="701419" y="721286"/>
                </a:lnTo>
                <a:lnTo>
                  <a:pt x="720976" y="721286"/>
                </a:lnTo>
                <a:lnTo>
                  <a:pt x="714628" y="714936"/>
                </a:lnTo>
                <a:close/>
              </a:path>
              <a:path w="2611755" h="2612390">
                <a:moveTo>
                  <a:pt x="720976" y="721286"/>
                </a:moveTo>
                <a:lnTo>
                  <a:pt x="701419" y="721286"/>
                </a:lnTo>
                <a:lnTo>
                  <a:pt x="707772" y="727636"/>
                </a:lnTo>
                <a:lnTo>
                  <a:pt x="727323" y="727636"/>
                </a:lnTo>
                <a:lnTo>
                  <a:pt x="720976" y="721286"/>
                </a:lnTo>
                <a:close/>
              </a:path>
              <a:path w="2611755" h="2612390">
                <a:moveTo>
                  <a:pt x="727323" y="727636"/>
                </a:moveTo>
                <a:lnTo>
                  <a:pt x="707772" y="727636"/>
                </a:lnTo>
                <a:lnTo>
                  <a:pt x="714125" y="733986"/>
                </a:lnTo>
                <a:lnTo>
                  <a:pt x="733670" y="733986"/>
                </a:lnTo>
                <a:lnTo>
                  <a:pt x="727323" y="727636"/>
                </a:lnTo>
                <a:close/>
              </a:path>
              <a:path w="2611755" h="2612390">
                <a:moveTo>
                  <a:pt x="733670" y="733986"/>
                </a:moveTo>
                <a:lnTo>
                  <a:pt x="714125" y="733986"/>
                </a:lnTo>
                <a:lnTo>
                  <a:pt x="720477" y="740336"/>
                </a:lnTo>
                <a:lnTo>
                  <a:pt x="740017" y="740336"/>
                </a:lnTo>
                <a:lnTo>
                  <a:pt x="733670" y="733986"/>
                </a:lnTo>
                <a:close/>
              </a:path>
              <a:path w="2611755" h="2612390">
                <a:moveTo>
                  <a:pt x="740017" y="740336"/>
                </a:moveTo>
                <a:lnTo>
                  <a:pt x="720477" y="740336"/>
                </a:lnTo>
                <a:lnTo>
                  <a:pt x="726830" y="746686"/>
                </a:lnTo>
                <a:lnTo>
                  <a:pt x="746365" y="746686"/>
                </a:lnTo>
                <a:lnTo>
                  <a:pt x="740017" y="740336"/>
                </a:lnTo>
                <a:close/>
              </a:path>
              <a:path w="2611755" h="2612390">
                <a:moveTo>
                  <a:pt x="746365" y="746686"/>
                </a:moveTo>
                <a:lnTo>
                  <a:pt x="726830" y="746686"/>
                </a:lnTo>
                <a:lnTo>
                  <a:pt x="733183" y="753036"/>
                </a:lnTo>
                <a:lnTo>
                  <a:pt x="752712" y="753036"/>
                </a:lnTo>
                <a:lnTo>
                  <a:pt x="746365" y="746686"/>
                </a:lnTo>
                <a:close/>
              </a:path>
              <a:path w="2611755" h="2612390">
                <a:moveTo>
                  <a:pt x="752712" y="753036"/>
                </a:moveTo>
                <a:lnTo>
                  <a:pt x="733183" y="753036"/>
                </a:lnTo>
                <a:lnTo>
                  <a:pt x="739536" y="759386"/>
                </a:lnTo>
                <a:lnTo>
                  <a:pt x="759059" y="759386"/>
                </a:lnTo>
                <a:lnTo>
                  <a:pt x="752712" y="753036"/>
                </a:lnTo>
                <a:close/>
              </a:path>
              <a:path w="2611755" h="2612390">
                <a:moveTo>
                  <a:pt x="759059" y="759386"/>
                </a:moveTo>
                <a:lnTo>
                  <a:pt x="739536" y="759386"/>
                </a:lnTo>
                <a:lnTo>
                  <a:pt x="745888" y="765736"/>
                </a:lnTo>
                <a:lnTo>
                  <a:pt x="765406" y="765736"/>
                </a:lnTo>
                <a:lnTo>
                  <a:pt x="759059" y="759386"/>
                </a:lnTo>
                <a:close/>
              </a:path>
              <a:path w="2611755" h="2612390">
                <a:moveTo>
                  <a:pt x="765406" y="765736"/>
                </a:moveTo>
                <a:lnTo>
                  <a:pt x="745888" y="765736"/>
                </a:lnTo>
                <a:lnTo>
                  <a:pt x="752241" y="772086"/>
                </a:lnTo>
                <a:lnTo>
                  <a:pt x="771754" y="772086"/>
                </a:lnTo>
                <a:lnTo>
                  <a:pt x="765406" y="765736"/>
                </a:lnTo>
                <a:close/>
              </a:path>
              <a:path w="2611755" h="2612390">
                <a:moveTo>
                  <a:pt x="771754" y="772086"/>
                </a:moveTo>
                <a:lnTo>
                  <a:pt x="752241" y="772086"/>
                </a:lnTo>
                <a:lnTo>
                  <a:pt x="758594" y="778436"/>
                </a:lnTo>
                <a:lnTo>
                  <a:pt x="778101" y="778436"/>
                </a:lnTo>
                <a:lnTo>
                  <a:pt x="771754" y="772086"/>
                </a:lnTo>
                <a:close/>
              </a:path>
              <a:path w="2611755" h="2612390">
                <a:moveTo>
                  <a:pt x="778101" y="778436"/>
                </a:moveTo>
                <a:lnTo>
                  <a:pt x="758594" y="778436"/>
                </a:lnTo>
                <a:lnTo>
                  <a:pt x="764947" y="784786"/>
                </a:lnTo>
                <a:lnTo>
                  <a:pt x="784448" y="784786"/>
                </a:lnTo>
                <a:lnTo>
                  <a:pt x="778101" y="778436"/>
                </a:lnTo>
                <a:close/>
              </a:path>
              <a:path w="2611755" h="2612390">
                <a:moveTo>
                  <a:pt x="784448" y="784786"/>
                </a:moveTo>
                <a:lnTo>
                  <a:pt x="764947" y="784786"/>
                </a:lnTo>
                <a:lnTo>
                  <a:pt x="771299" y="791136"/>
                </a:lnTo>
                <a:lnTo>
                  <a:pt x="790795" y="791136"/>
                </a:lnTo>
                <a:lnTo>
                  <a:pt x="784448" y="784786"/>
                </a:lnTo>
                <a:close/>
              </a:path>
              <a:path w="2611755" h="2612390">
                <a:moveTo>
                  <a:pt x="790795" y="791136"/>
                </a:moveTo>
                <a:lnTo>
                  <a:pt x="771299" y="791136"/>
                </a:lnTo>
                <a:lnTo>
                  <a:pt x="777652" y="797486"/>
                </a:lnTo>
                <a:lnTo>
                  <a:pt x="797143" y="797486"/>
                </a:lnTo>
                <a:lnTo>
                  <a:pt x="790795" y="791136"/>
                </a:lnTo>
                <a:close/>
              </a:path>
              <a:path w="2611755" h="2612390">
                <a:moveTo>
                  <a:pt x="797143" y="797486"/>
                </a:moveTo>
                <a:lnTo>
                  <a:pt x="777652" y="797486"/>
                </a:lnTo>
                <a:lnTo>
                  <a:pt x="784005" y="803836"/>
                </a:lnTo>
                <a:lnTo>
                  <a:pt x="803490" y="803836"/>
                </a:lnTo>
                <a:lnTo>
                  <a:pt x="797143" y="797486"/>
                </a:lnTo>
                <a:close/>
              </a:path>
              <a:path w="2611755" h="2612390">
                <a:moveTo>
                  <a:pt x="803490" y="803836"/>
                </a:moveTo>
                <a:lnTo>
                  <a:pt x="784005" y="803836"/>
                </a:lnTo>
                <a:lnTo>
                  <a:pt x="790358" y="810186"/>
                </a:lnTo>
                <a:lnTo>
                  <a:pt x="809837" y="810186"/>
                </a:lnTo>
                <a:lnTo>
                  <a:pt x="803490" y="803836"/>
                </a:lnTo>
                <a:close/>
              </a:path>
              <a:path w="2611755" h="2612390">
                <a:moveTo>
                  <a:pt x="809837" y="810186"/>
                </a:moveTo>
                <a:lnTo>
                  <a:pt x="790358" y="810186"/>
                </a:lnTo>
                <a:lnTo>
                  <a:pt x="796710" y="816536"/>
                </a:lnTo>
                <a:lnTo>
                  <a:pt x="816185" y="816536"/>
                </a:lnTo>
                <a:lnTo>
                  <a:pt x="809837" y="810186"/>
                </a:lnTo>
                <a:close/>
              </a:path>
              <a:path w="2611755" h="2612390">
                <a:moveTo>
                  <a:pt x="816185" y="816536"/>
                </a:moveTo>
                <a:lnTo>
                  <a:pt x="796710" y="816536"/>
                </a:lnTo>
                <a:lnTo>
                  <a:pt x="803063" y="822886"/>
                </a:lnTo>
                <a:lnTo>
                  <a:pt x="822532" y="822886"/>
                </a:lnTo>
                <a:lnTo>
                  <a:pt x="816185" y="816536"/>
                </a:lnTo>
                <a:close/>
              </a:path>
              <a:path w="2611755" h="2612390">
                <a:moveTo>
                  <a:pt x="822532" y="822886"/>
                </a:moveTo>
                <a:lnTo>
                  <a:pt x="803063" y="822886"/>
                </a:lnTo>
                <a:lnTo>
                  <a:pt x="815768" y="835586"/>
                </a:lnTo>
                <a:lnTo>
                  <a:pt x="835226" y="835586"/>
                </a:lnTo>
                <a:lnTo>
                  <a:pt x="822532" y="822886"/>
                </a:lnTo>
                <a:close/>
              </a:path>
              <a:path w="2611755" h="2612390">
                <a:moveTo>
                  <a:pt x="835226" y="835586"/>
                </a:moveTo>
                <a:lnTo>
                  <a:pt x="815768" y="835586"/>
                </a:lnTo>
                <a:lnTo>
                  <a:pt x="822121" y="841936"/>
                </a:lnTo>
                <a:lnTo>
                  <a:pt x="841574" y="841936"/>
                </a:lnTo>
                <a:lnTo>
                  <a:pt x="835226" y="835586"/>
                </a:lnTo>
                <a:close/>
              </a:path>
              <a:path w="2611755" h="2612390">
                <a:moveTo>
                  <a:pt x="841574" y="841936"/>
                </a:moveTo>
                <a:lnTo>
                  <a:pt x="822121" y="841936"/>
                </a:lnTo>
                <a:lnTo>
                  <a:pt x="828474" y="848286"/>
                </a:lnTo>
                <a:lnTo>
                  <a:pt x="847921" y="848286"/>
                </a:lnTo>
                <a:lnTo>
                  <a:pt x="841574" y="841936"/>
                </a:lnTo>
                <a:close/>
              </a:path>
              <a:path w="2611755" h="2612390">
                <a:moveTo>
                  <a:pt x="847921" y="848286"/>
                </a:moveTo>
                <a:lnTo>
                  <a:pt x="828474" y="848286"/>
                </a:lnTo>
                <a:lnTo>
                  <a:pt x="834827" y="854636"/>
                </a:lnTo>
                <a:lnTo>
                  <a:pt x="854268" y="854636"/>
                </a:lnTo>
                <a:lnTo>
                  <a:pt x="847921" y="848286"/>
                </a:lnTo>
                <a:close/>
              </a:path>
              <a:path w="2611755" h="2612390">
                <a:moveTo>
                  <a:pt x="854268" y="854636"/>
                </a:moveTo>
                <a:lnTo>
                  <a:pt x="834827" y="854636"/>
                </a:lnTo>
                <a:lnTo>
                  <a:pt x="841179" y="860986"/>
                </a:lnTo>
                <a:lnTo>
                  <a:pt x="860615" y="860986"/>
                </a:lnTo>
                <a:lnTo>
                  <a:pt x="854268" y="854636"/>
                </a:lnTo>
                <a:close/>
              </a:path>
              <a:path w="2611755" h="2612390">
                <a:moveTo>
                  <a:pt x="860615" y="860986"/>
                </a:moveTo>
                <a:lnTo>
                  <a:pt x="841179" y="860986"/>
                </a:lnTo>
                <a:lnTo>
                  <a:pt x="847532" y="867336"/>
                </a:lnTo>
                <a:lnTo>
                  <a:pt x="866963" y="867336"/>
                </a:lnTo>
                <a:lnTo>
                  <a:pt x="860615" y="860986"/>
                </a:lnTo>
                <a:close/>
              </a:path>
              <a:path w="2611755" h="2612390">
                <a:moveTo>
                  <a:pt x="866963" y="867336"/>
                </a:moveTo>
                <a:lnTo>
                  <a:pt x="847532" y="867336"/>
                </a:lnTo>
                <a:lnTo>
                  <a:pt x="853885" y="873686"/>
                </a:lnTo>
                <a:lnTo>
                  <a:pt x="873310" y="873686"/>
                </a:lnTo>
                <a:lnTo>
                  <a:pt x="866963" y="867336"/>
                </a:lnTo>
                <a:close/>
              </a:path>
              <a:path w="2611755" h="2612390">
                <a:moveTo>
                  <a:pt x="873310" y="873686"/>
                </a:moveTo>
                <a:lnTo>
                  <a:pt x="853885" y="873686"/>
                </a:lnTo>
                <a:lnTo>
                  <a:pt x="860238" y="880036"/>
                </a:lnTo>
                <a:lnTo>
                  <a:pt x="879657" y="880036"/>
                </a:lnTo>
                <a:lnTo>
                  <a:pt x="873310" y="873686"/>
                </a:lnTo>
                <a:close/>
              </a:path>
              <a:path w="2611755" h="2612390">
                <a:moveTo>
                  <a:pt x="879657" y="880036"/>
                </a:moveTo>
                <a:lnTo>
                  <a:pt x="860238" y="880036"/>
                </a:lnTo>
                <a:lnTo>
                  <a:pt x="872943" y="892736"/>
                </a:lnTo>
                <a:lnTo>
                  <a:pt x="892352" y="892736"/>
                </a:lnTo>
                <a:lnTo>
                  <a:pt x="879657" y="880036"/>
                </a:lnTo>
                <a:close/>
              </a:path>
              <a:path w="2611755" h="2612390">
                <a:moveTo>
                  <a:pt x="892352" y="892736"/>
                </a:moveTo>
                <a:lnTo>
                  <a:pt x="872943" y="892736"/>
                </a:lnTo>
                <a:lnTo>
                  <a:pt x="879296" y="899086"/>
                </a:lnTo>
                <a:lnTo>
                  <a:pt x="898699" y="899086"/>
                </a:lnTo>
                <a:lnTo>
                  <a:pt x="892352" y="892736"/>
                </a:lnTo>
                <a:close/>
              </a:path>
              <a:path w="2611755" h="2612390">
                <a:moveTo>
                  <a:pt x="898699" y="899086"/>
                </a:moveTo>
                <a:lnTo>
                  <a:pt x="879296" y="899086"/>
                </a:lnTo>
                <a:lnTo>
                  <a:pt x="885649" y="905436"/>
                </a:lnTo>
                <a:lnTo>
                  <a:pt x="905046" y="905436"/>
                </a:lnTo>
                <a:lnTo>
                  <a:pt x="898699" y="899086"/>
                </a:lnTo>
                <a:close/>
              </a:path>
              <a:path w="2611755" h="2612390">
                <a:moveTo>
                  <a:pt x="905046" y="905436"/>
                </a:moveTo>
                <a:lnTo>
                  <a:pt x="885649" y="905436"/>
                </a:lnTo>
                <a:lnTo>
                  <a:pt x="892001" y="911786"/>
                </a:lnTo>
                <a:lnTo>
                  <a:pt x="911394" y="911786"/>
                </a:lnTo>
                <a:lnTo>
                  <a:pt x="905046" y="905436"/>
                </a:lnTo>
                <a:close/>
              </a:path>
              <a:path w="2611755" h="2612390">
                <a:moveTo>
                  <a:pt x="911394" y="911786"/>
                </a:moveTo>
                <a:lnTo>
                  <a:pt x="892001" y="911786"/>
                </a:lnTo>
                <a:lnTo>
                  <a:pt x="904707" y="924486"/>
                </a:lnTo>
                <a:lnTo>
                  <a:pt x="924088" y="924486"/>
                </a:lnTo>
                <a:lnTo>
                  <a:pt x="911394" y="911786"/>
                </a:lnTo>
                <a:close/>
              </a:path>
              <a:path w="2611755" h="2612390">
                <a:moveTo>
                  <a:pt x="924088" y="924486"/>
                </a:moveTo>
                <a:lnTo>
                  <a:pt x="904707" y="924486"/>
                </a:lnTo>
                <a:lnTo>
                  <a:pt x="911060" y="930836"/>
                </a:lnTo>
                <a:lnTo>
                  <a:pt x="930435" y="930836"/>
                </a:lnTo>
                <a:lnTo>
                  <a:pt x="924088" y="924486"/>
                </a:lnTo>
                <a:close/>
              </a:path>
              <a:path w="2611755" h="2612390">
                <a:moveTo>
                  <a:pt x="930435" y="930836"/>
                </a:moveTo>
                <a:lnTo>
                  <a:pt x="911060" y="930836"/>
                </a:lnTo>
                <a:lnTo>
                  <a:pt x="917412" y="937186"/>
                </a:lnTo>
                <a:lnTo>
                  <a:pt x="936783" y="937186"/>
                </a:lnTo>
                <a:lnTo>
                  <a:pt x="930435" y="930836"/>
                </a:lnTo>
                <a:close/>
              </a:path>
              <a:path w="2611755" h="2612390">
                <a:moveTo>
                  <a:pt x="936783" y="937186"/>
                </a:moveTo>
                <a:lnTo>
                  <a:pt x="917412" y="937186"/>
                </a:lnTo>
                <a:lnTo>
                  <a:pt x="930118" y="949886"/>
                </a:lnTo>
                <a:lnTo>
                  <a:pt x="949477" y="949886"/>
                </a:lnTo>
                <a:lnTo>
                  <a:pt x="936783" y="937186"/>
                </a:lnTo>
                <a:close/>
              </a:path>
              <a:path w="2611755" h="2612390">
                <a:moveTo>
                  <a:pt x="949477" y="949886"/>
                </a:moveTo>
                <a:lnTo>
                  <a:pt x="930118" y="949886"/>
                </a:lnTo>
                <a:lnTo>
                  <a:pt x="936470" y="956236"/>
                </a:lnTo>
                <a:lnTo>
                  <a:pt x="955824" y="956236"/>
                </a:lnTo>
                <a:lnTo>
                  <a:pt x="949477" y="949886"/>
                </a:lnTo>
                <a:close/>
              </a:path>
              <a:path w="2611755" h="2612390">
                <a:moveTo>
                  <a:pt x="955824" y="956236"/>
                </a:moveTo>
                <a:lnTo>
                  <a:pt x="936470" y="956236"/>
                </a:lnTo>
                <a:lnTo>
                  <a:pt x="942823" y="962586"/>
                </a:lnTo>
                <a:lnTo>
                  <a:pt x="962172" y="962586"/>
                </a:lnTo>
                <a:lnTo>
                  <a:pt x="955824" y="956236"/>
                </a:lnTo>
                <a:close/>
              </a:path>
              <a:path w="2611755" h="2612390">
                <a:moveTo>
                  <a:pt x="962172" y="962586"/>
                </a:moveTo>
                <a:lnTo>
                  <a:pt x="942823" y="962586"/>
                </a:lnTo>
                <a:lnTo>
                  <a:pt x="949176" y="968936"/>
                </a:lnTo>
                <a:lnTo>
                  <a:pt x="968519" y="968936"/>
                </a:lnTo>
                <a:lnTo>
                  <a:pt x="962172" y="962586"/>
                </a:lnTo>
                <a:close/>
              </a:path>
              <a:path w="2611755" h="2612390">
                <a:moveTo>
                  <a:pt x="968519" y="968936"/>
                </a:moveTo>
                <a:lnTo>
                  <a:pt x="949176" y="968936"/>
                </a:lnTo>
                <a:lnTo>
                  <a:pt x="955529" y="975286"/>
                </a:lnTo>
                <a:lnTo>
                  <a:pt x="974866" y="975286"/>
                </a:lnTo>
                <a:lnTo>
                  <a:pt x="968519" y="968936"/>
                </a:lnTo>
                <a:close/>
              </a:path>
              <a:path w="2611755" h="2612390">
                <a:moveTo>
                  <a:pt x="974866" y="975286"/>
                </a:moveTo>
                <a:lnTo>
                  <a:pt x="955529" y="975286"/>
                </a:lnTo>
                <a:lnTo>
                  <a:pt x="961881" y="981636"/>
                </a:lnTo>
                <a:lnTo>
                  <a:pt x="981213" y="981636"/>
                </a:lnTo>
                <a:lnTo>
                  <a:pt x="974866" y="975286"/>
                </a:lnTo>
                <a:close/>
              </a:path>
              <a:path w="2611755" h="2612390">
                <a:moveTo>
                  <a:pt x="981213" y="981636"/>
                </a:moveTo>
                <a:lnTo>
                  <a:pt x="961881" y="981636"/>
                </a:lnTo>
                <a:lnTo>
                  <a:pt x="968234" y="987986"/>
                </a:lnTo>
                <a:lnTo>
                  <a:pt x="987561" y="987986"/>
                </a:lnTo>
                <a:lnTo>
                  <a:pt x="981213" y="981636"/>
                </a:lnTo>
                <a:close/>
              </a:path>
              <a:path w="2611755" h="2612390">
                <a:moveTo>
                  <a:pt x="987561" y="987986"/>
                </a:moveTo>
                <a:lnTo>
                  <a:pt x="968234" y="987986"/>
                </a:lnTo>
                <a:lnTo>
                  <a:pt x="982210" y="1001956"/>
                </a:lnTo>
                <a:lnTo>
                  <a:pt x="1001525" y="1001956"/>
                </a:lnTo>
                <a:lnTo>
                  <a:pt x="987561" y="987986"/>
                </a:lnTo>
                <a:close/>
              </a:path>
              <a:path w="2611755" h="2612390">
                <a:moveTo>
                  <a:pt x="1001525" y="1001956"/>
                </a:moveTo>
                <a:lnTo>
                  <a:pt x="982210" y="1001956"/>
                </a:lnTo>
                <a:lnTo>
                  <a:pt x="988563" y="1008306"/>
                </a:lnTo>
                <a:lnTo>
                  <a:pt x="1007872" y="1008306"/>
                </a:lnTo>
                <a:lnTo>
                  <a:pt x="1001525" y="1001956"/>
                </a:lnTo>
                <a:close/>
              </a:path>
              <a:path w="2611755" h="2612390">
                <a:moveTo>
                  <a:pt x="1007872" y="1008306"/>
                </a:moveTo>
                <a:lnTo>
                  <a:pt x="988563" y="1008306"/>
                </a:lnTo>
                <a:lnTo>
                  <a:pt x="1005080" y="1024816"/>
                </a:lnTo>
                <a:lnTo>
                  <a:pt x="1024375" y="1024816"/>
                </a:lnTo>
                <a:lnTo>
                  <a:pt x="1007872" y="1008306"/>
                </a:lnTo>
                <a:close/>
              </a:path>
              <a:path w="2611755" h="2612390">
                <a:moveTo>
                  <a:pt x="1024375" y="1024816"/>
                </a:moveTo>
                <a:lnTo>
                  <a:pt x="1005080" y="1024816"/>
                </a:lnTo>
                <a:lnTo>
                  <a:pt x="1013974" y="1033706"/>
                </a:lnTo>
                <a:lnTo>
                  <a:pt x="1033261" y="1033706"/>
                </a:lnTo>
                <a:lnTo>
                  <a:pt x="1024375" y="1024816"/>
                </a:lnTo>
                <a:close/>
              </a:path>
              <a:path w="2611755" h="2612390">
                <a:moveTo>
                  <a:pt x="1033261" y="1033706"/>
                </a:moveTo>
                <a:lnTo>
                  <a:pt x="1013974" y="1033706"/>
                </a:lnTo>
                <a:lnTo>
                  <a:pt x="1020327" y="1040056"/>
                </a:lnTo>
                <a:lnTo>
                  <a:pt x="1039608" y="1040056"/>
                </a:lnTo>
                <a:lnTo>
                  <a:pt x="1033261" y="1033706"/>
                </a:lnTo>
                <a:close/>
              </a:path>
              <a:path w="2611755" h="2612390">
                <a:moveTo>
                  <a:pt x="1039608" y="1040056"/>
                </a:moveTo>
                <a:lnTo>
                  <a:pt x="1020327" y="1040056"/>
                </a:lnTo>
                <a:lnTo>
                  <a:pt x="1045738" y="1065456"/>
                </a:lnTo>
                <a:lnTo>
                  <a:pt x="1064997" y="1065456"/>
                </a:lnTo>
                <a:lnTo>
                  <a:pt x="1039608" y="1040056"/>
                </a:lnTo>
                <a:close/>
              </a:path>
              <a:path w="2611755" h="2612390">
                <a:moveTo>
                  <a:pt x="1064997" y="1065456"/>
                </a:moveTo>
                <a:lnTo>
                  <a:pt x="1045738" y="1065456"/>
                </a:lnTo>
                <a:lnTo>
                  <a:pt x="1049549" y="1069266"/>
                </a:lnTo>
                <a:lnTo>
                  <a:pt x="1068806" y="1069266"/>
                </a:lnTo>
                <a:lnTo>
                  <a:pt x="1064997" y="1065456"/>
                </a:lnTo>
                <a:close/>
              </a:path>
              <a:path w="2611755" h="2612390">
                <a:moveTo>
                  <a:pt x="1068806" y="1069266"/>
                </a:moveTo>
                <a:lnTo>
                  <a:pt x="1049549" y="1069266"/>
                </a:lnTo>
                <a:lnTo>
                  <a:pt x="1052090" y="1071806"/>
                </a:lnTo>
                <a:lnTo>
                  <a:pt x="1071345" y="1071806"/>
                </a:lnTo>
                <a:lnTo>
                  <a:pt x="1068806" y="1069266"/>
                </a:lnTo>
                <a:close/>
              </a:path>
              <a:path w="2611755" h="2612390">
                <a:moveTo>
                  <a:pt x="1071345" y="1071806"/>
                </a:moveTo>
                <a:lnTo>
                  <a:pt x="1052090" y="1071806"/>
                </a:lnTo>
                <a:lnTo>
                  <a:pt x="1062255" y="1081966"/>
                </a:lnTo>
                <a:lnTo>
                  <a:pt x="1081500" y="1081966"/>
                </a:lnTo>
                <a:lnTo>
                  <a:pt x="1071345" y="1071806"/>
                </a:lnTo>
                <a:close/>
              </a:path>
              <a:path w="2611755" h="2612390">
                <a:moveTo>
                  <a:pt x="1081500" y="1081966"/>
                </a:moveTo>
                <a:lnTo>
                  <a:pt x="1062255" y="1081966"/>
                </a:lnTo>
                <a:lnTo>
                  <a:pt x="1100371" y="1120066"/>
                </a:lnTo>
                <a:lnTo>
                  <a:pt x="1119584" y="1120066"/>
                </a:lnTo>
                <a:lnTo>
                  <a:pt x="1081500" y="1081966"/>
                </a:lnTo>
                <a:close/>
              </a:path>
              <a:path w="2611755" h="2612390">
                <a:moveTo>
                  <a:pt x="1119584" y="1120066"/>
                </a:moveTo>
                <a:lnTo>
                  <a:pt x="1100371" y="1120066"/>
                </a:lnTo>
                <a:lnTo>
                  <a:pt x="1106724" y="1126416"/>
                </a:lnTo>
                <a:lnTo>
                  <a:pt x="1125931" y="1126416"/>
                </a:lnTo>
                <a:lnTo>
                  <a:pt x="1119584" y="1120066"/>
                </a:lnTo>
                <a:close/>
              </a:path>
              <a:path w="2611755" h="2612390">
                <a:moveTo>
                  <a:pt x="1125931" y="1126416"/>
                </a:moveTo>
                <a:lnTo>
                  <a:pt x="1106724" y="1126416"/>
                </a:lnTo>
                <a:lnTo>
                  <a:pt x="1109265" y="1128956"/>
                </a:lnTo>
                <a:lnTo>
                  <a:pt x="1128470" y="1128956"/>
                </a:lnTo>
                <a:lnTo>
                  <a:pt x="1125931" y="1126416"/>
                </a:lnTo>
                <a:close/>
              </a:path>
              <a:path w="2611755" h="2612390">
                <a:moveTo>
                  <a:pt x="1128470" y="1128956"/>
                </a:moveTo>
                <a:lnTo>
                  <a:pt x="1109265" y="1128956"/>
                </a:lnTo>
                <a:lnTo>
                  <a:pt x="1119429" y="1139116"/>
                </a:lnTo>
                <a:lnTo>
                  <a:pt x="1138626" y="1139116"/>
                </a:lnTo>
                <a:lnTo>
                  <a:pt x="1128470" y="1128956"/>
                </a:lnTo>
                <a:close/>
              </a:path>
              <a:path w="2611755" h="2612390">
                <a:moveTo>
                  <a:pt x="1138626" y="1139116"/>
                </a:moveTo>
                <a:lnTo>
                  <a:pt x="1119429" y="1139116"/>
                </a:lnTo>
                <a:lnTo>
                  <a:pt x="1121970" y="1141656"/>
                </a:lnTo>
                <a:lnTo>
                  <a:pt x="1141165" y="1141656"/>
                </a:lnTo>
                <a:lnTo>
                  <a:pt x="1138626" y="1139116"/>
                </a:lnTo>
                <a:close/>
              </a:path>
              <a:path w="2611755" h="2612390">
                <a:moveTo>
                  <a:pt x="1141165" y="1141656"/>
                </a:moveTo>
                <a:lnTo>
                  <a:pt x="1121970" y="1141656"/>
                </a:lnTo>
                <a:lnTo>
                  <a:pt x="1125782" y="1145466"/>
                </a:lnTo>
                <a:lnTo>
                  <a:pt x="1144973" y="1145466"/>
                </a:lnTo>
                <a:lnTo>
                  <a:pt x="1141165" y="1141656"/>
                </a:lnTo>
                <a:close/>
              </a:path>
              <a:path w="2611755" h="2612390">
                <a:moveTo>
                  <a:pt x="1144973" y="1145466"/>
                </a:moveTo>
                <a:lnTo>
                  <a:pt x="1125782" y="1145466"/>
                </a:lnTo>
                <a:lnTo>
                  <a:pt x="1132135" y="1151816"/>
                </a:lnTo>
                <a:lnTo>
                  <a:pt x="1151320" y="1151816"/>
                </a:lnTo>
                <a:lnTo>
                  <a:pt x="1144973" y="1145466"/>
                </a:lnTo>
                <a:close/>
              </a:path>
              <a:path w="2611755" h="2612390">
                <a:moveTo>
                  <a:pt x="1151320" y="1151816"/>
                </a:moveTo>
                <a:lnTo>
                  <a:pt x="1132135" y="1151816"/>
                </a:lnTo>
                <a:lnTo>
                  <a:pt x="1134676" y="1154356"/>
                </a:lnTo>
                <a:lnTo>
                  <a:pt x="1153859" y="1154356"/>
                </a:lnTo>
                <a:lnTo>
                  <a:pt x="1151320" y="1151816"/>
                </a:lnTo>
                <a:close/>
              </a:path>
              <a:path w="2611755" h="2612390">
                <a:moveTo>
                  <a:pt x="1153859" y="1154356"/>
                </a:moveTo>
                <a:lnTo>
                  <a:pt x="1134676" y="1154356"/>
                </a:lnTo>
                <a:lnTo>
                  <a:pt x="1151193" y="1170866"/>
                </a:lnTo>
                <a:lnTo>
                  <a:pt x="1170362" y="1170866"/>
                </a:lnTo>
                <a:lnTo>
                  <a:pt x="1153859" y="1154356"/>
                </a:lnTo>
                <a:close/>
              </a:path>
              <a:path w="2611755" h="2612390">
                <a:moveTo>
                  <a:pt x="1170362" y="1170866"/>
                </a:moveTo>
                <a:lnTo>
                  <a:pt x="1151193" y="1170866"/>
                </a:lnTo>
                <a:lnTo>
                  <a:pt x="1153734" y="1173406"/>
                </a:lnTo>
                <a:lnTo>
                  <a:pt x="1172901" y="1173406"/>
                </a:lnTo>
                <a:lnTo>
                  <a:pt x="1170362" y="1170866"/>
                </a:lnTo>
                <a:close/>
              </a:path>
              <a:path w="2611755" h="2612390">
                <a:moveTo>
                  <a:pt x="1172901" y="1173406"/>
                </a:moveTo>
                <a:lnTo>
                  <a:pt x="1153734" y="1173406"/>
                </a:lnTo>
                <a:lnTo>
                  <a:pt x="1157546" y="1177216"/>
                </a:lnTo>
                <a:lnTo>
                  <a:pt x="1176709" y="1177216"/>
                </a:lnTo>
                <a:lnTo>
                  <a:pt x="1172901" y="1173406"/>
                </a:lnTo>
                <a:close/>
              </a:path>
              <a:path w="2611755" h="2612390">
                <a:moveTo>
                  <a:pt x="1176709" y="1177216"/>
                </a:moveTo>
                <a:lnTo>
                  <a:pt x="1157546" y="1177216"/>
                </a:lnTo>
                <a:lnTo>
                  <a:pt x="1160087" y="1179756"/>
                </a:lnTo>
                <a:lnTo>
                  <a:pt x="1179248" y="1179756"/>
                </a:lnTo>
                <a:lnTo>
                  <a:pt x="1176709" y="1177216"/>
                </a:lnTo>
                <a:close/>
              </a:path>
              <a:path w="2611755" h="2612390">
                <a:moveTo>
                  <a:pt x="1179248" y="1179756"/>
                </a:moveTo>
                <a:lnTo>
                  <a:pt x="1160087" y="1179756"/>
                </a:lnTo>
                <a:lnTo>
                  <a:pt x="1166440" y="1186106"/>
                </a:lnTo>
                <a:lnTo>
                  <a:pt x="1185595" y="1186106"/>
                </a:lnTo>
                <a:lnTo>
                  <a:pt x="1179248" y="1179756"/>
                </a:lnTo>
                <a:close/>
              </a:path>
              <a:path w="2611755" h="2612390">
                <a:moveTo>
                  <a:pt x="1185595" y="1186106"/>
                </a:moveTo>
                <a:lnTo>
                  <a:pt x="1166440" y="1186106"/>
                </a:lnTo>
                <a:lnTo>
                  <a:pt x="1182957" y="1202616"/>
                </a:lnTo>
                <a:lnTo>
                  <a:pt x="1202098" y="1202616"/>
                </a:lnTo>
                <a:lnTo>
                  <a:pt x="1185595" y="1186106"/>
                </a:lnTo>
                <a:close/>
              </a:path>
              <a:path w="2611755" h="2612390">
                <a:moveTo>
                  <a:pt x="1202098" y="1202616"/>
                </a:moveTo>
                <a:lnTo>
                  <a:pt x="1182957" y="1202616"/>
                </a:lnTo>
                <a:lnTo>
                  <a:pt x="1189309" y="1208966"/>
                </a:lnTo>
                <a:lnTo>
                  <a:pt x="1208446" y="1208966"/>
                </a:lnTo>
                <a:lnTo>
                  <a:pt x="1202098" y="1202616"/>
                </a:lnTo>
                <a:close/>
              </a:path>
              <a:path w="2611755" h="2612390">
                <a:moveTo>
                  <a:pt x="1208446" y="1208966"/>
                </a:moveTo>
                <a:lnTo>
                  <a:pt x="1189309" y="1208966"/>
                </a:lnTo>
                <a:lnTo>
                  <a:pt x="1204556" y="1224206"/>
                </a:lnTo>
                <a:lnTo>
                  <a:pt x="1223679" y="1224206"/>
                </a:lnTo>
                <a:lnTo>
                  <a:pt x="1208446" y="1208966"/>
                </a:lnTo>
                <a:close/>
              </a:path>
              <a:path w="2611755" h="2612390">
                <a:moveTo>
                  <a:pt x="1223679" y="1224206"/>
                </a:moveTo>
                <a:lnTo>
                  <a:pt x="1204556" y="1224206"/>
                </a:lnTo>
                <a:lnTo>
                  <a:pt x="1217261" y="1236906"/>
                </a:lnTo>
                <a:lnTo>
                  <a:pt x="1236373" y="1236906"/>
                </a:lnTo>
                <a:lnTo>
                  <a:pt x="1223679" y="1224206"/>
                </a:lnTo>
                <a:close/>
              </a:path>
              <a:path w="2611755" h="2612390">
                <a:moveTo>
                  <a:pt x="1236373" y="1236906"/>
                </a:moveTo>
                <a:lnTo>
                  <a:pt x="1217261" y="1236906"/>
                </a:lnTo>
                <a:lnTo>
                  <a:pt x="1221073" y="1240716"/>
                </a:lnTo>
                <a:lnTo>
                  <a:pt x="1240182" y="1240716"/>
                </a:lnTo>
                <a:lnTo>
                  <a:pt x="1236373" y="1236906"/>
                </a:lnTo>
                <a:close/>
              </a:path>
              <a:path w="2611755" h="2612390">
                <a:moveTo>
                  <a:pt x="1240182" y="1240716"/>
                </a:moveTo>
                <a:lnTo>
                  <a:pt x="1221073" y="1240716"/>
                </a:lnTo>
                <a:lnTo>
                  <a:pt x="1229967" y="1249606"/>
                </a:lnTo>
                <a:lnTo>
                  <a:pt x="1249068" y="1249606"/>
                </a:lnTo>
                <a:lnTo>
                  <a:pt x="1240182" y="1240716"/>
                </a:lnTo>
                <a:close/>
              </a:path>
              <a:path w="2611755" h="2612390">
                <a:moveTo>
                  <a:pt x="1249068" y="1249606"/>
                </a:moveTo>
                <a:lnTo>
                  <a:pt x="1229967" y="1249606"/>
                </a:lnTo>
                <a:lnTo>
                  <a:pt x="1242672" y="1262306"/>
                </a:lnTo>
                <a:lnTo>
                  <a:pt x="1261763" y="1262306"/>
                </a:lnTo>
                <a:lnTo>
                  <a:pt x="1249068" y="1249606"/>
                </a:lnTo>
                <a:close/>
              </a:path>
              <a:path w="2611755" h="2612390">
                <a:moveTo>
                  <a:pt x="1261763" y="1262306"/>
                </a:moveTo>
                <a:lnTo>
                  <a:pt x="1242672" y="1262306"/>
                </a:lnTo>
                <a:lnTo>
                  <a:pt x="1249025" y="1268656"/>
                </a:lnTo>
                <a:lnTo>
                  <a:pt x="1268110" y="1268656"/>
                </a:lnTo>
                <a:lnTo>
                  <a:pt x="1261763" y="1262306"/>
                </a:lnTo>
                <a:close/>
              </a:path>
              <a:path w="2611755" h="2612390">
                <a:moveTo>
                  <a:pt x="1268110" y="1268656"/>
                </a:moveTo>
                <a:lnTo>
                  <a:pt x="1249025" y="1268656"/>
                </a:lnTo>
                <a:lnTo>
                  <a:pt x="1255378" y="1275006"/>
                </a:lnTo>
                <a:lnTo>
                  <a:pt x="1274457" y="1275006"/>
                </a:lnTo>
                <a:lnTo>
                  <a:pt x="1268110" y="1268656"/>
                </a:lnTo>
                <a:close/>
              </a:path>
              <a:path w="2611755" h="2612390">
                <a:moveTo>
                  <a:pt x="1274457" y="1275006"/>
                </a:moveTo>
                <a:lnTo>
                  <a:pt x="1255378" y="1275006"/>
                </a:lnTo>
                <a:lnTo>
                  <a:pt x="1261731" y="1281356"/>
                </a:lnTo>
                <a:lnTo>
                  <a:pt x="1280804" y="1281356"/>
                </a:lnTo>
                <a:lnTo>
                  <a:pt x="1274457" y="1275006"/>
                </a:lnTo>
                <a:close/>
              </a:path>
              <a:path w="2611755" h="2612390">
                <a:moveTo>
                  <a:pt x="1280804" y="1281356"/>
                </a:moveTo>
                <a:lnTo>
                  <a:pt x="1261731" y="1281356"/>
                </a:lnTo>
                <a:lnTo>
                  <a:pt x="1278248" y="1297866"/>
                </a:lnTo>
                <a:lnTo>
                  <a:pt x="1297307" y="1297866"/>
                </a:lnTo>
                <a:lnTo>
                  <a:pt x="1280804" y="1281356"/>
                </a:lnTo>
                <a:close/>
              </a:path>
              <a:path w="2611755" h="2612390">
                <a:moveTo>
                  <a:pt x="1297307" y="1297866"/>
                </a:moveTo>
                <a:lnTo>
                  <a:pt x="1278248" y="1297866"/>
                </a:lnTo>
                <a:lnTo>
                  <a:pt x="1284600" y="1304216"/>
                </a:lnTo>
                <a:lnTo>
                  <a:pt x="1303655" y="1304216"/>
                </a:lnTo>
                <a:lnTo>
                  <a:pt x="1297307" y="1297866"/>
                </a:lnTo>
                <a:close/>
              </a:path>
              <a:path w="2611755" h="2612390">
                <a:moveTo>
                  <a:pt x="1303655" y="1304216"/>
                </a:moveTo>
                <a:lnTo>
                  <a:pt x="1284600" y="1304216"/>
                </a:lnTo>
                <a:lnTo>
                  <a:pt x="1310011" y="1329616"/>
                </a:lnTo>
                <a:lnTo>
                  <a:pt x="1329044" y="1329616"/>
                </a:lnTo>
                <a:lnTo>
                  <a:pt x="1303655" y="1304216"/>
                </a:lnTo>
                <a:close/>
              </a:path>
              <a:path w="2611755" h="2612390">
                <a:moveTo>
                  <a:pt x="1329044" y="1329616"/>
                </a:moveTo>
                <a:lnTo>
                  <a:pt x="1310011" y="1329616"/>
                </a:lnTo>
                <a:lnTo>
                  <a:pt x="1316364" y="1335966"/>
                </a:lnTo>
                <a:lnTo>
                  <a:pt x="1335391" y="1335966"/>
                </a:lnTo>
                <a:lnTo>
                  <a:pt x="1329044" y="1329616"/>
                </a:lnTo>
                <a:close/>
              </a:path>
              <a:path w="2611755" h="2612390">
                <a:moveTo>
                  <a:pt x="1335391" y="1335966"/>
                </a:moveTo>
                <a:lnTo>
                  <a:pt x="1316364" y="1335966"/>
                </a:lnTo>
                <a:lnTo>
                  <a:pt x="1318905" y="1338506"/>
                </a:lnTo>
                <a:lnTo>
                  <a:pt x="1337930" y="1338506"/>
                </a:lnTo>
                <a:lnTo>
                  <a:pt x="1335391" y="1335966"/>
                </a:lnTo>
                <a:close/>
              </a:path>
              <a:path w="2611755" h="2612390">
                <a:moveTo>
                  <a:pt x="1337930" y="1338506"/>
                </a:moveTo>
                <a:lnTo>
                  <a:pt x="1318905" y="1338506"/>
                </a:lnTo>
                <a:lnTo>
                  <a:pt x="1341775" y="1361366"/>
                </a:lnTo>
                <a:lnTo>
                  <a:pt x="1360780" y="1361366"/>
                </a:lnTo>
                <a:lnTo>
                  <a:pt x="1337930" y="1338506"/>
                </a:lnTo>
                <a:close/>
              </a:path>
              <a:path w="2611755" h="2612390">
                <a:moveTo>
                  <a:pt x="1360780" y="1361366"/>
                </a:moveTo>
                <a:lnTo>
                  <a:pt x="1341775" y="1361366"/>
                </a:lnTo>
                <a:lnTo>
                  <a:pt x="1350669" y="1370256"/>
                </a:lnTo>
                <a:lnTo>
                  <a:pt x="1369666" y="1370256"/>
                </a:lnTo>
                <a:lnTo>
                  <a:pt x="1360780" y="1361366"/>
                </a:lnTo>
                <a:close/>
              </a:path>
              <a:path w="2611755" h="2612390">
                <a:moveTo>
                  <a:pt x="1369666" y="1370256"/>
                </a:moveTo>
                <a:lnTo>
                  <a:pt x="1350669" y="1370256"/>
                </a:lnTo>
                <a:lnTo>
                  <a:pt x="1363374" y="1382956"/>
                </a:lnTo>
                <a:lnTo>
                  <a:pt x="1382361" y="1382956"/>
                </a:lnTo>
                <a:lnTo>
                  <a:pt x="1369666" y="1370256"/>
                </a:lnTo>
                <a:close/>
              </a:path>
              <a:path w="2611755" h="2612390">
                <a:moveTo>
                  <a:pt x="1382361" y="1382956"/>
                </a:moveTo>
                <a:lnTo>
                  <a:pt x="1363374" y="1382956"/>
                </a:lnTo>
                <a:lnTo>
                  <a:pt x="1379891" y="1399466"/>
                </a:lnTo>
                <a:lnTo>
                  <a:pt x="1398863" y="1399466"/>
                </a:lnTo>
                <a:lnTo>
                  <a:pt x="1382361" y="1382956"/>
                </a:lnTo>
                <a:close/>
              </a:path>
              <a:path w="2611755" h="2612390">
                <a:moveTo>
                  <a:pt x="1398863" y="1399466"/>
                </a:moveTo>
                <a:lnTo>
                  <a:pt x="1379891" y="1399466"/>
                </a:lnTo>
                <a:lnTo>
                  <a:pt x="1388785" y="1408356"/>
                </a:lnTo>
                <a:lnTo>
                  <a:pt x="1407750" y="1408356"/>
                </a:lnTo>
                <a:lnTo>
                  <a:pt x="1398863" y="1399466"/>
                </a:lnTo>
                <a:close/>
              </a:path>
              <a:path w="2611755" h="2612390">
                <a:moveTo>
                  <a:pt x="1407750" y="1408356"/>
                </a:moveTo>
                <a:lnTo>
                  <a:pt x="1388785" y="1408356"/>
                </a:lnTo>
                <a:lnTo>
                  <a:pt x="1433254" y="1452806"/>
                </a:lnTo>
                <a:lnTo>
                  <a:pt x="1452181" y="1452806"/>
                </a:lnTo>
                <a:lnTo>
                  <a:pt x="1407750" y="1408356"/>
                </a:lnTo>
                <a:close/>
              </a:path>
              <a:path w="2611755" h="2612390">
                <a:moveTo>
                  <a:pt x="1452181" y="1452806"/>
                </a:moveTo>
                <a:lnTo>
                  <a:pt x="1433254" y="1452806"/>
                </a:lnTo>
                <a:lnTo>
                  <a:pt x="1462477" y="1482016"/>
                </a:lnTo>
                <a:lnTo>
                  <a:pt x="1481378" y="1482016"/>
                </a:lnTo>
                <a:lnTo>
                  <a:pt x="1452181" y="1452806"/>
                </a:lnTo>
                <a:close/>
              </a:path>
              <a:path w="2611755" h="2612390">
                <a:moveTo>
                  <a:pt x="1481378" y="1482016"/>
                </a:moveTo>
                <a:lnTo>
                  <a:pt x="1462477" y="1482016"/>
                </a:lnTo>
                <a:lnTo>
                  <a:pt x="1468830" y="1488366"/>
                </a:lnTo>
                <a:lnTo>
                  <a:pt x="1487725" y="1488366"/>
                </a:lnTo>
                <a:lnTo>
                  <a:pt x="1481378" y="1482016"/>
                </a:lnTo>
                <a:close/>
              </a:path>
              <a:path w="2611755" h="2612390">
                <a:moveTo>
                  <a:pt x="1487725" y="1488366"/>
                </a:moveTo>
                <a:lnTo>
                  <a:pt x="1468830" y="1488366"/>
                </a:lnTo>
                <a:lnTo>
                  <a:pt x="1487888" y="1507416"/>
                </a:lnTo>
                <a:lnTo>
                  <a:pt x="1506767" y="1507416"/>
                </a:lnTo>
                <a:lnTo>
                  <a:pt x="1487725" y="1488366"/>
                </a:lnTo>
                <a:close/>
              </a:path>
              <a:path w="2611755" h="2612390">
                <a:moveTo>
                  <a:pt x="1506767" y="1507416"/>
                </a:moveTo>
                <a:lnTo>
                  <a:pt x="1487888" y="1507416"/>
                </a:lnTo>
                <a:lnTo>
                  <a:pt x="1506946" y="1526466"/>
                </a:lnTo>
                <a:lnTo>
                  <a:pt x="1525809" y="1526466"/>
                </a:lnTo>
                <a:lnTo>
                  <a:pt x="1506767" y="1507416"/>
                </a:lnTo>
                <a:close/>
              </a:path>
              <a:path w="2611755" h="2612390">
                <a:moveTo>
                  <a:pt x="1525809" y="1526466"/>
                </a:moveTo>
                <a:lnTo>
                  <a:pt x="1506946" y="1526466"/>
                </a:lnTo>
                <a:lnTo>
                  <a:pt x="1515840" y="1535356"/>
                </a:lnTo>
                <a:lnTo>
                  <a:pt x="1534695" y="1535356"/>
                </a:lnTo>
                <a:lnTo>
                  <a:pt x="1525809" y="1526466"/>
                </a:lnTo>
                <a:close/>
              </a:path>
              <a:path w="2611755" h="2612390">
                <a:moveTo>
                  <a:pt x="1534695" y="1535356"/>
                </a:moveTo>
                <a:lnTo>
                  <a:pt x="1515840" y="1535356"/>
                </a:lnTo>
                <a:lnTo>
                  <a:pt x="1522193" y="1541706"/>
                </a:lnTo>
                <a:lnTo>
                  <a:pt x="1541042" y="1541706"/>
                </a:lnTo>
                <a:lnTo>
                  <a:pt x="1534695" y="1535356"/>
                </a:lnTo>
                <a:close/>
              </a:path>
              <a:path w="2611755" h="2612390">
                <a:moveTo>
                  <a:pt x="1541042" y="1541706"/>
                </a:moveTo>
                <a:lnTo>
                  <a:pt x="1522193" y="1541706"/>
                </a:lnTo>
                <a:lnTo>
                  <a:pt x="1538710" y="1558216"/>
                </a:lnTo>
                <a:lnTo>
                  <a:pt x="1557545" y="1558216"/>
                </a:lnTo>
                <a:lnTo>
                  <a:pt x="1541042" y="1541706"/>
                </a:lnTo>
                <a:close/>
              </a:path>
              <a:path w="2611755" h="2612390">
                <a:moveTo>
                  <a:pt x="1557545" y="1558216"/>
                </a:moveTo>
                <a:lnTo>
                  <a:pt x="1538710" y="1558216"/>
                </a:lnTo>
                <a:lnTo>
                  <a:pt x="1553956" y="1573456"/>
                </a:lnTo>
                <a:lnTo>
                  <a:pt x="1572779" y="1573456"/>
                </a:lnTo>
                <a:lnTo>
                  <a:pt x="1557545" y="1558216"/>
                </a:lnTo>
                <a:close/>
              </a:path>
              <a:path w="2611755" h="2612390">
                <a:moveTo>
                  <a:pt x="1572779" y="1573456"/>
                </a:moveTo>
                <a:lnTo>
                  <a:pt x="1553956" y="1573456"/>
                </a:lnTo>
                <a:lnTo>
                  <a:pt x="1557768" y="1577266"/>
                </a:lnTo>
                <a:lnTo>
                  <a:pt x="1576587" y="1577266"/>
                </a:lnTo>
                <a:lnTo>
                  <a:pt x="1572779" y="1573456"/>
                </a:lnTo>
                <a:close/>
              </a:path>
              <a:path w="2611755" h="2612390">
                <a:moveTo>
                  <a:pt x="1576587" y="1577266"/>
                </a:moveTo>
                <a:lnTo>
                  <a:pt x="1557768" y="1577266"/>
                </a:lnTo>
                <a:lnTo>
                  <a:pt x="1589532" y="1609016"/>
                </a:lnTo>
                <a:lnTo>
                  <a:pt x="1608323" y="1609016"/>
                </a:lnTo>
                <a:lnTo>
                  <a:pt x="1576587" y="1577266"/>
                </a:lnTo>
                <a:close/>
              </a:path>
              <a:path w="2611755" h="2612390">
                <a:moveTo>
                  <a:pt x="1608323" y="1609016"/>
                </a:moveTo>
                <a:lnTo>
                  <a:pt x="1589532" y="1609016"/>
                </a:lnTo>
                <a:lnTo>
                  <a:pt x="1595884" y="1615366"/>
                </a:lnTo>
                <a:lnTo>
                  <a:pt x="1614670" y="1615366"/>
                </a:lnTo>
                <a:lnTo>
                  <a:pt x="1608323" y="1609016"/>
                </a:lnTo>
                <a:close/>
              </a:path>
              <a:path w="2611755" h="2612390">
                <a:moveTo>
                  <a:pt x="1614670" y="1615366"/>
                </a:moveTo>
                <a:lnTo>
                  <a:pt x="1595884" y="1615366"/>
                </a:lnTo>
                <a:lnTo>
                  <a:pt x="1602237" y="1621716"/>
                </a:lnTo>
                <a:lnTo>
                  <a:pt x="1621018" y="1621716"/>
                </a:lnTo>
                <a:lnTo>
                  <a:pt x="1614670" y="1615366"/>
                </a:lnTo>
                <a:close/>
              </a:path>
              <a:path w="2611755" h="2612390">
                <a:moveTo>
                  <a:pt x="1621018" y="1621716"/>
                </a:moveTo>
                <a:lnTo>
                  <a:pt x="1602237" y="1621716"/>
                </a:lnTo>
                <a:lnTo>
                  <a:pt x="1617484" y="1636956"/>
                </a:lnTo>
                <a:lnTo>
                  <a:pt x="1636251" y="1636956"/>
                </a:lnTo>
                <a:lnTo>
                  <a:pt x="1621018" y="1621716"/>
                </a:lnTo>
                <a:close/>
              </a:path>
              <a:path w="2611755" h="2612390">
                <a:moveTo>
                  <a:pt x="1636251" y="1636956"/>
                </a:moveTo>
                <a:lnTo>
                  <a:pt x="1617484" y="1636956"/>
                </a:lnTo>
                <a:lnTo>
                  <a:pt x="1634001" y="1653466"/>
                </a:lnTo>
                <a:lnTo>
                  <a:pt x="1652754" y="1653466"/>
                </a:lnTo>
                <a:lnTo>
                  <a:pt x="1636251" y="1636956"/>
                </a:lnTo>
                <a:close/>
              </a:path>
              <a:path w="2611755" h="2612390">
                <a:moveTo>
                  <a:pt x="1652754" y="1653466"/>
                </a:moveTo>
                <a:lnTo>
                  <a:pt x="1634001" y="1653466"/>
                </a:lnTo>
                <a:lnTo>
                  <a:pt x="1665765" y="1685216"/>
                </a:lnTo>
                <a:lnTo>
                  <a:pt x="1684490" y="1685216"/>
                </a:lnTo>
                <a:lnTo>
                  <a:pt x="1652754" y="1653466"/>
                </a:lnTo>
                <a:close/>
              </a:path>
              <a:path w="2611755" h="2612390">
                <a:moveTo>
                  <a:pt x="1684490" y="1685216"/>
                </a:moveTo>
                <a:lnTo>
                  <a:pt x="1665765" y="1685216"/>
                </a:lnTo>
                <a:lnTo>
                  <a:pt x="1697528" y="1716966"/>
                </a:lnTo>
                <a:lnTo>
                  <a:pt x="1716227" y="1716966"/>
                </a:lnTo>
                <a:lnTo>
                  <a:pt x="1684490" y="1685216"/>
                </a:lnTo>
                <a:close/>
              </a:path>
              <a:path w="2611755" h="2612390">
                <a:moveTo>
                  <a:pt x="1716227" y="1716966"/>
                </a:moveTo>
                <a:lnTo>
                  <a:pt x="1697528" y="1716966"/>
                </a:lnTo>
                <a:lnTo>
                  <a:pt x="1710234" y="1729666"/>
                </a:lnTo>
                <a:lnTo>
                  <a:pt x="1728921" y="1729666"/>
                </a:lnTo>
                <a:lnTo>
                  <a:pt x="1716227" y="1716966"/>
                </a:lnTo>
                <a:close/>
              </a:path>
              <a:path w="2611755" h="2612390">
                <a:moveTo>
                  <a:pt x="1728921" y="1729666"/>
                </a:moveTo>
                <a:lnTo>
                  <a:pt x="1710234" y="1729666"/>
                </a:lnTo>
                <a:lnTo>
                  <a:pt x="1716586" y="1736016"/>
                </a:lnTo>
                <a:lnTo>
                  <a:pt x="1735269" y="1736016"/>
                </a:lnTo>
                <a:lnTo>
                  <a:pt x="1728921" y="1729666"/>
                </a:lnTo>
                <a:close/>
              </a:path>
              <a:path w="2611755" h="2612390">
                <a:moveTo>
                  <a:pt x="1735269" y="1736016"/>
                </a:moveTo>
                <a:lnTo>
                  <a:pt x="1716586" y="1736016"/>
                </a:lnTo>
                <a:lnTo>
                  <a:pt x="1719128" y="1738556"/>
                </a:lnTo>
                <a:lnTo>
                  <a:pt x="1737807" y="1738556"/>
                </a:lnTo>
                <a:lnTo>
                  <a:pt x="1735269" y="1736016"/>
                </a:lnTo>
                <a:close/>
              </a:path>
              <a:path w="2611755" h="2612390">
                <a:moveTo>
                  <a:pt x="1737807" y="1738556"/>
                </a:moveTo>
                <a:lnTo>
                  <a:pt x="1719128" y="1738556"/>
                </a:lnTo>
                <a:lnTo>
                  <a:pt x="1735645" y="1755066"/>
                </a:lnTo>
                <a:lnTo>
                  <a:pt x="1754310" y="1755066"/>
                </a:lnTo>
                <a:lnTo>
                  <a:pt x="1737807" y="1738556"/>
                </a:lnTo>
                <a:close/>
              </a:path>
              <a:path w="2611755" h="2612390">
                <a:moveTo>
                  <a:pt x="1754310" y="1755066"/>
                </a:moveTo>
                <a:lnTo>
                  <a:pt x="1735645" y="1755066"/>
                </a:lnTo>
                <a:lnTo>
                  <a:pt x="1738186" y="1757606"/>
                </a:lnTo>
                <a:lnTo>
                  <a:pt x="1756849" y="1757606"/>
                </a:lnTo>
                <a:lnTo>
                  <a:pt x="1754310" y="1755066"/>
                </a:lnTo>
                <a:close/>
              </a:path>
              <a:path w="2611755" h="2612390">
                <a:moveTo>
                  <a:pt x="1756849" y="1757606"/>
                </a:moveTo>
                <a:lnTo>
                  <a:pt x="1738186" y="1757606"/>
                </a:lnTo>
                <a:lnTo>
                  <a:pt x="1750891" y="1770306"/>
                </a:lnTo>
                <a:lnTo>
                  <a:pt x="1769544" y="1770306"/>
                </a:lnTo>
                <a:lnTo>
                  <a:pt x="1756849" y="1757606"/>
                </a:lnTo>
                <a:close/>
              </a:path>
              <a:path w="2611755" h="2612390">
                <a:moveTo>
                  <a:pt x="1769544" y="1770306"/>
                </a:moveTo>
                <a:lnTo>
                  <a:pt x="1750891" y="1770306"/>
                </a:lnTo>
                <a:lnTo>
                  <a:pt x="1754703" y="1774116"/>
                </a:lnTo>
                <a:lnTo>
                  <a:pt x="1773352" y="1774116"/>
                </a:lnTo>
                <a:lnTo>
                  <a:pt x="1769544" y="1770306"/>
                </a:lnTo>
                <a:close/>
              </a:path>
              <a:path w="2611755" h="2612390">
                <a:moveTo>
                  <a:pt x="1773352" y="1774116"/>
                </a:moveTo>
                <a:lnTo>
                  <a:pt x="1754703" y="1774116"/>
                </a:lnTo>
                <a:lnTo>
                  <a:pt x="1763597" y="1783006"/>
                </a:lnTo>
                <a:lnTo>
                  <a:pt x="1782238" y="1783006"/>
                </a:lnTo>
                <a:lnTo>
                  <a:pt x="1773352" y="1774116"/>
                </a:lnTo>
                <a:close/>
              </a:path>
              <a:path w="2611755" h="2612390">
                <a:moveTo>
                  <a:pt x="1782238" y="1783006"/>
                </a:moveTo>
                <a:lnTo>
                  <a:pt x="1763597" y="1783006"/>
                </a:lnTo>
                <a:lnTo>
                  <a:pt x="1767408" y="1786816"/>
                </a:lnTo>
                <a:lnTo>
                  <a:pt x="1786047" y="1786816"/>
                </a:lnTo>
                <a:lnTo>
                  <a:pt x="1782238" y="1783006"/>
                </a:lnTo>
                <a:close/>
              </a:path>
              <a:path w="2611755" h="2612390">
                <a:moveTo>
                  <a:pt x="1786047" y="1786816"/>
                </a:moveTo>
                <a:lnTo>
                  <a:pt x="1767408" y="1786816"/>
                </a:lnTo>
                <a:lnTo>
                  <a:pt x="1769949" y="1789356"/>
                </a:lnTo>
                <a:lnTo>
                  <a:pt x="1788586" y="1789356"/>
                </a:lnTo>
                <a:lnTo>
                  <a:pt x="1786047" y="1786816"/>
                </a:lnTo>
                <a:close/>
              </a:path>
              <a:path w="2611755" h="2612390">
                <a:moveTo>
                  <a:pt x="1788586" y="1789356"/>
                </a:moveTo>
                <a:lnTo>
                  <a:pt x="1769949" y="1789356"/>
                </a:lnTo>
                <a:lnTo>
                  <a:pt x="1782655" y="1802056"/>
                </a:lnTo>
                <a:lnTo>
                  <a:pt x="1801280" y="1802056"/>
                </a:lnTo>
                <a:lnTo>
                  <a:pt x="1788586" y="1789356"/>
                </a:lnTo>
                <a:close/>
              </a:path>
              <a:path w="2611755" h="2612390">
                <a:moveTo>
                  <a:pt x="2411887" y="2412926"/>
                </a:moveTo>
                <a:lnTo>
                  <a:pt x="2393788" y="2412926"/>
                </a:lnTo>
                <a:lnTo>
                  <a:pt x="2523384" y="2542466"/>
                </a:lnTo>
                <a:lnTo>
                  <a:pt x="2541371" y="2542466"/>
                </a:lnTo>
                <a:lnTo>
                  <a:pt x="2411887" y="2412926"/>
                </a:lnTo>
                <a:close/>
              </a:path>
              <a:path w="2611755" h="2612390">
                <a:moveTo>
                  <a:pt x="2409348" y="2410386"/>
                </a:moveTo>
                <a:lnTo>
                  <a:pt x="2391247" y="2410386"/>
                </a:lnTo>
                <a:lnTo>
                  <a:pt x="2392518" y="2411656"/>
                </a:lnTo>
                <a:lnTo>
                  <a:pt x="2410618" y="2411656"/>
                </a:lnTo>
                <a:lnTo>
                  <a:pt x="2409348" y="2410386"/>
                </a:lnTo>
                <a:close/>
              </a:path>
              <a:path w="2611755" h="2612390">
                <a:moveTo>
                  <a:pt x="2405540" y="2406576"/>
                </a:moveTo>
                <a:lnTo>
                  <a:pt x="2387435" y="2406576"/>
                </a:lnTo>
                <a:lnTo>
                  <a:pt x="2389976" y="2409116"/>
                </a:lnTo>
                <a:lnTo>
                  <a:pt x="2408079" y="2409116"/>
                </a:lnTo>
                <a:lnTo>
                  <a:pt x="2405540" y="2406576"/>
                </a:lnTo>
                <a:close/>
              </a:path>
              <a:path w="2611755" h="2612390">
                <a:moveTo>
                  <a:pt x="2403001" y="2404036"/>
                </a:moveTo>
                <a:lnTo>
                  <a:pt x="2384894" y="2404036"/>
                </a:lnTo>
                <a:lnTo>
                  <a:pt x="2386165" y="2405306"/>
                </a:lnTo>
                <a:lnTo>
                  <a:pt x="2404270" y="2405306"/>
                </a:lnTo>
                <a:lnTo>
                  <a:pt x="2403001" y="2404036"/>
                </a:lnTo>
                <a:close/>
              </a:path>
              <a:path w="2611755" h="2612390">
                <a:moveTo>
                  <a:pt x="2399192" y="2400226"/>
                </a:moveTo>
                <a:lnTo>
                  <a:pt x="2381083" y="2400226"/>
                </a:lnTo>
                <a:lnTo>
                  <a:pt x="2383624" y="2402766"/>
                </a:lnTo>
                <a:lnTo>
                  <a:pt x="2401731" y="2402766"/>
                </a:lnTo>
                <a:lnTo>
                  <a:pt x="2399192" y="2400226"/>
                </a:lnTo>
                <a:close/>
              </a:path>
              <a:path w="2611755" h="2612390">
                <a:moveTo>
                  <a:pt x="2396654" y="2397686"/>
                </a:moveTo>
                <a:lnTo>
                  <a:pt x="2378542" y="2397686"/>
                </a:lnTo>
                <a:lnTo>
                  <a:pt x="2379812" y="2398956"/>
                </a:lnTo>
                <a:lnTo>
                  <a:pt x="2397923" y="2398956"/>
                </a:lnTo>
                <a:lnTo>
                  <a:pt x="2396654" y="2397686"/>
                </a:lnTo>
                <a:close/>
              </a:path>
              <a:path w="2611755" h="2612390">
                <a:moveTo>
                  <a:pt x="2392845" y="2393876"/>
                </a:moveTo>
                <a:lnTo>
                  <a:pt x="2374730" y="2393876"/>
                </a:lnTo>
                <a:lnTo>
                  <a:pt x="2377271" y="2396416"/>
                </a:lnTo>
                <a:lnTo>
                  <a:pt x="2395384" y="2396416"/>
                </a:lnTo>
                <a:lnTo>
                  <a:pt x="2392845" y="2393876"/>
                </a:lnTo>
                <a:close/>
              </a:path>
              <a:path w="2611755" h="2612390">
                <a:moveTo>
                  <a:pt x="2390306" y="2391336"/>
                </a:moveTo>
                <a:lnTo>
                  <a:pt x="2372189" y="2391336"/>
                </a:lnTo>
                <a:lnTo>
                  <a:pt x="2373459" y="2392606"/>
                </a:lnTo>
                <a:lnTo>
                  <a:pt x="2391576" y="2392606"/>
                </a:lnTo>
                <a:lnTo>
                  <a:pt x="2390306" y="2391336"/>
                </a:lnTo>
                <a:close/>
              </a:path>
              <a:path w="2611755" h="2612390">
                <a:moveTo>
                  <a:pt x="2386498" y="2387526"/>
                </a:moveTo>
                <a:lnTo>
                  <a:pt x="2368377" y="2387526"/>
                </a:lnTo>
                <a:lnTo>
                  <a:pt x="2370918" y="2390066"/>
                </a:lnTo>
                <a:lnTo>
                  <a:pt x="2389037" y="2390066"/>
                </a:lnTo>
                <a:lnTo>
                  <a:pt x="2386498" y="2387526"/>
                </a:lnTo>
                <a:close/>
              </a:path>
              <a:path w="2611755" h="2612390">
                <a:moveTo>
                  <a:pt x="2383959" y="2384986"/>
                </a:moveTo>
                <a:lnTo>
                  <a:pt x="2365836" y="2384986"/>
                </a:lnTo>
                <a:lnTo>
                  <a:pt x="2367107" y="2386256"/>
                </a:lnTo>
                <a:lnTo>
                  <a:pt x="2385229" y="2386256"/>
                </a:lnTo>
                <a:lnTo>
                  <a:pt x="2383959" y="2384986"/>
                </a:lnTo>
                <a:close/>
              </a:path>
              <a:path w="2611755" h="2612390">
                <a:moveTo>
                  <a:pt x="2380151" y="2381176"/>
                </a:moveTo>
                <a:lnTo>
                  <a:pt x="2362024" y="2381176"/>
                </a:lnTo>
                <a:lnTo>
                  <a:pt x="2364565" y="2383716"/>
                </a:lnTo>
                <a:lnTo>
                  <a:pt x="2382690" y="2383716"/>
                </a:lnTo>
                <a:lnTo>
                  <a:pt x="2380151" y="2381176"/>
                </a:lnTo>
                <a:close/>
              </a:path>
              <a:path w="2611755" h="2612390">
                <a:moveTo>
                  <a:pt x="2377612" y="2378636"/>
                </a:moveTo>
                <a:lnTo>
                  <a:pt x="2359483" y="2378636"/>
                </a:lnTo>
                <a:lnTo>
                  <a:pt x="2360754" y="2379906"/>
                </a:lnTo>
                <a:lnTo>
                  <a:pt x="2378881" y="2379906"/>
                </a:lnTo>
                <a:lnTo>
                  <a:pt x="2377612" y="2378636"/>
                </a:lnTo>
                <a:close/>
              </a:path>
              <a:path w="2611755" h="2612390">
                <a:moveTo>
                  <a:pt x="2373803" y="2374826"/>
                </a:moveTo>
                <a:lnTo>
                  <a:pt x="2355672" y="2374826"/>
                </a:lnTo>
                <a:lnTo>
                  <a:pt x="2358213" y="2377366"/>
                </a:lnTo>
                <a:lnTo>
                  <a:pt x="2376342" y="2377366"/>
                </a:lnTo>
                <a:lnTo>
                  <a:pt x="2373803" y="2374826"/>
                </a:lnTo>
                <a:close/>
              </a:path>
              <a:path w="2611755" h="2612390">
                <a:moveTo>
                  <a:pt x="2371265" y="2372286"/>
                </a:moveTo>
                <a:lnTo>
                  <a:pt x="2353131" y="2372286"/>
                </a:lnTo>
                <a:lnTo>
                  <a:pt x="2354401" y="2373556"/>
                </a:lnTo>
                <a:lnTo>
                  <a:pt x="2372534" y="2373556"/>
                </a:lnTo>
                <a:lnTo>
                  <a:pt x="2371265" y="2372286"/>
                </a:lnTo>
                <a:close/>
              </a:path>
              <a:path w="2611755" h="2612390">
                <a:moveTo>
                  <a:pt x="2367456" y="2368476"/>
                </a:moveTo>
                <a:lnTo>
                  <a:pt x="2349319" y="2368476"/>
                </a:lnTo>
                <a:lnTo>
                  <a:pt x="2351860" y="2371016"/>
                </a:lnTo>
                <a:lnTo>
                  <a:pt x="2369995" y="2371016"/>
                </a:lnTo>
                <a:lnTo>
                  <a:pt x="2367456" y="2368476"/>
                </a:lnTo>
                <a:close/>
              </a:path>
              <a:path w="2611755" h="2612390">
                <a:moveTo>
                  <a:pt x="2364917" y="2365936"/>
                </a:moveTo>
                <a:lnTo>
                  <a:pt x="2346778" y="2365936"/>
                </a:lnTo>
                <a:lnTo>
                  <a:pt x="2348048" y="2367206"/>
                </a:lnTo>
                <a:lnTo>
                  <a:pt x="2366187" y="2367206"/>
                </a:lnTo>
                <a:lnTo>
                  <a:pt x="2364917" y="2365936"/>
                </a:lnTo>
                <a:close/>
              </a:path>
              <a:path w="2611755" h="2612390">
                <a:moveTo>
                  <a:pt x="2361109" y="2362126"/>
                </a:moveTo>
                <a:lnTo>
                  <a:pt x="2342966" y="2362126"/>
                </a:lnTo>
                <a:lnTo>
                  <a:pt x="2345507" y="2364666"/>
                </a:lnTo>
                <a:lnTo>
                  <a:pt x="2363648" y="2364666"/>
                </a:lnTo>
                <a:lnTo>
                  <a:pt x="2361109" y="2362126"/>
                </a:lnTo>
                <a:close/>
              </a:path>
              <a:path w="2611755" h="2612390">
                <a:moveTo>
                  <a:pt x="2358570" y="2359586"/>
                </a:moveTo>
                <a:lnTo>
                  <a:pt x="2340425" y="2359586"/>
                </a:lnTo>
                <a:lnTo>
                  <a:pt x="2341696" y="2360856"/>
                </a:lnTo>
                <a:lnTo>
                  <a:pt x="2359839" y="2360856"/>
                </a:lnTo>
                <a:lnTo>
                  <a:pt x="2358570" y="2359586"/>
                </a:lnTo>
                <a:close/>
              </a:path>
              <a:path w="2611755" h="2612390">
                <a:moveTo>
                  <a:pt x="2354762" y="2355776"/>
                </a:moveTo>
                <a:lnTo>
                  <a:pt x="2336613" y="2355776"/>
                </a:lnTo>
                <a:lnTo>
                  <a:pt x="2339155" y="2358316"/>
                </a:lnTo>
                <a:lnTo>
                  <a:pt x="2357301" y="2358316"/>
                </a:lnTo>
                <a:lnTo>
                  <a:pt x="2354762" y="2355776"/>
                </a:lnTo>
                <a:close/>
              </a:path>
              <a:path w="2611755" h="2612390">
                <a:moveTo>
                  <a:pt x="2352223" y="2353236"/>
                </a:moveTo>
                <a:lnTo>
                  <a:pt x="2334072" y="2353236"/>
                </a:lnTo>
                <a:lnTo>
                  <a:pt x="2335343" y="2354506"/>
                </a:lnTo>
                <a:lnTo>
                  <a:pt x="2353492" y="2354506"/>
                </a:lnTo>
                <a:lnTo>
                  <a:pt x="2352223" y="2353236"/>
                </a:lnTo>
                <a:close/>
              </a:path>
              <a:path w="2611755" h="2612390">
                <a:moveTo>
                  <a:pt x="2348414" y="2349426"/>
                </a:moveTo>
                <a:lnTo>
                  <a:pt x="2330261" y="2349426"/>
                </a:lnTo>
                <a:lnTo>
                  <a:pt x="2332802" y="2351966"/>
                </a:lnTo>
                <a:lnTo>
                  <a:pt x="2350953" y="2351966"/>
                </a:lnTo>
                <a:lnTo>
                  <a:pt x="2348414" y="2349426"/>
                </a:lnTo>
                <a:close/>
              </a:path>
              <a:path w="2611755" h="2612390">
                <a:moveTo>
                  <a:pt x="2345875" y="2346886"/>
                </a:moveTo>
                <a:lnTo>
                  <a:pt x="2327720" y="2346886"/>
                </a:lnTo>
                <a:lnTo>
                  <a:pt x="2328990" y="2348156"/>
                </a:lnTo>
                <a:lnTo>
                  <a:pt x="2347145" y="2348156"/>
                </a:lnTo>
                <a:lnTo>
                  <a:pt x="2345875" y="2346886"/>
                </a:lnTo>
                <a:close/>
              </a:path>
              <a:path w="2611755" h="2612390">
                <a:moveTo>
                  <a:pt x="2342067" y="2343076"/>
                </a:moveTo>
                <a:lnTo>
                  <a:pt x="2323908" y="2343076"/>
                </a:lnTo>
                <a:lnTo>
                  <a:pt x="2326449" y="2345616"/>
                </a:lnTo>
                <a:lnTo>
                  <a:pt x="2344606" y="2345616"/>
                </a:lnTo>
                <a:lnTo>
                  <a:pt x="2342067" y="2343076"/>
                </a:lnTo>
                <a:close/>
              </a:path>
              <a:path w="2611755" h="2612390">
                <a:moveTo>
                  <a:pt x="2339528" y="2340536"/>
                </a:moveTo>
                <a:lnTo>
                  <a:pt x="2321367" y="2340536"/>
                </a:lnTo>
                <a:lnTo>
                  <a:pt x="2322637" y="2341806"/>
                </a:lnTo>
                <a:lnTo>
                  <a:pt x="2340798" y="2341806"/>
                </a:lnTo>
                <a:lnTo>
                  <a:pt x="2339528" y="2340536"/>
                </a:lnTo>
                <a:close/>
              </a:path>
              <a:path w="2611755" h="2612390">
                <a:moveTo>
                  <a:pt x="2335720" y="2336726"/>
                </a:moveTo>
                <a:lnTo>
                  <a:pt x="2317555" y="2336726"/>
                </a:lnTo>
                <a:lnTo>
                  <a:pt x="2320096" y="2339266"/>
                </a:lnTo>
                <a:lnTo>
                  <a:pt x="2338259" y="2339266"/>
                </a:lnTo>
                <a:lnTo>
                  <a:pt x="2335720" y="2336726"/>
                </a:lnTo>
                <a:close/>
              </a:path>
              <a:path w="2611755" h="2612390">
                <a:moveTo>
                  <a:pt x="2333181" y="2334186"/>
                </a:moveTo>
                <a:lnTo>
                  <a:pt x="2315014" y="2334186"/>
                </a:lnTo>
                <a:lnTo>
                  <a:pt x="2316285" y="2335456"/>
                </a:lnTo>
                <a:lnTo>
                  <a:pt x="2334450" y="2335456"/>
                </a:lnTo>
                <a:lnTo>
                  <a:pt x="2333181" y="2334186"/>
                </a:lnTo>
                <a:close/>
              </a:path>
              <a:path w="2611755" h="2612390">
                <a:moveTo>
                  <a:pt x="2329373" y="2330376"/>
                </a:moveTo>
                <a:lnTo>
                  <a:pt x="2311203" y="2330376"/>
                </a:lnTo>
                <a:lnTo>
                  <a:pt x="2313744" y="2332916"/>
                </a:lnTo>
                <a:lnTo>
                  <a:pt x="2331911" y="2332916"/>
                </a:lnTo>
                <a:lnTo>
                  <a:pt x="2329373" y="2330376"/>
                </a:lnTo>
                <a:close/>
              </a:path>
              <a:path w="2611755" h="2612390">
                <a:moveTo>
                  <a:pt x="2326834" y="2327836"/>
                </a:moveTo>
                <a:lnTo>
                  <a:pt x="2308661" y="2327836"/>
                </a:lnTo>
                <a:lnTo>
                  <a:pt x="2309932" y="2329106"/>
                </a:lnTo>
                <a:lnTo>
                  <a:pt x="2328103" y="2329106"/>
                </a:lnTo>
                <a:lnTo>
                  <a:pt x="2326834" y="2327836"/>
                </a:lnTo>
                <a:close/>
              </a:path>
              <a:path w="2611755" h="2612390">
                <a:moveTo>
                  <a:pt x="2323025" y="2324026"/>
                </a:moveTo>
                <a:lnTo>
                  <a:pt x="2304850" y="2324026"/>
                </a:lnTo>
                <a:lnTo>
                  <a:pt x="2307391" y="2326566"/>
                </a:lnTo>
                <a:lnTo>
                  <a:pt x="2325564" y="2326566"/>
                </a:lnTo>
                <a:lnTo>
                  <a:pt x="2323025" y="2324026"/>
                </a:lnTo>
                <a:close/>
              </a:path>
              <a:path w="2611755" h="2612390">
                <a:moveTo>
                  <a:pt x="2320486" y="2321486"/>
                </a:moveTo>
                <a:lnTo>
                  <a:pt x="2302309" y="2321486"/>
                </a:lnTo>
                <a:lnTo>
                  <a:pt x="2303579" y="2322756"/>
                </a:lnTo>
                <a:lnTo>
                  <a:pt x="2321756" y="2322756"/>
                </a:lnTo>
                <a:lnTo>
                  <a:pt x="2320486" y="2321486"/>
                </a:lnTo>
                <a:close/>
              </a:path>
              <a:path w="2611755" h="2612390">
                <a:moveTo>
                  <a:pt x="2314139" y="2315136"/>
                </a:moveTo>
                <a:lnTo>
                  <a:pt x="2295956" y="2315136"/>
                </a:lnTo>
                <a:lnTo>
                  <a:pt x="2301038" y="2320216"/>
                </a:lnTo>
                <a:lnTo>
                  <a:pt x="2319217" y="2320216"/>
                </a:lnTo>
                <a:lnTo>
                  <a:pt x="2314139" y="2315136"/>
                </a:lnTo>
                <a:close/>
              </a:path>
              <a:path w="2611755" h="2612390">
                <a:moveTo>
                  <a:pt x="2310331" y="2311326"/>
                </a:moveTo>
                <a:lnTo>
                  <a:pt x="2292144" y="2311326"/>
                </a:lnTo>
                <a:lnTo>
                  <a:pt x="2294685" y="2313866"/>
                </a:lnTo>
                <a:lnTo>
                  <a:pt x="2312870" y="2313866"/>
                </a:lnTo>
                <a:lnTo>
                  <a:pt x="2310331" y="2311326"/>
                </a:lnTo>
                <a:close/>
              </a:path>
              <a:path w="2611755" h="2612390">
                <a:moveTo>
                  <a:pt x="2307792" y="2308786"/>
                </a:moveTo>
                <a:lnTo>
                  <a:pt x="2289603" y="2308786"/>
                </a:lnTo>
                <a:lnTo>
                  <a:pt x="2290874" y="2310056"/>
                </a:lnTo>
                <a:lnTo>
                  <a:pt x="2309061" y="2310056"/>
                </a:lnTo>
                <a:lnTo>
                  <a:pt x="2307792" y="2308786"/>
                </a:lnTo>
                <a:close/>
              </a:path>
              <a:path w="2611755" h="2612390">
                <a:moveTo>
                  <a:pt x="2303984" y="2304976"/>
                </a:moveTo>
                <a:lnTo>
                  <a:pt x="2285792" y="2304976"/>
                </a:lnTo>
                <a:lnTo>
                  <a:pt x="2288333" y="2307516"/>
                </a:lnTo>
                <a:lnTo>
                  <a:pt x="2306522" y="2307516"/>
                </a:lnTo>
                <a:lnTo>
                  <a:pt x="2303984" y="2304976"/>
                </a:lnTo>
                <a:close/>
              </a:path>
              <a:path w="2611755" h="2612390">
                <a:moveTo>
                  <a:pt x="2301445" y="2302436"/>
                </a:moveTo>
                <a:lnTo>
                  <a:pt x="2283250" y="2302436"/>
                </a:lnTo>
                <a:lnTo>
                  <a:pt x="2284521" y="2303706"/>
                </a:lnTo>
                <a:lnTo>
                  <a:pt x="2302714" y="2303706"/>
                </a:lnTo>
                <a:lnTo>
                  <a:pt x="2301445" y="2302436"/>
                </a:lnTo>
                <a:close/>
              </a:path>
              <a:path w="2611755" h="2612390">
                <a:moveTo>
                  <a:pt x="2297636" y="2298626"/>
                </a:moveTo>
                <a:lnTo>
                  <a:pt x="2279439" y="2298626"/>
                </a:lnTo>
                <a:lnTo>
                  <a:pt x="2281980" y="2301166"/>
                </a:lnTo>
                <a:lnTo>
                  <a:pt x="2300175" y="2301166"/>
                </a:lnTo>
                <a:lnTo>
                  <a:pt x="2297636" y="2298626"/>
                </a:lnTo>
                <a:close/>
              </a:path>
              <a:path w="2611755" h="2612390">
                <a:moveTo>
                  <a:pt x="2295097" y="2296086"/>
                </a:moveTo>
                <a:lnTo>
                  <a:pt x="2276898" y="2296086"/>
                </a:lnTo>
                <a:lnTo>
                  <a:pt x="2278168" y="2297356"/>
                </a:lnTo>
                <a:lnTo>
                  <a:pt x="2296367" y="2297356"/>
                </a:lnTo>
                <a:lnTo>
                  <a:pt x="2295097" y="2296086"/>
                </a:lnTo>
                <a:close/>
              </a:path>
              <a:path w="2611755" h="2612390">
                <a:moveTo>
                  <a:pt x="2291289" y="2292276"/>
                </a:moveTo>
                <a:lnTo>
                  <a:pt x="2273086" y="2292276"/>
                </a:lnTo>
                <a:lnTo>
                  <a:pt x="2275627" y="2294816"/>
                </a:lnTo>
                <a:lnTo>
                  <a:pt x="2293828" y="2294816"/>
                </a:lnTo>
                <a:lnTo>
                  <a:pt x="2291289" y="2292276"/>
                </a:lnTo>
                <a:close/>
              </a:path>
              <a:path w="2611755" h="2612390">
                <a:moveTo>
                  <a:pt x="2288750" y="2289736"/>
                </a:moveTo>
                <a:lnTo>
                  <a:pt x="2270545" y="2289736"/>
                </a:lnTo>
                <a:lnTo>
                  <a:pt x="2271816" y="2291006"/>
                </a:lnTo>
                <a:lnTo>
                  <a:pt x="2290020" y="2291006"/>
                </a:lnTo>
                <a:lnTo>
                  <a:pt x="2288750" y="2289736"/>
                </a:lnTo>
                <a:close/>
              </a:path>
              <a:path w="2611755" h="2612390">
                <a:moveTo>
                  <a:pt x="2284942" y="2285926"/>
                </a:moveTo>
                <a:lnTo>
                  <a:pt x="2266733" y="2285926"/>
                </a:lnTo>
                <a:lnTo>
                  <a:pt x="2269274" y="2288466"/>
                </a:lnTo>
                <a:lnTo>
                  <a:pt x="2287481" y="2288466"/>
                </a:lnTo>
                <a:lnTo>
                  <a:pt x="2284942" y="2285926"/>
                </a:lnTo>
                <a:close/>
              </a:path>
              <a:path w="2611755" h="2612390">
                <a:moveTo>
                  <a:pt x="2282403" y="2283386"/>
                </a:moveTo>
                <a:lnTo>
                  <a:pt x="2264192" y="2283386"/>
                </a:lnTo>
                <a:lnTo>
                  <a:pt x="2265463" y="2284656"/>
                </a:lnTo>
                <a:lnTo>
                  <a:pt x="2283672" y="2284656"/>
                </a:lnTo>
                <a:lnTo>
                  <a:pt x="2282403" y="2283386"/>
                </a:lnTo>
                <a:close/>
              </a:path>
              <a:path w="2611755" h="2612390">
                <a:moveTo>
                  <a:pt x="2278594" y="2279576"/>
                </a:moveTo>
                <a:lnTo>
                  <a:pt x="2260381" y="2279576"/>
                </a:lnTo>
                <a:lnTo>
                  <a:pt x="2262922" y="2282116"/>
                </a:lnTo>
                <a:lnTo>
                  <a:pt x="2281133" y="2282116"/>
                </a:lnTo>
                <a:lnTo>
                  <a:pt x="2278594" y="2279576"/>
                </a:lnTo>
                <a:close/>
              </a:path>
              <a:path w="2611755" h="2612390">
                <a:moveTo>
                  <a:pt x="2276056" y="2277036"/>
                </a:moveTo>
                <a:lnTo>
                  <a:pt x="2257840" y="2277036"/>
                </a:lnTo>
                <a:lnTo>
                  <a:pt x="2259110" y="2278306"/>
                </a:lnTo>
                <a:lnTo>
                  <a:pt x="2277325" y="2278306"/>
                </a:lnTo>
                <a:lnTo>
                  <a:pt x="2276056" y="2277036"/>
                </a:lnTo>
                <a:close/>
              </a:path>
              <a:path w="2611755" h="2612390">
                <a:moveTo>
                  <a:pt x="2272247" y="2273226"/>
                </a:moveTo>
                <a:lnTo>
                  <a:pt x="2254028" y="2273226"/>
                </a:lnTo>
                <a:lnTo>
                  <a:pt x="2256569" y="2275766"/>
                </a:lnTo>
                <a:lnTo>
                  <a:pt x="2274786" y="2275766"/>
                </a:lnTo>
                <a:lnTo>
                  <a:pt x="2272247" y="2273226"/>
                </a:lnTo>
                <a:close/>
              </a:path>
              <a:path w="2611755" h="2612390">
                <a:moveTo>
                  <a:pt x="2269708" y="2270686"/>
                </a:moveTo>
                <a:lnTo>
                  <a:pt x="2251487" y="2270686"/>
                </a:lnTo>
                <a:lnTo>
                  <a:pt x="2252757" y="2271956"/>
                </a:lnTo>
                <a:lnTo>
                  <a:pt x="2270978" y="2271956"/>
                </a:lnTo>
                <a:lnTo>
                  <a:pt x="2269708" y="2270686"/>
                </a:lnTo>
                <a:close/>
              </a:path>
              <a:path w="2611755" h="2612390">
                <a:moveTo>
                  <a:pt x="2265900" y="2266876"/>
                </a:moveTo>
                <a:lnTo>
                  <a:pt x="2247675" y="2266876"/>
                </a:lnTo>
                <a:lnTo>
                  <a:pt x="2250216" y="2269416"/>
                </a:lnTo>
                <a:lnTo>
                  <a:pt x="2268439" y="2269416"/>
                </a:lnTo>
                <a:lnTo>
                  <a:pt x="2265900" y="2266876"/>
                </a:lnTo>
                <a:close/>
              </a:path>
              <a:path w="2611755" h="2612390">
                <a:moveTo>
                  <a:pt x="2263361" y="2264336"/>
                </a:moveTo>
                <a:lnTo>
                  <a:pt x="2245134" y="2264336"/>
                </a:lnTo>
                <a:lnTo>
                  <a:pt x="2246405" y="2265606"/>
                </a:lnTo>
                <a:lnTo>
                  <a:pt x="2264630" y="2265606"/>
                </a:lnTo>
                <a:lnTo>
                  <a:pt x="2263361" y="2264336"/>
                </a:lnTo>
                <a:close/>
              </a:path>
              <a:path w="2611755" h="2612390">
                <a:moveTo>
                  <a:pt x="2259553" y="2260526"/>
                </a:moveTo>
                <a:lnTo>
                  <a:pt x="2241322" y="2260526"/>
                </a:lnTo>
                <a:lnTo>
                  <a:pt x="2243864" y="2263066"/>
                </a:lnTo>
                <a:lnTo>
                  <a:pt x="2262092" y="2263066"/>
                </a:lnTo>
                <a:lnTo>
                  <a:pt x="2259553" y="2260526"/>
                </a:lnTo>
                <a:close/>
              </a:path>
              <a:path w="2611755" h="2612390">
                <a:moveTo>
                  <a:pt x="2257014" y="2257986"/>
                </a:moveTo>
                <a:lnTo>
                  <a:pt x="2238781" y="2257986"/>
                </a:lnTo>
                <a:lnTo>
                  <a:pt x="2240052" y="2259256"/>
                </a:lnTo>
                <a:lnTo>
                  <a:pt x="2258283" y="2259256"/>
                </a:lnTo>
                <a:lnTo>
                  <a:pt x="2257014" y="2257986"/>
                </a:lnTo>
                <a:close/>
              </a:path>
              <a:path w="2611755" h="2612390">
                <a:moveTo>
                  <a:pt x="2250666" y="2251636"/>
                </a:moveTo>
                <a:lnTo>
                  <a:pt x="2232429" y="2251636"/>
                </a:lnTo>
                <a:lnTo>
                  <a:pt x="2237511" y="2256716"/>
                </a:lnTo>
                <a:lnTo>
                  <a:pt x="2255744" y="2256716"/>
                </a:lnTo>
                <a:lnTo>
                  <a:pt x="2250666" y="2251636"/>
                </a:lnTo>
                <a:close/>
              </a:path>
              <a:path w="2611755" h="2612390">
                <a:moveTo>
                  <a:pt x="2244319" y="2245286"/>
                </a:moveTo>
                <a:lnTo>
                  <a:pt x="2226076" y="2245286"/>
                </a:lnTo>
                <a:lnTo>
                  <a:pt x="2231158" y="2250366"/>
                </a:lnTo>
                <a:lnTo>
                  <a:pt x="2249397" y="2250366"/>
                </a:lnTo>
                <a:lnTo>
                  <a:pt x="2244319" y="2245286"/>
                </a:lnTo>
                <a:close/>
              </a:path>
              <a:path w="2611755" h="2612390">
                <a:moveTo>
                  <a:pt x="2237972" y="2238936"/>
                </a:moveTo>
                <a:lnTo>
                  <a:pt x="2219723" y="2238936"/>
                </a:lnTo>
                <a:lnTo>
                  <a:pt x="2224805" y="2244016"/>
                </a:lnTo>
                <a:lnTo>
                  <a:pt x="2243050" y="2244016"/>
                </a:lnTo>
                <a:lnTo>
                  <a:pt x="2237972" y="2238936"/>
                </a:lnTo>
                <a:close/>
              </a:path>
              <a:path w="2611755" h="2612390">
                <a:moveTo>
                  <a:pt x="2231625" y="2232586"/>
                </a:moveTo>
                <a:lnTo>
                  <a:pt x="2213370" y="2232586"/>
                </a:lnTo>
                <a:lnTo>
                  <a:pt x="2218453" y="2237666"/>
                </a:lnTo>
                <a:lnTo>
                  <a:pt x="2236702" y="2237666"/>
                </a:lnTo>
                <a:lnTo>
                  <a:pt x="2231625" y="2232586"/>
                </a:lnTo>
                <a:close/>
              </a:path>
              <a:path w="2611755" h="2612390">
                <a:moveTo>
                  <a:pt x="2225277" y="2226236"/>
                </a:moveTo>
                <a:lnTo>
                  <a:pt x="2207018" y="2226236"/>
                </a:lnTo>
                <a:lnTo>
                  <a:pt x="2212100" y="2231316"/>
                </a:lnTo>
                <a:lnTo>
                  <a:pt x="2230355" y="2231316"/>
                </a:lnTo>
                <a:lnTo>
                  <a:pt x="2225277" y="2226236"/>
                </a:lnTo>
                <a:close/>
              </a:path>
              <a:path w="2611755" h="2612390">
                <a:moveTo>
                  <a:pt x="2218930" y="2219886"/>
                </a:moveTo>
                <a:lnTo>
                  <a:pt x="2200665" y="2219886"/>
                </a:lnTo>
                <a:lnTo>
                  <a:pt x="2205747" y="2224966"/>
                </a:lnTo>
                <a:lnTo>
                  <a:pt x="2224008" y="2224966"/>
                </a:lnTo>
                <a:lnTo>
                  <a:pt x="2218930" y="2219886"/>
                </a:lnTo>
                <a:close/>
              </a:path>
              <a:path w="2611755" h="2612390">
                <a:moveTo>
                  <a:pt x="2212583" y="2213536"/>
                </a:moveTo>
                <a:lnTo>
                  <a:pt x="2194312" y="2213536"/>
                </a:lnTo>
                <a:lnTo>
                  <a:pt x="2199394" y="2218616"/>
                </a:lnTo>
                <a:lnTo>
                  <a:pt x="2217661" y="2218616"/>
                </a:lnTo>
                <a:lnTo>
                  <a:pt x="2212583" y="2213536"/>
                </a:lnTo>
                <a:close/>
              </a:path>
              <a:path w="2611755" h="2612390">
                <a:moveTo>
                  <a:pt x="2207505" y="2208456"/>
                </a:moveTo>
                <a:lnTo>
                  <a:pt x="2189230" y="2208456"/>
                </a:lnTo>
                <a:lnTo>
                  <a:pt x="2193042" y="2212266"/>
                </a:lnTo>
                <a:lnTo>
                  <a:pt x="2211313" y="2212266"/>
                </a:lnTo>
                <a:lnTo>
                  <a:pt x="2207505" y="2208456"/>
                </a:lnTo>
                <a:close/>
              </a:path>
              <a:path w="2611755" h="2612390">
                <a:moveTo>
                  <a:pt x="2201158" y="2202106"/>
                </a:moveTo>
                <a:lnTo>
                  <a:pt x="2182877" y="2202106"/>
                </a:lnTo>
                <a:lnTo>
                  <a:pt x="2187959" y="2207186"/>
                </a:lnTo>
                <a:lnTo>
                  <a:pt x="2206236" y="2207186"/>
                </a:lnTo>
                <a:lnTo>
                  <a:pt x="2201158" y="2202106"/>
                </a:lnTo>
                <a:close/>
              </a:path>
              <a:path w="2611755" h="2612390">
                <a:moveTo>
                  <a:pt x="2194811" y="2195756"/>
                </a:moveTo>
                <a:lnTo>
                  <a:pt x="2176525" y="2195756"/>
                </a:lnTo>
                <a:lnTo>
                  <a:pt x="2181607" y="2200836"/>
                </a:lnTo>
                <a:lnTo>
                  <a:pt x="2199888" y="2200836"/>
                </a:lnTo>
                <a:lnTo>
                  <a:pt x="2194811" y="2195756"/>
                </a:lnTo>
                <a:close/>
              </a:path>
              <a:path w="2611755" h="2612390">
                <a:moveTo>
                  <a:pt x="2188463" y="2189406"/>
                </a:moveTo>
                <a:lnTo>
                  <a:pt x="2170172" y="2189406"/>
                </a:lnTo>
                <a:lnTo>
                  <a:pt x="2175254" y="2194486"/>
                </a:lnTo>
                <a:lnTo>
                  <a:pt x="2193541" y="2194486"/>
                </a:lnTo>
                <a:lnTo>
                  <a:pt x="2188463" y="2189406"/>
                </a:lnTo>
                <a:close/>
              </a:path>
              <a:path w="2611755" h="2612390">
                <a:moveTo>
                  <a:pt x="2182116" y="2183056"/>
                </a:moveTo>
                <a:lnTo>
                  <a:pt x="2163819" y="2183056"/>
                </a:lnTo>
                <a:lnTo>
                  <a:pt x="2168901" y="2188136"/>
                </a:lnTo>
                <a:lnTo>
                  <a:pt x="2187194" y="2188136"/>
                </a:lnTo>
                <a:lnTo>
                  <a:pt x="2182116" y="2183056"/>
                </a:lnTo>
                <a:close/>
              </a:path>
              <a:path w="2611755" h="2612390">
                <a:moveTo>
                  <a:pt x="2175769" y="2176706"/>
                </a:moveTo>
                <a:lnTo>
                  <a:pt x="2157466" y="2176706"/>
                </a:lnTo>
                <a:lnTo>
                  <a:pt x="2162548" y="2181786"/>
                </a:lnTo>
                <a:lnTo>
                  <a:pt x="2180847" y="2181786"/>
                </a:lnTo>
                <a:lnTo>
                  <a:pt x="2175769" y="2176706"/>
                </a:lnTo>
                <a:close/>
              </a:path>
              <a:path w="2611755" h="2612390">
                <a:moveTo>
                  <a:pt x="2169421" y="2170356"/>
                </a:moveTo>
                <a:lnTo>
                  <a:pt x="2151114" y="2170356"/>
                </a:lnTo>
                <a:lnTo>
                  <a:pt x="2156196" y="2175436"/>
                </a:lnTo>
                <a:lnTo>
                  <a:pt x="2174499" y="2175436"/>
                </a:lnTo>
                <a:lnTo>
                  <a:pt x="2169421" y="2170356"/>
                </a:lnTo>
                <a:close/>
              </a:path>
              <a:path w="2611755" h="2612390">
                <a:moveTo>
                  <a:pt x="2163074" y="2164006"/>
                </a:moveTo>
                <a:lnTo>
                  <a:pt x="2144761" y="2164006"/>
                </a:lnTo>
                <a:lnTo>
                  <a:pt x="2149843" y="2169086"/>
                </a:lnTo>
                <a:lnTo>
                  <a:pt x="2168152" y="2169086"/>
                </a:lnTo>
                <a:lnTo>
                  <a:pt x="2163074" y="2164006"/>
                </a:lnTo>
                <a:close/>
              </a:path>
              <a:path w="2611755" h="2612390">
                <a:moveTo>
                  <a:pt x="2156727" y="2157656"/>
                </a:moveTo>
                <a:lnTo>
                  <a:pt x="2138408" y="2157656"/>
                </a:lnTo>
                <a:lnTo>
                  <a:pt x="2143490" y="2162736"/>
                </a:lnTo>
                <a:lnTo>
                  <a:pt x="2161805" y="2162736"/>
                </a:lnTo>
                <a:lnTo>
                  <a:pt x="2156727" y="2157656"/>
                </a:lnTo>
                <a:close/>
              </a:path>
              <a:path w="2611755" h="2612390">
                <a:moveTo>
                  <a:pt x="2150380" y="2151306"/>
                </a:moveTo>
                <a:lnTo>
                  <a:pt x="2132055" y="2151306"/>
                </a:lnTo>
                <a:lnTo>
                  <a:pt x="2137138" y="2156386"/>
                </a:lnTo>
                <a:lnTo>
                  <a:pt x="2155458" y="2156386"/>
                </a:lnTo>
                <a:lnTo>
                  <a:pt x="2150380" y="2151306"/>
                </a:lnTo>
                <a:close/>
              </a:path>
              <a:path w="2611755" h="2612390">
                <a:moveTo>
                  <a:pt x="2144032" y="2144956"/>
                </a:moveTo>
                <a:lnTo>
                  <a:pt x="2125703" y="2144956"/>
                </a:lnTo>
                <a:lnTo>
                  <a:pt x="2130785" y="2150036"/>
                </a:lnTo>
                <a:lnTo>
                  <a:pt x="2149110" y="2150036"/>
                </a:lnTo>
                <a:lnTo>
                  <a:pt x="2144032" y="2144956"/>
                </a:lnTo>
                <a:close/>
              </a:path>
              <a:path w="2611755" h="2612390">
                <a:moveTo>
                  <a:pt x="2137685" y="2138606"/>
                </a:moveTo>
                <a:lnTo>
                  <a:pt x="2119350" y="2138606"/>
                </a:lnTo>
                <a:lnTo>
                  <a:pt x="2124432" y="2143686"/>
                </a:lnTo>
                <a:lnTo>
                  <a:pt x="2142763" y="2143686"/>
                </a:lnTo>
                <a:lnTo>
                  <a:pt x="2137685" y="2138606"/>
                </a:lnTo>
                <a:close/>
              </a:path>
              <a:path w="2611755" h="2612390">
                <a:moveTo>
                  <a:pt x="2131338" y="2132256"/>
                </a:moveTo>
                <a:lnTo>
                  <a:pt x="2112997" y="2132256"/>
                </a:lnTo>
                <a:lnTo>
                  <a:pt x="2118079" y="2137336"/>
                </a:lnTo>
                <a:lnTo>
                  <a:pt x="2136416" y="2137336"/>
                </a:lnTo>
                <a:lnTo>
                  <a:pt x="2131338" y="2132256"/>
                </a:lnTo>
                <a:close/>
              </a:path>
              <a:path w="2611755" h="2612390">
                <a:moveTo>
                  <a:pt x="2124991" y="2125906"/>
                </a:moveTo>
                <a:lnTo>
                  <a:pt x="2106644" y="2125906"/>
                </a:lnTo>
                <a:lnTo>
                  <a:pt x="2111727" y="2130986"/>
                </a:lnTo>
                <a:lnTo>
                  <a:pt x="2130068" y="2130986"/>
                </a:lnTo>
                <a:lnTo>
                  <a:pt x="2124991" y="2125906"/>
                </a:lnTo>
                <a:close/>
              </a:path>
              <a:path w="2611755" h="2612390">
                <a:moveTo>
                  <a:pt x="2118643" y="2119556"/>
                </a:moveTo>
                <a:lnTo>
                  <a:pt x="2100292" y="2119556"/>
                </a:lnTo>
                <a:lnTo>
                  <a:pt x="2105374" y="2124636"/>
                </a:lnTo>
                <a:lnTo>
                  <a:pt x="2123721" y="2124636"/>
                </a:lnTo>
                <a:lnTo>
                  <a:pt x="2118643" y="2119556"/>
                </a:lnTo>
                <a:close/>
              </a:path>
              <a:path w="2611755" h="2612390">
                <a:moveTo>
                  <a:pt x="2112296" y="2113206"/>
                </a:moveTo>
                <a:lnTo>
                  <a:pt x="2093939" y="2113206"/>
                </a:lnTo>
                <a:lnTo>
                  <a:pt x="2099021" y="2118286"/>
                </a:lnTo>
                <a:lnTo>
                  <a:pt x="2117374" y="2118286"/>
                </a:lnTo>
                <a:lnTo>
                  <a:pt x="2112296" y="2113206"/>
                </a:lnTo>
                <a:close/>
              </a:path>
              <a:path w="2611755" h="2612390">
                <a:moveTo>
                  <a:pt x="2105949" y="2106856"/>
                </a:moveTo>
                <a:lnTo>
                  <a:pt x="2087586" y="2106856"/>
                </a:lnTo>
                <a:lnTo>
                  <a:pt x="2092668" y="2111936"/>
                </a:lnTo>
                <a:lnTo>
                  <a:pt x="2111027" y="2111936"/>
                </a:lnTo>
                <a:lnTo>
                  <a:pt x="2105949" y="2106856"/>
                </a:lnTo>
                <a:close/>
              </a:path>
              <a:path w="2611755" h="2612390">
                <a:moveTo>
                  <a:pt x="2099602" y="2100506"/>
                </a:moveTo>
                <a:lnTo>
                  <a:pt x="2081233" y="2100506"/>
                </a:lnTo>
                <a:lnTo>
                  <a:pt x="2086316" y="2105586"/>
                </a:lnTo>
                <a:lnTo>
                  <a:pt x="2104679" y="2105586"/>
                </a:lnTo>
                <a:lnTo>
                  <a:pt x="2099602" y="2100506"/>
                </a:lnTo>
                <a:close/>
              </a:path>
              <a:path w="2611755" h="2612390">
                <a:moveTo>
                  <a:pt x="2093254" y="2094156"/>
                </a:moveTo>
                <a:lnTo>
                  <a:pt x="2074881" y="2094156"/>
                </a:lnTo>
                <a:lnTo>
                  <a:pt x="2079963" y="2099236"/>
                </a:lnTo>
                <a:lnTo>
                  <a:pt x="2098332" y="2099236"/>
                </a:lnTo>
                <a:lnTo>
                  <a:pt x="2093254" y="2094156"/>
                </a:lnTo>
                <a:close/>
              </a:path>
              <a:path w="2611755" h="2612390">
                <a:moveTo>
                  <a:pt x="2086907" y="2087806"/>
                </a:moveTo>
                <a:lnTo>
                  <a:pt x="2068528" y="2087806"/>
                </a:lnTo>
                <a:lnTo>
                  <a:pt x="2073610" y="2092886"/>
                </a:lnTo>
                <a:lnTo>
                  <a:pt x="2091985" y="2092886"/>
                </a:lnTo>
                <a:lnTo>
                  <a:pt x="2086907" y="2087806"/>
                </a:lnTo>
                <a:close/>
              </a:path>
              <a:path w="2611755" h="2612390">
                <a:moveTo>
                  <a:pt x="2080560" y="2081456"/>
                </a:moveTo>
                <a:lnTo>
                  <a:pt x="2062175" y="2081456"/>
                </a:lnTo>
                <a:lnTo>
                  <a:pt x="2067257" y="2086536"/>
                </a:lnTo>
                <a:lnTo>
                  <a:pt x="2085638" y="2086536"/>
                </a:lnTo>
                <a:lnTo>
                  <a:pt x="2080560" y="2081456"/>
                </a:lnTo>
                <a:close/>
              </a:path>
              <a:path w="2611755" h="2612390">
                <a:moveTo>
                  <a:pt x="2074213" y="2075106"/>
                </a:moveTo>
                <a:lnTo>
                  <a:pt x="2055823" y="2075106"/>
                </a:lnTo>
                <a:lnTo>
                  <a:pt x="2060905" y="2080186"/>
                </a:lnTo>
                <a:lnTo>
                  <a:pt x="2079290" y="2080186"/>
                </a:lnTo>
                <a:lnTo>
                  <a:pt x="2074213" y="2075106"/>
                </a:lnTo>
                <a:close/>
              </a:path>
              <a:path w="2611755" h="2612390">
                <a:moveTo>
                  <a:pt x="2067865" y="2068756"/>
                </a:moveTo>
                <a:lnTo>
                  <a:pt x="2049470" y="2068756"/>
                </a:lnTo>
                <a:lnTo>
                  <a:pt x="2054552" y="2073836"/>
                </a:lnTo>
                <a:lnTo>
                  <a:pt x="2072943" y="2073836"/>
                </a:lnTo>
                <a:lnTo>
                  <a:pt x="2067865" y="2068756"/>
                </a:lnTo>
                <a:close/>
              </a:path>
              <a:path w="2611755" h="2612390">
                <a:moveTo>
                  <a:pt x="2061518" y="2062406"/>
                </a:moveTo>
                <a:lnTo>
                  <a:pt x="2043117" y="2062406"/>
                </a:lnTo>
                <a:lnTo>
                  <a:pt x="2048199" y="2067486"/>
                </a:lnTo>
                <a:lnTo>
                  <a:pt x="2066596" y="2067486"/>
                </a:lnTo>
                <a:lnTo>
                  <a:pt x="2061518" y="2062406"/>
                </a:lnTo>
                <a:close/>
              </a:path>
              <a:path w="2611755" h="2612390">
                <a:moveTo>
                  <a:pt x="2055171" y="2056056"/>
                </a:moveTo>
                <a:lnTo>
                  <a:pt x="2036764" y="2056056"/>
                </a:lnTo>
                <a:lnTo>
                  <a:pt x="2041847" y="2061136"/>
                </a:lnTo>
                <a:lnTo>
                  <a:pt x="2060249" y="2061136"/>
                </a:lnTo>
                <a:lnTo>
                  <a:pt x="2055171" y="2056056"/>
                </a:lnTo>
                <a:close/>
              </a:path>
              <a:path w="2611755" h="2612390">
                <a:moveTo>
                  <a:pt x="2048823" y="2049706"/>
                </a:moveTo>
                <a:lnTo>
                  <a:pt x="2030412" y="2049706"/>
                </a:lnTo>
                <a:lnTo>
                  <a:pt x="2035494" y="2054786"/>
                </a:lnTo>
                <a:lnTo>
                  <a:pt x="2053901" y="2054786"/>
                </a:lnTo>
                <a:lnTo>
                  <a:pt x="2048823" y="2049706"/>
                </a:lnTo>
                <a:close/>
              </a:path>
              <a:path w="2611755" h="2612390">
                <a:moveTo>
                  <a:pt x="2042476" y="2043356"/>
                </a:moveTo>
                <a:lnTo>
                  <a:pt x="2024059" y="2043356"/>
                </a:lnTo>
                <a:lnTo>
                  <a:pt x="2029141" y="2048436"/>
                </a:lnTo>
                <a:lnTo>
                  <a:pt x="2047554" y="2048436"/>
                </a:lnTo>
                <a:lnTo>
                  <a:pt x="2042476" y="2043356"/>
                </a:lnTo>
                <a:close/>
              </a:path>
              <a:path w="2611755" h="2612390">
                <a:moveTo>
                  <a:pt x="2036129" y="2037006"/>
                </a:moveTo>
                <a:lnTo>
                  <a:pt x="2017706" y="2037006"/>
                </a:lnTo>
                <a:lnTo>
                  <a:pt x="2022788" y="2042086"/>
                </a:lnTo>
                <a:lnTo>
                  <a:pt x="2041207" y="2042086"/>
                </a:lnTo>
                <a:lnTo>
                  <a:pt x="2036129" y="2037006"/>
                </a:lnTo>
                <a:close/>
              </a:path>
              <a:path w="2611755" h="2612390">
                <a:moveTo>
                  <a:pt x="2029782" y="2030656"/>
                </a:moveTo>
                <a:lnTo>
                  <a:pt x="2011353" y="2030656"/>
                </a:lnTo>
                <a:lnTo>
                  <a:pt x="2016436" y="2035736"/>
                </a:lnTo>
                <a:lnTo>
                  <a:pt x="2034859" y="2035736"/>
                </a:lnTo>
                <a:lnTo>
                  <a:pt x="2029782" y="2030656"/>
                </a:lnTo>
                <a:close/>
              </a:path>
              <a:path w="2611755" h="2612390">
                <a:moveTo>
                  <a:pt x="2023434" y="2024306"/>
                </a:moveTo>
                <a:lnTo>
                  <a:pt x="2005001" y="2024306"/>
                </a:lnTo>
                <a:lnTo>
                  <a:pt x="2010083" y="2029386"/>
                </a:lnTo>
                <a:lnTo>
                  <a:pt x="2028512" y="2029386"/>
                </a:lnTo>
                <a:lnTo>
                  <a:pt x="2023434" y="2024306"/>
                </a:lnTo>
                <a:close/>
              </a:path>
              <a:path w="2611755" h="2612390">
                <a:moveTo>
                  <a:pt x="2017087" y="2017956"/>
                </a:moveTo>
                <a:lnTo>
                  <a:pt x="1998648" y="2017956"/>
                </a:lnTo>
                <a:lnTo>
                  <a:pt x="2003730" y="2023036"/>
                </a:lnTo>
                <a:lnTo>
                  <a:pt x="2022165" y="2023036"/>
                </a:lnTo>
                <a:lnTo>
                  <a:pt x="2017087" y="2017956"/>
                </a:lnTo>
                <a:close/>
              </a:path>
              <a:path w="2611755" h="2612390">
                <a:moveTo>
                  <a:pt x="2010740" y="2011606"/>
                </a:moveTo>
                <a:lnTo>
                  <a:pt x="1992295" y="2011606"/>
                </a:lnTo>
                <a:lnTo>
                  <a:pt x="1997377" y="2016686"/>
                </a:lnTo>
                <a:lnTo>
                  <a:pt x="2015818" y="2016686"/>
                </a:lnTo>
                <a:lnTo>
                  <a:pt x="2010740" y="2011606"/>
                </a:lnTo>
                <a:close/>
              </a:path>
              <a:path w="2611755" h="2612390">
                <a:moveTo>
                  <a:pt x="1802550" y="1803326"/>
                </a:moveTo>
                <a:lnTo>
                  <a:pt x="1783925" y="1803326"/>
                </a:lnTo>
                <a:lnTo>
                  <a:pt x="1991025" y="2010336"/>
                </a:lnTo>
                <a:lnTo>
                  <a:pt x="2009470" y="2010336"/>
                </a:lnTo>
                <a:lnTo>
                  <a:pt x="1802550" y="1803326"/>
                </a:lnTo>
                <a:close/>
              </a:path>
              <a:path w="2611755" h="2612390">
                <a:moveTo>
                  <a:pt x="2541371" y="2542466"/>
                </a:moveTo>
                <a:lnTo>
                  <a:pt x="2523384" y="2542466"/>
                </a:lnTo>
                <a:lnTo>
                  <a:pt x="2593264" y="2612316"/>
                </a:lnTo>
                <a:lnTo>
                  <a:pt x="2611191" y="2612316"/>
                </a:lnTo>
                <a:lnTo>
                  <a:pt x="2541371" y="2542466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0" y="4260772"/>
            <a:ext cx="2593340" cy="2592705"/>
          </a:xfrm>
          <a:custGeom>
            <a:avLst/>
            <a:gdLst/>
            <a:ahLst/>
            <a:cxnLst/>
            <a:rect l="l" t="t" r="r" b="b"/>
            <a:pathLst>
              <a:path w="2593340" h="2592704">
                <a:moveTo>
                  <a:pt x="0" y="0"/>
                </a:moveTo>
                <a:lnTo>
                  <a:pt x="0" y="2617"/>
                </a:lnTo>
                <a:lnTo>
                  <a:pt x="2618" y="2617"/>
                </a:lnTo>
                <a:lnTo>
                  <a:pt x="0" y="0"/>
                </a:lnTo>
                <a:close/>
              </a:path>
              <a:path w="2593340" h="2592704">
                <a:moveTo>
                  <a:pt x="2618" y="2617"/>
                </a:moveTo>
                <a:lnTo>
                  <a:pt x="0" y="2617"/>
                </a:lnTo>
                <a:lnTo>
                  <a:pt x="0" y="8967"/>
                </a:lnTo>
                <a:lnTo>
                  <a:pt x="8971" y="8967"/>
                </a:lnTo>
                <a:lnTo>
                  <a:pt x="2618" y="2617"/>
                </a:lnTo>
                <a:close/>
              </a:path>
              <a:path w="2593340" h="2592704">
                <a:moveTo>
                  <a:pt x="8971" y="8967"/>
                </a:moveTo>
                <a:lnTo>
                  <a:pt x="0" y="8967"/>
                </a:lnTo>
                <a:lnTo>
                  <a:pt x="0" y="15317"/>
                </a:lnTo>
                <a:lnTo>
                  <a:pt x="15324" y="15317"/>
                </a:lnTo>
                <a:lnTo>
                  <a:pt x="8971" y="8967"/>
                </a:lnTo>
                <a:close/>
              </a:path>
              <a:path w="2593340" h="2592704">
                <a:moveTo>
                  <a:pt x="15324" y="15317"/>
                </a:moveTo>
                <a:lnTo>
                  <a:pt x="0" y="15317"/>
                </a:lnTo>
                <a:lnTo>
                  <a:pt x="0" y="17939"/>
                </a:lnTo>
                <a:lnTo>
                  <a:pt x="3726" y="21667"/>
                </a:lnTo>
                <a:lnTo>
                  <a:pt x="21677" y="21667"/>
                </a:lnTo>
                <a:lnTo>
                  <a:pt x="15324" y="15317"/>
                </a:lnTo>
                <a:close/>
              </a:path>
              <a:path w="2593340" h="2592704">
                <a:moveTo>
                  <a:pt x="21677" y="21667"/>
                </a:moveTo>
                <a:lnTo>
                  <a:pt x="3726" y="21667"/>
                </a:lnTo>
                <a:lnTo>
                  <a:pt x="16421" y="34367"/>
                </a:lnTo>
                <a:lnTo>
                  <a:pt x="34382" y="34367"/>
                </a:lnTo>
                <a:lnTo>
                  <a:pt x="21677" y="21667"/>
                </a:lnTo>
                <a:close/>
              </a:path>
              <a:path w="2593340" h="2592704">
                <a:moveTo>
                  <a:pt x="34382" y="34367"/>
                </a:moveTo>
                <a:lnTo>
                  <a:pt x="16421" y="34367"/>
                </a:lnTo>
                <a:lnTo>
                  <a:pt x="22768" y="40717"/>
                </a:lnTo>
                <a:lnTo>
                  <a:pt x="40735" y="40717"/>
                </a:lnTo>
                <a:lnTo>
                  <a:pt x="34382" y="34367"/>
                </a:lnTo>
                <a:close/>
              </a:path>
              <a:path w="2593340" h="2592704">
                <a:moveTo>
                  <a:pt x="40735" y="40717"/>
                </a:moveTo>
                <a:lnTo>
                  <a:pt x="22768" y="40717"/>
                </a:lnTo>
                <a:lnTo>
                  <a:pt x="29115" y="47067"/>
                </a:lnTo>
                <a:lnTo>
                  <a:pt x="47087" y="47067"/>
                </a:lnTo>
                <a:lnTo>
                  <a:pt x="40735" y="40717"/>
                </a:lnTo>
                <a:close/>
              </a:path>
              <a:path w="2593340" h="2592704">
                <a:moveTo>
                  <a:pt x="47087" y="47067"/>
                </a:moveTo>
                <a:lnTo>
                  <a:pt x="29115" y="47067"/>
                </a:lnTo>
                <a:lnTo>
                  <a:pt x="35463" y="53417"/>
                </a:lnTo>
                <a:lnTo>
                  <a:pt x="53440" y="53417"/>
                </a:lnTo>
                <a:lnTo>
                  <a:pt x="47087" y="47067"/>
                </a:lnTo>
                <a:close/>
              </a:path>
              <a:path w="2593340" h="2592704">
                <a:moveTo>
                  <a:pt x="53440" y="53417"/>
                </a:moveTo>
                <a:lnTo>
                  <a:pt x="35463" y="53417"/>
                </a:lnTo>
                <a:lnTo>
                  <a:pt x="41810" y="59767"/>
                </a:lnTo>
                <a:lnTo>
                  <a:pt x="59793" y="59767"/>
                </a:lnTo>
                <a:lnTo>
                  <a:pt x="53440" y="53417"/>
                </a:lnTo>
                <a:close/>
              </a:path>
              <a:path w="2593340" h="2592704">
                <a:moveTo>
                  <a:pt x="59793" y="59767"/>
                </a:moveTo>
                <a:lnTo>
                  <a:pt x="41810" y="59767"/>
                </a:lnTo>
                <a:lnTo>
                  <a:pt x="48157" y="66117"/>
                </a:lnTo>
                <a:lnTo>
                  <a:pt x="66146" y="66117"/>
                </a:lnTo>
                <a:lnTo>
                  <a:pt x="59793" y="59767"/>
                </a:lnTo>
                <a:close/>
              </a:path>
              <a:path w="2593340" h="2592704">
                <a:moveTo>
                  <a:pt x="66146" y="66117"/>
                </a:moveTo>
                <a:lnTo>
                  <a:pt x="48157" y="66117"/>
                </a:lnTo>
                <a:lnTo>
                  <a:pt x="54504" y="72467"/>
                </a:lnTo>
                <a:lnTo>
                  <a:pt x="72498" y="72467"/>
                </a:lnTo>
                <a:lnTo>
                  <a:pt x="66146" y="66117"/>
                </a:lnTo>
                <a:close/>
              </a:path>
              <a:path w="2593340" h="2592704">
                <a:moveTo>
                  <a:pt x="72498" y="72467"/>
                </a:moveTo>
                <a:lnTo>
                  <a:pt x="54504" y="72467"/>
                </a:lnTo>
                <a:lnTo>
                  <a:pt x="60852" y="78817"/>
                </a:lnTo>
                <a:lnTo>
                  <a:pt x="78851" y="78817"/>
                </a:lnTo>
                <a:lnTo>
                  <a:pt x="72498" y="72467"/>
                </a:lnTo>
                <a:close/>
              </a:path>
              <a:path w="2593340" h="2592704">
                <a:moveTo>
                  <a:pt x="78851" y="78817"/>
                </a:moveTo>
                <a:lnTo>
                  <a:pt x="60852" y="78817"/>
                </a:lnTo>
                <a:lnTo>
                  <a:pt x="67199" y="85167"/>
                </a:lnTo>
                <a:lnTo>
                  <a:pt x="85204" y="85167"/>
                </a:lnTo>
                <a:lnTo>
                  <a:pt x="78851" y="78817"/>
                </a:lnTo>
                <a:close/>
              </a:path>
              <a:path w="2593340" h="2592704">
                <a:moveTo>
                  <a:pt x="85204" y="85167"/>
                </a:moveTo>
                <a:lnTo>
                  <a:pt x="67199" y="85167"/>
                </a:lnTo>
                <a:lnTo>
                  <a:pt x="73546" y="91517"/>
                </a:lnTo>
                <a:lnTo>
                  <a:pt x="91557" y="91517"/>
                </a:lnTo>
                <a:lnTo>
                  <a:pt x="85204" y="85167"/>
                </a:lnTo>
                <a:close/>
              </a:path>
              <a:path w="2593340" h="2592704">
                <a:moveTo>
                  <a:pt x="91557" y="91517"/>
                </a:moveTo>
                <a:lnTo>
                  <a:pt x="73546" y="91517"/>
                </a:lnTo>
                <a:lnTo>
                  <a:pt x="86241" y="104217"/>
                </a:lnTo>
                <a:lnTo>
                  <a:pt x="104262" y="104217"/>
                </a:lnTo>
                <a:lnTo>
                  <a:pt x="91557" y="91517"/>
                </a:lnTo>
                <a:close/>
              </a:path>
              <a:path w="2593340" h="2592704">
                <a:moveTo>
                  <a:pt x="104262" y="104217"/>
                </a:moveTo>
                <a:lnTo>
                  <a:pt x="86241" y="104217"/>
                </a:lnTo>
                <a:lnTo>
                  <a:pt x="92588" y="110567"/>
                </a:lnTo>
                <a:lnTo>
                  <a:pt x="110615" y="110567"/>
                </a:lnTo>
                <a:lnTo>
                  <a:pt x="104262" y="104217"/>
                </a:lnTo>
                <a:close/>
              </a:path>
              <a:path w="2593340" h="2592704">
                <a:moveTo>
                  <a:pt x="110615" y="110567"/>
                </a:moveTo>
                <a:lnTo>
                  <a:pt x="92588" y="110567"/>
                </a:lnTo>
                <a:lnTo>
                  <a:pt x="98935" y="116917"/>
                </a:lnTo>
                <a:lnTo>
                  <a:pt x="116968" y="116917"/>
                </a:lnTo>
                <a:lnTo>
                  <a:pt x="110615" y="110567"/>
                </a:lnTo>
                <a:close/>
              </a:path>
              <a:path w="2593340" h="2592704">
                <a:moveTo>
                  <a:pt x="116968" y="116917"/>
                </a:moveTo>
                <a:lnTo>
                  <a:pt x="98935" y="116917"/>
                </a:lnTo>
                <a:lnTo>
                  <a:pt x="105283" y="123267"/>
                </a:lnTo>
                <a:lnTo>
                  <a:pt x="123320" y="123267"/>
                </a:lnTo>
                <a:lnTo>
                  <a:pt x="116968" y="116917"/>
                </a:lnTo>
                <a:close/>
              </a:path>
              <a:path w="2593340" h="2592704">
                <a:moveTo>
                  <a:pt x="123320" y="123267"/>
                </a:moveTo>
                <a:lnTo>
                  <a:pt x="105283" y="123267"/>
                </a:lnTo>
                <a:lnTo>
                  <a:pt x="111630" y="129617"/>
                </a:lnTo>
                <a:lnTo>
                  <a:pt x="129673" y="129617"/>
                </a:lnTo>
                <a:lnTo>
                  <a:pt x="123320" y="123267"/>
                </a:lnTo>
                <a:close/>
              </a:path>
              <a:path w="2593340" h="2592704">
                <a:moveTo>
                  <a:pt x="129673" y="129617"/>
                </a:moveTo>
                <a:lnTo>
                  <a:pt x="111630" y="129617"/>
                </a:lnTo>
                <a:lnTo>
                  <a:pt x="117977" y="135967"/>
                </a:lnTo>
                <a:lnTo>
                  <a:pt x="136026" y="135967"/>
                </a:lnTo>
                <a:lnTo>
                  <a:pt x="129673" y="129617"/>
                </a:lnTo>
                <a:close/>
              </a:path>
              <a:path w="2593340" h="2592704">
                <a:moveTo>
                  <a:pt x="136026" y="135967"/>
                </a:moveTo>
                <a:lnTo>
                  <a:pt x="117977" y="135967"/>
                </a:lnTo>
                <a:lnTo>
                  <a:pt x="124324" y="142317"/>
                </a:lnTo>
                <a:lnTo>
                  <a:pt x="142378" y="142317"/>
                </a:lnTo>
                <a:lnTo>
                  <a:pt x="136026" y="135967"/>
                </a:lnTo>
                <a:close/>
              </a:path>
              <a:path w="2593340" h="2592704">
                <a:moveTo>
                  <a:pt x="142378" y="142317"/>
                </a:moveTo>
                <a:lnTo>
                  <a:pt x="124324" y="142317"/>
                </a:lnTo>
                <a:lnTo>
                  <a:pt x="130672" y="148667"/>
                </a:lnTo>
                <a:lnTo>
                  <a:pt x="148731" y="148667"/>
                </a:lnTo>
                <a:lnTo>
                  <a:pt x="142378" y="142317"/>
                </a:lnTo>
                <a:close/>
              </a:path>
              <a:path w="2593340" h="2592704">
                <a:moveTo>
                  <a:pt x="148731" y="148667"/>
                </a:moveTo>
                <a:lnTo>
                  <a:pt x="130672" y="148667"/>
                </a:lnTo>
                <a:lnTo>
                  <a:pt x="137019" y="155017"/>
                </a:lnTo>
                <a:lnTo>
                  <a:pt x="155084" y="155017"/>
                </a:lnTo>
                <a:lnTo>
                  <a:pt x="148731" y="148667"/>
                </a:lnTo>
                <a:close/>
              </a:path>
              <a:path w="2593340" h="2592704">
                <a:moveTo>
                  <a:pt x="155084" y="155017"/>
                </a:moveTo>
                <a:lnTo>
                  <a:pt x="137019" y="155017"/>
                </a:lnTo>
                <a:lnTo>
                  <a:pt x="143366" y="161367"/>
                </a:lnTo>
                <a:lnTo>
                  <a:pt x="161437" y="161367"/>
                </a:lnTo>
                <a:lnTo>
                  <a:pt x="155084" y="155017"/>
                </a:lnTo>
                <a:close/>
              </a:path>
              <a:path w="2593340" h="2592704">
                <a:moveTo>
                  <a:pt x="161437" y="161367"/>
                </a:moveTo>
                <a:lnTo>
                  <a:pt x="143366" y="161367"/>
                </a:lnTo>
                <a:lnTo>
                  <a:pt x="149713" y="167717"/>
                </a:lnTo>
                <a:lnTo>
                  <a:pt x="167789" y="167717"/>
                </a:lnTo>
                <a:lnTo>
                  <a:pt x="161437" y="161367"/>
                </a:lnTo>
                <a:close/>
              </a:path>
              <a:path w="2593340" h="2592704">
                <a:moveTo>
                  <a:pt x="167789" y="167717"/>
                </a:moveTo>
                <a:lnTo>
                  <a:pt x="149713" y="167717"/>
                </a:lnTo>
                <a:lnTo>
                  <a:pt x="156061" y="174067"/>
                </a:lnTo>
                <a:lnTo>
                  <a:pt x="174142" y="174067"/>
                </a:lnTo>
                <a:lnTo>
                  <a:pt x="167789" y="167717"/>
                </a:lnTo>
                <a:close/>
              </a:path>
              <a:path w="2593340" h="2592704">
                <a:moveTo>
                  <a:pt x="174142" y="174067"/>
                </a:moveTo>
                <a:lnTo>
                  <a:pt x="156061" y="174067"/>
                </a:lnTo>
                <a:lnTo>
                  <a:pt x="162408" y="180417"/>
                </a:lnTo>
                <a:lnTo>
                  <a:pt x="180495" y="180417"/>
                </a:lnTo>
                <a:lnTo>
                  <a:pt x="174142" y="174067"/>
                </a:lnTo>
                <a:close/>
              </a:path>
              <a:path w="2593340" h="2592704">
                <a:moveTo>
                  <a:pt x="180495" y="180417"/>
                </a:moveTo>
                <a:lnTo>
                  <a:pt x="162408" y="180417"/>
                </a:lnTo>
                <a:lnTo>
                  <a:pt x="168755" y="186767"/>
                </a:lnTo>
                <a:lnTo>
                  <a:pt x="186848" y="186767"/>
                </a:lnTo>
                <a:lnTo>
                  <a:pt x="180495" y="180417"/>
                </a:lnTo>
                <a:close/>
              </a:path>
              <a:path w="2593340" h="2592704">
                <a:moveTo>
                  <a:pt x="186848" y="186767"/>
                </a:moveTo>
                <a:lnTo>
                  <a:pt x="168755" y="186767"/>
                </a:lnTo>
                <a:lnTo>
                  <a:pt x="175103" y="193117"/>
                </a:lnTo>
                <a:lnTo>
                  <a:pt x="193200" y="193117"/>
                </a:lnTo>
                <a:lnTo>
                  <a:pt x="186848" y="186767"/>
                </a:lnTo>
                <a:close/>
              </a:path>
              <a:path w="2593340" h="2592704">
                <a:moveTo>
                  <a:pt x="193200" y="193117"/>
                </a:moveTo>
                <a:lnTo>
                  <a:pt x="175103" y="193117"/>
                </a:lnTo>
                <a:lnTo>
                  <a:pt x="181450" y="199467"/>
                </a:lnTo>
                <a:lnTo>
                  <a:pt x="199553" y="199467"/>
                </a:lnTo>
                <a:lnTo>
                  <a:pt x="193200" y="193117"/>
                </a:lnTo>
                <a:close/>
              </a:path>
              <a:path w="2593340" h="2592704">
                <a:moveTo>
                  <a:pt x="199553" y="199467"/>
                </a:moveTo>
                <a:lnTo>
                  <a:pt x="181450" y="199467"/>
                </a:lnTo>
                <a:lnTo>
                  <a:pt x="187797" y="205817"/>
                </a:lnTo>
                <a:lnTo>
                  <a:pt x="205906" y="205817"/>
                </a:lnTo>
                <a:lnTo>
                  <a:pt x="199553" y="199467"/>
                </a:lnTo>
                <a:close/>
              </a:path>
              <a:path w="2593340" h="2592704">
                <a:moveTo>
                  <a:pt x="205906" y="205817"/>
                </a:moveTo>
                <a:lnTo>
                  <a:pt x="187797" y="205817"/>
                </a:lnTo>
                <a:lnTo>
                  <a:pt x="194144" y="212167"/>
                </a:lnTo>
                <a:lnTo>
                  <a:pt x="212259" y="212167"/>
                </a:lnTo>
                <a:lnTo>
                  <a:pt x="205906" y="205817"/>
                </a:lnTo>
                <a:close/>
              </a:path>
              <a:path w="2593340" h="2592704">
                <a:moveTo>
                  <a:pt x="212259" y="212167"/>
                </a:moveTo>
                <a:lnTo>
                  <a:pt x="194144" y="212167"/>
                </a:lnTo>
                <a:lnTo>
                  <a:pt x="200492" y="218517"/>
                </a:lnTo>
                <a:lnTo>
                  <a:pt x="218611" y="218517"/>
                </a:lnTo>
                <a:lnTo>
                  <a:pt x="212259" y="212167"/>
                </a:lnTo>
                <a:close/>
              </a:path>
              <a:path w="2593340" h="2592704">
                <a:moveTo>
                  <a:pt x="218611" y="218517"/>
                </a:moveTo>
                <a:lnTo>
                  <a:pt x="200492" y="218517"/>
                </a:lnTo>
                <a:lnTo>
                  <a:pt x="206839" y="224867"/>
                </a:lnTo>
                <a:lnTo>
                  <a:pt x="224964" y="224867"/>
                </a:lnTo>
                <a:lnTo>
                  <a:pt x="218611" y="218517"/>
                </a:lnTo>
                <a:close/>
              </a:path>
              <a:path w="2593340" h="2592704">
                <a:moveTo>
                  <a:pt x="224964" y="224867"/>
                </a:moveTo>
                <a:lnTo>
                  <a:pt x="206839" y="224867"/>
                </a:lnTo>
                <a:lnTo>
                  <a:pt x="213186" y="231217"/>
                </a:lnTo>
                <a:lnTo>
                  <a:pt x="231317" y="231217"/>
                </a:lnTo>
                <a:lnTo>
                  <a:pt x="224964" y="224867"/>
                </a:lnTo>
                <a:close/>
              </a:path>
              <a:path w="2593340" h="2592704">
                <a:moveTo>
                  <a:pt x="231317" y="231217"/>
                </a:moveTo>
                <a:lnTo>
                  <a:pt x="213186" y="231217"/>
                </a:lnTo>
                <a:lnTo>
                  <a:pt x="219533" y="237567"/>
                </a:lnTo>
                <a:lnTo>
                  <a:pt x="237670" y="237567"/>
                </a:lnTo>
                <a:lnTo>
                  <a:pt x="231317" y="231217"/>
                </a:lnTo>
                <a:close/>
              </a:path>
              <a:path w="2593340" h="2592704">
                <a:moveTo>
                  <a:pt x="237670" y="237567"/>
                </a:moveTo>
                <a:lnTo>
                  <a:pt x="219533" y="237567"/>
                </a:lnTo>
                <a:lnTo>
                  <a:pt x="225881" y="243917"/>
                </a:lnTo>
                <a:lnTo>
                  <a:pt x="244022" y="243917"/>
                </a:lnTo>
                <a:lnTo>
                  <a:pt x="237670" y="237567"/>
                </a:lnTo>
                <a:close/>
              </a:path>
              <a:path w="2593340" h="2592704">
                <a:moveTo>
                  <a:pt x="244022" y="243917"/>
                </a:moveTo>
                <a:lnTo>
                  <a:pt x="225881" y="243917"/>
                </a:lnTo>
                <a:lnTo>
                  <a:pt x="232228" y="250267"/>
                </a:lnTo>
                <a:lnTo>
                  <a:pt x="250375" y="250267"/>
                </a:lnTo>
                <a:lnTo>
                  <a:pt x="244022" y="243917"/>
                </a:lnTo>
                <a:close/>
              </a:path>
              <a:path w="2593340" h="2592704">
                <a:moveTo>
                  <a:pt x="250375" y="250267"/>
                </a:moveTo>
                <a:lnTo>
                  <a:pt x="232228" y="250267"/>
                </a:lnTo>
                <a:lnTo>
                  <a:pt x="238575" y="256617"/>
                </a:lnTo>
                <a:lnTo>
                  <a:pt x="256728" y="256617"/>
                </a:lnTo>
                <a:lnTo>
                  <a:pt x="250375" y="250267"/>
                </a:lnTo>
                <a:close/>
              </a:path>
              <a:path w="2593340" h="2592704">
                <a:moveTo>
                  <a:pt x="256728" y="256617"/>
                </a:moveTo>
                <a:lnTo>
                  <a:pt x="238575" y="256617"/>
                </a:lnTo>
                <a:lnTo>
                  <a:pt x="244922" y="262967"/>
                </a:lnTo>
                <a:lnTo>
                  <a:pt x="263080" y="262967"/>
                </a:lnTo>
                <a:lnTo>
                  <a:pt x="256728" y="256617"/>
                </a:lnTo>
                <a:close/>
              </a:path>
              <a:path w="2593340" h="2592704">
                <a:moveTo>
                  <a:pt x="263080" y="262967"/>
                </a:moveTo>
                <a:lnTo>
                  <a:pt x="244922" y="262967"/>
                </a:lnTo>
                <a:lnTo>
                  <a:pt x="257617" y="275667"/>
                </a:lnTo>
                <a:lnTo>
                  <a:pt x="275786" y="275667"/>
                </a:lnTo>
                <a:lnTo>
                  <a:pt x="263080" y="262967"/>
                </a:lnTo>
                <a:close/>
              </a:path>
              <a:path w="2593340" h="2592704">
                <a:moveTo>
                  <a:pt x="275786" y="275667"/>
                </a:moveTo>
                <a:lnTo>
                  <a:pt x="257617" y="275667"/>
                </a:lnTo>
                <a:lnTo>
                  <a:pt x="263964" y="282017"/>
                </a:lnTo>
                <a:lnTo>
                  <a:pt x="282139" y="282017"/>
                </a:lnTo>
                <a:lnTo>
                  <a:pt x="275786" y="275667"/>
                </a:lnTo>
                <a:close/>
              </a:path>
              <a:path w="2593340" h="2592704">
                <a:moveTo>
                  <a:pt x="282139" y="282017"/>
                </a:moveTo>
                <a:lnTo>
                  <a:pt x="263964" y="282017"/>
                </a:lnTo>
                <a:lnTo>
                  <a:pt x="270312" y="288367"/>
                </a:lnTo>
                <a:lnTo>
                  <a:pt x="288491" y="288367"/>
                </a:lnTo>
                <a:lnTo>
                  <a:pt x="282139" y="282017"/>
                </a:lnTo>
                <a:close/>
              </a:path>
              <a:path w="2593340" h="2592704">
                <a:moveTo>
                  <a:pt x="288491" y="288367"/>
                </a:moveTo>
                <a:lnTo>
                  <a:pt x="270312" y="288367"/>
                </a:lnTo>
                <a:lnTo>
                  <a:pt x="289353" y="307417"/>
                </a:lnTo>
                <a:lnTo>
                  <a:pt x="307550" y="307417"/>
                </a:lnTo>
                <a:lnTo>
                  <a:pt x="288491" y="288367"/>
                </a:lnTo>
                <a:close/>
              </a:path>
              <a:path w="2593340" h="2592704">
                <a:moveTo>
                  <a:pt x="307550" y="307417"/>
                </a:moveTo>
                <a:lnTo>
                  <a:pt x="289353" y="307417"/>
                </a:lnTo>
                <a:lnTo>
                  <a:pt x="295701" y="313767"/>
                </a:lnTo>
                <a:lnTo>
                  <a:pt x="313902" y="313767"/>
                </a:lnTo>
                <a:lnTo>
                  <a:pt x="307550" y="307417"/>
                </a:lnTo>
                <a:close/>
              </a:path>
              <a:path w="2593340" h="2592704">
                <a:moveTo>
                  <a:pt x="313902" y="313767"/>
                </a:moveTo>
                <a:lnTo>
                  <a:pt x="295701" y="313767"/>
                </a:lnTo>
                <a:lnTo>
                  <a:pt x="302048" y="320117"/>
                </a:lnTo>
                <a:lnTo>
                  <a:pt x="320255" y="320117"/>
                </a:lnTo>
                <a:lnTo>
                  <a:pt x="313902" y="313767"/>
                </a:lnTo>
                <a:close/>
              </a:path>
              <a:path w="2593340" h="2592704">
                <a:moveTo>
                  <a:pt x="320255" y="320117"/>
                </a:moveTo>
                <a:lnTo>
                  <a:pt x="302048" y="320117"/>
                </a:lnTo>
                <a:lnTo>
                  <a:pt x="308395" y="326467"/>
                </a:lnTo>
                <a:lnTo>
                  <a:pt x="326608" y="326467"/>
                </a:lnTo>
                <a:lnTo>
                  <a:pt x="320255" y="320117"/>
                </a:lnTo>
                <a:close/>
              </a:path>
              <a:path w="2593340" h="2592704">
                <a:moveTo>
                  <a:pt x="326608" y="326467"/>
                </a:moveTo>
                <a:lnTo>
                  <a:pt x="308395" y="326467"/>
                </a:lnTo>
                <a:lnTo>
                  <a:pt x="314742" y="332817"/>
                </a:lnTo>
                <a:lnTo>
                  <a:pt x="332961" y="332817"/>
                </a:lnTo>
                <a:lnTo>
                  <a:pt x="326608" y="326467"/>
                </a:lnTo>
                <a:close/>
              </a:path>
              <a:path w="2593340" h="2592704">
                <a:moveTo>
                  <a:pt x="332961" y="332817"/>
                </a:moveTo>
                <a:lnTo>
                  <a:pt x="314742" y="332817"/>
                </a:lnTo>
                <a:lnTo>
                  <a:pt x="321090" y="339167"/>
                </a:lnTo>
                <a:lnTo>
                  <a:pt x="339313" y="339167"/>
                </a:lnTo>
                <a:lnTo>
                  <a:pt x="332961" y="332817"/>
                </a:lnTo>
                <a:close/>
              </a:path>
              <a:path w="2593340" h="2592704">
                <a:moveTo>
                  <a:pt x="339313" y="339167"/>
                </a:moveTo>
                <a:lnTo>
                  <a:pt x="321090" y="339167"/>
                </a:lnTo>
                <a:lnTo>
                  <a:pt x="327437" y="345517"/>
                </a:lnTo>
                <a:lnTo>
                  <a:pt x="345666" y="345517"/>
                </a:lnTo>
                <a:lnTo>
                  <a:pt x="339313" y="339167"/>
                </a:lnTo>
                <a:close/>
              </a:path>
              <a:path w="2593340" h="2592704">
                <a:moveTo>
                  <a:pt x="345666" y="345517"/>
                </a:moveTo>
                <a:lnTo>
                  <a:pt x="327437" y="345517"/>
                </a:lnTo>
                <a:lnTo>
                  <a:pt x="333784" y="351867"/>
                </a:lnTo>
                <a:lnTo>
                  <a:pt x="352019" y="351867"/>
                </a:lnTo>
                <a:lnTo>
                  <a:pt x="345666" y="345517"/>
                </a:lnTo>
                <a:close/>
              </a:path>
              <a:path w="2593340" h="2592704">
                <a:moveTo>
                  <a:pt x="352019" y="351867"/>
                </a:moveTo>
                <a:lnTo>
                  <a:pt x="333784" y="351867"/>
                </a:lnTo>
                <a:lnTo>
                  <a:pt x="346479" y="364567"/>
                </a:lnTo>
                <a:lnTo>
                  <a:pt x="364724" y="364567"/>
                </a:lnTo>
                <a:lnTo>
                  <a:pt x="352019" y="351867"/>
                </a:lnTo>
                <a:close/>
              </a:path>
              <a:path w="2593340" h="2592704">
                <a:moveTo>
                  <a:pt x="364724" y="364567"/>
                </a:moveTo>
                <a:lnTo>
                  <a:pt x="346479" y="364567"/>
                </a:lnTo>
                <a:lnTo>
                  <a:pt x="352826" y="370917"/>
                </a:lnTo>
                <a:lnTo>
                  <a:pt x="371077" y="370917"/>
                </a:lnTo>
                <a:lnTo>
                  <a:pt x="364724" y="364567"/>
                </a:lnTo>
                <a:close/>
              </a:path>
              <a:path w="2593340" h="2592704">
                <a:moveTo>
                  <a:pt x="371077" y="370917"/>
                </a:moveTo>
                <a:lnTo>
                  <a:pt x="352826" y="370917"/>
                </a:lnTo>
                <a:lnTo>
                  <a:pt x="359173" y="377267"/>
                </a:lnTo>
                <a:lnTo>
                  <a:pt x="377430" y="377267"/>
                </a:lnTo>
                <a:lnTo>
                  <a:pt x="371077" y="370917"/>
                </a:lnTo>
                <a:close/>
              </a:path>
              <a:path w="2593340" h="2592704">
                <a:moveTo>
                  <a:pt x="377430" y="377267"/>
                </a:moveTo>
                <a:lnTo>
                  <a:pt x="359173" y="377267"/>
                </a:lnTo>
                <a:lnTo>
                  <a:pt x="365520" y="383617"/>
                </a:lnTo>
                <a:lnTo>
                  <a:pt x="383782" y="383617"/>
                </a:lnTo>
                <a:lnTo>
                  <a:pt x="377430" y="377267"/>
                </a:lnTo>
                <a:close/>
              </a:path>
              <a:path w="2593340" h="2592704">
                <a:moveTo>
                  <a:pt x="383782" y="383617"/>
                </a:moveTo>
                <a:lnTo>
                  <a:pt x="365520" y="383617"/>
                </a:lnTo>
                <a:lnTo>
                  <a:pt x="371868" y="389967"/>
                </a:lnTo>
                <a:lnTo>
                  <a:pt x="390135" y="389967"/>
                </a:lnTo>
                <a:lnTo>
                  <a:pt x="383782" y="383617"/>
                </a:lnTo>
                <a:close/>
              </a:path>
              <a:path w="2593340" h="2592704">
                <a:moveTo>
                  <a:pt x="390135" y="389967"/>
                </a:moveTo>
                <a:lnTo>
                  <a:pt x="371868" y="389967"/>
                </a:lnTo>
                <a:lnTo>
                  <a:pt x="378215" y="396317"/>
                </a:lnTo>
                <a:lnTo>
                  <a:pt x="396488" y="396317"/>
                </a:lnTo>
                <a:lnTo>
                  <a:pt x="390135" y="389967"/>
                </a:lnTo>
                <a:close/>
              </a:path>
              <a:path w="2593340" h="2592704">
                <a:moveTo>
                  <a:pt x="396488" y="396317"/>
                </a:moveTo>
                <a:lnTo>
                  <a:pt x="378215" y="396317"/>
                </a:lnTo>
                <a:lnTo>
                  <a:pt x="384562" y="402667"/>
                </a:lnTo>
                <a:lnTo>
                  <a:pt x="402841" y="402667"/>
                </a:lnTo>
                <a:lnTo>
                  <a:pt x="396488" y="396317"/>
                </a:lnTo>
                <a:close/>
              </a:path>
              <a:path w="2593340" h="2592704">
                <a:moveTo>
                  <a:pt x="402841" y="402667"/>
                </a:moveTo>
                <a:lnTo>
                  <a:pt x="384562" y="402667"/>
                </a:lnTo>
                <a:lnTo>
                  <a:pt x="390910" y="409017"/>
                </a:lnTo>
                <a:lnTo>
                  <a:pt x="409193" y="409017"/>
                </a:lnTo>
                <a:lnTo>
                  <a:pt x="402841" y="402667"/>
                </a:lnTo>
                <a:close/>
              </a:path>
              <a:path w="2593340" h="2592704">
                <a:moveTo>
                  <a:pt x="409193" y="409017"/>
                </a:moveTo>
                <a:lnTo>
                  <a:pt x="390910" y="409017"/>
                </a:lnTo>
                <a:lnTo>
                  <a:pt x="397257" y="415367"/>
                </a:lnTo>
                <a:lnTo>
                  <a:pt x="415546" y="415367"/>
                </a:lnTo>
                <a:lnTo>
                  <a:pt x="409193" y="409017"/>
                </a:lnTo>
                <a:close/>
              </a:path>
              <a:path w="2593340" h="2592704">
                <a:moveTo>
                  <a:pt x="415546" y="415367"/>
                </a:moveTo>
                <a:lnTo>
                  <a:pt x="397257" y="415367"/>
                </a:lnTo>
                <a:lnTo>
                  <a:pt x="428993" y="447117"/>
                </a:lnTo>
                <a:lnTo>
                  <a:pt x="447310" y="447117"/>
                </a:lnTo>
                <a:lnTo>
                  <a:pt x="415546" y="415367"/>
                </a:lnTo>
                <a:close/>
              </a:path>
              <a:path w="2593340" h="2592704">
                <a:moveTo>
                  <a:pt x="447310" y="447117"/>
                </a:moveTo>
                <a:lnTo>
                  <a:pt x="428993" y="447117"/>
                </a:lnTo>
                <a:lnTo>
                  <a:pt x="460729" y="478867"/>
                </a:lnTo>
                <a:lnTo>
                  <a:pt x="479073" y="478867"/>
                </a:lnTo>
                <a:lnTo>
                  <a:pt x="447310" y="447117"/>
                </a:lnTo>
                <a:close/>
              </a:path>
              <a:path w="2593340" h="2592704">
                <a:moveTo>
                  <a:pt x="479073" y="478867"/>
                </a:moveTo>
                <a:lnTo>
                  <a:pt x="460729" y="478867"/>
                </a:lnTo>
                <a:lnTo>
                  <a:pt x="467077" y="485217"/>
                </a:lnTo>
                <a:lnTo>
                  <a:pt x="485426" y="485217"/>
                </a:lnTo>
                <a:lnTo>
                  <a:pt x="479073" y="478867"/>
                </a:lnTo>
                <a:close/>
              </a:path>
              <a:path w="2593340" h="2592704">
                <a:moveTo>
                  <a:pt x="485426" y="485217"/>
                </a:moveTo>
                <a:lnTo>
                  <a:pt x="467077" y="485217"/>
                </a:lnTo>
                <a:lnTo>
                  <a:pt x="492466" y="510617"/>
                </a:lnTo>
                <a:lnTo>
                  <a:pt x="510837" y="510617"/>
                </a:lnTo>
                <a:lnTo>
                  <a:pt x="485426" y="485217"/>
                </a:lnTo>
                <a:close/>
              </a:path>
              <a:path w="2593340" h="2592704">
                <a:moveTo>
                  <a:pt x="510837" y="510617"/>
                </a:moveTo>
                <a:lnTo>
                  <a:pt x="492466" y="510617"/>
                </a:lnTo>
                <a:lnTo>
                  <a:pt x="498813" y="516967"/>
                </a:lnTo>
                <a:lnTo>
                  <a:pt x="517190" y="516967"/>
                </a:lnTo>
                <a:lnTo>
                  <a:pt x="510837" y="510617"/>
                </a:lnTo>
                <a:close/>
              </a:path>
              <a:path w="2593340" h="2592704">
                <a:moveTo>
                  <a:pt x="517190" y="516967"/>
                </a:moveTo>
                <a:lnTo>
                  <a:pt x="498813" y="516967"/>
                </a:lnTo>
                <a:lnTo>
                  <a:pt x="505160" y="523317"/>
                </a:lnTo>
                <a:lnTo>
                  <a:pt x="523543" y="523317"/>
                </a:lnTo>
                <a:lnTo>
                  <a:pt x="517190" y="516967"/>
                </a:lnTo>
                <a:close/>
              </a:path>
              <a:path w="2593340" h="2592704">
                <a:moveTo>
                  <a:pt x="523543" y="523317"/>
                </a:moveTo>
                <a:lnTo>
                  <a:pt x="505160" y="523317"/>
                </a:lnTo>
                <a:lnTo>
                  <a:pt x="511508" y="529667"/>
                </a:lnTo>
                <a:lnTo>
                  <a:pt x="529895" y="529667"/>
                </a:lnTo>
                <a:lnTo>
                  <a:pt x="523543" y="523317"/>
                </a:lnTo>
                <a:close/>
              </a:path>
              <a:path w="2593340" h="2592704">
                <a:moveTo>
                  <a:pt x="529895" y="529667"/>
                </a:moveTo>
                <a:lnTo>
                  <a:pt x="511508" y="529667"/>
                </a:lnTo>
                <a:lnTo>
                  <a:pt x="517855" y="536017"/>
                </a:lnTo>
                <a:lnTo>
                  <a:pt x="536248" y="536017"/>
                </a:lnTo>
                <a:lnTo>
                  <a:pt x="529895" y="529667"/>
                </a:lnTo>
                <a:close/>
              </a:path>
              <a:path w="2593340" h="2592704">
                <a:moveTo>
                  <a:pt x="536248" y="536017"/>
                </a:moveTo>
                <a:lnTo>
                  <a:pt x="517855" y="536017"/>
                </a:lnTo>
                <a:lnTo>
                  <a:pt x="524202" y="542367"/>
                </a:lnTo>
                <a:lnTo>
                  <a:pt x="542601" y="542367"/>
                </a:lnTo>
                <a:lnTo>
                  <a:pt x="536248" y="536017"/>
                </a:lnTo>
                <a:close/>
              </a:path>
              <a:path w="2593340" h="2592704">
                <a:moveTo>
                  <a:pt x="542601" y="542367"/>
                </a:moveTo>
                <a:lnTo>
                  <a:pt x="524202" y="542367"/>
                </a:lnTo>
                <a:lnTo>
                  <a:pt x="530549" y="548717"/>
                </a:lnTo>
                <a:lnTo>
                  <a:pt x="548954" y="548717"/>
                </a:lnTo>
                <a:lnTo>
                  <a:pt x="542601" y="542367"/>
                </a:lnTo>
                <a:close/>
              </a:path>
              <a:path w="2593340" h="2592704">
                <a:moveTo>
                  <a:pt x="548954" y="548717"/>
                </a:moveTo>
                <a:lnTo>
                  <a:pt x="530549" y="548717"/>
                </a:lnTo>
                <a:lnTo>
                  <a:pt x="536897" y="555067"/>
                </a:lnTo>
                <a:lnTo>
                  <a:pt x="555306" y="555067"/>
                </a:lnTo>
                <a:lnTo>
                  <a:pt x="548954" y="548717"/>
                </a:lnTo>
                <a:close/>
              </a:path>
              <a:path w="2593340" h="2592704">
                <a:moveTo>
                  <a:pt x="555306" y="555067"/>
                </a:moveTo>
                <a:lnTo>
                  <a:pt x="536897" y="555067"/>
                </a:lnTo>
                <a:lnTo>
                  <a:pt x="543244" y="561417"/>
                </a:lnTo>
                <a:lnTo>
                  <a:pt x="561659" y="561417"/>
                </a:lnTo>
                <a:lnTo>
                  <a:pt x="555306" y="555067"/>
                </a:lnTo>
                <a:close/>
              </a:path>
              <a:path w="2593340" h="2592704">
                <a:moveTo>
                  <a:pt x="561659" y="561417"/>
                </a:moveTo>
                <a:lnTo>
                  <a:pt x="543244" y="561417"/>
                </a:lnTo>
                <a:lnTo>
                  <a:pt x="549591" y="567767"/>
                </a:lnTo>
                <a:lnTo>
                  <a:pt x="568012" y="567767"/>
                </a:lnTo>
                <a:lnTo>
                  <a:pt x="561659" y="561417"/>
                </a:lnTo>
                <a:close/>
              </a:path>
              <a:path w="2593340" h="2592704">
                <a:moveTo>
                  <a:pt x="568012" y="567767"/>
                </a:moveTo>
                <a:lnTo>
                  <a:pt x="549591" y="567767"/>
                </a:lnTo>
                <a:lnTo>
                  <a:pt x="555938" y="574117"/>
                </a:lnTo>
                <a:lnTo>
                  <a:pt x="574365" y="574117"/>
                </a:lnTo>
                <a:lnTo>
                  <a:pt x="568012" y="567767"/>
                </a:lnTo>
                <a:close/>
              </a:path>
              <a:path w="2593340" h="2592704">
                <a:moveTo>
                  <a:pt x="574365" y="574117"/>
                </a:moveTo>
                <a:lnTo>
                  <a:pt x="555938" y="574117"/>
                </a:lnTo>
                <a:lnTo>
                  <a:pt x="562286" y="580467"/>
                </a:lnTo>
                <a:lnTo>
                  <a:pt x="580717" y="580467"/>
                </a:lnTo>
                <a:lnTo>
                  <a:pt x="574365" y="574117"/>
                </a:lnTo>
                <a:close/>
              </a:path>
              <a:path w="2593340" h="2592704">
                <a:moveTo>
                  <a:pt x="580717" y="580467"/>
                </a:moveTo>
                <a:lnTo>
                  <a:pt x="562286" y="580467"/>
                </a:lnTo>
                <a:lnTo>
                  <a:pt x="568633" y="586817"/>
                </a:lnTo>
                <a:lnTo>
                  <a:pt x="587070" y="586817"/>
                </a:lnTo>
                <a:lnTo>
                  <a:pt x="580717" y="580467"/>
                </a:lnTo>
                <a:close/>
              </a:path>
              <a:path w="2593340" h="2592704">
                <a:moveTo>
                  <a:pt x="587070" y="586817"/>
                </a:moveTo>
                <a:lnTo>
                  <a:pt x="568633" y="586817"/>
                </a:lnTo>
                <a:lnTo>
                  <a:pt x="574980" y="593167"/>
                </a:lnTo>
                <a:lnTo>
                  <a:pt x="593423" y="593167"/>
                </a:lnTo>
                <a:lnTo>
                  <a:pt x="587070" y="586817"/>
                </a:lnTo>
                <a:close/>
              </a:path>
              <a:path w="2593340" h="2592704">
                <a:moveTo>
                  <a:pt x="593423" y="593167"/>
                </a:moveTo>
                <a:lnTo>
                  <a:pt x="574980" y="593167"/>
                </a:lnTo>
                <a:lnTo>
                  <a:pt x="581328" y="599517"/>
                </a:lnTo>
                <a:lnTo>
                  <a:pt x="599775" y="599517"/>
                </a:lnTo>
                <a:lnTo>
                  <a:pt x="593423" y="593167"/>
                </a:lnTo>
                <a:close/>
              </a:path>
              <a:path w="2593340" h="2592704">
                <a:moveTo>
                  <a:pt x="599775" y="599517"/>
                </a:moveTo>
                <a:lnTo>
                  <a:pt x="581328" y="599517"/>
                </a:lnTo>
                <a:lnTo>
                  <a:pt x="587675" y="605867"/>
                </a:lnTo>
                <a:lnTo>
                  <a:pt x="606128" y="605867"/>
                </a:lnTo>
                <a:lnTo>
                  <a:pt x="599775" y="599517"/>
                </a:lnTo>
                <a:close/>
              </a:path>
              <a:path w="2593340" h="2592704">
                <a:moveTo>
                  <a:pt x="606128" y="605867"/>
                </a:moveTo>
                <a:lnTo>
                  <a:pt x="587675" y="605867"/>
                </a:lnTo>
                <a:lnTo>
                  <a:pt x="594022" y="612217"/>
                </a:lnTo>
                <a:lnTo>
                  <a:pt x="612481" y="612217"/>
                </a:lnTo>
                <a:lnTo>
                  <a:pt x="606128" y="605867"/>
                </a:lnTo>
                <a:close/>
              </a:path>
              <a:path w="2593340" h="2592704">
                <a:moveTo>
                  <a:pt x="612481" y="612217"/>
                </a:moveTo>
                <a:lnTo>
                  <a:pt x="594022" y="612217"/>
                </a:lnTo>
                <a:lnTo>
                  <a:pt x="600369" y="618567"/>
                </a:lnTo>
                <a:lnTo>
                  <a:pt x="618834" y="618567"/>
                </a:lnTo>
                <a:lnTo>
                  <a:pt x="612481" y="612217"/>
                </a:lnTo>
                <a:close/>
              </a:path>
              <a:path w="2593340" h="2592704">
                <a:moveTo>
                  <a:pt x="618834" y="618567"/>
                </a:moveTo>
                <a:lnTo>
                  <a:pt x="600369" y="618567"/>
                </a:lnTo>
                <a:lnTo>
                  <a:pt x="619411" y="637617"/>
                </a:lnTo>
                <a:lnTo>
                  <a:pt x="637892" y="637617"/>
                </a:lnTo>
                <a:lnTo>
                  <a:pt x="618834" y="618567"/>
                </a:lnTo>
                <a:close/>
              </a:path>
              <a:path w="2593340" h="2592704">
                <a:moveTo>
                  <a:pt x="637892" y="637617"/>
                </a:moveTo>
                <a:lnTo>
                  <a:pt x="619411" y="637617"/>
                </a:lnTo>
                <a:lnTo>
                  <a:pt x="625758" y="643967"/>
                </a:lnTo>
                <a:lnTo>
                  <a:pt x="644245" y="643967"/>
                </a:lnTo>
                <a:lnTo>
                  <a:pt x="637892" y="637617"/>
                </a:lnTo>
                <a:close/>
              </a:path>
              <a:path w="2593340" h="2592704">
                <a:moveTo>
                  <a:pt x="644245" y="643967"/>
                </a:moveTo>
                <a:lnTo>
                  <a:pt x="625758" y="643967"/>
                </a:lnTo>
                <a:lnTo>
                  <a:pt x="632106" y="650317"/>
                </a:lnTo>
                <a:lnTo>
                  <a:pt x="650597" y="650317"/>
                </a:lnTo>
                <a:lnTo>
                  <a:pt x="644245" y="643967"/>
                </a:lnTo>
                <a:close/>
              </a:path>
              <a:path w="2593340" h="2592704">
                <a:moveTo>
                  <a:pt x="650597" y="650317"/>
                </a:moveTo>
                <a:lnTo>
                  <a:pt x="632106" y="650317"/>
                </a:lnTo>
                <a:lnTo>
                  <a:pt x="638453" y="656667"/>
                </a:lnTo>
                <a:lnTo>
                  <a:pt x="656950" y="656667"/>
                </a:lnTo>
                <a:lnTo>
                  <a:pt x="650597" y="650317"/>
                </a:lnTo>
                <a:close/>
              </a:path>
              <a:path w="2593340" h="2592704">
                <a:moveTo>
                  <a:pt x="656950" y="656667"/>
                </a:moveTo>
                <a:lnTo>
                  <a:pt x="638453" y="656667"/>
                </a:lnTo>
                <a:lnTo>
                  <a:pt x="644800" y="663017"/>
                </a:lnTo>
                <a:lnTo>
                  <a:pt x="663303" y="663017"/>
                </a:lnTo>
                <a:lnTo>
                  <a:pt x="656950" y="656667"/>
                </a:lnTo>
                <a:close/>
              </a:path>
              <a:path w="2593340" h="2592704">
                <a:moveTo>
                  <a:pt x="663303" y="663017"/>
                </a:moveTo>
                <a:lnTo>
                  <a:pt x="644800" y="663017"/>
                </a:lnTo>
                <a:lnTo>
                  <a:pt x="651147" y="669367"/>
                </a:lnTo>
                <a:lnTo>
                  <a:pt x="669656" y="669367"/>
                </a:lnTo>
                <a:lnTo>
                  <a:pt x="663303" y="663017"/>
                </a:lnTo>
                <a:close/>
              </a:path>
              <a:path w="2593340" h="2592704">
                <a:moveTo>
                  <a:pt x="669656" y="669367"/>
                </a:moveTo>
                <a:lnTo>
                  <a:pt x="651147" y="669367"/>
                </a:lnTo>
                <a:lnTo>
                  <a:pt x="657495" y="675717"/>
                </a:lnTo>
                <a:lnTo>
                  <a:pt x="676008" y="675717"/>
                </a:lnTo>
                <a:lnTo>
                  <a:pt x="669656" y="669367"/>
                </a:lnTo>
                <a:close/>
              </a:path>
              <a:path w="2593340" h="2592704">
                <a:moveTo>
                  <a:pt x="676008" y="675717"/>
                </a:moveTo>
                <a:lnTo>
                  <a:pt x="657495" y="675717"/>
                </a:lnTo>
                <a:lnTo>
                  <a:pt x="663842" y="682067"/>
                </a:lnTo>
                <a:lnTo>
                  <a:pt x="682361" y="682067"/>
                </a:lnTo>
                <a:lnTo>
                  <a:pt x="676008" y="675717"/>
                </a:lnTo>
                <a:close/>
              </a:path>
              <a:path w="2593340" h="2592704">
                <a:moveTo>
                  <a:pt x="682361" y="682067"/>
                </a:moveTo>
                <a:lnTo>
                  <a:pt x="663842" y="682067"/>
                </a:lnTo>
                <a:lnTo>
                  <a:pt x="676536" y="694767"/>
                </a:lnTo>
                <a:lnTo>
                  <a:pt x="695067" y="694767"/>
                </a:lnTo>
                <a:lnTo>
                  <a:pt x="682361" y="682067"/>
                </a:lnTo>
                <a:close/>
              </a:path>
              <a:path w="2593340" h="2592704">
                <a:moveTo>
                  <a:pt x="695067" y="694767"/>
                </a:moveTo>
                <a:lnTo>
                  <a:pt x="676536" y="694767"/>
                </a:lnTo>
                <a:lnTo>
                  <a:pt x="682884" y="701117"/>
                </a:lnTo>
                <a:lnTo>
                  <a:pt x="701419" y="701117"/>
                </a:lnTo>
                <a:lnTo>
                  <a:pt x="695067" y="694767"/>
                </a:lnTo>
                <a:close/>
              </a:path>
              <a:path w="2593340" h="2592704">
                <a:moveTo>
                  <a:pt x="701419" y="701117"/>
                </a:moveTo>
                <a:lnTo>
                  <a:pt x="682884" y="701117"/>
                </a:lnTo>
                <a:lnTo>
                  <a:pt x="695578" y="713817"/>
                </a:lnTo>
                <a:lnTo>
                  <a:pt x="714125" y="713817"/>
                </a:lnTo>
                <a:lnTo>
                  <a:pt x="701419" y="701117"/>
                </a:lnTo>
                <a:close/>
              </a:path>
              <a:path w="2593340" h="2592704">
                <a:moveTo>
                  <a:pt x="714125" y="713817"/>
                </a:moveTo>
                <a:lnTo>
                  <a:pt x="695578" y="713817"/>
                </a:lnTo>
                <a:lnTo>
                  <a:pt x="701926" y="720167"/>
                </a:lnTo>
                <a:lnTo>
                  <a:pt x="720477" y="720167"/>
                </a:lnTo>
                <a:lnTo>
                  <a:pt x="714125" y="713817"/>
                </a:lnTo>
                <a:close/>
              </a:path>
              <a:path w="2593340" h="2592704">
                <a:moveTo>
                  <a:pt x="720477" y="720167"/>
                </a:moveTo>
                <a:lnTo>
                  <a:pt x="701926" y="720167"/>
                </a:lnTo>
                <a:lnTo>
                  <a:pt x="708273" y="726517"/>
                </a:lnTo>
                <a:lnTo>
                  <a:pt x="726830" y="726517"/>
                </a:lnTo>
                <a:lnTo>
                  <a:pt x="720477" y="720167"/>
                </a:lnTo>
                <a:close/>
              </a:path>
              <a:path w="2593340" h="2592704">
                <a:moveTo>
                  <a:pt x="726830" y="726517"/>
                </a:moveTo>
                <a:lnTo>
                  <a:pt x="708273" y="726517"/>
                </a:lnTo>
                <a:lnTo>
                  <a:pt x="714620" y="732867"/>
                </a:lnTo>
                <a:lnTo>
                  <a:pt x="733183" y="732867"/>
                </a:lnTo>
                <a:lnTo>
                  <a:pt x="726830" y="726517"/>
                </a:lnTo>
                <a:close/>
              </a:path>
              <a:path w="2593340" h="2592704">
                <a:moveTo>
                  <a:pt x="733183" y="732867"/>
                </a:moveTo>
                <a:lnTo>
                  <a:pt x="714620" y="732867"/>
                </a:lnTo>
                <a:lnTo>
                  <a:pt x="720967" y="739217"/>
                </a:lnTo>
                <a:lnTo>
                  <a:pt x="739536" y="739217"/>
                </a:lnTo>
                <a:lnTo>
                  <a:pt x="733183" y="732867"/>
                </a:lnTo>
                <a:close/>
              </a:path>
              <a:path w="2593340" h="2592704">
                <a:moveTo>
                  <a:pt x="739536" y="739217"/>
                </a:moveTo>
                <a:lnTo>
                  <a:pt x="720967" y="739217"/>
                </a:lnTo>
                <a:lnTo>
                  <a:pt x="727315" y="745567"/>
                </a:lnTo>
                <a:lnTo>
                  <a:pt x="745888" y="745567"/>
                </a:lnTo>
                <a:lnTo>
                  <a:pt x="739536" y="739217"/>
                </a:lnTo>
                <a:close/>
              </a:path>
              <a:path w="2593340" h="2592704">
                <a:moveTo>
                  <a:pt x="745888" y="745567"/>
                </a:moveTo>
                <a:lnTo>
                  <a:pt x="727315" y="745567"/>
                </a:lnTo>
                <a:lnTo>
                  <a:pt x="733662" y="751917"/>
                </a:lnTo>
                <a:lnTo>
                  <a:pt x="752241" y="751917"/>
                </a:lnTo>
                <a:lnTo>
                  <a:pt x="745888" y="745567"/>
                </a:lnTo>
                <a:close/>
              </a:path>
              <a:path w="2593340" h="2592704">
                <a:moveTo>
                  <a:pt x="752241" y="751917"/>
                </a:moveTo>
                <a:lnTo>
                  <a:pt x="733662" y="751917"/>
                </a:lnTo>
                <a:lnTo>
                  <a:pt x="740009" y="758267"/>
                </a:lnTo>
                <a:lnTo>
                  <a:pt x="758594" y="758267"/>
                </a:lnTo>
                <a:lnTo>
                  <a:pt x="752241" y="751917"/>
                </a:lnTo>
                <a:close/>
              </a:path>
              <a:path w="2593340" h="2592704">
                <a:moveTo>
                  <a:pt x="758594" y="758267"/>
                </a:moveTo>
                <a:lnTo>
                  <a:pt x="740009" y="758267"/>
                </a:lnTo>
                <a:lnTo>
                  <a:pt x="752704" y="770967"/>
                </a:lnTo>
                <a:lnTo>
                  <a:pt x="771299" y="770967"/>
                </a:lnTo>
                <a:lnTo>
                  <a:pt x="758594" y="758267"/>
                </a:lnTo>
                <a:close/>
              </a:path>
              <a:path w="2593340" h="2592704">
                <a:moveTo>
                  <a:pt x="771299" y="770967"/>
                </a:moveTo>
                <a:lnTo>
                  <a:pt x="752704" y="770967"/>
                </a:lnTo>
                <a:lnTo>
                  <a:pt x="759051" y="777317"/>
                </a:lnTo>
                <a:lnTo>
                  <a:pt x="777652" y="777317"/>
                </a:lnTo>
                <a:lnTo>
                  <a:pt x="771299" y="770967"/>
                </a:lnTo>
                <a:close/>
              </a:path>
              <a:path w="2593340" h="2592704">
                <a:moveTo>
                  <a:pt x="777652" y="777317"/>
                </a:moveTo>
                <a:lnTo>
                  <a:pt x="759051" y="777317"/>
                </a:lnTo>
                <a:lnTo>
                  <a:pt x="765398" y="783667"/>
                </a:lnTo>
                <a:lnTo>
                  <a:pt x="784005" y="783667"/>
                </a:lnTo>
                <a:lnTo>
                  <a:pt x="777652" y="777317"/>
                </a:lnTo>
                <a:close/>
              </a:path>
              <a:path w="2593340" h="2592704">
                <a:moveTo>
                  <a:pt x="784005" y="783667"/>
                </a:moveTo>
                <a:lnTo>
                  <a:pt x="765398" y="783667"/>
                </a:lnTo>
                <a:lnTo>
                  <a:pt x="771745" y="790017"/>
                </a:lnTo>
                <a:lnTo>
                  <a:pt x="790358" y="790017"/>
                </a:lnTo>
                <a:lnTo>
                  <a:pt x="784005" y="783667"/>
                </a:lnTo>
                <a:close/>
              </a:path>
              <a:path w="2593340" h="2592704">
                <a:moveTo>
                  <a:pt x="790358" y="790017"/>
                </a:moveTo>
                <a:lnTo>
                  <a:pt x="771745" y="790017"/>
                </a:lnTo>
                <a:lnTo>
                  <a:pt x="778093" y="796367"/>
                </a:lnTo>
                <a:lnTo>
                  <a:pt x="796710" y="796367"/>
                </a:lnTo>
                <a:lnTo>
                  <a:pt x="790358" y="790017"/>
                </a:lnTo>
                <a:close/>
              </a:path>
              <a:path w="2593340" h="2592704">
                <a:moveTo>
                  <a:pt x="796710" y="796367"/>
                </a:moveTo>
                <a:lnTo>
                  <a:pt x="778093" y="796367"/>
                </a:lnTo>
                <a:lnTo>
                  <a:pt x="784440" y="802717"/>
                </a:lnTo>
                <a:lnTo>
                  <a:pt x="803063" y="802717"/>
                </a:lnTo>
                <a:lnTo>
                  <a:pt x="796710" y="796367"/>
                </a:lnTo>
                <a:close/>
              </a:path>
              <a:path w="2593340" h="2592704">
                <a:moveTo>
                  <a:pt x="803063" y="802717"/>
                </a:moveTo>
                <a:lnTo>
                  <a:pt x="784440" y="802717"/>
                </a:lnTo>
                <a:lnTo>
                  <a:pt x="797135" y="815417"/>
                </a:lnTo>
                <a:lnTo>
                  <a:pt x="815768" y="815417"/>
                </a:lnTo>
                <a:lnTo>
                  <a:pt x="803063" y="802717"/>
                </a:lnTo>
                <a:close/>
              </a:path>
              <a:path w="2593340" h="2592704">
                <a:moveTo>
                  <a:pt x="815768" y="815417"/>
                </a:moveTo>
                <a:lnTo>
                  <a:pt x="797135" y="815417"/>
                </a:lnTo>
                <a:lnTo>
                  <a:pt x="803482" y="821767"/>
                </a:lnTo>
                <a:lnTo>
                  <a:pt x="822121" y="821767"/>
                </a:lnTo>
                <a:lnTo>
                  <a:pt x="815768" y="815417"/>
                </a:lnTo>
                <a:close/>
              </a:path>
              <a:path w="2593340" h="2592704">
                <a:moveTo>
                  <a:pt x="822121" y="821767"/>
                </a:moveTo>
                <a:lnTo>
                  <a:pt x="803482" y="821767"/>
                </a:lnTo>
                <a:lnTo>
                  <a:pt x="809829" y="828117"/>
                </a:lnTo>
                <a:lnTo>
                  <a:pt x="828474" y="828117"/>
                </a:lnTo>
                <a:lnTo>
                  <a:pt x="822121" y="821767"/>
                </a:lnTo>
                <a:close/>
              </a:path>
              <a:path w="2593340" h="2592704">
                <a:moveTo>
                  <a:pt x="828474" y="828117"/>
                </a:moveTo>
                <a:lnTo>
                  <a:pt x="809829" y="828117"/>
                </a:lnTo>
                <a:lnTo>
                  <a:pt x="816176" y="834467"/>
                </a:lnTo>
                <a:lnTo>
                  <a:pt x="834827" y="834467"/>
                </a:lnTo>
                <a:lnTo>
                  <a:pt x="828474" y="828117"/>
                </a:lnTo>
                <a:close/>
              </a:path>
              <a:path w="2593340" h="2592704">
                <a:moveTo>
                  <a:pt x="834827" y="834467"/>
                </a:moveTo>
                <a:lnTo>
                  <a:pt x="816176" y="834467"/>
                </a:lnTo>
                <a:lnTo>
                  <a:pt x="822524" y="840817"/>
                </a:lnTo>
                <a:lnTo>
                  <a:pt x="841179" y="840817"/>
                </a:lnTo>
                <a:lnTo>
                  <a:pt x="834827" y="834467"/>
                </a:lnTo>
                <a:close/>
              </a:path>
              <a:path w="2593340" h="2592704">
                <a:moveTo>
                  <a:pt x="841179" y="840817"/>
                </a:moveTo>
                <a:lnTo>
                  <a:pt x="822524" y="840817"/>
                </a:lnTo>
                <a:lnTo>
                  <a:pt x="828871" y="847167"/>
                </a:lnTo>
                <a:lnTo>
                  <a:pt x="847532" y="847167"/>
                </a:lnTo>
                <a:lnTo>
                  <a:pt x="841179" y="840817"/>
                </a:lnTo>
                <a:close/>
              </a:path>
              <a:path w="2593340" h="2592704">
                <a:moveTo>
                  <a:pt x="847532" y="847167"/>
                </a:moveTo>
                <a:lnTo>
                  <a:pt x="828871" y="847167"/>
                </a:lnTo>
                <a:lnTo>
                  <a:pt x="835218" y="853517"/>
                </a:lnTo>
                <a:lnTo>
                  <a:pt x="853885" y="853517"/>
                </a:lnTo>
                <a:lnTo>
                  <a:pt x="847532" y="847167"/>
                </a:lnTo>
                <a:close/>
              </a:path>
              <a:path w="2593340" h="2592704">
                <a:moveTo>
                  <a:pt x="853885" y="853517"/>
                </a:moveTo>
                <a:lnTo>
                  <a:pt x="835218" y="853517"/>
                </a:lnTo>
                <a:lnTo>
                  <a:pt x="841565" y="859867"/>
                </a:lnTo>
                <a:lnTo>
                  <a:pt x="860238" y="859867"/>
                </a:lnTo>
                <a:lnTo>
                  <a:pt x="853885" y="853517"/>
                </a:lnTo>
                <a:close/>
              </a:path>
              <a:path w="2593340" h="2592704">
                <a:moveTo>
                  <a:pt x="860238" y="859867"/>
                </a:moveTo>
                <a:lnTo>
                  <a:pt x="841565" y="859867"/>
                </a:lnTo>
                <a:lnTo>
                  <a:pt x="847913" y="866217"/>
                </a:lnTo>
                <a:lnTo>
                  <a:pt x="866590" y="866217"/>
                </a:lnTo>
                <a:lnTo>
                  <a:pt x="860238" y="859867"/>
                </a:lnTo>
                <a:close/>
              </a:path>
              <a:path w="2593340" h="2592704">
                <a:moveTo>
                  <a:pt x="866590" y="866217"/>
                </a:moveTo>
                <a:lnTo>
                  <a:pt x="847913" y="866217"/>
                </a:lnTo>
                <a:lnTo>
                  <a:pt x="854260" y="872567"/>
                </a:lnTo>
                <a:lnTo>
                  <a:pt x="872943" y="872567"/>
                </a:lnTo>
                <a:lnTo>
                  <a:pt x="866590" y="866217"/>
                </a:lnTo>
                <a:close/>
              </a:path>
              <a:path w="2593340" h="2592704">
                <a:moveTo>
                  <a:pt x="872943" y="872567"/>
                </a:moveTo>
                <a:lnTo>
                  <a:pt x="854260" y="872567"/>
                </a:lnTo>
                <a:lnTo>
                  <a:pt x="860607" y="878917"/>
                </a:lnTo>
                <a:lnTo>
                  <a:pt x="879296" y="878917"/>
                </a:lnTo>
                <a:lnTo>
                  <a:pt x="872943" y="872567"/>
                </a:lnTo>
                <a:close/>
              </a:path>
              <a:path w="2593340" h="2592704">
                <a:moveTo>
                  <a:pt x="879296" y="878917"/>
                </a:moveTo>
                <a:lnTo>
                  <a:pt x="860607" y="878917"/>
                </a:lnTo>
                <a:lnTo>
                  <a:pt x="873302" y="891617"/>
                </a:lnTo>
                <a:lnTo>
                  <a:pt x="892001" y="891617"/>
                </a:lnTo>
                <a:lnTo>
                  <a:pt x="879296" y="878917"/>
                </a:lnTo>
                <a:close/>
              </a:path>
              <a:path w="2593340" h="2592704">
                <a:moveTo>
                  <a:pt x="892001" y="891617"/>
                </a:moveTo>
                <a:lnTo>
                  <a:pt x="873302" y="891617"/>
                </a:lnTo>
                <a:lnTo>
                  <a:pt x="879649" y="897967"/>
                </a:lnTo>
                <a:lnTo>
                  <a:pt x="898354" y="897967"/>
                </a:lnTo>
                <a:lnTo>
                  <a:pt x="892001" y="891617"/>
                </a:lnTo>
                <a:close/>
              </a:path>
              <a:path w="2593340" h="2592704">
                <a:moveTo>
                  <a:pt x="898354" y="897967"/>
                </a:moveTo>
                <a:lnTo>
                  <a:pt x="879649" y="897967"/>
                </a:lnTo>
                <a:lnTo>
                  <a:pt x="885996" y="904317"/>
                </a:lnTo>
                <a:lnTo>
                  <a:pt x="904707" y="904317"/>
                </a:lnTo>
                <a:lnTo>
                  <a:pt x="898354" y="897967"/>
                </a:lnTo>
                <a:close/>
              </a:path>
              <a:path w="2593340" h="2592704">
                <a:moveTo>
                  <a:pt x="904707" y="904317"/>
                </a:moveTo>
                <a:lnTo>
                  <a:pt x="885996" y="904317"/>
                </a:lnTo>
                <a:lnTo>
                  <a:pt x="892344" y="910667"/>
                </a:lnTo>
                <a:lnTo>
                  <a:pt x="911060" y="910667"/>
                </a:lnTo>
                <a:lnTo>
                  <a:pt x="904707" y="904317"/>
                </a:lnTo>
                <a:close/>
              </a:path>
              <a:path w="2593340" h="2592704">
                <a:moveTo>
                  <a:pt x="911060" y="910667"/>
                </a:moveTo>
                <a:lnTo>
                  <a:pt x="892344" y="910667"/>
                </a:lnTo>
                <a:lnTo>
                  <a:pt x="898691" y="917017"/>
                </a:lnTo>
                <a:lnTo>
                  <a:pt x="917412" y="917017"/>
                </a:lnTo>
                <a:lnTo>
                  <a:pt x="911060" y="910667"/>
                </a:lnTo>
                <a:close/>
              </a:path>
              <a:path w="2593340" h="2592704">
                <a:moveTo>
                  <a:pt x="917412" y="917017"/>
                </a:moveTo>
                <a:lnTo>
                  <a:pt x="898691" y="917017"/>
                </a:lnTo>
                <a:lnTo>
                  <a:pt x="905038" y="923367"/>
                </a:lnTo>
                <a:lnTo>
                  <a:pt x="923765" y="923367"/>
                </a:lnTo>
                <a:lnTo>
                  <a:pt x="917412" y="917017"/>
                </a:lnTo>
                <a:close/>
              </a:path>
              <a:path w="2593340" h="2592704">
                <a:moveTo>
                  <a:pt x="923765" y="923367"/>
                </a:moveTo>
                <a:lnTo>
                  <a:pt x="905038" y="923367"/>
                </a:lnTo>
                <a:lnTo>
                  <a:pt x="911385" y="929717"/>
                </a:lnTo>
                <a:lnTo>
                  <a:pt x="930118" y="929717"/>
                </a:lnTo>
                <a:lnTo>
                  <a:pt x="923765" y="923367"/>
                </a:lnTo>
                <a:close/>
              </a:path>
              <a:path w="2593340" h="2592704">
                <a:moveTo>
                  <a:pt x="930118" y="929717"/>
                </a:moveTo>
                <a:lnTo>
                  <a:pt x="911385" y="929717"/>
                </a:lnTo>
                <a:lnTo>
                  <a:pt x="917733" y="936067"/>
                </a:lnTo>
                <a:lnTo>
                  <a:pt x="936470" y="936067"/>
                </a:lnTo>
                <a:lnTo>
                  <a:pt x="930118" y="929717"/>
                </a:lnTo>
                <a:close/>
              </a:path>
              <a:path w="2593340" h="2592704">
                <a:moveTo>
                  <a:pt x="936470" y="936067"/>
                </a:moveTo>
                <a:lnTo>
                  <a:pt x="917733" y="936067"/>
                </a:lnTo>
                <a:lnTo>
                  <a:pt x="924080" y="942417"/>
                </a:lnTo>
                <a:lnTo>
                  <a:pt x="942823" y="942417"/>
                </a:lnTo>
                <a:lnTo>
                  <a:pt x="936470" y="936067"/>
                </a:lnTo>
                <a:close/>
              </a:path>
              <a:path w="2593340" h="2592704">
                <a:moveTo>
                  <a:pt x="942823" y="942417"/>
                </a:moveTo>
                <a:lnTo>
                  <a:pt x="924080" y="942417"/>
                </a:lnTo>
                <a:lnTo>
                  <a:pt x="930427" y="948767"/>
                </a:lnTo>
                <a:lnTo>
                  <a:pt x="949176" y="948767"/>
                </a:lnTo>
                <a:lnTo>
                  <a:pt x="942823" y="942417"/>
                </a:lnTo>
                <a:close/>
              </a:path>
              <a:path w="2593340" h="2592704">
                <a:moveTo>
                  <a:pt x="949176" y="948767"/>
                </a:moveTo>
                <a:lnTo>
                  <a:pt x="930427" y="948767"/>
                </a:lnTo>
                <a:lnTo>
                  <a:pt x="936774" y="955117"/>
                </a:lnTo>
                <a:lnTo>
                  <a:pt x="955529" y="955117"/>
                </a:lnTo>
                <a:lnTo>
                  <a:pt x="949176" y="948767"/>
                </a:lnTo>
                <a:close/>
              </a:path>
              <a:path w="2593340" h="2592704">
                <a:moveTo>
                  <a:pt x="955529" y="955117"/>
                </a:moveTo>
                <a:lnTo>
                  <a:pt x="936774" y="955117"/>
                </a:lnTo>
                <a:lnTo>
                  <a:pt x="943122" y="961467"/>
                </a:lnTo>
                <a:lnTo>
                  <a:pt x="961881" y="961467"/>
                </a:lnTo>
                <a:lnTo>
                  <a:pt x="955529" y="955117"/>
                </a:lnTo>
                <a:close/>
              </a:path>
              <a:path w="2593340" h="2592704">
                <a:moveTo>
                  <a:pt x="961881" y="961467"/>
                </a:moveTo>
                <a:lnTo>
                  <a:pt x="943122" y="961467"/>
                </a:lnTo>
                <a:lnTo>
                  <a:pt x="949469" y="967817"/>
                </a:lnTo>
                <a:lnTo>
                  <a:pt x="968234" y="967817"/>
                </a:lnTo>
                <a:lnTo>
                  <a:pt x="961881" y="961467"/>
                </a:lnTo>
                <a:close/>
              </a:path>
              <a:path w="2593340" h="2592704">
                <a:moveTo>
                  <a:pt x="968234" y="967817"/>
                </a:moveTo>
                <a:lnTo>
                  <a:pt x="949469" y="967817"/>
                </a:lnTo>
                <a:lnTo>
                  <a:pt x="1043408" y="1061797"/>
                </a:lnTo>
                <a:lnTo>
                  <a:pt x="1062255" y="1061797"/>
                </a:lnTo>
                <a:lnTo>
                  <a:pt x="968234" y="967817"/>
                </a:lnTo>
                <a:close/>
              </a:path>
              <a:path w="2593340" h="2592704">
                <a:moveTo>
                  <a:pt x="1062255" y="1061797"/>
                </a:moveTo>
                <a:lnTo>
                  <a:pt x="1043408" y="1061797"/>
                </a:lnTo>
                <a:lnTo>
                  <a:pt x="1084031" y="1102437"/>
                </a:lnTo>
                <a:lnTo>
                  <a:pt x="1102912" y="1102437"/>
                </a:lnTo>
                <a:lnTo>
                  <a:pt x="1062255" y="1061797"/>
                </a:lnTo>
                <a:close/>
              </a:path>
              <a:path w="2593340" h="2592704">
                <a:moveTo>
                  <a:pt x="1102912" y="1102437"/>
                </a:moveTo>
                <a:lnTo>
                  <a:pt x="1084031" y="1102437"/>
                </a:lnTo>
                <a:lnTo>
                  <a:pt x="1090378" y="1108787"/>
                </a:lnTo>
                <a:lnTo>
                  <a:pt x="1109265" y="1108787"/>
                </a:lnTo>
                <a:lnTo>
                  <a:pt x="1102912" y="1102437"/>
                </a:lnTo>
                <a:close/>
              </a:path>
              <a:path w="2593340" h="2592704">
                <a:moveTo>
                  <a:pt x="1109265" y="1108787"/>
                </a:moveTo>
                <a:lnTo>
                  <a:pt x="1090378" y="1108787"/>
                </a:lnTo>
                <a:lnTo>
                  <a:pt x="1100534" y="1118947"/>
                </a:lnTo>
                <a:lnTo>
                  <a:pt x="1119429" y="1118947"/>
                </a:lnTo>
                <a:lnTo>
                  <a:pt x="1109265" y="1108787"/>
                </a:lnTo>
                <a:close/>
              </a:path>
              <a:path w="2593340" h="2592704">
                <a:moveTo>
                  <a:pt x="1119429" y="1118947"/>
                </a:moveTo>
                <a:lnTo>
                  <a:pt x="1100534" y="1118947"/>
                </a:lnTo>
                <a:lnTo>
                  <a:pt x="1103073" y="1121487"/>
                </a:lnTo>
                <a:lnTo>
                  <a:pt x="1121970" y="1121487"/>
                </a:lnTo>
                <a:lnTo>
                  <a:pt x="1119429" y="1118947"/>
                </a:lnTo>
                <a:close/>
              </a:path>
              <a:path w="2593340" h="2592704">
                <a:moveTo>
                  <a:pt x="1121970" y="1121487"/>
                </a:moveTo>
                <a:lnTo>
                  <a:pt x="1103073" y="1121487"/>
                </a:lnTo>
                <a:lnTo>
                  <a:pt x="1115767" y="1134187"/>
                </a:lnTo>
                <a:lnTo>
                  <a:pt x="1134676" y="1134187"/>
                </a:lnTo>
                <a:lnTo>
                  <a:pt x="1121970" y="1121487"/>
                </a:lnTo>
                <a:close/>
              </a:path>
              <a:path w="2593340" h="2592704">
                <a:moveTo>
                  <a:pt x="1134676" y="1134187"/>
                </a:moveTo>
                <a:lnTo>
                  <a:pt x="1115767" y="1134187"/>
                </a:lnTo>
                <a:lnTo>
                  <a:pt x="1122115" y="1140537"/>
                </a:lnTo>
                <a:lnTo>
                  <a:pt x="1141029" y="1140537"/>
                </a:lnTo>
                <a:lnTo>
                  <a:pt x="1134676" y="1134187"/>
                </a:lnTo>
                <a:close/>
              </a:path>
              <a:path w="2593340" h="2592704">
                <a:moveTo>
                  <a:pt x="1141029" y="1140537"/>
                </a:moveTo>
                <a:lnTo>
                  <a:pt x="1122115" y="1140537"/>
                </a:lnTo>
                <a:lnTo>
                  <a:pt x="1138617" y="1157047"/>
                </a:lnTo>
                <a:lnTo>
                  <a:pt x="1157546" y="1157047"/>
                </a:lnTo>
                <a:lnTo>
                  <a:pt x="1141029" y="1140537"/>
                </a:lnTo>
                <a:close/>
              </a:path>
              <a:path w="2593340" h="2592704">
                <a:moveTo>
                  <a:pt x="1157546" y="1157047"/>
                </a:moveTo>
                <a:lnTo>
                  <a:pt x="1138617" y="1157047"/>
                </a:lnTo>
                <a:lnTo>
                  <a:pt x="1147504" y="1165937"/>
                </a:lnTo>
                <a:lnTo>
                  <a:pt x="1166440" y="1165937"/>
                </a:lnTo>
                <a:lnTo>
                  <a:pt x="1157546" y="1157047"/>
                </a:lnTo>
                <a:close/>
              </a:path>
              <a:path w="2593340" h="2592704">
                <a:moveTo>
                  <a:pt x="1166440" y="1165937"/>
                </a:moveTo>
                <a:lnTo>
                  <a:pt x="1147504" y="1165937"/>
                </a:lnTo>
                <a:lnTo>
                  <a:pt x="1153851" y="1172287"/>
                </a:lnTo>
                <a:lnTo>
                  <a:pt x="1172792" y="1172287"/>
                </a:lnTo>
                <a:lnTo>
                  <a:pt x="1166440" y="1165937"/>
                </a:lnTo>
                <a:close/>
              </a:path>
              <a:path w="2593340" h="2592704">
                <a:moveTo>
                  <a:pt x="1172792" y="1172287"/>
                </a:moveTo>
                <a:lnTo>
                  <a:pt x="1153851" y="1172287"/>
                </a:lnTo>
                <a:lnTo>
                  <a:pt x="1160198" y="1178637"/>
                </a:lnTo>
                <a:lnTo>
                  <a:pt x="1179145" y="1178637"/>
                </a:lnTo>
                <a:lnTo>
                  <a:pt x="1172792" y="1172287"/>
                </a:lnTo>
                <a:close/>
              </a:path>
              <a:path w="2593340" h="2592704">
                <a:moveTo>
                  <a:pt x="1179145" y="1178637"/>
                </a:moveTo>
                <a:lnTo>
                  <a:pt x="1160198" y="1178637"/>
                </a:lnTo>
                <a:lnTo>
                  <a:pt x="1164006" y="1182447"/>
                </a:lnTo>
                <a:lnTo>
                  <a:pt x="1182957" y="1182447"/>
                </a:lnTo>
                <a:lnTo>
                  <a:pt x="1179145" y="1178637"/>
                </a:lnTo>
                <a:close/>
              </a:path>
              <a:path w="2593340" h="2592704">
                <a:moveTo>
                  <a:pt x="1182957" y="1182447"/>
                </a:moveTo>
                <a:lnTo>
                  <a:pt x="1164006" y="1182447"/>
                </a:lnTo>
                <a:lnTo>
                  <a:pt x="1172893" y="1191337"/>
                </a:lnTo>
                <a:lnTo>
                  <a:pt x="1191850" y="1191337"/>
                </a:lnTo>
                <a:lnTo>
                  <a:pt x="1182957" y="1182447"/>
                </a:lnTo>
                <a:close/>
              </a:path>
              <a:path w="2593340" h="2592704">
                <a:moveTo>
                  <a:pt x="1191850" y="1191337"/>
                </a:moveTo>
                <a:lnTo>
                  <a:pt x="1172893" y="1191337"/>
                </a:lnTo>
                <a:lnTo>
                  <a:pt x="1183048" y="1201497"/>
                </a:lnTo>
                <a:lnTo>
                  <a:pt x="1202015" y="1201497"/>
                </a:lnTo>
                <a:lnTo>
                  <a:pt x="1191850" y="1191337"/>
                </a:lnTo>
                <a:close/>
              </a:path>
              <a:path w="2593340" h="2592704">
                <a:moveTo>
                  <a:pt x="1202015" y="1201497"/>
                </a:moveTo>
                <a:lnTo>
                  <a:pt x="1183048" y="1201497"/>
                </a:lnTo>
                <a:lnTo>
                  <a:pt x="1185587" y="1204037"/>
                </a:lnTo>
                <a:lnTo>
                  <a:pt x="1204556" y="1204037"/>
                </a:lnTo>
                <a:lnTo>
                  <a:pt x="1202015" y="1201497"/>
                </a:lnTo>
                <a:close/>
              </a:path>
              <a:path w="2593340" h="2592704">
                <a:moveTo>
                  <a:pt x="1204556" y="1204037"/>
                </a:moveTo>
                <a:lnTo>
                  <a:pt x="1185587" y="1204037"/>
                </a:lnTo>
                <a:lnTo>
                  <a:pt x="1214785" y="1233247"/>
                </a:lnTo>
                <a:lnTo>
                  <a:pt x="1233779" y="1233247"/>
                </a:lnTo>
                <a:lnTo>
                  <a:pt x="1204556" y="1204037"/>
                </a:lnTo>
                <a:close/>
              </a:path>
              <a:path w="2593340" h="2592704">
                <a:moveTo>
                  <a:pt x="1233779" y="1233247"/>
                </a:moveTo>
                <a:lnTo>
                  <a:pt x="1214785" y="1233247"/>
                </a:lnTo>
                <a:lnTo>
                  <a:pt x="1221132" y="1239597"/>
                </a:lnTo>
                <a:lnTo>
                  <a:pt x="1240131" y="1239597"/>
                </a:lnTo>
                <a:lnTo>
                  <a:pt x="1233779" y="1233247"/>
                </a:lnTo>
                <a:close/>
              </a:path>
              <a:path w="2593340" h="2592704">
                <a:moveTo>
                  <a:pt x="1240131" y="1239597"/>
                </a:moveTo>
                <a:lnTo>
                  <a:pt x="1221132" y="1239597"/>
                </a:lnTo>
                <a:lnTo>
                  <a:pt x="1223671" y="1242137"/>
                </a:lnTo>
                <a:lnTo>
                  <a:pt x="1242672" y="1242137"/>
                </a:lnTo>
                <a:lnTo>
                  <a:pt x="1240131" y="1239597"/>
                </a:lnTo>
                <a:close/>
              </a:path>
              <a:path w="2593340" h="2592704">
                <a:moveTo>
                  <a:pt x="1242672" y="1242137"/>
                </a:moveTo>
                <a:lnTo>
                  <a:pt x="1223671" y="1242137"/>
                </a:lnTo>
                <a:lnTo>
                  <a:pt x="1242713" y="1261187"/>
                </a:lnTo>
                <a:lnTo>
                  <a:pt x="1261731" y="1261187"/>
                </a:lnTo>
                <a:lnTo>
                  <a:pt x="1242672" y="1242137"/>
                </a:lnTo>
                <a:close/>
              </a:path>
              <a:path w="2593340" h="2592704">
                <a:moveTo>
                  <a:pt x="1261731" y="1261187"/>
                </a:moveTo>
                <a:lnTo>
                  <a:pt x="1242713" y="1261187"/>
                </a:lnTo>
                <a:lnTo>
                  <a:pt x="1249060" y="1267537"/>
                </a:lnTo>
                <a:lnTo>
                  <a:pt x="1268083" y="1267537"/>
                </a:lnTo>
                <a:lnTo>
                  <a:pt x="1261731" y="1261187"/>
                </a:lnTo>
                <a:close/>
              </a:path>
              <a:path w="2593340" h="2592704">
                <a:moveTo>
                  <a:pt x="1268083" y="1267537"/>
                </a:moveTo>
                <a:lnTo>
                  <a:pt x="1249060" y="1267537"/>
                </a:lnTo>
                <a:lnTo>
                  <a:pt x="1252868" y="1271347"/>
                </a:lnTo>
                <a:lnTo>
                  <a:pt x="1271895" y="1271347"/>
                </a:lnTo>
                <a:lnTo>
                  <a:pt x="1268083" y="1267537"/>
                </a:lnTo>
                <a:close/>
              </a:path>
              <a:path w="2593340" h="2592704">
                <a:moveTo>
                  <a:pt x="1271895" y="1271347"/>
                </a:moveTo>
                <a:lnTo>
                  <a:pt x="1252868" y="1271347"/>
                </a:lnTo>
                <a:lnTo>
                  <a:pt x="1259215" y="1277697"/>
                </a:lnTo>
                <a:lnTo>
                  <a:pt x="1278248" y="1277697"/>
                </a:lnTo>
                <a:lnTo>
                  <a:pt x="1271895" y="1271347"/>
                </a:lnTo>
                <a:close/>
              </a:path>
              <a:path w="2593340" h="2592704">
                <a:moveTo>
                  <a:pt x="1278248" y="1277697"/>
                </a:moveTo>
                <a:lnTo>
                  <a:pt x="1259215" y="1277697"/>
                </a:lnTo>
                <a:lnTo>
                  <a:pt x="1312532" y="1331037"/>
                </a:lnTo>
                <a:lnTo>
                  <a:pt x="1331611" y="1331037"/>
                </a:lnTo>
                <a:lnTo>
                  <a:pt x="1278248" y="1277697"/>
                </a:lnTo>
                <a:close/>
              </a:path>
              <a:path w="2593340" h="2592704">
                <a:moveTo>
                  <a:pt x="1331611" y="1331037"/>
                </a:moveTo>
                <a:lnTo>
                  <a:pt x="1312532" y="1331037"/>
                </a:lnTo>
                <a:lnTo>
                  <a:pt x="1344269" y="1362787"/>
                </a:lnTo>
                <a:lnTo>
                  <a:pt x="1363374" y="1362787"/>
                </a:lnTo>
                <a:lnTo>
                  <a:pt x="1331611" y="1331037"/>
                </a:lnTo>
                <a:close/>
              </a:path>
              <a:path w="2593340" h="2592704">
                <a:moveTo>
                  <a:pt x="1363374" y="1362787"/>
                </a:moveTo>
                <a:lnTo>
                  <a:pt x="1344269" y="1362787"/>
                </a:lnTo>
                <a:lnTo>
                  <a:pt x="1395047" y="1413587"/>
                </a:lnTo>
                <a:lnTo>
                  <a:pt x="1414196" y="1413587"/>
                </a:lnTo>
                <a:lnTo>
                  <a:pt x="1363374" y="1362787"/>
                </a:lnTo>
                <a:close/>
              </a:path>
              <a:path w="2593340" h="2592704">
                <a:moveTo>
                  <a:pt x="1414196" y="1413587"/>
                </a:moveTo>
                <a:lnTo>
                  <a:pt x="1395047" y="1413587"/>
                </a:lnTo>
                <a:lnTo>
                  <a:pt x="1439478" y="1458037"/>
                </a:lnTo>
                <a:lnTo>
                  <a:pt x="1458665" y="1458037"/>
                </a:lnTo>
                <a:lnTo>
                  <a:pt x="1414196" y="1413587"/>
                </a:lnTo>
                <a:close/>
              </a:path>
              <a:path w="2593340" h="2592704">
                <a:moveTo>
                  <a:pt x="1458665" y="1458037"/>
                </a:moveTo>
                <a:lnTo>
                  <a:pt x="1439478" y="1458037"/>
                </a:lnTo>
                <a:lnTo>
                  <a:pt x="1487717" y="1506297"/>
                </a:lnTo>
                <a:lnTo>
                  <a:pt x="1506946" y="1506297"/>
                </a:lnTo>
                <a:lnTo>
                  <a:pt x="1458665" y="1458037"/>
                </a:lnTo>
                <a:close/>
              </a:path>
              <a:path w="2593340" h="2592704">
                <a:moveTo>
                  <a:pt x="1506946" y="1506297"/>
                </a:moveTo>
                <a:lnTo>
                  <a:pt x="1487717" y="1506297"/>
                </a:lnTo>
                <a:lnTo>
                  <a:pt x="1496603" y="1515187"/>
                </a:lnTo>
                <a:lnTo>
                  <a:pt x="1515840" y="1515187"/>
                </a:lnTo>
                <a:lnTo>
                  <a:pt x="1506946" y="1506297"/>
                </a:lnTo>
                <a:close/>
              </a:path>
              <a:path w="2593340" h="2592704">
                <a:moveTo>
                  <a:pt x="1515840" y="1515187"/>
                </a:moveTo>
                <a:lnTo>
                  <a:pt x="1496603" y="1515187"/>
                </a:lnTo>
                <a:lnTo>
                  <a:pt x="1547381" y="1565987"/>
                </a:lnTo>
                <a:lnTo>
                  <a:pt x="1566662" y="1565987"/>
                </a:lnTo>
                <a:lnTo>
                  <a:pt x="1515840" y="1515187"/>
                </a:lnTo>
                <a:close/>
              </a:path>
              <a:path w="2593340" h="2592704">
                <a:moveTo>
                  <a:pt x="1566662" y="1565987"/>
                </a:moveTo>
                <a:lnTo>
                  <a:pt x="1547381" y="1565987"/>
                </a:lnTo>
                <a:lnTo>
                  <a:pt x="1582926" y="1601547"/>
                </a:lnTo>
                <a:lnTo>
                  <a:pt x="1602237" y="1601547"/>
                </a:lnTo>
                <a:lnTo>
                  <a:pt x="1566662" y="1565987"/>
                </a:lnTo>
                <a:close/>
              </a:path>
              <a:path w="2593340" h="2592704">
                <a:moveTo>
                  <a:pt x="1602237" y="1601547"/>
                </a:moveTo>
                <a:lnTo>
                  <a:pt x="1582926" y="1601547"/>
                </a:lnTo>
                <a:lnTo>
                  <a:pt x="1627357" y="1645997"/>
                </a:lnTo>
                <a:lnTo>
                  <a:pt x="1646706" y="1645997"/>
                </a:lnTo>
                <a:lnTo>
                  <a:pt x="1602237" y="1601547"/>
                </a:lnTo>
                <a:close/>
              </a:path>
              <a:path w="2593340" h="2592704">
                <a:moveTo>
                  <a:pt x="1646706" y="1645997"/>
                </a:moveTo>
                <a:lnTo>
                  <a:pt x="1627357" y="1645997"/>
                </a:lnTo>
                <a:lnTo>
                  <a:pt x="1646399" y="1665047"/>
                </a:lnTo>
                <a:lnTo>
                  <a:pt x="1665765" y="1665047"/>
                </a:lnTo>
                <a:lnTo>
                  <a:pt x="1646706" y="1645997"/>
                </a:lnTo>
                <a:close/>
              </a:path>
              <a:path w="2593340" h="2592704">
                <a:moveTo>
                  <a:pt x="1665765" y="1665047"/>
                </a:moveTo>
                <a:lnTo>
                  <a:pt x="1646399" y="1665047"/>
                </a:lnTo>
                <a:lnTo>
                  <a:pt x="1655285" y="1673937"/>
                </a:lnTo>
                <a:lnTo>
                  <a:pt x="1674658" y="1673937"/>
                </a:lnTo>
                <a:lnTo>
                  <a:pt x="1665765" y="1665047"/>
                </a:lnTo>
                <a:close/>
              </a:path>
              <a:path w="2593340" h="2592704">
                <a:moveTo>
                  <a:pt x="1674658" y="1673937"/>
                </a:moveTo>
                <a:lnTo>
                  <a:pt x="1655285" y="1673937"/>
                </a:lnTo>
                <a:lnTo>
                  <a:pt x="1659093" y="1677747"/>
                </a:lnTo>
                <a:lnTo>
                  <a:pt x="1678470" y="1677747"/>
                </a:lnTo>
                <a:lnTo>
                  <a:pt x="1674658" y="1673937"/>
                </a:lnTo>
                <a:close/>
              </a:path>
              <a:path w="2593340" h="2592704">
                <a:moveTo>
                  <a:pt x="1678470" y="1677747"/>
                </a:moveTo>
                <a:lnTo>
                  <a:pt x="1659093" y="1677747"/>
                </a:lnTo>
                <a:lnTo>
                  <a:pt x="1678135" y="1696797"/>
                </a:lnTo>
                <a:lnTo>
                  <a:pt x="1697528" y="1696797"/>
                </a:lnTo>
                <a:lnTo>
                  <a:pt x="1678470" y="1677747"/>
                </a:lnTo>
                <a:close/>
              </a:path>
              <a:path w="2593340" h="2592704">
                <a:moveTo>
                  <a:pt x="1697528" y="1696797"/>
                </a:moveTo>
                <a:lnTo>
                  <a:pt x="1678135" y="1696797"/>
                </a:lnTo>
                <a:lnTo>
                  <a:pt x="1693368" y="1712037"/>
                </a:lnTo>
                <a:lnTo>
                  <a:pt x="1712775" y="1712037"/>
                </a:lnTo>
                <a:lnTo>
                  <a:pt x="1697528" y="1696797"/>
                </a:lnTo>
                <a:close/>
              </a:path>
              <a:path w="2593340" h="2592704">
                <a:moveTo>
                  <a:pt x="1712775" y="1712037"/>
                </a:moveTo>
                <a:lnTo>
                  <a:pt x="1693368" y="1712037"/>
                </a:lnTo>
                <a:lnTo>
                  <a:pt x="1699716" y="1718387"/>
                </a:lnTo>
                <a:lnTo>
                  <a:pt x="1719128" y="1718387"/>
                </a:lnTo>
                <a:lnTo>
                  <a:pt x="1712775" y="1712037"/>
                </a:lnTo>
                <a:close/>
              </a:path>
              <a:path w="2593340" h="2592704">
                <a:moveTo>
                  <a:pt x="1719128" y="1718387"/>
                </a:moveTo>
                <a:lnTo>
                  <a:pt x="1699716" y="1718387"/>
                </a:lnTo>
                <a:lnTo>
                  <a:pt x="1712410" y="1731087"/>
                </a:lnTo>
                <a:lnTo>
                  <a:pt x="1731833" y="1731087"/>
                </a:lnTo>
                <a:lnTo>
                  <a:pt x="1719128" y="1718387"/>
                </a:lnTo>
                <a:close/>
              </a:path>
              <a:path w="2593340" h="2592704">
                <a:moveTo>
                  <a:pt x="1731833" y="1731087"/>
                </a:moveTo>
                <a:lnTo>
                  <a:pt x="1712410" y="1731087"/>
                </a:lnTo>
                <a:lnTo>
                  <a:pt x="1716219" y="1734897"/>
                </a:lnTo>
                <a:lnTo>
                  <a:pt x="1735645" y="1734897"/>
                </a:lnTo>
                <a:lnTo>
                  <a:pt x="1731833" y="1731087"/>
                </a:lnTo>
                <a:close/>
              </a:path>
              <a:path w="2593340" h="2592704">
                <a:moveTo>
                  <a:pt x="1735645" y="1734897"/>
                </a:moveTo>
                <a:lnTo>
                  <a:pt x="1716219" y="1734897"/>
                </a:lnTo>
                <a:lnTo>
                  <a:pt x="1728913" y="1747597"/>
                </a:lnTo>
                <a:lnTo>
                  <a:pt x="1748350" y="1747597"/>
                </a:lnTo>
                <a:lnTo>
                  <a:pt x="1735645" y="1734897"/>
                </a:lnTo>
                <a:close/>
              </a:path>
              <a:path w="2593340" h="2592704">
                <a:moveTo>
                  <a:pt x="1748350" y="1747597"/>
                </a:moveTo>
                <a:lnTo>
                  <a:pt x="1728913" y="1747597"/>
                </a:lnTo>
                <a:lnTo>
                  <a:pt x="1731452" y="1750137"/>
                </a:lnTo>
                <a:lnTo>
                  <a:pt x="1750891" y="1750137"/>
                </a:lnTo>
                <a:lnTo>
                  <a:pt x="1748350" y="1747597"/>
                </a:lnTo>
                <a:close/>
              </a:path>
              <a:path w="2593340" h="2592704">
                <a:moveTo>
                  <a:pt x="1750891" y="1750137"/>
                </a:moveTo>
                <a:lnTo>
                  <a:pt x="1731452" y="1750137"/>
                </a:lnTo>
                <a:lnTo>
                  <a:pt x="1735260" y="1753947"/>
                </a:lnTo>
                <a:lnTo>
                  <a:pt x="1754703" y="1753947"/>
                </a:lnTo>
                <a:lnTo>
                  <a:pt x="1750891" y="1750137"/>
                </a:lnTo>
                <a:close/>
              </a:path>
              <a:path w="2593340" h="2592704">
                <a:moveTo>
                  <a:pt x="1754703" y="1753947"/>
                </a:moveTo>
                <a:lnTo>
                  <a:pt x="1735260" y="1753947"/>
                </a:lnTo>
                <a:lnTo>
                  <a:pt x="1744147" y="1762837"/>
                </a:lnTo>
                <a:lnTo>
                  <a:pt x="1763597" y="1762837"/>
                </a:lnTo>
                <a:lnTo>
                  <a:pt x="1754703" y="1753947"/>
                </a:lnTo>
                <a:close/>
              </a:path>
              <a:path w="2593340" h="2592704">
                <a:moveTo>
                  <a:pt x="1763597" y="1762837"/>
                </a:moveTo>
                <a:lnTo>
                  <a:pt x="1744147" y="1762837"/>
                </a:lnTo>
                <a:lnTo>
                  <a:pt x="1747955" y="1766647"/>
                </a:lnTo>
                <a:lnTo>
                  <a:pt x="1767408" y="1766647"/>
                </a:lnTo>
                <a:lnTo>
                  <a:pt x="1763597" y="1762837"/>
                </a:lnTo>
                <a:close/>
              </a:path>
              <a:path w="2593340" h="2592704">
                <a:moveTo>
                  <a:pt x="1767408" y="1766647"/>
                </a:moveTo>
                <a:lnTo>
                  <a:pt x="1747955" y="1766647"/>
                </a:lnTo>
                <a:lnTo>
                  <a:pt x="1760649" y="1779347"/>
                </a:lnTo>
                <a:lnTo>
                  <a:pt x="1780114" y="1779347"/>
                </a:lnTo>
                <a:lnTo>
                  <a:pt x="1767408" y="1766647"/>
                </a:lnTo>
                <a:close/>
              </a:path>
              <a:path w="2593340" h="2592704">
                <a:moveTo>
                  <a:pt x="1780114" y="1779347"/>
                </a:moveTo>
                <a:lnTo>
                  <a:pt x="1760649" y="1779347"/>
                </a:lnTo>
                <a:lnTo>
                  <a:pt x="1763188" y="1781887"/>
                </a:lnTo>
                <a:lnTo>
                  <a:pt x="1782655" y="1781887"/>
                </a:lnTo>
                <a:lnTo>
                  <a:pt x="1780114" y="1779347"/>
                </a:lnTo>
                <a:close/>
              </a:path>
              <a:path w="2593340" h="2592704">
                <a:moveTo>
                  <a:pt x="2393788" y="2392757"/>
                </a:moveTo>
                <a:lnTo>
                  <a:pt x="2373795" y="2392757"/>
                </a:lnTo>
                <a:lnTo>
                  <a:pt x="2509627" y="2528647"/>
                </a:lnTo>
                <a:lnTo>
                  <a:pt x="2529737" y="2528647"/>
                </a:lnTo>
                <a:lnTo>
                  <a:pt x="2393788" y="2392757"/>
                </a:lnTo>
                <a:close/>
              </a:path>
              <a:path w="2593340" h="2592704">
                <a:moveTo>
                  <a:pt x="2391247" y="2390217"/>
                </a:moveTo>
                <a:lnTo>
                  <a:pt x="2371256" y="2390217"/>
                </a:lnTo>
                <a:lnTo>
                  <a:pt x="2372526" y="2391487"/>
                </a:lnTo>
                <a:lnTo>
                  <a:pt x="2392518" y="2391487"/>
                </a:lnTo>
                <a:lnTo>
                  <a:pt x="2391247" y="2390217"/>
                </a:lnTo>
                <a:close/>
              </a:path>
              <a:path w="2593340" h="2592704">
                <a:moveTo>
                  <a:pt x="2387435" y="2386407"/>
                </a:moveTo>
                <a:lnTo>
                  <a:pt x="2367448" y="2386407"/>
                </a:lnTo>
                <a:lnTo>
                  <a:pt x="2369987" y="2388947"/>
                </a:lnTo>
                <a:lnTo>
                  <a:pt x="2389976" y="2388947"/>
                </a:lnTo>
                <a:lnTo>
                  <a:pt x="2387435" y="2386407"/>
                </a:lnTo>
                <a:close/>
              </a:path>
              <a:path w="2593340" h="2592704">
                <a:moveTo>
                  <a:pt x="2384894" y="2383867"/>
                </a:moveTo>
                <a:lnTo>
                  <a:pt x="2364909" y="2383867"/>
                </a:lnTo>
                <a:lnTo>
                  <a:pt x="2366179" y="2385137"/>
                </a:lnTo>
                <a:lnTo>
                  <a:pt x="2386165" y="2385137"/>
                </a:lnTo>
                <a:lnTo>
                  <a:pt x="2384894" y="2383867"/>
                </a:lnTo>
                <a:close/>
              </a:path>
              <a:path w="2593340" h="2592704">
                <a:moveTo>
                  <a:pt x="2381083" y="2380057"/>
                </a:moveTo>
                <a:lnTo>
                  <a:pt x="2361101" y="2380057"/>
                </a:lnTo>
                <a:lnTo>
                  <a:pt x="2363640" y="2382597"/>
                </a:lnTo>
                <a:lnTo>
                  <a:pt x="2383624" y="2382597"/>
                </a:lnTo>
                <a:lnTo>
                  <a:pt x="2381083" y="2380057"/>
                </a:lnTo>
                <a:close/>
              </a:path>
              <a:path w="2593340" h="2592704">
                <a:moveTo>
                  <a:pt x="2378542" y="2377517"/>
                </a:moveTo>
                <a:lnTo>
                  <a:pt x="2358562" y="2377517"/>
                </a:lnTo>
                <a:lnTo>
                  <a:pt x="2359831" y="2378787"/>
                </a:lnTo>
                <a:lnTo>
                  <a:pt x="2379812" y="2378787"/>
                </a:lnTo>
                <a:lnTo>
                  <a:pt x="2378542" y="2377517"/>
                </a:lnTo>
                <a:close/>
              </a:path>
              <a:path w="2593340" h="2592704">
                <a:moveTo>
                  <a:pt x="2374730" y="2373707"/>
                </a:moveTo>
                <a:lnTo>
                  <a:pt x="2354753" y="2373707"/>
                </a:lnTo>
                <a:lnTo>
                  <a:pt x="2357292" y="2376247"/>
                </a:lnTo>
                <a:lnTo>
                  <a:pt x="2377271" y="2376247"/>
                </a:lnTo>
                <a:lnTo>
                  <a:pt x="2374730" y="2373707"/>
                </a:lnTo>
                <a:close/>
              </a:path>
              <a:path w="2593340" h="2592704">
                <a:moveTo>
                  <a:pt x="2372189" y="2371167"/>
                </a:moveTo>
                <a:lnTo>
                  <a:pt x="2352215" y="2371167"/>
                </a:lnTo>
                <a:lnTo>
                  <a:pt x="2353484" y="2372437"/>
                </a:lnTo>
                <a:lnTo>
                  <a:pt x="2373459" y="2372437"/>
                </a:lnTo>
                <a:lnTo>
                  <a:pt x="2372189" y="2371167"/>
                </a:lnTo>
                <a:close/>
              </a:path>
              <a:path w="2593340" h="2592704">
                <a:moveTo>
                  <a:pt x="2368377" y="2367357"/>
                </a:moveTo>
                <a:lnTo>
                  <a:pt x="2348406" y="2367357"/>
                </a:lnTo>
                <a:lnTo>
                  <a:pt x="2350945" y="2369897"/>
                </a:lnTo>
                <a:lnTo>
                  <a:pt x="2370918" y="2369897"/>
                </a:lnTo>
                <a:lnTo>
                  <a:pt x="2368377" y="2367357"/>
                </a:lnTo>
                <a:close/>
              </a:path>
              <a:path w="2593340" h="2592704">
                <a:moveTo>
                  <a:pt x="2365836" y="2364817"/>
                </a:moveTo>
                <a:lnTo>
                  <a:pt x="2345867" y="2364817"/>
                </a:lnTo>
                <a:lnTo>
                  <a:pt x="2347137" y="2366087"/>
                </a:lnTo>
                <a:lnTo>
                  <a:pt x="2367107" y="2366087"/>
                </a:lnTo>
                <a:lnTo>
                  <a:pt x="2365836" y="2364817"/>
                </a:lnTo>
                <a:close/>
              </a:path>
              <a:path w="2593340" h="2592704">
                <a:moveTo>
                  <a:pt x="2362024" y="2361007"/>
                </a:moveTo>
                <a:lnTo>
                  <a:pt x="2342059" y="2361007"/>
                </a:lnTo>
                <a:lnTo>
                  <a:pt x="2344598" y="2363547"/>
                </a:lnTo>
                <a:lnTo>
                  <a:pt x="2364565" y="2363547"/>
                </a:lnTo>
                <a:lnTo>
                  <a:pt x="2362024" y="2361007"/>
                </a:lnTo>
                <a:close/>
              </a:path>
              <a:path w="2593340" h="2592704">
                <a:moveTo>
                  <a:pt x="2359483" y="2358467"/>
                </a:moveTo>
                <a:lnTo>
                  <a:pt x="2339520" y="2358467"/>
                </a:lnTo>
                <a:lnTo>
                  <a:pt x="2340789" y="2359737"/>
                </a:lnTo>
                <a:lnTo>
                  <a:pt x="2360754" y="2359737"/>
                </a:lnTo>
                <a:lnTo>
                  <a:pt x="2359483" y="2358467"/>
                </a:lnTo>
                <a:close/>
              </a:path>
              <a:path w="2593340" h="2592704">
                <a:moveTo>
                  <a:pt x="2355672" y="2354657"/>
                </a:moveTo>
                <a:lnTo>
                  <a:pt x="2335712" y="2354657"/>
                </a:lnTo>
                <a:lnTo>
                  <a:pt x="2338251" y="2357197"/>
                </a:lnTo>
                <a:lnTo>
                  <a:pt x="2358213" y="2357197"/>
                </a:lnTo>
                <a:lnTo>
                  <a:pt x="2355672" y="2354657"/>
                </a:lnTo>
                <a:close/>
              </a:path>
              <a:path w="2593340" h="2592704">
                <a:moveTo>
                  <a:pt x="2353131" y="2352117"/>
                </a:moveTo>
                <a:lnTo>
                  <a:pt x="2333173" y="2352117"/>
                </a:lnTo>
                <a:lnTo>
                  <a:pt x="2334442" y="2353387"/>
                </a:lnTo>
                <a:lnTo>
                  <a:pt x="2354401" y="2353387"/>
                </a:lnTo>
                <a:lnTo>
                  <a:pt x="2353131" y="2352117"/>
                </a:lnTo>
                <a:close/>
              </a:path>
              <a:path w="2593340" h="2592704">
                <a:moveTo>
                  <a:pt x="2349319" y="2348307"/>
                </a:moveTo>
                <a:lnTo>
                  <a:pt x="2329364" y="2348307"/>
                </a:lnTo>
                <a:lnTo>
                  <a:pt x="2331903" y="2350847"/>
                </a:lnTo>
                <a:lnTo>
                  <a:pt x="2351860" y="2350847"/>
                </a:lnTo>
                <a:lnTo>
                  <a:pt x="2349319" y="2348307"/>
                </a:lnTo>
                <a:close/>
              </a:path>
              <a:path w="2593340" h="2592704">
                <a:moveTo>
                  <a:pt x="2346778" y="2345767"/>
                </a:moveTo>
                <a:lnTo>
                  <a:pt x="2326825" y="2345767"/>
                </a:lnTo>
                <a:lnTo>
                  <a:pt x="2328095" y="2347037"/>
                </a:lnTo>
                <a:lnTo>
                  <a:pt x="2348048" y="2347037"/>
                </a:lnTo>
                <a:lnTo>
                  <a:pt x="2346778" y="2345767"/>
                </a:lnTo>
                <a:close/>
              </a:path>
              <a:path w="2593340" h="2592704">
                <a:moveTo>
                  <a:pt x="2342966" y="2341957"/>
                </a:moveTo>
                <a:lnTo>
                  <a:pt x="2323017" y="2341957"/>
                </a:lnTo>
                <a:lnTo>
                  <a:pt x="2325556" y="2344497"/>
                </a:lnTo>
                <a:lnTo>
                  <a:pt x="2345507" y="2344497"/>
                </a:lnTo>
                <a:lnTo>
                  <a:pt x="2342966" y="2341957"/>
                </a:lnTo>
                <a:close/>
              </a:path>
              <a:path w="2593340" h="2592704">
                <a:moveTo>
                  <a:pt x="2340425" y="2339417"/>
                </a:moveTo>
                <a:lnTo>
                  <a:pt x="2320478" y="2339417"/>
                </a:lnTo>
                <a:lnTo>
                  <a:pt x="2321748" y="2340687"/>
                </a:lnTo>
                <a:lnTo>
                  <a:pt x="2341696" y="2340687"/>
                </a:lnTo>
                <a:lnTo>
                  <a:pt x="2340425" y="2339417"/>
                </a:lnTo>
                <a:close/>
              </a:path>
              <a:path w="2593340" h="2592704">
                <a:moveTo>
                  <a:pt x="2336613" y="2335607"/>
                </a:moveTo>
                <a:lnTo>
                  <a:pt x="2316670" y="2335607"/>
                </a:lnTo>
                <a:lnTo>
                  <a:pt x="2319209" y="2338147"/>
                </a:lnTo>
                <a:lnTo>
                  <a:pt x="2339155" y="2338147"/>
                </a:lnTo>
                <a:lnTo>
                  <a:pt x="2336613" y="2335607"/>
                </a:lnTo>
                <a:close/>
              </a:path>
              <a:path w="2593340" h="2592704">
                <a:moveTo>
                  <a:pt x="2334072" y="2333067"/>
                </a:moveTo>
                <a:lnTo>
                  <a:pt x="2314131" y="2333067"/>
                </a:lnTo>
                <a:lnTo>
                  <a:pt x="2315400" y="2334337"/>
                </a:lnTo>
                <a:lnTo>
                  <a:pt x="2335343" y="2334337"/>
                </a:lnTo>
                <a:lnTo>
                  <a:pt x="2334072" y="2333067"/>
                </a:lnTo>
                <a:close/>
              </a:path>
              <a:path w="2593340" h="2592704">
                <a:moveTo>
                  <a:pt x="2330261" y="2329257"/>
                </a:moveTo>
                <a:lnTo>
                  <a:pt x="2310323" y="2329257"/>
                </a:lnTo>
                <a:lnTo>
                  <a:pt x="2312861" y="2331797"/>
                </a:lnTo>
                <a:lnTo>
                  <a:pt x="2332802" y="2331797"/>
                </a:lnTo>
                <a:lnTo>
                  <a:pt x="2330261" y="2329257"/>
                </a:lnTo>
                <a:close/>
              </a:path>
              <a:path w="2593340" h="2592704">
                <a:moveTo>
                  <a:pt x="2327720" y="2326717"/>
                </a:moveTo>
                <a:lnTo>
                  <a:pt x="2307784" y="2326717"/>
                </a:lnTo>
                <a:lnTo>
                  <a:pt x="2309053" y="2327987"/>
                </a:lnTo>
                <a:lnTo>
                  <a:pt x="2328990" y="2327987"/>
                </a:lnTo>
                <a:lnTo>
                  <a:pt x="2327720" y="2326717"/>
                </a:lnTo>
                <a:close/>
              </a:path>
              <a:path w="2593340" h="2592704">
                <a:moveTo>
                  <a:pt x="2323908" y="2322907"/>
                </a:moveTo>
                <a:lnTo>
                  <a:pt x="2303975" y="2322907"/>
                </a:lnTo>
                <a:lnTo>
                  <a:pt x="2306514" y="2325447"/>
                </a:lnTo>
                <a:lnTo>
                  <a:pt x="2326449" y="2325447"/>
                </a:lnTo>
                <a:lnTo>
                  <a:pt x="2323908" y="2322907"/>
                </a:lnTo>
                <a:close/>
              </a:path>
              <a:path w="2593340" h="2592704">
                <a:moveTo>
                  <a:pt x="2321367" y="2320367"/>
                </a:moveTo>
                <a:lnTo>
                  <a:pt x="2301436" y="2320367"/>
                </a:lnTo>
                <a:lnTo>
                  <a:pt x="2302706" y="2321637"/>
                </a:lnTo>
                <a:lnTo>
                  <a:pt x="2322637" y="2321637"/>
                </a:lnTo>
                <a:lnTo>
                  <a:pt x="2321367" y="2320367"/>
                </a:lnTo>
                <a:close/>
              </a:path>
              <a:path w="2593340" h="2592704">
                <a:moveTo>
                  <a:pt x="2317555" y="2316557"/>
                </a:moveTo>
                <a:lnTo>
                  <a:pt x="2297628" y="2316557"/>
                </a:lnTo>
                <a:lnTo>
                  <a:pt x="2300167" y="2319097"/>
                </a:lnTo>
                <a:lnTo>
                  <a:pt x="2320096" y="2319097"/>
                </a:lnTo>
                <a:lnTo>
                  <a:pt x="2317555" y="2316557"/>
                </a:lnTo>
                <a:close/>
              </a:path>
              <a:path w="2593340" h="2592704">
                <a:moveTo>
                  <a:pt x="2315014" y="2314017"/>
                </a:moveTo>
                <a:lnTo>
                  <a:pt x="2295089" y="2314017"/>
                </a:lnTo>
                <a:lnTo>
                  <a:pt x="2296359" y="2315287"/>
                </a:lnTo>
                <a:lnTo>
                  <a:pt x="2316285" y="2315287"/>
                </a:lnTo>
                <a:lnTo>
                  <a:pt x="2315014" y="2314017"/>
                </a:lnTo>
                <a:close/>
              </a:path>
              <a:path w="2593340" h="2592704">
                <a:moveTo>
                  <a:pt x="2311203" y="2310207"/>
                </a:moveTo>
                <a:lnTo>
                  <a:pt x="2291281" y="2310207"/>
                </a:lnTo>
                <a:lnTo>
                  <a:pt x="2293820" y="2312747"/>
                </a:lnTo>
                <a:lnTo>
                  <a:pt x="2313744" y="2312747"/>
                </a:lnTo>
                <a:lnTo>
                  <a:pt x="2311203" y="2310207"/>
                </a:lnTo>
                <a:close/>
              </a:path>
              <a:path w="2593340" h="2592704">
                <a:moveTo>
                  <a:pt x="2308661" y="2307667"/>
                </a:moveTo>
                <a:lnTo>
                  <a:pt x="2288742" y="2307667"/>
                </a:lnTo>
                <a:lnTo>
                  <a:pt x="2290011" y="2308937"/>
                </a:lnTo>
                <a:lnTo>
                  <a:pt x="2309932" y="2308937"/>
                </a:lnTo>
                <a:lnTo>
                  <a:pt x="2308661" y="2307667"/>
                </a:lnTo>
                <a:close/>
              </a:path>
              <a:path w="2593340" h="2592704">
                <a:moveTo>
                  <a:pt x="2304850" y="2303857"/>
                </a:moveTo>
                <a:lnTo>
                  <a:pt x="2284934" y="2303857"/>
                </a:lnTo>
                <a:lnTo>
                  <a:pt x="2287472" y="2306397"/>
                </a:lnTo>
                <a:lnTo>
                  <a:pt x="2307391" y="2306397"/>
                </a:lnTo>
                <a:lnTo>
                  <a:pt x="2304850" y="2303857"/>
                </a:lnTo>
                <a:close/>
              </a:path>
              <a:path w="2593340" h="2592704">
                <a:moveTo>
                  <a:pt x="2302309" y="2301317"/>
                </a:moveTo>
                <a:lnTo>
                  <a:pt x="2282395" y="2301317"/>
                </a:lnTo>
                <a:lnTo>
                  <a:pt x="2283664" y="2302587"/>
                </a:lnTo>
                <a:lnTo>
                  <a:pt x="2303579" y="2302587"/>
                </a:lnTo>
                <a:lnTo>
                  <a:pt x="2302309" y="2301317"/>
                </a:lnTo>
                <a:close/>
              </a:path>
              <a:path w="2593340" h="2592704">
                <a:moveTo>
                  <a:pt x="2295956" y="2294967"/>
                </a:moveTo>
                <a:lnTo>
                  <a:pt x="2276047" y="2294967"/>
                </a:lnTo>
                <a:lnTo>
                  <a:pt x="2281125" y="2300047"/>
                </a:lnTo>
                <a:lnTo>
                  <a:pt x="2301038" y="2300047"/>
                </a:lnTo>
                <a:lnTo>
                  <a:pt x="2295956" y="2294967"/>
                </a:lnTo>
                <a:close/>
              </a:path>
              <a:path w="2593340" h="2592704">
                <a:moveTo>
                  <a:pt x="2292144" y="2291157"/>
                </a:moveTo>
                <a:lnTo>
                  <a:pt x="2272239" y="2291157"/>
                </a:lnTo>
                <a:lnTo>
                  <a:pt x="2274778" y="2293697"/>
                </a:lnTo>
                <a:lnTo>
                  <a:pt x="2294685" y="2293697"/>
                </a:lnTo>
                <a:lnTo>
                  <a:pt x="2292144" y="2291157"/>
                </a:lnTo>
                <a:close/>
              </a:path>
              <a:path w="2593340" h="2592704">
                <a:moveTo>
                  <a:pt x="2289603" y="2288617"/>
                </a:moveTo>
                <a:lnTo>
                  <a:pt x="2269700" y="2288617"/>
                </a:lnTo>
                <a:lnTo>
                  <a:pt x="2270970" y="2289887"/>
                </a:lnTo>
                <a:lnTo>
                  <a:pt x="2290874" y="2289887"/>
                </a:lnTo>
                <a:lnTo>
                  <a:pt x="2289603" y="2288617"/>
                </a:lnTo>
                <a:close/>
              </a:path>
              <a:path w="2593340" h="2592704">
                <a:moveTo>
                  <a:pt x="2285792" y="2284807"/>
                </a:moveTo>
                <a:lnTo>
                  <a:pt x="2265892" y="2284807"/>
                </a:lnTo>
                <a:lnTo>
                  <a:pt x="2268431" y="2287347"/>
                </a:lnTo>
                <a:lnTo>
                  <a:pt x="2288333" y="2287347"/>
                </a:lnTo>
                <a:lnTo>
                  <a:pt x="2285792" y="2284807"/>
                </a:lnTo>
                <a:close/>
              </a:path>
              <a:path w="2593340" h="2592704">
                <a:moveTo>
                  <a:pt x="2283250" y="2282267"/>
                </a:moveTo>
                <a:lnTo>
                  <a:pt x="2263353" y="2282267"/>
                </a:lnTo>
                <a:lnTo>
                  <a:pt x="2264622" y="2283537"/>
                </a:lnTo>
                <a:lnTo>
                  <a:pt x="2284521" y="2283537"/>
                </a:lnTo>
                <a:lnTo>
                  <a:pt x="2283250" y="2282267"/>
                </a:lnTo>
                <a:close/>
              </a:path>
              <a:path w="2593340" h="2592704">
                <a:moveTo>
                  <a:pt x="2279439" y="2278457"/>
                </a:moveTo>
                <a:lnTo>
                  <a:pt x="2259544" y="2278457"/>
                </a:lnTo>
                <a:lnTo>
                  <a:pt x="2262083" y="2280997"/>
                </a:lnTo>
                <a:lnTo>
                  <a:pt x="2281980" y="2280997"/>
                </a:lnTo>
                <a:lnTo>
                  <a:pt x="2279439" y="2278457"/>
                </a:lnTo>
                <a:close/>
              </a:path>
              <a:path w="2593340" h="2592704">
                <a:moveTo>
                  <a:pt x="2276898" y="2275917"/>
                </a:moveTo>
                <a:lnTo>
                  <a:pt x="2257006" y="2275917"/>
                </a:lnTo>
                <a:lnTo>
                  <a:pt x="2258275" y="2277187"/>
                </a:lnTo>
                <a:lnTo>
                  <a:pt x="2278168" y="2277187"/>
                </a:lnTo>
                <a:lnTo>
                  <a:pt x="2276898" y="2275917"/>
                </a:lnTo>
                <a:close/>
              </a:path>
              <a:path w="2593340" h="2592704">
                <a:moveTo>
                  <a:pt x="2273086" y="2272107"/>
                </a:moveTo>
                <a:lnTo>
                  <a:pt x="2253197" y="2272107"/>
                </a:lnTo>
                <a:lnTo>
                  <a:pt x="2255736" y="2274647"/>
                </a:lnTo>
                <a:lnTo>
                  <a:pt x="2275627" y="2274647"/>
                </a:lnTo>
                <a:lnTo>
                  <a:pt x="2273086" y="2272107"/>
                </a:lnTo>
                <a:close/>
              </a:path>
              <a:path w="2593340" h="2592704">
                <a:moveTo>
                  <a:pt x="2270545" y="2269567"/>
                </a:moveTo>
                <a:lnTo>
                  <a:pt x="2250658" y="2269567"/>
                </a:lnTo>
                <a:lnTo>
                  <a:pt x="2251928" y="2270837"/>
                </a:lnTo>
                <a:lnTo>
                  <a:pt x="2271816" y="2270837"/>
                </a:lnTo>
                <a:lnTo>
                  <a:pt x="2270545" y="2269567"/>
                </a:lnTo>
                <a:close/>
              </a:path>
              <a:path w="2593340" h="2592704">
                <a:moveTo>
                  <a:pt x="2266733" y="2265757"/>
                </a:moveTo>
                <a:lnTo>
                  <a:pt x="2246850" y="2265757"/>
                </a:lnTo>
                <a:lnTo>
                  <a:pt x="2249389" y="2268297"/>
                </a:lnTo>
                <a:lnTo>
                  <a:pt x="2269274" y="2268297"/>
                </a:lnTo>
                <a:lnTo>
                  <a:pt x="2266733" y="2265757"/>
                </a:lnTo>
                <a:close/>
              </a:path>
              <a:path w="2593340" h="2592704">
                <a:moveTo>
                  <a:pt x="2264192" y="2263217"/>
                </a:moveTo>
                <a:lnTo>
                  <a:pt x="2244311" y="2263217"/>
                </a:lnTo>
                <a:lnTo>
                  <a:pt x="2245580" y="2264487"/>
                </a:lnTo>
                <a:lnTo>
                  <a:pt x="2265463" y="2264487"/>
                </a:lnTo>
                <a:lnTo>
                  <a:pt x="2264192" y="2263217"/>
                </a:lnTo>
                <a:close/>
              </a:path>
              <a:path w="2593340" h="2592704">
                <a:moveTo>
                  <a:pt x="2260381" y="2259407"/>
                </a:moveTo>
                <a:lnTo>
                  <a:pt x="2240503" y="2259407"/>
                </a:lnTo>
                <a:lnTo>
                  <a:pt x="2243042" y="2261947"/>
                </a:lnTo>
                <a:lnTo>
                  <a:pt x="2262922" y="2261947"/>
                </a:lnTo>
                <a:lnTo>
                  <a:pt x="2260381" y="2259407"/>
                </a:lnTo>
                <a:close/>
              </a:path>
              <a:path w="2593340" h="2592704">
                <a:moveTo>
                  <a:pt x="2257840" y="2256867"/>
                </a:moveTo>
                <a:lnTo>
                  <a:pt x="2237964" y="2256867"/>
                </a:lnTo>
                <a:lnTo>
                  <a:pt x="2239233" y="2258137"/>
                </a:lnTo>
                <a:lnTo>
                  <a:pt x="2259110" y="2258137"/>
                </a:lnTo>
                <a:lnTo>
                  <a:pt x="2257840" y="2256867"/>
                </a:lnTo>
                <a:close/>
              </a:path>
              <a:path w="2593340" h="2592704">
                <a:moveTo>
                  <a:pt x="2254028" y="2253057"/>
                </a:moveTo>
                <a:lnTo>
                  <a:pt x="2234155" y="2253057"/>
                </a:lnTo>
                <a:lnTo>
                  <a:pt x="2236694" y="2255597"/>
                </a:lnTo>
                <a:lnTo>
                  <a:pt x="2256569" y="2255597"/>
                </a:lnTo>
                <a:lnTo>
                  <a:pt x="2254028" y="2253057"/>
                </a:lnTo>
                <a:close/>
              </a:path>
              <a:path w="2593340" h="2592704">
                <a:moveTo>
                  <a:pt x="2251487" y="2250517"/>
                </a:moveTo>
                <a:lnTo>
                  <a:pt x="2231616" y="2250517"/>
                </a:lnTo>
                <a:lnTo>
                  <a:pt x="2232886" y="2251787"/>
                </a:lnTo>
                <a:lnTo>
                  <a:pt x="2252757" y="2251787"/>
                </a:lnTo>
                <a:lnTo>
                  <a:pt x="2251487" y="2250517"/>
                </a:lnTo>
                <a:close/>
              </a:path>
              <a:path w="2593340" h="2592704">
                <a:moveTo>
                  <a:pt x="2247675" y="2246707"/>
                </a:moveTo>
                <a:lnTo>
                  <a:pt x="2227808" y="2246707"/>
                </a:lnTo>
                <a:lnTo>
                  <a:pt x="2230347" y="2249247"/>
                </a:lnTo>
                <a:lnTo>
                  <a:pt x="2250216" y="2249247"/>
                </a:lnTo>
                <a:lnTo>
                  <a:pt x="2247675" y="2246707"/>
                </a:lnTo>
                <a:close/>
              </a:path>
              <a:path w="2593340" h="2592704">
                <a:moveTo>
                  <a:pt x="2245134" y="2244167"/>
                </a:moveTo>
                <a:lnTo>
                  <a:pt x="2225269" y="2244167"/>
                </a:lnTo>
                <a:lnTo>
                  <a:pt x="2226539" y="2245437"/>
                </a:lnTo>
                <a:lnTo>
                  <a:pt x="2246405" y="2245437"/>
                </a:lnTo>
                <a:lnTo>
                  <a:pt x="2245134" y="2244167"/>
                </a:lnTo>
                <a:close/>
              </a:path>
              <a:path w="2593340" h="2592704">
                <a:moveTo>
                  <a:pt x="2241322" y="2240357"/>
                </a:moveTo>
                <a:lnTo>
                  <a:pt x="2221461" y="2240357"/>
                </a:lnTo>
                <a:lnTo>
                  <a:pt x="2224000" y="2242897"/>
                </a:lnTo>
                <a:lnTo>
                  <a:pt x="2243864" y="2242897"/>
                </a:lnTo>
                <a:lnTo>
                  <a:pt x="2241322" y="2240357"/>
                </a:lnTo>
                <a:close/>
              </a:path>
              <a:path w="2593340" h="2592704">
                <a:moveTo>
                  <a:pt x="2238781" y="2237817"/>
                </a:moveTo>
                <a:lnTo>
                  <a:pt x="2218922" y="2237817"/>
                </a:lnTo>
                <a:lnTo>
                  <a:pt x="2220191" y="2239087"/>
                </a:lnTo>
                <a:lnTo>
                  <a:pt x="2240052" y="2239087"/>
                </a:lnTo>
                <a:lnTo>
                  <a:pt x="2238781" y="2237817"/>
                </a:lnTo>
                <a:close/>
              </a:path>
              <a:path w="2593340" h="2592704">
                <a:moveTo>
                  <a:pt x="2232429" y="2231467"/>
                </a:moveTo>
                <a:lnTo>
                  <a:pt x="2212575" y="2231467"/>
                </a:lnTo>
                <a:lnTo>
                  <a:pt x="2217652" y="2236547"/>
                </a:lnTo>
                <a:lnTo>
                  <a:pt x="2237511" y="2236547"/>
                </a:lnTo>
                <a:lnTo>
                  <a:pt x="2232429" y="2231467"/>
                </a:lnTo>
                <a:close/>
              </a:path>
              <a:path w="2593340" h="2592704">
                <a:moveTo>
                  <a:pt x="2226076" y="2225117"/>
                </a:moveTo>
                <a:lnTo>
                  <a:pt x="2206227" y="2225117"/>
                </a:lnTo>
                <a:lnTo>
                  <a:pt x="2211305" y="2230197"/>
                </a:lnTo>
                <a:lnTo>
                  <a:pt x="2231158" y="2230197"/>
                </a:lnTo>
                <a:lnTo>
                  <a:pt x="2226076" y="2225117"/>
                </a:lnTo>
                <a:close/>
              </a:path>
              <a:path w="2593340" h="2592704">
                <a:moveTo>
                  <a:pt x="2219723" y="2218767"/>
                </a:moveTo>
                <a:lnTo>
                  <a:pt x="2199880" y="2218767"/>
                </a:lnTo>
                <a:lnTo>
                  <a:pt x="2204958" y="2223847"/>
                </a:lnTo>
                <a:lnTo>
                  <a:pt x="2224805" y="2223847"/>
                </a:lnTo>
                <a:lnTo>
                  <a:pt x="2219723" y="2218767"/>
                </a:lnTo>
                <a:close/>
              </a:path>
              <a:path w="2593340" h="2592704">
                <a:moveTo>
                  <a:pt x="2213370" y="2212417"/>
                </a:moveTo>
                <a:lnTo>
                  <a:pt x="2193533" y="2212417"/>
                </a:lnTo>
                <a:lnTo>
                  <a:pt x="2198611" y="2217497"/>
                </a:lnTo>
                <a:lnTo>
                  <a:pt x="2218453" y="2217497"/>
                </a:lnTo>
                <a:lnTo>
                  <a:pt x="2213370" y="2212417"/>
                </a:lnTo>
                <a:close/>
              </a:path>
              <a:path w="2593340" h="2592704">
                <a:moveTo>
                  <a:pt x="2207018" y="2206067"/>
                </a:moveTo>
                <a:lnTo>
                  <a:pt x="2187186" y="2206067"/>
                </a:lnTo>
                <a:lnTo>
                  <a:pt x="2192263" y="2211147"/>
                </a:lnTo>
                <a:lnTo>
                  <a:pt x="2212100" y="2211147"/>
                </a:lnTo>
                <a:lnTo>
                  <a:pt x="2207018" y="2206067"/>
                </a:lnTo>
                <a:close/>
              </a:path>
              <a:path w="2593340" h="2592704">
                <a:moveTo>
                  <a:pt x="2200665" y="2199717"/>
                </a:moveTo>
                <a:lnTo>
                  <a:pt x="2180838" y="2199717"/>
                </a:lnTo>
                <a:lnTo>
                  <a:pt x="2185916" y="2204797"/>
                </a:lnTo>
                <a:lnTo>
                  <a:pt x="2205747" y="2204797"/>
                </a:lnTo>
                <a:lnTo>
                  <a:pt x="2200665" y="2199717"/>
                </a:lnTo>
                <a:close/>
              </a:path>
              <a:path w="2593340" h="2592704">
                <a:moveTo>
                  <a:pt x="2194312" y="2193367"/>
                </a:moveTo>
                <a:lnTo>
                  <a:pt x="2174491" y="2193367"/>
                </a:lnTo>
                <a:lnTo>
                  <a:pt x="2179569" y="2198447"/>
                </a:lnTo>
                <a:lnTo>
                  <a:pt x="2199394" y="2198447"/>
                </a:lnTo>
                <a:lnTo>
                  <a:pt x="2194312" y="2193367"/>
                </a:lnTo>
                <a:close/>
              </a:path>
              <a:path w="2593340" h="2592704">
                <a:moveTo>
                  <a:pt x="2189230" y="2188287"/>
                </a:moveTo>
                <a:lnTo>
                  <a:pt x="2169413" y="2188287"/>
                </a:lnTo>
                <a:lnTo>
                  <a:pt x="2173222" y="2192097"/>
                </a:lnTo>
                <a:lnTo>
                  <a:pt x="2193042" y="2192097"/>
                </a:lnTo>
                <a:lnTo>
                  <a:pt x="2189230" y="2188287"/>
                </a:lnTo>
                <a:close/>
              </a:path>
              <a:path w="2593340" h="2592704">
                <a:moveTo>
                  <a:pt x="2182877" y="2181937"/>
                </a:moveTo>
                <a:lnTo>
                  <a:pt x="2163066" y="2181937"/>
                </a:lnTo>
                <a:lnTo>
                  <a:pt x="2168144" y="2187017"/>
                </a:lnTo>
                <a:lnTo>
                  <a:pt x="2187959" y="2187017"/>
                </a:lnTo>
                <a:lnTo>
                  <a:pt x="2182877" y="2181937"/>
                </a:lnTo>
                <a:close/>
              </a:path>
              <a:path w="2593340" h="2592704">
                <a:moveTo>
                  <a:pt x="2176525" y="2175587"/>
                </a:moveTo>
                <a:lnTo>
                  <a:pt x="2156719" y="2175587"/>
                </a:lnTo>
                <a:lnTo>
                  <a:pt x="2161797" y="2180667"/>
                </a:lnTo>
                <a:lnTo>
                  <a:pt x="2181607" y="2180667"/>
                </a:lnTo>
                <a:lnTo>
                  <a:pt x="2176525" y="2175587"/>
                </a:lnTo>
                <a:close/>
              </a:path>
              <a:path w="2593340" h="2592704">
                <a:moveTo>
                  <a:pt x="2170172" y="2169237"/>
                </a:moveTo>
                <a:lnTo>
                  <a:pt x="2150371" y="2169237"/>
                </a:lnTo>
                <a:lnTo>
                  <a:pt x="2155449" y="2174317"/>
                </a:lnTo>
                <a:lnTo>
                  <a:pt x="2175254" y="2174317"/>
                </a:lnTo>
                <a:lnTo>
                  <a:pt x="2170172" y="2169237"/>
                </a:lnTo>
                <a:close/>
              </a:path>
              <a:path w="2593340" h="2592704">
                <a:moveTo>
                  <a:pt x="2163819" y="2162887"/>
                </a:moveTo>
                <a:lnTo>
                  <a:pt x="2144024" y="2162887"/>
                </a:lnTo>
                <a:lnTo>
                  <a:pt x="2149102" y="2167967"/>
                </a:lnTo>
                <a:lnTo>
                  <a:pt x="2168901" y="2167967"/>
                </a:lnTo>
                <a:lnTo>
                  <a:pt x="2163819" y="2162887"/>
                </a:lnTo>
                <a:close/>
              </a:path>
              <a:path w="2593340" h="2592704">
                <a:moveTo>
                  <a:pt x="2157466" y="2156537"/>
                </a:moveTo>
                <a:lnTo>
                  <a:pt x="2137677" y="2156537"/>
                </a:lnTo>
                <a:lnTo>
                  <a:pt x="2142755" y="2161617"/>
                </a:lnTo>
                <a:lnTo>
                  <a:pt x="2162548" y="2161617"/>
                </a:lnTo>
                <a:lnTo>
                  <a:pt x="2157466" y="2156537"/>
                </a:lnTo>
                <a:close/>
              </a:path>
              <a:path w="2593340" h="2592704">
                <a:moveTo>
                  <a:pt x="2151114" y="2150187"/>
                </a:moveTo>
                <a:lnTo>
                  <a:pt x="2131330" y="2150187"/>
                </a:lnTo>
                <a:lnTo>
                  <a:pt x="2136408" y="2155267"/>
                </a:lnTo>
                <a:lnTo>
                  <a:pt x="2156196" y="2155267"/>
                </a:lnTo>
                <a:lnTo>
                  <a:pt x="2151114" y="2150187"/>
                </a:lnTo>
                <a:close/>
              </a:path>
              <a:path w="2593340" h="2592704">
                <a:moveTo>
                  <a:pt x="2144761" y="2143837"/>
                </a:moveTo>
                <a:lnTo>
                  <a:pt x="2124982" y="2143837"/>
                </a:lnTo>
                <a:lnTo>
                  <a:pt x="2130060" y="2148917"/>
                </a:lnTo>
                <a:lnTo>
                  <a:pt x="2149843" y="2148917"/>
                </a:lnTo>
                <a:lnTo>
                  <a:pt x="2144761" y="2143837"/>
                </a:lnTo>
                <a:close/>
              </a:path>
              <a:path w="2593340" h="2592704">
                <a:moveTo>
                  <a:pt x="2138408" y="2137487"/>
                </a:moveTo>
                <a:lnTo>
                  <a:pt x="2118635" y="2137487"/>
                </a:lnTo>
                <a:lnTo>
                  <a:pt x="2123713" y="2142567"/>
                </a:lnTo>
                <a:lnTo>
                  <a:pt x="2143490" y="2142567"/>
                </a:lnTo>
                <a:lnTo>
                  <a:pt x="2138408" y="2137487"/>
                </a:lnTo>
                <a:close/>
              </a:path>
              <a:path w="2593340" h="2592704">
                <a:moveTo>
                  <a:pt x="2132055" y="2131137"/>
                </a:moveTo>
                <a:lnTo>
                  <a:pt x="2112288" y="2131137"/>
                </a:lnTo>
                <a:lnTo>
                  <a:pt x="2117366" y="2136217"/>
                </a:lnTo>
                <a:lnTo>
                  <a:pt x="2137138" y="2136217"/>
                </a:lnTo>
                <a:lnTo>
                  <a:pt x="2132055" y="2131137"/>
                </a:lnTo>
                <a:close/>
              </a:path>
              <a:path w="2593340" h="2592704">
                <a:moveTo>
                  <a:pt x="2125703" y="2124787"/>
                </a:moveTo>
                <a:lnTo>
                  <a:pt x="2105941" y="2124787"/>
                </a:lnTo>
                <a:lnTo>
                  <a:pt x="2111018" y="2129867"/>
                </a:lnTo>
                <a:lnTo>
                  <a:pt x="2130785" y="2129867"/>
                </a:lnTo>
                <a:lnTo>
                  <a:pt x="2125703" y="2124787"/>
                </a:lnTo>
                <a:close/>
              </a:path>
              <a:path w="2593340" h="2592704">
                <a:moveTo>
                  <a:pt x="2119350" y="2118437"/>
                </a:moveTo>
                <a:lnTo>
                  <a:pt x="2099593" y="2118437"/>
                </a:lnTo>
                <a:lnTo>
                  <a:pt x="2104671" y="2123517"/>
                </a:lnTo>
                <a:lnTo>
                  <a:pt x="2124432" y="2123517"/>
                </a:lnTo>
                <a:lnTo>
                  <a:pt x="2119350" y="2118437"/>
                </a:lnTo>
                <a:close/>
              </a:path>
              <a:path w="2593340" h="2592704">
                <a:moveTo>
                  <a:pt x="2112997" y="2112087"/>
                </a:moveTo>
                <a:lnTo>
                  <a:pt x="2093246" y="2112087"/>
                </a:lnTo>
                <a:lnTo>
                  <a:pt x="2098324" y="2117167"/>
                </a:lnTo>
                <a:lnTo>
                  <a:pt x="2118079" y="2117167"/>
                </a:lnTo>
                <a:lnTo>
                  <a:pt x="2112997" y="2112087"/>
                </a:lnTo>
                <a:close/>
              </a:path>
              <a:path w="2593340" h="2592704">
                <a:moveTo>
                  <a:pt x="2106644" y="2105737"/>
                </a:moveTo>
                <a:lnTo>
                  <a:pt x="2086899" y="2105737"/>
                </a:lnTo>
                <a:lnTo>
                  <a:pt x="2091977" y="2110817"/>
                </a:lnTo>
                <a:lnTo>
                  <a:pt x="2111727" y="2110817"/>
                </a:lnTo>
                <a:lnTo>
                  <a:pt x="2106644" y="2105737"/>
                </a:lnTo>
                <a:close/>
              </a:path>
              <a:path w="2593340" h="2592704">
                <a:moveTo>
                  <a:pt x="2100292" y="2099387"/>
                </a:moveTo>
                <a:lnTo>
                  <a:pt x="2080552" y="2099387"/>
                </a:lnTo>
                <a:lnTo>
                  <a:pt x="2085629" y="2104467"/>
                </a:lnTo>
                <a:lnTo>
                  <a:pt x="2105374" y="2104467"/>
                </a:lnTo>
                <a:lnTo>
                  <a:pt x="2100292" y="2099387"/>
                </a:lnTo>
                <a:close/>
              </a:path>
              <a:path w="2593340" h="2592704">
                <a:moveTo>
                  <a:pt x="2093939" y="2093037"/>
                </a:moveTo>
                <a:lnTo>
                  <a:pt x="2074204" y="2093037"/>
                </a:lnTo>
                <a:lnTo>
                  <a:pt x="2079282" y="2098117"/>
                </a:lnTo>
                <a:lnTo>
                  <a:pt x="2099021" y="2098117"/>
                </a:lnTo>
                <a:lnTo>
                  <a:pt x="2093939" y="2093037"/>
                </a:lnTo>
                <a:close/>
              </a:path>
              <a:path w="2593340" h="2592704">
                <a:moveTo>
                  <a:pt x="2087586" y="2086687"/>
                </a:moveTo>
                <a:lnTo>
                  <a:pt x="2067857" y="2086687"/>
                </a:lnTo>
                <a:lnTo>
                  <a:pt x="2072935" y="2091767"/>
                </a:lnTo>
                <a:lnTo>
                  <a:pt x="2092668" y="2091767"/>
                </a:lnTo>
                <a:lnTo>
                  <a:pt x="2087586" y="2086687"/>
                </a:lnTo>
                <a:close/>
              </a:path>
              <a:path w="2593340" h="2592704">
                <a:moveTo>
                  <a:pt x="2081233" y="2080337"/>
                </a:moveTo>
                <a:lnTo>
                  <a:pt x="2061510" y="2080337"/>
                </a:lnTo>
                <a:lnTo>
                  <a:pt x="2066588" y="2085417"/>
                </a:lnTo>
                <a:lnTo>
                  <a:pt x="2086316" y="2085417"/>
                </a:lnTo>
                <a:lnTo>
                  <a:pt x="2081233" y="2080337"/>
                </a:lnTo>
                <a:close/>
              </a:path>
              <a:path w="2593340" h="2592704">
                <a:moveTo>
                  <a:pt x="2074881" y="2073987"/>
                </a:moveTo>
                <a:lnTo>
                  <a:pt x="2055163" y="2073987"/>
                </a:lnTo>
                <a:lnTo>
                  <a:pt x="2060240" y="2079067"/>
                </a:lnTo>
                <a:lnTo>
                  <a:pt x="2079963" y="2079067"/>
                </a:lnTo>
                <a:lnTo>
                  <a:pt x="2074881" y="2073987"/>
                </a:lnTo>
                <a:close/>
              </a:path>
              <a:path w="2593340" h="2592704">
                <a:moveTo>
                  <a:pt x="2068528" y="2067637"/>
                </a:moveTo>
                <a:lnTo>
                  <a:pt x="2048815" y="2067637"/>
                </a:lnTo>
                <a:lnTo>
                  <a:pt x="2053893" y="2072717"/>
                </a:lnTo>
                <a:lnTo>
                  <a:pt x="2073610" y="2072717"/>
                </a:lnTo>
                <a:lnTo>
                  <a:pt x="2068528" y="2067637"/>
                </a:lnTo>
                <a:close/>
              </a:path>
              <a:path w="2593340" h="2592704">
                <a:moveTo>
                  <a:pt x="2062175" y="2061287"/>
                </a:moveTo>
                <a:lnTo>
                  <a:pt x="2042468" y="2061287"/>
                </a:lnTo>
                <a:lnTo>
                  <a:pt x="2047546" y="2066367"/>
                </a:lnTo>
                <a:lnTo>
                  <a:pt x="2067257" y="2066367"/>
                </a:lnTo>
                <a:lnTo>
                  <a:pt x="2062175" y="2061287"/>
                </a:lnTo>
                <a:close/>
              </a:path>
              <a:path w="2593340" h="2592704">
                <a:moveTo>
                  <a:pt x="2055823" y="2054937"/>
                </a:moveTo>
                <a:lnTo>
                  <a:pt x="2036121" y="2054937"/>
                </a:lnTo>
                <a:lnTo>
                  <a:pt x="2041199" y="2060017"/>
                </a:lnTo>
                <a:lnTo>
                  <a:pt x="2060905" y="2060017"/>
                </a:lnTo>
                <a:lnTo>
                  <a:pt x="2055823" y="2054937"/>
                </a:lnTo>
                <a:close/>
              </a:path>
              <a:path w="2593340" h="2592704">
                <a:moveTo>
                  <a:pt x="2049470" y="2048587"/>
                </a:moveTo>
                <a:lnTo>
                  <a:pt x="2029773" y="2048587"/>
                </a:lnTo>
                <a:lnTo>
                  <a:pt x="2034851" y="2053667"/>
                </a:lnTo>
                <a:lnTo>
                  <a:pt x="2054552" y="2053667"/>
                </a:lnTo>
                <a:lnTo>
                  <a:pt x="2049470" y="2048587"/>
                </a:lnTo>
                <a:close/>
              </a:path>
              <a:path w="2593340" h="2592704">
                <a:moveTo>
                  <a:pt x="2043117" y="2042237"/>
                </a:moveTo>
                <a:lnTo>
                  <a:pt x="2023426" y="2042237"/>
                </a:lnTo>
                <a:lnTo>
                  <a:pt x="2028504" y="2047317"/>
                </a:lnTo>
                <a:lnTo>
                  <a:pt x="2048199" y="2047317"/>
                </a:lnTo>
                <a:lnTo>
                  <a:pt x="2043117" y="2042237"/>
                </a:lnTo>
                <a:close/>
              </a:path>
              <a:path w="2593340" h="2592704">
                <a:moveTo>
                  <a:pt x="2036764" y="2035887"/>
                </a:moveTo>
                <a:lnTo>
                  <a:pt x="2017079" y="2035887"/>
                </a:lnTo>
                <a:lnTo>
                  <a:pt x="2022157" y="2040967"/>
                </a:lnTo>
                <a:lnTo>
                  <a:pt x="2041847" y="2040967"/>
                </a:lnTo>
                <a:lnTo>
                  <a:pt x="2036764" y="2035887"/>
                </a:lnTo>
                <a:close/>
              </a:path>
              <a:path w="2593340" h="2592704">
                <a:moveTo>
                  <a:pt x="2030412" y="2029537"/>
                </a:moveTo>
                <a:lnTo>
                  <a:pt x="2010732" y="2029537"/>
                </a:lnTo>
                <a:lnTo>
                  <a:pt x="2015809" y="2034617"/>
                </a:lnTo>
                <a:lnTo>
                  <a:pt x="2035494" y="2034617"/>
                </a:lnTo>
                <a:lnTo>
                  <a:pt x="2030412" y="2029537"/>
                </a:lnTo>
                <a:close/>
              </a:path>
              <a:path w="2593340" h="2592704">
                <a:moveTo>
                  <a:pt x="2024059" y="2023187"/>
                </a:moveTo>
                <a:lnTo>
                  <a:pt x="2004384" y="2023187"/>
                </a:lnTo>
                <a:lnTo>
                  <a:pt x="2009462" y="2028267"/>
                </a:lnTo>
                <a:lnTo>
                  <a:pt x="2029141" y="2028267"/>
                </a:lnTo>
                <a:lnTo>
                  <a:pt x="2024059" y="2023187"/>
                </a:lnTo>
                <a:close/>
              </a:path>
              <a:path w="2593340" h="2592704">
                <a:moveTo>
                  <a:pt x="2017706" y="2016837"/>
                </a:moveTo>
                <a:lnTo>
                  <a:pt x="1998037" y="2016837"/>
                </a:lnTo>
                <a:lnTo>
                  <a:pt x="2003115" y="2021917"/>
                </a:lnTo>
                <a:lnTo>
                  <a:pt x="2022788" y="2021917"/>
                </a:lnTo>
                <a:lnTo>
                  <a:pt x="2017706" y="2016837"/>
                </a:lnTo>
                <a:close/>
              </a:path>
              <a:path w="2593340" h="2592704">
                <a:moveTo>
                  <a:pt x="2011353" y="2010487"/>
                </a:moveTo>
                <a:lnTo>
                  <a:pt x="1991690" y="2010487"/>
                </a:lnTo>
                <a:lnTo>
                  <a:pt x="1996768" y="2015567"/>
                </a:lnTo>
                <a:lnTo>
                  <a:pt x="2016436" y="2015567"/>
                </a:lnTo>
                <a:lnTo>
                  <a:pt x="2011353" y="2010487"/>
                </a:lnTo>
                <a:close/>
              </a:path>
              <a:path w="2593340" h="2592704">
                <a:moveTo>
                  <a:pt x="2005001" y="2004137"/>
                </a:moveTo>
                <a:lnTo>
                  <a:pt x="1985343" y="2004137"/>
                </a:lnTo>
                <a:lnTo>
                  <a:pt x="1990420" y="2009217"/>
                </a:lnTo>
                <a:lnTo>
                  <a:pt x="2010083" y="2009217"/>
                </a:lnTo>
                <a:lnTo>
                  <a:pt x="2005001" y="2004137"/>
                </a:lnTo>
                <a:close/>
              </a:path>
              <a:path w="2593340" h="2592704">
                <a:moveTo>
                  <a:pt x="1998648" y="1997787"/>
                </a:moveTo>
                <a:lnTo>
                  <a:pt x="1978995" y="1997787"/>
                </a:lnTo>
                <a:lnTo>
                  <a:pt x="1984073" y="2002867"/>
                </a:lnTo>
                <a:lnTo>
                  <a:pt x="2003730" y="2002867"/>
                </a:lnTo>
                <a:lnTo>
                  <a:pt x="1998648" y="1997787"/>
                </a:lnTo>
                <a:close/>
              </a:path>
              <a:path w="2593340" h="2592704">
                <a:moveTo>
                  <a:pt x="1992295" y="1991437"/>
                </a:moveTo>
                <a:lnTo>
                  <a:pt x="1972648" y="1991437"/>
                </a:lnTo>
                <a:lnTo>
                  <a:pt x="1977726" y="1996517"/>
                </a:lnTo>
                <a:lnTo>
                  <a:pt x="1997377" y="1996517"/>
                </a:lnTo>
                <a:lnTo>
                  <a:pt x="1992295" y="1991437"/>
                </a:lnTo>
                <a:close/>
              </a:path>
              <a:path w="2593340" h="2592704">
                <a:moveTo>
                  <a:pt x="1783925" y="1783157"/>
                </a:moveTo>
                <a:lnTo>
                  <a:pt x="1764458" y="1783157"/>
                </a:lnTo>
                <a:lnTo>
                  <a:pt x="1971379" y="1990167"/>
                </a:lnTo>
                <a:lnTo>
                  <a:pt x="1991025" y="1990167"/>
                </a:lnTo>
                <a:lnTo>
                  <a:pt x="1783925" y="1783157"/>
                </a:lnTo>
                <a:close/>
              </a:path>
              <a:path w="2593340" h="2592704">
                <a:moveTo>
                  <a:pt x="2529737" y="2528647"/>
                </a:moveTo>
                <a:lnTo>
                  <a:pt x="2509627" y="2528647"/>
                </a:lnTo>
                <a:lnTo>
                  <a:pt x="2573099" y="2592147"/>
                </a:lnTo>
                <a:lnTo>
                  <a:pt x="2593264" y="2592147"/>
                </a:lnTo>
                <a:lnTo>
                  <a:pt x="2529737" y="2528647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0" y="4278711"/>
            <a:ext cx="2573655" cy="2574290"/>
          </a:xfrm>
          <a:custGeom>
            <a:avLst/>
            <a:gdLst/>
            <a:ahLst/>
            <a:cxnLst/>
            <a:rect l="l" t="t" r="r" b="b"/>
            <a:pathLst>
              <a:path w="2573655" h="2574290">
                <a:moveTo>
                  <a:pt x="0" y="0"/>
                </a:moveTo>
                <a:lnTo>
                  <a:pt x="0" y="3728"/>
                </a:lnTo>
                <a:lnTo>
                  <a:pt x="3726" y="3728"/>
                </a:lnTo>
                <a:lnTo>
                  <a:pt x="0" y="0"/>
                </a:lnTo>
                <a:close/>
              </a:path>
              <a:path w="2573655" h="2574290">
                <a:moveTo>
                  <a:pt x="3726" y="3728"/>
                </a:moveTo>
                <a:lnTo>
                  <a:pt x="0" y="3728"/>
                </a:lnTo>
                <a:lnTo>
                  <a:pt x="0" y="10078"/>
                </a:lnTo>
                <a:lnTo>
                  <a:pt x="10074" y="10078"/>
                </a:lnTo>
                <a:lnTo>
                  <a:pt x="3726" y="3728"/>
                </a:lnTo>
                <a:close/>
              </a:path>
              <a:path w="2573655" h="2574290">
                <a:moveTo>
                  <a:pt x="10074" y="10078"/>
                </a:moveTo>
                <a:lnTo>
                  <a:pt x="0" y="10078"/>
                </a:lnTo>
                <a:lnTo>
                  <a:pt x="0" y="16428"/>
                </a:lnTo>
                <a:lnTo>
                  <a:pt x="16421" y="16428"/>
                </a:lnTo>
                <a:lnTo>
                  <a:pt x="10074" y="10078"/>
                </a:lnTo>
                <a:close/>
              </a:path>
              <a:path w="2573655" h="2574290">
                <a:moveTo>
                  <a:pt x="16421" y="16428"/>
                </a:moveTo>
                <a:lnTo>
                  <a:pt x="0" y="16428"/>
                </a:lnTo>
                <a:lnTo>
                  <a:pt x="0" y="20152"/>
                </a:lnTo>
                <a:lnTo>
                  <a:pt x="2627" y="22778"/>
                </a:lnTo>
                <a:lnTo>
                  <a:pt x="22768" y="22778"/>
                </a:lnTo>
                <a:lnTo>
                  <a:pt x="16421" y="16428"/>
                </a:lnTo>
                <a:close/>
              </a:path>
              <a:path w="2573655" h="2574290">
                <a:moveTo>
                  <a:pt x="22768" y="22778"/>
                </a:moveTo>
                <a:lnTo>
                  <a:pt x="2627" y="22778"/>
                </a:lnTo>
                <a:lnTo>
                  <a:pt x="8979" y="29128"/>
                </a:lnTo>
                <a:lnTo>
                  <a:pt x="29115" y="29128"/>
                </a:lnTo>
                <a:lnTo>
                  <a:pt x="22768" y="22778"/>
                </a:lnTo>
                <a:close/>
              </a:path>
              <a:path w="2573655" h="2574290">
                <a:moveTo>
                  <a:pt x="29115" y="29128"/>
                </a:moveTo>
                <a:lnTo>
                  <a:pt x="8979" y="29128"/>
                </a:lnTo>
                <a:lnTo>
                  <a:pt x="15332" y="35478"/>
                </a:lnTo>
                <a:lnTo>
                  <a:pt x="35463" y="35478"/>
                </a:lnTo>
                <a:lnTo>
                  <a:pt x="29115" y="29128"/>
                </a:lnTo>
                <a:close/>
              </a:path>
              <a:path w="2573655" h="2574290">
                <a:moveTo>
                  <a:pt x="35463" y="35478"/>
                </a:moveTo>
                <a:lnTo>
                  <a:pt x="15332" y="35478"/>
                </a:lnTo>
                <a:lnTo>
                  <a:pt x="21685" y="41828"/>
                </a:lnTo>
                <a:lnTo>
                  <a:pt x="41810" y="41828"/>
                </a:lnTo>
                <a:lnTo>
                  <a:pt x="35463" y="35478"/>
                </a:lnTo>
                <a:close/>
              </a:path>
              <a:path w="2573655" h="2574290">
                <a:moveTo>
                  <a:pt x="41810" y="41828"/>
                </a:moveTo>
                <a:lnTo>
                  <a:pt x="21685" y="41828"/>
                </a:lnTo>
                <a:lnTo>
                  <a:pt x="28037" y="48178"/>
                </a:lnTo>
                <a:lnTo>
                  <a:pt x="48157" y="48178"/>
                </a:lnTo>
                <a:lnTo>
                  <a:pt x="41810" y="41828"/>
                </a:lnTo>
                <a:close/>
              </a:path>
              <a:path w="2573655" h="2574290">
                <a:moveTo>
                  <a:pt x="48157" y="48178"/>
                </a:moveTo>
                <a:lnTo>
                  <a:pt x="28037" y="48178"/>
                </a:lnTo>
                <a:lnTo>
                  <a:pt x="34390" y="54528"/>
                </a:lnTo>
                <a:lnTo>
                  <a:pt x="54504" y="54528"/>
                </a:lnTo>
                <a:lnTo>
                  <a:pt x="48157" y="48178"/>
                </a:lnTo>
                <a:close/>
              </a:path>
              <a:path w="2573655" h="2574290">
                <a:moveTo>
                  <a:pt x="54504" y="54528"/>
                </a:moveTo>
                <a:lnTo>
                  <a:pt x="34390" y="54528"/>
                </a:lnTo>
                <a:lnTo>
                  <a:pt x="40743" y="60878"/>
                </a:lnTo>
                <a:lnTo>
                  <a:pt x="60852" y="60878"/>
                </a:lnTo>
                <a:lnTo>
                  <a:pt x="54504" y="54528"/>
                </a:lnTo>
                <a:close/>
              </a:path>
              <a:path w="2573655" h="2574290">
                <a:moveTo>
                  <a:pt x="60852" y="60878"/>
                </a:moveTo>
                <a:lnTo>
                  <a:pt x="40743" y="60878"/>
                </a:lnTo>
                <a:lnTo>
                  <a:pt x="47096" y="67228"/>
                </a:lnTo>
                <a:lnTo>
                  <a:pt x="67199" y="67228"/>
                </a:lnTo>
                <a:lnTo>
                  <a:pt x="60852" y="60878"/>
                </a:lnTo>
                <a:close/>
              </a:path>
              <a:path w="2573655" h="2574290">
                <a:moveTo>
                  <a:pt x="67199" y="67228"/>
                </a:moveTo>
                <a:lnTo>
                  <a:pt x="47096" y="67228"/>
                </a:lnTo>
                <a:lnTo>
                  <a:pt x="53448" y="73578"/>
                </a:lnTo>
                <a:lnTo>
                  <a:pt x="73546" y="73578"/>
                </a:lnTo>
                <a:lnTo>
                  <a:pt x="67199" y="67228"/>
                </a:lnTo>
                <a:close/>
              </a:path>
              <a:path w="2573655" h="2574290">
                <a:moveTo>
                  <a:pt x="73546" y="73578"/>
                </a:moveTo>
                <a:lnTo>
                  <a:pt x="53448" y="73578"/>
                </a:lnTo>
                <a:lnTo>
                  <a:pt x="66154" y="86278"/>
                </a:lnTo>
                <a:lnTo>
                  <a:pt x="86241" y="86278"/>
                </a:lnTo>
                <a:lnTo>
                  <a:pt x="73546" y="73578"/>
                </a:lnTo>
                <a:close/>
              </a:path>
              <a:path w="2573655" h="2574290">
                <a:moveTo>
                  <a:pt x="86241" y="86278"/>
                </a:moveTo>
                <a:lnTo>
                  <a:pt x="66154" y="86278"/>
                </a:lnTo>
                <a:lnTo>
                  <a:pt x="78859" y="98978"/>
                </a:lnTo>
                <a:lnTo>
                  <a:pt x="98935" y="98978"/>
                </a:lnTo>
                <a:lnTo>
                  <a:pt x="86241" y="86278"/>
                </a:lnTo>
                <a:close/>
              </a:path>
              <a:path w="2573655" h="2574290">
                <a:moveTo>
                  <a:pt x="98935" y="98978"/>
                </a:moveTo>
                <a:lnTo>
                  <a:pt x="78859" y="98978"/>
                </a:lnTo>
                <a:lnTo>
                  <a:pt x="85212" y="105328"/>
                </a:lnTo>
                <a:lnTo>
                  <a:pt x="105283" y="105328"/>
                </a:lnTo>
                <a:lnTo>
                  <a:pt x="98935" y="98978"/>
                </a:lnTo>
                <a:close/>
              </a:path>
              <a:path w="2573655" h="2574290">
                <a:moveTo>
                  <a:pt x="105283" y="105328"/>
                </a:moveTo>
                <a:lnTo>
                  <a:pt x="85212" y="105328"/>
                </a:lnTo>
                <a:lnTo>
                  <a:pt x="91565" y="111678"/>
                </a:lnTo>
                <a:lnTo>
                  <a:pt x="111630" y="111678"/>
                </a:lnTo>
                <a:lnTo>
                  <a:pt x="105283" y="105328"/>
                </a:lnTo>
                <a:close/>
              </a:path>
              <a:path w="2573655" h="2574290">
                <a:moveTo>
                  <a:pt x="111630" y="111678"/>
                </a:moveTo>
                <a:lnTo>
                  <a:pt x="91565" y="111678"/>
                </a:lnTo>
                <a:lnTo>
                  <a:pt x="97918" y="118028"/>
                </a:lnTo>
                <a:lnTo>
                  <a:pt x="117977" y="118028"/>
                </a:lnTo>
                <a:lnTo>
                  <a:pt x="111630" y="111678"/>
                </a:lnTo>
                <a:close/>
              </a:path>
              <a:path w="2573655" h="2574290">
                <a:moveTo>
                  <a:pt x="117977" y="118028"/>
                </a:moveTo>
                <a:lnTo>
                  <a:pt x="97918" y="118028"/>
                </a:lnTo>
                <a:lnTo>
                  <a:pt x="104270" y="124378"/>
                </a:lnTo>
                <a:lnTo>
                  <a:pt x="124324" y="124378"/>
                </a:lnTo>
                <a:lnTo>
                  <a:pt x="117977" y="118028"/>
                </a:lnTo>
                <a:close/>
              </a:path>
              <a:path w="2573655" h="2574290">
                <a:moveTo>
                  <a:pt x="124324" y="124378"/>
                </a:moveTo>
                <a:lnTo>
                  <a:pt x="104270" y="124378"/>
                </a:lnTo>
                <a:lnTo>
                  <a:pt x="110623" y="130728"/>
                </a:lnTo>
                <a:lnTo>
                  <a:pt x="130672" y="130728"/>
                </a:lnTo>
                <a:lnTo>
                  <a:pt x="124324" y="124378"/>
                </a:lnTo>
                <a:close/>
              </a:path>
              <a:path w="2573655" h="2574290">
                <a:moveTo>
                  <a:pt x="130672" y="130728"/>
                </a:moveTo>
                <a:lnTo>
                  <a:pt x="110623" y="130728"/>
                </a:lnTo>
                <a:lnTo>
                  <a:pt x="116976" y="137078"/>
                </a:lnTo>
                <a:lnTo>
                  <a:pt x="137019" y="137078"/>
                </a:lnTo>
                <a:lnTo>
                  <a:pt x="130672" y="130728"/>
                </a:lnTo>
                <a:close/>
              </a:path>
              <a:path w="2573655" h="2574290">
                <a:moveTo>
                  <a:pt x="137019" y="137078"/>
                </a:moveTo>
                <a:lnTo>
                  <a:pt x="116976" y="137078"/>
                </a:lnTo>
                <a:lnTo>
                  <a:pt x="123328" y="143428"/>
                </a:lnTo>
                <a:lnTo>
                  <a:pt x="143366" y="143428"/>
                </a:lnTo>
                <a:lnTo>
                  <a:pt x="137019" y="137078"/>
                </a:lnTo>
                <a:close/>
              </a:path>
              <a:path w="2573655" h="2574290">
                <a:moveTo>
                  <a:pt x="143366" y="143428"/>
                </a:moveTo>
                <a:lnTo>
                  <a:pt x="123328" y="143428"/>
                </a:lnTo>
                <a:lnTo>
                  <a:pt x="129681" y="149778"/>
                </a:lnTo>
                <a:lnTo>
                  <a:pt x="149713" y="149778"/>
                </a:lnTo>
                <a:lnTo>
                  <a:pt x="143366" y="143428"/>
                </a:lnTo>
                <a:close/>
              </a:path>
              <a:path w="2573655" h="2574290">
                <a:moveTo>
                  <a:pt x="149713" y="149778"/>
                </a:moveTo>
                <a:lnTo>
                  <a:pt x="129681" y="149778"/>
                </a:lnTo>
                <a:lnTo>
                  <a:pt x="136034" y="156128"/>
                </a:lnTo>
                <a:lnTo>
                  <a:pt x="156061" y="156128"/>
                </a:lnTo>
                <a:lnTo>
                  <a:pt x="149713" y="149778"/>
                </a:lnTo>
                <a:close/>
              </a:path>
              <a:path w="2573655" h="2574290">
                <a:moveTo>
                  <a:pt x="156061" y="156128"/>
                </a:moveTo>
                <a:lnTo>
                  <a:pt x="136034" y="156128"/>
                </a:lnTo>
                <a:lnTo>
                  <a:pt x="142387" y="162478"/>
                </a:lnTo>
                <a:lnTo>
                  <a:pt x="162408" y="162478"/>
                </a:lnTo>
                <a:lnTo>
                  <a:pt x="156061" y="156128"/>
                </a:lnTo>
                <a:close/>
              </a:path>
              <a:path w="2573655" h="2574290">
                <a:moveTo>
                  <a:pt x="162408" y="162478"/>
                </a:moveTo>
                <a:lnTo>
                  <a:pt x="142387" y="162478"/>
                </a:lnTo>
                <a:lnTo>
                  <a:pt x="148739" y="168828"/>
                </a:lnTo>
                <a:lnTo>
                  <a:pt x="168755" y="168828"/>
                </a:lnTo>
                <a:lnTo>
                  <a:pt x="162408" y="162478"/>
                </a:lnTo>
                <a:close/>
              </a:path>
              <a:path w="2573655" h="2574290">
                <a:moveTo>
                  <a:pt x="168755" y="168828"/>
                </a:moveTo>
                <a:lnTo>
                  <a:pt x="148739" y="168828"/>
                </a:lnTo>
                <a:lnTo>
                  <a:pt x="155092" y="175178"/>
                </a:lnTo>
                <a:lnTo>
                  <a:pt x="175103" y="175178"/>
                </a:lnTo>
                <a:lnTo>
                  <a:pt x="168755" y="168828"/>
                </a:lnTo>
                <a:close/>
              </a:path>
              <a:path w="2573655" h="2574290">
                <a:moveTo>
                  <a:pt x="175103" y="175178"/>
                </a:moveTo>
                <a:lnTo>
                  <a:pt x="155092" y="175178"/>
                </a:lnTo>
                <a:lnTo>
                  <a:pt x="161445" y="181528"/>
                </a:lnTo>
                <a:lnTo>
                  <a:pt x="181450" y="181528"/>
                </a:lnTo>
                <a:lnTo>
                  <a:pt x="175103" y="175178"/>
                </a:lnTo>
                <a:close/>
              </a:path>
              <a:path w="2573655" h="2574290">
                <a:moveTo>
                  <a:pt x="181450" y="181528"/>
                </a:moveTo>
                <a:lnTo>
                  <a:pt x="161445" y="181528"/>
                </a:lnTo>
                <a:lnTo>
                  <a:pt x="174150" y="194228"/>
                </a:lnTo>
                <a:lnTo>
                  <a:pt x="194144" y="194228"/>
                </a:lnTo>
                <a:lnTo>
                  <a:pt x="181450" y="181528"/>
                </a:lnTo>
                <a:close/>
              </a:path>
              <a:path w="2573655" h="2574290">
                <a:moveTo>
                  <a:pt x="194144" y="194228"/>
                </a:moveTo>
                <a:lnTo>
                  <a:pt x="174150" y="194228"/>
                </a:lnTo>
                <a:lnTo>
                  <a:pt x="180503" y="200578"/>
                </a:lnTo>
                <a:lnTo>
                  <a:pt x="200492" y="200578"/>
                </a:lnTo>
                <a:lnTo>
                  <a:pt x="194144" y="194228"/>
                </a:lnTo>
                <a:close/>
              </a:path>
              <a:path w="2573655" h="2574290">
                <a:moveTo>
                  <a:pt x="200492" y="200578"/>
                </a:moveTo>
                <a:lnTo>
                  <a:pt x="180503" y="200578"/>
                </a:lnTo>
                <a:lnTo>
                  <a:pt x="186856" y="206928"/>
                </a:lnTo>
                <a:lnTo>
                  <a:pt x="206839" y="206928"/>
                </a:lnTo>
                <a:lnTo>
                  <a:pt x="200492" y="200578"/>
                </a:lnTo>
                <a:close/>
              </a:path>
              <a:path w="2573655" h="2574290">
                <a:moveTo>
                  <a:pt x="206839" y="206928"/>
                </a:moveTo>
                <a:lnTo>
                  <a:pt x="186856" y="206928"/>
                </a:lnTo>
                <a:lnTo>
                  <a:pt x="193209" y="213278"/>
                </a:lnTo>
                <a:lnTo>
                  <a:pt x="213186" y="213278"/>
                </a:lnTo>
                <a:lnTo>
                  <a:pt x="206839" y="206928"/>
                </a:lnTo>
                <a:close/>
              </a:path>
              <a:path w="2573655" h="2574290">
                <a:moveTo>
                  <a:pt x="213186" y="213278"/>
                </a:moveTo>
                <a:lnTo>
                  <a:pt x="193209" y="213278"/>
                </a:lnTo>
                <a:lnTo>
                  <a:pt x="205914" y="225978"/>
                </a:lnTo>
                <a:lnTo>
                  <a:pt x="225881" y="225978"/>
                </a:lnTo>
                <a:lnTo>
                  <a:pt x="213186" y="213278"/>
                </a:lnTo>
                <a:close/>
              </a:path>
              <a:path w="2573655" h="2574290">
                <a:moveTo>
                  <a:pt x="225881" y="225978"/>
                </a:moveTo>
                <a:lnTo>
                  <a:pt x="205914" y="225978"/>
                </a:lnTo>
                <a:lnTo>
                  <a:pt x="212267" y="232328"/>
                </a:lnTo>
                <a:lnTo>
                  <a:pt x="232228" y="232328"/>
                </a:lnTo>
                <a:lnTo>
                  <a:pt x="225881" y="225978"/>
                </a:lnTo>
                <a:close/>
              </a:path>
              <a:path w="2573655" h="2574290">
                <a:moveTo>
                  <a:pt x="232228" y="232328"/>
                </a:moveTo>
                <a:lnTo>
                  <a:pt x="212267" y="232328"/>
                </a:lnTo>
                <a:lnTo>
                  <a:pt x="224972" y="245028"/>
                </a:lnTo>
                <a:lnTo>
                  <a:pt x="244922" y="245028"/>
                </a:lnTo>
                <a:lnTo>
                  <a:pt x="232228" y="232328"/>
                </a:lnTo>
                <a:close/>
              </a:path>
              <a:path w="2573655" h="2574290">
                <a:moveTo>
                  <a:pt x="244922" y="245028"/>
                </a:moveTo>
                <a:lnTo>
                  <a:pt x="224972" y="245028"/>
                </a:lnTo>
                <a:lnTo>
                  <a:pt x="237678" y="257728"/>
                </a:lnTo>
                <a:lnTo>
                  <a:pt x="257617" y="257728"/>
                </a:lnTo>
                <a:lnTo>
                  <a:pt x="244922" y="245028"/>
                </a:lnTo>
                <a:close/>
              </a:path>
              <a:path w="2573655" h="2574290">
                <a:moveTo>
                  <a:pt x="257617" y="257728"/>
                </a:moveTo>
                <a:lnTo>
                  <a:pt x="237678" y="257728"/>
                </a:lnTo>
                <a:lnTo>
                  <a:pt x="244030" y="264078"/>
                </a:lnTo>
                <a:lnTo>
                  <a:pt x="263964" y="264078"/>
                </a:lnTo>
                <a:lnTo>
                  <a:pt x="257617" y="257728"/>
                </a:lnTo>
                <a:close/>
              </a:path>
              <a:path w="2573655" h="2574290">
                <a:moveTo>
                  <a:pt x="263964" y="264078"/>
                </a:moveTo>
                <a:lnTo>
                  <a:pt x="244030" y="264078"/>
                </a:lnTo>
                <a:lnTo>
                  <a:pt x="250383" y="270428"/>
                </a:lnTo>
                <a:lnTo>
                  <a:pt x="270312" y="270428"/>
                </a:lnTo>
                <a:lnTo>
                  <a:pt x="263964" y="264078"/>
                </a:lnTo>
                <a:close/>
              </a:path>
              <a:path w="2573655" h="2574290">
                <a:moveTo>
                  <a:pt x="270312" y="270428"/>
                </a:moveTo>
                <a:lnTo>
                  <a:pt x="250383" y="270428"/>
                </a:lnTo>
                <a:lnTo>
                  <a:pt x="256736" y="276778"/>
                </a:lnTo>
                <a:lnTo>
                  <a:pt x="276659" y="276778"/>
                </a:lnTo>
                <a:lnTo>
                  <a:pt x="270312" y="270428"/>
                </a:lnTo>
                <a:close/>
              </a:path>
              <a:path w="2573655" h="2574290">
                <a:moveTo>
                  <a:pt x="276659" y="276778"/>
                </a:moveTo>
                <a:lnTo>
                  <a:pt x="256736" y="276778"/>
                </a:lnTo>
                <a:lnTo>
                  <a:pt x="269441" y="289478"/>
                </a:lnTo>
                <a:lnTo>
                  <a:pt x="289353" y="289478"/>
                </a:lnTo>
                <a:lnTo>
                  <a:pt x="276659" y="276778"/>
                </a:lnTo>
                <a:close/>
              </a:path>
              <a:path w="2573655" h="2574290">
                <a:moveTo>
                  <a:pt x="289353" y="289478"/>
                </a:moveTo>
                <a:lnTo>
                  <a:pt x="269441" y="289478"/>
                </a:lnTo>
                <a:lnTo>
                  <a:pt x="275794" y="295828"/>
                </a:lnTo>
                <a:lnTo>
                  <a:pt x="295701" y="295828"/>
                </a:lnTo>
                <a:lnTo>
                  <a:pt x="289353" y="289478"/>
                </a:lnTo>
                <a:close/>
              </a:path>
              <a:path w="2573655" h="2574290">
                <a:moveTo>
                  <a:pt x="295701" y="295828"/>
                </a:moveTo>
                <a:lnTo>
                  <a:pt x="275794" y="295828"/>
                </a:lnTo>
                <a:lnTo>
                  <a:pt x="282147" y="302178"/>
                </a:lnTo>
                <a:lnTo>
                  <a:pt x="302048" y="302178"/>
                </a:lnTo>
                <a:lnTo>
                  <a:pt x="295701" y="295828"/>
                </a:lnTo>
                <a:close/>
              </a:path>
              <a:path w="2573655" h="2574290">
                <a:moveTo>
                  <a:pt x="302048" y="302178"/>
                </a:moveTo>
                <a:lnTo>
                  <a:pt x="282147" y="302178"/>
                </a:lnTo>
                <a:lnTo>
                  <a:pt x="288500" y="308528"/>
                </a:lnTo>
                <a:lnTo>
                  <a:pt x="308395" y="308528"/>
                </a:lnTo>
                <a:lnTo>
                  <a:pt x="302048" y="302178"/>
                </a:lnTo>
                <a:close/>
              </a:path>
              <a:path w="2573655" h="2574290">
                <a:moveTo>
                  <a:pt x="308395" y="308528"/>
                </a:moveTo>
                <a:lnTo>
                  <a:pt x="288500" y="308528"/>
                </a:lnTo>
                <a:lnTo>
                  <a:pt x="301205" y="321228"/>
                </a:lnTo>
                <a:lnTo>
                  <a:pt x="321090" y="321228"/>
                </a:lnTo>
                <a:lnTo>
                  <a:pt x="308395" y="308528"/>
                </a:lnTo>
                <a:close/>
              </a:path>
              <a:path w="2573655" h="2574290">
                <a:moveTo>
                  <a:pt x="321090" y="321228"/>
                </a:moveTo>
                <a:lnTo>
                  <a:pt x="301205" y="321228"/>
                </a:lnTo>
                <a:lnTo>
                  <a:pt x="313911" y="333928"/>
                </a:lnTo>
                <a:lnTo>
                  <a:pt x="333784" y="333928"/>
                </a:lnTo>
                <a:lnTo>
                  <a:pt x="321090" y="321228"/>
                </a:lnTo>
                <a:close/>
              </a:path>
              <a:path w="2573655" h="2574290">
                <a:moveTo>
                  <a:pt x="333784" y="333928"/>
                </a:moveTo>
                <a:lnTo>
                  <a:pt x="313911" y="333928"/>
                </a:lnTo>
                <a:lnTo>
                  <a:pt x="320263" y="340278"/>
                </a:lnTo>
                <a:lnTo>
                  <a:pt x="340131" y="340278"/>
                </a:lnTo>
                <a:lnTo>
                  <a:pt x="333784" y="333928"/>
                </a:lnTo>
                <a:close/>
              </a:path>
              <a:path w="2573655" h="2574290">
                <a:moveTo>
                  <a:pt x="340131" y="340278"/>
                </a:moveTo>
                <a:lnTo>
                  <a:pt x="320263" y="340278"/>
                </a:lnTo>
                <a:lnTo>
                  <a:pt x="332969" y="352978"/>
                </a:lnTo>
                <a:lnTo>
                  <a:pt x="352826" y="352978"/>
                </a:lnTo>
                <a:lnTo>
                  <a:pt x="340131" y="340278"/>
                </a:lnTo>
                <a:close/>
              </a:path>
              <a:path w="2573655" h="2574290">
                <a:moveTo>
                  <a:pt x="352826" y="352978"/>
                </a:moveTo>
                <a:lnTo>
                  <a:pt x="332969" y="352978"/>
                </a:lnTo>
                <a:lnTo>
                  <a:pt x="339322" y="359328"/>
                </a:lnTo>
                <a:lnTo>
                  <a:pt x="359173" y="359328"/>
                </a:lnTo>
                <a:lnTo>
                  <a:pt x="352826" y="352978"/>
                </a:lnTo>
                <a:close/>
              </a:path>
              <a:path w="2573655" h="2574290">
                <a:moveTo>
                  <a:pt x="359173" y="359328"/>
                </a:moveTo>
                <a:lnTo>
                  <a:pt x="339322" y="359328"/>
                </a:lnTo>
                <a:lnTo>
                  <a:pt x="345674" y="365678"/>
                </a:lnTo>
                <a:lnTo>
                  <a:pt x="365520" y="365678"/>
                </a:lnTo>
                <a:lnTo>
                  <a:pt x="359173" y="359328"/>
                </a:lnTo>
                <a:close/>
              </a:path>
              <a:path w="2573655" h="2574290">
                <a:moveTo>
                  <a:pt x="365520" y="365678"/>
                </a:moveTo>
                <a:lnTo>
                  <a:pt x="345674" y="365678"/>
                </a:lnTo>
                <a:lnTo>
                  <a:pt x="352027" y="372028"/>
                </a:lnTo>
                <a:lnTo>
                  <a:pt x="371868" y="372028"/>
                </a:lnTo>
                <a:lnTo>
                  <a:pt x="365520" y="365678"/>
                </a:lnTo>
                <a:close/>
              </a:path>
              <a:path w="2573655" h="2574290">
                <a:moveTo>
                  <a:pt x="371868" y="372028"/>
                </a:moveTo>
                <a:lnTo>
                  <a:pt x="352027" y="372028"/>
                </a:lnTo>
                <a:lnTo>
                  <a:pt x="358380" y="378378"/>
                </a:lnTo>
                <a:lnTo>
                  <a:pt x="378215" y="378378"/>
                </a:lnTo>
                <a:lnTo>
                  <a:pt x="371868" y="372028"/>
                </a:lnTo>
                <a:close/>
              </a:path>
              <a:path w="2573655" h="2574290">
                <a:moveTo>
                  <a:pt x="378215" y="378378"/>
                </a:moveTo>
                <a:lnTo>
                  <a:pt x="358380" y="378378"/>
                </a:lnTo>
                <a:lnTo>
                  <a:pt x="364732" y="384728"/>
                </a:lnTo>
                <a:lnTo>
                  <a:pt x="384562" y="384728"/>
                </a:lnTo>
                <a:lnTo>
                  <a:pt x="378215" y="378378"/>
                </a:lnTo>
                <a:close/>
              </a:path>
              <a:path w="2573655" h="2574290">
                <a:moveTo>
                  <a:pt x="384562" y="384728"/>
                </a:moveTo>
                <a:lnTo>
                  <a:pt x="364732" y="384728"/>
                </a:lnTo>
                <a:lnTo>
                  <a:pt x="371085" y="391078"/>
                </a:lnTo>
                <a:lnTo>
                  <a:pt x="390910" y="391078"/>
                </a:lnTo>
                <a:lnTo>
                  <a:pt x="384562" y="384728"/>
                </a:lnTo>
                <a:close/>
              </a:path>
              <a:path w="2573655" h="2574290">
                <a:moveTo>
                  <a:pt x="390910" y="391078"/>
                </a:moveTo>
                <a:lnTo>
                  <a:pt x="371085" y="391078"/>
                </a:lnTo>
                <a:lnTo>
                  <a:pt x="377438" y="397428"/>
                </a:lnTo>
                <a:lnTo>
                  <a:pt x="397257" y="397428"/>
                </a:lnTo>
                <a:lnTo>
                  <a:pt x="390910" y="391078"/>
                </a:lnTo>
                <a:close/>
              </a:path>
              <a:path w="2573655" h="2574290">
                <a:moveTo>
                  <a:pt x="397257" y="397428"/>
                </a:moveTo>
                <a:lnTo>
                  <a:pt x="377438" y="397428"/>
                </a:lnTo>
                <a:lnTo>
                  <a:pt x="383791" y="403778"/>
                </a:lnTo>
                <a:lnTo>
                  <a:pt x="403604" y="403778"/>
                </a:lnTo>
                <a:lnTo>
                  <a:pt x="397257" y="397428"/>
                </a:lnTo>
                <a:close/>
              </a:path>
              <a:path w="2573655" h="2574290">
                <a:moveTo>
                  <a:pt x="403604" y="403778"/>
                </a:moveTo>
                <a:lnTo>
                  <a:pt x="383791" y="403778"/>
                </a:lnTo>
                <a:lnTo>
                  <a:pt x="396496" y="416478"/>
                </a:lnTo>
                <a:lnTo>
                  <a:pt x="416299" y="416478"/>
                </a:lnTo>
                <a:lnTo>
                  <a:pt x="403604" y="403778"/>
                </a:lnTo>
                <a:close/>
              </a:path>
              <a:path w="2573655" h="2574290">
                <a:moveTo>
                  <a:pt x="416299" y="416478"/>
                </a:moveTo>
                <a:lnTo>
                  <a:pt x="396496" y="416478"/>
                </a:lnTo>
                <a:lnTo>
                  <a:pt x="409202" y="429178"/>
                </a:lnTo>
                <a:lnTo>
                  <a:pt x="428993" y="429178"/>
                </a:lnTo>
                <a:lnTo>
                  <a:pt x="416299" y="416478"/>
                </a:lnTo>
                <a:close/>
              </a:path>
              <a:path w="2573655" h="2574290">
                <a:moveTo>
                  <a:pt x="428993" y="429178"/>
                </a:moveTo>
                <a:lnTo>
                  <a:pt x="409202" y="429178"/>
                </a:lnTo>
                <a:lnTo>
                  <a:pt x="415554" y="435528"/>
                </a:lnTo>
                <a:lnTo>
                  <a:pt x="435340" y="435528"/>
                </a:lnTo>
                <a:lnTo>
                  <a:pt x="428993" y="429178"/>
                </a:lnTo>
                <a:close/>
              </a:path>
              <a:path w="2573655" h="2574290">
                <a:moveTo>
                  <a:pt x="435340" y="435528"/>
                </a:moveTo>
                <a:lnTo>
                  <a:pt x="415554" y="435528"/>
                </a:lnTo>
                <a:lnTo>
                  <a:pt x="434613" y="454578"/>
                </a:lnTo>
                <a:lnTo>
                  <a:pt x="454382" y="454578"/>
                </a:lnTo>
                <a:lnTo>
                  <a:pt x="435340" y="435528"/>
                </a:lnTo>
                <a:close/>
              </a:path>
              <a:path w="2573655" h="2574290">
                <a:moveTo>
                  <a:pt x="454382" y="454578"/>
                </a:moveTo>
                <a:lnTo>
                  <a:pt x="434613" y="454578"/>
                </a:lnTo>
                <a:lnTo>
                  <a:pt x="440965" y="460928"/>
                </a:lnTo>
                <a:lnTo>
                  <a:pt x="460729" y="460928"/>
                </a:lnTo>
                <a:lnTo>
                  <a:pt x="454382" y="454578"/>
                </a:lnTo>
                <a:close/>
              </a:path>
              <a:path w="2573655" h="2574290">
                <a:moveTo>
                  <a:pt x="460729" y="460928"/>
                </a:moveTo>
                <a:lnTo>
                  <a:pt x="440965" y="460928"/>
                </a:lnTo>
                <a:lnTo>
                  <a:pt x="447318" y="467278"/>
                </a:lnTo>
                <a:lnTo>
                  <a:pt x="467077" y="467278"/>
                </a:lnTo>
                <a:lnTo>
                  <a:pt x="460729" y="460928"/>
                </a:lnTo>
                <a:close/>
              </a:path>
              <a:path w="2573655" h="2574290">
                <a:moveTo>
                  <a:pt x="467077" y="467278"/>
                </a:moveTo>
                <a:lnTo>
                  <a:pt x="447318" y="467278"/>
                </a:lnTo>
                <a:lnTo>
                  <a:pt x="466376" y="486328"/>
                </a:lnTo>
                <a:lnTo>
                  <a:pt x="486119" y="486328"/>
                </a:lnTo>
                <a:lnTo>
                  <a:pt x="467077" y="467278"/>
                </a:lnTo>
                <a:close/>
              </a:path>
              <a:path w="2573655" h="2574290">
                <a:moveTo>
                  <a:pt x="486119" y="486328"/>
                </a:moveTo>
                <a:lnTo>
                  <a:pt x="466376" y="486328"/>
                </a:lnTo>
                <a:lnTo>
                  <a:pt x="472729" y="492678"/>
                </a:lnTo>
                <a:lnTo>
                  <a:pt x="492466" y="492678"/>
                </a:lnTo>
                <a:lnTo>
                  <a:pt x="486119" y="486328"/>
                </a:lnTo>
                <a:close/>
              </a:path>
              <a:path w="2573655" h="2574290">
                <a:moveTo>
                  <a:pt x="492466" y="492678"/>
                </a:moveTo>
                <a:lnTo>
                  <a:pt x="472729" y="492678"/>
                </a:lnTo>
                <a:lnTo>
                  <a:pt x="479082" y="499028"/>
                </a:lnTo>
                <a:lnTo>
                  <a:pt x="498813" y="499028"/>
                </a:lnTo>
                <a:lnTo>
                  <a:pt x="492466" y="492678"/>
                </a:lnTo>
                <a:close/>
              </a:path>
              <a:path w="2573655" h="2574290">
                <a:moveTo>
                  <a:pt x="498813" y="499028"/>
                </a:moveTo>
                <a:lnTo>
                  <a:pt x="479082" y="499028"/>
                </a:lnTo>
                <a:lnTo>
                  <a:pt x="485434" y="505378"/>
                </a:lnTo>
                <a:lnTo>
                  <a:pt x="505160" y="505378"/>
                </a:lnTo>
                <a:lnTo>
                  <a:pt x="498813" y="499028"/>
                </a:lnTo>
                <a:close/>
              </a:path>
              <a:path w="2573655" h="2574290">
                <a:moveTo>
                  <a:pt x="505160" y="505378"/>
                </a:moveTo>
                <a:lnTo>
                  <a:pt x="485434" y="505378"/>
                </a:lnTo>
                <a:lnTo>
                  <a:pt x="491787" y="511728"/>
                </a:lnTo>
                <a:lnTo>
                  <a:pt x="511508" y="511728"/>
                </a:lnTo>
                <a:lnTo>
                  <a:pt x="505160" y="505378"/>
                </a:lnTo>
                <a:close/>
              </a:path>
              <a:path w="2573655" h="2574290">
                <a:moveTo>
                  <a:pt x="511508" y="511728"/>
                </a:moveTo>
                <a:lnTo>
                  <a:pt x="491787" y="511728"/>
                </a:lnTo>
                <a:lnTo>
                  <a:pt x="510845" y="530778"/>
                </a:lnTo>
                <a:lnTo>
                  <a:pt x="530549" y="530778"/>
                </a:lnTo>
                <a:lnTo>
                  <a:pt x="511508" y="511728"/>
                </a:lnTo>
                <a:close/>
              </a:path>
              <a:path w="2573655" h="2574290">
                <a:moveTo>
                  <a:pt x="530549" y="530778"/>
                </a:moveTo>
                <a:lnTo>
                  <a:pt x="510845" y="530778"/>
                </a:lnTo>
                <a:lnTo>
                  <a:pt x="517198" y="537128"/>
                </a:lnTo>
                <a:lnTo>
                  <a:pt x="536897" y="537128"/>
                </a:lnTo>
                <a:lnTo>
                  <a:pt x="530549" y="530778"/>
                </a:lnTo>
                <a:close/>
              </a:path>
              <a:path w="2573655" h="2574290">
                <a:moveTo>
                  <a:pt x="536897" y="537128"/>
                </a:moveTo>
                <a:lnTo>
                  <a:pt x="517198" y="537128"/>
                </a:lnTo>
                <a:lnTo>
                  <a:pt x="523551" y="543478"/>
                </a:lnTo>
                <a:lnTo>
                  <a:pt x="543244" y="543478"/>
                </a:lnTo>
                <a:lnTo>
                  <a:pt x="536897" y="537128"/>
                </a:lnTo>
                <a:close/>
              </a:path>
              <a:path w="2573655" h="2574290">
                <a:moveTo>
                  <a:pt x="543244" y="543478"/>
                </a:moveTo>
                <a:lnTo>
                  <a:pt x="523551" y="543478"/>
                </a:lnTo>
                <a:lnTo>
                  <a:pt x="529904" y="549828"/>
                </a:lnTo>
                <a:lnTo>
                  <a:pt x="549591" y="549828"/>
                </a:lnTo>
                <a:lnTo>
                  <a:pt x="543244" y="543478"/>
                </a:lnTo>
                <a:close/>
              </a:path>
              <a:path w="2573655" h="2574290">
                <a:moveTo>
                  <a:pt x="549591" y="549828"/>
                </a:moveTo>
                <a:lnTo>
                  <a:pt x="529904" y="549828"/>
                </a:lnTo>
                <a:lnTo>
                  <a:pt x="536256" y="556178"/>
                </a:lnTo>
                <a:lnTo>
                  <a:pt x="555938" y="556178"/>
                </a:lnTo>
                <a:lnTo>
                  <a:pt x="549591" y="549828"/>
                </a:lnTo>
                <a:close/>
              </a:path>
              <a:path w="2573655" h="2574290">
                <a:moveTo>
                  <a:pt x="555938" y="556178"/>
                </a:moveTo>
                <a:lnTo>
                  <a:pt x="536256" y="556178"/>
                </a:lnTo>
                <a:lnTo>
                  <a:pt x="542609" y="562528"/>
                </a:lnTo>
                <a:lnTo>
                  <a:pt x="562286" y="562528"/>
                </a:lnTo>
                <a:lnTo>
                  <a:pt x="555938" y="556178"/>
                </a:lnTo>
                <a:close/>
              </a:path>
              <a:path w="2573655" h="2574290">
                <a:moveTo>
                  <a:pt x="562286" y="562528"/>
                </a:moveTo>
                <a:lnTo>
                  <a:pt x="542609" y="562528"/>
                </a:lnTo>
                <a:lnTo>
                  <a:pt x="548962" y="568878"/>
                </a:lnTo>
                <a:lnTo>
                  <a:pt x="568633" y="568878"/>
                </a:lnTo>
                <a:lnTo>
                  <a:pt x="562286" y="562528"/>
                </a:lnTo>
                <a:close/>
              </a:path>
              <a:path w="2573655" h="2574290">
                <a:moveTo>
                  <a:pt x="568633" y="568878"/>
                </a:moveTo>
                <a:lnTo>
                  <a:pt x="548962" y="568878"/>
                </a:lnTo>
                <a:lnTo>
                  <a:pt x="555315" y="575228"/>
                </a:lnTo>
                <a:lnTo>
                  <a:pt x="574980" y="575228"/>
                </a:lnTo>
                <a:lnTo>
                  <a:pt x="568633" y="568878"/>
                </a:lnTo>
                <a:close/>
              </a:path>
              <a:path w="2573655" h="2574290">
                <a:moveTo>
                  <a:pt x="574980" y="575228"/>
                </a:moveTo>
                <a:lnTo>
                  <a:pt x="555315" y="575228"/>
                </a:lnTo>
                <a:lnTo>
                  <a:pt x="561667" y="581578"/>
                </a:lnTo>
                <a:lnTo>
                  <a:pt x="581328" y="581578"/>
                </a:lnTo>
                <a:lnTo>
                  <a:pt x="574980" y="575228"/>
                </a:lnTo>
                <a:close/>
              </a:path>
              <a:path w="2573655" h="2574290">
                <a:moveTo>
                  <a:pt x="581328" y="581578"/>
                </a:moveTo>
                <a:lnTo>
                  <a:pt x="561667" y="581578"/>
                </a:lnTo>
                <a:lnTo>
                  <a:pt x="574373" y="594278"/>
                </a:lnTo>
                <a:lnTo>
                  <a:pt x="594022" y="594278"/>
                </a:lnTo>
                <a:lnTo>
                  <a:pt x="581328" y="581578"/>
                </a:lnTo>
                <a:close/>
              </a:path>
              <a:path w="2573655" h="2574290">
                <a:moveTo>
                  <a:pt x="594022" y="594278"/>
                </a:moveTo>
                <a:lnTo>
                  <a:pt x="574373" y="594278"/>
                </a:lnTo>
                <a:lnTo>
                  <a:pt x="580725" y="600628"/>
                </a:lnTo>
                <a:lnTo>
                  <a:pt x="600369" y="600628"/>
                </a:lnTo>
                <a:lnTo>
                  <a:pt x="594022" y="594278"/>
                </a:lnTo>
                <a:close/>
              </a:path>
              <a:path w="2573655" h="2574290">
                <a:moveTo>
                  <a:pt x="600369" y="600628"/>
                </a:moveTo>
                <a:lnTo>
                  <a:pt x="580725" y="600628"/>
                </a:lnTo>
                <a:lnTo>
                  <a:pt x="587078" y="606978"/>
                </a:lnTo>
                <a:lnTo>
                  <a:pt x="606717" y="606978"/>
                </a:lnTo>
                <a:lnTo>
                  <a:pt x="600369" y="600628"/>
                </a:lnTo>
                <a:close/>
              </a:path>
              <a:path w="2573655" h="2574290">
                <a:moveTo>
                  <a:pt x="606717" y="606978"/>
                </a:moveTo>
                <a:lnTo>
                  <a:pt x="587078" y="606978"/>
                </a:lnTo>
                <a:lnTo>
                  <a:pt x="593431" y="613328"/>
                </a:lnTo>
                <a:lnTo>
                  <a:pt x="613064" y="613328"/>
                </a:lnTo>
                <a:lnTo>
                  <a:pt x="606717" y="606978"/>
                </a:lnTo>
                <a:close/>
              </a:path>
              <a:path w="2573655" h="2574290">
                <a:moveTo>
                  <a:pt x="613064" y="613328"/>
                </a:moveTo>
                <a:lnTo>
                  <a:pt x="593431" y="613328"/>
                </a:lnTo>
                <a:lnTo>
                  <a:pt x="599784" y="619678"/>
                </a:lnTo>
                <a:lnTo>
                  <a:pt x="619411" y="619678"/>
                </a:lnTo>
                <a:lnTo>
                  <a:pt x="613064" y="613328"/>
                </a:lnTo>
                <a:close/>
              </a:path>
              <a:path w="2573655" h="2574290">
                <a:moveTo>
                  <a:pt x="619411" y="619678"/>
                </a:moveTo>
                <a:lnTo>
                  <a:pt x="599784" y="619678"/>
                </a:lnTo>
                <a:lnTo>
                  <a:pt x="606136" y="626028"/>
                </a:lnTo>
                <a:lnTo>
                  <a:pt x="625758" y="626028"/>
                </a:lnTo>
                <a:lnTo>
                  <a:pt x="619411" y="619678"/>
                </a:lnTo>
                <a:close/>
              </a:path>
              <a:path w="2573655" h="2574290">
                <a:moveTo>
                  <a:pt x="625758" y="626028"/>
                </a:moveTo>
                <a:lnTo>
                  <a:pt x="606136" y="626028"/>
                </a:lnTo>
                <a:lnTo>
                  <a:pt x="612489" y="632378"/>
                </a:lnTo>
                <a:lnTo>
                  <a:pt x="632106" y="632378"/>
                </a:lnTo>
                <a:lnTo>
                  <a:pt x="625758" y="626028"/>
                </a:lnTo>
                <a:close/>
              </a:path>
              <a:path w="2573655" h="2574290">
                <a:moveTo>
                  <a:pt x="632106" y="632378"/>
                </a:moveTo>
                <a:lnTo>
                  <a:pt x="612489" y="632378"/>
                </a:lnTo>
                <a:lnTo>
                  <a:pt x="618842" y="638728"/>
                </a:lnTo>
                <a:lnTo>
                  <a:pt x="638453" y="638728"/>
                </a:lnTo>
                <a:lnTo>
                  <a:pt x="632106" y="632378"/>
                </a:lnTo>
                <a:close/>
              </a:path>
              <a:path w="2573655" h="2574290">
                <a:moveTo>
                  <a:pt x="638453" y="638728"/>
                </a:moveTo>
                <a:lnTo>
                  <a:pt x="618842" y="638728"/>
                </a:lnTo>
                <a:lnTo>
                  <a:pt x="625195" y="645078"/>
                </a:lnTo>
                <a:lnTo>
                  <a:pt x="644800" y="645078"/>
                </a:lnTo>
                <a:lnTo>
                  <a:pt x="638453" y="638728"/>
                </a:lnTo>
                <a:close/>
              </a:path>
              <a:path w="2573655" h="2574290">
                <a:moveTo>
                  <a:pt x="644800" y="645078"/>
                </a:moveTo>
                <a:lnTo>
                  <a:pt x="625195" y="645078"/>
                </a:lnTo>
                <a:lnTo>
                  <a:pt x="631547" y="651428"/>
                </a:lnTo>
                <a:lnTo>
                  <a:pt x="651147" y="651428"/>
                </a:lnTo>
                <a:lnTo>
                  <a:pt x="644800" y="645078"/>
                </a:lnTo>
                <a:close/>
              </a:path>
              <a:path w="2573655" h="2574290">
                <a:moveTo>
                  <a:pt x="651147" y="651428"/>
                </a:moveTo>
                <a:lnTo>
                  <a:pt x="631547" y="651428"/>
                </a:lnTo>
                <a:lnTo>
                  <a:pt x="637900" y="657778"/>
                </a:lnTo>
                <a:lnTo>
                  <a:pt x="657495" y="657778"/>
                </a:lnTo>
                <a:lnTo>
                  <a:pt x="651147" y="651428"/>
                </a:lnTo>
                <a:close/>
              </a:path>
              <a:path w="2573655" h="2574290">
                <a:moveTo>
                  <a:pt x="657495" y="657778"/>
                </a:moveTo>
                <a:lnTo>
                  <a:pt x="637900" y="657778"/>
                </a:lnTo>
                <a:lnTo>
                  <a:pt x="644253" y="664128"/>
                </a:lnTo>
                <a:lnTo>
                  <a:pt x="663842" y="664128"/>
                </a:lnTo>
                <a:lnTo>
                  <a:pt x="657495" y="657778"/>
                </a:lnTo>
                <a:close/>
              </a:path>
              <a:path w="2573655" h="2574290">
                <a:moveTo>
                  <a:pt x="663842" y="664128"/>
                </a:moveTo>
                <a:lnTo>
                  <a:pt x="644253" y="664128"/>
                </a:lnTo>
                <a:lnTo>
                  <a:pt x="650606" y="670478"/>
                </a:lnTo>
                <a:lnTo>
                  <a:pt x="670189" y="670478"/>
                </a:lnTo>
                <a:lnTo>
                  <a:pt x="663842" y="664128"/>
                </a:lnTo>
                <a:close/>
              </a:path>
              <a:path w="2573655" h="2574290">
                <a:moveTo>
                  <a:pt x="670189" y="670478"/>
                </a:moveTo>
                <a:lnTo>
                  <a:pt x="650606" y="670478"/>
                </a:lnTo>
                <a:lnTo>
                  <a:pt x="656958" y="676828"/>
                </a:lnTo>
                <a:lnTo>
                  <a:pt x="676536" y="676828"/>
                </a:lnTo>
                <a:lnTo>
                  <a:pt x="670189" y="670478"/>
                </a:lnTo>
                <a:close/>
              </a:path>
              <a:path w="2573655" h="2574290">
                <a:moveTo>
                  <a:pt x="676536" y="676828"/>
                </a:moveTo>
                <a:lnTo>
                  <a:pt x="656958" y="676828"/>
                </a:lnTo>
                <a:lnTo>
                  <a:pt x="663311" y="683178"/>
                </a:lnTo>
                <a:lnTo>
                  <a:pt x="682884" y="683178"/>
                </a:lnTo>
                <a:lnTo>
                  <a:pt x="676536" y="676828"/>
                </a:lnTo>
                <a:close/>
              </a:path>
              <a:path w="2573655" h="2574290">
                <a:moveTo>
                  <a:pt x="682884" y="683178"/>
                </a:moveTo>
                <a:lnTo>
                  <a:pt x="663311" y="683178"/>
                </a:lnTo>
                <a:lnTo>
                  <a:pt x="669664" y="689528"/>
                </a:lnTo>
                <a:lnTo>
                  <a:pt x="689231" y="689528"/>
                </a:lnTo>
                <a:lnTo>
                  <a:pt x="682884" y="683178"/>
                </a:lnTo>
                <a:close/>
              </a:path>
              <a:path w="2573655" h="2574290">
                <a:moveTo>
                  <a:pt x="689231" y="689528"/>
                </a:moveTo>
                <a:lnTo>
                  <a:pt x="669664" y="689528"/>
                </a:lnTo>
                <a:lnTo>
                  <a:pt x="676017" y="695878"/>
                </a:lnTo>
                <a:lnTo>
                  <a:pt x="695578" y="695878"/>
                </a:lnTo>
                <a:lnTo>
                  <a:pt x="689231" y="689528"/>
                </a:lnTo>
                <a:close/>
              </a:path>
              <a:path w="2573655" h="2574290">
                <a:moveTo>
                  <a:pt x="695578" y="695878"/>
                </a:moveTo>
                <a:lnTo>
                  <a:pt x="676017" y="695878"/>
                </a:lnTo>
                <a:lnTo>
                  <a:pt x="682369" y="702228"/>
                </a:lnTo>
                <a:lnTo>
                  <a:pt x="701926" y="702228"/>
                </a:lnTo>
                <a:lnTo>
                  <a:pt x="695578" y="695878"/>
                </a:lnTo>
                <a:close/>
              </a:path>
              <a:path w="2573655" h="2574290">
                <a:moveTo>
                  <a:pt x="701926" y="702228"/>
                </a:moveTo>
                <a:lnTo>
                  <a:pt x="682369" y="702228"/>
                </a:lnTo>
                <a:lnTo>
                  <a:pt x="688722" y="708578"/>
                </a:lnTo>
                <a:lnTo>
                  <a:pt x="708273" y="708578"/>
                </a:lnTo>
                <a:lnTo>
                  <a:pt x="701926" y="702228"/>
                </a:lnTo>
                <a:close/>
              </a:path>
              <a:path w="2573655" h="2574290">
                <a:moveTo>
                  <a:pt x="708273" y="708578"/>
                </a:moveTo>
                <a:lnTo>
                  <a:pt x="688722" y="708578"/>
                </a:lnTo>
                <a:lnTo>
                  <a:pt x="701427" y="721278"/>
                </a:lnTo>
                <a:lnTo>
                  <a:pt x="720967" y="721278"/>
                </a:lnTo>
                <a:lnTo>
                  <a:pt x="708273" y="708578"/>
                </a:lnTo>
                <a:close/>
              </a:path>
              <a:path w="2573655" h="2574290">
                <a:moveTo>
                  <a:pt x="720967" y="721278"/>
                </a:moveTo>
                <a:lnTo>
                  <a:pt x="701427" y="721278"/>
                </a:lnTo>
                <a:lnTo>
                  <a:pt x="707780" y="727628"/>
                </a:lnTo>
                <a:lnTo>
                  <a:pt x="727315" y="727628"/>
                </a:lnTo>
                <a:lnTo>
                  <a:pt x="720967" y="721278"/>
                </a:lnTo>
                <a:close/>
              </a:path>
              <a:path w="2573655" h="2574290">
                <a:moveTo>
                  <a:pt x="727315" y="727628"/>
                </a:moveTo>
                <a:lnTo>
                  <a:pt x="707780" y="727628"/>
                </a:lnTo>
                <a:lnTo>
                  <a:pt x="714133" y="733978"/>
                </a:lnTo>
                <a:lnTo>
                  <a:pt x="733662" y="733978"/>
                </a:lnTo>
                <a:lnTo>
                  <a:pt x="727315" y="727628"/>
                </a:lnTo>
                <a:close/>
              </a:path>
              <a:path w="2573655" h="2574290">
                <a:moveTo>
                  <a:pt x="733662" y="733978"/>
                </a:moveTo>
                <a:lnTo>
                  <a:pt x="714133" y="733978"/>
                </a:lnTo>
                <a:lnTo>
                  <a:pt x="720486" y="740328"/>
                </a:lnTo>
                <a:lnTo>
                  <a:pt x="740009" y="740328"/>
                </a:lnTo>
                <a:lnTo>
                  <a:pt x="733662" y="733978"/>
                </a:lnTo>
                <a:close/>
              </a:path>
              <a:path w="2573655" h="2574290">
                <a:moveTo>
                  <a:pt x="740009" y="740328"/>
                </a:moveTo>
                <a:lnTo>
                  <a:pt x="720486" y="740328"/>
                </a:lnTo>
                <a:lnTo>
                  <a:pt x="733191" y="753028"/>
                </a:lnTo>
                <a:lnTo>
                  <a:pt x="752704" y="753028"/>
                </a:lnTo>
                <a:lnTo>
                  <a:pt x="740009" y="740328"/>
                </a:lnTo>
                <a:close/>
              </a:path>
              <a:path w="2573655" h="2574290">
                <a:moveTo>
                  <a:pt x="752704" y="753028"/>
                </a:moveTo>
                <a:lnTo>
                  <a:pt x="733191" y="753028"/>
                </a:lnTo>
                <a:lnTo>
                  <a:pt x="739544" y="759378"/>
                </a:lnTo>
                <a:lnTo>
                  <a:pt x="759051" y="759378"/>
                </a:lnTo>
                <a:lnTo>
                  <a:pt x="752704" y="753028"/>
                </a:lnTo>
                <a:close/>
              </a:path>
              <a:path w="2573655" h="2574290">
                <a:moveTo>
                  <a:pt x="759051" y="759378"/>
                </a:moveTo>
                <a:lnTo>
                  <a:pt x="739544" y="759378"/>
                </a:lnTo>
                <a:lnTo>
                  <a:pt x="745897" y="765728"/>
                </a:lnTo>
                <a:lnTo>
                  <a:pt x="765398" y="765728"/>
                </a:lnTo>
                <a:lnTo>
                  <a:pt x="759051" y="759378"/>
                </a:lnTo>
                <a:close/>
              </a:path>
              <a:path w="2573655" h="2574290">
                <a:moveTo>
                  <a:pt x="765398" y="765728"/>
                </a:moveTo>
                <a:lnTo>
                  <a:pt x="745897" y="765728"/>
                </a:lnTo>
                <a:lnTo>
                  <a:pt x="752249" y="772078"/>
                </a:lnTo>
                <a:lnTo>
                  <a:pt x="771745" y="772078"/>
                </a:lnTo>
                <a:lnTo>
                  <a:pt x="765398" y="765728"/>
                </a:lnTo>
                <a:close/>
              </a:path>
              <a:path w="2573655" h="2574290">
                <a:moveTo>
                  <a:pt x="771745" y="772078"/>
                </a:moveTo>
                <a:lnTo>
                  <a:pt x="752249" y="772078"/>
                </a:lnTo>
                <a:lnTo>
                  <a:pt x="764955" y="784778"/>
                </a:lnTo>
                <a:lnTo>
                  <a:pt x="784440" y="784778"/>
                </a:lnTo>
                <a:lnTo>
                  <a:pt x="771745" y="772078"/>
                </a:lnTo>
                <a:close/>
              </a:path>
              <a:path w="2573655" h="2574290">
                <a:moveTo>
                  <a:pt x="784440" y="784778"/>
                </a:moveTo>
                <a:lnTo>
                  <a:pt x="764955" y="784778"/>
                </a:lnTo>
                <a:lnTo>
                  <a:pt x="771308" y="791128"/>
                </a:lnTo>
                <a:lnTo>
                  <a:pt x="790787" y="791128"/>
                </a:lnTo>
                <a:lnTo>
                  <a:pt x="784440" y="784778"/>
                </a:lnTo>
                <a:close/>
              </a:path>
              <a:path w="2573655" h="2574290">
                <a:moveTo>
                  <a:pt x="790787" y="791128"/>
                </a:moveTo>
                <a:lnTo>
                  <a:pt x="771308" y="791128"/>
                </a:lnTo>
                <a:lnTo>
                  <a:pt x="777660" y="797478"/>
                </a:lnTo>
                <a:lnTo>
                  <a:pt x="797135" y="797478"/>
                </a:lnTo>
                <a:lnTo>
                  <a:pt x="790787" y="791128"/>
                </a:lnTo>
                <a:close/>
              </a:path>
              <a:path w="2573655" h="2574290">
                <a:moveTo>
                  <a:pt x="797135" y="797478"/>
                </a:moveTo>
                <a:lnTo>
                  <a:pt x="777660" y="797478"/>
                </a:lnTo>
                <a:lnTo>
                  <a:pt x="784013" y="803828"/>
                </a:lnTo>
                <a:lnTo>
                  <a:pt x="803482" y="803828"/>
                </a:lnTo>
                <a:lnTo>
                  <a:pt x="797135" y="797478"/>
                </a:lnTo>
                <a:close/>
              </a:path>
              <a:path w="2573655" h="2574290">
                <a:moveTo>
                  <a:pt x="803482" y="803828"/>
                </a:moveTo>
                <a:lnTo>
                  <a:pt x="784013" y="803828"/>
                </a:lnTo>
                <a:lnTo>
                  <a:pt x="790366" y="810178"/>
                </a:lnTo>
                <a:lnTo>
                  <a:pt x="809829" y="810178"/>
                </a:lnTo>
                <a:lnTo>
                  <a:pt x="803482" y="803828"/>
                </a:lnTo>
                <a:close/>
              </a:path>
              <a:path w="2573655" h="2574290">
                <a:moveTo>
                  <a:pt x="809829" y="810178"/>
                </a:moveTo>
                <a:lnTo>
                  <a:pt x="790366" y="810178"/>
                </a:lnTo>
                <a:lnTo>
                  <a:pt x="796718" y="816528"/>
                </a:lnTo>
                <a:lnTo>
                  <a:pt x="816176" y="816528"/>
                </a:lnTo>
                <a:lnTo>
                  <a:pt x="809829" y="810178"/>
                </a:lnTo>
                <a:close/>
              </a:path>
              <a:path w="2573655" h="2574290">
                <a:moveTo>
                  <a:pt x="816176" y="816528"/>
                </a:moveTo>
                <a:lnTo>
                  <a:pt x="796718" y="816528"/>
                </a:lnTo>
                <a:lnTo>
                  <a:pt x="803071" y="822878"/>
                </a:lnTo>
                <a:lnTo>
                  <a:pt x="822524" y="822878"/>
                </a:lnTo>
                <a:lnTo>
                  <a:pt x="816176" y="816528"/>
                </a:lnTo>
                <a:close/>
              </a:path>
              <a:path w="2573655" h="2574290">
                <a:moveTo>
                  <a:pt x="822524" y="822878"/>
                </a:moveTo>
                <a:lnTo>
                  <a:pt x="803071" y="822878"/>
                </a:lnTo>
                <a:lnTo>
                  <a:pt x="809424" y="829228"/>
                </a:lnTo>
                <a:lnTo>
                  <a:pt x="828871" y="829228"/>
                </a:lnTo>
                <a:lnTo>
                  <a:pt x="822524" y="822878"/>
                </a:lnTo>
                <a:close/>
              </a:path>
              <a:path w="2573655" h="2574290">
                <a:moveTo>
                  <a:pt x="828871" y="829228"/>
                </a:moveTo>
                <a:lnTo>
                  <a:pt x="809424" y="829228"/>
                </a:lnTo>
                <a:lnTo>
                  <a:pt x="815777" y="835578"/>
                </a:lnTo>
                <a:lnTo>
                  <a:pt x="835218" y="835578"/>
                </a:lnTo>
                <a:lnTo>
                  <a:pt x="828871" y="829228"/>
                </a:lnTo>
                <a:close/>
              </a:path>
              <a:path w="2573655" h="2574290">
                <a:moveTo>
                  <a:pt x="835218" y="835578"/>
                </a:moveTo>
                <a:lnTo>
                  <a:pt x="815777" y="835578"/>
                </a:lnTo>
                <a:lnTo>
                  <a:pt x="822129" y="841928"/>
                </a:lnTo>
                <a:lnTo>
                  <a:pt x="841565" y="841928"/>
                </a:lnTo>
                <a:lnTo>
                  <a:pt x="835218" y="835578"/>
                </a:lnTo>
                <a:close/>
              </a:path>
              <a:path w="2573655" h="2574290">
                <a:moveTo>
                  <a:pt x="841565" y="841928"/>
                </a:moveTo>
                <a:lnTo>
                  <a:pt x="822129" y="841928"/>
                </a:lnTo>
                <a:lnTo>
                  <a:pt x="828482" y="848278"/>
                </a:lnTo>
                <a:lnTo>
                  <a:pt x="847913" y="848278"/>
                </a:lnTo>
                <a:lnTo>
                  <a:pt x="841565" y="841928"/>
                </a:lnTo>
                <a:close/>
              </a:path>
              <a:path w="2573655" h="2574290">
                <a:moveTo>
                  <a:pt x="847913" y="848278"/>
                </a:moveTo>
                <a:lnTo>
                  <a:pt x="828482" y="848278"/>
                </a:lnTo>
                <a:lnTo>
                  <a:pt x="834835" y="854628"/>
                </a:lnTo>
                <a:lnTo>
                  <a:pt x="854260" y="854628"/>
                </a:lnTo>
                <a:lnTo>
                  <a:pt x="847913" y="848278"/>
                </a:lnTo>
                <a:close/>
              </a:path>
              <a:path w="2573655" h="2574290">
                <a:moveTo>
                  <a:pt x="854260" y="854628"/>
                </a:moveTo>
                <a:lnTo>
                  <a:pt x="834835" y="854628"/>
                </a:lnTo>
                <a:lnTo>
                  <a:pt x="841188" y="860978"/>
                </a:lnTo>
                <a:lnTo>
                  <a:pt x="860607" y="860978"/>
                </a:lnTo>
                <a:lnTo>
                  <a:pt x="854260" y="854628"/>
                </a:lnTo>
                <a:close/>
              </a:path>
              <a:path w="2573655" h="2574290">
                <a:moveTo>
                  <a:pt x="860607" y="860978"/>
                </a:moveTo>
                <a:lnTo>
                  <a:pt x="841188" y="860978"/>
                </a:lnTo>
                <a:lnTo>
                  <a:pt x="847540" y="867328"/>
                </a:lnTo>
                <a:lnTo>
                  <a:pt x="866954" y="867328"/>
                </a:lnTo>
                <a:lnTo>
                  <a:pt x="860607" y="860978"/>
                </a:lnTo>
                <a:close/>
              </a:path>
              <a:path w="2573655" h="2574290">
                <a:moveTo>
                  <a:pt x="866954" y="867328"/>
                </a:moveTo>
                <a:lnTo>
                  <a:pt x="847540" y="867328"/>
                </a:lnTo>
                <a:lnTo>
                  <a:pt x="853893" y="873678"/>
                </a:lnTo>
                <a:lnTo>
                  <a:pt x="873302" y="873678"/>
                </a:lnTo>
                <a:lnTo>
                  <a:pt x="866954" y="867328"/>
                </a:lnTo>
                <a:close/>
              </a:path>
              <a:path w="2573655" h="2574290">
                <a:moveTo>
                  <a:pt x="873302" y="873678"/>
                </a:moveTo>
                <a:lnTo>
                  <a:pt x="853893" y="873678"/>
                </a:lnTo>
                <a:lnTo>
                  <a:pt x="860246" y="880028"/>
                </a:lnTo>
                <a:lnTo>
                  <a:pt x="879649" y="880028"/>
                </a:lnTo>
                <a:lnTo>
                  <a:pt x="873302" y="873678"/>
                </a:lnTo>
                <a:close/>
              </a:path>
              <a:path w="2573655" h="2574290">
                <a:moveTo>
                  <a:pt x="879649" y="880028"/>
                </a:moveTo>
                <a:lnTo>
                  <a:pt x="860246" y="880028"/>
                </a:lnTo>
                <a:lnTo>
                  <a:pt x="866599" y="886378"/>
                </a:lnTo>
                <a:lnTo>
                  <a:pt x="885996" y="886378"/>
                </a:lnTo>
                <a:lnTo>
                  <a:pt x="879649" y="880028"/>
                </a:lnTo>
                <a:close/>
              </a:path>
              <a:path w="2573655" h="2574290">
                <a:moveTo>
                  <a:pt x="885996" y="886378"/>
                </a:moveTo>
                <a:lnTo>
                  <a:pt x="866599" y="886378"/>
                </a:lnTo>
                <a:lnTo>
                  <a:pt x="872951" y="892728"/>
                </a:lnTo>
                <a:lnTo>
                  <a:pt x="892344" y="892728"/>
                </a:lnTo>
                <a:lnTo>
                  <a:pt x="885996" y="886378"/>
                </a:lnTo>
                <a:close/>
              </a:path>
              <a:path w="2573655" h="2574290">
                <a:moveTo>
                  <a:pt x="892344" y="892728"/>
                </a:moveTo>
                <a:lnTo>
                  <a:pt x="872951" y="892728"/>
                </a:lnTo>
                <a:lnTo>
                  <a:pt x="879304" y="899078"/>
                </a:lnTo>
                <a:lnTo>
                  <a:pt x="898691" y="899078"/>
                </a:lnTo>
                <a:lnTo>
                  <a:pt x="892344" y="892728"/>
                </a:lnTo>
                <a:close/>
              </a:path>
              <a:path w="2573655" h="2574290">
                <a:moveTo>
                  <a:pt x="898691" y="899078"/>
                </a:moveTo>
                <a:lnTo>
                  <a:pt x="879304" y="899078"/>
                </a:lnTo>
                <a:lnTo>
                  <a:pt x="885657" y="905428"/>
                </a:lnTo>
                <a:lnTo>
                  <a:pt x="905038" y="905428"/>
                </a:lnTo>
                <a:lnTo>
                  <a:pt x="898691" y="899078"/>
                </a:lnTo>
                <a:close/>
              </a:path>
              <a:path w="2573655" h="2574290">
                <a:moveTo>
                  <a:pt x="905038" y="905428"/>
                </a:moveTo>
                <a:lnTo>
                  <a:pt x="885657" y="905428"/>
                </a:lnTo>
                <a:lnTo>
                  <a:pt x="892010" y="911778"/>
                </a:lnTo>
                <a:lnTo>
                  <a:pt x="911385" y="911778"/>
                </a:lnTo>
                <a:lnTo>
                  <a:pt x="905038" y="905428"/>
                </a:lnTo>
                <a:close/>
              </a:path>
              <a:path w="2573655" h="2574290">
                <a:moveTo>
                  <a:pt x="911385" y="911778"/>
                </a:moveTo>
                <a:lnTo>
                  <a:pt x="892010" y="911778"/>
                </a:lnTo>
                <a:lnTo>
                  <a:pt x="898362" y="918128"/>
                </a:lnTo>
                <a:lnTo>
                  <a:pt x="917733" y="918128"/>
                </a:lnTo>
                <a:lnTo>
                  <a:pt x="911385" y="911778"/>
                </a:lnTo>
                <a:close/>
              </a:path>
              <a:path w="2573655" h="2574290">
                <a:moveTo>
                  <a:pt x="917733" y="918128"/>
                </a:moveTo>
                <a:lnTo>
                  <a:pt x="898362" y="918128"/>
                </a:lnTo>
                <a:lnTo>
                  <a:pt x="904715" y="924478"/>
                </a:lnTo>
                <a:lnTo>
                  <a:pt x="924080" y="924478"/>
                </a:lnTo>
                <a:lnTo>
                  <a:pt x="917733" y="918128"/>
                </a:lnTo>
                <a:close/>
              </a:path>
              <a:path w="2573655" h="2574290">
                <a:moveTo>
                  <a:pt x="924080" y="924478"/>
                </a:moveTo>
                <a:lnTo>
                  <a:pt x="904715" y="924478"/>
                </a:lnTo>
                <a:lnTo>
                  <a:pt x="911068" y="930828"/>
                </a:lnTo>
                <a:lnTo>
                  <a:pt x="930427" y="930828"/>
                </a:lnTo>
                <a:lnTo>
                  <a:pt x="924080" y="924478"/>
                </a:lnTo>
                <a:close/>
              </a:path>
              <a:path w="2573655" h="2574290">
                <a:moveTo>
                  <a:pt x="930427" y="930828"/>
                </a:moveTo>
                <a:lnTo>
                  <a:pt x="911068" y="930828"/>
                </a:lnTo>
                <a:lnTo>
                  <a:pt x="923773" y="943528"/>
                </a:lnTo>
                <a:lnTo>
                  <a:pt x="943122" y="943528"/>
                </a:lnTo>
                <a:lnTo>
                  <a:pt x="930427" y="930828"/>
                </a:lnTo>
                <a:close/>
              </a:path>
              <a:path w="2573655" h="2574290">
                <a:moveTo>
                  <a:pt x="943122" y="943528"/>
                </a:moveTo>
                <a:lnTo>
                  <a:pt x="923773" y="943528"/>
                </a:lnTo>
                <a:lnTo>
                  <a:pt x="930126" y="949878"/>
                </a:lnTo>
                <a:lnTo>
                  <a:pt x="949469" y="949878"/>
                </a:lnTo>
                <a:lnTo>
                  <a:pt x="943122" y="943528"/>
                </a:lnTo>
                <a:close/>
              </a:path>
              <a:path w="2573655" h="2574290">
                <a:moveTo>
                  <a:pt x="949469" y="949878"/>
                </a:moveTo>
                <a:lnTo>
                  <a:pt x="930126" y="949878"/>
                </a:lnTo>
                <a:lnTo>
                  <a:pt x="944102" y="963848"/>
                </a:lnTo>
                <a:lnTo>
                  <a:pt x="963433" y="963848"/>
                </a:lnTo>
                <a:lnTo>
                  <a:pt x="949469" y="949878"/>
                </a:lnTo>
                <a:close/>
              </a:path>
              <a:path w="2573655" h="2574290">
                <a:moveTo>
                  <a:pt x="963433" y="963848"/>
                </a:moveTo>
                <a:lnTo>
                  <a:pt x="944102" y="963848"/>
                </a:lnTo>
                <a:lnTo>
                  <a:pt x="975866" y="995598"/>
                </a:lnTo>
                <a:lnTo>
                  <a:pt x="995169" y="995598"/>
                </a:lnTo>
                <a:lnTo>
                  <a:pt x="963433" y="963848"/>
                </a:lnTo>
                <a:close/>
              </a:path>
              <a:path w="2573655" h="2574290">
                <a:moveTo>
                  <a:pt x="995169" y="995598"/>
                </a:moveTo>
                <a:lnTo>
                  <a:pt x="975866" y="995598"/>
                </a:lnTo>
                <a:lnTo>
                  <a:pt x="982218" y="1001948"/>
                </a:lnTo>
                <a:lnTo>
                  <a:pt x="1001516" y="1001948"/>
                </a:lnTo>
                <a:lnTo>
                  <a:pt x="995169" y="995598"/>
                </a:lnTo>
                <a:close/>
              </a:path>
              <a:path w="2573655" h="2574290">
                <a:moveTo>
                  <a:pt x="1001516" y="1001948"/>
                </a:moveTo>
                <a:lnTo>
                  <a:pt x="982218" y="1001948"/>
                </a:lnTo>
                <a:lnTo>
                  <a:pt x="1013982" y="1033698"/>
                </a:lnTo>
                <a:lnTo>
                  <a:pt x="1033253" y="1033698"/>
                </a:lnTo>
                <a:lnTo>
                  <a:pt x="1001516" y="1001948"/>
                </a:lnTo>
                <a:close/>
              </a:path>
              <a:path w="2573655" h="2574290">
                <a:moveTo>
                  <a:pt x="1033253" y="1033698"/>
                </a:moveTo>
                <a:lnTo>
                  <a:pt x="1013982" y="1033698"/>
                </a:lnTo>
                <a:lnTo>
                  <a:pt x="1024146" y="1043858"/>
                </a:lnTo>
                <a:lnTo>
                  <a:pt x="1043408" y="1043858"/>
                </a:lnTo>
                <a:lnTo>
                  <a:pt x="1033253" y="1033698"/>
                </a:lnTo>
                <a:close/>
              </a:path>
              <a:path w="2573655" h="2574290">
                <a:moveTo>
                  <a:pt x="1043408" y="1043858"/>
                </a:moveTo>
                <a:lnTo>
                  <a:pt x="1024146" y="1043858"/>
                </a:lnTo>
                <a:lnTo>
                  <a:pt x="1030499" y="1050208"/>
                </a:lnTo>
                <a:lnTo>
                  <a:pt x="1049756" y="1050208"/>
                </a:lnTo>
                <a:lnTo>
                  <a:pt x="1043408" y="1043858"/>
                </a:lnTo>
                <a:close/>
              </a:path>
              <a:path w="2573655" h="2574290">
                <a:moveTo>
                  <a:pt x="1049756" y="1050208"/>
                </a:moveTo>
                <a:lnTo>
                  <a:pt x="1030499" y="1050208"/>
                </a:lnTo>
                <a:lnTo>
                  <a:pt x="1039393" y="1059098"/>
                </a:lnTo>
                <a:lnTo>
                  <a:pt x="1058642" y="1059098"/>
                </a:lnTo>
                <a:lnTo>
                  <a:pt x="1049756" y="1050208"/>
                </a:lnTo>
                <a:close/>
              </a:path>
              <a:path w="2573655" h="2574290">
                <a:moveTo>
                  <a:pt x="1058642" y="1059098"/>
                </a:moveTo>
                <a:lnTo>
                  <a:pt x="1039393" y="1059098"/>
                </a:lnTo>
                <a:lnTo>
                  <a:pt x="1045746" y="1065448"/>
                </a:lnTo>
                <a:lnTo>
                  <a:pt x="1064989" y="1065448"/>
                </a:lnTo>
                <a:lnTo>
                  <a:pt x="1058642" y="1059098"/>
                </a:lnTo>
                <a:close/>
              </a:path>
              <a:path w="2573655" h="2574290">
                <a:moveTo>
                  <a:pt x="1064989" y="1065448"/>
                </a:moveTo>
                <a:lnTo>
                  <a:pt x="1045746" y="1065448"/>
                </a:lnTo>
                <a:lnTo>
                  <a:pt x="1055910" y="1075608"/>
                </a:lnTo>
                <a:lnTo>
                  <a:pt x="1075145" y="1075608"/>
                </a:lnTo>
                <a:lnTo>
                  <a:pt x="1064989" y="1065448"/>
                </a:lnTo>
                <a:close/>
              </a:path>
              <a:path w="2573655" h="2574290">
                <a:moveTo>
                  <a:pt x="1075145" y="1075608"/>
                </a:moveTo>
                <a:lnTo>
                  <a:pt x="1055910" y="1075608"/>
                </a:lnTo>
                <a:lnTo>
                  <a:pt x="1064804" y="1084498"/>
                </a:lnTo>
                <a:lnTo>
                  <a:pt x="1084031" y="1084498"/>
                </a:lnTo>
                <a:lnTo>
                  <a:pt x="1075145" y="1075608"/>
                </a:lnTo>
                <a:close/>
              </a:path>
              <a:path w="2573655" h="2574290">
                <a:moveTo>
                  <a:pt x="1084031" y="1084498"/>
                </a:moveTo>
                <a:lnTo>
                  <a:pt x="1064804" y="1084498"/>
                </a:lnTo>
                <a:lnTo>
                  <a:pt x="1068616" y="1088308"/>
                </a:lnTo>
                <a:lnTo>
                  <a:pt x="1087839" y="1088308"/>
                </a:lnTo>
                <a:lnTo>
                  <a:pt x="1084031" y="1084498"/>
                </a:lnTo>
                <a:close/>
              </a:path>
              <a:path w="2573655" h="2574290">
                <a:moveTo>
                  <a:pt x="1087839" y="1088308"/>
                </a:moveTo>
                <a:lnTo>
                  <a:pt x="1068616" y="1088308"/>
                </a:lnTo>
                <a:lnTo>
                  <a:pt x="1071157" y="1090848"/>
                </a:lnTo>
                <a:lnTo>
                  <a:pt x="1090378" y="1090848"/>
                </a:lnTo>
                <a:lnTo>
                  <a:pt x="1087839" y="1088308"/>
                </a:lnTo>
                <a:close/>
              </a:path>
              <a:path w="2573655" h="2574290">
                <a:moveTo>
                  <a:pt x="1090378" y="1090848"/>
                </a:moveTo>
                <a:lnTo>
                  <a:pt x="1071157" y="1090848"/>
                </a:lnTo>
                <a:lnTo>
                  <a:pt x="1081321" y="1101008"/>
                </a:lnTo>
                <a:lnTo>
                  <a:pt x="1100534" y="1101008"/>
                </a:lnTo>
                <a:lnTo>
                  <a:pt x="1090378" y="1090848"/>
                </a:lnTo>
                <a:close/>
              </a:path>
              <a:path w="2573655" h="2574290">
                <a:moveTo>
                  <a:pt x="1100534" y="1101008"/>
                </a:moveTo>
                <a:lnTo>
                  <a:pt x="1081321" y="1101008"/>
                </a:lnTo>
                <a:lnTo>
                  <a:pt x="1087674" y="1107358"/>
                </a:lnTo>
                <a:lnTo>
                  <a:pt x="1106881" y="1107358"/>
                </a:lnTo>
                <a:lnTo>
                  <a:pt x="1100534" y="1101008"/>
                </a:lnTo>
                <a:close/>
              </a:path>
              <a:path w="2573655" h="2574290">
                <a:moveTo>
                  <a:pt x="1106881" y="1107358"/>
                </a:moveTo>
                <a:lnTo>
                  <a:pt x="1087674" y="1107358"/>
                </a:lnTo>
                <a:lnTo>
                  <a:pt x="1090215" y="1109898"/>
                </a:lnTo>
                <a:lnTo>
                  <a:pt x="1109420" y="1109898"/>
                </a:lnTo>
                <a:lnTo>
                  <a:pt x="1106881" y="1107358"/>
                </a:lnTo>
                <a:close/>
              </a:path>
              <a:path w="2573655" h="2574290">
                <a:moveTo>
                  <a:pt x="1109420" y="1109898"/>
                </a:moveTo>
                <a:lnTo>
                  <a:pt x="1090215" y="1109898"/>
                </a:lnTo>
                <a:lnTo>
                  <a:pt x="1094027" y="1113708"/>
                </a:lnTo>
                <a:lnTo>
                  <a:pt x="1113228" y="1113708"/>
                </a:lnTo>
                <a:lnTo>
                  <a:pt x="1109420" y="1109898"/>
                </a:lnTo>
                <a:close/>
              </a:path>
              <a:path w="2573655" h="2574290">
                <a:moveTo>
                  <a:pt x="1113228" y="1113708"/>
                </a:moveTo>
                <a:lnTo>
                  <a:pt x="1094027" y="1113708"/>
                </a:lnTo>
                <a:lnTo>
                  <a:pt x="1096568" y="1116248"/>
                </a:lnTo>
                <a:lnTo>
                  <a:pt x="1115767" y="1116248"/>
                </a:lnTo>
                <a:lnTo>
                  <a:pt x="1113228" y="1113708"/>
                </a:lnTo>
                <a:close/>
              </a:path>
              <a:path w="2573655" h="2574290">
                <a:moveTo>
                  <a:pt x="1115767" y="1116248"/>
                </a:moveTo>
                <a:lnTo>
                  <a:pt x="1096568" y="1116248"/>
                </a:lnTo>
                <a:lnTo>
                  <a:pt x="1102920" y="1122598"/>
                </a:lnTo>
                <a:lnTo>
                  <a:pt x="1122115" y="1122598"/>
                </a:lnTo>
                <a:lnTo>
                  <a:pt x="1115767" y="1116248"/>
                </a:lnTo>
                <a:close/>
              </a:path>
              <a:path w="2573655" h="2574290">
                <a:moveTo>
                  <a:pt x="1122115" y="1122598"/>
                </a:moveTo>
                <a:lnTo>
                  <a:pt x="1102920" y="1122598"/>
                </a:lnTo>
                <a:lnTo>
                  <a:pt x="1106732" y="1126408"/>
                </a:lnTo>
                <a:lnTo>
                  <a:pt x="1125923" y="1126408"/>
                </a:lnTo>
                <a:lnTo>
                  <a:pt x="1122115" y="1122598"/>
                </a:lnTo>
                <a:close/>
              </a:path>
              <a:path w="2573655" h="2574290">
                <a:moveTo>
                  <a:pt x="1125923" y="1126408"/>
                </a:moveTo>
                <a:lnTo>
                  <a:pt x="1106732" y="1126408"/>
                </a:lnTo>
                <a:lnTo>
                  <a:pt x="1113085" y="1132758"/>
                </a:lnTo>
                <a:lnTo>
                  <a:pt x="1132270" y="1132758"/>
                </a:lnTo>
                <a:lnTo>
                  <a:pt x="1125923" y="1126408"/>
                </a:lnTo>
                <a:close/>
              </a:path>
              <a:path w="2573655" h="2574290">
                <a:moveTo>
                  <a:pt x="1132270" y="1132758"/>
                </a:moveTo>
                <a:lnTo>
                  <a:pt x="1113085" y="1132758"/>
                </a:lnTo>
                <a:lnTo>
                  <a:pt x="1119437" y="1139108"/>
                </a:lnTo>
                <a:lnTo>
                  <a:pt x="1138617" y="1139108"/>
                </a:lnTo>
                <a:lnTo>
                  <a:pt x="1132270" y="1132758"/>
                </a:lnTo>
                <a:close/>
              </a:path>
              <a:path w="2573655" h="2574290">
                <a:moveTo>
                  <a:pt x="1138617" y="1139108"/>
                </a:moveTo>
                <a:lnTo>
                  <a:pt x="1119437" y="1139108"/>
                </a:lnTo>
                <a:lnTo>
                  <a:pt x="1128331" y="1147998"/>
                </a:lnTo>
                <a:lnTo>
                  <a:pt x="1147504" y="1147998"/>
                </a:lnTo>
                <a:lnTo>
                  <a:pt x="1138617" y="1139108"/>
                </a:lnTo>
                <a:close/>
              </a:path>
              <a:path w="2573655" h="2574290">
                <a:moveTo>
                  <a:pt x="1147504" y="1147998"/>
                </a:moveTo>
                <a:lnTo>
                  <a:pt x="1128331" y="1147998"/>
                </a:lnTo>
                <a:lnTo>
                  <a:pt x="1144848" y="1164508"/>
                </a:lnTo>
                <a:lnTo>
                  <a:pt x="1164006" y="1164508"/>
                </a:lnTo>
                <a:lnTo>
                  <a:pt x="1147504" y="1147998"/>
                </a:lnTo>
                <a:close/>
              </a:path>
              <a:path w="2573655" h="2574290">
                <a:moveTo>
                  <a:pt x="1164006" y="1164508"/>
                </a:moveTo>
                <a:lnTo>
                  <a:pt x="1144848" y="1164508"/>
                </a:lnTo>
                <a:lnTo>
                  <a:pt x="1151201" y="1170858"/>
                </a:lnTo>
                <a:lnTo>
                  <a:pt x="1170354" y="1170858"/>
                </a:lnTo>
                <a:lnTo>
                  <a:pt x="1164006" y="1164508"/>
                </a:lnTo>
                <a:close/>
              </a:path>
              <a:path w="2573655" h="2574290">
                <a:moveTo>
                  <a:pt x="1170354" y="1170858"/>
                </a:moveTo>
                <a:lnTo>
                  <a:pt x="1151201" y="1170858"/>
                </a:lnTo>
                <a:lnTo>
                  <a:pt x="1153742" y="1173398"/>
                </a:lnTo>
                <a:lnTo>
                  <a:pt x="1172893" y="1173398"/>
                </a:lnTo>
                <a:lnTo>
                  <a:pt x="1170354" y="1170858"/>
                </a:lnTo>
                <a:close/>
              </a:path>
              <a:path w="2573655" h="2574290">
                <a:moveTo>
                  <a:pt x="1172893" y="1173398"/>
                </a:moveTo>
                <a:lnTo>
                  <a:pt x="1153742" y="1173398"/>
                </a:lnTo>
                <a:lnTo>
                  <a:pt x="1160095" y="1179748"/>
                </a:lnTo>
                <a:lnTo>
                  <a:pt x="1179240" y="1179748"/>
                </a:lnTo>
                <a:lnTo>
                  <a:pt x="1172893" y="1173398"/>
                </a:lnTo>
                <a:close/>
              </a:path>
              <a:path w="2573655" h="2574290">
                <a:moveTo>
                  <a:pt x="1179240" y="1179748"/>
                </a:moveTo>
                <a:lnTo>
                  <a:pt x="1160095" y="1179748"/>
                </a:lnTo>
                <a:lnTo>
                  <a:pt x="1163907" y="1183558"/>
                </a:lnTo>
                <a:lnTo>
                  <a:pt x="1183048" y="1183558"/>
                </a:lnTo>
                <a:lnTo>
                  <a:pt x="1179240" y="1179748"/>
                </a:lnTo>
                <a:close/>
              </a:path>
              <a:path w="2573655" h="2574290">
                <a:moveTo>
                  <a:pt x="1183048" y="1183558"/>
                </a:moveTo>
                <a:lnTo>
                  <a:pt x="1163907" y="1183558"/>
                </a:lnTo>
                <a:lnTo>
                  <a:pt x="1176612" y="1196258"/>
                </a:lnTo>
                <a:lnTo>
                  <a:pt x="1195743" y="1196258"/>
                </a:lnTo>
                <a:lnTo>
                  <a:pt x="1183048" y="1183558"/>
                </a:lnTo>
                <a:close/>
              </a:path>
              <a:path w="2573655" h="2574290">
                <a:moveTo>
                  <a:pt x="1195743" y="1196258"/>
                </a:moveTo>
                <a:lnTo>
                  <a:pt x="1176612" y="1196258"/>
                </a:lnTo>
                <a:lnTo>
                  <a:pt x="1179153" y="1198798"/>
                </a:lnTo>
                <a:lnTo>
                  <a:pt x="1198282" y="1198798"/>
                </a:lnTo>
                <a:lnTo>
                  <a:pt x="1195743" y="1196258"/>
                </a:lnTo>
                <a:close/>
              </a:path>
              <a:path w="2573655" h="2574290">
                <a:moveTo>
                  <a:pt x="1198282" y="1198798"/>
                </a:moveTo>
                <a:lnTo>
                  <a:pt x="1179153" y="1198798"/>
                </a:lnTo>
                <a:lnTo>
                  <a:pt x="1185506" y="1205148"/>
                </a:lnTo>
                <a:lnTo>
                  <a:pt x="1204629" y="1205148"/>
                </a:lnTo>
                <a:lnTo>
                  <a:pt x="1198282" y="1198798"/>
                </a:lnTo>
                <a:close/>
              </a:path>
              <a:path w="2573655" h="2574290">
                <a:moveTo>
                  <a:pt x="1204629" y="1205148"/>
                </a:moveTo>
                <a:lnTo>
                  <a:pt x="1185506" y="1205148"/>
                </a:lnTo>
                <a:lnTo>
                  <a:pt x="1191859" y="1211498"/>
                </a:lnTo>
                <a:lnTo>
                  <a:pt x="1210976" y="1211498"/>
                </a:lnTo>
                <a:lnTo>
                  <a:pt x="1204629" y="1205148"/>
                </a:lnTo>
                <a:close/>
              </a:path>
              <a:path w="2573655" h="2574290">
                <a:moveTo>
                  <a:pt x="1210976" y="1211498"/>
                </a:moveTo>
                <a:lnTo>
                  <a:pt x="1191859" y="1211498"/>
                </a:lnTo>
                <a:lnTo>
                  <a:pt x="1202023" y="1221658"/>
                </a:lnTo>
                <a:lnTo>
                  <a:pt x="1221132" y="1221658"/>
                </a:lnTo>
                <a:lnTo>
                  <a:pt x="1210976" y="1211498"/>
                </a:lnTo>
                <a:close/>
              </a:path>
              <a:path w="2573655" h="2574290">
                <a:moveTo>
                  <a:pt x="1221132" y="1221658"/>
                </a:moveTo>
                <a:lnTo>
                  <a:pt x="1202023" y="1221658"/>
                </a:lnTo>
                <a:lnTo>
                  <a:pt x="1208376" y="1228008"/>
                </a:lnTo>
                <a:lnTo>
                  <a:pt x="1227479" y="1228008"/>
                </a:lnTo>
                <a:lnTo>
                  <a:pt x="1221132" y="1221658"/>
                </a:lnTo>
                <a:close/>
              </a:path>
              <a:path w="2573655" h="2574290">
                <a:moveTo>
                  <a:pt x="1227479" y="1228008"/>
                </a:moveTo>
                <a:lnTo>
                  <a:pt x="1208376" y="1228008"/>
                </a:lnTo>
                <a:lnTo>
                  <a:pt x="1210917" y="1230548"/>
                </a:lnTo>
                <a:lnTo>
                  <a:pt x="1230018" y="1230548"/>
                </a:lnTo>
                <a:lnTo>
                  <a:pt x="1227479" y="1228008"/>
                </a:lnTo>
                <a:close/>
              </a:path>
              <a:path w="2573655" h="2574290">
                <a:moveTo>
                  <a:pt x="1230018" y="1230548"/>
                </a:moveTo>
                <a:lnTo>
                  <a:pt x="1210917" y="1230548"/>
                </a:lnTo>
                <a:lnTo>
                  <a:pt x="1223622" y="1243248"/>
                </a:lnTo>
                <a:lnTo>
                  <a:pt x="1242713" y="1243248"/>
                </a:lnTo>
                <a:lnTo>
                  <a:pt x="1230018" y="1230548"/>
                </a:lnTo>
                <a:close/>
              </a:path>
              <a:path w="2573655" h="2574290">
                <a:moveTo>
                  <a:pt x="1242713" y="1243248"/>
                </a:moveTo>
                <a:lnTo>
                  <a:pt x="1223622" y="1243248"/>
                </a:lnTo>
                <a:lnTo>
                  <a:pt x="1240139" y="1259758"/>
                </a:lnTo>
                <a:lnTo>
                  <a:pt x="1259215" y="1259758"/>
                </a:lnTo>
                <a:lnTo>
                  <a:pt x="1242713" y="1243248"/>
                </a:lnTo>
                <a:close/>
              </a:path>
              <a:path w="2573655" h="2574290">
                <a:moveTo>
                  <a:pt x="1259215" y="1259758"/>
                </a:moveTo>
                <a:lnTo>
                  <a:pt x="1240139" y="1259758"/>
                </a:lnTo>
                <a:lnTo>
                  <a:pt x="1271903" y="1291508"/>
                </a:lnTo>
                <a:lnTo>
                  <a:pt x="1290952" y="1291508"/>
                </a:lnTo>
                <a:lnTo>
                  <a:pt x="1259215" y="1259758"/>
                </a:lnTo>
                <a:close/>
              </a:path>
              <a:path w="2573655" h="2574290">
                <a:moveTo>
                  <a:pt x="1290952" y="1291508"/>
                </a:moveTo>
                <a:lnTo>
                  <a:pt x="1271903" y="1291508"/>
                </a:lnTo>
                <a:lnTo>
                  <a:pt x="1278256" y="1297858"/>
                </a:lnTo>
                <a:lnTo>
                  <a:pt x="1297299" y="1297858"/>
                </a:lnTo>
                <a:lnTo>
                  <a:pt x="1290952" y="1291508"/>
                </a:lnTo>
                <a:close/>
              </a:path>
              <a:path w="2573655" h="2574290">
                <a:moveTo>
                  <a:pt x="1297299" y="1297858"/>
                </a:moveTo>
                <a:lnTo>
                  <a:pt x="1278256" y="1297858"/>
                </a:lnTo>
                <a:lnTo>
                  <a:pt x="1303667" y="1323258"/>
                </a:lnTo>
                <a:lnTo>
                  <a:pt x="1322688" y="1323258"/>
                </a:lnTo>
                <a:lnTo>
                  <a:pt x="1297299" y="1297858"/>
                </a:lnTo>
                <a:close/>
              </a:path>
              <a:path w="2573655" h="2574290">
                <a:moveTo>
                  <a:pt x="1322688" y="1323258"/>
                </a:moveTo>
                <a:lnTo>
                  <a:pt x="1303667" y="1323258"/>
                </a:lnTo>
                <a:lnTo>
                  <a:pt x="1312561" y="1332148"/>
                </a:lnTo>
                <a:lnTo>
                  <a:pt x="1331574" y="1332148"/>
                </a:lnTo>
                <a:lnTo>
                  <a:pt x="1322688" y="1323258"/>
                </a:lnTo>
                <a:close/>
              </a:path>
              <a:path w="2573655" h="2574290">
                <a:moveTo>
                  <a:pt x="1331574" y="1332148"/>
                </a:moveTo>
                <a:lnTo>
                  <a:pt x="1312561" y="1332148"/>
                </a:lnTo>
                <a:lnTo>
                  <a:pt x="1341783" y="1361358"/>
                </a:lnTo>
                <a:lnTo>
                  <a:pt x="1360772" y="1361358"/>
                </a:lnTo>
                <a:lnTo>
                  <a:pt x="1331574" y="1332148"/>
                </a:lnTo>
                <a:close/>
              </a:path>
              <a:path w="2573655" h="2574290">
                <a:moveTo>
                  <a:pt x="1360772" y="1361358"/>
                </a:moveTo>
                <a:lnTo>
                  <a:pt x="1341783" y="1361358"/>
                </a:lnTo>
                <a:lnTo>
                  <a:pt x="1344324" y="1363898"/>
                </a:lnTo>
                <a:lnTo>
                  <a:pt x="1363311" y="1363898"/>
                </a:lnTo>
                <a:lnTo>
                  <a:pt x="1360772" y="1361358"/>
                </a:lnTo>
                <a:close/>
              </a:path>
              <a:path w="2573655" h="2574290">
                <a:moveTo>
                  <a:pt x="1363311" y="1363898"/>
                </a:moveTo>
                <a:lnTo>
                  <a:pt x="1344324" y="1363898"/>
                </a:lnTo>
                <a:lnTo>
                  <a:pt x="1373547" y="1393108"/>
                </a:lnTo>
                <a:lnTo>
                  <a:pt x="1392508" y="1393108"/>
                </a:lnTo>
                <a:lnTo>
                  <a:pt x="1363311" y="1363898"/>
                </a:lnTo>
                <a:close/>
              </a:path>
              <a:path w="2573655" h="2574290">
                <a:moveTo>
                  <a:pt x="1392508" y="1393108"/>
                </a:moveTo>
                <a:lnTo>
                  <a:pt x="1373547" y="1393108"/>
                </a:lnTo>
                <a:lnTo>
                  <a:pt x="1420557" y="1440098"/>
                </a:lnTo>
                <a:lnTo>
                  <a:pt x="1439478" y="1440098"/>
                </a:lnTo>
                <a:lnTo>
                  <a:pt x="1392508" y="1393108"/>
                </a:lnTo>
                <a:close/>
              </a:path>
              <a:path w="2573655" h="2574290">
                <a:moveTo>
                  <a:pt x="1439478" y="1440098"/>
                </a:moveTo>
                <a:lnTo>
                  <a:pt x="1420557" y="1440098"/>
                </a:lnTo>
                <a:lnTo>
                  <a:pt x="1424369" y="1443908"/>
                </a:lnTo>
                <a:lnTo>
                  <a:pt x="1443286" y="1443908"/>
                </a:lnTo>
                <a:lnTo>
                  <a:pt x="1439478" y="1440098"/>
                </a:lnTo>
                <a:close/>
              </a:path>
              <a:path w="2573655" h="2574290">
                <a:moveTo>
                  <a:pt x="1443286" y="1443908"/>
                </a:moveTo>
                <a:lnTo>
                  <a:pt x="1424369" y="1443908"/>
                </a:lnTo>
                <a:lnTo>
                  <a:pt x="1430722" y="1450258"/>
                </a:lnTo>
                <a:lnTo>
                  <a:pt x="1449633" y="1450258"/>
                </a:lnTo>
                <a:lnTo>
                  <a:pt x="1443286" y="1443908"/>
                </a:lnTo>
                <a:close/>
              </a:path>
              <a:path w="2573655" h="2574290">
                <a:moveTo>
                  <a:pt x="1449633" y="1450258"/>
                </a:moveTo>
                <a:lnTo>
                  <a:pt x="1430722" y="1450258"/>
                </a:lnTo>
                <a:lnTo>
                  <a:pt x="1468838" y="1488358"/>
                </a:lnTo>
                <a:lnTo>
                  <a:pt x="1487717" y="1488358"/>
                </a:lnTo>
                <a:lnTo>
                  <a:pt x="1449633" y="1450258"/>
                </a:lnTo>
                <a:close/>
              </a:path>
              <a:path w="2573655" h="2574290">
                <a:moveTo>
                  <a:pt x="1487717" y="1488358"/>
                </a:moveTo>
                <a:lnTo>
                  <a:pt x="1468838" y="1488358"/>
                </a:lnTo>
                <a:lnTo>
                  <a:pt x="1484085" y="1503598"/>
                </a:lnTo>
                <a:lnTo>
                  <a:pt x="1502950" y="1503598"/>
                </a:lnTo>
                <a:lnTo>
                  <a:pt x="1487717" y="1488358"/>
                </a:lnTo>
                <a:close/>
              </a:path>
              <a:path w="2573655" h="2574290">
                <a:moveTo>
                  <a:pt x="1502950" y="1503598"/>
                </a:moveTo>
                <a:lnTo>
                  <a:pt x="1484085" y="1503598"/>
                </a:lnTo>
                <a:lnTo>
                  <a:pt x="1496790" y="1516298"/>
                </a:lnTo>
                <a:lnTo>
                  <a:pt x="1515645" y="1516298"/>
                </a:lnTo>
                <a:lnTo>
                  <a:pt x="1502950" y="1503598"/>
                </a:lnTo>
                <a:close/>
              </a:path>
              <a:path w="2573655" h="2574290">
                <a:moveTo>
                  <a:pt x="1515645" y="1516298"/>
                </a:moveTo>
                <a:lnTo>
                  <a:pt x="1496790" y="1516298"/>
                </a:lnTo>
                <a:lnTo>
                  <a:pt x="1500602" y="1520108"/>
                </a:lnTo>
                <a:lnTo>
                  <a:pt x="1519453" y="1520108"/>
                </a:lnTo>
                <a:lnTo>
                  <a:pt x="1515645" y="1516298"/>
                </a:lnTo>
                <a:close/>
              </a:path>
              <a:path w="2573655" h="2574290">
                <a:moveTo>
                  <a:pt x="1519453" y="1520108"/>
                </a:moveTo>
                <a:lnTo>
                  <a:pt x="1500602" y="1520108"/>
                </a:lnTo>
                <a:lnTo>
                  <a:pt x="1528554" y="1548048"/>
                </a:lnTo>
                <a:lnTo>
                  <a:pt x="1547381" y="1548048"/>
                </a:lnTo>
                <a:lnTo>
                  <a:pt x="1519453" y="1520108"/>
                </a:lnTo>
                <a:close/>
              </a:path>
              <a:path w="2573655" h="2574290">
                <a:moveTo>
                  <a:pt x="1547381" y="1548048"/>
                </a:moveTo>
                <a:lnTo>
                  <a:pt x="1528554" y="1548048"/>
                </a:lnTo>
                <a:lnTo>
                  <a:pt x="1532365" y="1551858"/>
                </a:lnTo>
                <a:lnTo>
                  <a:pt x="1551190" y="1551858"/>
                </a:lnTo>
                <a:lnTo>
                  <a:pt x="1547381" y="1548048"/>
                </a:lnTo>
                <a:close/>
              </a:path>
              <a:path w="2573655" h="2574290">
                <a:moveTo>
                  <a:pt x="1551190" y="1551858"/>
                </a:moveTo>
                <a:lnTo>
                  <a:pt x="1532365" y="1551858"/>
                </a:lnTo>
                <a:lnTo>
                  <a:pt x="1547612" y="1567098"/>
                </a:lnTo>
                <a:lnTo>
                  <a:pt x="1566423" y="1567098"/>
                </a:lnTo>
                <a:lnTo>
                  <a:pt x="1551190" y="1551858"/>
                </a:lnTo>
                <a:close/>
              </a:path>
              <a:path w="2573655" h="2574290">
                <a:moveTo>
                  <a:pt x="1566423" y="1567098"/>
                </a:moveTo>
                <a:lnTo>
                  <a:pt x="1547612" y="1567098"/>
                </a:lnTo>
                <a:lnTo>
                  <a:pt x="1564129" y="1583608"/>
                </a:lnTo>
                <a:lnTo>
                  <a:pt x="1582926" y="1583608"/>
                </a:lnTo>
                <a:lnTo>
                  <a:pt x="1566423" y="1567098"/>
                </a:lnTo>
                <a:close/>
              </a:path>
              <a:path w="2573655" h="2574290">
                <a:moveTo>
                  <a:pt x="1582926" y="1583608"/>
                </a:moveTo>
                <a:lnTo>
                  <a:pt x="1564129" y="1583608"/>
                </a:lnTo>
                <a:lnTo>
                  <a:pt x="1576834" y="1596308"/>
                </a:lnTo>
                <a:lnTo>
                  <a:pt x="1595620" y="1596308"/>
                </a:lnTo>
                <a:lnTo>
                  <a:pt x="1582926" y="1583608"/>
                </a:lnTo>
                <a:close/>
              </a:path>
              <a:path w="2573655" h="2574290">
                <a:moveTo>
                  <a:pt x="1595620" y="1596308"/>
                </a:moveTo>
                <a:lnTo>
                  <a:pt x="1576834" y="1596308"/>
                </a:lnTo>
                <a:lnTo>
                  <a:pt x="1579376" y="1598848"/>
                </a:lnTo>
                <a:lnTo>
                  <a:pt x="1598159" y="1598848"/>
                </a:lnTo>
                <a:lnTo>
                  <a:pt x="1595620" y="1596308"/>
                </a:lnTo>
                <a:close/>
              </a:path>
              <a:path w="2573655" h="2574290">
                <a:moveTo>
                  <a:pt x="1598159" y="1598848"/>
                </a:moveTo>
                <a:lnTo>
                  <a:pt x="1579376" y="1598848"/>
                </a:lnTo>
                <a:lnTo>
                  <a:pt x="1583187" y="1602658"/>
                </a:lnTo>
                <a:lnTo>
                  <a:pt x="1601968" y="1602658"/>
                </a:lnTo>
                <a:lnTo>
                  <a:pt x="1598159" y="1598848"/>
                </a:lnTo>
                <a:close/>
              </a:path>
              <a:path w="2573655" h="2574290">
                <a:moveTo>
                  <a:pt x="1601968" y="1602658"/>
                </a:moveTo>
                <a:lnTo>
                  <a:pt x="1583187" y="1602658"/>
                </a:lnTo>
                <a:lnTo>
                  <a:pt x="1611139" y="1630598"/>
                </a:lnTo>
                <a:lnTo>
                  <a:pt x="1629896" y="1630598"/>
                </a:lnTo>
                <a:lnTo>
                  <a:pt x="1601968" y="1602658"/>
                </a:lnTo>
                <a:close/>
              </a:path>
              <a:path w="2573655" h="2574290">
                <a:moveTo>
                  <a:pt x="1629896" y="1630598"/>
                </a:moveTo>
                <a:lnTo>
                  <a:pt x="1611139" y="1630598"/>
                </a:lnTo>
                <a:lnTo>
                  <a:pt x="1627656" y="1647108"/>
                </a:lnTo>
                <a:lnTo>
                  <a:pt x="1646399" y="1647108"/>
                </a:lnTo>
                <a:lnTo>
                  <a:pt x="1629896" y="1630598"/>
                </a:lnTo>
                <a:close/>
              </a:path>
              <a:path w="2573655" h="2574290">
                <a:moveTo>
                  <a:pt x="1646399" y="1647108"/>
                </a:moveTo>
                <a:lnTo>
                  <a:pt x="1627656" y="1647108"/>
                </a:lnTo>
                <a:lnTo>
                  <a:pt x="1634009" y="1653458"/>
                </a:lnTo>
                <a:lnTo>
                  <a:pt x="1652746" y="1653458"/>
                </a:lnTo>
                <a:lnTo>
                  <a:pt x="1646399" y="1647108"/>
                </a:lnTo>
                <a:close/>
              </a:path>
              <a:path w="2573655" h="2574290">
                <a:moveTo>
                  <a:pt x="1652746" y="1653458"/>
                </a:moveTo>
                <a:lnTo>
                  <a:pt x="1634009" y="1653458"/>
                </a:lnTo>
                <a:lnTo>
                  <a:pt x="1640362" y="1659808"/>
                </a:lnTo>
                <a:lnTo>
                  <a:pt x="1659093" y="1659808"/>
                </a:lnTo>
                <a:lnTo>
                  <a:pt x="1652746" y="1653458"/>
                </a:lnTo>
                <a:close/>
              </a:path>
              <a:path w="2573655" h="2574290">
                <a:moveTo>
                  <a:pt x="1659093" y="1659808"/>
                </a:moveTo>
                <a:lnTo>
                  <a:pt x="1640362" y="1659808"/>
                </a:lnTo>
                <a:lnTo>
                  <a:pt x="1659420" y="1678858"/>
                </a:lnTo>
                <a:lnTo>
                  <a:pt x="1678135" y="1678858"/>
                </a:lnTo>
                <a:lnTo>
                  <a:pt x="1659093" y="1659808"/>
                </a:lnTo>
                <a:close/>
              </a:path>
              <a:path w="2573655" h="2574290">
                <a:moveTo>
                  <a:pt x="1678135" y="1678858"/>
                </a:moveTo>
                <a:lnTo>
                  <a:pt x="1659420" y="1678858"/>
                </a:lnTo>
                <a:lnTo>
                  <a:pt x="1672125" y="1691558"/>
                </a:lnTo>
                <a:lnTo>
                  <a:pt x="1690829" y="1691558"/>
                </a:lnTo>
                <a:lnTo>
                  <a:pt x="1678135" y="1678858"/>
                </a:lnTo>
                <a:close/>
              </a:path>
              <a:path w="2573655" h="2574290">
                <a:moveTo>
                  <a:pt x="1690829" y="1691558"/>
                </a:moveTo>
                <a:lnTo>
                  <a:pt x="1672125" y="1691558"/>
                </a:lnTo>
                <a:lnTo>
                  <a:pt x="1674667" y="1694098"/>
                </a:lnTo>
                <a:lnTo>
                  <a:pt x="1693368" y="1694098"/>
                </a:lnTo>
                <a:lnTo>
                  <a:pt x="1690829" y="1691558"/>
                </a:lnTo>
                <a:close/>
              </a:path>
              <a:path w="2573655" h="2574290">
                <a:moveTo>
                  <a:pt x="1693368" y="1694098"/>
                </a:moveTo>
                <a:lnTo>
                  <a:pt x="1674667" y="1694098"/>
                </a:lnTo>
                <a:lnTo>
                  <a:pt x="1684831" y="1704258"/>
                </a:lnTo>
                <a:lnTo>
                  <a:pt x="1703524" y="1704258"/>
                </a:lnTo>
                <a:lnTo>
                  <a:pt x="1693368" y="1694098"/>
                </a:lnTo>
                <a:close/>
              </a:path>
              <a:path w="2573655" h="2574290">
                <a:moveTo>
                  <a:pt x="1703524" y="1704258"/>
                </a:moveTo>
                <a:lnTo>
                  <a:pt x="1684831" y="1704258"/>
                </a:lnTo>
                <a:lnTo>
                  <a:pt x="1697536" y="1716958"/>
                </a:lnTo>
                <a:lnTo>
                  <a:pt x="1716219" y="1716958"/>
                </a:lnTo>
                <a:lnTo>
                  <a:pt x="1703524" y="1704258"/>
                </a:lnTo>
                <a:close/>
              </a:path>
              <a:path w="2573655" h="2574290">
                <a:moveTo>
                  <a:pt x="1716219" y="1716958"/>
                </a:moveTo>
                <a:lnTo>
                  <a:pt x="1697536" y="1716958"/>
                </a:lnTo>
                <a:lnTo>
                  <a:pt x="1700078" y="1719498"/>
                </a:lnTo>
                <a:lnTo>
                  <a:pt x="1718757" y="1719498"/>
                </a:lnTo>
                <a:lnTo>
                  <a:pt x="1716219" y="1716958"/>
                </a:lnTo>
                <a:close/>
              </a:path>
              <a:path w="2573655" h="2574290">
                <a:moveTo>
                  <a:pt x="1718757" y="1719498"/>
                </a:moveTo>
                <a:lnTo>
                  <a:pt x="1700078" y="1719498"/>
                </a:lnTo>
                <a:lnTo>
                  <a:pt x="1706430" y="1725848"/>
                </a:lnTo>
                <a:lnTo>
                  <a:pt x="1725105" y="1725848"/>
                </a:lnTo>
                <a:lnTo>
                  <a:pt x="1718757" y="1719498"/>
                </a:lnTo>
                <a:close/>
              </a:path>
              <a:path w="2573655" h="2574290">
                <a:moveTo>
                  <a:pt x="1725105" y="1725848"/>
                </a:moveTo>
                <a:lnTo>
                  <a:pt x="1706430" y="1725848"/>
                </a:lnTo>
                <a:lnTo>
                  <a:pt x="1712783" y="1732198"/>
                </a:lnTo>
                <a:lnTo>
                  <a:pt x="1731452" y="1732198"/>
                </a:lnTo>
                <a:lnTo>
                  <a:pt x="1725105" y="1725848"/>
                </a:lnTo>
                <a:close/>
              </a:path>
              <a:path w="2573655" h="2574290">
                <a:moveTo>
                  <a:pt x="1731452" y="1732198"/>
                </a:moveTo>
                <a:lnTo>
                  <a:pt x="1712783" y="1732198"/>
                </a:lnTo>
                <a:lnTo>
                  <a:pt x="1716595" y="1736008"/>
                </a:lnTo>
                <a:lnTo>
                  <a:pt x="1735260" y="1736008"/>
                </a:lnTo>
                <a:lnTo>
                  <a:pt x="1731452" y="1732198"/>
                </a:lnTo>
                <a:close/>
              </a:path>
              <a:path w="2573655" h="2574290">
                <a:moveTo>
                  <a:pt x="1735260" y="1736008"/>
                </a:moveTo>
                <a:lnTo>
                  <a:pt x="1716595" y="1736008"/>
                </a:lnTo>
                <a:lnTo>
                  <a:pt x="1725488" y="1744898"/>
                </a:lnTo>
                <a:lnTo>
                  <a:pt x="1744147" y="1744898"/>
                </a:lnTo>
                <a:lnTo>
                  <a:pt x="1735260" y="1736008"/>
                </a:lnTo>
                <a:close/>
              </a:path>
              <a:path w="2573655" h="2574290">
                <a:moveTo>
                  <a:pt x="1744147" y="1744898"/>
                </a:moveTo>
                <a:lnTo>
                  <a:pt x="1725488" y="1744898"/>
                </a:lnTo>
                <a:lnTo>
                  <a:pt x="1729300" y="1748708"/>
                </a:lnTo>
                <a:lnTo>
                  <a:pt x="1747955" y="1748708"/>
                </a:lnTo>
                <a:lnTo>
                  <a:pt x="1744147" y="1744898"/>
                </a:lnTo>
                <a:close/>
              </a:path>
              <a:path w="2573655" h="2574290">
                <a:moveTo>
                  <a:pt x="1747955" y="1748708"/>
                </a:moveTo>
                <a:lnTo>
                  <a:pt x="1729300" y="1748708"/>
                </a:lnTo>
                <a:lnTo>
                  <a:pt x="1731841" y="1751248"/>
                </a:lnTo>
                <a:lnTo>
                  <a:pt x="1750494" y="1751248"/>
                </a:lnTo>
                <a:lnTo>
                  <a:pt x="1747955" y="1748708"/>
                </a:lnTo>
                <a:close/>
              </a:path>
              <a:path w="2573655" h="2574290">
                <a:moveTo>
                  <a:pt x="1750494" y="1751248"/>
                </a:moveTo>
                <a:lnTo>
                  <a:pt x="1731841" y="1751248"/>
                </a:lnTo>
                <a:lnTo>
                  <a:pt x="1744547" y="1763948"/>
                </a:lnTo>
                <a:lnTo>
                  <a:pt x="1763188" y="1763948"/>
                </a:lnTo>
                <a:lnTo>
                  <a:pt x="1750494" y="1751248"/>
                </a:lnTo>
                <a:close/>
              </a:path>
              <a:path w="2573655" h="2574290">
                <a:moveTo>
                  <a:pt x="2373795" y="2374818"/>
                </a:moveTo>
                <a:lnTo>
                  <a:pt x="2355680" y="2374818"/>
                </a:lnTo>
                <a:lnTo>
                  <a:pt x="2372197" y="2391328"/>
                </a:lnTo>
                <a:lnTo>
                  <a:pt x="2390298" y="2391328"/>
                </a:lnTo>
                <a:lnTo>
                  <a:pt x="2373795" y="2374818"/>
                </a:lnTo>
                <a:close/>
              </a:path>
              <a:path w="2573655" h="2574290">
                <a:moveTo>
                  <a:pt x="2371256" y="2372278"/>
                </a:moveTo>
                <a:lnTo>
                  <a:pt x="2353139" y="2372278"/>
                </a:lnTo>
                <a:lnTo>
                  <a:pt x="2354409" y="2373548"/>
                </a:lnTo>
                <a:lnTo>
                  <a:pt x="2372526" y="2373548"/>
                </a:lnTo>
                <a:lnTo>
                  <a:pt x="2371256" y="2372278"/>
                </a:lnTo>
                <a:close/>
              </a:path>
              <a:path w="2573655" h="2574290">
                <a:moveTo>
                  <a:pt x="2367448" y="2368468"/>
                </a:moveTo>
                <a:lnTo>
                  <a:pt x="2349327" y="2368468"/>
                </a:lnTo>
                <a:lnTo>
                  <a:pt x="2351868" y="2371008"/>
                </a:lnTo>
                <a:lnTo>
                  <a:pt x="2369987" y="2371008"/>
                </a:lnTo>
                <a:lnTo>
                  <a:pt x="2367448" y="2368468"/>
                </a:lnTo>
                <a:close/>
              </a:path>
              <a:path w="2573655" h="2574290">
                <a:moveTo>
                  <a:pt x="2364909" y="2365928"/>
                </a:moveTo>
                <a:lnTo>
                  <a:pt x="2346786" y="2365928"/>
                </a:lnTo>
                <a:lnTo>
                  <a:pt x="2348057" y="2367198"/>
                </a:lnTo>
                <a:lnTo>
                  <a:pt x="2366179" y="2367198"/>
                </a:lnTo>
                <a:lnTo>
                  <a:pt x="2364909" y="2365928"/>
                </a:lnTo>
                <a:close/>
              </a:path>
              <a:path w="2573655" h="2574290">
                <a:moveTo>
                  <a:pt x="2361101" y="2362118"/>
                </a:moveTo>
                <a:lnTo>
                  <a:pt x="2342974" y="2362118"/>
                </a:lnTo>
                <a:lnTo>
                  <a:pt x="2345515" y="2364658"/>
                </a:lnTo>
                <a:lnTo>
                  <a:pt x="2363640" y="2364658"/>
                </a:lnTo>
                <a:lnTo>
                  <a:pt x="2361101" y="2362118"/>
                </a:lnTo>
                <a:close/>
              </a:path>
              <a:path w="2573655" h="2574290">
                <a:moveTo>
                  <a:pt x="2358562" y="2359578"/>
                </a:moveTo>
                <a:lnTo>
                  <a:pt x="2340433" y="2359578"/>
                </a:lnTo>
                <a:lnTo>
                  <a:pt x="2341704" y="2360848"/>
                </a:lnTo>
                <a:lnTo>
                  <a:pt x="2359831" y="2360848"/>
                </a:lnTo>
                <a:lnTo>
                  <a:pt x="2358562" y="2359578"/>
                </a:lnTo>
                <a:close/>
              </a:path>
              <a:path w="2573655" h="2574290">
                <a:moveTo>
                  <a:pt x="2354753" y="2355768"/>
                </a:moveTo>
                <a:lnTo>
                  <a:pt x="2336622" y="2355768"/>
                </a:lnTo>
                <a:lnTo>
                  <a:pt x="2339163" y="2358308"/>
                </a:lnTo>
                <a:lnTo>
                  <a:pt x="2357292" y="2358308"/>
                </a:lnTo>
                <a:lnTo>
                  <a:pt x="2354753" y="2355768"/>
                </a:lnTo>
                <a:close/>
              </a:path>
              <a:path w="2573655" h="2574290">
                <a:moveTo>
                  <a:pt x="2352215" y="2353228"/>
                </a:moveTo>
                <a:lnTo>
                  <a:pt x="2334081" y="2353228"/>
                </a:lnTo>
                <a:lnTo>
                  <a:pt x="2335351" y="2354498"/>
                </a:lnTo>
                <a:lnTo>
                  <a:pt x="2353484" y="2354498"/>
                </a:lnTo>
                <a:lnTo>
                  <a:pt x="2352215" y="2353228"/>
                </a:lnTo>
                <a:close/>
              </a:path>
              <a:path w="2573655" h="2574290">
                <a:moveTo>
                  <a:pt x="2348406" y="2349418"/>
                </a:moveTo>
                <a:lnTo>
                  <a:pt x="2330269" y="2349418"/>
                </a:lnTo>
                <a:lnTo>
                  <a:pt x="2332810" y="2351958"/>
                </a:lnTo>
                <a:lnTo>
                  <a:pt x="2350945" y="2351958"/>
                </a:lnTo>
                <a:lnTo>
                  <a:pt x="2348406" y="2349418"/>
                </a:lnTo>
                <a:close/>
              </a:path>
              <a:path w="2573655" h="2574290">
                <a:moveTo>
                  <a:pt x="2345867" y="2346878"/>
                </a:moveTo>
                <a:lnTo>
                  <a:pt x="2327728" y="2346878"/>
                </a:lnTo>
                <a:lnTo>
                  <a:pt x="2328998" y="2348148"/>
                </a:lnTo>
                <a:lnTo>
                  <a:pt x="2347137" y="2348148"/>
                </a:lnTo>
                <a:lnTo>
                  <a:pt x="2345867" y="2346878"/>
                </a:lnTo>
                <a:close/>
              </a:path>
              <a:path w="2573655" h="2574290">
                <a:moveTo>
                  <a:pt x="2342059" y="2343068"/>
                </a:moveTo>
                <a:lnTo>
                  <a:pt x="2323916" y="2343068"/>
                </a:lnTo>
                <a:lnTo>
                  <a:pt x="2326457" y="2345608"/>
                </a:lnTo>
                <a:lnTo>
                  <a:pt x="2344598" y="2345608"/>
                </a:lnTo>
                <a:lnTo>
                  <a:pt x="2342059" y="2343068"/>
                </a:lnTo>
                <a:close/>
              </a:path>
              <a:path w="2573655" h="2574290">
                <a:moveTo>
                  <a:pt x="2339520" y="2340528"/>
                </a:moveTo>
                <a:lnTo>
                  <a:pt x="2321375" y="2340528"/>
                </a:lnTo>
                <a:lnTo>
                  <a:pt x="2322646" y="2341798"/>
                </a:lnTo>
                <a:lnTo>
                  <a:pt x="2340789" y="2341798"/>
                </a:lnTo>
                <a:lnTo>
                  <a:pt x="2339520" y="2340528"/>
                </a:lnTo>
                <a:close/>
              </a:path>
              <a:path w="2573655" h="2574290">
                <a:moveTo>
                  <a:pt x="2335712" y="2336718"/>
                </a:moveTo>
                <a:lnTo>
                  <a:pt x="2317563" y="2336718"/>
                </a:lnTo>
                <a:lnTo>
                  <a:pt x="2320105" y="2339258"/>
                </a:lnTo>
                <a:lnTo>
                  <a:pt x="2338251" y="2339258"/>
                </a:lnTo>
                <a:lnTo>
                  <a:pt x="2335712" y="2336718"/>
                </a:lnTo>
                <a:close/>
              </a:path>
              <a:path w="2573655" h="2574290">
                <a:moveTo>
                  <a:pt x="2333173" y="2334178"/>
                </a:moveTo>
                <a:lnTo>
                  <a:pt x="2315022" y="2334178"/>
                </a:lnTo>
                <a:lnTo>
                  <a:pt x="2316293" y="2335448"/>
                </a:lnTo>
                <a:lnTo>
                  <a:pt x="2334442" y="2335448"/>
                </a:lnTo>
                <a:lnTo>
                  <a:pt x="2333173" y="2334178"/>
                </a:lnTo>
                <a:close/>
              </a:path>
              <a:path w="2573655" h="2574290">
                <a:moveTo>
                  <a:pt x="2329364" y="2330368"/>
                </a:moveTo>
                <a:lnTo>
                  <a:pt x="2311211" y="2330368"/>
                </a:lnTo>
                <a:lnTo>
                  <a:pt x="2313752" y="2332908"/>
                </a:lnTo>
                <a:lnTo>
                  <a:pt x="2331903" y="2332908"/>
                </a:lnTo>
                <a:lnTo>
                  <a:pt x="2329364" y="2330368"/>
                </a:lnTo>
                <a:close/>
              </a:path>
              <a:path w="2573655" h="2574290">
                <a:moveTo>
                  <a:pt x="2326825" y="2327828"/>
                </a:moveTo>
                <a:lnTo>
                  <a:pt x="2308670" y="2327828"/>
                </a:lnTo>
                <a:lnTo>
                  <a:pt x="2309940" y="2329098"/>
                </a:lnTo>
                <a:lnTo>
                  <a:pt x="2328095" y="2329098"/>
                </a:lnTo>
                <a:lnTo>
                  <a:pt x="2326825" y="2327828"/>
                </a:lnTo>
                <a:close/>
              </a:path>
              <a:path w="2573655" h="2574290">
                <a:moveTo>
                  <a:pt x="2323017" y="2324018"/>
                </a:moveTo>
                <a:lnTo>
                  <a:pt x="2304858" y="2324018"/>
                </a:lnTo>
                <a:lnTo>
                  <a:pt x="2307399" y="2326558"/>
                </a:lnTo>
                <a:lnTo>
                  <a:pt x="2325556" y="2326558"/>
                </a:lnTo>
                <a:lnTo>
                  <a:pt x="2323017" y="2324018"/>
                </a:lnTo>
                <a:close/>
              </a:path>
              <a:path w="2573655" h="2574290">
                <a:moveTo>
                  <a:pt x="2320478" y="2321478"/>
                </a:moveTo>
                <a:lnTo>
                  <a:pt x="2302317" y="2321478"/>
                </a:lnTo>
                <a:lnTo>
                  <a:pt x="2303587" y="2322748"/>
                </a:lnTo>
                <a:lnTo>
                  <a:pt x="2321748" y="2322748"/>
                </a:lnTo>
                <a:lnTo>
                  <a:pt x="2320478" y="2321478"/>
                </a:lnTo>
                <a:close/>
              </a:path>
              <a:path w="2573655" h="2574290">
                <a:moveTo>
                  <a:pt x="2316670" y="2317668"/>
                </a:moveTo>
                <a:lnTo>
                  <a:pt x="2298505" y="2317668"/>
                </a:lnTo>
                <a:lnTo>
                  <a:pt x="2301046" y="2320208"/>
                </a:lnTo>
                <a:lnTo>
                  <a:pt x="2319209" y="2320208"/>
                </a:lnTo>
                <a:lnTo>
                  <a:pt x="2316670" y="2317668"/>
                </a:lnTo>
                <a:close/>
              </a:path>
              <a:path w="2573655" h="2574290">
                <a:moveTo>
                  <a:pt x="2314131" y="2315128"/>
                </a:moveTo>
                <a:lnTo>
                  <a:pt x="2295964" y="2315128"/>
                </a:lnTo>
                <a:lnTo>
                  <a:pt x="2297235" y="2316398"/>
                </a:lnTo>
                <a:lnTo>
                  <a:pt x="2315400" y="2316398"/>
                </a:lnTo>
                <a:lnTo>
                  <a:pt x="2314131" y="2315128"/>
                </a:lnTo>
                <a:close/>
              </a:path>
              <a:path w="2573655" h="2574290">
                <a:moveTo>
                  <a:pt x="2310323" y="2311318"/>
                </a:moveTo>
                <a:lnTo>
                  <a:pt x="2292153" y="2311318"/>
                </a:lnTo>
                <a:lnTo>
                  <a:pt x="2294694" y="2313858"/>
                </a:lnTo>
                <a:lnTo>
                  <a:pt x="2312861" y="2313858"/>
                </a:lnTo>
                <a:lnTo>
                  <a:pt x="2310323" y="2311318"/>
                </a:lnTo>
                <a:close/>
              </a:path>
              <a:path w="2573655" h="2574290">
                <a:moveTo>
                  <a:pt x="2307784" y="2308778"/>
                </a:moveTo>
                <a:lnTo>
                  <a:pt x="2289611" y="2308778"/>
                </a:lnTo>
                <a:lnTo>
                  <a:pt x="2290882" y="2310048"/>
                </a:lnTo>
                <a:lnTo>
                  <a:pt x="2309053" y="2310048"/>
                </a:lnTo>
                <a:lnTo>
                  <a:pt x="2307784" y="2308778"/>
                </a:lnTo>
                <a:close/>
              </a:path>
              <a:path w="2573655" h="2574290">
                <a:moveTo>
                  <a:pt x="2303975" y="2304968"/>
                </a:moveTo>
                <a:lnTo>
                  <a:pt x="2285800" y="2304968"/>
                </a:lnTo>
                <a:lnTo>
                  <a:pt x="2288341" y="2307508"/>
                </a:lnTo>
                <a:lnTo>
                  <a:pt x="2306514" y="2307508"/>
                </a:lnTo>
                <a:lnTo>
                  <a:pt x="2303975" y="2304968"/>
                </a:lnTo>
                <a:close/>
              </a:path>
              <a:path w="2573655" h="2574290">
                <a:moveTo>
                  <a:pt x="2301436" y="2302428"/>
                </a:moveTo>
                <a:lnTo>
                  <a:pt x="2283259" y="2302428"/>
                </a:lnTo>
                <a:lnTo>
                  <a:pt x="2284529" y="2303698"/>
                </a:lnTo>
                <a:lnTo>
                  <a:pt x="2302706" y="2303698"/>
                </a:lnTo>
                <a:lnTo>
                  <a:pt x="2301436" y="2302428"/>
                </a:lnTo>
                <a:close/>
              </a:path>
              <a:path w="2573655" h="2574290">
                <a:moveTo>
                  <a:pt x="2297628" y="2298618"/>
                </a:moveTo>
                <a:lnTo>
                  <a:pt x="2279447" y="2298618"/>
                </a:lnTo>
                <a:lnTo>
                  <a:pt x="2281988" y="2301158"/>
                </a:lnTo>
                <a:lnTo>
                  <a:pt x="2300167" y="2301158"/>
                </a:lnTo>
                <a:lnTo>
                  <a:pt x="2297628" y="2298618"/>
                </a:lnTo>
                <a:close/>
              </a:path>
              <a:path w="2573655" h="2574290">
                <a:moveTo>
                  <a:pt x="2295089" y="2296078"/>
                </a:moveTo>
                <a:lnTo>
                  <a:pt x="2276906" y="2296078"/>
                </a:lnTo>
                <a:lnTo>
                  <a:pt x="2278176" y="2297348"/>
                </a:lnTo>
                <a:lnTo>
                  <a:pt x="2296359" y="2297348"/>
                </a:lnTo>
                <a:lnTo>
                  <a:pt x="2295089" y="2296078"/>
                </a:lnTo>
                <a:close/>
              </a:path>
              <a:path w="2573655" h="2574290">
                <a:moveTo>
                  <a:pt x="2291281" y="2292268"/>
                </a:moveTo>
                <a:lnTo>
                  <a:pt x="2273094" y="2292268"/>
                </a:lnTo>
                <a:lnTo>
                  <a:pt x="2275635" y="2294808"/>
                </a:lnTo>
                <a:lnTo>
                  <a:pt x="2293820" y="2294808"/>
                </a:lnTo>
                <a:lnTo>
                  <a:pt x="2291281" y="2292268"/>
                </a:lnTo>
                <a:close/>
              </a:path>
              <a:path w="2573655" h="2574290">
                <a:moveTo>
                  <a:pt x="2288742" y="2289728"/>
                </a:moveTo>
                <a:lnTo>
                  <a:pt x="2270553" y="2289728"/>
                </a:lnTo>
                <a:lnTo>
                  <a:pt x="2271824" y="2290998"/>
                </a:lnTo>
                <a:lnTo>
                  <a:pt x="2290011" y="2290998"/>
                </a:lnTo>
                <a:lnTo>
                  <a:pt x="2288742" y="2289728"/>
                </a:lnTo>
                <a:close/>
              </a:path>
              <a:path w="2573655" h="2574290">
                <a:moveTo>
                  <a:pt x="2284934" y="2285918"/>
                </a:moveTo>
                <a:lnTo>
                  <a:pt x="2266742" y="2285918"/>
                </a:lnTo>
                <a:lnTo>
                  <a:pt x="2269283" y="2288458"/>
                </a:lnTo>
                <a:lnTo>
                  <a:pt x="2287472" y="2288458"/>
                </a:lnTo>
                <a:lnTo>
                  <a:pt x="2284934" y="2285918"/>
                </a:lnTo>
                <a:close/>
              </a:path>
              <a:path w="2573655" h="2574290">
                <a:moveTo>
                  <a:pt x="2282395" y="2283378"/>
                </a:moveTo>
                <a:lnTo>
                  <a:pt x="2264200" y="2283378"/>
                </a:lnTo>
                <a:lnTo>
                  <a:pt x="2265471" y="2284648"/>
                </a:lnTo>
                <a:lnTo>
                  <a:pt x="2283664" y="2284648"/>
                </a:lnTo>
                <a:lnTo>
                  <a:pt x="2282395" y="2283378"/>
                </a:lnTo>
                <a:close/>
              </a:path>
              <a:path w="2573655" h="2574290">
                <a:moveTo>
                  <a:pt x="2276047" y="2277028"/>
                </a:moveTo>
                <a:lnTo>
                  <a:pt x="2257848" y="2277028"/>
                </a:lnTo>
                <a:lnTo>
                  <a:pt x="2262930" y="2282108"/>
                </a:lnTo>
                <a:lnTo>
                  <a:pt x="2281125" y="2282108"/>
                </a:lnTo>
                <a:lnTo>
                  <a:pt x="2276047" y="2277028"/>
                </a:lnTo>
                <a:close/>
              </a:path>
              <a:path w="2573655" h="2574290">
                <a:moveTo>
                  <a:pt x="2272239" y="2273218"/>
                </a:moveTo>
                <a:lnTo>
                  <a:pt x="2254036" y="2273218"/>
                </a:lnTo>
                <a:lnTo>
                  <a:pt x="2256577" y="2275758"/>
                </a:lnTo>
                <a:lnTo>
                  <a:pt x="2274778" y="2275758"/>
                </a:lnTo>
                <a:lnTo>
                  <a:pt x="2272239" y="2273218"/>
                </a:lnTo>
                <a:close/>
              </a:path>
              <a:path w="2573655" h="2574290">
                <a:moveTo>
                  <a:pt x="2269700" y="2270678"/>
                </a:moveTo>
                <a:lnTo>
                  <a:pt x="2251495" y="2270678"/>
                </a:lnTo>
                <a:lnTo>
                  <a:pt x="2252766" y="2271948"/>
                </a:lnTo>
                <a:lnTo>
                  <a:pt x="2270970" y="2271948"/>
                </a:lnTo>
                <a:lnTo>
                  <a:pt x="2269700" y="2270678"/>
                </a:lnTo>
                <a:close/>
              </a:path>
              <a:path w="2573655" h="2574290">
                <a:moveTo>
                  <a:pt x="2265892" y="2266868"/>
                </a:moveTo>
                <a:lnTo>
                  <a:pt x="2247683" y="2266868"/>
                </a:lnTo>
                <a:lnTo>
                  <a:pt x="2250224" y="2269408"/>
                </a:lnTo>
                <a:lnTo>
                  <a:pt x="2268431" y="2269408"/>
                </a:lnTo>
                <a:lnTo>
                  <a:pt x="2265892" y="2266868"/>
                </a:lnTo>
                <a:close/>
              </a:path>
              <a:path w="2573655" h="2574290">
                <a:moveTo>
                  <a:pt x="2263353" y="2264328"/>
                </a:moveTo>
                <a:lnTo>
                  <a:pt x="2245142" y="2264328"/>
                </a:lnTo>
                <a:lnTo>
                  <a:pt x="2246413" y="2265598"/>
                </a:lnTo>
                <a:lnTo>
                  <a:pt x="2264622" y="2265598"/>
                </a:lnTo>
                <a:lnTo>
                  <a:pt x="2263353" y="2264328"/>
                </a:lnTo>
                <a:close/>
              </a:path>
              <a:path w="2573655" h="2574290">
                <a:moveTo>
                  <a:pt x="2259544" y="2260518"/>
                </a:moveTo>
                <a:lnTo>
                  <a:pt x="2241331" y="2260518"/>
                </a:lnTo>
                <a:lnTo>
                  <a:pt x="2243872" y="2263058"/>
                </a:lnTo>
                <a:lnTo>
                  <a:pt x="2262083" y="2263058"/>
                </a:lnTo>
                <a:lnTo>
                  <a:pt x="2259544" y="2260518"/>
                </a:lnTo>
                <a:close/>
              </a:path>
              <a:path w="2573655" h="2574290">
                <a:moveTo>
                  <a:pt x="2257006" y="2257978"/>
                </a:moveTo>
                <a:lnTo>
                  <a:pt x="2238790" y="2257978"/>
                </a:lnTo>
                <a:lnTo>
                  <a:pt x="2240060" y="2259248"/>
                </a:lnTo>
                <a:lnTo>
                  <a:pt x="2258275" y="2259248"/>
                </a:lnTo>
                <a:lnTo>
                  <a:pt x="2257006" y="2257978"/>
                </a:lnTo>
                <a:close/>
              </a:path>
              <a:path w="2573655" h="2574290">
                <a:moveTo>
                  <a:pt x="2253197" y="2254168"/>
                </a:moveTo>
                <a:lnTo>
                  <a:pt x="2234978" y="2254168"/>
                </a:lnTo>
                <a:lnTo>
                  <a:pt x="2237519" y="2256708"/>
                </a:lnTo>
                <a:lnTo>
                  <a:pt x="2255736" y="2256708"/>
                </a:lnTo>
                <a:lnTo>
                  <a:pt x="2253197" y="2254168"/>
                </a:lnTo>
                <a:close/>
              </a:path>
              <a:path w="2573655" h="2574290">
                <a:moveTo>
                  <a:pt x="2250658" y="2251628"/>
                </a:moveTo>
                <a:lnTo>
                  <a:pt x="2232437" y="2251628"/>
                </a:lnTo>
                <a:lnTo>
                  <a:pt x="2233707" y="2252898"/>
                </a:lnTo>
                <a:lnTo>
                  <a:pt x="2251928" y="2252898"/>
                </a:lnTo>
                <a:lnTo>
                  <a:pt x="2250658" y="2251628"/>
                </a:lnTo>
                <a:close/>
              </a:path>
              <a:path w="2573655" h="2574290">
                <a:moveTo>
                  <a:pt x="2246850" y="2247818"/>
                </a:moveTo>
                <a:lnTo>
                  <a:pt x="2228625" y="2247818"/>
                </a:lnTo>
                <a:lnTo>
                  <a:pt x="2231166" y="2250358"/>
                </a:lnTo>
                <a:lnTo>
                  <a:pt x="2249389" y="2250358"/>
                </a:lnTo>
                <a:lnTo>
                  <a:pt x="2246850" y="2247818"/>
                </a:lnTo>
                <a:close/>
              </a:path>
              <a:path w="2573655" h="2574290">
                <a:moveTo>
                  <a:pt x="2244311" y="2245278"/>
                </a:moveTo>
                <a:lnTo>
                  <a:pt x="2226084" y="2245278"/>
                </a:lnTo>
                <a:lnTo>
                  <a:pt x="2227355" y="2246548"/>
                </a:lnTo>
                <a:lnTo>
                  <a:pt x="2245580" y="2246548"/>
                </a:lnTo>
                <a:lnTo>
                  <a:pt x="2244311" y="2245278"/>
                </a:lnTo>
                <a:close/>
              </a:path>
              <a:path w="2573655" h="2574290">
                <a:moveTo>
                  <a:pt x="2240503" y="2241468"/>
                </a:moveTo>
                <a:lnTo>
                  <a:pt x="2222272" y="2241468"/>
                </a:lnTo>
                <a:lnTo>
                  <a:pt x="2224814" y="2244008"/>
                </a:lnTo>
                <a:lnTo>
                  <a:pt x="2243042" y="2244008"/>
                </a:lnTo>
                <a:lnTo>
                  <a:pt x="2240503" y="2241468"/>
                </a:lnTo>
                <a:close/>
              </a:path>
              <a:path w="2573655" h="2574290">
                <a:moveTo>
                  <a:pt x="2237964" y="2238928"/>
                </a:moveTo>
                <a:lnTo>
                  <a:pt x="2219731" y="2238928"/>
                </a:lnTo>
                <a:lnTo>
                  <a:pt x="2221002" y="2240198"/>
                </a:lnTo>
                <a:lnTo>
                  <a:pt x="2239233" y="2240198"/>
                </a:lnTo>
                <a:lnTo>
                  <a:pt x="2237964" y="2238928"/>
                </a:lnTo>
                <a:close/>
              </a:path>
              <a:path w="2573655" h="2574290">
                <a:moveTo>
                  <a:pt x="2234155" y="2235118"/>
                </a:moveTo>
                <a:lnTo>
                  <a:pt x="2215920" y="2235118"/>
                </a:lnTo>
                <a:lnTo>
                  <a:pt x="2218461" y="2237658"/>
                </a:lnTo>
                <a:lnTo>
                  <a:pt x="2236694" y="2237658"/>
                </a:lnTo>
                <a:lnTo>
                  <a:pt x="2234155" y="2235118"/>
                </a:lnTo>
                <a:close/>
              </a:path>
              <a:path w="2573655" h="2574290">
                <a:moveTo>
                  <a:pt x="2231616" y="2232578"/>
                </a:moveTo>
                <a:lnTo>
                  <a:pt x="2213379" y="2232578"/>
                </a:lnTo>
                <a:lnTo>
                  <a:pt x="2214649" y="2233848"/>
                </a:lnTo>
                <a:lnTo>
                  <a:pt x="2232886" y="2233848"/>
                </a:lnTo>
                <a:lnTo>
                  <a:pt x="2231616" y="2232578"/>
                </a:lnTo>
                <a:close/>
              </a:path>
              <a:path w="2573655" h="2574290">
                <a:moveTo>
                  <a:pt x="2227808" y="2228768"/>
                </a:moveTo>
                <a:lnTo>
                  <a:pt x="2209567" y="2228768"/>
                </a:lnTo>
                <a:lnTo>
                  <a:pt x="2212108" y="2231308"/>
                </a:lnTo>
                <a:lnTo>
                  <a:pt x="2230347" y="2231308"/>
                </a:lnTo>
                <a:lnTo>
                  <a:pt x="2227808" y="2228768"/>
                </a:lnTo>
                <a:close/>
              </a:path>
              <a:path w="2573655" h="2574290">
                <a:moveTo>
                  <a:pt x="2225269" y="2226228"/>
                </a:moveTo>
                <a:lnTo>
                  <a:pt x="2207026" y="2226228"/>
                </a:lnTo>
                <a:lnTo>
                  <a:pt x="2208296" y="2227498"/>
                </a:lnTo>
                <a:lnTo>
                  <a:pt x="2226539" y="2227498"/>
                </a:lnTo>
                <a:lnTo>
                  <a:pt x="2225269" y="2226228"/>
                </a:lnTo>
                <a:close/>
              </a:path>
              <a:path w="2573655" h="2574290">
                <a:moveTo>
                  <a:pt x="2221461" y="2222418"/>
                </a:moveTo>
                <a:lnTo>
                  <a:pt x="2203214" y="2222418"/>
                </a:lnTo>
                <a:lnTo>
                  <a:pt x="2205755" y="2224958"/>
                </a:lnTo>
                <a:lnTo>
                  <a:pt x="2224000" y="2224958"/>
                </a:lnTo>
                <a:lnTo>
                  <a:pt x="2221461" y="2222418"/>
                </a:lnTo>
                <a:close/>
              </a:path>
              <a:path w="2573655" h="2574290">
                <a:moveTo>
                  <a:pt x="2218922" y="2219878"/>
                </a:moveTo>
                <a:lnTo>
                  <a:pt x="2200673" y="2219878"/>
                </a:lnTo>
                <a:lnTo>
                  <a:pt x="2201944" y="2221148"/>
                </a:lnTo>
                <a:lnTo>
                  <a:pt x="2220191" y="2221148"/>
                </a:lnTo>
                <a:lnTo>
                  <a:pt x="2218922" y="2219878"/>
                </a:lnTo>
                <a:close/>
              </a:path>
              <a:path w="2573655" h="2574290">
                <a:moveTo>
                  <a:pt x="2212575" y="2213528"/>
                </a:moveTo>
                <a:lnTo>
                  <a:pt x="2194320" y="2213528"/>
                </a:lnTo>
                <a:lnTo>
                  <a:pt x="2199403" y="2218608"/>
                </a:lnTo>
                <a:lnTo>
                  <a:pt x="2217652" y="2218608"/>
                </a:lnTo>
                <a:lnTo>
                  <a:pt x="2212575" y="2213528"/>
                </a:lnTo>
                <a:close/>
              </a:path>
              <a:path w="2573655" h="2574290">
                <a:moveTo>
                  <a:pt x="2206227" y="2207178"/>
                </a:moveTo>
                <a:lnTo>
                  <a:pt x="2187968" y="2207178"/>
                </a:lnTo>
                <a:lnTo>
                  <a:pt x="2193050" y="2212258"/>
                </a:lnTo>
                <a:lnTo>
                  <a:pt x="2211305" y="2212258"/>
                </a:lnTo>
                <a:lnTo>
                  <a:pt x="2206227" y="2207178"/>
                </a:lnTo>
                <a:close/>
              </a:path>
              <a:path w="2573655" h="2574290">
                <a:moveTo>
                  <a:pt x="2199880" y="2200828"/>
                </a:moveTo>
                <a:lnTo>
                  <a:pt x="2181615" y="2200828"/>
                </a:lnTo>
                <a:lnTo>
                  <a:pt x="2186697" y="2205908"/>
                </a:lnTo>
                <a:lnTo>
                  <a:pt x="2204958" y="2205908"/>
                </a:lnTo>
                <a:lnTo>
                  <a:pt x="2199880" y="2200828"/>
                </a:lnTo>
                <a:close/>
              </a:path>
              <a:path w="2573655" h="2574290">
                <a:moveTo>
                  <a:pt x="2193533" y="2194478"/>
                </a:moveTo>
                <a:lnTo>
                  <a:pt x="2175262" y="2194478"/>
                </a:lnTo>
                <a:lnTo>
                  <a:pt x="2180344" y="2199558"/>
                </a:lnTo>
                <a:lnTo>
                  <a:pt x="2198611" y="2199558"/>
                </a:lnTo>
                <a:lnTo>
                  <a:pt x="2193533" y="2194478"/>
                </a:lnTo>
                <a:close/>
              </a:path>
              <a:path w="2573655" h="2574290">
                <a:moveTo>
                  <a:pt x="2187186" y="2188128"/>
                </a:moveTo>
                <a:lnTo>
                  <a:pt x="2168909" y="2188128"/>
                </a:lnTo>
                <a:lnTo>
                  <a:pt x="2173992" y="2193208"/>
                </a:lnTo>
                <a:lnTo>
                  <a:pt x="2192263" y="2193208"/>
                </a:lnTo>
                <a:lnTo>
                  <a:pt x="2187186" y="2188128"/>
                </a:lnTo>
                <a:close/>
              </a:path>
              <a:path w="2573655" h="2574290">
                <a:moveTo>
                  <a:pt x="2180838" y="2181778"/>
                </a:moveTo>
                <a:lnTo>
                  <a:pt x="2162557" y="2181778"/>
                </a:lnTo>
                <a:lnTo>
                  <a:pt x="2167639" y="2186858"/>
                </a:lnTo>
                <a:lnTo>
                  <a:pt x="2185916" y="2186858"/>
                </a:lnTo>
                <a:lnTo>
                  <a:pt x="2180838" y="2181778"/>
                </a:lnTo>
                <a:close/>
              </a:path>
              <a:path w="2573655" h="2574290">
                <a:moveTo>
                  <a:pt x="2174491" y="2175428"/>
                </a:moveTo>
                <a:lnTo>
                  <a:pt x="2156204" y="2175428"/>
                </a:lnTo>
                <a:lnTo>
                  <a:pt x="2161286" y="2180508"/>
                </a:lnTo>
                <a:lnTo>
                  <a:pt x="2179569" y="2180508"/>
                </a:lnTo>
                <a:lnTo>
                  <a:pt x="2174491" y="2175428"/>
                </a:lnTo>
                <a:close/>
              </a:path>
              <a:path w="2573655" h="2574290">
                <a:moveTo>
                  <a:pt x="2169413" y="2170348"/>
                </a:moveTo>
                <a:lnTo>
                  <a:pt x="2151122" y="2170348"/>
                </a:lnTo>
                <a:lnTo>
                  <a:pt x="2154933" y="2174158"/>
                </a:lnTo>
                <a:lnTo>
                  <a:pt x="2173222" y="2174158"/>
                </a:lnTo>
                <a:lnTo>
                  <a:pt x="2169413" y="2170348"/>
                </a:lnTo>
                <a:close/>
              </a:path>
              <a:path w="2573655" h="2574290">
                <a:moveTo>
                  <a:pt x="2163066" y="2163998"/>
                </a:moveTo>
                <a:lnTo>
                  <a:pt x="2144769" y="2163998"/>
                </a:lnTo>
                <a:lnTo>
                  <a:pt x="2149851" y="2169078"/>
                </a:lnTo>
                <a:lnTo>
                  <a:pt x="2168144" y="2169078"/>
                </a:lnTo>
                <a:lnTo>
                  <a:pt x="2163066" y="2163998"/>
                </a:lnTo>
                <a:close/>
              </a:path>
              <a:path w="2573655" h="2574290">
                <a:moveTo>
                  <a:pt x="2156719" y="2157648"/>
                </a:moveTo>
                <a:lnTo>
                  <a:pt x="2138416" y="2157648"/>
                </a:lnTo>
                <a:lnTo>
                  <a:pt x="2143498" y="2162728"/>
                </a:lnTo>
                <a:lnTo>
                  <a:pt x="2161797" y="2162728"/>
                </a:lnTo>
                <a:lnTo>
                  <a:pt x="2156719" y="2157648"/>
                </a:lnTo>
                <a:close/>
              </a:path>
              <a:path w="2573655" h="2574290">
                <a:moveTo>
                  <a:pt x="2150371" y="2151298"/>
                </a:moveTo>
                <a:lnTo>
                  <a:pt x="2132064" y="2151298"/>
                </a:lnTo>
                <a:lnTo>
                  <a:pt x="2137146" y="2156378"/>
                </a:lnTo>
                <a:lnTo>
                  <a:pt x="2155449" y="2156378"/>
                </a:lnTo>
                <a:lnTo>
                  <a:pt x="2150371" y="2151298"/>
                </a:lnTo>
                <a:close/>
              </a:path>
              <a:path w="2573655" h="2574290">
                <a:moveTo>
                  <a:pt x="2144024" y="2144948"/>
                </a:moveTo>
                <a:lnTo>
                  <a:pt x="2125711" y="2144948"/>
                </a:lnTo>
                <a:lnTo>
                  <a:pt x="2130793" y="2150028"/>
                </a:lnTo>
                <a:lnTo>
                  <a:pt x="2149102" y="2150028"/>
                </a:lnTo>
                <a:lnTo>
                  <a:pt x="2144024" y="2144948"/>
                </a:lnTo>
                <a:close/>
              </a:path>
              <a:path w="2573655" h="2574290">
                <a:moveTo>
                  <a:pt x="2137677" y="2138598"/>
                </a:moveTo>
                <a:lnTo>
                  <a:pt x="2119358" y="2138598"/>
                </a:lnTo>
                <a:lnTo>
                  <a:pt x="2124440" y="2143678"/>
                </a:lnTo>
                <a:lnTo>
                  <a:pt x="2142755" y="2143678"/>
                </a:lnTo>
                <a:lnTo>
                  <a:pt x="2137677" y="2138598"/>
                </a:lnTo>
                <a:close/>
              </a:path>
              <a:path w="2573655" h="2574290">
                <a:moveTo>
                  <a:pt x="2131330" y="2132248"/>
                </a:moveTo>
                <a:lnTo>
                  <a:pt x="2113005" y="2132248"/>
                </a:lnTo>
                <a:lnTo>
                  <a:pt x="2118088" y="2137328"/>
                </a:lnTo>
                <a:lnTo>
                  <a:pt x="2136408" y="2137328"/>
                </a:lnTo>
                <a:lnTo>
                  <a:pt x="2131330" y="2132248"/>
                </a:lnTo>
                <a:close/>
              </a:path>
              <a:path w="2573655" h="2574290">
                <a:moveTo>
                  <a:pt x="2124982" y="2125898"/>
                </a:moveTo>
                <a:lnTo>
                  <a:pt x="2106653" y="2125898"/>
                </a:lnTo>
                <a:lnTo>
                  <a:pt x="2111735" y="2130978"/>
                </a:lnTo>
                <a:lnTo>
                  <a:pt x="2130060" y="2130978"/>
                </a:lnTo>
                <a:lnTo>
                  <a:pt x="2124982" y="2125898"/>
                </a:lnTo>
                <a:close/>
              </a:path>
              <a:path w="2573655" h="2574290">
                <a:moveTo>
                  <a:pt x="2118635" y="2119548"/>
                </a:moveTo>
                <a:lnTo>
                  <a:pt x="2100300" y="2119548"/>
                </a:lnTo>
                <a:lnTo>
                  <a:pt x="2105382" y="2124628"/>
                </a:lnTo>
                <a:lnTo>
                  <a:pt x="2123713" y="2124628"/>
                </a:lnTo>
                <a:lnTo>
                  <a:pt x="2118635" y="2119548"/>
                </a:lnTo>
                <a:close/>
              </a:path>
              <a:path w="2573655" h="2574290">
                <a:moveTo>
                  <a:pt x="2112288" y="2113198"/>
                </a:moveTo>
                <a:lnTo>
                  <a:pt x="2093947" y="2113198"/>
                </a:lnTo>
                <a:lnTo>
                  <a:pt x="2099029" y="2118278"/>
                </a:lnTo>
                <a:lnTo>
                  <a:pt x="2117366" y="2118278"/>
                </a:lnTo>
                <a:lnTo>
                  <a:pt x="2112288" y="2113198"/>
                </a:lnTo>
                <a:close/>
              </a:path>
              <a:path w="2573655" h="2574290">
                <a:moveTo>
                  <a:pt x="2105941" y="2106848"/>
                </a:moveTo>
                <a:lnTo>
                  <a:pt x="2087594" y="2106848"/>
                </a:lnTo>
                <a:lnTo>
                  <a:pt x="2092677" y="2111928"/>
                </a:lnTo>
                <a:lnTo>
                  <a:pt x="2111018" y="2111928"/>
                </a:lnTo>
                <a:lnTo>
                  <a:pt x="2105941" y="2106848"/>
                </a:lnTo>
                <a:close/>
              </a:path>
              <a:path w="2573655" h="2574290">
                <a:moveTo>
                  <a:pt x="2099593" y="2100498"/>
                </a:moveTo>
                <a:lnTo>
                  <a:pt x="2081242" y="2100498"/>
                </a:lnTo>
                <a:lnTo>
                  <a:pt x="2086324" y="2105578"/>
                </a:lnTo>
                <a:lnTo>
                  <a:pt x="2104671" y="2105578"/>
                </a:lnTo>
                <a:lnTo>
                  <a:pt x="2099593" y="2100498"/>
                </a:lnTo>
                <a:close/>
              </a:path>
              <a:path w="2573655" h="2574290">
                <a:moveTo>
                  <a:pt x="2093246" y="2094148"/>
                </a:moveTo>
                <a:lnTo>
                  <a:pt x="2074889" y="2094148"/>
                </a:lnTo>
                <a:lnTo>
                  <a:pt x="2079971" y="2099228"/>
                </a:lnTo>
                <a:lnTo>
                  <a:pt x="2098324" y="2099228"/>
                </a:lnTo>
                <a:lnTo>
                  <a:pt x="2093246" y="2094148"/>
                </a:lnTo>
                <a:close/>
              </a:path>
              <a:path w="2573655" h="2574290">
                <a:moveTo>
                  <a:pt x="2086899" y="2087798"/>
                </a:moveTo>
                <a:lnTo>
                  <a:pt x="2068536" y="2087798"/>
                </a:lnTo>
                <a:lnTo>
                  <a:pt x="2073618" y="2092878"/>
                </a:lnTo>
                <a:lnTo>
                  <a:pt x="2091977" y="2092878"/>
                </a:lnTo>
                <a:lnTo>
                  <a:pt x="2086899" y="2087798"/>
                </a:lnTo>
                <a:close/>
              </a:path>
              <a:path w="2573655" h="2574290">
                <a:moveTo>
                  <a:pt x="2080552" y="2081448"/>
                </a:moveTo>
                <a:lnTo>
                  <a:pt x="2062183" y="2081448"/>
                </a:lnTo>
                <a:lnTo>
                  <a:pt x="2067266" y="2086528"/>
                </a:lnTo>
                <a:lnTo>
                  <a:pt x="2085629" y="2086528"/>
                </a:lnTo>
                <a:lnTo>
                  <a:pt x="2080552" y="2081448"/>
                </a:lnTo>
                <a:close/>
              </a:path>
              <a:path w="2573655" h="2574290">
                <a:moveTo>
                  <a:pt x="2074204" y="2075098"/>
                </a:moveTo>
                <a:lnTo>
                  <a:pt x="2055831" y="2075098"/>
                </a:lnTo>
                <a:lnTo>
                  <a:pt x="2060913" y="2080178"/>
                </a:lnTo>
                <a:lnTo>
                  <a:pt x="2079282" y="2080178"/>
                </a:lnTo>
                <a:lnTo>
                  <a:pt x="2074204" y="2075098"/>
                </a:lnTo>
                <a:close/>
              </a:path>
              <a:path w="2573655" h="2574290">
                <a:moveTo>
                  <a:pt x="2067857" y="2068748"/>
                </a:moveTo>
                <a:lnTo>
                  <a:pt x="2049478" y="2068748"/>
                </a:lnTo>
                <a:lnTo>
                  <a:pt x="2054560" y="2073828"/>
                </a:lnTo>
                <a:lnTo>
                  <a:pt x="2072935" y="2073828"/>
                </a:lnTo>
                <a:lnTo>
                  <a:pt x="2067857" y="2068748"/>
                </a:lnTo>
                <a:close/>
              </a:path>
              <a:path w="2573655" h="2574290">
                <a:moveTo>
                  <a:pt x="2061510" y="2062398"/>
                </a:moveTo>
                <a:lnTo>
                  <a:pt x="2043125" y="2062398"/>
                </a:lnTo>
                <a:lnTo>
                  <a:pt x="2048207" y="2067478"/>
                </a:lnTo>
                <a:lnTo>
                  <a:pt x="2066588" y="2067478"/>
                </a:lnTo>
                <a:lnTo>
                  <a:pt x="2061510" y="2062398"/>
                </a:lnTo>
                <a:close/>
              </a:path>
              <a:path w="2573655" h="2574290">
                <a:moveTo>
                  <a:pt x="2055163" y="2056048"/>
                </a:moveTo>
                <a:lnTo>
                  <a:pt x="2036773" y="2056048"/>
                </a:lnTo>
                <a:lnTo>
                  <a:pt x="2041855" y="2061128"/>
                </a:lnTo>
                <a:lnTo>
                  <a:pt x="2060240" y="2061128"/>
                </a:lnTo>
                <a:lnTo>
                  <a:pt x="2055163" y="2056048"/>
                </a:lnTo>
                <a:close/>
              </a:path>
              <a:path w="2573655" h="2574290">
                <a:moveTo>
                  <a:pt x="2048815" y="2049698"/>
                </a:moveTo>
                <a:lnTo>
                  <a:pt x="2030420" y="2049698"/>
                </a:lnTo>
                <a:lnTo>
                  <a:pt x="2035502" y="2054778"/>
                </a:lnTo>
                <a:lnTo>
                  <a:pt x="2053893" y="2054778"/>
                </a:lnTo>
                <a:lnTo>
                  <a:pt x="2048815" y="2049698"/>
                </a:lnTo>
                <a:close/>
              </a:path>
              <a:path w="2573655" h="2574290">
                <a:moveTo>
                  <a:pt x="2042468" y="2043348"/>
                </a:moveTo>
                <a:lnTo>
                  <a:pt x="2024067" y="2043348"/>
                </a:lnTo>
                <a:lnTo>
                  <a:pt x="2029149" y="2048428"/>
                </a:lnTo>
                <a:lnTo>
                  <a:pt x="2047546" y="2048428"/>
                </a:lnTo>
                <a:lnTo>
                  <a:pt x="2042468" y="2043348"/>
                </a:lnTo>
                <a:close/>
              </a:path>
              <a:path w="2573655" h="2574290">
                <a:moveTo>
                  <a:pt x="2036121" y="2036998"/>
                </a:moveTo>
                <a:lnTo>
                  <a:pt x="2017714" y="2036998"/>
                </a:lnTo>
                <a:lnTo>
                  <a:pt x="2022797" y="2042078"/>
                </a:lnTo>
                <a:lnTo>
                  <a:pt x="2041199" y="2042078"/>
                </a:lnTo>
                <a:lnTo>
                  <a:pt x="2036121" y="2036998"/>
                </a:lnTo>
                <a:close/>
              </a:path>
              <a:path w="2573655" h="2574290">
                <a:moveTo>
                  <a:pt x="2029773" y="2030648"/>
                </a:moveTo>
                <a:lnTo>
                  <a:pt x="2011362" y="2030648"/>
                </a:lnTo>
                <a:lnTo>
                  <a:pt x="2016444" y="2035728"/>
                </a:lnTo>
                <a:lnTo>
                  <a:pt x="2034851" y="2035728"/>
                </a:lnTo>
                <a:lnTo>
                  <a:pt x="2029773" y="2030648"/>
                </a:lnTo>
                <a:close/>
              </a:path>
              <a:path w="2573655" h="2574290">
                <a:moveTo>
                  <a:pt x="2023426" y="2024298"/>
                </a:moveTo>
                <a:lnTo>
                  <a:pt x="2005009" y="2024298"/>
                </a:lnTo>
                <a:lnTo>
                  <a:pt x="2010091" y="2029378"/>
                </a:lnTo>
                <a:lnTo>
                  <a:pt x="2028504" y="2029378"/>
                </a:lnTo>
                <a:lnTo>
                  <a:pt x="2023426" y="2024298"/>
                </a:lnTo>
                <a:close/>
              </a:path>
              <a:path w="2573655" h="2574290">
                <a:moveTo>
                  <a:pt x="2017079" y="2017948"/>
                </a:moveTo>
                <a:lnTo>
                  <a:pt x="1998656" y="2017948"/>
                </a:lnTo>
                <a:lnTo>
                  <a:pt x="2003738" y="2023028"/>
                </a:lnTo>
                <a:lnTo>
                  <a:pt x="2022157" y="2023028"/>
                </a:lnTo>
                <a:lnTo>
                  <a:pt x="2017079" y="2017948"/>
                </a:lnTo>
                <a:close/>
              </a:path>
              <a:path w="2573655" h="2574290">
                <a:moveTo>
                  <a:pt x="2010732" y="2011598"/>
                </a:moveTo>
                <a:lnTo>
                  <a:pt x="1992303" y="2011598"/>
                </a:lnTo>
                <a:lnTo>
                  <a:pt x="1997386" y="2016678"/>
                </a:lnTo>
                <a:lnTo>
                  <a:pt x="2015809" y="2016678"/>
                </a:lnTo>
                <a:lnTo>
                  <a:pt x="2010732" y="2011598"/>
                </a:lnTo>
                <a:close/>
              </a:path>
              <a:path w="2573655" h="2574290">
                <a:moveTo>
                  <a:pt x="2004384" y="2005248"/>
                </a:moveTo>
                <a:lnTo>
                  <a:pt x="1985951" y="2005248"/>
                </a:lnTo>
                <a:lnTo>
                  <a:pt x="1991033" y="2010328"/>
                </a:lnTo>
                <a:lnTo>
                  <a:pt x="2009462" y="2010328"/>
                </a:lnTo>
                <a:lnTo>
                  <a:pt x="2004384" y="2005248"/>
                </a:lnTo>
                <a:close/>
              </a:path>
              <a:path w="2573655" h="2574290">
                <a:moveTo>
                  <a:pt x="1998037" y="1998898"/>
                </a:moveTo>
                <a:lnTo>
                  <a:pt x="1979598" y="1998898"/>
                </a:lnTo>
                <a:lnTo>
                  <a:pt x="1984680" y="2003978"/>
                </a:lnTo>
                <a:lnTo>
                  <a:pt x="2003115" y="2003978"/>
                </a:lnTo>
                <a:lnTo>
                  <a:pt x="1998037" y="1998898"/>
                </a:lnTo>
                <a:close/>
              </a:path>
              <a:path w="2573655" h="2574290">
                <a:moveTo>
                  <a:pt x="1991690" y="1992548"/>
                </a:moveTo>
                <a:lnTo>
                  <a:pt x="1973245" y="1992548"/>
                </a:lnTo>
                <a:lnTo>
                  <a:pt x="1978327" y="1997628"/>
                </a:lnTo>
                <a:lnTo>
                  <a:pt x="1996768" y="1997628"/>
                </a:lnTo>
                <a:lnTo>
                  <a:pt x="1991690" y="1992548"/>
                </a:lnTo>
                <a:close/>
              </a:path>
              <a:path w="2573655" h="2574290">
                <a:moveTo>
                  <a:pt x="1985343" y="1986198"/>
                </a:moveTo>
                <a:lnTo>
                  <a:pt x="1966892" y="1986198"/>
                </a:lnTo>
                <a:lnTo>
                  <a:pt x="1971975" y="1991278"/>
                </a:lnTo>
                <a:lnTo>
                  <a:pt x="1990420" y="1991278"/>
                </a:lnTo>
                <a:lnTo>
                  <a:pt x="1985343" y="1986198"/>
                </a:lnTo>
                <a:close/>
              </a:path>
              <a:path w="2573655" h="2574290">
                <a:moveTo>
                  <a:pt x="1978995" y="1979848"/>
                </a:moveTo>
                <a:lnTo>
                  <a:pt x="1960540" y="1979848"/>
                </a:lnTo>
                <a:lnTo>
                  <a:pt x="1965622" y="1984928"/>
                </a:lnTo>
                <a:lnTo>
                  <a:pt x="1984073" y="1984928"/>
                </a:lnTo>
                <a:lnTo>
                  <a:pt x="1978995" y="1979848"/>
                </a:lnTo>
                <a:close/>
              </a:path>
              <a:path w="2573655" h="2574290">
                <a:moveTo>
                  <a:pt x="1972648" y="1973498"/>
                </a:moveTo>
                <a:lnTo>
                  <a:pt x="1954187" y="1973498"/>
                </a:lnTo>
                <a:lnTo>
                  <a:pt x="1959269" y="1978578"/>
                </a:lnTo>
                <a:lnTo>
                  <a:pt x="1977726" y="1978578"/>
                </a:lnTo>
                <a:lnTo>
                  <a:pt x="1972648" y="1973498"/>
                </a:lnTo>
                <a:close/>
              </a:path>
              <a:path w="2573655" h="2574290">
                <a:moveTo>
                  <a:pt x="1764458" y="1765218"/>
                </a:moveTo>
                <a:lnTo>
                  <a:pt x="1745817" y="1765218"/>
                </a:lnTo>
                <a:lnTo>
                  <a:pt x="1952916" y="1972228"/>
                </a:lnTo>
                <a:lnTo>
                  <a:pt x="1971379" y="1972228"/>
                </a:lnTo>
                <a:lnTo>
                  <a:pt x="1764458" y="1765218"/>
                </a:lnTo>
                <a:close/>
              </a:path>
              <a:path w="2573655" h="2574290">
                <a:moveTo>
                  <a:pt x="2390298" y="2391328"/>
                </a:moveTo>
                <a:lnTo>
                  <a:pt x="2372197" y="2391328"/>
                </a:lnTo>
                <a:lnTo>
                  <a:pt x="2555156" y="2574208"/>
                </a:lnTo>
                <a:lnTo>
                  <a:pt x="2573099" y="2574208"/>
                </a:lnTo>
                <a:lnTo>
                  <a:pt x="2390298" y="2391328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0" y="4298863"/>
            <a:ext cx="2555240" cy="2554605"/>
          </a:xfrm>
          <a:custGeom>
            <a:avLst/>
            <a:gdLst/>
            <a:ahLst/>
            <a:cxnLst/>
            <a:rect l="l" t="t" r="r" b="b"/>
            <a:pathLst>
              <a:path w="2555240" h="2554604">
                <a:moveTo>
                  <a:pt x="0" y="0"/>
                </a:moveTo>
                <a:lnTo>
                  <a:pt x="0" y="2625"/>
                </a:lnTo>
                <a:lnTo>
                  <a:pt x="2627" y="2625"/>
                </a:lnTo>
                <a:lnTo>
                  <a:pt x="0" y="0"/>
                </a:lnTo>
                <a:close/>
              </a:path>
              <a:path w="2555240" h="2554604">
                <a:moveTo>
                  <a:pt x="2627" y="2625"/>
                </a:moveTo>
                <a:lnTo>
                  <a:pt x="0" y="2625"/>
                </a:lnTo>
                <a:lnTo>
                  <a:pt x="0" y="8975"/>
                </a:lnTo>
                <a:lnTo>
                  <a:pt x="8979" y="8975"/>
                </a:lnTo>
                <a:lnTo>
                  <a:pt x="2627" y="2625"/>
                </a:lnTo>
                <a:close/>
              </a:path>
              <a:path w="2555240" h="2554604">
                <a:moveTo>
                  <a:pt x="8979" y="8975"/>
                </a:moveTo>
                <a:lnTo>
                  <a:pt x="0" y="8975"/>
                </a:lnTo>
                <a:lnTo>
                  <a:pt x="0" y="15325"/>
                </a:lnTo>
                <a:lnTo>
                  <a:pt x="15332" y="15325"/>
                </a:lnTo>
                <a:lnTo>
                  <a:pt x="8979" y="8975"/>
                </a:lnTo>
                <a:close/>
              </a:path>
              <a:path w="2555240" h="2554604">
                <a:moveTo>
                  <a:pt x="15332" y="15325"/>
                </a:moveTo>
                <a:lnTo>
                  <a:pt x="0" y="15325"/>
                </a:lnTo>
                <a:lnTo>
                  <a:pt x="0" y="17955"/>
                </a:lnTo>
                <a:lnTo>
                  <a:pt x="3718" y="21675"/>
                </a:lnTo>
                <a:lnTo>
                  <a:pt x="21685" y="21675"/>
                </a:lnTo>
                <a:lnTo>
                  <a:pt x="15332" y="15325"/>
                </a:lnTo>
                <a:close/>
              </a:path>
              <a:path w="2555240" h="2554604">
                <a:moveTo>
                  <a:pt x="21685" y="21675"/>
                </a:moveTo>
                <a:lnTo>
                  <a:pt x="3718" y="21675"/>
                </a:lnTo>
                <a:lnTo>
                  <a:pt x="10065" y="28025"/>
                </a:lnTo>
                <a:lnTo>
                  <a:pt x="28037" y="28025"/>
                </a:lnTo>
                <a:lnTo>
                  <a:pt x="21685" y="21675"/>
                </a:lnTo>
                <a:close/>
              </a:path>
              <a:path w="2555240" h="2554604">
                <a:moveTo>
                  <a:pt x="28037" y="28025"/>
                </a:moveTo>
                <a:lnTo>
                  <a:pt x="10065" y="28025"/>
                </a:lnTo>
                <a:lnTo>
                  <a:pt x="16413" y="34375"/>
                </a:lnTo>
                <a:lnTo>
                  <a:pt x="34390" y="34375"/>
                </a:lnTo>
                <a:lnTo>
                  <a:pt x="28037" y="28025"/>
                </a:lnTo>
                <a:close/>
              </a:path>
              <a:path w="2555240" h="2554604">
                <a:moveTo>
                  <a:pt x="34390" y="34375"/>
                </a:moveTo>
                <a:lnTo>
                  <a:pt x="16413" y="34375"/>
                </a:lnTo>
                <a:lnTo>
                  <a:pt x="22760" y="40725"/>
                </a:lnTo>
                <a:lnTo>
                  <a:pt x="40743" y="40725"/>
                </a:lnTo>
                <a:lnTo>
                  <a:pt x="34390" y="34375"/>
                </a:lnTo>
                <a:close/>
              </a:path>
              <a:path w="2555240" h="2554604">
                <a:moveTo>
                  <a:pt x="40743" y="40725"/>
                </a:moveTo>
                <a:lnTo>
                  <a:pt x="22760" y="40725"/>
                </a:lnTo>
                <a:lnTo>
                  <a:pt x="29107" y="47075"/>
                </a:lnTo>
                <a:lnTo>
                  <a:pt x="47096" y="47075"/>
                </a:lnTo>
                <a:lnTo>
                  <a:pt x="40743" y="40725"/>
                </a:lnTo>
                <a:close/>
              </a:path>
              <a:path w="2555240" h="2554604">
                <a:moveTo>
                  <a:pt x="47096" y="47075"/>
                </a:moveTo>
                <a:lnTo>
                  <a:pt x="29107" y="47075"/>
                </a:lnTo>
                <a:lnTo>
                  <a:pt x="35454" y="53425"/>
                </a:lnTo>
                <a:lnTo>
                  <a:pt x="53448" y="53425"/>
                </a:lnTo>
                <a:lnTo>
                  <a:pt x="47096" y="47075"/>
                </a:lnTo>
                <a:close/>
              </a:path>
              <a:path w="2555240" h="2554604">
                <a:moveTo>
                  <a:pt x="53448" y="53425"/>
                </a:moveTo>
                <a:lnTo>
                  <a:pt x="35454" y="53425"/>
                </a:lnTo>
                <a:lnTo>
                  <a:pt x="48149" y="66125"/>
                </a:lnTo>
                <a:lnTo>
                  <a:pt x="66154" y="66125"/>
                </a:lnTo>
                <a:lnTo>
                  <a:pt x="53448" y="53425"/>
                </a:lnTo>
                <a:close/>
              </a:path>
              <a:path w="2555240" h="2554604">
                <a:moveTo>
                  <a:pt x="66154" y="66125"/>
                </a:moveTo>
                <a:lnTo>
                  <a:pt x="48149" y="66125"/>
                </a:lnTo>
                <a:lnTo>
                  <a:pt x="54496" y="72475"/>
                </a:lnTo>
                <a:lnTo>
                  <a:pt x="72507" y="72475"/>
                </a:lnTo>
                <a:lnTo>
                  <a:pt x="66154" y="66125"/>
                </a:lnTo>
                <a:close/>
              </a:path>
              <a:path w="2555240" h="2554604">
                <a:moveTo>
                  <a:pt x="72507" y="72475"/>
                </a:moveTo>
                <a:lnTo>
                  <a:pt x="54496" y="72475"/>
                </a:lnTo>
                <a:lnTo>
                  <a:pt x="60844" y="78825"/>
                </a:lnTo>
                <a:lnTo>
                  <a:pt x="78859" y="78825"/>
                </a:lnTo>
                <a:lnTo>
                  <a:pt x="72507" y="72475"/>
                </a:lnTo>
                <a:close/>
              </a:path>
              <a:path w="2555240" h="2554604">
                <a:moveTo>
                  <a:pt x="78859" y="78825"/>
                </a:moveTo>
                <a:lnTo>
                  <a:pt x="60844" y="78825"/>
                </a:lnTo>
                <a:lnTo>
                  <a:pt x="67191" y="85175"/>
                </a:lnTo>
                <a:lnTo>
                  <a:pt x="85212" y="85175"/>
                </a:lnTo>
                <a:lnTo>
                  <a:pt x="78859" y="78825"/>
                </a:lnTo>
                <a:close/>
              </a:path>
              <a:path w="2555240" h="2554604">
                <a:moveTo>
                  <a:pt x="85212" y="85175"/>
                </a:moveTo>
                <a:lnTo>
                  <a:pt x="67191" y="85175"/>
                </a:lnTo>
                <a:lnTo>
                  <a:pt x="73538" y="91525"/>
                </a:lnTo>
                <a:lnTo>
                  <a:pt x="91565" y="91525"/>
                </a:lnTo>
                <a:lnTo>
                  <a:pt x="85212" y="85175"/>
                </a:lnTo>
                <a:close/>
              </a:path>
              <a:path w="2555240" h="2554604">
                <a:moveTo>
                  <a:pt x="91565" y="91525"/>
                </a:moveTo>
                <a:lnTo>
                  <a:pt x="73538" y="91525"/>
                </a:lnTo>
                <a:lnTo>
                  <a:pt x="86233" y="104225"/>
                </a:lnTo>
                <a:lnTo>
                  <a:pt x="104270" y="104225"/>
                </a:lnTo>
                <a:lnTo>
                  <a:pt x="91565" y="91525"/>
                </a:lnTo>
                <a:close/>
              </a:path>
              <a:path w="2555240" h="2554604">
                <a:moveTo>
                  <a:pt x="104270" y="104225"/>
                </a:moveTo>
                <a:lnTo>
                  <a:pt x="86233" y="104225"/>
                </a:lnTo>
                <a:lnTo>
                  <a:pt x="92580" y="110575"/>
                </a:lnTo>
                <a:lnTo>
                  <a:pt x="110623" y="110575"/>
                </a:lnTo>
                <a:lnTo>
                  <a:pt x="104270" y="104225"/>
                </a:lnTo>
                <a:close/>
              </a:path>
              <a:path w="2555240" h="2554604">
                <a:moveTo>
                  <a:pt x="110623" y="110575"/>
                </a:moveTo>
                <a:lnTo>
                  <a:pt x="92580" y="110575"/>
                </a:lnTo>
                <a:lnTo>
                  <a:pt x="98927" y="116925"/>
                </a:lnTo>
                <a:lnTo>
                  <a:pt x="116976" y="116925"/>
                </a:lnTo>
                <a:lnTo>
                  <a:pt x="110623" y="110575"/>
                </a:lnTo>
                <a:close/>
              </a:path>
              <a:path w="2555240" h="2554604">
                <a:moveTo>
                  <a:pt x="116976" y="116925"/>
                </a:moveTo>
                <a:lnTo>
                  <a:pt x="98927" y="116925"/>
                </a:lnTo>
                <a:lnTo>
                  <a:pt x="105274" y="123275"/>
                </a:lnTo>
                <a:lnTo>
                  <a:pt x="123328" y="123275"/>
                </a:lnTo>
                <a:lnTo>
                  <a:pt x="116976" y="116925"/>
                </a:lnTo>
                <a:close/>
              </a:path>
              <a:path w="2555240" h="2554604">
                <a:moveTo>
                  <a:pt x="123328" y="123275"/>
                </a:moveTo>
                <a:lnTo>
                  <a:pt x="105274" y="123275"/>
                </a:lnTo>
                <a:lnTo>
                  <a:pt x="111622" y="129625"/>
                </a:lnTo>
                <a:lnTo>
                  <a:pt x="129681" y="129625"/>
                </a:lnTo>
                <a:lnTo>
                  <a:pt x="123328" y="123275"/>
                </a:lnTo>
                <a:close/>
              </a:path>
              <a:path w="2555240" h="2554604">
                <a:moveTo>
                  <a:pt x="129681" y="129625"/>
                </a:moveTo>
                <a:lnTo>
                  <a:pt x="111622" y="129625"/>
                </a:lnTo>
                <a:lnTo>
                  <a:pt x="117969" y="135975"/>
                </a:lnTo>
                <a:lnTo>
                  <a:pt x="136034" y="135975"/>
                </a:lnTo>
                <a:lnTo>
                  <a:pt x="129681" y="129625"/>
                </a:lnTo>
                <a:close/>
              </a:path>
              <a:path w="2555240" h="2554604">
                <a:moveTo>
                  <a:pt x="136034" y="135975"/>
                </a:moveTo>
                <a:lnTo>
                  <a:pt x="117969" y="135975"/>
                </a:lnTo>
                <a:lnTo>
                  <a:pt x="124316" y="142325"/>
                </a:lnTo>
                <a:lnTo>
                  <a:pt x="142387" y="142325"/>
                </a:lnTo>
                <a:lnTo>
                  <a:pt x="136034" y="135975"/>
                </a:lnTo>
                <a:close/>
              </a:path>
              <a:path w="2555240" h="2554604">
                <a:moveTo>
                  <a:pt x="142387" y="142325"/>
                </a:moveTo>
                <a:lnTo>
                  <a:pt x="124316" y="142325"/>
                </a:lnTo>
                <a:lnTo>
                  <a:pt x="130663" y="148675"/>
                </a:lnTo>
                <a:lnTo>
                  <a:pt x="148739" y="148675"/>
                </a:lnTo>
                <a:lnTo>
                  <a:pt x="142387" y="142325"/>
                </a:lnTo>
                <a:close/>
              </a:path>
              <a:path w="2555240" h="2554604">
                <a:moveTo>
                  <a:pt x="148739" y="148675"/>
                </a:moveTo>
                <a:lnTo>
                  <a:pt x="130663" y="148675"/>
                </a:lnTo>
                <a:lnTo>
                  <a:pt x="137011" y="155025"/>
                </a:lnTo>
                <a:lnTo>
                  <a:pt x="155092" y="155025"/>
                </a:lnTo>
                <a:lnTo>
                  <a:pt x="148739" y="148675"/>
                </a:lnTo>
                <a:close/>
              </a:path>
              <a:path w="2555240" h="2554604">
                <a:moveTo>
                  <a:pt x="155092" y="155025"/>
                </a:moveTo>
                <a:lnTo>
                  <a:pt x="137011" y="155025"/>
                </a:lnTo>
                <a:lnTo>
                  <a:pt x="143358" y="161375"/>
                </a:lnTo>
                <a:lnTo>
                  <a:pt x="161445" y="161375"/>
                </a:lnTo>
                <a:lnTo>
                  <a:pt x="155092" y="155025"/>
                </a:lnTo>
                <a:close/>
              </a:path>
              <a:path w="2555240" h="2554604">
                <a:moveTo>
                  <a:pt x="161445" y="161375"/>
                </a:moveTo>
                <a:lnTo>
                  <a:pt x="143358" y="161375"/>
                </a:lnTo>
                <a:lnTo>
                  <a:pt x="149705" y="167725"/>
                </a:lnTo>
                <a:lnTo>
                  <a:pt x="167798" y="167725"/>
                </a:lnTo>
                <a:lnTo>
                  <a:pt x="161445" y="161375"/>
                </a:lnTo>
                <a:close/>
              </a:path>
              <a:path w="2555240" h="2554604">
                <a:moveTo>
                  <a:pt x="167798" y="167725"/>
                </a:moveTo>
                <a:lnTo>
                  <a:pt x="149705" y="167725"/>
                </a:lnTo>
                <a:lnTo>
                  <a:pt x="156053" y="174075"/>
                </a:lnTo>
                <a:lnTo>
                  <a:pt x="174150" y="174075"/>
                </a:lnTo>
                <a:lnTo>
                  <a:pt x="167798" y="167725"/>
                </a:lnTo>
                <a:close/>
              </a:path>
              <a:path w="2555240" h="2554604">
                <a:moveTo>
                  <a:pt x="174150" y="174075"/>
                </a:moveTo>
                <a:lnTo>
                  <a:pt x="156053" y="174075"/>
                </a:lnTo>
                <a:lnTo>
                  <a:pt x="162400" y="180425"/>
                </a:lnTo>
                <a:lnTo>
                  <a:pt x="180503" y="180425"/>
                </a:lnTo>
                <a:lnTo>
                  <a:pt x="174150" y="174075"/>
                </a:lnTo>
                <a:close/>
              </a:path>
              <a:path w="2555240" h="2554604">
                <a:moveTo>
                  <a:pt x="180503" y="180425"/>
                </a:moveTo>
                <a:lnTo>
                  <a:pt x="162400" y="180425"/>
                </a:lnTo>
                <a:lnTo>
                  <a:pt x="168747" y="186775"/>
                </a:lnTo>
                <a:lnTo>
                  <a:pt x="186856" y="186775"/>
                </a:lnTo>
                <a:lnTo>
                  <a:pt x="180503" y="180425"/>
                </a:lnTo>
                <a:close/>
              </a:path>
              <a:path w="2555240" h="2554604">
                <a:moveTo>
                  <a:pt x="186856" y="186775"/>
                </a:moveTo>
                <a:lnTo>
                  <a:pt x="168747" y="186775"/>
                </a:lnTo>
                <a:lnTo>
                  <a:pt x="175094" y="193125"/>
                </a:lnTo>
                <a:lnTo>
                  <a:pt x="193209" y="193125"/>
                </a:lnTo>
                <a:lnTo>
                  <a:pt x="186856" y="186775"/>
                </a:lnTo>
                <a:close/>
              </a:path>
              <a:path w="2555240" h="2554604">
                <a:moveTo>
                  <a:pt x="193209" y="193125"/>
                </a:moveTo>
                <a:lnTo>
                  <a:pt x="175094" y="193125"/>
                </a:lnTo>
                <a:lnTo>
                  <a:pt x="181442" y="199475"/>
                </a:lnTo>
                <a:lnTo>
                  <a:pt x="199561" y="199475"/>
                </a:lnTo>
                <a:lnTo>
                  <a:pt x="193209" y="193125"/>
                </a:lnTo>
                <a:close/>
              </a:path>
              <a:path w="2555240" h="2554604">
                <a:moveTo>
                  <a:pt x="199561" y="199475"/>
                </a:moveTo>
                <a:lnTo>
                  <a:pt x="181442" y="199475"/>
                </a:lnTo>
                <a:lnTo>
                  <a:pt x="187789" y="205825"/>
                </a:lnTo>
                <a:lnTo>
                  <a:pt x="205914" y="205825"/>
                </a:lnTo>
                <a:lnTo>
                  <a:pt x="199561" y="199475"/>
                </a:lnTo>
                <a:close/>
              </a:path>
              <a:path w="2555240" h="2554604">
                <a:moveTo>
                  <a:pt x="205914" y="205825"/>
                </a:moveTo>
                <a:lnTo>
                  <a:pt x="187789" y="205825"/>
                </a:lnTo>
                <a:lnTo>
                  <a:pt x="194136" y="212175"/>
                </a:lnTo>
                <a:lnTo>
                  <a:pt x="212267" y="212175"/>
                </a:lnTo>
                <a:lnTo>
                  <a:pt x="205914" y="205825"/>
                </a:lnTo>
                <a:close/>
              </a:path>
              <a:path w="2555240" h="2554604">
                <a:moveTo>
                  <a:pt x="212267" y="212175"/>
                </a:moveTo>
                <a:lnTo>
                  <a:pt x="194136" y="212175"/>
                </a:lnTo>
                <a:lnTo>
                  <a:pt x="206831" y="224875"/>
                </a:lnTo>
                <a:lnTo>
                  <a:pt x="224972" y="224875"/>
                </a:lnTo>
                <a:lnTo>
                  <a:pt x="212267" y="212175"/>
                </a:lnTo>
                <a:close/>
              </a:path>
              <a:path w="2555240" h="2554604">
                <a:moveTo>
                  <a:pt x="224972" y="224875"/>
                </a:moveTo>
                <a:lnTo>
                  <a:pt x="206831" y="224875"/>
                </a:lnTo>
                <a:lnTo>
                  <a:pt x="219525" y="237575"/>
                </a:lnTo>
                <a:lnTo>
                  <a:pt x="237678" y="237575"/>
                </a:lnTo>
                <a:lnTo>
                  <a:pt x="224972" y="224875"/>
                </a:lnTo>
                <a:close/>
              </a:path>
              <a:path w="2555240" h="2554604">
                <a:moveTo>
                  <a:pt x="237678" y="237575"/>
                </a:moveTo>
                <a:lnTo>
                  <a:pt x="219525" y="237575"/>
                </a:lnTo>
                <a:lnTo>
                  <a:pt x="225872" y="243925"/>
                </a:lnTo>
                <a:lnTo>
                  <a:pt x="244030" y="243925"/>
                </a:lnTo>
                <a:lnTo>
                  <a:pt x="237678" y="237575"/>
                </a:lnTo>
                <a:close/>
              </a:path>
              <a:path w="2555240" h="2554604">
                <a:moveTo>
                  <a:pt x="244030" y="243925"/>
                </a:moveTo>
                <a:lnTo>
                  <a:pt x="225872" y="243925"/>
                </a:lnTo>
                <a:lnTo>
                  <a:pt x="251262" y="269325"/>
                </a:lnTo>
                <a:lnTo>
                  <a:pt x="269441" y="269325"/>
                </a:lnTo>
                <a:lnTo>
                  <a:pt x="244030" y="243925"/>
                </a:lnTo>
                <a:close/>
              </a:path>
              <a:path w="2555240" h="2554604">
                <a:moveTo>
                  <a:pt x="269441" y="269325"/>
                </a:moveTo>
                <a:lnTo>
                  <a:pt x="251262" y="269325"/>
                </a:lnTo>
                <a:lnTo>
                  <a:pt x="257609" y="275675"/>
                </a:lnTo>
                <a:lnTo>
                  <a:pt x="275794" y="275675"/>
                </a:lnTo>
                <a:lnTo>
                  <a:pt x="269441" y="269325"/>
                </a:lnTo>
                <a:close/>
              </a:path>
              <a:path w="2555240" h="2554604">
                <a:moveTo>
                  <a:pt x="275794" y="275675"/>
                </a:moveTo>
                <a:lnTo>
                  <a:pt x="257609" y="275675"/>
                </a:lnTo>
                <a:lnTo>
                  <a:pt x="263956" y="282025"/>
                </a:lnTo>
                <a:lnTo>
                  <a:pt x="282147" y="282025"/>
                </a:lnTo>
                <a:lnTo>
                  <a:pt x="275794" y="275675"/>
                </a:lnTo>
                <a:close/>
              </a:path>
              <a:path w="2555240" h="2554604">
                <a:moveTo>
                  <a:pt x="282147" y="282025"/>
                </a:moveTo>
                <a:lnTo>
                  <a:pt x="263956" y="282025"/>
                </a:lnTo>
                <a:lnTo>
                  <a:pt x="270303" y="288375"/>
                </a:lnTo>
                <a:lnTo>
                  <a:pt x="288500" y="288375"/>
                </a:lnTo>
                <a:lnTo>
                  <a:pt x="282147" y="282025"/>
                </a:lnTo>
                <a:close/>
              </a:path>
              <a:path w="2555240" h="2554604">
                <a:moveTo>
                  <a:pt x="288500" y="288375"/>
                </a:moveTo>
                <a:lnTo>
                  <a:pt x="270303" y="288375"/>
                </a:lnTo>
                <a:lnTo>
                  <a:pt x="276651" y="294725"/>
                </a:lnTo>
                <a:lnTo>
                  <a:pt x="294852" y="294725"/>
                </a:lnTo>
                <a:lnTo>
                  <a:pt x="288500" y="288375"/>
                </a:lnTo>
                <a:close/>
              </a:path>
              <a:path w="2555240" h="2554604">
                <a:moveTo>
                  <a:pt x="294852" y="294725"/>
                </a:moveTo>
                <a:lnTo>
                  <a:pt x="276651" y="294725"/>
                </a:lnTo>
                <a:lnTo>
                  <a:pt x="282998" y="301075"/>
                </a:lnTo>
                <a:lnTo>
                  <a:pt x="301205" y="301075"/>
                </a:lnTo>
                <a:lnTo>
                  <a:pt x="294852" y="294725"/>
                </a:lnTo>
                <a:close/>
              </a:path>
              <a:path w="2555240" h="2554604">
                <a:moveTo>
                  <a:pt x="301205" y="301075"/>
                </a:moveTo>
                <a:lnTo>
                  <a:pt x="282998" y="301075"/>
                </a:lnTo>
                <a:lnTo>
                  <a:pt x="295692" y="313775"/>
                </a:lnTo>
                <a:lnTo>
                  <a:pt x="313911" y="313775"/>
                </a:lnTo>
                <a:lnTo>
                  <a:pt x="301205" y="301075"/>
                </a:lnTo>
                <a:close/>
              </a:path>
              <a:path w="2555240" h="2554604">
                <a:moveTo>
                  <a:pt x="313911" y="313775"/>
                </a:moveTo>
                <a:lnTo>
                  <a:pt x="295692" y="313775"/>
                </a:lnTo>
                <a:lnTo>
                  <a:pt x="302040" y="320125"/>
                </a:lnTo>
                <a:lnTo>
                  <a:pt x="320263" y="320125"/>
                </a:lnTo>
                <a:lnTo>
                  <a:pt x="313911" y="313775"/>
                </a:lnTo>
                <a:close/>
              </a:path>
              <a:path w="2555240" h="2554604">
                <a:moveTo>
                  <a:pt x="320263" y="320125"/>
                </a:moveTo>
                <a:lnTo>
                  <a:pt x="302040" y="320125"/>
                </a:lnTo>
                <a:lnTo>
                  <a:pt x="308387" y="326475"/>
                </a:lnTo>
                <a:lnTo>
                  <a:pt x="326616" y="326475"/>
                </a:lnTo>
                <a:lnTo>
                  <a:pt x="320263" y="320125"/>
                </a:lnTo>
                <a:close/>
              </a:path>
              <a:path w="2555240" h="2554604">
                <a:moveTo>
                  <a:pt x="326616" y="326475"/>
                </a:moveTo>
                <a:lnTo>
                  <a:pt x="308387" y="326475"/>
                </a:lnTo>
                <a:lnTo>
                  <a:pt x="314734" y="332825"/>
                </a:lnTo>
                <a:lnTo>
                  <a:pt x="332969" y="332825"/>
                </a:lnTo>
                <a:lnTo>
                  <a:pt x="326616" y="326475"/>
                </a:lnTo>
                <a:close/>
              </a:path>
              <a:path w="2555240" h="2554604">
                <a:moveTo>
                  <a:pt x="332969" y="332825"/>
                </a:moveTo>
                <a:lnTo>
                  <a:pt x="314734" y="332825"/>
                </a:lnTo>
                <a:lnTo>
                  <a:pt x="321081" y="339175"/>
                </a:lnTo>
                <a:lnTo>
                  <a:pt x="339322" y="339175"/>
                </a:lnTo>
                <a:lnTo>
                  <a:pt x="332969" y="332825"/>
                </a:lnTo>
                <a:close/>
              </a:path>
              <a:path w="2555240" h="2554604">
                <a:moveTo>
                  <a:pt x="339322" y="339175"/>
                </a:moveTo>
                <a:lnTo>
                  <a:pt x="321081" y="339175"/>
                </a:lnTo>
                <a:lnTo>
                  <a:pt x="327429" y="345525"/>
                </a:lnTo>
                <a:lnTo>
                  <a:pt x="345674" y="345525"/>
                </a:lnTo>
                <a:lnTo>
                  <a:pt x="339322" y="339175"/>
                </a:lnTo>
                <a:close/>
              </a:path>
              <a:path w="2555240" h="2554604">
                <a:moveTo>
                  <a:pt x="345674" y="345525"/>
                </a:moveTo>
                <a:lnTo>
                  <a:pt x="327429" y="345525"/>
                </a:lnTo>
                <a:lnTo>
                  <a:pt x="333776" y="351875"/>
                </a:lnTo>
                <a:lnTo>
                  <a:pt x="352027" y="351875"/>
                </a:lnTo>
                <a:lnTo>
                  <a:pt x="345674" y="345525"/>
                </a:lnTo>
                <a:close/>
              </a:path>
              <a:path w="2555240" h="2554604">
                <a:moveTo>
                  <a:pt x="352027" y="351875"/>
                </a:moveTo>
                <a:lnTo>
                  <a:pt x="333776" y="351875"/>
                </a:lnTo>
                <a:lnTo>
                  <a:pt x="340123" y="358225"/>
                </a:lnTo>
                <a:lnTo>
                  <a:pt x="358380" y="358225"/>
                </a:lnTo>
                <a:lnTo>
                  <a:pt x="352027" y="351875"/>
                </a:lnTo>
                <a:close/>
              </a:path>
              <a:path w="2555240" h="2554604">
                <a:moveTo>
                  <a:pt x="358380" y="358225"/>
                </a:moveTo>
                <a:lnTo>
                  <a:pt x="340123" y="358225"/>
                </a:lnTo>
                <a:lnTo>
                  <a:pt x="346470" y="364575"/>
                </a:lnTo>
                <a:lnTo>
                  <a:pt x="364732" y="364575"/>
                </a:lnTo>
                <a:lnTo>
                  <a:pt x="358380" y="358225"/>
                </a:lnTo>
                <a:close/>
              </a:path>
              <a:path w="2555240" h="2554604">
                <a:moveTo>
                  <a:pt x="364732" y="364575"/>
                </a:moveTo>
                <a:lnTo>
                  <a:pt x="346470" y="364575"/>
                </a:lnTo>
                <a:lnTo>
                  <a:pt x="352818" y="370925"/>
                </a:lnTo>
                <a:lnTo>
                  <a:pt x="371085" y="370925"/>
                </a:lnTo>
                <a:lnTo>
                  <a:pt x="364732" y="364575"/>
                </a:lnTo>
                <a:close/>
              </a:path>
              <a:path w="2555240" h="2554604">
                <a:moveTo>
                  <a:pt x="371085" y="370925"/>
                </a:moveTo>
                <a:lnTo>
                  <a:pt x="352818" y="370925"/>
                </a:lnTo>
                <a:lnTo>
                  <a:pt x="359165" y="377275"/>
                </a:lnTo>
                <a:lnTo>
                  <a:pt x="377438" y="377275"/>
                </a:lnTo>
                <a:lnTo>
                  <a:pt x="371085" y="370925"/>
                </a:lnTo>
                <a:close/>
              </a:path>
              <a:path w="2555240" h="2554604">
                <a:moveTo>
                  <a:pt x="377438" y="377275"/>
                </a:moveTo>
                <a:lnTo>
                  <a:pt x="359165" y="377275"/>
                </a:lnTo>
                <a:lnTo>
                  <a:pt x="365512" y="383625"/>
                </a:lnTo>
                <a:lnTo>
                  <a:pt x="383791" y="383625"/>
                </a:lnTo>
                <a:lnTo>
                  <a:pt x="377438" y="377275"/>
                </a:lnTo>
                <a:close/>
              </a:path>
              <a:path w="2555240" h="2554604">
                <a:moveTo>
                  <a:pt x="383791" y="383625"/>
                </a:moveTo>
                <a:lnTo>
                  <a:pt x="365512" y="383625"/>
                </a:lnTo>
                <a:lnTo>
                  <a:pt x="378207" y="396325"/>
                </a:lnTo>
                <a:lnTo>
                  <a:pt x="396496" y="396325"/>
                </a:lnTo>
                <a:lnTo>
                  <a:pt x="383791" y="383625"/>
                </a:lnTo>
                <a:close/>
              </a:path>
              <a:path w="2555240" h="2554604">
                <a:moveTo>
                  <a:pt x="396496" y="396325"/>
                </a:moveTo>
                <a:lnTo>
                  <a:pt x="378207" y="396325"/>
                </a:lnTo>
                <a:lnTo>
                  <a:pt x="390901" y="409025"/>
                </a:lnTo>
                <a:lnTo>
                  <a:pt x="409202" y="409025"/>
                </a:lnTo>
                <a:lnTo>
                  <a:pt x="396496" y="396325"/>
                </a:lnTo>
                <a:close/>
              </a:path>
              <a:path w="2555240" h="2554604">
                <a:moveTo>
                  <a:pt x="409202" y="409025"/>
                </a:moveTo>
                <a:lnTo>
                  <a:pt x="390901" y="409025"/>
                </a:lnTo>
                <a:lnTo>
                  <a:pt x="422638" y="440775"/>
                </a:lnTo>
                <a:lnTo>
                  <a:pt x="440965" y="440775"/>
                </a:lnTo>
                <a:lnTo>
                  <a:pt x="409202" y="409025"/>
                </a:lnTo>
                <a:close/>
              </a:path>
              <a:path w="2555240" h="2554604">
                <a:moveTo>
                  <a:pt x="440965" y="440775"/>
                </a:moveTo>
                <a:lnTo>
                  <a:pt x="422638" y="440775"/>
                </a:lnTo>
                <a:lnTo>
                  <a:pt x="428985" y="447125"/>
                </a:lnTo>
                <a:lnTo>
                  <a:pt x="447318" y="447125"/>
                </a:lnTo>
                <a:lnTo>
                  <a:pt x="440965" y="440775"/>
                </a:lnTo>
                <a:close/>
              </a:path>
              <a:path w="2555240" h="2554604">
                <a:moveTo>
                  <a:pt x="447318" y="447125"/>
                </a:moveTo>
                <a:lnTo>
                  <a:pt x="428985" y="447125"/>
                </a:lnTo>
                <a:lnTo>
                  <a:pt x="454374" y="472525"/>
                </a:lnTo>
                <a:lnTo>
                  <a:pt x="472729" y="472525"/>
                </a:lnTo>
                <a:lnTo>
                  <a:pt x="447318" y="447125"/>
                </a:lnTo>
                <a:close/>
              </a:path>
              <a:path w="2555240" h="2554604">
                <a:moveTo>
                  <a:pt x="472729" y="472525"/>
                </a:moveTo>
                <a:lnTo>
                  <a:pt x="454374" y="472525"/>
                </a:lnTo>
                <a:lnTo>
                  <a:pt x="460721" y="478875"/>
                </a:lnTo>
                <a:lnTo>
                  <a:pt x="479082" y="478875"/>
                </a:lnTo>
                <a:lnTo>
                  <a:pt x="472729" y="472525"/>
                </a:lnTo>
                <a:close/>
              </a:path>
              <a:path w="2555240" h="2554604">
                <a:moveTo>
                  <a:pt x="479082" y="478875"/>
                </a:moveTo>
                <a:lnTo>
                  <a:pt x="460721" y="478875"/>
                </a:lnTo>
                <a:lnTo>
                  <a:pt x="467069" y="485225"/>
                </a:lnTo>
                <a:lnTo>
                  <a:pt x="485434" y="485225"/>
                </a:lnTo>
                <a:lnTo>
                  <a:pt x="479082" y="478875"/>
                </a:lnTo>
                <a:close/>
              </a:path>
              <a:path w="2555240" h="2554604">
                <a:moveTo>
                  <a:pt x="485434" y="485225"/>
                </a:moveTo>
                <a:lnTo>
                  <a:pt x="467069" y="485225"/>
                </a:lnTo>
                <a:lnTo>
                  <a:pt x="473416" y="491575"/>
                </a:lnTo>
                <a:lnTo>
                  <a:pt x="491787" y="491575"/>
                </a:lnTo>
                <a:lnTo>
                  <a:pt x="485434" y="485225"/>
                </a:lnTo>
                <a:close/>
              </a:path>
              <a:path w="2555240" h="2554604">
                <a:moveTo>
                  <a:pt x="491787" y="491575"/>
                </a:moveTo>
                <a:lnTo>
                  <a:pt x="473416" y="491575"/>
                </a:lnTo>
                <a:lnTo>
                  <a:pt x="479763" y="497925"/>
                </a:lnTo>
                <a:lnTo>
                  <a:pt x="498140" y="497925"/>
                </a:lnTo>
                <a:lnTo>
                  <a:pt x="491787" y="491575"/>
                </a:lnTo>
                <a:close/>
              </a:path>
              <a:path w="2555240" h="2554604">
                <a:moveTo>
                  <a:pt x="498140" y="497925"/>
                </a:moveTo>
                <a:lnTo>
                  <a:pt x="479763" y="497925"/>
                </a:lnTo>
                <a:lnTo>
                  <a:pt x="486110" y="504275"/>
                </a:lnTo>
                <a:lnTo>
                  <a:pt x="504493" y="504275"/>
                </a:lnTo>
                <a:lnTo>
                  <a:pt x="498140" y="497925"/>
                </a:lnTo>
                <a:close/>
              </a:path>
              <a:path w="2555240" h="2554604">
                <a:moveTo>
                  <a:pt x="504493" y="504275"/>
                </a:moveTo>
                <a:lnTo>
                  <a:pt x="486110" y="504275"/>
                </a:lnTo>
                <a:lnTo>
                  <a:pt x="492458" y="510625"/>
                </a:lnTo>
                <a:lnTo>
                  <a:pt x="510845" y="510625"/>
                </a:lnTo>
                <a:lnTo>
                  <a:pt x="504493" y="504275"/>
                </a:lnTo>
                <a:close/>
              </a:path>
              <a:path w="2555240" h="2554604">
                <a:moveTo>
                  <a:pt x="510845" y="510625"/>
                </a:moveTo>
                <a:lnTo>
                  <a:pt x="492458" y="510625"/>
                </a:lnTo>
                <a:lnTo>
                  <a:pt x="498805" y="516975"/>
                </a:lnTo>
                <a:lnTo>
                  <a:pt x="517198" y="516975"/>
                </a:lnTo>
                <a:lnTo>
                  <a:pt x="510845" y="510625"/>
                </a:lnTo>
                <a:close/>
              </a:path>
              <a:path w="2555240" h="2554604">
                <a:moveTo>
                  <a:pt x="517198" y="516975"/>
                </a:moveTo>
                <a:lnTo>
                  <a:pt x="498805" y="516975"/>
                </a:lnTo>
                <a:lnTo>
                  <a:pt x="511499" y="529675"/>
                </a:lnTo>
                <a:lnTo>
                  <a:pt x="529904" y="529675"/>
                </a:lnTo>
                <a:lnTo>
                  <a:pt x="517198" y="516975"/>
                </a:lnTo>
                <a:close/>
              </a:path>
              <a:path w="2555240" h="2554604">
                <a:moveTo>
                  <a:pt x="529904" y="529675"/>
                </a:moveTo>
                <a:lnTo>
                  <a:pt x="511499" y="529675"/>
                </a:lnTo>
                <a:lnTo>
                  <a:pt x="517847" y="536025"/>
                </a:lnTo>
                <a:lnTo>
                  <a:pt x="536256" y="536025"/>
                </a:lnTo>
                <a:lnTo>
                  <a:pt x="529904" y="529675"/>
                </a:lnTo>
                <a:close/>
              </a:path>
              <a:path w="2555240" h="2554604">
                <a:moveTo>
                  <a:pt x="536256" y="536025"/>
                </a:moveTo>
                <a:lnTo>
                  <a:pt x="517847" y="536025"/>
                </a:lnTo>
                <a:lnTo>
                  <a:pt x="524194" y="542375"/>
                </a:lnTo>
                <a:lnTo>
                  <a:pt x="542609" y="542375"/>
                </a:lnTo>
                <a:lnTo>
                  <a:pt x="536256" y="536025"/>
                </a:lnTo>
                <a:close/>
              </a:path>
              <a:path w="2555240" h="2554604">
                <a:moveTo>
                  <a:pt x="542609" y="542375"/>
                </a:moveTo>
                <a:lnTo>
                  <a:pt x="524194" y="542375"/>
                </a:lnTo>
                <a:lnTo>
                  <a:pt x="530541" y="548725"/>
                </a:lnTo>
                <a:lnTo>
                  <a:pt x="548962" y="548725"/>
                </a:lnTo>
                <a:lnTo>
                  <a:pt x="542609" y="542375"/>
                </a:lnTo>
                <a:close/>
              </a:path>
              <a:path w="2555240" h="2554604">
                <a:moveTo>
                  <a:pt x="548962" y="548725"/>
                </a:moveTo>
                <a:lnTo>
                  <a:pt x="530541" y="548725"/>
                </a:lnTo>
                <a:lnTo>
                  <a:pt x="536888" y="555075"/>
                </a:lnTo>
                <a:lnTo>
                  <a:pt x="555315" y="555075"/>
                </a:lnTo>
                <a:lnTo>
                  <a:pt x="548962" y="548725"/>
                </a:lnTo>
                <a:close/>
              </a:path>
              <a:path w="2555240" h="2554604">
                <a:moveTo>
                  <a:pt x="555315" y="555075"/>
                </a:moveTo>
                <a:lnTo>
                  <a:pt x="536888" y="555075"/>
                </a:lnTo>
                <a:lnTo>
                  <a:pt x="543236" y="561425"/>
                </a:lnTo>
                <a:lnTo>
                  <a:pt x="561667" y="561425"/>
                </a:lnTo>
                <a:lnTo>
                  <a:pt x="555315" y="555075"/>
                </a:lnTo>
                <a:close/>
              </a:path>
              <a:path w="2555240" h="2554604">
                <a:moveTo>
                  <a:pt x="561667" y="561425"/>
                </a:moveTo>
                <a:lnTo>
                  <a:pt x="543236" y="561425"/>
                </a:lnTo>
                <a:lnTo>
                  <a:pt x="549583" y="567775"/>
                </a:lnTo>
                <a:lnTo>
                  <a:pt x="568020" y="567775"/>
                </a:lnTo>
                <a:lnTo>
                  <a:pt x="561667" y="561425"/>
                </a:lnTo>
                <a:close/>
              </a:path>
              <a:path w="2555240" h="2554604">
                <a:moveTo>
                  <a:pt x="568020" y="567775"/>
                </a:moveTo>
                <a:lnTo>
                  <a:pt x="549583" y="567775"/>
                </a:lnTo>
                <a:lnTo>
                  <a:pt x="555930" y="574125"/>
                </a:lnTo>
                <a:lnTo>
                  <a:pt x="574373" y="574125"/>
                </a:lnTo>
                <a:lnTo>
                  <a:pt x="568020" y="567775"/>
                </a:lnTo>
                <a:close/>
              </a:path>
              <a:path w="2555240" h="2554604">
                <a:moveTo>
                  <a:pt x="574373" y="574125"/>
                </a:moveTo>
                <a:lnTo>
                  <a:pt x="555930" y="574125"/>
                </a:lnTo>
                <a:lnTo>
                  <a:pt x="562278" y="580475"/>
                </a:lnTo>
                <a:lnTo>
                  <a:pt x="580725" y="580475"/>
                </a:lnTo>
                <a:lnTo>
                  <a:pt x="574373" y="574125"/>
                </a:lnTo>
                <a:close/>
              </a:path>
              <a:path w="2555240" h="2554604">
                <a:moveTo>
                  <a:pt x="580725" y="580475"/>
                </a:moveTo>
                <a:lnTo>
                  <a:pt x="562278" y="580475"/>
                </a:lnTo>
                <a:lnTo>
                  <a:pt x="568625" y="586825"/>
                </a:lnTo>
                <a:lnTo>
                  <a:pt x="587078" y="586825"/>
                </a:lnTo>
                <a:lnTo>
                  <a:pt x="580725" y="580475"/>
                </a:lnTo>
                <a:close/>
              </a:path>
              <a:path w="2555240" h="2554604">
                <a:moveTo>
                  <a:pt x="587078" y="586825"/>
                </a:moveTo>
                <a:lnTo>
                  <a:pt x="568625" y="586825"/>
                </a:lnTo>
                <a:lnTo>
                  <a:pt x="574972" y="593175"/>
                </a:lnTo>
                <a:lnTo>
                  <a:pt x="593431" y="593175"/>
                </a:lnTo>
                <a:lnTo>
                  <a:pt x="587078" y="586825"/>
                </a:lnTo>
                <a:close/>
              </a:path>
              <a:path w="2555240" h="2554604">
                <a:moveTo>
                  <a:pt x="593431" y="593175"/>
                </a:moveTo>
                <a:lnTo>
                  <a:pt x="574972" y="593175"/>
                </a:lnTo>
                <a:lnTo>
                  <a:pt x="581319" y="599525"/>
                </a:lnTo>
                <a:lnTo>
                  <a:pt x="599784" y="599525"/>
                </a:lnTo>
                <a:lnTo>
                  <a:pt x="593431" y="593175"/>
                </a:lnTo>
                <a:close/>
              </a:path>
              <a:path w="2555240" h="2554604">
                <a:moveTo>
                  <a:pt x="599784" y="599525"/>
                </a:moveTo>
                <a:lnTo>
                  <a:pt x="581319" y="599525"/>
                </a:lnTo>
                <a:lnTo>
                  <a:pt x="587667" y="605875"/>
                </a:lnTo>
                <a:lnTo>
                  <a:pt x="606136" y="605875"/>
                </a:lnTo>
                <a:lnTo>
                  <a:pt x="599784" y="599525"/>
                </a:lnTo>
                <a:close/>
              </a:path>
              <a:path w="2555240" h="2554604">
                <a:moveTo>
                  <a:pt x="606136" y="605875"/>
                </a:moveTo>
                <a:lnTo>
                  <a:pt x="587667" y="605875"/>
                </a:lnTo>
                <a:lnTo>
                  <a:pt x="594014" y="612225"/>
                </a:lnTo>
                <a:lnTo>
                  <a:pt x="612489" y="612225"/>
                </a:lnTo>
                <a:lnTo>
                  <a:pt x="606136" y="605875"/>
                </a:lnTo>
                <a:close/>
              </a:path>
              <a:path w="2555240" h="2554604">
                <a:moveTo>
                  <a:pt x="612489" y="612225"/>
                </a:moveTo>
                <a:lnTo>
                  <a:pt x="594014" y="612225"/>
                </a:lnTo>
                <a:lnTo>
                  <a:pt x="600361" y="618575"/>
                </a:lnTo>
                <a:lnTo>
                  <a:pt x="618842" y="618575"/>
                </a:lnTo>
                <a:lnTo>
                  <a:pt x="612489" y="612225"/>
                </a:lnTo>
                <a:close/>
              </a:path>
              <a:path w="2555240" h="2554604">
                <a:moveTo>
                  <a:pt x="618842" y="618575"/>
                </a:moveTo>
                <a:lnTo>
                  <a:pt x="600361" y="618575"/>
                </a:lnTo>
                <a:lnTo>
                  <a:pt x="606708" y="624925"/>
                </a:lnTo>
                <a:lnTo>
                  <a:pt x="625195" y="624925"/>
                </a:lnTo>
                <a:lnTo>
                  <a:pt x="618842" y="618575"/>
                </a:lnTo>
                <a:close/>
              </a:path>
              <a:path w="2555240" h="2554604">
                <a:moveTo>
                  <a:pt x="625195" y="624925"/>
                </a:moveTo>
                <a:lnTo>
                  <a:pt x="606708" y="624925"/>
                </a:lnTo>
                <a:lnTo>
                  <a:pt x="613056" y="631275"/>
                </a:lnTo>
                <a:lnTo>
                  <a:pt x="631547" y="631275"/>
                </a:lnTo>
                <a:lnTo>
                  <a:pt x="625195" y="624925"/>
                </a:lnTo>
                <a:close/>
              </a:path>
              <a:path w="2555240" h="2554604">
                <a:moveTo>
                  <a:pt x="631547" y="631275"/>
                </a:moveTo>
                <a:lnTo>
                  <a:pt x="613056" y="631275"/>
                </a:lnTo>
                <a:lnTo>
                  <a:pt x="619403" y="637625"/>
                </a:lnTo>
                <a:lnTo>
                  <a:pt x="637900" y="637625"/>
                </a:lnTo>
                <a:lnTo>
                  <a:pt x="631547" y="631275"/>
                </a:lnTo>
                <a:close/>
              </a:path>
              <a:path w="2555240" h="2554604">
                <a:moveTo>
                  <a:pt x="637900" y="637625"/>
                </a:moveTo>
                <a:lnTo>
                  <a:pt x="619403" y="637625"/>
                </a:lnTo>
                <a:lnTo>
                  <a:pt x="625750" y="643975"/>
                </a:lnTo>
                <a:lnTo>
                  <a:pt x="644253" y="643975"/>
                </a:lnTo>
                <a:lnTo>
                  <a:pt x="637900" y="637625"/>
                </a:lnTo>
                <a:close/>
              </a:path>
              <a:path w="2555240" h="2554604">
                <a:moveTo>
                  <a:pt x="644253" y="643975"/>
                </a:moveTo>
                <a:lnTo>
                  <a:pt x="625750" y="643975"/>
                </a:lnTo>
                <a:lnTo>
                  <a:pt x="632097" y="650325"/>
                </a:lnTo>
                <a:lnTo>
                  <a:pt x="650606" y="650325"/>
                </a:lnTo>
                <a:lnTo>
                  <a:pt x="644253" y="643975"/>
                </a:lnTo>
                <a:close/>
              </a:path>
              <a:path w="2555240" h="2554604">
                <a:moveTo>
                  <a:pt x="650606" y="650325"/>
                </a:moveTo>
                <a:lnTo>
                  <a:pt x="632097" y="650325"/>
                </a:lnTo>
                <a:lnTo>
                  <a:pt x="638445" y="656675"/>
                </a:lnTo>
                <a:lnTo>
                  <a:pt x="656958" y="656675"/>
                </a:lnTo>
                <a:lnTo>
                  <a:pt x="650606" y="650325"/>
                </a:lnTo>
                <a:close/>
              </a:path>
              <a:path w="2555240" h="2554604">
                <a:moveTo>
                  <a:pt x="656958" y="656675"/>
                </a:moveTo>
                <a:lnTo>
                  <a:pt x="638445" y="656675"/>
                </a:lnTo>
                <a:lnTo>
                  <a:pt x="644792" y="663025"/>
                </a:lnTo>
                <a:lnTo>
                  <a:pt x="663311" y="663025"/>
                </a:lnTo>
                <a:lnTo>
                  <a:pt x="656958" y="656675"/>
                </a:lnTo>
                <a:close/>
              </a:path>
              <a:path w="2555240" h="2554604">
                <a:moveTo>
                  <a:pt x="663311" y="663025"/>
                </a:moveTo>
                <a:lnTo>
                  <a:pt x="644792" y="663025"/>
                </a:lnTo>
                <a:lnTo>
                  <a:pt x="651139" y="669375"/>
                </a:lnTo>
                <a:lnTo>
                  <a:pt x="669664" y="669375"/>
                </a:lnTo>
                <a:lnTo>
                  <a:pt x="663311" y="663025"/>
                </a:lnTo>
                <a:close/>
              </a:path>
              <a:path w="2555240" h="2554604">
                <a:moveTo>
                  <a:pt x="669664" y="669375"/>
                </a:moveTo>
                <a:lnTo>
                  <a:pt x="651139" y="669375"/>
                </a:lnTo>
                <a:lnTo>
                  <a:pt x="657486" y="675725"/>
                </a:lnTo>
                <a:lnTo>
                  <a:pt x="676017" y="675725"/>
                </a:lnTo>
                <a:lnTo>
                  <a:pt x="669664" y="669375"/>
                </a:lnTo>
                <a:close/>
              </a:path>
              <a:path w="2555240" h="2554604">
                <a:moveTo>
                  <a:pt x="676017" y="675725"/>
                </a:moveTo>
                <a:lnTo>
                  <a:pt x="657486" y="675725"/>
                </a:lnTo>
                <a:lnTo>
                  <a:pt x="663834" y="682075"/>
                </a:lnTo>
                <a:lnTo>
                  <a:pt x="682369" y="682075"/>
                </a:lnTo>
                <a:lnTo>
                  <a:pt x="676017" y="675725"/>
                </a:lnTo>
                <a:close/>
              </a:path>
              <a:path w="2555240" h="2554604">
                <a:moveTo>
                  <a:pt x="682369" y="682075"/>
                </a:moveTo>
                <a:lnTo>
                  <a:pt x="663834" y="682075"/>
                </a:lnTo>
                <a:lnTo>
                  <a:pt x="670181" y="688425"/>
                </a:lnTo>
                <a:lnTo>
                  <a:pt x="688722" y="688425"/>
                </a:lnTo>
                <a:lnTo>
                  <a:pt x="682369" y="682075"/>
                </a:lnTo>
                <a:close/>
              </a:path>
              <a:path w="2555240" h="2554604">
                <a:moveTo>
                  <a:pt x="688722" y="688425"/>
                </a:moveTo>
                <a:lnTo>
                  <a:pt x="670181" y="688425"/>
                </a:lnTo>
                <a:lnTo>
                  <a:pt x="676528" y="694775"/>
                </a:lnTo>
                <a:lnTo>
                  <a:pt x="695075" y="694775"/>
                </a:lnTo>
                <a:lnTo>
                  <a:pt x="688722" y="688425"/>
                </a:lnTo>
                <a:close/>
              </a:path>
              <a:path w="2555240" h="2554604">
                <a:moveTo>
                  <a:pt x="695075" y="694775"/>
                </a:moveTo>
                <a:lnTo>
                  <a:pt x="676528" y="694775"/>
                </a:lnTo>
                <a:lnTo>
                  <a:pt x="682876" y="701125"/>
                </a:lnTo>
                <a:lnTo>
                  <a:pt x="701427" y="701125"/>
                </a:lnTo>
                <a:lnTo>
                  <a:pt x="695075" y="694775"/>
                </a:lnTo>
                <a:close/>
              </a:path>
              <a:path w="2555240" h="2554604">
                <a:moveTo>
                  <a:pt x="701427" y="701125"/>
                </a:moveTo>
                <a:lnTo>
                  <a:pt x="682876" y="701125"/>
                </a:lnTo>
                <a:lnTo>
                  <a:pt x="689223" y="707475"/>
                </a:lnTo>
                <a:lnTo>
                  <a:pt x="707780" y="707475"/>
                </a:lnTo>
                <a:lnTo>
                  <a:pt x="701427" y="701125"/>
                </a:lnTo>
                <a:close/>
              </a:path>
              <a:path w="2555240" h="2554604">
                <a:moveTo>
                  <a:pt x="707780" y="707475"/>
                </a:moveTo>
                <a:lnTo>
                  <a:pt x="689223" y="707475"/>
                </a:lnTo>
                <a:lnTo>
                  <a:pt x="695570" y="713825"/>
                </a:lnTo>
                <a:lnTo>
                  <a:pt x="714133" y="713825"/>
                </a:lnTo>
                <a:lnTo>
                  <a:pt x="707780" y="707475"/>
                </a:lnTo>
                <a:close/>
              </a:path>
              <a:path w="2555240" h="2554604">
                <a:moveTo>
                  <a:pt x="714133" y="713825"/>
                </a:moveTo>
                <a:lnTo>
                  <a:pt x="695570" y="713825"/>
                </a:lnTo>
                <a:lnTo>
                  <a:pt x="701917" y="720175"/>
                </a:lnTo>
                <a:lnTo>
                  <a:pt x="720486" y="720175"/>
                </a:lnTo>
                <a:lnTo>
                  <a:pt x="714133" y="713825"/>
                </a:lnTo>
                <a:close/>
              </a:path>
              <a:path w="2555240" h="2554604">
                <a:moveTo>
                  <a:pt x="720486" y="720175"/>
                </a:moveTo>
                <a:lnTo>
                  <a:pt x="701917" y="720175"/>
                </a:lnTo>
                <a:lnTo>
                  <a:pt x="708265" y="726525"/>
                </a:lnTo>
                <a:lnTo>
                  <a:pt x="726838" y="726525"/>
                </a:lnTo>
                <a:lnTo>
                  <a:pt x="720486" y="720175"/>
                </a:lnTo>
                <a:close/>
              </a:path>
              <a:path w="2555240" h="2554604">
                <a:moveTo>
                  <a:pt x="726838" y="726525"/>
                </a:moveTo>
                <a:lnTo>
                  <a:pt x="708265" y="726525"/>
                </a:lnTo>
                <a:lnTo>
                  <a:pt x="714612" y="732875"/>
                </a:lnTo>
                <a:lnTo>
                  <a:pt x="733191" y="732875"/>
                </a:lnTo>
                <a:lnTo>
                  <a:pt x="726838" y="726525"/>
                </a:lnTo>
                <a:close/>
              </a:path>
              <a:path w="2555240" h="2554604">
                <a:moveTo>
                  <a:pt x="733191" y="732875"/>
                </a:moveTo>
                <a:lnTo>
                  <a:pt x="714612" y="732875"/>
                </a:lnTo>
                <a:lnTo>
                  <a:pt x="727306" y="745575"/>
                </a:lnTo>
                <a:lnTo>
                  <a:pt x="745897" y="745575"/>
                </a:lnTo>
                <a:lnTo>
                  <a:pt x="733191" y="732875"/>
                </a:lnTo>
                <a:close/>
              </a:path>
              <a:path w="2555240" h="2554604">
                <a:moveTo>
                  <a:pt x="745897" y="745575"/>
                </a:moveTo>
                <a:lnTo>
                  <a:pt x="727306" y="745575"/>
                </a:lnTo>
                <a:lnTo>
                  <a:pt x="733654" y="751925"/>
                </a:lnTo>
                <a:lnTo>
                  <a:pt x="752249" y="751925"/>
                </a:lnTo>
                <a:lnTo>
                  <a:pt x="745897" y="745575"/>
                </a:lnTo>
                <a:close/>
              </a:path>
              <a:path w="2555240" h="2554604">
                <a:moveTo>
                  <a:pt x="752249" y="751925"/>
                </a:moveTo>
                <a:lnTo>
                  <a:pt x="733654" y="751925"/>
                </a:lnTo>
                <a:lnTo>
                  <a:pt x="740001" y="758275"/>
                </a:lnTo>
                <a:lnTo>
                  <a:pt x="758602" y="758275"/>
                </a:lnTo>
                <a:lnTo>
                  <a:pt x="752249" y="751925"/>
                </a:lnTo>
                <a:close/>
              </a:path>
              <a:path w="2555240" h="2554604">
                <a:moveTo>
                  <a:pt x="758602" y="758275"/>
                </a:moveTo>
                <a:lnTo>
                  <a:pt x="740001" y="758275"/>
                </a:lnTo>
                <a:lnTo>
                  <a:pt x="746348" y="764625"/>
                </a:lnTo>
                <a:lnTo>
                  <a:pt x="764955" y="764625"/>
                </a:lnTo>
                <a:lnTo>
                  <a:pt x="758602" y="758275"/>
                </a:lnTo>
                <a:close/>
              </a:path>
              <a:path w="2555240" h="2554604">
                <a:moveTo>
                  <a:pt x="764955" y="764625"/>
                </a:moveTo>
                <a:lnTo>
                  <a:pt x="746348" y="764625"/>
                </a:lnTo>
                <a:lnTo>
                  <a:pt x="759043" y="777325"/>
                </a:lnTo>
                <a:lnTo>
                  <a:pt x="777660" y="777325"/>
                </a:lnTo>
                <a:lnTo>
                  <a:pt x="764955" y="764625"/>
                </a:lnTo>
                <a:close/>
              </a:path>
              <a:path w="2555240" h="2554604">
                <a:moveTo>
                  <a:pt x="777660" y="777325"/>
                </a:moveTo>
                <a:lnTo>
                  <a:pt x="759043" y="777325"/>
                </a:lnTo>
                <a:lnTo>
                  <a:pt x="765390" y="783675"/>
                </a:lnTo>
                <a:lnTo>
                  <a:pt x="784013" y="783675"/>
                </a:lnTo>
                <a:lnTo>
                  <a:pt x="777660" y="777325"/>
                </a:lnTo>
                <a:close/>
              </a:path>
              <a:path w="2555240" h="2554604">
                <a:moveTo>
                  <a:pt x="784013" y="783675"/>
                </a:moveTo>
                <a:lnTo>
                  <a:pt x="765390" y="783675"/>
                </a:lnTo>
                <a:lnTo>
                  <a:pt x="771737" y="790025"/>
                </a:lnTo>
                <a:lnTo>
                  <a:pt x="790366" y="790025"/>
                </a:lnTo>
                <a:lnTo>
                  <a:pt x="784013" y="783675"/>
                </a:lnTo>
                <a:close/>
              </a:path>
              <a:path w="2555240" h="2554604">
                <a:moveTo>
                  <a:pt x="790366" y="790025"/>
                </a:moveTo>
                <a:lnTo>
                  <a:pt x="771737" y="790025"/>
                </a:lnTo>
                <a:lnTo>
                  <a:pt x="778085" y="796375"/>
                </a:lnTo>
                <a:lnTo>
                  <a:pt x="796718" y="796375"/>
                </a:lnTo>
                <a:lnTo>
                  <a:pt x="790366" y="790025"/>
                </a:lnTo>
                <a:close/>
              </a:path>
              <a:path w="2555240" h="2554604">
                <a:moveTo>
                  <a:pt x="796718" y="796375"/>
                </a:moveTo>
                <a:lnTo>
                  <a:pt x="778085" y="796375"/>
                </a:lnTo>
                <a:lnTo>
                  <a:pt x="790779" y="809075"/>
                </a:lnTo>
                <a:lnTo>
                  <a:pt x="809424" y="809075"/>
                </a:lnTo>
                <a:lnTo>
                  <a:pt x="796718" y="796375"/>
                </a:lnTo>
                <a:close/>
              </a:path>
              <a:path w="2555240" h="2554604">
                <a:moveTo>
                  <a:pt x="809424" y="809075"/>
                </a:moveTo>
                <a:lnTo>
                  <a:pt x="790779" y="809075"/>
                </a:lnTo>
                <a:lnTo>
                  <a:pt x="797126" y="815425"/>
                </a:lnTo>
                <a:lnTo>
                  <a:pt x="815777" y="815425"/>
                </a:lnTo>
                <a:lnTo>
                  <a:pt x="809424" y="809075"/>
                </a:lnTo>
                <a:close/>
              </a:path>
              <a:path w="2555240" h="2554604">
                <a:moveTo>
                  <a:pt x="815777" y="815425"/>
                </a:moveTo>
                <a:lnTo>
                  <a:pt x="797126" y="815425"/>
                </a:lnTo>
                <a:lnTo>
                  <a:pt x="803474" y="821775"/>
                </a:lnTo>
                <a:lnTo>
                  <a:pt x="822129" y="821775"/>
                </a:lnTo>
                <a:lnTo>
                  <a:pt x="815777" y="815425"/>
                </a:lnTo>
                <a:close/>
              </a:path>
              <a:path w="2555240" h="2554604">
                <a:moveTo>
                  <a:pt x="822129" y="821775"/>
                </a:moveTo>
                <a:lnTo>
                  <a:pt x="803474" y="821775"/>
                </a:lnTo>
                <a:lnTo>
                  <a:pt x="809821" y="828125"/>
                </a:lnTo>
                <a:lnTo>
                  <a:pt x="828482" y="828125"/>
                </a:lnTo>
                <a:lnTo>
                  <a:pt x="822129" y="821775"/>
                </a:lnTo>
                <a:close/>
              </a:path>
              <a:path w="2555240" h="2554604">
                <a:moveTo>
                  <a:pt x="828482" y="828125"/>
                </a:moveTo>
                <a:lnTo>
                  <a:pt x="809821" y="828125"/>
                </a:lnTo>
                <a:lnTo>
                  <a:pt x="816168" y="834475"/>
                </a:lnTo>
                <a:lnTo>
                  <a:pt x="834835" y="834475"/>
                </a:lnTo>
                <a:lnTo>
                  <a:pt x="828482" y="828125"/>
                </a:lnTo>
                <a:close/>
              </a:path>
              <a:path w="2555240" h="2554604">
                <a:moveTo>
                  <a:pt x="834835" y="834475"/>
                </a:moveTo>
                <a:lnTo>
                  <a:pt x="816168" y="834475"/>
                </a:lnTo>
                <a:lnTo>
                  <a:pt x="822515" y="840825"/>
                </a:lnTo>
                <a:lnTo>
                  <a:pt x="841188" y="840825"/>
                </a:lnTo>
                <a:lnTo>
                  <a:pt x="834835" y="834475"/>
                </a:lnTo>
                <a:close/>
              </a:path>
              <a:path w="2555240" h="2554604">
                <a:moveTo>
                  <a:pt x="841188" y="840825"/>
                </a:moveTo>
                <a:lnTo>
                  <a:pt x="822515" y="840825"/>
                </a:lnTo>
                <a:lnTo>
                  <a:pt x="828863" y="847175"/>
                </a:lnTo>
                <a:lnTo>
                  <a:pt x="847540" y="847175"/>
                </a:lnTo>
                <a:lnTo>
                  <a:pt x="841188" y="840825"/>
                </a:lnTo>
                <a:close/>
              </a:path>
              <a:path w="2555240" h="2554604">
                <a:moveTo>
                  <a:pt x="847540" y="847175"/>
                </a:moveTo>
                <a:lnTo>
                  <a:pt x="828863" y="847175"/>
                </a:lnTo>
                <a:lnTo>
                  <a:pt x="835210" y="853525"/>
                </a:lnTo>
                <a:lnTo>
                  <a:pt x="853893" y="853525"/>
                </a:lnTo>
                <a:lnTo>
                  <a:pt x="847540" y="847175"/>
                </a:lnTo>
                <a:close/>
              </a:path>
              <a:path w="2555240" h="2554604">
                <a:moveTo>
                  <a:pt x="853893" y="853525"/>
                </a:moveTo>
                <a:lnTo>
                  <a:pt x="835210" y="853525"/>
                </a:lnTo>
                <a:lnTo>
                  <a:pt x="841557" y="859875"/>
                </a:lnTo>
                <a:lnTo>
                  <a:pt x="860246" y="859875"/>
                </a:lnTo>
                <a:lnTo>
                  <a:pt x="853893" y="853525"/>
                </a:lnTo>
                <a:close/>
              </a:path>
              <a:path w="2555240" h="2554604">
                <a:moveTo>
                  <a:pt x="860246" y="859875"/>
                </a:moveTo>
                <a:lnTo>
                  <a:pt x="841557" y="859875"/>
                </a:lnTo>
                <a:lnTo>
                  <a:pt x="847904" y="866225"/>
                </a:lnTo>
                <a:lnTo>
                  <a:pt x="866599" y="866225"/>
                </a:lnTo>
                <a:lnTo>
                  <a:pt x="860246" y="859875"/>
                </a:lnTo>
                <a:close/>
              </a:path>
              <a:path w="2555240" h="2554604">
                <a:moveTo>
                  <a:pt x="866599" y="866225"/>
                </a:moveTo>
                <a:lnTo>
                  <a:pt x="847904" y="866225"/>
                </a:lnTo>
                <a:lnTo>
                  <a:pt x="854252" y="872575"/>
                </a:lnTo>
                <a:lnTo>
                  <a:pt x="872951" y="872575"/>
                </a:lnTo>
                <a:lnTo>
                  <a:pt x="866599" y="866225"/>
                </a:lnTo>
                <a:close/>
              </a:path>
              <a:path w="2555240" h="2554604">
                <a:moveTo>
                  <a:pt x="872951" y="872575"/>
                </a:moveTo>
                <a:lnTo>
                  <a:pt x="854252" y="872575"/>
                </a:lnTo>
                <a:lnTo>
                  <a:pt x="860599" y="878925"/>
                </a:lnTo>
                <a:lnTo>
                  <a:pt x="879304" y="878925"/>
                </a:lnTo>
                <a:lnTo>
                  <a:pt x="872951" y="872575"/>
                </a:lnTo>
                <a:close/>
              </a:path>
              <a:path w="2555240" h="2554604">
                <a:moveTo>
                  <a:pt x="879304" y="878925"/>
                </a:moveTo>
                <a:lnTo>
                  <a:pt x="860599" y="878925"/>
                </a:lnTo>
                <a:lnTo>
                  <a:pt x="866946" y="885275"/>
                </a:lnTo>
                <a:lnTo>
                  <a:pt x="885657" y="885275"/>
                </a:lnTo>
                <a:lnTo>
                  <a:pt x="879304" y="878925"/>
                </a:lnTo>
                <a:close/>
              </a:path>
              <a:path w="2555240" h="2554604">
                <a:moveTo>
                  <a:pt x="885657" y="885275"/>
                </a:moveTo>
                <a:lnTo>
                  <a:pt x="866946" y="885275"/>
                </a:lnTo>
                <a:lnTo>
                  <a:pt x="873294" y="891625"/>
                </a:lnTo>
                <a:lnTo>
                  <a:pt x="892010" y="891625"/>
                </a:lnTo>
                <a:lnTo>
                  <a:pt x="885657" y="885275"/>
                </a:lnTo>
                <a:close/>
              </a:path>
              <a:path w="2555240" h="2554604">
                <a:moveTo>
                  <a:pt x="892010" y="891625"/>
                </a:moveTo>
                <a:lnTo>
                  <a:pt x="873294" y="891625"/>
                </a:lnTo>
                <a:lnTo>
                  <a:pt x="879641" y="897975"/>
                </a:lnTo>
                <a:lnTo>
                  <a:pt x="898362" y="897975"/>
                </a:lnTo>
                <a:lnTo>
                  <a:pt x="892010" y="891625"/>
                </a:lnTo>
                <a:close/>
              </a:path>
              <a:path w="2555240" h="2554604">
                <a:moveTo>
                  <a:pt x="898362" y="897975"/>
                </a:moveTo>
                <a:lnTo>
                  <a:pt x="879641" y="897975"/>
                </a:lnTo>
                <a:lnTo>
                  <a:pt x="885988" y="904325"/>
                </a:lnTo>
                <a:lnTo>
                  <a:pt x="904715" y="904325"/>
                </a:lnTo>
                <a:lnTo>
                  <a:pt x="898362" y="897975"/>
                </a:lnTo>
                <a:close/>
              </a:path>
              <a:path w="2555240" h="2554604">
                <a:moveTo>
                  <a:pt x="904715" y="904325"/>
                </a:moveTo>
                <a:lnTo>
                  <a:pt x="885988" y="904325"/>
                </a:lnTo>
                <a:lnTo>
                  <a:pt x="892335" y="910675"/>
                </a:lnTo>
                <a:lnTo>
                  <a:pt x="911068" y="910675"/>
                </a:lnTo>
                <a:lnTo>
                  <a:pt x="904715" y="904325"/>
                </a:lnTo>
                <a:close/>
              </a:path>
              <a:path w="2555240" h="2554604">
                <a:moveTo>
                  <a:pt x="911068" y="910675"/>
                </a:moveTo>
                <a:lnTo>
                  <a:pt x="892335" y="910675"/>
                </a:lnTo>
                <a:lnTo>
                  <a:pt x="898683" y="917025"/>
                </a:lnTo>
                <a:lnTo>
                  <a:pt x="917420" y="917025"/>
                </a:lnTo>
                <a:lnTo>
                  <a:pt x="911068" y="910675"/>
                </a:lnTo>
                <a:close/>
              </a:path>
              <a:path w="2555240" h="2554604">
                <a:moveTo>
                  <a:pt x="917420" y="917025"/>
                </a:moveTo>
                <a:lnTo>
                  <a:pt x="898683" y="917025"/>
                </a:lnTo>
                <a:lnTo>
                  <a:pt x="905030" y="923375"/>
                </a:lnTo>
                <a:lnTo>
                  <a:pt x="923773" y="923375"/>
                </a:lnTo>
                <a:lnTo>
                  <a:pt x="917420" y="917025"/>
                </a:lnTo>
                <a:close/>
              </a:path>
              <a:path w="2555240" h="2554604">
                <a:moveTo>
                  <a:pt x="923773" y="923375"/>
                </a:moveTo>
                <a:lnTo>
                  <a:pt x="905030" y="923375"/>
                </a:lnTo>
                <a:lnTo>
                  <a:pt x="911377" y="929725"/>
                </a:lnTo>
                <a:lnTo>
                  <a:pt x="930126" y="929725"/>
                </a:lnTo>
                <a:lnTo>
                  <a:pt x="923773" y="923375"/>
                </a:lnTo>
                <a:close/>
              </a:path>
              <a:path w="2555240" h="2554604">
                <a:moveTo>
                  <a:pt x="930126" y="929725"/>
                </a:moveTo>
                <a:lnTo>
                  <a:pt x="911377" y="929725"/>
                </a:lnTo>
                <a:lnTo>
                  <a:pt x="1005317" y="1023705"/>
                </a:lnTo>
                <a:lnTo>
                  <a:pt x="1024146" y="1023705"/>
                </a:lnTo>
                <a:lnTo>
                  <a:pt x="930126" y="929725"/>
                </a:lnTo>
                <a:close/>
              </a:path>
              <a:path w="2555240" h="2554604">
                <a:moveTo>
                  <a:pt x="1024146" y="1023705"/>
                </a:moveTo>
                <a:lnTo>
                  <a:pt x="1005317" y="1023705"/>
                </a:lnTo>
                <a:lnTo>
                  <a:pt x="1014203" y="1032595"/>
                </a:lnTo>
                <a:lnTo>
                  <a:pt x="1033040" y="1032595"/>
                </a:lnTo>
                <a:lnTo>
                  <a:pt x="1024146" y="1023705"/>
                </a:lnTo>
                <a:close/>
              </a:path>
              <a:path w="2555240" h="2554604">
                <a:moveTo>
                  <a:pt x="1033040" y="1032595"/>
                </a:moveTo>
                <a:lnTo>
                  <a:pt x="1014203" y="1032595"/>
                </a:lnTo>
                <a:lnTo>
                  <a:pt x="1064981" y="1083395"/>
                </a:lnTo>
                <a:lnTo>
                  <a:pt x="1083862" y="1083395"/>
                </a:lnTo>
                <a:lnTo>
                  <a:pt x="1033040" y="1032595"/>
                </a:lnTo>
                <a:close/>
              </a:path>
              <a:path w="2555240" h="2554604">
                <a:moveTo>
                  <a:pt x="1083862" y="1083395"/>
                </a:moveTo>
                <a:lnTo>
                  <a:pt x="1064981" y="1083395"/>
                </a:lnTo>
                <a:lnTo>
                  <a:pt x="1071328" y="1089745"/>
                </a:lnTo>
                <a:lnTo>
                  <a:pt x="1090215" y="1089745"/>
                </a:lnTo>
                <a:lnTo>
                  <a:pt x="1083862" y="1083395"/>
                </a:lnTo>
                <a:close/>
              </a:path>
              <a:path w="2555240" h="2554604">
                <a:moveTo>
                  <a:pt x="1090215" y="1089745"/>
                </a:moveTo>
                <a:lnTo>
                  <a:pt x="1071328" y="1089745"/>
                </a:lnTo>
                <a:lnTo>
                  <a:pt x="1077675" y="1096095"/>
                </a:lnTo>
                <a:lnTo>
                  <a:pt x="1096568" y="1096095"/>
                </a:lnTo>
                <a:lnTo>
                  <a:pt x="1090215" y="1089745"/>
                </a:lnTo>
                <a:close/>
              </a:path>
              <a:path w="2555240" h="2554604">
                <a:moveTo>
                  <a:pt x="1096568" y="1096095"/>
                </a:moveTo>
                <a:lnTo>
                  <a:pt x="1077675" y="1096095"/>
                </a:lnTo>
                <a:lnTo>
                  <a:pt x="1084023" y="1102445"/>
                </a:lnTo>
                <a:lnTo>
                  <a:pt x="1102920" y="1102445"/>
                </a:lnTo>
                <a:lnTo>
                  <a:pt x="1096568" y="1096095"/>
                </a:lnTo>
                <a:close/>
              </a:path>
              <a:path w="2555240" h="2554604">
                <a:moveTo>
                  <a:pt x="1102920" y="1102445"/>
                </a:moveTo>
                <a:lnTo>
                  <a:pt x="1084023" y="1102445"/>
                </a:lnTo>
                <a:lnTo>
                  <a:pt x="1096717" y="1115145"/>
                </a:lnTo>
                <a:lnTo>
                  <a:pt x="1115626" y="1115145"/>
                </a:lnTo>
                <a:lnTo>
                  <a:pt x="1102920" y="1102445"/>
                </a:lnTo>
                <a:close/>
              </a:path>
              <a:path w="2555240" h="2554604">
                <a:moveTo>
                  <a:pt x="1115626" y="1115145"/>
                </a:moveTo>
                <a:lnTo>
                  <a:pt x="1096717" y="1115145"/>
                </a:lnTo>
                <a:lnTo>
                  <a:pt x="1115759" y="1134195"/>
                </a:lnTo>
                <a:lnTo>
                  <a:pt x="1134684" y="1134195"/>
                </a:lnTo>
                <a:lnTo>
                  <a:pt x="1115626" y="1115145"/>
                </a:lnTo>
                <a:close/>
              </a:path>
              <a:path w="2555240" h="2554604">
                <a:moveTo>
                  <a:pt x="1134684" y="1134195"/>
                </a:moveTo>
                <a:lnTo>
                  <a:pt x="1115759" y="1134195"/>
                </a:lnTo>
                <a:lnTo>
                  <a:pt x="1122106" y="1140545"/>
                </a:lnTo>
                <a:lnTo>
                  <a:pt x="1141037" y="1140545"/>
                </a:lnTo>
                <a:lnTo>
                  <a:pt x="1134684" y="1134195"/>
                </a:lnTo>
                <a:close/>
              </a:path>
              <a:path w="2555240" h="2554604">
                <a:moveTo>
                  <a:pt x="1141037" y="1140545"/>
                </a:moveTo>
                <a:lnTo>
                  <a:pt x="1122106" y="1140545"/>
                </a:lnTo>
                <a:lnTo>
                  <a:pt x="1141148" y="1159595"/>
                </a:lnTo>
                <a:lnTo>
                  <a:pt x="1160095" y="1159595"/>
                </a:lnTo>
                <a:lnTo>
                  <a:pt x="1141037" y="1140545"/>
                </a:lnTo>
                <a:close/>
              </a:path>
              <a:path w="2555240" h="2554604">
                <a:moveTo>
                  <a:pt x="1160095" y="1159595"/>
                </a:moveTo>
                <a:lnTo>
                  <a:pt x="1141148" y="1159595"/>
                </a:lnTo>
                <a:lnTo>
                  <a:pt x="1144956" y="1163405"/>
                </a:lnTo>
                <a:lnTo>
                  <a:pt x="1163907" y="1163405"/>
                </a:lnTo>
                <a:lnTo>
                  <a:pt x="1160095" y="1159595"/>
                </a:lnTo>
                <a:close/>
              </a:path>
              <a:path w="2555240" h="2554604">
                <a:moveTo>
                  <a:pt x="1163907" y="1163405"/>
                </a:moveTo>
                <a:lnTo>
                  <a:pt x="1144956" y="1163405"/>
                </a:lnTo>
                <a:lnTo>
                  <a:pt x="1160190" y="1178645"/>
                </a:lnTo>
                <a:lnTo>
                  <a:pt x="1179153" y="1178645"/>
                </a:lnTo>
                <a:lnTo>
                  <a:pt x="1163907" y="1163405"/>
                </a:lnTo>
                <a:close/>
              </a:path>
              <a:path w="2555240" h="2554604">
                <a:moveTo>
                  <a:pt x="1179153" y="1178645"/>
                </a:moveTo>
                <a:lnTo>
                  <a:pt x="1160190" y="1178645"/>
                </a:lnTo>
                <a:lnTo>
                  <a:pt x="1176693" y="1195155"/>
                </a:lnTo>
                <a:lnTo>
                  <a:pt x="1195670" y="1195155"/>
                </a:lnTo>
                <a:lnTo>
                  <a:pt x="1179153" y="1178645"/>
                </a:lnTo>
                <a:close/>
              </a:path>
              <a:path w="2555240" h="2554604">
                <a:moveTo>
                  <a:pt x="1195670" y="1195155"/>
                </a:moveTo>
                <a:lnTo>
                  <a:pt x="1176693" y="1195155"/>
                </a:lnTo>
                <a:lnTo>
                  <a:pt x="1183040" y="1201505"/>
                </a:lnTo>
                <a:lnTo>
                  <a:pt x="1202023" y="1201505"/>
                </a:lnTo>
                <a:lnTo>
                  <a:pt x="1195670" y="1195155"/>
                </a:lnTo>
                <a:close/>
              </a:path>
              <a:path w="2555240" h="2554604">
                <a:moveTo>
                  <a:pt x="1202023" y="1201505"/>
                </a:moveTo>
                <a:lnTo>
                  <a:pt x="1183040" y="1201505"/>
                </a:lnTo>
                <a:lnTo>
                  <a:pt x="1191926" y="1210395"/>
                </a:lnTo>
                <a:lnTo>
                  <a:pt x="1210917" y="1210395"/>
                </a:lnTo>
                <a:lnTo>
                  <a:pt x="1202023" y="1201505"/>
                </a:lnTo>
                <a:close/>
              </a:path>
              <a:path w="2555240" h="2554604">
                <a:moveTo>
                  <a:pt x="1210917" y="1210395"/>
                </a:moveTo>
                <a:lnTo>
                  <a:pt x="1191926" y="1210395"/>
                </a:lnTo>
                <a:lnTo>
                  <a:pt x="1214776" y="1233255"/>
                </a:lnTo>
                <a:lnTo>
                  <a:pt x="1233787" y="1233255"/>
                </a:lnTo>
                <a:lnTo>
                  <a:pt x="1210917" y="1210395"/>
                </a:lnTo>
                <a:close/>
              </a:path>
              <a:path w="2555240" h="2554604">
                <a:moveTo>
                  <a:pt x="1233787" y="1233255"/>
                </a:moveTo>
                <a:lnTo>
                  <a:pt x="1214776" y="1233255"/>
                </a:lnTo>
                <a:lnTo>
                  <a:pt x="1259207" y="1277705"/>
                </a:lnTo>
                <a:lnTo>
                  <a:pt x="1278256" y="1277705"/>
                </a:lnTo>
                <a:lnTo>
                  <a:pt x="1233787" y="1233255"/>
                </a:lnTo>
                <a:close/>
              </a:path>
              <a:path w="2555240" h="2554604">
                <a:moveTo>
                  <a:pt x="1278256" y="1277705"/>
                </a:moveTo>
                <a:lnTo>
                  <a:pt x="1259207" y="1277705"/>
                </a:lnTo>
                <a:lnTo>
                  <a:pt x="1335374" y="1353905"/>
                </a:lnTo>
                <a:lnTo>
                  <a:pt x="1354489" y="1353905"/>
                </a:lnTo>
                <a:lnTo>
                  <a:pt x="1278256" y="1277705"/>
                </a:lnTo>
                <a:close/>
              </a:path>
              <a:path w="2555240" h="2554604">
                <a:moveTo>
                  <a:pt x="1354489" y="1353905"/>
                </a:moveTo>
                <a:lnTo>
                  <a:pt x="1335374" y="1353905"/>
                </a:lnTo>
                <a:lnTo>
                  <a:pt x="1344261" y="1362795"/>
                </a:lnTo>
                <a:lnTo>
                  <a:pt x="1363383" y="1362795"/>
                </a:lnTo>
                <a:lnTo>
                  <a:pt x="1354489" y="1353905"/>
                </a:lnTo>
                <a:close/>
              </a:path>
              <a:path w="2555240" h="2554604">
                <a:moveTo>
                  <a:pt x="1363383" y="1362795"/>
                </a:moveTo>
                <a:lnTo>
                  <a:pt x="1344261" y="1362795"/>
                </a:lnTo>
                <a:lnTo>
                  <a:pt x="1356955" y="1375495"/>
                </a:lnTo>
                <a:lnTo>
                  <a:pt x="1376088" y="1375495"/>
                </a:lnTo>
                <a:lnTo>
                  <a:pt x="1363383" y="1362795"/>
                </a:lnTo>
                <a:close/>
              </a:path>
              <a:path w="2555240" h="2554604">
                <a:moveTo>
                  <a:pt x="1376088" y="1375495"/>
                </a:moveTo>
                <a:lnTo>
                  <a:pt x="1356955" y="1375495"/>
                </a:lnTo>
                <a:lnTo>
                  <a:pt x="1420428" y="1438995"/>
                </a:lnTo>
                <a:lnTo>
                  <a:pt x="1439615" y="1438995"/>
                </a:lnTo>
                <a:lnTo>
                  <a:pt x="1376088" y="1375495"/>
                </a:lnTo>
                <a:close/>
              </a:path>
              <a:path w="2555240" h="2554604">
                <a:moveTo>
                  <a:pt x="1439615" y="1438995"/>
                </a:moveTo>
                <a:lnTo>
                  <a:pt x="1420428" y="1438995"/>
                </a:lnTo>
                <a:lnTo>
                  <a:pt x="1449625" y="1468205"/>
                </a:lnTo>
                <a:lnTo>
                  <a:pt x="1468838" y="1468205"/>
                </a:lnTo>
                <a:lnTo>
                  <a:pt x="1439615" y="1438995"/>
                </a:lnTo>
                <a:close/>
              </a:path>
              <a:path w="2555240" h="2554604">
                <a:moveTo>
                  <a:pt x="1468838" y="1468205"/>
                </a:moveTo>
                <a:lnTo>
                  <a:pt x="1449625" y="1468205"/>
                </a:lnTo>
                <a:lnTo>
                  <a:pt x="1462320" y="1480905"/>
                </a:lnTo>
                <a:lnTo>
                  <a:pt x="1481543" y="1480905"/>
                </a:lnTo>
                <a:lnTo>
                  <a:pt x="1468838" y="1468205"/>
                </a:lnTo>
                <a:close/>
              </a:path>
              <a:path w="2555240" h="2554604">
                <a:moveTo>
                  <a:pt x="1481543" y="1480905"/>
                </a:moveTo>
                <a:lnTo>
                  <a:pt x="1462320" y="1480905"/>
                </a:lnTo>
                <a:lnTo>
                  <a:pt x="1477553" y="1496145"/>
                </a:lnTo>
                <a:lnTo>
                  <a:pt x="1496790" y="1496145"/>
                </a:lnTo>
                <a:lnTo>
                  <a:pt x="1481543" y="1480905"/>
                </a:lnTo>
                <a:close/>
              </a:path>
              <a:path w="2555240" h="2554604">
                <a:moveTo>
                  <a:pt x="1496790" y="1496145"/>
                </a:moveTo>
                <a:lnTo>
                  <a:pt x="1477553" y="1496145"/>
                </a:lnTo>
                <a:lnTo>
                  <a:pt x="1481362" y="1499955"/>
                </a:lnTo>
                <a:lnTo>
                  <a:pt x="1500602" y="1499955"/>
                </a:lnTo>
                <a:lnTo>
                  <a:pt x="1496790" y="1496145"/>
                </a:lnTo>
                <a:close/>
              </a:path>
              <a:path w="2555240" h="2554604">
                <a:moveTo>
                  <a:pt x="1500602" y="1499955"/>
                </a:moveTo>
                <a:lnTo>
                  <a:pt x="1481362" y="1499955"/>
                </a:lnTo>
                <a:lnTo>
                  <a:pt x="1509289" y="1527895"/>
                </a:lnTo>
                <a:lnTo>
                  <a:pt x="1528554" y="1527895"/>
                </a:lnTo>
                <a:lnTo>
                  <a:pt x="1500602" y="1499955"/>
                </a:lnTo>
                <a:close/>
              </a:path>
              <a:path w="2555240" h="2554604">
                <a:moveTo>
                  <a:pt x="1528554" y="1527895"/>
                </a:moveTo>
                <a:lnTo>
                  <a:pt x="1509289" y="1527895"/>
                </a:lnTo>
                <a:lnTo>
                  <a:pt x="1525792" y="1544405"/>
                </a:lnTo>
                <a:lnTo>
                  <a:pt x="1545071" y="1544405"/>
                </a:lnTo>
                <a:lnTo>
                  <a:pt x="1528554" y="1527895"/>
                </a:lnTo>
                <a:close/>
              </a:path>
              <a:path w="2555240" h="2554604">
                <a:moveTo>
                  <a:pt x="1545071" y="1544405"/>
                </a:moveTo>
                <a:lnTo>
                  <a:pt x="1525792" y="1544405"/>
                </a:lnTo>
                <a:lnTo>
                  <a:pt x="1544834" y="1563455"/>
                </a:lnTo>
                <a:lnTo>
                  <a:pt x="1564129" y="1563455"/>
                </a:lnTo>
                <a:lnTo>
                  <a:pt x="1545071" y="1544405"/>
                </a:lnTo>
                <a:close/>
              </a:path>
              <a:path w="2555240" h="2554604">
                <a:moveTo>
                  <a:pt x="1564129" y="1563455"/>
                </a:moveTo>
                <a:lnTo>
                  <a:pt x="1544834" y="1563455"/>
                </a:lnTo>
                <a:lnTo>
                  <a:pt x="1557529" y="1576155"/>
                </a:lnTo>
                <a:lnTo>
                  <a:pt x="1576834" y="1576155"/>
                </a:lnTo>
                <a:lnTo>
                  <a:pt x="1564129" y="1563455"/>
                </a:lnTo>
                <a:close/>
              </a:path>
              <a:path w="2555240" h="2554604">
                <a:moveTo>
                  <a:pt x="1576834" y="1576155"/>
                </a:moveTo>
                <a:lnTo>
                  <a:pt x="1557529" y="1576155"/>
                </a:lnTo>
                <a:lnTo>
                  <a:pt x="1608307" y="1626955"/>
                </a:lnTo>
                <a:lnTo>
                  <a:pt x="1627656" y="1626955"/>
                </a:lnTo>
                <a:lnTo>
                  <a:pt x="1576834" y="1576155"/>
                </a:lnTo>
                <a:close/>
              </a:path>
              <a:path w="2555240" h="2554604">
                <a:moveTo>
                  <a:pt x="1627656" y="1626955"/>
                </a:moveTo>
                <a:lnTo>
                  <a:pt x="1608307" y="1626955"/>
                </a:lnTo>
                <a:lnTo>
                  <a:pt x="1617193" y="1635845"/>
                </a:lnTo>
                <a:lnTo>
                  <a:pt x="1636550" y="1635845"/>
                </a:lnTo>
                <a:lnTo>
                  <a:pt x="1627656" y="1626955"/>
                </a:lnTo>
                <a:close/>
              </a:path>
              <a:path w="2555240" h="2554604">
                <a:moveTo>
                  <a:pt x="1636550" y="1635845"/>
                </a:moveTo>
                <a:lnTo>
                  <a:pt x="1617193" y="1635845"/>
                </a:lnTo>
                <a:lnTo>
                  <a:pt x="1636235" y="1654895"/>
                </a:lnTo>
                <a:lnTo>
                  <a:pt x="1655608" y="1654895"/>
                </a:lnTo>
                <a:lnTo>
                  <a:pt x="1636550" y="1635845"/>
                </a:lnTo>
                <a:close/>
              </a:path>
              <a:path w="2555240" h="2554604">
                <a:moveTo>
                  <a:pt x="1655608" y="1654895"/>
                </a:moveTo>
                <a:lnTo>
                  <a:pt x="1636235" y="1654895"/>
                </a:lnTo>
                <a:lnTo>
                  <a:pt x="1640043" y="1658705"/>
                </a:lnTo>
                <a:lnTo>
                  <a:pt x="1659420" y="1658705"/>
                </a:lnTo>
                <a:lnTo>
                  <a:pt x="1655608" y="1654895"/>
                </a:lnTo>
                <a:close/>
              </a:path>
              <a:path w="2555240" h="2554604">
                <a:moveTo>
                  <a:pt x="1659420" y="1658705"/>
                </a:moveTo>
                <a:lnTo>
                  <a:pt x="1640043" y="1658705"/>
                </a:lnTo>
                <a:lnTo>
                  <a:pt x="1655277" y="1673945"/>
                </a:lnTo>
                <a:lnTo>
                  <a:pt x="1674667" y="1673945"/>
                </a:lnTo>
                <a:lnTo>
                  <a:pt x="1659420" y="1658705"/>
                </a:lnTo>
                <a:close/>
              </a:path>
              <a:path w="2555240" h="2554604">
                <a:moveTo>
                  <a:pt x="1674667" y="1673945"/>
                </a:moveTo>
                <a:lnTo>
                  <a:pt x="1655277" y="1673945"/>
                </a:lnTo>
                <a:lnTo>
                  <a:pt x="1659085" y="1677755"/>
                </a:lnTo>
                <a:lnTo>
                  <a:pt x="1678478" y="1677755"/>
                </a:lnTo>
                <a:lnTo>
                  <a:pt x="1674667" y="1673945"/>
                </a:lnTo>
                <a:close/>
              </a:path>
              <a:path w="2555240" h="2554604">
                <a:moveTo>
                  <a:pt x="1678478" y="1677755"/>
                </a:moveTo>
                <a:lnTo>
                  <a:pt x="1659085" y="1677755"/>
                </a:lnTo>
                <a:lnTo>
                  <a:pt x="1667971" y="1686645"/>
                </a:lnTo>
                <a:lnTo>
                  <a:pt x="1687372" y="1686645"/>
                </a:lnTo>
                <a:lnTo>
                  <a:pt x="1678478" y="1677755"/>
                </a:lnTo>
                <a:close/>
              </a:path>
              <a:path w="2555240" h="2554604">
                <a:moveTo>
                  <a:pt x="1687372" y="1686645"/>
                </a:moveTo>
                <a:lnTo>
                  <a:pt x="1667971" y="1686645"/>
                </a:lnTo>
                <a:lnTo>
                  <a:pt x="1693360" y="1712045"/>
                </a:lnTo>
                <a:lnTo>
                  <a:pt x="1712783" y="1712045"/>
                </a:lnTo>
                <a:lnTo>
                  <a:pt x="1687372" y="1686645"/>
                </a:lnTo>
                <a:close/>
              </a:path>
              <a:path w="2555240" h="2554604">
                <a:moveTo>
                  <a:pt x="1712783" y="1712045"/>
                </a:moveTo>
                <a:lnTo>
                  <a:pt x="1693360" y="1712045"/>
                </a:lnTo>
                <a:lnTo>
                  <a:pt x="1706055" y="1724745"/>
                </a:lnTo>
                <a:lnTo>
                  <a:pt x="1725488" y="1724745"/>
                </a:lnTo>
                <a:lnTo>
                  <a:pt x="1712783" y="1712045"/>
                </a:lnTo>
                <a:close/>
              </a:path>
              <a:path w="2555240" h="2554604">
                <a:moveTo>
                  <a:pt x="1725488" y="1724745"/>
                </a:moveTo>
                <a:lnTo>
                  <a:pt x="1706055" y="1724745"/>
                </a:lnTo>
                <a:lnTo>
                  <a:pt x="1725097" y="1743795"/>
                </a:lnTo>
                <a:lnTo>
                  <a:pt x="1744547" y="1743795"/>
                </a:lnTo>
                <a:lnTo>
                  <a:pt x="1725488" y="1724745"/>
                </a:lnTo>
                <a:close/>
              </a:path>
              <a:path w="2555240" h="2554604">
                <a:moveTo>
                  <a:pt x="2355680" y="2354665"/>
                </a:moveTo>
                <a:lnTo>
                  <a:pt x="2335703" y="2354665"/>
                </a:lnTo>
                <a:lnTo>
                  <a:pt x="2535008" y="2554055"/>
                </a:lnTo>
                <a:lnTo>
                  <a:pt x="2555156" y="2554055"/>
                </a:lnTo>
                <a:lnTo>
                  <a:pt x="2355680" y="2354665"/>
                </a:lnTo>
                <a:close/>
              </a:path>
              <a:path w="2555240" h="2554604">
                <a:moveTo>
                  <a:pt x="2353139" y="2352125"/>
                </a:moveTo>
                <a:lnTo>
                  <a:pt x="2333165" y="2352125"/>
                </a:lnTo>
                <a:lnTo>
                  <a:pt x="2334434" y="2353395"/>
                </a:lnTo>
                <a:lnTo>
                  <a:pt x="2354409" y="2353395"/>
                </a:lnTo>
                <a:lnTo>
                  <a:pt x="2353139" y="2352125"/>
                </a:lnTo>
                <a:close/>
              </a:path>
              <a:path w="2555240" h="2554604">
                <a:moveTo>
                  <a:pt x="2349327" y="2348315"/>
                </a:moveTo>
                <a:lnTo>
                  <a:pt x="2329356" y="2348315"/>
                </a:lnTo>
                <a:lnTo>
                  <a:pt x="2331895" y="2350855"/>
                </a:lnTo>
                <a:lnTo>
                  <a:pt x="2351868" y="2350855"/>
                </a:lnTo>
                <a:lnTo>
                  <a:pt x="2349327" y="2348315"/>
                </a:lnTo>
                <a:close/>
              </a:path>
              <a:path w="2555240" h="2554604">
                <a:moveTo>
                  <a:pt x="2346786" y="2345775"/>
                </a:moveTo>
                <a:lnTo>
                  <a:pt x="2326817" y="2345775"/>
                </a:lnTo>
                <a:lnTo>
                  <a:pt x="2328087" y="2347045"/>
                </a:lnTo>
                <a:lnTo>
                  <a:pt x="2348057" y="2347045"/>
                </a:lnTo>
                <a:lnTo>
                  <a:pt x="2346786" y="2345775"/>
                </a:lnTo>
                <a:close/>
              </a:path>
              <a:path w="2555240" h="2554604">
                <a:moveTo>
                  <a:pt x="2342974" y="2341965"/>
                </a:moveTo>
                <a:lnTo>
                  <a:pt x="2323009" y="2341965"/>
                </a:lnTo>
                <a:lnTo>
                  <a:pt x="2325548" y="2344505"/>
                </a:lnTo>
                <a:lnTo>
                  <a:pt x="2345515" y="2344505"/>
                </a:lnTo>
                <a:lnTo>
                  <a:pt x="2342974" y="2341965"/>
                </a:lnTo>
                <a:close/>
              </a:path>
              <a:path w="2555240" h="2554604">
                <a:moveTo>
                  <a:pt x="2340433" y="2339425"/>
                </a:moveTo>
                <a:lnTo>
                  <a:pt x="2320470" y="2339425"/>
                </a:lnTo>
                <a:lnTo>
                  <a:pt x="2321739" y="2340695"/>
                </a:lnTo>
                <a:lnTo>
                  <a:pt x="2341704" y="2340695"/>
                </a:lnTo>
                <a:lnTo>
                  <a:pt x="2340433" y="2339425"/>
                </a:lnTo>
                <a:close/>
              </a:path>
              <a:path w="2555240" h="2554604">
                <a:moveTo>
                  <a:pt x="2336622" y="2335615"/>
                </a:moveTo>
                <a:lnTo>
                  <a:pt x="2316662" y="2335615"/>
                </a:lnTo>
                <a:lnTo>
                  <a:pt x="2319201" y="2338155"/>
                </a:lnTo>
                <a:lnTo>
                  <a:pt x="2339163" y="2338155"/>
                </a:lnTo>
                <a:lnTo>
                  <a:pt x="2336622" y="2335615"/>
                </a:lnTo>
                <a:close/>
              </a:path>
              <a:path w="2555240" h="2554604">
                <a:moveTo>
                  <a:pt x="2334081" y="2333075"/>
                </a:moveTo>
                <a:lnTo>
                  <a:pt x="2314123" y="2333075"/>
                </a:lnTo>
                <a:lnTo>
                  <a:pt x="2315392" y="2334345"/>
                </a:lnTo>
                <a:lnTo>
                  <a:pt x="2335351" y="2334345"/>
                </a:lnTo>
                <a:lnTo>
                  <a:pt x="2334081" y="2333075"/>
                </a:lnTo>
                <a:close/>
              </a:path>
              <a:path w="2555240" h="2554604">
                <a:moveTo>
                  <a:pt x="2330269" y="2329265"/>
                </a:moveTo>
                <a:lnTo>
                  <a:pt x="2310314" y="2329265"/>
                </a:lnTo>
                <a:lnTo>
                  <a:pt x="2312853" y="2331805"/>
                </a:lnTo>
                <a:lnTo>
                  <a:pt x="2332810" y="2331805"/>
                </a:lnTo>
                <a:lnTo>
                  <a:pt x="2330269" y="2329265"/>
                </a:lnTo>
                <a:close/>
              </a:path>
              <a:path w="2555240" h="2554604">
                <a:moveTo>
                  <a:pt x="2327728" y="2326725"/>
                </a:moveTo>
                <a:lnTo>
                  <a:pt x="2307775" y="2326725"/>
                </a:lnTo>
                <a:lnTo>
                  <a:pt x="2309045" y="2327995"/>
                </a:lnTo>
                <a:lnTo>
                  <a:pt x="2328998" y="2327995"/>
                </a:lnTo>
                <a:lnTo>
                  <a:pt x="2327728" y="2326725"/>
                </a:lnTo>
                <a:close/>
              </a:path>
              <a:path w="2555240" h="2554604">
                <a:moveTo>
                  <a:pt x="2323916" y="2322915"/>
                </a:moveTo>
                <a:lnTo>
                  <a:pt x="2303967" y="2322915"/>
                </a:lnTo>
                <a:lnTo>
                  <a:pt x="2306506" y="2325455"/>
                </a:lnTo>
                <a:lnTo>
                  <a:pt x="2326457" y="2325455"/>
                </a:lnTo>
                <a:lnTo>
                  <a:pt x="2323916" y="2322915"/>
                </a:lnTo>
                <a:close/>
              </a:path>
              <a:path w="2555240" h="2554604">
                <a:moveTo>
                  <a:pt x="2321375" y="2320375"/>
                </a:moveTo>
                <a:lnTo>
                  <a:pt x="2301428" y="2320375"/>
                </a:lnTo>
                <a:lnTo>
                  <a:pt x="2302698" y="2321645"/>
                </a:lnTo>
                <a:lnTo>
                  <a:pt x="2322646" y="2321645"/>
                </a:lnTo>
                <a:lnTo>
                  <a:pt x="2321375" y="2320375"/>
                </a:lnTo>
                <a:close/>
              </a:path>
              <a:path w="2555240" h="2554604">
                <a:moveTo>
                  <a:pt x="2317563" y="2316565"/>
                </a:moveTo>
                <a:lnTo>
                  <a:pt x="2297620" y="2316565"/>
                </a:lnTo>
                <a:lnTo>
                  <a:pt x="2300159" y="2319105"/>
                </a:lnTo>
                <a:lnTo>
                  <a:pt x="2320105" y="2319105"/>
                </a:lnTo>
                <a:lnTo>
                  <a:pt x="2317563" y="2316565"/>
                </a:lnTo>
                <a:close/>
              </a:path>
              <a:path w="2555240" h="2554604">
                <a:moveTo>
                  <a:pt x="2315022" y="2314025"/>
                </a:moveTo>
                <a:lnTo>
                  <a:pt x="2295081" y="2314025"/>
                </a:lnTo>
                <a:lnTo>
                  <a:pt x="2296350" y="2315295"/>
                </a:lnTo>
                <a:lnTo>
                  <a:pt x="2316293" y="2315295"/>
                </a:lnTo>
                <a:lnTo>
                  <a:pt x="2315022" y="2314025"/>
                </a:lnTo>
                <a:close/>
              </a:path>
              <a:path w="2555240" h="2554604">
                <a:moveTo>
                  <a:pt x="2311211" y="2310215"/>
                </a:moveTo>
                <a:lnTo>
                  <a:pt x="2291273" y="2310215"/>
                </a:lnTo>
                <a:lnTo>
                  <a:pt x="2293811" y="2312755"/>
                </a:lnTo>
                <a:lnTo>
                  <a:pt x="2313752" y="2312755"/>
                </a:lnTo>
                <a:lnTo>
                  <a:pt x="2311211" y="2310215"/>
                </a:lnTo>
                <a:close/>
              </a:path>
              <a:path w="2555240" h="2554604">
                <a:moveTo>
                  <a:pt x="2308670" y="2307675"/>
                </a:moveTo>
                <a:lnTo>
                  <a:pt x="2288734" y="2307675"/>
                </a:lnTo>
                <a:lnTo>
                  <a:pt x="2290003" y="2308945"/>
                </a:lnTo>
                <a:lnTo>
                  <a:pt x="2309940" y="2308945"/>
                </a:lnTo>
                <a:lnTo>
                  <a:pt x="2308670" y="2307675"/>
                </a:lnTo>
                <a:close/>
              </a:path>
              <a:path w="2555240" h="2554604">
                <a:moveTo>
                  <a:pt x="2304858" y="2303865"/>
                </a:moveTo>
                <a:lnTo>
                  <a:pt x="2284925" y="2303865"/>
                </a:lnTo>
                <a:lnTo>
                  <a:pt x="2287464" y="2306405"/>
                </a:lnTo>
                <a:lnTo>
                  <a:pt x="2307399" y="2306405"/>
                </a:lnTo>
                <a:lnTo>
                  <a:pt x="2304858" y="2303865"/>
                </a:lnTo>
                <a:close/>
              </a:path>
              <a:path w="2555240" h="2554604">
                <a:moveTo>
                  <a:pt x="2302317" y="2301325"/>
                </a:moveTo>
                <a:lnTo>
                  <a:pt x="2282386" y="2301325"/>
                </a:lnTo>
                <a:lnTo>
                  <a:pt x="2283656" y="2302595"/>
                </a:lnTo>
                <a:lnTo>
                  <a:pt x="2303587" y="2302595"/>
                </a:lnTo>
                <a:lnTo>
                  <a:pt x="2302317" y="2301325"/>
                </a:lnTo>
                <a:close/>
              </a:path>
              <a:path w="2555240" h="2554604">
                <a:moveTo>
                  <a:pt x="2298505" y="2297515"/>
                </a:moveTo>
                <a:lnTo>
                  <a:pt x="2278578" y="2297515"/>
                </a:lnTo>
                <a:lnTo>
                  <a:pt x="2281117" y="2300055"/>
                </a:lnTo>
                <a:lnTo>
                  <a:pt x="2301046" y="2300055"/>
                </a:lnTo>
                <a:lnTo>
                  <a:pt x="2298505" y="2297515"/>
                </a:lnTo>
                <a:close/>
              </a:path>
              <a:path w="2555240" h="2554604">
                <a:moveTo>
                  <a:pt x="2295964" y="2294975"/>
                </a:moveTo>
                <a:lnTo>
                  <a:pt x="2276039" y="2294975"/>
                </a:lnTo>
                <a:lnTo>
                  <a:pt x="2277309" y="2296245"/>
                </a:lnTo>
                <a:lnTo>
                  <a:pt x="2297235" y="2296245"/>
                </a:lnTo>
                <a:lnTo>
                  <a:pt x="2295964" y="2294975"/>
                </a:lnTo>
                <a:close/>
              </a:path>
              <a:path w="2555240" h="2554604">
                <a:moveTo>
                  <a:pt x="2292153" y="2291165"/>
                </a:moveTo>
                <a:lnTo>
                  <a:pt x="2272231" y="2291165"/>
                </a:lnTo>
                <a:lnTo>
                  <a:pt x="2274770" y="2293705"/>
                </a:lnTo>
                <a:lnTo>
                  <a:pt x="2294694" y="2293705"/>
                </a:lnTo>
                <a:lnTo>
                  <a:pt x="2292153" y="2291165"/>
                </a:lnTo>
                <a:close/>
              </a:path>
              <a:path w="2555240" h="2554604">
                <a:moveTo>
                  <a:pt x="2289611" y="2288625"/>
                </a:moveTo>
                <a:lnTo>
                  <a:pt x="2269692" y="2288625"/>
                </a:lnTo>
                <a:lnTo>
                  <a:pt x="2270961" y="2289895"/>
                </a:lnTo>
                <a:lnTo>
                  <a:pt x="2290882" y="2289895"/>
                </a:lnTo>
                <a:lnTo>
                  <a:pt x="2289611" y="2288625"/>
                </a:lnTo>
                <a:close/>
              </a:path>
              <a:path w="2555240" h="2554604">
                <a:moveTo>
                  <a:pt x="2285800" y="2284815"/>
                </a:moveTo>
                <a:lnTo>
                  <a:pt x="2265884" y="2284815"/>
                </a:lnTo>
                <a:lnTo>
                  <a:pt x="2268422" y="2287355"/>
                </a:lnTo>
                <a:lnTo>
                  <a:pt x="2288341" y="2287355"/>
                </a:lnTo>
                <a:lnTo>
                  <a:pt x="2285800" y="2284815"/>
                </a:lnTo>
                <a:close/>
              </a:path>
              <a:path w="2555240" h="2554604">
                <a:moveTo>
                  <a:pt x="2283259" y="2282275"/>
                </a:moveTo>
                <a:lnTo>
                  <a:pt x="2263345" y="2282275"/>
                </a:lnTo>
                <a:lnTo>
                  <a:pt x="2264614" y="2283545"/>
                </a:lnTo>
                <a:lnTo>
                  <a:pt x="2284529" y="2283545"/>
                </a:lnTo>
                <a:lnTo>
                  <a:pt x="2283259" y="2282275"/>
                </a:lnTo>
                <a:close/>
              </a:path>
              <a:path w="2555240" h="2554604">
                <a:moveTo>
                  <a:pt x="2279447" y="2278465"/>
                </a:moveTo>
                <a:lnTo>
                  <a:pt x="2259536" y="2278465"/>
                </a:lnTo>
                <a:lnTo>
                  <a:pt x="2262075" y="2281005"/>
                </a:lnTo>
                <a:lnTo>
                  <a:pt x="2281988" y="2281005"/>
                </a:lnTo>
                <a:lnTo>
                  <a:pt x="2279447" y="2278465"/>
                </a:lnTo>
                <a:close/>
              </a:path>
              <a:path w="2555240" h="2554604">
                <a:moveTo>
                  <a:pt x="2276906" y="2275925"/>
                </a:moveTo>
                <a:lnTo>
                  <a:pt x="2256997" y="2275925"/>
                </a:lnTo>
                <a:lnTo>
                  <a:pt x="2258267" y="2277195"/>
                </a:lnTo>
                <a:lnTo>
                  <a:pt x="2278176" y="2277195"/>
                </a:lnTo>
                <a:lnTo>
                  <a:pt x="2276906" y="2275925"/>
                </a:lnTo>
                <a:close/>
              </a:path>
              <a:path w="2555240" h="2554604">
                <a:moveTo>
                  <a:pt x="2273094" y="2272115"/>
                </a:moveTo>
                <a:lnTo>
                  <a:pt x="2253189" y="2272115"/>
                </a:lnTo>
                <a:lnTo>
                  <a:pt x="2255728" y="2274655"/>
                </a:lnTo>
                <a:lnTo>
                  <a:pt x="2275635" y="2274655"/>
                </a:lnTo>
                <a:lnTo>
                  <a:pt x="2273094" y="2272115"/>
                </a:lnTo>
                <a:close/>
              </a:path>
              <a:path w="2555240" h="2554604">
                <a:moveTo>
                  <a:pt x="2270553" y="2269575"/>
                </a:moveTo>
                <a:lnTo>
                  <a:pt x="2250650" y="2269575"/>
                </a:lnTo>
                <a:lnTo>
                  <a:pt x="2251920" y="2270845"/>
                </a:lnTo>
                <a:lnTo>
                  <a:pt x="2271824" y="2270845"/>
                </a:lnTo>
                <a:lnTo>
                  <a:pt x="2270553" y="2269575"/>
                </a:lnTo>
                <a:close/>
              </a:path>
              <a:path w="2555240" h="2554604">
                <a:moveTo>
                  <a:pt x="2266742" y="2265765"/>
                </a:moveTo>
                <a:lnTo>
                  <a:pt x="2246842" y="2265765"/>
                </a:lnTo>
                <a:lnTo>
                  <a:pt x="2249381" y="2268305"/>
                </a:lnTo>
                <a:lnTo>
                  <a:pt x="2269283" y="2268305"/>
                </a:lnTo>
                <a:lnTo>
                  <a:pt x="2266742" y="2265765"/>
                </a:lnTo>
                <a:close/>
              </a:path>
              <a:path w="2555240" h="2554604">
                <a:moveTo>
                  <a:pt x="2264200" y="2263225"/>
                </a:moveTo>
                <a:lnTo>
                  <a:pt x="2244303" y="2263225"/>
                </a:lnTo>
                <a:lnTo>
                  <a:pt x="2245572" y="2264495"/>
                </a:lnTo>
                <a:lnTo>
                  <a:pt x="2265471" y="2264495"/>
                </a:lnTo>
                <a:lnTo>
                  <a:pt x="2264200" y="2263225"/>
                </a:lnTo>
                <a:close/>
              </a:path>
              <a:path w="2555240" h="2554604">
                <a:moveTo>
                  <a:pt x="2257848" y="2256875"/>
                </a:moveTo>
                <a:lnTo>
                  <a:pt x="2237956" y="2256875"/>
                </a:lnTo>
                <a:lnTo>
                  <a:pt x="2243033" y="2261955"/>
                </a:lnTo>
                <a:lnTo>
                  <a:pt x="2262930" y="2261955"/>
                </a:lnTo>
                <a:lnTo>
                  <a:pt x="2257848" y="2256875"/>
                </a:lnTo>
                <a:close/>
              </a:path>
              <a:path w="2555240" h="2554604">
                <a:moveTo>
                  <a:pt x="2254036" y="2253065"/>
                </a:moveTo>
                <a:lnTo>
                  <a:pt x="2234147" y="2253065"/>
                </a:lnTo>
                <a:lnTo>
                  <a:pt x="2236686" y="2255605"/>
                </a:lnTo>
                <a:lnTo>
                  <a:pt x="2256577" y="2255605"/>
                </a:lnTo>
                <a:lnTo>
                  <a:pt x="2254036" y="2253065"/>
                </a:lnTo>
                <a:close/>
              </a:path>
              <a:path w="2555240" h="2554604">
                <a:moveTo>
                  <a:pt x="2251495" y="2250525"/>
                </a:moveTo>
                <a:lnTo>
                  <a:pt x="2231608" y="2250525"/>
                </a:lnTo>
                <a:lnTo>
                  <a:pt x="2232878" y="2251795"/>
                </a:lnTo>
                <a:lnTo>
                  <a:pt x="2252766" y="2251795"/>
                </a:lnTo>
                <a:lnTo>
                  <a:pt x="2251495" y="2250525"/>
                </a:lnTo>
                <a:close/>
              </a:path>
              <a:path w="2555240" h="2554604">
                <a:moveTo>
                  <a:pt x="2247683" y="2246715"/>
                </a:moveTo>
                <a:lnTo>
                  <a:pt x="2227800" y="2246715"/>
                </a:lnTo>
                <a:lnTo>
                  <a:pt x="2230339" y="2249255"/>
                </a:lnTo>
                <a:lnTo>
                  <a:pt x="2250224" y="2249255"/>
                </a:lnTo>
                <a:lnTo>
                  <a:pt x="2247683" y="2246715"/>
                </a:lnTo>
                <a:close/>
              </a:path>
              <a:path w="2555240" h="2554604">
                <a:moveTo>
                  <a:pt x="2245142" y="2244175"/>
                </a:moveTo>
                <a:lnTo>
                  <a:pt x="2225261" y="2244175"/>
                </a:lnTo>
                <a:lnTo>
                  <a:pt x="2226530" y="2245445"/>
                </a:lnTo>
                <a:lnTo>
                  <a:pt x="2246413" y="2245445"/>
                </a:lnTo>
                <a:lnTo>
                  <a:pt x="2245142" y="2244175"/>
                </a:lnTo>
                <a:close/>
              </a:path>
              <a:path w="2555240" h="2554604">
                <a:moveTo>
                  <a:pt x="2241331" y="2240365"/>
                </a:moveTo>
                <a:lnTo>
                  <a:pt x="2221453" y="2240365"/>
                </a:lnTo>
                <a:lnTo>
                  <a:pt x="2223992" y="2242905"/>
                </a:lnTo>
                <a:lnTo>
                  <a:pt x="2243872" y="2242905"/>
                </a:lnTo>
                <a:lnTo>
                  <a:pt x="2241331" y="2240365"/>
                </a:lnTo>
                <a:close/>
              </a:path>
              <a:path w="2555240" h="2554604">
                <a:moveTo>
                  <a:pt x="2238790" y="2237825"/>
                </a:moveTo>
                <a:lnTo>
                  <a:pt x="2218914" y="2237825"/>
                </a:lnTo>
                <a:lnTo>
                  <a:pt x="2220183" y="2239095"/>
                </a:lnTo>
                <a:lnTo>
                  <a:pt x="2240060" y="2239095"/>
                </a:lnTo>
                <a:lnTo>
                  <a:pt x="2238790" y="2237825"/>
                </a:lnTo>
                <a:close/>
              </a:path>
              <a:path w="2555240" h="2554604">
                <a:moveTo>
                  <a:pt x="2234978" y="2234015"/>
                </a:moveTo>
                <a:lnTo>
                  <a:pt x="2215105" y="2234015"/>
                </a:lnTo>
                <a:lnTo>
                  <a:pt x="2217644" y="2236555"/>
                </a:lnTo>
                <a:lnTo>
                  <a:pt x="2237519" y="2236555"/>
                </a:lnTo>
                <a:lnTo>
                  <a:pt x="2234978" y="2234015"/>
                </a:lnTo>
                <a:close/>
              </a:path>
              <a:path w="2555240" h="2554604">
                <a:moveTo>
                  <a:pt x="2232437" y="2231475"/>
                </a:moveTo>
                <a:lnTo>
                  <a:pt x="2212566" y="2231475"/>
                </a:lnTo>
                <a:lnTo>
                  <a:pt x="2213836" y="2232745"/>
                </a:lnTo>
                <a:lnTo>
                  <a:pt x="2233707" y="2232745"/>
                </a:lnTo>
                <a:lnTo>
                  <a:pt x="2232437" y="2231475"/>
                </a:lnTo>
                <a:close/>
              </a:path>
              <a:path w="2555240" h="2554604">
                <a:moveTo>
                  <a:pt x="2228625" y="2227665"/>
                </a:moveTo>
                <a:lnTo>
                  <a:pt x="2208758" y="2227665"/>
                </a:lnTo>
                <a:lnTo>
                  <a:pt x="2211297" y="2230205"/>
                </a:lnTo>
                <a:lnTo>
                  <a:pt x="2231166" y="2230205"/>
                </a:lnTo>
                <a:lnTo>
                  <a:pt x="2228625" y="2227665"/>
                </a:lnTo>
                <a:close/>
              </a:path>
              <a:path w="2555240" h="2554604">
                <a:moveTo>
                  <a:pt x="2226084" y="2225125"/>
                </a:moveTo>
                <a:lnTo>
                  <a:pt x="2206219" y="2225125"/>
                </a:lnTo>
                <a:lnTo>
                  <a:pt x="2207489" y="2226395"/>
                </a:lnTo>
                <a:lnTo>
                  <a:pt x="2227355" y="2226395"/>
                </a:lnTo>
                <a:lnTo>
                  <a:pt x="2226084" y="2225125"/>
                </a:lnTo>
                <a:close/>
              </a:path>
              <a:path w="2555240" h="2554604">
                <a:moveTo>
                  <a:pt x="2222272" y="2221315"/>
                </a:moveTo>
                <a:lnTo>
                  <a:pt x="2202411" y="2221315"/>
                </a:lnTo>
                <a:lnTo>
                  <a:pt x="2204950" y="2223855"/>
                </a:lnTo>
                <a:lnTo>
                  <a:pt x="2224814" y="2223855"/>
                </a:lnTo>
                <a:lnTo>
                  <a:pt x="2222272" y="2221315"/>
                </a:lnTo>
                <a:close/>
              </a:path>
              <a:path w="2555240" h="2554604">
                <a:moveTo>
                  <a:pt x="2219731" y="2218775"/>
                </a:moveTo>
                <a:lnTo>
                  <a:pt x="2199872" y="2218775"/>
                </a:lnTo>
                <a:lnTo>
                  <a:pt x="2201141" y="2220045"/>
                </a:lnTo>
                <a:lnTo>
                  <a:pt x="2221002" y="2220045"/>
                </a:lnTo>
                <a:lnTo>
                  <a:pt x="2219731" y="2218775"/>
                </a:lnTo>
                <a:close/>
              </a:path>
              <a:path w="2555240" h="2554604">
                <a:moveTo>
                  <a:pt x="2215920" y="2214965"/>
                </a:moveTo>
                <a:lnTo>
                  <a:pt x="2196064" y="2214965"/>
                </a:lnTo>
                <a:lnTo>
                  <a:pt x="2198602" y="2217505"/>
                </a:lnTo>
                <a:lnTo>
                  <a:pt x="2218461" y="2217505"/>
                </a:lnTo>
                <a:lnTo>
                  <a:pt x="2215920" y="2214965"/>
                </a:lnTo>
                <a:close/>
              </a:path>
              <a:path w="2555240" h="2554604">
                <a:moveTo>
                  <a:pt x="2213379" y="2212425"/>
                </a:moveTo>
                <a:lnTo>
                  <a:pt x="2193525" y="2212425"/>
                </a:lnTo>
                <a:lnTo>
                  <a:pt x="2194794" y="2213695"/>
                </a:lnTo>
                <a:lnTo>
                  <a:pt x="2214649" y="2213695"/>
                </a:lnTo>
                <a:lnTo>
                  <a:pt x="2213379" y="2212425"/>
                </a:lnTo>
                <a:close/>
              </a:path>
              <a:path w="2555240" h="2554604">
                <a:moveTo>
                  <a:pt x="2209567" y="2208615"/>
                </a:moveTo>
                <a:lnTo>
                  <a:pt x="2189716" y="2208615"/>
                </a:lnTo>
                <a:lnTo>
                  <a:pt x="2192255" y="2211155"/>
                </a:lnTo>
                <a:lnTo>
                  <a:pt x="2212108" y="2211155"/>
                </a:lnTo>
                <a:lnTo>
                  <a:pt x="2209567" y="2208615"/>
                </a:lnTo>
                <a:close/>
              </a:path>
              <a:path w="2555240" h="2554604">
                <a:moveTo>
                  <a:pt x="2207026" y="2206075"/>
                </a:moveTo>
                <a:lnTo>
                  <a:pt x="2187177" y="2206075"/>
                </a:lnTo>
                <a:lnTo>
                  <a:pt x="2188447" y="2207345"/>
                </a:lnTo>
                <a:lnTo>
                  <a:pt x="2208296" y="2207345"/>
                </a:lnTo>
                <a:lnTo>
                  <a:pt x="2207026" y="2206075"/>
                </a:lnTo>
                <a:close/>
              </a:path>
              <a:path w="2555240" h="2554604">
                <a:moveTo>
                  <a:pt x="2203214" y="2202265"/>
                </a:moveTo>
                <a:lnTo>
                  <a:pt x="2183369" y="2202265"/>
                </a:lnTo>
                <a:lnTo>
                  <a:pt x="2185908" y="2204805"/>
                </a:lnTo>
                <a:lnTo>
                  <a:pt x="2205755" y="2204805"/>
                </a:lnTo>
                <a:lnTo>
                  <a:pt x="2203214" y="2202265"/>
                </a:lnTo>
                <a:close/>
              </a:path>
              <a:path w="2555240" h="2554604">
                <a:moveTo>
                  <a:pt x="2200673" y="2199725"/>
                </a:moveTo>
                <a:lnTo>
                  <a:pt x="2180830" y="2199725"/>
                </a:lnTo>
                <a:lnTo>
                  <a:pt x="2182100" y="2200995"/>
                </a:lnTo>
                <a:lnTo>
                  <a:pt x="2201944" y="2200995"/>
                </a:lnTo>
                <a:lnTo>
                  <a:pt x="2200673" y="2199725"/>
                </a:lnTo>
                <a:close/>
              </a:path>
              <a:path w="2555240" h="2554604">
                <a:moveTo>
                  <a:pt x="2194320" y="2193375"/>
                </a:moveTo>
                <a:lnTo>
                  <a:pt x="2174483" y="2193375"/>
                </a:lnTo>
                <a:lnTo>
                  <a:pt x="2179561" y="2198455"/>
                </a:lnTo>
                <a:lnTo>
                  <a:pt x="2199403" y="2198455"/>
                </a:lnTo>
                <a:lnTo>
                  <a:pt x="2194320" y="2193375"/>
                </a:lnTo>
                <a:close/>
              </a:path>
              <a:path w="2555240" h="2554604">
                <a:moveTo>
                  <a:pt x="2187968" y="2187025"/>
                </a:moveTo>
                <a:lnTo>
                  <a:pt x="2168136" y="2187025"/>
                </a:lnTo>
                <a:lnTo>
                  <a:pt x="2173213" y="2192105"/>
                </a:lnTo>
                <a:lnTo>
                  <a:pt x="2193050" y="2192105"/>
                </a:lnTo>
                <a:lnTo>
                  <a:pt x="2187968" y="2187025"/>
                </a:lnTo>
                <a:close/>
              </a:path>
              <a:path w="2555240" h="2554604">
                <a:moveTo>
                  <a:pt x="2181615" y="2180675"/>
                </a:moveTo>
                <a:lnTo>
                  <a:pt x="2161788" y="2180675"/>
                </a:lnTo>
                <a:lnTo>
                  <a:pt x="2166866" y="2185755"/>
                </a:lnTo>
                <a:lnTo>
                  <a:pt x="2186697" y="2185755"/>
                </a:lnTo>
                <a:lnTo>
                  <a:pt x="2181615" y="2180675"/>
                </a:lnTo>
                <a:close/>
              </a:path>
              <a:path w="2555240" h="2554604">
                <a:moveTo>
                  <a:pt x="2175262" y="2174325"/>
                </a:moveTo>
                <a:lnTo>
                  <a:pt x="2155441" y="2174325"/>
                </a:lnTo>
                <a:lnTo>
                  <a:pt x="2160519" y="2179405"/>
                </a:lnTo>
                <a:lnTo>
                  <a:pt x="2180344" y="2179405"/>
                </a:lnTo>
                <a:lnTo>
                  <a:pt x="2175262" y="2174325"/>
                </a:lnTo>
                <a:close/>
              </a:path>
              <a:path w="2555240" h="2554604">
                <a:moveTo>
                  <a:pt x="2168909" y="2167975"/>
                </a:moveTo>
                <a:lnTo>
                  <a:pt x="2149094" y="2167975"/>
                </a:lnTo>
                <a:lnTo>
                  <a:pt x="2154172" y="2173055"/>
                </a:lnTo>
                <a:lnTo>
                  <a:pt x="2173992" y="2173055"/>
                </a:lnTo>
                <a:lnTo>
                  <a:pt x="2168909" y="2167975"/>
                </a:lnTo>
                <a:close/>
              </a:path>
              <a:path w="2555240" h="2554604">
                <a:moveTo>
                  <a:pt x="2162557" y="2161625"/>
                </a:moveTo>
                <a:lnTo>
                  <a:pt x="2142747" y="2161625"/>
                </a:lnTo>
                <a:lnTo>
                  <a:pt x="2147824" y="2166705"/>
                </a:lnTo>
                <a:lnTo>
                  <a:pt x="2167639" y="2166705"/>
                </a:lnTo>
                <a:lnTo>
                  <a:pt x="2162557" y="2161625"/>
                </a:lnTo>
                <a:close/>
              </a:path>
              <a:path w="2555240" h="2554604">
                <a:moveTo>
                  <a:pt x="2156204" y="2155275"/>
                </a:moveTo>
                <a:lnTo>
                  <a:pt x="2136399" y="2155275"/>
                </a:lnTo>
                <a:lnTo>
                  <a:pt x="2141477" y="2160355"/>
                </a:lnTo>
                <a:lnTo>
                  <a:pt x="2161286" y="2160355"/>
                </a:lnTo>
                <a:lnTo>
                  <a:pt x="2156204" y="2155275"/>
                </a:lnTo>
                <a:close/>
              </a:path>
              <a:path w="2555240" h="2554604">
                <a:moveTo>
                  <a:pt x="2151122" y="2150195"/>
                </a:moveTo>
                <a:lnTo>
                  <a:pt x="2131321" y="2150195"/>
                </a:lnTo>
                <a:lnTo>
                  <a:pt x="2135130" y="2154005"/>
                </a:lnTo>
                <a:lnTo>
                  <a:pt x="2154933" y="2154005"/>
                </a:lnTo>
                <a:lnTo>
                  <a:pt x="2151122" y="2150195"/>
                </a:lnTo>
                <a:close/>
              </a:path>
              <a:path w="2555240" h="2554604">
                <a:moveTo>
                  <a:pt x="2144769" y="2143845"/>
                </a:moveTo>
                <a:lnTo>
                  <a:pt x="2124974" y="2143845"/>
                </a:lnTo>
                <a:lnTo>
                  <a:pt x="2130052" y="2148925"/>
                </a:lnTo>
                <a:lnTo>
                  <a:pt x="2149851" y="2148925"/>
                </a:lnTo>
                <a:lnTo>
                  <a:pt x="2144769" y="2143845"/>
                </a:lnTo>
                <a:close/>
              </a:path>
              <a:path w="2555240" h="2554604">
                <a:moveTo>
                  <a:pt x="2138416" y="2137495"/>
                </a:moveTo>
                <a:lnTo>
                  <a:pt x="2118627" y="2137495"/>
                </a:lnTo>
                <a:lnTo>
                  <a:pt x="2123705" y="2142575"/>
                </a:lnTo>
                <a:lnTo>
                  <a:pt x="2143498" y="2142575"/>
                </a:lnTo>
                <a:lnTo>
                  <a:pt x="2138416" y="2137495"/>
                </a:lnTo>
                <a:close/>
              </a:path>
              <a:path w="2555240" h="2554604">
                <a:moveTo>
                  <a:pt x="2132064" y="2131145"/>
                </a:moveTo>
                <a:lnTo>
                  <a:pt x="2112280" y="2131145"/>
                </a:lnTo>
                <a:lnTo>
                  <a:pt x="2117358" y="2136225"/>
                </a:lnTo>
                <a:lnTo>
                  <a:pt x="2137146" y="2136225"/>
                </a:lnTo>
                <a:lnTo>
                  <a:pt x="2132064" y="2131145"/>
                </a:lnTo>
                <a:close/>
              </a:path>
              <a:path w="2555240" h="2554604">
                <a:moveTo>
                  <a:pt x="2125711" y="2124795"/>
                </a:moveTo>
                <a:lnTo>
                  <a:pt x="2105932" y="2124795"/>
                </a:lnTo>
                <a:lnTo>
                  <a:pt x="2111010" y="2129875"/>
                </a:lnTo>
                <a:lnTo>
                  <a:pt x="2130793" y="2129875"/>
                </a:lnTo>
                <a:lnTo>
                  <a:pt x="2125711" y="2124795"/>
                </a:lnTo>
                <a:close/>
              </a:path>
              <a:path w="2555240" h="2554604">
                <a:moveTo>
                  <a:pt x="2119358" y="2118445"/>
                </a:moveTo>
                <a:lnTo>
                  <a:pt x="2099585" y="2118445"/>
                </a:lnTo>
                <a:lnTo>
                  <a:pt x="2104663" y="2123525"/>
                </a:lnTo>
                <a:lnTo>
                  <a:pt x="2124440" y="2123525"/>
                </a:lnTo>
                <a:lnTo>
                  <a:pt x="2119358" y="2118445"/>
                </a:lnTo>
                <a:close/>
              </a:path>
              <a:path w="2555240" h="2554604">
                <a:moveTo>
                  <a:pt x="2113005" y="2112095"/>
                </a:moveTo>
                <a:lnTo>
                  <a:pt x="2093238" y="2112095"/>
                </a:lnTo>
                <a:lnTo>
                  <a:pt x="2098316" y="2117175"/>
                </a:lnTo>
                <a:lnTo>
                  <a:pt x="2118088" y="2117175"/>
                </a:lnTo>
                <a:lnTo>
                  <a:pt x="2113005" y="2112095"/>
                </a:lnTo>
                <a:close/>
              </a:path>
              <a:path w="2555240" h="2554604">
                <a:moveTo>
                  <a:pt x="2106653" y="2105745"/>
                </a:moveTo>
                <a:lnTo>
                  <a:pt x="2086891" y="2105745"/>
                </a:lnTo>
                <a:lnTo>
                  <a:pt x="2091968" y="2110825"/>
                </a:lnTo>
                <a:lnTo>
                  <a:pt x="2111735" y="2110825"/>
                </a:lnTo>
                <a:lnTo>
                  <a:pt x="2106653" y="2105745"/>
                </a:lnTo>
                <a:close/>
              </a:path>
              <a:path w="2555240" h="2554604">
                <a:moveTo>
                  <a:pt x="2100300" y="2099395"/>
                </a:moveTo>
                <a:lnTo>
                  <a:pt x="2080543" y="2099395"/>
                </a:lnTo>
                <a:lnTo>
                  <a:pt x="2085621" y="2104475"/>
                </a:lnTo>
                <a:lnTo>
                  <a:pt x="2105382" y="2104475"/>
                </a:lnTo>
                <a:lnTo>
                  <a:pt x="2100300" y="2099395"/>
                </a:lnTo>
                <a:close/>
              </a:path>
              <a:path w="2555240" h="2554604">
                <a:moveTo>
                  <a:pt x="2093947" y="2093045"/>
                </a:moveTo>
                <a:lnTo>
                  <a:pt x="2074196" y="2093045"/>
                </a:lnTo>
                <a:lnTo>
                  <a:pt x="2079274" y="2098125"/>
                </a:lnTo>
                <a:lnTo>
                  <a:pt x="2099029" y="2098125"/>
                </a:lnTo>
                <a:lnTo>
                  <a:pt x="2093947" y="2093045"/>
                </a:lnTo>
                <a:close/>
              </a:path>
              <a:path w="2555240" h="2554604">
                <a:moveTo>
                  <a:pt x="2087594" y="2086695"/>
                </a:moveTo>
                <a:lnTo>
                  <a:pt x="2067849" y="2086695"/>
                </a:lnTo>
                <a:lnTo>
                  <a:pt x="2072927" y="2091775"/>
                </a:lnTo>
                <a:lnTo>
                  <a:pt x="2092677" y="2091775"/>
                </a:lnTo>
                <a:lnTo>
                  <a:pt x="2087594" y="2086695"/>
                </a:lnTo>
                <a:close/>
              </a:path>
              <a:path w="2555240" h="2554604">
                <a:moveTo>
                  <a:pt x="2081242" y="2080345"/>
                </a:moveTo>
                <a:lnTo>
                  <a:pt x="2061502" y="2080345"/>
                </a:lnTo>
                <a:lnTo>
                  <a:pt x="2066579" y="2085425"/>
                </a:lnTo>
                <a:lnTo>
                  <a:pt x="2086324" y="2085425"/>
                </a:lnTo>
                <a:lnTo>
                  <a:pt x="2081242" y="2080345"/>
                </a:lnTo>
                <a:close/>
              </a:path>
              <a:path w="2555240" h="2554604">
                <a:moveTo>
                  <a:pt x="2074889" y="2073995"/>
                </a:moveTo>
                <a:lnTo>
                  <a:pt x="2055154" y="2073995"/>
                </a:lnTo>
                <a:lnTo>
                  <a:pt x="2060232" y="2079075"/>
                </a:lnTo>
                <a:lnTo>
                  <a:pt x="2079971" y="2079075"/>
                </a:lnTo>
                <a:lnTo>
                  <a:pt x="2074889" y="2073995"/>
                </a:lnTo>
                <a:close/>
              </a:path>
              <a:path w="2555240" h="2554604">
                <a:moveTo>
                  <a:pt x="2068536" y="2067645"/>
                </a:moveTo>
                <a:lnTo>
                  <a:pt x="2048807" y="2067645"/>
                </a:lnTo>
                <a:lnTo>
                  <a:pt x="2053885" y="2072725"/>
                </a:lnTo>
                <a:lnTo>
                  <a:pt x="2073618" y="2072725"/>
                </a:lnTo>
                <a:lnTo>
                  <a:pt x="2068536" y="2067645"/>
                </a:lnTo>
                <a:close/>
              </a:path>
              <a:path w="2555240" h="2554604">
                <a:moveTo>
                  <a:pt x="2062183" y="2061295"/>
                </a:moveTo>
                <a:lnTo>
                  <a:pt x="2042460" y="2061295"/>
                </a:lnTo>
                <a:lnTo>
                  <a:pt x="2047538" y="2066375"/>
                </a:lnTo>
                <a:lnTo>
                  <a:pt x="2067266" y="2066375"/>
                </a:lnTo>
                <a:lnTo>
                  <a:pt x="2062183" y="2061295"/>
                </a:lnTo>
                <a:close/>
              </a:path>
              <a:path w="2555240" h="2554604">
                <a:moveTo>
                  <a:pt x="2055831" y="2054945"/>
                </a:moveTo>
                <a:lnTo>
                  <a:pt x="2036113" y="2054945"/>
                </a:lnTo>
                <a:lnTo>
                  <a:pt x="2041190" y="2060025"/>
                </a:lnTo>
                <a:lnTo>
                  <a:pt x="2060913" y="2060025"/>
                </a:lnTo>
                <a:lnTo>
                  <a:pt x="2055831" y="2054945"/>
                </a:lnTo>
                <a:close/>
              </a:path>
              <a:path w="2555240" h="2554604">
                <a:moveTo>
                  <a:pt x="2049478" y="2048595"/>
                </a:moveTo>
                <a:lnTo>
                  <a:pt x="2029765" y="2048595"/>
                </a:lnTo>
                <a:lnTo>
                  <a:pt x="2034843" y="2053675"/>
                </a:lnTo>
                <a:lnTo>
                  <a:pt x="2054560" y="2053675"/>
                </a:lnTo>
                <a:lnTo>
                  <a:pt x="2049478" y="2048595"/>
                </a:lnTo>
                <a:close/>
              </a:path>
              <a:path w="2555240" h="2554604">
                <a:moveTo>
                  <a:pt x="2043125" y="2042245"/>
                </a:moveTo>
                <a:lnTo>
                  <a:pt x="2023418" y="2042245"/>
                </a:lnTo>
                <a:lnTo>
                  <a:pt x="2028496" y="2047325"/>
                </a:lnTo>
                <a:lnTo>
                  <a:pt x="2048207" y="2047325"/>
                </a:lnTo>
                <a:lnTo>
                  <a:pt x="2043125" y="2042245"/>
                </a:lnTo>
                <a:close/>
              </a:path>
              <a:path w="2555240" h="2554604">
                <a:moveTo>
                  <a:pt x="2036773" y="2035895"/>
                </a:moveTo>
                <a:lnTo>
                  <a:pt x="2017071" y="2035895"/>
                </a:lnTo>
                <a:lnTo>
                  <a:pt x="2022149" y="2040975"/>
                </a:lnTo>
                <a:lnTo>
                  <a:pt x="2041855" y="2040975"/>
                </a:lnTo>
                <a:lnTo>
                  <a:pt x="2036773" y="2035895"/>
                </a:lnTo>
                <a:close/>
              </a:path>
              <a:path w="2555240" h="2554604">
                <a:moveTo>
                  <a:pt x="2030420" y="2029545"/>
                </a:moveTo>
                <a:lnTo>
                  <a:pt x="2010723" y="2029545"/>
                </a:lnTo>
                <a:lnTo>
                  <a:pt x="2015801" y="2034625"/>
                </a:lnTo>
                <a:lnTo>
                  <a:pt x="2035502" y="2034625"/>
                </a:lnTo>
                <a:lnTo>
                  <a:pt x="2030420" y="2029545"/>
                </a:lnTo>
                <a:close/>
              </a:path>
              <a:path w="2555240" h="2554604">
                <a:moveTo>
                  <a:pt x="2024067" y="2023195"/>
                </a:moveTo>
                <a:lnTo>
                  <a:pt x="2004376" y="2023195"/>
                </a:lnTo>
                <a:lnTo>
                  <a:pt x="2009454" y="2028275"/>
                </a:lnTo>
                <a:lnTo>
                  <a:pt x="2029149" y="2028275"/>
                </a:lnTo>
                <a:lnTo>
                  <a:pt x="2024067" y="2023195"/>
                </a:lnTo>
                <a:close/>
              </a:path>
              <a:path w="2555240" h="2554604">
                <a:moveTo>
                  <a:pt x="2017714" y="2016845"/>
                </a:moveTo>
                <a:lnTo>
                  <a:pt x="1998029" y="2016845"/>
                </a:lnTo>
                <a:lnTo>
                  <a:pt x="2003107" y="2021925"/>
                </a:lnTo>
                <a:lnTo>
                  <a:pt x="2022797" y="2021925"/>
                </a:lnTo>
                <a:lnTo>
                  <a:pt x="2017714" y="2016845"/>
                </a:lnTo>
                <a:close/>
              </a:path>
              <a:path w="2555240" h="2554604">
                <a:moveTo>
                  <a:pt x="2011362" y="2010495"/>
                </a:moveTo>
                <a:lnTo>
                  <a:pt x="1991682" y="2010495"/>
                </a:lnTo>
                <a:lnTo>
                  <a:pt x="1996759" y="2015575"/>
                </a:lnTo>
                <a:lnTo>
                  <a:pt x="2016444" y="2015575"/>
                </a:lnTo>
                <a:lnTo>
                  <a:pt x="2011362" y="2010495"/>
                </a:lnTo>
                <a:close/>
              </a:path>
              <a:path w="2555240" h="2554604">
                <a:moveTo>
                  <a:pt x="2005009" y="2004145"/>
                </a:moveTo>
                <a:lnTo>
                  <a:pt x="1985334" y="2004145"/>
                </a:lnTo>
                <a:lnTo>
                  <a:pt x="1990412" y="2009225"/>
                </a:lnTo>
                <a:lnTo>
                  <a:pt x="2010091" y="2009225"/>
                </a:lnTo>
                <a:lnTo>
                  <a:pt x="2005009" y="2004145"/>
                </a:lnTo>
                <a:close/>
              </a:path>
              <a:path w="2555240" h="2554604">
                <a:moveTo>
                  <a:pt x="1998656" y="1997795"/>
                </a:moveTo>
                <a:lnTo>
                  <a:pt x="1978987" y="1997795"/>
                </a:lnTo>
                <a:lnTo>
                  <a:pt x="1984065" y="2002875"/>
                </a:lnTo>
                <a:lnTo>
                  <a:pt x="2003738" y="2002875"/>
                </a:lnTo>
                <a:lnTo>
                  <a:pt x="1998656" y="1997795"/>
                </a:lnTo>
                <a:close/>
              </a:path>
              <a:path w="2555240" h="2554604">
                <a:moveTo>
                  <a:pt x="1992303" y="1991445"/>
                </a:moveTo>
                <a:lnTo>
                  <a:pt x="1972640" y="1991445"/>
                </a:lnTo>
                <a:lnTo>
                  <a:pt x="1977718" y="1996525"/>
                </a:lnTo>
                <a:lnTo>
                  <a:pt x="1997386" y="1996525"/>
                </a:lnTo>
                <a:lnTo>
                  <a:pt x="1992303" y="1991445"/>
                </a:lnTo>
                <a:close/>
              </a:path>
              <a:path w="2555240" h="2554604">
                <a:moveTo>
                  <a:pt x="1985951" y="1985095"/>
                </a:moveTo>
                <a:lnTo>
                  <a:pt x="1966293" y="1985095"/>
                </a:lnTo>
                <a:lnTo>
                  <a:pt x="1971370" y="1990175"/>
                </a:lnTo>
                <a:lnTo>
                  <a:pt x="1991033" y="1990175"/>
                </a:lnTo>
                <a:lnTo>
                  <a:pt x="1985951" y="1985095"/>
                </a:lnTo>
                <a:close/>
              </a:path>
              <a:path w="2555240" h="2554604">
                <a:moveTo>
                  <a:pt x="1979598" y="1978745"/>
                </a:moveTo>
                <a:lnTo>
                  <a:pt x="1959945" y="1978745"/>
                </a:lnTo>
                <a:lnTo>
                  <a:pt x="1965023" y="1983825"/>
                </a:lnTo>
                <a:lnTo>
                  <a:pt x="1984680" y="1983825"/>
                </a:lnTo>
                <a:lnTo>
                  <a:pt x="1979598" y="1978745"/>
                </a:lnTo>
                <a:close/>
              </a:path>
              <a:path w="2555240" h="2554604">
                <a:moveTo>
                  <a:pt x="1973245" y="1972395"/>
                </a:moveTo>
                <a:lnTo>
                  <a:pt x="1953598" y="1972395"/>
                </a:lnTo>
                <a:lnTo>
                  <a:pt x="1958676" y="1977475"/>
                </a:lnTo>
                <a:lnTo>
                  <a:pt x="1978327" y="1977475"/>
                </a:lnTo>
                <a:lnTo>
                  <a:pt x="1973245" y="1972395"/>
                </a:lnTo>
                <a:close/>
              </a:path>
              <a:path w="2555240" h="2554604">
                <a:moveTo>
                  <a:pt x="1966892" y="1966045"/>
                </a:moveTo>
                <a:lnTo>
                  <a:pt x="1947251" y="1966045"/>
                </a:lnTo>
                <a:lnTo>
                  <a:pt x="1952329" y="1971125"/>
                </a:lnTo>
                <a:lnTo>
                  <a:pt x="1971975" y="1971125"/>
                </a:lnTo>
                <a:lnTo>
                  <a:pt x="1966892" y="1966045"/>
                </a:lnTo>
                <a:close/>
              </a:path>
              <a:path w="2555240" h="2554604">
                <a:moveTo>
                  <a:pt x="1960540" y="1959695"/>
                </a:moveTo>
                <a:lnTo>
                  <a:pt x="1940904" y="1959695"/>
                </a:lnTo>
                <a:lnTo>
                  <a:pt x="1945981" y="1964775"/>
                </a:lnTo>
                <a:lnTo>
                  <a:pt x="1965622" y="1964775"/>
                </a:lnTo>
                <a:lnTo>
                  <a:pt x="1960540" y="1959695"/>
                </a:lnTo>
                <a:close/>
              </a:path>
              <a:path w="2555240" h="2554604">
                <a:moveTo>
                  <a:pt x="1954187" y="1953345"/>
                </a:moveTo>
                <a:lnTo>
                  <a:pt x="1934556" y="1953345"/>
                </a:lnTo>
                <a:lnTo>
                  <a:pt x="1939634" y="1958425"/>
                </a:lnTo>
                <a:lnTo>
                  <a:pt x="1959269" y="1958425"/>
                </a:lnTo>
                <a:lnTo>
                  <a:pt x="1954187" y="1953345"/>
                </a:lnTo>
                <a:close/>
              </a:path>
              <a:path w="2555240" h="2554604">
                <a:moveTo>
                  <a:pt x="1745817" y="1745065"/>
                </a:moveTo>
                <a:lnTo>
                  <a:pt x="1726366" y="1745065"/>
                </a:lnTo>
                <a:lnTo>
                  <a:pt x="1933287" y="1952075"/>
                </a:lnTo>
                <a:lnTo>
                  <a:pt x="1952916" y="1952075"/>
                </a:lnTo>
                <a:lnTo>
                  <a:pt x="1745817" y="1745065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0" y="4316819"/>
            <a:ext cx="2535555" cy="2536190"/>
          </a:xfrm>
          <a:custGeom>
            <a:avLst/>
            <a:gdLst/>
            <a:ahLst/>
            <a:cxnLst/>
            <a:rect l="l" t="t" r="r" b="b"/>
            <a:pathLst>
              <a:path w="2535555" h="2536190">
                <a:moveTo>
                  <a:pt x="0" y="0"/>
                </a:moveTo>
                <a:lnTo>
                  <a:pt x="0" y="3720"/>
                </a:lnTo>
                <a:lnTo>
                  <a:pt x="3718" y="3720"/>
                </a:lnTo>
                <a:lnTo>
                  <a:pt x="0" y="0"/>
                </a:lnTo>
                <a:close/>
              </a:path>
              <a:path w="2535555" h="2536190">
                <a:moveTo>
                  <a:pt x="3718" y="3720"/>
                </a:moveTo>
                <a:lnTo>
                  <a:pt x="0" y="3720"/>
                </a:lnTo>
                <a:lnTo>
                  <a:pt x="0" y="10070"/>
                </a:lnTo>
                <a:lnTo>
                  <a:pt x="10065" y="10070"/>
                </a:lnTo>
                <a:lnTo>
                  <a:pt x="3718" y="3720"/>
                </a:lnTo>
                <a:close/>
              </a:path>
              <a:path w="2535555" h="2536190">
                <a:moveTo>
                  <a:pt x="10065" y="10070"/>
                </a:moveTo>
                <a:lnTo>
                  <a:pt x="0" y="10070"/>
                </a:lnTo>
                <a:lnTo>
                  <a:pt x="0" y="16420"/>
                </a:lnTo>
                <a:lnTo>
                  <a:pt x="16413" y="16420"/>
                </a:lnTo>
                <a:lnTo>
                  <a:pt x="10065" y="10070"/>
                </a:lnTo>
                <a:close/>
              </a:path>
              <a:path w="2535555" h="2536190">
                <a:moveTo>
                  <a:pt x="16413" y="16420"/>
                </a:moveTo>
                <a:lnTo>
                  <a:pt x="0" y="16420"/>
                </a:lnTo>
                <a:lnTo>
                  <a:pt x="0" y="20230"/>
                </a:lnTo>
                <a:lnTo>
                  <a:pt x="2540" y="22770"/>
                </a:lnTo>
                <a:lnTo>
                  <a:pt x="22760" y="22770"/>
                </a:lnTo>
                <a:lnTo>
                  <a:pt x="16413" y="16420"/>
                </a:lnTo>
                <a:close/>
              </a:path>
              <a:path w="2535555" h="2536190">
                <a:moveTo>
                  <a:pt x="22760" y="22770"/>
                </a:moveTo>
                <a:lnTo>
                  <a:pt x="2540" y="22770"/>
                </a:lnTo>
                <a:lnTo>
                  <a:pt x="8890" y="29120"/>
                </a:lnTo>
                <a:lnTo>
                  <a:pt x="29107" y="29120"/>
                </a:lnTo>
                <a:lnTo>
                  <a:pt x="22760" y="22770"/>
                </a:lnTo>
                <a:close/>
              </a:path>
              <a:path w="2535555" h="2536190">
                <a:moveTo>
                  <a:pt x="29107" y="29120"/>
                </a:moveTo>
                <a:lnTo>
                  <a:pt x="8890" y="29120"/>
                </a:lnTo>
                <a:lnTo>
                  <a:pt x="15240" y="35470"/>
                </a:lnTo>
                <a:lnTo>
                  <a:pt x="35454" y="35470"/>
                </a:lnTo>
                <a:lnTo>
                  <a:pt x="29107" y="29120"/>
                </a:lnTo>
                <a:close/>
              </a:path>
              <a:path w="2535555" h="2536190">
                <a:moveTo>
                  <a:pt x="35454" y="35470"/>
                </a:moveTo>
                <a:lnTo>
                  <a:pt x="15240" y="35470"/>
                </a:lnTo>
                <a:lnTo>
                  <a:pt x="27940" y="48170"/>
                </a:lnTo>
                <a:lnTo>
                  <a:pt x="48149" y="48170"/>
                </a:lnTo>
                <a:lnTo>
                  <a:pt x="35454" y="35470"/>
                </a:lnTo>
                <a:close/>
              </a:path>
              <a:path w="2535555" h="2536190">
                <a:moveTo>
                  <a:pt x="48149" y="48170"/>
                </a:moveTo>
                <a:lnTo>
                  <a:pt x="27940" y="48170"/>
                </a:lnTo>
                <a:lnTo>
                  <a:pt x="34290" y="54520"/>
                </a:lnTo>
                <a:lnTo>
                  <a:pt x="54496" y="54520"/>
                </a:lnTo>
                <a:lnTo>
                  <a:pt x="48149" y="48170"/>
                </a:lnTo>
                <a:close/>
              </a:path>
              <a:path w="2535555" h="2536190">
                <a:moveTo>
                  <a:pt x="54496" y="54520"/>
                </a:moveTo>
                <a:lnTo>
                  <a:pt x="34290" y="54520"/>
                </a:lnTo>
                <a:lnTo>
                  <a:pt x="40640" y="60870"/>
                </a:lnTo>
                <a:lnTo>
                  <a:pt x="60844" y="60870"/>
                </a:lnTo>
                <a:lnTo>
                  <a:pt x="54496" y="54520"/>
                </a:lnTo>
                <a:close/>
              </a:path>
              <a:path w="2535555" h="2536190">
                <a:moveTo>
                  <a:pt x="60844" y="60870"/>
                </a:moveTo>
                <a:lnTo>
                  <a:pt x="40640" y="60870"/>
                </a:lnTo>
                <a:lnTo>
                  <a:pt x="46990" y="67220"/>
                </a:lnTo>
                <a:lnTo>
                  <a:pt x="67191" y="67220"/>
                </a:lnTo>
                <a:lnTo>
                  <a:pt x="60844" y="60870"/>
                </a:lnTo>
                <a:close/>
              </a:path>
              <a:path w="2535555" h="2536190">
                <a:moveTo>
                  <a:pt x="67191" y="67220"/>
                </a:moveTo>
                <a:lnTo>
                  <a:pt x="46990" y="67220"/>
                </a:lnTo>
                <a:lnTo>
                  <a:pt x="53340" y="73570"/>
                </a:lnTo>
                <a:lnTo>
                  <a:pt x="73538" y="73570"/>
                </a:lnTo>
                <a:lnTo>
                  <a:pt x="67191" y="67220"/>
                </a:lnTo>
                <a:close/>
              </a:path>
              <a:path w="2535555" h="2536190">
                <a:moveTo>
                  <a:pt x="73538" y="73570"/>
                </a:moveTo>
                <a:lnTo>
                  <a:pt x="53340" y="73570"/>
                </a:lnTo>
                <a:lnTo>
                  <a:pt x="59690" y="79920"/>
                </a:lnTo>
                <a:lnTo>
                  <a:pt x="79885" y="79920"/>
                </a:lnTo>
                <a:lnTo>
                  <a:pt x="73538" y="73570"/>
                </a:lnTo>
                <a:close/>
              </a:path>
              <a:path w="2535555" h="2536190">
                <a:moveTo>
                  <a:pt x="79885" y="79920"/>
                </a:moveTo>
                <a:lnTo>
                  <a:pt x="59690" y="79920"/>
                </a:lnTo>
                <a:lnTo>
                  <a:pt x="66039" y="86270"/>
                </a:lnTo>
                <a:lnTo>
                  <a:pt x="86233" y="86270"/>
                </a:lnTo>
                <a:lnTo>
                  <a:pt x="79885" y="79920"/>
                </a:lnTo>
                <a:close/>
              </a:path>
              <a:path w="2535555" h="2536190">
                <a:moveTo>
                  <a:pt x="86233" y="86270"/>
                </a:moveTo>
                <a:lnTo>
                  <a:pt x="66040" y="86270"/>
                </a:lnTo>
                <a:lnTo>
                  <a:pt x="72390" y="92620"/>
                </a:lnTo>
                <a:lnTo>
                  <a:pt x="92580" y="92620"/>
                </a:lnTo>
                <a:lnTo>
                  <a:pt x="86233" y="86270"/>
                </a:lnTo>
                <a:close/>
              </a:path>
              <a:path w="2535555" h="2536190">
                <a:moveTo>
                  <a:pt x="92580" y="92620"/>
                </a:moveTo>
                <a:lnTo>
                  <a:pt x="72390" y="92620"/>
                </a:lnTo>
                <a:lnTo>
                  <a:pt x="78740" y="98970"/>
                </a:lnTo>
                <a:lnTo>
                  <a:pt x="98927" y="98970"/>
                </a:lnTo>
                <a:lnTo>
                  <a:pt x="92580" y="92620"/>
                </a:lnTo>
                <a:close/>
              </a:path>
              <a:path w="2535555" h="2536190">
                <a:moveTo>
                  <a:pt x="98927" y="98970"/>
                </a:moveTo>
                <a:lnTo>
                  <a:pt x="78740" y="98970"/>
                </a:lnTo>
                <a:lnTo>
                  <a:pt x="85089" y="105320"/>
                </a:lnTo>
                <a:lnTo>
                  <a:pt x="105274" y="105320"/>
                </a:lnTo>
                <a:lnTo>
                  <a:pt x="98927" y="98970"/>
                </a:lnTo>
                <a:close/>
              </a:path>
              <a:path w="2535555" h="2536190">
                <a:moveTo>
                  <a:pt x="105274" y="105320"/>
                </a:moveTo>
                <a:lnTo>
                  <a:pt x="85090" y="105320"/>
                </a:lnTo>
                <a:lnTo>
                  <a:pt x="91440" y="111670"/>
                </a:lnTo>
                <a:lnTo>
                  <a:pt x="111622" y="111670"/>
                </a:lnTo>
                <a:lnTo>
                  <a:pt x="105274" y="105320"/>
                </a:lnTo>
                <a:close/>
              </a:path>
              <a:path w="2535555" h="2536190">
                <a:moveTo>
                  <a:pt x="111622" y="111670"/>
                </a:moveTo>
                <a:lnTo>
                  <a:pt x="91440" y="111670"/>
                </a:lnTo>
                <a:lnTo>
                  <a:pt x="97790" y="118020"/>
                </a:lnTo>
                <a:lnTo>
                  <a:pt x="117969" y="118020"/>
                </a:lnTo>
                <a:lnTo>
                  <a:pt x="111622" y="111670"/>
                </a:lnTo>
                <a:close/>
              </a:path>
              <a:path w="2535555" h="2536190">
                <a:moveTo>
                  <a:pt x="117969" y="118020"/>
                </a:moveTo>
                <a:lnTo>
                  <a:pt x="97790" y="118020"/>
                </a:lnTo>
                <a:lnTo>
                  <a:pt x="104139" y="124370"/>
                </a:lnTo>
                <a:lnTo>
                  <a:pt x="124316" y="124370"/>
                </a:lnTo>
                <a:lnTo>
                  <a:pt x="117969" y="118020"/>
                </a:lnTo>
                <a:close/>
              </a:path>
              <a:path w="2535555" h="2536190">
                <a:moveTo>
                  <a:pt x="124316" y="124370"/>
                </a:moveTo>
                <a:lnTo>
                  <a:pt x="104140" y="124370"/>
                </a:lnTo>
                <a:lnTo>
                  <a:pt x="110489" y="130720"/>
                </a:lnTo>
                <a:lnTo>
                  <a:pt x="130663" y="130720"/>
                </a:lnTo>
                <a:lnTo>
                  <a:pt x="124316" y="124370"/>
                </a:lnTo>
                <a:close/>
              </a:path>
              <a:path w="2535555" h="2536190">
                <a:moveTo>
                  <a:pt x="130663" y="130720"/>
                </a:moveTo>
                <a:lnTo>
                  <a:pt x="110490" y="130720"/>
                </a:lnTo>
                <a:lnTo>
                  <a:pt x="116840" y="137070"/>
                </a:lnTo>
                <a:lnTo>
                  <a:pt x="137011" y="137070"/>
                </a:lnTo>
                <a:lnTo>
                  <a:pt x="130663" y="130720"/>
                </a:lnTo>
                <a:close/>
              </a:path>
              <a:path w="2535555" h="2536190">
                <a:moveTo>
                  <a:pt x="137011" y="137070"/>
                </a:moveTo>
                <a:lnTo>
                  <a:pt x="116840" y="137070"/>
                </a:lnTo>
                <a:lnTo>
                  <a:pt x="123190" y="143420"/>
                </a:lnTo>
                <a:lnTo>
                  <a:pt x="143358" y="143420"/>
                </a:lnTo>
                <a:lnTo>
                  <a:pt x="137011" y="137070"/>
                </a:lnTo>
                <a:close/>
              </a:path>
              <a:path w="2535555" h="2536190">
                <a:moveTo>
                  <a:pt x="143358" y="143420"/>
                </a:moveTo>
                <a:lnTo>
                  <a:pt x="123190" y="143420"/>
                </a:lnTo>
                <a:lnTo>
                  <a:pt x="129540" y="149770"/>
                </a:lnTo>
                <a:lnTo>
                  <a:pt x="149705" y="149770"/>
                </a:lnTo>
                <a:lnTo>
                  <a:pt x="143358" y="143420"/>
                </a:lnTo>
                <a:close/>
              </a:path>
              <a:path w="2535555" h="2536190">
                <a:moveTo>
                  <a:pt x="149705" y="149770"/>
                </a:moveTo>
                <a:lnTo>
                  <a:pt x="129540" y="149770"/>
                </a:lnTo>
                <a:lnTo>
                  <a:pt x="135889" y="156120"/>
                </a:lnTo>
                <a:lnTo>
                  <a:pt x="156053" y="156120"/>
                </a:lnTo>
                <a:lnTo>
                  <a:pt x="149705" y="149770"/>
                </a:lnTo>
                <a:close/>
              </a:path>
              <a:path w="2535555" h="2536190">
                <a:moveTo>
                  <a:pt x="156053" y="156120"/>
                </a:moveTo>
                <a:lnTo>
                  <a:pt x="135890" y="156120"/>
                </a:lnTo>
                <a:lnTo>
                  <a:pt x="142240" y="162470"/>
                </a:lnTo>
                <a:lnTo>
                  <a:pt x="162400" y="162470"/>
                </a:lnTo>
                <a:lnTo>
                  <a:pt x="156053" y="156120"/>
                </a:lnTo>
                <a:close/>
              </a:path>
              <a:path w="2535555" h="2536190">
                <a:moveTo>
                  <a:pt x="162400" y="162470"/>
                </a:moveTo>
                <a:lnTo>
                  <a:pt x="142240" y="162470"/>
                </a:lnTo>
                <a:lnTo>
                  <a:pt x="154940" y="175170"/>
                </a:lnTo>
                <a:lnTo>
                  <a:pt x="175094" y="175170"/>
                </a:lnTo>
                <a:lnTo>
                  <a:pt x="162400" y="162470"/>
                </a:lnTo>
                <a:close/>
              </a:path>
              <a:path w="2535555" h="2536190">
                <a:moveTo>
                  <a:pt x="175094" y="175170"/>
                </a:moveTo>
                <a:lnTo>
                  <a:pt x="154940" y="175170"/>
                </a:lnTo>
                <a:lnTo>
                  <a:pt x="161290" y="181520"/>
                </a:lnTo>
                <a:lnTo>
                  <a:pt x="181442" y="181520"/>
                </a:lnTo>
                <a:lnTo>
                  <a:pt x="175094" y="175170"/>
                </a:lnTo>
                <a:close/>
              </a:path>
              <a:path w="2535555" h="2536190">
                <a:moveTo>
                  <a:pt x="181442" y="181520"/>
                </a:moveTo>
                <a:lnTo>
                  <a:pt x="161290" y="181520"/>
                </a:lnTo>
                <a:lnTo>
                  <a:pt x="167640" y="187870"/>
                </a:lnTo>
                <a:lnTo>
                  <a:pt x="187789" y="187870"/>
                </a:lnTo>
                <a:lnTo>
                  <a:pt x="181442" y="181520"/>
                </a:lnTo>
                <a:close/>
              </a:path>
              <a:path w="2535555" h="2536190">
                <a:moveTo>
                  <a:pt x="187789" y="187870"/>
                </a:moveTo>
                <a:lnTo>
                  <a:pt x="167640" y="187870"/>
                </a:lnTo>
                <a:lnTo>
                  <a:pt x="180339" y="200570"/>
                </a:lnTo>
                <a:lnTo>
                  <a:pt x="200483" y="200570"/>
                </a:lnTo>
                <a:lnTo>
                  <a:pt x="187789" y="187870"/>
                </a:lnTo>
                <a:close/>
              </a:path>
              <a:path w="2535555" h="2536190">
                <a:moveTo>
                  <a:pt x="200483" y="200570"/>
                </a:moveTo>
                <a:lnTo>
                  <a:pt x="180340" y="200570"/>
                </a:lnTo>
                <a:lnTo>
                  <a:pt x="186690" y="206920"/>
                </a:lnTo>
                <a:lnTo>
                  <a:pt x="206831" y="206920"/>
                </a:lnTo>
                <a:lnTo>
                  <a:pt x="200483" y="200570"/>
                </a:lnTo>
                <a:close/>
              </a:path>
              <a:path w="2535555" h="2536190">
                <a:moveTo>
                  <a:pt x="206831" y="206920"/>
                </a:moveTo>
                <a:lnTo>
                  <a:pt x="186690" y="206920"/>
                </a:lnTo>
                <a:lnTo>
                  <a:pt x="199390" y="219620"/>
                </a:lnTo>
                <a:lnTo>
                  <a:pt x="219525" y="219620"/>
                </a:lnTo>
                <a:lnTo>
                  <a:pt x="206831" y="206920"/>
                </a:lnTo>
                <a:close/>
              </a:path>
              <a:path w="2535555" h="2536190">
                <a:moveTo>
                  <a:pt x="219525" y="219620"/>
                </a:moveTo>
                <a:lnTo>
                  <a:pt x="199390" y="219620"/>
                </a:lnTo>
                <a:lnTo>
                  <a:pt x="205740" y="225970"/>
                </a:lnTo>
                <a:lnTo>
                  <a:pt x="225872" y="225970"/>
                </a:lnTo>
                <a:lnTo>
                  <a:pt x="219525" y="219620"/>
                </a:lnTo>
                <a:close/>
              </a:path>
              <a:path w="2535555" h="2536190">
                <a:moveTo>
                  <a:pt x="225872" y="225970"/>
                </a:moveTo>
                <a:lnTo>
                  <a:pt x="205740" y="225970"/>
                </a:lnTo>
                <a:lnTo>
                  <a:pt x="218440" y="238670"/>
                </a:lnTo>
                <a:lnTo>
                  <a:pt x="238567" y="238670"/>
                </a:lnTo>
                <a:lnTo>
                  <a:pt x="225872" y="225970"/>
                </a:lnTo>
                <a:close/>
              </a:path>
              <a:path w="2535555" h="2536190">
                <a:moveTo>
                  <a:pt x="238567" y="238670"/>
                </a:moveTo>
                <a:lnTo>
                  <a:pt x="218440" y="238670"/>
                </a:lnTo>
                <a:lnTo>
                  <a:pt x="243839" y="264070"/>
                </a:lnTo>
                <a:lnTo>
                  <a:pt x="263956" y="264070"/>
                </a:lnTo>
                <a:lnTo>
                  <a:pt x="238567" y="238670"/>
                </a:lnTo>
                <a:close/>
              </a:path>
              <a:path w="2535555" h="2536190">
                <a:moveTo>
                  <a:pt x="263956" y="264070"/>
                </a:moveTo>
                <a:lnTo>
                  <a:pt x="243840" y="264070"/>
                </a:lnTo>
                <a:lnTo>
                  <a:pt x="250190" y="270420"/>
                </a:lnTo>
                <a:lnTo>
                  <a:pt x="270303" y="270420"/>
                </a:lnTo>
                <a:lnTo>
                  <a:pt x="263956" y="264070"/>
                </a:lnTo>
                <a:close/>
              </a:path>
              <a:path w="2535555" h="2536190">
                <a:moveTo>
                  <a:pt x="270303" y="270420"/>
                </a:moveTo>
                <a:lnTo>
                  <a:pt x="250190" y="270420"/>
                </a:lnTo>
                <a:lnTo>
                  <a:pt x="256540" y="276770"/>
                </a:lnTo>
                <a:lnTo>
                  <a:pt x="276651" y="276770"/>
                </a:lnTo>
                <a:lnTo>
                  <a:pt x="270303" y="270420"/>
                </a:lnTo>
                <a:close/>
              </a:path>
              <a:path w="2535555" h="2536190">
                <a:moveTo>
                  <a:pt x="276651" y="276770"/>
                </a:moveTo>
                <a:lnTo>
                  <a:pt x="256540" y="276770"/>
                </a:lnTo>
                <a:lnTo>
                  <a:pt x="262890" y="283120"/>
                </a:lnTo>
                <a:lnTo>
                  <a:pt x="282998" y="283120"/>
                </a:lnTo>
                <a:lnTo>
                  <a:pt x="276651" y="276770"/>
                </a:lnTo>
                <a:close/>
              </a:path>
              <a:path w="2535555" h="2536190">
                <a:moveTo>
                  <a:pt x="282998" y="283120"/>
                </a:moveTo>
                <a:lnTo>
                  <a:pt x="262890" y="283120"/>
                </a:lnTo>
                <a:lnTo>
                  <a:pt x="269240" y="289470"/>
                </a:lnTo>
                <a:lnTo>
                  <a:pt x="289345" y="289470"/>
                </a:lnTo>
                <a:lnTo>
                  <a:pt x="282998" y="283120"/>
                </a:lnTo>
                <a:close/>
              </a:path>
              <a:path w="2535555" h="2536190">
                <a:moveTo>
                  <a:pt x="289345" y="289470"/>
                </a:moveTo>
                <a:lnTo>
                  <a:pt x="269240" y="289470"/>
                </a:lnTo>
                <a:lnTo>
                  <a:pt x="275590" y="295820"/>
                </a:lnTo>
                <a:lnTo>
                  <a:pt x="295692" y="295820"/>
                </a:lnTo>
                <a:lnTo>
                  <a:pt x="289345" y="289470"/>
                </a:lnTo>
                <a:close/>
              </a:path>
              <a:path w="2535555" h="2536190">
                <a:moveTo>
                  <a:pt x="295692" y="295820"/>
                </a:moveTo>
                <a:lnTo>
                  <a:pt x="275590" y="295820"/>
                </a:lnTo>
                <a:lnTo>
                  <a:pt x="281940" y="302170"/>
                </a:lnTo>
                <a:lnTo>
                  <a:pt x="302040" y="302170"/>
                </a:lnTo>
                <a:lnTo>
                  <a:pt x="295692" y="295820"/>
                </a:lnTo>
                <a:close/>
              </a:path>
              <a:path w="2535555" h="2536190">
                <a:moveTo>
                  <a:pt x="302040" y="302170"/>
                </a:moveTo>
                <a:lnTo>
                  <a:pt x="281940" y="302170"/>
                </a:lnTo>
                <a:lnTo>
                  <a:pt x="288290" y="308520"/>
                </a:lnTo>
                <a:lnTo>
                  <a:pt x="308387" y="308520"/>
                </a:lnTo>
                <a:lnTo>
                  <a:pt x="302040" y="302170"/>
                </a:lnTo>
                <a:close/>
              </a:path>
              <a:path w="2535555" h="2536190">
                <a:moveTo>
                  <a:pt x="308387" y="308520"/>
                </a:moveTo>
                <a:lnTo>
                  <a:pt x="288290" y="308520"/>
                </a:lnTo>
                <a:lnTo>
                  <a:pt x="294640" y="314870"/>
                </a:lnTo>
                <a:lnTo>
                  <a:pt x="314734" y="314870"/>
                </a:lnTo>
                <a:lnTo>
                  <a:pt x="308387" y="308520"/>
                </a:lnTo>
                <a:close/>
              </a:path>
              <a:path w="2535555" h="2536190">
                <a:moveTo>
                  <a:pt x="314734" y="314870"/>
                </a:moveTo>
                <a:lnTo>
                  <a:pt x="294640" y="314870"/>
                </a:lnTo>
                <a:lnTo>
                  <a:pt x="300990" y="321220"/>
                </a:lnTo>
                <a:lnTo>
                  <a:pt x="321081" y="321220"/>
                </a:lnTo>
                <a:lnTo>
                  <a:pt x="314734" y="314870"/>
                </a:lnTo>
                <a:close/>
              </a:path>
              <a:path w="2535555" h="2536190">
                <a:moveTo>
                  <a:pt x="321081" y="321220"/>
                </a:moveTo>
                <a:lnTo>
                  <a:pt x="300990" y="321220"/>
                </a:lnTo>
                <a:lnTo>
                  <a:pt x="307340" y="327570"/>
                </a:lnTo>
                <a:lnTo>
                  <a:pt x="327429" y="327570"/>
                </a:lnTo>
                <a:lnTo>
                  <a:pt x="321081" y="321220"/>
                </a:lnTo>
                <a:close/>
              </a:path>
              <a:path w="2535555" h="2536190">
                <a:moveTo>
                  <a:pt x="327429" y="327570"/>
                </a:moveTo>
                <a:lnTo>
                  <a:pt x="307340" y="327570"/>
                </a:lnTo>
                <a:lnTo>
                  <a:pt x="313690" y="333920"/>
                </a:lnTo>
                <a:lnTo>
                  <a:pt x="333776" y="333920"/>
                </a:lnTo>
                <a:lnTo>
                  <a:pt x="327429" y="327570"/>
                </a:lnTo>
                <a:close/>
              </a:path>
              <a:path w="2535555" h="2536190">
                <a:moveTo>
                  <a:pt x="333776" y="333920"/>
                </a:moveTo>
                <a:lnTo>
                  <a:pt x="313690" y="333920"/>
                </a:lnTo>
                <a:lnTo>
                  <a:pt x="320040" y="340270"/>
                </a:lnTo>
                <a:lnTo>
                  <a:pt x="340123" y="340270"/>
                </a:lnTo>
                <a:lnTo>
                  <a:pt x="333776" y="333920"/>
                </a:lnTo>
                <a:close/>
              </a:path>
              <a:path w="2535555" h="2536190">
                <a:moveTo>
                  <a:pt x="340123" y="340270"/>
                </a:moveTo>
                <a:lnTo>
                  <a:pt x="320040" y="340270"/>
                </a:lnTo>
                <a:lnTo>
                  <a:pt x="326390" y="346620"/>
                </a:lnTo>
                <a:lnTo>
                  <a:pt x="346470" y="346620"/>
                </a:lnTo>
                <a:lnTo>
                  <a:pt x="340123" y="340270"/>
                </a:lnTo>
                <a:close/>
              </a:path>
              <a:path w="2535555" h="2536190">
                <a:moveTo>
                  <a:pt x="346470" y="346620"/>
                </a:moveTo>
                <a:lnTo>
                  <a:pt x="326390" y="346620"/>
                </a:lnTo>
                <a:lnTo>
                  <a:pt x="332739" y="352970"/>
                </a:lnTo>
                <a:lnTo>
                  <a:pt x="352818" y="352970"/>
                </a:lnTo>
                <a:lnTo>
                  <a:pt x="346470" y="346620"/>
                </a:lnTo>
                <a:close/>
              </a:path>
              <a:path w="2535555" h="2536190">
                <a:moveTo>
                  <a:pt x="352818" y="352970"/>
                </a:moveTo>
                <a:lnTo>
                  <a:pt x="332740" y="352970"/>
                </a:lnTo>
                <a:lnTo>
                  <a:pt x="339090" y="359320"/>
                </a:lnTo>
                <a:lnTo>
                  <a:pt x="359165" y="359320"/>
                </a:lnTo>
                <a:lnTo>
                  <a:pt x="352818" y="352970"/>
                </a:lnTo>
                <a:close/>
              </a:path>
              <a:path w="2535555" h="2536190">
                <a:moveTo>
                  <a:pt x="359165" y="359320"/>
                </a:moveTo>
                <a:lnTo>
                  <a:pt x="339090" y="359320"/>
                </a:lnTo>
                <a:lnTo>
                  <a:pt x="358140" y="378370"/>
                </a:lnTo>
                <a:lnTo>
                  <a:pt x="378207" y="378370"/>
                </a:lnTo>
                <a:lnTo>
                  <a:pt x="359165" y="359320"/>
                </a:lnTo>
                <a:close/>
              </a:path>
              <a:path w="2535555" h="2536190">
                <a:moveTo>
                  <a:pt x="378207" y="378370"/>
                </a:moveTo>
                <a:lnTo>
                  <a:pt x="358140" y="378370"/>
                </a:lnTo>
                <a:lnTo>
                  <a:pt x="370839" y="391070"/>
                </a:lnTo>
                <a:lnTo>
                  <a:pt x="390901" y="391070"/>
                </a:lnTo>
                <a:lnTo>
                  <a:pt x="378207" y="378370"/>
                </a:lnTo>
                <a:close/>
              </a:path>
              <a:path w="2535555" h="2536190">
                <a:moveTo>
                  <a:pt x="390901" y="391070"/>
                </a:moveTo>
                <a:lnTo>
                  <a:pt x="370840" y="391070"/>
                </a:lnTo>
                <a:lnTo>
                  <a:pt x="377190" y="397420"/>
                </a:lnTo>
                <a:lnTo>
                  <a:pt x="397249" y="397420"/>
                </a:lnTo>
                <a:lnTo>
                  <a:pt x="390901" y="391070"/>
                </a:lnTo>
                <a:close/>
              </a:path>
              <a:path w="2535555" h="2536190">
                <a:moveTo>
                  <a:pt x="397249" y="397420"/>
                </a:moveTo>
                <a:lnTo>
                  <a:pt x="377190" y="397420"/>
                </a:lnTo>
                <a:lnTo>
                  <a:pt x="402590" y="422820"/>
                </a:lnTo>
                <a:lnTo>
                  <a:pt x="422638" y="422820"/>
                </a:lnTo>
                <a:lnTo>
                  <a:pt x="397249" y="397420"/>
                </a:lnTo>
                <a:close/>
              </a:path>
              <a:path w="2535555" h="2536190">
                <a:moveTo>
                  <a:pt x="422638" y="422820"/>
                </a:moveTo>
                <a:lnTo>
                  <a:pt x="402590" y="422820"/>
                </a:lnTo>
                <a:lnTo>
                  <a:pt x="408940" y="429170"/>
                </a:lnTo>
                <a:lnTo>
                  <a:pt x="428985" y="429170"/>
                </a:lnTo>
                <a:lnTo>
                  <a:pt x="422638" y="422820"/>
                </a:lnTo>
                <a:close/>
              </a:path>
              <a:path w="2535555" h="2536190">
                <a:moveTo>
                  <a:pt x="428985" y="429170"/>
                </a:moveTo>
                <a:lnTo>
                  <a:pt x="408940" y="429170"/>
                </a:lnTo>
                <a:lnTo>
                  <a:pt x="421640" y="441870"/>
                </a:lnTo>
                <a:lnTo>
                  <a:pt x="441679" y="441870"/>
                </a:lnTo>
                <a:lnTo>
                  <a:pt x="428985" y="429170"/>
                </a:lnTo>
                <a:close/>
              </a:path>
              <a:path w="2535555" h="2536190">
                <a:moveTo>
                  <a:pt x="441679" y="441870"/>
                </a:moveTo>
                <a:lnTo>
                  <a:pt x="421640" y="441870"/>
                </a:lnTo>
                <a:lnTo>
                  <a:pt x="434340" y="454570"/>
                </a:lnTo>
                <a:lnTo>
                  <a:pt x="454374" y="454570"/>
                </a:lnTo>
                <a:lnTo>
                  <a:pt x="441679" y="441870"/>
                </a:lnTo>
                <a:close/>
              </a:path>
              <a:path w="2535555" h="2536190">
                <a:moveTo>
                  <a:pt x="454374" y="454570"/>
                </a:moveTo>
                <a:lnTo>
                  <a:pt x="434340" y="454570"/>
                </a:lnTo>
                <a:lnTo>
                  <a:pt x="440690" y="460920"/>
                </a:lnTo>
                <a:lnTo>
                  <a:pt x="460721" y="460920"/>
                </a:lnTo>
                <a:lnTo>
                  <a:pt x="454374" y="454570"/>
                </a:lnTo>
                <a:close/>
              </a:path>
              <a:path w="2535555" h="2536190">
                <a:moveTo>
                  <a:pt x="460721" y="460920"/>
                </a:moveTo>
                <a:lnTo>
                  <a:pt x="440690" y="460920"/>
                </a:lnTo>
                <a:lnTo>
                  <a:pt x="447040" y="467270"/>
                </a:lnTo>
                <a:lnTo>
                  <a:pt x="467069" y="467270"/>
                </a:lnTo>
                <a:lnTo>
                  <a:pt x="460721" y="460920"/>
                </a:lnTo>
                <a:close/>
              </a:path>
              <a:path w="2535555" h="2536190">
                <a:moveTo>
                  <a:pt x="467069" y="467270"/>
                </a:moveTo>
                <a:lnTo>
                  <a:pt x="447040" y="467270"/>
                </a:lnTo>
                <a:lnTo>
                  <a:pt x="453389" y="473620"/>
                </a:lnTo>
                <a:lnTo>
                  <a:pt x="473416" y="473620"/>
                </a:lnTo>
                <a:lnTo>
                  <a:pt x="467069" y="467270"/>
                </a:lnTo>
                <a:close/>
              </a:path>
              <a:path w="2535555" h="2536190">
                <a:moveTo>
                  <a:pt x="473416" y="473620"/>
                </a:moveTo>
                <a:lnTo>
                  <a:pt x="453390" y="473620"/>
                </a:lnTo>
                <a:lnTo>
                  <a:pt x="459740" y="479970"/>
                </a:lnTo>
                <a:lnTo>
                  <a:pt x="479763" y="479970"/>
                </a:lnTo>
                <a:lnTo>
                  <a:pt x="473416" y="473620"/>
                </a:lnTo>
                <a:close/>
              </a:path>
              <a:path w="2535555" h="2536190">
                <a:moveTo>
                  <a:pt x="479763" y="479970"/>
                </a:moveTo>
                <a:lnTo>
                  <a:pt x="459740" y="479970"/>
                </a:lnTo>
                <a:lnTo>
                  <a:pt x="466090" y="486320"/>
                </a:lnTo>
                <a:lnTo>
                  <a:pt x="486110" y="486320"/>
                </a:lnTo>
                <a:lnTo>
                  <a:pt x="479763" y="479970"/>
                </a:lnTo>
                <a:close/>
              </a:path>
              <a:path w="2535555" h="2536190">
                <a:moveTo>
                  <a:pt x="486110" y="486320"/>
                </a:moveTo>
                <a:lnTo>
                  <a:pt x="466090" y="486320"/>
                </a:lnTo>
                <a:lnTo>
                  <a:pt x="472439" y="492670"/>
                </a:lnTo>
                <a:lnTo>
                  <a:pt x="492458" y="492670"/>
                </a:lnTo>
                <a:lnTo>
                  <a:pt x="486110" y="486320"/>
                </a:lnTo>
                <a:close/>
              </a:path>
              <a:path w="2535555" h="2536190">
                <a:moveTo>
                  <a:pt x="492458" y="492670"/>
                </a:moveTo>
                <a:lnTo>
                  <a:pt x="472440" y="492670"/>
                </a:lnTo>
                <a:lnTo>
                  <a:pt x="478790" y="499020"/>
                </a:lnTo>
                <a:lnTo>
                  <a:pt x="498805" y="499020"/>
                </a:lnTo>
                <a:lnTo>
                  <a:pt x="492458" y="492670"/>
                </a:lnTo>
                <a:close/>
              </a:path>
              <a:path w="2535555" h="2536190">
                <a:moveTo>
                  <a:pt x="498805" y="499020"/>
                </a:moveTo>
                <a:lnTo>
                  <a:pt x="478790" y="499020"/>
                </a:lnTo>
                <a:lnTo>
                  <a:pt x="485140" y="505370"/>
                </a:lnTo>
                <a:lnTo>
                  <a:pt x="505152" y="505370"/>
                </a:lnTo>
                <a:lnTo>
                  <a:pt x="498805" y="499020"/>
                </a:lnTo>
                <a:close/>
              </a:path>
              <a:path w="2535555" h="2536190">
                <a:moveTo>
                  <a:pt x="505152" y="505370"/>
                </a:moveTo>
                <a:lnTo>
                  <a:pt x="485140" y="505370"/>
                </a:lnTo>
                <a:lnTo>
                  <a:pt x="491489" y="511720"/>
                </a:lnTo>
                <a:lnTo>
                  <a:pt x="511499" y="511720"/>
                </a:lnTo>
                <a:lnTo>
                  <a:pt x="505152" y="505370"/>
                </a:lnTo>
                <a:close/>
              </a:path>
              <a:path w="2535555" h="2536190">
                <a:moveTo>
                  <a:pt x="511499" y="511720"/>
                </a:moveTo>
                <a:lnTo>
                  <a:pt x="491490" y="511720"/>
                </a:lnTo>
                <a:lnTo>
                  <a:pt x="497840" y="518070"/>
                </a:lnTo>
                <a:lnTo>
                  <a:pt x="517847" y="518070"/>
                </a:lnTo>
                <a:lnTo>
                  <a:pt x="511499" y="511720"/>
                </a:lnTo>
                <a:close/>
              </a:path>
              <a:path w="2535555" h="2536190">
                <a:moveTo>
                  <a:pt x="517847" y="518070"/>
                </a:moveTo>
                <a:lnTo>
                  <a:pt x="497840" y="518070"/>
                </a:lnTo>
                <a:lnTo>
                  <a:pt x="504190" y="524420"/>
                </a:lnTo>
                <a:lnTo>
                  <a:pt x="524194" y="524420"/>
                </a:lnTo>
                <a:lnTo>
                  <a:pt x="517847" y="518070"/>
                </a:lnTo>
                <a:close/>
              </a:path>
              <a:path w="2535555" h="2536190">
                <a:moveTo>
                  <a:pt x="524194" y="524420"/>
                </a:moveTo>
                <a:lnTo>
                  <a:pt x="504190" y="524420"/>
                </a:lnTo>
                <a:lnTo>
                  <a:pt x="510540" y="530770"/>
                </a:lnTo>
                <a:lnTo>
                  <a:pt x="530541" y="530770"/>
                </a:lnTo>
                <a:lnTo>
                  <a:pt x="524194" y="524420"/>
                </a:lnTo>
                <a:close/>
              </a:path>
              <a:path w="2535555" h="2536190">
                <a:moveTo>
                  <a:pt x="530541" y="530770"/>
                </a:moveTo>
                <a:lnTo>
                  <a:pt x="510540" y="530770"/>
                </a:lnTo>
                <a:lnTo>
                  <a:pt x="516890" y="537120"/>
                </a:lnTo>
                <a:lnTo>
                  <a:pt x="536888" y="537120"/>
                </a:lnTo>
                <a:lnTo>
                  <a:pt x="530541" y="530770"/>
                </a:lnTo>
                <a:close/>
              </a:path>
              <a:path w="2535555" h="2536190">
                <a:moveTo>
                  <a:pt x="536888" y="537120"/>
                </a:moveTo>
                <a:lnTo>
                  <a:pt x="516890" y="537120"/>
                </a:lnTo>
                <a:lnTo>
                  <a:pt x="523239" y="543470"/>
                </a:lnTo>
                <a:lnTo>
                  <a:pt x="543236" y="543470"/>
                </a:lnTo>
                <a:lnTo>
                  <a:pt x="536888" y="537120"/>
                </a:lnTo>
                <a:close/>
              </a:path>
              <a:path w="2535555" h="2536190">
                <a:moveTo>
                  <a:pt x="543236" y="543470"/>
                </a:moveTo>
                <a:lnTo>
                  <a:pt x="523240" y="543470"/>
                </a:lnTo>
                <a:lnTo>
                  <a:pt x="529590" y="549820"/>
                </a:lnTo>
                <a:lnTo>
                  <a:pt x="549583" y="549820"/>
                </a:lnTo>
                <a:lnTo>
                  <a:pt x="543236" y="543470"/>
                </a:lnTo>
                <a:close/>
              </a:path>
              <a:path w="2535555" h="2536190">
                <a:moveTo>
                  <a:pt x="549583" y="549820"/>
                </a:moveTo>
                <a:lnTo>
                  <a:pt x="529590" y="549820"/>
                </a:lnTo>
                <a:lnTo>
                  <a:pt x="535940" y="556170"/>
                </a:lnTo>
                <a:lnTo>
                  <a:pt x="555930" y="556170"/>
                </a:lnTo>
                <a:lnTo>
                  <a:pt x="549583" y="549820"/>
                </a:lnTo>
                <a:close/>
              </a:path>
              <a:path w="2535555" h="2536190">
                <a:moveTo>
                  <a:pt x="555930" y="556170"/>
                </a:moveTo>
                <a:lnTo>
                  <a:pt x="535940" y="556170"/>
                </a:lnTo>
                <a:lnTo>
                  <a:pt x="542289" y="562520"/>
                </a:lnTo>
                <a:lnTo>
                  <a:pt x="562278" y="562520"/>
                </a:lnTo>
                <a:lnTo>
                  <a:pt x="555930" y="556170"/>
                </a:lnTo>
                <a:close/>
              </a:path>
              <a:path w="2535555" h="2536190">
                <a:moveTo>
                  <a:pt x="562278" y="562520"/>
                </a:moveTo>
                <a:lnTo>
                  <a:pt x="542290" y="562520"/>
                </a:lnTo>
                <a:lnTo>
                  <a:pt x="548640" y="568870"/>
                </a:lnTo>
                <a:lnTo>
                  <a:pt x="568625" y="568870"/>
                </a:lnTo>
                <a:lnTo>
                  <a:pt x="562278" y="562520"/>
                </a:lnTo>
                <a:close/>
              </a:path>
              <a:path w="2535555" h="2536190">
                <a:moveTo>
                  <a:pt x="568625" y="568870"/>
                </a:moveTo>
                <a:lnTo>
                  <a:pt x="548640" y="568870"/>
                </a:lnTo>
                <a:lnTo>
                  <a:pt x="554990" y="575220"/>
                </a:lnTo>
                <a:lnTo>
                  <a:pt x="574972" y="575220"/>
                </a:lnTo>
                <a:lnTo>
                  <a:pt x="568625" y="568870"/>
                </a:lnTo>
                <a:close/>
              </a:path>
              <a:path w="2535555" h="2536190">
                <a:moveTo>
                  <a:pt x="574972" y="575220"/>
                </a:moveTo>
                <a:lnTo>
                  <a:pt x="554990" y="575220"/>
                </a:lnTo>
                <a:lnTo>
                  <a:pt x="561340" y="581570"/>
                </a:lnTo>
                <a:lnTo>
                  <a:pt x="581319" y="581570"/>
                </a:lnTo>
                <a:lnTo>
                  <a:pt x="574972" y="575220"/>
                </a:lnTo>
                <a:close/>
              </a:path>
              <a:path w="2535555" h="2536190">
                <a:moveTo>
                  <a:pt x="581319" y="581570"/>
                </a:moveTo>
                <a:lnTo>
                  <a:pt x="561340" y="581570"/>
                </a:lnTo>
                <a:lnTo>
                  <a:pt x="567690" y="587920"/>
                </a:lnTo>
                <a:lnTo>
                  <a:pt x="587667" y="587920"/>
                </a:lnTo>
                <a:lnTo>
                  <a:pt x="581319" y="581570"/>
                </a:lnTo>
                <a:close/>
              </a:path>
              <a:path w="2535555" h="2536190">
                <a:moveTo>
                  <a:pt x="587667" y="587920"/>
                </a:moveTo>
                <a:lnTo>
                  <a:pt x="567690" y="587920"/>
                </a:lnTo>
                <a:lnTo>
                  <a:pt x="574039" y="594270"/>
                </a:lnTo>
                <a:lnTo>
                  <a:pt x="594014" y="594270"/>
                </a:lnTo>
                <a:lnTo>
                  <a:pt x="587667" y="587920"/>
                </a:lnTo>
                <a:close/>
              </a:path>
              <a:path w="2535555" h="2536190">
                <a:moveTo>
                  <a:pt x="594014" y="594270"/>
                </a:moveTo>
                <a:lnTo>
                  <a:pt x="574040" y="594270"/>
                </a:lnTo>
                <a:lnTo>
                  <a:pt x="580390" y="600620"/>
                </a:lnTo>
                <a:lnTo>
                  <a:pt x="600361" y="600620"/>
                </a:lnTo>
                <a:lnTo>
                  <a:pt x="594014" y="594270"/>
                </a:lnTo>
                <a:close/>
              </a:path>
              <a:path w="2535555" h="2536190">
                <a:moveTo>
                  <a:pt x="600361" y="600620"/>
                </a:moveTo>
                <a:lnTo>
                  <a:pt x="580390" y="600620"/>
                </a:lnTo>
                <a:lnTo>
                  <a:pt x="586740" y="606970"/>
                </a:lnTo>
                <a:lnTo>
                  <a:pt x="606708" y="606970"/>
                </a:lnTo>
                <a:lnTo>
                  <a:pt x="600361" y="600620"/>
                </a:lnTo>
                <a:close/>
              </a:path>
              <a:path w="2535555" h="2536190">
                <a:moveTo>
                  <a:pt x="606708" y="606970"/>
                </a:moveTo>
                <a:lnTo>
                  <a:pt x="586740" y="606970"/>
                </a:lnTo>
                <a:lnTo>
                  <a:pt x="593089" y="613320"/>
                </a:lnTo>
                <a:lnTo>
                  <a:pt x="613056" y="613320"/>
                </a:lnTo>
                <a:lnTo>
                  <a:pt x="606708" y="606970"/>
                </a:lnTo>
                <a:close/>
              </a:path>
              <a:path w="2535555" h="2536190">
                <a:moveTo>
                  <a:pt x="613056" y="613320"/>
                </a:moveTo>
                <a:lnTo>
                  <a:pt x="593090" y="613320"/>
                </a:lnTo>
                <a:lnTo>
                  <a:pt x="599440" y="619670"/>
                </a:lnTo>
                <a:lnTo>
                  <a:pt x="619403" y="619670"/>
                </a:lnTo>
                <a:lnTo>
                  <a:pt x="613056" y="613320"/>
                </a:lnTo>
                <a:close/>
              </a:path>
              <a:path w="2535555" h="2536190">
                <a:moveTo>
                  <a:pt x="619403" y="619670"/>
                </a:moveTo>
                <a:lnTo>
                  <a:pt x="599440" y="619670"/>
                </a:lnTo>
                <a:lnTo>
                  <a:pt x="605790" y="626020"/>
                </a:lnTo>
                <a:lnTo>
                  <a:pt x="625750" y="626020"/>
                </a:lnTo>
                <a:lnTo>
                  <a:pt x="619403" y="619670"/>
                </a:lnTo>
                <a:close/>
              </a:path>
              <a:path w="2535555" h="2536190">
                <a:moveTo>
                  <a:pt x="625750" y="626020"/>
                </a:moveTo>
                <a:lnTo>
                  <a:pt x="605790" y="626020"/>
                </a:lnTo>
                <a:lnTo>
                  <a:pt x="612140" y="632370"/>
                </a:lnTo>
                <a:lnTo>
                  <a:pt x="632097" y="632370"/>
                </a:lnTo>
                <a:lnTo>
                  <a:pt x="625750" y="626020"/>
                </a:lnTo>
                <a:close/>
              </a:path>
              <a:path w="2535555" h="2536190">
                <a:moveTo>
                  <a:pt x="632097" y="632370"/>
                </a:moveTo>
                <a:lnTo>
                  <a:pt x="612140" y="632370"/>
                </a:lnTo>
                <a:lnTo>
                  <a:pt x="618490" y="638720"/>
                </a:lnTo>
                <a:lnTo>
                  <a:pt x="638445" y="638720"/>
                </a:lnTo>
                <a:lnTo>
                  <a:pt x="632097" y="632370"/>
                </a:lnTo>
                <a:close/>
              </a:path>
              <a:path w="2535555" h="2536190">
                <a:moveTo>
                  <a:pt x="638445" y="638720"/>
                </a:moveTo>
                <a:lnTo>
                  <a:pt x="618490" y="638720"/>
                </a:lnTo>
                <a:lnTo>
                  <a:pt x="624840" y="645070"/>
                </a:lnTo>
                <a:lnTo>
                  <a:pt x="644792" y="645070"/>
                </a:lnTo>
                <a:lnTo>
                  <a:pt x="638445" y="638720"/>
                </a:lnTo>
                <a:close/>
              </a:path>
              <a:path w="2535555" h="2536190">
                <a:moveTo>
                  <a:pt x="644792" y="645070"/>
                </a:moveTo>
                <a:lnTo>
                  <a:pt x="624840" y="645070"/>
                </a:lnTo>
                <a:lnTo>
                  <a:pt x="631190" y="651420"/>
                </a:lnTo>
                <a:lnTo>
                  <a:pt x="651139" y="651420"/>
                </a:lnTo>
                <a:lnTo>
                  <a:pt x="644792" y="645070"/>
                </a:lnTo>
                <a:close/>
              </a:path>
              <a:path w="2535555" h="2536190">
                <a:moveTo>
                  <a:pt x="651139" y="651420"/>
                </a:moveTo>
                <a:lnTo>
                  <a:pt x="631190" y="651420"/>
                </a:lnTo>
                <a:lnTo>
                  <a:pt x="637540" y="657770"/>
                </a:lnTo>
                <a:lnTo>
                  <a:pt x="657486" y="657770"/>
                </a:lnTo>
                <a:lnTo>
                  <a:pt x="651139" y="651420"/>
                </a:lnTo>
                <a:close/>
              </a:path>
              <a:path w="2535555" h="2536190">
                <a:moveTo>
                  <a:pt x="657486" y="657770"/>
                </a:moveTo>
                <a:lnTo>
                  <a:pt x="637540" y="657770"/>
                </a:lnTo>
                <a:lnTo>
                  <a:pt x="643890" y="664120"/>
                </a:lnTo>
                <a:lnTo>
                  <a:pt x="663834" y="664120"/>
                </a:lnTo>
                <a:lnTo>
                  <a:pt x="657486" y="657770"/>
                </a:lnTo>
                <a:close/>
              </a:path>
              <a:path w="2535555" h="2536190">
                <a:moveTo>
                  <a:pt x="663834" y="664120"/>
                </a:moveTo>
                <a:lnTo>
                  <a:pt x="643890" y="664120"/>
                </a:lnTo>
                <a:lnTo>
                  <a:pt x="650240" y="670470"/>
                </a:lnTo>
                <a:lnTo>
                  <a:pt x="670181" y="670470"/>
                </a:lnTo>
                <a:lnTo>
                  <a:pt x="663834" y="664120"/>
                </a:lnTo>
                <a:close/>
              </a:path>
              <a:path w="2535555" h="2536190">
                <a:moveTo>
                  <a:pt x="670181" y="670470"/>
                </a:moveTo>
                <a:lnTo>
                  <a:pt x="650240" y="670470"/>
                </a:lnTo>
                <a:lnTo>
                  <a:pt x="656590" y="676820"/>
                </a:lnTo>
                <a:lnTo>
                  <a:pt x="676528" y="676820"/>
                </a:lnTo>
                <a:lnTo>
                  <a:pt x="670181" y="670470"/>
                </a:lnTo>
                <a:close/>
              </a:path>
              <a:path w="2535555" h="2536190">
                <a:moveTo>
                  <a:pt x="676528" y="676820"/>
                </a:moveTo>
                <a:lnTo>
                  <a:pt x="656590" y="676820"/>
                </a:lnTo>
                <a:lnTo>
                  <a:pt x="662940" y="683170"/>
                </a:lnTo>
                <a:lnTo>
                  <a:pt x="682876" y="683170"/>
                </a:lnTo>
                <a:lnTo>
                  <a:pt x="676528" y="676820"/>
                </a:lnTo>
                <a:close/>
              </a:path>
              <a:path w="2535555" h="2536190">
                <a:moveTo>
                  <a:pt x="682876" y="683170"/>
                </a:moveTo>
                <a:lnTo>
                  <a:pt x="662940" y="683170"/>
                </a:lnTo>
                <a:lnTo>
                  <a:pt x="669290" y="689520"/>
                </a:lnTo>
                <a:lnTo>
                  <a:pt x="689223" y="689520"/>
                </a:lnTo>
                <a:lnTo>
                  <a:pt x="682876" y="683170"/>
                </a:lnTo>
                <a:close/>
              </a:path>
              <a:path w="2535555" h="2536190">
                <a:moveTo>
                  <a:pt x="689223" y="689520"/>
                </a:moveTo>
                <a:lnTo>
                  <a:pt x="669290" y="689520"/>
                </a:lnTo>
                <a:lnTo>
                  <a:pt x="675640" y="695870"/>
                </a:lnTo>
                <a:lnTo>
                  <a:pt x="695570" y="695870"/>
                </a:lnTo>
                <a:lnTo>
                  <a:pt x="689223" y="689520"/>
                </a:lnTo>
                <a:close/>
              </a:path>
              <a:path w="2535555" h="2536190">
                <a:moveTo>
                  <a:pt x="695570" y="695870"/>
                </a:moveTo>
                <a:lnTo>
                  <a:pt x="675640" y="695870"/>
                </a:lnTo>
                <a:lnTo>
                  <a:pt x="681990" y="702220"/>
                </a:lnTo>
                <a:lnTo>
                  <a:pt x="701917" y="702220"/>
                </a:lnTo>
                <a:lnTo>
                  <a:pt x="695570" y="695870"/>
                </a:lnTo>
                <a:close/>
              </a:path>
              <a:path w="2535555" h="2536190">
                <a:moveTo>
                  <a:pt x="701917" y="702220"/>
                </a:moveTo>
                <a:lnTo>
                  <a:pt x="681990" y="702220"/>
                </a:lnTo>
                <a:lnTo>
                  <a:pt x="688340" y="708570"/>
                </a:lnTo>
                <a:lnTo>
                  <a:pt x="708265" y="708570"/>
                </a:lnTo>
                <a:lnTo>
                  <a:pt x="701917" y="702220"/>
                </a:lnTo>
                <a:close/>
              </a:path>
              <a:path w="2535555" h="2536190">
                <a:moveTo>
                  <a:pt x="708265" y="708570"/>
                </a:moveTo>
                <a:lnTo>
                  <a:pt x="688340" y="708570"/>
                </a:lnTo>
                <a:lnTo>
                  <a:pt x="694690" y="714920"/>
                </a:lnTo>
                <a:lnTo>
                  <a:pt x="714612" y="714920"/>
                </a:lnTo>
                <a:lnTo>
                  <a:pt x="708265" y="708570"/>
                </a:lnTo>
                <a:close/>
              </a:path>
              <a:path w="2535555" h="2536190">
                <a:moveTo>
                  <a:pt x="714612" y="714920"/>
                </a:moveTo>
                <a:lnTo>
                  <a:pt x="694690" y="714920"/>
                </a:lnTo>
                <a:lnTo>
                  <a:pt x="701040" y="721270"/>
                </a:lnTo>
                <a:lnTo>
                  <a:pt x="720959" y="721270"/>
                </a:lnTo>
                <a:lnTo>
                  <a:pt x="714612" y="714920"/>
                </a:lnTo>
                <a:close/>
              </a:path>
              <a:path w="2535555" h="2536190">
                <a:moveTo>
                  <a:pt x="720959" y="721270"/>
                </a:moveTo>
                <a:lnTo>
                  <a:pt x="701040" y="721270"/>
                </a:lnTo>
                <a:lnTo>
                  <a:pt x="707390" y="727620"/>
                </a:lnTo>
                <a:lnTo>
                  <a:pt x="727306" y="727620"/>
                </a:lnTo>
                <a:lnTo>
                  <a:pt x="720959" y="721270"/>
                </a:lnTo>
                <a:close/>
              </a:path>
              <a:path w="2535555" h="2536190">
                <a:moveTo>
                  <a:pt x="727306" y="727620"/>
                </a:moveTo>
                <a:lnTo>
                  <a:pt x="707390" y="727620"/>
                </a:lnTo>
                <a:lnTo>
                  <a:pt x="713740" y="733970"/>
                </a:lnTo>
                <a:lnTo>
                  <a:pt x="733654" y="733970"/>
                </a:lnTo>
                <a:lnTo>
                  <a:pt x="727306" y="727620"/>
                </a:lnTo>
                <a:close/>
              </a:path>
              <a:path w="2535555" h="2536190">
                <a:moveTo>
                  <a:pt x="733654" y="733970"/>
                </a:moveTo>
                <a:lnTo>
                  <a:pt x="713740" y="733970"/>
                </a:lnTo>
                <a:lnTo>
                  <a:pt x="720090" y="740320"/>
                </a:lnTo>
                <a:lnTo>
                  <a:pt x="740001" y="740320"/>
                </a:lnTo>
                <a:lnTo>
                  <a:pt x="733654" y="733970"/>
                </a:lnTo>
                <a:close/>
              </a:path>
              <a:path w="2535555" h="2536190">
                <a:moveTo>
                  <a:pt x="740001" y="740320"/>
                </a:moveTo>
                <a:lnTo>
                  <a:pt x="720090" y="740320"/>
                </a:lnTo>
                <a:lnTo>
                  <a:pt x="726440" y="746670"/>
                </a:lnTo>
                <a:lnTo>
                  <a:pt x="746348" y="746670"/>
                </a:lnTo>
                <a:lnTo>
                  <a:pt x="740001" y="740320"/>
                </a:lnTo>
                <a:close/>
              </a:path>
              <a:path w="2535555" h="2536190">
                <a:moveTo>
                  <a:pt x="746348" y="746670"/>
                </a:moveTo>
                <a:lnTo>
                  <a:pt x="726440" y="746670"/>
                </a:lnTo>
                <a:lnTo>
                  <a:pt x="739140" y="759370"/>
                </a:lnTo>
                <a:lnTo>
                  <a:pt x="759043" y="759370"/>
                </a:lnTo>
                <a:lnTo>
                  <a:pt x="746348" y="746670"/>
                </a:lnTo>
                <a:close/>
              </a:path>
              <a:path w="2535555" h="2536190">
                <a:moveTo>
                  <a:pt x="759043" y="759370"/>
                </a:moveTo>
                <a:lnTo>
                  <a:pt x="739140" y="759370"/>
                </a:lnTo>
                <a:lnTo>
                  <a:pt x="745490" y="765720"/>
                </a:lnTo>
                <a:lnTo>
                  <a:pt x="765390" y="765720"/>
                </a:lnTo>
                <a:lnTo>
                  <a:pt x="759043" y="759370"/>
                </a:lnTo>
                <a:close/>
              </a:path>
              <a:path w="2535555" h="2536190">
                <a:moveTo>
                  <a:pt x="765390" y="765720"/>
                </a:moveTo>
                <a:lnTo>
                  <a:pt x="745490" y="765720"/>
                </a:lnTo>
                <a:lnTo>
                  <a:pt x="751840" y="772070"/>
                </a:lnTo>
                <a:lnTo>
                  <a:pt x="771737" y="772070"/>
                </a:lnTo>
                <a:lnTo>
                  <a:pt x="765390" y="765720"/>
                </a:lnTo>
                <a:close/>
              </a:path>
              <a:path w="2535555" h="2536190">
                <a:moveTo>
                  <a:pt x="771737" y="772070"/>
                </a:moveTo>
                <a:lnTo>
                  <a:pt x="751840" y="772070"/>
                </a:lnTo>
                <a:lnTo>
                  <a:pt x="758190" y="778420"/>
                </a:lnTo>
                <a:lnTo>
                  <a:pt x="778085" y="778420"/>
                </a:lnTo>
                <a:lnTo>
                  <a:pt x="771737" y="772070"/>
                </a:lnTo>
                <a:close/>
              </a:path>
              <a:path w="2535555" h="2536190">
                <a:moveTo>
                  <a:pt x="778085" y="778420"/>
                </a:moveTo>
                <a:lnTo>
                  <a:pt x="758190" y="778420"/>
                </a:lnTo>
                <a:lnTo>
                  <a:pt x="764540" y="784770"/>
                </a:lnTo>
                <a:lnTo>
                  <a:pt x="784432" y="784770"/>
                </a:lnTo>
                <a:lnTo>
                  <a:pt x="778085" y="778420"/>
                </a:lnTo>
                <a:close/>
              </a:path>
              <a:path w="2535555" h="2536190">
                <a:moveTo>
                  <a:pt x="784432" y="784770"/>
                </a:moveTo>
                <a:lnTo>
                  <a:pt x="764540" y="784770"/>
                </a:lnTo>
                <a:lnTo>
                  <a:pt x="770890" y="791120"/>
                </a:lnTo>
                <a:lnTo>
                  <a:pt x="790779" y="791120"/>
                </a:lnTo>
                <a:lnTo>
                  <a:pt x="784432" y="784770"/>
                </a:lnTo>
                <a:close/>
              </a:path>
              <a:path w="2535555" h="2536190">
                <a:moveTo>
                  <a:pt x="790779" y="791120"/>
                </a:moveTo>
                <a:lnTo>
                  <a:pt x="770890" y="791120"/>
                </a:lnTo>
                <a:lnTo>
                  <a:pt x="777240" y="797470"/>
                </a:lnTo>
                <a:lnTo>
                  <a:pt x="797126" y="797470"/>
                </a:lnTo>
                <a:lnTo>
                  <a:pt x="790779" y="791120"/>
                </a:lnTo>
                <a:close/>
              </a:path>
              <a:path w="2535555" h="2536190">
                <a:moveTo>
                  <a:pt x="797126" y="797470"/>
                </a:moveTo>
                <a:lnTo>
                  <a:pt x="777240" y="797470"/>
                </a:lnTo>
                <a:lnTo>
                  <a:pt x="783589" y="803820"/>
                </a:lnTo>
                <a:lnTo>
                  <a:pt x="803474" y="803820"/>
                </a:lnTo>
                <a:lnTo>
                  <a:pt x="797126" y="797470"/>
                </a:lnTo>
                <a:close/>
              </a:path>
              <a:path w="2535555" h="2536190">
                <a:moveTo>
                  <a:pt x="803474" y="803820"/>
                </a:moveTo>
                <a:lnTo>
                  <a:pt x="783590" y="803820"/>
                </a:lnTo>
                <a:lnTo>
                  <a:pt x="789940" y="810170"/>
                </a:lnTo>
                <a:lnTo>
                  <a:pt x="809821" y="810170"/>
                </a:lnTo>
                <a:lnTo>
                  <a:pt x="803474" y="803820"/>
                </a:lnTo>
                <a:close/>
              </a:path>
              <a:path w="2535555" h="2536190">
                <a:moveTo>
                  <a:pt x="809821" y="810170"/>
                </a:moveTo>
                <a:lnTo>
                  <a:pt x="789940" y="810170"/>
                </a:lnTo>
                <a:lnTo>
                  <a:pt x="796290" y="816520"/>
                </a:lnTo>
                <a:lnTo>
                  <a:pt x="816168" y="816520"/>
                </a:lnTo>
                <a:lnTo>
                  <a:pt x="809821" y="810170"/>
                </a:lnTo>
                <a:close/>
              </a:path>
              <a:path w="2535555" h="2536190">
                <a:moveTo>
                  <a:pt x="816168" y="816520"/>
                </a:moveTo>
                <a:lnTo>
                  <a:pt x="796290" y="816520"/>
                </a:lnTo>
                <a:lnTo>
                  <a:pt x="802640" y="822870"/>
                </a:lnTo>
                <a:lnTo>
                  <a:pt x="822515" y="822870"/>
                </a:lnTo>
                <a:lnTo>
                  <a:pt x="816168" y="816520"/>
                </a:lnTo>
                <a:close/>
              </a:path>
              <a:path w="2535555" h="2536190">
                <a:moveTo>
                  <a:pt x="822515" y="822870"/>
                </a:moveTo>
                <a:lnTo>
                  <a:pt x="802640" y="822870"/>
                </a:lnTo>
                <a:lnTo>
                  <a:pt x="808990" y="829220"/>
                </a:lnTo>
                <a:lnTo>
                  <a:pt x="828863" y="829220"/>
                </a:lnTo>
                <a:lnTo>
                  <a:pt x="822515" y="822870"/>
                </a:lnTo>
                <a:close/>
              </a:path>
              <a:path w="2535555" h="2536190">
                <a:moveTo>
                  <a:pt x="828863" y="829220"/>
                </a:moveTo>
                <a:lnTo>
                  <a:pt x="808990" y="829220"/>
                </a:lnTo>
                <a:lnTo>
                  <a:pt x="815340" y="835570"/>
                </a:lnTo>
                <a:lnTo>
                  <a:pt x="835210" y="835570"/>
                </a:lnTo>
                <a:lnTo>
                  <a:pt x="828863" y="829220"/>
                </a:lnTo>
                <a:close/>
              </a:path>
              <a:path w="2535555" h="2536190">
                <a:moveTo>
                  <a:pt x="835210" y="835570"/>
                </a:moveTo>
                <a:lnTo>
                  <a:pt x="815340" y="835570"/>
                </a:lnTo>
                <a:lnTo>
                  <a:pt x="821690" y="841920"/>
                </a:lnTo>
                <a:lnTo>
                  <a:pt x="841557" y="841920"/>
                </a:lnTo>
                <a:lnTo>
                  <a:pt x="835210" y="835570"/>
                </a:lnTo>
                <a:close/>
              </a:path>
              <a:path w="2535555" h="2536190">
                <a:moveTo>
                  <a:pt x="841557" y="841920"/>
                </a:moveTo>
                <a:lnTo>
                  <a:pt x="821690" y="841920"/>
                </a:lnTo>
                <a:lnTo>
                  <a:pt x="828040" y="848270"/>
                </a:lnTo>
                <a:lnTo>
                  <a:pt x="847904" y="848270"/>
                </a:lnTo>
                <a:lnTo>
                  <a:pt x="841557" y="841920"/>
                </a:lnTo>
                <a:close/>
              </a:path>
              <a:path w="2535555" h="2536190">
                <a:moveTo>
                  <a:pt x="847904" y="848270"/>
                </a:moveTo>
                <a:lnTo>
                  <a:pt x="828040" y="848270"/>
                </a:lnTo>
                <a:lnTo>
                  <a:pt x="834390" y="854620"/>
                </a:lnTo>
                <a:lnTo>
                  <a:pt x="854252" y="854620"/>
                </a:lnTo>
                <a:lnTo>
                  <a:pt x="847904" y="848270"/>
                </a:lnTo>
                <a:close/>
              </a:path>
              <a:path w="2535555" h="2536190">
                <a:moveTo>
                  <a:pt x="854252" y="854620"/>
                </a:moveTo>
                <a:lnTo>
                  <a:pt x="834390" y="854620"/>
                </a:lnTo>
                <a:lnTo>
                  <a:pt x="840740" y="860970"/>
                </a:lnTo>
                <a:lnTo>
                  <a:pt x="860599" y="860970"/>
                </a:lnTo>
                <a:lnTo>
                  <a:pt x="854252" y="854620"/>
                </a:lnTo>
                <a:close/>
              </a:path>
              <a:path w="2535555" h="2536190">
                <a:moveTo>
                  <a:pt x="860599" y="860970"/>
                </a:moveTo>
                <a:lnTo>
                  <a:pt x="840740" y="860970"/>
                </a:lnTo>
                <a:lnTo>
                  <a:pt x="847090" y="867320"/>
                </a:lnTo>
                <a:lnTo>
                  <a:pt x="866946" y="867320"/>
                </a:lnTo>
                <a:lnTo>
                  <a:pt x="860599" y="860970"/>
                </a:lnTo>
                <a:close/>
              </a:path>
              <a:path w="2535555" h="2536190">
                <a:moveTo>
                  <a:pt x="866946" y="867320"/>
                </a:moveTo>
                <a:lnTo>
                  <a:pt x="847090" y="867320"/>
                </a:lnTo>
                <a:lnTo>
                  <a:pt x="853440" y="873670"/>
                </a:lnTo>
                <a:lnTo>
                  <a:pt x="873294" y="873670"/>
                </a:lnTo>
                <a:lnTo>
                  <a:pt x="866946" y="867320"/>
                </a:lnTo>
                <a:close/>
              </a:path>
              <a:path w="2535555" h="2536190">
                <a:moveTo>
                  <a:pt x="873294" y="873670"/>
                </a:moveTo>
                <a:lnTo>
                  <a:pt x="853440" y="873670"/>
                </a:lnTo>
                <a:lnTo>
                  <a:pt x="859790" y="880020"/>
                </a:lnTo>
                <a:lnTo>
                  <a:pt x="879641" y="880020"/>
                </a:lnTo>
                <a:lnTo>
                  <a:pt x="873294" y="873670"/>
                </a:lnTo>
                <a:close/>
              </a:path>
              <a:path w="2535555" h="2536190">
                <a:moveTo>
                  <a:pt x="879641" y="880020"/>
                </a:moveTo>
                <a:lnTo>
                  <a:pt x="859790" y="880020"/>
                </a:lnTo>
                <a:lnTo>
                  <a:pt x="866140" y="886370"/>
                </a:lnTo>
                <a:lnTo>
                  <a:pt x="885988" y="886370"/>
                </a:lnTo>
                <a:lnTo>
                  <a:pt x="879641" y="880020"/>
                </a:lnTo>
                <a:close/>
              </a:path>
              <a:path w="2535555" h="2536190">
                <a:moveTo>
                  <a:pt x="885988" y="886370"/>
                </a:moveTo>
                <a:lnTo>
                  <a:pt x="866140" y="886370"/>
                </a:lnTo>
                <a:lnTo>
                  <a:pt x="872490" y="892720"/>
                </a:lnTo>
                <a:lnTo>
                  <a:pt x="892335" y="892720"/>
                </a:lnTo>
                <a:lnTo>
                  <a:pt x="885988" y="886370"/>
                </a:lnTo>
                <a:close/>
              </a:path>
              <a:path w="2535555" h="2536190">
                <a:moveTo>
                  <a:pt x="892335" y="892720"/>
                </a:moveTo>
                <a:lnTo>
                  <a:pt x="872490" y="892720"/>
                </a:lnTo>
                <a:lnTo>
                  <a:pt x="878840" y="899070"/>
                </a:lnTo>
                <a:lnTo>
                  <a:pt x="898683" y="899070"/>
                </a:lnTo>
                <a:lnTo>
                  <a:pt x="892335" y="892720"/>
                </a:lnTo>
                <a:close/>
              </a:path>
              <a:path w="2535555" h="2536190">
                <a:moveTo>
                  <a:pt x="898683" y="899070"/>
                </a:moveTo>
                <a:lnTo>
                  <a:pt x="878840" y="899070"/>
                </a:lnTo>
                <a:lnTo>
                  <a:pt x="885190" y="905420"/>
                </a:lnTo>
                <a:lnTo>
                  <a:pt x="905030" y="905420"/>
                </a:lnTo>
                <a:lnTo>
                  <a:pt x="898683" y="899070"/>
                </a:lnTo>
                <a:close/>
              </a:path>
              <a:path w="2535555" h="2536190">
                <a:moveTo>
                  <a:pt x="905030" y="905420"/>
                </a:moveTo>
                <a:lnTo>
                  <a:pt x="885190" y="905420"/>
                </a:lnTo>
                <a:lnTo>
                  <a:pt x="891540" y="911770"/>
                </a:lnTo>
                <a:lnTo>
                  <a:pt x="911377" y="911770"/>
                </a:lnTo>
                <a:lnTo>
                  <a:pt x="905030" y="905420"/>
                </a:lnTo>
                <a:close/>
              </a:path>
              <a:path w="2535555" h="2536190">
                <a:moveTo>
                  <a:pt x="911377" y="911770"/>
                </a:moveTo>
                <a:lnTo>
                  <a:pt x="891540" y="911770"/>
                </a:lnTo>
                <a:lnTo>
                  <a:pt x="905510" y="925740"/>
                </a:lnTo>
                <a:lnTo>
                  <a:pt x="925341" y="925740"/>
                </a:lnTo>
                <a:lnTo>
                  <a:pt x="911377" y="911770"/>
                </a:lnTo>
                <a:close/>
              </a:path>
              <a:path w="2535555" h="2536190">
                <a:moveTo>
                  <a:pt x="925341" y="925740"/>
                </a:moveTo>
                <a:lnTo>
                  <a:pt x="905510" y="925740"/>
                </a:lnTo>
                <a:lnTo>
                  <a:pt x="922020" y="942250"/>
                </a:lnTo>
                <a:lnTo>
                  <a:pt x="941844" y="942250"/>
                </a:lnTo>
                <a:lnTo>
                  <a:pt x="925341" y="925740"/>
                </a:lnTo>
                <a:close/>
              </a:path>
              <a:path w="2535555" h="2536190">
                <a:moveTo>
                  <a:pt x="941844" y="942250"/>
                </a:moveTo>
                <a:lnTo>
                  <a:pt x="922020" y="942250"/>
                </a:lnTo>
                <a:lnTo>
                  <a:pt x="991870" y="1012100"/>
                </a:lnTo>
                <a:lnTo>
                  <a:pt x="1011664" y="1012100"/>
                </a:lnTo>
                <a:lnTo>
                  <a:pt x="941844" y="942250"/>
                </a:lnTo>
                <a:close/>
              </a:path>
              <a:path w="2535555" h="2536190">
                <a:moveTo>
                  <a:pt x="1011664" y="1012100"/>
                </a:moveTo>
                <a:lnTo>
                  <a:pt x="991870" y="1012100"/>
                </a:lnTo>
                <a:lnTo>
                  <a:pt x="1007110" y="1027340"/>
                </a:lnTo>
                <a:lnTo>
                  <a:pt x="1026897" y="1027340"/>
                </a:lnTo>
                <a:lnTo>
                  <a:pt x="1011664" y="1012100"/>
                </a:lnTo>
                <a:close/>
              </a:path>
              <a:path w="2535555" h="2536190">
                <a:moveTo>
                  <a:pt x="1026897" y="1027340"/>
                </a:moveTo>
                <a:lnTo>
                  <a:pt x="1007110" y="1027340"/>
                </a:lnTo>
                <a:lnTo>
                  <a:pt x="1042670" y="1062900"/>
                </a:lnTo>
                <a:lnTo>
                  <a:pt x="1062442" y="1062900"/>
                </a:lnTo>
                <a:lnTo>
                  <a:pt x="1026897" y="1027340"/>
                </a:lnTo>
                <a:close/>
              </a:path>
              <a:path w="2535555" h="2536190">
                <a:moveTo>
                  <a:pt x="1062442" y="1062900"/>
                </a:moveTo>
                <a:lnTo>
                  <a:pt x="1042670" y="1062900"/>
                </a:lnTo>
                <a:lnTo>
                  <a:pt x="1064260" y="1084490"/>
                </a:lnTo>
                <a:lnTo>
                  <a:pt x="1084023" y="1084490"/>
                </a:lnTo>
                <a:lnTo>
                  <a:pt x="1062442" y="1062900"/>
                </a:lnTo>
                <a:close/>
              </a:path>
              <a:path w="2535555" h="2536190">
                <a:moveTo>
                  <a:pt x="1084023" y="1084490"/>
                </a:moveTo>
                <a:lnTo>
                  <a:pt x="1064260" y="1084490"/>
                </a:lnTo>
                <a:lnTo>
                  <a:pt x="1068070" y="1088300"/>
                </a:lnTo>
                <a:lnTo>
                  <a:pt x="1087831" y="1088300"/>
                </a:lnTo>
                <a:lnTo>
                  <a:pt x="1084023" y="1084490"/>
                </a:lnTo>
                <a:close/>
              </a:path>
              <a:path w="2535555" h="2536190">
                <a:moveTo>
                  <a:pt x="1087831" y="1088300"/>
                </a:moveTo>
                <a:lnTo>
                  <a:pt x="1068070" y="1088300"/>
                </a:lnTo>
                <a:lnTo>
                  <a:pt x="1074420" y="1094650"/>
                </a:lnTo>
                <a:lnTo>
                  <a:pt x="1094178" y="1094650"/>
                </a:lnTo>
                <a:lnTo>
                  <a:pt x="1087831" y="1088300"/>
                </a:lnTo>
                <a:close/>
              </a:path>
              <a:path w="2535555" h="2536190">
                <a:moveTo>
                  <a:pt x="1094178" y="1094650"/>
                </a:moveTo>
                <a:lnTo>
                  <a:pt x="1074420" y="1094650"/>
                </a:lnTo>
                <a:lnTo>
                  <a:pt x="1080770" y="1101000"/>
                </a:lnTo>
                <a:lnTo>
                  <a:pt x="1100526" y="1101000"/>
                </a:lnTo>
                <a:lnTo>
                  <a:pt x="1094178" y="1094650"/>
                </a:lnTo>
                <a:close/>
              </a:path>
              <a:path w="2535555" h="2536190">
                <a:moveTo>
                  <a:pt x="1100526" y="1101000"/>
                </a:moveTo>
                <a:lnTo>
                  <a:pt x="1080770" y="1101000"/>
                </a:lnTo>
                <a:lnTo>
                  <a:pt x="1083310" y="1103540"/>
                </a:lnTo>
                <a:lnTo>
                  <a:pt x="1103065" y="1103540"/>
                </a:lnTo>
                <a:lnTo>
                  <a:pt x="1100526" y="1101000"/>
                </a:lnTo>
                <a:close/>
              </a:path>
              <a:path w="2535555" h="2536190">
                <a:moveTo>
                  <a:pt x="1103065" y="1103540"/>
                </a:moveTo>
                <a:lnTo>
                  <a:pt x="1083310" y="1103540"/>
                </a:lnTo>
                <a:lnTo>
                  <a:pt x="1106170" y="1126400"/>
                </a:lnTo>
                <a:lnTo>
                  <a:pt x="1125915" y="1126400"/>
                </a:lnTo>
                <a:lnTo>
                  <a:pt x="1103065" y="1103540"/>
                </a:lnTo>
                <a:close/>
              </a:path>
              <a:path w="2535555" h="2536190">
                <a:moveTo>
                  <a:pt x="1125915" y="1126400"/>
                </a:moveTo>
                <a:lnTo>
                  <a:pt x="1106170" y="1126400"/>
                </a:lnTo>
                <a:lnTo>
                  <a:pt x="1115060" y="1135290"/>
                </a:lnTo>
                <a:lnTo>
                  <a:pt x="1134801" y="1135290"/>
                </a:lnTo>
                <a:lnTo>
                  <a:pt x="1125915" y="1126400"/>
                </a:lnTo>
                <a:close/>
              </a:path>
              <a:path w="2535555" h="2536190">
                <a:moveTo>
                  <a:pt x="1134801" y="1135290"/>
                </a:moveTo>
                <a:lnTo>
                  <a:pt x="1115060" y="1135290"/>
                </a:lnTo>
                <a:lnTo>
                  <a:pt x="1121410" y="1141640"/>
                </a:lnTo>
                <a:lnTo>
                  <a:pt x="1141148" y="1141640"/>
                </a:lnTo>
                <a:lnTo>
                  <a:pt x="1134801" y="1135290"/>
                </a:lnTo>
                <a:close/>
              </a:path>
              <a:path w="2535555" h="2536190">
                <a:moveTo>
                  <a:pt x="1141148" y="1141640"/>
                </a:moveTo>
                <a:lnTo>
                  <a:pt x="1121410" y="1141640"/>
                </a:lnTo>
                <a:lnTo>
                  <a:pt x="1125220" y="1145450"/>
                </a:lnTo>
                <a:lnTo>
                  <a:pt x="1144956" y="1145450"/>
                </a:lnTo>
                <a:lnTo>
                  <a:pt x="1141148" y="1141640"/>
                </a:lnTo>
                <a:close/>
              </a:path>
              <a:path w="2535555" h="2536190">
                <a:moveTo>
                  <a:pt x="1144956" y="1145450"/>
                </a:moveTo>
                <a:lnTo>
                  <a:pt x="1125220" y="1145450"/>
                </a:lnTo>
                <a:lnTo>
                  <a:pt x="1146810" y="1167040"/>
                </a:lnTo>
                <a:lnTo>
                  <a:pt x="1166537" y="1167040"/>
                </a:lnTo>
                <a:lnTo>
                  <a:pt x="1144956" y="1145450"/>
                </a:lnTo>
                <a:close/>
              </a:path>
              <a:path w="2535555" h="2536190">
                <a:moveTo>
                  <a:pt x="1166537" y="1167040"/>
                </a:moveTo>
                <a:lnTo>
                  <a:pt x="1146810" y="1167040"/>
                </a:lnTo>
                <a:lnTo>
                  <a:pt x="1163320" y="1183550"/>
                </a:lnTo>
                <a:lnTo>
                  <a:pt x="1183040" y="1183550"/>
                </a:lnTo>
                <a:lnTo>
                  <a:pt x="1166537" y="1167040"/>
                </a:lnTo>
                <a:close/>
              </a:path>
              <a:path w="2535555" h="2536190">
                <a:moveTo>
                  <a:pt x="1183040" y="1183550"/>
                </a:moveTo>
                <a:lnTo>
                  <a:pt x="1163320" y="1183550"/>
                </a:lnTo>
                <a:lnTo>
                  <a:pt x="1165860" y="1186090"/>
                </a:lnTo>
                <a:lnTo>
                  <a:pt x="1185579" y="1186090"/>
                </a:lnTo>
                <a:lnTo>
                  <a:pt x="1183040" y="1183550"/>
                </a:lnTo>
                <a:close/>
              </a:path>
              <a:path w="2535555" h="2536190">
                <a:moveTo>
                  <a:pt x="1185579" y="1186090"/>
                </a:moveTo>
                <a:lnTo>
                  <a:pt x="1165860" y="1186090"/>
                </a:lnTo>
                <a:lnTo>
                  <a:pt x="1172210" y="1192440"/>
                </a:lnTo>
                <a:lnTo>
                  <a:pt x="1191926" y="1192440"/>
                </a:lnTo>
                <a:lnTo>
                  <a:pt x="1185579" y="1186090"/>
                </a:lnTo>
                <a:close/>
              </a:path>
              <a:path w="2535555" h="2536190">
                <a:moveTo>
                  <a:pt x="1191926" y="1192440"/>
                </a:moveTo>
                <a:lnTo>
                  <a:pt x="1172210" y="1192440"/>
                </a:lnTo>
                <a:lnTo>
                  <a:pt x="1191260" y="1211490"/>
                </a:lnTo>
                <a:lnTo>
                  <a:pt x="1210968" y="1211490"/>
                </a:lnTo>
                <a:lnTo>
                  <a:pt x="1191926" y="1192440"/>
                </a:lnTo>
                <a:close/>
              </a:path>
              <a:path w="2535555" h="2536190">
                <a:moveTo>
                  <a:pt x="1210968" y="1211490"/>
                </a:moveTo>
                <a:lnTo>
                  <a:pt x="1191260" y="1211490"/>
                </a:lnTo>
                <a:lnTo>
                  <a:pt x="1201420" y="1221650"/>
                </a:lnTo>
                <a:lnTo>
                  <a:pt x="1221124" y="1221650"/>
                </a:lnTo>
                <a:lnTo>
                  <a:pt x="1210968" y="1211490"/>
                </a:lnTo>
                <a:close/>
              </a:path>
              <a:path w="2535555" h="2536190">
                <a:moveTo>
                  <a:pt x="1221124" y="1221650"/>
                </a:moveTo>
                <a:lnTo>
                  <a:pt x="1201420" y="1221650"/>
                </a:lnTo>
                <a:lnTo>
                  <a:pt x="1223010" y="1243240"/>
                </a:lnTo>
                <a:lnTo>
                  <a:pt x="1242704" y="1243240"/>
                </a:lnTo>
                <a:lnTo>
                  <a:pt x="1221124" y="1221650"/>
                </a:lnTo>
                <a:close/>
              </a:path>
              <a:path w="2535555" h="2536190">
                <a:moveTo>
                  <a:pt x="1242704" y="1243240"/>
                </a:moveTo>
                <a:lnTo>
                  <a:pt x="1223010" y="1243240"/>
                </a:lnTo>
                <a:lnTo>
                  <a:pt x="1233170" y="1253400"/>
                </a:lnTo>
                <a:lnTo>
                  <a:pt x="1252860" y="1253400"/>
                </a:lnTo>
                <a:lnTo>
                  <a:pt x="1242704" y="1243240"/>
                </a:lnTo>
                <a:close/>
              </a:path>
              <a:path w="2535555" h="2536190">
                <a:moveTo>
                  <a:pt x="1252860" y="1253400"/>
                </a:moveTo>
                <a:lnTo>
                  <a:pt x="1233170" y="1253400"/>
                </a:lnTo>
                <a:lnTo>
                  <a:pt x="1286510" y="1306740"/>
                </a:lnTo>
                <a:lnTo>
                  <a:pt x="1306177" y="1306740"/>
                </a:lnTo>
                <a:lnTo>
                  <a:pt x="1252860" y="1253400"/>
                </a:lnTo>
                <a:close/>
              </a:path>
              <a:path w="2535555" h="2536190">
                <a:moveTo>
                  <a:pt x="1306177" y="1306740"/>
                </a:moveTo>
                <a:lnTo>
                  <a:pt x="1286510" y="1306740"/>
                </a:lnTo>
                <a:lnTo>
                  <a:pt x="1369060" y="1389290"/>
                </a:lnTo>
                <a:lnTo>
                  <a:pt x="1388691" y="1389290"/>
                </a:lnTo>
                <a:lnTo>
                  <a:pt x="1306177" y="1306740"/>
                </a:lnTo>
                <a:close/>
              </a:path>
              <a:path w="2535555" h="2536190">
                <a:moveTo>
                  <a:pt x="1388691" y="1389290"/>
                </a:moveTo>
                <a:lnTo>
                  <a:pt x="1369060" y="1389290"/>
                </a:lnTo>
                <a:lnTo>
                  <a:pt x="1385570" y="1405800"/>
                </a:lnTo>
                <a:lnTo>
                  <a:pt x="1405194" y="1405800"/>
                </a:lnTo>
                <a:lnTo>
                  <a:pt x="1388691" y="1389290"/>
                </a:lnTo>
                <a:close/>
              </a:path>
              <a:path w="2535555" h="2536190">
                <a:moveTo>
                  <a:pt x="1405194" y="1405800"/>
                </a:moveTo>
                <a:lnTo>
                  <a:pt x="1385570" y="1405800"/>
                </a:lnTo>
                <a:lnTo>
                  <a:pt x="1400810" y="1421040"/>
                </a:lnTo>
                <a:lnTo>
                  <a:pt x="1420428" y="1421040"/>
                </a:lnTo>
                <a:lnTo>
                  <a:pt x="1405194" y="1405800"/>
                </a:lnTo>
                <a:close/>
              </a:path>
              <a:path w="2535555" h="2536190">
                <a:moveTo>
                  <a:pt x="1420428" y="1421040"/>
                </a:moveTo>
                <a:lnTo>
                  <a:pt x="1400810" y="1421040"/>
                </a:lnTo>
                <a:lnTo>
                  <a:pt x="1413510" y="1433740"/>
                </a:lnTo>
                <a:lnTo>
                  <a:pt x="1433122" y="1433740"/>
                </a:lnTo>
                <a:lnTo>
                  <a:pt x="1420428" y="1421040"/>
                </a:lnTo>
                <a:close/>
              </a:path>
              <a:path w="2535555" h="2536190">
                <a:moveTo>
                  <a:pt x="1433122" y="1433740"/>
                </a:moveTo>
                <a:lnTo>
                  <a:pt x="1413510" y="1433740"/>
                </a:lnTo>
                <a:lnTo>
                  <a:pt x="1432560" y="1452790"/>
                </a:lnTo>
                <a:lnTo>
                  <a:pt x="1452164" y="1452790"/>
                </a:lnTo>
                <a:lnTo>
                  <a:pt x="1433122" y="1433740"/>
                </a:lnTo>
                <a:close/>
              </a:path>
              <a:path w="2535555" h="2536190">
                <a:moveTo>
                  <a:pt x="1452164" y="1452790"/>
                </a:moveTo>
                <a:lnTo>
                  <a:pt x="1432560" y="1452790"/>
                </a:lnTo>
                <a:lnTo>
                  <a:pt x="1474470" y="1494700"/>
                </a:lnTo>
                <a:lnTo>
                  <a:pt x="1494056" y="1494700"/>
                </a:lnTo>
                <a:lnTo>
                  <a:pt x="1452164" y="1452790"/>
                </a:lnTo>
                <a:close/>
              </a:path>
              <a:path w="2535555" h="2536190">
                <a:moveTo>
                  <a:pt x="1494056" y="1494700"/>
                </a:moveTo>
                <a:lnTo>
                  <a:pt x="1474470" y="1494700"/>
                </a:lnTo>
                <a:lnTo>
                  <a:pt x="1506220" y="1526450"/>
                </a:lnTo>
                <a:lnTo>
                  <a:pt x="1525792" y="1526450"/>
                </a:lnTo>
                <a:lnTo>
                  <a:pt x="1494056" y="1494700"/>
                </a:lnTo>
                <a:close/>
              </a:path>
              <a:path w="2535555" h="2536190">
                <a:moveTo>
                  <a:pt x="1525792" y="1526450"/>
                </a:moveTo>
                <a:lnTo>
                  <a:pt x="1506220" y="1526450"/>
                </a:lnTo>
                <a:lnTo>
                  <a:pt x="1508760" y="1528990"/>
                </a:lnTo>
                <a:lnTo>
                  <a:pt x="1528331" y="1528990"/>
                </a:lnTo>
                <a:lnTo>
                  <a:pt x="1525792" y="1526450"/>
                </a:lnTo>
                <a:close/>
              </a:path>
              <a:path w="2535555" h="2536190">
                <a:moveTo>
                  <a:pt x="1528331" y="1528990"/>
                </a:moveTo>
                <a:lnTo>
                  <a:pt x="1508760" y="1528990"/>
                </a:lnTo>
                <a:lnTo>
                  <a:pt x="1521460" y="1541690"/>
                </a:lnTo>
                <a:lnTo>
                  <a:pt x="1541026" y="1541690"/>
                </a:lnTo>
                <a:lnTo>
                  <a:pt x="1528331" y="1528990"/>
                </a:lnTo>
                <a:close/>
              </a:path>
              <a:path w="2535555" h="2536190">
                <a:moveTo>
                  <a:pt x="1541026" y="1541690"/>
                </a:moveTo>
                <a:lnTo>
                  <a:pt x="1521460" y="1541690"/>
                </a:lnTo>
                <a:lnTo>
                  <a:pt x="1525270" y="1545500"/>
                </a:lnTo>
                <a:lnTo>
                  <a:pt x="1544834" y="1545500"/>
                </a:lnTo>
                <a:lnTo>
                  <a:pt x="1541026" y="1541690"/>
                </a:lnTo>
                <a:close/>
              </a:path>
              <a:path w="2535555" h="2536190">
                <a:moveTo>
                  <a:pt x="1544834" y="1545500"/>
                </a:moveTo>
                <a:lnTo>
                  <a:pt x="1525270" y="1545500"/>
                </a:lnTo>
                <a:lnTo>
                  <a:pt x="1537970" y="1558200"/>
                </a:lnTo>
                <a:lnTo>
                  <a:pt x="1557529" y="1558200"/>
                </a:lnTo>
                <a:lnTo>
                  <a:pt x="1544834" y="1545500"/>
                </a:lnTo>
                <a:close/>
              </a:path>
              <a:path w="2535555" h="2536190">
                <a:moveTo>
                  <a:pt x="1557529" y="1558200"/>
                </a:moveTo>
                <a:lnTo>
                  <a:pt x="1537970" y="1558200"/>
                </a:lnTo>
                <a:lnTo>
                  <a:pt x="1557020" y="1577250"/>
                </a:lnTo>
                <a:lnTo>
                  <a:pt x="1576570" y="1577250"/>
                </a:lnTo>
                <a:lnTo>
                  <a:pt x="1557529" y="1558200"/>
                </a:lnTo>
                <a:close/>
              </a:path>
              <a:path w="2535555" h="2536190">
                <a:moveTo>
                  <a:pt x="1576570" y="1577250"/>
                </a:moveTo>
                <a:lnTo>
                  <a:pt x="1557020" y="1577250"/>
                </a:lnTo>
                <a:lnTo>
                  <a:pt x="1569720" y="1589950"/>
                </a:lnTo>
                <a:lnTo>
                  <a:pt x="1589265" y="1589950"/>
                </a:lnTo>
                <a:lnTo>
                  <a:pt x="1576570" y="1577250"/>
                </a:lnTo>
                <a:close/>
              </a:path>
              <a:path w="2535555" h="2536190">
                <a:moveTo>
                  <a:pt x="1589265" y="1589950"/>
                </a:moveTo>
                <a:lnTo>
                  <a:pt x="1569720" y="1589950"/>
                </a:lnTo>
                <a:lnTo>
                  <a:pt x="1620520" y="1640750"/>
                </a:lnTo>
                <a:lnTo>
                  <a:pt x="1640043" y="1640750"/>
                </a:lnTo>
                <a:lnTo>
                  <a:pt x="1589265" y="1589950"/>
                </a:lnTo>
                <a:close/>
              </a:path>
              <a:path w="2535555" h="2536190">
                <a:moveTo>
                  <a:pt x="1640043" y="1640750"/>
                </a:moveTo>
                <a:lnTo>
                  <a:pt x="1620520" y="1640750"/>
                </a:lnTo>
                <a:lnTo>
                  <a:pt x="1633220" y="1653450"/>
                </a:lnTo>
                <a:lnTo>
                  <a:pt x="1652738" y="1653450"/>
                </a:lnTo>
                <a:lnTo>
                  <a:pt x="1640043" y="1640750"/>
                </a:lnTo>
                <a:close/>
              </a:path>
              <a:path w="2535555" h="2536190">
                <a:moveTo>
                  <a:pt x="1652738" y="1653450"/>
                </a:moveTo>
                <a:lnTo>
                  <a:pt x="1633220" y="1653450"/>
                </a:lnTo>
                <a:lnTo>
                  <a:pt x="1635760" y="1655990"/>
                </a:lnTo>
                <a:lnTo>
                  <a:pt x="1655277" y="1655990"/>
                </a:lnTo>
                <a:lnTo>
                  <a:pt x="1652738" y="1653450"/>
                </a:lnTo>
                <a:close/>
              </a:path>
              <a:path w="2535555" h="2536190">
                <a:moveTo>
                  <a:pt x="1655277" y="1655990"/>
                </a:moveTo>
                <a:lnTo>
                  <a:pt x="1635760" y="1655990"/>
                </a:lnTo>
                <a:lnTo>
                  <a:pt x="1639570" y="1659800"/>
                </a:lnTo>
                <a:lnTo>
                  <a:pt x="1659085" y="1659800"/>
                </a:lnTo>
                <a:lnTo>
                  <a:pt x="1655277" y="1655990"/>
                </a:lnTo>
                <a:close/>
              </a:path>
              <a:path w="2535555" h="2536190">
                <a:moveTo>
                  <a:pt x="1659085" y="1659800"/>
                </a:moveTo>
                <a:lnTo>
                  <a:pt x="1639570" y="1659800"/>
                </a:lnTo>
                <a:lnTo>
                  <a:pt x="1658620" y="1678850"/>
                </a:lnTo>
                <a:lnTo>
                  <a:pt x="1678127" y="1678850"/>
                </a:lnTo>
                <a:lnTo>
                  <a:pt x="1659085" y="1659800"/>
                </a:lnTo>
                <a:close/>
              </a:path>
              <a:path w="2535555" h="2536190">
                <a:moveTo>
                  <a:pt x="1678127" y="1678850"/>
                </a:moveTo>
                <a:lnTo>
                  <a:pt x="1658620" y="1678850"/>
                </a:lnTo>
                <a:lnTo>
                  <a:pt x="1673860" y="1694090"/>
                </a:lnTo>
                <a:lnTo>
                  <a:pt x="1693360" y="1694090"/>
                </a:lnTo>
                <a:lnTo>
                  <a:pt x="1678127" y="1678850"/>
                </a:lnTo>
                <a:close/>
              </a:path>
              <a:path w="2535555" h="2536190">
                <a:moveTo>
                  <a:pt x="1693360" y="1694090"/>
                </a:moveTo>
                <a:lnTo>
                  <a:pt x="1673860" y="1694090"/>
                </a:lnTo>
                <a:lnTo>
                  <a:pt x="1686560" y="1706790"/>
                </a:lnTo>
                <a:lnTo>
                  <a:pt x="1706055" y="1706790"/>
                </a:lnTo>
                <a:lnTo>
                  <a:pt x="1693360" y="1694090"/>
                </a:lnTo>
                <a:close/>
              </a:path>
              <a:path w="2535555" h="2536190">
                <a:moveTo>
                  <a:pt x="1706055" y="1706790"/>
                </a:moveTo>
                <a:lnTo>
                  <a:pt x="1686560" y="1706790"/>
                </a:lnTo>
                <a:lnTo>
                  <a:pt x="1692910" y="1713140"/>
                </a:lnTo>
                <a:lnTo>
                  <a:pt x="1712402" y="1713140"/>
                </a:lnTo>
                <a:lnTo>
                  <a:pt x="1706055" y="1706790"/>
                </a:lnTo>
                <a:close/>
              </a:path>
              <a:path w="2535555" h="2536190">
                <a:moveTo>
                  <a:pt x="1712402" y="1713140"/>
                </a:moveTo>
                <a:lnTo>
                  <a:pt x="1692910" y="1713140"/>
                </a:lnTo>
                <a:lnTo>
                  <a:pt x="1705610" y="1725840"/>
                </a:lnTo>
                <a:lnTo>
                  <a:pt x="1725097" y="1725840"/>
                </a:lnTo>
                <a:lnTo>
                  <a:pt x="1712402" y="1713140"/>
                </a:lnTo>
                <a:close/>
              </a:path>
              <a:path w="2535555" h="2536190">
                <a:moveTo>
                  <a:pt x="2335703" y="2336710"/>
                </a:moveTo>
                <a:lnTo>
                  <a:pt x="2316480" y="2336710"/>
                </a:lnTo>
                <a:lnTo>
                  <a:pt x="2515870" y="2536100"/>
                </a:lnTo>
                <a:lnTo>
                  <a:pt x="2535008" y="2536100"/>
                </a:lnTo>
                <a:lnTo>
                  <a:pt x="2335703" y="2336710"/>
                </a:lnTo>
                <a:close/>
              </a:path>
              <a:path w="2535555" h="2536190">
                <a:moveTo>
                  <a:pt x="2333165" y="2334170"/>
                </a:moveTo>
                <a:lnTo>
                  <a:pt x="2313940" y="2334170"/>
                </a:lnTo>
                <a:lnTo>
                  <a:pt x="2315210" y="2335440"/>
                </a:lnTo>
                <a:lnTo>
                  <a:pt x="2334434" y="2335440"/>
                </a:lnTo>
                <a:lnTo>
                  <a:pt x="2333165" y="2334170"/>
                </a:lnTo>
                <a:close/>
              </a:path>
              <a:path w="2535555" h="2536190">
                <a:moveTo>
                  <a:pt x="2329356" y="2330360"/>
                </a:moveTo>
                <a:lnTo>
                  <a:pt x="2310130" y="2330360"/>
                </a:lnTo>
                <a:lnTo>
                  <a:pt x="2312670" y="2332900"/>
                </a:lnTo>
                <a:lnTo>
                  <a:pt x="2331895" y="2332900"/>
                </a:lnTo>
                <a:lnTo>
                  <a:pt x="2329356" y="2330360"/>
                </a:lnTo>
                <a:close/>
              </a:path>
              <a:path w="2535555" h="2536190">
                <a:moveTo>
                  <a:pt x="2326817" y="2327820"/>
                </a:moveTo>
                <a:lnTo>
                  <a:pt x="2307590" y="2327820"/>
                </a:lnTo>
                <a:lnTo>
                  <a:pt x="2308860" y="2329090"/>
                </a:lnTo>
                <a:lnTo>
                  <a:pt x="2328087" y="2329090"/>
                </a:lnTo>
                <a:lnTo>
                  <a:pt x="2326817" y="2327820"/>
                </a:lnTo>
                <a:close/>
              </a:path>
              <a:path w="2535555" h="2536190">
                <a:moveTo>
                  <a:pt x="2323009" y="2324010"/>
                </a:moveTo>
                <a:lnTo>
                  <a:pt x="2303780" y="2324010"/>
                </a:lnTo>
                <a:lnTo>
                  <a:pt x="2306320" y="2326550"/>
                </a:lnTo>
                <a:lnTo>
                  <a:pt x="2325548" y="2326550"/>
                </a:lnTo>
                <a:lnTo>
                  <a:pt x="2323009" y="2324010"/>
                </a:lnTo>
                <a:close/>
              </a:path>
              <a:path w="2535555" h="2536190">
                <a:moveTo>
                  <a:pt x="2320470" y="2321470"/>
                </a:moveTo>
                <a:lnTo>
                  <a:pt x="2301240" y="2321470"/>
                </a:lnTo>
                <a:lnTo>
                  <a:pt x="2302510" y="2322740"/>
                </a:lnTo>
                <a:lnTo>
                  <a:pt x="2321739" y="2322740"/>
                </a:lnTo>
                <a:lnTo>
                  <a:pt x="2320470" y="2321470"/>
                </a:lnTo>
                <a:close/>
              </a:path>
              <a:path w="2535555" h="2536190">
                <a:moveTo>
                  <a:pt x="2316662" y="2317660"/>
                </a:moveTo>
                <a:lnTo>
                  <a:pt x="2297430" y="2317660"/>
                </a:lnTo>
                <a:lnTo>
                  <a:pt x="2299970" y="2320200"/>
                </a:lnTo>
                <a:lnTo>
                  <a:pt x="2319201" y="2320200"/>
                </a:lnTo>
                <a:lnTo>
                  <a:pt x="2316662" y="2317660"/>
                </a:lnTo>
                <a:close/>
              </a:path>
              <a:path w="2535555" h="2536190">
                <a:moveTo>
                  <a:pt x="2314123" y="2315120"/>
                </a:moveTo>
                <a:lnTo>
                  <a:pt x="2294890" y="2315120"/>
                </a:lnTo>
                <a:lnTo>
                  <a:pt x="2296160" y="2316390"/>
                </a:lnTo>
                <a:lnTo>
                  <a:pt x="2315392" y="2316390"/>
                </a:lnTo>
                <a:lnTo>
                  <a:pt x="2314123" y="2315120"/>
                </a:lnTo>
                <a:close/>
              </a:path>
              <a:path w="2535555" h="2536190">
                <a:moveTo>
                  <a:pt x="2310314" y="2311310"/>
                </a:moveTo>
                <a:lnTo>
                  <a:pt x="2291080" y="2311310"/>
                </a:lnTo>
                <a:lnTo>
                  <a:pt x="2293620" y="2313850"/>
                </a:lnTo>
                <a:lnTo>
                  <a:pt x="2312853" y="2313850"/>
                </a:lnTo>
                <a:lnTo>
                  <a:pt x="2310314" y="2311310"/>
                </a:lnTo>
                <a:close/>
              </a:path>
              <a:path w="2535555" h="2536190">
                <a:moveTo>
                  <a:pt x="2307775" y="2308770"/>
                </a:moveTo>
                <a:lnTo>
                  <a:pt x="2288540" y="2308770"/>
                </a:lnTo>
                <a:lnTo>
                  <a:pt x="2289810" y="2310040"/>
                </a:lnTo>
                <a:lnTo>
                  <a:pt x="2309045" y="2310040"/>
                </a:lnTo>
                <a:lnTo>
                  <a:pt x="2307775" y="2308770"/>
                </a:lnTo>
                <a:close/>
              </a:path>
              <a:path w="2535555" h="2536190">
                <a:moveTo>
                  <a:pt x="2303967" y="2304960"/>
                </a:moveTo>
                <a:lnTo>
                  <a:pt x="2284730" y="2304960"/>
                </a:lnTo>
                <a:lnTo>
                  <a:pt x="2287270" y="2307500"/>
                </a:lnTo>
                <a:lnTo>
                  <a:pt x="2306506" y="2307500"/>
                </a:lnTo>
                <a:lnTo>
                  <a:pt x="2303967" y="2304960"/>
                </a:lnTo>
                <a:close/>
              </a:path>
              <a:path w="2535555" h="2536190">
                <a:moveTo>
                  <a:pt x="2301428" y="2302420"/>
                </a:moveTo>
                <a:lnTo>
                  <a:pt x="2282190" y="2302420"/>
                </a:lnTo>
                <a:lnTo>
                  <a:pt x="2283460" y="2303690"/>
                </a:lnTo>
                <a:lnTo>
                  <a:pt x="2302698" y="2303690"/>
                </a:lnTo>
                <a:lnTo>
                  <a:pt x="2301428" y="2302420"/>
                </a:lnTo>
                <a:close/>
              </a:path>
              <a:path w="2535555" h="2536190">
                <a:moveTo>
                  <a:pt x="2297620" y="2298610"/>
                </a:moveTo>
                <a:lnTo>
                  <a:pt x="2278380" y="2298610"/>
                </a:lnTo>
                <a:lnTo>
                  <a:pt x="2280920" y="2301150"/>
                </a:lnTo>
                <a:lnTo>
                  <a:pt x="2300159" y="2301150"/>
                </a:lnTo>
                <a:lnTo>
                  <a:pt x="2297620" y="2298610"/>
                </a:lnTo>
                <a:close/>
              </a:path>
              <a:path w="2535555" h="2536190">
                <a:moveTo>
                  <a:pt x="2295081" y="2296070"/>
                </a:moveTo>
                <a:lnTo>
                  <a:pt x="2275840" y="2296070"/>
                </a:lnTo>
                <a:lnTo>
                  <a:pt x="2277110" y="2297340"/>
                </a:lnTo>
                <a:lnTo>
                  <a:pt x="2296350" y="2297340"/>
                </a:lnTo>
                <a:lnTo>
                  <a:pt x="2295081" y="2296070"/>
                </a:lnTo>
                <a:close/>
              </a:path>
              <a:path w="2535555" h="2536190">
                <a:moveTo>
                  <a:pt x="2291273" y="2292260"/>
                </a:moveTo>
                <a:lnTo>
                  <a:pt x="2272030" y="2292260"/>
                </a:lnTo>
                <a:lnTo>
                  <a:pt x="2274570" y="2294800"/>
                </a:lnTo>
                <a:lnTo>
                  <a:pt x="2293811" y="2294800"/>
                </a:lnTo>
                <a:lnTo>
                  <a:pt x="2291273" y="2292260"/>
                </a:lnTo>
                <a:close/>
              </a:path>
              <a:path w="2535555" h="2536190">
                <a:moveTo>
                  <a:pt x="2288734" y="2289720"/>
                </a:moveTo>
                <a:lnTo>
                  <a:pt x="2269490" y="2289720"/>
                </a:lnTo>
                <a:lnTo>
                  <a:pt x="2270760" y="2290990"/>
                </a:lnTo>
                <a:lnTo>
                  <a:pt x="2290003" y="2290990"/>
                </a:lnTo>
                <a:lnTo>
                  <a:pt x="2288734" y="2289720"/>
                </a:lnTo>
                <a:close/>
              </a:path>
              <a:path w="2535555" h="2536190">
                <a:moveTo>
                  <a:pt x="2284925" y="2285910"/>
                </a:moveTo>
                <a:lnTo>
                  <a:pt x="2265680" y="2285910"/>
                </a:lnTo>
                <a:lnTo>
                  <a:pt x="2268220" y="2288450"/>
                </a:lnTo>
                <a:lnTo>
                  <a:pt x="2287464" y="2288450"/>
                </a:lnTo>
                <a:lnTo>
                  <a:pt x="2284925" y="2285910"/>
                </a:lnTo>
                <a:close/>
              </a:path>
              <a:path w="2535555" h="2536190">
                <a:moveTo>
                  <a:pt x="2282386" y="2283370"/>
                </a:moveTo>
                <a:lnTo>
                  <a:pt x="2263140" y="2283370"/>
                </a:lnTo>
                <a:lnTo>
                  <a:pt x="2264410" y="2284640"/>
                </a:lnTo>
                <a:lnTo>
                  <a:pt x="2283656" y="2284640"/>
                </a:lnTo>
                <a:lnTo>
                  <a:pt x="2282386" y="2283370"/>
                </a:lnTo>
                <a:close/>
              </a:path>
              <a:path w="2535555" h="2536190">
                <a:moveTo>
                  <a:pt x="2278578" y="2279560"/>
                </a:moveTo>
                <a:lnTo>
                  <a:pt x="2259330" y="2279560"/>
                </a:lnTo>
                <a:lnTo>
                  <a:pt x="2261870" y="2282100"/>
                </a:lnTo>
                <a:lnTo>
                  <a:pt x="2281117" y="2282100"/>
                </a:lnTo>
                <a:lnTo>
                  <a:pt x="2278578" y="2279560"/>
                </a:lnTo>
                <a:close/>
              </a:path>
              <a:path w="2535555" h="2536190">
                <a:moveTo>
                  <a:pt x="2276039" y="2277020"/>
                </a:moveTo>
                <a:lnTo>
                  <a:pt x="2256790" y="2277020"/>
                </a:lnTo>
                <a:lnTo>
                  <a:pt x="2258060" y="2278290"/>
                </a:lnTo>
                <a:lnTo>
                  <a:pt x="2277309" y="2278290"/>
                </a:lnTo>
                <a:lnTo>
                  <a:pt x="2276039" y="2277020"/>
                </a:lnTo>
                <a:close/>
              </a:path>
              <a:path w="2535555" h="2536190">
                <a:moveTo>
                  <a:pt x="2272231" y="2273210"/>
                </a:moveTo>
                <a:lnTo>
                  <a:pt x="2252980" y="2273210"/>
                </a:lnTo>
                <a:lnTo>
                  <a:pt x="2255520" y="2275750"/>
                </a:lnTo>
                <a:lnTo>
                  <a:pt x="2274770" y="2275750"/>
                </a:lnTo>
                <a:lnTo>
                  <a:pt x="2272231" y="2273210"/>
                </a:lnTo>
                <a:close/>
              </a:path>
              <a:path w="2535555" h="2536190">
                <a:moveTo>
                  <a:pt x="2269692" y="2270670"/>
                </a:moveTo>
                <a:lnTo>
                  <a:pt x="2250440" y="2270670"/>
                </a:lnTo>
                <a:lnTo>
                  <a:pt x="2251710" y="2271940"/>
                </a:lnTo>
                <a:lnTo>
                  <a:pt x="2270961" y="2271940"/>
                </a:lnTo>
                <a:lnTo>
                  <a:pt x="2269692" y="2270670"/>
                </a:lnTo>
                <a:close/>
              </a:path>
              <a:path w="2535555" h="2536190">
                <a:moveTo>
                  <a:pt x="2265884" y="2266860"/>
                </a:moveTo>
                <a:lnTo>
                  <a:pt x="2246630" y="2266860"/>
                </a:lnTo>
                <a:lnTo>
                  <a:pt x="2249170" y="2269400"/>
                </a:lnTo>
                <a:lnTo>
                  <a:pt x="2268422" y="2269400"/>
                </a:lnTo>
                <a:lnTo>
                  <a:pt x="2265884" y="2266860"/>
                </a:lnTo>
                <a:close/>
              </a:path>
              <a:path w="2535555" h="2536190">
                <a:moveTo>
                  <a:pt x="2263345" y="2264320"/>
                </a:moveTo>
                <a:lnTo>
                  <a:pt x="2244090" y="2264320"/>
                </a:lnTo>
                <a:lnTo>
                  <a:pt x="2245360" y="2265590"/>
                </a:lnTo>
                <a:lnTo>
                  <a:pt x="2264614" y="2265590"/>
                </a:lnTo>
                <a:lnTo>
                  <a:pt x="2263345" y="2264320"/>
                </a:lnTo>
                <a:close/>
              </a:path>
              <a:path w="2535555" h="2536190">
                <a:moveTo>
                  <a:pt x="2259536" y="2260510"/>
                </a:moveTo>
                <a:lnTo>
                  <a:pt x="2240280" y="2260510"/>
                </a:lnTo>
                <a:lnTo>
                  <a:pt x="2242820" y="2263050"/>
                </a:lnTo>
                <a:lnTo>
                  <a:pt x="2262075" y="2263050"/>
                </a:lnTo>
                <a:lnTo>
                  <a:pt x="2259536" y="2260510"/>
                </a:lnTo>
                <a:close/>
              </a:path>
              <a:path w="2535555" h="2536190">
                <a:moveTo>
                  <a:pt x="2256997" y="2257970"/>
                </a:moveTo>
                <a:lnTo>
                  <a:pt x="2237740" y="2257970"/>
                </a:lnTo>
                <a:lnTo>
                  <a:pt x="2239010" y="2259240"/>
                </a:lnTo>
                <a:lnTo>
                  <a:pt x="2258267" y="2259240"/>
                </a:lnTo>
                <a:lnTo>
                  <a:pt x="2256997" y="2257970"/>
                </a:lnTo>
                <a:close/>
              </a:path>
              <a:path w="2535555" h="2536190">
                <a:moveTo>
                  <a:pt x="2253189" y="2254160"/>
                </a:moveTo>
                <a:lnTo>
                  <a:pt x="2233930" y="2254160"/>
                </a:lnTo>
                <a:lnTo>
                  <a:pt x="2236470" y="2256700"/>
                </a:lnTo>
                <a:lnTo>
                  <a:pt x="2255728" y="2256700"/>
                </a:lnTo>
                <a:lnTo>
                  <a:pt x="2253189" y="2254160"/>
                </a:lnTo>
                <a:close/>
              </a:path>
              <a:path w="2535555" h="2536190">
                <a:moveTo>
                  <a:pt x="2250650" y="2251620"/>
                </a:moveTo>
                <a:lnTo>
                  <a:pt x="2231390" y="2251620"/>
                </a:lnTo>
                <a:lnTo>
                  <a:pt x="2232660" y="2252890"/>
                </a:lnTo>
                <a:lnTo>
                  <a:pt x="2251920" y="2252890"/>
                </a:lnTo>
                <a:lnTo>
                  <a:pt x="2250650" y="2251620"/>
                </a:lnTo>
                <a:close/>
              </a:path>
              <a:path w="2535555" h="2536190">
                <a:moveTo>
                  <a:pt x="2246842" y="2247810"/>
                </a:moveTo>
                <a:lnTo>
                  <a:pt x="2227580" y="2247810"/>
                </a:lnTo>
                <a:lnTo>
                  <a:pt x="2230120" y="2250350"/>
                </a:lnTo>
                <a:lnTo>
                  <a:pt x="2249381" y="2250350"/>
                </a:lnTo>
                <a:lnTo>
                  <a:pt x="2246842" y="2247810"/>
                </a:lnTo>
                <a:close/>
              </a:path>
              <a:path w="2535555" h="2536190">
                <a:moveTo>
                  <a:pt x="2244303" y="2245270"/>
                </a:moveTo>
                <a:lnTo>
                  <a:pt x="2225040" y="2245270"/>
                </a:lnTo>
                <a:lnTo>
                  <a:pt x="2226310" y="2246540"/>
                </a:lnTo>
                <a:lnTo>
                  <a:pt x="2245572" y="2246540"/>
                </a:lnTo>
                <a:lnTo>
                  <a:pt x="2244303" y="2245270"/>
                </a:lnTo>
                <a:close/>
              </a:path>
              <a:path w="2535555" h="2536190">
                <a:moveTo>
                  <a:pt x="2237956" y="2238920"/>
                </a:moveTo>
                <a:lnTo>
                  <a:pt x="2218690" y="2238920"/>
                </a:lnTo>
                <a:lnTo>
                  <a:pt x="2223770" y="2244000"/>
                </a:lnTo>
                <a:lnTo>
                  <a:pt x="2243033" y="2244000"/>
                </a:lnTo>
                <a:lnTo>
                  <a:pt x="2237956" y="2238920"/>
                </a:lnTo>
                <a:close/>
              </a:path>
              <a:path w="2535555" h="2536190">
                <a:moveTo>
                  <a:pt x="2234147" y="2235110"/>
                </a:moveTo>
                <a:lnTo>
                  <a:pt x="2214880" y="2235110"/>
                </a:lnTo>
                <a:lnTo>
                  <a:pt x="2217420" y="2237650"/>
                </a:lnTo>
                <a:lnTo>
                  <a:pt x="2236686" y="2237650"/>
                </a:lnTo>
                <a:lnTo>
                  <a:pt x="2234147" y="2235110"/>
                </a:lnTo>
                <a:close/>
              </a:path>
              <a:path w="2535555" h="2536190">
                <a:moveTo>
                  <a:pt x="2231608" y="2232570"/>
                </a:moveTo>
                <a:lnTo>
                  <a:pt x="2212340" y="2232570"/>
                </a:lnTo>
                <a:lnTo>
                  <a:pt x="2213610" y="2233840"/>
                </a:lnTo>
                <a:lnTo>
                  <a:pt x="2232878" y="2233840"/>
                </a:lnTo>
                <a:lnTo>
                  <a:pt x="2231608" y="2232570"/>
                </a:lnTo>
                <a:close/>
              </a:path>
              <a:path w="2535555" h="2536190">
                <a:moveTo>
                  <a:pt x="2227800" y="2228760"/>
                </a:moveTo>
                <a:lnTo>
                  <a:pt x="2208530" y="2228760"/>
                </a:lnTo>
                <a:lnTo>
                  <a:pt x="2211070" y="2231300"/>
                </a:lnTo>
                <a:lnTo>
                  <a:pt x="2230339" y="2231300"/>
                </a:lnTo>
                <a:lnTo>
                  <a:pt x="2227800" y="2228760"/>
                </a:lnTo>
                <a:close/>
              </a:path>
              <a:path w="2535555" h="2536190">
                <a:moveTo>
                  <a:pt x="2225261" y="2226220"/>
                </a:moveTo>
                <a:lnTo>
                  <a:pt x="2205990" y="2226220"/>
                </a:lnTo>
                <a:lnTo>
                  <a:pt x="2207260" y="2227490"/>
                </a:lnTo>
                <a:lnTo>
                  <a:pt x="2226530" y="2227490"/>
                </a:lnTo>
                <a:lnTo>
                  <a:pt x="2225261" y="2226220"/>
                </a:lnTo>
                <a:close/>
              </a:path>
              <a:path w="2535555" h="2536190">
                <a:moveTo>
                  <a:pt x="2221453" y="2222410"/>
                </a:moveTo>
                <a:lnTo>
                  <a:pt x="2202180" y="2222410"/>
                </a:lnTo>
                <a:lnTo>
                  <a:pt x="2204720" y="2224950"/>
                </a:lnTo>
                <a:lnTo>
                  <a:pt x="2223992" y="2224950"/>
                </a:lnTo>
                <a:lnTo>
                  <a:pt x="2221453" y="2222410"/>
                </a:lnTo>
                <a:close/>
              </a:path>
              <a:path w="2535555" h="2536190">
                <a:moveTo>
                  <a:pt x="2218914" y="2219870"/>
                </a:moveTo>
                <a:lnTo>
                  <a:pt x="2199640" y="2219870"/>
                </a:lnTo>
                <a:lnTo>
                  <a:pt x="2200910" y="2221140"/>
                </a:lnTo>
                <a:lnTo>
                  <a:pt x="2220183" y="2221140"/>
                </a:lnTo>
                <a:lnTo>
                  <a:pt x="2218914" y="2219870"/>
                </a:lnTo>
                <a:close/>
              </a:path>
              <a:path w="2535555" h="2536190">
                <a:moveTo>
                  <a:pt x="2215105" y="2216060"/>
                </a:moveTo>
                <a:lnTo>
                  <a:pt x="2195830" y="2216060"/>
                </a:lnTo>
                <a:lnTo>
                  <a:pt x="2198370" y="2218600"/>
                </a:lnTo>
                <a:lnTo>
                  <a:pt x="2217644" y="2218600"/>
                </a:lnTo>
                <a:lnTo>
                  <a:pt x="2215105" y="2216060"/>
                </a:lnTo>
                <a:close/>
              </a:path>
              <a:path w="2535555" h="2536190">
                <a:moveTo>
                  <a:pt x="2212566" y="2213520"/>
                </a:moveTo>
                <a:lnTo>
                  <a:pt x="2193290" y="2213520"/>
                </a:lnTo>
                <a:lnTo>
                  <a:pt x="2194560" y="2214790"/>
                </a:lnTo>
                <a:lnTo>
                  <a:pt x="2213836" y="2214790"/>
                </a:lnTo>
                <a:lnTo>
                  <a:pt x="2212566" y="2213520"/>
                </a:lnTo>
                <a:close/>
              </a:path>
              <a:path w="2535555" h="2536190">
                <a:moveTo>
                  <a:pt x="2208758" y="2209710"/>
                </a:moveTo>
                <a:lnTo>
                  <a:pt x="2189480" y="2209710"/>
                </a:lnTo>
                <a:lnTo>
                  <a:pt x="2192020" y="2212250"/>
                </a:lnTo>
                <a:lnTo>
                  <a:pt x="2211297" y="2212250"/>
                </a:lnTo>
                <a:lnTo>
                  <a:pt x="2208758" y="2209710"/>
                </a:lnTo>
                <a:close/>
              </a:path>
              <a:path w="2535555" h="2536190">
                <a:moveTo>
                  <a:pt x="2206219" y="2207170"/>
                </a:moveTo>
                <a:lnTo>
                  <a:pt x="2186940" y="2207170"/>
                </a:lnTo>
                <a:lnTo>
                  <a:pt x="2188210" y="2208440"/>
                </a:lnTo>
                <a:lnTo>
                  <a:pt x="2207489" y="2208440"/>
                </a:lnTo>
                <a:lnTo>
                  <a:pt x="2206219" y="2207170"/>
                </a:lnTo>
                <a:close/>
              </a:path>
              <a:path w="2535555" h="2536190">
                <a:moveTo>
                  <a:pt x="2202411" y="2203360"/>
                </a:moveTo>
                <a:lnTo>
                  <a:pt x="2183130" y="2203360"/>
                </a:lnTo>
                <a:lnTo>
                  <a:pt x="2185670" y="2205900"/>
                </a:lnTo>
                <a:lnTo>
                  <a:pt x="2204950" y="2205900"/>
                </a:lnTo>
                <a:lnTo>
                  <a:pt x="2202411" y="2203360"/>
                </a:lnTo>
                <a:close/>
              </a:path>
              <a:path w="2535555" h="2536190">
                <a:moveTo>
                  <a:pt x="2199872" y="2200820"/>
                </a:moveTo>
                <a:lnTo>
                  <a:pt x="2180590" y="2200820"/>
                </a:lnTo>
                <a:lnTo>
                  <a:pt x="2181860" y="2202090"/>
                </a:lnTo>
                <a:lnTo>
                  <a:pt x="2201141" y="2202090"/>
                </a:lnTo>
                <a:lnTo>
                  <a:pt x="2199872" y="2200820"/>
                </a:lnTo>
                <a:close/>
              </a:path>
              <a:path w="2535555" h="2536190">
                <a:moveTo>
                  <a:pt x="2196064" y="2197010"/>
                </a:moveTo>
                <a:lnTo>
                  <a:pt x="2176780" y="2197010"/>
                </a:lnTo>
                <a:lnTo>
                  <a:pt x="2179320" y="2199550"/>
                </a:lnTo>
                <a:lnTo>
                  <a:pt x="2198602" y="2199550"/>
                </a:lnTo>
                <a:lnTo>
                  <a:pt x="2196064" y="2197010"/>
                </a:lnTo>
                <a:close/>
              </a:path>
              <a:path w="2535555" h="2536190">
                <a:moveTo>
                  <a:pt x="2193525" y="2194470"/>
                </a:moveTo>
                <a:lnTo>
                  <a:pt x="2174240" y="2194470"/>
                </a:lnTo>
                <a:lnTo>
                  <a:pt x="2175510" y="2195740"/>
                </a:lnTo>
                <a:lnTo>
                  <a:pt x="2194794" y="2195740"/>
                </a:lnTo>
                <a:lnTo>
                  <a:pt x="2193525" y="2194470"/>
                </a:lnTo>
                <a:close/>
              </a:path>
              <a:path w="2535555" h="2536190">
                <a:moveTo>
                  <a:pt x="2189716" y="2190660"/>
                </a:moveTo>
                <a:lnTo>
                  <a:pt x="2170430" y="2190660"/>
                </a:lnTo>
                <a:lnTo>
                  <a:pt x="2172970" y="2193200"/>
                </a:lnTo>
                <a:lnTo>
                  <a:pt x="2192255" y="2193200"/>
                </a:lnTo>
                <a:lnTo>
                  <a:pt x="2189716" y="2190660"/>
                </a:lnTo>
                <a:close/>
              </a:path>
              <a:path w="2535555" h="2536190">
                <a:moveTo>
                  <a:pt x="2187177" y="2188120"/>
                </a:moveTo>
                <a:lnTo>
                  <a:pt x="2167890" y="2188120"/>
                </a:lnTo>
                <a:lnTo>
                  <a:pt x="2169160" y="2189390"/>
                </a:lnTo>
                <a:lnTo>
                  <a:pt x="2188447" y="2189390"/>
                </a:lnTo>
                <a:lnTo>
                  <a:pt x="2187177" y="2188120"/>
                </a:lnTo>
                <a:close/>
              </a:path>
              <a:path w="2535555" h="2536190">
                <a:moveTo>
                  <a:pt x="2183369" y="2184310"/>
                </a:moveTo>
                <a:lnTo>
                  <a:pt x="2164080" y="2184310"/>
                </a:lnTo>
                <a:lnTo>
                  <a:pt x="2166620" y="2186850"/>
                </a:lnTo>
                <a:lnTo>
                  <a:pt x="2185908" y="2186850"/>
                </a:lnTo>
                <a:lnTo>
                  <a:pt x="2183369" y="2184310"/>
                </a:lnTo>
                <a:close/>
              </a:path>
              <a:path w="2535555" h="2536190">
                <a:moveTo>
                  <a:pt x="2180830" y="2181770"/>
                </a:moveTo>
                <a:lnTo>
                  <a:pt x="2161540" y="2181770"/>
                </a:lnTo>
                <a:lnTo>
                  <a:pt x="2162810" y="2183040"/>
                </a:lnTo>
                <a:lnTo>
                  <a:pt x="2182100" y="2183040"/>
                </a:lnTo>
                <a:lnTo>
                  <a:pt x="2180830" y="2181770"/>
                </a:lnTo>
                <a:close/>
              </a:path>
              <a:path w="2535555" h="2536190">
                <a:moveTo>
                  <a:pt x="2174483" y="2175420"/>
                </a:moveTo>
                <a:lnTo>
                  <a:pt x="2155190" y="2175420"/>
                </a:lnTo>
                <a:lnTo>
                  <a:pt x="2160270" y="2180500"/>
                </a:lnTo>
                <a:lnTo>
                  <a:pt x="2179561" y="2180500"/>
                </a:lnTo>
                <a:lnTo>
                  <a:pt x="2174483" y="2175420"/>
                </a:lnTo>
                <a:close/>
              </a:path>
              <a:path w="2535555" h="2536190">
                <a:moveTo>
                  <a:pt x="2168136" y="2169070"/>
                </a:moveTo>
                <a:lnTo>
                  <a:pt x="2148840" y="2169070"/>
                </a:lnTo>
                <a:lnTo>
                  <a:pt x="2153920" y="2174150"/>
                </a:lnTo>
                <a:lnTo>
                  <a:pt x="2173213" y="2174150"/>
                </a:lnTo>
                <a:lnTo>
                  <a:pt x="2168136" y="2169070"/>
                </a:lnTo>
                <a:close/>
              </a:path>
              <a:path w="2535555" h="2536190">
                <a:moveTo>
                  <a:pt x="2161788" y="2162720"/>
                </a:moveTo>
                <a:lnTo>
                  <a:pt x="2142490" y="2162720"/>
                </a:lnTo>
                <a:lnTo>
                  <a:pt x="2147570" y="2167800"/>
                </a:lnTo>
                <a:lnTo>
                  <a:pt x="2166866" y="2167800"/>
                </a:lnTo>
                <a:lnTo>
                  <a:pt x="2161788" y="2162720"/>
                </a:lnTo>
                <a:close/>
              </a:path>
              <a:path w="2535555" h="2536190">
                <a:moveTo>
                  <a:pt x="2155441" y="2156370"/>
                </a:moveTo>
                <a:lnTo>
                  <a:pt x="2136140" y="2156370"/>
                </a:lnTo>
                <a:lnTo>
                  <a:pt x="2141220" y="2161450"/>
                </a:lnTo>
                <a:lnTo>
                  <a:pt x="2160519" y="2161450"/>
                </a:lnTo>
                <a:lnTo>
                  <a:pt x="2155441" y="2156370"/>
                </a:lnTo>
                <a:close/>
              </a:path>
              <a:path w="2535555" h="2536190">
                <a:moveTo>
                  <a:pt x="2149094" y="2150020"/>
                </a:moveTo>
                <a:lnTo>
                  <a:pt x="2129790" y="2150020"/>
                </a:lnTo>
                <a:lnTo>
                  <a:pt x="2134870" y="2155100"/>
                </a:lnTo>
                <a:lnTo>
                  <a:pt x="2154172" y="2155100"/>
                </a:lnTo>
                <a:lnTo>
                  <a:pt x="2149094" y="2150020"/>
                </a:lnTo>
                <a:close/>
              </a:path>
              <a:path w="2535555" h="2536190">
                <a:moveTo>
                  <a:pt x="2142747" y="2143670"/>
                </a:moveTo>
                <a:lnTo>
                  <a:pt x="2123440" y="2143670"/>
                </a:lnTo>
                <a:lnTo>
                  <a:pt x="2128520" y="2148750"/>
                </a:lnTo>
                <a:lnTo>
                  <a:pt x="2147824" y="2148750"/>
                </a:lnTo>
                <a:lnTo>
                  <a:pt x="2142747" y="2143670"/>
                </a:lnTo>
                <a:close/>
              </a:path>
              <a:path w="2535555" h="2536190">
                <a:moveTo>
                  <a:pt x="2136399" y="2137320"/>
                </a:moveTo>
                <a:lnTo>
                  <a:pt x="2117090" y="2137320"/>
                </a:lnTo>
                <a:lnTo>
                  <a:pt x="2122170" y="2142400"/>
                </a:lnTo>
                <a:lnTo>
                  <a:pt x="2141477" y="2142400"/>
                </a:lnTo>
                <a:lnTo>
                  <a:pt x="2136399" y="2137320"/>
                </a:lnTo>
                <a:close/>
              </a:path>
              <a:path w="2535555" h="2536190">
                <a:moveTo>
                  <a:pt x="2131321" y="2132240"/>
                </a:moveTo>
                <a:lnTo>
                  <a:pt x="2112010" y="2132240"/>
                </a:lnTo>
                <a:lnTo>
                  <a:pt x="2115820" y="2136050"/>
                </a:lnTo>
                <a:lnTo>
                  <a:pt x="2135130" y="2136050"/>
                </a:lnTo>
                <a:lnTo>
                  <a:pt x="2131321" y="2132240"/>
                </a:lnTo>
                <a:close/>
              </a:path>
              <a:path w="2535555" h="2536190">
                <a:moveTo>
                  <a:pt x="2124974" y="2125890"/>
                </a:moveTo>
                <a:lnTo>
                  <a:pt x="2105660" y="2125890"/>
                </a:lnTo>
                <a:lnTo>
                  <a:pt x="2110740" y="2130970"/>
                </a:lnTo>
                <a:lnTo>
                  <a:pt x="2130052" y="2130970"/>
                </a:lnTo>
                <a:lnTo>
                  <a:pt x="2124974" y="2125890"/>
                </a:lnTo>
                <a:close/>
              </a:path>
              <a:path w="2535555" h="2536190">
                <a:moveTo>
                  <a:pt x="2118627" y="2119540"/>
                </a:moveTo>
                <a:lnTo>
                  <a:pt x="2099310" y="2119540"/>
                </a:lnTo>
                <a:lnTo>
                  <a:pt x="2104390" y="2124620"/>
                </a:lnTo>
                <a:lnTo>
                  <a:pt x="2123705" y="2124620"/>
                </a:lnTo>
                <a:lnTo>
                  <a:pt x="2118627" y="2119540"/>
                </a:lnTo>
                <a:close/>
              </a:path>
              <a:path w="2535555" h="2536190">
                <a:moveTo>
                  <a:pt x="2112280" y="2113190"/>
                </a:moveTo>
                <a:lnTo>
                  <a:pt x="2092960" y="2113190"/>
                </a:lnTo>
                <a:lnTo>
                  <a:pt x="2098040" y="2118270"/>
                </a:lnTo>
                <a:lnTo>
                  <a:pt x="2117358" y="2118270"/>
                </a:lnTo>
                <a:lnTo>
                  <a:pt x="2112280" y="2113190"/>
                </a:lnTo>
                <a:close/>
              </a:path>
              <a:path w="2535555" h="2536190">
                <a:moveTo>
                  <a:pt x="2105932" y="2106840"/>
                </a:moveTo>
                <a:lnTo>
                  <a:pt x="2086610" y="2106840"/>
                </a:lnTo>
                <a:lnTo>
                  <a:pt x="2091690" y="2111920"/>
                </a:lnTo>
                <a:lnTo>
                  <a:pt x="2111010" y="2111920"/>
                </a:lnTo>
                <a:lnTo>
                  <a:pt x="2105932" y="2106840"/>
                </a:lnTo>
                <a:close/>
              </a:path>
              <a:path w="2535555" h="2536190">
                <a:moveTo>
                  <a:pt x="2099585" y="2100490"/>
                </a:moveTo>
                <a:lnTo>
                  <a:pt x="2080260" y="2100490"/>
                </a:lnTo>
                <a:lnTo>
                  <a:pt x="2085340" y="2105570"/>
                </a:lnTo>
                <a:lnTo>
                  <a:pt x="2104663" y="2105570"/>
                </a:lnTo>
                <a:lnTo>
                  <a:pt x="2099585" y="2100490"/>
                </a:lnTo>
                <a:close/>
              </a:path>
              <a:path w="2535555" h="2536190">
                <a:moveTo>
                  <a:pt x="2093238" y="2094140"/>
                </a:moveTo>
                <a:lnTo>
                  <a:pt x="2073910" y="2094140"/>
                </a:lnTo>
                <a:lnTo>
                  <a:pt x="2078990" y="2099220"/>
                </a:lnTo>
                <a:lnTo>
                  <a:pt x="2098316" y="2099220"/>
                </a:lnTo>
                <a:lnTo>
                  <a:pt x="2093238" y="2094140"/>
                </a:lnTo>
                <a:close/>
              </a:path>
              <a:path w="2535555" h="2536190">
                <a:moveTo>
                  <a:pt x="2086891" y="2087790"/>
                </a:moveTo>
                <a:lnTo>
                  <a:pt x="2067560" y="2087790"/>
                </a:lnTo>
                <a:lnTo>
                  <a:pt x="2072640" y="2092870"/>
                </a:lnTo>
                <a:lnTo>
                  <a:pt x="2091968" y="2092870"/>
                </a:lnTo>
                <a:lnTo>
                  <a:pt x="2086891" y="2087790"/>
                </a:lnTo>
                <a:close/>
              </a:path>
              <a:path w="2535555" h="2536190">
                <a:moveTo>
                  <a:pt x="2080543" y="2081440"/>
                </a:moveTo>
                <a:lnTo>
                  <a:pt x="2061210" y="2081440"/>
                </a:lnTo>
                <a:lnTo>
                  <a:pt x="2066290" y="2086520"/>
                </a:lnTo>
                <a:lnTo>
                  <a:pt x="2085621" y="2086520"/>
                </a:lnTo>
                <a:lnTo>
                  <a:pt x="2080543" y="2081440"/>
                </a:lnTo>
                <a:close/>
              </a:path>
              <a:path w="2535555" h="2536190">
                <a:moveTo>
                  <a:pt x="2074196" y="2075090"/>
                </a:moveTo>
                <a:lnTo>
                  <a:pt x="2054860" y="2075090"/>
                </a:lnTo>
                <a:lnTo>
                  <a:pt x="2059940" y="2080170"/>
                </a:lnTo>
                <a:lnTo>
                  <a:pt x="2079274" y="2080170"/>
                </a:lnTo>
                <a:lnTo>
                  <a:pt x="2074196" y="2075090"/>
                </a:lnTo>
                <a:close/>
              </a:path>
              <a:path w="2535555" h="2536190">
                <a:moveTo>
                  <a:pt x="2067849" y="2068740"/>
                </a:moveTo>
                <a:lnTo>
                  <a:pt x="2048510" y="2068740"/>
                </a:lnTo>
                <a:lnTo>
                  <a:pt x="2053590" y="2073820"/>
                </a:lnTo>
                <a:lnTo>
                  <a:pt x="2072927" y="2073820"/>
                </a:lnTo>
                <a:lnTo>
                  <a:pt x="2067849" y="2068740"/>
                </a:lnTo>
                <a:close/>
              </a:path>
              <a:path w="2535555" h="2536190">
                <a:moveTo>
                  <a:pt x="2061502" y="2062390"/>
                </a:moveTo>
                <a:lnTo>
                  <a:pt x="2042160" y="2062390"/>
                </a:lnTo>
                <a:lnTo>
                  <a:pt x="2047240" y="2067470"/>
                </a:lnTo>
                <a:lnTo>
                  <a:pt x="2066579" y="2067470"/>
                </a:lnTo>
                <a:lnTo>
                  <a:pt x="2061502" y="2062390"/>
                </a:lnTo>
                <a:close/>
              </a:path>
              <a:path w="2535555" h="2536190">
                <a:moveTo>
                  <a:pt x="2055154" y="2056040"/>
                </a:moveTo>
                <a:lnTo>
                  <a:pt x="2035810" y="2056040"/>
                </a:lnTo>
                <a:lnTo>
                  <a:pt x="2040890" y="2061120"/>
                </a:lnTo>
                <a:lnTo>
                  <a:pt x="2060232" y="2061120"/>
                </a:lnTo>
                <a:lnTo>
                  <a:pt x="2055154" y="2056040"/>
                </a:lnTo>
                <a:close/>
              </a:path>
              <a:path w="2535555" h="2536190">
                <a:moveTo>
                  <a:pt x="2048807" y="2049690"/>
                </a:moveTo>
                <a:lnTo>
                  <a:pt x="2029460" y="2049690"/>
                </a:lnTo>
                <a:lnTo>
                  <a:pt x="2034540" y="2054770"/>
                </a:lnTo>
                <a:lnTo>
                  <a:pt x="2053885" y="2054770"/>
                </a:lnTo>
                <a:lnTo>
                  <a:pt x="2048807" y="2049690"/>
                </a:lnTo>
                <a:close/>
              </a:path>
              <a:path w="2535555" h="2536190">
                <a:moveTo>
                  <a:pt x="2042460" y="2043340"/>
                </a:moveTo>
                <a:lnTo>
                  <a:pt x="2023110" y="2043340"/>
                </a:lnTo>
                <a:lnTo>
                  <a:pt x="2028190" y="2048420"/>
                </a:lnTo>
                <a:lnTo>
                  <a:pt x="2047538" y="2048420"/>
                </a:lnTo>
                <a:lnTo>
                  <a:pt x="2042460" y="2043340"/>
                </a:lnTo>
                <a:close/>
              </a:path>
              <a:path w="2535555" h="2536190">
                <a:moveTo>
                  <a:pt x="2036113" y="2036990"/>
                </a:moveTo>
                <a:lnTo>
                  <a:pt x="2016760" y="2036990"/>
                </a:lnTo>
                <a:lnTo>
                  <a:pt x="2021840" y="2042070"/>
                </a:lnTo>
                <a:lnTo>
                  <a:pt x="2041190" y="2042070"/>
                </a:lnTo>
                <a:lnTo>
                  <a:pt x="2036113" y="2036990"/>
                </a:lnTo>
                <a:close/>
              </a:path>
              <a:path w="2535555" h="2536190">
                <a:moveTo>
                  <a:pt x="2029765" y="2030640"/>
                </a:moveTo>
                <a:lnTo>
                  <a:pt x="2010410" y="2030640"/>
                </a:lnTo>
                <a:lnTo>
                  <a:pt x="2015490" y="2035720"/>
                </a:lnTo>
                <a:lnTo>
                  <a:pt x="2034843" y="2035720"/>
                </a:lnTo>
                <a:lnTo>
                  <a:pt x="2029765" y="2030640"/>
                </a:lnTo>
                <a:close/>
              </a:path>
              <a:path w="2535555" h="2536190">
                <a:moveTo>
                  <a:pt x="2023418" y="2024290"/>
                </a:moveTo>
                <a:lnTo>
                  <a:pt x="2004060" y="2024290"/>
                </a:lnTo>
                <a:lnTo>
                  <a:pt x="2009140" y="2029370"/>
                </a:lnTo>
                <a:lnTo>
                  <a:pt x="2028496" y="2029370"/>
                </a:lnTo>
                <a:lnTo>
                  <a:pt x="2023418" y="2024290"/>
                </a:lnTo>
                <a:close/>
              </a:path>
              <a:path w="2535555" h="2536190">
                <a:moveTo>
                  <a:pt x="2017071" y="2017940"/>
                </a:moveTo>
                <a:lnTo>
                  <a:pt x="1997710" y="2017940"/>
                </a:lnTo>
                <a:lnTo>
                  <a:pt x="2002790" y="2023020"/>
                </a:lnTo>
                <a:lnTo>
                  <a:pt x="2022149" y="2023020"/>
                </a:lnTo>
                <a:lnTo>
                  <a:pt x="2017071" y="2017940"/>
                </a:lnTo>
                <a:close/>
              </a:path>
              <a:path w="2535555" h="2536190">
                <a:moveTo>
                  <a:pt x="2010723" y="2011590"/>
                </a:moveTo>
                <a:lnTo>
                  <a:pt x="1991360" y="2011590"/>
                </a:lnTo>
                <a:lnTo>
                  <a:pt x="1996440" y="2016670"/>
                </a:lnTo>
                <a:lnTo>
                  <a:pt x="2015801" y="2016670"/>
                </a:lnTo>
                <a:lnTo>
                  <a:pt x="2010723" y="2011590"/>
                </a:lnTo>
                <a:close/>
              </a:path>
              <a:path w="2535555" h="2536190">
                <a:moveTo>
                  <a:pt x="2004376" y="2005240"/>
                </a:moveTo>
                <a:lnTo>
                  <a:pt x="1985010" y="2005240"/>
                </a:lnTo>
                <a:lnTo>
                  <a:pt x="1990090" y="2010320"/>
                </a:lnTo>
                <a:lnTo>
                  <a:pt x="2009454" y="2010320"/>
                </a:lnTo>
                <a:lnTo>
                  <a:pt x="2004376" y="2005240"/>
                </a:lnTo>
                <a:close/>
              </a:path>
              <a:path w="2535555" h="2536190">
                <a:moveTo>
                  <a:pt x="1998029" y="1998890"/>
                </a:moveTo>
                <a:lnTo>
                  <a:pt x="1978660" y="1998890"/>
                </a:lnTo>
                <a:lnTo>
                  <a:pt x="1983740" y="2003970"/>
                </a:lnTo>
                <a:lnTo>
                  <a:pt x="2003107" y="2003970"/>
                </a:lnTo>
                <a:lnTo>
                  <a:pt x="1998029" y="1998890"/>
                </a:lnTo>
                <a:close/>
              </a:path>
              <a:path w="2535555" h="2536190">
                <a:moveTo>
                  <a:pt x="1991682" y="1992540"/>
                </a:moveTo>
                <a:lnTo>
                  <a:pt x="1972310" y="1992540"/>
                </a:lnTo>
                <a:lnTo>
                  <a:pt x="1977390" y="1997620"/>
                </a:lnTo>
                <a:lnTo>
                  <a:pt x="1996759" y="1997620"/>
                </a:lnTo>
                <a:lnTo>
                  <a:pt x="1991682" y="1992540"/>
                </a:lnTo>
                <a:close/>
              </a:path>
              <a:path w="2535555" h="2536190">
                <a:moveTo>
                  <a:pt x="1985334" y="1986190"/>
                </a:moveTo>
                <a:lnTo>
                  <a:pt x="1965960" y="1986190"/>
                </a:lnTo>
                <a:lnTo>
                  <a:pt x="1971040" y="1991270"/>
                </a:lnTo>
                <a:lnTo>
                  <a:pt x="1990412" y="1991270"/>
                </a:lnTo>
                <a:lnTo>
                  <a:pt x="1985334" y="1986190"/>
                </a:lnTo>
                <a:close/>
              </a:path>
              <a:path w="2535555" h="2536190">
                <a:moveTo>
                  <a:pt x="1978987" y="1979840"/>
                </a:moveTo>
                <a:lnTo>
                  <a:pt x="1959610" y="1979840"/>
                </a:lnTo>
                <a:lnTo>
                  <a:pt x="1964690" y="1984920"/>
                </a:lnTo>
                <a:lnTo>
                  <a:pt x="1984065" y="1984920"/>
                </a:lnTo>
                <a:lnTo>
                  <a:pt x="1978987" y="1979840"/>
                </a:lnTo>
                <a:close/>
              </a:path>
              <a:path w="2535555" h="2536190">
                <a:moveTo>
                  <a:pt x="1972640" y="1973490"/>
                </a:moveTo>
                <a:lnTo>
                  <a:pt x="1953260" y="1973490"/>
                </a:lnTo>
                <a:lnTo>
                  <a:pt x="1958340" y="1978570"/>
                </a:lnTo>
                <a:lnTo>
                  <a:pt x="1977718" y="1978570"/>
                </a:lnTo>
                <a:lnTo>
                  <a:pt x="1972640" y="1973490"/>
                </a:lnTo>
                <a:close/>
              </a:path>
              <a:path w="2535555" h="2536190">
                <a:moveTo>
                  <a:pt x="1966293" y="1967140"/>
                </a:moveTo>
                <a:lnTo>
                  <a:pt x="1946910" y="1967140"/>
                </a:lnTo>
                <a:lnTo>
                  <a:pt x="1951990" y="1972220"/>
                </a:lnTo>
                <a:lnTo>
                  <a:pt x="1971370" y="1972220"/>
                </a:lnTo>
                <a:lnTo>
                  <a:pt x="1966293" y="1967140"/>
                </a:lnTo>
                <a:close/>
              </a:path>
              <a:path w="2535555" h="2536190">
                <a:moveTo>
                  <a:pt x="1959945" y="1960790"/>
                </a:moveTo>
                <a:lnTo>
                  <a:pt x="1940560" y="1960790"/>
                </a:lnTo>
                <a:lnTo>
                  <a:pt x="1945640" y="1965870"/>
                </a:lnTo>
                <a:lnTo>
                  <a:pt x="1965023" y="1965870"/>
                </a:lnTo>
                <a:lnTo>
                  <a:pt x="1959945" y="1960790"/>
                </a:lnTo>
                <a:close/>
              </a:path>
              <a:path w="2535555" h="2536190">
                <a:moveTo>
                  <a:pt x="1953598" y="1954440"/>
                </a:moveTo>
                <a:lnTo>
                  <a:pt x="1934210" y="1954440"/>
                </a:lnTo>
                <a:lnTo>
                  <a:pt x="1939290" y="1959520"/>
                </a:lnTo>
                <a:lnTo>
                  <a:pt x="1958676" y="1959520"/>
                </a:lnTo>
                <a:lnTo>
                  <a:pt x="1953598" y="1954440"/>
                </a:lnTo>
                <a:close/>
              </a:path>
              <a:path w="2535555" h="2536190">
                <a:moveTo>
                  <a:pt x="1947251" y="1948090"/>
                </a:moveTo>
                <a:lnTo>
                  <a:pt x="1927860" y="1948090"/>
                </a:lnTo>
                <a:lnTo>
                  <a:pt x="1932940" y="1953170"/>
                </a:lnTo>
                <a:lnTo>
                  <a:pt x="1952329" y="1953170"/>
                </a:lnTo>
                <a:lnTo>
                  <a:pt x="1947251" y="1948090"/>
                </a:lnTo>
                <a:close/>
              </a:path>
              <a:path w="2535555" h="2536190">
                <a:moveTo>
                  <a:pt x="1940904" y="1941740"/>
                </a:moveTo>
                <a:lnTo>
                  <a:pt x="1921510" y="1941740"/>
                </a:lnTo>
                <a:lnTo>
                  <a:pt x="1926590" y="1946820"/>
                </a:lnTo>
                <a:lnTo>
                  <a:pt x="1945981" y="1946820"/>
                </a:lnTo>
                <a:lnTo>
                  <a:pt x="1940904" y="1941740"/>
                </a:lnTo>
                <a:close/>
              </a:path>
              <a:path w="2535555" h="2536190">
                <a:moveTo>
                  <a:pt x="1934556" y="1935390"/>
                </a:moveTo>
                <a:lnTo>
                  <a:pt x="1915160" y="1935390"/>
                </a:lnTo>
                <a:lnTo>
                  <a:pt x="1920240" y="1940470"/>
                </a:lnTo>
                <a:lnTo>
                  <a:pt x="1939634" y="1940470"/>
                </a:lnTo>
                <a:lnTo>
                  <a:pt x="1934556" y="1935390"/>
                </a:lnTo>
                <a:close/>
              </a:path>
              <a:path w="2535555" h="2536190">
                <a:moveTo>
                  <a:pt x="1726366" y="1727110"/>
                </a:moveTo>
                <a:lnTo>
                  <a:pt x="1706880" y="1727110"/>
                </a:lnTo>
                <a:lnTo>
                  <a:pt x="1913890" y="1934120"/>
                </a:lnTo>
                <a:lnTo>
                  <a:pt x="1933287" y="1934120"/>
                </a:lnTo>
                <a:lnTo>
                  <a:pt x="1726366" y="172711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0" y="4337050"/>
            <a:ext cx="2515870" cy="2515870"/>
          </a:xfrm>
          <a:custGeom>
            <a:avLst/>
            <a:gdLst/>
            <a:ahLst/>
            <a:cxnLst/>
            <a:rect l="l" t="t" r="r" b="b"/>
            <a:pathLst>
              <a:path w="2515870" h="251587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  <a:path w="2515870" h="2515870">
                <a:moveTo>
                  <a:pt x="2540" y="2540"/>
                </a:moveTo>
                <a:lnTo>
                  <a:pt x="0" y="2540"/>
                </a:lnTo>
                <a:lnTo>
                  <a:pt x="0" y="8889"/>
                </a:lnTo>
                <a:lnTo>
                  <a:pt x="8889" y="8889"/>
                </a:lnTo>
                <a:lnTo>
                  <a:pt x="2540" y="2540"/>
                </a:lnTo>
                <a:close/>
              </a:path>
              <a:path w="2515870" h="251587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515870" h="2515870">
                <a:moveTo>
                  <a:pt x="15240" y="15240"/>
                </a:moveTo>
                <a:lnTo>
                  <a:pt x="0" y="15240"/>
                </a:lnTo>
                <a:lnTo>
                  <a:pt x="0" y="19050"/>
                </a:lnTo>
                <a:lnTo>
                  <a:pt x="8890" y="27940"/>
                </a:lnTo>
                <a:lnTo>
                  <a:pt x="27940" y="27940"/>
                </a:lnTo>
                <a:lnTo>
                  <a:pt x="15240" y="15240"/>
                </a:lnTo>
                <a:close/>
              </a:path>
              <a:path w="2515870" h="2515870">
                <a:moveTo>
                  <a:pt x="27940" y="27940"/>
                </a:moveTo>
                <a:lnTo>
                  <a:pt x="8890" y="27940"/>
                </a:lnTo>
                <a:lnTo>
                  <a:pt x="15239" y="34289"/>
                </a:lnTo>
                <a:lnTo>
                  <a:pt x="34289" y="34289"/>
                </a:lnTo>
                <a:lnTo>
                  <a:pt x="27940" y="27940"/>
                </a:lnTo>
                <a:close/>
              </a:path>
              <a:path w="2515870" h="2515870">
                <a:moveTo>
                  <a:pt x="34290" y="34290"/>
                </a:moveTo>
                <a:lnTo>
                  <a:pt x="15240" y="34290"/>
                </a:lnTo>
                <a:lnTo>
                  <a:pt x="21589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515870" h="2515870">
                <a:moveTo>
                  <a:pt x="40640" y="40640"/>
                </a:moveTo>
                <a:lnTo>
                  <a:pt x="21590" y="40640"/>
                </a:lnTo>
                <a:lnTo>
                  <a:pt x="27940" y="46990"/>
                </a:lnTo>
                <a:lnTo>
                  <a:pt x="46990" y="46990"/>
                </a:lnTo>
                <a:lnTo>
                  <a:pt x="40640" y="40640"/>
                </a:lnTo>
                <a:close/>
              </a:path>
              <a:path w="2515870" h="2515870">
                <a:moveTo>
                  <a:pt x="46990" y="46990"/>
                </a:moveTo>
                <a:lnTo>
                  <a:pt x="27940" y="46990"/>
                </a:lnTo>
                <a:lnTo>
                  <a:pt x="34290" y="53340"/>
                </a:lnTo>
                <a:lnTo>
                  <a:pt x="53340" y="53340"/>
                </a:lnTo>
                <a:lnTo>
                  <a:pt x="46990" y="46990"/>
                </a:lnTo>
                <a:close/>
              </a:path>
              <a:path w="2515870" h="2515870">
                <a:moveTo>
                  <a:pt x="53340" y="53340"/>
                </a:moveTo>
                <a:lnTo>
                  <a:pt x="34290" y="53340"/>
                </a:lnTo>
                <a:lnTo>
                  <a:pt x="40640" y="59690"/>
                </a:lnTo>
                <a:lnTo>
                  <a:pt x="59690" y="59690"/>
                </a:lnTo>
                <a:lnTo>
                  <a:pt x="53340" y="53340"/>
                </a:lnTo>
                <a:close/>
              </a:path>
              <a:path w="2515870" h="2515870">
                <a:moveTo>
                  <a:pt x="59690" y="59690"/>
                </a:moveTo>
                <a:lnTo>
                  <a:pt x="40640" y="59690"/>
                </a:lnTo>
                <a:lnTo>
                  <a:pt x="46989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515870" h="2515870">
                <a:moveTo>
                  <a:pt x="66040" y="66040"/>
                </a:moveTo>
                <a:lnTo>
                  <a:pt x="46990" y="66040"/>
                </a:lnTo>
                <a:lnTo>
                  <a:pt x="53339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515870" h="2515870">
                <a:moveTo>
                  <a:pt x="72390" y="72390"/>
                </a:moveTo>
                <a:lnTo>
                  <a:pt x="53340" y="72390"/>
                </a:lnTo>
                <a:lnTo>
                  <a:pt x="59689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515870" h="2515870">
                <a:moveTo>
                  <a:pt x="78740" y="78740"/>
                </a:moveTo>
                <a:lnTo>
                  <a:pt x="59690" y="78740"/>
                </a:lnTo>
                <a:lnTo>
                  <a:pt x="6603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515870" h="2515870">
                <a:moveTo>
                  <a:pt x="85090" y="85090"/>
                </a:moveTo>
                <a:lnTo>
                  <a:pt x="66040" y="85090"/>
                </a:lnTo>
                <a:lnTo>
                  <a:pt x="72389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515870" h="2515870">
                <a:moveTo>
                  <a:pt x="91440" y="91440"/>
                </a:moveTo>
                <a:lnTo>
                  <a:pt x="72390" y="91440"/>
                </a:lnTo>
                <a:lnTo>
                  <a:pt x="78739" y="97789"/>
                </a:lnTo>
                <a:lnTo>
                  <a:pt x="97789" y="97789"/>
                </a:lnTo>
                <a:lnTo>
                  <a:pt x="91440" y="91440"/>
                </a:lnTo>
                <a:close/>
              </a:path>
              <a:path w="2515870" h="2515870">
                <a:moveTo>
                  <a:pt x="97790" y="97790"/>
                </a:moveTo>
                <a:lnTo>
                  <a:pt x="78740" y="97790"/>
                </a:lnTo>
                <a:lnTo>
                  <a:pt x="85089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515870" h="2515870">
                <a:moveTo>
                  <a:pt x="104140" y="104140"/>
                </a:moveTo>
                <a:lnTo>
                  <a:pt x="85090" y="104140"/>
                </a:lnTo>
                <a:lnTo>
                  <a:pt x="91439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515870" h="2515870">
                <a:moveTo>
                  <a:pt x="110490" y="110490"/>
                </a:moveTo>
                <a:lnTo>
                  <a:pt x="91440" y="110490"/>
                </a:lnTo>
                <a:lnTo>
                  <a:pt x="97789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515870" h="2515870">
                <a:moveTo>
                  <a:pt x="116840" y="116840"/>
                </a:moveTo>
                <a:lnTo>
                  <a:pt x="97790" y="116840"/>
                </a:lnTo>
                <a:lnTo>
                  <a:pt x="104139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515870" h="2515870">
                <a:moveTo>
                  <a:pt x="123190" y="123190"/>
                </a:moveTo>
                <a:lnTo>
                  <a:pt x="104140" y="123190"/>
                </a:lnTo>
                <a:lnTo>
                  <a:pt x="110489" y="129539"/>
                </a:lnTo>
                <a:lnTo>
                  <a:pt x="129539" y="129539"/>
                </a:lnTo>
                <a:lnTo>
                  <a:pt x="123190" y="123190"/>
                </a:lnTo>
                <a:close/>
              </a:path>
              <a:path w="2515870" h="2515870">
                <a:moveTo>
                  <a:pt x="129540" y="129540"/>
                </a:moveTo>
                <a:lnTo>
                  <a:pt x="110490" y="129540"/>
                </a:lnTo>
                <a:lnTo>
                  <a:pt x="116839" y="135889"/>
                </a:lnTo>
                <a:lnTo>
                  <a:pt x="135889" y="135889"/>
                </a:lnTo>
                <a:lnTo>
                  <a:pt x="129540" y="129540"/>
                </a:lnTo>
                <a:close/>
              </a:path>
              <a:path w="2515870" h="2515870">
                <a:moveTo>
                  <a:pt x="135890" y="135890"/>
                </a:moveTo>
                <a:lnTo>
                  <a:pt x="116840" y="135890"/>
                </a:lnTo>
                <a:lnTo>
                  <a:pt x="123189" y="142239"/>
                </a:lnTo>
                <a:lnTo>
                  <a:pt x="142239" y="142239"/>
                </a:lnTo>
                <a:lnTo>
                  <a:pt x="135890" y="135890"/>
                </a:lnTo>
                <a:close/>
              </a:path>
              <a:path w="2515870" h="2515870">
                <a:moveTo>
                  <a:pt x="142240" y="142240"/>
                </a:moveTo>
                <a:lnTo>
                  <a:pt x="123190" y="142240"/>
                </a:lnTo>
                <a:lnTo>
                  <a:pt x="129539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515870" h="2515870">
                <a:moveTo>
                  <a:pt x="148590" y="148590"/>
                </a:moveTo>
                <a:lnTo>
                  <a:pt x="129540" y="148590"/>
                </a:lnTo>
                <a:lnTo>
                  <a:pt x="135890" y="154940"/>
                </a:lnTo>
                <a:lnTo>
                  <a:pt x="154940" y="154940"/>
                </a:lnTo>
                <a:lnTo>
                  <a:pt x="148590" y="148590"/>
                </a:lnTo>
                <a:close/>
              </a:path>
              <a:path w="2515870" h="2515870">
                <a:moveTo>
                  <a:pt x="154940" y="154940"/>
                </a:moveTo>
                <a:lnTo>
                  <a:pt x="135890" y="15494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54940" y="154940"/>
                </a:lnTo>
                <a:close/>
              </a:path>
              <a:path w="2515870" h="2515870">
                <a:moveTo>
                  <a:pt x="161290" y="161290"/>
                </a:moveTo>
                <a:lnTo>
                  <a:pt x="142240" y="161290"/>
                </a:lnTo>
                <a:lnTo>
                  <a:pt x="148589" y="167639"/>
                </a:lnTo>
                <a:lnTo>
                  <a:pt x="167639" y="167639"/>
                </a:lnTo>
                <a:lnTo>
                  <a:pt x="161290" y="161290"/>
                </a:lnTo>
                <a:close/>
              </a:path>
              <a:path w="2515870" h="2515870">
                <a:moveTo>
                  <a:pt x="167640" y="167640"/>
                </a:moveTo>
                <a:lnTo>
                  <a:pt x="148590" y="167640"/>
                </a:lnTo>
                <a:lnTo>
                  <a:pt x="154939" y="173989"/>
                </a:lnTo>
                <a:lnTo>
                  <a:pt x="173989" y="173989"/>
                </a:lnTo>
                <a:lnTo>
                  <a:pt x="167640" y="167640"/>
                </a:lnTo>
                <a:close/>
              </a:path>
              <a:path w="2515870" h="2515870">
                <a:moveTo>
                  <a:pt x="173990" y="173990"/>
                </a:moveTo>
                <a:lnTo>
                  <a:pt x="154940" y="173990"/>
                </a:lnTo>
                <a:lnTo>
                  <a:pt x="161289" y="180339"/>
                </a:lnTo>
                <a:lnTo>
                  <a:pt x="180339" y="180339"/>
                </a:lnTo>
                <a:lnTo>
                  <a:pt x="173990" y="173990"/>
                </a:lnTo>
                <a:close/>
              </a:path>
              <a:path w="2515870" h="2515870">
                <a:moveTo>
                  <a:pt x="180339" y="180339"/>
                </a:moveTo>
                <a:lnTo>
                  <a:pt x="161289" y="180339"/>
                </a:lnTo>
                <a:lnTo>
                  <a:pt x="167640" y="186690"/>
                </a:lnTo>
                <a:lnTo>
                  <a:pt x="186690" y="186690"/>
                </a:lnTo>
                <a:lnTo>
                  <a:pt x="180339" y="180339"/>
                </a:lnTo>
                <a:close/>
              </a:path>
              <a:path w="2515870" h="2515870">
                <a:moveTo>
                  <a:pt x="186690" y="186690"/>
                </a:moveTo>
                <a:lnTo>
                  <a:pt x="167640" y="186690"/>
                </a:lnTo>
                <a:lnTo>
                  <a:pt x="180339" y="199389"/>
                </a:lnTo>
                <a:lnTo>
                  <a:pt x="199389" y="199389"/>
                </a:lnTo>
                <a:lnTo>
                  <a:pt x="186690" y="186690"/>
                </a:lnTo>
                <a:close/>
              </a:path>
              <a:path w="2515870" h="2515870">
                <a:moveTo>
                  <a:pt x="199390" y="199390"/>
                </a:moveTo>
                <a:lnTo>
                  <a:pt x="180340" y="199390"/>
                </a:lnTo>
                <a:lnTo>
                  <a:pt x="186689" y="205739"/>
                </a:lnTo>
                <a:lnTo>
                  <a:pt x="205739" y="205739"/>
                </a:lnTo>
                <a:lnTo>
                  <a:pt x="199390" y="199390"/>
                </a:lnTo>
                <a:close/>
              </a:path>
              <a:path w="2515870" h="2515870">
                <a:moveTo>
                  <a:pt x="205740" y="205740"/>
                </a:moveTo>
                <a:lnTo>
                  <a:pt x="186690" y="205740"/>
                </a:lnTo>
                <a:lnTo>
                  <a:pt x="199390" y="218440"/>
                </a:lnTo>
                <a:lnTo>
                  <a:pt x="218440" y="218440"/>
                </a:lnTo>
                <a:lnTo>
                  <a:pt x="205740" y="205740"/>
                </a:lnTo>
                <a:close/>
              </a:path>
              <a:path w="2515870" h="2515870">
                <a:moveTo>
                  <a:pt x="218440" y="218440"/>
                </a:moveTo>
                <a:lnTo>
                  <a:pt x="199390" y="218440"/>
                </a:lnTo>
                <a:lnTo>
                  <a:pt x="212089" y="231139"/>
                </a:lnTo>
                <a:lnTo>
                  <a:pt x="231139" y="231139"/>
                </a:lnTo>
                <a:lnTo>
                  <a:pt x="218440" y="218440"/>
                </a:lnTo>
                <a:close/>
              </a:path>
              <a:path w="2515870" h="2515870">
                <a:moveTo>
                  <a:pt x="231140" y="231140"/>
                </a:moveTo>
                <a:lnTo>
                  <a:pt x="212090" y="231140"/>
                </a:lnTo>
                <a:lnTo>
                  <a:pt x="231139" y="250189"/>
                </a:lnTo>
                <a:lnTo>
                  <a:pt x="250189" y="250189"/>
                </a:lnTo>
                <a:lnTo>
                  <a:pt x="231140" y="231140"/>
                </a:lnTo>
                <a:close/>
              </a:path>
              <a:path w="2515870" h="2515870">
                <a:moveTo>
                  <a:pt x="250190" y="250190"/>
                </a:moveTo>
                <a:lnTo>
                  <a:pt x="231140" y="25019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515870" h="2515870">
                <a:moveTo>
                  <a:pt x="256540" y="256540"/>
                </a:moveTo>
                <a:lnTo>
                  <a:pt x="237490" y="256540"/>
                </a:lnTo>
                <a:lnTo>
                  <a:pt x="243839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515870" h="2515870">
                <a:moveTo>
                  <a:pt x="262890" y="262890"/>
                </a:moveTo>
                <a:lnTo>
                  <a:pt x="243840" y="262890"/>
                </a:lnTo>
                <a:lnTo>
                  <a:pt x="25018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515870" h="2515870">
                <a:moveTo>
                  <a:pt x="269240" y="269240"/>
                </a:moveTo>
                <a:lnTo>
                  <a:pt x="250190" y="269240"/>
                </a:lnTo>
                <a:lnTo>
                  <a:pt x="256539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515870" h="2515870">
                <a:moveTo>
                  <a:pt x="275590" y="275590"/>
                </a:moveTo>
                <a:lnTo>
                  <a:pt x="256540" y="275590"/>
                </a:lnTo>
                <a:lnTo>
                  <a:pt x="262890" y="281940"/>
                </a:lnTo>
                <a:lnTo>
                  <a:pt x="281940" y="281940"/>
                </a:lnTo>
                <a:lnTo>
                  <a:pt x="275590" y="275590"/>
                </a:lnTo>
                <a:close/>
              </a:path>
              <a:path w="2515870" h="2515870">
                <a:moveTo>
                  <a:pt x="281940" y="281940"/>
                </a:moveTo>
                <a:lnTo>
                  <a:pt x="262890" y="281940"/>
                </a:lnTo>
                <a:lnTo>
                  <a:pt x="269239" y="288289"/>
                </a:lnTo>
                <a:lnTo>
                  <a:pt x="288289" y="288289"/>
                </a:lnTo>
                <a:lnTo>
                  <a:pt x="281940" y="281940"/>
                </a:lnTo>
                <a:close/>
              </a:path>
              <a:path w="2515870" h="2515870">
                <a:moveTo>
                  <a:pt x="288290" y="288290"/>
                </a:moveTo>
                <a:lnTo>
                  <a:pt x="269240" y="288290"/>
                </a:lnTo>
                <a:lnTo>
                  <a:pt x="27558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515870" h="2515870">
                <a:moveTo>
                  <a:pt x="294640" y="294640"/>
                </a:moveTo>
                <a:lnTo>
                  <a:pt x="275590" y="294640"/>
                </a:lnTo>
                <a:lnTo>
                  <a:pt x="281940" y="300990"/>
                </a:lnTo>
                <a:lnTo>
                  <a:pt x="300990" y="300990"/>
                </a:lnTo>
                <a:lnTo>
                  <a:pt x="294640" y="294640"/>
                </a:lnTo>
                <a:close/>
              </a:path>
              <a:path w="2515870" h="2515870">
                <a:moveTo>
                  <a:pt x="300990" y="300990"/>
                </a:moveTo>
                <a:lnTo>
                  <a:pt x="281940" y="300990"/>
                </a:lnTo>
                <a:lnTo>
                  <a:pt x="288289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515870" h="2515870">
                <a:moveTo>
                  <a:pt x="307340" y="307340"/>
                </a:moveTo>
                <a:lnTo>
                  <a:pt x="288290" y="307340"/>
                </a:lnTo>
                <a:lnTo>
                  <a:pt x="294639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515870" h="2515870">
                <a:moveTo>
                  <a:pt x="313690" y="313690"/>
                </a:moveTo>
                <a:lnTo>
                  <a:pt x="294640" y="313690"/>
                </a:lnTo>
                <a:lnTo>
                  <a:pt x="307339" y="326389"/>
                </a:lnTo>
                <a:lnTo>
                  <a:pt x="326389" y="326389"/>
                </a:lnTo>
                <a:lnTo>
                  <a:pt x="313690" y="313690"/>
                </a:lnTo>
                <a:close/>
              </a:path>
              <a:path w="2515870" h="2515870">
                <a:moveTo>
                  <a:pt x="326390" y="326390"/>
                </a:moveTo>
                <a:lnTo>
                  <a:pt x="307340" y="326390"/>
                </a:lnTo>
                <a:lnTo>
                  <a:pt x="313689" y="332739"/>
                </a:lnTo>
                <a:lnTo>
                  <a:pt x="332739" y="332739"/>
                </a:lnTo>
                <a:lnTo>
                  <a:pt x="326390" y="326390"/>
                </a:lnTo>
                <a:close/>
              </a:path>
              <a:path w="2515870" h="2515870">
                <a:moveTo>
                  <a:pt x="332740" y="332740"/>
                </a:moveTo>
                <a:lnTo>
                  <a:pt x="313690" y="332740"/>
                </a:lnTo>
                <a:lnTo>
                  <a:pt x="320039" y="339089"/>
                </a:lnTo>
                <a:lnTo>
                  <a:pt x="339089" y="339089"/>
                </a:lnTo>
                <a:lnTo>
                  <a:pt x="332740" y="332740"/>
                </a:lnTo>
                <a:close/>
              </a:path>
              <a:path w="2515870" h="2515870">
                <a:moveTo>
                  <a:pt x="339090" y="339090"/>
                </a:moveTo>
                <a:lnTo>
                  <a:pt x="320040" y="339090"/>
                </a:lnTo>
                <a:lnTo>
                  <a:pt x="326390" y="345440"/>
                </a:lnTo>
                <a:lnTo>
                  <a:pt x="345440" y="345440"/>
                </a:lnTo>
                <a:lnTo>
                  <a:pt x="339090" y="339090"/>
                </a:lnTo>
                <a:close/>
              </a:path>
              <a:path w="2515870" h="2515870">
                <a:moveTo>
                  <a:pt x="345440" y="345440"/>
                </a:moveTo>
                <a:lnTo>
                  <a:pt x="326390" y="345440"/>
                </a:lnTo>
                <a:lnTo>
                  <a:pt x="339089" y="358139"/>
                </a:lnTo>
                <a:lnTo>
                  <a:pt x="358139" y="358139"/>
                </a:lnTo>
                <a:lnTo>
                  <a:pt x="345440" y="345440"/>
                </a:lnTo>
                <a:close/>
              </a:path>
              <a:path w="2515870" h="2515870">
                <a:moveTo>
                  <a:pt x="358140" y="358140"/>
                </a:moveTo>
                <a:lnTo>
                  <a:pt x="339090" y="358140"/>
                </a:lnTo>
                <a:lnTo>
                  <a:pt x="351789" y="370839"/>
                </a:lnTo>
                <a:lnTo>
                  <a:pt x="370839" y="370839"/>
                </a:lnTo>
                <a:lnTo>
                  <a:pt x="358140" y="358140"/>
                </a:lnTo>
                <a:close/>
              </a:path>
              <a:path w="2515870" h="2515870">
                <a:moveTo>
                  <a:pt x="370840" y="370840"/>
                </a:moveTo>
                <a:lnTo>
                  <a:pt x="351790" y="370840"/>
                </a:lnTo>
                <a:lnTo>
                  <a:pt x="358140" y="377190"/>
                </a:lnTo>
                <a:lnTo>
                  <a:pt x="377190" y="377190"/>
                </a:lnTo>
                <a:lnTo>
                  <a:pt x="370840" y="370840"/>
                </a:lnTo>
                <a:close/>
              </a:path>
              <a:path w="2515870" h="2515870">
                <a:moveTo>
                  <a:pt x="377190" y="377190"/>
                </a:moveTo>
                <a:lnTo>
                  <a:pt x="358140" y="377190"/>
                </a:lnTo>
                <a:lnTo>
                  <a:pt x="370840" y="389890"/>
                </a:lnTo>
                <a:lnTo>
                  <a:pt x="389890" y="389890"/>
                </a:lnTo>
                <a:lnTo>
                  <a:pt x="377190" y="377190"/>
                </a:lnTo>
                <a:close/>
              </a:path>
              <a:path w="2515870" h="2515870">
                <a:moveTo>
                  <a:pt x="389890" y="389890"/>
                </a:moveTo>
                <a:lnTo>
                  <a:pt x="370840" y="389890"/>
                </a:lnTo>
                <a:lnTo>
                  <a:pt x="383540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515870" h="2515870">
                <a:moveTo>
                  <a:pt x="402590" y="402590"/>
                </a:moveTo>
                <a:lnTo>
                  <a:pt x="383540" y="402590"/>
                </a:lnTo>
                <a:lnTo>
                  <a:pt x="389889" y="408939"/>
                </a:lnTo>
                <a:lnTo>
                  <a:pt x="408939" y="408939"/>
                </a:lnTo>
                <a:lnTo>
                  <a:pt x="402590" y="402590"/>
                </a:lnTo>
                <a:close/>
              </a:path>
              <a:path w="2515870" h="2515870">
                <a:moveTo>
                  <a:pt x="408940" y="408940"/>
                </a:moveTo>
                <a:lnTo>
                  <a:pt x="389890" y="408940"/>
                </a:lnTo>
                <a:lnTo>
                  <a:pt x="415290" y="434340"/>
                </a:lnTo>
                <a:lnTo>
                  <a:pt x="434340" y="434340"/>
                </a:lnTo>
                <a:lnTo>
                  <a:pt x="408940" y="408940"/>
                </a:lnTo>
                <a:close/>
              </a:path>
              <a:path w="2515870" h="2515870">
                <a:moveTo>
                  <a:pt x="434340" y="434340"/>
                </a:moveTo>
                <a:lnTo>
                  <a:pt x="415290" y="434340"/>
                </a:lnTo>
                <a:lnTo>
                  <a:pt x="421639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515870" h="2515870">
                <a:moveTo>
                  <a:pt x="440690" y="440690"/>
                </a:moveTo>
                <a:lnTo>
                  <a:pt x="421640" y="440690"/>
                </a:lnTo>
                <a:lnTo>
                  <a:pt x="427989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515870" h="2515870">
                <a:moveTo>
                  <a:pt x="447040" y="447040"/>
                </a:moveTo>
                <a:lnTo>
                  <a:pt x="427990" y="447040"/>
                </a:lnTo>
                <a:lnTo>
                  <a:pt x="434339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515870" h="2515870">
                <a:moveTo>
                  <a:pt x="453390" y="453390"/>
                </a:moveTo>
                <a:lnTo>
                  <a:pt x="434340" y="453390"/>
                </a:lnTo>
                <a:lnTo>
                  <a:pt x="440689" y="459739"/>
                </a:lnTo>
                <a:lnTo>
                  <a:pt x="459739" y="459739"/>
                </a:lnTo>
                <a:lnTo>
                  <a:pt x="453390" y="453390"/>
                </a:lnTo>
                <a:close/>
              </a:path>
              <a:path w="2515870" h="2515870">
                <a:moveTo>
                  <a:pt x="459740" y="459740"/>
                </a:moveTo>
                <a:lnTo>
                  <a:pt x="440690" y="459740"/>
                </a:lnTo>
                <a:lnTo>
                  <a:pt x="447039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515870" h="2515870">
                <a:moveTo>
                  <a:pt x="466090" y="466090"/>
                </a:moveTo>
                <a:lnTo>
                  <a:pt x="447040" y="466090"/>
                </a:lnTo>
                <a:lnTo>
                  <a:pt x="453389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515870" h="2515870">
                <a:moveTo>
                  <a:pt x="472440" y="472440"/>
                </a:moveTo>
                <a:lnTo>
                  <a:pt x="453390" y="472440"/>
                </a:lnTo>
                <a:lnTo>
                  <a:pt x="466089" y="485139"/>
                </a:lnTo>
                <a:lnTo>
                  <a:pt x="485139" y="485139"/>
                </a:lnTo>
                <a:lnTo>
                  <a:pt x="472440" y="472440"/>
                </a:lnTo>
                <a:close/>
              </a:path>
              <a:path w="2515870" h="2515870">
                <a:moveTo>
                  <a:pt x="485140" y="485140"/>
                </a:moveTo>
                <a:lnTo>
                  <a:pt x="466090" y="485140"/>
                </a:lnTo>
                <a:lnTo>
                  <a:pt x="472439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515870" h="2515870">
                <a:moveTo>
                  <a:pt x="491490" y="491490"/>
                </a:moveTo>
                <a:lnTo>
                  <a:pt x="472440" y="491490"/>
                </a:lnTo>
                <a:lnTo>
                  <a:pt x="478789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515870" h="2515870">
                <a:moveTo>
                  <a:pt x="497840" y="497840"/>
                </a:moveTo>
                <a:lnTo>
                  <a:pt x="478790" y="497840"/>
                </a:lnTo>
                <a:lnTo>
                  <a:pt x="485139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515870" h="2515870">
                <a:moveTo>
                  <a:pt x="504190" y="504190"/>
                </a:moveTo>
                <a:lnTo>
                  <a:pt x="485140" y="504190"/>
                </a:lnTo>
                <a:lnTo>
                  <a:pt x="491489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515870" h="2515870">
                <a:moveTo>
                  <a:pt x="510540" y="510540"/>
                </a:moveTo>
                <a:lnTo>
                  <a:pt x="491490" y="510540"/>
                </a:lnTo>
                <a:lnTo>
                  <a:pt x="497839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515870" h="2515870">
                <a:moveTo>
                  <a:pt x="516890" y="516890"/>
                </a:moveTo>
                <a:lnTo>
                  <a:pt x="497840" y="516890"/>
                </a:lnTo>
                <a:lnTo>
                  <a:pt x="504189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515870" h="2515870">
                <a:moveTo>
                  <a:pt x="523240" y="523240"/>
                </a:moveTo>
                <a:lnTo>
                  <a:pt x="504190" y="523240"/>
                </a:lnTo>
                <a:lnTo>
                  <a:pt x="510539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515870" h="2515870">
                <a:moveTo>
                  <a:pt x="529590" y="529590"/>
                </a:moveTo>
                <a:lnTo>
                  <a:pt x="510540" y="529590"/>
                </a:lnTo>
                <a:lnTo>
                  <a:pt x="516889" y="535939"/>
                </a:lnTo>
                <a:lnTo>
                  <a:pt x="535939" y="535939"/>
                </a:lnTo>
                <a:lnTo>
                  <a:pt x="529590" y="529590"/>
                </a:lnTo>
                <a:close/>
              </a:path>
              <a:path w="2515870" h="2515870">
                <a:moveTo>
                  <a:pt x="535940" y="535940"/>
                </a:moveTo>
                <a:lnTo>
                  <a:pt x="516890" y="535940"/>
                </a:lnTo>
                <a:lnTo>
                  <a:pt x="523239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515870" h="2515870">
                <a:moveTo>
                  <a:pt x="542290" y="542290"/>
                </a:moveTo>
                <a:lnTo>
                  <a:pt x="523240" y="542290"/>
                </a:lnTo>
                <a:lnTo>
                  <a:pt x="52958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515870" h="2515870">
                <a:moveTo>
                  <a:pt x="548640" y="548640"/>
                </a:moveTo>
                <a:lnTo>
                  <a:pt x="529590" y="548640"/>
                </a:lnTo>
                <a:lnTo>
                  <a:pt x="535939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515870" h="2515870">
                <a:moveTo>
                  <a:pt x="554990" y="554990"/>
                </a:moveTo>
                <a:lnTo>
                  <a:pt x="535940" y="554990"/>
                </a:lnTo>
                <a:lnTo>
                  <a:pt x="542289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515870" h="2515870">
                <a:moveTo>
                  <a:pt x="561340" y="561340"/>
                </a:moveTo>
                <a:lnTo>
                  <a:pt x="542290" y="561340"/>
                </a:lnTo>
                <a:lnTo>
                  <a:pt x="548639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515870" h="2515870">
                <a:moveTo>
                  <a:pt x="567690" y="567690"/>
                </a:moveTo>
                <a:lnTo>
                  <a:pt x="548640" y="567690"/>
                </a:lnTo>
                <a:lnTo>
                  <a:pt x="554989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515870" h="2515870">
                <a:moveTo>
                  <a:pt x="574040" y="574040"/>
                </a:moveTo>
                <a:lnTo>
                  <a:pt x="554990" y="574040"/>
                </a:lnTo>
                <a:lnTo>
                  <a:pt x="561339" y="580389"/>
                </a:lnTo>
                <a:lnTo>
                  <a:pt x="580389" y="580389"/>
                </a:lnTo>
                <a:lnTo>
                  <a:pt x="574040" y="574040"/>
                </a:lnTo>
                <a:close/>
              </a:path>
              <a:path w="2515870" h="2515870">
                <a:moveTo>
                  <a:pt x="580390" y="580390"/>
                </a:moveTo>
                <a:lnTo>
                  <a:pt x="561340" y="580390"/>
                </a:lnTo>
                <a:lnTo>
                  <a:pt x="567689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515870" h="2515870">
                <a:moveTo>
                  <a:pt x="586740" y="586740"/>
                </a:moveTo>
                <a:lnTo>
                  <a:pt x="567690" y="586740"/>
                </a:lnTo>
                <a:lnTo>
                  <a:pt x="574039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515870" h="2515870">
                <a:moveTo>
                  <a:pt x="593090" y="593090"/>
                </a:moveTo>
                <a:lnTo>
                  <a:pt x="574040" y="593090"/>
                </a:lnTo>
                <a:lnTo>
                  <a:pt x="580389" y="599439"/>
                </a:lnTo>
                <a:lnTo>
                  <a:pt x="599439" y="599439"/>
                </a:lnTo>
                <a:lnTo>
                  <a:pt x="593090" y="593090"/>
                </a:lnTo>
                <a:close/>
              </a:path>
              <a:path w="2515870" h="2515870">
                <a:moveTo>
                  <a:pt x="599440" y="599440"/>
                </a:moveTo>
                <a:lnTo>
                  <a:pt x="580390" y="599440"/>
                </a:lnTo>
                <a:lnTo>
                  <a:pt x="586739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515870" h="2515870">
                <a:moveTo>
                  <a:pt x="605790" y="605790"/>
                </a:moveTo>
                <a:lnTo>
                  <a:pt x="586740" y="605790"/>
                </a:lnTo>
                <a:lnTo>
                  <a:pt x="593089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515870" h="2515870">
                <a:moveTo>
                  <a:pt x="612140" y="612140"/>
                </a:moveTo>
                <a:lnTo>
                  <a:pt x="593090" y="612140"/>
                </a:lnTo>
                <a:lnTo>
                  <a:pt x="599439" y="618489"/>
                </a:lnTo>
                <a:lnTo>
                  <a:pt x="618489" y="618489"/>
                </a:lnTo>
                <a:lnTo>
                  <a:pt x="612140" y="612140"/>
                </a:lnTo>
                <a:close/>
              </a:path>
              <a:path w="2515870" h="2515870">
                <a:moveTo>
                  <a:pt x="618490" y="618490"/>
                </a:moveTo>
                <a:lnTo>
                  <a:pt x="599440" y="618490"/>
                </a:lnTo>
                <a:lnTo>
                  <a:pt x="605789" y="624839"/>
                </a:lnTo>
                <a:lnTo>
                  <a:pt x="624839" y="624839"/>
                </a:lnTo>
                <a:lnTo>
                  <a:pt x="618490" y="618490"/>
                </a:lnTo>
                <a:close/>
              </a:path>
              <a:path w="2515870" h="2515870">
                <a:moveTo>
                  <a:pt x="624840" y="624840"/>
                </a:moveTo>
                <a:lnTo>
                  <a:pt x="605790" y="624840"/>
                </a:lnTo>
                <a:lnTo>
                  <a:pt x="612139" y="631189"/>
                </a:lnTo>
                <a:lnTo>
                  <a:pt x="631189" y="631189"/>
                </a:lnTo>
                <a:lnTo>
                  <a:pt x="624840" y="624840"/>
                </a:lnTo>
                <a:close/>
              </a:path>
              <a:path w="2515870" h="2515870">
                <a:moveTo>
                  <a:pt x="631190" y="631190"/>
                </a:moveTo>
                <a:lnTo>
                  <a:pt x="612140" y="631190"/>
                </a:lnTo>
                <a:lnTo>
                  <a:pt x="618490" y="637540"/>
                </a:lnTo>
                <a:lnTo>
                  <a:pt x="637540" y="637540"/>
                </a:lnTo>
                <a:lnTo>
                  <a:pt x="631190" y="631190"/>
                </a:lnTo>
                <a:close/>
              </a:path>
              <a:path w="2515870" h="2515870">
                <a:moveTo>
                  <a:pt x="637540" y="637540"/>
                </a:moveTo>
                <a:lnTo>
                  <a:pt x="618490" y="637540"/>
                </a:lnTo>
                <a:lnTo>
                  <a:pt x="624839" y="643889"/>
                </a:lnTo>
                <a:lnTo>
                  <a:pt x="643889" y="643889"/>
                </a:lnTo>
                <a:lnTo>
                  <a:pt x="637540" y="637540"/>
                </a:lnTo>
                <a:close/>
              </a:path>
              <a:path w="2515870" h="2515870">
                <a:moveTo>
                  <a:pt x="643890" y="643890"/>
                </a:moveTo>
                <a:lnTo>
                  <a:pt x="624840" y="643890"/>
                </a:lnTo>
                <a:lnTo>
                  <a:pt x="631189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515870" h="2515870">
                <a:moveTo>
                  <a:pt x="650240" y="650240"/>
                </a:moveTo>
                <a:lnTo>
                  <a:pt x="631190" y="650240"/>
                </a:lnTo>
                <a:lnTo>
                  <a:pt x="637539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515870" h="2515870">
                <a:moveTo>
                  <a:pt x="656590" y="656590"/>
                </a:moveTo>
                <a:lnTo>
                  <a:pt x="637540" y="656590"/>
                </a:lnTo>
                <a:lnTo>
                  <a:pt x="643889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515870" h="2515870">
                <a:moveTo>
                  <a:pt x="662940" y="662940"/>
                </a:moveTo>
                <a:lnTo>
                  <a:pt x="643890" y="662940"/>
                </a:lnTo>
                <a:lnTo>
                  <a:pt x="650239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515870" h="2515870">
                <a:moveTo>
                  <a:pt x="669290" y="669290"/>
                </a:moveTo>
                <a:lnTo>
                  <a:pt x="650240" y="669290"/>
                </a:lnTo>
                <a:lnTo>
                  <a:pt x="656589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515870" h="2515870">
                <a:moveTo>
                  <a:pt x="675640" y="675640"/>
                </a:moveTo>
                <a:lnTo>
                  <a:pt x="656590" y="675640"/>
                </a:lnTo>
                <a:lnTo>
                  <a:pt x="662939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515870" h="2515870">
                <a:moveTo>
                  <a:pt x="681990" y="681990"/>
                </a:moveTo>
                <a:lnTo>
                  <a:pt x="662940" y="681990"/>
                </a:lnTo>
                <a:lnTo>
                  <a:pt x="66928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515870" h="2515870">
                <a:moveTo>
                  <a:pt x="688340" y="688340"/>
                </a:moveTo>
                <a:lnTo>
                  <a:pt x="669290" y="688340"/>
                </a:lnTo>
                <a:lnTo>
                  <a:pt x="675639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515870" h="2515870">
                <a:moveTo>
                  <a:pt x="694690" y="694690"/>
                </a:moveTo>
                <a:lnTo>
                  <a:pt x="675640" y="694690"/>
                </a:lnTo>
                <a:lnTo>
                  <a:pt x="681989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515870" h="2515870">
                <a:moveTo>
                  <a:pt x="701040" y="701040"/>
                </a:moveTo>
                <a:lnTo>
                  <a:pt x="681990" y="701040"/>
                </a:lnTo>
                <a:lnTo>
                  <a:pt x="688339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515870" h="2515870">
                <a:moveTo>
                  <a:pt x="707390" y="707390"/>
                </a:moveTo>
                <a:lnTo>
                  <a:pt x="688340" y="707390"/>
                </a:lnTo>
                <a:lnTo>
                  <a:pt x="694689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515870" h="2515870">
                <a:moveTo>
                  <a:pt x="713740" y="713740"/>
                </a:moveTo>
                <a:lnTo>
                  <a:pt x="694690" y="713740"/>
                </a:lnTo>
                <a:lnTo>
                  <a:pt x="701040" y="720090"/>
                </a:lnTo>
                <a:lnTo>
                  <a:pt x="720090" y="720090"/>
                </a:lnTo>
                <a:lnTo>
                  <a:pt x="713740" y="713740"/>
                </a:lnTo>
                <a:close/>
              </a:path>
              <a:path w="2515870" h="2515870">
                <a:moveTo>
                  <a:pt x="720090" y="720090"/>
                </a:moveTo>
                <a:lnTo>
                  <a:pt x="701040" y="720090"/>
                </a:lnTo>
                <a:lnTo>
                  <a:pt x="707389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515870" h="2515870">
                <a:moveTo>
                  <a:pt x="726440" y="726440"/>
                </a:moveTo>
                <a:lnTo>
                  <a:pt x="707390" y="726440"/>
                </a:lnTo>
                <a:lnTo>
                  <a:pt x="720089" y="739139"/>
                </a:lnTo>
                <a:lnTo>
                  <a:pt x="739139" y="739139"/>
                </a:lnTo>
                <a:lnTo>
                  <a:pt x="726440" y="726440"/>
                </a:lnTo>
                <a:close/>
              </a:path>
              <a:path w="2515870" h="2515870">
                <a:moveTo>
                  <a:pt x="739140" y="739140"/>
                </a:moveTo>
                <a:lnTo>
                  <a:pt x="720090" y="739140"/>
                </a:lnTo>
                <a:lnTo>
                  <a:pt x="726439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515870" h="2515870">
                <a:moveTo>
                  <a:pt x="745490" y="745490"/>
                </a:moveTo>
                <a:lnTo>
                  <a:pt x="726440" y="745490"/>
                </a:lnTo>
                <a:lnTo>
                  <a:pt x="732789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515870" h="2515870">
                <a:moveTo>
                  <a:pt x="751840" y="751840"/>
                </a:moveTo>
                <a:lnTo>
                  <a:pt x="732790" y="751840"/>
                </a:lnTo>
                <a:lnTo>
                  <a:pt x="73913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515870" h="2515870">
                <a:moveTo>
                  <a:pt x="758190" y="758190"/>
                </a:moveTo>
                <a:lnTo>
                  <a:pt x="739140" y="758190"/>
                </a:lnTo>
                <a:lnTo>
                  <a:pt x="745489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515870" h="2515870">
                <a:moveTo>
                  <a:pt x="764540" y="764540"/>
                </a:moveTo>
                <a:lnTo>
                  <a:pt x="745490" y="764540"/>
                </a:lnTo>
                <a:lnTo>
                  <a:pt x="751839" y="770889"/>
                </a:lnTo>
                <a:lnTo>
                  <a:pt x="770889" y="770889"/>
                </a:lnTo>
                <a:lnTo>
                  <a:pt x="764540" y="764540"/>
                </a:lnTo>
                <a:close/>
              </a:path>
              <a:path w="2515870" h="2515870">
                <a:moveTo>
                  <a:pt x="770890" y="770890"/>
                </a:moveTo>
                <a:lnTo>
                  <a:pt x="751840" y="770890"/>
                </a:lnTo>
                <a:lnTo>
                  <a:pt x="758189" y="777239"/>
                </a:lnTo>
                <a:lnTo>
                  <a:pt x="777239" y="777239"/>
                </a:lnTo>
                <a:lnTo>
                  <a:pt x="770890" y="770890"/>
                </a:lnTo>
                <a:close/>
              </a:path>
              <a:path w="2515870" h="2515870">
                <a:moveTo>
                  <a:pt x="777240" y="777240"/>
                </a:moveTo>
                <a:lnTo>
                  <a:pt x="758190" y="777240"/>
                </a:lnTo>
                <a:lnTo>
                  <a:pt x="764539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515870" h="2515870">
                <a:moveTo>
                  <a:pt x="783590" y="783590"/>
                </a:moveTo>
                <a:lnTo>
                  <a:pt x="764540" y="783590"/>
                </a:lnTo>
                <a:lnTo>
                  <a:pt x="770889" y="789939"/>
                </a:lnTo>
                <a:lnTo>
                  <a:pt x="789939" y="789939"/>
                </a:lnTo>
                <a:lnTo>
                  <a:pt x="783590" y="783590"/>
                </a:lnTo>
                <a:close/>
              </a:path>
              <a:path w="2515870" h="2515870">
                <a:moveTo>
                  <a:pt x="789940" y="789940"/>
                </a:moveTo>
                <a:lnTo>
                  <a:pt x="770890" y="789940"/>
                </a:lnTo>
                <a:lnTo>
                  <a:pt x="777239" y="796289"/>
                </a:lnTo>
                <a:lnTo>
                  <a:pt x="796289" y="796289"/>
                </a:lnTo>
                <a:lnTo>
                  <a:pt x="789940" y="789940"/>
                </a:lnTo>
                <a:close/>
              </a:path>
              <a:path w="2515870" h="2515870">
                <a:moveTo>
                  <a:pt x="796290" y="796290"/>
                </a:moveTo>
                <a:lnTo>
                  <a:pt x="777240" y="796290"/>
                </a:lnTo>
                <a:lnTo>
                  <a:pt x="783589" y="802639"/>
                </a:lnTo>
                <a:lnTo>
                  <a:pt x="802639" y="802639"/>
                </a:lnTo>
                <a:lnTo>
                  <a:pt x="796290" y="796290"/>
                </a:lnTo>
                <a:close/>
              </a:path>
              <a:path w="2515870" h="2515870">
                <a:moveTo>
                  <a:pt x="802640" y="802640"/>
                </a:moveTo>
                <a:lnTo>
                  <a:pt x="783590" y="802640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2640" y="802640"/>
                </a:lnTo>
                <a:close/>
              </a:path>
              <a:path w="2515870" h="2515870">
                <a:moveTo>
                  <a:pt x="808990" y="808990"/>
                </a:moveTo>
                <a:lnTo>
                  <a:pt x="789940" y="808990"/>
                </a:lnTo>
                <a:lnTo>
                  <a:pt x="796289" y="815339"/>
                </a:lnTo>
                <a:lnTo>
                  <a:pt x="815339" y="815339"/>
                </a:lnTo>
                <a:lnTo>
                  <a:pt x="808990" y="808990"/>
                </a:lnTo>
                <a:close/>
              </a:path>
              <a:path w="2515870" h="2515870">
                <a:moveTo>
                  <a:pt x="815340" y="815340"/>
                </a:moveTo>
                <a:lnTo>
                  <a:pt x="796290" y="815340"/>
                </a:lnTo>
                <a:lnTo>
                  <a:pt x="802639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515870" h="2515870">
                <a:moveTo>
                  <a:pt x="821690" y="821690"/>
                </a:moveTo>
                <a:lnTo>
                  <a:pt x="802640" y="821690"/>
                </a:lnTo>
                <a:lnTo>
                  <a:pt x="80898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515870" h="2515870">
                <a:moveTo>
                  <a:pt x="828040" y="828040"/>
                </a:moveTo>
                <a:lnTo>
                  <a:pt x="808990" y="828040"/>
                </a:lnTo>
                <a:lnTo>
                  <a:pt x="815339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515870" h="2515870">
                <a:moveTo>
                  <a:pt x="834390" y="834390"/>
                </a:moveTo>
                <a:lnTo>
                  <a:pt x="815340" y="834390"/>
                </a:lnTo>
                <a:lnTo>
                  <a:pt x="821689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515870" h="2515870">
                <a:moveTo>
                  <a:pt x="840740" y="840740"/>
                </a:moveTo>
                <a:lnTo>
                  <a:pt x="821690" y="840740"/>
                </a:lnTo>
                <a:lnTo>
                  <a:pt x="828039" y="847089"/>
                </a:lnTo>
                <a:lnTo>
                  <a:pt x="847089" y="847089"/>
                </a:lnTo>
                <a:lnTo>
                  <a:pt x="840740" y="840740"/>
                </a:lnTo>
                <a:close/>
              </a:path>
              <a:path w="2515870" h="2515870">
                <a:moveTo>
                  <a:pt x="847090" y="847090"/>
                </a:moveTo>
                <a:lnTo>
                  <a:pt x="828040" y="847090"/>
                </a:lnTo>
                <a:lnTo>
                  <a:pt x="834389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515870" h="2515870">
                <a:moveTo>
                  <a:pt x="853440" y="853440"/>
                </a:moveTo>
                <a:lnTo>
                  <a:pt x="834390" y="853440"/>
                </a:lnTo>
                <a:lnTo>
                  <a:pt x="840739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515870" h="2515870">
                <a:moveTo>
                  <a:pt x="859790" y="859790"/>
                </a:moveTo>
                <a:lnTo>
                  <a:pt x="840740" y="859790"/>
                </a:lnTo>
                <a:lnTo>
                  <a:pt x="847089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515870" h="2515870">
                <a:moveTo>
                  <a:pt x="866140" y="866140"/>
                </a:moveTo>
                <a:lnTo>
                  <a:pt x="847090" y="866140"/>
                </a:lnTo>
                <a:lnTo>
                  <a:pt x="853439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515870" h="2515870">
                <a:moveTo>
                  <a:pt x="872490" y="872490"/>
                </a:moveTo>
                <a:lnTo>
                  <a:pt x="853440" y="872490"/>
                </a:lnTo>
                <a:lnTo>
                  <a:pt x="866139" y="885189"/>
                </a:lnTo>
                <a:lnTo>
                  <a:pt x="885189" y="885189"/>
                </a:lnTo>
                <a:lnTo>
                  <a:pt x="872490" y="872490"/>
                </a:lnTo>
                <a:close/>
              </a:path>
              <a:path w="2515870" h="2515870">
                <a:moveTo>
                  <a:pt x="885190" y="885190"/>
                </a:moveTo>
                <a:lnTo>
                  <a:pt x="866140" y="885190"/>
                </a:lnTo>
                <a:lnTo>
                  <a:pt x="872489" y="891539"/>
                </a:lnTo>
                <a:lnTo>
                  <a:pt x="891539" y="891539"/>
                </a:lnTo>
                <a:lnTo>
                  <a:pt x="885190" y="885190"/>
                </a:lnTo>
                <a:close/>
              </a:path>
              <a:path w="2515870" h="2515870">
                <a:moveTo>
                  <a:pt x="891540" y="891540"/>
                </a:moveTo>
                <a:lnTo>
                  <a:pt x="872490" y="891540"/>
                </a:lnTo>
                <a:lnTo>
                  <a:pt x="886459" y="905510"/>
                </a:lnTo>
                <a:lnTo>
                  <a:pt x="905509" y="905510"/>
                </a:lnTo>
                <a:lnTo>
                  <a:pt x="891540" y="891540"/>
                </a:lnTo>
                <a:close/>
              </a:path>
              <a:path w="2515870" h="2515870">
                <a:moveTo>
                  <a:pt x="905510" y="905510"/>
                </a:moveTo>
                <a:lnTo>
                  <a:pt x="886460" y="905510"/>
                </a:lnTo>
                <a:lnTo>
                  <a:pt x="924559" y="943610"/>
                </a:lnTo>
                <a:lnTo>
                  <a:pt x="943609" y="943610"/>
                </a:lnTo>
                <a:lnTo>
                  <a:pt x="905510" y="905510"/>
                </a:lnTo>
                <a:close/>
              </a:path>
              <a:path w="2515870" h="2515870">
                <a:moveTo>
                  <a:pt x="943610" y="943610"/>
                </a:moveTo>
                <a:lnTo>
                  <a:pt x="924560" y="943610"/>
                </a:lnTo>
                <a:lnTo>
                  <a:pt x="966469" y="985519"/>
                </a:lnTo>
                <a:lnTo>
                  <a:pt x="985519" y="985519"/>
                </a:lnTo>
                <a:lnTo>
                  <a:pt x="943610" y="943610"/>
                </a:lnTo>
                <a:close/>
              </a:path>
              <a:path w="2515870" h="2515870">
                <a:moveTo>
                  <a:pt x="985519" y="985520"/>
                </a:moveTo>
                <a:lnTo>
                  <a:pt x="966469" y="985520"/>
                </a:lnTo>
                <a:lnTo>
                  <a:pt x="981709" y="1000760"/>
                </a:lnTo>
                <a:lnTo>
                  <a:pt x="1000759" y="1000760"/>
                </a:lnTo>
                <a:lnTo>
                  <a:pt x="985519" y="985520"/>
                </a:lnTo>
                <a:close/>
              </a:path>
              <a:path w="2515870" h="2515870">
                <a:moveTo>
                  <a:pt x="1000760" y="1000760"/>
                </a:moveTo>
                <a:lnTo>
                  <a:pt x="981710" y="1000760"/>
                </a:lnTo>
                <a:lnTo>
                  <a:pt x="998219" y="1017270"/>
                </a:lnTo>
                <a:lnTo>
                  <a:pt x="1017269" y="1017270"/>
                </a:lnTo>
                <a:lnTo>
                  <a:pt x="1000760" y="1000760"/>
                </a:lnTo>
                <a:close/>
              </a:path>
              <a:path w="2515870" h="2515870">
                <a:moveTo>
                  <a:pt x="1017270" y="1017270"/>
                </a:moveTo>
                <a:lnTo>
                  <a:pt x="998220" y="1017270"/>
                </a:lnTo>
                <a:lnTo>
                  <a:pt x="1023619" y="1042669"/>
                </a:lnTo>
                <a:lnTo>
                  <a:pt x="1042669" y="1042669"/>
                </a:lnTo>
                <a:lnTo>
                  <a:pt x="1017270" y="1017270"/>
                </a:lnTo>
                <a:close/>
              </a:path>
              <a:path w="2515870" h="2515870">
                <a:moveTo>
                  <a:pt x="1042670" y="1042670"/>
                </a:moveTo>
                <a:lnTo>
                  <a:pt x="1023620" y="1042670"/>
                </a:lnTo>
                <a:lnTo>
                  <a:pt x="1038859" y="1057910"/>
                </a:lnTo>
                <a:lnTo>
                  <a:pt x="1057909" y="1057910"/>
                </a:lnTo>
                <a:lnTo>
                  <a:pt x="1042670" y="1042670"/>
                </a:lnTo>
                <a:close/>
              </a:path>
              <a:path w="2515870" h="2515870">
                <a:moveTo>
                  <a:pt x="1057910" y="1057910"/>
                </a:moveTo>
                <a:lnTo>
                  <a:pt x="1038860" y="105791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515870" h="2515870">
                <a:moveTo>
                  <a:pt x="1064260" y="1064260"/>
                </a:moveTo>
                <a:lnTo>
                  <a:pt x="1045210" y="1064260"/>
                </a:lnTo>
                <a:lnTo>
                  <a:pt x="1049020" y="1068070"/>
                </a:lnTo>
                <a:lnTo>
                  <a:pt x="1068070" y="1068070"/>
                </a:lnTo>
                <a:lnTo>
                  <a:pt x="1064260" y="1064260"/>
                </a:lnTo>
                <a:close/>
              </a:path>
              <a:path w="2515870" h="2515870">
                <a:moveTo>
                  <a:pt x="1068070" y="1068070"/>
                </a:moveTo>
                <a:lnTo>
                  <a:pt x="1049020" y="1068070"/>
                </a:lnTo>
                <a:lnTo>
                  <a:pt x="1055369" y="1074420"/>
                </a:lnTo>
                <a:lnTo>
                  <a:pt x="1074419" y="1074420"/>
                </a:lnTo>
                <a:lnTo>
                  <a:pt x="1068070" y="1068070"/>
                </a:lnTo>
                <a:close/>
              </a:path>
              <a:path w="2515870" h="2515870">
                <a:moveTo>
                  <a:pt x="1074420" y="1074420"/>
                </a:moveTo>
                <a:lnTo>
                  <a:pt x="1055370" y="1074420"/>
                </a:lnTo>
                <a:lnTo>
                  <a:pt x="1064259" y="1083310"/>
                </a:lnTo>
                <a:lnTo>
                  <a:pt x="1083309" y="1083310"/>
                </a:lnTo>
                <a:lnTo>
                  <a:pt x="1074420" y="1074420"/>
                </a:lnTo>
                <a:close/>
              </a:path>
              <a:path w="2515870" h="2515870">
                <a:moveTo>
                  <a:pt x="1083310" y="1083310"/>
                </a:moveTo>
                <a:lnTo>
                  <a:pt x="1064260" y="1083310"/>
                </a:lnTo>
                <a:lnTo>
                  <a:pt x="1070609" y="1089660"/>
                </a:lnTo>
                <a:lnTo>
                  <a:pt x="1089659" y="1089660"/>
                </a:lnTo>
                <a:lnTo>
                  <a:pt x="1083310" y="1083310"/>
                </a:lnTo>
                <a:close/>
              </a:path>
              <a:path w="2515870" h="2515870">
                <a:moveTo>
                  <a:pt x="1089660" y="1089660"/>
                </a:moveTo>
                <a:lnTo>
                  <a:pt x="1070610" y="1089660"/>
                </a:lnTo>
                <a:lnTo>
                  <a:pt x="1076959" y="1096010"/>
                </a:lnTo>
                <a:lnTo>
                  <a:pt x="1096009" y="1096010"/>
                </a:lnTo>
                <a:lnTo>
                  <a:pt x="1089660" y="1089660"/>
                </a:lnTo>
                <a:close/>
              </a:path>
              <a:path w="2515870" h="2515870">
                <a:moveTo>
                  <a:pt x="1096010" y="1096010"/>
                </a:moveTo>
                <a:lnTo>
                  <a:pt x="1076960" y="1096010"/>
                </a:lnTo>
                <a:lnTo>
                  <a:pt x="1087119" y="1106170"/>
                </a:lnTo>
                <a:lnTo>
                  <a:pt x="1106169" y="1106170"/>
                </a:lnTo>
                <a:lnTo>
                  <a:pt x="1096010" y="1096010"/>
                </a:lnTo>
                <a:close/>
              </a:path>
              <a:path w="2515870" h="2515870">
                <a:moveTo>
                  <a:pt x="1106170" y="1106170"/>
                </a:moveTo>
                <a:lnTo>
                  <a:pt x="1087120" y="1106170"/>
                </a:lnTo>
                <a:lnTo>
                  <a:pt x="1093469" y="1112520"/>
                </a:lnTo>
                <a:lnTo>
                  <a:pt x="1112519" y="1112520"/>
                </a:lnTo>
                <a:lnTo>
                  <a:pt x="1106170" y="1106170"/>
                </a:lnTo>
                <a:close/>
              </a:path>
              <a:path w="2515870" h="2515870">
                <a:moveTo>
                  <a:pt x="1112520" y="1112520"/>
                </a:moveTo>
                <a:lnTo>
                  <a:pt x="1093470" y="1112520"/>
                </a:lnTo>
                <a:lnTo>
                  <a:pt x="1102359" y="1121410"/>
                </a:lnTo>
                <a:lnTo>
                  <a:pt x="1121409" y="1121410"/>
                </a:lnTo>
                <a:lnTo>
                  <a:pt x="1112520" y="1112520"/>
                </a:lnTo>
                <a:close/>
              </a:path>
              <a:path w="2515870" h="2515870">
                <a:moveTo>
                  <a:pt x="1121410" y="1121410"/>
                </a:moveTo>
                <a:lnTo>
                  <a:pt x="1102360" y="1121410"/>
                </a:lnTo>
                <a:lnTo>
                  <a:pt x="1108709" y="1127760"/>
                </a:lnTo>
                <a:lnTo>
                  <a:pt x="1127759" y="1127760"/>
                </a:lnTo>
                <a:lnTo>
                  <a:pt x="1121410" y="1121410"/>
                </a:lnTo>
                <a:close/>
              </a:path>
              <a:path w="2515870" h="2515870">
                <a:moveTo>
                  <a:pt x="1127760" y="1127760"/>
                </a:moveTo>
                <a:lnTo>
                  <a:pt x="1108710" y="1127760"/>
                </a:lnTo>
                <a:lnTo>
                  <a:pt x="1112519" y="1131570"/>
                </a:lnTo>
                <a:lnTo>
                  <a:pt x="1131569" y="1131570"/>
                </a:lnTo>
                <a:lnTo>
                  <a:pt x="1127760" y="1127760"/>
                </a:lnTo>
                <a:close/>
              </a:path>
              <a:path w="2515870" h="2515870">
                <a:moveTo>
                  <a:pt x="1131570" y="1131570"/>
                </a:moveTo>
                <a:lnTo>
                  <a:pt x="1112520" y="1131570"/>
                </a:lnTo>
                <a:lnTo>
                  <a:pt x="1115059" y="1134109"/>
                </a:lnTo>
                <a:lnTo>
                  <a:pt x="1134109" y="1134109"/>
                </a:lnTo>
                <a:lnTo>
                  <a:pt x="1131570" y="1131570"/>
                </a:lnTo>
                <a:close/>
              </a:path>
              <a:path w="2515870" h="2515870">
                <a:moveTo>
                  <a:pt x="1134110" y="1134110"/>
                </a:moveTo>
                <a:lnTo>
                  <a:pt x="1115060" y="1134110"/>
                </a:lnTo>
                <a:lnTo>
                  <a:pt x="1127759" y="1146810"/>
                </a:lnTo>
                <a:lnTo>
                  <a:pt x="1146809" y="1146810"/>
                </a:lnTo>
                <a:lnTo>
                  <a:pt x="1134110" y="1134110"/>
                </a:lnTo>
                <a:close/>
              </a:path>
              <a:path w="2515870" h="2515870">
                <a:moveTo>
                  <a:pt x="1146810" y="1146810"/>
                </a:moveTo>
                <a:lnTo>
                  <a:pt x="1127760" y="1146810"/>
                </a:lnTo>
                <a:lnTo>
                  <a:pt x="1146809" y="1165859"/>
                </a:lnTo>
                <a:lnTo>
                  <a:pt x="1165859" y="1165859"/>
                </a:lnTo>
                <a:lnTo>
                  <a:pt x="1146810" y="1146810"/>
                </a:lnTo>
                <a:close/>
              </a:path>
              <a:path w="2515870" h="2515870">
                <a:moveTo>
                  <a:pt x="1165860" y="1165860"/>
                </a:moveTo>
                <a:lnTo>
                  <a:pt x="1146810" y="1165860"/>
                </a:lnTo>
                <a:lnTo>
                  <a:pt x="1150620" y="1169670"/>
                </a:lnTo>
                <a:lnTo>
                  <a:pt x="1169670" y="1169670"/>
                </a:lnTo>
                <a:lnTo>
                  <a:pt x="1165860" y="1165860"/>
                </a:lnTo>
                <a:close/>
              </a:path>
              <a:path w="2515870" h="2515870">
                <a:moveTo>
                  <a:pt x="1169670" y="1169670"/>
                </a:moveTo>
                <a:lnTo>
                  <a:pt x="1150620" y="1169670"/>
                </a:lnTo>
                <a:lnTo>
                  <a:pt x="1153160" y="1172210"/>
                </a:lnTo>
                <a:lnTo>
                  <a:pt x="1172210" y="1172210"/>
                </a:lnTo>
                <a:lnTo>
                  <a:pt x="1169670" y="1169670"/>
                </a:lnTo>
                <a:close/>
              </a:path>
              <a:path w="2515870" h="2515870">
                <a:moveTo>
                  <a:pt x="1172210" y="1172210"/>
                </a:moveTo>
                <a:lnTo>
                  <a:pt x="1153160" y="1172210"/>
                </a:lnTo>
                <a:lnTo>
                  <a:pt x="1159509" y="1178560"/>
                </a:lnTo>
                <a:lnTo>
                  <a:pt x="1178559" y="1178560"/>
                </a:lnTo>
                <a:lnTo>
                  <a:pt x="1172210" y="1172210"/>
                </a:lnTo>
                <a:close/>
              </a:path>
              <a:path w="2515870" h="2515870">
                <a:moveTo>
                  <a:pt x="1178560" y="1178560"/>
                </a:moveTo>
                <a:lnTo>
                  <a:pt x="1159510" y="1178560"/>
                </a:lnTo>
                <a:lnTo>
                  <a:pt x="1182369" y="1201420"/>
                </a:lnTo>
                <a:lnTo>
                  <a:pt x="1201419" y="1201420"/>
                </a:lnTo>
                <a:lnTo>
                  <a:pt x="1178560" y="1178560"/>
                </a:lnTo>
                <a:close/>
              </a:path>
              <a:path w="2515870" h="2515870">
                <a:moveTo>
                  <a:pt x="1201420" y="1201420"/>
                </a:moveTo>
                <a:lnTo>
                  <a:pt x="1182370" y="1201420"/>
                </a:lnTo>
                <a:lnTo>
                  <a:pt x="1197609" y="1216660"/>
                </a:lnTo>
                <a:lnTo>
                  <a:pt x="1216659" y="1216660"/>
                </a:lnTo>
                <a:lnTo>
                  <a:pt x="1201420" y="1201420"/>
                </a:lnTo>
                <a:close/>
              </a:path>
              <a:path w="2515870" h="2515870">
                <a:moveTo>
                  <a:pt x="1216660" y="1216660"/>
                </a:moveTo>
                <a:lnTo>
                  <a:pt x="1197610" y="1216660"/>
                </a:lnTo>
                <a:lnTo>
                  <a:pt x="1203959" y="1223010"/>
                </a:lnTo>
                <a:lnTo>
                  <a:pt x="1223009" y="1223010"/>
                </a:lnTo>
                <a:lnTo>
                  <a:pt x="1216660" y="1216660"/>
                </a:lnTo>
                <a:close/>
              </a:path>
              <a:path w="2515870" h="2515870">
                <a:moveTo>
                  <a:pt x="1223010" y="1223010"/>
                </a:moveTo>
                <a:lnTo>
                  <a:pt x="1203960" y="1223010"/>
                </a:lnTo>
                <a:lnTo>
                  <a:pt x="1305559" y="1324610"/>
                </a:lnTo>
                <a:lnTo>
                  <a:pt x="1324609" y="1324610"/>
                </a:lnTo>
                <a:lnTo>
                  <a:pt x="1223010" y="1223010"/>
                </a:lnTo>
                <a:close/>
              </a:path>
              <a:path w="2515870" h="2515870">
                <a:moveTo>
                  <a:pt x="1324610" y="1324610"/>
                </a:moveTo>
                <a:lnTo>
                  <a:pt x="1305560" y="1324610"/>
                </a:lnTo>
                <a:lnTo>
                  <a:pt x="1309369" y="1328420"/>
                </a:lnTo>
                <a:lnTo>
                  <a:pt x="1328419" y="1328420"/>
                </a:lnTo>
                <a:lnTo>
                  <a:pt x="1324610" y="1324610"/>
                </a:lnTo>
                <a:close/>
              </a:path>
              <a:path w="2515870" h="2515870">
                <a:moveTo>
                  <a:pt x="1328420" y="1328420"/>
                </a:moveTo>
                <a:lnTo>
                  <a:pt x="1309370" y="1328420"/>
                </a:lnTo>
                <a:lnTo>
                  <a:pt x="1334769" y="1353820"/>
                </a:lnTo>
                <a:lnTo>
                  <a:pt x="1353819" y="1353820"/>
                </a:lnTo>
                <a:lnTo>
                  <a:pt x="1328420" y="1328420"/>
                </a:lnTo>
                <a:close/>
              </a:path>
              <a:path w="2515870" h="2515870">
                <a:moveTo>
                  <a:pt x="1353820" y="1353820"/>
                </a:moveTo>
                <a:lnTo>
                  <a:pt x="1334770" y="1353820"/>
                </a:lnTo>
                <a:lnTo>
                  <a:pt x="1337309" y="1356360"/>
                </a:lnTo>
                <a:lnTo>
                  <a:pt x="1356359" y="1356360"/>
                </a:lnTo>
                <a:lnTo>
                  <a:pt x="1353820" y="1353820"/>
                </a:lnTo>
                <a:close/>
              </a:path>
              <a:path w="2515870" h="2515870">
                <a:moveTo>
                  <a:pt x="1356360" y="1356360"/>
                </a:moveTo>
                <a:lnTo>
                  <a:pt x="1337310" y="1356360"/>
                </a:lnTo>
                <a:lnTo>
                  <a:pt x="1366519" y="1385570"/>
                </a:lnTo>
                <a:lnTo>
                  <a:pt x="1385569" y="1385570"/>
                </a:lnTo>
                <a:lnTo>
                  <a:pt x="1356360" y="1356360"/>
                </a:lnTo>
                <a:close/>
              </a:path>
              <a:path w="2515870" h="2515870">
                <a:moveTo>
                  <a:pt x="1385570" y="1385570"/>
                </a:moveTo>
                <a:lnTo>
                  <a:pt x="1366520" y="1385570"/>
                </a:lnTo>
                <a:lnTo>
                  <a:pt x="1372869" y="1391919"/>
                </a:lnTo>
                <a:lnTo>
                  <a:pt x="1391919" y="1391919"/>
                </a:lnTo>
                <a:lnTo>
                  <a:pt x="1385570" y="1385570"/>
                </a:lnTo>
                <a:close/>
              </a:path>
              <a:path w="2515870" h="2515870">
                <a:moveTo>
                  <a:pt x="1391920" y="1391920"/>
                </a:moveTo>
                <a:lnTo>
                  <a:pt x="1372870" y="1391920"/>
                </a:lnTo>
                <a:lnTo>
                  <a:pt x="1419860" y="1438910"/>
                </a:lnTo>
                <a:lnTo>
                  <a:pt x="1438910" y="1438910"/>
                </a:lnTo>
                <a:lnTo>
                  <a:pt x="1391920" y="1391920"/>
                </a:lnTo>
                <a:close/>
              </a:path>
              <a:path w="2515870" h="2515870">
                <a:moveTo>
                  <a:pt x="1438910" y="1438910"/>
                </a:moveTo>
                <a:lnTo>
                  <a:pt x="1419860" y="1438910"/>
                </a:lnTo>
                <a:lnTo>
                  <a:pt x="1455419" y="1474470"/>
                </a:lnTo>
                <a:lnTo>
                  <a:pt x="1474469" y="1474470"/>
                </a:lnTo>
                <a:lnTo>
                  <a:pt x="1438910" y="1438910"/>
                </a:lnTo>
                <a:close/>
              </a:path>
              <a:path w="2515870" h="2515870">
                <a:moveTo>
                  <a:pt x="1474470" y="1474470"/>
                </a:moveTo>
                <a:lnTo>
                  <a:pt x="1455420" y="1474470"/>
                </a:lnTo>
                <a:lnTo>
                  <a:pt x="1487169" y="1506220"/>
                </a:lnTo>
                <a:lnTo>
                  <a:pt x="1506219" y="1506220"/>
                </a:lnTo>
                <a:lnTo>
                  <a:pt x="1474470" y="1474470"/>
                </a:lnTo>
                <a:close/>
              </a:path>
              <a:path w="2515870" h="2515870">
                <a:moveTo>
                  <a:pt x="1506220" y="1506220"/>
                </a:moveTo>
                <a:lnTo>
                  <a:pt x="1487170" y="1506220"/>
                </a:lnTo>
                <a:lnTo>
                  <a:pt x="1550669" y="1569720"/>
                </a:lnTo>
                <a:lnTo>
                  <a:pt x="1569719" y="1569720"/>
                </a:lnTo>
                <a:lnTo>
                  <a:pt x="1506220" y="1506220"/>
                </a:lnTo>
                <a:close/>
              </a:path>
              <a:path w="2515870" h="2515870">
                <a:moveTo>
                  <a:pt x="1569720" y="1569720"/>
                </a:moveTo>
                <a:lnTo>
                  <a:pt x="1550670" y="156972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9720" y="1569720"/>
                </a:lnTo>
                <a:close/>
              </a:path>
              <a:path w="2515870" h="2515870">
                <a:moveTo>
                  <a:pt x="1572260" y="1572260"/>
                </a:moveTo>
                <a:lnTo>
                  <a:pt x="1553210" y="1572260"/>
                </a:lnTo>
                <a:lnTo>
                  <a:pt x="1569719" y="1588770"/>
                </a:lnTo>
                <a:lnTo>
                  <a:pt x="1588769" y="1588770"/>
                </a:lnTo>
                <a:lnTo>
                  <a:pt x="1572260" y="1572260"/>
                </a:lnTo>
                <a:close/>
              </a:path>
              <a:path w="2515870" h="2515870">
                <a:moveTo>
                  <a:pt x="1588770" y="1588770"/>
                </a:moveTo>
                <a:lnTo>
                  <a:pt x="1569720" y="1588770"/>
                </a:lnTo>
                <a:lnTo>
                  <a:pt x="1576070" y="1595120"/>
                </a:lnTo>
                <a:lnTo>
                  <a:pt x="1595120" y="1595120"/>
                </a:lnTo>
                <a:lnTo>
                  <a:pt x="1588770" y="1588770"/>
                </a:lnTo>
                <a:close/>
              </a:path>
              <a:path w="2515870" h="2515870">
                <a:moveTo>
                  <a:pt x="1595120" y="1595120"/>
                </a:moveTo>
                <a:lnTo>
                  <a:pt x="1576070" y="1595120"/>
                </a:lnTo>
                <a:lnTo>
                  <a:pt x="1582419" y="1601470"/>
                </a:lnTo>
                <a:lnTo>
                  <a:pt x="1601469" y="1601470"/>
                </a:lnTo>
                <a:lnTo>
                  <a:pt x="1595120" y="1595120"/>
                </a:lnTo>
                <a:close/>
              </a:path>
              <a:path w="2515870" h="2515870">
                <a:moveTo>
                  <a:pt x="1601470" y="1601470"/>
                </a:moveTo>
                <a:lnTo>
                  <a:pt x="1582420" y="1601470"/>
                </a:lnTo>
                <a:lnTo>
                  <a:pt x="1616709" y="1635760"/>
                </a:lnTo>
                <a:lnTo>
                  <a:pt x="1635760" y="1635760"/>
                </a:lnTo>
                <a:lnTo>
                  <a:pt x="1601470" y="1601470"/>
                </a:lnTo>
                <a:close/>
              </a:path>
              <a:path w="2515870" h="2515870">
                <a:moveTo>
                  <a:pt x="1635760" y="1635760"/>
                </a:moveTo>
                <a:lnTo>
                  <a:pt x="1616710" y="1635760"/>
                </a:lnTo>
                <a:lnTo>
                  <a:pt x="1635759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515870" h="2515870">
                <a:moveTo>
                  <a:pt x="1654810" y="1654810"/>
                </a:moveTo>
                <a:lnTo>
                  <a:pt x="1635760" y="1654810"/>
                </a:lnTo>
                <a:lnTo>
                  <a:pt x="1654809" y="1673859"/>
                </a:lnTo>
                <a:lnTo>
                  <a:pt x="1673859" y="1673859"/>
                </a:lnTo>
                <a:lnTo>
                  <a:pt x="1654810" y="1654810"/>
                </a:lnTo>
                <a:close/>
              </a:path>
              <a:path w="2515870" h="2515870">
                <a:moveTo>
                  <a:pt x="1673860" y="1673860"/>
                </a:moveTo>
                <a:lnTo>
                  <a:pt x="1654810" y="1673860"/>
                </a:lnTo>
                <a:lnTo>
                  <a:pt x="166750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515870" h="2515870">
                <a:moveTo>
                  <a:pt x="1686560" y="1686560"/>
                </a:moveTo>
                <a:lnTo>
                  <a:pt x="1667510" y="1686560"/>
                </a:lnTo>
                <a:lnTo>
                  <a:pt x="1671319" y="1690370"/>
                </a:lnTo>
                <a:lnTo>
                  <a:pt x="1690370" y="1690370"/>
                </a:lnTo>
                <a:lnTo>
                  <a:pt x="1686560" y="1686560"/>
                </a:lnTo>
                <a:close/>
              </a:path>
              <a:path w="2515870" h="2515870">
                <a:moveTo>
                  <a:pt x="1690370" y="1690370"/>
                </a:moveTo>
                <a:lnTo>
                  <a:pt x="1671320" y="1690370"/>
                </a:lnTo>
                <a:lnTo>
                  <a:pt x="1673859" y="1692910"/>
                </a:lnTo>
                <a:lnTo>
                  <a:pt x="1692910" y="1692910"/>
                </a:lnTo>
                <a:lnTo>
                  <a:pt x="1690370" y="1690370"/>
                </a:lnTo>
                <a:close/>
              </a:path>
              <a:path w="2515870" h="2515870">
                <a:moveTo>
                  <a:pt x="1692910" y="1692910"/>
                </a:moveTo>
                <a:lnTo>
                  <a:pt x="1673860" y="1692910"/>
                </a:lnTo>
                <a:lnTo>
                  <a:pt x="1680210" y="1699260"/>
                </a:lnTo>
                <a:lnTo>
                  <a:pt x="1699260" y="1699260"/>
                </a:lnTo>
                <a:lnTo>
                  <a:pt x="1692910" y="1692910"/>
                </a:lnTo>
                <a:close/>
              </a:path>
              <a:path w="2515870" h="2515870">
                <a:moveTo>
                  <a:pt x="1699260" y="1699260"/>
                </a:moveTo>
                <a:lnTo>
                  <a:pt x="1680210" y="1699260"/>
                </a:lnTo>
                <a:lnTo>
                  <a:pt x="1684019" y="1703070"/>
                </a:lnTo>
                <a:lnTo>
                  <a:pt x="1703070" y="1703070"/>
                </a:lnTo>
                <a:lnTo>
                  <a:pt x="1699260" y="1699260"/>
                </a:lnTo>
                <a:close/>
              </a:path>
              <a:path w="2515870" h="2515870">
                <a:moveTo>
                  <a:pt x="1703070" y="1703070"/>
                </a:moveTo>
                <a:lnTo>
                  <a:pt x="1684020" y="1703070"/>
                </a:lnTo>
                <a:lnTo>
                  <a:pt x="1686559" y="1705610"/>
                </a:lnTo>
                <a:lnTo>
                  <a:pt x="1705610" y="1705610"/>
                </a:lnTo>
                <a:lnTo>
                  <a:pt x="1703070" y="1703070"/>
                </a:lnTo>
                <a:close/>
              </a:path>
              <a:path w="2515870" h="2515870">
                <a:moveTo>
                  <a:pt x="2316480" y="2316480"/>
                </a:moveTo>
                <a:lnTo>
                  <a:pt x="2297430" y="2316480"/>
                </a:lnTo>
                <a:lnTo>
                  <a:pt x="2496820" y="2515870"/>
                </a:lnTo>
                <a:lnTo>
                  <a:pt x="2515870" y="2515870"/>
                </a:lnTo>
                <a:lnTo>
                  <a:pt x="2316480" y="2316480"/>
                </a:lnTo>
                <a:close/>
              </a:path>
              <a:path w="2515870" h="2515870">
                <a:moveTo>
                  <a:pt x="2313940" y="2313940"/>
                </a:moveTo>
                <a:lnTo>
                  <a:pt x="2294890" y="2313940"/>
                </a:lnTo>
                <a:lnTo>
                  <a:pt x="2296160" y="2315210"/>
                </a:lnTo>
                <a:lnTo>
                  <a:pt x="2315210" y="2315210"/>
                </a:lnTo>
                <a:lnTo>
                  <a:pt x="2313940" y="2313940"/>
                </a:lnTo>
                <a:close/>
              </a:path>
              <a:path w="2515870" h="2515870">
                <a:moveTo>
                  <a:pt x="2310130" y="2310130"/>
                </a:moveTo>
                <a:lnTo>
                  <a:pt x="2291079" y="2310130"/>
                </a:lnTo>
                <a:lnTo>
                  <a:pt x="2293620" y="2312670"/>
                </a:lnTo>
                <a:lnTo>
                  <a:pt x="2312670" y="2312670"/>
                </a:lnTo>
                <a:lnTo>
                  <a:pt x="2310130" y="2310130"/>
                </a:lnTo>
                <a:close/>
              </a:path>
              <a:path w="2515870" h="2515870">
                <a:moveTo>
                  <a:pt x="2307590" y="2307590"/>
                </a:moveTo>
                <a:lnTo>
                  <a:pt x="2288540" y="2307590"/>
                </a:lnTo>
                <a:lnTo>
                  <a:pt x="2289810" y="2308860"/>
                </a:lnTo>
                <a:lnTo>
                  <a:pt x="2308860" y="2308860"/>
                </a:lnTo>
                <a:lnTo>
                  <a:pt x="2307590" y="2307590"/>
                </a:lnTo>
                <a:close/>
              </a:path>
              <a:path w="2515870" h="2515870">
                <a:moveTo>
                  <a:pt x="2303780" y="2303780"/>
                </a:moveTo>
                <a:lnTo>
                  <a:pt x="2284729" y="2303780"/>
                </a:lnTo>
                <a:lnTo>
                  <a:pt x="2287270" y="2306320"/>
                </a:lnTo>
                <a:lnTo>
                  <a:pt x="2306320" y="2306320"/>
                </a:lnTo>
                <a:lnTo>
                  <a:pt x="2303780" y="2303780"/>
                </a:lnTo>
                <a:close/>
              </a:path>
              <a:path w="2515870" h="2515870">
                <a:moveTo>
                  <a:pt x="2301240" y="2301240"/>
                </a:moveTo>
                <a:lnTo>
                  <a:pt x="2282190" y="2301240"/>
                </a:lnTo>
                <a:lnTo>
                  <a:pt x="2283460" y="2302510"/>
                </a:lnTo>
                <a:lnTo>
                  <a:pt x="2302510" y="2302510"/>
                </a:lnTo>
                <a:lnTo>
                  <a:pt x="2301240" y="2301240"/>
                </a:lnTo>
                <a:close/>
              </a:path>
              <a:path w="2515870" h="2515870">
                <a:moveTo>
                  <a:pt x="2297430" y="2297430"/>
                </a:moveTo>
                <a:lnTo>
                  <a:pt x="2278380" y="2297430"/>
                </a:lnTo>
                <a:lnTo>
                  <a:pt x="2280920" y="2299970"/>
                </a:lnTo>
                <a:lnTo>
                  <a:pt x="2299970" y="2299970"/>
                </a:lnTo>
                <a:lnTo>
                  <a:pt x="2297430" y="2297430"/>
                </a:lnTo>
                <a:close/>
              </a:path>
              <a:path w="2515870" h="2515870">
                <a:moveTo>
                  <a:pt x="2294890" y="2294890"/>
                </a:moveTo>
                <a:lnTo>
                  <a:pt x="2275840" y="2294890"/>
                </a:lnTo>
                <a:lnTo>
                  <a:pt x="2277110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515870" h="2515870">
                <a:moveTo>
                  <a:pt x="2291080" y="2291080"/>
                </a:moveTo>
                <a:lnTo>
                  <a:pt x="2272029" y="2291080"/>
                </a:lnTo>
                <a:lnTo>
                  <a:pt x="2274570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515870" h="2515870">
                <a:moveTo>
                  <a:pt x="2288540" y="2288540"/>
                </a:moveTo>
                <a:lnTo>
                  <a:pt x="2269490" y="2288540"/>
                </a:lnTo>
                <a:lnTo>
                  <a:pt x="2270760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515870" h="2515870">
                <a:moveTo>
                  <a:pt x="2284730" y="2284730"/>
                </a:moveTo>
                <a:lnTo>
                  <a:pt x="2265679" y="2284730"/>
                </a:lnTo>
                <a:lnTo>
                  <a:pt x="226822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515870" h="2515870">
                <a:moveTo>
                  <a:pt x="2282190" y="2282190"/>
                </a:moveTo>
                <a:lnTo>
                  <a:pt x="2263140" y="2282190"/>
                </a:lnTo>
                <a:lnTo>
                  <a:pt x="2264410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515870" h="2515870">
                <a:moveTo>
                  <a:pt x="2278380" y="2278380"/>
                </a:moveTo>
                <a:lnTo>
                  <a:pt x="2259329" y="2278380"/>
                </a:lnTo>
                <a:lnTo>
                  <a:pt x="2261870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515870" h="2515870">
                <a:moveTo>
                  <a:pt x="2275840" y="2275840"/>
                </a:moveTo>
                <a:lnTo>
                  <a:pt x="2256790" y="2275840"/>
                </a:lnTo>
                <a:lnTo>
                  <a:pt x="2258060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515870" h="2515870">
                <a:moveTo>
                  <a:pt x="2272030" y="2272030"/>
                </a:moveTo>
                <a:lnTo>
                  <a:pt x="2252979" y="2272030"/>
                </a:lnTo>
                <a:lnTo>
                  <a:pt x="2255520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515870" h="2515870">
                <a:moveTo>
                  <a:pt x="2269490" y="2269490"/>
                </a:moveTo>
                <a:lnTo>
                  <a:pt x="2250440" y="2269490"/>
                </a:lnTo>
                <a:lnTo>
                  <a:pt x="2251710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515870" h="2515870">
                <a:moveTo>
                  <a:pt x="2265680" y="2265680"/>
                </a:moveTo>
                <a:lnTo>
                  <a:pt x="2246629" y="2265680"/>
                </a:lnTo>
                <a:lnTo>
                  <a:pt x="2249170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515870" h="2515870">
                <a:moveTo>
                  <a:pt x="2263140" y="2263140"/>
                </a:moveTo>
                <a:lnTo>
                  <a:pt x="2244090" y="226314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515870" h="2515870">
                <a:moveTo>
                  <a:pt x="2259330" y="2259330"/>
                </a:moveTo>
                <a:lnTo>
                  <a:pt x="2240279" y="2259330"/>
                </a:lnTo>
                <a:lnTo>
                  <a:pt x="2242820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515870" h="2515870">
                <a:moveTo>
                  <a:pt x="2256790" y="2256790"/>
                </a:moveTo>
                <a:lnTo>
                  <a:pt x="2237740" y="225679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515870" h="2515870">
                <a:moveTo>
                  <a:pt x="2252980" y="2252980"/>
                </a:moveTo>
                <a:lnTo>
                  <a:pt x="2233930" y="2252980"/>
                </a:lnTo>
                <a:lnTo>
                  <a:pt x="2236470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515870" h="2515870">
                <a:moveTo>
                  <a:pt x="2250440" y="2250440"/>
                </a:moveTo>
                <a:lnTo>
                  <a:pt x="2231390" y="225044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515870" h="2515870">
                <a:moveTo>
                  <a:pt x="2246630" y="2246630"/>
                </a:moveTo>
                <a:lnTo>
                  <a:pt x="2227579" y="2246630"/>
                </a:lnTo>
                <a:lnTo>
                  <a:pt x="2230120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515870" h="2515870">
                <a:moveTo>
                  <a:pt x="2244090" y="2244090"/>
                </a:moveTo>
                <a:lnTo>
                  <a:pt x="2225040" y="224409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515870" h="2515870">
                <a:moveTo>
                  <a:pt x="2240280" y="2240280"/>
                </a:moveTo>
                <a:lnTo>
                  <a:pt x="2221230" y="2240280"/>
                </a:lnTo>
                <a:lnTo>
                  <a:pt x="222377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515870" h="2515870">
                <a:moveTo>
                  <a:pt x="2237740" y="2237740"/>
                </a:moveTo>
                <a:lnTo>
                  <a:pt x="2218690" y="223774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515870" h="2515870">
                <a:moveTo>
                  <a:pt x="2233930" y="2233930"/>
                </a:moveTo>
                <a:lnTo>
                  <a:pt x="2214879" y="2233930"/>
                </a:lnTo>
                <a:lnTo>
                  <a:pt x="2217420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515870" h="2515870">
                <a:moveTo>
                  <a:pt x="2231390" y="2231390"/>
                </a:moveTo>
                <a:lnTo>
                  <a:pt x="2212340" y="223139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515870" h="2515870">
                <a:moveTo>
                  <a:pt x="2227580" y="2227580"/>
                </a:moveTo>
                <a:lnTo>
                  <a:pt x="2208529" y="2227580"/>
                </a:lnTo>
                <a:lnTo>
                  <a:pt x="2211070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515870" h="2515870">
                <a:moveTo>
                  <a:pt x="2225040" y="2225040"/>
                </a:moveTo>
                <a:lnTo>
                  <a:pt x="2205990" y="222504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515870" h="2515870">
                <a:moveTo>
                  <a:pt x="2218690" y="2218690"/>
                </a:moveTo>
                <a:lnTo>
                  <a:pt x="2199640" y="2218690"/>
                </a:lnTo>
                <a:lnTo>
                  <a:pt x="2204720" y="2223770"/>
                </a:lnTo>
                <a:lnTo>
                  <a:pt x="2223770" y="2223770"/>
                </a:lnTo>
                <a:lnTo>
                  <a:pt x="2218690" y="2218690"/>
                </a:lnTo>
                <a:close/>
              </a:path>
              <a:path w="2515870" h="2515870">
                <a:moveTo>
                  <a:pt x="2214880" y="2214880"/>
                </a:moveTo>
                <a:lnTo>
                  <a:pt x="2195829" y="2214880"/>
                </a:lnTo>
                <a:lnTo>
                  <a:pt x="219837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515870" h="2515870">
                <a:moveTo>
                  <a:pt x="2212340" y="2212340"/>
                </a:moveTo>
                <a:lnTo>
                  <a:pt x="2193290" y="221234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515870" h="2515870">
                <a:moveTo>
                  <a:pt x="2208530" y="2208530"/>
                </a:moveTo>
                <a:lnTo>
                  <a:pt x="2189479" y="2208530"/>
                </a:lnTo>
                <a:lnTo>
                  <a:pt x="2192020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515870" h="2515870">
                <a:moveTo>
                  <a:pt x="2205990" y="2205990"/>
                </a:moveTo>
                <a:lnTo>
                  <a:pt x="2186940" y="220599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515870" h="2515870">
                <a:moveTo>
                  <a:pt x="2202180" y="2202180"/>
                </a:moveTo>
                <a:lnTo>
                  <a:pt x="2183130" y="2202180"/>
                </a:lnTo>
                <a:lnTo>
                  <a:pt x="2185670" y="2204720"/>
                </a:lnTo>
                <a:lnTo>
                  <a:pt x="2204720" y="2204720"/>
                </a:lnTo>
                <a:lnTo>
                  <a:pt x="2202180" y="2202180"/>
                </a:lnTo>
                <a:close/>
              </a:path>
              <a:path w="2515870" h="2515870">
                <a:moveTo>
                  <a:pt x="2199640" y="2199640"/>
                </a:moveTo>
                <a:lnTo>
                  <a:pt x="2180590" y="219964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9640" y="2199640"/>
                </a:lnTo>
                <a:close/>
              </a:path>
              <a:path w="2515870" h="2515870">
                <a:moveTo>
                  <a:pt x="2195830" y="2195830"/>
                </a:moveTo>
                <a:lnTo>
                  <a:pt x="2176779" y="2195830"/>
                </a:lnTo>
                <a:lnTo>
                  <a:pt x="2179320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515870" h="2515870">
                <a:moveTo>
                  <a:pt x="2193290" y="2193290"/>
                </a:moveTo>
                <a:lnTo>
                  <a:pt x="2174240" y="219329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515870" h="2515870">
                <a:moveTo>
                  <a:pt x="2189480" y="2189480"/>
                </a:moveTo>
                <a:lnTo>
                  <a:pt x="2170429" y="2189480"/>
                </a:lnTo>
                <a:lnTo>
                  <a:pt x="2172970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515870" h="2515870">
                <a:moveTo>
                  <a:pt x="2186940" y="2186940"/>
                </a:moveTo>
                <a:lnTo>
                  <a:pt x="2167890" y="218694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515870" h="2515870">
                <a:moveTo>
                  <a:pt x="2183130" y="2183130"/>
                </a:moveTo>
                <a:lnTo>
                  <a:pt x="2164080" y="2183130"/>
                </a:lnTo>
                <a:lnTo>
                  <a:pt x="2166620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515870" h="2515870">
                <a:moveTo>
                  <a:pt x="2180590" y="2180590"/>
                </a:moveTo>
                <a:lnTo>
                  <a:pt x="2161540" y="218059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515870" h="2515870">
                <a:moveTo>
                  <a:pt x="2176780" y="2176780"/>
                </a:moveTo>
                <a:lnTo>
                  <a:pt x="2157730" y="2176780"/>
                </a:lnTo>
                <a:lnTo>
                  <a:pt x="2160270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515870" h="2515870">
                <a:moveTo>
                  <a:pt x="2174240" y="2174240"/>
                </a:moveTo>
                <a:lnTo>
                  <a:pt x="2155190" y="217424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515870" h="2515870">
                <a:moveTo>
                  <a:pt x="2170430" y="2170430"/>
                </a:moveTo>
                <a:lnTo>
                  <a:pt x="2151379" y="2170430"/>
                </a:lnTo>
                <a:lnTo>
                  <a:pt x="215392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515870" h="2515870">
                <a:moveTo>
                  <a:pt x="2167890" y="2167890"/>
                </a:moveTo>
                <a:lnTo>
                  <a:pt x="2148840" y="216789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515870" h="2515870">
                <a:moveTo>
                  <a:pt x="2164080" y="2164080"/>
                </a:moveTo>
                <a:lnTo>
                  <a:pt x="2145030" y="2164080"/>
                </a:lnTo>
                <a:lnTo>
                  <a:pt x="2147570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515870" h="2515870">
                <a:moveTo>
                  <a:pt x="2161540" y="2161540"/>
                </a:moveTo>
                <a:lnTo>
                  <a:pt x="2142490" y="216154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515870" h="2515870">
                <a:moveTo>
                  <a:pt x="2155190" y="2155190"/>
                </a:moveTo>
                <a:lnTo>
                  <a:pt x="2136140" y="2155190"/>
                </a:lnTo>
                <a:lnTo>
                  <a:pt x="2141220" y="2160270"/>
                </a:lnTo>
                <a:lnTo>
                  <a:pt x="2160270" y="2160270"/>
                </a:lnTo>
                <a:lnTo>
                  <a:pt x="2155190" y="2155190"/>
                </a:lnTo>
                <a:close/>
              </a:path>
              <a:path w="2515870" h="2515870">
                <a:moveTo>
                  <a:pt x="2148840" y="2148840"/>
                </a:moveTo>
                <a:lnTo>
                  <a:pt x="2129790" y="2148840"/>
                </a:lnTo>
                <a:lnTo>
                  <a:pt x="2134870" y="2153920"/>
                </a:lnTo>
                <a:lnTo>
                  <a:pt x="2153920" y="2153920"/>
                </a:lnTo>
                <a:lnTo>
                  <a:pt x="2148840" y="2148840"/>
                </a:lnTo>
                <a:close/>
              </a:path>
              <a:path w="2515870" h="2515870">
                <a:moveTo>
                  <a:pt x="2142490" y="2142490"/>
                </a:moveTo>
                <a:lnTo>
                  <a:pt x="2123440" y="2142490"/>
                </a:lnTo>
                <a:lnTo>
                  <a:pt x="2128520" y="2147570"/>
                </a:lnTo>
                <a:lnTo>
                  <a:pt x="2147570" y="2147570"/>
                </a:lnTo>
                <a:lnTo>
                  <a:pt x="2142490" y="2142490"/>
                </a:lnTo>
                <a:close/>
              </a:path>
              <a:path w="2515870" h="2515870">
                <a:moveTo>
                  <a:pt x="2136140" y="2136140"/>
                </a:moveTo>
                <a:lnTo>
                  <a:pt x="2117090" y="2136140"/>
                </a:lnTo>
                <a:lnTo>
                  <a:pt x="2122169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515870" h="2515870">
                <a:moveTo>
                  <a:pt x="2129790" y="2129790"/>
                </a:moveTo>
                <a:lnTo>
                  <a:pt x="2110740" y="2129790"/>
                </a:lnTo>
                <a:lnTo>
                  <a:pt x="2115820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515870" h="2515870">
                <a:moveTo>
                  <a:pt x="2123440" y="2123440"/>
                </a:moveTo>
                <a:lnTo>
                  <a:pt x="2104389" y="2123440"/>
                </a:lnTo>
                <a:lnTo>
                  <a:pt x="2109470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515870" h="2515870">
                <a:moveTo>
                  <a:pt x="2117090" y="2117090"/>
                </a:moveTo>
                <a:lnTo>
                  <a:pt x="2098040" y="2117090"/>
                </a:lnTo>
                <a:lnTo>
                  <a:pt x="2103119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515870" h="2515870">
                <a:moveTo>
                  <a:pt x="2112010" y="2112010"/>
                </a:moveTo>
                <a:lnTo>
                  <a:pt x="2092960" y="2112010"/>
                </a:lnTo>
                <a:lnTo>
                  <a:pt x="2096770" y="2115820"/>
                </a:lnTo>
                <a:lnTo>
                  <a:pt x="2115820" y="2115820"/>
                </a:lnTo>
                <a:lnTo>
                  <a:pt x="2112010" y="2112010"/>
                </a:lnTo>
                <a:close/>
              </a:path>
              <a:path w="2515870" h="2515870">
                <a:moveTo>
                  <a:pt x="2105660" y="2105660"/>
                </a:moveTo>
                <a:lnTo>
                  <a:pt x="2086610" y="2105660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5660" y="2105660"/>
                </a:lnTo>
                <a:close/>
              </a:path>
              <a:path w="2515870" h="2515870">
                <a:moveTo>
                  <a:pt x="2099310" y="2099310"/>
                </a:moveTo>
                <a:lnTo>
                  <a:pt x="2080260" y="209931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099310" y="2099310"/>
                </a:lnTo>
                <a:close/>
              </a:path>
              <a:path w="2515870" h="2515870">
                <a:moveTo>
                  <a:pt x="2092960" y="2092960"/>
                </a:moveTo>
                <a:lnTo>
                  <a:pt x="2073910" y="2092960"/>
                </a:lnTo>
                <a:lnTo>
                  <a:pt x="2078990" y="2098040"/>
                </a:lnTo>
                <a:lnTo>
                  <a:pt x="2098040" y="2098040"/>
                </a:lnTo>
                <a:lnTo>
                  <a:pt x="2092960" y="2092960"/>
                </a:lnTo>
                <a:close/>
              </a:path>
              <a:path w="2515870" h="2515870">
                <a:moveTo>
                  <a:pt x="2086610" y="2086610"/>
                </a:moveTo>
                <a:lnTo>
                  <a:pt x="2067560" y="2086610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86610" y="2086610"/>
                </a:lnTo>
                <a:close/>
              </a:path>
              <a:path w="2515870" h="2515870">
                <a:moveTo>
                  <a:pt x="2080260" y="2080260"/>
                </a:moveTo>
                <a:lnTo>
                  <a:pt x="2061210" y="2080260"/>
                </a:lnTo>
                <a:lnTo>
                  <a:pt x="2066289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515870" h="2515870">
                <a:moveTo>
                  <a:pt x="2073910" y="2073910"/>
                </a:moveTo>
                <a:lnTo>
                  <a:pt x="2054860" y="2073910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515870" h="2515870">
                <a:moveTo>
                  <a:pt x="2067560" y="2067560"/>
                </a:moveTo>
                <a:lnTo>
                  <a:pt x="2048510" y="2067560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515870" h="2515870">
                <a:moveTo>
                  <a:pt x="2061210" y="2061210"/>
                </a:moveTo>
                <a:lnTo>
                  <a:pt x="2042159" y="2061210"/>
                </a:lnTo>
                <a:lnTo>
                  <a:pt x="2047239" y="2066290"/>
                </a:lnTo>
                <a:lnTo>
                  <a:pt x="2066290" y="2066290"/>
                </a:lnTo>
                <a:lnTo>
                  <a:pt x="2061210" y="2061210"/>
                </a:lnTo>
                <a:close/>
              </a:path>
              <a:path w="2515870" h="2515870">
                <a:moveTo>
                  <a:pt x="2054860" y="2054860"/>
                </a:moveTo>
                <a:lnTo>
                  <a:pt x="2035810" y="205486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4860" y="2054860"/>
                </a:lnTo>
                <a:close/>
              </a:path>
              <a:path w="2515870" h="2515870">
                <a:moveTo>
                  <a:pt x="2048510" y="2048510"/>
                </a:moveTo>
                <a:lnTo>
                  <a:pt x="2029460" y="2048510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515870" h="2515870">
                <a:moveTo>
                  <a:pt x="2042160" y="2042160"/>
                </a:moveTo>
                <a:lnTo>
                  <a:pt x="2023110" y="204216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515870" h="2515870">
                <a:moveTo>
                  <a:pt x="2035810" y="2035810"/>
                </a:moveTo>
                <a:lnTo>
                  <a:pt x="2016759" y="2035810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5810" y="2035810"/>
                </a:lnTo>
                <a:close/>
              </a:path>
              <a:path w="2515870" h="2515870">
                <a:moveTo>
                  <a:pt x="2029460" y="2029460"/>
                </a:moveTo>
                <a:lnTo>
                  <a:pt x="2010410" y="202946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29460" y="2029460"/>
                </a:lnTo>
                <a:close/>
              </a:path>
              <a:path w="2515870" h="2515870">
                <a:moveTo>
                  <a:pt x="2023110" y="2023110"/>
                </a:moveTo>
                <a:lnTo>
                  <a:pt x="2004060" y="202311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3110" y="2023110"/>
                </a:lnTo>
                <a:close/>
              </a:path>
              <a:path w="2515870" h="2515870">
                <a:moveTo>
                  <a:pt x="2016760" y="2016760"/>
                </a:moveTo>
                <a:lnTo>
                  <a:pt x="1997710" y="2016760"/>
                </a:lnTo>
                <a:lnTo>
                  <a:pt x="2002789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515870" h="2515870">
                <a:moveTo>
                  <a:pt x="2010410" y="2010410"/>
                </a:moveTo>
                <a:lnTo>
                  <a:pt x="1991360" y="2010410"/>
                </a:lnTo>
                <a:lnTo>
                  <a:pt x="1996439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515870" h="2515870">
                <a:moveTo>
                  <a:pt x="2004060" y="2004060"/>
                </a:moveTo>
                <a:lnTo>
                  <a:pt x="1985010" y="2004060"/>
                </a:lnTo>
                <a:lnTo>
                  <a:pt x="1990089" y="2009140"/>
                </a:lnTo>
                <a:lnTo>
                  <a:pt x="2009140" y="2009140"/>
                </a:lnTo>
                <a:lnTo>
                  <a:pt x="2004060" y="2004060"/>
                </a:lnTo>
                <a:close/>
              </a:path>
              <a:path w="2515870" h="2515870">
                <a:moveTo>
                  <a:pt x="1997710" y="1997710"/>
                </a:moveTo>
                <a:lnTo>
                  <a:pt x="1978659" y="1997710"/>
                </a:lnTo>
                <a:lnTo>
                  <a:pt x="1983739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515870" h="2515870">
                <a:moveTo>
                  <a:pt x="1991360" y="1991360"/>
                </a:moveTo>
                <a:lnTo>
                  <a:pt x="1972310" y="1991360"/>
                </a:lnTo>
                <a:lnTo>
                  <a:pt x="1977389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515870" h="2515870">
                <a:moveTo>
                  <a:pt x="1985010" y="1985010"/>
                </a:moveTo>
                <a:lnTo>
                  <a:pt x="1965960" y="1985010"/>
                </a:lnTo>
                <a:lnTo>
                  <a:pt x="1971039" y="1990089"/>
                </a:lnTo>
                <a:lnTo>
                  <a:pt x="1990089" y="1990089"/>
                </a:lnTo>
                <a:lnTo>
                  <a:pt x="1985010" y="1985010"/>
                </a:lnTo>
                <a:close/>
              </a:path>
              <a:path w="2515870" h="2515870">
                <a:moveTo>
                  <a:pt x="1978660" y="1978660"/>
                </a:moveTo>
                <a:lnTo>
                  <a:pt x="1959610" y="1978660"/>
                </a:lnTo>
                <a:lnTo>
                  <a:pt x="1964689" y="1983739"/>
                </a:lnTo>
                <a:lnTo>
                  <a:pt x="1983739" y="1983739"/>
                </a:lnTo>
                <a:lnTo>
                  <a:pt x="1978660" y="1978660"/>
                </a:lnTo>
                <a:close/>
              </a:path>
              <a:path w="2515870" h="2515870">
                <a:moveTo>
                  <a:pt x="1972310" y="1972310"/>
                </a:moveTo>
                <a:lnTo>
                  <a:pt x="1953260" y="1972310"/>
                </a:lnTo>
                <a:lnTo>
                  <a:pt x="1958339" y="1977389"/>
                </a:lnTo>
                <a:lnTo>
                  <a:pt x="1977389" y="1977389"/>
                </a:lnTo>
                <a:lnTo>
                  <a:pt x="1972310" y="1972310"/>
                </a:lnTo>
                <a:close/>
              </a:path>
              <a:path w="2515870" h="2515870">
                <a:moveTo>
                  <a:pt x="1965960" y="1965960"/>
                </a:moveTo>
                <a:lnTo>
                  <a:pt x="1946910" y="1965960"/>
                </a:lnTo>
                <a:lnTo>
                  <a:pt x="1951989" y="1971039"/>
                </a:lnTo>
                <a:lnTo>
                  <a:pt x="1971039" y="1971039"/>
                </a:lnTo>
                <a:lnTo>
                  <a:pt x="1965960" y="1965960"/>
                </a:lnTo>
                <a:close/>
              </a:path>
              <a:path w="2515870" h="2515870">
                <a:moveTo>
                  <a:pt x="1959610" y="1959610"/>
                </a:moveTo>
                <a:lnTo>
                  <a:pt x="1940560" y="1959610"/>
                </a:lnTo>
                <a:lnTo>
                  <a:pt x="194563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515870" h="2515870">
                <a:moveTo>
                  <a:pt x="1953260" y="1953260"/>
                </a:moveTo>
                <a:lnTo>
                  <a:pt x="1934210" y="1953260"/>
                </a:lnTo>
                <a:lnTo>
                  <a:pt x="1939289" y="1958340"/>
                </a:lnTo>
                <a:lnTo>
                  <a:pt x="1958340" y="1958340"/>
                </a:lnTo>
                <a:lnTo>
                  <a:pt x="1953260" y="1953260"/>
                </a:lnTo>
                <a:close/>
              </a:path>
              <a:path w="2515870" h="2515870">
                <a:moveTo>
                  <a:pt x="1946910" y="1946910"/>
                </a:moveTo>
                <a:lnTo>
                  <a:pt x="1927860" y="1946910"/>
                </a:lnTo>
                <a:lnTo>
                  <a:pt x="1932939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515870" h="2515870">
                <a:moveTo>
                  <a:pt x="1940560" y="1940560"/>
                </a:moveTo>
                <a:lnTo>
                  <a:pt x="1921510" y="1940560"/>
                </a:lnTo>
                <a:lnTo>
                  <a:pt x="1926589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515870" h="2515870">
                <a:moveTo>
                  <a:pt x="1934210" y="1934210"/>
                </a:moveTo>
                <a:lnTo>
                  <a:pt x="1915160" y="1934210"/>
                </a:lnTo>
                <a:lnTo>
                  <a:pt x="1920239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515870" h="2515870">
                <a:moveTo>
                  <a:pt x="1927860" y="1927860"/>
                </a:moveTo>
                <a:lnTo>
                  <a:pt x="1908810" y="1927860"/>
                </a:lnTo>
                <a:lnTo>
                  <a:pt x="1913889" y="1932939"/>
                </a:lnTo>
                <a:lnTo>
                  <a:pt x="1932939" y="1932939"/>
                </a:lnTo>
                <a:lnTo>
                  <a:pt x="1927860" y="1927860"/>
                </a:lnTo>
                <a:close/>
              </a:path>
              <a:path w="2515870" h="2515870">
                <a:moveTo>
                  <a:pt x="1921510" y="1921510"/>
                </a:moveTo>
                <a:lnTo>
                  <a:pt x="1902460" y="1921510"/>
                </a:lnTo>
                <a:lnTo>
                  <a:pt x="1907539" y="1926590"/>
                </a:lnTo>
                <a:lnTo>
                  <a:pt x="1926590" y="1926590"/>
                </a:lnTo>
                <a:lnTo>
                  <a:pt x="1921510" y="1921510"/>
                </a:lnTo>
                <a:close/>
              </a:path>
              <a:path w="2515870" h="2515870">
                <a:moveTo>
                  <a:pt x="1915160" y="1915160"/>
                </a:moveTo>
                <a:lnTo>
                  <a:pt x="1896110" y="1915160"/>
                </a:lnTo>
                <a:lnTo>
                  <a:pt x="1901190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515870" h="2515870">
                <a:moveTo>
                  <a:pt x="1706880" y="1706880"/>
                </a:moveTo>
                <a:lnTo>
                  <a:pt x="1687829" y="1706880"/>
                </a:lnTo>
                <a:lnTo>
                  <a:pt x="1894839" y="1913890"/>
                </a:lnTo>
                <a:lnTo>
                  <a:pt x="1913890" y="1913890"/>
                </a:lnTo>
                <a:lnTo>
                  <a:pt x="1706880" y="170688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0" y="4356100"/>
            <a:ext cx="2496820" cy="2496820"/>
          </a:xfrm>
          <a:custGeom>
            <a:avLst/>
            <a:gdLst/>
            <a:ahLst/>
            <a:cxnLst/>
            <a:rect l="l" t="t" r="r" b="b"/>
            <a:pathLst>
              <a:path w="2496820" h="2496820">
                <a:moveTo>
                  <a:pt x="0" y="0"/>
                </a:moveTo>
                <a:lnTo>
                  <a:pt x="0" y="8889"/>
                </a:lnTo>
                <a:lnTo>
                  <a:pt x="8889" y="8889"/>
                </a:lnTo>
                <a:lnTo>
                  <a:pt x="0" y="0"/>
                </a:lnTo>
                <a:close/>
              </a:path>
              <a:path w="2496820" h="249682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496820" h="2496820">
                <a:moveTo>
                  <a:pt x="15240" y="15240"/>
                </a:moveTo>
                <a:lnTo>
                  <a:pt x="0" y="15240"/>
                </a:lnTo>
                <a:lnTo>
                  <a:pt x="0" y="19152"/>
                </a:lnTo>
                <a:lnTo>
                  <a:pt x="2436" y="21589"/>
                </a:lnTo>
                <a:lnTo>
                  <a:pt x="21589" y="21589"/>
                </a:lnTo>
                <a:lnTo>
                  <a:pt x="15240" y="15240"/>
                </a:lnTo>
                <a:close/>
              </a:path>
              <a:path w="2496820" h="2496820">
                <a:moveTo>
                  <a:pt x="21590" y="21590"/>
                </a:moveTo>
                <a:lnTo>
                  <a:pt x="2436" y="21590"/>
                </a:lnTo>
                <a:lnTo>
                  <a:pt x="8783" y="27940"/>
                </a:lnTo>
                <a:lnTo>
                  <a:pt x="27940" y="27940"/>
                </a:lnTo>
                <a:lnTo>
                  <a:pt x="21590" y="21590"/>
                </a:lnTo>
                <a:close/>
              </a:path>
              <a:path w="2496820" h="2496820">
                <a:moveTo>
                  <a:pt x="27940" y="27940"/>
                </a:moveTo>
                <a:lnTo>
                  <a:pt x="8783" y="27940"/>
                </a:lnTo>
                <a:lnTo>
                  <a:pt x="15131" y="34290"/>
                </a:lnTo>
                <a:lnTo>
                  <a:pt x="34290" y="34290"/>
                </a:lnTo>
                <a:lnTo>
                  <a:pt x="27940" y="27940"/>
                </a:lnTo>
                <a:close/>
              </a:path>
              <a:path w="2496820" h="2496820">
                <a:moveTo>
                  <a:pt x="34290" y="34290"/>
                </a:moveTo>
                <a:lnTo>
                  <a:pt x="15131" y="34290"/>
                </a:lnTo>
                <a:lnTo>
                  <a:pt x="21478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496820" h="2496820">
                <a:moveTo>
                  <a:pt x="40640" y="40640"/>
                </a:moveTo>
                <a:lnTo>
                  <a:pt x="21478" y="40640"/>
                </a:lnTo>
                <a:lnTo>
                  <a:pt x="27825" y="46989"/>
                </a:lnTo>
                <a:lnTo>
                  <a:pt x="46989" y="46989"/>
                </a:lnTo>
                <a:lnTo>
                  <a:pt x="40640" y="40640"/>
                </a:lnTo>
                <a:close/>
              </a:path>
              <a:path w="2496820" h="2496820">
                <a:moveTo>
                  <a:pt x="46990" y="46990"/>
                </a:moveTo>
                <a:lnTo>
                  <a:pt x="27825" y="46990"/>
                </a:lnTo>
                <a:lnTo>
                  <a:pt x="34172" y="53339"/>
                </a:lnTo>
                <a:lnTo>
                  <a:pt x="53339" y="53339"/>
                </a:lnTo>
                <a:lnTo>
                  <a:pt x="46990" y="46990"/>
                </a:lnTo>
                <a:close/>
              </a:path>
              <a:path w="2496820" h="2496820">
                <a:moveTo>
                  <a:pt x="53340" y="53340"/>
                </a:moveTo>
                <a:lnTo>
                  <a:pt x="34172" y="53340"/>
                </a:lnTo>
                <a:lnTo>
                  <a:pt x="40520" y="59689"/>
                </a:lnTo>
                <a:lnTo>
                  <a:pt x="59689" y="59689"/>
                </a:lnTo>
                <a:lnTo>
                  <a:pt x="53340" y="53340"/>
                </a:lnTo>
                <a:close/>
              </a:path>
              <a:path w="2496820" h="2496820">
                <a:moveTo>
                  <a:pt x="59690" y="59690"/>
                </a:moveTo>
                <a:lnTo>
                  <a:pt x="40520" y="59690"/>
                </a:lnTo>
                <a:lnTo>
                  <a:pt x="46867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496820" h="2496820">
                <a:moveTo>
                  <a:pt x="66040" y="66040"/>
                </a:moveTo>
                <a:lnTo>
                  <a:pt x="46867" y="66040"/>
                </a:lnTo>
                <a:lnTo>
                  <a:pt x="53214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496820" h="2496820">
                <a:moveTo>
                  <a:pt x="72390" y="72390"/>
                </a:moveTo>
                <a:lnTo>
                  <a:pt x="53214" y="72390"/>
                </a:lnTo>
                <a:lnTo>
                  <a:pt x="59562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496820" h="2496820">
                <a:moveTo>
                  <a:pt x="78740" y="78740"/>
                </a:moveTo>
                <a:lnTo>
                  <a:pt x="59562" y="78740"/>
                </a:lnTo>
                <a:lnTo>
                  <a:pt x="6590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496820" h="2496820">
                <a:moveTo>
                  <a:pt x="85090" y="85090"/>
                </a:moveTo>
                <a:lnTo>
                  <a:pt x="65909" y="85090"/>
                </a:lnTo>
                <a:lnTo>
                  <a:pt x="72256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496820" h="2496820">
                <a:moveTo>
                  <a:pt x="91440" y="91440"/>
                </a:moveTo>
                <a:lnTo>
                  <a:pt x="72256" y="91440"/>
                </a:lnTo>
                <a:lnTo>
                  <a:pt x="78603" y="97790"/>
                </a:lnTo>
                <a:lnTo>
                  <a:pt x="97790" y="97790"/>
                </a:lnTo>
                <a:lnTo>
                  <a:pt x="91440" y="91440"/>
                </a:lnTo>
                <a:close/>
              </a:path>
              <a:path w="2496820" h="2496820">
                <a:moveTo>
                  <a:pt x="97790" y="97790"/>
                </a:moveTo>
                <a:lnTo>
                  <a:pt x="78603" y="97790"/>
                </a:lnTo>
                <a:lnTo>
                  <a:pt x="84951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496820" h="2496820">
                <a:moveTo>
                  <a:pt x="104140" y="104140"/>
                </a:moveTo>
                <a:lnTo>
                  <a:pt x="84951" y="104140"/>
                </a:lnTo>
                <a:lnTo>
                  <a:pt x="91298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496820" h="2496820">
                <a:moveTo>
                  <a:pt x="110490" y="110490"/>
                </a:moveTo>
                <a:lnTo>
                  <a:pt x="91298" y="110490"/>
                </a:lnTo>
                <a:lnTo>
                  <a:pt x="97645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496820" h="2496820">
                <a:moveTo>
                  <a:pt x="116840" y="116840"/>
                </a:moveTo>
                <a:lnTo>
                  <a:pt x="97645" y="116840"/>
                </a:lnTo>
                <a:lnTo>
                  <a:pt x="103992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496820" h="2496820">
                <a:moveTo>
                  <a:pt x="123190" y="123190"/>
                </a:moveTo>
                <a:lnTo>
                  <a:pt x="103992" y="123190"/>
                </a:lnTo>
                <a:lnTo>
                  <a:pt x="110340" y="129540"/>
                </a:lnTo>
                <a:lnTo>
                  <a:pt x="129540" y="129540"/>
                </a:lnTo>
                <a:lnTo>
                  <a:pt x="123190" y="123190"/>
                </a:lnTo>
                <a:close/>
              </a:path>
              <a:path w="2496820" h="2496820">
                <a:moveTo>
                  <a:pt x="129540" y="129540"/>
                </a:moveTo>
                <a:lnTo>
                  <a:pt x="110340" y="129540"/>
                </a:lnTo>
                <a:lnTo>
                  <a:pt x="116687" y="135890"/>
                </a:lnTo>
                <a:lnTo>
                  <a:pt x="135890" y="135890"/>
                </a:lnTo>
                <a:lnTo>
                  <a:pt x="129540" y="129540"/>
                </a:lnTo>
                <a:close/>
              </a:path>
              <a:path w="2496820" h="2496820">
                <a:moveTo>
                  <a:pt x="135890" y="135890"/>
                </a:moveTo>
                <a:lnTo>
                  <a:pt x="116687" y="135890"/>
                </a:lnTo>
                <a:lnTo>
                  <a:pt x="123034" y="142240"/>
                </a:lnTo>
                <a:lnTo>
                  <a:pt x="142240" y="142240"/>
                </a:lnTo>
                <a:lnTo>
                  <a:pt x="135890" y="135890"/>
                </a:lnTo>
                <a:close/>
              </a:path>
              <a:path w="2496820" h="2496820">
                <a:moveTo>
                  <a:pt x="142240" y="142240"/>
                </a:moveTo>
                <a:lnTo>
                  <a:pt x="123034" y="142240"/>
                </a:lnTo>
                <a:lnTo>
                  <a:pt x="129381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496820" h="2496820">
                <a:moveTo>
                  <a:pt x="148590" y="148590"/>
                </a:moveTo>
                <a:lnTo>
                  <a:pt x="129381" y="148590"/>
                </a:lnTo>
                <a:lnTo>
                  <a:pt x="142076" y="161289"/>
                </a:lnTo>
                <a:lnTo>
                  <a:pt x="161289" y="161289"/>
                </a:lnTo>
                <a:lnTo>
                  <a:pt x="148590" y="148590"/>
                </a:lnTo>
                <a:close/>
              </a:path>
              <a:path w="2496820" h="2496820">
                <a:moveTo>
                  <a:pt x="161289" y="161289"/>
                </a:moveTo>
                <a:lnTo>
                  <a:pt x="142076" y="161289"/>
                </a:lnTo>
                <a:lnTo>
                  <a:pt x="148423" y="167640"/>
                </a:lnTo>
                <a:lnTo>
                  <a:pt x="167640" y="167640"/>
                </a:lnTo>
                <a:lnTo>
                  <a:pt x="161289" y="161289"/>
                </a:lnTo>
                <a:close/>
              </a:path>
              <a:path w="2496820" h="2496820">
                <a:moveTo>
                  <a:pt x="167640" y="167640"/>
                </a:moveTo>
                <a:lnTo>
                  <a:pt x="148423" y="167640"/>
                </a:lnTo>
                <a:lnTo>
                  <a:pt x="161118" y="180339"/>
                </a:lnTo>
                <a:lnTo>
                  <a:pt x="180339" y="180339"/>
                </a:lnTo>
                <a:lnTo>
                  <a:pt x="167640" y="167640"/>
                </a:lnTo>
                <a:close/>
              </a:path>
              <a:path w="2496820" h="2496820">
                <a:moveTo>
                  <a:pt x="180340" y="180340"/>
                </a:moveTo>
                <a:lnTo>
                  <a:pt x="161118" y="180340"/>
                </a:lnTo>
                <a:lnTo>
                  <a:pt x="167465" y="186689"/>
                </a:lnTo>
                <a:lnTo>
                  <a:pt x="186689" y="186689"/>
                </a:lnTo>
                <a:lnTo>
                  <a:pt x="180340" y="180340"/>
                </a:lnTo>
                <a:close/>
              </a:path>
              <a:path w="2496820" h="2496820">
                <a:moveTo>
                  <a:pt x="186690" y="186690"/>
                </a:moveTo>
                <a:lnTo>
                  <a:pt x="167465" y="186690"/>
                </a:lnTo>
                <a:lnTo>
                  <a:pt x="173812" y="193039"/>
                </a:lnTo>
                <a:lnTo>
                  <a:pt x="193039" y="193039"/>
                </a:lnTo>
                <a:lnTo>
                  <a:pt x="186690" y="186690"/>
                </a:lnTo>
                <a:close/>
              </a:path>
              <a:path w="2496820" h="2496820">
                <a:moveTo>
                  <a:pt x="193039" y="193039"/>
                </a:moveTo>
                <a:lnTo>
                  <a:pt x="173812" y="193039"/>
                </a:lnTo>
                <a:lnTo>
                  <a:pt x="180160" y="199389"/>
                </a:lnTo>
                <a:lnTo>
                  <a:pt x="199389" y="199389"/>
                </a:lnTo>
                <a:lnTo>
                  <a:pt x="193039" y="193039"/>
                </a:lnTo>
                <a:close/>
              </a:path>
              <a:path w="2496820" h="2496820">
                <a:moveTo>
                  <a:pt x="199390" y="199390"/>
                </a:moveTo>
                <a:lnTo>
                  <a:pt x="180160" y="199390"/>
                </a:lnTo>
                <a:lnTo>
                  <a:pt x="192854" y="212089"/>
                </a:lnTo>
                <a:lnTo>
                  <a:pt x="212089" y="212089"/>
                </a:lnTo>
                <a:lnTo>
                  <a:pt x="199390" y="199390"/>
                </a:lnTo>
                <a:close/>
              </a:path>
              <a:path w="2496820" h="2496820">
                <a:moveTo>
                  <a:pt x="212090" y="212090"/>
                </a:moveTo>
                <a:lnTo>
                  <a:pt x="192854" y="212090"/>
                </a:lnTo>
                <a:lnTo>
                  <a:pt x="199201" y="218439"/>
                </a:lnTo>
                <a:lnTo>
                  <a:pt x="218439" y="218439"/>
                </a:lnTo>
                <a:lnTo>
                  <a:pt x="212090" y="212090"/>
                </a:lnTo>
                <a:close/>
              </a:path>
              <a:path w="2496820" h="2496820">
                <a:moveTo>
                  <a:pt x="218440" y="218440"/>
                </a:moveTo>
                <a:lnTo>
                  <a:pt x="199201" y="218440"/>
                </a:lnTo>
                <a:lnTo>
                  <a:pt x="211896" y="231140"/>
                </a:lnTo>
                <a:lnTo>
                  <a:pt x="231140" y="231140"/>
                </a:lnTo>
                <a:lnTo>
                  <a:pt x="218440" y="218440"/>
                </a:lnTo>
                <a:close/>
              </a:path>
              <a:path w="2496820" h="2496820">
                <a:moveTo>
                  <a:pt x="231140" y="231140"/>
                </a:moveTo>
                <a:lnTo>
                  <a:pt x="211896" y="231140"/>
                </a:lnTo>
                <a:lnTo>
                  <a:pt x="218243" y="237489"/>
                </a:lnTo>
                <a:lnTo>
                  <a:pt x="237489" y="237489"/>
                </a:lnTo>
                <a:lnTo>
                  <a:pt x="231140" y="231140"/>
                </a:lnTo>
                <a:close/>
              </a:path>
              <a:path w="2496820" h="2496820">
                <a:moveTo>
                  <a:pt x="237490" y="237490"/>
                </a:moveTo>
                <a:lnTo>
                  <a:pt x="218243" y="237490"/>
                </a:lnTo>
                <a:lnTo>
                  <a:pt x="224590" y="243839"/>
                </a:lnTo>
                <a:lnTo>
                  <a:pt x="243839" y="243839"/>
                </a:lnTo>
                <a:lnTo>
                  <a:pt x="237490" y="237490"/>
                </a:lnTo>
                <a:close/>
              </a:path>
              <a:path w="2496820" h="2496820">
                <a:moveTo>
                  <a:pt x="243840" y="243840"/>
                </a:moveTo>
                <a:lnTo>
                  <a:pt x="224590" y="243840"/>
                </a:lnTo>
                <a:lnTo>
                  <a:pt x="230938" y="250189"/>
                </a:lnTo>
                <a:lnTo>
                  <a:pt x="250189" y="250189"/>
                </a:lnTo>
                <a:lnTo>
                  <a:pt x="243840" y="243840"/>
                </a:lnTo>
                <a:close/>
              </a:path>
              <a:path w="2496820" h="2496820">
                <a:moveTo>
                  <a:pt x="250190" y="250190"/>
                </a:moveTo>
                <a:lnTo>
                  <a:pt x="230938" y="250190"/>
                </a:lnTo>
                <a:lnTo>
                  <a:pt x="237285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496820" h="2496820">
                <a:moveTo>
                  <a:pt x="256540" y="256540"/>
                </a:moveTo>
                <a:lnTo>
                  <a:pt x="237285" y="256540"/>
                </a:lnTo>
                <a:lnTo>
                  <a:pt x="243632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496820" h="2496820">
                <a:moveTo>
                  <a:pt x="262890" y="262890"/>
                </a:moveTo>
                <a:lnTo>
                  <a:pt x="243632" y="262890"/>
                </a:lnTo>
                <a:lnTo>
                  <a:pt x="24997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496820" h="2496820">
                <a:moveTo>
                  <a:pt x="269240" y="269240"/>
                </a:moveTo>
                <a:lnTo>
                  <a:pt x="249979" y="269240"/>
                </a:lnTo>
                <a:lnTo>
                  <a:pt x="256327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496820" h="2496820">
                <a:moveTo>
                  <a:pt x="275590" y="275590"/>
                </a:moveTo>
                <a:lnTo>
                  <a:pt x="256327" y="275590"/>
                </a:lnTo>
                <a:lnTo>
                  <a:pt x="262674" y="281939"/>
                </a:lnTo>
                <a:lnTo>
                  <a:pt x="281939" y="281939"/>
                </a:lnTo>
                <a:lnTo>
                  <a:pt x="275590" y="275590"/>
                </a:lnTo>
                <a:close/>
              </a:path>
              <a:path w="2496820" h="2496820">
                <a:moveTo>
                  <a:pt x="281940" y="281940"/>
                </a:moveTo>
                <a:lnTo>
                  <a:pt x="262674" y="281940"/>
                </a:lnTo>
                <a:lnTo>
                  <a:pt x="269021" y="288290"/>
                </a:lnTo>
                <a:lnTo>
                  <a:pt x="288290" y="288290"/>
                </a:lnTo>
                <a:lnTo>
                  <a:pt x="281940" y="281940"/>
                </a:lnTo>
                <a:close/>
              </a:path>
              <a:path w="2496820" h="2496820">
                <a:moveTo>
                  <a:pt x="288290" y="288290"/>
                </a:moveTo>
                <a:lnTo>
                  <a:pt x="269021" y="288290"/>
                </a:lnTo>
                <a:lnTo>
                  <a:pt x="27536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496820" h="2496820">
                <a:moveTo>
                  <a:pt x="294640" y="294640"/>
                </a:moveTo>
                <a:lnTo>
                  <a:pt x="275369" y="294640"/>
                </a:lnTo>
                <a:lnTo>
                  <a:pt x="281716" y="300989"/>
                </a:lnTo>
                <a:lnTo>
                  <a:pt x="300989" y="300989"/>
                </a:lnTo>
                <a:lnTo>
                  <a:pt x="294640" y="294640"/>
                </a:lnTo>
                <a:close/>
              </a:path>
              <a:path w="2496820" h="2496820">
                <a:moveTo>
                  <a:pt x="300990" y="300990"/>
                </a:moveTo>
                <a:lnTo>
                  <a:pt x="281716" y="300990"/>
                </a:lnTo>
                <a:lnTo>
                  <a:pt x="288063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496820" h="2496820">
                <a:moveTo>
                  <a:pt x="307340" y="307340"/>
                </a:moveTo>
                <a:lnTo>
                  <a:pt x="288063" y="307340"/>
                </a:lnTo>
                <a:lnTo>
                  <a:pt x="294410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496820" h="2496820">
                <a:moveTo>
                  <a:pt x="313690" y="313690"/>
                </a:moveTo>
                <a:lnTo>
                  <a:pt x="294410" y="313690"/>
                </a:lnTo>
                <a:lnTo>
                  <a:pt x="300758" y="320039"/>
                </a:lnTo>
                <a:lnTo>
                  <a:pt x="320039" y="320039"/>
                </a:lnTo>
                <a:lnTo>
                  <a:pt x="313690" y="313690"/>
                </a:lnTo>
                <a:close/>
              </a:path>
              <a:path w="2496820" h="2496820">
                <a:moveTo>
                  <a:pt x="320040" y="320040"/>
                </a:moveTo>
                <a:lnTo>
                  <a:pt x="300758" y="320040"/>
                </a:lnTo>
                <a:lnTo>
                  <a:pt x="307105" y="326390"/>
                </a:lnTo>
                <a:lnTo>
                  <a:pt x="326390" y="326390"/>
                </a:lnTo>
                <a:lnTo>
                  <a:pt x="320040" y="320040"/>
                </a:lnTo>
                <a:close/>
              </a:path>
              <a:path w="2496820" h="2496820">
                <a:moveTo>
                  <a:pt x="326390" y="326390"/>
                </a:moveTo>
                <a:lnTo>
                  <a:pt x="307105" y="326390"/>
                </a:lnTo>
                <a:lnTo>
                  <a:pt x="319799" y="339089"/>
                </a:lnTo>
                <a:lnTo>
                  <a:pt x="339089" y="339089"/>
                </a:lnTo>
                <a:lnTo>
                  <a:pt x="326390" y="326390"/>
                </a:lnTo>
                <a:close/>
              </a:path>
              <a:path w="2496820" h="2496820">
                <a:moveTo>
                  <a:pt x="339090" y="339090"/>
                </a:moveTo>
                <a:lnTo>
                  <a:pt x="319799" y="339090"/>
                </a:lnTo>
                <a:lnTo>
                  <a:pt x="332494" y="351789"/>
                </a:lnTo>
                <a:lnTo>
                  <a:pt x="351789" y="351789"/>
                </a:lnTo>
                <a:lnTo>
                  <a:pt x="339090" y="339090"/>
                </a:lnTo>
                <a:close/>
              </a:path>
              <a:path w="2496820" h="2496820">
                <a:moveTo>
                  <a:pt x="351790" y="351790"/>
                </a:moveTo>
                <a:lnTo>
                  <a:pt x="332494" y="351790"/>
                </a:lnTo>
                <a:lnTo>
                  <a:pt x="338841" y="358140"/>
                </a:lnTo>
                <a:lnTo>
                  <a:pt x="358140" y="358140"/>
                </a:lnTo>
                <a:lnTo>
                  <a:pt x="351790" y="351790"/>
                </a:lnTo>
                <a:close/>
              </a:path>
              <a:path w="2496820" h="2496820">
                <a:moveTo>
                  <a:pt x="358140" y="358140"/>
                </a:moveTo>
                <a:lnTo>
                  <a:pt x="338841" y="358140"/>
                </a:lnTo>
                <a:lnTo>
                  <a:pt x="357883" y="377190"/>
                </a:lnTo>
                <a:lnTo>
                  <a:pt x="377190" y="377190"/>
                </a:lnTo>
                <a:lnTo>
                  <a:pt x="358140" y="358140"/>
                </a:lnTo>
                <a:close/>
              </a:path>
              <a:path w="2496820" h="2496820">
                <a:moveTo>
                  <a:pt x="377190" y="377190"/>
                </a:moveTo>
                <a:lnTo>
                  <a:pt x="357883" y="377190"/>
                </a:lnTo>
                <a:lnTo>
                  <a:pt x="364230" y="383540"/>
                </a:lnTo>
                <a:lnTo>
                  <a:pt x="383540" y="383540"/>
                </a:lnTo>
                <a:lnTo>
                  <a:pt x="377190" y="377190"/>
                </a:lnTo>
                <a:close/>
              </a:path>
              <a:path w="2496820" h="2496820">
                <a:moveTo>
                  <a:pt x="383540" y="383540"/>
                </a:moveTo>
                <a:lnTo>
                  <a:pt x="364230" y="383540"/>
                </a:lnTo>
                <a:lnTo>
                  <a:pt x="370578" y="389889"/>
                </a:lnTo>
                <a:lnTo>
                  <a:pt x="389889" y="389889"/>
                </a:lnTo>
                <a:lnTo>
                  <a:pt x="383540" y="383540"/>
                </a:lnTo>
                <a:close/>
              </a:path>
              <a:path w="2496820" h="2496820">
                <a:moveTo>
                  <a:pt x="389890" y="389890"/>
                </a:moveTo>
                <a:lnTo>
                  <a:pt x="370578" y="389890"/>
                </a:lnTo>
                <a:lnTo>
                  <a:pt x="383272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496820" h="2496820">
                <a:moveTo>
                  <a:pt x="402590" y="402590"/>
                </a:moveTo>
                <a:lnTo>
                  <a:pt x="383272" y="402590"/>
                </a:lnTo>
                <a:lnTo>
                  <a:pt x="395967" y="415289"/>
                </a:lnTo>
                <a:lnTo>
                  <a:pt x="415289" y="415289"/>
                </a:lnTo>
                <a:lnTo>
                  <a:pt x="402590" y="402590"/>
                </a:lnTo>
                <a:close/>
              </a:path>
              <a:path w="2496820" h="2496820">
                <a:moveTo>
                  <a:pt x="415290" y="415290"/>
                </a:moveTo>
                <a:lnTo>
                  <a:pt x="395967" y="415290"/>
                </a:lnTo>
                <a:lnTo>
                  <a:pt x="402314" y="421639"/>
                </a:lnTo>
                <a:lnTo>
                  <a:pt x="421639" y="421639"/>
                </a:lnTo>
                <a:lnTo>
                  <a:pt x="415290" y="415290"/>
                </a:lnTo>
                <a:close/>
              </a:path>
              <a:path w="2496820" h="2496820">
                <a:moveTo>
                  <a:pt x="421640" y="421640"/>
                </a:moveTo>
                <a:lnTo>
                  <a:pt x="402314" y="421640"/>
                </a:lnTo>
                <a:lnTo>
                  <a:pt x="408661" y="427989"/>
                </a:lnTo>
                <a:lnTo>
                  <a:pt x="427989" y="427989"/>
                </a:lnTo>
                <a:lnTo>
                  <a:pt x="421640" y="421640"/>
                </a:lnTo>
                <a:close/>
              </a:path>
              <a:path w="2496820" h="2496820">
                <a:moveTo>
                  <a:pt x="427990" y="427990"/>
                </a:moveTo>
                <a:lnTo>
                  <a:pt x="408661" y="427990"/>
                </a:lnTo>
                <a:lnTo>
                  <a:pt x="415008" y="434339"/>
                </a:lnTo>
                <a:lnTo>
                  <a:pt x="434339" y="434339"/>
                </a:lnTo>
                <a:lnTo>
                  <a:pt x="427990" y="427990"/>
                </a:lnTo>
                <a:close/>
              </a:path>
              <a:path w="2496820" h="2496820">
                <a:moveTo>
                  <a:pt x="434340" y="434340"/>
                </a:moveTo>
                <a:lnTo>
                  <a:pt x="415008" y="434340"/>
                </a:lnTo>
                <a:lnTo>
                  <a:pt x="421356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496820" h="2496820">
                <a:moveTo>
                  <a:pt x="440690" y="440690"/>
                </a:moveTo>
                <a:lnTo>
                  <a:pt x="421356" y="440690"/>
                </a:lnTo>
                <a:lnTo>
                  <a:pt x="427703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496820" h="2496820">
                <a:moveTo>
                  <a:pt x="447040" y="447040"/>
                </a:moveTo>
                <a:lnTo>
                  <a:pt x="427703" y="447040"/>
                </a:lnTo>
                <a:lnTo>
                  <a:pt x="434050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496820" h="2496820">
                <a:moveTo>
                  <a:pt x="453390" y="453390"/>
                </a:moveTo>
                <a:lnTo>
                  <a:pt x="434050" y="453390"/>
                </a:lnTo>
                <a:lnTo>
                  <a:pt x="440397" y="459740"/>
                </a:lnTo>
                <a:lnTo>
                  <a:pt x="459740" y="459740"/>
                </a:lnTo>
                <a:lnTo>
                  <a:pt x="453390" y="453390"/>
                </a:lnTo>
                <a:close/>
              </a:path>
              <a:path w="2496820" h="2496820">
                <a:moveTo>
                  <a:pt x="459740" y="459740"/>
                </a:moveTo>
                <a:lnTo>
                  <a:pt x="440397" y="459740"/>
                </a:lnTo>
                <a:lnTo>
                  <a:pt x="446745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496820" h="2496820">
                <a:moveTo>
                  <a:pt x="466090" y="466090"/>
                </a:moveTo>
                <a:lnTo>
                  <a:pt x="446745" y="466090"/>
                </a:lnTo>
                <a:lnTo>
                  <a:pt x="453092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496820" h="2496820">
                <a:moveTo>
                  <a:pt x="472440" y="472440"/>
                </a:moveTo>
                <a:lnTo>
                  <a:pt x="453092" y="472440"/>
                </a:lnTo>
                <a:lnTo>
                  <a:pt x="459439" y="478789"/>
                </a:lnTo>
                <a:lnTo>
                  <a:pt x="478789" y="478789"/>
                </a:lnTo>
                <a:lnTo>
                  <a:pt x="472440" y="472440"/>
                </a:lnTo>
                <a:close/>
              </a:path>
              <a:path w="2496820" h="2496820">
                <a:moveTo>
                  <a:pt x="478790" y="478790"/>
                </a:moveTo>
                <a:lnTo>
                  <a:pt x="459439" y="478790"/>
                </a:lnTo>
                <a:lnTo>
                  <a:pt x="465786" y="485139"/>
                </a:lnTo>
                <a:lnTo>
                  <a:pt x="485139" y="485139"/>
                </a:lnTo>
                <a:lnTo>
                  <a:pt x="478790" y="478790"/>
                </a:lnTo>
                <a:close/>
              </a:path>
              <a:path w="2496820" h="2496820">
                <a:moveTo>
                  <a:pt x="485140" y="485140"/>
                </a:moveTo>
                <a:lnTo>
                  <a:pt x="465786" y="485140"/>
                </a:lnTo>
                <a:lnTo>
                  <a:pt x="472134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496820" h="2496820">
                <a:moveTo>
                  <a:pt x="491490" y="491490"/>
                </a:moveTo>
                <a:lnTo>
                  <a:pt x="472134" y="491490"/>
                </a:lnTo>
                <a:lnTo>
                  <a:pt x="478481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496820" h="2496820">
                <a:moveTo>
                  <a:pt x="497840" y="497840"/>
                </a:moveTo>
                <a:lnTo>
                  <a:pt x="478481" y="497840"/>
                </a:lnTo>
                <a:lnTo>
                  <a:pt x="484828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496820" h="2496820">
                <a:moveTo>
                  <a:pt x="504190" y="504190"/>
                </a:moveTo>
                <a:lnTo>
                  <a:pt x="484828" y="504190"/>
                </a:lnTo>
                <a:lnTo>
                  <a:pt x="491176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496820" h="2496820">
                <a:moveTo>
                  <a:pt x="510540" y="510540"/>
                </a:moveTo>
                <a:lnTo>
                  <a:pt x="491176" y="510540"/>
                </a:lnTo>
                <a:lnTo>
                  <a:pt x="497523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496820" h="2496820">
                <a:moveTo>
                  <a:pt x="516890" y="516890"/>
                </a:moveTo>
                <a:lnTo>
                  <a:pt x="497523" y="516890"/>
                </a:lnTo>
                <a:lnTo>
                  <a:pt x="503870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496820" h="2496820">
                <a:moveTo>
                  <a:pt x="523240" y="523240"/>
                </a:moveTo>
                <a:lnTo>
                  <a:pt x="503870" y="523240"/>
                </a:lnTo>
                <a:lnTo>
                  <a:pt x="510217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496820" h="2496820">
                <a:moveTo>
                  <a:pt x="529590" y="529590"/>
                </a:moveTo>
                <a:lnTo>
                  <a:pt x="510217" y="529590"/>
                </a:lnTo>
                <a:lnTo>
                  <a:pt x="516565" y="535940"/>
                </a:lnTo>
                <a:lnTo>
                  <a:pt x="535940" y="535940"/>
                </a:lnTo>
                <a:lnTo>
                  <a:pt x="529590" y="529590"/>
                </a:lnTo>
                <a:close/>
              </a:path>
              <a:path w="2496820" h="2496820">
                <a:moveTo>
                  <a:pt x="535940" y="535940"/>
                </a:moveTo>
                <a:lnTo>
                  <a:pt x="516565" y="535940"/>
                </a:lnTo>
                <a:lnTo>
                  <a:pt x="522912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496820" h="2496820">
                <a:moveTo>
                  <a:pt x="542290" y="542290"/>
                </a:moveTo>
                <a:lnTo>
                  <a:pt x="522912" y="542290"/>
                </a:lnTo>
                <a:lnTo>
                  <a:pt x="52925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496820" h="2496820">
                <a:moveTo>
                  <a:pt x="548640" y="548640"/>
                </a:moveTo>
                <a:lnTo>
                  <a:pt x="529259" y="548640"/>
                </a:lnTo>
                <a:lnTo>
                  <a:pt x="535606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496820" h="2496820">
                <a:moveTo>
                  <a:pt x="554990" y="554990"/>
                </a:moveTo>
                <a:lnTo>
                  <a:pt x="535606" y="554990"/>
                </a:lnTo>
                <a:lnTo>
                  <a:pt x="541954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496820" h="2496820">
                <a:moveTo>
                  <a:pt x="561340" y="561340"/>
                </a:moveTo>
                <a:lnTo>
                  <a:pt x="541954" y="561340"/>
                </a:lnTo>
                <a:lnTo>
                  <a:pt x="548301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496820" h="2496820">
                <a:moveTo>
                  <a:pt x="567690" y="567690"/>
                </a:moveTo>
                <a:lnTo>
                  <a:pt x="548301" y="567690"/>
                </a:lnTo>
                <a:lnTo>
                  <a:pt x="554648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496820" h="2496820">
                <a:moveTo>
                  <a:pt x="574040" y="574040"/>
                </a:moveTo>
                <a:lnTo>
                  <a:pt x="554648" y="574040"/>
                </a:lnTo>
                <a:lnTo>
                  <a:pt x="560995" y="580389"/>
                </a:lnTo>
                <a:lnTo>
                  <a:pt x="580390" y="580389"/>
                </a:lnTo>
                <a:lnTo>
                  <a:pt x="574040" y="574040"/>
                </a:lnTo>
                <a:close/>
              </a:path>
              <a:path w="2496820" h="2496820">
                <a:moveTo>
                  <a:pt x="580390" y="580390"/>
                </a:moveTo>
                <a:lnTo>
                  <a:pt x="560995" y="580390"/>
                </a:lnTo>
                <a:lnTo>
                  <a:pt x="567343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496820" h="2496820">
                <a:moveTo>
                  <a:pt x="586740" y="586740"/>
                </a:moveTo>
                <a:lnTo>
                  <a:pt x="567343" y="586740"/>
                </a:lnTo>
                <a:lnTo>
                  <a:pt x="573690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496820" h="2496820">
                <a:moveTo>
                  <a:pt x="593090" y="593090"/>
                </a:moveTo>
                <a:lnTo>
                  <a:pt x="573690" y="593090"/>
                </a:lnTo>
                <a:lnTo>
                  <a:pt x="580037" y="599440"/>
                </a:lnTo>
                <a:lnTo>
                  <a:pt x="599440" y="599440"/>
                </a:lnTo>
                <a:lnTo>
                  <a:pt x="593090" y="593090"/>
                </a:lnTo>
                <a:close/>
              </a:path>
              <a:path w="2496820" h="2496820">
                <a:moveTo>
                  <a:pt x="599440" y="599440"/>
                </a:moveTo>
                <a:lnTo>
                  <a:pt x="580037" y="599440"/>
                </a:lnTo>
                <a:lnTo>
                  <a:pt x="586385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496820" h="2496820">
                <a:moveTo>
                  <a:pt x="605790" y="605790"/>
                </a:moveTo>
                <a:lnTo>
                  <a:pt x="586385" y="605790"/>
                </a:lnTo>
                <a:lnTo>
                  <a:pt x="592732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496820" h="2496820">
                <a:moveTo>
                  <a:pt x="612140" y="612140"/>
                </a:moveTo>
                <a:lnTo>
                  <a:pt x="592732" y="612140"/>
                </a:lnTo>
                <a:lnTo>
                  <a:pt x="605426" y="624839"/>
                </a:lnTo>
                <a:lnTo>
                  <a:pt x="624839" y="624839"/>
                </a:lnTo>
                <a:lnTo>
                  <a:pt x="612140" y="612140"/>
                </a:lnTo>
                <a:close/>
              </a:path>
              <a:path w="2496820" h="2496820">
                <a:moveTo>
                  <a:pt x="624840" y="624840"/>
                </a:moveTo>
                <a:lnTo>
                  <a:pt x="605426" y="624840"/>
                </a:lnTo>
                <a:lnTo>
                  <a:pt x="611774" y="631190"/>
                </a:lnTo>
                <a:lnTo>
                  <a:pt x="631190" y="631190"/>
                </a:lnTo>
                <a:lnTo>
                  <a:pt x="624840" y="624840"/>
                </a:lnTo>
                <a:close/>
              </a:path>
              <a:path w="2496820" h="2496820">
                <a:moveTo>
                  <a:pt x="631190" y="631190"/>
                </a:moveTo>
                <a:lnTo>
                  <a:pt x="611774" y="631190"/>
                </a:lnTo>
                <a:lnTo>
                  <a:pt x="624468" y="643889"/>
                </a:lnTo>
                <a:lnTo>
                  <a:pt x="643889" y="643889"/>
                </a:lnTo>
                <a:lnTo>
                  <a:pt x="631190" y="631190"/>
                </a:lnTo>
                <a:close/>
              </a:path>
              <a:path w="2496820" h="2496820">
                <a:moveTo>
                  <a:pt x="643890" y="643890"/>
                </a:moveTo>
                <a:lnTo>
                  <a:pt x="624468" y="643890"/>
                </a:lnTo>
                <a:lnTo>
                  <a:pt x="630815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496820" h="2496820">
                <a:moveTo>
                  <a:pt x="650240" y="650240"/>
                </a:moveTo>
                <a:lnTo>
                  <a:pt x="630815" y="650240"/>
                </a:lnTo>
                <a:lnTo>
                  <a:pt x="637163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496820" h="2496820">
                <a:moveTo>
                  <a:pt x="656590" y="656590"/>
                </a:moveTo>
                <a:lnTo>
                  <a:pt x="637163" y="656590"/>
                </a:lnTo>
                <a:lnTo>
                  <a:pt x="643510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496820" h="2496820">
                <a:moveTo>
                  <a:pt x="662940" y="662940"/>
                </a:moveTo>
                <a:lnTo>
                  <a:pt x="643510" y="662940"/>
                </a:lnTo>
                <a:lnTo>
                  <a:pt x="649857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496820" h="2496820">
                <a:moveTo>
                  <a:pt x="669290" y="669290"/>
                </a:moveTo>
                <a:lnTo>
                  <a:pt x="649857" y="669290"/>
                </a:lnTo>
                <a:lnTo>
                  <a:pt x="656204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496820" h="2496820">
                <a:moveTo>
                  <a:pt x="675640" y="675640"/>
                </a:moveTo>
                <a:lnTo>
                  <a:pt x="656204" y="675640"/>
                </a:lnTo>
                <a:lnTo>
                  <a:pt x="662552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496820" h="2496820">
                <a:moveTo>
                  <a:pt x="681990" y="681990"/>
                </a:moveTo>
                <a:lnTo>
                  <a:pt x="662552" y="681990"/>
                </a:lnTo>
                <a:lnTo>
                  <a:pt x="66889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496820" h="2496820">
                <a:moveTo>
                  <a:pt x="688340" y="688340"/>
                </a:moveTo>
                <a:lnTo>
                  <a:pt x="668899" y="688340"/>
                </a:lnTo>
                <a:lnTo>
                  <a:pt x="675246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496820" h="2496820">
                <a:moveTo>
                  <a:pt x="694690" y="694690"/>
                </a:moveTo>
                <a:lnTo>
                  <a:pt x="675246" y="694690"/>
                </a:lnTo>
                <a:lnTo>
                  <a:pt x="681594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496820" h="2496820">
                <a:moveTo>
                  <a:pt x="701040" y="701040"/>
                </a:moveTo>
                <a:lnTo>
                  <a:pt x="681594" y="701040"/>
                </a:lnTo>
                <a:lnTo>
                  <a:pt x="687941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496820" h="2496820">
                <a:moveTo>
                  <a:pt x="707390" y="707390"/>
                </a:moveTo>
                <a:lnTo>
                  <a:pt x="687941" y="707390"/>
                </a:lnTo>
                <a:lnTo>
                  <a:pt x="694288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496820" h="2496820">
                <a:moveTo>
                  <a:pt x="713740" y="713740"/>
                </a:moveTo>
                <a:lnTo>
                  <a:pt x="694288" y="713740"/>
                </a:lnTo>
                <a:lnTo>
                  <a:pt x="700635" y="720089"/>
                </a:lnTo>
                <a:lnTo>
                  <a:pt x="720089" y="720089"/>
                </a:lnTo>
                <a:lnTo>
                  <a:pt x="713740" y="713740"/>
                </a:lnTo>
                <a:close/>
              </a:path>
              <a:path w="2496820" h="2496820">
                <a:moveTo>
                  <a:pt x="720090" y="720090"/>
                </a:moveTo>
                <a:lnTo>
                  <a:pt x="700635" y="720090"/>
                </a:lnTo>
                <a:lnTo>
                  <a:pt x="706983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496820" h="2496820">
                <a:moveTo>
                  <a:pt x="726440" y="726440"/>
                </a:moveTo>
                <a:lnTo>
                  <a:pt x="706983" y="726440"/>
                </a:lnTo>
                <a:lnTo>
                  <a:pt x="713330" y="732789"/>
                </a:lnTo>
                <a:lnTo>
                  <a:pt x="732789" y="732789"/>
                </a:lnTo>
                <a:lnTo>
                  <a:pt x="726440" y="726440"/>
                </a:lnTo>
                <a:close/>
              </a:path>
              <a:path w="2496820" h="2496820">
                <a:moveTo>
                  <a:pt x="732790" y="732790"/>
                </a:moveTo>
                <a:lnTo>
                  <a:pt x="713330" y="732790"/>
                </a:lnTo>
                <a:lnTo>
                  <a:pt x="719677" y="739139"/>
                </a:lnTo>
                <a:lnTo>
                  <a:pt x="739139" y="739139"/>
                </a:lnTo>
                <a:lnTo>
                  <a:pt x="732790" y="732790"/>
                </a:lnTo>
                <a:close/>
              </a:path>
              <a:path w="2496820" h="2496820">
                <a:moveTo>
                  <a:pt x="739140" y="739140"/>
                </a:moveTo>
                <a:lnTo>
                  <a:pt x="719677" y="739140"/>
                </a:lnTo>
                <a:lnTo>
                  <a:pt x="726024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496820" h="2496820">
                <a:moveTo>
                  <a:pt x="745490" y="745490"/>
                </a:moveTo>
                <a:lnTo>
                  <a:pt x="726024" y="745490"/>
                </a:lnTo>
                <a:lnTo>
                  <a:pt x="732372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496820" h="2496820">
                <a:moveTo>
                  <a:pt x="751840" y="751840"/>
                </a:moveTo>
                <a:lnTo>
                  <a:pt x="732372" y="751840"/>
                </a:lnTo>
                <a:lnTo>
                  <a:pt x="73871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496820" h="2496820">
                <a:moveTo>
                  <a:pt x="758190" y="758190"/>
                </a:moveTo>
                <a:lnTo>
                  <a:pt x="738719" y="758190"/>
                </a:lnTo>
                <a:lnTo>
                  <a:pt x="745066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496820" h="2496820">
                <a:moveTo>
                  <a:pt x="764540" y="764540"/>
                </a:moveTo>
                <a:lnTo>
                  <a:pt x="745066" y="764540"/>
                </a:lnTo>
                <a:lnTo>
                  <a:pt x="751413" y="770889"/>
                </a:lnTo>
                <a:lnTo>
                  <a:pt x="770890" y="770889"/>
                </a:lnTo>
                <a:lnTo>
                  <a:pt x="764540" y="764540"/>
                </a:lnTo>
                <a:close/>
              </a:path>
              <a:path w="2496820" h="2496820">
                <a:moveTo>
                  <a:pt x="770890" y="770890"/>
                </a:moveTo>
                <a:lnTo>
                  <a:pt x="751413" y="770890"/>
                </a:lnTo>
                <a:lnTo>
                  <a:pt x="757761" y="777240"/>
                </a:lnTo>
                <a:lnTo>
                  <a:pt x="777240" y="777240"/>
                </a:lnTo>
                <a:lnTo>
                  <a:pt x="770890" y="770890"/>
                </a:lnTo>
                <a:close/>
              </a:path>
              <a:path w="2496820" h="2496820">
                <a:moveTo>
                  <a:pt x="777240" y="777240"/>
                </a:moveTo>
                <a:lnTo>
                  <a:pt x="757761" y="777240"/>
                </a:lnTo>
                <a:lnTo>
                  <a:pt x="764108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496820" h="2496820">
                <a:moveTo>
                  <a:pt x="783590" y="783590"/>
                </a:moveTo>
                <a:lnTo>
                  <a:pt x="764108" y="783590"/>
                </a:lnTo>
                <a:lnTo>
                  <a:pt x="770455" y="789940"/>
                </a:lnTo>
                <a:lnTo>
                  <a:pt x="789940" y="789940"/>
                </a:lnTo>
                <a:lnTo>
                  <a:pt x="783590" y="783590"/>
                </a:lnTo>
                <a:close/>
              </a:path>
              <a:path w="2496820" h="2496820">
                <a:moveTo>
                  <a:pt x="789940" y="789940"/>
                </a:moveTo>
                <a:lnTo>
                  <a:pt x="770455" y="789940"/>
                </a:lnTo>
                <a:lnTo>
                  <a:pt x="783150" y="802639"/>
                </a:lnTo>
                <a:lnTo>
                  <a:pt x="802639" y="802639"/>
                </a:lnTo>
                <a:lnTo>
                  <a:pt x="789940" y="789940"/>
                </a:lnTo>
                <a:close/>
              </a:path>
              <a:path w="2496820" h="2496820">
                <a:moveTo>
                  <a:pt x="802640" y="802640"/>
                </a:moveTo>
                <a:lnTo>
                  <a:pt x="783150" y="802640"/>
                </a:lnTo>
                <a:lnTo>
                  <a:pt x="789497" y="808989"/>
                </a:lnTo>
                <a:lnTo>
                  <a:pt x="808989" y="808989"/>
                </a:lnTo>
                <a:lnTo>
                  <a:pt x="802640" y="802640"/>
                </a:lnTo>
                <a:close/>
              </a:path>
              <a:path w="2496820" h="2496820">
                <a:moveTo>
                  <a:pt x="808990" y="808990"/>
                </a:moveTo>
                <a:lnTo>
                  <a:pt x="789497" y="808990"/>
                </a:lnTo>
                <a:lnTo>
                  <a:pt x="795844" y="815339"/>
                </a:lnTo>
                <a:lnTo>
                  <a:pt x="815340" y="815339"/>
                </a:lnTo>
                <a:lnTo>
                  <a:pt x="808990" y="808990"/>
                </a:lnTo>
                <a:close/>
              </a:path>
              <a:path w="2496820" h="2496820">
                <a:moveTo>
                  <a:pt x="815340" y="815340"/>
                </a:moveTo>
                <a:lnTo>
                  <a:pt x="795844" y="815340"/>
                </a:lnTo>
                <a:lnTo>
                  <a:pt x="802192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496820" h="2496820">
                <a:moveTo>
                  <a:pt x="821690" y="821690"/>
                </a:moveTo>
                <a:lnTo>
                  <a:pt x="802192" y="821690"/>
                </a:lnTo>
                <a:lnTo>
                  <a:pt x="80853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496820" h="2496820">
                <a:moveTo>
                  <a:pt x="828040" y="828040"/>
                </a:moveTo>
                <a:lnTo>
                  <a:pt x="808539" y="828040"/>
                </a:lnTo>
                <a:lnTo>
                  <a:pt x="814886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496820" h="2496820">
                <a:moveTo>
                  <a:pt x="834390" y="834390"/>
                </a:moveTo>
                <a:lnTo>
                  <a:pt x="814886" y="834390"/>
                </a:lnTo>
                <a:lnTo>
                  <a:pt x="821233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496820" h="2496820">
                <a:moveTo>
                  <a:pt x="840740" y="840740"/>
                </a:moveTo>
                <a:lnTo>
                  <a:pt x="821233" y="840740"/>
                </a:lnTo>
                <a:lnTo>
                  <a:pt x="827581" y="847089"/>
                </a:lnTo>
                <a:lnTo>
                  <a:pt x="847090" y="847089"/>
                </a:lnTo>
                <a:lnTo>
                  <a:pt x="840740" y="840740"/>
                </a:lnTo>
                <a:close/>
              </a:path>
              <a:path w="2496820" h="2496820">
                <a:moveTo>
                  <a:pt x="847090" y="847090"/>
                </a:moveTo>
                <a:lnTo>
                  <a:pt x="827581" y="847090"/>
                </a:lnTo>
                <a:lnTo>
                  <a:pt x="833928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496820" h="2496820">
                <a:moveTo>
                  <a:pt x="853440" y="853440"/>
                </a:moveTo>
                <a:lnTo>
                  <a:pt x="833928" y="853440"/>
                </a:lnTo>
                <a:lnTo>
                  <a:pt x="840275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496820" h="2496820">
                <a:moveTo>
                  <a:pt x="859790" y="859790"/>
                </a:moveTo>
                <a:lnTo>
                  <a:pt x="840275" y="859790"/>
                </a:lnTo>
                <a:lnTo>
                  <a:pt x="846622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496820" h="2496820">
                <a:moveTo>
                  <a:pt x="866140" y="866140"/>
                </a:moveTo>
                <a:lnTo>
                  <a:pt x="846622" y="866140"/>
                </a:lnTo>
                <a:lnTo>
                  <a:pt x="852970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496820" h="2496820">
                <a:moveTo>
                  <a:pt x="872490" y="872490"/>
                </a:moveTo>
                <a:lnTo>
                  <a:pt x="852970" y="872490"/>
                </a:lnTo>
                <a:lnTo>
                  <a:pt x="883437" y="902969"/>
                </a:lnTo>
                <a:lnTo>
                  <a:pt x="902969" y="902969"/>
                </a:lnTo>
                <a:lnTo>
                  <a:pt x="872490" y="872490"/>
                </a:lnTo>
                <a:close/>
              </a:path>
              <a:path w="2496820" h="2496820">
                <a:moveTo>
                  <a:pt x="902970" y="902970"/>
                </a:moveTo>
                <a:lnTo>
                  <a:pt x="883437" y="902970"/>
                </a:lnTo>
                <a:lnTo>
                  <a:pt x="898670" y="918210"/>
                </a:lnTo>
                <a:lnTo>
                  <a:pt x="918210" y="918210"/>
                </a:lnTo>
                <a:lnTo>
                  <a:pt x="902970" y="902970"/>
                </a:lnTo>
                <a:close/>
              </a:path>
              <a:path w="2496820" h="2496820">
                <a:moveTo>
                  <a:pt x="918210" y="918210"/>
                </a:moveTo>
                <a:lnTo>
                  <a:pt x="898670" y="918210"/>
                </a:lnTo>
                <a:lnTo>
                  <a:pt x="905017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496820" h="2496820">
                <a:moveTo>
                  <a:pt x="924560" y="924560"/>
                </a:moveTo>
                <a:lnTo>
                  <a:pt x="905017" y="924560"/>
                </a:lnTo>
                <a:lnTo>
                  <a:pt x="946909" y="966469"/>
                </a:lnTo>
                <a:lnTo>
                  <a:pt x="966469" y="966469"/>
                </a:lnTo>
                <a:lnTo>
                  <a:pt x="924560" y="924560"/>
                </a:lnTo>
                <a:close/>
              </a:path>
              <a:path w="2496820" h="2496820">
                <a:moveTo>
                  <a:pt x="966470" y="966470"/>
                </a:moveTo>
                <a:lnTo>
                  <a:pt x="946909" y="966470"/>
                </a:lnTo>
                <a:lnTo>
                  <a:pt x="962143" y="981710"/>
                </a:lnTo>
                <a:lnTo>
                  <a:pt x="981710" y="981710"/>
                </a:lnTo>
                <a:lnTo>
                  <a:pt x="966470" y="966470"/>
                </a:lnTo>
                <a:close/>
              </a:path>
              <a:path w="2496820" h="2496820">
                <a:moveTo>
                  <a:pt x="981710" y="981710"/>
                </a:moveTo>
                <a:lnTo>
                  <a:pt x="962143" y="981710"/>
                </a:lnTo>
                <a:lnTo>
                  <a:pt x="965951" y="985519"/>
                </a:lnTo>
                <a:lnTo>
                  <a:pt x="985519" y="985519"/>
                </a:lnTo>
                <a:lnTo>
                  <a:pt x="981710" y="981710"/>
                </a:lnTo>
                <a:close/>
              </a:path>
              <a:path w="2496820" h="2496820">
                <a:moveTo>
                  <a:pt x="985520" y="985520"/>
                </a:moveTo>
                <a:lnTo>
                  <a:pt x="965951" y="985520"/>
                </a:lnTo>
                <a:lnTo>
                  <a:pt x="978646" y="998220"/>
                </a:lnTo>
                <a:lnTo>
                  <a:pt x="998220" y="998220"/>
                </a:lnTo>
                <a:lnTo>
                  <a:pt x="985520" y="985520"/>
                </a:lnTo>
                <a:close/>
              </a:path>
              <a:path w="2496820" h="2496820">
                <a:moveTo>
                  <a:pt x="998220" y="998220"/>
                </a:moveTo>
                <a:lnTo>
                  <a:pt x="978646" y="998220"/>
                </a:lnTo>
                <a:lnTo>
                  <a:pt x="991340" y="1010919"/>
                </a:lnTo>
                <a:lnTo>
                  <a:pt x="1010919" y="1010919"/>
                </a:lnTo>
                <a:lnTo>
                  <a:pt x="998220" y="998220"/>
                </a:lnTo>
                <a:close/>
              </a:path>
              <a:path w="2496820" h="2496820">
                <a:moveTo>
                  <a:pt x="1010920" y="1010920"/>
                </a:moveTo>
                <a:lnTo>
                  <a:pt x="991340" y="1010920"/>
                </a:lnTo>
                <a:lnTo>
                  <a:pt x="1004035" y="1023619"/>
                </a:lnTo>
                <a:lnTo>
                  <a:pt x="1023619" y="1023619"/>
                </a:lnTo>
                <a:lnTo>
                  <a:pt x="1010920" y="1010920"/>
                </a:lnTo>
                <a:close/>
              </a:path>
              <a:path w="2496820" h="2496820">
                <a:moveTo>
                  <a:pt x="1023620" y="1023620"/>
                </a:moveTo>
                <a:lnTo>
                  <a:pt x="1004035" y="1023620"/>
                </a:lnTo>
                <a:lnTo>
                  <a:pt x="1006573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2496820" h="2496820">
                <a:moveTo>
                  <a:pt x="1026160" y="1026160"/>
                </a:moveTo>
                <a:lnTo>
                  <a:pt x="1006573" y="1026160"/>
                </a:lnTo>
                <a:lnTo>
                  <a:pt x="1012921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496820" h="2496820">
                <a:moveTo>
                  <a:pt x="1032510" y="1032510"/>
                </a:moveTo>
                <a:lnTo>
                  <a:pt x="1012921" y="1032510"/>
                </a:lnTo>
                <a:lnTo>
                  <a:pt x="1019268" y="1038859"/>
                </a:lnTo>
                <a:lnTo>
                  <a:pt x="1038859" y="1038859"/>
                </a:lnTo>
                <a:lnTo>
                  <a:pt x="1032510" y="1032510"/>
                </a:lnTo>
                <a:close/>
              </a:path>
              <a:path w="2496820" h="2496820">
                <a:moveTo>
                  <a:pt x="1038860" y="1038860"/>
                </a:moveTo>
                <a:lnTo>
                  <a:pt x="1019268" y="1038860"/>
                </a:lnTo>
                <a:lnTo>
                  <a:pt x="1035771" y="1055370"/>
                </a:lnTo>
                <a:lnTo>
                  <a:pt x="1055370" y="1055370"/>
                </a:lnTo>
                <a:lnTo>
                  <a:pt x="1038860" y="1038860"/>
                </a:lnTo>
                <a:close/>
              </a:path>
              <a:path w="2496820" h="2496820">
                <a:moveTo>
                  <a:pt x="1055370" y="1055370"/>
                </a:moveTo>
                <a:lnTo>
                  <a:pt x="1035771" y="1055370"/>
                </a:lnTo>
                <a:lnTo>
                  <a:pt x="1038310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2496820" h="2496820">
                <a:moveTo>
                  <a:pt x="1057910" y="1057910"/>
                </a:moveTo>
                <a:lnTo>
                  <a:pt x="1038310" y="1057910"/>
                </a:lnTo>
                <a:lnTo>
                  <a:pt x="1042118" y="1061720"/>
                </a:lnTo>
                <a:lnTo>
                  <a:pt x="1061720" y="1061720"/>
                </a:lnTo>
                <a:lnTo>
                  <a:pt x="1057910" y="1057910"/>
                </a:lnTo>
                <a:close/>
              </a:path>
              <a:path w="2496820" h="2496820">
                <a:moveTo>
                  <a:pt x="1061720" y="1061720"/>
                </a:moveTo>
                <a:lnTo>
                  <a:pt x="1042118" y="1061720"/>
                </a:lnTo>
                <a:lnTo>
                  <a:pt x="1044657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2496820" h="2496820">
                <a:moveTo>
                  <a:pt x="1064260" y="1064260"/>
                </a:moveTo>
                <a:lnTo>
                  <a:pt x="1044657" y="1064260"/>
                </a:lnTo>
                <a:lnTo>
                  <a:pt x="1051004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496820" h="2496820">
                <a:moveTo>
                  <a:pt x="1070610" y="1070610"/>
                </a:moveTo>
                <a:lnTo>
                  <a:pt x="1051004" y="1070610"/>
                </a:lnTo>
                <a:lnTo>
                  <a:pt x="1054813" y="1074420"/>
                </a:lnTo>
                <a:lnTo>
                  <a:pt x="1074420" y="1074420"/>
                </a:lnTo>
                <a:lnTo>
                  <a:pt x="1070610" y="1070610"/>
                </a:lnTo>
                <a:close/>
              </a:path>
              <a:path w="2496820" h="2496820">
                <a:moveTo>
                  <a:pt x="1074420" y="1074420"/>
                </a:moveTo>
                <a:lnTo>
                  <a:pt x="1054813" y="1074420"/>
                </a:lnTo>
                <a:lnTo>
                  <a:pt x="1061160" y="1080770"/>
                </a:lnTo>
                <a:lnTo>
                  <a:pt x="1080770" y="1080770"/>
                </a:lnTo>
                <a:lnTo>
                  <a:pt x="1074420" y="1074420"/>
                </a:lnTo>
                <a:close/>
              </a:path>
              <a:path w="2496820" h="2496820">
                <a:moveTo>
                  <a:pt x="1080770" y="1080770"/>
                </a:moveTo>
                <a:lnTo>
                  <a:pt x="1061160" y="1080770"/>
                </a:lnTo>
                <a:lnTo>
                  <a:pt x="1063699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2496820" h="2496820">
                <a:moveTo>
                  <a:pt x="1083310" y="1083310"/>
                </a:moveTo>
                <a:lnTo>
                  <a:pt x="1063699" y="1083310"/>
                </a:lnTo>
                <a:lnTo>
                  <a:pt x="1067507" y="1087120"/>
                </a:lnTo>
                <a:lnTo>
                  <a:pt x="1087120" y="1087120"/>
                </a:lnTo>
                <a:lnTo>
                  <a:pt x="1083310" y="1083310"/>
                </a:lnTo>
                <a:close/>
              </a:path>
              <a:path w="2496820" h="2496820">
                <a:moveTo>
                  <a:pt x="1087120" y="1087120"/>
                </a:moveTo>
                <a:lnTo>
                  <a:pt x="1067507" y="1087120"/>
                </a:lnTo>
                <a:lnTo>
                  <a:pt x="1073855" y="1093470"/>
                </a:lnTo>
                <a:lnTo>
                  <a:pt x="1093470" y="1093470"/>
                </a:lnTo>
                <a:lnTo>
                  <a:pt x="1087120" y="1087120"/>
                </a:lnTo>
                <a:close/>
              </a:path>
              <a:path w="2496820" h="2496820">
                <a:moveTo>
                  <a:pt x="1093470" y="1093470"/>
                </a:moveTo>
                <a:lnTo>
                  <a:pt x="1073855" y="1093470"/>
                </a:lnTo>
                <a:lnTo>
                  <a:pt x="1076393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2496820" h="2496820">
                <a:moveTo>
                  <a:pt x="1096010" y="1096010"/>
                </a:moveTo>
                <a:lnTo>
                  <a:pt x="1076393" y="1096010"/>
                </a:lnTo>
                <a:lnTo>
                  <a:pt x="1082741" y="1102360"/>
                </a:lnTo>
                <a:lnTo>
                  <a:pt x="1102360" y="1102360"/>
                </a:lnTo>
                <a:lnTo>
                  <a:pt x="1096010" y="1096010"/>
                </a:lnTo>
                <a:close/>
              </a:path>
              <a:path w="2496820" h="2496820">
                <a:moveTo>
                  <a:pt x="1102360" y="1102360"/>
                </a:moveTo>
                <a:lnTo>
                  <a:pt x="1082741" y="1102360"/>
                </a:lnTo>
                <a:lnTo>
                  <a:pt x="1099244" y="1118870"/>
                </a:lnTo>
                <a:lnTo>
                  <a:pt x="1118870" y="1118870"/>
                </a:lnTo>
                <a:lnTo>
                  <a:pt x="1102360" y="1102360"/>
                </a:lnTo>
                <a:close/>
              </a:path>
              <a:path w="2496820" h="2496820">
                <a:moveTo>
                  <a:pt x="1118870" y="1118870"/>
                </a:moveTo>
                <a:lnTo>
                  <a:pt x="1099244" y="1118870"/>
                </a:lnTo>
                <a:lnTo>
                  <a:pt x="1101782" y="1121410"/>
                </a:lnTo>
                <a:lnTo>
                  <a:pt x="1121410" y="1121410"/>
                </a:lnTo>
                <a:lnTo>
                  <a:pt x="1118870" y="1118870"/>
                </a:lnTo>
                <a:close/>
              </a:path>
              <a:path w="2496820" h="2496820">
                <a:moveTo>
                  <a:pt x="1121410" y="1121410"/>
                </a:moveTo>
                <a:lnTo>
                  <a:pt x="1101782" y="1121410"/>
                </a:lnTo>
                <a:lnTo>
                  <a:pt x="1108130" y="1127760"/>
                </a:lnTo>
                <a:lnTo>
                  <a:pt x="1127760" y="1127760"/>
                </a:lnTo>
                <a:lnTo>
                  <a:pt x="1121410" y="1121410"/>
                </a:lnTo>
                <a:close/>
              </a:path>
              <a:path w="2496820" h="2496820">
                <a:moveTo>
                  <a:pt x="1127760" y="1127760"/>
                </a:moveTo>
                <a:lnTo>
                  <a:pt x="1108130" y="1127760"/>
                </a:lnTo>
                <a:lnTo>
                  <a:pt x="1114477" y="1134110"/>
                </a:lnTo>
                <a:lnTo>
                  <a:pt x="1134110" y="1134110"/>
                </a:lnTo>
                <a:lnTo>
                  <a:pt x="1127760" y="1127760"/>
                </a:lnTo>
                <a:close/>
              </a:path>
              <a:path w="2496820" h="2496820">
                <a:moveTo>
                  <a:pt x="1134110" y="1134110"/>
                </a:moveTo>
                <a:lnTo>
                  <a:pt x="1114477" y="1134110"/>
                </a:lnTo>
                <a:lnTo>
                  <a:pt x="1118285" y="1137920"/>
                </a:lnTo>
                <a:lnTo>
                  <a:pt x="1137920" y="1137920"/>
                </a:lnTo>
                <a:lnTo>
                  <a:pt x="1134110" y="1134110"/>
                </a:lnTo>
                <a:close/>
              </a:path>
              <a:path w="2496820" h="2496820">
                <a:moveTo>
                  <a:pt x="1137920" y="1137920"/>
                </a:moveTo>
                <a:lnTo>
                  <a:pt x="1118285" y="1137920"/>
                </a:lnTo>
                <a:lnTo>
                  <a:pt x="1124633" y="1144270"/>
                </a:lnTo>
                <a:lnTo>
                  <a:pt x="1144270" y="1144270"/>
                </a:lnTo>
                <a:lnTo>
                  <a:pt x="1137920" y="1137920"/>
                </a:lnTo>
                <a:close/>
              </a:path>
              <a:path w="2496820" h="2496820">
                <a:moveTo>
                  <a:pt x="1144270" y="1144270"/>
                </a:moveTo>
                <a:lnTo>
                  <a:pt x="1124633" y="1144270"/>
                </a:lnTo>
                <a:lnTo>
                  <a:pt x="1127172" y="1146809"/>
                </a:lnTo>
                <a:lnTo>
                  <a:pt x="1146809" y="1146809"/>
                </a:lnTo>
                <a:lnTo>
                  <a:pt x="1144270" y="1144270"/>
                </a:lnTo>
                <a:close/>
              </a:path>
              <a:path w="2496820" h="2496820">
                <a:moveTo>
                  <a:pt x="1146810" y="1146810"/>
                </a:moveTo>
                <a:lnTo>
                  <a:pt x="1127172" y="1146810"/>
                </a:lnTo>
                <a:lnTo>
                  <a:pt x="1130980" y="1150620"/>
                </a:lnTo>
                <a:lnTo>
                  <a:pt x="1150620" y="1150620"/>
                </a:lnTo>
                <a:lnTo>
                  <a:pt x="1146810" y="1146810"/>
                </a:lnTo>
                <a:close/>
              </a:path>
              <a:path w="2496820" h="2496820">
                <a:moveTo>
                  <a:pt x="1150620" y="1150620"/>
                </a:moveTo>
                <a:lnTo>
                  <a:pt x="1130980" y="1150620"/>
                </a:lnTo>
                <a:lnTo>
                  <a:pt x="1133519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2496820" h="2496820">
                <a:moveTo>
                  <a:pt x="1153160" y="1153160"/>
                </a:moveTo>
                <a:lnTo>
                  <a:pt x="1133519" y="1153160"/>
                </a:lnTo>
                <a:lnTo>
                  <a:pt x="1139866" y="1159510"/>
                </a:lnTo>
                <a:lnTo>
                  <a:pt x="1159510" y="1159510"/>
                </a:lnTo>
                <a:lnTo>
                  <a:pt x="1153160" y="1153160"/>
                </a:lnTo>
                <a:close/>
              </a:path>
              <a:path w="2496820" h="2496820">
                <a:moveTo>
                  <a:pt x="1159510" y="1159510"/>
                </a:moveTo>
                <a:lnTo>
                  <a:pt x="1139866" y="1159510"/>
                </a:lnTo>
                <a:lnTo>
                  <a:pt x="1146213" y="1165860"/>
                </a:lnTo>
                <a:lnTo>
                  <a:pt x="1165860" y="1165860"/>
                </a:lnTo>
                <a:lnTo>
                  <a:pt x="1159510" y="1159510"/>
                </a:lnTo>
                <a:close/>
              </a:path>
              <a:path w="2496820" h="2496820">
                <a:moveTo>
                  <a:pt x="1165860" y="1165860"/>
                </a:moveTo>
                <a:lnTo>
                  <a:pt x="1146213" y="1165860"/>
                </a:lnTo>
                <a:lnTo>
                  <a:pt x="1162716" y="1182370"/>
                </a:lnTo>
                <a:lnTo>
                  <a:pt x="1182370" y="1182370"/>
                </a:lnTo>
                <a:lnTo>
                  <a:pt x="1165860" y="1165860"/>
                </a:lnTo>
                <a:close/>
              </a:path>
              <a:path w="2496820" h="2496820">
                <a:moveTo>
                  <a:pt x="1182370" y="1182370"/>
                </a:moveTo>
                <a:lnTo>
                  <a:pt x="1162716" y="1182370"/>
                </a:lnTo>
                <a:lnTo>
                  <a:pt x="1194453" y="1214120"/>
                </a:lnTo>
                <a:lnTo>
                  <a:pt x="1214120" y="1214120"/>
                </a:lnTo>
                <a:lnTo>
                  <a:pt x="1182370" y="1182370"/>
                </a:lnTo>
                <a:close/>
              </a:path>
              <a:path w="2496820" h="2496820">
                <a:moveTo>
                  <a:pt x="1214120" y="1214120"/>
                </a:moveTo>
                <a:lnTo>
                  <a:pt x="1194453" y="1214120"/>
                </a:lnTo>
                <a:lnTo>
                  <a:pt x="1200800" y="1220470"/>
                </a:lnTo>
                <a:lnTo>
                  <a:pt x="1220470" y="1220470"/>
                </a:lnTo>
                <a:lnTo>
                  <a:pt x="1214120" y="1214120"/>
                </a:lnTo>
                <a:close/>
              </a:path>
              <a:path w="2496820" h="2496820">
                <a:moveTo>
                  <a:pt x="1220470" y="1220470"/>
                </a:moveTo>
                <a:lnTo>
                  <a:pt x="1200800" y="1220470"/>
                </a:lnTo>
                <a:lnTo>
                  <a:pt x="1216033" y="1235710"/>
                </a:lnTo>
                <a:lnTo>
                  <a:pt x="1235710" y="1235710"/>
                </a:lnTo>
                <a:lnTo>
                  <a:pt x="1220470" y="1220470"/>
                </a:lnTo>
                <a:close/>
              </a:path>
              <a:path w="2496820" h="2496820">
                <a:moveTo>
                  <a:pt x="1235710" y="1235710"/>
                </a:moveTo>
                <a:lnTo>
                  <a:pt x="1216033" y="1235710"/>
                </a:lnTo>
                <a:lnTo>
                  <a:pt x="1219842" y="1239520"/>
                </a:lnTo>
                <a:lnTo>
                  <a:pt x="1239520" y="1239520"/>
                </a:lnTo>
                <a:lnTo>
                  <a:pt x="1235710" y="1235710"/>
                </a:lnTo>
                <a:close/>
              </a:path>
              <a:path w="2496820" h="2496820">
                <a:moveTo>
                  <a:pt x="1239520" y="1239520"/>
                </a:moveTo>
                <a:lnTo>
                  <a:pt x="1219842" y="1239520"/>
                </a:lnTo>
                <a:lnTo>
                  <a:pt x="1264272" y="1283969"/>
                </a:lnTo>
                <a:lnTo>
                  <a:pt x="1283969" y="1283969"/>
                </a:lnTo>
                <a:lnTo>
                  <a:pt x="1239520" y="1239520"/>
                </a:lnTo>
                <a:close/>
              </a:path>
              <a:path w="2496820" h="2496820">
                <a:moveTo>
                  <a:pt x="1283970" y="1283970"/>
                </a:moveTo>
                <a:lnTo>
                  <a:pt x="1264272" y="1283970"/>
                </a:lnTo>
                <a:lnTo>
                  <a:pt x="1285853" y="1305560"/>
                </a:lnTo>
                <a:lnTo>
                  <a:pt x="1305560" y="1305560"/>
                </a:lnTo>
                <a:lnTo>
                  <a:pt x="1283970" y="1283970"/>
                </a:lnTo>
                <a:close/>
              </a:path>
              <a:path w="2496820" h="2496820">
                <a:moveTo>
                  <a:pt x="1305560" y="1305560"/>
                </a:moveTo>
                <a:lnTo>
                  <a:pt x="1285853" y="1305560"/>
                </a:lnTo>
                <a:lnTo>
                  <a:pt x="1289662" y="1309370"/>
                </a:lnTo>
                <a:lnTo>
                  <a:pt x="1309370" y="1309370"/>
                </a:lnTo>
                <a:lnTo>
                  <a:pt x="1305560" y="1305560"/>
                </a:lnTo>
                <a:close/>
              </a:path>
              <a:path w="2496820" h="2496820">
                <a:moveTo>
                  <a:pt x="1309370" y="1309370"/>
                </a:moveTo>
                <a:lnTo>
                  <a:pt x="1289662" y="1309370"/>
                </a:lnTo>
                <a:lnTo>
                  <a:pt x="1298548" y="1318260"/>
                </a:lnTo>
                <a:lnTo>
                  <a:pt x="1318260" y="1318260"/>
                </a:lnTo>
                <a:lnTo>
                  <a:pt x="1309370" y="1309370"/>
                </a:lnTo>
                <a:close/>
              </a:path>
              <a:path w="2496820" h="2496820">
                <a:moveTo>
                  <a:pt x="1318260" y="1318260"/>
                </a:moveTo>
                <a:lnTo>
                  <a:pt x="1298548" y="1318260"/>
                </a:lnTo>
                <a:lnTo>
                  <a:pt x="1342979" y="1362710"/>
                </a:lnTo>
                <a:lnTo>
                  <a:pt x="1362710" y="1362710"/>
                </a:lnTo>
                <a:lnTo>
                  <a:pt x="1318260" y="1318260"/>
                </a:lnTo>
                <a:close/>
              </a:path>
              <a:path w="2496820" h="2496820">
                <a:moveTo>
                  <a:pt x="1362710" y="1362710"/>
                </a:moveTo>
                <a:lnTo>
                  <a:pt x="1342979" y="1362710"/>
                </a:lnTo>
                <a:lnTo>
                  <a:pt x="1368368" y="1388110"/>
                </a:lnTo>
                <a:lnTo>
                  <a:pt x="1388110" y="1388110"/>
                </a:lnTo>
                <a:lnTo>
                  <a:pt x="1362710" y="1362710"/>
                </a:lnTo>
                <a:close/>
              </a:path>
              <a:path w="2496820" h="2496820">
                <a:moveTo>
                  <a:pt x="1388110" y="1388110"/>
                </a:moveTo>
                <a:lnTo>
                  <a:pt x="1368368" y="1388110"/>
                </a:lnTo>
                <a:lnTo>
                  <a:pt x="1406451" y="1426210"/>
                </a:lnTo>
                <a:lnTo>
                  <a:pt x="1426210" y="1426210"/>
                </a:lnTo>
                <a:lnTo>
                  <a:pt x="1388110" y="1388110"/>
                </a:lnTo>
                <a:close/>
              </a:path>
              <a:path w="2496820" h="2496820">
                <a:moveTo>
                  <a:pt x="1426210" y="1426210"/>
                </a:moveTo>
                <a:lnTo>
                  <a:pt x="1406451" y="1426210"/>
                </a:lnTo>
                <a:lnTo>
                  <a:pt x="1482618" y="1502410"/>
                </a:lnTo>
                <a:lnTo>
                  <a:pt x="1502410" y="1502410"/>
                </a:lnTo>
                <a:lnTo>
                  <a:pt x="1426210" y="1426210"/>
                </a:lnTo>
                <a:close/>
              </a:path>
              <a:path w="2496820" h="2496820">
                <a:moveTo>
                  <a:pt x="1502410" y="1502410"/>
                </a:moveTo>
                <a:lnTo>
                  <a:pt x="1482618" y="1502410"/>
                </a:lnTo>
                <a:lnTo>
                  <a:pt x="1486427" y="1506220"/>
                </a:lnTo>
                <a:lnTo>
                  <a:pt x="1506220" y="1506220"/>
                </a:lnTo>
                <a:lnTo>
                  <a:pt x="1502410" y="1502410"/>
                </a:lnTo>
                <a:close/>
              </a:path>
              <a:path w="2496820" h="2496820">
                <a:moveTo>
                  <a:pt x="1506220" y="1506220"/>
                </a:moveTo>
                <a:lnTo>
                  <a:pt x="1486427" y="1506220"/>
                </a:lnTo>
                <a:lnTo>
                  <a:pt x="1501660" y="1521460"/>
                </a:lnTo>
                <a:lnTo>
                  <a:pt x="1521460" y="1521460"/>
                </a:lnTo>
                <a:lnTo>
                  <a:pt x="1506220" y="1506220"/>
                </a:lnTo>
                <a:close/>
              </a:path>
              <a:path w="2496820" h="2496820">
                <a:moveTo>
                  <a:pt x="1521460" y="1521460"/>
                </a:moveTo>
                <a:lnTo>
                  <a:pt x="1501660" y="1521460"/>
                </a:lnTo>
                <a:lnTo>
                  <a:pt x="1530858" y="1550670"/>
                </a:lnTo>
                <a:lnTo>
                  <a:pt x="1550670" y="1550670"/>
                </a:lnTo>
                <a:lnTo>
                  <a:pt x="1521460" y="1521460"/>
                </a:lnTo>
                <a:close/>
              </a:path>
              <a:path w="2496820" h="2496820">
                <a:moveTo>
                  <a:pt x="1550670" y="1550670"/>
                </a:moveTo>
                <a:lnTo>
                  <a:pt x="1530858" y="1550670"/>
                </a:lnTo>
                <a:lnTo>
                  <a:pt x="1549899" y="1569720"/>
                </a:lnTo>
                <a:lnTo>
                  <a:pt x="1569720" y="1569720"/>
                </a:lnTo>
                <a:lnTo>
                  <a:pt x="1550670" y="1550670"/>
                </a:lnTo>
                <a:close/>
              </a:path>
              <a:path w="2496820" h="2496820">
                <a:moveTo>
                  <a:pt x="1569720" y="1569720"/>
                </a:moveTo>
                <a:lnTo>
                  <a:pt x="1549899" y="1569720"/>
                </a:lnTo>
                <a:lnTo>
                  <a:pt x="1556247" y="1576070"/>
                </a:lnTo>
                <a:lnTo>
                  <a:pt x="1576070" y="1576070"/>
                </a:lnTo>
                <a:lnTo>
                  <a:pt x="1569720" y="1569720"/>
                </a:lnTo>
                <a:close/>
              </a:path>
              <a:path w="2496820" h="2496820">
                <a:moveTo>
                  <a:pt x="1576070" y="1576070"/>
                </a:moveTo>
                <a:lnTo>
                  <a:pt x="1556247" y="1576070"/>
                </a:lnTo>
                <a:lnTo>
                  <a:pt x="1558786" y="1578610"/>
                </a:lnTo>
                <a:lnTo>
                  <a:pt x="1578610" y="1578610"/>
                </a:lnTo>
                <a:lnTo>
                  <a:pt x="1576070" y="1576070"/>
                </a:lnTo>
                <a:close/>
              </a:path>
              <a:path w="2496820" h="2496820">
                <a:moveTo>
                  <a:pt x="1578610" y="1578610"/>
                </a:moveTo>
                <a:lnTo>
                  <a:pt x="1558786" y="1578610"/>
                </a:lnTo>
                <a:lnTo>
                  <a:pt x="1581636" y="1601470"/>
                </a:lnTo>
                <a:lnTo>
                  <a:pt x="1601470" y="1601470"/>
                </a:lnTo>
                <a:lnTo>
                  <a:pt x="1578610" y="1578610"/>
                </a:lnTo>
                <a:close/>
              </a:path>
              <a:path w="2496820" h="2496820">
                <a:moveTo>
                  <a:pt x="1601470" y="1601470"/>
                </a:moveTo>
                <a:lnTo>
                  <a:pt x="1581636" y="1601470"/>
                </a:lnTo>
                <a:lnTo>
                  <a:pt x="1596869" y="1616709"/>
                </a:lnTo>
                <a:lnTo>
                  <a:pt x="1616709" y="1616709"/>
                </a:lnTo>
                <a:lnTo>
                  <a:pt x="1601470" y="1601470"/>
                </a:lnTo>
                <a:close/>
              </a:path>
              <a:path w="2496820" h="2496820">
                <a:moveTo>
                  <a:pt x="1616710" y="1616710"/>
                </a:moveTo>
                <a:lnTo>
                  <a:pt x="1596869" y="1616710"/>
                </a:lnTo>
                <a:lnTo>
                  <a:pt x="1600678" y="1620520"/>
                </a:lnTo>
                <a:lnTo>
                  <a:pt x="1620520" y="1620520"/>
                </a:lnTo>
                <a:lnTo>
                  <a:pt x="1616710" y="1616710"/>
                </a:lnTo>
                <a:close/>
              </a:path>
              <a:path w="2496820" h="2496820">
                <a:moveTo>
                  <a:pt x="1620520" y="1620520"/>
                </a:moveTo>
                <a:lnTo>
                  <a:pt x="1600678" y="1620520"/>
                </a:lnTo>
                <a:lnTo>
                  <a:pt x="1615911" y="1635760"/>
                </a:lnTo>
                <a:lnTo>
                  <a:pt x="1635760" y="1635760"/>
                </a:lnTo>
                <a:lnTo>
                  <a:pt x="1620520" y="1620520"/>
                </a:lnTo>
                <a:close/>
              </a:path>
              <a:path w="2496820" h="2496820">
                <a:moveTo>
                  <a:pt x="1635760" y="1635760"/>
                </a:moveTo>
                <a:lnTo>
                  <a:pt x="1615911" y="1635760"/>
                </a:lnTo>
                <a:lnTo>
                  <a:pt x="1619719" y="1639570"/>
                </a:lnTo>
                <a:lnTo>
                  <a:pt x="1639570" y="1639570"/>
                </a:lnTo>
                <a:lnTo>
                  <a:pt x="1635760" y="1635760"/>
                </a:lnTo>
                <a:close/>
              </a:path>
              <a:path w="2496820" h="2496820">
                <a:moveTo>
                  <a:pt x="1639570" y="1639570"/>
                </a:moveTo>
                <a:lnTo>
                  <a:pt x="1619719" y="1639570"/>
                </a:lnTo>
                <a:lnTo>
                  <a:pt x="1634953" y="1654809"/>
                </a:lnTo>
                <a:lnTo>
                  <a:pt x="1654809" y="1654809"/>
                </a:lnTo>
                <a:lnTo>
                  <a:pt x="1639570" y="1639570"/>
                </a:lnTo>
                <a:close/>
              </a:path>
              <a:path w="2496820" h="2496820">
                <a:moveTo>
                  <a:pt x="1654810" y="1654810"/>
                </a:moveTo>
                <a:lnTo>
                  <a:pt x="1634953" y="1654810"/>
                </a:lnTo>
                <a:lnTo>
                  <a:pt x="1647647" y="1667510"/>
                </a:lnTo>
                <a:lnTo>
                  <a:pt x="1667510" y="1667510"/>
                </a:lnTo>
                <a:lnTo>
                  <a:pt x="1654810" y="1654810"/>
                </a:lnTo>
                <a:close/>
              </a:path>
              <a:path w="2496820" h="2496820">
                <a:moveTo>
                  <a:pt x="1667510" y="1667510"/>
                </a:moveTo>
                <a:lnTo>
                  <a:pt x="1647647" y="1667510"/>
                </a:lnTo>
                <a:lnTo>
                  <a:pt x="1651456" y="1671319"/>
                </a:lnTo>
                <a:lnTo>
                  <a:pt x="1671319" y="1671319"/>
                </a:lnTo>
                <a:lnTo>
                  <a:pt x="1667510" y="1667510"/>
                </a:lnTo>
                <a:close/>
              </a:path>
              <a:path w="2496820" h="2496820">
                <a:moveTo>
                  <a:pt x="1671320" y="1671320"/>
                </a:moveTo>
                <a:lnTo>
                  <a:pt x="1651456" y="1671320"/>
                </a:lnTo>
                <a:lnTo>
                  <a:pt x="1653995" y="1673860"/>
                </a:lnTo>
                <a:lnTo>
                  <a:pt x="1673860" y="1673860"/>
                </a:lnTo>
                <a:lnTo>
                  <a:pt x="1671320" y="1671320"/>
                </a:lnTo>
                <a:close/>
              </a:path>
              <a:path w="2496820" h="2496820">
                <a:moveTo>
                  <a:pt x="1673860" y="1673860"/>
                </a:moveTo>
                <a:lnTo>
                  <a:pt x="1653995" y="1673860"/>
                </a:lnTo>
                <a:lnTo>
                  <a:pt x="166668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496820" h="2496820">
                <a:moveTo>
                  <a:pt x="2297430" y="2297430"/>
                </a:moveTo>
                <a:lnTo>
                  <a:pt x="2277296" y="2297430"/>
                </a:lnTo>
                <a:lnTo>
                  <a:pt x="2476600" y="2496820"/>
                </a:lnTo>
                <a:lnTo>
                  <a:pt x="2496820" y="2496820"/>
                </a:lnTo>
                <a:lnTo>
                  <a:pt x="2297430" y="2297430"/>
                </a:lnTo>
                <a:close/>
              </a:path>
              <a:path w="2496820" h="2496820">
                <a:moveTo>
                  <a:pt x="2294890" y="2294890"/>
                </a:moveTo>
                <a:lnTo>
                  <a:pt x="2274757" y="2294890"/>
                </a:lnTo>
                <a:lnTo>
                  <a:pt x="2276027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496820" h="2496820">
                <a:moveTo>
                  <a:pt x="2291080" y="2291080"/>
                </a:moveTo>
                <a:lnTo>
                  <a:pt x="2270949" y="2291080"/>
                </a:lnTo>
                <a:lnTo>
                  <a:pt x="2273488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496820" h="2496820">
                <a:moveTo>
                  <a:pt x="2288540" y="2288540"/>
                </a:moveTo>
                <a:lnTo>
                  <a:pt x="2268410" y="2288540"/>
                </a:lnTo>
                <a:lnTo>
                  <a:pt x="2269679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496820" h="2496820">
                <a:moveTo>
                  <a:pt x="2284730" y="2284730"/>
                </a:moveTo>
                <a:lnTo>
                  <a:pt x="2264601" y="2284730"/>
                </a:lnTo>
                <a:lnTo>
                  <a:pt x="226714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496820" h="2496820">
                <a:moveTo>
                  <a:pt x="2282190" y="2282190"/>
                </a:moveTo>
                <a:lnTo>
                  <a:pt x="2262063" y="2282190"/>
                </a:lnTo>
                <a:lnTo>
                  <a:pt x="2263332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496820" h="2496820">
                <a:moveTo>
                  <a:pt x="2278380" y="2278380"/>
                </a:moveTo>
                <a:lnTo>
                  <a:pt x="2258254" y="2278380"/>
                </a:lnTo>
                <a:lnTo>
                  <a:pt x="2260793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496820" h="2496820">
                <a:moveTo>
                  <a:pt x="2275840" y="2275840"/>
                </a:moveTo>
                <a:lnTo>
                  <a:pt x="2255715" y="2275840"/>
                </a:lnTo>
                <a:lnTo>
                  <a:pt x="2256985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496820" h="2496820">
                <a:moveTo>
                  <a:pt x="2272030" y="2272030"/>
                </a:moveTo>
                <a:lnTo>
                  <a:pt x="2251907" y="2272030"/>
                </a:lnTo>
                <a:lnTo>
                  <a:pt x="2254446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496820" h="2496820">
                <a:moveTo>
                  <a:pt x="2269490" y="2269490"/>
                </a:moveTo>
                <a:lnTo>
                  <a:pt x="2249368" y="2269490"/>
                </a:lnTo>
                <a:lnTo>
                  <a:pt x="2250637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496820" h="2496820">
                <a:moveTo>
                  <a:pt x="2265680" y="2265680"/>
                </a:moveTo>
                <a:lnTo>
                  <a:pt x="2245560" y="2265680"/>
                </a:lnTo>
                <a:lnTo>
                  <a:pt x="2248099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496820" h="2496820">
                <a:moveTo>
                  <a:pt x="2263140" y="2263140"/>
                </a:moveTo>
                <a:lnTo>
                  <a:pt x="2243021" y="2263140"/>
                </a:lnTo>
                <a:lnTo>
                  <a:pt x="224429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496820" h="2496820">
                <a:moveTo>
                  <a:pt x="2259330" y="2259330"/>
                </a:moveTo>
                <a:lnTo>
                  <a:pt x="2239212" y="2259330"/>
                </a:lnTo>
                <a:lnTo>
                  <a:pt x="2241751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496820" h="2496820">
                <a:moveTo>
                  <a:pt x="2256790" y="2256790"/>
                </a:moveTo>
                <a:lnTo>
                  <a:pt x="2236674" y="2256790"/>
                </a:lnTo>
                <a:lnTo>
                  <a:pt x="2237943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496820" h="2496820">
                <a:moveTo>
                  <a:pt x="2252980" y="2252980"/>
                </a:moveTo>
                <a:lnTo>
                  <a:pt x="2232865" y="2252980"/>
                </a:lnTo>
                <a:lnTo>
                  <a:pt x="2235404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496820" h="2496820">
                <a:moveTo>
                  <a:pt x="2250440" y="2250440"/>
                </a:moveTo>
                <a:lnTo>
                  <a:pt x="2230326" y="2250440"/>
                </a:lnTo>
                <a:lnTo>
                  <a:pt x="2231596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496820" h="2496820">
                <a:moveTo>
                  <a:pt x="2246630" y="2246630"/>
                </a:moveTo>
                <a:lnTo>
                  <a:pt x="2226518" y="2246630"/>
                </a:lnTo>
                <a:lnTo>
                  <a:pt x="2229057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496820" h="2496820">
                <a:moveTo>
                  <a:pt x="2244090" y="2244090"/>
                </a:moveTo>
                <a:lnTo>
                  <a:pt x="2223979" y="2244090"/>
                </a:lnTo>
                <a:lnTo>
                  <a:pt x="2225248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496820" h="2496820">
                <a:moveTo>
                  <a:pt x="2240280" y="2240280"/>
                </a:moveTo>
                <a:lnTo>
                  <a:pt x="2220171" y="2240280"/>
                </a:lnTo>
                <a:lnTo>
                  <a:pt x="222271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496820" h="2496820">
                <a:moveTo>
                  <a:pt x="2237740" y="2237740"/>
                </a:moveTo>
                <a:lnTo>
                  <a:pt x="2217632" y="2237740"/>
                </a:lnTo>
                <a:lnTo>
                  <a:pt x="2218901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496820" h="2496820">
                <a:moveTo>
                  <a:pt x="2233930" y="2233930"/>
                </a:moveTo>
                <a:lnTo>
                  <a:pt x="2213823" y="2233930"/>
                </a:lnTo>
                <a:lnTo>
                  <a:pt x="2216362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496820" h="2496820">
                <a:moveTo>
                  <a:pt x="2231390" y="2231390"/>
                </a:moveTo>
                <a:lnTo>
                  <a:pt x="2211284" y="2231390"/>
                </a:lnTo>
                <a:lnTo>
                  <a:pt x="2212554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496820" h="2496820">
                <a:moveTo>
                  <a:pt x="2227580" y="2227580"/>
                </a:moveTo>
                <a:lnTo>
                  <a:pt x="2207476" y="2227580"/>
                </a:lnTo>
                <a:lnTo>
                  <a:pt x="2210015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496820" h="2496820">
                <a:moveTo>
                  <a:pt x="2225040" y="2225040"/>
                </a:moveTo>
                <a:lnTo>
                  <a:pt x="2204937" y="2225040"/>
                </a:lnTo>
                <a:lnTo>
                  <a:pt x="2206207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496820" h="2496820">
                <a:moveTo>
                  <a:pt x="2221230" y="2221230"/>
                </a:moveTo>
                <a:lnTo>
                  <a:pt x="2201129" y="2221230"/>
                </a:lnTo>
                <a:lnTo>
                  <a:pt x="2203668" y="2223770"/>
                </a:lnTo>
                <a:lnTo>
                  <a:pt x="2223770" y="2223770"/>
                </a:lnTo>
                <a:lnTo>
                  <a:pt x="2221230" y="2221230"/>
                </a:lnTo>
                <a:close/>
              </a:path>
              <a:path w="2496820" h="2496820">
                <a:moveTo>
                  <a:pt x="2218690" y="2218690"/>
                </a:moveTo>
                <a:lnTo>
                  <a:pt x="2198590" y="2218690"/>
                </a:lnTo>
                <a:lnTo>
                  <a:pt x="2199859" y="2219960"/>
                </a:lnTo>
                <a:lnTo>
                  <a:pt x="2219960" y="2219960"/>
                </a:lnTo>
                <a:lnTo>
                  <a:pt x="2218690" y="2218690"/>
                </a:lnTo>
                <a:close/>
              </a:path>
              <a:path w="2496820" h="2496820">
                <a:moveTo>
                  <a:pt x="2214880" y="2214880"/>
                </a:moveTo>
                <a:lnTo>
                  <a:pt x="2194782" y="2214880"/>
                </a:lnTo>
                <a:lnTo>
                  <a:pt x="219732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496820" h="2496820">
                <a:moveTo>
                  <a:pt x="2212340" y="2212340"/>
                </a:moveTo>
                <a:lnTo>
                  <a:pt x="2192243" y="2212340"/>
                </a:lnTo>
                <a:lnTo>
                  <a:pt x="2193512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496820" h="2496820">
                <a:moveTo>
                  <a:pt x="2208530" y="2208530"/>
                </a:moveTo>
                <a:lnTo>
                  <a:pt x="2188434" y="2208530"/>
                </a:lnTo>
                <a:lnTo>
                  <a:pt x="2190973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496820" h="2496820">
                <a:moveTo>
                  <a:pt x="2205990" y="2205990"/>
                </a:moveTo>
                <a:lnTo>
                  <a:pt x="2185895" y="2205990"/>
                </a:lnTo>
                <a:lnTo>
                  <a:pt x="2187165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496820" h="2496820">
                <a:moveTo>
                  <a:pt x="2199640" y="2199640"/>
                </a:moveTo>
                <a:lnTo>
                  <a:pt x="2179548" y="2199640"/>
                </a:lnTo>
                <a:lnTo>
                  <a:pt x="2184626" y="2204720"/>
                </a:lnTo>
                <a:lnTo>
                  <a:pt x="2204720" y="2204720"/>
                </a:lnTo>
                <a:lnTo>
                  <a:pt x="2199640" y="2199640"/>
                </a:lnTo>
                <a:close/>
              </a:path>
              <a:path w="2496820" h="2496820">
                <a:moveTo>
                  <a:pt x="2195830" y="2195830"/>
                </a:moveTo>
                <a:lnTo>
                  <a:pt x="2175740" y="2195830"/>
                </a:lnTo>
                <a:lnTo>
                  <a:pt x="2178279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496820" h="2496820">
                <a:moveTo>
                  <a:pt x="2193290" y="2193290"/>
                </a:moveTo>
                <a:lnTo>
                  <a:pt x="2173201" y="2193290"/>
                </a:lnTo>
                <a:lnTo>
                  <a:pt x="217447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496820" h="2496820">
                <a:moveTo>
                  <a:pt x="2189480" y="2189480"/>
                </a:moveTo>
                <a:lnTo>
                  <a:pt x="2169392" y="2189480"/>
                </a:lnTo>
                <a:lnTo>
                  <a:pt x="2171931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496820" h="2496820">
                <a:moveTo>
                  <a:pt x="2186940" y="2186940"/>
                </a:moveTo>
                <a:lnTo>
                  <a:pt x="2166854" y="2186940"/>
                </a:lnTo>
                <a:lnTo>
                  <a:pt x="2168123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496820" h="2496820">
                <a:moveTo>
                  <a:pt x="2183130" y="2183130"/>
                </a:moveTo>
                <a:lnTo>
                  <a:pt x="2163045" y="2183130"/>
                </a:lnTo>
                <a:lnTo>
                  <a:pt x="2165584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496820" h="2496820">
                <a:moveTo>
                  <a:pt x="2180590" y="2180590"/>
                </a:moveTo>
                <a:lnTo>
                  <a:pt x="2160506" y="2180590"/>
                </a:lnTo>
                <a:lnTo>
                  <a:pt x="2161776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496820" h="2496820">
                <a:moveTo>
                  <a:pt x="2176780" y="2176780"/>
                </a:moveTo>
                <a:lnTo>
                  <a:pt x="2156698" y="2176780"/>
                </a:lnTo>
                <a:lnTo>
                  <a:pt x="2159237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496820" h="2496820">
                <a:moveTo>
                  <a:pt x="2174240" y="2174240"/>
                </a:moveTo>
                <a:lnTo>
                  <a:pt x="2154159" y="2174240"/>
                </a:lnTo>
                <a:lnTo>
                  <a:pt x="2155429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496820" h="2496820">
                <a:moveTo>
                  <a:pt x="2170430" y="2170430"/>
                </a:moveTo>
                <a:lnTo>
                  <a:pt x="2150351" y="2170430"/>
                </a:lnTo>
                <a:lnTo>
                  <a:pt x="215289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496820" h="2496820">
                <a:moveTo>
                  <a:pt x="2167890" y="2167890"/>
                </a:moveTo>
                <a:lnTo>
                  <a:pt x="2147812" y="2167890"/>
                </a:lnTo>
                <a:lnTo>
                  <a:pt x="2149081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496820" h="2496820">
                <a:moveTo>
                  <a:pt x="2164080" y="2164080"/>
                </a:moveTo>
                <a:lnTo>
                  <a:pt x="2144003" y="2164080"/>
                </a:lnTo>
                <a:lnTo>
                  <a:pt x="2146542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496820" h="2496820">
                <a:moveTo>
                  <a:pt x="2161540" y="2161540"/>
                </a:moveTo>
                <a:lnTo>
                  <a:pt x="2141465" y="2161540"/>
                </a:lnTo>
                <a:lnTo>
                  <a:pt x="2142734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496820" h="2496820">
                <a:moveTo>
                  <a:pt x="2157730" y="2157730"/>
                </a:moveTo>
                <a:lnTo>
                  <a:pt x="2137656" y="2157730"/>
                </a:lnTo>
                <a:lnTo>
                  <a:pt x="2140195" y="2160270"/>
                </a:lnTo>
                <a:lnTo>
                  <a:pt x="2160270" y="2160270"/>
                </a:lnTo>
                <a:lnTo>
                  <a:pt x="2157730" y="2157730"/>
                </a:lnTo>
                <a:close/>
              </a:path>
              <a:path w="2496820" h="2496820">
                <a:moveTo>
                  <a:pt x="2155190" y="2155190"/>
                </a:moveTo>
                <a:lnTo>
                  <a:pt x="2135117" y="2155190"/>
                </a:lnTo>
                <a:lnTo>
                  <a:pt x="2136387" y="2156460"/>
                </a:lnTo>
                <a:lnTo>
                  <a:pt x="2156460" y="2156460"/>
                </a:lnTo>
                <a:lnTo>
                  <a:pt x="2155190" y="2155190"/>
                </a:lnTo>
                <a:close/>
              </a:path>
              <a:path w="2496820" h="2496820">
                <a:moveTo>
                  <a:pt x="2151380" y="2151380"/>
                </a:moveTo>
                <a:lnTo>
                  <a:pt x="2131309" y="2151380"/>
                </a:lnTo>
                <a:lnTo>
                  <a:pt x="2133848" y="2153920"/>
                </a:lnTo>
                <a:lnTo>
                  <a:pt x="2153920" y="2153920"/>
                </a:lnTo>
                <a:lnTo>
                  <a:pt x="2151380" y="2151380"/>
                </a:lnTo>
                <a:close/>
              </a:path>
              <a:path w="2496820" h="2496820">
                <a:moveTo>
                  <a:pt x="2148840" y="2148840"/>
                </a:moveTo>
                <a:lnTo>
                  <a:pt x="2128770" y="2148840"/>
                </a:lnTo>
                <a:lnTo>
                  <a:pt x="2130039" y="2150110"/>
                </a:lnTo>
                <a:lnTo>
                  <a:pt x="2150110" y="2150110"/>
                </a:lnTo>
                <a:lnTo>
                  <a:pt x="2148840" y="2148840"/>
                </a:lnTo>
                <a:close/>
              </a:path>
              <a:path w="2496820" h="2496820">
                <a:moveTo>
                  <a:pt x="2145030" y="2145030"/>
                </a:moveTo>
                <a:lnTo>
                  <a:pt x="2124962" y="2145030"/>
                </a:lnTo>
                <a:lnTo>
                  <a:pt x="2127501" y="2147570"/>
                </a:lnTo>
                <a:lnTo>
                  <a:pt x="2147570" y="2147570"/>
                </a:lnTo>
                <a:lnTo>
                  <a:pt x="2145030" y="2145030"/>
                </a:lnTo>
                <a:close/>
              </a:path>
              <a:path w="2496820" h="2496820">
                <a:moveTo>
                  <a:pt x="2142490" y="2142490"/>
                </a:moveTo>
                <a:lnTo>
                  <a:pt x="2122423" y="2142490"/>
                </a:lnTo>
                <a:lnTo>
                  <a:pt x="2123692" y="2143760"/>
                </a:lnTo>
                <a:lnTo>
                  <a:pt x="2143760" y="2143760"/>
                </a:lnTo>
                <a:lnTo>
                  <a:pt x="2142490" y="2142490"/>
                </a:lnTo>
                <a:close/>
              </a:path>
              <a:path w="2496820" h="2496820">
                <a:moveTo>
                  <a:pt x="2136140" y="2136140"/>
                </a:moveTo>
                <a:lnTo>
                  <a:pt x="2116075" y="2136140"/>
                </a:lnTo>
                <a:lnTo>
                  <a:pt x="2121153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496820" h="2496820">
                <a:moveTo>
                  <a:pt x="2129790" y="2129790"/>
                </a:moveTo>
                <a:lnTo>
                  <a:pt x="2109728" y="2129790"/>
                </a:lnTo>
                <a:lnTo>
                  <a:pt x="2114806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496820" h="2496820">
                <a:moveTo>
                  <a:pt x="2123440" y="2123440"/>
                </a:moveTo>
                <a:lnTo>
                  <a:pt x="2103381" y="2123440"/>
                </a:lnTo>
                <a:lnTo>
                  <a:pt x="2108459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496820" h="2496820">
                <a:moveTo>
                  <a:pt x="2117090" y="2117090"/>
                </a:moveTo>
                <a:lnTo>
                  <a:pt x="2097034" y="2117090"/>
                </a:lnTo>
                <a:lnTo>
                  <a:pt x="2102111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496820" h="2496820">
                <a:moveTo>
                  <a:pt x="2110740" y="2110740"/>
                </a:moveTo>
                <a:lnTo>
                  <a:pt x="2090686" y="2110740"/>
                </a:lnTo>
                <a:lnTo>
                  <a:pt x="2095764" y="2115820"/>
                </a:lnTo>
                <a:lnTo>
                  <a:pt x="2115820" y="2115820"/>
                </a:lnTo>
                <a:lnTo>
                  <a:pt x="2110740" y="2110740"/>
                </a:lnTo>
                <a:close/>
              </a:path>
              <a:path w="2496820" h="2496820">
                <a:moveTo>
                  <a:pt x="2104390" y="2104390"/>
                </a:moveTo>
                <a:lnTo>
                  <a:pt x="2084339" y="2104390"/>
                </a:lnTo>
                <a:lnTo>
                  <a:pt x="2089417" y="2109470"/>
                </a:lnTo>
                <a:lnTo>
                  <a:pt x="2109470" y="2109470"/>
                </a:lnTo>
                <a:lnTo>
                  <a:pt x="2104390" y="2104390"/>
                </a:lnTo>
                <a:close/>
              </a:path>
              <a:path w="2496820" h="2496820">
                <a:moveTo>
                  <a:pt x="2098040" y="2098040"/>
                </a:moveTo>
                <a:lnTo>
                  <a:pt x="2077992" y="2098040"/>
                </a:lnTo>
                <a:lnTo>
                  <a:pt x="2083070" y="2103120"/>
                </a:lnTo>
                <a:lnTo>
                  <a:pt x="2103120" y="2103120"/>
                </a:lnTo>
                <a:lnTo>
                  <a:pt x="2098040" y="2098040"/>
                </a:lnTo>
                <a:close/>
              </a:path>
              <a:path w="2496820" h="2496820">
                <a:moveTo>
                  <a:pt x="2092960" y="2092960"/>
                </a:moveTo>
                <a:lnTo>
                  <a:pt x="2072914" y="2092960"/>
                </a:lnTo>
                <a:lnTo>
                  <a:pt x="2076722" y="2096770"/>
                </a:lnTo>
                <a:lnTo>
                  <a:pt x="2096770" y="2096770"/>
                </a:lnTo>
                <a:lnTo>
                  <a:pt x="2092960" y="2092960"/>
                </a:lnTo>
                <a:close/>
              </a:path>
              <a:path w="2496820" h="2496820">
                <a:moveTo>
                  <a:pt x="2086610" y="2086610"/>
                </a:moveTo>
                <a:lnTo>
                  <a:pt x="2066567" y="2086610"/>
                </a:lnTo>
                <a:lnTo>
                  <a:pt x="2071645" y="2091690"/>
                </a:lnTo>
                <a:lnTo>
                  <a:pt x="2091690" y="2091690"/>
                </a:lnTo>
                <a:lnTo>
                  <a:pt x="2086610" y="2086610"/>
                </a:lnTo>
                <a:close/>
              </a:path>
              <a:path w="2496820" h="2496820">
                <a:moveTo>
                  <a:pt x="2080260" y="2080260"/>
                </a:moveTo>
                <a:lnTo>
                  <a:pt x="2060220" y="2080260"/>
                </a:lnTo>
                <a:lnTo>
                  <a:pt x="2065297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496820" h="2496820">
                <a:moveTo>
                  <a:pt x="2073910" y="2073910"/>
                </a:moveTo>
                <a:lnTo>
                  <a:pt x="2053872" y="2073910"/>
                </a:lnTo>
                <a:lnTo>
                  <a:pt x="2058950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496820" h="2496820">
                <a:moveTo>
                  <a:pt x="2067560" y="2067560"/>
                </a:moveTo>
                <a:lnTo>
                  <a:pt x="2047525" y="2067560"/>
                </a:lnTo>
                <a:lnTo>
                  <a:pt x="2052603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496820" h="2496820">
                <a:moveTo>
                  <a:pt x="2061210" y="2061210"/>
                </a:moveTo>
                <a:lnTo>
                  <a:pt x="2041178" y="2061210"/>
                </a:lnTo>
                <a:lnTo>
                  <a:pt x="2046256" y="2066289"/>
                </a:lnTo>
                <a:lnTo>
                  <a:pt x="2066289" y="2066289"/>
                </a:lnTo>
                <a:lnTo>
                  <a:pt x="2061210" y="2061210"/>
                </a:lnTo>
                <a:close/>
              </a:path>
              <a:path w="2496820" h="2496820">
                <a:moveTo>
                  <a:pt x="2054860" y="2054860"/>
                </a:moveTo>
                <a:lnTo>
                  <a:pt x="2034830" y="2054860"/>
                </a:lnTo>
                <a:lnTo>
                  <a:pt x="2039908" y="2059940"/>
                </a:lnTo>
                <a:lnTo>
                  <a:pt x="2059940" y="2059940"/>
                </a:lnTo>
                <a:lnTo>
                  <a:pt x="2054860" y="2054860"/>
                </a:lnTo>
                <a:close/>
              </a:path>
              <a:path w="2496820" h="2496820">
                <a:moveTo>
                  <a:pt x="2048510" y="2048510"/>
                </a:moveTo>
                <a:lnTo>
                  <a:pt x="2028483" y="2048510"/>
                </a:lnTo>
                <a:lnTo>
                  <a:pt x="2033561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496820" h="2496820">
                <a:moveTo>
                  <a:pt x="2042160" y="2042160"/>
                </a:moveTo>
                <a:lnTo>
                  <a:pt x="2022136" y="2042160"/>
                </a:lnTo>
                <a:lnTo>
                  <a:pt x="2027214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496820" h="2496820">
                <a:moveTo>
                  <a:pt x="2035810" y="2035810"/>
                </a:moveTo>
                <a:lnTo>
                  <a:pt x="2015789" y="2035810"/>
                </a:lnTo>
                <a:lnTo>
                  <a:pt x="2020866" y="2040889"/>
                </a:lnTo>
                <a:lnTo>
                  <a:pt x="2040890" y="2040889"/>
                </a:lnTo>
                <a:lnTo>
                  <a:pt x="2035810" y="2035810"/>
                </a:lnTo>
                <a:close/>
              </a:path>
              <a:path w="2496820" h="2496820">
                <a:moveTo>
                  <a:pt x="2029460" y="2029460"/>
                </a:moveTo>
                <a:lnTo>
                  <a:pt x="2009441" y="2029460"/>
                </a:lnTo>
                <a:lnTo>
                  <a:pt x="2014519" y="2034540"/>
                </a:lnTo>
                <a:lnTo>
                  <a:pt x="2034540" y="2034540"/>
                </a:lnTo>
                <a:lnTo>
                  <a:pt x="2029460" y="2029460"/>
                </a:lnTo>
                <a:close/>
              </a:path>
              <a:path w="2496820" h="2496820">
                <a:moveTo>
                  <a:pt x="2023110" y="2023110"/>
                </a:moveTo>
                <a:lnTo>
                  <a:pt x="2003094" y="2023110"/>
                </a:lnTo>
                <a:lnTo>
                  <a:pt x="2008172" y="2028190"/>
                </a:lnTo>
                <a:lnTo>
                  <a:pt x="2028190" y="2028190"/>
                </a:lnTo>
                <a:lnTo>
                  <a:pt x="2023110" y="2023110"/>
                </a:lnTo>
                <a:close/>
              </a:path>
              <a:path w="2496820" h="2496820">
                <a:moveTo>
                  <a:pt x="2016760" y="2016760"/>
                </a:moveTo>
                <a:lnTo>
                  <a:pt x="1996747" y="2016760"/>
                </a:lnTo>
                <a:lnTo>
                  <a:pt x="2001825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496820" h="2496820">
                <a:moveTo>
                  <a:pt x="2010410" y="2010410"/>
                </a:moveTo>
                <a:lnTo>
                  <a:pt x="1990400" y="2010410"/>
                </a:lnTo>
                <a:lnTo>
                  <a:pt x="1995477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496820" h="2496820">
                <a:moveTo>
                  <a:pt x="2004060" y="2004060"/>
                </a:moveTo>
                <a:lnTo>
                  <a:pt x="1984052" y="2004060"/>
                </a:lnTo>
                <a:lnTo>
                  <a:pt x="1989130" y="2009139"/>
                </a:lnTo>
                <a:lnTo>
                  <a:pt x="2009139" y="2009139"/>
                </a:lnTo>
                <a:lnTo>
                  <a:pt x="2004060" y="2004060"/>
                </a:lnTo>
                <a:close/>
              </a:path>
              <a:path w="2496820" h="2496820">
                <a:moveTo>
                  <a:pt x="1997710" y="1997710"/>
                </a:moveTo>
                <a:lnTo>
                  <a:pt x="1977705" y="1997710"/>
                </a:lnTo>
                <a:lnTo>
                  <a:pt x="1982783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496820" h="2496820">
                <a:moveTo>
                  <a:pt x="1991360" y="1991360"/>
                </a:moveTo>
                <a:lnTo>
                  <a:pt x="1971358" y="1991360"/>
                </a:lnTo>
                <a:lnTo>
                  <a:pt x="1976436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496820" h="2496820">
                <a:moveTo>
                  <a:pt x="1985010" y="1985010"/>
                </a:moveTo>
                <a:lnTo>
                  <a:pt x="1965011" y="1985010"/>
                </a:lnTo>
                <a:lnTo>
                  <a:pt x="1970088" y="1990090"/>
                </a:lnTo>
                <a:lnTo>
                  <a:pt x="1990090" y="1990090"/>
                </a:lnTo>
                <a:lnTo>
                  <a:pt x="1985010" y="1985010"/>
                </a:lnTo>
                <a:close/>
              </a:path>
              <a:path w="2496820" h="2496820">
                <a:moveTo>
                  <a:pt x="1978660" y="1978660"/>
                </a:moveTo>
                <a:lnTo>
                  <a:pt x="1958663" y="1978660"/>
                </a:lnTo>
                <a:lnTo>
                  <a:pt x="1963741" y="1983740"/>
                </a:lnTo>
                <a:lnTo>
                  <a:pt x="1983740" y="1983740"/>
                </a:lnTo>
                <a:lnTo>
                  <a:pt x="1978660" y="1978660"/>
                </a:lnTo>
                <a:close/>
              </a:path>
              <a:path w="2496820" h="2496820">
                <a:moveTo>
                  <a:pt x="1972310" y="1972310"/>
                </a:moveTo>
                <a:lnTo>
                  <a:pt x="1952316" y="1972310"/>
                </a:lnTo>
                <a:lnTo>
                  <a:pt x="1957394" y="1977390"/>
                </a:lnTo>
                <a:lnTo>
                  <a:pt x="1977390" y="1977390"/>
                </a:lnTo>
                <a:lnTo>
                  <a:pt x="1972310" y="1972310"/>
                </a:lnTo>
                <a:close/>
              </a:path>
              <a:path w="2496820" h="2496820">
                <a:moveTo>
                  <a:pt x="1965960" y="1965960"/>
                </a:moveTo>
                <a:lnTo>
                  <a:pt x="1945969" y="1965960"/>
                </a:lnTo>
                <a:lnTo>
                  <a:pt x="1951047" y="1971040"/>
                </a:lnTo>
                <a:lnTo>
                  <a:pt x="1971040" y="1971040"/>
                </a:lnTo>
                <a:lnTo>
                  <a:pt x="1965960" y="1965960"/>
                </a:lnTo>
                <a:close/>
              </a:path>
              <a:path w="2496820" h="2496820">
                <a:moveTo>
                  <a:pt x="1959610" y="1959610"/>
                </a:moveTo>
                <a:lnTo>
                  <a:pt x="1939621" y="1959610"/>
                </a:lnTo>
                <a:lnTo>
                  <a:pt x="194469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496820" h="2496820">
                <a:moveTo>
                  <a:pt x="1953260" y="1953260"/>
                </a:moveTo>
                <a:lnTo>
                  <a:pt x="1933274" y="1953260"/>
                </a:lnTo>
                <a:lnTo>
                  <a:pt x="1938352" y="1958339"/>
                </a:lnTo>
                <a:lnTo>
                  <a:pt x="1958339" y="1958339"/>
                </a:lnTo>
                <a:lnTo>
                  <a:pt x="1953260" y="1953260"/>
                </a:lnTo>
                <a:close/>
              </a:path>
              <a:path w="2496820" h="2496820">
                <a:moveTo>
                  <a:pt x="1946910" y="1946910"/>
                </a:moveTo>
                <a:lnTo>
                  <a:pt x="1926927" y="1946910"/>
                </a:lnTo>
                <a:lnTo>
                  <a:pt x="1932005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496820" h="2496820">
                <a:moveTo>
                  <a:pt x="1940560" y="1940560"/>
                </a:moveTo>
                <a:lnTo>
                  <a:pt x="1920580" y="1940560"/>
                </a:lnTo>
                <a:lnTo>
                  <a:pt x="1925658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496820" h="2496820">
                <a:moveTo>
                  <a:pt x="1934210" y="1934210"/>
                </a:moveTo>
                <a:lnTo>
                  <a:pt x="1914232" y="1934210"/>
                </a:lnTo>
                <a:lnTo>
                  <a:pt x="1919310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496820" h="2496820">
                <a:moveTo>
                  <a:pt x="1927860" y="1927860"/>
                </a:moveTo>
                <a:lnTo>
                  <a:pt x="1907885" y="1927860"/>
                </a:lnTo>
                <a:lnTo>
                  <a:pt x="1912963" y="1932940"/>
                </a:lnTo>
                <a:lnTo>
                  <a:pt x="1932940" y="1932940"/>
                </a:lnTo>
                <a:lnTo>
                  <a:pt x="1927860" y="1927860"/>
                </a:lnTo>
                <a:close/>
              </a:path>
              <a:path w="2496820" h="2496820">
                <a:moveTo>
                  <a:pt x="1921510" y="1921510"/>
                </a:moveTo>
                <a:lnTo>
                  <a:pt x="1901538" y="1921510"/>
                </a:lnTo>
                <a:lnTo>
                  <a:pt x="1906616" y="1926589"/>
                </a:lnTo>
                <a:lnTo>
                  <a:pt x="1926589" y="1926589"/>
                </a:lnTo>
                <a:lnTo>
                  <a:pt x="1921510" y="1921510"/>
                </a:lnTo>
                <a:close/>
              </a:path>
              <a:path w="2496820" h="2496820">
                <a:moveTo>
                  <a:pt x="1915160" y="1915160"/>
                </a:moveTo>
                <a:lnTo>
                  <a:pt x="1895191" y="1915160"/>
                </a:lnTo>
                <a:lnTo>
                  <a:pt x="1900268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496820" h="2496820">
                <a:moveTo>
                  <a:pt x="1908810" y="1908810"/>
                </a:moveTo>
                <a:lnTo>
                  <a:pt x="1888843" y="1908810"/>
                </a:lnTo>
                <a:lnTo>
                  <a:pt x="1893921" y="1913890"/>
                </a:lnTo>
                <a:lnTo>
                  <a:pt x="1913890" y="1913890"/>
                </a:lnTo>
                <a:lnTo>
                  <a:pt x="1908810" y="1908810"/>
                </a:lnTo>
                <a:close/>
              </a:path>
              <a:path w="2496820" h="2496820">
                <a:moveTo>
                  <a:pt x="1902460" y="1902460"/>
                </a:moveTo>
                <a:lnTo>
                  <a:pt x="1882496" y="1902460"/>
                </a:lnTo>
                <a:lnTo>
                  <a:pt x="1887574" y="1907540"/>
                </a:lnTo>
                <a:lnTo>
                  <a:pt x="1907540" y="1907540"/>
                </a:lnTo>
                <a:lnTo>
                  <a:pt x="1902460" y="1902460"/>
                </a:lnTo>
                <a:close/>
              </a:path>
              <a:path w="2496820" h="2496820">
                <a:moveTo>
                  <a:pt x="1896110" y="1896110"/>
                </a:moveTo>
                <a:lnTo>
                  <a:pt x="1876149" y="1896110"/>
                </a:lnTo>
                <a:lnTo>
                  <a:pt x="1881227" y="1901189"/>
                </a:lnTo>
                <a:lnTo>
                  <a:pt x="1901189" y="1901189"/>
                </a:lnTo>
                <a:lnTo>
                  <a:pt x="1896110" y="1896110"/>
                </a:lnTo>
                <a:close/>
              </a:path>
              <a:path w="2496820" h="2496820">
                <a:moveTo>
                  <a:pt x="1687830" y="1687830"/>
                </a:moveTo>
                <a:lnTo>
                  <a:pt x="1667959" y="1687830"/>
                </a:lnTo>
                <a:lnTo>
                  <a:pt x="1874879" y="1894839"/>
                </a:lnTo>
                <a:lnTo>
                  <a:pt x="1894839" y="1894839"/>
                </a:lnTo>
                <a:lnTo>
                  <a:pt x="1687830" y="168783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0" y="4375252"/>
            <a:ext cx="2477135" cy="2477770"/>
          </a:xfrm>
          <a:custGeom>
            <a:avLst/>
            <a:gdLst/>
            <a:ahLst/>
            <a:cxnLst/>
            <a:rect l="l" t="t" r="r" b="b"/>
            <a:pathLst>
              <a:path w="2477135" h="2477770">
                <a:moveTo>
                  <a:pt x="0" y="0"/>
                </a:moveTo>
                <a:lnTo>
                  <a:pt x="0" y="2437"/>
                </a:lnTo>
                <a:lnTo>
                  <a:pt x="2436" y="2437"/>
                </a:lnTo>
                <a:lnTo>
                  <a:pt x="0" y="0"/>
                </a:lnTo>
                <a:close/>
              </a:path>
              <a:path w="2477135" h="2477770">
                <a:moveTo>
                  <a:pt x="2436" y="2437"/>
                </a:moveTo>
                <a:lnTo>
                  <a:pt x="0" y="2437"/>
                </a:lnTo>
                <a:lnTo>
                  <a:pt x="0" y="8787"/>
                </a:lnTo>
                <a:lnTo>
                  <a:pt x="8783" y="8787"/>
                </a:lnTo>
                <a:lnTo>
                  <a:pt x="2436" y="2437"/>
                </a:lnTo>
                <a:close/>
              </a:path>
              <a:path w="2477135" h="2477770">
                <a:moveTo>
                  <a:pt x="8783" y="8787"/>
                </a:moveTo>
                <a:lnTo>
                  <a:pt x="0" y="8787"/>
                </a:lnTo>
                <a:lnTo>
                  <a:pt x="0" y="15137"/>
                </a:lnTo>
                <a:lnTo>
                  <a:pt x="15131" y="15137"/>
                </a:lnTo>
                <a:lnTo>
                  <a:pt x="8783" y="8787"/>
                </a:lnTo>
                <a:close/>
              </a:path>
              <a:path w="2477135" h="2477770">
                <a:moveTo>
                  <a:pt x="15131" y="15137"/>
                </a:moveTo>
                <a:lnTo>
                  <a:pt x="0" y="15137"/>
                </a:lnTo>
                <a:lnTo>
                  <a:pt x="0" y="20111"/>
                </a:lnTo>
                <a:lnTo>
                  <a:pt x="1377" y="21487"/>
                </a:lnTo>
                <a:lnTo>
                  <a:pt x="21478" y="21487"/>
                </a:lnTo>
                <a:lnTo>
                  <a:pt x="15131" y="15137"/>
                </a:lnTo>
                <a:close/>
              </a:path>
              <a:path w="2477135" h="2477770">
                <a:moveTo>
                  <a:pt x="21478" y="21487"/>
                </a:moveTo>
                <a:lnTo>
                  <a:pt x="1377" y="21487"/>
                </a:lnTo>
                <a:lnTo>
                  <a:pt x="7729" y="27837"/>
                </a:lnTo>
                <a:lnTo>
                  <a:pt x="27825" y="27837"/>
                </a:lnTo>
                <a:lnTo>
                  <a:pt x="21478" y="21487"/>
                </a:lnTo>
                <a:close/>
              </a:path>
              <a:path w="2477135" h="2477770">
                <a:moveTo>
                  <a:pt x="27825" y="27837"/>
                </a:moveTo>
                <a:lnTo>
                  <a:pt x="7729" y="27837"/>
                </a:lnTo>
                <a:lnTo>
                  <a:pt x="14082" y="34187"/>
                </a:lnTo>
                <a:lnTo>
                  <a:pt x="34172" y="34187"/>
                </a:lnTo>
                <a:lnTo>
                  <a:pt x="27825" y="27837"/>
                </a:lnTo>
                <a:close/>
              </a:path>
              <a:path w="2477135" h="2477770">
                <a:moveTo>
                  <a:pt x="34172" y="34187"/>
                </a:moveTo>
                <a:lnTo>
                  <a:pt x="14082" y="34187"/>
                </a:lnTo>
                <a:lnTo>
                  <a:pt x="20435" y="40537"/>
                </a:lnTo>
                <a:lnTo>
                  <a:pt x="40520" y="40537"/>
                </a:lnTo>
                <a:lnTo>
                  <a:pt x="34172" y="34187"/>
                </a:lnTo>
                <a:close/>
              </a:path>
              <a:path w="2477135" h="2477770">
                <a:moveTo>
                  <a:pt x="40520" y="40537"/>
                </a:moveTo>
                <a:lnTo>
                  <a:pt x="20435" y="40537"/>
                </a:lnTo>
                <a:lnTo>
                  <a:pt x="26788" y="46887"/>
                </a:lnTo>
                <a:lnTo>
                  <a:pt x="46867" y="46887"/>
                </a:lnTo>
                <a:lnTo>
                  <a:pt x="40520" y="40537"/>
                </a:lnTo>
                <a:close/>
              </a:path>
              <a:path w="2477135" h="2477770">
                <a:moveTo>
                  <a:pt x="46867" y="46887"/>
                </a:moveTo>
                <a:lnTo>
                  <a:pt x="26788" y="46887"/>
                </a:lnTo>
                <a:lnTo>
                  <a:pt x="33140" y="53237"/>
                </a:lnTo>
                <a:lnTo>
                  <a:pt x="53214" y="53237"/>
                </a:lnTo>
                <a:lnTo>
                  <a:pt x="46867" y="46887"/>
                </a:lnTo>
                <a:close/>
              </a:path>
              <a:path w="2477135" h="2477770">
                <a:moveTo>
                  <a:pt x="53214" y="53237"/>
                </a:moveTo>
                <a:lnTo>
                  <a:pt x="33140" y="53237"/>
                </a:lnTo>
                <a:lnTo>
                  <a:pt x="39493" y="59587"/>
                </a:lnTo>
                <a:lnTo>
                  <a:pt x="59562" y="59587"/>
                </a:lnTo>
                <a:lnTo>
                  <a:pt x="53214" y="53237"/>
                </a:lnTo>
                <a:close/>
              </a:path>
              <a:path w="2477135" h="2477770">
                <a:moveTo>
                  <a:pt x="59562" y="59587"/>
                </a:moveTo>
                <a:lnTo>
                  <a:pt x="39493" y="59587"/>
                </a:lnTo>
                <a:lnTo>
                  <a:pt x="45846" y="65937"/>
                </a:lnTo>
                <a:lnTo>
                  <a:pt x="65909" y="65937"/>
                </a:lnTo>
                <a:lnTo>
                  <a:pt x="59562" y="59587"/>
                </a:lnTo>
                <a:close/>
              </a:path>
              <a:path w="2477135" h="2477770">
                <a:moveTo>
                  <a:pt x="65909" y="65937"/>
                </a:moveTo>
                <a:lnTo>
                  <a:pt x="45846" y="65937"/>
                </a:lnTo>
                <a:lnTo>
                  <a:pt x="52199" y="72287"/>
                </a:lnTo>
                <a:lnTo>
                  <a:pt x="72256" y="72287"/>
                </a:lnTo>
                <a:lnTo>
                  <a:pt x="65909" y="65937"/>
                </a:lnTo>
                <a:close/>
              </a:path>
              <a:path w="2477135" h="2477770">
                <a:moveTo>
                  <a:pt x="72256" y="72287"/>
                </a:moveTo>
                <a:lnTo>
                  <a:pt x="52199" y="72287"/>
                </a:lnTo>
                <a:lnTo>
                  <a:pt x="58551" y="78637"/>
                </a:lnTo>
                <a:lnTo>
                  <a:pt x="78603" y="78637"/>
                </a:lnTo>
                <a:lnTo>
                  <a:pt x="72256" y="72287"/>
                </a:lnTo>
                <a:close/>
              </a:path>
              <a:path w="2477135" h="2477770">
                <a:moveTo>
                  <a:pt x="78603" y="78637"/>
                </a:moveTo>
                <a:lnTo>
                  <a:pt x="58551" y="78637"/>
                </a:lnTo>
                <a:lnTo>
                  <a:pt x="64904" y="84987"/>
                </a:lnTo>
                <a:lnTo>
                  <a:pt x="84951" y="84987"/>
                </a:lnTo>
                <a:lnTo>
                  <a:pt x="78603" y="78637"/>
                </a:lnTo>
                <a:close/>
              </a:path>
              <a:path w="2477135" h="2477770">
                <a:moveTo>
                  <a:pt x="84951" y="84987"/>
                </a:moveTo>
                <a:lnTo>
                  <a:pt x="64904" y="84987"/>
                </a:lnTo>
                <a:lnTo>
                  <a:pt x="71257" y="91337"/>
                </a:lnTo>
                <a:lnTo>
                  <a:pt x="91298" y="91337"/>
                </a:lnTo>
                <a:lnTo>
                  <a:pt x="84951" y="84987"/>
                </a:lnTo>
                <a:close/>
              </a:path>
              <a:path w="2477135" h="2477770">
                <a:moveTo>
                  <a:pt x="91298" y="91337"/>
                </a:moveTo>
                <a:lnTo>
                  <a:pt x="71257" y="91337"/>
                </a:lnTo>
                <a:lnTo>
                  <a:pt x="77610" y="97687"/>
                </a:lnTo>
                <a:lnTo>
                  <a:pt x="97645" y="97687"/>
                </a:lnTo>
                <a:lnTo>
                  <a:pt x="91298" y="91337"/>
                </a:lnTo>
                <a:close/>
              </a:path>
              <a:path w="2477135" h="2477770">
                <a:moveTo>
                  <a:pt x="97645" y="97687"/>
                </a:moveTo>
                <a:lnTo>
                  <a:pt x="77610" y="97687"/>
                </a:lnTo>
                <a:lnTo>
                  <a:pt x="83962" y="104037"/>
                </a:lnTo>
                <a:lnTo>
                  <a:pt x="103992" y="104037"/>
                </a:lnTo>
                <a:lnTo>
                  <a:pt x="97645" y="97687"/>
                </a:lnTo>
                <a:close/>
              </a:path>
              <a:path w="2477135" h="2477770">
                <a:moveTo>
                  <a:pt x="103992" y="104037"/>
                </a:moveTo>
                <a:lnTo>
                  <a:pt x="83962" y="104037"/>
                </a:lnTo>
                <a:lnTo>
                  <a:pt x="90315" y="110387"/>
                </a:lnTo>
                <a:lnTo>
                  <a:pt x="110340" y="110387"/>
                </a:lnTo>
                <a:lnTo>
                  <a:pt x="103992" y="104037"/>
                </a:lnTo>
                <a:close/>
              </a:path>
              <a:path w="2477135" h="2477770">
                <a:moveTo>
                  <a:pt x="110340" y="110387"/>
                </a:moveTo>
                <a:lnTo>
                  <a:pt x="90315" y="110387"/>
                </a:lnTo>
                <a:lnTo>
                  <a:pt x="96668" y="116737"/>
                </a:lnTo>
                <a:lnTo>
                  <a:pt x="116687" y="116737"/>
                </a:lnTo>
                <a:lnTo>
                  <a:pt x="110340" y="110387"/>
                </a:lnTo>
                <a:close/>
              </a:path>
              <a:path w="2477135" h="2477770">
                <a:moveTo>
                  <a:pt x="116687" y="116737"/>
                </a:moveTo>
                <a:lnTo>
                  <a:pt x="96668" y="116737"/>
                </a:lnTo>
                <a:lnTo>
                  <a:pt x="103021" y="123087"/>
                </a:lnTo>
                <a:lnTo>
                  <a:pt x="123034" y="123087"/>
                </a:lnTo>
                <a:lnTo>
                  <a:pt x="116687" y="116737"/>
                </a:lnTo>
                <a:close/>
              </a:path>
              <a:path w="2477135" h="2477770">
                <a:moveTo>
                  <a:pt x="123034" y="123087"/>
                </a:moveTo>
                <a:lnTo>
                  <a:pt x="103021" y="123087"/>
                </a:lnTo>
                <a:lnTo>
                  <a:pt x="109373" y="129437"/>
                </a:lnTo>
                <a:lnTo>
                  <a:pt x="129381" y="129437"/>
                </a:lnTo>
                <a:lnTo>
                  <a:pt x="123034" y="123087"/>
                </a:lnTo>
                <a:close/>
              </a:path>
              <a:path w="2477135" h="2477770">
                <a:moveTo>
                  <a:pt x="129381" y="129437"/>
                </a:moveTo>
                <a:lnTo>
                  <a:pt x="109373" y="129437"/>
                </a:lnTo>
                <a:lnTo>
                  <a:pt x="115726" y="135787"/>
                </a:lnTo>
                <a:lnTo>
                  <a:pt x="135729" y="135787"/>
                </a:lnTo>
                <a:lnTo>
                  <a:pt x="129381" y="129437"/>
                </a:lnTo>
                <a:close/>
              </a:path>
              <a:path w="2477135" h="2477770">
                <a:moveTo>
                  <a:pt x="135729" y="135787"/>
                </a:moveTo>
                <a:lnTo>
                  <a:pt x="115726" y="135787"/>
                </a:lnTo>
                <a:lnTo>
                  <a:pt x="122079" y="142137"/>
                </a:lnTo>
                <a:lnTo>
                  <a:pt x="142076" y="142137"/>
                </a:lnTo>
                <a:lnTo>
                  <a:pt x="135729" y="135787"/>
                </a:lnTo>
                <a:close/>
              </a:path>
              <a:path w="2477135" h="2477770">
                <a:moveTo>
                  <a:pt x="142076" y="142137"/>
                </a:moveTo>
                <a:lnTo>
                  <a:pt x="122079" y="142137"/>
                </a:lnTo>
                <a:lnTo>
                  <a:pt x="128431" y="148487"/>
                </a:lnTo>
                <a:lnTo>
                  <a:pt x="148423" y="148487"/>
                </a:lnTo>
                <a:lnTo>
                  <a:pt x="142076" y="142137"/>
                </a:lnTo>
                <a:close/>
              </a:path>
              <a:path w="2477135" h="2477770">
                <a:moveTo>
                  <a:pt x="148423" y="148487"/>
                </a:moveTo>
                <a:lnTo>
                  <a:pt x="128431" y="148487"/>
                </a:lnTo>
                <a:lnTo>
                  <a:pt x="141137" y="161187"/>
                </a:lnTo>
                <a:lnTo>
                  <a:pt x="161118" y="161187"/>
                </a:lnTo>
                <a:lnTo>
                  <a:pt x="148423" y="148487"/>
                </a:lnTo>
                <a:close/>
              </a:path>
              <a:path w="2477135" h="2477770">
                <a:moveTo>
                  <a:pt x="161118" y="161187"/>
                </a:moveTo>
                <a:lnTo>
                  <a:pt x="141137" y="161187"/>
                </a:lnTo>
                <a:lnTo>
                  <a:pt x="147490" y="167537"/>
                </a:lnTo>
                <a:lnTo>
                  <a:pt x="167465" y="167537"/>
                </a:lnTo>
                <a:lnTo>
                  <a:pt x="161118" y="161187"/>
                </a:lnTo>
                <a:close/>
              </a:path>
              <a:path w="2477135" h="2477770">
                <a:moveTo>
                  <a:pt x="167465" y="167537"/>
                </a:moveTo>
                <a:lnTo>
                  <a:pt x="147490" y="167537"/>
                </a:lnTo>
                <a:lnTo>
                  <a:pt x="153842" y="173887"/>
                </a:lnTo>
                <a:lnTo>
                  <a:pt x="173812" y="173887"/>
                </a:lnTo>
                <a:lnTo>
                  <a:pt x="167465" y="167537"/>
                </a:lnTo>
                <a:close/>
              </a:path>
              <a:path w="2477135" h="2477770">
                <a:moveTo>
                  <a:pt x="173812" y="173887"/>
                </a:moveTo>
                <a:lnTo>
                  <a:pt x="153842" y="173887"/>
                </a:lnTo>
                <a:lnTo>
                  <a:pt x="160195" y="180237"/>
                </a:lnTo>
                <a:lnTo>
                  <a:pt x="180160" y="180237"/>
                </a:lnTo>
                <a:lnTo>
                  <a:pt x="173812" y="173887"/>
                </a:lnTo>
                <a:close/>
              </a:path>
              <a:path w="2477135" h="2477770">
                <a:moveTo>
                  <a:pt x="180160" y="180237"/>
                </a:moveTo>
                <a:lnTo>
                  <a:pt x="160195" y="180237"/>
                </a:lnTo>
                <a:lnTo>
                  <a:pt x="172901" y="192937"/>
                </a:lnTo>
                <a:lnTo>
                  <a:pt x="192854" y="192937"/>
                </a:lnTo>
                <a:lnTo>
                  <a:pt x="180160" y="180237"/>
                </a:lnTo>
                <a:close/>
              </a:path>
              <a:path w="2477135" h="2477770">
                <a:moveTo>
                  <a:pt x="192854" y="192937"/>
                </a:moveTo>
                <a:lnTo>
                  <a:pt x="172901" y="192937"/>
                </a:lnTo>
                <a:lnTo>
                  <a:pt x="179253" y="199287"/>
                </a:lnTo>
                <a:lnTo>
                  <a:pt x="199201" y="199287"/>
                </a:lnTo>
                <a:lnTo>
                  <a:pt x="192854" y="192937"/>
                </a:lnTo>
                <a:close/>
              </a:path>
              <a:path w="2477135" h="2477770">
                <a:moveTo>
                  <a:pt x="199201" y="199287"/>
                </a:moveTo>
                <a:lnTo>
                  <a:pt x="179253" y="199287"/>
                </a:lnTo>
                <a:lnTo>
                  <a:pt x="185606" y="205637"/>
                </a:lnTo>
                <a:lnTo>
                  <a:pt x="205549" y="205637"/>
                </a:lnTo>
                <a:lnTo>
                  <a:pt x="199201" y="199287"/>
                </a:lnTo>
                <a:close/>
              </a:path>
              <a:path w="2477135" h="2477770">
                <a:moveTo>
                  <a:pt x="205549" y="205637"/>
                </a:moveTo>
                <a:lnTo>
                  <a:pt x="185606" y="205637"/>
                </a:lnTo>
                <a:lnTo>
                  <a:pt x="191959" y="211987"/>
                </a:lnTo>
                <a:lnTo>
                  <a:pt x="211896" y="211987"/>
                </a:lnTo>
                <a:lnTo>
                  <a:pt x="205549" y="205637"/>
                </a:lnTo>
                <a:close/>
              </a:path>
              <a:path w="2477135" h="2477770">
                <a:moveTo>
                  <a:pt x="211896" y="211987"/>
                </a:moveTo>
                <a:lnTo>
                  <a:pt x="191959" y="211987"/>
                </a:lnTo>
                <a:lnTo>
                  <a:pt x="198312" y="218337"/>
                </a:lnTo>
                <a:lnTo>
                  <a:pt x="218243" y="218337"/>
                </a:lnTo>
                <a:lnTo>
                  <a:pt x="211896" y="211987"/>
                </a:lnTo>
                <a:close/>
              </a:path>
              <a:path w="2477135" h="2477770">
                <a:moveTo>
                  <a:pt x="218243" y="218337"/>
                </a:moveTo>
                <a:lnTo>
                  <a:pt x="198312" y="218337"/>
                </a:lnTo>
                <a:lnTo>
                  <a:pt x="204664" y="224687"/>
                </a:lnTo>
                <a:lnTo>
                  <a:pt x="224590" y="224687"/>
                </a:lnTo>
                <a:lnTo>
                  <a:pt x="218243" y="218337"/>
                </a:lnTo>
                <a:close/>
              </a:path>
              <a:path w="2477135" h="2477770">
                <a:moveTo>
                  <a:pt x="224590" y="224687"/>
                </a:moveTo>
                <a:lnTo>
                  <a:pt x="204664" y="224687"/>
                </a:lnTo>
                <a:lnTo>
                  <a:pt x="211017" y="231037"/>
                </a:lnTo>
                <a:lnTo>
                  <a:pt x="230938" y="231037"/>
                </a:lnTo>
                <a:lnTo>
                  <a:pt x="224590" y="224687"/>
                </a:lnTo>
                <a:close/>
              </a:path>
              <a:path w="2477135" h="2477770">
                <a:moveTo>
                  <a:pt x="230938" y="231037"/>
                </a:moveTo>
                <a:lnTo>
                  <a:pt x="211017" y="231037"/>
                </a:lnTo>
                <a:lnTo>
                  <a:pt x="217370" y="237387"/>
                </a:lnTo>
                <a:lnTo>
                  <a:pt x="237285" y="237387"/>
                </a:lnTo>
                <a:lnTo>
                  <a:pt x="230938" y="231037"/>
                </a:lnTo>
                <a:close/>
              </a:path>
              <a:path w="2477135" h="2477770">
                <a:moveTo>
                  <a:pt x="237285" y="237387"/>
                </a:moveTo>
                <a:lnTo>
                  <a:pt x="217370" y="237387"/>
                </a:lnTo>
                <a:lnTo>
                  <a:pt x="223723" y="243737"/>
                </a:lnTo>
                <a:lnTo>
                  <a:pt x="243632" y="243737"/>
                </a:lnTo>
                <a:lnTo>
                  <a:pt x="237285" y="237387"/>
                </a:lnTo>
                <a:close/>
              </a:path>
              <a:path w="2477135" h="2477770">
                <a:moveTo>
                  <a:pt x="243632" y="243737"/>
                </a:moveTo>
                <a:lnTo>
                  <a:pt x="223723" y="243737"/>
                </a:lnTo>
                <a:lnTo>
                  <a:pt x="230075" y="250087"/>
                </a:lnTo>
                <a:lnTo>
                  <a:pt x="249979" y="250087"/>
                </a:lnTo>
                <a:lnTo>
                  <a:pt x="243632" y="243737"/>
                </a:lnTo>
                <a:close/>
              </a:path>
              <a:path w="2477135" h="2477770">
                <a:moveTo>
                  <a:pt x="249979" y="250087"/>
                </a:moveTo>
                <a:lnTo>
                  <a:pt x="230075" y="250087"/>
                </a:lnTo>
                <a:lnTo>
                  <a:pt x="236428" y="256437"/>
                </a:lnTo>
                <a:lnTo>
                  <a:pt x="256327" y="256437"/>
                </a:lnTo>
                <a:lnTo>
                  <a:pt x="249979" y="250087"/>
                </a:lnTo>
                <a:close/>
              </a:path>
              <a:path w="2477135" h="2477770">
                <a:moveTo>
                  <a:pt x="256327" y="256437"/>
                </a:moveTo>
                <a:lnTo>
                  <a:pt x="236428" y="256437"/>
                </a:lnTo>
                <a:lnTo>
                  <a:pt x="242781" y="262787"/>
                </a:lnTo>
                <a:lnTo>
                  <a:pt x="262674" y="262787"/>
                </a:lnTo>
                <a:lnTo>
                  <a:pt x="256327" y="256437"/>
                </a:lnTo>
                <a:close/>
              </a:path>
              <a:path w="2477135" h="2477770">
                <a:moveTo>
                  <a:pt x="262674" y="262787"/>
                </a:moveTo>
                <a:lnTo>
                  <a:pt x="242781" y="262787"/>
                </a:lnTo>
                <a:lnTo>
                  <a:pt x="249133" y="269137"/>
                </a:lnTo>
                <a:lnTo>
                  <a:pt x="269021" y="269137"/>
                </a:lnTo>
                <a:lnTo>
                  <a:pt x="262674" y="262787"/>
                </a:lnTo>
                <a:close/>
              </a:path>
              <a:path w="2477135" h="2477770">
                <a:moveTo>
                  <a:pt x="269021" y="269137"/>
                </a:moveTo>
                <a:lnTo>
                  <a:pt x="249133" y="269137"/>
                </a:lnTo>
                <a:lnTo>
                  <a:pt x="255486" y="275487"/>
                </a:lnTo>
                <a:lnTo>
                  <a:pt x="275369" y="275487"/>
                </a:lnTo>
                <a:lnTo>
                  <a:pt x="269021" y="269137"/>
                </a:lnTo>
                <a:close/>
              </a:path>
              <a:path w="2477135" h="2477770">
                <a:moveTo>
                  <a:pt x="275369" y="275487"/>
                </a:moveTo>
                <a:lnTo>
                  <a:pt x="255486" y="275487"/>
                </a:lnTo>
                <a:lnTo>
                  <a:pt x="261839" y="281837"/>
                </a:lnTo>
                <a:lnTo>
                  <a:pt x="281716" y="281837"/>
                </a:lnTo>
                <a:lnTo>
                  <a:pt x="275369" y="275487"/>
                </a:lnTo>
                <a:close/>
              </a:path>
              <a:path w="2477135" h="2477770">
                <a:moveTo>
                  <a:pt x="281716" y="281837"/>
                </a:moveTo>
                <a:lnTo>
                  <a:pt x="261839" y="281837"/>
                </a:lnTo>
                <a:lnTo>
                  <a:pt x="268192" y="288187"/>
                </a:lnTo>
                <a:lnTo>
                  <a:pt x="288063" y="288187"/>
                </a:lnTo>
                <a:lnTo>
                  <a:pt x="281716" y="281837"/>
                </a:lnTo>
                <a:close/>
              </a:path>
              <a:path w="2477135" h="2477770">
                <a:moveTo>
                  <a:pt x="288063" y="288187"/>
                </a:moveTo>
                <a:lnTo>
                  <a:pt x="268192" y="288187"/>
                </a:lnTo>
                <a:lnTo>
                  <a:pt x="274544" y="294537"/>
                </a:lnTo>
                <a:lnTo>
                  <a:pt x="294410" y="294537"/>
                </a:lnTo>
                <a:lnTo>
                  <a:pt x="288063" y="288187"/>
                </a:lnTo>
                <a:close/>
              </a:path>
              <a:path w="2477135" h="2477770">
                <a:moveTo>
                  <a:pt x="294410" y="294537"/>
                </a:moveTo>
                <a:lnTo>
                  <a:pt x="274544" y="294537"/>
                </a:lnTo>
                <a:lnTo>
                  <a:pt x="280897" y="300887"/>
                </a:lnTo>
                <a:lnTo>
                  <a:pt x="300758" y="300887"/>
                </a:lnTo>
                <a:lnTo>
                  <a:pt x="294410" y="294537"/>
                </a:lnTo>
                <a:close/>
              </a:path>
              <a:path w="2477135" h="2477770">
                <a:moveTo>
                  <a:pt x="300758" y="300887"/>
                </a:moveTo>
                <a:lnTo>
                  <a:pt x="280897" y="300887"/>
                </a:lnTo>
                <a:lnTo>
                  <a:pt x="287250" y="307237"/>
                </a:lnTo>
                <a:lnTo>
                  <a:pt x="307105" y="307237"/>
                </a:lnTo>
                <a:lnTo>
                  <a:pt x="300758" y="300887"/>
                </a:lnTo>
                <a:close/>
              </a:path>
              <a:path w="2477135" h="2477770">
                <a:moveTo>
                  <a:pt x="307105" y="307237"/>
                </a:moveTo>
                <a:lnTo>
                  <a:pt x="287250" y="307237"/>
                </a:lnTo>
                <a:lnTo>
                  <a:pt x="299955" y="319937"/>
                </a:lnTo>
                <a:lnTo>
                  <a:pt x="319799" y="319937"/>
                </a:lnTo>
                <a:lnTo>
                  <a:pt x="307105" y="307237"/>
                </a:lnTo>
                <a:close/>
              </a:path>
              <a:path w="2477135" h="2477770">
                <a:moveTo>
                  <a:pt x="319799" y="319937"/>
                </a:moveTo>
                <a:lnTo>
                  <a:pt x="299955" y="319937"/>
                </a:lnTo>
                <a:lnTo>
                  <a:pt x="312661" y="332637"/>
                </a:lnTo>
                <a:lnTo>
                  <a:pt x="332494" y="332637"/>
                </a:lnTo>
                <a:lnTo>
                  <a:pt x="319799" y="319937"/>
                </a:lnTo>
                <a:close/>
              </a:path>
              <a:path w="2477135" h="2477770">
                <a:moveTo>
                  <a:pt x="332494" y="332637"/>
                </a:moveTo>
                <a:lnTo>
                  <a:pt x="312661" y="332637"/>
                </a:lnTo>
                <a:lnTo>
                  <a:pt x="319014" y="338987"/>
                </a:lnTo>
                <a:lnTo>
                  <a:pt x="338841" y="338987"/>
                </a:lnTo>
                <a:lnTo>
                  <a:pt x="332494" y="332637"/>
                </a:lnTo>
                <a:close/>
              </a:path>
              <a:path w="2477135" h="2477770">
                <a:moveTo>
                  <a:pt x="338841" y="338987"/>
                </a:moveTo>
                <a:lnTo>
                  <a:pt x="319014" y="338987"/>
                </a:lnTo>
                <a:lnTo>
                  <a:pt x="331719" y="351687"/>
                </a:lnTo>
                <a:lnTo>
                  <a:pt x="351536" y="351687"/>
                </a:lnTo>
                <a:lnTo>
                  <a:pt x="338841" y="338987"/>
                </a:lnTo>
                <a:close/>
              </a:path>
              <a:path w="2477135" h="2477770">
                <a:moveTo>
                  <a:pt x="351536" y="351687"/>
                </a:moveTo>
                <a:lnTo>
                  <a:pt x="331719" y="351687"/>
                </a:lnTo>
                <a:lnTo>
                  <a:pt x="338072" y="358037"/>
                </a:lnTo>
                <a:lnTo>
                  <a:pt x="357883" y="358037"/>
                </a:lnTo>
                <a:lnTo>
                  <a:pt x="351536" y="351687"/>
                </a:lnTo>
                <a:close/>
              </a:path>
              <a:path w="2477135" h="2477770">
                <a:moveTo>
                  <a:pt x="357883" y="358037"/>
                </a:moveTo>
                <a:lnTo>
                  <a:pt x="338072" y="358037"/>
                </a:lnTo>
                <a:lnTo>
                  <a:pt x="344424" y="364387"/>
                </a:lnTo>
                <a:lnTo>
                  <a:pt x="364230" y="364387"/>
                </a:lnTo>
                <a:lnTo>
                  <a:pt x="357883" y="358037"/>
                </a:lnTo>
                <a:close/>
              </a:path>
              <a:path w="2477135" h="2477770">
                <a:moveTo>
                  <a:pt x="364230" y="364387"/>
                </a:moveTo>
                <a:lnTo>
                  <a:pt x="344424" y="364387"/>
                </a:lnTo>
                <a:lnTo>
                  <a:pt x="350777" y="370737"/>
                </a:lnTo>
                <a:lnTo>
                  <a:pt x="370578" y="370737"/>
                </a:lnTo>
                <a:lnTo>
                  <a:pt x="364230" y="364387"/>
                </a:lnTo>
                <a:close/>
              </a:path>
              <a:path w="2477135" h="2477770">
                <a:moveTo>
                  <a:pt x="370578" y="370737"/>
                </a:moveTo>
                <a:lnTo>
                  <a:pt x="350777" y="370737"/>
                </a:lnTo>
                <a:lnTo>
                  <a:pt x="376188" y="396137"/>
                </a:lnTo>
                <a:lnTo>
                  <a:pt x="395967" y="396137"/>
                </a:lnTo>
                <a:lnTo>
                  <a:pt x="370578" y="370737"/>
                </a:lnTo>
                <a:close/>
              </a:path>
              <a:path w="2477135" h="2477770">
                <a:moveTo>
                  <a:pt x="395967" y="396137"/>
                </a:moveTo>
                <a:lnTo>
                  <a:pt x="376188" y="396137"/>
                </a:lnTo>
                <a:lnTo>
                  <a:pt x="382541" y="402487"/>
                </a:lnTo>
                <a:lnTo>
                  <a:pt x="402314" y="402487"/>
                </a:lnTo>
                <a:lnTo>
                  <a:pt x="395967" y="396137"/>
                </a:lnTo>
                <a:close/>
              </a:path>
              <a:path w="2477135" h="2477770">
                <a:moveTo>
                  <a:pt x="402314" y="402487"/>
                </a:moveTo>
                <a:lnTo>
                  <a:pt x="382541" y="402487"/>
                </a:lnTo>
                <a:lnTo>
                  <a:pt x="388894" y="408837"/>
                </a:lnTo>
                <a:lnTo>
                  <a:pt x="408661" y="408837"/>
                </a:lnTo>
                <a:lnTo>
                  <a:pt x="402314" y="402487"/>
                </a:lnTo>
                <a:close/>
              </a:path>
              <a:path w="2477135" h="2477770">
                <a:moveTo>
                  <a:pt x="408661" y="408837"/>
                </a:moveTo>
                <a:lnTo>
                  <a:pt x="388894" y="408837"/>
                </a:lnTo>
                <a:lnTo>
                  <a:pt x="395246" y="415187"/>
                </a:lnTo>
                <a:lnTo>
                  <a:pt x="415008" y="415187"/>
                </a:lnTo>
                <a:lnTo>
                  <a:pt x="408661" y="408837"/>
                </a:lnTo>
                <a:close/>
              </a:path>
              <a:path w="2477135" h="2477770">
                <a:moveTo>
                  <a:pt x="415008" y="415187"/>
                </a:moveTo>
                <a:lnTo>
                  <a:pt x="395246" y="415187"/>
                </a:lnTo>
                <a:lnTo>
                  <a:pt x="401599" y="421537"/>
                </a:lnTo>
                <a:lnTo>
                  <a:pt x="421356" y="421537"/>
                </a:lnTo>
                <a:lnTo>
                  <a:pt x="415008" y="415187"/>
                </a:lnTo>
                <a:close/>
              </a:path>
              <a:path w="2477135" h="2477770">
                <a:moveTo>
                  <a:pt x="421356" y="421537"/>
                </a:moveTo>
                <a:lnTo>
                  <a:pt x="401599" y="421537"/>
                </a:lnTo>
                <a:lnTo>
                  <a:pt x="414305" y="434237"/>
                </a:lnTo>
                <a:lnTo>
                  <a:pt x="434050" y="434237"/>
                </a:lnTo>
                <a:lnTo>
                  <a:pt x="421356" y="421537"/>
                </a:lnTo>
                <a:close/>
              </a:path>
              <a:path w="2477135" h="2477770">
                <a:moveTo>
                  <a:pt x="434050" y="434237"/>
                </a:moveTo>
                <a:lnTo>
                  <a:pt x="414305" y="434237"/>
                </a:lnTo>
                <a:lnTo>
                  <a:pt x="420657" y="440587"/>
                </a:lnTo>
                <a:lnTo>
                  <a:pt x="440397" y="440587"/>
                </a:lnTo>
                <a:lnTo>
                  <a:pt x="434050" y="434237"/>
                </a:lnTo>
                <a:close/>
              </a:path>
              <a:path w="2477135" h="2477770">
                <a:moveTo>
                  <a:pt x="440397" y="440587"/>
                </a:moveTo>
                <a:lnTo>
                  <a:pt x="420657" y="440587"/>
                </a:lnTo>
                <a:lnTo>
                  <a:pt x="427010" y="446937"/>
                </a:lnTo>
                <a:lnTo>
                  <a:pt x="446745" y="446937"/>
                </a:lnTo>
                <a:lnTo>
                  <a:pt x="440397" y="440587"/>
                </a:lnTo>
                <a:close/>
              </a:path>
              <a:path w="2477135" h="2477770">
                <a:moveTo>
                  <a:pt x="446745" y="446937"/>
                </a:moveTo>
                <a:lnTo>
                  <a:pt x="427010" y="446937"/>
                </a:lnTo>
                <a:lnTo>
                  <a:pt x="433363" y="453287"/>
                </a:lnTo>
                <a:lnTo>
                  <a:pt x="453092" y="453287"/>
                </a:lnTo>
                <a:lnTo>
                  <a:pt x="446745" y="446937"/>
                </a:lnTo>
                <a:close/>
              </a:path>
              <a:path w="2477135" h="2477770">
                <a:moveTo>
                  <a:pt x="453092" y="453287"/>
                </a:moveTo>
                <a:lnTo>
                  <a:pt x="433363" y="453287"/>
                </a:lnTo>
                <a:lnTo>
                  <a:pt x="439716" y="459637"/>
                </a:lnTo>
                <a:lnTo>
                  <a:pt x="459439" y="459637"/>
                </a:lnTo>
                <a:lnTo>
                  <a:pt x="453092" y="453287"/>
                </a:lnTo>
                <a:close/>
              </a:path>
              <a:path w="2477135" h="2477770">
                <a:moveTo>
                  <a:pt x="459439" y="459637"/>
                </a:moveTo>
                <a:lnTo>
                  <a:pt x="439716" y="459637"/>
                </a:lnTo>
                <a:lnTo>
                  <a:pt x="446068" y="465987"/>
                </a:lnTo>
                <a:lnTo>
                  <a:pt x="465786" y="465987"/>
                </a:lnTo>
                <a:lnTo>
                  <a:pt x="459439" y="459637"/>
                </a:lnTo>
                <a:close/>
              </a:path>
              <a:path w="2477135" h="2477770">
                <a:moveTo>
                  <a:pt x="465786" y="465987"/>
                </a:moveTo>
                <a:lnTo>
                  <a:pt x="446068" y="465987"/>
                </a:lnTo>
                <a:lnTo>
                  <a:pt x="452421" y="472337"/>
                </a:lnTo>
                <a:lnTo>
                  <a:pt x="472134" y="472337"/>
                </a:lnTo>
                <a:lnTo>
                  <a:pt x="465786" y="465987"/>
                </a:lnTo>
                <a:close/>
              </a:path>
              <a:path w="2477135" h="2477770">
                <a:moveTo>
                  <a:pt x="472134" y="472337"/>
                </a:moveTo>
                <a:lnTo>
                  <a:pt x="452421" y="472337"/>
                </a:lnTo>
                <a:lnTo>
                  <a:pt x="458774" y="478687"/>
                </a:lnTo>
                <a:lnTo>
                  <a:pt x="478481" y="478687"/>
                </a:lnTo>
                <a:lnTo>
                  <a:pt x="472134" y="472337"/>
                </a:lnTo>
                <a:close/>
              </a:path>
              <a:path w="2477135" h="2477770">
                <a:moveTo>
                  <a:pt x="478481" y="478687"/>
                </a:moveTo>
                <a:lnTo>
                  <a:pt x="458774" y="478687"/>
                </a:lnTo>
                <a:lnTo>
                  <a:pt x="465126" y="485037"/>
                </a:lnTo>
                <a:lnTo>
                  <a:pt x="484828" y="485037"/>
                </a:lnTo>
                <a:lnTo>
                  <a:pt x="478481" y="478687"/>
                </a:lnTo>
                <a:close/>
              </a:path>
              <a:path w="2477135" h="2477770">
                <a:moveTo>
                  <a:pt x="484828" y="485037"/>
                </a:moveTo>
                <a:lnTo>
                  <a:pt x="465126" y="485037"/>
                </a:lnTo>
                <a:lnTo>
                  <a:pt x="471479" y="491387"/>
                </a:lnTo>
                <a:lnTo>
                  <a:pt x="491176" y="491387"/>
                </a:lnTo>
                <a:lnTo>
                  <a:pt x="484828" y="485037"/>
                </a:lnTo>
                <a:close/>
              </a:path>
              <a:path w="2477135" h="2477770">
                <a:moveTo>
                  <a:pt x="491176" y="491387"/>
                </a:moveTo>
                <a:lnTo>
                  <a:pt x="471479" y="491387"/>
                </a:lnTo>
                <a:lnTo>
                  <a:pt x="477832" y="497737"/>
                </a:lnTo>
                <a:lnTo>
                  <a:pt x="497523" y="497737"/>
                </a:lnTo>
                <a:lnTo>
                  <a:pt x="491176" y="491387"/>
                </a:lnTo>
                <a:close/>
              </a:path>
              <a:path w="2477135" h="2477770">
                <a:moveTo>
                  <a:pt x="497523" y="497737"/>
                </a:moveTo>
                <a:lnTo>
                  <a:pt x="477832" y="497737"/>
                </a:lnTo>
                <a:lnTo>
                  <a:pt x="484185" y="504087"/>
                </a:lnTo>
                <a:lnTo>
                  <a:pt x="503870" y="504087"/>
                </a:lnTo>
                <a:lnTo>
                  <a:pt x="497523" y="497737"/>
                </a:lnTo>
                <a:close/>
              </a:path>
              <a:path w="2477135" h="2477770">
                <a:moveTo>
                  <a:pt x="503870" y="504087"/>
                </a:moveTo>
                <a:lnTo>
                  <a:pt x="484185" y="504087"/>
                </a:lnTo>
                <a:lnTo>
                  <a:pt x="490537" y="510437"/>
                </a:lnTo>
                <a:lnTo>
                  <a:pt x="510217" y="510437"/>
                </a:lnTo>
                <a:lnTo>
                  <a:pt x="503870" y="504087"/>
                </a:lnTo>
                <a:close/>
              </a:path>
              <a:path w="2477135" h="2477770">
                <a:moveTo>
                  <a:pt x="510217" y="510437"/>
                </a:moveTo>
                <a:lnTo>
                  <a:pt x="490537" y="510437"/>
                </a:lnTo>
                <a:lnTo>
                  <a:pt x="496890" y="516787"/>
                </a:lnTo>
                <a:lnTo>
                  <a:pt x="516565" y="516787"/>
                </a:lnTo>
                <a:lnTo>
                  <a:pt x="510217" y="510437"/>
                </a:lnTo>
                <a:close/>
              </a:path>
              <a:path w="2477135" h="2477770">
                <a:moveTo>
                  <a:pt x="516565" y="516787"/>
                </a:moveTo>
                <a:lnTo>
                  <a:pt x="496890" y="516787"/>
                </a:lnTo>
                <a:lnTo>
                  <a:pt x="503243" y="523137"/>
                </a:lnTo>
                <a:lnTo>
                  <a:pt x="522912" y="523137"/>
                </a:lnTo>
                <a:lnTo>
                  <a:pt x="516565" y="516787"/>
                </a:lnTo>
                <a:close/>
              </a:path>
              <a:path w="2477135" h="2477770">
                <a:moveTo>
                  <a:pt x="522912" y="523137"/>
                </a:moveTo>
                <a:lnTo>
                  <a:pt x="503243" y="523137"/>
                </a:lnTo>
                <a:lnTo>
                  <a:pt x="509596" y="529487"/>
                </a:lnTo>
                <a:lnTo>
                  <a:pt x="529259" y="529487"/>
                </a:lnTo>
                <a:lnTo>
                  <a:pt x="522912" y="523137"/>
                </a:lnTo>
                <a:close/>
              </a:path>
              <a:path w="2477135" h="2477770">
                <a:moveTo>
                  <a:pt x="529259" y="529487"/>
                </a:moveTo>
                <a:lnTo>
                  <a:pt x="509596" y="529487"/>
                </a:lnTo>
                <a:lnTo>
                  <a:pt x="515948" y="535837"/>
                </a:lnTo>
                <a:lnTo>
                  <a:pt x="535606" y="535837"/>
                </a:lnTo>
                <a:lnTo>
                  <a:pt x="529259" y="529487"/>
                </a:lnTo>
                <a:close/>
              </a:path>
              <a:path w="2477135" h="2477770">
                <a:moveTo>
                  <a:pt x="535606" y="535837"/>
                </a:moveTo>
                <a:lnTo>
                  <a:pt x="515948" y="535837"/>
                </a:lnTo>
                <a:lnTo>
                  <a:pt x="522301" y="542187"/>
                </a:lnTo>
                <a:lnTo>
                  <a:pt x="541954" y="542187"/>
                </a:lnTo>
                <a:lnTo>
                  <a:pt x="535606" y="535837"/>
                </a:lnTo>
                <a:close/>
              </a:path>
              <a:path w="2477135" h="2477770">
                <a:moveTo>
                  <a:pt x="541954" y="542187"/>
                </a:moveTo>
                <a:lnTo>
                  <a:pt x="522301" y="542187"/>
                </a:lnTo>
                <a:lnTo>
                  <a:pt x="528654" y="548537"/>
                </a:lnTo>
                <a:lnTo>
                  <a:pt x="548301" y="548537"/>
                </a:lnTo>
                <a:lnTo>
                  <a:pt x="541954" y="542187"/>
                </a:lnTo>
                <a:close/>
              </a:path>
              <a:path w="2477135" h="2477770">
                <a:moveTo>
                  <a:pt x="548301" y="548537"/>
                </a:moveTo>
                <a:lnTo>
                  <a:pt x="528654" y="548537"/>
                </a:lnTo>
                <a:lnTo>
                  <a:pt x="535007" y="554887"/>
                </a:lnTo>
                <a:lnTo>
                  <a:pt x="554648" y="554887"/>
                </a:lnTo>
                <a:lnTo>
                  <a:pt x="548301" y="548537"/>
                </a:lnTo>
                <a:close/>
              </a:path>
              <a:path w="2477135" h="2477770">
                <a:moveTo>
                  <a:pt x="554648" y="554887"/>
                </a:moveTo>
                <a:lnTo>
                  <a:pt x="535007" y="554887"/>
                </a:lnTo>
                <a:lnTo>
                  <a:pt x="541359" y="561237"/>
                </a:lnTo>
                <a:lnTo>
                  <a:pt x="560995" y="561237"/>
                </a:lnTo>
                <a:lnTo>
                  <a:pt x="554648" y="554887"/>
                </a:lnTo>
                <a:close/>
              </a:path>
              <a:path w="2477135" h="2477770">
                <a:moveTo>
                  <a:pt x="560995" y="561237"/>
                </a:moveTo>
                <a:lnTo>
                  <a:pt x="541359" y="561237"/>
                </a:lnTo>
                <a:lnTo>
                  <a:pt x="547712" y="567587"/>
                </a:lnTo>
                <a:lnTo>
                  <a:pt x="567343" y="567587"/>
                </a:lnTo>
                <a:lnTo>
                  <a:pt x="560995" y="561237"/>
                </a:lnTo>
                <a:close/>
              </a:path>
              <a:path w="2477135" h="2477770">
                <a:moveTo>
                  <a:pt x="567343" y="567587"/>
                </a:moveTo>
                <a:lnTo>
                  <a:pt x="547712" y="567587"/>
                </a:lnTo>
                <a:lnTo>
                  <a:pt x="554065" y="573937"/>
                </a:lnTo>
                <a:lnTo>
                  <a:pt x="573690" y="573937"/>
                </a:lnTo>
                <a:lnTo>
                  <a:pt x="567343" y="567587"/>
                </a:lnTo>
                <a:close/>
              </a:path>
              <a:path w="2477135" h="2477770">
                <a:moveTo>
                  <a:pt x="573690" y="573937"/>
                </a:moveTo>
                <a:lnTo>
                  <a:pt x="554065" y="573937"/>
                </a:lnTo>
                <a:lnTo>
                  <a:pt x="560418" y="580287"/>
                </a:lnTo>
                <a:lnTo>
                  <a:pt x="580037" y="580287"/>
                </a:lnTo>
                <a:lnTo>
                  <a:pt x="573690" y="573937"/>
                </a:lnTo>
                <a:close/>
              </a:path>
              <a:path w="2477135" h="2477770">
                <a:moveTo>
                  <a:pt x="580037" y="580287"/>
                </a:moveTo>
                <a:lnTo>
                  <a:pt x="560418" y="580287"/>
                </a:lnTo>
                <a:lnTo>
                  <a:pt x="573123" y="592987"/>
                </a:lnTo>
                <a:lnTo>
                  <a:pt x="592732" y="592987"/>
                </a:lnTo>
                <a:lnTo>
                  <a:pt x="580037" y="580287"/>
                </a:lnTo>
                <a:close/>
              </a:path>
              <a:path w="2477135" h="2477770">
                <a:moveTo>
                  <a:pt x="592732" y="592987"/>
                </a:moveTo>
                <a:lnTo>
                  <a:pt x="573123" y="592987"/>
                </a:lnTo>
                <a:lnTo>
                  <a:pt x="579476" y="599337"/>
                </a:lnTo>
                <a:lnTo>
                  <a:pt x="599079" y="599337"/>
                </a:lnTo>
                <a:lnTo>
                  <a:pt x="592732" y="592987"/>
                </a:lnTo>
                <a:close/>
              </a:path>
              <a:path w="2477135" h="2477770">
                <a:moveTo>
                  <a:pt x="599079" y="599337"/>
                </a:moveTo>
                <a:lnTo>
                  <a:pt x="579476" y="599337"/>
                </a:lnTo>
                <a:lnTo>
                  <a:pt x="585828" y="605687"/>
                </a:lnTo>
                <a:lnTo>
                  <a:pt x="605426" y="605687"/>
                </a:lnTo>
                <a:lnTo>
                  <a:pt x="599079" y="599337"/>
                </a:lnTo>
                <a:close/>
              </a:path>
              <a:path w="2477135" h="2477770">
                <a:moveTo>
                  <a:pt x="605426" y="605687"/>
                </a:moveTo>
                <a:lnTo>
                  <a:pt x="585828" y="605687"/>
                </a:lnTo>
                <a:lnTo>
                  <a:pt x="592181" y="612037"/>
                </a:lnTo>
                <a:lnTo>
                  <a:pt x="611774" y="612037"/>
                </a:lnTo>
                <a:lnTo>
                  <a:pt x="605426" y="605687"/>
                </a:lnTo>
                <a:close/>
              </a:path>
              <a:path w="2477135" h="2477770">
                <a:moveTo>
                  <a:pt x="611774" y="612037"/>
                </a:moveTo>
                <a:lnTo>
                  <a:pt x="592181" y="612037"/>
                </a:lnTo>
                <a:lnTo>
                  <a:pt x="598534" y="618387"/>
                </a:lnTo>
                <a:lnTo>
                  <a:pt x="618121" y="618387"/>
                </a:lnTo>
                <a:lnTo>
                  <a:pt x="611774" y="612037"/>
                </a:lnTo>
                <a:close/>
              </a:path>
              <a:path w="2477135" h="2477770">
                <a:moveTo>
                  <a:pt x="618121" y="618387"/>
                </a:moveTo>
                <a:lnTo>
                  <a:pt x="598534" y="618387"/>
                </a:lnTo>
                <a:lnTo>
                  <a:pt x="604887" y="624737"/>
                </a:lnTo>
                <a:lnTo>
                  <a:pt x="624468" y="624737"/>
                </a:lnTo>
                <a:lnTo>
                  <a:pt x="618121" y="618387"/>
                </a:lnTo>
                <a:close/>
              </a:path>
              <a:path w="2477135" h="2477770">
                <a:moveTo>
                  <a:pt x="624468" y="624737"/>
                </a:moveTo>
                <a:lnTo>
                  <a:pt x="604887" y="624737"/>
                </a:lnTo>
                <a:lnTo>
                  <a:pt x="611239" y="631087"/>
                </a:lnTo>
                <a:lnTo>
                  <a:pt x="630815" y="631087"/>
                </a:lnTo>
                <a:lnTo>
                  <a:pt x="624468" y="624737"/>
                </a:lnTo>
                <a:close/>
              </a:path>
              <a:path w="2477135" h="2477770">
                <a:moveTo>
                  <a:pt x="630815" y="631087"/>
                </a:moveTo>
                <a:lnTo>
                  <a:pt x="611239" y="631087"/>
                </a:lnTo>
                <a:lnTo>
                  <a:pt x="617592" y="637437"/>
                </a:lnTo>
                <a:lnTo>
                  <a:pt x="637163" y="637437"/>
                </a:lnTo>
                <a:lnTo>
                  <a:pt x="630815" y="631087"/>
                </a:lnTo>
                <a:close/>
              </a:path>
              <a:path w="2477135" h="2477770">
                <a:moveTo>
                  <a:pt x="637163" y="637437"/>
                </a:moveTo>
                <a:lnTo>
                  <a:pt x="617592" y="637437"/>
                </a:lnTo>
                <a:lnTo>
                  <a:pt x="623945" y="643787"/>
                </a:lnTo>
                <a:lnTo>
                  <a:pt x="643510" y="643787"/>
                </a:lnTo>
                <a:lnTo>
                  <a:pt x="637163" y="637437"/>
                </a:lnTo>
                <a:close/>
              </a:path>
              <a:path w="2477135" h="2477770">
                <a:moveTo>
                  <a:pt x="643510" y="643787"/>
                </a:moveTo>
                <a:lnTo>
                  <a:pt x="623945" y="643787"/>
                </a:lnTo>
                <a:lnTo>
                  <a:pt x="630298" y="650137"/>
                </a:lnTo>
                <a:lnTo>
                  <a:pt x="649857" y="650137"/>
                </a:lnTo>
                <a:lnTo>
                  <a:pt x="643510" y="643787"/>
                </a:lnTo>
                <a:close/>
              </a:path>
              <a:path w="2477135" h="2477770">
                <a:moveTo>
                  <a:pt x="649857" y="650137"/>
                </a:moveTo>
                <a:lnTo>
                  <a:pt x="630298" y="650137"/>
                </a:lnTo>
                <a:lnTo>
                  <a:pt x="636650" y="656487"/>
                </a:lnTo>
                <a:lnTo>
                  <a:pt x="656204" y="656487"/>
                </a:lnTo>
                <a:lnTo>
                  <a:pt x="649857" y="650137"/>
                </a:lnTo>
                <a:close/>
              </a:path>
              <a:path w="2477135" h="2477770">
                <a:moveTo>
                  <a:pt x="656204" y="656487"/>
                </a:moveTo>
                <a:lnTo>
                  <a:pt x="636650" y="656487"/>
                </a:lnTo>
                <a:lnTo>
                  <a:pt x="643003" y="662837"/>
                </a:lnTo>
                <a:lnTo>
                  <a:pt x="662552" y="662837"/>
                </a:lnTo>
                <a:lnTo>
                  <a:pt x="656204" y="656487"/>
                </a:lnTo>
                <a:close/>
              </a:path>
              <a:path w="2477135" h="2477770">
                <a:moveTo>
                  <a:pt x="662552" y="662837"/>
                </a:moveTo>
                <a:lnTo>
                  <a:pt x="643003" y="662837"/>
                </a:lnTo>
                <a:lnTo>
                  <a:pt x="649356" y="669187"/>
                </a:lnTo>
                <a:lnTo>
                  <a:pt x="668899" y="669187"/>
                </a:lnTo>
                <a:lnTo>
                  <a:pt x="662552" y="662837"/>
                </a:lnTo>
                <a:close/>
              </a:path>
              <a:path w="2477135" h="2477770">
                <a:moveTo>
                  <a:pt x="668899" y="669187"/>
                </a:moveTo>
                <a:lnTo>
                  <a:pt x="649356" y="669187"/>
                </a:lnTo>
                <a:lnTo>
                  <a:pt x="655709" y="675537"/>
                </a:lnTo>
                <a:lnTo>
                  <a:pt x="675246" y="675537"/>
                </a:lnTo>
                <a:lnTo>
                  <a:pt x="668899" y="669187"/>
                </a:lnTo>
                <a:close/>
              </a:path>
              <a:path w="2477135" h="2477770">
                <a:moveTo>
                  <a:pt x="675246" y="675537"/>
                </a:moveTo>
                <a:lnTo>
                  <a:pt x="655709" y="675537"/>
                </a:lnTo>
                <a:lnTo>
                  <a:pt x="668414" y="688237"/>
                </a:lnTo>
                <a:lnTo>
                  <a:pt x="687941" y="688237"/>
                </a:lnTo>
                <a:lnTo>
                  <a:pt x="675246" y="675537"/>
                </a:lnTo>
                <a:close/>
              </a:path>
              <a:path w="2477135" h="2477770">
                <a:moveTo>
                  <a:pt x="687941" y="688237"/>
                </a:moveTo>
                <a:lnTo>
                  <a:pt x="668414" y="688237"/>
                </a:lnTo>
                <a:lnTo>
                  <a:pt x="681119" y="700937"/>
                </a:lnTo>
                <a:lnTo>
                  <a:pt x="700635" y="700937"/>
                </a:lnTo>
                <a:lnTo>
                  <a:pt x="687941" y="688237"/>
                </a:lnTo>
                <a:close/>
              </a:path>
              <a:path w="2477135" h="2477770">
                <a:moveTo>
                  <a:pt x="700635" y="700937"/>
                </a:moveTo>
                <a:lnTo>
                  <a:pt x="681119" y="700937"/>
                </a:lnTo>
                <a:lnTo>
                  <a:pt x="687472" y="707287"/>
                </a:lnTo>
                <a:lnTo>
                  <a:pt x="706983" y="707287"/>
                </a:lnTo>
                <a:lnTo>
                  <a:pt x="700635" y="700937"/>
                </a:lnTo>
                <a:close/>
              </a:path>
              <a:path w="2477135" h="2477770">
                <a:moveTo>
                  <a:pt x="706983" y="707287"/>
                </a:moveTo>
                <a:lnTo>
                  <a:pt x="687472" y="707287"/>
                </a:lnTo>
                <a:lnTo>
                  <a:pt x="693825" y="713637"/>
                </a:lnTo>
                <a:lnTo>
                  <a:pt x="713330" y="713637"/>
                </a:lnTo>
                <a:lnTo>
                  <a:pt x="706983" y="707287"/>
                </a:lnTo>
                <a:close/>
              </a:path>
              <a:path w="2477135" h="2477770">
                <a:moveTo>
                  <a:pt x="713330" y="713637"/>
                </a:moveTo>
                <a:lnTo>
                  <a:pt x="693825" y="713637"/>
                </a:lnTo>
                <a:lnTo>
                  <a:pt x="700178" y="719987"/>
                </a:lnTo>
                <a:lnTo>
                  <a:pt x="719677" y="719987"/>
                </a:lnTo>
                <a:lnTo>
                  <a:pt x="713330" y="713637"/>
                </a:lnTo>
                <a:close/>
              </a:path>
              <a:path w="2477135" h="2477770">
                <a:moveTo>
                  <a:pt x="719677" y="719987"/>
                </a:moveTo>
                <a:lnTo>
                  <a:pt x="700178" y="719987"/>
                </a:lnTo>
                <a:lnTo>
                  <a:pt x="706530" y="726337"/>
                </a:lnTo>
                <a:lnTo>
                  <a:pt x="726024" y="726337"/>
                </a:lnTo>
                <a:lnTo>
                  <a:pt x="719677" y="719987"/>
                </a:lnTo>
                <a:close/>
              </a:path>
              <a:path w="2477135" h="2477770">
                <a:moveTo>
                  <a:pt x="726024" y="726337"/>
                </a:moveTo>
                <a:lnTo>
                  <a:pt x="706530" y="726337"/>
                </a:lnTo>
                <a:lnTo>
                  <a:pt x="712883" y="732687"/>
                </a:lnTo>
                <a:lnTo>
                  <a:pt x="732372" y="732687"/>
                </a:lnTo>
                <a:lnTo>
                  <a:pt x="726024" y="726337"/>
                </a:lnTo>
                <a:close/>
              </a:path>
              <a:path w="2477135" h="2477770">
                <a:moveTo>
                  <a:pt x="732372" y="732687"/>
                </a:moveTo>
                <a:lnTo>
                  <a:pt x="712883" y="732687"/>
                </a:lnTo>
                <a:lnTo>
                  <a:pt x="719236" y="739037"/>
                </a:lnTo>
                <a:lnTo>
                  <a:pt x="738719" y="739037"/>
                </a:lnTo>
                <a:lnTo>
                  <a:pt x="732372" y="732687"/>
                </a:lnTo>
                <a:close/>
              </a:path>
              <a:path w="2477135" h="2477770">
                <a:moveTo>
                  <a:pt x="738719" y="739037"/>
                </a:moveTo>
                <a:lnTo>
                  <a:pt x="719236" y="739037"/>
                </a:lnTo>
                <a:lnTo>
                  <a:pt x="725589" y="745387"/>
                </a:lnTo>
                <a:lnTo>
                  <a:pt x="745066" y="745387"/>
                </a:lnTo>
                <a:lnTo>
                  <a:pt x="738719" y="739037"/>
                </a:lnTo>
                <a:close/>
              </a:path>
              <a:path w="2477135" h="2477770">
                <a:moveTo>
                  <a:pt x="745066" y="745387"/>
                </a:moveTo>
                <a:lnTo>
                  <a:pt x="725589" y="745387"/>
                </a:lnTo>
                <a:lnTo>
                  <a:pt x="731941" y="751737"/>
                </a:lnTo>
                <a:lnTo>
                  <a:pt x="751413" y="751737"/>
                </a:lnTo>
                <a:lnTo>
                  <a:pt x="745066" y="745387"/>
                </a:lnTo>
                <a:close/>
              </a:path>
              <a:path w="2477135" h="2477770">
                <a:moveTo>
                  <a:pt x="751413" y="751737"/>
                </a:moveTo>
                <a:lnTo>
                  <a:pt x="731941" y="751737"/>
                </a:lnTo>
                <a:lnTo>
                  <a:pt x="738294" y="758087"/>
                </a:lnTo>
                <a:lnTo>
                  <a:pt x="757761" y="758087"/>
                </a:lnTo>
                <a:lnTo>
                  <a:pt x="751413" y="751737"/>
                </a:lnTo>
                <a:close/>
              </a:path>
              <a:path w="2477135" h="2477770">
                <a:moveTo>
                  <a:pt x="757761" y="758087"/>
                </a:moveTo>
                <a:lnTo>
                  <a:pt x="738294" y="758087"/>
                </a:lnTo>
                <a:lnTo>
                  <a:pt x="744647" y="764437"/>
                </a:lnTo>
                <a:lnTo>
                  <a:pt x="764108" y="764437"/>
                </a:lnTo>
                <a:lnTo>
                  <a:pt x="757761" y="758087"/>
                </a:lnTo>
                <a:close/>
              </a:path>
              <a:path w="2477135" h="2477770">
                <a:moveTo>
                  <a:pt x="764108" y="764437"/>
                </a:moveTo>
                <a:lnTo>
                  <a:pt x="744647" y="764437"/>
                </a:lnTo>
                <a:lnTo>
                  <a:pt x="751000" y="770787"/>
                </a:lnTo>
                <a:lnTo>
                  <a:pt x="770455" y="770787"/>
                </a:lnTo>
                <a:lnTo>
                  <a:pt x="764108" y="764437"/>
                </a:lnTo>
                <a:close/>
              </a:path>
              <a:path w="2477135" h="2477770">
                <a:moveTo>
                  <a:pt x="770455" y="770787"/>
                </a:moveTo>
                <a:lnTo>
                  <a:pt x="751000" y="770787"/>
                </a:lnTo>
                <a:lnTo>
                  <a:pt x="757352" y="777137"/>
                </a:lnTo>
                <a:lnTo>
                  <a:pt x="776802" y="777137"/>
                </a:lnTo>
                <a:lnTo>
                  <a:pt x="770455" y="770787"/>
                </a:lnTo>
                <a:close/>
              </a:path>
              <a:path w="2477135" h="2477770">
                <a:moveTo>
                  <a:pt x="776802" y="777137"/>
                </a:moveTo>
                <a:lnTo>
                  <a:pt x="757352" y="777137"/>
                </a:lnTo>
                <a:lnTo>
                  <a:pt x="763705" y="783487"/>
                </a:lnTo>
                <a:lnTo>
                  <a:pt x="783150" y="783487"/>
                </a:lnTo>
                <a:lnTo>
                  <a:pt x="776802" y="777137"/>
                </a:lnTo>
                <a:close/>
              </a:path>
              <a:path w="2477135" h="2477770">
                <a:moveTo>
                  <a:pt x="783150" y="783487"/>
                </a:moveTo>
                <a:lnTo>
                  <a:pt x="763705" y="783487"/>
                </a:lnTo>
                <a:lnTo>
                  <a:pt x="770058" y="789837"/>
                </a:lnTo>
                <a:lnTo>
                  <a:pt x="789497" y="789837"/>
                </a:lnTo>
                <a:lnTo>
                  <a:pt x="783150" y="783487"/>
                </a:lnTo>
                <a:close/>
              </a:path>
              <a:path w="2477135" h="2477770">
                <a:moveTo>
                  <a:pt x="789497" y="789837"/>
                </a:moveTo>
                <a:lnTo>
                  <a:pt x="770058" y="789837"/>
                </a:lnTo>
                <a:lnTo>
                  <a:pt x="776411" y="796187"/>
                </a:lnTo>
                <a:lnTo>
                  <a:pt x="795844" y="796187"/>
                </a:lnTo>
                <a:lnTo>
                  <a:pt x="789497" y="789837"/>
                </a:lnTo>
                <a:close/>
              </a:path>
              <a:path w="2477135" h="2477770">
                <a:moveTo>
                  <a:pt x="795844" y="796187"/>
                </a:moveTo>
                <a:lnTo>
                  <a:pt x="776411" y="796187"/>
                </a:lnTo>
                <a:lnTo>
                  <a:pt x="782763" y="802537"/>
                </a:lnTo>
                <a:lnTo>
                  <a:pt x="802192" y="802537"/>
                </a:lnTo>
                <a:lnTo>
                  <a:pt x="795844" y="796187"/>
                </a:lnTo>
                <a:close/>
              </a:path>
              <a:path w="2477135" h="2477770">
                <a:moveTo>
                  <a:pt x="802192" y="802537"/>
                </a:moveTo>
                <a:lnTo>
                  <a:pt x="782763" y="802537"/>
                </a:lnTo>
                <a:lnTo>
                  <a:pt x="789116" y="808887"/>
                </a:lnTo>
                <a:lnTo>
                  <a:pt x="808539" y="808887"/>
                </a:lnTo>
                <a:lnTo>
                  <a:pt x="802192" y="802537"/>
                </a:lnTo>
                <a:close/>
              </a:path>
              <a:path w="2477135" h="2477770">
                <a:moveTo>
                  <a:pt x="808539" y="808887"/>
                </a:moveTo>
                <a:lnTo>
                  <a:pt x="789116" y="808887"/>
                </a:lnTo>
                <a:lnTo>
                  <a:pt x="795469" y="815237"/>
                </a:lnTo>
                <a:lnTo>
                  <a:pt x="814886" y="815237"/>
                </a:lnTo>
                <a:lnTo>
                  <a:pt x="808539" y="808887"/>
                </a:lnTo>
                <a:close/>
              </a:path>
              <a:path w="2477135" h="2477770">
                <a:moveTo>
                  <a:pt x="814886" y="815237"/>
                </a:moveTo>
                <a:lnTo>
                  <a:pt x="795469" y="815237"/>
                </a:lnTo>
                <a:lnTo>
                  <a:pt x="801821" y="821587"/>
                </a:lnTo>
                <a:lnTo>
                  <a:pt x="821233" y="821587"/>
                </a:lnTo>
                <a:lnTo>
                  <a:pt x="814886" y="815237"/>
                </a:lnTo>
                <a:close/>
              </a:path>
              <a:path w="2477135" h="2477770">
                <a:moveTo>
                  <a:pt x="821233" y="821587"/>
                </a:moveTo>
                <a:lnTo>
                  <a:pt x="801821" y="821587"/>
                </a:lnTo>
                <a:lnTo>
                  <a:pt x="808174" y="827937"/>
                </a:lnTo>
                <a:lnTo>
                  <a:pt x="827581" y="827937"/>
                </a:lnTo>
                <a:lnTo>
                  <a:pt x="821233" y="821587"/>
                </a:lnTo>
                <a:close/>
              </a:path>
              <a:path w="2477135" h="2477770">
                <a:moveTo>
                  <a:pt x="827581" y="827937"/>
                </a:moveTo>
                <a:lnTo>
                  <a:pt x="808174" y="827937"/>
                </a:lnTo>
                <a:lnTo>
                  <a:pt x="814527" y="834287"/>
                </a:lnTo>
                <a:lnTo>
                  <a:pt x="833928" y="834287"/>
                </a:lnTo>
                <a:lnTo>
                  <a:pt x="827581" y="827937"/>
                </a:lnTo>
                <a:close/>
              </a:path>
              <a:path w="2477135" h="2477770">
                <a:moveTo>
                  <a:pt x="833928" y="834287"/>
                </a:moveTo>
                <a:lnTo>
                  <a:pt x="814527" y="834287"/>
                </a:lnTo>
                <a:lnTo>
                  <a:pt x="820880" y="840637"/>
                </a:lnTo>
                <a:lnTo>
                  <a:pt x="840275" y="840637"/>
                </a:lnTo>
                <a:lnTo>
                  <a:pt x="833928" y="834287"/>
                </a:lnTo>
                <a:close/>
              </a:path>
              <a:path w="2477135" h="2477770">
                <a:moveTo>
                  <a:pt x="840275" y="840637"/>
                </a:moveTo>
                <a:lnTo>
                  <a:pt x="820880" y="840637"/>
                </a:lnTo>
                <a:lnTo>
                  <a:pt x="827232" y="846987"/>
                </a:lnTo>
                <a:lnTo>
                  <a:pt x="846622" y="846987"/>
                </a:lnTo>
                <a:lnTo>
                  <a:pt x="840275" y="840637"/>
                </a:lnTo>
                <a:close/>
              </a:path>
              <a:path w="2477135" h="2477770">
                <a:moveTo>
                  <a:pt x="846622" y="846987"/>
                </a:moveTo>
                <a:lnTo>
                  <a:pt x="827232" y="846987"/>
                </a:lnTo>
                <a:lnTo>
                  <a:pt x="833585" y="853337"/>
                </a:lnTo>
                <a:lnTo>
                  <a:pt x="852970" y="853337"/>
                </a:lnTo>
                <a:lnTo>
                  <a:pt x="846622" y="846987"/>
                </a:lnTo>
                <a:close/>
              </a:path>
              <a:path w="2477135" h="2477770">
                <a:moveTo>
                  <a:pt x="852970" y="853337"/>
                </a:moveTo>
                <a:lnTo>
                  <a:pt x="833585" y="853337"/>
                </a:lnTo>
                <a:lnTo>
                  <a:pt x="847561" y="867307"/>
                </a:lnTo>
                <a:lnTo>
                  <a:pt x="866934" y="867307"/>
                </a:lnTo>
                <a:lnTo>
                  <a:pt x="852970" y="853337"/>
                </a:lnTo>
                <a:close/>
              </a:path>
              <a:path w="2477135" h="2477770">
                <a:moveTo>
                  <a:pt x="866934" y="867307"/>
                </a:moveTo>
                <a:lnTo>
                  <a:pt x="847561" y="867307"/>
                </a:lnTo>
                <a:lnTo>
                  <a:pt x="853914" y="873657"/>
                </a:lnTo>
                <a:lnTo>
                  <a:pt x="873281" y="873657"/>
                </a:lnTo>
                <a:lnTo>
                  <a:pt x="866934" y="867307"/>
                </a:lnTo>
                <a:close/>
              </a:path>
              <a:path w="2477135" h="2477770">
                <a:moveTo>
                  <a:pt x="873281" y="873657"/>
                </a:moveTo>
                <a:lnTo>
                  <a:pt x="853914" y="873657"/>
                </a:lnTo>
                <a:lnTo>
                  <a:pt x="879325" y="899057"/>
                </a:lnTo>
                <a:lnTo>
                  <a:pt x="898670" y="899057"/>
                </a:lnTo>
                <a:lnTo>
                  <a:pt x="873281" y="873657"/>
                </a:lnTo>
                <a:close/>
              </a:path>
              <a:path w="2477135" h="2477770">
                <a:moveTo>
                  <a:pt x="898670" y="899057"/>
                </a:moveTo>
                <a:lnTo>
                  <a:pt x="879325" y="899057"/>
                </a:lnTo>
                <a:lnTo>
                  <a:pt x="885678" y="905407"/>
                </a:lnTo>
                <a:lnTo>
                  <a:pt x="905017" y="905407"/>
                </a:lnTo>
                <a:lnTo>
                  <a:pt x="898670" y="899057"/>
                </a:lnTo>
                <a:close/>
              </a:path>
              <a:path w="2477135" h="2477770">
                <a:moveTo>
                  <a:pt x="905017" y="905407"/>
                </a:moveTo>
                <a:lnTo>
                  <a:pt x="885678" y="905407"/>
                </a:lnTo>
                <a:lnTo>
                  <a:pt x="917441" y="937157"/>
                </a:lnTo>
                <a:lnTo>
                  <a:pt x="936754" y="937157"/>
                </a:lnTo>
                <a:lnTo>
                  <a:pt x="905017" y="905407"/>
                </a:lnTo>
                <a:close/>
              </a:path>
              <a:path w="2477135" h="2477770">
                <a:moveTo>
                  <a:pt x="936754" y="937157"/>
                </a:moveTo>
                <a:lnTo>
                  <a:pt x="917441" y="937157"/>
                </a:lnTo>
                <a:lnTo>
                  <a:pt x="936499" y="956207"/>
                </a:lnTo>
                <a:lnTo>
                  <a:pt x="955795" y="956207"/>
                </a:lnTo>
                <a:lnTo>
                  <a:pt x="936754" y="937157"/>
                </a:lnTo>
                <a:close/>
              </a:path>
              <a:path w="2477135" h="2477770">
                <a:moveTo>
                  <a:pt x="955795" y="956207"/>
                </a:moveTo>
                <a:lnTo>
                  <a:pt x="936499" y="956207"/>
                </a:lnTo>
                <a:lnTo>
                  <a:pt x="974616" y="994307"/>
                </a:lnTo>
                <a:lnTo>
                  <a:pt x="993879" y="994307"/>
                </a:lnTo>
                <a:lnTo>
                  <a:pt x="955795" y="956207"/>
                </a:lnTo>
                <a:close/>
              </a:path>
              <a:path w="2477135" h="2477770">
                <a:moveTo>
                  <a:pt x="993879" y="994307"/>
                </a:moveTo>
                <a:lnTo>
                  <a:pt x="974616" y="994307"/>
                </a:lnTo>
                <a:lnTo>
                  <a:pt x="984780" y="1004467"/>
                </a:lnTo>
                <a:lnTo>
                  <a:pt x="1004035" y="1004467"/>
                </a:lnTo>
                <a:lnTo>
                  <a:pt x="993879" y="994307"/>
                </a:lnTo>
                <a:close/>
              </a:path>
              <a:path w="2477135" h="2477770">
                <a:moveTo>
                  <a:pt x="1004035" y="1004467"/>
                </a:moveTo>
                <a:lnTo>
                  <a:pt x="984780" y="1004467"/>
                </a:lnTo>
                <a:lnTo>
                  <a:pt x="1000027" y="1019707"/>
                </a:lnTo>
                <a:lnTo>
                  <a:pt x="1019268" y="1019707"/>
                </a:lnTo>
                <a:lnTo>
                  <a:pt x="1004035" y="1004467"/>
                </a:lnTo>
                <a:close/>
              </a:path>
              <a:path w="2477135" h="2477770">
                <a:moveTo>
                  <a:pt x="1019268" y="1019707"/>
                </a:moveTo>
                <a:lnTo>
                  <a:pt x="1000027" y="1019707"/>
                </a:lnTo>
                <a:lnTo>
                  <a:pt x="1006380" y="1026057"/>
                </a:lnTo>
                <a:lnTo>
                  <a:pt x="1025615" y="1026057"/>
                </a:lnTo>
                <a:lnTo>
                  <a:pt x="1019268" y="1019707"/>
                </a:lnTo>
                <a:close/>
              </a:path>
              <a:path w="2477135" h="2477770">
                <a:moveTo>
                  <a:pt x="1025615" y="1026057"/>
                </a:moveTo>
                <a:lnTo>
                  <a:pt x="1006380" y="1026057"/>
                </a:lnTo>
                <a:lnTo>
                  <a:pt x="1016544" y="1036217"/>
                </a:lnTo>
                <a:lnTo>
                  <a:pt x="1035771" y="1036217"/>
                </a:lnTo>
                <a:lnTo>
                  <a:pt x="1025615" y="1026057"/>
                </a:lnTo>
                <a:close/>
              </a:path>
              <a:path w="2477135" h="2477770">
                <a:moveTo>
                  <a:pt x="1035771" y="1036217"/>
                </a:moveTo>
                <a:lnTo>
                  <a:pt x="1016544" y="1036217"/>
                </a:lnTo>
                <a:lnTo>
                  <a:pt x="1022897" y="1042567"/>
                </a:lnTo>
                <a:lnTo>
                  <a:pt x="1042118" y="1042567"/>
                </a:lnTo>
                <a:lnTo>
                  <a:pt x="1035771" y="1036217"/>
                </a:lnTo>
                <a:close/>
              </a:path>
              <a:path w="2477135" h="2477770">
                <a:moveTo>
                  <a:pt x="1042118" y="1042567"/>
                </a:moveTo>
                <a:lnTo>
                  <a:pt x="1022897" y="1042567"/>
                </a:lnTo>
                <a:lnTo>
                  <a:pt x="1025438" y="1045107"/>
                </a:lnTo>
                <a:lnTo>
                  <a:pt x="1044657" y="1045107"/>
                </a:lnTo>
                <a:lnTo>
                  <a:pt x="1042118" y="1042567"/>
                </a:lnTo>
                <a:close/>
              </a:path>
              <a:path w="2477135" h="2477770">
                <a:moveTo>
                  <a:pt x="1044657" y="1045107"/>
                </a:moveTo>
                <a:lnTo>
                  <a:pt x="1025438" y="1045107"/>
                </a:lnTo>
                <a:lnTo>
                  <a:pt x="1031791" y="1051457"/>
                </a:lnTo>
                <a:lnTo>
                  <a:pt x="1051004" y="1051457"/>
                </a:lnTo>
                <a:lnTo>
                  <a:pt x="1044657" y="1045107"/>
                </a:lnTo>
                <a:close/>
              </a:path>
              <a:path w="2477135" h="2477770">
                <a:moveTo>
                  <a:pt x="1051004" y="1051457"/>
                </a:moveTo>
                <a:lnTo>
                  <a:pt x="1031791" y="1051457"/>
                </a:lnTo>
                <a:lnTo>
                  <a:pt x="1048308" y="1067967"/>
                </a:lnTo>
                <a:lnTo>
                  <a:pt x="1067507" y="1067967"/>
                </a:lnTo>
                <a:lnTo>
                  <a:pt x="1051004" y="1051457"/>
                </a:lnTo>
                <a:close/>
              </a:path>
              <a:path w="2477135" h="2477770">
                <a:moveTo>
                  <a:pt x="1067507" y="1067967"/>
                </a:moveTo>
                <a:lnTo>
                  <a:pt x="1048308" y="1067967"/>
                </a:lnTo>
                <a:lnTo>
                  <a:pt x="1054660" y="1074317"/>
                </a:lnTo>
                <a:lnTo>
                  <a:pt x="1073855" y="1074317"/>
                </a:lnTo>
                <a:lnTo>
                  <a:pt x="1067507" y="1067967"/>
                </a:lnTo>
                <a:close/>
              </a:path>
              <a:path w="2477135" h="2477770">
                <a:moveTo>
                  <a:pt x="1073855" y="1074317"/>
                </a:moveTo>
                <a:lnTo>
                  <a:pt x="1054660" y="1074317"/>
                </a:lnTo>
                <a:lnTo>
                  <a:pt x="1057201" y="1076857"/>
                </a:lnTo>
                <a:lnTo>
                  <a:pt x="1076393" y="1076857"/>
                </a:lnTo>
                <a:lnTo>
                  <a:pt x="1073855" y="1074317"/>
                </a:lnTo>
                <a:close/>
              </a:path>
              <a:path w="2477135" h="2477770">
                <a:moveTo>
                  <a:pt x="1076393" y="1076857"/>
                </a:moveTo>
                <a:lnTo>
                  <a:pt x="1057201" y="1076857"/>
                </a:lnTo>
                <a:lnTo>
                  <a:pt x="1063554" y="1083207"/>
                </a:lnTo>
                <a:lnTo>
                  <a:pt x="1082741" y="1083207"/>
                </a:lnTo>
                <a:lnTo>
                  <a:pt x="1076393" y="1076857"/>
                </a:lnTo>
                <a:close/>
              </a:path>
              <a:path w="2477135" h="2477770">
                <a:moveTo>
                  <a:pt x="1082741" y="1083207"/>
                </a:moveTo>
                <a:lnTo>
                  <a:pt x="1063554" y="1083207"/>
                </a:lnTo>
                <a:lnTo>
                  <a:pt x="1067366" y="1087017"/>
                </a:lnTo>
                <a:lnTo>
                  <a:pt x="1086549" y="1087017"/>
                </a:lnTo>
                <a:lnTo>
                  <a:pt x="1082741" y="1083207"/>
                </a:lnTo>
                <a:close/>
              </a:path>
              <a:path w="2477135" h="2477770">
                <a:moveTo>
                  <a:pt x="1086549" y="1087017"/>
                </a:moveTo>
                <a:lnTo>
                  <a:pt x="1067366" y="1087017"/>
                </a:lnTo>
                <a:lnTo>
                  <a:pt x="1080071" y="1099717"/>
                </a:lnTo>
                <a:lnTo>
                  <a:pt x="1099244" y="1099717"/>
                </a:lnTo>
                <a:lnTo>
                  <a:pt x="1086549" y="1087017"/>
                </a:lnTo>
                <a:close/>
              </a:path>
              <a:path w="2477135" h="2477770">
                <a:moveTo>
                  <a:pt x="1099244" y="1099717"/>
                </a:moveTo>
                <a:lnTo>
                  <a:pt x="1080071" y="1099717"/>
                </a:lnTo>
                <a:lnTo>
                  <a:pt x="1082612" y="1102257"/>
                </a:lnTo>
                <a:lnTo>
                  <a:pt x="1101782" y="1102257"/>
                </a:lnTo>
                <a:lnTo>
                  <a:pt x="1099244" y="1099717"/>
                </a:lnTo>
                <a:close/>
              </a:path>
              <a:path w="2477135" h="2477770">
                <a:moveTo>
                  <a:pt x="1101782" y="1102257"/>
                </a:moveTo>
                <a:lnTo>
                  <a:pt x="1082612" y="1102257"/>
                </a:lnTo>
                <a:lnTo>
                  <a:pt x="1086424" y="1106067"/>
                </a:lnTo>
                <a:lnTo>
                  <a:pt x="1105591" y="1106067"/>
                </a:lnTo>
                <a:lnTo>
                  <a:pt x="1101782" y="1102257"/>
                </a:lnTo>
                <a:close/>
              </a:path>
              <a:path w="2477135" h="2477770">
                <a:moveTo>
                  <a:pt x="1105591" y="1106067"/>
                </a:moveTo>
                <a:lnTo>
                  <a:pt x="1086424" y="1106067"/>
                </a:lnTo>
                <a:lnTo>
                  <a:pt x="1088965" y="1108607"/>
                </a:lnTo>
                <a:lnTo>
                  <a:pt x="1108130" y="1108607"/>
                </a:lnTo>
                <a:lnTo>
                  <a:pt x="1105591" y="1106067"/>
                </a:lnTo>
                <a:close/>
              </a:path>
              <a:path w="2477135" h="2477770">
                <a:moveTo>
                  <a:pt x="1108130" y="1108607"/>
                </a:moveTo>
                <a:lnTo>
                  <a:pt x="1088965" y="1108607"/>
                </a:lnTo>
                <a:lnTo>
                  <a:pt x="1095318" y="1114957"/>
                </a:lnTo>
                <a:lnTo>
                  <a:pt x="1114477" y="1114957"/>
                </a:lnTo>
                <a:lnTo>
                  <a:pt x="1108130" y="1108607"/>
                </a:lnTo>
                <a:close/>
              </a:path>
              <a:path w="2477135" h="2477770">
                <a:moveTo>
                  <a:pt x="1114477" y="1114957"/>
                </a:moveTo>
                <a:lnTo>
                  <a:pt x="1095318" y="1114957"/>
                </a:lnTo>
                <a:lnTo>
                  <a:pt x="1099130" y="1118767"/>
                </a:lnTo>
                <a:lnTo>
                  <a:pt x="1118285" y="1118767"/>
                </a:lnTo>
                <a:lnTo>
                  <a:pt x="1114477" y="1114957"/>
                </a:lnTo>
                <a:close/>
              </a:path>
              <a:path w="2477135" h="2477770">
                <a:moveTo>
                  <a:pt x="1118285" y="1118767"/>
                </a:moveTo>
                <a:lnTo>
                  <a:pt x="1099130" y="1118767"/>
                </a:lnTo>
                <a:lnTo>
                  <a:pt x="1105482" y="1125117"/>
                </a:lnTo>
                <a:lnTo>
                  <a:pt x="1124633" y="1125117"/>
                </a:lnTo>
                <a:lnTo>
                  <a:pt x="1118285" y="1118767"/>
                </a:lnTo>
                <a:close/>
              </a:path>
              <a:path w="2477135" h="2477770">
                <a:moveTo>
                  <a:pt x="1124633" y="1125117"/>
                </a:moveTo>
                <a:lnTo>
                  <a:pt x="1105482" y="1125117"/>
                </a:lnTo>
                <a:lnTo>
                  <a:pt x="1108023" y="1127657"/>
                </a:lnTo>
                <a:lnTo>
                  <a:pt x="1127172" y="1127657"/>
                </a:lnTo>
                <a:lnTo>
                  <a:pt x="1124633" y="1125117"/>
                </a:lnTo>
                <a:close/>
              </a:path>
              <a:path w="2477135" h="2477770">
                <a:moveTo>
                  <a:pt x="1127172" y="1127657"/>
                </a:moveTo>
                <a:lnTo>
                  <a:pt x="1108023" y="1127657"/>
                </a:lnTo>
                <a:lnTo>
                  <a:pt x="1111835" y="1131467"/>
                </a:lnTo>
                <a:lnTo>
                  <a:pt x="1130980" y="1131467"/>
                </a:lnTo>
                <a:lnTo>
                  <a:pt x="1127172" y="1127657"/>
                </a:lnTo>
                <a:close/>
              </a:path>
              <a:path w="2477135" h="2477770">
                <a:moveTo>
                  <a:pt x="1130980" y="1131467"/>
                </a:moveTo>
                <a:lnTo>
                  <a:pt x="1111835" y="1131467"/>
                </a:lnTo>
                <a:lnTo>
                  <a:pt x="1114376" y="1134007"/>
                </a:lnTo>
                <a:lnTo>
                  <a:pt x="1133519" y="1134007"/>
                </a:lnTo>
                <a:lnTo>
                  <a:pt x="1130980" y="1131467"/>
                </a:lnTo>
                <a:close/>
              </a:path>
              <a:path w="2477135" h="2477770">
                <a:moveTo>
                  <a:pt x="1133519" y="1134007"/>
                </a:moveTo>
                <a:lnTo>
                  <a:pt x="1114376" y="1134007"/>
                </a:lnTo>
                <a:lnTo>
                  <a:pt x="1120729" y="1140357"/>
                </a:lnTo>
                <a:lnTo>
                  <a:pt x="1139866" y="1140357"/>
                </a:lnTo>
                <a:lnTo>
                  <a:pt x="1133519" y="1134007"/>
                </a:lnTo>
                <a:close/>
              </a:path>
              <a:path w="2477135" h="2477770">
                <a:moveTo>
                  <a:pt x="1139866" y="1140357"/>
                </a:moveTo>
                <a:lnTo>
                  <a:pt x="1120729" y="1140357"/>
                </a:lnTo>
                <a:lnTo>
                  <a:pt x="1127082" y="1146707"/>
                </a:lnTo>
                <a:lnTo>
                  <a:pt x="1146213" y="1146707"/>
                </a:lnTo>
                <a:lnTo>
                  <a:pt x="1139866" y="1140357"/>
                </a:lnTo>
                <a:close/>
              </a:path>
              <a:path w="2477135" h="2477770">
                <a:moveTo>
                  <a:pt x="1146213" y="1146707"/>
                </a:moveTo>
                <a:lnTo>
                  <a:pt x="1127082" y="1146707"/>
                </a:lnTo>
                <a:lnTo>
                  <a:pt x="1139787" y="1159407"/>
                </a:lnTo>
                <a:lnTo>
                  <a:pt x="1158908" y="1159407"/>
                </a:lnTo>
                <a:lnTo>
                  <a:pt x="1146213" y="1146707"/>
                </a:lnTo>
                <a:close/>
              </a:path>
              <a:path w="2477135" h="2477770">
                <a:moveTo>
                  <a:pt x="1158908" y="1159407"/>
                </a:moveTo>
                <a:lnTo>
                  <a:pt x="1139787" y="1159407"/>
                </a:lnTo>
                <a:lnTo>
                  <a:pt x="1143599" y="1163217"/>
                </a:lnTo>
                <a:lnTo>
                  <a:pt x="1162716" y="1163217"/>
                </a:lnTo>
                <a:lnTo>
                  <a:pt x="1158908" y="1159407"/>
                </a:lnTo>
                <a:close/>
              </a:path>
              <a:path w="2477135" h="2477770">
                <a:moveTo>
                  <a:pt x="1162716" y="1163217"/>
                </a:moveTo>
                <a:lnTo>
                  <a:pt x="1143599" y="1163217"/>
                </a:lnTo>
                <a:lnTo>
                  <a:pt x="1158845" y="1178457"/>
                </a:lnTo>
                <a:lnTo>
                  <a:pt x="1177950" y="1178457"/>
                </a:lnTo>
                <a:lnTo>
                  <a:pt x="1162716" y="1163217"/>
                </a:lnTo>
                <a:close/>
              </a:path>
              <a:path w="2477135" h="2477770">
                <a:moveTo>
                  <a:pt x="1177950" y="1178457"/>
                </a:moveTo>
                <a:lnTo>
                  <a:pt x="1158845" y="1178457"/>
                </a:lnTo>
                <a:lnTo>
                  <a:pt x="1175362" y="1194967"/>
                </a:lnTo>
                <a:lnTo>
                  <a:pt x="1194453" y="1194967"/>
                </a:lnTo>
                <a:lnTo>
                  <a:pt x="1177950" y="1178457"/>
                </a:lnTo>
                <a:close/>
              </a:path>
              <a:path w="2477135" h="2477770">
                <a:moveTo>
                  <a:pt x="1194453" y="1194967"/>
                </a:moveTo>
                <a:lnTo>
                  <a:pt x="1175362" y="1194967"/>
                </a:lnTo>
                <a:lnTo>
                  <a:pt x="1184256" y="1203857"/>
                </a:lnTo>
                <a:lnTo>
                  <a:pt x="1203339" y="1203857"/>
                </a:lnTo>
                <a:lnTo>
                  <a:pt x="1194453" y="1194967"/>
                </a:lnTo>
                <a:close/>
              </a:path>
              <a:path w="2477135" h="2477770">
                <a:moveTo>
                  <a:pt x="1203339" y="1203857"/>
                </a:moveTo>
                <a:lnTo>
                  <a:pt x="1184256" y="1203857"/>
                </a:lnTo>
                <a:lnTo>
                  <a:pt x="1207126" y="1226717"/>
                </a:lnTo>
                <a:lnTo>
                  <a:pt x="1226189" y="1226717"/>
                </a:lnTo>
                <a:lnTo>
                  <a:pt x="1203339" y="1203857"/>
                </a:lnTo>
                <a:close/>
              </a:path>
              <a:path w="2477135" h="2477770">
                <a:moveTo>
                  <a:pt x="1226189" y="1226717"/>
                </a:moveTo>
                <a:lnTo>
                  <a:pt x="1207126" y="1226717"/>
                </a:lnTo>
                <a:lnTo>
                  <a:pt x="1213479" y="1233067"/>
                </a:lnTo>
                <a:lnTo>
                  <a:pt x="1232536" y="1233067"/>
                </a:lnTo>
                <a:lnTo>
                  <a:pt x="1226189" y="1226717"/>
                </a:lnTo>
                <a:close/>
              </a:path>
              <a:path w="2477135" h="2477770">
                <a:moveTo>
                  <a:pt x="1232536" y="1233067"/>
                </a:moveTo>
                <a:lnTo>
                  <a:pt x="1213479" y="1233067"/>
                </a:lnTo>
                <a:lnTo>
                  <a:pt x="1216020" y="1235607"/>
                </a:lnTo>
                <a:lnTo>
                  <a:pt x="1235075" y="1235607"/>
                </a:lnTo>
                <a:lnTo>
                  <a:pt x="1232536" y="1233067"/>
                </a:lnTo>
                <a:close/>
              </a:path>
              <a:path w="2477135" h="2477770">
                <a:moveTo>
                  <a:pt x="1235075" y="1235607"/>
                </a:moveTo>
                <a:lnTo>
                  <a:pt x="1216020" y="1235607"/>
                </a:lnTo>
                <a:lnTo>
                  <a:pt x="1245242" y="1264817"/>
                </a:lnTo>
                <a:lnTo>
                  <a:pt x="1264272" y="1264817"/>
                </a:lnTo>
                <a:lnTo>
                  <a:pt x="1235075" y="1235607"/>
                </a:lnTo>
                <a:close/>
              </a:path>
              <a:path w="2477135" h="2477770">
                <a:moveTo>
                  <a:pt x="1264272" y="1264817"/>
                </a:moveTo>
                <a:lnTo>
                  <a:pt x="1245242" y="1264817"/>
                </a:lnTo>
                <a:lnTo>
                  <a:pt x="1247784" y="1267357"/>
                </a:lnTo>
                <a:lnTo>
                  <a:pt x="1266811" y="1267357"/>
                </a:lnTo>
                <a:lnTo>
                  <a:pt x="1264272" y="1264817"/>
                </a:lnTo>
                <a:close/>
              </a:path>
              <a:path w="2477135" h="2477770">
                <a:moveTo>
                  <a:pt x="1266811" y="1267357"/>
                </a:moveTo>
                <a:lnTo>
                  <a:pt x="1247784" y="1267357"/>
                </a:lnTo>
                <a:lnTo>
                  <a:pt x="1277006" y="1296567"/>
                </a:lnTo>
                <a:lnTo>
                  <a:pt x="1296009" y="1296567"/>
                </a:lnTo>
                <a:lnTo>
                  <a:pt x="1266811" y="1267357"/>
                </a:lnTo>
                <a:close/>
              </a:path>
              <a:path w="2477135" h="2477770">
                <a:moveTo>
                  <a:pt x="1296009" y="1296567"/>
                </a:moveTo>
                <a:lnTo>
                  <a:pt x="1277006" y="1296567"/>
                </a:lnTo>
                <a:lnTo>
                  <a:pt x="1279547" y="1299107"/>
                </a:lnTo>
                <a:lnTo>
                  <a:pt x="1298548" y="1299107"/>
                </a:lnTo>
                <a:lnTo>
                  <a:pt x="1296009" y="1296567"/>
                </a:lnTo>
                <a:close/>
              </a:path>
              <a:path w="2477135" h="2477770">
                <a:moveTo>
                  <a:pt x="1298548" y="1299107"/>
                </a:moveTo>
                <a:lnTo>
                  <a:pt x="1279547" y="1299107"/>
                </a:lnTo>
                <a:lnTo>
                  <a:pt x="1289712" y="1309267"/>
                </a:lnTo>
                <a:lnTo>
                  <a:pt x="1308703" y="1309267"/>
                </a:lnTo>
                <a:lnTo>
                  <a:pt x="1298548" y="1299107"/>
                </a:lnTo>
                <a:close/>
              </a:path>
              <a:path w="2477135" h="2477770">
                <a:moveTo>
                  <a:pt x="1308703" y="1309267"/>
                </a:moveTo>
                <a:lnTo>
                  <a:pt x="1289712" y="1309267"/>
                </a:lnTo>
                <a:lnTo>
                  <a:pt x="1298605" y="1318157"/>
                </a:lnTo>
                <a:lnTo>
                  <a:pt x="1317589" y="1318157"/>
                </a:lnTo>
                <a:lnTo>
                  <a:pt x="1308703" y="1309267"/>
                </a:lnTo>
                <a:close/>
              </a:path>
              <a:path w="2477135" h="2477770">
                <a:moveTo>
                  <a:pt x="1317589" y="1318157"/>
                </a:moveTo>
                <a:lnTo>
                  <a:pt x="1298605" y="1318157"/>
                </a:lnTo>
                <a:lnTo>
                  <a:pt x="1304958" y="1324507"/>
                </a:lnTo>
                <a:lnTo>
                  <a:pt x="1323937" y="1324507"/>
                </a:lnTo>
                <a:lnTo>
                  <a:pt x="1317589" y="1318157"/>
                </a:lnTo>
                <a:close/>
              </a:path>
              <a:path w="2477135" h="2477770">
                <a:moveTo>
                  <a:pt x="1323937" y="1324507"/>
                </a:moveTo>
                <a:lnTo>
                  <a:pt x="1304958" y="1324507"/>
                </a:lnTo>
                <a:lnTo>
                  <a:pt x="1349427" y="1368957"/>
                </a:lnTo>
                <a:lnTo>
                  <a:pt x="1368368" y="1368957"/>
                </a:lnTo>
                <a:lnTo>
                  <a:pt x="1323937" y="1324507"/>
                </a:lnTo>
                <a:close/>
              </a:path>
              <a:path w="2477135" h="2477770">
                <a:moveTo>
                  <a:pt x="1368368" y="1368957"/>
                </a:moveTo>
                <a:lnTo>
                  <a:pt x="1349427" y="1368957"/>
                </a:lnTo>
                <a:lnTo>
                  <a:pt x="1372297" y="1391817"/>
                </a:lnTo>
                <a:lnTo>
                  <a:pt x="1391218" y="1391817"/>
                </a:lnTo>
                <a:lnTo>
                  <a:pt x="1368368" y="1368957"/>
                </a:lnTo>
                <a:close/>
              </a:path>
              <a:path w="2477135" h="2477770">
                <a:moveTo>
                  <a:pt x="1391218" y="1391817"/>
                </a:moveTo>
                <a:lnTo>
                  <a:pt x="1372297" y="1391817"/>
                </a:lnTo>
                <a:lnTo>
                  <a:pt x="1387544" y="1407057"/>
                </a:lnTo>
                <a:lnTo>
                  <a:pt x="1406451" y="1407057"/>
                </a:lnTo>
                <a:lnTo>
                  <a:pt x="1391218" y="1391817"/>
                </a:lnTo>
                <a:close/>
              </a:path>
              <a:path w="2477135" h="2477770">
                <a:moveTo>
                  <a:pt x="1406451" y="1407057"/>
                </a:moveTo>
                <a:lnTo>
                  <a:pt x="1387544" y="1407057"/>
                </a:lnTo>
                <a:lnTo>
                  <a:pt x="1400249" y="1419757"/>
                </a:lnTo>
                <a:lnTo>
                  <a:pt x="1419146" y="1419757"/>
                </a:lnTo>
                <a:lnTo>
                  <a:pt x="1406451" y="1407057"/>
                </a:lnTo>
                <a:close/>
              </a:path>
              <a:path w="2477135" h="2477770">
                <a:moveTo>
                  <a:pt x="1419146" y="1419757"/>
                </a:moveTo>
                <a:lnTo>
                  <a:pt x="1400249" y="1419757"/>
                </a:lnTo>
                <a:lnTo>
                  <a:pt x="1404061" y="1423567"/>
                </a:lnTo>
                <a:lnTo>
                  <a:pt x="1422954" y="1423567"/>
                </a:lnTo>
                <a:lnTo>
                  <a:pt x="1419146" y="1419757"/>
                </a:lnTo>
                <a:close/>
              </a:path>
              <a:path w="2477135" h="2477770">
                <a:moveTo>
                  <a:pt x="1422954" y="1423567"/>
                </a:moveTo>
                <a:lnTo>
                  <a:pt x="1404061" y="1423567"/>
                </a:lnTo>
                <a:lnTo>
                  <a:pt x="1448530" y="1468017"/>
                </a:lnTo>
                <a:lnTo>
                  <a:pt x="1467385" y="1468017"/>
                </a:lnTo>
                <a:lnTo>
                  <a:pt x="1422954" y="1423567"/>
                </a:lnTo>
                <a:close/>
              </a:path>
              <a:path w="2477135" h="2477770">
                <a:moveTo>
                  <a:pt x="1467385" y="1468017"/>
                </a:moveTo>
                <a:lnTo>
                  <a:pt x="1448530" y="1468017"/>
                </a:lnTo>
                <a:lnTo>
                  <a:pt x="1482835" y="1502307"/>
                </a:lnTo>
                <a:lnTo>
                  <a:pt x="1501660" y="1502307"/>
                </a:lnTo>
                <a:lnTo>
                  <a:pt x="1467385" y="1468017"/>
                </a:lnTo>
                <a:close/>
              </a:path>
              <a:path w="2477135" h="2477770">
                <a:moveTo>
                  <a:pt x="1501660" y="1502307"/>
                </a:moveTo>
                <a:lnTo>
                  <a:pt x="1482835" y="1502307"/>
                </a:lnTo>
                <a:lnTo>
                  <a:pt x="1512057" y="1531517"/>
                </a:lnTo>
                <a:lnTo>
                  <a:pt x="1530858" y="1531517"/>
                </a:lnTo>
                <a:lnTo>
                  <a:pt x="1501660" y="1502307"/>
                </a:lnTo>
                <a:close/>
              </a:path>
              <a:path w="2477135" h="2477770">
                <a:moveTo>
                  <a:pt x="1530858" y="1531517"/>
                </a:moveTo>
                <a:lnTo>
                  <a:pt x="1512057" y="1531517"/>
                </a:lnTo>
                <a:lnTo>
                  <a:pt x="1531116" y="1550567"/>
                </a:lnTo>
                <a:lnTo>
                  <a:pt x="1549899" y="1550567"/>
                </a:lnTo>
                <a:lnTo>
                  <a:pt x="1530858" y="1531517"/>
                </a:lnTo>
                <a:close/>
              </a:path>
              <a:path w="2477135" h="2477770">
                <a:moveTo>
                  <a:pt x="1549899" y="1550567"/>
                </a:moveTo>
                <a:lnTo>
                  <a:pt x="1531116" y="1550567"/>
                </a:lnTo>
                <a:lnTo>
                  <a:pt x="1537468" y="1556917"/>
                </a:lnTo>
                <a:lnTo>
                  <a:pt x="1556247" y="1556917"/>
                </a:lnTo>
                <a:lnTo>
                  <a:pt x="1549899" y="1550567"/>
                </a:lnTo>
                <a:close/>
              </a:path>
              <a:path w="2477135" h="2477770">
                <a:moveTo>
                  <a:pt x="1556247" y="1556917"/>
                </a:moveTo>
                <a:lnTo>
                  <a:pt x="1537468" y="1556917"/>
                </a:lnTo>
                <a:lnTo>
                  <a:pt x="1550174" y="1569617"/>
                </a:lnTo>
                <a:lnTo>
                  <a:pt x="1568941" y="1569617"/>
                </a:lnTo>
                <a:lnTo>
                  <a:pt x="1556247" y="1556917"/>
                </a:lnTo>
                <a:close/>
              </a:path>
              <a:path w="2477135" h="2477770">
                <a:moveTo>
                  <a:pt x="1568941" y="1569617"/>
                </a:moveTo>
                <a:lnTo>
                  <a:pt x="1550174" y="1569617"/>
                </a:lnTo>
                <a:lnTo>
                  <a:pt x="1562879" y="1582317"/>
                </a:lnTo>
                <a:lnTo>
                  <a:pt x="1581636" y="1582317"/>
                </a:lnTo>
                <a:lnTo>
                  <a:pt x="1568941" y="1569617"/>
                </a:lnTo>
                <a:close/>
              </a:path>
              <a:path w="2477135" h="2477770">
                <a:moveTo>
                  <a:pt x="1581636" y="1582317"/>
                </a:moveTo>
                <a:lnTo>
                  <a:pt x="1562879" y="1582317"/>
                </a:lnTo>
                <a:lnTo>
                  <a:pt x="1575585" y="1595017"/>
                </a:lnTo>
                <a:lnTo>
                  <a:pt x="1594330" y="1595017"/>
                </a:lnTo>
                <a:lnTo>
                  <a:pt x="1581636" y="1582317"/>
                </a:lnTo>
                <a:close/>
              </a:path>
              <a:path w="2477135" h="2477770">
                <a:moveTo>
                  <a:pt x="1594330" y="1595017"/>
                </a:moveTo>
                <a:lnTo>
                  <a:pt x="1575585" y="1595017"/>
                </a:lnTo>
                <a:lnTo>
                  <a:pt x="1578126" y="1597557"/>
                </a:lnTo>
                <a:lnTo>
                  <a:pt x="1596869" y="1597557"/>
                </a:lnTo>
                <a:lnTo>
                  <a:pt x="1594330" y="1595017"/>
                </a:lnTo>
                <a:close/>
              </a:path>
              <a:path w="2477135" h="2477770">
                <a:moveTo>
                  <a:pt x="1596869" y="1597557"/>
                </a:moveTo>
                <a:lnTo>
                  <a:pt x="1578126" y="1597557"/>
                </a:lnTo>
                <a:lnTo>
                  <a:pt x="1600996" y="1620417"/>
                </a:lnTo>
                <a:lnTo>
                  <a:pt x="1619719" y="1620417"/>
                </a:lnTo>
                <a:lnTo>
                  <a:pt x="1596869" y="1597557"/>
                </a:lnTo>
                <a:close/>
              </a:path>
              <a:path w="2477135" h="2477770">
                <a:moveTo>
                  <a:pt x="1619719" y="1620417"/>
                </a:moveTo>
                <a:lnTo>
                  <a:pt x="1600996" y="1620417"/>
                </a:lnTo>
                <a:lnTo>
                  <a:pt x="1616242" y="1635657"/>
                </a:lnTo>
                <a:lnTo>
                  <a:pt x="1634953" y="1635657"/>
                </a:lnTo>
                <a:lnTo>
                  <a:pt x="1619719" y="1620417"/>
                </a:lnTo>
                <a:close/>
              </a:path>
              <a:path w="2477135" h="2477770">
                <a:moveTo>
                  <a:pt x="1634953" y="1635657"/>
                </a:moveTo>
                <a:lnTo>
                  <a:pt x="1616242" y="1635657"/>
                </a:lnTo>
                <a:lnTo>
                  <a:pt x="1620054" y="1639467"/>
                </a:lnTo>
                <a:lnTo>
                  <a:pt x="1638761" y="1639467"/>
                </a:lnTo>
                <a:lnTo>
                  <a:pt x="1634953" y="1635657"/>
                </a:lnTo>
                <a:close/>
              </a:path>
              <a:path w="2477135" h="2477770">
                <a:moveTo>
                  <a:pt x="1638761" y="1639467"/>
                </a:moveTo>
                <a:lnTo>
                  <a:pt x="1620054" y="1639467"/>
                </a:lnTo>
                <a:lnTo>
                  <a:pt x="1628948" y="1648357"/>
                </a:lnTo>
                <a:lnTo>
                  <a:pt x="1647647" y="1648357"/>
                </a:lnTo>
                <a:lnTo>
                  <a:pt x="1638761" y="1639467"/>
                </a:lnTo>
                <a:close/>
              </a:path>
              <a:path w="2477135" h="2477770">
                <a:moveTo>
                  <a:pt x="1647647" y="1648357"/>
                </a:moveTo>
                <a:lnTo>
                  <a:pt x="1628948" y="1648357"/>
                </a:lnTo>
                <a:lnTo>
                  <a:pt x="1632759" y="1652167"/>
                </a:lnTo>
                <a:lnTo>
                  <a:pt x="1651456" y="1652167"/>
                </a:lnTo>
                <a:lnTo>
                  <a:pt x="1647647" y="1648357"/>
                </a:lnTo>
                <a:close/>
              </a:path>
              <a:path w="2477135" h="2477770">
                <a:moveTo>
                  <a:pt x="1651456" y="1652167"/>
                </a:moveTo>
                <a:lnTo>
                  <a:pt x="1632759" y="1652167"/>
                </a:lnTo>
                <a:lnTo>
                  <a:pt x="1635300" y="1654707"/>
                </a:lnTo>
                <a:lnTo>
                  <a:pt x="1653995" y="1654707"/>
                </a:lnTo>
                <a:lnTo>
                  <a:pt x="1651456" y="1652167"/>
                </a:lnTo>
                <a:close/>
              </a:path>
              <a:path w="2477135" h="2477770">
                <a:moveTo>
                  <a:pt x="1653995" y="1654707"/>
                </a:moveTo>
                <a:lnTo>
                  <a:pt x="1635300" y="1654707"/>
                </a:lnTo>
                <a:lnTo>
                  <a:pt x="1648006" y="1667407"/>
                </a:lnTo>
                <a:lnTo>
                  <a:pt x="1666689" y="1667407"/>
                </a:lnTo>
                <a:lnTo>
                  <a:pt x="1653995" y="1654707"/>
                </a:lnTo>
                <a:close/>
              </a:path>
              <a:path w="2477135" h="2477770">
                <a:moveTo>
                  <a:pt x="2277296" y="2278277"/>
                </a:moveTo>
                <a:lnTo>
                  <a:pt x="2259139" y="2278277"/>
                </a:lnTo>
                <a:lnTo>
                  <a:pt x="2458615" y="2477667"/>
                </a:lnTo>
                <a:lnTo>
                  <a:pt x="2476600" y="2477667"/>
                </a:lnTo>
                <a:lnTo>
                  <a:pt x="2277296" y="2278277"/>
                </a:lnTo>
                <a:close/>
              </a:path>
              <a:path w="2477135" h="2477770">
                <a:moveTo>
                  <a:pt x="2274757" y="2275737"/>
                </a:moveTo>
                <a:lnTo>
                  <a:pt x="2256598" y="2275737"/>
                </a:lnTo>
                <a:lnTo>
                  <a:pt x="2257869" y="2277007"/>
                </a:lnTo>
                <a:lnTo>
                  <a:pt x="2276027" y="2277007"/>
                </a:lnTo>
                <a:lnTo>
                  <a:pt x="2274757" y="2275737"/>
                </a:lnTo>
                <a:close/>
              </a:path>
              <a:path w="2477135" h="2477770">
                <a:moveTo>
                  <a:pt x="2270949" y="2271927"/>
                </a:moveTo>
                <a:lnTo>
                  <a:pt x="2252786" y="2271927"/>
                </a:lnTo>
                <a:lnTo>
                  <a:pt x="2255327" y="2274467"/>
                </a:lnTo>
                <a:lnTo>
                  <a:pt x="2273488" y="2274467"/>
                </a:lnTo>
                <a:lnTo>
                  <a:pt x="2270949" y="2271927"/>
                </a:lnTo>
                <a:close/>
              </a:path>
              <a:path w="2477135" h="2477770">
                <a:moveTo>
                  <a:pt x="2268410" y="2269387"/>
                </a:moveTo>
                <a:lnTo>
                  <a:pt x="2250245" y="2269387"/>
                </a:lnTo>
                <a:lnTo>
                  <a:pt x="2251516" y="2270657"/>
                </a:lnTo>
                <a:lnTo>
                  <a:pt x="2269679" y="2270657"/>
                </a:lnTo>
                <a:lnTo>
                  <a:pt x="2268410" y="2269387"/>
                </a:lnTo>
                <a:close/>
              </a:path>
              <a:path w="2477135" h="2477770">
                <a:moveTo>
                  <a:pt x="2264601" y="2265577"/>
                </a:moveTo>
                <a:lnTo>
                  <a:pt x="2246434" y="2265577"/>
                </a:lnTo>
                <a:lnTo>
                  <a:pt x="2248975" y="2268117"/>
                </a:lnTo>
                <a:lnTo>
                  <a:pt x="2267140" y="2268117"/>
                </a:lnTo>
                <a:lnTo>
                  <a:pt x="2264601" y="2265577"/>
                </a:lnTo>
                <a:close/>
              </a:path>
              <a:path w="2477135" h="2477770">
                <a:moveTo>
                  <a:pt x="2262063" y="2263037"/>
                </a:moveTo>
                <a:lnTo>
                  <a:pt x="2243893" y="2263037"/>
                </a:lnTo>
                <a:lnTo>
                  <a:pt x="2245163" y="2264307"/>
                </a:lnTo>
                <a:lnTo>
                  <a:pt x="2263332" y="2264307"/>
                </a:lnTo>
                <a:lnTo>
                  <a:pt x="2262063" y="2263037"/>
                </a:lnTo>
                <a:close/>
              </a:path>
              <a:path w="2477135" h="2477770">
                <a:moveTo>
                  <a:pt x="2258254" y="2259227"/>
                </a:moveTo>
                <a:lnTo>
                  <a:pt x="2240081" y="2259227"/>
                </a:lnTo>
                <a:lnTo>
                  <a:pt x="2242622" y="2261767"/>
                </a:lnTo>
                <a:lnTo>
                  <a:pt x="2260793" y="2261767"/>
                </a:lnTo>
                <a:lnTo>
                  <a:pt x="2258254" y="2259227"/>
                </a:lnTo>
                <a:close/>
              </a:path>
              <a:path w="2477135" h="2477770">
                <a:moveTo>
                  <a:pt x="2255715" y="2256687"/>
                </a:moveTo>
                <a:lnTo>
                  <a:pt x="2237540" y="2256687"/>
                </a:lnTo>
                <a:lnTo>
                  <a:pt x="2238810" y="2257957"/>
                </a:lnTo>
                <a:lnTo>
                  <a:pt x="2256985" y="2257957"/>
                </a:lnTo>
                <a:lnTo>
                  <a:pt x="2255715" y="2256687"/>
                </a:lnTo>
                <a:close/>
              </a:path>
              <a:path w="2477135" h="2477770">
                <a:moveTo>
                  <a:pt x="2251907" y="2252877"/>
                </a:moveTo>
                <a:lnTo>
                  <a:pt x="2233728" y="2252877"/>
                </a:lnTo>
                <a:lnTo>
                  <a:pt x="2236269" y="2255417"/>
                </a:lnTo>
                <a:lnTo>
                  <a:pt x="2254446" y="2255417"/>
                </a:lnTo>
                <a:lnTo>
                  <a:pt x="2251907" y="2252877"/>
                </a:lnTo>
                <a:close/>
              </a:path>
              <a:path w="2477135" h="2477770">
                <a:moveTo>
                  <a:pt x="2249368" y="2250337"/>
                </a:moveTo>
                <a:lnTo>
                  <a:pt x="2231187" y="2250337"/>
                </a:lnTo>
                <a:lnTo>
                  <a:pt x="2232458" y="2251607"/>
                </a:lnTo>
                <a:lnTo>
                  <a:pt x="2250637" y="2251607"/>
                </a:lnTo>
                <a:lnTo>
                  <a:pt x="2249368" y="2250337"/>
                </a:lnTo>
                <a:close/>
              </a:path>
              <a:path w="2477135" h="2477770">
                <a:moveTo>
                  <a:pt x="2245560" y="2246527"/>
                </a:moveTo>
                <a:lnTo>
                  <a:pt x="2227375" y="2246527"/>
                </a:lnTo>
                <a:lnTo>
                  <a:pt x="2229916" y="2249067"/>
                </a:lnTo>
                <a:lnTo>
                  <a:pt x="2248099" y="2249067"/>
                </a:lnTo>
                <a:lnTo>
                  <a:pt x="2245560" y="2246527"/>
                </a:lnTo>
                <a:close/>
              </a:path>
              <a:path w="2477135" h="2477770">
                <a:moveTo>
                  <a:pt x="2243021" y="2243987"/>
                </a:moveTo>
                <a:lnTo>
                  <a:pt x="2224834" y="2243987"/>
                </a:lnTo>
                <a:lnTo>
                  <a:pt x="2226105" y="2245257"/>
                </a:lnTo>
                <a:lnTo>
                  <a:pt x="2244290" y="2245257"/>
                </a:lnTo>
                <a:lnTo>
                  <a:pt x="2243021" y="2243987"/>
                </a:lnTo>
                <a:close/>
              </a:path>
              <a:path w="2477135" h="2477770">
                <a:moveTo>
                  <a:pt x="2239212" y="2240177"/>
                </a:moveTo>
                <a:lnTo>
                  <a:pt x="2221023" y="2240177"/>
                </a:lnTo>
                <a:lnTo>
                  <a:pt x="2223564" y="2242717"/>
                </a:lnTo>
                <a:lnTo>
                  <a:pt x="2241751" y="2242717"/>
                </a:lnTo>
                <a:lnTo>
                  <a:pt x="2239212" y="2240177"/>
                </a:lnTo>
                <a:close/>
              </a:path>
              <a:path w="2477135" h="2477770">
                <a:moveTo>
                  <a:pt x="2236674" y="2237637"/>
                </a:moveTo>
                <a:lnTo>
                  <a:pt x="2218482" y="2237637"/>
                </a:lnTo>
                <a:lnTo>
                  <a:pt x="2219752" y="2238907"/>
                </a:lnTo>
                <a:lnTo>
                  <a:pt x="2237943" y="2238907"/>
                </a:lnTo>
                <a:lnTo>
                  <a:pt x="2236674" y="2237637"/>
                </a:lnTo>
                <a:close/>
              </a:path>
              <a:path w="2477135" h="2477770">
                <a:moveTo>
                  <a:pt x="2232865" y="2233827"/>
                </a:moveTo>
                <a:lnTo>
                  <a:pt x="2214670" y="2233827"/>
                </a:lnTo>
                <a:lnTo>
                  <a:pt x="2217211" y="2236367"/>
                </a:lnTo>
                <a:lnTo>
                  <a:pt x="2235404" y="2236367"/>
                </a:lnTo>
                <a:lnTo>
                  <a:pt x="2232865" y="2233827"/>
                </a:lnTo>
                <a:close/>
              </a:path>
              <a:path w="2477135" h="2477770">
                <a:moveTo>
                  <a:pt x="2230326" y="2231287"/>
                </a:moveTo>
                <a:lnTo>
                  <a:pt x="2212129" y="2231287"/>
                </a:lnTo>
                <a:lnTo>
                  <a:pt x="2213399" y="2232557"/>
                </a:lnTo>
                <a:lnTo>
                  <a:pt x="2231596" y="2232557"/>
                </a:lnTo>
                <a:lnTo>
                  <a:pt x="2230326" y="2231287"/>
                </a:lnTo>
                <a:close/>
              </a:path>
              <a:path w="2477135" h="2477770">
                <a:moveTo>
                  <a:pt x="2226518" y="2227477"/>
                </a:moveTo>
                <a:lnTo>
                  <a:pt x="2208317" y="2227477"/>
                </a:lnTo>
                <a:lnTo>
                  <a:pt x="2210858" y="2230017"/>
                </a:lnTo>
                <a:lnTo>
                  <a:pt x="2229057" y="2230017"/>
                </a:lnTo>
                <a:lnTo>
                  <a:pt x="2226518" y="2227477"/>
                </a:lnTo>
                <a:close/>
              </a:path>
              <a:path w="2477135" h="2477770">
                <a:moveTo>
                  <a:pt x="2223979" y="2224937"/>
                </a:moveTo>
                <a:lnTo>
                  <a:pt x="2205776" y="2224937"/>
                </a:lnTo>
                <a:lnTo>
                  <a:pt x="2207047" y="2226207"/>
                </a:lnTo>
                <a:lnTo>
                  <a:pt x="2225248" y="2226207"/>
                </a:lnTo>
                <a:lnTo>
                  <a:pt x="2223979" y="2224937"/>
                </a:lnTo>
                <a:close/>
              </a:path>
              <a:path w="2477135" h="2477770">
                <a:moveTo>
                  <a:pt x="2220171" y="2221127"/>
                </a:moveTo>
                <a:lnTo>
                  <a:pt x="2201964" y="2221127"/>
                </a:lnTo>
                <a:lnTo>
                  <a:pt x="2204506" y="2223667"/>
                </a:lnTo>
                <a:lnTo>
                  <a:pt x="2222710" y="2223667"/>
                </a:lnTo>
                <a:lnTo>
                  <a:pt x="2220171" y="2221127"/>
                </a:lnTo>
                <a:close/>
              </a:path>
              <a:path w="2477135" h="2477770">
                <a:moveTo>
                  <a:pt x="2217632" y="2218587"/>
                </a:moveTo>
                <a:lnTo>
                  <a:pt x="2199423" y="2218587"/>
                </a:lnTo>
                <a:lnTo>
                  <a:pt x="2200694" y="2219857"/>
                </a:lnTo>
                <a:lnTo>
                  <a:pt x="2218901" y="2219857"/>
                </a:lnTo>
                <a:lnTo>
                  <a:pt x="2217632" y="2218587"/>
                </a:lnTo>
                <a:close/>
              </a:path>
              <a:path w="2477135" h="2477770">
                <a:moveTo>
                  <a:pt x="2213823" y="2214777"/>
                </a:moveTo>
                <a:lnTo>
                  <a:pt x="2195612" y="2214777"/>
                </a:lnTo>
                <a:lnTo>
                  <a:pt x="2198153" y="2217317"/>
                </a:lnTo>
                <a:lnTo>
                  <a:pt x="2216362" y="2217317"/>
                </a:lnTo>
                <a:lnTo>
                  <a:pt x="2213823" y="2214777"/>
                </a:lnTo>
                <a:close/>
              </a:path>
              <a:path w="2477135" h="2477770">
                <a:moveTo>
                  <a:pt x="2211284" y="2212237"/>
                </a:moveTo>
                <a:lnTo>
                  <a:pt x="2193071" y="2212237"/>
                </a:lnTo>
                <a:lnTo>
                  <a:pt x="2194341" y="2213507"/>
                </a:lnTo>
                <a:lnTo>
                  <a:pt x="2212554" y="2213507"/>
                </a:lnTo>
                <a:lnTo>
                  <a:pt x="2211284" y="2212237"/>
                </a:lnTo>
                <a:close/>
              </a:path>
              <a:path w="2477135" h="2477770">
                <a:moveTo>
                  <a:pt x="2207476" y="2208427"/>
                </a:moveTo>
                <a:lnTo>
                  <a:pt x="2189259" y="2208427"/>
                </a:lnTo>
                <a:lnTo>
                  <a:pt x="2191800" y="2210967"/>
                </a:lnTo>
                <a:lnTo>
                  <a:pt x="2210015" y="2210967"/>
                </a:lnTo>
                <a:lnTo>
                  <a:pt x="2207476" y="2208427"/>
                </a:lnTo>
                <a:close/>
              </a:path>
              <a:path w="2477135" h="2477770">
                <a:moveTo>
                  <a:pt x="2204937" y="2205887"/>
                </a:moveTo>
                <a:lnTo>
                  <a:pt x="2186718" y="2205887"/>
                </a:lnTo>
                <a:lnTo>
                  <a:pt x="2187988" y="2207157"/>
                </a:lnTo>
                <a:lnTo>
                  <a:pt x="2206207" y="2207157"/>
                </a:lnTo>
                <a:lnTo>
                  <a:pt x="2204937" y="2205887"/>
                </a:lnTo>
                <a:close/>
              </a:path>
              <a:path w="2477135" h="2477770">
                <a:moveTo>
                  <a:pt x="2201129" y="2202077"/>
                </a:moveTo>
                <a:lnTo>
                  <a:pt x="2182906" y="2202077"/>
                </a:lnTo>
                <a:lnTo>
                  <a:pt x="2185447" y="2204617"/>
                </a:lnTo>
                <a:lnTo>
                  <a:pt x="2203668" y="2204617"/>
                </a:lnTo>
                <a:lnTo>
                  <a:pt x="2201129" y="2202077"/>
                </a:lnTo>
                <a:close/>
              </a:path>
              <a:path w="2477135" h="2477770">
                <a:moveTo>
                  <a:pt x="2198590" y="2199537"/>
                </a:moveTo>
                <a:lnTo>
                  <a:pt x="2180365" y="2199537"/>
                </a:lnTo>
                <a:lnTo>
                  <a:pt x="2181636" y="2200807"/>
                </a:lnTo>
                <a:lnTo>
                  <a:pt x="2199859" y="2200807"/>
                </a:lnTo>
                <a:lnTo>
                  <a:pt x="2198590" y="2199537"/>
                </a:lnTo>
                <a:close/>
              </a:path>
              <a:path w="2477135" h="2477770">
                <a:moveTo>
                  <a:pt x="2194782" y="2195727"/>
                </a:moveTo>
                <a:lnTo>
                  <a:pt x="2176554" y="2195727"/>
                </a:lnTo>
                <a:lnTo>
                  <a:pt x="2179095" y="2198267"/>
                </a:lnTo>
                <a:lnTo>
                  <a:pt x="2197320" y="2198267"/>
                </a:lnTo>
                <a:lnTo>
                  <a:pt x="2194782" y="2195727"/>
                </a:lnTo>
                <a:close/>
              </a:path>
              <a:path w="2477135" h="2477770">
                <a:moveTo>
                  <a:pt x="2192243" y="2193187"/>
                </a:moveTo>
                <a:lnTo>
                  <a:pt x="2174012" y="2193187"/>
                </a:lnTo>
                <a:lnTo>
                  <a:pt x="2175283" y="2194457"/>
                </a:lnTo>
                <a:lnTo>
                  <a:pt x="2193512" y="2194457"/>
                </a:lnTo>
                <a:lnTo>
                  <a:pt x="2192243" y="2193187"/>
                </a:lnTo>
                <a:close/>
              </a:path>
              <a:path w="2477135" h="2477770">
                <a:moveTo>
                  <a:pt x="2188434" y="2189377"/>
                </a:moveTo>
                <a:lnTo>
                  <a:pt x="2170201" y="2189377"/>
                </a:lnTo>
                <a:lnTo>
                  <a:pt x="2172742" y="2191917"/>
                </a:lnTo>
                <a:lnTo>
                  <a:pt x="2190973" y="2191917"/>
                </a:lnTo>
                <a:lnTo>
                  <a:pt x="2188434" y="2189377"/>
                </a:lnTo>
                <a:close/>
              </a:path>
              <a:path w="2477135" h="2477770">
                <a:moveTo>
                  <a:pt x="2185895" y="2186837"/>
                </a:moveTo>
                <a:lnTo>
                  <a:pt x="2167660" y="2186837"/>
                </a:lnTo>
                <a:lnTo>
                  <a:pt x="2168930" y="2188107"/>
                </a:lnTo>
                <a:lnTo>
                  <a:pt x="2187165" y="2188107"/>
                </a:lnTo>
                <a:lnTo>
                  <a:pt x="2185895" y="2186837"/>
                </a:lnTo>
                <a:close/>
              </a:path>
              <a:path w="2477135" h="2477770">
                <a:moveTo>
                  <a:pt x="2179548" y="2180487"/>
                </a:moveTo>
                <a:lnTo>
                  <a:pt x="2161307" y="2180487"/>
                </a:lnTo>
                <a:lnTo>
                  <a:pt x="2166389" y="2185567"/>
                </a:lnTo>
                <a:lnTo>
                  <a:pt x="2184626" y="2185567"/>
                </a:lnTo>
                <a:lnTo>
                  <a:pt x="2179548" y="2180487"/>
                </a:lnTo>
                <a:close/>
              </a:path>
              <a:path w="2477135" h="2477770">
                <a:moveTo>
                  <a:pt x="2175740" y="2176677"/>
                </a:moveTo>
                <a:lnTo>
                  <a:pt x="2157495" y="2176677"/>
                </a:lnTo>
                <a:lnTo>
                  <a:pt x="2160036" y="2179217"/>
                </a:lnTo>
                <a:lnTo>
                  <a:pt x="2178279" y="2179217"/>
                </a:lnTo>
                <a:lnTo>
                  <a:pt x="2175740" y="2176677"/>
                </a:lnTo>
                <a:close/>
              </a:path>
              <a:path w="2477135" h="2477770">
                <a:moveTo>
                  <a:pt x="2173201" y="2174137"/>
                </a:moveTo>
                <a:lnTo>
                  <a:pt x="2154954" y="2174137"/>
                </a:lnTo>
                <a:lnTo>
                  <a:pt x="2156225" y="2175407"/>
                </a:lnTo>
                <a:lnTo>
                  <a:pt x="2174470" y="2175407"/>
                </a:lnTo>
                <a:lnTo>
                  <a:pt x="2173201" y="2174137"/>
                </a:lnTo>
                <a:close/>
              </a:path>
              <a:path w="2477135" h="2477770">
                <a:moveTo>
                  <a:pt x="2169392" y="2170327"/>
                </a:moveTo>
                <a:lnTo>
                  <a:pt x="2151143" y="2170327"/>
                </a:lnTo>
                <a:lnTo>
                  <a:pt x="2153684" y="2172867"/>
                </a:lnTo>
                <a:lnTo>
                  <a:pt x="2171931" y="2172867"/>
                </a:lnTo>
                <a:lnTo>
                  <a:pt x="2169392" y="2170327"/>
                </a:lnTo>
                <a:close/>
              </a:path>
              <a:path w="2477135" h="2477770">
                <a:moveTo>
                  <a:pt x="2166854" y="2167787"/>
                </a:moveTo>
                <a:lnTo>
                  <a:pt x="2148601" y="2167787"/>
                </a:lnTo>
                <a:lnTo>
                  <a:pt x="2149872" y="2169057"/>
                </a:lnTo>
                <a:lnTo>
                  <a:pt x="2168123" y="2169057"/>
                </a:lnTo>
                <a:lnTo>
                  <a:pt x="2166854" y="2167787"/>
                </a:lnTo>
                <a:close/>
              </a:path>
              <a:path w="2477135" h="2477770">
                <a:moveTo>
                  <a:pt x="2163045" y="2163977"/>
                </a:moveTo>
                <a:lnTo>
                  <a:pt x="2144790" y="2163977"/>
                </a:lnTo>
                <a:lnTo>
                  <a:pt x="2147331" y="2166517"/>
                </a:lnTo>
                <a:lnTo>
                  <a:pt x="2165584" y="2166517"/>
                </a:lnTo>
                <a:lnTo>
                  <a:pt x="2163045" y="2163977"/>
                </a:lnTo>
                <a:close/>
              </a:path>
              <a:path w="2477135" h="2477770">
                <a:moveTo>
                  <a:pt x="2160506" y="2161437"/>
                </a:moveTo>
                <a:lnTo>
                  <a:pt x="2142249" y="2161437"/>
                </a:lnTo>
                <a:lnTo>
                  <a:pt x="2143519" y="2162707"/>
                </a:lnTo>
                <a:lnTo>
                  <a:pt x="2161776" y="2162707"/>
                </a:lnTo>
                <a:lnTo>
                  <a:pt x="2160506" y="2161437"/>
                </a:lnTo>
                <a:close/>
              </a:path>
              <a:path w="2477135" h="2477770">
                <a:moveTo>
                  <a:pt x="2156698" y="2157627"/>
                </a:moveTo>
                <a:lnTo>
                  <a:pt x="2138437" y="2157627"/>
                </a:lnTo>
                <a:lnTo>
                  <a:pt x="2140978" y="2160167"/>
                </a:lnTo>
                <a:lnTo>
                  <a:pt x="2159237" y="2160167"/>
                </a:lnTo>
                <a:lnTo>
                  <a:pt x="2156698" y="2157627"/>
                </a:lnTo>
                <a:close/>
              </a:path>
              <a:path w="2477135" h="2477770">
                <a:moveTo>
                  <a:pt x="2154159" y="2155087"/>
                </a:moveTo>
                <a:lnTo>
                  <a:pt x="2135896" y="2155087"/>
                </a:lnTo>
                <a:lnTo>
                  <a:pt x="2137167" y="2156357"/>
                </a:lnTo>
                <a:lnTo>
                  <a:pt x="2155429" y="2156357"/>
                </a:lnTo>
                <a:lnTo>
                  <a:pt x="2154159" y="2155087"/>
                </a:lnTo>
                <a:close/>
              </a:path>
              <a:path w="2477135" h="2477770">
                <a:moveTo>
                  <a:pt x="2150351" y="2151277"/>
                </a:moveTo>
                <a:lnTo>
                  <a:pt x="2132084" y="2151277"/>
                </a:lnTo>
                <a:lnTo>
                  <a:pt x="2134625" y="2153817"/>
                </a:lnTo>
                <a:lnTo>
                  <a:pt x="2152890" y="2153817"/>
                </a:lnTo>
                <a:lnTo>
                  <a:pt x="2150351" y="2151277"/>
                </a:lnTo>
                <a:close/>
              </a:path>
              <a:path w="2477135" h="2477770">
                <a:moveTo>
                  <a:pt x="2147812" y="2148737"/>
                </a:moveTo>
                <a:lnTo>
                  <a:pt x="2129543" y="2148737"/>
                </a:lnTo>
                <a:lnTo>
                  <a:pt x="2130814" y="2150007"/>
                </a:lnTo>
                <a:lnTo>
                  <a:pt x="2149081" y="2150007"/>
                </a:lnTo>
                <a:lnTo>
                  <a:pt x="2147812" y="2148737"/>
                </a:lnTo>
                <a:close/>
              </a:path>
              <a:path w="2477135" h="2477770">
                <a:moveTo>
                  <a:pt x="2144003" y="2144927"/>
                </a:moveTo>
                <a:lnTo>
                  <a:pt x="2125732" y="2144927"/>
                </a:lnTo>
                <a:lnTo>
                  <a:pt x="2128273" y="2147467"/>
                </a:lnTo>
                <a:lnTo>
                  <a:pt x="2146542" y="2147467"/>
                </a:lnTo>
                <a:lnTo>
                  <a:pt x="2144003" y="2144927"/>
                </a:lnTo>
                <a:close/>
              </a:path>
              <a:path w="2477135" h="2477770">
                <a:moveTo>
                  <a:pt x="2141465" y="2142387"/>
                </a:moveTo>
                <a:lnTo>
                  <a:pt x="2123191" y="2142387"/>
                </a:lnTo>
                <a:lnTo>
                  <a:pt x="2124461" y="2143657"/>
                </a:lnTo>
                <a:lnTo>
                  <a:pt x="2142734" y="2143657"/>
                </a:lnTo>
                <a:lnTo>
                  <a:pt x="2141465" y="2142387"/>
                </a:lnTo>
                <a:close/>
              </a:path>
              <a:path w="2477135" h="2477770">
                <a:moveTo>
                  <a:pt x="2137656" y="2138577"/>
                </a:moveTo>
                <a:lnTo>
                  <a:pt x="2119379" y="2138577"/>
                </a:lnTo>
                <a:lnTo>
                  <a:pt x="2121920" y="2141117"/>
                </a:lnTo>
                <a:lnTo>
                  <a:pt x="2140195" y="2141117"/>
                </a:lnTo>
                <a:lnTo>
                  <a:pt x="2137656" y="2138577"/>
                </a:lnTo>
                <a:close/>
              </a:path>
              <a:path w="2477135" h="2477770">
                <a:moveTo>
                  <a:pt x="2135117" y="2136037"/>
                </a:moveTo>
                <a:lnTo>
                  <a:pt x="2116838" y="2136037"/>
                </a:lnTo>
                <a:lnTo>
                  <a:pt x="2118108" y="2137307"/>
                </a:lnTo>
                <a:lnTo>
                  <a:pt x="2136387" y="2137307"/>
                </a:lnTo>
                <a:lnTo>
                  <a:pt x="2135117" y="2136037"/>
                </a:lnTo>
                <a:close/>
              </a:path>
              <a:path w="2477135" h="2477770">
                <a:moveTo>
                  <a:pt x="2131309" y="2132227"/>
                </a:moveTo>
                <a:lnTo>
                  <a:pt x="2113026" y="2132227"/>
                </a:lnTo>
                <a:lnTo>
                  <a:pt x="2115567" y="2134767"/>
                </a:lnTo>
                <a:lnTo>
                  <a:pt x="2133848" y="2134767"/>
                </a:lnTo>
                <a:lnTo>
                  <a:pt x="2131309" y="2132227"/>
                </a:lnTo>
                <a:close/>
              </a:path>
              <a:path w="2477135" h="2477770">
                <a:moveTo>
                  <a:pt x="2128770" y="2129687"/>
                </a:moveTo>
                <a:lnTo>
                  <a:pt x="2110485" y="2129687"/>
                </a:lnTo>
                <a:lnTo>
                  <a:pt x="2111756" y="2130957"/>
                </a:lnTo>
                <a:lnTo>
                  <a:pt x="2130039" y="2130957"/>
                </a:lnTo>
                <a:lnTo>
                  <a:pt x="2128770" y="2129687"/>
                </a:lnTo>
                <a:close/>
              </a:path>
              <a:path w="2477135" h="2477770">
                <a:moveTo>
                  <a:pt x="2124962" y="2125877"/>
                </a:moveTo>
                <a:lnTo>
                  <a:pt x="2106673" y="2125877"/>
                </a:lnTo>
                <a:lnTo>
                  <a:pt x="2109215" y="2128417"/>
                </a:lnTo>
                <a:lnTo>
                  <a:pt x="2127501" y="2128417"/>
                </a:lnTo>
                <a:lnTo>
                  <a:pt x="2124962" y="2125877"/>
                </a:lnTo>
                <a:close/>
              </a:path>
              <a:path w="2477135" h="2477770">
                <a:moveTo>
                  <a:pt x="2122423" y="2123337"/>
                </a:moveTo>
                <a:lnTo>
                  <a:pt x="2104132" y="2123337"/>
                </a:lnTo>
                <a:lnTo>
                  <a:pt x="2105403" y="2124607"/>
                </a:lnTo>
                <a:lnTo>
                  <a:pt x="2123692" y="2124607"/>
                </a:lnTo>
                <a:lnTo>
                  <a:pt x="2122423" y="2123337"/>
                </a:lnTo>
                <a:close/>
              </a:path>
              <a:path w="2477135" h="2477770">
                <a:moveTo>
                  <a:pt x="2116075" y="2116987"/>
                </a:moveTo>
                <a:lnTo>
                  <a:pt x="2097780" y="2116987"/>
                </a:lnTo>
                <a:lnTo>
                  <a:pt x="2102862" y="2122067"/>
                </a:lnTo>
                <a:lnTo>
                  <a:pt x="2121153" y="2122067"/>
                </a:lnTo>
                <a:lnTo>
                  <a:pt x="2116075" y="2116987"/>
                </a:lnTo>
                <a:close/>
              </a:path>
              <a:path w="2477135" h="2477770">
                <a:moveTo>
                  <a:pt x="2109728" y="2110637"/>
                </a:moveTo>
                <a:lnTo>
                  <a:pt x="2091427" y="2110637"/>
                </a:lnTo>
                <a:lnTo>
                  <a:pt x="2096509" y="2115717"/>
                </a:lnTo>
                <a:lnTo>
                  <a:pt x="2114806" y="2115717"/>
                </a:lnTo>
                <a:lnTo>
                  <a:pt x="2109728" y="2110637"/>
                </a:lnTo>
                <a:close/>
              </a:path>
              <a:path w="2477135" h="2477770">
                <a:moveTo>
                  <a:pt x="2103381" y="2104287"/>
                </a:moveTo>
                <a:lnTo>
                  <a:pt x="2085074" y="2104287"/>
                </a:lnTo>
                <a:lnTo>
                  <a:pt x="2090156" y="2109367"/>
                </a:lnTo>
                <a:lnTo>
                  <a:pt x="2108459" y="2109367"/>
                </a:lnTo>
                <a:lnTo>
                  <a:pt x="2103381" y="2104287"/>
                </a:lnTo>
                <a:close/>
              </a:path>
              <a:path w="2477135" h="2477770">
                <a:moveTo>
                  <a:pt x="2097034" y="2097937"/>
                </a:moveTo>
                <a:lnTo>
                  <a:pt x="2078721" y="2097937"/>
                </a:lnTo>
                <a:lnTo>
                  <a:pt x="2083804" y="2103017"/>
                </a:lnTo>
                <a:lnTo>
                  <a:pt x="2102111" y="2103017"/>
                </a:lnTo>
                <a:lnTo>
                  <a:pt x="2097034" y="2097937"/>
                </a:lnTo>
                <a:close/>
              </a:path>
              <a:path w="2477135" h="2477770">
                <a:moveTo>
                  <a:pt x="2090686" y="2091587"/>
                </a:moveTo>
                <a:lnTo>
                  <a:pt x="2072369" y="2091587"/>
                </a:lnTo>
                <a:lnTo>
                  <a:pt x="2077451" y="2096667"/>
                </a:lnTo>
                <a:lnTo>
                  <a:pt x="2095764" y="2096667"/>
                </a:lnTo>
                <a:lnTo>
                  <a:pt x="2090686" y="2091587"/>
                </a:lnTo>
                <a:close/>
              </a:path>
              <a:path w="2477135" h="2477770">
                <a:moveTo>
                  <a:pt x="2084339" y="2085237"/>
                </a:moveTo>
                <a:lnTo>
                  <a:pt x="2066016" y="2085237"/>
                </a:lnTo>
                <a:lnTo>
                  <a:pt x="2071098" y="2090317"/>
                </a:lnTo>
                <a:lnTo>
                  <a:pt x="2089417" y="2090317"/>
                </a:lnTo>
                <a:lnTo>
                  <a:pt x="2084339" y="2085237"/>
                </a:lnTo>
                <a:close/>
              </a:path>
              <a:path w="2477135" h="2477770">
                <a:moveTo>
                  <a:pt x="2077992" y="2078887"/>
                </a:moveTo>
                <a:lnTo>
                  <a:pt x="2059663" y="2078887"/>
                </a:lnTo>
                <a:lnTo>
                  <a:pt x="2064745" y="2083967"/>
                </a:lnTo>
                <a:lnTo>
                  <a:pt x="2083070" y="2083967"/>
                </a:lnTo>
                <a:lnTo>
                  <a:pt x="2077992" y="2078887"/>
                </a:lnTo>
                <a:close/>
              </a:path>
              <a:path w="2477135" h="2477770">
                <a:moveTo>
                  <a:pt x="2072914" y="2073807"/>
                </a:moveTo>
                <a:lnTo>
                  <a:pt x="2054581" y="2073807"/>
                </a:lnTo>
                <a:lnTo>
                  <a:pt x="2058393" y="2077617"/>
                </a:lnTo>
                <a:lnTo>
                  <a:pt x="2076722" y="2077617"/>
                </a:lnTo>
                <a:lnTo>
                  <a:pt x="2072914" y="2073807"/>
                </a:lnTo>
                <a:close/>
              </a:path>
              <a:path w="2477135" h="2477770">
                <a:moveTo>
                  <a:pt x="2066567" y="2067457"/>
                </a:moveTo>
                <a:lnTo>
                  <a:pt x="2048228" y="2067457"/>
                </a:lnTo>
                <a:lnTo>
                  <a:pt x="2053310" y="2072537"/>
                </a:lnTo>
                <a:lnTo>
                  <a:pt x="2071645" y="2072537"/>
                </a:lnTo>
                <a:lnTo>
                  <a:pt x="2066567" y="2067457"/>
                </a:lnTo>
                <a:close/>
              </a:path>
              <a:path w="2477135" h="2477770">
                <a:moveTo>
                  <a:pt x="2060220" y="2061107"/>
                </a:moveTo>
                <a:lnTo>
                  <a:pt x="2041876" y="2061107"/>
                </a:lnTo>
                <a:lnTo>
                  <a:pt x="2046958" y="2066187"/>
                </a:lnTo>
                <a:lnTo>
                  <a:pt x="2065297" y="2066187"/>
                </a:lnTo>
                <a:lnTo>
                  <a:pt x="2060220" y="2061107"/>
                </a:lnTo>
                <a:close/>
              </a:path>
              <a:path w="2477135" h="2477770">
                <a:moveTo>
                  <a:pt x="2053872" y="2054757"/>
                </a:moveTo>
                <a:lnTo>
                  <a:pt x="2035523" y="2054757"/>
                </a:lnTo>
                <a:lnTo>
                  <a:pt x="2040605" y="2059837"/>
                </a:lnTo>
                <a:lnTo>
                  <a:pt x="2058950" y="2059837"/>
                </a:lnTo>
                <a:lnTo>
                  <a:pt x="2053872" y="2054757"/>
                </a:lnTo>
                <a:close/>
              </a:path>
              <a:path w="2477135" h="2477770">
                <a:moveTo>
                  <a:pt x="2047525" y="2048407"/>
                </a:moveTo>
                <a:lnTo>
                  <a:pt x="2029170" y="2048407"/>
                </a:lnTo>
                <a:lnTo>
                  <a:pt x="2034252" y="2053487"/>
                </a:lnTo>
                <a:lnTo>
                  <a:pt x="2052603" y="2053487"/>
                </a:lnTo>
                <a:lnTo>
                  <a:pt x="2047525" y="2048407"/>
                </a:lnTo>
                <a:close/>
              </a:path>
              <a:path w="2477135" h="2477770">
                <a:moveTo>
                  <a:pt x="2041178" y="2042057"/>
                </a:moveTo>
                <a:lnTo>
                  <a:pt x="2022817" y="2042057"/>
                </a:lnTo>
                <a:lnTo>
                  <a:pt x="2027899" y="2047137"/>
                </a:lnTo>
                <a:lnTo>
                  <a:pt x="2046256" y="2047137"/>
                </a:lnTo>
                <a:lnTo>
                  <a:pt x="2041178" y="2042057"/>
                </a:lnTo>
                <a:close/>
              </a:path>
              <a:path w="2477135" h="2477770">
                <a:moveTo>
                  <a:pt x="2034830" y="2035707"/>
                </a:moveTo>
                <a:lnTo>
                  <a:pt x="2016465" y="2035707"/>
                </a:lnTo>
                <a:lnTo>
                  <a:pt x="2021547" y="2040787"/>
                </a:lnTo>
                <a:lnTo>
                  <a:pt x="2039908" y="2040787"/>
                </a:lnTo>
                <a:lnTo>
                  <a:pt x="2034830" y="2035707"/>
                </a:lnTo>
                <a:close/>
              </a:path>
              <a:path w="2477135" h="2477770">
                <a:moveTo>
                  <a:pt x="2028483" y="2029357"/>
                </a:moveTo>
                <a:lnTo>
                  <a:pt x="2010112" y="2029357"/>
                </a:lnTo>
                <a:lnTo>
                  <a:pt x="2015194" y="2034437"/>
                </a:lnTo>
                <a:lnTo>
                  <a:pt x="2033561" y="2034437"/>
                </a:lnTo>
                <a:lnTo>
                  <a:pt x="2028483" y="2029357"/>
                </a:lnTo>
                <a:close/>
              </a:path>
              <a:path w="2477135" h="2477770">
                <a:moveTo>
                  <a:pt x="2022136" y="2023007"/>
                </a:moveTo>
                <a:lnTo>
                  <a:pt x="2003759" y="2023007"/>
                </a:lnTo>
                <a:lnTo>
                  <a:pt x="2008841" y="2028087"/>
                </a:lnTo>
                <a:lnTo>
                  <a:pt x="2027214" y="2028087"/>
                </a:lnTo>
                <a:lnTo>
                  <a:pt x="2022136" y="2023007"/>
                </a:lnTo>
                <a:close/>
              </a:path>
              <a:path w="2477135" h="2477770">
                <a:moveTo>
                  <a:pt x="2015789" y="2016657"/>
                </a:moveTo>
                <a:lnTo>
                  <a:pt x="1997406" y="2016657"/>
                </a:lnTo>
                <a:lnTo>
                  <a:pt x="2002489" y="2021737"/>
                </a:lnTo>
                <a:lnTo>
                  <a:pt x="2020866" y="2021737"/>
                </a:lnTo>
                <a:lnTo>
                  <a:pt x="2015789" y="2016657"/>
                </a:lnTo>
                <a:close/>
              </a:path>
              <a:path w="2477135" h="2477770">
                <a:moveTo>
                  <a:pt x="2009441" y="2010307"/>
                </a:moveTo>
                <a:lnTo>
                  <a:pt x="1991054" y="2010307"/>
                </a:lnTo>
                <a:lnTo>
                  <a:pt x="1996136" y="2015387"/>
                </a:lnTo>
                <a:lnTo>
                  <a:pt x="2014519" y="2015387"/>
                </a:lnTo>
                <a:lnTo>
                  <a:pt x="2009441" y="2010307"/>
                </a:lnTo>
                <a:close/>
              </a:path>
              <a:path w="2477135" h="2477770">
                <a:moveTo>
                  <a:pt x="2003094" y="2003957"/>
                </a:moveTo>
                <a:lnTo>
                  <a:pt x="1984701" y="2003957"/>
                </a:lnTo>
                <a:lnTo>
                  <a:pt x="1989783" y="2009037"/>
                </a:lnTo>
                <a:lnTo>
                  <a:pt x="2008172" y="2009037"/>
                </a:lnTo>
                <a:lnTo>
                  <a:pt x="2003094" y="2003957"/>
                </a:lnTo>
                <a:close/>
              </a:path>
              <a:path w="2477135" h="2477770">
                <a:moveTo>
                  <a:pt x="1996747" y="1997607"/>
                </a:moveTo>
                <a:lnTo>
                  <a:pt x="1978348" y="1997607"/>
                </a:lnTo>
                <a:lnTo>
                  <a:pt x="1983430" y="2002687"/>
                </a:lnTo>
                <a:lnTo>
                  <a:pt x="2001825" y="2002687"/>
                </a:lnTo>
                <a:lnTo>
                  <a:pt x="1996747" y="1997607"/>
                </a:lnTo>
                <a:close/>
              </a:path>
              <a:path w="2477135" h="2477770">
                <a:moveTo>
                  <a:pt x="1990400" y="1991257"/>
                </a:moveTo>
                <a:lnTo>
                  <a:pt x="1971995" y="1991257"/>
                </a:lnTo>
                <a:lnTo>
                  <a:pt x="1977078" y="1996337"/>
                </a:lnTo>
                <a:lnTo>
                  <a:pt x="1995477" y="1996337"/>
                </a:lnTo>
                <a:lnTo>
                  <a:pt x="1990400" y="1991257"/>
                </a:lnTo>
                <a:close/>
              </a:path>
              <a:path w="2477135" h="2477770">
                <a:moveTo>
                  <a:pt x="1984052" y="1984907"/>
                </a:moveTo>
                <a:lnTo>
                  <a:pt x="1965643" y="1984907"/>
                </a:lnTo>
                <a:lnTo>
                  <a:pt x="1970725" y="1989987"/>
                </a:lnTo>
                <a:lnTo>
                  <a:pt x="1989130" y="1989987"/>
                </a:lnTo>
                <a:lnTo>
                  <a:pt x="1984052" y="1984907"/>
                </a:lnTo>
                <a:close/>
              </a:path>
              <a:path w="2477135" h="2477770">
                <a:moveTo>
                  <a:pt x="1977705" y="1978557"/>
                </a:moveTo>
                <a:lnTo>
                  <a:pt x="1959290" y="1978557"/>
                </a:lnTo>
                <a:lnTo>
                  <a:pt x="1964372" y="1983637"/>
                </a:lnTo>
                <a:lnTo>
                  <a:pt x="1982783" y="1983637"/>
                </a:lnTo>
                <a:lnTo>
                  <a:pt x="1977705" y="1978557"/>
                </a:lnTo>
                <a:close/>
              </a:path>
              <a:path w="2477135" h="2477770">
                <a:moveTo>
                  <a:pt x="1971358" y="1972207"/>
                </a:moveTo>
                <a:lnTo>
                  <a:pt x="1952937" y="1972207"/>
                </a:lnTo>
                <a:lnTo>
                  <a:pt x="1958019" y="1977287"/>
                </a:lnTo>
                <a:lnTo>
                  <a:pt x="1976436" y="1977287"/>
                </a:lnTo>
                <a:lnTo>
                  <a:pt x="1971358" y="1972207"/>
                </a:lnTo>
                <a:close/>
              </a:path>
              <a:path w="2477135" h="2477770">
                <a:moveTo>
                  <a:pt x="1965011" y="1965857"/>
                </a:moveTo>
                <a:lnTo>
                  <a:pt x="1946584" y="1965857"/>
                </a:lnTo>
                <a:lnTo>
                  <a:pt x="1951667" y="1970937"/>
                </a:lnTo>
                <a:lnTo>
                  <a:pt x="1970088" y="1970937"/>
                </a:lnTo>
                <a:lnTo>
                  <a:pt x="1965011" y="1965857"/>
                </a:lnTo>
                <a:close/>
              </a:path>
              <a:path w="2477135" h="2477770">
                <a:moveTo>
                  <a:pt x="1958663" y="1959507"/>
                </a:moveTo>
                <a:lnTo>
                  <a:pt x="1940232" y="1959507"/>
                </a:lnTo>
                <a:lnTo>
                  <a:pt x="1945314" y="1964587"/>
                </a:lnTo>
                <a:lnTo>
                  <a:pt x="1963741" y="1964587"/>
                </a:lnTo>
                <a:lnTo>
                  <a:pt x="1958663" y="1959507"/>
                </a:lnTo>
                <a:close/>
              </a:path>
              <a:path w="2477135" h="2477770">
                <a:moveTo>
                  <a:pt x="1952316" y="1953157"/>
                </a:moveTo>
                <a:lnTo>
                  <a:pt x="1933879" y="1953157"/>
                </a:lnTo>
                <a:lnTo>
                  <a:pt x="1938961" y="1958237"/>
                </a:lnTo>
                <a:lnTo>
                  <a:pt x="1957394" y="1958237"/>
                </a:lnTo>
                <a:lnTo>
                  <a:pt x="1952316" y="1953157"/>
                </a:lnTo>
                <a:close/>
              </a:path>
              <a:path w="2477135" h="2477770">
                <a:moveTo>
                  <a:pt x="1945969" y="1946807"/>
                </a:moveTo>
                <a:lnTo>
                  <a:pt x="1927526" y="1946807"/>
                </a:lnTo>
                <a:lnTo>
                  <a:pt x="1932608" y="1951887"/>
                </a:lnTo>
                <a:lnTo>
                  <a:pt x="1951047" y="1951887"/>
                </a:lnTo>
                <a:lnTo>
                  <a:pt x="1945969" y="1946807"/>
                </a:lnTo>
                <a:close/>
              </a:path>
              <a:path w="2477135" h="2477770">
                <a:moveTo>
                  <a:pt x="1939621" y="1940457"/>
                </a:moveTo>
                <a:lnTo>
                  <a:pt x="1921174" y="1940457"/>
                </a:lnTo>
                <a:lnTo>
                  <a:pt x="1926256" y="1945537"/>
                </a:lnTo>
                <a:lnTo>
                  <a:pt x="1944699" y="1945537"/>
                </a:lnTo>
                <a:lnTo>
                  <a:pt x="1939621" y="1940457"/>
                </a:lnTo>
                <a:close/>
              </a:path>
              <a:path w="2477135" h="2477770">
                <a:moveTo>
                  <a:pt x="1933274" y="1934107"/>
                </a:moveTo>
                <a:lnTo>
                  <a:pt x="1914821" y="1934107"/>
                </a:lnTo>
                <a:lnTo>
                  <a:pt x="1919903" y="1939187"/>
                </a:lnTo>
                <a:lnTo>
                  <a:pt x="1938352" y="1939187"/>
                </a:lnTo>
                <a:lnTo>
                  <a:pt x="1933274" y="1934107"/>
                </a:lnTo>
                <a:close/>
              </a:path>
              <a:path w="2477135" h="2477770">
                <a:moveTo>
                  <a:pt x="1926927" y="1927757"/>
                </a:moveTo>
                <a:lnTo>
                  <a:pt x="1908468" y="1927757"/>
                </a:lnTo>
                <a:lnTo>
                  <a:pt x="1913550" y="1932837"/>
                </a:lnTo>
                <a:lnTo>
                  <a:pt x="1932005" y="1932837"/>
                </a:lnTo>
                <a:lnTo>
                  <a:pt x="1926927" y="1927757"/>
                </a:lnTo>
                <a:close/>
              </a:path>
              <a:path w="2477135" h="2477770">
                <a:moveTo>
                  <a:pt x="1920580" y="1921407"/>
                </a:moveTo>
                <a:lnTo>
                  <a:pt x="1902115" y="1921407"/>
                </a:lnTo>
                <a:lnTo>
                  <a:pt x="1907198" y="1926487"/>
                </a:lnTo>
                <a:lnTo>
                  <a:pt x="1925658" y="1926487"/>
                </a:lnTo>
                <a:lnTo>
                  <a:pt x="1920580" y="1921407"/>
                </a:lnTo>
                <a:close/>
              </a:path>
              <a:path w="2477135" h="2477770">
                <a:moveTo>
                  <a:pt x="1914232" y="1915057"/>
                </a:moveTo>
                <a:lnTo>
                  <a:pt x="1895763" y="1915057"/>
                </a:lnTo>
                <a:lnTo>
                  <a:pt x="1900845" y="1920137"/>
                </a:lnTo>
                <a:lnTo>
                  <a:pt x="1919310" y="1920137"/>
                </a:lnTo>
                <a:lnTo>
                  <a:pt x="1914232" y="1915057"/>
                </a:lnTo>
                <a:close/>
              </a:path>
              <a:path w="2477135" h="2477770">
                <a:moveTo>
                  <a:pt x="1907885" y="1908707"/>
                </a:moveTo>
                <a:lnTo>
                  <a:pt x="1889410" y="1908707"/>
                </a:lnTo>
                <a:lnTo>
                  <a:pt x="1894492" y="1913787"/>
                </a:lnTo>
                <a:lnTo>
                  <a:pt x="1912963" y="1913787"/>
                </a:lnTo>
                <a:lnTo>
                  <a:pt x="1907885" y="1908707"/>
                </a:lnTo>
                <a:close/>
              </a:path>
              <a:path w="2477135" h="2477770">
                <a:moveTo>
                  <a:pt x="1901538" y="1902357"/>
                </a:moveTo>
                <a:lnTo>
                  <a:pt x="1883057" y="1902357"/>
                </a:lnTo>
                <a:lnTo>
                  <a:pt x="1888139" y="1907437"/>
                </a:lnTo>
                <a:lnTo>
                  <a:pt x="1906616" y="1907437"/>
                </a:lnTo>
                <a:lnTo>
                  <a:pt x="1901538" y="1902357"/>
                </a:lnTo>
                <a:close/>
              </a:path>
              <a:path w="2477135" h="2477770">
                <a:moveTo>
                  <a:pt x="1895191" y="1896007"/>
                </a:moveTo>
                <a:lnTo>
                  <a:pt x="1876704" y="1896007"/>
                </a:lnTo>
                <a:lnTo>
                  <a:pt x="1881787" y="1901087"/>
                </a:lnTo>
                <a:lnTo>
                  <a:pt x="1900268" y="1901087"/>
                </a:lnTo>
                <a:lnTo>
                  <a:pt x="1895191" y="1896007"/>
                </a:lnTo>
                <a:close/>
              </a:path>
              <a:path w="2477135" h="2477770">
                <a:moveTo>
                  <a:pt x="1888843" y="1889657"/>
                </a:moveTo>
                <a:lnTo>
                  <a:pt x="1870352" y="1889657"/>
                </a:lnTo>
                <a:lnTo>
                  <a:pt x="1875434" y="1894737"/>
                </a:lnTo>
                <a:lnTo>
                  <a:pt x="1893921" y="1894737"/>
                </a:lnTo>
                <a:lnTo>
                  <a:pt x="1888843" y="1889657"/>
                </a:lnTo>
                <a:close/>
              </a:path>
              <a:path w="2477135" h="2477770">
                <a:moveTo>
                  <a:pt x="1882496" y="1883307"/>
                </a:moveTo>
                <a:lnTo>
                  <a:pt x="1863999" y="1883307"/>
                </a:lnTo>
                <a:lnTo>
                  <a:pt x="1869081" y="1888387"/>
                </a:lnTo>
                <a:lnTo>
                  <a:pt x="1887574" y="1888387"/>
                </a:lnTo>
                <a:lnTo>
                  <a:pt x="1882496" y="1883307"/>
                </a:lnTo>
                <a:close/>
              </a:path>
              <a:path w="2477135" h="2477770">
                <a:moveTo>
                  <a:pt x="1876149" y="1876957"/>
                </a:moveTo>
                <a:lnTo>
                  <a:pt x="1857646" y="1876957"/>
                </a:lnTo>
                <a:lnTo>
                  <a:pt x="1862728" y="1882037"/>
                </a:lnTo>
                <a:lnTo>
                  <a:pt x="1881227" y="1882037"/>
                </a:lnTo>
                <a:lnTo>
                  <a:pt x="1876149" y="1876957"/>
                </a:lnTo>
                <a:close/>
              </a:path>
              <a:path w="2477135" h="2477770">
                <a:moveTo>
                  <a:pt x="1667959" y="1668677"/>
                </a:moveTo>
                <a:lnTo>
                  <a:pt x="1649276" y="1668677"/>
                </a:lnTo>
                <a:lnTo>
                  <a:pt x="1856376" y="1875687"/>
                </a:lnTo>
                <a:lnTo>
                  <a:pt x="1874879" y="1875687"/>
                </a:lnTo>
                <a:lnTo>
                  <a:pt x="1667959" y="1668677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0" y="4395363"/>
            <a:ext cx="2458720" cy="2458085"/>
          </a:xfrm>
          <a:custGeom>
            <a:avLst/>
            <a:gdLst/>
            <a:ahLst/>
            <a:cxnLst/>
            <a:rect l="l" t="t" r="r" b="b"/>
            <a:pathLst>
              <a:path w="2458720" h="2458084">
                <a:moveTo>
                  <a:pt x="0" y="0"/>
                </a:moveTo>
                <a:lnTo>
                  <a:pt x="0" y="1376"/>
                </a:lnTo>
                <a:lnTo>
                  <a:pt x="1377" y="1376"/>
                </a:lnTo>
                <a:lnTo>
                  <a:pt x="0" y="0"/>
                </a:lnTo>
                <a:close/>
              </a:path>
              <a:path w="2458720" h="2458084">
                <a:moveTo>
                  <a:pt x="1377" y="1376"/>
                </a:moveTo>
                <a:lnTo>
                  <a:pt x="0" y="1376"/>
                </a:lnTo>
                <a:lnTo>
                  <a:pt x="0" y="7726"/>
                </a:lnTo>
                <a:lnTo>
                  <a:pt x="7729" y="7726"/>
                </a:lnTo>
                <a:lnTo>
                  <a:pt x="1377" y="1376"/>
                </a:lnTo>
                <a:close/>
              </a:path>
              <a:path w="2458720" h="2458084">
                <a:moveTo>
                  <a:pt x="7729" y="7726"/>
                </a:moveTo>
                <a:lnTo>
                  <a:pt x="0" y="7726"/>
                </a:lnTo>
                <a:lnTo>
                  <a:pt x="0" y="14076"/>
                </a:lnTo>
                <a:lnTo>
                  <a:pt x="14082" y="14076"/>
                </a:lnTo>
                <a:lnTo>
                  <a:pt x="7729" y="7726"/>
                </a:lnTo>
                <a:close/>
              </a:path>
              <a:path w="2458720" h="2458084">
                <a:moveTo>
                  <a:pt x="14082" y="14076"/>
                </a:moveTo>
                <a:lnTo>
                  <a:pt x="0" y="14076"/>
                </a:lnTo>
                <a:lnTo>
                  <a:pt x="0" y="17997"/>
                </a:lnTo>
                <a:lnTo>
                  <a:pt x="2428" y="20426"/>
                </a:lnTo>
                <a:lnTo>
                  <a:pt x="20435" y="20426"/>
                </a:lnTo>
                <a:lnTo>
                  <a:pt x="14082" y="14076"/>
                </a:lnTo>
                <a:close/>
              </a:path>
              <a:path w="2458720" h="2458084">
                <a:moveTo>
                  <a:pt x="20435" y="20426"/>
                </a:moveTo>
                <a:lnTo>
                  <a:pt x="2428" y="20426"/>
                </a:lnTo>
                <a:lnTo>
                  <a:pt x="8775" y="26776"/>
                </a:lnTo>
                <a:lnTo>
                  <a:pt x="26788" y="26776"/>
                </a:lnTo>
                <a:lnTo>
                  <a:pt x="20435" y="20426"/>
                </a:lnTo>
                <a:close/>
              </a:path>
              <a:path w="2458720" h="2458084">
                <a:moveTo>
                  <a:pt x="26788" y="26776"/>
                </a:moveTo>
                <a:lnTo>
                  <a:pt x="8775" y="26776"/>
                </a:lnTo>
                <a:lnTo>
                  <a:pt x="15122" y="33126"/>
                </a:lnTo>
                <a:lnTo>
                  <a:pt x="33140" y="33126"/>
                </a:lnTo>
                <a:lnTo>
                  <a:pt x="26788" y="26776"/>
                </a:lnTo>
                <a:close/>
              </a:path>
              <a:path w="2458720" h="2458084">
                <a:moveTo>
                  <a:pt x="33140" y="33126"/>
                </a:moveTo>
                <a:lnTo>
                  <a:pt x="15122" y="33126"/>
                </a:lnTo>
                <a:lnTo>
                  <a:pt x="21470" y="39476"/>
                </a:lnTo>
                <a:lnTo>
                  <a:pt x="39493" y="39476"/>
                </a:lnTo>
                <a:lnTo>
                  <a:pt x="33140" y="33126"/>
                </a:lnTo>
                <a:close/>
              </a:path>
              <a:path w="2458720" h="2458084">
                <a:moveTo>
                  <a:pt x="39493" y="39476"/>
                </a:moveTo>
                <a:lnTo>
                  <a:pt x="21470" y="39476"/>
                </a:lnTo>
                <a:lnTo>
                  <a:pt x="27817" y="45826"/>
                </a:lnTo>
                <a:lnTo>
                  <a:pt x="45846" y="45826"/>
                </a:lnTo>
                <a:lnTo>
                  <a:pt x="39493" y="39476"/>
                </a:lnTo>
                <a:close/>
              </a:path>
              <a:path w="2458720" h="2458084">
                <a:moveTo>
                  <a:pt x="45846" y="45826"/>
                </a:moveTo>
                <a:lnTo>
                  <a:pt x="27817" y="45826"/>
                </a:lnTo>
                <a:lnTo>
                  <a:pt x="34164" y="52176"/>
                </a:lnTo>
                <a:lnTo>
                  <a:pt x="52199" y="52176"/>
                </a:lnTo>
                <a:lnTo>
                  <a:pt x="45846" y="45826"/>
                </a:lnTo>
                <a:close/>
              </a:path>
              <a:path w="2458720" h="2458084">
                <a:moveTo>
                  <a:pt x="52199" y="52176"/>
                </a:moveTo>
                <a:lnTo>
                  <a:pt x="34164" y="52176"/>
                </a:lnTo>
                <a:lnTo>
                  <a:pt x="40512" y="58526"/>
                </a:lnTo>
                <a:lnTo>
                  <a:pt x="58551" y="58526"/>
                </a:lnTo>
                <a:lnTo>
                  <a:pt x="52199" y="52176"/>
                </a:lnTo>
                <a:close/>
              </a:path>
              <a:path w="2458720" h="2458084">
                <a:moveTo>
                  <a:pt x="58551" y="58526"/>
                </a:moveTo>
                <a:lnTo>
                  <a:pt x="40512" y="58526"/>
                </a:lnTo>
                <a:lnTo>
                  <a:pt x="46859" y="64876"/>
                </a:lnTo>
                <a:lnTo>
                  <a:pt x="64904" y="64876"/>
                </a:lnTo>
                <a:lnTo>
                  <a:pt x="58551" y="58526"/>
                </a:lnTo>
                <a:close/>
              </a:path>
              <a:path w="2458720" h="2458084">
                <a:moveTo>
                  <a:pt x="64904" y="64876"/>
                </a:moveTo>
                <a:lnTo>
                  <a:pt x="46859" y="64876"/>
                </a:lnTo>
                <a:lnTo>
                  <a:pt x="53206" y="71226"/>
                </a:lnTo>
                <a:lnTo>
                  <a:pt x="71257" y="71226"/>
                </a:lnTo>
                <a:lnTo>
                  <a:pt x="64904" y="64876"/>
                </a:lnTo>
                <a:close/>
              </a:path>
              <a:path w="2458720" h="2458084">
                <a:moveTo>
                  <a:pt x="71257" y="71226"/>
                </a:moveTo>
                <a:lnTo>
                  <a:pt x="53206" y="71226"/>
                </a:lnTo>
                <a:lnTo>
                  <a:pt x="59553" y="77576"/>
                </a:lnTo>
                <a:lnTo>
                  <a:pt x="77610" y="77576"/>
                </a:lnTo>
                <a:lnTo>
                  <a:pt x="71257" y="71226"/>
                </a:lnTo>
                <a:close/>
              </a:path>
              <a:path w="2458720" h="2458084">
                <a:moveTo>
                  <a:pt x="77610" y="77576"/>
                </a:moveTo>
                <a:lnTo>
                  <a:pt x="59553" y="77576"/>
                </a:lnTo>
                <a:lnTo>
                  <a:pt x="65901" y="83926"/>
                </a:lnTo>
                <a:lnTo>
                  <a:pt x="83962" y="83926"/>
                </a:lnTo>
                <a:lnTo>
                  <a:pt x="77610" y="77576"/>
                </a:lnTo>
                <a:close/>
              </a:path>
              <a:path w="2458720" h="2458084">
                <a:moveTo>
                  <a:pt x="83962" y="83926"/>
                </a:moveTo>
                <a:lnTo>
                  <a:pt x="65901" y="83926"/>
                </a:lnTo>
                <a:lnTo>
                  <a:pt x="72248" y="90276"/>
                </a:lnTo>
                <a:lnTo>
                  <a:pt x="90315" y="90276"/>
                </a:lnTo>
                <a:lnTo>
                  <a:pt x="83962" y="83926"/>
                </a:lnTo>
                <a:close/>
              </a:path>
              <a:path w="2458720" h="2458084">
                <a:moveTo>
                  <a:pt x="90315" y="90276"/>
                </a:moveTo>
                <a:lnTo>
                  <a:pt x="72248" y="90276"/>
                </a:lnTo>
                <a:lnTo>
                  <a:pt x="78595" y="96626"/>
                </a:lnTo>
                <a:lnTo>
                  <a:pt x="96668" y="96626"/>
                </a:lnTo>
                <a:lnTo>
                  <a:pt x="90315" y="90276"/>
                </a:lnTo>
                <a:close/>
              </a:path>
              <a:path w="2458720" h="2458084">
                <a:moveTo>
                  <a:pt x="96668" y="96626"/>
                </a:moveTo>
                <a:lnTo>
                  <a:pt x="78595" y="96626"/>
                </a:lnTo>
                <a:lnTo>
                  <a:pt x="84942" y="102976"/>
                </a:lnTo>
                <a:lnTo>
                  <a:pt x="103021" y="102976"/>
                </a:lnTo>
                <a:lnTo>
                  <a:pt x="96668" y="96626"/>
                </a:lnTo>
                <a:close/>
              </a:path>
              <a:path w="2458720" h="2458084">
                <a:moveTo>
                  <a:pt x="103021" y="102976"/>
                </a:moveTo>
                <a:lnTo>
                  <a:pt x="84942" y="102976"/>
                </a:lnTo>
                <a:lnTo>
                  <a:pt x="91290" y="109326"/>
                </a:lnTo>
                <a:lnTo>
                  <a:pt x="109373" y="109326"/>
                </a:lnTo>
                <a:lnTo>
                  <a:pt x="103021" y="102976"/>
                </a:lnTo>
                <a:close/>
              </a:path>
              <a:path w="2458720" h="2458084">
                <a:moveTo>
                  <a:pt x="109373" y="109326"/>
                </a:moveTo>
                <a:lnTo>
                  <a:pt x="91290" y="109326"/>
                </a:lnTo>
                <a:lnTo>
                  <a:pt x="97637" y="115676"/>
                </a:lnTo>
                <a:lnTo>
                  <a:pt x="115726" y="115676"/>
                </a:lnTo>
                <a:lnTo>
                  <a:pt x="109373" y="109326"/>
                </a:lnTo>
                <a:close/>
              </a:path>
              <a:path w="2458720" h="2458084">
                <a:moveTo>
                  <a:pt x="115726" y="115676"/>
                </a:moveTo>
                <a:lnTo>
                  <a:pt x="97637" y="115676"/>
                </a:lnTo>
                <a:lnTo>
                  <a:pt x="103984" y="122026"/>
                </a:lnTo>
                <a:lnTo>
                  <a:pt x="122079" y="122026"/>
                </a:lnTo>
                <a:lnTo>
                  <a:pt x="115726" y="115676"/>
                </a:lnTo>
                <a:close/>
              </a:path>
              <a:path w="2458720" h="2458084">
                <a:moveTo>
                  <a:pt x="122079" y="122026"/>
                </a:moveTo>
                <a:lnTo>
                  <a:pt x="103984" y="122026"/>
                </a:lnTo>
                <a:lnTo>
                  <a:pt x="110331" y="128376"/>
                </a:lnTo>
                <a:lnTo>
                  <a:pt x="128431" y="128376"/>
                </a:lnTo>
                <a:lnTo>
                  <a:pt x="122079" y="122026"/>
                </a:lnTo>
                <a:close/>
              </a:path>
              <a:path w="2458720" h="2458084">
                <a:moveTo>
                  <a:pt x="128431" y="128376"/>
                </a:moveTo>
                <a:lnTo>
                  <a:pt x="110331" y="128376"/>
                </a:lnTo>
                <a:lnTo>
                  <a:pt x="123026" y="141076"/>
                </a:lnTo>
                <a:lnTo>
                  <a:pt x="141137" y="141076"/>
                </a:lnTo>
                <a:lnTo>
                  <a:pt x="128431" y="128376"/>
                </a:lnTo>
                <a:close/>
              </a:path>
              <a:path w="2458720" h="2458084">
                <a:moveTo>
                  <a:pt x="141137" y="141076"/>
                </a:moveTo>
                <a:lnTo>
                  <a:pt x="123026" y="141076"/>
                </a:lnTo>
                <a:lnTo>
                  <a:pt x="129373" y="147426"/>
                </a:lnTo>
                <a:lnTo>
                  <a:pt x="147490" y="147426"/>
                </a:lnTo>
                <a:lnTo>
                  <a:pt x="141137" y="141076"/>
                </a:lnTo>
                <a:close/>
              </a:path>
              <a:path w="2458720" h="2458084">
                <a:moveTo>
                  <a:pt x="147490" y="147426"/>
                </a:moveTo>
                <a:lnTo>
                  <a:pt x="129373" y="147426"/>
                </a:lnTo>
                <a:lnTo>
                  <a:pt x="135720" y="153776"/>
                </a:lnTo>
                <a:lnTo>
                  <a:pt x="153842" y="153776"/>
                </a:lnTo>
                <a:lnTo>
                  <a:pt x="147490" y="147426"/>
                </a:lnTo>
                <a:close/>
              </a:path>
              <a:path w="2458720" h="2458084">
                <a:moveTo>
                  <a:pt x="153842" y="153776"/>
                </a:moveTo>
                <a:lnTo>
                  <a:pt x="135720" y="153776"/>
                </a:lnTo>
                <a:lnTo>
                  <a:pt x="142068" y="160126"/>
                </a:lnTo>
                <a:lnTo>
                  <a:pt x="160195" y="160126"/>
                </a:lnTo>
                <a:lnTo>
                  <a:pt x="153842" y="153776"/>
                </a:lnTo>
                <a:close/>
              </a:path>
              <a:path w="2458720" h="2458084">
                <a:moveTo>
                  <a:pt x="160195" y="160126"/>
                </a:moveTo>
                <a:lnTo>
                  <a:pt x="142068" y="160126"/>
                </a:lnTo>
                <a:lnTo>
                  <a:pt x="154762" y="172826"/>
                </a:lnTo>
                <a:lnTo>
                  <a:pt x="172901" y="172826"/>
                </a:lnTo>
                <a:lnTo>
                  <a:pt x="160195" y="160126"/>
                </a:lnTo>
                <a:close/>
              </a:path>
              <a:path w="2458720" h="2458084">
                <a:moveTo>
                  <a:pt x="172901" y="172826"/>
                </a:moveTo>
                <a:lnTo>
                  <a:pt x="154762" y="172826"/>
                </a:lnTo>
                <a:lnTo>
                  <a:pt x="161110" y="179176"/>
                </a:lnTo>
                <a:lnTo>
                  <a:pt x="179253" y="179176"/>
                </a:lnTo>
                <a:lnTo>
                  <a:pt x="172901" y="172826"/>
                </a:lnTo>
                <a:close/>
              </a:path>
              <a:path w="2458720" h="2458084">
                <a:moveTo>
                  <a:pt x="179253" y="179176"/>
                </a:moveTo>
                <a:lnTo>
                  <a:pt x="161110" y="179176"/>
                </a:lnTo>
                <a:lnTo>
                  <a:pt x="173804" y="191876"/>
                </a:lnTo>
                <a:lnTo>
                  <a:pt x="191959" y="191876"/>
                </a:lnTo>
                <a:lnTo>
                  <a:pt x="179253" y="179176"/>
                </a:lnTo>
                <a:close/>
              </a:path>
              <a:path w="2458720" h="2458084">
                <a:moveTo>
                  <a:pt x="191959" y="191876"/>
                </a:moveTo>
                <a:lnTo>
                  <a:pt x="173804" y="191876"/>
                </a:lnTo>
                <a:lnTo>
                  <a:pt x="180151" y="198226"/>
                </a:lnTo>
                <a:lnTo>
                  <a:pt x="198312" y="198226"/>
                </a:lnTo>
                <a:lnTo>
                  <a:pt x="191959" y="191876"/>
                </a:lnTo>
                <a:close/>
              </a:path>
              <a:path w="2458720" h="2458084">
                <a:moveTo>
                  <a:pt x="198312" y="198226"/>
                </a:moveTo>
                <a:lnTo>
                  <a:pt x="180151" y="198226"/>
                </a:lnTo>
                <a:lnTo>
                  <a:pt x="186499" y="204576"/>
                </a:lnTo>
                <a:lnTo>
                  <a:pt x="204664" y="204576"/>
                </a:lnTo>
                <a:lnTo>
                  <a:pt x="198312" y="198226"/>
                </a:lnTo>
                <a:close/>
              </a:path>
              <a:path w="2458720" h="2458084">
                <a:moveTo>
                  <a:pt x="204664" y="204576"/>
                </a:moveTo>
                <a:lnTo>
                  <a:pt x="186499" y="204576"/>
                </a:lnTo>
                <a:lnTo>
                  <a:pt x="192846" y="210926"/>
                </a:lnTo>
                <a:lnTo>
                  <a:pt x="211017" y="210926"/>
                </a:lnTo>
                <a:lnTo>
                  <a:pt x="204664" y="204576"/>
                </a:lnTo>
                <a:close/>
              </a:path>
              <a:path w="2458720" h="2458084">
                <a:moveTo>
                  <a:pt x="211017" y="210926"/>
                </a:moveTo>
                <a:lnTo>
                  <a:pt x="192846" y="210926"/>
                </a:lnTo>
                <a:lnTo>
                  <a:pt x="199193" y="217276"/>
                </a:lnTo>
                <a:lnTo>
                  <a:pt x="217370" y="217276"/>
                </a:lnTo>
                <a:lnTo>
                  <a:pt x="211017" y="210926"/>
                </a:lnTo>
                <a:close/>
              </a:path>
              <a:path w="2458720" h="2458084">
                <a:moveTo>
                  <a:pt x="217370" y="217276"/>
                </a:moveTo>
                <a:lnTo>
                  <a:pt x="199193" y="217276"/>
                </a:lnTo>
                <a:lnTo>
                  <a:pt x="205540" y="223626"/>
                </a:lnTo>
                <a:lnTo>
                  <a:pt x="223723" y="223626"/>
                </a:lnTo>
                <a:lnTo>
                  <a:pt x="217370" y="217276"/>
                </a:lnTo>
                <a:close/>
              </a:path>
              <a:path w="2458720" h="2458084">
                <a:moveTo>
                  <a:pt x="223723" y="223626"/>
                </a:moveTo>
                <a:lnTo>
                  <a:pt x="205540" y="223626"/>
                </a:lnTo>
                <a:lnTo>
                  <a:pt x="211888" y="229976"/>
                </a:lnTo>
                <a:lnTo>
                  <a:pt x="230075" y="229976"/>
                </a:lnTo>
                <a:lnTo>
                  <a:pt x="223723" y="223626"/>
                </a:lnTo>
                <a:close/>
              </a:path>
              <a:path w="2458720" h="2458084">
                <a:moveTo>
                  <a:pt x="230075" y="229976"/>
                </a:moveTo>
                <a:lnTo>
                  <a:pt x="211888" y="229976"/>
                </a:lnTo>
                <a:lnTo>
                  <a:pt x="218235" y="236326"/>
                </a:lnTo>
                <a:lnTo>
                  <a:pt x="236428" y="236326"/>
                </a:lnTo>
                <a:lnTo>
                  <a:pt x="230075" y="229976"/>
                </a:lnTo>
                <a:close/>
              </a:path>
              <a:path w="2458720" h="2458084">
                <a:moveTo>
                  <a:pt x="236428" y="236326"/>
                </a:moveTo>
                <a:lnTo>
                  <a:pt x="218235" y="236326"/>
                </a:lnTo>
                <a:lnTo>
                  <a:pt x="224582" y="242676"/>
                </a:lnTo>
                <a:lnTo>
                  <a:pt x="242781" y="242676"/>
                </a:lnTo>
                <a:lnTo>
                  <a:pt x="236428" y="236326"/>
                </a:lnTo>
                <a:close/>
              </a:path>
              <a:path w="2458720" h="2458084">
                <a:moveTo>
                  <a:pt x="242781" y="242676"/>
                </a:moveTo>
                <a:lnTo>
                  <a:pt x="224582" y="242676"/>
                </a:lnTo>
                <a:lnTo>
                  <a:pt x="230929" y="249026"/>
                </a:lnTo>
                <a:lnTo>
                  <a:pt x="249133" y="249026"/>
                </a:lnTo>
                <a:lnTo>
                  <a:pt x="242781" y="242676"/>
                </a:lnTo>
                <a:close/>
              </a:path>
              <a:path w="2458720" h="2458084">
                <a:moveTo>
                  <a:pt x="249133" y="249026"/>
                </a:moveTo>
                <a:lnTo>
                  <a:pt x="230929" y="249026"/>
                </a:lnTo>
                <a:lnTo>
                  <a:pt x="237277" y="255376"/>
                </a:lnTo>
                <a:lnTo>
                  <a:pt x="255486" y="255376"/>
                </a:lnTo>
                <a:lnTo>
                  <a:pt x="249133" y="249026"/>
                </a:lnTo>
                <a:close/>
              </a:path>
              <a:path w="2458720" h="2458084">
                <a:moveTo>
                  <a:pt x="255486" y="255376"/>
                </a:moveTo>
                <a:lnTo>
                  <a:pt x="237277" y="255376"/>
                </a:lnTo>
                <a:lnTo>
                  <a:pt x="243624" y="261726"/>
                </a:lnTo>
                <a:lnTo>
                  <a:pt x="261839" y="261726"/>
                </a:lnTo>
                <a:lnTo>
                  <a:pt x="255486" y="255376"/>
                </a:lnTo>
                <a:close/>
              </a:path>
              <a:path w="2458720" h="2458084">
                <a:moveTo>
                  <a:pt x="261839" y="261726"/>
                </a:moveTo>
                <a:lnTo>
                  <a:pt x="243624" y="261726"/>
                </a:lnTo>
                <a:lnTo>
                  <a:pt x="249971" y="268076"/>
                </a:lnTo>
                <a:lnTo>
                  <a:pt x="268192" y="268076"/>
                </a:lnTo>
                <a:lnTo>
                  <a:pt x="261839" y="261726"/>
                </a:lnTo>
                <a:close/>
              </a:path>
              <a:path w="2458720" h="2458084">
                <a:moveTo>
                  <a:pt x="268192" y="268076"/>
                </a:moveTo>
                <a:lnTo>
                  <a:pt x="249971" y="268076"/>
                </a:lnTo>
                <a:lnTo>
                  <a:pt x="256319" y="274426"/>
                </a:lnTo>
                <a:lnTo>
                  <a:pt x="274544" y="274426"/>
                </a:lnTo>
                <a:lnTo>
                  <a:pt x="268192" y="268076"/>
                </a:lnTo>
                <a:close/>
              </a:path>
              <a:path w="2458720" h="2458084">
                <a:moveTo>
                  <a:pt x="274544" y="274426"/>
                </a:moveTo>
                <a:lnTo>
                  <a:pt x="256319" y="274426"/>
                </a:lnTo>
                <a:lnTo>
                  <a:pt x="262666" y="280776"/>
                </a:lnTo>
                <a:lnTo>
                  <a:pt x="280897" y="280776"/>
                </a:lnTo>
                <a:lnTo>
                  <a:pt x="274544" y="274426"/>
                </a:lnTo>
                <a:close/>
              </a:path>
              <a:path w="2458720" h="2458084">
                <a:moveTo>
                  <a:pt x="280897" y="280776"/>
                </a:moveTo>
                <a:lnTo>
                  <a:pt x="262666" y="280776"/>
                </a:lnTo>
                <a:lnTo>
                  <a:pt x="281708" y="299826"/>
                </a:lnTo>
                <a:lnTo>
                  <a:pt x="299955" y="299826"/>
                </a:lnTo>
                <a:lnTo>
                  <a:pt x="280897" y="280776"/>
                </a:lnTo>
                <a:close/>
              </a:path>
              <a:path w="2458720" h="2458084">
                <a:moveTo>
                  <a:pt x="299955" y="299826"/>
                </a:moveTo>
                <a:lnTo>
                  <a:pt x="281708" y="299826"/>
                </a:lnTo>
                <a:lnTo>
                  <a:pt x="294402" y="312526"/>
                </a:lnTo>
                <a:lnTo>
                  <a:pt x="312661" y="312526"/>
                </a:lnTo>
                <a:lnTo>
                  <a:pt x="299955" y="299826"/>
                </a:lnTo>
                <a:close/>
              </a:path>
              <a:path w="2458720" h="2458084">
                <a:moveTo>
                  <a:pt x="312661" y="312526"/>
                </a:moveTo>
                <a:lnTo>
                  <a:pt x="294402" y="312526"/>
                </a:lnTo>
                <a:lnTo>
                  <a:pt x="300749" y="318876"/>
                </a:lnTo>
                <a:lnTo>
                  <a:pt x="319014" y="318876"/>
                </a:lnTo>
                <a:lnTo>
                  <a:pt x="312661" y="312526"/>
                </a:lnTo>
                <a:close/>
              </a:path>
              <a:path w="2458720" h="2458084">
                <a:moveTo>
                  <a:pt x="319014" y="318876"/>
                </a:moveTo>
                <a:lnTo>
                  <a:pt x="300749" y="318876"/>
                </a:lnTo>
                <a:lnTo>
                  <a:pt x="319791" y="337926"/>
                </a:lnTo>
                <a:lnTo>
                  <a:pt x="338072" y="337926"/>
                </a:lnTo>
                <a:lnTo>
                  <a:pt x="319014" y="318876"/>
                </a:lnTo>
                <a:close/>
              </a:path>
              <a:path w="2458720" h="2458084">
                <a:moveTo>
                  <a:pt x="338072" y="337926"/>
                </a:moveTo>
                <a:lnTo>
                  <a:pt x="319791" y="337926"/>
                </a:lnTo>
                <a:lnTo>
                  <a:pt x="326138" y="344276"/>
                </a:lnTo>
                <a:lnTo>
                  <a:pt x="344424" y="344276"/>
                </a:lnTo>
                <a:lnTo>
                  <a:pt x="338072" y="337926"/>
                </a:lnTo>
                <a:close/>
              </a:path>
              <a:path w="2458720" h="2458084">
                <a:moveTo>
                  <a:pt x="344424" y="344276"/>
                </a:moveTo>
                <a:lnTo>
                  <a:pt x="326138" y="344276"/>
                </a:lnTo>
                <a:lnTo>
                  <a:pt x="332486" y="350626"/>
                </a:lnTo>
                <a:lnTo>
                  <a:pt x="350777" y="350626"/>
                </a:lnTo>
                <a:lnTo>
                  <a:pt x="344424" y="344276"/>
                </a:lnTo>
                <a:close/>
              </a:path>
              <a:path w="2458720" h="2458084">
                <a:moveTo>
                  <a:pt x="350777" y="350626"/>
                </a:moveTo>
                <a:lnTo>
                  <a:pt x="332486" y="350626"/>
                </a:lnTo>
                <a:lnTo>
                  <a:pt x="338833" y="356976"/>
                </a:lnTo>
                <a:lnTo>
                  <a:pt x="357130" y="356976"/>
                </a:lnTo>
                <a:lnTo>
                  <a:pt x="350777" y="350626"/>
                </a:lnTo>
                <a:close/>
              </a:path>
              <a:path w="2458720" h="2458084">
                <a:moveTo>
                  <a:pt x="357130" y="356976"/>
                </a:moveTo>
                <a:lnTo>
                  <a:pt x="338833" y="356976"/>
                </a:lnTo>
                <a:lnTo>
                  <a:pt x="357875" y="376026"/>
                </a:lnTo>
                <a:lnTo>
                  <a:pt x="376188" y="376026"/>
                </a:lnTo>
                <a:lnTo>
                  <a:pt x="357130" y="356976"/>
                </a:lnTo>
                <a:close/>
              </a:path>
              <a:path w="2458720" h="2458084">
                <a:moveTo>
                  <a:pt x="376188" y="376026"/>
                </a:moveTo>
                <a:lnTo>
                  <a:pt x="357875" y="376026"/>
                </a:lnTo>
                <a:lnTo>
                  <a:pt x="364222" y="382376"/>
                </a:lnTo>
                <a:lnTo>
                  <a:pt x="382541" y="382376"/>
                </a:lnTo>
                <a:lnTo>
                  <a:pt x="376188" y="376026"/>
                </a:lnTo>
                <a:close/>
              </a:path>
              <a:path w="2458720" h="2458084">
                <a:moveTo>
                  <a:pt x="382541" y="382376"/>
                </a:moveTo>
                <a:lnTo>
                  <a:pt x="364222" y="382376"/>
                </a:lnTo>
                <a:lnTo>
                  <a:pt x="370569" y="388726"/>
                </a:lnTo>
                <a:lnTo>
                  <a:pt x="388894" y="388726"/>
                </a:lnTo>
                <a:lnTo>
                  <a:pt x="382541" y="382376"/>
                </a:lnTo>
                <a:close/>
              </a:path>
              <a:path w="2458720" h="2458084">
                <a:moveTo>
                  <a:pt x="388894" y="388726"/>
                </a:moveTo>
                <a:lnTo>
                  <a:pt x="370569" y="388726"/>
                </a:lnTo>
                <a:lnTo>
                  <a:pt x="376917" y="395076"/>
                </a:lnTo>
                <a:lnTo>
                  <a:pt x="395246" y="395076"/>
                </a:lnTo>
                <a:lnTo>
                  <a:pt x="388894" y="388726"/>
                </a:lnTo>
                <a:close/>
              </a:path>
              <a:path w="2458720" h="2458084">
                <a:moveTo>
                  <a:pt x="395246" y="395076"/>
                </a:moveTo>
                <a:lnTo>
                  <a:pt x="376917" y="395076"/>
                </a:lnTo>
                <a:lnTo>
                  <a:pt x="383264" y="401426"/>
                </a:lnTo>
                <a:lnTo>
                  <a:pt x="401599" y="401426"/>
                </a:lnTo>
                <a:lnTo>
                  <a:pt x="395246" y="395076"/>
                </a:lnTo>
                <a:close/>
              </a:path>
              <a:path w="2458720" h="2458084">
                <a:moveTo>
                  <a:pt x="401599" y="401426"/>
                </a:moveTo>
                <a:lnTo>
                  <a:pt x="383264" y="401426"/>
                </a:lnTo>
                <a:lnTo>
                  <a:pt x="389611" y="407776"/>
                </a:lnTo>
                <a:lnTo>
                  <a:pt x="407952" y="407776"/>
                </a:lnTo>
                <a:lnTo>
                  <a:pt x="401599" y="401426"/>
                </a:lnTo>
                <a:close/>
              </a:path>
              <a:path w="2458720" h="2458084">
                <a:moveTo>
                  <a:pt x="407952" y="407776"/>
                </a:moveTo>
                <a:lnTo>
                  <a:pt x="389611" y="407776"/>
                </a:lnTo>
                <a:lnTo>
                  <a:pt x="395958" y="414126"/>
                </a:lnTo>
                <a:lnTo>
                  <a:pt x="414305" y="414126"/>
                </a:lnTo>
                <a:lnTo>
                  <a:pt x="407952" y="407776"/>
                </a:lnTo>
                <a:close/>
              </a:path>
              <a:path w="2458720" h="2458084">
                <a:moveTo>
                  <a:pt x="414305" y="414126"/>
                </a:moveTo>
                <a:lnTo>
                  <a:pt x="395958" y="414126"/>
                </a:lnTo>
                <a:lnTo>
                  <a:pt x="402306" y="420476"/>
                </a:lnTo>
                <a:lnTo>
                  <a:pt x="420657" y="420476"/>
                </a:lnTo>
                <a:lnTo>
                  <a:pt x="414305" y="414126"/>
                </a:lnTo>
                <a:close/>
              </a:path>
              <a:path w="2458720" h="2458084">
                <a:moveTo>
                  <a:pt x="420657" y="420476"/>
                </a:moveTo>
                <a:lnTo>
                  <a:pt x="402306" y="420476"/>
                </a:lnTo>
                <a:lnTo>
                  <a:pt x="408653" y="426826"/>
                </a:lnTo>
                <a:lnTo>
                  <a:pt x="427010" y="426826"/>
                </a:lnTo>
                <a:lnTo>
                  <a:pt x="420657" y="420476"/>
                </a:lnTo>
                <a:close/>
              </a:path>
              <a:path w="2458720" h="2458084">
                <a:moveTo>
                  <a:pt x="427010" y="426826"/>
                </a:moveTo>
                <a:lnTo>
                  <a:pt x="408653" y="426826"/>
                </a:lnTo>
                <a:lnTo>
                  <a:pt x="415000" y="433176"/>
                </a:lnTo>
                <a:lnTo>
                  <a:pt x="433363" y="433176"/>
                </a:lnTo>
                <a:lnTo>
                  <a:pt x="427010" y="426826"/>
                </a:lnTo>
                <a:close/>
              </a:path>
              <a:path w="2458720" h="2458084">
                <a:moveTo>
                  <a:pt x="433363" y="433176"/>
                </a:moveTo>
                <a:lnTo>
                  <a:pt x="415000" y="433176"/>
                </a:lnTo>
                <a:lnTo>
                  <a:pt x="421347" y="439526"/>
                </a:lnTo>
                <a:lnTo>
                  <a:pt x="439716" y="439526"/>
                </a:lnTo>
                <a:lnTo>
                  <a:pt x="433363" y="433176"/>
                </a:lnTo>
                <a:close/>
              </a:path>
              <a:path w="2458720" h="2458084">
                <a:moveTo>
                  <a:pt x="439716" y="439526"/>
                </a:moveTo>
                <a:lnTo>
                  <a:pt x="421347" y="439526"/>
                </a:lnTo>
                <a:lnTo>
                  <a:pt x="427695" y="445876"/>
                </a:lnTo>
                <a:lnTo>
                  <a:pt x="446068" y="445876"/>
                </a:lnTo>
                <a:lnTo>
                  <a:pt x="439716" y="439526"/>
                </a:lnTo>
                <a:close/>
              </a:path>
              <a:path w="2458720" h="2458084">
                <a:moveTo>
                  <a:pt x="446068" y="445876"/>
                </a:moveTo>
                <a:lnTo>
                  <a:pt x="427695" y="445876"/>
                </a:lnTo>
                <a:lnTo>
                  <a:pt x="434042" y="452226"/>
                </a:lnTo>
                <a:lnTo>
                  <a:pt x="452421" y="452226"/>
                </a:lnTo>
                <a:lnTo>
                  <a:pt x="446068" y="445876"/>
                </a:lnTo>
                <a:close/>
              </a:path>
              <a:path w="2458720" h="2458084">
                <a:moveTo>
                  <a:pt x="452421" y="452226"/>
                </a:moveTo>
                <a:lnTo>
                  <a:pt x="434042" y="452226"/>
                </a:lnTo>
                <a:lnTo>
                  <a:pt x="440389" y="458576"/>
                </a:lnTo>
                <a:lnTo>
                  <a:pt x="458774" y="458576"/>
                </a:lnTo>
                <a:lnTo>
                  <a:pt x="452421" y="452226"/>
                </a:lnTo>
                <a:close/>
              </a:path>
              <a:path w="2458720" h="2458084">
                <a:moveTo>
                  <a:pt x="458774" y="458576"/>
                </a:moveTo>
                <a:lnTo>
                  <a:pt x="440389" y="458576"/>
                </a:lnTo>
                <a:lnTo>
                  <a:pt x="446736" y="464926"/>
                </a:lnTo>
                <a:lnTo>
                  <a:pt x="465126" y="464926"/>
                </a:lnTo>
                <a:lnTo>
                  <a:pt x="458774" y="458576"/>
                </a:lnTo>
                <a:close/>
              </a:path>
              <a:path w="2458720" h="2458084">
                <a:moveTo>
                  <a:pt x="465126" y="464926"/>
                </a:moveTo>
                <a:lnTo>
                  <a:pt x="446736" y="464926"/>
                </a:lnTo>
                <a:lnTo>
                  <a:pt x="453084" y="471276"/>
                </a:lnTo>
                <a:lnTo>
                  <a:pt x="471479" y="471276"/>
                </a:lnTo>
                <a:lnTo>
                  <a:pt x="465126" y="464926"/>
                </a:lnTo>
                <a:close/>
              </a:path>
              <a:path w="2458720" h="2458084">
                <a:moveTo>
                  <a:pt x="471479" y="471276"/>
                </a:moveTo>
                <a:lnTo>
                  <a:pt x="453084" y="471276"/>
                </a:lnTo>
                <a:lnTo>
                  <a:pt x="459431" y="477626"/>
                </a:lnTo>
                <a:lnTo>
                  <a:pt x="477832" y="477626"/>
                </a:lnTo>
                <a:lnTo>
                  <a:pt x="471479" y="471276"/>
                </a:lnTo>
                <a:close/>
              </a:path>
              <a:path w="2458720" h="2458084">
                <a:moveTo>
                  <a:pt x="477832" y="477626"/>
                </a:moveTo>
                <a:lnTo>
                  <a:pt x="459431" y="477626"/>
                </a:lnTo>
                <a:lnTo>
                  <a:pt x="465778" y="483976"/>
                </a:lnTo>
                <a:lnTo>
                  <a:pt x="484185" y="483976"/>
                </a:lnTo>
                <a:lnTo>
                  <a:pt x="477832" y="477626"/>
                </a:lnTo>
                <a:close/>
              </a:path>
              <a:path w="2458720" h="2458084">
                <a:moveTo>
                  <a:pt x="484185" y="483976"/>
                </a:moveTo>
                <a:lnTo>
                  <a:pt x="465778" y="483976"/>
                </a:lnTo>
                <a:lnTo>
                  <a:pt x="472126" y="490326"/>
                </a:lnTo>
                <a:lnTo>
                  <a:pt x="490537" y="490326"/>
                </a:lnTo>
                <a:lnTo>
                  <a:pt x="484185" y="483976"/>
                </a:lnTo>
                <a:close/>
              </a:path>
              <a:path w="2458720" h="2458084">
                <a:moveTo>
                  <a:pt x="490537" y="490326"/>
                </a:moveTo>
                <a:lnTo>
                  <a:pt x="472126" y="490326"/>
                </a:lnTo>
                <a:lnTo>
                  <a:pt x="478473" y="496676"/>
                </a:lnTo>
                <a:lnTo>
                  <a:pt x="496890" y="496676"/>
                </a:lnTo>
                <a:lnTo>
                  <a:pt x="490537" y="490326"/>
                </a:lnTo>
                <a:close/>
              </a:path>
              <a:path w="2458720" h="2458084">
                <a:moveTo>
                  <a:pt x="496890" y="496676"/>
                </a:moveTo>
                <a:lnTo>
                  <a:pt x="478473" y="496676"/>
                </a:lnTo>
                <a:lnTo>
                  <a:pt x="484820" y="503026"/>
                </a:lnTo>
                <a:lnTo>
                  <a:pt x="503243" y="503026"/>
                </a:lnTo>
                <a:lnTo>
                  <a:pt x="496890" y="496676"/>
                </a:lnTo>
                <a:close/>
              </a:path>
              <a:path w="2458720" h="2458084">
                <a:moveTo>
                  <a:pt x="503243" y="503026"/>
                </a:moveTo>
                <a:lnTo>
                  <a:pt x="484820" y="503026"/>
                </a:lnTo>
                <a:lnTo>
                  <a:pt x="491167" y="509376"/>
                </a:lnTo>
                <a:lnTo>
                  <a:pt x="509596" y="509376"/>
                </a:lnTo>
                <a:lnTo>
                  <a:pt x="503243" y="503026"/>
                </a:lnTo>
                <a:close/>
              </a:path>
              <a:path w="2458720" h="2458084">
                <a:moveTo>
                  <a:pt x="509596" y="509376"/>
                </a:moveTo>
                <a:lnTo>
                  <a:pt x="491167" y="509376"/>
                </a:lnTo>
                <a:lnTo>
                  <a:pt x="497515" y="515726"/>
                </a:lnTo>
                <a:lnTo>
                  <a:pt x="515948" y="515726"/>
                </a:lnTo>
                <a:lnTo>
                  <a:pt x="509596" y="509376"/>
                </a:lnTo>
                <a:close/>
              </a:path>
              <a:path w="2458720" h="2458084">
                <a:moveTo>
                  <a:pt x="515948" y="515726"/>
                </a:moveTo>
                <a:lnTo>
                  <a:pt x="497515" y="515726"/>
                </a:lnTo>
                <a:lnTo>
                  <a:pt x="503862" y="522076"/>
                </a:lnTo>
                <a:lnTo>
                  <a:pt x="522301" y="522076"/>
                </a:lnTo>
                <a:lnTo>
                  <a:pt x="515948" y="515726"/>
                </a:lnTo>
                <a:close/>
              </a:path>
              <a:path w="2458720" h="2458084">
                <a:moveTo>
                  <a:pt x="522301" y="522076"/>
                </a:moveTo>
                <a:lnTo>
                  <a:pt x="503862" y="522076"/>
                </a:lnTo>
                <a:lnTo>
                  <a:pt x="510209" y="528426"/>
                </a:lnTo>
                <a:lnTo>
                  <a:pt x="528654" y="528426"/>
                </a:lnTo>
                <a:lnTo>
                  <a:pt x="522301" y="522076"/>
                </a:lnTo>
                <a:close/>
              </a:path>
              <a:path w="2458720" h="2458084">
                <a:moveTo>
                  <a:pt x="528654" y="528426"/>
                </a:moveTo>
                <a:lnTo>
                  <a:pt x="510209" y="528426"/>
                </a:lnTo>
                <a:lnTo>
                  <a:pt x="516556" y="534776"/>
                </a:lnTo>
                <a:lnTo>
                  <a:pt x="535007" y="534776"/>
                </a:lnTo>
                <a:lnTo>
                  <a:pt x="528654" y="528426"/>
                </a:lnTo>
                <a:close/>
              </a:path>
              <a:path w="2458720" h="2458084">
                <a:moveTo>
                  <a:pt x="535007" y="534776"/>
                </a:moveTo>
                <a:lnTo>
                  <a:pt x="516556" y="534776"/>
                </a:lnTo>
                <a:lnTo>
                  <a:pt x="522904" y="541126"/>
                </a:lnTo>
                <a:lnTo>
                  <a:pt x="541359" y="541126"/>
                </a:lnTo>
                <a:lnTo>
                  <a:pt x="535007" y="534776"/>
                </a:lnTo>
                <a:close/>
              </a:path>
              <a:path w="2458720" h="2458084">
                <a:moveTo>
                  <a:pt x="541359" y="541126"/>
                </a:moveTo>
                <a:lnTo>
                  <a:pt x="522904" y="541126"/>
                </a:lnTo>
                <a:lnTo>
                  <a:pt x="529251" y="547476"/>
                </a:lnTo>
                <a:lnTo>
                  <a:pt x="547712" y="547476"/>
                </a:lnTo>
                <a:lnTo>
                  <a:pt x="541359" y="541126"/>
                </a:lnTo>
                <a:close/>
              </a:path>
              <a:path w="2458720" h="2458084">
                <a:moveTo>
                  <a:pt x="547712" y="547476"/>
                </a:moveTo>
                <a:lnTo>
                  <a:pt x="529251" y="547476"/>
                </a:lnTo>
                <a:lnTo>
                  <a:pt x="535598" y="553826"/>
                </a:lnTo>
                <a:lnTo>
                  <a:pt x="554065" y="553826"/>
                </a:lnTo>
                <a:lnTo>
                  <a:pt x="547712" y="547476"/>
                </a:lnTo>
                <a:close/>
              </a:path>
              <a:path w="2458720" h="2458084">
                <a:moveTo>
                  <a:pt x="554065" y="553826"/>
                </a:moveTo>
                <a:lnTo>
                  <a:pt x="535598" y="553826"/>
                </a:lnTo>
                <a:lnTo>
                  <a:pt x="541945" y="560176"/>
                </a:lnTo>
                <a:lnTo>
                  <a:pt x="560418" y="560176"/>
                </a:lnTo>
                <a:lnTo>
                  <a:pt x="554065" y="553826"/>
                </a:lnTo>
                <a:close/>
              </a:path>
              <a:path w="2458720" h="2458084">
                <a:moveTo>
                  <a:pt x="560418" y="560176"/>
                </a:moveTo>
                <a:lnTo>
                  <a:pt x="541945" y="560176"/>
                </a:lnTo>
                <a:lnTo>
                  <a:pt x="548293" y="566526"/>
                </a:lnTo>
                <a:lnTo>
                  <a:pt x="566770" y="566526"/>
                </a:lnTo>
                <a:lnTo>
                  <a:pt x="560418" y="560176"/>
                </a:lnTo>
                <a:close/>
              </a:path>
              <a:path w="2458720" h="2458084">
                <a:moveTo>
                  <a:pt x="566770" y="566526"/>
                </a:moveTo>
                <a:lnTo>
                  <a:pt x="548293" y="566526"/>
                </a:lnTo>
                <a:lnTo>
                  <a:pt x="554640" y="572876"/>
                </a:lnTo>
                <a:lnTo>
                  <a:pt x="573123" y="572876"/>
                </a:lnTo>
                <a:lnTo>
                  <a:pt x="566770" y="566526"/>
                </a:lnTo>
                <a:close/>
              </a:path>
              <a:path w="2458720" h="2458084">
                <a:moveTo>
                  <a:pt x="573123" y="572876"/>
                </a:moveTo>
                <a:lnTo>
                  <a:pt x="554640" y="572876"/>
                </a:lnTo>
                <a:lnTo>
                  <a:pt x="560987" y="579226"/>
                </a:lnTo>
                <a:lnTo>
                  <a:pt x="579476" y="579226"/>
                </a:lnTo>
                <a:lnTo>
                  <a:pt x="573123" y="572876"/>
                </a:lnTo>
                <a:close/>
              </a:path>
              <a:path w="2458720" h="2458084">
                <a:moveTo>
                  <a:pt x="579476" y="579226"/>
                </a:moveTo>
                <a:lnTo>
                  <a:pt x="560987" y="579226"/>
                </a:lnTo>
                <a:lnTo>
                  <a:pt x="567335" y="585576"/>
                </a:lnTo>
                <a:lnTo>
                  <a:pt x="585828" y="585576"/>
                </a:lnTo>
                <a:lnTo>
                  <a:pt x="579476" y="579226"/>
                </a:lnTo>
                <a:close/>
              </a:path>
              <a:path w="2458720" h="2458084">
                <a:moveTo>
                  <a:pt x="585828" y="585576"/>
                </a:moveTo>
                <a:lnTo>
                  <a:pt x="567335" y="585576"/>
                </a:lnTo>
                <a:lnTo>
                  <a:pt x="573682" y="591926"/>
                </a:lnTo>
                <a:lnTo>
                  <a:pt x="592181" y="591926"/>
                </a:lnTo>
                <a:lnTo>
                  <a:pt x="585828" y="585576"/>
                </a:lnTo>
                <a:close/>
              </a:path>
              <a:path w="2458720" h="2458084">
                <a:moveTo>
                  <a:pt x="592181" y="591926"/>
                </a:moveTo>
                <a:lnTo>
                  <a:pt x="573682" y="591926"/>
                </a:lnTo>
                <a:lnTo>
                  <a:pt x="580029" y="598276"/>
                </a:lnTo>
                <a:lnTo>
                  <a:pt x="598534" y="598276"/>
                </a:lnTo>
                <a:lnTo>
                  <a:pt x="592181" y="591926"/>
                </a:lnTo>
                <a:close/>
              </a:path>
              <a:path w="2458720" h="2458084">
                <a:moveTo>
                  <a:pt x="598534" y="598276"/>
                </a:moveTo>
                <a:lnTo>
                  <a:pt x="580029" y="598276"/>
                </a:lnTo>
                <a:lnTo>
                  <a:pt x="586376" y="604626"/>
                </a:lnTo>
                <a:lnTo>
                  <a:pt x="604887" y="604626"/>
                </a:lnTo>
                <a:lnTo>
                  <a:pt x="598534" y="598276"/>
                </a:lnTo>
                <a:close/>
              </a:path>
              <a:path w="2458720" h="2458084">
                <a:moveTo>
                  <a:pt x="604887" y="604626"/>
                </a:moveTo>
                <a:lnTo>
                  <a:pt x="586376" y="604626"/>
                </a:lnTo>
                <a:lnTo>
                  <a:pt x="592724" y="610976"/>
                </a:lnTo>
                <a:lnTo>
                  <a:pt x="611239" y="610976"/>
                </a:lnTo>
                <a:lnTo>
                  <a:pt x="604887" y="604626"/>
                </a:lnTo>
                <a:close/>
              </a:path>
              <a:path w="2458720" h="2458084">
                <a:moveTo>
                  <a:pt x="611239" y="610976"/>
                </a:moveTo>
                <a:lnTo>
                  <a:pt x="592724" y="610976"/>
                </a:lnTo>
                <a:lnTo>
                  <a:pt x="599071" y="617326"/>
                </a:lnTo>
                <a:lnTo>
                  <a:pt x="617592" y="617326"/>
                </a:lnTo>
                <a:lnTo>
                  <a:pt x="611239" y="610976"/>
                </a:lnTo>
                <a:close/>
              </a:path>
              <a:path w="2458720" h="2458084">
                <a:moveTo>
                  <a:pt x="617592" y="617326"/>
                </a:moveTo>
                <a:lnTo>
                  <a:pt x="599071" y="617326"/>
                </a:lnTo>
                <a:lnTo>
                  <a:pt x="605418" y="623676"/>
                </a:lnTo>
                <a:lnTo>
                  <a:pt x="623945" y="623676"/>
                </a:lnTo>
                <a:lnTo>
                  <a:pt x="617592" y="617326"/>
                </a:lnTo>
                <a:close/>
              </a:path>
              <a:path w="2458720" h="2458084">
                <a:moveTo>
                  <a:pt x="623945" y="623676"/>
                </a:moveTo>
                <a:lnTo>
                  <a:pt x="605418" y="623676"/>
                </a:lnTo>
                <a:lnTo>
                  <a:pt x="611765" y="630026"/>
                </a:lnTo>
                <a:lnTo>
                  <a:pt x="630298" y="630026"/>
                </a:lnTo>
                <a:lnTo>
                  <a:pt x="623945" y="623676"/>
                </a:lnTo>
                <a:close/>
              </a:path>
              <a:path w="2458720" h="2458084">
                <a:moveTo>
                  <a:pt x="630298" y="630026"/>
                </a:moveTo>
                <a:lnTo>
                  <a:pt x="611765" y="630026"/>
                </a:lnTo>
                <a:lnTo>
                  <a:pt x="618113" y="636376"/>
                </a:lnTo>
                <a:lnTo>
                  <a:pt x="636650" y="636376"/>
                </a:lnTo>
                <a:lnTo>
                  <a:pt x="630298" y="630026"/>
                </a:lnTo>
                <a:close/>
              </a:path>
              <a:path w="2458720" h="2458084">
                <a:moveTo>
                  <a:pt x="636650" y="636376"/>
                </a:moveTo>
                <a:lnTo>
                  <a:pt x="618113" y="636376"/>
                </a:lnTo>
                <a:lnTo>
                  <a:pt x="624460" y="642726"/>
                </a:lnTo>
                <a:lnTo>
                  <a:pt x="643003" y="642726"/>
                </a:lnTo>
                <a:lnTo>
                  <a:pt x="636650" y="636376"/>
                </a:lnTo>
                <a:close/>
              </a:path>
              <a:path w="2458720" h="2458084">
                <a:moveTo>
                  <a:pt x="643003" y="642726"/>
                </a:moveTo>
                <a:lnTo>
                  <a:pt x="624460" y="642726"/>
                </a:lnTo>
                <a:lnTo>
                  <a:pt x="630807" y="649076"/>
                </a:lnTo>
                <a:lnTo>
                  <a:pt x="649356" y="649076"/>
                </a:lnTo>
                <a:lnTo>
                  <a:pt x="643003" y="642726"/>
                </a:lnTo>
                <a:close/>
              </a:path>
              <a:path w="2458720" h="2458084">
                <a:moveTo>
                  <a:pt x="649356" y="649076"/>
                </a:moveTo>
                <a:lnTo>
                  <a:pt x="630807" y="649076"/>
                </a:lnTo>
                <a:lnTo>
                  <a:pt x="637154" y="655426"/>
                </a:lnTo>
                <a:lnTo>
                  <a:pt x="655709" y="655426"/>
                </a:lnTo>
                <a:lnTo>
                  <a:pt x="649356" y="649076"/>
                </a:lnTo>
                <a:close/>
              </a:path>
              <a:path w="2458720" h="2458084">
                <a:moveTo>
                  <a:pt x="655709" y="655426"/>
                </a:moveTo>
                <a:lnTo>
                  <a:pt x="637154" y="655426"/>
                </a:lnTo>
                <a:lnTo>
                  <a:pt x="643502" y="661776"/>
                </a:lnTo>
                <a:lnTo>
                  <a:pt x="662061" y="661776"/>
                </a:lnTo>
                <a:lnTo>
                  <a:pt x="655709" y="655426"/>
                </a:lnTo>
                <a:close/>
              </a:path>
              <a:path w="2458720" h="2458084">
                <a:moveTo>
                  <a:pt x="662061" y="661776"/>
                </a:moveTo>
                <a:lnTo>
                  <a:pt x="643502" y="661776"/>
                </a:lnTo>
                <a:lnTo>
                  <a:pt x="649849" y="668126"/>
                </a:lnTo>
                <a:lnTo>
                  <a:pt x="668414" y="668126"/>
                </a:lnTo>
                <a:lnTo>
                  <a:pt x="662061" y="661776"/>
                </a:lnTo>
                <a:close/>
              </a:path>
              <a:path w="2458720" h="2458084">
                <a:moveTo>
                  <a:pt x="668414" y="668126"/>
                </a:moveTo>
                <a:lnTo>
                  <a:pt x="649849" y="668126"/>
                </a:lnTo>
                <a:lnTo>
                  <a:pt x="662544" y="680826"/>
                </a:lnTo>
                <a:lnTo>
                  <a:pt x="681119" y="680826"/>
                </a:lnTo>
                <a:lnTo>
                  <a:pt x="668414" y="668126"/>
                </a:lnTo>
                <a:close/>
              </a:path>
              <a:path w="2458720" h="2458084">
                <a:moveTo>
                  <a:pt x="681119" y="680826"/>
                </a:moveTo>
                <a:lnTo>
                  <a:pt x="662544" y="680826"/>
                </a:lnTo>
                <a:lnTo>
                  <a:pt x="668891" y="687176"/>
                </a:lnTo>
                <a:lnTo>
                  <a:pt x="687472" y="687176"/>
                </a:lnTo>
                <a:lnTo>
                  <a:pt x="681119" y="680826"/>
                </a:lnTo>
                <a:close/>
              </a:path>
              <a:path w="2458720" h="2458084">
                <a:moveTo>
                  <a:pt x="687472" y="687176"/>
                </a:moveTo>
                <a:lnTo>
                  <a:pt x="668891" y="687176"/>
                </a:lnTo>
                <a:lnTo>
                  <a:pt x="675238" y="693526"/>
                </a:lnTo>
                <a:lnTo>
                  <a:pt x="693825" y="693526"/>
                </a:lnTo>
                <a:lnTo>
                  <a:pt x="687472" y="687176"/>
                </a:lnTo>
                <a:close/>
              </a:path>
              <a:path w="2458720" h="2458084">
                <a:moveTo>
                  <a:pt x="693825" y="693526"/>
                </a:moveTo>
                <a:lnTo>
                  <a:pt x="675238" y="693526"/>
                </a:lnTo>
                <a:lnTo>
                  <a:pt x="681585" y="699876"/>
                </a:lnTo>
                <a:lnTo>
                  <a:pt x="700178" y="699876"/>
                </a:lnTo>
                <a:lnTo>
                  <a:pt x="693825" y="693526"/>
                </a:lnTo>
                <a:close/>
              </a:path>
              <a:path w="2458720" h="2458084">
                <a:moveTo>
                  <a:pt x="700178" y="699876"/>
                </a:moveTo>
                <a:lnTo>
                  <a:pt x="681585" y="699876"/>
                </a:lnTo>
                <a:lnTo>
                  <a:pt x="687933" y="706226"/>
                </a:lnTo>
                <a:lnTo>
                  <a:pt x="706530" y="706226"/>
                </a:lnTo>
                <a:lnTo>
                  <a:pt x="700178" y="699876"/>
                </a:lnTo>
                <a:close/>
              </a:path>
              <a:path w="2458720" h="2458084">
                <a:moveTo>
                  <a:pt x="706530" y="706226"/>
                </a:moveTo>
                <a:lnTo>
                  <a:pt x="687933" y="706226"/>
                </a:lnTo>
                <a:lnTo>
                  <a:pt x="694280" y="712576"/>
                </a:lnTo>
                <a:lnTo>
                  <a:pt x="712883" y="712576"/>
                </a:lnTo>
                <a:lnTo>
                  <a:pt x="706530" y="706226"/>
                </a:lnTo>
                <a:close/>
              </a:path>
              <a:path w="2458720" h="2458084">
                <a:moveTo>
                  <a:pt x="712883" y="712576"/>
                </a:moveTo>
                <a:lnTo>
                  <a:pt x="694280" y="712576"/>
                </a:lnTo>
                <a:lnTo>
                  <a:pt x="700627" y="718926"/>
                </a:lnTo>
                <a:lnTo>
                  <a:pt x="719236" y="718926"/>
                </a:lnTo>
                <a:lnTo>
                  <a:pt x="712883" y="712576"/>
                </a:lnTo>
                <a:close/>
              </a:path>
              <a:path w="2458720" h="2458084">
                <a:moveTo>
                  <a:pt x="719236" y="718926"/>
                </a:moveTo>
                <a:lnTo>
                  <a:pt x="700627" y="718926"/>
                </a:lnTo>
                <a:lnTo>
                  <a:pt x="706974" y="725276"/>
                </a:lnTo>
                <a:lnTo>
                  <a:pt x="725589" y="725276"/>
                </a:lnTo>
                <a:lnTo>
                  <a:pt x="719236" y="718926"/>
                </a:lnTo>
                <a:close/>
              </a:path>
              <a:path w="2458720" h="2458084">
                <a:moveTo>
                  <a:pt x="725589" y="725276"/>
                </a:moveTo>
                <a:lnTo>
                  <a:pt x="706974" y="725276"/>
                </a:lnTo>
                <a:lnTo>
                  <a:pt x="713322" y="731626"/>
                </a:lnTo>
                <a:lnTo>
                  <a:pt x="731941" y="731626"/>
                </a:lnTo>
                <a:lnTo>
                  <a:pt x="725589" y="725276"/>
                </a:lnTo>
                <a:close/>
              </a:path>
              <a:path w="2458720" h="2458084">
                <a:moveTo>
                  <a:pt x="731941" y="731626"/>
                </a:moveTo>
                <a:lnTo>
                  <a:pt x="713322" y="731626"/>
                </a:lnTo>
                <a:lnTo>
                  <a:pt x="719669" y="737976"/>
                </a:lnTo>
                <a:lnTo>
                  <a:pt x="738294" y="737976"/>
                </a:lnTo>
                <a:lnTo>
                  <a:pt x="731941" y="731626"/>
                </a:lnTo>
                <a:close/>
              </a:path>
              <a:path w="2458720" h="2458084">
                <a:moveTo>
                  <a:pt x="738294" y="737976"/>
                </a:moveTo>
                <a:lnTo>
                  <a:pt x="719669" y="737976"/>
                </a:lnTo>
                <a:lnTo>
                  <a:pt x="726016" y="744326"/>
                </a:lnTo>
                <a:lnTo>
                  <a:pt x="744647" y="744326"/>
                </a:lnTo>
                <a:lnTo>
                  <a:pt x="738294" y="737976"/>
                </a:lnTo>
                <a:close/>
              </a:path>
              <a:path w="2458720" h="2458084">
                <a:moveTo>
                  <a:pt x="744647" y="744326"/>
                </a:moveTo>
                <a:lnTo>
                  <a:pt x="726016" y="744326"/>
                </a:lnTo>
                <a:lnTo>
                  <a:pt x="732363" y="750676"/>
                </a:lnTo>
                <a:lnTo>
                  <a:pt x="751000" y="750676"/>
                </a:lnTo>
                <a:lnTo>
                  <a:pt x="744647" y="744326"/>
                </a:lnTo>
                <a:close/>
              </a:path>
              <a:path w="2458720" h="2458084">
                <a:moveTo>
                  <a:pt x="751000" y="750676"/>
                </a:moveTo>
                <a:lnTo>
                  <a:pt x="732363" y="750676"/>
                </a:lnTo>
                <a:lnTo>
                  <a:pt x="738711" y="757026"/>
                </a:lnTo>
                <a:lnTo>
                  <a:pt x="757352" y="757026"/>
                </a:lnTo>
                <a:lnTo>
                  <a:pt x="751000" y="750676"/>
                </a:lnTo>
                <a:close/>
              </a:path>
              <a:path w="2458720" h="2458084">
                <a:moveTo>
                  <a:pt x="757352" y="757026"/>
                </a:moveTo>
                <a:lnTo>
                  <a:pt x="738711" y="757026"/>
                </a:lnTo>
                <a:lnTo>
                  <a:pt x="745058" y="763376"/>
                </a:lnTo>
                <a:lnTo>
                  <a:pt x="763705" y="763376"/>
                </a:lnTo>
                <a:lnTo>
                  <a:pt x="757352" y="757026"/>
                </a:lnTo>
                <a:close/>
              </a:path>
              <a:path w="2458720" h="2458084">
                <a:moveTo>
                  <a:pt x="763705" y="763376"/>
                </a:moveTo>
                <a:lnTo>
                  <a:pt x="745058" y="763376"/>
                </a:lnTo>
                <a:lnTo>
                  <a:pt x="751405" y="769726"/>
                </a:lnTo>
                <a:lnTo>
                  <a:pt x="770058" y="769726"/>
                </a:lnTo>
                <a:lnTo>
                  <a:pt x="763705" y="763376"/>
                </a:lnTo>
                <a:close/>
              </a:path>
              <a:path w="2458720" h="2458084">
                <a:moveTo>
                  <a:pt x="770058" y="769726"/>
                </a:moveTo>
                <a:lnTo>
                  <a:pt x="751405" y="769726"/>
                </a:lnTo>
                <a:lnTo>
                  <a:pt x="757752" y="776076"/>
                </a:lnTo>
                <a:lnTo>
                  <a:pt x="776411" y="776076"/>
                </a:lnTo>
                <a:lnTo>
                  <a:pt x="770058" y="769726"/>
                </a:lnTo>
                <a:close/>
              </a:path>
              <a:path w="2458720" h="2458084">
                <a:moveTo>
                  <a:pt x="776411" y="776076"/>
                </a:moveTo>
                <a:lnTo>
                  <a:pt x="757752" y="776076"/>
                </a:lnTo>
                <a:lnTo>
                  <a:pt x="770447" y="788776"/>
                </a:lnTo>
                <a:lnTo>
                  <a:pt x="789116" y="788776"/>
                </a:lnTo>
                <a:lnTo>
                  <a:pt x="776411" y="776076"/>
                </a:lnTo>
                <a:close/>
              </a:path>
              <a:path w="2458720" h="2458084">
                <a:moveTo>
                  <a:pt x="789116" y="788776"/>
                </a:moveTo>
                <a:lnTo>
                  <a:pt x="770447" y="788776"/>
                </a:lnTo>
                <a:lnTo>
                  <a:pt x="776794" y="795126"/>
                </a:lnTo>
                <a:lnTo>
                  <a:pt x="795469" y="795126"/>
                </a:lnTo>
                <a:lnTo>
                  <a:pt x="789116" y="788776"/>
                </a:lnTo>
                <a:close/>
              </a:path>
              <a:path w="2458720" h="2458084">
                <a:moveTo>
                  <a:pt x="795469" y="795126"/>
                </a:moveTo>
                <a:lnTo>
                  <a:pt x="776794" y="795126"/>
                </a:lnTo>
                <a:lnTo>
                  <a:pt x="783142" y="801476"/>
                </a:lnTo>
                <a:lnTo>
                  <a:pt x="801821" y="801476"/>
                </a:lnTo>
                <a:lnTo>
                  <a:pt x="795469" y="795126"/>
                </a:lnTo>
                <a:close/>
              </a:path>
              <a:path w="2458720" h="2458084">
                <a:moveTo>
                  <a:pt x="801821" y="801476"/>
                </a:moveTo>
                <a:lnTo>
                  <a:pt x="783142" y="801476"/>
                </a:lnTo>
                <a:lnTo>
                  <a:pt x="789489" y="807826"/>
                </a:lnTo>
                <a:lnTo>
                  <a:pt x="808174" y="807826"/>
                </a:lnTo>
                <a:lnTo>
                  <a:pt x="801821" y="801476"/>
                </a:lnTo>
                <a:close/>
              </a:path>
              <a:path w="2458720" h="2458084">
                <a:moveTo>
                  <a:pt x="808174" y="807826"/>
                </a:moveTo>
                <a:lnTo>
                  <a:pt x="789489" y="807826"/>
                </a:lnTo>
                <a:lnTo>
                  <a:pt x="795836" y="814176"/>
                </a:lnTo>
                <a:lnTo>
                  <a:pt x="814527" y="814176"/>
                </a:lnTo>
                <a:lnTo>
                  <a:pt x="808174" y="807826"/>
                </a:lnTo>
                <a:close/>
              </a:path>
              <a:path w="2458720" h="2458084">
                <a:moveTo>
                  <a:pt x="814527" y="814176"/>
                </a:moveTo>
                <a:lnTo>
                  <a:pt x="795836" y="814176"/>
                </a:lnTo>
                <a:lnTo>
                  <a:pt x="802183" y="820526"/>
                </a:lnTo>
                <a:lnTo>
                  <a:pt x="820880" y="820526"/>
                </a:lnTo>
                <a:lnTo>
                  <a:pt x="814527" y="814176"/>
                </a:lnTo>
                <a:close/>
              </a:path>
              <a:path w="2458720" h="2458084">
                <a:moveTo>
                  <a:pt x="820880" y="820526"/>
                </a:moveTo>
                <a:lnTo>
                  <a:pt x="802183" y="820526"/>
                </a:lnTo>
                <a:lnTo>
                  <a:pt x="808531" y="826876"/>
                </a:lnTo>
                <a:lnTo>
                  <a:pt x="827232" y="826876"/>
                </a:lnTo>
                <a:lnTo>
                  <a:pt x="820880" y="820526"/>
                </a:lnTo>
                <a:close/>
              </a:path>
              <a:path w="2458720" h="2458084">
                <a:moveTo>
                  <a:pt x="827232" y="826876"/>
                </a:moveTo>
                <a:lnTo>
                  <a:pt x="808531" y="826876"/>
                </a:lnTo>
                <a:lnTo>
                  <a:pt x="814878" y="833226"/>
                </a:lnTo>
                <a:lnTo>
                  <a:pt x="833585" y="833226"/>
                </a:lnTo>
                <a:lnTo>
                  <a:pt x="827232" y="826876"/>
                </a:lnTo>
                <a:close/>
              </a:path>
              <a:path w="2458720" h="2458084">
                <a:moveTo>
                  <a:pt x="833585" y="833226"/>
                </a:moveTo>
                <a:lnTo>
                  <a:pt x="814878" y="833226"/>
                </a:lnTo>
                <a:lnTo>
                  <a:pt x="860578" y="878946"/>
                </a:lnTo>
                <a:lnTo>
                  <a:pt x="879325" y="878946"/>
                </a:lnTo>
                <a:lnTo>
                  <a:pt x="833585" y="833226"/>
                </a:lnTo>
                <a:close/>
              </a:path>
              <a:path w="2458720" h="2458084">
                <a:moveTo>
                  <a:pt x="879325" y="878946"/>
                </a:moveTo>
                <a:lnTo>
                  <a:pt x="860578" y="878946"/>
                </a:lnTo>
                <a:lnTo>
                  <a:pt x="877081" y="895456"/>
                </a:lnTo>
                <a:lnTo>
                  <a:pt x="895842" y="895456"/>
                </a:lnTo>
                <a:lnTo>
                  <a:pt x="879325" y="878946"/>
                </a:lnTo>
                <a:close/>
              </a:path>
              <a:path w="2458720" h="2458084">
                <a:moveTo>
                  <a:pt x="895842" y="895456"/>
                </a:moveTo>
                <a:lnTo>
                  <a:pt x="877081" y="895456"/>
                </a:lnTo>
                <a:lnTo>
                  <a:pt x="898662" y="917046"/>
                </a:lnTo>
                <a:lnTo>
                  <a:pt x="917441" y="917046"/>
                </a:lnTo>
                <a:lnTo>
                  <a:pt x="895842" y="895456"/>
                </a:lnTo>
                <a:close/>
              </a:path>
              <a:path w="2458720" h="2458084">
                <a:moveTo>
                  <a:pt x="917441" y="917046"/>
                </a:moveTo>
                <a:lnTo>
                  <a:pt x="898662" y="917046"/>
                </a:lnTo>
                <a:lnTo>
                  <a:pt x="908817" y="927206"/>
                </a:lnTo>
                <a:lnTo>
                  <a:pt x="927606" y="927206"/>
                </a:lnTo>
                <a:lnTo>
                  <a:pt x="917441" y="917046"/>
                </a:lnTo>
                <a:close/>
              </a:path>
              <a:path w="2458720" h="2458084">
                <a:moveTo>
                  <a:pt x="927606" y="927206"/>
                </a:moveTo>
                <a:lnTo>
                  <a:pt x="908817" y="927206"/>
                </a:lnTo>
                <a:lnTo>
                  <a:pt x="940554" y="958956"/>
                </a:lnTo>
                <a:lnTo>
                  <a:pt x="959369" y="958956"/>
                </a:lnTo>
                <a:lnTo>
                  <a:pt x="927606" y="927206"/>
                </a:lnTo>
                <a:close/>
              </a:path>
              <a:path w="2458720" h="2458084">
                <a:moveTo>
                  <a:pt x="959369" y="958956"/>
                </a:moveTo>
                <a:lnTo>
                  <a:pt x="940554" y="958956"/>
                </a:lnTo>
                <a:lnTo>
                  <a:pt x="949440" y="967846"/>
                </a:lnTo>
                <a:lnTo>
                  <a:pt x="968263" y="967846"/>
                </a:lnTo>
                <a:lnTo>
                  <a:pt x="959369" y="958956"/>
                </a:lnTo>
                <a:close/>
              </a:path>
              <a:path w="2458720" h="2458084">
                <a:moveTo>
                  <a:pt x="968263" y="967846"/>
                </a:moveTo>
                <a:lnTo>
                  <a:pt x="949440" y="967846"/>
                </a:lnTo>
                <a:lnTo>
                  <a:pt x="965943" y="984356"/>
                </a:lnTo>
                <a:lnTo>
                  <a:pt x="984780" y="984356"/>
                </a:lnTo>
                <a:lnTo>
                  <a:pt x="968263" y="967846"/>
                </a:lnTo>
                <a:close/>
              </a:path>
              <a:path w="2458720" h="2458084">
                <a:moveTo>
                  <a:pt x="984780" y="984356"/>
                </a:moveTo>
                <a:lnTo>
                  <a:pt x="965943" y="984356"/>
                </a:lnTo>
                <a:lnTo>
                  <a:pt x="974829" y="993246"/>
                </a:lnTo>
                <a:lnTo>
                  <a:pt x="993674" y="993246"/>
                </a:lnTo>
                <a:lnTo>
                  <a:pt x="984780" y="984356"/>
                </a:lnTo>
                <a:close/>
              </a:path>
              <a:path w="2458720" h="2458084">
                <a:moveTo>
                  <a:pt x="993674" y="993246"/>
                </a:moveTo>
                <a:lnTo>
                  <a:pt x="974829" y="993246"/>
                </a:lnTo>
                <a:lnTo>
                  <a:pt x="981176" y="999596"/>
                </a:lnTo>
                <a:lnTo>
                  <a:pt x="1000027" y="999596"/>
                </a:lnTo>
                <a:lnTo>
                  <a:pt x="993674" y="993246"/>
                </a:lnTo>
                <a:close/>
              </a:path>
              <a:path w="2458720" h="2458084">
                <a:moveTo>
                  <a:pt x="1000027" y="999596"/>
                </a:moveTo>
                <a:lnTo>
                  <a:pt x="981176" y="999596"/>
                </a:lnTo>
                <a:lnTo>
                  <a:pt x="987523" y="1005946"/>
                </a:lnTo>
                <a:lnTo>
                  <a:pt x="1006380" y="1005946"/>
                </a:lnTo>
                <a:lnTo>
                  <a:pt x="1000027" y="999596"/>
                </a:lnTo>
                <a:close/>
              </a:path>
              <a:path w="2458720" h="2458084">
                <a:moveTo>
                  <a:pt x="1006380" y="1005946"/>
                </a:moveTo>
                <a:lnTo>
                  <a:pt x="987523" y="1005946"/>
                </a:lnTo>
                <a:lnTo>
                  <a:pt x="997679" y="1016106"/>
                </a:lnTo>
                <a:lnTo>
                  <a:pt x="1016544" y="1016106"/>
                </a:lnTo>
                <a:lnTo>
                  <a:pt x="1006380" y="1005946"/>
                </a:lnTo>
                <a:close/>
              </a:path>
              <a:path w="2458720" h="2458084">
                <a:moveTo>
                  <a:pt x="1016544" y="1016106"/>
                </a:moveTo>
                <a:lnTo>
                  <a:pt x="997679" y="1016106"/>
                </a:lnTo>
                <a:lnTo>
                  <a:pt x="1004026" y="1022456"/>
                </a:lnTo>
                <a:lnTo>
                  <a:pt x="1022897" y="1022456"/>
                </a:lnTo>
                <a:lnTo>
                  <a:pt x="1016544" y="1016106"/>
                </a:lnTo>
                <a:close/>
              </a:path>
              <a:path w="2458720" h="2458084">
                <a:moveTo>
                  <a:pt x="1022897" y="1022456"/>
                </a:moveTo>
                <a:lnTo>
                  <a:pt x="1004026" y="1022456"/>
                </a:lnTo>
                <a:lnTo>
                  <a:pt x="1006565" y="1024996"/>
                </a:lnTo>
                <a:lnTo>
                  <a:pt x="1025438" y="1024996"/>
                </a:lnTo>
                <a:lnTo>
                  <a:pt x="1022897" y="1022456"/>
                </a:lnTo>
                <a:close/>
              </a:path>
              <a:path w="2458720" h="2458084">
                <a:moveTo>
                  <a:pt x="1025438" y="1024996"/>
                </a:moveTo>
                <a:lnTo>
                  <a:pt x="1006565" y="1024996"/>
                </a:lnTo>
                <a:lnTo>
                  <a:pt x="1016721" y="1035156"/>
                </a:lnTo>
                <a:lnTo>
                  <a:pt x="1035602" y="1035156"/>
                </a:lnTo>
                <a:lnTo>
                  <a:pt x="1025438" y="1024996"/>
                </a:lnTo>
                <a:close/>
              </a:path>
              <a:path w="2458720" h="2458084">
                <a:moveTo>
                  <a:pt x="1035602" y="1035156"/>
                </a:moveTo>
                <a:lnTo>
                  <a:pt x="1016721" y="1035156"/>
                </a:lnTo>
                <a:lnTo>
                  <a:pt x="1029415" y="1047856"/>
                </a:lnTo>
                <a:lnTo>
                  <a:pt x="1048308" y="1047856"/>
                </a:lnTo>
                <a:lnTo>
                  <a:pt x="1035602" y="1035156"/>
                </a:lnTo>
                <a:close/>
              </a:path>
              <a:path w="2458720" h="2458084">
                <a:moveTo>
                  <a:pt x="1048308" y="1047856"/>
                </a:moveTo>
                <a:lnTo>
                  <a:pt x="1029415" y="1047856"/>
                </a:lnTo>
                <a:lnTo>
                  <a:pt x="1038302" y="1056746"/>
                </a:lnTo>
                <a:lnTo>
                  <a:pt x="1057201" y="1056746"/>
                </a:lnTo>
                <a:lnTo>
                  <a:pt x="1048308" y="1047856"/>
                </a:lnTo>
                <a:close/>
              </a:path>
              <a:path w="2458720" h="2458084">
                <a:moveTo>
                  <a:pt x="1057201" y="1056746"/>
                </a:moveTo>
                <a:lnTo>
                  <a:pt x="1038302" y="1056746"/>
                </a:lnTo>
                <a:lnTo>
                  <a:pt x="1048457" y="1066906"/>
                </a:lnTo>
                <a:lnTo>
                  <a:pt x="1067366" y="1066906"/>
                </a:lnTo>
                <a:lnTo>
                  <a:pt x="1057201" y="1056746"/>
                </a:lnTo>
                <a:close/>
              </a:path>
              <a:path w="2458720" h="2458084">
                <a:moveTo>
                  <a:pt x="1067366" y="1066906"/>
                </a:moveTo>
                <a:lnTo>
                  <a:pt x="1048457" y="1066906"/>
                </a:lnTo>
                <a:lnTo>
                  <a:pt x="1054805" y="1073256"/>
                </a:lnTo>
                <a:lnTo>
                  <a:pt x="1073719" y="1073256"/>
                </a:lnTo>
                <a:lnTo>
                  <a:pt x="1067366" y="1066906"/>
                </a:lnTo>
                <a:close/>
              </a:path>
              <a:path w="2458720" h="2458084">
                <a:moveTo>
                  <a:pt x="1073719" y="1073256"/>
                </a:moveTo>
                <a:lnTo>
                  <a:pt x="1054805" y="1073256"/>
                </a:lnTo>
                <a:lnTo>
                  <a:pt x="1057343" y="1075796"/>
                </a:lnTo>
                <a:lnTo>
                  <a:pt x="1076260" y="1075796"/>
                </a:lnTo>
                <a:lnTo>
                  <a:pt x="1073719" y="1073256"/>
                </a:lnTo>
                <a:close/>
              </a:path>
              <a:path w="2458720" h="2458084">
                <a:moveTo>
                  <a:pt x="1076260" y="1075796"/>
                </a:moveTo>
                <a:lnTo>
                  <a:pt x="1057343" y="1075796"/>
                </a:lnTo>
                <a:lnTo>
                  <a:pt x="1070038" y="1088496"/>
                </a:lnTo>
                <a:lnTo>
                  <a:pt x="1088965" y="1088496"/>
                </a:lnTo>
                <a:lnTo>
                  <a:pt x="1076260" y="1075796"/>
                </a:lnTo>
                <a:close/>
              </a:path>
              <a:path w="2458720" h="2458084">
                <a:moveTo>
                  <a:pt x="1088965" y="1088496"/>
                </a:moveTo>
                <a:lnTo>
                  <a:pt x="1070038" y="1088496"/>
                </a:lnTo>
                <a:lnTo>
                  <a:pt x="1080194" y="1098656"/>
                </a:lnTo>
                <a:lnTo>
                  <a:pt x="1099130" y="1098656"/>
                </a:lnTo>
                <a:lnTo>
                  <a:pt x="1088965" y="1088496"/>
                </a:lnTo>
                <a:close/>
              </a:path>
              <a:path w="2458720" h="2458084">
                <a:moveTo>
                  <a:pt x="1099130" y="1098656"/>
                </a:moveTo>
                <a:lnTo>
                  <a:pt x="1080194" y="1098656"/>
                </a:lnTo>
                <a:lnTo>
                  <a:pt x="1086541" y="1105006"/>
                </a:lnTo>
                <a:lnTo>
                  <a:pt x="1105482" y="1105006"/>
                </a:lnTo>
                <a:lnTo>
                  <a:pt x="1099130" y="1098656"/>
                </a:lnTo>
                <a:close/>
              </a:path>
              <a:path w="2458720" h="2458084">
                <a:moveTo>
                  <a:pt x="1105482" y="1105006"/>
                </a:moveTo>
                <a:lnTo>
                  <a:pt x="1086541" y="1105006"/>
                </a:lnTo>
                <a:lnTo>
                  <a:pt x="1092888" y="1111356"/>
                </a:lnTo>
                <a:lnTo>
                  <a:pt x="1111835" y="1111356"/>
                </a:lnTo>
                <a:lnTo>
                  <a:pt x="1105482" y="1105006"/>
                </a:lnTo>
                <a:close/>
              </a:path>
              <a:path w="2458720" h="2458084">
                <a:moveTo>
                  <a:pt x="1111835" y="1111356"/>
                </a:moveTo>
                <a:lnTo>
                  <a:pt x="1092888" y="1111356"/>
                </a:lnTo>
                <a:lnTo>
                  <a:pt x="1095427" y="1113896"/>
                </a:lnTo>
                <a:lnTo>
                  <a:pt x="1114376" y="1113896"/>
                </a:lnTo>
                <a:lnTo>
                  <a:pt x="1111835" y="1111356"/>
                </a:lnTo>
                <a:close/>
              </a:path>
              <a:path w="2458720" h="2458084">
                <a:moveTo>
                  <a:pt x="1114376" y="1113896"/>
                </a:moveTo>
                <a:lnTo>
                  <a:pt x="1095427" y="1113896"/>
                </a:lnTo>
                <a:lnTo>
                  <a:pt x="1101774" y="1120246"/>
                </a:lnTo>
                <a:lnTo>
                  <a:pt x="1120729" y="1120246"/>
                </a:lnTo>
                <a:lnTo>
                  <a:pt x="1114376" y="1113896"/>
                </a:lnTo>
                <a:close/>
              </a:path>
              <a:path w="2458720" h="2458084">
                <a:moveTo>
                  <a:pt x="1120729" y="1120246"/>
                </a:moveTo>
                <a:lnTo>
                  <a:pt x="1101774" y="1120246"/>
                </a:lnTo>
                <a:lnTo>
                  <a:pt x="1146205" y="1164696"/>
                </a:lnTo>
                <a:lnTo>
                  <a:pt x="1165198" y="1164696"/>
                </a:lnTo>
                <a:lnTo>
                  <a:pt x="1120729" y="1120246"/>
                </a:lnTo>
                <a:close/>
              </a:path>
              <a:path w="2458720" h="2458084">
                <a:moveTo>
                  <a:pt x="1165198" y="1164696"/>
                </a:moveTo>
                <a:lnTo>
                  <a:pt x="1146205" y="1164696"/>
                </a:lnTo>
                <a:lnTo>
                  <a:pt x="1162708" y="1181206"/>
                </a:lnTo>
                <a:lnTo>
                  <a:pt x="1181715" y="1181206"/>
                </a:lnTo>
                <a:lnTo>
                  <a:pt x="1165198" y="1164696"/>
                </a:lnTo>
                <a:close/>
              </a:path>
              <a:path w="2458720" h="2458084">
                <a:moveTo>
                  <a:pt x="1181715" y="1181206"/>
                </a:moveTo>
                <a:lnTo>
                  <a:pt x="1162708" y="1181206"/>
                </a:lnTo>
                <a:lnTo>
                  <a:pt x="1241414" y="1259946"/>
                </a:lnTo>
                <a:lnTo>
                  <a:pt x="1260489" y="1259946"/>
                </a:lnTo>
                <a:lnTo>
                  <a:pt x="1181715" y="1181206"/>
                </a:lnTo>
                <a:close/>
              </a:path>
              <a:path w="2458720" h="2458084">
                <a:moveTo>
                  <a:pt x="1260489" y="1259946"/>
                </a:moveTo>
                <a:lnTo>
                  <a:pt x="1241414" y="1259946"/>
                </a:lnTo>
                <a:lnTo>
                  <a:pt x="1260456" y="1278996"/>
                </a:lnTo>
                <a:lnTo>
                  <a:pt x="1279547" y="1278996"/>
                </a:lnTo>
                <a:lnTo>
                  <a:pt x="1260489" y="1259946"/>
                </a:lnTo>
                <a:close/>
              </a:path>
              <a:path w="2458720" h="2458084">
                <a:moveTo>
                  <a:pt x="1279547" y="1278996"/>
                </a:moveTo>
                <a:lnTo>
                  <a:pt x="1260456" y="1278996"/>
                </a:lnTo>
                <a:lnTo>
                  <a:pt x="1353126" y="1371706"/>
                </a:lnTo>
                <a:lnTo>
                  <a:pt x="1372297" y="1371706"/>
                </a:lnTo>
                <a:lnTo>
                  <a:pt x="1279547" y="1278996"/>
                </a:lnTo>
                <a:close/>
              </a:path>
              <a:path w="2458720" h="2458084">
                <a:moveTo>
                  <a:pt x="1372297" y="1371706"/>
                </a:moveTo>
                <a:lnTo>
                  <a:pt x="1353126" y="1371706"/>
                </a:lnTo>
                <a:lnTo>
                  <a:pt x="1362012" y="1380596"/>
                </a:lnTo>
                <a:lnTo>
                  <a:pt x="1381191" y="1380596"/>
                </a:lnTo>
                <a:lnTo>
                  <a:pt x="1372297" y="1371706"/>
                </a:lnTo>
                <a:close/>
              </a:path>
              <a:path w="2458720" h="2458084">
                <a:moveTo>
                  <a:pt x="1381191" y="1380596"/>
                </a:moveTo>
                <a:lnTo>
                  <a:pt x="1362012" y="1380596"/>
                </a:lnTo>
                <a:lnTo>
                  <a:pt x="1384862" y="1403456"/>
                </a:lnTo>
                <a:lnTo>
                  <a:pt x="1404061" y="1403456"/>
                </a:lnTo>
                <a:lnTo>
                  <a:pt x="1381191" y="1380596"/>
                </a:lnTo>
                <a:close/>
              </a:path>
              <a:path w="2458720" h="2458084">
                <a:moveTo>
                  <a:pt x="1404061" y="1403456"/>
                </a:moveTo>
                <a:lnTo>
                  <a:pt x="1384862" y="1403456"/>
                </a:lnTo>
                <a:lnTo>
                  <a:pt x="1397557" y="1416156"/>
                </a:lnTo>
                <a:lnTo>
                  <a:pt x="1416766" y="1416156"/>
                </a:lnTo>
                <a:lnTo>
                  <a:pt x="1404061" y="1403456"/>
                </a:lnTo>
                <a:close/>
              </a:path>
              <a:path w="2458720" h="2458084">
                <a:moveTo>
                  <a:pt x="1416766" y="1416156"/>
                </a:moveTo>
                <a:lnTo>
                  <a:pt x="1397557" y="1416156"/>
                </a:lnTo>
                <a:lnTo>
                  <a:pt x="1461029" y="1479656"/>
                </a:lnTo>
                <a:lnTo>
                  <a:pt x="1480294" y="1479656"/>
                </a:lnTo>
                <a:lnTo>
                  <a:pt x="1416766" y="1416156"/>
                </a:lnTo>
                <a:close/>
              </a:path>
              <a:path w="2458720" h="2458084">
                <a:moveTo>
                  <a:pt x="1480294" y="1479656"/>
                </a:moveTo>
                <a:lnTo>
                  <a:pt x="1461029" y="1479656"/>
                </a:lnTo>
                <a:lnTo>
                  <a:pt x="1511808" y="1530456"/>
                </a:lnTo>
                <a:lnTo>
                  <a:pt x="1531116" y="1530456"/>
                </a:lnTo>
                <a:lnTo>
                  <a:pt x="1480294" y="1479656"/>
                </a:lnTo>
                <a:close/>
              </a:path>
              <a:path w="2458720" h="2458084">
                <a:moveTo>
                  <a:pt x="1531116" y="1530456"/>
                </a:moveTo>
                <a:lnTo>
                  <a:pt x="1511808" y="1530456"/>
                </a:lnTo>
                <a:lnTo>
                  <a:pt x="1518155" y="1536806"/>
                </a:lnTo>
                <a:lnTo>
                  <a:pt x="1537468" y="1536806"/>
                </a:lnTo>
                <a:lnTo>
                  <a:pt x="1531116" y="1530456"/>
                </a:lnTo>
                <a:close/>
              </a:path>
              <a:path w="2458720" h="2458084">
                <a:moveTo>
                  <a:pt x="1537468" y="1536806"/>
                </a:moveTo>
                <a:lnTo>
                  <a:pt x="1518155" y="1536806"/>
                </a:lnTo>
                <a:lnTo>
                  <a:pt x="1558777" y="1577446"/>
                </a:lnTo>
                <a:lnTo>
                  <a:pt x="1578126" y="1577446"/>
                </a:lnTo>
                <a:lnTo>
                  <a:pt x="1537468" y="1536806"/>
                </a:lnTo>
                <a:close/>
              </a:path>
              <a:path w="2458720" h="2458084">
                <a:moveTo>
                  <a:pt x="1578126" y="1577446"/>
                </a:moveTo>
                <a:lnTo>
                  <a:pt x="1558777" y="1577446"/>
                </a:lnTo>
                <a:lnTo>
                  <a:pt x="1568933" y="1587606"/>
                </a:lnTo>
                <a:lnTo>
                  <a:pt x="1588290" y="1587606"/>
                </a:lnTo>
                <a:lnTo>
                  <a:pt x="1578126" y="1577446"/>
                </a:lnTo>
                <a:close/>
              </a:path>
              <a:path w="2458720" h="2458084">
                <a:moveTo>
                  <a:pt x="1588290" y="1587606"/>
                </a:moveTo>
                <a:lnTo>
                  <a:pt x="1568933" y="1587606"/>
                </a:lnTo>
                <a:lnTo>
                  <a:pt x="1577819" y="1596496"/>
                </a:lnTo>
                <a:lnTo>
                  <a:pt x="1597184" y="1596496"/>
                </a:lnTo>
                <a:lnTo>
                  <a:pt x="1588290" y="1587606"/>
                </a:lnTo>
                <a:close/>
              </a:path>
              <a:path w="2458720" h="2458084">
                <a:moveTo>
                  <a:pt x="1597184" y="1596496"/>
                </a:moveTo>
                <a:lnTo>
                  <a:pt x="1577819" y="1596496"/>
                </a:lnTo>
                <a:lnTo>
                  <a:pt x="1596861" y="1615546"/>
                </a:lnTo>
                <a:lnTo>
                  <a:pt x="1616242" y="1615546"/>
                </a:lnTo>
                <a:lnTo>
                  <a:pt x="1597184" y="1596496"/>
                </a:lnTo>
                <a:close/>
              </a:path>
              <a:path w="2458720" h="2458084">
                <a:moveTo>
                  <a:pt x="1616242" y="1615546"/>
                </a:moveTo>
                <a:lnTo>
                  <a:pt x="1596861" y="1615546"/>
                </a:lnTo>
                <a:lnTo>
                  <a:pt x="1600669" y="1619356"/>
                </a:lnTo>
                <a:lnTo>
                  <a:pt x="1620054" y="1619356"/>
                </a:lnTo>
                <a:lnTo>
                  <a:pt x="1616242" y="1615546"/>
                </a:lnTo>
                <a:close/>
              </a:path>
              <a:path w="2458720" h="2458084">
                <a:moveTo>
                  <a:pt x="1620054" y="1619356"/>
                </a:moveTo>
                <a:lnTo>
                  <a:pt x="1600669" y="1619356"/>
                </a:lnTo>
                <a:lnTo>
                  <a:pt x="1609555" y="1628246"/>
                </a:lnTo>
                <a:lnTo>
                  <a:pt x="1628948" y="1628246"/>
                </a:lnTo>
                <a:lnTo>
                  <a:pt x="1620054" y="1619356"/>
                </a:lnTo>
                <a:close/>
              </a:path>
              <a:path w="2458720" h="2458084">
                <a:moveTo>
                  <a:pt x="1628948" y="1628246"/>
                </a:moveTo>
                <a:lnTo>
                  <a:pt x="1609555" y="1628246"/>
                </a:lnTo>
                <a:lnTo>
                  <a:pt x="1615903" y="1634596"/>
                </a:lnTo>
                <a:lnTo>
                  <a:pt x="1635300" y="1634596"/>
                </a:lnTo>
                <a:lnTo>
                  <a:pt x="1628948" y="1628246"/>
                </a:lnTo>
                <a:close/>
              </a:path>
              <a:path w="2458720" h="2458084">
                <a:moveTo>
                  <a:pt x="1635300" y="1634596"/>
                </a:moveTo>
                <a:lnTo>
                  <a:pt x="1615903" y="1634596"/>
                </a:lnTo>
                <a:lnTo>
                  <a:pt x="1628597" y="1647296"/>
                </a:lnTo>
                <a:lnTo>
                  <a:pt x="1648006" y="1647296"/>
                </a:lnTo>
                <a:lnTo>
                  <a:pt x="1635300" y="1634596"/>
                </a:lnTo>
                <a:close/>
              </a:path>
              <a:path w="2458720" h="2458084">
                <a:moveTo>
                  <a:pt x="2259139" y="2258166"/>
                </a:moveTo>
                <a:lnTo>
                  <a:pt x="2239204" y="2258166"/>
                </a:lnTo>
                <a:lnTo>
                  <a:pt x="2438508" y="2457556"/>
                </a:lnTo>
                <a:lnTo>
                  <a:pt x="2458615" y="2457556"/>
                </a:lnTo>
                <a:lnTo>
                  <a:pt x="2259139" y="2258166"/>
                </a:lnTo>
                <a:close/>
              </a:path>
              <a:path w="2458720" h="2458084">
                <a:moveTo>
                  <a:pt x="2256598" y="2255626"/>
                </a:moveTo>
                <a:lnTo>
                  <a:pt x="2236665" y="2255626"/>
                </a:lnTo>
                <a:lnTo>
                  <a:pt x="2237935" y="2256896"/>
                </a:lnTo>
                <a:lnTo>
                  <a:pt x="2257869" y="2256896"/>
                </a:lnTo>
                <a:lnTo>
                  <a:pt x="2256598" y="2255626"/>
                </a:lnTo>
                <a:close/>
              </a:path>
              <a:path w="2458720" h="2458084">
                <a:moveTo>
                  <a:pt x="2252786" y="2251816"/>
                </a:moveTo>
                <a:lnTo>
                  <a:pt x="2232857" y="2251816"/>
                </a:lnTo>
                <a:lnTo>
                  <a:pt x="2235396" y="2254356"/>
                </a:lnTo>
                <a:lnTo>
                  <a:pt x="2255327" y="2254356"/>
                </a:lnTo>
                <a:lnTo>
                  <a:pt x="2252786" y="2251816"/>
                </a:lnTo>
                <a:close/>
              </a:path>
              <a:path w="2458720" h="2458084">
                <a:moveTo>
                  <a:pt x="2250245" y="2249276"/>
                </a:moveTo>
                <a:lnTo>
                  <a:pt x="2230318" y="2249276"/>
                </a:lnTo>
                <a:lnTo>
                  <a:pt x="2231587" y="2250546"/>
                </a:lnTo>
                <a:lnTo>
                  <a:pt x="2251516" y="2250546"/>
                </a:lnTo>
                <a:lnTo>
                  <a:pt x="2250245" y="2249276"/>
                </a:lnTo>
                <a:close/>
              </a:path>
              <a:path w="2458720" h="2458084">
                <a:moveTo>
                  <a:pt x="2246434" y="2245466"/>
                </a:moveTo>
                <a:lnTo>
                  <a:pt x="2226510" y="2245466"/>
                </a:lnTo>
                <a:lnTo>
                  <a:pt x="2229049" y="2248006"/>
                </a:lnTo>
                <a:lnTo>
                  <a:pt x="2248975" y="2248006"/>
                </a:lnTo>
                <a:lnTo>
                  <a:pt x="2246434" y="2245466"/>
                </a:lnTo>
                <a:close/>
              </a:path>
              <a:path w="2458720" h="2458084">
                <a:moveTo>
                  <a:pt x="2243893" y="2242926"/>
                </a:moveTo>
                <a:lnTo>
                  <a:pt x="2223971" y="2242926"/>
                </a:lnTo>
                <a:lnTo>
                  <a:pt x="2225240" y="2244196"/>
                </a:lnTo>
                <a:lnTo>
                  <a:pt x="2245163" y="2244196"/>
                </a:lnTo>
                <a:lnTo>
                  <a:pt x="2243893" y="2242926"/>
                </a:lnTo>
                <a:close/>
              </a:path>
              <a:path w="2458720" h="2458084">
                <a:moveTo>
                  <a:pt x="2240081" y="2239116"/>
                </a:moveTo>
                <a:lnTo>
                  <a:pt x="2220162" y="2239116"/>
                </a:lnTo>
                <a:lnTo>
                  <a:pt x="2222701" y="2241656"/>
                </a:lnTo>
                <a:lnTo>
                  <a:pt x="2242622" y="2241656"/>
                </a:lnTo>
                <a:lnTo>
                  <a:pt x="2240081" y="2239116"/>
                </a:lnTo>
                <a:close/>
              </a:path>
              <a:path w="2458720" h="2458084">
                <a:moveTo>
                  <a:pt x="2237540" y="2236576"/>
                </a:moveTo>
                <a:lnTo>
                  <a:pt x="2217624" y="2236576"/>
                </a:lnTo>
                <a:lnTo>
                  <a:pt x="2218893" y="2237846"/>
                </a:lnTo>
                <a:lnTo>
                  <a:pt x="2238810" y="2237846"/>
                </a:lnTo>
                <a:lnTo>
                  <a:pt x="2237540" y="2236576"/>
                </a:lnTo>
                <a:close/>
              </a:path>
              <a:path w="2458720" h="2458084">
                <a:moveTo>
                  <a:pt x="2233728" y="2232766"/>
                </a:moveTo>
                <a:lnTo>
                  <a:pt x="2213815" y="2232766"/>
                </a:lnTo>
                <a:lnTo>
                  <a:pt x="2216354" y="2235306"/>
                </a:lnTo>
                <a:lnTo>
                  <a:pt x="2236269" y="2235306"/>
                </a:lnTo>
                <a:lnTo>
                  <a:pt x="2233728" y="2232766"/>
                </a:lnTo>
                <a:close/>
              </a:path>
              <a:path w="2458720" h="2458084">
                <a:moveTo>
                  <a:pt x="2231187" y="2230226"/>
                </a:moveTo>
                <a:lnTo>
                  <a:pt x="2211276" y="2230226"/>
                </a:lnTo>
                <a:lnTo>
                  <a:pt x="2212546" y="2231496"/>
                </a:lnTo>
                <a:lnTo>
                  <a:pt x="2232458" y="2231496"/>
                </a:lnTo>
                <a:lnTo>
                  <a:pt x="2231187" y="2230226"/>
                </a:lnTo>
                <a:close/>
              </a:path>
              <a:path w="2458720" h="2458084">
                <a:moveTo>
                  <a:pt x="2227375" y="2226416"/>
                </a:moveTo>
                <a:lnTo>
                  <a:pt x="2207468" y="2226416"/>
                </a:lnTo>
                <a:lnTo>
                  <a:pt x="2210007" y="2228956"/>
                </a:lnTo>
                <a:lnTo>
                  <a:pt x="2229916" y="2228956"/>
                </a:lnTo>
                <a:lnTo>
                  <a:pt x="2227375" y="2226416"/>
                </a:lnTo>
                <a:close/>
              </a:path>
              <a:path w="2458720" h="2458084">
                <a:moveTo>
                  <a:pt x="2224834" y="2223876"/>
                </a:moveTo>
                <a:lnTo>
                  <a:pt x="2204929" y="2223876"/>
                </a:lnTo>
                <a:lnTo>
                  <a:pt x="2206198" y="2225146"/>
                </a:lnTo>
                <a:lnTo>
                  <a:pt x="2226105" y="2225146"/>
                </a:lnTo>
                <a:lnTo>
                  <a:pt x="2224834" y="2223876"/>
                </a:lnTo>
                <a:close/>
              </a:path>
              <a:path w="2458720" h="2458084">
                <a:moveTo>
                  <a:pt x="2221023" y="2220066"/>
                </a:moveTo>
                <a:lnTo>
                  <a:pt x="2201121" y="2220066"/>
                </a:lnTo>
                <a:lnTo>
                  <a:pt x="2203660" y="2222606"/>
                </a:lnTo>
                <a:lnTo>
                  <a:pt x="2223564" y="2222606"/>
                </a:lnTo>
                <a:lnTo>
                  <a:pt x="2221023" y="2220066"/>
                </a:lnTo>
                <a:close/>
              </a:path>
              <a:path w="2458720" h="2458084">
                <a:moveTo>
                  <a:pt x="2218482" y="2217526"/>
                </a:moveTo>
                <a:lnTo>
                  <a:pt x="2198582" y="2217526"/>
                </a:lnTo>
                <a:lnTo>
                  <a:pt x="2199851" y="2218796"/>
                </a:lnTo>
                <a:lnTo>
                  <a:pt x="2219752" y="2218796"/>
                </a:lnTo>
                <a:lnTo>
                  <a:pt x="2218482" y="2217526"/>
                </a:lnTo>
                <a:close/>
              </a:path>
              <a:path w="2458720" h="2458084">
                <a:moveTo>
                  <a:pt x="2214670" y="2213716"/>
                </a:moveTo>
                <a:lnTo>
                  <a:pt x="2194773" y="2213716"/>
                </a:lnTo>
                <a:lnTo>
                  <a:pt x="2197312" y="2216256"/>
                </a:lnTo>
                <a:lnTo>
                  <a:pt x="2217211" y="2216256"/>
                </a:lnTo>
                <a:lnTo>
                  <a:pt x="2214670" y="2213716"/>
                </a:lnTo>
                <a:close/>
              </a:path>
              <a:path w="2458720" h="2458084">
                <a:moveTo>
                  <a:pt x="2212129" y="2211176"/>
                </a:moveTo>
                <a:lnTo>
                  <a:pt x="2192234" y="2211176"/>
                </a:lnTo>
                <a:lnTo>
                  <a:pt x="2193504" y="2212446"/>
                </a:lnTo>
                <a:lnTo>
                  <a:pt x="2213399" y="2212446"/>
                </a:lnTo>
                <a:lnTo>
                  <a:pt x="2212129" y="2211176"/>
                </a:lnTo>
                <a:close/>
              </a:path>
              <a:path w="2458720" h="2458084">
                <a:moveTo>
                  <a:pt x="2208317" y="2207366"/>
                </a:moveTo>
                <a:lnTo>
                  <a:pt x="2188426" y="2207366"/>
                </a:lnTo>
                <a:lnTo>
                  <a:pt x="2190965" y="2209906"/>
                </a:lnTo>
                <a:lnTo>
                  <a:pt x="2210858" y="2209906"/>
                </a:lnTo>
                <a:lnTo>
                  <a:pt x="2208317" y="2207366"/>
                </a:lnTo>
                <a:close/>
              </a:path>
              <a:path w="2458720" h="2458084">
                <a:moveTo>
                  <a:pt x="2205776" y="2204826"/>
                </a:moveTo>
                <a:lnTo>
                  <a:pt x="2185887" y="2204826"/>
                </a:lnTo>
                <a:lnTo>
                  <a:pt x="2187157" y="2206096"/>
                </a:lnTo>
                <a:lnTo>
                  <a:pt x="2207047" y="2206096"/>
                </a:lnTo>
                <a:lnTo>
                  <a:pt x="2205776" y="2204826"/>
                </a:lnTo>
                <a:close/>
              </a:path>
              <a:path w="2458720" h="2458084">
                <a:moveTo>
                  <a:pt x="2201964" y="2201016"/>
                </a:moveTo>
                <a:lnTo>
                  <a:pt x="2182079" y="2201016"/>
                </a:lnTo>
                <a:lnTo>
                  <a:pt x="2184618" y="2203556"/>
                </a:lnTo>
                <a:lnTo>
                  <a:pt x="2204506" y="2203556"/>
                </a:lnTo>
                <a:lnTo>
                  <a:pt x="2201964" y="2201016"/>
                </a:lnTo>
                <a:close/>
              </a:path>
              <a:path w="2458720" h="2458084">
                <a:moveTo>
                  <a:pt x="2199423" y="2198476"/>
                </a:moveTo>
                <a:lnTo>
                  <a:pt x="2179540" y="2198476"/>
                </a:lnTo>
                <a:lnTo>
                  <a:pt x="2180809" y="2199746"/>
                </a:lnTo>
                <a:lnTo>
                  <a:pt x="2200694" y="2199746"/>
                </a:lnTo>
                <a:lnTo>
                  <a:pt x="2199423" y="2198476"/>
                </a:lnTo>
                <a:close/>
              </a:path>
              <a:path w="2458720" h="2458084">
                <a:moveTo>
                  <a:pt x="2195612" y="2194666"/>
                </a:moveTo>
                <a:lnTo>
                  <a:pt x="2175732" y="2194666"/>
                </a:lnTo>
                <a:lnTo>
                  <a:pt x="2178270" y="2197206"/>
                </a:lnTo>
                <a:lnTo>
                  <a:pt x="2198153" y="2197206"/>
                </a:lnTo>
                <a:lnTo>
                  <a:pt x="2195612" y="2194666"/>
                </a:lnTo>
                <a:close/>
              </a:path>
              <a:path w="2458720" h="2458084">
                <a:moveTo>
                  <a:pt x="2193071" y="2192126"/>
                </a:moveTo>
                <a:lnTo>
                  <a:pt x="2173193" y="2192126"/>
                </a:lnTo>
                <a:lnTo>
                  <a:pt x="2174462" y="2193396"/>
                </a:lnTo>
                <a:lnTo>
                  <a:pt x="2194341" y="2193396"/>
                </a:lnTo>
                <a:lnTo>
                  <a:pt x="2193071" y="2192126"/>
                </a:lnTo>
                <a:close/>
              </a:path>
              <a:path w="2458720" h="2458084">
                <a:moveTo>
                  <a:pt x="2189259" y="2188316"/>
                </a:moveTo>
                <a:lnTo>
                  <a:pt x="2169384" y="2188316"/>
                </a:lnTo>
                <a:lnTo>
                  <a:pt x="2171923" y="2190856"/>
                </a:lnTo>
                <a:lnTo>
                  <a:pt x="2191800" y="2190856"/>
                </a:lnTo>
                <a:lnTo>
                  <a:pt x="2189259" y="2188316"/>
                </a:lnTo>
                <a:close/>
              </a:path>
              <a:path w="2458720" h="2458084">
                <a:moveTo>
                  <a:pt x="2186718" y="2185776"/>
                </a:moveTo>
                <a:lnTo>
                  <a:pt x="2166845" y="2185776"/>
                </a:lnTo>
                <a:lnTo>
                  <a:pt x="2168115" y="2187046"/>
                </a:lnTo>
                <a:lnTo>
                  <a:pt x="2187988" y="2187046"/>
                </a:lnTo>
                <a:lnTo>
                  <a:pt x="2186718" y="2185776"/>
                </a:lnTo>
                <a:close/>
              </a:path>
              <a:path w="2458720" h="2458084">
                <a:moveTo>
                  <a:pt x="2182906" y="2181966"/>
                </a:moveTo>
                <a:lnTo>
                  <a:pt x="2163037" y="2181966"/>
                </a:lnTo>
                <a:lnTo>
                  <a:pt x="2165576" y="2184506"/>
                </a:lnTo>
                <a:lnTo>
                  <a:pt x="2185447" y="2184506"/>
                </a:lnTo>
                <a:lnTo>
                  <a:pt x="2182906" y="2181966"/>
                </a:lnTo>
                <a:close/>
              </a:path>
              <a:path w="2458720" h="2458084">
                <a:moveTo>
                  <a:pt x="2180365" y="2179426"/>
                </a:moveTo>
                <a:lnTo>
                  <a:pt x="2160498" y="2179426"/>
                </a:lnTo>
                <a:lnTo>
                  <a:pt x="2161768" y="2180696"/>
                </a:lnTo>
                <a:lnTo>
                  <a:pt x="2181636" y="2180696"/>
                </a:lnTo>
                <a:lnTo>
                  <a:pt x="2180365" y="2179426"/>
                </a:lnTo>
                <a:close/>
              </a:path>
              <a:path w="2458720" h="2458084">
                <a:moveTo>
                  <a:pt x="2176554" y="2175616"/>
                </a:moveTo>
                <a:lnTo>
                  <a:pt x="2156690" y="2175616"/>
                </a:lnTo>
                <a:lnTo>
                  <a:pt x="2159229" y="2178156"/>
                </a:lnTo>
                <a:lnTo>
                  <a:pt x="2179095" y="2178156"/>
                </a:lnTo>
                <a:lnTo>
                  <a:pt x="2176554" y="2175616"/>
                </a:lnTo>
                <a:close/>
              </a:path>
              <a:path w="2458720" h="2458084">
                <a:moveTo>
                  <a:pt x="2174012" y="2173076"/>
                </a:moveTo>
                <a:lnTo>
                  <a:pt x="2154151" y="2173076"/>
                </a:lnTo>
                <a:lnTo>
                  <a:pt x="2155420" y="2174346"/>
                </a:lnTo>
                <a:lnTo>
                  <a:pt x="2175283" y="2174346"/>
                </a:lnTo>
                <a:lnTo>
                  <a:pt x="2174012" y="2173076"/>
                </a:lnTo>
                <a:close/>
              </a:path>
              <a:path w="2458720" h="2458084">
                <a:moveTo>
                  <a:pt x="2170201" y="2169266"/>
                </a:moveTo>
                <a:lnTo>
                  <a:pt x="2150342" y="2169266"/>
                </a:lnTo>
                <a:lnTo>
                  <a:pt x="2152881" y="2171806"/>
                </a:lnTo>
                <a:lnTo>
                  <a:pt x="2172742" y="2171806"/>
                </a:lnTo>
                <a:lnTo>
                  <a:pt x="2170201" y="2169266"/>
                </a:lnTo>
                <a:close/>
              </a:path>
              <a:path w="2458720" h="2458084">
                <a:moveTo>
                  <a:pt x="2167660" y="2166726"/>
                </a:moveTo>
                <a:lnTo>
                  <a:pt x="2147804" y="2166726"/>
                </a:lnTo>
                <a:lnTo>
                  <a:pt x="2149073" y="2167996"/>
                </a:lnTo>
                <a:lnTo>
                  <a:pt x="2168930" y="2167996"/>
                </a:lnTo>
                <a:lnTo>
                  <a:pt x="2167660" y="2166726"/>
                </a:lnTo>
                <a:close/>
              </a:path>
              <a:path w="2458720" h="2458084">
                <a:moveTo>
                  <a:pt x="2161307" y="2160376"/>
                </a:moveTo>
                <a:lnTo>
                  <a:pt x="2141456" y="2160376"/>
                </a:lnTo>
                <a:lnTo>
                  <a:pt x="2146534" y="2165456"/>
                </a:lnTo>
                <a:lnTo>
                  <a:pt x="2166389" y="2165456"/>
                </a:lnTo>
                <a:lnTo>
                  <a:pt x="2161307" y="2160376"/>
                </a:lnTo>
                <a:close/>
              </a:path>
              <a:path w="2458720" h="2458084">
                <a:moveTo>
                  <a:pt x="2157495" y="2156566"/>
                </a:moveTo>
                <a:lnTo>
                  <a:pt x="2137648" y="2156566"/>
                </a:lnTo>
                <a:lnTo>
                  <a:pt x="2140187" y="2159106"/>
                </a:lnTo>
                <a:lnTo>
                  <a:pt x="2160036" y="2159106"/>
                </a:lnTo>
                <a:lnTo>
                  <a:pt x="2157495" y="2156566"/>
                </a:lnTo>
                <a:close/>
              </a:path>
              <a:path w="2458720" h="2458084">
                <a:moveTo>
                  <a:pt x="2154954" y="2154026"/>
                </a:moveTo>
                <a:lnTo>
                  <a:pt x="2135109" y="2154026"/>
                </a:lnTo>
                <a:lnTo>
                  <a:pt x="2136379" y="2155296"/>
                </a:lnTo>
                <a:lnTo>
                  <a:pt x="2156225" y="2155296"/>
                </a:lnTo>
                <a:lnTo>
                  <a:pt x="2154954" y="2154026"/>
                </a:lnTo>
                <a:close/>
              </a:path>
              <a:path w="2458720" h="2458084">
                <a:moveTo>
                  <a:pt x="2151143" y="2150216"/>
                </a:moveTo>
                <a:lnTo>
                  <a:pt x="2131301" y="2150216"/>
                </a:lnTo>
                <a:lnTo>
                  <a:pt x="2133840" y="2152756"/>
                </a:lnTo>
                <a:lnTo>
                  <a:pt x="2153684" y="2152756"/>
                </a:lnTo>
                <a:lnTo>
                  <a:pt x="2151143" y="2150216"/>
                </a:lnTo>
                <a:close/>
              </a:path>
              <a:path w="2458720" h="2458084">
                <a:moveTo>
                  <a:pt x="2148601" y="2147676"/>
                </a:moveTo>
                <a:lnTo>
                  <a:pt x="2128762" y="2147676"/>
                </a:lnTo>
                <a:lnTo>
                  <a:pt x="2130031" y="2148946"/>
                </a:lnTo>
                <a:lnTo>
                  <a:pt x="2149872" y="2148946"/>
                </a:lnTo>
                <a:lnTo>
                  <a:pt x="2148601" y="2147676"/>
                </a:lnTo>
                <a:close/>
              </a:path>
              <a:path w="2458720" h="2458084">
                <a:moveTo>
                  <a:pt x="2144790" y="2143866"/>
                </a:moveTo>
                <a:lnTo>
                  <a:pt x="2124953" y="2143866"/>
                </a:lnTo>
                <a:lnTo>
                  <a:pt x="2127492" y="2146406"/>
                </a:lnTo>
                <a:lnTo>
                  <a:pt x="2147331" y="2146406"/>
                </a:lnTo>
                <a:lnTo>
                  <a:pt x="2144790" y="2143866"/>
                </a:lnTo>
                <a:close/>
              </a:path>
              <a:path w="2458720" h="2458084">
                <a:moveTo>
                  <a:pt x="2142249" y="2141326"/>
                </a:moveTo>
                <a:lnTo>
                  <a:pt x="2122415" y="2141326"/>
                </a:lnTo>
                <a:lnTo>
                  <a:pt x="2123684" y="2142596"/>
                </a:lnTo>
                <a:lnTo>
                  <a:pt x="2143519" y="2142596"/>
                </a:lnTo>
                <a:lnTo>
                  <a:pt x="2142249" y="2141326"/>
                </a:lnTo>
                <a:close/>
              </a:path>
              <a:path w="2458720" h="2458084">
                <a:moveTo>
                  <a:pt x="2138437" y="2137516"/>
                </a:moveTo>
                <a:lnTo>
                  <a:pt x="2118606" y="2137516"/>
                </a:lnTo>
                <a:lnTo>
                  <a:pt x="2121145" y="2140056"/>
                </a:lnTo>
                <a:lnTo>
                  <a:pt x="2140978" y="2140056"/>
                </a:lnTo>
                <a:lnTo>
                  <a:pt x="2138437" y="2137516"/>
                </a:lnTo>
                <a:close/>
              </a:path>
              <a:path w="2458720" h="2458084">
                <a:moveTo>
                  <a:pt x="2135896" y="2134976"/>
                </a:moveTo>
                <a:lnTo>
                  <a:pt x="2116067" y="2134976"/>
                </a:lnTo>
                <a:lnTo>
                  <a:pt x="2117337" y="2136246"/>
                </a:lnTo>
                <a:lnTo>
                  <a:pt x="2137167" y="2136246"/>
                </a:lnTo>
                <a:lnTo>
                  <a:pt x="2135896" y="2134976"/>
                </a:lnTo>
                <a:close/>
              </a:path>
              <a:path w="2458720" h="2458084">
                <a:moveTo>
                  <a:pt x="2132084" y="2131166"/>
                </a:moveTo>
                <a:lnTo>
                  <a:pt x="2112259" y="2131166"/>
                </a:lnTo>
                <a:lnTo>
                  <a:pt x="2114798" y="2133706"/>
                </a:lnTo>
                <a:lnTo>
                  <a:pt x="2134625" y="2133706"/>
                </a:lnTo>
                <a:lnTo>
                  <a:pt x="2132084" y="2131166"/>
                </a:lnTo>
                <a:close/>
              </a:path>
              <a:path w="2458720" h="2458084">
                <a:moveTo>
                  <a:pt x="2129543" y="2128626"/>
                </a:moveTo>
                <a:lnTo>
                  <a:pt x="2109720" y="2128626"/>
                </a:lnTo>
                <a:lnTo>
                  <a:pt x="2110989" y="2129896"/>
                </a:lnTo>
                <a:lnTo>
                  <a:pt x="2130814" y="2129896"/>
                </a:lnTo>
                <a:lnTo>
                  <a:pt x="2129543" y="2128626"/>
                </a:lnTo>
                <a:close/>
              </a:path>
              <a:path w="2458720" h="2458084">
                <a:moveTo>
                  <a:pt x="2125732" y="2124816"/>
                </a:moveTo>
                <a:lnTo>
                  <a:pt x="2105912" y="2124816"/>
                </a:lnTo>
                <a:lnTo>
                  <a:pt x="2108451" y="2127356"/>
                </a:lnTo>
                <a:lnTo>
                  <a:pt x="2128273" y="2127356"/>
                </a:lnTo>
                <a:lnTo>
                  <a:pt x="2125732" y="2124816"/>
                </a:lnTo>
                <a:close/>
              </a:path>
              <a:path w="2458720" h="2458084">
                <a:moveTo>
                  <a:pt x="2123191" y="2122276"/>
                </a:moveTo>
                <a:lnTo>
                  <a:pt x="2103373" y="2122276"/>
                </a:lnTo>
                <a:lnTo>
                  <a:pt x="2104642" y="2123546"/>
                </a:lnTo>
                <a:lnTo>
                  <a:pt x="2124461" y="2123546"/>
                </a:lnTo>
                <a:lnTo>
                  <a:pt x="2123191" y="2122276"/>
                </a:lnTo>
                <a:close/>
              </a:path>
              <a:path w="2458720" h="2458084">
                <a:moveTo>
                  <a:pt x="2119379" y="2118466"/>
                </a:moveTo>
                <a:lnTo>
                  <a:pt x="2099564" y="2118466"/>
                </a:lnTo>
                <a:lnTo>
                  <a:pt x="2102103" y="2121006"/>
                </a:lnTo>
                <a:lnTo>
                  <a:pt x="2121920" y="2121006"/>
                </a:lnTo>
                <a:lnTo>
                  <a:pt x="2119379" y="2118466"/>
                </a:lnTo>
                <a:close/>
              </a:path>
              <a:path w="2458720" h="2458084">
                <a:moveTo>
                  <a:pt x="2116838" y="2115926"/>
                </a:moveTo>
                <a:lnTo>
                  <a:pt x="2097025" y="2115926"/>
                </a:lnTo>
                <a:lnTo>
                  <a:pt x="2098295" y="2117196"/>
                </a:lnTo>
                <a:lnTo>
                  <a:pt x="2118108" y="2117196"/>
                </a:lnTo>
                <a:lnTo>
                  <a:pt x="2116838" y="2115926"/>
                </a:lnTo>
                <a:close/>
              </a:path>
              <a:path w="2458720" h="2458084">
                <a:moveTo>
                  <a:pt x="2113026" y="2112116"/>
                </a:moveTo>
                <a:lnTo>
                  <a:pt x="2093217" y="2112116"/>
                </a:lnTo>
                <a:lnTo>
                  <a:pt x="2095756" y="2114656"/>
                </a:lnTo>
                <a:lnTo>
                  <a:pt x="2115567" y="2114656"/>
                </a:lnTo>
                <a:lnTo>
                  <a:pt x="2113026" y="2112116"/>
                </a:lnTo>
                <a:close/>
              </a:path>
              <a:path w="2458720" h="2458084">
                <a:moveTo>
                  <a:pt x="2110485" y="2109576"/>
                </a:moveTo>
                <a:lnTo>
                  <a:pt x="2090678" y="2109576"/>
                </a:lnTo>
                <a:lnTo>
                  <a:pt x="2091948" y="2110846"/>
                </a:lnTo>
                <a:lnTo>
                  <a:pt x="2111756" y="2110846"/>
                </a:lnTo>
                <a:lnTo>
                  <a:pt x="2110485" y="2109576"/>
                </a:lnTo>
                <a:close/>
              </a:path>
              <a:path w="2458720" h="2458084">
                <a:moveTo>
                  <a:pt x="2106673" y="2105766"/>
                </a:moveTo>
                <a:lnTo>
                  <a:pt x="2086870" y="2105766"/>
                </a:lnTo>
                <a:lnTo>
                  <a:pt x="2089409" y="2108306"/>
                </a:lnTo>
                <a:lnTo>
                  <a:pt x="2109215" y="2108306"/>
                </a:lnTo>
                <a:lnTo>
                  <a:pt x="2106673" y="2105766"/>
                </a:lnTo>
                <a:close/>
              </a:path>
              <a:path w="2458720" h="2458084">
                <a:moveTo>
                  <a:pt x="2104132" y="2103226"/>
                </a:moveTo>
                <a:lnTo>
                  <a:pt x="2084331" y="2103226"/>
                </a:lnTo>
                <a:lnTo>
                  <a:pt x="2085600" y="2104496"/>
                </a:lnTo>
                <a:lnTo>
                  <a:pt x="2105403" y="2104496"/>
                </a:lnTo>
                <a:lnTo>
                  <a:pt x="2104132" y="2103226"/>
                </a:lnTo>
                <a:close/>
              </a:path>
              <a:path w="2458720" h="2458084">
                <a:moveTo>
                  <a:pt x="2097780" y="2096876"/>
                </a:moveTo>
                <a:lnTo>
                  <a:pt x="2077984" y="2096876"/>
                </a:lnTo>
                <a:lnTo>
                  <a:pt x="2083061" y="2101956"/>
                </a:lnTo>
                <a:lnTo>
                  <a:pt x="2102862" y="2101956"/>
                </a:lnTo>
                <a:lnTo>
                  <a:pt x="2097780" y="2096876"/>
                </a:lnTo>
                <a:close/>
              </a:path>
              <a:path w="2458720" h="2458084">
                <a:moveTo>
                  <a:pt x="2091427" y="2090526"/>
                </a:moveTo>
                <a:lnTo>
                  <a:pt x="2071636" y="2090526"/>
                </a:lnTo>
                <a:lnTo>
                  <a:pt x="2076714" y="2095606"/>
                </a:lnTo>
                <a:lnTo>
                  <a:pt x="2096509" y="2095606"/>
                </a:lnTo>
                <a:lnTo>
                  <a:pt x="2091427" y="2090526"/>
                </a:lnTo>
                <a:close/>
              </a:path>
              <a:path w="2458720" h="2458084">
                <a:moveTo>
                  <a:pt x="2085074" y="2084176"/>
                </a:moveTo>
                <a:lnTo>
                  <a:pt x="2065289" y="2084176"/>
                </a:lnTo>
                <a:lnTo>
                  <a:pt x="2070367" y="2089256"/>
                </a:lnTo>
                <a:lnTo>
                  <a:pt x="2090156" y="2089256"/>
                </a:lnTo>
                <a:lnTo>
                  <a:pt x="2085074" y="2084176"/>
                </a:lnTo>
                <a:close/>
              </a:path>
              <a:path w="2458720" h="2458084">
                <a:moveTo>
                  <a:pt x="2078721" y="2077826"/>
                </a:moveTo>
                <a:lnTo>
                  <a:pt x="2058942" y="2077826"/>
                </a:lnTo>
                <a:lnTo>
                  <a:pt x="2064020" y="2082906"/>
                </a:lnTo>
                <a:lnTo>
                  <a:pt x="2083804" y="2082906"/>
                </a:lnTo>
                <a:lnTo>
                  <a:pt x="2078721" y="2077826"/>
                </a:lnTo>
                <a:close/>
              </a:path>
              <a:path w="2458720" h="2458084">
                <a:moveTo>
                  <a:pt x="2072369" y="2071476"/>
                </a:moveTo>
                <a:lnTo>
                  <a:pt x="2052595" y="2071476"/>
                </a:lnTo>
                <a:lnTo>
                  <a:pt x="2057672" y="2076556"/>
                </a:lnTo>
                <a:lnTo>
                  <a:pt x="2077451" y="2076556"/>
                </a:lnTo>
                <a:lnTo>
                  <a:pt x="2072369" y="2071476"/>
                </a:lnTo>
                <a:close/>
              </a:path>
              <a:path w="2458720" h="2458084">
                <a:moveTo>
                  <a:pt x="2066016" y="2065126"/>
                </a:moveTo>
                <a:lnTo>
                  <a:pt x="2046247" y="2065126"/>
                </a:lnTo>
                <a:lnTo>
                  <a:pt x="2051325" y="2070206"/>
                </a:lnTo>
                <a:lnTo>
                  <a:pt x="2071098" y="2070206"/>
                </a:lnTo>
                <a:lnTo>
                  <a:pt x="2066016" y="2065126"/>
                </a:lnTo>
                <a:close/>
              </a:path>
              <a:path w="2458720" h="2458084">
                <a:moveTo>
                  <a:pt x="2059663" y="2058776"/>
                </a:moveTo>
                <a:lnTo>
                  <a:pt x="2039900" y="2058776"/>
                </a:lnTo>
                <a:lnTo>
                  <a:pt x="2044978" y="2063856"/>
                </a:lnTo>
                <a:lnTo>
                  <a:pt x="2064745" y="2063856"/>
                </a:lnTo>
                <a:lnTo>
                  <a:pt x="2059663" y="2058776"/>
                </a:lnTo>
                <a:close/>
              </a:path>
              <a:path w="2458720" h="2458084">
                <a:moveTo>
                  <a:pt x="2054581" y="2053696"/>
                </a:moveTo>
                <a:lnTo>
                  <a:pt x="2034822" y="2053696"/>
                </a:lnTo>
                <a:lnTo>
                  <a:pt x="2038631" y="2057506"/>
                </a:lnTo>
                <a:lnTo>
                  <a:pt x="2058393" y="2057506"/>
                </a:lnTo>
                <a:lnTo>
                  <a:pt x="2054581" y="2053696"/>
                </a:lnTo>
                <a:close/>
              </a:path>
              <a:path w="2458720" h="2458084">
                <a:moveTo>
                  <a:pt x="2048228" y="2047346"/>
                </a:moveTo>
                <a:lnTo>
                  <a:pt x="2028475" y="2047346"/>
                </a:lnTo>
                <a:lnTo>
                  <a:pt x="2033553" y="2052426"/>
                </a:lnTo>
                <a:lnTo>
                  <a:pt x="2053310" y="2052426"/>
                </a:lnTo>
                <a:lnTo>
                  <a:pt x="2048228" y="2047346"/>
                </a:lnTo>
                <a:close/>
              </a:path>
              <a:path w="2458720" h="2458084">
                <a:moveTo>
                  <a:pt x="2041876" y="2040996"/>
                </a:moveTo>
                <a:lnTo>
                  <a:pt x="2022128" y="2040996"/>
                </a:lnTo>
                <a:lnTo>
                  <a:pt x="2027206" y="2046076"/>
                </a:lnTo>
                <a:lnTo>
                  <a:pt x="2046958" y="2046076"/>
                </a:lnTo>
                <a:lnTo>
                  <a:pt x="2041876" y="2040996"/>
                </a:lnTo>
                <a:close/>
              </a:path>
              <a:path w="2458720" h="2458084">
                <a:moveTo>
                  <a:pt x="2035523" y="2034646"/>
                </a:moveTo>
                <a:lnTo>
                  <a:pt x="2015780" y="2034646"/>
                </a:lnTo>
                <a:lnTo>
                  <a:pt x="2020858" y="2039726"/>
                </a:lnTo>
                <a:lnTo>
                  <a:pt x="2040605" y="2039726"/>
                </a:lnTo>
                <a:lnTo>
                  <a:pt x="2035523" y="2034646"/>
                </a:lnTo>
                <a:close/>
              </a:path>
              <a:path w="2458720" h="2458084">
                <a:moveTo>
                  <a:pt x="2029170" y="2028296"/>
                </a:moveTo>
                <a:lnTo>
                  <a:pt x="2009433" y="2028296"/>
                </a:lnTo>
                <a:lnTo>
                  <a:pt x="2014511" y="2033376"/>
                </a:lnTo>
                <a:lnTo>
                  <a:pt x="2034252" y="2033376"/>
                </a:lnTo>
                <a:lnTo>
                  <a:pt x="2029170" y="2028296"/>
                </a:lnTo>
                <a:close/>
              </a:path>
              <a:path w="2458720" h="2458084">
                <a:moveTo>
                  <a:pt x="2022817" y="2021946"/>
                </a:moveTo>
                <a:lnTo>
                  <a:pt x="2003086" y="2021946"/>
                </a:lnTo>
                <a:lnTo>
                  <a:pt x="2008164" y="2027026"/>
                </a:lnTo>
                <a:lnTo>
                  <a:pt x="2027899" y="2027026"/>
                </a:lnTo>
                <a:lnTo>
                  <a:pt x="2022817" y="2021946"/>
                </a:lnTo>
                <a:close/>
              </a:path>
              <a:path w="2458720" h="2458084">
                <a:moveTo>
                  <a:pt x="2016465" y="2015596"/>
                </a:moveTo>
                <a:lnTo>
                  <a:pt x="1996739" y="2015596"/>
                </a:lnTo>
                <a:lnTo>
                  <a:pt x="2001816" y="2020676"/>
                </a:lnTo>
                <a:lnTo>
                  <a:pt x="2021547" y="2020676"/>
                </a:lnTo>
                <a:lnTo>
                  <a:pt x="2016465" y="2015596"/>
                </a:lnTo>
                <a:close/>
              </a:path>
              <a:path w="2458720" h="2458084">
                <a:moveTo>
                  <a:pt x="2010112" y="2009246"/>
                </a:moveTo>
                <a:lnTo>
                  <a:pt x="1990391" y="2009246"/>
                </a:lnTo>
                <a:lnTo>
                  <a:pt x="1995469" y="2014326"/>
                </a:lnTo>
                <a:lnTo>
                  <a:pt x="2015194" y="2014326"/>
                </a:lnTo>
                <a:lnTo>
                  <a:pt x="2010112" y="2009246"/>
                </a:lnTo>
                <a:close/>
              </a:path>
              <a:path w="2458720" h="2458084">
                <a:moveTo>
                  <a:pt x="2003759" y="2002896"/>
                </a:moveTo>
                <a:lnTo>
                  <a:pt x="1984044" y="2002896"/>
                </a:lnTo>
                <a:lnTo>
                  <a:pt x="1989122" y="2007976"/>
                </a:lnTo>
                <a:lnTo>
                  <a:pt x="2008841" y="2007976"/>
                </a:lnTo>
                <a:lnTo>
                  <a:pt x="2003759" y="2002896"/>
                </a:lnTo>
                <a:close/>
              </a:path>
              <a:path w="2458720" h="2458084">
                <a:moveTo>
                  <a:pt x="1997406" y="1996546"/>
                </a:moveTo>
                <a:lnTo>
                  <a:pt x="1977697" y="1996546"/>
                </a:lnTo>
                <a:lnTo>
                  <a:pt x="1982775" y="2001626"/>
                </a:lnTo>
                <a:lnTo>
                  <a:pt x="2002489" y="2001626"/>
                </a:lnTo>
                <a:lnTo>
                  <a:pt x="1997406" y="1996546"/>
                </a:lnTo>
                <a:close/>
              </a:path>
              <a:path w="2458720" h="2458084">
                <a:moveTo>
                  <a:pt x="1991054" y="1990196"/>
                </a:moveTo>
                <a:lnTo>
                  <a:pt x="1971350" y="1990196"/>
                </a:lnTo>
                <a:lnTo>
                  <a:pt x="1976427" y="1995276"/>
                </a:lnTo>
                <a:lnTo>
                  <a:pt x="1996136" y="1995276"/>
                </a:lnTo>
                <a:lnTo>
                  <a:pt x="1991054" y="1990196"/>
                </a:lnTo>
                <a:close/>
              </a:path>
              <a:path w="2458720" h="2458084">
                <a:moveTo>
                  <a:pt x="1984701" y="1983846"/>
                </a:moveTo>
                <a:lnTo>
                  <a:pt x="1965002" y="1983846"/>
                </a:lnTo>
                <a:lnTo>
                  <a:pt x="1970080" y="1988926"/>
                </a:lnTo>
                <a:lnTo>
                  <a:pt x="1989783" y="1988926"/>
                </a:lnTo>
                <a:lnTo>
                  <a:pt x="1984701" y="1983846"/>
                </a:lnTo>
                <a:close/>
              </a:path>
              <a:path w="2458720" h="2458084">
                <a:moveTo>
                  <a:pt x="1978348" y="1977496"/>
                </a:moveTo>
                <a:lnTo>
                  <a:pt x="1958655" y="1977496"/>
                </a:lnTo>
                <a:lnTo>
                  <a:pt x="1963733" y="1982576"/>
                </a:lnTo>
                <a:lnTo>
                  <a:pt x="1983430" y="1982576"/>
                </a:lnTo>
                <a:lnTo>
                  <a:pt x="1978348" y="1977496"/>
                </a:lnTo>
                <a:close/>
              </a:path>
              <a:path w="2458720" h="2458084">
                <a:moveTo>
                  <a:pt x="1971995" y="1971146"/>
                </a:moveTo>
                <a:lnTo>
                  <a:pt x="1952308" y="1971146"/>
                </a:lnTo>
                <a:lnTo>
                  <a:pt x="1957386" y="1976226"/>
                </a:lnTo>
                <a:lnTo>
                  <a:pt x="1977078" y="1976226"/>
                </a:lnTo>
                <a:lnTo>
                  <a:pt x="1971995" y="1971146"/>
                </a:lnTo>
                <a:close/>
              </a:path>
              <a:path w="2458720" h="2458084">
                <a:moveTo>
                  <a:pt x="1965643" y="1964796"/>
                </a:moveTo>
                <a:lnTo>
                  <a:pt x="1945961" y="1964796"/>
                </a:lnTo>
                <a:lnTo>
                  <a:pt x="1951038" y="1969876"/>
                </a:lnTo>
                <a:lnTo>
                  <a:pt x="1970725" y="1969876"/>
                </a:lnTo>
                <a:lnTo>
                  <a:pt x="1965643" y="1964796"/>
                </a:lnTo>
                <a:close/>
              </a:path>
              <a:path w="2458720" h="2458084">
                <a:moveTo>
                  <a:pt x="1959290" y="1958446"/>
                </a:moveTo>
                <a:lnTo>
                  <a:pt x="1939613" y="1958446"/>
                </a:lnTo>
                <a:lnTo>
                  <a:pt x="1944691" y="1963526"/>
                </a:lnTo>
                <a:lnTo>
                  <a:pt x="1964372" y="1963526"/>
                </a:lnTo>
                <a:lnTo>
                  <a:pt x="1959290" y="1958446"/>
                </a:lnTo>
                <a:close/>
              </a:path>
              <a:path w="2458720" h="2458084">
                <a:moveTo>
                  <a:pt x="1952937" y="1952096"/>
                </a:moveTo>
                <a:lnTo>
                  <a:pt x="1933266" y="1952096"/>
                </a:lnTo>
                <a:lnTo>
                  <a:pt x="1938344" y="1957176"/>
                </a:lnTo>
                <a:lnTo>
                  <a:pt x="1958019" y="1957176"/>
                </a:lnTo>
                <a:lnTo>
                  <a:pt x="1952937" y="1952096"/>
                </a:lnTo>
                <a:close/>
              </a:path>
              <a:path w="2458720" h="2458084">
                <a:moveTo>
                  <a:pt x="1946584" y="1945746"/>
                </a:moveTo>
                <a:lnTo>
                  <a:pt x="1926919" y="1945746"/>
                </a:lnTo>
                <a:lnTo>
                  <a:pt x="1931997" y="1950826"/>
                </a:lnTo>
                <a:lnTo>
                  <a:pt x="1951667" y="1950826"/>
                </a:lnTo>
                <a:lnTo>
                  <a:pt x="1946584" y="1945746"/>
                </a:lnTo>
                <a:close/>
              </a:path>
              <a:path w="2458720" h="2458084">
                <a:moveTo>
                  <a:pt x="1940232" y="1939396"/>
                </a:moveTo>
                <a:lnTo>
                  <a:pt x="1920571" y="1939396"/>
                </a:lnTo>
                <a:lnTo>
                  <a:pt x="1925649" y="1944476"/>
                </a:lnTo>
                <a:lnTo>
                  <a:pt x="1945314" y="1944476"/>
                </a:lnTo>
                <a:lnTo>
                  <a:pt x="1940232" y="1939396"/>
                </a:lnTo>
                <a:close/>
              </a:path>
              <a:path w="2458720" h="2458084">
                <a:moveTo>
                  <a:pt x="1933879" y="1933046"/>
                </a:moveTo>
                <a:lnTo>
                  <a:pt x="1914224" y="1933046"/>
                </a:lnTo>
                <a:lnTo>
                  <a:pt x="1919302" y="1938126"/>
                </a:lnTo>
                <a:lnTo>
                  <a:pt x="1938961" y="1938126"/>
                </a:lnTo>
                <a:lnTo>
                  <a:pt x="1933879" y="1933046"/>
                </a:lnTo>
                <a:close/>
              </a:path>
              <a:path w="2458720" h="2458084">
                <a:moveTo>
                  <a:pt x="1927526" y="1926696"/>
                </a:moveTo>
                <a:lnTo>
                  <a:pt x="1907877" y="1926696"/>
                </a:lnTo>
                <a:lnTo>
                  <a:pt x="1912955" y="1931776"/>
                </a:lnTo>
                <a:lnTo>
                  <a:pt x="1932608" y="1931776"/>
                </a:lnTo>
                <a:lnTo>
                  <a:pt x="1927526" y="1926696"/>
                </a:lnTo>
                <a:close/>
              </a:path>
              <a:path w="2458720" h="2458084">
                <a:moveTo>
                  <a:pt x="1921174" y="1920346"/>
                </a:moveTo>
                <a:lnTo>
                  <a:pt x="1901530" y="1920346"/>
                </a:lnTo>
                <a:lnTo>
                  <a:pt x="1906608" y="1925426"/>
                </a:lnTo>
                <a:lnTo>
                  <a:pt x="1926256" y="1925426"/>
                </a:lnTo>
                <a:lnTo>
                  <a:pt x="1921174" y="1920346"/>
                </a:lnTo>
                <a:close/>
              </a:path>
              <a:path w="2458720" h="2458084">
                <a:moveTo>
                  <a:pt x="1914821" y="1913996"/>
                </a:moveTo>
                <a:lnTo>
                  <a:pt x="1895182" y="1913996"/>
                </a:lnTo>
                <a:lnTo>
                  <a:pt x="1900260" y="1919076"/>
                </a:lnTo>
                <a:lnTo>
                  <a:pt x="1919903" y="1919076"/>
                </a:lnTo>
                <a:lnTo>
                  <a:pt x="1914821" y="1913996"/>
                </a:lnTo>
                <a:close/>
              </a:path>
              <a:path w="2458720" h="2458084">
                <a:moveTo>
                  <a:pt x="1908468" y="1907646"/>
                </a:moveTo>
                <a:lnTo>
                  <a:pt x="1888835" y="1907646"/>
                </a:lnTo>
                <a:lnTo>
                  <a:pt x="1893913" y="1912726"/>
                </a:lnTo>
                <a:lnTo>
                  <a:pt x="1913550" y="1912726"/>
                </a:lnTo>
                <a:lnTo>
                  <a:pt x="1908468" y="1907646"/>
                </a:lnTo>
                <a:close/>
              </a:path>
              <a:path w="2458720" h="2458084">
                <a:moveTo>
                  <a:pt x="1902115" y="1901296"/>
                </a:moveTo>
                <a:lnTo>
                  <a:pt x="1882488" y="1901296"/>
                </a:lnTo>
                <a:lnTo>
                  <a:pt x="1887566" y="1906376"/>
                </a:lnTo>
                <a:lnTo>
                  <a:pt x="1907198" y="1906376"/>
                </a:lnTo>
                <a:lnTo>
                  <a:pt x="1902115" y="1901296"/>
                </a:lnTo>
                <a:close/>
              </a:path>
              <a:path w="2458720" h="2458084">
                <a:moveTo>
                  <a:pt x="1895763" y="1894946"/>
                </a:moveTo>
                <a:lnTo>
                  <a:pt x="1876141" y="1894946"/>
                </a:lnTo>
                <a:lnTo>
                  <a:pt x="1881218" y="1900026"/>
                </a:lnTo>
                <a:lnTo>
                  <a:pt x="1900845" y="1900026"/>
                </a:lnTo>
                <a:lnTo>
                  <a:pt x="1895763" y="1894946"/>
                </a:lnTo>
                <a:close/>
              </a:path>
              <a:path w="2458720" h="2458084">
                <a:moveTo>
                  <a:pt x="1889410" y="1888596"/>
                </a:moveTo>
                <a:lnTo>
                  <a:pt x="1869793" y="1888596"/>
                </a:lnTo>
                <a:lnTo>
                  <a:pt x="1874871" y="1893676"/>
                </a:lnTo>
                <a:lnTo>
                  <a:pt x="1894492" y="1893676"/>
                </a:lnTo>
                <a:lnTo>
                  <a:pt x="1889410" y="1888596"/>
                </a:lnTo>
                <a:close/>
              </a:path>
              <a:path w="2458720" h="2458084">
                <a:moveTo>
                  <a:pt x="1883057" y="1882246"/>
                </a:moveTo>
                <a:lnTo>
                  <a:pt x="1863446" y="1882246"/>
                </a:lnTo>
                <a:lnTo>
                  <a:pt x="1868524" y="1887326"/>
                </a:lnTo>
                <a:lnTo>
                  <a:pt x="1888139" y="1887326"/>
                </a:lnTo>
                <a:lnTo>
                  <a:pt x="1883057" y="1882246"/>
                </a:lnTo>
                <a:close/>
              </a:path>
              <a:path w="2458720" h="2458084">
                <a:moveTo>
                  <a:pt x="1876704" y="1875896"/>
                </a:moveTo>
                <a:lnTo>
                  <a:pt x="1857099" y="1875896"/>
                </a:lnTo>
                <a:lnTo>
                  <a:pt x="1862177" y="1880976"/>
                </a:lnTo>
                <a:lnTo>
                  <a:pt x="1881787" y="1880976"/>
                </a:lnTo>
                <a:lnTo>
                  <a:pt x="1876704" y="1875896"/>
                </a:lnTo>
                <a:close/>
              </a:path>
              <a:path w="2458720" h="2458084">
                <a:moveTo>
                  <a:pt x="1870352" y="1869546"/>
                </a:moveTo>
                <a:lnTo>
                  <a:pt x="1850752" y="1869546"/>
                </a:lnTo>
                <a:lnTo>
                  <a:pt x="1855829" y="1874626"/>
                </a:lnTo>
                <a:lnTo>
                  <a:pt x="1875434" y="1874626"/>
                </a:lnTo>
                <a:lnTo>
                  <a:pt x="1870352" y="1869546"/>
                </a:lnTo>
                <a:close/>
              </a:path>
              <a:path w="2458720" h="2458084">
                <a:moveTo>
                  <a:pt x="1863999" y="1863196"/>
                </a:moveTo>
                <a:lnTo>
                  <a:pt x="1844404" y="1863196"/>
                </a:lnTo>
                <a:lnTo>
                  <a:pt x="1849482" y="1868276"/>
                </a:lnTo>
                <a:lnTo>
                  <a:pt x="1869081" y="1868276"/>
                </a:lnTo>
                <a:lnTo>
                  <a:pt x="1863999" y="1863196"/>
                </a:lnTo>
                <a:close/>
              </a:path>
              <a:path w="2458720" h="2458084">
                <a:moveTo>
                  <a:pt x="1857646" y="1856846"/>
                </a:moveTo>
                <a:lnTo>
                  <a:pt x="1838057" y="1856846"/>
                </a:lnTo>
                <a:lnTo>
                  <a:pt x="1843135" y="1861926"/>
                </a:lnTo>
                <a:lnTo>
                  <a:pt x="1862728" y="1861926"/>
                </a:lnTo>
                <a:lnTo>
                  <a:pt x="1857646" y="1856846"/>
                </a:lnTo>
                <a:close/>
              </a:path>
              <a:path w="2458720" h="2458084">
                <a:moveTo>
                  <a:pt x="1649276" y="1648566"/>
                </a:moveTo>
                <a:lnTo>
                  <a:pt x="1629867" y="1648566"/>
                </a:lnTo>
                <a:lnTo>
                  <a:pt x="1836788" y="1855576"/>
                </a:lnTo>
                <a:lnTo>
                  <a:pt x="1856376" y="1855576"/>
                </a:lnTo>
                <a:lnTo>
                  <a:pt x="1649276" y="1648566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0" y="4413360"/>
            <a:ext cx="2439035" cy="2439670"/>
          </a:xfrm>
          <a:custGeom>
            <a:avLst/>
            <a:gdLst/>
            <a:ahLst/>
            <a:cxnLst/>
            <a:rect l="l" t="t" r="r" b="b"/>
            <a:pathLst>
              <a:path w="2439035" h="2439670">
                <a:moveTo>
                  <a:pt x="0" y="0"/>
                </a:moveTo>
                <a:lnTo>
                  <a:pt x="0" y="2429"/>
                </a:lnTo>
                <a:lnTo>
                  <a:pt x="2428" y="2429"/>
                </a:lnTo>
                <a:lnTo>
                  <a:pt x="0" y="0"/>
                </a:lnTo>
                <a:close/>
              </a:path>
              <a:path w="2439035" h="2439670">
                <a:moveTo>
                  <a:pt x="2428" y="2429"/>
                </a:moveTo>
                <a:lnTo>
                  <a:pt x="0" y="2429"/>
                </a:lnTo>
                <a:lnTo>
                  <a:pt x="0" y="8779"/>
                </a:lnTo>
                <a:lnTo>
                  <a:pt x="8775" y="8779"/>
                </a:lnTo>
                <a:lnTo>
                  <a:pt x="2428" y="2429"/>
                </a:lnTo>
                <a:close/>
              </a:path>
              <a:path w="2439035" h="2439670">
                <a:moveTo>
                  <a:pt x="8775" y="8779"/>
                </a:moveTo>
                <a:lnTo>
                  <a:pt x="0" y="8779"/>
                </a:lnTo>
                <a:lnTo>
                  <a:pt x="0" y="15129"/>
                </a:lnTo>
                <a:lnTo>
                  <a:pt x="15122" y="15129"/>
                </a:lnTo>
                <a:lnTo>
                  <a:pt x="8775" y="8779"/>
                </a:lnTo>
                <a:close/>
              </a:path>
              <a:path w="2439035" h="2439670">
                <a:moveTo>
                  <a:pt x="15122" y="15129"/>
                </a:moveTo>
                <a:lnTo>
                  <a:pt x="0" y="15129"/>
                </a:lnTo>
                <a:lnTo>
                  <a:pt x="0" y="20209"/>
                </a:lnTo>
                <a:lnTo>
                  <a:pt x="1270" y="21479"/>
                </a:lnTo>
                <a:lnTo>
                  <a:pt x="21470" y="21479"/>
                </a:lnTo>
                <a:lnTo>
                  <a:pt x="15122" y="15129"/>
                </a:lnTo>
                <a:close/>
              </a:path>
              <a:path w="2439035" h="2439670">
                <a:moveTo>
                  <a:pt x="21470" y="21479"/>
                </a:moveTo>
                <a:lnTo>
                  <a:pt x="1270" y="21479"/>
                </a:lnTo>
                <a:lnTo>
                  <a:pt x="7619" y="27829"/>
                </a:lnTo>
                <a:lnTo>
                  <a:pt x="27817" y="27829"/>
                </a:lnTo>
                <a:lnTo>
                  <a:pt x="21470" y="21479"/>
                </a:lnTo>
                <a:close/>
              </a:path>
              <a:path w="2439035" h="2439670">
                <a:moveTo>
                  <a:pt x="27817" y="27829"/>
                </a:moveTo>
                <a:lnTo>
                  <a:pt x="7620" y="27829"/>
                </a:lnTo>
                <a:lnTo>
                  <a:pt x="13969" y="34179"/>
                </a:lnTo>
                <a:lnTo>
                  <a:pt x="34164" y="34179"/>
                </a:lnTo>
                <a:lnTo>
                  <a:pt x="27817" y="27829"/>
                </a:lnTo>
                <a:close/>
              </a:path>
              <a:path w="2439035" h="2439670">
                <a:moveTo>
                  <a:pt x="34164" y="34179"/>
                </a:moveTo>
                <a:lnTo>
                  <a:pt x="13970" y="34179"/>
                </a:lnTo>
                <a:lnTo>
                  <a:pt x="20319" y="40529"/>
                </a:lnTo>
                <a:lnTo>
                  <a:pt x="40512" y="40529"/>
                </a:lnTo>
                <a:lnTo>
                  <a:pt x="34164" y="34179"/>
                </a:lnTo>
                <a:close/>
              </a:path>
              <a:path w="2439035" h="2439670">
                <a:moveTo>
                  <a:pt x="40512" y="40529"/>
                </a:moveTo>
                <a:lnTo>
                  <a:pt x="20320" y="40529"/>
                </a:lnTo>
                <a:lnTo>
                  <a:pt x="26669" y="46879"/>
                </a:lnTo>
                <a:lnTo>
                  <a:pt x="46859" y="46879"/>
                </a:lnTo>
                <a:lnTo>
                  <a:pt x="40512" y="40529"/>
                </a:lnTo>
                <a:close/>
              </a:path>
              <a:path w="2439035" h="2439670">
                <a:moveTo>
                  <a:pt x="46859" y="46879"/>
                </a:moveTo>
                <a:lnTo>
                  <a:pt x="26670" y="46879"/>
                </a:lnTo>
                <a:lnTo>
                  <a:pt x="33019" y="53229"/>
                </a:lnTo>
                <a:lnTo>
                  <a:pt x="53206" y="53229"/>
                </a:lnTo>
                <a:lnTo>
                  <a:pt x="46859" y="46879"/>
                </a:lnTo>
                <a:close/>
              </a:path>
              <a:path w="2439035" h="2439670">
                <a:moveTo>
                  <a:pt x="53206" y="53229"/>
                </a:moveTo>
                <a:lnTo>
                  <a:pt x="33020" y="53229"/>
                </a:lnTo>
                <a:lnTo>
                  <a:pt x="39369" y="59579"/>
                </a:lnTo>
                <a:lnTo>
                  <a:pt x="59553" y="59579"/>
                </a:lnTo>
                <a:lnTo>
                  <a:pt x="53206" y="53229"/>
                </a:lnTo>
                <a:close/>
              </a:path>
              <a:path w="2439035" h="2439670">
                <a:moveTo>
                  <a:pt x="59553" y="59579"/>
                </a:moveTo>
                <a:lnTo>
                  <a:pt x="39370" y="59579"/>
                </a:lnTo>
                <a:lnTo>
                  <a:pt x="45719" y="65929"/>
                </a:lnTo>
                <a:lnTo>
                  <a:pt x="65901" y="65929"/>
                </a:lnTo>
                <a:lnTo>
                  <a:pt x="59553" y="59579"/>
                </a:lnTo>
                <a:close/>
              </a:path>
              <a:path w="2439035" h="2439670">
                <a:moveTo>
                  <a:pt x="65901" y="65929"/>
                </a:moveTo>
                <a:lnTo>
                  <a:pt x="45720" y="65929"/>
                </a:lnTo>
                <a:lnTo>
                  <a:pt x="52069" y="72279"/>
                </a:lnTo>
                <a:lnTo>
                  <a:pt x="72248" y="72279"/>
                </a:lnTo>
                <a:lnTo>
                  <a:pt x="65901" y="65929"/>
                </a:lnTo>
                <a:close/>
              </a:path>
              <a:path w="2439035" h="2439670">
                <a:moveTo>
                  <a:pt x="72248" y="72279"/>
                </a:moveTo>
                <a:lnTo>
                  <a:pt x="52070" y="72279"/>
                </a:lnTo>
                <a:lnTo>
                  <a:pt x="58419" y="78629"/>
                </a:lnTo>
                <a:lnTo>
                  <a:pt x="78595" y="78629"/>
                </a:lnTo>
                <a:lnTo>
                  <a:pt x="72248" y="72279"/>
                </a:lnTo>
                <a:close/>
              </a:path>
              <a:path w="2439035" h="2439670">
                <a:moveTo>
                  <a:pt x="78595" y="78629"/>
                </a:moveTo>
                <a:lnTo>
                  <a:pt x="58420" y="78629"/>
                </a:lnTo>
                <a:lnTo>
                  <a:pt x="64769" y="84979"/>
                </a:lnTo>
                <a:lnTo>
                  <a:pt x="84942" y="84979"/>
                </a:lnTo>
                <a:lnTo>
                  <a:pt x="78595" y="78629"/>
                </a:lnTo>
                <a:close/>
              </a:path>
              <a:path w="2439035" h="2439670">
                <a:moveTo>
                  <a:pt x="84942" y="84979"/>
                </a:moveTo>
                <a:lnTo>
                  <a:pt x="64770" y="84979"/>
                </a:lnTo>
                <a:lnTo>
                  <a:pt x="71119" y="91329"/>
                </a:lnTo>
                <a:lnTo>
                  <a:pt x="91290" y="91329"/>
                </a:lnTo>
                <a:lnTo>
                  <a:pt x="84942" y="84979"/>
                </a:lnTo>
                <a:close/>
              </a:path>
              <a:path w="2439035" h="2439670">
                <a:moveTo>
                  <a:pt x="91290" y="91329"/>
                </a:moveTo>
                <a:lnTo>
                  <a:pt x="71120" y="91329"/>
                </a:lnTo>
                <a:lnTo>
                  <a:pt x="77469" y="97679"/>
                </a:lnTo>
                <a:lnTo>
                  <a:pt x="97637" y="97679"/>
                </a:lnTo>
                <a:lnTo>
                  <a:pt x="91290" y="91329"/>
                </a:lnTo>
                <a:close/>
              </a:path>
              <a:path w="2439035" h="2439670">
                <a:moveTo>
                  <a:pt x="97637" y="97679"/>
                </a:moveTo>
                <a:lnTo>
                  <a:pt x="77470" y="97679"/>
                </a:lnTo>
                <a:lnTo>
                  <a:pt x="90170" y="110379"/>
                </a:lnTo>
                <a:lnTo>
                  <a:pt x="110331" y="110379"/>
                </a:lnTo>
                <a:lnTo>
                  <a:pt x="97637" y="97679"/>
                </a:lnTo>
                <a:close/>
              </a:path>
              <a:path w="2439035" h="2439670">
                <a:moveTo>
                  <a:pt x="110331" y="110379"/>
                </a:moveTo>
                <a:lnTo>
                  <a:pt x="90170" y="110379"/>
                </a:lnTo>
                <a:lnTo>
                  <a:pt x="102869" y="123079"/>
                </a:lnTo>
                <a:lnTo>
                  <a:pt x="123026" y="123079"/>
                </a:lnTo>
                <a:lnTo>
                  <a:pt x="110331" y="110379"/>
                </a:lnTo>
                <a:close/>
              </a:path>
              <a:path w="2439035" h="2439670">
                <a:moveTo>
                  <a:pt x="123026" y="123079"/>
                </a:moveTo>
                <a:lnTo>
                  <a:pt x="102870" y="123079"/>
                </a:lnTo>
                <a:lnTo>
                  <a:pt x="109219" y="129429"/>
                </a:lnTo>
                <a:lnTo>
                  <a:pt x="129373" y="129429"/>
                </a:lnTo>
                <a:lnTo>
                  <a:pt x="123026" y="123079"/>
                </a:lnTo>
                <a:close/>
              </a:path>
              <a:path w="2439035" h="2439670">
                <a:moveTo>
                  <a:pt x="129373" y="129429"/>
                </a:moveTo>
                <a:lnTo>
                  <a:pt x="109220" y="129429"/>
                </a:lnTo>
                <a:lnTo>
                  <a:pt x="121919" y="142129"/>
                </a:lnTo>
                <a:lnTo>
                  <a:pt x="142068" y="142129"/>
                </a:lnTo>
                <a:lnTo>
                  <a:pt x="129373" y="129429"/>
                </a:lnTo>
                <a:close/>
              </a:path>
              <a:path w="2439035" h="2439670">
                <a:moveTo>
                  <a:pt x="142068" y="142129"/>
                </a:moveTo>
                <a:lnTo>
                  <a:pt x="121920" y="142129"/>
                </a:lnTo>
                <a:lnTo>
                  <a:pt x="134619" y="154829"/>
                </a:lnTo>
                <a:lnTo>
                  <a:pt x="154762" y="154829"/>
                </a:lnTo>
                <a:lnTo>
                  <a:pt x="142068" y="142129"/>
                </a:lnTo>
                <a:close/>
              </a:path>
              <a:path w="2439035" h="2439670">
                <a:moveTo>
                  <a:pt x="154762" y="154829"/>
                </a:moveTo>
                <a:lnTo>
                  <a:pt x="134620" y="154829"/>
                </a:lnTo>
                <a:lnTo>
                  <a:pt x="140969" y="161179"/>
                </a:lnTo>
                <a:lnTo>
                  <a:pt x="161110" y="161179"/>
                </a:lnTo>
                <a:lnTo>
                  <a:pt x="154762" y="154829"/>
                </a:lnTo>
                <a:close/>
              </a:path>
              <a:path w="2439035" h="2439670">
                <a:moveTo>
                  <a:pt x="161110" y="161179"/>
                </a:moveTo>
                <a:lnTo>
                  <a:pt x="140970" y="161179"/>
                </a:lnTo>
                <a:lnTo>
                  <a:pt x="153669" y="173879"/>
                </a:lnTo>
                <a:lnTo>
                  <a:pt x="173804" y="173879"/>
                </a:lnTo>
                <a:lnTo>
                  <a:pt x="161110" y="161179"/>
                </a:lnTo>
                <a:close/>
              </a:path>
              <a:path w="2439035" h="2439670">
                <a:moveTo>
                  <a:pt x="173804" y="173879"/>
                </a:moveTo>
                <a:lnTo>
                  <a:pt x="153670" y="173879"/>
                </a:lnTo>
                <a:lnTo>
                  <a:pt x="160019" y="180229"/>
                </a:lnTo>
                <a:lnTo>
                  <a:pt x="180151" y="180229"/>
                </a:lnTo>
                <a:lnTo>
                  <a:pt x="173804" y="173879"/>
                </a:lnTo>
                <a:close/>
              </a:path>
              <a:path w="2439035" h="2439670">
                <a:moveTo>
                  <a:pt x="180151" y="180229"/>
                </a:moveTo>
                <a:lnTo>
                  <a:pt x="160020" y="180229"/>
                </a:lnTo>
                <a:lnTo>
                  <a:pt x="166369" y="186579"/>
                </a:lnTo>
                <a:lnTo>
                  <a:pt x="186499" y="186579"/>
                </a:lnTo>
                <a:lnTo>
                  <a:pt x="180151" y="180229"/>
                </a:lnTo>
                <a:close/>
              </a:path>
              <a:path w="2439035" h="2439670">
                <a:moveTo>
                  <a:pt x="186499" y="186579"/>
                </a:moveTo>
                <a:lnTo>
                  <a:pt x="166370" y="186579"/>
                </a:lnTo>
                <a:lnTo>
                  <a:pt x="172720" y="192929"/>
                </a:lnTo>
                <a:lnTo>
                  <a:pt x="192846" y="192929"/>
                </a:lnTo>
                <a:lnTo>
                  <a:pt x="186499" y="186579"/>
                </a:lnTo>
                <a:close/>
              </a:path>
              <a:path w="2439035" h="2439670">
                <a:moveTo>
                  <a:pt x="192846" y="192929"/>
                </a:moveTo>
                <a:lnTo>
                  <a:pt x="172720" y="192929"/>
                </a:lnTo>
                <a:lnTo>
                  <a:pt x="179070" y="199279"/>
                </a:lnTo>
                <a:lnTo>
                  <a:pt x="199193" y="199279"/>
                </a:lnTo>
                <a:lnTo>
                  <a:pt x="192846" y="192929"/>
                </a:lnTo>
                <a:close/>
              </a:path>
              <a:path w="2439035" h="2439670">
                <a:moveTo>
                  <a:pt x="199193" y="199279"/>
                </a:moveTo>
                <a:lnTo>
                  <a:pt x="179070" y="199279"/>
                </a:lnTo>
                <a:lnTo>
                  <a:pt x="185419" y="205629"/>
                </a:lnTo>
                <a:lnTo>
                  <a:pt x="205540" y="205629"/>
                </a:lnTo>
                <a:lnTo>
                  <a:pt x="199193" y="199279"/>
                </a:lnTo>
                <a:close/>
              </a:path>
              <a:path w="2439035" h="2439670">
                <a:moveTo>
                  <a:pt x="205540" y="205629"/>
                </a:moveTo>
                <a:lnTo>
                  <a:pt x="185420" y="205629"/>
                </a:lnTo>
                <a:lnTo>
                  <a:pt x="191769" y="211979"/>
                </a:lnTo>
                <a:lnTo>
                  <a:pt x="211888" y="211979"/>
                </a:lnTo>
                <a:lnTo>
                  <a:pt x="205540" y="205629"/>
                </a:lnTo>
                <a:close/>
              </a:path>
              <a:path w="2439035" h="2439670">
                <a:moveTo>
                  <a:pt x="211888" y="211979"/>
                </a:moveTo>
                <a:lnTo>
                  <a:pt x="191770" y="211979"/>
                </a:lnTo>
                <a:lnTo>
                  <a:pt x="198119" y="218329"/>
                </a:lnTo>
                <a:lnTo>
                  <a:pt x="218235" y="218329"/>
                </a:lnTo>
                <a:lnTo>
                  <a:pt x="211888" y="211979"/>
                </a:lnTo>
                <a:close/>
              </a:path>
              <a:path w="2439035" h="2439670">
                <a:moveTo>
                  <a:pt x="218235" y="218329"/>
                </a:moveTo>
                <a:lnTo>
                  <a:pt x="198120" y="218329"/>
                </a:lnTo>
                <a:lnTo>
                  <a:pt x="204469" y="224679"/>
                </a:lnTo>
                <a:lnTo>
                  <a:pt x="224582" y="224679"/>
                </a:lnTo>
                <a:lnTo>
                  <a:pt x="218235" y="218329"/>
                </a:lnTo>
                <a:close/>
              </a:path>
              <a:path w="2439035" h="2439670">
                <a:moveTo>
                  <a:pt x="224582" y="224679"/>
                </a:moveTo>
                <a:lnTo>
                  <a:pt x="204470" y="224679"/>
                </a:lnTo>
                <a:lnTo>
                  <a:pt x="210819" y="231029"/>
                </a:lnTo>
                <a:lnTo>
                  <a:pt x="230929" y="231029"/>
                </a:lnTo>
                <a:lnTo>
                  <a:pt x="224582" y="224679"/>
                </a:lnTo>
                <a:close/>
              </a:path>
              <a:path w="2439035" h="2439670">
                <a:moveTo>
                  <a:pt x="230929" y="231029"/>
                </a:moveTo>
                <a:lnTo>
                  <a:pt x="210820" y="231029"/>
                </a:lnTo>
                <a:lnTo>
                  <a:pt x="217169" y="237379"/>
                </a:lnTo>
                <a:lnTo>
                  <a:pt x="237277" y="237379"/>
                </a:lnTo>
                <a:lnTo>
                  <a:pt x="230929" y="231029"/>
                </a:lnTo>
                <a:close/>
              </a:path>
              <a:path w="2439035" h="2439670">
                <a:moveTo>
                  <a:pt x="237277" y="237379"/>
                </a:moveTo>
                <a:lnTo>
                  <a:pt x="217170" y="237379"/>
                </a:lnTo>
                <a:lnTo>
                  <a:pt x="223519" y="243729"/>
                </a:lnTo>
                <a:lnTo>
                  <a:pt x="243624" y="243729"/>
                </a:lnTo>
                <a:lnTo>
                  <a:pt x="237277" y="237379"/>
                </a:lnTo>
                <a:close/>
              </a:path>
              <a:path w="2439035" h="2439670">
                <a:moveTo>
                  <a:pt x="243624" y="243729"/>
                </a:moveTo>
                <a:lnTo>
                  <a:pt x="223520" y="243729"/>
                </a:lnTo>
                <a:lnTo>
                  <a:pt x="229869" y="250079"/>
                </a:lnTo>
                <a:lnTo>
                  <a:pt x="249971" y="250079"/>
                </a:lnTo>
                <a:lnTo>
                  <a:pt x="243624" y="243729"/>
                </a:lnTo>
                <a:close/>
              </a:path>
              <a:path w="2439035" h="2439670">
                <a:moveTo>
                  <a:pt x="249971" y="250079"/>
                </a:moveTo>
                <a:lnTo>
                  <a:pt x="229870" y="250079"/>
                </a:lnTo>
                <a:lnTo>
                  <a:pt x="236219" y="256429"/>
                </a:lnTo>
                <a:lnTo>
                  <a:pt x="256319" y="256429"/>
                </a:lnTo>
                <a:lnTo>
                  <a:pt x="249971" y="250079"/>
                </a:lnTo>
                <a:close/>
              </a:path>
              <a:path w="2439035" h="2439670">
                <a:moveTo>
                  <a:pt x="256319" y="256429"/>
                </a:moveTo>
                <a:lnTo>
                  <a:pt x="236220" y="256429"/>
                </a:lnTo>
                <a:lnTo>
                  <a:pt x="242569" y="262779"/>
                </a:lnTo>
                <a:lnTo>
                  <a:pt x="262666" y="262779"/>
                </a:lnTo>
                <a:lnTo>
                  <a:pt x="256319" y="256429"/>
                </a:lnTo>
                <a:close/>
              </a:path>
              <a:path w="2439035" h="2439670">
                <a:moveTo>
                  <a:pt x="262666" y="262779"/>
                </a:moveTo>
                <a:lnTo>
                  <a:pt x="242570" y="262779"/>
                </a:lnTo>
                <a:lnTo>
                  <a:pt x="261620" y="281829"/>
                </a:lnTo>
                <a:lnTo>
                  <a:pt x="281708" y="281829"/>
                </a:lnTo>
                <a:lnTo>
                  <a:pt x="262666" y="262779"/>
                </a:lnTo>
                <a:close/>
              </a:path>
              <a:path w="2439035" h="2439670">
                <a:moveTo>
                  <a:pt x="281708" y="281829"/>
                </a:moveTo>
                <a:lnTo>
                  <a:pt x="261620" y="281829"/>
                </a:lnTo>
                <a:lnTo>
                  <a:pt x="274319" y="294529"/>
                </a:lnTo>
                <a:lnTo>
                  <a:pt x="294402" y="294529"/>
                </a:lnTo>
                <a:lnTo>
                  <a:pt x="281708" y="281829"/>
                </a:lnTo>
                <a:close/>
              </a:path>
              <a:path w="2439035" h="2439670">
                <a:moveTo>
                  <a:pt x="294402" y="294529"/>
                </a:moveTo>
                <a:lnTo>
                  <a:pt x="274320" y="294529"/>
                </a:lnTo>
                <a:lnTo>
                  <a:pt x="306069" y="326279"/>
                </a:lnTo>
                <a:lnTo>
                  <a:pt x="326138" y="326279"/>
                </a:lnTo>
                <a:lnTo>
                  <a:pt x="294402" y="294529"/>
                </a:lnTo>
                <a:close/>
              </a:path>
              <a:path w="2439035" h="2439670">
                <a:moveTo>
                  <a:pt x="326138" y="326279"/>
                </a:moveTo>
                <a:lnTo>
                  <a:pt x="306070" y="326279"/>
                </a:lnTo>
                <a:lnTo>
                  <a:pt x="312419" y="332629"/>
                </a:lnTo>
                <a:lnTo>
                  <a:pt x="332486" y="332629"/>
                </a:lnTo>
                <a:lnTo>
                  <a:pt x="326138" y="326279"/>
                </a:lnTo>
                <a:close/>
              </a:path>
              <a:path w="2439035" h="2439670">
                <a:moveTo>
                  <a:pt x="332486" y="332629"/>
                </a:moveTo>
                <a:lnTo>
                  <a:pt x="312420" y="332629"/>
                </a:lnTo>
                <a:lnTo>
                  <a:pt x="331470" y="351679"/>
                </a:lnTo>
                <a:lnTo>
                  <a:pt x="351528" y="351679"/>
                </a:lnTo>
                <a:lnTo>
                  <a:pt x="332486" y="332629"/>
                </a:lnTo>
                <a:close/>
              </a:path>
              <a:path w="2439035" h="2439670">
                <a:moveTo>
                  <a:pt x="351528" y="351679"/>
                </a:moveTo>
                <a:lnTo>
                  <a:pt x="331470" y="351679"/>
                </a:lnTo>
                <a:lnTo>
                  <a:pt x="337819" y="358029"/>
                </a:lnTo>
                <a:lnTo>
                  <a:pt x="357875" y="358029"/>
                </a:lnTo>
                <a:lnTo>
                  <a:pt x="351528" y="351679"/>
                </a:lnTo>
                <a:close/>
              </a:path>
              <a:path w="2439035" h="2439670">
                <a:moveTo>
                  <a:pt x="357875" y="358029"/>
                </a:moveTo>
                <a:lnTo>
                  <a:pt x="337820" y="358029"/>
                </a:lnTo>
                <a:lnTo>
                  <a:pt x="344169" y="364379"/>
                </a:lnTo>
                <a:lnTo>
                  <a:pt x="364222" y="364379"/>
                </a:lnTo>
                <a:lnTo>
                  <a:pt x="357875" y="358029"/>
                </a:lnTo>
                <a:close/>
              </a:path>
              <a:path w="2439035" h="2439670">
                <a:moveTo>
                  <a:pt x="364222" y="364379"/>
                </a:moveTo>
                <a:lnTo>
                  <a:pt x="344170" y="364379"/>
                </a:lnTo>
                <a:lnTo>
                  <a:pt x="350519" y="370729"/>
                </a:lnTo>
                <a:lnTo>
                  <a:pt x="370569" y="370729"/>
                </a:lnTo>
                <a:lnTo>
                  <a:pt x="364222" y="364379"/>
                </a:lnTo>
                <a:close/>
              </a:path>
              <a:path w="2439035" h="2439670">
                <a:moveTo>
                  <a:pt x="370569" y="370729"/>
                </a:moveTo>
                <a:lnTo>
                  <a:pt x="350520" y="370729"/>
                </a:lnTo>
                <a:lnTo>
                  <a:pt x="356869" y="377079"/>
                </a:lnTo>
                <a:lnTo>
                  <a:pt x="376917" y="377079"/>
                </a:lnTo>
                <a:lnTo>
                  <a:pt x="370569" y="370729"/>
                </a:lnTo>
                <a:close/>
              </a:path>
              <a:path w="2439035" h="2439670">
                <a:moveTo>
                  <a:pt x="376917" y="377079"/>
                </a:moveTo>
                <a:lnTo>
                  <a:pt x="356870" y="377079"/>
                </a:lnTo>
                <a:lnTo>
                  <a:pt x="363219" y="383429"/>
                </a:lnTo>
                <a:lnTo>
                  <a:pt x="383264" y="383429"/>
                </a:lnTo>
                <a:lnTo>
                  <a:pt x="376917" y="377079"/>
                </a:lnTo>
                <a:close/>
              </a:path>
              <a:path w="2439035" h="2439670">
                <a:moveTo>
                  <a:pt x="383264" y="383429"/>
                </a:moveTo>
                <a:lnTo>
                  <a:pt x="363220" y="383429"/>
                </a:lnTo>
                <a:lnTo>
                  <a:pt x="375919" y="396129"/>
                </a:lnTo>
                <a:lnTo>
                  <a:pt x="395958" y="396129"/>
                </a:lnTo>
                <a:lnTo>
                  <a:pt x="383264" y="383429"/>
                </a:lnTo>
                <a:close/>
              </a:path>
              <a:path w="2439035" h="2439670">
                <a:moveTo>
                  <a:pt x="395958" y="396129"/>
                </a:moveTo>
                <a:lnTo>
                  <a:pt x="375920" y="396129"/>
                </a:lnTo>
                <a:lnTo>
                  <a:pt x="382269" y="402479"/>
                </a:lnTo>
                <a:lnTo>
                  <a:pt x="402306" y="402479"/>
                </a:lnTo>
                <a:lnTo>
                  <a:pt x="395958" y="396129"/>
                </a:lnTo>
                <a:close/>
              </a:path>
              <a:path w="2439035" h="2439670">
                <a:moveTo>
                  <a:pt x="402306" y="402479"/>
                </a:moveTo>
                <a:lnTo>
                  <a:pt x="382270" y="402479"/>
                </a:lnTo>
                <a:lnTo>
                  <a:pt x="388619" y="408829"/>
                </a:lnTo>
                <a:lnTo>
                  <a:pt x="408653" y="408829"/>
                </a:lnTo>
                <a:lnTo>
                  <a:pt x="402306" y="402479"/>
                </a:lnTo>
                <a:close/>
              </a:path>
              <a:path w="2439035" h="2439670">
                <a:moveTo>
                  <a:pt x="408653" y="408829"/>
                </a:moveTo>
                <a:lnTo>
                  <a:pt x="388620" y="408829"/>
                </a:lnTo>
                <a:lnTo>
                  <a:pt x="394969" y="415179"/>
                </a:lnTo>
                <a:lnTo>
                  <a:pt x="415000" y="415179"/>
                </a:lnTo>
                <a:lnTo>
                  <a:pt x="408653" y="408829"/>
                </a:lnTo>
                <a:close/>
              </a:path>
              <a:path w="2439035" h="2439670">
                <a:moveTo>
                  <a:pt x="415000" y="415179"/>
                </a:moveTo>
                <a:lnTo>
                  <a:pt x="394970" y="415179"/>
                </a:lnTo>
                <a:lnTo>
                  <a:pt x="401320" y="421529"/>
                </a:lnTo>
                <a:lnTo>
                  <a:pt x="421347" y="421529"/>
                </a:lnTo>
                <a:lnTo>
                  <a:pt x="415000" y="415179"/>
                </a:lnTo>
                <a:close/>
              </a:path>
              <a:path w="2439035" h="2439670">
                <a:moveTo>
                  <a:pt x="421347" y="421529"/>
                </a:moveTo>
                <a:lnTo>
                  <a:pt x="401320" y="421529"/>
                </a:lnTo>
                <a:lnTo>
                  <a:pt x="407669" y="427879"/>
                </a:lnTo>
                <a:lnTo>
                  <a:pt x="427695" y="427879"/>
                </a:lnTo>
                <a:lnTo>
                  <a:pt x="421347" y="421529"/>
                </a:lnTo>
                <a:close/>
              </a:path>
              <a:path w="2439035" h="2439670">
                <a:moveTo>
                  <a:pt x="427695" y="427879"/>
                </a:moveTo>
                <a:lnTo>
                  <a:pt x="407670" y="427879"/>
                </a:lnTo>
                <a:lnTo>
                  <a:pt x="414019" y="434229"/>
                </a:lnTo>
                <a:lnTo>
                  <a:pt x="434042" y="434229"/>
                </a:lnTo>
                <a:lnTo>
                  <a:pt x="427695" y="427879"/>
                </a:lnTo>
                <a:close/>
              </a:path>
              <a:path w="2439035" h="2439670">
                <a:moveTo>
                  <a:pt x="434042" y="434229"/>
                </a:moveTo>
                <a:lnTo>
                  <a:pt x="414020" y="434229"/>
                </a:lnTo>
                <a:lnTo>
                  <a:pt x="420369" y="440579"/>
                </a:lnTo>
                <a:lnTo>
                  <a:pt x="440389" y="440579"/>
                </a:lnTo>
                <a:lnTo>
                  <a:pt x="434042" y="434229"/>
                </a:lnTo>
                <a:close/>
              </a:path>
              <a:path w="2439035" h="2439670">
                <a:moveTo>
                  <a:pt x="440389" y="440579"/>
                </a:moveTo>
                <a:lnTo>
                  <a:pt x="420370" y="440579"/>
                </a:lnTo>
                <a:lnTo>
                  <a:pt x="426719" y="446929"/>
                </a:lnTo>
                <a:lnTo>
                  <a:pt x="446736" y="446929"/>
                </a:lnTo>
                <a:lnTo>
                  <a:pt x="440389" y="440579"/>
                </a:lnTo>
                <a:close/>
              </a:path>
              <a:path w="2439035" h="2439670">
                <a:moveTo>
                  <a:pt x="446736" y="446929"/>
                </a:moveTo>
                <a:lnTo>
                  <a:pt x="426720" y="446929"/>
                </a:lnTo>
                <a:lnTo>
                  <a:pt x="433069" y="453279"/>
                </a:lnTo>
                <a:lnTo>
                  <a:pt x="453084" y="453279"/>
                </a:lnTo>
                <a:lnTo>
                  <a:pt x="446736" y="446929"/>
                </a:lnTo>
                <a:close/>
              </a:path>
              <a:path w="2439035" h="2439670">
                <a:moveTo>
                  <a:pt x="453084" y="453279"/>
                </a:moveTo>
                <a:lnTo>
                  <a:pt x="433070" y="453279"/>
                </a:lnTo>
                <a:lnTo>
                  <a:pt x="439419" y="459629"/>
                </a:lnTo>
                <a:lnTo>
                  <a:pt x="459431" y="459629"/>
                </a:lnTo>
                <a:lnTo>
                  <a:pt x="453084" y="453279"/>
                </a:lnTo>
                <a:close/>
              </a:path>
              <a:path w="2439035" h="2439670">
                <a:moveTo>
                  <a:pt x="459431" y="459629"/>
                </a:moveTo>
                <a:lnTo>
                  <a:pt x="439420" y="459629"/>
                </a:lnTo>
                <a:lnTo>
                  <a:pt x="445769" y="465979"/>
                </a:lnTo>
                <a:lnTo>
                  <a:pt x="465778" y="465979"/>
                </a:lnTo>
                <a:lnTo>
                  <a:pt x="459431" y="459629"/>
                </a:lnTo>
                <a:close/>
              </a:path>
              <a:path w="2439035" h="2439670">
                <a:moveTo>
                  <a:pt x="465778" y="465979"/>
                </a:moveTo>
                <a:lnTo>
                  <a:pt x="445770" y="465979"/>
                </a:lnTo>
                <a:lnTo>
                  <a:pt x="452119" y="472329"/>
                </a:lnTo>
                <a:lnTo>
                  <a:pt x="472126" y="472329"/>
                </a:lnTo>
                <a:lnTo>
                  <a:pt x="465778" y="465979"/>
                </a:lnTo>
                <a:close/>
              </a:path>
              <a:path w="2439035" h="2439670">
                <a:moveTo>
                  <a:pt x="472126" y="472329"/>
                </a:moveTo>
                <a:lnTo>
                  <a:pt x="452120" y="472329"/>
                </a:lnTo>
                <a:lnTo>
                  <a:pt x="458469" y="478679"/>
                </a:lnTo>
                <a:lnTo>
                  <a:pt x="478473" y="478679"/>
                </a:lnTo>
                <a:lnTo>
                  <a:pt x="472126" y="472329"/>
                </a:lnTo>
                <a:close/>
              </a:path>
              <a:path w="2439035" h="2439670">
                <a:moveTo>
                  <a:pt x="478473" y="478679"/>
                </a:moveTo>
                <a:lnTo>
                  <a:pt x="458470" y="478679"/>
                </a:lnTo>
                <a:lnTo>
                  <a:pt x="464819" y="485029"/>
                </a:lnTo>
                <a:lnTo>
                  <a:pt x="484820" y="485029"/>
                </a:lnTo>
                <a:lnTo>
                  <a:pt x="478473" y="478679"/>
                </a:lnTo>
                <a:close/>
              </a:path>
              <a:path w="2439035" h="2439670">
                <a:moveTo>
                  <a:pt x="484820" y="485029"/>
                </a:moveTo>
                <a:lnTo>
                  <a:pt x="464820" y="485029"/>
                </a:lnTo>
                <a:lnTo>
                  <a:pt x="471169" y="491379"/>
                </a:lnTo>
                <a:lnTo>
                  <a:pt x="491167" y="491379"/>
                </a:lnTo>
                <a:lnTo>
                  <a:pt x="484820" y="485029"/>
                </a:lnTo>
                <a:close/>
              </a:path>
              <a:path w="2439035" h="2439670">
                <a:moveTo>
                  <a:pt x="491167" y="491379"/>
                </a:moveTo>
                <a:lnTo>
                  <a:pt x="471170" y="491379"/>
                </a:lnTo>
                <a:lnTo>
                  <a:pt x="477519" y="497729"/>
                </a:lnTo>
                <a:lnTo>
                  <a:pt x="497515" y="497729"/>
                </a:lnTo>
                <a:lnTo>
                  <a:pt x="491167" y="491379"/>
                </a:lnTo>
                <a:close/>
              </a:path>
              <a:path w="2439035" h="2439670">
                <a:moveTo>
                  <a:pt x="497515" y="497729"/>
                </a:moveTo>
                <a:lnTo>
                  <a:pt x="477520" y="497729"/>
                </a:lnTo>
                <a:lnTo>
                  <a:pt x="483869" y="504079"/>
                </a:lnTo>
                <a:lnTo>
                  <a:pt x="503862" y="504079"/>
                </a:lnTo>
                <a:lnTo>
                  <a:pt x="497515" y="497729"/>
                </a:lnTo>
                <a:close/>
              </a:path>
              <a:path w="2439035" h="2439670">
                <a:moveTo>
                  <a:pt x="503862" y="504079"/>
                </a:moveTo>
                <a:lnTo>
                  <a:pt x="483870" y="504079"/>
                </a:lnTo>
                <a:lnTo>
                  <a:pt x="490219" y="510429"/>
                </a:lnTo>
                <a:lnTo>
                  <a:pt x="510209" y="510429"/>
                </a:lnTo>
                <a:lnTo>
                  <a:pt x="503862" y="504079"/>
                </a:lnTo>
                <a:close/>
              </a:path>
              <a:path w="2439035" h="2439670">
                <a:moveTo>
                  <a:pt x="510209" y="510429"/>
                </a:moveTo>
                <a:lnTo>
                  <a:pt x="490220" y="510429"/>
                </a:lnTo>
                <a:lnTo>
                  <a:pt x="496569" y="516779"/>
                </a:lnTo>
                <a:lnTo>
                  <a:pt x="516556" y="516779"/>
                </a:lnTo>
                <a:lnTo>
                  <a:pt x="510209" y="510429"/>
                </a:lnTo>
                <a:close/>
              </a:path>
              <a:path w="2439035" h="2439670">
                <a:moveTo>
                  <a:pt x="516556" y="516779"/>
                </a:moveTo>
                <a:lnTo>
                  <a:pt x="496570" y="516779"/>
                </a:lnTo>
                <a:lnTo>
                  <a:pt x="502919" y="523129"/>
                </a:lnTo>
                <a:lnTo>
                  <a:pt x="522904" y="523129"/>
                </a:lnTo>
                <a:lnTo>
                  <a:pt x="516556" y="516779"/>
                </a:lnTo>
                <a:close/>
              </a:path>
              <a:path w="2439035" h="2439670">
                <a:moveTo>
                  <a:pt x="522904" y="523129"/>
                </a:moveTo>
                <a:lnTo>
                  <a:pt x="502920" y="523129"/>
                </a:lnTo>
                <a:lnTo>
                  <a:pt x="509269" y="529479"/>
                </a:lnTo>
                <a:lnTo>
                  <a:pt x="529251" y="529479"/>
                </a:lnTo>
                <a:lnTo>
                  <a:pt x="522904" y="523129"/>
                </a:lnTo>
                <a:close/>
              </a:path>
              <a:path w="2439035" h="2439670">
                <a:moveTo>
                  <a:pt x="529251" y="529479"/>
                </a:moveTo>
                <a:lnTo>
                  <a:pt x="509270" y="529479"/>
                </a:lnTo>
                <a:lnTo>
                  <a:pt x="515619" y="535829"/>
                </a:lnTo>
                <a:lnTo>
                  <a:pt x="535598" y="535829"/>
                </a:lnTo>
                <a:lnTo>
                  <a:pt x="529251" y="529479"/>
                </a:lnTo>
                <a:close/>
              </a:path>
              <a:path w="2439035" h="2439670">
                <a:moveTo>
                  <a:pt x="535598" y="535829"/>
                </a:moveTo>
                <a:lnTo>
                  <a:pt x="515620" y="535829"/>
                </a:lnTo>
                <a:lnTo>
                  <a:pt x="521969" y="542179"/>
                </a:lnTo>
                <a:lnTo>
                  <a:pt x="541945" y="542179"/>
                </a:lnTo>
                <a:lnTo>
                  <a:pt x="535598" y="535829"/>
                </a:lnTo>
                <a:close/>
              </a:path>
              <a:path w="2439035" h="2439670">
                <a:moveTo>
                  <a:pt x="541945" y="542179"/>
                </a:moveTo>
                <a:lnTo>
                  <a:pt x="521969" y="542179"/>
                </a:lnTo>
                <a:lnTo>
                  <a:pt x="534669" y="554879"/>
                </a:lnTo>
                <a:lnTo>
                  <a:pt x="554640" y="554879"/>
                </a:lnTo>
                <a:lnTo>
                  <a:pt x="541945" y="542179"/>
                </a:lnTo>
                <a:close/>
              </a:path>
              <a:path w="2439035" h="2439670">
                <a:moveTo>
                  <a:pt x="554640" y="554879"/>
                </a:moveTo>
                <a:lnTo>
                  <a:pt x="534670" y="554879"/>
                </a:lnTo>
                <a:lnTo>
                  <a:pt x="541019" y="561229"/>
                </a:lnTo>
                <a:lnTo>
                  <a:pt x="560987" y="561229"/>
                </a:lnTo>
                <a:lnTo>
                  <a:pt x="554640" y="554879"/>
                </a:lnTo>
                <a:close/>
              </a:path>
              <a:path w="2439035" h="2439670">
                <a:moveTo>
                  <a:pt x="560987" y="561229"/>
                </a:moveTo>
                <a:lnTo>
                  <a:pt x="541020" y="561229"/>
                </a:lnTo>
                <a:lnTo>
                  <a:pt x="547369" y="567579"/>
                </a:lnTo>
                <a:lnTo>
                  <a:pt x="567335" y="567579"/>
                </a:lnTo>
                <a:lnTo>
                  <a:pt x="560987" y="561229"/>
                </a:lnTo>
                <a:close/>
              </a:path>
              <a:path w="2439035" h="2439670">
                <a:moveTo>
                  <a:pt x="567335" y="567579"/>
                </a:moveTo>
                <a:lnTo>
                  <a:pt x="547370" y="567579"/>
                </a:lnTo>
                <a:lnTo>
                  <a:pt x="553719" y="573929"/>
                </a:lnTo>
                <a:lnTo>
                  <a:pt x="573682" y="573929"/>
                </a:lnTo>
                <a:lnTo>
                  <a:pt x="567335" y="567579"/>
                </a:lnTo>
                <a:close/>
              </a:path>
              <a:path w="2439035" h="2439670">
                <a:moveTo>
                  <a:pt x="573682" y="573929"/>
                </a:moveTo>
                <a:lnTo>
                  <a:pt x="553720" y="573929"/>
                </a:lnTo>
                <a:lnTo>
                  <a:pt x="560069" y="580279"/>
                </a:lnTo>
                <a:lnTo>
                  <a:pt x="580029" y="580279"/>
                </a:lnTo>
                <a:lnTo>
                  <a:pt x="573682" y="573929"/>
                </a:lnTo>
                <a:close/>
              </a:path>
              <a:path w="2439035" h="2439670">
                <a:moveTo>
                  <a:pt x="580029" y="580279"/>
                </a:moveTo>
                <a:lnTo>
                  <a:pt x="560070" y="580279"/>
                </a:lnTo>
                <a:lnTo>
                  <a:pt x="566419" y="586629"/>
                </a:lnTo>
                <a:lnTo>
                  <a:pt x="586376" y="586629"/>
                </a:lnTo>
                <a:lnTo>
                  <a:pt x="580029" y="580279"/>
                </a:lnTo>
                <a:close/>
              </a:path>
              <a:path w="2439035" h="2439670">
                <a:moveTo>
                  <a:pt x="586376" y="586629"/>
                </a:moveTo>
                <a:lnTo>
                  <a:pt x="566420" y="586629"/>
                </a:lnTo>
                <a:lnTo>
                  <a:pt x="572769" y="592979"/>
                </a:lnTo>
                <a:lnTo>
                  <a:pt x="592724" y="592979"/>
                </a:lnTo>
                <a:lnTo>
                  <a:pt x="586376" y="586629"/>
                </a:lnTo>
                <a:close/>
              </a:path>
              <a:path w="2439035" h="2439670">
                <a:moveTo>
                  <a:pt x="592724" y="592979"/>
                </a:moveTo>
                <a:lnTo>
                  <a:pt x="572770" y="592979"/>
                </a:lnTo>
                <a:lnTo>
                  <a:pt x="579119" y="599329"/>
                </a:lnTo>
                <a:lnTo>
                  <a:pt x="599071" y="599329"/>
                </a:lnTo>
                <a:lnTo>
                  <a:pt x="592724" y="592979"/>
                </a:lnTo>
                <a:close/>
              </a:path>
              <a:path w="2439035" h="2439670">
                <a:moveTo>
                  <a:pt x="599071" y="599329"/>
                </a:moveTo>
                <a:lnTo>
                  <a:pt x="579120" y="599329"/>
                </a:lnTo>
                <a:lnTo>
                  <a:pt x="585469" y="605679"/>
                </a:lnTo>
                <a:lnTo>
                  <a:pt x="605418" y="605679"/>
                </a:lnTo>
                <a:lnTo>
                  <a:pt x="599071" y="599329"/>
                </a:lnTo>
                <a:close/>
              </a:path>
              <a:path w="2439035" h="2439670">
                <a:moveTo>
                  <a:pt x="605418" y="605679"/>
                </a:moveTo>
                <a:lnTo>
                  <a:pt x="585470" y="605679"/>
                </a:lnTo>
                <a:lnTo>
                  <a:pt x="591819" y="612029"/>
                </a:lnTo>
                <a:lnTo>
                  <a:pt x="611765" y="612029"/>
                </a:lnTo>
                <a:lnTo>
                  <a:pt x="605418" y="605679"/>
                </a:lnTo>
                <a:close/>
              </a:path>
              <a:path w="2439035" h="2439670">
                <a:moveTo>
                  <a:pt x="611765" y="612029"/>
                </a:moveTo>
                <a:lnTo>
                  <a:pt x="591820" y="612029"/>
                </a:lnTo>
                <a:lnTo>
                  <a:pt x="598169" y="618379"/>
                </a:lnTo>
                <a:lnTo>
                  <a:pt x="618113" y="618379"/>
                </a:lnTo>
                <a:lnTo>
                  <a:pt x="611765" y="612029"/>
                </a:lnTo>
                <a:close/>
              </a:path>
              <a:path w="2439035" h="2439670">
                <a:moveTo>
                  <a:pt x="618113" y="618379"/>
                </a:moveTo>
                <a:lnTo>
                  <a:pt x="598170" y="618379"/>
                </a:lnTo>
                <a:lnTo>
                  <a:pt x="604519" y="624729"/>
                </a:lnTo>
                <a:lnTo>
                  <a:pt x="624460" y="624729"/>
                </a:lnTo>
                <a:lnTo>
                  <a:pt x="618113" y="618379"/>
                </a:lnTo>
                <a:close/>
              </a:path>
              <a:path w="2439035" h="2439670">
                <a:moveTo>
                  <a:pt x="624460" y="624729"/>
                </a:moveTo>
                <a:lnTo>
                  <a:pt x="604520" y="624729"/>
                </a:lnTo>
                <a:lnTo>
                  <a:pt x="617219" y="637429"/>
                </a:lnTo>
                <a:lnTo>
                  <a:pt x="637154" y="637429"/>
                </a:lnTo>
                <a:lnTo>
                  <a:pt x="624460" y="624729"/>
                </a:lnTo>
                <a:close/>
              </a:path>
              <a:path w="2439035" h="2439670">
                <a:moveTo>
                  <a:pt x="637154" y="637429"/>
                </a:moveTo>
                <a:lnTo>
                  <a:pt x="617220" y="637429"/>
                </a:lnTo>
                <a:lnTo>
                  <a:pt x="623569" y="643779"/>
                </a:lnTo>
                <a:lnTo>
                  <a:pt x="643502" y="643779"/>
                </a:lnTo>
                <a:lnTo>
                  <a:pt x="637154" y="637429"/>
                </a:lnTo>
                <a:close/>
              </a:path>
              <a:path w="2439035" h="2439670">
                <a:moveTo>
                  <a:pt x="643502" y="643779"/>
                </a:moveTo>
                <a:lnTo>
                  <a:pt x="623570" y="643779"/>
                </a:lnTo>
                <a:lnTo>
                  <a:pt x="629919" y="650129"/>
                </a:lnTo>
                <a:lnTo>
                  <a:pt x="649849" y="650129"/>
                </a:lnTo>
                <a:lnTo>
                  <a:pt x="643502" y="643779"/>
                </a:lnTo>
                <a:close/>
              </a:path>
              <a:path w="2439035" h="2439670">
                <a:moveTo>
                  <a:pt x="649849" y="650129"/>
                </a:moveTo>
                <a:lnTo>
                  <a:pt x="629920" y="650129"/>
                </a:lnTo>
                <a:lnTo>
                  <a:pt x="642619" y="662829"/>
                </a:lnTo>
                <a:lnTo>
                  <a:pt x="662544" y="662829"/>
                </a:lnTo>
                <a:lnTo>
                  <a:pt x="649849" y="650129"/>
                </a:lnTo>
                <a:close/>
              </a:path>
              <a:path w="2439035" h="2439670">
                <a:moveTo>
                  <a:pt x="662544" y="662829"/>
                </a:moveTo>
                <a:lnTo>
                  <a:pt x="642620" y="662829"/>
                </a:lnTo>
                <a:lnTo>
                  <a:pt x="648969" y="669179"/>
                </a:lnTo>
                <a:lnTo>
                  <a:pt x="668891" y="669179"/>
                </a:lnTo>
                <a:lnTo>
                  <a:pt x="662544" y="662829"/>
                </a:lnTo>
                <a:close/>
              </a:path>
              <a:path w="2439035" h="2439670">
                <a:moveTo>
                  <a:pt x="668891" y="669179"/>
                </a:moveTo>
                <a:lnTo>
                  <a:pt x="648970" y="669179"/>
                </a:lnTo>
                <a:lnTo>
                  <a:pt x="655319" y="675529"/>
                </a:lnTo>
                <a:lnTo>
                  <a:pt x="675238" y="675529"/>
                </a:lnTo>
                <a:lnTo>
                  <a:pt x="668891" y="669179"/>
                </a:lnTo>
                <a:close/>
              </a:path>
              <a:path w="2439035" h="2439670">
                <a:moveTo>
                  <a:pt x="675238" y="675529"/>
                </a:moveTo>
                <a:lnTo>
                  <a:pt x="655320" y="675529"/>
                </a:lnTo>
                <a:lnTo>
                  <a:pt x="661669" y="681879"/>
                </a:lnTo>
                <a:lnTo>
                  <a:pt x="681585" y="681879"/>
                </a:lnTo>
                <a:lnTo>
                  <a:pt x="675238" y="675529"/>
                </a:lnTo>
                <a:close/>
              </a:path>
              <a:path w="2439035" h="2439670">
                <a:moveTo>
                  <a:pt x="681585" y="681879"/>
                </a:moveTo>
                <a:lnTo>
                  <a:pt x="661670" y="681879"/>
                </a:lnTo>
                <a:lnTo>
                  <a:pt x="668020" y="688229"/>
                </a:lnTo>
                <a:lnTo>
                  <a:pt x="687933" y="688229"/>
                </a:lnTo>
                <a:lnTo>
                  <a:pt x="681585" y="681879"/>
                </a:lnTo>
                <a:close/>
              </a:path>
              <a:path w="2439035" h="2439670">
                <a:moveTo>
                  <a:pt x="687933" y="688229"/>
                </a:moveTo>
                <a:lnTo>
                  <a:pt x="668020" y="688229"/>
                </a:lnTo>
                <a:lnTo>
                  <a:pt x="674369" y="694579"/>
                </a:lnTo>
                <a:lnTo>
                  <a:pt x="694280" y="694579"/>
                </a:lnTo>
                <a:lnTo>
                  <a:pt x="687933" y="688229"/>
                </a:lnTo>
                <a:close/>
              </a:path>
              <a:path w="2439035" h="2439670">
                <a:moveTo>
                  <a:pt x="694280" y="694579"/>
                </a:moveTo>
                <a:lnTo>
                  <a:pt x="674370" y="694579"/>
                </a:lnTo>
                <a:lnTo>
                  <a:pt x="680719" y="700929"/>
                </a:lnTo>
                <a:lnTo>
                  <a:pt x="700627" y="700929"/>
                </a:lnTo>
                <a:lnTo>
                  <a:pt x="694280" y="694579"/>
                </a:lnTo>
                <a:close/>
              </a:path>
              <a:path w="2439035" h="2439670">
                <a:moveTo>
                  <a:pt x="700627" y="700929"/>
                </a:moveTo>
                <a:lnTo>
                  <a:pt x="680720" y="700929"/>
                </a:lnTo>
                <a:lnTo>
                  <a:pt x="687069" y="707279"/>
                </a:lnTo>
                <a:lnTo>
                  <a:pt x="706974" y="707279"/>
                </a:lnTo>
                <a:lnTo>
                  <a:pt x="700627" y="700929"/>
                </a:lnTo>
                <a:close/>
              </a:path>
              <a:path w="2439035" h="2439670">
                <a:moveTo>
                  <a:pt x="706974" y="707279"/>
                </a:moveTo>
                <a:lnTo>
                  <a:pt x="687070" y="707279"/>
                </a:lnTo>
                <a:lnTo>
                  <a:pt x="693419" y="713629"/>
                </a:lnTo>
                <a:lnTo>
                  <a:pt x="713322" y="713629"/>
                </a:lnTo>
                <a:lnTo>
                  <a:pt x="706974" y="707279"/>
                </a:lnTo>
                <a:close/>
              </a:path>
              <a:path w="2439035" h="2439670">
                <a:moveTo>
                  <a:pt x="713322" y="713629"/>
                </a:moveTo>
                <a:lnTo>
                  <a:pt x="693420" y="713629"/>
                </a:lnTo>
                <a:lnTo>
                  <a:pt x="706119" y="726329"/>
                </a:lnTo>
                <a:lnTo>
                  <a:pt x="726016" y="726329"/>
                </a:lnTo>
                <a:lnTo>
                  <a:pt x="713322" y="713629"/>
                </a:lnTo>
                <a:close/>
              </a:path>
              <a:path w="2439035" h="2439670">
                <a:moveTo>
                  <a:pt x="726016" y="726329"/>
                </a:moveTo>
                <a:lnTo>
                  <a:pt x="706120" y="726329"/>
                </a:lnTo>
                <a:lnTo>
                  <a:pt x="712469" y="732679"/>
                </a:lnTo>
                <a:lnTo>
                  <a:pt x="732363" y="732679"/>
                </a:lnTo>
                <a:lnTo>
                  <a:pt x="726016" y="726329"/>
                </a:lnTo>
                <a:close/>
              </a:path>
              <a:path w="2439035" h="2439670">
                <a:moveTo>
                  <a:pt x="732363" y="732679"/>
                </a:moveTo>
                <a:lnTo>
                  <a:pt x="712470" y="732679"/>
                </a:lnTo>
                <a:lnTo>
                  <a:pt x="718819" y="739029"/>
                </a:lnTo>
                <a:lnTo>
                  <a:pt x="738711" y="739029"/>
                </a:lnTo>
                <a:lnTo>
                  <a:pt x="732363" y="732679"/>
                </a:lnTo>
                <a:close/>
              </a:path>
              <a:path w="2439035" h="2439670">
                <a:moveTo>
                  <a:pt x="738711" y="739029"/>
                </a:moveTo>
                <a:lnTo>
                  <a:pt x="718820" y="739029"/>
                </a:lnTo>
                <a:lnTo>
                  <a:pt x="725169" y="745379"/>
                </a:lnTo>
                <a:lnTo>
                  <a:pt x="745058" y="745379"/>
                </a:lnTo>
                <a:lnTo>
                  <a:pt x="738711" y="739029"/>
                </a:lnTo>
                <a:close/>
              </a:path>
              <a:path w="2439035" h="2439670">
                <a:moveTo>
                  <a:pt x="745058" y="745379"/>
                </a:moveTo>
                <a:lnTo>
                  <a:pt x="725170" y="745379"/>
                </a:lnTo>
                <a:lnTo>
                  <a:pt x="731519" y="751729"/>
                </a:lnTo>
                <a:lnTo>
                  <a:pt x="751405" y="751729"/>
                </a:lnTo>
                <a:lnTo>
                  <a:pt x="745058" y="745379"/>
                </a:lnTo>
                <a:close/>
              </a:path>
              <a:path w="2439035" h="2439670">
                <a:moveTo>
                  <a:pt x="751405" y="751729"/>
                </a:moveTo>
                <a:lnTo>
                  <a:pt x="731520" y="751729"/>
                </a:lnTo>
                <a:lnTo>
                  <a:pt x="737869" y="758079"/>
                </a:lnTo>
                <a:lnTo>
                  <a:pt x="757752" y="758079"/>
                </a:lnTo>
                <a:lnTo>
                  <a:pt x="751405" y="751729"/>
                </a:lnTo>
                <a:close/>
              </a:path>
              <a:path w="2439035" h="2439670">
                <a:moveTo>
                  <a:pt x="757752" y="758079"/>
                </a:moveTo>
                <a:lnTo>
                  <a:pt x="737870" y="758079"/>
                </a:lnTo>
                <a:lnTo>
                  <a:pt x="744219" y="764429"/>
                </a:lnTo>
                <a:lnTo>
                  <a:pt x="764100" y="764429"/>
                </a:lnTo>
                <a:lnTo>
                  <a:pt x="757752" y="758079"/>
                </a:lnTo>
                <a:close/>
              </a:path>
              <a:path w="2439035" h="2439670">
                <a:moveTo>
                  <a:pt x="764100" y="764429"/>
                </a:moveTo>
                <a:lnTo>
                  <a:pt x="744220" y="764429"/>
                </a:lnTo>
                <a:lnTo>
                  <a:pt x="750569" y="770779"/>
                </a:lnTo>
                <a:lnTo>
                  <a:pt x="770447" y="770779"/>
                </a:lnTo>
                <a:lnTo>
                  <a:pt x="764100" y="764429"/>
                </a:lnTo>
                <a:close/>
              </a:path>
              <a:path w="2439035" h="2439670">
                <a:moveTo>
                  <a:pt x="770447" y="770779"/>
                </a:moveTo>
                <a:lnTo>
                  <a:pt x="750570" y="770779"/>
                </a:lnTo>
                <a:lnTo>
                  <a:pt x="756919" y="777129"/>
                </a:lnTo>
                <a:lnTo>
                  <a:pt x="776794" y="777129"/>
                </a:lnTo>
                <a:lnTo>
                  <a:pt x="770447" y="770779"/>
                </a:lnTo>
                <a:close/>
              </a:path>
              <a:path w="2439035" h="2439670">
                <a:moveTo>
                  <a:pt x="776794" y="777129"/>
                </a:moveTo>
                <a:lnTo>
                  <a:pt x="756920" y="777129"/>
                </a:lnTo>
                <a:lnTo>
                  <a:pt x="763269" y="783479"/>
                </a:lnTo>
                <a:lnTo>
                  <a:pt x="783142" y="783479"/>
                </a:lnTo>
                <a:lnTo>
                  <a:pt x="776794" y="777129"/>
                </a:lnTo>
                <a:close/>
              </a:path>
              <a:path w="2439035" h="2439670">
                <a:moveTo>
                  <a:pt x="783142" y="783479"/>
                </a:moveTo>
                <a:lnTo>
                  <a:pt x="763270" y="783479"/>
                </a:lnTo>
                <a:lnTo>
                  <a:pt x="775969" y="796179"/>
                </a:lnTo>
                <a:lnTo>
                  <a:pt x="795836" y="796179"/>
                </a:lnTo>
                <a:lnTo>
                  <a:pt x="783142" y="783479"/>
                </a:lnTo>
                <a:close/>
              </a:path>
              <a:path w="2439035" h="2439670">
                <a:moveTo>
                  <a:pt x="795836" y="796179"/>
                </a:moveTo>
                <a:lnTo>
                  <a:pt x="775970" y="796179"/>
                </a:lnTo>
                <a:lnTo>
                  <a:pt x="788669" y="808879"/>
                </a:lnTo>
                <a:lnTo>
                  <a:pt x="808531" y="808879"/>
                </a:lnTo>
                <a:lnTo>
                  <a:pt x="795836" y="796179"/>
                </a:lnTo>
                <a:close/>
              </a:path>
              <a:path w="2439035" h="2439670">
                <a:moveTo>
                  <a:pt x="808531" y="808879"/>
                </a:moveTo>
                <a:lnTo>
                  <a:pt x="788670" y="808879"/>
                </a:lnTo>
                <a:lnTo>
                  <a:pt x="795019" y="815229"/>
                </a:lnTo>
                <a:lnTo>
                  <a:pt x="814878" y="815229"/>
                </a:lnTo>
                <a:lnTo>
                  <a:pt x="808531" y="808879"/>
                </a:lnTo>
                <a:close/>
              </a:path>
              <a:path w="2439035" h="2439670">
                <a:moveTo>
                  <a:pt x="814878" y="815229"/>
                </a:moveTo>
                <a:lnTo>
                  <a:pt x="795020" y="815229"/>
                </a:lnTo>
                <a:lnTo>
                  <a:pt x="815340" y="835549"/>
                </a:lnTo>
                <a:lnTo>
                  <a:pt x="835189" y="835549"/>
                </a:lnTo>
                <a:lnTo>
                  <a:pt x="814878" y="815229"/>
                </a:lnTo>
                <a:close/>
              </a:path>
              <a:path w="2439035" h="2439670">
                <a:moveTo>
                  <a:pt x="835189" y="835549"/>
                </a:moveTo>
                <a:lnTo>
                  <a:pt x="815340" y="835549"/>
                </a:lnTo>
                <a:lnTo>
                  <a:pt x="821690" y="841899"/>
                </a:lnTo>
                <a:lnTo>
                  <a:pt x="841536" y="841899"/>
                </a:lnTo>
                <a:lnTo>
                  <a:pt x="835189" y="835549"/>
                </a:lnTo>
                <a:close/>
              </a:path>
              <a:path w="2439035" h="2439670">
                <a:moveTo>
                  <a:pt x="841536" y="841899"/>
                </a:moveTo>
                <a:lnTo>
                  <a:pt x="821690" y="841899"/>
                </a:lnTo>
                <a:lnTo>
                  <a:pt x="876300" y="896509"/>
                </a:lnTo>
                <a:lnTo>
                  <a:pt x="896123" y="896509"/>
                </a:lnTo>
                <a:lnTo>
                  <a:pt x="841536" y="841899"/>
                </a:lnTo>
                <a:close/>
              </a:path>
              <a:path w="2439035" h="2439670">
                <a:moveTo>
                  <a:pt x="896123" y="896509"/>
                </a:moveTo>
                <a:lnTo>
                  <a:pt x="876300" y="896509"/>
                </a:lnTo>
                <a:lnTo>
                  <a:pt x="908050" y="928259"/>
                </a:lnTo>
                <a:lnTo>
                  <a:pt x="927859" y="928259"/>
                </a:lnTo>
                <a:lnTo>
                  <a:pt x="896123" y="896509"/>
                </a:lnTo>
                <a:close/>
              </a:path>
              <a:path w="2439035" h="2439670">
                <a:moveTo>
                  <a:pt x="927859" y="928259"/>
                </a:moveTo>
                <a:lnTo>
                  <a:pt x="908050" y="928259"/>
                </a:lnTo>
                <a:lnTo>
                  <a:pt x="920750" y="940959"/>
                </a:lnTo>
                <a:lnTo>
                  <a:pt x="940554" y="940959"/>
                </a:lnTo>
                <a:lnTo>
                  <a:pt x="927859" y="928259"/>
                </a:lnTo>
                <a:close/>
              </a:path>
              <a:path w="2439035" h="2439670">
                <a:moveTo>
                  <a:pt x="940554" y="940959"/>
                </a:moveTo>
                <a:lnTo>
                  <a:pt x="920750" y="940959"/>
                </a:lnTo>
                <a:lnTo>
                  <a:pt x="929639" y="949849"/>
                </a:lnTo>
                <a:lnTo>
                  <a:pt x="949440" y="949849"/>
                </a:lnTo>
                <a:lnTo>
                  <a:pt x="940554" y="940959"/>
                </a:lnTo>
                <a:close/>
              </a:path>
              <a:path w="2439035" h="2439670">
                <a:moveTo>
                  <a:pt x="949440" y="949849"/>
                </a:moveTo>
                <a:lnTo>
                  <a:pt x="929640" y="949849"/>
                </a:lnTo>
                <a:lnTo>
                  <a:pt x="946149" y="966359"/>
                </a:lnTo>
                <a:lnTo>
                  <a:pt x="965943" y="966359"/>
                </a:lnTo>
                <a:lnTo>
                  <a:pt x="949440" y="949849"/>
                </a:lnTo>
                <a:close/>
              </a:path>
              <a:path w="2439035" h="2439670">
                <a:moveTo>
                  <a:pt x="965943" y="966359"/>
                </a:moveTo>
                <a:lnTo>
                  <a:pt x="946150" y="966359"/>
                </a:lnTo>
                <a:lnTo>
                  <a:pt x="958850" y="979059"/>
                </a:lnTo>
                <a:lnTo>
                  <a:pt x="978637" y="979059"/>
                </a:lnTo>
                <a:lnTo>
                  <a:pt x="965943" y="966359"/>
                </a:lnTo>
                <a:close/>
              </a:path>
              <a:path w="2439035" h="2439670">
                <a:moveTo>
                  <a:pt x="978637" y="979059"/>
                </a:moveTo>
                <a:lnTo>
                  <a:pt x="958850" y="979059"/>
                </a:lnTo>
                <a:lnTo>
                  <a:pt x="965200" y="985409"/>
                </a:lnTo>
                <a:lnTo>
                  <a:pt x="984985" y="985409"/>
                </a:lnTo>
                <a:lnTo>
                  <a:pt x="978637" y="979059"/>
                </a:lnTo>
                <a:close/>
              </a:path>
              <a:path w="2439035" h="2439670">
                <a:moveTo>
                  <a:pt x="984985" y="985409"/>
                </a:moveTo>
                <a:lnTo>
                  <a:pt x="965200" y="985409"/>
                </a:lnTo>
                <a:lnTo>
                  <a:pt x="977900" y="998109"/>
                </a:lnTo>
                <a:lnTo>
                  <a:pt x="997679" y="998109"/>
                </a:lnTo>
                <a:lnTo>
                  <a:pt x="984985" y="985409"/>
                </a:lnTo>
                <a:close/>
              </a:path>
              <a:path w="2439035" h="2439670">
                <a:moveTo>
                  <a:pt x="997679" y="998109"/>
                </a:moveTo>
                <a:lnTo>
                  <a:pt x="977900" y="998109"/>
                </a:lnTo>
                <a:lnTo>
                  <a:pt x="980440" y="1000649"/>
                </a:lnTo>
                <a:lnTo>
                  <a:pt x="1000218" y="1000649"/>
                </a:lnTo>
                <a:lnTo>
                  <a:pt x="997679" y="998109"/>
                </a:lnTo>
                <a:close/>
              </a:path>
              <a:path w="2439035" h="2439670">
                <a:moveTo>
                  <a:pt x="1000218" y="1000649"/>
                </a:moveTo>
                <a:lnTo>
                  <a:pt x="980440" y="1000649"/>
                </a:lnTo>
                <a:lnTo>
                  <a:pt x="984250" y="1004459"/>
                </a:lnTo>
                <a:lnTo>
                  <a:pt x="1004026" y="1004459"/>
                </a:lnTo>
                <a:lnTo>
                  <a:pt x="1000218" y="1000649"/>
                </a:lnTo>
                <a:close/>
              </a:path>
              <a:path w="2439035" h="2439670">
                <a:moveTo>
                  <a:pt x="1004026" y="1004459"/>
                </a:moveTo>
                <a:lnTo>
                  <a:pt x="984250" y="1004459"/>
                </a:lnTo>
                <a:lnTo>
                  <a:pt x="986790" y="1006999"/>
                </a:lnTo>
                <a:lnTo>
                  <a:pt x="1006565" y="1006999"/>
                </a:lnTo>
                <a:lnTo>
                  <a:pt x="1004026" y="1004459"/>
                </a:lnTo>
                <a:close/>
              </a:path>
              <a:path w="2439035" h="2439670">
                <a:moveTo>
                  <a:pt x="1006565" y="1006999"/>
                </a:moveTo>
                <a:lnTo>
                  <a:pt x="986790" y="1006999"/>
                </a:lnTo>
                <a:lnTo>
                  <a:pt x="993140" y="1013349"/>
                </a:lnTo>
                <a:lnTo>
                  <a:pt x="1012913" y="1013349"/>
                </a:lnTo>
                <a:lnTo>
                  <a:pt x="1006565" y="1006999"/>
                </a:lnTo>
                <a:close/>
              </a:path>
              <a:path w="2439035" h="2439670">
                <a:moveTo>
                  <a:pt x="1012913" y="1013349"/>
                </a:moveTo>
                <a:lnTo>
                  <a:pt x="993140" y="1013349"/>
                </a:lnTo>
                <a:lnTo>
                  <a:pt x="996950" y="1017159"/>
                </a:lnTo>
                <a:lnTo>
                  <a:pt x="1016721" y="1017159"/>
                </a:lnTo>
                <a:lnTo>
                  <a:pt x="1012913" y="1013349"/>
                </a:lnTo>
                <a:close/>
              </a:path>
              <a:path w="2439035" h="2439670">
                <a:moveTo>
                  <a:pt x="1016721" y="1017159"/>
                </a:moveTo>
                <a:lnTo>
                  <a:pt x="996950" y="1017159"/>
                </a:lnTo>
                <a:lnTo>
                  <a:pt x="1003300" y="1023509"/>
                </a:lnTo>
                <a:lnTo>
                  <a:pt x="1023068" y="1023509"/>
                </a:lnTo>
                <a:lnTo>
                  <a:pt x="1016721" y="1017159"/>
                </a:lnTo>
                <a:close/>
              </a:path>
              <a:path w="2439035" h="2439670">
                <a:moveTo>
                  <a:pt x="1023068" y="1023509"/>
                </a:moveTo>
                <a:lnTo>
                  <a:pt x="1003300" y="1023509"/>
                </a:lnTo>
                <a:lnTo>
                  <a:pt x="1009649" y="1029859"/>
                </a:lnTo>
                <a:lnTo>
                  <a:pt x="1029415" y="1029859"/>
                </a:lnTo>
                <a:lnTo>
                  <a:pt x="1023068" y="1023509"/>
                </a:lnTo>
                <a:close/>
              </a:path>
              <a:path w="2439035" h="2439670">
                <a:moveTo>
                  <a:pt x="1029415" y="1029859"/>
                </a:moveTo>
                <a:lnTo>
                  <a:pt x="1009650" y="1029859"/>
                </a:lnTo>
                <a:lnTo>
                  <a:pt x="1015999" y="1036209"/>
                </a:lnTo>
                <a:lnTo>
                  <a:pt x="1035763" y="1036209"/>
                </a:lnTo>
                <a:lnTo>
                  <a:pt x="1029415" y="1029859"/>
                </a:lnTo>
                <a:close/>
              </a:path>
              <a:path w="2439035" h="2439670">
                <a:moveTo>
                  <a:pt x="1035763" y="1036209"/>
                </a:moveTo>
                <a:lnTo>
                  <a:pt x="1016000" y="1036209"/>
                </a:lnTo>
                <a:lnTo>
                  <a:pt x="1018539" y="1038749"/>
                </a:lnTo>
                <a:lnTo>
                  <a:pt x="1038302" y="1038749"/>
                </a:lnTo>
                <a:lnTo>
                  <a:pt x="1035763" y="1036209"/>
                </a:lnTo>
                <a:close/>
              </a:path>
              <a:path w="2439035" h="2439670">
                <a:moveTo>
                  <a:pt x="1038302" y="1038749"/>
                </a:moveTo>
                <a:lnTo>
                  <a:pt x="1018540" y="1038749"/>
                </a:lnTo>
                <a:lnTo>
                  <a:pt x="1024889" y="1045099"/>
                </a:lnTo>
                <a:lnTo>
                  <a:pt x="1044649" y="1045099"/>
                </a:lnTo>
                <a:lnTo>
                  <a:pt x="1038302" y="1038749"/>
                </a:lnTo>
                <a:close/>
              </a:path>
              <a:path w="2439035" h="2439670">
                <a:moveTo>
                  <a:pt x="1044649" y="1045099"/>
                </a:moveTo>
                <a:lnTo>
                  <a:pt x="1024890" y="1045099"/>
                </a:lnTo>
                <a:lnTo>
                  <a:pt x="1028699" y="1048909"/>
                </a:lnTo>
                <a:lnTo>
                  <a:pt x="1048457" y="1048909"/>
                </a:lnTo>
                <a:lnTo>
                  <a:pt x="1044649" y="1045099"/>
                </a:lnTo>
                <a:close/>
              </a:path>
              <a:path w="2439035" h="2439670">
                <a:moveTo>
                  <a:pt x="1048457" y="1048909"/>
                </a:moveTo>
                <a:lnTo>
                  <a:pt x="1028700" y="1048909"/>
                </a:lnTo>
                <a:lnTo>
                  <a:pt x="1031239" y="1051449"/>
                </a:lnTo>
                <a:lnTo>
                  <a:pt x="1050996" y="1051449"/>
                </a:lnTo>
                <a:lnTo>
                  <a:pt x="1048457" y="1048909"/>
                </a:lnTo>
                <a:close/>
              </a:path>
              <a:path w="2439035" h="2439670">
                <a:moveTo>
                  <a:pt x="1050996" y="1051449"/>
                </a:moveTo>
                <a:lnTo>
                  <a:pt x="1031240" y="1051449"/>
                </a:lnTo>
                <a:lnTo>
                  <a:pt x="1041400" y="1061609"/>
                </a:lnTo>
                <a:lnTo>
                  <a:pt x="1061152" y="1061609"/>
                </a:lnTo>
                <a:lnTo>
                  <a:pt x="1050996" y="1051449"/>
                </a:lnTo>
                <a:close/>
              </a:path>
              <a:path w="2439035" h="2439670">
                <a:moveTo>
                  <a:pt x="1061152" y="1061609"/>
                </a:moveTo>
                <a:lnTo>
                  <a:pt x="1041400" y="1061609"/>
                </a:lnTo>
                <a:lnTo>
                  <a:pt x="1060450" y="1080659"/>
                </a:lnTo>
                <a:lnTo>
                  <a:pt x="1080194" y="1080659"/>
                </a:lnTo>
                <a:lnTo>
                  <a:pt x="1061152" y="1061609"/>
                </a:lnTo>
                <a:close/>
              </a:path>
              <a:path w="2439035" h="2439670">
                <a:moveTo>
                  <a:pt x="1080194" y="1080659"/>
                </a:moveTo>
                <a:lnTo>
                  <a:pt x="1060450" y="1080659"/>
                </a:lnTo>
                <a:lnTo>
                  <a:pt x="1069339" y="1089549"/>
                </a:lnTo>
                <a:lnTo>
                  <a:pt x="1089080" y="1089549"/>
                </a:lnTo>
                <a:lnTo>
                  <a:pt x="1080194" y="1080659"/>
                </a:lnTo>
                <a:close/>
              </a:path>
              <a:path w="2439035" h="2439670">
                <a:moveTo>
                  <a:pt x="1089080" y="1089549"/>
                </a:moveTo>
                <a:lnTo>
                  <a:pt x="1069340" y="1089549"/>
                </a:lnTo>
                <a:lnTo>
                  <a:pt x="1073150" y="1093359"/>
                </a:lnTo>
                <a:lnTo>
                  <a:pt x="1092888" y="1093359"/>
                </a:lnTo>
                <a:lnTo>
                  <a:pt x="1089080" y="1089549"/>
                </a:lnTo>
                <a:close/>
              </a:path>
              <a:path w="2439035" h="2439670">
                <a:moveTo>
                  <a:pt x="1092888" y="1093359"/>
                </a:moveTo>
                <a:lnTo>
                  <a:pt x="1073150" y="1093359"/>
                </a:lnTo>
                <a:lnTo>
                  <a:pt x="1075690" y="1095899"/>
                </a:lnTo>
                <a:lnTo>
                  <a:pt x="1095427" y="1095899"/>
                </a:lnTo>
                <a:lnTo>
                  <a:pt x="1092888" y="1093359"/>
                </a:lnTo>
                <a:close/>
              </a:path>
              <a:path w="2439035" h="2439670">
                <a:moveTo>
                  <a:pt x="1095427" y="1095899"/>
                </a:moveTo>
                <a:lnTo>
                  <a:pt x="1075690" y="1095899"/>
                </a:lnTo>
                <a:lnTo>
                  <a:pt x="1082040" y="1102249"/>
                </a:lnTo>
                <a:lnTo>
                  <a:pt x="1101774" y="1102249"/>
                </a:lnTo>
                <a:lnTo>
                  <a:pt x="1095427" y="1095899"/>
                </a:lnTo>
                <a:close/>
              </a:path>
              <a:path w="2439035" h="2439670">
                <a:moveTo>
                  <a:pt x="1101774" y="1102249"/>
                </a:moveTo>
                <a:lnTo>
                  <a:pt x="1082040" y="1102249"/>
                </a:lnTo>
                <a:lnTo>
                  <a:pt x="1101090" y="1121299"/>
                </a:lnTo>
                <a:lnTo>
                  <a:pt x="1120816" y="1121299"/>
                </a:lnTo>
                <a:lnTo>
                  <a:pt x="1101774" y="1102249"/>
                </a:lnTo>
                <a:close/>
              </a:path>
              <a:path w="2439035" h="2439670">
                <a:moveTo>
                  <a:pt x="1120816" y="1121299"/>
                </a:moveTo>
                <a:lnTo>
                  <a:pt x="1101090" y="1121299"/>
                </a:lnTo>
                <a:lnTo>
                  <a:pt x="1143000" y="1163209"/>
                </a:lnTo>
                <a:lnTo>
                  <a:pt x="1162708" y="1163209"/>
                </a:lnTo>
                <a:lnTo>
                  <a:pt x="1120816" y="1121299"/>
                </a:lnTo>
                <a:close/>
              </a:path>
              <a:path w="2439035" h="2439670">
                <a:moveTo>
                  <a:pt x="1162708" y="1163209"/>
                </a:moveTo>
                <a:lnTo>
                  <a:pt x="1143000" y="1163209"/>
                </a:lnTo>
                <a:lnTo>
                  <a:pt x="1183640" y="1203849"/>
                </a:lnTo>
                <a:lnTo>
                  <a:pt x="1203331" y="1203849"/>
                </a:lnTo>
                <a:lnTo>
                  <a:pt x="1162708" y="1163209"/>
                </a:lnTo>
                <a:close/>
              </a:path>
              <a:path w="2439035" h="2439670">
                <a:moveTo>
                  <a:pt x="1203331" y="1203849"/>
                </a:moveTo>
                <a:lnTo>
                  <a:pt x="1183640" y="1203849"/>
                </a:lnTo>
                <a:lnTo>
                  <a:pt x="1189990" y="1210199"/>
                </a:lnTo>
                <a:lnTo>
                  <a:pt x="1209678" y="1210199"/>
                </a:lnTo>
                <a:lnTo>
                  <a:pt x="1203331" y="1203849"/>
                </a:lnTo>
                <a:close/>
              </a:path>
              <a:path w="2439035" h="2439670">
                <a:moveTo>
                  <a:pt x="1209678" y="1210199"/>
                </a:moveTo>
                <a:lnTo>
                  <a:pt x="1189990" y="1210199"/>
                </a:lnTo>
                <a:lnTo>
                  <a:pt x="1266190" y="1286399"/>
                </a:lnTo>
                <a:lnTo>
                  <a:pt x="1285845" y="1286399"/>
                </a:lnTo>
                <a:lnTo>
                  <a:pt x="1209678" y="1210199"/>
                </a:lnTo>
                <a:close/>
              </a:path>
              <a:path w="2439035" h="2439670">
                <a:moveTo>
                  <a:pt x="1285845" y="1286399"/>
                </a:moveTo>
                <a:lnTo>
                  <a:pt x="1266190" y="1286399"/>
                </a:lnTo>
                <a:lnTo>
                  <a:pt x="1314449" y="1334659"/>
                </a:lnTo>
                <a:lnTo>
                  <a:pt x="1334084" y="1334659"/>
                </a:lnTo>
                <a:lnTo>
                  <a:pt x="1285845" y="1286399"/>
                </a:lnTo>
                <a:close/>
              </a:path>
              <a:path w="2439035" h="2439670">
                <a:moveTo>
                  <a:pt x="1334084" y="1334659"/>
                </a:moveTo>
                <a:lnTo>
                  <a:pt x="1314450" y="1334659"/>
                </a:lnTo>
                <a:lnTo>
                  <a:pt x="1316990" y="1337199"/>
                </a:lnTo>
                <a:lnTo>
                  <a:pt x="1336623" y="1337199"/>
                </a:lnTo>
                <a:lnTo>
                  <a:pt x="1334084" y="1334659"/>
                </a:lnTo>
                <a:close/>
              </a:path>
              <a:path w="2439035" h="2439670">
                <a:moveTo>
                  <a:pt x="1336623" y="1337199"/>
                </a:moveTo>
                <a:lnTo>
                  <a:pt x="1316990" y="1337199"/>
                </a:lnTo>
                <a:lnTo>
                  <a:pt x="1346200" y="1366409"/>
                </a:lnTo>
                <a:lnTo>
                  <a:pt x="1365821" y="1366409"/>
                </a:lnTo>
                <a:lnTo>
                  <a:pt x="1336623" y="1337199"/>
                </a:lnTo>
                <a:close/>
              </a:path>
              <a:path w="2439035" h="2439670">
                <a:moveTo>
                  <a:pt x="1365821" y="1366409"/>
                </a:moveTo>
                <a:lnTo>
                  <a:pt x="1346200" y="1366409"/>
                </a:lnTo>
                <a:lnTo>
                  <a:pt x="1348740" y="1368949"/>
                </a:lnTo>
                <a:lnTo>
                  <a:pt x="1368359" y="1368949"/>
                </a:lnTo>
                <a:lnTo>
                  <a:pt x="1365821" y="1366409"/>
                </a:lnTo>
                <a:close/>
              </a:path>
              <a:path w="2439035" h="2439670">
                <a:moveTo>
                  <a:pt x="1368359" y="1368949"/>
                </a:moveTo>
                <a:lnTo>
                  <a:pt x="1348740" y="1368949"/>
                </a:lnTo>
                <a:lnTo>
                  <a:pt x="1352550" y="1372759"/>
                </a:lnTo>
                <a:lnTo>
                  <a:pt x="1372168" y="1372759"/>
                </a:lnTo>
                <a:lnTo>
                  <a:pt x="1368359" y="1368949"/>
                </a:lnTo>
                <a:close/>
              </a:path>
              <a:path w="2439035" h="2439670">
                <a:moveTo>
                  <a:pt x="1372168" y="1372759"/>
                </a:moveTo>
                <a:lnTo>
                  <a:pt x="1352550" y="1372759"/>
                </a:lnTo>
                <a:lnTo>
                  <a:pt x="1377950" y="1398159"/>
                </a:lnTo>
                <a:lnTo>
                  <a:pt x="1397557" y="1398159"/>
                </a:lnTo>
                <a:lnTo>
                  <a:pt x="1372168" y="1372759"/>
                </a:lnTo>
                <a:close/>
              </a:path>
              <a:path w="2439035" h="2439670">
                <a:moveTo>
                  <a:pt x="1397557" y="1398159"/>
                </a:moveTo>
                <a:lnTo>
                  <a:pt x="1377950" y="1398159"/>
                </a:lnTo>
                <a:lnTo>
                  <a:pt x="1409700" y="1429909"/>
                </a:lnTo>
                <a:lnTo>
                  <a:pt x="1429293" y="1429909"/>
                </a:lnTo>
                <a:lnTo>
                  <a:pt x="1397557" y="1398159"/>
                </a:lnTo>
                <a:close/>
              </a:path>
              <a:path w="2439035" h="2439670">
                <a:moveTo>
                  <a:pt x="1429293" y="1429909"/>
                </a:moveTo>
                <a:lnTo>
                  <a:pt x="1409700" y="1429909"/>
                </a:lnTo>
                <a:lnTo>
                  <a:pt x="1412240" y="1432449"/>
                </a:lnTo>
                <a:lnTo>
                  <a:pt x="1431832" y="1432449"/>
                </a:lnTo>
                <a:lnTo>
                  <a:pt x="1429293" y="1429909"/>
                </a:lnTo>
                <a:close/>
              </a:path>
              <a:path w="2439035" h="2439670">
                <a:moveTo>
                  <a:pt x="1431832" y="1432449"/>
                </a:moveTo>
                <a:lnTo>
                  <a:pt x="1412240" y="1432449"/>
                </a:lnTo>
                <a:lnTo>
                  <a:pt x="1416049" y="1436259"/>
                </a:lnTo>
                <a:lnTo>
                  <a:pt x="1435640" y="1436259"/>
                </a:lnTo>
                <a:lnTo>
                  <a:pt x="1431832" y="1432449"/>
                </a:lnTo>
                <a:close/>
              </a:path>
              <a:path w="2439035" h="2439670">
                <a:moveTo>
                  <a:pt x="1435640" y="1436259"/>
                </a:moveTo>
                <a:lnTo>
                  <a:pt x="1416050" y="1436259"/>
                </a:lnTo>
                <a:lnTo>
                  <a:pt x="1441450" y="1461659"/>
                </a:lnTo>
                <a:lnTo>
                  <a:pt x="1461029" y="1461659"/>
                </a:lnTo>
                <a:lnTo>
                  <a:pt x="1435640" y="1436259"/>
                </a:lnTo>
                <a:close/>
              </a:path>
              <a:path w="2439035" h="2439670">
                <a:moveTo>
                  <a:pt x="1461029" y="1461659"/>
                </a:moveTo>
                <a:lnTo>
                  <a:pt x="1441450" y="1461659"/>
                </a:lnTo>
                <a:lnTo>
                  <a:pt x="1443990" y="1464199"/>
                </a:lnTo>
                <a:lnTo>
                  <a:pt x="1463568" y="1464199"/>
                </a:lnTo>
                <a:lnTo>
                  <a:pt x="1461029" y="1461659"/>
                </a:lnTo>
                <a:close/>
              </a:path>
              <a:path w="2439035" h="2439670">
                <a:moveTo>
                  <a:pt x="1463568" y="1464199"/>
                </a:moveTo>
                <a:lnTo>
                  <a:pt x="1443990" y="1464199"/>
                </a:lnTo>
                <a:lnTo>
                  <a:pt x="1475740" y="1495949"/>
                </a:lnTo>
                <a:lnTo>
                  <a:pt x="1495305" y="1495949"/>
                </a:lnTo>
                <a:lnTo>
                  <a:pt x="1463568" y="1464199"/>
                </a:lnTo>
                <a:close/>
              </a:path>
              <a:path w="2439035" h="2439670">
                <a:moveTo>
                  <a:pt x="1495305" y="1495949"/>
                </a:moveTo>
                <a:lnTo>
                  <a:pt x="1475740" y="1495949"/>
                </a:lnTo>
                <a:lnTo>
                  <a:pt x="1479550" y="1499759"/>
                </a:lnTo>
                <a:lnTo>
                  <a:pt x="1499113" y="1499759"/>
                </a:lnTo>
                <a:lnTo>
                  <a:pt x="1495305" y="1495949"/>
                </a:lnTo>
                <a:close/>
              </a:path>
              <a:path w="2439035" h="2439670">
                <a:moveTo>
                  <a:pt x="1499113" y="1499759"/>
                </a:moveTo>
                <a:lnTo>
                  <a:pt x="1479550" y="1499759"/>
                </a:lnTo>
                <a:lnTo>
                  <a:pt x="1488439" y="1508649"/>
                </a:lnTo>
                <a:lnTo>
                  <a:pt x="1507999" y="1508649"/>
                </a:lnTo>
                <a:lnTo>
                  <a:pt x="1499113" y="1499759"/>
                </a:lnTo>
                <a:close/>
              </a:path>
              <a:path w="2439035" h="2439670">
                <a:moveTo>
                  <a:pt x="1507999" y="1508649"/>
                </a:moveTo>
                <a:lnTo>
                  <a:pt x="1488440" y="1508649"/>
                </a:lnTo>
                <a:lnTo>
                  <a:pt x="1504950" y="1525159"/>
                </a:lnTo>
                <a:lnTo>
                  <a:pt x="1524502" y="1525159"/>
                </a:lnTo>
                <a:lnTo>
                  <a:pt x="1507999" y="1508649"/>
                </a:lnTo>
                <a:close/>
              </a:path>
              <a:path w="2439035" h="2439670">
                <a:moveTo>
                  <a:pt x="1524502" y="1525159"/>
                </a:moveTo>
                <a:lnTo>
                  <a:pt x="1504950" y="1525159"/>
                </a:lnTo>
                <a:lnTo>
                  <a:pt x="1507490" y="1527699"/>
                </a:lnTo>
                <a:lnTo>
                  <a:pt x="1527041" y="1527699"/>
                </a:lnTo>
                <a:lnTo>
                  <a:pt x="1524502" y="1525159"/>
                </a:lnTo>
                <a:close/>
              </a:path>
              <a:path w="2439035" h="2439670">
                <a:moveTo>
                  <a:pt x="1527041" y="1527699"/>
                </a:moveTo>
                <a:lnTo>
                  <a:pt x="1507490" y="1527699"/>
                </a:lnTo>
                <a:lnTo>
                  <a:pt x="1513840" y="1534049"/>
                </a:lnTo>
                <a:lnTo>
                  <a:pt x="1533388" y="1534049"/>
                </a:lnTo>
                <a:lnTo>
                  <a:pt x="1527041" y="1527699"/>
                </a:lnTo>
                <a:close/>
              </a:path>
              <a:path w="2439035" h="2439670">
                <a:moveTo>
                  <a:pt x="1533388" y="1534049"/>
                </a:moveTo>
                <a:lnTo>
                  <a:pt x="1513840" y="1534049"/>
                </a:lnTo>
                <a:lnTo>
                  <a:pt x="1536700" y="1556909"/>
                </a:lnTo>
                <a:lnTo>
                  <a:pt x="1556238" y="1556909"/>
                </a:lnTo>
                <a:lnTo>
                  <a:pt x="1533388" y="1534049"/>
                </a:lnTo>
                <a:close/>
              </a:path>
              <a:path w="2439035" h="2439670">
                <a:moveTo>
                  <a:pt x="1556238" y="1556909"/>
                </a:moveTo>
                <a:lnTo>
                  <a:pt x="1536700" y="1556909"/>
                </a:lnTo>
                <a:lnTo>
                  <a:pt x="1539240" y="1559449"/>
                </a:lnTo>
                <a:lnTo>
                  <a:pt x="1558777" y="1559449"/>
                </a:lnTo>
                <a:lnTo>
                  <a:pt x="1556238" y="1556909"/>
                </a:lnTo>
                <a:close/>
              </a:path>
              <a:path w="2439035" h="2439670">
                <a:moveTo>
                  <a:pt x="1558777" y="1559449"/>
                </a:moveTo>
                <a:lnTo>
                  <a:pt x="1539240" y="1559449"/>
                </a:lnTo>
                <a:lnTo>
                  <a:pt x="1545590" y="1565799"/>
                </a:lnTo>
                <a:lnTo>
                  <a:pt x="1565125" y="1565799"/>
                </a:lnTo>
                <a:lnTo>
                  <a:pt x="1558777" y="1559449"/>
                </a:lnTo>
                <a:close/>
              </a:path>
              <a:path w="2439035" h="2439670">
                <a:moveTo>
                  <a:pt x="1565125" y="1565799"/>
                </a:moveTo>
                <a:lnTo>
                  <a:pt x="1545590" y="1565799"/>
                </a:lnTo>
                <a:lnTo>
                  <a:pt x="1558289" y="1578499"/>
                </a:lnTo>
                <a:lnTo>
                  <a:pt x="1577819" y="1578499"/>
                </a:lnTo>
                <a:lnTo>
                  <a:pt x="1565125" y="1565799"/>
                </a:lnTo>
                <a:close/>
              </a:path>
              <a:path w="2439035" h="2439670">
                <a:moveTo>
                  <a:pt x="1577819" y="1578499"/>
                </a:moveTo>
                <a:lnTo>
                  <a:pt x="1558290" y="1578499"/>
                </a:lnTo>
                <a:lnTo>
                  <a:pt x="1562099" y="1582309"/>
                </a:lnTo>
                <a:lnTo>
                  <a:pt x="1581628" y="1582309"/>
                </a:lnTo>
                <a:lnTo>
                  <a:pt x="1577819" y="1578499"/>
                </a:lnTo>
                <a:close/>
              </a:path>
              <a:path w="2439035" h="2439670">
                <a:moveTo>
                  <a:pt x="1581628" y="1582309"/>
                </a:moveTo>
                <a:lnTo>
                  <a:pt x="1562100" y="1582309"/>
                </a:lnTo>
                <a:lnTo>
                  <a:pt x="1568450" y="1588659"/>
                </a:lnTo>
                <a:lnTo>
                  <a:pt x="1587975" y="1588659"/>
                </a:lnTo>
                <a:lnTo>
                  <a:pt x="1581628" y="1582309"/>
                </a:lnTo>
                <a:close/>
              </a:path>
              <a:path w="2439035" h="2439670">
                <a:moveTo>
                  <a:pt x="1587975" y="1588659"/>
                </a:moveTo>
                <a:lnTo>
                  <a:pt x="1568450" y="1588659"/>
                </a:lnTo>
                <a:lnTo>
                  <a:pt x="1577339" y="1597549"/>
                </a:lnTo>
                <a:lnTo>
                  <a:pt x="1596861" y="1597549"/>
                </a:lnTo>
                <a:lnTo>
                  <a:pt x="1587975" y="1588659"/>
                </a:lnTo>
                <a:close/>
              </a:path>
              <a:path w="2439035" h="2439670">
                <a:moveTo>
                  <a:pt x="1596861" y="1597549"/>
                </a:moveTo>
                <a:lnTo>
                  <a:pt x="1577340" y="1597549"/>
                </a:lnTo>
                <a:lnTo>
                  <a:pt x="1590039" y="1610249"/>
                </a:lnTo>
                <a:lnTo>
                  <a:pt x="1609555" y="1610249"/>
                </a:lnTo>
                <a:lnTo>
                  <a:pt x="1596861" y="1597549"/>
                </a:lnTo>
                <a:close/>
              </a:path>
              <a:path w="2439035" h="2439670">
                <a:moveTo>
                  <a:pt x="1609555" y="1610249"/>
                </a:moveTo>
                <a:lnTo>
                  <a:pt x="1590040" y="1610249"/>
                </a:lnTo>
                <a:lnTo>
                  <a:pt x="1593849" y="1614059"/>
                </a:lnTo>
                <a:lnTo>
                  <a:pt x="1613364" y="1614059"/>
                </a:lnTo>
                <a:lnTo>
                  <a:pt x="1609555" y="1610249"/>
                </a:lnTo>
                <a:close/>
              </a:path>
              <a:path w="2439035" h="2439670">
                <a:moveTo>
                  <a:pt x="1613364" y="1614059"/>
                </a:moveTo>
                <a:lnTo>
                  <a:pt x="1593850" y="1614059"/>
                </a:lnTo>
                <a:lnTo>
                  <a:pt x="1600199" y="1620409"/>
                </a:lnTo>
                <a:lnTo>
                  <a:pt x="1619711" y="1620409"/>
                </a:lnTo>
                <a:lnTo>
                  <a:pt x="1613364" y="1614059"/>
                </a:lnTo>
                <a:close/>
              </a:path>
              <a:path w="2439035" h="2439670">
                <a:moveTo>
                  <a:pt x="1619711" y="1620409"/>
                </a:moveTo>
                <a:lnTo>
                  <a:pt x="1600200" y="1620409"/>
                </a:lnTo>
                <a:lnTo>
                  <a:pt x="1609089" y="1629299"/>
                </a:lnTo>
                <a:lnTo>
                  <a:pt x="1628597" y="1629299"/>
                </a:lnTo>
                <a:lnTo>
                  <a:pt x="1619711" y="1620409"/>
                </a:lnTo>
                <a:close/>
              </a:path>
              <a:path w="2439035" h="2439670">
                <a:moveTo>
                  <a:pt x="2239204" y="2240169"/>
                </a:moveTo>
                <a:lnTo>
                  <a:pt x="2219960" y="2240169"/>
                </a:lnTo>
                <a:lnTo>
                  <a:pt x="2419350" y="2439559"/>
                </a:lnTo>
                <a:lnTo>
                  <a:pt x="2438508" y="2439559"/>
                </a:lnTo>
                <a:lnTo>
                  <a:pt x="2239204" y="2240169"/>
                </a:lnTo>
                <a:close/>
              </a:path>
              <a:path w="2439035" h="2439670">
                <a:moveTo>
                  <a:pt x="2236665" y="2237629"/>
                </a:moveTo>
                <a:lnTo>
                  <a:pt x="2217420" y="2237629"/>
                </a:lnTo>
                <a:lnTo>
                  <a:pt x="2218690" y="2238899"/>
                </a:lnTo>
                <a:lnTo>
                  <a:pt x="2237935" y="2238899"/>
                </a:lnTo>
                <a:lnTo>
                  <a:pt x="2236665" y="2237629"/>
                </a:lnTo>
                <a:close/>
              </a:path>
              <a:path w="2439035" h="2439670">
                <a:moveTo>
                  <a:pt x="2232857" y="2233819"/>
                </a:moveTo>
                <a:lnTo>
                  <a:pt x="2213610" y="2233819"/>
                </a:lnTo>
                <a:lnTo>
                  <a:pt x="2216150" y="2236359"/>
                </a:lnTo>
                <a:lnTo>
                  <a:pt x="2235396" y="2236359"/>
                </a:lnTo>
                <a:lnTo>
                  <a:pt x="2232857" y="2233819"/>
                </a:lnTo>
                <a:close/>
              </a:path>
              <a:path w="2439035" h="2439670">
                <a:moveTo>
                  <a:pt x="2230318" y="2231279"/>
                </a:moveTo>
                <a:lnTo>
                  <a:pt x="2211070" y="2231279"/>
                </a:lnTo>
                <a:lnTo>
                  <a:pt x="2212340" y="2232549"/>
                </a:lnTo>
                <a:lnTo>
                  <a:pt x="2231587" y="2232549"/>
                </a:lnTo>
                <a:lnTo>
                  <a:pt x="2230318" y="2231279"/>
                </a:lnTo>
                <a:close/>
              </a:path>
              <a:path w="2439035" h="2439670">
                <a:moveTo>
                  <a:pt x="2226510" y="2227469"/>
                </a:moveTo>
                <a:lnTo>
                  <a:pt x="2207260" y="2227469"/>
                </a:lnTo>
                <a:lnTo>
                  <a:pt x="2209800" y="2230009"/>
                </a:lnTo>
                <a:lnTo>
                  <a:pt x="2229049" y="2230009"/>
                </a:lnTo>
                <a:lnTo>
                  <a:pt x="2226510" y="2227469"/>
                </a:lnTo>
                <a:close/>
              </a:path>
              <a:path w="2439035" h="2439670">
                <a:moveTo>
                  <a:pt x="2223971" y="2224929"/>
                </a:moveTo>
                <a:lnTo>
                  <a:pt x="2204720" y="2224929"/>
                </a:lnTo>
                <a:lnTo>
                  <a:pt x="2205990" y="2226199"/>
                </a:lnTo>
                <a:lnTo>
                  <a:pt x="2225240" y="2226199"/>
                </a:lnTo>
                <a:lnTo>
                  <a:pt x="2223971" y="2224929"/>
                </a:lnTo>
                <a:close/>
              </a:path>
              <a:path w="2439035" h="2439670">
                <a:moveTo>
                  <a:pt x="2220162" y="2221119"/>
                </a:moveTo>
                <a:lnTo>
                  <a:pt x="2200910" y="2221119"/>
                </a:lnTo>
                <a:lnTo>
                  <a:pt x="2203450" y="2223659"/>
                </a:lnTo>
                <a:lnTo>
                  <a:pt x="2222701" y="2223659"/>
                </a:lnTo>
                <a:lnTo>
                  <a:pt x="2220162" y="2221119"/>
                </a:lnTo>
                <a:close/>
              </a:path>
              <a:path w="2439035" h="2439670">
                <a:moveTo>
                  <a:pt x="2217624" y="2218579"/>
                </a:moveTo>
                <a:lnTo>
                  <a:pt x="2198370" y="2218579"/>
                </a:lnTo>
                <a:lnTo>
                  <a:pt x="2199640" y="2219849"/>
                </a:lnTo>
                <a:lnTo>
                  <a:pt x="2218893" y="2219849"/>
                </a:lnTo>
                <a:lnTo>
                  <a:pt x="2217624" y="2218579"/>
                </a:lnTo>
                <a:close/>
              </a:path>
              <a:path w="2439035" h="2439670">
                <a:moveTo>
                  <a:pt x="2213815" y="2214769"/>
                </a:moveTo>
                <a:lnTo>
                  <a:pt x="2194560" y="2214769"/>
                </a:lnTo>
                <a:lnTo>
                  <a:pt x="2197100" y="2217309"/>
                </a:lnTo>
                <a:lnTo>
                  <a:pt x="2216354" y="2217309"/>
                </a:lnTo>
                <a:lnTo>
                  <a:pt x="2213815" y="2214769"/>
                </a:lnTo>
                <a:close/>
              </a:path>
              <a:path w="2439035" h="2439670">
                <a:moveTo>
                  <a:pt x="2211276" y="2212229"/>
                </a:moveTo>
                <a:lnTo>
                  <a:pt x="2192020" y="2212229"/>
                </a:lnTo>
                <a:lnTo>
                  <a:pt x="2193290" y="2213499"/>
                </a:lnTo>
                <a:lnTo>
                  <a:pt x="2212546" y="2213499"/>
                </a:lnTo>
                <a:lnTo>
                  <a:pt x="2211276" y="2212229"/>
                </a:lnTo>
                <a:close/>
              </a:path>
              <a:path w="2439035" h="2439670">
                <a:moveTo>
                  <a:pt x="2207468" y="2208419"/>
                </a:moveTo>
                <a:lnTo>
                  <a:pt x="2188210" y="2208419"/>
                </a:lnTo>
                <a:lnTo>
                  <a:pt x="2190750" y="2210959"/>
                </a:lnTo>
                <a:lnTo>
                  <a:pt x="2210007" y="2210959"/>
                </a:lnTo>
                <a:lnTo>
                  <a:pt x="2207468" y="2208419"/>
                </a:lnTo>
                <a:close/>
              </a:path>
              <a:path w="2439035" h="2439670">
                <a:moveTo>
                  <a:pt x="2204929" y="2205879"/>
                </a:moveTo>
                <a:lnTo>
                  <a:pt x="2185670" y="2205879"/>
                </a:lnTo>
                <a:lnTo>
                  <a:pt x="2186940" y="2207149"/>
                </a:lnTo>
                <a:lnTo>
                  <a:pt x="2206198" y="2207149"/>
                </a:lnTo>
                <a:lnTo>
                  <a:pt x="2204929" y="2205879"/>
                </a:lnTo>
                <a:close/>
              </a:path>
              <a:path w="2439035" h="2439670">
                <a:moveTo>
                  <a:pt x="2201121" y="2202069"/>
                </a:moveTo>
                <a:lnTo>
                  <a:pt x="2181860" y="2202069"/>
                </a:lnTo>
                <a:lnTo>
                  <a:pt x="2184400" y="2204609"/>
                </a:lnTo>
                <a:lnTo>
                  <a:pt x="2203660" y="2204609"/>
                </a:lnTo>
                <a:lnTo>
                  <a:pt x="2201121" y="2202069"/>
                </a:lnTo>
                <a:close/>
              </a:path>
              <a:path w="2439035" h="2439670">
                <a:moveTo>
                  <a:pt x="2198582" y="2199529"/>
                </a:moveTo>
                <a:lnTo>
                  <a:pt x="2179320" y="2199529"/>
                </a:lnTo>
                <a:lnTo>
                  <a:pt x="2180590" y="2200799"/>
                </a:lnTo>
                <a:lnTo>
                  <a:pt x="2199851" y="2200799"/>
                </a:lnTo>
                <a:lnTo>
                  <a:pt x="2198582" y="2199529"/>
                </a:lnTo>
                <a:close/>
              </a:path>
              <a:path w="2439035" h="2439670">
                <a:moveTo>
                  <a:pt x="2194773" y="2195719"/>
                </a:moveTo>
                <a:lnTo>
                  <a:pt x="2175510" y="2195719"/>
                </a:lnTo>
                <a:lnTo>
                  <a:pt x="2178050" y="2198259"/>
                </a:lnTo>
                <a:lnTo>
                  <a:pt x="2197312" y="2198259"/>
                </a:lnTo>
                <a:lnTo>
                  <a:pt x="2194773" y="2195719"/>
                </a:lnTo>
                <a:close/>
              </a:path>
              <a:path w="2439035" h="2439670">
                <a:moveTo>
                  <a:pt x="2192234" y="2193179"/>
                </a:moveTo>
                <a:lnTo>
                  <a:pt x="2172970" y="2193179"/>
                </a:lnTo>
                <a:lnTo>
                  <a:pt x="2174240" y="2194449"/>
                </a:lnTo>
                <a:lnTo>
                  <a:pt x="2193504" y="2194449"/>
                </a:lnTo>
                <a:lnTo>
                  <a:pt x="2192234" y="2193179"/>
                </a:lnTo>
                <a:close/>
              </a:path>
              <a:path w="2439035" h="2439670">
                <a:moveTo>
                  <a:pt x="2188426" y="2189369"/>
                </a:moveTo>
                <a:lnTo>
                  <a:pt x="2169160" y="2189369"/>
                </a:lnTo>
                <a:lnTo>
                  <a:pt x="2171700" y="2191909"/>
                </a:lnTo>
                <a:lnTo>
                  <a:pt x="2190965" y="2191909"/>
                </a:lnTo>
                <a:lnTo>
                  <a:pt x="2188426" y="2189369"/>
                </a:lnTo>
                <a:close/>
              </a:path>
              <a:path w="2439035" h="2439670">
                <a:moveTo>
                  <a:pt x="2185887" y="2186829"/>
                </a:moveTo>
                <a:lnTo>
                  <a:pt x="2166620" y="2186829"/>
                </a:lnTo>
                <a:lnTo>
                  <a:pt x="2167890" y="2188099"/>
                </a:lnTo>
                <a:lnTo>
                  <a:pt x="2187157" y="2188099"/>
                </a:lnTo>
                <a:lnTo>
                  <a:pt x="2185887" y="2186829"/>
                </a:lnTo>
                <a:close/>
              </a:path>
              <a:path w="2439035" h="2439670">
                <a:moveTo>
                  <a:pt x="2182079" y="2183019"/>
                </a:moveTo>
                <a:lnTo>
                  <a:pt x="2162810" y="2183019"/>
                </a:lnTo>
                <a:lnTo>
                  <a:pt x="2165350" y="2185559"/>
                </a:lnTo>
                <a:lnTo>
                  <a:pt x="2184618" y="2185559"/>
                </a:lnTo>
                <a:lnTo>
                  <a:pt x="2182079" y="2183019"/>
                </a:lnTo>
                <a:close/>
              </a:path>
              <a:path w="2439035" h="2439670">
                <a:moveTo>
                  <a:pt x="2179540" y="2180479"/>
                </a:moveTo>
                <a:lnTo>
                  <a:pt x="2160270" y="2180479"/>
                </a:lnTo>
                <a:lnTo>
                  <a:pt x="2161540" y="2181749"/>
                </a:lnTo>
                <a:lnTo>
                  <a:pt x="2180809" y="2181749"/>
                </a:lnTo>
                <a:lnTo>
                  <a:pt x="2179540" y="2180479"/>
                </a:lnTo>
                <a:close/>
              </a:path>
              <a:path w="2439035" h="2439670">
                <a:moveTo>
                  <a:pt x="2175732" y="2176669"/>
                </a:moveTo>
                <a:lnTo>
                  <a:pt x="2156460" y="2176669"/>
                </a:lnTo>
                <a:lnTo>
                  <a:pt x="2159000" y="2179209"/>
                </a:lnTo>
                <a:lnTo>
                  <a:pt x="2178270" y="2179209"/>
                </a:lnTo>
                <a:lnTo>
                  <a:pt x="2175732" y="2176669"/>
                </a:lnTo>
                <a:close/>
              </a:path>
              <a:path w="2439035" h="2439670">
                <a:moveTo>
                  <a:pt x="2173193" y="2174129"/>
                </a:moveTo>
                <a:lnTo>
                  <a:pt x="2153920" y="2174129"/>
                </a:lnTo>
                <a:lnTo>
                  <a:pt x="2155190" y="2175399"/>
                </a:lnTo>
                <a:lnTo>
                  <a:pt x="2174462" y="2175399"/>
                </a:lnTo>
                <a:lnTo>
                  <a:pt x="2173193" y="2174129"/>
                </a:lnTo>
                <a:close/>
              </a:path>
              <a:path w="2439035" h="2439670">
                <a:moveTo>
                  <a:pt x="2169384" y="2170319"/>
                </a:moveTo>
                <a:lnTo>
                  <a:pt x="2150110" y="2170319"/>
                </a:lnTo>
                <a:lnTo>
                  <a:pt x="2152650" y="2172859"/>
                </a:lnTo>
                <a:lnTo>
                  <a:pt x="2171923" y="2172859"/>
                </a:lnTo>
                <a:lnTo>
                  <a:pt x="2169384" y="2170319"/>
                </a:lnTo>
                <a:close/>
              </a:path>
              <a:path w="2439035" h="2439670">
                <a:moveTo>
                  <a:pt x="2166845" y="2167779"/>
                </a:moveTo>
                <a:lnTo>
                  <a:pt x="2147570" y="2167779"/>
                </a:lnTo>
                <a:lnTo>
                  <a:pt x="2148840" y="2169049"/>
                </a:lnTo>
                <a:lnTo>
                  <a:pt x="2168115" y="2169049"/>
                </a:lnTo>
                <a:lnTo>
                  <a:pt x="2166845" y="2167779"/>
                </a:lnTo>
                <a:close/>
              </a:path>
              <a:path w="2439035" h="2439670">
                <a:moveTo>
                  <a:pt x="2163037" y="2163969"/>
                </a:moveTo>
                <a:lnTo>
                  <a:pt x="2143760" y="2163969"/>
                </a:lnTo>
                <a:lnTo>
                  <a:pt x="2146300" y="2166509"/>
                </a:lnTo>
                <a:lnTo>
                  <a:pt x="2165576" y="2166509"/>
                </a:lnTo>
                <a:lnTo>
                  <a:pt x="2163037" y="2163969"/>
                </a:lnTo>
                <a:close/>
              </a:path>
              <a:path w="2439035" h="2439670">
                <a:moveTo>
                  <a:pt x="2160498" y="2161429"/>
                </a:moveTo>
                <a:lnTo>
                  <a:pt x="2141220" y="2161429"/>
                </a:lnTo>
                <a:lnTo>
                  <a:pt x="2142490" y="2162699"/>
                </a:lnTo>
                <a:lnTo>
                  <a:pt x="2161768" y="2162699"/>
                </a:lnTo>
                <a:lnTo>
                  <a:pt x="2160498" y="2161429"/>
                </a:lnTo>
                <a:close/>
              </a:path>
              <a:path w="2439035" h="2439670">
                <a:moveTo>
                  <a:pt x="2156690" y="2157619"/>
                </a:moveTo>
                <a:lnTo>
                  <a:pt x="2137410" y="2157619"/>
                </a:lnTo>
                <a:lnTo>
                  <a:pt x="2139950" y="2160159"/>
                </a:lnTo>
                <a:lnTo>
                  <a:pt x="2159229" y="2160159"/>
                </a:lnTo>
                <a:lnTo>
                  <a:pt x="2156690" y="2157619"/>
                </a:lnTo>
                <a:close/>
              </a:path>
              <a:path w="2439035" h="2439670">
                <a:moveTo>
                  <a:pt x="2154151" y="2155079"/>
                </a:moveTo>
                <a:lnTo>
                  <a:pt x="2134870" y="2155079"/>
                </a:lnTo>
                <a:lnTo>
                  <a:pt x="2136140" y="2156349"/>
                </a:lnTo>
                <a:lnTo>
                  <a:pt x="2155420" y="2156349"/>
                </a:lnTo>
                <a:lnTo>
                  <a:pt x="2154151" y="2155079"/>
                </a:lnTo>
                <a:close/>
              </a:path>
              <a:path w="2439035" h="2439670">
                <a:moveTo>
                  <a:pt x="2150342" y="2151269"/>
                </a:moveTo>
                <a:lnTo>
                  <a:pt x="2131060" y="2151269"/>
                </a:lnTo>
                <a:lnTo>
                  <a:pt x="2133600" y="2153809"/>
                </a:lnTo>
                <a:lnTo>
                  <a:pt x="2152881" y="2153809"/>
                </a:lnTo>
                <a:lnTo>
                  <a:pt x="2150342" y="2151269"/>
                </a:lnTo>
                <a:close/>
              </a:path>
              <a:path w="2439035" h="2439670">
                <a:moveTo>
                  <a:pt x="2147804" y="2148729"/>
                </a:moveTo>
                <a:lnTo>
                  <a:pt x="2128520" y="2148729"/>
                </a:lnTo>
                <a:lnTo>
                  <a:pt x="2129790" y="2149999"/>
                </a:lnTo>
                <a:lnTo>
                  <a:pt x="2149073" y="2149999"/>
                </a:lnTo>
                <a:lnTo>
                  <a:pt x="2147804" y="2148729"/>
                </a:lnTo>
                <a:close/>
              </a:path>
              <a:path w="2439035" h="2439670">
                <a:moveTo>
                  <a:pt x="2141456" y="2142379"/>
                </a:moveTo>
                <a:lnTo>
                  <a:pt x="2122170" y="2142379"/>
                </a:lnTo>
                <a:lnTo>
                  <a:pt x="2127250" y="2147459"/>
                </a:lnTo>
                <a:lnTo>
                  <a:pt x="2146534" y="2147459"/>
                </a:lnTo>
                <a:lnTo>
                  <a:pt x="2141456" y="2142379"/>
                </a:lnTo>
                <a:close/>
              </a:path>
              <a:path w="2439035" h="2439670">
                <a:moveTo>
                  <a:pt x="2137648" y="2138569"/>
                </a:moveTo>
                <a:lnTo>
                  <a:pt x="2118360" y="2138569"/>
                </a:lnTo>
                <a:lnTo>
                  <a:pt x="2120900" y="2141109"/>
                </a:lnTo>
                <a:lnTo>
                  <a:pt x="2140187" y="2141109"/>
                </a:lnTo>
                <a:lnTo>
                  <a:pt x="2137648" y="2138569"/>
                </a:lnTo>
                <a:close/>
              </a:path>
              <a:path w="2439035" h="2439670">
                <a:moveTo>
                  <a:pt x="2135109" y="2136029"/>
                </a:moveTo>
                <a:lnTo>
                  <a:pt x="2115820" y="2136029"/>
                </a:lnTo>
                <a:lnTo>
                  <a:pt x="2117090" y="2137299"/>
                </a:lnTo>
                <a:lnTo>
                  <a:pt x="2136379" y="2137299"/>
                </a:lnTo>
                <a:lnTo>
                  <a:pt x="2135109" y="2136029"/>
                </a:lnTo>
                <a:close/>
              </a:path>
              <a:path w="2439035" h="2439670">
                <a:moveTo>
                  <a:pt x="2131301" y="2132219"/>
                </a:moveTo>
                <a:lnTo>
                  <a:pt x="2112010" y="2132219"/>
                </a:lnTo>
                <a:lnTo>
                  <a:pt x="2114550" y="2134759"/>
                </a:lnTo>
                <a:lnTo>
                  <a:pt x="2133840" y="2134759"/>
                </a:lnTo>
                <a:lnTo>
                  <a:pt x="2131301" y="2132219"/>
                </a:lnTo>
                <a:close/>
              </a:path>
              <a:path w="2439035" h="2439670">
                <a:moveTo>
                  <a:pt x="2128762" y="2129679"/>
                </a:moveTo>
                <a:lnTo>
                  <a:pt x="2109470" y="2129679"/>
                </a:lnTo>
                <a:lnTo>
                  <a:pt x="2110740" y="2130949"/>
                </a:lnTo>
                <a:lnTo>
                  <a:pt x="2130031" y="2130949"/>
                </a:lnTo>
                <a:lnTo>
                  <a:pt x="2128762" y="2129679"/>
                </a:lnTo>
                <a:close/>
              </a:path>
              <a:path w="2439035" h="2439670">
                <a:moveTo>
                  <a:pt x="2124953" y="2125869"/>
                </a:moveTo>
                <a:lnTo>
                  <a:pt x="2105660" y="2125869"/>
                </a:lnTo>
                <a:lnTo>
                  <a:pt x="2108200" y="2128409"/>
                </a:lnTo>
                <a:lnTo>
                  <a:pt x="2127492" y="2128409"/>
                </a:lnTo>
                <a:lnTo>
                  <a:pt x="2124953" y="2125869"/>
                </a:lnTo>
                <a:close/>
              </a:path>
              <a:path w="2439035" h="2439670">
                <a:moveTo>
                  <a:pt x="2122415" y="2123329"/>
                </a:moveTo>
                <a:lnTo>
                  <a:pt x="2103120" y="2123329"/>
                </a:lnTo>
                <a:lnTo>
                  <a:pt x="2104390" y="2124599"/>
                </a:lnTo>
                <a:lnTo>
                  <a:pt x="2123684" y="2124599"/>
                </a:lnTo>
                <a:lnTo>
                  <a:pt x="2122415" y="2123329"/>
                </a:lnTo>
                <a:close/>
              </a:path>
              <a:path w="2439035" h="2439670">
                <a:moveTo>
                  <a:pt x="2118606" y="2119519"/>
                </a:moveTo>
                <a:lnTo>
                  <a:pt x="2099310" y="2119519"/>
                </a:lnTo>
                <a:lnTo>
                  <a:pt x="2101850" y="2122059"/>
                </a:lnTo>
                <a:lnTo>
                  <a:pt x="2121145" y="2122059"/>
                </a:lnTo>
                <a:lnTo>
                  <a:pt x="2118606" y="2119519"/>
                </a:lnTo>
                <a:close/>
              </a:path>
              <a:path w="2439035" h="2439670">
                <a:moveTo>
                  <a:pt x="2116067" y="2116979"/>
                </a:moveTo>
                <a:lnTo>
                  <a:pt x="2096770" y="2116979"/>
                </a:lnTo>
                <a:lnTo>
                  <a:pt x="2098040" y="2118249"/>
                </a:lnTo>
                <a:lnTo>
                  <a:pt x="2117337" y="2118249"/>
                </a:lnTo>
                <a:lnTo>
                  <a:pt x="2116067" y="2116979"/>
                </a:lnTo>
                <a:close/>
              </a:path>
              <a:path w="2439035" h="2439670">
                <a:moveTo>
                  <a:pt x="2112259" y="2113169"/>
                </a:moveTo>
                <a:lnTo>
                  <a:pt x="2092959" y="2113169"/>
                </a:lnTo>
                <a:lnTo>
                  <a:pt x="2095500" y="2115709"/>
                </a:lnTo>
                <a:lnTo>
                  <a:pt x="2114798" y="2115709"/>
                </a:lnTo>
                <a:lnTo>
                  <a:pt x="2112259" y="2113169"/>
                </a:lnTo>
                <a:close/>
              </a:path>
              <a:path w="2439035" h="2439670">
                <a:moveTo>
                  <a:pt x="2109720" y="2110629"/>
                </a:moveTo>
                <a:lnTo>
                  <a:pt x="2090420" y="2110629"/>
                </a:lnTo>
                <a:lnTo>
                  <a:pt x="2091689" y="2111899"/>
                </a:lnTo>
                <a:lnTo>
                  <a:pt x="2110989" y="2111899"/>
                </a:lnTo>
                <a:lnTo>
                  <a:pt x="2109720" y="2110629"/>
                </a:lnTo>
                <a:close/>
              </a:path>
              <a:path w="2439035" h="2439670">
                <a:moveTo>
                  <a:pt x="2105912" y="2106819"/>
                </a:moveTo>
                <a:lnTo>
                  <a:pt x="2086610" y="2106819"/>
                </a:lnTo>
                <a:lnTo>
                  <a:pt x="2089150" y="2109359"/>
                </a:lnTo>
                <a:lnTo>
                  <a:pt x="2108451" y="2109359"/>
                </a:lnTo>
                <a:lnTo>
                  <a:pt x="2105912" y="2106819"/>
                </a:lnTo>
                <a:close/>
              </a:path>
              <a:path w="2439035" h="2439670">
                <a:moveTo>
                  <a:pt x="2103373" y="2104279"/>
                </a:moveTo>
                <a:lnTo>
                  <a:pt x="2084070" y="2104279"/>
                </a:lnTo>
                <a:lnTo>
                  <a:pt x="2085339" y="2105549"/>
                </a:lnTo>
                <a:lnTo>
                  <a:pt x="2104642" y="2105549"/>
                </a:lnTo>
                <a:lnTo>
                  <a:pt x="2103373" y="2104279"/>
                </a:lnTo>
                <a:close/>
              </a:path>
              <a:path w="2439035" h="2439670">
                <a:moveTo>
                  <a:pt x="2099564" y="2100469"/>
                </a:moveTo>
                <a:lnTo>
                  <a:pt x="2080260" y="2100469"/>
                </a:lnTo>
                <a:lnTo>
                  <a:pt x="2082800" y="2103009"/>
                </a:lnTo>
                <a:lnTo>
                  <a:pt x="2102103" y="2103009"/>
                </a:lnTo>
                <a:lnTo>
                  <a:pt x="2099564" y="2100469"/>
                </a:lnTo>
                <a:close/>
              </a:path>
              <a:path w="2439035" h="2439670">
                <a:moveTo>
                  <a:pt x="2097025" y="2097929"/>
                </a:moveTo>
                <a:lnTo>
                  <a:pt x="2077720" y="2097929"/>
                </a:lnTo>
                <a:lnTo>
                  <a:pt x="2078989" y="2099199"/>
                </a:lnTo>
                <a:lnTo>
                  <a:pt x="2098295" y="2099199"/>
                </a:lnTo>
                <a:lnTo>
                  <a:pt x="2097025" y="2097929"/>
                </a:lnTo>
                <a:close/>
              </a:path>
              <a:path w="2439035" h="2439670">
                <a:moveTo>
                  <a:pt x="2093217" y="2094119"/>
                </a:moveTo>
                <a:lnTo>
                  <a:pt x="2073909" y="2094119"/>
                </a:lnTo>
                <a:lnTo>
                  <a:pt x="2076450" y="2096659"/>
                </a:lnTo>
                <a:lnTo>
                  <a:pt x="2095756" y="2096659"/>
                </a:lnTo>
                <a:lnTo>
                  <a:pt x="2093217" y="2094119"/>
                </a:lnTo>
                <a:close/>
              </a:path>
              <a:path w="2439035" h="2439670">
                <a:moveTo>
                  <a:pt x="2090678" y="2091579"/>
                </a:moveTo>
                <a:lnTo>
                  <a:pt x="2071370" y="2091579"/>
                </a:lnTo>
                <a:lnTo>
                  <a:pt x="2072639" y="2092849"/>
                </a:lnTo>
                <a:lnTo>
                  <a:pt x="2091948" y="2092849"/>
                </a:lnTo>
                <a:lnTo>
                  <a:pt x="2090678" y="2091579"/>
                </a:lnTo>
                <a:close/>
              </a:path>
              <a:path w="2439035" h="2439670">
                <a:moveTo>
                  <a:pt x="2086870" y="2087769"/>
                </a:moveTo>
                <a:lnTo>
                  <a:pt x="2067560" y="2087769"/>
                </a:lnTo>
                <a:lnTo>
                  <a:pt x="2070100" y="2090309"/>
                </a:lnTo>
                <a:lnTo>
                  <a:pt x="2089409" y="2090309"/>
                </a:lnTo>
                <a:lnTo>
                  <a:pt x="2086870" y="2087769"/>
                </a:lnTo>
                <a:close/>
              </a:path>
              <a:path w="2439035" h="2439670">
                <a:moveTo>
                  <a:pt x="2084331" y="2085229"/>
                </a:moveTo>
                <a:lnTo>
                  <a:pt x="2065020" y="2085229"/>
                </a:lnTo>
                <a:lnTo>
                  <a:pt x="2066289" y="2086499"/>
                </a:lnTo>
                <a:lnTo>
                  <a:pt x="2085600" y="2086499"/>
                </a:lnTo>
                <a:lnTo>
                  <a:pt x="2084331" y="2085229"/>
                </a:lnTo>
                <a:close/>
              </a:path>
              <a:path w="2439035" h="2439670">
                <a:moveTo>
                  <a:pt x="2077984" y="2078879"/>
                </a:moveTo>
                <a:lnTo>
                  <a:pt x="2058669" y="2078879"/>
                </a:lnTo>
                <a:lnTo>
                  <a:pt x="2063750" y="2083959"/>
                </a:lnTo>
                <a:lnTo>
                  <a:pt x="2083061" y="2083959"/>
                </a:lnTo>
                <a:lnTo>
                  <a:pt x="2077984" y="2078879"/>
                </a:lnTo>
                <a:close/>
              </a:path>
              <a:path w="2439035" h="2439670">
                <a:moveTo>
                  <a:pt x="2071636" y="2072529"/>
                </a:moveTo>
                <a:lnTo>
                  <a:pt x="2052319" y="2072529"/>
                </a:lnTo>
                <a:lnTo>
                  <a:pt x="2057400" y="2077609"/>
                </a:lnTo>
                <a:lnTo>
                  <a:pt x="2076714" y="2077609"/>
                </a:lnTo>
                <a:lnTo>
                  <a:pt x="2071636" y="2072529"/>
                </a:lnTo>
                <a:close/>
              </a:path>
              <a:path w="2439035" h="2439670">
                <a:moveTo>
                  <a:pt x="2065289" y="2066179"/>
                </a:moveTo>
                <a:lnTo>
                  <a:pt x="2045970" y="2066179"/>
                </a:lnTo>
                <a:lnTo>
                  <a:pt x="2051050" y="2071259"/>
                </a:lnTo>
                <a:lnTo>
                  <a:pt x="2070367" y="2071259"/>
                </a:lnTo>
                <a:lnTo>
                  <a:pt x="2065289" y="2066179"/>
                </a:lnTo>
                <a:close/>
              </a:path>
              <a:path w="2439035" h="2439670">
                <a:moveTo>
                  <a:pt x="2058942" y="2059829"/>
                </a:moveTo>
                <a:lnTo>
                  <a:pt x="2039620" y="2059829"/>
                </a:lnTo>
                <a:lnTo>
                  <a:pt x="2044700" y="2064909"/>
                </a:lnTo>
                <a:lnTo>
                  <a:pt x="2064020" y="2064909"/>
                </a:lnTo>
                <a:lnTo>
                  <a:pt x="2058942" y="2059829"/>
                </a:lnTo>
                <a:close/>
              </a:path>
              <a:path w="2439035" h="2439670">
                <a:moveTo>
                  <a:pt x="2052595" y="2053479"/>
                </a:moveTo>
                <a:lnTo>
                  <a:pt x="2033269" y="2053479"/>
                </a:lnTo>
                <a:lnTo>
                  <a:pt x="2038350" y="2058559"/>
                </a:lnTo>
                <a:lnTo>
                  <a:pt x="2057672" y="2058559"/>
                </a:lnTo>
                <a:lnTo>
                  <a:pt x="2052595" y="2053479"/>
                </a:lnTo>
                <a:close/>
              </a:path>
              <a:path w="2439035" h="2439670">
                <a:moveTo>
                  <a:pt x="2046247" y="2047129"/>
                </a:moveTo>
                <a:lnTo>
                  <a:pt x="2026919" y="2047129"/>
                </a:lnTo>
                <a:lnTo>
                  <a:pt x="2032000" y="2052209"/>
                </a:lnTo>
                <a:lnTo>
                  <a:pt x="2051325" y="2052209"/>
                </a:lnTo>
                <a:lnTo>
                  <a:pt x="2046247" y="2047129"/>
                </a:lnTo>
                <a:close/>
              </a:path>
              <a:path w="2439035" h="2439670">
                <a:moveTo>
                  <a:pt x="2039900" y="2040779"/>
                </a:moveTo>
                <a:lnTo>
                  <a:pt x="2020569" y="2040779"/>
                </a:lnTo>
                <a:lnTo>
                  <a:pt x="2025650" y="2045859"/>
                </a:lnTo>
                <a:lnTo>
                  <a:pt x="2044978" y="2045859"/>
                </a:lnTo>
                <a:lnTo>
                  <a:pt x="2039900" y="2040779"/>
                </a:lnTo>
                <a:close/>
              </a:path>
              <a:path w="2439035" h="2439670">
                <a:moveTo>
                  <a:pt x="2034822" y="2035699"/>
                </a:moveTo>
                <a:lnTo>
                  <a:pt x="2015490" y="2035699"/>
                </a:lnTo>
                <a:lnTo>
                  <a:pt x="2019300" y="2039509"/>
                </a:lnTo>
                <a:lnTo>
                  <a:pt x="2038631" y="2039509"/>
                </a:lnTo>
                <a:lnTo>
                  <a:pt x="2034822" y="2035699"/>
                </a:lnTo>
                <a:close/>
              </a:path>
              <a:path w="2439035" h="2439670">
                <a:moveTo>
                  <a:pt x="2028475" y="2029349"/>
                </a:moveTo>
                <a:lnTo>
                  <a:pt x="2009140" y="2029349"/>
                </a:lnTo>
                <a:lnTo>
                  <a:pt x="2014220" y="2034429"/>
                </a:lnTo>
                <a:lnTo>
                  <a:pt x="2033553" y="2034429"/>
                </a:lnTo>
                <a:lnTo>
                  <a:pt x="2028475" y="2029349"/>
                </a:lnTo>
                <a:close/>
              </a:path>
              <a:path w="2439035" h="2439670">
                <a:moveTo>
                  <a:pt x="2022128" y="2022999"/>
                </a:moveTo>
                <a:lnTo>
                  <a:pt x="2002789" y="2022999"/>
                </a:lnTo>
                <a:lnTo>
                  <a:pt x="2007870" y="2028079"/>
                </a:lnTo>
                <a:lnTo>
                  <a:pt x="2027206" y="2028079"/>
                </a:lnTo>
                <a:lnTo>
                  <a:pt x="2022128" y="2022999"/>
                </a:lnTo>
                <a:close/>
              </a:path>
              <a:path w="2439035" h="2439670">
                <a:moveTo>
                  <a:pt x="2015780" y="2016649"/>
                </a:moveTo>
                <a:lnTo>
                  <a:pt x="1996439" y="2016649"/>
                </a:lnTo>
                <a:lnTo>
                  <a:pt x="2001520" y="2021729"/>
                </a:lnTo>
                <a:lnTo>
                  <a:pt x="2020858" y="2021729"/>
                </a:lnTo>
                <a:lnTo>
                  <a:pt x="2015780" y="2016649"/>
                </a:lnTo>
                <a:close/>
              </a:path>
              <a:path w="2439035" h="2439670">
                <a:moveTo>
                  <a:pt x="2009433" y="2010299"/>
                </a:moveTo>
                <a:lnTo>
                  <a:pt x="1990090" y="2010299"/>
                </a:lnTo>
                <a:lnTo>
                  <a:pt x="1995170" y="2015379"/>
                </a:lnTo>
                <a:lnTo>
                  <a:pt x="2014511" y="2015379"/>
                </a:lnTo>
                <a:lnTo>
                  <a:pt x="2009433" y="2010299"/>
                </a:lnTo>
                <a:close/>
              </a:path>
              <a:path w="2439035" h="2439670">
                <a:moveTo>
                  <a:pt x="2003086" y="2003949"/>
                </a:moveTo>
                <a:lnTo>
                  <a:pt x="1983739" y="2003949"/>
                </a:lnTo>
                <a:lnTo>
                  <a:pt x="1988820" y="2009029"/>
                </a:lnTo>
                <a:lnTo>
                  <a:pt x="2008164" y="2009029"/>
                </a:lnTo>
                <a:lnTo>
                  <a:pt x="2003086" y="2003949"/>
                </a:lnTo>
                <a:close/>
              </a:path>
              <a:path w="2439035" h="2439670">
                <a:moveTo>
                  <a:pt x="1996739" y="1997599"/>
                </a:moveTo>
                <a:lnTo>
                  <a:pt x="1977389" y="1997599"/>
                </a:lnTo>
                <a:lnTo>
                  <a:pt x="1982470" y="2002679"/>
                </a:lnTo>
                <a:lnTo>
                  <a:pt x="2001816" y="2002679"/>
                </a:lnTo>
                <a:lnTo>
                  <a:pt x="1996739" y="1997599"/>
                </a:lnTo>
                <a:close/>
              </a:path>
              <a:path w="2439035" h="2439670">
                <a:moveTo>
                  <a:pt x="1990391" y="1991249"/>
                </a:moveTo>
                <a:lnTo>
                  <a:pt x="1971039" y="1991249"/>
                </a:lnTo>
                <a:lnTo>
                  <a:pt x="1976120" y="1996329"/>
                </a:lnTo>
                <a:lnTo>
                  <a:pt x="1995469" y="1996329"/>
                </a:lnTo>
                <a:lnTo>
                  <a:pt x="1990391" y="1991249"/>
                </a:lnTo>
                <a:close/>
              </a:path>
              <a:path w="2439035" h="2439670">
                <a:moveTo>
                  <a:pt x="1984044" y="1984899"/>
                </a:moveTo>
                <a:lnTo>
                  <a:pt x="1964690" y="1984899"/>
                </a:lnTo>
                <a:lnTo>
                  <a:pt x="1969770" y="1989979"/>
                </a:lnTo>
                <a:lnTo>
                  <a:pt x="1989122" y="1989979"/>
                </a:lnTo>
                <a:lnTo>
                  <a:pt x="1984044" y="1984899"/>
                </a:lnTo>
                <a:close/>
              </a:path>
              <a:path w="2439035" h="2439670">
                <a:moveTo>
                  <a:pt x="1977697" y="1978549"/>
                </a:moveTo>
                <a:lnTo>
                  <a:pt x="1958340" y="1978549"/>
                </a:lnTo>
                <a:lnTo>
                  <a:pt x="1963420" y="1983629"/>
                </a:lnTo>
                <a:lnTo>
                  <a:pt x="1982775" y="1983629"/>
                </a:lnTo>
                <a:lnTo>
                  <a:pt x="1977697" y="1978549"/>
                </a:lnTo>
                <a:close/>
              </a:path>
              <a:path w="2439035" h="2439670">
                <a:moveTo>
                  <a:pt x="1971350" y="1972199"/>
                </a:moveTo>
                <a:lnTo>
                  <a:pt x="1951989" y="1972199"/>
                </a:lnTo>
                <a:lnTo>
                  <a:pt x="1957070" y="1977279"/>
                </a:lnTo>
                <a:lnTo>
                  <a:pt x="1976427" y="1977279"/>
                </a:lnTo>
                <a:lnTo>
                  <a:pt x="1971350" y="1972199"/>
                </a:lnTo>
                <a:close/>
              </a:path>
              <a:path w="2439035" h="2439670">
                <a:moveTo>
                  <a:pt x="1965002" y="1965849"/>
                </a:moveTo>
                <a:lnTo>
                  <a:pt x="1945639" y="1965849"/>
                </a:lnTo>
                <a:lnTo>
                  <a:pt x="1950720" y="1970929"/>
                </a:lnTo>
                <a:lnTo>
                  <a:pt x="1970080" y="1970929"/>
                </a:lnTo>
                <a:lnTo>
                  <a:pt x="1965002" y="1965849"/>
                </a:lnTo>
                <a:close/>
              </a:path>
              <a:path w="2439035" h="2439670">
                <a:moveTo>
                  <a:pt x="1958655" y="1959499"/>
                </a:moveTo>
                <a:lnTo>
                  <a:pt x="1939289" y="1959499"/>
                </a:lnTo>
                <a:lnTo>
                  <a:pt x="1944370" y="1964579"/>
                </a:lnTo>
                <a:lnTo>
                  <a:pt x="1963733" y="1964579"/>
                </a:lnTo>
                <a:lnTo>
                  <a:pt x="1958655" y="1959499"/>
                </a:lnTo>
                <a:close/>
              </a:path>
              <a:path w="2439035" h="2439670">
                <a:moveTo>
                  <a:pt x="1952308" y="1953149"/>
                </a:moveTo>
                <a:lnTo>
                  <a:pt x="1932939" y="1953149"/>
                </a:lnTo>
                <a:lnTo>
                  <a:pt x="1938020" y="1958229"/>
                </a:lnTo>
                <a:lnTo>
                  <a:pt x="1957386" y="1958229"/>
                </a:lnTo>
                <a:lnTo>
                  <a:pt x="1952308" y="1953149"/>
                </a:lnTo>
                <a:close/>
              </a:path>
              <a:path w="2439035" h="2439670">
                <a:moveTo>
                  <a:pt x="1945961" y="1946799"/>
                </a:moveTo>
                <a:lnTo>
                  <a:pt x="1926590" y="1946799"/>
                </a:lnTo>
                <a:lnTo>
                  <a:pt x="1931670" y="1951879"/>
                </a:lnTo>
                <a:lnTo>
                  <a:pt x="1951038" y="1951879"/>
                </a:lnTo>
                <a:lnTo>
                  <a:pt x="1945961" y="1946799"/>
                </a:lnTo>
                <a:close/>
              </a:path>
              <a:path w="2439035" h="2439670">
                <a:moveTo>
                  <a:pt x="1939613" y="1940449"/>
                </a:moveTo>
                <a:lnTo>
                  <a:pt x="1920240" y="1940449"/>
                </a:lnTo>
                <a:lnTo>
                  <a:pt x="1925320" y="1945529"/>
                </a:lnTo>
                <a:lnTo>
                  <a:pt x="1944691" y="1945529"/>
                </a:lnTo>
                <a:lnTo>
                  <a:pt x="1939613" y="1940449"/>
                </a:lnTo>
                <a:close/>
              </a:path>
              <a:path w="2439035" h="2439670">
                <a:moveTo>
                  <a:pt x="1933266" y="1934099"/>
                </a:moveTo>
                <a:lnTo>
                  <a:pt x="1913890" y="1934099"/>
                </a:lnTo>
                <a:lnTo>
                  <a:pt x="1918970" y="1939179"/>
                </a:lnTo>
                <a:lnTo>
                  <a:pt x="1938344" y="1939179"/>
                </a:lnTo>
                <a:lnTo>
                  <a:pt x="1933266" y="1934099"/>
                </a:lnTo>
                <a:close/>
              </a:path>
              <a:path w="2439035" h="2439670">
                <a:moveTo>
                  <a:pt x="1926919" y="1927749"/>
                </a:moveTo>
                <a:lnTo>
                  <a:pt x="1907539" y="1927749"/>
                </a:lnTo>
                <a:lnTo>
                  <a:pt x="1912620" y="1932829"/>
                </a:lnTo>
                <a:lnTo>
                  <a:pt x="1931997" y="1932829"/>
                </a:lnTo>
                <a:lnTo>
                  <a:pt x="1926919" y="1927749"/>
                </a:lnTo>
                <a:close/>
              </a:path>
              <a:path w="2439035" h="2439670">
                <a:moveTo>
                  <a:pt x="1920571" y="1921399"/>
                </a:moveTo>
                <a:lnTo>
                  <a:pt x="1901189" y="1921399"/>
                </a:lnTo>
                <a:lnTo>
                  <a:pt x="1906270" y="1926479"/>
                </a:lnTo>
                <a:lnTo>
                  <a:pt x="1925649" y="1926479"/>
                </a:lnTo>
                <a:lnTo>
                  <a:pt x="1920571" y="1921399"/>
                </a:lnTo>
                <a:close/>
              </a:path>
              <a:path w="2439035" h="2439670">
                <a:moveTo>
                  <a:pt x="1914224" y="1915049"/>
                </a:moveTo>
                <a:lnTo>
                  <a:pt x="1894840" y="1915049"/>
                </a:lnTo>
                <a:lnTo>
                  <a:pt x="1899920" y="1920129"/>
                </a:lnTo>
                <a:lnTo>
                  <a:pt x="1919302" y="1920129"/>
                </a:lnTo>
                <a:lnTo>
                  <a:pt x="1914224" y="1915049"/>
                </a:lnTo>
                <a:close/>
              </a:path>
              <a:path w="2439035" h="2439670">
                <a:moveTo>
                  <a:pt x="1907877" y="1908699"/>
                </a:moveTo>
                <a:lnTo>
                  <a:pt x="1888489" y="1908699"/>
                </a:lnTo>
                <a:lnTo>
                  <a:pt x="1893570" y="1913779"/>
                </a:lnTo>
                <a:lnTo>
                  <a:pt x="1912955" y="1913779"/>
                </a:lnTo>
                <a:lnTo>
                  <a:pt x="1907877" y="1908699"/>
                </a:lnTo>
                <a:close/>
              </a:path>
              <a:path w="2439035" h="2439670">
                <a:moveTo>
                  <a:pt x="1901530" y="1902349"/>
                </a:moveTo>
                <a:lnTo>
                  <a:pt x="1882140" y="1902349"/>
                </a:lnTo>
                <a:lnTo>
                  <a:pt x="1887220" y="1907429"/>
                </a:lnTo>
                <a:lnTo>
                  <a:pt x="1906608" y="1907429"/>
                </a:lnTo>
                <a:lnTo>
                  <a:pt x="1901530" y="1902349"/>
                </a:lnTo>
                <a:close/>
              </a:path>
              <a:path w="2439035" h="2439670">
                <a:moveTo>
                  <a:pt x="1895182" y="1895999"/>
                </a:moveTo>
                <a:lnTo>
                  <a:pt x="1875790" y="1895999"/>
                </a:lnTo>
                <a:lnTo>
                  <a:pt x="1880870" y="1901079"/>
                </a:lnTo>
                <a:lnTo>
                  <a:pt x="1900260" y="1901079"/>
                </a:lnTo>
                <a:lnTo>
                  <a:pt x="1895182" y="1895999"/>
                </a:lnTo>
                <a:close/>
              </a:path>
              <a:path w="2439035" h="2439670">
                <a:moveTo>
                  <a:pt x="1888835" y="1889649"/>
                </a:moveTo>
                <a:lnTo>
                  <a:pt x="1869440" y="1889649"/>
                </a:lnTo>
                <a:lnTo>
                  <a:pt x="1874520" y="1894729"/>
                </a:lnTo>
                <a:lnTo>
                  <a:pt x="1893913" y="1894729"/>
                </a:lnTo>
                <a:lnTo>
                  <a:pt x="1888835" y="1889649"/>
                </a:lnTo>
                <a:close/>
              </a:path>
              <a:path w="2439035" h="2439670">
                <a:moveTo>
                  <a:pt x="1882488" y="1883299"/>
                </a:moveTo>
                <a:lnTo>
                  <a:pt x="1863090" y="1883299"/>
                </a:lnTo>
                <a:lnTo>
                  <a:pt x="1868170" y="1888379"/>
                </a:lnTo>
                <a:lnTo>
                  <a:pt x="1887566" y="1888379"/>
                </a:lnTo>
                <a:lnTo>
                  <a:pt x="1882488" y="1883299"/>
                </a:lnTo>
                <a:close/>
              </a:path>
              <a:path w="2439035" h="2439670">
                <a:moveTo>
                  <a:pt x="1876141" y="1876949"/>
                </a:moveTo>
                <a:lnTo>
                  <a:pt x="1856739" y="1876949"/>
                </a:lnTo>
                <a:lnTo>
                  <a:pt x="1861820" y="1882029"/>
                </a:lnTo>
                <a:lnTo>
                  <a:pt x="1881218" y="1882029"/>
                </a:lnTo>
                <a:lnTo>
                  <a:pt x="1876141" y="1876949"/>
                </a:lnTo>
                <a:close/>
              </a:path>
              <a:path w="2439035" h="2439670">
                <a:moveTo>
                  <a:pt x="1869793" y="1870599"/>
                </a:moveTo>
                <a:lnTo>
                  <a:pt x="1850390" y="1870599"/>
                </a:lnTo>
                <a:lnTo>
                  <a:pt x="1855470" y="1875679"/>
                </a:lnTo>
                <a:lnTo>
                  <a:pt x="1874871" y="1875679"/>
                </a:lnTo>
                <a:lnTo>
                  <a:pt x="1869793" y="1870599"/>
                </a:lnTo>
                <a:close/>
              </a:path>
              <a:path w="2439035" h="2439670">
                <a:moveTo>
                  <a:pt x="1863446" y="1864249"/>
                </a:moveTo>
                <a:lnTo>
                  <a:pt x="1844040" y="1864249"/>
                </a:lnTo>
                <a:lnTo>
                  <a:pt x="1849120" y="1869329"/>
                </a:lnTo>
                <a:lnTo>
                  <a:pt x="1868524" y="1869329"/>
                </a:lnTo>
                <a:lnTo>
                  <a:pt x="1863446" y="1864249"/>
                </a:lnTo>
                <a:close/>
              </a:path>
              <a:path w="2439035" h="2439670">
                <a:moveTo>
                  <a:pt x="1857099" y="1857899"/>
                </a:moveTo>
                <a:lnTo>
                  <a:pt x="1837689" y="1857899"/>
                </a:lnTo>
                <a:lnTo>
                  <a:pt x="1842770" y="1862979"/>
                </a:lnTo>
                <a:lnTo>
                  <a:pt x="1862177" y="1862979"/>
                </a:lnTo>
                <a:lnTo>
                  <a:pt x="1857099" y="1857899"/>
                </a:lnTo>
                <a:close/>
              </a:path>
              <a:path w="2439035" h="2439670">
                <a:moveTo>
                  <a:pt x="1850752" y="1851549"/>
                </a:moveTo>
                <a:lnTo>
                  <a:pt x="1831340" y="1851549"/>
                </a:lnTo>
                <a:lnTo>
                  <a:pt x="1836420" y="1856629"/>
                </a:lnTo>
                <a:lnTo>
                  <a:pt x="1855829" y="1856629"/>
                </a:lnTo>
                <a:lnTo>
                  <a:pt x="1850752" y="1851549"/>
                </a:lnTo>
                <a:close/>
              </a:path>
              <a:path w="2439035" h="2439670">
                <a:moveTo>
                  <a:pt x="1844404" y="1845199"/>
                </a:moveTo>
                <a:lnTo>
                  <a:pt x="1824990" y="1845199"/>
                </a:lnTo>
                <a:lnTo>
                  <a:pt x="1830070" y="1850279"/>
                </a:lnTo>
                <a:lnTo>
                  <a:pt x="1849482" y="1850279"/>
                </a:lnTo>
                <a:lnTo>
                  <a:pt x="1844404" y="1845199"/>
                </a:lnTo>
                <a:close/>
              </a:path>
              <a:path w="2439035" h="2439670">
                <a:moveTo>
                  <a:pt x="1838057" y="1838849"/>
                </a:moveTo>
                <a:lnTo>
                  <a:pt x="1818640" y="1838849"/>
                </a:lnTo>
                <a:lnTo>
                  <a:pt x="1823720" y="1843929"/>
                </a:lnTo>
                <a:lnTo>
                  <a:pt x="1843135" y="1843929"/>
                </a:lnTo>
                <a:lnTo>
                  <a:pt x="1838057" y="1838849"/>
                </a:lnTo>
                <a:close/>
              </a:path>
              <a:path w="2439035" h="2439670">
                <a:moveTo>
                  <a:pt x="1629867" y="1630569"/>
                </a:moveTo>
                <a:lnTo>
                  <a:pt x="1610360" y="1630569"/>
                </a:lnTo>
                <a:lnTo>
                  <a:pt x="1817370" y="1837579"/>
                </a:lnTo>
                <a:lnTo>
                  <a:pt x="1836788" y="1837579"/>
                </a:lnTo>
                <a:lnTo>
                  <a:pt x="1629867" y="163056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0" y="4433570"/>
            <a:ext cx="2419350" cy="2419350"/>
          </a:xfrm>
          <a:custGeom>
            <a:avLst/>
            <a:gdLst/>
            <a:ahLst/>
            <a:cxnLst/>
            <a:rect l="l" t="t" r="r" b="b"/>
            <a:pathLst>
              <a:path w="2419350" h="24193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419350" h="24193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419350" h="24193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419350" h="2419350">
                <a:moveTo>
                  <a:pt x="13970" y="13970"/>
                </a:moveTo>
                <a:lnTo>
                  <a:pt x="0" y="13970"/>
                </a:lnTo>
                <a:lnTo>
                  <a:pt x="0" y="17898"/>
                </a:lnTo>
                <a:lnTo>
                  <a:pt x="2420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419350" h="2419350">
                <a:moveTo>
                  <a:pt x="20320" y="20320"/>
                </a:moveTo>
                <a:lnTo>
                  <a:pt x="2420" y="20320"/>
                </a:lnTo>
                <a:lnTo>
                  <a:pt x="8767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419350" h="2419350">
                <a:moveTo>
                  <a:pt x="26670" y="26670"/>
                </a:moveTo>
                <a:lnTo>
                  <a:pt x="8767" y="26670"/>
                </a:lnTo>
                <a:lnTo>
                  <a:pt x="15114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419350" h="2419350">
                <a:moveTo>
                  <a:pt x="33020" y="33020"/>
                </a:moveTo>
                <a:lnTo>
                  <a:pt x="15114" y="33020"/>
                </a:lnTo>
                <a:lnTo>
                  <a:pt x="21462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419350" h="2419350">
                <a:moveTo>
                  <a:pt x="39370" y="39370"/>
                </a:moveTo>
                <a:lnTo>
                  <a:pt x="21462" y="39370"/>
                </a:lnTo>
                <a:lnTo>
                  <a:pt x="2780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419350" h="2419350">
                <a:moveTo>
                  <a:pt x="45720" y="45720"/>
                </a:moveTo>
                <a:lnTo>
                  <a:pt x="27809" y="45720"/>
                </a:lnTo>
                <a:lnTo>
                  <a:pt x="34156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419350" h="2419350">
                <a:moveTo>
                  <a:pt x="52070" y="52070"/>
                </a:moveTo>
                <a:lnTo>
                  <a:pt x="34156" y="52070"/>
                </a:lnTo>
                <a:lnTo>
                  <a:pt x="40503" y="58419"/>
                </a:lnTo>
                <a:lnTo>
                  <a:pt x="58420" y="58419"/>
                </a:lnTo>
                <a:lnTo>
                  <a:pt x="52070" y="52070"/>
                </a:lnTo>
                <a:close/>
              </a:path>
              <a:path w="2419350" h="2419350">
                <a:moveTo>
                  <a:pt x="58420" y="58420"/>
                </a:moveTo>
                <a:lnTo>
                  <a:pt x="40503" y="58420"/>
                </a:lnTo>
                <a:lnTo>
                  <a:pt x="46851" y="64769"/>
                </a:lnTo>
                <a:lnTo>
                  <a:pt x="64769" y="64769"/>
                </a:lnTo>
                <a:lnTo>
                  <a:pt x="58420" y="58420"/>
                </a:lnTo>
                <a:close/>
              </a:path>
              <a:path w="2419350" h="2419350">
                <a:moveTo>
                  <a:pt x="64770" y="64770"/>
                </a:moveTo>
                <a:lnTo>
                  <a:pt x="46851" y="64770"/>
                </a:lnTo>
                <a:lnTo>
                  <a:pt x="53198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419350" h="2419350">
                <a:moveTo>
                  <a:pt x="71120" y="71120"/>
                </a:moveTo>
                <a:lnTo>
                  <a:pt x="53198" y="71120"/>
                </a:lnTo>
                <a:lnTo>
                  <a:pt x="59545" y="77469"/>
                </a:lnTo>
                <a:lnTo>
                  <a:pt x="77469" y="77469"/>
                </a:lnTo>
                <a:lnTo>
                  <a:pt x="71120" y="71120"/>
                </a:lnTo>
                <a:close/>
              </a:path>
              <a:path w="2419350" h="2419350">
                <a:moveTo>
                  <a:pt x="77470" y="77470"/>
                </a:moveTo>
                <a:lnTo>
                  <a:pt x="59545" y="77470"/>
                </a:lnTo>
                <a:lnTo>
                  <a:pt x="72240" y="90170"/>
                </a:lnTo>
                <a:lnTo>
                  <a:pt x="90170" y="90170"/>
                </a:lnTo>
                <a:lnTo>
                  <a:pt x="77470" y="77470"/>
                </a:lnTo>
                <a:close/>
              </a:path>
              <a:path w="2419350" h="2419350">
                <a:moveTo>
                  <a:pt x="90170" y="90170"/>
                </a:moveTo>
                <a:lnTo>
                  <a:pt x="72240" y="90170"/>
                </a:lnTo>
                <a:lnTo>
                  <a:pt x="84934" y="102869"/>
                </a:lnTo>
                <a:lnTo>
                  <a:pt x="102869" y="102869"/>
                </a:lnTo>
                <a:lnTo>
                  <a:pt x="90170" y="90170"/>
                </a:lnTo>
                <a:close/>
              </a:path>
              <a:path w="2419350" h="2419350">
                <a:moveTo>
                  <a:pt x="102870" y="102870"/>
                </a:moveTo>
                <a:lnTo>
                  <a:pt x="84934" y="102870"/>
                </a:lnTo>
                <a:lnTo>
                  <a:pt x="91281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419350" h="2419350">
                <a:moveTo>
                  <a:pt x="109220" y="109220"/>
                </a:moveTo>
                <a:lnTo>
                  <a:pt x="91281" y="109220"/>
                </a:lnTo>
                <a:lnTo>
                  <a:pt x="103976" y="121919"/>
                </a:lnTo>
                <a:lnTo>
                  <a:pt x="121919" y="121919"/>
                </a:lnTo>
                <a:lnTo>
                  <a:pt x="109220" y="109220"/>
                </a:lnTo>
                <a:close/>
              </a:path>
              <a:path w="2419350" h="2419350">
                <a:moveTo>
                  <a:pt x="121920" y="121920"/>
                </a:moveTo>
                <a:lnTo>
                  <a:pt x="103976" y="121920"/>
                </a:lnTo>
                <a:lnTo>
                  <a:pt x="116670" y="134619"/>
                </a:lnTo>
                <a:lnTo>
                  <a:pt x="134619" y="134619"/>
                </a:lnTo>
                <a:lnTo>
                  <a:pt x="121920" y="121920"/>
                </a:lnTo>
                <a:close/>
              </a:path>
              <a:path w="2419350" h="2419350">
                <a:moveTo>
                  <a:pt x="134620" y="134620"/>
                </a:moveTo>
                <a:lnTo>
                  <a:pt x="116670" y="134620"/>
                </a:lnTo>
                <a:lnTo>
                  <a:pt x="123018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419350" h="2419350">
                <a:moveTo>
                  <a:pt x="140970" y="140970"/>
                </a:moveTo>
                <a:lnTo>
                  <a:pt x="123018" y="140970"/>
                </a:lnTo>
                <a:lnTo>
                  <a:pt x="135712" y="153669"/>
                </a:lnTo>
                <a:lnTo>
                  <a:pt x="153669" y="153669"/>
                </a:lnTo>
                <a:lnTo>
                  <a:pt x="140970" y="140970"/>
                </a:lnTo>
                <a:close/>
              </a:path>
              <a:path w="2419350" h="2419350">
                <a:moveTo>
                  <a:pt x="153670" y="153670"/>
                </a:moveTo>
                <a:lnTo>
                  <a:pt x="135712" y="153670"/>
                </a:lnTo>
                <a:lnTo>
                  <a:pt x="142060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419350" h="2419350">
                <a:moveTo>
                  <a:pt x="160020" y="160020"/>
                </a:moveTo>
                <a:lnTo>
                  <a:pt x="142060" y="160020"/>
                </a:lnTo>
                <a:lnTo>
                  <a:pt x="148407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419350" h="2419350">
                <a:moveTo>
                  <a:pt x="166370" y="166370"/>
                </a:moveTo>
                <a:lnTo>
                  <a:pt x="148407" y="166370"/>
                </a:lnTo>
                <a:lnTo>
                  <a:pt x="154754" y="172719"/>
                </a:lnTo>
                <a:lnTo>
                  <a:pt x="172720" y="172719"/>
                </a:lnTo>
                <a:lnTo>
                  <a:pt x="166370" y="166370"/>
                </a:lnTo>
                <a:close/>
              </a:path>
              <a:path w="2419350" h="2419350">
                <a:moveTo>
                  <a:pt x="172720" y="172720"/>
                </a:moveTo>
                <a:lnTo>
                  <a:pt x="154754" y="172720"/>
                </a:lnTo>
                <a:lnTo>
                  <a:pt x="161101" y="179069"/>
                </a:lnTo>
                <a:lnTo>
                  <a:pt x="179070" y="179069"/>
                </a:lnTo>
                <a:lnTo>
                  <a:pt x="172720" y="172720"/>
                </a:lnTo>
                <a:close/>
              </a:path>
              <a:path w="2419350" h="2419350">
                <a:moveTo>
                  <a:pt x="179070" y="179070"/>
                </a:moveTo>
                <a:lnTo>
                  <a:pt x="161101" y="179070"/>
                </a:lnTo>
                <a:lnTo>
                  <a:pt x="16744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419350" h="2419350">
                <a:moveTo>
                  <a:pt x="185420" y="185420"/>
                </a:moveTo>
                <a:lnTo>
                  <a:pt x="167449" y="185420"/>
                </a:lnTo>
                <a:lnTo>
                  <a:pt x="173796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419350" h="2419350">
                <a:moveTo>
                  <a:pt x="191770" y="191770"/>
                </a:moveTo>
                <a:lnTo>
                  <a:pt x="173796" y="191770"/>
                </a:lnTo>
                <a:lnTo>
                  <a:pt x="180143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419350" h="2419350">
                <a:moveTo>
                  <a:pt x="198120" y="198120"/>
                </a:moveTo>
                <a:lnTo>
                  <a:pt x="180143" y="198120"/>
                </a:lnTo>
                <a:lnTo>
                  <a:pt x="186490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419350" h="2419350">
                <a:moveTo>
                  <a:pt x="204470" y="204470"/>
                </a:moveTo>
                <a:lnTo>
                  <a:pt x="186490" y="204470"/>
                </a:lnTo>
                <a:lnTo>
                  <a:pt x="192838" y="210819"/>
                </a:lnTo>
                <a:lnTo>
                  <a:pt x="210819" y="210819"/>
                </a:lnTo>
                <a:lnTo>
                  <a:pt x="204470" y="204470"/>
                </a:lnTo>
                <a:close/>
              </a:path>
              <a:path w="2419350" h="2419350">
                <a:moveTo>
                  <a:pt x="210820" y="210820"/>
                </a:moveTo>
                <a:lnTo>
                  <a:pt x="192838" y="210820"/>
                </a:lnTo>
                <a:lnTo>
                  <a:pt x="199185" y="217169"/>
                </a:lnTo>
                <a:lnTo>
                  <a:pt x="217169" y="217169"/>
                </a:lnTo>
                <a:lnTo>
                  <a:pt x="210820" y="210820"/>
                </a:lnTo>
                <a:close/>
              </a:path>
              <a:path w="2419350" h="2419350">
                <a:moveTo>
                  <a:pt x="217170" y="217170"/>
                </a:moveTo>
                <a:lnTo>
                  <a:pt x="199185" y="217170"/>
                </a:lnTo>
                <a:lnTo>
                  <a:pt x="205532" y="223519"/>
                </a:lnTo>
                <a:lnTo>
                  <a:pt x="223519" y="223519"/>
                </a:lnTo>
                <a:lnTo>
                  <a:pt x="217170" y="217170"/>
                </a:lnTo>
                <a:close/>
              </a:path>
              <a:path w="2419350" h="2419350">
                <a:moveTo>
                  <a:pt x="223520" y="223520"/>
                </a:moveTo>
                <a:lnTo>
                  <a:pt x="205532" y="223520"/>
                </a:lnTo>
                <a:lnTo>
                  <a:pt x="211879" y="229869"/>
                </a:lnTo>
                <a:lnTo>
                  <a:pt x="229869" y="229869"/>
                </a:lnTo>
                <a:lnTo>
                  <a:pt x="223520" y="223520"/>
                </a:lnTo>
                <a:close/>
              </a:path>
              <a:path w="2419350" h="2419350">
                <a:moveTo>
                  <a:pt x="229870" y="229870"/>
                </a:moveTo>
                <a:lnTo>
                  <a:pt x="211879" y="229870"/>
                </a:lnTo>
                <a:lnTo>
                  <a:pt x="218227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419350" h="2419350">
                <a:moveTo>
                  <a:pt x="236220" y="236220"/>
                </a:moveTo>
                <a:lnTo>
                  <a:pt x="218227" y="236220"/>
                </a:lnTo>
                <a:lnTo>
                  <a:pt x="224574" y="242569"/>
                </a:lnTo>
                <a:lnTo>
                  <a:pt x="242569" y="242569"/>
                </a:lnTo>
                <a:lnTo>
                  <a:pt x="236220" y="236220"/>
                </a:lnTo>
                <a:close/>
              </a:path>
              <a:path w="2419350" h="2419350">
                <a:moveTo>
                  <a:pt x="242570" y="242570"/>
                </a:moveTo>
                <a:lnTo>
                  <a:pt x="224574" y="242570"/>
                </a:lnTo>
                <a:lnTo>
                  <a:pt x="243616" y="261619"/>
                </a:lnTo>
                <a:lnTo>
                  <a:pt x="261619" y="261619"/>
                </a:lnTo>
                <a:lnTo>
                  <a:pt x="242570" y="242570"/>
                </a:lnTo>
                <a:close/>
              </a:path>
              <a:path w="2419350" h="2419350">
                <a:moveTo>
                  <a:pt x="261620" y="261620"/>
                </a:moveTo>
                <a:lnTo>
                  <a:pt x="243616" y="261620"/>
                </a:lnTo>
                <a:lnTo>
                  <a:pt x="256310" y="274319"/>
                </a:lnTo>
                <a:lnTo>
                  <a:pt x="274320" y="274319"/>
                </a:lnTo>
                <a:lnTo>
                  <a:pt x="261620" y="261620"/>
                </a:lnTo>
                <a:close/>
              </a:path>
              <a:path w="2419350" h="2419350">
                <a:moveTo>
                  <a:pt x="274320" y="274320"/>
                </a:moveTo>
                <a:lnTo>
                  <a:pt x="256310" y="274320"/>
                </a:lnTo>
                <a:lnTo>
                  <a:pt x="288047" y="306069"/>
                </a:lnTo>
                <a:lnTo>
                  <a:pt x="306069" y="306069"/>
                </a:lnTo>
                <a:lnTo>
                  <a:pt x="274320" y="274320"/>
                </a:lnTo>
                <a:close/>
              </a:path>
              <a:path w="2419350" h="2419350">
                <a:moveTo>
                  <a:pt x="306070" y="306070"/>
                </a:moveTo>
                <a:lnTo>
                  <a:pt x="288047" y="306070"/>
                </a:lnTo>
                <a:lnTo>
                  <a:pt x="294394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419350" h="2419350">
                <a:moveTo>
                  <a:pt x="312420" y="312420"/>
                </a:moveTo>
                <a:lnTo>
                  <a:pt x="294394" y="312420"/>
                </a:lnTo>
                <a:lnTo>
                  <a:pt x="307088" y="325119"/>
                </a:lnTo>
                <a:lnTo>
                  <a:pt x="325120" y="325119"/>
                </a:lnTo>
                <a:lnTo>
                  <a:pt x="312420" y="312420"/>
                </a:lnTo>
                <a:close/>
              </a:path>
              <a:path w="2419350" h="2419350">
                <a:moveTo>
                  <a:pt x="325120" y="325120"/>
                </a:moveTo>
                <a:lnTo>
                  <a:pt x="307088" y="325120"/>
                </a:lnTo>
                <a:lnTo>
                  <a:pt x="313436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419350" h="2419350">
                <a:moveTo>
                  <a:pt x="331470" y="331470"/>
                </a:moveTo>
                <a:lnTo>
                  <a:pt x="313436" y="331470"/>
                </a:lnTo>
                <a:lnTo>
                  <a:pt x="319783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419350" h="2419350">
                <a:moveTo>
                  <a:pt x="337820" y="337820"/>
                </a:moveTo>
                <a:lnTo>
                  <a:pt x="319783" y="337820"/>
                </a:lnTo>
                <a:lnTo>
                  <a:pt x="326130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419350" h="2419350">
                <a:moveTo>
                  <a:pt x="344170" y="344170"/>
                </a:moveTo>
                <a:lnTo>
                  <a:pt x="326130" y="344170"/>
                </a:lnTo>
                <a:lnTo>
                  <a:pt x="332478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419350" h="2419350">
                <a:moveTo>
                  <a:pt x="350520" y="350520"/>
                </a:moveTo>
                <a:lnTo>
                  <a:pt x="332478" y="350520"/>
                </a:lnTo>
                <a:lnTo>
                  <a:pt x="338825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419350" h="2419350">
                <a:moveTo>
                  <a:pt x="356870" y="356870"/>
                </a:moveTo>
                <a:lnTo>
                  <a:pt x="338825" y="356870"/>
                </a:lnTo>
                <a:lnTo>
                  <a:pt x="345172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419350" h="2419350">
                <a:moveTo>
                  <a:pt x="363220" y="363220"/>
                </a:moveTo>
                <a:lnTo>
                  <a:pt x="345172" y="363220"/>
                </a:lnTo>
                <a:lnTo>
                  <a:pt x="351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419350" h="2419350">
                <a:moveTo>
                  <a:pt x="369570" y="369570"/>
                </a:moveTo>
                <a:lnTo>
                  <a:pt x="351519" y="369570"/>
                </a:lnTo>
                <a:lnTo>
                  <a:pt x="357867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419350" h="2419350">
                <a:moveTo>
                  <a:pt x="375920" y="375920"/>
                </a:moveTo>
                <a:lnTo>
                  <a:pt x="357867" y="375920"/>
                </a:lnTo>
                <a:lnTo>
                  <a:pt x="364214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419350" h="2419350">
                <a:moveTo>
                  <a:pt x="382270" y="382270"/>
                </a:moveTo>
                <a:lnTo>
                  <a:pt x="364214" y="382270"/>
                </a:lnTo>
                <a:lnTo>
                  <a:pt x="370561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419350" h="2419350">
                <a:moveTo>
                  <a:pt x="388620" y="388620"/>
                </a:moveTo>
                <a:lnTo>
                  <a:pt x="370561" y="388620"/>
                </a:lnTo>
                <a:lnTo>
                  <a:pt x="376908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419350" h="2419350">
                <a:moveTo>
                  <a:pt x="394970" y="394970"/>
                </a:moveTo>
                <a:lnTo>
                  <a:pt x="376908" y="394970"/>
                </a:lnTo>
                <a:lnTo>
                  <a:pt x="383256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419350" h="2419350">
                <a:moveTo>
                  <a:pt x="401320" y="401320"/>
                </a:moveTo>
                <a:lnTo>
                  <a:pt x="383256" y="401320"/>
                </a:lnTo>
                <a:lnTo>
                  <a:pt x="389603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419350" h="2419350">
                <a:moveTo>
                  <a:pt x="407670" y="407670"/>
                </a:moveTo>
                <a:lnTo>
                  <a:pt x="389603" y="407670"/>
                </a:lnTo>
                <a:lnTo>
                  <a:pt x="395950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419350" h="2419350">
                <a:moveTo>
                  <a:pt x="414020" y="414020"/>
                </a:moveTo>
                <a:lnTo>
                  <a:pt x="395950" y="414020"/>
                </a:lnTo>
                <a:lnTo>
                  <a:pt x="402297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419350" h="2419350">
                <a:moveTo>
                  <a:pt x="420370" y="420370"/>
                </a:moveTo>
                <a:lnTo>
                  <a:pt x="402297" y="420370"/>
                </a:lnTo>
                <a:lnTo>
                  <a:pt x="408645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419350" h="2419350">
                <a:moveTo>
                  <a:pt x="426720" y="426720"/>
                </a:moveTo>
                <a:lnTo>
                  <a:pt x="408645" y="426720"/>
                </a:lnTo>
                <a:lnTo>
                  <a:pt x="421339" y="439419"/>
                </a:lnTo>
                <a:lnTo>
                  <a:pt x="439419" y="439419"/>
                </a:lnTo>
                <a:lnTo>
                  <a:pt x="426720" y="426720"/>
                </a:lnTo>
                <a:close/>
              </a:path>
              <a:path w="2419350" h="2419350">
                <a:moveTo>
                  <a:pt x="439420" y="439420"/>
                </a:moveTo>
                <a:lnTo>
                  <a:pt x="421339" y="439420"/>
                </a:lnTo>
                <a:lnTo>
                  <a:pt x="427686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419350" h="2419350">
                <a:moveTo>
                  <a:pt x="445770" y="445769"/>
                </a:moveTo>
                <a:lnTo>
                  <a:pt x="427686" y="445769"/>
                </a:lnTo>
                <a:lnTo>
                  <a:pt x="434034" y="452119"/>
                </a:lnTo>
                <a:lnTo>
                  <a:pt x="452119" y="452119"/>
                </a:lnTo>
                <a:lnTo>
                  <a:pt x="445770" y="445769"/>
                </a:lnTo>
                <a:close/>
              </a:path>
              <a:path w="2419350" h="2419350">
                <a:moveTo>
                  <a:pt x="452120" y="452120"/>
                </a:moveTo>
                <a:lnTo>
                  <a:pt x="434034" y="452120"/>
                </a:lnTo>
                <a:lnTo>
                  <a:pt x="440381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419350" h="2419350">
                <a:moveTo>
                  <a:pt x="458470" y="458470"/>
                </a:moveTo>
                <a:lnTo>
                  <a:pt x="440381" y="458470"/>
                </a:lnTo>
                <a:lnTo>
                  <a:pt x="446728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419350" h="2419350">
                <a:moveTo>
                  <a:pt x="464820" y="464819"/>
                </a:moveTo>
                <a:lnTo>
                  <a:pt x="446728" y="464819"/>
                </a:lnTo>
                <a:lnTo>
                  <a:pt x="453076" y="471169"/>
                </a:lnTo>
                <a:lnTo>
                  <a:pt x="471169" y="471169"/>
                </a:lnTo>
                <a:lnTo>
                  <a:pt x="464820" y="464819"/>
                </a:lnTo>
                <a:close/>
              </a:path>
              <a:path w="2419350" h="2419350">
                <a:moveTo>
                  <a:pt x="471170" y="471170"/>
                </a:moveTo>
                <a:lnTo>
                  <a:pt x="453076" y="471170"/>
                </a:lnTo>
                <a:lnTo>
                  <a:pt x="459423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419350" h="2419350">
                <a:moveTo>
                  <a:pt x="477520" y="477520"/>
                </a:moveTo>
                <a:lnTo>
                  <a:pt x="459423" y="477520"/>
                </a:lnTo>
                <a:lnTo>
                  <a:pt x="465770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419350" h="2419350">
                <a:moveTo>
                  <a:pt x="483870" y="483870"/>
                </a:moveTo>
                <a:lnTo>
                  <a:pt x="465770" y="483870"/>
                </a:lnTo>
                <a:lnTo>
                  <a:pt x="472117" y="490219"/>
                </a:lnTo>
                <a:lnTo>
                  <a:pt x="490220" y="490219"/>
                </a:lnTo>
                <a:lnTo>
                  <a:pt x="483870" y="483870"/>
                </a:lnTo>
                <a:close/>
              </a:path>
              <a:path w="2419350" h="2419350">
                <a:moveTo>
                  <a:pt x="490220" y="490220"/>
                </a:moveTo>
                <a:lnTo>
                  <a:pt x="472117" y="490220"/>
                </a:lnTo>
                <a:lnTo>
                  <a:pt x="478465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419350" h="2419350">
                <a:moveTo>
                  <a:pt x="496570" y="496569"/>
                </a:moveTo>
                <a:lnTo>
                  <a:pt x="478465" y="496569"/>
                </a:lnTo>
                <a:lnTo>
                  <a:pt x="484812" y="502919"/>
                </a:lnTo>
                <a:lnTo>
                  <a:pt x="502919" y="502919"/>
                </a:lnTo>
                <a:lnTo>
                  <a:pt x="496570" y="496569"/>
                </a:lnTo>
                <a:close/>
              </a:path>
              <a:path w="2419350" h="2419350">
                <a:moveTo>
                  <a:pt x="502920" y="502920"/>
                </a:moveTo>
                <a:lnTo>
                  <a:pt x="484812" y="502920"/>
                </a:lnTo>
                <a:lnTo>
                  <a:pt x="491159" y="509269"/>
                </a:lnTo>
                <a:lnTo>
                  <a:pt x="509270" y="509269"/>
                </a:lnTo>
                <a:lnTo>
                  <a:pt x="502920" y="502920"/>
                </a:lnTo>
                <a:close/>
              </a:path>
              <a:path w="2419350" h="2419350">
                <a:moveTo>
                  <a:pt x="509270" y="509270"/>
                </a:moveTo>
                <a:lnTo>
                  <a:pt x="491159" y="509270"/>
                </a:lnTo>
                <a:lnTo>
                  <a:pt x="497506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419350" h="2419350">
                <a:moveTo>
                  <a:pt x="515620" y="515619"/>
                </a:moveTo>
                <a:lnTo>
                  <a:pt x="497506" y="515619"/>
                </a:lnTo>
                <a:lnTo>
                  <a:pt x="503854" y="521969"/>
                </a:lnTo>
                <a:lnTo>
                  <a:pt x="521970" y="521969"/>
                </a:lnTo>
                <a:lnTo>
                  <a:pt x="515620" y="515619"/>
                </a:lnTo>
                <a:close/>
              </a:path>
              <a:path w="2419350" h="2419350">
                <a:moveTo>
                  <a:pt x="521970" y="521970"/>
                </a:moveTo>
                <a:lnTo>
                  <a:pt x="503854" y="521970"/>
                </a:lnTo>
                <a:lnTo>
                  <a:pt x="510201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419350" h="2419350">
                <a:moveTo>
                  <a:pt x="528320" y="528320"/>
                </a:moveTo>
                <a:lnTo>
                  <a:pt x="510201" y="528320"/>
                </a:lnTo>
                <a:lnTo>
                  <a:pt x="516548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419350" h="2419350">
                <a:moveTo>
                  <a:pt x="534670" y="534670"/>
                </a:moveTo>
                <a:lnTo>
                  <a:pt x="516548" y="534670"/>
                </a:lnTo>
                <a:lnTo>
                  <a:pt x="522895" y="541019"/>
                </a:lnTo>
                <a:lnTo>
                  <a:pt x="541020" y="541019"/>
                </a:lnTo>
                <a:lnTo>
                  <a:pt x="534670" y="534670"/>
                </a:lnTo>
                <a:close/>
              </a:path>
              <a:path w="2419350" h="2419350">
                <a:moveTo>
                  <a:pt x="541020" y="541019"/>
                </a:moveTo>
                <a:lnTo>
                  <a:pt x="522895" y="541019"/>
                </a:lnTo>
                <a:lnTo>
                  <a:pt x="529243" y="547369"/>
                </a:lnTo>
                <a:lnTo>
                  <a:pt x="547369" y="547369"/>
                </a:lnTo>
                <a:lnTo>
                  <a:pt x="541020" y="541019"/>
                </a:lnTo>
                <a:close/>
              </a:path>
              <a:path w="2419350" h="2419350">
                <a:moveTo>
                  <a:pt x="547370" y="547370"/>
                </a:moveTo>
                <a:lnTo>
                  <a:pt x="529243" y="547370"/>
                </a:lnTo>
                <a:lnTo>
                  <a:pt x="535590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419350" h="2419350">
                <a:moveTo>
                  <a:pt x="553720" y="553720"/>
                </a:moveTo>
                <a:lnTo>
                  <a:pt x="535590" y="553720"/>
                </a:lnTo>
                <a:lnTo>
                  <a:pt x="541937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419350" h="2419350">
                <a:moveTo>
                  <a:pt x="560070" y="560070"/>
                </a:moveTo>
                <a:lnTo>
                  <a:pt x="541937" y="560070"/>
                </a:lnTo>
                <a:lnTo>
                  <a:pt x="548285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419350" h="2419350">
                <a:moveTo>
                  <a:pt x="566420" y="566420"/>
                </a:moveTo>
                <a:lnTo>
                  <a:pt x="548285" y="566420"/>
                </a:lnTo>
                <a:lnTo>
                  <a:pt x="560979" y="579119"/>
                </a:lnTo>
                <a:lnTo>
                  <a:pt x="579119" y="579119"/>
                </a:lnTo>
                <a:lnTo>
                  <a:pt x="566420" y="566420"/>
                </a:lnTo>
                <a:close/>
              </a:path>
              <a:path w="2419350" h="2419350">
                <a:moveTo>
                  <a:pt x="579120" y="579120"/>
                </a:moveTo>
                <a:lnTo>
                  <a:pt x="560979" y="579120"/>
                </a:lnTo>
                <a:lnTo>
                  <a:pt x="567326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419350" h="2419350">
                <a:moveTo>
                  <a:pt x="585470" y="585470"/>
                </a:moveTo>
                <a:lnTo>
                  <a:pt x="567326" y="585470"/>
                </a:lnTo>
                <a:lnTo>
                  <a:pt x="580021" y="598169"/>
                </a:lnTo>
                <a:lnTo>
                  <a:pt x="598169" y="598169"/>
                </a:lnTo>
                <a:lnTo>
                  <a:pt x="585470" y="585470"/>
                </a:lnTo>
                <a:close/>
              </a:path>
              <a:path w="2419350" h="2419350">
                <a:moveTo>
                  <a:pt x="598170" y="598170"/>
                </a:moveTo>
                <a:lnTo>
                  <a:pt x="580021" y="598170"/>
                </a:lnTo>
                <a:lnTo>
                  <a:pt x="586368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419350" h="2419350">
                <a:moveTo>
                  <a:pt x="604520" y="604519"/>
                </a:moveTo>
                <a:lnTo>
                  <a:pt x="586368" y="604519"/>
                </a:lnTo>
                <a:lnTo>
                  <a:pt x="592715" y="610869"/>
                </a:lnTo>
                <a:lnTo>
                  <a:pt x="610869" y="610869"/>
                </a:lnTo>
                <a:lnTo>
                  <a:pt x="604520" y="604519"/>
                </a:lnTo>
                <a:close/>
              </a:path>
              <a:path w="2419350" h="2419350">
                <a:moveTo>
                  <a:pt x="610870" y="610870"/>
                </a:moveTo>
                <a:lnTo>
                  <a:pt x="592715" y="610870"/>
                </a:lnTo>
                <a:lnTo>
                  <a:pt x="599063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419350" h="2419350">
                <a:moveTo>
                  <a:pt x="617220" y="617220"/>
                </a:moveTo>
                <a:lnTo>
                  <a:pt x="599063" y="617220"/>
                </a:lnTo>
                <a:lnTo>
                  <a:pt x="605410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419350" h="2419350">
                <a:moveTo>
                  <a:pt x="623570" y="623570"/>
                </a:moveTo>
                <a:lnTo>
                  <a:pt x="605410" y="623570"/>
                </a:lnTo>
                <a:lnTo>
                  <a:pt x="611757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419350" h="2419350">
                <a:moveTo>
                  <a:pt x="629920" y="629920"/>
                </a:moveTo>
                <a:lnTo>
                  <a:pt x="611757" y="629920"/>
                </a:lnTo>
                <a:lnTo>
                  <a:pt x="624452" y="642619"/>
                </a:lnTo>
                <a:lnTo>
                  <a:pt x="642619" y="642619"/>
                </a:lnTo>
                <a:lnTo>
                  <a:pt x="629920" y="629920"/>
                </a:lnTo>
                <a:close/>
              </a:path>
              <a:path w="2419350" h="2419350">
                <a:moveTo>
                  <a:pt x="642620" y="642620"/>
                </a:moveTo>
                <a:lnTo>
                  <a:pt x="624452" y="642620"/>
                </a:lnTo>
                <a:lnTo>
                  <a:pt x="630799" y="648969"/>
                </a:lnTo>
                <a:lnTo>
                  <a:pt x="648970" y="648969"/>
                </a:lnTo>
                <a:lnTo>
                  <a:pt x="642620" y="642620"/>
                </a:lnTo>
                <a:close/>
              </a:path>
              <a:path w="2419350" h="2419350">
                <a:moveTo>
                  <a:pt x="648970" y="648970"/>
                </a:moveTo>
                <a:lnTo>
                  <a:pt x="630799" y="648970"/>
                </a:lnTo>
                <a:lnTo>
                  <a:pt x="637146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419350" h="2419350">
                <a:moveTo>
                  <a:pt x="655320" y="655320"/>
                </a:moveTo>
                <a:lnTo>
                  <a:pt x="637146" y="655320"/>
                </a:lnTo>
                <a:lnTo>
                  <a:pt x="643494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419350" h="2419350">
                <a:moveTo>
                  <a:pt x="661670" y="661670"/>
                </a:moveTo>
                <a:lnTo>
                  <a:pt x="643494" y="661670"/>
                </a:lnTo>
                <a:lnTo>
                  <a:pt x="649841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419350" h="2419350">
                <a:moveTo>
                  <a:pt x="668020" y="668020"/>
                </a:moveTo>
                <a:lnTo>
                  <a:pt x="649841" y="668020"/>
                </a:lnTo>
                <a:lnTo>
                  <a:pt x="656188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419350" h="2419350">
                <a:moveTo>
                  <a:pt x="674370" y="674370"/>
                </a:moveTo>
                <a:lnTo>
                  <a:pt x="656188" y="674370"/>
                </a:lnTo>
                <a:lnTo>
                  <a:pt x="662535" y="680719"/>
                </a:lnTo>
                <a:lnTo>
                  <a:pt x="680720" y="680719"/>
                </a:lnTo>
                <a:lnTo>
                  <a:pt x="674370" y="674370"/>
                </a:lnTo>
                <a:close/>
              </a:path>
              <a:path w="2419350" h="2419350">
                <a:moveTo>
                  <a:pt x="680720" y="680720"/>
                </a:moveTo>
                <a:lnTo>
                  <a:pt x="662535" y="680720"/>
                </a:lnTo>
                <a:lnTo>
                  <a:pt x="668883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419350" h="2419350">
                <a:moveTo>
                  <a:pt x="687070" y="687070"/>
                </a:moveTo>
                <a:lnTo>
                  <a:pt x="668883" y="687070"/>
                </a:lnTo>
                <a:lnTo>
                  <a:pt x="675230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419350" h="2419350">
                <a:moveTo>
                  <a:pt x="693420" y="693420"/>
                </a:moveTo>
                <a:lnTo>
                  <a:pt x="675230" y="693420"/>
                </a:lnTo>
                <a:lnTo>
                  <a:pt x="681577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419350" h="2419350">
                <a:moveTo>
                  <a:pt x="699770" y="699770"/>
                </a:moveTo>
                <a:lnTo>
                  <a:pt x="681577" y="699770"/>
                </a:lnTo>
                <a:lnTo>
                  <a:pt x="687924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419350" h="2419350">
                <a:moveTo>
                  <a:pt x="706120" y="706120"/>
                </a:moveTo>
                <a:lnTo>
                  <a:pt x="687924" y="706120"/>
                </a:lnTo>
                <a:lnTo>
                  <a:pt x="694272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419350" h="2419350">
                <a:moveTo>
                  <a:pt x="712470" y="712470"/>
                </a:moveTo>
                <a:lnTo>
                  <a:pt x="694272" y="712470"/>
                </a:lnTo>
                <a:lnTo>
                  <a:pt x="70061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419350" h="2419350">
                <a:moveTo>
                  <a:pt x="718820" y="718820"/>
                </a:moveTo>
                <a:lnTo>
                  <a:pt x="700619" y="718820"/>
                </a:lnTo>
                <a:lnTo>
                  <a:pt x="706966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419350" h="2419350">
                <a:moveTo>
                  <a:pt x="725170" y="725170"/>
                </a:moveTo>
                <a:lnTo>
                  <a:pt x="706966" y="725170"/>
                </a:lnTo>
                <a:lnTo>
                  <a:pt x="719661" y="737869"/>
                </a:lnTo>
                <a:lnTo>
                  <a:pt x="737869" y="737869"/>
                </a:lnTo>
                <a:lnTo>
                  <a:pt x="725170" y="725170"/>
                </a:lnTo>
                <a:close/>
              </a:path>
              <a:path w="2419350" h="2419350">
                <a:moveTo>
                  <a:pt x="737870" y="737870"/>
                </a:moveTo>
                <a:lnTo>
                  <a:pt x="719661" y="737870"/>
                </a:lnTo>
                <a:lnTo>
                  <a:pt x="726008" y="744219"/>
                </a:lnTo>
                <a:lnTo>
                  <a:pt x="744219" y="744219"/>
                </a:lnTo>
                <a:lnTo>
                  <a:pt x="737870" y="737870"/>
                </a:lnTo>
                <a:close/>
              </a:path>
              <a:path w="2419350" h="2419350">
                <a:moveTo>
                  <a:pt x="744220" y="744220"/>
                </a:moveTo>
                <a:lnTo>
                  <a:pt x="726008" y="744220"/>
                </a:lnTo>
                <a:lnTo>
                  <a:pt x="732355" y="750569"/>
                </a:lnTo>
                <a:lnTo>
                  <a:pt x="750569" y="750569"/>
                </a:lnTo>
                <a:lnTo>
                  <a:pt x="744220" y="744220"/>
                </a:lnTo>
                <a:close/>
              </a:path>
              <a:path w="2419350" h="2419350">
                <a:moveTo>
                  <a:pt x="750570" y="750570"/>
                </a:moveTo>
                <a:lnTo>
                  <a:pt x="732355" y="750570"/>
                </a:lnTo>
                <a:lnTo>
                  <a:pt x="738702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419350" h="2419350">
                <a:moveTo>
                  <a:pt x="756920" y="756920"/>
                </a:moveTo>
                <a:lnTo>
                  <a:pt x="738702" y="756920"/>
                </a:lnTo>
                <a:lnTo>
                  <a:pt x="745050" y="763269"/>
                </a:lnTo>
                <a:lnTo>
                  <a:pt x="763269" y="763269"/>
                </a:lnTo>
                <a:lnTo>
                  <a:pt x="756920" y="756920"/>
                </a:lnTo>
                <a:close/>
              </a:path>
              <a:path w="2419350" h="2419350">
                <a:moveTo>
                  <a:pt x="763270" y="763270"/>
                </a:moveTo>
                <a:lnTo>
                  <a:pt x="745050" y="763270"/>
                </a:lnTo>
                <a:lnTo>
                  <a:pt x="751397" y="769619"/>
                </a:lnTo>
                <a:lnTo>
                  <a:pt x="769619" y="769619"/>
                </a:lnTo>
                <a:lnTo>
                  <a:pt x="763270" y="763270"/>
                </a:lnTo>
                <a:close/>
              </a:path>
              <a:path w="2419350" h="2419350">
                <a:moveTo>
                  <a:pt x="769620" y="769619"/>
                </a:moveTo>
                <a:lnTo>
                  <a:pt x="751397" y="769619"/>
                </a:lnTo>
                <a:lnTo>
                  <a:pt x="757744" y="775969"/>
                </a:lnTo>
                <a:lnTo>
                  <a:pt x="775969" y="775969"/>
                </a:lnTo>
                <a:lnTo>
                  <a:pt x="769620" y="769619"/>
                </a:lnTo>
                <a:close/>
              </a:path>
              <a:path w="2419350" h="2419350">
                <a:moveTo>
                  <a:pt x="775970" y="775969"/>
                </a:moveTo>
                <a:lnTo>
                  <a:pt x="757744" y="775969"/>
                </a:lnTo>
                <a:lnTo>
                  <a:pt x="764092" y="782319"/>
                </a:lnTo>
                <a:lnTo>
                  <a:pt x="782319" y="782319"/>
                </a:lnTo>
                <a:lnTo>
                  <a:pt x="775970" y="775969"/>
                </a:lnTo>
                <a:close/>
              </a:path>
              <a:path w="2419350" h="2419350">
                <a:moveTo>
                  <a:pt x="782320" y="782319"/>
                </a:moveTo>
                <a:lnTo>
                  <a:pt x="764092" y="782319"/>
                </a:lnTo>
                <a:lnTo>
                  <a:pt x="770439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419350" h="2419350">
                <a:moveTo>
                  <a:pt x="788670" y="788670"/>
                </a:moveTo>
                <a:lnTo>
                  <a:pt x="770439" y="788670"/>
                </a:lnTo>
                <a:lnTo>
                  <a:pt x="776786" y="795019"/>
                </a:lnTo>
                <a:lnTo>
                  <a:pt x="795019" y="795019"/>
                </a:lnTo>
                <a:lnTo>
                  <a:pt x="788670" y="788670"/>
                </a:lnTo>
                <a:close/>
              </a:path>
              <a:path w="2419350" h="2419350">
                <a:moveTo>
                  <a:pt x="795020" y="795020"/>
                </a:moveTo>
                <a:lnTo>
                  <a:pt x="776786" y="795020"/>
                </a:lnTo>
                <a:lnTo>
                  <a:pt x="797097" y="815339"/>
                </a:lnTo>
                <a:lnTo>
                  <a:pt x="815340" y="815339"/>
                </a:lnTo>
                <a:lnTo>
                  <a:pt x="795020" y="795020"/>
                </a:lnTo>
                <a:close/>
              </a:path>
              <a:path w="2419350" h="2419350">
                <a:moveTo>
                  <a:pt x="815340" y="815340"/>
                </a:moveTo>
                <a:lnTo>
                  <a:pt x="797097" y="815340"/>
                </a:lnTo>
                <a:lnTo>
                  <a:pt x="870726" y="888999"/>
                </a:lnTo>
                <a:lnTo>
                  <a:pt x="888999" y="888999"/>
                </a:lnTo>
                <a:lnTo>
                  <a:pt x="815340" y="815340"/>
                </a:lnTo>
                <a:close/>
              </a:path>
              <a:path w="2419350" h="2419350">
                <a:moveTo>
                  <a:pt x="889000" y="889000"/>
                </a:moveTo>
                <a:lnTo>
                  <a:pt x="870726" y="889000"/>
                </a:lnTo>
                <a:lnTo>
                  <a:pt x="879612" y="897889"/>
                </a:lnTo>
                <a:lnTo>
                  <a:pt x="897889" y="897889"/>
                </a:lnTo>
                <a:lnTo>
                  <a:pt x="889000" y="889000"/>
                </a:lnTo>
                <a:close/>
              </a:path>
              <a:path w="2419350" h="2419350">
                <a:moveTo>
                  <a:pt x="897890" y="897890"/>
                </a:moveTo>
                <a:lnTo>
                  <a:pt x="879612" y="897890"/>
                </a:lnTo>
                <a:lnTo>
                  <a:pt x="892306" y="910589"/>
                </a:lnTo>
                <a:lnTo>
                  <a:pt x="910589" y="910589"/>
                </a:lnTo>
                <a:lnTo>
                  <a:pt x="897890" y="897890"/>
                </a:lnTo>
                <a:close/>
              </a:path>
              <a:path w="2419350" h="2419350">
                <a:moveTo>
                  <a:pt x="910590" y="910590"/>
                </a:moveTo>
                <a:lnTo>
                  <a:pt x="892306" y="910590"/>
                </a:lnTo>
                <a:lnTo>
                  <a:pt x="927851" y="946149"/>
                </a:lnTo>
                <a:lnTo>
                  <a:pt x="946149" y="946149"/>
                </a:lnTo>
                <a:lnTo>
                  <a:pt x="910590" y="910590"/>
                </a:lnTo>
                <a:close/>
              </a:path>
              <a:path w="2419350" h="2419350">
                <a:moveTo>
                  <a:pt x="946150" y="946150"/>
                </a:moveTo>
                <a:lnTo>
                  <a:pt x="927851" y="946150"/>
                </a:lnTo>
                <a:lnTo>
                  <a:pt x="930390" y="948689"/>
                </a:lnTo>
                <a:lnTo>
                  <a:pt x="948689" y="948689"/>
                </a:lnTo>
                <a:lnTo>
                  <a:pt x="946150" y="946150"/>
                </a:lnTo>
                <a:close/>
              </a:path>
              <a:path w="2419350" h="2419350">
                <a:moveTo>
                  <a:pt x="948690" y="948690"/>
                </a:moveTo>
                <a:lnTo>
                  <a:pt x="930390" y="948690"/>
                </a:lnTo>
                <a:lnTo>
                  <a:pt x="934198" y="952499"/>
                </a:lnTo>
                <a:lnTo>
                  <a:pt x="952499" y="952499"/>
                </a:lnTo>
                <a:lnTo>
                  <a:pt x="948690" y="948690"/>
                </a:lnTo>
                <a:close/>
              </a:path>
              <a:path w="2419350" h="2419350">
                <a:moveTo>
                  <a:pt x="952500" y="952500"/>
                </a:moveTo>
                <a:lnTo>
                  <a:pt x="934198" y="952500"/>
                </a:lnTo>
                <a:lnTo>
                  <a:pt x="936737" y="955039"/>
                </a:lnTo>
                <a:lnTo>
                  <a:pt x="955040" y="955039"/>
                </a:lnTo>
                <a:lnTo>
                  <a:pt x="952500" y="952500"/>
                </a:lnTo>
                <a:close/>
              </a:path>
              <a:path w="2419350" h="2419350">
                <a:moveTo>
                  <a:pt x="955040" y="955040"/>
                </a:moveTo>
                <a:lnTo>
                  <a:pt x="936737" y="955040"/>
                </a:lnTo>
                <a:lnTo>
                  <a:pt x="943084" y="961389"/>
                </a:lnTo>
                <a:lnTo>
                  <a:pt x="961389" y="961389"/>
                </a:lnTo>
                <a:lnTo>
                  <a:pt x="955040" y="955040"/>
                </a:lnTo>
                <a:close/>
              </a:path>
              <a:path w="2419350" h="2419350">
                <a:moveTo>
                  <a:pt x="961390" y="961389"/>
                </a:moveTo>
                <a:lnTo>
                  <a:pt x="943084" y="961389"/>
                </a:lnTo>
                <a:lnTo>
                  <a:pt x="949432" y="967739"/>
                </a:lnTo>
                <a:lnTo>
                  <a:pt x="967739" y="967739"/>
                </a:lnTo>
                <a:lnTo>
                  <a:pt x="961390" y="961389"/>
                </a:lnTo>
                <a:close/>
              </a:path>
              <a:path w="2419350" h="2419350">
                <a:moveTo>
                  <a:pt x="967740" y="967739"/>
                </a:moveTo>
                <a:lnTo>
                  <a:pt x="949432" y="967739"/>
                </a:lnTo>
                <a:lnTo>
                  <a:pt x="959587" y="977899"/>
                </a:lnTo>
                <a:lnTo>
                  <a:pt x="977899" y="977899"/>
                </a:lnTo>
                <a:lnTo>
                  <a:pt x="967740" y="967739"/>
                </a:lnTo>
                <a:close/>
              </a:path>
              <a:path w="2419350" h="2419350">
                <a:moveTo>
                  <a:pt x="977900" y="977900"/>
                </a:moveTo>
                <a:lnTo>
                  <a:pt x="959587" y="977900"/>
                </a:lnTo>
                <a:lnTo>
                  <a:pt x="962126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419350" h="2419350">
                <a:moveTo>
                  <a:pt x="980440" y="980440"/>
                </a:moveTo>
                <a:lnTo>
                  <a:pt x="962126" y="980440"/>
                </a:lnTo>
                <a:lnTo>
                  <a:pt x="965935" y="984249"/>
                </a:lnTo>
                <a:lnTo>
                  <a:pt x="984249" y="984249"/>
                </a:lnTo>
                <a:lnTo>
                  <a:pt x="980440" y="980440"/>
                </a:lnTo>
                <a:close/>
              </a:path>
              <a:path w="2419350" h="2419350">
                <a:moveTo>
                  <a:pt x="984250" y="984250"/>
                </a:moveTo>
                <a:lnTo>
                  <a:pt x="965935" y="984250"/>
                </a:lnTo>
                <a:lnTo>
                  <a:pt x="981168" y="999489"/>
                </a:lnTo>
                <a:lnTo>
                  <a:pt x="999489" y="999489"/>
                </a:lnTo>
                <a:lnTo>
                  <a:pt x="984250" y="984250"/>
                </a:lnTo>
                <a:close/>
              </a:path>
              <a:path w="2419350" h="2419350">
                <a:moveTo>
                  <a:pt x="999490" y="999490"/>
                </a:moveTo>
                <a:lnTo>
                  <a:pt x="981168" y="999490"/>
                </a:lnTo>
                <a:lnTo>
                  <a:pt x="984976" y="1003300"/>
                </a:lnTo>
                <a:lnTo>
                  <a:pt x="1003300" y="1003300"/>
                </a:lnTo>
                <a:lnTo>
                  <a:pt x="999490" y="999490"/>
                </a:lnTo>
                <a:close/>
              </a:path>
              <a:path w="2419350" h="2419350">
                <a:moveTo>
                  <a:pt x="1003300" y="1003300"/>
                </a:moveTo>
                <a:lnTo>
                  <a:pt x="984976" y="1003300"/>
                </a:lnTo>
                <a:lnTo>
                  <a:pt x="991324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419350" h="2419350">
                <a:moveTo>
                  <a:pt x="1009650" y="1009650"/>
                </a:moveTo>
                <a:lnTo>
                  <a:pt x="991324" y="1009650"/>
                </a:lnTo>
                <a:lnTo>
                  <a:pt x="1004018" y="1022349"/>
                </a:lnTo>
                <a:lnTo>
                  <a:pt x="1022350" y="1022349"/>
                </a:lnTo>
                <a:lnTo>
                  <a:pt x="1009650" y="1009650"/>
                </a:lnTo>
                <a:close/>
              </a:path>
              <a:path w="2419350" h="2419350">
                <a:moveTo>
                  <a:pt x="1022350" y="1022350"/>
                </a:moveTo>
                <a:lnTo>
                  <a:pt x="1004018" y="1022350"/>
                </a:lnTo>
                <a:lnTo>
                  <a:pt x="1006557" y="1024889"/>
                </a:lnTo>
                <a:lnTo>
                  <a:pt x="1024889" y="1024889"/>
                </a:lnTo>
                <a:lnTo>
                  <a:pt x="1022350" y="1022350"/>
                </a:lnTo>
                <a:close/>
              </a:path>
              <a:path w="2419350" h="2419350">
                <a:moveTo>
                  <a:pt x="1024890" y="1024890"/>
                </a:moveTo>
                <a:lnTo>
                  <a:pt x="1006557" y="1024890"/>
                </a:lnTo>
                <a:lnTo>
                  <a:pt x="1010365" y="1028699"/>
                </a:lnTo>
                <a:lnTo>
                  <a:pt x="1028699" y="1028699"/>
                </a:lnTo>
                <a:lnTo>
                  <a:pt x="1024890" y="1024890"/>
                </a:lnTo>
                <a:close/>
              </a:path>
              <a:path w="2419350" h="2419350">
                <a:moveTo>
                  <a:pt x="1028700" y="1028699"/>
                </a:moveTo>
                <a:lnTo>
                  <a:pt x="1010365" y="1028699"/>
                </a:lnTo>
                <a:lnTo>
                  <a:pt x="1012904" y="1031239"/>
                </a:lnTo>
                <a:lnTo>
                  <a:pt x="1031239" y="1031239"/>
                </a:lnTo>
                <a:lnTo>
                  <a:pt x="1028700" y="1028699"/>
                </a:lnTo>
                <a:close/>
              </a:path>
              <a:path w="2419350" h="2419350">
                <a:moveTo>
                  <a:pt x="1031240" y="1031239"/>
                </a:moveTo>
                <a:lnTo>
                  <a:pt x="1012904" y="1031239"/>
                </a:lnTo>
                <a:lnTo>
                  <a:pt x="1019252" y="1037589"/>
                </a:lnTo>
                <a:lnTo>
                  <a:pt x="1037589" y="1037589"/>
                </a:lnTo>
                <a:lnTo>
                  <a:pt x="1031240" y="1031239"/>
                </a:lnTo>
                <a:close/>
              </a:path>
              <a:path w="2419350" h="2419350">
                <a:moveTo>
                  <a:pt x="1037590" y="1037589"/>
                </a:moveTo>
                <a:lnTo>
                  <a:pt x="1019252" y="1037589"/>
                </a:lnTo>
                <a:lnTo>
                  <a:pt x="1023060" y="1041400"/>
                </a:lnTo>
                <a:lnTo>
                  <a:pt x="1041400" y="1041400"/>
                </a:lnTo>
                <a:lnTo>
                  <a:pt x="1037590" y="1037589"/>
                </a:lnTo>
                <a:close/>
              </a:path>
              <a:path w="2419350" h="2419350">
                <a:moveTo>
                  <a:pt x="1041400" y="1041400"/>
                </a:moveTo>
                <a:lnTo>
                  <a:pt x="1023060" y="1041400"/>
                </a:lnTo>
                <a:lnTo>
                  <a:pt x="1025599" y="1043939"/>
                </a:lnTo>
                <a:lnTo>
                  <a:pt x="1043939" y="1043939"/>
                </a:lnTo>
                <a:lnTo>
                  <a:pt x="1041400" y="1041400"/>
                </a:lnTo>
                <a:close/>
              </a:path>
              <a:path w="2419350" h="2419350">
                <a:moveTo>
                  <a:pt x="1043940" y="1043940"/>
                </a:moveTo>
                <a:lnTo>
                  <a:pt x="1025599" y="1043940"/>
                </a:lnTo>
                <a:lnTo>
                  <a:pt x="1031946" y="1050289"/>
                </a:lnTo>
                <a:lnTo>
                  <a:pt x="1050289" y="1050289"/>
                </a:lnTo>
                <a:lnTo>
                  <a:pt x="1043940" y="1043940"/>
                </a:lnTo>
                <a:close/>
              </a:path>
              <a:path w="2419350" h="2419350">
                <a:moveTo>
                  <a:pt x="1050290" y="1050289"/>
                </a:moveTo>
                <a:lnTo>
                  <a:pt x="1031946" y="1050289"/>
                </a:lnTo>
                <a:lnTo>
                  <a:pt x="1038293" y="1056639"/>
                </a:lnTo>
                <a:lnTo>
                  <a:pt x="1056639" y="1056639"/>
                </a:lnTo>
                <a:lnTo>
                  <a:pt x="1050290" y="1050289"/>
                </a:lnTo>
                <a:close/>
              </a:path>
              <a:path w="2419350" h="2419350">
                <a:moveTo>
                  <a:pt x="1056640" y="1056639"/>
                </a:moveTo>
                <a:lnTo>
                  <a:pt x="1038293" y="1056639"/>
                </a:lnTo>
                <a:lnTo>
                  <a:pt x="1050988" y="1069339"/>
                </a:lnTo>
                <a:lnTo>
                  <a:pt x="1069339" y="1069339"/>
                </a:lnTo>
                <a:lnTo>
                  <a:pt x="1056640" y="1056639"/>
                </a:lnTo>
                <a:close/>
              </a:path>
              <a:path w="2419350" h="2419350">
                <a:moveTo>
                  <a:pt x="1069340" y="1069339"/>
                </a:moveTo>
                <a:lnTo>
                  <a:pt x="1050988" y="1069339"/>
                </a:lnTo>
                <a:lnTo>
                  <a:pt x="1054796" y="1073149"/>
                </a:lnTo>
                <a:lnTo>
                  <a:pt x="1073150" y="1073149"/>
                </a:lnTo>
                <a:lnTo>
                  <a:pt x="1069340" y="1069339"/>
                </a:lnTo>
                <a:close/>
              </a:path>
              <a:path w="2419350" h="2419350">
                <a:moveTo>
                  <a:pt x="1073150" y="1073150"/>
                </a:moveTo>
                <a:lnTo>
                  <a:pt x="1054796" y="1073150"/>
                </a:lnTo>
                <a:lnTo>
                  <a:pt x="1057335" y="1075689"/>
                </a:lnTo>
                <a:lnTo>
                  <a:pt x="1075689" y="1075689"/>
                </a:lnTo>
                <a:lnTo>
                  <a:pt x="1073150" y="1073150"/>
                </a:lnTo>
                <a:close/>
              </a:path>
              <a:path w="2419350" h="2419350">
                <a:moveTo>
                  <a:pt x="1075690" y="1075690"/>
                </a:moveTo>
                <a:lnTo>
                  <a:pt x="1057335" y="1075690"/>
                </a:lnTo>
                <a:lnTo>
                  <a:pt x="1063682" y="1082039"/>
                </a:lnTo>
                <a:lnTo>
                  <a:pt x="1082039" y="1082039"/>
                </a:lnTo>
                <a:lnTo>
                  <a:pt x="1075690" y="1075690"/>
                </a:lnTo>
                <a:close/>
              </a:path>
              <a:path w="2419350" h="2419350">
                <a:moveTo>
                  <a:pt x="1082040" y="1082040"/>
                </a:moveTo>
                <a:lnTo>
                  <a:pt x="1063682" y="1082040"/>
                </a:lnTo>
                <a:lnTo>
                  <a:pt x="1082724" y="1101089"/>
                </a:lnTo>
                <a:lnTo>
                  <a:pt x="1101089" y="1101089"/>
                </a:lnTo>
                <a:lnTo>
                  <a:pt x="1082040" y="1082040"/>
                </a:lnTo>
                <a:close/>
              </a:path>
              <a:path w="2419350" h="2419350">
                <a:moveTo>
                  <a:pt x="1101090" y="1101090"/>
                </a:moveTo>
                <a:lnTo>
                  <a:pt x="1082724" y="1101090"/>
                </a:lnTo>
                <a:lnTo>
                  <a:pt x="1086533" y="1104899"/>
                </a:lnTo>
                <a:lnTo>
                  <a:pt x="1104899" y="1104899"/>
                </a:lnTo>
                <a:lnTo>
                  <a:pt x="1101090" y="1101090"/>
                </a:lnTo>
                <a:close/>
              </a:path>
              <a:path w="2419350" h="2419350">
                <a:moveTo>
                  <a:pt x="1104900" y="1104899"/>
                </a:moveTo>
                <a:lnTo>
                  <a:pt x="1086533" y="1104899"/>
                </a:lnTo>
                <a:lnTo>
                  <a:pt x="1101766" y="1120139"/>
                </a:lnTo>
                <a:lnTo>
                  <a:pt x="1120139" y="1120139"/>
                </a:lnTo>
                <a:lnTo>
                  <a:pt x="1104900" y="1104899"/>
                </a:lnTo>
                <a:close/>
              </a:path>
              <a:path w="2419350" h="2419350">
                <a:moveTo>
                  <a:pt x="1120140" y="1120140"/>
                </a:moveTo>
                <a:lnTo>
                  <a:pt x="1101766" y="1120140"/>
                </a:lnTo>
                <a:lnTo>
                  <a:pt x="1139850" y="1158239"/>
                </a:lnTo>
                <a:lnTo>
                  <a:pt x="1158239" y="1158239"/>
                </a:lnTo>
                <a:lnTo>
                  <a:pt x="1120140" y="1120140"/>
                </a:lnTo>
                <a:close/>
              </a:path>
              <a:path w="2419350" h="2419350">
                <a:moveTo>
                  <a:pt x="1158240" y="1158240"/>
                </a:moveTo>
                <a:lnTo>
                  <a:pt x="1139850" y="1158240"/>
                </a:lnTo>
                <a:lnTo>
                  <a:pt x="1156353" y="1174749"/>
                </a:lnTo>
                <a:lnTo>
                  <a:pt x="1174749" y="1174749"/>
                </a:lnTo>
                <a:lnTo>
                  <a:pt x="1158240" y="1158240"/>
                </a:lnTo>
                <a:close/>
              </a:path>
              <a:path w="2419350" h="2419350">
                <a:moveTo>
                  <a:pt x="1174750" y="1174750"/>
                </a:moveTo>
                <a:lnTo>
                  <a:pt x="1156353" y="1174750"/>
                </a:lnTo>
                <a:lnTo>
                  <a:pt x="1200783" y="1219199"/>
                </a:lnTo>
                <a:lnTo>
                  <a:pt x="1219199" y="1219199"/>
                </a:lnTo>
                <a:lnTo>
                  <a:pt x="1174750" y="1174750"/>
                </a:lnTo>
                <a:close/>
              </a:path>
              <a:path w="2419350" h="2419350">
                <a:moveTo>
                  <a:pt x="1219200" y="1219199"/>
                </a:moveTo>
                <a:lnTo>
                  <a:pt x="1200783" y="1219199"/>
                </a:lnTo>
                <a:lnTo>
                  <a:pt x="1209670" y="1228089"/>
                </a:lnTo>
                <a:lnTo>
                  <a:pt x="1228089" y="1228089"/>
                </a:lnTo>
                <a:lnTo>
                  <a:pt x="1219200" y="1219199"/>
                </a:lnTo>
                <a:close/>
              </a:path>
              <a:path w="2419350" h="2419350">
                <a:moveTo>
                  <a:pt x="1228090" y="1228090"/>
                </a:moveTo>
                <a:lnTo>
                  <a:pt x="1209670" y="1228090"/>
                </a:lnTo>
                <a:lnTo>
                  <a:pt x="1222364" y="1240789"/>
                </a:lnTo>
                <a:lnTo>
                  <a:pt x="1240789" y="1240789"/>
                </a:lnTo>
                <a:lnTo>
                  <a:pt x="1228090" y="1228090"/>
                </a:lnTo>
                <a:close/>
              </a:path>
              <a:path w="2419350" h="2419350">
                <a:moveTo>
                  <a:pt x="1240790" y="1240789"/>
                </a:moveTo>
                <a:lnTo>
                  <a:pt x="1222364" y="1240789"/>
                </a:lnTo>
                <a:lnTo>
                  <a:pt x="1241406" y="1259839"/>
                </a:lnTo>
                <a:lnTo>
                  <a:pt x="1259839" y="1259839"/>
                </a:lnTo>
                <a:lnTo>
                  <a:pt x="1240790" y="1240789"/>
                </a:lnTo>
                <a:close/>
              </a:path>
              <a:path w="2419350" h="2419350">
                <a:moveTo>
                  <a:pt x="1259840" y="1259839"/>
                </a:moveTo>
                <a:lnTo>
                  <a:pt x="1241406" y="1259839"/>
                </a:lnTo>
                <a:lnTo>
                  <a:pt x="1247753" y="1266189"/>
                </a:lnTo>
                <a:lnTo>
                  <a:pt x="1266190" y="1266189"/>
                </a:lnTo>
                <a:lnTo>
                  <a:pt x="1259840" y="1259839"/>
                </a:lnTo>
                <a:close/>
              </a:path>
              <a:path w="2419350" h="2419350">
                <a:moveTo>
                  <a:pt x="1266190" y="1266190"/>
                </a:moveTo>
                <a:lnTo>
                  <a:pt x="1247753" y="1266190"/>
                </a:lnTo>
                <a:lnTo>
                  <a:pt x="1254100" y="1272539"/>
                </a:lnTo>
                <a:lnTo>
                  <a:pt x="1272540" y="1272539"/>
                </a:lnTo>
                <a:lnTo>
                  <a:pt x="1266190" y="1266190"/>
                </a:lnTo>
                <a:close/>
              </a:path>
              <a:path w="2419350" h="2419350">
                <a:moveTo>
                  <a:pt x="1272540" y="1272540"/>
                </a:moveTo>
                <a:lnTo>
                  <a:pt x="1254100" y="1272540"/>
                </a:lnTo>
                <a:lnTo>
                  <a:pt x="1279489" y="1297939"/>
                </a:lnTo>
                <a:lnTo>
                  <a:pt x="1297940" y="1297939"/>
                </a:lnTo>
                <a:lnTo>
                  <a:pt x="1272540" y="1272540"/>
                </a:lnTo>
                <a:close/>
              </a:path>
              <a:path w="2419350" h="2419350">
                <a:moveTo>
                  <a:pt x="1297940" y="1297940"/>
                </a:moveTo>
                <a:lnTo>
                  <a:pt x="1279489" y="1297940"/>
                </a:lnTo>
                <a:lnTo>
                  <a:pt x="1285837" y="1304289"/>
                </a:lnTo>
                <a:lnTo>
                  <a:pt x="1304290" y="1304289"/>
                </a:lnTo>
                <a:lnTo>
                  <a:pt x="1297940" y="1297940"/>
                </a:lnTo>
                <a:close/>
              </a:path>
              <a:path w="2419350" h="2419350">
                <a:moveTo>
                  <a:pt x="1304290" y="1304290"/>
                </a:moveTo>
                <a:lnTo>
                  <a:pt x="1285837" y="1304290"/>
                </a:lnTo>
                <a:lnTo>
                  <a:pt x="1295992" y="1314449"/>
                </a:lnTo>
                <a:lnTo>
                  <a:pt x="1314449" y="1314449"/>
                </a:lnTo>
                <a:lnTo>
                  <a:pt x="1304290" y="1304290"/>
                </a:lnTo>
                <a:close/>
              </a:path>
              <a:path w="2419350" h="2419350">
                <a:moveTo>
                  <a:pt x="1314450" y="1314450"/>
                </a:moveTo>
                <a:lnTo>
                  <a:pt x="1295992" y="1314450"/>
                </a:lnTo>
                <a:lnTo>
                  <a:pt x="1298531" y="1316989"/>
                </a:lnTo>
                <a:lnTo>
                  <a:pt x="1316990" y="1316989"/>
                </a:lnTo>
                <a:lnTo>
                  <a:pt x="1314450" y="1314450"/>
                </a:lnTo>
                <a:close/>
              </a:path>
              <a:path w="2419350" h="2419350">
                <a:moveTo>
                  <a:pt x="1316990" y="1316990"/>
                </a:moveTo>
                <a:lnTo>
                  <a:pt x="1298531" y="1316990"/>
                </a:lnTo>
                <a:lnTo>
                  <a:pt x="1311226" y="1329689"/>
                </a:lnTo>
                <a:lnTo>
                  <a:pt x="1329689" y="1329689"/>
                </a:lnTo>
                <a:lnTo>
                  <a:pt x="1316990" y="1316990"/>
                </a:lnTo>
                <a:close/>
              </a:path>
              <a:path w="2419350" h="2419350">
                <a:moveTo>
                  <a:pt x="1329690" y="1329690"/>
                </a:moveTo>
                <a:lnTo>
                  <a:pt x="1311226" y="1329690"/>
                </a:lnTo>
                <a:lnTo>
                  <a:pt x="1315034" y="1333499"/>
                </a:lnTo>
                <a:lnTo>
                  <a:pt x="1333499" y="1333499"/>
                </a:lnTo>
                <a:lnTo>
                  <a:pt x="1329690" y="1329690"/>
                </a:lnTo>
                <a:close/>
              </a:path>
              <a:path w="2419350" h="2419350">
                <a:moveTo>
                  <a:pt x="1333500" y="1333500"/>
                </a:moveTo>
                <a:lnTo>
                  <a:pt x="1315034" y="1333500"/>
                </a:lnTo>
                <a:lnTo>
                  <a:pt x="1327729" y="1346199"/>
                </a:lnTo>
                <a:lnTo>
                  <a:pt x="1346199" y="1346199"/>
                </a:lnTo>
                <a:lnTo>
                  <a:pt x="1333500" y="1333500"/>
                </a:lnTo>
                <a:close/>
              </a:path>
              <a:path w="2419350" h="2419350">
                <a:moveTo>
                  <a:pt x="1346200" y="1346200"/>
                </a:moveTo>
                <a:lnTo>
                  <a:pt x="1327729" y="1346200"/>
                </a:lnTo>
                <a:lnTo>
                  <a:pt x="1342962" y="1361439"/>
                </a:lnTo>
                <a:lnTo>
                  <a:pt x="1361439" y="1361439"/>
                </a:lnTo>
                <a:lnTo>
                  <a:pt x="1346200" y="1346200"/>
                </a:lnTo>
                <a:close/>
              </a:path>
              <a:path w="2419350" h="2419350">
                <a:moveTo>
                  <a:pt x="1361440" y="1361440"/>
                </a:moveTo>
                <a:lnTo>
                  <a:pt x="1342962" y="1361440"/>
                </a:lnTo>
                <a:lnTo>
                  <a:pt x="1346771" y="1365249"/>
                </a:lnTo>
                <a:lnTo>
                  <a:pt x="1365249" y="1365249"/>
                </a:lnTo>
                <a:lnTo>
                  <a:pt x="1361440" y="1361440"/>
                </a:lnTo>
                <a:close/>
              </a:path>
              <a:path w="2419350" h="2419350">
                <a:moveTo>
                  <a:pt x="1365250" y="1365250"/>
                </a:moveTo>
                <a:lnTo>
                  <a:pt x="1346771" y="1365250"/>
                </a:lnTo>
                <a:lnTo>
                  <a:pt x="1374698" y="1393189"/>
                </a:lnTo>
                <a:lnTo>
                  <a:pt x="1393190" y="1393189"/>
                </a:lnTo>
                <a:lnTo>
                  <a:pt x="1365250" y="1365250"/>
                </a:lnTo>
                <a:close/>
              </a:path>
              <a:path w="2419350" h="2419350">
                <a:moveTo>
                  <a:pt x="1393190" y="1393190"/>
                </a:moveTo>
                <a:lnTo>
                  <a:pt x="1374698" y="1393190"/>
                </a:lnTo>
                <a:lnTo>
                  <a:pt x="1391201" y="1409699"/>
                </a:lnTo>
                <a:lnTo>
                  <a:pt x="1409699" y="1409699"/>
                </a:lnTo>
                <a:lnTo>
                  <a:pt x="1393190" y="1393190"/>
                </a:lnTo>
                <a:close/>
              </a:path>
              <a:path w="2419350" h="2419350">
                <a:moveTo>
                  <a:pt x="1409700" y="1409699"/>
                </a:moveTo>
                <a:lnTo>
                  <a:pt x="1391201" y="1409699"/>
                </a:lnTo>
                <a:lnTo>
                  <a:pt x="1406435" y="1424939"/>
                </a:lnTo>
                <a:lnTo>
                  <a:pt x="1424939" y="1424939"/>
                </a:lnTo>
                <a:lnTo>
                  <a:pt x="1409700" y="1409699"/>
                </a:lnTo>
                <a:close/>
              </a:path>
              <a:path w="2419350" h="2419350">
                <a:moveTo>
                  <a:pt x="1424940" y="1424940"/>
                </a:moveTo>
                <a:lnTo>
                  <a:pt x="1406435" y="1424940"/>
                </a:lnTo>
                <a:lnTo>
                  <a:pt x="1410243" y="1428749"/>
                </a:lnTo>
                <a:lnTo>
                  <a:pt x="1428749" y="1428749"/>
                </a:lnTo>
                <a:lnTo>
                  <a:pt x="1424940" y="1424940"/>
                </a:lnTo>
                <a:close/>
              </a:path>
              <a:path w="2419350" h="2419350">
                <a:moveTo>
                  <a:pt x="1428750" y="1428750"/>
                </a:moveTo>
                <a:lnTo>
                  <a:pt x="1410243" y="1428750"/>
                </a:lnTo>
                <a:lnTo>
                  <a:pt x="1422938" y="1441449"/>
                </a:lnTo>
                <a:lnTo>
                  <a:pt x="1441449" y="1441449"/>
                </a:lnTo>
                <a:lnTo>
                  <a:pt x="1428750" y="1428750"/>
                </a:lnTo>
                <a:close/>
              </a:path>
              <a:path w="2419350" h="2419350">
                <a:moveTo>
                  <a:pt x="1441450" y="1441450"/>
                </a:moveTo>
                <a:lnTo>
                  <a:pt x="1422938" y="1441450"/>
                </a:lnTo>
                <a:lnTo>
                  <a:pt x="1454674" y="1473199"/>
                </a:lnTo>
                <a:lnTo>
                  <a:pt x="1473199" y="1473199"/>
                </a:lnTo>
                <a:lnTo>
                  <a:pt x="1441450" y="1441450"/>
                </a:lnTo>
                <a:close/>
              </a:path>
              <a:path w="2419350" h="2419350">
                <a:moveTo>
                  <a:pt x="1473200" y="1473199"/>
                </a:moveTo>
                <a:lnTo>
                  <a:pt x="1454674" y="1473199"/>
                </a:lnTo>
                <a:lnTo>
                  <a:pt x="1469907" y="1488439"/>
                </a:lnTo>
                <a:lnTo>
                  <a:pt x="1488439" y="1488439"/>
                </a:lnTo>
                <a:lnTo>
                  <a:pt x="1473200" y="1473199"/>
                </a:lnTo>
                <a:close/>
              </a:path>
              <a:path w="2419350" h="2419350">
                <a:moveTo>
                  <a:pt x="1488440" y="1488439"/>
                </a:moveTo>
                <a:lnTo>
                  <a:pt x="1469907" y="1488439"/>
                </a:lnTo>
                <a:lnTo>
                  <a:pt x="1473716" y="1492249"/>
                </a:lnTo>
                <a:lnTo>
                  <a:pt x="1492249" y="1492249"/>
                </a:lnTo>
                <a:lnTo>
                  <a:pt x="1488440" y="1488439"/>
                </a:lnTo>
                <a:close/>
              </a:path>
              <a:path w="2419350" h="2419350">
                <a:moveTo>
                  <a:pt x="1492250" y="1492250"/>
                </a:moveTo>
                <a:lnTo>
                  <a:pt x="1473716" y="1492250"/>
                </a:lnTo>
                <a:lnTo>
                  <a:pt x="1501644" y="1520189"/>
                </a:lnTo>
                <a:lnTo>
                  <a:pt x="1520189" y="1520189"/>
                </a:lnTo>
                <a:lnTo>
                  <a:pt x="1492250" y="1492250"/>
                </a:lnTo>
                <a:close/>
              </a:path>
              <a:path w="2419350" h="2419350">
                <a:moveTo>
                  <a:pt x="1520190" y="1520190"/>
                </a:moveTo>
                <a:lnTo>
                  <a:pt x="1501644" y="1520190"/>
                </a:lnTo>
                <a:lnTo>
                  <a:pt x="1505452" y="1523999"/>
                </a:lnTo>
                <a:lnTo>
                  <a:pt x="1523999" y="1523999"/>
                </a:lnTo>
                <a:lnTo>
                  <a:pt x="1520190" y="1520190"/>
                </a:lnTo>
                <a:close/>
              </a:path>
              <a:path w="2419350" h="2419350">
                <a:moveTo>
                  <a:pt x="1524000" y="1524000"/>
                </a:moveTo>
                <a:lnTo>
                  <a:pt x="1505452" y="1524000"/>
                </a:lnTo>
                <a:lnTo>
                  <a:pt x="1520686" y="1539239"/>
                </a:lnTo>
                <a:lnTo>
                  <a:pt x="1539239" y="1539239"/>
                </a:lnTo>
                <a:lnTo>
                  <a:pt x="1524000" y="1524000"/>
                </a:lnTo>
                <a:close/>
              </a:path>
              <a:path w="2419350" h="2419350">
                <a:moveTo>
                  <a:pt x="1539240" y="1539240"/>
                </a:moveTo>
                <a:lnTo>
                  <a:pt x="1520686" y="1539240"/>
                </a:lnTo>
                <a:lnTo>
                  <a:pt x="1524494" y="1543049"/>
                </a:lnTo>
                <a:lnTo>
                  <a:pt x="1543049" y="1543049"/>
                </a:lnTo>
                <a:lnTo>
                  <a:pt x="1539240" y="1539240"/>
                </a:lnTo>
                <a:close/>
              </a:path>
              <a:path w="2419350" h="2419350">
                <a:moveTo>
                  <a:pt x="1543050" y="1543050"/>
                </a:moveTo>
                <a:lnTo>
                  <a:pt x="1524494" y="1543050"/>
                </a:lnTo>
                <a:lnTo>
                  <a:pt x="1546075" y="1564639"/>
                </a:lnTo>
                <a:lnTo>
                  <a:pt x="1564640" y="1564639"/>
                </a:lnTo>
                <a:lnTo>
                  <a:pt x="1543050" y="1543050"/>
                </a:lnTo>
                <a:close/>
              </a:path>
              <a:path w="2419350" h="2419350">
                <a:moveTo>
                  <a:pt x="1564640" y="1564640"/>
                </a:moveTo>
                <a:lnTo>
                  <a:pt x="1546075" y="1564640"/>
                </a:lnTo>
                <a:lnTo>
                  <a:pt x="1558769" y="1577339"/>
                </a:lnTo>
                <a:lnTo>
                  <a:pt x="1577339" y="1577339"/>
                </a:lnTo>
                <a:lnTo>
                  <a:pt x="1564640" y="1564640"/>
                </a:lnTo>
                <a:close/>
              </a:path>
              <a:path w="2419350" h="2419350">
                <a:moveTo>
                  <a:pt x="1577340" y="1577340"/>
                </a:moveTo>
                <a:lnTo>
                  <a:pt x="1558769" y="1577340"/>
                </a:lnTo>
                <a:lnTo>
                  <a:pt x="1571464" y="1590039"/>
                </a:lnTo>
                <a:lnTo>
                  <a:pt x="1590039" y="1590039"/>
                </a:lnTo>
                <a:lnTo>
                  <a:pt x="1577340" y="1577340"/>
                </a:lnTo>
                <a:close/>
              </a:path>
              <a:path w="2419350" h="2419350">
                <a:moveTo>
                  <a:pt x="1590040" y="1590040"/>
                </a:moveTo>
                <a:lnTo>
                  <a:pt x="1571464" y="1590040"/>
                </a:lnTo>
                <a:lnTo>
                  <a:pt x="1577811" y="1596389"/>
                </a:lnTo>
                <a:lnTo>
                  <a:pt x="1596389" y="1596389"/>
                </a:lnTo>
                <a:lnTo>
                  <a:pt x="1590040" y="1590040"/>
                </a:lnTo>
                <a:close/>
              </a:path>
              <a:path w="2419350" h="2419350">
                <a:moveTo>
                  <a:pt x="1596389" y="1596389"/>
                </a:moveTo>
                <a:lnTo>
                  <a:pt x="1577811" y="1596389"/>
                </a:lnTo>
                <a:lnTo>
                  <a:pt x="1584158" y="1602739"/>
                </a:lnTo>
                <a:lnTo>
                  <a:pt x="1602739" y="1602739"/>
                </a:lnTo>
                <a:lnTo>
                  <a:pt x="1596389" y="1596389"/>
                </a:lnTo>
                <a:close/>
              </a:path>
              <a:path w="2419350" h="2419350">
                <a:moveTo>
                  <a:pt x="1602740" y="1602740"/>
                </a:moveTo>
                <a:lnTo>
                  <a:pt x="1584158" y="1602740"/>
                </a:lnTo>
                <a:lnTo>
                  <a:pt x="1590505" y="1609089"/>
                </a:lnTo>
                <a:lnTo>
                  <a:pt x="1609089" y="1609089"/>
                </a:lnTo>
                <a:lnTo>
                  <a:pt x="1602740" y="1602740"/>
                </a:lnTo>
                <a:close/>
              </a:path>
              <a:path w="2419350" h="2419350">
                <a:moveTo>
                  <a:pt x="2219960" y="2219960"/>
                </a:moveTo>
                <a:lnTo>
                  <a:pt x="2201112" y="2219960"/>
                </a:lnTo>
                <a:lnTo>
                  <a:pt x="2400417" y="2419350"/>
                </a:lnTo>
                <a:lnTo>
                  <a:pt x="2419350" y="2419350"/>
                </a:lnTo>
                <a:lnTo>
                  <a:pt x="2219960" y="2219960"/>
                </a:lnTo>
                <a:close/>
              </a:path>
              <a:path w="2419350" h="2419350">
                <a:moveTo>
                  <a:pt x="2217419" y="2217419"/>
                </a:moveTo>
                <a:lnTo>
                  <a:pt x="2198574" y="2217419"/>
                </a:lnTo>
                <a:lnTo>
                  <a:pt x="2199843" y="2218690"/>
                </a:lnTo>
                <a:lnTo>
                  <a:pt x="2218690" y="2218690"/>
                </a:lnTo>
                <a:lnTo>
                  <a:pt x="2217419" y="2217419"/>
                </a:lnTo>
                <a:close/>
              </a:path>
              <a:path w="2419350" h="2419350">
                <a:moveTo>
                  <a:pt x="2213610" y="2213610"/>
                </a:moveTo>
                <a:lnTo>
                  <a:pt x="2194765" y="2213610"/>
                </a:lnTo>
                <a:lnTo>
                  <a:pt x="2197304" y="2216149"/>
                </a:lnTo>
                <a:lnTo>
                  <a:pt x="2216149" y="2216149"/>
                </a:lnTo>
                <a:lnTo>
                  <a:pt x="2213610" y="2213610"/>
                </a:lnTo>
                <a:close/>
              </a:path>
              <a:path w="2419350" h="2419350">
                <a:moveTo>
                  <a:pt x="2211070" y="2211070"/>
                </a:moveTo>
                <a:lnTo>
                  <a:pt x="2192226" y="2211070"/>
                </a:lnTo>
                <a:lnTo>
                  <a:pt x="2193496" y="2212340"/>
                </a:lnTo>
                <a:lnTo>
                  <a:pt x="2212340" y="2212340"/>
                </a:lnTo>
                <a:lnTo>
                  <a:pt x="2211070" y="2211070"/>
                </a:lnTo>
                <a:close/>
              </a:path>
              <a:path w="2419350" h="2419350">
                <a:moveTo>
                  <a:pt x="2207260" y="2207260"/>
                </a:moveTo>
                <a:lnTo>
                  <a:pt x="2188418" y="2207260"/>
                </a:lnTo>
                <a:lnTo>
                  <a:pt x="2190957" y="2209799"/>
                </a:lnTo>
                <a:lnTo>
                  <a:pt x="2209799" y="2209799"/>
                </a:lnTo>
                <a:lnTo>
                  <a:pt x="2207260" y="2207260"/>
                </a:lnTo>
                <a:close/>
              </a:path>
              <a:path w="2419350" h="2419350">
                <a:moveTo>
                  <a:pt x="2204720" y="2204720"/>
                </a:moveTo>
                <a:lnTo>
                  <a:pt x="2185879" y="2204720"/>
                </a:lnTo>
                <a:lnTo>
                  <a:pt x="2187148" y="2205990"/>
                </a:lnTo>
                <a:lnTo>
                  <a:pt x="2205990" y="2205990"/>
                </a:lnTo>
                <a:lnTo>
                  <a:pt x="2204720" y="2204720"/>
                </a:lnTo>
                <a:close/>
              </a:path>
              <a:path w="2419350" h="2419350">
                <a:moveTo>
                  <a:pt x="2200910" y="2200910"/>
                </a:moveTo>
                <a:lnTo>
                  <a:pt x="2182071" y="2200910"/>
                </a:lnTo>
                <a:lnTo>
                  <a:pt x="2184610" y="2203450"/>
                </a:lnTo>
                <a:lnTo>
                  <a:pt x="2203450" y="2203450"/>
                </a:lnTo>
                <a:lnTo>
                  <a:pt x="2200910" y="2200910"/>
                </a:lnTo>
                <a:close/>
              </a:path>
              <a:path w="2419350" h="2419350">
                <a:moveTo>
                  <a:pt x="2198370" y="2198370"/>
                </a:moveTo>
                <a:lnTo>
                  <a:pt x="2179532" y="2198370"/>
                </a:lnTo>
                <a:lnTo>
                  <a:pt x="2180801" y="2199640"/>
                </a:lnTo>
                <a:lnTo>
                  <a:pt x="2199640" y="2199640"/>
                </a:lnTo>
                <a:lnTo>
                  <a:pt x="2198370" y="2198370"/>
                </a:lnTo>
                <a:close/>
              </a:path>
              <a:path w="2419350" h="2419350">
                <a:moveTo>
                  <a:pt x="2194560" y="2194560"/>
                </a:moveTo>
                <a:lnTo>
                  <a:pt x="2175723" y="2194560"/>
                </a:lnTo>
                <a:lnTo>
                  <a:pt x="2178262" y="2197100"/>
                </a:lnTo>
                <a:lnTo>
                  <a:pt x="2197100" y="2197100"/>
                </a:lnTo>
                <a:lnTo>
                  <a:pt x="2194560" y="2194560"/>
                </a:lnTo>
                <a:close/>
              </a:path>
              <a:path w="2419350" h="2419350">
                <a:moveTo>
                  <a:pt x="2192019" y="2192019"/>
                </a:moveTo>
                <a:lnTo>
                  <a:pt x="2173184" y="2192019"/>
                </a:lnTo>
                <a:lnTo>
                  <a:pt x="2174454" y="2193290"/>
                </a:lnTo>
                <a:lnTo>
                  <a:pt x="2193290" y="2193290"/>
                </a:lnTo>
                <a:lnTo>
                  <a:pt x="2192019" y="2192019"/>
                </a:lnTo>
                <a:close/>
              </a:path>
              <a:path w="2419350" h="2419350">
                <a:moveTo>
                  <a:pt x="2188210" y="2188210"/>
                </a:moveTo>
                <a:lnTo>
                  <a:pt x="2169376" y="2188210"/>
                </a:lnTo>
                <a:lnTo>
                  <a:pt x="2171915" y="2190749"/>
                </a:lnTo>
                <a:lnTo>
                  <a:pt x="2190749" y="2190749"/>
                </a:lnTo>
                <a:lnTo>
                  <a:pt x="2188210" y="2188210"/>
                </a:lnTo>
                <a:close/>
              </a:path>
              <a:path w="2419350" h="2419350">
                <a:moveTo>
                  <a:pt x="2185670" y="2185670"/>
                </a:moveTo>
                <a:lnTo>
                  <a:pt x="2166837" y="2185670"/>
                </a:lnTo>
                <a:lnTo>
                  <a:pt x="2168107" y="2186940"/>
                </a:lnTo>
                <a:lnTo>
                  <a:pt x="2186940" y="2186940"/>
                </a:lnTo>
                <a:lnTo>
                  <a:pt x="2185670" y="2185670"/>
                </a:lnTo>
                <a:close/>
              </a:path>
              <a:path w="2419350" h="2419350">
                <a:moveTo>
                  <a:pt x="2181860" y="2181860"/>
                </a:moveTo>
                <a:lnTo>
                  <a:pt x="2163029" y="2181860"/>
                </a:lnTo>
                <a:lnTo>
                  <a:pt x="2165568" y="2184399"/>
                </a:lnTo>
                <a:lnTo>
                  <a:pt x="2184399" y="2184399"/>
                </a:lnTo>
                <a:lnTo>
                  <a:pt x="2181860" y="2181860"/>
                </a:lnTo>
                <a:close/>
              </a:path>
              <a:path w="2419350" h="2419350">
                <a:moveTo>
                  <a:pt x="2179320" y="2179320"/>
                </a:moveTo>
                <a:lnTo>
                  <a:pt x="2160490" y="2179320"/>
                </a:lnTo>
                <a:lnTo>
                  <a:pt x="2161759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419350" h="2419350">
                <a:moveTo>
                  <a:pt x="2175510" y="2175510"/>
                </a:moveTo>
                <a:lnTo>
                  <a:pt x="2156682" y="2175510"/>
                </a:lnTo>
                <a:lnTo>
                  <a:pt x="215922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419350" h="2419350">
                <a:moveTo>
                  <a:pt x="2172969" y="2172969"/>
                </a:moveTo>
                <a:lnTo>
                  <a:pt x="2154143" y="2172969"/>
                </a:lnTo>
                <a:lnTo>
                  <a:pt x="2155412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419350" h="2419350">
                <a:moveTo>
                  <a:pt x="2169160" y="2169160"/>
                </a:moveTo>
                <a:lnTo>
                  <a:pt x="2150334" y="2169160"/>
                </a:lnTo>
                <a:lnTo>
                  <a:pt x="2152873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419350" h="2419350">
                <a:moveTo>
                  <a:pt x="2166619" y="2166619"/>
                </a:moveTo>
                <a:lnTo>
                  <a:pt x="2147795" y="2166619"/>
                </a:lnTo>
                <a:lnTo>
                  <a:pt x="2149065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419350" h="2419350">
                <a:moveTo>
                  <a:pt x="2162810" y="2162810"/>
                </a:moveTo>
                <a:lnTo>
                  <a:pt x="2143987" y="2162810"/>
                </a:lnTo>
                <a:lnTo>
                  <a:pt x="2146526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419350" h="2419350">
                <a:moveTo>
                  <a:pt x="2160270" y="2160269"/>
                </a:moveTo>
                <a:lnTo>
                  <a:pt x="2141448" y="2160269"/>
                </a:lnTo>
                <a:lnTo>
                  <a:pt x="2142718" y="2161540"/>
                </a:lnTo>
                <a:lnTo>
                  <a:pt x="2161540" y="2161540"/>
                </a:lnTo>
                <a:lnTo>
                  <a:pt x="2160270" y="2160269"/>
                </a:lnTo>
                <a:close/>
              </a:path>
              <a:path w="2419350" h="2419350">
                <a:moveTo>
                  <a:pt x="2156460" y="2156460"/>
                </a:moveTo>
                <a:lnTo>
                  <a:pt x="2137640" y="2156460"/>
                </a:lnTo>
                <a:lnTo>
                  <a:pt x="2140179" y="2159000"/>
                </a:lnTo>
                <a:lnTo>
                  <a:pt x="2159000" y="2159000"/>
                </a:lnTo>
                <a:lnTo>
                  <a:pt x="2156460" y="2156460"/>
                </a:lnTo>
                <a:close/>
              </a:path>
              <a:path w="2419350" h="2419350">
                <a:moveTo>
                  <a:pt x="2153920" y="2153919"/>
                </a:moveTo>
                <a:lnTo>
                  <a:pt x="2135101" y="2153919"/>
                </a:lnTo>
                <a:lnTo>
                  <a:pt x="2136370" y="2155190"/>
                </a:lnTo>
                <a:lnTo>
                  <a:pt x="2155190" y="2155190"/>
                </a:lnTo>
                <a:lnTo>
                  <a:pt x="2153920" y="2153919"/>
                </a:lnTo>
                <a:close/>
              </a:path>
              <a:path w="2419350" h="2419350">
                <a:moveTo>
                  <a:pt x="2150110" y="2150110"/>
                </a:moveTo>
                <a:lnTo>
                  <a:pt x="2131292" y="2150110"/>
                </a:lnTo>
                <a:lnTo>
                  <a:pt x="2133831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419350" h="2419350">
                <a:moveTo>
                  <a:pt x="2147570" y="2147569"/>
                </a:moveTo>
                <a:lnTo>
                  <a:pt x="2128754" y="2147569"/>
                </a:lnTo>
                <a:lnTo>
                  <a:pt x="2130023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419350" h="2419350">
                <a:moveTo>
                  <a:pt x="2143760" y="2143760"/>
                </a:moveTo>
                <a:lnTo>
                  <a:pt x="2124945" y="2143760"/>
                </a:lnTo>
                <a:lnTo>
                  <a:pt x="2127484" y="2146299"/>
                </a:lnTo>
                <a:lnTo>
                  <a:pt x="2146300" y="2146299"/>
                </a:lnTo>
                <a:lnTo>
                  <a:pt x="2143760" y="2143760"/>
                </a:lnTo>
                <a:close/>
              </a:path>
              <a:path w="2419350" h="2419350">
                <a:moveTo>
                  <a:pt x="2141220" y="2141219"/>
                </a:moveTo>
                <a:lnTo>
                  <a:pt x="2122406" y="2141219"/>
                </a:lnTo>
                <a:lnTo>
                  <a:pt x="2123676" y="2142490"/>
                </a:lnTo>
                <a:lnTo>
                  <a:pt x="2142490" y="2142490"/>
                </a:lnTo>
                <a:lnTo>
                  <a:pt x="2141220" y="2141219"/>
                </a:lnTo>
                <a:close/>
              </a:path>
              <a:path w="2419350" h="2419350">
                <a:moveTo>
                  <a:pt x="2137410" y="2137410"/>
                </a:moveTo>
                <a:lnTo>
                  <a:pt x="2118598" y="2137410"/>
                </a:lnTo>
                <a:lnTo>
                  <a:pt x="2121137" y="2139950"/>
                </a:lnTo>
                <a:lnTo>
                  <a:pt x="2139950" y="2139950"/>
                </a:lnTo>
                <a:lnTo>
                  <a:pt x="2137410" y="2137410"/>
                </a:lnTo>
                <a:close/>
              </a:path>
              <a:path w="2419350" h="2419350">
                <a:moveTo>
                  <a:pt x="2134870" y="2134870"/>
                </a:moveTo>
                <a:lnTo>
                  <a:pt x="2116059" y="2134870"/>
                </a:lnTo>
                <a:lnTo>
                  <a:pt x="2117329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419350" h="2419350">
                <a:moveTo>
                  <a:pt x="2131060" y="2131060"/>
                </a:moveTo>
                <a:lnTo>
                  <a:pt x="2112251" y="2131060"/>
                </a:lnTo>
                <a:lnTo>
                  <a:pt x="2114790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419350" h="2419350">
                <a:moveTo>
                  <a:pt x="2128519" y="2128519"/>
                </a:moveTo>
                <a:lnTo>
                  <a:pt x="2109712" y="2128519"/>
                </a:lnTo>
                <a:lnTo>
                  <a:pt x="2110981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419350" h="2419350">
                <a:moveTo>
                  <a:pt x="2122170" y="2122170"/>
                </a:moveTo>
                <a:lnTo>
                  <a:pt x="2103365" y="2122170"/>
                </a:lnTo>
                <a:lnTo>
                  <a:pt x="2108442" y="2127250"/>
                </a:lnTo>
                <a:lnTo>
                  <a:pt x="2127250" y="2127250"/>
                </a:lnTo>
                <a:lnTo>
                  <a:pt x="2122170" y="2122170"/>
                </a:lnTo>
                <a:close/>
              </a:path>
              <a:path w="2419350" h="2419350">
                <a:moveTo>
                  <a:pt x="2118360" y="2118360"/>
                </a:moveTo>
                <a:lnTo>
                  <a:pt x="2099556" y="2118360"/>
                </a:lnTo>
                <a:lnTo>
                  <a:pt x="2102095" y="2120900"/>
                </a:lnTo>
                <a:lnTo>
                  <a:pt x="2120900" y="2120900"/>
                </a:lnTo>
                <a:lnTo>
                  <a:pt x="2118360" y="2118360"/>
                </a:lnTo>
                <a:close/>
              </a:path>
              <a:path w="2419350" h="2419350">
                <a:moveTo>
                  <a:pt x="2115820" y="2115820"/>
                </a:moveTo>
                <a:lnTo>
                  <a:pt x="2097017" y="2115820"/>
                </a:lnTo>
                <a:lnTo>
                  <a:pt x="2098287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419350" h="2419350">
                <a:moveTo>
                  <a:pt x="2112010" y="2112010"/>
                </a:moveTo>
                <a:lnTo>
                  <a:pt x="2093209" y="2112010"/>
                </a:lnTo>
                <a:lnTo>
                  <a:pt x="2095748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419350" h="2419350">
                <a:moveTo>
                  <a:pt x="2109469" y="2109469"/>
                </a:moveTo>
                <a:lnTo>
                  <a:pt x="2090670" y="2109469"/>
                </a:lnTo>
                <a:lnTo>
                  <a:pt x="209193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419350" h="2419350">
                <a:moveTo>
                  <a:pt x="2105660" y="2105660"/>
                </a:moveTo>
                <a:lnTo>
                  <a:pt x="2086862" y="2105660"/>
                </a:lnTo>
                <a:lnTo>
                  <a:pt x="2089401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419350" h="2419350">
                <a:moveTo>
                  <a:pt x="2103120" y="2103120"/>
                </a:moveTo>
                <a:lnTo>
                  <a:pt x="2084323" y="2103120"/>
                </a:lnTo>
                <a:lnTo>
                  <a:pt x="2085592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419350" h="2419350">
                <a:moveTo>
                  <a:pt x="2099309" y="2099309"/>
                </a:moveTo>
                <a:lnTo>
                  <a:pt x="2080514" y="2099309"/>
                </a:lnTo>
                <a:lnTo>
                  <a:pt x="2083053" y="2101850"/>
                </a:lnTo>
                <a:lnTo>
                  <a:pt x="2101850" y="2101850"/>
                </a:lnTo>
                <a:lnTo>
                  <a:pt x="2099309" y="2099309"/>
                </a:lnTo>
                <a:close/>
              </a:path>
              <a:path w="2419350" h="2419350">
                <a:moveTo>
                  <a:pt x="2096769" y="2096769"/>
                </a:moveTo>
                <a:lnTo>
                  <a:pt x="2077975" y="2096769"/>
                </a:lnTo>
                <a:lnTo>
                  <a:pt x="2079245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419350" h="2419350">
                <a:moveTo>
                  <a:pt x="2092959" y="2092959"/>
                </a:moveTo>
                <a:lnTo>
                  <a:pt x="2074167" y="2092959"/>
                </a:lnTo>
                <a:lnTo>
                  <a:pt x="2076706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419350" h="2419350">
                <a:moveTo>
                  <a:pt x="2090419" y="2090419"/>
                </a:moveTo>
                <a:lnTo>
                  <a:pt x="2071628" y="2090419"/>
                </a:lnTo>
                <a:lnTo>
                  <a:pt x="2072898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419350" h="2419350">
                <a:moveTo>
                  <a:pt x="2086609" y="2086609"/>
                </a:moveTo>
                <a:lnTo>
                  <a:pt x="2067820" y="2086609"/>
                </a:lnTo>
                <a:lnTo>
                  <a:pt x="2070359" y="2089150"/>
                </a:lnTo>
                <a:lnTo>
                  <a:pt x="2089150" y="2089150"/>
                </a:lnTo>
                <a:lnTo>
                  <a:pt x="2086609" y="2086609"/>
                </a:lnTo>
                <a:close/>
              </a:path>
              <a:path w="2419350" h="2419350">
                <a:moveTo>
                  <a:pt x="2084069" y="2084069"/>
                </a:moveTo>
                <a:lnTo>
                  <a:pt x="2065281" y="2084069"/>
                </a:lnTo>
                <a:lnTo>
                  <a:pt x="2066550" y="2085339"/>
                </a:lnTo>
                <a:lnTo>
                  <a:pt x="2085339" y="2085339"/>
                </a:lnTo>
                <a:lnTo>
                  <a:pt x="2084069" y="2084069"/>
                </a:lnTo>
                <a:close/>
              </a:path>
              <a:path w="2419350" h="2419350">
                <a:moveTo>
                  <a:pt x="2080260" y="2080260"/>
                </a:moveTo>
                <a:lnTo>
                  <a:pt x="2061473" y="2080260"/>
                </a:lnTo>
                <a:lnTo>
                  <a:pt x="2064011" y="2082800"/>
                </a:lnTo>
                <a:lnTo>
                  <a:pt x="2082800" y="2082800"/>
                </a:lnTo>
                <a:lnTo>
                  <a:pt x="2080260" y="2080260"/>
                </a:lnTo>
                <a:close/>
              </a:path>
              <a:path w="2419350" h="2419350">
                <a:moveTo>
                  <a:pt x="2077720" y="2077720"/>
                </a:moveTo>
                <a:lnTo>
                  <a:pt x="2058934" y="2077720"/>
                </a:lnTo>
                <a:lnTo>
                  <a:pt x="2060203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419350" h="2419350">
                <a:moveTo>
                  <a:pt x="2073909" y="2073909"/>
                </a:moveTo>
                <a:lnTo>
                  <a:pt x="2055125" y="2073909"/>
                </a:lnTo>
                <a:lnTo>
                  <a:pt x="2057664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419350" h="2419350">
                <a:moveTo>
                  <a:pt x="2071370" y="2071369"/>
                </a:moveTo>
                <a:lnTo>
                  <a:pt x="2052586" y="2071369"/>
                </a:lnTo>
                <a:lnTo>
                  <a:pt x="2053856" y="2072639"/>
                </a:lnTo>
                <a:lnTo>
                  <a:pt x="2072639" y="2072639"/>
                </a:lnTo>
                <a:lnTo>
                  <a:pt x="2071370" y="2071369"/>
                </a:lnTo>
                <a:close/>
              </a:path>
              <a:path w="2419350" h="2419350">
                <a:moveTo>
                  <a:pt x="2067560" y="2067559"/>
                </a:moveTo>
                <a:lnTo>
                  <a:pt x="2048778" y="2067559"/>
                </a:lnTo>
                <a:lnTo>
                  <a:pt x="2051317" y="2070100"/>
                </a:lnTo>
                <a:lnTo>
                  <a:pt x="2070100" y="2070100"/>
                </a:lnTo>
                <a:lnTo>
                  <a:pt x="2067560" y="2067559"/>
                </a:lnTo>
                <a:close/>
              </a:path>
              <a:path w="2419350" h="2419350">
                <a:moveTo>
                  <a:pt x="2065020" y="2065019"/>
                </a:moveTo>
                <a:lnTo>
                  <a:pt x="2046239" y="2065019"/>
                </a:lnTo>
                <a:lnTo>
                  <a:pt x="2047509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419350" h="2419350">
                <a:moveTo>
                  <a:pt x="2058669" y="2058669"/>
                </a:moveTo>
                <a:lnTo>
                  <a:pt x="2039892" y="2058669"/>
                </a:lnTo>
                <a:lnTo>
                  <a:pt x="2044970" y="2063750"/>
                </a:lnTo>
                <a:lnTo>
                  <a:pt x="2063750" y="2063750"/>
                </a:lnTo>
                <a:lnTo>
                  <a:pt x="2058669" y="2058669"/>
                </a:lnTo>
                <a:close/>
              </a:path>
              <a:path w="2419350" h="2419350">
                <a:moveTo>
                  <a:pt x="2052319" y="2052319"/>
                </a:moveTo>
                <a:lnTo>
                  <a:pt x="2033545" y="2052319"/>
                </a:lnTo>
                <a:lnTo>
                  <a:pt x="2038622" y="2057400"/>
                </a:lnTo>
                <a:lnTo>
                  <a:pt x="2057400" y="2057400"/>
                </a:lnTo>
                <a:lnTo>
                  <a:pt x="2052319" y="2052319"/>
                </a:lnTo>
                <a:close/>
              </a:path>
              <a:path w="2419350" h="2419350">
                <a:moveTo>
                  <a:pt x="2045969" y="2045969"/>
                </a:moveTo>
                <a:lnTo>
                  <a:pt x="2027197" y="2045969"/>
                </a:lnTo>
                <a:lnTo>
                  <a:pt x="2032275" y="2051050"/>
                </a:lnTo>
                <a:lnTo>
                  <a:pt x="2051050" y="2051050"/>
                </a:lnTo>
                <a:lnTo>
                  <a:pt x="2045969" y="2045969"/>
                </a:lnTo>
                <a:close/>
              </a:path>
              <a:path w="2419350" h="2419350">
                <a:moveTo>
                  <a:pt x="2039619" y="2039619"/>
                </a:moveTo>
                <a:lnTo>
                  <a:pt x="2020850" y="2039619"/>
                </a:lnTo>
                <a:lnTo>
                  <a:pt x="2025928" y="2044700"/>
                </a:lnTo>
                <a:lnTo>
                  <a:pt x="2044700" y="2044700"/>
                </a:lnTo>
                <a:lnTo>
                  <a:pt x="2039619" y="2039619"/>
                </a:lnTo>
                <a:close/>
              </a:path>
              <a:path w="2419350" h="2419350">
                <a:moveTo>
                  <a:pt x="2033269" y="2033269"/>
                </a:moveTo>
                <a:lnTo>
                  <a:pt x="2014503" y="2033269"/>
                </a:lnTo>
                <a:lnTo>
                  <a:pt x="2019581" y="2038350"/>
                </a:lnTo>
                <a:lnTo>
                  <a:pt x="2038350" y="2038350"/>
                </a:lnTo>
                <a:lnTo>
                  <a:pt x="2033269" y="2033269"/>
                </a:lnTo>
                <a:close/>
              </a:path>
              <a:path w="2419350" h="2419350">
                <a:moveTo>
                  <a:pt x="2026919" y="2026919"/>
                </a:moveTo>
                <a:lnTo>
                  <a:pt x="2008156" y="2026919"/>
                </a:lnTo>
                <a:lnTo>
                  <a:pt x="2013233" y="2032000"/>
                </a:lnTo>
                <a:lnTo>
                  <a:pt x="2032000" y="2032000"/>
                </a:lnTo>
                <a:lnTo>
                  <a:pt x="2026919" y="2026919"/>
                </a:lnTo>
                <a:close/>
              </a:path>
              <a:path w="2419350" h="2419350">
                <a:moveTo>
                  <a:pt x="2020569" y="2020569"/>
                </a:moveTo>
                <a:lnTo>
                  <a:pt x="2001808" y="2020569"/>
                </a:lnTo>
                <a:lnTo>
                  <a:pt x="2006886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419350" h="2419350">
                <a:moveTo>
                  <a:pt x="2015489" y="2015489"/>
                </a:moveTo>
                <a:lnTo>
                  <a:pt x="1996730" y="2015489"/>
                </a:lnTo>
                <a:lnTo>
                  <a:pt x="2000539" y="2019300"/>
                </a:lnTo>
                <a:lnTo>
                  <a:pt x="2019300" y="2019300"/>
                </a:lnTo>
                <a:lnTo>
                  <a:pt x="2015489" y="2015489"/>
                </a:lnTo>
                <a:close/>
              </a:path>
              <a:path w="2419350" h="2419350">
                <a:moveTo>
                  <a:pt x="2009139" y="2009139"/>
                </a:moveTo>
                <a:lnTo>
                  <a:pt x="1990383" y="2009139"/>
                </a:lnTo>
                <a:lnTo>
                  <a:pt x="1995461" y="2014220"/>
                </a:lnTo>
                <a:lnTo>
                  <a:pt x="2014220" y="2014220"/>
                </a:lnTo>
                <a:lnTo>
                  <a:pt x="2009139" y="2009139"/>
                </a:lnTo>
                <a:close/>
              </a:path>
              <a:path w="2419350" h="2419350">
                <a:moveTo>
                  <a:pt x="2002789" y="2002789"/>
                </a:moveTo>
                <a:lnTo>
                  <a:pt x="1984036" y="2002789"/>
                </a:lnTo>
                <a:lnTo>
                  <a:pt x="1989114" y="2007869"/>
                </a:lnTo>
                <a:lnTo>
                  <a:pt x="2007869" y="2007869"/>
                </a:lnTo>
                <a:lnTo>
                  <a:pt x="2002789" y="2002789"/>
                </a:lnTo>
                <a:close/>
              </a:path>
              <a:path w="2419350" h="2419350">
                <a:moveTo>
                  <a:pt x="1996440" y="1996439"/>
                </a:moveTo>
                <a:lnTo>
                  <a:pt x="1977689" y="1996439"/>
                </a:lnTo>
                <a:lnTo>
                  <a:pt x="1982766" y="2001519"/>
                </a:lnTo>
                <a:lnTo>
                  <a:pt x="2001519" y="2001519"/>
                </a:lnTo>
                <a:lnTo>
                  <a:pt x="1996440" y="1996439"/>
                </a:lnTo>
                <a:close/>
              </a:path>
              <a:path w="2419350" h="2419350">
                <a:moveTo>
                  <a:pt x="1990090" y="1990089"/>
                </a:moveTo>
                <a:lnTo>
                  <a:pt x="1971341" y="1990089"/>
                </a:lnTo>
                <a:lnTo>
                  <a:pt x="1976419" y="1995169"/>
                </a:lnTo>
                <a:lnTo>
                  <a:pt x="1995169" y="1995169"/>
                </a:lnTo>
                <a:lnTo>
                  <a:pt x="1990090" y="1990089"/>
                </a:lnTo>
                <a:close/>
              </a:path>
              <a:path w="2419350" h="2419350">
                <a:moveTo>
                  <a:pt x="1983740" y="1983739"/>
                </a:moveTo>
                <a:lnTo>
                  <a:pt x="1964994" y="1983739"/>
                </a:lnTo>
                <a:lnTo>
                  <a:pt x="1970072" y="1988819"/>
                </a:lnTo>
                <a:lnTo>
                  <a:pt x="1988820" y="1988819"/>
                </a:lnTo>
                <a:lnTo>
                  <a:pt x="1983740" y="1983739"/>
                </a:lnTo>
                <a:close/>
              </a:path>
              <a:path w="2419350" h="2419350">
                <a:moveTo>
                  <a:pt x="1977389" y="1977389"/>
                </a:moveTo>
                <a:lnTo>
                  <a:pt x="1958647" y="1977389"/>
                </a:lnTo>
                <a:lnTo>
                  <a:pt x="1963725" y="1982470"/>
                </a:lnTo>
                <a:lnTo>
                  <a:pt x="1982470" y="1982470"/>
                </a:lnTo>
                <a:lnTo>
                  <a:pt x="1977389" y="1977389"/>
                </a:lnTo>
                <a:close/>
              </a:path>
              <a:path w="2419350" h="2419350">
                <a:moveTo>
                  <a:pt x="1971039" y="1971039"/>
                </a:moveTo>
                <a:lnTo>
                  <a:pt x="1952300" y="1971039"/>
                </a:lnTo>
                <a:lnTo>
                  <a:pt x="1957377" y="1976119"/>
                </a:lnTo>
                <a:lnTo>
                  <a:pt x="1976120" y="1976119"/>
                </a:lnTo>
                <a:lnTo>
                  <a:pt x="1971039" y="1971039"/>
                </a:lnTo>
                <a:close/>
              </a:path>
              <a:path w="2419350" h="2419350">
                <a:moveTo>
                  <a:pt x="1964689" y="1964689"/>
                </a:moveTo>
                <a:lnTo>
                  <a:pt x="1945952" y="1964689"/>
                </a:lnTo>
                <a:lnTo>
                  <a:pt x="195103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419350" h="2419350">
                <a:moveTo>
                  <a:pt x="1958339" y="1958339"/>
                </a:moveTo>
                <a:lnTo>
                  <a:pt x="1939605" y="1958339"/>
                </a:lnTo>
                <a:lnTo>
                  <a:pt x="1944683" y="1963419"/>
                </a:lnTo>
                <a:lnTo>
                  <a:pt x="1963419" y="1963419"/>
                </a:lnTo>
                <a:lnTo>
                  <a:pt x="1958339" y="1958339"/>
                </a:lnTo>
                <a:close/>
              </a:path>
              <a:path w="2419350" h="2419350">
                <a:moveTo>
                  <a:pt x="1951989" y="1951989"/>
                </a:moveTo>
                <a:lnTo>
                  <a:pt x="1933258" y="1951989"/>
                </a:lnTo>
                <a:lnTo>
                  <a:pt x="1938336" y="1957070"/>
                </a:lnTo>
                <a:lnTo>
                  <a:pt x="1957070" y="1957070"/>
                </a:lnTo>
                <a:lnTo>
                  <a:pt x="1951989" y="1951989"/>
                </a:lnTo>
                <a:close/>
              </a:path>
              <a:path w="2419350" h="2419350">
                <a:moveTo>
                  <a:pt x="1945639" y="1945639"/>
                </a:moveTo>
                <a:lnTo>
                  <a:pt x="1926911" y="1945639"/>
                </a:lnTo>
                <a:lnTo>
                  <a:pt x="1931988" y="1950720"/>
                </a:lnTo>
                <a:lnTo>
                  <a:pt x="1950720" y="1950720"/>
                </a:lnTo>
                <a:lnTo>
                  <a:pt x="1945639" y="1945639"/>
                </a:lnTo>
                <a:close/>
              </a:path>
              <a:path w="2419350" h="2419350">
                <a:moveTo>
                  <a:pt x="1939289" y="1939289"/>
                </a:moveTo>
                <a:lnTo>
                  <a:pt x="1920563" y="1939289"/>
                </a:lnTo>
                <a:lnTo>
                  <a:pt x="1925641" y="1944369"/>
                </a:lnTo>
                <a:lnTo>
                  <a:pt x="1944369" y="1944369"/>
                </a:lnTo>
                <a:lnTo>
                  <a:pt x="1939289" y="1939289"/>
                </a:lnTo>
                <a:close/>
              </a:path>
              <a:path w="2419350" h="2419350">
                <a:moveTo>
                  <a:pt x="1932939" y="1932939"/>
                </a:moveTo>
                <a:lnTo>
                  <a:pt x="1914216" y="1932939"/>
                </a:lnTo>
                <a:lnTo>
                  <a:pt x="1919294" y="1938020"/>
                </a:lnTo>
                <a:lnTo>
                  <a:pt x="1938020" y="1938020"/>
                </a:lnTo>
                <a:lnTo>
                  <a:pt x="1932939" y="1932939"/>
                </a:lnTo>
                <a:close/>
              </a:path>
              <a:path w="2419350" h="2419350">
                <a:moveTo>
                  <a:pt x="1926589" y="1926589"/>
                </a:moveTo>
                <a:lnTo>
                  <a:pt x="1907869" y="1926589"/>
                </a:lnTo>
                <a:lnTo>
                  <a:pt x="1912947" y="1931669"/>
                </a:lnTo>
                <a:lnTo>
                  <a:pt x="1931669" y="1931669"/>
                </a:lnTo>
                <a:lnTo>
                  <a:pt x="1926589" y="1926589"/>
                </a:lnTo>
                <a:close/>
              </a:path>
              <a:path w="2419350" h="2419350">
                <a:moveTo>
                  <a:pt x="1920239" y="1920239"/>
                </a:moveTo>
                <a:lnTo>
                  <a:pt x="1901521" y="1920239"/>
                </a:lnTo>
                <a:lnTo>
                  <a:pt x="1906599" y="1925320"/>
                </a:lnTo>
                <a:lnTo>
                  <a:pt x="1925320" y="1925320"/>
                </a:lnTo>
                <a:lnTo>
                  <a:pt x="1920239" y="1920239"/>
                </a:lnTo>
                <a:close/>
              </a:path>
              <a:path w="2419350" h="2419350">
                <a:moveTo>
                  <a:pt x="1913889" y="1913889"/>
                </a:moveTo>
                <a:lnTo>
                  <a:pt x="1895174" y="1913889"/>
                </a:lnTo>
                <a:lnTo>
                  <a:pt x="1900252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419350" h="2419350">
                <a:moveTo>
                  <a:pt x="1907539" y="1907539"/>
                </a:moveTo>
                <a:lnTo>
                  <a:pt x="1888827" y="1907539"/>
                </a:lnTo>
                <a:lnTo>
                  <a:pt x="1893905" y="1912619"/>
                </a:lnTo>
                <a:lnTo>
                  <a:pt x="1912619" y="1912619"/>
                </a:lnTo>
                <a:lnTo>
                  <a:pt x="1907539" y="1907539"/>
                </a:lnTo>
                <a:close/>
              </a:path>
              <a:path w="2419350" h="2419350">
                <a:moveTo>
                  <a:pt x="1901190" y="1901189"/>
                </a:moveTo>
                <a:lnTo>
                  <a:pt x="1882480" y="1901189"/>
                </a:lnTo>
                <a:lnTo>
                  <a:pt x="188755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419350" h="2419350">
                <a:moveTo>
                  <a:pt x="1894840" y="1894839"/>
                </a:moveTo>
                <a:lnTo>
                  <a:pt x="1876132" y="1894839"/>
                </a:lnTo>
                <a:lnTo>
                  <a:pt x="188121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419350" h="2419350">
                <a:moveTo>
                  <a:pt x="1888490" y="1888489"/>
                </a:moveTo>
                <a:lnTo>
                  <a:pt x="1869785" y="1888489"/>
                </a:lnTo>
                <a:lnTo>
                  <a:pt x="1874863" y="1893570"/>
                </a:lnTo>
                <a:lnTo>
                  <a:pt x="1893570" y="1893570"/>
                </a:lnTo>
                <a:lnTo>
                  <a:pt x="1888490" y="1888489"/>
                </a:lnTo>
                <a:close/>
              </a:path>
              <a:path w="2419350" h="2419350">
                <a:moveTo>
                  <a:pt x="1882139" y="1882139"/>
                </a:moveTo>
                <a:lnTo>
                  <a:pt x="1863438" y="1882139"/>
                </a:lnTo>
                <a:lnTo>
                  <a:pt x="1868516" y="1887219"/>
                </a:lnTo>
                <a:lnTo>
                  <a:pt x="1887220" y="1887219"/>
                </a:lnTo>
                <a:lnTo>
                  <a:pt x="1882139" y="1882139"/>
                </a:lnTo>
                <a:close/>
              </a:path>
              <a:path w="2419350" h="2419350">
                <a:moveTo>
                  <a:pt x="1875789" y="1875789"/>
                </a:moveTo>
                <a:lnTo>
                  <a:pt x="1857091" y="1875789"/>
                </a:lnTo>
                <a:lnTo>
                  <a:pt x="1862168" y="1880870"/>
                </a:lnTo>
                <a:lnTo>
                  <a:pt x="1880870" y="1880870"/>
                </a:lnTo>
                <a:lnTo>
                  <a:pt x="1875789" y="1875789"/>
                </a:lnTo>
                <a:close/>
              </a:path>
              <a:path w="2419350" h="2419350">
                <a:moveTo>
                  <a:pt x="1869439" y="1869439"/>
                </a:moveTo>
                <a:lnTo>
                  <a:pt x="1850743" y="1869439"/>
                </a:lnTo>
                <a:lnTo>
                  <a:pt x="1855821" y="1874520"/>
                </a:lnTo>
                <a:lnTo>
                  <a:pt x="1874520" y="1874520"/>
                </a:lnTo>
                <a:lnTo>
                  <a:pt x="1869439" y="1869439"/>
                </a:lnTo>
                <a:close/>
              </a:path>
              <a:path w="2419350" h="2419350">
                <a:moveTo>
                  <a:pt x="1863089" y="1863089"/>
                </a:moveTo>
                <a:lnTo>
                  <a:pt x="1844396" y="1863089"/>
                </a:lnTo>
                <a:lnTo>
                  <a:pt x="1849474" y="1868169"/>
                </a:lnTo>
                <a:lnTo>
                  <a:pt x="1868169" y="1868169"/>
                </a:lnTo>
                <a:lnTo>
                  <a:pt x="1863089" y="1863089"/>
                </a:lnTo>
                <a:close/>
              </a:path>
              <a:path w="2419350" h="2419350">
                <a:moveTo>
                  <a:pt x="1856739" y="1856739"/>
                </a:moveTo>
                <a:lnTo>
                  <a:pt x="1838049" y="1856739"/>
                </a:lnTo>
                <a:lnTo>
                  <a:pt x="1843127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419350" h="2419350">
                <a:moveTo>
                  <a:pt x="1850389" y="1850389"/>
                </a:moveTo>
                <a:lnTo>
                  <a:pt x="1831702" y="1850389"/>
                </a:lnTo>
                <a:lnTo>
                  <a:pt x="1836779" y="1855469"/>
                </a:lnTo>
                <a:lnTo>
                  <a:pt x="1855469" y="1855469"/>
                </a:lnTo>
                <a:lnTo>
                  <a:pt x="1850389" y="1850389"/>
                </a:lnTo>
                <a:close/>
              </a:path>
              <a:path w="2419350" h="2419350">
                <a:moveTo>
                  <a:pt x="1844039" y="1844039"/>
                </a:moveTo>
                <a:lnTo>
                  <a:pt x="1825354" y="1844039"/>
                </a:lnTo>
                <a:lnTo>
                  <a:pt x="1830432" y="1849120"/>
                </a:lnTo>
                <a:lnTo>
                  <a:pt x="1849120" y="1849120"/>
                </a:lnTo>
                <a:lnTo>
                  <a:pt x="1844039" y="1844039"/>
                </a:lnTo>
                <a:close/>
              </a:path>
              <a:path w="2419350" h="2419350">
                <a:moveTo>
                  <a:pt x="1837689" y="1837689"/>
                </a:moveTo>
                <a:lnTo>
                  <a:pt x="1819007" y="1837689"/>
                </a:lnTo>
                <a:lnTo>
                  <a:pt x="1824085" y="1842770"/>
                </a:lnTo>
                <a:lnTo>
                  <a:pt x="1842770" y="1842770"/>
                </a:lnTo>
                <a:lnTo>
                  <a:pt x="1837689" y="1837689"/>
                </a:lnTo>
                <a:close/>
              </a:path>
              <a:path w="2419350" h="2419350">
                <a:moveTo>
                  <a:pt x="1831339" y="1831339"/>
                </a:moveTo>
                <a:lnTo>
                  <a:pt x="1812660" y="1831339"/>
                </a:lnTo>
                <a:lnTo>
                  <a:pt x="1817738" y="1836419"/>
                </a:lnTo>
                <a:lnTo>
                  <a:pt x="1836419" y="1836419"/>
                </a:lnTo>
                <a:lnTo>
                  <a:pt x="1831339" y="1831339"/>
                </a:lnTo>
                <a:close/>
              </a:path>
              <a:path w="2419350" h="2419350">
                <a:moveTo>
                  <a:pt x="1824989" y="1824989"/>
                </a:moveTo>
                <a:lnTo>
                  <a:pt x="1806313" y="1824989"/>
                </a:lnTo>
                <a:lnTo>
                  <a:pt x="181139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419350" h="2419350">
                <a:moveTo>
                  <a:pt x="1818640" y="1818639"/>
                </a:moveTo>
                <a:lnTo>
                  <a:pt x="1799965" y="1818639"/>
                </a:lnTo>
                <a:lnTo>
                  <a:pt x="1805043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419350" h="2419350">
                <a:moveTo>
                  <a:pt x="1610360" y="1610360"/>
                </a:moveTo>
                <a:lnTo>
                  <a:pt x="1591775" y="1610360"/>
                </a:lnTo>
                <a:lnTo>
                  <a:pt x="1798696" y="1817369"/>
                </a:lnTo>
                <a:lnTo>
                  <a:pt x="1817370" y="1817369"/>
                </a:lnTo>
                <a:lnTo>
                  <a:pt x="1610360" y="161036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0" y="4451468"/>
            <a:ext cx="2400935" cy="2401570"/>
          </a:xfrm>
          <a:custGeom>
            <a:avLst/>
            <a:gdLst/>
            <a:ahLst/>
            <a:cxnLst/>
            <a:rect l="l" t="t" r="r" b="b"/>
            <a:pathLst>
              <a:path w="2400935" h="2401570">
                <a:moveTo>
                  <a:pt x="0" y="0"/>
                </a:moveTo>
                <a:lnTo>
                  <a:pt x="0" y="2421"/>
                </a:lnTo>
                <a:lnTo>
                  <a:pt x="2420" y="2421"/>
                </a:lnTo>
                <a:lnTo>
                  <a:pt x="0" y="0"/>
                </a:lnTo>
                <a:close/>
              </a:path>
              <a:path w="2400935" h="2401570">
                <a:moveTo>
                  <a:pt x="2420" y="2421"/>
                </a:moveTo>
                <a:lnTo>
                  <a:pt x="0" y="2421"/>
                </a:lnTo>
                <a:lnTo>
                  <a:pt x="0" y="8771"/>
                </a:lnTo>
                <a:lnTo>
                  <a:pt x="8767" y="8771"/>
                </a:lnTo>
                <a:lnTo>
                  <a:pt x="2420" y="2421"/>
                </a:lnTo>
                <a:close/>
              </a:path>
              <a:path w="2400935" h="2401570">
                <a:moveTo>
                  <a:pt x="8767" y="8771"/>
                </a:moveTo>
                <a:lnTo>
                  <a:pt x="0" y="8771"/>
                </a:lnTo>
                <a:lnTo>
                  <a:pt x="0" y="15121"/>
                </a:lnTo>
                <a:lnTo>
                  <a:pt x="15114" y="15121"/>
                </a:lnTo>
                <a:lnTo>
                  <a:pt x="8767" y="8771"/>
                </a:lnTo>
                <a:close/>
              </a:path>
              <a:path w="2400935" h="2401570">
                <a:moveTo>
                  <a:pt x="15114" y="15121"/>
                </a:moveTo>
                <a:lnTo>
                  <a:pt x="0" y="15121"/>
                </a:lnTo>
                <a:lnTo>
                  <a:pt x="0" y="20201"/>
                </a:lnTo>
                <a:lnTo>
                  <a:pt x="1269" y="21471"/>
                </a:lnTo>
                <a:lnTo>
                  <a:pt x="21462" y="21471"/>
                </a:lnTo>
                <a:lnTo>
                  <a:pt x="15114" y="15121"/>
                </a:lnTo>
                <a:close/>
              </a:path>
              <a:path w="2400935" h="2401570">
                <a:moveTo>
                  <a:pt x="21462" y="21471"/>
                </a:moveTo>
                <a:lnTo>
                  <a:pt x="1270" y="21471"/>
                </a:lnTo>
                <a:lnTo>
                  <a:pt x="7619" y="27821"/>
                </a:lnTo>
                <a:lnTo>
                  <a:pt x="27809" y="27821"/>
                </a:lnTo>
                <a:lnTo>
                  <a:pt x="21462" y="21471"/>
                </a:lnTo>
                <a:close/>
              </a:path>
              <a:path w="2400935" h="2401570">
                <a:moveTo>
                  <a:pt x="27809" y="27821"/>
                </a:moveTo>
                <a:lnTo>
                  <a:pt x="7620" y="27821"/>
                </a:lnTo>
                <a:lnTo>
                  <a:pt x="13969" y="34171"/>
                </a:lnTo>
                <a:lnTo>
                  <a:pt x="34156" y="34171"/>
                </a:lnTo>
                <a:lnTo>
                  <a:pt x="27809" y="27821"/>
                </a:lnTo>
                <a:close/>
              </a:path>
              <a:path w="2400935" h="2401570">
                <a:moveTo>
                  <a:pt x="34156" y="34171"/>
                </a:moveTo>
                <a:lnTo>
                  <a:pt x="13970" y="34171"/>
                </a:lnTo>
                <a:lnTo>
                  <a:pt x="20319" y="40521"/>
                </a:lnTo>
                <a:lnTo>
                  <a:pt x="40503" y="40521"/>
                </a:lnTo>
                <a:lnTo>
                  <a:pt x="34156" y="34171"/>
                </a:lnTo>
                <a:close/>
              </a:path>
              <a:path w="2400935" h="2401570">
                <a:moveTo>
                  <a:pt x="40503" y="40521"/>
                </a:moveTo>
                <a:lnTo>
                  <a:pt x="20320" y="40521"/>
                </a:lnTo>
                <a:lnTo>
                  <a:pt x="26669" y="46871"/>
                </a:lnTo>
                <a:lnTo>
                  <a:pt x="46851" y="46871"/>
                </a:lnTo>
                <a:lnTo>
                  <a:pt x="40503" y="40521"/>
                </a:lnTo>
                <a:close/>
              </a:path>
              <a:path w="2400935" h="2401570">
                <a:moveTo>
                  <a:pt x="46851" y="46871"/>
                </a:moveTo>
                <a:lnTo>
                  <a:pt x="26670" y="46871"/>
                </a:lnTo>
                <a:lnTo>
                  <a:pt x="33019" y="53221"/>
                </a:lnTo>
                <a:lnTo>
                  <a:pt x="53198" y="53221"/>
                </a:lnTo>
                <a:lnTo>
                  <a:pt x="46851" y="46871"/>
                </a:lnTo>
                <a:close/>
              </a:path>
              <a:path w="2400935" h="2401570">
                <a:moveTo>
                  <a:pt x="53198" y="53221"/>
                </a:moveTo>
                <a:lnTo>
                  <a:pt x="33020" y="53221"/>
                </a:lnTo>
                <a:lnTo>
                  <a:pt x="39369" y="59571"/>
                </a:lnTo>
                <a:lnTo>
                  <a:pt x="59545" y="59571"/>
                </a:lnTo>
                <a:lnTo>
                  <a:pt x="53198" y="53221"/>
                </a:lnTo>
                <a:close/>
              </a:path>
              <a:path w="2400935" h="2401570">
                <a:moveTo>
                  <a:pt x="59545" y="59571"/>
                </a:moveTo>
                <a:lnTo>
                  <a:pt x="39370" y="59571"/>
                </a:lnTo>
                <a:lnTo>
                  <a:pt x="52070" y="72271"/>
                </a:lnTo>
                <a:lnTo>
                  <a:pt x="72240" y="72271"/>
                </a:lnTo>
                <a:lnTo>
                  <a:pt x="59545" y="59571"/>
                </a:lnTo>
                <a:close/>
              </a:path>
              <a:path w="2400935" h="2401570">
                <a:moveTo>
                  <a:pt x="72240" y="72271"/>
                </a:moveTo>
                <a:lnTo>
                  <a:pt x="52070" y="72271"/>
                </a:lnTo>
                <a:lnTo>
                  <a:pt x="64769" y="84971"/>
                </a:lnTo>
                <a:lnTo>
                  <a:pt x="84934" y="84971"/>
                </a:lnTo>
                <a:lnTo>
                  <a:pt x="72240" y="72271"/>
                </a:lnTo>
                <a:close/>
              </a:path>
              <a:path w="2400935" h="2401570">
                <a:moveTo>
                  <a:pt x="84934" y="84971"/>
                </a:moveTo>
                <a:lnTo>
                  <a:pt x="64770" y="84971"/>
                </a:lnTo>
                <a:lnTo>
                  <a:pt x="71119" y="91321"/>
                </a:lnTo>
                <a:lnTo>
                  <a:pt x="91281" y="91321"/>
                </a:lnTo>
                <a:lnTo>
                  <a:pt x="84934" y="84971"/>
                </a:lnTo>
                <a:close/>
              </a:path>
              <a:path w="2400935" h="2401570">
                <a:moveTo>
                  <a:pt x="91281" y="91321"/>
                </a:moveTo>
                <a:lnTo>
                  <a:pt x="71120" y="91321"/>
                </a:lnTo>
                <a:lnTo>
                  <a:pt x="83819" y="104021"/>
                </a:lnTo>
                <a:lnTo>
                  <a:pt x="103976" y="104021"/>
                </a:lnTo>
                <a:lnTo>
                  <a:pt x="91281" y="91321"/>
                </a:lnTo>
                <a:close/>
              </a:path>
              <a:path w="2400935" h="2401570">
                <a:moveTo>
                  <a:pt x="103976" y="104021"/>
                </a:moveTo>
                <a:lnTo>
                  <a:pt x="83820" y="104021"/>
                </a:lnTo>
                <a:lnTo>
                  <a:pt x="96519" y="116721"/>
                </a:lnTo>
                <a:lnTo>
                  <a:pt x="116670" y="116721"/>
                </a:lnTo>
                <a:lnTo>
                  <a:pt x="103976" y="104021"/>
                </a:lnTo>
                <a:close/>
              </a:path>
              <a:path w="2400935" h="2401570">
                <a:moveTo>
                  <a:pt x="116670" y="116721"/>
                </a:moveTo>
                <a:lnTo>
                  <a:pt x="96520" y="116721"/>
                </a:lnTo>
                <a:lnTo>
                  <a:pt x="102869" y="123071"/>
                </a:lnTo>
                <a:lnTo>
                  <a:pt x="123018" y="123071"/>
                </a:lnTo>
                <a:lnTo>
                  <a:pt x="116670" y="116721"/>
                </a:lnTo>
                <a:close/>
              </a:path>
              <a:path w="2400935" h="2401570">
                <a:moveTo>
                  <a:pt x="123018" y="123071"/>
                </a:moveTo>
                <a:lnTo>
                  <a:pt x="102870" y="123071"/>
                </a:lnTo>
                <a:lnTo>
                  <a:pt x="115569" y="135771"/>
                </a:lnTo>
                <a:lnTo>
                  <a:pt x="135712" y="135771"/>
                </a:lnTo>
                <a:lnTo>
                  <a:pt x="123018" y="123071"/>
                </a:lnTo>
                <a:close/>
              </a:path>
              <a:path w="2400935" h="2401570">
                <a:moveTo>
                  <a:pt x="135712" y="135771"/>
                </a:moveTo>
                <a:lnTo>
                  <a:pt x="115570" y="135771"/>
                </a:lnTo>
                <a:lnTo>
                  <a:pt x="121919" y="142121"/>
                </a:lnTo>
                <a:lnTo>
                  <a:pt x="142060" y="142121"/>
                </a:lnTo>
                <a:lnTo>
                  <a:pt x="135712" y="135771"/>
                </a:lnTo>
                <a:close/>
              </a:path>
              <a:path w="2400935" h="2401570">
                <a:moveTo>
                  <a:pt x="142060" y="142121"/>
                </a:moveTo>
                <a:lnTo>
                  <a:pt x="121920" y="142121"/>
                </a:lnTo>
                <a:lnTo>
                  <a:pt x="128269" y="148471"/>
                </a:lnTo>
                <a:lnTo>
                  <a:pt x="148407" y="148471"/>
                </a:lnTo>
                <a:lnTo>
                  <a:pt x="142060" y="142121"/>
                </a:lnTo>
                <a:close/>
              </a:path>
              <a:path w="2400935" h="2401570">
                <a:moveTo>
                  <a:pt x="148407" y="148471"/>
                </a:moveTo>
                <a:lnTo>
                  <a:pt x="128270" y="148471"/>
                </a:lnTo>
                <a:lnTo>
                  <a:pt x="134619" y="154821"/>
                </a:lnTo>
                <a:lnTo>
                  <a:pt x="154754" y="154821"/>
                </a:lnTo>
                <a:lnTo>
                  <a:pt x="148407" y="148471"/>
                </a:lnTo>
                <a:close/>
              </a:path>
              <a:path w="2400935" h="2401570">
                <a:moveTo>
                  <a:pt x="154754" y="154821"/>
                </a:moveTo>
                <a:lnTo>
                  <a:pt x="134620" y="154821"/>
                </a:lnTo>
                <a:lnTo>
                  <a:pt x="140969" y="161171"/>
                </a:lnTo>
                <a:lnTo>
                  <a:pt x="161101" y="161171"/>
                </a:lnTo>
                <a:lnTo>
                  <a:pt x="154754" y="154821"/>
                </a:lnTo>
                <a:close/>
              </a:path>
              <a:path w="2400935" h="2401570">
                <a:moveTo>
                  <a:pt x="161101" y="161171"/>
                </a:moveTo>
                <a:lnTo>
                  <a:pt x="140970" y="161171"/>
                </a:lnTo>
                <a:lnTo>
                  <a:pt x="147319" y="167521"/>
                </a:lnTo>
                <a:lnTo>
                  <a:pt x="167449" y="167521"/>
                </a:lnTo>
                <a:lnTo>
                  <a:pt x="161101" y="161171"/>
                </a:lnTo>
                <a:close/>
              </a:path>
              <a:path w="2400935" h="2401570">
                <a:moveTo>
                  <a:pt x="167449" y="167521"/>
                </a:moveTo>
                <a:lnTo>
                  <a:pt x="147320" y="167521"/>
                </a:lnTo>
                <a:lnTo>
                  <a:pt x="153669" y="173871"/>
                </a:lnTo>
                <a:lnTo>
                  <a:pt x="173796" y="173871"/>
                </a:lnTo>
                <a:lnTo>
                  <a:pt x="167449" y="167521"/>
                </a:lnTo>
                <a:close/>
              </a:path>
              <a:path w="2400935" h="2401570">
                <a:moveTo>
                  <a:pt x="173796" y="173871"/>
                </a:moveTo>
                <a:lnTo>
                  <a:pt x="153670" y="173871"/>
                </a:lnTo>
                <a:lnTo>
                  <a:pt x="160019" y="180221"/>
                </a:lnTo>
                <a:lnTo>
                  <a:pt x="180143" y="180221"/>
                </a:lnTo>
                <a:lnTo>
                  <a:pt x="173796" y="173871"/>
                </a:lnTo>
                <a:close/>
              </a:path>
              <a:path w="2400935" h="2401570">
                <a:moveTo>
                  <a:pt x="180143" y="180221"/>
                </a:moveTo>
                <a:lnTo>
                  <a:pt x="160020" y="180221"/>
                </a:lnTo>
                <a:lnTo>
                  <a:pt x="166369" y="186571"/>
                </a:lnTo>
                <a:lnTo>
                  <a:pt x="186490" y="186571"/>
                </a:lnTo>
                <a:lnTo>
                  <a:pt x="180143" y="180221"/>
                </a:lnTo>
                <a:close/>
              </a:path>
              <a:path w="2400935" h="2401570">
                <a:moveTo>
                  <a:pt x="186490" y="186571"/>
                </a:moveTo>
                <a:lnTo>
                  <a:pt x="166370" y="186571"/>
                </a:lnTo>
                <a:lnTo>
                  <a:pt x="172719" y="192921"/>
                </a:lnTo>
                <a:lnTo>
                  <a:pt x="192838" y="192921"/>
                </a:lnTo>
                <a:lnTo>
                  <a:pt x="186490" y="186571"/>
                </a:lnTo>
                <a:close/>
              </a:path>
              <a:path w="2400935" h="2401570">
                <a:moveTo>
                  <a:pt x="192838" y="192921"/>
                </a:moveTo>
                <a:lnTo>
                  <a:pt x="172720" y="192921"/>
                </a:lnTo>
                <a:lnTo>
                  <a:pt x="179069" y="199271"/>
                </a:lnTo>
                <a:lnTo>
                  <a:pt x="199185" y="199271"/>
                </a:lnTo>
                <a:lnTo>
                  <a:pt x="192838" y="192921"/>
                </a:lnTo>
                <a:close/>
              </a:path>
              <a:path w="2400935" h="2401570">
                <a:moveTo>
                  <a:pt x="199185" y="199271"/>
                </a:moveTo>
                <a:lnTo>
                  <a:pt x="179070" y="199271"/>
                </a:lnTo>
                <a:lnTo>
                  <a:pt x="185419" y="205621"/>
                </a:lnTo>
                <a:lnTo>
                  <a:pt x="205532" y="205621"/>
                </a:lnTo>
                <a:lnTo>
                  <a:pt x="199185" y="199271"/>
                </a:lnTo>
                <a:close/>
              </a:path>
              <a:path w="2400935" h="2401570">
                <a:moveTo>
                  <a:pt x="205532" y="205621"/>
                </a:moveTo>
                <a:lnTo>
                  <a:pt x="185420" y="205621"/>
                </a:lnTo>
                <a:lnTo>
                  <a:pt x="191769" y="211971"/>
                </a:lnTo>
                <a:lnTo>
                  <a:pt x="211879" y="211971"/>
                </a:lnTo>
                <a:lnTo>
                  <a:pt x="205532" y="205621"/>
                </a:lnTo>
                <a:close/>
              </a:path>
              <a:path w="2400935" h="2401570">
                <a:moveTo>
                  <a:pt x="211879" y="211971"/>
                </a:moveTo>
                <a:lnTo>
                  <a:pt x="191770" y="211971"/>
                </a:lnTo>
                <a:lnTo>
                  <a:pt x="198119" y="218321"/>
                </a:lnTo>
                <a:lnTo>
                  <a:pt x="218227" y="218321"/>
                </a:lnTo>
                <a:lnTo>
                  <a:pt x="211879" y="211971"/>
                </a:lnTo>
                <a:close/>
              </a:path>
              <a:path w="2400935" h="2401570">
                <a:moveTo>
                  <a:pt x="218227" y="218321"/>
                </a:moveTo>
                <a:lnTo>
                  <a:pt x="198120" y="218321"/>
                </a:lnTo>
                <a:lnTo>
                  <a:pt x="204469" y="224671"/>
                </a:lnTo>
                <a:lnTo>
                  <a:pt x="224574" y="224671"/>
                </a:lnTo>
                <a:lnTo>
                  <a:pt x="218227" y="218321"/>
                </a:lnTo>
                <a:close/>
              </a:path>
              <a:path w="2400935" h="2401570">
                <a:moveTo>
                  <a:pt x="224574" y="224671"/>
                </a:moveTo>
                <a:lnTo>
                  <a:pt x="204470" y="224671"/>
                </a:lnTo>
                <a:lnTo>
                  <a:pt x="223519" y="243721"/>
                </a:lnTo>
                <a:lnTo>
                  <a:pt x="243616" y="243721"/>
                </a:lnTo>
                <a:lnTo>
                  <a:pt x="224574" y="224671"/>
                </a:lnTo>
                <a:close/>
              </a:path>
              <a:path w="2400935" h="2401570">
                <a:moveTo>
                  <a:pt x="243616" y="243721"/>
                </a:moveTo>
                <a:lnTo>
                  <a:pt x="223520" y="243721"/>
                </a:lnTo>
                <a:lnTo>
                  <a:pt x="229869" y="250071"/>
                </a:lnTo>
                <a:lnTo>
                  <a:pt x="249963" y="250071"/>
                </a:lnTo>
                <a:lnTo>
                  <a:pt x="243616" y="243721"/>
                </a:lnTo>
                <a:close/>
              </a:path>
              <a:path w="2400935" h="2401570">
                <a:moveTo>
                  <a:pt x="249963" y="250071"/>
                </a:moveTo>
                <a:lnTo>
                  <a:pt x="229869" y="250071"/>
                </a:lnTo>
                <a:lnTo>
                  <a:pt x="236219" y="256421"/>
                </a:lnTo>
                <a:lnTo>
                  <a:pt x="256310" y="256421"/>
                </a:lnTo>
                <a:lnTo>
                  <a:pt x="249963" y="250071"/>
                </a:lnTo>
                <a:close/>
              </a:path>
              <a:path w="2400935" h="2401570">
                <a:moveTo>
                  <a:pt x="256310" y="256421"/>
                </a:moveTo>
                <a:lnTo>
                  <a:pt x="236220" y="256421"/>
                </a:lnTo>
                <a:lnTo>
                  <a:pt x="242570" y="262771"/>
                </a:lnTo>
                <a:lnTo>
                  <a:pt x="262658" y="262771"/>
                </a:lnTo>
                <a:lnTo>
                  <a:pt x="256310" y="256421"/>
                </a:lnTo>
                <a:close/>
              </a:path>
              <a:path w="2400935" h="2401570">
                <a:moveTo>
                  <a:pt x="262658" y="262771"/>
                </a:moveTo>
                <a:lnTo>
                  <a:pt x="242570" y="262771"/>
                </a:lnTo>
                <a:lnTo>
                  <a:pt x="267969" y="288171"/>
                </a:lnTo>
                <a:lnTo>
                  <a:pt x="288047" y="288171"/>
                </a:lnTo>
                <a:lnTo>
                  <a:pt x="262658" y="262771"/>
                </a:lnTo>
                <a:close/>
              </a:path>
              <a:path w="2400935" h="2401570">
                <a:moveTo>
                  <a:pt x="288047" y="288171"/>
                </a:moveTo>
                <a:lnTo>
                  <a:pt x="267970" y="288171"/>
                </a:lnTo>
                <a:lnTo>
                  <a:pt x="274319" y="294521"/>
                </a:lnTo>
                <a:lnTo>
                  <a:pt x="294394" y="294521"/>
                </a:lnTo>
                <a:lnTo>
                  <a:pt x="288047" y="288171"/>
                </a:lnTo>
                <a:close/>
              </a:path>
              <a:path w="2400935" h="2401570">
                <a:moveTo>
                  <a:pt x="294394" y="294521"/>
                </a:moveTo>
                <a:lnTo>
                  <a:pt x="274320" y="294521"/>
                </a:lnTo>
                <a:lnTo>
                  <a:pt x="287020" y="307221"/>
                </a:lnTo>
                <a:lnTo>
                  <a:pt x="307088" y="307221"/>
                </a:lnTo>
                <a:lnTo>
                  <a:pt x="294394" y="294521"/>
                </a:lnTo>
                <a:close/>
              </a:path>
              <a:path w="2400935" h="2401570">
                <a:moveTo>
                  <a:pt x="307088" y="307221"/>
                </a:moveTo>
                <a:lnTo>
                  <a:pt x="287020" y="307221"/>
                </a:lnTo>
                <a:lnTo>
                  <a:pt x="299719" y="319921"/>
                </a:lnTo>
                <a:lnTo>
                  <a:pt x="319783" y="319921"/>
                </a:lnTo>
                <a:lnTo>
                  <a:pt x="307088" y="307221"/>
                </a:lnTo>
                <a:close/>
              </a:path>
              <a:path w="2400935" h="2401570">
                <a:moveTo>
                  <a:pt x="319783" y="319921"/>
                </a:moveTo>
                <a:lnTo>
                  <a:pt x="299720" y="319921"/>
                </a:lnTo>
                <a:lnTo>
                  <a:pt x="306069" y="326271"/>
                </a:lnTo>
                <a:lnTo>
                  <a:pt x="326130" y="326271"/>
                </a:lnTo>
                <a:lnTo>
                  <a:pt x="319783" y="319921"/>
                </a:lnTo>
                <a:close/>
              </a:path>
              <a:path w="2400935" h="2401570">
                <a:moveTo>
                  <a:pt x="326130" y="326271"/>
                </a:moveTo>
                <a:lnTo>
                  <a:pt x="306070" y="326271"/>
                </a:lnTo>
                <a:lnTo>
                  <a:pt x="312419" y="332621"/>
                </a:lnTo>
                <a:lnTo>
                  <a:pt x="332478" y="332621"/>
                </a:lnTo>
                <a:lnTo>
                  <a:pt x="326130" y="326271"/>
                </a:lnTo>
                <a:close/>
              </a:path>
              <a:path w="2400935" h="2401570">
                <a:moveTo>
                  <a:pt x="332478" y="332621"/>
                </a:moveTo>
                <a:lnTo>
                  <a:pt x="312420" y="332621"/>
                </a:lnTo>
                <a:lnTo>
                  <a:pt x="318769" y="338971"/>
                </a:lnTo>
                <a:lnTo>
                  <a:pt x="338825" y="338971"/>
                </a:lnTo>
                <a:lnTo>
                  <a:pt x="332478" y="332621"/>
                </a:lnTo>
                <a:close/>
              </a:path>
              <a:path w="2400935" h="2401570">
                <a:moveTo>
                  <a:pt x="338825" y="338971"/>
                </a:moveTo>
                <a:lnTo>
                  <a:pt x="318770" y="338971"/>
                </a:lnTo>
                <a:lnTo>
                  <a:pt x="325119" y="345321"/>
                </a:lnTo>
                <a:lnTo>
                  <a:pt x="345172" y="345321"/>
                </a:lnTo>
                <a:lnTo>
                  <a:pt x="338825" y="338971"/>
                </a:lnTo>
                <a:close/>
              </a:path>
              <a:path w="2400935" h="2401570">
                <a:moveTo>
                  <a:pt x="345172" y="345321"/>
                </a:moveTo>
                <a:lnTo>
                  <a:pt x="325120" y="345321"/>
                </a:lnTo>
                <a:lnTo>
                  <a:pt x="331469" y="351671"/>
                </a:lnTo>
                <a:lnTo>
                  <a:pt x="351519" y="351671"/>
                </a:lnTo>
                <a:lnTo>
                  <a:pt x="345172" y="345321"/>
                </a:lnTo>
                <a:close/>
              </a:path>
              <a:path w="2400935" h="2401570">
                <a:moveTo>
                  <a:pt x="351519" y="351671"/>
                </a:moveTo>
                <a:lnTo>
                  <a:pt x="331470" y="351671"/>
                </a:lnTo>
                <a:lnTo>
                  <a:pt x="337819" y="358021"/>
                </a:lnTo>
                <a:lnTo>
                  <a:pt x="357867" y="358021"/>
                </a:lnTo>
                <a:lnTo>
                  <a:pt x="351519" y="351671"/>
                </a:lnTo>
                <a:close/>
              </a:path>
              <a:path w="2400935" h="2401570">
                <a:moveTo>
                  <a:pt x="357867" y="358021"/>
                </a:moveTo>
                <a:lnTo>
                  <a:pt x="337820" y="358021"/>
                </a:lnTo>
                <a:lnTo>
                  <a:pt x="344169" y="364371"/>
                </a:lnTo>
                <a:lnTo>
                  <a:pt x="364214" y="364371"/>
                </a:lnTo>
                <a:lnTo>
                  <a:pt x="357867" y="358021"/>
                </a:lnTo>
                <a:close/>
              </a:path>
              <a:path w="2400935" h="2401570">
                <a:moveTo>
                  <a:pt x="364214" y="364371"/>
                </a:moveTo>
                <a:lnTo>
                  <a:pt x="344170" y="364371"/>
                </a:lnTo>
                <a:lnTo>
                  <a:pt x="350519" y="370721"/>
                </a:lnTo>
                <a:lnTo>
                  <a:pt x="370561" y="370721"/>
                </a:lnTo>
                <a:lnTo>
                  <a:pt x="364214" y="364371"/>
                </a:lnTo>
                <a:close/>
              </a:path>
              <a:path w="2400935" h="2401570">
                <a:moveTo>
                  <a:pt x="370561" y="370721"/>
                </a:moveTo>
                <a:lnTo>
                  <a:pt x="350520" y="370721"/>
                </a:lnTo>
                <a:lnTo>
                  <a:pt x="356869" y="377071"/>
                </a:lnTo>
                <a:lnTo>
                  <a:pt x="376908" y="377071"/>
                </a:lnTo>
                <a:lnTo>
                  <a:pt x="370561" y="370721"/>
                </a:lnTo>
                <a:close/>
              </a:path>
              <a:path w="2400935" h="2401570">
                <a:moveTo>
                  <a:pt x="376908" y="377071"/>
                </a:moveTo>
                <a:lnTo>
                  <a:pt x="356870" y="377071"/>
                </a:lnTo>
                <a:lnTo>
                  <a:pt x="363219" y="383421"/>
                </a:lnTo>
                <a:lnTo>
                  <a:pt x="383256" y="383421"/>
                </a:lnTo>
                <a:lnTo>
                  <a:pt x="376908" y="377071"/>
                </a:lnTo>
                <a:close/>
              </a:path>
              <a:path w="2400935" h="2401570">
                <a:moveTo>
                  <a:pt x="383256" y="383421"/>
                </a:moveTo>
                <a:lnTo>
                  <a:pt x="363220" y="383421"/>
                </a:lnTo>
                <a:lnTo>
                  <a:pt x="369569" y="389771"/>
                </a:lnTo>
                <a:lnTo>
                  <a:pt x="389603" y="389771"/>
                </a:lnTo>
                <a:lnTo>
                  <a:pt x="383256" y="383421"/>
                </a:lnTo>
                <a:close/>
              </a:path>
              <a:path w="2400935" h="2401570">
                <a:moveTo>
                  <a:pt x="389603" y="389771"/>
                </a:moveTo>
                <a:lnTo>
                  <a:pt x="369570" y="389771"/>
                </a:lnTo>
                <a:lnTo>
                  <a:pt x="375919" y="396121"/>
                </a:lnTo>
                <a:lnTo>
                  <a:pt x="395950" y="396121"/>
                </a:lnTo>
                <a:lnTo>
                  <a:pt x="389603" y="389771"/>
                </a:lnTo>
                <a:close/>
              </a:path>
              <a:path w="2400935" h="2401570">
                <a:moveTo>
                  <a:pt x="395950" y="396121"/>
                </a:moveTo>
                <a:lnTo>
                  <a:pt x="375920" y="396121"/>
                </a:lnTo>
                <a:lnTo>
                  <a:pt x="382269" y="402471"/>
                </a:lnTo>
                <a:lnTo>
                  <a:pt x="402297" y="402471"/>
                </a:lnTo>
                <a:lnTo>
                  <a:pt x="395950" y="396121"/>
                </a:lnTo>
                <a:close/>
              </a:path>
              <a:path w="2400935" h="2401570">
                <a:moveTo>
                  <a:pt x="402297" y="402471"/>
                </a:moveTo>
                <a:lnTo>
                  <a:pt x="382270" y="402471"/>
                </a:lnTo>
                <a:lnTo>
                  <a:pt x="388619" y="408821"/>
                </a:lnTo>
                <a:lnTo>
                  <a:pt x="408645" y="408821"/>
                </a:lnTo>
                <a:lnTo>
                  <a:pt x="402297" y="402471"/>
                </a:lnTo>
                <a:close/>
              </a:path>
              <a:path w="2400935" h="2401570">
                <a:moveTo>
                  <a:pt x="408645" y="408821"/>
                </a:moveTo>
                <a:lnTo>
                  <a:pt x="388620" y="408821"/>
                </a:lnTo>
                <a:lnTo>
                  <a:pt x="394970" y="415171"/>
                </a:lnTo>
                <a:lnTo>
                  <a:pt x="414992" y="415171"/>
                </a:lnTo>
                <a:lnTo>
                  <a:pt x="408645" y="408821"/>
                </a:lnTo>
                <a:close/>
              </a:path>
              <a:path w="2400935" h="2401570">
                <a:moveTo>
                  <a:pt x="414992" y="415171"/>
                </a:moveTo>
                <a:lnTo>
                  <a:pt x="394970" y="415171"/>
                </a:lnTo>
                <a:lnTo>
                  <a:pt x="401319" y="421521"/>
                </a:lnTo>
                <a:lnTo>
                  <a:pt x="421339" y="421521"/>
                </a:lnTo>
                <a:lnTo>
                  <a:pt x="414992" y="415171"/>
                </a:lnTo>
                <a:close/>
              </a:path>
              <a:path w="2400935" h="2401570">
                <a:moveTo>
                  <a:pt x="421339" y="421521"/>
                </a:moveTo>
                <a:lnTo>
                  <a:pt x="401320" y="421521"/>
                </a:lnTo>
                <a:lnTo>
                  <a:pt x="407669" y="427871"/>
                </a:lnTo>
                <a:lnTo>
                  <a:pt x="427686" y="427871"/>
                </a:lnTo>
                <a:lnTo>
                  <a:pt x="421339" y="421521"/>
                </a:lnTo>
                <a:close/>
              </a:path>
              <a:path w="2400935" h="2401570">
                <a:moveTo>
                  <a:pt x="427686" y="427871"/>
                </a:moveTo>
                <a:lnTo>
                  <a:pt x="407670" y="427871"/>
                </a:lnTo>
                <a:lnTo>
                  <a:pt x="414019" y="434221"/>
                </a:lnTo>
                <a:lnTo>
                  <a:pt x="434034" y="434221"/>
                </a:lnTo>
                <a:lnTo>
                  <a:pt x="427686" y="427871"/>
                </a:lnTo>
                <a:close/>
              </a:path>
              <a:path w="2400935" h="2401570">
                <a:moveTo>
                  <a:pt x="434034" y="434221"/>
                </a:moveTo>
                <a:lnTo>
                  <a:pt x="414020" y="434221"/>
                </a:lnTo>
                <a:lnTo>
                  <a:pt x="420369" y="440571"/>
                </a:lnTo>
                <a:lnTo>
                  <a:pt x="440381" y="440571"/>
                </a:lnTo>
                <a:lnTo>
                  <a:pt x="434034" y="434221"/>
                </a:lnTo>
                <a:close/>
              </a:path>
              <a:path w="2400935" h="2401570">
                <a:moveTo>
                  <a:pt x="440381" y="440571"/>
                </a:moveTo>
                <a:lnTo>
                  <a:pt x="420370" y="440571"/>
                </a:lnTo>
                <a:lnTo>
                  <a:pt x="426719" y="446921"/>
                </a:lnTo>
                <a:lnTo>
                  <a:pt x="446728" y="446921"/>
                </a:lnTo>
                <a:lnTo>
                  <a:pt x="440381" y="440571"/>
                </a:lnTo>
                <a:close/>
              </a:path>
              <a:path w="2400935" h="2401570">
                <a:moveTo>
                  <a:pt x="446728" y="446921"/>
                </a:moveTo>
                <a:lnTo>
                  <a:pt x="426720" y="446921"/>
                </a:lnTo>
                <a:lnTo>
                  <a:pt x="433069" y="453271"/>
                </a:lnTo>
                <a:lnTo>
                  <a:pt x="453076" y="453271"/>
                </a:lnTo>
                <a:lnTo>
                  <a:pt x="446728" y="446921"/>
                </a:lnTo>
                <a:close/>
              </a:path>
              <a:path w="2400935" h="2401570">
                <a:moveTo>
                  <a:pt x="453076" y="453271"/>
                </a:moveTo>
                <a:lnTo>
                  <a:pt x="433070" y="453271"/>
                </a:lnTo>
                <a:lnTo>
                  <a:pt x="439419" y="459621"/>
                </a:lnTo>
                <a:lnTo>
                  <a:pt x="459423" y="459621"/>
                </a:lnTo>
                <a:lnTo>
                  <a:pt x="453076" y="453271"/>
                </a:lnTo>
                <a:close/>
              </a:path>
              <a:path w="2400935" h="2401570">
                <a:moveTo>
                  <a:pt x="459423" y="459621"/>
                </a:moveTo>
                <a:lnTo>
                  <a:pt x="439420" y="459621"/>
                </a:lnTo>
                <a:lnTo>
                  <a:pt x="445769" y="465971"/>
                </a:lnTo>
                <a:lnTo>
                  <a:pt x="465770" y="465971"/>
                </a:lnTo>
                <a:lnTo>
                  <a:pt x="459423" y="459621"/>
                </a:lnTo>
                <a:close/>
              </a:path>
              <a:path w="2400935" h="2401570">
                <a:moveTo>
                  <a:pt x="465770" y="465971"/>
                </a:moveTo>
                <a:lnTo>
                  <a:pt x="445770" y="465971"/>
                </a:lnTo>
                <a:lnTo>
                  <a:pt x="452119" y="472321"/>
                </a:lnTo>
                <a:lnTo>
                  <a:pt x="472117" y="472321"/>
                </a:lnTo>
                <a:lnTo>
                  <a:pt x="465770" y="465971"/>
                </a:lnTo>
                <a:close/>
              </a:path>
              <a:path w="2400935" h="2401570">
                <a:moveTo>
                  <a:pt x="472117" y="472321"/>
                </a:moveTo>
                <a:lnTo>
                  <a:pt x="452120" y="472321"/>
                </a:lnTo>
                <a:lnTo>
                  <a:pt x="458469" y="478671"/>
                </a:lnTo>
                <a:lnTo>
                  <a:pt x="478465" y="478671"/>
                </a:lnTo>
                <a:lnTo>
                  <a:pt x="472117" y="472321"/>
                </a:lnTo>
                <a:close/>
              </a:path>
              <a:path w="2400935" h="2401570">
                <a:moveTo>
                  <a:pt x="478465" y="478671"/>
                </a:moveTo>
                <a:lnTo>
                  <a:pt x="458470" y="478671"/>
                </a:lnTo>
                <a:lnTo>
                  <a:pt x="464819" y="485021"/>
                </a:lnTo>
                <a:lnTo>
                  <a:pt x="484812" y="485021"/>
                </a:lnTo>
                <a:lnTo>
                  <a:pt x="478465" y="478671"/>
                </a:lnTo>
                <a:close/>
              </a:path>
              <a:path w="2400935" h="2401570">
                <a:moveTo>
                  <a:pt x="484812" y="485021"/>
                </a:moveTo>
                <a:lnTo>
                  <a:pt x="464820" y="485021"/>
                </a:lnTo>
                <a:lnTo>
                  <a:pt x="471169" y="491371"/>
                </a:lnTo>
                <a:lnTo>
                  <a:pt x="491159" y="491371"/>
                </a:lnTo>
                <a:lnTo>
                  <a:pt x="484812" y="485021"/>
                </a:lnTo>
                <a:close/>
              </a:path>
              <a:path w="2400935" h="2401570">
                <a:moveTo>
                  <a:pt x="491159" y="491371"/>
                </a:moveTo>
                <a:lnTo>
                  <a:pt x="471170" y="491371"/>
                </a:lnTo>
                <a:lnTo>
                  <a:pt x="477519" y="497721"/>
                </a:lnTo>
                <a:lnTo>
                  <a:pt x="497506" y="497721"/>
                </a:lnTo>
                <a:lnTo>
                  <a:pt x="491159" y="491371"/>
                </a:lnTo>
                <a:close/>
              </a:path>
              <a:path w="2400935" h="2401570">
                <a:moveTo>
                  <a:pt x="497506" y="497721"/>
                </a:moveTo>
                <a:lnTo>
                  <a:pt x="477520" y="497721"/>
                </a:lnTo>
                <a:lnTo>
                  <a:pt x="483869" y="504071"/>
                </a:lnTo>
                <a:lnTo>
                  <a:pt x="503854" y="504071"/>
                </a:lnTo>
                <a:lnTo>
                  <a:pt x="497506" y="497721"/>
                </a:lnTo>
                <a:close/>
              </a:path>
              <a:path w="2400935" h="2401570">
                <a:moveTo>
                  <a:pt x="503854" y="504071"/>
                </a:moveTo>
                <a:lnTo>
                  <a:pt x="483870" y="504071"/>
                </a:lnTo>
                <a:lnTo>
                  <a:pt x="490219" y="510421"/>
                </a:lnTo>
                <a:lnTo>
                  <a:pt x="510201" y="510421"/>
                </a:lnTo>
                <a:lnTo>
                  <a:pt x="503854" y="504071"/>
                </a:lnTo>
                <a:close/>
              </a:path>
              <a:path w="2400935" h="2401570">
                <a:moveTo>
                  <a:pt x="510201" y="510421"/>
                </a:moveTo>
                <a:lnTo>
                  <a:pt x="490220" y="510421"/>
                </a:lnTo>
                <a:lnTo>
                  <a:pt x="502919" y="523121"/>
                </a:lnTo>
                <a:lnTo>
                  <a:pt x="522895" y="523121"/>
                </a:lnTo>
                <a:lnTo>
                  <a:pt x="510201" y="510421"/>
                </a:lnTo>
                <a:close/>
              </a:path>
              <a:path w="2400935" h="2401570">
                <a:moveTo>
                  <a:pt x="522895" y="523121"/>
                </a:moveTo>
                <a:lnTo>
                  <a:pt x="502920" y="523121"/>
                </a:lnTo>
                <a:lnTo>
                  <a:pt x="509269" y="529471"/>
                </a:lnTo>
                <a:lnTo>
                  <a:pt x="529243" y="529471"/>
                </a:lnTo>
                <a:lnTo>
                  <a:pt x="522895" y="523121"/>
                </a:lnTo>
                <a:close/>
              </a:path>
              <a:path w="2400935" h="2401570">
                <a:moveTo>
                  <a:pt x="529243" y="529471"/>
                </a:moveTo>
                <a:lnTo>
                  <a:pt x="509270" y="529471"/>
                </a:lnTo>
                <a:lnTo>
                  <a:pt x="515619" y="535821"/>
                </a:lnTo>
                <a:lnTo>
                  <a:pt x="535590" y="535821"/>
                </a:lnTo>
                <a:lnTo>
                  <a:pt x="529243" y="529471"/>
                </a:lnTo>
                <a:close/>
              </a:path>
              <a:path w="2400935" h="2401570">
                <a:moveTo>
                  <a:pt x="535590" y="535821"/>
                </a:moveTo>
                <a:lnTo>
                  <a:pt x="515620" y="535821"/>
                </a:lnTo>
                <a:lnTo>
                  <a:pt x="521969" y="542171"/>
                </a:lnTo>
                <a:lnTo>
                  <a:pt x="541937" y="542171"/>
                </a:lnTo>
                <a:lnTo>
                  <a:pt x="535590" y="535821"/>
                </a:lnTo>
                <a:close/>
              </a:path>
              <a:path w="2400935" h="2401570">
                <a:moveTo>
                  <a:pt x="541937" y="542171"/>
                </a:moveTo>
                <a:lnTo>
                  <a:pt x="521970" y="542171"/>
                </a:lnTo>
                <a:lnTo>
                  <a:pt x="528319" y="548521"/>
                </a:lnTo>
                <a:lnTo>
                  <a:pt x="548285" y="548521"/>
                </a:lnTo>
                <a:lnTo>
                  <a:pt x="541937" y="542171"/>
                </a:lnTo>
                <a:close/>
              </a:path>
              <a:path w="2400935" h="2401570">
                <a:moveTo>
                  <a:pt x="548285" y="548521"/>
                </a:moveTo>
                <a:lnTo>
                  <a:pt x="528320" y="548521"/>
                </a:lnTo>
                <a:lnTo>
                  <a:pt x="534669" y="554871"/>
                </a:lnTo>
                <a:lnTo>
                  <a:pt x="554632" y="554871"/>
                </a:lnTo>
                <a:lnTo>
                  <a:pt x="548285" y="548521"/>
                </a:lnTo>
                <a:close/>
              </a:path>
              <a:path w="2400935" h="2401570">
                <a:moveTo>
                  <a:pt x="554632" y="554871"/>
                </a:moveTo>
                <a:lnTo>
                  <a:pt x="534670" y="554871"/>
                </a:lnTo>
                <a:lnTo>
                  <a:pt x="541019" y="561221"/>
                </a:lnTo>
                <a:lnTo>
                  <a:pt x="560979" y="561221"/>
                </a:lnTo>
                <a:lnTo>
                  <a:pt x="554632" y="554871"/>
                </a:lnTo>
                <a:close/>
              </a:path>
              <a:path w="2400935" h="2401570">
                <a:moveTo>
                  <a:pt x="560979" y="561221"/>
                </a:moveTo>
                <a:lnTo>
                  <a:pt x="541020" y="561221"/>
                </a:lnTo>
                <a:lnTo>
                  <a:pt x="547369" y="567571"/>
                </a:lnTo>
                <a:lnTo>
                  <a:pt x="567326" y="567571"/>
                </a:lnTo>
                <a:lnTo>
                  <a:pt x="560979" y="561221"/>
                </a:lnTo>
                <a:close/>
              </a:path>
              <a:path w="2400935" h="2401570">
                <a:moveTo>
                  <a:pt x="567326" y="567571"/>
                </a:moveTo>
                <a:lnTo>
                  <a:pt x="547370" y="567571"/>
                </a:lnTo>
                <a:lnTo>
                  <a:pt x="553720" y="573921"/>
                </a:lnTo>
                <a:lnTo>
                  <a:pt x="573674" y="573921"/>
                </a:lnTo>
                <a:lnTo>
                  <a:pt x="567326" y="567571"/>
                </a:lnTo>
                <a:close/>
              </a:path>
              <a:path w="2400935" h="2401570">
                <a:moveTo>
                  <a:pt x="573674" y="573921"/>
                </a:moveTo>
                <a:lnTo>
                  <a:pt x="553720" y="573921"/>
                </a:lnTo>
                <a:lnTo>
                  <a:pt x="560069" y="580271"/>
                </a:lnTo>
                <a:lnTo>
                  <a:pt x="580021" y="580271"/>
                </a:lnTo>
                <a:lnTo>
                  <a:pt x="573674" y="573921"/>
                </a:lnTo>
                <a:close/>
              </a:path>
              <a:path w="2400935" h="2401570">
                <a:moveTo>
                  <a:pt x="580021" y="580271"/>
                </a:moveTo>
                <a:lnTo>
                  <a:pt x="560070" y="580271"/>
                </a:lnTo>
                <a:lnTo>
                  <a:pt x="566419" y="586621"/>
                </a:lnTo>
                <a:lnTo>
                  <a:pt x="586368" y="586621"/>
                </a:lnTo>
                <a:lnTo>
                  <a:pt x="580021" y="580271"/>
                </a:lnTo>
                <a:close/>
              </a:path>
              <a:path w="2400935" h="2401570">
                <a:moveTo>
                  <a:pt x="586368" y="586621"/>
                </a:moveTo>
                <a:lnTo>
                  <a:pt x="566420" y="586621"/>
                </a:lnTo>
                <a:lnTo>
                  <a:pt x="572769" y="592971"/>
                </a:lnTo>
                <a:lnTo>
                  <a:pt x="592715" y="592971"/>
                </a:lnTo>
                <a:lnTo>
                  <a:pt x="586368" y="586621"/>
                </a:lnTo>
                <a:close/>
              </a:path>
              <a:path w="2400935" h="2401570">
                <a:moveTo>
                  <a:pt x="592715" y="592971"/>
                </a:moveTo>
                <a:lnTo>
                  <a:pt x="572770" y="592971"/>
                </a:lnTo>
                <a:lnTo>
                  <a:pt x="579119" y="599321"/>
                </a:lnTo>
                <a:lnTo>
                  <a:pt x="599063" y="599321"/>
                </a:lnTo>
                <a:lnTo>
                  <a:pt x="592715" y="592971"/>
                </a:lnTo>
                <a:close/>
              </a:path>
              <a:path w="2400935" h="2401570">
                <a:moveTo>
                  <a:pt x="599063" y="599321"/>
                </a:moveTo>
                <a:lnTo>
                  <a:pt x="579120" y="599321"/>
                </a:lnTo>
                <a:lnTo>
                  <a:pt x="585469" y="605671"/>
                </a:lnTo>
                <a:lnTo>
                  <a:pt x="605410" y="605671"/>
                </a:lnTo>
                <a:lnTo>
                  <a:pt x="599063" y="599321"/>
                </a:lnTo>
                <a:close/>
              </a:path>
              <a:path w="2400935" h="2401570">
                <a:moveTo>
                  <a:pt x="605410" y="605671"/>
                </a:moveTo>
                <a:lnTo>
                  <a:pt x="585470" y="605671"/>
                </a:lnTo>
                <a:lnTo>
                  <a:pt x="591819" y="612021"/>
                </a:lnTo>
                <a:lnTo>
                  <a:pt x="611757" y="612021"/>
                </a:lnTo>
                <a:lnTo>
                  <a:pt x="605410" y="605671"/>
                </a:lnTo>
                <a:close/>
              </a:path>
              <a:path w="2400935" h="2401570">
                <a:moveTo>
                  <a:pt x="611757" y="612021"/>
                </a:moveTo>
                <a:lnTo>
                  <a:pt x="591820" y="612021"/>
                </a:lnTo>
                <a:lnTo>
                  <a:pt x="598169" y="618371"/>
                </a:lnTo>
                <a:lnTo>
                  <a:pt x="618104" y="618371"/>
                </a:lnTo>
                <a:lnTo>
                  <a:pt x="611757" y="612021"/>
                </a:lnTo>
                <a:close/>
              </a:path>
              <a:path w="2400935" h="2401570">
                <a:moveTo>
                  <a:pt x="618104" y="618371"/>
                </a:moveTo>
                <a:lnTo>
                  <a:pt x="598169" y="618371"/>
                </a:lnTo>
                <a:lnTo>
                  <a:pt x="604519" y="624721"/>
                </a:lnTo>
                <a:lnTo>
                  <a:pt x="624452" y="624721"/>
                </a:lnTo>
                <a:lnTo>
                  <a:pt x="618104" y="618371"/>
                </a:lnTo>
                <a:close/>
              </a:path>
              <a:path w="2400935" h="2401570">
                <a:moveTo>
                  <a:pt x="624452" y="624721"/>
                </a:moveTo>
                <a:lnTo>
                  <a:pt x="604520" y="624721"/>
                </a:lnTo>
                <a:lnTo>
                  <a:pt x="610869" y="631071"/>
                </a:lnTo>
                <a:lnTo>
                  <a:pt x="630799" y="631071"/>
                </a:lnTo>
                <a:lnTo>
                  <a:pt x="624452" y="624721"/>
                </a:lnTo>
                <a:close/>
              </a:path>
              <a:path w="2400935" h="2401570">
                <a:moveTo>
                  <a:pt x="630799" y="631071"/>
                </a:moveTo>
                <a:lnTo>
                  <a:pt x="610870" y="631071"/>
                </a:lnTo>
                <a:lnTo>
                  <a:pt x="617219" y="637421"/>
                </a:lnTo>
                <a:lnTo>
                  <a:pt x="637146" y="637421"/>
                </a:lnTo>
                <a:lnTo>
                  <a:pt x="630799" y="631071"/>
                </a:lnTo>
                <a:close/>
              </a:path>
              <a:path w="2400935" h="2401570">
                <a:moveTo>
                  <a:pt x="637146" y="637421"/>
                </a:moveTo>
                <a:lnTo>
                  <a:pt x="617220" y="637421"/>
                </a:lnTo>
                <a:lnTo>
                  <a:pt x="623569" y="643771"/>
                </a:lnTo>
                <a:lnTo>
                  <a:pt x="643494" y="643771"/>
                </a:lnTo>
                <a:lnTo>
                  <a:pt x="637146" y="637421"/>
                </a:lnTo>
                <a:close/>
              </a:path>
              <a:path w="2400935" h="2401570">
                <a:moveTo>
                  <a:pt x="643494" y="643771"/>
                </a:moveTo>
                <a:lnTo>
                  <a:pt x="623570" y="643771"/>
                </a:lnTo>
                <a:lnTo>
                  <a:pt x="629919" y="650121"/>
                </a:lnTo>
                <a:lnTo>
                  <a:pt x="649841" y="650121"/>
                </a:lnTo>
                <a:lnTo>
                  <a:pt x="643494" y="643771"/>
                </a:lnTo>
                <a:close/>
              </a:path>
              <a:path w="2400935" h="2401570">
                <a:moveTo>
                  <a:pt x="649841" y="650121"/>
                </a:moveTo>
                <a:lnTo>
                  <a:pt x="629920" y="650121"/>
                </a:lnTo>
                <a:lnTo>
                  <a:pt x="636269" y="656471"/>
                </a:lnTo>
                <a:lnTo>
                  <a:pt x="656188" y="656471"/>
                </a:lnTo>
                <a:lnTo>
                  <a:pt x="649841" y="650121"/>
                </a:lnTo>
                <a:close/>
              </a:path>
              <a:path w="2400935" h="2401570">
                <a:moveTo>
                  <a:pt x="656188" y="656471"/>
                </a:moveTo>
                <a:lnTo>
                  <a:pt x="636270" y="656471"/>
                </a:lnTo>
                <a:lnTo>
                  <a:pt x="642619" y="662821"/>
                </a:lnTo>
                <a:lnTo>
                  <a:pt x="662535" y="662821"/>
                </a:lnTo>
                <a:lnTo>
                  <a:pt x="656188" y="656471"/>
                </a:lnTo>
                <a:close/>
              </a:path>
              <a:path w="2400935" h="2401570">
                <a:moveTo>
                  <a:pt x="662535" y="662821"/>
                </a:moveTo>
                <a:lnTo>
                  <a:pt x="642620" y="662821"/>
                </a:lnTo>
                <a:lnTo>
                  <a:pt x="648969" y="669171"/>
                </a:lnTo>
                <a:lnTo>
                  <a:pt x="668883" y="669171"/>
                </a:lnTo>
                <a:lnTo>
                  <a:pt x="662535" y="662821"/>
                </a:lnTo>
                <a:close/>
              </a:path>
              <a:path w="2400935" h="2401570">
                <a:moveTo>
                  <a:pt x="668883" y="669171"/>
                </a:moveTo>
                <a:lnTo>
                  <a:pt x="648970" y="669171"/>
                </a:lnTo>
                <a:lnTo>
                  <a:pt x="655319" y="675521"/>
                </a:lnTo>
                <a:lnTo>
                  <a:pt x="675230" y="675521"/>
                </a:lnTo>
                <a:lnTo>
                  <a:pt x="668883" y="669171"/>
                </a:lnTo>
                <a:close/>
              </a:path>
              <a:path w="2400935" h="2401570">
                <a:moveTo>
                  <a:pt x="675230" y="675521"/>
                </a:moveTo>
                <a:lnTo>
                  <a:pt x="655320" y="675521"/>
                </a:lnTo>
                <a:lnTo>
                  <a:pt x="661669" y="681871"/>
                </a:lnTo>
                <a:lnTo>
                  <a:pt x="681577" y="681871"/>
                </a:lnTo>
                <a:lnTo>
                  <a:pt x="675230" y="675521"/>
                </a:lnTo>
                <a:close/>
              </a:path>
              <a:path w="2400935" h="2401570">
                <a:moveTo>
                  <a:pt x="681577" y="681871"/>
                </a:moveTo>
                <a:lnTo>
                  <a:pt x="661670" y="681871"/>
                </a:lnTo>
                <a:lnTo>
                  <a:pt x="668019" y="688221"/>
                </a:lnTo>
                <a:lnTo>
                  <a:pt x="687924" y="688221"/>
                </a:lnTo>
                <a:lnTo>
                  <a:pt x="681577" y="681871"/>
                </a:lnTo>
                <a:close/>
              </a:path>
              <a:path w="2400935" h="2401570">
                <a:moveTo>
                  <a:pt x="687924" y="688221"/>
                </a:moveTo>
                <a:lnTo>
                  <a:pt x="668020" y="688221"/>
                </a:lnTo>
                <a:lnTo>
                  <a:pt x="674369" y="694571"/>
                </a:lnTo>
                <a:lnTo>
                  <a:pt x="694272" y="694571"/>
                </a:lnTo>
                <a:lnTo>
                  <a:pt x="687924" y="688221"/>
                </a:lnTo>
                <a:close/>
              </a:path>
              <a:path w="2400935" h="2401570">
                <a:moveTo>
                  <a:pt x="694272" y="694571"/>
                </a:moveTo>
                <a:lnTo>
                  <a:pt x="674370" y="694571"/>
                </a:lnTo>
                <a:lnTo>
                  <a:pt x="687069" y="707271"/>
                </a:lnTo>
                <a:lnTo>
                  <a:pt x="706966" y="707271"/>
                </a:lnTo>
                <a:lnTo>
                  <a:pt x="694272" y="694571"/>
                </a:lnTo>
                <a:close/>
              </a:path>
              <a:path w="2400935" h="2401570">
                <a:moveTo>
                  <a:pt x="706966" y="707271"/>
                </a:moveTo>
                <a:lnTo>
                  <a:pt x="687070" y="707271"/>
                </a:lnTo>
                <a:lnTo>
                  <a:pt x="693419" y="713621"/>
                </a:lnTo>
                <a:lnTo>
                  <a:pt x="713313" y="713621"/>
                </a:lnTo>
                <a:lnTo>
                  <a:pt x="706966" y="707271"/>
                </a:lnTo>
                <a:close/>
              </a:path>
              <a:path w="2400935" h="2401570">
                <a:moveTo>
                  <a:pt x="713313" y="713621"/>
                </a:moveTo>
                <a:lnTo>
                  <a:pt x="693420" y="713621"/>
                </a:lnTo>
                <a:lnTo>
                  <a:pt x="699769" y="719971"/>
                </a:lnTo>
                <a:lnTo>
                  <a:pt x="719661" y="719971"/>
                </a:lnTo>
                <a:lnTo>
                  <a:pt x="713313" y="713621"/>
                </a:lnTo>
                <a:close/>
              </a:path>
              <a:path w="2400935" h="2401570">
                <a:moveTo>
                  <a:pt x="719661" y="719971"/>
                </a:moveTo>
                <a:lnTo>
                  <a:pt x="699770" y="719971"/>
                </a:lnTo>
                <a:lnTo>
                  <a:pt x="706119" y="726321"/>
                </a:lnTo>
                <a:lnTo>
                  <a:pt x="726008" y="726321"/>
                </a:lnTo>
                <a:lnTo>
                  <a:pt x="719661" y="719971"/>
                </a:lnTo>
                <a:close/>
              </a:path>
              <a:path w="2400935" h="2401570">
                <a:moveTo>
                  <a:pt x="726008" y="726321"/>
                </a:moveTo>
                <a:lnTo>
                  <a:pt x="706120" y="726321"/>
                </a:lnTo>
                <a:lnTo>
                  <a:pt x="712469" y="732671"/>
                </a:lnTo>
                <a:lnTo>
                  <a:pt x="732355" y="732671"/>
                </a:lnTo>
                <a:lnTo>
                  <a:pt x="726008" y="726321"/>
                </a:lnTo>
                <a:close/>
              </a:path>
              <a:path w="2400935" h="2401570">
                <a:moveTo>
                  <a:pt x="732355" y="732671"/>
                </a:moveTo>
                <a:lnTo>
                  <a:pt x="712470" y="732671"/>
                </a:lnTo>
                <a:lnTo>
                  <a:pt x="718819" y="739021"/>
                </a:lnTo>
                <a:lnTo>
                  <a:pt x="738702" y="739021"/>
                </a:lnTo>
                <a:lnTo>
                  <a:pt x="732355" y="732671"/>
                </a:lnTo>
                <a:close/>
              </a:path>
              <a:path w="2400935" h="2401570">
                <a:moveTo>
                  <a:pt x="738702" y="739021"/>
                </a:moveTo>
                <a:lnTo>
                  <a:pt x="718820" y="739021"/>
                </a:lnTo>
                <a:lnTo>
                  <a:pt x="725169" y="745371"/>
                </a:lnTo>
                <a:lnTo>
                  <a:pt x="745050" y="745371"/>
                </a:lnTo>
                <a:lnTo>
                  <a:pt x="738702" y="739021"/>
                </a:lnTo>
                <a:close/>
              </a:path>
              <a:path w="2400935" h="2401570">
                <a:moveTo>
                  <a:pt x="745050" y="745371"/>
                </a:moveTo>
                <a:lnTo>
                  <a:pt x="725170" y="745371"/>
                </a:lnTo>
                <a:lnTo>
                  <a:pt x="731519" y="751721"/>
                </a:lnTo>
                <a:lnTo>
                  <a:pt x="751397" y="751721"/>
                </a:lnTo>
                <a:lnTo>
                  <a:pt x="745050" y="745371"/>
                </a:lnTo>
                <a:close/>
              </a:path>
              <a:path w="2400935" h="2401570">
                <a:moveTo>
                  <a:pt x="751397" y="751721"/>
                </a:moveTo>
                <a:lnTo>
                  <a:pt x="731520" y="751721"/>
                </a:lnTo>
                <a:lnTo>
                  <a:pt x="737869" y="758071"/>
                </a:lnTo>
                <a:lnTo>
                  <a:pt x="757744" y="758071"/>
                </a:lnTo>
                <a:lnTo>
                  <a:pt x="751397" y="751721"/>
                </a:lnTo>
                <a:close/>
              </a:path>
              <a:path w="2400935" h="2401570">
                <a:moveTo>
                  <a:pt x="757744" y="758071"/>
                </a:moveTo>
                <a:lnTo>
                  <a:pt x="737870" y="758071"/>
                </a:lnTo>
                <a:lnTo>
                  <a:pt x="750569" y="770771"/>
                </a:lnTo>
                <a:lnTo>
                  <a:pt x="770439" y="770771"/>
                </a:lnTo>
                <a:lnTo>
                  <a:pt x="757744" y="758071"/>
                </a:lnTo>
                <a:close/>
              </a:path>
              <a:path w="2400935" h="2401570">
                <a:moveTo>
                  <a:pt x="770439" y="770771"/>
                </a:moveTo>
                <a:lnTo>
                  <a:pt x="750570" y="770771"/>
                </a:lnTo>
                <a:lnTo>
                  <a:pt x="756919" y="777121"/>
                </a:lnTo>
                <a:lnTo>
                  <a:pt x="776786" y="777121"/>
                </a:lnTo>
                <a:lnTo>
                  <a:pt x="770439" y="770771"/>
                </a:lnTo>
                <a:close/>
              </a:path>
              <a:path w="2400935" h="2401570">
                <a:moveTo>
                  <a:pt x="776786" y="777121"/>
                </a:moveTo>
                <a:lnTo>
                  <a:pt x="756920" y="777121"/>
                </a:lnTo>
                <a:lnTo>
                  <a:pt x="850899" y="871101"/>
                </a:lnTo>
                <a:lnTo>
                  <a:pt x="870726" y="871101"/>
                </a:lnTo>
                <a:lnTo>
                  <a:pt x="776786" y="777121"/>
                </a:lnTo>
                <a:close/>
              </a:path>
              <a:path w="2400935" h="2401570">
                <a:moveTo>
                  <a:pt x="870726" y="871101"/>
                </a:moveTo>
                <a:lnTo>
                  <a:pt x="850900" y="871101"/>
                </a:lnTo>
                <a:lnTo>
                  <a:pt x="908049" y="928251"/>
                </a:lnTo>
                <a:lnTo>
                  <a:pt x="927851" y="928251"/>
                </a:lnTo>
                <a:lnTo>
                  <a:pt x="870726" y="871101"/>
                </a:lnTo>
                <a:close/>
              </a:path>
              <a:path w="2400935" h="2401570">
                <a:moveTo>
                  <a:pt x="927851" y="928251"/>
                </a:moveTo>
                <a:lnTo>
                  <a:pt x="908050" y="928251"/>
                </a:lnTo>
                <a:lnTo>
                  <a:pt x="916939" y="937141"/>
                </a:lnTo>
                <a:lnTo>
                  <a:pt x="936737" y="937141"/>
                </a:lnTo>
                <a:lnTo>
                  <a:pt x="927851" y="928251"/>
                </a:lnTo>
                <a:close/>
              </a:path>
              <a:path w="2400935" h="2401570">
                <a:moveTo>
                  <a:pt x="936737" y="937141"/>
                </a:moveTo>
                <a:lnTo>
                  <a:pt x="916940" y="937141"/>
                </a:lnTo>
                <a:lnTo>
                  <a:pt x="923289" y="943491"/>
                </a:lnTo>
                <a:lnTo>
                  <a:pt x="943084" y="943491"/>
                </a:lnTo>
                <a:lnTo>
                  <a:pt x="936737" y="937141"/>
                </a:lnTo>
                <a:close/>
              </a:path>
              <a:path w="2400935" h="2401570">
                <a:moveTo>
                  <a:pt x="943084" y="943491"/>
                </a:moveTo>
                <a:lnTo>
                  <a:pt x="923290" y="943491"/>
                </a:lnTo>
                <a:lnTo>
                  <a:pt x="929639" y="949841"/>
                </a:lnTo>
                <a:lnTo>
                  <a:pt x="949432" y="949841"/>
                </a:lnTo>
                <a:lnTo>
                  <a:pt x="943084" y="943491"/>
                </a:lnTo>
                <a:close/>
              </a:path>
              <a:path w="2400935" h="2401570">
                <a:moveTo>
                  <a:pt x="949432" y="949841"/>
                </a:moveTo>
                <a:lnTo>
                  <a:pt x="929640" y="949841"/>
                </a:lnTo>
                <a:lnTo>
                  <a:pt x="933450" y="953651"/>
                </a:lnTo>
                <a:lnTo>
                  <a:pt x="953240" y="953651"/>
                </a:lnTo>
                <a:lnTo>
                  <a:pt x="949432" y="949841"/>
                </a:lnTo>
                <a:close/>
              </a:path>
              <a:path w="2400935" h="2401570">
                <a:moveTo>
                  <a:pt x="953240" y="953651"/>
                </a:moveTo>
                <a:lnTo>
                  <a:pt x="933450" y="953651"/>
                </a:lnTo>
                <a:lnTo>
                  <a:pt x="939799" y="960001"/>
                </a:lnTo>
                <a:lnTo>
                  <a:pt x="959587" y="960001"/>
                </a:lnTo>
                <a:lnTo>
                  <a:pt x="953240" y="953651"/>
                </a:lnTo>
                <a:close/>
              </a:path>
              <a:path w="2400935" h="2401570">
                <a:moveTo>
                  <a:pt x="959587" y="960001"/>
                </a:moveTo>
                <a:lnTo>
                  <a:pt x="939800" y="960001"/>
                </a:lnTo>
                <a:lnTo>
                  <a:pt x="946150" y="966351"/>
                </a:lnTo>
                <a:lnTo>
                  <a:pt x="965935" y="966351"/>
                </a:lnTo>
                <a:lnTo>
                  <a:pt x="959587" y="960001"/>
                </a:lnTo>
                <a:close/>
              </a:path>
              <a:path w="2400935" h="2401570">
                <a:moveTo>
                  <a:pt x="965935" y="966351"/>
                </a:moveTo>
                <a:lnTo>
                  <a:pt x="946150" y="966351"/>
                </a:lnTo>
                <a:lnTo>
                  <a:pt x="948690" y="968891"/>
                </a:lnTo>
                <a:lnTo>
                  <a:pt x="968473" y="968891"/>
                </a:lnTo>
                <a:lnTo>
                  <a:pt x="965935" y="966351"/>
                </a:lnTo>
                <a:close/>
              </a:path>
              <a:path w="2400935" h="2401570">
                <a:moveTo>
                  <a:pt x="968473" y="968891"/>
                </a:moveTo>
                <a:lnTo>
                  <a:pt x="948690" y="968891"/>
                </a:lnTo>
                <a:lnTo>
                  <a:pt x="958850" y="979051"/>
                </a:lnTo>
                <a:lnTo>
                  <a:pt x="978629" y="979051"/>
                </a:lnTo>
                <a:lnTo>
                  <a:pt x="968473" y="968891"/>
                </a:lnTo>
                <a:close/>
              </a:path>
              <a:path w="2400935" h="2401570">
                <a:moveTo>
                  <a:pt x="978629" y="979051"/>
                </a:moveTo>
                <a:lnTo>
                  <a:pt x="958850" y="979051"/>
                </a:lnTo>
                <a:lnTo>
                  <a:pt x="965200" y="985401"/>
                </a:lnTo>
                <a:lnTo>
                  <a:pt x="984976" y="985401"/>
                </a:lnTo>
                <a:lnTo>
                  <a:pt x="978629" y="979051"/>
                </a:lnTo>
                <a:close/>
              </a:path>
              <a:path w="2400935" h="2401570">
                <a:moveTo>
                  <a:pt x="984976" y="985401"/>
                </a:moveTo>
                <a:lnTo>
                  <a:pt x="965200" y="985401"/>
                </a:lnTo>
                <a:lnTo>
                  <a:pt x="971550" y="991751"/>
                </a:lnTo>
                <a:lnTo>
                  <a:pt x="991324" y="991751"/>
                </a:lnTo>
                <a:lnTo>
                  <a:pt x="984976" y="985401"/>
                </a:lnTo>
                <a:close/>
              </a:path>
              <a:path w="2400935" h="2401570">
                <a:moveTo>
                  <a:pt x="991324" y="991751"/>
                </a:moveTo>
                <a:lnTo>
                  <a:pt x="971550" y="991751"/>
                </a:lnTo>
                <a:lnTo>
                  <a:pt x="977900" y="998101"/>
                </a:lnTo>
                <a:lnTo>
                  <a:pt x="997671" y="998101"/>
                </a:lnTo>
                <a:lnTo>
                  <a:pt x="991324" y="991751"/>
                </a:lnTo>
                <a:close/>
              </a:path>
              <a:path w="2400935" h="2401570">
                <a:moveTo>
                  <a:pt x="997671" y="998101"/>
                </a:moveTo>
                <a:lnTo>
                  <a:pt x="977900" y="998101"/>
                </a:lnTo>
                <a:lnTo>
                  <a:pt x="980439" y="1000641"/>
                </a:lnTo>
                <a:lnTo>
                  <a:pt x="1000210" y="1000641"/>
                </a:lnTo>
                <a:lnTo>
                  <a:pt x="997671" y="998101"/>
                </a:lnTo>
                <a:close/>
              </a:path>
              <a:path w="2400935" h="2401570">
                <a:moveTo>
                  <a:pt x="1000210" y="1000641"/>
                </a:moveTo>
                <a:lnTo>
                  <a:pt x="980440" y="1000641"/>
                </a:lnTo>
                <a:lnTo>
                  <a:pt x="986790" y="1006991"/>
                </a:lnTo>
                <a:lnTo>
                  <a:pt x="1006557" y="1006991"/>
                </a:lnTo>
                <a:lnTo>
                  <a:pt x="1000210" y="1000641"/>
                </a:lnTo>
                <a:close/>
              </a:path>
              <a:path w="2400935" h="2401570">
                <a:moveTo>
                  <a:pt x="1006557" y="1006991"/>
                </a:moveTo>
                <a:lnTo>
                  <a:pt x="986790" y="1006991"/>
                </a:lnTo>
                <a:lnTo>
                  <a:pt x="990600" y="1010801"/>
                </a:lnTo>
                <a:lnTo>
                  <a:pt x="1010365" y="1010801"/>
                </a:lnTo>
                <a:lnTo>
                  <a:pt x="1006557" y="1006991"/>
                </a:lnTo>
                <a:close/>
              </a:path>
              <a:path w="2400935" h="2401570">
                <a:moveTo>
                  <a:pt x="1010365" y="1010801"/>
                </a:moveTo>
                <a:lnTo>
                  <a:pt x="990600" y="1010801"/>
                </a:lnTo>
                <a:lnTo>
                  <a:pt x="993139" y="1013341"/>
                </a:lnTo>
                <a:lnTo>
                  <a:pt x="1012904" y="1013341"/>
                </a:lnTo>
                <a:lnTo>
                  <a:pt x="1010365" y="1010801"/>
                </a:lnTo>
                <a:close/>
              </a:path>
              <a:path w="2400935" h="2401570">
                <a:moveTo>
                  <a:pt x="1012904" y="1013341"/>
                </a:moveTo>
                <a:lnTo>
                  <a:pt x="993140" y="1013341"/>
                </a:lnTo>
                <a:lnTo>
                  <a:pt x="1003300" y="1023501"/>
                </a:lnTo>
                <a:lnTo>
                  <a:pt x="1023060" y="1023501"/>
                </a:lnTo>
                <a:lnTo>
                  <a:pt x="1012904" y="1013341"/>
                </a:lnTo>
                <a:close/>
              </a:path>
              <a:path w="2400935" h="2401570">
                <a:moveTo>
                  <a:pt x="1023060" y="1023501"/>
                </a:moveTo>
                <a:lnTo>
                  <a:pt x="1003300" y="1023501"/>
                </a:lnTo>
                <a:lnTo>
                  <a:pt x="1005839" y="1026041"/>
                </a:lnTo>
                <a:lnTo>
                  <a:pt x="1025599" y="1026041"/>
                </a:lnTo>
                <a:lnTo>
                  <a:pt x="1023060" y="1023501"/>
                </a:lnTo>
                <a:close/>
              </a:path>
              <a:path w="2400935" h="2401570">
                <a:moveTo>
                  <a:pt x="1025599" y="1026041"/>
                </a:moveTo>
                <a:lnTo>
                  <a:pt x="1005840" y="1026041"/>
                </a:lnTo>
                <a:lnTo>
                  <a:pt x="1009649" y="1029851"/>
                </a:lnTo>
                <a:lnTo>
                  <a:pt x="1029407" y="1029851"/>
                </a:lnTo>
                <a:lnTo>
                  <a:pt x="1025599" y="1026041"/>
                </a:lnTo>
                <a:close/>
              </a:path>
              <a:path w="2400935" h="2401570">
                <a:moveTo>
                  <a:pt x="1029407" y="1029851"/>
                </a:moveTo>
                <a:lnTo>
                  <a:pt x="1009650" y="1029851"/>
                </a:lnTo>
                <a:lnTo>
                  <a:pt x="1012189" y="1032391"/>
                </a:lnTo>
                <a:lnTo>
                  <a:pt x="1031946" y="1032391"/>
                </a:lnTo>
                <a:lnTo>
                  <a:pt x="1029407" y="1029851"/>
                </a:lnTo>
                <a:close/>
              </a:path>
              <a:path w="2400935" h="2401570">
                <a:moveTo>
                  <a:pt x="1031946" y="1032391"/>
                </a:moveTo>
                <a:lnTo>
                  <a:pt x="1012190" y="1032391"/>
                </a:lnTo>
                <a:lnTo>
                  <a:pt x="1022350" y="1042551"/>
                </a:lnTo>
                <a:lnTo>
                  <a:pt x="1042102" y="1042551"/>
                </a:lnTo>
                <a:lnTo>
                  <a:pt x="1031946" y="1032391"/>
                </a:lnTo>
                <a:close/>
              </a:path>
              <a:path w="2400935" h="2401570">
                <a:moveTo>
                  <a:pt x="1042102" y="1042551"/>
                </a:moveTo>
                <a:lnTo>
                  <a:pt x="1022350" y="1042551"/>
                </a:lnTo>
                <a:lnTo>
                  <a:pt x="1035050" y="1055251"/>
                </a:lnTo>
                <a:lnTo>
                  <a:pt x="1054796" y="1055251"/>
                </a:lnTo>
                <a:lnTo>
                  <a:pt x="1042102" y="1042551"/>
                </a:lnTo>
                <a:close/>
              </a:path>
              <a:path w="2400935" h="2401570">
                <a:moveTo>
                  <a:pt x="1054796" y="1055251"/>
                </a:moveTo>
                <a:lnTo>
                  <a:pt x="1035050" y="1055251"/>
                </a:lnTo>
                <a:lnTo>
                  <a:pt x="1037590" y="1057791"/>
                </a:lnTo>
                <a:lnTo>
                  <a:pt x="1057335" y="1057791"/>
                </a:lnTo>
                <a:lnTo>
                  <a:pt x="1054796" y="1055251"/>
                </a:lnTo>
                <a:close/>
              </a:path>
              <a:path w="2400935" h="2401570">
                <a:moveTo>
                  <a:pt x="1057335" y="1057791"/>
                </a:moveTo>
                <a:lnTo>
                  <a:pt x="1037590" y="1057791"/>
                </a:lnTo>
                <a:lnTo>
                  <a:pt x="1043940" y="1064141"/>
                </a:lnTo>
                <a:lnTo>
                  <a:pt x="1063682" y="1064141"/>
                </a:lnTo>
                <a:lnTo>
                  <a:pt x="1057335" y="1057791"/>
                </a:lnTo>
                <a:close/>
              </a:path>
              <a:path w="2400935" h="2401570">
                <a:moveTo>
                  <a:pt x="1063682" y="1064141"/>
                </a:moveTo>
                <a:lnTo>
                  <a:pt x="1043940" y="1064141"/>
                </a:lnTo>
                <a:lnTo>
                  <a:pt x="1056640" y="1076841"/>
                </a:lnTo>
                <a:lnTo>
                  <a:pt x="1076377" y="1076841"/>
                </a:lnTo>
                <a:lnTo>
                  <a:pt x="1063682" y="1064141"/>
                </a:lnTo>
                <a:close/>
              </a:path>
              <a:path w="2400935" h="2401570">
                <a:moveTo>
                  <a:pt x="1076377" y="1076841"/>
                </a:moveTo>
                <a:lnTo>
                  <a:pt x="1056640" y="1076841"/>
                </a:lnTo>
                <a:lnTo>
                  <a:pt x="1066800" y="1087001"/>
                </a:lnTo>
                <a:lnTo>
                  <a:pt x="1086533" y="1087001"/>
                </a:lnTo>
                <a:lnTo>
                  <a:pt x="1076377" y="1076841"/>
                </a:lnTo>
                <a:close/>
              </a:path>
              <a:path w="2400935" h="2401570">
                <a:moveTo>
                  <a:pt x="1086533" y="1087001"/>
                </a:moveTo>
                <a:lnTo>
                  <a:pt x="1066800" y="1087001"/>
                </a:lnTo>
                <a:lnTo>
                  <a:pt x="1082040" y="1102241"/>
                </a:lnTo>
                <a:lnTo>
                  <a:pt x="1101766" y="1102241"/>
                </a:lnTo>
                <a:lnTo>
                  <a:pt x="1086533" y="1087001"/>
                </a:lnTo>
                <a:close/>
              </a:path>
              <a:path w="2400935" h="2401570">
                <a:moveTo>
                  <a:pt x="1101766" y="1102241"/>
                </a:moveTo>
                <a:lnTo>
                  <a:pt x="1082040" y="1102241"/>
                </a:lnTo>
                <a:lnTo>
                  <a:pt x="1098549" y="1118751"/>
                </a:lnTo>
                <a:lnTo>
                  <a:pt x="1118269" y="1118751"/>
                </a:lnTo>
                <a:lnTo>
                  <a:pt x="1101766" y="1102241"/>
                </a:lnTo>
                <a:close/>
              </a:path>
              <a:path w="2400935" h="2401570">
                <a:moveTo>
                  <a:pt x="1118269" y="1118751"/>
                </a:moveTo>
                <a:lnTo>
                  <a:pt x="1098550" y="1118751"/>
                </a:lnTo>
                <a:lnTo>
                  <a:pt x="1104900" y="1125101"/>
                </a:lnTo>
                <a:lnTo>
                  <a:pt x="1124616" y="1125101"/>
                </a:lnTo>
                <a:lnTo>
                  <a:pt x="1118269" y="1118751"/>
                </a:lnTo>
                <a:close/>
              </a:path>
              <a:path w="2400935" h="2401570">
                <a:moveTo>
                  <a:pt x="1124616" y="1125101"/>
                </a:moveTo>
                <a:lnTo>
                  <a:pt x="1104900" y="1125101"/>
                </a:lnTo>
                <a:lnTo>
                  <a:pt x="1136650" y="1156851"/>
                </a:lnTo>
                <a:lnTo>
                  <a:pt x="1156353" y="1156851"/>
                </a:lnTo>
                <a:lnTo>
                  <a:pt x="1124616" y="1125101"/>
                </a:lnTo>
                <a:close/>
              </a:path>
              <a:path w="2400935" h="2401570">
                <a:moveTo>
                  <a:pt x="1156353" y="1156851"/>
                </a:moveTo>
                <a:lnTo>
                  <a:pt x="1136650" y="1156851"/>
                </a:lnTo>
                <a:lnTo>
                  <a:pt x="1139190" y="1159391"/>
                </a:lnTo>
                <a:lnTo>
                  <a:pt x="1158891" y="1159391"/>
                </a:lnTo>
                <a:lnTo>
                  <a:pt x="1156353" y="1156851"/>
                </a:lnTo>
                <a:close/>
              </a:path>
              <a:path w="2400935" h="2401570">
                <a:moveTo>
                  <a:pt x="1158891" y="1159391"/>
                </a:moveTo>
                <a:lnTo>
                  <a:pt x="1139190" y="1159391"/>
                </a:lnTo>
                <a:lnTo>
                  <a:pt x="1151890" y="1172091"/>
                </a:lnTo>
                <a:lnTo>
                  <a:pt x="1171586" y="1172091"/>
                </a:lnTo>
                <a:lnTo>
                  <a:pt x="1158891" y="1159391"/>
                </a:lnTo>
                <a:close/>
              </a:path>
              <a:path w="2400935" h="2401570">
                <a:moveTo>
                  <a:pt x="1171586" y="1172091"/>
                </a:moveTo>
                <a:lnTo>
                  <a:pt x="1151890" y="1172091"/>
                </a:lnTo>
                <a:lnTo>
                  <a:pt x="1164590" y="1184791"/>
                </a:lnTo>
                <a:lnTo>
                  <a:pt x="1184281" y="1184791"/>
                </a:lnTo>
                <a:lnTo>
                  <a:pt x="1171586" y="1172091"/>
                </a:lnTo>
                <a:close/>
              </a:path>
              <a:path w="2400935" h="2401570">
                <a:moveTo>
                  <a:pt x="1184281" y="1184791"/>
                </a:moveTo>
                <a:lnTo>
                  <a:pt x="1164590" y="1184791"/>
                </a:lnTo>
                <a:lnTo>
                  <a:pt x="1168399" y="1188601"/>
                </a:lnTo>
                <a:lnTo>
                  <a:pt x="1188089" y="1188601"/>
                </a:lnTo>
                <a:lnTo>
                  <a:pt x="1184281" y="1184791"/>
                </a:lnTo>
                <a:close/>
              </a:path>
              <a:path w="2400935" h="2401570">
                <a:moveTo>
                  <a:pt x="1188089" y="1188601"/>
                </a:moveTo>
                <a:lnTo>
                  <a:pt x="1168400" y="1188601"/>
                </a:lnTo>
                <a:lnTo>
                  <a:pt x="1170939" y="1191141"/>
                </a:lnTo>
                <a:lnTo>
                  <a:pt x="1190628" y="1191141"/>
                </a:lnTo>
                <a:lnTo>
                  <a:pt x="1188089" y="1188601"/>
                </a:lnTo>
                <a:close/>
              </a:path>
              <a:path w="2400935" h="2401570">
                <a:moveTo>
                  <a:pt x="1190628" y="1191141"/>
                </a:moveTo>
                <a:lnTo>
                  <a:pt x="1170940" y="1191141"/>
                </a:lnTo>
                <a:lnTo>
                  <a:pt x="1212850" y="1233051"/>
                </a:lnTo>
                <a:lnTo>
                  <a:pt x="1232520" y="1233051"/>
                </a:lnTo>
                <a:lnTo>
                  <a:pt x="1190628" y="1191141"/>
                </a:lnTo>
                <a:close/>
              </a:path>
              <a:path w="2400935" h="2401570">
                <a:moveTo>
                  <a:pt x="1232520" y="1233051"/>
                </a:moveTo>
                <a:lnTo>
                  <a:pt x="1212850" y="1233051"/>
                </a:lnTo>
                <a:lnTo>
                  <a:pt x="1247139" y="1267341"/>
                </a:lnTo>
                <a:lnTo>
                  <a:pt x="1266795" y="1267341"/>
                </a:lnTo>
                <a:lnTo>
                  <a:pt x="1232520" y="1233051"/>
                </a:lnTo>
                <a:close/>
              </a:path>
              <a:path w="2400935" h="2401570">
                <a:moveTo>
                  <a:pt x="1266795" y="1267341"/>
                </a:moveTo>
                <a:lnTo>
                  <a:pt x="1247140" y="1267341"/>
                </a:lnTo>
                <a:lnTo>
                  <a:pt x="1257299" y="1277501"/>
                </a:lnTo>
                <a:lnTo>
                  <a:pt x="1276951" y="1277501"/>
                </a:lnTo>
                <a:lnTo>
                  <a:pt x="1266795" y="1267341"/>
                </a:lnTo>
                <a:close/>
              </a:path>
              <a:path w="2400935" h="2401570">
                <a:moveTo>
                  <a:pt x="1276951" y="1277501"/>
                </a:moveTo>
                <a:lnTo>
                  <a:pt x="1257300" y="1277501"/>
                </a:lnTo>
                <a:lnTo>
                  <a:pt x="1278890" y="1299091"/>
                </a:lnTo>
                <a:lnTo>
                  <a:pt x="1298531" y="1299091"/>
                </a:lnTo>
                <a:lnTo>
                  <a:pt x="1276951" y="1277501"/>
                </a:lnTo>
                <a:close/>
              </a:path>
              <a:path w="2400935" h="2401570">
                <a:moveTo>
                  <a:pt x="1298531" y="1299091"/>
                </a:moveTo>
                <a:lnTo>
                  <a:pt x="1278890" y="1299091"/>
                </a:lnTo>
                <a:lnTo>
                  <a:pt x="1282700" y="1302901"/>
                </a:lnTo>
                <a:lnTo>
                  <a:pt x="1302340" y="1302901"/>
                </a:lnTo>
                <a:lnTo>
                  <a:pt x="1298531" y="1299091"/>
                </a:lnTo>
                <a:close/>
              </a:path>
              <a:path w="2400935" h="2401570">
                <a:moveTo>
                  <a:pt x="1302340" y="1302901"/>
                </a:moveTo>
                <a:lnTo>
                  <a:pt x="1282700" y="1302901"/>
                </a:lnTo>
                <a:lnTo>
                  <a:pt x="1295400" y="1315601"/>
                </a:lnTo>
                <a:lnTo>
                  <a:pt x="1315034" y="1315601"/>
                </a:lnTo>
                <a:lnTo>
                  <a:pt x="1302340" y="1302901"/>
                </a:lnTo>
                <a:close/>
              </a:path>
              <a:path w="2400935" h="2401570">
                <a:moveTo>
                  <a:pt x="1315034" y="1315601"/>
                </a:moveTo>
                <a:lnTo>
                  <a:pt x="1295400" y="1315601"/>
                </a:lnTo>
                <a:lnTo>
                  <a:pt x="1304290" y="1324491"/>
                </a:lnTo>
                <a:lnTo>
                  <a:pt x="1323920" y="1324491"/>
                </a:lnTo>
                <a:lnTo>
                  <a:pt x="1315034" y="1315601"/>
                </a:lnTo>
                <a:close/>
              </a:path>
              <a:path w="2400935" h="2401570">
                <a:moveTo>
                  <a:pt x="1323920" y="1324491"/>
                </a:moveTo>
                <a:lnTo>
                  <a:pt x="1304290" y="1324491"/>
                </a:lnTo>
                <a:lnTo>
                  <a:pt x="1308100" y="1328301"/>
                </a:lnTo>
                <a:lnTo>
                  <a:pt x="1327729" y="1328301"/>
                </a:lnTo>
                <a:lnTo>
                  <a:pt x="1323920" y="1324491"/>
                </a:lnTo>
                <a:close/>
              </a:path>
              <a:path w="2400935" h="2401570">
                <a:moveTo>
                  <a:pt x="1327729" y="1328301"/>
                </a:moveTo>
                <a:lnTo>
                  <a:pt x="1308100" y="1328301"/>
                </a:lnTo>
                <a:lnTo>
                  <a:pt x="1310640" y="1330841"/>
                </a:lnTo>
                <a:lnTo>
                  <a:pt x="1330268" y="1330841"/>
                </a:lnTo>
                <a:lnTo>
                  <a:pt x="1327729" y="1328301"/>
                </a:lnTo>
                <a:close/>
              </a:path>
              <a:path w="2400935" h="2401570">
                <a:moveTo>
                  <a:pt x="1330268" y="1330841"/>
                </a:moveTo>
                <a:lnTo>
                  <a:pt x="1310640" y="1330841"/>
                </a:lnTo>
                <a:lnTo>
                  <a:pt x="1314450" y="1334651"/>
                </a:lnTo>
                <a:lnTo>
                  <a:pt x="1334076" y="1334651"/>
                </a:lnTo>
                <a:lnTo>
                  <a:pt x="1330268" y="1330841"/>
                </a:lnTo>
                <a:close/>
              </a:path>
              <a:path w="2400935" h="2401570">
                <a:moveTo>
                  <a:pt x="1334076" y="1334651"/>
                </a:moveTo>
                <a:lnTo>
                  <a:pt x="1314450" y="1334651"/>
                </a:lnTo>
                <a:lnTo>
                  <a:pt x="1327150" y="1347351"/>
                </a:lnTo>
                <a:lnTo>
                  <a:pt x="1346771" y="1347351"/>
                </a:lnTo>
                <a:lnTo>
                  <a:pt x="1334076" y="1334651"/>
                </a:lnTo>
                <a:close/>
              </a:path>
              <a:path w="2400935" h="2401570">
                <a:moveTo>
                  <a:pt x="1346771" y="1347351"/>
                </a:moveTo>
                <a:lnTo>
                  <a:pt x="1327150" y="1347351"/>
                </a:lnTo>
                <a:lnTo>
                  <a:pt x="1346200" y="1366401"/>
                </a:lnTo>
                <a:lnTo>
                  <a:pt x="1365812" y="1366401"/>
                </a:lnTo>
                <a:lnTo>
                  <a:pt x="1346771" y="1347351"/>
                </a:lnTo>
                <a:close/>
              </a:path>
              <a:path w="2400935" h="2401570">
                <a:moveTo>
                  <a:pt x="1365812" y="1366401"/>
                </a:moveTo>
                <a:lnTo>
                  <a:pt x="1346200" y="1366401"/>
                </a:lnTo>
                <a:lnTo>
                  <a:pt x="1386839" y="1407041"/>
                </a:lnTo>
                <a:lnTo>
                  <a:pt x="1406435" y="1407041"/>
                </a:lnTo>
                <a:lnTo>
                  <a:pt x="1365812" y="1366401"/>
                </a:lnTo>
                <a:close/>
              </a:path>
              <a:path w="2400935" h="2401570">
                <a:moveTo>
                  <a:pt x="1406435" y="1407041"/>
                </a:moveTo>
                <a:lnTo>
                  <a:pt x="1386840" y="1407041"/>
                </a:lnTo>
                <a:lnTo>
                  <a:pt x="1403350" y="1423551"/>
                </a:lnTo>
                <a:lnTo>
                  <a:pt x="1422938" y="1423551"/>
                </a:lnTo>
                <a:lnTo>
                  <a:pt x="1406435" y="1407041"/>
                </a:lnTo>
                <a:close/>
              </a:path>
              <a:path w="2400935" h="2401570">
                <a:moveTo>
                  <a:pt x="1422938" y="1423551"/>
                </a:moveTo>
                <a:lnTo>
                  <a:pt x="1403350" y="1423551"/>
                </a:lnTo>
                <a:lnTo>
                  <a:pt x="1405890" y="1426091"/>
                </a:lnTo>
                <a:lnTo>
                  <a:pt x="1425477" y="1426091"/>
                </a:lnTo>
                <a:lnTo>
                  <a:pt x="1422938" y="1423551"/>
                </a:lnTo>
                <a:close/>
              </a:path>
              <a:path w="2400935" h="2401570">
                <a:moveTo>
                  <a:pt x="1425477" y="1426091"/>
                </a:moveTo>
                <a:lnTo>
                  <a:pt x="1405890" y="1426091"/>
                </a:lnTo>
                <a:lnTo>
                  <a:pt x="1409699" y="1429901"/>
                </a:lnTo>
                <a:lnTo>
                  <a:pt x="1429285" y="1429901"/>
                </a:lnTo>
                <a:lnTo>
                  <a:pt x="1425477" y="1426091"/>
                </a:lnTo>
                <a:close/>
              </a:path>
              <a:path w="2400935" h="2401570">
                <a:moveTo>
                  <a:pt x="1429285" y="1429901"/>
                </a:moveTo>
                <a:lnTo>
                  <a:pt x="1409700" y="1429901"/>
                </a:lnTo>
                <a:lnTo>
                  <a:pt x="1437640" y="1457841"/>
                </a:lnTo>
                <a:lnTo>
                  <a:pt x="1457213" y="1457841"/>
                </a:lnTo>
                <a:lnTo>
                  <a:pt x="1429285" y="1429901"/>
                </a:lnTo>
                <a:close/>
              </a:path>
              <a:path w="2400935" h="2401570">
                <a:moveTo>
                  <a:pt x="1457213" y="1457841"/>
                </a:moveTo>
                <a:lnTo>
                  <a:pt x="1437640" y="1457841"/>
                </a:lnTo>
                <a:lnTo>
                  <a:pt x="1441450" y="1461651"/>
                </a:lnTo>
                <a:lnTo>
                  <a:pt x="1461021" y="1461651"/>
                </a:lnTo>
                <a:lnTo>
                  <a:pt x="1457213" y="1457841"/>
                </a:lnTo>
                <a:close/>
              </a:path>
              <a:path w="2400935" h="2401570">
                <a:moveTo>
                  <a:pt x="1461021" y="1461651"/>
                </a:moveTo>
                <a:lnTo>
                  <a:pt x="1441450" y="1461651"/>
                </a:lnTo>
                <a:lnTo>
                  <a:pt x="1454150" y="1474351"/>
                </a:lnTo>
                <a:lnTo>
                  <a:pt x="1473716" y="1474351"/>
                </a:lnTo>
                <a:lnTo>
                  <a:pt x="1461021" y="1461651"/>
                </a:lnTo>
                <a:close/>
              </a:path>
              <a:path w="2400935" h="2401570">
                <a:moveTo>
                  <a:pt x="1473716" y="1474351"/>
                </a:moveTo>
                <a:lnTo>
                  <a:pt x="1454150" y="1474351"/>
                </a:lnTo>
                <a:lnTo>
                  <a:pt x="1466850" y="1487051"/>
                </a:lnTo>
                <a:lnTo>
                  <a:pt x="1486410" y="1487051"/>
                </a:lnTo>
                <a:lnTo>
                  <a:pt x="1473716" y="1474351"/>
                </a:lnTo>
                <a:close/>
              </a:path>
              <a:path w="2400935" h="2401570">
                <a:moveTo>
                  <a:pt x="1486410" y="1487051"/>
                </a:moveTo>
                <a:lnTo>
                  <a:pt x="1466850" y="1487051"/>
                </a:lnTo>
                <a:lnTo>
                  <a:pt x="1469390" y="1489591"/>
                </a:lnTo>
                <a:lnTo>
                  <a:pt x="1488949" y="1489591"/>
                </a:lnTo>
                <a:lnTo>
                  <a:pt x="1486410" y="1487051"/>
                </a:lnTo>
                <a:close/>
              </a:path>
              <a:path w="2400935" h="2401570">
                <a:moveTo>
                  <a:pt x="1488949" y="1489591"/>
                </a:moveTo>
                <a:lnTo>
                  <a:pt x="1469390" y="1489591"/>
                </a:lnTo>
                <a:lnTo>
                  <a:pt x="1473200" y="1493401"/>
                </a:lnTo>
                <a:lnTo>
                  <a:pt x="1492758" y="1493401"/>
                </a:lnTo>
                <a:lnTo>
                  <a:pt x="1488949" y="1489591"/>
                </a:lnTo>
                <a:close/>
              </a:path>
              <a:path w="2400935" h="2401570">
                <a:moveTo>
                  <a:pt x="1492758" y="1493401"/>
                </a:moveTo>
                <a:lnTo>
                  <a:pt x="1473200" y="1493401"/>
                </a:lnTo>
                <a:lnTo>
                  <a:pt x="1475740" y="1495941"/>
                </a:lnTo>
                <a:lnTo>
                  <a:pt x="1495297" y="1495941"/>
                </a:lnTo>
                <a:lnTo>
                  <a:pt x="1492758" y="1493401"/>
                </a:lnTo>
                <a:close/>
              </a:path>
              <a:path w="2400935" h="2401570">
                <a:moveTo>
                  <a:pt x="1495297" y="1495941"/>
                </a:moveTo>
                <a:lnTo>
                  <a:pt x="1475740" y="1495941"/>
                </a:lnTo>
                <a:lnTo>
                  <a:pt x="1485900" y="1506101"/>
                </a:lnTo>
                <a:lnTo>
                  <a:pt x="1505452" y="1506101"/>
                </a:lnTo>
                <a:lnTo>
                  <a:pt x="1495297" y="1495941"/>
                </a:lnTo>
                <a:close/>
              </a:path>
              <a:path w="2400935" h="2401570">
                <a:moveTo>
                  <a:pt x="1505452" y="1506101"/>
                </a:moveTo>
                <a:lnTo>
                  <a:pt x="1485900" y="1506101"/>
                </a:lnTo>
                <a:lnTo>
                  <a:pt x="1498600" y="1518801"/>
                </a:lnTo>
                <a:lnTo>
                  <a:pt x="1518147" y="1518801"/>
                </a:lnTo>
                <a:lnTo>
                  <a:pt x="1505452" y="1506101"/>
                </a:lnTo>
                <a:close/>
              </a:path>
              <a:path w="2400935" h="2401570">
                <a:moveTo>
                  <a:pt x="1518147" y="1518801"/>
                </a:moveTo>
                <a:lnTo>
                  <a:pt x="1498600" y="1518801"/>
                </a:lnTo>
                <a:lnTo>
                  <a:pt x="1501139" y="1521341"/>
                </a:lnTo>
                <a:lnTo>
                  <a:pt x="1520686" y="1521341"/>
                </a:lnTo>
                <a:lnTo>
                  <a:pt x="1518147" y="1518801"/>
                </a:lnTo>
                <a:close/>
              </a:path>
              <a:path w="2400935" h="2401570">
                <a:moveTo>
                  <a:pt x="1520686" y="1521341"/>
                </a:moveTo>
                <a:lnTo>
                  <a:pt x="1501140" y="1521341"/>
                </a:lnTo>
                <a:lnTo>
                  <a:pt x="1520189" y="1540391"/>
                </a:lnTo>
                <a:lnTo>
                  <a:pt x="1539727" y="1540391"/>
                </a:lnTo>
                <a:lnTo>
                  <a:pt x="1520686" y="1521341"/>
                </a:lnTo>
                <a:close/>
              </a:path>
              <a:path w="2400935" h="2401570">
                <a:moveTo>
                  <a:pt x="1539727" y="1540391"/>
                </a:moveTo>
                <a:lnTo>
                  <a:pt x="1520190" y="1540391"/>
                </a:lnTo>
                <a:lnTo>
                  <a:pt x="1523999" y="1544201"/>
                </a:lnTo>
                <a:lnTo>
                  <a:pt x="1543536" y="1544201"/>
                </a:lnTo>
                <a:lnTo>
                  <a:pt x="1539727" y="1540391"/>
                </a:lnTo>
                <a:close/>
              </a:path>
              <a:path w="2400935" h="2401570">
                <a:moveTo>
                  <a:pt x="1543536" y="1544201"/>
                </a:moveTo>
                <a:lnTo>
                  <a:pt x="1524000" y="1544201"/>
                </a:lnTo>
                <a:lnTo>
                  <a:pt x="1526540" y="1546741"/>
                </a:lnTo>
                <a:lnTo>
                  <a:pt x="1546075" y="1546741"/>
                </a:lnTo>
                <a:lnTo>
                  <a:pt x="1543536" y="1544201"/>
                </a:lnTo>
                <a:close/>
              </a:path>
              <a:path w="2400935" h="2401570">
                <a:moveTo>
                  <a:pt x="1546075" y="1546741"/>
                </a:moveTo>
                <a:lnTo>
                  <a:pt x="1526540" y="1546741"/>
                </a:lnTo>
                <a:lnTo>
                  <a:pt x="1530350" y="1550551"/>
                </a:lnTo>
                <a:lnTo>
                  <a:pt x="1549883" y="1550551"/>
                </a:lnTo>
                <a:lnTo>
                  <a:pt x="1546075" y="1546741"/>
                </a:lnTo>
                <a:close/>
              </a:path>
              <a:path w="2400935" h="2401570">
                <a:moveTo>
                  <a:pt x="1549883" y="1550551"/>
                </a:moveTo>
                <a:lnTo>
                  <a:pt x="1530350" y="1550551"/>
                </a:lnTo>
                <a:lnTo>
                  <a:pt x="1551939" y="1572141"/>
                </a:lnTo>
                <a:lnTo>
                  <a:pt x="1571464" y="1572141"/>
                </a:lnTo>
                <a:lnTo>
                  <a:pt x="1549883" y="1550551"/>
                </a:lnTo>
                <a:close/>
              </a:path>
              <a:path w="2400935" h="2401570">
                <a:moveTo>
                  <a:pt x="1571464" y="1572141"/>
                </a:moveTo>
                <a:lnTo>
                  <a:pt x="1551940" y="1572141"/>
                </a:lnTo>
                <a:lnTo>
                  <a:pt x="1555749" y="1575951"/>
                </a:lnTo>
                <a:lnTo>
                  <a:pt x="1575272" y="1575951"/>
                </a:lnTo>
                <a:lnTo>
                  <a:pt x="1571464" y="1572141"/>
                </a:lnTo>
                <a:close/>
              </a:path>
              <a:path w="2400935" h="2401570">
                <a:moveTo>
                  <a:pt x="1575272" y="1575951"/>
                </a:moveTo>
                <a:lnTo>
                  <a:pt x="1555750" y="1575951"/>
                </a:lnTo>
                <a:lnTo>
                  <a:pt x="1558290" y="1578491"/>
                </a:lnTo>
                <a:lnTo>
                  <a:pt x="1577811" y="1578491"/>
                </a:lnTo>
                <a:lnTo>
                  <a:pt x="1575272" y="1575951"/>
                </a:lnTo>
                <a:close/>
              </a:path>
              <a:path w="2400935" h="2401570">
                <a:moveTo>
                  <a:pt x="1577811" y="1578491"/>
                </a:moveTo>
                <a:lnTo>
                  <a:pt x="1558290" y="1578491"/>
                </a:lnTo>
                <a:lnTo>
                  <a:pt x="1570990" y="1591191"/>
                </a:lnTo>
                <a:lnTo>
                  <a:pt x="1590505" y="1591191"/>
                </a:lnTo>
                <a:lnTo>
                  <a:pt x="1577811" y="1578491"/>
                </a:lnTo>
                <a:close/>
              </a:path>
              <a:path w="2400935" h="2401570">
                <a:moveTo>
                  <a:pt x="2201112" y="2202061"/>
                </a:moveTo>
                <a:lnTo>
                  <a:pt x="2181860" y="2202061"/>
                </a:lnTo>
                <a:lnTo>
                  <a:pt x="2381250" y="2401451"/>
                </a:lnTo>
                <a:lnTo>
                  <a:pt x="2400417" y="2401451"/>
                </a:lnTo>
                <a:lnTo>
                  <a:pt x="2201112" y="2202061"/>
                </a:lnTo>
                <a:close/>
              </a:path>
              <a:path w="2400935" h="2401570">
                <a:moveTo>
                  <a:pt x="2198574" y="2199521"/>
                </a:moveTo>
                <a:lnTo>
                  <a:pt x="2179320" y="2199521"/>
                </a:lnTo>
                <a:lnTo>
                  <a:pt x="2180590" y="2200791"/>
                </a:lnTo>
                <a:lnTo>
                  <a:pt x="2199843" y="2200791"/>
                </a:lnTo>
                <a:lnTo>
                  <a:pt x="2198574" y="2199521"/>
                </a:lnTo>
                <a:close/>
              </a:path>
              <a:path w="2400935" h="2401570">
                <a:moveTo>
                  <a:pt x="2194765" y="2195711"/>
                </a:moveTo>
                <a:lnTo>
                  <a:pt x="2175510" y="2195711"/>
                </a:lnTo>
                <a:lnTo>
                  <a:pt x="2178050" y="2198251"/>
                </a:lnTo>
                <a:lnTo>
                  <a:pt x="2197304" y="2198251"/>
                </a:lnTo>
                <a:lnTo>
                  <a:pt x="2194765" y="2195711"/>
                </a:lnTo>
                <a:close/>
              </a:path>
              <a:path w="2400935" h="2401570">
                <a:moveTo>
                  <a:pt x="2192226" y="2193171"/>
                </a:moveTo>
                <a:lnTo>
                  <a:pt x="2172970" y="2193171"/>
                </a:lnTo>
                <a:lnTo>
                  <a:pt x="2174240" y="2194441"/>
                </a:lnTo>
                <a:lnTo>
                  <a:pt x="2193496" y="2194441"/>
                </a:lnTo>
                <a:lnTo>
                  <a:pt x="2192226" y="2193171"/>
                </a:lnTo>
                <a:close/>
              </a:path>
              <a:path w="2400935" h="2401570">
                <a:moveTo>
                  <a:pt x="2188418" y="2189361"/>
                </a:moveTo>
                <a:lnTo>
                  <a:pt x="2169160" y="2189361"/>
                </a:lnTo>
                <a:lnTo>
                  <a:pt x="2171700" y="2191901"/>
                </a:lnTo>
                <a:lnTo>
                  <a:pt x="2190957" y="2191901"/>
                </a:lnTo>
                <a:lnTo>
                  <a:pt x="2188418" y="2189361"/>
                </a:lnTo>
                <a:close/>
              </a:path>
              <a:path w="2400935" h="2401570">
                <a:moveTo>
                  <a:pt x="2185879" y="2186821"/>
                </a:moveTo>
                <a:lnTo>
                  <a:pt x="2166620" y="2186821"/>
                </a:lnTo>
                <a:lnTo>
                  <a:pt x="2167890" y="2188091"/>
                </a:lnTo>
                <a:lnTo>
                  <a:pt x="2187148" y="2188091"/>
                </a:lnTo>
                <a:lnTo>
                  <a:pt x="2185879" y="2186821"/>
                </a:lnTo>
                <a:close/>
              </a:path>
              <a:path w="2400935" h="2401570">
                <a:moveTo>
                  <a:pt x="2182071" y="2183011"/>
                </a:moveTo>
                <a:lnTo>
                  <a:pt x="2162810" y="2183011"/>
                </a:lnTo>
                <a:lnTo>
                  <a:pt x="2165350" y="2185551"/>
                </a:lnTo>
                <a:lnTo>
                  <a:pt x="2184610" y="2185551"/>
                </a:lnTo>
                <a:lnTo>
                  <a:pt x="2182071" y="2183011"/>
                </a:lnTo>
                <a:close/>
              </a:path>
              <a:path w="2400935" h="2401570">
                <a:moveTo>
                  <a:pt x="2179532" y="2180471"/>
                </a:moveTo>
                <a:lnTo>
                  <a:pt x="2160270" y="2180471"/>
                </a:lnTo>
                <a:lnTo>
                  <a:pt x="2161540" y="2181741"/>
                </a:lnTo>
                <a:lnTo>
                  <a:pt x="2180801" y="2181741"/>
                </a:lnTo>
                <a:lnTo>
                  <a:pt x="2179532" y="2180471"/>
                </a:lnTo>
                <a:close/>
              </a:path>
              <a:path w="2400935" h="2401570">
                <a:moveTo>
                  <a:pt x="2175723" y="2176661"/>
                </a:moveTo>
                <a:lnTo>
                  <a:pt x="2156460" y="2176661"/>
                </a:lnTo>
                <a:lnTo>
                  <a:pt x="2159000" y="2179201"/>
                </a:lnTo>
                <a:lnTo>
                  <a:pt x="2178262" y="2179201"/>
                </a:lnTo>
                <a:lnTo>
                  <a:pt x="2175723" y="2176661"/>
                </a:lnTo>
                <a:close/>
              </a:path>
              <a:path w="2400935" h="2401570">
                <a:moveTo>
                  <a:pt x="2173184" y="2174121"/>
                </a:moveTo>
                <a:lnTo>
                  <a:pt x="2153920" y="2174121"/>
                </a:lnTo>
                <a:lnTo>
                  <a:pt x="2155190" y="2175391"/>
                </a:lnTo>
                <a:lnTo>
                  <a:pt x="2174454" y="2175391"/>
                </a:lnTo>
                <a:lnTo>
                  <a:pt x="2173184" y="2174121"/>
                </a:lnTo>
                <a:close/>
              </a:path>
              <a:path w="2400935" h="2401570">
                <a:moveTo>
                  <a:pt x="2169376" y="2170311"/>
                </a:moveTo>
                <a:lnTo>
                  <a:pt x="2150110" y="2170311"/>
                </a:lnTo>
                <a:lnTo>
                  <a:pt x="2152650" y="2172851"/>
                </a:lnTo>
                <a:lnTo>
                  <a:pt x="2171915" y="2172851"/>
                </a:lnTo>
                <a:lnTo>
                  <a:pt x="2169376" y="2170311"/>
                </a:lnTo>
                <a:close/>
              </a:path>
              <a:path w="2400935" h="2401570">
                <a:moveTo>
                  <a:pt x="2166837" y="2167771"/>
                </a:moveTo>
                <a:lnTo>
                  <a:pt x="2147570" y="2167771"/>
                </a:lnTo>
                <a:lnTo>
                  <a:pt x="2148840" y="2169041"/>
                </a:lnTo>
                <a:lnTo>
                  <a:pt x="2168107" y="2169041"/>
                </a:lnTo>
                <a:lnTo>
                  <a:pt x="2166837" y="2167771"/>
                </a:lnTo>
                <a:close/>
              </a:path>
              <a:path w="2400935" h="2401570">
                <a:moveTo>
                  <a:pt x="2163029" y="2163961"/>
                </a:moveTo>
                <a:lnTo>
                  <a:pt x="2143760" y="2163961"/>
                </a:lnTo>
                <a:lnTo>
                  <a:pt x="2146300" y="2166501"/>
                </a:lnTo>
                <a:lnTo>
                  <a:pt x="2165568" y="2166501"/>
                </a:lnTo>
                <a:lnTo>
                  <a:pt x="2163029" y="2163961"/>
                </a:lnTo>
                <a:close/>
              </a:path>
              <a:path w="2400935" h="2401570">
                <a:moveTo>
                  <a:pt x="2160490" y="2161421"/>
                </a:moveTo>
                <a:lnTo>
                  <a:pt x="2141220" y="2161421"/>
                </a:lnTo>
                <a:lnTo>
                  <a:pt x="2142490" y="2162691"/>
                </a:lnTo>
                <a:lnTo>
                  <a:pt x="2161759" y="2162691"/>
                </a:lnTo>
                <a:lnTo>
                  <a:pt x="2160490" y="2161421"/>
                </a:lnTo>
                <a:close/>
              </a:path>
              <a:path w="2400935" h="2401570">
                <a:moveTo>
                  <a:pt x="2156682" y="2157611"/>
                </a:moveTo>
                <a:lnTo>
                  <a:pt x="2137410" y="2157611"/>
                </a:lnTo>
                <a:lnTo>
                  <a:pt x="2139950" y="2160151"/>
                </a:lnTo>
                <a:lnTo>
                  <a:pt x="2159220" y="2160151"/>
                </a:lnTo>
                <a:lnTo>
                  <a:pt x="2156682" y="2157611"/>
                </a:lnTo>
                <a:close/>
              </a:path>
              <a:path w="2400935" h="2401570">
                <a:moveTo>
                  <a:pt x="2154143" y="2155071"/>
                </a:moveTo>
                <a:lnTo>
                  <a:pt x="2134870" y="2155071"/>
                </a:lnTo>
                <a:lnTo>
                  <a:pt x="2136140" y="2156341"/>
                </a:lnTo>
                <a:lnTo>
                  <a:pt x="2155412" y="2156341"/>
                </a:lnTo>
                <a:lnTo>
                  <a:pt x="2154143" y="2155071"/>
                </a:lnTo>
                <a:close/>
              </a:path>
              <a:path w="2400935" h="2401570">
                <a:moveTo>
                  <a:pt x="2150334" y="2151261"/>
                </a:moveTo>
                <a:lnTo>
                  <a:pt x="2131060" y="2151261"/>
                </a:lnTo>
                <a:lnTo>
                  <a:pt x="2133600" y="2153801"/>
                </a:lnTo>
                <a:lnTo>
                  <a:pt x="2152873" y="2153801"/>
                </a:lnTo>
                <a:lnTo>
                  <a:pt x="2150334" y="2151261"/>
                </a:lnTo>
                <a:close/>
              </a:path>
              <a:path w="2400935" h="2401570">
                <a:moveTo>
                  <a:pt x="2147795" y="2148721"/>
                </a:moveTo>
                <a:lnTo>
                  <a:pt x="2128520" y="2148721"/>
                </a:lnTo>
                <a:lnTo>
                  <a:pt x="2129790" y="2149991"/>
                </a:lnTo>
                <a:lnTo>
                  <a:pt x="2149065" y="2149991"/>
                </a:lnTo>
                <a:lnTo>
                  <a:pt x="2147795" y="2148721"/>
                </a:lnTo>
                <a:close/>
              </a:path>
              <a:path w="2400935" h="2401570">
                <a:moveTo>
                  <a:pt x="2143987" y="2144911"/>
                </a:moveTo>
                <a:lnTo>
                  <a:pt x="2124710" y="2144911"/>
                </a:lnTo>
                <a:lnTo>
                  <a:pt x="2127250" y="2147451"/>
                </a:lnTo>
                <a:lnTo>
                  <a:pt x="2146526" y="2147451"/>
                </a:lnTo>
                <a:lnTo>
                  <a:pt x="2143987" y="2144911"/>
                </a:lnTo>
                <a:close/>
              </a:path>
              <a:path w="2400935" h="2401570">
                <a:moveTo>
                  <a:pt x="2141448" y="2142371"/>
                </a:moveTo>
                <a:lnTo>
                  <a:pt x="2122170" y="2142371"/>
                </a:lnTo>
                <a:lnTo>
                  <a:pt x="2123440" y="2143641"/>
                </a:lnTo>
                <a:lnTo>
                  <a:pt x="2142718" y="2143641"/>
                </a:lnTo>
                <a:lnTo>
                  <a:pt x="2141448" y="2142371"/>
                </a:lnTo>
                <a:close/>
              </a:path>
              <a:path w="2400935" h="2401570">
                <a:moveTo>
                  <a:pt x="2137640" y="2138561"/>
                </a:moveTo>
                <a:lnTo>
                  <a:pt x="2118360" y="2138561"/>
                </a:lnTo>
                <a:lnTo>
                  <a:pt x="2120900" y="2141101"/>
                </a:lnTo>
                <a:lnTo>
                  <a:pt x="2140179" y="2141101"/>
                </a:lnTo>
                <a:lnTo>
                  <a:pt x="2137640" y="2138561"/>
                </a:lnTo>
                <a:close/>
              </a:path>
              <a:path w="2400935" h="2401570">
                <a:moveTo>
                  <a:pt x="2135101" y="2136021"/>
                </a:moveTo>
                <a:lnTo>
                  <a:pt x="2115820" y="2136021"/>
                </a:lnTo>
                <a:lnTo>
                  <a:pt x="2117090" y="2137291"/>
                </a:lnTo>
                <a:lnTo>
                  <a:pt x="2136370" y="2137291"/>
                </a:lnTo>
                <a:lnTo>
                  <a:pt x="2135101" y="2136021"/>
                </a:lnTo>
                <a:close/>
              </a:path>
              <a:path w="2400935" h="2401570">
                <a:moveTo>
                  <a:pt x="2131292" y="2132211"/>
                </a:moveTo>
                <a:lnTo>
                  <a:pt x="2112010" y="2132211"/>
                </a:lnTo>
                <a:lnTo>
                  <a:pt x="2114550" y="2134751"/>
                </a:lnTo>
                <a:lnTo>
                  <a:pt x="2133831" y="2134751"/>
                </a:lnTo>
                <a:lnTo>
                  <a:pt x="2131292" y="2132211"/>
                </a:lnTo>
                <a:close/>
              </a:path>
              <a:path w="2400935" h="2401570">
                <a:moveTo>
                  <a:pt x="2128754" y="2129671"/>
                </a:moveTo>
                <a:lnTo>
                  <a:pt x="2109470" y="2129671"/>
                </a:lnTo>
                <a:lnTo>
                  <a:pt x="2110740" y="2130941"/>
                </a:lnTo>
                <a:lnTo>
                  <a:pt x="2130023" y="2130941"/>
                </a:lnTo>
                <a:lnTo>
                  <a:pt x="2128754" y="2129671"/>
                </a:lnTo>
                <a:close/>
              </a:path>
              <a:path w="2400935" h="2401570">
                <a:moveTo>
                  <a:pt x="2124945" y="2125861"/>
                </a:moveTo>
                <a:lnTo>
                  <a:pt x="2105660" y="2125861"/>
                </a:lnTo>
                <a:lnTo>
                  <a:pt x="2108200" y="2128401"/>
                </a:lnTo>
                <a:lnTo>
                  <a:pt x="2127484" y="2128401"/>
                </a:lnTo>
                <a:lnTo>
                  <a:pt x="2124945" y="2125861"/>
                </a:lnTo>
                <a:close/>
              </a:path>
              <a:path w="2400935" h="2401570">
                <a:moveTo>
                  <a:pt x="2122406" y="2123321"/>
                </a:moveTo>
                <a:lnTo>
                  <a:pt x="2103120" y="2123321"/>
                </a:lnTo>
                <a:lnTo>
                  <a:pt x="2104390" y="2124591"/>
                </a:lnTo>
                <a:lnTo>
                  <a:pt x="2123676" y="2124591"/>
                </a:lnTo>
                <a:lnTo>
                  <a:pt x="2122406" y="2123321"/>
                </a:lnTo>
                <a:close/>
              </a:path>
              <a:path w="2400935" h="2401570">
                <a:moveTo>
                  <a:pt x="2118598" y="2119511"/>
                </a:moveTo>
                <a:lnTo>
                  <a:pt x="2099310" y="2119511"/>
                </a:lnTo>
                <a:lnTo>
                  <a:pt x="2101850" y="2122051"/>
                </a:lnTo>
                <a:lnTo>
                  <a:pt x="2121137" y="2122051"/>
                </a:lnTo>
                <a:lnTo>
                  <a:pt x="2118598" y="2119511"/>
                </a:lnTo>
                <a:close/>
              </a:path>
              <a:path w="2400935" h="2401570">
                <a:moveTo>
                  <a:pt x="2116059" y="2116971"/>
                </a:moveTo>
                <a:lnTo>
                  <a:pt x="2096770" y="2116971"/>
                </a:lnTo>
                <a:lnTo>
                  <a:pt x="2098040" y="2118241"/>
                </a:lnTo>
                <a:lnTo>
                  <a:pt x="2117329" y="2118241"/>
                </a:lnTo>
                <a:lnTo>
                  <a:pt x="2116059" y="2116971"/>
                </a:lnTo>
                <a:close/>
              </a:path>
              <a:path w="2400935" h="2401570">
                <a:moveTo>
                  <a:pt x="2112251" y="2113161"/>
                </a:moveTo>
                <a:lnTo>
                  <a:pt x="2092960" y="2113161"/>
                </a:lnTo>
                <a:lnTo>
                  <a:pt x="2095500" y="2115701"/>
                </a:lnTo>
                <a:lnTo>
                  <a:pt x="2114790" y="2115701"/>
                </a:lnTo>
                <a:lnTo>
                  <a:pt x="2112251" y="2113161"/>
                </a:lnTo>
                <a:close/>
              </a:path>
              <a:path w="2400935" h="2401570">
                <a:moveTo>
                  <a:pt x="2109712" y="2110621"/>
                </a:moveTo>
                <a:lnTo>
                  <a:pt x="2090420" y="2110621"/>
                </a:lnTo>
                <a:lnTo>
                  <a:pt x="2091689" y="2111891"/>
                </a:lnTo>
                <a:lnTo>
                  <a:pt x="2110981" y="2111891"/>
                </a:lnTo>
                <a:lnTo>
                  <a:pt x="2109712" y="2110621"/>
                </a:lnTo>
                <a:close/>
              </a:path>
              <a:path w="2400935" h="2401570">
                <a:moveTo>
                  <a:pt x="2103365" y="2104271"/>
                </a:moveTo>
                <a:lnTo>
                  <a:pt x="2084070" y="2104271"/>
                </a:lnTo>
                <a:lnTo>
                  <a:pt x="2089150" y="2109351"/>
                </a:lnTo>
                <a:lnTo>
                  <a:pt x="2108442" y="2109351"/>
                </a:lnTo>
                <a:lnTo>
                  <a:pt x="2103365" y="2104271"/>
                </a:lnTo>
                <a:close/>
              </a:path>
              <a:path w="2400935" h="2401570">
                <a:moveTo>
                  <a:pt x="2099556" y="2100461"/>
                </a:moveTo>
                <a:lnTo>
                  <a:pt x="2080260" y="2100461"/>
                </a:lnTo>
                <a:lnTo>
                  <a:pt x="2082800" y="2103001"/>
                </a:lnTo>
                <a:lnTo>
                  <a:pt x="2102095" y="2103001"/>
                </a:lnTo>
                <a:lnTo>
                  <a:pt x="2099556" y="2100461"/>
                </a:lnTo>
                <a:close/>
              </a:path>
              <a:path w="2400935" h="2401570">
                <a:moveTo>
                  <a:pt x="2097017" y="2097921"/>
                </a:moveTo>
                <a:lnTo>
                  <a:pt x="2077720" y="2097921"/>
                </a:lnTo>
                <a:lnTo>
                  <a:pt x="2078990" y="2099191"/>
                </a:lnTo>
                <a:lnTo>
                  <a:pt x="2098287" y="2099191"/>
                </a:lnTo>
                <a:lnTo>
                  <a:pt x="2097017" y="2097921"/>
                </a:lnTo>
                <a:close/>
              </a:path>
              <a:path w="2400935" h="2401570">
                <a:moveTo>
                  <a:pt x="2093209" y="2094111"/>
                </a:moveTo>
                <a:lnTo>
                  <a:pt x="2073910" y="2094111"/>
                </a:lnTo>
                <a:lnTo>
                  <a:pt x="2076450" y="2096651"/>
                </a:lnTo>
                <a:lnTo>
                  <a:pt x="2095748" y="2096651"/>
                </a:lnTo>
                <a:lnTo>
                  <a:pt x="2093209" y="2094111"/>
                </a:lnTo>
                <a:close/>
              </a:path>
              <a:path w="2400935" h="2401570">
                <a:moveTo>
                  <a:pt x="2090670" y="2091571"/>
                </a:moveTo>
                <a:lnTo>
                  <a:pt x="2071370" y="2091571"/>
                </a:lnTo>
                <a:lnTo>
                  <a:pt x="2072639" y="2092841"/>
                </a:lnTo>
                <a:lnTo>
                  <a:pt x="2091939" y="2092841"/>
                </a:lnTo>
                <a:lnTo>
                  <a:pt x="2090670" y="2091571"/>
                </a:lnTo>
                <a:close/>
              </a:path>
              <a:path w="2400935" h="2401570">
                <a:moveTo>
                  <a:pt x="2086862" y="2087761"/>
                </a:moveTo>
                <a:lnTo>
                  <a:pt x="2067560" y="2087761"/>
                </a:lnTo>
                <a:lnTo>
                  <a:pt x="2070100" y="2090301"/>
                </a:lnTo>
                <a:lnTo>
                  <a:pt x="2089401" y="2090301"/>
                </a:lnTo>
                <a:lnTo>
                  <a:pt x="2086862" y="2087761"/>
                </a:lnTo>
                <a:close/>
              </a:path>
              <a:path w="2400935" h="2401570">
                <a:moveTo>
                  <a:pt x="2084323" y="2085221"/>
                </a:moveTo>
                <a:lnTo>
                  <a:pt x="2065020" y="2085221"/>
                </a:lnTo>
                <a:lnTo>
                  <a:pt x="2066289" y="2086491"/>
                </a:lnTo>
                <a:lnTo>
                  <a:pt x="2085592" y="2086491"/>
                </a:lnTo>
                <a:lnTo>
                  <a:pt x="2084323" y="2085221"/>
                </a:lnTo>
                <a:close/>
              </a:path>
              <a:path w="2400935" h="2401570">
                <a:moveTo>
                  <a:pt x="2080514" y="2081411"/>
                </a:moveTo>
                <a:lnTo>
                  <a:pt x="2061209" y="2081411"/>
                </a:lnTo>
                <a:lnTo>
                  <a:pt x="2063750" y="2083951"/>
                </a:lnTo>
                <a:lnTo>
                  <a:pt x="2083053" y="2083951"/>
                </a:lnTo>
                <a:lnTo>
                  <a:pt x="2080514" y="2081411"/>
                </a:lnTo>
                <a:close/>
              </a:path>
              <a:path w="2400935" h="2401570">
                <a:moveTo>
                  <a:pt x="2077975" y="2078871"/>
                </a:moveTo>
                <a:lnTo>
                  <a:pt x="2058670" y="2078871"/>
                </a:lnTo>
                <a:lnTo>
                  <a:pt x="2059939" y="2080141"/>
                </a:lnTo>
                <a:lnTo>
                  <a:pt x="2079245" y="2080141"/>
                </a:lnTo>
                <a:lnTo>
                  <a:pt x="2077975" y="2078871"/>
                </a:lnTo>
                <a:close/>
              </a:path>
              <a:path w="2400935" h="2401570">
                <a:moveTo>
                  <a:pt x="2074167" y="2075061"/>
                </a:moveTo>
                <a:lnTo>
                  <a:pt x="2054859" y="2075061"/>
                </a:lnTo>
                <a:lnTo>
                  <a:pt x="2057400" y="2077601"/>
                </a:lnTo>
                <a:lnTo>
                  <a:pt x="2076706" y="2077601"/>
                </a:lnTo>
                <a:lnTo>
                  <a:pt x="2074167" y="2075061"/>
                </a:lnTo>
                <a:close/>
              </a:path>
              <a:path w="2400935" h="2401570">
                <a:moveTo>
                  <a:pt x="2071628" y="2072521"/>
                </a:moveTo>
                <a:lnTo>
                  <a:pt x="2052320" y="2072521"/>
                </a:lnTo>
                <a:lnTo>
                  <a:pt x="2053590" y="2073791"/>
                </a:lnTo>
                <a:lnTo>
                  <a:pt x="2072898" y="2073791"/>
                </a:lnTo>
                <a:lnTo>
                  <a:pt x="2071628" y="2072521"/>
                </a:lnTo>
                <a:close/>
              </a:path>
              <a:path w="2400935" h="2401570">
                <a:moveTo>
                  <a:pt x="2067820" y="2068711"/>
                </a:moveTo>
                <a:lnTo>
                  <a:pt x="2048510" y="2068711"/>
                </a:lnTo>
                <a:lnTo>
                  <a:pt x="2051050" y="2071251"/>
                </a:lnTo>
                <a:lnTo>
                  <a:pt x="2070359" y="2071251"/>
                </a:lnTo>
                <a:lnTo>
                  <a:pt x="2067820" y="2068711"/>
                </a:lnTo>
                <a:close/>
              </a:path>
              <a:path w="2400935" h="2401570">
                <a:moveTo>
                  <a:pt x="2065281" y="2066171"/>
                </a:moveTo>
                <a:lnTo>
                  <a:pt x="2045970" y="2066171"/>
                </a:lnTo>
                <a:lnTo>
                  <a:pt x="2047240" y="2067441"/>
                </a:lnTo>
                <a:lnTo>
                  <a:pt x="2066550" y="2067441"/>
                </a:lnTo>
                <a:lnTo>
                  <a:pt x="2065281" y="2066171"/>
                </a:lnTo>
                <a:close/>
              </a:path>
              <a:path w="2400935" h="2401570">
                <a:moveTo>
                  <a:pt x="2061473" y="2062361"/>
                </a:moveTo>
                <a:lnTo>
                  <a:pt x="2042160" y="2062361"/>
                </a:lnTo>
                <a:lnTo>
                  <a:pt x="2044700" y="2064901"/>
                </a:lnTo>
                <a:lnTo>
                  <a:pt x="2064011" y="2064901"/>
                </a:lnTo>
                <a:lnTo>
                  <a:pt x="2061473" y="2062361"/>
                </a:lnTo>
                <a:close/>
              </a:path>
              <a:path w="2400935" h="2401570">
                <a:moveTo>
                  <a:pt x="2058934" y="2059821"/>
                </a:moveTo>
                <a:lnTo>
                  <a:pt x="2039620" y="2059821"/>
                </a:lnTo>
                <a:lnTo>
                  <a:pt x="2040889" y="2061091"/>
                </a:lnTo>
                <a:lnTo>
                  <a:pt x="2060203" y="2061091"/>
                </a:lnTo>
                <a:lnTo>
                  <a:pt x="2058934" y="2059821"/>
                </a:lnTo>
                <a:close/>
              </a:path>
              <a:path w="2400935" h="2401570">
                <a:moveTo>
                  <a:pt x="2055125" y="2056011"/>
                </a:moveTo>
                <a:lnTo>
                  <a:pt x="2035810" y="2056011"/>
                </a:lnTo>
                <a:lnTo>
                  <a:pt x="2038350" y="2058551"/>
                </a:lnTo>
                <a:lnTo>
                  <a:pt x="2057664" y="2058551"/>
                </a:lnTo>
                <a:lnTo>
                  <a:pt x="2055125" y="2056011"/>
                </a:lnTo>
                <a:close/>
              </a:path>
              <a:path w="2400935" h="2401570">
                <a:moveTo>
                  <a:pt x="2052586" y="2053471"/>
                </a:moveTo>
                <a:lnTo>
                  <a:pt x="2033270" y="2053471"/>
                </a:lnTo>
                <a:lnTo>
                  <a:pt x="2034539" y="2054741"/>
                </a:lnTo>
                <a:lnTo>
                  <a:pt x="2053856" y="2054741"/>
                </a:lnTo>
                <a:lnTo>
                  <a:pt x="2052586" y="2053471"/>
                </a:lnTo>
                <a:close/>
              </a:path>
              <a:path w="2400935" h="2401570">
                <a:moveTo>
                  <a:pt x="2048778" y="2049661"/>
                </a:moveTo>
                <a:lnTo>
                  <a:pt x="2029460" y="2049661"/>
                </a:lnTo>
                <a:lnTo>
                  <a:pt x="2032000" y="2052201"/>
                </a:lnTo>
                <a:lnTo>
                  <a:pt x="2051317" y="2052201"/>
                </a:lnTo>
                <a:lnTo>
                  <a:pt x="2048778" y="2049661"/>
                </a:lnTo>
                <a:close/>
              </a:path>
              <a:path w="2400935" h="2401570">
                <a:moveTo>
                  <a:pt x="2046239" y="2047121"/>
                </a:moveTo>
                <a:lnTo>
                  <a:pt x="2026920" y="2047121"/>
                </a:lnTo>
                <a:lnTo>
                  <a:pt x="2028190" y="2048391"/>
                </a:lnTo>
                <a:lnTo>
                  <a:pt x="2047509" y="2048391"/>
                </a:lnTo>
                <a:lnTo>
                  <a:pt x="2046239" y="2047121"/>
                </a:lnTo>
                <a:close/>
              </a:path>
              <a:path w="2400935" h="2401570">
                <a:moveTo>
                  <a:pt x="2039892" y="2040771"/>
                </a:moveTo>
                <a:lnTo>
                  <a:pt x="2020569" y="2040771"/>
                </a:lnTo>
                <a:lnTo>
                  <a:pt x="2025650" y="2045851"/>
                </a:lnTo>
                <a:lnTo>
                  <a:pt x="2044970" y="2045851"/>
                </a:lnTo>
                <a:lnTo>
                  <a:pt x="2039892" y="2040771"/>
                </a:lnTo>
                <a:close/>
              </a:path>
              <a:path w="2400935" h="2401570">
                <a:moveTo>
                  <a:pt x="2033545" y="2034421"/>
                </a:moveTo>
                <a:lnTo>
                  <a:pt x="2014219" y="2034421"/>
                </a:lnTo>
                <a:lnTo>
                  <a:pt x="2019300" y="2039501"/>
                </a:lnTo>
                <a:lnTo>
                  <a:pt x="2038622" y="2039501"/>
                </a:lnTo>
                <a:lnTo>
                  <a:pt x="2033545" y="2034421"/>
                </a:lnTo>
                <a:close/>
              </a:path>
              <a:path w="2400935" h="2401570">
                <a:moveTo>
                  <a:pt x="2027197" y="2028071"/>
                </a:moveTo>
                <a:lnTo>
                  <a:pt x="2007870" y="2028071"/>
                </a:lnTo>
                <a:lnTo>
                  <a:pt x="2012950" y="2033151"/>
                </a:lnTo>
                <a:lnTo>
                  <a:pt x="2032275" y="2033151"/>
                </a:lnTo>
                <a:lnTo>
                  <a:pt x="2027197" y="2028071"/>
                </a:lnTo>
                <a:close/>
              </a:path>
              <a:path w="2400935" h="2401570">
                <a:moveTo>
                  <a:pt x="2020850" y="2021721"/>
                </a:moveTo>
                <a:lnTo>
                  <a:pt x="2001520" y="2021721"/>
                </a:lnTo>
                <a:lnTo>
                  <a:pt x="2006600" y="2026801"/>
                </a:lnTo>
                <a:lnTo>
                  <a:pt x="2025928" y="2026801"/>
                </a:lnTo>
                <a:lnTo>
                  <a:pt x="2020850" y="2021721"/>
                </a:lnTo>
                <a:close/>
              </a:path>
              <a:path w="2400935" h="2401570">
                <a:moveTo>
                  <a:pt x="2014503" y="2015371"/>
                </a:moveTo>
                <a:lnTo>
                  <a:pt x="1995169" y="2015371"/>
                </a:lnTo>
                <a:lnTo>
                  <a:pt x="2000250" y="2020451"/>
                </a:lnTo>
                <a:lnTo>
                  <a:pt x="2019581" y="2020451"/>
                </a:lnTo>
                <a:lnTo>
                  <a:pt x="2014503" y="2015371"/>
                </a:lnTo>
                <a:close/>
              </a:path>
              <a:path w="2400935" h="2401570">
                <a:moveTo>
                  <a:pt x="2008156" y="2009021"/>
                </a:moveTo>
                <a:lnTo>
                  <a:pt x="1988819" y="2009021"/>
                </a:lnTo>
                <a:lnTo>
                  <a:pt x="1993900" y="2014101"/>
                </a:lnTo>
                <a:lnTo>
                  <a:pt x="2013233" y="2014101"/>
                </a:lnTo>
                <a:lnTo>
                  <a:pt x="2008156" y="2009021"/>
                </a:lnTo>
                <a:close/>
              </a:path>
              <a:path w="2400935" h="2401570">
                <a:moveTo>
                  <a:pt x="2001808" y="2002671"/>
                </a:moveTo>
                <a:lnTo>
                  <a:pt x="1982469" y="2002671"/>
                </a:lnTo>
                <a:lnTo>
                  <a:pt x="1987550" y="2007751"/>
                </a:lnTo>
                <a:lnTo>
                  <a:pt x="2006886" y="2007751"/>
                </a:lnTo>
                <a:lnTo>
                  <a:pt x="2001808" y="2002671"/>
                </a:lnTo>
                <a:close/>
              </a:path>
              <a:path w="2400935" h="2401570">
                <a:moveTo>
                  <a:pt x="1996730" y="1997591"/>
                </a:moveTo>
                <a:lnTo>
                  <a:pt x="1977390" y="1997591"/>
                </a:lnTo>
                <a:lnTo>
                  <a:pt x="1981200" y="2001401"/>
                </a:lnTo>
                <a:lnTo>
                  <a:pt x="2000539" y="2001401"/>
                </a:lnTo>
                <a:lnTo>
                  <a:pt x="1996730" y="1997591"/>
                </a:lnTo>
                <a:close/>
              </a:path>
              <a:path w="2400935" h="2401570">
                <a:moveTo>
                  <a:pt x="1990383" y="1991241"/>
                </a:moveTo>
                <a:lnTo>
                  <a:pt x="1971040" y="1991241"/>
                </a:lnTo>
                <a:lnTo>
                  <a:pt x="1976120" y="1996321"/>
                </a:lnTo>
                <a:lnTo>
                  <a:pt x="1995461" y="1996321"/>
                </a:lnTo>
                <a:lnTo>
                  <a:pt x="1990383" y="1991241"/>
                </a:lnTo>
                <a:close/>
              </a:path>
              <a:path w="2400935" h="2401570">
                <a:moveTo>
                  <a:pt x="1984036" y="1984891"/>
                </a:moveTo>
                <a:lnTo>
                  <a:pt x="1964689" y="1984891"/>
                </a:lnTo>
                <a:lnTo>
                  <a:pt x="1969770" y="1989971"/>
                </a:lnTo>
                <a:lnTo>
                  <a:pt x="1989114" y="1989971"/>
                </a:lnTo>
                <a:lnTo>
                  <a:pt x="1984036" y="1984891"/>
                </a:lnTo>
                <a:close/>
              </a:path>
              <a:path w="2400935" h="2401570">
                <a:moveTo>
                  <a:pt x="1977689" y="1978541"/>
                </a:moveTo>
                <a:lnTo>
                  <a:pt x="1958339" y="1978541"/>
                </a:lnTo>
                <a:lnTo>
                  <a:pt x="1963420" y="1983621"/>
                </a:lnTo>
                <a:lnTo>
                  <a:pt x="1982766" y="1983621"/>
                </a:lnTo>
                <a:lnTo>
                  <a:pt x="1977689" y="1978541"/>
                </a:lnTo>
                <a:close/>
              </a:path>
              <a:path w="2400935" h="2401570">
                <a:moveTo>
                  <a:pt x="1971341" y="1972191"/>
                </a:moveTo>
                <a:lnTo>
                  <a:pt x="1951990" y="1972191"/>
                </a:lnTo>
                <a:lnTo>
                  <a:pt x="1957070" y="1977271"/>
                </a:lnTo>
                <a:lnTo>
                  <a:pt x="1976419" y="1977271"/>
                </a:lnTo>
                <a:lnTo>
                  <a:pt x="1971341" y="1972191"/>
                </a:lnTo>
                <a:close/>
              </a:path>
              <a:path w="2400935" h="2401570">
                <a:moveTo>
                  <a:pt x="1964994" y="1965841"/>
                </a:moveTo>
                <a:lnTo>
                  <a:pt x="1945640" y="1965841"/>
                </a:lnTo>
                <a:lnTo>
                  <a:pt x="1950720" y="1970921"/>
                </a:lnTo>
                <a:lnTo>
                  <a:pt x="1970072" y="1970921"/>
                </a:lnTo>
                <a:lnTo>
                  <a:pt x="1964994" y="1965841"/>
                </a:lnTo>
                <a:close/>
              </a:path>
              <a:path w="2400935" h="2401570">
                <a:moveTo>
                  <a:pt x="1958647" y="1959491"/>
                </a:moveTo>
                <a:lnTo>
                  <a:pt x="1939290" y="1959491"/>
                </a:lnTo>
                <a:lnTo>
                  <a:pt x="1944370" y="1964571"/>
                </a:lnTo>
                <a:lnTo>
                  <a:pt x="1963725" y="1964571"/>
                </a:lnTo>
                <a:lnTo>
                  <a:pt x="1958647" y="1959491"/>
                </a:lnTo>
                <a:close/>
              </a:path>
              <a:path w="2400935" h="2401570">
                <a:moveTo>
                  <a:pt x="1952300" y="1953141"/>
                </a:moveTo>
                <a:lnTo>
                  <a:pt x="1932940" y="1953141"/>
                </a:lnTo>
                <a:lnTo>
                  <a:pt x="1938020" y="1958221"/>
                </a:lnTo>
                <a:lnTo>
                  <a:pt x="1957377" y="1958221"/>
                </a:lnTo>
                <a:lnTo>
                  <a:pt x="1952300" y="1953141"/>
                </a:lnTo>
                <a:close/>
              </a:path>
              <a:path w="2400935" h="2401570">
                <a:moveTo>
                  <a:pt x="1945952" y="1946791"/>
                </a:moveTo>
                <a:lnTo>
                  <a:pt x="1926589" y="1946791"/>
                </a:lnTo>
                <a:lnTo>
                  <a:pt x="1931670" y="1951871"/>
                </a:lnTo>
                <a:lnTo>
                  <a:pt x="1951030" y="1951871"/>
                </a:lnTo>
                <a:lnTo>
                  <a:pt x="1945952" y="1946791"/>
                </a:lnTo>
                <a:close/>
              </a:path>
              <a:path w="2400935" h="2401570">
                <a:moveTo>
                  <a:pt x="1939605" y="1940441"/>
                </a:moveTo>
                <a:lnTo>
                  <a:pt x="1920240" y="1940441"/>
                </a:lnTo>
                <a:lnTo>
                  <a:pt x="1925320" y="1945521"/>
                </a:lnTo>
                <a:lnTo>
                  <a:pt x="1944683" y="1945521"/>
                </a:lnTo>
                <a:lnTo>
                  <a:pt x="1939605" y="1940441"/>
                </a:lnTo>
                <a:close/>
              </a:path>
              <a:path w="2400935" h="2401570">
                <a:moveTo>
                  <a:pt x="1933258" y="1934091"/>
                </a:moveTo>
                <a:lnTo>
                  <a:pt x="1913890" y="1934091"/>
                </a:lnTo>
                <a:lnTo>
                  <a:pt x="1918970" y="1939171"/>
                </a:lnTo>
                <a:lnTo>
                  <a:pt x="1938336" y="1939171"/>
                </a:lnTo>
                <a:lnTo>
                  <a:pt x="1933258" y="1934091"/>
                </a:lnTo>
                <a:close/>
              </a:path>
              <a:path w="2400935" h="2401570">
                <a:moveTo>
                  <a:pt x="1926911" y="1927741"/>
                </a:moveTo>
                <a:lnTo>
                  <a:pt x="1907540" y="1927741"/>
                </a:lnTo>
                <a:lnTo>
                  <a:pt x="1912620" y="1932821"/>
                </a:lnTo>
                <a:lnTo>
                  <a:pt x="1931988" y="1932821"/>
                </a:lnTo>
                <a:lnTo>
                  <a:pt x="1926911" y="1927741"/>
                </a:lnTo>
                <a:close/>
              </a:path>
              <a:path w="2400935" h="2401570">
                <a:moveTo>
                  <a:pt x="1920563" y="1921391"/>
                </a:moveTo>
                <a:lnTo>
                  <a:pt x="1901190" y="1921391"/>
                </a:lnTo>
                <a:lnTo>
                  <a:pt x="1906270" y="1926471"/>
                </a:lnTo>
                <a:lnTo>
                  <a:pt x="1925641" y="1926471"/>
                </a:lnTo>
                <a:lnTo>
                  <a:pt x="1920563" y="1921391"/>
                </a:lnTo>
                <a:close/>
              </a:path>
              <a:path w="2400935" h="2401570">
                <a:moveTo>
                  <a:pt x="1914216" y="1915041"/>
                </a:moveTo>
                <a:lnTo>
                  <a:pt x="1894839" y="1915041"/>
                </a:lnTo>
                <a:lnTo>
                  <a:pt x="1899920" y="1920121"/>
                </a:lnTo>
                <a:lnTo>
                  <a:pt x="1919294" y="1920121"/>
                </a:lnTo>
                <a:lnTo>
                  <a:pt x="1914216" y="1915041"/>
                </a:lnTo>
                <a:close/>
              </a:path>
              <a:path w="2400935" h="2401570">
                <a:moveTo>
                  <a:pt x="1907869" y="1908691"/>
                </a:moveTo>
                <a:lnTo>
                  <a:pt x="1888490" y="1908691"/>
                </a:lnTo>
                <a:lnTo>
                  <a:pt x="1893570" y="1913771"/>
                </a:lnTo>
                <a:lnTo>
                  <a:pt x="1912947" y="1913771"/>
                </a:lnTo>
                <a:lnTo>
                  <a:pt x="1907869" y="1908691"/>
                </a:lnTo>
                <a:close/>
              </a:path>
              <a:path w="2400935" h="2401570">
                <a:moveTo>
                  <a:pt x="1901521" y="1902341"/>
                </a:moveTo>
                <a:lnTo>
                  <a:pt x="1882139" y="1902341"/>
                </a:lnTo>
                <a:lnTo>
                  <a:pt x="1887220" y="1907421"/>
                </a:lnTo>
                <a:lnTo>
                  <a:pt x="1906599" y="1907421"/>
                </a:lnTo>
                <a:lnTo>
                  <a:pt x="1901521" y="1902341"/>
                </a:lnTo>
                <a:close/>
              </a:path>
              <a:path w="2400935" h="2401570">
                <a:moveTo>
                  <a:pt x="1895174" y="1895991"/>
                </a:moveTo>
                <a:lnTo>
                  <a:pt x="1875790" y="1895991"/>
                </a:lnTo>
                <a:lnTo>
                  <a:pt x="1880870" y="1901071"/>
                </a:lnTo>
                <a:lnTo>
                  <a:pt x="1900252" y="1901071"/>
                </a:lnTo>
                <a:lnTo>
                  <a:pt x="1895174" y="1895991"/>
                </a:lnTo>
                <a:close/>
              </a:path>
              <a:path w="2400935" h="2401570">
                <a:moveTo>
                  <a:pt x="1888827" y="1889641"/>
                </a:moveTo>
                <a:lnTo>
                  <a:pt x="1869440" y="1889641"/>
                </a:lnTo>
                <a:lnTo>
                  <a:pt x="1874520" y="1894721"/>
                </a:lnTo>
                <a:lnTo>
                  <a:pt x="1893905" y="1894721"/>
                </a:lnTo>
                <a:lnTo>
                  <a:pt x="1888827" y="1889641"/>
                </a:lnTo>
                <a:close/>
              </a:path>
              <a:path w="2400935" h="2401570">
                <a:moveTo>
                  <a:pt x="1882480" y="1883291"/>
                </a:moveTo>
                <a:lnTo>
                  <a:pt x="1863090" y="1883291"/>
                </a:lnTo>
                <a:lnTo>
                  <a:pt x="1868170" y="1888371"/>
                </a:lnTo>
                <a:lnTo>
                  <a:pt x="1887558" y="1888371"/>
                </a:lnTo>
                <a:lnTo>
                  <a:pt x="1882480" y="1883291"/>
                </a:lnTo>
                <a:close/>
              </a:path>
              <a:path w="2400935" h="2401570">
                <a:moveTo>
                  <a:pt x="1876132" y="1876941"/>
                </a:moveTo>
                <a:lnTo>
                  <a:pt x="1856740" y="1876941"/>
                </a:lnTo>
                <a:lnTo>
                  <a:pt x="1861820" y="1882021"/>
                </a:lnTo>
                <a:lnTo>
                  <a:pt x="1881210" y="1882021"/>
                </a:lnTo>
                <a:lnTo>
                  <a:pt x="1876132" y="1876941"/>
                </a:lnTo>
                <a:close/>
              </a:path>
              <a:path w="2400935" h="2401570">
                <a:moveTo>
                  <a:pt x="1869785" y="1870591"/>
                </a:moveTo>
                <a:lnTo>
                  <a:pt x="1850390" y="1870591"/>
                </a:lnTo>
                <a:lnTo>
                  <a:pt x="1855470" y="1875671"/>
                </a:lnTo>
                <a:lnTo>
                  <a:pt x="1874863" y="1875671"/>
                </a:lnTo>
                <a:lnTo>
                  <a:pt x="1869785" y="1870591"/>
                </a:lnTo>
                <a:close/>
              </a:path>
              <a:path w="2400935" h="2401570">
                <a:moveTo>
                  <a:pt x="1863438" y="1864241"/>
                </a:moveTo>
                <a:lnTo>
                  <a:pt x="1844040" y="1864241"/>
                </a:lnTo>
                <a:lnTo>
                  <a:pt x="1849120" y="1869321"/>
                </a:lnTo>
                <a:lnTo>
                  <a:pt x="1868516" y="1869321"/>
                </a:lnTo>
                <a:lnTo>
                  <a:pt x="1863438" y="1864241"/>
                </a:lnTo>
                <a:close/>
              </a:path>
              <a:path w="2400935" h="2401570">
                <a:moveTo>
                  <a:pt x="1857091" y="1857891"/>
                </a:moveTo>
                <a:lnTo>
                  <a:pt x="1837690" y="1857891"/>
                </a:lnTo>
                <a:lnTo>
                  <a:pt x="1842770" y="1862971"/>
                </a:lnTo>
                <a:lnTo>
                  <a:pt x="1862168" y="1862971"/>
                </a:lnTo>
                <a:lnTo>
                  <a:pt x="1857091" y="1857891"/>
                </a:lnTo>
                <a:close/>
              </a:path>
              <a:path w="2400935" h="2401570">
                <a:moveTo>
                  <a:pt x="1850743" y="1851541"/>
                </a:moveTo>
                <a:lnTo>
                  <a:pt x="1831340" y="1851541"/>
                </a:lnTo>
                <a:lnTo>
                  <a:pt x="1836420" y="1856621"/>
                </a:lnTo>
                <a:lnTo>
                  <a:pt x="1855821" y="1856621"/>
                </a:lnTo>
                <a:lnTo>
                  <a:pt x="1850743" y="1851541"/>
                </a:lnTo>
                <a:close/>
              </a:path>
              <a:path w="2400935" h="2401570">
                <a:moveTo>
                  <a:pt x="1844396" y="1845191"/>
                </a:moveTo>
                <a:lnTo>
                  <a:pt x="1824990" y="1845191"/>
                </a:lnTo>
                <a:lnTo>
                  <a:pt x="1830070" y="1850271"/>
                </a:lnTo>
                <a:lnTo>
                  <a:pt x="1849474" y="1850271"/>
                </a:lnTo>
                <a:lnTo>
                  <a:pt x="1844396" y="1845191"/>
                </a:lnTo>
                <a:close/>
              </a:path>
              <a:path w="2400935" h="2401570">
                <a:moveTo>
                  <a:pt x="1838049" y="1838841"/>
                </a:moveTo>
                <a:lnTo>
                  <a:pt x="1818639" y="1838841"/>
                </a:lnTo>
                <a:lnTo>
                  <a:pt x="1823720" y="1843921"/>
                </a:lnTo>
                <a:lnTo>
                  <a:pt x="1843127" y="1843921"/>
                </a:lnTo>
                <a:lnTo>
                  <a:pt x="1838049" y="1838841"/>
                </a:lnTo>
                <a:close/>
              </a:path>
              <a:path w="2400935" h="2401570">
                <a:moveTo>
                  <a:pt x="1831702" y="1832491"/>
                </a:moveTo>
                <a:lnTo>
                  <a:pt x="1812290" y="1832491"/>
                </a:lnTo>
                <a:lnTo>
                  <a:pt x="1817370" y="1837571"/>
                </a:lnTo>
                <a:lnTo>
                  <a:pt x="1836779" y="1837571"/>
                </a:lnTo>
                <a:lnTo>
                  <a:pt x="1831702" y="1832491"/>
                </a:lnTo>
                <a:close/>
              </a:path>
              <a:path w="2400935" h="2401570">
                <a:moveTo>
                  <a:pt x="1825354" y="1826141"/>
                </a:moveTo>
                <a:lnTo>
                  <a:pt x="1805940" y="1826141"/>
                </a:lnTo>
                <a:lnTo>
                  <a:pt x="1811020" y="1831221"/>
                </a:lnTo>
                <a:lnTo>
                  <a:pt x="1830432" y="1831221"/>
                </a:lnTo>
                <a:lnTo>
                  <a:pt x="1825354" y="1826141"/>
                </a:lnTo>
                <a:close/>
              </a:path>
              <a:path w="2400935" h="2401570">
                <a:moveTo>
                  <a:pt x="1819007" y="1819791"/>
                </a:moveTo>
                <a:lnTo>
                  <a:pt x="1799590" y="1819791"/>
                </a:lnTo>
                <a:lnTo>
                  <a:pt x="1804670" y="1824871"/>
                </a:lnTo>
                <a:lnTo>
                  <a:pt x="1824085" y="1824871"/>
                </a:lnTo>
                <a:lnTo>
                  <a:pt x="1819007" y="1819791"/>
                </a:lnTo>
                <a:close/>
              </a:path>
              <a:path w="2400935" h="2401570">
                <a:moveTo>
                  <a:pt x="1812660" y="1813441"/>
                </a:moveTo>
                <a:lnTo>
                  <a:pt x="1793240" y="1813441"/>
                </a:lnTo>
                <a:lnTo>
                  <a:pt x="1798320" y="1818521"/>
                </a:lnTo>
                <a:lnTo>
                  <a:pt x="1817738" y="1818521"/>
                </a:lnTo>
                <a:lnTo>
                  <a:pt x="1812660" y="1813441"/>
                </a:lnTo>
                <a:close/>
              </a:path>
              <a:path w="2400935" h="2401570">
                <a:moveTo>
                  <a:pt x="1806313" y="1807091"/>
                </a:moveTo>
                <a:lnTo>
                  <a:pt x="1786889" y="1807091"/>
                </a:lnTo>
                <a:lnTo>
                  <a:pt x="1791970" y="1812171"/>
                </a:lnTo>
                <a:lnTo>
                  <a:pt x="1811390" y="1812171"/>
                </a:lnTo>
                <a:lnTo>
                  <a:pt x="1806313" y="1807091"/>
                </a:lnTo>
                <a:close/>
              </a:path>
              <a:path w="2400935" h="2401570">
                <a:moveTo>
                  <a:pt x="1799965" y="1800741"/>
                </a:moveTo>
                <a:lnTo>
                  <a:pt x="1780540" y="1800741"/>
                </a:lnTo>
                <a:lnTo>
                  <a:pt x="1785620" y="1805821"/>
                </a:lnTo>
                <a:lnTo>
                  <a:pt x="1805043" y="1805821"/>
                </a:lnTo>
                <a:lnTo>
                  <a:pt x="1799965" y="1800741"/>
                </a:lnTo>
                <a:close/>
              </a:path>
              <a:path w="2400935" h="2401570">
                <a:moveTo>
                  <a:pt x="1591775" y="1592461"/>
                </a:moveTo>
                <a:lnTo>
                  <a:pt x="1572260" y="1592461"/>
                </a:lnTo>
                <a:lnTo>
                  <a:pt x="1779270" y="1799471"/>
                </a:lnTo>
                <a:lnTo>
                  <a:pt x="1798696" y="1799471"/>
                </a:lnTo>
                <a:lnTo>
                  <a:pt x="1591775" y="1592461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0" y="4471670"/>
            <a:ext cx="2381250" cy="2381250"/>
          </a:xfrm>
          <a:custGeom>
            <a:avLst/>
            <a:gdLst/>
            <a:ahLst/>
            <a:cxnLst/>
            <a:rect l="l" t="t" r="r" b="b"/>
            <a:pathLst>
              <a:path w="2381250" h="23812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81250" h="23812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81250" h="23812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81250" h="238125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69" y="20319"/>
                </a:lnTo>
                <a:lnTo>
                  <a:pt x="20320" y="20319"/>
                </a:lnTo>
                <a:lnTo>
                  <a:pt x="13970" y="13970"/>
                </a:lnTo>
                <a:close/>
              </a:path>
              <a:path w="2381250" h="2381250">
                <a:moveTo>
                  <a:pt x="20320" y="20320"/>
                </a:moveTo>
                <a:lnTo>
                  <a:pt x="1270" y="20320"/>
                </a:lnTo>
                <a:lnTo>
                  <a:pt x="7619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381250" h="2381250">
                <a:moveTo>
                  <a:pt x="26670" y="26670"/>
                </a:moveTo>
                <a:lnTo>
                  <a:pt x="7620" y="26670"/>
                </a:lnTo>
                <a:lnTo>
                  <a:pt x="13969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81250" h="2381250">
                <a:moveTo>
                  <a:pt x="33020" y="33020"/>
                </a:moveTo>
                <a:lnTo>
                  <a:pt x="13970" y="33020"/>
                </a:lnTo>
                <a:lnTo>
                  <a:pt x="20319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81250" h="2381250">
                <a:moveTo>
                  <a:pt x="39370" y="39370"/>
                </a:moveTo>
                <a:lnTo>
                  <a:pt x="20320" y="39370"/>
                </a:lnTo>
                <a:lnTo>
                  <a:pt x="2666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381250" h="2381250">
                <a:moveTo>
                  <a:pt x="45719" y="45719"/>
                </a:moveTo>
                <a:lnTo>
                  <a:pt x="26669" y="45719"/>
                </a:lnTo>
                <a:lnTo>
                  <a:pt x="33020" y="52070"/>
                </a:lnTo>
                <a:lnTo>
                  <a:pt x="52070" y="52070"/>
                </a:lnTo>
                <a:lnTo>
                  <a:pt x="45719" y="45719"/>
                </a:lnTo>
                <a:close/>
              </a:path>
              <a:path w="2381250" h="238125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81250" h="2381250">
                <a:moveTo>
                  <a:pt x="64770" y="64770"/>
                </a:moveTo>
                <a:lnTo>
                  <a:pt x="45720" y="64770"/>
                </a:lnTo>
                <a:lnTo>
                  <a:pt x="52069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81250" h="2381250">
                <a:moveTo>
                  <a:pt x="71120" y="71120"/>
                </a:moveTo>
                <a:lnTo>
                  <a:pt x="52070" y="71120"/>
                </a:lnTo>
                <a:lnTo>
                  <a:pt x="64769" y="83819"/>
                </a:lnTo>
                <a:lnTo>
                  <a:pt x="83820" y="83819"/>
                </a:lnTo>
                <a:lnTo>
                  <a:pt x="71120" y="71120"/>
                </a:lnTo>
                <a:close/>
              </a:path>
              <a:path w="2381250" h="238125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81250" h="238125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81250" h="2381250">
                <a:moveTo>
                  <a:pt x="102870" y="102870"/>
                </a:moveTo>
                <a:lnTo>
                  <a:pt x="83820" y="102870"/>
                </a:lnTo>
                <a:lnTo>
                  <a:pt x="96519" y="115569"/>
                </a:lnTo>
                <a:lnTo>
                  <a:pt x="115570" y="115569"/>
                </a:lnTo>
                <a:lnTo>
                  <a:pt x="102870" y="102870"/>
                </a:lnTo>
                <a:close/>
              </a:path>
              <a:path w="2381250" h="2381250">
                <a:moveTo>
                  <a:pt x="115570" y="115570"/>
                </a:moveTo>
                <a:lnTo>
                  <a:pt x="96520" y="115570"/>
                </a:lnTo>
                <a:lnTo>
                  <a:pt x="10286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81250" h="238125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81250" h="238125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81250" h="238125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81250" h="238125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81250" h="2381250">
                <a:moveTo>
                  <a:pt x="147320" y="147320"/>
                </a:moveTo>
                <a:lnTo>
                  <a:pt x="128270" y="147320"/>
                </a:lnTo>
                <a:lnTo>
                  <a:pt x="134619" y="153669"/>
                </a:lnTo>
                <a:lnTo>
                  <a:pt x="153669" y="153669"/>
                </a:lnTo>
                <a:lnTo>
                  <a:pt x="147320" y="147320"/>
                </a:lnTo>
                <a:close/>
              </a:path>
              <a:path w="2381250" h="238125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81250" h="238125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81250" h="238125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81250" h="238125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81250" h="238125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81250" h="2381250">
                <a:moveTo>
                  <a:pt x="185420" y="185420"/>
                </a:moveTo>
                <a:lnTo>
                  <a:pt x="166370" y="185420"/>
                </a:lnTo>
                <a:lnTo>
                  <a:pt x="17271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81250" h="2381250">
                <a:moveTo>
                  <a:pt x="191770" y="191770"/>
                </a:moveTo>
                <a:lnTo>
                  <a:pt x="172720" y="191770"/>
                </a:lnTo>
                <a:lnTo>
                  <a:pt x="179069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381250" h="2381250">
                <a:moveTo>
                  <a:pt x="198120" y="198120"/>
                </a:moveTo>
                <a:lnTo>
                  <a:pt x="179070" y="1981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381250" h="2381250">
                <a:moveTo>
                  <a:pt x="204470" y="204470"/>
                </a:moveTo>
                <a:lnTo>
                  <a:pt x="185420" y="204470"/>
                </a:lnTo>
                <a:lnTo>
                  <a:pt x="204469" y="223519"/>
                </a:lnTo>
                <a:lnTo>
                  <a:pt x="223519" y="223519"/>
                </a:lnTo>
                <a:lnTo>
                  <a:pt x="204470" y="204470"/>
                </a:lnTo>
                <a:close/>
              </a:path>
              <a:path w="2381250" h="2381250">
                <a:moveTo>
                  <a:pt x="223520" y="223520"/>
                </a:moveTo>
                <a:lnTo>
                  <a:pt x="204470" y="223520"/>
                </a:lnTo>
                <a:lnTo>
                  <a:pt x="217169" y="236219"/>
                </a:lnTo>
                <a:lnTo>
                  <a:pt x="236219" y="236219"/>
                </a:lnTo>
                <a:lnTo>
                  <a:pt x="223520" y="223520"/>
                </a:lnTo>
                <a:close/>
              </a:path>
              <a:path w="2381250" h="2381250">
                <a:moveTo>
                  <a:pt x="236220" y="236220"/>
                </a:moveTo>
                <a:lnTo>
                  <a:pt x="217170" y="236220"/>
                </a:lnTo>
                <a:lnTo>
                  <a:pt x="248919" y="267969"/>
                </a:lnTo>
                <a:lnTo>
                  <a:pt x="267969" y="267969"/>
                </a:lnTo>
                <a:lnTo>
                  <a:pt x="236220" y="236220"/>
                </a:lnTo>
                <a:close/>
              </a:path>
              <a:path w="2381250" h="2381250">
                <a:moveTo>
                  <a:pt x="267970" y="267970"/>
                </a:moveTo>
                <a:lnTo>
                  <a:pt x="248920" y="267970"/>
                </a:lnTo>
                <a:lnTo>
                  <a:pt x="255269" y="274319"/>
                </a:lnTo>
                <a:lnTo>
                  <a:pt x="274319" y="274319"/>
                </a:lnTo>
                <a:lnTo>
                  <a:pt x="267970" y="267970"/>
                </a:lnTo>
                <a:close/>
              </a:path>
              <a:path w="2381250" h="2381250">
                <a:moveTo>
                  <a:pt x="274320" y="274320"/>
                </a:moveTo>
                <a:lnTo>
                  <a:pt x="255270" y="27432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74320" y="274320"/>
                </a:lnTo>
                <a:close/>
              </a:path>
              <a:path w="2381250" h="238125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81250" h="238125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81250" h="238125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81250" h="238125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81250" h="238125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81250" h="238125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81250" h="238125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381250" h="238125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81250" h="238125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81250" h="238125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81250" h="238125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81250" h="238125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81250" h="238125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81250" h="238125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81250" h="2381250">
                <a:moveTo>
                  <a:pt x="388620" y="388620"/>
                </a:moveTo>
                <a:lnTo>
                  <a:pt x="369570" y="388620"/>
                </a:lnTo>
                <a:lnTo>
                  <a:pt x="375919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381250" h="238125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81250" h="238125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81250" h="238125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81250" h="238125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70" y="420369"/>
                </a:lnTo>
                <a:lnTo>
                  <a:pt x="414020" y="414020"/>
                </a:lnTo>
                <a:close/>
              </a:path>
              <a:path w="2381250" h="2381250">
                <a:moveTo>
                  <a:pt x="420370" y="420370"/>
                </a:moveTo>
                <a:lnTo>
                  <a:pt x="401320" y="420370"/>
                </a:lnTo>
                <a:lnTo>
                  <a:pt x="407669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381250" h="2381250">
                <a:moveTo>
                  <a:pt x="426720" y="426720"/>
                </a:moveTo>
                <a:lnTo>
                  <a:pt x="407670" y="42672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6720" y="426720"/>
                </a:lnTo>
                <a:close/>
              </a:path>
              <a:path w="2381250" h="238125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81250" h="238125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81250" h="238125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81250" h="238125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81250" h="2381250">
                <a:moveTo>
                  <a:pt x="458470" y="458470"/>
                </a:moveTo>
                <a:lnTo>
                  <a:pt x="439420" y="458470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381250" h="238125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70" y="471169"/>
                </a:lnTo>
                <a:lnTo>
                  <a:pt x="464820" y="464820"/>
                </a:lnTo>
                <a:close/>
              </a:path>
              <a:path w="2381250" h="238125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81250" h="238125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81250" h="238125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81250" h="238125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81250" h="238125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81250" h="2381250">
                <a:moveTo>
                  <a:pt x="509270" y="509270"/>
                </a:moveTo>
                <a:lnTo>
                  <a:pt x="490220" y="509270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381250" h="238125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81250" h="238125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81250" h="238125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81250" h="238125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81250" h="238125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81250" h="238125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81250" h="238125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81250" h="238125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81250" h="238125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81250" h="238125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81250" h="2381250">
                <a:moveTo>
                  <a:pt x="579120" y="579120"/>
                </a:moveTo>
                <a:lnTo>
                  <a:pt x="560070" y="579120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381250" h="238125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81250" h="2381250">
                <a:moveTo>
                  <a:pt x="591820" y="591820"/>
                </a:moveTo>
                <a:lnTo>
                  <a:pt x="572770" y="59182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1820" y="591820"/>
                </a:lnTo>
                <a:close/>
              </a:path>
              <a:path w="2381250" h="238125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81250" h="238125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81250" h="238125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81250" h="238125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81250" h="238125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81250" h="2381250">
                <a:moveTo>
                  <a:pt x="636270" y="636270"/>
                </a:moveTo>
                <a:lnTo>
                  <a:pt x="617220" y="636270"/>
                </a:lnTo>
                <a:lnTo>
                  <a:pt x="623569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81250" h="238125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81250" h="238125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81250" h="2381250">
                <a:moveTo>
                  <a:pt x="655320" y="655320"/>
                </a:moveTo>
                <a:lnTo>
                  <a:pt x="636270" y="65532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55320" y="655320"/>
                </a:lnTo>
                <a:close/>
              </a:path>
              <a:path w="2381250" h="2381250">
                <a:moveTo>
                  <a:pt x="668020" y="668020"/>
                </a:moveTo>
                <a:lnTo>
                  <a:pt x="648970" y="668020"/>
                </a:lnTo>
                <a:lnTo>
                  <a:pt x="655319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381250" h="2381250">
                <a:moveTo>
                  <a:pt x="674370" y="674370"/>
                </a:moveTo>
                <a:lnTo>
                  <a:pt x="655320" y="674370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81250" h="238125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81250" h="238125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81250" h="238125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81250" h="238125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81250" h="2381250">
                <a:moveTo>
                  <a:pt x="706120" y="706119"/>
                </a:moveTo>
                <a:lnTo>
                  <a:pt x="687069" y="706119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19"/>
                </a:lnTo>
                <a:close/>
              </a:path>
              <a:path w="2381250" h="238125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81250" h="238125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81250" h="238125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19" y="731519"/>
                </a:lnTo>
                <a:lnTo>
                  <a:pt x="725170" y="725170"/>
                </a:lnTo>
                <a:close/>
              </a:path>
              <a:path w="2381250" h="238125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81250" h="2381250">
                <a:moveTo>
                  <a:pt x="737870" y="737870"/>
                </a:moveTo>
                <a:lnTo>
                  <a:pt x="718820" y="737870"/>
                </a:lnTo>
                <a:lnTo>
                  <a:pt x="731519" y="750569"/>
                </a:lnTo>
                <a:lnTo>
                  <a:pt x="750569" y="750569"/>
                </a:lnTo>
                <a:lnTo>
                  <a:pt x="737870" y="737870"/>
                </a:lnTo>
                <a:close/>
              </a:path>
              <a:path w="2381250" h="2381250">
                <a:moveTo>
                  <a:pt x="750570" y="750570"/>
                </a:moveTo>
                <a:lnTo>
                  <a:pt x="731520" y="750570"/>
                </a:lnTo>
                <a:lnTo>
                  <a:pt x="737869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381250" h="2381250">
                <a:moveTo>
                  <a:pt x="756920" y="756920"/>
                </a:moveTo>
                <a:lnTo>
                  <a:pt x="737870" y="756920"/>
                </a:lnTo>
                <a:lnTo>
                  <a:pt x="800099" y="819149"/>
                </a:lnTo>
                <a:lnTo>
                  <a:pt x="819150" y="819149"/>
                </a:lnTo>
                <a:lnTo>
                  <a:pt x="756920" y="756920"/>
                </a:lnTo>
                <a:close/>
              </a:path>
              <a:path w="2381250" h="238125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81250" h="2381250">
                <a:moveTo>
                  <a:pt x="850900" y="850900"/>
                </a:moveTo>
                <a:lnTo>
                  <a:pt x="831850" y="850900"/>
                </a:lnTo>
                <a:lnTo>
                  <a:pt x="888999" y="908049"/>
                </a:lnTo>
                <a:lnTo>
                  <a:pt x="908049" y="908049"/>
                </a:lnTo>
                <a:lnTo>
                  <a:pt x="850900" y="850900"/>
                </a:lnTo>
                <a:close/>
              </a:path>
              <a:path w="2381250" h="2381250">
                <a:moveTo>
                  <a:pt x="908050" y="908050"/>
                </a:moveTo>
                <a:lnTo>
                  <a:pt x="889000" y="908050"/>
                </a:lnTo>
                <a:lnTo>
                  <a:pt x="89153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81250" h="2381250">
                <a:moveTo>
                  <a:pt x="910590" y="910590"/>
                </a:moveTo>
                <a:lnTo>
                  <a:pt x="891540" y="910590"/>
                </a:lnTo>
                <a:lnTo>
                  <a:pt x="897890" y="916939"/>
                </a:lnTo>
                <a:lnTo>
                  <a:pt x="916939" y="916939"/>
                </a:lnTo>
                <a:lnTo>
                  <a:pt x="910590" y="910590"/>
                </a:lnTo>
                <a:close/>
              </a:path>
              <a:path w="2381250" h="2381250">
                <a:moveTo>
                  <a:pt x="916940" y="916940"/>
                </a:moveTo>
                <a:lnTo>
                  <a:pt x="897890" y="916940"/>
                </a:lnTo>
                <a:lnTo>
                  <a:pt x="904239" y="923289"/>
                </a:lnTo>
                <a:lnTo>
                  <a:pt x="923289" y="923289"/>
                </a:lnTo>
                <a:lnTo>
                  <a:pt x="916940" y="916940"/>
                </a:lnTo>
                <a:close/>
              </a:path>
              <a:path w="2381250" h="2381250">
                <a:moveTo>
                  <a:pt x="923290" y="923289"/>
                </a:moveTo>
                <a:lnTo>
                  <a:pt x="904240" y="923289"/>
                </a:lnTo>
                <a:lnTo>
                  <a:pt x="910589" y="929639"/>
                </a:lnTo>
                <a:lnTo>
                  <a:pt x="929639" y="929639"/>
                </a:lnTo>
                <a:lnTo>
                  <a:pt x="923290" y="923289"/>
                </a:lnTo>
                <a:close/>
              </a:path>
              <a:path w="2381250" h="2381250">
                <a:moveTo>
                  <a:pt x="929640" y="929639"/>
                </a:moveTo>
                <a:lnTo>
                  <a:pt x="910590" y="929639"/>
                </a:lnTo>
                <a:lnTo>
                  <a:pt x="914400" y="933449"/>
                </a:lnTo>
                <a:lnTo>
                  <a:pt x="933449" y="933449"/>
                </a:lnTo>
                <a:lnTo>
                  <a:pt x="929640" y="929639"/>
                </a:lnTo>
                <a:close/>
              </a:path>
              <a:path w="2381250" h="2381250">
                <a:moveTo>
                  <a:pt x="933450" y="933450"/>
                </a:moveTo>
                <a:lnTo>
                  <a:pt x="914400" y="933450"/>
                </a:lnTo>
                <a:lnTo>
                  <a:pt x="916939" y="935989"/>
                </a:lnTo>
                <a:lnTo>
                  <a:pt x="935989" y="935989"/>
                </a:lnTo>
                <a:lnTo>
                  <a:pt x="933450" y="933450"/>
                </a:lnTo>
                <a:close/>
              </a:path>
              <a:path w="2381250" h="2381250">
                <a:moveTo>
                  <a:pt x="935990" y="935989"/>
                </a:moveTo>
                <a:lnTo>
                  <a:pt x="916940" y="935989"/>
                </a:lnTo>
                <a:lnTo>
                  <a:pt x="920749" y="939799"/>
                </a:lnTo>
                <a:lnTo>
                  <a:pt x="939799" y="939799"/>
                </a:lnTo>
                <a:lnTo>
                  <a:pt x="935990" y="935989"/>
                </a:lnTo>
                <a:close/>
              </a:path>
              <a:path w="2381250" h="2381250">
                <a:moveTo>
                  <a:pt x="939800" y="939800"/>
                </a:moveTo>
                <a:lnTo>
                  <a:pt x="920750" y="939800"/>
                </a:lnTo>
                <a:lnTo>
                  <a:pt x="923290" y="942339"/>
                </a:lnTo>
                <a:lnTo>
                  <a:pt x="942339" y="942339"/>
                </a:lnTo>
                <a:lnTo>
                  <a:pt x="939800" y="939800"/>
                </a:lnTo>
                <a:close/>
              </a:path>
              <a:path w="2381250" h="2381250">
                <a:moveTo>
                  <a:pt x="942340" y="942340"/>
                </a:moveTo>
                <a:lnTo>
                  <a:pt x="923290" y="942340"/>
                </a:lnTo>
                <a:lnTo>
                  <a:pt x="927100" y="946149"/>
                </a:lnTo>
                <a:lnTo>
                  <a:pt x="946149" y="946149"/>
                </a:lnTo>
                <a:lnTo>
                  <a:pt x="942340" y="942340"/>
                </a:lnTo>
                <a:close/>
              </a:path>
              <a:path w="2381250" h="2381250">
                <a:moveTo>
                  <a:pt x="946150" y="946150"/>
                </a:moveTo>
                <a:lnTo>
                  <a:pt x="927100" y="946150"/>
                </a:lnTo>
                <a:lnTo>
                  <a:pt x="929639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81250" h="2381250">
                <a:moveTo>
                  <a:pt x="948690" y="948690"/>
                </a:moveTo>
                <a:lnTo>
                  <a:pt x="929640" y="948690"/>
                </a:lnTo>
                <a:lnTo>
                  <a:pt x="935989" y="955039"/>
                </a:lnTo>
                <a:lnTo>
                  <a:pt x="955039" y="955039"/>
                </a:lnTo>
                <a:lnTo>
                  <a:pt x="948690" y="948690"/>
                </a:lnTo>
                <a:close/>
              </a:path>
              <a:path w="2381250" h="2381250">
                <a:moveTo>
                  <a:pt x="955040" y="955040"/>
                </a:moveTo>
                <a:lnTo>
                  <a:pt x="935990" y="95504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55040" y="955040"/>
                </a:lnTo>
                <a:close/>
              </a:path>
              <a:path w="2381250" h="2381250">
                <a:moveTo>
                  <a:pt x="965200" y="965200"/>
                </a:moveTo>
                <a:lnTo>
                  <a:pt x="946150" y="965200"/>
                </a:lnTo>
                <a:lnTo>
                  <a:pt x="952499" y="971549"/>
                </a:lnTo>
                <a:lnTo>
                  <a:pt x="971549" y="971549"/>
                </a:lnTo>
                <a:lnTo>
                  <a:pt x="965200" y="965200"/>
                </a:lnTo>
                <a:close/>
              </a:path>
              <a:path w="2381250" h="2381250">
                <a:moveTo>
                  <a:pt x="971550" y="971550"/>
                </a:moveTo>
                <a:lnTo>
                  <a:pt x="952500" y="971550"/>
                </a:lnTo>
                <a:lnTo>
                  <a:pt x="958849" y="977899"/>
                </a:lnTo>
                <a:lnTo>
                  <a:pt x="977899" y="977899"/>
                </a:lnTo>
                <a:lnTo>
                  <a:pt x="971550" y="971550"/>
                </a:lnTo>
                <a:close/>
              </a:path>
              <a:path w="2381250" h="2381250">
                <a:moveTo>
                  <a:pt x="977900" y="977900"/>
                </a:moveTo>
                <a:lnTo>
                  <a:pt x="958850" y="977900"/>
                </a:lnTo>
                <a:lnTo>
                  <a:pt x="961389" y="980439"/>
                </a:lnTo>
                <a:lnTo>
                  <a:pt x="980439" y="980439"/>
                </a:lnTo>
                <a:lnTo>
                  <a:pt x="977900" y="977900"/>
                </a:lnTo>
                <a:close/>
              </a:path>
              <a:path w="2381250" h="2381250">
                <a:moveTo>
                  <a:pt x="980440" y="980439"/>
                </a:moveTo>
                <a:lnTo>
                  <a:pt x="961389" y="980439"/>
                </a:lnTo>
                <a:lnTo>
                  <a:pt x="967739" y="986789"/>
                </a:lnTo>
                <a:lnTo>
                  <a:pt x="986790" y="986789"/>
                </a:lnTo>
                <a:lnTo>
                  <a:pt x="980440" y="980439"/>
                </a:lnTo>
                <a:close/>
              </a:path>
              <a:path w="2381250" h="2381250">
                <a:moveTo>
                  <a:pt x="986790" y="986790"/>
                </a:moveTo>
                <a:lnTo>
                  <a:pt x="967740" y="986790"/>
                </a:lnTo>
                <a:lnTo>
                  <a:pt x="971549" y="990599"/>
                </a:lnTo>
                <a:lnTo>
                  <a:pt x="990599" y="990599"/>
                </a:lnTo>
                <a:lnTo>
                  <a:pt x="986790" y="986790"/>
                </a:lnTo>
                <a:close/>
              </a:path>
              <a:path w="2381250" h="2381250">
                <a:moveTo>
                  <a:pt x="990600" y="990600"/>
                </a:moveTo>
                <a:lnTo>
                  <a:pt x="971550" y="990600"/>
                </a:lnTo>
                <a:lnTo>
                  <a:pt x="977900" y="996949"/>
                </a:lnTo>
                <a:lnTo>
                  <a:pt x="996949" y="996949"/>
                </a:lnTo>
                <a:lnTo>
                  <a:pt x="990600" y="990600"/>
                </a:lnTo>
                <a:close/>
              </a:path>
              <a:path w="2381250" h="2381250">
                <a:moveTo>
                  <a:pt x="996950" y="996950"/>
                </a:moveTo>
                <a:lnTo>
                  <a:pt x="977900" y="996950"/>
                </a:lnTo>
                <a:lnTo>
                  <a:pt x="980440" y="999489"/>
                </a:lnTo>
                <a:lnTo>
                  <a:pt x="999489" y="999489"/>
                </a:lnTo>
                <a:lnTo>
                  <a:pt x="996950" y="996950"/>
                </a:lnTo>
                <a:close/>
              </a:path>
              <a:path w="2381250" h="2381250">
                <a:moveTo>
                  <a:pt x="999490" y="999489"/>
                </a:moveTo>
                <a:lnTo>
                  <a:pt x="980440" y="99948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9490" y="999489"/>
                </a:lnTo>
                <a:close/>
              </a:path>
              <a:path w="2381250" h="2381250">
                <a:moveTo>
                  <a:pt x="1003300" y="1003300"/>
                </a:moveTo>
                <a:lnTo>
                  <a:pt x="984250" y="1003300"/>
                </a:lnTo>
                <a:lnTo>
                  <a:pt x="986789" y="1005839"/>
                </a:lnTo>
                <a:lnTo>
                  <a:pt x="1005839" y="1005839"/>
                </a:lnTo>
                <a:lnTo>
                  <a:pt x="1003300" y="1003300"/>
                </a:lnTo>
                <a:close/>
              </a:path>
              <a:path w="2381250" h="2381250">
                <a:moveTo>
                  <a:pt x="1005840" y="1005840"/>
                </a:moveTo>
                <a:lnTo>
                  <a:pt x="986790" y="100584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5840" y="1005840"/>
                </a:lnTo>
                <a:close/>
              </a:path>
              <a:path w="2381250" h="2381250">
                <a:moveTo>
                  <a:pt x="1009649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49" y="1009649"/>
                </a:lnTo>
                <a:close/>
              </a:path>
              <a:path w="2381250" h="2381250">
                <a:moveTo>
                  <a:pt x="1012190" y="1012189"/>
                </a:moveTo>
                <a:lnTo>
                  <a:pt x="993140" y="101218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12190" y="1012189"/>
                </a:lnTo>
                <a:close/>
              </a:path>
              <a:path w="2381250" h="2381250">
                <a:moveTo>
                  <a:pt x="1022350" y="1022350"/>
                </a:moveTo>
                <a:lnTo>
                  <a:pt x="1003300" y="1022350"/>
                </a:lnTo>
                <a:lnTo>
                  <a:pt x="1012189" y="1031239"/>
                </a:lnTo>
                <a:lnTo>
                  <a:pt x="1031239" y="1031239"/>
                </a:lnTo>
                <a:lnTo>
                  <a:pt x="1022350" y="1022350"/>
                </a:lnTo>
                <a:close/>
              </a:path>
              <a:path w="2381250" h="2381250">
                <a:moveTo>
                  <a:pt x="1031240" y="1031240"/>
                </a:moveTo>
                <a:lnTo>
                  <a:pt x="1012190" y="1031240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1240" y="1031240"/>
                </a:lnTo>
                <a:close/>
              </a:path>
              <a:path w="2381250" h="2381250">
                <a:moveTo>
                  <a:pt x="1035050" y="1035050"/>
                </a:moveTo>
                <a:lnTo>
                  <a:pt x="1016000" y="1035050"/>
                </a:lnTo>
                <a:lnTo>
                  <a:pt x="1018539" y="1037589"/>
                </a:lnTo>
                <a:lnTo>
                  <a:pt x="1037590" y="1037589"/>
                </a:lnTo>
                <a:lnTo>
                  <a:pt x="1035050" y="1035050"/>
                </a:lnTo>
                <a:close/>
              </a:path>
              <a:path w="2381250" h="2381250">
                <a:moveTo>
                  <a:pt x="1037590" y="1037590"/>
                </a:moveTo>
                <a:lnTo>
                  <a:pt x="1018540" y="1037590"/>
                </a:lnTo>
                <a:lnTo>
                  <a:pt x="1024889" y="1043939"/>
                </a:lnTo>
                <a:lnTo>
                  <a:pt x="1043940" y="1043939"/>
                </a:lnTo>
                <a:lnTo>
                  <a:pt x="1037590" y="1037590"/>
                </a:lnTo>
                <a:close/>
              </a:path>
              <a:path w="2381250" h="2381250">
                <a:moveTo>
                  <a:pt x="1043940" y="1043940"/>
                </a:moveTo>
                <a:lnTo>
                  <a:pt x="1024890" y="1043940"/>
                </a:lnTo>
                <a:lnTo>
                  <a:pt x="1047749" y="1066799"/>
                </a:lnTo>
                <a:lnTo>
                  <a:pt x="1066799" y="1066799"/>
                </a:lnTo>
                <a:lnTo>
                  <a:pt x="1043940" y="1043940"/>
                </a:lnTo>
                <a:close/>
              </a:path>
              <a:path w="2381250" h="2381250">
                <a:moveTo>
                  <a:pt x="1066800" y="1066800"/>
                </a:moveTo>
                <a:lnTo>
                  <a:pt x="1047750" y="1066800"/>
                </a:lnTo>
                <a:lnTo>
                  <a:pt x="1101089" y="1120139"/>
                </a:lnTo>
                <a:lnTo>
                  <a:pt x="1120139" y="1120139"/>
                </a:lnTo>
                <a:lnTo>
                  <a:pt x="1066800" y="1066800"/>
                </a:lnTo>
                <a:close/>
              </a:path>
              <a:path w="2381250" h="2381250">
                <a:moveTo>
                  <a:pt x="1120140" y="1120139"/>
                </a:moveTo>
                <a:lnTo>
                  <a:pt x="1101090" y="1120139"/>
                </a:lnTo>
                <a:lnTo>
                  <a:pt x="1111249" y="1130299"/>
                </a:lnTo>
                <a:lnTo>
                  <a:pt x="1130299" y="1130299"/>
                </a:lnTo>
                <a:lnTo>
                  <a:pt x="1120140" y="1120139"/>
                </a:lnTo>
                <a:close/>
              </a:path>
              <a:path w="2381250" h="2381250">
                <a:moveTo>
                  <a:pt x="1130299" y="1130299"/>
                </a:moveTo>
                <a:lnTo>
                  <a:pt x="1111249" y="1130299"/>
                </a:lnTo>
                <a:lnTo>
                  <a:pt x="1117599" y="1136649"/>
                </a:lnTo>
                <a:lnTo>
                  <a:pt x="1136649" y="1136649"/>
                </a:lnTo>
                <a:lnTo>
                  <a:pt x="1130299" y="1130299"/>
                </a:lnTo>
                <a:close/>
              </a:path>
              <a:path w="2381250" h="2381250">
                <a:moveTo>
                  <a:pt x="1136650" y="1136650"/>
                </a:moveTo>
                <a:lnTo>
                  <a:pt x="1117600" y="1136650"/>
                </a:lnTo>
                <a:lnTo>
                  <a:pt x="1132839" y="1151889"/>
                </a:lnTo>
                <a:lnTo>
                  <a:pt x="1151889" y="1151889"/>
                </a:lnTo>
                <a:lnTo>
                  <a:pt x="1136650" y="1136650"/>
                </a:lnTo>
                <a:close/>
              </a:path>
              <a:path w="2381250" h="2381250">
                <a:moveTo>
                  <a:pt x="1151890" y="1151890"/>
                </a:moveTo>
                <a:lnTo>
                  <a:pt x="1132840" y="1151890"/>
                </a:lnTo>
                <a:lnTo>
                  <a:pt x="1149349" y="1168399"/>
                </a:lnTo>
                <a:lnTo>
                  <a:pt x="1168399" y="1168399"/>
                </a:lnTo>
                <a:lnTo>
                  <a:pt x="1151890" y="1151890"/>
                </a:lnTo>
                <a:close/>
              </a:path>
              <a:path w="2381250" h="2381250">
                <a:moveTo>
                  <a:pt x="1168400" y="1168400"/>
                </a:moveTo>
                <a:lnTo>
                  <a:pt x="1149350" y="1168400"/>
                </a:lnTo>
                <a:lnTo>
                  <a:pt x="1170939" y="1189989"/>
                </a:lnTo>
                <a:lnTo>
                  <a:pt x="1189989" y="1189989"/>
                </a:lnTo>
                <a:lnTo>
                  <a:pt x="1168400" y="1168400"/>
                </a:lnTo>
                <a:close/>
              </a:path>
              <a:path w="2381250" h="2381250">
                <a:moveTo>
                  <a:pt x="1189990" y="1189990"/>
                </a:moveTo>
                <a:lnTo>
                  <a:pt x="1170940" y="1189990"/>
                </a:lnTo>
                <a:lnTo>
                  <a:pt x="1183639" y="1202689"/>
                </a:lnTo>
                <a:lnTo>
                  <a:pt x="1202689" y="1202689"/>
                </a:lnTo>
                <a:lnTo>
                  <a:pt x="1189990" y="1189990"/>
                </a:lnTo>
                <a:close/>
              </a:path>
              <a:path w="2381250" h="2381250">
                <a:moveTo>
                  <a:pt x="1202690" y="1202690"/>
                </a:moveTo>
                <a:lnTo>
                  <a:pt x="1183640" y="1202690"/>
                </a:lnTo>
                <a:lnTo>
                  <a:pt x="1202689" y="1221739"/>
                </a:lnTo>
                <a:lnTo>
                  <a:pt x="1221739" y="1221739"/>
                </a:lnTo>
                <a:lnTo>
                  <a:pt x="1202690" y="1202690"/>
                </a:lnTo>
                <a:close/>
              </a:path>
              <a:path w="2381250" h="2381250">
                <a:moveTo>
                  <a:pt x="1221740" y="1221739"/>
                </a:moveTo>
                <a:lnTo>
                  <a:pt x="1202690" y="12217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221740" y="1221739"/>
                </a:lnTo>
                <a:close/>
              </a:path>
              <a:path w="2381250" h="238125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81250" h="2381250">
                <a:moveTo>
                  <a:pt x="1231900" y="1231900"/>
                </a:moveTo>
                <a:lnTo>
                  <a:pt x="1212850" y="1231900"/>
                </a:lnTo>
                <a:lnTo>
                  <a:pt x="1215390" y="1234439"/>
                </a:lnTo>
                <a:lnTo>
                  <a:pt x="1234440" y="1234439"/>
                </a:lnTo>
                <a:lnTo>
                  <a:pt x="1231900" y="1231900"/>
                </a:lnTo>
                <a:close/>
              </a:path>
              <a:path w="2381250" h="2381250">
                <a:moveTo>
                  <a:pt x="1234440" y="1234440"/>
                </a:moveTo>
                <a:lnTo>
                  <a:pt x="1215390" y="1234440"/>
                </a:lnTo>
                <a:lnTo>
                  <a:pt x="1247140" y="1266190"/>
                </a:lnTo>
                <a:lnTo>
                  <a:pt x="1266190" y="1266190"/>
                </a:lnTo>
                <a:lnTo>
                  <a:pt x="1234440" y="1234440"/>
                </a:lnTo>
                <a:close/>
              </a:path>
              <a:path w="2381250" h="2381250">
                <a:moveTo>
                  <a:pt x="1266190" y="1266190"/>
                </a:moveTo>
                <a:lnTo>
                  <a:pt x="1247140" y="1266190"/>
                </a:lnTo>
                <a:lnTo>
                  <a:pt x="1272539" y="1291589"/>
                </a:lnTo>
                <a:lnTo>
                  <a:pt x="1291589" y="1291589"/>
                </a:lnTo>
                <a:lnTo>
                  <a:pt x="1266190" y="1266190"/>
                </a:lnTo>
                <a:close/>
              </a:path>
              <a:path w="2381250" h="2381250">
                <a:moveTo>
                  <a:pt x="1291590" y="1291590"/>
                </a:moveTo>
                <a:lnTo>
                  <a:pt x="1272540" y="1291590"/>
                </a:lnTo>
                <a:lnTo>
                  <a:pt x="1276349" y="1295399"/>
                </a:lnTo>
                <a:lnTo>
                  <a:pt x="1295399" y="1295399"/>
                </a:lnTo>
                <a:lnTo>
                  <a:pt x="1291590" y="1291590"/>
                </a:lnTo>
                <a:close/>
              </a:path>
              <a:path w="2381250" h="2381250">
                <a:moveTo>
                  <a:pt x="1295400" y="1295400"/>
                </a:moveTo>
                <a:lnTo>
                  <a:pt x="1276350" y="1295400"/>
                </a:lnTo>
                <a:lnTo>
                  <a:pt x="1278889" y="1297939"/>
                </a:lnTo>
                <a:lnTo>
                  <a:pt x="1297939" y="1297939"/>
                </a:lnTo>
                <a:lnTo>
                  <a:pt x="1295400" y="1295400"/>
                </a:lnTo>
                <a:close/>
              </a:path>
              <a:path w="2381250" h="2381250">
                <a:moveTo>
                  <a:pt x="1297940" y="1297940"/>
                </a:moveTo>
                <a:lnTo>
                  <a:pt x="1278890" y="1297940"/>
                </a:lnTo>
                <a:lnTo>
                  <a:pt x="1304290" y="1323340"/>
                </a:lnTo>
                <a:lnTo>
                  <a:pt x="1323340" y="1323340"/>
                </a:lnTo>
                <a:lnTo>
                  <a:pt x="1297940" y="1297940"/>
                </a:lnTo>
                <a:close/>
              </a:path>
              <a:path w="2381250" h="2381250">
                <a:moveTo>
                  <a:pt x="1323340" y="1323340"/>
                </a:moveTo>
                <a:lnTo>
                  <a:pt x="1304290" y="1323340"/>
                </a:lnTo>
                <a:lnTo>
                  <a:pt x="1308099" y="1327149"/>
                </a:lnTo>
                <a:lnTo>
                  <a:pt x="1327149" y="1327149"/>
                </a:lnTo>
                <a:lnTo>
                  <a:pt x="1323340" y="1323340"/>
                </a:lnTo>
                <a:close/>
              </a:path>
              <a:path w="2381250" h="2381250">
                <a:moveTo>
                  <a:pt x="1327150" y="1327150"/>
                </a:moveTo>
                <a:lnTo>
                  <a:pt x="1308100" y="1327150"/>
                </a:lnTo>
                <a:lnTo>
                  <a:pt x="1320799" y="1339849"/>
                </a:lnTo>
                <a:lnTo>
                  <a:pt x="1339849" y="1339849"/>
                </a:lnTo>
                <a:lnTo>
                  <a:pt x="1327150" y="1327150"/>
                </a:lnTo>
                <a:close/>
              </a:path>
              <a:path w="2381250" h="2381250">
                <a:moveTo>
                  <a:pt x="1339850" y="1339850"/>
                </a:moveTo>
                <a:lnTo>
                  <a:pt x="1320800" y="1339850"/>
                </a:lnTo>
                <a:lnTo>
                  <a:pt x="1336040" y="1355089"/>
                </a:lnTo>
                <a:lnTo>
                  <a:pt x="1355089" y="1355089"/>
                </a:lnTo>
                <a:lnTo>
                  <a:pt x="1339850" y="1339850"/>
                </a:lnTo>
                <a:close/>
              </a:path>
              <a:path w="2381250" h="2381250">
                <a:moveTo>
                  <a:pt x="1355090" y="1355090"/>
                </a:moveTo>
                <a:lnTo>
                  <a:pt x="1336040" y="1355090"/>
                </a:lnTo>
                <a:lnTo>
                  <a:pt x="1342389" y="1361439"/>
                </a:lnTo>
                <a:lnTo>
                  <a:pt x="1361439" y="1361439"/>
                </a:lnTo>
                <a:lnTo>
                  <a:pt x="1355090" y="1355090"/>
                </a:lnTo>
                <a:close/>
              </a:path>
              <a:path w="2381250" h="2381250">
                <a:moveTo>
                  <a:pt x="1361440" y="1361439"/>
                </a:moveTo>
                <a:lnTo>
                  <a:pt x="1342390" y="1361439"/>
                </a:lnTo>
                <a:lnTo>
                  <a:pt x="1367789" y="1386839"/>
                </a:lnTo>
                <a:lnTo>
                  <a:pt x="1386839" y="1386839"/>
                </a:lnTo>
                <a:lnTo>
                  <a:pt x="1361440" y="1361439"/>
                </a:lnTo>
                <a:close/>
              </a:path>
              <a:path w="2381250" h="2381250">
                <a:moveTo>
                  <a:pt x="1386840" y="1386840"/>
                </a:moveTo>
                <a:lnTo>
                  <a:pt x="1367790" y="1386840"/>
                </a:lnTo>
                <a:lnTo>
                  <a:pt x="1371600" y="1390649"/>
                </a:lnTo>
                <a:lnTo>
                  <a:pt x="1390650" y="1390649"/>
                </a:lnTo>
                <a:lnTo>
                  <a:pt x="1386840" y="1386840"/>
                </a:lnTo>
                <a:close/>
              </a:path>
              <a:path w="2381250" h="2381250">
                <a:moveTo>
                  <a:pt x="1390650" y="1390650"/>
                </a:moveTo>
                <a:lnTo>
                  <a:pt x="1371600" y="1390650"/>
                </a:lnTo>
                <a:lnTo>
                  <a:pt x="1384299" y="1403349"/>
                </a:lnTo>
                <a:lnTo>
                  <a:pt x="1403349" y="1403349"/>
                </a:lnTo>
                <a:lnTo>
                  <a:pt x="1390650" y="1390650"/>
                </a:lnTo>
                <a:close/>
              </a:path>
              <a:path w="2381250" h="2381250">
                <a:moveTo>
                  <a:pt x="1403350" y="1403350"/>
                </a:moveTo>
                <a:lnTo>
                  <a:pt x="1384300" y="1403350"/>
                </a:lnTo>
                <a:lnTo>
                  <a:pt x="1399540" y="1418589"/>
                </a:lnTo>
                <a:lnTo>
                  <a:pt x="1418589" y="1418589"/>
                </a:lnTo>
                <a:lnTo>
                  <a:pt x="1403350" y="1403350"/>
                </a:lnTo>
                <a:close/>
              </a:path>
              <a:path w="2381250" h="2381250">
                <a:moveTo>
                  <a:pt x="1418590" y="1418590"/>
                </a:moveTo>
                <a:lnTo>
                  <a:pt x="1399540" y="1418590"/>
                </a:lnTo>
                <a:lnTo>
                  <a:pt x="1431289" y="1450339"/>
                </a:lnTo>
                <a:lnTo>
                  <a:pt x="1450339" y="1450339"/>
                </a:lnTo>
                <a:lnTo>
                  <a:pt x="1418590" y="1418590"/>
                </a:lnTo>
                <a:close/>
              </a:path>
              <a:path w="2381250" h="2381250">
                <a:moveTo>
                  <a:pt x="1450340" y="1450340"/>
                </a:moveTo>
                <a:lnTo>
                  <a:pt x="1431290" y="1450340"/>
                </a:lnTo>
                <a:lnTo>
                  <a:pt x="1435099" y="1454149"/>
                </a:lnTo>
                <a:lnTo>
                  <a:pt x="1454150" y="1454149"/>
                </a:lnTo>
                <a:lnTo>
                  <a:pt x="1450340" y="1450340"/>
                </a:lnTo>
                <a:close/>
              </a:path>
              <a:path w="2381250" h="2381250">
                <a:moveTo>
                  <a:pt x="1454150" y="1454150"/>
                </a:moveTo>
                <a:lnTo>
                  <a:pt x="1435100" y="1454150"/>
                </a:lnTo>
                <a:lnTo>
                  <a:pt x="1441450" y="1460499"/>
                </a:lnTo>
                <a:lnTo>
                  <a:pt x="1460500" y="1460499"/>
                </a:lnTo>
                <a:lnTo>
                  <a:pt x="1454150" y="1454150"/>
                </a:lnTo>
                <a:close/>
              </a:path>
              <a:path w="2381250" h="2381250">
                <a:moveTo>
                  <a:pt x="1460500" y="1460500"/>
                </a:moveTo>
                <a:lnTo>
                  <a:pt x="1441450" y="1460500"/>
                </a:lnTo>
                <a:lnTo>
                  <a:pt x="1463040" y="1482089"/>
                </a:lnTo>
                <a:lnTo>
                  <a:pt x="1482089" y="1482089"/>
                </a:lnTo>
                <a:lnTo>
                  <a:pt x="1460500" y="1460500"/>
                </a:lnTo>
                <a:close/>
              </a:path>
              <a:path w="2381250" h="2381250">
                <a:moveTo>
                  <a:pt x="1482090" y="1482090"/>
                </a:moveTo>
                <a:lnTo>
                  <a:pt x="1463040" y="1482090"/>
                </a:lnTo>
                <a:lnTo>
                  <a:pt x="1466849" y="1485899"/>
                </a:lnTo>
                <a:lnTo>
                  <a:pt x="1485899" y="1485899"/>
                </a:lnTo>
                <a:lnTo>
                  <a:pt x="1482090" y="1482090"/>
                </a:lnTo>
                <a:close/>
              </a:path>
              <a:path w="2381250" h="2381250">
                <a:moveTo>
                  <a:pt x="1485900" y="1485900"/>
                </a:moveTo>
                <a:lnTo>
                  <a:pt x="1466850" y="1485900"/>
                </a:lnTo>
                <a:lnTo>
                  <a:pt x="1482089" y="1501139"/>
                </a:lnTo>
                <a:lnTo>
                  <a:pt x="1501139" y="1501139"/>
                </a:lnTo>
                <a:lnTo>
                  <a:pt x="1485900" y="1485900"/>
                </a:lnTo>
                <a:close/>
              </a:path>
              <a:path w="2381250" h="2381250">
                <a:moveTo>
                  <a:pt x="1501140" y="1501140"/>
                </a:moveTo>
                <a:lnTo>
                  <a:pt x="1482090" y="1501140"/>
                </a:lnTo>
                <a:lnTo>
                  <a:pt x="1488440" y="1507489"/>
                </a:lnTo>
                <a:lnTo>
                  <a:pt x="1507489" y="1507489"/>
                </a:lnTo>
                <a:lnTo>
                  <a:pt x="1501140" y="1501140"/>
                </a:lnTo>
                <a:close/>
              </a:path>
              <a:path w="2381250" h="2381250">
                <a:moveTo>
                  <a:pt x="1507490" y="1507490"/>
                </a:moveTo>
                <a:lnTo>
                  <a:pt x="1488440" y="1507490"/>
                </a:lnTo>
                <a:lnTo>
                  <a:pt x="1501139" y="1520189"/>
                </a:lnTo>
                <a:lnTo>
                  <a:pt x="1520189" y="1520189"/>
                </a:lnTo>
                <a:lnTo>
                  <a:pt x="1507490" y="1507490"/>
                </a:lnTo>
                <a:close/>
              </a:path>
              <a:path w="2381250" h="2381250">
                <a:moveTo>
                  <a:pt x="1520189" y="1520189"/>
                </a:moveTo>
                <a:lnTo>
                  <a:pt x="1501140" y="1520189"/>
                </a:lnTo>
                <a:lnTo>
                  <a:pt x="1513839" y="1532889"/>
                </a:lnTo>
                <a:lnTo>
                  <a:pt x="1532890" y="1532889"/>
                </a:lnTo>
                <a:lnTo>
                  <a:pt x="1520189" y="1520189"/>
                </a:lnTo>
                <a:close/>
              </a:path>
              <a:path w="2381250" h="2381250">
                <a:moveTo>
                  <a:pt x="1532890" y="1532890"/>
                </a:moveTo>
                <a:lnTo>
                  <a:pt x="1513840" y="1532890"/>
                </a:lnTo>
                <a:lnTo>
                  <a:pt x="1520189" y="1539239"/>
                </a:lnTo>
                <a:lnTo>
                  <a:pt x="1539240" y="1539239"/>
                </a:lnTo>
                <a:lnTo>
                  <a:pt x="1532890" y="1532890"/>
                </a:lnTo>
                <a:close/>
              </a:path>
              <a:path w="2381250" h="2381250">
                <a:moveTo>
                  <a:pt x="1539240" y="1539240"/>
                </a:moveTo>
                <a:lnTo>
                  <a:pt x="1520190" y="1539240"/>
                </a:lnTo>
                <a:lnTo>
                  <a:pt x="1532890" y="1551939"/>
                </a:lnTo>
                <a:lnTo>
                  <a:pt x="1551940" y="1551939"/>
                </a:lnTo>
                <a:lnTo>
                  <a:pt x="1539240" y="1539240"/>
                </a:lnTo>
                <a:close/>
              </a:path>
              <a:path w="2381250" h="2381250">
                <a:moveTo>
                  <a:pt x="1551940" y="1551940"/>
                </a:moveTo>
                <a:lnTo>
                  <a:pt x="1532890" y="1551940"/>
                </a:lnTo>
                <a:lnTo>
                  <a:pt x="1545589" y="1564639"/>
                </a:lnTo>
                <a:lnTo>
                  <a:pt x="1564639" y="1564639"/>
                </a:lnTo>
                <a:lnTo>
                  <a:pt x="1551940" y="1551940"/>
                </a:lnTo>
                <a:close/>
              </a:path>
              <a:path w="2381250" h="2381250">
                <a:moveTo>
                  <a:pt x="1564640" y="1564640"/>
                </a:moveTo>
                <a:lnTo>
                  <a:pt x="1545590" y="1564640"/>
                </a:lnTo>
                <a:lnTo>
                  <a:pt x="1551939" y="1570989"/>
                </a:lnTo>
                <a:lnTo>
                  <a:pt x="1570989" y="1570989"/>
                </a:lnTo>
                <a:lnTo>
                  <a:pt x="1564640" y="1564640"/>
                </a:lnTo>
                <a:close/>
              </a:path>
              <a:path w="2381250" h="2381250">
                <a:moveTo>
                  <a:pt x="2181860" y="2181860"/>
                </a:moveTo>
                <a:lnTo>
                  <a:pt x="2162810" y="2181860"/>
                </a:lnTo>
                <a:lnTo>
                  <a:pt x="2357120" y="2376170"/>
                </a:lnTo>
                <a:lnTo>
                  <a:pt x="2376170" y="2376170"/>
                </a:lnTo>
                <a:lnTo>
                  <a:pt x="2181860" y="2181860"/>
                </a:lnTo>
                <a:close/>
              </a:path>
              <a:path w="2381250" h="2381250">
                <a:moveTo>
                  <a:pt x="2179320" y="2179320"/>
                </a:moveTo>
                <a:lnTo>
                  <a:pt x="2160270" y="2179320"/>
                </a:lnTo>
                <a:lnTo>
                  <a:pt x="2161540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381250" h="2381250">
                <a:moveTo>
                  <a:pt x="2175510" y="2175510"/>
                </a:moveTo>
                <a:lnTo>
                  <a:pt x="2156460" y="2175510"/>
                </a:lnTo>
                <a:lnTo>
                  <a:pt x="215900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381250" h="2381250">
                <a:moveTo>
                  <a:pt x="2172969" y="2172969"/>
                </a:moveTo>
                <a:lnTo>
                  <a:pt x="2153920" y="2172969"/>
                </a:lnTo>
                <a:lnTo>
                  <a:pt x="2155190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381250" h="2381250">
                <a:moveTo>
                  <a:pt x="2169160" y="2169160"/>
                </a:moveTo>
                <a:lnTo>
                  <a:pt x="2150110" y="2169160"/>
                </a:lnTo>
                <a:lnTo>
                  <a:pt x="2152650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381250" h="2381250">
                <a:moveTo>
                  <a:pt x="2166619" y="2166619"/>
                </a:moveTo>
                <a:lnTo>
                  <a:pt x="2147570" y="2166619"/>
                </a:lnTo>
                <a:lnTo>
                  <a:pt x="2148840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381250" h="2381250">
                <a:moveTo>
                  <a:pt x="2162810" y="2162810"/>
                </a:moveTo>
                <a:lnTo>
                  <a:pt x="2143760" y="2162810"/>
                </a:lnTo>
                <a:lnTo>
                  <a:pt x="2146300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381250" h="2381250">
                <a:moveTo>
                  <a:pt x="2160269" y="2160269"/>
                </a:moveTo>
                <a:lnTo>
                  <a:pt x="2141220" y="2160269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69" y="2160269"/>
                </a:lnTo>
                <a:close/>
              </a:path>
              <a:path w="2381250" h="238125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8999" y="2158999"/>
                </a:lnTo>
                <a:lnTo>
                  <a:pt x="2156460" y="2156460"/>
                </a:lnTo>
                <a:close/>
              </a:path>
              <a:path w="2381250" h="2381250">
                <a:moveTo>
                  <a:pt x="2153919" y="2153919"/>
                </a:moveTo>
                <a:lnTo>
                  <a:pt x="2134870" y="2153919"/>
                </a:lnTo>
                <a:lnTo>
                  <a:pt x="2136140" y="2155190"/>
                </a:lnTo>
                <a:lnTo>
                  <a:pt x="2155190" y="2155190"/>
                </a:lnTo>
                <a:lnTo>
                  <a:pt x="2153919" y="2153919"/>
                </a:lnTo>
                <a:close/>
              </a:path>
              <a:path w="2381250" h="238125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49" y="2152649"/>
                </a:lnTo>
                <a:lnTo>
                  <a:pt x="2150110" y="2150110"/>
                </a:lnTo>
                <a:close/>
              </a:path>
              <a:path w="2381250" h="2381250">
                <a:moveTo>
                  <a:pt x="2147570" y="2147570"/>
                </a:moveTo>
                <a:lnTo>
                  <a:pt x="2128520" y="2147570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70"/>
                </a:lnTo>
                <a:close/>
              </a:path>
              <a:path w="2381250" h="2381250">
                <a:moveTo>
                  <a:pt x="2143760" y="2143760"/>
                </a:moveTo>
                <a:lnTo>
                  <a:pt x="2124710" y="2143760"/>
                </a:lnTo>
                <a:lnTo>
                  <a:pt x="2127250" y="2146299"/>
                </a:lnTo>
                <a:lnTo>
                  <a:pt x="2146299" y="2146299"/>
                </a:lnTo>
                <a:lnTo>
                  <a:pt x="2143760" y="2143760"/>
                </a:lnTo>
                <a:close/>
              </a:path>
              <a:path w="2381250" h="2381250">
                <a:moveTo>
                  <a:pt x="2141219" y="2141219"/>
                </a:moveTo>
                <a:lnTo>
                  <a:pt x="2122170" y="2141219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19" y="2141219"/>
                </a:lnTo>
                <a:close/>
              </a:path>
              <a:path w="2381250" h="238125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49" y="2139949"/>
                </a:lnTo>
                <a:lnTo>
                  <a:pt x="2137410" y="2137410"/>
                </a:lnTo>
                <a:close/>
              </a:path>
              <a:path w="2381250" h="2381250">
                <a:moveTo>
                  <a:pt x="2134869" y="2134869"/>
                </a:moveTo>
                <a:lnTo>
                  <a:pt x="2115820" y="2134869"/>
                </a:lnTo>
                <a:lnTo>
                  <a:pt x="2117090" y="2136139"/>
                </a:lnTo>
                <a:lnTo>
                  <a:pt x="2136139" y="2136139"/>
                </a:lnTo>
                <a:lnTo>
                  <a:pt x="2134869" y="2134869"/>
                </a:lnTo>
                <a:close/>
              </a:path>
              <a:path w="2381250" h="238125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599" y="2133599"/>
                </a:lnTo>
                <a:lnTo>
                  <a:pt x="2131060" y="2131060"/>
                </a:lnTo>
                <a:close/>
              </a:path>
              <a:path w="2381250" h="2381250">
                <a:moveTo>
                  <a:pt x="2128520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81250" h="2381250">
                <a:moveTo>
                  <a:pt x="2124710" y="2124710"/>
                </a:moveTo>
                <a:lnTo>
                  <a:pt x="2105660" y="2124710"/>
                </a:lnTo>
                <a:lnTo>
                  <a:pt x="2108200" y="2127250"/>
                </a:lnTo>
                <a:lnTo>
                  <a:pt x="2127250" y="2127250"/>
                </a:lnTo>
                <a:lnTo>
                  <a:pt x="2124710" y="2124710"/>
                </a:lnTo>
                <a:close/>
              </a:path>
              <a:path w="2381250" h="2381250">
                <a:moveTo>
                  <a:pt x="2122170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81250" h="238125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81250" h="2381250">
                <a:moveTo>
                  <a:pt x="2115820" y="2115820"/>
                </a:moveTo>
                <a:lnTo>
                  <a:pt x="2096770" y="2115820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81250" h="2381250">
                <a:moveTo>
                  <a:pt x="2112010" y="2112010"/>
                </a:moveTo>
                <a:lnTo>
                  <a:pt x="2092960" y="2112010"/>
                </a:lnTo>
                <a:lnTo>
                  <a:pt x="2095500" y="2114549"/>
                </a:lnTo>
                <a:lnTo>
                  <a:pt x="2114549" y="2114549"/>
                </a:lnTo>
                <a:lnTo>
                  <a:pt x="2112010" y="2112010"/>
                </a:lnTo>
                <a:close/>
              </a:path>
              <a:path w="2381250" h="2381250">
                <a:moveTo>
                  <a:pt x="2109469" y="2109469"/>
                </a:moveTo>
                <a:lnTo>
                  <a:pt x="2090420" y="2109469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381250" h="2381250">
                <a:moveTo>
                  <a:pt x="2105660" y="2105660"/>
                </a:moveTo>
                <a:lnTo>
                  <a:pt x="2086610" y="2105660"/>
                </a:lnTo>
                <a:lnTo>
                  <a:pt x="2089150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381250" h="2381250">
                <a:moveTo>
                  <a:pt x="2103119" y="2103119"/>
                </a:moveTo>
                <a:lnTo>
                  <a:pt x="2084070" y="2103119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19" y="2103119"/>
                </a:lnTo>
                <a:close/>
              </a:path>
              <a:path w="2381250" h="2381250">
                <a:moveTo>
                  <a:pt x="2099310" y="2099310"/>
                </a:moveTo>
                <a:lnTo>
                  <a:pt x="2080260" y="2099310"/>
                </a:lnTo>
                <a:lnTo>
                  <a:pt x="2082800" y="2101850"/>
                </a:lnTo>
                <a:lnTo>
                  <a:pt x="2101850" y="2101850"/>
                </a:lnTo>
                <a:lnTo>
                  <a:pt x="2099310" y="2099310"/>
                </a:lnTo>
                <a:close/>
              </a:path>
              <a:path w="2381250" h="2381250">
                <a:moveTo>
                  <a:pt x="2096769" y="2096769"/>
                </a:moveTo>
                <a:lnTo>
                  <a:pt x="2077720" y="2096769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381250" h="2381250">
                <a:moveTo>
                  <a:pt x="2092959" y="2092959"/>
                </a:moveTo>
                <a:lnTo>
                  <a:pt x="2073910" y="2092959"/>
                </a:lnTo>
                <a:lnTo>
                  <a:pt x="2076450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381250" h="2381250">
                <a:moveTo>
                  <a:pt x="2090419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381250" h="2381250">
                <a:moveTo>
                  <a:pt x="2084070" y="2084070"/>
                </a:moveTo>
                <a:lnTo>
                  <a:pt x="2065020" y="2084070"/>
                </a:lnTo>
                <a:lnTo>
                  <a:pt x="2070100" y="2089150"/>
                </a:lnTo>
                <a:lnTo>
                  <a:pt x="2089150" y="2089150"/>
                </a:lnTo>
                <a:lnTo>
                  <a:pt x="2084070" y="2084070"/>
                </a:lnTo>
                <a:close/>
              </a:path>
              <a:path w="2381250" h="2381250">
                <a:moveTo>
                  <a:pt x="2080259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59" y="2080259"/>
                </a:lnTo>
                <a:close/>
              </a:path>
              <a:path w="2381250" h="2381250">
                <a:moveTo>
                  <a:pt x="2077719" y="2077719"/>
                </a:moveTo>
                <a:lnTo>
                  <a:pt x="2058670" y="2077719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7719" y="2077719"/>
                </a:lnTo>
                <a:close/>
              </a:path>
              <a:path w="2381250" h="2381250">
                <a:moveTo>
                  <a:pt x="2073909" y="2073909"/>
                </a:moveTo>
                <a:lnTo>
                  <a:pt x="2054860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81250" h="2381250">
                <a:moveTo>
                  <a:pt x="2071369" y="2071369"/>
                </a:moveTo>
                <a:lnTo>
                  <a:pt x="2052320" y="2071369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71369" y="2071369"/>
                </a:lnTo>
                <a:close/>
              </a:path>
              <a:path w="2381250" h="2381250">
                <a:moveTo>
                  <a:pt x="2067559" y="2067559"/>
                </a:moveTo>
                <a:lnTo>
                  <a:pt x="2048510" y="2067559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7559" y="2067559"/>
                </a:lnTo>
                <a:close/>
              </a:path>
              <a:path w="2381250" h="2381250">
                <a:moveTo>
                  <a:pt x="2065020" y="2065020"/>
                </a:moveTo>
                <a:lnTo>
                  <a:pt x="2045970" y="2065020"/>
                </a:lnTo>
                <a:lnTo>
                  <a:pt x="2047239" y="2066289"/>
                </a:lnTo>
                <a:lnTo>
                  <a:pt x="2066289" y="2066289"/>
                </a:lnTo>
                <a:lnTo>
                  <a:pt x="2065020" y="2065020"/>
                </a:lnTo>
                <a:close/>
              </a:path>
              <a:path w="2381250" h="2381250">
                <a:moveTo>
                  <a:pt x="2061209" y="2061209"/>
                </a:moveTo>
                <a:lnTo>
                  <a:pt x="2042159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09" y="2061209"/>
                </a:lnTo>
                <a:close/>
              </a:path>
              <a:path w="2381250" h="2381250">
                <a:moveTo>
                  <a:pt x="2058670" y="2058670"/>
                </a:moveTo>
                <a:lnTo>
                  <a:pt x="2039620" y="205867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8670" y="2058670"/>
                </a:lnTo>
                <a:close/>
              </a:path>
              <a:path w="2381250" h="2381250">
                <a:moveTo>
                  <a:pt x="2054859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81250" h="2381250">
                <a:moveTo>
                  <a:pt x="2052319" y="2052319"/>
                </a:moveTo>
                <a:lnTo>
                  <a:pt x="2033270" y="2052319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52319" y="2052319"/>
                </a:lnTo>
                <a:close/>
              </a:path>
              <a:path w="2381250" h="2381250">
                <a:moveTo>
                  <a:pt x="2048509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09" y="2048509"/>
                </a:lnTo>
                <a:close/>
              </a:path>
              <a:path w="2381250" h="2381250">
                <a:moveTo>
                  <a:pt x="2045970" y="2045970"/>
                </a:moveTo>
                <a:lnTo>
                  <a:pt x="2026920" y="204597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5970" y="2045970"/>
                </a:lnTo>
                <a:close/>
              </a:path>
              <a:path w="2381250" h="2381250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381250" h="238125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9619" y="2039619"/>
                </a:lnTo>
                <a:close/>
              </a:path>
              <a:path w="2381250" h="238125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81250" h="238125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33270" y="2033270"/>
                </a:lnTo>
                <a:close/>
              </a:path>
              <a:path w="2381250" h="2381250">
                <a:moveTo>
                  <a:pt x="2029459" y="2029459"/>
                </a:moveTo>
                <a:lnTo>
                  <a:pt x="2010410" y="2029459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59" y="2029459"/>
                </a:lnTo>
                <a:close/>
              </a:path>
              <a:path w="2381250" h="2381250">
                <a:moveTo>
                  <a:pt x="2026920" y="2026920"/>
                </a:moveTo>
                <a:lnTo>
                  <a:pt x="2007870" y="202692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6920" y="2026920"/>
                </a:lnTo>
                <a:close/>
              </a:path>
              <a:path w="2381250" h="2381250">
                <a:moveTo>
                  <a:pt x="2020569" y="2020569"/>
                </a:moveTo>
                <a:lnTo>
                  <a:pt x="2001519" y="2020569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381250" h="2381250">
                <a:moveTo>
                  <a:pt x="2014219" y="2014219"/>
                </a:moveTo>
                <a:lnTo>
                  <a:pt x="1995169" y="201421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4219" y="2014219"/>
                </a:lnTo>
                <a:close/>
              </a:path>
              <a:path w="2381250" h="2381250">
                <a:moveTo>
                  <a:pt x="2007869" y="2007869"/>
                </a:moveTo>
                <a:lnTo>
                  <a:pt x="1988820" y="200786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7869" y="2007869"/>
                </a:lnTo>
                <a:close/>
              </a:path>
              <a:path w="2381250" h="2381250">
                <a:moveTo>
                  <a:pt x="2001520" y="2001520"/>
                </a:moveTo>
                <a:lnTo>
                  <a:pt x="1982470" y="2001520"/>
                </a:lnTo>
                <a:lnTo>
                  <a:pt x="1987550" y="2006599"/>
                </a:lnTo>
                <a:lnTo>
                  <a:pt x="2006599" y="2006599"/>
                </a:lnTo>
                <a:lnTo>
                  <a:pt x="2001520" y="2001520"/>
                </a:lnTo>
                <a:close/>
              </a:path>
              <a:path w="2381250" h="2381250">
                <a:moveTo>
                  <a:pt x="1995169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69" y="1995169"/>
                </a:lnTo>
                <a:close/>
              </a:path>
              <a:path w="2381250" h="2381250">
                <a:moveTo>
                  <a:pt x="1988819" y="1988819"/>
                </a:moveTo>
                <a:lnTo>
                  <a:pt x="1969769" y="1988819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19" y="1988819"/>
                </a:lnTo>
                <a:close/>
              </a:path>
              <a:path w="2381250" h="2381250">
                <a:moveTo>
                  <a:pt x="1982469" y="1982469"/>
                </a:moveTo>
                <a:lnTo>
                  <a:pt x="1963420" y="1982469"/>
                </a:lnTo>
                <a:lnTo>
                  <a:pt x="1968500" y="1987550"/>
                </a:lnTo>
                <a:lnTo>
                  <a:pt x="1987550" y="1987550"/>
                </a:lnTo>
                <a:lnTo>
                  <a:pt x="1982469" y="1982469"/>
                </a:lnTo>
                <a:close/>
              </a:path>
              <a:path w="2381250" h="2381250">
                <a:moveTo>
                  <a:pt x="1977389" y="1977389"/>
                </a:moveTo>
                <a:lnTo>
                  <a:pt x="1958340" y="197738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7389" y="1977389"/>
                </a:lnTo>
                <a:close/>
              </a:path>
              <a:path w="2381250" h="2381250">
                <a:moveTo>
                  <a:pt x="1971040" y="1971039"/>
                </a:moveTo>
                <a:lnTo>
                  <a:pt x="1951990" y="1971039"/>
                </a:lnTo>
                <a:lnTo>
                  <a:pt x="1957070" y="1976120"/>
                </a:lnTo>
                <a:lnTo>
                  <a:pt x="1976120" y="1976120"/>
                </a:lnTo>
                <a:lnTo>
                  <a:pt x="1971040" y="1971039"/>
                </a:lnTo>
                <a:close/>
              </a:path>
              <a:path w="2381250" h="2381250">
                <a:moveTo>
                  <a:pt x="1964689" y="1964689"/>
                </a:moveTo>
                <a:lnTo>
                  <a:pt x="1945639" y="1964689"/>
                </a:lnTo>
                <a:lnTo>
                  <a:pt x="195072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381250" h="2381250">
                <a:moveTo>
                  <a:pt x="1958339" y="1958339"/>
                </a:moveTo>
                <a:lnTo>
                  <a:pt x="1939289" y="1958339"/>
                </a:lnTo>
                <a:lnTo>
                  <a:pt x="1944370" y="1963419"/>
                </a:lnTo>
                <a:lnTo>
                  <a:pt x="1963420" y="1963419"/>
                </a:lnTo>
                <a:lnTo>
                  <a:pt x="1958339" y="1958339"/>
                </a:lnTo>
                <a:close/>
              </a:path>
              <a:path w="2381250" h="238125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81250" h="2381250">
                <a:moveTo>
                  <a:pt x="1945639" y="1945639"/>
                </a:moveTo>
                <a:lnTo>
                  <a:pt x="1926590" y="1945639"/>
                </a:lnTo>
                <a:lnTo>
                  <a:pt x="1931670" y="1950719"/>
                </a:lnTo>
                <a:lnTo>
                  <a:pt x="1950719" y="1950719"/>
                </a:lnTo>
                <a:lnTo>
                  <a:pt x="1945639" y="1945639"/>
                </a:lnTo>
                <a:close/>
              </a:path>
              <a:path w="2381250" h="238125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81250" h="2381250">
                <a:moveTo>
                  <a:pt x="1932939" y="1932939"/>
                </a:moveTo>
                <a:lnTo>
                  <a:pt x="1913890" y="1932939"/>
                </a:lnTo>
                <a:lnTo>
                  <a:pt x="1918970" y="1938019"/>
                </a:lnTo>
                <a:lnTo>
                  <a:pt x="1938019" y="1938019"/>
                </a:lnTo>
                <a:lnTo>
                  <a:pt x="1932939" y="1932939"/>
                </a:lnTo>
                <a:close/>
              </a:path>
              <a:path w="2381250" h="2381250">
                <a:moveTo>
                  <a:pt x="1926589" y="1926589"/>
                </a:moveTo>
                <a:lnTo>
                  <a:pt x="1907539" y="1926589"/>
                </a:lnTo>
                <a:lnTo>
                  <a:pt x="1912620" y="1931670"/>
                </a:lnTo>
                <a:lnTo>
                  <a:pt x="1931670" y="1931670"/>
                </a:lnTo>
                <a:lnTo>
                  <a:pt x="1926589" y="1926589"/>
                </a:lnTo>
                <a:close/>
              </a:path>
              <a:path w="2381250" h="2381250">
                <a:moveTo>
                  <a:pt x="1920239" y="1920239"/>
                </a:moveTo>
                <a:lnTo>
                  <a:pt x="1901190" y="1920239"/>
                </a:lnTo>
                <a:lnTo>
                  <a:pt x="1906270" y="1925319"/>
                </a:lnTo>
                <a:lnTo>
                  <a:pt x="1925319" y="1925319"/>
                </a:lnTo>
                <a:lnTo>
                  <a:pt x="1920239" y="1920239"/>
                </a:lnTo>
                <a:close/>
              </a:path>
              <a:path w="2381250" h="2381250">
                <a:moveTo>
                  <a:pt x="1913889" y="1913889"/>
                </a:moveTo>
                <a:lnTo>
                  <a:pt x="1894839" y="1913889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381250" h="2381250">
                <a:moveTo>
                  <a:pt x="1907539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39" y="1907539"/>
                </a:lnTo>
                <a:close/>
              </a:path>
              <a:path w="2381250" h="2381250">
                <a:moveTo>
                  <a:pt x="1901189" y="1901189"/>
                </a:moveTo>
                <a:lnTo>
                  <a:pt x="1882139" y="1901189"/>
                </a:lnTo>
                <a:lnTo>
                  <a:pt x="1887220" y="1906269"/>
                </a:lnTo>
                <a:lnTo>
                  <a:pt x="1906269" y="1906269"/>
                </a:lnTo>
                <a:lnTo>
                  <a:pt x="1901189" y="1901189"/>
                </a:lnTo>
                <a:close/>
              </a:path>
              <a:path w="2381250" h="2381250">
                <a:moveTo>
                  <a:pt x="1894839" y="1894839"/>
                </a:moveTo>
                <a:lnTo>
                  <a:pt x="1875789" y="1894839"/>
                </a:lnTo>
                <a:lnTo>
                  <a:pt x="1880870" y="1899919"/>
                </a:lnTo>
                <a:lnTo>
                  <a:pt x="1899919" y="1899919"/>
                </a:lnTo>
                <a:lnTo>
                  <a:pt x="1894839" y="1894839"/>
                </a:lnTo>
                <a:close/>
              </a:path>
              <a:path w="2381250" h="2381250">
                <a:moveTo>
                  <a:pt x="1888490" y="1888489"/>
                </a:moveTo>
                <a:lnTo>
                  <a:pt x="1869440" y="1888489"/>
                </a:lnTo>
                <a:lnTo>
                  <a:pt x="1874520" y="1893569"/>
                </a:lnTo>
                <a:lnTo>
                  <a:pt x="1893569" y="1893569"/>
                </a:lnTo>
                <a:lnTo>
                  <a:pt x="1888490" y="1888489"/>
                </a:lnTo>
                <a:close/>
              </a:path>
              <a:path w="2381250" h="2381250">
                <a:moveTo>
                  <a:pt x="1882139" y="1882139"/>
                </a:moveTo>
                <a:lnTo>
                  <a:pt x="1863090" y="1882139"/>
                </a:lnTo>
                <a:lnTo>
                  <a:pt x="1868170" y="1887220"/>
                </a:lnTo>
                <a:lnTo>
                  <a:pt x="1887220" y="1887220"/>
                </a:lnTo>
                <a:lnTo>
                  <a:pt x="1882139" y="1882139"/>
                </a:lnTo>
                <a:close/>
              </a:path>
              <a:path w="2381250" h="238125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81250" h="2381250">
                <a:moveTo>
                  <a:pt x="1869439" y="1869439"/>
                </a:moveTo>
                <a:lnTo>
                  <a:pt x="1850389" y="1869439"/>
                </a:lnTo>
                <a:lnTo>
                  <a:pt x="1855469" y="1874519"/>
                </a:lnTo>
                <a:lnTo>
                  <a:pt x="1874520" y="1874519"/>
                </a:lnTo>
                <a:lnTo>
                  <a:pt x="1869439" y="1869439"/>
                </a:lnTo>
                <a:close/>
              </a:path>
              <a:path w="2381250" h="2381250">
                <a:moveTo>
                  <a:pt x="1863089" y="1863089"/>
                </a:moveTo>
                <a:lnTo>
                  <a:pt x="1844039" y="1863089"/>
                </a:lnTo>
                <a:lnTo>
                  <a:pt x="1849120" y="1868169"/>
                </a:lnTo>
                <a:lnTo>
                  <a:pt x="1868170" y="1868169"/>
                </a:lnTo>
                <a:lnTo>
                  <a:pt x="1863089" y="1863089"/>
                </a:lnTo>
                <a:close/>
              </a:path>
              <a:path w="2381250" h="2381250">
                <a:moveTo>
                  <a:pt x="1856739" y="1856739"/>
                </a:moveTo>
                <a:lnTo>
                  <a:pt x="1837689" y="1856739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381250" h="2381250">
                <a:moveTo>
                  <a:pt x="1850389" y="1850389"/>
                </a:moveTo>
                <a:lnTo>
                  <a:pt x="1831339" y="1850389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89" y="1850389"/>
                </a:lnTo>
                <a:close/>
              </a:path>
              <a:path w="2381250" h="2381250">
                <a:moveTo>
                  <a:pt x="1844039" y="1844039"/>
                </a:moveTo>
                <a:lnTo>
                  <a:pt x="1824989" y="1844039"/>
                </a:lnTo>
                <a:lnTo>
                  <a:pt x="1830069" y="1849119"/>
                </a:lnTo>
                <a:lnTo>
                  <a:pt x="1849119" y="1849119"/>
                </a:lnTo>
                <a:lnTo>
                  <a:pt x="1844039" y="1844039"/>
                </a:lnTo>
                <a:close/>
              </a:path>
              <a:path w="2381250" h="2381250">
                <a:moveTo>
                  <a:pt x="1837689" y="1837689"/>
                </a:moveTo>
                <a:lnTo>
                  <a:pt x="1818640" y="1837689"/>
                </a:lnTo>
                <a:lnTo>
                  <a:pt x="1823720" y="1842769"/>
                </a:lnTo>
                <a:lnTo>
                  <a:pt x="1842769" y="1842769"/>
                </a:lnTo>
                <a:lnTo>
                  <a:pt x="1837689" y="1837689"/>
                </a:lnTo>
                <a:close/>
              </a:path>
              <a:path w="2381250" h="2381250">
                <a:moveTo>
                  <a:pt x="1831339" y="1831339"/>
                </a:moveTo>
                <a:lnTo>
                  <a:pt x="1812289" y="1831339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39" y="1831339"/>
                </a:lnTo>
                <a:close/>
              </a:path>
              <a:path w="2381250" h="2381250">
                <a:moveTo>
                  <a:pt x="1824989" y="1824989"/>
                </a:moveTo>
                <a:lnTo>
                  <a:pt x="1805940" y="1824989"/>
                </a:lnTo>
                <a:lnTo>
                  <a:pt x="181102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381250" h="2381250">
                <a:moveTo>
                  <a:pt x="1818639" y="1818639"/>
                </a:moveTo>
                <a:lnTo>
                  <a:pt x="1799589" y="1818639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39" y="1818639"/>
                </a:lnTo>
                <a:close/>
              </a:path>
              <a:path w="2381250" h="2381250">
                <a:moveTo>
                  <a:pt x="1812289" y="1812289"/>
                </a:moveTo>
                <a:lnTo>
                  <a:pt x="1793239" y="1812289"/>
                </a:lnTo>
                <a:lnTo>
                  <a:pt x="1798320" y="1817369"/>
                </a:lnTo>
                <a:lnTo>
                  <a:pt x="1817369" y="1817369"/>
                </a:lnTo>
                <a:lnTo>
                  <a:pt x="1812289" y="1812289"/>
                </a:lnTo>
                <a:close/>
              </a:path>
              <a:path w="2381250" h="2381250">
                <a:moveTo>
                  <a:pt x="1805939" y="1805939"/>
                </a:moveTo>
                <a:lnTo>
                  <a:pt x="1786889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39" y="1805939"/>
                </a:lnTo>
                <a:close/>
              </a:path>
              <a:path w="2381250" h="2381250">
                <a:moveTo>
                  <a:pt x="1799589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89" y="1799589"/>
                </a:lnTo>
                <a:close/>
              </a:path>
              <a:path w="2381250" h="2381250">
                <a:moveTo>
                  <a:pt x="1793240" y="1793239"/>
                </a:moveTo>
                <a:lnTo>
                  <a:pt x="1774190" y="1793239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39"/>
                </a:lnTo>
                <a:close/>
              </a:path>
              <a:path w="2381250" h="2381250">
                <a:moveTo>
                  <a:pt x="1786890" y="1786889"/>
                </a:moveTo>
                <a:lnTo>
                  <a:pt x="1767840" y="1786889"/>
                </a:lnTo>
                <a:lnTo>
                  <a:pt x="1772920" y="1791969"/>
                </a:lnTo>
                <a:lnTo>
                  <a:pt x="1791970" y="1791969"/>
                </a:lnTo>
                <a:lnTo>
                  <a:pt x="1786890" y="1786889"/>
                </a:lnTo>
                <a:close/>
              </a:path>
              <a:path w="2381250" h="2381250">
                <a:moveTo>
                  <a:pt x="1780539" y="1780539"/>
                </a:moveTo>
                <a:lnTo>
                  <a:pt x="1761489" y="1780539"/>
                </a:lnTo>
                <a:lnTo>
                  <a:pt x="1766569" y="1785619"/>
                </a:lnTo>
                <a:lnTo>
                  <a:pt x="1785619" y="1785619"/>
                </a:lnTo>
                <a:lnTo>
                  <a:pt x="1780539" y="1780539"/>
                </a:lnTo>
                <a:close/>
              </a:path>
              <a:path w="2381250" h="2381250">
                <a:moveTo>
                  <a:pt x="1572259" y="1572259"/>
                </a:moveTo>
                <a:lnTo>
                  <a:pt x="1553210" y="1572259"/>
                </a:lnTo>
                <a:lnTo>
                  <a:pt x="1760220" y="1779270"/>
                </a:lnTo>
                <a:lnTo>
                  <a:pt x="1779270" y="1779270"/>
                </a:lnTo>
                <a:lnTo>
                  <a:pt x="1572259" y="1572259"/>
                </a:lnTo>
                <a:close/>
              </a:path>
              <a:path w="2381250" h="2381250">
                <a:moveTo>
                  <a:pt x="2376170" y="2376170"/>
                </a:moveTo>
                <a:lnTo>
                  <a:pt x="2357120" y="2376170"/>
                </a:lnTo>
                <a:lnTo>
                  <a:pt x="2362200" y="2381249"/>
                </a:lnTo>
                <a:lnTo>
                  <a:pt x="2381250" y="2381249"/>
                </a:lnTo>
                <a:lnTo>
                  <a:pt x="2376170" y="23761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0" y="4490720"/>
            <a:ext cx="2362200" cy="2362200"/>
          </a:xfrm>
          <a:custGeom>
            <a:avLst/>
            <a:gdLst/>
            <a:ahLst/>
            <a:cxnLst/>
            <a:rect l="l" t="t" r="r" b="b"/>
            <a:pathLst>
              <a:path w="2362200" h="236220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62200" h="236220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62200" h="236220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62200" h="2362200">
                <a:moveTo>
                  <a:pt x="13970" y="13970"/>
                </a:moveTo>
                <a:lnTo>
                  <a:pt x="0" y="13970"/>
                </a:lnTo>
                <a:lnTo>
                  <a:pt x="0" y="19049"/>
                </a:lnTo>
                <a:lnTo>
                  <a:pt x="1269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362200" h="2362200">
                <a:moveTo>
                  <a:pt x="20320" y="20320"/>
                </a:moveTo>
                <a:lnTo>
                  <a:pt x="1270" y="20320"/>
                </a:lnTo>
                <a:lnTo>
                  <a:pt x="13970" y="33020"/>
                </a:lnTo>
                <a:lnTo>
                  <a:pt x="33020" y="33020"/>
                </a:lnTo>
                <a:lnTo>
                  <a:pt x="20320" y="20320"/>
                </a:lnTo>
                <a:close/>
              </a:path>
              <a:path w="2362200" h="2362200">
                <a:moveTo>
                  <a:pt x="33020" y="33020"/>
                </a:moveTo>
                <a:lnTo>
                  <a:pt x="13970" y="33020"/>
                </a:lnTo>
                <a:lnTo>
                  <a:pt x="26669" y="45719"/>
                </a:lnTo>
                <a:lnTo>
                  <a:pt x="45719" y="45719"/>
                </a:lnTo>
                <a:lnTo>
                  <a:pt x="33020" y="33020"/>
                </a:lnTo>
                <a:close/>
              </a:path>
              <a:path w="2362200" h="2362200">
                <a:moveTo>
                  <a:pt x="45720" y="45720"/>
                </a:moveTo>
                <a:lnTo>
                  <a:pt x="26670" y="45720"/>
                </a:lnTo>
                <a:lnTo>
                  <a:pt x="33019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362200" h="236220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62200" h="2362200">
                <a:moveTo>
                  <a:pt x="64770" y="64770"/>
                </a:moveTo>
                <a:lnTo>
                  <a:pt x="45720" y="64770"/>
                </a:lnTo>
                <a:lnTo>
                  <a:pt x="58419" y="77469"/>
                </a:lnTo>
                <a:lnTo>
                  <a:pt x="77469" y="77469"/>
                </a:lnTo>
                <a:lnTo>
                  <a:pt x="64770" y="64770"/>
                </a:lnTo>
                <a:close/>
              </a:path>
              <a:path w="2362200" h="2362200">
                <a:moveTo>
                  <a:pt x="77470" y="77470"/>
                </a:moveTo>
                <a:lnTo>
                  <a:pt x="58420" y="77470"/>
                </a:lnTo>
                <a:lnTo>
                  <a:pt x="64769" y="83819"/>
                </a:lnTo>
                <a:lnTo>
                  <a:pt x="83819" y="83819"/>
                </a:lnTo>
                <a:lnTo>
                  <a:pt x="77470" y="77470"/>
                </a:lnTo>
                <a:close/>
              </a:path>
              <a:path w="2362200" h="236220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62200" h="236220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62200" h="2362200">
                <a:moveTo>
                  <a:pt x="102870" y="102870"/>
                </a:moveTo>
                <a:lnTo>
                  <a:pt x="83820" y="102870"/>
                </a:lnTo>
                <a:lnTo>
                  <a:pt x="90169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362200" h="2362200">
                <a:moveTo>
                  <a:pt x="109220" y="109220"/>
                </a:moveTo>
                <a:lnTo>
                  <a:pt x="90170" y="109220"/>
                </a:lnTo>
                <a:lnTo>
                  <a:pt x="96519" y="115569"/>
                </a:lnTo>
                <a:lnTo>
                  <a:pt x="115569" y="115569"/>
                </a:lnTo>
                <a:lnTo>
                  <a:pt x="109220" y="109220"/>
                </a:lnTo>
                <a:close/>
              </a:path>
              <a:path w="2362200" h="2362200">
                <a:moveTo>
                  <a:pt x="115570" y="115570"/>
                </a:moveTo>
                <a:lnTo>
                  <a:pt x="96520" y="115570"/>
                </a:lnTo>
                <a:lnTo>
                  <a:pt x="102870" y="121919"/>
                </a:lnTo>
                <a:lnTo>
                  <a:pt x="121920" y="121919"/>
                </a:lnTo>
                <a:lnTo>
                  <a:pt x="115570" y="115570"/>
                </a:lnTo>
                <a:close/>
              </a:path>
              <a:path w="2362200" h="236220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62200" h="236220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62200" h="236220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62200" h="236220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19" y="147319"/>
                </a:lnTo>
                <a:lnTo>
                  <a:pt x="140970" y="140970"/>
                </a:lnTo>
                <a:close/>
              </a:path>
              <a:path w="2362200" h="2362200">
                <a:moveTo>
                  <a:pt x="147320" y="147320"/>
                </a:moveTo>
                <a:lnTo>
                  <a:pt x="128270" y="147320"/>
                </a:lnTo>
                <a:lnTo>
                  <a:pt x="134620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62200" h="236220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362200" h="236220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362200" h="236220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62200" h="236220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62200" h="236220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62200" h="2362200">
                <a:moveTo>
                  <a:pt x="185420" y="185420"/>
                </a:moveTo>
                <a:lnTo>
                  <a:pt x="166370" y="1854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85420" y="185420"/>
                </a:lnTo>
                <a:close/>
              </a:path>
              <a:path w="2362200" h="2362200">
                <a:moveTo>
                  <a:pt x="204470" y="204470"/>
                </a:moveTo>
                <a:lnTo>
                  <a:pt x="185420" y="204470"/>
                </a:lnTo>
                <a:lnTo>
                  <a:pt x="198119" y="217169"/>
                </a:lnTo>
                <a:lnTo>
                  <a:pt x="217169" y="217169"/>
                </a:lnTo>
                <a:lnTo>
                  <a:pt x="204470" y="204470"/>
                </a:lnTo>
                <a:close/>
              </a:path>
              <a:path w="2362200" h="2362200">
                <a:moveTo>
                  <a:pt x="217170" y="217170"/>
                </a:moveTo>
                <a:lnTo>
                  <a:pt x="198120" y="217170"/>
                </a:lnTo>
                <a:lnTo>
                  <a:pt x="229869" y="248919"/>
                </a:lnTo>
                <a:lnTo>
                  <a:pt x="248920" y="248919"/>
                </a:lnTo>
                <a:lnTo>
                  <a:pt x="217170" y="217170"/>
                </a:lnTo>
                <a:close/>
              </a:path>
              <a:path w="2362200" h="2362200">
                <a:moveTo>
                  <a:pt x="248920" y="248920"/>
                </a:moveTo>
                <a:lnTo>
                  <a:pt x="229870" y="248920"/>
                </a:lnTo>
                <a:lnTo>
                  <a:pt x="236219" y="255269"/>
                </a:lnTo>
                <a:lnTo>
                  <a:pt x="255269" y="255269"/>
                </a:lnTo>
                <a:lnTo>
                  <a:pt x="248920" y="248920"/>
                </a:lnTo>
                <a:close/>
              </a:path>
              <a:path w="2362200" h="2362200">
                <a:moveTo>
                  <a:pt x="255270" y="255270"/>
                </a:moveTo>
                <a:lnTo>
                  <a:pt x="236220" y="255270"/>
                </a:lnTo>
                <a:lnTo>
                  <a:pt x="261619" y="280669"/>
                </a:lnTo>
                <a:lnTo>
                  <a:pt x="280669" y="280669"/>
                </a:lnTo>
                <a:lnTo>
                  <a:pt x="255270" y="255270"/>
                </a:lnTo>
                <a:close/>
              </a:path>
              <a:path w="2362200" h="2362200">
                <a:moveTo>
                  <a:pt x="280670" y="280670"/>
                </a:moveTo>
                <a:lnTo>
                  <a:pt x="261620" y="280670"/>
                </a:lnTo>
                <a:lnTo>
                  <a:pt x="267969" y="287019"/>
                </a:lnTo>
                <a:lnTo>
                  <a:pt x="287019" y="287019"/>
                </a:lnTo>
                <a:lnTo>
                  <a:pt x="280670" y="280670"/>
                </a:lnTo>
                <a:close/>
              </a:path>
              <a:path w="2362200" h="2362200">
                <a:moveTo>
                  <a:pt x="287020" y="287020"/>
                </a:moveTo>
                <a:lnTo>
                  <a:pt x="267970" y="287020"/>
                </a:lnTo>
                <a:lnTo>
                  <a:pt x="274319" y="293369"/>
                </a:lnTo>
                <a:lnTo>
                  <a:pt x="293369" y="293369"/>
                </a:lnTo>
                <a:lnTo>
                  <a:pt x="287020" y="287020"/>
                </a:lnTo>
                <a:close/>
              </a:path>
              <a:path w="2362200" h="2362200">
                <a:moveTo>
                  <a:pt x="293370" y="293370"/>
                </a:moveTo>
                <a:lnTo>
                  <a:pt x="274320" y="29337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62200" h="236220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62200" h="236220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62200" h="236220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62200" h="236220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62200" h="236220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362200" h="236220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62200" h="236220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62200" h="236220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62200" h="236220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62200" h="236220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62200" h="236220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62200" h="236220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62200" h="236220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62200" h="236220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62200" h="2362200">
                <a:moveTo>
                  <a:pt x="388620" y="388620"/>
                </a:moveTo>
                <a:lnTo>
                  <a:pt x="369570" y="388620"/>
                </a:lnTo>
                <a:lnTo>
                  <a:pt x="375920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62200" h="236220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62200" h="236220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62200" h="236220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62200" h="236220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62200" h="2362200">
                <a:moveTo>
                  <a:pt x="420370" y="420370"/>
                </a:moveTo>
                <a:lnTo>
                  <a:pt x="401320" y="42037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0370" y="420370"/>
                </a:lnTo>
                <a:close/>
              </a:path>
              <a:path w="2362200" h="236220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62200" h="236220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62200" h="236220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62200" h="236220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62200" h="2362200">
                <a:moveTo>
                  <a:pt x="458470" y="458469"/>
                </a:moveTo>
                <a:lnTo>
                  <a:pt x="439420" y="458469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69"/>
                </a:lnTo>
                <a:close/>
              </a:path>
              <a:path w="2362200" h="236220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62200" h="236220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62200" h="236220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362200" h="236220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62200" h="236220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62200" h="236220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62200" h="2362200">
                <a:moveTo>
                  <a:pt x="509270" y="509269"/>
                </a:moveTo>
                <a:lnTo>
                  <a:pt x="490220" y="509269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69"/>
                </a:lnTo>
                <a:close/>
              </a:path>
              <a:path w="2362200" h="236220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62200" h="236220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62200" h="236220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62200" h="236220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62200" h="236220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62200" h="236220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62200" h="236220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62200" h="236220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62200" h="236220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62200" h="236220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62200" h="2362200">
                <a:moveTo>
                  <a:pt x="579120" y="579119"/>
                </a:moveTo>
                <a:lnTo>
                  <a:pt x="560069" y="579119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19"/>
                </a:lnTo>
                <a:close/>
              </a:path>
              <a:path w="2362200" h="236220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62200" h="2362200">
                <a:moveTo>
                  <a:pt x="591820" y="591820"/>
                </a:moveTo>
                <a:lnTo>
                  <a:pt x="572770" y="591820"/>
                </a:lnTo>
                <a:lnTo>
                  <a:pt x="579119" y="598169"/>
                </a:lnTo>
                <a:lnTo>
                  <a:pt x="598169" y="598169"/>
                </a:lnTo>
                <a:lnTo>
                  <a:pt x="591820" y="591820"/>
                </a:lnTo>
                <a:close/>
              </a:path>
              <a:path w="2362200" h="2362200">
                <a:moveTo>
                  <a:pt x="598170" y="598170"/>
                </a:moveTo>
                <a:lnTo>
                  <a:pt x="579120" y="59817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362200" h="236220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62200" h="236220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62200" h="236220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62200" h="236220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62200" h="236220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62200" h="2362200">
                <a:moveTo>
                  <a:pt x="636270" y="636270"/>
                </a:moveTo>
                <a:lnTo>
                  <a:pt x="617220" y="636270"/>
                </a:lnTo>
                <a:lnTo>
                  <a:pt x="623570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62200" h="236220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62200" h="236220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62200" h="2362200">
                <a:moveTo>
                  <a:pt x="655320" y="655320"/>
                </a:moveTo>
                <a:lnTo>
                  <a:pt x="636270" y="655320"/>
                </a:lnTo>
                <a:lnTo>
                  <a:pt x="642619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362200" h="2362200">
                <a:moveTo>
                  <a:pt x="661670" y="661670"/>
                </a:moveTo>
                <a:lnTo>
                  <a:pt x="642620" y="66167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61670" y="661670"/>
                </a:lnTo>
                <a:close/>
              </a:path>
              <a:path w="2362200" h="2362200">
                <a:moveTo>
                  <a:pt x="668020" y="668019"/>
                </a:moveTo>
                <a:lnTo>
                  <a:pt x="648969" y="668019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68020" y="668019"/>
                </a:lnTo>
                <a:close/>
              </a:path>
              <a:path w="2362200" h="236220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62200" h="236220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62200" h="236220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62200" h="236220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62200" h="2362200">
                <a:moveTo>
                  <a:pt x="706120" y="706120"/>
                </a:moveTo>
                <a:lnTo>
                  <a:pt x="687070" y="706120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20"/>
                </a:lnTo>
                <a:close/>
              </a:path>
              <a:path w="2362200" h="236220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62200" h="236220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62200" h="236220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20" y="731519"/>
                </a:lnTo>
                <a:lnTo>
                  <a:pt x="725170" y="725170"/>
                </a:lnTo>
                <a:close/>
              </a:path>
              <a:path w="2362200" h="236220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62200" h="2362200">
                <a:moveTo>
                  <a:pt x="737870" y="737870"/>
                </a:moveTo>
                <a:lnTo>
                  <a:pt x="718820" y="737870"/>
                </a:lnTo>
                <a:lnTo>
                  <a:pt x="749300" y="768349"/>
                </a:lnTo>
                <a:lnTo>
                  <a:pt x="768350" y="768349"/>
                </a:lnTo>
                <a:lnTo>
                  <a:pt x="737870" y="737870"/>
                </a:lnTo>
                <a:close/>
              </a:path>
              <a:path w="2362200" h="2362200">
                <a:moveTo>
                  <a:pt x="768350" y="768350"/>
                </a:moveTo>
                <a:lnTo>
                  <a:pt x="749300" y="768350"/>
                </a:lnTo>
                <a:lnTo>
                  <a:pt x="781050" y="800099"/>
                </a:lnTo>
                <a:lnTo>
                  <a:pt x="800100" y="800099"/>
                </a:lnTo>
                <a:lnTo>
                  <a:pt x="768350" y="768350"/>
                </a:lnTo>
                <a:close/>
              </a:path>
              <a:path w="2362200" h="2362200">
                <a:moveTo>
                  <a:pt x="800100" y="800100"/>
                </a:moveTo>
                <a:lnTo>
                  <a:pt x="781050" y="800100"/>
                </a:lnTo>
                <a:lnTo>
                  <a:pt x="800100" y="819149"/>
                </a:lnTo>
                <a:lnTo>
                  <a:pt x="819150" y="819149"/>
                </a:lnTo>
                <a:lnTo>
                  <a:pt x="800100" y="800100"/>
                </a:lnTo>
                <a:close/>
              </a:path>
              <a:path w="2362200" h="236220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62200" h="2362200">
                <a:moveTo>
                  <a:pt x="850900" y="850899"/>
                </a:moveTo>
                <a:lnTo>
                  <a:pt x="831850" y="850899"/>
                </a:lnTo>
                <a:lnTo>
                  <a:pt x="844550" y="863599"/>
                </a:lnTo>
                <a:lnTo>
                  <a:pt x="863600" y="863599"/>
                </a:lnTo>
                <a:lnTo>
                  <a:pt x="850900" y="850899"/>
                </a:lnTo>
                <a:close/>
              </a:path>
              <a:path w="2362200" h="2362200">
                <a:moveTo>
                  <a:pt x="863600" y="863600"/>
                </a:moveTo>
                <a:lnTo>
                  <a:pt x="844550" y="863600"/>
                </a:lnTo>
                <a:lnTo>
                  <a:pt x="869950" y="888999"/>
                </a:lnTo>
                <a:lnTo>
                  <a:pt x="888999" y="888999"/>
                </a:lnTo>
                <a:lnTo>
                  <a:pt x="863600" y="863600"/>
                </a:lnTo>
                <a:close/>
              </a:path>
              <a:path w="2362200" h="2362200">
                <a:moveTo>
                  <a:pt x="889000" y="889000"/>
                </a:moveTo>
                <a:lnTo>
                  <a:pt x="869950" y="889000"/>
                </a:lnTo>
                <a:lnTo>
                  <a:pt x="872490" y="891539"/>
                </a:lnTo>
                <a:lnTo>
                  <a:pt x="891540" y="891539"/>
                </a:lnTo>
                <a:lnTo>
                  <a:pt x="889000" y="889000"/>
                </a:lnTo>
                <a:close/>
              </a:path>
              <a:path w="2362200" h="2362200">
                <a:moveTo>
                  <a:pt x="891540" y="891540"/>
                </a:moveTo>
                <a:lnTo>
                  <a:pt x="872490" y="891540"/>
                </a:lnTo>
                <a:lnTo>
                  <a:pt x="878840" y="897889"/>
                </a:lnTo>
                <a:lnTo>
                  <a:pt x="897890" y="897889"/>
                </a:lnTo>
                <a:lnTo>
                  <a:pt x="891540" y="891540"/>
                </a:lnTo>
                <a:close/>
              </a:path>
              <a:path w="2362200" h="2362200">
                <a:moveTo>
                  <a:pt x="897890" y="897890"/>
                </a:moveTo>
                <a:lnTo>
                  <a:pt x="878840" y="897890"/>
                </a:lnTo>
                <a:lnTo>
                  <a:pt x="882650" y="901699"/>
                </a:lnTo>
                <a:lnTo>
                  <a:pt x="901700" y="901699"/>
                </a:lnTo>
                <a:lnTo>
                  <a:pt x="897890" y="897890"/>
                </a:lnTo>
                <a:close/>
              </a:path>
              <a:path w="2362200" h="2362200">
                <a:moveTo>
                  <a:pt x="901700" y="901699"/>
                </a:moveTo>
                <a:lnTo>
                  <a:pt x="882650" y="901699"/>
                </a:lnTo>
                <a:lnTo>
                  <a:pt x="885190" y="904239"/>
                </a:lnTo>
                <a:lnTo>
                  <a:pt x="904239" y="904239"/>
                </a:lnTo>
                <a:lnTo>
                  <a:pt x="901700" y="901699"/>
                </a:lnTo>
                <a:close/>
              </a:path>
              <a:path w="2362200" h="2362200">
                <a:moveTo>
                  <a:pt x="904240" y="904240"/>
                </a:moveTo>
                <a:lnTo>
                  <a:pt x="885190" y="904240"/>
                </a:lnTo>
                <a:lnTo>
                  <a:pt x="891540" y="910589"/>
                </a:lnTo>
                <a:lnTo>
                  <a:pt x="910589" y="910589"/>
                </a:lnTo>
                <a:lnTo>
                  <a:pt x="904240" y="904240"/>
                </a:lnTo>
                <a:close/>
              </a:path>
              <a:path w="2362200" h="2362200">
                <a:moveTo>
                  <a:pt x="910590" y="910590"/>
                </a:moveTo>
                <a:lnTo>
                  <a:pt x="891540" y="910590"/>
                </a:lnTo>
                <a:lnTo>
                  <a:pt x="895350" y="914399"/>
                </a:lnTo>
                <a:lnTo>
                  <a:pt x="914400" y="914399"/>
                </a:lnTo>
                <a:lnTo>
                  <a:pt x="910590" y="910590"/>
                </a:lnTo>
                <a:close/>
              </a:path>
              <a:path w="2362200" h="2362200">
                <a:moveTo>
                  <a:pt x="914400" y="914400"/>
                </a:moveTo>
                <a:lnTo>
                  <a:pt x="895350" y="914400"/>
                </a:lnTo>
                <a:lnTo>
                  <a:pt x="897889" y="916939"/>
                </a:lnTo>
                <a:lnTo>
                  <a:pt x="916939" y="916939"/>
                </a:lnTo>
                <a:lnTo>
                  <a:pt x="914400" y="914400"/>
                </a:lnTo>
                <a:close/>
              </a:path>
              <a:path w="2362200" h="2362200">
                <a:moveTo>
                  <a:pt x="916940" y="916940"/>
                </a:moveTo>
                <a:lnTo>
                  <a:pt x="897890" y="916940"/>
                </a:lnTo>
                <a:lnTo>
                  <a:pt x="901699" y="920749"/>
                </a:lnTo>
                <a:lnTo>
                  <a:pt x="920749" y="920749"/>
                </a:lnTo>
                <a:lnTo>
                  <a:pt x="916940" y="916940"/>
                </a:lnTo>
                <a:close/>
              </a:path>
              <a:path w="2362200" h="2362200">
                <a:moveTo>
                  <a:pt x="920750" y="920749"/>
                </a:moveTo>
                <a:lnTo>
                  <a:pt x="901700" y="920749"/>
                </a:lnTo>
                <a:lnTo>
                  <a:pt x="908049" y="927099"/>
                </a:lnTo>
                <a:lnTo>
                  <a:pt x="927100" y="927099"/>
                </a:lnTo>
                <a:lnTo>
                  <a:pt x="920750" y="920749"/>
                </a:lnTo>
                <a:close/>
              </a:path>
              <a:path w="2362200" h="2362200">
                <a:moveTo>
                  <a:pt x="927100" y="927099"/>
                </a:moveTo>
                <a:lnTo>
                  <a:pt x="908050" y="927099"/>
                </a:lnTo>
                <a:lnTo>
                  <a:pt x="910589" y="929639"/>
                </a:lnTo>
                <a:lnTo>
                  <a:pt x="929640" y="929639"/>
                </a:lnTo>
                <a:lnTo>
                  <a:pt x="927100" y="927099"/>
                </a:lnTo>
                <a:close/>
              </a:path>
              <a:path w="2362200" h="2362200">
                <a:moveTo>
                  <a:pt x="929640" y="929640"/>
                </a:moveTo>
                <a:lnTo>
                  <a:pt x="910590" y="929640"/>
                </a:lnTo>
                <a:lnTo>
                  <a:pt x="927100" y="946149"/>
                </a:lnTo>
                <a:lnTo>
                  <a:pt x="946150" y="946149"/>
                </a:lnTo>
                <a:lnTo>
                  <a:pt x="929640" y="929640"/>
                </a:lnTo>
                <a:close/>
              </a:path>
              <a:path w="2362200" h="2362200">
                <a:moveTo>
                  <a:pt x="946150" y="946150"/>
                </a:moveTo>
                <a:lnTo>
                  <a:pt x="927100" y="946150"/>
                </a:lnTo>
                <a:lnTo>
                  <a:pt x="933450" y="952499"/>
                </a:lnTo>
                <a:lnTo>
                  <a:pt x="952499" y="952499"/>
                </a:lnTo>
                <a:lnTo>
                  <a:pt x="946150" y="946150"/>
                </a:lnTo>
                <a:close/>
              </a:path>
              <a:path w="2362200" h="2362200">
                <a:moveTo>
                  <a:pt x="952500" y="952500"/>
                </a:moveTo>
                <a:lnTo>
                  <a:pt x="933450" y="952500"/>
                </a:lnTo>
                <a:lnTo>
                  <a:pt x="939800" y="958849"/>
                </a:lnTo>
                <a:lnTo>
                  <a:pt x="958850" y="958849"/>
                </a:lnTo>
                <a:lnTo>
                  <a:pt x="952500" y="952500"/>
                </a:lnTo>
                <a:close/>
              </a:path>
              <a:path w="2362200" h="2362200">
                <a:moveTo>
                  <a:pt x="958850" y="958849"/>
                </a:moveTo>
                <a:lnTo>
                  <a:pt x="939800" y="958849"/>
                </a:lnTo>
                <a:lnTo>
                  <a:pt x="942340" y="961389"/>
                </a:lnTo>
                <a:lnTo>
                  <a:pt x="961389" y="961389"/>
                </a:lnTo>
                <a:lnTo>
                  <a:pt x="958850" y="958849"/>
                </a:lnTo>
                <a:close/>
              </a:path>
              <a:path w="2362200" h="2362200">
                <a:moveTo>
                  <a:pt x="961390" y="961389"/>
                </a:moveTo>
                <a:lnTo>
                  <a:pt x="942340" y="961389"/>
                </a:lnTo>
                <a:lnTo>
                  <a:pt x="946150" y="965199"/>
                </a:lnTo>
                <a:lnTo>
                  <a:pt x="965199" y="965199"/>
                </a:lnTo>
                <a:lnTo>
                  <a:pt x="961390" y="961389"/>
                </a:lnTo>
                <a:close/>
              </a:path>
              <a:path w="2362200" h="2362200">
                <a:moveTo>
                  <a:pt x="965200" y="965199"/>
                </a:moveTo>
                <a:lnTo>
                  <a:pt x="946150" y="965199"/>
                </a:lnTo>
                <a:lnTo>
                  <a:pt x="952500" y="971549"/>
                </a:lnTo>
                <a:lnTo>
                  <a:pt x="971550" y="971549"/>
                </a:lnTo>
                <a:lnTo>
                  <a:pt x="965200" y="965199"/>
                </a:lnTo>
                <a:close/>
              </a:path>
              <a:path w="2362200" h="2362200">
                <a:moveTo>
                  <a:pt x="971550" y="971549"/>
                </a:moveTo>
                <a:lnTo>
                  <a:pt x="952500" y="97154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71550" y="971549"/>
                </a:lnTo>
                <a:close/>
              </a:path>
              <a:path w="2362200" h="2362200">
                <a:moveTo>
                  <a:pt x="984250" y="984250"/>
                </a:moveTo>
                <a:lnTo>
                  <a:pt x="965200" y="984250"/>
                </a:lnTo>
                <a:lnTo>
                  <a:pt x="967740" y="986789"/>
                </a:lnTo>
                <a:lnTo>
                  <a:pt x="986790" y="986789"/>
                </a:lnTo>
                <a:lnTo>
                  <a:pt x="984250" y="984250"/>
                </a:lnTo>
                <a:close/>
              </a:path>
              <a:path w="2362200" h="2362200">
                <a:moveTo>
                  <a:pt x="986790" y="986790"/>
                </a:moveTo>
                <a:lnTo>
                  <a:pt x="967740" y="986790"/>
                </a:lnTo>
                <a:lnTo>
                  <a:pt x="974089" y="993139"/>
                </a:lnTo>
                <a:lnTo>
                  <a:pt x="993139" y="993139"/>
                </a:lnTo>
                <a:lnTo>
                  <a:pt x="986790" y="986790"/>
                </a:lnTo>
                <a:close/>
              </a:path>
              <a:path w="2362200" h="2362200">
                <a:moveTo>
                  <a:pt x="993140" y="993139"/>
                </a:moveTo>
                <a:lnTo>
                  <a:pt x="974090" y="99313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3140" y="993139"/>
                </a:lnTo>
                <a:close/>
              </a:path>
              <a:path w="2362200" h="2362200">
                <a:moveTo>
                  <a:pt x="1003300" y="1003300"/>
                </a:moveTo>
                <a:lnTo>
                  <a:pt x="984250" y="100330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362200" h="2362200">
                <a:moveTo>
                  <a:pt x="1009650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50" y="1009649"/>
                </a:lnTo>
                <a:close/>
              </a:path>
              <a:path w="2362200" h="2362200">
                <a:moveTo>
                  <a:pt x="1012190" y="1012190"/>
                </a:moveTo>
                <a:lnTo>
                  <a:pt x="993140" y="1012190"/>
                </a:lnTo>
                <a:lnTo>
                  <a:pt x="996950" y="1015999"/>
                </a:lnTo>
                <a:lnTo>
                  <a:pt x="1016000" y="1015999"/>
                </a:lnTo>
                <a:lnTo>
                  <a:pt x="1012190" y="1012190"/>
                </a:lnTo>
                <a:close/>
              </a:path>
              <a:path w="2362200" h="2362200">
                <a:moveTo>
                  <a:pt x="1016000" y="1016000"/>
                </a:moveTo>
                <a:lnTo>
                  <a:pt x="996950" y="1016000"/>
                </a:lnTo>
                <a:lnTo>
                  <a:pt x="1005840" y="1024889"/>
                </a:lnTo>
                <a:lnTo>
                  <a:pt x="1024890" y="1024889"/>
                </a:lnTo>
                <a:lnTo>
                  <a:pt x="1016000" y="1016000"/>
                </a:lnTo>
                <a:close/>
              </a:path>
              <a:path w="2362200" h="2362200">
                <a:moveTo>
                  <a:pt x="1024890" y="1024890"/>
                </a:moveTo>
                <a:lnTo>
                  <a:pt x="1005840" y="1024890"/>
                </a:lnTo>
                <a:lnTo>
                  <a:pt x="1009650" y="1028699"/>
                </a:lnTo>
                <a:lnTo>
                  <a:pt x="1028700" y="1028699"/>
                </a:lnTo>
                <a:lnTo>
                  <a:pt x="1024890" y="1024890"/>
                </a:lnTo>
                <a:close/>
              </a:path>
              <a:path w="2362200" h="2362200">
                <a:moveTo>
                  <a:pt x="1028700" y="1028699"/>
                </a:moveTo>
                <a:lnTo>
                  <a:pt x="1009650" y="1028699"/>
                </a:lnTo>
                <a:lnTo>
                  <a:pt x="1024890" y="1043939"/>
                </a:lnTo>
                <a:lnTo>
                  <a:pt x="1043940" y="1043939"/>
                </a:lnTo>
                <a:lnTo>
                  <a:pt x="1028700" y="1028699"/>
                </a:lnTo>
                <a:close/>
              </a:path>
              <a:path w="2362200" h="2362200">
                <a:moveTo>
                  <a:pt x="1043940" y="1043940"/>
                </a:moveTo>
                <a:lnTo>
                  <a:pt x="1024890" y="1043940"/>
                </a:lnTo>
                <a:lnTo>
                  <a:pt x="1028699" y="1047749"/>
                </a:lnTo>
                <a:lnTo>
                  <a:pt x="1047749" y="1047749"/>
                </a:lnTo>
                <a:lnTo>
                  <a:pt x="1043940" y="1043940"/>
                </a:lnTo>
                <a:close/>
              </a:path>
              <a:path w="2362200" h="2362200">
                <a:moveTo>
                  <a:pt x="1047750" y="1047749"/>
                </a:moveTo>
                <a:lnTo>
                  <a:pt x="1028700" y="1047749"/>
                </a:lnTo>
                <a:lnTo>
                  <a:pt x="1066799" y="1085849"/>
                </a:lnTo>
                <a:lnTo>
                  <a:pt x="1085849" y="1085849"/>
                </a:lnTo>
                <a:lnTo>
                  <a:pt x="1047750" y="1047749"/>
                </a:lnTo>
                <a:close/>
              </a:path>
              <a:path w="2362200" h="2362200">
                <a:moveTo>
                  <a:pt x="1085850" y="1085850"/>
                </a:moveTo>
                <a:lnTo>
                  <a:pt x="1066800" y="1085850"/>
                </a:lnTo>
                <a:lnTo>
                  <a:pt x="1126490" y="1145540"/>
                </a:lnTo>
                <a:lnTo>
                  <a:pt x="1145540" y="1145540"/>
                </a:lnTo>
                <a:lnTo>
                  <a:pt x="1085850" y="1085850"/>
                </a:lnTo>
                <a:close/>
              </a:path>
              <a:path w="2362200" h="2362200">
                <a:moveTo>
                  <a:pt x="1145540" y="1145540"/>
                </a:moveTo>
                <a:lnTo>
                  <a:pt x="1126490" y="1145540"/>
                </a:lnTo>
                <a:lnTo>
                  <a:pt x="1130300" y="1149349"/>
                </a:lnTo>
                <a:lnTo>
                  <a:pt x="1149350" y="1149349"/>
                </a:lnTo>
                <a:lnTo>
                  <a:pt x="1145540" y="1145540"/>
                </a:lnTo>
                <a:close/>
              </a:path>
              <a:path w="2362200" h="2362200">
                <a:moveTo>
                  <a:pt x="1149350" y="1149350"/>
                </a:moveTo>
                <a:lnTo>
                  <a:pt x="1130300" y="1149350"/>
                </a:lnTo>
                <a:lnTo>
                  <a:pt x="1132840" y="1151889"/>
                </a:lnTo>
                <a:lnTo>
                  <a:pt x="1151890" y="1151889"/>
                </a:lnTo>
                <a:lnTo>
                  <a:pt x="1149350" y="1149350"/>
                </a:lnTo>
                <a:close/>
              </a:path>
              <a:path w="2362200" h="2362200">
                <a:moveTo>
                  <a:pt x="1151890" y="1151890"/>
                </a:moveTo>
                <a:lnTo>
                  <a:pt x="1132840" y="1151890"/>
                </a:lnTo>
                <a:lnTo>
                  <a:pt x="1151890" y="1170939"/>
                </a:lnTo>
                <a:lnTo>
                  <a:pt x="1170940" y="1170939"/>
                </a:lnTo>
                <a:lnTo>
                  <a:pt x="1151890" y="1151890"/>
                </a:lnTo>
                <a:close/>
              </a:path>
              <a:path w="2362200" h="2362200">
                <a:moveTo>
                  <a:pt x="1170940" y="1170939"/>
                </a:moveTo>
                <a:lnTo>
                  <a:pt x="1151890" y="11709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170940" y="1170939"/>
                </a:lnTo>
                <a:close/>
              </a:path>
              <a:path w="2362200" h="236220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62200" h="2362200">
                <a:moveTo>
                  <a:pt x="1231900" y="1231899"/>
                </a:moveTo>
                <a:lnTo>
                  <a:pt x="1212850" y="1231899"/>
                </a:lnTo>
                <a:lnTo>
                  <a:pt x="1238250" y="1257299"/>
                </a:lnTo>
                <a:lnTo>
                  <a:pt x="1257300" y="1257299"/>
                </a:lnTo>
                <a:lnTo>
                  <a:pt x="1231900" y="1231899"/>
                </a:lnTo>
                <a:close/>
              </a:path>
              <a:path w="2362200" h="2362200">
                <a:moveTo>
                  <a:pt x="1257300" y="1257300"/>
                </a:moveTo>
                <a:lnTo>
                  <a:pt x="1238250" y="1257300"/>
                </a:lnTo>
                <a:lnTo>
                  <a:pt x="1240790" y="1259839"/>
                </a:lnTo>
                <a:lnTo>
                  <a:pt x="1259840" y="1259839"/>
                </a:lnTo>
                <a:lnTo>
                  <a:pt x="1257300" y="1257300"/>
                </a:lnTo>
                <a:close/>
              </a:path>
              <a:path w="2362200" h="2362200">
                <a:moveTo>
                  <a:pt x="1259840" y="1259840"/>
                </a:moveTo>
                <a:lnTo>
                  <a:pt x="1240790" y="1259840"/>
                </a:lnTo>
                <a:lnTo>
                  <a:pt x="1272540" y="1291589"/>
                </a:lnTo>
                <a:lnTo>
                  <a:pt x="1291590" y="1291589"/>
                </a:lnTo>
                <a:lnTo>
                  <a:pt x="1259840" y="1259840"/>
                </a:lnTo>
                <a:close/>
              </a:path>
              <a:path w="2362200" h="2362200">
                <a:moveTo>
                  <a:pt x="1291590" y="1291590"/>
                </a:moveTo>
                <a:lnTo>
                  <a:pt x="1272540" y="1291590"/>
                </a:lnTo>
                <a:lnTo>
                  <a:pt x="1276350" y="1295399"/>
                </a:lnTo>
                <a:lnTo>
                  <a:pt x="1295400" y="1295399"/>
                </a:lnTo>
                <a:lnTo>
                  <a:pt x="1291590" y="1291590"/>
                </a:lnTo>
                <a:close/>
              </a:path>
              <a:path w="2362200" h="2362200">
                <a:moveTo>
                  <a:pt x="1295400" y="1295400"/>
                </a:moveTo>
                <a:lnTo>
                  <a:pt x="1276350" y="1295400"/>
                </a:lnTo>
                <a:lnTo>
                  <a:pt x="1289049" y="1308099"/>
                </a:lnTo>
                <a:lnTo>
                  <a:pt x="1308099" y="1308099"/>
                </a:lnTo>
                <a:lnTo>
                  <a:pt x="1295400" y="1295400"/>
                </a:lnTo>
                <a:close/>
              </a:path>
              <a:path w="2362200" h="2362200">
                <a:moveTo>
                  <a:pt x="1308100" y="1308100"/>
                </a:moveTo>
                <a:lnTo>
                  <a:pt x="1289050" y="1308100"/>
                </a:lnTo>
                <a:lnTo>
                  <a:pt x="1301750" y="1320799"/>
                </a:lnTo>
                <a:lnTo>
                  <a:pt x="1320800" y="1320799"/>
                </a:lnTo>
                <a:lnTo>
                  <a:pt x="1308100" y="1308100"/>
                </a:lnTo>
                <a:close/>
              </a:path>
              <a:path w="2362200" h="2362200">
                <a:moveTo>
                  <a:pt x="1320800" y="1320800"/>
                </a:moveTo>
                <a:lnTo>
                  <a:pt x="1301750" y="1320800"/>
                </a:lnTo>
                <a:lnTo>
                  <a:pt x="1333500" y="1352549"/>
                </a:lnTo>
                <a:lnTo>
                  <a:pt x="1352549" y="1352549"/>
                </a:lnTo>
                <a:lnTo>
                  <a:pt x="1320800" y="1320800"/>
                </a:lnTo>
                <a:close/>
              </a:path>
              <a:path w="2362200" h="2362200">
                <a:moveTo>
                  <a:pt x="1352550" y="1352550"/>
                </a:moveTo>
                <a:lnTo>
                  <a:pt x="1333500" y="1352550"/>
                </a:lnTo>
                <a:lnTo>
                  <a:pt x="1336040" y="1355089"/>
                </a:lnTo>
                <a:lnTo>
                  <a:pt x="1355090" y="1355089"/>
                </a:lnTo>
                <a:lnTo>
                  <a:pt x="1352550" y="1352550"/>
                </a:lnTo>
                <a:close/>
              </a:path>
              <a:path w="2362200" h="2362200">
                <a:moveTo>
                  <a:pt x="1355090" y="1355090"/>
                </a:moveTo>
                <a:lnTo>
                  <a:pt x="1336040" y="1355090"/>
                </a:lnTo>
                <a:lnTo>
                  <a:pt x="1365250" y="1384299"/>
                </a:lnTo>
                <a:lnTo>
                  <a:pt x="1384300" y="1384299"/>
                </a:lnTo>
                <a:lnTo>
                  <a:pt x="1355090" y="1355090"/>
                </a:lnTo>
                <a:close/>
              </a:path>
              <a:path w="2362200" h="2362200">
                <a:moveTo>
                  <a:pt x="1384300" y="1384300"/>
                </a:moveTo>
                <a:lnTo>
                  <a:pt x="1365250" y="1384300"/>
                </a:lnTo>
                <a:lnTo>
                  <a:pt x="1397000" y="1416049"/>
                </a:lnTo>
                <a:lnTo>
                  <a:pt x="1416050" y="1416049"/>
                </a:lnTo>
                <a:lnTo>
                  <a:pt x="1384300" y="1384300"/>
                </a:lnTo>
                <a:close/>
              </a:path>
              <a:path w="2362200" h="2362200">
                <a:moveTo>
                  <a:pt x="1416050" y="1416050"/>
                </a:moveTo>
                <a:lnTo>
                  <a:pt x="1397000" y="1416050"/>
                </a:lnTo>
                <a:lnTo>
                  <a:pt x="1399540" y="1418589"/>
                </a:lnTo>
                <a:lnTo>
                  <a:pt x="1418590" y="1418589"/>
                </a:lnTo>
                <a:lnTo>
                  <a:pt x="1416050" y="1416050"/>
                </a:lnTo>
                <a:close/>
              </a:path>
              <a:path w="2362200" h="2362200">
                <a:moveTo>
                  <a:pt x="1418590" y="1418590"/>
                </a:moveTo>
                <a:lnTo>
                  <a:pt x="1399540" y="1418590"/>
                </a:lnTo>
                <a:lnTo>
                  <a:pt x="1403350" y="1422399"/>
                </a:lnTo>
                <a:lnTo>
                  <a:pt x="1422400" y="1422399"/>
                </a:lnTo>
                <a:lnTo>
                  <a:pt x="1418590" y="1418590"/>
                </a:lnTo>
                <a:close/>
              </a:path>
              <a:path w="2362200" h="2362200">
                <a:moveTo>
                  <a:pt x="1422400" y="1422400"/>
                </a:moveTo>
                <a:lnTo>
                  <a:pt x="1403350" y="1422400"/>
                </a:lnTo>
                <a:lnTo>
                  <a:pt x="1431290" y="1450339"/>
                </a:lnTo>
                <a:lnTo>
                  <a:pt x="1450340" y="1450339"/>
                </a:lnTo>
                <a:lnTo>
                  <a:pt x="1422400" y="1422400"/>
                </a:lnTo>
                <a:close/>
              </a:path>
              <a:path w="2362200" h="2362200">
                <a:moveTo>
                  <a:pt x="1450340" y="1450340"/>
                </a:moveTo>
                <a:lnTo>
                  <a:pt x="1431290" y="1450340"/>
                </a:lnTo>
                <a:lnTo>
                  <a:pt x="1460499" y="1479549"/>
                </a:lnTo>
                <a:lnTo>
                  <a:pt x="1479549" y="1479549"/>
                </a:lnTo>
                <a:lnTo>
                  <a:pt x="1450340" y="1450340"/>
                </a:lnTo>
                <a:close/>
              </a:path>
              <a:path w="2362200" h="2362200">
                <a:moveTo>
                  <a:pt x="1479550" y="1479549"/>
                </a:moveTo>
                <a:lnTo>
                  <a:pt x="1460500" y="1479549"/>
                </a:lnTo>
                <a:lnTo>
                  <a:pt x="1482089" y="1501139"/>
                </a:lnTo>
                <a:lnTo>
                  <a:pt x="1501140" y="1501139"/>
                </a:lnTo>
                <a:lnTo>
                  <a:pt x="1479550" y="1479549"/>
                </a:lnTo>
                <a:close/>
              </a:path>
              <a:path w="2362200" h="2362200">
                <a:moveTo>
                  <a:pt x="1501140" y="1501139"/>
                </a:moveTo>
                <a:lnTo>
                  <a:pt x="1482090" y="1501139"/>
                </a:lnTo>
                <a:lnTo>
                  <a:pt x="1485899" y="1504949"/>
                </a:lnTo>
                <a:lnTo>
                  <a:pt x="1504950" y="1504949"/>
                </a:lnTo>
                <a:lnTo>
                  <a:pt x="1501140" y="1501139"/>
                </a:lnTo>
                <a:close/>
              </a:path>
              <a:path w="2362200" h="2362200">
                <a:moveTo>
                  <a:pt x="1504950" y="1504950"/>
                </a:moveTo>
                <a:lnTo>
                  <a:pt x="1485900" y="1504950"/>
                </a:lnTo>
                <a:lnTo>
                  <a:pt x="1488440" y="1507489"/>
                </a:lnTo>
                <a:lnTo>
                  <a:pt x="1507490" y="1507489"/>
                </a:lnTo>
                <a:lnTo>
                  <a:pt x="1504950" y="1504950"/>
                </a:lnTo>
                <a:close/>
              </a:path>
              <a:path w="2362200" h="2362200">
                <a:moveTo>
                  <a:pt x="1507490" y="1507490"/>
                </a:moveTo>
                <a:lnTo>
                  <a:pt x="1488440" y="1507490"/>
                </a:lnTo>
                <a:lnTo>
                  <a:pt x="1492250" y="1511299"/>
                </a:lnTo>
                <a:lnTo>
                  <a:pt x="1511300" y="1511299"/>
                </a:lnTo>
                <a:lnTo>
                  <a:pt x="1507490" y="1507490"/>
                </a:lnTo>
                <a:close/>
              </a:path>
              <a:path w="2362200" h="2362200">
                <a:moveTo>
                  <a:pt x="1511300" y="1511300"/>
                </a:moveTo>
                <a:lnTo>
                  <a:pt x="1492250" y="1511300"/>
                </a:lnTo>
                <a:lnTo>
                  <a:pt x="1501140" y="1520189"/>
                </a:lnTo>
                <a:lnTo>
                  <a:pt x="1520190" y="1520189"/>
                </a:lnTo>
                <a:lnTo>
                  <a:pt x="1511300" y="1511300"/>
                </a:lnTo>
                <a:close/>
              </a:path>
              <a:path w="2362200" h="2362200">
                <a:moveTo>
                  <a:pt x="1520190" y="1520190"/>
                </a:moveTo>
                <a:lnTo>
                  <a:pt x="1501140" y="1520190"/>
                </a:lnTo>
                <a:lnTo>
                  <a:pt x="1507490" y="1526539"/>
                </a:lnTo>
                <a:lnTo>
                  <a:pt x="1526540" y="1526539"/>
                </a:lnTo>
                <a:lnTo>
                  <a:pt x="1520190" y="1520190"/>
                </a:lnTo>
                <a:close/>
              </a:path>
              <a:path w="2362200" h="2362200">
                <a:moveTo>
                  <a:pt x="1526540" y="1526540"/>
                </a:moveTo>
                <a:lnTo>
                  <a:pt x="1507490" y="1526540"/>
                </a:lnTo>
                <a:lnTo>
                  <a:pt x="1513839" y="1532889"/>
                </a:lnTo>
                <a:lnTo>
                  <a:pt x="1532889" y="1532889"/>
                </a:lnTo>
                <a:lnTo>
                  <a:pt x="1526540" y="1526540"/>
                </a:lnTo>
                <a:close/>
              </a:path>
              <a:path w="2362200" h="2362200">
                <a:moveTo>
                  <a:pt x="1532890" y="1532890"/>
                </a:moveTo>
                <a:lnTo>
                  <a:pt x="1513840" y="1532890"/>
                </a:lnTo>
                <a:lnTo>
                  <a:pt x="1517650" y="1536699"/>
                </a:lnTo>
                <a:lnTo>
                  <a:pt x="1536699" y="1536699"/>
                </a:lnTo>
                <a:lnTo>
                  <a:pt x="1532890" y="1532890"/>
                </a:lnTo>
                <a:close/>
              </a:path>
              <a:path w="2362200" h="2362200">
                <a:moveTo>
                  <a:pt x="1536700" y="1536700"/>
                </a:moveTo>
                <a:lnTo>
                  <a:pt x="1517650" y="1536700"/>
                </a:lnTo>
                <a:lnTo>
                  <a:pt x="1532890" y="1551939"/>
                </a:lnTo>
                <a:lnTo>
                  <a:pt x="1551939" y="1551939"/>
                </a:lnTo>
                <a:lnTo>
                  <a:pt x="1536700" y="1536700"/>
                </a:lnTo>
                <a:close/>
              </a:path>
              <a:path w="2362200" h="2362200">
                <a:moveTo>
                  <a:pt x="2162810" y="2162810"/>
                </a:moveTo>
                <a:lnTo>
                  <a:pt x="2143760" y="2162810"/>
                </a:lnTo>
                <a:lnTo>
                  <a:pt x="2343150" y="2362199"/>
                </a:lnTo>
                <a:lnTo>
                  <a:pt x="2362200" y="2362199"/>
                </a:lnTo>
                <a:lnTo>
                  <a:pt x="2162810" y="2162810"/>
                </a:lnTo>
                <a:close/>
              </a:path>
              <a:path w="2362200" h="2362200">
                <a:moveTo>
                  <a:pt x="2160270" y="2160270"/>
                </a:moveTo>
                <a:lnTo>
                  <a:pt x="2141220" y="2160270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70" y="2160270"/>
                </a:lnTo>
                <a:close/>
              </a:path>
              <a:path w="2362200" h="236220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9000" y="2158999"/>
                </a:lnTo>
                <a:lnTo>
                  <a:pt x="2156460" y="2156460"/>
                </a:lnTo>
                <a:close/>
              </a:path>
              <a:path w="2362200" h="2362200">
                <a:moveTo>
                  <a:pt x="2153920" y="2153919"/>
                </a:moveTo>
                <a:lnTo>
                  <a:pt x="2134870" y="2153919"/>
                </a:lnTo>
                <a:lnTo>
                  <a:pt x="2136140" y="2155189"/>
                </a:lnTo>
                <a:lnTo>
                  <a:pt x="2155190" y="2155189"/>
                </a:lnTo>
                <a:lnTo>
                  <a:pt x="2153920" y="2153919"/>
                </a:lnTo>
                <a:close/>
              </a:path>
              <a:path w="2362200" h="236220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362200" h="2362200">
                <a:moveTo>
                  <a:pt x="2147570" y="2147569"/>
                </a:moveTo>
                <a:lnTo>
                  <a:pt x="2128520" y="2147569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362200" h="2362200">
                <a:moveTo>
                  <a:pt x="2143760" y="2143760"/>
                </a:moveTo>
                <a:lnTo>
                  <a:pt x="2124710" y="2143760"/>
                </a:lnTo>
                <a:lnTo>
                  <a:pt x="2127250" y="2146300"/>
                </a:lnTo>
                <a:lnTo>
                  <a:pt x="2146300" y="2146300"/>
                </a:lnTo>
                <a:lnTo>
                  <a:pt x="2143760" y="2143760"/>
                </a:lnTo>
                <a:close/>
              </a:path>
              <a:path w="2362200" h="2362200">
                <a:moveTo>
                  <a:pt x="2141220" y="2141220"/>
                </a:moveTo>
                <a:lnTo>
                  <a:pt x="2122170" y="2141220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20" y="2141220"/>
                </a:lnTo>
                <a:close/>
              </a:path>
              <a:path w="2362200" h="236220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50" y="2139949"/>
                </a:lnTo>
                <a:lnTo>
                  <a:pt x="2137410" y="2137410"/>
                </a:lnTo>
                <a:close/>
              </a:path>
              <a:path w="2362200" h="2362200">
                <a:moveTo>
                  <a:pt x="2134870" y="2134870"/>
                </a:moveTo>
                <a:lnTo>
                  <a:pt x="2115820" y="2134870"/>
                </a:lnTo>
                <a:lnTo>
                  <a:pt x="2117090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362200" h="236220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600" y="2133599"/>
                </a:lnTo>
                <a:lnTo>
                  <a:pt x="2131060" y="2131060"/>
                </a:lnTo>
                <a:close/>
              </a:path>
              <a:path w="2362200" h="2362200">
                <a:moveTo>
                  <a:pt x="2128519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362200" h="2362200">
                <a:moveTo>
                  <a:pt x="2124710" y="2124710"/>
                </a:moveTo>
                <a:lnTo>
                  <a:pt x="2105660" y="2124710"/>
                </a:lnTo>
                <a:lnTo>
                  <a:pt x="2108200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62200" h="2362200">
                <a:moveTo>
                  <a:pt x="2122169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69" y="2122169"/>
                </a:lnTo>
                <a:close/>
              </a:path>
              <a:path w="2362200" h="236220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62200" h="2362200">
                <a:moveTo>
                  <a:pt x="2115819" y="2115819"/>
                </a:moveTo>
                <a:lnTo>
                  <a:pt x="2096770" y="2115819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19" y="2115819"/>
                </a:lnTo>
                <a:close/>
              </a:path>
              <a:path w="2362200" h="2362200">
                <a:moveTo>
                  <a:pt x="2112010" y="2112010"/>
                </a:moveTo>
                <a:lnTo>
                  <a:pt x="2092960" y="2112010"/>
                </a:lnTo>
                <a:lnTo>
                  <a:pt x="2095500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362200" h="2362200">
                <a:moveTo>
                  <a:pt x="2109470" y="2109469"/>
                </a:moveTo>
                <a:lnTo>
                  <a:pt x="2090420" y="2109469"/>
                </a:lnTo>
                <a:lnTo>
                  <a:pt x="2091690" y="2110740"/>
                </a:lnTo>
                <a:lnTo>
                  <a:pt x="2110740" y="2110740"/>
                </a:lnTo>
                <a:lnTo>
                  <a:pt x="2109470" y="2109469"/>
                </a:lnTo>
                <a:close/>
              </a:path>
              <a:path w="2362200" h="2362200">
                <a:moveTo>
                  <a:pt x="2105660" y="2105660"/>
                </a:moveTo>
                <a:lnTo>
                  <a:pt x="2086609" y="2105660"/>
                </a:lnTo>
                <a:lnTo>
                  <a:pt x="2089150" y="2108199"/>
                </a:lnTo>
                <a:lnTo>
                  <a:pt x="2108200" y="2108199"/>
                </a:lnTo>
                <a:lnTo>
                  <a:pt x="2105660" y="2105660"/>
                </a:lnTo>
                <a:close/>
              </a:path>
              <a:path w="2362200" h="2362200">
                <a:moveTo>
                  <a:pt x="2103120" y="2103120"/>
                </a:moveTo>
                <a:lnTo>
                  <a:pt x="2084070" y="210312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362200" h="2362200">
                <a:moveTo>
                  <a:pt x="2099310" y="2099310"/>
                </a:moveTo>
                <a:lnTo>
                  <a:pt x="2080259" y="2099310"/>
                </a:lnTo>
                <a:lnTo>
                  <a:pt x="2082800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62200" h="2362200">
                <a:moveTo>
                  <a:pt x="2096770" y="2096770"/>
                </a:moveTo>
                <a:lnTo>
                  <a:pt x="2077720" y="2096770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70" y="2096770"/>
                </a:lnTo>
                <a:close/>
              </a:path>
              <a:path w="2362200" h="2362200">
                <a:moveTo>
                  <a:pt x="2092960" y="2092959"/>
                </a:moveTo>
                <a:lnTo>
                  <a:pt x="2073909" y="2092959"/>
                </a:lnTo>
                <a:lnTo>
                  <a:pt x="2076450" y="2095499"/>
                </a:lnTo>
                <a:lnTo>
                  <a:pt x="2095500" y="2095499"/>
                </a:lnTo>
                <a:lnTo>
                  <a:pt x="2092960" y="2092959"/>
                </a:lnTo>
                <a:close/>
              </a:path>
              <a:path w="2362200" h="2362200">
                <a:moveTo>
                  <a:pt x="2090420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20" y="2090419"/>
                </a:lnTo>
                <a:close/>
              </a:path>
              <a:path w="2362200" h="2362200">
                <a:moveTo>
                  <a:pt x="2086609" y="2086609"/>
                </a:moveTo>
                <a:lnTo>
                  <a:pt x="2067559" y="2086609"/>
                </a:lnTo>
                <a:lnTo>
                  <a:pt x="2070100" y="2089149"/>
                </a:lnTo>
                <a:lnTo>
                  <a:pt x="2089150" y="2089149"/>
                </a:lnTo>
                <a:lnTo>
                  <a:pt x="2086609" y="2086609"/>
                </a:lnTo>
                <a:close/>
              </a:path>
              <a:path w="2362200" h="2362200">
                <a:moveTo>
                  <a:pt x="2084070" y="2084069"/>
                </a:moveTo>
                <a:lnTo>
                  <a:pt x="2065020" y="2084069"/>
                </a:lnTo>
                <a:lnTo>
                  <a:pt x="2066290" y="2085340"/>
                </a:lnTo>
                <a:lnTo>
                  <a:pt x="2085340" y="2085340"/>
                </a:lnTo>
                <a:lnTo>
                  <a:pt x="2084070" y="2084069"/>
                </a:lnTo>
                <a:close/>
              </a:path>
              <a:path w="2362200" h="2362200">
                <a:moveTo>
                  <a:pt x="2080260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60" y="2080259"/>
                </a:lnTo>
                <a:close/>
              </a:path>
              <a:path w="2362200" h="2362200">
                <a:moveTo>
                  <a:pt x="2077720" y="2077720"/>
                </a:moveTo>
                <a:lnTo>
                  <a:pt x="2058670" y="2077720"/>
                </a:lnTo>
                <a:lnTo>
                  <a:pt x="2059939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362200" h="2362200">
                <a:moveTo>
                  <a:pt x="2073909" y="2073909"/>
                </a:moveTo>
                <a:lnTo>
                  <a:pt x="2054859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62200" h="2362200">
                <a:moveTo>
                  <a:pt x="2071370" y="2071370"/>
                </a:moveTo>
                <a:lnTo>
                  <a:pt x="2052320" y="2071370"/>
                </a:lnTo>
                <a:lnTo>
                  <a:pt x="2053589" y="2072639"/>
                </a:lnTo>
                <a:lnTo>
                  <a:pt x="2072640" y="2072639"/>
                </a:lnTo>
                <a:lnTo>
                  <a:pt x="2071370" y="2071370"/>
                </a:lnTo>
                <a:close/>
              </a:path>
              <a:path w="2362200" h="2362200">
                <a:moveTo>
                  <a:pt x="2065020" y="2065020"/>
                </a:moveTo>
                <a:lnTo>
                  <a:pt x="2045970" y="2065020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5020" y="2065020"/>
                </a:lnTo>
                <a:close/>
              </a:path>
              <a:path w="2362200" h="2362200">
                <a:moveTo>
                  <a:pt x="2061210" y="2061209"/>
                </a:moveTo>
                <a:lnTo>
                  <a:pt x="2042160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62200" h="2362200">
                <a:moveTo>
                  <a:pt x="2058670" y="2058669"/>
                </a:moveTo>
                <a:lnTo>
                  <a:pt x="2039620" y="2058669"/>
                </a:lnTo>
                <a:lnTo>
                  <a:pt x="2040889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62200" h="2362200">
                <a:moveTo>
                  <a:pt x="2054860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60" y="2054859"/>
                </a:lnTo>
                <a:close/>
              </a:path>
              <a:path w="2362200" h="2362200">
                <a:moveTo>
                  <a:pt x="2052320" y="2052320"/>
                </a:moveTo>
                <a:lnTo>
                  <a:pt x="2033270" y="2052320"/>
                </a:lnTo>
                <a:lnTo>
                  <a:pt x="2034539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62200" h="2362200">
                <a:moveTo>
                  <a:pt x="2048510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09"/>
                </a:lnTo>
                <a:close/>
              </a:path>
              <a:path w="2362200" h="2362200">
                <a:moveTo>
                  <a:pt x="2045969" y="2045969"/>
                </a:moveTo>
                <a:lnTo>
                  <a:pt x="2026920" y="2045969"/>
                </a:lnTo>
                <a:lnTo>
                  <a:pt x="2028189" y="2047239"/>
                </a:lnTo>
                <a:lnTo>
                  <a:pt x="2047240" y="2047239"/>
                </a:lnTo>
                <a:lnTo>
                  <a:pt x="2045969" y="2045969"/>
                </a:lnTo>
                <a:close/>
              </a:path>
              <a:path w="2362200" h="2362200">
                <a:moveTo>
                  <a:pt x="2042160" y="2042159"/>
                </a:moveTo>
                <a:lnTo>
                  <a:pt x="2023109" y="2042159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62200" h="236220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90" y="2040889"/>
                </a:lnTo>
                <a:lnTo>
                  <a:pt x="2039619" y="2039619"/>
                </a:lnTo>
                <a:close/>
              </a:path>
              <a:path w="2362200" h="236220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62200" h="236220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62200" h="2362200">
                <a:moveTo>
                  <a:pt x="2029460" y="2029460"/>
                </a:moveTo>
                <a:lnTo>
                  <a:pt x="2010410" y="202946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60" y="2029460"/>
                </a:lnTo>
                <a:close/>
              </a:path>
              <a:path w="2362200" h="2362200">
                <a:moveTo>
                  <a:pt x="2026920" y="2026919"/>
                </a:moveTo>
                <a:lnTo>
                  <a:pt x="2007870" y="2026919"/>
                </a:lnTo>
                <a:lnTo>
                  <a:pt x="2009140" y="2028190"/>
                </a:lnTo>
                <a:lnTo>
                  <a:pt x="2028190" y="2028190"/>
                </a:lnTo>
                <a:lnTo>
                  <a:pt x="2026920" y="2026919"/>
                </a:lnTo>
                <a:close/>
              </a:path>
              <a:path w="2362200" h="2362200">
                <a:moveTo>
                  <a:pt x="2023110" y="2023110"/>
                </a:moveTo>
                <a:lnTo>
                  <a:pt x="2004060" y="2023110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3110" y="2023110"/>
                </a:lnTo>
                <a:close/>
              </a:path>
              <a:path w="2362200" h="2362200">
                <a:moveTo>
                  <a:pt x="2020570" y="2020570"/>
                </a:moveTo>
                <a:lnTo>
                  <a:pt x="2001520" y="2020570"/>
                </a:lnTo>
                <a:lnTo>
                  <a:pt x="2002790" y="2021840"/>
                </a:lnTo>
                <a:lnTo>
                  <a:pt x="2021840" y="2021840"/>
                </a:lnTo>
                <a:lnTo>
                  <a:pt x="2020570" y="2020570"/>
                </a:lnTo>
                <a:close/>
              </a:path>
              <a:path w="2362200" h="2362200">
                <a:moveTo>
                  <a:pt x="2016760" y="2016759"/>
                </a:moveTo>
                <a:lnTo>
                  <a:pt x="1997710" y="201675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62200" h="2362200">
                <a:moveTo>
                  <a:pt x="2014220" y="2014219"/>
                </a:moveTo>
                <a:lnTo>
                  <a:pt x="1995170" y="2014219"/>
                </a:lnTo>
                <a:lnTo>
                  <a:pt x="1996440" y="2015490"/>
                </a:lnTo>
                <a:lnTo>
                  <a:pt x="2015490" y="2015490"/>
                </a:lnTo>
                <a:lnTo>
                  <a:pt x="2014220" y="2014219"/>
                </a:lnTo>
                <a:close/>
              </a:path>
              <a:path w="2362200" h="2362200">
                <a:moveTo>
                  <a:pt x="2010410" y="2010409"/>
                </a:moveTo>
                <a:lnTo>
                  <a:pt x="1991360" y="201040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62200" h="2362200">
                <a:moveTo>
                  <a:pt x="2007870" y="2007869"/>
                </a:moveTo>
                <a:lnTo>
                  <a:pt x="1988820" y="2007869"/>
                </a:lnTo>
                <a:lnTo>
                  <a:pt x="1990089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62200" h="2362200">
                <a:moveTo>
                  <a:pt x="2001520" y="2001519"/>
                </a:moveTo>
                <a:lnTo>
                  <a:pt x="1982469" y="2001519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1520" y="2001519"/>
                </a:lnTo>
                <a:close/>
              </a:path>
              <a:path w="2362200" h="2362200">
                <a:moveTo>
                  <a:pt x="1995170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70" y="1995169"/>
                </a:lnTo>
                <a:close/>
              </a:path>
              <a:path w="2362200" h="2362200">
                <a:moveTo>
                  <a:pt x="1988820" y="1988820"/>
                </a:moveTo>
                <a:lnTo>
                  <a:pt x="1969770" y="1988820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20" y="1988820"/>
                </a:lnTo>
                <a:close/>
              </a:path>
              <a:path w="2362200" h="2362200">
                <a:moveTo>
                  <a:pt x="1982470" y="1982469"/>
                </a:moveTo>
                <a:lnTo>
                  <a:pt x="1963420" y="1982469"/>
                </a:lnTo>
                <a:lnTo>
                  <a:pt x="1968500" y="1987549"/>
                </a:lnTo>
                <a:lnTo>
                  <a:pt x="1987550" y="1987549"/>
                </a:lnTo>
                <a:lnTo>
                  <a:pt x="1982470" y="1982469"/>
                </a:lnTo>
                <a:close/>
              </a:path>
              <a:path w="2362200" h="2362200">
                <a:moveTo>
                  <a:pt x="1976119" y="1976119"/>
                </a:moveTo>
                <a:lnTo>
                  <a:pt x="1957069" y="197611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6119" y="1976119"/>
                </a:lnTo>
                <a:close/>
              </a:path>
              <a:path w="2362200" h="2362200">
                <a:moveTo>
                  <a:pt x="1969770" y="1969769"/>
                </a:moveTo>
                <a:lnTo>
                  <a:pt x="1950719" y="1969769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69770" y="1969769"/>
                </a:lnTo>
                <a:close/>
              </a:path>
              <a:path w="2362200" h="2362200">
                <a:moveTo>
                  <a:pt x="1963419" y="1963419"/>
                </a:moveTo>
                <a:lnTo>
                  <a:pt x="1944369" y="1963419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3419" y="1963419"/>
                </a:lnTo>
                <a:close/>
              </a:path>
              <a:path w="2362200" h="2362200">
                <a:moveTo>
                  <a:pt x="1958339" y="1958339"/>
                </a:moveTo>
                <a:lnTo>
                  <a:pt x="1939289" y="1958339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8339" y="1958339"/>
                </a:lnTo>
                <a:close/>
              </a:path>
              <a:path w="2362200" h="236220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62200" h="2362200">
                <a:moveTo>
                  <a:pt x="1945640" y="1945640"/>
                </a:moveTo>
                <a:lnTo>
                  <a:pt x="1926590" y="1945640"/>
                </a:lnTo>
                <a:lnTo>
                  <a:pt x="1931670" y="1950720"/>
                </a:lnTo>
                <a:lnTo>
                  <a:pt x="1950720" y="1950720"/>
                </a:lnTo>
                <a:lnTo>
                  <a:pt x="1945640" y="1945640"/>
                </a:lnTo>
                <a:close/>
              </a:path>
              <a:path w="2362200" h="236220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62200" h="2362200">
                <a:moveTo>
                  <a:pt x="1932940" y="1932940"/>
                </a:moveTo>
                <a:lnTo>
                  <a:pt x="1913890" y="1932940"/>
                </a:lnTo>
                <a:lnTo>
                  <a:pt x="1918970" y="1938019"/>
                </a:lnTo>
                <a:lnTo>
                  <a:pt x="1938020" y="1938019"/>
                </a:lnTo>
                <a:lnTo>
                  <a:pt x="1932940" y="1932940"/>
                </a:lnTo>
                <a:close/>
              </a:path>
              <a:path w="2362200" h="2362200">
                <a:moveTo>
                  <a:pt x="1926590" y="1926589"/>
                </a:moveTo>
                <a:lnTo>
                  <a:pt x="1907540" y="1926589"/>
                </a:lnTo>
                <a:lnTo>
                  <a:pt x="1912620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62200" h="2362200">
                <a:moveTo>
                  <a:pt x="1920240" y="1920239"/>
                </a:moveTo>
                <a:lnTo>
                  <a:pt x="1901189" y="1920239"/>
                </a:lnTo>
                <a:lnTo>
                  <a:pt x="1906270" y="1925319"/>
                </a:lnTo>
                <a:lnTo>
                  <a:pt x="1925320" y="1925319"/>
                </a:lnTo>
                <a:lnTo>
                  <a:pt x="1920240" y="1920239"/>
                </a:lnTo>
                <a:close/>
              </a:path>
              <a:path w="2362200" h="2362200">
                <a:moveTo>
                  <a:pt x="1913890" y="1913890"/>
                </a:moveTo>
                <a:lnTo>
                  <a:pt x="1894840" y="1913890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90" y="1913890"/>
                </a:lnTo>
                <a:close/>
              </a:path>
              <a:path w="2362200" h="2362200">
                <a:moveTo>
                  <a:pt x="1907540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40" y="1907539"/>
                </a:lnTo>
                <a:close/>
              </a:path>
              <a:path w="2362200" h="2362200">
                <a:moveTo>
                  <a:pt x="1901190" y="1901190"/>
                </a:moveTo>
                <a:lnTo>
                  <a:pt x="1882140" y="1901190"/>
                </a:lnTo>
                <a:lnTo>
                  <a:pt x="1887220" y="1906269"/>
                </a:lnTo>
                <a:lnTo>
                  <a:pt x="1906270" y="1906269"/>
                </a:lnTo>
                <a:lnTo>
                  <a:pt x="1901190" y="1901190"/>
                </a:lnTo>
                <a:close/>
              </a:path>
              <a:path w="2362200" h="2362200">
                <a:moveTo>
                  <a:pt x="1894840" y="1894839"/>
                </a:moveTo>
                <a:lnTo>
                  <a:pt x="1875789" y="1894839"/>
                </a:lnTo>
                <a:lnTo>
                  <a:pt x="188087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362200" h="2362200">
                <a:moveTo>
                  <a:pt x="1888489" y="1888489"/>
                </a:moveTo>
                <a:lnTo>
                  <a:pt x="1869439" y="1888489"/>
                </a:lnTo>
                <a:lnTo>
                  <a:pt x="1874520" y="1893569"/>
                </a:lnTo>
                <a:lnTo>
                  <a:pt x="1893570" y="1893569"/>
                </a:lnTo>
                <a:lnTo>
                  <a:pt x="1888489" y="1888489"/>
                </a:lnTo>
                <a:close/>
              </a:path>
              <a:path w="2362200" h="2362200">
                <a:moveTo>
                  <a:pt x="1882140" y="1882140"/>
                </a:moveTo>
                <a:lnTo>
                  <a:pt x="1863090" y="1882140"/>
                </a:lnTo>
                <a:lnTo>
                  <a:pt x="1868170" y="1887219"/>
                </a:lnTo>
                <a:lnTo>
                  <a:pt x="1887220" y="1887219"/>
                </a:lnTo>
                <a:lnTo>
                  <a:pt x="1882140" y="1882140"/>
                </a:lnTo>
                <a:close/>
              </a:path>
              <a:path w="2362200" h="236220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62200" h="2362200">
                <a:moveTo>
                  <a:pt x="1869440" y="1869439"/>
                </a:moveTo>
                <a:lnTo>
                  <a:pt x="1850390" y="1869439"/>
                </a:lnTo>
                <a:lnTo>
                  <a:pt x="1855470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62200" h="2362200">
                <a:moveTo>
                  <a:pt x="1863089" y="1863089"/>
                </a:moveTo>
                <a:lnTo>
                  <a:pt x="1844039" y="1863089"/>
                </a:lnTo>
                <a:lnTo>
                  <a:pt x="1849120" y="1868170"/>
                </a:lnTo>
                <a:lnTo>
                  <a:pt x="1868170" y="1868170"/>
                </a:lnTo>
                <a:lnTo>
                  <a:pt x="1863089" y="1863089"/>
                </a:lnTo>
                <a:close/>
              </a:path>
              <a:path w="2362200" h="2362200">
                <a:moveTo>
                  <a:pt x="1856740" y="1856740"/>
                </a:moveTo>
                <a:lnTo>
                  <a:pt x="1837690" y="1856740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40" y="1856740"/>
                </a:lnTo>
                <a:close/>
              </a:path>
              <a:path w="2362200" h="2362200">
                <a:moveTo>
                  <a:pt x="1850390" y="1850390"/>
                </a:moveTo>
                <a:lnTo>
                  <a:pt x="1831340" y="1850390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90" y="1850390"/>
                </a:lnTo>
                <a:close/>
              </a:path>
              <a:path w="2362200" h="2362200">
                <a:moveTo>
                  <a:pt x="1844040" y="1844040"/>
                </a:moveTo>
                <a:lnTo>
                  <a:pt x="1824990" y="1844040"/>
                </a:lnTo>
                <a:lnTo>
                  <a:pt x="1830070" y="1849120"/>
                </a:lnTo>
                <a:lnTo>
                  <a:pt x="1849120" y="1849120"/>
                </a:lnTo>
                <a:lnTo>
                  <a:pt x="1844040" y="1844040"/>
                </a:lnTo>
                <a:close/>
              </a:path>
              <a:path w="2362200" h="2362200">
                <a:moveTo>
                  <a:pt x="1837690" y="1837690"/>
                </a:moveTo>
                <a:lnTo>
                  <a:pt x="1818640" y="1837690"/>
                </a:lnTo>
                <a:lnTo>
                  <a:pt x="1823720" y="1842769"/>
                </a:lnTo>
                <a:lnTo>
                  <a:pt x="1842770" y="1842769"/>
                </a:lnTo>
                <a:lnTo>
                  <a:pt x="1837690" y="1837690"/>
                </a:lnTo>
                <a:close/>
              </a:path>
              <a:path w="2362200" h="2362200">
                <a:moveTo>
                  <a:pt x="1831340" y="1831340"/>
                </a:moveTo>
                <a:lnTo>
                  <a:pt x="1812290" y="1831340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40" y="1831340"/>
                </a:lnTo>
                <a:close/>
              </a:path>
              <a:path w="2362200" h="2362200">
                <a:moveTo>
                  <a:pt x="1824990" y="1824990"/>
                </a:moveTo>
                <a:lnTo>
                  <a:pt x="1805940" y="1824990"/>
                </a:lnTo>
                <a:lnTo>
                  <a:pt x="1811019" y="1830069"/>
                </a:lnTo>
                <a:lnTo>
                  <a:pt x="1830070" y="1830069"/>
                </a:lnTo>
                <a:lnTo>
                  <a:pt x="1824990" y="1824990"/>
                </a:lnTo>
                <a:close/>
              </a:path>
              <a:path w="2362200" h="2362200">
                <a:moveTo>
                  <a:pt x="1818640" y="1818640"/>
                </a:moveTo>
                <a:lnTo>
                  <a:pt x="1799590" y="1818640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40" y="1818640"/>
                </a:lnTo>
                <a:close/>
              </a:path>
              <a:path w="2362200" h="2362200">
                <a:moveTo>
                  <a:pt x="1812290" y="1812290"/>
                </a:moveTo>
                <a:lnTo>
                  <a:pt x="1793240" y="1812290"/>
                </a:lnTo>
                <a:lnTo>
                  <a:pt x="1798320" y="1817370"/>
                </a:lnTo>
                <a:lnTo>
                  <a:pt x="1817370" y="1817370"/>
                </a:lnTo>
                <a:lnTo>
                  <a:pt x="1812290" y="1812290"/>
                </a:lnTo>
                <a:close/>
              </a:path>
              <a:path w="2362200" h="2362200">
                <a:moveTo>
                  <a:pt x="1805940" y="1805939"/>
                </a:moveTo>
                <a:lnTo>
                  <a:pt x="1786890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40" y="1805939"/>
                </a:lnTo>
                <a:close/>
              </a:path>
              <a:path w="2362200" h="2362200">
                <a:moveTo>
                  <a:pt x="1799590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62200" h="2362200">
                <a:moveTo>
                  <a:pt x="1793240" y="1793240"/>
                </a:moveTo>
                <a:lnTo>
                  <a:pt x="1774190" y="1793240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40"/>
                </a:lnTo>
                <a:close/>
              </a:path>
              <a:path w="2362200" h="2362200">
                <a:moveTo>
                  <a:pt x="1786890" y="1786889"/>
                </a:moveTo>
                <a:lnTo>
                  <a:pt x="1767839" y="1786889"/>
                </a:lnTo>
                <a:lnTo>
                  <a:pt x="1772920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62200" h="2362200">
                <a:moveTo>
                  <a:pt x="1780540" y="1780540"/>
                </a:moveTo>
                <a:lnTo>
                  <a:pt x="1761490" y="1780540"/>
                </a:lnTo>
                <a:lnTo>
                  <a:pt x="1766570" y="1785620"/>
                </a:lnTo>
                <a:lnTo>
                  <a:pt x="1785620" y="1785620"/>
                </a:lnTo>
                <a:lnTo>
                  <a:pt x="1780540" y="1780540"/>
                </a:lnTo>
                <a:close/>
              </a:path>
              <a:path w="2362200" h="2362200">
                <a:moveTo>
                  <a:pt x="1774190" y="1774190"/>
                </a:moveTo>
                <a:lnTo>
                  <a:pt x="1755140" y="1774190"/>
                </a:lnTo>
                <a:lnTo>
                  <a:pt x="1760220" y="1779269"/>
                </a:lnTo>
                <a:lnTo>
                  <a:pt x="1779269" y="1779269"/>
                </a:lnTo>
                <a:lnTo>
                  <a:pt x="1774190" y="1774190"/>
                </a:lnTo>
                <a:close/>
              </a:path>
              <a:path w="2362200" h="2362200">
                <a:moveTo>
                  <a:pt x="1767840" y="1767840"/>
                </a:moveTo>
                <a:lnTo>
                  <a:pt x="1748790" y="1767840"/>
                </a:lnTo>
                <a:lnTo>
                  <a:pt x="1753870" y="1772919"/>
                </a:lnTo>
                <a:lnTo>
                  <a:pt x="1772920" y="1772919"/>
                </a:lnTo>
                <a:lnTo>
                  <a:pt x="1767840" y="1767840"/>
                </a:lnTo>
                <a:close/>
              </a:path>
              <a:path w="2362200" h="2362200">
                <a:moveTo>
                  <a:pt x="1761490" y="1761490"/>
                </a:moveTo>
                <a:lnTo>
                  <a:pt x="1742440" y="1761490"/>
                </a:lnTo>
                <a:lnTo>
                  <a:pt x="1747519" y="1766569"/>
                </a:lnTo>
                <a:lnTo>
                  <a:pt x="1766570" y="1766569"/>
                </a:lnTo>
                <a:lnTo>
                  <a:pt x="1761490" y="1761490"/>
                </a:lnTo>
                <a:close/>
              </a:path>
              <a:path w="2362200" h="2362200">
                <a:moveTo>
                  <a:pt x="1553210" y="1553210"/>
                </a:moveTo>
                <a:lnTo>
                  <a:pt x="1534160" y="1553210"/>
                </a:lnTo>
                <a:lnTo>
                  <a:pt x="1741170" y="1760219"/>
                </a:lnTo>
                <a:lnTo>
                  <a:pt x="1760220" y="1760219"/>
                </a:lnTo>
                <a:lnTo>
                  <a:pt x="1553210" y="155321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0" y="4509770"/>
            <a:ext cx="2343150" cy="2343150"/>
          </a:xfrm>
          <a:custGeom>
            <a:avLst/>
            <a:gdLst/>
            <a:ahLst/>
            <a:cxnLst/>
            <a:rect l="l" t="t" r="r" b="b"/>
            <a:pathLst>
              <a:path w="2343150" h="23431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43150" h="23431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43150" h="2343150">
                <a:moveTo>
                  <a:pt x="7620" y="7619"/>
                </a:moveTo>
                <a:lnTo>
                  <a:pt x="0" y="7619"/>
                </a:lnTo>
                <a:lnTo>
                  <a:pt x="0" y="13970"/>
                </a:lnTo>
                <a:lnTo>
                  <a:pt x="13970" y="13970"/>
                </a:lnTo>
                <a:lnTo>
                  <a:pt x="7620" y="7619"/>
                </a:lnTo>
                <a:close/>
              </a:path>
              <a:path w="2343150" h="2343150">
                <a:moveTo>
                  <a:pt x="13970" y="13970"/>
                </a:moveTo>
                <a:lnTo>
                  <a:pt x="0" y="13970"/>
                </a:lnTo>
                <a:lnTo>
                  <a:pt x="0" y="20184"/>
                </a:lnTo>
                <a:lnTo>
                  <a:pt x="6488" y="26669"/>
                </a:lnTo>
                <a:lnTo>
                  <a:pt x="26670" y="26669"/>
                </a:lnTo>
                <a:lnTo>
                  <a:pt x="13970" y="13970"/>
                </a:lnTo>
                <a:close/>
              </a:path>
              <a:path w="2343150" h="2343150">
                <a:moveTo>
                  <a:pt x="26670" y="26670"/>
                </a:moveTo>
                <a:lnTo>
                  <a:pt x="6488" y="26670"/>
                </a:lnTo>
                <a:lnTo>
                  <a:pt x="12841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43150" h="2343150">
                <a:moveTo>
                  <a:pt x="33020" y="33020"/>
                </a:moveTo>
                <a:lnTo>
                  <a:pt x="12841" y="33020"/>
                </a:lnTo>
                <a:lnTo>
                  <a:pt x="19193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43150" h="2343150">
                <a:moveTo>
                  <a:pt x="39370" y="39369"/>
                </a:moveTo>
                <a:lnTo>
                  <a:pt x="19193" y="39369"/>
                </a:lnTo>
                <a:lnTo>
                  <a:pt x="25546" y="45719"/>
                </a:lnTo>
                <a:lnTo>
                  <a:pt x="45720" y="45719"/>
                </a:lnTo>
                <a:lnTo>
                  <a:pt x="39370" y="39369"/>
                </a:lnTo>
                <a:close/>
              </a:path>
              <a:path w="2343150" h="2343150">
                <a:moveTo>
                  <a:pt x="45720" y="45720"/>
                </a:moveTo>
                <a:lnTo>
                  <a:pt x="25546" y="45720"/>
                </a:lnTo>
                <a:lnTo>
                  <a:pt x="38252" y="58419"/>
                </a:lnTo>
                <a:lnTo>
                  <a:pt x="58420" y="58419"/>
                </a:lnTo>
                <a:lnTo>
                  <a:pt x="45720" y="45720"/>
                </a:lnTo>
                <a:close/>
              </a:path>
              <a:path w="2343150" h="2343150">
                <a:moveTo>
                  <a:pt x="58420" y="58420"/>
                </a:moveTo>
                <a:lnTo>
                  <a:pt x="38252" y="58420"/>
                </a:lnTo>
                <a:lnTo>
                  <a:pt x="44604" y="64769"/>
                </a:lnTo>
                <a:lnTo>
                  <a:pt x="64770" y="64769"/>
                </a:lnTo>
                <a:lnTo>
                  <a:pt x="58420" y="58420"/>
                </a:lnTo>
                <a:close/>
              </a:path>
              <a:path w="2343150" h="2343150">
                <a:moveTo>
                  <a:pt x="64770" y="64770"/>
                </a:moveTo>
                <a:lnTo>
                  <a:pt x="44604" y="64770"/>
                </a:lnTo>
                <a:lnTo>
                  <a:pt x="50957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43150" h="2343150">
                <a:moveTo>
                  <a:pt x="71120" y="71119"/>
                </a:moveTo>
                <a:lnTo>
                  <a:pt x="50957" y="71119"/>
                </a:lnTo>
                <a:lnTo>
                  <a:pt x="57310" y="77469"/>
                </a:lnTo>
                <a:lnTo>
                  <a:pt x="77470" y="77469"/>
                </a:lnTo>
                <a:lnTo>
                  <a:pt x="71120" y="71119"/>
                </a:lnTo>
                <a:close/>
              </a:path>
              <a:path w="2343150" h="2343150">
                <a:moveTo>
                  <a:pt x="77470" y="77470"/>
                </a:moveTo>
                <a:lnTo>
                  <a:pt x="57310" y="77470"/>
                </a:lnTo>
                <a:lnTo>
                  <a:pt x="63663" y="83819"/>
                </a:lnTo>
                <a:lnTo>
                  <a:pt x="83820" y="83819"/>
                </a:lnTo>
                <a:lnTo>
                  <a:pt x="77470" y="77470"/>
                </a:lnTo>
                <a:close/>
              </a:path>
              <a:path w="2343150" h="2343150">
                <a:moveTo>
                  <a:pt x="83820" y="83820"/>
                </a:moveTo>
                <a:lnTo>
                  <a:pt x="63663" y="83820"/>
                </a:lnTo>
                <a:lnTo>
                  <a:pt x="70015" y="90169"/>
                </a:lnTo>
                <a:lnTo>
                  <a:pt x="90170" y="90169"/>
                </a:lnTo>
                <a:lnTo>
                  <a:pt x="83820" y="83820"/>
                </a:lnTo>
                <a:close/>
              </a:path>
              <a:path w="2343150" h="2343150">
                <a:moveTo>
                  <a:pt x="90170" y="90170"/>
                </a:moveTo>
                <a:lnTo>
                  <a:pt x="70015" y="90170"/>
                </a:lnTo>
                <a:lnTo>
                  <a:pt x="76368" y="96519"/>
                </a:lnTo>
                <a:lnTo>
                  <a:pt x="96520" y="96519"/>
                </a:lnTo>
                <a:lnTo>
                  <a:pt x="90170" y="90170"/>
                </a:lnTo>
                <a:close/>
              </a:path>
              <a:path w="2343150" h="2343150">
                <a:moveTo>
                  <a:pt x="96520" y="96520"/>
                </a:moveTo>
                <a:lnTo>
                  <a:pt x="76368" y="96520"/>
                </a:lnTo>
                <a:lnTo>
                  <a:pt x="82721" y="102869"/>
                </a:lnTo>
                <a:lnTo>
                  <a:pt x="102870" y="102869"/>
                </a:lnTo>
                <a:lnTo>
                  <a:pt x="96520" y="96520"/>
                </a:lnTo>
                <a:close/>
              </a:path>
              <a:path w="2343150" h="2343150">
                <a:moveTo>
                  <a:pt x="102870" y="102870"/>
                </a:moveTo>
                <a:lnTo>
                  <a:pt x="82721" y="102870"/>
                </a:lnTo>
                <a:lnTo>
                  <a:pt x="89074" y="109219"/>
                </a:lnTo>
                <a:lnTo>
                  <a:pt x="109220" y="109219"/>
                </a:lnTo>
                <a:lnTo>
                  <a:pt x="102870" y="102870"/>
                </a:lnTo>
                <a:close/>
              </a:path>
              <a:path w="2343150" h="2343150">
                <a:moveTo>
                  <a:pt x="109220" y="109220"/>
                </a:moveTo>
                <a:lnTo>
                  <a:pt x="89074" y="109220"/>
                </a:lnTo>
                <a:lnTo>
                  <a:pt x="95426" y="115569"/>
                </a:lnTo>
                <a:lnTo>
                  <a:pt x="115570" y="115569"/>
                </a:lnTo>
                <a:lnTo>
                  <a:pt x="109220" y="109220"/>
                </a:lnTo>
                <a:close/>
              </a:path>
              <a:path w="2343150" h="2343150">
                <a:moveTo>
                  <a:pt x="115570" y="115570"/>
                </a:moveTo>
                <a:lnTo>
                  <a:pt x="95426" y="115570"/>
                </a:lnTo>
                <a:lnTo>
                  <a:pt x="10177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43150" h="2343150">
                <a:moveTo>
                  <a:pt x="121920" y="121920"/>
                </a:moveTo>
                <a:lnTo>
                  <a:pt x="101779" y="121920"/>
                </a:lnTo>
                <a:lnTo>
                  <a:pt x="108132" y="128269"/>
                </a:lnTo>
                <a:lnTo>
                  <a:pt x="128270" y="128269"/>
                </a:lnTo>
                <a:lnTo>
                  <a:pt x="121920" y="121920"/>
                </a:lnTo>
                <a:close/>
              </a:path>
              <a:path w="2343150" h="2343150">
                <a:moveTo>
                  <a:pt x="128270" y="128270"/>
                </a:moveTo>
                <a:lnTo>
                  <a:pt x="108132" y="128270"/>
                </a:lnTo>
                <a:lnTo>
                  <a:pt x="114484" y="134619"/>
                </a:lnTo>
                <a:lnTo>
                  <a:pt x="134620" y="134619"/>
                </a:lnTo>
                <a:lnTo>
                  <a:pt x="128270" y="128270"/>
                </a:lnTo>
                <a:close/>
              </a:path>
              <a:path w="2343150" h="2343150">
                <a:moveTo>
                  <a:pt x="134620" y="134620"/>
                </a:moveTo>
                <a:lnTo>
                  <a:pt x="114484" y="134620"/>
                </a:lnTo>
                <a:lnTo>
                  <a:pt x="120837" y="140969"/>
                </a:lnTo>
                <a:lnTo>
                  <a:pt x="140970" y="140969"/>
                </a:lnTo>
                <a:lnTo>
                  <a:pt x="134620" y="134620"/>
                </a:lnTo>
                <a:close/>
              </a:path>
              <a:path w="2343150" h="2343150">
                <a:moveTo>
                  <a:pt x="140970" y="140970"/>
                </a:moveTo>
                <a:lnTo>
                  <a:pt x="120837" y="140970"/>
                </a:lnTo>
                <a:lnTo>
                  <a:pt x="127190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43150" h="2343150">
                <a:moveTo>
                  <a:pt x="147320" y="147320"/>
                </a:moveTo>
                <a:lnTo>
                  <a:pt x="127190" y="147320"/>
                </a:lnTo>
                <a:lnTo>
                  <a:pt x="133543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43150" h="2343150">
                <a:moveTo>
                  <a:pt x="153670" y="153670"/>
                </a:moveTo>
                <a:lnTo>
                  <a:pt x="133543" y="153670"/>
                </a:lnTo>
                <a:lnTo>
                  <a:pt x="139895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43150" h="2343150">
                <a:moveTo>
                  <a:pt x="160020" y="160020"/>
                </a:moveTo>
                <a:lnTo>
                  <a:pt x="139895" y="160020"/>
                </a:lnTo>
                <a:lnTo>
                  <a:pt x="146248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43150" h="2343150">
                <a:moveTo>
                  <a:pt x="166370" y="166370"/>
                </a:moveTo>
                <a:lnTo>
                  <a:pt x="146248" y="166370"/>
                </a:lnTo>
                <a:lnTo>
                  <a:pt x="165306" y="185419"/>
                </a:lnTo>
                <a:lnTo>
                  <a:pt x="185420" y="185419"/>
                </a:lnTo>
                <a:lnTo>
                  <a:pt x="166370" y="166370"/>
                </a:lnTo>
                <a:close/>
              </a:path>
              <a:path w="2343150" h="2343150">
                <a:moveTo>
                  <a:pt x="185420" y="185420"/>
                </a:moveTo>
                <a:lnTo>
                  <a:pt x="165306" y="185420"/>
                </a:lnTo>
                <a:lnTo>
                  <a:pt x="17165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43150" h="2343150">
                <a:moveTo>
                  <a:pt x="191770" y="191769"/>
                </a:moveTo>
                <a:lnTo>
                  <a:pt x="171659" y="191769"/>
                </a:lnTo>
                <a:lnTo>
                  <a:pt x="178012" y="198119"/>
                </a:lnTo>
                <a:lnTo>
                  <a:pt x="198119" y="198119"/>
                </a:lnTo>
                <a:lnTo>
                  <a:pt x="191770" y="191769"/>
                </a:lnTo>
                <a:close/>
              </a:path>
              <a:path w="2343150" h="2343150">
                <a:moveTo>
                  <a:pt x="198120" y="198120"/>
                </a:moveTo>
                <a:lnTo>
                  <a:pt x="178012" y="198120"/>
                </a:lnTo>
                <a:lnTo>
                  <a:pt x="203423" y="223519"/>
                </a:lnTo>
                <a:lnTo>
                  <a:pt x="223520" y="223519"/>
                </a:lnTo>
                <a:lnTo>
                  <a:pt x="198120" y="198120"/>
                </a:lnTo>
                <a:close/>
              </a:path>
              <a:path w="2343150" h="2343150">
                <a:moveTo>
                  <a:pt x="223520" y="223520"/>
                </a:moveTo>
                <a:lnTo>
                  <a:pt x="203423" y="223520"/>
                </a:lnTo>
                <a:lnTo>
                  <a:pt x="209775" y="229869"/>
                </a:lnTo>
                <a:lnTo>
                  <a:pt x="229870" y="229869"/>
                </a:lnTo>
                <a:lnTo>
                  <a:pt x="223520" y="223520"/>
                </a:lnTo>
                <a:close/>
              </a:path>
              <a:path w="2343150" h="2343150">
                <a:moveTo>
                  <a:pt x="229870" y="229870"/>
                </a:moveTo>
                <a:lnTo>
                  <a:pt x="209775" y="229870"/>
                </a:lnTo>
                <a:lnTo>
                  <a:pt x="216128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343150" h="2343150">
                <a:moveTo>
                  <a:pt x="236220" y="236220"/>
                </a:moveTo>
                <a:lnTo>
                  <a:pt x="216128" y="236220"/>
                </a:lnTo>
                <a:lnTo>
                  <a:pt x="241539" y="261619"/>
                </a:lnTo>
                <a:lnTo>
                  <a:pt x="261620" y="261619"/>
                </a:lnTo>
                <a:lnTo>
                  <a:pt x="236220" y="236220"/>
                </a:lnTo>
                <a:close/>
              </a:path>
              <a:path w="2343150" h="2343150">
                <a:moveTo>
                  <a:pt x="261620" y="261620"/>
                </a:moveTo>
                <a:lnTo>
                  <a:pt x="241539" y="261620"/>
                </a:lnTo>
                <a:lnTo>
                  <a:pt x="247892" y="267969"/>
                </a:lnTo>
                <a:lnTo>
                  <a:pt x="267970" y="267969"/>
                </a:lnTo>
                <a:lnTo>
                  <a:pt x="261620" y="261620"/>
                </a:lnTo>
                <a:close/>
              </a:path>
              <a:path w="2343150" h="2343150">
                <a:moveTo>
                  <a:pt x="267970" y="267970"/>
                </a:moveTo>
                <a:lnTo>
                  <a:pt x="247892" y="267970"/>
                </a:lnTo>
                <a:lnTo>
                  <a:pt x="254245" y="274319"/>
                </a:lnTo>
                <a:lnTo>
                  <a:pt x="274320" y="274319"/>
                </a:lnTo>
                <a:lnTo>
                  <a:pt x="267970" y="267970"/>
                </a:lnTo>
                <a:close/>
              </a:path>
              <a:path w="2343150" h="2343150">
                <a:moveTo>
                  <a:pt x="274320" y="274320"/>
                </a:moveTo>
                <a:lnTo>
                  <a:pt x="254245" y="274320"/>
                </a:lnTo>
                <a:lnTo>
                  <a:pt x="260597" y="280669"/>
                </a:lnTo>
                <a:lnTo>
                  <a:pt x="280669" y="280669"/>
                </a:lnTo>
                <a:lnTo>
                  <a:pt x="274320" y="274320"/>
                </a:lnTo>
                <a:close/>
              </a:path>
              <a:path w="2343150" h="2343150">
                <a:moveTo>
                  <a:pt x="280670" y="280670"/>
                </a:moveTo>
                <a:lnTo>
                  <a:pt x="260597" y="280670"/>
                </a:lnTo>
                <a:lnTo>
                  <a:pt x="266950" y="287019"/>
                </a:lnTo>
                <a:lnTo>
                  <a:pt x="287020" y="287019"/>
                </a:lnTo>
                <a:lnTo>
                  <a:pt x="280670" y="280670"/>
                </a:lnTo>
                <a:close/>
              </a:path>
              <a:path w="2343150" h="2343150">
                <a:moveTo>
                  <a:pt x="287020" y="287020"/>
                </a:moveTo>
                <a:lnTo>
                  <a:pt x="266950" y="287020"/>
                </a:lnTo>
                <a:lnTo>
                  <a:pt x="273303" y="293369"/>
                </a:lnTo>
                <a:lnTo>
                  <a:pt x="293370" y="293369"/>
                </a:lnTo>
                <a:lnTo>
                  <a:pt x="287020" y="287020"/>
                </a:lnTo>
                <a:close/>
              </a:path>
              <a:path w="2343150" h="2343150">
                <a:moveTo>
                  <a:pt x="293370" y="293370"/>
                </a:moveTo>
                <a:lnTo>
                  <a:pt x="273303" y="293370"/>
                </a:lnTo>
                <a:lnTo>
                  <a:pt x="279656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43150" h="2343150">
                <a:moveTo>
                  <a:pt x="299720" y="299720"/>
                </a:moveTo>
                <a:lnTo>
                  <a:pt x="279656" y="299720"/>
                </a:lnTo>
                <a:lnTo>
                  <a:pt x="286008" y="306069"/>
                </a:lnTo>
                <a:lnTo>
                  <a:pt x="306070" y="306069"/>
                </a:lnTo>
                <a:lnTo>
                  <a:pt x="299720" y="299720"/>
                </a:lnTo>
                <a:close/>
              </a:path>
              <a:path w="2343150" h="2343150">
                <a:moveTo>
                  <a:pt x="306070" y="306070"/>
                </a:moveTo>
                <a:lnTo>
                  <a:pt x="286008" y="306070"/>
                </a:lnTo>
                <a:lnTo>
                  <a:pt x="292361" y="312419"/>
                </a:lnTo>
                <a:lnTo>
                  <a:pt x="312420" y="312419"/>
                </a:lnTo>
                <a:lnTo>
                  <a:pt x="306070" y="306070"/>
                </a:lnTo>
                <a:close/>
              </a:path>
              <a:path w="2343150" h="2343150">
                <a:moveTo>
                  <a:pt x="312420" y="312420"/>
                </a:moveTo>
                <a:lnTo>
                  <a:pt x="292361" y="312420"/>
                </a:lnTo>
                <a:lnTo>
                  <a:pt x="298714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43150" h="2343150">
                <a:moveTo>
                  <a:pt x="318770" y="318770"/>
                </a:moveTo>
                <a:lnTo>
                  <a:pt x="298714" y="318770"/>
                </a:lnTo>
                <a:lnTo>
                  <a:pt x="305067" y="325119"/>
                </a:lnTo>
                <a:lnTo>
                  <a:pt x="325120" y="325119"/>
                </a:lnTo>
                <a:lnTo>
                  <a:pt x="318770" y="318770"/>
                </a:lnTo>
                <a:close/>
              </a:path>
              <a:path w="2343150" h="2343150">
                <a:moveTo>
                  <a:pt x="325120" y="325120"/>
                </a:moveTo>
                <a:lnTo>
                  <a:pt x="305067" y="325120"/>
                </a:lnTo>
                <a:lnTo>
                  <a:pt x="311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43150" h="2343150">
                <a:moveTo>
                  <a:pt x="331470" y="331470"/>
                </a:moveTo>
                <a:lnTo>
                  <a:pt x="311419" y="331470"/>
                </a:lnTo>
                <a:lnTo>
                  <a:pt x="317772" y="337819"/>
                </a:lnTo>
                <a:lnTo>
                  <a:pt x="337820" y="337819"/>
                </a:lnTo>
                <a:lnTo>
                  <a:pt x="331470" y="331470"/>
                </a:lnTo>
                <a:close/>
              </a:path>
              <a:path w="2343150" h="2343150">
                <a:moveTo>
                  <a:pt x="337820" y="337820"/>
                </a:moveTo>
                <a:lnTo>
                  <a:pt x="317772" y="337820"/>
                </a:lnTo>
                <a:lnTo>
                  <a:pt x="324125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43150" h="2343150">
                <a:moveTo>
                  <a:pt x="344170" y="344170"/>
                </a:moveTo>
                <a:lnTo>
                  <a:pt x="324125" y="344170"/>
                </a:lnTo>
                <a:lnTo>
                  <a:pt x="330477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43150" h="2343150">
                <a:moveTo>
                  <a:pt x="350520" y="350520"/>
                </a:moveTo>
                <a:lnTo>
                  <a:pt x="330477" y="350520"/>
                </a:lnTo>
                <a:lnTo>
                  <a:pt x="336830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343150" h="2343150">
                <a:moveTo>
                  <a:pt x="356870" y="356870"/>
                </a:moveTo>
                <a:lnTo>
                  <a:pt x="336830" y="356870"/>
                </a:lnTo>
                <a:lnTo>
                  <a:pt x="343183" y="363219"/>
                </a:lnTo>
                <a:lnTo>
                  <a:pt x="363220" y="363219"/>
                </a:lnTo>
                <a:lnTo>
                  <a:pt x="356870" y="356870"/>
                </a:lnTo>
                <a:close/>
              </a:path>
              <a:path w="2343150" h="2343150">
                <a:moveTo>
                  <a:pt x="363220" y="363220"/>
                </a:moveTo>
                <a:lnTo>
                  <a:pt x="343183" y="363220"/>
                </a:lnTo>
                <a:lnTo>
                  <a:pt x="349536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43150" h="2343150">
                <a:moveTo>
                  <a:pt x="369570" y="369570"/>
                </a:moveTo>
                <a:lnTo>
                  <a:pt x="349536" y="369570"/>
                </a:lnTo>
                <a:lnTo>
                  <a:pt x="355888" y="375919"/>
                </a:lnTo>
                <a:lnTo>
                  <a:pt x="375920" y="375919"/>
                </a:lnTo>
                <a:lnTo>
                  <a:pt x="369570" y="369570"/>
                </a:lnTo>
                <a:close/>
              </a:path>
              <a:path w="2343150" h="2343150">
                <a:moveTo>
                  <a:pt x="375920" y="375920"/>
                </a:moveTo>
                <a:lnTo>
                  <a:pt x="355888" y="375920"/>
                </a:lnTo>
                <a:lnTo>
                  <a:pt x="362241" y="382269"/>
                </a:lnTo>
                <a:lnTo>
                  <a:pt x="382270" y="382269"/>
                </a:lnTo>
                <a:lnTo>
                  <a:pt x="375920" y="375920"/>
                </a:lnTo>
                <a:close/>
              </a:path>
              <a:path w="2343150" h="2343150">
                <a:moveTo>
                  <a:pt x="382270" y="382270"/>
                </a:moveTo>
                <a:lnTo>
                  <a:pt x="362241" y="382270"/>
                </a:lnTo>
                <a:lnTo>
                  <a:pt x="368594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43150" h="2343150">
                <a:moveTo>
                  <a:pt x="388620" y="388620"/>
                </a:moveTo>
                <a:lnTo>
                  <a:pt x="368594" y="388620"/>
                </a:lnTo>
                <a:lnTo>
                  <a:pt x="374947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43150" h="2343150">
                <a:moveTo>
                  <a:pt x="394970" y="394970"/>
                </a:moveTo>
                <a:lnTo>
                  <a:pt x="374947" y="394970"/>
                </a:lnTo>
                <a:lnTo>
                  <a:pt x="38129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43150" h="2343150">
                <a:moveTo>
                  <a:pt x="401320" y="401320"/>
                </a:moveTo>
                <a:lnTo>
                  <a:pt x="381299" y="401320"/>
                </a:lnTo>
                <a:lnTo>
                  <a:pt x="387652" y="407669"/>
                </a:lnTo>
                <a:lnTo>
                  <a:pt x="407670" y="407669"/>
                </a:lnTo>
                <a:lnTo>
                  <a:pt x="401320" y="401320"/>
                </a:lnTo>
                <a:close/>
              </a:path>
              <a:path w="2343150" h="2343150">
                <a:moveTo>
                  <a:pt x="407670" y="407670"/>
                </a:moveTo>
                <a:lnTo>
                  <a:pt x="387652" y="407670"/>
                </a:lnTo>
                <a:lnTo>
                  <a:pt x="394005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343150" h="2343150">
                <a:moveTo>
                  <a:pt x="414020" y="414020"/>
                </a:moveTo>
                <a:lnTo>
                  <a:pt x="394005" y="414020"/>
                </a:lnTo>
                <a:lnTo>
                  <a:pt x="400358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43150" h="2343150">
                <a:moveTo>
                  <a:pt x="420370" y="420370"/>
                </a:moveTo>
                <a:lnTo>
                  <a:pt x="400358" y="420370"/>
                </a:lnTo>
                <a:lnTo>
                  <a:pt x="406710" y="426719"/>
                </a:lnTo>
                <a:lnTo>
                  <a:pt x="426720" y="426719"/>
                </a:lnTo>
                <a:lnTo>
                  <a:pt x="420370" y="420370"/>
                </a:lnTo>
                <a:close/>
              </a:path>
              <a:path w="2343150" h="2343150">
                <a:moveTo>
                  <a:pt x="426720" y="426720"/>
                </a:moveTo>
                <a:lnTo>
                  <a:pt x="406710" y="426720"/>
                </a:lnTo>
                <a:lnTo>
                  <a:pt x="413063" y="433069"/>
                </a:lnTo>
                <a:lnTo>
                  <a:pt x="433070" y="433069"/>
                </a:lnTo>
                <a:lnTo>
                  <a:pt x="426720" y="426720"/>
                </a:lnTo>
                <a:close/>
              </a:path>
              <a:path w="2343150" h="2343150">
                <a:moveTo>
                  <a:pt x="433070" y="433070"/>
                </a:moveTo>
                <a:lnTo>
                  <a:pt x="413063" y="433070"/>
                </a:lnTo>
                <a:lnTo>
                  <a:pt x="419416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43150" h="2343150">
                <a:moveTo>
                  <a:pt x="439420" y="439420"/>
                </a:moveTo>
                <a:lnTo>
                  <a:pt x="419416" y="439420"/>
                </a:lnTo>
                <a:lnTo>
                  <a:pt x="425769" y="445769"/>
                </a:lnTo>
                <a:lnTo>
                  <a:pt x="445770" y="445769"/>
                </a:lnTo>
                <a:lnTo>
                  <a:pt x="439420" y="439420"/>
                </a:lnTo>
                <a:close/>
              </a:path>
              <a:path w="2343150" h="2343150">
                <a:moveTo>
                  <a:pt x="445770" y="445770"/>
                </a:moveTo>
                <a:lnTo>
                  <a:pt x="425769" y="445770"/>
                </a:lnTo>
                <a:lnTo>
                  <a:pt x="432121" y="452119"/>
                </a:lnTo>
                <a:lnTo>
                  <a:pt x="452120" y="452119"/>
                </a:lnTo>
                <a:lnTo>
                  <a:pt x="445770" y="445770"/>
                </a:lnTo>
                <a:close/>
              </a:path>
              <a:path w="2343150" h="2343150">
                <a:moveTo>
                  <a:pt x="452120" y="452120"/>
                </a:moveTo>
                <a:lnTo>
                  <a:pt x="432121" y="452120"/>
                </a:lnTo>
                <a:lnTo>
                  <a:pt x="438474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343150" h="2343150">
                <a:moveTo>
                  <a:pt x="458470" y="458470"/>
                </a:moveTo>
                <a:lnTo>
                  <a:pt x="438474" y="458470"/>
                </a:lnTo>
                <a:lnTo>
                  <a:pt x="444827" y="464819"/>
                </a:lnTo>
                <a:lnTo>
                  <a:pt x="464820" y="464819"/>
                </a:lnTo>
                <a:lnTo>
                  <a:pt x="458470" y="458470"/>
                </a:lnTo>
                <a:close/>
              </a:path>
              <a:path w="2343150" h="2343150">
                <a:moveTo>
                  <a:pt x="464820" y="464820"/>
                </a:moveTo>
                <a:lnTo>
                  <a:pt x="444827" y="464820"/>
                </a:lnTo>
                <a:lnTo>
                  <a:pt x="45117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43150" h="2343150">
                <a:moveTo>
                  <a:pt x="471170" y="471170"/>
                </a:moveTo>
                <a:lnTo>
                  <a:pt x="451179" y="471170"/>
                </a:lnTo>
                <a:lnTo>
                  <a:pt x="457532" y="477519"/>
                </a:lnTo>
                <a:lnTo>
                  <a:pt x="477520" y="477519"/>
                </a:lnTo>
                <a:lnTo>
                  <a:pt x="471170" y="471170"/>
                </a:lnTo>
                <a:close/>
              </a:path>
              <a:path w="2343150" h="2343150">
                <a:moveTo>
                  <a:pt x="477520" y="477520"/>
                </a:moveTo>
                <a:lnTo>
                  <a:pt x="457532" y="477520"/>
                </a:lnTo>
                <a:lnTo>
                  <a:pt x="463885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43150" h="2343150">
                <a:moveTo>
                  <a:pt x="483870" y="483869"/>
                </a:moveTo>
                <a:lnTo>
                  <a:pt x="463885" y="483869"/>
                </a:lnTo>
                <a:lnTo>
                  <a:pt x="470238" y="490219"/>
                </a:lnTo>
                <a:lnTo>
                  <a:pt x="490219" y="490219"/>
                </a:lnTo>
                <a:lnTo>
                  <a:pt x="483870" y="483869"/>
                </a:lnTo>
                <a:close/>
              </a:path>
              <a:path w="2343150" h="2343150">
                <a:moveTo>
                  <a:pt x="490220" y="490220"/>
                </a:moveTo>
                <a:lnTo>
                  <a:pt x="470238" y="490220"/>
                </a:lnTo>
                <a:lnTo>
                  <a:pt x="476590" y="496569"/>
                </a:lnTo>
                <a:lnTo>
                  <a:pt x="496570" y="496569"/>
                </a:lnTo>
                <a:lnTo>
                  <a:pt x="490220" y="490220"/>
                </a:lnTo>
                <a:close/>
              </a:path>
              <a:path w="2343150" h="2343150">
                <a:moveTo>
                  <a:pt x="496570" y="496570"/>
                </a:moveTo>
                <a:lnTo>
                  <a:pt x="476590" y="496570"/>
                </a:lnTo>
                <a:lnTo>
                  <a:pt x="482943" y="502919"/>
                </a:lnTo>
                <a:lnTo>
                  <a:pt x="502920" y="502919"/>
                </a:lnTo>
                <a:lnTo>
                  <a:pt x="496570" y="496570"/>
                </a:lnTo>
                <a:close/>
              </a:path>
              <a:path w="2343150" h="2343150">
                <a:moveTo>
                  <a:pt x="502920" y="502920"/>
                </a:moveTo>
                <a:lnTo>
                  <a:pt x="482943" y="502920"/>
                </a:lnTo>
                <a:lnTo>
                  <a:pt x="489296" y="509269"/>
                </a:lnTo>
                <a:lnTo>
                  <a:pt x="509269" y="509269"/>
                </a:lnTo>
                <a:lnTo>
                  <a:pt x="502920" y="502920"/>
                </a:lnTo>
                <a:close/>
              </a:path>
              <a:path w="2343150" h="2343150">
                <a:moveTo>
                  <a:pt x="509270" y="509270"/>
                </a:moveTo>
                <a:lnTo>
                  <a:pt x="489296" y="509270"/>
                </a:lnTo>
                <a:lnTo>
                  <a:pt x="495649" y="515619"/>
                </a:lnTo>
                <a:lnTo>
                  <a:pt x="515620" y="515619"/>
                </a:lnTo>
                <a:lnTo>
                  <a:pt x="509270" y="509270"/>
                </a:lnTo>
                <a:close/>
              </a:path>
              <a:path w="2343150" h="2343150">
                <a:moveTo>
                  <a:pt x="515620" y="515620"/>
                </a:moveTo>
                <a:lnTo>
                  <a:pt x="495649" y="515620"/>
                </a:lnTo>
                <a:lnTo>
                  <a:pt x="502001" y="521969"/>
                </a:lnTo>
                <a:lnTo>
                  <a:pt x="521970" y="521969"/>
                </a:lnTo>
                <a:lnTo>
                  <a:pt x="515620" y="515620"/>
                </a:lnTo>
                <a:close/>
              </a:path>
              <a:path w="2343150" h="2343150">
                <a:moveTo>
                  <a:pt x="521970" y="521970"/>
                </a:moveTo>
                <a:lnTo>
                  <a:pt x="502001" y="521970"/>
                </a:lnTo>
                <a:lnTo>
                  <a:pt x="508354" y="528319"/>
                </a:lnTo>
                <a:lnTo>
                  <a:pt x="528320" y="528319"/>
                </a:lnTo>
                <a:lnTo>
                  <a:pt x="521970" y="521970"/>
                </a:lnTo>
                <a:close/>
              </a:path>
              <a:path w="2343150" h="2343150">
                <a:moveTo>
                  <a:pt x="528320" y="528320"/>
                </a:moveTo>
                <a:lnTo>
                  <a:pt x="508354" y="528320"/>
                </a:lnTo>
                <a:lnTo>
                  <a:pt x="514707" y="534669"/>
                </a:lnTo>
                <a:lnTo>
                  <a:pt x="534670" y="534669"/>
                </a:lnTo>
                <a:lnTo>
                  <a:pt x="528320" y="528320"/>
                </a:lnTo>
                <a:close/>
              </a:path>
              <a:path w="2343150" h="2343150">
                <a:moveTo>
                  <a:pt x="534670" y="534670"/>
                </a:moveTo>
                <a:lnTo>
                  <a:pt x="514707" y="534670"/>
                </a:lnTo>
                <a:lnTo>
                  <a:pt x="521060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43150" h="2343150">
                <a:moveTo>
                  <a:pt x="541020" y="541020"/>
                </a:moveTo>
                <a:lnTo>
                  <a:pt x="521060" y="541020"/>
                </a:lnTo>
                <a:lnTo>
                  <a:pt x="527412" y="547369"/>
                </a:lnTo>
                <a:lnTo>
                  <a:pt x="547370" y="547369"/>
                </a:lnTo>
                <a:lnTo>
                  <a:pt x="541020" y="541020"/>
                </a:lnTo>
                <a:close/>
              </a:path>
              <a:path w="2343150" h="2343150">
                <a:moveTo>
                  <a:pt x="547370" y="547370"/>
                </a:moveTo>
                <a:lnTo>
                  <a:pt x="527412" y="547370"/>
                </a:lnTo>
                <a:lnTo>
                  <a:pt x="533765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343150" h="2343150">
                <a:moveTo>
                  <a:pt x="553720" y="553720"/>
                </a:moveTo>
                <a:lnTo>
                  <a:pt x="533765" y="553720"/>
                </a:lnTo>
                <a:lnTo>
                  <a:pt x="546470" y="566419"/>
                </a:lnTo>
                <a:lnTo>
                  <a:pt x="566420" y="566419"/>
                </a:lnTo>
                <a:lnTo>
                  <a:pt x="553720" y="553720"/>
                </a:lnTo>
                <a:close/>
              </a:path>
              <a:path w="2343150" h="2343150">
                <a:moveTo>
                  <a:pt x="566420" y="566420"/>
                </a:moveTo>
                <a:lnTo>
                  <a:pt x="546470" y="566420"/>
                </a:lnTo>
                <a:lnTo>
                  <a:pt x="552823" y="572769"/>
                </a:lnTo>
                <a:lnTo>
                  <a:pt x="572770" y="572769"/>
                </a:lnTo>
                <a:lnTo>
                  <a:pt x="566420" y="566420"/>
                </a:lnTo>
                <a:close/>
              </a:path>
              <a:path w="2343150" h="2343150">
                <a:moveTo>
                  <a:pt x="572770" y="572770"/>
                </a:moveTo>
                <a:lnTo>
                  <a:pt x="552823" y="572770"/>
                </a:lnTo>
                <a:lnTo>
                  <a:pt x="559176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43150" h="2343150">
                <a:moveTo>
                  <a:pt x="579120" y="579120"/>
                </a:moveTo>
                <a:lnTo>
                  <a:pt x="559176" y="579120"/>
                </a:lnTo>
                <a:lnTo>
                  <a:pt x="565529" y="585469"/>
                </a:lnTo>
                <a:lnTo>
                  <a:pt x="585470" y="585469"/>
                </a:lnTo>
                <a:lnTo>
                  <a:pt x="579120" y="579120"/>
                </a:lnTo>
                <a:close/>
              </a:path>
              <a:path w="2343150" h="2343150">
                <a:moveTo>
                  <a:pt x="585470" y="585470"/>
                </a:moveTo>
                <a:lnTo>
                  <a:pt x="565529" y="585470"/>
                </a:lnTo>
                <a:lnTo>
                  <a:pt x="571881" y="591819"/>
                </a:lnTo>
                <a:lnTo>
                  <a:pt x="591820" y="591819"/>
                </a:lnTo>
                <a:lnTo>
                  <a:pt x="585470" y="585470"/>
                </a:lnTo>
                <a:close/>
              </a:path>
              <a:path w="2343150" h="2343150">
                <a:moveTo>
                  <a:pt x="591820" y="591820"/>
                </a:moveTo>
                <a:lnTo>
                  <a:pt x="571881" y="591820"/>
                </a:lnTo>
                <a:lnTo>
                  <a:pt x="578234" y="598169"/>
                </a:lnTo>
                <a:lnTo>
                  <a:pt x="598170" y="598169"/>
                </a:lnTo>
                <a:lnTo>
                  <a:pt x="591820" y="591820"/>
                </a:lnTo>
                <a:close/>
              </a:path>
              <a:path w="2343150" h="2343150">
                <a:moveTo>
                  <a:pt x="598170" y="598170"/>
                </a:moveTo>
                <a:lnTo>
                  <a:pt x="578234" y="598170"/>
                </a:lnTo>
                <a:lnTo>
                  <a:pt x="584587" y="604519"/>
                </a:lnTo>
                <a:lnTo>
                  <a:pt x="604520" y="604519"/>
                </a:lnTo>
                <a:lnTo>
                  <a:pt x="598170" y="598170"/>
                </a:lnTo>
                <a:close/>
              </a:path>
              <a:path w="2343150" h="2343150">
                <a:moveTo>
                  <a:pt x="604520" y="604520"/>
                </a:moveTo>
                <a:lnTo>
                  <a:pt x="584587" y="604520"/>
                </a:lnTo>
                <a:lnTo>
                  <a:pt x="590940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43150" h="2343150">
                <a:moveTo>
                  <a:pt x="610870" y="610870"/>
                </a:moveTo>
                <a:lnTo>
                  <a:pt x="590940" y="610870"/>
                </a:lnTo>
                <a:lnTo>
                  <a:pt x="597292" y="617219"/>
                </a:lnTo>
                <a:lnTo>
                  <a:pt x="617220" y="617219"/>
                </a:lnTo>
                <a:lnTo>
                  <a:pt x="610870" y="610870"/>
                </a:lnTo>
                <a:close/>
              </a:path>
              <a:path w="2343150" h="2343150">
                <a:moveTo>
                  <a:pt x="617220" y="617220"/>
                </a:moveTo>
                <a:lnTo>
                  <a:pt x="597292" y="617220"/>
                </a:lnTo>
                <a:lnTo>
                  <a:pt x="603645" y="623569"/>
                </a:lnTo>
                <a:lnTo>
                  <a:pt x="623570" y="623569"/>
                </a:lnTo>
                <a:lnTo>
                  <a:pt x="617220" y="617220"/>
                </a:lnTo>
                <a:close/>
              </a:path>
              <a:path w="2343150" h="2343150">
                <a:moveTo>
                  <a:pt x="623570" y="623570"/>
                </a:moveTo>
                <a:lnTo>
                  <a:pt x="603645" y="623570"/>
                </a:lnTo>
                <a:lnTo>
                  <a:pt x="609998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43150" h="2343150">
                <a:moveTo>
                  <a:pt x="629920" y="629920"/>
                </a:moveTo>
                <a:lnTo>
                  <a:pt x="609998" y="629920"/>
                </a:lnTo>
                <a:lnTo>
                  <a:pt x="616351" y="636269"/>
                </a:lnTo>
                <a:lnTo>
                  <a:pt x="636270" y="636269"/>
                </a:lnTo>
                <a:lnTo>
                  <a:pt x="629920" y="629920"/>
                </a:lnTo>
                <a:close/>
              </a:path>
              <a:path w="2343150" h="2343150">
                <a:moveTo>
                  <a:pt x="636270" y="636270"/>
                </a:moveTo>
                <a:lnTo>
                  <a:pt x="616351" y="636270"/>
                </a:lnTo>
                <a:lnTo>
                  <a:pt x="622703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43150" h="2343150">
                <a:moveTo>
                  <a:pt x="642620" y="642620"/>
                </a:moveTo>
                <a:lnTo>
                  <a:pt x="622703" y="642620"/>
                </a:lnTo>
                <a:lnTo>
                  <a:pt x="629056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43150" h="2343150">
                <a:moveTo>
                  <a:pt x="648970" y="648970"/>
                </a:moveTo>
                <a:lnTo>
                  <a:pt x="629056" y="648970"/>
                </a:lnTo>
                <a:lnTo>
                  <a:pt x="635409" y="655319"/>
                </a:lnTo>
                <a:lnTo>
                  <a:pt x="655320" y="655319"/>
                </a:lnTo>
                <a:lnTo>
                  <a:pt x="648970" y="648970"/>
                </a:lnTo>
                <a:close/>
              </a:path>
              <a:path w="2343150" h="2343150">
                <a:moveTo>
                  <a:pt x="655320" y="655320"/>
                </a:moveTo>
                <a:lnTo>
                  <a:pt x="635409" y="655320"/>
                </a:lnTo>
                <a:lnTo>
                  <a:pt x="641762" y="661669"/>
                </a:lnTo>
                <a:lnTo>
                  <a:pt x="661670" y="661669"/>
                </a:lnTo>
                <a:lnTo>
                  <a:pt x="655320" y="655320"/>
                </a:lnTo>
                <a:close/>
              </a:path>
              <a:path w="2343150" h="2343150">
                <a:moveTo>
                  <a:pt x="661670" y="661670"/>
                </a:moveTo>
                <a:lnTo>
                  <a:pt x="641762" y="661670"/>
                </a:lnTo>
                <a:lnTo>
                  <a:pt x="648114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343150" h="2343150">
                <a:moveTo>
                  <a:pt x="668020" y="668020"/>
                </a:moveTo>
                <a:lnTo>
                  <a:pt x="648114" y="668020"/>
                </a:lnTo>
                <a:lnTo>
                  <a:pt x="654467" y="674369"/>
                </a:lnTo>
                <a:lnTo>
                  <a:pt x="674370" y="674369"/>
                </a:lnTo>
                <a:lnTo>
                  <a:pt x="668020" y="668020"/>
                </a:lnTo>
                <a:close/>
              </a:path>
              <a:path w="2343150" h="2343150">
                <a:moveTo>
                  <a:pt x="674370" y="674370"/>
                </a:moveTo>
                <a:lnTo>
                  <a:pt x="654467" y="674370"/>
                </a:lnTo>
                <a:lnTo>
                  <a:pt x="660820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43150" h="2343150">
                <a:moveTo>
                  <a:pt x="680720" y="680720"/>
                </a:moveTo>
                <a:lnTo>
                  <a:pt x="660820" y="680720"/>
                </a:lnTo>
                <a:lnTo>
                  <a:pt x="667172" y="687069"/>
                </a:lnTo>
                <a:lnTo>
                  <a:pt x="687070" y="687069"/>
                </a:lnTo>
                <a:lnTo>
                  <a:pt x="680720" y="680720"/>
                </a:lnTo>
                <a:close/>
              </a:path>
              <a:path w="2343150" h="2343150">
                <a:moveTo>
                  <a:pt x="687070" y="687070"/>
                </a:moveTo>
                <a:lnTo>
                  <a:pt x="667172" y="687070"/>
                </a:lnTo>
                <a:lnTo>
                  <a:pt x="673525" y="693419"/>
                </a:lnTo>
                <a:lnTo>
                  <a:pt x="693420" y="693419"/>
                </a:lnTo>
                <a:lnTo>
                  <a:pt x="687070" y="687070"/>
                </a:lnTo>
                <a:close/>
              </a:path>
              <a:path w="2343150" h="2343150">
                <a:moveTo>
                  <a:pt x="693420" y="693420"/>
                </a:moveTo>
                <a:lnTo>
                  <a:pt x="673525" y="693420"/>
                </a:lnTo>
                <a:lnTo>
                  <a:pt x="679878" y="699769"/>
                </a:lnTo>
                <a:lnTo>
                  <a:pt x="699770" y="699769"/>
                </a:lnTo>
                <a:lnTo>
                  <a:pt x="693420" y="693420"/>
                </a:lnTo>
                <a:close/>
              </a:path>
              <a:path w="2343150" h="2343150">
                <a:moveTo>
                  <a:pt x="699770" y="699770"/>
                </a:moveTo>
                <a:lnTo>
                  <a:pt x="679878" y="699770"/>
                </a:lnTo>
                <a:lnTo>
                  <a:pt x="686231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43150" h="2343150">
                <a:moveTo>
                  <a:pt x="706120" y="706120"/>
                </a:moveTo>
                <a:lnTo>
                  <a:pt x="686231" y="706120"/>
                </a:lnTo>
                <a:lnTo>
                  <a:pt x="692583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343150" h="2343150">
                <a:moveTo>
                  <a:pt x="712470" y="712470"/>
                </a:moveTo>
                <a:lnTo>
                  <a:pt x="692583" y="712470"/>
                </a:lnTo>
                <a:lnTo>
                  <a:pt x="698936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43150" h="2343150">
                <a:moveTo>
                  <a:pt x="718820" y="718820"/>
                </a:moveTo>
                <a:lnTo>
                  <a:pt x="698936" y="718820"/>
                </a:lnTo>
                <a:lnTo>
                  <a:pt x="735782" y="755649"/>
                </a:lnTo>
                <a:lnTo>
                  <a:pt x="755650" y="755649"/>
                </a:lnTo>
                <a:lnTo>
                  <a:pt x="718820" y="718820"/>
                </a:lnTo>
                <a:close/>
              </a:path>
              <a:path w="2343150" h="2343150">
                <a:moveTo>
                  <a:pt x="755650" y="755650"/>
                </a:moveTo>
                <a:lnTo>
                  <a:pt x="735782" y="755650"/>
                </a:lnTo>
                <a:lnTo>
                  <a:pt x="744676" y="764539"/>
                </a:lnTo>
                <a:lnTo>
                  <a:pt x="764540" y="764539"/>
                </a:lnTo>
                <a:lnTo>
                  <a:pt x="755650" y="755650"/>
                </a:lnTo>
                <a:close/>
              </a:path>
              <a:path w="2343150" h="2343150">
                <a:moveTo>
                  <a:pt x="764540" y="764539"/>
                </a:moveTo>
                <a:lnTo>
                  <a:pt x="744676" y="764539"/>
                </a:lnTo>
                <a:lnTo>
                  <a:pt x="751029" y="770889"/>
                </a:lnTo>
                <a:lnTo>
                  <a:pt x="770890" y="770889"/>
                </a:lnTo>
                <a:lnTo>
                  <a:pt x="764540" y="764539"/>
                </a:lnTo>
                <a:close/>
              </a:path>
              <a:path w="2343150" h="2343150">
                <a:moveTo>
                  <a:pt x="770890" y="770889"/>
                </a:moveTo>
                <a:lnTo>
                  <a:pt x="751029" y="770889"/>
                </a:lnTo>
                <a:lnTo>
                  <a:pt x="767546" y="787399"/>
                </a:lnTo>
                <a:lnTo>
                  <a:pt x="787400" y="787399"/>
                </a:lnTo>
                <a:lnTo>
                  <a:pt x="770890" y="770889"/>
                </a:lnTo>
                <a:close/>
              </a:path>
              <a:path w="2343150" h="2343150">
                <a:moveTo>
                  <a:pt x="787400" y="787400"/>
                </a:moveTo>
                <a:lnTo>
                  <a:pt x="767546" y="787400"/>
                </a:lnTo>
                <a:lnTo>
                  <a:pt x="792957" y="812799"/>
                </a:lnTo>
                <a:lnTo>
                  <a:pt x="812800" y="812799"/>
                </a:lnTo>
                <a:lnTo>
                  <a:pt x="787400" y="787400"/>
                </a:lnTo>
                <a:close/>
              </a:path>
              <a:path w="2343150" h="2343150">
                <a:moveTo>
                  <a:pt x="812800" y="812800"/>
                </a:moveTo>
                <a:lnTo>
                  <a:pt x="792957" y="812800"/>
                </a:lnTo>
                <a:lnTo>
                  <a:pt x="837426" y="857249"/>
                </a:lnTo>
                <a:lnTo>
                  <a:pt x="857250" y="857249"/>
                </a:lnTo>
                <a:lnTo>
                  <a:pt x="812800" y="812800"/>
                </a:lnTo>
                <a:close/>
              </a:path>
              <a:path w="2343150" h="2343150">
                <a:moveTo>
                  <a:pt x="857250" y="857250"/>
                </a:moveTo>
                <a:lnTo>
                  <a:pt x="837426" y="857250"/>
                </a:lnTo>
                <a:lnTo>
                  <a:pt x="850131" y="869949"/>
                </a:lnTo>
                <a:lnTo>
                  <a:pt x="869950" y="869949"/>
                </a:lnTo>
                <a:lnTo>
                  <a:pt x="857250" y="857250"/>
                </a:lnTo>
                <a:close/>
              </a:path>
              <a:path w="2343150" h="2343150">
                <a:moveTo>
                  <a:pt x="869950" y="869950"/>
                </a:moveTo>
                <a:lnTo>
                  <a:pt x="850131" y="869950"/>
                </a:lnTo>
                <a:lnTo>
                  <a:pt x="852672" y="872489"/>
                </a:lnTo>
                <a:lnTo>
                  <a:pt x="872490" y="872489"/>
                </a:lnTo>
                <a:lnTo>
                  <a:pt x="869950" y="869950"/>
                </a:lnTo>
                <a:close/>
              </a:path>
              <a:path w="2343150" h="2343150">
                <a:moveTo>
                  <a:pt x="872490" y="872490"/>
                </a:moveTo>
                <a:lnTo>
                  <a:pt x="852672" y="872490"/>
                </a:lnTo>
                <a:lnTo>
                  <a:pt x="856484" y="876299"/>
                </a:lnTo>
                <a:lnTo>
                  <a:pt x="876300" y="876299"/>
                </a:lnTo>
                <a:lnTo>
                  <a:pt x="872490" y="872490"/>
                </a:lnTo>
                <a:close/>
              </a:path>
              <a:path w="2343150" h="2343150">
                <a:moveTo>
                  <a:pt x="876300" y="876300"/>
                </a:moveTo>
                <a:lnTo>
                  <a:pt x="856484" y="876300"/>
                </a:lnTo>
                <a:lnTo>
                  <a:pt x="862837" y="882649"/>
                </a:lnTo>
                <a:lnTo>
                  <a:pt x="882650" y="882649"/>
                </a:lnTo>
                <a:lnTo>
                  <a:pt x="876300" y="876300"/>
                </a:lnTo>
                <a:close/>
              </a:path>
              <a:path w="2343150" h="2343150">
                <a:moveTo>
                  <a:pt x="882650" y="882650"/>
                </a:moveTo>
                <a:lnTo>
                  <a:pt x="862837" y="882650"/>
                </a:lnTo>
                <a:lnTo>
                  <a:pt x="865378" y="885189"/>
                </a:lnTo>
                <a:lnTo>
                  <a:pt x="885190" y="885189"/>
                </a:lnTo>
                <a:lnTo>
                  <a:pt x="882650" y="882650"/>
                </a:lnTo>
                <a:close/>
              </a:path>
              <a:path w="2343150" h="2343150">
                <a:moveTo>
                  <a:pt x="885190" y="885190"/>
                </a:moveTo>
                <a:lnTo>
                  <a:pt x="865378" y="885190"/>
                </a:lnTo>
                <a:lnTo>
                  <a:pt x="871731" y="891539"/>
                </a:lnTo>
                <a:lnTo>
                  <a:pt x="891540" y="891539"/>
                </a:lnTo>
                <a:lnTo>
                  <a:pt x="885190" y="885190"/>
                </a:lnTo>
                <a:close/>
              </a:path>
              <a:path w="2343150" h="2343150">
                <a:moveTo>
                  <a:pt x="891540" y="891539"/>
                </a:moveTo>
                <a:lnTo>
                  <a:pt x="871731" y="891539"/>
                </a:lnTo>
                <a:lnTo>
                  <a:pt x="875542" y="895350"/>
                </a:lnTo>
                <a:lnTo>
                  <a:pt x="895350" y="895350"/>
                </a:lnTo>
                <a:lnTo>
                  <a:pt x="891540" y="891539"/>
                </a:lnTo>
                <a:close/>
              </a:path>
              <a:path w="2343150" h="2343150">
                <a:moveTo>
                  <a:pt x="895350" y="895350"/>
                </a:moveTo>
                <a:lnTo>
                  <a:pt x="875542" y="895350"/>
                </a:lnTo>
                <a:lnTo>
                  <a:pt x="881895" y="901699"/>
                </a:lnTo>
                <a:lnTo>
                  <a:pt x="901700" y="901699"/>
                </a:lnTo>
                <a:lnTo>
                  <a:pt x="895350" y="895350"/>
                </a:lnTo>
                <a:close/>
              </a:path>
              <a:path w="2343150" h="2343150">
                <a:moveTo>
                  <a:pt x="901700" y="901700"/>
                </a:moveTo>
                <a:lnTo>
                  <a:pt x="881895" y="901700"/>
                </a:lnTo>
                <a:lnTo>
                  <a:pt x="888248" y="908049"/>
                </a:lnTo>
                <a:lnTo>
                  <a:pt x="908050" y="908049"/>
                </a:lnTo>
                <a:lnTo>
                  <a:pt x="901700" y="901700"/>
                </a:lnTo>
                <a:close/>
              </a:path>
              <a:path w="2343150" h="2343150">
                <a:moveTo>
                  <a:pt x="908050" y="908050"/>
                </a:moveTo>
                <a:lnTo>
                  <a:pt x="888248" y="908050"/>
                </a:lnTo>
                <a:lnTo>
                  <a:pt x="89078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43150" h="2343150">
                <a:moveTo>
                  <a:pt x="910590" y="910589"/>
                </a:moveTo>
                <a:lnTo>
                  <a:pt x="890789" y="910589"/>
                </a:lnTo>
                <a:lnTo>
                  <a:pt x="897142" y="916939"/>
                </a:lnTo>
                <a:lnTo>
                  <a:pt x="916940" y="916939"/>
                </a:lnTo>
                <a:lnTo>
                  <a:pt x="910590" y="910589"/>
                </a:lnTo>
                <a:close/>
              </a:path>
              <a:path w="2343150" h="2343150">
                <a:moveTo>
                  <a:pt x="916940" y="916940"/>
                </a:moveTo>
                <a:lnTo>
                  <a:pt x="897142" y="916940"/>
                </a:lnTo>
                <a:lnTo>
                  <a:pt x="907306" y="927099"/>
                </a:lnTo>
                <a:lnTo>
                  <a:pt x="927100" y="927099"/>
                </a:lnTo>
                <a:lnTo>
                  <a:pt x="916940" y="916940"/>
                </a:lnTo>
                <a:close/>
              </a:path>
              <a:path w="2343150" h="2343150">
                <a:moveTo>
                  <a:pt x="927100" y="927100"/>
                </a:moveTo>
                <a:lnTo>
                  <a:pt x="907306" y="927100"/>
                </a:lnTo>
                <a:lnTo>
                  <a:pt x="913659" y="933449"/>
                </a:lnTo>
                <a:lnTo>
                  <a:pt x="933450" y="933449"/>
                </a:lnTo>
                <a:lnTo>
                  <a:pt x="927100" y="927100"/>
                </a:lnTo>
                <a:close/>
              </a:path>
              <a:path w="2343150" h="2343150">
                <a:moveTo>
                  <a:pt x="933450" y="933450"/>
                </a:moveTo>
                <a:lnTo>
                  <a:pt x="913659" y="933450"/>
                </a:lnTo>
                <a:lnTo>
                  <a:pt x="920011" y="939799"/>
                </a:lnTo>
                <a:lnTo>
                  <a:pt x="939800" y="939799"/>
                </a:lnTo>
                <a:lnTo>
                  <a:pt x="933450" y="933450"/>
                </a:lnTo>
                <a:close/>
              </a:path>
              <a:path w="2343150" h="2343150">
                <a:moveTo>
                  <a:pt x="939800" y="939800"/>
                </a:moveTo>
                <a:lnTo>
                  <a:pt x="920011" y="939800"/>
                </a:lnTo>
                <a:lnTo>
                  <a:pt x="922552" y="942339"/>
                </a:lnTo>
                <a:lnTo>
                  <a:pt x="942340" y="942339"/>
                </a:lnTo>
                <a:lnTo>
                  <a:pt x="939800" y="939800"/>
                </a:lnTo>
                <a:close/>
              </a:path>
              <a:path w="2343150" h="2343150">
                <a:moveTo>
                  <a:pt x="942340" y="942339"/>
                </a:moveTo>
                <a:lnTo>
                  <a:pt x="922552" y="942339"/>
                </a:lnTo>
                <a:lnTo>
                  <a:pt x="926364" y="946149"/>
                </a:lnTo>
                <a:lnTo>
                  <a:pt x="946150" y="946149"/>
                </a:lnTo>
                <a:lnTo>
                  <a:pt x="942340" y="942339"/>
                </a:lnTo>
                <a:close/>
              </a:path>
              <a:path w="2343150" h="2343150">
                <a:moveTo>
                  <a:pt x="946150" y="946150"/>
                </a:moveTo>
                <a:lnTo>
                  <a:pt x="926364" y="946150"/>
                </a:lnTo>
                <a:lnTo>
                  <a:pt x="928905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43150" h="2343150">
                <a:moveTo>
                  <a:pt x="948690" y="948690"/>
                </a:moveTo>
                <a:lnTo>
                  <a:pt x="928905" y="948690"/>
                </a:lnTo>
                <a:lnTo>
                  <a:pt x="932717" y="952499"/>
                </a:lnTo>
                <a:lnTo>
                  <a:pt x="952500" y="952499"/>
                </a:lnTo>
                <a:lnTo>
                  <a:pt x="948690" y="948690"/>
                </a:lnTo>
                <a:close/>
              </a:path>
              <a:path w="2343150" h="2343150">
                <a:moveTo>
                  <a:pt x="952500" y="952500"/>
                </a:moveTo>
                <a:lnTo>
                  <a:pt x="932717" y="952500"/>
                </a:lnTo>
                <a:lnTo>
                  <a:pt x="945422" y="965200"/>
                </a:lnTo>
                <a:lnTo>
                  <a:pt x="965200" y="965200"/>
                </a:lnTo>
                <a:lnTo>
                  <a:pt x="952500" y="952500"/>
                </a:lnTo>
                <a:close/>
              </a:path>
              <a:path w="2343150" h="2343150">
                <a:moveTo>
                  <a:pt x="965200" y="965200"/>
                </a:moveTo>
                <a:lnTo>
                  <a:pt x="945422" y="965200"/>
                </a:lnTo>
                <a:lnTo>
                  <a:pt x="947963" y="967739"/>
                </a:lnTo>
                <a:lnTo>
                  <a:pt x="967740" y="967739"/>
                </a:lnTo>
                <a:lnTo>
                  <a:pt x="965200" y="965200"/>
                </a:lnTo>
                <a:close/>
              </a:path>
              <a:path w="2343150" h="2343150">
                <a:moveTo>
                  <a:pt x="967740" y="967740"/>
                </a:moveTo>
                <a:lnTo>
                  <a:pt x="947963" y="967740"/>
                </a:lnTo>
                <a:lnTo>
                  <a:pt x="954316" y="974089"/>
                </a:lnTo>
                <a:lnTo>
                  <a:pt x="974089" y="974089"/>
                </a:lnTo>
                <a:lnTo>
                  <a:pt x="967740" y="967740"/>
                </a:lnTo>
                <a:close/>
              </a:path>
              <a:path w="2343150" h="2343150">
                <a:moveTo>
                  <a:pt x="974090" y="974090"/>
                </a:moveTo>
                <a:lnTo>
                  <a:pt x="954316" y="974090"/>
                </a:lnTo>
                <a:lnTo>
                  <a:pt x="958128" y="977899"/>
                </a:lnTo>
                <a:lnTo>
                  <a:pt x="977900" y="977899"/>
                </a:lnTo>
                <a:lnTo>
                  <a:pt x="974090" y="974090"/>
                </a:lnTo>
                <a:close/>
              </a:path>
              <a:path w="2343150" h="2343150">
                <a:moveTo>
                  <a:pt x="977900" y="977900"/>
                </a:moveTo>
                <a:lnTo>
                  <a:pt x="958128" y="977900"/>
                </a:lnTo>
                <a:lnTo>
                  <a:pt x="960669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343150" h="2343150">
                <a:moveTo>
                  <a:pt x="980440" y="980440"/>
                </a:moveTo>
                <a:lnTo>
                  <a:pt x="960669" y="980440"/>
                </a:lnTo>
                <a:lnTo>
                  <a:pt x="964481" y="984249"/>
                </a:lnTo>
                <a:lnTo>
                  <a:pt x="984250" y="984249"/>
                </a:lnTo>
                <a:lnTo>
                  <a:pt x="980440" y="980440"/>
                </a:lnTo>
                <a:close/>
              </a:path>
              <a:path w="2343150" h="2343150">
                <a:moveTo>
                  <a:pt x="984250" y="984250"/>
                </a:moveTo>
                <a:lnTo>
                  <a:pt x="964481" y="984250"/>
                </a:lnTo>
                <a:lnTo>
                  <a:pt x="973374" y="993139"/>
                </a:lnTo>
                <a:lnTo>
                  <a:pt x="993140" y="993139"/>
                </a:lnTo>
                <a:lnTo>
                  <a:pt x="984250" y="984250"/>
                </a:lnTo>
                <a:close/>
              </a:path>
              <a:path w="2343150" h="2343150">
                <a:moveTo>
                  <a:pt x="993140" y="993139"/>
                </a:moveTo>
                <a:lnTo>
                  <a:pt x="973374" y="993139"/>
                </a:lnTo>
                <a:lnTo>
                  <a:pt x="979727" y="999489"/>
                </a:lnTo>
                <a:lnTo>
                  <a:pt x="999490" y="999489"/>
                </a:lnTo>
                <a:lnTo>
                  <a:pt x="993140" y="993139"/>
                </a:lnTo>
                <a:close/>
              </a:path>
              <a:path w="2343150" h="2343150">
                <a:moveTo>
                  <a:pt x="999490" y="999490"/>
                </a:moveTo>
                <a:lnTo>
                  <a:pt x="979727" y="999490"/>
                </a:lnTo>
                <a:lnTo>
                  <a:pt x="986080" y="1005839"/>
                </a:lnTo>
                <a:lnTo>
                  <a:pt x="1005840" y="1005839"/>
                </a:lnTo>
                <a:lnTo>
                  <a:pt x="999490" y="999490"/>
                </a:lnTo>
                <a:close/>
              </a:path>
              <a:path w="2343150" h="2343150">
                <a:moveTo>
                  <a:pt x="1005840" y="1005840"/>
                </a:moveTo>
                <a:lnTo>
                  <a:pt x="986080" y="1005840"/>
                </a:lnTo>
                <a:lnTo>
                  <a:pt x="989891" y="1009649"/>
                </a:lnTo>
                <a:lnTo>
                  <a:pt x="1009650" y="1009649"/>
                </a:lnTo>
                <a:lnTo>
                  <a:pt x="1005840" y="1005840"/>
                </a:lnTo>
                <a:close/>
              </a:path>
              <a:path w="2343150" h="2343150">
                <a:moveTo>
                  <a:pt x="1009650" y="1009650"/>
                </a:moveTo>
                <a:lnTo>
                  <a:pt x="989891" y="1009650"/>
                </a:lnTo>
                <a:lnTo>
                  <a:pt x="992433" y="1012189"/>
                </a:lnTo>
                <a:lnTo>
                  <a:pt x="1012190" y="1012189"/>
                </a:lnTo>
                <a:lnTo>
                  <a:pt x="1009650" y="1009650"/>
                </a:lnTo>
                <a:close/>
              </a:path>
              <a:path w="2343150" h="2343150">
                <a:moveTo>
                  <a:pt x="1012190" y="1012190"/>
                </a:moveTo>
                <a:lnTo>
                  <a:pt x="992433" y="1012190"/>
                </a:lnTo>
                <a:lnTo>
                  <a:pt x="1015302" y="1035049"/>
                </a:lnTo>
                <a:lnTo>
                  <a:pt x="1035050" y="1035049"/>
                </a:lnTo>
                <a:lnTo>
                  <a:pt x="1012190" y="1012190"/>
                </a:lnTo>
                <a:close/>
              </a:path>
              <a:path w="2343150" h="2343150">
                <a:moveTo>
                  <a:pt x="1035050" y="1035050"/>
                </a:moveTo>
                <a:lnTo>
                  <a:pt x="1015302" y="1035050"/>
                </a:lnTo>
                <a:lnTo>
                  <a:pt x="1021655" y="1041399"/>
                </a:lnTo>
                <a:lnTo>
                  <a:pt x="1041400" y="1041399"/>
                </a:lnTo>
                <a:lnTo>
                  <a:pt x="1035050" y="1035050"/>
                </a:lnTo>
                <a:close/>
              </a:path>
              <a:path w="2343150" h="2343150">
                <a:moveTo>
                  <a:pt x="1041400" y="1041399"/>
                </a:moveTo>
                <a:lnTo>
                  <a:pt x="1021655" y="1041399"/>
                </a:lnTo>
                <a:lnTo>
                  <a:pt x="1024196" y="1043939"/>
                </a:lnTo>
                <a:lnTo>
                  <a:pt x="1043940" y="1043939"/>
                </a:lnTo>
                <a:lnTo>
                  <a:pt x="1041400" y="1041399"/>
                </a:lnTo>
                <a:close/>
              </a:path>
              <a:path w="2343150" h="2343150">
                <a:moveTo>
                  <a:pt x="1043940" y="1043939"/>
                </a:moveTo>
                <a:lnTo>
                  <a:pt x="1024196" y="1043939"/>
                </a:lnTo>
                <a:lnTo>
                  <a:pt x="1034361" y="1054099"/>
                </a:lnTo>
                <a:lnTo>
                  <a:pt x="1054100" y="1054099"/>
                </a:lnTo>
                <a:lnTo>
                  <a:pt x="1043940" y="1043939"/>
                </a:lnTo>
                <a:close/>
              </a:path>
              <a:path w="2343150" h="2343150">
                <a:moveTo>
                  <a:pt x="1054100" y="1054100"/>
                </a:moveTo>
                <a:lnTo>
                  <a:pt x="1034361" y="1054100"/>
                </a:lnTo>
                <a:lnTo>
                  <a:pt x="1047066" y="1066799"/>
                </a:lnTo>
                <a:lnTo>
                  <a:pt x="1066800" y="1066799"/>
                </a:lnTo>
                <a:lnTo>
                  <a:pt x="1054100" y="1054100"/>
                </a:lnTo>
                <a:close/>
              </a:path>
              <a:path w="2343150" h="2343150">
                <a:moveTo>
                  <a:pt x="1066800" y="1066800"/>
                </a:moveTo>
                <a:lnTo>
                  <a:pt x="1047066" y="1066800"/>
                </a:lnTo>
                <a:lnTo>
                  <a:pt x="1066124" y="1085849"/>
                </a:lnTo>
                <a:lnTo>
                  <a:pt x="1085850" y="1085849"/>
                </a:lnTo>
                <a:lnTo>
                  <a:pt x="1066800" y="1066800"/>
                </a:lnTo>
                <a:close/>
              </a:path>
              <a:path w="2343150" h="2343150">
                <a:moveTo>
                  <a:pt x="1085850" y="1085850"/>
                </a:moveTo>
                <a:lnTo>
                  <a:pt x="1066124" y="1085850"/>
                </a:lnTo>
                <a:lnTo>
                  <a:pt x="1078830" y="1098549"/>
                </a:lnTo>
                <a:lnTo>
                  <a:pt x="1098550" y="1098549"/>
                </a:lnTo>
                <a:lnTo>
                  <a:pt x="1085850" y="1085850"/>
                </a:lnTo>
                <a:close/>
              </a:path>
              <a:path w="2343150" h="2343150">
                <a:moveTo>
                  <a:pt x="1098550" y="1098550"/>
                </a:moveTo>
                <a:lnTo>
                  <a:pt x="1078830" y="1098550"/>
                </a:lnTo>
                <a:lnTo>
                  <a:pt x="1110593" y="1130299"/>
                </a:lnTo>
                <a:lnTo>
                  <a:pt x="1130300" y="1130299"/>
                </a:lnTo>
                <a:lnTo>
                  <a:pt x="1098550" y="1098550"/>
                </a:lnTo>
                <a:close/>
              </a:path>
              <a:path w="2343150" h="2343150">
                <a:moveTo>
                  <a:pt x="1130300" y="1130300"/>
                </a:moveTo>
                <a:lnTo>
                  <a:pt x="1110593" y="1130300"/>
                </a:lnTo>
                <a:lnTo>
                  <a:pt x="1123299" y="1142999"/>
                </a:lnTo>
                <a:lnTo>
                  <a:pt x="1143000" y="1142999"/>
                </a:lnTo>
                <a:lnTo>
                  <a:pt x="1130300" y="1130300"/>
                </a:lnTo>
                <a:close/>
              </a:path>
              <a:path w="2343150" h="2343150">
                <a:moveTo>
                  <a:pt x="1143000" y="1142999"/>
                </a:moveTo>
                <a:lnTo>
                  <a:pt x="1123299" y="1142999"/>
                </a:lnTo>
                <a:lnTo>
                  <a:pt x="1163956" y="1183639"/>
                </a:lnTo>
                <a:lnTo>
                  <a:pt x="1183640" y="1183639"/>
                </a:lnTo>
                <a:lnTo>
                  <a:pt x="1143000" y="1142999"/>
                </a:lnTo>
                <a:close/>
              </a:path>
              <a:path w="2343150" h="2343150">
                <a:moveTo>
                  <a:pt x="1183640" y="1183640"/>
                </a:moveTo>
                <a:lnTo>
                  <a:pt x="1163956" y="1183640"/>
                </a:lnTo>
                <a:lnTo>
                  <a:pt x="1170309" y="1189990"/>
                </a:lnTo>
                <a:lnTo>
                  <a:pt x="1189990" y="1189990"/>
                </a:lnTo>
                <a:lnTo>
                  <a:pt x="1183640" y="1183640"/>
                </a:lnTo>
                <a:close/>
              </a:path>
              <a:path w="2343150" h="2343150">
                <a:moveTo>
                  <a:pt x="1189990" y="1189990"/>
                </a:moveTo>
                <a:lnTo>
                  <a:pt x="1170309" y="1189990"/>
                </a:lnTo>
                <a:lnTo>
                  <a:pt x="1176662" y="1196339"/>
                </a:lnTo>
                <a:lnTo>
                  <a:pt x="1196340" y="1196339"/>
                </a:lnTo>
                <a:lnTo>
                  <a:pt x="1189990" y="1189990"/>
                </a:lnTo>
                <a:close/>
              </a:path>
              <a:path w="2343150" h="2343150">
                <a:moveTo>
                  <a:pt x="1196340" y="1196340"/>
                </a:moveTo>
                <a:lnTo>
                  <a:pt x="1176662" y="1196340"/>
                </a:lnTo>
                <a:lnTo>
                  <a:pt x="1183015" y="1202689"/>
                </a:lnTo>
                <a:lnTo>
                  <a:pt x="1202690" y="1202689"/>
                </a:lnTo>
                <a:lnTo>
                  <a:pt x="1196340" y="1196340"/>
                </a:lnTo>
                <a:close/>
              </a:path>
              <a:path w="2343150" h="2343150">
                <a:moveTo>
                  <a:pt x="1202690" y="1202689"/>
                </a:moveTo>
                <a:lnTo>
                  <a:pt x="1183015" y="1202689"/>
                </a:lnTo>
                <a:lnTo>
                  <a:pt x="1208426" y="1228089"/>
                </a:lnTo>
                <a:lnTo>
                  <a:pt x="1228090" y="1228089"/>
                </a:lnTo>
                <a:lnTo>
                  <a:pt x="1202690" y="1202689"/>
                </a:lnTo>
                <a:close/>
              </a:path>
              <a:path w="2343150" h="2343150">
                <a:moveTo>
                  <a:pt x="1228090" y="1228090"/>
                </a:moveTo>
                <a:lnTo>
                  <a:pt x="1208426" y="1228090"/>
                </a:lnTo>
                <a:lnTo>
                  <a:pt x="1218590" y="1238249"/>
                </a:lnTo>
                <a:lnTo>
                  <a:pt x="1238250" y="1238249"/>
                </a:lnTo>
                <a:lnTo>
                  <a:pt x="1228090" y="1228090"/>
                </a:lnTo>
                <a:close/>
              </a:path>
              <a:path w="2343150" h="2343150">
                <a:moveTo>
                  <a:pt x="1238250" y="1238250"/>
                </a:moveTo>
                <a:lnTo>
                  <a:pt x="1218590" y="1238250"/>
                </a:lnTo>
                <a:lnTo>
                  <a:pt x="1237648" y="1257299"/>
                </a:lnTo>
                <a:lnTo>
                  <a:pt x="1257300" y="1257299"/>
                </a:lnTo>
                <a:lnTo>
                  <a:pt x="1238250" y="1238250"/>
                </a:lnTo>
                <a:close/>
              </a:path>
              <a:path w="2343150" h="2343150">
                <a:moveTo>
                  <a:pt x="1257300" y="1257300"/>
                </a:moveTo>
                <a:lnTo>
                  <a:pt x="1237648" y="1257300"/>
                </a:lnTo>
                <a:lnTo>
                  <a:pt x="1246542" y="1266190"/>
                </a:lnTo>
                <a:lnTo>
                  <a:pt x="1266190" y="1266190"/>
                </a:lnTo>
                <a:lnTo>
                  <a:pt x="1257300" y="1257300"/>
                </a:lnTo>
                <a:close/>
              </a:path>
              <a:path w="2343150" h="2343150">
                <a:moveTo>
                  <a:pt x="1266190" y="1266190"/>
                </a:moveTo>
                <a:lnTo>
                  <a:pt x="1246542" y="1266190"/>
                </a:lnTo>
                <a:lnTo>
                  <a:pt x="1250354" y="1269999"/>
                </a:lnTo>
                <a:lnTo>
                  <a:pt x="1270000" y="1269999"/>
                </a:lnTo>
                <a:lnTo>
                  <a:pt x="1266190" y="1266190"/>
                </a:lnTo>
                <a:close/>
              </a:path>
              <a:path w="2343150" h="2343150">
                <a:moveTo>
                  <a:pt x="1270000" y="1269999"/>
                </a:moveTo>
                <a:lnTo>
                  <a:pt x="1250354" y="1269999"/>
                </a:lnTo>
                <a:lnTo>
                  <a:pt x="1252895" y="1272540"/>
                </a:lnTo>
                <a:lnTo>
                  <a:pt x="1272540" y="1272540"/>
                </a:lnTo>
                <a:lnTo>
                  <a:pt x="1270000" y="1269999"/>
                </a:lnTo>
                <a:close/>
              </a:path>
              <a:path w="2343150" h="2343150">
                <a:moveTo>
                  <a:pt x="1272540" y="1272540"/>
                </a:moveTo>
                <a:lnTo>
                  <a:pt x="1252895" y="1272540"/>
                </a:lnTo>
                <a:lnTo>
                  <a:pt x="1265600" y="1285240"/>
                </a:lnTo>
                <a:lnTo>
                  <a:pt x="1285240" y="1285240"/>
                </a:lnTo>
                <a:lnTo>
                  <a:pt x="1272540" y="1272540"/>
                </a:lnTo>
                <a:close/>
              </a:path>
              <a:path w="2343150" h="2343150">
                <a:moveTo>
                  <a:pt x="1285240" y="1285240"/>
                </a:moveTo>
                <a:lnTo>
                  <a:pt x="1265600" y="1285240"/>
                </a:lnTo>
                <a:lnTo>
                  <a:pt x="1269412" y="1289049"/>
                </a:lnTo>
                <a:lnTo>
                  <a:pt x="1289050" y="1289049"/>
                </a:lnTo>
                <a:lnTo>
                  <a:pt x="1285240" y="1285240"/>
                </a:lnTo>
                <a:close/>
              </a:path>
              <a:path w="2343150" h="2343150">
                <a:moveTo>
                  <a:pt x="1289050" y="1289050"/>
                </a:moveTo>
                <a:lnTo>
                  <a:pt x="1269412" y="1289050"/>
                </a:lnTo>
                <a:lnTo>
                  <a:pt x="1282117" y="1301749"/>
                </a:lnTo>
                <a:lnTo>
                  <a:pt x="1301750" y="1301749"/>
                </a:lnTo>
                <a:lnTo>
                  <a:pt x="1289050" y="1289050"/>
                </a:lnTo>
                <a:close/>
              </a:path>
              <a:path w="2343150" h="2343150">
                <a:moveTo>
                  <a:pt x="1301750" y="1301750"/>
                </a:moveTo>
                <a:lnTo>
                  <a:pt x="1282117" y="1301750"/>
                </a:lnTo>
                <a:lnTo>
                  <a:pt x="1297364" y="1316989"/>
                </a:lnTo>
                <a:lnTo>
                  <a:pt x="1316990" y="1316989"/>
                </a:lnTo>
                <a:lnTo>
                  <a:pt x="1301750" y="1301750"/>
                </a:lnTo>
                <a:close/>
              </a:path>
              <a:path w="2343150" h="2343150">
                <a:moveTo>
                  <a:pt x="1316990" y="1316990"/>
                </a:moveTo>
                <a:lnTo>
                  <a:pt x="1297364" y="1316990"/>
                </a:lnTo>
                <a:lnTo>
                  <a:pt x="1313881" y="1333499"/>
                </a:lnTo>
                <a:lnTo>
                  <a:pt x="1333500" y="1333499"/>
                </a:lnTo>
                <a:lnTo>
                  <a:pt x="1316990" y="1316990"/>
                </a:lnTo>
                <a:close/>
              </a:path>
              <a:path w="2343150" h="2343150">
                <a:moveTo>
                  <a:pt x="1333500" y="1333500"/>
                </a:moveTo>
                <a:lnTo>
                  <a:pt x="1313881" y="1333500"/>
                </a:lnTo>
                <a:lnTo>
                  <a:pt x="1345645" y="1365249"/>
                </a:lnTo>
                <a:lnTo>
                  <a:pt x="1365250" y="1365249"/>
                </a:lnTo>
                <a:lnTo>
                  <a:pt x="1333500" y="1333500"/>
                </a:lnTo>
                <a:close/>
              </a:path>
              <a:path w="2343150" h="2343150">
                <a:moveTo>
                  <a:pt x="1365250" y="1365250"/>
                </a:moveTo>
                <a:lnTo>
                  <a:pt x="1345645" y="1365250"/>
                </a:lnTo>
                <a:lnTo>
                  <a:pt x="1377408" y="1396999"/>
                </a:lnTo>
                <a:lnTo>
                  <a:pt x="1397000" y="1396999"/>
                </a:lnTo>
                <a:lnTo>
                  <a:pt x="1365250" y="1365250"/>
                </a:lnTo>
                <a:close/>
              </a:path>
              <a:path w="2343150" h="2343150">
                <a:moveTo>
                  <a:pt x="1397000" y="1397000"/>
                </a:moveTo>
                <a:lnTo>
                  <a:pt x="1377408" y="1397000"/>
                </a:lnTo>
                <a:lnTo>
                  <a:pt x="1396467" y="1416049"/>
                </a:lnTo>
                <a:lnTo>
                  <a:pt x="1416050" y="1416049"/>
                </a:lnTo>
                <a:lnTo>
                  <a:pt x="1397000" y="1397000"/>
                </a:lnTo>
                <a:close/>
              </a:path>
              <a:path w="2343150" h="2343150">
                <a:moveTo>
                  <a:pt x="1416050" y="1416050"/>
                </a:moveTo>
                <a:lnTo>
                  <a:pt x="1396467" y="1416050"/>
                </a:lnTo>
                <a:lnTo>
                  <a:pt x="1402819" y="1422399"/>
                </a:lnTo>
                <a:lnTo>
                  <a:pt x="1422400" y="1422399"/>
                </a:lnTo>
                <a:lnTo>
                  <a:pt x="1416050" y="1416050"/>
                </a:lnTo>
                <a:close/>
              </a:path>
              <a:path w="2343150" h="2343150">
                <a:moveTo>
                  <a:pt x="1422400" y="1422400"/>
                </a:moveTo>
                <a:lnTo>
                  <a:pt x="1402819" y="1422400"/>
                </a:lnTo>
                <a:lnTo>
                  <a:pt x="1428230" y="1447799"/>
                </a:lnTo>
                <a:lnTo>
                  <a:pt x="1447800" y="1447799"/>
                </a:lnTo>
                <a:lnTo>
                  <a:pt x="1422400" y="1422400"/>
                </a:lnTo>
                <a:close/>
              </a:path>
              <a:path w="2343150" h="2343150">
                <a:moveTo>
                  <a:pt x="1447800" y="1447800"/>
                </a:moveTo>
                <a:lnTo>
                  <a:pt x="1428230" y="1447800"/>
                </a:lnTo>
                <a:lnTo>
                  <a:pt x="1443477" y="1463039"/>
                </a:lnTo>
                <a:lnTo>
                  <a:pt x="1463040" y="1463039"/>
                </a:lnTo>
                <a:lnTo>
                  <a:pt x="1447800" y="1447800"/>
                </a:lnTo>
                <a:close/>
              </a:path>
              <a:path w="2343150" h="2343150">
                <a:moveTo>
                  <a:pt x="1463040" y="1463040"/>
                </a:moveTo>
                <a:lnTo>
                  <a:pt x="1443477" y="1463040"/>
                </a:lnTo>
                <a:lnTo>
                  <a:pt x="1447288" y="1466849"/>
                </a:lnTo>
                <a:lnTo>
                  <a:pt x="1466850" y="1466849"/>
                </a:lnTo>
                <a:lnTo>
                  <a:pt x="1463040" y="1463040"/>
                </a:lnTo>
                <a:close/>
              </a:path>
              <a:path w="2343150" h="2343150">
                <a:moveTo>
                  <a:pt x="1466850" y="1466850"/>
                </a:moveTo>
                <a:lnTo>
                  <a:pt x="1447288" y="1466850"/>
                </a:lnTo>
                <a:lnTo>
                  <a:pt x="1449830" y="1469389"/>
                </a:lnTo>
                <a:lnTo>
                  <a:pt x="1469390" y="1469389"/>
                </a:lnTo>
                <a:lnTo>
                  <a:pt x="1466850" y="1466850"/>
                </a:lnTo>
                <a:close/>
              </a:path>
              <a:path w="2343150" h="2343150">
                <a:moveTo>
                  <a:pt x="1469390" y="1469390"/>
                </a:moveTo>
                <a:lnTo>
                  <a:pt x="1449830" y="1469390"/>
                </a:lnTo>
                <a:lnTo>
                  <a:pt x="1468888" y="1488439"/>
                </a:lnTo>
                <a:lnTo>
                  <a:pt x="1488439" y="1488439"/>
                </a:lnTo>
                <a:lnTo>
                  <a:pt x="1469390" y="1469390"/>
                </a:lnTo>
                <a:close/>
              </a:path>
              <a:path w="2343150" h="2343150">
                <a:moveTo>
                  <a:pt x="1488440" y="1488440"/>
                </a:moveTo>
                <a:lnTo>
                  <a:pt x="1468888" y="1488440"/>
                </a:lnTo>
                <a:lnTo>
                  <a:pt x="1475240" y="1494789"/>
                </a:lnTo>
                <a:lnTo>
                  <a:pt x="1494790" y="1494789"/>
                </a:lnTo>
                <a:lnTo>
                  <a:pt x="1488440" y="1488440"/>
                </a:lnTo>
                <a:close/>
              </a:path>
              <a:path w="2343150" h="2343150">
                <a:moveTo>
                  <a:pt x="1494790" y="1494790"/>
                </a:moveTo>
                <a:lnTo>
                  <a:pt x="1475240" y="1494790"/>
                </a:lnTo>
                <a:lnTo>
                  <a:pt x="1481593" y="1501139"/>
                </a:lnTo>
                <a:lnTo>
                  <a:pt x="1501140" y="1501139"/>
                </a:lnTo>
                <a:lnTo>
                  <a:pt x="1494790" y="1494790"/>
                </a:lnTo>
                <a:close/>
              </a:path>
              <a:path w="2343150" h="2343150">
                <a:moveTo>
                  <a:pt x="1501140" y="1501140"/>
                </a:moveTo>
                <a:lnTo>
                  <a:pt x="1481593" y="1501140"/>
                </a:lnTo>
                <a:lnTo>
                  <a:pt x="1494299" y="1513839"/>
                </a:lnTo>
                <a:lnTo>
                  <a:pt x="1513840" y="1513839"/>
                </a:lnTo>
                <a:lnTo>
                  <a:pt x="1501140" y="1501140"/>
                </a:lnTo>
                <a:close/>
              </a:path>
              <a:path w="2343150" h="2343150">
                <a:moveTo>
                  <a:pt x="1513840" y="1513840"/>
                </a:moveTo>
                <a:lnTo>
                  <a:pt x="1494299" y="1513840"/>
                </a:lnTo>
                <a:lnTo>
                  <a:pt x="1500651" y="1520189"/>
                </a:lnTo>
                <a:lnTo>
                  <a:pt x="1520190" y="1520189"/>
                </a:lnTo>
                <a:lnTo>
                  <a:pt x="1513840" y="1513840"/>
                </a:lnTo>
                <a:close/>
              </a:path>
              <a:path w="2343150" h="2343150">
                <a:moveTo>
                  <a:pt x="1520190" y="1520189"/>
                </a:moveTo>
                <a:lnTo>
                  <a:pt x="1500651" y="1520189"/>
                </a:lnTo>
                <a:lnTo>
                  <a:pt x="1507004" y="1526539"/>
                </a:lnTo>
                <a:lnTo>
                  <a:pt x="1526540" y="1526539"/>
                </a:lnTo>
                <a:lnTo>
                  <a:pt x="1520190" y="1520189"/>
                </a:lnTo>
                <a:close/>
              </a:path>
              <a:path w="2343150" h="2343150">
                <a:moveTo>
                  <a:pt x="1526540" y="1526540"/>
                </a:moveTo>
                <a:lnTo>
                  <a:pt x="1507004" y="1526540"/>
                </a:lnTo>
                <a:lnTo>
                  <a:pt x="1513357" y="1532889"/>
                </a:lnTo>
                <a:lnTo>
                  <a:pt x="1532890" y="1532889"/>
                </a:lnTo>
                <a:lnTo>
                  <a:pt x="1526540" y="1526540"/>
                </a:lnTo>
                <a:close/>
              </a:path>
              <a:path w="2343150" h="2343150">
                <a:moveTo>
                  <a:pt x="2143760" y="2143760"/>
                </a:moveTo>
                <a:lnTo>
                  <a:pt x="2124490" y="2143760"/>
                </a:lnTo>
                <a:lnTo>
                  <a:pt x="2323966" y="2343149"/>
                </a:lnTo>
                <a:lnTo>
                  <a:pt x="2343150" y="2343149"/>
                </a:lnTo>
                <a:lnTo>
                  <a:pt x="2143760" y="2143760"/>
                </a:lnTo>
                <a:close/>
              </a:path>
              <a:path w="2343150" h="2343150">
                <a:moveTo>
                  <a:pt x="2141220" y="2141219"/>
                </a:moveTo>
                <a:lnTo>
                  <a:pt x="2121949" y="2141219"/>
                </a:lnTo>
                <a:lnTo>
                  <a:pt x="2123220" y="2142489"/>
                </a:lnTo>
                <a:lnTo>
                  <a:pt x="2142490" y="2142489"/>
                </a:lnTo>
                <a:lnTo>
                  <a:pt x="2141220" y="2141219"/>
                </a:lnTo>
                <a:close/>
              </a:path>
              <a:path w="2343150" h="2343150">
                <a:moveTo>
                  <a:pt x="2137410" y="2137409"/>
                </a:moveTo>
                <a:lnTo>
                  <a:pt x="2118137" y="2137409"/>
                </a:lnTo>
                <a:lnTo>
                  <a:pt x="2120678" y="2139949"/>
                </a:lnTo>
                <a:lnTo>
                  <a:pt x="2139950" y="2139949"/>
                </a:lnTo>
                <a:lnTo>
                  <a:pt x="2137410" y="2137409"/>
                </a:lnTo>
                <a:close/>
              </a:path>
              <a:path w="2343150" h="2343150">
                <a:moveTo>
                  <a:pt x="2134870" y="2134869"/>
                </a:moveTo>
                <a:lnTo>
                  <a:pt x="2115596" y="2134869"/>
                </a:lnTo>
                <a:lnTo>
                  <a:pt x="2116867" y="2136140"/>
                </a:lnTo>
                <a:lnTo>
                  <a:pt x="2136140" y="2136140"/>
                </a:lnTo>
                <a:lnTo>
                  <a:pt x="2134870" y="2134869"/>
                </a:lnTo>
                <a:close/>
              </a:path>
              <a:path w="2343150" h="2343150">
                <a:moveTo>
                  <a:pt x="2131060" y="2131060"/>
                </a:moveTo>
                <a:lnTo>
                  <a:pt x="2111785" y="2131060"/>
                </a:lnTo>
                <a:lnTo>
                  <a:pt x="2114326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343150" h="2343150">
                <a:moveTo>
                  <a:pt x="2128520" y="2128519"/>
                </a:moveTo>
                <a:lnTo>
                  <a:pt x="2109244" y="2128519"/>
                </a:lnTo>
                <a:lnTo>
                  <a:pt x="2110514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43150" h="2343150">
                <a:moveTo>
                  <a:pt x="2124710" y="2124710"/>
                </a:moveTo>
                <a:lnTo>
                  <a:pt x="2105432" y="2124710"/>
                </a:lnTo>
                <a:lnTo>
                  <a:pt x="2107973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43150" h="2343150">
                <a:moveTo>
                  <a:pt x="2122170" y="2122169"/>
                </a:moveTo>
                <a:lnTo>
                  <a:pt x="2102891" y="2122169"/>
                </a:lnTo>
                <a:lnTo>
                  <a:pt x="2104161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43150" h="2343150">
                <a:moveTo>
                  <a:pt x="2118360" y="2118360"/>
                </a:moveTo>
                <a:lnTo>
                  <a:pt x="2099079" y="2118360"/>
                </a:lnTo>
                <a:lnTo>
                  <a:pt x="2101620" y="2120899"/>
                </a:lnTo>
                <a:lnTo>
                  <a:pt x="2120900" y="2120899"/>
                </a:lnTo>
                <a:lnTo>
                  <a:pt x="2118360" y="2118360"/>
                </a:lnTo>
                <a:close/>
              </a:path>
              <a:path w="2343150" h="2343150">
                <a:moveTo>
                  <a:pt x="2115820" y="2115820"/>
                </a:moveTo>
                <a:lnTo>
                  <a:pt x="2096538" y="2115820"/>
                </a:lnTo>
                <a:lnTo>
                  <a:pt x="2097809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43150" h="2343150">
                <a:moveTo>
                  <a:pt x="2112010" y="2112010"/>
                </a:moveTo>
                <a:lnTo>
                  <a:pt x="2092726" y="2112010"/>
                </a:lnTo>
                <a:lnTo>
                  <a:pt x="2095267" y="2114549"/>
                </a:lnTo>
                <a:lnTo>
                  <a:pt x="2114550" y="2114549"/>
                </a:lnTo>
                <a:lnTo>
                  <a:pt x="2112010" y="2112010"/>
                </a:lnTo>
                <a:close/>
              </a:path>
              <a:path w="2343150" h="2343150">
                <a:moveTo>
                  <a:pt x="2109470" y="2109469"/>
                </a:moveTo>
                <a:lnTo>
                  <a:pt x="2090185" y="2109469"/>
                </a:lnTo>
                <a:lnTo>
                  <a:pt x="2091456" y="2110739"/>
                </a:lnTo>
                <a:lnTo>
                  <a:pt x="2110740" y="2110739"/>
                </a:lnTo>
                <a:lnTo>
                  <a:pt x="2109470" y="2109469"/>
                </a:lnTo>
                <a:close/>
              </a:path>
              <a:path w="2343150" h="2343150">
                <a:moveTo>
                  <a:pt x="2105660" y="2105659"/>
                </a:moveTo>
                <a:lnTo>
                  <a:pt x="2086374" y="2105659"/>
                </a:lnTo>
                <a:lnTo>
                  <a:pt x="2088915" y="2108199"/>
                </a:lnTo>
                <a:lnTo>
                  <a:pt x="2108200" y="2108199"/>
                </a:lnTo>
                <a:lnTo>
                  <a:pt x="2105660" y="2105659"/>
                </a:lnTo>
                <a:close/>
              </a:path>
              <a:path w="2343150" h="2343150">
                <a:moveTo>
                  <a:pt x="2103120" y="2103119"/>
                </a:moveTo>
                <a:lnTo>
                  <a:pt x="2083833" y="2103119"/>
                </a:lnTo>
                <a:lnTo>
                  <a:pt x="2085103" y="2104390"/>
                </a:lnTo>
                <a:lnTo>
                  <a:pt x="2104390" y="2104390"/>
                </a:lnTo>
                <a:lnTo>
                  <a:pt x="2103120" y="2103119"/>
                </a:lnTo>
                <a:close/>
              </a:path>
              <a:path w="2343150" h="2343150">
                <a:moveTo>
                  <a:pt x="2099310" y="2099310"/>
                </a:moveTo>
                <a:lnTo>
                  <a:pt x="2080021" y="2099310"/>
                </a:lnTo>
                <a:lnTo>
                  <a:pt x="2082562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43150" h="2343150">
                <a:moveTo>
                  <a:pt x="2096770" y="2096769"/>
                </a:moveTo>
                <a:lnTo>
                  <a:pt x="2077480" y="2096769"/>
                </a:lnTo>
                <a:lnTo>
                  <a:pt x="2078750" y="2098040"/>
                </a:lnTo>
                <a:lnTo>
                  <a:pt x="2098040" y="2098040"/>
                </a:lnTo>
                <a:lnTo>
                  <a:pt x="2096770" y="2096769"/>
                </a:lnTo>
                <a:close/>
              </a:path>
              <a:path w="2343150" h="2343150">
                <a:moveTo>
                  <a:pt x="2092960" y="2092959"/>
                </a:moveTo>
                <a:lnTo>
                  <a:pt x="2073668" y="2092959"/>
                </a:lnTo>
                <a:lnTo>
                  <a:pt x="2076209" y="2095500"/>
                </a:lnTo>
                <a:lnTo>
                  <a:pt x="2095500" y="2095500"/>
                </a:lnTo>
                <a:lnTo>
                  <a:pt x="2092960" y="2092959"/>
                </a:lnTo>
                <a:close/>
              </a:path>
              <a:path w="2343150" h="2343150">
                <a:moveTo>
                  <a:pt x="2090420" y="2090419"/>
                </a:moveTo>
                <a:lnTo>
                  <a:pt x="2071127" y="2090419"/>
                </a:lnTo>
                <a:lnTo>
                  <a:pt x="2072398" y="2091689"/>
                </a:lnTo>
                <a:lnTo>
                  <a:pt x="2091690" y="2091689"/>
                </a:lnTo>
                <a:lnTo>
                  <a:pt x="2090420" y="2090419"/>
                </a:lnTo>
                <a:close/>
              </a:path>
              <a:path w="2343150" h="2343150">
                <a:moveTo>
                  <a:pt x="2086610" y="2086609"/>
                </a:moveTo>
                <a:lnTo>
                  <a:pt x="2067315" y="2086609"/>
                </a:lnTo>
                <a:lnTo>
                  <a:pt x="2069857" y="2089149"/>
                </a:lnTo>
                <a:lnTo>
                  <a:pt x="2089150" y="2089149"/>
                </a:lnTo>
                <a:lnTo>
                  <a:pt x="2086610" y="2086609"/>
                </a:lnTo>
                <a:close/>
              </a:path>
              <a:path w="2343150" h="2343150">
                <a:moveTo>
                  <a:pt x="2084070" y="2084070"/>
                </a:moveTo>
                <a:lnTo>
                  <a:pt x="2064774" y="2084070"/>
                </a:lnTo>
                <a:lnTo>
                  <a:pt x="2066045" y="2085339"/>
                </a:lnTo>
                <a:lnTo>
                  <a:pt x="2085340" y="2085339"/>
                </a:lnTo>
                <a:lnTo>
                  <a:pt x="2084070" y="2084070"/>
                </a:lnTo>
                <a:close/>
              </a:path>
              <a:path w="2343150" h="2343150">
                <a:moveTo>
                  <a:pt x="2080260" y="2080259"/>
                </a:moveTo>
                <a:lnTo>
                  <a:pt x="2060963" y="2080259"/>
                </a:lnTo>
                <a:lnTo>
                  <a:pt x="2063504" y="2082799"/>
                </a:lnTo>
                <a:lnTo>
                  <a:pt x="2082800" y="2082799"/>
                </a:lnTo>
                <a:lnTo>
                  <a:pt x="2080260" y="2080259"/>
                </a:lnTo>
                <a:close/>
              </a:path>
              <a:path w="2343150" h="2343150">
                <a:moveTo>
                  <a:pt x="2077720" y="2077719"/>
                </a:moveTo>
                <a:lnTo>
                  <a:pt x="2058422" y="2077719"/>
                </a:lnTo>
                <a:lnTo>
                  <a:pt x="2059692" y="2078989"/>
                </a:lnTo>
                <a:lnTo>
                  <a:pt x="2078990" y="2078989"/>
                </a:lnTo>
                <a:lnTo>
                  <a:pt x="2077720" y="2077719"/>
                </a:lnTo>
                <a:close/>
              </a:path>
              <a:path w="2343150" h="2343150">
                <a:moveTo>
                  <a:pt x="2073910" y="2073909"/>
                </a:moveTo>
                <a:lnTo>
                  <a:pt x="2054610" y="2073909"/>
                </a:lnTo>
                <a:lnTo>
                  <a:pt x="2057151" y="2076449"/>
                </a:lnTo>
                <a:lnTo>
                  <a:pt x="2076450" y="2076449"/>
                </a:lnTo>
                <a:lnTo>
                  <a:pt x="2073910" y="2073909"/>
                </a:lnTo>
                <a:close/>
              </a:path>
              <a:path w="2343150" h="2343150">
                <a:moveTo>
                  <a:pt x="2071370" y="2071369"/>
                </a:moveTo>
                <a:lnTo>
                  <a:pt x="2052069" y="2071369"/>
                </a:lnTo>
                <a:lnTo>
                  <a:pt x="2053339" y="2072639"/>
                </a:lnTo>
                <a:lnTo>
                  <a:pt x="2072640" y="2072639"/>
                </a:lnTo>
                <a:lnTo>
                  <a:pt x="2071370" y="2071369"/>
                </a:lnTo>
                <a:close/>
              </a:path>
              <a:path w="2343150" h="2343150">
                <a:moveTo>
                  <a:pt x="2067560" y="2067560"/>
                </a:moveTo>
                <a:lnTo>
                  <a:pt x="2048257" y="2067560"/>
                </a:lnTo>
                <a:lnTo>
                  <a:pt x="2050798" y="2070099"/>
                </a:lnTo>
                <a:lnTo>
                  <a:pt x="2070100" y="2070099"/>
                </a:lnTo>
                <a:lnTo>
                  <a:pt x="2067560" y="2067560"/>
                </a:lnTo>
                <a:close/>
              </a:path>
              <a:path w="2343150" h="2343150">
                <a:moveTo>
                  <a:pt x="2065020" y="2065019"/>
                </a:moveTo>
                <a:lnTo>
                  <a:pt x="2045716" y="2065019"/>
                </a:lnTo>
                <a:lnTo>
                  <a:pt x="2046987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343150" h="2343150">
                <a:moveTo>
                  <a:pt x="2061210" y="2061209"/>
                </a:moveTo>
                <a:lnTo>
                  <a:pt x="2041905" y="2061209"/>
                </a:lnTo>
                <a:lnTo>
                  <a:pt x="2044446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43150" h="2343150">
                <a:moveTo>
                  <a:pt x="2058670" y="2058669"/>
                </a:moveTo>
                <a:lnTo>
                  <a:pt x="2039363" y="2058669"/>
                </a:lnTo>
                <a:lnTo>
                  <a:pt x="2040634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43150" h="2343150">
                <a:moveTo>
                  <a:pt x="2054859" y="2054859"/>
                </a:moveTo>
                <a:lnTo>
                  <a:pt x="2035552" y="2054859"/>
                </a:lnTo>
                <a:lnTo>
                  <a:pt x="2038093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43150" h="2343150">
                <a:moveTo>
                  <a:pt x="2052320" y="2052320"/>
                </a:moveTo>
                <a:lnTo>
                  <a:pt x="2033011" y="2052320"/>
                </a:lnTo>
                <a:lnTo>
                  <a:pt x="2034281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43150" h="2343150">
                <a:moveTo>
                  <a:pt x="2045970" y="2045970"/>
                </a:moveTo>
                <a:lnTo>
                  <a:pt x="2026658" y="2045970"/>
                </a:lnTo>
                <a:lnTo>
                  <a:pt x="2031740" y="2051050"/>
                </a:lnTo>
                <a:lnTo>
                  <a:pt x="2051050" y="2051050"/>
                </a:lnTo>
                <a:lnTo>
                  <a:pt x="2045970" y="2045970"/>
                </a:lnTo>
                <a:close/>
              </a:path>
              <a:path w="2343150" h="2343150">
                <a:moveTo>
                  <a:pt x="2042160" y="2042159"/>
                </a:moveTo>
                <a:lnTo>
                  <a:pt x="2022846" y="2042159"/>
                </a:lnTo>
                <a:lnTo>
                  <a:pt x="2025387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43150" h="2343150">
                <a:moveTo>
                  <a:pt x="2039620" y="2039619"/>
                </a:moveTo>
                <a:lnTo>
                  <a:pt x="2020305" y="2039619"/>
                </a:lnTo>
                <a:lnTo>
                  <a:pt x="2021576" y="2040889"/>
                </a:lnTo>
                <a:lnTo>
                  <a:pt x="2040890" y="2040889"/>
                </a:lnTo>
                <a:lnTo>
                  <a:pt x="2039620" y="2039619"/>
                </a:lnTo>
                <a:close/>
              </a:path>
              <a:path w="2343150" h="2343150">
                <a:moveTo>
                  <a:pt x="2035810" y="2035809"/>
                </a:moveTo>
                <a:lnTo>
                  <a:pt x="2016494" y="2035809"/>
                </a:lnTo>
                <a:lnTo>
                  <a:pt x="2019035" y="2038350"/>
                </a:lnTo>
                <a:lnTo>
                  <a:pt x="2038350" y="2038350"/>
                </a:lnTo>
                <a:lnTo>
                  <a:pt x="2035810" y="2035809"/>
                </a:lnTo>
                <a:close/>
              </a:path>
              <a:path w="2343150" h="2343150">
                <a:moveTo>
                  <a:pt x="2033270" y="2033270"/>
                </a:moveTo>
                <a:lnTo>
                  <a:pt x="2013952" y="2033270"/>
                </a:lnTo>
                <a:lnTo>
                  <a:pt x="2015223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43150" h="2343150">
                <a:moveTo>
                  <a:pt x="2029460" y="2029459"/>
                </a:moveTo>
                <a:lnTo>
                  <a:pt x="2010141" y="2029459"/>
                </a:lnTo>
                <a:lnTo>
                  <a:pt x="2012682" y="2032000"/>
                </a:lnTo>
                <a:lnTo>
                  <a:pt x="2032000" y="2032000"/>
                </a:lnTo>
                <a:lnTo>
                  <a:pt x="2029460" y="2029459"/>
                </a:lnTo>
                <a:close/>
              </a:path>
              <a:path w="2343150" h="2343150">
                <a:moveTo>
                  <a:pt x="2026920" y="2026919"/>
                </a:moveTo>
                <a:lnTo>
                  <a:pt x="2007600" y="2026919"/>
                </a:lnTo>
                <a:lnTo>
                  <a:pt x="2008870" y="2028189"/>
                </a:lnTo>
                <a:lnTo>
                  <a:pt x="2028190" y="2028189"/>
                </a:lnTo>
                <a:lnTo>
                  <a:pt x="2026920" y="2026919"/>
                </a:lnTo>
                <a:close/>
              </a:path>
              <a:path w="2343150" h="2343150">
                <a:moveTo>
                  <a:pt x="2023110" y="2023109"/>
                </a:moveTo>
                <a:lnTo>
                  <a:pt x="2003788" y="2023109"/>
                </a:lnTo>
                <a:lnTo>
                  <a:pt x="2006329" y="2025650"/>
                </a:lnTo>
                <a:lnTo>
                  <a:pt x="2025650" y="2025650"/>
                </a:lnTo>
                <a:lnTo>
                  <a:pt x="2023110" y="2023109"/>
                </a:lnTo>
                <a:close/>
              </a:path>
              <a:path w="2343150" h="2343150">
                <a:moveTo>
                  <a:pt x="2020570" y="2020570"/>
                </a:moveTo>
                <a:lnTo>
                  <a:pt x="2001247" y="2020570"/>
                </a:lnTo>
                <a:lnTo>
                  <a:pt x="2002518" y="2021839"/>
                </a:lnTo>
                <a:lnTo>
                  <a:pt x="2021840" y="2021839"/>
                </a:lnTo>
                <a:lnTo>
                  <a:pt x="2020570" y="2020570"/>
                </a:lnTo>
                <a:close/>
              </a:path>
              <a:path w="2343150" h="2343150">
                <a:moveTo>
                  <a:pt x="2016760" y="2016759"/>
                </a:moveTo>
                <a:lnTo>
                  <a:pt x="1997435" y="2016759"/>
                </a:lnTo>
                <a:lnTo>
                  <a:pt x="1999976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43150" h="2343150">
                <a:moveTo>
                  <a:pt x="2014220" y="2014219"/>
                </a:moveTo>
                <a:lnTo>
                  <a:pt x="1994894" y="2014219"/>
                </a:lnTo>
                <a:lnTo>
                  <a:pt x="1996165" y="2015489"/>
                </a:lnTo>
                <a:lnTo>
                  <a:pt x="2015490" y="2015489"/>
                </a:lnTo>
                <a:lnTo>
                  <a:pt x="2014220" y="2014219"/>
                </a:lnTo>
                <a:close/>
              </a:path>
              <a:path w="2343150" h="2343150">
                <a:moveTo>
                  <a:pt x="2010410" y="2010409"/>
                </a:moveTo>
                <a:lnTo>
                  <a:pt x="1991083" y="2010409"/>
                </a:lnTo>
                <a:lnTo>
                  <a:pt x="1993624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43150" h="2343150">
                <a:moveTo>
                  <a:pt x="2007870" y="2007869"/>
                </a:moveTo>
                <a:lnTo>
                  <a:pt x="1988542" y="2007869"/>
                </a:lnTo>
                <a:lnTo>
                  <a:pt x="1989812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43150" h="2343150">
                <a:moveTo>
                  <a:pt x="2004060" y="2004060"/>
                </a:moveTo>
                <a:lnTo>
                  <a:pt x="1984730" y="2004060"/>
                </a:lnTo>
                <a:lnTo>
                  <a:pt x="1987271" y="2006600"/>
                </a:lnTo>
                <a:lnTo>
                  <a:pt x="2006600" y="2006600"/>
                </a:lnTo>
                <a:lnTo>
                  <a:pt x="2004060" y="2004060"/>
                </a:lnTo>
                <a:close/>
              </a:path>
              <a:path w="2343150" h="2343150">
                <a:moveTo>
                  <a:pt x="2001520" y="2001520"/>
                </a:moveTo>
                <a:lnTo>
                  <a:pt x="1982189" y="2001520"/>
                </a:lnTo>
                <a:lnTo>
                  <a:pt x="1983459" y="2002789"/>
                </a:lnTo>
                <a:lnTo>
                  <a:pt x="2002790" y="2002789"/>
                </a:lnTo>
                <a:lnTo>
                  <a:pt x="2001520" y="2001520"/>
                </a:lnTo>
                <a:close/>
              </a:path>
              <a:path w="2343150" h="2343150">
                <a:moveTo>
                  <a:pt x="1997710" y="1997709"/>
                </a:moveTo>
                <a:lnTo>
                  <a:pt x="1978377" y="1997709"/>
                </a:lnTo>
                <a:lnTo>
                  <a:pt x="1980918" y="2000250"/>
                </a:lnTo>
                <a:lnTo>
                  <a:pt x="2000250" y="2000250"/>
                </a:lnTo>
                <a:lnTo>
                  <a:pt x="1997710" y="1997709"/>
                </a:lnTo>
                <a:close/>
              </a:path>
              <a:path w="2343150" h="2343150">
                <a:moveTo>
                  <a:pt x="1995170" y="1995169"/>
                </a:moveTo>
                <a:lnTo>
                  <a:pt x="1975836" y="1995169"/>
                </a:lnTo>
                <a:lnTo>
                  <a:pt x="1977107" y="1996439"/>
                </a:lnTo>
                <a:lnTo>
                  <a:pt x="1996440" y="1996439"/>
                </a:lnTo>
                <a:lnTo>
                  <a:pt x="1995170" y="1995169"/>
                </a:lnTo>
                <a:close/>
              </a:path>
              <a:path w="2343150" h="2343150">
                <a:moveTo>
                  <a:pt x="1991360" y="1991359"/>
                </a:moveTo>
                <a:lnTo>
                  <a:pt x="1972024" y="1991359"/>
                </a:lnTo>
                <a:lnTo>
                  <a:pt x="1974566" y="1993900"/>
                </a:lnTo>
                <a:lnTo>
                  <a:pt x="1993900" y="1993900"/>
                </a:lnTo>
                <a:lnTo>
                  <a:pt x="1991360" y="1991359"/>
                </a:lnTo>
                <a:close/>
              </a:path>
              <a:path w="2343150" h="2343150">
                <a:moveTo>
                  <a:pt x="1988820" y="1988820"/>
                </a:moveTo>
                <a:lnTo>
                  <a:pt x="1969483" y="1988820"/>
                </a:lnTo>
                <a:lnTo>
                  <a:pt x="1970754" y="1990089"/>
                </a:lnTo>
                <a:lnTo>
                  <a:pt x="1990090" y="1990089"/>
                </a:lnTo>
                <a:lnTo>
                  <a:pt x="1988820" y="1988820"/>
                </a:lnTo>
                <a:close/>
              </a:path>
              <a:path w="2343150" h="2343150">
                <a:moveTo>
                  <a:pt x="1982470" y="1982469"/>
                </a:moveTo>
                <a:lnTo>
                  <a:pt x="1963131" y="1982469"/>
                </a:lnTo>
                <a:lnTo>
                  <a:pt x="1968213" y="1987550"/>
                </a:lnTo>
                <a:lnTo>
                  <a:pt x="1987550" y="1987550"/>
                </a:lnTo>
                <a:lnTo>
                  <a:pt x="1982470" y="1982469"/>
                </a:lnTo>
                <a:close/>
              </a:path>
              <a:path w="2343150" h="2343150">
                <a:moveTo>
                  <a:pt x="1976120" y="1976119"/>
                </a:moveTo>
                <a:lnTo>
                  <a:pt x="1956778" y="1976119"/>
                </a:lnTo>
                <a:lnTo>
                  <a:pt x="1961860" y="1981200"/>
                </a:lnTo>
                <a:lnTo>
                  <a:pt x="1981200" y="1981200"/>
                </a:lnTo>
                <a:lnTo>
                  <a:pt x="1976120" y="1976119"/>
                </a:lnTo>
                <a:close/>
              </a:path>
              <a:path w="2343150" h="2343150">
                <a:moveTo>
                  <a:pt x="1969770" y="1969770"/>
                </a:moveTo>
                <a:lnTo>
                  <a:pt x="1950425" y="1969770"/>
                </a:lnTo>
                <a:lnTo>
                  <a:pt x="1955507" y="1974850"/>
                </a:lnTo>
                <a:lnTo>
                  <a:pt x="1974850" y="1974850"/>
                </a:lnTo>
                <a:lnTo>
                  <a:pt x="1969770" y="1969770"/>
                </a:lnTo>
                <a:close/>
              </a:path>
              <a:path w="2343150" h="2343150">
                <a:moveTo>
                  <a:pt x="1963420" y="1963419"/>
                </a:moveTo>
                <a:lnTo>
                  <a:pt x="1944072" y="1963419"/>
                </a:lnTo>
                <a:lnTo>
                  <a:pt x="1949155" y="1968499"/>
                </a:lnTo>
                <a:lnTo>
                  <a:pt x="1968500" y="1968499"/>
                </a:lnTo>
                <a:lnTo>
                  <a:pt x="1963420" y="1963419"/>
                </a:lnTo>
                <a:close/>
              </a:path>
              <a:path w="2343150" h="2343150">
                <a:moveTo>
                  <a:pt x="1957070" y="1957069"/>
                </a:moveTo>
                <a:lnTo>
                  <a:pt x="1937720" y="1957069"/>
                </a:lnTo>
                <a:lnTo>
                  <a:pt x="1942802" y="1962150"/>
                </a:lnTo>
                <a:lnTo>
                  <a:pt x="1962150" y="1962150"/>
                </a:lnTo>
                <a:lnTo>
                  <a:pt x="1957070" y="1957069"/>
                </a:lnTo>
                <a:close/>
              </a:path>
              <a:path w="2343150" h="2343150">
                <a:moveTo>
                  <a:pt x="1950720" y="1950719"/>
                </a:moveTo>
                <a:lnTo>
                  <a:pt x="1931367" y="1950719"/>
                </a:lnTo>
                <a:lnTo>
                  <a:pt x="1936449" y="1955800"/>
                </a:lnTo>
                <a:lnTo>
                  <a:pt x="1955800" y="1955800"/>
                </a:lnTo>
                <a:lnTo>
                  <a:pt x="1950720" y="1950719"/>
                </a:lnTo>
                <a:close/>
              </a:path>
              <a:path w="2343150" h="2343150">
                <a:moveTo>
                  <a:pt x="1944370" y="1944369"/>
                </a:moveTo>
                <a:lnTo>
                  <a:pt x="1925014" y="1944369"/>
                </a:lnTo>
                <a:lnTo>
                  <a:pt x="1930096" y="1949450"/>
                </a:lnTo>
                <a:lnTo>
                  <a:pt x="1949450" y="1949450"/>
                </a:lnTo>
                <a:lnTo>
                  <a:pt x="1944370" y="1944369"/>
                </a:lnTo>
                <a:close/>
              </a:path>
              <a:path w="2343150" h="2343150">
                <a:moveTo>
                  <a:pt x="1939290" y="1939289"/>
                </a:moveTo>
                <a:lnTo>
                  <a:pt x="1919932" y="1939289"/>
                </a:lnTo>
                <a:lnTo>
                  <a:pt x="1923744" y="1943099"/>
                </a:lnTo>
                <a:lnTo>
                  <a:pt x="1943100" y="1943099"/>
                </a:lnTo>
                <a:lnTo>
                  <a:pt x="1939290" y="1939289"/>
                </a:lnTo>
                <a:close/>
              </a:path>
              <a:path w="2343150" h="2343150">
                <a:moveTo>
                  <a:pt x="1932940" y="1932939"/>
                </a:moveTo>
                <a:lnTo>
                  <a:pt x="1913579" y="1932939"/>
                </a:lnTo>
                <a:lnTo>
                  <a:pt x="1918661" y="1938020"/>
                </a:lnTo>
                <a:lnTo>
                  <a:pt x="1938020" y="1938020"/>
                </a:lnTo>
                <a:lnTo>
                  <a:pt x="1932940" y="1932939"/>
                </a:lnTo>
                <a:close/>
              </a:path>
              <a:path w="2343150" h="2343150">
                <a:moveTo>
                  <a:pt x="1926590" y="1926589"/>
                </a:moveTo>
                <a:lnTo>
                  <a:pt x="1907227" y="1926589"/>
                </a:lnTo>
                <a:lnTo>
                  <a:pt x="1912309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43150" h="2343150">
                <a:moveTo>
                  <a:pt x="1920240" y="1920239"/>
                </a:moveTo>
                <a:lnTo>
                  <a:pt x="1900874" y="1920239"/>
                </a:lnTo>
                <a:lnTo>
                  <a:pt x="1905956" y="1925320"/>
                </a:lnTo>
                <a:lnTo>
                  <a:pt x="1925320" y="1925320"/>
                </a:lnTo>
                <a:lnTo>
                  <a:pt x="1920240" y="1920239"/>
                </a:lnTo>
                <a:close/>
              </a:path>
              <a:path w="2343150" h="2343150">
                <a:moveTo>
                  <a:pt x="1913890" y="1913889"/>
                </a:moveTo>
                <a:lnTo>
                  <a:pt x="1894521" y="1913889"/>
                </a:lnTo>
                <a:lnTo>
                  <a:pt x="1899603" y="1918969"/>
                </a:lnTo>
                <a:lnTo>
                  <a:pt x="1918970" y="1918969"/>
                </a:lnTo>
                <a:lnTo>
                  <a:pt x="1913890" y="1913889"/>
                </a:lnTo>
                <a:close/>
              </a:path>
              <a:path w="2343150" h="2343150">
                <a:moveTo>
                  <a:pt x="1907540" y="1907540"/>
                </a:moveTo>
                <a:lnTo>
                  <a:pt x="1888168" y="1907540"/>
                </a:lnTo>
                <a:lnTo>
                  <a:pt x="1893250" y="1912619"/>
                </a:lnTo>
                <a:lnTo>
                  <a:pt x="1912620" y="1912619"/>
                </a:lnTo>
                <a:lnTo>
                  <a:pt x="1907540" y="1907540"/>
                </a:lnTo>
                <a:close/>
              </a:path>
              <a:path w="2343150" h="2343150">
                <a:moveTo>
                  <a:pt x="1901190" y="1901189"/>
                </a:moveTo>
                <a:lnTo>
                  <a:pt x="1881816" y="1901189"/>
                </a:lnTo>
                <a:lnTo>
                  <a:pt x="188689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343150" h="2343150">
                <a:moveTo>
                  <a:pt x="1894840" y="1894839"/>
                </a:moveTo>
                <a:lnTo>
                  <a:pt x="1875463" y="1894839"/>
                </a:lnTo>
                <a:lnTo>
                  <a:pt x="1880545" y="1899919"/>
                </a:lnTo>
                <a:lnTo>
                  <a:pt x="1899920" y="1899919"/>
                </a:lnTo>
                <a:lnTo>
                  <a:pt x="1894840" y="1894839"/>
                </a:lnTo>
                <a:close/>
              </a:path>
              <a:path w="2343150" h="2343150">
                <a:moveTo>
                  <a:pt x="1888489" y="1888489"/>
                </a:moveTo>
                <a:lnTo>
                  <a:pt x="1869110" y="1888489"/>
                </a:lnTo>
                <a:lnTo>
                  <a:pt x="1874192" y="1893570"/>
                </a:lnTo>
                <a:lnTo>
                  <a:pt x="1893570" y="1893570"/>
                </a:lnTo>
                <a:lnTo>
                  <a:pt x="1888489" y="1888489"/>
                </a:lnTo>
                <a:close/>
              </a:path>
              <a:path w="2343150" h="2343150">
                <a:moveTo>
                  <a:pt x="1882140" y="1882139"/>
                </a:moveTo>
                <a:lnTo>
                  <a:pt x="1862757" y="1882139"/>
                </a:lnTo>
                <a:lnTo>
                  <a:pt x="1867840" y="1887219"/>
                </a:lnTo>
                <a:lnTo>
                  <a:pt x="1887220" y="1887219"/>
                </a:lnTo>
                <a:lnTo>
                  <a:pt x="1882140" y="1882139"/>
                </a:lnTo>
                <a:close/>
              </a:path>
              <a:path w="2343150" h="2343150">
                <a:moveTo>
                  <a:pt x="1875790" y="1875790"/>
                </a:moveTo>
                <a:lnTo>
                  <a:pt x="1856405" y="1875790"/>
                </a:lnTo>
                <a:lnTo>
                  <a:pt x="1861487" y="1880870"/>
                </a:lnTo>
                <a:lnTo>
                  <a:pt x="1880870" y="1880870"/>
                </a:lnTo>
                <a:lnTo>
                  <a:pt x="1875790" y="1875790"/>
                </a:lnTo>
                <a:close/>
              </a:path>
              <a:path w="2343150" h="2343150">
                <a:moveTo>
                  <a:pt x="1869440" y="1869439"/>
                </a:moveTo>
                <a:lnTo>
                  <a:pt x="1850052" y="1869439"/>
                </a:lnTo>
                <a:lnTo>
                  <a:pt x="1855134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43150" h="2343150">
                <a:moveTo>
                  <a:pt x="1863090" y="1863089"/>
                </a:moveTo>
                <a:lnTo>
                  <a:pt x="1843699" y="1863089"/>
                </a:lnTo>
                <a:lnTo>
                  <a:pt x="1848781" y="1868169"/>
                </a:lnTo>
                <a:lnTo>
                  <a:pt x="1868170" y="1868169"/>
                </a:lnTo>
                <a:lnTo>
                  <a:pt x="1863090" y="1863089"/>
                </a:lnTo>
                <a:close/>
              </a:path>
              <a:path w="2343150" h="2343150">
                <a:moveTo>
                  <a:pt x="1856740" y="1856739"/>
                </a:moveTo>
                <a:lnTo>
                  <a:pt x="1837346" y="1856739"/>
                </a:lnTo>
                <a:lnTo>
                  <a:pt x="1842429" y="1861819"/>
                </a:lnTo>
                <a:lnTo>
                  <a:pt x="1861820" y="1861819"/>
                </a:lnTo>
                <a:lnTo>
                  <a:pt x="1856740" y="1856739"/>
                </a:lnTo>
                <a:close/>
              </a:path>
              <a:path w="2343150" h="2343150">
                <a:moveTo>
                  <a:pt x="1850390" y="1850389"/>
                </a:moveTo>
                <a:lnTo>
                  <a:pt x="1830994" y="1850389"/>
                </a:lnTo>
                <a:lnTo>
                  <a:pt x="1836076" y="1855469"/>
                </a:lnTo>
                <a:lnTo>
                  <a:pt x="1855470" y="1855469"/>
                </a:lnTo>
                <a:lnTo>
                  <a:pt x="1850390" y="1850389"/>
                </a:lnTo>
                <a:close/>
              </a:path>
              <a:path w="2343150" h="2343150">
                <a:moveTo>
                  <a:pt x="1844040" y="1844039"/>
                </a:moveTo>
                <a:lnTo>
                  <a:pt x="1824641" y="1844039"/>
                </a:lnTo>
                <a:lnTo>
                  <a:pt x="1829723" y="1849119"/>
                </a:lnTo>
                <a:lnTo>
                  <a:pt x="1849120" y="1849119"/>
                </a:lnTo>
                <a:lnTo>
                  <a:pt x="1844040" y="1844039"/>
                </a:lnTo>
                <a:close/>
              </a:path>
              <a:path w="2343150" h="2343150">
                <a:moveTo>
                  <a:pt x="1837690" y="1837689"/>
                </a:moveTo>
                <a:lnTo>
                  <a:pt x="1818288" y="1837689"/>
                </a:lnTo>
                <a:lnTo>
                  <a:pt x="1823370" y="1842770"/>
                </a:lnTo>
                <a:lnTo>
                  <a:pt x="1842770" y="1842770"/>
                </a:lnTo>
                <a:lnTo>
                  <a:pt x="1837690" y="1837689"/>
                </a:lnTo>
                <a:close/>
              </a:path>
              <a:path w="2343150" h="2343150">
                <a:moveTo>
                  <a:pt x="1831340" y="1831339"/>
                </a:moveTo>
                <a:lnTo>
                  <a:pt x="1811935" y="1831339"/>
                </a:lnTo>
                <a:lnTo>
                  <a:pt x="1817018" y="1836420"/>
                </a:lnTo>
                <a:lnTo>
                  <a:pt x="1836420" y="1836420"/>
                </a:lnTo>
                <a:lnTo>
                  <a:pt x="1831340" y="1831339"/>
                </a:lnTo>
                <a:close/>
              </a:path>
              <a:path w="2343150" h="2343150">
                <a:moveTo>
                  <a:pt x="1824990" y="1824989"/>
                </a:moveTo>
                <a:lnTo>
                  <a:pt x="1805583" y="1824989"/>
                </a:lnTo>
                <a:lnTo>
                  <a:pt x="1810665" y="1830070"/>
                </a:lnTo>
                <a:lnTo>
                  <a:pt x="1830070" y="1830070"/>
                </a:lnTo>
                <a:lnTo>
                  <a:pt x="1824990" y="1824989"/>
                </a:lnTo>
                <a:close/>
              </a:path>
              <a:path w="2343150" h="2343150">
                <a:moveTo>
                  <a:pt x="1818640" y="1818639"/>
                </a:moveTo>
                <a:lnTo>
                  <a:pt x="1799230" y="1818639"/>
                </a:lnTo>
                <a:lnTo>
                  <a:pt x="1804312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343150" h="2343150">
                <a:moveTo>
                  <a:pt x="1812290" y="1812289"/>
                </a:moveTo>
                <a:lnTo>
                  <a:pt x="1792877" y="1812289"/>
                </a:lnTo>
                <a:lnTo>
                  <a:pt x="1797959" y="1817370"/>
                </a:lnTo>
                <a:lnTo>
                  <a:pt x="1817370" y="1817370"/>
                </a:lnTo>
                <a:lnTo>
                  <a:pt x="1812290" y="1812289"/>
                </a:lnTo>
                <a:close/>
              </a:path>
              <a:path w="2343150" h="2343150">
                <a:moveTo>
                  <a:pt x="1805940" y="1805939"/>
                </a:moveTo>
                <a:lnTo>
                  <a:pt x="1786525" y="1805939"/>
                </a:lnTo>
                <a:lnTo>
                  <a:pt x="1791607" y="1811019"/>
                </a:lnTo>
                <a:lnTo>
                  <a:pt x="1811020" y="1811019"/>
                </a:lnTo>
                <a:lnTo>
                  <a:pt x="1805940" y="1805939"/>
                </a:lnTo>
                <a:close/>
              </a:path>
              <a:path w="2343150" h="2343150">
                <a:moveTo>
                  <a:pt x="1799590" y="1799589"/>
                </a:moveTo>
                <a:lnTo>
                  <a:pt x="1780172" y="1799589"/>
                </a:lnTo>
                <a:lnTo>
                  <a:pt x="1785254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43150" h="2343150">
                <a:moveTo>
                  <a:pt x="1793240" y="1793239"/>
                </a:moveTo>
                <a:lnTo>
                  <a:pt x="1773819" y="1793239"/>
                </a:lnTo>
                <a:lnTo>
                  <a:pt x="1778901" y="1798320"/>
                </a:lnTo>
                <a:lnTo>
                  <a:pt x="1798320" y="1798320"/>
                </a:lnTo>
                <a:lnTo>
                  <a:pt x="1793240" y="1793239"/>
                </a:lnTo>
                <a:close/>
              </a:path>
              <a:path w="2343150" h="2343150">
                <a:moveTo>
                  <a:pt x="1786890" y="1786889"/>
                </a:moveTo>
                <a:lnTo>
                  <a:pt x="1767466" y="1786889"/>
                </a:lnTo>
                <a:lnTo>
                  <a:pt x="1772549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43150" h="2343150">
                <a:moveTo>
                  <a:pt x="1780540" y="1780539"/>
                </a:moveTo>
                <a:lnTo>
                  <a:pt x="1761114" y="1780539"/>
                </a:lnTo>
                <a:lnTo>
                  <a:pt x="1766196" y="1785619"/>
                </a:lnTo>
                <a:lnTo>
                  <a:pt x="1785620" y="1785619"/>
                </a:lnTo>
                <a:lnTo>
                  <a:pt x="1780540" y="1780539"/>
                </a:lnTo>
                <a:close/>
              </a:path>
              <a:path w="2343150" h="2343150">
                <a:moveTo>
                  <a:pt x="1774190" y="1774189"/>
                </a:moveTo>
                <a:lnTo>
                  <a:pt x="1754761" y="1774189"/>
                </a:lnTo>
                <a:lnTo>
                  <a:pt x="1759843" y="1779270"/>
                </a:lnTo>
                <a:lnTo>
                  <a:pt x="1779270" y="1779270"/>
                </a:lnTo>
                <a:lnTo>
                  <a:pt x="1774190" y="1774189"/>
                </a:lnTo>
                <a:close/>
              </a:path>
              <a:path w="2343150" h="2343150">
                <a:moveTo>
                  <a:pt x="1767840" y="1767839"/>
                </a:moveTo>
                <a:lnTo>
                  <a:pt x="1748408" y="1767839"/>
                </a:lnTo>
                <a:lnTo>
                  <a:pt x="1753490" y="1772919"/>
                </a:lnTo>
                <a:lnTo>
                  <a:pt x="1772920" y="1772919"/>
                </a:lnTo>
                <a:lnTo>
                  <a:pt x="1767840" y="1767839"/>
                </a:lnTo>
                <a:close/>
              </a:path>
              <a:path w="2343150" h="2343150">
                <a:moveTo>
                  <a:pt x="1761490" y="1761489"/>
                </a:moveTo>
                <a:lnTo>
                  <a:pt x="1742055" y="1761489"/>
                </a:lnTo>
                <a:lnTo>
                  <a:pt x="1747138" y="1766570"/>
                </a:lnTo>
                <a:lnTo>
                  <a:pt x="1766570" y="1766570"/>
                </a:lnTo>
                <a:lnTo>
                  <a:pt x="1761490" y="1761489"/>
                </a:lnTo>
                <a:close/>
              </a:path>
              <a:path w="2343150" h="2343150">
                <a:moveTo>
                  <a:pt x="1755140" y="1755139"/>
                </a:moveTo>
                <a:lnTo>
                  <a:pt x="1735703" y="1755139"/>
                </a:lnTo>
                <a:lnTo>
                  <a:pt x="1740785" y="1760220"/>
                </a:lnTo>
                <a:lnTo>
                  <a:pt x="1760220" y="1760220"/>
                </a:lnTo>
                <a:lnTo>
                  <a:pt x="1755140" y="1755139"/>
                </a:lnTo>
                <a:close/>
              </a:path>
              <a:path w="2343150" h="2343150">
                <a:moveTo>
                  <a:pt x="1748790" y="1748789"/>
                </a:moveTo>
                <a:lnTo>
                  <a:pt x="1729350" y="1748789"/>
                </a:lnTo>
                <a:lnTo>
                  <a:pt x="1734432" y="1753870"/>
                </a:lnTo>
                <a:lnTo>
                  <a:pt x="1753870" y="1753870"/>
                </a:lnTo>
                <a:lnTo>
                  <a:pt x="1748790" y="1748789"/>
                </a:lnTo>
                <a:close/>
              </a:path>
              <a:path w="2343150" h="2343150">
                <a:moveTo>
                  <a:pt x="1742440" y="1742439"/>
                </a:moveTo>
                <a:lnTo>
                  <a:pt x="1722997" y="1742439"/>
                </a:lnTo>
                <a:lnTo>
                  <a:pt x="1728079" y="1747520"/>
                </a:lnTo>
                <a:lnTo>
                  <a:pt x="1747520" y="1747520"/>
                </a:lnTo>
                <a:lnTo>
                  <a:pt x="1742440" y="1742439"/>
                </a:lnTo>
                <a:close/>
              </a:path>
              <a:path w="2343150" h="2343150">
                <a:moveTo>
                  <a:pt x="1534160" y="1534159"/>
                </a:moveTo>
                <a:lnTo>
                  <a:pt x="1514627" y="1534159"/>
                </a:lnTo>
                <a:lnTo>
                  <a:pt x="1721727" y="1741170"/>
                </a:lnTo>
                <a:lnTo>
                  <a:pt x="1741170" y="1741170"/>
                </a:lnTo>
                <a:lnTo>
                  <a:pt x="1534160" y="153415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0" y="4529954"/>
            <a:ext cx="2324100" cy="2323465"/>
          </a:xfrm>
          <a:custGeom>
            <a:avLst/>
            <a:gdLst/>
            <a:ahLst/>
            <a:cxnLst/>
            <a:rect l="l" t="t" r="r" b="b"/>
            <a:pathLst>
              <a:path w="2324100" h="2323465">
                <a:moveTo>
                  <a:pt x="0" y="0"/>
                </a:moveTo>
                <a:lnTo>
                  <a:pt x="0" y="6485"/>
                </a:lnTo>
                <a:lnTo>
                  <a:pt x="6488" y="6485"/>
                </a:lnTo>
                <a:lnTo>
                  <a:pt x="0" y="0"/>
                </a:lnTo>
                <a:close/>
              </a:path>
              <a:path w="2324100" h="2323465">
                <a:moveTo>
                  <a:pt x="6488" y="6485"/>
                </a:moveTo>
                <a:lnTo>
                  <a:pt x="0" y="6485"/>
                </a:lnTo>
                <a:lnTo>
                  <a:pt x="0" y="12835"/>
                </a:lnTo>
                <a:lnTo>
                  <a:pt x="12841" y="12835"/>
                </a:lnTo>
                <a:lnTo>
                  <a:pt x="6488" y="6485"/>
                </a:lnTo>
                <a:close/>
              </a:path>
              <a:path w="2324100" h="2323465">
                <a:moveTo>
                  <a:pt x="12841" y="12835"/>
                </a:moveTo>
                <a:lnTo>
                  <a:pt x="0" y="12835"/>
                </a:lnTo>
                <a:lnTo>
                  <a:pt x="0" y="18055"/>
                </a:lnTo>
                <a:lnTo>
                  <a:pt x="7477" y="25535"/>
                </a:lnTo>
                <a:lnTo>
                  <a:pt x="25546" y="25535"/>
                </a:lnTo>
                <a:lnTo>
                  <a:pt x="12841" y="12835"/>
                </a:lnTo>
                <a:close/>
              </a:path>
              <a:path w="2324100" h="2323465">
                <a:moveTo>
                  <a:pt x="25546" y="25535"/>
                </a:moveTo>
                <a:lnTo>
                  <a:pt x="7477" y="25535"/>
                </a:lnTo>
                <a:lnTo>
                  <a:pt x="20171" y="38235"/>
                </a:lnTo>
                <a:lnTo>
                  <a:pt x="38252" y="38235"/>
                </a:lnTo>
                <a:lnTo>
                  <a:pt x="25546" y="25535"/>
                </a:lnTo>
                <a:close/>
              </a:path>
              <a:path w="2324100" h="2323465">
                <a:moveTo>
                  <a:pt x="38252" y="38235"/>
                </a:moveTo>
                <a:lnTo>
                  <a:pt x="20171" y="38235"/>
                </a:lnTo>
                <a:lnTo>
                  <a:pt x="26519" y="44585"/>
                </a:lnTo>
                <a:lnTo>
                  <a:pt x="44604" y="44585"/>
                </a:lnTo>
                <a:lnTo>
                  <a:pt x="38252" y="38235"/>
                </a:lnTo>
                <a:close/>
              </a:path>
              <a:path w="2324100" h="2323465">
                <a:moveTo>
                  <a:pt x="44604" y="44585"/>
                </a:moveTo>
                <a:lnTo>
                  <a:pt x="26519" y="44585"/>
                </a:lnTo>
                <a:lnTo>
                  <a:pt x="32866" y="50935"/>
                </a:lnTo>
                <a:lnTo>
                  <a:pt x="50957" y="50935"/>
                </a:lnTo>
                <a:lnTo>
                  <a:pt x="44604" y="44585"/>
                </a:lnTo>
                <a:close/>
              </a:path>
              <a:path w="2324100" h="2323465">
                <a:moveTo>
                  <a:pt x="50957" y="50935"/>
                </a:moveTo>
                <a:lnTo>
                  <a:pt x="32866" y="50935"/>
                </a:lnTo>
                <a:lnTo>
                  <a:pt x="39213" y="57285"/>
                </a:lnTo>
                <a:lnTo>
                  <a:pt x="57310" y="57285"/>
                </a:lnTo>
                <a:lnTo>
                  <a:pt x="50957" y="50935"/>
                </a:lnTo>
                <a:close/>
              </a:path>
              <a:path w="2324100" h="2323465">
                <a:moveTo>
                  <a:pt x="57310" y="57285"/>
                </a:moveTo>
                <a:lnTo>
                  <a:pt x="39213" y="57285"/>
                </a:lnTo>
                <a:lnTo>
                  <a:pt x="45560" y="63635"/>
                </a:lnTo>
                <a:lnTo>
                  <a:pt x="63663" y="63635"/>
                </a:lnTo>
                <a:lnTo>
                  <a:pt x="57310" y="57285"/>
                </a:lnTo>
                <a:close/>
              </a:path>
              <a:path w="2324100" h="2323465">
                <a:moveTo>
                  <a:pt x="63663" y="63635"/>
                </a:moveTo>
                <a:lnTo>
                  <a:pt x="45560" y="63635"/>
                </a:lnTo>
                <a:lnTo>
                  <a:pt x="51908" y="69985"/>
                </a:lnTo>
                <a:lnTo>
                  <a:pt x="70015" y="69985"/>
                </a:lnTo>
                <a:lnTo>
                  <a:pt x="63663" y="63635"/>
                </a:lnTo>
                <a:close/>
              </a:path>
              <a:path w="2324100" h="2323465">
                <a:moveTo>
                  <a:pt x="70015" y="69985"/>
                </a:moveTo>
                <a:lnTo>
                  <a:pt x="51908" y="69985"/>
                </a:lnTo>
                <a:lnTo>
                  <a:pt x="58255" y="76335"/>
                </a:lnTo>
                <a:lnTo>
                  <a:pt x="76368" y="76335"/>
                </a:lnTo>
                <a:lnTo>
                  <a:pt x="70015" y="69985"/>
                </a:lnTo>
                <a:close/>
              </a:path>
              <a:path w="2324100" h="2323465">
                <a:moveTo>
                  <a:pt x="76368" y="76335"/>
                </a:moveTo>
                <a:lnTo>
                  <a:pt x="58255" y="76335"/>
                </a:lnTo>
                <a:lnTo>
                  <a:pt x="64602" y="82685"/>
                </a:lnTo>
                <a:lnTo>
                  <a:pt x="82721" y="82685"/>
                </a:lnTo>
                <a:lnTo>
                  <a:pt x="76368" y="76335"/>
                </a:lnTo>
                <a:close/>
              </a:path>
              <a:path w="2324100" h="2323465">
                <a:moveTo>
                  <a:pt x="82721" y="82685"/>
                </a:moveTo>
                <a:lnTo>
                  <a:pt x="64602" y="82685"/>
                </a:lnTo>
                <a:lnTo>
                  <a:pt x="70949" y="89035"/>
                </a:lnTo>
                <a:lnTo>
                  <a:pt x="89074" y="89035"/>
                </a:lnTo>
                <a:lnTo>
                  <a:pt x="82721" y="82685"/>
                </a:lnTo>
                <a:close/>
              </a:path>
              <a:path w="2324100" h="2323465">
                <a:moveTo>
                  <a:pt x="89074" y="89035"/>
                </a:moveTo>
                <a:lnTo>
                  <a:pt x="70949" y="89035"/>
                </a:lnTo>
                <a:lnTo>
                  <a:pt x="77297" y="95385"/>
                </a:lnTo>
                <a:lnTo>
                  <a:pt x="95426" y="95385"/>
                </a:lnTo>
                <a:lnTo>
                  <a:pt x="89074" y="89035"/>
                </a:lnTo>
                <a:close/>
              </a:path>
              <a:path w="2324100" h="2323465">
                <a:moveTo>
                  <a:pt x="95426" y="95385"/>
                </a:moveTo>
                <a:lnTo>
                  <a:pt x="77297" y="95385"/>
                </a:lnTo>
                <a:lnTo>
                  <a:pt x="83644" y="101735"/>
                </a:lnTo>
                <a:lnTo>
                  <a:pt x="101779" y="101735"/>
                </a:lnTo>
                <a:lnTo>
                  <a:pt x="95426" y="95385"/>
                </a:lnTo>
                <a:close/>
              </a:path>
              <a:path w="2324100" h="2323465">
                <a:moveTo>
                  <a:pt x="101779" y="101735"/>
                </a:moveTo>
                <a:lnTo>
                  <a:pt x="83644" y="101735"/>
                </a:lnTo>
                <a:lnTo>
                  <a:pt x="89991" y="108085"/>
                </a:lnTo>
                <a:lnTo>
                  <a:pt x="108132" y="108085"/>
                </a:lnTo>
                <a:lnTo>
                  <a:pt x="101779" y="101735"/>
                </a:lnTo>
                <a:close/>
              </a:path>
              <a:path w="2324100" h="2323465">
                <a:moveTo>
                  <a:pt x="108132" y="108085"/>
                </a:moveTo>
                <a:lnTo>
                  <a:pt x="89991" y="108085"/>
                </a:lnTo>
                <a:lnTo>
                  <a:pt x="96338" y="114435"/>
                </a:lnTo>
                <a:lnTo>
                  <a:pt x="114484" y="114435"/>
                </a:lnTo>
                <a:lnTo>
                  <a:pt x="108132" y="108085"/>
                </a:lnTo>
                <a:close/>
              </a:path>
              <a:path w="2324100" h="2323465">
                <a:moveTo>
                  <a:pt x="114484" y="114435"/>
                </a:moveTo>
                <a:lnTo>
                  <a:pt x="96338" y="114435"/>
                </a:lnTo>
                <a:lnTo>
                  <a:pt x="102686" y="120785"/>
                </a:lnTo>
                <a:lnTo>
                  <a:pt x="120837" y="120785"/>
                </a:lnTo>
                <a:lnTo>
                  <a:pt x="114484" y="114435"/>
                </a:lnTo>
                <a:close/>
              </a:path>
              <a:path w="2324100" h="2323465">
                <a:moveTo>
                  <a:pt x="120837" y="120785"/>
                </a:moveTo>
                <a:lnTo>
                  <a:pt x="102686" y="120785"/>
                </a:lnTo>
                <a:lnTo>
                  <a:pt x="109033" y="127135"/>
                </a:lnTo>
                <a:lnTo>
                  <a:pt x="127190" y="127135"/>
                </a:lnTo>
                <a:lnTo>
                  <a:pt x="120837" y="120785"/>
                </a:lnTo>
                <a:close/>
              </a:path>
              <a:path w="2324100" h="2323465">
                <a:moveTo>
                  <a:pt x="127190" y="127135"/>
                </a:moveTo>
                <a:lnTo>
                  <a:pt x="109033" y="127135"/>
                </a:lnTo>
                <a:lnTo>
                  <a:pt x="115380" y="133485"/>
                </a:lnTo>
                <a:lnTo>
                  <a:pt x="133543" y="133485"/>
                </a:lnTo>
                <a:lnTo>
                  <a:pt x="127190" y="127135"/>
                </a:lnTo>
                <a:close/>
              </a:path>
              <a:path w="2324100" h="2323465">
                <a:moveTo>
                  <a:pt x="133543" y="133485"/>
                </a:moveTo>
                <a:lnTo>
                  <a:pt x="115380" y="133485"/>
                </a:lnTo>
                <a:lnTo>
                  <a:pt x="121728" y="139835"/>
                </a:lnTo>
                <a:lnTo>
                  <a:pt x="139895" y="139835"/>
                </a:lnTo>
                <a:lnTo>
                  <a:pt x="133543" y="133485"/>
                </a:lnTo>
                <a:close/>
              </a:path>
              <a:path w="2324100" h="2323465">
                <a:moveTo>
                  <a:pt x="139895" y="139835"/>
                </a:moveTo>
                <a:lnTo>
                  <a:pt x="121728" y="139835"/>
                </a:lnTo>
                <a:lnTo>
                  <a:pt x="128075" y="146185"/>
                </a:lnTo>
                <a:lnTo>
                  <a:pt x="146248" y="146185"/>
                </a:lnTo>
                <a:lnTo>
                  <a:pt x="139895" y="139835"/>
                </a:lnTo>
                <a:close/>
              </a:path>
              <a:path w="2324100" h="2323465">
                <a:moveTo>
                  <a:pt x="146248" y="146185"/>
                </a:moveTo>
                <a:lnTo>
                  <a:pt x="128075" y="146185"/>
                </a:lnTo>
                <a:lnTo>
                  <a:pt x="147117" y="165235"/>
                </a:lnTo>
                <a:lnTo>
                  <a:pt x="165306" y="165235"/>
                </a:lnTo>
                <a:lnTo>
                  <a:pt x="146248" y="146185"/>
                </a:lnTo>
                <a:close/>
              </a:path>
              <a:path w="2324100" h="2323465">
                <a:moveTo>
                  <a:pt x="165306" y="165235"/>
                </a:moveTo>
                <a:lnTo>
                  <a:pt x="147117" y="165235"/>
                </a:lnTo>
                <a:lnTo>
                  <a:pt x="153464" y="171585"/>
                </a:lnTo>
                <a:lnTo>
                  <a:pt x="171659" y="171585"/>
                </a:lnTo>
                <a:lnTo>
                  <a:pt x="165306" y="165235"/>
                </a:lnTo>
                <a:close/>
              </a:path>
              <a:path w="2324100" h="2323465">
                <a:moveTo>
                  <a:pt x="171659" y="171585"/>
                </a:moveTo>
                <a:lnTo>
                  <a:pt x="153464" y="171585"/>
                </a:lnTo>
                <a:lnTo>
                  <a:pt x="159811" y="177935"/>
                </a:lnTo>
                <a:lnTo>
                  <a:pt x="178012" y="177935"/>
                </a:lnTo>
                <a:lnTo>
                  <a:pt x="171659" y="171585"/>
                </a:lnTo>
                <a:close/>
              </a:path>
              <a:path w="2324100" h="2323465">
                <a:moveTo>
                  <a:pt x="178012" y="177935"/>
                </a:moveTo>
                <a:lnTo>
                  <a:pt x="159811" y="177935"/>
                </a:lnTo>
                <a:lnTo>
                  <a:pt x="191547" y="209685"/>
                </a:lnTo>
                <a:lnTo>
                  <a:pt x="209775" y="209685"/>
                </a:lnTo>
                <a:lnTo>
                  <a:pt x="178012" y="177935"/>
                </a:lnTo>
                <a:close/>
              </a:path>
              <a:path w="2324100" h="2323465">
                <a:moveTo>
                  <a:pt x="209775" y="209685"/>
                </a:moveTo>
                <a:lnTo>
                  <a:pt x="191547" y="209685"/>
                </a:lnTo>
                <a:lnTo>
                  <a:pt x="197895" y="216035"/>
                </a:lnTo>
                <a:lnTo>
                  <a:pt x="216128" y="216035"/>
                </a:lnTo>
                <a:lnTo>
                  <a:pt x="209775" y="209685"/>
                </a:lnTo>
                <a:close/>
              </a:path>
              <a:path w="2324100" h="2323465">
                <a:moveTo>
                  <a:pt x="216128" y="216035"/>
                </a:moveTo>
                <a:lnTo>
                  <a:pt x="197895" y="216035"/>
                </a:lnTo>
                <a:lnTo>
                  <a:pt x="223284" y="241435"/>
                </a:lnTo>
                <a:lnTo>
                  <a:pt x="241539" y="241435"/>
                </a:lnTo>
                <a:lnTo>
                  <a:pt x="216128" y="216035"/>
                </a:lnTo>
                <a:close/>
              </a:path>
              <a:path w="2324100" h="2323465">
                <a:moveTo>
                  <a:pt x="241539" y="241435"/>
                </a:moveTo>
                <a:lnTo>
                  <a:pt x="223284" y="241435"/>
                </a:lnTo>
                <a:lnTo>
                  <a:pt x="229631" y="247785"/>
                </a:lnTo>
                <a:lnTo>
                  <a:pt x="247892" y="247785"/>
                </a:lnTo>
                <a:lnTo>
                  <a:pt x="241539" y="241435"/>
                </a:lnTo>
                <a:close/>
              </a:path>
              <a:path w="2324100" h="2323465">
                <a:moveTo>
                  <a:pt x="247892" y="247785"/>
                </a:moveTo>
                <a:lnTo>
                  <a:pt x="229631" y="247785"/>
                </a:lnTo>
                <a:lnTo>
                  <a:pt x="235978" y="254135"/>
                </a:lnTo>
                <a:lnTo>
                  <a:pt x="254245" y="254135"/>
                </a:lnTo>
                <a:lnTo>
                  <a:pt x="247892" y="247785"/>
                </a:lnTo>
                <a:close/>
              </a:path>
              <a:path w="2324100" h="2323465">
                <a:moveTo>
                  <a:pt x="254245" y="254135"/>
                </a:moveTo>
                <a:lnTo>
                  <a:pt x="235978" y="254135"/>
                </a:lnTo>
                <a:lnTo>
                  <a:pt x="242326" y="260485"/>
                </a:lnTo>
                <a:lnTo>
                  <a:pt x="260597" y="260485"/>
                </a:lnTo>
                <a:lnTo>
                  <a:pt x="254245" y="254135"/>
                </a:lnTo>
                <a:close/>
              </a:path>
              <a:path w="2324100" h="2323465">
                <a:moveTo>
                  <a:pt x="260597" y="260485"/>
                </a:moveTo>
                <a:lnTo>
                  <a:pt x="242326" y="260485"/>
                </a:lnTo>
                <a:lnTo>
                  <a:pt x="248673" y="266835"/>
                </a:lnTo>
                <a:lnTo>
                  <a:pt x="266950" y="266835"/>
                </a:lnTo>
                <a:lnTo>
                  <a:pt x="260597" y="260485"/>
                </a:lnTo>
                <a:close/>
              </a:path>
              <a:path w="2324100" h="2323465">
                <a:moveTo>
                  <a:pt x="266950" y="266835"/>
                </a:moveTo>
                <a:lnTo>
                  <a:pt x="248673" y="266835"/>
                </a:lnTo>
                <a:lnTo>
                  <a:pt x="255020" y="273185"/>
                </a:lnTo>
                <a:lnTo>
                  <a:pt x="273303" y="273185"/>
                </a:lnTo>
                <a:lnTo>
                  <a:pt x="266950" y="266835"/>
                </a:lnTo>
                <a:close/>
              </a:path>
              <a:path w="2324100" h="2323465">
                <a:moveTo>
                  <a:pt x="273303" y="273185"/>
                </a:moveTo>
                <a:lnTo>
                  <a:pt x="255020" y="273185"/>
                </a:lnTo>
                <a:lnTo>
                  <a:pt x="261367" y="279535"/>
                </a:lnTo>
                <a:lnTo>
                  <a:pt x="279656" y="279535"/>
                </a:lnTo>
                <a:lnTo>
                  <a:pt x="273303" y="273185"/>
                </a:lnTo>
                <a:close/>
              </a:path>
              <a:path w="2324100" h="2323465">
                <a:moveTo>
                  <a:pt x="279656" y="279535"/>
                </a:moveTo>
                <a:lnTo>
                  <a:pt x="261367" y="279535"/>
                </a:lnTo>
                <a:lnTo>
                  <a:pt x="267715" y="285885"/>
                </a:lnTo>
                <a:lnTo>
                  <a:pt x="286008" y="285885"/>
                </a:lnTo>
                <a:lnTo>
                  <a:pt x="279656" y="279535"/>
                </a:lnTo>
                <a:close/>
              </a:path>
              <a:path w="2324100" h="2323465">
                <a:moveTo>
                  <a:pt x="286008" y="285885"/>
                </a:moveTo>
                <a:lnTo>
                  <a:pt x="267715" y="285885"/>
                </a:lnTo>
                <a:lnTo>
                  <a:pt x="274062" y="292235"/>
                </a:lnTo>
                <a:lnTo>
                  <a:pt x="292361" y="292235"/>
                </a:lnTo>
                <a:lnTo>
                  <a:pt x="286008" y="285885"/>
                </a:lnTo>
                <a:close/>
              </a:path>
              <a:path w="2324100" h="2323465">
                <a:moveTo>
                  <a:pt x="292361" y="292235"/>
                </a:moveTo>
                <a:lnTo>
                  <a:pt x="274062" y="292235"/>
                </a:lnTo>
                <a:lnTo>
                  <a:pt x="280409" y="298585"/>
                </a:lnTo>
                <a:lnTo>
                  <a:pt x="298714" y="298585"/>
                </a:lnTo>
                <a:lnTo>
                  <a:pt x="292361" y="292235"/>
                </a:lnTo>
                <a:close/>
              </a:path>
              <a:path w="2324100" h="2323465">
                <a:moveTo>
                  <a:pt x="298714" y="298585"/>
                </a:moveTo>
                <a:lnTo>
                  <a:pt x="280409" y="298585"/>
                </a:lnTo>
                <a:lnTo>
                  <a:pt x="286756" y="304935"/>
                </a:lnTo>
                <a:lnTo>
                  <a:pt x="305067" y="304935"/>
                </a:lnTo>
                <a:lnTo>
                  <a:pt x="298714" y="298585"/>
                </a:lnTo>
                <a:close/>
              </a:path>
              <a:path w="2324100" h="2323465">
                <a:moveTo>
                  <a:pt x="305067" y="304935"/>
                </a:moveTo>
                <a:lnTo>
                  <a:pt x="286756" y="304935"/>
                </a:lnTo>
                <a:lnTo>
                  <a:pt x="293104" y="311285"/>
                </a:lnTo>
                <a:lnTo>
                  <a:pt x="311419" y="311285"/>
                </a:lnTo>
                <a:lnTo>
                  <a:pt x="305067" y="304935"/>
                </a:lnTo>
                <a:close/>
              </a:path>
              <a:path w="2324100" h="2323465">
                <a:moveTo>
                  <a:pt x="311419" y="311285"/>
                </a:moveTo>
                <a:lnTo>
                  <a:pt x="293104" y="311285"/>
                </a:lnTo>
                <a:lnTo>
                  <a:pt x="299451" y="317635"/>
                </a:lnTo>
                <a:lnTo>
                  <a:pt x="317772" y="317635"/>
                </a:lnTo>
                <a:lnTo>
                  <a:pt x="311419" y="311285"/>
                </a:lnTo>
                <a:close/>
              </a:path>
              <a:path w="2324100" h="2323465">
                <a:moveTo>
                  <a:pt x="317772" y="317635"/>
                </a:moveTo>
                <a:lnTo>
                  <a:pt x="299451" y="317635"/>
                </a:lnTo>
                <a:lnTo>
                  <a:pt x="305798" y="323985"/>
                </a:lnTo>
                <a:lnTo>
                  <a:pt x="324125" y="323985"/>
                </a:lnTo>
                <a:lnTo>
                  <a:pt x="317772" y="317635"/>
                </a:lnTo>
                <a:close/>
              </a:path>
              <a:path w="2324100" h="2323465">
                <a:moveTo>
                  <a:pt x="324125" y="323985"/>
                </a:moveTo>
                <a:lnTo>
                  <a:pt x="305798" y="323985"/>
                </a:lnTo>
                <a:lnTo>
                  <a:pt x="312145" y="330335"/>
                </a:lnTo>
                <a:lnTo>
                  <a:pt x="330477" y="330335"/>
                </a:lnTo>
                <a:lnTo>
                  <a:pt x="324125" y="323985"/>
                </a:lnTo>
                <a:close/>
              </a:path>
              <a:path w="2324100" h="2323465">
                <a:moveTo>
                  <a:pt x="330477" y="330335"/>
                </a:moveTo>
                <a:lnTo>
                  <a:pt x="312145" y="330335"/>
                </a:lnTo>
                <a:lnTo>
                  <a:pt x="318493" y="336685"/>
                </a:lnTo>
                <a:lnTo>
                  <a:pt x="336830" y="336685"/>
                </a:lnTo>
                <a:lnTo>
                  <a:pt x="330477" y="330335"/>
                </a:lnTo>
                <a:close/>
              </a:path>
              <a:path w="2324100" h="2323465">
                <a:moveTo>
                  <a:pt x="336830" y="336685"/>
                </a:moveTo>
                <a:lnTo>
                  <a:pt x="318493" y="336685"/>
                </a:lnTo>
                <a:lnTo>
                  <a:pt x="324840" y="343035"/>
                </a:lnTo>
                <a:lnTo>
                  <a:pt x="343183" y="343035"/>
                </a:lnTo>
                <a:lnTo>
                  <a:pt x="336830" y="336685"/>
                </a:lnTo>
                <a:close/>
              </a:path>
              <a:path w="2324100" h="2323465">
                <a:moveTo>
                  <a:pt x="343183" y="343035"/>
                </a:moveTo>
                <a:lnTo>
                  <a:pt x="324840" y="343035"/>
                </a:lnTo>
                <a:lnTo>
                  <a:pt x="331187" y="349385"/>
                </a:lnTo>
                <a:lnTo>
                  <a:pt x="349536" y="349385"/>
                </a:lnTo>
                <a:lnTo>
                  <a:pt x="343183" y="343035"/>
                </a:lnTo>
                <a:close/>
              </a:path>
              <a:path w="2324100" h="2323465">
                <a:moveTo>
                  <a:pt x="349536" y="349385"/>
                </a:moveTo>
                <a:lnTo>
                  <a:pt x="331187" y="349385"/>
                </a:lnTo>
                <a:lnTo>
                  <a:pt x="337535" y="355735"/>
                </a:lnTo>
                <a:lnTo>
                  <a:pt x="355888" y="355735"/>
                </a:lnTo>
                <a:lnTo>
                  <a:pt x="349536" y="349385"/>
                </a:lnTo>
                <a:close/>
              </a:path>
              <a:path w="2324100" h="2323465">
                <a:moveTo>
                  <a:pt x="355888" y="355735"/>
                </a:moveTo>
                <a:lnTo>
                  <a:pt x="337535" y="355735"/>
                </a:lnTo>
                <a:lnTo>
                  <a:pt x="343882" y="362085"/>
                </a:lnTo>
                <a:lnTo>
                  <a:pt x="362241" y="362085"/>
                </a:lnTo>
                <a:lnTo>
                  <a:pt x="355888" y="355735"/>
                </a:lnTo>
                <a:close/>
              </a:path>
              <a:path w="2324100" h="2323465">
                <a:moveTo>
                  <a:pt x="362241" y="362085"/>
                </a:moveTo>
                <a:lnTo>
                  <a:pt x="343882" y="362085"/>
                </a:lnTo>
                <a:lnTo>
                  <a:pt x="350229" y="368435"/>
                </a:lnTo>
                <a:lnTo>
                  <a:pt x="368594" y="368435"/>
                </a:lnTo>
                <a:lnTo>
                  <a:pt x="362241" y="362085"/>
                </a:lnTo>
                <a:close/>
              </a:path>
              <a:path w="2324100" h="2323465">
                <a:moveTo>
                  <a:pt x="368594" y="368435"/>
                </a:moveTo>
                <a:lnTo>
                  <a:pt x="350229" y="368435"/>
                </a:lnTo>
                <a:lnTo>
                  <a:pt x="356576" y="374785"/>
                </a:lnTo>
                <a:lnTo>
                  <a:pt x="374947" y="374785"/>
                </a:lnTo>
                <a:lnTo>
                  <a:pt x="368594" y="368435"/>
                </a:lnTo>
                <a:close/>
              </a:path>
              <a:path w="2324100" h="2323465">
                <a:moveTo>
                  <a:pt x="374947" y="374785"/>
                </a:moveTo>
                <a:lnTo>
                  <a:pt x="356576" y="374785"/>
                </a:lnTo>
                <a:lnTo>
                  <a:pt x="362924" y="381135"/>
                </a:lnTo>
                <a:lnTo>
                  <a:pt x="381299" y="381135"/>
                </a:lnTo>
                <a:lnTo>
                  <a:pt x="374947" y="374785"/>
                </a:lnTo>
                <a:close/>
              </a:path>
              <a:path w="2324100" h="2323465">
                <a:moveTo>
                  <a:pt x="381299" y="381135"/>
                </a:moveTo>
                <a:lnTo>
                  <a:pt x="362924" y="381135"/>
                </a:lnTo>
                <a:lnTo>
                  <a:pt x="369271" y="387485"/>
                </a:lnTo>
                <a:lnTo>
                  <a:pt x="387652" y="387485"/>
                </a:lnTo>
                <a:lnTo>
                  <a:pt x="381299" y="381135"/>
                </a:lnTo>
                <a:close/>
              </a:path>
              <a:path w="2324100" h="2323465">
                <a:moveTo>
                  <a:pt x="387652" y="387485"/>
                </a:moveTo>
                <a:lnTo>
                  <a:pt x="369271" y="387485"/>
                </a:lnTo>
                <a:lnTo>
                  <a:pt x="375618" y="393835"/>
                </a:lnTo>
                <a:lnTo>
                  <a:pt x="394005" y="393835"/>
                </a:lnTo>
                <a:lnTo>
                  <a:pt x="387652" y="387485"/>
                </a:lnTo>
                <a:close/>
              </a:path>
              <a:path w="2324100" h="2323465">
                <a:moveTo>
                  <a:pt x="394005" y="393835"/>
                </a:moveTo>
                <a:lnTo>
                  <a:pt x="375618" y="393835"/>
                </a:lnTo>
                <a:lnTo>
                  <a:pt x="381965" y="400185"/>
                </a:lnTo>
                <a:lnTo>
                  <a:pt x="400358" y="400185"/>
                </a:lnTo>
                <a:lnTo>
                  <a:pt x="394005" y="393835"/>
                </a:lnTo>
                <a:close/>
              </a:path>
              <a:path w="2324100" h="2323465">
                <a:moveTo>
                  <a:pt x="400358" y="400185"/>
                </a:moveTo>
                <a:lnTo>
                  <a:pt x="381965" y="400185"/>
                </a:lnTo>
                <a:lnTo>
                  <a:pt x="388313" y="406535"/>
                </a:lnTo>
                <a:lnTo>
                  <a:pt x="406710" y="406535"/>
                </a:lnTo>
                <a:lnTo>
                  <a:pt x="400358" y="400185"/>
                </a:lnTo>
                <a:close/>
              </a:path>
              <a:path w="2324100" h="2323465">
                <a:moveTo>
                  <a:pt x="406710" y="406535"/>
                </a:moveTo>
                <a:lnTo>
                  <a:pt x="388313" y="406535"/>
                </a:lnTo>
                <a:lnTo>
                  <a:pt x="394660" y="412885"/>
                </a:lnTo>
                <a:lnTo>
                  <a:pt x="413063" y="412885"/>
                </a:lnTo>
                <a:lnTo>
                  <a:pt x="406710" y="406535"/>
                </a:lnTo>
                <a:close/>
              </a:path>
              <a:path w="2324100" h="2323465">
                <a:moveTo>
                  <a:pt x="413063" y="412885"/>
                </a:moveTo>
                <a:lnTo>
                  <a:pt x="394660" y="412885"/>
                </a:lnTo>
                <a:lnTo>
                  <a:pt x="401007" y="419235"/>
                </a:lnTo>
                <a:lnTo>
                  <a:pt x="419416" y="419235"/>
                </a:lnTo>
                <a:lnTo>
                  <a:pt x="413063" y="412885"/>
                </a:lnTo>
                <a:close/>
              </a:path>
              <a:path w="2324100" h="2323465">
                <a:moveTo>
                  <a:pt x="419416" y="419235"/>
                </a:moveTo>
                <a:lnTo>
                  <a:pt x="401007" y="419235"/>
                </a:lnTo>
                <a:lnTo>
                  <a:pt x="407354" y="425585"/>
                </a:lnTo>
                <a:lnTo>
                  <a:pt x="425769" y="425585"/>
                </a:lnTo>
                <a:lnTo>
                  <a:pt x="419416" y="419235"/>
                </a:lnTo>
                <a:close/>
              </a:path>
              <a:path w="2324100" h="2323465">
                <a:moveTo>
                  <a:pt x="425769" y="425585"/>
                </a:moveTo>
                <a:lnTo>
                  <a:pt x="407354" y="425585"/>
                </a:lnTo>
                <a:lnTo>
                  <a:pt x="413702" y="431935"/>
                </a:lnTo>
                <a:lnTo>
                  <a:pt x="432121" y="431935"/>
                </a:lnTo>
                <a:lnTo>
                  <a:pt x="425769" y="425585"/>
                </a:lnTo>
                <a:close/>
              </a:path>
              <a:path w="2324100" h="2323465">
                <a:moveTo>
                  <a:pt x="432121" y="431935"/>
                </a:moveTo>
                <a:lnTo>
                  <a:pt x="413702" y="431935"/>
                </a:lnTo>
                <a:lnTo>
                  <a:pt x="420049" y="438285"/>
                </a:lnTo>
                <a:lnTo>
                  <a:pt x="438474" y="438285"/>
                </a:lnTo>
                <a:lnTo>
                  <a:pt x="432121" y="431935"/>
                </a:lnTo>
                <a:close/>
              </a:path>
              <a:path w="2324100" h="2323465">
                <a:moveTo>
                  <a:pt x="438474" y="438285"/>
                </a:moveTo>
                <a:lnTo>
                  <a:pt x="420049" y="438285"/>
                </a:lnTo>
                <a:lnTo>
                  <a:pt x="426396" y="444635"/>
                </a:lnTo>
                <a:lnTo>
                  <a:pt x="444827" y="444635"/>
                </a:lnTo>
                <a:lnTo>
                  <a:pt x="438474" y="438285"/>
                </a:lnTo>
                <a:close/>
              </a:path>
              <a:path w="2324100" h="2323465">
                <a:moveTo>
                  <a:pt x="444827" y="444635"/>
                </a:moveTo>
                <a:lnTo>
                  <a:pt x="426396" y="444635"/>
                </a:lnTo>
                <a:lnTo>
                  <a:pt x="432744" y="450985"/>
                </a:lnTo>
                <a:lnTo>
                  <a:pt x="451179" y="450985"/>
                </a:lnTo>
                <a:lnTo>
                  <a:pt x="444827" y="444635"/>
                </a:lnTo>
                <a:close/>
              </a:path>
              <a:path w="2324100" h="2323465">
                <a:moveTo>
                  <a:pt x="451179" y="450985"/>
                </a:moveTo>
                <a:lnTo>
                  <a:pt x="432744" y="450985"/>
                </a:lnTo>
                <a:lnTo>
                  <a:pt x="439091" y="457335"/>
                </a:lnTo>
                <a:lnTo>
                  <a:pt x="457532" y="457335"/>
                </a:lnTo>
                <a:lnTo>
                  <a:pt x="451179" y="450985"/>
                </a:lnTo>
                <a:close/>
              </a:path>
              <a:path w="2324100" h="2323465">
                <a:moveTo>
                  <a:pt x="457532" y="457335"/>
                </a:moveTo>
                <a:lnTo>
                  <a:pt x="439091" y="457335"/>
                </a:lnTo>
                <a:lnTo>
                  <a:pt x="451785" y="470035"/>
                </a:lnTo>
                <a:lnTo>
                  <a:pt x="470238" y="470035"/>
                </a:lnTo>
                <a:lnTo>
                  <a:pt x="457532" y="457335"/>
                </a:lnTo>
                <a:close/>
              </a:path>
              <a:path w="2324100" h="2323465">
                <a:moveTo>
                  <a:pt x="470238" y="470035"/>
                </a:moveTo>
                <a:lnTo>
                  <a:pt x="451785" y="470035"/>
                </a:lnTo>
                <a:lnTo>
                  <a:pt x="458133" y="476385"/>
                </a:lnTo>
                <a:lnTo>
                  <a:pt x="476590" y="476385"/>
                </a:lnTo>
                <a:lnTo>
                  <a:pt x="470238" y="470035"/>
                </a:lnTo>
                <a:close/>
              </a:path>
              <a:path w="2324100" h="2323465">
                <a:moveTo>
                  <a:pt x="476590" y="476385"/>
                </a:moveTo>
                <a:lnTo>
                  <a:pt x="458133" y="476385"/>
                </a:lnTo>
                <a:lnTo>
                  <a:pt x="464480" y="482735"/>
                </a:lnTo>
                <a:lnTo>
                  <a:pt x="482943" y="482735"/>
                </a:lnTo>
                <a:lnTo>
                  <a:pt x="476590" y="476385"/>
                </a:lnTo>
                <a:close/>
              </a:path>
              <a:path w="2324100" h="2323465">
                <a:moveTo>
                  <a:pt x="482943" y="482735"/>
                </a:moveTo>
                <a:lnTo>
                  <a:pt x="464480" y="482735"/>
                </a:lnTo>
                <a:lnTo>
                  <a:pt x="470827" y="489085"/>
                </a:lnTo>
                <a:lnTo>
                  <a:pt x="489296" y="489085"/>
                </a:lnTo>
                <a:lnTo>
                  <a:pt x="482943" y="482735"/>
                </a:lnTo>
                <a:close/>
              </a:path>
              <a:path w="2324100" h="2323465">
                <a:moveTo>
                  <a:pt x="489296" y="489085"/>
                </a:moveTo>
                <a:lnTo>
                  <a:pt x="470827" y="489085"/>
                </a:lnTo>
                <a:lnTo>
                  <a:pt x="477174" y="495435"/>
                </a:lnTo>
                <a:lnTo>
                  <a:pt x="495649" y="495435"/>
                </a:lnTo>
                <a:lnTo>
                  <a:pt x="489296" y="489085"/>
                </a:lnTo>
                <a:close/>
              </a:path>
              <a:path w="2324100" h="2323465">
                <a:moveTo>
                  <a:pt x="495649" y="495435"/>
                </a:moveTo>
                <a:lnTo>
                  <a:pt x="477174" y="495435"/>
                </a:lnTo>
                <a:lnTo>
                  <a:pt x="483522" y="501785"/>
                </a:lnTo>
                <a:lnTo>
                  <a:pt x="502001" y="501785"/>
                </a:lnTo>
                <a:lnTo>
                  <a:pt x="495649" y="495435"/>
                </a:lnTo>
                <a:close/>
              </a:path>
              <a:path w="2324100" h="2323465">
                <a:moveTo>
                  <a:pt x="502001" y="501785"/>
                </a:moveTo>
                <a:lnTo>
                  <a:pt x="483522" y="501785"/>
                </a:lnTo>
                <a:lnTo>
                  <a:pt x="489869" y="508135"/>
                </a:lnTo>
                <a:lnTo>
                  <a:pt x="508354" y="508135"/>
                </a:lnTo>
                <a:lnTo>
                  <a:pt x="502001" y="501785"/>
                </a:lnTo>
                <a:close/>
              </a:path>
              <a:path w="2324100" h="2323465">
                <a:moveTo>
                  <a:pt x="508354" y="508135"/>
                </a:moveTo>
                <a:lnTo>
                  <a:pt x="489869" y="508135"/>
                </a:lnTo>
                <a:lnTo>
                  <a:pt x="496216" y="514485"/>
                </a:lnTo>
                <a:lnTo>
                  <a:pt x="514707" y="514485"/>
                </a:lnTo>
                <a:lnTo>
                  <a:pt x="508354" y="508135"/>
                </a:lnTo>
                <a:close/>
              </a:path>
              <a:path w="2324100" h="2323465">
                <a:moveTo>
                  <a:pt x="514707" y="514485"/>
                </a:moveTo>
                <a:lnTo>
                  <a:pt x="496216" y="514485"/>
                </a:lnTo>
                <a:lnTo>
                  <a:pt x="502563" y="520835"/>
                </a:lnTo>
                <a:lnTo>
                  <a:pt x="521060" y="520835"/>
                </a:lnTo>
                <a:lnTo>
                  <a:pt x="514707" y="514485"/>
                </a:lnTo>
                <a:close/>
              </a:path>
              <a:path w="2324100" h="2323465">
                <a:moveTo>
                  <a:pt x="521060" y="520835"/>
                </a:moveTo>
                <a:lnTo>
                  <a:pt x="502563" y="520835"/>
                </a:lnTo>
                <a:lnTo>
                  <a:pt x="508911" y="527185"/>
                </a:lnTo>
                <a:lnTo>
                  <a:pt x="527412" y="527185"/>
                </a:lnTo>
                <a:lnTo>
                  <a:pt x="521060" y="520835"/>
                </a:lnTo>
                <a:close/>
              </a:path>
              <a:path w="2324100" h="2323465">
                <a:moveTo>
                  <a:pt x="527412" y="527185"/>
                </a:moveTo>
                <a:lnTo>
                  <a:pt x="508911" y="527185"/>
                </a:lnTo>
                <a:lnTo>
                  <a:pt x="515258" y="533535"/>
                </a:lnTo>
                <a:lnTo>
                  <a:pt x="533765" y="533535"/>
                </a:lnTo>
                <a:lnTo>
                  <a:pt x="527412" y="527185"/>
                </a:lnTo>
                <a:close/>
              </a:path>
              <a:path w="2324100" h="2323465">
                <a:moveTo>
                  <a:pt x="533765" y="533535"/>
                </a:moveTo>
                <a:lnTo>
                  <a:pt x="515258" y="533535"/>
                </a:lnTo>
                <a:lnTo>
                  <a:pt x="521605" y="539885"/>
                </a:lnTo>
                <a:lnTo>
                  <a:pt x="540118" y="539885"/>
                </a:lnTo>
                <a:lnTo>
                  <a:pt x="533765" y="533535"/>
                </a:lnTo>
                <a:close/>
              </a:path>
              <a:path w="2324100" h="2323465">
                <a:moveTo>
                  <a:pt x="540118" y="539885"/>
                </a:moveTo>
                <a:lnTo>
                  <a:pt x="521605" y="539885"/>
                </a:lnTo>
                <a:lnTo>
                  <a:pt x="527953" y="546235"/>
                </a:lnTo>
                <a:lnTo>
                  <a:pt x="546470" y="546235"/>
                </a:lnTo>
                <a:lnTo>
                  <a:pt x="540118" y="539885"/>
                </a:lnTo>
                <a:close/>
              </a:path>
              <a:path w="2324100" h="2323465">
                <a:moveTo>
                  <a:pt x="546470" y="546235"/>
                </a:moveTo>
                <a:lnTo>
                  <a:pt x="527953" y="546235"/>
                </a:lnTo>
                <a:lnTo>
                  <a:pt x="534300" y="552585"/>
                </a:lnTo>
                <a:lnTo>
                  <a:pt x="552823" y="552585"/>
                </a:lnTo>
                <a:lnTo>
                  <a:pt x="546470" y="546235"/>
                </a:lnTo>
                <a:close/>
              </a:path>
              <a:path w="2324100" h="2323465">
                <a:moveTo>
                  <a:pt x="552823" y="552585"/>
                </a:moveTo>
                <a:lnTo>
                  <a:pt x="534300" y="552585"/>
                </a:lnTo>
                <a:lnTo>
                  <a:pt x="540647" y="558935"/>
                </a:lnTo>
                <a:lnTo>
                  <a:pt x="559176" y="558935"/>
                </a:lnTo>
                <a:lnTo>
                  <a:pt x="552823" y="552585"/>
                </a:lnTo>
                <a:close/>
              </a:path>
              <a:path w="2324100" h="2323465">
                <a:moveTo>
                  <a:pt x="559176" y="558935"/>
                </a:moveTo>
                <a:lnTo>
                  <a:pt x="540647" y="558935"/>
                </a:lnTo>
                <a:lnTo>
                  <a:pt x="546994" y="565285"/>
                </a:lnTo>
                <a:lnTo>
                  <a:pt x="565529" y="565285"/>
                </a:lnTo>
                <a:lnTo>
                  <a:pt x="559176" y="558935"/>
                </a:lnTo>
                <a:close/>
              </a:path>
              <a:path w="2324100" h="2323465">
                <a:moveTo>
                  <a:pt x="565529" y="565285"/>
                </a:moveTo>
                <a:lnTo>
                  <a:pt x="546994" y="565285"/>
                </a:lnTo>
                <a:lnTo>
                  <a:pt x="559689" y="577985"/>
                </a:lnTo>
                <a:lnTo>
                  <a:pt x="578234" y="577985"/>
                </a:lnTo>
                <a:lnTo>
                  <a:pt x="565529" y="565285"/>
                </a:lnTo>
                <a:close/>
              </a:path>
              <a:path w="2324100" h="2323465">
                <a:moveTo>
                  <a:pt x="578234" y="577985"/>
                </a:moveTo>
                <a:lnTo>
                  <a:pt x="559689" y="577985"/>
                </a:lnTo>
                <a:lnTo>
                  <a:pt x="566036" y="584335"/>
                </a:lnTo>
                <a:lnTo>
                  <a:pt x="584587" y="584335"/>
                </a:lnTo>
                <a:lnTo>
                  <a:pt x="578234" y="577985"/>
                </a:lnTo>
                <a:close/>
              </a:path>
              <a:path w="2324100" h="2323465">
                <a:moveTo>
                  <a:pt x="584587" y="584335"/>
                </a:moveTo>
                <a:lnTo>
                  <a:pt x="566036" y="584335"/>
                </a:lnTo>
                <a:lnTo>
                  <a:pt x="572383" y="590685"/>
                </a:lnTo>
                <a:lnTo>
                  <a:pt x="590940" y="590685"/>
                </a:lnTo>
                <a:lnTo>
                  <a:pt x="584587" y="584335"/>
                </a:lnTo>
                <a:close/>
              </a:path>
              <a:path w="2324100" h="2323465">
                <a:moveTo>
                  <a:pt x="590940" y="590685"/>
                </a:moveTo>
                <a:lnTo>
                  <a:pt x="572383" y="590685"/>
                </a:lnTo>
                <a:lnTo>
                  <a:pt x="578731" y="597035"/>
                </a:lnTo>
                <a:lnTo>
                  <a:pt x="597292" y="597035"/>
                </a:lnTo>
                <a:lnTo>
                  <a:pt x="590940" y="590685"/>
                </a:lnTo>
                <a:close/>
              </a:path>
              <a:path w="2324100" h="2323465">
                <a:moveTo>
                  <a:pt x="597292" y="597035"/>
                </a:moveTo>
                <a:lnTo>
                  <a:pt x="578731" y="597035"/>
                </a:lnTo>
                <a:lnTo>
                  <a:pt x="585078" y="603385"/>
                </a:lnTo>
                <a:lnTo>
                  <a:pt x="603645" y="603385"/>
                </a:lnTo>
                <a:lnTo>
                  <a:pt x="597292" y="597035"/>
                </a:lnTo>
                <a:close/>
              </a:path>
              <a:path w="2324100" h="2323465">
                <a:moveTo>
                  <a:pt x="603645" y="603385"/>
                </a:moveTo>
                <a:lnTo>
                  <a:pt x="585078" y="603385"/>
                </a:lnTo>
                <a:lnTo>
                  <a:pt x="591425" y="609735"/>
                </a:lnTo>
                <a:lnTo>
                  <a:pt x="609998" y="609735"/>
                </a:lnTo>
                <a:lnTo>
                  <a:pt x="603645" y="603385"/>
                </a:lnTo>
                <a:close/>
              </a:path>
              <a:path w="2324100" h="2323465">
                <a:moveTo>
                  <a:pt x="609998" y="609735"/>
                </a:moveTo>
                <a:lnTo>
                  <a:pt x="591425" y="609735"/>
                </a:lnTo>
                <a:lnTo>
                  <a:pt x="597772" y="616085"/>
                </a:lnTo>
                <a:lnTo>
                  <a:pt x="616351" y="616085"/>
                </a:lnTo>
                <a:lnTo>
                  <a:pt x="609998" y="609735"/>
                </a:lnTo>
                <a:close/>
              </a:path>
              <a:path w="2324100" h="2323465">
                <a:moveTo>
                  <a:pt x="616351" y="616085"/>
                </a:moveTo>
                <a:lnTo>
                  <a:pt x="597772" y="616085"/>
                </a:lnTo>
                <a:lnTo>
                  <a:pt x="604120" y="622435"/>
                </a:lnTo>
                <a:lnTo>
                  <a:pt x="622703" y="622435"/>
                </a:lnTo>
                <a:lnTo>
                  <a:pt x="616351" y="616085"/>
                </a:lnTo>
                <a:close/>
              </a:path>
              <a:path w="2324100" h="2323465">
                <a:moveTo>
                  <a:pt x="622703" y="622435"/>
                </a:moveTo>
                <a:lnTo>
                  <a:pt x="604120" y="622435"/>
                </a:lnTo>
                <a:lnTo>
                  <a:pt x="610467" y="628785"/>
                </a:lnTo>
                <a:lnTo>
                  <a:pt x="629056" y="628785"/>
                </a:lnTo>
                <a:lnTo>
                  <a:pt x="622703" y="622435"/>
                </a:lnTo>
                <a:close/>
              </a:path>
              <a:path w="2324100" h="2323465">
                <a:moveTo>
                  <a:pt x="629056" y="628785"/>
                </a:moveTo>
                <a:lnTo>
                  <a:pt x="610467" y="628785"/>
                </a:lnTo>
                <a:lnTo>
                  <a:pt x="616814" y="635135"/>
                </a:lnTo>
                <a:lnTo>
                  <a:pt x="635409" y="635135"/>
                </a:lnTo>
                <a:lnTo>
                  <a:pt x="629056" y="628785"/>
                </a:lnTo>
                <a:close/>
              </a:path>
              <a:path w="2324100" h="2323465">
                <a:moveTo>
                  <a:pt x="635409" y="635135"/>
                </a:moveTo>
                <a:lnTo>
                  <a:pt x="616814" y="635135"/>
                </a:lnTo>
                <a:lnTo>
                  <a:pt x="623161" y="641485"/>
                </a:lnTo>
                <a:lnTo>
                  <a:pt x="641762" y="641485"/>
                </a:lnTo>
                <a:lnTo>
                  <a:pt x="635409" y="635135"/>
                </a:lnTo>
                <a:close/>
              </a:path>
              <a:path w="2324100" h="2323465">
                <a:moveTo>
                  <a:pt x="641762" y="641485"/>
                </a:moveTo>
                <a:lnTo>
                  <a:pt x="623161" y="641485"/>
                </a:lnTo>
                <a:lnTo>
                  <a:pt x="629509" y="647835"/>
                </a:lnTo>
                <a:lnTo>
                  <a:pt x="648114" y="647835"/>
                </a:lnTo>
                <a:lnTo>
                  <a:pt x="641762" y="641485"/>
                </a:lnTo>
                <a:close/>
              </a:path>
              <a:path w="2324100" h="2323465">
                <a:moveTo>
                  <a:pt x="648114" y="647835"/>
                </a:moveTo>
                <a:lnTo>
                  <a:pt x="629509" y="647835"/>
                </a:lnTo>
                <a:lnTo>
                  <a:pt x="635856" y="654185"/>
                </a:lnTo>
                <a:lnTo>
                  <a:pt x="654467" y="654185"/>
                </a:lnTo>
                <a:lnTo>
                  <a:pt x="648114" y="647835"/>
                </a:lnTo>
                <a:close/>
              </a:path>
              <a:path w="2324100" h="2323465">
                <a:moveTo>
                  <a:pt x="654467" y="654185"/>
                </a:moveTo>
                <a:lnTo>
                  <a:pt x="635856" y="654185"/>
                </a:lnTo>
                <a:lnTo>
                  <a:pt x="642203" y="660535"/>
                </a:lnTo>
                <a:lnTo>
                  <a:pt x="660820" y="660535"/>
                </a:lnTo>
                <a:lnTo>
                  <a:pt x="654467" y="654185"/>
                </a:lnTo>
                <a:close/>
              </a:path>
              <a:path w="2324100" h="2323465">
                <a:moveTo>
                  <a:pt x="660820" y="660535"/>
                </a:moveTo>
                <a:lnTo>
                  <a:pt x="642203" y="660535"/>
                </a:lnTo>
                <a:lnTo>
                  <a:pt x="648551" y="666885"/>
                </a:lnTo>
                <a:lnTo>
                  <a:pt x="667172" y="666885"/>
                </a:lnTo>
                <a:lnTo>
                  <a:pt x="660820" y="660535"/>
                </a:lnTo>
                <a:close/>
              </a:path>
              <a:path w="2324100" h="2323465">
                <a:moveTo>
                  <a:pt x="667172" y="666885"/>
                </a:moveTo>
                <a:lnTo>
                  <a:pt x="648551" y="666885"/>
                </a:lnTo>
                <a:lnTo>
                  <a:pt x="654898" y="673235"/>
                </a:lnTo>
                <a:lnTo>
                  <a:pt x="673525" y="673235"/>
                </a:lnTo>
                <a:lnTo>
                  <a:pt x="667172" y="666885"/>
                </a:lnTo>
                <a:close/>
              </a:path>
              <a:path w="2324100" h="2323465">
                <a:moveTo>
                  <a:pt x="673525" y="673235"/>
                </a:moveTo>
                <a:lnTo>
                  <a:pt x="654898" y="673235"/>
                </a:lnTo>
                <a:lnTo>
                  <a:pt x="661245" y="679585"/>
                </a:lnTo>
                <a:lnTo>
                  <a:pt x="679878" y="679585"/>
                </a:lnTo>
                <a:lnTo>
                  <a:pt x="673525" y="673235"/>
                </a:lnTo>
                <a:close/>
              </a:path>
              <a:path w="2324100" h="2323465">
                <a:moveTo>
                  <a:pt x="679878" y="679585"/>
                </a:moveTo>
                <a:lnTo>
                  <a:pt x="661245" y="679585"/>
                </a:lnTo>
                <a:lnTo>
                  <a:pt x="667592" y="685935"/>
                </a:lnTo>
                <a:lnTo>
                  <a:pt x="686231" y="685935"/>
                </a:lnTo>
                <a:lnTo>
                  <a:pt x="679878" y="679585"/>
                </a:lnTo>
                <a:close/>
              </a:path>
              <a:path w="2324100" h="2323465">
                <a:moveTo>
                  <a:pt x="686231" y="685935"/>
                </a:moveTo>
                <a:lnTo>
                  <a:pt x="667592" y="685935"/>
                </a:lnTo>
                <a:lnTo>
                  <a:pt x="673940" y="692285"/>
                </a:lnTo>
                <a:lnTo>
                  <a:pt x="692583" y="692285"/>
                </a:lnTo>
                <a:lnTo>
                  <a:pt x="686231" y="685935"/>
                </a:lnTo>
                <a:close/>
              </a:path>
              <a:path w="2324100" h="2323465">
                <a:moveTo>
                  <a:pt x="692583" y="692285"/>
                </a:moveTo>
                <a:lnTo>
                  <a:pt x="673940" y="692285"/>
                </a:lnTo>
                <a:lnTo>
                  <a:pt x="680287" y="698635"/>
                </a:lnTo>
                <a:lnTo>
                  <a:pt x="698936" y="698635"/>
                </a:lnTo>
                <a:lnTo>
                  <a:pt x="692583" y="692285"/>
                </a:lnTo>
                <a:close/>
              </a:path>
              <a:path w="2324100" h="2323465">
                <a:moveTo>
                  <a:pt x="698936" y="698635"/>
                </a:moveTo>
                <a:lnTo>
                  <a:pt x="680287" y="698635"/>
                </a:lnTo>
                <a:lnTo>
                  <a:pt x="706945" y="725305"/>
                </a:lnTo>
                <a:lnTo>
                  <a:pt x="725618" y="725305"/>
                </a:lnTo>
                <a:lnTo>
                  <a:pt x="698936" y="698635"/>
                </a:lnTo>
                <a:close/>
              </a:path>
              <a:path w="2324100" h="2323465">
                <a:moveTo>
                  <a:pt x="725618" y="725305"/>
                </a:moveTo>
                <a:lnTo>
                  <a:pt x="706945" y="725305"/>
                </a:lnTo>
                <a:lnTo>
                  <a:pt x="710754" y="729115"/>
                </a:lnTo>
                <a:lnTo>
                  <a:pt x="729429" y="729115"/>
                </a:lnTo>
                <a:lnTo>
                  <a:pt x="725618" y="725305"/>
                </a:lnTo>
                <a:close/>
              </a:path>
              <a:path w="2324100" h="2323465">
                <a:moveTo>
                  <a:pt x="729429" y="729115"/>
                </a:moveTo>
                <a:lnTo>
                  <a:pt x="710754" y="729115"/>
                </a:lnTo>
                <a:lnTo>
                  <a:pt x="742490" y="760865"/>
                </a:lnTo>
                <a:lnTo>
                  <a:pt x="761193" y="760865"/>
                </a:lnTo>
                <a:lnTo>
                  <a:pt x="729429" y="729115"/>
                </a:lnTo>
                <a:close/>
              </a:path>
              <a:path w="2324100" h="2323465">
                <a:moveTo>
                  <a:pt x="761193" y="760865"/>
                </a:moveTo>
                <a:lnTo>
                  <a:pt x="742490" y="760865"/>
                </a:lnTo>
                <a:lnTo>
                  <a:pt x="761532" y="779915"/>
                </a:lnTo>
                <a:lnTo>
                  <a:pt x="780251" y="779915"/>
                </a:lnTo>
                <a:lnTo>
                  <a:pt x="761193" y="760865"/>
                </a:lnTo>
                <a:close/>
              </a:path>
              <a:path w="2324100" h="2323465">
                <a:moveTo>
                  <a:pt x="780251" y="779915"/>
                </a:moveTo>
                <a:lnTo>
                  <a:pt x="761532" y="779915"/>
                </a:lnTo>
                <a:lnTo>
                  <a:pt x="774226" y="792615"/>
                </a:lnTo>
                <a:lnTo>
                  <a:pt x="792957" y="792615"/>
                </a:lnTo>
                <a:lnTo>
                  <a:pt x="780251" y="779915"/>
                </a:lnTo>
                <a:close/>
              </a:path>
              <a:path w="2324100" h="2323465">
                <a:moveTo>
                  <a:pt x="792957" y="792615"/>
                </a:moveTo>
                <a:lnTo>
                  <a:pt x="774226" y="792615"/>
                </a:lnTo>
                <a:lnTo>
                  <a:pt x="805963" y="824365"/>
                </a:lnTo>
                <a:lnTo>
                  <a:pt x="824720" y="824365"/>
                </a:lnTo>
                <a:lnTo>
                  <a:pt x="792957" y="792615"/>
                </a:lnTo>
                <a:close/>
              </a:path>
              <a:path w="2324100" h="2323465">
                <a:moveTo>
                  <a:pt x="824720" y="824365"/>
                </a:moveTo>
                <a:lnTo>
                  <a:pt x="805963" y="824365"/>
                </a:lnTo>
                <a:lnTo>
                  <a:pt x="831352" y="849765"/>
                </a:lnTo>
                <a:lnTo>
                  <a:pt x="850131" y="849765"/>
                </a:lnTo>
                <a:lnTo>
                  <a:pt x="824720" y="824365"/>
                </a:lnTo>
                <a:close/>
              </a:path>
              <a:path w="2324100" h="2323465">
                <a:moveTo>
                  <a:pt x="850131" y="849765"/>
                </a:moveTo>
                <a:lnTo>
                  <a:pt x="831352" y="849765"/>
                </a:lnTo>
                <a:lnTo>
                  <a:pt x="833891" y="852305"/>
                </a:lnTo>
                <a:lnTo>
                  <a:pt x="852672" y="852305"/>
                </a:lnTo>
                <a:lnTo>
                  <a:pt x="850131" y="849765"/>
                </a:lnTo>
                <a:close/>
              </a:path>
              <a:path w="2324100" h="2323465">
                <a:moveTo>
                  <a:pt x="852672" y="852305"/>
                </a:moveTo>
                <a:lnTo>
                  <a:pt x="833891" y="852305"/>
                </a:lnTo>
                <a:lnTo>
                  <a:pt x="840238" y="858655"/>
                </a:lnTo>
                <a:lnTo>
                  <a:pt x="859025" y="858655"/>
                </a:lnTo>
                <a:lnTo>
                  <a:pt x="852672" y="852305"/>
                </a:lnTo>
                <a:close/>
              </a:path>
              <a:path w="2324100" h="2323465">
                <a:moveTo>
                  <a:pt x="859025" y="858655"/>
                </a:moveTo>
                <a:lnTo>
                  <a:pt x="840238" y="858655"/>
                </a:lnTo>
                <a:lnTo>
                  <a:pt x="846585" y="865005"/>
                </a:lnTo>
                <a:lnTo>
                  <a:pt x="865378" y="865005"/>
                </a:lnTo>
                <a:lnTo>
                  <a:pt x="859025" y="858655"/>
                </a:lnTo>
                <a:close/>
              </a:path>
              <a:path w="2324100" h="2323465">
                <a:moveTo>
                  <a:pt x="865378" y="865005"/>
                </a:moveTo>
                <a:lnTo>
                  <a:pt x="846585" y="865005"/>
                </a:lnTo>
                <a:lnTo>
                  <a:pt x="850394" y="868815"/>
                </a:lnTo>
                <a:lnTo>
                  <a:pt x="869189" y="868815"/>
                </a:lnTo>
                <a:lnTo>
                  <a:pt x="865378" y="865005"/>
                </a:lnTo>
                <a:close/>
              </a:path>
              <a:path w="2324100" h="2323465">
                <a:moveTo>
                  <a:pt x="869189" y="868815"/>
                </a:moveTo>
                <a:lnTo>
                  <a:pt x="850394" y="868815"/>
                </a:lnTo>
                <a:lnTo>
                  <a:pt x="852932" y="871355"/>
                </a:lnTo>
                <a:lnTo>
                  <a:pt x="871731" y="871355"/>
                </a:lnTo>
                <a:lnTo>
                  <a:pt x="869189" y="868815"/>
                </a:lnTo>
                <a:close/>
              </a:path>
              <a:path w="2324100" h="2323465">
                <a:moveTo>
                  <a:pt x="871731" y="871355"/>
                </a:moveTo>
                <a:lnTo>
                  <a:pt x="852932" y="871355"/>
                </a:lnTo>
                <a:lnTo>
                  <a:pt x="856741" y="875165"/>
                </a:lnTo>
                <a:lnTo>
                  <a:pt x="875542" y="875165"/>
                </a:lnTo>
                <a:lnTo>
                  <a:pt x="871731" y="871355"/>
                </a:lnTo>
                <a:close/>
              </a:path>
              <a:path w="2324100" h="2323465">
                <a:moveTo>
                  <a:pt x="875542" y="875165"/>
                </a:moveTo>
                <a:lnTo>
                  <a:pt x="856741" y="875165"/>
                </a:lnTo>
                <a:lnTo>
                  <a:pt x="871974" y="890405"/>
                </a:lnTo>
                <a:lnTo>
                  <a:pt x="890789" y="890405"/>
                </a:lnTo>
                <a:lnTo>
                  <a:pt x="875542" y="875165"/>
                </a:lnTo>
                <a:close/>
              </a:path>
              <a:path w="2324100" h="2323465">
                <a:moveTo>
                  <a:pt x="890789" y="890405"/>
                </a:moveTo>
                <a:lnTo>
                  <a:pt x="871974" y="890405"/>
                </a:lnTo>
                <a:lnTo>
                  <a:pt x="878322" y="896755"/>
                </a:lnTo>
                <a:lnTo>
                  <a:pt x="897142" y="896755"/>
                </a:lnTo>
                <a:lnTo>
                  <a:pt x="890789" y="890405"/>
                </a:lnTo>
                <a:close/>
              </a:path>
              <a:path w="2324100" h="2323465">
                <a:moveTo>
                  <a:pt x="897142" y="896755"/>
                </a:moveTo>
                <a:lnTo>
                  <a:pt x="878322" y="896755"/>
                </a:lnTo>
                <a:lnTo>
                  <a:pt x="882130" y="900565"/>
                </a:lnTo>
                <a:lnTo>
                  <a:pt x="900953" y="900565"/>
                </a:lnTo>
                <a:lnTo>
                  <a:pt x="897142" y="896755"/>
                </a:lnTo>
                <a:close/>
              </a:path>
              <a:path w="2324100" h="2323465">
                <a:moveTo>
                  <a:pt x="900953" y="900565"/>
                </a:moveTo>
                <a:lnTo>
                  <a:pt x="882130" y="900565"/>
                </a:lnTo>
                <a:lnTo>
                  <a:pt x="888477" y="906915"/>
                </a:lnTo>
                <a:lnTo>
                  <a:pt x="907306" y="906915"/>
                </a:lnTo>
                <a:lnTo>
                  <a:pt x="900953" y="900565"/>
                </a:lnTo>
                <a:close/>
              </a:path>
              <a:path w="2324100" h="2323465">
                <a:moveTo>
                  <a:pt x="907306" y="906915"/>
                </a:moveTo>
                <a:lnTo>
                  <a:pt x="888477" y="906915"/>
                </a:lnTo>
                <a:lnTo>
                  <a:pt x="894824" y="913265"/>
                </a:lnTo>
                <a:lnTo>
                  <a:pt x="913659" y="913265"/>
                </a:lnTo>
                <a:lnTo>
                  <a:pt x="907306" y="906915"/>
                </a:lnTo>
                <a:close/>
              </a:path>
              <a:path w="2324100" h="2323465">
                <a:moveTo>
                  <a:pt x="913659" y="913265"/>
                </a:moveTo>
                <a:lnTo>
                  <a:pt x="894824" y="913265"/>
                </a:lnTo>
                <a:lnTo>
                  <a:pt x="901172" y="919615"/>
                </a:lnTo>
                <a:lnTo>
                  <a:pt x="920011" y="919615"/>
                </a:lnTo>
                <a:lnTo>
                  <a:pt x="913659" y="913265"/>
                </a:lnTo>
                <a:close/>
              </a:path>
              <a:path w="2324100" h="2323465">
                <a:moveTo>
                  <a:pt x="920011" y="919615"/>
                </a:moveTo>
                <a:lnTo>
                  <a:pt x="901172" y="919615"/>
                </a:lnTo>
                <a:lnTo>
                  <a:pt x="903711" y="922155"/>
                </a:lnTo>
                <a:lnTo>
                  <a:pt x="922552" y="922155"/>
                </a:lnTo>
                <a:lnTo>
                  <a:pt x="920011" y="919615"/>
                </a:lnTo>
                <a:close/>
              </a:path>
              <a:path w="2324100" h="2323465">
                <a:moveTo>
                  <a:pt x="922552" y="922155"/>
                </a:moveTo>
                <a:lnTo>
                  <a:pt x="903711" y="922155"/>
                </a:lnTo>
                <a:lnTo>
                  <a:pt x="910058" y="928505"/>
                </a:lnTo>
                <a:lnTo>
                  <a:pt x="928905" y="928505"/>
                </a:lnTo>
                <a:lnTo>
                  <a:pt x="922552" y="922155"/>
                </a:lnTo>
                <a:close/>
              </a:path>
              <a:path w="2324100" h="2323465">
                <a:moveTo>
                  <a:pt x="928905" y="928505"/>
                </a:moveTo>
                <a:lnTo>
                  <a:pt x="910058" y="928505"/>
                </a:lnTo>
                <a:lnTo>
                  <a:pt x="913866" y="932315"/>
                </a:lnTo>
                <a:lnTo>
                  <a:pt x="932717" y="932315"/>
                </a:lnTo>
                <a:lnTo>
                  <a:pt x="928905" y="928505"/>
                </a:lnTo>
                <a:close/>
              </a:path>
              <a:path w="2324100" h="2323465">
                <a:moveTo>
                  <a:pt x="932717" y="932315"/>
                </a:moveTo>
                <a:lnTo>
                  <a:pt x="913866" y="932315"/>
                </a:lnTo>
                <a:lnTo>
                  <a:pt x="926561" y="945015"/>
                </a:lnTo>
                <a:lnTo>
                  <a:pt x="945422" y="945015"/>
                </a:lnTo>
                <a:lnTo>
                  <a:pt x="932717" y="932315"/>
                </a:lnTo>
                <a:close/>
              </a:path>
              <a:path w="2324100" h="2323465">
                <a:moveTo>
                  <a:pt x="945422" y="945015"/>
                </a:moveTo>
                <a:lnTo>
                  <a:pt x="926561" y="945015"/>
                </a:lnTo>
                <a:lnTo>
                  <a:pt x="929100" y="947555"/>
                </a:lnTo>
                <a:lnTo>
                  <a:pt x="947963" y="947555"/>
                </a:lnTo>
                <a:lnTo>
                  <a:pt x="945422" y="945015"/>
                </a:lnTo>
                <a:close/>
              </a:path>
              <a:path w="2324100" h="2323465">
                <a:moveTo>
                  <a:pt x="947963" y="947555"/>
                </a:moveTo>
                <a:lnTo>
                  <a:pt x="929100" y="947555"/>
                </a:lnTo>
                <a:lnTo>
                  <a:pt x="935447" y="953905"/>
                </a:lnTo>
                <a:lnTo>
                  <a:pt x="954316" y="953905"/>
                </a:lnTo>
                <a:lnTo>
                  <a:pt x="947963" y="947555"/>
                </a:lnTo>
                <a:close/>
              </a:path>
              <a:path w="2324100" h="2323465">
                <a:moveTo>
                  <a:pt x="954316" y="953905"/>
                </a:moveTo>
                <a:lnTo>
                  <a:pt x="935447" y="953905"/>
                </a:lnTo>
                <a:lnTo>
                  <a:pt x="939255" y="957715"/>
                </a:lnTo>
                <a:lnTo>
                  <a:pt x="958128" y="957715"/>
                </a:lnTo>
                <a:lnTo>
                  <a:pt x="954316" y="953905"/>
                </a:lnTo>
                <a:close/>
              </a:path>
              <a:path w="2324100" h="2323465">
                <a:moveTo>
                  <a:pt x="958128" y="957715"/>
                </a:moveTo>
                <a:lnTo>
                  <a:pt x="939255" y="957715"/>
                </a:lnTo>
                <a:lnTo>
                  <a:pt x="945603" y="964065"/>
                </a:lnTo>
                <a:lnTo>
                  <a:pt x="964481" y="964065"/>
                </a:lnTo>
                <a:lnTo>
                  <a:pt x="958128" y="957715"/>
                </a:lnTo>
                <a:close/>
              </a:path>
              <a:path w="2324100" h="2323465">
                <a:moveTo>
                  <a:pt x="964481" y="964065"/>
                </a:moveTo>
                <a:lnTo>
                  <a:pt x="945603" y="964065"/>
                </a:lnTo>
                <a:lnTo>
                  <a:pt x="948141" y="966605"/>
                </a:lnTo>
                <a:lnTo>
                  <a:pt x="967022" y="966605"/>
                </a:lnTo>
                <a:lnTo>
                  <a:pt x="964481" y="964065"/>
                </a:lnTo>
                <a:close/>
              </a:path>
              <a:path w="2324100" h="2323465">
                <a:moveTo>
                  <a:pt x="967022" y="966605"/>
                </a:moveTo>
                <a:lnTo>
                  <a:pt x="948141" y="966605"/>
                </a:lnTo>
                <a:lnTo>
                  <a:pt x="951950" y="970415"/>
                </a:lnTo>
                <a:lnTo>
                  <a:pt x="970833" y="970415"/>
                </a:lnTo>
                <a:lnTo>
                  <a:pt x="967022" y="966605"/>
                </a:lnTo>
                <a:close/>
              </a:path>
              <a:path w="2324100" h="2323465">
                <a:moveTo>
                  <a:pt x="970833" y="970415"/>
                </a:moveTo>
                <a:lnTo>
                  <a:pt x="951950" y="970415"/>
                </a:lnTo>
                <a:lnTo>
                  <a:pt x="954489" y="972955"/>
                </a:lnTo>
                <a:lnTo>
                  <a:pt x="973374" y="972955"/>
                </a:lnTo>
                <a:lnTo>
                  <a:pt x="970833" y="970415"/>
                </a:lnTo>
                <a:close/>
              </a:path>
              <a:path w="2324100" h="2323465">
                <a:moveTo>
                  <a:pt x="973374" y="972955"/>
                </a:moveTo>
                <a:lnTo>
                  <a:pt x="954489" y="972955"/>
                </a:lnTo>
                <a:lnTo>
                  <a:pt x="958297" y="976765"/>
                </a:lnTo>
                <a:lnTo>
                  <a:pt x="977186" y="976765"/>
                </a:lnTo>
                <a:lnTo>
                  <a:pt x="973374" y="972955"/>
                </a:lnTo>
                <a:close/>
              </a:path>
              <a:path w="2324100" h="2323465">
                <a:moveTo>
                  <a:pt x="977186" y="976765"/>
                </a:moveTo>
                <a:lnTo>
                  <a:pt x="958297" y="976765"/>
                </a:lnTo>
                <a:lnTo>
                  <a:pt x="960836" y="979305"/>
                </a:lnTo>
                <a:lnTo>
                  <a:pt x="979727" y="979305"/>
                </a:lnTo>
                <a:lnTo>
                  <a:pt x="977186" y="976765"/>
                </a:lnTo>
                <a:close/>
              </a:path>
              <a:path w="2324100" h="2323465">
                <a:moveTo>
                  <a:pt x="979727" y="979305"/>
                </a:moveTo>
                <a:lnTo>
                  <a:pt x="960836" y="979305"/>
                </a:lnTo>
                <a:lnTo>
                  <a:pt x="990033" y="1008515"/>
                </a:lnTo>
                <a:lnTo>
                  <a:pt x="1008950" y="1008515"/>
                </a:lnTo>
                <a:lnTo>
                  <a:pt x="979727" y="979305"/>
                </a:lnTo>
                <a:close/>
              </a:path>
              <a:path w="2324100" h="2323465">
                <a:moveTo>
                  <a:pt x="1008950" y="1008515"/>
                </a:moveTo>
                <a:lnTo>
                  <a:pt x="990033" y="1008515"/>
                </a:lnTo>
                <a:lnTo>
                  <a:pt x="1015422" y="1033915"/>
                </a:lnTo>
                <a:lnTo>
                  <a:pt x="1034361" y="1033915"/>
                </a:lnTo>
                <a:lnTo>
                  <a:pt x="1008950" y="1008515"/>
                </a:lnTo>
                <a:close/>
              </a:path>
              <a:path w="2324100" h="2323465">
                <a:moveTo>
                  <a:pt x="1034361" y="1033915"/>
                </a:moveTo>
                <a:lnTo>
                  <a:pt x="1015422" y="1033915"/>
                </a:lnTo>
                <a:lnTo>
                  <a:pt x="1043350" y="1061855"/>
                </a:lnTo>
                <a:lnTo>
                  <a:pt x="1062313" y="1061855"/>
                </a:lnTo>
                <a:lnTo>
                  <a:pt x="1034361" y="1033915"/>
                </a:lnTo>
                <a:close/>
              </a:path>
              <a:path w="2324100" h="2323465">
                <a:moveTo>
                  <a:pt x="1062313" y="1061855"/>
                </a:moveTo>
                <a:lnTo>
                  <a:pt x="1043350" y="1061855"/>
                </a:lnTo>
                <a:lnTo>
                  <a:pt x="1085242" y="1103765"/>
                </a:lnTo>
                <a:lnTo>
                  <a:pt x="1104241" y="1103765"/>
                </a:lnTo>
                <a:lnTo>
                  <a:pt x="1062313" y="1061855"/>
                </a:lnTo>
                <a:close/>
              </a:path>
              <a:path w="2324100" h="2323465">
                <a:moveTo>
                  <a:pt x="1104241" y="1103765"/>
                </a:moveTo>
                <a:lnTo>
                  <a:pt x="1085242" y="1103765"/>
                </a:lnTo>
                <a:lnTo>
                  <a:pt x="1091590" y="1110115"/>
                </a:lnTo>
                <a:lnTo>
                  <a:pt x="1110593" y="1110115"/>
                </a:lnTo>
                <a:lnTo>
                  <a:pt x="1104241" y="1103765"/>
                </a:lnTo>
                <a:close/>
              </a:path>
              <a:path w="2324100" h="2323465">
                <a:moveTo>
                  <a:pt x="1110593" y="1110115"/>
                </a:moveTo>
                <a:lnTo>
                  <a:pt x="1091590" y="1110115"/>
                </a:lnTo>
                <a:lnTo>
                  <a:pt x="1144907" y="1163455"/>
                </a:lnTo>
                <a:lnTo>
                  <a:pt x="1163956" y="1163455"/>
                </a:lnTo>
                <a:lnTo>
                  <a:pt x="1110593" y="1110115"/>
                </a:lnTo>
                <a:close/>
              </a:path>
              <a:path w="2324100" h="2323465">
                <a:moveTo>
                  <a:pt x="1163956" y="1163455"/>
                </a:moveTo>
                <a:lnTo>
                  <a:pt x="1144907" y="1163455"/>
                </a:lnTo>
                <a:lnTo>
                  <a:pt x="1195685" y="1214255"/>
                </a:lnTo>
                <a:lnTo>
                  <a:pt x="1214778" y="1214255"/>
                </a:lnTo>
                <a:lnTo>
                  <a:pt x="1163956" y="1163455"/>
                </a:lnTo>
                <a:close/>
              </a:path>
              <a:path w="2324100" h="2323465">
                <a:moveTo>
                  <a:pt x="1214778" y="1214255"/>
                </a:moveTo>
                <a:lnTo>
                  <a:pt x="1195685" y="1214255"/>
                </a:lnTo>
                <a:lnTo>
                  <a:pt x="1199493" y="1218065"/>
                </a:lnTo>
                <a:lnTo>
                  <a:pt x="1218590" y="1218065"/>
                </a:lnTo>
                <a:lnTo>
                  <a:pt x="1214778" y="1214255"/>
                </a:lnTo>
                <a:close/>
              </a:path>
              <a:path w="2324100" h="2323465">
                <a:moveTo>
                  <a:pt x="1218590" y="1218065"/>
                </a:moveTo>
                <a:lnTo>
                  <a:pt x="1199493" y="1218065"/>
                </a:lnTo>
                <a:lnTo>
                  <a:pt x="1218535" y="1237115"/>
                </a:lnTo>
                <a:lnTo>
                  <a:pt x="1237648" y="1237115"/>
                </a:lnTo>
                <a:lnTo>
                  <a:pt x="1218590" y="1218065"/>
                </a:lnTo>
                <a:close/>
              </a:path>
              <a:path w="2324100" h="2323465">
                <a:moveTo>
                  <a:pt x="1237648" y="1237115"/>
                </a:moveTo>
                <a:lnTo>
                  <a:pt x="1218535" y="1237115"/>
                </a:lnTo>
                <a:lnTo>
                  <a:pt x="1227421" y="1246005"/>
                </a:lnTo>
                <a:lnTo>
                  <a:pt x="1246542" y="1246005"/>
                </a:lnTo>
                <a:lnTo>
                  <a:pt x="1237648" y="1237115"/>
                </a:lnTo>
                <a:close/>
              </a:path>
              <a:path w="2324100" h="2323465">
                <a:moveTo>
                  <a:pt x="1246542" y="1246005"/>
                </a:moveTo>
                <a:lnTo>
                  <a:pt x="1227421" y="1246005"/>
                </a:lnTo>
                <a:lnTo>
                  <a:pt x="1231229" y="1249815"/>
                </a:lnTo>
                <a:lnTo>
                  <a:pt x="1250354" y="1249815"/>
                </a:lnTo>
                <a:lnTo>
                  <a:pt x="1246542" y="1246005"/>
                </a:lnTo>
                <a:close/>
              </a:path>
              <a:path w="2324100" h="2323465">
                <a:moveTo>
                  <a:pt x="1250354" y="1249815"/>
                </a:moveTo>
                <a:lnTo>
                  <a:pt x="1231229" y="1249815"/>
                </a:lnTo>
                <a:lnTo>
                  <a:pt x="1237577" y="1256165"/>
                </a:lnTo>
                <a:lnTo>
                  <a:pt x="1256706" y="1256165"/>
                </a:lnTo>
                <a:lnTo>
                  <a:pt x="1250354" y="1249815"/>
                </a:lnTo>
                <a:close/>
              </a:path>
              <a:path w="2324100" h="2323465">
                <a:moveTo>
                  <a:pt x="1256706" y="1256165"/>
                </a:moveTo>
                <a:lnTo>
                  <a:pt x="1237577" y="1256165"/>
                </a:lnTo>
                <a:lnTo>
                  <a:pt x="1250271" y="1268865"/>
                </a:lnTo>
                <a:lnTo>
                  <a:pt x="1269412" y="1268865"/>
                </a:lnTo>
                <a:lnTo>
                  <a:pt x="1256706" y="1256165"/>
                </a:lnTo>
                <a:close/>
              </a:path>
              <a:path w="2324100" h="2323465">
                <a:moveTo>
                  <a:pt x="1269412" y="1268865"/>
                </a:moveTo>
                <a:lnTo>
                  <a:pt x="1250271" y="1268865"/>
                </a:lnTo>
                <a:lnTo>
                  <a:pt x="1262966" y="1281565"/>
                </a:lnTo>
                <a:lnTo>
                  <a:pt x="1282117" y="1281565"/>
                </a:lnTo>
                <a:lnTo>
                  <a:pt x="1269412" y="1268865"/>
                </a:lnTo>
                <a:close/>
              </a:path>
              <a:path w="2324100" h="2323465">
                <a:moveTo>
                  <a:pt x="1282117" y="1281565"/>
                </a:moveTo>
                <a:lnTo>
                  <a:pt x="1262966" y="1281565"/>
                </a:lnTo>
                <a:lnTo>
                  <a:pt x="1278199" y="1296805"/>
                </a:lnTo>
                <a:lnTo>
                  <a:pt x="1297364" y="1296805"/>
                </a:lnTo>
                <a:lnTo>
                  <a:pt x="1282117" y="1281565"/>
                </a:lnTo>
                <a:close/>
              </a:path>
              <a:path w="2324100" h="2323465">
                <a:moveTo>
                  <a:pt x="1297364" y="1296805"/>
                </a:moveTo>
                <a:lnTo>
                  <a:pt x="1278199" y="1296805"/>
                </a:lnTo>
                <a:lnTo>
                  <a:pt x="1294702" y="1313315"/>
                </a:lnTo>
                <a:lnTo>
                  <a:pt x="1313881" y="1313315"/>
                </a:lnTo>
                <a:lnTo>
                  <a:pt x="1297364" y="1296805"/>
                </a:lnTo>
                <a:close/>
              </a:path>
              <a:path w="2324100" h="2323465">
                <a:moveTo>
                  <a:pt x="1313881" y="1313315"/>
                </a:moveTo>
                <a:lnTo>
                  <a:pt x="1294702" y="1313315"/>
                </a:lnTo>
                <a:lnTo>
                  <a:pt x="1326438" y="1345065"/>
                </a:lnTo>
                <a:lnTo>
                  <a:pt x="1345645" y="1345065"/>
                </a:lnTo>
                <a:lnTo>
                  <a:pt x="1313881" y="1313315"/>
                </a:lnTo>
                <a:close/>
              </a:path>
              <a:path w="2324100" h="2323465">
                <a:moveTo>
                  <a:pt x="1345645" y="1345065"/>
                </a:moveTo>
                <a:lnTo>
                  <a:pt x="1326438" y="1345065"/>
                </a:lnTo>
                <a:lnTo>
                  <a:pt x="1358175" y="1376815"/>
                </a:lnTo>
                <a:lnTo>
                  <a:pt x="1377408" y="1376815"/>
                </a:lnTo>
                <a:lnTo>
                  <a:pt x="1345645" y="1345065"/>
                </a:lnTo>
                <a:close/>
              </a:path>
              <a:path w="2324100" h="2323465">
                <a:moveTo>
                  <a:pt x="1377408" y="1376815"/>
                </a:moveTo>
                <a:lnTo>
                  <a:pt x="1358175" y="1376815"/>
                </a:lnTo>
                <a:lnTo>
                  <a:pt x="1377217" y="1395865"/>
                </a:lnTo>
                <a:lnTo>
                  <a:pt x="1396467" y="1395865"/>
                </a:lnTo>
                <a:lnTo>
                  <a:pt x="1377408" y="1376815"/>
                </a:lnTo>
                <a:close/>
              </a:path>
              <a:path w="2324100" h="2323465">
                <a:moveTo>
                  <a:pt x="1396467" y="1395865"/>
                </a:moveTo>
                <a:lnTo>
                  <a:pt x="1377217" y="1395865"/>
                </a:lnTo>
                <a:lnTo>
                  <a:pt x="1389911" y="1408565"/>
                </a:lnTo>
                <a:lnTo>
                  <a:pt x="1409172" y="1408565"/>
                </a:lnTo>
                <a:lnTo>
                  <a:pt x="1396467" y="1395865"/>
                </a:lnTo>
                <a:close/>
              </a:path>
              <a:path w="2324100" h="2323465">
                <a:moveTo>
                  <a:pt x="1409172" y="1408565"/>
                </a:moveTo>
                <a:lnTo>
                  <a:pt x="1389911" y="1408565"/>
                </a:lnTo>
                <a:lnTo>
                  <a:pt x="1405145" y="1423805"/>
                </a:lnTo>
                <a:lnTo>
                  <a:pt x="1424419" y="1423805"/>
                </a:lnTo>
                <a:lnTo>
                  <a:pt x="1409172" y="1408565"/>
                </a:lnTo>
                <a:close/>
              </a:path>
              <a:path w="2324100" h="2323465">
                <a:moveTo>
                  <a:pt x="1424419" y="1423805"/>
                </a:moveTo>
                <a:lnTo>
                  <a:pt x="1405145" y="1423805"/>
                </a:lnTo>
                <a:lnTo>
                  <a:pt x="1408953" y="1427615"/>
                </a:lnTo>
                <a:lnTo>
                  <a:pt x="1428230" y="1427615"/>
                </a:lnTo>
                <a:lnTo>
                  <a:pt x="1424419" y="1423805"/>
                </a:lnTo>
                <a:close/>
              </a:path>
              <a:path w="2324100" h="2323465">
                <a:moveTo>
                  <a:pt x="1428230" y="1427615"/>
                </a:moveTo>
                <a:lnTo>
                  <a:pt x="1408953" y="1427615"/>
                </a:lnTo>
                <a:lnTo>
                  <a:pt x="1424186" y="1442855"/>
                </a:lnTo>
                <a:lnTo>
                  <a:pt x="1443477" y="1442855"/>
                </a:lnTo>
                <a:lnTo>
                  <a:pt x="1428230" y="1427615"/>
                </a:lnTo>
                <a:close/>
              </a:path>
              <a:path w="2324100" h="2323465">
                <a:moveTo>
                  <a:pt x="1443477" y="1442855"/>
                </a:moveTo>
                <a:lnTo>
                  <a:pt x="1424186" y="1442855"/>
                </a:lnTo>
                <a:lnTo>
                  <a:pt x="1430534" y="1449205"/>
                </a:lnTo>
                <a:lnTo>
                  <a:pt x="1449830" y="1449205"/>
                </a:lnTo>
                <a:lnTo>
                  <a:pt x="1443477" y="1442855"/>
                </a:lnTo>
                <a:close/>
              </a:path>
              <a:path w="2324100" h="2323465">
                <a:moveTo>
                  <a:pt x="1449830" y="1449205"/>
                </a:moveTo>
                <a:lnTo>
                  <a:pt x="1430534" y="1449205"/>
                </a:lnTo>
                <a:lnTo>
                  <a:pt x="1443228" y="1461905"/>
                </a:lnTo>
                <a:lnTo>
                  <a:pt x="1462535" y="1461905"/>
                </a:lnTo>
                <a:lnTo>
                  <a:pt x="1449830" y="1449205"/>
                </a:lnTo>
                <a:close/>
              </a:path>
              <a:path w="2324100" h="2323465">
                <a:moveTo>
                  <a:pt x="1462535" y="1461905"/>
                </a:moveTo>
                <a:lnTo>
                  <a:pt x="1443228" y="1461905"/>
                </a:lnTo>
                <a:lnTo>
                  <a:pt x="1447037" y="1465715"/>
                </a:lnTo>
                <a:lnTo>
                  <a:pt x="1466347" y="1465715"/>
                </a:lnTo>
                <a:lnTo>
                  <a:pt x="1462535" y="1461905"/>
                </a:lnTo>
                <a:close/>
              </a:path>
              <a:path w="2324100" h="2323465">
                <a:moveTo>
                  <a:pt x="1466347" y="1465715"/>
                </a:moveTo>
                <a:lnTo>
                  <a:pt x="1447037" y="1465715"/>
                </a:lnTo>
                <a:lnTo>
                  <a:pt x="1453384" y="1472065"/>
                </a:lnTo>
                <a:lnTo>
                  <a:pt x="1472699" y="1472065"/>
                </a:lnTo>
                <a:lnTo>
                  <a:pt x="1466347" y="1465715"/>
                </a:lnTo>
                <a:close/>
              </a:path>
              <a:path w="2324100" h="2323465">
                <a:moveTo>
                  <a:pt x="1472699" y="1472065"/>
                </a:moveTo>
                <a:lnTo>
                  <a:pt x="1453384" y="1472065"/>
                </a:lnTo>
                <a:lnTo>
                  <a:pt x="1462270" y="1480955"/>
                </a:lnTo>
                <a:lnTo>
                  <a:pt x="1481593" y="1480955"/>
                </a:lnTo>
                <a:lnTo>
                  <a:pt x="1472699" y="1472065"/>
                </a:lnTo>
                <a:close/>
              </a:path>
              <a:path w="2324100" h="2323465">
                <a:moveTo>
                  <a:pt x="1481593" y="1480955"/>
                </a:moveTo>
                <a:lnTo>
                  <a:pt x="1462270" y="1480955"/>
                </a:lnTo>
                <a:lnTo>
                  <a:pt x="1474964" y="1493655"/>
                </a:lnTo>
                <a:lnTo>
                  <a:pt x="1494299" y="1493655"/>
                </a:lnTo>
                <a:lnTo>
                  <a:pt x="1481593" y="1480955"/>
                </a:lnTo>
                <a:close/>
              </a:path>
              <a:path w="2324100" h="2323465">
                <a:moveTo>
                  <a:pt x="1494299" y="1493655"/>
                </a:moveTo>
                <a:lnTo>
                  <a:pt x="1474964" y="1493655"/>
                </a:lnTo>
                <a:lnTo>
                  <a:pt x="1481312" y="1500005"/>
                </a:lnTo>
                <a:lnTo>
                  <a:pt x="1500651" y="1500005"/>
                </a:lnTo>
                <a:lnTo>
                  <a:pt x="1494299" y="1493655"/>
                </a:lnTo>
                <a:close/>
              </a:path>
              <a:path w="2324100" h="2323465">
                <a:moveTo>
                  <a:pt x="1500651" y="1500005"/>
                </a:moveTo>
                <a:lnTo>
                  <a:pt x="1481312" y="1500005"/>
                </a:lnTo>
                <a:lnTo>
                  <a:pt x="1487659" y="1506355"/>
                </a:lnTo>
                <a:lnTo>
                  <a:pt x="1507004" y="1506355"/>
                </a:lnTo>
                <a:lnTo>
                  <a:pt x="1500651" y="1500005"/>
                </a:lnTo>
                <a:close/>
              </a:path>
              <a:path w="2324100" h="2323465">
                <a:moveTo>
                  <a:pt x="1507004" y="1506355"/>
                </a:moveTo>
                <a:lnTo>
                  <a:pt x="1487659" y="1506355"/>
                </a:lnTo>
                <a:lnTo>
                  <a:pt x="1494006" y="1512705"/>
                </a:lnTo>
                <a:lnTo>
                  <a:pt x="1513357" y="1512705"/>
                </a:lnTo>
                <a:lnTo>
                  <a:pt x="1507004" y="1506355"/>
                </a:lnTo>
                <a:close/>
              </a:path>
              <a:path w="2324100" h="2323465">
                <a:moveTo>
                  <a:pt x="2124490" y="2123575"/>
                </a:moveTo>
                <a:lnTo>
                  <a:pt x="2104613" y="2123575"/>
                </a:lnTo>
                <a:lnTo>
                  <a:pt x="2303917" y="2322965"/>
                </a:lnTo>
                <a:lnTo>
                  <a:pt x="2323966" y="2322965"/>
                </a:lnTo>
                <a:lnTo>
                  <a:pt x="2124490" y="2123575"/>
                </a:lnTo>
                <a:close/>
              </a:path>
              <a:path w="2324100" h="2323465">
                <a:moveTo>
                  <a:pt x="2121949" y="2121035"/>
                </a:moveTo>
                <a:lnTo>
                  <a:pt x="2102074" y="2121035"/>
                </a:lnTo>
                <a:lnTo>
                  <a:pt x="2103344" y="2122305"/>
                </a:lnTo>
                <a:lnTo>
                  <a:pt x="2123220" y="2122305"/>
                </a:lnTo>
                <a:lnTo>
                  <a:pt x="2121949" y="2121035"/>
                </a:lnTo>
                <a:close/>
              </a:path>
              <a:path w="2324100" h="2323465">
                <a:moveTo>
                  <a:pt x="2118137" y="2117225"/>
                </a:moveTo>
                <a:lnTo>
                  <a:pt x="2098266" y="2117225"/>
                </a:lnTo>
                <a:lnTo>
                  <a:pt x="2100805" y="2119765"/>
                </a:lnTo>
                <a:lnTo>
                  <a:pt x="2120678" y="2119765"/>
                </a:lnTo>
                <a:lnTo>
                  <a:pt x="2118137" y="2117225"/>
                </a:lnTo>
                <a:close/>
              </a:path>
              <a:path w="2324100" h="2323465">
                <a:moveTo>
                  <a:pt x="2115596" y="2114685"/>
                </a:moveTo>
                <a:lnTo>
                  <a:pt x="2095727" y="2114685"/>
                </a:lnTo>
                <a:lnTo>
                  <a:pt x="2096996" y="2115955"/>
                </a:lnTo>
                <a:lnTo>
                  <a:pt x="2116867" y="2115955"/>
                </a:lnTo>
                <a:lnTo>
                  <a:pt x="2115596" y="2114685"/>
                </a:lnTo>
                <a:close/>
              </a:path>
              <a:path w="2324100" h="2323465">
                <a:moveTo>
                  <a:pt x="2111785" y="2110875"/>
                </a:moveTo>
                <a:lnTo>
                  <a:pt x="2091919" y="2110875"/>
                </a:lnTo>
                <a:lnTo>
                  <a:pt x="2094458" y="2113415"/>
                </a:lnTo>
                <a:lnTo>
                  <a:pt x="2114326" y="2113415"/>
                </a:lnTo>
                <a:lnTo>
                  <a:pt x="2111785" y="2110875"/>
                </a:lnTo>
                <a:close/>
              </a:path>
              <a:path w="2324100" h="2323465">
                <a:moveTo>
                  <a:pt x="2109244" y="2108335"/>
                </a:moveTo>
                <a:lnTo>
                  <a:pt x="2089380" y="2108335"/>
                </a:lnTo>
                <a:lnTo>
                  <a:pt x="2090649" y="2109605"/>
                </a:lnTo>
                <a:lnTo>
                  <a:pt x="2110514" y="2109605"/>
                </a:lnTo>
                <a:lnTo>
                  <a:pt x="2109244" y="2108335"/>
                </a:lnTo>
                <a:close/>
              </a:path>
              <a:path w="2324100" h="2323465">
                <a:moveTo>
                  <a:pt x="2105432" y="2104525"/>
                </a:moveTo>
                <a:lnTo>
                  <a:pt x="2085571" y="2104525"/>
                </a:lnTo>
                <a:lnTo>
                  <a:pt x="2088110" y="2107065"/>
                </a:lnTo>
                <a:lnTo>
                  <a:pt x="2107973" y="2107065"/>
                </a:lnTo>
                <a:lnTo>
                  <a:pt x="2105432" y="2104525"/>
                </a:lnTo>
                <a:close/>
              </a:path>
              <a:path w="2324100" h="2323465">
                <a:moveTo>
                  <a:pt x="2102891" y="2101985"/>
                </a:moveTo>
                <a:lnTo>
                  <a:pt x="2083032" y="2101985"/>
                </a:lnTo>
                <a:lnTo>
                  <a:pt x="2084302" y="2103255"/>
                </a:lnTo>
                <a:lnTo>
                  <a:pt x="2104161" y="2103255"/>
                </a:lnTo>
                <a:lnTo>
                  <a:pt x="2102891" y="2101985"/>
                </a:lnTo>
                <a:close/>
              </a:path>
              <a:path w="2324100" h="2323465">
                <a:moveTo>
                  <a:pt x="2099079" y="2098175"/>
                </a:moveTo>
                <a:lnTo>
                  <a:pt x="2079224" y="2098175"/>
                </a:lnTo>
                <a:lnTo>
                  <a:pt x="2081763" y="2100715"/>
                </a:lnTo>
                <a:lnTo>
                  <a:pt x="2101620" y="2100715"/>
                </a:lnTo>
                <a:lnTo>
                  <a:pt x="2099079" y="2098175"/>
                </a:lnTo>
                <a:close/>
              </a:path>
              <a:path w="2324100" h="2323465">
                <a:moveTo>
                  <a:pt x="2096538" y="2095635"/>
                </a:moveTo>
                <a:lnTo>
                  <a:pt x="2076685" y="2095635"/>
                </a:lnTo>
                <a:lnTo>
                  <a:pt x="2077955" y="2096905"/>
                </a:lnTo>
                <a:lnTo>
                  <a:pt x="2097809" y="2096905"/>
                </a:lnTo>
                <a:lnTo>
                  <a:pt x="2096538" y="2095635"/>
                </a:lnTo>
                <a:close/>
              </a:path>
              <a:path w="2324100" h="2323465">
                <a:moveTo>
                  <a:pt x="2092726" y="2091825"/>
                </a:moveTo>
                <a:lnTo>
                  <a:pt x="2072877" y="2091825"/>
                </a:lnTo>
                <a:lnTo>
                  <a:pt x="2075416" y="2094365"/>
                </a:lnTo>
                <a:lnTo>
                  <a:pt x="2095267" y="2094365"/>
                </a:lnTo>
                <a:lnTo>
                  <a:pt x="2092726" y="2091825"/>
                </a:lnTo>
                <a:close/>
              </a:path>
              <a:path w="2324100" h="2323465">
                <a:moveTo>
                  <a:pt x="2090185" y="2089285"/>
                </a:moveTo>
                <a:lnTo>
                  <a:pt x="2070338" y="2089285"/>
                </a:lnTo>
                <a:lnTo>
                  <a:pt x="2071607" y="2090555"/>
                </a:lnTo>
                <a:lnTo>
                  <a:pt x="2091456" y="2090555"/>
                </a:lnTo>
                <a:lnTo>
                  <a:pt x="2090185" y="2089285"/>
                </a:lnTo>
                <a:close/>
              </a:path>
              <a:path w="2324100" h="2323465">
                <a:moveTo>
                  <a:pt x="2086374" y="2085475"/>
                </a:moveTo>
                <a:lnTo>
                  <a:pt x="2066530" y="2085475"/>
                </a:lnTo>
                <a:lnTo>
                  <a:pt x="2069069" y="2088015"/>
                </a:lnTo>
                <a:lnTo>
                  <a:pt x="2088915" y="2088015"/>
                </a:lnTo>
                <a:lnTo>
                  <a:pt x="2086374" y="2085475"/>
                </a:lnTo>
                <a:close/>
              </a:path>
              <a:path w="2324100" h="2323465">
                <a:moveTo>
                  <a:pt x="2083833" y="2082935"/>
                </a:moveTo>
                <a:lnTo>
                  <a:pt x="2063991" y="2082935"/>
                </a:lnTo>
                <a:lnTo>
                  <a:pt x="2065260" y="2084205"/>
                </a:lnTo>
                <a:lnTo>
                  <a:pt x="2085103" y="2084205"/>
                </a:lnTo>
                <a:lnTo>
                  <a:pt x="2083833" y="2082935"/>
                </a:lnTo>
                <a:close/>
              </a:path>
              <a:path w="2324100" h="2323465">
                <a:moveTo>
                  <a:pt x="2080021" y="2079125"/>
                </a:moveTo>
                <a:lnTo>
                  <a:pt x="2060182" y="2079125"/>
                </a:lnTo>
                <a:lnTo>
                  <a:pt x="2062721" y="2081665"/>
                </a:lnTo>
                <a:lnTo>
                  <a:pt x="2082562" y="2081665"/>
                </a:lnTo>
                <a:lnTo>
                  <a:pt x="2080021" y="2079125"/>
                </a:lnTo>
                <a:close/>
              </a:path>
              <a:path w="2324100" h="2323465">
                <a:moveTo>
                  <a:pt x="2077480" y="2076585"/>
                </a:moveTo>
                <a:lnTo>
                  <a:pt x="2057643" y="2076585"/>
                </a:lnTo>
                <a:lnTo>
                  <a:pt x="2058913" y="2077855"/>
                </a:lnTo>
                <a:lnTo>
                  <a:pt x="2078750" y="2077855"/>
                </a:lnTo>
                <a:lnTo>
                  <a:pt x="2077480" y="2076585"/>
                </a:lnTo>
                <a:close/>
              </a:path>
              <a:path w="2324100" h="2323465">
                <a:moveTo>
                  <a:pt x="2073668" y="2072775"/>
                </a:moveTo>
                <a:lnTo>
                  <a:pt x="2053835" y="2072775"/>
                </a:lnTo>
                <a:lnTo>
                  <a:pt x="2056374" y="2075315"/>
                </a:lnTo>
                <a:lnTo>
                  <a:pt x="2076209" y="2075315"/>
                </a:lnTo>
                <a:lnTo>
                  <a:pt x="2073668" y="2072775"/>
                </a:lnTo>
                <a:close/>
              </a:path>
              <a:path w="2324100" h="2323465">
                <a:moveTo>
                  <a:pt x="2071127" y="2070235"/>
                </a:moveTo>
                <a:lnTo>
                  <a:pt x="2051296" y="2070235"/>
                </a:lnTo>
                <a:lnTo>
                  <a:pt x="2052566" y="2071505"/>
                </a:lnTo>
                <a:lnTo>
                  <a:pt x="2072398" y="2071505"/>
                </a:lnTo>
                <a:lnTo>
                  <a:pt x="2071127" y="2070235"/>
                </a:lnTo>
                <a:close/>
              </a:path>
              <a:path w="2324100" h="2323465">
                <a:moveTo>
                  <a:pt x="2067315" y="2066425"/>
                </a:moveTo>
                <a:lnTo>
                  <a:pt x="2047488" y="2066425"/>
                </a:lnTo>
                <a:lnTo>
                  <a:pt x="2050027" y="2068965"/>
                </a:lnTo>
                <a:lnTo>
                  <a:pt x="2069857" y="2068965"/>
                </a:lnTo>
                <a:lnTo>
                  <a:pt x="2067315" y="2066425"/>
                </a:lnTo>
                <a:close/>
              </a:path>
              <a:path w="2324100" h="2323465">
                <a:moveTo>
                  <a:pt x="2064774" y="2063885"/>
                </a:moveTo>
                <a:lnTo>
                  <a:pt x="2044949" y="2063885"/>
                </a:lnTo>
                <a:lnTo>
                  <a:pt x="2046218" y="2065155"/>
                </a:lnTo>
                <a:lnTo>
                  <a:pt x="2066045" y="2065155"/>
                </a:lnTo>
                <a:lnTo>
                  <a:pt x="2064774" y="2063885"/>
                </a:lnTo>
                <a:close/>
              </a:path>
              <a:path w="2324100" h="2323465">
                <a:moveTo>
                  <a:pt x="2060963" y="2060075"/>
                </a:moveTo>
                <a:lnTo>
                  <a:pt x="2041141" y="2060075"/>
                </a:lnTo>
                <a:lnTo>
                  <a:pt x="2043679" y="2062615"/>
                </a:lnTo>
                <a:lnTo>
                  <a:pt x="2063504" y="2062615"/>
                </a:lnTo>
                <a:lnTo>
                  <a:pt x="2060963" y="2060075"/>
                </a:lnTo>
                <a:close/>
              </a:path>
              <a:path w="2324100" h="2323465">
                <a:moveTo>
                  <a:pt x="2058422" y="2057535"/>
                </a:moveTo>
                <a:lnTo>
                  <a:pt x="2038602" y="2057535"/>
                </a:lnTo>
                <a:lnTo>
                  <a:pt x="2039871" y="2058805"/>
                </a:lnTo>
                <a:lnTo>
                  <a:pt x="2059692" y="2058805"/>
                </a:lnTo>
                <a:lnTo>
                  <a:pt x="2058422" y="2057535"/>
                </a:lnTo>
                <a:close/>
              </a:path>
              <a:path w="2324100" h="2323465">
                <a:moveTo>
                  <a:pt x="2054610" y="2053725"/>
                </a:moveTo>
                <a:lnTo>
                  <a:pt x="2034793" y="2053725"/>
                </a:lnTo>
                <a:lnTo>
                  <a:pt x="2037332" y="2056265"/>
                </a:lnTo>
                <a:lnTo>
                  <a:pt x="2057151" y="2056265"/>
                </a:lnTo>
                <a:lnTo>
                  <a:pt x="2054610" y="2053725"/>
                </a:lnTo>
                <a:close/>
              </a:path>
              <a:path w="2324100" h="2323465">
                <a:moveTo>
                  <a:pt x="2052069" y="2051185"/>
                </a:moveTo>
                <a:lnTo>
                  <a:pt x="2032254" y="2051185"/>
                </a:lnTo>
                <a:lnTo>
                  <a:pt x="2033524" y="2052455"/>
                </a:lnTo>
                <a:lnTo>
                  <a:pt x="2053339" y="2052455"/>
                </a:lnTo>
                <a:lnTo>
                  <a:pt x="2052069" y="2051185"/>
                </a:lnTo>
                <a:close/>
              </a:path>
              <a:path w="2324100" h="2323465">
                <a:moveTo>
                  <a:pt x="2048257" y="2047375"/>
                </a:moveTo>
                <a:lnTo>
                  <a:pt x="2028446" y="2047375"/>
                </a:lnTo>
                <a:lnTo>
                  <a:pt x="2030985" y="2049915"/>
                </a:lnTo>
                <a:lnTo>
                  <a:pt x="2050798" y="2049915"/>
                </a:lnTo>
                <a:lnTo>
                  <a:pt x="2048257" y="2047375"/>
                </a:lnTo>
                <a:close/>
              </a:path>
              <a:path w="2324100" h="2323465">
                <a:moveTo>
                  <a:pt x="2045716" y="2044835"/>
                </a:moveTo>
                <a:lnTo>
                  <a:pt x="2025907" y="2044835"/>
                </a:lnTo>
                <a:lnTo>
                  <a:pt x="2027177" y="2046105"/>
                </a:lnTo>
                <a:lnTo>
                  <a:pt x="2046987" y="2046105"/>
                </a:lnTo>
                <a:lnTo>
                  <a:pt x="2045716" y="2044835"/>
                </a:lnTo>
                <a:close/>
              </a:path>
              <a:path w="2324100" h="2323465">
                <a:moveTo>
                  <a:pt x="2041905" y="2041025"/>
                </a:moveTo>
                <a:lnTo>
                  <a:pt x="2022099" y="2041025"/>
                </a:lnTo>
                <a:lnTo>
                  <a:pt x="2024638" y="2043565"/>
                </a:lnTo>
                <a:lnTo>
                  <a:pt x="2044446" y="2043565"/>
                </a:lnTo>
                <a:lnTo>
                  <a:pt x="2041905" y="2041025"/>
                </a:lnTo>
                <a:close/>
              </a:path>
              <a:path w="2324100" h="2323465">
                <a:moveTo>
                  <a:pt x="2039363" y="2038485"/>
                </a:moveTo>
                <a:lnTo>
                  <a:pt x="2019560" y="2038485"/>
                </a:lnTo>
                <a:lnTo>
                  <a:pt x="2020829" y="2039755"/>
                </a:lnTo>
                <a:lnTo>
                  <a:pt x="2040634" y="2039755"/>
                </a:lnTo>
                <a:lnTo>
                  <a:pt x="2039363" y="2038485"/>
                </a:lnTo>
                <a:close/>
              </a:path>
              <a:path w="2324100" h="2323465">
                <a:moveTo>
                  <a:pt x="2035552" y="2034675"/>
                </a:moveTo>
                <a:lnTo>
                  <a:pt x="2015751" y="2034675"/>
                </a:lnTo>
                <a:lnTo>
                  <a:pt x="2018290" y="2037215"/>
                </a:lnTo>
                <a:lnTo>
                  <a:pt x="2038093" y="2037215"/>
                </a:lnTo>
                <a:lnTo>
                  <a:pt x="2035552" y="2034675"/>
                </a:lnTo>
                <a:close/>
              </a:path>
              <a:path w="2324100" h="2323465">
                <a:moveTo>
                  <a:pt x="2033011" y="2032135"/>
                </a:moveTo>
                <a:lnTo>
                  <a:pt x="2013213" y="2032135"/>
                </a:lnTo>
                <a:lnTo>
                  <a:pt x="2014482" y="2033405"/>
                </a:lnTo>
                <a:lnTo>
                  <a:pt x="2034281" y="2033405"/>
                </a:lnTo>
                <a:lnTo>
                  <a:pt x="2033011" y="2032135"/>
                </a:lnTo>
                <a:close/>
              </a:path>
              <a:path w="2324100" h="2323465">
                <a:moveTo>
                  <a:pt x="2026658" y="2025785"/>
                </a:moveTo>
                <a:lnTo>
                  <a:pt x="2006865" y="2025785"/>
                </a:lnTo>
                <a:lnTo>
                  <a:pt x="2011943" y="2030865"/>
                </a:lnTo>
                <a:lnTo>
                  <a:pt x="2031740" y="2030865"/>
                </a:lnTo>
                <a:lnTo>
                  <a:pt x="2026658" y="2025785"/>
                </a:lnTo>
                <a:close/>
              </a:path>
              <a:path w="2324100" h="2323465">
                <a:moveTo>
                  <a:pt x="2022846" y="2021975"/>
                </a:moveTo>
                <a:lnTo>
                  <a:pt x="2003057" y="2021975"/>
                </a:lnTo>
                <a:lnTo>
                  <a:pt x="2005596" y="2024515"/>
                </a:lnTo>
                <a:lnTo>
                  <a:pt x="2025387" y="2024515"/>
                </a:lnTo>
                <a:lnTo>
                  <a:pt x="2022846" y="2021975"/>
                </a:lnTo>
                <a:close/>
              </a:path>
              <a:path w="2324100" h="2323465">
                <a:moveTo>
                  <a:pt x="2020305" y="2019435"/>
                </a:moveTo>
                <a:lnTo>
                  <a:pt x="2000518" y="2019435"/>
                </a:lnTo>
                <a:lnTo>
                  <a:pt x="2001788" y="2020705"/>
                </a:lnTo>
                <a:lnTo>
                  <a:pt x="2021576" y="2020705"/>
                </a:lnTo>
                <a:lnTo>
                  <a:pt x="2020305" y="2019435"/>
                </a:lnTo>
                <a:close/>
              </a:path>
              <a:path w="2324100" h="2323465">
                <a:moveTo>
                  <a:pt x="2016494" y="2015625"/>
                </a:moveTo>
                <a:lnTo>
                  <a:pt x="1996710" y="2015625"/>
                </a:lnTo>
                <a:lnTo>
                  <a:pt x="1999249" y="2018165"/>
                </a:lnTo>
                <a:lnTo>
                  <a:pt x="2019035" y="2018165"/>
                </a:lnTo>
                <a:lnTo>
                  <a:pt x="2016494" y="2015625"/>
                </a:lnTo>
                <a:close/>
              </a:path>
              <a:path w="2324100" h="2323465">
                <a:moveTo>
                  <a:pt x="2013952" y="2013085"/>
                </a:moveTo>
                <a:lnTo>
                  <a:pt x="1994171" y="2013085"/>
                </a:lnTo>
                <a:lnTo>
                  <a:pt x="1995440" y="2014355"/>
                </a:lnTo>
                <a:lnTo>
                  <a:pt x="2015223" y="2014355"/>
                </a:lnTo>
                <a:lnTo>
                  <a:pt x="2013952" y="2013085"/>
                </a:lnTo>
                <a:close/>
              </a:path>
              <a:path w="2324100" h="2323465">
                <a:moveTo>
                  <a:pt x="2010141" y="2009275"/>
                </a:moveTo>
                <a:lnTo>
                  <a:pt x="1990362" y="2009275"/>
                </a:lnTo>
                <a:lnTo>
                  <a:pt x="1992901" y="2011815"/>
                </a:lnTo>
                <a:lnTo>
                  <a:pt x="2012682" y="2011815"/>
                </a:lnTo>
                <a:lnTo>
                  <a:pt x="2010141" y="2009275"/>
                </a:lnTo>
                <a:close/>
              </a:path>
              <a:path w="2324100" h="2323465">
                <a:moveTo>
                  <a:pt x="2007600" y="2006735"/>
                </a:moveTo>
                <a:lnTo>
                  <a:pt x="1987824" y="2006735"/>
                </a:lnTo>
                <a:lnTo>
                  <a:pt x="1989093" y="2008005"/>
                </a:lnTo>
                <a:lnTo>
                  <a:pt x="2008870" y="2008005"/>
                </a:lnTo>
                <a:lnTo>
                  <a:pt x="2007600" y="2006735"/>
                </a:lnTo>
                <a:close/>
              </a:path>
              <a:path w="2324100" h="2323465">
                <a:moveTo>
                  <a:pt x="2003788" y="2002925"/>
                </a:moveTo>
                <a:lnTo>
                  <a:pt x="1984015" y="2002925"/>
                </a:lnTo>
                <a:lnTo>
                  <a:pt x="1986554" y="2005465"/>
                </a:lnTo>
                <a:lnTo>
                  <a:pt x="2006329" y="2005465"/>
                </a:lnTo>
                <a:lnTo>
                  <a:pt x="2003788" y="2002925"/>
                </a:lnTo>
                <a:close/>
              </a:path>
              <a:path w="2324100" h="2323465">
                <a:moveTo>
                  <a:pt x="2001247" y="2000385"/>
                </a:moveTo>
                <a:lnTo>
                  <a:pt x="1981476" y="2000385"/>
                </a:lnTo>
                <a:lnTo>
                  <a:pt x="1982746" y="2001655"/>
                </a:lnTo>
                <a:lnTo>
                  <a:pt x="2002518" y="2001655"/>
                </a:lnTo>
                <a:lnTo>
                  <a:pt x="2001247" y="2000385"/>
                </a:lnTo>
                <a:close/>
              </a:path>
              <a:path w="2324100" h="2323465">
                <a:moveTo>
                  <a:pt x="1997435" y="1996575"/>
                </a:moveTo>
                <a:lnTo>
                  <a:pt x="1977668" y="1996575"/>
                </a:lnTo>
                <a:lnTo>
                  <a:pt x="1980207" y="1999115"/>
                </a:lnTo>
                <a:lnTo>
                  <a:pt x="1999976" y="1999115"/>
                </a:lnTo>
                <a:lnTo>
                  <a:pt x="1997435" y="1996575"/>
                </a:lnTo>
                <a:close/>
              </a:path>
              <a:path w="2324100" h="2323465">
                <a:moveTo>
                  <a:pt x="1994894" y="1994035"/>
                </a:moveTo>
                <a:lnTo>
                  <a:pt x="1975129" y="1994035"/>
                </a:lnTo>
                <a:lnTo>
                  <a:pt x="1976398" y="1995305"/>
                </a:lnTo>
                <a:lnTo>
                  <a:pt x="1996165" y="1995305"/>
                </a:lnTo>
                <a:lnTo>
                  <a:pt x="1994894" y="1994035"/>
                </a:lnTo>
                <a:close/>
              </a:path>
              <a:path w="2324100" h="2323465">
                <a:moveTo>
                  <a:pt x="1991083" y="1990225"/>
                </a:moveTo>
                <a:lnTo>
                  <a:pt x="1971321" y="1990225"/>
                </a:lnTo>
                <a:lnTo>
                  <a:pt x="1973860" y="1992765"/>
                </a:lnTo>
                <a:lnTo>
                  <a:pt x="1993624" y="1992765"/>
                </a:lnTo>
                <a:lnTo>
                  <a:pt x="1991083" y="1990225"/>
                </a:lnTo>
                <a:close/>
              </a:path>
              <a:path w="2324100" h="2323465">
                <a:moveTo>
                  <a:pt x="1988542" y="1987685"/>
                </a:moveTo>
                <a:lnTo>
                  <a:pt x="1968782" y="1987685"/>
                </a:lnTo>
                <a:lnTo>
                  <a:pt x="1970051" y="1988955"/>
                </a:lnTo>
                <a:lnTo>
                  <a:pt x="1989812" y="1988955"/>
                </a:lnTo>
                <a:lnTo>
                  <a:pt x="1988542" y="1987685"/>
                </a:lnTo>
                <a:close/>
              </a:path>
              <a:path w="2324100" h="2323465">
                <a:moveTo>
                  <a:pt x="1984730" y="1983875"/>
                </a:moveTo>
                <a:lnTo>
                  <a:pt x="1964973" y="1983875"/>
                </a:lnTo>
                <a:lnTo>
                  <a:pt x="1967512" y="1986415"/>
                </a:lnTo>
                <a:lnTo>
                  <a:pt x="1987271" y="1986415"/>
                </a:lnTo>
                <a:lnTo>
                  <a:pt x="1984730" y="1983875"/>
                </a:lnTo>
                <a:close/>
              </a:path>
              <a:path w="2324100" h="2323465">
                <a:moveTo>
                  <a:pt x="1982189" y="1981335"/>
                </a:moveTo>
                <a:lnTo>
                  <a:pt x="1962434" y="1981335"/>
                </a:lnTo>
                <a:lnTo>
                  <a:pt x="1963704" y="1982605"/>
                </a:lnTo>
                <a:lnTo>
                  <a:pt x="1983459" y="1982605"/>
                </a:lnTo>
                <a:lnTo>
                  <a:pt x="1982189" y="1981335"/>
                </a:lnTo>
                <a:close/>
              </a:path>
              <a:path w="2324100" h="2323465">
                <a:moveTo>
                  <a:pt x="1978377" y="1977525"/>
                </a:moveTo>
                <a:lnTo>
                  <a:pt x="1958626" y="1977525"/>
                </a:lnTo>
                <a:lnTo>
                  <a:pt x="1961165" y="1980065"/>
                </a:lnTo>
                <a:lnTo>
                  <a:pt x="1980918" y="1980065"/>
                </a:lnTo>
                <a:lnTo>
                  <a:pt x="1978377" y="1977525"/>
                </a:lnTo>
                <a:close/>
              </a:path>
              <a:path w="2324100" h="2323465">
                <a:moveTo>
                  <a:pt x="1975836" y="1974985"/>
                </a:moveTo>
                <a:lnTo>
                  <a:pt x="1956087" y="1974985"/>
                </a:lnTo>
                <a:lnTo>
                  <a:pt x="1957357" y="1976255"/>
                </a:lnTo>
                <a:lnTo>
                  <a:pt x="1977107" y="1976255"/>
                </a:lnTo>
                <a:lnTo>
                  <a:pt x="1975836" y="1974985"/>
                </a:lnTo>
                <a:close/>
              </a:path>
              <a:path w="2324100" h="2323465">
                <a:moveTo>
                  <a:pt x="1972024" y="1971175"/>
                </a:moveTo>
                <a:lnTo>
                  <a:pt x="1952279" y="1971175"/>
                </a:lnTo>
                <a:lnTo>
                  <a:pt x="1954818" y="1973715"/>
                </a:lnTo>
                <a:lnTo>
                  <a:pt x="1974566" y="1973715"/>
                </a:lnTo>
                <a:lnTo>
                  <a:pt x="1972024" y="1971175"/>
                </a:lnTo>
                <a:close/>
              </a:path>
              <a:path w="2324100" h="2323465">
                <a:moveTo>
                  <a:pt x="1969483" y="1968635"/>
                </a:moveTo>
                <a:lnTo>
                  <a:pt x="1949740" y="1968635"/>
                </a:lnTo>
                <a:lnTo>
                  <a:pt x="1951009" y="1969905"/>
                </a:lnTo>
                <a:lnTo>
                  <a:pt x="1970754" y="1969905"/>
                </a:lnTo>
                <a:lnTo>
                  <a:pt x="1969483" y="1968635"/>
                </a:lnTo>
                <a:close/>
              </a:path>
              <a:path w="2324100" h="2323465">
                <a:moveTo>
                  <a:pt x="1963131" y="1962285"/>
                </a:moveTo>
                <a:lnTo>
                  <a:pt x="1943393" y="1962285"/>
                </a:lnTo>
                <a:lnTo>
                  <a:pt x="1948470" y="1967365"/>
                </a:lnTo>
                <a:lnTo>
                  <a:pt x="1968213" y="1967365"/>
                </a:lnTo>
                <a:lnTo>
                  <a:pt x="1963131" y="1962285"/>
                </a:lnTo>
                <a:close/>
              </a:path>
              <a:path w="2324100" h="2323465">
                <a:moveTo>
                  <a:pt x="1956778" y="1955935"/>
                </a:moveTo>
                <a:lnTo>
                  <a:pt x="1937045" y="1955935"/>
                </a:lnTo>
                <a:lnTo>
                  <a:pt x="1942123" y="1961015"/>
                </a:lnTo>
                <a:lnTo>
                  <a:pt x="1961860" y="1961015"/>
                </a:lnTo>
                <a:lnTo>
                  <a:pt x="1956778" y="1955935"/>
                </a:lnTo>
                <a:close/>
              </a:path>
              <a:path w="2324100" h="2323465">
                <a:moveTo>
                  <a:pt x="1950425" y="1949585"/>
                </a:moveTo>
                <a:lnTo>
                  <a:pt x="1930698" y="1949585"/>
                </a:lnTo>
                <a:lnTo>
                  <a:pt x="1935776" y="1954665"/>
                </a:lnTo>
                <a:lnTo>
                  <a:pt x="1955507" y="1954665"/>
                </a:lnTo>
                <a:lnTo>
                  <a:pt x="1950425" y="1949585"/>
                </a:lnTo>
                <a:close/>
              </a:path>
              <a:path w="2324100" h="2323465">
                <a:moveTo>
                  <a:pt x="1944072" y="1943235"/>
                </a:moveTo>
                <a:lnTo>
                  <a:pt x="1924351" y="1943235"/>
                </a:lnTo>
                <a:lnTo>
                  <a:pt x="1929429" y="1948315"/>
                </a:lnTo>
                <a:lnTo>
                  <a:pt x="1949155" y="1948315"/>
                </a:lnTo>
                <a:lnTo>
                  <a:pt x="1944072" y="1943235"/>
                </a:lnTo>
                <a:close/>
              </a:path>
              <a:path w="2324100" h="2323465">
                <a:moveTo>
                  <a:pt x="1937720" y="1936885"/>
                </a:moveTo>
                <a:lnTo>
                  <a:pt x="1918004" y="1936885"/>
                </a:lnTo>
                <a:lnTo>
                  <a:pt x="1923081" y="1941965"/>
                </a:lnTo>
                <a:lnTo>
                  <a:pt x="1942802" y="1941965"/>
                </a:lnTo>
                <a:lnTo>
                  <a:pt x="1937720" y="1936885"/>
                </a:lnTo>
                <a:close/>
              </a:path>
              <a:path w="2324100" h="2323465">
                <a:moveTo>
                  <a:pt x="1931367" y="1930535"/>
                </a:moveTo>
                <a:lnTo>
                  <a:pt x="1911656" y="1930535"/>
                </a:lnTo>
                <a:lnTo>
                  <a:pt x="1916734" y="1935615"/>
                </a:lnTo>
                <a:lnTo>
                  <a:pt x="1936449" y="1935615"/>
                </a:lnTo>
                <a:lnTo>
                  <a:pt x="1931367" y="1930535"/>
                </a:lnTo>
                <a:close/>
              </a:path>
              <a:path w="2324100" h="2323465">
                <a:moveTo>
                  <a:pt x="1925014" y="1924185"/>
                </a:moveTo>
                <a:lnTo>
                  <a:pt x="1905309" y="1924185"/>
                </a:lnTo>
                <a:lnTo>
                  <a:pt x="1910387" y="1929265"/>
                </a:lnTo>
                <a:lnTo>
                  <a:pt x="1930096" y="1929265"/>
                </a:lnTo>
                <a:lnTo>
                  <a:pt x="1925014" y="1924185"/>
                </a:lnTo>
                <a:close/>
              </a:path>
              <a:path w="2324100" h="2323465">
                <a:moveTo>
                  <a:pt x="1919932" y="1919105"/>
                </a:moveTo>
                <a:lnTo>
                  <a:pt x="1900231" y="1919105"/>
                </a:lnTo>
                <a:lnTo>
                  <a:pt x="1904040" y="1922915"/>
                </a:lnTo>
                <a:lnTo>
                  <a:pt x="1923744" y="1922915"/>
                </a:lnTo>
                <a:lnTo>
                  <a:pt x="1919932" y="1919105"/>
                </a:lnTo>
                <a:close/>
              </a:path>
              <a:path w="2324100" h="2323465">
                <a:moveTo>
                  <a:pt x="1913579" y="1912755"/>
                </a:moveTo>
                <a:lnTo>
                  <a:pt x="1893884" y="1912755"/>
                </a:lnTo>
                <a:lnTo>
                  <a:pt x="1898962" y="1917835"/>
                </a:lnTo>
                <a:lnTo>
                  <a:pt x="1918661" y="1917835"/>
                </a:lnTo>
                <a:lnTo>
                  <a:pt x="1913579" y="1912755"/>
                </a:lnTo>
                <a:close/>
              </a:path>
              <a:path w="2324100" h="2323465">
                <a:moveTo>
                  <a:pt x="1907227" y="1906405"/>
                </a:moveTo>
                <a:lnTo>
                  <a:pt x="1887537" y="1906405"/>
                </a:lnTo>
                <a:lnTo>
                  <a:pt x="1892615" y="1911485"/>
                </a:lnTo>
                <a:lnTo>
                  <a:pt x="1912309" y="1911485"/>
                </a:lnTo>
                <a:lnTo>
                  <a:pt x="1907227" y="1906405"/>
                </a:lnTo>
                <a:close/>
              </a:path>
              <a:path w="2324100" h="2323465">
                <a:moveTo>
                  <a:pt x="1900874" y="1900055"/>
                </a:moveTo>
                <a:lnTo>
                  <a:pt x="1881189" y="1900055"/>
                </a:lnTo>
                <a:lnTo>
                  <a:pt x="1886267" y="1905135"/>
                </a:lnTo>
                <a:lnTo>
                  <a:pt x="1905956" y="1905135"/>
                </a:lnTo>
                <a:lnTo>
                  <a:pt x="1900874" y="1900055"/>
                </a:lnTo>
                <a:close/>
              </a:path>
              <a:path w="2324100" h="2323465">
                <a:moveTo>
                  <a:pt x="1894521" y="1893705"/>
                </a:moveTo>
                <a:lnTo>
                  <a:pt x="1874842" y="1893705"/>
                </a:lnTo>
                <a:lnTo>
                  <a:pt x="1879920" y="1898785"/>
                </a:lnTo>
                <a:lnTo>
                  <a:pt x="1899603" y="1898785"/>
                </a:lnTo>
                <a:lnTo>
                  <a:pt x="1894521" y="1893705"/>
                </a:lnTo>
                <a:close/>
              </a:path>
              <a:path w="2324100" h="2323465">
                <a:moveTo>
                  <a:pt x="1888168" y="1887355"/>
                </a:moveTo>
                <a:lnTo>
                  <a:pt x="1868495" y="1887355"/>
                </a:lnTo>
                <a:lnTo>
                  <a:pt x="1873573" y="1892435"/>
                </a:lnTo>
                <a:lnTo>
                  <a:pt x="1893250" y="1892435"/>
                </a:lnTo>
                <a:lnTo>
                  <a:pt x="1888168" y="1887355"/>
                </a:lnTo>
                <a:close/>
              </a:path>
              <a:path w="2324100" h="2323465">
                <a:moveTo>
                  <a:pt x="1881816" y="1881005"/>
                </a:moveTo>
                <a:lnTo>
                  <a:pt x="1862148" y="1881005"/>
                </a:lnTo>
                <a:lnTo>
                  <a:pt x="1867225" y="1886085"/>
                </a:lnTo>
                <a:lnTo>
                  <a:pt x="1886898" y="1886085"/>
                </a:lnTo>
                <a:lnTo>
                  <a:pt x="1881816" y="1881005"/>
                </a:lnTo>
                <a:close/>
              </a:path>
              <a:path w="2324100" h="2323465">
                <a:moveTo>
                  <a:pt x="1875463" y="1874655"/>
                </a:moveTo>
                <a:lnTo>
                  <a:pt x="1855800" y="1874655"/>
                </a:lnTo>
                <a:lnTo>
                  <a:pt x="1860878" y="1879735"/>
                </a:lnTo>
                <a:lnTo>
                  <a:pt x="1880545" y="1879735"/>
                </a:lnTo>
                <a:lnTo>
                  <a:pt x="1875463" y="1874655"/>
                </a:lnTo>
                <a:close/>
              </a:path>
              <a:path w="2324100" h="2323465">
                <a:moveTo>
                  <a:pt x="1869110" y="1868305"/>
                </a:moveTo>
                <a:lnTo>
                  <a:pt x="1849453" y="1868305"/>
                </a:lnTo>
                <a:lnTo>
                  <a:pt x="1854531" y="1873385"/>
                </a:lnTo>
                <a:lnTo>
                  <a:pt x="1874192" y="1873385"/>
                </a:lnTo>
                <a:lnTo>
                  <a:pt x="1869110" y="1868305"/>
                </a:lnTo>
                <a:close/>
              </a:path>
              <a:path w="2324100" h="2323465">
                <a:moveTo>
                  <a:pt x="1862757" y="1861955"/>
                </a:moveTo>
                <a:lnTo>
                  <a:pt x="1843106" y="1861955"/>
                </a:lnTo>
                <a:lnTo>
                  <a:pt x="1848184" y="1867035"/>
                </a:lnTo>
                <a:lnTo>
                  <a:pt x="1867840" y="1867035"/>
                </a:lnTo>
                <a:lnTo>
                  <a:pt x="1862757" y="1861955"/>
                </a:lnTo>
                <a:close/>
              </a:path>
              <a:path w="2324100" h="2323465">
                <a:moveTo>
                  <a:pt x="1856405" y="1855605"/>
                </a:moveTo>
                <a:lnTo>
                  <a:pt x="1836759" y="1855605"/>
                </a:lnTo>
                <a:lnTo>
                  <a:pt x="1841836" y="1860685"/>
                </a:lnTo>
                <a:lnTo>
                  <a:pt x="1861487" y="1860685"/>
                </a:lnTo>
                <a:lnTo>
                  <a:pt x="1856405" y="1855605"/>
                </a:lnTo>
                <a:close/>
              </a:path>
              <a:path w="2324100" h="2323465">
                <a:moveTo>
                  <a:pt x="1850052" y="1849255"/>
                </a:moveTo>
                <a:lnTo>
                  <a:pt x="1830411" y="1849255"/>
                </a:lnTo>
                <a:lnTo>
                  <a:pt x="1835489" y="1854335"/>
                </a:lnTo>
                <a:lnTo>
                  <a:pt x="1855134" y="1854335"/>
                </a:lnTo>
                <a:lnTo>
                  <a:pt x="1850052" y="1849255"/>
                </a:lnTo>
                <a:close/>
              </a:path>
              <a:path w="2324100" h="2323465">
                <a:moveTo>
                  <a:pt x="1843699" y="1842905"/>
                </a:moveTo>
                <a:lnTo>
                  <a:pt x="1824064" y="1842905"/>
                </a:lnTo>
                <a:lnTo>
                  <a:pt x="1829142" y="1847985"/>
                </a:lnTo>
                <a:lnTo>
                  <a:pt x="1848781" y="1847985"/>
                </a:lnTo>
                <a:lnTo>
                  <a:pt x="1843699" y="1842905"/>
                </a:lnTo>
                <a:close/>
              </a:path>
              <a:path w="2324100" h="2323465">
                <a:moveTo>
                  <a:pt x="1837346" y="1836555"/>
                </a:moveTo>
                <a:lnTo>
                  <a:pt x="1817717" y="1836555"/>
                </a:lnTo>
                <a:lnTo>
                  <a:pt x="1822795" y="1841635"/>
                </a:lnTo>
                <a:lnTo>
                  <a:pt x="1842429" y="1841635"/>
                </a:lnTo>
                <a:lnTo>
                  <a:pt x="1837346" y="1836555"/>
                </a:lnTo>
                <a:close/>
              </a:path>
              <a:path w="2324100" h="2323465">
                <a:moveTo>
                  <a:pt x="1830994" y="1830205"/>
                </a:moveTo>
                <a:lnTo>
                  <a:pt x="1811370" y="1830205"/>
                </a:lnTo>
                <a:lnTo>
                  <a:pt x="1816447" y="1835285"/>
                </a:lnTo>
                <a:lnTo>
                  <a:pt x="1836076" y="1835285"/>
                </a:lnTo>
                <a:lnTo>
                  <a:pt x="1830994" y="1830205"/>
                </a:lnTo>
                <a:close/>
              </a:path>
              <a:path w="2324100" h="2323465">
                <a:moveTo>
                  <a:pt x="1824641" y="1823855"/>
                </a:moveTo>
                <a:lnTo>
                  <a:pt x="1805022" y="1823855"/>
                </a:lnTo>
                <a:lnTo>
                  <a:pt x="1810100" y="1828935"/>
                </a:lnTo>
                <a:lnTo>
                  <a:pt x="1829723" y="1828935"/>
                </a:lnTo>
                <a:lnTo>
                  <a:pt x="1824641" y="1823855"/>
                </a:lnTo>
                <a:close/>
              </a:path>
              <a:path w="2324100" h="2323465">
                <a:moveTo>
                  <a:pt x="1818288" y="1817505"/>
                </a:moveTo>
                <a:lnTo>
                  <a:pt x="1798675" y="1817505"/>
                </a:lnTo>
                <a:lnTo>
                  <a:pt x="1803753" y="1822585"/>
                </a:lnTo>
                <a:lnTo>
                  <a:pt x="1823370" y="1822585"/>
                </a:lnTo>
                <a:lnTo>
                  <a:pt x="1818288" y="1817505"/>
                </a:lnTo>
                <a:close/>
              </a:path>
              <a:path w="2324100" h="2323465">
                <a:moveTo>
                  <a:pt x="1811935" y="1811155"/>
                </a:moveTo>
                <a:lnTo>
                  <a:pt x="1792328" y="1811155"/>
                </a:lnTo>
                <a:lnTo>
                  <a:pt x="1797406" y="1816235"/>
                </a:lnTo>
                <a:lnTo>
                  <a:pt x="1817018" y="1816235"/>
                </a:lnTo>
                <a:lnTo>
                  <a:pt x="1811935" y="1811155"/>
                </a:lnTo>
                <a:close/>
              </a:path>
              <a:path w="2324100" h="2323465">
                <a:moveTo>
                  <a:pt x="1805583" y="1804805"/>
                </a:moveTo>
                <a:lnTo>
                  <a:pt x="1785980" y="1804805"/>
                </a:lnTo>
                <a:lnTo>
                  <a:pt x="1791058" y="1809885"/>
                </a:lnTo>
                <a:lnTo>
                  <a:pt x="1810665" y="1809885"/>
                </a:lnTo>
                <a:lnTo>
                  <a:pt x="1805583" y="1804805"/>
                </a:lnTo>
                <a:close/>
              </a:path>
              <a:path w="2324100" h="2323465">
                <a:moveTo>
                  <a:pt x="1799230" y="1798455"/>
                </a:moveTo>
                <a:lnTo>
                  <a:pt x="1779633" y="1798455"/>
                </a:lnTo>
                <a:lnTo>
                  <a:pt x="1784711" y="1803535"/>
                </a:lnTo>
                <a:lnTo>
                  <a:pt x="1804312" y="1803535"/>
                </a:lnTo>
                <a:lnTo>
                  <a:pt x="1799230" y="1798455"/>
                </a:lnTo>
                <a:close/>
              </a:path>
              <a:path w="2324100" h="2323465">
                <a:moveTo>
                  <a:pt x="1792877" y="1792105"/>
                </a:moveTo>
                <a:lnTo>
                  <a:pt x="1773286" y="1792105"/>
                </a:lnTo>
                <a:lnTo>
                  <a:pt x="1778364" y="1797185"/>
                </a:lnTo>
                <a:lnTo>
                  <a:pt x="1797959" y="1797185"/>
                </a:lnTo>
                <a:lnTo>
                  <a:pt x="1792877" y="1792105"/>
                </a:lnTo>
                <a:close/>
              </a:path>
              <a:path w="2324100" h="2323465">
                <a:moveTo>
                  <a:pt x="1786525" y="1785755"/>
                </a:moveTo>
                <a:lnTo>
                  <a:pt x="1766939" y="1785755"/>
                </a:lnTo>
                <a:lnTo>
                  <a:pt x="1772016" y="1790835"/>
                </a:lnTo>
                <a:lnTo>
                  <a:pt x="1791607" y="1790835"/>
                </a:lnTo>
                <a:lnTo>
                  <a:pt x="1786525" y="1785755"/>
                </a:lnTo>
                <a:close/>
              </a:path>
              <a:path w="2324100" h="2323465">
                <a:moveTo>
                  <a:pt x="1780172" y="1779405"/>
                </a:moveTo>
                <a:lnTo>
                  <a:pt x="1760591" y="1779405"/>
                </a:lnTo>
                <a:lnTo>
                  <a:pt x="1765669" y="1784485"/>
                </a:lnTo>
                <a:lnTo>
                  <a:pt x="1785254" y="1784485"/>
                </a:lnTo>
                <a:lnTo>
                  <a:pt x="1780172" y="1779405"/>
                </a:lnTo>
                <a:close/>
              </a:path>
              <a:path w="2324100" h="2323465">
                <a:moveTo>
                  <a:pt x="1773819" y="1773055"/>
                </a:moveTo>
                <a:lnTo>
                  <a:pt x="1754244" y="1773055"/>
                </a:lnTo>
                <a:lnTo>
                  <a:pt x="1759322" y="1778135"/>
                </a:lnTo>
                <a:lnTo>
                  <a:pt x="1778901" y="1778135"/>
                </a:lnTo>
                <a:lnTo>
                  <a:pt x="1773819" y="1773055"/>
                </a:lnTo>
                <a:close/>
              </a:path>
              <a:path w="2324100" h="2323465">
                <a:moveTo>
                  <a:pt x="1767466" y="1766705"/>
                </a:moveTo>
                <a:lnTo>
                  <a:pt x="1747897" y="1766705"/>
                </a:lnTo>
                <a:lnTo>
                  <a:pt x="1752975" y="1771785"/>
                </a:lnTo>
                <a:lnTo>
                  <a:pt x="1772549" y="1771785"/>
                </a:lnTo>
                <a:lnTo>
                  <a:pt x="1767466" y="1766705"/>
                </a:lnTo>
                <a:close/>
              </a:path>
              <a:path w="2324100" h="2323465">
                <a:moveTo>
                  <a:pt x="1761114" y="1760355"/>
                </a:moveTo>
                <a:lnTo>
                  <a:pt x="1741550" y="1760355"/>
                </a:lnTo>
                <a:lnTo>
                  <a:pt x="1746627" y="1765435"/>
                </a:lnTo>
                <a:lnTo>
                  <a:pt x="1766196" y="1765435"/>
                </a:lnTo>
                <a:lnTo>
                  <a:pt x="1761114" y="1760355"/>
                </a:lnTo>
                <a:close/>
              </a:path>
              <a:path w="2324100" h="2323465">
                <a:moveTo>
                  <a:pt x="1754761" y="1754005"/>
                </a:moveTo>
                <a:lnTo>
                  <a:pt x="1735202" y="1754005"/>
                </a:lnTo>
                <a:lnTo>
                  <a:pt x="1740280" y="1759085"/>
                </a:lnTo>
                <a:lnTo>
                  <a:pt x="1759843" y="1759085"/>
                </a:lnTo>
                <a:lnTo>
                  <a:pt x="1754761" y="1754005"/>
                </a:lnTo>
                <a:close/>
              </a:path>
              <a:path w="2324100" h="2323465">
                <a:moveTo>
                  <a:pt x="1748408" y="1747655"/>
                </a:moveTo>
                <a:lnTo>
                  <a:pt x="1728855" y="1747655"/>
                </a:lnTo>
                <a:lnTo>
                  <a:pt x="1733933" y="1752735"/>
                </a:lnTo>
                <a:lnTo>
                  <a:pt x="1753490" y="1752735"/>
                </a:lnTo>
                <a:lnTo>
                  <a:pt x="1748408" y="1747655"/>
                </a:lnTo>
                <a:close/>
              </a:path>
              <a:path w="2324100" h="2323465">
                <a:moveTo>
                  <a:pt x="1742055" y="1741305"/>
                </a:moveTo>
                <a:lnTo>
                  <a:pt x="1722508" y="1741305"/>
                </a:lnTo>
                <a:lnTo>
                  <a:pt x="1727586" y="1746385"/>
                </a:lnTo>
                <a:lnTo>
                  <a:pt x="1747138" y="1746385"/>
                </a:lnTo>
                <a:lnTo>
                  <a:pt x="1742055" y="1741305"/>
                </a:lnTo>
                <a:close/>
              </a:path>
              <a:path w="2324100" h="2323465">
                <a:moveTo>
                  <a:pt x="1735703" y="1734955"/>
                </a:moveTo>
                <a:lnTo>
                  <a:pt x="1716161" y="1734955"/>
                </a:lnTo>
                <a:lnTo>
                  <a:pt x="1721238" y="1740035"/>
                </a:lnTo>
                <a:lnTo>
                  <a:pt x="1740785" y="1740035"/>
                </a:lnTo>
                <a:lnTo>
                  <a:pt x="1735703" y="1734955"/>
                </a:lnTo>
                <a:close/>
              </a:path>
              <a:path w="2324100" h="2323465">
                <a:moveTo>
                  <a:pt x="1729350" y="1728605"/>
                </a:moveTo>
                <a:lnTo>
                  <a:pt x="1709813" y="1728605"/>
                </a:lnTo>
                <a:lnTo>
                  <a:pt x="1714891" y="1733685"/>
                </a:lnTo>
                <a:lnTo>
                  <a:pt x="1734432" y="1733685"/>
                </a:lnTo>
                <a:lnTo>
                  <a:pt x="1729350" y="1728605"/>
                </a:lnTo>
                <a:close/>
              </a:path>
              <a:path w="2324100" h="2323465">
                <a:moveTo>
                  <a:pt x="1722997" y="1722255"/>
                </a:moveTo>
                <a:lnTo>
                  <a:pt x="1703466" y="1722255"/>
                </a:lnTo>
                <a:lnTo>
                  <a:pt x="1708544" y="1727335"/>
                </a:lnTo>
                <a:lnTo>
                  <a:pt x="1728079" y="1727335"/>
                </a:lnTo>
                <a:lnTo>
                  <a:pt x="1722997" y="1722255"/>
                </a:lnTo>
                <a:close/>
              </a:path>
              <a:path w="2324100" h="2323465">
                <a:moveTo>
                  <a:pt x="1514627" y="1513975"/>
                </a:moveTo>
                <a:lnTo>
                  <a:pt x="1495276" y="1513975"/>
                </a:lnTo>
                <a:lnTo>
                  <a:pt x="1702197" y="1720985"/>
                </a:lnTo>
                <a:lnTo>
                  <a:pt x="1721727" y="1720985"/>
                </a:lnTo>
                <a:lnTo>
                  <a:pt x="1514627" y="1513975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0" y="4548009"/>
            <a:ext cx="2304415" cy="2305050"/>
          </a:xfrm>
          <a:custGeom>
            <a:avLst/>
            <a:gdLst/>
            <a:ahLst/>
            <a:cxnLst/>
            <a:rect l="l" t="t" r="r" b="b"/>
            <a:pathLst>
              <a:path w="2304415" h="2305050">
                <a:moveTo>
                  <a:pt x="0" y="0"/>
                </a:moveTo>
                <a:lnTo>
                  <a:pt x="0" y="1130"/>
                </a:lnTo>
                <a:lnTo>
                  <a:pt x="1129" y="1130"/>
                </a:lnTo>
                <a:lnTo>
                  <a:pt x="0" y="0"/>
                </a:lnTo>
                <a:close/>
              </a:path>
              <a:path w="2304415" h="2305050">
                <a:moveTo>
                  <a:pt x="1129" y="1130"/>
                </a:moveTo>
                <a:lnTo>
                  <a:pt x="0" y="1130"/>
                </a:lnTo>
                <a:lnTo>
                  <a:pt x="0" y="7480"/>
                </a:lnTo>
                <a:lnTo>
                  <a:pt x="7477" y="7480"/>
                </a:lnTo>
                <a:lnTo>
                  <a:pt x="1129" y="1130"/>
                </a:lnTo>
                <a:close/>
              </a:path>
              <a:path w="2304415" h="2305050">
                <a:moveTo>
                  <a:pt x="7477" y="7480"/>
                </a:moveTo>
                <a:lnTo>
                  <a:pt x="0" y="7480"/>
                </a:lnTo>
                <a:lnTo>
                  <a:pt x="0" y="20036"/>
                </a:lnTo>
                <a:lnTo>
                  <a:pt x="143" y="20180"/>
                </a:lnTo>
                <a:lnTo>
                  <a:pt x="20171" y="20180"/>
                </a:lnTo>
                <a:lnTo>
                  <a:pt x="7477" y="7480"/>
                </a:lnTo>
                <a:close/>
              </a:path>
              <a:path w="2304415" h="2305050">
                <a:moveTo>
                  <a:pt x="20171" y="20180"/>
                </a:moveTo>
                <a:lnTo>
                  <a:pt x="143" y="20180"/>
                </a:lnTo>
                <a:lnTo>
                  <a:pt x="6496" y="26530"/>
                </a:lnTo>
                <a:lnTo>
                  <a:pt x="26519" y="26530"/>
                </a:lnTo>
                <a:lnTo>
                  <a:pt x="20171" y="20180"/>
                </a:lnTo>
                <a:close/>
              </a:path>
              <a:path w="2304415" h="2305050">
                <a:moveTo>
                  <a:pt x="26519" y="26530"/>
                </a:moveTo>
                <a:lnTo>
                  <a:pt x="6496" y="26530"/>
                </a:lnTo>
                <a:lnTo>
                  <a:pt x="12849" y="32880"/>
                </a:lnTo>
                <a:lnTo>
                  <a:pt x="32866" y="32880"/>
                </a:lnTo>
                <a:lnTo>
                  <a:pt x="26519" y="26530"/>
                </a:lnTo>
                <a:close/>
              </a:path>
              <a:path w="2304415" h="2305050">
                <a:moveTo>
                  <a:pt x="32866" y="32880"/>
                </a:moveTo>
                <a:lnTo>
                  <a:pt x="12849" y="32880"/>
                </a:lnTo>
                <a:lnTo>
                  <a:pt x="19202" y="39230"/>
                </a:lnTo>
                <a:lnTo>
                  <a:pt x="39213" y="39230"/>
                </a:lnTo>
                <a:lnTo>
                  <a:pt x="32866" y="32880"/>
                </a:lnTo>
                <a:close/>
              </a:path>
              <a:path w="2304415" h="2305050">
                <a:moveTo>
                  <a:pt x="39213" y="39230"/>
                </a:moveTo>
                <a:lnTo>
                  <a:pt x="19202" y="39230"/>
                </a:lnTo>
                <a:lnTo>
                  <a:pt x="25554" y="45580"/>
                </a:lnTo>
                <a:lnTo>
                  <a:pt x="45560" y="45580"/>
                </a:lnTo>
                <a:lnTo>
                  <a:pt x="39213" y="39230"/>
                </a:lnTo>
                <a:close/>
              </a:path>
              <a:path w="2304415" h="2305050">
                <a:moveTo>
                  <a:pt x="45560" y="45580"/>
                </a:moveTo>
                <a:lnTo>
                  <a:pt x="25554" y="45580"/>
                </a:lnTo>
                <a:lnTo>
                  <a:pt x="31907" y="51930"/>
                </a:lnTo>
                <a:lnTo>
                  <a:pt x="51908" y="51930"/>
                </a:lnTo>
                <a:lnTo>
                  <a:pt x="45560" y="45580"/>
                </a:lnTo>
                <a:close/>
              </a:path>
              <a:path w="2304415" h="2305050">
                <a:moveTo>
                  <a:pt x="51908" y="51930"/>
                </a:moveTo>
                <a:lnTo>
                  <a:pt x="31907" y="51930"/>
                </a:lnTo>
                <a:lnTo>
                  <a:pt x="38260" y="58280"/>
                </a:lnTo>
                <a:lnTo>
                  <a:pt x="58255" y="58280"/>
                </a:lnTo>
                <a:lnTo>
                  <a:pt x="51908" y="51930"/>
                </a:lnTo>
                <a:close/>
              </a:path>
              <a:path w="2304415" h="2305050">
                <a:moveTo>
                  <a:pt x="58255" y="58280"/>
                </a:moveTo>
                <a:lnTo>
                  <a:pt x="38260" y="58280"/>
                </a:lnTo>
                <a:lnTo>
                  <a:pt x="44613" y="64630"/>
                </a:lnTo>
                <a:lnTo>
                  <a:pt x="64602" y="64630"/>
                </a:lnTo>
                <a:lnTo>
                  <a:pt x="58255" y="58280"/>
                </a:lnTo>
                <a:close/>
              </a:path>
              <a:path w="2304415" h="2305050">
                <a:moveTo>
                  <a:pt x="64602" y="64630"/>
                </a:moveTo>
                <a:lnTo>
                  <a:pt x="44613" y="64630"/>
                </a:lnTo>
                <a:lnTo>
                  <a:pt x="50965" y="70980"/>
                </a:lnTo>
                <a:lnTo>
                  <a:pt x="70949" y="70980"/>
                </a:lnTo>
                <a:lnTo>
                  <a:pt x="64602" y="64630"/>
                </a:lnTo>
                <a:close/>
              </a:path>
              <a:path w="2304415" h="2305050">
                <a:moveTo>
                  <a:pt x="70949" y="70980"/>
                </a:moveTo>
                <a:lnTo>
                  <a:pt x="50965" y="70980"/>
                </a:lnTo>
                <a:lnTo>
                  <a:pt x="57318" y="77330"/>
                </a:lnTo>
                <a:lnTo>
                  <a:pt x="77297" y="77330"/>
                </a:lnTo>
                <a:lnTo>
                  <a:pt x="70949" y="70980"/>
                </a:lnTo>
                <a:close/>
              </a:path>
              <a:path w="2304415" h="2305050">
                <a:moveTo>
                  <a:pt x="77297" y="77330"/>
                </a:moveTo>
                <a:lnTo>
                  <a:pt x="57318" y="77330"/>
                </a:lnTo>
                <a:lnTo>
                  <a:pt x="63671" y="83680"/>
                </a:lnTo>
                <a:lnTo>
                  <a:pt x="83644" y="83680"/>
                </a:lnTo>
                <a:lnTo>
                  <a:pt x="77297" y="77330"/>
                </a:lnTo>
                <a:close/>
              </a:path>
              <a:path w="2304415" h="2305050">
                <a:moveTo>
                  <a:pt x="83644" y="83680"/>
                </a:moveTo>
                <a:lnTo>
                  <a:pt x="63671" y="83680"/>
                </a:lnTo>
                <a:lnTo>
                  <a:pt x="70024" y="90030"/>
                </a:lnTo>
                <a:lnTo>
                  <a:pt x="89991" y="90030"/>
                </a:lnTo>
                <a:lnTo>
                  <a:pt x="83644" y="83680"/>
                </a:lnTo>
                <a:close/>
              </a:path>
              <a:path w="2304415" h="2305050">
                <a:moveTo>
                  <a:pt x="89991" y="90030"/>
                </a:moveTo>
                <a:lnTo>
                  <a:pt x="70024" y="90030"/>
                </a:lnTo>
                <a:lnTo>
                  <a:pt x="76376" y="96380"/>
                </a:lnTo>
                <a:lnTo>
                  <a:pt x="96338" y="96380"/>
                </a:lnTo>
                <a:lnTo>
                  <a:pt x="89991" y="90030"/>
                </a:lnTo>
                <a:close/>
              </a:path>
              <a:path w="2304415" h="2305050">
                <a:moveTo>
                  <a:pt x="96338" y="96380"/>
                </a:moveTo>
                <a:lnTo>
                  <a:pt x="76376" y="96380"/>
                </a:lnTo>
                <a:lnTo>
                  <a:pt x="82729" y="102730"/>
                </a:lnTo>
                <a:lnTo>
                  <a:pt x="102686" y="102730"/>
                </a:lnTo>
                <a:lnTo>
                  <a:pt x="96338" y="96380"/>
                </a:lnTo>
                <a:close/>
              </a:path>
              <a:path w="2304415" h="2305050">
                <a:moveTo>
                  <a:pt x="102686" y="102730"/>
                </a:moveTo>
                <a:lnTo>
                  <a:pt x="82729" y="102730"/>
                </a:lnTo>
                <a:lnTo>
                  <a:pt x="89082" y="109080"/>
                </a:lnTo>
                <a:lnTo>
                  <a:pt x="109033" y="109080"/>
                </a:lnTo>
                <a:lnTo>
                  <a:pt x="102686" y="102730"/>
                </a:lnTo>
                <a:close/>
              </a:path>
              <a:path w="2304415" h="2305050">
                <a:moveTo>
                  <a:pt x="109033" y="109080"/>
                </a:moveTo>
                <a:lnTo>
                  <a:pt x="89082" y="109080"/>
                </a:lnTo>
                <a:lnTo>
                  <a:pt x="95434" y="115430"/>
                </a:lnTo>
                <a:lnTo>
                  <a:pt x="115380" y="115430"/>
                </a:lnTo>
                <a:lnTo>
                  <a:pt x="109033" y="109080"/>
                </a:lnTo>
                <a:close/>
              </a:path>
              <a:path w="2304415" h="2305050">
                <a:moveTo>
                  <a:pt x="115380" y="115430"/>
                </a:moveTo>
                <a:lnTo>
                  <a:pt x="95434" y="115430"/>
                </a:lnTo>
                <a:lnTo>
                  <a:pt x="101787" y="121780"/>
                </a:lnTo>
                <a:lnTo>
                  <a:pt x="121728" y="121780"/>
                </a:lnTo>
                <a:lnTo>
                  <a:pt x="115380" y="115430"/>
                </a:lnTo>
                <a:close/>
              </a:path>
              <a:path w="2304415" h="2305050">
                <a:moveTo>
                  <a:pt x="121728" y="121780"/>
                </a:moveTo>
                <a:lnTo>
                  <a:pt x="101787" y="121780"/>
                </a:lnTo>
                <a:lnTo>
                  <a:pt x="108140" y="128130"/>
                </a:lnTo>
                <a:lnTo>
                  <a:pt x="128075" y="128130"/>
                </a:lnTo>
                <a:lnTo>
                  <a:pt x="121728" y="121780"/>
                </a:lnTo>
                <a:close/>
              </a:path>
              <a:path w="2304415" h="2305050">
                <a:moveTo>
                  <a:pt x="128075" y="128130"/>
                </a:moveTo>
                <a:lnTo>
                  <a:pt x="108140" y="128130"/>
                </a:lnTo>
                <a:lnTo>
                  <a:pt x="127198" y="147180"/>
                </a:lnTo>
                <a:lnTo>
                  <a:pt x="147117" y="147180"/>
                </a:lnTo>
                <a:lnTo>
                  <a:pt x="128075" y="128130"/>
                </a:lnTo>
                <a:close/>
              </a:path>
              <a:path w="2304415" h="2305050">
                <a:moveTo>
                  <a:pt x="147117" y="147180"/>
                </a:moveTo>
                <a:lnTo>
                  <a:pt x="127198" y="147180"/>
                </a:lnTo>
                <a:lnTo>
                  <a:pt x="133551" y="153530"/>
                </a:lnTo>
                <a:lnTo>
                  <a:pt x="153464" y="153530"/>
                </a:lnTo>
                <a:lnTo>
                  <a:pt x="147117" y="147180"/>
                </a:lnTo>
                <a:close/>
              </a:path>
              <a:path w="2304415" h="2305050">
                <a:moveTo>
                  <a:pt x="153464" y="153530"/>
                </a:moveTo>
                <a:lnTo>
                  <a:pt x="133551" y="153530"/>
                </a:lnTo>
                <a:lnTo>
                  <a:pt x="139904" y="159880"/>
                </a:lnTo>
                <a:lnTo>
                  <a:pt x="159811" y="159880"/>
                </a:lnTo>
                <a:lnTo>
                  <a:pt x="153464" y="153530"/>
                </a:lnTo>
                <a:close/>
              </a:path>
              <a:path w="2304415" h="2305050">
                <a:moveTo>
                  <a:pt x="159811" y="159880"/>
                </a:moveTo>
                <a:lnTo>
                  <a:pt x="139904" y="159880"/>
                </a:lnTo>
                <a:lnTo>
                  <a:pt x="171667" y="191630"/>
                </a:lnTo>
                <a:lnTo>
                  <a:pt x="191547" y="191630"/>
                </a:lnTo>
                <a:lnTo>
                  <a:pt x="159811" y="159880"/>
                </a:lnTo>
                <a:close/>
              </a:path>
              <a:path w="2304415" h="2305050">
                <a:moveTo>
                  <a:pt x="191547" y="191630"/>
                </a:moveTo>
                <a:lnTo>
                  <a:pt x="171667" y="191630"/>
                </a:lnTo>
                <a:lnTo>
                  <a:pt x="178020" y="197980"/>
                </a:lnTo>
                <a:lnTo>
                  <a:pt x="197895" y="197980"/>
                </a:lnTo>
                <a:lnTo>
                  <a:pt x="191547" y="191630"/>
                </a:lnTo>
                <a:close/>
              </a:path>
              <a:path w="2304415" h="2305050">
                <a:moveTo>
                  <a:pt x="197895" y="197980"/>
                </a:moveTo>
                <a:lnTo>
                  <a:pt x="178020" y="197980"/>
                </a:lnTo>
                <a:lnTo>
                  <a:pt x="203431" y="223380"/>
                </a:lnTo>
                <a:lnTo>
                  <a:pt x="223284" y="223380"/>
                </a:lnTo>
                <a:lnTo>
                  <a:pt x="197895" y="197980"/>
                </a:lnTo>
                <a:close/>
              </a:path>
              <a:path w="2304415" h="2305050">
                <a:moveTo>
                  <a:pt x="223284" y="223380"/>
                </a:moveTo>
                <a:lnTo>
                  <a:pt x="203431" y="223380"/>
                </a:lnTo>
                <a:lnTo>
                  <a:pt x="209784" y="229730"/>
                </a:lnTo>
                <a:lnTo>
                  <a:pt x="229631" y="229730"/>
                </a:lnTo>
                <a:lnTo>
                  <a:pt x="223284" y="223380"/>
                </a:lnTo>
                <a:close/>
              </a:path>
              <a:path w="2304415" h="2305050">
                <a:moveTo>
                  <a:pt x="229631" y="229730"/>
                </a:moveTo>
                <a:lnTo>
                  <a:pt x="209784" y="229730"/>
                </a:lnTo>
                <a:lnTo>
                  <a:pt x="216136" y="236080"/>
                </a:lnTo>
                <a:lnTo>
                  <a:pt x="235978" y="236080"/>
                </a:lnTo>
                <a:lnTo>
                  <a:pt x="229631" y="229730"/>
                </a:lnTo>
                <a:close/>
              </a:path>
              <a:path w="2304415" h="2305050">
                <a:moveTo>
                  <a:pt x="235978" y="236080"/>
                </a:moveTo>
                <a:lnTo>
                  <a:pt x="216136" y="236080"/>
                </a:lnTo>
                <a:lnTo>
                  <a:pt x="222489" y="242430"/>
                </a:lnTo>
                <a:lnTo>
                  <a:pt x="242326" y="242430"/>
                </a:lnTo>
                <a:lnTo>
                  <a:pt x="235978" y="236080"/>
                </a:lnTo>
                <a:close/>
              </a:path>
              <a:path w="2304415" h="2305050">
                <a:moveTo>
                  <a:pt x="242326" y="242430"/>
                </a:moveTo>
                <a:lnTo>
                  <a:pt x="222489" y="242430"/>
                </a:lnTo>
                <a:lnTo>
                  <a:pt x="228842" y="248780"/>
                </a:lnTo>
                <a:lnTo>
                  <a:pt x="248673" y="248780"/>
                </a:lnTo>
                <a:lnTo>
                  <a:pt x="242326" y="242430"/>
                </a:lnTo>
                <a:close/>
              </a:path>
              <a:path w="2304415" h="2305050">
                <a:moveTo>
                  <a:pt x="248673" y="248780"/>
                </a:moveTo>
                <a:lnTo>
                  <a:pt x="228842" y="248780"/>
                </a:lnTo>
                <a:lnTo>
                  <a:pt x="235195" y="255130"/>
                </a:lnTo>
                <a:lnTo>
                  <a:pt x="255020" y="255130"/>
                </a:lnTo>
                <a:lnTo>
                  <a:pt x="248673" y="248780"/>
                </a:lnTo>
                <a:close/>
              </a:path>
              <a:path w="2304415" h="2305050">
                <a:moveTo>
                  <a:pt x="255020" y="255130"/>
                </a:moveTo>
                <a:lnTo>
                  <a:pt x="235195" y="255130"/>
                </a:lnTo>
                <a:lnTo>
                  <a:pt x="241547" y="261480"/>
                </a:lnTo>
                <a:lnTo>
                  <a:pt x="261367" y="261480"/>
                </a:lnTo>
                <a:lnTo>
                  <a:pt x="255020" y="255130"/>
                </a:lnTo>
                <a:close/>
              </a:path>
              <a:path w="2304415" h="2305050">
                <a:moveTo>
                  <a:pt x="261367" y="261480"/>
                </a:moveTo>
                <a:lnTo>
                  <a:pt x="241547" y="261480"/>
                </a:lnTo>
                <a:lnTo>
                  <a:pt x="247900" y="267830"/>
                </a:lnTo>
                <a:lnTo>
                  <a:pt x="267715" y="267830"/>
                </a:lnTo>
                <a:lnTo>
                  <a:pt x="261367" y="261480"/>
                </a:lnTo>
                <a:close/>
              </a:path>
              <a:path w="2304415" h="2305050">
                <a:moveTo>
                  <a:pt x="267715" y="267830"/>
                </a:moveTo>
                <a:lnTo>
                  <a:pt x="247900" y="267830"/>
                </a:lnTo>
                <a:lnTo>
                  <a:pt x="254253" y="274180"/>
                </a:lnTo>
                <a:lnTo>
                  <a:pt x="274062" y="274180"/>
                </a:lnTo>
                <a:lnTo>
                  <a:pt x="267715" y="267830"/>
                </a:lnTo>
                <a:close/>
              </a:path>
              <a:path w="2304415" h="2305050">
                <a:moveTo>
                  <a:pt x="274062" y="274180"/>
                </a:moveTo>
                <a:lnTo>
                  <a:pt x="254253" y="274180"/>
                </a:lnTo>
                <a:lnTo>
                  <a:pt x="260606" y="280530"/>
                </a:lnTo>
                <a:lnTo>
                  <a:pt x="280409" y="280530"/>
                </a:lnTo>
                <a:lnTo>
                  <a:pt x="274062" y="274180"/>
                </a:lnTo>
                <a:close/>
              </a:path>
              <a:path w="2304415" h="2305050">
                <a:moveTo>
                  <a:pt x="280409" y="280530"/>
                </a:moveTo>
                <a:lnTo>
                  <a:pt x="260606" y="280530"/>
                </a:lnTo>
                <a:lnTo>
                  <a:pt x="273311" y="293230"/>
                </a:lnTo>
                <a:lnTo>
                  <a:pt x="293104" y="293230"/>
                </a:lnTo>
                <a:lnTo>
                  <a:pt x="280409" y="280530"/>
                </a:lnTo>
                <a:close/>
              </a:path>
              <a:path w="2304415" h="2305050">
                <a:moveTo>
                  <a:pt x="293104" y="293230"/>
                </a:moveTo>
                <a:lnTo>
                  <a:pt x="273311" y="293230"/>
                </a:lnTo>
                <a:lnTo>
                  <a:pt x="279664" y="299580"/>
                </a:lnTo>
                <a:lnTo>
                  <a:pt x="299451" y="299580"/>
                </a:lnTo>
                <a:lnTo>
                  <a:pt x="293104" y="293230"/>
                </a:lnTo>
                <a:close/>
              </a:path>
              <a:path w="2304415" h="2305050">
                <a:moveTo>
                  <a:pt x="299451" y="299580"/>
                </a:moveTo>
                <a:lnTo>
                  <a:pt x="279664" y="299580"/>
                </a:lnTo>
                <a:lnTo>
                  <a:pt x="286017" y="305930"/>
                </a:lnTo>
                <a:lnTo>
                  <a:pt x="305798" y="305930"/>
                </a:lnTo>
                <a:lnTo>
                  <a:pt x="299451" y="299580"/>
                </a:lnTo>
                <a:close/>
              </a:path>
              <a:path w="2304415" h="2305050">
                <a:moveTo>
                  <a:pt x="305798" y="305930"/>
                </a:moveTo>
                <a:lnTo>
                  <a:pt x="286017" y="305930"/>
                </a:lnTo>
                <a:lnTo>
                  <a:pt x="292369" y="312280"/>
                </a:lnTo>
                <a:lnTo>
                  <a:pt x="312145" y="312280"/>
                </a:lnTo>
                <a:lnTo>
                  <a:pt x="305798" y="305930"/>
                </a:lnTo>
                <a:close/>
              </a:path>
              <a:path w="2304415" h="2305050">
                <a:moveTo>
                  <a:pt x="312145" y="312280"/>
                </a:moveTo>
                <a:lnTo>
                  <a:pt x="292369" y="312280"/>
                </a:lnTo>
                <a:lnTo>
                  <a:pt x="298722" y="318630"/>
                </a:lnTo>
                <a:lnTo>
                  <a:pt x="318493" y="318630"/>
                </a:lnTo>
                <a:lnTo>
                  <a:pt x="312145" y="312280"/>
                </a:lnTo>
                <a:close/>
              </a:path>
              <a:path w="2304415" h="2305050">
                <a:moveTo>
                  <a:pt x="318493" y="318630"/>
                </a:moveTo>
                <a:lnTo>
                  <a:pt x="298722" y="318630"/>
                </a:lnTo>
                <a:lnTo>
                  <a:pt x="305075" y="324980"/>
                </a:lnTo>
                <a:lnTo>
                  <a:pt x="324840" y="324980"/>
                </a:lnTo>
                <a:lnTo>
                  <a:pt x="318493" y="318630"/>
                </a:lnTo>
                <a:close/>
              </a:path>
              <a:path w="2304415" h="2305050">
                <a:moveTo>
                  <a:pt x="324840" y="324980"/>
                </a:moveTo>
                <a:lnTo>
                  <a:pt x="305075" y="324980"/>
                </a:lnTo>
                <a:lnTo>
                  <a:pt x="311427" y="331330"/>
                </a:lnTo>
                <a:lnTo>
                  <a:pt x="331187" y="331330"/>
                </a:lnTo>
                <a:lnTo>
                  <a:pt x="324840" y="324980"/>
                </a:lnTo>
                <a:close/>
              </a:path>
              <a:path w="2304415" h="2305050">
                <a:moveTo>
                  <a:pt x="331187" y="331330"/>
                </a:moveTo>
                <a:lnTo>
                  <a:pt x="311427" y="331330"/>
                </a:lnTo>
                <a:lnTo>
                  <a:pt x="317780" y="337680"/>
                </a:lnTo>
                <a:lnTo>
                  <a:pt x="337535" y="337680"/>
                </a:lnTo>
                <a:lnTo>
                  <a:pt x="331187" y="331330"/>
                </a:lnTo>
                <a:close/>
              </a:path>
              <a:path w="2304415" h="2305050">
                <a:moveTo>
                  <a:pt x="337535" y="337680"/>
                </a:moveTo>
                <a:lnTo>
                  <a:pt x="317780" y="337680"/>
                </a:lnTo>
                <a:lnTo>
                  <a:pt x="324133" y="344030"/>
                </a:lnTo>
                <a:lnTo>
                  <a:pt x="343882" y="344030"/>
                </a:lnTo>
                <a:lnTo>
                  <a:pt x="337535" y="337680"/>
                </a:lnTo>
                <a:close/>
              </a:path>
              <a:path w="2304415" h="2305050">
                <a:moveTo>
                  <a:pt x="343882" y="344030"/>
                </a:moveTo>
                <a:lnTo>
                  <a:pt x="324133" y="344030"/>
                </a:lnTo>
                <a:lnTo>
                  <a:pt x="330486" y="350380"/>
                </a:lnTo>
                <a:lnTo>
                  <a:pt x="350229" y="350380"/>
                </a:lnTo>
                <a:lnTo>
                  <a:pt x="343882" y="344030"/>
                </a:lnTo>
                <a:close/>
              </a:path>
              <a:path w="2304415" h="2305050">
                <a:moveTo>
                  <a:pt x="350229" y="350380"/>
                </a:moveTo>
                <a:lnTo>
                  <a:pt x="330486" y="350380"/>
                </a:lnTo>
                <a:lnTo>
                  <a:pt x="336838" y="356730"/>
                </a:lnTo>
                <a:lnTo>
                  <a:pt x="356576" y="356730"/>
                </a:lnTo>
                <a:lnTo>
                  <a:pt x="350229" y="350380"/>
                </a:lnTo>
                <a:close/>
              </a:path>
              <a:path w="2304415" h="2305050">
                <a:moveTo>
                  <a:pt x="356576" y="356730"/>
                </a:moveTo>
                <a:lnTo>
                  <a:pt x="336838" y="356730"/>
                </a:lnTo>
                <a:lnTo>
                  <a:pt x="343191" y="363080"/>
                </a:lnTo>
                <a:lnTo>
                  <a:pt x="362924" y="363080"/>
                </a:lnTo>
                <a:lnTo>
                  <a:pt x="356576" y="356730"/>
                </a:lnTo>
                <a:close/>
              </a:path>
              <a:path w="2304415" h="2305050">
                <a:moveTo>
                  <a:pt x="362924" y="363080"/>
                </a:moveTo>
                <a:lnTo>
                  <a:pt x="343191" y="363080"/>
                </a:lnTo>
                <a:lnTo>
                  <a:pt x="349544" y="369430"/>
                </a:lnTo>
                <a:lnTo>
                  <a:pt x="369271" y="369430"/>
                </a:lnTo>
                <a:lnTo>
                  <a:pt x="362924" y="363080"/>
                </a:lnTo>
                <a:close/>
              </a:path>
              <a:path w="2304415" h="2305050">
                <a:moveTo>
                  <a:pt x="369271" y="369430"/>
                </a:moveTo>
                <a:lnTo>
                  <a:pt x="349544" y="369430"/>
                </a:lnTo>
                <a:lnTo>
                  <a:pt x="355897" y="375780"/>
                </a:lnTo>
                <a:lnTo>
                  <a:pt x="375618" y="375780"/>
                </a:lnTo>
                <a:lnTo>
                  <a:pt x="369271" y="369430"/>
                </a:lnTo>
                <a:close/>
              </a:path>
              <a:path w="2304415" h="2305050">
                <a:moveTo>
                  <a:pt x="375618" y="375780"/>
                </a:moveTo>
                <a:lnTo>
                  <a:pt x="355897" y="375780"/>
                </a:lnTo>
                <a:lnTo>
                  <a:pt x="362249" y="382130"/>
                </a:lnTo>
                <a:lnTo>
                  <a:pt x="381965" y="382130"/>
                </a:lnTo>
                <a:lnTo>
                  <a:pt x="375618" y="375780"/>
                </a:lnTo>
                <a:close/>
              </a:path>
              <a:path w="2304415" h="2305050">
                <a:moveTo>
                  <a:pt x="381965" y="382130"/>
                </a:moveTo>
                <a:lnTo>
                  <a:pt x="362249" y="382130"/>
                </a:lnTo>
                <a:lnTo>
                  <a:pt x="368602" y="388480"/>
                </a:lnTo>
                <a:lnTo>
                  <a:pt x="388313" y="388480"/>
                </a:lnTo>
                <a:lnTo>
                  <a:pt x="381965" y="382130"/>
                </a:lnTo>
                <a:close/>
              </a:path>
              <a:path w="2304415" h="2305050">
                <a:moveTo>
                  <a:pt x="388313" y="388480"/>
                </a:moveTo>
                <a:lnTo>
                  <a:pt x="368602" y="388480"/>
                </a:lnTo>
                <a:lnTo>
                  <a:pt x="374955" y="394830"/>
                </a:lnTo>
                <a:lnTo>
                  <a:pt x="394660" y="394830"/>
                </a:lnTo>
                <a:lnTo>
                  <a:pt x="388313" y="388480"/>
                </a:lnTo>
                <a:close/>
              </a:path>
              <a:path w="2304415" h="2305050">
                <a:moveTo>
                  <a:pt x="394660" y="394830"/>
                </a:moveTo>
                <a:lnTo>
                  <a:pt x="374955" y="394830"/>
                </a:lnTo>
                <a:lnTo>
                  <a:pt x="381308" y="401180"/>
                </a:lnTo>
                <a:lnTo>
                  <a:pt x="401007" y="401180"/>
                </a:lnTo>
                <a:lnTo>
                  <a:pt x="394660" y="394830"/>
                </a:lnTo>
                <a:close/>
              </a:path>
              <a:path w="2304415" h="2305050">
                <a:moveTo>
                  <a:pt x="401007" y="401180"/>
                </a:moveTo>
                <a:lnTo>
                  <a:pt x="381308" y="401180"/>
                </a:lnTo>
                <a:lnTo>
                  <a:pt x="387660" y="407530"/>
                </a:lnTo>
                <a:lnTo>
                  <a:pt x="407354" y="407530"/>
                </a:lnTo>
                <a:lnTo>
                  <a:pt x="401007" y="401180"/>
                </a:lnTo>
                <a:close/>
              </a:path>
              <a:path w="2304415" h="2305050">
                <a:moveTo>
                  <a:pt x="407354" y="407530"/>
                </a:moveTo>
                <a:lnTo>
                  <a:pt x="387660" y="407530"/>
                </a:lnTo>
                <a:lnTo>
                  <a:pt x="394013" y="413880"/>
                </a:lnTo>
                <a:lnTo>
                  <a:pt x="413702" y="413880"/>
                </a:lnTo>
                <a:lnTo>
                  <a:pt x="407354" y="407530"/>
                </a:lnTo>
                <a:close/>
              </a:path>
              <a:path w="2304415" h="2305050">
                <a:moveTo>
                  <a:pt x="413702" y="413880"/>
                </a:moveTo>
                <a:lnTo>
                  <a:pt x="394013" y="413880"/>
                </a:lnTo>
                <a:lnTo>
                  <a:pt x="400366" y="420230"/>
                </a:lnTo>
                <a:lnTo>
                  <a:pt x="420049" y="420230"/>
                </a:lnTo>
                <a:lnTo>
                  <a:pt x="413702" y="413880"/>
                </a:lnTo>
                <a:close/>
              </a:path>
              <a:path w="2304415" h="2305050">
                <a:moveTo>
                  <a:pt x="420049" y="420230"/>
                </a:moveTo>
                <a:lnTo>
                  <a:pt x="400366" y="420230"/>
                </a:lnTo>
                <a:lnTo>
                  <a:pt x="406719" y="426580"/>
                </a:lnTo>
                <a:lnTo>
                  <a:pt x="426396" y="426580"/>
                </a:lnTo>
                <a:lnTo>
                  <a:pt x="420049" y="420230"/>
                </a:lnTo>
                <a:close/>
              </a:path>
              <a:path w="2304415" h="2305050">
                <a:moveTo>
                  <a:pt x="426396" y="426580"/>
                </a:moveTo>
                <a:lnTo>
                  <a:pt x="406719" y="426580"/>
                </a:lnTo>
                <a:lnTo>
                  <a:pt x="413071" y="432930"/>
                </a:lnTo>
                <a:lnTo>
                  <a:pt x="432744" y="432930"/>
                </a:lnTo>
                <a:lnTo>
                  <a:pt x="426396" y="426580"/>
                </a:lnTo>
                <a:close/>
              </a:path>
              <a:path w="2304415" h="2305050">
                <a:moveTo>
                  <a:pt x="432744" y="432930"/>
                </a:moveTo>
                <a:lnTo>
                  <a:pt x="413071" y="432930"/>
                </a:lnTo>
                <a:lnTo>
                  <a:pt x="419424" y="439280"/>
                </a:lnTo>
                <a:lnTo>
                  <a:pt x="439091" y="439280"/>
                </a:lnTo>
                <a:lnTo>
                  <a:pt x="432744" y="432930"/>
                </a:lnTo>
                <a:close/>
              </a:path>
              <a:path w="2304415" h="2305050">
                <a:moveTo>
                  <a:pt x="439091" y="439280"/>
                </a:moveTo>
                <a:lnTo>
                  <a:pt x="419424" y="439280"/>
                </a:lnTo>
                <a:lnTo>
                  <a:pt x="425777" y="445630"/>
                </a:lnTo>
                <a:lnTo>
                  <a:pt x="445438" y="445630"/>
                </a:lnTo>
                <a:lnTo>
                  <a:pt x="439091" y="439280"/>
                </a:lnTo>
                <a:close/>
              </a:path>
              <a:path w="2304415" h="2305050">
                <a:moveTo>
                  <a:pt x="445438" y="445630"/>
                </a:moveTo>
                <a:lnTo>
                  <a:pt x="425777" y="445630"/>
                </a:lnTo>
                <a:lnTo>
                  <a:pt x="432129" y="451980"/>
                </a:lnTo>
                <a:lnTo>
                  <a:pt x="451785" y="451980"/>
                </a:lnTo>
                <a:lnTo>
                  <a:pt x="445438" y="445630"/>
                </a:lnTo>
                <a:close/>
              </a:path>
              <a:path w="2304415" h="2305050">
                <a:moveTo>
                  <a:pt x="451785" y="451980"/>
                </a:moveTo>
                <a:lnTo>
                  <a:pt x="432129" y="451980"/>
                </a:lnTo>
                <a:lnTo>
                  <a:pt x="438482" y="458330"/>
                </a:lnTo>
                <a:lnTo>
                  <a:pt x="458133" y="458330"/>
                </a:lnTo>
                <a:lnTo>
                  <a:pt x="451785" y="451980"/>
                </a:lnTo>
                <a:close/>
              </a:path>
              <a:path w="2304415" h="2305050">
                <a:moveTo>
                  <a:pt x="458133" y="458330"/>
                </a:moveTo>
                <a:lnTo>
                  <a:pt x="438482" y="458330"/>
                </a:lnTo>
                <a:lnTo>
                  <a:pt x="444835" y="464680"/>
                </a:lnTo>
                <a:lnTo>
                  <a:pt x="464480" y="464680"/>
                </a:lnTo>
                <a:lnTo>
                  <a:pt x="458133" y="458330"/>
                </a:lnTo>
                <a:close/>
              </a:path>
              <a:path w="2304415" h="2305050">
                <a:moveTo>
                  <a:pt x="464480" y="464680"/>
                </a:moveTo>
                <a:lnTo>
                  <a:pt x="444835" y="464680"/>
                </a:lnTo>
                <a:lnTo>
                  <a:pt x="451188" y="471030"/>
                </a:lnTo>
                <a:lnTo>
                  <a:pt x="470827" y="471030"/>
                </a:lnTo>
                <a:lnTo>
                  <a:pt x="464480" y="464680"/>
                </a:lnTo>
                <a:close/>
              </a:path>
              <a:path w="2304415" h="2305050">
                <a:moveTo>
                  <a:pt x="470827" y="471030"/>
                </a:moveTo>
                <a:lnTo>
                  <a:pt x="451188" y="471030"/>
                </a:lnTo>
                <a:lnTo>
                  <a:pt x="463893" y="483730"/>
                </a:lnTo>
                <a:lnTo>
                  <a:pt x="483522" y="483730"/>
                </a:lnTo>
                <a:lnTo>
                  <a:pt x="470827" y="471030"/>
                </a:lnTo>
                <a:close/>
              </a:path>
              <a:path w="2304415" h="2305050">
                <a:moveTo>
                  <a:pt x="483522" y="483730"/>
                </a:moveTo>
                <a:lnTo>
                  <a:pt x="463893" y="483730"/>
                </a:lnTo>
                <a:lnTo>
                  <a:pt x="470246" y="490080"/>
                </a:lnTo>
                <a:lnTo>
                  <a:pt x="489869" y="490080"/>
                </a:lnTo>
                <a:lnTo>
                  <a:pt x="483522" y="483730"/>
                </a:lnTo>
                <a:close/>
              </a:path>
              <a:path w="2304415" h="2305050">
                <a:moveTo>
                  <a:pt x="489869" y="490080"/>
                </a:moveTo>
                <a:lnTo>
                  <a:pt x="470246" y="490080"/>
                </a:lnTo>
                <a:lnTo>
                  <a:pt x="476599" y="496430"/>
                </a:lnTo>
                <a:lnTo>
                  <a:pt x="496216" y="496430"/>
                </a:lnTo>
                <a:lnTo>
                  <a:pt x="489869" y="490080"/>
                </a:lnTo>
                <a:close/>
              </a:path>
              <a:path w="2304415" h="2305050">
                <a:moveTo>
                  <a:pt x="496216" y="496430"/>
                </a:moveTo>
                <a:lnTo>
                  <a:pt x="476599" y="496430"/>
                </a:lnTo>
                <a:lnTo>
                  <a:pt x="482951" y="502780"/>
                </a:lnTo>
                <a:lnTo>
                  <a:pt x="502563" y="502780"/>
                </a:lnTo>
                <a:lnTo>
                  <a:pt x="496216" y="496430"/>
                </a:lnTo>
                <a:close/>
              </a:path>
              <a:path w="2304415" h="2305050">
                <a:moveTo>
                  <a:pt x="502563" y="502780"/>
                </a:moveTo>
                <a:lnTo>
                  <a:pt x="482951" y="502780"/>
                </a:lnTo>
                <a:lnTo>
                  <a:pt x="489304" y="509130"/>
                </a:lnTo>
                <a:lnTo>
                  <a:pt x="508911" y="509130"/>
                </a:lnTo>
                <a:lnTo>
                  <a:pt x="502563" y="502780"/>
                </a:lnTo>
                <a:close/>
              </a:path>
              <a:path w="2304415" h="2305050">
                <a:moveTo>
                  <a:pt x="508911" y="509130"/>
                </a:moveTo>
                <a:lnTo>
                  <a:pt x="489304" y="509130"/>
                </a:lnTo>
                <a:lnTo>
                  <a:pt x="495657" y="515480"/>
                </a:lnTo>
                <a:lnTo>
                  <a:pt x="515258" y="515480"/>
                </a:lnTo>
                <a:lnTo>
                  <a:pt x="508911" y="509130"/>
                </a:lnTo>
                <a:close/>
              </a:path>
              <a:path w="2304415" h="2305050">
                <a:moveTo>
                  <a:pt x="515258" y="515480"/>
                </a:moveTo>
                <a:lnTo>
                  <a:pt x="495657" y="515480"/>
                </a:lnTo>
                <a:lnTo>
                  <a:pt x="502010" y="521830"/>
                </a:lnTo>
                <a:lnTo>
                  <a:pt x="521605" y="521830"/>
                </a:lnTo>
                <a:lnTo>
                  <a:pt x="515258" y="515480"/>
                </a:lnTo>
                <a:close/>
              </a:path>
              <a:path w="2304415" h="2305050">
                <a:moveTo>
                  <a:pt x="521605" y="521830"/>
                </a:moveTo>
                <a:lnTo>
                  <a:pt x="502010" y="521830"/>
                </a:lnTo>
                <a:lnTo>
                  <a:pt x="508362" y="528180"/>
                </a:lnTo>
                <a:lnTo>
                  <a:pt x="527953" y="528180"/>
                </a:lnTo>
                <a:lnTo>
                  <a:pt x="521605" y="521830"/>
                </a:lnTo>
                <a:close/>
              </a:path>
              <a:path w="2304415" h="2305050">
                <a:moveTo>
                  <a:pt x="527953" y="528180"/>
                </a:moveTo>
                <a:lnTo>
                  <a:pt x="508362" y="528180"/>
                </a:lnTo>
                <a:lnTo>
                  <a:pt x="514715" y="534530"/>
                </a:lnTo>
                <a:lnTo>
                  <a:pt x="534300" y="534530"/>
                </a:lnTo>
                <a:lnTo>
                  <a:pt x="527953" y="528180"/>
                </a:lnTo>
                <a:close/>
              </a:path>
              <a:path w="2304415" h="2305050">
                <a:moveTo>
                  <a:pt x="534300" y="534530"/>
                </a:moveTo>
                <a:lnTo>
                  <a:pt x="514715" y="534530"/>
                </a:lnTo>
                <a:lnTo>
                  <a:pt x="521068" y="540880"/>
                </a:lnTo>
                <a:lnTo>
                  <a:pt x="540647" y="540880"/>
                </a:lnTo>
                <a:lnTo>
                  <a:pt x="534300" y="534530"/>
                </a:lnTo>
                <a:close/>
              </a:path>
              <a:path w="2304415" h="2305050">
                <a:moveTo>
                  <a:pt x="540647" y="540880"/>
                </a:moveTo>
                <a:lnTo>
                  <a:pt x="521068" y="540880"/>
                </a:lnTo>
                <a:lnTo>
                  <a:pt x="527420" y="547230"/>
                </a:lnTo>
                <a:lnTo>
                  <a:pt x="546994" y="547230"/>
                </a:lnTo>
                <a:lnTo>
                  <a:pt x="540647" y="540880"/>
                </a:lnTo>
                <a:close/>
              </a:path>
              <a:path w="2304415" h="2305050">
                <a:moveTo>
                  <a:pt x="546994" y="547230"/>
                </a:moveTo>
                <a:lnTo>
                  <a:pt x="527420" y="547230"/>
                </a:lnTo>
                <a:lnTo>
                  <a:pt x="533773" y="553580"/>
                </a:lnTo>
                <a:lnTo>
                  <a:pt x="553342" y="553580"/>
                </a:lnTo>
                <a:lnTo>
                  <a:pt x="546994" y="547230"/>
                </a:lnTo>
                <a:close/>
              </a:path>
              <a:path w="2304415" h="2305050">
                <a:moveTo>
                  <a:pt x="553342" y="553580"/>
                </a:moveTo>
                <a:lnTo>
                  <a:pt x="533773" y="553580"/>
                </a:lnTo>
                <a:lnTo>
                  <a:pt x="540126" y="559930"/>
                </a:lnTo>
                <a:lnTo>
                  <a:pt x="559689" y="559930"/>
                </a:lnTo>
                <a:lnTo>
                  <a:pt x="553342" y="553580"/>
                </a:lnTo>
                <a:close/>
              </a:path>
              <a:path w="2304415" h="2305050">
                <a:moveTo>
                  <a:pt x="559689" y="559930"/>
                </a:moveTo>
                <a:lnTo>
                  <a:pt x="540126" y="559930"/>
                </a:lnTo>
                <a:lnTo>
                  <a:pt x="546479" y="566280"/>
                </a:lnTo>
                <a:lnTo>
                  <a:pt x="566036" y="566280"/>
                </a:lnTo>
                <a:lnTo>
                  <a:pt x="559689" y="559930"/>
                </a:lnTo>
                <a:close/>
              </a:path>
              <a:path w="2304415" h="2305050">
                <a:moveTo>
                  <a:pt x="566036" y="566280"/>
                </a:moveTo>
                <a:lnTo>
                  <a:pt x="546479" y="566280"/>
                </a:lnTo>
                <a:lnTo>
                  <a:pt x="552831" y="572630"/>
                </a:lnTo>
                <a:lnTo>
                  <a:pt x="572383" y="572630"/>
                </a:lnTo>
                <a:lnTo>
                  <a:pt x="566036" y="566280"/>
                </a:lnTo>
                <a:close/>
              </a:path>
              <a:path w="2304415" h="2305050">
                <a:moveTo>
                  <a:pt x="572383" y="572630"/>
                </a:moveTo>
                <a:lnTo>
                  <a:pt x="552831" y="572630"/>
                </a:lnTo>
                <a:lnTo>
                  <a:pt x="559184" y="578980"/>
                </a:lnTo>
                <a:lnTo>
                  <a:pt x="578731" y="578980"/>
                </a:lnTo>
                <a:lnTo>
                  <a:pt x="572383" y="572630"/>
                </a:lnTo>
                <a:close/>
              </a:path>
              <a:path w="2304415" h="2305050">
                <a:moveTo>
                  <a:pt x="578731" y="578980"/>
                </a:moveTo>
                <a:lnTo>
                  <a:pt x="559184" y="578980"/>
                </a:lnTo>
                <a:lnTo>
                  <a:pt x="571890" y="591680"/>
                </a:lnTo>
                <a:lnTo>
                  <a:pt x="591425" y="591680"/>
                </a:lnTo>
                <a:lnTo>
                  <a:pt x="578731" y="578980"/>
                </a:lnTo>
                <a:close/>
              </a:path>
              <a:path w="2304415" h="2305050">
                <a:moveTo>
                  <a:pt x="591425" y="591680"/>
                </a:moveTo>
                <a:lnTo>
                  <a:pt x="571890" y="591680"/>
                </a:lnTo>
                <a:lnTo>
                  <a:pt x="578242" y="598030"/>
                </a:lnTo>
                <a:lnTo>
                  <a:pt x="597772" y="598030"/>
                </a:lnTo>
                <a:lnTo>
                  <a:pt x="591425" y="591680"/>
                </a:lnTo>
                <a:close/>
              </a:path>
              <a:path w="2304415" h="2305050">
                <a:moveTo>
                  <a:pt x="597772" y="598030"/>
                </a:moveTo>
                <a:lnTo>
                  <a:pt x="578242" y="598030"/>
                </a:lnTo>
                <a:lnTo>
                  <a:pt x="590948" y="610730"/>
                </a:lnTo>
                <a:lnTo>
                  <a:pt x="610467" y="610730"/>
                </a:lnTo>
                <a:lnTo>
                  <a:pt x="597772" y="598030"/>
                </a:lnTo>
                <a:close/>
              </a:path>
              <a:path w="2304415" h="2305050">
                <a:moveTo>
                  <a:pt x="610467" y="610730"/>
                </a:moveTo>
                <a:lnTo>
                  <a:pt x="590948" y="610730"/>
                </a:lnTo>
                <a:lnTo>
                  <a:pt x="597301" y="617080"/>
                </a:lnTo>
                <a:lnTo>
                  <a:pt x="616814" y="617080"/>
                </a:lnTo>
                <a:lnTo>
                  <a:pt x="610467" y="610730"/>
                </a:lnTo>
                <a:close/>
              </a:path>
              <a:path w="2304415" h="2305050">
                <a:moveTo>
                  <a:pt x="616814" y="617080"/>
                </a:moveTo>
                <a:lnTo>
                  <a:pt x="597301" y="617080"/>
                </a:lnTo>
                <a:lnTo>
                  <a:pt x="603653" y="623430"/>
                </a:lnTo>
                <a:lnTo>
                  <a:pt x="623161" y="623430"/>
                </a:lnTo>
                <a:lnTo>
                  <a:pt x="616814" y="617080"/>
                </a:lnTo>
                <a:close/>
              </a:path>
              <a:path w="2304415" h="2305050">
                <a:moveTo>
                  <a:pt x="623161" y="623430"/>
                </a:moveTo>
                <a:lnTo>
                  <a:pt x="603653" y="623430"/>
                </a:lnTo>
                <a:lnTo>
                  <a:pt x="610006" y="629780"/>
                </a:lnTo>
                <a:lnTo>
                  <a:pt x="629509" y="629780"/>
                </a:lnTo>
                <a:lnTo>
                  <a:pt x="623161" y="623430"/>
                </a:lnTo>
                <a:close/>
              </a:path>
              <a:path w="2304415" h="2305050">
                <a:moveTo>
                  <a:pt x="629509" y="629780"/>
                </a:moveTo>
                <a:lnTo>
                  <a:pt x="610006" y="629780"/>
                </a:lnTo>
                <a:lnTo>
                  <a:pt x="622712" y="642480"/>
                </a:lnTo>
                <a:lnTo>
                  <a:pt x="642203" y="642480"/>
                </a:lnTo>
                <a:lnTo>
                  <a:pt x="629509" y="629780"/>
                </a:lnTo>
                <a:close/>
              </a:path>
              <a:path w="2304415" h="2305050">
                <a:moveTo>
                  <a:pt x="642203" y="642480"/>
                </a:moveTo>
                <a:lnTo>
                  <a:pt x="622712" y="642480"/>
                </a:lnTo>
                <a:lnTo>
                  <a:pt x="629064" y="648830"/>
                </a:lnTo>
                <a:lnTo>
                  <a:pt x="648551" y="648830"/>
                </a:lnTo>
                <a:lnTo>
                  <a:pt x="642203" y="642480"/>
                </a:lnTo>
                <a:close/>
              </a:path>
              <a:path w="2304415" h="2305050">
                <a:moveTo>
                  <a:pt x="648551" y="648830"/>
                </a:moveTo>
                <a:lnTo>
                  <a:pt x="629064" y="648830"/>
                </a:lnTo>
                <a:lnTo>
                  <a:pt x="635417" y="655180"/>
                </a:lnTo>
                <a:lnTo>
                  <a:pt x="654898" y="655180"/>
                </a:lnTo>
                <a:lnTo>
                  <a:pt x="648551" y="648830"/>
                </a:lnTo>
                <a:close/>
              </a:path>
              <a:path w="2304415" h="2305050">
                <a:moveTo>
                  <a:pt x="654898" y="655180"/>
                </a:moveTo>
                <a:lnTo>
                  <a:pt x="635417" y="655180"/>
                </a:lnTo>
                <a:lnTo>
                  <a:pt x="641770" y="661530"/>
                </a:lnTo>
                <a:lnTo>
                  <a:pt x="661245" y="661530"/>
                </a:lnTo>
                <a:lnTo>
                  <a:pt x="654898" y="655180"/>
                </a:lnTo>
                <a:close/>
              </a:path>
              <a:path w="2304415" h="2305050">
                <a:moveTo>
                  <a:pt x="661245" y="661530"/>
                </a:moveTo>
                <a:lnTo>
                  <a:pt x="641770" y="661530"/>
                </a:lnTo>
                <a:lnTo>
                  <a:pt x="648122" y="667880"/>
                </a:lnTo>
                <a:lnTo>
                  <a:pt x="667592" y="667880"/>
                </a:lnTo>
                <a:lnTo>
                  <a:pt x="661245" y="661530"/>
                </a:lnTo>
                <a:close/>
              </a:path>
              <a:path w="2304415" h="2305050">
                <a:moveTo>
                  <a:pt x="667592" y="667880"/>
                </a:moveTo>
                <a:lnTo>
                  <a:pt x="648122" y="667880"/>
                </a:lnTo>
                <a:lnTo>
                  <a:pt x="654475" y="674230"/>
                </a:lnTo>
                <a:lnTo>
                  <a:pt x="673940" y="674230"/>
                </a:lnTo>
                <a:lnTo>
                  <a:pt x="667592" y="667880"/>
                </a:lnTo>
                <a:close/>
              </a:path>
              <a:path w="2304415" h="2305050">
                <a:moveTo>
                  <a:pt x="673940" y="674230"/>
                </a:moveTo>
                <a:lnTo>
                  <a:pt x="654475" y="674230"/>
                </a:lnTo>
                <a:lnTo>
                  <a:pt x="660828" y="680580"/>
                </a:lnTo>
                <a:lnTo>
                  <a:pt x="680287" y="680580"/>
                </a:lnTo>
                <a:lnTo>
                  <a:pt x="673940" y="674230"/>
                </a:lnTo>
                <a:close/>
              </a:path>
              <a:path w="2304415" h="2305050">
                <a:moveTo>
                  <a:pt x="680287" y="680580"/>
                </a:moveTo>
                <a:lnTo>
                  <a:pt x="660828" y="680580"/>
                </a:lnTo>
                <a:lnTo>
                  <a:pt x="674804" y="694550"/>
                </a:lnTo>
                <a:lnTo>
                  <a:pt x="694251" y="694550"/>
                </a:lnTo>
                <a:lnTo>
                  <a:pt x="680287" y="680580"/>
                </a:lnTo>
                <a:close/>
              </a:path>
              <a:path w="2304415" h="2305050">
                <a:moveTo>
                  <a:pt x="694251" y="694550"/>
                </a:moveTo>
                <a:lnTo>
                  <a:pt x="674804" y="694550"/>
                </a:lnTo>
                <a:lnTo>
                  <a:pt x="706568" y="726300"/>
                </a:lnTo>
                <a:lnTo>
                  <a:pt x="725987" y="726300"/>
                </a:lnTo>
                <a:lnTo>
                  <a:pt x="694251" y="694550"/>
                </a:lnTo>
                <a:close/>
              </a:path>
              <a:path w="2304415" h="2305050">
                <a:moveTo>
                  <a:pt x="725987" y="726300"/>
                </a:moveTo>
                <a:lnTo>
                  <a:pt x="706568" y="726300"/>
                </a:lnTo>
                <a:lnTo>
                  <a:pt x="754848" y="774560"/>
                </a:lnTo>
                <a:lnTo>
                  <a:pt x="774226" y="774560"/>
                </a:lnTo>
                <a:lnTo>
                  <a:pt x="725987" y="726300"/>
                </a:lnTo>
                <a:close/>
              </a:path>
              <a:path w="2304415" h="2305050">
                <a:moveTo>
                  <a:pt x="774226" y="774560"/>
                </a:moveTo>
                <a:lnTo>
                  <a:pt x="754848" y="774560"/>
                </a:lnTo>
                <a:lnTo>
                  <a:pt x="761201" y="780910"/>
                </a:lnTo>
                <a:lnTo>
                  <a:pt x="780574" y="780910"/>
                </a:lnTo>
                <a:lnTo>
                  <a:pt x="774226" y="774560"/>
                </a:lnTo>
                <a:close/>
              </a:path>
              <a:path w="2304415" h="2305050">
                <a:moveTo>
                  <a:pt x="780574" y="780910"/>
                </a:moveTo>
                <a:lnTo>
                  <a:pt x="761201" y="780910"/>
                </a:lnTo>
                <a:lnTo>
                  <a:pt x="776448" y="796150"/>
                </a:lnTo>
                <a:lnTo>
                  <a:pt x="795807" y="796150"/>
                </a:lnTo>
                <a:lnTo>
                  <a:pt x="780574" y="780910"/>
                </a:lnTo>
                <a:close/>
              </a:path>
              <a:path w="2304415" h="2305050">
                <a:moveTo>
                  <a:pt x="795807" y="796150"/>
                </a:moveTo>
                <a:lnTo>
                  <a:pt x="776448" y="796150"/>
                </a:lnTo>
                <a:lnTo>
                  <a:pt x="786612" y="806310"/>
                </a:lnTo>
                <a:lnTo>
                  <a:pt x="805963" y="806310"/>
                </a:lnTo>
                <a:lnTo>
                  <a:pt x="795807" y="796150"/>
                </a:lnTo>
                <a:close/>
              </a:path>
              <a:path w="2304415" h="2305050">
                <a:moveTo>
                  <a:pt x="805963" y="806310"/>
                </a:moveTo>
                <a:lnTo>
                  <a:pt x="786612" y="806310"/>
                </a:lnTo>
                <a:lnTo>
                  <a:pt x="792965" y="812660"/>
                </a:lnTo>
                <a:lnTo>
                  <a:pt x="812310" y="812660"/>
                </a:lnTo>
                <a:lnTo>
                  <a:pt x="805963" y="806310"/>
                </a:lnTo>
                <a:close/>
              </a:path>
              <a:path w="2304415" h="2305050">
                <a:moveTo>
                  <a:pt x="812310" y="812660"/>
                </a:moveTo>
                <a:lnTo>
                  <a:pt x="792965" y="812660"/>
                </a:lnTo>
                <a:lnTo>
                  <a:pt x="799318" y="819010"/>
                </a:lnTo>
                <a:lnTo>
                  <a:pt x="818657" y="819010"/>
                </a:lnTo>
                <a:lnTo>
                  <a:pt x="812310" y="812660"/>
                </a:lnTo>
                <a:close/>
              </a:path>
              <a:path w="2304415" h="2305050">
                <a:moveTo>
                  <a:pt x="818657" y="819010"/>
                </a:moveTo>
                <a:lnTo>
                  <a:pt x="799318" y="819010"/>
                </a:lnTo>
                <a:lnTo>
                  <a:pt x="812023" y="831710"/>
                </a:lnTo>
                <a:lnTo>
                  <a:pt x="831352" y="831710"/>
                </a:lnTo>
                <a:lnTo>
                  <a:pt x="818657" y="819010"/>
                </a:lnTo>
                <a:close/>
              </a:path>
              <a:path w="2304415" h="2305050">
                <a:moveTo>
                  <a:pt x="831352" y="831710"/>
                </a:moveTo>
                <a:lnTo>
                  <a:pt x="812023" y="831710"/>
                </a:lnTo>
                <a:lnTo>
                  <a:pt x="814564" y="834250"/>
                </a:lnTo>
                <a:lnTo>
                  <a:pt x="833891" y="834250"/>
                </a:lnTo>
                <a:lnTo>
                  <a:pt x="831352" y="831710"/>
                </a:lnTo>
                <a:close/>
              </a:path>
              <a:path w="2304415" h="2305050">
                <a:moveTo>
                  <a:pt x="833891" y="834250"/>
                </a:moveTo>
                <a:lnTo>
                  <a:pt x="814564" y="834250"/>
                </a:lnTo>
                <a:lnTo>
                  <a:pt x="818376" y="838060"/>
                </a:lnTo>
                <a:lnTo>
                  <a:pt x="837699" y="838060"/>
                </a:lnTo>
                <a:lnTo>
                  <a:pt x="833891" y="834250"/>
                </a:lnTo>
                <a:close/>
              </a:path>
              <a:path w="2304415" h="2305050">
                <a:moveTo>
                  <a:pt x="837699" y="838060"/>
                </a:moveTo>
                <a:lnTo>
                  <a:pt x="818376" y="838060"/>
                </a:lnTo>
                <a:lnTo>
                  <a:pt x="820917" y="840600"/>
                </a:lnTo>
                <a:lnTo>
                  <a:pt x="840238" y="840600"/>
                </a:lnTo>
                <a:lnTo>
                  <a:pt x="837699" y="838060"/>
                </a:lnTo>
                <a:close/>
              </a:path>
              <a:path w="2304415" h="2305050">
                <a:moveTo>
                  <a:pt x="840238" y="840600"/>
                </a:moveTo>
                <a:lnTo>
                  <a:pt x="820917" y="840600"/>
                </a:lnTo>
                <a:lnTo>
                  <a:pt x="827270" y="846950"/>
                </a:lnTo>
                <a:lnTo>
                  <a:pt x="846585" y="846950"/>
                </a:lnTo>
                <a:lnTo>
                  <a:pt x="840238" y="840600"/>
                </a:lnTo>
                <a:close/>
              </a:path>
              <a:path w="2304415" h="2305050">
                <a:moveTo>
                  <a:pt x="846585" y="846950"/>
                </a:moveTo>
                <a:lnTo>
                  <a:pt x="827270" y="846950"/>
                </a:lnTo>
                <a:lnTo>
                  <a:pt x="833622" y="853300"/>
                </a:lnTo>
                <a:lnTo>
                  <a:pt x="852932" y="853300"/>
                </a:lnTo>
                <a:lnTo>
                  <a:pt x="846585" y="846950"/>
                </a:lnTo>
                <a:close/>
              </a:path>
              <a:path w="2304415" h="2305050">
                <a:moveTo>
                  <a:pt x="852932" y="853300"/>
                </a:moveTo>
                <a:lnTo>
                  <a:pt x="833622" y="853300"/>
                </a:lnTo>
                <a:lnTo>
                  <a:pt x="837434" y="857110"/>
                </a:lnTo>
                <a:lnTo>
                  <a:pt x="856741" y="857110"/>
                </a:lnTo>
                <a:lnTo>
                  <a:pt x="852932" y="853300"/>
                </a:lnTo>
                <a:close/>
              </a:path>
              <a:path w="2304415" h="2305050">
                <a:moveTo>
                  <a:pt x="856741" y="857110"/>
                </a:moveTo>
                <a:lnTo>
                  <a:pt x="837434" y="857110"/>
                </a:lnTo>
                <a:lnTo>
                  <a:pt x="843787" y="863460"/>
                </a:lnTo>
                <a:lnTo>
                  <a:pt x="863088" y="863460"/>
                </a:lnTo>
                <a:lnTo>
                  <a:pt x="856741" y="857110"/>
                </a:lnTo>
                <a:close/>
              </a:path>
              <a:path w="2304415" h="2305050">
                <a:moveTo>
                  <a:pt x="863088" y="863460"/>
                </a:moveTo>
                <a:lnTo>
                  <a:pt x="843787" y="863460"/>
                </a:lnTo>
                <a:lnTo>
                  <a:pt x="850139" y="869810"/>
                </a:lnTo>
                <a:lnTo>
                  <a:pt x="869435" y="869810"/>
                </a:lnTo>
                <a:lnTo>
                  <a:pt x="863088" y="863460"/>
                </a:lnTo>
                <a:close/>
              </a:path>
              <a:path w="2304415" h="2305050">
                <a:moveTo>
                  <a:pt x="869435" y="869810"/>
                </a:moveTo>
                <a:lnTo>
                  <a:pt x="850139" y="869810"/>
                </a:lnTo>
                <a:lnTo>
                  <a:pt x="852681" y="872350"/>
                </a:lnTo>
                <a:lnTo>
                  <a:pt x="871974" y="872350"/>
                </a:lnTo>
                <a:lnTo>
                  <a:pt x="869435" y="869810"/>
                </a:lnTo>
                <a:close/>
              </a:path>
              <a:path w="2304415" h="2305050">
                <a:moveTo>
                  <a:pt x="871974" y="872350"/>
                </a:moveTo>
                <a:lnTo>
                  <a:pt x="852681" y="872350"/>
                </a:lnTo>
                <a:lnTo>
                  <a:pt x="859033" y="878700"/>
                </a:lnTo>
                <a:lnTo>
                  <a:pt x="878322" y="878700"/>
                </a:lnTo>
                <a:lnTo>
                  <a:pt x="871974" y="872350"/>
                </a:lnTo>
                <a:close/>
              </a:path>
              <a:path w="2304415" h="2305050">
                <a:moveTo>
                  <a:pt x="878322" y="878700"/>
                </a:moveTo>
                <a:lnTo>
                  <a:pt x="859033" y="878700"/>
                </a:lnTo>
                <a:lnTo>
                  <a:pt x="862845" y="882510"/>
                </a:lnTo>
                <a:lnTo>
                  <a:pt x="882130" y="882510"/>
                </a:lnTo>
                <a:lnTo>
                  <a:pt x="878322" y="878700"/>
                </a:lnTo>
                <a:close/>
              </a:path>
              <a:path w="2304415" h="2305050">
                <a:moveTo>
                  <a:pt x="882130" y="882510"/>
                </a:moveTo>
                <a:lnTo>
                  <a:pt x="862845" y="882510"/>
                </a:lnTo>
                <a:lnTo>
                  <a:pt x="869198" y="888860"/>
                </a:lnTo>
                <a:lnTo>
                  <a:pt x="888477" y="888860"/>
                </a:lnTo>
                <a:lnTo>
                  <a:pt x="882130" y="882510"/>
                </a:lnTo>
                <a:close/>
              </a:path>
              <a:path w="2304415" h="2305050">
                <a:moveTo>
                  <a:pt x="888477" y="888860"/>
                </a:moveTo>
                <a:lnTo>
                  <a:pt x="869198" y="888860"/>
                </a:lnTo>
                <a:lnTo>
                  <a:pt x="875550" y="895210"/>
                </a:lnTo>
                <a:lnTo>
                  <a:pt x="894824" y="895210"/>
                </a:lnTo>
                <a:lnTo>
                  <a:pt x="888477" y="888860"/>
                </a:lnTo>
                <a:close/>
              </a:path>
              <a:path w="2304415" h="2305050">
                <a:moveTo>
                  <a:pt x="894824" y="895210"/>
                </a:moveTo>
                <a:lnTo>
                  <a:pt x="875550" y="895210"/>
                </a:lnTo>
                <a:lnTo>
                  <a:pt x="884444" y="904100"/>
                </a:lnTo>
                <a:lnTo>
                  <a:pt x="903711" y="904100"/>
                </a:lnTo>
                <a:lnTo>
                  <a:pt x="894824" y="895210"/>
                </a:lnTo>
                <a:close/>
              </a:path>
              <a:path w="2304415" h="2305050">
                <a:moveTo>
                  <a:pt x="903711" y="904100"/>
                </a:moveTo>
                <a:lnTo>
                  <a:pt x="884444" y="904100"/>
                </a:lnTo>
                <a:lnTo>
                  <a:pt x="890797" y="910450"/>
                </a:lnTo>
                <a:lnTo>
                  <a:pt x="910058" y="910450"/>
                </a:lnTo>
                <a:lnTo>
                  <a:pt x="903711" y="904100"/>
                </a:lnTo>
                <a:close/>
              </a:path>
              <a:path w="2304415" h="2305050">
                <a:moveTo>
                  <a:pt x="910058" y="910450"/>
                </a:moveTo>
                <a:lnTo>
                  <a:pt x="890797" y="910450"/>
                </a:lnTo>
                <a:lnTo>
                  <a:pt x="894609" y="914260"/>
                </a:lnTo>
                <a:lnTo>
                  <a:pt x="913866" y="914260"/>
                </a:lnTo>
                <a:lnTo>
                  <a:pt x="910058" y="910450"/>
                </a:lnTo>
                <a:close/>
              </a:path>
              <a:path w="2304415" h="2305050">
                <a:moveTo>
                  <a:pt x="913866" y="914260"/>
                </a:moveTo>
                <a:lnTo>
                  <a:pt x="894609" y="914260"/>
                </a:lnTo>
                <a:lnTo>
                  <a:pt x="907314" y="926960"/>
                </a:lnTo>
                <a:lnTo>
                  <a:pt x="926561" y="926960"/>
                </a:lnTo>
                <a:lnTo>
                  <a:pt x="913866" y="914260"/>
                </a:lnTo>
                <a:close/>
              </a:path>
              <a:path w="2304415" h="2305050">
                <a:moveTo>
                  <a:pt x="926561" y="926960"/>
                </a:moveTo>
                <a:lnTo>
                  <a:pt x="907314" y="926960"/>
                </a:lnTo>
                <a:lnTo>
                  <a:pt x="909855" y="929500"/>
                </a:lnTo>
                <a:lnTo>
                  <a:pt x="929100" y="929500"/>
                </a:lnTo>
                <a:lnTo>
                  <a:pt x="926561" y="926960"/>
                </a:lnTo>
                <a:close/>
              </a:path>
              <a:path w="2304415" h="2305050">
                <a:moveTo>
                  <a:pt x="929100" y="929500"/>
                </a:moveTo>
                <a:lnTo>
                  <a:pt x="909855" y="929500"/>
                </a:lnTo>
                <a:lnTo>
                  <a:pt x="916208" y="935850"/>
                </a:lnTo>
                <a:lnTo>
                  <a:pt x="935447" y="935850"/>
                </a:lnTo>
                <a:lnTo>
                  <a:pt x="929100" y="929500"/>
                </a:lnTo>
                <a:close/>
              </a:path>
              <a:path w="2304415" h="2305050">
                <a:moveTo>
                  <a:pt x="935447" y="935850"/>
                </a:moveTo>
                <a:lnTo>
                  <a:pt x="916208" y="935850"/>
                </a:lnTo>
                <a:lnTo>
                  <a:pt x="920020" y="939660"/>
                </a:lnTo>
                <a:lnTo>
                  <a:pt x="939255" y="939660"/>
                </a:lnTo>
                <a:lnTo>
                  <a:pt x="935447" y="935850"/>
                </a:lnTo>
                <a:close/>
              </a:path>
              <a:path w="2304415" h="2305050">
                <a:moveTo>
                  <a:pt x="939255" y="939660"/>
                </a:moveTo>
                <a:lnTo>
                  <a:pt x="920020" y="939660"/>
                </a:lnTo>
                <a:lnTo>
                  <a:pt x="926372" y="946010"/>
                </a:lnTo>
                <a:lnTo>
                  <a:pt x="945603" y="946010"/>
                </a:lnTo>
                <a:lnTo>
                  <a:pt x="939255" y="939660"/>
                </a:lnTo>
                <a:close/>
              </a:path>
              <a:path w="2304415" h="2305050">
                <a:moveTo>
                  <a:pt x="945603" y="946010"/>
                </a:moveTo>
                <a:lnTo>
                  <a:pt x="926372" y="946010"/>
                </a:lnTo>
                <a:lnTo>
                  <a:pt x="935266" y="954900"/>
                </a:lnTo>
                <a:lnTo>
                  <a:pt x="954489" y="954900"/>
                </a:lnTo>
                <a:lnTo>
                  <a:pt x="945603" y="946010"/>
                </a:lnTo>
                <a:close/>
              </a:path>
              <a:path w="2304415" h="2305050">
                <a:moveTo>
                  <a:pt x="954489" y="954900"/>
                </a:moveTo>
                <a:lnTo>
                  <a:pt x="935266" y="954900"/>
                </a:lnTo>
                <a:lnTo>
                  <a:pt x="939078" y="958710"/>
                </a:lnTo>
                <a:lnTo>
                  <a:pt x="958297" y="958710"/>
                </a:lnTo>
                <a:lnTo>
                  <a:pt x="954489" y="954900"/>
                </a:lnTo>
                <a:close/>
              </a:path>
              <a:path w="2304415" h="2305050">
                <a:moveTo>
                  <a:pt x="958297" y="958710"/>
                </a:moveTo>
                <a:lnTo>
                  <a:pt x="939078" y="958710"/>
                </a:lnTo>
                <a:lnTo>
                  <a:pt x="941619" y="961250"/>
                </a:lnTo>
                <a:lnTo>
                  <a:pt x="960836" y="961250"/>
                </a:lnTo>
                <a:lnTo>
                  <a:pt x="958297" y="958710"/>
                </a:lnTo>
                <a:close/>
              </a:path>
              <a:path w="2304415" h="2305050">
                <a:moveTo>
                  <a:pt x="960836" y="961250"/>
                </a:moveTo>
                <a:lnTo>
                  <a:pt x="941619" y="961250"/>
                </a:lnTo>
                <a:lnTo>
                  <a:pt x="947972" y="967600"/>
                </a:lnTo>
                <a:lnTo>
                  <a:pt x="967183" y="967600"/>
                </a:lnTo>
                <a:lnTo>
                  <a:pt x="960836" y="961250"/>
                </a:lnTo>
                <a:close/>
              </a:path>
              <a:path w="2304415" h="2305050">
                <a:moveTo>
                  <a:pt x="967183" y="967600"/>
                </a:moveTo>
                <a:lnTo>
                  <a:pt x="947972" y="967600"/>
                </a:lnTo>
                <a:lnTo>
                  <a:pt x="958136" y="977760"/>
                </a:lnTo>
                <a:lnTo>
                  <a:pt x="977339" y="977760"/>
                </a:lnTo>
                <a:lnTo>
                  <a:pt x="967183" y="967600"/>
                </a:lnTo>
                <a:close/>
              </a:path>
              <a:path w="2304415" h="2305050">
                <a:moveTo>
                  <a:pt x="977339" y="977760"/>
                </a:moveTo>
                <a:lnTo>
                  <a:pt x="958136" y="977760"/>
                </a:lnTo>
                <a:lnTo>
                  <a:pt x="970841" y="990460"/>
                </a:lnTo>
                <a:lnTo>
                  <a:pt x="990033" y="990460"/>
                </a:lnTo>
                <a:lnTo>
                  <a:pt x="977339" y="977760"/>
                </a:lnTo>
                <a:close/>
              </a:path>
              <a:path w="2304415" h="2305050">
                <a:moveTo>
                  <a:pt x="990033" y="990460"/>
                </a:moveTo>
                <a:lnTo>
                  <a:pt x="970841" y="990460"/>
                </a:lnTo>
                <a:lnTo>
                  <a:pt x="977194" y="996810"/>
                </a:lnTo>
                <a:lnTo>
                  <a:pt x="996381" y="996810"/>
                </a:lnTo>
                <a:lnTo>
                  <a:pt x="990033" y="990460"/>
                </a:lnTo>
                <a:close/>
              </a:path>
              <a:path w="2304415" h="2305050">
                <a:moveTo>
                  <a:pt x="996381" y="996810"/>
                </a:moveTo>
                <a:lnTo>
                  <a:pt x="977194" y="996810"/>
                </a:lnTo>
                <a:lnTo>
                  <a:pt x="986088" y="1005700"/>
                </a:lnTo>
                <a:lnTo>
                  <a:pt x="1005267" y="1005700"/>
                </a:lnTo>
                <a:lnTo>
                  <a:pt x="996381" y="996810"/>
                </a:lnTo>
                <a:close/>
              </a:path>
              <a:path w="2304415" h="2305050">
                <a:moveTo>
                  <a:pt x="1005267" y="1005700"/>
                </a:moveTo>
                <a:lnTo>
                  <a:pt x="986088" y="1005700"/>
                </a:lnTo>
                <a:lnTo>
                  <a:pt x="992441" y="1012050"/>
                </a:lnTo>
                <a:lnTo>
                  <a:pt x="1011614" y="1012050"/>
                </a:lnTo>
                <a:lnTo>
                  <a:pt x="1005267" y="1005700"/>
                </a:lnTo>
                <a:close/>
              </a:path>
              <a:path w="2304415" h="2305050">
                <a:moveTo>
                  <a:pt x="1011614" y="1012050"/>
                </a:moveTo>
                <a:lnTo>
                  <a:pt x="992441" y="1012050"/>
                </a:lnTo>
                <a:lnTo>
                  <a:pt x="1008958" y="1028560"/>
                </a:lnTo>
                <a:lnTo>
                  <a:pt x="1028117" y="1028560"/>
                </a:lnTo>
                <a:lnTo>
                  <a:pt x="1011614" y="1012050"/>
                </a:lnTo>
                <a:close/>
              </a:path>
              <a:path w="2304415" h="2305050">
                <a:moveTo>
                  <a:pt x="1028117" y="1028560"/>
                </a:moveTo>
                <a:lnTo>
                  <a:pt x="1008958" y="1028560"/>
                </a:lnTo>
                <a:lnTo>
                  <a:pt x="1040722" y="1060310"/>
                </a:lnTo>
                <a:lnTo>
                  <a:pt x="1059853" y="1060310"/>
                </a:lnTo>
                <a:lnTo>
                  <a:pt x="1028117" y="1028560"/>
                </a:lnTo>
                <a:close/>
              </a:path>
              <a:path w="2304415" h="2305050">
                <a:moveTo>
                  <a:pt x="1059853" y="1060310"/>
                </a:moveTo>
                <a:lnTo>
                  <a:pt x="1040722" y="1060310"/>
                </a:lnTo>
                <a:lnTo>
                  <a:pt x="1043263" y="1062850"/>
                </a:lnTo>
                <a:lnTo>
                  <a:pt x="1062392" y="1062850"/>
                </a:lnTo>
                <a:lnTo>
                  <a:pt x="1059853" y="1060310"/>
                </a:lnTo>
                <a:close/>
              </a:path>
              <a:path w="2304415" h="2305050">
                <a:moveTo>
                  <a:pt x="1062392" y="1062850"/>
                </a:moveTo>
                <a:lnTo>
                  <a:pt x="1043263" y="1062850"/>
                </a:lnTo>
                <a:lnTo>
                  <a:pt x="1055968" y="1075550"/>
                </a:lnTo>
                <a:lnTo>
                  <a:pt x="1075087" y="1075550"/>
                </a:lnTo>
                <a:lnTo>
                  <a:pt x="1062392" y="1062850"/>
                </a:lnTo>
                <a:close/>
              </a:path>
              <a:path w="2304415" h="2305050">
                <a:moveTo>
                  <a:pt x="1075087" y="1075550"/>
                </a:moveTo>
                <a:lnTo>
                  <a:pt x="1055968" y="1075550"/>
                </a:lnTo>
                <a:lnTo>
                  <a:pt x="1072485" y="1092060"/>
                </a:lnTo>
                <a:lnTo>
                  <a:pt x="1091590" y="1092060"/>
                </a:lnTo>
                <a:lnTo>
                  <a:pt x="1075087" y="1075550"/>
                </a:lnTo>
                <a:close/>
              </a:path>
              <a:path w="2304415" h="2305050">
                <a:moveTo>
                  <a:pt x="1091590" y="1092060"/>
                </a:moveTo>
                <a:lnTo>
                  <a:pt x="1072485" y="1092060"/>
                </a:lnTo>
                <a:lnTo>
                  <a:pt x="1075026" y="1094600"/>
                </a:lnTo>
                <a:lnTo>
                  <a:pt x="1094129" y="1094600"/>
                </a:lnTo>
                <a:lnTo>
                  <a:pt x="1091590" y="1092060"/>
                </a:lnTo>
                <a:close/>
              </a:path>
              <a:path w="2304415" h="2305050">
                <a:moveTo>
                  <a:pt x="1094129" y="1094600"/>
                </a:moveTo>
                <a:lnTo>
                  <a:pt x="1075026" y="1094600"/>
                </a:lnTo>
                <a:lnTo>
                  <a:pt x="1116954" y="1136510"/>
                </a:lnTo>
                <a:lnTo>
                  <a:pt x="1136021" y="1136510"/>
                </a:lnTo>
                <a:lnTo>
                  <a:pt x="1094129" y="1094600"/>
                </a:lnTo>
                <a:close/>
              </a:path>
              <a:path w="2304415" h="2305050">
                <a:moveTo>
                  <a:pt x="1136021" y="1136510"/>
                </a:moveTo>
                <a:lnTo>
                  <a:pt x="1116954" y="1136510"/>
                </a:lnTo>
                <a:lnTo>
                  <a:pt x="1132201" y="1151750"/>
                </a:lnTo>
                <a:lnTo>
                  <a:pt x="1151254" y="1151750"/>
                </a:lnTo>
                <a:lnTo>
                  <a:pt x="1136021" y="1136510"/>
                </a:lnTo>
                <a:close/>
              </a:path>
              <a:path w="2304415" h="2305050">
                <a:moveTo>
                  <a:pt x="1151254" y="1151750"/>
                </a:moveTo>
                <a:lnTo>
                  <a:pt x="1132201" y="1151750"/>
                </a:lnTo>
                <a:lnTo>
                  <a:pt x="1167776" y="1187310"/>
                </a:lnTo>
                <a:lnTo>
                  <a:pt x="1186799" y="1187310"/>
                </a:lnTo>
                <a:lnTo>
                  <a:pt x="1151254" y="1151750"/>
                </a:lnTo>
                <a:close/>
              </a:path>
              <a:path w="2304415" h="2305050">
                <a:moveTo>
                  <a:pt x="1186799" y="1187310"/>
                </a:moveTo>
                <a:lnTo>
                  <a:pt x="1167776" y="1187310"/>
                </a:lnTo>
                <a:lnTo>
                  <a:pt x="1170317" y="1189850"/>
                </a:lnTo>
                <a:lnTo>
                  <a:pt x="1189338" y="1189850"/>
                </a:lnTo>
                <a:lnTo>
                  <a:pt x="1186799" y="1187310"/>
                </a:lnTo>
                <a:close/>
              </a:path>
              <a:path w="2304415" h="2305050">
                <a:moveTo>
                  <a:pt x="1189338" y="1189850"/>
                </a:moveTo>
                <a:lnTo>
                  <a:pt x="1170317" y="1189850"/>
                </a:lnTo>
                <a:lnTo>
                  <a:pt x="1180482" y="1200010"/>
                </a:lnTo>
                <a:lnTo>
                  <a:pt x="1199493" y="1200010"/>
                </a:lnTo>
                <a:lnTo>
                  <a:pt x="1189338" y="1189850"/>
                </a:lnTo>
                <a:close/>
              </a:path>
              <a:path w="2304415" h="2305050">
                <a:moveTo>
                  <a:pt x="1199493" y="1200010"/>
                </a:moveTo>
                <a:lnTo>
                  <a:pt x="1180482" y="1200010"/>
                </a:lnTo>
                <a:lnTo>
                  <a:pt x="1186834" y="1206360"/>
                </a:lnTo>
                <a:lnTo>
                  <a:pt x="1205840" y="1206360"/>
                </a:lnTo>
                <a:lnTo>
                  <a:pt x="1199493" y="1200010"/>
                </a:lnTo>
                <a:close/>
              </a:path>
              <a:path w="2304415" h="2305050">
                <a:moveTo>
                  <a:pt x="1205840" y="1206360"/>
                </a:moveTo>
                <a:lnTo>
                  <a:pt x="1186834" y="1206360"/>
                </a:lnTo>
                <a:lnTo>
                  <a:pt x="1195728" y="1215250"/>
                </a:lnTo>
                <a:lnTo>
                  <a:pt x="1214727" y="1215250"/>
                </a:lnTo>
                <a:lnTo>
                  <a:pt x="1205840" y="1206360"/>
                </a:lnTo>
                <a:close/>
              </a:path>
              <a:path w="2304415" h="2305050">
                <a:moveTo>
                  <a:pt x="1214727" y="1215250"/>
                </a:moveTo>
                <a:lnTo>
                  <a:pt x="1195728" y="1215250"/>
                </a:lnTo>
                <a:lnTo>
                  <a:pt x="1199540" y="1219060"/>
                </a:lnTo>
                <a:lnTo>
                  <a:pt x="1218535" y="1219060"/>
                </a:lnTo>
                <a:lnTo>
                  <a:pt x="1214727" y="1215250"/>
                </a:lnTo>
                <a:close/>
              </a:path>
              <a:path w="2304415" h="2305050">
                <a:moveTo>
                  <a:pt x="1218535" y="1219060"/>
                </a:moveTo>
                <a:lnTo>
                  <a:pt x="1199540" y="1219060"/>
                </a:lnTo>
                <a:lnTo>
                  <a:pt x="1227492" y="1247000"/>
                </a:lnTo>
                <a:lnTo>
                  <a:pt x="1246463" y="1247000"/>
                </a:lnTo>
                <a:lnTo>
                  <a:pt x="1218535" y="1219060"/>
                </a:lnTo>
                <a:close/>
              </a:path>
              <a:path w="2304415" h="2305050">
                <a:moveTo>
                  <a:pt x="1246463" y="1247000"/>
                </a:moveTo>
                <a:lnTo>
                  <a:pt x="1227492" y="1247000"/>
                </a:lnTo>
                <a:lnTo>
                  <a:pt x="1231304" y="1250810"/>
                </a:lnTo>
                <a:lnTo>
                  <a:pt x="1250271" y="1250810"/>
                </a:lnTo>
                <a:lnTo>
                  <a:pt x="1246463" y="1247000"/>
                </a:lnTo>
                <a:close/>
              </a:path>
              <a:path w="2304415" h="2305050">
                <a:moveTo>
                  <a:pt x="1250271" y="1250810"/>
                </a:moveTo>
                <a:lnTo>
                  <a:pt x="1231304" y="1250810"/>
                </a:lnTo>
                <a:lnTo>
                  <a:pt x="1244009" y="1263510"/>
                </a:lnTo>
                <a:lnTo>
                  <a:pt x="1262966" y="1263510"/>
                </a:lnTo>
                <a:lnTo>
                  <a:pt x="1250271" y="1250810"/>
                </a:lnTo>
                <a:close/>
              </a:path>
              <a:path w="2304415" h="2305050">
                <a:moveTo>
                  <a:pt x="1262966" y="1263510"/>
                </a:moveTo>
                <a:lnTo>
                  <a:pt x="1244009" y="1263510"/>
                </a:lnTo>
                <a:lnTo>
                  <a:pt x="1259256" y="1278750"/>
                </a:lnTo>
                <a:lnTo>
                  <a:pt x="1278199" y="1278750"/>
                </a:lnTo>
                <a:lnTo>
                  <a:pt x="1262966" y="1263510"/>
                </a:lnTo>
                <a:close/>
              </a:path>
              <a:path w="2304415" h="2305050">
                <a:moveTo>
                  <a:pt x="1278199" y="1278750"/>
                </a:moveTo>
                <a:lnTo>
                  <a:pt x="1259256" y="1278750"/>
                </a:lnTo>
                <a:lnTo>
                  <a:pt x="1263067" y="1282560"/>
                </a:lnTo>
                <a:lnTo>
                  <a:pt x="1282008" y="1282560"/>
                </a:lnTo>
                <a:lnTo>
                  <a:pt x="1278199" y="1278750"/>
                </a:lnTo>
                <a:close/>
              </a:path>
              <a:path w="2304415" h="2305050">
                <a:moveTo>
                  <a:pt x="1282008" y="1282560"/>
                </a:moveTo>
                <a:lnTo>
                  <a:pt x="1263067" y="1282560"/>
                </a:lnTo>
                <a:lnTo>
                  <a:pt x="1275773" y="1295260"/>
                </a:lnTo>
                <a:lnTo>
                  <a:pt x="1294702" y="1295260"/>
                </a:lnTo>
                <a:lnTo>
                  <a:pt x="1282008" y="1282560"/>
                </a:lnTo>
                <a:close/>
              </a:path>
              <a:path w="2304415" h="2305050">
                <a:moveTo>
                  <a:pt x="1294702" y="1295260"/>
                </a:moveTo>
                <a:lnTo>
                  <a:pt x="1275773" y="1295260"/>
                </a:lnTo>
                <a:lnTo>
                  <a:pt x="1291019" y="1310500"/>
                </a:lnTo>
                <a:lnTo>
                  <a:pt x="1309936" y="1310500"/>
                </a:lnTo>
                <a:lnTo>
                  <a:pt x="1294702" y="1295260"/>
                </a:lnTo>
                <a:close/>
              </a:path>
              <a:path w="2304415" h="2305050">
                <a:moveTo>
                  <a:pt x="1309936" y="1310500"/>
                </a:moveTo>
                <a:lnTo>
                  <a:pt x="1291019" y="1310500"/>
                </a:lnTo>
                <a:lnTo>
                  <a:pt x="1294831" y="1314310"/>
                </a:lnTo>
                <a:lnTo>
                  <a:pt x="1313744" y="1314310"/>
                </a:lnTo>
                <a:lnTo>
                  <a:pt x="1309936" y="1310500"/>
                </a:lnTo>
                <a:close/>
              </a:path>
              <a:path w="2304415" h="2305050">
                <a:moveTo>
                  <a:pt x="1313744" y="1314310"/>
                </a:moveTo>
                <a:lnTo>
                  <a:pt x="1294831" y="1314310"/>
                </a:lnTo>
                <a:lnTo>
                  <a:pt x="1307536" y="1327010"/>
                </a:lnTo>
                <a:lnTo>
                  <a:pt x="1326438" y="1327010"/>
                </a:lnTo>
                <a:lnTo>
                  <a:pt x="1313744" y="1314310"/>
                </a:lnTo>
                <a:close/>
              </a:path>
              <a:path w="2304415" h="2305050">
                <a:moveTo>
                  <a:pt x="1326438" y="1327010"/>
                </a:moveTo>
                <a:lnTo>
                  <a:pt x="1307536" y="1327010"/>
                </a:lnTo>
                <a:lnTo>
                  <a:pt x="1339300" y="1358760"/>
                </a:lnTo>
                <a:lnTo>
                  <a:pt x="1358175" y="1358760"/>
                </a:lnTo>
                <a:lnTo>
                  <a:pt x="1326438" y="1327010"/>
                </a:lnTo>
                <a:close/>
              </a:path>
              <a:path w="2304415" h="2305050">
                <a:moveTo>
                  <a:pt x="1358175" y="1358760"/>
                </a:moveTo>
                <a:lnTo>
                  <a:pt x="1339300" y="1358760"/>
                </a:lnTo>
                <a:lnTo>
                  <a:pt x="1358358" y="1377810"/>
                </a:lnTo>
                <a:lnTo>
                  <a:pt x="1377217" y="1377810"/>
                </a:lnTo>
                <a:lnTo>
                  <a:pt x="1358175" y="1358760"/>
                </a:lnTo>
                <a:close/>
              </a:path>
              <a:path w="2304415" h="2305050">
                <a:moveTo>
                  <a:pt x="1377217" y="1377810"/>
                </a:moveTo>
                <a:lnTo>
                  <a:pt x="1358358" y="1377810"/>
                </a:lnTo>
                <a:lnTo>
                  <a:pt x="1386310" y="1405750"/>
                </a:lnTo>
                <a:lnTo>
                  <a:pt x="1405145" y="1405750"/>
                </a:lnTo>
                <a:lnTo>
                  <a:pt x="1377217" y="1377810"/>
                </a:lnTo>
                <a:close/>
              </a:path>
              <a:path w="2304415" h="2305050">
                <a:moveTo>
                  <a:pt x="1405145" y="1405750"/>
                </a:moveTo>
                <a:lnTo>
                  <a:pt x="1386310" y="1405750"/>
                </a:lnTo>
                <a:lnTo>
                  <a:pt x="1390122" y="1409560"/>
                </a:lnTo>
                <a:lnTo>
                  <a:pt x="1408953" y="1409560"/>
                </a:lnTo>
                <a:lnTo>
                  <a:pt x="1405145" y="1405750"/>
                </a:lnTo>
                <a:close/>
              </a:path>
              <a:path w="2304415" h="2305050">
                <a:moveTo>
                  <a:pt x="1408953" y="1409560"/>
                </a:moveTo>
                <a:lnTo>
                  <a:pt x="1390122" y="1409560"/>
                </a:lnTo>
                <a:lnTo>
                  <a:pt x="1405369" y="1424800"/>
                </a:lnTo>
                <a:lnTo>
                  <a:pt x="1424186" y="1424800"/>
                </a:lnTo>
                <a:lnTo>
                  <a:pt x="1408953" y="1409560"/>
                </a:lnTo>
                <a:close/>
              </a:path>
              <a:path w="2304415" h="2305050">
                <a:moveTo>
                  <a:pt x="1424186" y="1424800"/>
                </a:moveTo>
                <a:lnTo>
                  <a:pt x="1405369" y="1424800"/>
                </a:lnTo>
                <a:lnTo>
                  <a:pt x="1411721" y="1431150"/>
                </a:lnTo>
                <a:lnTo>
                  <a:pt x="1430534" y="1431150"/>
                </a:lnTo>
                <a:lnTo>
                  <a:pt x="1424186" y="1424800"/>
                </a:lnTo>
                <a:close/>
              </a:path>
              <a:path w="2304415" h="2305050">
                <a:moveTo>
                  <a:pt x="1430534" y="1431150"/>
                </a:moveTo>
                <a:lnTo>
                  <a:pt x="1411721" y="1431150"/>
                </a:lnTo>
                <a:lnTo>
                  <a:pt x="1428238" y="1447660"/>
                </a:lnTo>
                <a:lnTo>
                  <a:pt x="1447037" y="1447660"/>
                </a:lnTo>
                <a:lnTo>
                  <a:pt x="1430534" y="1431150"/>
                </a:lnTo>
                <a:close/>
              </a:path>
              <a:path w="2304415" h="2305050">
                <a:moveTo>
                  <a:pt x="1447037" y="1447660"/>
                </a:moveTo>
                <a:lnTo>
                  <a:pt x="1428238" y="1447660"/>
                </a:lnTo>
                <a:lnTo>
                  <a:pt x="1430780" y="1450200"/>
                </a:lnTo>
                <a:lnTo>
                  <a:pt x="1449575" y="1450200"/>
                </a:lnTo>
                <a:lnTo>
                  <a:pt x="1447037" y="1447660"/>
                </a:lnTo>
                <a:close/>
              </a:path>
              <a:path w="2304415" h="2305050">
                <a:moveTo>
                  <a:pt x="1449575" y="1450200"/>
                </a:moveTo>
                <a:lnTo>
                  <a:pt x="1430780" y="1450200"/>
                </a:lnTo>
                <a:lnTo>
                  <a:pt x="1434591" y="1454010"/>
                </a:lnTo>
                <a:lnTo>
                  <a:pt x="1453384" y="1454010"/>
                </a:lnTo>
                <a:lnTo>
                  <a:pt x="1449575" y="1450200"/>
                </a:lnTo>
                <a:close/>
              </a:path>
              <a:path w="2304415" h="2305050">
                <a:moveTo>
                  <a:pt x="1453384" y="1454010"/>
                </a:moveTo>
                <a:lnTo>
                  <a:pt x="1434591" y="1454010"/>
                </a:lnTo>
                <a:lnTo>
                  <a:pt x="1437132" y="1456550"/>
                </a:lnTo>
                <a:lnTo>
                  <a:pt x="1455923" y="1456550"/>
                </a:lnTo>
                <a:lnTo>
                  <a:pt x="1453384" y="1454010"/>
                </a:lnTo>
                <a:close/>
              </a:path>
              <a:path w="2304415" h="2305050">
                <a:moveTo>
                  <a:pt x="1455923" y="1456550"/>
                </a:moveTo>
                <a:lnTo>
                  <a:pt x="1437132" y="1456550"/>
                </a:lnTo>
                <a:lnTo>
                  <a:pt x="1443485" y="1462900"/>
                </a:lnTo>
                <a:lnTo>
                  <a:pt x="1462270" y="1462900"/>
                </a:lnTo>
                <a:lnTo>
                  <a:pt x="1455923" y="1456550"/>
                </a:lnTo>
                <a:close/>
              </a:path>
              <a:path w="2304415" h="2305050">
                <a:moveTo>
                  <a:pt x="1462270" y="1462900"/>
                </a:moveTo>
                <a:lnTo>
                  <a:pt x="1443485" y="1462900"/>
                </a:lnTo>
                <a:lnTo>
                  <a:pt x="1456190" y="1475600"/>
                </a:lnTo>
                <a:lnTo>
                  <a:pt x="1474964" y="1475600"/>
                </a:lnTo>
                <a:lnTo>
                  <a:pt x="1462270" y="1462900"/>
                </a:lnTo>
                <a:close/>
              </a:path>
              <a:path w="2304415" h="2305050">
                <a:moveTo>
                  <a:pt x="1474964" y="1475600"/>
                </a:moveTo>
                <a:lnTo>
                  <a:pt x="1456190" y="1475600"/>
                </a:lnTo>
                <a:lnTo>
                  <a:pt x="1462543" y="1481950"/>
                </a:lnTo>
                <a:lnTo>
                  <a:pt x="1481312" y="1481950"/>
                </a:lnTo>
                <a:lnTo>
                  <a:pt x="1474964" y="1475600"/>
                </a:lnTo>
                <a:close/>
              </a:path>
              <a:path w="2304415" h="2305050">
                <a:moveTo>
                  <a:pt x="1481312" y="1481950"/>
                </a:moveTo>
                <a:lnTo>
                  <a:pt x="1462543" y="1481950"/>
                </a:lnTo>
                <a:lnTo>
                  <a:pt x="1475249" y="1494650"/>
                </a:lnTo>
                <a:lnTo>
                  <a:pt x="1494006" y="1494650"/>
                </a:lnTo>
                <a:lnTo>
                  <a:pt x="1481312" y="1481950"/>
                </a:lnTo>
                <a:close/>
              </a:path>
              <a:path w="2304415" h="2305050">
                <a:moveTo>
                  <a:pt x="2104613" y="2105520"/>
                </a:moveTo>
                <a:lnTo>
                  <a:pt x="2086382" y="2105520"/>
                </a:lnTo>
                <a:lnTo>
                  <a:pt x="2172779" y="2191880"/>
                </a:lnTo>
                <a:lnTo>
                  <a:pt x="2190936" y="2191880"/>
                </a:lnTo>
                <a:lnTo>
                  <a:pt x="2104613" y="2105520"/>
                </a:lnTo>
                <a:close/>
              </a:path>
              <a:path w="2304415" h="2305050">
                <a:moveTo>
                  <a:pt x="2102074" y="2102980"/>
                </a:moveTo>
                <a:lnTo>
                  <a:pt x="2083841" y="2102980"/>
                </a:lnTo>
                <a:lnTo>
                  <a:pt x="2085111" y="2104250"/>
                </a:lnTo>
                <a:lnTo>
                  <a:pt x="2103344" y="2104250"/>
                </a:lnTo>
                <a:lnTo>
                  <a:pt x="2102074" y="2102980"/>
                </a:lnTo>
                <a:close/>
              </a:path>
              <a:path w="2304415" h="2305050">
                <a:moveTo>
                  <a:pt x="2098266" y="2099170"/>
                </a:moveTo>
                <a:lnTo>
                  <a:pt x="2080029" y="2099170"/>
                </a:lnTo>
                <a:lnTo>
                  <a:pt x="2082570" y="2101710"/>
                </a:lnTo>
                <a:lnTo>
                  <a:pt x="2100805" y="2101710"/>
                </a:lnTo>
                <a:lnTo>
                  <a:pt x="2098266" y="2099170"/>
                </a:lnTo>
                <a:close/>
              </a:path>
              <a:path w="2304415" h="2305050">
                <a:moveTo>
                  <a:pt x="2095727" y="2096630"/>
                </a:moveTo>
                <a:lnTo>
                  <a:pt x="2077488" y="2096630"/>
                </a:lnTo>
                <a:lnTo>
                  <a:pt x="2078759" y="2097900"/>
                </a:lnTo>
                <a:lnTo>
                  <a:pt x="2096996" y="2097900"/>
                </a:lnTo>
                <a:lnTo>
                  <a:pt x="2095727" y="2096630"/>
                </a:lnTo>
                <a:close/>
              </a:path>
              <a:path w="2304415" h="2305050">
                <a:moveTo>
                  <a:pt x="2091919" y="2092820"/>
                </a:moveTo>
                <a:lnTo>
                  <a:pt x="2073676" y="2092820"/>
                </a:lnTo>
                <a:lnTo>
                  <a:pt x="2076217" y="2095360"/>
                </a:lnTo>
                <a:lnTo>
                  <a:pt x="2094458" y="2095360"/>
                </a:lnTo>
                <a:lnTo>
                  <a:pt x="2091919" y="2092820"/>
                </a:lnTo>
                <a:close/>
              </a:path>
              <a:path w="2304415" h="2305050">
                <a:moveTo>
                  <a:pt x="2089380" y="2090280"/>
                </a:moveTo>
                <a:lnTo>
                  <a:pt x="2071135" y="2090280"/>
                </a:lnTo>
                <a:lnTo>
                  <a:pt x="2072406" y="2091550"/>
                </a:lnTo>
                <a:lnTo>
                  <a:pt x="2090649" y="2091550"/>
                </a:lnTo>
                <a:lnTo>
                  <a:pt x="2089380" y="2090280"/>
                </a:lnTo>
                <a:close/>
              </a:path>
              <a:path w="2304415" h="2305050">
                <a:moveTo>
                  <a:pt x="2085571" y="2086470"/>
                </a:moveTo>
                <a:lnTo>
                  <a:pt x="2067324" y="2086470"/>
                </a:lnTo>
                <a:lnTo>
                  <a:pt x="2069865" y="2089010"/>
                </a:lnTo>
                <a:lnTo>
                  <a:pt x="2088110" y="2089010"/>
                </a:lnTo>
                <a:lnTo>
                  <a:pt x="2085571" y="2086470"/>
                </a:lnTo>
                <a:close/>
              </a:path>
              <a:path w="2304415" h="2305050">
                <a:moveTo>
                  <a:pt x="2083032" y="2083930"/>
                </a:moveTo>
                <a:lnTo>
                  <a:pt x="2064783" y="2083930"/>
                </a:lnTo>
                <a:lnTo>
                  <a:pt x="2066053" y="2085200"/>
                </a:lnTo>
                <a:lnTo>
                  <a:pt x="2084302" y="2085200"/>
                </a:lnTo>
                <a:lnTo>
                  <a:pt x="2083032" y="2083930"/>
                </a:lnTo>
                <a:close/>
              </a:path>
              <a:path w="2304415" h="2305050">
                <a:moveTo>
                  <a:pt x="2079224" y="2080120"/>
                </a:moveTo>
                <a:lnTo>
                  <a:pt x="2060971" y="2080120"/>
                </a:lnTo>
                <a:lnTo>
                  <a:pt x="2063512" y="2082660"/>
                </a:lnTo>
                <a:lnTo>
                  <a:pt x="2081763" y="2082660"/>
                </a:lnTo>
                <a:lnTo>
                  <a:pt x="2079224" y="2080120"/>
                </a:lnTo>
                <a:close/>
              </a:path>
              <a:path w="2304415" h="2305050">
                <a:moveTo>
                  <a:pt x="2076685" y="2077580"/>
                </a:moveTo>
                <a:lnTo>
                  <a:pt x="2058430" y="2077580"/>
                </a:lnTo>
                <a:lnTo>
                  <a:pt x="2059700" y="2078850"/>
                </a:lnTo>
                <a:lnTo>
                  <a:pt x="2077955" y="2078850"/>
                </a:lnTo>
                <a:lnTo>
                  <a:pt x="2076685" y="2077580"/>
                </a:lnTo>
                <a:close/>
              </a:path>
              <a:path w="2304415" h="2305050">
                <a:moveTo>
                  <a:pt x="2072877" y="2073770"/>
                </a:moveTo>
                <a:lnTo>
                  <a:pt x="2054618" y="2073770"/>
                </a:lnTo>
                <a:lnTo>
                  <a:pt x="2057159" y="2076310"/>
                </a:lnTo>
                <a:lnTo>
                  <a:pt x="2075416" y="2076310"/>
                </a:lnTo>
                <a:lnTo>
                  <a:pt x="2072877" y="2073770"/>
                </a:lnTo>
                <a:close/>
              </a:path>
              <a:path w="2304415" h="2305050">
                <a:moveTo>
                  <a:pt x="2070338" y="2071230"/>
                </a:moveTo>
                <a:lnTo>
                  <a:pt x="2052077" y="2071230"/>
                </a:lnTo>
                <a:lnTo>
                  <a:pt x="2053348" y="2072500"/>
                </a:lnTo>
                <a:lnTo>
                  <a:pt x="2071607" y="2072500"/>
                </a:lnTo>
                <a:lnTo>
                  <a:pt x="2070338" y="2071230"/>
                </a:lnTo>
                <a:close/>
              </a:path>
              <a:path w="2304415" h="2305050">
                <a:moveTo>
                  <a:pt x="2066530" y="2067420"/>
                </a:moveTo>
                <a:lnTo>
                  <a:pt x="2048265" y="2067420"/>
                </a:lnTo>
                <a:lnTo>
                  <a:pt x="2050807" y="2069960"/>
                </a:lnTo>
                <a:lnTo>
                  <a:pt x="2069069" y="2069960"/>
                </a:lnTo>
                <a:lnTo>
                  <a:pt x="2066530" y="2067420"/>
                </a:lnTo>
                <a:close/>
              </a:path>
              <a:path w="2304415" h="2305050">
                <a:moveTo>
                  <a:pt x="2063991" y="2064880"/>
                </a:moveTo>
                <a:lnTo>
                  <a:pt x="2045724" y="2064880"/>
                </a:lnTo>
                <a:lnTo>
                  <a:pt x="2046995" y="2066150"/>
                </a:lnTo>
                <a:lnTo>
                  <a:pt x="2065260" y="2066150"/>
                </a:lnTo>
                <a:lnTo>
                  <a:pt x="2063991" y="2064880"/>
                </a:lnTo>
                <a:close/>
              </a:path>
              <a:path w="2304415" h="2305050">
                <a:moveTo>
                  <a:pt x="2060182" y="2061070"/>
                </a:moveTo>
                <a:lnTo>
                  <a:pt x="2041913" y="2061070"/>
                </a:lnTo>
                <a:lnTo>
                  <a:pt x="2044454" y="2063610"/>
                </a:lnTo>
                <a:lnTo>
                  <a:pt x="2062721" y="2063610"/>
                </a:lnTo>
                <a:lnTo>
                  <a:pt x="2060182" y="2061070"/>
                </a:lnTo>
                <a:close/>
              </a:path>
              <a:path w="2304415" h="2305050">
                <a:moveTo>
                  <a:pt x="2057643" y="2058530"/>
                </a:moveTo>
                <a:lnTo>
                  <a:pt x="2039372" y="2058530"/>
                </a:lnTo>
                <a:lnTo>
                  <a:pt x="2040642" y="2059800"/>
                </a:lnTo>
                <a:lnTo>
                  <a:pt x="2058913" y="2059800"/>
                </a:lnTo>
                <a:lnTo>
                  <a:pt x="2057643" y="2058530"/>
                </a:lnTo>
                <a:close/>
              </a:path>
              <a:path w="2304415" h="2305050">
                <a:moveTo>
                  <a:pt x="2053835" y="2054720"/>
                </a:moveTo>
                <a:lnTo>
                  <a:pt x="2035560" y="2054720"/>
                </a:lnTo>
                <a:lnTo>
                  <a:pt x="2038101" y="2057260"/>
                </a:lnTo>
                <a:lnTo>
                  <a:pt x="2056374" y="2057260"/>
                </a:lnTo>
                <a:lnTo>
                  <a:pt x="2053835" y="2054720"/>
                </a:lnTo>
                <a:close/>
              </a:path>
              <a:path w="2304415" h="2305050">
                <a:moveTo>
                  <a:pt x="2051296" y="2052180"/>
                </a:moveTo>
                <a:lnTo>
                  <a:pt x="2033019" y="2052180"/>
                </a:lnTo>
                <a:lnTo>
                  <a:pt x="2034289" y="2053450"/>
                </a:lnTo>
                <a:lnTo>
                  <a:pt x="2052566" y="2053450"/>
                </a:lnTo>
                <a:lnTo>
                  <a:pt x="2051296" y="2052180"/>
                </a:lnTo>
                <a:close/>
              </a:path>
              <a:path w="2304415" h="2305050">
                <a:moveTo>
                  <a:pt x="2047488" y="2048370"/>
                </a:moveTo>
                <a:lnTo>
                  <a:pt x="2029207" y="2048370"/>
                </a:lnTo>
                <a:lnTo>
                  <a:pt x="2031748" y="2050910"/>
                </a:lnTo>
                <a:lnTo>
                  <a:pt x="2050027" y="2050910"/>
                </a:lnTo>
                <a:lnTo>
                  <a:pt x="2047488" y="2048370"/>
                </a:lnTo>
                <a:close/>
              </a:path>
              <a:path w="2304415" h="2305050">
                <a:moveTo>
                  <a:pt x="2044949" y="2045830"/>
                </a:moveTo>
                <a:lnTo>
                  <a:pt x="2026666" y="2045830"/>
                </a:lnTo>
                <a:lnTo>
                  <a:pt x="2027937" y="2047100"/>
                </a:lnTo>
                <a:lnTo>
                  <a:pt x="2046218" y="2047100"/>
                </a:lnTo>
                <a:lnTo>
                  <a:pt x="2044949" y="2045830"/>
                </a:lnTo>
                <a:close/>
              </a:path>
              <a:path w="2304415" h="2305050">
                <a:moveTo>
                  <a:pt x="2041141" y="2042020"/>
                </a:moveTo>
                <a:lnTo>
                  <a:pt x="2022855" y="2042020"/>
                </a:lnTo>
                <a:lnTo>
                  <a:pt x="2025396" y="2044560"/>
                </a:lnTo>
                <a:lnTo>
                  <a:pt x="2043679" y="2044560"/>
                </a:lnTo>
                <a:lnTo>
                  <a:pt x="2041141" y="2042020"/>
                </a:lnTo>
                <a:close/>
              </a:path>
              <a:path w="2304415" h="2305050">
                <a:moveTo>
                  <a:pt x="2038602" y="2039480"/>
                </a:moveTo>
                <a:lnTo>
                  <a:pt x="2020313" y="2039480"/>
                </a:lnTo>
                <a:lnTo>
                  <a:pt x="2021584" y="2040750"/>
                </a:lnTo>
                <a:lnTo>
                  <a:pt x="2039871" y="2040750"/>
                </a:lnTo>
                <a:lnTo>
                  <a:pt x="2038602" y="2039480"/>
                </a:lnTo>
                <a:close/>
              </a:path>
              <a:path w="2304415" h="2305050">
                <a:moveTo>
                  <a:pt x="2034793" y="2035670"/>
                </a:moveTo>
                <a:lnTo>
                  <a:pt x="2016502" y="2035670"/>
                </a:lnTo>
                <a:lnTo>
                  <a:pt x="2019043" y="2038210"/>
                </a:lnTo>
                <a:lnTo>
                  <a:pt x="2037332" y="2038210"/>
                </a:lnTo>
                <a:lnTo>
                  <a:pt x="2034793" y="2035670"/>
                </a:lnTo>
                <a:close/>
              </a:path>
              <a:path w="2304415" h="2305050">
                <a:moveTo>
                  <a:pt x="2032254" y="2033130"/>
                </a:moveTo>
                <a:lnTo>
                  <a:pt x="2013961" y="2033130"/>
                </a:lnTo>
                <a:lnTo>
                  <a:pt x="2015231" y="2034400"/>
                </a:lnTo>
                <a:lnTo>
                  <a:pt x="2033524" y="2034400"/>
                </a:lnTo>
                <a:lnTo>
                  <a:pt x="2032254" y="2033130"/>
                </a:lnTo>
                <a:close/>
              </a:path>
              <a:path w="2304415" h="2305050">
                <a:moveTo>
                  <a:pt x="2028446" y="2029320"/>
                </a:moveTo>
                <a:lnTo>
                  <a:pt x="2010149" y="2029320"/>
                </a:lnTo>
                <a:lnTo>
                  <a:pt x="2012690" y="2031860"/>
                </a:lnTo>
                <a:lnTo>
                  <a:pt x="2030985" y="2031860"/>
                </a:lnTo>
                <a:lnTo>
                  <a:pt x="2028446" y="2029320"/>
                </a:lnTo>
                <a:close/>
              </a:path>
              <a:path w="2304415" h="2305050">
                <a:moveTo>
                  <a:pt x="2025907" y="2026780"/>
                </a:moveTo>
                <a:lnTo>
                  <a:pt x="2007608" y="2026780"/>
                </a:lnTo>
                <a:lnTo>
                  <a:pt x="2008878" y="2028050"/>
                </a:lnTo>
                <a:lnTo>
                  <a:pt x="2027177" y="2028050"/>
                </a:lnTo>
                <a:lnTo>
                  <a:pt x="2025907" y="2026780"/>
                </a:lnTo>
                <a:close/>
              </a:path>
              <a:path w="2304415" h="2305050">
                <a:moveTo>
                  <a:pt x="2022099" y="2022970"/>
                </a:moveTo>
                <a:lnTo>
                  <a:pt x="2003796" y="2022970"/>
                </a:lnTo>
                <a:lnTo>
                  <a:pt x="2006337" y="2025510"/>
                </a:lnTo>
                <a:lnTo>
                  <a:pt x="2024638" y="2025510"/>
                </a:lnTo>
                <a:lnTo>
                  <a:pt x="2022099" y="2022970"/>
                </a:lnTo>
                <a:close/>
              </a:path>
              <a:path w="2304415" h="2305050">
                <a:moveTo>
                  <a:pt x="2019560" y="2020430"/>
                </a:moveTo>
                <a:lnTo>
                  <a:pt x="2001255" y="2020430"/>
                </a:lnTo>
                <a:lnTo>
                  <a:pt x="2002526" y="2021700"/>
                </a:lnTo>
                <a:lnTo>
                  <a:pt x="2020829" y="2021700"/>
                </a:lnTo>
                <a:lnTo>
                  <a:pt x="2019560" y="2020430"/>
                </a:lnTo>
                <a:close/>
              </a:path>
              <a:path w="2304415" h="2305050">
                <a:moveTo>
                  <a:pt x="2015751" y="2016620"/>
                </a:moveTo>
                <a:lnTo>
                  <a:pt x="1997444" y="2016620"/>
                </a:lnTo>
                <a:lnTo>
                  <a:pt x="1999985" y="2019160"/>
                </a:lnTo>
                <a:lnTo>
                  <a:pt x="2018290" y="2019160"/>
                </a:lnTo>
                <a:lnTo>
                  <a:pt x="2015751" y="2016620"/>
                </a:lnTo>
                <a:close/>
              </a:path>
              <a:path w="2304415" h="2305050">
                <a:moveTo>
                  <a:pt x="2013213" y="2014080"/>
                </a:moveTo>
                <a:lnTo>
                  <a:pt x="1994902" y="2014080"/>
                </a:lnTo>
                <a:lnTo>
                  <a:pt x="1996173" y="2015350"/>
                </a:lnTo>
                <a:lnTo>
                  <a:pt x="2014482" y="2015350"/>
                </a:lnTo>
                <a:lnTo>
                  <a:pt x="2013213" y="2014080"/>
                </a:lnTo>
                <a:close/>
              </a:path>
              <a:path w="2304415" h="2305050">
                <a:moveTo>
                  <a:pt x="2006865" y="2007730"/>
                </a:moveTo>
                <a:lnTo>
                  <a:pt x="1988550" y="2007730"/>
                </a:lnTo>
                <a:lnTo>
                  <a:pt x="1993632" y="2012810"/>
                </a:lnTo>
                <a:lnTo>
                  <a:pt x="2011943" y="2012810"/>
                </a:lnTo>
                <a:lnTo>
                  <a:pt x="2006865" y="2007730"/>
                </a:lnTo>
                <a:close/>
              </a:path>
              <a:path w="2304415" h="2305050">
                <a:moveTo>
                  <a:pt x="2003057" y="2003920"/>
                </a:moveTo>
                <a:lnTo>
                  <a:pt x="1984738" y="2003920"/>
                </a:lnTo>
                <a:lnTo>
                  <a:pt x="1987279" y="2006460"/>
                </a:lnTo>
                <a:lnTo>
                  <a:pt x="2005596" y="2006460"/>
                </a:lnTo>
                <a:lnTo>
                  <a:pt x="2003057" y="2003920"/>
                </a:lnTo>
                <a:close/>
              </a:path>
              <a:path w="2304415" h="2305050">
                <a:moveTo>
                  <a:pt x="2000518" y="2001380"/>
                </a:moveTo>
                <a:lnTo>
                  <a:pt x="1982197" y="2001380"/>
                </a:lnTo>
                <a:lnTo>
                  <a:pt x="1983468" y="2002650"/>
                </a:lnTo>
                <a:lnTo>
                  <a:pt x="2001788" y="2002650"/>
                </a:lnTo>
                <a:lnTo>
                  <a:pt x="2000518" y="2001380"/>
                </a:lnTo>
                <a:close/>
              </a:path>
              <a:path w="2304415" h="2305050">
                <a:moveTo>
                  <a:pt x="1996710" y="1997570"/>
                </a:moveTo>
                <a:lnTo>
                  <a:pt x="1978385" y="1997570"/>
                </a:lnTo>
                <a:lnTo>
                  <a:pt x="1980926" y="2000110"/>
                </a:lnTo>
                <a:lnTo>
                  <a:pt x="1999249" y="2000110"/>
                </a:lnTo>
                <a:lnTo>
                  <a:pt x="1996710" y="1997570"/>
                </a:lnTo>
                <a:close/>
              </a:path>
              <a:path w="2304415" h="2305050">
                <a:moveTo>
                  <a:pt x="1994171" y="1995030"/>
                </a:moveTo>
                <a:lnTo>
                  <a:pt x="1975844" y="1995030"/>
                </a:lnTo>
                <a:lnTo>
                  <a:pt x="1977115" y="1996300"/>
                </a:lnTo>
                <a:lnTo>
                  <a:pt x="1995440" y="1996300"/>
                </a:lnTo>
                <a:lnTo>
                  <a:pt x="1994171" y="1995030"/>
                </a:lnTo>
                <a:close/>
              </a:path>
              <a:path w="2304415" h="2305050">
                <a:moveTo>
                  <a:pt x="1990362" y="1991220"/>
                </a:moveTo>
                <a:lnTo>
                  <a:pt x="1972033" y="1991220"/>
                </a:lnTo>
                <a:lnTo>
                  <a:pt x="1974574" y="1993760"/>
                </a:lnTo>
                <a:lnTo>
                  <a:pt x="1992901" y="1993760"/>
                </a:lnTo>
                <a:lnTo>
                  <a:pt x="1990362" y="1991220"/>
                </a:lnTo>
                <a:close/>
              </a:path>
              <a:path w="2304415" h="2305050">
                <a:moveTo>
                  <a:pt x="1987824" y="1988680"/>
                </a:moveTo>
                <a:lnTo>
                  <a:pt x="1969492" y="1988680"/>
                </a:lnTo>
                <a:lnTo>
                  <a:pt x="1970762" y="1989950"/>
                </a:lnTo>
                <a:lnTo>
                  <a:pt x="1989093" y="1989950"/>
                </a:lnTo>
                <a:lnTo>
                  <a:pt x="1987824" y="1988680"/>
                </a:lnTo>
                <a:close/>
              </a:path>
              <a:path w="2304415" h="2305050">
                <a:moveTo>
                  <a:pt x="1984015" y="1984870"/>
                </a:moveTo>
                <a:lnTo>
                  <a:pt x="1965680" y="1984870"/>
                </a:lnTo>
                <a:lnTo>
                  <a:pt x="1968221" y="1987410"/>
                </a:lnTo>
                <a:lnTo>
                  <a:pt x="1986554" y="1987410"/>
                </a:lnTo>
                <a:lnTo>
                  <a:pt x="1984015" y="1984870"/>
                </a:lnTo>
                <a:close/>
              </a:path>
              <a:path w="2304415" h="2305050">
                <a:moveTo>
                  <a:pt x="1981476" y="1982330"/>
                </a:moveTo>
                <a:lnTo>
                  <a:pt x="1963139" y="1982330"/>
                </a:lnTo>
                <a:lnTo>
                  <a:pt x="1964409" y="1983600"/>
                </a:lnTo>
                <a:lnTo>
                  <a:pt x="1982746" y="1983600"/>
                </a:lnTo>
                <a:lnTo>
                  <a:pt x="1981476" y="1982330"/>
                </a:lnTo>
                <a:close/>
              </a:path>
              <a:path w="2304415" h="2305050">
                <a:moveTo>
                  <a:pt x="1977668" y="1978520"/>
                </a:moveTo>
                <a:lnTo>
                  <a:pt x="1959327" y="1978520"/>
                </a:lnTo>
                <a:lnTo>
                  <a:pt x="1961868" y="1981060"/>
                </a:lnTo>
                <a:lnTo>
                  <a:pt x="1980207" y="1981060"/>
                </a:lnTo>
                <a:lnTo>
                  <a:pt x="1977668" y="1978520"/>
                </a:lnTo>
                <a:close/>
              </a:path>
              <a:path w="2304415" h="2305050">
                <a:moveTo>
                  <a:pt x="1975129" y="1975980"/>
                </a:moveTo>
                <a:lnTo>
                  <a:pt x="1956786" y="1975980"/>
                </a:lnTo>
                <a:lnTo>
                  <a:pt x="1958057" y="1977250"/>
                </a:lnTo>
                <a:lnTo>
                  <a:pt x="1976398" y="1977250"/>
                </a:lnTo>
                <a:lnTo>
                  <a:pt x="1975129" y="1975980"/>
                </a:lnTo>
                <a:close/>
              </a:path>
              <a:path w="2304415" h="2305050">
                <a:moveTo>
                  <a:pt x="1971321" y="1972170"/>
                </a:moveTo>
                <a:lnTo>
                  <a:pt x="1952974" y="1972170"/>
                </a:lnTo>
                <a:lnTo>
                  <a:pt x="1955516" y="1974710"/>
                </a:lnTo>
                <a:lnTo>
                  <a:pt x="1973860" y="1974710"/>
                </a:lnTo>
                <a:lnTo>
                  <a:pt x="1971321" y="1972170"/>
                </a:lnTo>
                <a:close/>
              </a:path>
              <a:path w="2304415" h="2305050">
                <a:moveTo>
                  <a:pt x="1968782" y="1969630"/>
                </a:moveTo>
                <a:lnTo>
                  <a:pt x="1950433" y="1969630"/>
                </a:lnTo>
                <a:lnTo>
                  <a:pt x="1951704" y="1970900"/>
                </a:lnTo>
                <a:lnTo>
                  <a:pt x="1970051" y="1970900"/>
                </a:lnTo>
                <a:lnTo>
                  <a:pt x="1968782" y="1969630"/>
                </a:lnTo>
                <a:close/>
              </a:path>
              <a:path w="2304415" h="2305050">
                <a:moveTo>
                  <a:pt x="1964973" y="1965820"/>
                </a:moveTo>
                <a:lnTo>
                  <a:pt x="1946622" y="1965820"/>
                </a:lnTo>
                <a:lnTo>
                  <a:pt x="1949163" y="1968360"/>
                </a:lnTo>
                <a:lnTo>
                  <a:pt x="1967512" y="1968360"/>
                </a:lnTo>
                <a:lnTo>
                  <a:pt x="1964973" y="1965820"/>
                </a:lnTo>
                <a:close/>
              </a:path>
              <a:path w="2304415" h="2305050">
                <a:moveTo>
                  <a:pt x="1962434" y="1963280"/>
                </a:moveTo>
                <a:lnTo>
                  <a:pt x="1944081" y="1963280"/>
                </a:lnTo>
                <a:lnTo>
                  <a:pt x="1945351" y="1964550"/>
                </a:lnTo>
                <a:lnTo>
                  <a:pt x="1963704" y="1964550"/>
                </a:lnTo>
                <a:lnTo>
                  <a:pt x="1962434" y="1963280"/>
                </a:lnTo>
                <a:close/>
              </a:path>
              <a:path w="2304415" h="2305050">
                <a:moveTo>
                  <a:pt x="1958626" y="1959470"/>
                </a:moveTo>
                <a:lnTo>
                  <a:pt x="1940269" y="1959470"/>
                </a:lnTo>
                <a:lnTo>
                  <a:pt x="1942810" y="1962010"/>
                </a:lnTo>
                <a:lnTo>
                  <a:pt x="1961165" y="1962010"/>
                </a:lnTo>
                <a:lnTo>
                  <a:pt x="1958626" y="1959470"/>
                </a:lnTo>
                <a:close/>
              </a:path>
              <a:path w="2304415" h="2305050">
                <a:moveTo>
                  <a:pt x="1956087" y="1956930"/>
                </a:moveTo>
                <a:lnTo>
                  <a:pt x="1937728" y="1956930"/>
                </a:lnTo>
                <a:lnTo>
                  <a:pt x="1938998" y="1958200"/>
                </a:lnTo>
                <a:lnTo>
                  <a:pt x="1957357" y="1958200"/>
                </a:lnTo>
                <a:lnTo>
                  <a:pt x="1956087" y="1956930"/>
                </a:lnTo>
                <a:close/>
              </a:path>
              <a:path w="2304415" h="2305050">
                <a:moveTo>
                  <a:pt x="1952279" y="1953120"/>
                </a:moveTo>
                <a:lnTo>
                  <a:pt x="1933916" y="1953120"/>
                </a:lnTo>
                <a:lnTo>
                  <a:pt x="1936457" y="1955660"/>
                </a:lnTo>
                <a:lnTo>
                  <a:pt x="1954818" y="1955660"/>
                </a:lnTo>
                <a:lnTo>
                  <a:pt x="1952279" y="1953120"/>
                </a:lnTo>
                <a:close/>
              </a:path>
              <a:path w="2304415" h="2305050">
                <a:moveTo>
                  <a:pt x="1949740" y="1950580"/>
                </a:moveTo>
                <a:lnTo>
                  <a:pt x="1931375" y="1950580"/>
                </a:lnTo>
                <a:lnTo>
                  <a:pt x="1932646" y="1951850"/>
                </a:lnTo>
                <a:lnTo>
                  <a:pt x="1951009" y="1951850"/>
                </a:lnTo>
                <a:lnTo>
                  <a:pt x="1949740" y="1950580"/>
                </a:lnTo>
                <a:close/>
              </a:path>
              <a:path w="2304415" h="2305050">
                <a:moveTo>
                  <a:pt x="1943393" y="1944230"/>
                </a:moveTo>
                <a:lnTo>
                  <a:pt x="1925022" y="1944230"/>
                </a:lnTo>
                <a:lnTo>
                  <a:pt x="1930105" y="1949310"/>
                </a:lnTo>
                <a:lnTo>
                  <a:pt x="1948470" y="1949310"/>
                </a:lnTo>
                <a:lnTo>
                  <a:pt x="1943393" y="1944230"/>
                </a:lnTo>
                <a:close/>
              </a:path>
              <a:path w="2304415" h="2305050">
                <a:moveTo>
                  <a:pt x="1937045" y="1937880"/>
                </a:moveTo>
                <a:lnTo>
                  <a:pt x="1918670" y="1937880"/>
                </a:lnTo>
                <a:lnTo>
                  <a:pt x="1923752" y="1942960"/>
                </a:lnTo>
                <a:lnTo>
                  <a:pt x="1942123" y="1942960"/>
                </a:lnTo>
                <a:lnTo>
                  <a:pt x="1937045" y="1937880"/>
                </a:lnTo>
                <a:close/>
              </a:path>
              <a:path w="2304415" h="2305050">
                <a:moveTo>
                  <a:pt x="1930698" y="1931530"/>
                </a:moveTo>
                <a:lnTo>
                  <a:pt x="1912317" y="1931530"/>
                </a:lnTo>
                <a:lnTo>
                  <a:pt x="1917399" y="1936610"/>
                </a:lnTo>
                <a:lnTo>
                  <a:pt x="1935776" y="1936610"/>
                </a:lnTo>
                <a:lnTo>
                  <a:pt x="1930698" y="1931530"/>
                </a:lnTo>
                <a:close/>
              </a:path>
              <a:path w="2304415" h="2305050">
                <a:moveTo>
                  <a:pt x="1924351" y="1925180"/>
                </a:moveTo>
                <a:lnTo>
                  <a:pt x="1905964" y="1925180"/>
                </a:lnTo>
                <a:lnTo>
                  <a:pt x="1911046" y="1930260"/>
                </a:lnTo>
                <a:lnTo>
                  <a:pt x="1929429" y="1930260"/>
                </a:lnTo>
                <a:lnTo>
                  <a:pt x="1924351" y="1925180"/>
                </a:lnTo>
                <a:close/>
              </a:path>
              <a:path w="2304415" h="2305050">
                <a:moveTo>
                  <a:pt x="1918004" y="1918830"/>
                </a:moveTo>
                <a:lnTo>
                  <a:pt x="1899611" y="1918830"/>
                </a:lnTo>
                <a:lnTo>
                  <a:pt x="1904694" y="1923910"/>
                </a:lnTo>
                <a:lnTo>
                  <a:pt x="1923081" y="1923910"/>
                </a:lnTo>
                <a:lnTo>
                  <a:pt x="1918004" y="1918830"/>
                </a:lnTo>
                <a:close/>
              </a:path>
              <a:path w="2304415" h="2305050">
                <a:moveTo>
                  <a:pt x="1911656" y="1912480"/>
                </a:moveTo>
                <a:lnTo>
                  <a:pt x="1893259" y="1912480"/>
                </a:lnTo>
                <a:lnTo>
                  <a:pt x="1898341" y="1917560"/>
                </a:lnTo>
                <a:lnTo>
                  <a:pt x="1916734" y="1917560"/>
                </a:lnTo>
                <a:lnTo>
                  <a:pt x="1911656" y="1912480"/>
                </a:lnTo>
                <a:close/>
              </a:path>
              <a:path w="2304415" h="2305050">
                <a:moveTo>
                  <a:pt x="1905309" y="1906130"/>
                </a:moveTo>
                <a:lnTo>
                  <a:pt x="1886906" y="1906130"/>
                </a:lnTo>
                <a:lnTo>
                  <a:pt x="1891988" y="1911210"/>
                </a:lnTo>
                <a:lnTo>
                  <a:pt x="1910387" y="1911210"/>
                </a:lnTo>
                <a:lnTo>
                  <a:pt x="1905309" y="1906130"/>
                </a:lnTo>
                <a:close/>
              </a:path>
              <a:path w="2304415" h="2305050">
                <a:moveTo>
                  <a:pt x="1900231" y="1901050"/>
                </a:moveTo>
                <a:lnTo>
                  <a:pt x="1881824" y="1901050"/>
                </a:lnTo>
                <a:lnTo>
                  <a:pt x="1885635" y="1904860"/>
                </a:lnTo>
                <a:lnTo>
                  <a:pt x="1904040" y="1904860"/>
                </a:lnTo>
                <a:lnTo>
                  <a:pt x="1900231" y="1901050"/>
                </a:lnTo>
                <a:close/>
              </a:path>
              <a:path w="2304415" h="2305050">
                <a:moveTo>
                  <a:pt x="1893884" y="1894700"/>
                </a:moveTo>
                <a:lnTo>
                  <a:pt x="1875471" y="1894700"/>
                </a:lnTo>
                <a:lnTo>
                  <a:pt x="1880553" y="1899780"/>
                </a:lnTo>
                <a:lnTo>
                  <a:pt x="1898962" y="1899780"/>
                </a:lnTo>
                <a:lnTo>
                  <a:pt x="1893884" y="1894700"/>
                </a:lnTo>
                <a:close/>
              </a:path>
              <a:path w="2304415" h="2305050">
                <a:moveTo>
                  <a:pt x="1887537" y="1888350"/>
                </a:moveTo>
                <a:lnTo>
                  <a:pt x="1869118" y="1888350"/>
                </a:lnTo>
                <a:lnTo>
                  <a:pt x="1874200" y="1893430"/>
                </a:lnTo>
                <a:lnTo>
                  <a:pt x="1892615" y="1893430"/>
                </a:lnTo>
                <a:lnTo>
                  <a:pt x="1887537" y="1888350"/>
                </a:lnTo>
                <a:close/>
              </a:path>
              <a:path w="2304415" h="2305050">
                <a:moveTo>
                  <a:pt x="1881189" y="1882000"/>
                </a:moveTo>
                <a:lnTo>
                  <a:pt x="1862766" y="1882000"/>
                </a:lnTo>
                <a:lnTo>
                  <a:pt x="1867848" y="1887080"/>
                </a:lnTo>
                <a:lnTo>
                  <a:pt x="1886267" y="1887080"/>
                </a:lnTo>
                <a:lnTo>
                  <a:pt x="1881189" y="1882000"/>
                </a:lnTo>
                <a:close/>
              </a:path>
              <a:path w="2304415" h="2305050">
                <a:moveTo>
                  <a:pt x="1874842" y="1875650"/>
                </a:moveTo>
                <a:lnTo>
                  <a:pt x="1856413" y="1875650"/>
                </a:lnTo>
                <a:lnTo>
                  <a:pt x="1861495" y="1880730"/>
                </a:lnTo>
                <a:lnTo>
                  <a:pt x="1879920" y="1880730"/>
                </a:lnTo>
                <a:lnTo>
                  <a:pt x="1874842" y="1875650"/>
                </a:lnTo>
                <a:close/>
              </a:path>
              <a:path w="2304415" h="2305050">
                <a:moveTo>
                  <a:pt x="1868495" y="1869300"/>
                </a:moveTo>
                <a:lnTo>
                  <a:pt x="1850060" y="1869300"/>
                </a:lnTo>
                <a:lnTo>
                  <a:pt x="1855142" y="1874380"/>
                </a:lnTo>
                <a:lnTo>
                  <a:pt x="1873573" y="1874380"/>
                </a:lnTo>
                <a:lnTo>
                  <a:pt x="1868495" y="1869300"/>
                </a:lnTo>
                <a:close/>
              </a:path>
              <a:path w="2304415" h="2305050">
                <a:moveTo>
                  <a:pt x="1862148" y="1862950"/>
                </a:moveTo>
                <a:lnTo>
                  <a:pt x="1843707" y="1862950"/>
                </a:lnTo>
                <a:lnTo>
                  <a:pt x="1848790" y="1868030"/>
                </a:lnTo>
                <a:lnTo>
                  <a:pt x="1867225" y="1868030"/>
                </a:lnTo>
                <a:lnTo>
                  <a:pt x="1862148" y="1862950"/>
                </a:lnTo>
                <a:close/>
              </a:path>
              <a:path w="2304415" h="2305050">
                <a:moveTo>
                  <a:pt x="1855800" y="1856600"/>
                </a:moveTo>
                <a:lnTo>
                  <a:pt x="1837355" y="1856600"/>
                </a:lnTo>
                <a:lnTo>
                  <a:pt x="1842437" y="1861680"/>
                </a:lnTo>
                <a:lnTo>
                  <a:pt x="1860878" y="1861680"/>
                </a:lnTo>
                <a:lnTo>
                  <a:pt x="1855800" y="1856600"/>
                </a:lnTo>
                <a:close/>
              </a:path>
              <a:path w="2304415" h="2305050">
                <a:moveTo>
                  <a:pt x="1849453" y="1850250"/>
                </a:moveTo>
                <a:lnTo>
                  <a:pt x="1831002" y="1850250"/>
                </a:lnTo>
                <a:lnTo>
                  <a:pt x="1836084" y="1855330"/>
                </a:lnTo>
                <a:lnTo>
                  <a:pt x="1854531" y="1855330"/>
                </a:lnTo>
                <a:lnTo>
                  <a:pt x="1849453" y="1850250"/>
                </a:lnTo>
                <a:close/>
              </a:path>
              <a:path w="2304415" h="2305050">
                <a:moveTo>
                  <a:pt x="1843106" y="1843900"/>
                </a:moveTo>
                <a:lnTo>
                  <a:pt x="1824649" y="1843900"/>
                </a:lnTo>
                <a:lnTo>
                  <a:pt x="1829731" y="1848980"/>
                </a:lnTo>
                <a:lnTo>
                  <a:pt x="1848184" y="1848980"/>
                </a:lnTo>
                <a:lnTo>
                  <a:pt x="1843106" y="1843900"/>
                </a:lnTo>
                <a:close/>
              </a:path>
              <a:path w="2304415" h="2305050">
                <a:moveTo>
                  <a:pt x="1836759" y="1837550"/>
                </a:moveTo>
                <a:lnTo>
                  <a:pt x="1818296" y="1837550"/>
                </a:lnTo>
                <a:lnTo>
                  <a:pt x="1823379" y="1842630"/>
                </a:lnTo>
                <a:lnTo>
                  <a:pt x="1841836" y="1842630"/>
                </a:lnTo>
                <a:lnTo>
                  <a:pt x="1836759" y="1837550"/>
                </a:lnTo>
                <a:close/>
              </a:path>
              <a:path w="2304415" h="2305050">
                <a:moveTo>
                  <a:pt x="1830411" y="1831200"/>
                </a:moveTo>
                <a:lnTo>
                  <a:pt x="1811944" y="1831200"/>
                </a:lnTo>
                <a:lnTo>
                  <a:pt x="1817026" y="1836280"/>
                </a:lnTo>
                <a:lnTo>
                  <a:pt x="1835489" y="1836280"/>
                </a:lnTo>
                <a:lnTo>
                  <a:pt x="1830411" y="1831200"/>
                </a:lnTo>
                <a:close/>
              </a:path>
              <a:path w="2304415" h="2305050">
                <a:moveTo>
                  <a:pt x="1824064" y="1824850"/>
                </a:moveTo>
                <a:lnTo>
                  <a:pt x="1805591" y="1824850"/>
                </a:lnTo>
                <a:lnTo>
                  <a:pt x="1810673" y="1829930"/>
                </a:lnTo>
                <a:lnTo>
                  <a:pt x="1829142" y="1829930"/>
                </a:lnTo>
                <a:lnTo>
                  <a:pt x="1824064" y="1824850"/>
                </a:lnTo>
                <a:close/>
              </a:path>
              <a:path w="2304415" h="2305050">
                <a:moveTo>
                  <a:pt x="1817717" y="1818500"/>
                </a:moveTo>
                <a:lnTo>
                  <a:pt x="1799238" y="1818500"/>
                </a:lnTo>
                <a:lnTo>
                  <a:pt x="1804320" y="1823580"/>
                </a:lnTo>
                <a:lnTo>
                  <a:pt x="1822795" y="1823580"/>
                </a:lnTo>
                <a:lnTo>
                  <a:pt x="1817717" y="1818500"/>
                </a:lnTo>
                <a:close/>
              </a:path>
              <a:path w="2304415" h="2305050">
                <a:moveTo>
                  <a:pt x="1811370" y="1812150"/>
                </a:moveTo>
                <a:lnTo>
                  <a:pt x="1792885" y="1812150"/>
                </a:lnTo>
                <a:lnTo>
                  <a:pt x="1797968" y="1817230"/>
                </a:lnTo>
                <a:lnTo>
                  <a:pt x="1816447" y="1817230"/>
                </a:lnTo>
                <a:lnTo>
                  <a:pt x="1811370" y="1812150"/>
                </a:lnTo>
                <a:close/>
              </a:path>
              <a:path w="2304415" h="2305050">
                <a:moveTo>
                  <a:pt x="1805022" y="1805800"/>
                </a:moveTo>
                <a:lnTo>
                  <a:pt x="1786533" y="1805800"/>
                </a:lnTo>
                <a:lnTo>
                  <a:pt x="1791615" y="1810880"/>
                </a:lnTo>
                <a:lnTo>
                  <a:pt x="1810100" y="1810880"/>
                </a:lnTo>
                <a:lnTo>
                  <a:pt x="1805022" y="1805800"/>
                </a:lnTo>
                <a:close/>
              </a:path>
              <a:path w="2304415" h="2305050">
                <a:moveTo>
                  <a:pt x="1798675" y="1799450"/>
                </a:moveTo>
                <a:lnTo>
                  <a:pt x="1780180" y="1799450"/>
                </a:lnTo>
                <a:lnTo>
                  <a:pt x="1785262" y="1804530"/>
                </a:lnTo>
                <a:lnTo>
                  <a:pt x="1803753" y="1804530"/>
                </a:lnTo>
                <a:lnTo>
                  <a:pt x="1798675" y="1799450"/>
                </a:lnTo>
                <a:close/>
              </a:path>
              <a:path w="2304415" h="2305050">
                <a:moveTo>
                  <a:pt x="1792328" y="1793100"/>
                </a:moveTo>
                <a:lnTo>
                  <a:pt x="1773827" y="1793100"/>
                </a:lnTo>
                <a:lnTo>
                  <a:pt x="1778909" y="1798180"/>
                </a:lnTo>
                <a:lnTo>
                  <a:pt x="1797406" y="1798180"/>
                </a:lnTo>
                <a:lnTo>
                  <a:pt x="1792328" y="1793100"/>
                </a:lnTo>
                <a:close/>
              </a:path>
              <a:path w="2304415" h="2305050">
                <a:moveTo>
                  <a:pt x="1785980" y="1786750"/>
                </a:moveTo>
                <a:lnTo>
                  <a:pt x="1767475" y="1786750"/>
                </a:lnTo>
                <a:lnTo>
                  <a:pt x="1772557" y="1791830"/>
                </a:lnTo>
                <a:lnTo>
                  <a:pt x="1791058" y="1791830"/>
                </a:lnTo>
                <a:lnTo>
                  <a:pt x="1785980" y="1786750"/>
                </a:lnTo>
                <a:close/>
              </a:path>
              <a:path w="2304415" h="2305050">
                <a:moveTo>
                  <a:pt x="1779633" y="1780400"/>
                </a:moveTo>
                <a:lnTo>
                  <a:pt x="1761122" y="1780400"/>
                </a:lnTo>
                <a:lnTo>
                  <a:pt x="1766204" y="1785480"/>
                </a:lnTo>
                <a:lnTo>
                  <a:pt x="1784711" y="1785480"/>
                </a:lnTo>
                <a:lnTo>
                  <a:pt x="1779633" y="1780400"/>
                </a:lnTo>
                <a:close/>
              </a:path>
              <a:path w="2304415" h="2305050">
                <a:moveTo>
                  <a:pt x="1773286" y="1774050"/>
                </a:moveTo>
                <a:lnTo>
                  <a:pt x="1754769" y="1774050"/>
                </a:lnTo>
                <a:lnTo>
                  <a:pt x="1759851" y="1779130"/>
                </a:lnTo>
                <a:lnTo>
                  <a:pt x="1778364" y="1779130"/>
                </a:lnTo>
                <a:lnTo>
                  <a:pt x="1773286" y="1774050"/>
                </a:lnTo>
                <a:close/>
              </a:path>
              <a:path w="2304415" h="2305050">
                <a:moveTo>
                  <a:pt x="1766939" y="1767700"/>
                </a:moveTo>
                <a:lnTo>
                  <a:pt x="1748416" y="1767700"/>
                </a:lnTo>
                <a:lnTo>
                  <a:pt x="1753499" y="1772780"/>
                </a:lnTo>
                <a:lnTo>
                  <a:pt x="1772016" y="1772780"/>
                </a:lnTo>
                <a:lnTo>
                  <a:pt x="1766939" y="1767700"/>
                </a:lnTo>
                <a:close/>
              </a:path>
              <a:path w="2304415" h="2305050">
                <a:moveTo>
                  <a:pt x="1760591" y="1761350"/>
                </a:moveTo>
                <a:lnTo>
                  <a:pt x="1742064" y="1761350"/>
                </a:lnTo>
                <a:lnTo>
                  <a:pt x="1747146" y="1766430"/>
                </a:lnTo>
                <a:lnTo>
                  <a:pt x="1765669" y="1766430"/>
                </a:lnTo>
                <a:lnTo>
                  <a:pt x="1760591" y="1761350"/>
                </a:lnTo>
                <a:close/>
              </a:path>
              <a:path w="2304415" h="2305050">
                <a:moveTo>
                  <a:pt x="1754244" y="1755000"/>
                </a:moveTo>
                <a:lnTo>
                  <a:pt x="1735711" y="1755000"/>
                </a:lnTo>
                <a:lnTo>
                  <a:pt x="1740793" y="1760080"/>
                </a:lnTo>
                <a:lnTo>
                  <a:pt x="1759322" y="1760080"/>
                </a:lnTo>
                <a:lnTo>
                  <a:pt x="1754244" y="1755000"/>
                </a:lnTo>
                <a:close/>
              </a:path>
              <a:path w="2304415" h="2305050">
                <a:moveTo>
                  <a:pt x="1747897" y="1748650"/>
                </a:moveTo>
                <a:lnTo>
                  <a:pt x="1729358" y="1748650"/>
                </a:lnTo>
                <a:lnTo>
                  <a:pt x="1734440" y="1753730"/>
                </a:lnTo>
                <a:lnTo>
                  <a:pt x="1752975" y="1753730"/>
                </a:lnTo>
                <a:lnTo>
                  <a:pt x="1747897" y="1748650"/>
                </a:lnTo>
                <a:close/>
              </a:path>
              <a:path w="2304415" h="2305050">
                <a:moveTo>
                  <a:pt x="1741550" y="1742300"/>
                </a:moveTo>
                <a:lnTo>
                  <a:pt x="1723005" y="1742300"/>
                </a:lnTo>
                <a:lnTo>
                  <a:pt x="1728088" y="1747380"/>
                </a:lnTo>
                <a:lnTo>
                  <a:pt x="1746627" y="1747380"/>
                </a:lnTo>
                <a:lnTo>
                  <a:pt x="1741550" y="1742300"/>
                </a:lnTo>
                <a:close/>
              </a:path>
              <a:path w="2304415" h="2305050">
                <a:moveTo>
                  <a:pt x="1735202" y="1735950"/>
                </a:moveTo>
                <a:lnTo>
                  <a:pt x="1716653" y="1735950"/>
                </a:lnTo>
                <a:lnTo>
                  <a:pt x="1721735" y="1741030"/>
                </a:lnTo>
                <a:lnTo>
                  <a:pt x="1740280" y="1741030"/>
                </a:lnTo>
                <a:lnTo>
                  <a:pt x="1735202" y="1735950"/>
                </a:lnTo>
                <a:close/>
              </a:path>
              <a:path w="2304415" h="2305050">
                <a:moveTo>
                  <a:pt x="1728855" y="1729600"/>
                </a:moveTo>
                <a:lnTo>
                  <a:pt x="1710300" y="1729600"/>
                </a:lnTo>
                <a:lnTo>
                  <a:pt x="1715382" y="1734680"/>
                </a:lnTo>
                <a:lnTo>
                  <a:pt x="1733933" y="1734680"/>
                </a:lnTo>
                <a:lnTo>
                  <a:pt x="1728855" y="1729600"/>
                </a:lnTo>
                <a:close/>
              </a:path>
              <a:path w="2304415" h="2305050">
                <a:moveTo>
                  <a:pt x="1722508" y="1723250"/>
                </a:moveTo>
                <a:lnTo>
                  <a:pt x="1703947" y="1723250"/>
                </a:lnTo>
                <a:lnTo>
                  <a:pt x="1709029" y="1728330"/>
                </a:lnTo>
                <a:lnTo>
                  <a:pt x="1727586" y="1728330"/>
                </a:lnTo>
                <a:lnTo>
                  <a:pt x="1722508" y="1723250"/>
                </a:lnTo>
                <a:close/>
              </a:path>
              <a:path w="2304415" h="2305050">
                <a:moveTo>
                  <a:pt x="1716161" y="1716900"/>
                </a:moveTo>
                <a:lnTo>
                  <a:pt x="1697594" y="1716900"/>
                </a:lnTo>
                <a:lnTo>
                  <a:pt x="1702677" y="1721980"/>
                </a:lnTo>
                <a:lnTo>
                  <a:pt x="1721238" y="1721980"/>
                </a:lnTo>
                <a:lnTo>
                  <a:pt x="1716161" y="1716900"/>
                </a:lnTo>
                <a:close/>
              </a:path>
              <a:path w="2304415" h="2305050">
                <a:moveTo>
                  <a:pt x="1709813" y="1710550"/>
                </a:moveTo>
                <a:lnTo>
                  <a:pt x="1691242" y="1710550"/>
                </a:lnTo>
                <a:lnTo>
                  <a:pt x="1696324" y="1715630"/>
                </a:lnTo>
                <a:lnTo>
                  <a:pt x="1714891" y="1715630"/>
                </a:lnTo>
                <a:lnTo>
                  <a:pt x="1709813" y="1710550"/>
                </a:lnTo>
                <a:close/>
              </a:path>
              <a:path w="2304415" h="2305050">
                <a:moveTo>
                  <a:pt x="1703466" y="1704200"/>
                </a:moveTo>
                <a:lnTo>
                  <a:pt x="1684889" y="1704200"/>
                </a:lnTo>
                <a:lnTo>
                  <a:pt x="1689971" y="1709280"/>
                </a:lnTo>
                <a:lnTo>
                  <a:pt x="1708544" y="1709280"/>
                </a:lnTo>
                <a:lnTo>
                  <a:pt x="1703466" y="1704200"/>
                </a:lnTo>
                <a:close/>
              </a:path>
              <a:path w="2304415" h="2305050">
                <a:moveTo>
                  <a:pt x="1495276" y="1495920"/>
                </a:moveTo>
                <a:lnTo>
                  <a:pt x="1476519" y="1495920"/>
                </a:lnTo>
                <a:lnTo>
                  <a:pt x="1683618" y="1702930"/>
                </a:lnTo>
                <a:lnTo>
                  <a:pt x="1702197" y="1702930"/>
                </a:lnTo>
                <a:lnTo>
                  <a:pt x="1495276" y="1495920"/>
                </a:lnTo>
                <a:close/>
              </a:path>
              <a:path w="2304415" h="2305050">
                <a:moveTo>
                  <a:pt x="2190936" y="2191880"/>
                </a:moveTo>
                <a:lnTo>
                  <a:pt x="2172779" y="2191880"/>
                </a:lnTo>
                <a:lnTo>
                  <a:pt x="2285858" y="2304910"/>
                </a:lnTo>
                <a:lnTo>
                  <a:pt x="2303917" y="2304910"/>
                </a:lnTo>
                <a:lnTo>
                  <a:pt x="2190936" y="219188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0" y="4568045"/>
            <a:ext cx="2286000" cy="2285365"/>
          </a:xfrm>
          <a:custGeom>
            <a:avLst/>
            <a:gdLst/>
            <a:ahLst/>
            <a:cxnLst/>
            <a:rect l="l" t="t" r="r" b="b"/>
            <a:pathLst>
              <a:path w="2286000" h="2285365">
                <a:moveTo>
                  <a:pt x="0" y="0"/>
                </a:moveTo>
                <a:lnTo>
                  <a:pt x="0" y="143"/>
                </a:lnTo>
                <a:lnTo>
                  <a:pt x="143" y="143"/>
                </a:lnTo>
                <a:lnTo>
                  <a:pt x="0" y="0"/>
                </a:lnTo>
                <a:close/>
              </a:path>
              <a:path w="2286000" h="2285365">
                <a:moveTo>
                  <a:pt x="143" y="143"/>
                </a:moveTo>
                <a:lnTo>
                  <a:pt x="0" y="143"/>
                </a:lnTo>
                <a:lnTo>
                  <a:pt x="0" y="6493"/>
                </a:lnTo>
                <a:lnTo>
                  <a:pt x="6496" y="6493"/>
                </a:lnTo>
                <a:lnTo>
                  <a:pt x="143" y="143"/>
                </a:lnTo>
                <a:close/>
              </a:path>
              <a:path w="2286000" h="2285365">
                <a:moveTo>
                  <a:pt x="6496" y="6493"/>
                </a:moveTo>
                <a:lnTo>
                  <a:pt x="0" y="6493"/>
                </a:lnTo>
                <a:lnTo>
                  <a:pt x="0" y="12843"/>
                </a:lnTo>
                <a:lnTo>
                  <a:pt x="12849" y="12843"/>
                </a:lnTo>
                <a:lnTo>
                  <a:pt x="6496" y="6493"/>
                </a:lnTo>
                <a:close/>
              </a:path>
              <a:path w="2286000" h="2285365">
                <a:moveTo>
                  <a:pt x="12849" y="12843"/>
                </a:moveTo>
                <a:lnTo>
                  <a:pt x="0" y="12843"/>
                </a:lnTo>
                <a:lnTo>
                  <a:pt x="0" y="18071"/>
                </a:lnTo>
                <a:lnTo>
                  <a:pt x="1121" y="19193"/>
                </a:lnTo>
                <a:lnTo>
                  <a:pt x="19202" y="19193"/>
                </a:lnTo>
                <a:lnTo>
                  <a:pt x="12849" y="12843"/>
                </a:lnTo>
                <a:close/>
              </a:path>
              <a:path w="2286000" h="2285365">
                <a:moveTo>
                  <a:pt x="19202" y="19193"/>
                </a:moveTo>
                <a:lnTo>
                  <a:pt x="1121" y="19193"/>
                </a:lnTo>
                <a:lnTo>
                  <a:pt x="7469" y="25543"/>
                </a:lnTo>
                <a:lnTo>
                  <a:pt x="25554" y="25543"/>
                </a:lnTo>
                <a:lnTo>
                  <a:pt x="19202" y="19193"/>
                </a:lnTo>
                <a:close/>
              </a:path>
              <a:path w="2286000" h="2285365">
                <a:moveTo>
                  <a:pt x="25554" y="25543"/>
                </a:moveTo>
                <a:lnTo>
                  <a:pt x="7469" y="25543"/>
                </a:lnTo>
                <a:lnTo>
                  <a:pt x="13816" y="31893"/>
                </a:lnTo>
                <a:lnTo>
                  <a:pt x="31907" y="31893"/>
                </a:lnTo>
                <a:lnTo>
                  <a:pt x="25554" y="25543"/>
                </a:lnTo>
                <a:close/>
              </a:path>
              <a:path w="2286000" h="2285365">
                <a:moveTo>
                  <a:pt x="31907" y="31893"/>
                </a:moveTo>
                <a:lnTo>
                  <a:pt x="13816" y="31893"/>
                </a:lnTo>
                <a:lnTo>
                  <a:pt x="20163" y="38243"/>
                </a:lnTo>
                <a:lnTo>
                  <a:pt x="38260" y="38243"/>
                </a:lnTo>
                <a:lnTo>
                  <a:pt x="31907" y="31893"/>
                </a:lnTo>
                <a:close/>
              </a:path>
              <a:path w="2286000" h="2285365">
                <a:moveTo>
                  <a:pt x="38260" y="38243"/>
                </a:moveTo>
                <a:lnTo>
                  <a:pt x="20163" y="38243"/>
                </a:lnTo>
                <a:lnTo>
                  <a:pt x="26510" y="44593"/>
                </a:lnTo>
                <a:lnTo>
                  <a:pt x="44613" y="44593"/>
                </a:lnTo>
                <a:lnTo>
                  <a:pt x="38260" y="38243"/>
                </a:lnTo>
                <a:close/>
              </a:path>
              <a:path w="2286000" h="2285365">
                <a:moveTo>
                  <a:pt x="44613" y="44593"/>
                </a:moveTo>
                <a:lnTo>
                  <a:pt x="26510" y="44593"/>
                </a:lnTo>
                <a:lnTo>
                  <a:pt x="32858" y="50943"/>
                </a:lnTo>
                <a:lnTo>
                  <a:pt x="50965" y="50943"/>
                </a:lnTo>
                <a:lnTo>
                  <a:pt x="44613" y="44593"/>
                </a:lnTo>
                <a:close/>
              </a:path>
              <a:path w="2286000" h="2285365">
                <a:moveTo>
                  <a:pt x="50965" y="50943"/>
                </a:moveTo>
                <a:lnTo>
                  <a:pt x="32858" y="50943"/>
                </a:lnTo>
                <a:lnTo>
                  <a:pt x="39205" y="57293"/>
                </a:lnTo>
                <a:lnTo>
                  <a:pt x="57318" y="57293"/>
                </a:lnTo>
                <a:lnTo>
                  <a:pt x="50965" y="50943"/>
                </a:lnTo>
                <a:close/>
              </a:path>
              <a:path w="2286000" h="2285365">
                <a:moveTo>
                  <a:pt x="57318" y="57293"/>
                </a:moveTo>
                <a:lnTo>
                  <a:pt x="39205" y="57293"/>
                </a:lnTo>
                <a:lnTo>
                  <a:pt x="45552" y="63643"/>
                </a:lnTo>
                <a:lnTo>
                  <a:pt x="63671" y="63643"/>
                </a:lnTo>
                <a:lnTo>
                  <a:pt x="57318" y="57293"/>
                </a:lnTo>
                <a:close/>
              </a:path>
              <a:path w="2286000" h="2285365">
                <a:moveTo>
                  <a:pt x="63671" y="63643"/>
                </a:moveTo>
                <a:lnTo>
                  <a:pt x="45552" y="63643"/>
                </a:lnTo>
                <a:lnTo>
                  <a:pt x="51899" y="69993"/>
                </a:lnTo>
                <a:lnTo>
                  <a:pt x="70024" y="69993"/>
                </a:lnTo>
                <a:lnTo>
                  <a:pt x="63671" y="63643"/>
                </a:lnTo>
                <a:close/>
              </a:path>
              <a:path w="2286000" h="2285365">
                <a:moveTo>
                  <a:pt x="70024" y="69993"/>
                </a:moveTo>
                <a:lnTo>
                  <a:pt x="51899" y="69993"/>
                </a:lnTo>
                <a:lnTo>
                  <a:pt x="58247" y="76343"/>
                </a:lnTo>
                <a:lnTo>
                  <a:pt x="76376" y="76343"/>
                </a:lnTo>
                <a:lnTo>
                  <a:pt x="70024" y="69993"/>
                </a:lnTo>
                <a:close/>
              </a:path>
              <a:path w="2286000" h="2285365">
                <a:moveTo>
                  <a:pt x="76376" y="76343"/>
                </a:moveTo>
                <a:lnTo>
                  <a:pt x="58247" y="76343"/>
                </a:lnTo>
                <a:lnTo>
                  <a:pt x="64594" y="82693"/>
                </a:lnTo>
                <a:lnTo>
                  <a:pt x="82729" y="82693"/>
                </a:lnTo>
                <a:lnTo>
                  <a:pt x="76376" y="76343"/>
                </a:lnTo>
                <a:close/>
              </a:path>
              <a:path w="2286000" h="2285365">
                <a:moveTo>
                  <a:pt x="82729" y="82693"/>
                </a:moveTo>
                <a:lnTo>
                  <a:pt x="64594" y="82693"/>
                </a:lnTo>
                <a:lnTo>
                  <a:pt x="70941" y="89043"/>
                </a:lnTo>
                <a:lnTo>
                  <a:pt x="89082" y="89043"/>
                </a:lnTo>
                <a:lnTo>
                  <a:pt x="82729" y="82693"/>
                </a:lnTo>
                <a:close/>
              </a:path>
              <a:path w="2286000" h="2285365">
                <a:moveTo>
                  <a:pt x="89082" y="89043"/>
                </a:moveTo>
                <a:lnTo>
                  <a:pt x="70941" y="89043"/>
                </a:lnTo>
                <a:lnTo>
                  <a:pt x="77288" y="95393"/>
                </a:lnTo>
                <a:lnTo>
                  <a:pt x="95434" y="95393"/>
                </a:lnTo>
                <a:lnTo>
                  <a:pt x="89082" y="89043"/>
                </a:lnTo>
                <a:close/>
              </a:path>
              <a:path w="2286000" h="2285365">
                <a:moveTo>
                  <a:pt x="95434" y="95393"/>
                </a:moveTo>
                <a:lnTo>
                  <a:pt x="77288" y="95393"/>
                </a:lnTo>
                <a:lnTo>
                  <a:pt x="83636" y="101743"/>
                </a:lnTo>
                <a:lnTo>
                  <a:pt x="101787" y="101743"/>
                </a:lnTo>
                <a:lnTo>
                  <a:pt x="95434" y="95393"/>
                </a:lnTo>
                <a:close/>
              </a:path>
              <a:path w="2286000" h="2285365">
                <a:moveTo>
                  <a:pt x="101787" y="101743"/>
                </a:moveTo>
                <a:lnTo>
                  <a:pt x="83636" y="101743"/>
                </a:lnTo>
                <a:lnTo>
                  <a:pt x="89983" y="108093"/>
                </a:lnTo>
                <a:lnTo>
                  <a:pt x="108140" y="108093"/>
                </a:lnTo>
                <a:lnTo>
                  <a:pt x="101787" y="101743"/>
                </a:lnTo>
                <a:close/>
              </a:path>
              <a:path w="2286000" h="2285365">
                <a:moveTo>
                  <a:pt x="108140" y="108093"/>
                </a:moveTo>
                <a:lnTo>
                  <a:pt x="89983" y="108093"/>
                </a:lnTo>
                <a:lnTo>
                  <a:pt x="109025" y="127143"/>
                </a:lnTo>
                <a:lnTo>
                  <a:pt x="127198" y="127143"/>
                </a:lnTo>
                <a:lnTo>
                  <a:pt x="108140" y="108093"/>
                </a:lnTo>
                <a:close/>
              </a:path>
              <a:path w="2286000" h="2285365">
                <a:moveTo>
                  <a:pt x="127198" y="127143"/>
                </a:moveTo>
                <a:lnTo>
                  <a:pt x="109025" y="127143"/>
                </a:lnTo>
                <a:lnTo>
                  <a:pt x="115372" y="133493"/>
                </a:lnTo>
                <a:lnTo>
                  <a:pt x="133551" y="133493"/>
                </a:lnTo>
                <a:lnTo>
                  <a:pt x="127198" y="127143"/>
                </a:lnTo>
                <a:close/>
              </a:path>
              <a:path w="2286000" h="2285365">
                <a:moveTo>
                  <a:pt x="133551" y="133493"/>
                </a:moveTo>
                <a:lnTo>
                  <a:pt x="115372" y="133493"/>
                </a:lnTo>
                <a:lnTo>
                  <a:pt x="121719" y="139843"/>
                </a:lnTo>
                <a:lnTo>
                  <a:pt x="139904" y="139843"/>
                </a:lnTo>
                <a:lnTo>
                  <a:pt x="133551" y="133493"/>
                </a:lnTo>
                <a:close/>
              </a:path>
              <a:path w="2286000" h="2285365">
                <a:moveTo>
                  <a:pt x="139904" y="139843"/>
                </a:moveTo>
                <a:lnTo>
                  <a:pt x="121719" y="139843"/>
                </a:lnTo>
                <a:lnTo>
                  <a:pt x="153456" y="171593"/>
                </a:lnTo>
                <a:lnTo>
                  <a:pt x="171667" y="171593"/>
                </a:lnTo>
                <a:lnTo>
                  <a:pt x="139904" y="139843"/>
                </a:lnTo>
                <a:close/>
              </a:path>
              <a:path w="2286000" h="2285365">
                <a:moveTo>
                  <a:pt x="171667" y="171593"/>
                </a:moveTo>
                <a:lnTo>
                  <a:pt x="153456" y="171593"/>
                </a:lnTo>
                <a:lnTo>
                  <a:pt x="159803" y="177943"/>
                </a:lnTo>
                <a:lnTo>
                  <a:pt x="178020" y="177943"/>
                </a:lnTo>
                <a:lnTo>
                  <a:pt x="171667" y="171593"/>
                </a:lnTo>
                <a:close/>
              </a:path>
              <a:path w="2286000" h="2285365">
                <a:moveTo>
                  <a:pt x="178020" y="177943"/>
                </a:moveTo>
                <a:lnTo>
                  <a:pt x="159803" y="177943"/>
                </a:lnTo>
                <a:lnTo>
                  <a:pt x="185192" y="203343"/>
                </a:lnTo>
                <a:lnTo>
                  <a:pt x="203431" y="203343"/>
                </a:lnTo>
                <a:lnTo>
                  <a:pt x="178020" y="177943"/>
                </a:lnTo>
                <a:close/>
              </a:path>
              <a:path w="2286000" h="2285365">
                <a:moveTo>
                  <a:pt x="203431" y="203343"/>
                </a:moveTo>
                <a:lnTo>
                  <a:pt x="185192" y="203343"/>
                </a:lnTo>
                <a:lnTo>
                  <a:pt x="191539" y="209693"/>
                </a:lnTo>
                <a:lnTo>
                  <a:pt x="209784" y="209693"/>
                </a:lnTo>
                <a:lnTo>
                  <a:pt x="203431" y="203343"/>
                </a:lnTo>
                <a:close/>
              </a:path>
              <a:path w="2286000" h="2285365">
                <a:moveTo>
                  <a:pt x="209784" y="209693"/>
                </a:moveTo>
                <a:lnTo>
                  <a:pt x="191539" y="209693"/>
                </a:lnTo>
                <a:lnTo>
                  <a:pt x="197887" y="216043"/>
                </a:lnTo>
                <a:lnTo>
                  <a:pt x="216136" y="216043"/>
                </a:lnTo>
                <a:lnTo>
                  <a:pt x="209784" y="209693"/>
                </a:lnTo>
                <a:close/>
              </a:path>
              <a:path w="2286000" h="2285365">
                <a:moveTo>
                  <a:pt x="216136" y="216043"/>
                </a:moveTo>
                <a:lnTo>
                  <a:pt x="197887" y="216043"/>
                </a:lnTo>
                <a:lnTo>
                  <a:pt x="204234" y="222393"/>
                </a:lnTo>
                <a:lnTo>
                  <a:pt x="222489" y="222393"/>
                </a:lnTo>
                <a:lnTo>
                  <a:pt x="216136" y="216043"/>
                </a:lnTo>
                <a:close/>
              </a:path>
              <a:path w="2286000" h="2285365">
                <a:moveTo>
                  <a:pt x="222489" y="222393"/>
                </a:moveTo>
                <a:lnTo>
                  <a:pt x="204234" y="222393"/>
                </a:lnTo>
                <a:lnTo>
                  <a:pt x="210581" y="228743"/>
                </a:lnTo>
                <a:lnTo>
                  <a:pt x="228842" y="228743"/>
                </a:lnTo>
                <a:lnTo>
                  <a:pt x="222489" y="222393"/>
                </a:lnTo>
                <a:close/>
              </a:path>
              <a:path w="2286000" h="2285365">
                <a:moveTo>
                  <a:pt x="228842" y="228743"/>
                </a:moveTo>
                <a:lnTo>
                  <a:pt x="210581" y="228743"/>
                </a:lnTo>
                <a:lnTo>
                  <a:pt x="216928" y="235093"/>
                </a:lnTo>
                <a:lnTo>
                  <a:pt x="235195" y="235093"/>
                </a:lnTo>
                <a:lnTo>
                  <a:pt x="228842" y="228743"/>
                </a:lnTo>
                <a:close/>
              </a:path>
              <a:path w="2286000" h="2285365">
                <a:moveTo>
                  <a:pt x="235195" y="235093"/>
                </a:moveTo>
                <a:lnTo>
                  <a:pt x="216928" y="235093"/>
                </a:lnTo>
                <a:lnTo>
                  <a:pt x="223276" y="241443"/>
                </a:lnTo>
                <a:lnTo>
                  <a:pt x="241547" y="241443"/>
                </a:lnTo>
                <a:lnTo>
                  <a:pt x="235195" y="235093"/>
                </a:lnTo>
                <a:close/>
              </a:path>
              <a:path w="2286000" h="2285365">
                <a:moveTo>
                  <a:pt x="241547" y="241443"/>
                </a:moveTo>
                <a:lnTo>
                  <a:pt x="223276" y="241443"/>
                </a:lnTo>
                <a:lnTo>
                  <a:pt x="229623" y="247793"/>
                </a:lnTo>
                <a:lnTo>
                  <a:pt x="247900" y="247793"/>
                </a:lnTo>
                <a:lnTo>
                  <a:pt x="241547" y="241443"/>
                </a:lnTo>
                <a:close/>
              </a:path>
              <a:path w="2286000" h="2285365">
                <a:moveTo>
                  <a:pt x="247900" y="247793"/>
                </a:moveTo>
                <a:lnTo>
                  <a:pt x="229623" y="247793"/>
                </a:lnTo>
                <a:lnTo>
                  <a:pt x="235970" y="254143"/>
                </a:lnTo>
                <a:lnTo>
                  <a:pt x="254253" y="254143"/>
                </a:lnTo>
                <a:lnTo>
                  <a:pt x="247900" y="247793"/>
                </a:lnTo>
                <a:close/>
              </a:path>
              <a:path w="2286000" h="2285365">
                <a:moveTo>
                  <a:pt x="254253" y="254143"/>
                </a:moveTo>
                <a:lnTo>
                  <a:pt x="235970" y="254143"/>
                </a:lnTo>
                <a:lnTo>
                  <a:pt x="242317" y="260493"/>
                </a:lnTo>
                <a:lnTo>
                  <a:pt x="260606" y="260493"/>
                </a:lnTo>
                <a:lnTo>
                  <a:pt x="254253" y="254143"/>
                </a:lnTo>
                <a:close/>
              </a:path>
              <a:path w="2286000" h="2285365">
                <a:moveTo>
                  <a:pt x="260606" y="260493"/>
                </a:moveTo>
                <a:lnTo>
                  <a:pt x="242317" y="260493"/>
                </a:lnTo>
                <a:lnTo>
                  <a:pt x="248665" y="266843"/>
                </a:lnTo>
                <a:lnTo>
                  <a:pt x="266958" y="266843"/>
                </a:lnTo>
                <a:lnTo>
                  <a:pt x="260606" y="260493"/>
                </a:lnTo>
                <a:close/>
              </a:path>
              <a:path w="2286000" h="2285365">
                <a:moveTo>
                  <a:pt x="266958" y="266843"/>
                </a:moveTo>
                <a:lnTo>
                  <a:pt x="248665" y="266843"/>
                </a:lnTo>
                <a:lnTo>
                  <a:pt x="255012" y="273193"/>
                </a:lnTo>
                <a:lnTo>
                  <a:pt x="273311" y="273193"/>
                </a:lnTo>
                <a:lnTo>
                  <a:pt x="266958" y="266843"/>
                </a:lnTo>
                <a:close/>
              </a:path>
              <a:path w="2286000" h="2285365">
                <a:moveTo>
                  <a:pt x="273311" y="273193"/>
                </a:moveTo>
                <a:lnTo>
                  <a:pt x="255012" y="273193"/>
                </a:lnTo>
                <a:lnTo>
                  <a:pt x="261359" y="279543"/>
                </a:lnTo>
                <a:lnTo>
                  <a:pt x="279664" y="279543"/>
                </a:lnTo>
                <a:lnTo>
                  <a:pt x="273311" y="273193"/>
                </a:lnTo>
                <a:close/>
              </a:path>
              <a:path w="2286000" h="2285365">
                <a:moveTo>
                  <a:pt x="279664" y="279543"/>
                </a:moveTo>
                <a:lnTo>
                  <a:pt x="261359" y="279543"/>
                </a:lnTo>
                <a:lnTo>
                  <a:pt x="267706" y="285893"/>
                </a:lnTo>
                <a:lnTo>
                  <a:pt x="286017" y="285893"/>
                </a:lnTo>
                <a:lnTo>
                  <a:pt x="279664" y="279543"/>
                </a:lnTo>
                <a:close/>
              </a:path>
              <a:path w="2286000" h="2285365">
                <a:moveTo>
                  <a:pt x="286017" y="285893"/>
                </a:moveTo>
                <a:lnTo>
                  <a:pt x="267706" y="285893"/>
                </a:lnTo>
                <a:lnTo>
                  <a:pt x="274054" y="292243"/>
                </a:lnTo>
                <a:lnTo>
                  <a:pt x="292369" y="292243"/>
                </a:lnTo>
                <a:lnTo>
                  <a:pt x="286017" y="285893"/>
                </a:lnTo>
                <a:close/>
              </a:path>
              <a:path w="2286000" h="2285365">
                <a:moveTo>
                  <a:pt x="292369" y="292243"/>
                </a:moveTo>
                <a:lnTo>
                  <a:pt x="274054" y="292243"/>
                </a:lnTo>
                <a:lnTo>
                  <a:pt x="280401" y="298593"/>
                </a:lnTo>
                <a:lnTo>
                  <a:pt x="298722" y="298593"/>
                </a:lnTo>
                <a:lnTo>
                  <a:pt x="292369" y="292243"/>
                </a:lnTo>
                <a:close/>
              </a:path>
              <a:path w="2286000" h="2285365">
                <a:moveTo>
                  <a:pt x="298722" y="298593"/>
                </a:moveTo>
                <a:lnTo>
                  <a:pt x="280401" y="298593"/>
                </a:lnTo>
                <a:lnTo>
                  <a:pt x="293095" y="311293"/>
                </a:lnTo>
                <a:lnTo>
                  <a:pt x="311427" y="311293"/>
                </a:lnTo>
                <a:lnTo>
                  <a:pt x="298722" y="298593"/>
                </a:lnTo>
                <a:close/>
              </a:path>
              <a:path w="2286000" h="2285365">
                <a:moveTo>
                  <a:pt x="311427" y="311293"/>
                </a:moveTo>
                <a:lnTo>
                  <a:pt x="293095" y="311293"/>
                </a:lnTo>
                <a:lnTo>
                  <a:pt x="299443" y="317643"/>
                </a:lnTo>
                <a:lnTo>
                  <a:pt x="317780" y="317643"/>
                </a:lnTo>
                <a:lnTo>
                  <a:pt x="311427" y="311293"/>
                </a:lnTo>
                <a:close/>
              </a:path>
              <a:path w="2286000" h="2285365">
                <a:moveTo>
                  <a:pt x="317780" y="317643"/>
                </a:moveTo>
                <a:lnTo>
                  <a:pt x="299443" y="317643"/>
                </a:lnTo>
                <a:lnTo>
                  <a:pt x="305790" y="323993"/>
                </a:lnTo>
                <a:lnTo>
                  <a:pt x="324133" y="323993"/>
                </a:lnTo>
                <a:lnTo>
                  <a:pt x="317780" y="317643"/>
                </a:lnTo>
                <a:close/>
              </a:path>
              <a:path w="2286000" h="2285365">
                <a:moveTo>
                  <a:pt x="324133" y="323993"/>
                </a:moveTo>
                <a:lnTo>
                  <a:pt x="305790" y="323993"/>
                </a:lnTo>
                <a:lnTo>
                  <a:pt x="312137" y="330343"/>
                </a:lnTo>
                <a:lnTo>
                  <a:pt x="330486" y="330343"/>
                </a:lnTo>
                <a:lnTo>
                  <a:pt x="324133" y="323993"/>
                </a:lnTo>
                <a:close/>
              </a:path>
              <a:path w="2286000" h="2285365">
                <a:moveTo>
                  <a:pt x="330486" y="330343"/>
                </a:moveTo>
                <a:lnTo>
                  <a:pt x="312137" y="330343"/>
                </a:lnTo>
                <a:lnTo>
                  <a:pt x="318485" y="336693"/>
                </a:lnTo>
                <a:lnTo>
                  <a:pt x="336838" y="336693"/>
                </a:lnTo>
                <a:lnTo>
                  <a:pt x="330486" y="330343"/>
                </a:lnTo>
                <a:close/>
              </a:path>
              <a:path w="2286000" h="2285365">
                <a:moveTo>
                  <a:pt x="336838" y="336693"/>
                </a:moveTo>
                <a:lnTo>
                  <a:pt x="318485" y="336693"/>
                </a:lnTo>
                <a:lnTo>
                  <a:pt x="324832" y="343043"/>
                </a:lnTo>
                <a:lnTo>
                  <a:pt x="343191" y="343043"/>
                </a:lnTo>
                <a:lnTo>
                  <a:pt x="336838" y="336693"/>
                </a:lnTo>
                <a:close/>
              </a:path>
              <a:path w="2286000" h="2285365">
                <a:moveTo>
                  <a:pt x="343191" y="343043"/>
                </a:moveTo>
                <a:lnTo>
                  <a:pt x="324832" y="343043"/>
                </a:lnTo>
                <a:lnTo>
                  <a:pt x="331179" y="349393"/>
                </a:lnTo>
                <a:lnTo>
                  <a:pt x="349544" y="349393"/>
                </a:lnTo>
                <a:lnTo>
                  <a:pt x="343191" y="343043"/>
                </a:lnTo>
                <a:close/>
              </a:path>
              <a:path w="2286000" h="2285365">
                <a:moveTo>
                  <a:pt x="349544" y="349393"/>
                </a:moveTo>
                <a:lnTo>
                  <a:pt x="331179" y="349393"/>
                </a:lnTo>
                <a:lnTo>
                  <a:pt x="337526" y="355743"/>
                </a:lnTo>
                <a:lnTo>
                  <a:pt x="355897" y="355743"/>
                </a:lnTo>
                <a:lnTo>
                  <a:pt x="349544" y="349393"/>
                </a:lnTo>
                <a:close/>
              </a:path>
              <a:path w="2286000" h="2285365">
                <a:moveTo>
                  <a:pt x="355897" y="355743"/>
                </a:moveTo>
                <a:lnTo>
                  <a:pt x="337526" y="355743"/>
                </a:lnTo>
                <a:lnTo>
                  <a:pt x="343874" y="362093"/>
                </a:lnTo>
                <a:lnTo>
                  <a:pt x="362249" y="362093"/>
                </a:lnTo>
                <a:lnTo>
                  <a:pt x="355897" y="355743"/>
                </a:lnTo>
                <a:close/>
              </a:path>
              <a:path w="2286000" h="2285365">
                <a:moveTo>
                  <a:pt x="362249" y="362093"/>
                </a:moveTo>
                <a:lnTo>
                  <a:pt x="343874" y="362093"/>
                </a:lnTo>
                <a:lnTo>
                  <a:pt x="350221" y="368443"/>
                </a:lnTo>
                <a:lnTo>
                  <a:pt x="368602" y="368443"/>
                </a:lnTo>
                <a:lnTo>
                  <a:pt x="362249" y="362093"/>
                </a:lnTo>
                <a:close/>
              </a:path>
              <a:path w="2286000" h="2285365">
                <a:moveTo>
                  <a:pt x="368602" y="368443"/>
                </a:moveTo>
                <a:lnTo>
                  <a:pt x="350221" y="368443"/>
                </a:lnTo>
                <a:lnTo>
                  <a:pt x="356568" y="374793"/>
                </a:lnTo>
                <a:lnTo>
                  <a:pt x="374955" y="374793"/>
                </a:lnTo>
                <a:lnTo>
                  <a:pt x="368602" y="368443"/>
                </a:lnTo>
                <a:close/>
              </a:path>
              <a:path w="2286000" h="2285365">
                <a:moveTo>
                  <a:pt x="374955" y="374793"/>
                </a:moveTo>
                <a:lnTo>
                  <a:pt x="356568" y="374793"/>
                </a:lnTo>
                <a:lnTo>
                  <a:pt x="362915" y="381143"/>
                </a:lnTo>
                <a:lnTo>
                  <a:pt x="381308" y="381143"/>
                </a:lnTo>
                <a:lnTo>
                  <a:pt x="374955" y="374793"/>
                </a:lnTo>
                <a:close/>
              </a:path>
              <a:path w="2286000" h="2285365">
                <a:moveTo>
                  <a:pt x="381308" y="381143"/>
                </a:moveTo>
                <a:lnTo>
                  <a:pt x="362915" y="381143"/>
                </a:lnTo>
                <a:lnTo>
                  <a:pt x="369263" y="387493"/>
                </a:lnTo>
                <a:lnTo>
                  <a:pt x="387660" y="387493"/>
                </a:lnTo>
                <a:lnTo>
                  <a:pt x="381308" y="381143"/>
                </a:lnTo>
                <a:close/>
              </a:path>
              <a:path w="2286000" h="2285365">
                <a:moveTo>
                  <a:pt x="387660" y="387493"/>
                </a:moveTo>
                <a:lnTo>
                  <a:pt x="369263" y="387493"/>
                </a:lnTo>
                <a:lnTo>
                  <a:pt x="375610" y="393843"/>
                </a:lnTo>
                <a:lnTo>
                  <a:pt x="394013" y="393843"/>
                </a:lnTo>
                <a:lnTo>
                  <a:pt x="387660" y="387493"/>
                </a:lnTo>
                <a:close/>
              </a:path>
              <a:path w="2286000" h="2285365">
                <a:moveTo>
                  <a:pt x="394013" y="393843"/>
                </a:moveTo>
                <a:lnTo>
                  <a:pt x="375610" y="393843"/>
                </a:lnTo>
                <a:lnTo>
                  <a:pt x="381957" y="400193"/>
                </a:lnTo>
                <a:lnTo>
                  <a:pt x="400366" y="400193"/>
                </a:lnTo>
                <a:lnTo>
                  <a:pt x="394013" y="393843"/>
                </a:lnTo>
                <a:close/>
              </a:path>
              <a:path w="2286000" h="2285365">
                <a:moveTo>
                  <a:pt x="400366" y="400193"/>
                </a:moveTo>
                <a:lnTo>
                  <a:pt x="381957" y="400193"/>
                </a:lnTo>
                <a:lnTo>
                  <a:pt x="388304" y="406543"/>
                </a:lnTo>
                <a:lnTo>
                  <a:pt x="406719" y="406543"/>
                </a:lnTo>
                <a:lnTo>
                  <a:pt x="400366" y="400193"/>
                </a:lnTo>
                <a:close/>
              </a:path>
              <a:path w="2286000" h="2285365">
                <a:moveTo>
                  <a:pt x="406719" y="406543"/>
                </a:moveTo>
                <a:lnTo>
                  <a:pt x="388304" y="406543"/>
                </a:lnTo>
                <a:lnTo>
                  <a:pt x="394652" y="412893"/>
                </a:lnTo>
                <a:lnTo>
                  <a:pt x="413071" y="412893"/>
                </a:lnTo>
                <a:lnTo>
                  <a:pt x="406719" y="406543"/>
                </a:lnTo>
                <a:close/>
              </a:path>
              <a:path w="2286000" h="2285365">
                <a:moveTo>
                  <a:pt x="413071" y="412893"/>
                </a:moveTo>
                <a:lnTo>
                  <a:pt x="394652" y="412893"/>
                </a:lnTo>
                <a:lnTo>
                  <a:pt x="400999" y="419243"/>
                </a:lnTo>
                <a:lnTo>
                  <a:pt x="419424" y="419243"/>
                </a:lnTo>
                <a:lnTo>
                  <a:pt x="413071" y="412893"/>
                </a:lnTo>
                <a:close/>
              </a:path>
              <a:path w="2286000" h="2285365">
                <a:moveTo>
                  <a:pt x="419424" y="419243"/>
                </a:moveTo>
                <a:lnTo>
                  <a:pt x="400999" y="419243"/>
                </a:lnTo>
                <a:lnTo>
                  <a:pt x="407346" y="425593"/>
                </a:lnTo>
                <a:lnTo>
                  <a:pt x="425777" y="425593"/>
                </a:lnTo>
                <a:lnTo>
                  <a:pt x="419424" y="419243"/>
                </a:lnTo>
                <a:close/>
              </a:path>
              <a:path w="2286000" h="2285365">
                <a:moveTo>
                  <a:pt x="425777" y="425593"/>
                </a:moveTo>
                <a:lnTo>
                  <a:pt x="407346" y="425593"/>
                </a:lnTo>
                <a:lnTo>
                  <a:pt x="413694" y="431943"/>
                </a:lnTo>
                <a:lnTo>
                  <a:pt x="432129" y="431943"/>
                </a:lnTo>
                <a:lnTo>
                  <a:pt x="425777" y="425593"/>
                </a:lnTo>
                <a:close/>
              </a:path>
              <a:path w="2286000" h="2285365">
                <a:moveTo>
                  <a:pt x="432129" y="431943"/>
                </a:moveTo>
                <a:lnTo>
                  <a:pt x="413694" y="431943"/>
                </a:lnTo>
                <a:lnTo>
                  <a:pt x="420041" y="438293"/>
                </a:lnTo>
                <a:lnTo>
                  <a:pt x="438482" y="438293"/>
                </a:lnTo>
                <a:lnTo>
                  <a:pt x="432129" y="431943"/>
                </a:lnTo>
                <a:close/>
              </a:path>
              <a:path w="2286000" h="2285365">
                <a:moveTo>
                  <a:pt x="438482" y="438293"/>
                </a:moveTo>
                <a:lnTo>
                  <a:pt x="420041" y="438293"/>
                </a:lnTo>
                <a:lnTo>
                  <a:pt x="426388" y="444643"/>
                </a:lnTo>
                <a:lnTo>
                  <a:pt x="444835" y="444643"/>
                </a:lnTo>
                <a:lnTo>
                  <a:pt x="438482" y="438293"/>
                </a:lnTo>
                <a:close/>
              </a:path>
              <a:path w="2286000" h="2285365">
                <a:moveTo>
                  <a:pt x="444835" y="444643"/>
                </a:moveTo>
                <a:lnTo>
                  <a:pt x="426388" y="444643"/>
                </a:lnTo>
                <a:lnTo>
                  <a:pt x="432735" y="450993"/>
                </a:lnTo>
                <a:lnTo>
                  <a:pt x="451188" y="450993"/>
                </a:lnTo>
                <a:lnTo>
                  <a:pt x="444835" y="444643"/>
                </a:lnTo>
                <a:close/>
              </a:path>
              <a:path w="2286000" h="2285365">
                <a:moveTo>
                  <a:pt x="451188" y="450993"/>
                </a:moveTo>
                <a:lnTo>
                  <a:pt x="432735" y="450993"/>
                </a:lnTo>
                <a:lnTo>
                  <a:pt x="439083" y="457343"/>
                </a:lnTo>
                <a:lnTo>
                  <a:pt x="457540" y="457343"/>
                </a:lnTo>
                <a:lnTo>
                  <a:pt x="451188" y="450993"/>
                </a:lnTo>
                <a:close/>
              </a:path>
              <a:path w="2286000" h="2285365">
                <a:moveTo>
                  <a:pt x="457540" y="457343"/>
                </a:moveTo>
                <a:lnTo>
                  <a:pt x="439083" y="457343"/>
                </a:lnTo>
                <a:lnTo>
                  <a:pt x="445430" y="463693"/>
                </a:lnTo>
                <a:lnTo>
                  <a:pt x="463893" y="463693"/>
                </a:lnTo>
                <a:lnTo>
                  <a:pt x="457540" y="457343"/>
                </a:lnTo>
                <a:close/>
              </a:path>
              <a:path w="2286000" h="2285365">
                <a:moveTo>
                  <a:pt x="463893" y="463693"/>
                </a:moveTo>
                <a:lnTo>
                  <a:pt x="445430" y="463693"/>
                </a:lnTo>
                <a:lnTo>
                  <a:pt x="451777" y="470043"/>
                </a:lnTo>
                <a:lnTo>
                  <a:pt x="470246" y="470043"/>
                </a:lnTo>
                <a:lnTo>
                  <a:pt x="463893" y="463693"/>
                </a:lnTo>
                <a:close/>
              </a:path>
              <a:path w="2286000" h="2285365">
                <a:moveTo>
                  <a:pt x="470246" y="470043"/>
                </a:moveTo>
                <a:lnTo>
                  <a:pt x="451777" y="470043"/>
                </a:lnTo>
                <a:lnTo>
                  <a:pt x="458124" y="476393"/>
                </a:lnTo>
                <a:lnTo>
                  <a:pt x="476599" y="476393"/>
                </a:lnTo>
                <a:lnTo>
                  <a:pt x="470246" y="470043"/>
                </a:lnTo>
                <a:close/>
              </a:path>
              <a:path w="2286000" h="2285365">
                <a:moveTo>
                  <a:pt x="476599" y="476393"/>
                </a:moveTo>
                <a:lnTo>
                  <a:pt x="458124" y="476393"/>
                </a:lnTo>
                <a:lnTo>
                  <a:pt x="464472" y="482743"/>
                </a:lnTo>
                <a:lnTo>
                  <a:pt x="482951" y="482743"/>
                </a:lnTo>
                <a:lnTo>
                  <a:pt x="476599" y="476393"/>
                </a:lnTo>
                <a:close/>
              </a:path>
              <a:path w="2286000" h="2285365">
                <a:moveTo>
                  <a:pt x="482951" y="482743"/>
                </a:moveTo>
                <a:lnTo>
                  <a:pt x="464472" y="482743"/>
                </a:lnTo>
                <a:lnTo>
                  <a:pt x="470819" y="489093"/>
                </a:lnTo>
                <a:lnTo>
                  <a:pt x="489304" y="489093"/>
                </a:lnTo>
                <a:lnTo>
                  <a:pt x="482951" y="482743"/>
                </a:lnTo>
                <a:close/>
              </a:path>
              <a:path w="2286000" h="2285365">
                <a:moveTo>
                  <a:pt x="489304" y="489093"/>
                </a:moveTo>
                <a:lnTo>
                  <a:pt x="470819" y="489093"/>
                </a:lnTo>
                <a:lnTo>
                  <a:pt x="477166" y="495443"/>
                </a:lnTo>
                <a:lnTo>
                  <a:pt x="495657" y="495443"/>
                </a:lnTo>
                <a:lnTo>
                  <a:pt x="489304" y="489093"/>
                </a:lnTo>
                <a:close/>
              </a:path>
              <a:path w="2286000" h="2285365">
                <a:moveTo>
                  <a:pt x="495657" y="495443"/>
                </a:moveTo>
                <a:lnTo>
                  <a:pt x="477166" y="495443"/>
                </a:lnTo>
                <a:lnTo>
                  <a:pt x="483513" y="501793"/>
                </a:lnTo>
                <a:lnTo>
                  <a:pt x="502010" y="501793"/>
                </a:lnTo>
                <a:lnTo>
                  <a:pt x="495657" y="495443"/>
                </a:lnTo>
                <a:close/>
              </a:path>
              <a:path w="2286000" h="2285365">
                <a:moveTo>
                  <a:pt x="502010" y="501793"/>
                </a:moveTo>
                <a:lnTo>
                  <a:pt x="483513" y="501793"/>
                </a:lnTo>
                <a:lnTo>
                  <a:pt x="489861" y="508143"/>
                </a:lnTo>
                <a:lnTo>
                  <a:pt x="508362" y="508143"/>
                </a:lnTo>
                <a:lnTo>
                  <a:pt x="502010" y="501793"/>
                </a:lnTo>
                <a:close/>
              </a:path>
              <a:path w="2286000" h="2285365">
                <a:moveTo>
                  <a:pt x="508362" y="508143"/>
                </a:moveTo>
                <a:lnTo>
                  <a:pt x="489861" y="508143"/>
                </a:lnTo>
                <a:lnTo>
                  <a:pt x="496208" y="514493"/>
                </a:lnTo>
                <a:lnTo>
                  <a:pt x="514715" y="514493"/>
                </a:lnTo>
                <a:lnTo>
                  <a:pt x="508362" y="508143"/>
                </a:lnTo>
                <a:close/>
              </a:path>
              <a:path w="2286000" h="2285365">
                <a:moveTo>
                  <a:pt x="514715" y="514493"/>
                </a:moveTo>
                <a:lnTo>
                  <a:pt x="496208" y="514493"/>
                </a:lnTo>
                <a:lnTo>
                  <a:pt x="502555" y="520843"/>
                </a:lnTo>
                <a:lnTo>
                  <a:pt x="521068" y="520843"/>
                </a:lnTo>
                <a:lnTo>
                  <a:pt x="514715" y="514493"/>
                </a:lnTo>
                <a:close/>
              </a:path>
              <a:path w="2286000" h="2285365">
                <a:moveTo>
                  <a:pt x="521068" y="520843"/>
                </a:moveTo>
                <a:lnTo>
                  <a:pt x="502555" y="520843"/>
                </a:lnTo>
                <a:lnTo>
                  <a:pt x="508903" y="527193"/>
                </a:lnTo>
                <a:lnTo>
                  <a:pt x="527420" y="527193"/>
                </a:lnTo>
                <a:lnTo>
                  <a:pt x="521068" y="520843"/>
                </a:lnTo>
                <a:close/>
              </a:path>
              <a:path w="2286000" h="2285365">
                <a:moveTo>
                  <a:pt x="527420" y="527193"/>
                </a:moveTo>
                <a:lnTo>
                  <a:pt x="508903" y="527193"/>
                </a:lnTo>
                <a:lnTo>
                  <a:pt x="515250" y="533543"/>
                </a:lnTo>
                <a:lnTo>
                  <a:pt x="533773" y="533543"/>
                </a:lnTo>
                <a:lnTo>
                  <a:pt x="527420" y="527193"/>
                </a:lnTo>
                <a:close/>
              </a:path>
              <a:path w="2286000" h="2285365">
                <a:moveTo>
                  <a:pt x="533773" y="533543"/>
                </a:moveTo>
                <a:lnTo>
                  <a:pt x="515250" y="533543"/>
                </a:lnTo>
                <a:lnTo>
                  <a:pt x="521597" y="539893"/>
                </a:lnTo>
                <a:lnTo>
                  <a:pt x="540126" y="539893"/>
                </a:lnTo>
                <a:lnTo>
                  <a:pt x="533773" y="533543"/>
                </a:lnTo>
                <a:close/>
              </a:path>
              <a:path w="2286000" h="2285365">
                <a:moveTo>
                  <a:pt x="540126" y="539893"/>
                </a:moveTo>
                <a:lnTo>
                  <a:pt x="521597" y="539893"/>
                </a:lnTo>
                <a:lnTo>
                  <a:pt x="527944" y="546243"/>
                </a:lnTo>
                <a:lnTo>
                  <a:pt x="546479" y="546243"/>
                </a:lnTo>
                <a:lnTo>
                  <a:pt x="540126" y="539893"/>
                </a:lnTo>
                <a:close/>
              </a:path>
              <a:path w="2286000" h="2285365">
                <a:moveTo>
                  <a:pt x="546479" y="546243"/>
                </a:moveTo>
                <a:lnTo>
                  <a:pt x="527944" y="546243"/>
                </a:lnTo>
                <a:lnTo>
                  <a:pt x="534292" y="552593"/>
                </a:lnTo>
                <a:lnTo>
                  <a:pt x="552831" y="552593"/>
                </a:lnTo>
                <a:lnTo>
                  <a:pt x="546479" y="546243"/>
                </a:lnTo>
                <a:close/>
              </a:path>
              <a:path w="2286000" h="2285365">
                <a:moveTo>
                  <a:pt x="552831" y="552593"/>
                </a:moveTo>
                <a:lnTo>
                  <a:pt x="534292" y="552593"/>
                </a:lnTo>
                <a:lnTo>
                  <a:pt x="546986" y="565293"/>
                </a:lnTo>
                <a:lnTo>
                  <a:pt x="565537" y="565293"/>
                </a:lnTo>
                <a:lnTo>
                  <a:pt x="552831" y="552593"/>
                </a:lnTo>
                <a:close/>
              </a:path>
              <a:path w="2286000" h="2285365">
                <a:moveTo>
                  <a:pt x="565537" y="565293"/>
                </a:moveTo>
                <a:lnTo>
                  <a:pt x="546986" y="565293"/>
                </a:lnTo>
                <a:lnTo>
                  <a:pt x="553333" y="571643"/>
                </a:lnTo>
                <a:lnTo>
                  <a:pt x="571890" y="571643"/>
                </a:lnTo>
                <a:lnTo>
                  <a:pt x="565537" y="565293"/>
                </a:lnTo>
                <a:close/>
              </a:path>
              <a:path w="2286000" h="2285365">
                <a:moveTo>
                  <a:pt x="571890" y="571643"/>
                </a:moveTo>
                <a:lnTo>
                  <a:pt x="553333" y="571643"/>
                </a:lnTo>
                <a:lnTo>
                  <a:pt x="559681" y="577993"/>
                </a:lnTo>
                <a:lnTo>
                  <a:pt x="578242" y="577993"/>
                </a:lnTo>
                <a:lnTo>
                  <a:pt x="571890" y="571643"/>
                </a:lnTo>
                <a:close/>
              </a:path>
              <a:path w="2286000" h="2285365">
                <a:moveTo>
                  <a:pt x="578242" y="577993"/>
                </a:moveTo>
                <a:lnTo>
                  <a:pt x="559681" y="577993"/>
                </a:lnTo>
                <a:lnTo>
                  <a:pt x="566028" y="584343"/>
                </a:lnTo>
                <a:lnTo>
                  <a:pt x="584595" y="584343"/>
                </a:lnTo>
                <a:lnTo>
                  <a:pt x="578242" y="577993"/>
                </a:lnTo>
                <a:close/>
              </a:path>
              <a:path w="2286000" h="2285365">
                <a:moveTo>
                  <a:pt x="584595" y="584343"/>
                </a:moveTo>
                <a:lnTo>
                  <a:pt x="566028" y="584343"/>
                </a:lnTo>
                <a:lnTo>
                  <a:pt x="572375" y="590693"/>
                </a:lnTo>
                <a:lnTo>
                  <a:pt x="590948" y="590693"/>
                </a:lnTo>
                <a:lnTo>
                  <a:pt x="584595" y="584343"/>
                </a:lnTo>
                <a:close/>
              </a:path>
              <a:path w="2286000" h="2285365">
                <a:moveTo>
                  <a:pt x="590948" y="590693"/>
                </a:moveTo>
                <a:lnTo>
                  <a:pt x="572375" y="590693"/>
                </a:lnTo>
                <a:lnTo>
                  <a:pt x="578722" y="597043"/>
                </a:lnTo>
                <a:lnTo>
                  <a:pt x="597301" y="597043"/>
                </a:lnTo>
                <a:lnTo>
                  <a:pt x="590948" y="590693"/>
                </a:lnTo>
                <a:close/>
              </a:path>
              <a:path w="2286000" h="2285365">
                <a:moveTo>
                  <a:pt x="597301" y="597043"/>
                </a:moveTo>
                <a:lnTo>
                  <a:pt x="578722" y="597043"/>
                </a:lnTo>
                <a:lnTo>
                  <a:pt x="585070" y="603393"/>
                </a:lnTo>
                <a:lnTo>
                  <a:pt x="603653" y="603393"/>
                </a:lnTo>
                <a:lnTo>
                  <a:pt x="597301" y="597043"/>
                </a:lnTo>
                <a:close/>
              </a:path>
              <a:path w="2286000" h="2285365">
                <a:moveTo>
                  <a:pt x="603653" y="603393"/>
                </a:moveTo>
                <a:lnTo>
                  <a:pt x="585070" y="603393"/>
                </a:lnTo>
                <a:lnTo>
                  <a:pt x="591417" y="609743"/>
                </a:lnTo>
                <a:lnTo>
                  <a:pt x="610006" y="609743"/>
                </a:lnTo>
                <a:lnTo>
                  <a:pt x="603653" y="603393"/>
                </a:lnTo>
                <a:close/>
              </a:path>
              <a:path w="2286000" h="2285365">
                <a:moveTo>
                  <a:pt x="610006" y="609743"/>
                </a:moveTo>
                <a:lnTo>
                  <a:pt x="591417" y="609743"/>
                </a:lnTo>
                <a:lnTo>
                  <a:pt x="597764" y="616093"/>
                </a:lnTo>
                <a:lnTo>
                  <a:pt x="616359" y="616093"/>
                </a:lnTo>
                <a:lnTo>
                  <a:pt x="610006" y="609743"/>
                </a:lnTo>
                <a:close/>
              </a:path>
              <a:path w="2286000" h="2285365">
                <a:moveTo>
                  <a:pt x="616359" y="616093"/>
                </a:moveTo>
                <a:lnTo>
                  <a:pt x="597764" y="616093"/>
                </a:lnTo>
                <a:lnTo>
                  <a:pt x="604111" y="622443"/>
                </a:lnTo>
                <a:lnTo>
                  <a:pt x="622712" y="622443"/>
                </a:lnTo>
                <a:lnTo>
                  <a:pt x="616359" y="616093"/>
                </a:lnTo>
                <a:close/>
              </a:path>
              <a:path w="2286000" h="2285365">
                <a:moveTo>
                  <a:pt x="622712" y="622443"/>
                </a:moveTo>
                <a:lnTo>
                  <a:pt x="604111" y="622443"/>
                </a:lnTo>
                <a:lnTo>
                  <a:pt x="610459" y="628793"/>
                </a:lnTo>
                <a:lnTo>
                  <a:pt x="629064" y="628793"/>
                </a:lnTo>
                <a:lnTo>
                  <a:pt x="622712" y="622443"/>
                </a:lnTo>
                <a:close/>
              </a:path>
              <a:path w="2286000" h="2285365">
                <a:moveTo>
                  <a:pt x="629064" y="628793"/>
                </a:moveTo>
                <a:lnTo>
                  <a:pt x="610459" y="628793"/>
                </a:lnTo>
                <a:lnTo>
                  <a:pt x="616806" y="635143"/>
                </a:lnTo>
                <a:lnTo>
                  <a:pt x="635417" y="635143"/>
                </a:lnTo>
                <a:lnTo>
                  <a:pt x="629064" y="628793"/>
                </a:lnTo>
                <a:close/>
              </a:path>
              <a:path w="2286000" h="2285365">
                <a:moveTo>
                  <a:pt x="635417" y="635143"/>
                </a:moveTo>
                <a:lnTo>
                  <a:pt x="616806" y="635143"/>
                </a:lnTo>
                <a:lnTo>
                  <a:pt x="623153" y="641493"/>
                </a:lnTo>
                <a:lnTo>
                  <a:pt x="641770" y="641493"/>
                </a:lnTo>
                <a:lnTo>
                  <a:pt x="635417" y="635143"/>
                </a:lnTo>
                <a:close/>
              </a:path>
              <a:path w="2286000" h="2285365">
                <a:moveTo>
                  <a:pt x="641770" y="641493"/>
                </a:moveTo>
                <a:lnTo>
                  <a:pt x="623153" y="641493"/>
                </a:lnTo>
                <a:lnTo>
                  <a:pt x="629501" y="647843"/>
                </a:lnTo>
                <a:lnTo>
                  <a:pt x="648122" y="647843"/>
                </a:lnTo>
                <a:lnTo>
                  <a:pt x="641770" y="641493"/>
                </a:lnTo>
                <a:close/>
              </a:path>
              <a:path w="2286000" h="2285365">
                <a:moveTo>
                  <a:pt x="648122" y="647843"/>
                </a:moveTo>
                <a:lnTo>
                  <a:pt x="629501" y="647843"/>
                </a:lnTo>
                <a:lnTo>
                  <a:pt x="635848" y="654193"/>
                </a:lnTo>
                <a:lnTo>
                  <a:pt x="654475" y="654193"/>
                </a:lnTo>
                <a:lnTo>
                  <a:pt x="648122" y="647843"/>
                </a:lnTo>
                <a:close/>
              </a:path>
              <a:path w="2286000" h="2285365">
                <a:moveTo>
                  <a:pt x="654475" y="654193"/>
                </a:moveTo>
                <a:lnTo>
                  <a:pt x="635848" y="654193"/>
                </a:lnTo>
                <a:lnTo>
                  <a:pt x="642195" y="660543"/>
                </a:lnTo>
                <a:lnTo>
                  <a:pt x="660828" y="660543"/>
                </a:lnTo>
                <a:lnTo>
                  <a:pt x="654475" y="654193"/>
                </a:lnTo>
                <a:close/>
              </a:path>
              <a:path w="2286000" h="2285365">
                <a:moveTo>
                  <a:pt x="660828" y="660543"/>
                </a:moveTo>
                <a:lnTo>
                  <a:pt x="642195" y="660543"/>
                </a:lnTo>
                <a:lnTo>
                  <a:pt x="679009" y="697373"/>
                </a:lnTo>
                <a:lnTo>
                  <a:pt x="697674" y="697373"/>
                </a:lnTo>
                <a:lnTo>
                  <a:pt x="660828" y="660543"/>
                </a:lnTo>
                <a:close/>
              </a:path>
              <a:path w="2286000" h="2285365">
                <a:moveTo>
                  <a:pt x="697674" y="697373"/>
                </a:moveTo>
                <a:lnTo>
                  <a:pt x="679009" y="697373"/>
                </a:lnTo>
                <a:lnTo>
                  <a:pt x="710746" y="729123"/>
                </a:lnTo>
                <a:lnTo>
                  <a:pt x="729437" y="729123"/>
                </a:lnTo>
                <a:lnTo>
                  <a:pt x="697674" y="697373"/>
                </a:lnTo>
                <a:close/>
              </a:path>
              <a:path w="2286000" h="2285365">
                <a:moveTo>
                  <a:pt x="729437" y="729123"/>
                </a:moveTo>
                <a:lnTo>
                  <a:pt x="710746" y="729123"/>
                </a:lnTo>
                <a:lnTo>
                  <a:pt x="736135" y="754523"/>
                </a:lnTo>
                <a:lnTo>
                  <a:pt x="754848" y="754523"/>
                </a:lnTo>
                <a:lnTo>
                  <a:pt x="729437" y="729123"/>
                </a:lnTo>
                <a:close/>
              </a:path>
              <a:path w="2286000" h="2285365">
                <a:moveTo>
                  <a:pt x="754848" y="754523"/>
                </a:moveTo>
                <a:lnTo>
                  <a:pt x="736135" y="754523"/>
                </a:lnTo>
                <a:lnTo>
                  <a:pt x="755176" y="773573"/>
                </a:lnTo>
                <a:lnTo>
                  <a:pt x="773907" y="773573"/>
                </a:lnTo>
                <a:lnTo>
                  <a:pt x="754848" y="754523"/>
                </a:lnTo>
                <a:close/>
              </a:path>
              <a:path w="2286000" h="2285365">
                <a:moveTo>
                  <a:pt x="773907" y="773573"/>
                </a:moveTo>
                <a:lnTo>
                  <a:pt x="755176" y="773573"/>
                </a:lnTo>
                <a:lnTo>
                  <a:pt x="767871" y="786273"/>
                </a:lnTo>
                <a:lnTo>
                  <a:pt x="786612" y="786273"/>
                </a:lnTo>
                <a:lnTo>
                  <a:pt x="773907" y="773573"/>
                </a:lnTo>
                <a:close/>
              </a:path>
              <a:path w="2286000" h="2285365">
                <a:moveTo>
                  <a:pt x="786612" y="786273"/>
                </a:moveTo>
                <a:lnTo>
                  <a:pt x="767871" y="786273"/>
                </a:lnTo>
                <a:lnTo>
                  <a:pt x="780565" y="798973"/>
                </a:lnTo>
                <a:lnTo>
                  <a:pt x="799318" y="798973"/>
                </a:lnTo>
                <a:lnTo>
                  <a:pt x="786612" y="786273"/>
                </a:lnTo>
                <a:close/>
              </a:path>
              <a:path w="2286000" h="2285365">
                <a:moveTo>
                  <a:pt x="799318" y="798973"/>
                </a:moveTo>
                <a:lnTo>
                  <a:pt x="780565" y="798973"/>
                </a:lnTo>
                <a:lnTo>
                  <a:pt x="786913" y="805323"/>
                </a:lnTo>
                <a:lnTo>
                  <a:pt x="805670" y="805323"/>
                </a:lnTo>
                <a:lnTo>
                  <a:pt x="799318" y="798973"/>
                </a:lnTo>
                <a:close/>
              </a:path>
              <a:path w="2286000" h="2285365">
                <a:moveTo>
                  <a:pt x="805670" y="805323"/>
                </a:moveTo>
                <a:lnTo>
                  <a:pt x="786913" y="805323"/>
                </a:lnTo>
                <a:lnTo>
                  <a:pt x="793260" y="811673"/>
                </a:lnTo>
                <a:lnTo>
                  <a:pt x="812023" y="811673"/>
                </a:lnTo>
                <a:lnTo>
                  <a:pt x="805670" y="805323"/>
                </a:lnTo>
                <a:close/>
              </a:path>
              <a:path w="2286000" h="2285365">
                <a:moveTo>
                  <a:pt x="812023" y="811673"/>
                </a:moveTo>
                <a:lnTo>
                  <a:pt x="793260" y="811673"/>
                </a:lnTo>
                <a:lnTo>
                  <a:pt x="795799" y="814213"/>
                </a:lnTo>
                <a:lnTo>
                  <a:pt x="814564" y="814213"/>
                </a:lnTo>
                <a:lnTo>
                  <a:pt x="812023" y="811673"/>
                </a:lnTo>
                <a:close/>
              </a:path>
              <a:path w="2286000" h="2285365">
                <a:moveTo>
                  <a:pt x="814564" y="814213"/>
                </a:moveTo>
                <a:lnTo>
                  <a:pt x="795799" y="814213"/>
                </a:lnTo>
                <a:lnTo>
                  <a:pt x="799607" y="818023"/>
                </a:lnTo>
                <a:lnTo>
                  <a:pt x="818376" y="818023"/>
                </a:lnTo>
                <a:lnTo>
                  <a:pt x="814564" y="814213"/>
                </a:lnTo>
                <a:close/>
              </a:path>
              <a:path w="2286000" h="2285365">
                <a:moveTo>
                  <a:pt x="818376" y="818023"/>
                </a:moveTo>
                <a:lnTo>
                  <a:pt x="799607" y="818023"/>
                </a:lnTo>
                <a:lnTo>
                  <a:pt x="802146" y="820563"/>
                </a:lnTo>
                <a:lnTo>
                  <a:pt x="820917" y="820563"/>
                </a:lnTo>
                <a:lnTo>
                  <a:pt x="818376" y="818023"/>
                </a:lnTo>
                <a:close/>
              </a:path>
              <a:path w="2286000" h="2285365">
                <a:moveTo>
                  <a:pt x="820917" y="820563"/>
                </a:moveTo>
                <a:lnTo>
                  <a:pt x="802146" y="820563"/>
                </a:lnTo>
                <a:lnTo>
                  <a:pt x="805955" y="824373"/>
                </a:lnTo>
                <a:lnTo>
                  <a:pt x="824729" y="824373"/>
                </a:lnTo>
                <a:lnTo>
                  <a:pt x="820917" y="820563"/>
                </a:lnTo>
                <a:close/>
              </a:path>
              <a:path w="2286000" h="2285365">
                <a:moveTo>
                  <a:pt x="824729" y="824373"/>
                </a:moveTo>
                <a:lnTo>
                  <a:pt x="805955" y="824373"/>
                </a:lnTo>
                <a:lnTo>
                  <a:pt x="812302" y="830723"/>
                </a:lnTo>
                <a:lnTo>
                  <a:pt x="831081" y="830723"/>
                </a:lnTo>
                <a:lnTo>
                  <a:pt x="824729" y="824373"/>
                </a:lnTo>
                <a:close/>
              </a:path>
              <a:path w="2286000" h="2285365">
                <a:moveTo>
                  <a:pt x="831081" y="830723"/>
                </a:moveTo>
                <a:lnTo>
                  <a:pt x="812302" y="830723"/>
                </a:lnTo>
                <a:lnTo>
                  <a:pt x="814841" y="833263"/>
                </a:lnTo>
                <a:lnTo>
                  <a:pt x="833622" y="833263"/>
                </a:lnTo>
                <a:lnTo>
                  <a:pt x="831081" y="830723"/>
                </a:lnTo>
                <a:close/>
              </a:path>
              <a:path w="2286000" h="2285365">
                <a:moveTo>
                  <a:pt x="833622" y="833263"/>
                </a:moveTo>
                <a:lnTo>
                  <a:pt x="814841" y="833263"/>
                </a:lnTo>
                <a:lnTo>
                  <a:pt x="818649" y="837073"/>
                </a:lnTo>
                <a:lnTo>
                  <a:pt x="837434" y="837073"/>
                </a:lnTo>
                <a:lnTo>
                  <a:pt x="833622" y="833263"/>
                </a:lnTo>
                <a:close/>
              </a:path>
              <a:path w="2286000" h="2285365">
                <a:moveTo>
                  <a:pt x="837434" y="837073"/>
                </a:moveTo>
                <a:lnTo>
                  <a:pt x="818649" y="837073"/>
                </a:lnTo>
                <a:lnTo>
                  <a:pt x="831344" y="849773"/>
                </a:lnTo>
                <a:lnTo>
                  <a:pt x="850139" y="849773"/>
                </a:lnTo>
                <a:lnTo>
                  <a:pt x="837434" y="837073"/>
                </a:lnTo>
                <a:close/>
              </a:path>
              <a:path w="2286000" h="2285365">
                <a:moveTo>
                  <a:pt x="850139" y="849773"/>
                </a:moveTo>
                <a:lnTo>
                  <a:pt x="831344" y="849773"/>
                </a:lnTo>
                <a:lnTo>
                  <a:pt x="833882" y="852313"/>
                </a:lnTo>
                <a:lnTo>
                  <a:pt x="852681" y="852313"/>
                </a:lnTo>
                <a:lnTo>
                  <a:pt x="850139" y="849773"/>
                </a:lnTo>
                <a:close/>
              </a:path>
              <a:path w="2286000" h="2285365">
                <a:moveTo>
                  <a:pt x="852681" y="852313"/>
                </a:moveTo>
                <a:lnTo>
                  <a:pt x="833882" y="852313"/>
                </a:lnTo>
                <a:lnTo>
                  <a:pt x="840230" y="858663"/>
                </a:lnTo>
                <a:lnTo>
                  <a:pt x="859033" y="858663"/>
                </a:lnTo>
                <a:lnTo>
                  <a:pt x="852681" y="852313"/>
                </a:lnTo>
                <a:close/>
              </a:path>
              <a:path w="2286000" h="2285365">
                <a:moveTo>
                  <a:pt x="859033" y="858663"/>
                </a:moveTo>
                <a:lnTo>
                  <a:pt x="840230" y="858663"/>
                </a:lnTo>
                <a:lnTo>
                  <a:pt x="844038" y="862473"/>
                </a:lnTo>
                <a:lnTo>
                  <a:pt x="862845" y="862473"/>
                </a:lnTo>
                <a:lnTo>
                  <a:pt x="859033" y="858663"/>
                </a:lnTo>
                <a:close/>
              </a:path>
              <a:path w="2286000" h="2285365">
                <a:moveTo>
                  <a:pt x="862845" y="862473"/>
                </a:moveTo>
                <a:lnTo>
                  <a:pt x="844038" y="862473"/>
                </a:lnTo>
                <a:lnTo>
                  <a:pt x="850385" y="868823"/>
                </a:lnTo>
                <a:lnTo>
                  <a:pt x="869198" y="868823"/>
                </a:lnTo>
                <a:lnTo>
                  <a:pt x="862845" y="862473"/>
                </a:lnTo>
                <a:close/>
              </a:path>
              <a:path w="2286000" h="2285365">
                <a:moveTo>
                  <a:pt x="869198" y="868823"/>
                </a:moveTo>
                <a:lnTo>
                  <a:pt x="850385" y="868823"/>
                </a:lnTo>
                <a:lnTo>
                  <a:pt x="856733" y="875173"/>
                </a:lnTo>
                <a:lnTo>
                  <a:pt x="875550" y="875173"/>
                </a:lnTo>
                <a:lnTo>
                  <a:pt x="869198" y="868823"/>
                </a:lnTo>
                <a:close/>
              </a:path>
              <a:path w="2286000" h="2285365">
                <a:moveTo>
                  <a:pt x="875550" y="875173"/>
                </a:moveTo>
                <a:lnTo>
                  <a:pt x="856733" y="875173"/>
                </a:lnTo>
                <a:lnTo>
                  <a:pt x="863080" y="881523"/>
                </a:lnTo>
                <a:lnTo>
                  <a:pt x="881903" y="881523"/>
                </a:lnTo>
                <a:lnTo>
                  <a:pt x="875550" y="875173"/>
                </a:lnTo>
                <a:close/>
              </a:path>
              <a:path w="2286000" h="2285365">
                <a:moveTo>
                  <a:pt x="881903" y="881523"/>
                </a:moveTo>
                <a:lnTo>
                  <a:pt x="863080" y="881523"/>
                </a:lnTo>
                <a:lnTo>
                  <a:pt x="865619" y="884063"/>
                </a:lnTo>
                <a:lnTo>
                  <a:pt x="884444" y="884063"/>
                </a:lnTo>
                <a:lnTo>
                  <a:pt x="881903" y="881523"/>
                </a:lnTo>
                <a:close/>
              </a:path>
              <a:path w="2286000" h="2285365">
                <a:moveTo>
                  <a:pt x="884444" y="884063"/>
                </a:moveTo>
                <a:lnTo>
                  <a:pt x="865619" y="884063"/>
                </a:lnTo>
                <a:lnTo>
                  <a:pt x="869427" y="887873"/>
                </a:lnTo>
                <a:lnTo>
                  <a:pt x="888256" y="887873"/>
                </a:lnTo>
                <a:lnTo>
                  <a:pt x="884444" y="884063"/>
                </a:lnTo>
                <a:close/>
              </a:path>
              <a:path w="2286000" h="2285365">
                <a:moveTo>
                  <a:pt x="888256" y="887873"/>
                </a:moveTo>
                <a:lnTo>
                  <a:pt x="869427" y="887873"/>
                </a:lnTo>
                <a:lnTo>
                  <a:pt x="875774" y="894223"/>
                </a:lnTo>
                <a:lnTo>
                  <a:pt x="894609" y="894223"/>
                </a:lnTo>
                <a:lnTo>
                  <a:pt x="888256" y="887873"/>
                </a:lnTo>
                <a:close/>
              </a:path>
              <a:path w="2286000" h="2285365">
                <a:moveTo>
                  <a:pt x="894609" y="894223"/>
                </a:moveTo>
                <a:lnTo>
                  <a:pt x="875774" y="894223"/>
                </a:lnTo>
                <a:lnTo>
                  <a:pt x="882122" y="900573"/>
                </a:lnTo>
                <a:lnTo>
                  <a:pt x="900961" y="900573"/>
                </a:lnTo>
                <a:lnTo>
                  <a:pt x="894609" y="894223"/>
                </a:lnTo>
                <a:close/>
              </a:path>
              <a:path w="2286000" h="2285365">
                <a:moveTo>
                  <a:pt x="900961" y="900573"/>
                </a:moveTo>
                <a:lnTo>
                  <a:pt x="882122" y="900573"/>
                </a:lnTo>
                <a:lnTo>
                  <a:pt x="888469" y="906923"/>
                </a:lnTo>
                <a:lnTo>
                  <a:pt x="907314" y="906923"/>
                </a:lnTo>
                <a:lnTo>
                  <a:pt x="900961" y="900573"/>
                </a:lnTo>
                <a:close/>
              </a:path>
              <a:path w="2286000" h="2285365">
                <a:moveTo>
                  <a:pt x="907314" y="906923"/>
                </a:moveTo>
                <a:lnTo>
                  <a:pt x="888469" y="906923"/>
                </a:lnTo>
                <a:lnTo>
                  <a:pt x="891008" y="909463"/>
                </a:lnTo>
                <a:lnTo>
                  <a:pt x="909855" y="909463"/>
                </a:lnTo>
                <a:lnTo>
                  <a:pt x="907314" y="906923"/>
                </a:lnTo>
                <a:close/>
              </a:path>
              <a:path w="2286000" h="2285365">
                <a:moveTo>
                  <a:pt x="909855" y="909463"/>
                </a:moveTo>
                <a:lnTo>
                  <a:pt x="891008" y="909463"/>
                </a:lnTo>
                <a:lnTo>
                  <a:pt x="897355" y="915813"/>
                </a:lnTo>
                <a:lnTo>
                  <a:pt x="916208" y="915813"/>
                </a:lnTo>
                <a:lnTo>
                  <a:pt x="909855" y="909463"/>
                </a:lnTo>
                <a:close/>
              </a:path>
              <a:path w="2286000" h="2285365">
                <a:moveTo>
                  <a:pt x="916208" y="915813"/>
                </a:moveTo>
                <a:lnTo>
                  <a:pt x="897355" y="915813"/>
                </a:lnTo>
                <a:lnTo>
                  <a:pt x="901163" y="919623"/>
                </a:lnTo>
                <a:lnTo>
                  <a:pt x="920020" y="919623"/>
                </a:lnTo>
                <a:lnTo>
                  <a:pt x="916208" y="915813"/>
                </a:lnTo>
                <a:close/>
              </a:path>
              <a:path w="2286000" h="2285365">
                <a:moveTo>
                  <a:pt x="920020" y="919623"/>
                </a:moveTo>
                <a:lnTo>
                  <a:pt x="901163" y="919623"/>
                </a:lnTo>
                <a:lnTo>
                  <a:pt x="907511" y="925973"/>
                </a:lnTo>
                <a:lnTo>
                  <a:pt x="926372" y="925973"/>
                </a:lnTo>
                <a:lnTo>
                  <a:pt x="920020" y="919623"/>
                </a:lnTo>
                <a:close/>
              </a:path>
              <a:path w="2286000" h="2285365">
                <a:moveTo>
                  <a:pt x="926372" y="925973"/>
                </a:moveTo>
                <a:lnTo>
                  <a:pt x="907511" y="925973"/>
                </a:lnTo>
                <a:lnTo>
                  <a:pt x="913858" y="932323"/>
                </a:lnTo>
                <a:lnTo>
                  <a:pt x="932725" y="932323"/>
                </a:lnTo>
                <a:lnTo>
                  <a:pt x="926372" y="925973"/>
                </a:lnTo>
                <a:close/>
              </a:path>
              <a:path w="2286000" h="2285365">
                <a:moveTo>
                  <a:pt x="932725" y="932323"/>
                </a:moveTo>
                <a:lnTo>
                  <a:pt x="913858" y="932323"/>
                </a:lnTo>
                <a:lnTo>
                  <a:pt x="916397" y="934863"/>
                </a:lnTo>
                <a:lnTo>
                  <a:pt x="935266" y="934863"/>
                </a:lnTo>
                <a:lnTo>
                  <a:pt x="932725" y="932323"/>
                </a:lnTo>
                <a:close/>
              </a:path>
              <a:path w="2286000" h="2285365">
                <a:moveTo>
                  <a:pt x="935266" y="934863"/>
                </a:moveTo>
                <a:lnTo>
                  <a:pt x="916397" y="934863"/>
                </a:lnTo>
                <a:lnTo>
                  <a:pt x="920205" y="938673"/>
                </a:lnTo>
                <a:lnTo>
                  <a:pt x="939078" y="938673"/>
                </a:lnTo>
                <a:lnTo>
                  <a:pt x="935266" y="934863"/>
                </a:lnTo>
                <a:close/>
              </a:path>
              <a:path w="2286000" h="2285365">
                <a:moveTo>
                  <a:pt x="939078" y="938673"/>
                </a:moveTo>
                <a:lnTo>
                  <a:pt x="920205" y="938673"/>
                </a:lnTo>
                <a:lnTo>
                  <a:pt x="922744" y="941213"/>
                </a:lnTo>
                <a:lnTo>
                  <a:pt x="941619" y="941213"/>
                </a:lnTo>
                <a:lnTo>
                  <a:pt x="939078" y="938673"/>
                </a:lnTo>
                <a:close/>
              </a:path>
              <a:path w="2286000" h="2285365">
                <a:moveTo>
                  <a:pt x="941619" y="941213"/>
                </a:moveTo>
                <a:lnTo>
                  <a:pt x="922744" y="941213"/>
                </a:lnTo>
                <a:lnTo>
                  <a:pt x="929091" y="947563"/>
                </a:lnTo>
                <a:lnTo>
                  <a:pt x="947972" y="947563"/>
                </a:lnTo>
                <a:lnTo>
                  <a:pt x="941619" y="941213"/>
                </a:lnTo>
                <a:close/>
              </a:path>
              <a:path w="2286000" h="2285365">
                <a:moveTo>
                  <a:pt x="947972" y="947563"/>
                </a:moveTo>
                <a:lnTo>
                  <a:pt x="929091" y="947563"/>
                </a:lnTo>
                <a:lnTo>
                  <a:pt x="932900" y="951373"/>
                </a:lnTo>
                <a:lnTo>
                  <a:pt x="951783" y="951373"/>
                </a:lnTo>
                <a:lnTo>
                  <a:pt x="947972" y="947563"/>
                </a:lnTo>
                <a:close/>
              </a:path>
              <a:path w="2286000" h="2285365">
                <a:moveTo>
                  <a:pt x="951783" y="951373"/>
                </a:moveTo>
                <a:lnTo>
                  <a:pt x="932900" y="951373"/>
                </a:lnTo>
                <a:lnTo>
                  <a:pt x="939247" y="957723"/>
                </a:lnTo>
                <a:lnTo>
                  <a:pt x="958136" y="957723"/>
                </a:lnTo>
                <a:lnTo>
                  <a:pt x="951783" y="951373"/>
                </a:lnTo>
                <a:close/>
              </a:path>
              <a:path w="2286000" h="2285365">
                <a:moveTo>
                  <a:pt x="958136" y="957723"/>
                </a:moveTo>
                <a:lnTo>
                  <a:pt x="939247" y="957723"/>
                </a:lnTo>
                <a:lnTo>
                  <a:pt x="951942" y="970423"/>
                </a:lnTo>
                <a:lnTo>
                  <a:pt x="970841" y="970423"/>
                </a:lnTo>
                <a:lnTo>
                  <a:pt x="958136" y="957723"/>
                </a:lnTo>
                <a:close/>
              </a:path>
              <a:path w="2286000" h="2285365">
                <a:moveTo>
                  <a:pt x="970841" y="970423"/>
                </a:moveTo>
                <a:lnTo>
                  <a:pt x="951942" y="970423"/>
                </a:lnTo>
                <a:lnTo>
                  <a:pt x="977331" y="995823"/>
                </a:lnTo>
                <a:lnTo>
                  <a:pt x="996252" y="995823"/>
                </a:lnTo>
                <a:lnTo>
                  <a:pt x="970841" y="970423"/>
                </a:lnTo>
                <a:close/>
              </a:path>
              <a:path w="2286000" h="2285365">
                <a:moveTo>
                  <a:pt x="996252" y="995823"/>
                </a:moveTo>
                <a:lnTo>
                  <a:pt x="977331" y="995823"/>
                </a:lnTo>
                <a:lnTo>
                  <a:pt x="990025" y="1008523"/>
                </a:lnTo>
                <a:lnTo>
                  <a:pt x="1008958" y="1008523"/>
                </a:lnTo>
                <a:lnTo>
                  <a:pt x="996252" y="995823"/>
                </a:lnTo>
                <a:close/>
              </a:path>
              <a:path w="2286000" h="2285365">
                <a:moveTo>
                  <a:pt x="1008958" y="1008523"/>
                </a:moveTo>
                <a:lnTo>
                  <a:pt x="990025" y="1008523"/>
                </a:lnTo>
                <a:lnTo>
                  <a:pt x="1005259" y="1023763"/>
                </a:lnTo>
                <a:lnTo>
                  <a:pt x="1024204" y="1023763"/>
                </a:lnTo>
                <a:lnTo>
                  <a:pt x="1008958" y="1008523"/>
                </a:lnTo>
                <a:close/>
              </a:path>
              <a:path w="2286000" h="2285365">
                <a:moveTo>
                  <a:pt x="1024204" y="1023763"/>
                </a:moveTo>
                <a:lnTo>
                  <a:pt x="1005259" y="1023763"/>
                </a:lnTo>
                <a:lnTo>
                  <a:pt x="1036995" y="1055513"/>
                </a:lnTo>
                <a:lnTo>
                  <a:pt x="1055968" y="1055513"/>
                </a:lnTo>
                <a:lnTo>
                  <a:pt x="1024204" y="1023763"/>
                </a:lnTo>
                <a:close/>
              </a:path>
              <a:path w="2286000" h="2285365">
                <a:moveTo>
                  <a:pt x="1055968" y="1055513"/>
                </a:moveTo>
                <a:lnTo>
                  <a:pt x="1036995" y="1055513"/>
                </a:lnTo>
                <a:lnTo>
                  <a:pt x="1047151" y="1065673"/>
                </a:lnTo>
                <a:lnTo>
                  <a:pt x="1066132" y="1065673"/>
                </a:lnTo>
                <a:lnTo>
                  <a:pt x="1055968" y="1055513"/>
                </a:lnTo>
                <a:close/>
              </a:path>
              <a:path w="2286000" h="2285365">
                <a:moveTo>
                  <a:pt x="1066132" y="1065673"/>
                </a:moveTo>
                <a:lnTo>
                  <a:pt x="1047151" y="1065673"/>
                </a:lnTo>
                <a:lnTo>
                  <a:pt x="1053498" y="1072023"/>
                </a:lnTo>
                <a:lnTo>
                  <a:pt x="1072485" y="1072023"/>
                </a:lnTo>
                <a:lnTo>
                  <a:pt x="1066132" y="1065673"/>
                </a:lnTo>
                <a:close/>
              </a:path>
              <a:path w="2286000" h="2285365">
                <a:moveTo>
                  <a:pt x="1072485" y="1072023"/>
                </a:moveTo>
                <a:lnTo>
                  <a:pt x="1053498" y="1072023"/>
                </a:lnTo>
                <a:lnTo>
                  <a:pt x="1075079" y="1093613"/>
                </a:lnTo>
                <a:lnTo>
                  <a:pt x="1094085" y="1093613"/>
                </a:lnTo>
                <a:lnTo>
                  <a:pt x="1072485" y="1072023"/>
                </a:lnTo>
                <a:close/>
              </a:path>
              <a:path w="2286000" h="2285365">
                <a:moveTo>
                  <a:pt x="1094085" y="1093613"/>
                </a:moveTo>
                <a:lnTo>
                  <a:pt x="1075079" y="1093613"/>
                </a:lnTo>
                <a:lnTo>
                  <a:pt x="1078887" y="1097423"/>
                </a:lnTo>
                <a:lnTo>
                  <a:pt x="1097896" y="1097423"/>
                </a:lnTo>
                <a:lnTo>
                  <a:pt x="1094085" y="1093613"/>
                </a:lnTo>
                <a:close/>
              </a:path>
              <a:path w="2286000" h="2285365">
                <a:moveTo>
                  <a:pt x="1097896" y="1097423"/>
                </a:moveTo>
                <a:lnTo>
                  <a:pt x="1078887" y="1097423"/>
                </a:lnTo>
                <a:lnTo>
                  <a:pt x="1136012" y="1154573"/>
                </a:lnTo>
                <a:lnTo>
                  <a:pt x="1155071" y="1154573"/>
                </a:lnTo>
                <a:lnTo>
                  <a:pt x="1097896" y="1097423"/>
                </a:lnTo>
                <a:close/>
              </a:path>
              <a:path w="2286000" h="2285365">
                <a:moveTo>
                  <a:pt x="1155071" y="1154573"/>
                </a:moveTo>
                <a:lnTo>
                  <a:pt x="1136012" y="1154573"/>
                </a:lnTo>
                <a:lnTo>
                  <a:pt x="1161401" y="1179973"/>
                </a:lnTo>
                <a:lnTo>
                  <a:pt x="1180482" y="1179973"/>
                </a:lnTo>
                <a:lnTo>
                  <a:pt x="1155071" y="1154573"/>
                </a:lnTo>
                <a:close/>
              </a:path>
              <a:path w="2286000" h="2285365">
                <a:moveTo>
                  <a:pt x="1180482" y="1179973"/>
                </a:moveTo>
                <a:lnTo>
                  <a:pt x="1161401" y="1179973"/>
                </a:lnTo>
                <a:lnTo>
                  <a:pt x="1212179" y="1230773"/>
                </a:lnTo>
                <a:lnTo>
                  <a:pt x="1231304" y="1230773"/>
                </a:lnTo>
                <a:lnTo>
                  <a:pt x="1180482" y="1179973"/>
                </a:lnTo>
                <a:close/>
              </a:path>
              <a:path w="2286000" h="2285365">
                <a:moveTo>
                  <a:pt x="1231304" y="1230773"/>
                </a:moveTo>
                <a:lnTo>
                  <a:pt x="1212179" y="1230773"/>
                </a:lnTo>
                <a:lnTo>
                  <a:pt x="1224874" y="1243473"/>
                </a:lnTo>
                <a:lnTo>
                  <a:pt x="1244009" y="1243473"/>
                </a:lnTo>
                <a:lnTo>
                  <a:pt x="1231304" y="1230773"/>
                </a:lnTo>
                <a:close/>
              </a:path>
              <a:path w="2286000" h="2285365">
                <a:moveTo>
                  <a:pt x="1244009" y="1243473"/>
                </a:moveTo>
                <a:lnTo>
                  <a:pt x="1224874" y="1243473"/>
                </a:lnTo>
                <a:lnTo>
                  <a:pt x="1240107" y="1258713"/>
                </a:lnTo>
                <a:lnTo>
                  <a:pt x="1259256" y="1258713"/>
                </a:lnTo>
                <a:lnTo>
                  <a:pt x="1244009" y="1243473"/>
                </a:lnTo>
                <a:close/>
              </a:path>
              <a:path w="2286000" h="2285365">
                <a:moveTo>
                  <a:pt x="1259256" y="1258713"/>
                </a:moveTo>
                <a:lnTo>
                  <a:pt x="1240107" y="1258713"/>
                </a:lnTo>
                <a:lnTo>
                  <a:pt x="1256610" y="1275223"/>
                </a:lnTo>
                <a:lnTo>
                  <a:pt x="1275773" y="1275223"/>
                </a:lnTo>
                <a:lnTo>
                  <a:pt x="1259256" y="1258713"/>
                </a:lnTo>
                <a:close/>
              </a:path>
              <a:path w="2286000" h="2285365">
                <a:moveTo>
                  <a:pt x="1275773" y="1275223"/>
                </a:moveTo>
                <a:lnTo>
                  <a:pt x="1256610" y="1275223"/>
                </a:lnTo>
                <a:lnTo>
                  <a:pt x="1288347" y="1306973"/>
                </a:lnTo>
                <a:lnTo>
                  <a:pt x="1307536" y="1306973"/>
                </a:lnTo>
                <a:lnTo>
                  <a:pt x="1275773" y="1275223"/>
                </a:lnTo>
                <a:close/>
              </a:path>
              <a:path w="2286000" h="2285365">
                <a:moveTo>
                  <a:pt x="1307536" y="1306973"/>
                </a:moveTo>
                <a:lnTo>
                  <a:pt x="1288347" y="1306973"/>
                </a:lnTo>
                <a:lnTo>
                  <a:pt x="1351819" y="1370473"/>
                </a:lnTo>
                <a:lnTo>
                  <a:pt x="1371064" y="1370473"/>
                </a:lnTo>
                <a:lnTo>
                  <a:pt x="1307536" y="1306973"/>
                </a:lnTo>
                <a:close/>
              </a:path>
              <a:path w="2286000" h="2285365">
                <a:moveTo>
                  <a:pt x="1371064" y="1370473"/>
                </a:moveTo>
                <a:lnTo>
                  <a:pt x="1351819" y="1370473"/>
                </a:lnTo>
                <a:lnTo>
                  <a:pt x="1370861" y="1389523"/>
                </a:lnTo>
                <a:lnTo>
                  <a:pt x="1390122" y="1389523"/>
                </a:lnTo>
                <a:lnTo>
                  <a:pt x="1371064" y="1370473"/>
                </a:lnTo>
                <a:close/>
              </a:path>
              <a:path w="2286000" h="2285365">
                <a:moveTo>
                  <a:pt x="1390122" y="1389523"/>
                </a:moveTo>
                <a:lnTo>
                  <a:pt x="1370861" y="1389523"/>
                </a:lnTo>
                <a:lnTo>
                  <a:pt x="1386095" y="1404763"/>
                </a:lnTo>
                <a:lnTo>
                  <a:pt x="1405369" y="1404763"/>
                </a:lnTo>
                <a:lnTo>
                  <a:pt x="1390122" y="1389523"/>
                </a:lnTo>
                <a:close/>
              </a:path>
              <a:path w="2286000" h="2285365">
                <a:moveTo>
                  <a:pt x="1405369" y="1404763"/>
                </a:moveTo>
                <a:lnTo>
                  <a:pt x="1386095" y="1404763"/>
                </a:lnTo>
                <a:lnTo>
                  <a:pt x="1405136" y="1423813"/>
                </a:lnTo>
                <a:lnTo>
                  <a:pt x="1424427" y="1423813"/>
                </a:lnTo>
                <a:lnTo>
                  <a:pt x="1405369" y="1404763"/>
                </a:lnTo>
                <a:close/>
              </a:path>
              <a:path w="2286000" h="2285365">
                <a:moveTo>
                  <a:pt x="1424427" y="1423813"/>
                </a:moveTo>
                <a:lnTo>
                  <a:pt x="1405136" y="1423813"/>
                </a:lnTo>
                <a:lnTo>
                  <a:pt x="1417831" y="1436513"/>
                </a:lnTo>
                <a:lnTo>
                  <a:pt x="1437132" y="1436513"/>
                </a:lnTo>
                <a:lnTo>
                  <a:pt x="1424427" y="1423813"/>
                </a:lnTo>
                <a:close/>
              </a:path>
              <a:path w="2286000" h="2285365">
                <a:moveTo>
                  <a:pt x="1437132" y="1436513"/>
                </a:moveTo>
                <a:lnTo>
                  <a:pt x="1417831" y="1436513"/>
                </a:lnTo>
                <a:lnTo>
                  <a:pt x="1436873" y="1455563"/>
                </a:lnTo>
                <a:lnTo>
                  <a:pt x="1456190" y="1455563"/>
                </a:lnTo>
                <a:lnTo>
                  <a:pt x="1437132" y="1436513"/>
                </a:lnTo>
                <a:close/>
              </a:path>
              <a:path w="2286000" h="2285365">
                <a:moveTo>
                  <a:pt x="1456190" y="1455563"/>
                </a:moveTo>
                <a:lnTo>
                  <a:pt x="1436873" y="1455563"/>
                </a:lnTo>
                <a:lnTo>
                  <a:pt x="1455914" y="1474613"/>
                </a:lnTo>
                <a:lnTo>
                  <a:pt x="1475249" y="1474613"/>
                </a:lnTo>
                <a:lnTo>
                  <a:pt x="1456190" y="1455563"/>
                </a:lnTo>
                <a:close/>
              </a:path>
              <a:path w="2286000" h="2285365">
                <a:moveTo>
                  <a:pt x="2086382" y="2085483"/>
                </a:moveTo>
                <a:lnTo>
                  <a:pt x="2066521" y="2085483"/>
                </a:lnTo>
                <a:lnTo>
                  <a:pt x="2208700" y="2227723"/>
                </a:lnTo>
                <a:lnTo>
                  <a:pt x="2228683" y="2227723"/>
                </a:lnTo>
                <a:lnTo>
                  <a:pt x="2086382" y="2085483"/>
                </a:lnTo>
                <a:close/>
              </a:path>
              <a:path w="2286000" h="2285365">
                <a:moveTo>
                  <a:pt x="2083841" y="2082943"/>
                </a:moveTo>
                <a:lnTo>
                  <a:pt x="2063982" y="2082943"/>
                </a:lnTo>
                <a:lnTo>
                  <a:pt x="2065252" y="2084213"/>
                </a:lnTo>
                <a:lnTo>
                  <a:pt x="2085111" y="2084213"/>
                </a:lnTo>
                <a:lnTo>
                  <a:pt x="2083841" y="2082943"/>
                </a:lnTo>
                <a:close/>
              </a:path>
              <a:path w="2286000" h="2285365">
                <a:moveTo>
                  <a:pt x="2080029" y="2079133"/>
                </a:moveTo>
                <a:lnTo>
                  <a:pt x="2060174" y="2079133"/>
                </a:lnTo>
                <a:lnTo>
                  <a:pt x="2062713" y="2081673"/>
                </a:lnTo>
                <a:lnTo>
                  <a:pt x="2082570" y="2081673"/>
                </a:lnTo>
                <a:lnTo>
                  <a:pt x="2080029" y="2079133"/>
                </a:lnTo>
                <a:close/>
              </a:path>
              <a:path w="2286000" h="2285365">
                <a:moveTo>
                  <a:pt x="2077488" y="2076593"/>
                </a:moveTo>
                <a:lnTo>
                  <a:pt x="2057635" y="2076593"/>
                </a:lnTo>
                <a:lnTo>
                  <a:pt x="2058905" y="2077863"/>
                </a:lnTo>
                <a:lnTo>
                  <a:pt x="2078759" y="2077863"/>
                </a:lnTo>
                <a:lnTo>
                  <a:pt x="2077488" y="2076593"/>
                </a:lnTo>
                <a:close/>
              </a:path>
              <a:path w="2286000" h="2285365">
                <a:moveTo>
                  <a:pt x="2073676" y="2072783"/>
                </a:moveTo>
                <a:lnTo>
                  <a:pt x="2053827" y="2072783"/>
                </a:lnTo>
                <a:lnTo>
                  <a:pt x="2056366" y="2075323"/>
                </a:lnTo>
                <a:lnTo>
                  <a:pt x="2076217" y="2075323"/>
                </a:lnTo>
                <a:lnTo>
                  <a:pt x="2073676" y="2072783"/>
                </a:lnTo>
                <a:close/>
              </a:path>
              <a:path w="2286000" h="2285365">
                <a:moveTo>
                  <a:pt x="2071135" y="2070243"/>
                </a:moveTo>
                <a:lnTo>
                  <a:pt x="2051288" y="2070243"/>
                </a:lnTo>
                <a:lnTo>
                  <a:pt x="2052557" y="2071513"/>
                </a:lnTo>
                <a:lnTo>
                  <a:pt x="2072406" y="2071513"/>
                </a:lnTo>
                <a:lnTo>
                  <a:pt x="2071135" y="2070243"/>
                </a:lnTo>
                <a:close/>
              </a:path>
              <a:path w="2286000" h="2285365">
                <a:moveTo>
                  <a:pt x="2067324" y="2066433"/>
                </a:moveTo>
                <a:lnTo>
                  <a:pt x="2047480" y="2066433"/>
                </a:lnTo>
                <a:lnTo>
                  <a:pt x="2050019" y="2068973"/>
                </a:lnTo>
                <a:lnTo>
                  <a:pt x="2069865" y="2068973"/>
                </a:lnTo>
                <a:lnTo>
                  <a:pt x="2067324" y="2066433"/>
                </a:lnTo>
                <a:close/>
              </a:path>
              <a:path w="2286000" h="2285365">
                <a:moveTo>
                  <a:pt x="2064783" y="2063893"/>
                </a:moveTo>
                <a:lnTo>
                  <a:pt x="2044941" y="2063893"/>
                </a:lnTo>
                <a:lnTo>
                  <a:pt x="2046210" y="2065163"/>
                </a:lnTo>
                <a:lnTo>
                  <a:pt x="2066053" y="2065163"/>
                </a:lnTo>
                <a:lnTo>
                  <a:pt x="2064783" y="2063893"/>
                </a:lnTo>
                <a:close/>
              </a:path>
              <a:path w="2286000" h="2285365">
                <a:moveTo>
                  <a:pt x="2060971" y="2060083"/>
                </a:moveTo>
                <a:lnTo>
                  <a:pt x="2041132" y="2060083"/>
                </a:lnTo>
                <a:lnTo>
                  <a:pt x="2043671" y="2062623"/>
                </a:lnTo>
                <a:lnTo>
                  <a:pt x="2063512" y="2062623"/>
                </a:lnTo>
                <a:lnTo>
                  <a:pt x="2060971" y="2060083"/>
                </a:lnTo>
                <a:close/>
              </a:path>
              <a:path w="2286000" h="2285365">
                <a:moveTo>
                  <a:pt x="2058430" y="2057543"/>
                </a:moveTo>
                <a:lnTo>
                  <a:pt x="2038593" y="2057543"/>
                </a:lnTo>
                <a:lnTo>
                  <a:pt x="2039863" y="2058813"/>
                </a:lnTo>
                <a:lnTo>
                  <a:pt x="2059700" y="2058813"/>
                </a:lnTo>
                <a:lnTo>
                  <a:pt x="2058430" y="2057543"/>
                </a:lnTo>
                <a:close/>
              </a:path>
              <a:path w="2286000" h="2285365">
                <a:moveTo>
                  <a:pt x="2054618" y="2053733"/>
                </a:moveTo>
                <a:lnTo>
                  <a:pt x="2034785" y="2053733"/>
                </a:lnTo>
                <a:lnTo>
                  <a:pt x="2037324" y="2056273"/>
                </a:lnTo>
                <a:lnTo>
                  <a:pt x="2057159" y="2056273"/>
                </a:lnTo>
                <a:lnTo>
                  <a:pt x="2054618" y="2053733"/>
                </a:lnTo>
                <a:close/>
              </a:path>
              <a:path w="2286000" h="2285365">
                <a:moveTo>
                  <a:pt x="2052077" y="2051193"/>
                </a:moveTo>
                <a:lnTo>
                  <a:pt x="2032246" y="2051193"/>
                </a:lnTo>
                <a:lnTo>
                  <a:pt x="2033516" y="2052463"/>
                </a:lnTo>
                <a:lnTo>
                  <a:pt x="2053348" y="2052463"/>
                </a:lnTo>
                <a:lnTo>
                  <a:pt x="2052077" y="2051193"/>
                </a:lnTo>
                <a:close/>
              </a:path>
              <a:path w="2286000" h="2285365">
                <a:moveTo>
                  <a:pt x="2048265" y="2047383"/>
                </a:moveTo>
                <a:lnTo>
                  <a:pt x="2028438" y="2047383"/>
                </a:lnTo>
                <a:lnTo>
                  <a:pt x="2030977" y="2049923"/>
                </a:lnTo>
                <a:lnTo>
                  <a:pt x="2050807" y="2049923"/>
                </a:lnTo>
                <a:lnTo>
                  <a:pt x="2048265" y="2047383"/>
                </a:lnTo>
                <a:close/>
              </a:path>
              <a:path w="2286000" h="2285365">
                <a:moveTo>
                  <a:pt x="2045724" y="2044843"/>
                </a:moveTo>
                <a:lnTo>
                  <a:pt x="2025899" y="2044843"/>
                </a:lnTo>
                <a:lnTo>
                  <a:pt x="2027168" y="2046113"/>
                </a:lnTo>
                <a:lnTo>
                  <a:pt x="2046995" y="2046113"/>
                </a:lnTo>
                <a:lnTo>
                  <a:pt x="2045724" y="2044843"/>
                </a:lnTo>
                <a:close/>
              </a:path>
              <a:path w="2286000" h="2285365">
                <a:moveTo>
                  <a:pt x="2041913" y="2041033"/>
                </a:moveTo>
                <a:lnTo>
                  <a:pt x="2022091" y="2041033"/>
                </a:lnTo>
                <a:lnTo>
                  <a:pt x="2024629" y="2043573"/>
                </a:lnTo>
                <a:lnTo>
                  <a:pt x="2044454" y="2043573"/>
                </a:lnTo>
                <a:lnTo>
                  <a:pt x="2041913" y="2041033"/>
                </a:lnTo>
                <a:close/>
              </a:path>
              <a:path w="2286000" h="2285365">
                <a:moveTo>
                  <a:pt x="2039372" y="2038493"/>
                </a:moveTo>
                <a:lnTo>
                  <a:pt x="2019552" y="2038493"/>
                </a:lnTo>
                <a:lnTo>
                  <a:pt x="2020821" y="2039763"/>
                </a:lnTo>
                <a:lnTo>
                  <a:pt x="2040642" y="2039763"/>
                </a:lnTo>
                <a:lnTo>
                  <a:pt x="2039372" y="2038493"/>
                </a:lnTo>
                <a:close/>
              </a:path>
              <a:path w="2286000" h="2285365">
                <a:moveTo>
                  <a:pt x="2035560" y="2034683"/>
                </a:moveTo>
                <a:lnTo>
                  <a:pt x="2015743" y="2034683"/>
                </a:lnTo>
                <a:lnTo>
                  <a:pt x="2018282" y="2037223"/>
                </a:lnTo>
                <a:lnTo>
                  <a:pt x="2038101" y="2037223"/>
                </a:lnTo>
                <a:lnTo>
                  <a:pt x="2035560" y="2034683"/>
                </a:lnTo>
                <a:close/>
              </a:path>
              <a:path w="2286000" h="2285365">
                <a:moveTo>
                  <a:pt x="2033019" y="2032143"/>
                </a:moveTo>
                <a:lnTo>
                  <a:pt x="2013204" y="2032143"/>
                </a:lnTo>
                <a:lnTo>
                  <a:pt x="2014474" y="2033413"/>
                </a:lnTo>
                <a:lnTo>
                  <a:pt x="2034289" y="2033413"/>
                </a:lnTo>
                <a:lnTo>
                  <a:pt x="2033019" y="2032143"/>
                </a:lnTo>
                <a:close/>
              </a:path>
              <a:path w="2286000" h="2285365">
                <a:moveTo>
                  <a:pt x="2029207" y="2028333"/>
                </a:moveTo>
                <a:lnTo>
                  <a:pt x="2009396" y="2028333"/>
                </a:lnTo>
                <a:lnTo>
                  <a:pt x="2011935" y="2030873"/>
                </a:lnTo>
                <a:lnTo>
                  <a:pt x="2031748" y="2030873"/>
                </a:lnTo>
                <a:lnTo>
                  <a:pt x="2029207" y="2028333"/>
                </a:lnTo>
                <a:close/>
              </a:path>
              <a:path w="2286000" h="2285365">
                <a:moveTo>
                  <a:pt x="2026666" y="2025793"/>
                </a:moveTo>
                <a:lnTo>
                  <a:pt x="2006857" y="2025793"/>
                </a:lnTo>
                <a:lnTo>
                  <a:pt x="2008127" y="2027063"/>
                </a:lnTo>
                <a:lnTo>
                  <a:pt x="2027937" y="2027063"/>
                </a:lnTo>
                <a:lnTo>
                  <a:pt x="2026666" y="2025793"/>
                </a:lnTo>
                <a:close/>
              </a:path>
              <a:path w="2286000" h="2285365">
                <a:moveTo>
                  <a:pt x="2022855" y="2021983"/>
                </a:moveTo>
                <a:lnTo>
                  <a:pt x="2003049" y="2021983"/>
                </a:lnTo>
                <a:lnTo>
                  <a:pt x="2005588" y="2024523"/>
                </a:lnTo>
                <a:lnTo>
                  <a:pt x="2025396" y="2024523"/>
                </a:lnTo>
                <a:lnTo>
                  <a:pt x="2022855" y="2021983"/>
                </a:lnTo>
                <a:close/>
              </a:path>
              <a:path w="2286000" h="2285365">
                <a:moveTo>
                  <a:pt x="2020313" y="2019443"/>
                </a:moveTo>
                <a:lnTo>
                  <a:pt x="2000510" y="2019443"/>
                </a:lnTo>
                <a:lnTo>
                  <a:pt x="2001779" y="2020713"/>
                </a:lnTo>
                <a:lnTo>
                  <a:pt x="2021584" y="2020713"/>
                </a:lnTo>
                <a:lnTo>
                  <a:pt x="2020313" y="2019443"/>
                </a:lnTo>
                <a:close/>
              </a:path>
              <a:path w="2286000" h="2285365">
                <a:moveTo>
                  <a:pt x="2016502" y="2015633"/>
                </a:moveTo>
                <a:lnTo>
                  <a:pt x="1996701" y="2015633"/>
                </a:lnTo>
                <a:lnTo>
                  <a:pt x="1999240" y="2018173"/>
                </a:lnTo>
                <a:lnTo>
                  <a:pt x="2019043" y="2018173"/>
                </a:lnTo>
                <a:lnTo>
                  <a:pt x="2016502" y="2015633"/>
                </a:lnTo>
                <a:close/>
              </a:path>
              <a:path w="2286000" h="2285365">
                <a:moveTo>
                  <a:pt x="2013961" y="2013093"/>
                </a:moveTo>
                <a:lnTo>
                  <a:pt x="1994163" y="2013093"/>
                </a:lnTo>
                <a:lnTo>
                  <a:pt x="1995432" y="2014363"/>
                </a:lnTo>
                <a:lnTo>
                  <a:pt x="2015231" y="2014363"/>
                </a:lnTo>
                <a:lnTo>
                  <a:pt x="2013961" y="2013093"/>
                </a:lnTo>
                <a:close/>
              </a:path>
              <a:path w="2286000" h="2285365">
                <a:moveTo>
                  <a:pt x="2010149" y="2009283"/>
                </a:moveTo>
                <a:lnTo>
                  <a:pt x="1990354" y="2009283"/>
                </a:lnTo>
                <a:lnTo>
                  <a:pt x="1992893" y="2011823"/>
                </a:lnTo>
                <a:lnTo>
                  <a:pt x="2012690" y="2011823"/>
                </a:lnTo>
                <a:lnTo>
                  <a:pt x="2010149" y="2009283"/>
                </a:lnTo>
                <a:close/>
              </a:path>
              <a:path w="2286000" h="2285365">
                <a:moveTo>
                  <a:pt x="2007608" y="2006743"/>
                </a:moveTo>
                <a:lnTo>
                  <a:pt x="1987815" y="2006743"/>
                </a:lnTo>
                <a:lnTo>
                  <a:pt x="1989085" y="2008013"/>
                </a:lnTo>
                <a:lnTo>
                  <a:pt x="2008878" y="2008013"/>
                </a:lnTo>
                <a:lnTo>
                  <a:pt x="2007608" y="2006743"/>
                </a:lnTo>
                <a:close/>
              </a:path>
              <a:path w="2286000" h="2285365">
                <a:moveTo>
                  <a:pt x="2003796" y="2002933"/>
                </a:moveTo>
                <a:lnTo>
                  <a:pt x="1984007" y="2002933"/>
                </a:lnTo>
                <a:lnTo>
                  <a:pt x="1986546" y="2005473"/>
                </a:lnTo>
                <a:lnTo>
                  <a:pt x="2006337" y="2005473"/>
                </a:lnTo>
                <a:lnTo>
                  <a:pt x="2003796" y="2002933"/>
                </a:lnTo>
                <a:close/>
              </a:path>
              <a:path w="2286000" h="2285365">
                <a:moveTo>
                  <a:pt x="2001255" y="2000393"/>
                </a:moveTo>
                <a:lnTo>
                  <a:pt x="1981468" y="2000393"/>
                </a:lnTo>
                <a:lnTo>
                  <a:pt x="1982738" y="2001663"/>
                </a:lnTo>
                <a:lnTo>
                  <a:pt x="2002526" y="2001663"/>
                </a:lnTo>
                <a:lnTo>
                  <a:pt x="2001255" y="2000393"/>
                </a:lnTo>
                <a:close/>
              </a:path>
              <a:path w="2286000" h="2285365">
                <a:moveTo>
                  <a:pt x="1997444" y="1996583"/>
                </a:moveTo>
                <a:lnTo>
                  <a:pt x="1977660" y="1996583"/>
                </a:lnTo>
                <a:lnTo>
                  <a:pt x="1980199" y="1999123"/>
                </a:lnTo>
                <a:lnTo>
                  <a:pt x="1999985" y="1999123"/>
                </a:lnTo>
                <a:lnTo>
                  <a:pt x="1997444" y="1996583"/>
                </a:lnTo>
                <a:close/>
              </a:path>
              <a:path w="2286000" h="2285365">
                <a:moveTo>
                  <a:pt x="1994902" y="1994043"/>
                </a:moveTo>
                <a:lnTo>
                  <a:pt x="1975121" y="1994043"/>
                </a:lnTo>
                <a:lnTo>
                  <a:pt x="1976390" y="1995313"/>
                </a:lnTo>
                <a:lnTo>
                  <a:pt x="1996173" y="1995313"/>
                </a:lnTo>
                <a:lnTo>
                  <a:pt x="1994902" y="1994043"/>
                </a:lnTo>
                <a:close/>
              </a:path>
              <a:path w="2286000" h="2285365">
                <a:moveTo>
                  <a:pt x="1988550" y="1987693"/>
                </a:moveTo>
                <a:lnTo>
                  <a:pt x="1968774" y="1987693"/>
                </a:lnTo>
                <a:lnTo>
                  <a:pt x="1973851" y="1992773"/>
                </a:lnTo>
                <a:lnTo>
                  <a:pt x="1993632" y="1992773"/>
                </a:lnTo>
                <a:lnTo>
                  <a:pt x="1988550" y="1987693"/>
                </a:lnTo>
                <a:close/>
              </a:path>
              <a:path w="2286000" h="2285365">
                <a:moveTo>
                  <a:pt x="1984738" y="1983883"/>
                </a:moveTo>
                <a:lnTo>
                  <a:pt x="1964965" y="1983883"/>
                </a:lnTo>
                <a:lnTo>
                  <a:pt x="1967504" y="1986423"/>
                </a:lnTo>
                <a:lnTo>
                  <a:pt x="1987279" y="1986423"/>
                </a:lnTo>
                <a:lnTo>
                  <a:pt x="1984738" y="1983883"/>
                </a:lnTo>
                <a:close/>
              </a:path>
              <a:path w="2286000" h="2285365">
                <a:moveTo>
                  <a:pt x="1982197" y="1981343"/>
                </a:moveTo>
                <a:lnTo>
                  <a:pt x="1962426" y="1981343"/>
                </a:lnTo>
                <a:lnTo>
                  <a:pt x="1963696" y="1982613"/>
                </a:lnTo>
                <a:lnTo>
                  <a:pt x="1983468" y="1982613"/>
                </a:lnTo>
                <a:lnTo>
                  <a:pt x="1982197" y="1981343"/>
                </a:lnTo>
                <a:close/>
              </a:path>
              <a:path w="2286000" h="2285365">
                <a:moveTo>
                  <a:pt x="1978385" y="1977533"/>
                </a:moveTo>
                <a:lnTo>
                  <a:pt x="1958618" y="1977533"/>
                </a:lnTo>
                <a:lnTo>
                  <a:pt x="1961157" y="1980073"/>
                </a:lnTo>
                <a:lnTo>
                  <a:pt x="1980926" y="1980073"/>
                </a:lnTo>
                <a:lnTo>
                  <a:pt x="1978385" y="1977533"/>
                </a:lnTo>
                <a:close/>
              </a:path>
              <a:path w="2286000" h="2285365">
                <a:moveTo>
                  <a:pt x="1975844" y="1974993"/>
                </a:moveTo>
                <a:lnTo>
                  <a:pt x="1956079" y="1974993"/>
                </a:lnTo>
                <a:lnTo>
                  <a:pt x="1957348" y="1976263"/>
                </a:lnTo>
                <a:lnTo>
                  <a:pt x="1977115" y="1976263"/>
                </a:lnTo>
                <a:lnTo>
                  <a:pt x="1975844" y="1974993"/>
                </a:lnTo>
                <a:close/>
              </a:path>
              <a:path w="2286000" h="2285365">
                <a:moveTo>
                  <a:pt x="1972033" y="1971183"/>
                </a:moveTo>
                <a:lnTo>
                  <a:pt x="1952271" y="1971183"/>
                </a:lnTo>
                <a:lnTo>
                  <a:pt x="1954810" y="1973723"/>
                </a:lnTo>
                <a:lnTo>
                  <a:pt x="1974574" y="1973723"/>
                </a:lnTo>
                <a:lnTo>
                  <a:pt x="1972033" y="1971183"/>
                </a:lnTo>
                <a:close/>
              </a:path>
              <a:path w="2286000" h="2285365">
                <a:moveTo>
                  <a:pt x="1969492" y="1968643"/>
                </a:moveTo>
                <a:lnTo>
                  <a:pt x="1949732" y="1968643"/>
                </a:lnTo>
                <a:lnTo>
                  <a:pt x="1951001" y="1969913"/>
                </a:lnTo>
                <a:lnTo>
                  <a:pt x="1970762" y="1969913"/>
                </a:lnTo>
                <a:lnTo>
                  <a:pt x="1969492" y="1968643"/>
                </a:lnTo>
                <a:close/>
              </a:path>
              <a:path w="2286000" h="2285365">
                <a:moveTo>
                  <a:pt x="1965680" y="1964833"/>
                </a:moveTo>
                <a:lnTo>
                  <a:pt x="1945923" y="1964833"/>
                </a:lnTo>
                <a:lnTo>
                  <a:pt x="1948462" y="1967373"/>
                </a:lnTo>
                <a:lnTo>
                  <a:pt x="1968221" y="1967373"/>
                </a:lnTo>
                <a:lnTo>
                  <a:pt x="1965680" y="1964833"/>
                </a:lnTo>
                <a:close/>
              </a:path>
              <a:path w="2286000" h="2285365">
                <a:moveTo>
                  <a:pt x="1963139" y="1962293"/>
                </a:moveTo>
                <a:lnTo>
                  <a:pt x="1943384" y="1962293"/>
                </a:lnTo>
                <a:lnTo>
                  <a:pt x="1944654" y="1963563"/>
                </a:lnTo>
                <a:lnTo>
                  <a:pt x="1964409" y="1963563"/>
                </a:lnTo>
                <a:lnTo>
                  <a:pt x="1963139" y="1962293"/>
                </a:lnTo>
                <a:close/>
              </a:path>
              <a:path w="2286000" h="2285365">
                <a:moveTo>
                  <a:pt x="1959327" y="1958483"/>
                </a:moveTo>
                <a:lnTo>
                  <a:pt x="1939576" y="1958483"/>
                </a:lnTo>
                <a:lnTo>
                  <a:pt x="1942115" y="1961023"/>
                </a:lnTo>
                <a:lnTo>
                  <a:pt x="1961868" y="1961023"/>
                </a:lnTo>
                <a:lnTo>
                  <a:pt x="1959327" y="1958483"/>
                </a:lnTo>
                <a:close/>
              </a:path>
              <a:path w="2286000" h="2285365">
                <a:moveTo>
                  <a:pt x="1956786" y="1955943"/>
                </a:moveTo>
                <a:lnTo>
                  <a:pt x="1937037" y="1955943"/>
                </a:lnTo>
                <a:lnTo>
                  <a:pt x="1938307" y="1957213"/>
                </a:lnTo>
                <a:lnTo>
                  <a:pt x="1958057" y="1957213"/>
                </a:lnTo>
                <a:lnTo>
                  <a:pt x="1956786" y="1955943"/>
                </a:lnTo>
                <a:close/>
              </a:path>
              <a:path w="2286000" h="2285365">
                <a:moveTo>
                  <a:pt x="1952974" y="1952133"/>
                </a:moveTo>
                <a:lnTo>
                  <a:pt x="1933229" y="1952133"/>
                </a:lnTo>
                <a:lnTo>
                  <a:pt x="1935768" y="1954673"/>
                </a:lnTo>
                <a:lnTo>
                  <a:pt x="1955516" y="1954673"/>
                </a:lnTo>
                <a:lnTo>
                  <a:pt x="1952974" y="1952133"/>
                </a:lnTo>
                <a:close/>
              </a:path>
              <a:path w="2286000" h="2285365">
                <a:moveTo>
                  <a:pt x="1950433" y="1949593"/>
                </a:moveTo>
                <a:lnTo>
                  <a:pt x="1930690" y="1949593"/>
                </a:lnTo>
                <a:lnTo>
                  <a:pt x="1931959" y="1950863"/>
                </a:lnTo>
                <a:lnTo>
                  <a:pt x="1951704" y="1950863"/>
                </a:lnTo>
                <a:lnTo>
                  <a:pt x="1950433" y="1949593"/>
                </a:lnTo>
                <a:close/>
              </a:path>
              <a:path w="2286000" h="2285365">
                <a:moveTo>
                  <a:pt x="1946622" y="1945783"/>
                </a:moveTo>
                <a:lnTo>
                  <a:pt x="1926882" y="1945783"/>
                </a:lnTo>
                <a:lnTo>
                  <a:pt x="1929420" y="1948323"/>
                </a:lnTo>
                <a:lnTo>
                  <a:pt x="1949163" y="1948323"/>
                </a:lnTo>
                <a:lnTo>
                  <a:pt x="1946622" y="1945783"/>
                </a:lnTo>
                <a:close/>
              </a:path>
              <a:path w="2286000" h="2285365">
                <a:moveTo>
                  <a:pt x="1944081" y="1943243"/>
                </a:moveTo>
                <a:lnTo>
                  <a:pt x="1924343" y="1943243"/>
                </a:lnTo>
                <a:lnTo>
                  <a:pt x="1925612" y="1944513"/>
                </a:lnTo>
                <a:lnTo>
                  <a:pt x="1945351" y="1944513"/>
                </a:lnTo>
                <a:lnTo>
                  <a:pt x="1944081" y="1943243"/>
                </a:lnTo>
                <a:close/>
              </a:path>
              <a:path w="2286000" h="2285365">
                <a:moveTo>
                  <a:pt x="1940269" y="1939433"/>
                </a:moveTo>
                <a:lnTo>
                  <a:pt x="1920534" y="1939433"/>
                </a:lnTo>
                <a:lnTo>
                  <a:pt x="1923073" y="1941973"/>
                </a:lnTo>
                <a:lnTo>
                  <a:pt x="1942810" y="1941973"/>
                </a:lnTo>
                <a:lnTo>
                  <a:pt x="1940269" y="1939433"/>
                </a:lnTo>
                <a:close/>
              </a:path>
              <a:path w="2286000" h="2285365">
                <a:moveTo>
                  <a:pt x="1937728" y="1936893"/>
                </a:moveTo>
                <a:lnTo>
                  <a:pt x="1917995" y="1936893"/>
                </a:lnTo>
                <a:lnTo>
                  <a:pt x="1919265" y="1938163"/>
                </a:lnTo>
                <a:lnTo>
                  <a:pt x="1938998" y="1938163"/>
                </a:lnTo>
                <a:lnTo>
                  <a:pt x="1937728" y="1936893"/>
                </a:lnTo>
                <a:close/>
              </a:path>
              <a:path w="2286000" h="2285365">
                <a:moveTo>
                  <a:pt x="1933916" y="1933083"/>
                </a:moveTo>
                <a:lnTo>
                  <a:pt x="1914187" y="1933083"/>
                </a:lnTo>
                <a:lnTo>
                  <a:pt x="1916726" y="1935623"/>
                </a:lnTo>
                <a:lnTo>
                  <a:pt x="1936457" y="1935623"/>
                </a:lnTo>
                <a:lnTo>
                  <a:pt x="1933916" y="1933083"/>
                </a:lnTo>
                <a:close/>
              </a:path>
              <a:path w="2286000" h="2285365">
                <a:moveTo>
                  <a:pt x="1931375" y="1930543"/>
                </a:moveTo>
                <a:lnTo>
                  <a:pt x="1911648" y="1930543"/>
                </a:lnTo>
                <a:lnTo>
                  <a:pt x="1912918" y="1931813"/>
                </a:lnTo>
                <a:lnTo>
                  <a:pt x="1932646" y="1931813"/>
                </a:lnTo>
                <a:lnTo>
                  <a:pt x="1931375" y="1930543"/>
                </a:lnTo>
                <a:close/>
              </a:path>
              <a:path w="2286000" h="2285365">
                <a:moveTo>
                  <a:pt x="1925022" y="1924193"/>
                </a:moveTo>
                <a:lnTo>
                  <a:pt x="1905301" y="1924193"/>
                </a:lnTo>
                <a:lnTo>
                  <a:pt x="1910379" y="1929273"/>
                </a:lnTo>
                <a:lnTo>
                  <a:pt x="1930105" y="1929273"/>
                </a:lnTo>
                <a:lnTo>
                  <a:pt x="1925022" y="1924193"/>
                </a:lnTo>
                <a:close/>
              </a:path>
              <a:path w="2286000" h="2285365">
                <a:moveTo>
                  <a:pt x="1918670" y="1917843"/>
                </a:moveTo>
                <a:lnTo>
                  <a:pt x="1898954" y="1917843"/>
                </a:lnTo>
                <a:lnTo>
                  <a:pt x="1904031" y="1922923"/>
                </a:lnTo>
                <a:lnTo>
                  <a:pt x="1923752" y="1922923"/>
                </a:lnTo>
                <a:lnTo>
                  <a:pt x="1918670" y="1917843"/>
                </a:lnTo>
                <a:close/>
              </a:path>
              <a:path w="2286000" h="2285365">
                <a:moveTo>
                  <a:pt x="1912317" y="1911493"/>
                </a:moveTo>
                <a:lnTo>
                  <a:pt x="1892606" y="1911493"/>
                </a:lnTo>
                <a:lnTo>
                  <a:pt x="1897684" y="1916573"/>
                </a:lnTo>
                <a:lnTo>
                  <a:pt x="1917399" y="1916573"/>
                </a:lnTo>
                <a:lnTo>
                  <a:pt x="1912317" y="1911493"/>
                </a:lnTo>
                <a:close/>
              </a:path>
              <a:path w="2286000" h="2285365">
                <a:moveTo>
                  <a:pt x="1905964" y="1905143"/>
                </a:moveTo>
                <a:lnTo>
                  <a:pt x="1886259" y="1905143"/>
                </a:lnTo>
                <a:lnTo>
                  <a:pt x="1891337" y="1910223"/>
                </a:lnTo>
                <a:lnTo>
                  <a:pt x="1911046" y="1910223"/>
                </a:lnTo>
                <a:lnTo>
                  <a:pt x="1905964" y="1905143"/>
                </a:lnTo>
                <a:close/>
              </a:path>
              <a:path w="2286000" h="2285365">
                <a:moveTo>
                  <a:pt x="1899611" y="1898793"/>
                </a:moveTo>
                <a:lnTo>
                  <a:pt x="1879912" y="1898793"/>
                </a:lnTo>
                <a:lnTo>
                  <a:pt x="1884990" y="1903873"/>
                </a:lnTo>
                <a:lnTo>
                  <a:pt x="1904694" y="1903873"/>
                </a:lnTo>
                <a:lnTo>
                  <a:pt x="1899611" y="1898793"/>
                </a:lnTo>
                <a:close/>
              </a:path>
              <a:path w="2286000" h="2285365">
                <a:moveTo>
                  <a:pt x="1893259" y="1892443"/>
                </a:moveTo>
                <a:lnTo>
                  <a:pt x="1873565" y="1892443"/>
                </a:lnTo>
                <a:lnTo>
                  <a:pt x="1878642" y="1897523"/>
                </a:lnTo>
                <a:lnTo>
                  <a:pt x="1898341" y="1897523"/>
                </a:lnTo>
                <a:lnTo>
                  <a:pt x="1893259" y="1892443"/>
                </a:lnTo>
                <a:close/>
              </a:path>
              <a:path w="2286000" h="2285365">
                <a:moveTo>
                  <a:pt x="1886906" y="1886093"/>
                </a:moveTo>
                <a:lnTo>
                  <a:pt x="1867217" y="1886093"/>
                </a:lnTo>
                <a:lnTo>
                  <a:pt x="1872295" y="1891173"/>
                </a:lnTo>
                <a:lnTo>
                  <a:pt x="1891988" y="1891173"/>
                </a:lnTo>
                <a:lnTo>
                  <a:pt x="1886906" y="1886093"/>
                </a:lnTo>
                <a:close/>
              </a:path>
              <a:path w="2286000" h="2285365">
                <a:moveTo>
                  <a:pt x="1881824" y="1881013"/>
                </a:moveTo>
                <a:lnTo>
                  <a:pt x="1862139" y="1881013"/>
                </a:lnTo>
                <a:lnTo>
                  <a:pt x="1865948" y="1884823"/>
                </a:lnTo>
                <a:lnTo>
                  <a:pt x="1885635" y="1884823"/>
                </a:lnTo>
                <a:lnTo>
                  <a:pt x="1881824" y="1881013"/>
                </a:lnTo>
                <a:close/>
              </a:path>
              <a:path w="2286000" h="2285365">
                <a:moveTo>
                  <a:pt x="1875471" y="1874663"/>
                </a:moveTo>
                <a:lnTo>
                  <a:pt x="1855792" y="1874663"/>
                </a:lnTo>
                <a:lnTo>
                  <a:pt x="1860870" y="1879743"/>
                </a:lnTo>
                <a:lnTo>
                  <a:pt x="1880553" y="1879743"/>
                </a:lnTo>
                <a:lnTo>
                  <a:pt x="1875471" y="1874663"/>
                </a:lnTo>
                <a:close/>
              </a:path>
              <a:path w="2286000" h="2285365">
                <a:moveTo>
                  <a:pt x="1869118" y="1868313"/>
                </a:moveTo>
                <a:lnTo>
                  <a:pt x="1849445" y="1868313"/>
                </a:lnTo>
                <a:lnTo>
                  <a:pt x="1854523" y="1873393"/>
                </a:lnTo>
                <a:lnTo>
                  <a:pt x="1874200" y="1873393"/>
                </a:lnTo>
                <a:lnTo>
                  <a:pt x="1869118" y="1868313"/>
                </a:lnTo>
                <a:close/>
              </a:path>
              <a:path w="2286000" h="2285365">
                <a:moveTo>
                  <a:pt x="1862766" y="1861963"/>
                </a:moveTo>
                <a:lnTo>
                  <a:pt x="1843098" y="1861963"/>
                </a:lnTo>
                <a:lnTo>
                  <a:pt x="1848175" y="1867043"/>
                </a:lnTo>
                <a:lnTo>
                  <a:pt x="1867848" y="1867043"/>
                </a:lnTo>
                <a:lnTo>
                  <a:pt x="1862766" y="1861963"/>
                </a:lnTo>
                <a:close/>
              </a:path>
              <a:path w="2286000" h="2285365">
                <a:moveTo>
                  <a:pt x="1856413" y="1855613"/>
                </a:moveTo>
                <a:lnTo>
                  <a:pt x="1836750" y="1855613"/>
                </a:lnTo>
                <a:lnTo>
                  <a:pt x="1841828" y="1860693"/>
                </a:lnTo>
                <a:lnTo>
                  <a:pt x="1861495" y="1860693"/>
                </a:lnTo>
                <a:lnTo>
                  <a:pt x="1856413" y="1855613"/>
                </a:lnTo>
                <a:close/>
              </a:path>
              <a:path w="2286000" h="2285365">
                <a:moveTo>
                  <a:pt x="1850060" y="1849263"/>
                </a:moveTo>
                <a:lnTo>
                  <a:pt x="1830403" y="1849263"/>
                </a:lnTo>
                <a:lnTo>
                  <a:pt x="1835481" y="1854343"/>
                </a:lnTo>
                <a:lnTo>
                  <a:pt x="1855142" y="1854343"/>
                </a:lnTo>
                <a:lnTo>
                  <a:pt x="1850060" y="1849263"/>
                </a:lnTo>
                <a:close/>
              </a:path>
              <a:path w="2286000" h="2285365">
                <a:moveTo>
                  <a:pt x="1843707" y="1842913"/>
                </a:moveTo>
                <a:lnTo>
                  <a:pt x="1824056" y="1842913"/>
                </a:lnTo>
                <a:lnTo>
                  <a:pt x="1829134" y="1847993"/>
                </a:lnTo>
                <a:lnTo>
                  <a:pt x="1848790" y="1847993"/>
                </a:lnTo>
                <a:lnTo>
                  <a:pt x="1843707" y="1842913"/>
                </a:lnTo>
                <a:close/>
              </a:path>
              <a:path w="2286000" h="2285365">
                <a:moveTo>
                  <a:pt x="1837355" y="1836563"/>
                </a:moveTo>
                <a:lnTo>
                  <a:pt x="1817709" y="1836563"/>
                </a:lnTo>
                <a:lnTo>
                  <a:pt x="1822786" y="1841643"/>
                </a:lnTo>
                <a:lnTo>
                  <a:pt x="1842437" y="1841643"/>
                </a:lnTo>
                <a:lnTo>
                  <a:pt x="1837355" y="1836563"/>
                </a:lnTo>
                <a:close/>
              </a:path>
              <a:path w="2286000" h="2285365">
                <a:moveTo>
                  <a:pt x="1831002" y="1830213"/>
                </a:moveTo>
                <a:lnTo>
                  <a:pt x="1811361" y="1830213"/>
                </a:lnTo>
                <a:lnTo>
                  <a:pt x="1816439" y="1835293"/>
                </a:lnTo>
                <a:lnTo>
                  <a:pt x="1836084" y="1835293"/>
                </a:lnTo>
                <a:lnTo>
                  <a:pt x="1831002" y="1830213"/>
                </a:lnTo>
                <a:close/>
              </a:path>
              <a:path w="2286000" h="2285365">
                <a:moveTo>
                  <a:pt x="1824649" y="1823863"/>
                </a:moveTo>
                <a:lnTo>
                  <a:pt x="1805014" y="1823863"/>
                </a:lnTo>
                <a:lnTo>
                  <a:pt x="1810092" y="1828943"/>
                </a:lnTo>
                <a:lnTo>
                  <a:pt x="1829731" y="1828943"/>
                </a:lnTo>
                <a:lnTo>
                  <a:pt x="1824649" y="1823863"/>
                </a:lnTo>
                <a:close/>
              </a:path>
              <a:path w="2286000" h="2285365">
                <a:moveTo>
                  <a:pt x="1818296" y="1817513"/>
                </a:moveTo>
                <a:lnTo>
                  <a:pt x="1798667" y="1817513"/>
                </a:lnTo>
                <a:lnTo>
                  <a:pt x="1803745" y="1822593"/>
                </a:lnTo>
                <a:lnTo>
                  <a:pt x="1823379" y="1822593"/>
                </a:lnTo>
                <a:lnTo>
                  <a:pt x="1818296" y="1817513"/>
                </a:lnTo>
                <a:close/>
              </a:path>
              <a:path w="2286000" h="2285365">
                <a:moveTo>
                  <a:pt x="1811944" y="1811163"/>
                </a:moveTo>
                <a:lnTo>
                  <a:pt x="1792320" y="1811163"/>
                </a:lnTo>
                <a:lnTo>
                  <a:pt x="1797397" y="1816243"/>
                </a:lnTo>
                <a:lnTo>
                  <a:pt x="1817026" y="1816243"/>
                </a:lnTo>
                <a:lnTo>
                  <a:pt x="1811944" y="1811163"/>
                </a:lnTo>
                <a:close/>
              </a:path>
              <a:path w="2286000" h="2285365">
                <a:moveTo>
                  <a:pt x="1805591" y="1804813"/>
                </a:moveTo>
                <a:lnTo>
                  <a:pt x="1785972" y="1804813"/>
                </a:lnTo>
                <a:lnTo>
                  <a:pt x="1791050" y="1809893"/>
                </a:lnTo>
                <a:lnTo>
                  <a:pt x="1810673" y="1809893"/>
                </a:lnTo>
                <a:lnTo>
                  <a:pt x="1805591" y="1804813"/>
                </a:lnTo>
                <a:close/>
              </a:path>
              <a:path w="2286000" h="2285365">
                <a:moveTo>
                  <a:pt x="1799238" y="1798463"/>
                </a:moveTo>
                <a:lnTo>
                  <a:pt x="1779625" y="1798463"/>
                </a:lnTo>
                <a:lnTo>
                  <a:pt x="1784703" y="1803543"/>
                </a:lnTo>
                <a:lnTo>
                  <a:pt x="1804320" y="1803543"/>
                </a:lnTo>
                <a:lnTo>
                  <a:pt x="1799238" y="1798463"/>
                </a:lnTo>
                <a:close/>
              </a:path>
              <a:path w="2286000" h="2285365">
                <a:moveTo>
                  <a:pt x="1792885" y="1792113"/>
                </a:moveTo>
                <a:lnTo>
                  <a:pt x="1773278" y="1792113"/>
                </a:lnTo>
                <a:lnTo>
                  <a:pt x="1778356" y="1797193"/>
                </a:lnTo>
                <a:lnTo>
                  <a:pt x="1797968" y="1797193"/>
                </a:lnTo>
                <a:lnTo>
                  <a:pt x="1792885" y="1792113"/>
                </a:lnTo>
                <a:close/>
              </a:path>
              <a:path w="2286000" h="2285365">
                <a:moveTo>
                  <a:pt x="1786533" y="1785763"/>
                </a:moveTo>
                <a:lnTo>
                  <a:pt x="1766930" y="1785763"/>
                </a:lnTo>
                <a:lnTo>
                  <a:pt x="1772008" y="1790843"/>
                </a:lnTo>
                <a:lnTo>
                  <a:pt x="1791615" y="1790843"/>
                </a:lnTo>
                <a:lnTo>
                  <a:pt x="1786533" y="1785763"/>
                </a:lnTo>
                <a:close/>
              </a:path>
              <a:path w="2286000" h="2285365">
                <a:moveTo>
                  <a:pt x="1780180" y="1779413"/>
                </a:moveTo>
                <a:lnTo>
                  <a:pt x="1760583" y="1779413"/>
                </a:lnTo>
                <a:lnTo>
                  <a:pt x="1765661" y="1784493"/>
                </a:lnTo>
                <a:lnTo>
                  <a:pt x="1785262" y="1784493"/>
                </a:lnTo>
                <a:lnTo>
                  <a:pt x="1780180" y="1779413"/>
                </a:lnTo>
                <a:close/>
              </a:path>
              <a:path w="2286000" h="2285365">
                <a:moveTo>
                  <a:pt x="1773827" y="1773063"/>
                </a:moveTo>
                <a:lnTo>
                  <a:pt x="1754236" y="1773063"/>
                </a:lnTo>
                <a:lnTo>
                  <a:pt x="1759314" y="1778143"/>
                </a:lnTo>
                <a:lnTo>
                  <a:pt x="1778909" y="1778143"/>
                </a:lnTo>
                <a:lnTo>
                  <a:pt x="1773827" y="1773063"/>
                </a:lnTo>
                <a:close/>
              </a:path>
              <a:path w="2286000" h="2285365">
                <a:moveTo>
                  <a:pt x="1767475" y="1766713"/>
                </a:moveTo>
                <a:lnTo>
                  <a:pt x="1747889" y="1766713"/>
                </a:lnTo>
                <a:lnTo>
                  <a:pt x="1752966" y="1771793"/>
                </a:lnTo>
                <a:lnTo>
                  <a:pt x="1772557" y="1771793"/>
                </a:lnTo>
                <a:lnTo>
                  <a:pt x="1767475" y="1766713"/>
                </a:lnTo>
                <a:close/>
              </a:path>
              <a:path w="2286000" h="2285365">
                <a:moveTo>
                  <a:pt x="1761122" y="1760363"/>
                </a:moveTo>
                <a:lnTo>
                  <a:pt x="1741541" y="1760363"/>
                </a:lnTo>
                <a:lnTo>
                  <a:pt x="1746619" y="1765443"/>
                </a:lnTo>
                <a:lnTo>
                  <a:pt x="1766204" y="1765443"/>
                </a:lnTo>
                <a:lnTo>
                  <a:pt x="1761122" y="1760363"/>
                </a:lnTo>
                <a:close/>
              </a:path>
              <a:path w="2286000" h="2285365">
                <a:moveTo>
                  <a:pt x="1754769" y="1754013"/>
                </a:moveTo>
                <a:lnTo>
                  <a:pt x="1735194" y="1754013"/>
                </a:lnTo>
                <a:lnTo>
                  <a:pt x="1740272" y="1759093"/>
                </a:lnTo>
                <a:lnTo>
                  <a:pt x="1759851" y="1759093"/>
                </a:lnTo>
                <a:lnTo>
                  <a:pt x="1754769" y="1754013"/>
                </a:lnTo>
                <a:close/>
              </a:path>
              <a:path w="2286000" h="2285365">
                <a:moveTo>
                  <a:pt x="1748416" y="1747663"/>
                </a:moveTo>
                <a:lnTo>
                  <a:pt x="1728847" y="1747663"/>
                </a:lnTo>
                <a:lnTo>
                  <a:pt x="1733925" y="1752743"/>
                </a:lnTo>
                <a:lnTo>
                  <a:pt x="1753499" y="1752743"/>
                </a:lnTo>
                <a:lnTo>
                  <a:pt x="1748416" y="1747663"/>
                </a:lnTo>
                <a:close/>
              </a:path>
              <a:path w="2286000" h="2285365">
                <a:moveTo>
                  <a:pt x="1742064" y="1741313"/>
                </a:moveTo>
                <a:lnTo>
                  <a:pt x="1722500" y="1741313"/>
                </a:lnTo>
                <a:lnTo>
                  <a:pt x="1727577" y="1746393"/>
                </a:lnTo>
                <a:lnTo>
                  <a:pt x="1747146" y="1746393"/>
                </a:lnTo>
                <a:lnTo>
                  <a:pt x="1742064" y="1741313"/>
                </a:lnTo>
                <a:close/>
              </a:path>
              <a:path w="2286000" h="2285365">
                <a:moveTo>
                  <a:pt x="1735711" y="1734963"/>
                </a:moveTo>
                <a:lnTo>
                  <a:pt x="1716152" y="1734963"/>
                </a:lnTo>
                <a:lnTo>
                  <a:pt x="1721230" y="1740043"/>
                </a:lnTo>
                <a:lnTo>
                  <a:pt x="1740793" y="1740043"/>
                </a:lnTo>
                <a:lnTo>
                  <a:pt x="1735711" y="1734963"/>
                </a:lnTo>
                <a:close/>
              </a:path>
              <a:path w="2286000" h="2285365">
                <a:moveTo>
                  <a:pt x="1729358" y="1728613"/>
                </a:moveTo>
                <a:lnTo>
                  <a:pt x="1709805" y="1728613"/>
                </a:lnTo>
                <a:lnTo>
                  <a:pt x="1714883" y="1733693"/>
                </a:lnTo>
                <a:lnTo>
                  <a:pt x="1734440" y="1733693"/>
                </a:lnTo>
                <a:lnTo>
                  <a:pt x="1729358" y="1728613"/>
                </a:lnTo>
                <a:close/>
              </a:path>
              <a:path w="2286000" h="2285365">
                <a:moveTo>
                  <a:pt x="1723005" y="1722263"/>
                </a:moveTo>
                <a:lnTo>
                  <a:pt x="1703458" y="1722263"/>
                </a:lnTo>
                <a:lnTo>
                  <a:pt x="1708536" y="1727343"/>
                </a:lnTo>
                <a:lnTo>
                  <a:pt x="1728088" y="1727343"/>
                </a:lnTo>
                <a:lnTo>
                  <a:pt x="1723005" y="1722263"/>
                </a:lnTo>
                <a:close/>
              </a:path>
              <a:path w="2286000" h="2285365">
                <a:moveTo>
                  <a:pt x="1716653" y="1715913"/>
                </a:moveTo>
                <a:lnTo>
                  <a:pt x="1697111" y="1715913"/>
                </a:lnTo>
                <a:lnTo>
                  <a:pt x="1702188" y="1720993"/>
                </a:lnTo>
                <a:lnTo>
                  <a:pt x="1721735" y="1720993"/>
                </a:lnTo>
                <a:lnTo>
                  <a:pt x="1716653" y="1715913"/>
                </a:lnTo>
                <a:close/>
              </a:path>
              <a:path w="2286000" h="2285365">
                <a:moveTo>
                  <a:pt x="1710300" y="1709563"/>
                </a:moveTo>
                <a:lnTo>
                  <a:pt x="1690763" y="1709563"/>
                </a:lnTo>
                <a:lnTo>
                  <a:pt x="1695841" y="1714643"/>
                </a:lnTo>
                <a:lnTo>
                  <a:pt x="1715382" y="1714643"/>
                </a:lnTo>
                <a:lnTo>
                  <a:pt x="1710300" y="1709563"/>
                </a:lnTo>
                <a:close/>
              </a:path>
              <a:path w="2286000" h="2285365">
                <a:moveTo>
                  <a:pt x="1703947" y="1703213"/>
                </a:moveTo>
                <a:lnTo>
                  <a:pt x="1684416" y="1703213"/>
                </a:lnTo>
                <a:lnTo>
                  <a:pt x="1689494" y="1708293"/>
                </a:lnTo>
                <a:lnTo>
                  <a:pt x="1709029" y="1708293"/>
                </a:lnTo>
                <a:lnTo>
                  <a:pt x="1703947" y="1703213"/>
                </a:lnTo>
                <a:close/>
              </a:path>
              <a:path w="2286000" h="2285365">
                <a:moveTo>
                  <a:pt x="1697594" y="1696863"/>
                </a:moveTo>
                <a:lnTo>
                  <a:pt x="1678069" y="1696863"/>
                </a:lnTo>
                <a:lnTo>
                  <a:pt x="1683147" y="1701943"/>
                </a:lnTo>
                <a:lnTo>
                  <a:pt x="1702677" y="1701943"/>
                </a:lnTo>
                <a:lnTo>
                  <a:pt x="1697594" y="1696863"/>
                </a:lnTo>
                <a:close/>
              </a:path>
              <a:path w="2286000" h="2285365">
                <a:moveTo>
                  <a:pt x="1691242" y="1690513"/>
                </a:moveTo>
                <a:lnTo>
                  <a:pt x="1671722" y="1690513"/>
                </a:lnTo>
                <a:lnTo>
                  <a:pt x="1676799" y="1695593"/>
                </a:lnTo>
                <a:lnTo>
                  <a:pt x="1696324" y="1695593"/>
                </a:lnTo>
                <a:lnTo>
                  <a:pt x="1691242" y="1690513"/>
                </a:lnTo>
                <a:close/>
              </a:path>
              <a:path w="2286000" h="2285365">
                <a:moveTo>
                  <a:pt x="1684889" y="1684163"/>
                </a:moveTo>
                <a:lnTo>
                  <a:pt x="1665374" y="1684163"/>
                </a:lnTo>
                <a:lnTo>
                  <a:pt x="1670452" y="1689243"/>
                </a:lnTo>
                <a:lnTo>
                  <a:pt x="1689971" y="1689243"/>
                </a:lnTo>
                <a:lnTo>
                  <a:pt x="1684889" y="1684163"/>
                </a:lnTo>
                <a:close/>
              </a:path>
              <a:path w="2286000" h="2285365">
                <a:moveTo>
                  <a:pt x="1476519" y="1475883"/>
                </a:moveTo>
                <a:lnTo>
                  <a:pt x="1457184" y="1475883"/>
                </a:lnTo>
                <a:lnTo>
                  <a:pt x="1664105" y="1682893"/>
                </a:lnTo>
                <a:lnTo>
                  <a:pt x="1683618" y="1682893"/>
                </a:lnTo>
                <a:lnTo>
                  <a:pt x="1476519" y="1475883"/>
                </a:lnTo>
                <a:close/>
              </a:path>
              <a:path w="2286000" h="2285365">
                <a:moveTo>
                  <a:pt x="2228683" y="2227723"/>
                </a:moveTo>
                <a:lnTo>
                  <a:pt x="2208700" y="2227723"/>
                </a:lnTo>
                <a:lnTo>
                  <a:pt x="2265826" y="2284873"/>
                </a:lnTo>
                <a:lnTo>
                  <a:pt x="2285858" y="2284873"/>
                </a:lnTo>
                <a:lnTo>
                  <a:pt x="2228683" y="2227723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0" y="4586117"/>
            <a:ext cx="2266315" cy="2266950"/>
          </a:xfrm>
          <a:custGeom>
            <a:avLst/>
            <a:gdLst/>
            <a:ahLst/>
            <a:cxnLst/>
            <a:rect l="l" t="t" r="r" b="b"/>
            <a:pathLst>
              <a:path w="2266315" h="2266950">
                <a:moveTo>
                  <a:pt x="0" y="0"/>
                </a:moveTo>
                <a:lnTo>
                  <a:pt x="0" y="1122"/>
                </a:lnTo>
                <a:lnTo>
                  <a:pt x="1121" y="1122"/>
                </a:lnTo>
                <a:lnTo>
                  <a:pt x="0" y="0"/>
                </a:lnTo>
                <a:close/>
              </a:path>
              <a:path w="2266315" h="2266950">
                <a:moveTo>
                  <a:pt x="1121" y="1122"/>
                </a:moveTo>
                <a:lnTo>
                  <a:pt x="0" y="1122"/>
                </a:lnTo>
                <a:lnTo>
                  <a:pt x="0" y="7472"/>
                </a:lnTo>
                <a:lnTo>
                  <a:pt x="7469" y="7472"/>
                </a:lnTo>
                <a:lnTo>
                  <a:pt x="1121" y="1122"/>
                </a:lnTo>
                <a:close/>
              </a:path>
              <a:path w="2266315" h="2266950">
                <a:moveTo>
                  <a:pt x="7469" y="7472"/>
                </a:moveTo>
                <a:lnTo>
                  <a:pt x="0" y="7472"/>
                </a:lnTo>
                <a:lnTo>
                  <a:pt x="0" y="13822"/>
                </a:lnTo>
                <a:lnTo>
                  <a:pt x="13816" y="13822"/>
                </a:lnTo>
                <a:lnTo>
                  <a:pt x="7469" y="7472"/>
                </a:lnTo>
                <a:close/>
              </a:path>
              <a:path w="2266315" h="2266950">
                <a:moveTo>
                  <a:pt x="13816" y="13822"/>
                </a:moveTo>
                <a:lnTo>
                  <a:pt x="0" y="13822"/>
                </a:lnTo>
                <a:lnTo>
                  <a:pt x="0" y="20020"/>
                </a:lnTo>
                <a:lnTo>
                  <a:pt x="152" y="20172"/>
                </a:lnTo>
                <a:lnTo>
                  <a:pt x="20163" y="20172"/>
                </a:lnTo>
                <a:lnTo>
                  <a:pt x="13816" y="13822"/>
                </a:lnTo>
                <a:close/>
              </a:path>
              <a:path w="2266315" h="2266950">
                <a:moveTo>
                  <a:pt x="20163" y="20172"/>
                </a:moveTo>
                <a:lnTo>
                  <a:pt x="152" y="20172"/>
                </a:lnTo>
                <a:lnTo>
                  <a:pt x="6504" y="26522"/>
                </a:lnTo>
                <a:lnTo>
                  <a:pt x="26510" y="26522"/>
                </a:lnTo>
                <a:lnTo>
                  <a:pt x="20163" y="20172"/>
                </a:lnTo>
                <a:close/>
              </a:path>
              <a:path w="2266315" h="2266950">
                <a:moveTo>
                  <a:pt x="26510" y="26522"/>
                </a:moveTo>
                <a:lnTo>
                  <a:pt x="6504" y="26522"/>
                </a:lnTo>
                <a:lnTo>
                  <a:pt x="12857" y="32872"/>
                </a:lnTo>
                <a:lnTo>
                  <a:pt x="32858" y="32872"/>
                </a:lnTo>
                <a:lnTo>
                  <a:pt x="26510" y="26522"/>
                </a:lnTo>
                <a:close/>
              </a:path>
              <a:path w="2266315" h="2266950">
                <a:moveTo>
                  <a:pt x="32858" y="32872"/>
                </a:moveTo>
                <a:lnTo>
                  <a:pt x="12857" y="32872"/>
                </a:lnTo>
                <a:lnTo>
                  <a:pt x="19210" y="39222"/>
                </a:lnTo>
                <a:lnTo>
                  <a:pt x="39205" y="39222"/>
                </a:lnTo>
                <a:lnTo>
                  <a:pt x="32858" y="32872"/>
                </a:lnTo>
                <a:close/>
              </a:path>
              <a:path w="2266315" h="2266950">
                <a:moveTo>
                  <a:pt x="39205" y="39222"/>
                </a:moveTo>
                <a:lnTo>
                  <a:pt x="19210" y="39222"/>
                </a:lnTo>
                <a:lnTo>
                  <a:pt x="25563" y="45572"/>
                </a:lnTo>
                <a:lnTo>
                  <a:pt x="45552" y="45572"/>
                </a:lnTo>
                <a:lnTo>
                  <a:pt x="39205" y="39222"/>
                </a:lnTo>
                <a:close/>
              </a:path>
              <a:path w="2266315" h="2266950">
                <a:moveTo>
                  <a:pt x="45552" y="45572"/>
                </a:moveTo>
                <a:lnTo>
                  <a:pt x="25563" y="45572"/>
                </a:lnTo>
                <a:lnTo>
                  <a:pt x="31915" y="51922"/>
                </a:lnTo>
                <a:lnTo>
                  <a:pt x="51899" y="51922"/>
                </a:lnTo>
                <a:lnTo>
                  <a:pt x="45552" y="45572"/>
                </a:lnTo>
                <a:close/>
              </a:path>
              <a:path w="2266315" h="2266950">
                <a:moveTo>
                  <a:pt x="51899" y="51922"/>
                </a:moveTo>
                <a:lnTo>
                  <a:pt x="31915" y="51922"/>
                </a:lnTo>
                <a:lnTo>
                  <a:pt x="38268" y="58272"/>
                </a:lnTo>
                <a:lnTo>
                  <a:pt x="58247" y="58272"/>
                </a:lnTo>
                <a:lnTo>
                  <a:pt x="51899" y="51922"/>
                </a:lnTo>
                <a:close/>
              </a:path>
              <a:path w="2266315" h="2266950">
                <a:moveTo>
                  <a:pt x="58247" y="58272"/>
                </a:moveTo>
                <a:lnTo>
                  <a:pt x="38268" y="58272"/>
                </a:lnTo>
                <a:lnTo>
                  <a:pt x="44621" y="64622"/>
                </a:lnTo>
                <a:lnTo>
                  <a:pt x="64594" y="64622"/>
                </a:lnTo>
                <a:lnTo>
                  <a:pt x="58247" y="58272"/>
                </a:lnTo>
                <a:close/>
              </a:path>
              <a:path w="2266315" h="2266950">
                <a:moveTo>
                  <a:pt x="64594" y="64622"/>
                </a:moveTo>
                <a:lnTo>
                  <a:pt x="44621" y="64622"/>
                </a:lnTo>
                <a:lnTo>
                  <a:pt x="50974" y="70972"/>
                </a:lnTo>
                <a:lnTo>
                  <a:pt x="70941" y="70972"/>
                </a:lnTo>
                <a:lnTo>
                  <a:pt x="64594" y="64622"/>
                </a:lnTo>
                <a:close/>
              </a:path>
              <a:path w="2266315" h="2266950">
                <a:moveTo>
                  <a:pt x="70941" y="70972"/>
                </a:moveTo>
                <a:lnTo>
                  <a:pt x="50974" y="70972"/>
                </a:lnTo>
                <a:lnTo>
                  <a:pt x="57326" y="77322"/>
                </a:lnTo>
                <a:lnTo>
                  <a:pt x="77288" y="77322"/>
                </a:lnTo>
                <a:lnTo>
                  <a:pt x="70941" y="70972"/>
                </a:lnTo>
                <a:close/>
              </a:path>
              <a:path w="2266315" h="2266950">
                <a:moveTo>
                  <a:pt x="77288" y="77322"/>
                </a:moveTo>
                <a:lnTo>
                  <a:pt x="57326" y="77322"/>
                </a:lnTo>
                <a:lnTo>
                  <a:pt x="63679" y="83672"/>
                </a:lnTo>
                <a:lnTo>
                  <a:pt x="83636" y="83672"/>
                </a:lnTo>
                <a:lnTo>
                  <a:pt x="77288" y="77322"/>
                </a:lnTo>
                <a:close/>
              </a:path>
              <a:path w="2266315" h="2266950">
                <a:moveTo>
                  <a:pt x="83636" y="83672"/>
                </a:moveTo>
                <a:lnTo>
                  <a:pt x="63679" y="83672"/>
                </a:lnTo>
                <a:lnTo>
                  <a:pt x="70032" y="90022"/>
                </a:lnTo>
                <a:lnTo>
                  <a:pt x="89983" y="90022"/>
                </a:lnTo>
                <a:lnTo>
                  <a:pt x="83636" y="83672"/>
                </a:lnTo>
                <a:close/>
              </a:path>
              <a:path w="2266315" h="2266950">
                <a:moveTo>
                  <a:pt x="89983" y="90022"/>
                </a:moveTo>
                <a:lnTo>
                  <a:pt x="70032" y="90022"/>
                </a:lnTo>
                <a:lnTo>
                  <a:pt x="89090" y="109072"/>
                </a:lnTo>
                <a:lnTo>
                  <a:pt x="109025" y="109072"/>
                </a:lnTo>
                <a:lnTo>
                  <a:pt x="89983" y="90022"/>
                </a:lnTo>
                <a:close/>
              </a:path>
              <a:path w="2266315" h="2266950">
                <a:moveTo>
                  <a:pt x="109025" y="109072"/>
                </a:moveTo>
                <a:lnTo>
                  <a:pt x="89090" y="109072"/>
                </a:lnTo>
                <a:lnTo>
                  <a:pt x="95443" y="115422"/>
                </a:lnTo>
                <a:lnTo>
                  <a:pt x="115372" y="115422"/>
                </a:lnTo>
                <a:lnTo>
                  <a:pt x="109025" y="109072"/>
                </a:lnTo>
                <a:close/>
              </a:path>
              <a:path w="2266315" h="2266950">
                <a:moveTo>
                  <a:pt x="115372" y="115422"/>
                </a:moveTo>
                <a:lnTo>
                  <a:pt x="95443" y="115422"/>
                </a:lnTo>
                <a:lnTo>
                  <a:pt x="101795" y="121772"/>
                </a:lnTo>
                <a:lnTo>
                  <a:pt x="121719" y="121772"/>
                </a:lnTo>
                <a:lnTo>
                  <a:pt x="115372" y="115422"/>
                </a:lnTo>
                <a:close/>
              </a:path>
              <a:path w="2266315" h="2266950">
                <a:moveTo>
                  <a:pt x="121719" y="121772"/>
                </a:moveTo>
                <a:lnTo>
                  <a:pt x="101795" y="121772"/>
                </a:lnTo>
                <a:lnTo>
                  <a:pt x="133559" y="153522"/>
                </a:lnTo>
                <a:lnTo>
                  <a:pt x="153456" y="153522"/>
                </a:lnTo>
                <a:lnTo>
                  <a:pt x="121719" y="121772"/>
                </a:lnTo>
                <a:close/>
              </a:path>
              <a:path w="2266315" h="2266950">
                <a:moveTo>
                  <a:pt x="153456" y="153522"/>
                </a:moveTo>
                <a:lnTo>
                  <a:pt x="133559" y="153522"/>
                </a:lnTo>
                <a:lnTo>
                  <a:pt x="139912" y="159872"/>
                </a:lnTo>
                <a:lnTo>
                  <a:pt x="159803" y="159872"/>
                </a:lnTo>
                <a:lnTo>
                  <a:pt x="153456" y="153522"/>
                </a:lnTo>
                <a:close/>
              </a:path>
              <a:path w="2266315" h="2266950">
                <a:moveTo>
                  <a:pt x="159803" y="159872"/>
                </a:moveTo>
                <a:lnTo>
                  <a:pt x="139912" y="159872"/>
                </a:lnTo>
                <a:lnTo>
                  <a:pt x="165323" y="185272"/>
                </a:lnTo>
                <a:lnTo>
                  <a:pt x="185192" y="185272"/>
                </a:lnTo>
                <a:lnTo>
                  <a:pt x="159803" y="159872"/>
                </a:lnTo>
                <a:close/>
              </a:path>
              <a:path w="2266315" h="2266950">
                <a:moveTo>
                  <a:pt x="185192" y="185272"/>
                </a:moveTo>
                <a:lnTo>
                  <a:pt x="165323" y="185272"/>
                </a:lnTo>
                <a:lnTo>
                  <a:pt x="171675" y="191622"/>
                </a:lnTo>
                <a:lnTo>
                  <a:pt x="191539" y="191622"/>
                </a:lnTo>
                <a:lnTo>
                  <a:pt x="185192" y="185272"/>
                </a:lnTo>
                <a:close/>
              </a:path>
              <a:path w="2266315" h="2266950">
                <a:moveTo>
                  <a:pt x="191539" y="191622"/>
                </a:moveTo>
                <a:lnTo>
                  <a:pt x="171675" y="191622"/>
                </a:lnTo>
                <a:lnTo>
                  <a:pt x="178028" y="197972"/>
                </a:lnTo>
                <a:lnTo>
                  <a:pt x="197887" y="197972"/>
                </a:lnTo>
                <a:lnTo>
                  <a:pt x="191539" y="191622"/>
                </a:lnTo>
                <a:close/>
              </a:path>
              <a:path w="2266315" h="2266950">
                <a:moveTo>
                  <a:pt x="197887" y="197972"/>
                </a:moveTo>
                <a:lnTo>
                  <a:pt x="178028" y="197972"/>
                </a:lnTo>
                <a:lnTo>
                  <a:pt x="184381" y="204322"/>
                </a:lnTo>
                <a:lnTo>
                  <a:pt x="204234" y="204322"/>
                </a:lnTo>
                <a:lnTo>
                  <a:pt x="197887" y="197972"/>
                </a:lnTo>
                <a:close/>
              </a:path>
              <a:path w="2266315" h="2266950">
                <a:moveTo>
                  <a:pt x="204234" y="204322"/>
                </a:moveTo>
                <a:lnTo>
                  <a:pt x="184381" y="204322"/>
                </a:lnTo>
                <a:lnTo>
                  <a:pt x="190734" y="210672"/>
                </a:lnTo>
                <a:lnTo>
                  <a:pt x="210581" y="210672"/>
                </a:lnTo>
                <a:lnTo>
                  <a:pt x="204234" y="204322"/>
                </a:lnTo>
                <a:close/>
              </a:path>
              <a:path w="2266315" h="2266950">
                <a:moveTo>
                  <a:pt x="210581" y="210672"/>
                </a:moveTo>
                <a:lnTo>
                  <a:pt x="190734" y="210672"/>
                </a:lnTo>
                <a:lnTo>
                  <a:pt x="197086" y="217022"/>
                </a:lnTo>
                <a:lnTo>
                  <a:pt x="216928" y="217022"/>
                </a:lnTo>
                <a:lnTo>
                  <a:pt x="210581" y="210672"/>
                </a:lnTo>
                <a:close/>
              </a:path>
              <a:path w="2266315" h="2266950">
                <a:moveTo>
                  <a:pt x="216928" y="217022"/>
                </a:moveTo>
                <a:lnTo>
                  <a:pt x="197086" y="217022"/>
                </a:lnTo>
                <a:lnTo>
                  <a:pt x="203439" y="223372"/>
                </a:lnTo>
                <a:lnTo>
                  <a:pt x="223276" y="223372"/>
                </a:lnTo>
                <a:lnTo>
                  <a:pt x="216928" y="217022"/>
                </a:lnTo>
                <a:close/>
              </a:path>
              <a:path w="2266315" h="2266950">
                <a:moveTo>
                  <a:pt x="223276" y="223372"/>
                </a:moveTo>
                <a:lnTo>
                  <a:pt x="203439" y="223372"/>
                </a:lnTo>
                <a:lnTo>
                  <a:pt x="209792" y="229722"/>
                </a:lnTo>
                <a:lnTo>
                  <a:pt x="229623" y="229722"/>
                </a:lnTo>
                <a:lnTo>
                  <a:pt x="223276" y="223372"/>
                </a:lnTo>
                <a:close/>
              </a:path>
              <a:path w="2266315" h="2266950">
                <a:moveTo>
                  <a:pt x="229623" y="229722"/>
                </a:moveTo>
                <a:lnTo>
                  <a:pt x="209792" y="229722"/>
                </a:lnTo>
                <a:lnTo>
                  <a:pt x="216145" y="236072"/>
                </a:lnTo>
                <a:lnTo>
                  <a:pt x="235970" y="236072"/>
                </a:lnTo>
                <a:lnTo>
                  <a:pt x="229623" y="229722"/>
                </a:lnTo>
                <a:close/>
              </a:path>
              <a:path w="2266315" h="2266950">
                <a:moveTo>
                  <a:pt x="235970" y="236072"/>
                </a:moveTo>
                <a:lnTo>
                  <a:pt x="216145" y="236072"/>
                </a:lnTo>
                <a:lnTo>
                  <a:pt x="222497" y="242422"/>
                </a:lnTo>
                <a:lnTo>
                  <a:pt x="242317" y="242422"/>
                </a:lnTo>
                <a:lnTo>
                  <a:pt x="235970" y="236072"/>
                </a:lnTo>
                <a:close/>
              </a:path>
              <a:path w="2266315" h="2266950">
                <a:moveTo>
                  <a:pt x="242317" y="242422"/>
                </a:moveTo>
                <a:lnTo>
                  <a:pt x="222497" y="242422"/>
                </a:lnTo>
                <a:lnTo>
                  <a:pt x="228850" y="248772"/>
                </a:lnTo>
                <a:lnTo>
                  <a:pt x="248665" y="248772"/>
                </a:lnTo>
                <a:lnTo>
                  <a:pt x="242317" y="242422"/>
                </a:lnTo>
                <a:close/>
              </a:path>
              <a:path w="2266315" h="2266950">
                <a:moveTo>
                  <a:pt x="248665" y="248772"/>
                </a:moveTo>
                <a:lnTo>
                  <a:pt x="228850" y="248772"/>
                </a:lnTo>
                <a:lnTo>
                  <a:pt x="235203" y="255122"/>
                </a:lnTo>
                <a:lnTo>
                  <a:pt x="255012" y="255122"/>
                </a:lnTo>
                <a:lnTo>
                  <a:pt x="248665" y="248772"/>
                </a:lnTo>
                <a:close/>
              </a:path>
              <a:path w="2266315" h="2266950">
                <a:moveTo>
                  <a:pt x="255012" y="255122"/>
                </a:moveTo>
                <a:lnTo>
                  <a:pt x="235203" y="255122"/>
                </a:lnTo>
                <a:lnTo>
                  <a:pt x="241556" y="261472"/>
                </a:lnTo>
                <a:lnTo>
                  <a:pt x="261359" y="261472"/>
                </a:lnTo>
                <a:lnTo>
                  <a:pt x="255012" y="255122"/>
                </a:lnTo>
                <a:close/>
              </a:path>
              <a:path w="2266315" h="2266950">
                <a:moveTo>
                  <a:pt x="261359" y="261472"/>
                </a:moveTo>
                <a:lnTo>
                  <a:pt x="241556" y="261472"/>
                </a:lnTo>
                <a:lnTo>
                  <a:pt x="247908" y="267822"/>
                </a:lnTo>
                <a:lnTo>
                  <a:pt x="267706" y="267822"/>
                </a:lnTo>
                <a:lnTo>
                  <a:pt x="261359" y="261472"/>
                </a:lnTo>
                <a:close/>
              </a:path>
              <a:path w="2266315" h="2266950">
                <a:moveTo>
                  <a:pt x="267706" y="267822"/>
                </a:moveTo>
                <a:lnTo>
                  <a:pt x="247908" y="267822"/>
                </a:lnTo>
                <a:lnTo>
                  <a:pt x="254261" y="274172"/>
                </a:lnTo>
                <a:lnTo>
                  <a:pt x="274054" y="274172"/>
                </a:lnTo>
                <a:lnTo>
                  <a:pt x="267706" y="267822"/>
                </a:lnTo>
                <a:close/>
              </a:path>
              <a:path w="2266315" h="2266950">
                <a:moveTo>
                  <a:pt x="274054" y="274172"/>
                </a:moveTo>
                <a:lnTo>
                  <a:pt x="254261" y="274172"/>
                </a:lnTo>
                <a:lnTo>
                  <a:pt x="260614" y="280522"/>
                </a:lnTo>
                <a:lnTo>
                  <a:pt x="280401" y="280522"/>
                </a:lnTo>
                <a:lnTo>
                  <a:pt x="274054" y="274172"/>
                </a:lnTo>
                <a:close/>
              </a:path>
              <a:path w="2266315" h="2266950">
                <a:moveTo>
                  <a:pt x="280401" y="280522"/>
                </a:moveTo>
                <a:lnTo>
                  <a:pt x="260614" y="280522"/>
                </a:lnTo>
                <a:lnTo>
                  <a:pt x="266967" y="286872"/>
                </a:lnTo>
                <a:lnTo>
                  <a:pt x="286748" y="286872"/>
                </a:lnTo>
                <a:lnTo>
                  <a:pt x="280401" y="280522"/>
                </a:lnTo>
                <a:close/>
              </a:path>
              <a:path w="2266315" h="2266950">
                <a:moveTo>
                  <a:pt x="286748" y="286872"/>
                </a:moveTo>
                <a:lnTo>
                  <a:pt x="266967" y="286872"/>
                </a:lnTo>
                <a:lnTo>
                  <a:pt x="273319" y="293222"/>
                </a:lnTo>
                <a:lnTo>
                  <a:pt x="293095" y="293222"/>
                </a:lnTo>
                <a:lnTo>
                  <a:pt x="286748" y="286872"/>
                </a:lnTo>
                <a:close/>
              </a:path>
              <a:path w="2266315" h="2266950">
                <a:moveTo>
                  <a:pt x="293095" y="293222"/>
                </a:moveTo>
                <a:lnTo>
                  <a:pt x="273319" y="293222"/>
                </a:lnTo>
                <a:lnTo>
                  <a:pt x="279672" y="299572"/>
                </a:lnTo>
                <a:lnTo>
                  <a:pt x="299443" y="299572"/>
                </a:lnTo>
                <a:lnTo>
                  <a:pt x="293095" y="293222"/>
                </a:lnTo>
                <a:close/>
              </a:path>
              <a:path w="2266315" h="2266950">
                <a:moveTo>
                  <a:pt x="299443" y="299572"/>
                </a:moveTo>
                <a:lnTo>
                  <a:pt x="279672" y="299572"/>
                </a:lnTo>
                <a:lnTo>
                  <a:pt x="286025" y="305922"/>
                </a:lnTo>
                <a:lnTo>
                  <a:pt x="305790" y="305922"/>
                </a:lnTo>
                <a:lnTo>
                  <a:pt x="299443" y="299572"/>
                </a:lnTo>
                <a:close/>
              </a:path>
              <a:path w="2266315" h="2266950">
                <a:moveTo>
                  <a:pt x="305790" y="305922"/>
                </a:moveTo>
                <a:lnTo>
                  <a:pt x="286025" y="305922"/>
                </a:lnTo>
                <a:lnTo>
                  <a:pt x="292377" y="312272"/>
                </a:lnTo>
                <a:lnTo>
                  <a:pt x="312137" y="312272"/>
                </a:lnTo>
                <a:lnTo>
                  <a:pt x="305790" y="305922"/>
                </a:lnTo>
                <a:close/>
              </a:path>
              <a:path w="2266315" h="2266950">
                <a:moveTo>
                  <a:pt x="312137" y="312272"/>
                </a:moveTo>
                <a:lnTo>
                  <a:pt x="292377" y="312272"/>
                </a:lnTo>
                <a:lnTo>
                  <a:pt x="298730" y="318622"/>
                </a:lnTo>
                <a:lnTo>
                  <a:pt x="318485" y="318622"/>
                </a:lnTo>
                <a:lnTo>
                  <a:pt x="312137" y="312272"/>
                </a:lnTo>
                <a:close/>
              </a:path>
              <a:path w="2266315" h="2266950">
                <a:moveTo>
                  <a:pt x="318485" y="318622"/>
                </a:moveTo>
                <a:lnTo>
                  <a:pt x="298730" y="318622"/>
                </a:lnTo>
                <a:lnTo>
                  <a:pt x="305083" y="324972"/>
                </a:lnTo>
                <a:lnTo>
                  <a:pt x="324832" y="324972"/>
                </a:lnTo>
                <a:lnTo>
                  <a:pt x="318485" y="318622"/>
                </a:lnTo>
                <a:close/>
              </a:path>
              <a:path w="2266315" h="2266950">
                <a:moveTo>
                  <a:pt x="324832" y="324972"/>
                </a:moveTo>
                <a:lnTo>
                  <a:pt x="305083" y="324972"/>
                </a:lnTo>
                <a:lnTo>
                  <a:pt x="311436" y="331322"/>
                </a:lnTo>
                <a:lnTo>
                  <a:pt x="331179" y="331322"/>
                </a:lnTo>
                <a:lnTo>
                  <a:pt x="324832" y="324972"/>
                </a:lnTo>
                <a:close/>
              </a:path>
              <a:path w="2266315" h="2266950">
                <a:moveTo>
                  <a:pt x="331179" y="331322"/>
                </a:moveTo>
                <a:lnTo>
                  <a:pt x="311436" y="331322"/>
                </a:lnTo>
                <a:lnTo>
                  <a:pt x="317788" y="337672"/>
                </a:lnTo>
                <a:lnTo>
                  <a:pt x="337526" y="337672"/>
                </a:lnTo>
                <a:lnTo>
                  <a:pt x="331179" y="331322"/>
                </a:lnTo>
                <a:close/>
              </a:path>
              <a:path w="2266315" h="2266950">
                <a:moveTo>
                  <a:pt x="337526" y="337672"/>
                </a:moveTo>
                <a:lnTo>
                  <a:pt x="317788" y="337672"/>
                </a:lnTo>
                <a:lnTo>
                  <a:pt x="324141" y="344022"/>
                </a:lnTo>
                <a:lnTo>
                  <a:pt x="343874" y="344022"/>
                </a:lnTo>
                <a:lnTo>
                  <a:pt x="337526" y="337672"/>
                </a:lnTo>
                <a:close/>
              </a:path>
              <a:path w="2266315" h="2266950">
                <a:moveTo>
                  <a:pt x="343874" y="344022"/>
                </a:moveTo>
                <a:lnTo>
                  <a:pt x="324141" y="344022"/>
                </a:lnTo>
                <a:lnTo>
                  <a:pt x="330494" y="350372"/>
                </a:lnTo>
                <a:lnTo>
                  <a:pt x="350221" y="350372"/>
                </a:lnTo>
                <a:lnTo>
                  <a:pt x="343874" y="344022"/>
                </a:lnTo>
                <a:close/>
              </a:path>
              <a:path w="2266315" h="2266950">
                <a:moveTo>
                  <a:pt x="350221" y="350372"/>
                </a:moveTo>
                <a:lnTo>
                  <a:pt x="330494" y="350372"/>
                </a:lnTo>
                <a:lnTo>
                  <a:pt x="336847" y="356722"/>
                </a:lnTo>
                <a:lnTo>
                  <a:pt x="356568" y="356722"/>
                </a:lnTo>
                <a:lnTo>
                  <a:pt x="350221" y="350372"/>
                </a:lnTo>
                <a:close/>
              </a:path>
              <a:path w="2266315" h="2266950">
                <a:moveTo>
                  <a:pt x="356568" y="356722"/>
                </a:moveTo>
                <a:lnTo>
                  <a:pt x="336847" y="356722"/>
                </a:lnTo>
                <a:lnTo>
                  <a:pt x="343199" y="363072"/>
                </a:lnTo>
                <a:lnTo>
                  <a:pt x="362915" y="363072"/>
                </a:lnTo>
                <a:lnTo>
                  <a:pt x="356568" y="356722"/>
                </a:lnTo>
                <a:close/>
              </a:path>
              <a:path w="2266315" h="2266950">
                <a:moveTo>
                  <a:pt x="362915" y="363072"/>
                </a:moveTo>
                <a:lnTo>
                  <a:pt x="343199" y="363072"/>
                </a:lnTo>
                <a:lnTo>
                  <a:pt x="349552" y="369422"/>
                </a:lnTo>
                <a:lnTo>
                  <a:pt x="369263" y="369422"/>
                </a:lnTo>
                <a:lnTo>
                  <a:pt x="362915" y="363072"/>
                </a:lnTo>
                <a:close/>
              </a:path>
              <a:path w="2266315" h="2266950">
                <a:moveTo>
                  <a:pt x="369263" y="369422"/>
                </a:moveTo>
                <a:lnTo>
                  <a:pt x="349552" y="369422"/>
                </a:lnTo>
                <a:lnTo>
                  <a:pt x="355905" y="375772"/>
                </a:lnTo>
                <a:lnTo>
                  <a:pt x="375610" y="375772"/>
                </a:lnTo>
                <a:lnTo>
                  <a:pt x="369263" y="369422"/>
                </a:lnTo>
                <a:close/>
              </a:path>
              <a:path w="2266315" h="2266950">
                <a:moveTo>
                  <a:pt x="375610" y="375772"/>
                </a:moveTo>
                <a:lnTo>
                  <a:pt x="355905" y="375772"/>
                </a:lnTo>
                <a:lnTo>
                  <a:pt x="362258" y="382122"/>
                </a:lnTo>
                <a:lnTo>
                  <a:pt x="381957" y="382122"/>
                </a:lnTo>
                <a:lnTo>
                  <a:pt x="375610" y="375772"/>
                </a:lnTo>
                <a:close/>
              </a:path>
              <a:path w="2266315" h="2266950">
                <a:moveTo>
                  <a:pt x="381957" y="382122"/>
                </a:moveTo>
                <a:lnTo>
                  <a:pt x="362258" y="382122"/>
                </a:lnTo>
                <a:lnTo>
                  <a:pt x="368610" y="388472"/>
                </a:lnTo>
                <a:lnTo>
                  <a:pt x="388304" y="388472"/>
                </a:lnTo>
                <a:lnTo>
                  <a:pt x="381957" y="382122"/>
                </a:lnTo>
                <a:close/>
              </a:path>
              <a:path w="2266315" h="2266950">
                <a:moveTo>
                  <a:pt x="388304" y="388472"/>
                </a:moveTo>
                <a:lnTo>
                  <a:pt x="368610" y="388472"/>
                </a:lnTo>
                <a:lnTo>
                  <a:pt x="374963" y="394822"/>
                </a:lnTo>
                <a:lnTo>
                  <a:pt x="394652" y="394822"/>
                </a:lnTo>
                <a:lnTo>
                  <a:pt x="388304" y="388472"/>
                </a:lnTo>
                <a:close/>
              </a:path>
              <a:path w="2266315" h="2266950">
                <a:moveTo>
                  <a:pt x="394652" y="394822"/>
                </a:moveTo>
                <a:lnTo>
                  <a:pt x="374963" y="394822"/>
                </a:lnTo>
                <a:lnTo>
                  <a:pt x="381316" y="401172"/>
                </a:lnTo>
                <a:lnTo>
                  <a:pt x="400999" y="401172"/>
                </a:lnTo>
                <a:lnTo>
                  <a:pt x="394652" y="394822"/>
                </a:lnTo>
                <a:close/>
              </a:path>
              <a:path w="2266315" h="2266950">
                <a:moveTo>
                  <a:pt x="400999" y="401172"/>
                </a:moveTo>
                <a:lnTo>
                  <a:pt x="381316" y="401172"/>
                </a:lnTo>
                <a:lnTo>
                  <a:pt x="387669" y="407522"/>
                </a:lnTo>
                <a:lnTo>
                  <a:pt x="407346" y="407522"/>
                </a:lnTo>
                <a:lnTo>
                  <a:pt x="400999" y="401172"/>
                </a:lnTo>
                <a:close/>
              </a:path>
              <a:path w="2266315" h="2266950">
                <a:moveTo>
                  <a:pt x="407346" y="407522"/>
                </a:moveTo>
                <a:lnTo>
                  <a:pt x="387669" y="407522"/>
                </a:lnTo>
                <a:lnTo>
                  <a:pt x="394021" y="413872"/>
                </a:lnTo>
                <a:lnTo>
                  <a:pt x="413694" y="413872"/>
                </a:lnTo>
                <a:lnTo>
                  <a:pt x="407346" y="407522"/>
                </a:lnTo>
                <a:close/>
              </a:path>
              <a:path w="2266315" h="2266950">
                <a:moveTo>
                  <a:pt x="413694" y="413872"/>
                </a:moveTo>
                <a:lnTo>
                  <a:pt x="394021" y="413872"/>
                </a:lnTo>
                <a:lnTo>
                  <a:pt x="400374" y="420222"/>
                </a:lnTo>
                <a:lnTo>
                  <a:pt x="420041" y="420222"/>
                </a:lnTo>
                <a:lnTo>
                  <a:pt x="413694" y="413872"/>
                </a:lnTo>
                <a:close/>
              </a:path>
              <a:path w="2266315" h="2266950">
                <a:moveTo>
                  <a:pt x="420041" y="420222"/>
                </a:moveTo>
                <a:lnTo>
                  <a:pt x="400374" y="420222"/>
                </a:lnTo>
                <a:lnTo>
                  <a:pt x="406727" y="426572"/>
                </a:lnTo>
                <a:lnTo>
                  <a:pt x="426388" y="426572"/>
                </a:lnTo>
                <a:lnTo>
                  <a:pt x="420041" y="420222"/>
                </a:lnTo>
                <a:close/>
              </a:path>
              <a:path w="2266315" h="2266950">
                <a:moveTo>
                  <a:pt x="426388" y="426572"/>
                </a:moveTo>
                <a:lnTo>
                  <a:pt x="406727" y="426572"/>
                </a:lnTo>
                <a:lnTo>
                  <a:pt x="413079" y="432922"/>
                </a:lnTo>
                <a:lnTo>
                  <a:pt x="432735" y="432922"/>
                </a:lnTo>
                <a:lnTo>
                  <a:pt x="426388" y="426572"/>
                </a:lnTo>
                <a:close/>
              </a:path>
              <a:path w="2266315" h="2266950">
                <a:moveTo>
                  <a:pt x="432735" y="432922"/>
                </a:moveTo>
                <a:lnTo>
                  <a:pt x="413079" y="432922"/>
                </a:lnTo>
                <a:lnTo>
                  <a:pt x="425785" y="445622"/>
                </a:lnTo>
                <a:lnTo>
                  <a:pt x="445430" y="445622"/>
                </a:lnTo>
                <a:lnTo>
                  <a:pt x="432735" y="432922"/>
                </a:lnTo>
                <a:close/>
              </a:path>
              <a:path w="2266315" h="2266950">
                <a:moveTo>
                  <a:pt x="445430" y="445622"/>
                </a:moveTo>
                <a:lnTo>
                  <a:pt x="425785" y="445622"/>
                </a:lnTo>
                <a:lnTo>
                  <a:pt x="432138" y="451972"/>
                </a:lnTo>
                <a:lnTo>
                  <a:pt x="451777" y="451972"/>
                </a:lnTo>
                <a:lnTo>
                  <a:pt x="445430" y="445622"/>
                </a:lnTo>
                <a:close/>
              </a:path>
              <a:path w="2266315" h="2266950">
                <a:moveTo>
                  <a:pt x="451777" y="451972"/>
                </a:moveTo>
                <a:lnTo>
                  <a:pt x="432138" y="451972"/>
                </a:lnTo>
                <a:lnTo>
                  <a:pt x="438490" y="458322"/>
                </a:lnTo>
                <a:lnTo>
                  <a:pt x="458124" y="458322"/>
                </a:lnTo>
                <a:lnTo>
                  <a:pt x="451777" y="451972"/>
                </a:lnTo>
                <a:close/>
              </a:path>
              <a:path w="2266315" h="2266950">
                <a:moveTo>
                  <a:pt x="458124" y="458322"/>
                </a:moveTo>
                <a:lnTo>
                  <a:pt x="438490" y="458322"/>
                </a:lnTo>
                <a:lnTo>
                  <a:pt x="444843" y="464672"/>
                </a:lnTo>
                <a:lnTo>
                  <a:pt x="464472" y="464672"/>
                </a:lnTo>
                <a:lnTo>
                  <a:pt x="458124" y="458322"/>
                </a:lnTo>
                <a:close/>
              </a:path>
              <a:path w="2266315" h="2266950">
                <a:moveTo>
                  <a:pt x="464472" y="464672"/>
                </a:moveTo>
                <a:lnTo>
                  <a:pt x="444843" y="464672"/>
                </a:lnTo>
                <a:lnTo>
                  <a:pt x="451196" y="471022"/>
                </a:lnTo>
                <a:lnTo>
                  <a:pt x="470819" y="471022"/>
                </a:lnTo>
                <a:lnTo>
                  <a:pt x="464472" y="464672"/>
                </a:lnTo>
                <a:close/>
              </a:path>
              <a:path w="2266315" h="2266950">
                <a:moveTo>
                  <a:pt x="470819" y="471022"/>
                </a:moveTo>
                <a:lnTo>
                  <a:pt x="451196" y="471022"/>
                </a:lnTo>
                <a:lnTo>
                  <a:pt x="457549" y="477372"/>
                </a:lnTo>
                <a:lnTo>
                  <a:pt x="477166" y="477372"/>
                </a:lnTo>
                <a:lnTo>
                  <a:pt x="470819" y="471022"/>
                </a:lnTo>
                <a:close/>
              </a:path>
              <a:path w="2266315" h="2266950">
                <a:moveTo>
                  <a:pt x="477166" y="477372"/>
                </a:moveTo>
                <a:lnTo>
                  <a:pt x="457549" y="477372"/>
                </a:lnTo>
                <a:lnTo>
                  <a:pt x="463901" y="483722"/>
                </a:lnTo>
                <a:lnTo>
                  <a:pt x="483513" y="483722"/>
                </a:lnTo>
                <a:lnTo>
                  <a:pt x="477166" y="477372"/>
                </a:lnTo>
                <a:close/>
              </a:path>
              <a:path w="2266315" h="2266950">
                <a:moveTo>
                  <a:pt x="483513" y="483722"/>
                </a:moveTo>
                <a:lnTo>
                  <a:pt x="463901" y="483722"/>
                </a:lnTo>
                <a:lnTo>
                  <a:pt x="470254" y="490072"/>
                </a:lnTo>
                <a:lnTo>
                  <a:pt x="489861" y="490072"/>
                </a:lnTo>
                <a:lnTo>
                  <a:pt x="483513" y="483722"/>
                </a:lnTo>
                <a:close/>
              </a:path>
              <a:path w="2266315" h="2266950">
                <a:moveTo>
                  <a:pt x="489861" y="490072"/>
                </a:moveTo>
                <a:lnTo>
                  <a:pt x="470254" y="490072"/>
                </a:lnTo>
                <a:lnTo>
                  <a:pt x="476607" y="496422"/>
                </a:lnTo>
                <a:lnTo>
                  <a:pt x="496208" y="496422"/>
                </a:lnTo>
                <a:lnTo>
                  <a:pt x="489861" y="490072"/>
                </a:lnTo>
                <a:close/>
              </a:path>
              <a:path w="2266315" h="2266950">
                <a:moveTo>
                  <a:pt x="496208" y="496422"/>
                </a:moveTo>
                <a:lnTo>
                  <a:pt x="476607" y="496422"/>
                </a:lnTo>
                <a:lnTo>
                  <a:pt x="482960" y="502772"/>
                </a:lnTo>
                <a:lnTo>
                  <a:pt x="502555" y="502772"/>
                </a:lnTo>
                <a:lnTo>
                  <a:pt x="496208" y="496422"/>
                </a:lnTo>
                <a:close/>
              </a:path>
              <a:path w="2266315" h="2266950">
                <a:moveTo>
                  <a:pt x="502555" y="502772"/>
                </a:moveTo>
                <a:lnTo>
                  <a:pt x="482960" y="502772"/>
                </a:lnTo>
                <a:lnTo>
                  <a:pt x="489312" y="509122"/>
                </a:lnTo>
                <a:lnTo>
                  <a:pt x="508903" y="509122"/>
                </a:lnTo>
                <a:lnTo>
                  <a:pt x="502555" y="502772"/>
                </a:lnTo>
                <a:close/>
              </a:path>
              <a:path w="2266315" h="2266950">
                <a:moveTo>
                  <a:pt x="508903" y="509122"/>
                </a:moveTo>
                <a:lnTo>
                  <a:pt x="489312" y="509122"/>
                </a:lnTo>
                <a:lnTo>
                  <a:pt x="495665" y="515472"/>
                </a:lnTo>
                <a:lnTo>
                  <a:pt x="515250" y="515472"/>
                </a:lnTo>
                <a:lnTo>
                  <a:pt x="508903" y="509122"/>
                </a:lnTo>
                <a:close/>
              </a:path>
              <a:path w="2266315" h="2266950">
                <a:moveTo>
                  <a:pt x="515250" y="515472"/>
                </a:moveTo>
                <a:lnTo>
                  <a:pt x="495665" y="515472"/>
                </a:lnTo>
                <a:lnTo>
                  <a:pt x="502018" y="521822"/>
                </a:lnTo>
                <a:lnTo>
                  <a:pt x="521597" y="521822"/>
                </a:lnTo>
                <a:lnTo>
                  <a:pt x="515250" y="515472"/>
                </a:lnTo>
                <a:close/>
              </a:path>
              <a:path w="2266315" h="2266950">
                <a:moveTo>
                  <a:pt x="521597" y="521822"/>
                </a:moveTo>
                <a:lnTo>
                  <a:pt x="502018" y="521822"/>
                </a:lnTo>
                <a:lnTo>
                  <a:pt x="508370" y="528172"/>
                </a:lnTo>
                <a:lnTo>
                  <a:pt x="527944" y="528172"/>
                </a:lnTo>
                <a:lnTo>
                  <a:pt x="521597" y="521822"/>
                </a:lnTo>
                <a:close/>
              </a:path>
              <a:path w="2266315" h="2266950">
                <a:moveTo>
                  <a:pt x="527944" y="528172"/>
                </a:moveTo>
                <a:lnTo>
                  <a:pt x="508370" y="528172"/>
                </a:lnTo>
                <a:lnTo>
                  <a:pt x="514723" y="534522"/>
                </a:lnTo>
                <a:lnTo>
                  <a:pt x="534292" y="534522"/>
                </a:lnTo>
                <a:lnTo>
                  <a:pt x="527944" y="528172"/>
                </a:lnTo>
                <a:close/>
              </a:path>
              <a:path w="2266315" h="2266950">
                <a:moveTo>
                  <a:pt x="534292" y="534522"/>
                </a:moveTo>
                <a:lnTo>
                  <a:pt x="514723" y="534522"/>
                </a:lnTo>
                <a:lnTo>
                  <a:pt x="521076" y="540872"/>
                </a:lnTo>
                <a:lnTo>
                  <a:pt x="540639" y="540872"/>
                </a:lnTo>
                <a:lnTo>
                  <a:pt x="534292" y="534522"/>
                </a:lnTo>
                <a:close/>
              </a:path>
              <a:path w="2266315" h="2266950">
                <a:moveTo>
                  <a:pt x="540639" y="540872"/>
                </a:moveTo>
                <a:lnTo>
                  <a:pt x="521076" y="540872"/>
                </a:lnTo>
                <a:lnTo>
                  <a:pt x="527429" y="547222"/>
                </a:lnTo>
                <a:lnTo>
                  <a:pt x="546986" y="547222"/>
                </a:lnTo>
                <a:lnTo>
                  <a:pt x="540639" y="540872"/>
                </a:lnTo>
                <a:close/>
              </a:path>
              <a:path w="2266315" h="2266950">
                <a:moveTo>
                  <a:pt x="546986" y="547222"/>
                </a:moveTo>
                <a:lnTo>
                  <a:pt x="527429" y="547222"/>
                </a:lnTo>
                <a:lnTo>
                  <a:pt x="533781" y="553572"/>
                </a:lnTo>
                <a:lnTo>
                  <a:pt x="553333" y="553572"/>
                </a:lnTo>
                <a:lnTo>
                  <a:pt x="546986" y="547222"/>
                </a:lnTo>
                <a:close/>
              </a:path>
              <a:path w="2266315" h="2266950">
                <a:moveTo>
                  <a:pt x="553333" y="553572"/>
                </a:moveTo>
                <a:lnTo>
                  <a:pt x="533781" y="553572"/>
                </a:lnTo>
                <a:lnTo>
                  <a:pt x="540134" y="559922"/>
                </a:lnTo>
                <a:lnTo>
                  <a:pt x="559681" y="559922"/>
                </a:lnTo>
                <a:lnTo>
                  <a:pt x="553333" y="553572"/>
                </a:lnTo>
                <a:close/>
              </a:path>
              <a:path w="2266315" h="2266950">
                <a:moveTo>
                  <a:pt x="559681" y="559922"/>
                </a:moveTo>
                <a:lnTo>
                  <a:pt x="540134" y="559922"/>
                </a:lnTo>
                <a:lnTo>
                  <a:pt x="552840" y="572622"/>
                </a:lnTo>
                <a:lnTo>
                  <a:pt x="572375" y="572622"/>
                </a:lnTo>
                <a:lnTo>
                  <a:pt x="559681" y="559922"/>
                </a:lnTo>
                <a:close/>
              </a:path>
              <a:path w="2266315" h="2266950">
                <a:moveTo>
                  <a:pt x="572375" y="572622"/>
                </a:moveTo>
                <a:lnTo>
                  <a:pt x="552840" y="572622"/>
                </a:lnTo>
                <a:lnTo>
                  <a:pt x="559192" y="578972"/>
                </a:lnTo>
                <a:lnTo>
                  <a:pt x="578722" y="578972"/>
                </a:lnTo>
                <a:lnTo>
                  <a:pt x="572375" y="572622"/>
                </a:lnTo>
                <a:close/>
              </a:path>
              <a:path w="2266315" h="2266950">
                <a:moveTo>
                  <a:pt x="578722" y="578972"/>
                </a:moveTo>
                <a:lnTo>
                  <a:pt x="559192" y="578972"/>
                </a:lnTo>
                <a:lnTo>
                  <a:pt x="565545" y="585322"/>
                </a:lnTo>
                <a:lnTo>
                  <a:pt x="585070" y="585322"/>
                </a:lnTo>
                <a:lnTo>
                  <a:pt x="578722" y="578972"/>
                </a:lnTo>
                <a:close/>
              </a:path>
              <a:path w="2266315" h="2266950">
                <a:moveTo>
                  <a:pt x="585070" y="585322"/>
                </a:moveTo>
                <a:lnTo>
                  <a:pt x="565545" y="585322"/>
                </a:lnTo>
                <a:lnTo>
                  <a:pt x="571898" y="591672"/>
                </a:lnTo>
                <a:lnTo>
                  <a:pt x="591417" y="591672"/>
                </a:lnTo>
                <a:lnTo>
                  <a:pt x="585070" y="585322"/>
                </a:lnTo>
                <a:close/>
              </a:path>
              <a:path w="2266315" h="2266950">
                <a:moveTo>
                  <a:pt x="591417" y="591672"/>
                </a:moveTo>
                <a:lnTo>
                  <a:pt x="571898" y="591672"/>
                </a:lnTo>
                <a:lnTo>
                  <a:pt x="578251" y="598022"/>
                </a:lnTo>
                <a:lnTo>
                  <a:pt x="597764" y="598022"/>
                </a:lnTo>
                <a:lnTo>
                  <a:pt x="591417" y="591672"/>
                </a:lnTo>
                <a:close/>
              </a:path>
              <a:path w="2266315" h="2266950">
                <a:moveTo>
                  <a:pt x="597764" y="598022"/>
                </a:moveTo>
                <a:lnTo>
                  <a:pt x="578251" y="598022"/>
                </a:lnTo>
                <a:lnTo>
                  <a:pt x="584603" y="604372"/>
                </a:lnTo>
                <a:lnTo>
                  <a:pt x="604111" y="604372"/>
                </a:lnTo>
                <a:lnTo>
                  <a:pt x="597764" y="598022"/>
                </a:lnTo>
                <a:close/>
              </a:path>
              <a:path w="2266315" h="2266950">
                <a:moveTo>
                  <a:pt x="604111" y="604372"/>
                </a:moveTo>
                <a:lnTo>
                  <a:pt x="584603" y="604372"/>
                </a:lnTo>
                <a:lnTo>
                  <a:pt x="590956" y="610722"/>
                </a:lnTo>
                <a:lnTo>
                  <a:pt x="610459" y="610722"/>
                </a:lnTo>
                <a:lnTo>
                  <a:pt x="604111" y="604372"/>
                </a:lnTo>
                <a:close/>
              </a:path>
              <a:path w="2266315" h="2266950">
                <a:moveTo>
                  <a:pt x="610459" y="610722"/>
                </a:moveTo>
                <a:lnTo>
                  <a:pt x="590956" y="610722"/>
                </a:lnTo>
                <a:lnTo>
                  <a:pt x="597309" y="617072"/>
                </a:lnTo>
                <a:lnTo>
                  <a:pt x="616806" y="617072"/>
                </a:lnTo>
                <a:lnTo>
                  <a:pt x="610459" y="610722"/>
                </a:lnTo>
                <a:close/>
              </a:path>
              <a:path w="2266315" h="2266950">
                <a:moveTo>
                  <a:pt x="616806" y="617072"/>
                </a:moveTo>
                <a:lnTo>
                  <a:pt x="597309" y="617072"/>
                </a:lnTo>
                <a:lnTo>
                  <a:pt x="603662" y="623422"/>
                </a:lnTo>
                <a:lnTo>
                  <a:pt x="623153" y="623422"/>
                </a:lnTo>
                <a:lnTo>
                  <a:pt x="616806" y="617072"/>
                </a:lnTo>
                <a:close/>
              </a:path>
              <a:path w="2266315" h="2266950">
                <a:moveTo>
                  <a:pt x="623153" y="623422"/>
                </a:moveTo>
                <a:lnTo>
                  <a:pt x="603662" y="623422"/>
                </a:lnTo>
                <a:lnTo>
                  <a:pt x="610014" y="629772"/>
                </a:lnTo>
                <a:lnTo>
                  <a:pt x="629501" y="629772"/>
                </a:lnTo>
                <a:lnTo>
                  <a:pt x="623153" y="623422"/>
                </a:lnTo>
                <a:close/>
              </a:path>
              <a:path w="2266315" h="2266950">
                <a:moveTo>
                  <a:pt x="629501" y="629772"/>
                </a:moveTo>
                <a:lnTo>
                  <a:pt x="610014" y="629772"/>
                </a:lnTo>
                <a:lnTo>
                  <a:pt x="616367" y="636122"/>
                </a:lnTo>
                <a:lnTo>
                  <a:pt x="635848" y="636122"/>
                </a:lnTo>
                <a:lnTo>
                  <a:pt x="629501" y="629772"/>
                </a:lnTo>
                <a:close/>
              </a:path>
              <a:path w="2266315" h="2266950">
                <a:moveTo>
                  <a:pt x="635848" y="636122"/>
                </a:moveTo>
                <a:lnTo>
                  <a:pt x="616367" y="636122"/>
                </a:lnTo>
                <a:lnTo>
                  <a:pt x="622720" y="642472"/>
                </a:lnTo>
                <a:lnTo>
                  <a:pt x="642195" y="642472"/>
                </a:lnTo>
                <a:lnTo>
                  <a:pt x="635848" y="636122"/>
                </a:lnTo>
                <a:close/>
              </a:path>
              <a:path w="2266315" h="2266950">
                <a:moveTo>
                  <a:pt x="642195" y="642472"/>
                </a:moveTo>
                <a:lnTo>
                  <a:pt x="622720" y="642472"/>
                </a:lnTo>
                <a:lnTo>
                  <a:pt x="636696" y="656442"/>
                </a:lnTo>
                <a:lnTo>
                  <a:pt x="656159" y="656442"/>
                </a:lnTo>
                <a:lnTo>
                  <a:pt x="642195" y="642472"/>
                </a:lnTo>
                <a:close/>
              </a:path>
              <a:path w="2266315" h="2266950">
                <a:moveTo>
                  <a:pt x="656159" y="656442"/>
                </a:moveTo>
                <a:lnTo>
                  <a:pt x="636696" y="656442"/>
                </a:lnTo>
                <a:lnTo>
                  <a:pt x="643048" y="662792"/>
                </a:lnTo>
                <a:lnTo>
                  <a:pt x="662506" y="662792"/>
                </a:lnTo>
                <a:lnTo>
                  <a:pt x="656159" y="656442"/>
                </a:lnTo>
                <a:close/>
              </a:path>
              <a:path w="2266315" h="2266950">
                <a:moveTo>
                  <a:pt x="662506" y="662792"/>
                </a:moveTo>
                <a:lnTo>
                  <a:pt x="643048" y="662792"/>
                </a:lnTo>
                <a:lnTo>
                  <a:pt x="659566" y="679302"/>
                </a:lnTo>
                <a:lnTo>
                  <a:pt x="679009" y="679302"/>
                </a:lnTo>
                <a:lnTo>
                  <a:pt x="662506" y="662792"/>
                </a:lnTo>
                <a:close/>
              </a:path>
              <a:path w="2266315" h="2266950">
                <a:moveTo>
                  <a:pt x="679009" y="679302"/>
                </a:moveTo>
                <a:lnTo>
                  <a:pt x="659566" y="679302"/>
                </a:lnTo>
                <a:lnTo>
                  <a:pt x="668459" y="688192"/>
                </a:lnTo>
                <a:lnTo>
                  <a:pt x="687895" y="688192"/>
                </a:lnTo>
                <a:lnTo>
                  <a:pt x="679009" y="679302"/>
                </a:lnTo>
                <a:close/>
              </a:path>
              <a:path w="2266315" h="2266950">
                <a:moveTo>
                  <a:pt x="687895" y="688192"/>
                </a:moveTo>
                <a:lnTo>
                  <a:pt x="668459" y="688192"/>
                </a:lnTo>
                <a:lnTo>
                  <a:pt x="691329" y="711052"/>
                </a:lnTo>
                <a:lnTo>
                  <a:pt x="710746" y="711052"/>
                </a:lnTo>
                <a:lnTo>
                  <a:pt x="687895" y="688192"/>
                </a:lnTo>
                <a:close/>
              </a:path>
              <a:path w="2266315" h="2266950">
                <a:moveTo>
                  <a:pt x="710746" y="711052"/>
                </a:moveTo>
                <a:lnTo>
                  <a:pt x="691329" y="711052"/>
                </a:lnTo>
                <a:lnTo>
                  <a:pt x="716740" y="736452"/>
                </a:lnTo>
                <a:lnTo>
                  <a:pt x="736135" y="736452"/>
                </a:lnTo>
                <a:lnTo>
                  <a:pt x="710746" y="711052"/>
                </a:lnTo>
                <a:close/>
              </a:path>
              <a:path w="2266315" h="2266950">
                <a:moveTo>
                  <a:pt x="736135" y="736452"/>
                </a:moveTo>
                <a:lnTo>
                  <a:pt x="716740" y="736452"/>
                </a:lnTo>
                <a:lnTo>
                  <a:pt x="723093" y="742802"/>
                </a:lnTo>
                <a:lnTo>
                  <a:pt x="742482" y="742802"/>
                </a:lnTo>
                <a:lnTo>
                  <a:pt x="736135" y="736452"/>
                </a:lnTo>
                <a:close/>
              </a:path>
              <a:path w="2266315" h="2266950">
                <a:moveTo>
                  <a:pt x="742482" y="742802"/>
                </a:moveTo>
                <a:lnTo>
                  <a:pt x="723093" y="742802"/>
                </a:lnTo>
                <a:lnTo>
                  <a:pt x="731987" y="751692"/>
                </a:lnTo>
                <a:lnTo>
                  <a:pt x="751368" y="751692"/>
                </a:lnTo>
                <a:lnTo>
                  <a:pt x="742482" y="742802"/>
                </a:lnTo>
                <a:close/>
              </a:path>
              <a:path w="2266315" h="2266950">
                <a:moveTo>
                  <a:pt x="751368" y="751692"/>
                </a:moveTo>
                <a:lnTo>
                  <a:pt x="731987" y="751692"/>
                </a:lnTo>
                <a:lnTo>
                  <a:pt x="735798" y="755502"/>
                </a:lnTo>
                <a:lnTo>
                  <a:pt x="755176" y="755502"/>
                </a:lnTo>
                <a:lnTo>
                  <a:pt x="751368" y="751692"/>
                </a:lnTo>
                <a:close/>
              </a:path>
              <a:path w="2266315" h="2266950">
                <a:moveTo>
                  <a:pt x="755176" y="755502"/>
                </a:moveTo>
                <a:lnTo>
                  <a:pt x="735798" y="755502"/>
                </a:lnTo>
                <a:lnTo>
                  <a:pt x="748504" y="768202"/>
                </a:lnTo>
                <a:lnTo>
                  <a:pt x="767871" y="768202"/>
                </a:lnTo>
                <a:lnTo>
                  <a:pt x="755176" y="755502"/>
                </a:lnTo>
                <a:close/>
              </a:path>
              <a:path w="2266315" h="2266950">
                <a:moveTo>
                  <a:pt x="767871" y="768202"/>
                </a:moveTo>
                <a:lnTo>
                  <a:pt x="748504" y="768202"/>
                </a:lnTo>
                <a:lnTo>
                  <a:pt x="754857" y="774552"/>
                </a:lnTo>
                <a:lnTo>
                  <a:pt x="774218" y="774552"/>
                </a:lnTo>
                <a:lnTo>
                  <a:pt x="767871" y="768202"/>
                </a:lnTo>
                <a:close/>
              </a:path>
              <a:path w="2266315" h="2266950">
                <a:moveTo>
                  <a:pt x="774218" y="774552"/>
                </a:moveTo>
                <a:lnTo>
                  <a:pt x="754857" y="774552"/>
                </a:lnTo>
                <a:lnTo>
                  <a:pt x="763750" y="783442"/>
                </a:lnTo>
                <a:lnTo>
                  <a:pt x="783104" y="783442"/>
                </a:lnTo>
                <a:lnTo>
                  <a:pt x="774218" y="774552"/>
                </a:lnTo>
                <a:close/>
              </a:path>
              <a:path w="2266315" h="2266950">
                <a:moveTo>
                  <a:pt x="783104" y="783442"/>
                </a:moveTo>
                <a:lnTo>
                  <a:pt x="763750" y="783442"/>
                </a:lnTo>
                <a:lnTo>
                  <a:pt x="773915" y="793602"/>
                </a:lnTo>
                <a:lnTo>
                  <a:pt x="793260" y="793602"/>
                </a:lnTo>
                <a:lnTo>
                  <a:pt x="783104" y="783442"/>
                </a:lnTo>
                <a:close/>
              </a:path>
              <a:path w="2266315" h="2266950">
                <a:moveTo>
                  <a:pt x="793260" y="793602"/>
                </a:moveTo>
                <a:lnTo>
                  <a:pt x="773915" y="793602"/>
                </a:lnTo>
                <a:lnTo>
                  <a:pt x="776456" y="796142"/>
                </a:lnTo>
                <a:lnTo>
                  <a:pt x="795799" y="796142"/>
                </a:lnTo>
                <a:lnTo>
                  <a:pt x="793260" y="793602"/>
                </a:lnTo>
                <a:close/>
              </a:path>
              <a:path w="2266315" h="2266950">
                <a:moveTo>
                  <a:pt x="795799" y="796142"/>
                </a:moveTo>
                <a:lnTo>
                  <a:pt x="776456" y="796142"/>
                </a:lnTo>
                <a:lnTo>
                  <a:pt x="780268" y="799952"/>
                </a:lnTo>
                <a:lnTo>
                  <a:pt x="799607" y="799952"/>
                </a:lnTo>
                <a:lnTo>
                  <a:pt x="795799" y="796142"/>
                </a:lnTo>
                <a:close/>
              </a:path>
              <a:path w="2266315" h="2266950">
                <a:moveTo>
                  <a:pt x="799607" y="799952"/>
                </a:moveTo>
                <a:lnTo>
                  <a:pt x="780268" y="799952"/>
                </a:lnTo>
                <a:lnTo>
                  <a:pt x="782809" y="802492"/>
                </a:lnTo>
                <a:lnTo>
                  <a:pt x="802146" y="802492"/>
                </a:lnTo>
                <a:lnTo>
                  <a:pt x="799607" y="799952"/>
                </a:lnTo>
                <a:close/>
              </a:path>
              <a:path w="2266315" h="2266950">
                <a:moveTo>
                  <a:pt x="802146" y="802492"/>
                </a:moveTo>
                <a:lnTo>
                  <a:pt x="782809" y="802492"/>
                </a:lnTo>
                <a:lnTo>
                  <a:pt x="789161" y="808842"/>
                </a:lnTo>
                <a:lnTo>
                  <a:pt x="808493" y="808842"/>
                </a:lnTo>
                <a:lnTo>
                  <a:pt x="802146" y="802492"/>
                </a:lnTo>
                <a:close/>
              </a:path>
              <a:path w="2266315" h="2266950">
                <a:moveTo>
                  <a:pt x="808493" y="808842"/>
                </a:moveTo>
                <a:lnTo>
                  <a:pt x="789161" y="808842"/>
                </a:lnTo>
                <a:lnTo>
                  <a:pt x="792973" y="812652"/>
                </a:lnTo>
                <a:lnTo>
                  <a:pt x="812302" y="812652"/>
                </a:lnTo>
                <a:lnTo>
                  <a:pt x="808493" y="808842"/>
                </a:lnTo>
                <a:close/>
              </a:path>
              <a:path w="2266315" h="2266950">
                <a:moveTo>
                  <a:pt x="812302" y="812652"/>
                </a:moveTo>
                <a:lnTo>
                  <a:pt x="792973" y="812652"/>
                </a:lnTo>
                <a:lnTo>
                  <a:pt x="795514" y="815192"/>
                </a:lnTo>
                <a:lnTo>
                  <a:pt x="814841" y="815192"/>
                </a:lnTo>
                <a:lnTo>
                  <a:pt x="812302" y="812652"/>
                </a:lnTo>
                <a:close/>
              </a:path>
              <a:path w="2266315" h="2266950">
                <a:moveTo>
                  <a:pt x="814841" y="815192"/>
                </a:moveTo>
                <a:lnTo>
                  <a:pt x="795514" y="815192"/>
                </a:lnTo>
                <a:lnTo>
                  <a:pt x="799326" y="819002"/>
                </a:lnTo>
                <a:lnTo>
                  <a:pt x="818649" y="819002"/>
                </a:lnTo>
                <a:lnTo>
                  <a:pt x="814841" y="815192"/>
                </a:lnTo>
                <a:close/>
              </a:path>
              <a:path w="2266315" h="2266950">
                <a:moveTo>
                  <a:pt x="818649" y="819002"/>
                </a:moveTo>
                <a:lnTo>
                  <a:pt x="799326" y="819002"/>
                </a:lnTo>
                <a:lnTo>
                  <a:pt x="805679" y="825352"/>
                </a:lnTo>
                <a:lnTo>
                  <a:pt x="824996" y="825352"/>
                </a:lnTo>
                <a:lnTo>
                  <a:pt x="818649" y="819002"/>
                </a:lnTo>
                <a:close/>
              </a:path>
              <a:path w="2266315" h="2266950">
                <a:moveTo>
                  <a:pt x="824996" y="825352"/>
                </a:moveTo>
                <a:lnTo>
                  <a:pt x="805679" y="825352"/>
                </a:lnTo>
                <a:lnTo>
                  <a:pt x="812031" y="831702"/>
                </a:lnTo>
                <a:lnTo>
                  <a:pt x="831344" y="831702"/>
                </a:lnTo>
                <a:lnTo>
                  <a:pt x="824996" y="825352"/>
                </a:lnTo>
                <a:close/>
              </a:path>
              <a:path w="2266315" h="2266950">
                <a:moveTo>
                  <a:pt x="831344" y="831702"/>
                </a:moveTo>
                <a:lnTo>
                  <a:pt x="812031" y="831702"/>
                </a:lnTo>
                <a:lnTo>
                  <a:pt x="814572" y="834242"/>
                </a:lnTo>
                <a:lnTo>
                  <a:pt x="833882" y="834242"/>
                </a:lnTo>
                <a:lnTo>
                  <a:pt x="831344" y="831702"/>
                </a:lnTo>
                <a:close/>
              </a:path>
              <a:path w="2266315" h="2266950">
                <a:moveTo>
                  <a:pt x="833882" y="834242"/>
                </a:moveTo>
                <a:lnTo>
                  <a:pt x="814572" y="834242"/>
                </a:lnTo>
                <a:lnTo>
                  <a:pt x="820925" y="840592"/>
                </a:lnTo>
                <a:lnTo>
                  <a:pt x="840230" y="840592"/>
                </a:lnTo>
                <a:lnTo>
                  <a:pt x="833882" y="834242"/>
                </a:lnTo>
                <a:close/>
              </a:path>
              <a:path w="2266315" h="2266950">
                <a:moveTo>
                  <a:pt x="840230" y="840592"/>
                </a:moveTo>
                <a:lnTo>
                  <a:pt x="820925" y="840592"/>
                </a:lnTo>
                <a:lnTo>
                  <a:pt x="831089" y="850752"/>
                </a:lnTo>
                <a:lnTo>
                  <a:pt x="850385" y="850752"/>
                </a:lnTo>
                <a:lnTo>
                  <a:pt x="840230" y="840592"/>
                </a:lnTo>
                <a:close/>
              </a:path>
              <a:path w="2266315" h="2266950">
                <a:moveTo>
                  <a:pt x="850385" y="850752"/>
                </a:moveTo>
                <a:lnTo>
                  <a:pt x="831089" y="850752"/>
                </a:lnTo>
                <a:lnTo>
                  <a:pt x="843795" y="863452"/>
                </a:lnTo>
                <a:lnTo>
                  <a:pt x="863080" y="863452"/>
                </a:lnTo>
                <a:lnTo>
                  <a:pt x="850385" y="850752"/>
                </a:lnTo>
                <a:close/>
              </a:path>
              <a:path w="2266315" h="2266950">
                <a:moveTo>
                  <a:pt x="863080" y="863452"/>
                </a:moveTo>
                <a:lnTo>
                  <a:pt x="843795" y="863452"/>
                </a:lnTo>
                <a:lnTo>
                  <a:pt x="846336" y="865992"/>
                </a:lnTo>
                <a:lnTo>
                  <a:pt x="865619" y="865992"/>
                </a:lnTo>
                <a:lnTo>
                  <a:pt x="863080" y="863452"/>
                </a:lnTo>
                <a:close/>
              </a:path>
              <a:path w="2266315" h="2266950">
                <a:moveTo>
                  <a:pt x="865619" y="865992"/>
                </a:moveTo>
                <a:lnTo>
                  <a:pt x="846336" y="865992"/>
                </a:lnTo>
                <a:lnTo>
                  <a:pt x="850148" y="869802"/>
                </a:lnTo>
                <a:lnTo>
                  <a:pt x="869427" y="869802"/>
                </a:lnTo>
                <a:lnTo>
                  <a:pt x="865619" y="865992"/>
                </a:lnTo>
                <a:close/>
              </a:path>
              <a:path w="2266315" h="2266950">
                <a:moveTo>
                  <a:pt x="869427" y="869802"/>
                </a:moveTo>
                <a:lnTo>
                  <a:pt x="850148" y="869802"/>
                </a:lnTo>
                <a:lnTo>
                  <a:pt x="852689" y="872342"/>
                </a:lnTo>
                <a:lnTo>
                  <a:pt x="871966" y="872342"/>
                </a:lnTo>
                <a:lnTo>
                  <a:pt x="869427" y="869802"/>
                </a:lnTo>
                <a:close/>
              </a:path>
              <a:path w="2266315" h="2266950">
                <a:moveTo>
                  <a:pt x="871966" y="872342"/>
                </a:moveTo>
                <a:lnTo>
                  <a:pt x="852689" y="872342"/>
                </a:lnTo>
                <a:lnTo>
                  <a:pt x="856500" y="876152"/>
                </a:lnTo>
                <a:lnTo>
                  <a:pt x="875774" y="876152"/>
                </a:lnTo>
                <a:lnTo>
                  <a:pt x="871966" y="872342"/>
                </a:lnTo>
                <a:close/>
              </a:path>
              <a:path w="2266315" h="2266950">
                <a:moveTo>
                  <a:pt x="875774" y="876152"/>
                </a:moveTo>
                <a:lnTo>
                  <a:pt x="856500" y="876152"/>
                </a:lnTo>
                <a:lnTo>
                  <a:pt x="869206" y="888852"/>
                </a:lnTo>
                <a:lnTo>
                  <a:pt x="888469" y="888852"/>
                </a:lnTo>
                <a:lnTo>
                  <a:pt x="875774" y="876152"/>
                </a:lnTo>
                <a:close/>
              </a:path>
              <a:path w="2266315" h="2266950">
                <a:moveTo>
                  <a:pt x="888469" y="888852"/>
                </a:moveTo>
                <a:lnTo>
                  <a:pt x="869206" y="888852"/>
                </a:lnTo>
                <a:lnTo>
                  <a:pt x="871747" y="891392"/>
                </a:lnTo>
                <a:lnTo>
                  <a:pt x="891008" y="891392"/>
                </a:lnTo>
                <a:lnTo>
                  <a:pt x="888469" y="888852"/>
                </a:lnTo>
                <a:close/>
              </a:path>
              <a:path w="2266315" h="2266950">
                <a:moveTo>
                  <a:pt x="891008" y="891392"/>
                </a:moveTo>
                <a:lnTo>
                  <a:pt x="871747" y="891392"/>
                </a:lnTo>
                <a:lnTo>
                  <a:pt x="881911" y="901552"/>
                </a:lnTo>
                <a:lnTo>
                  <a:pt x="901163" y="901552"/>
                </a:lnTo>
                <a:lnTo>
                  <a:pt x="891008" y="891392"/>
                </a:lnTo>
                <a:close/>
              </a:path>
              <a:path w="2266315" h="2266950">
                <a:moveTo>
                  <a:pt x="901163" y="901552"/>
                </a:moveTo>
                <a:lnTo>
                  <a:pt x="881911" y="901552"/>
                </a:lnTo>
                <a:lnTo>
                  <a:pt x="884452" y="904092"/>
                </a:lnTo>
                <a:lnTo>
                  <a:pt x="903702" y="904092"/>
                </a:lnTo>
                <a:lnTo>
                  <a:pt x="901163" y="901552"/>
                </a:lnTo>
                <a:close/>
              </a:path>
              <a:path w="2266315" h="2266950">
                <a:moveTo>
                  <a:pt x="903702" y="904092"/>
                </a:moveTo>
                <a:lnTo>
                  <a:pt x="884452" y="904092"/>
                </a:lnTo>
                <a:lnTo>
                  <a:pt x="888264" y="907902"/>
                </a:lnTo>
                <a:lnTo>
                  <a:pt x="907511" y="907902"/>
                </a:lnTo>
                <a:lnTo>
                  <a:pt x="903702" y="904092"/>
                </a:lnTo>
                <a:close/>
              </a:path>
              <a:path w="2266315" h="2266950">
                <a:moveTo>
                  <a:pt x="907511" y="907902"/>
                </a:moveTo>
                <a:lnTo>
                  <a:pt x="888264" y="907902"/>
                </a:lnTo>
                <a:lnTo>
                  <a:pt x="894617" y="914252"/>
                </a:lnTo>
                <a:lnTo>
                  <a:pt x="913858" y="914252"/>
                </a:lnTo>
                <a:lnTo>
                  <a:pt x="907511" y="907902"/>
                </a:lnTo>
                <a:close/>
              </a:path>
              <a:path w="2266315" h="2266950">
                <a:moveTo>
                  <a:pt x="913858" y="914252"/>
                </a:moveTo>
                <a:lnTo>
                  <a:pt x="894617" y="914252"/>
                </a:lnTo>
                <a:lnTo>
                  <a:pt x="897158" y="916792"/>
                </a:lnTo>
                <a:lnTo>
                  <a:pt x="916397" y="916792"/>
                </a:lnTo>
                <a:lnTo>
                  <a:pt x="913858" y="914252"/>
                </a:lnTo>
                <a:close/>
              </a:path>
              <a:path w="2266315" h="2266950">
                <a:moveTo>
                  <a:pt x="916397" y="916792"/>
                </a:moveTo>
                <a:lnTo>
                  <a:pt x="897158" y="916792"/>
                </a:lnTo>
                <a:lnTo>
                  <a:pt x="900970" y="920602"/>
                </a:lnTo>
                <a:lnTo>
                  <a:pt x="920205" y="920602"/>
                </a:lnTo>
                <a:lnTo>
                  <a:pt x="916397" y="916792"/>
                </a:lnTo>
                <a:close/>
              </a:path>
              <a:path w="2266315" h="2266950">
                <a:moveTo>
                  <a:pt x="920205" y="920602"/>
                </a:moveTo>
                <a:lnTo>
                  <a:pt x="900970" y="920602"/>
                </a:lnTo>
                <a:lnTo>
                  <a:pt x="903511" y="923142"/>
                </a:lnTo>
                <a:lnTo>
                  <a:pt x="922744" y="923142"/>
                </a:lnTo>
                <a:lnTo>
                  <a:pt x="920205" y="920602"/>
                </a:lnTo>
                <a:close/>
              </a:path>
              <a:path w="2266315" h="2266950">
                <a:moveTo>
                  <a:pt x="922744" y="923142"/>
                </a:moveTo>
                <a:lnTo>
                  <a:pt x="903511" y="923142"/>
                </a:lnTo>
                <a:lnTo>
                  <a:pt x="909863" y="929492"/>
                </a:lnTo>
                <a:lnTo>
                  <a:pt x="929091" y="929492"/>
                </a:lnTo>
                <a:lnTo>
                  <a:pt x="922744" y="923142"/>
                </a:lnTo>
                <a:close/>
              </a:path>
              <a:path w="2266315" h="2266950">
                <a:moveTo>
                  <a:pt x="929091" y="929492"/>
                </a:moveTo>
                <a:lnTo>
                  <a:pt x="909863" y="929492"/>
                </a:lnTo>
                <a:lnTo>
                  <a:pt x="913675" y="933302"/>
                </a:lnTo>
                <a:lnTo>
                  <a:pt x="932900" y="933302"/>
                </a:lnTo>
                <a:lnTo>
                  <a:pt x="929091" y="929492"/>
                </a:lnTo>
                <a:close/>
              </a:path>
              <a:path w="2266315" h="2266950">
                <a:moveTo>
                  <a:pt x="932900" y="933302"/>
                </a:moveTo>
                <a:lnTo>
                  <a:pt x="913675" y="933302"/>
                </a:lnTo>
                <a:lnTo>
                  <a:pt x="920028" y="939652"/>
                </a:lnTo>
                <a:lnTo>
                  <a:pt x="939247" y="939652"/>
                </a:lnTo>
                <a:lnTo>
                  <a:pt x="932900" y="933302"/>
                </a:lnTo>
                <a:close/>
              </a:path>
              <a:path w="2266315" h="2266950">
                <a:moveTo>
                  <a:pt x="939247" y="939652"/>
                </a:moveTo>
                <a:lnTo>
                  <a:pt x="920028" y="939652"/>
                </a:lnTo>
                <a:lnTo>
                  <a:pt x="928922" y="948542"/>
                </a:lnTo>
                <a:lnTo>
                  <a:pt x="948133" y="948542"/>
                </a:lnTo>
                <a:lnTo>
                  <a:pt x="939247" y="939652"/>
                </a:lnTo>
                <a:close/>
              </a:path>
              <a:path w="2266315" h="2266950">
                <a:moveTo>
                  <a:pt x="948133" y="948542"/>
                </a:moveTo>
                <a:lnTo>
                  <a:pt x="928922" y="948542"/>
                </a:lnTo>
                <a:lnTo>
                  <a:pt x="932733" y="952352"/>
                </a:lnTo>
                <a:lnTo>
                  <a:pt x="951942" y="952352"/>
                </a:lnTo>
                <a:lnTo>
                  <a:pt x="948133" y="948542"/>
                </a:lnTo>
                <a:close/>
              </a:path>
              <a:path w="2266315" h="2266950">
                <a:moveTo>
                  <a:pt x="951942" y="952352"/>
                </a:moveTo>
                <a:lnTo>
                  <a:pt x="932733" y="952352"/>
                </a:lnTo>
                <a:lnTo>
                  <a:pt x="964497" y="984102"/>
                </a:lnTo>
                <a:lnTo>
                  <a:pt x="983678" y="984102"/>
                </a:lnTo>
                <a:lnTo>
                  <a:pt x="951942" y="952352"/>
                </a:lnTo>
                <a:close/>
              </a:path>
              <a:path w="2266315" h="2266950">
                <a:moveTo>
                  <a:pt x="983678" y="984102"/>
                </a:moveTo>
                <a:lnTo>
                  <a:pt x="964497" y="984102"/>
                </a:lnTo>
                <a:lnTo>
                  <a:pt x="1011507" y="1031092"/>
                </a:lnTo>
                <a:lnTo>
                  <a:pt x="1030648" y="1031092"/>
                </a:lnTo>
                <a:lnTo>
                  <a:pt x="983678" y="984102"/>
                </a:lnTo>
                <a:close/>
              </a:path>
              <a:path w="2266315" h="2266950">
                <a:moveTo>
                  <a:pt x="1030648" y="1031092"/>
                </a:moveTo>
                <a:lnTo>
                  <a:pt x="1011507" y="1031092"/>
                </a:lnTo>
                <a:lnTo>
                  <a:pt x="1028024" y="1047602"/>
                </a:lnTo>
                <a:lnTo>
                  <a:pt x="1047151" y="1047602"/>
                </a:lnTo>
                <a:lnTo>
                  <a:pt x="1030648" y="1031092"/>
                </a:lnTo>
                <a:close/>
              </a:path>
              <a:path w="2266315" h="2266950">
                <a:moveTo>
                  <a:pt x="1047151" y="1047602"/>
                </a:moveTo>
                <a:lnTo>
                  <a:pt x="1028024" y="1047602"/>
                </a:lnTo>
                <a:lnTo>
                  <a:pt x="1036918" y="1056492"/>
                </a:lnTo>
                <a:lnTo>
                  <a:pt x="1056037" y="1056492"/>
                </a:lnTo>
                <a:lnTo>
                  <a:pt x="1047151" y="1047602"/>
                </a:lnTo>
                <a:close/>
              </a:path>
              <a:path w="2266315" h="2266950">
                <a:moveTo>
                  <a:pt x="1056037" y="1056492"/>
                </a:moveTo>
                <a:lnTo>
                  <a:pt x="1036918" y="1056492"/>
                </a:lnTo>
                <a:lnTo>
                  <a:pt x="1055976" y="1075542"/>
                </a:lnTo>
                <a:lnTo>
                  <a:pt x="1075079" y="1075542"/>
                </a:lnTo>
                <a:lnTo>
                  <a:pt x="1056037" y="1056492"/>
                </a:lnTo>
                <a:close/>
              </a:path>
              <a:path w="2266315" h="2266950">
                <a:moveTo>
                  <a:pt x="1075079" y="1075542"/>
                </a:moveTo>
                <a:lnTo>
                  <a:pt x="1055976" y="1075542"/>
                </a:lnTo>
                <a:lnTo>
                  <a:pt x="1059788" y="1079352"/>
                </a:lnTo>
                <a:lnTo>
                  <a:pt x="1078887" y="1079352"/>
                </a:lnTo>
                <a:lnTo>
                  <a:pt x="1075079" y="1075542"/>
                </a:lnTo>
                <a:close/>
              </a:path>
              <a:path w="2266315" h="2266950">
                <a:moveTo>
                  <a:pt x="1078887" y="1079352"/>
                </a:moveTo>
                <a:lnTo>
                  <a:pt x="1059788" y="1079352"/>
                </a:lnTo>
                <a:lnTo>
                  <a:pt x="1066141" y="1085702"/>
                </a:lnTo>
                <a:lnTo>
                  <a:pt x="1085234" y="1085702"/>
                </a:lnTo>
                <a:lnTo>
                  <a:pt x="1078887" y="1079352"/>
                </a:lnTo>
                <a:close/>
              </a:path>
              <a:path w="2266315" h="2266950">
                <a:moveTo>
                  <a:pt x="1085234" y="1085702"/>
                </a:moveTo>
                <a:lnTo>
                  <a:pt x="1066141" y="1085702"/>
                </a:lnTo>
                <a:lnTo>
                  <a:pt x="1094093" y="1113642"/>
                </a:lnTo>
                <a:lnTo>
                  <a:pt x="1113162" y="1113642"/>
                </a:lnTo>
                <a:lnTo>
                  <a:pt x="1085234" y="1085702"/>
                </a:lnTo>
                <a:close/>
              </a:path>
              <a:path w="2266315" h="2266950">
                <a:moveTo>
                  <a:pt x="1113162" y="1113642"/>
                </a:moveTo>
                <a:lnTo>
                  <a:pt x="1094093" y="1113642"/>
                </a:lnTo>
                <a:lnTo>
                  <a:pt x="1097904" y="1117452"/>
                </a:lnTo>
                <a:lnTo>
                  <a:pt x="1116971" y="1117452"/>
                </a:lnTo>
                <a:lnTo>
                  <a:pt x="1113162" y="1113642"/>
                </a:lnTo>
                <a:close/>
              </a:path>
              <a:path w="2266315" h="2266950">
                <a:moveTo>
                  <a:pt x="1116971" y="1117452"/>
                </a:moveTo>
                <a:lnTo>
                  <a:pt x="1097904" y="1117452"/>
                </a:lnTo>
                <a:lnTo>
                  <a:pt x="1100445" y="1119992"/>
                </a:lnTo>
                <a:lnTo>
                  <a:pt x="1119509" y="1119992"/>
                </a:lnTo>
                <a:lnTo>
                  <a:pt x="1116971" y="1117452"/>
                </a:lnTo>
                <a:close/>
              </a:path>
              <a:path w="2266315" h="2266950">
                <a:moveTo>
                  <a:pt x="1119509" y="1119992"/>
                </a:moveTo>
                <a:lnTo>
                  <a:pt x="1100445" y="1119992"/>
                </a:lnTo>
                <a:lnTo>
                  <a:pt x="1129668" y="1149202"/>
                </a:lnTo>
                <a:lnTo>
                  <a:pt x="1148707" y="1149202"/>
                </a:lnTo>
                <a:lnTo>
                  <a:pt x="1119509" y="1119992"/>
                </a:lnTo>
                <a:close/>
              </a:path>
              <a:path w="2266315" h="2266950">
                <a:moveTo>
                  <a:pt x="1148707" y="1149202"/>
                </a:moveTo>
                <a:lnTo>
                  <a:pt x="1129668" y="1149202"/>
                </a:lnTo>
                <a:lnTo>
                  <a:pt x="1142374" y="1161902"/>
                </a:lnTo>
                <a:lnTo>
                  <a:pt x="1161401" y="1161902"/>
                </a:lnTo>
                <a:lnTo>
                  <a:pt x="1148707" y="1149202"/>
                </a:lnTo>
                <a:close/>
              </a:path>
              <a:path w="2266315" h="2266950">
                <a:moveTo>
                  <a:pt x="1161401" y="1161902"/>
                </a:moveTo>
                <a:lnTo>
                  <a:pt x="1142374" y="1161902"/>
                </a:lnTo>
                <a:lnTo>
                  <a:pt x="1161432" y="1180952"/>
                </a:lnTo>
                <a:lnTo>
                  <a:pt x="1180443" y="1180952"/>
                </a:lnTo>
                <a:lnTo>
                  <a:pt x="1161401" y="1161902"/>
                </a:lnTo>
                <a:close/>
              </a:path>
              <a:path w="2266315" h="2266950">
                <a:moveTo>
                  <a:pt x="1180443" y="1180952"/>
                </a:moveTo>
                <a:lnTo>
                  <a:pt x="1161432" y="1180952"/>
                </a:lnTo>
                <a:lnTo>
                  <a:pt x="1174137" y="1193652"/>
                </a:lnTo>
                <a:lnTo>
                  <a:pt x="1193138" y="1193652"/>
                </a:lnTo>
                <a:lnTo>
                  <a:pt x="1180443" y="1180952"/>
                </a:lnTo>
                <a:close/>
              </a:path>
              <a:path w="2266315" h="2266950">
                <a:moveTo>
                  <a:pt x="1193138" y="1193652"/>
                </a:moveTo>
                <a:lnTo>
                  <a:pt x="1174137" y="1193652"/>
                </a:lnTo>
                <a:lnTo>
                  <a:pt x="1193195" y="1212702"/>
                </a:lnTo>
                <a:lnTo>
                  <a:pt x="1212179" y="1212702"/>
                </a:lnTo>
                <a:lnTo>
                  <a:pt x="1193138" y="1193652"/>
                </a:lnTo>
                <a:close/>
              </a:path>
              <a:path w="2266315" h="2266950">
                <a:moveTo>
                  <a:pt x="1212179" y="1212702"/>
                </a:moveTo>
                <a:lnTo>
                  <a:pt x="1193195" y="1212702"/>
                </a:lnTo>
                <a:lnTo>
                  <a:pt x="1199548" y="1219052"/>
                </a:lnTo>
                <a:lnTo>
                  <a:pt x="1218527" y="1219052"/>
                </a:lnTo>
                <a:lnTo>
                  <a:pt x="1212179" y="1212702"/>
                </a:lnTo>
                <a:close/>
              </a:path>
              <a:path w="2266315" h="2266950">
                <a:moveTo>
                  <a:pt x="1218527" y="1219052"/>
                </a:moveTo>
                <a:lnTo>
                  <a:pt x="1199548" y="1219052"/>
                </a:lnTo>
                <a:lnTo>
                  <a:pt x="1205901" y="1225402"/>
                </a:lnTo>
                <a:lnTo>
                  <a:pt x="1224874" y="1225402"/>
                </a:lnTo>
                <a:lnTo>
                  <a:pt x="1218527" y="1219052"/>
                </a:lnTo>
                <a:close/>
              </a:path>
              <a:path w="2266315" h="2266950">
                <a:moveTo>
                  <a:pt x="1224874" y="1225402"/>
                </a:moveTo>
                <a:lnTo>
                  <a:pt x="1205901" y="1225402"/>
                </a:lnTo>
                <a:lnTo>
                  <a:pt x="1221147" y="1240642"/>
                </a:lnTo>
                <a:lnTo>
                  <a:pt x="1240107" y="1240642"/>
                </a:lnTo>
                <a:lnTo>
                  <a:pt x="1224874" y="1225402"/>
                </a:lnTo>
                <a:close/>
              </a:path>
              <a:path w="2266315" h="2266950">
                <a:moveTo>
                  <a:pt x="1240107" y="1240642"/>
                </a:moveTo>
                <a:lnTo>
                  <a:pt x="1221147" y="1240642"/>
                </a:lnTo>
                <a:lnTo>
                  <a:pt x="1237665" y="1257152"/>
                </a:lnTo>
                <a:lnTo>
                  <a:pt x="1256610" y="1257152"/>
                </a:lnTo>
                <a:lnTo>
                  <a:pt x="1240107" y="1240642"/>
                </a:lnTo>
                <a:close/>
              </a:path>
              <a:path w="2266315" h="2266950">
                <a:moveTo>
                  <a:pt x="1256610" y="1257152"/>
                </a:moveTo>
                <a:lnTo>
                  <a:pt x="1237665" y="1257152"/>
                </a:lnTo>
                <a:lnTo>
                  <a:pt x="1252911" y="1272392"/>
                </a:lnTo>
                <a:lnTo>
                  <a:pt x="1271844" y="1272392"/>
                </a:lnTo>
                <a:lnTo>
                  <a:pt x="1256610" y="1257152"/>
                </a:lnTo>
                <a:close/>
              </a:path>
              <a:path w="2266315" h="2266950">
                <a:moveTo>
                  <a:pt x="1271844" y="1272392"/>
                </a:moveTo>
                <a:lnTo>
                  <a:pt x="1252911" y="1272392"/>
                </a:lnTo>
                <a:lnTo>
                  <a:pt x="1269428" y="1288902"/>
                </a:lnTo>
                <a:lnTo>
                  <a:pt x="1288347" y="1288902"/>
                </a:lnTo>
                <a:lnTo>
                  <a:pt x="1271844" y="1272392"/>
                </a:lnTo>
                <a:close/>
              </a:path>
              <a:path w="2266315" h="2266950">
                <a:moveTo>
                  <a:pt x="1288347" y="1288902"/>
                </a:moveTo>
                <a:lnTo>
                  <a:pt x="1269428" y="1288902"/>
                </a:lnTo>
                <a:lnTo>
                  <a:pt x="1288486" y="1307952"/>
                </a:lnTo>
                <a:lnTo>
                  <a:pt x="1307388" y="1307952"/>
                </a:lnTo>
                <a:lnTo>
                  <a:pt x="1288347" y="1288902"/>
                </a:lnTo>
                <a:close/>
              </a:path>
              <a:path w="2266315" h="2266950">
                <a:moveTo>
                  <a:pt x="1307388" y="1307952"/>
                </a:moveTo>
                <a:lnTo>
                  <a:pt x="1288486" y="1307952"/>
                </a:lnTo>
                <a:lnTo>
                  <a:pt x="1307545" y="1327002"/>
                </a:lnTo>
                <a:lnTo>
                  <a:pt x="1326430" y="1327002"/>
                </a:lnTo>
                <a:lnTo>
                  <a:pt x="1307388" y="1307952"/>
                </a:lnTo>
                <a:close/>
              </a:path>
              <a:path w="2266315" h="2266950">
                <a:moveTo>
                  <a:pt x="1326430" y="1327002"/>
                </a:moveTo>
                <a:lnTo>
                  <a:pt x="1307545" y="1327002"/>
                </a:lnTo>
                <a:lnTo>
                  <a:pt x="1320250" y="1339702"/>
                </a:lnTo>
                <a:lnTo>
                  <a:pt x="1339125" y="1339702"/>
                </a:lnTo>
                <a:lnTo>
                  <a:pt x="1326430" y="1327002"/>
                </a:lnTo>
                <a:close/>
              </a:path>
              <a:path w="2266315" h="2266950">
                <a:moveTo>
                  <a:pt x="1339125" y="1339702"/>
                </a:moveTo>
                <a:lnTo>
                  <a:pt x="1320250" y="1339702"/>
                </a:lnTo>
                <a:lnTo>
                  <a:pt x="1352014" y="1371452"/>
                </a:lnTo>
                <a:lnTo>
                  <a:pt x="1370861" y="1371452"/>
                </a:lnTo>
                <a:lnTo>
                  <a:pt x="1339125" y="1339702"/>
                </a:lnTo>
                <a:close/>
              </a:path>
              <a:path w="2266315" h="2266950">
                <a:moveTo>
                  <a:pt x="1370861" y="1371452"/>
                </a:moveTo>
                <a:lnTo>
                  <a:pt x="1352014" y="1371452"/>
                </a:lnTo>
                <a:lnTo>
                  <a:pt x="1373613" y="1393042"/>
                </a:lnTo>
                <a:lnTo>
                  <a:pt x="1392442" y="1393042"/>
                </a:lnTo>
                <a:lnTo>
                  <a:pt x="1370861" y="1371452"/>
                </a:lnTo>
                <a:close/>
              </a:path>
              <a:path w="2266315" h="2266950">
                <a:moveTo>
                  <a:pt x="1392442" y="1393042"/>
                </a:moveTo>
                <a:lnTo>
                  <a:pt x="1373613" y="1393042"/>
                </a:lnTo>
                <a:lnTo>
                  <a:pt x="1386319" y="1405742"/>
                </a:lnTo>
                <a:lnTo>
                  <a:pt x="1405136" y="1405742"/>
                </a:lnTo>
                <a:lnTo>
                  <a:pt x="1392442" y="1393042"/>
                </a:lnTo>
                <a:close/>
              </a:path>
              <a:path w="2266315" h="2266950">
                <a:moveTo>
                  <a:pt x="1405136" y="1405742"/>
                </a:moveTo>
                <a:lnTo>
                  <a:pt x="1386319" y="1405742"/>
                </a:lnTo>
                <a:lnTo>
                  <a:pt x="1392671" y="1412092"/>
                </a:lnTo>
                <a:lnTo>
                  <a:pt x="1411484" y="1412092"/>
                </a:lnTo>
                <a:lnTo>
                  <a:pt x="1405136" y="1405742"/>
                </a:lnTo>
                <a:close/>
              </a:path>
              <a:path w="2266315" h="2266950">
                <a:moveTo>
                  <a:pt x="1411484" y="1412092"/>
                </a:moveTo>
                <a:lnTo>
                  <a:pt x="1392671" y="1412092"/>
                </a:lnTo>
                <a:lnTo>
                  <a:pt x="1399024" y="1418442"/>
                </a:lnTo>
                <a:lnTo>
                  <a:pt x="1417831" y="1418442"/>
                </a:lnTo>
                <a:lnTo>
                  <a:pt x="1411484" y="1412092"/>
                </a:lnTo>
                <a:close/>
              </a:path>
              <a:path w="2266315" h="2266950">
                <a:moveTo>
                  <a:pt x="1417831" y="1418442"/>
                </a:moveTo>
                <a:lnTo>
                  <a:pt x="1399024" y="1418442"/>
                </a:lnTo>
                <a:lnTo>
                  <a:pt x="1405377" y="1424792"/>
                </a:lnTo>
                <a:lnTo>
                  <a:pt x="1424178" y="1424792"/>
                </a:lnTo>
                <a:lnTo>
                  <a:pt x="1417831" y="1418442"/>
                </a:lnTo>
                <a:close/>
              </a:path>
              <a:path w="2266315" h="2266950">
                <a:moveTo>
                  <a:pt x="1424178" y="1424792"/>
                </a:moveTo>
                <a:lnTo>
                  <a:pt x="1405377" y="1424792"/>
                </a:lnTo>
                <a:lnTo>
                  <a:pt x="1424435" y="1443842"/>
                </a:lnTo>
                <a:lnTo>
                  <a:pt x="1443220" y="1443842"/>
                </a:lnTo>
                <a:lnTo>
                  <a:pt x="1424178" y="1424792"/>
                </a:lnTo>
                <a:close/>
              </a:path>
              <a:path w="2266315" h="2266950">
                <a:moveTo>
                  <a:pt x="1443220" y="1443842"/>
                </a:moveTo>
                <a:lnTo>
                  <a:pt x="1424435" y="1443842"/>
                </a:lnTo>
                <a:lnTo>
                  <a:pt x="1430788" y="1450192"/>
                </a:lnTo>
                <a:lnTo>
                  <a:pt x="1449567" y="1450192"/>
                </a:lnTo>
                <a:lnTo>
                  <a:pt x="1443220" y="1443842"/>
                </a:lnTo>
                <a:close/>
              </a:path>
              <a:path w="2266315" h="2266950">
                <a:moveTo>
                  <a:pt x="1449567" y="1450192"/>
                </a:moveTo>
                <a:lnTo>
                  <a:pt x="1430788" y="1450192"/>
                </a:lnTo>
                <a:lnTo>
                  <a:pt x="1437140" y="1456542"/>
                </a:lnTo>
                <a:lnTo>
                  <a:pt x="1455914" y="1456542"/>
                </a:lnTo>
                <a:lnTo>
                  <a:pt x="1449567" y="1450192"/>
                </a:lnTo>
                <a:close/>
              </a:path>
              <a:path w="2266315" h="2266950">
                <a:moveTo>
                  <a:pt x="2066521" y="2067412"/>
                </a:moveTo>
                <a:lnTo>
                  <a:pt x="2048274" y="2067412"/>
                </a:lnTo>
                <a:lnTo>
                  <a:pt x="2134671" y="2153772"/>
                </a:lnTo>
                <a:lnTo>
                  <a:pt x="2152844" y="2153772"/>
                </a:lnTo>
                <a:lnTo>
                  <a:pt x="2066521" y="2067412"/>
                </a:lnTo>
                <a:close/>
              </a:path>
              <a:path w="2266315" h="2266950">
                <a:moveTo>
                  <a:pt x="2063982" y="2064872"/>
                </a:moveTo>
                <a:lnTo>
                  <a:pt x="2045733" y="2064872"/>
                </a:lnTo>
                <a:lnTo>
                  <a:pt x="2047003" y="2066142"/>
                </a:lnTo>
                <a:lnTo>
                  <a:pt x="2065252" y="2066142"/>
                </a:lnTo>
                <a:lnTo>
                  <a:pt x="2063982" y="2064872"/>
                </a:lnTo>
                <a:close/>
              </a:path>
              <a:path w="2266315" h="2266950">
                <a:moveTo>
                  <a:pt x="2060174" y="2061062"/>
                </a:moveTo>
                <a:lnTo>
                  <a:pt x="2041921" y="2061062"/>
                </a:lnTo>
                <a:lnTo>
                  <a:pt x="2044462" y="2063602"/>
                </a:lnTo>
                <a:lnTo>
                  <a:pt x="2062713" y="2063602"/>
                </a:lnTo>
                <a:lnTo>
                  <a:pt x="2060174" y="2061062"/>
                </a:lnTo>
                <a:close/>
              </a:path>
              <a:path w="2266315" h="2266950">
                <a:moveTo>
                  <a:pt x="2057635" y="2058522"/>
                </a:moveTo>
                <a:lnTo>
                  <a:pt x="2039380" y="2058522"/>
                </a:lnTo>
                <a:lnTo>
                  <a:pt x="2040650" y="2059792"/>
                </a:lnTo>
                <a:lnTo>
                  <a:pt x="2058905" y="2059792"/>
                </a:lnTo>
                <a:lnTo>
                  <a:pt x="2057635" y="2058522"/>
                </a:lnTo>
                <a:close/>
              </a:path>
              <a:path w="2266315" h="2266950">
                <a:moveTo>
                  <a:pt x="2053827" y="2054712"/>
                </a:moveTo>
                <a:lnTo>
                  <a:pt x="2035568" y="2054712"/>
                </a:lnTo>
                <a:lnTo>
                  <a:pt x="2038109" y="2057252"/>
                </a:lnTo>
                <a:lnTo>
                  <a:pt x="2056366" y="2057252"/>
                </a:lnTo>
                <a:lnTo>
                  <a:pt x="2053827" y="2054712"/>
                </a:lnTo>
                <a:close/>
              </a:path>
              <a:path w="2266315" h="2266950">
                <a:moveTo>
                  <a:pt x="2051288" y="2052172"/>
                </a:moveTo>
                <a:lnTo>
                  <a:pt x="2033027" y="2052172"/>
                </a:lnTo>
                <a:lnTo>
                  <a:pt x="2034298" y="2053442"/>
                </a:lnTo>
                <a:lnTo>
                  <a:pt x="2052557" y="2053442"/>
                </a:lnTo>
                <a:lnTo>
                  <a:pt x="2051288" y="2052172"/>
                </a:lnTo>
                <a:close/>
              </a:path>
              <a:path w="2266315" h="2266950">
                <a:moveTo>
                  <a:pt x="2047480" y="2048362"/>
                </a:moveTo>
                <a:lnTo>
                  <a:pt x="2029215" y="2048362"/>
                </a:lnTo>
                <a:lnTo>
                  <a:pt x="2031757" y="2050902"/>
                </a:lnTo>
                <a:lnTo>
                  <a:pt x="2050019" y="2050902"/>
                </a:lnTo>
                <a:lnTo>
                  <a:pt x="2047480" y="2048362"/>
                </a:lnTo>
                <a:close/>
              </a:path>
              <a:path w="2266315" h="2266950">
                <a:moveTo>
                  <a:pt x="2044941" y="2045822"/>
                </a:moveTo>
                <a:lnTo>
                  <a:pt x="2026674" y="2045822"/>
                </a:lnTo>
                <a:lnTo>
                  <a:pt x="2027945" y="2047092"/>
                </a:lnTo>
                <a:lnTo>
                  <a:pt x="2046210" y="2047092"/>
                </a:lnTo>
                <a:lnTo>
                  <a:pt x="2044941" y="2045822"/>
                </a:lnTo>
                <a:close/>
              </a:path>
              <a:path w="2266315" h="2266950">
                <a:moveTo>
                  <a:pt x="2041132" y="2042012"/>
                </a:moveTo>
                <a:lnTo>
                  <a:pt x="2022863" y="2042012"/>
                </a:lnTo>
                <a:lnTo>
                  <a:pt x="2025404" y="2044552"/>
                </a:lnTo>
                <a:lnTo>
                  <a:pt x="2043671" y="2044552"/>
                </a:lnTo>
                <a:lnTo>
                  <a:pt x="2041132" y="2042012"/>
                </a:lnTo>
                <a:close/>
              </a:path>
              <a:path w="2266315" h="2266950">
                <a:moveTo>
                  <a:pt x="2038593" y="2039472"/>
                </a:moveTo>
                <a:lnTo>
                  <a:pt x="2020322" y="2039472"/>
                </a:lnTo>
                <a:lnTo>
                  <a:pt x="2021592" y="2040742"/>
                </a:lnTo>
                <a:lnTo>
                  <a:pt x="2039863" y="2040742"/>
                </a:lnTo>
                <a:lnTo>
                  <a:pt x="2038593" y="2039472"/>
                </a:lnTo>
                <a:close/>
              </a:path>
              <a:path w="2266315" h="2266950">
                <a:moveTo>
                  <a:pt x="2034785" y="2035662"/>
                </a:moveTo>
                <a:lnTo>
                  <a:pt x="2016510" y="2035662"/>
                </a:lnTo>
                <a:lnTo>
                  <a:pt x="2019051" y="2038202"/>
                </a:lnTo>
                <a:lnTo>
                  <a:pt x="2037324" y="2038202"/>
                </a:lnTo>
                <a:lnTo>
                  <a:pt x="2034785" y="2035662"/>
                </a:lnTo>
                <a:close/>
              </a:path>
              <a:path w="2266315" h="2266950">
                <a:moveTo>
                  <a:pt x="2032246" y="2033122"/>
                </a:moveTo>
                <a:lnTo>
                  <a:pt x="2013969" y="2033122"/>
                </a:lnTo>
                <a:lnTo>
                  <a:pt x="2015239" y="2034392"/>
                </a:lnTo>
                <a:lnTo>
                  <a:pt x="2033516" y="2034392"/>
                </a:lnTo>
                <a:lnTo>
                  <a:pt x="2032246" y="2033122"/>
                </a:lnTo>
                <a:close/>
              </a:path>
              <a:path w="2266315" h="2266950">
                <a:moveTo>
                  <a:pt x="2028438" y="2029312"/>
                </a:moveTo>
                <a:lnTo>
                  <a:pt x="2010157" y="2029312"/>
                </a:lnTo>
                <a:lnTo>
                  <a:pt x="2012698" y="2031852"/>
                </a:lnTo>
                <a:lnTo>
                  <a:pt x="2030977" y="2031852"/>
                </a:lnTo>
                <a:lnTo>
                  <a:pt x="2028438" y="2029312"/>
                </a:lnTo>
                <a:close/>
              </a:path>
              <a:path w="2266315" h="2266950">
                <a:moveTo>
                  <a:pt x="2025899" y="2026772"/>
                </a:moveTo>
                <a:lnTo>
                  <a:pt x="2007616" y="2026772"/>
                </a:lnTo>
                <a:lnTo>
                  <a:pt x="2008887" y="2028042"/>
                </a:lnTo>
                <a:lnTo>
                  <a:pt x="2027168" y="2028042"/>
                </a:lnTo>
                <a:lnTo>
                  <a:pt x="2025899" y="2026772"/>
                </a:lnTo>
                <a:close/>
              </a:path>
              <a:path w="2266315" h="2266950">
                <a:moveTo>
                  <a:pt x="2022091" y="2022962"/>
                </a:moveTo>
                <a:lnTo>
                  <a:pt x="2003805" y="2022962"/>
                </a:lnTo>
                <a:lnTo>
                  <a:pt x="2006346" y="2025502"/>
                </a:lnTo>
                <a:lnTo>
                  <a:pt x="2024629" y="2025502"/>
                </a:lnTo>
                <a:lnTo>
                  <a:pt x="2022091" y="2022962"/>
                </a:lnTo>
                <a:close/>
              </a:path>
              <a:path w="2266315" h="2266950">
                <a:moveTo>
                  <a:pt x="2019552" y="2020422"/>
                </a:moveTo>
                <a:lnTo>
                  <a:pt x="2001263" y="2020422"/>
                </a:lnTo>
                <a:lnTo>
                  <a:pt x="2002534" y="2021692"/>
                </a:lnTo>
                <a:lnTo>
                  <a:pt x="2020821" y="2021692"/>
                </a:lnTo>
                <a:lnTo>
                  <a:pt x="2019552" y="2020422"/>
                </a:lnTo>
                <a:close/>
              </a:path>
              <a:path w="2266315" h="2266950">
                <a:moveTo>
                  <a:pt x="2015743" y="2016612"/>
                </a:moveTo>
                <a:lnTo>
                  <a:pt x="1997452" y="2016612"/>
                </a:lnTo>
                <a:lnTo>
                  <a:pt x="1999993" y="2019152"/>
                </a:lnTo>
                <a:lnTo>
                  <a:pt x="2018282" y="2019152"/>
                </a:lnTo>
                <a:lnTo>
                  <a:pt x="2015743" y="2016612"/>
                </a:lnTo>
                <a:close/>
              </a:path>
              <a:path w="2266315" h="2266950">
                <a:moveTo>
                  <a:pt x="2013204" y="2014072"/>
                </a:moveTo>
                <a:lnTo>
                  <a:pt x="1994911" y="2014072"/>
                </a:lnTo>
                <a:lnTo>
                  <a:pt x="1996181" y="2015342"/>
                </a:lnTo>
                <a:lnTo>
                  <a:pt x="2014474" y="2015342"/>
                </a:lnTo>
                <a:lnTo>
                  <a:pt x="2013204" y="2014072"/>
                </a:lnTo>
                <a:close/>
              </a:path>
              <a:path w="2266315" h="2266950">
                <a:moveTo>
                  <a:pt x="2009396" y="2010262"/>
                </a:moveTo>
                <a:lnTo>
                  <a:pt x="1991099" y="2010262"/>
                </a:lnTo>
                <a:lnTo>
                  <a:pt x="1993640" y="2012802"/>
                </a:lnTo>
                <a:lnTo>
                  <a:pt x="2011935" y="2012802"/>
                </a:lnTo>
                <a:lnTo>
                  <a:pt x="2009396" y="2010262"/>
                </a:lnTo>
                <a:close/>
              </a:path>
              <a:path w="2266315" h="2266950">
                <a:moveTo>
                  <a:pt x="2006857" y="2007722"/>
                </a:moveTo>
                <a:lnTo>
                  <a:pt x="1988558" y="2007722"/>
                </a:lnTo>
                <a:lnTo>
                  <a:pt x="1989828" y="2008992"/>
                </a:lnTo>
                <a:lnTo>
                  <a:pt x="2008127" y="2008992"/>
                </a:lnTo>
                <a:lnTo>
                  <a:pt x="2006857" y="2007722"/>
                </a:lnTo>
                <a:close/>
              </a:path>
              <a:path w="2266315" h="2266950">
                <a:moveTo>
                  <a:pt x="2003049" y="2003912"/>
                </a:moveTo>
                <a:lnTo>
                  <a:pt x="1984746" y="2003912"/>
                </a:lnTo>
                <a:lnTo>
                  <a:pt x="1987287" y="2006452"/>
                </a:lnTo>
                <a:lnTo>
                  <a:pt x="2005588" y="2006452"/>
                </a:lnTo>
                <a:lnTo>
                  <a:pt x="2003049" y="2003912"/>
                </a:lnTo>
                <a:close/>
              </a:path>
              <a:path w="2266315" h="2266950">
                <a:moveTo>
                  <a:pt x="2000510" y="2001372"/>
                </a:moveTo>
                <a:lnTo>
                  <a:pt x="1982205" y="2001372"/>
                </a:lnTo>
                <a:lnTo>
                  <a:pt x="1983476" y="2002642"/>
                </a:lnTo>
                <a:lnTo>
                  <a:pt x="2001779" y="2002642"/>
                </a:lnTo>
                <a:lnTo>
                  <a:pt x="2000510" y="2001372"/>
                </a:lnTo>
                <a:close/>
              </a:path>
              <a:path w="2266315" h="2266950">
                <a:moveTo>
                  <a:pt x="1996701" y="1997562"/>
                </a:moveTo>
                <a:lnTo>
                  <a:pt x="1978394" y="1997562"/>
                </a:lnTo>
                <a:lnTo>
                  <a:pt x="1980935" y="2000102"/>
                </a:lnTo>
                <a:lnTo>
                  <a:pt x="1999240" y="2000102"/>
                </a:lnTo>
                <a:lnTo>
                  <a:pt x="1996701" y="1997562"/>
                </a:lnTo>
                <a:close/>
              </a:path>
              <a:path w="2266315" h="2266950">
                <a:moveTo>
                  <a:pt x="1994163" y="1995022"/>
                </a:moveTo>
                <a:lnTo>
                  <a:pt x="1975852" y="1995022"/>
                </a:lnTo>
                <a:lnTo>
                  <a:pt x="1977123" y="1996292"/>
                </a:lnTo>
                <a:lnTo>
                  <a:pt x="1995432" y="1996292"/>
                </a:lnTo>
                <a:lnTo>
                  <a:pt x="1994163" y="1995022"/>
                </a:lnTo>
                <a:close/>
              </a:path>
              <a:path w="2266315" h="2266950">
                <a:moveTo>
                  <a:pt x="1990354" y="1991212"/>
                </a:moveTo>
                <a:lnTo>
                  <a:pt x="1972041" y="1991212"/>
                </a:lnTo>
                <a:lnTo>
                  <a:pt x="1974582" y="1993752"/>
                </a:lnTo>
                <a:lnTo>
                  <a:pt x="1992893" y="1993752"/>
                </a:lnTo>
                <a:lnTo>
                  <a:pt x="1990354" y="1991212"/>
                </a:lnTo>
                <a:close/>
              </a:path>
              <a:path w="2266315" h="2266950">
                <a:moveTo>
                  <a:pt x="1987815" y="1988672"/>
                </a:moveTo>
                <a:lnTo>
                  <a:pt x="1969500" y="1988672"/>
                </a:lnTo>
                <a:lnTo>
                  <a:pt x="1970770" y="1989942"/>
                </a:lnTo>
                <a:lnTo>
                  <a:pt x="1989085" y="1989942"/>
                </a:lnTo>
                <a:lnTo>
                  <a:pt x="1987815" y="1988672"/>
                </a:lnTo>
                <a:close/>
              </a:path>
              <a:path w="2266315" h="2266950">
                <a:moveTo>
                  <a:pt x="1984007" y="1984862"/>
                </a:moveTo>
                <a:lnTo>
                  <a:pt x="1965688" y="1984862"/>
                </a:lnTo>
                <a:lnTo>
                  <a:pt x="1968229" y="1987402"/>
                </a:lnTo>
                <a:lnTo>
                  <a:pt x="1986546" y="1987402"/>
                </a:lnTo>
                <a:lnTo>
                  <a:pt x="1984007" y="1984862"/>
                </a:lnTo>
                <a:close/>
              </a:path>
              <a:path w="2266315" h="2266950">
                <a:moveTo>
                  <a:pt x="1981468" y="1982322"/>
                </a:moveTo>
                <a:lnTo>
                  <a:pt x="1963147" y="1982322"/>
                </a:lnTo>
                <a:lnTo>
                  <a:pt x="1964418" y="1983592"/>
                </a:lnTo>
                <a:lnTo>
                  <a:pt x="1982738" y="1983592"/>
                </a:lnTo>
                <a:lnTo>
                  <a:pt x="1981468" y="1982322"/>
                </a:lnTo>
                <a:close/>
              </a:path>
              <a:path w="2266315" h="2266950">
                <a:moveTo>
                  <a:pt x="1977660" y="1978512"/>
                </a:moveTo>
                <a:lnTo>
                  <a:pt x="1959335" y="1978512"/>
                </a:lnTo>
                <a:lnTo>
                  <a:pt x="1961876" y="1981052"/>
                </a:lnTo>
                <a:lnTo>
                  <a:pt x="1980199" y="1981052"/>
                </a:lnTo>
                <a:lnTo>
                  <a:pt x="1977660" y="1978512"/>
                </a:lnTo>
                <a:close/>
              </a:path>
              <a:path w="2266315" h="2266950">
                <a:moveTo>
                  <a:pt x="1975121" y="1975972"/>
                </a:moveTo>
                <a:lnTo>
                  <a:pt x="1956794" y="1975972"/>
                </a:lnTo>
                <a:lnTo>
                  <a:pt x="1958065" y="1977242"/>
                </a:lnTo>
                <a:lnTo>
                  <a:pt x="1976390" y="1977242"/>
                </a:lnTo>
                <a:lnTo>
                  <a:pt x="1975121" y="1975972"/>
                </a:lnTo>
                <a:close/>
              </a:path>
              <a:path w="2266315" h="2266950">
                <a:moveTo>
                  <a:pt x="1968774" y="1969622"/>
                </a:moveTo>
                <a:lnTo>
                  <a:pt x="1950442" y="1969622"/>
                </a:lnTo>
                <a:lnTo>
                  <a:pt x="1955524" y="1974702"/>
                </a:lnTo>
                <a:lnTo>
                  <a:pt x="1973851" y="1974702"/>
                </a:lnTo>
                <a:lnTo>
                  <a:pt x="1968774" y="1969622"/>
                </a:lnTo>
                <a:close/>
              </a:path>
              <a:path w="2266315" h="2266950">
                <a:moveTo>
                  <a:pt x="1964965" y="1965812"/>
                </a:moveTo>
                <a:lnTo>
                  <a:pt x="1946630" y="1965812"/>
                </a:lnTo>
                <a:lnTo>
                  <a:pt x="1949171" y="1968352"/>
                </a:lnTo>
                <a:lnTo>
                  <a:pt x="1967504" y="1968352"/>
                </a:lnTo>
                <a:lnTo>
                  <a:pt x="1964965" y="1965812"/>
                </a:lnTo>
                <a:close/>
              </a:path>
              <a:path w="2266315" h="2266950">
                <a:moveTo>
                  <a:pt x="1962426" y="1963272"/>
                </a:moveTo>
                <a:lnTo>
                  <a:pt x="1944089" y="1963272"/>
                </a:lnTo>
                <a:lnTo>
                  <a:pt x="1945359" y="1964542"/>
                </a:lnTo>
                <a:lnTo>
                  <a:pt x="1963696" y="1964542"/>
                </a:lnTo>
                <a:lnTo>
                  <a:pt x="1962426" y="1963272"/>
                </a:lnTo>
                <a:close/>
              </a:path>
              <a:path w="2266315" h="2266950">
                <a:moveTo>
                  <a:pt x="1958618" y="1959462"/>
                </a:moveTo>
                <a:lnTo>
                  <a:pt x="1940277" y="1959462"/>
                </a:lnTo>
                <a:lnTo>
                  <a:pt x="1942818" y="1962002"/>
                </a:lnTo>
                <a:lnTo>
                  <a:pt x="1961157" y="1962002"/>
                </a:lnTo>
                <a:lnTo>
                  <a:pt x="1958618" y="1959462"/>
                </a:lnTo>
                <a:close/>
              </a:path>
              <a:path w="2266315" h="2266950">
                <a:moveTo>
                  <a:pt x="1956079" y="1956922"/>
                </a:moveTo>
                <a:lnTo>
                  <a:pt x="1937736" y="1956922"/>
                </a:lnTo>
                <a:lnTo>
                  <a:pt x="1939007" y="1958192"/>
                </a:lnTo>
                <a:lnTo>
                  <a:pt x="1957348" y="1958192"/>
                </a:lnTo>
                <a:lnTo>
                  <a:pt x="1956079" y="1956922"/>
                </a:lnTo>
                <a:close/>
              </a:path>
              <a:path w="2266315" h="2266950">
                <a:moveTo>
                  <a:pt x="1952271" y="1953112"/>
                </a:moveTo>
                <a:lnTo>
                  <a:pt x="1933924" y="1953112"/>
                </a:lnTo>
                <a:lnTo>
                  <a:pt x="1936466" y="1955652"/>
                </a:lnTo>
                <a:lnTo>
                  <a:pt x="1954810" y="1955652"/>
                </a:lnTo>
                <a:lnTo>
                  <a:pt x="1952271" y="1953112"/>
                </a:lnTo>
                <a:close/>
              </a:path>
              <a:path w="2266315" h="2266950">
                <a:moveTo>
                  <a:pt x="1949732" y="1950572"/>
                </a:moveTo>
                <a:lnTo>
                  <a:pt x="1931383" y="1950572"/>
                </a:lnTo>
                <a:lnTo>
                  <a:pt x="1932654" y="1951842"/>
                </a:lnTo>
                <a:lnTo>
                  <a:pt x="1951001" y="1951842"/>
                </a:lnTo>
                <a:lnTo>
                  <a:pt x="1949732" y="1950572"/>
                </a:lnTo>
                <a:close/>
              </a:path>
              <a:path w="2266315" h="2266950">
                <a:moveTo>
                  <a:pt x="1945923" y="1946762"/>
                </a:moveTo>
                <a:lnTo>
                  <a:pt x="1927572" y="1946762"/>
                </a:lnTo>
                <a:lnTo>
                  <a:pt x="1930113" y="1949302"/>
                </a:lnTo>
                <a:lnTo>
                  <a:pt x="1948462" y="1949302"/>
                </a:lnTo>
                <a:lnTo>
                  <a:pt x="1945923" y="1946762"/>
                </a:lnTo>
                <a:close/>
              </a:path>
              <a:path w="2266315" h="2266950">
                <a:moveTo>
                  <a:pt x="1943384" y="1944222"/>
                </a:moveTo>
                <a:lnTo>
                  <a:pt x="1925031" y="1944222"/>
                </a:lnTo>
                <a:lnTo>
                  <a:pt x="1926301" y="1945492"/>
                </a:lnTo>
                <a:lnTo>
                  <a:pt x="1944654" y="1945492"/>
                </a:lnTo>
                <a:lnTo>
                  <a:pt x="1943384" y="1944222"/>
                </a:lnTo>
                <a:close/>
              </a:path>
              <a:path w="2266315" h="2266950">
                <a:moveTo>
                  <a:pt x="1939576" y="1940412"/>
                </a:moveTo>
                <a:lnTo>
                  <a:pt x="1921219" y="1940412"/>
                </a:lnTo>
                <a:lnTo>
                  <a:pt x="1923760" y="1942952"/>
                </a:lnTo>
                <a:lnTo>
                  <a:pt x="1942115" y="1942952"/>
                </a:lnTo>
                <a:lnTo>
                  <a:pt x="1939576" y="1940412"/>
                </a:lnTo>
                <a:close/>
              </a:path>
              <a:path w="2266315" h="2266950">
                <a:moveTo>
                  <a:pt x="1937037" y="1937872"/>
                </a:moveTo>
                <a:lnTo>
                  <a:pt x="1918678" y="1937872"/>
                </a:lnTo>
                <a:lnTo>
                  <a:pt x="1919948" y="1939142"/>
                </a:lnTo>
                <a:lnTo>
                  <a:pt x="1938307" y="1939142"/>
                </a:lnTo>
                <a:lnTo>
                  <a:pt x="1937037" y="1937872"/>
                </a:lnTo>
                <a:close/>
              </a:path>
              <a:path w="2266315" h="2266950">
                <a:moveTo>
                  <a:pt x="1933229" y="1934062"/>
                </a:moveTo>
                <a:lnTo>
                  <a:pt x="1914866" y="1934062"/>
                </a:lnTo>
                <a:lnTo>
                  <a:pt x="1917407" y="1936602"/>
                </a:lnTo>
                <a:lnTo>
                  <a:pt x="1935768" y="1936602"/>
                </a:lnTo>
                <a:lnTo>
                  <a:pt x="1933229" y="1934062"/>
                </a:lnTo>
                <a:close/>
              </a:path>
              <a:path w="2266315" h="2266950">
                <a:moveTo>
                  <a:pt x="1930690" y="1931522"/>
                </a:moveTo>
                <a:lnTo>
                  <a:pt x="1912325" y="1931522"/>
                </a:lnTo>
                <a:lnTo>
                  <a:pt x="1913596" y="1932792"/>
                </a:lnTo>
                <a:lnTo>
                  <a:pt x="1931959" y="1932792"/>
                </a:lnTo>
                <a:lnTo>
                  <a:pt x="1930690" y="1931522"/>
                </a:lnTo>
                <a:close/>
              </a:path>
              <a:path w="2266315" h="2266950">
                <a:moveTo>
                  <a:pt x="1926882" y="1927712"/>
                </a:moveTo>
                <a:lnTo>
                  <a:pt x="1908513" y="1927712"/>
                </a:lnTo>
                <a:lnTo>
                  <a:pt x="1911055" y="1930252"/>
                </a:lnTo>
                <a:lnTo>
                  <a:pt x="1929420" y="1930252"/>
                </a:lnTo>
                <a:lnTo>
                  <a:pt x="1926882" y="1927712"/>
                </a:lnTo>
                <a:close/>
              </a:path>
              <a:path w="2266315" h="2266950">
                <a:moveTo>
                  <a:pt x="1924343" y="1925172"/>
                </a:moveTo>
                <a:lnTo>
                  <a:pt x="1905972" y="1925172"/>
                </a:lnTo>
                <a:lnTo>
                  <a:pt x="1907243" y="1926442"/>
                </a:lnTo>
                <a:lnTo>
                  <a:pt x="1925612" y="1926442"/>
                </a:lnTo>
                <a:lnTo>
                  <a:pt x="1924343" y="1925172"/>
                </a:lnTo>
                <a:close/>
              </a:path>
              <a:path w="2266315" h="2266950">
                <a:moveTo>
                  <a:pt x="1920534" y="1921362"/>
                </a:moveTo>
                <a:lnTo>
                  <a:pt x="1902161" y="1921362"/>
                </a:lnTo>
                <a:lnTo>
                  <a:pt x="1904702" y="1923902"/>
                </a:lnTo>
                <a:lnTo>
                  <a:pt x="1923073" y="1923902"/>
                </a:lnTo>
                <a:lnTo>
                  <a:pt x="1920534" y="1921362"/>
                </a:lnTo>
                <a:close/>
              </a:path>
              <a:path w="2266315" h="2266950">
                <a:moveTo>
                  <a:pt x="1917995" y="1918822"/>
                </a:moveTo>
                <a:lnTo>
                  <a:pt x="1899620" y="1918822"/>
                </a:lnTo>
                <a:lnTo>
                  <a:pt x="1900890" y="1920092"/>
                </a:lnTo>
                <a:lnTo>
                  <a:pt x="1919265" y="1920092"/>
                </a:lnTo>
                <a:lnTo>
                  <a:pt x="1917995" y="1918822"/>
                </a:lnTo>
                <a:close/>
              </a:path>
              <a:path w="2266315" h="2266950">
                <a:moveTo>
                  <a:pt x="1914187" y="1915012"/>
                </a:moveTo>
                <a:lnTo>
                  <a:pt x="1895808" y="1915012"/>
                </a:lnTo>
                <a:lnTo>
                  <a:pt x="1898349" y="1917552"/>
                </a:lnTo>
                <a:lnTo>
                  <a:pt x="1916726" y="1917552"/>
                </a:lnTo>
                <a:lnTo>
                  <a:pt x="1914187" y="1915012"/>
                </a:lnTo>
                <a:close/>
              </a:path>
              <a:path w="2266315" h="2266950">
                <a:moveTo>
                  <a:pt x="1911648" y="1912472"/>
                </a:moveTo>
                <a:lnTo>
                  <a:pt x="1893267" y="1912472"/>
                </a:lnTo>
                <a:lnTo>
                  <a:pt x="1894537" y="1913742"/>
                </a:lnTo>
                <a:lnTo>
                  <a:pt x="1912918" y="1913742"/>
                </a:lnTo>
                <a:lnTo>
                  <a:pt x="1911648" y="1912472"/>
                </a:lnTo>
                <a:close/>
              </a:path>
              <a:path w="2266315" h="2266950">
                <a:moveTo>
                  <a:pt x="1905301" y="1906122"/>
                </a:moveTo>
                <a:lnTo>
                  <a:pt x="1886914" y="1906122"/>
                </a:lnTo>
                <a:lnTo>
                  <a:pt x="1891996" y="1911202"/>
                </a:lnTo>
                <a:lnTo>
                  <a:pt x="1910379" y="1911202"/>
                </a:lnTo>
                <a:lnTo>
                  <a:pt x="1905301" y="1906122"/>
                </a:lnTo>
                <a:close/>
              </a:path>
              <a:path w="2266315" h="2266950">
                <a:moveTo>
                  <a:pt x="1898954" y="1899772"/>
                </a:moveTo>
                <a:lnTo>
                  <a:pt x="1880561" y="1899772"/>
                </a:lnTo>
                <a:lnTo>
                  <a:pt x="1885644" y="1904852"/>
                </a:lnTo>
                <a:lnTo>
                  <a:pt x="1904031" y="1904852"/>
                </a:lnTo>
                <a:lnTo>
                  <a:pt x="1898954" y="1899772"/>
                </a:lnTo>
                <a:close/>
              </a:path>
              <a:path w="2266315" h="2266950">
                <a:moveTo>
                  <a:pt x="1892606" y="1893422"/>
                </a:moveTo>
                <a:lnTo>
                  <a:pt x="1874209" y="1893422"/>
                </a:lnTo>
                <a:lnTo>
                  <a:pt x="1879291" y="1898502"/>
                </a:lnTo>
                <a:lnTo>
                  <a:pt x="1897684" y="1898502"/>
                </a:lnTo>
                <a:lnTo>
                  <a:pt x="1892606" y="1893422"/>
                </a:lnTo>
                <a:close/>
              </a:path>
              <a:path w="2266315" h="2266950">
                <a:moveTo>
                  <a:pt x="1886259" y="1887072"/>
                </a:moveTo>
                <a:lnTo>
                  <a:pt x="1867856" y="1887072"/>
                </a:lnTo>
                <a:lnTo>
                  <a:pt x="1872938" y="1892152"/>
                </a:lnTo>
                <a:lnTo>
                  <a:pt x="1891337" y="1892152"/>
                </a:lnTo>
                <a:lnTo>
                  <a:pt x="1886259" y="1887072"/>
                </a:lnTo>
                <a:close/>
              </a:path>
              <a:path w="2266315" h="2266950">
                <a:moveTo>
                  <a:pt x="1879912" y="1880722"/>
                </a:moveTo>
                <a:lnTo>
                  <a:pt x="1861503" y="1880722"/>
                </a:lnTo>
                <a:lnTo>
                  <a:pt x="1866585" y="1885802"/>
                </a:lnTo>
                <a:lnTo>
                  <a:pt x="1884990" y="1885802"/>
                </a:lnTo>
                <a:lnTo>
                  <a:pt x="1879912" y="1880722"/>
                </a:lnTo>
                <a:close/>
              </a:path>
              <a:path w="2266315" h="2266950">
                <a:moveTo>
                  <a:pt x="1873565" y="1874372"/>
                </a:moveTo>
                <a:lnTo>
                  <a:pt x="1855150" y="1874372"/>
                </a:lnTo>
                <a:lnTo>
                  <a:pt x="1860233" y="1879452"/>
                </a:lnTo>
                <a:lnTo>
                  <a:pt x="1878642" y="1879452"/>
                </a:lnTo>
                <a:lnTo>
                  <a:pt x="1873565" y="1874372"/>
                </a:lnTo>
                <a:close/>
              </a:path>
              <a:path w="2266315" h="2266950">
                <a:moveTo>
                  <a:pt x="1867217" y="1868022"/>
                </a:moveTo>
                <a:lnTo>
                  <a:pt x="1848798" y="1868022"/>
                </a:lnTo>
                <a:lnTo>
                  <a:pt x="1853880" y="1873102"/>
                </a:lnTo>
                <a:lnTo>
                  <a:pt x="1872295" y="1873102"/>
                </a:lnTo>
                <a:lnTo>
                  <a:pt x="1867217" y="1868022"/>
                </a:lnTo>
                <a:close/>
              </a:path>
              <a:path w="2266315" h="2266950">
                <a:moveTo>
                  <a:pt x="1862139" y="1862942"/>
                </a:moveTo>
                <a:lnTo>
                  <a:pt x="1843716" y="1862942"/>
                </a:lnTo>
                <a:lnTo>
                  <a:pt x="1847527" y="1866752"/>
                </a:lnTo>
                <a:lnTo>
                  <a:pt x="1865948" y="1866752"/>
                </a:lnTo>
                <a:lnTo>
                  <a:pt x="1862139" y="1862942"/>
                </a:lnTo>
                <a:close/>
              </a:path>
              <a:path w="2266315" h="2266950">
                <a:moveTo>
                  <a:pt x="1855792" y="1856592"/>
                </a:moveTo>
                <a:lnTo>
                  <a:pt x="1837363" y="1856592"/>
                </a:lnTo>
                <a:lnTo>
                  <a:pt x="1842445" y="1861672"/>
                </a:lnTo>
                <a:lnTo>
                  <a:pt x="1860870" y="1861672"/>
                </a:lnTo>
                <a:lnTo>
                  <a:pt x="1855792" y="1856592"/>
                </a:lnTo>
                <a:close/>
              </a:path>
              <a:path w="2266315" h="2266950">
                <a:moveTo>
                  <a:pt x="1849445" y="1850242"/>
                </a:moveTo>
                <a:lnTo>
                  <a:pt x="1831010" y="1850242"/>
                </a:lnTo>
                <a:lnTo>
                  <a:pt x="1836092" y="1855322"/>
                </a:lnTo>
                <a:lnTo>
                  <a:pt x="1854523" y="1855322"/>
                </a:lnTo>
                <a:lnTo>
                  <a:pt x="1849445" y="1850242"/>
                </a:lnTo>
                <a:close/>
              </a:path>
              <a:path w="2266315" h="2266950">
                <a:moveTo>
                  <a:pt x="1843098" y="1843892"/>
                </a:moveTo>
                <a:lnTo>
                  <a:pt x="1824657" y="1843892"/>
                </a:lnTo>
                <a:lnTo>
                  <a:pt x="1829740" y="1848972"/>
                </a:lnTo>
                <a:lnTo>
                  <a:pt x="1848175" y="1848972"/>
                </a:lnTo>
                <a:lnTo>
                  <a:pt x="1843098" y="1843892"/>
                </a:lnTo>
                <a:close/>
              </a:path>
              <a:path w="2266315" h="2266950">
                <a:moveTo>
                  <a:pt x="1836750" y="1837542"/>
                </a:moveTo>
                <a:lnTo>
                  <a:pt x="1818305" y="1837542"/>
                </a:lnTo>
                <a:lnTo>
                  <a:pt x="1823387" y="1842622"/>
                </a:lnTo>
                <a:lnTo>
                  <a:pt x="1841828" y="1842622"/>
                </a:lnTo>
                <a:lnTo>
                  <a:pt x="1836750" y="1837542"/>
                </a:lnTo>
                <a:close/>
              </a:path>
              <a:path w="2266315" h="2266950">
                <a:moveTo>
                  <a:pt x="1830403" y="1831192"/>
                </a:moveTo>
                <a:lnTo>
                  <a:pt x="1811952" y="1831192"/>
                </a:lnTo>
                <a:lnTo>
                  <a:pt x="1817034" y="1836272"/>
                </a:lnTo>
                <a:lnTo>
                  <a:pt x="1835481" y="1836272"/>
                </a:lnTo>
                <a:lnTo>
                  <a:pt x="1830403" y="1831192"/>
                </a:lnTo>
                <a:close/>
              </a:path>
              <a:path w="2266315" h="2266950">
                <a:moveTo>
                  <a:pt x="1824056" y="1824842"/>
                </a:moveTo>
                <a:lnTo>
                  <a:pt x="1805599" y="1824842"/>
                </a:lnTo>
                <a:lnTo>
                  <a:pt x="1810681" y="1829922"/>
                </a:lnTo>
                <a:lnTo>
                  <a:pt x="1829134" y="1829922"/>
                </a:lnTo>
                <a:lnTo>
                  <a:pt x="1824056" y="1824842"/>
                </a:lnTo>
                <a:close/>
              </a:path>
              <a:path w="2266315" h="2266950">
                <a:moveTo>
                  <a:pt x="1817709" y="1818492"/>
                </a:moveTo>
                <a:lnTo>
                  <a:pt x="1799246" y="1818492"/>
                </a:lnTo>
                <a:lnTo>
                  <a:pt x="1804329" y="1823572"/>
                </a:lnTo>
                <a:lnTo>
                  <a:pt x="1822786" y="1823572"/>
                </a:lnTo>
                <a:lnTo>
                  <a:pt x="1817709" y="1818492"/>
                </a:lnTo>
                <a:close/>
              </a:path>
              <a:path w="2266315" h="2266950">
                <a:moveTo>
                  <a:pt x="1811361" y="1812142"/>
                </a:moveTo>
                <a:lnTo>
                  <a:pt x="1792894" y="1812142"/>
                </a:lnTo>
                <a:lnTo>
                  <a:pt x="1797976" y="1817222"/>
                </a:lnTo>
                <a:lnTo>
                  <a:pt x="1816439" y="1817222"/>
                </a:lnTo>
                <a:lnTo>
                  <a:pt x="1811361" y="1812142"/>
                </a:lnTo>
                <a:close/>
              </a:path>
              <a:path w="2266315" h="2266950">
                <a:moveTo>
                  <a:pt x="1805014" y="1805792"/>
                </a:moveTo>
                <a:lnTo>
                  <a:pt x="1786541" y="1805792"/>
                </a:lnTo>
                <a:lnTo>
                  <a:pt x="1791623" y="1810872"/>
                </a:lnTo>
                <a:lnTo>
                  <a:pt x="1810092" y="1810872"/>
                </a:lnTo>
                <a:lnTo>
                  <a:pt x="1805014" y="1805792"/>
                </a:lnTo>
                <a:close/>
              </a:path>
              <a:path w="2266315" h="2266950">
                <a:moveTo>
                  <a:pt x="1798667" y="1799442"/>
                </a:moveTo>
                <a:lnTo>
                  <a:pt x="1780188" y="1799442"/>
                </a:lnTo>
                <a:lnTo>
                  <a:pt x="1785270" y="1804522"/>
                </a:lnTo>
                <a:lnTo>
                  <a:pt x="1803745" y="1804522"/>
                </a:lnTo>
                <a:lnTo>
                  <a:pt x="1798667" y="1799442"/>
                </a:lnTo>
                <a:close/>
              </a:path>
              <a:path w="2266315" h="2266950">
                <a:moveTo>
                  <a:pt x="1792320" y="1793092"/>
                </a:moveTo>
                <a:lnTo>
                  <a:pt x="1773835" y="1793092"/>
                </a:lnTo>
                <a:lnTo>
                  <a:pt x="1778918" y="1798172"/>
                </a:lnTo>
                <a:lnTo>
                  <a:pt x="1797397" y="1798172"/>
                </a:lnTo>
                <a:lnTo>
                  <a:pt x="1792320" y="1793092"/>
                </a:lnTo>
                <a:close/>
              </a:path>
              <a:path w="2266315" h="2266950">
                <a:moveTo>
                  <a:pt x="1785972" y="1786742"/>
                </a:moveTo>
                <a:lnTo>
                  <a:pt x="1767483" y="1786742"/>
                </a:lnTo>
                <a:lnTo>
                  <a:pt x="1772565" y="1791822"/>
                </a:lnTo>
                <a:lnTo>
                  <a:pt x="1791050" y="1791822"/>
                </a:lnTo>
                <a:lnTo>
                  <a:pt x="1785972" y="1786742"/>
                </a:lnTo>
                <a:close/>
              </a:path>
              <a:path w="2266315" h="2266950">
                <a:moveTo>
                  <a:pt x="1779625" y="1780392"/>
                </a:moveTo>
                <a:lnTo>
                  <a:pt x="1761130" y="1780392"/>
                </a:lnTo>
                <a:lnTo>
                  <a:pt x="1766212" y="1785472"/>
                </a:lnTo>
                <a:lnTo>
                  <a:pt x="1784703" y="1785472"/>
                </a:lnTo>
                <a:lnTo>
                  <a:pt x="1779625" y="1780392"/>
                </a:lnTo>
                <a:close/>
              </a:path>
              <a:path w="2266315" h="2266950">
                <a:moveTo>
                  <a:pt x="1773278" y="1774042"/>
                </a:moveTo>
                <a:lnTo>
                  <a:pt x="1754777" y="1774042"/>
                </a:lnTo>
                <a:lnTo>
                  <a:pt x="1759859" y="1779122"/>
                </a:lnTo>
                <a:lnTo>
                  <a:pt x="1778356" y="1779122"/>
                </a:lnTo>
                <a:lnTo>
                  <a:pt x="1773278" y="1774042"/>
                </a:lnTo>
                <a:close/>
              </a:path>
              <a:path w="2266315" h="2266950">
                <a:moveTo>
                  <a:pt x="1766930" y="1767692"/>
                </a:moveTo>
                <a:lnTo>
                  <a:pt x="1748425" y="1767692"/>
                </a:lnTo>
                <a:lnTo>
                  <a:pt x="1753507" y="1772772"/>
                </a:lnTo>
                <a:lnTo>
                  <a:pt x="1772008" y="1772772"/>
                </a:lnTo>
                <a:lnTo>
                  <a:pt x="1766930" y="1767692"/>
                </a:lnTo>
                <a:close/>
              </a:path>
              <a:path w="2266315" h="2266950">
                <a:moveTo>
                  <a:pt x="1760583" y="1761342"/>
                </a:moveTo>
                <a:lnTo>
                  <a:pt x="1742072" y="1761342"/>
                </a:lnTo>
                <a:lnTo>
                  <a:pt x="1747154" y="1766422"/>
                </a:lnTo>
                <a:lnTo>
                  <a:pt x="1765661" y="1766422"/>
                </a:lnTo>
                <a:lnTo>
                  <a:pt x="1760583" y="1761342"/>
                </a:lnTo>
                <a:close/>
              </a:path>
              <a:path w="2266315" h="2266950">
                <a:moveTo>
                  <a:pt x="1754236" y="1754992"/>
                </a:moveTo>
                <a:lnTo>
                  <a:pt x="1735719" y="1754992"/>
                </a:lnTo>
                <a:lnTo>
                  <a:pt x="1740801" y="1760072"/>
                </a:lnTo>
                <a:lnTo>
                  <a:pt x="1759314" y="1760072"/>
                </a:lnTo>
                <a:lnTo>
                  <a:pt x="1754236" y="1754992"/>
                </a:lnTo>
                <a:close/>
              </a:path>
              <a:path w="2266315" h="2266950">
                <a:moveTo>
                  <a:pt x="1747889" y="1748642"/>
                </a:moveTo>
                <a:lnTo>
                  <a:pt x="1729366" y="1748642"/>
                </a:lnTo>
                <a:lnTo>
                  <a:pt x="1734449" y="1753722"/>
                </a:lnTo>
                <a:lnTo>
                  <a:pt x="1752966" y="1753722"/>
                </a:lnTo>
                <a:lnTo>
                  <a:pt x="1747889" y="1748642"/>
                </a:lnTo>
                <a:close/>
              </a:path>
              <a:path w="2266315" h="2266950">
                <a:moveTo>
                  <a:pt x="1741541" y="1742292"/>
                </a:moveTo>
                <a:lnTo>
                  <a:pt x="1723014" y="1742292"/>
                </a:lnTo>
                <a:lnTo>
                  <a:pt x="1728096" y="1747372"/>
                </a:lnTo>
                <a:lnTo>
                  <a:pt x="1746619" y="1747372"/>
                </a:lnTo>
                <a:lnTo>
                  <a:pt x="1741541" y="1742292"/>
                </a:lnTo>
                <a:close/>
              </a:path>
              <a:path w="2266315" h="2266950">
                <a:moveTo>
                  <a:pt x="1735194" y="1735942"/>
                </a:moveTo>
                <a:lnTo>
                  <a:pt x="1716661" y="1735942"/>
                </a:lnTo>
                <a:lnTo>
                  <a:pt x="1721743" y="1741022"/>
                </a:lnTo>
                <a:lnTo>
                  <a:pt x="1740272" y="1741022"/>
                </a:lnTo>
                <a:lnTo>
                  <a:pt x="1735194" y="1735942"/>
                </a:lnTo>
                <a:close/>
              </a:path>
              <a:path w="2266315" h="2266950">
                <a:moveTo>
                  <a:pt x="1728847" y="1729592"/>
                </a:moveTo>
                <a:lnTo>
                  <a:pt x="1710308" y="1729592"/>
                </a:lnTo>
                <a:lnTo>
                  <a:pt x="1715390" y="1734672"/>
                </a:lnTo>
                <a:lnTo>
                  <a:pt x="1733925" y="1734672"/>
                </a:lnTo>
                <a:lnTo>
                  <a:pt x="1728847" y="1729592"/>
                </a:lnTo>
                <a:close/>
              </a:path>
              <a:path w="2266315" h="2266950">
                <a:moveTo>
                  <a:pt x="1722500" y="1723242"/>
                </a:moveTo>
                <a:lnTo>
                  <a:pt x="1703955" y="1723242"/>
                </a:lnTo>
                <a:lnTo>
                  <a:pt x="1709038" y="1728322"/>
                </a:lnTo>
                <a:lnTo>
                  <a:pt x="1727577" y="1728322"/>
                </a:lnTo>
                <a:lnTo>
                  <a:pt x="1722500" y="1723242"/>
                </a:lnTo>
                <a:close/>
              </a:path>
              <a:path w="2266315" h="2266950">
                <a:moveTo>
                  <a:pt x="1716152" y="1716892"/>
                </a:moveTo>
                <a:lnTo>
                  <a:pt x="1697603" y="1716892"/>
                </a:lnTo>
                <a:lnTo>
                  <a:pt x="1702685" y="1721972"/>
                </a:lnTo>
                <a:lnTo>
                  <a:pt x="1721230" y="1721972"/>
                </a:lnTo>
                <a:lnTo>
                  <a:pt x="1716152" y="1716892"/>
                </a:lnTo>
                <a:close/>
              </a:path>
              <a:path w="2266315" h="2266950">
                <a:moveTo>
                  <a:pt x="1709805" y="1710542"/>
                </a:moveTo>
                <a:lnTo>
                  <a:pt x="1691250" y="1710542"/>
                </a:lnTo>
                <a:lnTo>
                  <a:pt x="1696332" y="1715622"/>
                </a:lnTo>
                <a:lnTo>
                  <a:pt x="1714883" y="1715622"/>
                </a:lnTo>
                <a:lnTo>
                  <a:pt x="1709805" y="1710542"/>
                </a:lnTo>
                <a:close/>
              </a:path>
              <a:path w="2266315" h="2266950">
                <a:moveTo>
                  <a:pt x="1703458" y="1704192"/>
                </a:moveTo>
                <a:lnTo>
                  <a:pt x="1684897" y="1704192"/>
                </a:lnTo>
                <a:lnTo>
                  <a:pt x="1689979" y="1709272"/>
                </a:lnTo>
                <a:lnTo>
                  <a:pt x="1708536" y="1709272"/>
                </a:lnTo>
                <a:lnTo>
                  <a:pt x="1703458" y="1704192"/>
                </a:lnTo>
                <a:close/>
              </a:path>
              <a:path w="2266315" h="2266950">
                <a:moveTo>
                  <a:pt x="1697111" y="1697842"/>
                </a:moveTo>
                <a:lnTo>
                  <a:pt x="1678544" y="1697842"/>
                </a:lnTo>
                <a:lnTo>
                  <a:pt x="1683627" y="1702922"/>
                </a:lnTo>
                <a:lnTo>
                  <a:pt x="1702188" y="1702922"/>
                </a:lnTo>
                <a:lnTo>
                  <a:pt x="1697111" y="1697842"/>
                </a:lnTo>
                <a:close/>
              </a:path>
              <a:path w="2266315" h="2266950">
                <a:moveTo>
                  <a:pt x="1690763" y="1691492"/>
                </a:moveTo>
                <a:lnTo>
                  <a:pt x="1672192" y="1691492"/>
                </a:lnTo>
                <a:lnTo>
                  <a:pt x="1677274" y="1696572"/>
                </a:lnTo>
                <a:lnTo>
                  <a:pt x="1695841" y="1696572"/>
                </a:lnTo>
                <a:lnTo>
                  <a:pt x="1690763" y="1691492"/>
                </a:lnTo>
                <a:close/>
              </a:path>
              <a:path w="2266315" h="2266950">
                <a:moveTo>
                  <a:pt x="1684416" y="1685142"/>
                </a:moveTo>
                <a:lnTo>
                  <a:pt x="1665839" y="1685142"/>
                </a:lnTo>
                <a:lnTo>
                  <a:pt x="1670921" y="1690222"/>
                </a:lnTo>
                <a:lnTo>
                  <a:pt x="1689494" y="1690222"/>
                </a:lnTo>
                <a:lnTo>
                  <a:pt x="1684416" y="1685142"/>
                </a:lnTo>
                <a:close/>
              </a:path>
              <a:path w="2266315" h="2266950">
                <a:moveTo>
                  <a:pt x="1678069" y="1678792"/>
                </a:moveTo>
                <a:lnTo>
                  <a:pt x="1659486" y="1678792"/>
                </a:lnTo>
                <a:lnTo>
                  <a:pt x="1664568" y="1683872"/>
                </a:lnTo>
                <a:lnTo>
                  <a:pt x="1683147" y="1683872"/>
                </a:lnTo>
                <a:lnTo>
                  <a:pt x="1678069" y="1678792"/>
                </a:lnTo>
                <a:close/>
              </a:path>
              <a:path w="2266315" h="2266950">
                <a:moveTo>
                  <a:pt x="1671722" y="1672442"/>
                </a:moveTo>
                <a:lnTo>
                  <a:pt x="1653133" y="1672442"/>
                </a:lnTo>
                <a:lnTo>
                  <a:pt x="1658216" y="1677522"/>
                </a:lnTo>
                <a:lnTo>
                  <a:pt x="1676799" y="1677522"/>
                </a:lnTo>
                <a:lnTo>
                  <a:pt x="1671722" y="1672442"/>
                </a:lnTo>
                <a:close/>
              </a:path>
              <a:path w="2266315" h="2266950">
                <a:moveTo>
                  <a:pt x="1665374" y="1666092"/>
                </a:moveTo>
                <a:lnTo>
                  <a:pt x="1646781" y="1666092"/>
                </a:lnTo>
                <a:lnTo>
                  <a:pt x="1651863" y="1671172"/>
                </a:lnTo>
                <a:lnTo>
                  <a:pt x="1670452" y="1671172"/>
                </a:lnTo>
                <a:lnTo>
                  <a:pt x="1665374" y="1666092"/>
                </a:lnTo>
                <a:close/>
              </a:path>
              <a:path w="2266315" h="2266950">
                <a:moveTo>
                  <a:pt x="1457184" y="1457812"/>
                </a:moveTo>
                <a:lnTo>
                  <a:pt x="1438411" y="1457812"/>
                </a:lnTo>
                <a:lnTo>
                  <a:pt x="1645510" y="1664822"/>
                </a:lnTo>
                <a:lnTo>
                  <a:pt x="1664105" y="1664822"/>
                </a:lnTo>
                <a:lnTo>
                  <a:pt x="1457184" y="1457812"/>
                </a:lnTo>
                <a:close/>
              </a:path>
              <a:path w="2266315" h="2266950">
                <a:moveTo>
                  <a:pt x="2152844" y="2153772"/>
                </a:moveTo>
                <a:lnTo>
                  <a:pt x="2134671" y="2153772"/>
                </a:lnTo>
                <a:lnTo>
                  <a:pt x="2184222" y="2203302"/>
                </a:lnTo>
                <a:lnTo>
                  <a:pt x="2202353" y="2203302"/>
                </a:lnTo>
                <a:lnTo>
                  <a:pt x="2152844" y="2153772"/>
                </a:lnTo>
                <a:close/>
              </a:path>
              <a:path w="2266315" h="2266950">
                <a:moveTo>
                  <a:pt x="2202353" y="2203302"/>
                </a:moveTo>
                <a:lnTo>
                  <a:pt x="2184222" y="2203302"/>
                </a:lnTo>
                <a:lnTo>
                  <a:pt x="2247750" y="2266802"/>
                </a:lnTo>
                <a:lnTo>
                  <a:pt x="2265826" y="2266802"/>
                </a:lnTo>
                <a:lnTo>
                  <a:pt x="2202353" y="2203302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0" y="4263390"/>
            <a:ext cx="2247900" cy="2589530"/>
          </a:xfrm>
          <a:custGeom>
            <a:avLst/>
            <a:gdLst/>
            <a:ahLst/>
            <a:cxnLst/>
            <a:rect l="l" t="t" r="r" b="b"/>
            <a:pathLst>
              <a:path w="2247900" h="2589529">
                <a:moveTo>
                  <a:pt x="361950" y="0"/>
                </a:moveTo>
                <a:lnTo>
                  <a:pt x="0" y="0"/>
                </a:lnTo>
                <a:lnTo>
                  <a:pt x="0" y="6349"/>
                </a:lnTo>
                <a:lnTo>
                  <a:pt x="367030" y="6349"/>
                </a:lnTo>
                <a:lnTo>
                  <a:pt x="367030" y="5079"/>
                </a:lnTo>
                <a:lnTo>
                  <a:pt x="365760" y="5079"/>
                </a:lnTo>
                <a:lnTo>
                  <a:pt x="365760" y="3809"/>
                </a:lnTo>
                <a:lnTo>
                  <a:pt x="364490" y="3809"/>
                </a:lnTo>
                <a:lnTo>
                  <a:pt x="364490" y="2539"/>
                </a:lnTo>
                <a:lnTo>
                  <a:pt x="363220" y="2539"/>
                </a:lnTo>
                <a:lnTo>
                  <a:pt x="363220" y="1269"/>
                </a:lnTo>
                <a:lnTo>
                  <a:pt x="361950" y="1269"/>
                </a:lnTo>
                <a:lnTo>
                  <a:pt x="361950" y="0"/>
                </a:lnTo>
                <a:close/>
              </a:path>
              <a:path w="2247900" h="2589529">
                <a:moveTo>
                  <a:pt x="0" y="342747"/>
                </a:moveTo>
                <a:lnTo>
                  <a:pt x="0" y="342899"/>
                </a:lnTo>
                <a:lnTo>
                  <a:pt x="152" y="342899"/>
                </a:lnTo>
                <a:lnTo>
                  <a:pt x="0" y="342747"/>
                </a:lnTo>
                <a:close/>
              </a:path>
              <a:path w="2247900" h="2589529">
                <a:moveTo>
                  <a:pt x="152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6504" y="349249"/>
                </a:lnTo>
                <a:lnTo>
                  <a:pt x="152" y="342900"/>
                </a:lnTo>
                <a:close/>
              </a:path>
              <a:path w="2247900" h="2589529">
                <a:moveTo>
                  <a:pt x="6504" y="349250"/>
                </a:moveTo>
                <a:lnTo>
                  <a:pt x="0" y="349250"/>
                </a:lnTo>
                <a:lnTo>
                  <a:pt x="0" y="355599"/>
                </a:lnTo>
                <a:lnTo>
                  <a:pt x="12857" y="355599"/>
                </a:lnTo>
                <a:lnTo>
                  <a:pt x="6504" y="349250"/>
                </a:lnTo>
                <a:close/>
              </a:path>
              <a:path w="2247900" h="2589529">
                <a:moveTo>
                  <a:pt x="12857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19210" y="361949"/>
                </a:lnTo>
                <a:lnTo>
                  <a:pt x="12857" y="355600"/>
                </a:lnTo>
                <a:close/>
              </a:path>
              <a:path w="2247900" h="2589529">
                <a:moveTo>
                  <a:pt x="19210" y="361950"/>
                </a:moveTo>
                <a:lnTo>
                  <a:pt x="0" y="361950"/>
                </a:lnTo>
                <a:lnTo>
                  <a:pt x="6349" y="368299"/>
                </a:lnTo>
                <a:lnTo>
                  <a:pt x="25563" y="368299"/>
                </a:lnTo>
                <a:lnTo>
                  <a:pt x="19210" y="361950"/>
                </a:lnTo>
                <a:close/>
              </a:path>
              <a:path w="2247900" h="2589529">
                <a:moveTo>
                  <a:pt x="25563" y="368300"/>
                </a:moveTo>
                <a:lnTo>
                  <a:pt x="6350" y="368300"/>
                </a:lnTo>
                <a:lnTo>
                  <a:pt x="12700" y="374649"/>
                </a:lnTo>
                <a:lnTo>
                  <a:pt x="31915" y="374649"/>
                </a:lnTo>
                <a:lnTo>
                  <a:pt x="25563" y="368300"/>
                </a:lnTo>
                <a:close/>
              </a:path>
              <a:path w="2247900" h="2589529">
                <a:moveTo>
                  <a:pt x="31915" y="374650"/>
                </a:moveTo>
                <a:lnTo>
                  <a:pt x="12700" y="374650"/>
                </a:lnTo>
                <a:lnTo>
                  <a:pt x="19050" y="380999"/>
                </a:lnTo>
                <a:lnTo>
                  <a:pt x="38268" y="380999"/>
                </a:lnTo>
                <a:lnTo>
                  <a:pt x="31915" y="374650"/>
                </a:lnTo>
                <a:close/>
              </a:path>
              <a:path w="2247900" h="2589529">
                <a:moveTo>
                  <a:pt x="38268" y="381000"/>
                </a:moveTo>
                <a:lnTo>
                  <a:pt x="19050" y="381000"/>
                </a:lnTo>
                <a:lnTo>
                  <a:pt x="25400" y="387349"/>
                </a:lnTo>
                <a:lnTo>
                  <a:pt x="44621" y="387349"/>
                </a:lnTo>
                <a:lnTo>
                  <a:pt x="38268" y="381000"/>
                </a:lnTo>
                <a:close/>
              </a:path>
              <a:path w="2247900" h="2589529">
                <a:moveTo>
                  <a:pt x="44621" y="387350"/>
                </a:moveTo>
                <a:lnTo>
                  <a:pt x="25400" y="387350"/>
                </a:lnTo>
                <a:lnTo>
                  <a:pt x="31750" y="393699"/>
                </a:lnTo>
                <a:lnTo>
                  <a:pt x="50974" y="393699"/>
                </a:lnTo>
                <a:lnTo>
                  <a:pt x="44621" y="387350"/>
                </a:lnTo>
                <a:close/>
              </a:path>
              <a:path w="2247900" h="2589529">
                <a:moveTo>
                  <a:pt x="50974" y="393700"/>
                </a:moveTo>
                <a:lnTo>
                  <a:pt x="31750" y="393700"/>
                </a:lnTo>
                <a:lnTo>
                  <a:pt x="38100" y="400049"/>
                </a:lnTo>
                <a:lnTo>
                  <a:pt x="57326" y="400049"/>
                </a:lnTo>
                <a:lnTo>
                  <a:pt x="50974" y="393700"/>
                </a:lnTo>
                <a:close/>
              </a:path>
              <a:path w="2247900" h="2589529">
                <a:moveTo>
                  <a:pt x="57326" y="400050"/>
                </a:moveTo>
                <a:lnTo>
                  <a:pt x="38100" y="400050"/>
                </a:lnTo>
                <a:lnTo>
                  <a:pt x="44449" y="406399"/>
                </a:lnTo>
                <a:lnTo>
                  <a:pt x="63679" y="406399"/>
                </a:lnTo>
                <a:lnTo>
                  <a:pt x="57326" y="400050"/>
                </a:lnTo>
                <a:close/>
              </a:path>
              <a:path w="2247900" h="2589529">
                <a:moveTo>
                  <a:pt x="63679" y="406400"/>
                </a:moveTo>
                <a:lnTo>
                  <a:pt x="44450" y="406400"/>
                </a:lnTo>
                <a:lnTo>
                  <a:pt x="50799" y="412749"/>
                </a:lnTo>
                <a:lnTo>
                  <a:pt x="70032" y="412749"/>
                </a:lnTo>
                <a:lnTo>
                  <a:pt x="63679" y="406400"/>
                </a:lnTo>
                <a:close/>
              </a:path>
              <a:path w="2247900" h="2589529">
                <a:moveTo>
                  <a:pt x="70032" y="412750"/>
                </a:moveTo>
                <a:lnTo>
                  <a:pt x="50800" y="412750"/>
                </a:lnTo>
                <a:lnTo>
                  <a:pt x="69850" y="431799"/>
                </a:lnTo>
                <a:lnTo>
                  <a:pt x="89090" y="431799"/>
                </a:lnTo>
                <a:lnTo>
                  <a:pt x="70032" y="412750"/>
                </a:lnTo>
                <a:close/>
              </a:path>
              <a:path w="2247900" h="2589529">
                <a:moveTo>
                  <a:pt x="89090" y="431800"/>
                </a:moveTo>
                <a:lnTo>
                  <a:pt x="69850" y="431800"/>
                </a:lnTo>
                <a:lnTo>
                  <a:pt x="76199" y="438149"/>
                </a:lnTo>
                <a:lnTo>
                  <a:pt x="95443" y="438149"/>
                </a:lnTo>
                <a:lnTo>
                  <a:pt x="89090" y="431800"/>
                </a:lnTo>
                <a:close/>
              </a:path>
              <a:path w="2247900" h="2589529">
                <a:moveTo>
                  <a:pt x="95443" y="438149"/>
                </a:moveTo>
                <a:lnTo>
                  <a:pt x="76199" y="438149"/>
                </a:lnTo>
                <a:lnTo>
                  <a:pt x="82549" y="444499"/>
                </a:lnTo>
                <a:lnTo>
                  <a:pt x="101795" y="444499"/>
                </a:lnTo>
                <a:lnTo>
                  <a:pt x="95443" y="438149"/>
                </a:lnTo>
                <a:close/>
              </a:path>
              <a:path w="2247900" h="2589529">
                <a:moveTo>
                  <a:pt x="101795" y="444500"/>
                </a:moveTo>
                <a:lnTo>
                  <a:pt x="82550" y="444500"/>
                </a:lnTo>
                <a:lnTo>
                  <a:pt x="114300" y="476249"/>
                </a:lnTo>
                <a:lnTo>
                  <a:pt x="133559" y="476249"/>
                </a:lnTo>
                <a:lnTo>
                  <a:pt x="101795" y="444500"/>
                </a:lnTo>
                <a:close/>
              </a:path>
              <a:path w="2247900" h="2589529">
                <a:moveTo>
                  <a:pt x="133559" y="476250"/>
                </a:moveTo>
                <a:lnTo>
                  <a:pt x="114300" y="476250"/>
                </a:lnTo>
                <a:lnTo>
                  <a:pt x="120650" y="482599"/>
                </a:lnTo>
                <a:lnTo>
                  <a:pt x="139912" y="482599"/>
                </a:lnTo>
                <a:lnTo>
                  <a:pt x="133559" y="476250"/>
                </a:lnTo>
                <a:close/>
              </a:path>
              <a:path w="2247900" h="2589529">
                <a:moveTo>
                  <a:pt x="139912" y="482600"/>
                </a:moveTo>
                <a:lnTo>
                  <a:pt x="120650" y="482600"/>
                </a:lnTo>
                <a:lnTo>
                  <a:pt x="146050" y="507999"/>
                </a:lnTo>
                <a:lnTo>
                  <a:pt x="165323" y="507999"/>
                </a:lnTo>
                <a:lnTo>
                  <a:pt x="139912" y="482600"/>
                </a:lnTo>
                <a:close/>
              </a:path>
              <a:path w="2247900" h="2589529">
                <a:moveTo>
                  <a:pt x="165323" y="508000"/>
                </a:moveTo>
                <a:lnTo>
                  <a:pt x="146050" y="508000"/>
                </a:lnTo>
                <a:lnTo>
                  <a:pt x="152399" y="514349"/>
                </a:lnTo>
                <a:lnTo>
                  <a:pt x="171675" y="514349"/>
                </a:lnTo>
                <a:lnTo>
                  <a:pt x="165323" y="508000"/>
                </a:lnTo>
                <a:close/>
              </a:path>
              <a:path w="2247900" h="2589529">
                <a:moveTo>
                  <a:pt x="171675" y="514350"/>
                </a:moveTo>
                <a:lnTo>
                  <a:pt x="152400" y="514350"/>
                </a:lnTo>
                <a:lnTo>
                  <a:pt x="158750" y="520699"/>
                </a:lnTo>
                <a:lnTo>
                  <a:pt x="178028" y="520699"/>
                </a:lnTo>
                <a:lnTo>
                  <a:pt x="171675" y="514350"/>
                </a:lnTo>
                <a:close/>
              </a:path>
              <a:path w="2247900" h="2589529">
                <a:moveTo>
                  <a:pt x="178028" y="520700"/>
                </a:moveTo>
                <a:lnTo>
                  <a:pt x="158750" y="520700"/>
                </a:lnTo>
                <a:lnTo>
                  <a:pt x="165099" y="527049"/>
                </a:lnTo>
                <a:lnTo>
                  <a:pt x="184381" y="527049"/>
                </a:lnTo>
                <a:lnTo>
                  <a:pt x="178028" y="520700"/>
                </a:lnTo>
                <a:close/>
              </a:path>
              <a:path w="2247900" h="2589529">
                <a:moveTo>
                  <a:pt x="184381" y="527050"/>
                </a:moveTo>
                <a:lnTo>
                  <a:pt x="165100" y="527050"/>
                </a:lnTo>
                <a:lnTo>
                  <a:pt x="171450" y="533399"/>
                </a:lnTo>
                <a:lnTo>
                  <a:pt x="190734" y="533399"/>
                </a:lnTo>
                <a:lnTo>
                  <a:pt x="184381" y="527050"/>
                </a:lnTo>
                <a:close/>
              </a:path>
              <a:path w="2247900" h="2589529">
                <a:moveTo>
                  <a:pt x="190734" y="533400"/>
                </a:moveTo>
                <a:lnTo>
                  <a:pt x="171450" y="533400"/>
                </a:lnTo>
                <a:lnTo>
                  <a:pt x="177800" y="539749"/>
                </a:lnTo>
                <a:lnTo>
                  <a:pt x="197086" y="539749"/>
                </a:lnTo>
                <a:lnTo>
                  <a:pt x="190734" y="533400"/>
                </a:lnTo>
                <a:close/>
              </a:path>
              <a:path w="2247900" h="2589529">
                <a:moveTo>
                  <a:pt x="197086" y="539750"/>
                </a:moveTo>
                <a:lnTo>
                  <a:pt x="177800" y="539750"/>
                </a:lnTo>
                <a:lnTo>
                  <a:pt x="184149" y="546099"/>
                </a:lnTo>
                <a:lnTo>
                  <a:pt x="203439" y="546099"/>
                </a:lnTo>
                <a:lnTo>
                  <a:pt x="197086" y="539750"/>
                </a:lnTo>
                <a:close/>
              </a:path>
              <a:path w="2247900" h="2589529">
                <a:moveTo>
                  <a:pt x="203439" y="546100"/>
                </a:moveTo>
                <a:lnTo>
                  <a:pt x="184150" y="546100"/>
                </a:lnTo>
                <a:lnTo>
                  <a:pt x="190500" y="552449"/>
                </a:lnTo>
                <a:lnTo>
                  <a:pt x="209792" y="552449"/>
                </a:lnTo>
                <a:lnTo>
                  <a:pt x="203439" y="546100"/>
                </a:lnTo>
                <a:close/>
              </a:path>
              <a:path w="2247900" h="2589529">
                <a:moveTo>
                  <a:pt x="209792" y="552450"/>
                </a:moveTo>
                <a:lnTo>
                  <a:pt x="190500" y="552450"/>
                </a:lnTo>
                <a:lnTo>
                  <a:pt x="196850" y="558799"/>
                </a:lnTo>
                <a:lnTo>
                  <a:pt x="216145" y="558799"/>
                </a:lnTo>
                <a:lnTo>
                  <a:pt x="209792" y="552450"/>
                </a:lnTo>
                <a:close/>
              </a:path>
              <a:path w="2247900" h="2589529">
                <a:moveTo>
                  <a:pt x="216145" y="558800"/>
                </a:moveTo>
                <a:lnTo>
                  <a:pt x="196850" y="558800"/>
                </a:lnTo>
                <a:lnTo>
                  <a:pt x="203199" y="565149"/>
                </a:lnTo>
                <a:lnTo>
                  <a:pt x="222497" y="565149"/>
                </a:lnTo>
                <a:lnTo>
                  <a:pt x="216145" y="558800"/>
                </a:lnTo>
                <a:close/>
              </a:path>
              <a:path w="2247900" h="2589529">
                <a:moveTo>
                  <a:pt x="222497" y="565150"/>
                </a:moveTo>
                <a:lnTo>
                  <a:pt x="203200" y="565150"/>
                </a:lnTo>
                <a:lnTo>
                  <a:pt x="209550" y="571499"/>
                </a:lnTo>
                <a:lnTo>
                  <a:pt x="228850" y="571499"/>
                </a:lnTo>
                <a:lnTo>
                  <a:pt x="222497" y="565150"/>
                </a:lnTo>
                <a:close/>
              </a:path>
              <a:path w="2247900" h="2589529">
                <a:moveTo>
                  <a:pt x="228850" y="571500"/>
                </a:moveTo>
                <a:lnTo>
                  <a:pt x="209550" y="571500"/>
                </a:lnTo>
                <a:lnTo>
                  <a:pt x="215899" y="577849"/>
                </a:lnTo>
                <a:lnTo>
                  <a:pt x="235203" y="577849"/>
                </a:lnTo>
                <a:lnTo>
                  <a:pt x="228850" y="571500"/>
                </a:lnTo>
                <a:close/>
              </a:path>
              <a:path w="2247900" h="2589529">
                <a:moveTo>
                  <a:pt x="235203" y="577850"/>
                </a:moveTo>
                <a:lnTo>
                  <a:pt x="215900" y="577850"/>
                </a:lnTo>
                <a:lnTo>
                  <a:pt x="222250" y="584199"/>
                </a:lnTo>
                <a:lnTo>
                  <a:pt x="241556" y="584199"/>
                </a:lnTo>
                <a:lnTo>
                  <a:pt x="235203" y="577850"/>
                </a:lnTo>
                <a:close/>
              </a:path>
              <a:path w="2247900" h="2589529">
                <a:moveTo>
                  <a:pt x="241556" y="584200"/>
                </a:moveTo>
                <a:lnTo>
                  <a:pt x="222250" y="584200"/>
                </a:lnTo>
                <a:lnTo>
                  <a:pt x="228600" y="590549"/>
                </a:lnTo>
                <a:lnTo>
                  <a:pt x="247908" y="590549"/>
                </a:lnTo>
                <a:lnTo>
                  <a:pt x="241556" y="584200"/>
                </a:lnTo>
                <a:close/>
              </a:path>
              <a:path w="2247900" h="2589529">
                <a:moveTo>
                  <a:pt x="247908" y="590550"/>
                </a:moveTo>
                <a:lnTo>
                  <a:pt x="228600" y="590550"/>
                </a:lnTo>
                <a:lnTo>
                  <a:pt x="234949" y="596899"/>
                </a:lnTo>
                <a:lnTo>
                  <a:pt x="254261" y="596899"/>
                </a:lnTo>
                <a:lnTo>
                  <a:pt x="247908" y="590550"/>
                </a:lnTo>
                <a:close/>
              </a:path>
              <a:path w="2247900" h="2589529">
                <a:moveTo>
                  <a:pt x="254261" y="596900"/>
                </a:moveTo>
                <a:lnTo>
                  <a:pt x="234950" y="596900"/>
                </a:lnTo>
                <a:lnTo>
                  <a:pt x="241300" y="603249"/>
                </a:lnTo>
                <a:lnTo>
                  <a:pt x="260614" y="603249"/>
                </a:lnTo>
                <a:lnTo>
                  <a:pt x="254261" y="596900"/>
                </a:lnTo>
                <a:close/>
              </a:path>
              <a:path w="2247900" h="2589529">
                <a:moveTo>
                  <a:pt x="260614" y="603250"/>
                </a:moveTo>
                <a:lnTo>
                  <a:pt x="241300" y="603250"/>
                </a:lnTo>
                <a:lnTo>
                  <a:pt x="247650" y="609599"/>
                </a:lnTo>
                <a:lnTo>
                  <a:pt x="266967" y="609599"/>
                </a:lnTo>
                <a:lnTo>
                  <a:pt x="260614" y="603250"/>
                </a:lnTo>
                <a:close/>
              </a:path>
              <a:path w="2247900" h="2589529">
                <a:moveTo>
                  <a:pt x="266967" y="609600"/>
                </a:moveTo>
                <a:lnTo>
                  <a:pt x="247650" y="609600"/>
                </a:lnTo>
                <a:lnTo>
                  <a:pt x="253999" y="615949"/>
                </a:lnTo>
                <a:lnTo>
                  <a:pt x="273319" y="615949"/>
                </a:lnTo>
                <a:lnTo>
                  <a:pt x="266967" y="609600"/>
                </a:lnTo>
                <a:close/>
              </a:path>
              <a:path w="2247900" h="2589529">
                <a:moveTo>
                  <a:pt x="273319" y="615950"/>
                </a:moveTo>
                <a:lnTo>
                  <a:pt x="254000" y="615950"/>
                </a:lnTo>
                <a:lnTo>
                  <a:pt x="260350" y="622299"/>
                </a:lnTo>
                <a:lnTo>
                  <a:pt x="279672" y="622299"/>
                </a:lnTo>
                <a:lnTo>
                  <a:pt x="273319" y="615950"/>
                </a:lnTo>
                <a:close/>
              </a:path>
              <a:path w="2247900" h="2589529">
                <a:moveTo>
                  <a:pt x="279672" y="622300"/>
                </a:moveTo>
                <a:lnTo>
                  <a:pt x="260350" y="622300"/>
                </a:lnTo>
                <a:lnTo>
                  <a:pt x="266700" y="628649"/>
                </a:lnTo>
                <a:lnTo>
                  <a:pt x="286025" y="628649"/>
                </a:lnTo>
                <a:lnTo>
                  <a:pt x="279672" y="622300"/>
                </a:lnTo>
                <a:close/>
              </a:path>
              <a:path w="2247900" h="2589529">
                <a:moveTo>
                  <a:pt x="286025" y="628650"/>
                </a:moveTo>
                <a:lnTo>
                  <a:pt x="266700" y="628650"/>
                </a:lnTo>
                <a:lnTo>
                  <a:pt x="273049" y="634999"/>
                </a:lnTo>
                <a:lnTo>
                  <a:pt x="292377" y="634999"/>
                </a:lnTo>
                <a:lnTo>
                  <a:pt x="286025" y="628650"/>
                </a:lnTo>
                <a:close/>
              </a:path>
              <a:path w="2247900" h="2589529">
                <a:moveTo>
                  <a:pt x="292377" y="635000"/>
                </a:moveTo>
                <a:lnTo>
                  <a:pt x="273050" y="635000"/>
                </a:lnTo>
                <a:lnTo>
                  <a:pt x="279399" y="641349"/>
                </a:lnTo>
                <a:lnTo>
                  <a:pt x="298730" y="641349"/>
                </a:lnTo>
                <a:lnTo>
                  <a:pt x="292377" y="635000"/>
                </a:lnTo>
                <a:close/>
              </a:path>
              <a:path w="2247900" h="2589529">
                <a:moveTo>
                  <a:pt x="298730" y="641350"/>
                </a:moveTo>
                <a:lnTo>
                  <a:pt x="279400" y="641350"/>
                </a:lnTo>
                <a:lnTo>
                  <a:pt x="285749" y="647699"/>
                </a:lnTo>
                <a:lnTo>
                  <a:pt x="305083" y="647699"/>
                </a:lnTo>
                <a:lnTo>
                  <a:pt x="298730" y="641350"/>
                </a:lnTo>
                <a:close/>
              </a:path>
              <a:path w="2247900" h="2589529">
                <a:moveTo>
                  <a:pt x="305083" y="647700"/>
                </a:moveTo>
                <a:lnTo>
                  <a:pt x="285750" y="647700"/>
                </a:lnTo>
                <a:lnTo>
                  <a:pt x="292100" y="654049"/>
                </a:lnTo>
                <a:lnTo>
                  <a:pt x="311436" y="654049"/>
                </a:lnTo>
                <a:lnTo>
                  <a:pt x="305083" y="647700"/>
                </a:lnTo>
                <a:close/>
              </a:path>
              <a:path w="2247900" h="2589529">
                <a:moveTo>
                  <a:pt x="311436" y="654050"/>
                </a:moveTo>
                <a:lnTo>
                  <a:pt x="292100" y="654050"/>
                </a:lnTo>
                <a:lnTo>
                  <a:pt x="298450" y="660399"/>
                </a:lnTo>
                <a:lnTo>
                  <a:pt x="317788" y="660399"/>
                </a:lnTo>
                <a:lnTo>
                  <a:pt x="311436" y="654050"/>
                </a:lnTo>
                <a:close/>
              </a:path>
              <a:path w="2247900" h="2589529">
                <a:moveTo>
                  <a:pt x="317788" y="660400"/>
                </a:moveTo>
                <a:lnTo>
                  <a:pt x="298450" y="660400"/>
                </a:lnTo>
                <a:lnTo>
                  <a:pt x="304799" y="666749"/>
                </a:lnTo>
                <a:lnTo>
                  <a:pt x="324141" y="666749"/>
                </a:lnTo>
                <a:lnTo>
                  <a:pt x="317788" y="660400"/>
                </a:lnTo>
                <a:close/>
              </a:path>
              <a:path w="2247900" h="2589529">
                <a:moveTo>
                  <a:pt x="324141" y="666750"/>
                </a:moveTo>
                <a:lnTo>
                  <a:pt x="304800" y="666750"/>
                </a:lnTo>
                <a:lnTo>
                  <a:pt x="311150" y="673099"/>
                </a:lnTo>
                <a:lnTo>
                  <a:pt x="330494" y="673099"/>
                </a:lnTo>
                <a:lnTo>
                  <a:pt x="324141" y="666750"/>
                </a:lnTo>
                <a:close/>
              </a:path>
              <a:path w="2247900" h="2589529">
                <a:moveTo>
                  <a:pt x="330494" y="673100"/>
                </a:moveTo>
                <a:lnTo>
                  <a:pt x="311150" y="673100"/>
                </a:lnTo>
                <a:lnTo>
                  <a:pt x="317500" y="679449"/>
                </a:lnTo>
                <a:lnTo>
                  <a:pt x="336847" y="679449"/>
                </a:lnTo>
                <a:lnTo>
                  <a:pt x="330494" y="673100"/>
                </a:lnTo>
                <a:close/>
              </a:path>
              <a:path w="2247900" h="2589529">
                <a:moveTo>
                  <a:pt x="336847" y="679450"/>
                </a:moveTo>
                <a:lnTo>
                  <a:pt x="317500" y="679450"/>
                </a:lnTo>
                <a:lnTo>
                  <a:pt x="323849" y="685799"/>
                </a:lnTo>
                <a:lnTo>
                  <a:pt x="343199" y="685799"/>
                </a:lnTo>
                <a:lnTo>
                  <a:pt x="336847" y="679450"/>
                </a:lnTo>
                <a:close/>
              </a:path>
              <a:path w="2247900" h="2589529">
                <a:moveTo>
                  <a:pt x="343199" y="685800"/>
                </a:moveTo>
                <a:lnTo>
                  <a:pt x="323850" y="685800"/>
                </a:lnTo>
                <a:lnTo>
                  <a:pt x="330200" y="692149"/>
                </a:lnTo>
                <a:lnTo>
                  <a:pt x="349552" y="692149"/>
                </a:lnTo>
                <a:lnTo>
                  <a:pt x="343199" y="685800"/>
                </a:lnTo>
                <a:close/>
              </a:path>
              <a:path w="2247900" h="2589529">
                <a:moveTo>
                  <a:pt x="349552" y="692150"/>
                </a:moveTo>
                <a:lnTo>
                  <a:pt x="330200" y="692150"/>
                </a:lnTo>
                <a:lnTo>
                  <a:pt x="336550" y="698499"/>
                </a:lnTo>
                <a:lnTo>
                  <a:pt x="355905" y="698499"/>
                </a:lnTo>
                <a:lnTo>
                  <a:pt x="349552" y="692150"/>
                </a:lnTo>
                <a:close/>
              </a:path>
              <a:path w="2247900" h="2589529">
                <a:moveTo>
                  <a:pt x="355905" y="698500"/>
                </a:moveTo>
                <a:lnTo>
                  <a:pt x="336550" y="698500"/>
                </a:lnTo>
                <a:lnTo>
                  <a:pt x="342900" y="704849"/>
                </a:lnTo>
                <a:lnTo>
                  <a:pt x="362258" y="704849"/>
                </a:lnTo>
                <a:lnTo>
                  <a:pt x="355905" y="698500"/>
                </a:lnTo>
                <a:close/>
              </a:path>
              <a:path w="2247900" h="2589529">
                <a:moveTo>
                  <a:pt x="362258" y="704850"/>
                </a:moveTo>
                <a:lnTo>
                  <a:pt x="342900" y="704850"/>
                </a:lnTo>
                <a:lnTo>
                  <a:pt x="349250" y="711199"/>
                </a:lnTo>
                <a:lnTo>
                  <a:pt x="368610" y="711199"/>
                </a:lnTo>
                <a:lnTo>
                  <a:pt x="362258" y="704850"/>
                </a:lnTo>
                <a:close/>
              </a:path>
              <a:path w="2247900" h="2589529">
                <a:moveTo>
                  <a:pt x="368610" y="711200"/>
                </a:moveTo>
                <a:lnTo>
                  <a:pt x="349250" y="711200"/>
                </a:lnTo>
                <a:lnTo>
                  <a:pt x="355599" y="717549"/>
                </a:lnTo>
                <a:lnTo>
                  <a:pt x="374963" y="717549"/>
                </a:lnTo>
                <a:lnTo>
                  <a:pt x="368610" y="711200"/>
                </a:lnTo>
                <a:close/>
              </a:path>
              <a:path w="2247900" h="2589529">
                <a:moveTo>
                  <a:pt x="374963" y="717550"/>
                </a:moveTo>
                <a:lnTo>
                  <a:pt x="355600" y="717550"/>
                </a:lnTo>
                <a:lnTo>
                  <a:pt x="361950" y="723899"/>
                </a:lnTo>
                <a:lnTo>
                  <a:pt x="381316" y="723899"/>
                </a:lnTo>
                <a:lnTo>
                  <a:pt x="374963" y="717550"/>
                </a:lnTo>
                <a:close/>
              </a:path>
              <a:path w="2247900" h="2589529">
                <a:moveTo>
                  <a:pt x="381316" y="723900"/>
                </a:moveTo>
                <a:lnTo>
                  <a:pt x="361950" y="723900"/>
                </a:lnTo>
                <a:lnTo>
                  <a:pt x="368300" y="730249"/>
                </a:lnTo>
                <a:lnTo>
                  <a:pt x="387669" y="730249"/>
                </a:lnTo>
                <a:lnTo>
                  <a:pt x="381316" y="723900"/>
                </a:lnTo>
                <a:close/>
              </a:path>
              <a:path w="2247900" h="2589529">
                <a:moveTo>
                  <a:pt x="387669" y="730250"/>
                </a:moveTo>
                <a:lnTo>
                  <a:pt x="368300" y="730250"/>
                </a:lnTo>
                <a:lnTo>
                  <a:pt x="374649" y="736599"/>
                </a:lnTo>
                <a:lnTo>
                  <a:pt x="394021" y="736599"/>
                </a:lnTo>
                <a:lnTo>
                  <a:pt x="387669" y="730250"/>
                </a:lnTo>
                <a:close/>
              </a:path>
              <a:path w="2247900" h="2589529">
                <a:moveTo>
                  <a:pt x="394021" y="736600"/>
                </a:moveTo>
                <a:lnTo>
                  <a:pt x="374650" y="736600"/>
                </a:lnTo>
                <a:lnTo>
                  <a:pt x="381000" y="742949"/>
                </a:lnTo>
                <a:lnTo>
                  <a:pt x="400374" y="742949"/>
                </a:lnTo>
                <a:lnTo>
                  <a:pt x="394021" y="736600"/>
                </a:lnTo>
                <a:close/>
              </a:path>
              <a:path w="2247900" h="2589529">
                <a:moveTo>
                  <a:pt x="400374" y="742949"/>
                </a:moveTo>
                <a:lnTo>
                  <a:pt x="381000" y="742949"/>
                </a:lnTo>
                <a:lnTo>
                  <a:pt x="387350" y="749299"/>
                </a:lnTo>
                <a:lnTo>
                  <a:pt x="406727" y="749299"/>
                </a:lnTo>
                <a:lnTo>
                  <a:pt x="400374" y="742949"/>
                </a:lnTo>
                <a:close/>
              </a:path>
              <a:path w="2247900" h="2589529">
                <a:moveTo>
                  <a:pt x="406727" y="749300"/>
                </a:moveTo>
                <a:lnTo>
                  <a:pt x="387350" y="749300"/>
                </a:lnTo>
                <a:lnTo>
                  <a:pt x="393699" y="755649"/>
                </a:lnTo>
                <a:lnTo>
                  <a:pt x="413079" y="755649"/>
                </a:lnTo>
                <a:lnTo>
                  <a:pt x="406727" y="749300"/>
                </a:lnTo>
                <a:close/>
              </a:path>
              <a:path w="2247900" h="2589529">
                <a:moveTo>
                  <a:pt x="413079" y="755650"/>
                </a:moveTo>
                <a:lnTo>
                  <a:pt x="393700" y="755650"/>
                </a:lnTo>
                <a:lnTo>
                  <a:pt x="400049" y="761999"/>
                </a:lnTo>
                <a:lnTo>
                  <a:pt x="419432" y="761999"/>
                </a:lnTo>
                <a:lnTo>
                  <a:pt x="413079" y="755650"/>
                </a:lnTo>
                <a:close/>
              </a:path>
              <a:path w="2247900" h="2589529">
                <a:moveTo>
                  <a:pt x="419432" y="762000"/>
                </a:moveTo>
                <a:lnTo>
                  <a:pt x="400050" y="762000"/>
                </a:lnTo>
                <a:lnTo>
                  <a:pt x="406399" y="768349"/>
                </a:lnTo>
                <a:lnTo>
                  <a:pt x="425785" y="768349"/>
                </a:lnTo>
                <a:lnTo>
                  <a:pt x="419432" y="762000"/>
                </a:lnTo>
                <a:close/>
              </a:path>
              <a:path w="2247900" h="2589529">
                <a:moveTo>
                  <a:pt x="425785" y="768350"/>
                </a:moveTo>
                <a:lnTo>
                  <a:pt x="406400" y="768350"/>
                </a:lnTo>
                <a:lnTo>
                  <a:pt x="412750" y="774699"/>
                </a:lnTo>
                <a:lnTo>
                  <a:pt x="432138" y="774699"/>
                </a:lnTo>
                <a:lnTo>
                  <a:pt x="425785" y="768350"/>
                </a:lnTo>
                <a:close/>
              </a:path>
              <a:path w="2247900" h="2589529">
                <a:moveTo>
                  <a:pt x="432138" y="774700"/>
                </a:moveTo>
                <a:lnTo>
                  <a:pt x="412750" y="774700"/>
                </a:lnTo>
                <a:lnTo>
                  <a:pt x="419100" y="781049"/>
                </a:lnTo>
                <a:lnTo>
                  <a:pt x="438490" y="781049"/>
                </a:lnTo>
                <a:lnTo>
                  <a:pt x="432138" y="774700"/>
                </a:lnTo>
                <a:close/>
              </a:path>
              <a:path w="2247900" h="2589529">
                <a:moveTo>
                  <a:pt x="438490" y="781050"/>
                </a:moveTo>
                <a:lnTo>
                  <a:pt x="419100" y="781050"/>
                </a:lnTo>
                <a:lnTo>
                  <a:pt x="425449" y="787399"/>
                </a:lnTo>
                <a:lnTo>
                  <a:pt x="444843" y="787399"/>
                </a:lnTo>
                <a:lnTo>
                  <a:pt x="438490" y="781050"/>
                </a:lnTo>
                <a:close/>
              </a:path>
              <a:path w="2247900" h="2589529">
                <a:moveTo>
                  <a:pt x="444843" y="787400"/>
                </a:moveTo>
                <a:lnTo>
                  <a:pt x="425450" y="787400"/>
                </a:lnTo>
                <a:lnTo>
                  <a:pt x="431799" y="793749"/>
                </a:lnTo>
                <a:lnTo>
                  <a:pt x="451196" y="793749"/>
                </a:lnTo>
                <a:lnTo>
                  <a:pt x="444843" y="787400"/>
                </a:lnTo>
                <a:close/>
              </a:path>
              <a:path w="2247900" h="2589529">
                <a:moveTo>
                  <a:pt x="451196" y="793750"/>
                </a:moveTo>
                <a:lnTo>
                  <a:pt x="431800" y="793750"/>
                </a:lnTo>
                <a:lnTo>
                  <a:pt x="438150" y="800099"/>
                </a:lnTo>
                <a:lnTo>
                  <a:pt x="457549" y="800099"/>
                </a:lnTo>
                <a:lnTo>
                  <a:pt x="451196" y="793750"/>
                </a:lnTo>
                <a:close/>
              </a:path>
              <a:path w="2247900" h="2589529">
                <a:moveTo>
                  <a:pt x="457549" y="800100"/>
                </a:moveTo>
                <a:lnTo>
                  <a:pt x="438150" y="800100"/>
                </a:lnTo>
                <a:lnTo>
                  <a:pt x="444499" y="806449"/>
                </a:lnTo>
                <a:lnTo>
                  <a:pt x="463901" y="806449"/>
                </a:lnTo>
                <a:lnTo>
                  <a:pt x="457549" y="800100"/>
                </a:lnTo>
                <a:close/>
              </a:path>
              <a:path w="2247900" h="2589529">
                <a:moveTo>
                  <a:pt x="463901" y="806449"/>
                </a:moveTo>
                <a:lnTo>
                  <a:pt x="444500" y="806449"/>
                </a:lnTo>
                <a:lnTo>
                  <a:pt x="450850" y="812799"/>
                </a:lnTo>
                <a:lnTo>
                  <a:pt x="470254" y="812799"/>
                </a:lnTo>
                <a:lnTo>
                  <a:pt x="463901" y="806449"/>
                </a:lnTo>
                <a:close/>
              </a:path>
              <a:path w="2247900" h="2589529">
                <a:moveTo>
                  <a:pt x="470254" y="812800"/>
                </a:moveTo>
                <a:lnTo>
                  <a:pt x="450850" y="812800"/>
                </a:lnTo>
                <a:lnTo>
                  <a:pt x="457199" y="819149"/>
                </a:lnTo>
                <a:lnTo>
                  <a:pt x="476607" y="819149"/>
                </a:lnTo>
                <a:lnTo>
                  <a:pt x="470254" y="812800"/>
                </a:lnTo>
                <a:close/>
              </a:path>
              <a:path w="2247900" h="2589529">
                <a:moveTo>
                  <a:pt x="476607" y="819150"/>
                </a:moveTo>
                <a:lnTo>
                  <a:pt x="457200" y="819150"/>
                </a:lnTo>
                <a:lnTo>
                  <a:pt x="463549" y="825499"/>
                </a:lnTo>
                <a:lnTo>
                  <a:pt x="482960" y="825499"/>
                </a:lnTo>
                <a:lnTo>
                  <a:pt x="476607" y="819150"/>
                </a:lnTo>
                <a:close/>
              </a:path>
              <a:path w="2247900" h="2589529">
                <a:moveTo>
                  <a:pt x="482960" y="825500"/>
                </a:moveTo>
                <a:lnTo>
                  <a:pt x="463550" y="825500"/>
                </a:lnTo>
                <a:lnTo>
                  <a:pt x="469900" y="831849"/>
                </a:lnTo>
                <a:lnTo>
                  <a:pt x="489312" y="831849"/>
                </a:lnTo>
                <a:lnTo>
                  <a:pt x="482960" y="825500"/>
                </a:lnTo>
                <a:close/>
              </a:path>
              <a:path w="2247900" h="2589529">
                <a:moveTo>
                  <a:pt x="489312" y="831850"/>
                </a:moveTo>
                <a:lnTo>
                  <a:pt x="469900" y="831850"/>
                </a:lnTo>
                <a:lnTo>
                  <a:pt x="476250" y="838199"/>
                </a:lnTo>
                <a:lnTo>
                  <a:pt x="495665" y="838199"/>
                </a:lnTo>
                <a:lnTo>
                  <a:pt x="489312" y="831850"/>
                </a:lnTo>
                <a:close/>
              </a:path>
              <a:path w="2247900" h="2589529">
                <a:moveTo>
                  <a:pt x="495665" y="838200"/>
                </a:moveTo>
                <a:lnTo>
                  <a:pt x="476250" y="838200"/>
                </a:lnTo>
                <a:lnTo>
                  <a:pt x="482600" y="844549"/>
                </a:lnTo>
                <a:lnTo>
                  <a:pt x="502018" y="844549"/>
                </a:lnTo>
                <a:lnTo>
                  <a:pt x="495665" y="838200"/>
                </a:lnTo>
                <a:close/>
              </a:path>
              <a:path w="2247900" h="2589529">
                <a:moveTo>
                  <a:pt x="502018" y="844550"/>
                </a:moveTo>
                <a:lnTo>
                  <a:pt x="482600" y="844550"/>
                </a:lnTo>
                <a:lnTo>
                  <a:pt x="488950" y="850899"/>
                </a:lnTo>
                <a:lnTo>
                  <a:pt x="508370" y="850899"/>
                </a:lnTo>
                <a:lnTo>
                  <a:pt x="502018" y="844550"/>
                </a:lnTo>
                <a:close/>
              </a:path>
              <a:path w="2247900" h="2589529">
                <a:moveTo>
                  <a:pt x="508370" y="850900"/>
                </a:moveTo>
                <a:lnTo>
                  <a:pt x="488950" y="850900"/>
                </a:lnTo>
                <a:lnTo>
                  <a:pt x="495299" y="857249"/>
                </a:lnTo>
                <a:lnTo>
                  <a:pt x="514723" y="857249"/>
                </a:lnTo>
                <a:lnTo>
                  <a:pt x="508370" y="850900"/>
                </a:lnTo>
                <a:close/>
              </a:path>
              <a:path w="2247900" h="2589529">
                <a:moveTo>
                  <a:pt x="514723" y="857250"/>
                </a:moveTo>
                <a:lnTo>
                  <a:pt x="495300" y="857250"/>
                </a:lnTo>
                <a:lnTo>
                  <a:pt x="501650" y="863599"/>
                </a:lnTo>
                <a:lnTo>
                  <a:pt x="521076" y="863599"/>
                </a:lnTo>
                <a:lnTo>
                  <a:pt x="514723" y="857250"/>
                </a:lnTo>
                <a:close/>
              </a:path>
              <a:path w="2247900" h="2589529">
                <a:moveTo>
                  <a:pt x="521076" y="863600"/>
                </a:moveTo>
                <a:lnTo>
                  <a:pt x="501650" y="863600"/>
                </a:lnTo>
                <a:lnTo>
                  <a:pt x="508000" y="869949"/>
                </a:lnTo>
                <a:lnTo>
                  <a:pt x="527429" y="869949"/>
                </a:lnTo>
                <a:lnTo>
                  <a:pt x="521076" y="863600"/>
                </a:lnTo>
                <a:close/>
              </a:path>
              <a:path w="2247900" h="2589529">
                <a:moveTo>
                  <a:pt x="527429" y="869950"/>
                </a:moveTo>
                <a:lnTo>
                  <a:pt x="508000" y="869950"/>
                </a:lnTo>
                <a:lnTo>
                  <a:pt x="514349" y="876299"/>
                </a:lnTo>
                <a:lnTo>
                  <a:pt x="533781" y="876299"/>
                </a:lnTo>
                <a:lnTo>
                  <a:pt x="527429" y="869950"/>
                </a:lnTo>
                <a:close/>
              </a:path>
              <a:path w="2247900" h="2589529">
                <a:moveTo>
                  <a:pt x="533781" y="876300"/>
                </a:moveTo>
                <a:lnTo>
                  <a:pt x="514350" y="876300"/>
                </a:lnTo>
                <a:lnTo>
                  <a:pt x="520700" y="882649"/>
                </a:lnTo>
                <a:lnTo>
                  <a:pt x="540134" y="882649"/>
                </a:lnTo>
                <a:lnTo>
                  <a:pt x="533781" y="876300"/>
                </a:lnTo>
                <a:close/>
              </a:path>
              <a:path w="2247900" h="2589529">
                <a:moveTo>
                  <a:pt x="540134" y="882650"/>
                </a:moveTo>
                <a:lnTo>
                  <a:pt x="520700" y="882650"/>
                </a:lnTo>
                <a:lnTo>
                  <a:pt x="527049" y="888999"/>
                </a:lnTo>
                <a:lnTo>
                  <a:pt x="546487" y="888999"/>
                </a:lnTo>
                <a:lnTo>
                  <a:pt x="540134" y="882650"/>
                </a:lnTo>
                <a:close/>
              </a:path>
              <a:path w="2247900" h="2589529">
                <a:moveTo>
                  <a:pt x="546487" y="889000"/>
                </a:moveTo>
                <a:lnTo>
                  <a:pt x="527050" y="889000"/>
                </a:lnTo>
                <a:lnTo>
                  <a:pt x="533399" y="895349"/>
                </a:lnTo>
                <a:lnTo>
                  <a:pt x="552840" y="895349"/>
                </a:lnTo>
                <a:lnTo>
                  <a:pt x="546487" y="889000"/>
                </a:lnTo>
                <a:close/>
              </a:path>
              <a:path w="2247900" h="2589529">
                <a:moveTo>
                  <a:pt x="552840" y="895349"/>
                </a:moveTo>
                <a:lnTo>
                  <a:pt x="533400" y="895349"/>
                </a:lnTo>
                <a:lnTo>
                  <a:pt x="539750" y="901699"/>
                </a:lnTo>
                <a:lnTo>
                  <a:pt x="559192" y="901699"/>
                </a:lnTo>
                <a:lnTo>
                  <a:pt x="552840" y="895349"/>
                </a:lnTo>
                <a:close/>
              </a:path>
              <a:path w="2247900" h="2589529">
                <a:moveTo>
                  <a:pt x="559192" y="901700"/>
                </a:moveTo>
                <a:lnTo>
                  <a:pt x="539750" y="901700"/>
                </a:lnTo>
                <a:lnTo>
                  <a:pt x="546100" y="908049"/>
                </a:lnTo>
                <a:lnTo>
                  <a:pt x="565545" y="908049"/>
                </a:lnTo>
                <a:lnTo>
                  <a:pt x="559192" y="901700"/>
                </a:lnTo>
                <a:close/>
              </a:path>
              <a:path w="2247900" h="2589529">
                <a:moveTo>
                  <a:pt x="565545" y="908050"/>
                </a:moveTo>
                <a:lnTo>
                  <a:pt x="546100" y="908050"/>
                </a:lnTo>
                <a:lnTo>
                  <a:pt x="552449" y="914399"/>
                </a:lnTo>
                <a:lnTo>
                  <a:pt x="571898" y="914399"/>
                </a:lnTo>
                <a:lnTo>
                  <a:pt x="565545" y="908050"/>
                </a:lnTo>
                <a:close/>
              </a:path>
              <a:path w="2247900" h="2589529">
                <a:moveTo>
                  <a:pt x="571898" y="914400"/>
                </a:moveTo>
                <a:lnTo>
                  <a:pt x="552450" y="914400"/>
                </a:lnTo>
                <a:lnTo>
                  <a:pt x="558800" y="920749"/>
                </a:lnTo>
                <a:lnTo>
                  <a:pt x="578251" y="920749"/>
                </a:lnTo>
                <a:lnTo>
                  <a:pt x="571898" y="914400"/>
                </a:lnTo>
                <a:close/>
              </a:path>
              <a:path w="2247900" h="2589529">
                <a:moveTo>
                  <a:pt x="578251" y="920750"/>
                </a:moveTo>
                <a:lnTo>
                  <a:pt x="558800" y="920750"/>
                </a:lnTo>
                <a:lnTo>
                  <a:pt x="565149" y="927099"/>
                </a:lnTo>
                <a:lnTo>
                  <a:pt x="584603" y="927099"/>
                </a:lnTo>
                <a:lnTo>
                  <a:pt x="578251" y="920750"/>
                </a:lnTo>
                <a:close/>
              </a:path>
              <a:path w="2247900" h="2589529">
                <a:moveTo>
                  <a:pt x="584603" y="927100"/>
                </a:moveTo>
                <a:lnTo>
                  <a:pt x="565150" y="927100"/>
                </a:lnTo>
                <a:lnTo>
                  <a:pt x="571500" y="933449"/>
                </a:lnTo>
                <a:lnTo>
                  <a:pt x="590956" y="933449"/>
                </a:lnTo>
                <a:lnTo>
                  <a:pt x="584603" y="927100"/>
                </a:lnTo>
                <a:close/>
              </a:path>
              <a:path w="2247900" h="2589529">
                <a:moveTo>
                  <a:pt x="590956" y="933450"/>
                </a:moveTo>
                <a:lnTo>
                  <a:pt x="571500" y="933450"/>
                </a:lnTo>
                <a:lnTo>
                  <a:pt x="577850" y="939799"/>
                </a:lnTo>
                <a:lnTo>
                  <a:pt x="597309" y="939799"/>
                </a:lnTo>
                <a:lnTo>
                  <a:pt x="590956" y="933450"/>
                </a:lnTo>
                <a:close/>
              </a:path>
              <a:path w="2247900" h="2589529">
                <a:moveTo>
                  <a:pt x="597309" y="939800"/>
                </a:moveTo>
                <a:lnTo>
                  <a:pt x="577850" y="939800"/>
                </a:lnTo>
                <a:lnTo>
                  <a:pt x="584199" y="946149"/>
                </a:lnTo>
                <a:lnTo>
                  <a:pt x="603662" y="946149"/>
                </a:lnTo>
                <a:lnTo>
                  <a:pt x="597309" y="939800"/>
                </a:lnTo>
                <a:close/>
              </a:path>
              <a:path w="2247900" h="2589529">
                <a:moveTo>
                  <a:pt x="603662" y="946150"/>
                </a:moveTo>
                <a:lnTo>
                  <a:pt x="584200" y="946150"/>
                </a:lnTo>
                <a:lnTo>
                  <a:pt x="590550" y="952499"/>
                </a:lnTo>
                <a:lnTo>
                  <a:pt x="610014" y="952499"/>
                </a:lnTo>
                <a:lnTo>
                  <a:pt x="603662" y="946150"/>
                </a:lnTo>
                <a:close/>
              </a:path>
              <a:path w="2247900" h="2589529">
                <a:moveTo>
                  <a:pt x="610014" y="952500"/>
                </a:moveTo>
                <a:lnTo>
                  <a:pt x="590550" y="952500"/>
                </a:lnTo>
                <a:lnTo>
                  <a:pt x="596900" y="958849"/>
                </a:lnTo>
                <a:lnTo>
                  <a:pt x="616367" y="958849"/>
                </a:lnTo>
                <a:lnTo>
                  <a:pt x="610014" y="952500"/>
                </a:lnTo>
                <a:close/>
              </a:path>
              <a:path w="2247900" h="2589529">
                <a:moveTo>
                  <a:pt x="616367" y="958850"/>
                </a:moveTo>
                <a:lnTo>
                  <a:pt x="596900" y="958850"/>
                </a:lnTo>
                <a:lnTo>
                  <a:pt x="603249" y="965199"/>
                </a:lnTo>
                <a:lnTo>
                  <a:pt x="622720" y="965199"/>
                </a:lnTo>
                <a:lnTo>
                  <a:pt x="616367" y="958850"/>
                </a:lnTo>
                <a:close/>
              </a:path>
              <a:path w="2247900" h="2589529">
                <a:moveTo>
                  <a:pt x="622720" y="965200"/>
                </a:moveTo>
                <a:lnTo>
                  <a:pt x="603250" y="965200"/>
                </a:lnTo>
                <a:lnTo>
                  <a:pt x="629919" y="991869"/>
                </a:lnTo>
                <a:lnTo>
                  <a:pt x="649401" y="991869"/>
                </a:lnTo>
                <a:lnTo>
                  <a:pt x="622720" y="965200"/>
                </a:lnTo>
                <a:close/>
              </a:path>
              <a:path w="2247900" h="2589529">
                <a:moveTo>
                  <a:pt x="649401" y="991869"/>
                </a:moveTo>
                <a:lnTo>
                  <a:pt x="629920" y="991869"/>
                </a:lnTo>
                <a:lnTo>
                  <a:pt x="633730" y="995679"/>
                </a:lnTo>
                <a:lnTo>
                  <a:pt x="653213" y="995679"/>
                </a:lnTo>
                <a:lnTo>
                  <a:pt x="649401" y="991869"/>
                </a:lnTo>
                <a:close/>
              </a:path>
              <a:path w="2247900" h="2589529">
                <a:moveTo>
                  <a:pt x="653213" y="995679"/>
                </a:moveTo>
                <a:lnTo>
                  <a:pt x="633730" y="995679"/>
                </a:lnTo>
                <a:lnTo>
                  <a:pt x="640080" y="1002029"/>
                </a:lnTo>
                <a:lnTo>
                  <a:pt x="659566" y="1002029"/>
                </a:lnTo>
                <a:lnTo>
                  <a:pt x="653213" y="995679"/>
                </a:lnTo>
                <a:close/>
              </a:path>
              <a:path w="2247900" h="2589529">
                <a:moveTo>
                  <a:pt x="659566" y="1002030"/>
                </a:moveTo>
                <a:lnTo>
                  <a:pt x="640080" y="1002030"/>
                </a:lnTo>
                <a:lnTo>
                  <a:pt x="661670" y="1023619"/>
                </a:lnTo>
                <a:lnTo>
                  <a:pt x="681165" y="1023619"/>
                </a:lnTo>
                <a:lnTo>
                  <a:pt x="659566" y="1002030"/>
                </a:lnTo>
                <a:close/>
              </a:path>
              <a:path w="2247900" h="2589529">
                <a:moveTo>
                  <a:pt x="681165" y="1023619"/>
                </a:moveTo>
                <a:lnTo>
                  <a:pt x="661670" y="1023619"/>
                </a:lnTo>
                <a:lnTo>
                  <a:pt x="665480" y="1027429"/>
                </a:lnTo>
                <a:lnTo>
                  <a:pt x="684977" y="1027429"/>
                </a:lnTo>
                <a:lnTo>
                  <a:pt x="681165" y="1023619"/>
                </a:lnTo>
                <a:close/>
              </a:path>
              <a:path w="2247900" h="2589529">
                <a:moveTo>
                  <a:pt x="684977" y="1027429"/>
                </a:moveTo>
                <a:lnTo>
                  <a:pt x="665480" y="1027429"/>
                </a:lnTo>
                <a:lnTo>
                  <a:pt x="671829" y="1033779"/>
                </a:lnTo>
                <a:lnTo>
                  <a:pt x="691329" y="1033779"/>
                </a:lnTo>
                <a:lnTo>
                  <a:pt x="684977" y="1027429"/>
                </a:lnTo>
                <a:close/>
              </a:path>
              <a:path w="2247900" h="2589529">
                <a:moveTo>
                  <a:pt x="691329" y="1033779"/>
                </a:moveTo>
                <a:lnTo>
                  <a:pt x="671830" y="1033779"/>
                </a:lnTo>
                <a:lnTo>
                  <a:pt x="684530" y="1046479"/>
                </a:lnTo>
                <a:lnTo>
                  <a:pt x="704035" y="1046479"/>
                </a:lnTo>
                <a:lnTo>
                  <a:pt x="691329" y="1033779"/>
                </a:lnTo>
                <a:close/>
              </a:path>
              <a:path w="2247900" h="2589529">
                <a:moveTo>
                  <a:pt x="704035" y="1046479"/>
                </a:moveTo>
                <a:lnTo>
                  <a:pt x="684530" y="1046479"/>
                </a:lnTo>
                <a:lnTo>
                  <a:pt x="693420" y="1055369"/>
                </a:lnTo>
                <a:lnTo>
                  <a:pt x="712929" y="1055369"/>
                </a:lnTo>
                <a:lnTo>
                  <a:pt x="704035" y="1046479"/>
                </a:lnTo>
                <a:close/>
              </a:path>
              <a:path w="2247900" h="2589529">
                <a:moveTo>
                  <a:pt x="712929" y="1055370"/>
                </a:moveTo>
                <a:lnTo>
                  <a:pt x="693420" y="1055370"/>
                </a:lnTo>
                <a:lnTo>
                  <a:pt x="697229" y="1059179"/>
                </a:lnTo>
                <a:lnTo>
                  <a:pt x="716740" y="1059179"/>
                </a:lnTo>
                <a:lnTo>
                  <a:pt x="712929" y="1055370"/>
                </a:lnTo>
                <a:close/>
              </a:path>
              <a:path w="2247900" h="2589529">
                <a:moveTo>
                  <a:pt x="716740" y="1059180"/>
                </a:moveTo>
                <a:lnTo>
                  <a:pt x="697230" y="1059180"/>
                </a:lnTo>
                <a:lnTo>
                  <a:pt x="716280" y="1078229"/>
                </a:lnTo>
                <a:lnTo>
                  <a:pt x="735798" y="1078229"/>
                </a:lnTo>
                <a:lnTo>
                  <a:pt x="716740" y="1059180"/>
                </a:lnTo>
                <a:close/>
              </a:path>
              <a:path w="2247900" h="2589529">
                <a:moveTo>
                  <a:pt x="735798" y="1078230"/>
                </a:moveTo>
                <a:lnTo>
                  <a:pt x="716280" y="1078230"/>
                </a:lnTo>
                <a:lnTo>
                  <a:pt x="728980" y="1090929"/>
                </a:lnTo>
                <a:lnTo>
                  <a:pt x="748504" y="1090929"/>
                </a:lnTo>
                <a:lnTo>
                  <a:pt x="735798" y="1078230"/>
                </a:lnTo>
                <a:close/>
              </a:path>
              <a:path w="2247900" h="2589529">
                <a:moveTo>
                  <a:pt x="748504" y="1090930"/>
                </a:moveTo>
                <a:lnTo>
                  <a:pt x="728980" y="1090930"/>
                </a:lnTo>
                <a:lnTo>
                  <a:pt x="735330" y="1097279"/>
                </a:lnTo>
                <a:lnTo>
                  <a:pt x="754857" y="1097279"/>
                </a:lnTo>
                <a:lnTo>
                  <a:pt x="748504" y="1090930"/>
                </a:lnTo>
                <a:close/>
              </a:path>
              <a:path w="2247900" h="2589529">
                <a:moveTo>
                  <a:pt x="754857" y="1097280"/>
                </a:moveTo>
                <a:lnTo>
                  <a:pt x="735330" y="1097280"/>
                </a:lnTo>
                <a:lnTo>
                  <a:pt x="754380" y="1116329"/>
                </a:lnTo>
                <a:lnTo>
                  <a:pt x="773915" y="1116329"/>
                </a:lnTo>
                <a:lnTo>
                  <a:pt x="754857" y="1097280"/>
                </a:lnTo>
                <a:close/>
              </a:path>
              <a:path w="2247900" h="2589529">
                <a:moveTo>
                  <a:pt x="773915" y="1116330"/>
                </a:moveTo>
                <a:lnTo>
                  <a:pt x="754380" y="1116330"/>
                </a:lnTo>
                <a:lnTo>
                  <a:pt x="756919" y="1118869"/>
                </a:lnTo>
                <a:lnTo>
                  <a:pt x="776456" y="1118869"/>
                </a:lnTo>
                <a:lnTo>
                  <a:pt x="773915" y="1116330"/>
                </a:lnTo>
                <a:close/>
              </a:path>
              <a:path w="2247900" h="2589529">
                <a:moveTo>
                  <a:pt x="776456" y="1118870"/>
                </a:moveTo>
                <a:lnTo>
                  <a:pt x="756920" y="1118870"/>
                </a:lnTo>
                <a:lnTo>
                  <a:pt x="760730" y="1122679"/>
                </a:lnTo>
                <a:lnTo>
                  <a:pt x="780268" y="1122679"/>
                </a:lnTo>
                <a:lnTo>
                  <a:pt x="776456" y="1118870"/>
                </a:lnTo>
                <a:close/>
              </a:path>
              <a:path w="2247900" h="2589529">
                <a:moveTo>
                  <a:pt x="780268" y="1122679"/>
                </a:moveTo>
                <a:lnTo>
                  <a:pt x="760730" y="1122679"/>
                </a:lnTo>
                <a:lnTo>
                  <a:pt x="763270" y="1125219"/>
                </a:lnTo>
                <a:lnTo>
                  <a:pt x="782809" y="1125219"/>
                </a:lnTo>
                <a:lnTo>
                  <a:pt x="780268" y="1122679"/>
                </a:lnTo>
                <a:close/>
              </a:path>
              <a:path w="2247900" h="2589529">
                <a:moveTo>
                  <a:pt x="782809" y="1125219"/>
                </a:moveTo>
                <a:lnTo>
                  <a:pt x="763270" y="1125219"/>
                </a:lnTo>
                <a:lnTo>
                  <a:pt x="767080" y="1129029"/>
                </a:lnTo>
                <a:lnTo>
                  <a:pt x="786620" y="1129029"/>
                </a:lnTo>
                <a:lnTo>
                  <a:pt x="782809" y="1125219"/>
                </a:lnTo>
                <a:close/>
              </a:path>
              <a:path w="2247900" h="2589529">
                <a:moveTo>
                  <a:pt x="786620" y="1129029"/>
                </a:moveTo>
                <a:lnTo>
                  <a:pt x="767080" y="1129029"/>
                </a:lnTo>
                <a:lnTo>
                  <a:pt x="769619" y="1131569"/>
                </a:lnTo>
                <a:lnTo>
                  <a:pt x="789161" y="1131569"/>
                </a:lnTo>
                <a:lnTo>
                  <a:pt x="786620" y="1129029"/>
                </a:lnTo>
                <a:close/>
              </a:path>
              <a:path w="2247900" h="2589529">
                <a:moveTo>
                  <a:pt x="789161" y="1131569"/>
                </a:moveTo>
                <a:lnTo>
                  <a:pt x="769620" y="1131569"/>
                </a:lnTo>
                <a:lnTo>
                  <a:pt x="775970" y="1137919"/>
                </a:lnTo>
                <a:lnTo>
                  <a:pt x="795514" y="1137919"/>
                </a:lnTo>
                <a:lnTo>
                  <a:pt x="789161" y="1131569"/>
                </a:lnTo>
                <a:close/>
              </a:path>
              <a:path w="2247900" h="2589529">
                <a:moveTo>
                  <a:pt x="795514" y="1137919"/>
                </a:moveTo>
                <a:lnTo>
                  <a:pt x="775970" y="1137919"/>
                </a:lnTo>
                <a:lnTo>
                  <a:pt x="779780" y="1141729"/>
                </a:lnTo>
                <a:lnTo>
                  <a:pt x="799326" y="1141729"/>
                </a:lnTo>
                <a:lnTo>
                  <a:pt x="795514" y="1137919"/>
                </a:lnTo>
                <a:close/>
              </a:path>
              <a:path w="2247900" h="2589529">
                <a:moveTo>
                  <a:pt x="799326" y="1141730"/>
                </a:moveTo>
                <a:lnTo>
                  <a:pt x="779780" y="1141730"/>
                </a:lnTo>
                <a:lnTo>
                  <a:pt x="782319" y="1144269"/>
                </a:lnTo>
                <a:lnTo>
                  <a:pt x="801867" y="1144269"/>
                </a:lnTo>
                <a:lnTo>
                  <a:pt x="799326" y="1141730"/>
                </a:lnTo>
                <a:close/>
              </a:path>
              <a:path w="2247900" h="2589529">
                <a:moveTo>
                  <a:pt x="801867" y="1144269"/>
                </a:moveTo>
                <a:lnTo>
                  <a:pt x="782320" y="1144269"/>
                </a:lnTo>
                <a:lnTo>
                  <a:pt x="786130" y="1148079"/>
                </a:lnTo>
                <a:lnTo>
                  <a:pt x="805679" y="1148079"/>
                </a:lnTo>
                <a:lnTo>
                  <a:pt x="801867" y="1144269"/>
                </a:lnTo>
                <a:close/>
              </a:path>
              <a:path w="2247900" h="2589529">
                <a:moveTo>
                  <a:pt x="805679" y="1148080"/>
                </a:moveTo>
                <a:lnTo>
                  <a:pt x="786130" y="1148080"/>
                </a:lnTo>
                <a:lnTo>
                  <a:pt x="792480" y="1154429"/>
                </a:lnTo>
                <a:lnTo>
                  <a:pt x="812031" y="1154429"/>
                </a:lnTo>
                <a:lnTo>
                  <a:pt x="805679" y="1148080"/>
                </a:lnTo>
                <a:close/>
              </a:path>
              <a:path w="2247900" h="2589529">
                <a:moveTo>
                  <a:pt x="812031" y="1154430"/>
                </a:moveTo>
                <a:lnTo>
                  <a:pt x="792480" y="1154430"/>
                </a:lnTo>
                <a:lnTo>
                  <a:pt x="795020" y="1156969"/>
                </a:lnTo>
                <a:lnTo>
                  <a:pt x="814572" y="1156969"/>
                </a:lnTo>
                <a:lnTo>
                  <a:pt x="812031" y="1154430"/>
                </a:lnTo>
                <a:close/>
              </a:path>
              <a:path w="2247900" h="2589529">
                <a:moveTo>
                  <a:pt x="814572" y="1156970"/>
                </a:moveTo>
                <a:lnTo>
                  <a:pt x="795020" y="1156970"/>
                </a:lnTo>
                <a:lnTo>
                  <a:pt x="801370" y="1163319"/>
                </a:lnTo>
                <a:lnTo>
                  <a:pt x="820925" y="1163319"/>
                </a:lnTo>
                <a:lnTo>
                  <a:pt x="814572" y="1156970"/>
                </a:lnTo>
                <a:close/>
              </a:path>
              <a:path w="2247900" h="2589529">
                <a:moveTo>
                  <a:pt x="820925" y="1163320"/>
                </a:moveTo>
                <a:lnTo>
                  <a:pt x="801370" y="1163320"/>
                </a:lnTo>
                <a:lnTo>
                  <a:pt x="805180" y="1167129"/>
                </a:lnTo>
                <a:lnTo>
                  <a:pt x="824737" y="1167129"/>
                </a:lnTo>
                <a:lnTo>
                  <a:pt x="820925" y="1163320"/>
                </a:lnTo>
                <a:close/>
              </a:path>
              <a:path w="2247900" h="2589529">
                <a:moveTo>
                  <a:pt x="824737" y="1167130"/>
                </a:moveTo>
                <a:lnTo>
                  <a:pt x="805180" y="1167130"/>
                </a:lnTo>
                <a:lnTo>
                  <a:pt x="807720" y="1169669"/>
                </a:lnTo>
                <a:lnTo>
                  <a:pt x="827278" y="1169669"/>
                </a:lnTo>
                <a:lnTo>
                  <a:pt x="824737" y="1167130"/>
                </a:lnTo>
                <a:close/>
              </a:path>
              <a:path w="2247900" h="2589529">
                <a:moveTo>
                  <a:pt x="827278" y="1169669"/>
                </a:moveTo>
                <a:lnTo>
                  <a:pt x="807720" y="1169669"/>
                </a:lnTo>
                <a:lnTo>
                  <a:pt x="811530" y="1173479"/>
                </a:lnTo>
                <a:lnTo>
                  <a:pt x="831089" y="1173479"/>
                </a:lnTo>
                <a:lnTo>
                  <a:pt x="827278" y="1169669"/>
                </a:lnTo>
                <a:close/>
              </a:path>
              <a:path w="2247900" h="2589529">
                <a:moveTo>
                  <a:pt x="831089" y="1173480"/>
                </a:moveTo>
                <a:lnTo>
                  <a:pt x="811530" y="1173480"/>
                </a:lnTo>
                <a:lnTo>
                  <a:pt x="817880" y="1179829"/>
                </a:lnTo>
                <a:lnTo>
                  <a:pt x="837442" y="1179829"/>
                </a:lnTo>
                <a:lnTo>
                  <a:pt x="831089" y="1173480"/>
                </a:lnTo>
                <a:close/>
              </a:path>
              <a:path w="2247900" h="2589529">
                <a:moveTo>
                  <a:pt x="837442" y="1179830"/>
                </a:moveTo>
                <a:lnTo>
                  <a:pt x="817880" y="1179830"/>
                </a:lnTo>
                <a:lnTo>
                  <a:pt x="824229" y="1186179"/>
                </a:lnTo>
                <a:lnTo>
                  <a:pt x="843795" y="1186179"/>
                </a:lnTo>
                <a:lnTo>
                  <a:pt x="837442" y="1179830"/>
                </a:lnTo>
                <a:close/>
              </a:path>
              <a:path w="2247900" h="2589529">
                <a:moveTo>
                  <a:pt x="843795" y="1186180"/>
                </a:moveTo>
                <a:lnTo>
                  <a:pt x="824230" y="1186180"/>
                </a:lnTo>
                <a:lnTo>
                  <a:pt x="826769" y="1188719"/>
                </a:lnTo>
                <a:lnTo>
                  <a:pt x="846336" y="1188719"/>
                </a:lnTo>
                <a:lnTo>
                  <a:pt x="843795" y="1186180"/>
                </a:lnTo>
                <a:close/>
              </a:path>
              <a:path w="2247900" h="2589529">
                <a:moveTo>
                  <a:pt x="846336" y="1188719"/>
                </a:moveTo>
                <a:lnTo>
                  <a:pt x="826769" y="1188719"/>
                </a:lnTo>
                <a:lnTo>
                  <a:pt x="830580" y="1192529"/>
                </a:lnTo>
                <a:lnTo>
                  <a:pt x="850148" y="1192529"/>
                </a:lnTo>
                <a:lnTo>
                  <a:pt x="846336" y="1188719"/>
                </a:lnTo>
                <a:close/>
              </a:path>
              <a:path w="2247900" h="2589529">
                <a:moveTo>
                  <a:pt x="850148" y="1192530"/>
                </a:moveTo>
                <a:lnTo>
                  <a:pt x="830580" y="1192530"/>
                </a:lnTo>
                <a:lnTo>
                  <a:pt x="833119" y="1195069"/>
                </a:lnTo>
                <a:lnTo>
                  <a:pt x="852689" y="1195069"/>
                </a:lnTo>
                <a:lnTo>
                  <a:pt x="850148" y="1192530"/>
                </a:lnTo>
                <a:close/>
              </a:path>
              <a:path w="2247900" h="2589529">
                <a:moveTo>
                  <a:pt x="852689" y="1195070"/>
                </a:moveTo>
                <a:lnTo>
                  <a:pt x="833120" y="1195070"/>
                </a:lnTo>
                <a:lnTo>
                  <a:pt x="836930" y="1198879"/>
                </a:lnTo>
                <a:lnTo>
                  <a:pt x="856500" y="1198879"/>
                </a:lnTo>
                <a:lnTo>
                  <a:pt x="852689" y="1195070"/>
                </a:lnTo>
                <a:close/>
              </a:path>
              <a:path w="2247900" h="2589529">
                <a:moveTo>
                  <a:pt x="856500" y="1198880"/>
                </a:moveTo>
                <a:lnTo>
                  <a:pt x="836930" y="1198880"/>
                </a:lnTo>
                <a:lnTo>
                  <a:pt x="849629" y="1211579"/>
                </a:lnTo>
                <a:lnTo>
                  <a:pt x="869206" y="1211579"/>
                </a:lnTo>
                <a:lnTo>
                  <a:pt x="856500" y="1198880"/>
                </a:lnTo>
                <a:close/>
              </a:path>
              <a:path w="2247900" h="2589529">
                <a:moveTo>
                  <a:pt x="869206" y="1211580"/>
                </a:moveTo>
                <a:lnTo>
                  <a:pt x="849630" y="1211580"/>
                </a:lnTo>
                <a:lnTo>
                  <a:pt x="852170" y="1214119"/>
                </a:lnTo>
                <a:lnTo>
                  <a:pt x="871747" y="1214119"/>
                </a:lnTo>
                <a:lnTo>
                  <a:pt x="869206" y="1211580"/>
                </a:lnTo>
                <a:close/>
              </a:path>
              <a:path w="2247900" h="2589529">
                <a:moveTo>
                  <a:pt x="871747" y="1214119"/>
                </a:moveTo>
                <a:lnTo>
                  <a:pt x="852170" y="1214119"/>
                </a:lnTo>
                <a:lnTo>
                  <a:pt x="858519" y="1220469"/>
                </a:lnTo>
                <a:lnTo>
                  <a:pt x="878100" y="1220469"/>
                </a:lnTo>
                <a:lnTo>
                  <a:pt x="871747" y="1214119"/>
                </a:lnTo>
                <a:close/>
              </a:path>
              <a:path w="2247900" h="2589529">
                <a:moveTo>
                  <a:pt x="878100" y="1220469"/>
                </a:moveTo>
                <a:lnTo>
                  <a:pt x="858519" y="1220469"/>
                </a:lnTo>
                <a:lnTo>
                  <a:pt x="862330" y="1224279"/>
                </a:lnTo>
                <a:lnTo>
                  <a:pt x="881911" y="1224279"/>
                </a:lnTo>
                <a:lnTo>
                  <a:pt x="878100" y="1220469"/>
                </a:lnTo>
                <a:close/>
              </a:path>
              <a:path w="2247900" h="2589529">
                <a:moveTo>
                  <a:pt x="881911" y="1224280"/>
                </a:moveTo>
                <a:lnTo>
                  <a:pt x="862330" y="1224280"/>
                </a:lnTo>
                <a:lnTo>
                  <a:pt x="868680" y="1230629"/>
                </a:lnTo>
                <a:lnTo>
                  <a:pt x="888264" y="1230629"/>
                </a:lnTo>
                <a:lnTo>
                  <a:pt x="881911" y="1224280"/>
                </a:lnTo>
                <a:close/>
              </a:path>
              <a:path w="2247900" h="2589529">
                <a:moveTo>
                  <a:pt x="888264" y="1230630"/>
                </a:moveTo>
                <a:lnTo>
                  <a:pt x="868680" y="1230630"/>
                </a:lnTo>
                <a:lnTo>
                  <a:pt x="877570" y="1239519"/>
                </a:lnTo>
                <a:lnTo>
                  <a:pt x="897158" y="1239519"/>
                </a:lnTo>
                <a:lnTo>
                  <a:pt x="888264" y="1230630"/>
                </a:lnTo>
                <a:close/>
              </a:path>
              <a:path w="2247900" h="2589529">
                <a:moveTo>
                  <a:pt x="897158" y="1239519"/>
                </a:moveTo>
                <a:lnTo>
                  <a:pt x="877570" y="1239519"/>
                </a:lnTo>
                <a:lnTo>
                  <a:pt x="881380" y="1243329"/>
                </a:lnTo>
                <a:lnTo>
                  <a:pt x="900970" y="1243329"/>
                </a:lnTo>
                <a:lnTo>
                  <a:pt x="897158" y="1239519"/>
                </a:lnTo>
                <a:close/>
              </a:path>
              <a:path w="2247900" h="2589529">
                <a:moveTo>
                  <a:pt x="900970" y="1243330"/>
                </a:moveTo>
                <a:lnTo>
                  <a:pt x="881380" y="1243330"/>
                </a:lnTo>
                <a:lnTo>
                  <a:pt x="883919" y="1245869"/>
                </a:lnTo>
                <a:lnTo>
                  <a:pt x="903511" y="1245869"/>
                </a:lnTo>
                <a:lnTo>
                  <a:pt x="900970" y="1243330"/>
                </a:lnTo>
                <a:close/>
              </a:path>
              <a:path w="2247900" h="2589529">
                <a:moveTo>
                  <a:pt x="903511" y="1245869"/>
                </a:moveTo>
                <a:lnTo>
                  <a:pt x="883920" y="1245869"/>
                </a:lnTo>
                <a:lnTo>
                  <a:pt x="890270" y="1252219"/>
                </a:lnTo>
                <a:lnTo>
                  <a:pt x="909863" y="1252219"/>
                </a:lnTo>
                <a:lnTo>
                  <a:pt x="903511" y="1245869"/>
                </a:lnTo>
                <a:close/>
              </a:path>
              <a:path w="2247900" h="2589529">
                <a:moveTo>
                  <a:pt x="909863" y="1252219"/>
                </a:moveTo>
                <a:lnTo>
                  <a:pt x="890270" y="1252219"/>
                </a:lnTo>
                <a:lnTo>
                  <a:pt x="894079" y="1256029"/>
                </a:lnTo>
                <a:lnTo>
                  <a:pt x="913675" y="1256029"/>
                </a:lnTo>
                <a:lnTo>
                  <a:pt x="909863" y="1252219"/>
                </a:lnTo>
                <a:close/>
              </a:path>
              <a:path w="2247900" h="2589529">
                <a:moveTo>
                  <a:pt x="913675" y="1256030"/>
                </a:moveTo>
                <a:lnTo>
                  <a:pt x="894080" y="1256030"/>
                </a:lnTo>
                <a:lnTo>
                  <a:pt x="909319" y="1271269"/>
                </a:lnTo>
                <a:lnTo>
                  <a:pt x="928922" y="1271269"/>
                </a:lnTo>
                <a:lnTo>
                  <a:pt x="913675" y="1256030"/>
                </a:lnTo>
                <a:close/>
              </a:path>
              <a:path w="2247900" h="2589529">
                <a:moveTo>
                  <a:pt x="928922" y="1271269"/>
                </a:moveTo>
                <a:lnTo>
                  <a:pt x="909320" y="1271269"/>
                </a:lnTo>
                <a:lnTo>
                  <a:pt x="913130" y="1275079"/>
                </a:lnTo>
                <a:lnTo>
                  <a:pt x="932733" y="1275079"/>
                </a:lnTo>
                <a:lnTo>
                  <a:pt x="928922" y="1271269"/>
                </a:lnTo>
                <a:close/>
              </a:path>
              <a:path w="2247900" h="2589529">
                <a:moveTo>
                  <a:pt x="932733" y="1275080"/>
                </a:moveTo>
                <a:lnTo>
                  <a:pt x="913130" y="1275080"/>
                </a:lnTo>
                <a:lnTo>
                  <a:pt x="919479" y="1281429"/>
                </a:lnTo>
                <a:lnTo>
                  <a:pt x="939086" y="1281429"/>
                </a:lnTo>
                <a:lnTo>
                  <a:pt x="932733" y="1275080"/>
                </a:lnTo>
                <a:close/>
              </a:path>
              <a:path w="2247900" h="2589529">
                <a:moveTo>
                  <a:pt x="939086" y="1281430"/>
                </a:moveTo>
                <a:lnTo>
                  <a:pt x="919480" y="1281430"/>
                </a:lnTo>
                <a:lnTo>
                  <a:pt x="934720" y="1296669"/>
                </a:lnTo>
                <a:lnTo>
                  <a:pt x="954333" y="1296669"/>
                </a:lnTo>
                <a:lnTo>
                  <a:pt x="939086" y="1281430"/>
                </a:lnTo>
                <a:close/>
              </a:path>
              <a:path w="2247900" h="2589529">
                <a:moveTo>
                  <a:pt x="954333" y="1296669"/>
                </a:moveTo>
                <a:lnTo>
                  <a:pt x="934720" y="1296669"/>
                </a:lnTo>
                <a:lnTo>
                  <a:pt x="938530" y="1300479"/>
                </a:lnTo>
                <a:lnTo>
                  <a:pt x="958144" y="1300479"/>
                </a:lnTo>
                <a:lnTo>
                  <a:pt x="954333" y="1296669"/>
                </a:lnTo>
                <a:close/>
              </a:path>
              <a:path w="2247900" h="2589529">
                <a:moveTo>
                  <a:pt x="958144" y="1300480"/>
                </a:moveTo>
                <a:lnTo>
                  <a:pt x="938530" y="1300480"/>
                </a:lnTo>
                <a:lnTo>
                  <a:pt x="951229" y="1313179"/>
                </a:lnTo>
                <a:lnTo>
                  <a:pt x="970850" y="1313179"/>
                </a:lnTo>
                <a:lnTo>
                  <a:pt x="958144" y="1300480"/>
                </a:lnTo>
                <a:close/>
              </a:path>
              <a:path w="2247900" h="2589529">
                <a:moveTo>
                  <a:pt x="970850" y="1313179"/>
                </a:moveTo>
                <a:lnTo>
                  <a:pt x="951230" y="1313179"/>
                </a:lnTo>
                <a:lnTo>
                  <a:pt x="966470" y="1328419"/>
                </a:lnTo>
                <a:lnTo>
                  <a:pt x="986096" y="1328419"/>
                </a:lnTo>
                <a:lnTo>
                  <a:pt x="970850" y="1313179"/>
                </a:lnTo>
                <a:close/>
              </a:path>
              <a:path w="2247900" h="2589529">
                <a:moveTo>
                  <a:pt x="986096" y="1328419"/>
                </a:moveTo>
                <a:lnTo>
                  <a:pt x="966470" y="1328419"/>
                </a:lnTo>
                <a:lnTo>
                  <a:pt x="982980" y="1344929"/>
                </a:lnTo>
                <a:lnTo>
                  <a:pt x="1002613" y="1344929"/>
                </a:lnTo>
                <a:lnTo>
                  <a:pt x="986096" y="1328419"/>
                </a:lnTo>
                <a:close/>
              </a:path>
              <a:path w="2247900" h="2589529">
                <a:moveTo>
                  <a:pt x="1002613" y="1344929"/>
                </a:moveTo>
                <a:lnTo>
                  <a:pt x="982980" y="1344929"/>
                </a:lnTo>
                <a:lnTo>
                  <a:pt x="991870" y="1353819"/>
                </a:lnTo>
                <a:lnTo>
                  <a:pt x="1011507" y="1353819"/>
                </a:lnTo>
                <a:lnTo>
                  <a:pt x="1002613" y="1344929"/>
                </a:lnTo>
                <a:close/>
              </a:path>
              <a:path w="2247900" h="2589529">
                <a:moveTo>
                  <a:pt x="1011507" y="1353820"/>
                </a:moveTo>
                <a:lnTo>
                  <a:pt x="991870" y="1353820"/>
                </a:lnTo>
                <a:lnTo>
                  <a:pt x="1008380" y="1370329"/>
                </a:lnTo>
                <a:lnTo>
                  <a:pt x="1028024" y="1370329"/>
                </a:lnTo>
                <a:lnTo>
                  <a:pt x="1011507" y="1353820"/>
                </a:lnTo>
                <a:close/>
              </a:path>
              <a:path w="2247900" h="2589529">
                <a:moveTo>
                  <a:pt x="1028024" y="1370329"/>
                </a:moveTo>
                <a:lnTo>
                  <a:pt x="1008380" y="1370329"/>
                </a:lnTo>
                <a:lnTo>
                  <a:pt x="1049020" y="1410969"/>
                </a:lnTo>
                <a:lnTo>
                  <a:pt x="1068682" y="1410969"/>
                </a:lnTo>
                <a:lnTo>
                  <a:pt x="1028024" y="1370329"/>
                </a:lnTo>
                <a:close/>
              </a:path>
              <a:path w="2247900" h="2589529">
                <a:moveTo>
                  <a:pt x="1068682" y="1410969"/>
                </a:moveTo>
                <a:lnTo>
                  <a:pt x="1049020" y="1410969"/>
                </a:lnTo>
                <a:lnTo>
                  <a:pt x="1059180" y="1421129"/>
                </a:lnTo>
                <a:lnTo>
                  <a:pt x="1078846" y="1421129"/>
                </a:lnTo>
                <a:lnTo>
                  <a:pt x="1068682" y="1410969"/>
                </a:lnTo>
                <a:close/>
              </a:path>
              <a:path w="2247900" h="2589529">
                <a:moveTo>
                  <a:pt x="1078846" y="1421129"/>
                </a:moveTo>
                <a:lnTo>
                  <a:pt x="1059180" y="1421129"/>
                </a:lnTo>
                <a:lnTo>
                  <a:pt x="1071880" y="1433829"/>
                </a:lnTo>
                <a:lnTo>
                  <a:pt x="1091552" y="1433829"/>
                </a:lnTo>
                <a:lnTo>
                  <a:pt x="1078846" y="1421129"/>
                </a:lnTo>
                <a:close/>
              </a:path>
              <a:path w="2247900" h="2589529">
                <a:moveTo>
                  <a:pt x="1091552" y="1433829"/>
                </a:moveTo>
                <a:lnTo>
                  <a:pt x="1071880" y="1433829"/>
                </a:lnTo>
                <a:lnTo>
                  <a:pt x="1109980" y="1471929"/>
                </a:lnTo>
                <a:lnTo>
                  <a:pt x="1129668" y="1471929"/>
                </a:lnTo>
                <a:lnTo>
                  <a:pt x="1091552" y="1433829"/>
                </a:lnTo>
                <a:close/>
              </a:path>
              <a:path w="2247900" h="2589529">
                <a:moveTo>
                  <a:pt x="1129668" y="1471929"/>
                </a:moveTo>
                <a:lnTo>
                  <a:pt x="1109980" y="1471929"/>
                </a:lnTo>
                <a:lnTo>
                  <a:pt x="1122680" y="1484629"/>
                </a:lnTo>
                <a:lnTo>
                  <a:pt x="1142374" y="1484629"/>
                </a:lnTo>
                <a:lnTo>
                  <a:pt x="1129668" y="1471929"/>
                </a:lnTo>
                <a:close/>
              </a:path>
              <a:path w="2247900" h="2589529">
                <a:moveTo>
                  <a:pt x="1142374" y="1484630"/>
                </a:moveTo>
                <a:lnTo>
                  <a:pt x="1122680" y="1484630"/>
                </a:lnTo>
                <a:lnTo>
                  <a:pt x="1129030" y="1490979"/>
                </a:lnTo>
                <a:lnTo>
                  <a:pt x="1148726" y="1490979"/>
                </a:lnTo>
                <a:lnTo>
                  <a:pt x="1142374" y="1484630"/>
                </a:lnTo>
                <a:close/>
              </a:path>
              <a:path w="2247900" h="2589529">
                <a:moveTo>
                  <a:pt x="1148726" y="1490979"/>
                </a:moveTo>
                <a:lnTo>
                  <a:pt x="1129030" y="1490979"/>
                </a:lnTo>
                <a:lnTo>
                  <a:pt x="1141730" y="1503679"/>
                </a:lnTo>
                <a:lnTo>
                  <a:pt x="1161432" y="1503679"/>
                </a:lnTo>
                <a:lnTo>
                  <a:pt x="1148726" y="1490979"/>
                </a:lnTo>
                <a:close/>
              </a:path>
              <a:path w="2247900" h="2589529">
                <a:moveTo>
                  <a:pt x="1161432" y="1503679"/>
                </a:moveTo>
                <a:lnTo>
                  <a:pt x="1141730" y="1503679"/>
                </a:lnTo>
                <a:lnTo>
                  <a:pt x="1154430" y="1516379"/>
                </a:lnTo>
                <a:lnTo>
                  <a:pt x="1174137" y="1516379"/>
                </a:lnTo>
                <a:lnTo>
                  <a:pt x="1161432" y="1503679"/>
                </a:lnTo>
                <a:close/>
              </a:path>
              <a:path w="2247900" h="2589529">
                <a:moveTo>
                  <a:pt x="1174137" y="1516379"/>
                </a:moveTo>
                <a:lnTo>
                  <a:pt x="1154430" y="1516379"/>
                </a:lnTo>
                <a:lnTo>
                  <a:pt x="1173480" y="1535429"/>
                </a:lnTo>
                <a:lnTo>
                  <a:pt x="1193195" y="1535429"/>
                </a:lnTo>
                <a:lnTo>
                  <a:pt x="1174137" y="1516379"/>
                </a:lnTo>
                <a:close/>
              </a:path>
              <a:path w="2247900" h="2589529">
                <a:moveTo>
                  <a:pt x="1193195" y="1535430"/>
                </a:moveTo>
                <a:lnTo>
                  <a:pt x="1173480" y="1535430"/>
                </a:lnTo>
                <a:lnTo>
                  <a:pt x="1201420" y="1563369"/>
                </a:lnTo>
                <a:lnTo>
                  <a:pt x="1221147" y="1563369"/>
                </a:lnTo>
                <a:lnTo>
                  <a:pt x="1193195" y="1535430"/>
                </a:lnTo>
                <a:close/>
              </a:path>
              <a:path w="2247900" h="2589529">
                <a:moveTo>
                  <a:pt x="1221147" y="1563369"/>
                </a:moveTo>
                <a:lnTo>
                  <a:pt x="1201420" y="1563369"/>
                </a:lnTo>
                <a:lnTo>
                  <a:pt x="1217930" y="1579879"/>
                </a:lnTo>
                <a:lnTo>
                  <a:pt x="1237665" y="1579879"/>
                </a:lnTo>
                <a:lnTo>
                  <a:pt x="1221147" y="1563369"/>
                </a:lnTo>
                <a:close/>
              </a:path>
              <a:path w="2247900" h="2589529">
                <a:moveTo>
                  <a:pt x="1237665" y="1579879"/>
                </a:moveTo>
                <a:lnTo>
                  <a:pt x="1217930" y="1579879"/>
                </a:lnTo>
                <a:lnTo>
                  <a:pt x="1249679" y="1611629"/>
                </a:lnTo>
                <a:lnTo>
                  <a:pt x="1269428" y="1611629"/>
                </a:lnTo>
                <a:lnTo>
                  <a:pt x="1237665" y="1579879"/>
                </a:lnTo>
                <a:close/>
              </a:path>
              <a:path w="2247900" h="2589529">
                <a:moveTo>
                  <a:pt x="1269428" y="1611629"/>
                </a:moveTo>
                <a:lnTo>
                  <a:pt x="1249680" y="1611629"/>
                </a:lnTo>
                <a:lnTo>
                  <a:pt x="1281430" y="1643379"/>
                </a:lnTo>
                <a:lnTo>
                  <a:pt x="1301192" y="1643379"/>
                </a:lnTo>
                <a:lnTo>
                  <a:pt x="1269428" y="1611629"/>
                </a:lnTo>
                <a:close/>
              </a:path>
              <a:path w="2247900" h="2589529">
                <a:moveTo>
                  <a:pt x="1301192" y="1643379"/>
                </a:moveTo>
                <a:lnTo>
                  <a:pt x="1281430" y="1643379"/>
                </a:lnTo>
                <a:lnTo>
                  <a:pt x="1300480" y="1662429"/>
                </a:lnTo>
                <a:lnTo>
                  <a:pt x="1320250" y="1662429"/>
                </a:lnTo>
                <a:lnTo>
                  <a:pt x="1301192" y="1643379"/>
                </a:lnTo>
                <a:close/>
              </a:path>
              <a:path w="2247900" h="2589529">
                <a:moveTo>
                  <a:pt x="1320250" y="1662429"/>
                </a:moveTo>
                <a:lnTo>
                  <a:pt x="1300480" y="1662429"/>
                </a:lnTo>
                <a:lnTo>
                  <a:pt x="1306830" y="1668779"/>
                </a:lnTo>
                <a:lnTo>
                  <a:pt x="1326603" y="1668779"/>
                </a:lnTo>
                <a:lnTo>
                  <a:pt x="1320250" y="1662429"/>
                </a:lnTo>
                <a:close/>
              </a:path>
              <a:path w="2247900" h="2589529">
                <a:moveTo>
                  <a:pt x="1326603" y="1668779"/>
                </a:moveTo>
                <a:lnTo>
                  <a:pt x="1306830" y="1668779"/>
                </a:lnTo>
                <a:lnTo>
                  <a:pt x="1347470" y="1709419"/>
                </a:lnTo>
                <a:lnTo>
                  <a:pt x="1367260" y="1709419"/>
                </a:lnTo>
                <a:lnTo>
                  <a:pt x="1326603" y="1668779"/>
                </a:lnTo>
                <a:close/>
              </a:path>
              <a:path w="2247900" h="2589529">
                <a:moveTo>
                  <a:pt x="1367260" y="1709420"/>
                </a:moveTo>
                <a:lnTo>
                  <a:pt x="1347470" y="1709420"/>
                </a:lnTo>
                <a:lnTo>
                  <a:pt x="1351280" y="1713229"/>
                </a:lnTo>
                <a:lnTo>
                  <a:pt x="1371072" y="1713229"/>
                </a:lnTo>
                <a:lnTo>
                  <a:pt x="1367260" y="1709420"/>
                </a:lnTo>
                <a:close/>
              </a:path>
              <a:path w="2247900" h="2589529">
                <a:moveTo>
                  <a:pt x="1371072" y="1713229"/>
                </a:moveTo>
                <a:lnTo>
                  <a:pt x="1351280" y="1713229"/>
                </a:lnTo>
                <a:lnTo>
                  <a:pt x="1366520" y="1728469"/>
                </a:lnTo>
                <a:lnTo>
                  <a:pt x="1386319" y="1728469"/>
                </a:lnTo>
                <a:lnTo>
                  <a:pt x="1371072" y="1713229"/>
                </a:lnTo>
                <a:close/>
              </a:path>
              <a:path w="2247900" h="2589529">
                <a:moveTo>
                  <a:pt x="1386319" y="1728469"/>
                </a:moveTo>
                <a:lnTo>
                  <a:pt x="1366520" y="1728469"/>
                </a:lnTo>
                <a:lnTo>
                  <a:pt x="1372870" y="1734819"/>
                </a:lnTo>
                <a:lnTo>
                  <a:pt x="1392671" y="1734819"/>
                </a:lnTo>
                <a:lnTo>
                  <a:pt x="1386319" y="1728469"/>
                </a:lnTo>
                <a:close/>
              </a:path>
              <a:path w="2247900" h="2589529">
                <a:moveTo>
                  <a:pt x="1392671" y="1734820"/>
                </a:moveTo>
                <a:lnTo>
                  <a:pt x="1372870" y="1734820"/>
                </a:lnTo>
                <a:lnTo>
                  <a:pt x="1385570" y="1747519"/>
                </a:lnTo>
                <a:lnTo>
                  <a:pt x="1405377" y="1747519"/>
                </a:lnTo>
                <a:lnTo>
                  <a:pt x="1392671" y="1734820"/>
                </a:lnTo>
                <a:close/>
              </a:path>
              <a:path w="2247900" h="2589529">
                <a:moveTo>
                  <a:pt x="1405377" y="1747520"/>
                </a:moveTo>
                <a:lnTo>
                  <a:pt x="1385570" y="1747520"/>
                </a:lnTo>
                <a:lnTo>
                  <a:pt x="1398270" y="1760219"/>
                </a:lnTo>
                <a:lnTo>
                  <a:pt x="1418082" y="1760219"/>
                </a:lnTo>
                <a:lnTo>
                  <a:pt x="1405377" y="1747520"/>
                </a:lnTo>
                <a:close/>
              </a:path>
              <a:path w="2247900" h="2589529">
                <a:moveTo>
                  <a:pt x="1418082" y="1760220"/>
                </a:moveTo>
                <a:lnTo>
                  <a:pt x="1398270" y="1760220"/>
                </a:lnTo>
                <a:lnTo>
                  <a:pt x="1402080" y="1764029"/>
                </a:lnTo>
                <a:lnTo>
                  <a:pt x="1421894" y="1764029"/>
                </a:lnTo>
                <a:lnTo>
                  <a:pt x="1418082" y="1760220"/>
                </a:lnTo>
                <a:close/>
              </a:path>
              <a:path w="2247900" h="2589529">
                <a:moveTo>
                  <a:pt x="1421894" y="1764029"/>
                </a:moveTo>
                <a:lnTo>
                  <a:pt x="1402080" y="1764029"/>
                </a:lnTo>
                <a:lnTo>
                  <a:pt x="1410970" y="1772919"/>
                </a:lnTo>
                <a:lnTo>
                  <a:pt x="1430788" y="1772919"/>
                </a:lnTo>
                <a:lnTo>
                  <a:pt x="1421894" y="1764029"/>
                </a:lnTo>
                <a:close/>
              </a:path>
              <a:path w="2247900" h="2589529">
                <a:moveTo>
                  <a:pt x="1430788" y="1772919"/>
                </a:moveTo>
                <a:lnTo>
                  <a:pt x="1410970" y="1772919"/>
                </a:lnTo>
                <a:lnTo>
                  <a:pt x="1417320" y="1779269"/>
                </a:lnTo>
                <a:lnTo>
                  <a:pt x="1437140" y="1779269"/>
                </a:lnTo>
                <a:lnTo>
                  <a:pt x="1430788" y="1772919"/>
                </a:lnTo>
                <a:close/>
              </a:path>
              <a:path w="2247900" h="2589529">
                <a:moveTo>
                  <a:pt x="2048274" y="2390140"/>
                </a:moveTo>
                <a:lnTo>
                  <a:pt x="2028190" y="2390140"/>
                </a:lnTo>
                <a:lnTo>
                  <a:pt x="2227580" y="2589529"/>
                </a:lnTo>
                <a:lnTo>
                  <a:pt x="2247750" y="2589529"/>
                </a:lnTo>
                <a:lnTo>
                  <a:pt x="2048274" y="2390140"/>
                </a:lnTo>
                <a:close/>
              </a:path>
              <a:path w="2247900" h="2589529">
                <a:moveTo>
                  <a:pt x="2045733" y="2387599"/>
                </a:moveTo>
                <a:lnTo>
                  <a:pt x="2025650" y="2387599"/>
                </a:lnTo>
                <a:lnTo>
                  <a:pt x="2026920" y="2388870"/>
                </a:lnTo>
                <a:lnTo>
                  <a:pt x="2047003" y="2388870"/>
                </a:lnTo>
                <a:lnTo>
                  <a:pt x="2045733" y="2387599"/>
                </a:lnTo>
                <a:close/>
              </a:path>
              <a:path w="2247900" h="2589529">
                <a:moveTo>
                  <a:pt x="2041921" y="2383789"/>
                </a:moveTo>
                <a:lnTo>
                  <a:pt x="2021839" y="2383789"/>
                </a:lnTo>
                <a:lnTo>
                  <a:pt x="2024380" y="2386329"/>
                </a:lnTo>
                <a:lnTo>
                  <a:pt x="2044462" y="2386329"/>
                </a:lnTo>
                <a:lnTo>
                  <a:pt x="2041921" y="2383789"/>
                </a:lnTo>
                <a:close/>
              </a:path>
              <a:path w="2247900" h="2589529">
                <a:moveTo>
                  <a:pt x="2039380" y="2381249"/>
                </a:moveTo>
                <a:lnTo>
                  <a:pt x="2019300" y="2381249"/>
                </a:lnTo>
                <a:lnTo>
                  <a:pt x="2020570" y="2382520"/>
                </a:lnTo>
                <a:lnTo>
                  <a:pt x="2040650" y="2382520"/>
                </a:lnTo>
                <a:lnTo>
                  <a:pt x="2039380" y="2381249"/>
                </a:lnTo>
                <a:close/>
              </a:path>
              <a:path w="2247900" h="2589529">
                <a:moveTo>
                  <a:pt x="2035568" y="2377439"/>
                </a:moveTo>
                <a:lnTo>
                  <a:pt x="2015489" y="2377439"/>
                </a:lnTo>
                <a:lnTo>
                  <a:pt x="2018029" y="2379979"/>
                </a:lnTo>
                <a:lnTo>
                  <a:pt x="2038109" y="2379979"/>
                </a:lnTo>
                <a:lnTo>
                  <a:pt x="2035568" y="2377439"/>
                </a:lnTo>
                <a:close/>
              </a:path>
              <a:path w="2247900" h="2589529">
                <a:moveTo>
                  <a:pt x="2033027" y="2374899"/>
                </a:moveTo>
                <a:lnTo>
                  <a:pt x="2012950" y="2374899"/>
                </a:lnTo>
                <a:lnTo>
                  <a:pt x="2014220" y="2376169"/>
                </a:lnTo>
                <a:lnTo>
                  <a:pt x="2034298" y="2376169"/>
                </a:lnTo>
                <a:lnTo>
                  <a:pt x="2033027" y="2374899"/>
                </a:lnTo>
                <a:close/>
              </a:path>
              <a:path w="2247900" h="2589529">
                <a:moveTo>
                  <a:pt x="2029215" y="2371089"/>
                </a:moveTo>
                <a:lnTo>
                  <a:pt x="2009139" y="2371089"/>
                </a:lnTo>
                <a:lnTo>
                  <a:pt x="2011680" y="2373629"/>
                </a:lnTo>
                <a:lnTo>
                  <a:pt x="2031757" y="2373629"/>
                </a:lnTo>
                <a:lnTo>
                  <a:pt x="2029215" y="2371089"/>
                </a:lnTo>
                <a:close/>
              </a:path>
              <a:path w="2247900" h="2589529">
                <a:moveTo>
                  <a:pt x="2026674" y="2368549"/>
                </a:moveTo>
                <a:lnTo>
                  <a:pt x="2006600" y="2368549"/>
                </a:lnTo>
                <a:lnTo>
                  <a:pt x="2007870" y="2369819"/>
                </a:lnTo>
                <a:lnTo>
                  <a:pt x="2027945" y="2369819"/>
                </a:lnTo>
                <a:lnTo>
                  <a:pt x="2026674" y="2368549"/>
                </a:lnTo>
                <a:close/>
              </a:path>
              <a:path w="2247900" h="2589529">
                <a:moveTo>
                  <a:pt x="2022863" y="2364739"/>
                </a:moveTo>
                <a:lnTo>
                  <a:pt x="2002789" y="2364739"/>
                </a:lnTo>
                <a:lnTo>
                  <a:pt x="2005329" y="2367279"/>
                </a:lnTo>
                <a:lnTo>
                  <a:pt x="2025404" y="2367279"/>
                </a:lnTo>
                <a:lnTo>
                  <a:pt x="2022863" y="2364739"/>
                </a:lnTo>
                <a:close/>
              </a:path>
              <a:path w="2247900" h="2589529">
                <a:moveTo>
                  <a:pt x="2020322" y="2362199"/>
                </a:moveTo>
                <a:lnTo>
                  <a:pt x="2000250" y="2362199"/>
                </a:lnTo>
                <a:lnTo>
                  <a:pt x="2001520" y="2363469"/>
                </a:lnTo>
                <a:lnTo>
                  <a:pt x="2021592" y="2363469"/>
                </a:lnTo>
                <a:lnTo>
                  <a:pt x="2020322" y="2362199"/>
                </a:lnTo>
                <a:close/>
              </a:path>
              <a:path w="2247900" h="2589529">
                <a:moveTo>
                  <a:pt x="2016510" y="2358389"/>
                </a:moveTo>
                <a:lnTo>
                  <a:pt x="1996439" y="2358389"/>
                </a:lnTo>
                <a:lnTo>
                  <a:pt x="1998980" y="2360929"/>
                </a:lnTo>
                <a:lnTo>
                  <a:pt x="2019051" y="2360929"/>
                </a:lnTo>
                <a:lnTo>
                  <a:pt x="2016510" y="2358389"/>
                </a:lnTo>
                <a:close/>
              </a:path>
              <a:path w="2247900" h="2589529">
                <a:moveTo>
                  <a:pt x="2013969" y="2355849"/>
                </a:moveTo>
                <a:lnTo>
                  <a:pt x="1993900" y="2355849"/>
                </a:lnTo>
                <a:lnTo>
                  <a:pt x="1995170" y="2357119"/>
                </a:lnTo>
                <a:lnTo>
                  <a:pt x="2015239" y="2357119"/>
                </a:lnTo>
                <a:lnTo>
                  <a:pt x="2013969" y="2355849"/>
                </a:lnTo>
                <a:close/>
              </a:path>
              <a:path w="2247900" h="2589529">
                <a:moveTo>
                  <a:pt x="2010157" y="2352039"/>
                </a:moveTo>
                <a:lnTo>
                  <a:pt x="1990089" y="2352039"/>
                </a:lnTo>
                <a:lnTo>
                  <a:pt x="1992630" y="2354579"/>
                </a:lnTo>
                <a:lnTo>
                  <a:pt x="2012698" y="2354579"/>
                </a:lnTo>
                <a:lnTo>
                  <a:pt x="2010157" y="2352039"/>
                </a:lnTo>
                <a:close/>
              </a:path>
              <a:path w="2247900" h="2589529">
                <a:moveTo>
                  <a:pt x="2007616" y="2349499"/>
                </a:moveTo>
                <a:lnTo>
                  <a:pt x="1987550" y="2349499"/>
                </a:lnTo>
                <a:lnTo>
                  <a:pt x="1988820" y="2350769"/>
                </a:lnTo>
                <a:lnTo>
                  <a:pt x="2008887" y="2350769"/>
                </a:lnTo>
                <a:lnTo>
                  <a:pt x="2007616" y="2349499"/>
                </a:lnTo>
                <a:close/>
              </a:path>
              <a:path w="2247900" h="2589529">
                <a:moveTo>
                  <a:pt x="2003805" y="2345689"/>
                </a:moveTo>
                <a:lnTo>
                  <a:pt x="1983739" y="2345689"/>
                </a:lnTo>
                <a:lnTo>
                  <a:pt x="1986279" y="2348229"/>
                </a:lnTo>
                <a:lnTo>
                  <a:pt x="2006346" y="2348229"/>
                </a:lnTo>
                <a:lnTo>
                  <a:pt x="2003805" y="2345689"/>
                </a:lnTo>
                <a:close/>
              </a:path>
              <a:path w="2247900" h="2589529">
                <a:moveTo>
                  <a:pt x="2001263" y="2343149"/>
                </a:moveTo>
                <a:lnTo>
                  <a:pt x="1981200" y="2343149"/>
                </a:lnTo>
                <a:lnTo>
                  <a:pt x="1982470" y="2344419"/>
                </a:lnTo>
                <a:lnTo>
                  <a:pt x="2002534" y="2344419"/>
                </a:lnTo>
                <a:lnTo>
                  <a:pt x="2001263" y="2343149"/>
                </a:lnTo>
                <a:close/>
              </a:path>
              <a:path w="2247900" h="2589529">
                <a:moveTo>
                  <a:pt x="1997452" y="2339339"/>
                </a:moveTo>
                <a:lnTo>
                  <a:pt x="1977389" y="2339339"/>
                </a:lnTo>
                <a:lnTo>
                  <a:pt x="1979930" y="2341879"/>
                </a:lnTo>
                <a:lnTo>
                  <a:pt x="1999993" y="2341879"/>
                </a:lnTo>
                <a:lnTo>
                  <a:pt x="1997452" y="2339339"/>
                </a:lnTo>
                <a:close/>
              </a:path>
              <a:path w="2247900" h="2589529">
                <a:moveTo>
                  <a:pt x="1994911" y="2336799"/>
                </a:moveTo>
                <a:lnTo>
                  <a:pt x="1974850" y="2336799"/>
                </a:lnTo>
                <a:lnTo>
                  <a:pt x="1976120" y="2338069"/>
                </a:lnTo>
                <a:lnTo>
                  <a:pt x="1996181" y="2338069"/>
                </a:lnTo>
                <a:lnTo>
                  <a:pt x="1994911" y="2336799"/>
                </a:lnTo>
                <a:close/>
              </a:path>
              <a:path w="2247900" h="2589529">
                <a:moveTo>
                  <a:pt x="1991099" y="2332989"/>
                </a:moveTo>
                <a:lnTo>
                  <a:pt x="1971039" y="2332989"/>
                </a:lnTo>
                <a:lnTo>
                  <a:pt x="1973579" y="2335529"/>
                </a:lnTo>
                <a:lnTo>
                  <a:pt x="1993640" y="2335529"/>
                </a:lnTo>
                <a:lnTo>
                  <a:pt x="1991099" y="2332989"/>
                </a:lnTo>
                <a:close/>
              </a:path>
              <a:path w="2247900" h="2589529">
                <a:moveTo>
                  <a:pt x="1988558" y="2330449"/>
                </a:moveTo>
                <a:lnTo>
                  <a:pt x="1968500" y="2330449"/>
                </a:lnTo>
                <a:lnTo>
                  <a:pt x="1969770" y="2331719"/>
                </a:lnTo>
                <a:lnTo>
                  <a:pt x="1989828" y="2331719"/>
                </a:lnTo>
                <a:lnTo>
                  <a:pt x="1988558" y="2330449"/>
                </a:lnTo>
                <a:close/>
              </a:path>
              <a:path w="2247900" h="2589529">
                <a:moveTo>
                  <a:pt x="1984746" y="2326639"/>
                </a:moveTo>
                <a:lnTo>
                  <a:pt x="1964689" y="2326639"/>
                </a:lnTo>
                <a:lnTo>
                  <a:pt x="1967230" y="2329179"/>
                </a:lnTo>
                <a:lnTo>
                  <a:pt x="1987287" y="2329179"/>
                </a:lnTo>
                <a:lnTo>
                  <a:pt x="1984746" y="2326639"/>
                </a:lnTo>
                <a:close/>
              </a:path>
              <a:path w="2247900" h="2589529">
                <a:moveTo>
                  <a:pt x="1982205" y="2324099"/>
                </a:moveTo>
                <a:lnTo>
                  <a:pt x="1962150" y="2324099"/>
                </a:lnTo>
                <a:lnTo>
                  <a:pt x="1963420" y="2325369"/>
                </a:lnTo>
                <a:lnTo>
                  <a:pt x="1983476" y="2325369"/>
                </a:lnTo>
                <a:lnTo>
                  <a:pt x="1982205" y="2324099"/>
                </a:lnTo>
                <a:close/>
              </a:path>
              <a:path w="2247900" h="2589529">
                <a:moveTo>
                  <a:pt x="1978394" y="2320289"/>
                </a:moveTo>
                <a:lnTo>
                  <a:pt x="1958339" y="2320289"/>
                </a:lnTo>
                <a:lnTo>
                  <a:pt x="1960880" y="2322829"/>
                </a:lnTo>
                <a:lnTo>
                  <a:pt x="1980935" y="2322829"/>
                </a:lnTo>
                <a:lnTo>
                  <a:pt x="1978394" y="2320289"/>
                </a:lnTo>
                <a:close/>
              </a:path>
              <a:path w="2247900" h="2589529">
                <a:moveTo>
                  <a:pt x="1975852" y="2317749"/>
                </a:moveTo>
                <a:lnTo>
                  <a:pt x="1955800" y="2317749"/>
                </a:lnTo>
                <a:lnTo>
                  <a:pt x="1957070" y="2319019"/>
                </a:lnTo>
                <a:lnTo>
                  <a:pt x="1977123" y="2319019"/>
                </a:lnTo>
                <a:lnTo>
                  <a:pt x="1975852" y="2317749"/>
                </a:lnTo>
                <a:close/>
              </a:path>
              <a:path w="2247900" h="2589529">
                <a:moveTo>
                  <a:pt x="1972041" y="2313939"/>
                </a:moveTo>
                <a:lnTo>
                  <a:pt x="1951989" y="2313939"/>
                </a:lnTo>
                <a:lnTo>
                  <a:pt x="1954529" y="2316479"/>
                </a:lnTo>
                <a:lnTo>
                  <a:pt x="1974582" y="2316479"/>
                </a:lnTo>
                <a:lnTo>
                  <a:pt x="1972041" y="2313939"/>
                </a:lnTo>
                <a:close/>
              </a:path>
              <a:path w="2247900" h="2589529">
                <a:moveTo>
                  <a:pt x="1969500" y="2311399"/>
                </a:moveTo>
                <a:lnTo>
                  <a:pt x="1949450" y="2311399"/>
                </a:lnTo>
                <a:lnTo>
                  <a:pt x="1950720" y="2312669"/>
                </a:lnTo>
                <a:lnTo>
                  <a:pt x="1970770" y="2312669"/>
                </a:lnTo>
                <a:lnTo>
                  <a:pt x="1969500" y="2311399"/>
                </a:lnTo>
                <a:close/>
              </a:path>
              <a:path w="2247900" h="2589529">
                <a:moveTo>
                  <a:pt x="1965688" y="2307589"/>
                </a:moveTo>
                <a:lnTo>
                  <a:pt x="1945639" y="2307589"/>
                </a:lnTo>
                <a:lnTo>
                  <a:pt x="1948180" y="2310129"/>
                </a:lnTo>
                <a:lnTo>
                  <a:pt x="1968229" y="2310129"/>
                </a:lnTo>
                <a:lnTo>
                  <a:pt x="1965688" y="2307589"/>
                </a:lnTo>
                <a:close/>
              </a:path>
              <a:path w="2247900" h="2589529">
                <a:moveTo>
                  <a:pt x="1963147" y="2305049"/>
                </a:moveTo>
                <a:lnTo>
                  <a:pt x="1943100" y="2305049"/>
                </a:lnTo>
                <a:lnTo>
                  <a:pt x="1944370" y="2306319"/>
                </a:lnTo>
                <a:lnTo>
                  <a:pt x="1964418" y="2306319"/>
                </a:lnTo>
                <a:lnTo>
                  <a:pt x="1963147" y="2305049"/>
                </a:lnTo>
                <a:close/>
              </a:path>
              <a:path w="2247900" h="2589529">
                <a:moveTo>
                  <a:pt x="1959335" y="2301239"/>
                </a:moveTo>
                <a:lnTo>
                  <a:pt x="1939289" y="2301239"/>
                </a:lnTo>
                <a:lnTo>
                  <a:pt x="1941830" y="2303779"/>
                </a:lnTo>
                <a:lnTo>
                  <a:pt x="1961876" y="2303779"/>
                </a:lnTo>
                <a:lnTo>
                  <a:pt x="1959335" y="2301239"/>
                </a:lnTo>
                <a:close/>
              </a:path>
              <a:path w="2247900" h="2589529">
                <a:moveTo>
                  <a:pt x="1956794" y="2298699"/>
                </a:moveTo>
                <a:lnTo>
                  <a:pt x="1936750" y="2298699"/>
                </a:lnTo>
                <a:lnTo>
                  <a:pt x="1938020" y="2299969"/>
                </a:lnTo>
                <a:lnTo>
                  <a:pt x="1958065" y="2299969"/>
                </a:lnTo>
                <a:lnTo>
                  <a:pt x="1956794" y="2298699"/>
                </a:lnTo>
                <a:close/>
              </a:path>
              <a:path w="2247900" h="2589529">
                <a:moveTo>
                  <a:pt x="1950442" y="2292350"/>
                </a:moveTo>
                <a:lnTo>
                  <a:pt x="1930400" y="2292350"/>
                </a:lnTo>
                <a:lnTo>
                  <a:pt x="1935480" y="2297429"/>
                </a:lnTo>
                <a:lnTo>
                  <a:pt x="1955524" y="2297429"/>
                </a:lnTo>
                <a:lnTo>
                  <a:pt x="1950442" y="2292350"/>
                </a:lnTo>
                <a:close/>
              </a:path>
              <a:path w="2247900" h="2589529">
                <a:moveTo>
                  <a:pt x="1946630" y="2288539"/>
                </a:moveTo>
                <a:lnTo>
                  <a:pt x="1926589" y="2288539"/>
                </a:lnTo>
                <a:lnTo>
                  <a:pt x="1929130" y="2291079"/>
                </a:lnTo>
                <a:lnTo>
                  <a:pt x="1949171" y="2291079"/>
                </a:lnTo>
                <a:lnTo>
                  <a:pt x="1946630" y="2288539"/>
                </a:lnTo>
                <a:close/>
              </a:path>
              <a:path w="2247900" h="2589529">
                <a:moveTo>
                  <a:pt x="1944089" y="2285999"/>
                </a:moveTo>
                <a:lnTo>
                  <a:pt x="1924050" y="2285999"/>
                </a:lnTo>
                <a:lnTo>
                  <a:pt x="1925320" y="2287269"/>
                </a:lnTo>
                <a:lnTo>
                  <a:pt x="1945359" y="2287269"/>
                </a:lnTo>
                <a:lnTo>
                  <a:pt x="1944089" y="2285999"/>
                </a:lnTo>
                <a:close/>
              </a:path>
              <a:path w="2247900" h="2589529">
                <a:moveTo>
                  <a:pt x="1940277" y="2282190"/>
                </a:moveTo>
                <a:lnTo>
                  <a:pt x="1920240" y="2282190"/>
                </a:lnTo>
                <a:lnTo>
                  <a:pt x="1922780" y="2284729"/>
                </a:lnTo>
                <a:lnTo>
                  <a:pt x="1942818" y="2284729"/>
                </a:lnTo>
                <a:lnTo>
                  <a:pt x="1940277" y="2282190"/>
                </a:lnTo>
                <a:close/>
              </a:path>
              <a:path w="2247900" h="2589529">
                <a:moveTo>
                  <a:pt x="1937736" y="2279649"/>
                </a:moveTo>
                <a:lnTo>
                  <a:pt x="1917700" y="2279649"/>
                </a:lnTo>
                <a:lnTo>
                  <a:pt x="1918970" y="2280919"/>
                </a:lnTo>
                <a:lnTo>
                  <a:pt x="1939007" y="2280919"/>
                </a:lnTo>
                <a:lnTo>
                  <a:pt x="1937736" y="2279649"/>
                </a:lnTo>
                <a:close/>
              </a:path>
              <a:path w="2247900" h="2589529">
                <a:moveTo>
                  <a:pt x="1933924" y="2275839"/>
                </a:moveTo>
                <a:lnTo>
                  <a:pt x="1913889" y="2275839"/>
                </a:lnTo>
                <a:lnTo>
                  <a:pt x="1916430" y="2278379"/>
                </a:lnTo>
                <a:lnTo>
                  <a:pt x="1936466" y="2278379"/>
                </a:lnTo>
                <a:lnTo>
                  <a:pt x="1933924" y="2275839"/>
                </a:lnTo>
                <a:close/>
              </a:path>
              <a:path w="2247900" h="2589529">
                <a:moveTo>
                  <a:pt x="1931383" y="2273299"/>
                </a:moveTo>
                <a:lnTo>
                  <a:pt x="1911350" y="2273299"/>
                </a:lnTo>
                <a:lnTo>
                  <a:pt x="1912620" y="2274569"/>
                </a:lnTo>
                <a:lnTo>
                  <a:pt x="1932654" y="2274569"/>
                </a:lnTo>
                <a:lnTo>
                  <a:pt x="1931383" y="2273299"/>
                </a:lnTo>
                <a:close/>
              </a:path>
              <a:path w="2247900" h="2589529">
                <a:moveTo>
                  <a:pt x="1927572" y="2269490"/>
                </a:moveTo>
                <a:lnTo>
                  <a:pt x="1907540" y="2269490"/>
                </a:lnTo>
                <a:lnTo>
                  <a:pt x="1910080" y="2272029"/>
                </a:lnTo>
                <a:lnTo>
                  <a:pt x="1930113" y="2272029"/>
                </a:lnTo>
                <a:lnTo>
                  <a:pt x="1927572" y="2269490"/>
                </a:lnTo>
                <a:close/>
              </a:path>
              <a:path w="2247900" h="2589529">
                <a:moveTo>
                  <a:pt x="1925031" y="2266949"/>
                </a:moveTo>
                <a:lnTo>
                  <a:pt x="1905000" y="2266949"/>
                </a:lnTo>
                <a:lnTo>
                  <a:pt x="1906270" y="2268219"/>
                </a:lnTo>
                <a:lnTo>
                  <a:pt x="1926301" y="2268219"/>
                </a:lnTo>
                <a:lnTo>
                  <a:pt x="1925031" y="2266949"/>
                </a:lnTo>
                <a:close/>
              </a:path>
              <a:path w="2247900" h="2589529">
                <a:moveTo>
                  <a:pt x="1921219" y="2263139"/>
                </a:moveTo>
                <a:lnTo>
                  <a:pt x="1901189" y="2263139"/>
                </a:lnTo>
                <a:lnTo>
                  <a:pt x="1903730" y="2265679"/>
                </a:lnTo>
                <a:lnTo>
                  <a:pt x="1923760" y="2265679"/>
                </a:lnTo>
                <a:lnTo>
                  <a:pt x="1921219" y="2263139"/>
                </a:lnTo>
                <a:close/>
              </a:path>
              <a:path w="2247900" h="2589529">
                <a:moveTo>
                  <a:pt x="1918678" y="2260599"/>
                </a:moveTo>
                <a:lnTo>
                  <a:pt x="1898650" y="2260599"/>
                </a:lnTo>
                <a:lnTo>
                  <a:pt x="1899920" y="2261869"/>
                </a:lnTo>
                <a:lnTo>
                  <a:pt x="1919948" y="2261869"/>
                </a:lnTo>
                <a:lnTo>
                  <a:pt x="1918678" y="2260599"/>
                </a:lnTo>
                <a:close/>
              </a:path>
              <a:path w="2247900" h="2589529">
                <a:moveTo>
                  <a:pt x="1914866" y="2256789"/>
                </a:moveTo>
                <a:lnTo>
                  <a:pt x="1894839" y="2256789"/>
                </a:lnTo>
                <a:lnTo>
                  <a:pt x="1897380" y="2259329"/>
                </a:lnTo>
                <a:lnTo>
                  <a:pt x="1917407" y="2259329"/>
                </a:lnTo>
                <a:lnTo>
                  <a:pt x="1914866" y="2256789"/>
                </a:lnTo>
                <a:close/>
              </a:path>
              <a:path w="2247900" h="2589529">
                <a:moveTo>
                  <a:pt x="1912325" y="2254249"/>
                </a:moveTo>
                <a:lnTo>
                  <a:pt x="1892300" y="2254249"/>
                </a:lnTo>
                <a:lnTo>
                  <a:pt x="1893570" y="2255519"/>
                </a:lnTo>
                <a:lnTo>
                  <a:pt x="1913596" y="2255519"/>
                </a:lnTo>
                <a:lnTo>
                  <a:pt x="1912325" y="2254249"/>
                </a:lnTo>
                <a:close/>
              </a:path>
              <a:path w="2247900" h="2589529">
                <a:moveTo>
                  <a:pt x="1908513" y="2250440"/>
                </a:moveTo>
                <a:lnTo>
                  <a:pt x="1888490" y="2250440"/>
                </a:lnTo>
                <a:lnTo>
                  <a:pt x="1891030" y="2252979"/>
                </a:lnTo>
                <a:lnTo>
                  <a:pt x="1911055" y="2252979"/>
                </a:lnTo>
                <a:lnTo>
                  <a:pt x="1908513" y="2250440"/>
                </a:lnTo>
                <a:close/>
              </a:path>
              <a:path w="2247900" h="2589529">
                <a:moveTo>
                  <a:pt x="1905972" y="2247899"/>
                </a:moveTo>
                <a:lnTo>
                  <a:pt x="1885950" y="2247899"/>
                </a:lnTo>
                <a:lnTo>
                  <a:pt x="1887220" y="2249169"/>
                </a:lnTo>
                <a:lnTo>
                  <a:pt x="1907243" y="2249169"/>
                </a:lnTo>
                <a:lnTo>
                  <a:pt x="1905972" y="2247899"/>
                </a:lnTo>
                <a:close/>
              </a:path>
              <a:path w="2247900" h="2589529">
                <a:moveTo>
                  <a:pt x="1902161" y="2244089"/>
                </a:moveTo>
                <a:lnTo>
                  <a:pt x="1882139" y="2244089"/>
                </a:lnTo>
                <a:lnTo>
                  <a:pt x="1884680" y="2246629"/>
                </a:lnTo>
                <a:lnTo>
                  <a:pt x="1904702" y="2246629"/>
                </a:lnTo>
                <a:lnTo>
                  <a:pt x="1902161" y="2244089"/>
                </a:lnTo>
                <a:close/>
              </a:path>
              <a:path w="2247900" h="2589529">
                <a:moveTo>
                  <a:pt x="1899620" y="2241549"/>
                </a:moveTo>
                <a:lnTo>
                  <a:pt x="1879600" y="2241549"/>
                </a:lnTo>
                <a:lnTo>
                  <a:pt x="1880870" y="2242819"/>
                </a:lnTo>
                <a:lnTo>
                  <a:pt x="1900890" y="2242819"/>
                </a:lnTo>
                <a:lnTo>
                  <a:pt x="1899620" y="2241549"/>
                </a:lnTo>
                <a:close/>
              </a:path>
              <a:path w="2247900" h="2589529">
                <a:moveTo>
                  <a:pt x="1895808" y="2237740"/>
                </a:moveTo>
                <a:lnTo>
                  <a:pt x="1875790" y="2237740"/>
                </a:lnTo>
                <a:lnTo>
                  <a:pt x="1878330" y="2240279"/>
                </a:lnTo>
                <a:lnTo>
                  <a:pt x="1898349" y="2240279"/>
                </a:lnTo>
                <a:lnTo>
                  <a:pt x="1895808" y="2237740"/>
                </a:lnTo>
                <a:close/>
              </a:path>
              <a:path w="2247900" h="2589529">
                <a:moveTo>
                  <a:pt x="1893267" y="2235199"/>
                </a:moveTo>
                <a:lnTo>
                  <a:pt x="1873250" y="2235199"/>
                </a:lnTo>
                <a:lnTo>
                  <a:pt x="1874520" y="2236469"/>
                </a:lnTo>
                <a:lnTo>
                  <a:pt x="1894537" y="2236469"/>
                </a:lnTo>
                <a:lnTo>
                  <a:pt x="1893267" y="2235199"/>
                </a:lnTo>
                <a:close/>
              </a:path>
              <a:path w="2247900" h="2589529">
                <a:moveTo>
                  <a:pt x="1886914" y="2228849"/>
                </a:moveTo>
                <a:lnTo>
                  <a:pt x="1866900" y="2228849"/>
                </a:lnTo>
                <a:lnTo>
                  <a:pt x="1871980" y="2233929"/>
                </a:lnTo>
                <a:lnTo>
                  <a:pt x="1891996" y="2233929"/>
                </a:lnTo>
                <a:lnTo>
                  <a:pt x="1886914" y="2228849"/>
                </a:lnTo>
                <a:close/>
              </a:path>
              <a:path w="2247900" h="2589529">
                <a:moveTo>
                  <a:pt x="1880561" y="2222499"/>
                </a:moveTo>
                <a:lnTo>
                  <a:pt x="1860550" y="2222499"/>
                </a:lnTo>
                <a:lnTo>
                  <a:pt x="1865630" y="2227579"/>
                </a:lnTo>
                <a:lnTo>
                  <a:pt x="1885644" y="2227579"/>
                </a:lnTo>
                <a:lnTo>
                  <a:pt x="1880561" y="2222499"/>
                </a:lnTo>
                <a:close/>
              </a:path>
              <a:path w="2247900" h="2589529">
                <a:moveTo>
                  <a:pt x="1874209" y="2216149"/>
                </a:moveTo>
                <a:lnTo>
                  <a:pt x="1854200" y="2216149"/>
                </a:lnTo>
                <a:lnTo>
                  <a:pt x="1859280" y="2221229"/>
                </a:lnTo>
                <a:lnTo>
                  <a:pt x="1879291" y="2221229"/>
                </a:lnTo>
                <a:lnTo>
                  <a:pt x="1874209" y="2216149"/>
                </a:lnTo>
                <a:close/>
              </a:path>
              <a:path w="2247900" h="2589529">
                <a:moveTo>
                  <a:pt x="1867856" y="2209799"/>
                </a:moveTo>
                <a:lnTo>
                  <a:pt x="1847850" y="2209799"/>
                </a:lnTo>
                <a:lnTo>
                  <a:pt x="1852930" y="2214879"/>
                </a:lnTo>
                <a:lnTo>
                  <a:pt x="1872938" y="2214879"/>
                </a:lnTo>
                <a:lnTo>
                  <a:pt x="1867856" y="2209799"/>
                </a:lnTo>
                <a:close/>
              </a:path>
              <a:path w="2247900" h="2589529">
                <a:moveTo>
                  <a:pt x="1861503" y="2203449"/>
                </a:moveTo>
                <a:lnTo>
                  <a:pt x="1841499" y="2203449"/>
                </a:lnTo>
                <a:lnTo>
                  <a:pt x="1846580" y="2208529"/>
                </a:lnTo>
                <a:lnTo>
                  <a:pt x="1866585" y="2208529"/>
                </a:lnTo>
                <a:lnTo>
                  <a:pt x="1861503" y="2203449"/>
                </a:lnTo>
                <a:close/>
              </a:path>
              <a:path w="2247900" h="2589529">
                <a:moveTo>
                  <a:pt x="1855150" y="2197099"/>
                </a:moveTo>
                <a:lnTo>
                  <a:pt x="1835150" y="2197099"/>
                </a:lnTo>
                <a:lnTo>
                  <a:pt x="1840230" y="2202179"/>
                </a:lnTo>
                <a:lnTo>
                  <a:pt x="1860233" y="2202179"/>
                </a:lnTo>
                <a:lnTo>
                  <a:pt x="1855150" y="2197099"/>
                </a:lnTo>
                <a:close/>
              </a:path>
              <a:path w="2247900" h="2589529">
                <a:moveTo>
                  <a:pt x="1848798" y="2190749"/>
                </a:moveTo>
                <a:lnTo>
                  <a:pt x="1828799" y="2190749"/>
                </a:lnTo>
                <a:lnTo>
                  <a:pt x="1833880" y="2195829"/>
                </a:lnTo>
                <a:lnTo>
                  <a:pt x="1853880" y="2195829"/>
                </a:lnTo>
                <a:lnTo>
                  <a:pt x="1848798" y="2190749"/>
                </a:lnTo>
                <a:close/>
              </a:path>
              <a:path w="2247900" h="2589529">
                <a:moveTo>
                  <a:pt x="1843716" y="2185669"/>
                </a:moveTo>
                <a:lnTo>
                  <a:pt x="1823720" y="2185669"/>
                </a:lnTo>
                <a:lnTo>
                  <a:pt x="1827530" y="2189479"/>
                </a:lnTo>
                <a:lnTo>
                  <a:pt x="1847527" y="2189479"/>
                </a:lnTo>
                <a:lnTo>
                  <a:pt x="1843716" y="2185669"/>
                </a:lnTo>
                <a:close/>
              </a:path>
              <a:path w="2247900" h="2589529">
                <a:moveTo>
                  <a:pt x="1837363" y="2179319"/>
                </a:moveTo>
                <a:lnTo>
                  <a:pt x="1817370" y="2179319"/>
                </a:lnTo>
                <a:lnTo>
                  <a:pt x="1822450" y="2184399"/>
                </a:lnTo>
                <a:lnTo>
                  <a:pt x="1842445" y="2184399"/>
                </a:lnTo>
                <a:lnTo>
                  <a:pt x="1837363" y="2179319"/>
                </a:lnTo>
                <a:close/>
              </a:path>
              <a:path w="2247900" h="2589529">
                <a:moveTo>
                  <a:pt x="1831010" y="2172969"/>
                </a:moveTo>
                <a:lnTo>
                  <a:pt x="1811020" y="2172969"/>
                </a:lnTo>
                <a:lnTo>
                  <a:pt x="1816100" y="2178049"/>
                </a:lnTo>
                <a:lnTo>
                  <a:pt x="1836092" y="2178049"/>
                </a:lnTo>
                <a:lnTo>
                  <a:pt x="1831010" y="2172969"/>
                </a:lnTo>
                <a:close/>
              </a:path>
              <a:path w="2247900" h="2589529">
                <a:moveTo>
                  <a:pt x="1824657" y="2166619"/>
                </a:moveTo>
                <a:lnTo>
                  <a:pt x="1804670" y="2166619"/>
                </a:lnTo>
                <a:lnTo>
                  <a:pt x="1809750" y="2171699"/>
                </a:lnTo>
                <a:lnTo>
                  <a:pt x="1829740" y="2171699"/>
                </a:lnTo>
                <a:lnTo>
                  <a:pt x="1824657" y="2166619"/>
                </a:lnTo>
                <a:close/>
              </a:path>
              <a:path w="2247900" h="2589529">
                <a:moveTo>
                  <a:pt x="1818305" y="2160269"/>
                </a:moveTo>
                <a:lnTo>
                  <a:pt x="1798320" y="2160269"/>
                </a:lnTo>
                <a:lnTo>
                  <a:pt x="1803400" y="2165349"/>
                </a:lnTo>
                <a:lnTo>
                  <a:pt x="1823387" y="2165349"/>
                </a:lnTo>
                <a:lnTo>
                  <a:pt x="1818305" y="2160269"/>
                </a:lnTo>
                <a:close/>
              </a:path>
              <a:path w="2247900" h="2589529">
                <a:moveTo>
                  <a:pt x="1811952" y="2153919"/>
                </a:moveTo>
                <a:lnTo>
                  <a:pt x="1791970" y="2153919"/>
                </a:lnTo>
                <a:lnTo>
                  <a:pt x="1797050" y="2158999"/>
                </a:lnTo>
                <a:lnTo>
                  <a:pt x="1817034" y="2158999"/>
                </a:lnTo>
                <a:lnTo>
                  <a:pt x="1811952" y="2153919"/>
                </a:lnTo>
                <a:close/>
              </a:path>
              <a:path w="2247900" h="2589529">
                <a:moveTo>
                  <a:pt x="1805599" y="2147569"/>
                </a:moveTo>
                <a:lnTo>
                  <a:pt x="1785620" y="2147569"/>
                </a:lnTo>
                <a:lnTo>
                  <a:pt x="1790700" y="2152649"/>
                </a:lnTo>
                <a:lnTo>
                  <a:pt x="1810681" y="2152649"/>
                </a:lnTo>
                <a:lnTo>
                  <a:pt x="1805599" y="2147569"/>
                </a:lnTo>
                <a:close/>
              </a:path>
              <a:path w="2247900" h="2589529">
                <a:moveTo>
                  <a:pt x="1799246" y="2141219"/>
                </a:moveTo>
                <a:lnTo>
                  <a:pt x="1779270" y="2141219"/>
                </a:lnTo>
                <a:lnTo>
                  <a:pt x="1784350" y="2146299"/>
                </a:lnTo>
                <a:lnTo>
                  <a:pt x="1804329" y="2146299"/>
                </a:lnTo>
                <a:lnTo>
                  <a:pt x="1799246" y="2141219"/>
                </a:lnTo>
                <a:close/>
              </a:path>
              <a:path w="2247900" h="2589529">
                <a:moveTo>
                  <a:pt x="1792894" y="2134869"/>
                </a:moveTo>
                <a:lnTo>
                  <a:pt x="1772920" y="2134869"/>
                </a:lnTo>
                <a:lnTo>
                  <a:pt x="1778000" y="2139949"/>
                </a:lnTo>
                <a:lnTo>
                  <a:pt x="1797976" y="2139949"/>
                </a:lnTo>
                <a:lnTo>
                  <a:pt x="1792894" y="2134869"/>
                </a:lnTo>
                <a:close/>
              </a:path>
              <a:path w="2247900" h="2589529">
                <a:moveTo>
                  <a:pt x="1786541" y="2128520"/>
                </a:moveTo>
                <a:lnTo>
                  <a:pt x="1766570" y="2128520"/>
                </a:lnTo>
                <a:lnTo>
                  <a:pt x="1771650" y="2133599"/>
                </a:lnTo>
                <a:lnTo>
                  <a:pt x="1791623" y="2133599"/>
                </a:lnTo>
                <a:lnTo>
                  <a:pt x="1786541" y="2128520"/>
                </a:lnTo>
                <a:close/>
              </a:path>
              <a:path w="2247900" h="2589529">
                <a:moveTo>
                  <a:pt x="1780188" y="2122169"/>
                </a:moveTo>
                <a:lnTo>
                  <a:pt x="1760220" y="2122169"/>
                </a:lnTo>
                <a:lnTo>
                  <a:pt x="1765300" y="2127249"/>
                </a:lnTo>
                <a:lnTo>
                  <a:pt x="1785270" y="2127249"/>
                </a:lnTo>
                <a:lnTo>
                  <a:pt x="1780188" y="2122169"/>
                </a:lnTo>
                <a:close/>
              </a:path>
              <a:path w="2247900" h="2589529">
                <a:moveTo>
                  <a:pt x="1773835" y="2115819"/>
                </a:moveTo>
                <a:lnTo>
                  <a:pt x="1753870" y="2115819"/>
                </a:lnTo>
                <a:lnTo>
                  <a:pt x="1758950" y="2120899"/>
                </a:lnTo>
                <a:lnTo>
                  <a:pt x="1778918" y="2120899"/>
                </a:lnTo>
                <a:lnTo>
                  <a:pt x="1773835" y="2115819"/>
                </a:lnTo>
                <a:close/>
              </a:path>
              <a:path w="2247900" h="2589529">
                <a:moveTo>
                  <a:pt x="1767483" y="2109469"/>
                </a:moveTo>
                <a:lnTo>
                  <a:pt x="1747520" y="2109469"/>
                </a:lnTo>
                <a:lnTo>
                  <a:pt x="1752600" y="2114549"/>
                </a:lnTo>
                <a:lnTo>
                  <a:pt x="1772565" y="2114549"/>
                </a:lnTo>
                <a:lnTo>
                  <a:pt x="1767483" y="2109469"/>
                </a:lnTo>
                <a:close/>
              </a:path>
              <a:path w="2247900" h="2589529">
                <a:moveTo>
                  <a:pt x="1761130" y="2103119"/>
                </a:moveTo>
                <a:lnTo>
                  <a:pt x="1741170" y="2103119"/>
                </a:lnTo>
                <a:lnTo>
                  <a:pt x="1746250" y="2108199"/>
                </a:lnTo>
                <a:lnTo>
                  <a:pt x="1766212" y="2108199"/>
                </a:lnTo>
                <a:lnTo>
                  <a:pt x="1761130" y="2103119"/>
                </a:lnTo>
                <a:close/>
              </a:path>
              <a:path w="2247900" h="2589529">
                <a:moveTo>
                  <a:pt x="1754777" y="2096769"/>
                </a:moveTo>
                <a:lnTo>
                  <a:pt x="1734820" y="2096769"/>
                </a:lnTo>
                <a:lnTo>
                  <a:pt x="1739900" y="2101849"/>
                </a:lnTo>
                <a:lnTo>
                  <a:pt x="1759859" y="2101849"/>
                </a:lnTo>
                <a:lnTo>
                  <a:pt x="1754777" y="2096769"/>
                </a:lnTo>
                <a:close/>
              </a:path>
              <a:path w="2247900" h="2589529">
                <a:moveTo>
                  <a:pt x="1748425" y="2090419"/>
                </a:moveTo>
                <a:lnTo>
                  <a:pt x="1728470" y="2090419"/>
                </a:lnTo>
                <a:lnTo>
                  <a:pt x="1733550" y="2095499"/>
                </a:lnTo>
                <a:lnTo>
                  <a:pt x="1753507" y="2095499"/>
                </a:lnTo>
                <a:lnTo>
                  <a:pt x="1748425" y="2090419"/>
                </a:lnTo>
                <a:close/>
              </a:path>
              <a:path w="2247900" h="2589529">
                <a:moveTo>
                  <a:pt x="1742072" y="2084069"/>
                </a:moveTo>
                <a:lnTo>
                  <a:pt x="1722120" y="2084069"/>
                </a:lnTo>
                <a:lnTo>
                  <a:pt x="1727200" y="2089149"/>
                </a:lnTo>
                <a:lnTo>
                  <a:pt x="1747154" y="2089149"/>
                </a:lnTo>
                <a:lnTo>
                  <a:pt x="1742072" y="2084069"/>
                </a:lnTo>
                <a:close/>
              </a:path>
              <a:path w="2247900" h="2589529">
                <a:moveTo>
                  <a:pt x="1735719" y="2077719"/>
                </a:moveTo>
                <a:lnTo>
                  <a:pt x="1715770" y="2077719"/>
                </a:lnTo>
                <a:lnTo>
                  <a:pt x="1720850" y="2082799"/>
                </a:lnTo>
                <a:lnTo>
                  <a:pt x="1740801" y="2082799"/>
                </a:lnTo>
                <a:lnTo>
                  <a:pt x="1735719" y="2077719"/>
                </a:lnTo>
                <a:close/>
              </a:path>
              <a:path w="2247900" h="2589529">
                <a:moveTo>
                  <a:pt x="1729366" y="2071369"/>
                </a:moveTo>
                <a:lnTo>
                  <a:pt x="1709420" y="2071369"/>
                </a:lnTo>
                <a:lnTo>
                  <a:pt x="1714500" y="2076449"/>
                </a:lnTo>
                <a:lnTo>
                  <a:pt x="1734449" y="2076449"/>
                </a:lnTo>
                <a:lnTo>
                  <a:pt x="1729366" y="2071369"/>
                </a:lnTo>
                <a:close/>
              </a:path>
              <a:path w="2247900" h="2589529">
                <a:moveTo>
                  <a:pt x="1723014" y="2065019"/>
                </a:moveTo>
                <a:lnTo>
                  <a:pt x="1703070" y="2065019"/>
                </a:lnTo>
                <a:lnTo>
                  <a:pt x="1708150" y="2070099"/>
                </a:lnTo>
                <a:lnTo>
                  <a:pt x="1728096" y="2070099"/>
                </a:lnTo>
                <a:lnTo>
                  <a:pt x="1723014" y="2065019"/>
                </a:lnTo>
                <a:close/>
              </a:path>
              <a:path w="2247900" h="2589529">
                <a:moveTo>
                  <a:pt x="1716661" y="2058669"/>
                </a:moveTo>
                <a:lnTo>
                  <a:pt x="1696720" y="2058669"/>
                </a:lnTo>
                <a:lnTo>
                  <a:pt x="1701800" y="2063749"/>
                </a:lnTo>
                <a:lnTo>
                  <a:pt x="1721743" y="2063749"/>
                </a:lnTo>
                <a:lnTo>
                  <a:pt x="1716661" y="2058669"/>
                </a:lnTo>
                <a:close/>
              </a:path>
              <a:path w="2247900" h="2589529">
                <a:moveTo>
                  <a:pt x="1710308" y="2052319"/>
                </a:moveTo>
                <a:lnTo>
                  <a:pt x="1690370" y="2052319"/>
                </a:lnTo>
                <a:lnTo>
                  <a:pt x="1695450" y="2057399"/>
                </a:lnTo>
                <a:lnTo>
                  <a:pt x="1715390" y="2057399"/>
                </a:lnTo>
                <a:lnTo>
                  <a:pt x="1710308" y="2052319"/>
                </a:lnTo>
                <a:close/>
              </a:path>
              <a:path w="2247900" h="2589529">
                <a:moveTo>
                  <a:pt x="1703955" y="2045969"/>
                </a:moveTo>
                <a:lnTo>
                  <a:pt x="1684020" y="2045969"/>
                </a:lnTo>
                <a:lnTo>
                  <a:pt x="1689100" y="2051049"/>
                </a:lnTo>
                <a:lnTo>
                  <a:pt x="1709038" y="2051049"/>
                </a:lnTo>
                <a:lnTo>
                  <a:pt x="1703955" y="2045969"/>
                </a:lnTo>
                <a:close/>
              </a:path>
              <a:path w="2247900" h="2589529">
                <a:moveTo>
                  <a:pt x="1697603" y="2039619"/>
                </a:moveTo>
                <a:lnTo>
                  <a:pt x="1677670" y="2039619"/>
                </a:lnTo>
                <a:lnTo>
                  <a:pt x="1682750" y="2044699"/>
                </a:lnTo>
                <a:lnTo>
                  <a:pt x="1702685" y="2044699"/>
                </a:lnTo>
                <a:lnTo>
                  <a:pt x="1697603" y="2039619"/>
                </a:lnTo>
                <a:close/>
              </a:path>
              <a:path w="2247900" h="2589529">
                <a:moveTo>
                  <a:pt x="1691250" y="2033269"/>
                </a:moveTo>
                <a:lnTo>
                  <a:pt x="1671320" y="2033269"/>
                </a:lnTo>
                <a:lnTo>
                  <a:pt x="1676400" y="2038349"/>
                </a:lnTo>
                <a:lnTo>
                  <a:pt x="1696332" y="2038349"/>
                </a:lnTo>
                <a:lnTo>
                  <a:pt x="1691250" y="2033269"/>
                </a:lnTo>
                <a:close/>
              </a:path>
              <a:path w="2247900" h="2589529">
                <a:moveTo>
                  <a:pt x="1684897" y="2026919"/>
                </a:moveTo>
                <a:lnTo>
                  <a:pt x="1664970" y="2026919"/>
                </a:lnTo>
                <a:lnTo>
                  <a:pt x="1670050" y="2031999"/>
                </a:lnTo>
                <a:lnTo>
                  <a:pt x="1689979" y="2031999"/>
                </a:lnTo>
                <a:lnTo>
                  <a:pt x="1684897" y="2026919"/>
                </a:lnTo>
                <a:close/>
              </a:path>
              <a:path w="2247900" h="2589529">
                <a:moveTo>
                  <a:pt x="1678544" y="2020569"/>
                </a:moveTo>
                <a:lnTo>
                  <a:pt x="1658620" y="2020569"/>
                </a:lnTo>
                <a:lnTo>
                  <a:pt x="1663700" y="2025649"/>
                </a:lnTo>
                <a:lnTo>
                  <a:pt x="1683627" y="2025649"/>
                </a:lnTo>
                <a:lnTo>
                  <a:pt x="1678544" y="2020569"/>
                </a:lnTo>
                <a:close/>
              </a:path>
              <a:path w="2247900" h="2589529">
                <a:moveTo>
                  <a:pt x="1672192" y="2014220"/>
                </a:moveTo>
                <a:lnTo>
                  <a:pt x="1652270" y="2014220"/>
                </a:lnTo>
                <a:lnTo>
                  <a:pt x="1657350" y="2019299"/>
                </a:lnTo>
                <a:lnTo>
                  <a:pt x="1677274" y="2019299"/>
                </a:lnTo>
                <a:lnTo>
                  <a:pt x="1672192" y="2014220"/>
                </a:lnTo>
                <a:close/>
              </a:path>
              <a:path w="2247900" h="2589529">
                <a:moveTo>
                  <a:pt x="1665839" y="2007869"/>
                </a:moveTo>
                <a:lnTo>
                  <a:pt x="1645920" y="2007869"/>
                </a:lnTo>
                <a:lnTo>
                  <a:pt x="1651000" y="2012949"/>
                </a:lnTo>
                <a:lnTo>
                  <a:pt x="1670921" y="2012949"/>
                </a:lnTo>
                <a:lnTo>
                  <a:pt x="1665839" y="2007869"/>
                </a:lnTo>
                <a:close/>
              </a:path>
              <a:path w="2247900" h="2589529">
                <a:moveTo>
                  <a:pt x="1659486" y="2001519"/>
                </a:moveTo>
                <a:lnTo>
                  <a:pt x="1639570" y="2001519"/>
                </a:lnTo>
                <a:lnTo>
                  <a:pt x="1644650" y="2006599"/>
                </a:lnTo>
                <a:lnTo>
                  <a:pt x="1664568" y="2006599"/>
                </a:lnTo>
                <a:lnTo>
                  <a:pt x="1659486" y="2001519"/>
                </a:lnTo>
                <a:close/>
              </a:path>
              <a:path w="2247900" h="2589529">
                <a:moveTo>
                  <a:pt x="1653133" y="1995169"/>
                </a:moveTo>
                <a:lnTo>
                  <a:pt x="1633220" y="1995169"/>
                </a:lnTo>
                <a:lnTo>
                  <a:pt x="1638300" y="2000249"/>
                </a:lnTo>
                <a:lnTo>
                  <a:pt x="1658216" y="2000249"/>
                </a:lnTo>
                <a:lnTo>
                  <a:pt x="1653133" y="1995169"/>
                </a:lnTo>
                <a:close/>
              </a:path>
              <a:path w="2247900" h="2589529">
                <a:moveTo>
                  <a:pt x="1646781" y="1988819"/>
                </a:moveTo>
                <a:lnTo>
                  <a:pt x="1626870" y="1988819"/>
                </a:lnTo>
                <a:lnTo>
                  <a:pt x="1631950" y="1993899"/>
                </a:lnTo>
                <a:lnTo>
                  <a:pt x="1651863" y="1993899"/>
                </a:lnTo>
                <a:lnTo>
                  <a:pt x="1646781" y="1988819"/>
                </a:lnTo>
                <a:close/>
              </a:path>
              <a:path w="2247900" h="2589529">
                <a:moveTo>
                  <a:pt x="1438411" y="1780539"/>
                </a:moveTo>
                <a:lnTo>
                  <a:pt x="1418590" y="1780539"/>
                </a:lnTo>
                <a:lnTo>
                  <a:pt x="1625600" y="1987549"/>
                </a:lnTo>
                <a:lnTo>
                  <a:pt x="1645510" y="1987549"/>
                </a:lnTo>
                <a:lnTo>
                  <a:pt x="1438411" y="178053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0" y="4625340"/>
            <a:ext cx="2227580" cy="2227580"/>
          </a:xfrm>
          <a:custGeom>
            <a:avLst/>
            <a:gdLst/>
            <a:ahLst/>
            <a:cxnLst/>
            <a:rect l="l" t="t" r="r" b="b"/>
            <a:pathLst>
              <a:path w="2227580" h="22275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227580" h="2227579">
                <a:moveTo>
                  <a:pt x="6350" y="6350"/>
                </a:moveTo>
                <a:lnTo>
                  <a:pt x="0" y="6350"/>
                </a:lnTo>
                <a:lnTo>
                  <a:pt x="0" y="12699"/>
                </a:lnTo>
                <a:lnTo>
                  <a:pt x="12700" y="12699"/>
                </a:lnTo>
                <a:lnTo>
                  <a:pt x="6350" y="6350"/>
                </a:lnTo>
                <a:close/>
              </a:path>
              <a:path w="2227580" h="2227579">
                <a:moveTo>
                  <a:pt x="1270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19050" y="19049"/>
                </a:lnTo>
                <a:lnTo>
                  <a:pt x="12700" y="12700"/>
                </a:lnTo>
                <a:close/>
              </a:path>
              <a:path w="2227580" h="2227579">
                <a:moveTo>
                  <a:pt x="19050" y="19050"/>
                </a:moveTo>
                <a:lnTo>
                  <a:pt x="0" y="19050"/>
                </a:lnTo>
                <a:lnTo>
                  <a:pt x="0" y="19210"/>
                </a:lnTo>
                <a:lnTo>
                  <a:pt x="6187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2227580" h="2227579">
                <a:moveTo>
                  <a:pt x="25400" y="25400"/>
                </a:moveTo>
                <a:lnTo>
                  <a:pt x="6187" y="25400"/>
                </a:lnTo>
                <a:lnTo>
                  <a:pt x="12534" y="31749"/>
                </a:lnTo>
                <a:lnTo>
                  <a:pt x="31749" y="31749"/>
                </a:lnTo>
                <a:lnTo>
                  <a:pt x="25400" y="25400"/>
                </a:lnTo>
                <a:close/>
              </a:path>
              <a:path w="2227580" h="2227579">
                <a:moveTo>
                  <a:pt x="31750" y="31750"/>
                </a:moveTo>
                <a:lnTo>
                  <a:pt x="12534" y="31750"/>
                </a:lnTo>
                <a:lnTo>
                  <a:pt x="18881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2227580" h="2227579">
                <a:moveTo>
                  <a:pt x="38100" y="38100"/>
                </a:moveTo>
                <a:lnTo>
                  <a:pt x="18881" y="38100"/>
                </a:lnTo>
                <a:lnTo>
                  <a:pt x="25228" y="44449"/>
                </a:lnTo>
                <a:lnTo>
                  <a:pt x="44449" y="44449"/>
                </a:lnTo>
                <a:lnTo>
                  <a:pt x="38100" y="38100"/>
                </a:lnTo>
                <a:close/>
              </a:path>
              <a:path w="2227580" h="2227579">
                <a:moveTo>
                  <a:pt x="44450" y="44450"/>
                </a:moveTo>
                <a:lnTo>
                  <a:pt x="25228" y="44450"/>
                </a:lnTo>
                <a:lnTo>
                  <a:pt x="31576" y="50799"/>
                </a:lnTo>
                <a:lnTo>
                  <a:pt x="50800" y="50799"/>
                </a:lnTo>
                <a:lnTo>
                  <a:pt x="44450" y="44450"/>
                </a:lnTo>
                <a:close/>
              </a:path>
              <a:path w="2227580" h="2227579">
                <a:moveTo>
                  <a:pt x="50800" y="50800"/>
                </a:moveTo>
                <a:lnTo>
                  <a:pt x="31576" y="50800"/>
                </a:lnTo>
                <a:lnTo>
                  <a:pt x="50617" y="69849"/>
                </a:lnTo>
                <a:lnTo>
                  <a:pt x="69850" y="69849"/>
                </a:lnTo>
                <a:lnTo>
                  <a:pt x="50800" y="50800"/>
                </a:lnTo>
                <a:close/>
              </a:path>
              <a:path w="2227580" h="2227579">
                <a:moveTo>
                  <a:pt x="69850" y="69850"/>
                </a:moveTo>
                <a:lnTo>
                  <a:pt x="50617" y="69850"/>
                </a:lnTo>
                <a:lnTo>
                  <a:pt x="56965" y="76199"/>
                </a:lnTo>
                <a:lnTo>
                  <a:pt x="76199" y="76199"/>
                </a:lnTo>
                <a:lnTo>
                  <a:pt x="69850" y="69850"/>
                </a:lnTo>
                <a:close/>
              </a:path>
              <a:path w="2227580" h="2227579">
                <a:moveTo>
                  <a:pt x="76200" y="76199"/>
                </a:moveTo>
                <a:lnTo>
                  <a:pt x="56965" y="76199"/>
                </a:lnTo>
                <a:lnTo>
                  <a:pt x="63312" y="82549"/>
                </a:lnTo>
                <a:lnTo>
                  <a:pt x="82549" y="82549"/>
                </a:lnTo>
                <a:lnTo>
                  <a:pt x="76200" y="76199"/>
                </a:lnTo>
                <a:close/>
              </a:path>
              <a:path w="2227580" h="2227579">
                <a:moveTo>
                  <a:pt x="82550" y="82550"/>
                </a:moveTo>
                <a:lnTo>
                  <a:pt x="63312" y="82550"/>
                </a:lnTo>
                <a:lnTo>
                  <a:pt x="95048" y="114299"/>
                </a:lnTo>
                <a:lnTo>
                  <a:pt x="114300" y="114299"/>
                </a:lnTo>
                <a:lnTo>
                  <a:pt x="82550" y="82550"/>
                </a:lnTo>
                <a:close/>
              </a:path>
              <a:path w="2227580" h="2227579">
                <a:moveTo>
                  <a:pt x="114300" y="114300"/>
                </a:moveTo>
                <a:lnTo>
                  <a:pt x="95048" y="114300"/>
                </a:lnTo>
                <a:lnTo>
                  <a:pt x="101395" y="120649"/>
                </a:lnTo>
                <a:lnTo>
                  <a:pt x="120650" y="120649"/>
                </a:lnTo>
                <a:lnTo>
                  <a:pt x="114300" y="114300"/>
                </a:lnTo>
                <a:close/>
              </a:path>
              <a:path w="2227580" h="2227579">
                <a:moveTo>
                  <a:pt x="120650" y="120650"/>
                </a:moveTo>
                <a:lnTo>
                  <a:pt x="101395" y="120650"/>
                </a:lnTo>
                <a:lnTo>
                  <a:pt x="126785" y="146049"/>
                </a:lnTo>
                <a:lnTo>
                  <a:pt x="146050" y="146049"/>
                </a:lnTo>
                <a:lnTo>
                  <a:pt x="120650" y="120650"/>
                </a:lnTo>
                <a:close/>
              </a:path>
              <a:path w="2227580" h="2227579">
                <a:moveTo>
                  <a:pt x="146050" y="146050"/>
                </a:moveTo>
                <a:lnTo>
                  <a:pt x="126785" y="146050"/>
                </a:lnTo>
                <a:lnTo>
                  <a:pt x="133132" y="152399"/>
                </a:lnTo>
                <a:lnTo>
                  <a:pt x="152400" y="152399"/>
                </a:lnTo>
                <a:lnTo>
                  <a:pt x="146050" y="146050"/>
                </a:lnTo>
                <a:close/>
              </a:path>
              <a:path w="2227580" h="2227579">
                <a:moveTo>
                  <a:pt x="152400" y="152400"/>
                </a:moveTo>
                <a:lnTo>
                  <a:pt x="133132" y="152400"/>
                </a:lnTo>
                <a:lnTo>
                  <a:pt x="139479" y="158749"/>
                </a:lnTo>
                <a:lnTo>
                  <a:pt x="158750" y="158749"/>
                </a:lnTo>
                <a:lnTo>
                  <a:pt x="152400" y="152400"/>
                </a:lnTo>
                <a:close/>
              </a:path>
              <a:path w="2227580" h="2227579">
                <a:moveTo>
                  <a:pt x="158750" y="158750"/>
                </a:moveTo>
                <a:lnTo>
                  <a:pt x="139479" y="158750"/>
                </a:lnTo>
                <a:lnTo>
                  <a:pt x="145826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227580" h="2227579">
                <a:moveTo>
                  <a:pt x="165100" y="165100"/>
                </a:moveTo>
                <a:lnTo>
                  <a:pt x="145826" y="165100"/>
                </a:lnTo>
                <a:lnTo>
                  <a:pt x="152174" y="171449"/>
                </a:lnTo>
                <a:lnTo>
                  <a:pt x="171449" y="171449"/>
                </a:lnTo>
                <a:lnTo>
                  <a:pt x="165100" y="165100"/>
                </a:lnTo>
                <a:close/>
              </a:path>
              <a:path w="2227580" h="2227579">
                <a:moveTo>
                  <a:pt x="171450" y="171450"/>
                </a:moveTo>
                <a:lnTo>
                  <a:pt x="152174" y="171450"/>
                </a:lnTo>
                <a:lnTo>
                  <a:pt x="158521" y="177799"/>
                </a:lnTo>
                <a:lnTo>
                  <a:pt x="177799" y="177799"/>
                </a:lnTo>
                <a:lnTo>
                  <a:pt x="171450" y="171450"/>
                </a:lnTo>
                <a:close/>
              </a:path>
              <a:path w="2227580" h="2227579">
                <a:moveTo>
                  <a:pt x="177800" y="177800"/>
                </a:moveTo>
                <a:lnTo>
                  <a:pt x="158521" y="177800"/>
                </a:lnTo>
                <a:lnTo>
                  <a:pt x="164868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227580" h="2227579">
                <a:moveTo>
                  <a:pt x="184150" y="184150"/>
                </a:moveTo>
                <a:lnTo>
                  <a:pt x="164868" y="184150"/>
                </a:lnTo>
                <a:lnTo>
                  <a:pt x="171215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227580" h="2227579">
                <a:moveTo>
                  <a:pt x="190500" y="190500"/>
                </a:moveTo>
                <a:lnTo>
                  <a:pt x="171215" y="190500"/>
                </a:lnTo>
                <a:lnTo>
                  <a:pt x="177563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227580" h="2227579">
                <a:moveTo>
                  <a:pt x="196850" y="196850"/>
                </a:moveTo>
                <a:lnTo>
                  <a:pt x="177563" y="196850"/>
                </a:lnTo>
                <a:lnTo>
                  <a:pt x="183910" y="203199"/>
                </a:lnTo>
                <a:lnTo>
                  <a:pt x="203199" y="203199"/>
                </a:lnTo>
                <a:lnTo>
                  <a:pt x="196850" y="196850"/>
                </a:lnTo>
                <a:close/>
              </a:path>
              <a:path w="2227580" h="2227579">
                <a:moveTo>
                  <a:pt x="203200" y="203200"/>
                </a:moveTo>
                <a:lnTo>
                  <a:pt x="183910" y="203200"/>
                </a:lnTo>
                <a:lnTo>
                  <a:pt x="190257" y="209549"/>
                </a:lnTo>
                <a:lnTo>
                  <a:pt x="209549" y="209549"/>
                </a:lnTo>
                <a:lnTo>
                  <a:pt x="203200" y="203200"/>
                </a:lnTo>
                <a:close/>
              </a:path>
              <a:path w="2227580" h="2227579">
                <a:moveTo>
                  <a:pt x="209550" y="209550"/>
                </a:moveTo>
                <a:lnTo>
                  <a:pt x="190257" y="209550"/>
                </a:lnTo>
                <a:lnTo>
                  <a:pt x="196604" y="215899"/>
                </a:lnTo>
                <a:lnTo>
                  <a:pt x="215899" y="215899"/>
                </a:lnTo>
                <a:lnTo>
                  <a:pt x="209550" y="209550"/>
                </a:lnTo>
                <a:close/>
              </a:path>
              <a:path w="2227580" h="2227579">
                <a:moveTo>
                  <a:pt x="215900" y="215900"/>
                </a:moveTo>
                <a:lnTo>
                  <a:pt x="196604" y="215900"/>
                </a:lnTo>
                <a:lnTo>
                  <a:pt x="202952" y="222249"/>
                </a:lnTo>
                <a:lnTo>
                  <a:pt x="222249" y="222249"/>
                </a:lnTo>
                <a:lnTo>
                  <a:pt x="215900" y="215900"/>
                </a:lnTo>
                <a:close/>
              </a:path>
              <a:path w="2227580" h="2227579">
                <a:moveTo>
                  <a:pt x="222250" y="222250"/>
                </a:moveTo>
                <a:lnTo>
                  <a:pt x="202952" y="222250"/>
                </a:lnTo>
                <a:lnTo>
                  <a:pt x="209299" y="228599"/>
                </a:lnTo>
                <a:lnTo>
                  <a:pt x="228599" y="228599"/>
                </a:lnTo>
                <a:lnTo>
                  <a:pt x="222250" y="222250"/>
                </a:lnTo>
                <a:close/>
              </a:path>
              <a:path w="2227580" h="2227579">
                <a:moveTo>
                  <a:pt x="228600" y="228600"/>
                </a:moveTo>
                <a:lnTo>
                  <a:pt x="209299" y="228600"/>
                </a:lnTo>
                <a:lnTo>
                  <a:pt x="215646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227580" h="2227579">
                <a:moveTo>
                  <a:pt x="234950" y="234950"/>
                </a:moveTo>
                <a:lnTo>
                  <a:pt x="215646" y="234950"/>
                </a:lnTo>
                <a:lnTo>
                  <a:pt x="221994" y="241299"/>
                </a:lnTo>
                <a:lnTo>
                  <a:pt x="241299" y="241299"/>
                </a:lnTo>
                <a:lnTo>
                  <a:pt x="234950" y="234950"/>
                </a:lnTo>
                <a:close/>
              </a:path>
              <a:path w="2227580" h="2227579">
                <a:moveTo>
                  <a:pt x="241300" y="241300"/>
                </a:moveTo>
                <a:lnTo>
                  <a:pt x="221994" y="241300"/>
                </a:lnTo>
                <a:lnTo>
                  <a:pt x="228341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227580" h="2227579">
                <a:moveTo>
                  <a:pt x="247650" y="247650"/>
                </a:moveTo>
                <a:lnTo>
                  <a:pt x="228341" y="247650"/>
                </a:lnTo>
                <a:lnTo>
                  <a:pt x="234688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227580" h="2227579">
                <a:moveTo>
                  <a:pt x="254000" y="254000"/>
                </a:moveTo>
                <a:lnTo>
                  <a:pt x="234688" y="254000"/>
                </a:lnTo>
                <a:lnTo>
                  <a:pt x="241035" y="260349"/>
                </a:lnTo>
                <a:lnTo>
                  <a:pt x="260349" y="260349"/>
                </a:lnTo>
                <a:lnTo>
                  <a:pt x="254000" y="254000"/>
                </a:lnTo>
                <a:close/>
              </a:path>
              <a:path w="2227580" h="2227579">
                <a:moveTo>
                  <a:pt x="260350" y="260350"/>
                </a:moveTo>
                <a:lnTo>
                  <a:pt x="241035" y="260350"/>
                </a:lnTo>
                <a:lnTo>
                  <a:pt x="247383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227580" h="2227579">
                <a:moveTo>
                  <a:pt x="266700" y="266700"/>
                </a:moveTo>
                <a:lnTo>
                  <a:pt x="247383" y="266700"/>
                </a:lnTo>
                <a:lnTo>
                  <a:pt x="253730" y="273049"/>
                </a:lnTo>
                <a:lnTo>
                  <a:pt x="273049" y="273049"/>
                </a:lnTo>
                <a:lnTo>
                  <a:pt x="266700" y="266700"/>
                </a:lnTo>
                <a:close/>
              </a:path>
              <a:path w="2227580" h="2227579">
                <a:moveTo>
                  <a:pt x="273050" y="273050"/>
                </a:moveTo>
                <a:lnTo>
                  <a:pt x="253730" y="273050"/>
                </a:lnTo>
                <a:lnTo>
                  <a:pt x="260077" y="279399"/>
                </a:lnTo>
                <a:lnTo>
                  <a:pt x="279399" y="279399"/>
                </a:lnTo>
                <a:lnTo>
                  <a:pt x="273050" y="273050"/>
                </a:lnTo>
                <a:close/>
              </a:path>
              <a:path w="2227580" h="2227579">
                <a:moveTo>
                  <a:pt x="279400" y="279400"/>
                </a:moveTo>
                <a:lnTo>
                  <a:pt x="260077" y="279400"/>
                </a:lnTo>
                <a:lnTo>
                  <a:pt x="266424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227580" h="2227579">
                <a:moveTo>
                  <a:pt x="285750" y="285750"/>
                </a:moveTo>
                <a:lnTo>
                  <a:pt x="266424" y="285750"/>
                </a:lnTo>
                <a:lnTo>
                  <a:pt x="272772" y="292099"/>
                </a:lnTo>
                <a:lnTo>
                  <a:pt x="292099" y="292099"/>
                </a:lnTo>
                <a:lnTo>
                  <a:pt x="285750" y="285750"/>
                </a:lnTo>
                <a:close/>
              </a:path>
              <a:path w="2227580" h="2227579">
                <a:moveTo>
                  <a:pt x="292100" y="292100"/>
                </a:moveTo>
                <a:lnTo>
                  <a:pt x="272772" y="292100"/>
                </a:lnTo>
                <a:lnTo>
                  <a:pt x="279119" y="298449"/>
                </a:lnTo>
                <a:lnTo>
                  <a:pt x="298449" y="298449"/>
                </a:lnTo>
                <a:lnTo>
                  <a:pt x="292100" y="292100"/>
                </a:lnTo>
                <a:close/>
              </a:path>
              <a:path w="2227580" h="2227579">
                <a:moveTo>
                  <a:pt x="298450" y="298450"/>
                </a:moveTo>
                <a:lnTo>
                  <a:pt x="279119" y="298450"/>
                </a:lnTo>
                <a:lnTo>
                  <a:pt x="285466" y="304799"/>
                </a:lnTo>
                <a:lnTo>
                  <a:pt x="304799" y="304799"/>
                </a:lnTo>
                <a:lnTo>
                  <a:pt x="298450" y="298450"/>
                </a:lnTo>
                <a:close/>
              </a:path>
              <a:path w="2227580" h="2227579">
                <a:moveTo>
                  <a:pt x="304800" y="304800"/>
                </a:moveTo>
                <a:lnTo>
                  <a:pt x="285466" y="304800"/>
                </a:lnTo>
                <a:lnTo>
                  <a:pt x="291813" y="311149"/>
                </a:lnTo>
                <a:lnTo>
                  <a:pt x="311149" y="311149"/>
                </a:lnTo>
                <a:lnTo>
                  <a:pt x="304800" y="304800"/>
                </a:lnTo>
                <a:close/>
              </a:path>
              <a:path w="2227580" h="2227579">
                <a:moveTo>
                  <a:pt x="311150" y="311150"/>
                </a:moveTo>
                <a:lnTo>
                  <a:pt x="291813" y="311150"/>
                </a:lnTo>
                <a:lnTo>
                  <a:pt x="298161" y="317499"/>
                </a:lnTo>
                <a:lnTo>
                  <a:pt x="317499" y="317499"/>
                </a:lnTo>
                <a:lnTo>
                  <a:pt x="311150" y="311150"/>
                </a:lnTo>
                <a:close/>
              </a:path>
              <a:path w="2227580" h="2227579">
                <a:moveTo>
                  <a:pt x="317500" y="317500"/>
                </a:moveTo>
                <a:lnTo>
                  <a:pt x="298161" y="317500"/>
                </a:lnTo>
                <a:lnTo>
                  <a:pt x="304508" y="323849"/>
                </a:lnTo>
                <a:lnTo>
                  <a:pt x="323849" y="323849"/>
                </a:lnTo>
                <a:lnTo>
                  <a:pt x="317500" y="317500"/>
                </a:lnTo>
                <a:close/>
              </a:path>
              <a:path w="2227580" h="2227579">
                <a:moveTo>
                  <a:pt x="323850" y="323850"/>
                </a:moveTo>
                <a:lnTo>
                  <a:pt x="304508" y="323850"/>
                </a:lnTo>
                <a:lnTo>
                  <a:pt x="310855" y="330199"/>
                </a:lnTo>
                <a:lnTo>
                  <a:pt x="330200" y="330199"/>
                </a:lnTo>
                <a:lnTo>
                  <a:pt x="323850" y="323850"/>
                </a:lnTo>
                <a:close/>
              </a:path>
              <a:path w="2227580" h="2227579">
                <a:moveTo>
                  <a:pt x="330200" y="330200"/>
                </a:moveTo>
                <a:lnTo>
                  <a:pt x="310855" y="330200"/>
                </a:lnTo>
                <a:lnTo>
                  <a:pt x="317203" y="336549"/>
                </a:lnTo>
                <a:lnTo>
                  <a:pt x="336550" y="336549"/>
                </a:lnTo>
                <a:lnTo>
                  <a:pt x="330200" y="330200"/>
                </a:lnTo>
                <a:close/>
              </a:path>
              <a:path w="2227580" h="2227579">
                <a:moveTo>
                  <a:pt x="336550" y="336550"/>
                </a:moveTo>
                <a:lnTo>
                  <a:pt x="317203" y="336550"/>
                </a:lnTo>
                <a:lnTo>
                  <a:pt x="323550" y="342899"/>
                </a:lnTo>
                <a:lnTo>
                  <a:pt x="342899" y="342899"/>
                </a:lnTo>
                <a:lnTo>
                  <a:pt x="336550" y="336550"/>
                </a:lnTo>
                <a:close/>
              </a:path>
              <a:path w="2227580" h="2227579">
                <a:moveTo>
                  <a:pt x="342900" y="342900"/>
                </a:moveTo>
                <a:lnTo>
                  <a:pt x="323550" y="342900"/>
                </a:lnTo>
                <a:lnTo>
                  <a:pt x="329897" y="349249"/>
                </a:lnTo>
                <a:lnTo>
                  <a:pt x="349249" y="349249"/>
                </a:lnTo>
                <a:lnTo>
                  <a:pt x="342900" y="342900"/>
                </a:lnTo>
                <a:close/>
              </a:path>
              <a:path w="2227580" h="2227579">
                <a:moveTo>
                  <a:pt x="349250" y="349250"/>
                </a:moveTo>
                <a:lnTo>
                  <a:pt x="329897" y="349250"/>
                </a:lnTo>
                <a:lnTo>
                  <a:pt x="336244" y="355599"/>
                </a:lnTo>
                <a:lnTo>
                  <a:pt x="355599" y="355599"/>
                </a:lnTo>
                <a:lnTo>
                  <a:pt x="349250" y="349250"/>
                </a:lnTo>
                <a:close/>
              </a:path>
              <a:path w="2227580" h="2227579">
                <a:moveTo>
                  <a:pt x="355600" y="355600"/>
                </a:moveTo>
                <a:lnTo>
                  <a:pt x="336244" y="355600"/>
                </a:lnTo>
                <a:lnTo>
                  <a:pt x="342592" y="361949"/>
                </a:lnTo>
                <a:lnTo>
                  <a:pt x="361949" y="361949"/>
                </a:lnTo>
                <a:lnTo>
                  <a:pt x="355600" y="355600"/>
                </a:lnTo>
                <a:close/>
              </a:path>
              <a:path w="2227580" h="2227579">
                <a:moveTo>
                  <a:pt x="361950" y="361950"/>
                </a:moveTo>
                <a:lnTo>
                  <a:pt x="342592" y="361950"/>
                </a:lnTo>
                <a:lnTo>
                  <a:pt x="348939" y="368299"/>
                </a:lnTo>
                <a:lnTo>
                  <a:pt x="368300" y="368299"/>
                </a:lnTo>
                <a:lnTo>
                  <a:pt x="361950" y="361950"/>
                </a:lnTo>
                <a:close/>
              </a:path>
              <a:path w="2227580" h="2227579">
                <a:moveTo>
                  <a:pt x="368300" y="368300"/>
                </a:moveTo>
                <a:lnTo>
                  <a:pt x="348939" y="368300"/>
                </a:lnTo>
                <a:lnTo>
                  <a:pt x="355286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227580" h="2227579">
                <a:moveTo>
                  <a:pt x="374650" y="374650"/>
                </a:moveTo>
                <a:lnTo>
                  <a:pt x="355286" y="374650"/>
                </a:lnTo>
                <a:lnTo>
                  <a:pt x="361633" y="380999"/>
                </a:lnTo>
                <a:lnTo>
                  <a:pt x="380999" y="380999"/>
                </a:lnTo>
                <a:lnTo>
                  <a:pt x="374650" y="374650"/>
                </a:lnTo>
                <a:close/>
              </a:path>
              <a:path w="2227580" h="2227579">
                <a:moveTo>
                  <a:pt x="381000" y="381000"/>
                </a:moveTo>
                <a:lnTo>
                  <a:pt x="361633" y="381000"/>
                </a:lnTo>
                <a:lnTo>
                  <a:pt x="367981" y="387349"/>
                </a:lnTo>
                <a:lnTo>
                  <a:pt x="387349" y="387349"/>
                </a:lnTo>
                <a:lnTo>
                  <a:pt x="381000" y="381000"/>
                </a:lnTo>
                <a:close/>
              </a:path>
              <a:path w="2227580" h="2227579">
                <a:moveTo>
                  <a:pt x="387350" y="387350"/>
                </a:moveTo>
                <a:lnTo>
                  <a:pt x="367981" y="387350"/>
                </a:lnTo>
                <a:lnTo>
                  <a:pt x="374328" y="393699"/>
                </a:lnTo>
                <a:lnTo>
                  <a:pt x="393699" y="393699"/>
                </a:lnTo>
                <a:lnTo>
                  <a:pt x="387350" y="387350"/>
                </a:lnTo>
                <a:close/>
              </a:path>
              <a:path w="2227580" h="2227579">
                <a:moveTo>
                  <a:pt x="393700" y="393700"/>
                </a:moveTo>
                <a:lnTo>
                  <a:pt x="374328" y="393700"/>
                </a:lnTo>
                <a:lnTo>
                  <a:pt x="380675" y="400049"/>
                </a:lnTo>
                <a:lnTo>
                  <a:pt x="400050" y="400049"/>
                </a:lnTo>
                <a:lnTo>
                  <a:pt x="393700" y="393700"/>
                </a:lnTo>
                <a:close/>
              </a:path>
              <a:path w="2227580" h="2227579">
                <a:moveTo>
                  <a:pt x="400050" y="400050"/>
                </a:moveTo>
                <a:lnTo>
                  <a:pt x="380675" y="400050"/>
                </a:lnTo>
                <a:lnTo>
                  <a:pt x="387022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2227580" h="2227579">
                <a:moveTo>
                  <a:pt x="406400" y="406400"/>
                </a:moveTo>
                <a:lnTo>
                  <a:pt x="387022" y="406400"/>
                </a:lnTo>
                <a:lnTo>
                  <a:pt x="393370" y="412749"/>
                </a:lnTo>
                <a:lnTo>
                  <a:pt x="412750" y="412749"/>
                </a:lnTo>
                <a:lnTo>
                  <a:pt x="406400" y="406400"/>
                </a:lnTo>
                <a:close/>
              </a:path>
              <a:path w="2227580" h="2227579">
                <a:moveTo>
                  <a:pt x="412750" y="412750"/>
                </a:moveTo>
                <a:lnTo>
                  <a:pt x="393370" y="412750"/>
                </a:lnTo>
                <a:lnTo>
                  <a:pt x="399717" y="419099"/>
                </a:lnTo>
                <a:lnTo>
                  <a:pt x="419099" y="419099"/>
                </a:lnTo>
                <a:lnTo>
                  <a:pt x="412750" y="412750"/>
                </a:lnTo>
                <a:close/>
              </a:path>
              <a:path w="2227580" h="2227579">
                <a:moveTo>
                  <a:pt x="419100" y="419100"/>
                </a:moveTo>
                <a:lnTo>
                  <a:pt x="399717" y="419100"/>
                </a:lnTo>
                <a:lnTo>
                  <a:pt x="406064" y="425449"/>
                </a:lnTo>
                <a:lnTo>
                  <a:pt x="425449" y="425449"/>
                </a:lnTo>
                <a:lnTo>
                  <a:pt x="419100" y="419100"/>
                </a:lnTo>
                <a:close/>
              </a:path>
              <a:path w="2227580" h="2227579">
                <a:moveTo>
                  <a:pt x="425450" y="425450"/>
                </a:moveTo>
                <a:lnTo>
                  <a:pt x="406064" y="425450"/>
                </a:lnTo>
                <a:lnTo>
                  <a:pt x="412411" y="431799"/>
                </a:lnTo>
                <a:lnTo>
                  <a:pt x="431799" y="431799"/>
                </a:lnTo>
                <a:lnTo>
                  <a:pt x="425450" y="425450"/>
                </a:lnTo>
                <a:close/>
              </a:path>
              <a:path w="2227580" h="2227579">
                <a:moveTo>
                  <a:pt x="431800" y="431800"/>
                </a:moveTo>
                <a:lnTo>
                  <a:pt x="412411" y="431800"/>
                </a:lnTo>
                <a:lnTo>
                  <a:pt x="418759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227580" h="2227579">
                <a:moveTo>
                  <a:pt x="438150" y="438150"/>
                </a:moveTo>
                <a:lnTo>
                  <a:pt x="418759" y="438150"/>
                </a:lnTo>
                <a:lnTo>
                  <a:pt x="425106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2227580" h="2227579">
                <a:moveTo>
                  <a:pt x="444500" y="444499"/>
                </a:moveTo>
                <a:lnTo>
                  <a:pt x="425106" y="444499"/>
                </a:lnTo>
                <a:lnTo>
                  <a:pt x="431453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227580" h="2227579">
                <a:moveTo>
                  <a:pt x="450850" y="450850"/>
                </a:moveTo>
                <a:lnTo>
                  <a:pt x="431453" y="450850"/>
                </a:lnTo>
                <a:lnTo>
                  <a:pt x="437801" y="457199"/>
                </a:lnTo>
                <a:lnTo>
                  <a:pt x="457199" y="457199"/>
                </a:lnTo>
                <a:lnTo>
                  <a:pt x="450850" y="450850"/>
                </a:lnTo>
                <a:close/>
              </a:path>
              <a:path w="2227580" h="2227579">
                <a:moveTo>
                  <a:pt x="457200" y="457200"/>
                </a:moveTo>
                <a:lnTo>
                  <a:pt x="437801" y="457200"/>
                </a:lnTo>
                <a:lnTo>
                  <a:pt x="444148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227580" h="2227579">
                <a:moveTo>
                  <a:pt x="463550" y="463550"/>
                </a:moveTo>
                <a:lnTo>
                  <a:pt x="444148" y="463550"/>
                </a:lnTo>
                <a:lnTo>
                  <a:pt x="450495" y="469899"/>
                </a:lnTo>
                <a:lnTo>
                  <a:pt x="469899" y="469899"/>
                </a:lnTo>
                <a:lnTo>
                  <a:pt x="463550" y="463550"/>
                </a:lnTo>
                <a:close/>
              </a:path>
              <a:path w="2227580" h="2227579">
                <a:moveTo>
                  <a:pt x="469900" y="469900"/>
                </a:moveTo>
                <a:lnTo>
                  <a:pt x="450495" y="469900"/>
                </a:lnTo>
                <a:lnTo>
                  <a:pt x="456842" y="476249"/>
                </a:lnTo>
                <a:lnTo>
                  <a:pt x="476250" y="476249"/>
                </a:lnTo>
                <a:lnTo>
                  <a:pt x="469900" y="469900"/>
                </a:lnTo>
                <a:close/>
              </a:path>
              <a:path w="2227580" h="2227579">
                <a:moveTo>
                  <a:pt x="476250" y="476250"/>
                </a:moveTo>
                <a:lnTo>
                  <a:pt x="456842" y="476250"/>
                </a:lnTo>
                <a:lnTo>
                  <a:pt x="463190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2227580" h="2227579">
                <a:moveTo>
                  <a:pt x="482600" y="482600"/>
                </a:moveTo>
                <a:lnTo>
                  <a:pt x="463190" y="482600"/>
                </a:lnTo>
                <a:lnTo>
                  <a:pt x="469537" y="488949"/>
                </a:lnTo>
                <a:lnTo>
                  <a:pt x="488950" y="488949"/>
                </a:lnTo>
                <a:lnTo>
                  <a:pt x="482600" y="482600"/>
                </a:lnTo>
                <a:close/>
              </a:path>
              <a:path w="2227580" h="2227579">
                <a:moveTo>
                  <a:pt x="488950" y="488950"/>
                </a:moveTo>
                <a:lnTo>
                  <a:pt x="469537" y="488950"/>
                </a:lnTo>
                <a:lnTo>
                  <a:pt x="475884" y="495299"/>
                </a:lnTo>
                <a:lnTo>
                  <a:pt x="495299" y="495299"/>
                </a:lnTo>
                <a:lnTo>
                  <a:pt x="488950" y="488950"/>
                </a:lnTo>
                <a:close/>
              </a:path>
              <a:path w="2227580" h="2227579">
                <a:moveTo>
                  <a:pt x="495300" y="495300"/>
                </a:moveTo>
                <a:lnTo>
                  <a:pt x="475884" y="495300"/>
                </a:lnTo>
                <a:lnTo>
                  <a:pt x="482231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2227580" h="2227579">
                <a:moveTo>
                  <a:pt x="501650" y="501650"/>
                </a:moveTo>
                <a:lnTo>
                  <a:pt x="482231" y="501650"/>
                </a:lnTo>
                <a:lnTo>
                  <a:pt x="488579" y="507999"/>
                </a:lnTo>
                <a:lnTo>
                  <a:pt x="507999" y="507999"/>
                </a:lnTo>
                <a:lnTo>
                  <a:pt x="501650" y="501650"/>
                </a:lnTo>
                <a:close/>
              </a:path>
              <a:path w="2227580" h="2227579">
                <a:moveTo>
                  <a:pt x="508000" y="508000"/>
                </a:moveTo>
                <a:lnTo>
                  <a:pt x="488579" y="508000"/>
                </a:lnTo>
                <a:lnTo>
                  <a:pt x="494926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2227580" h="2227579">
                <a:moveTo>
                  <a:pt x="514350" y="514350"/>
                </a:moveTo>
                <a:lnTo>
                  <a:pt x="494926" y="514350"/>
                </a:lnTo>
                <a:lnTo>
                  <a:pt x="501273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2227580" h="2227579">
                <a:moveTo>
                  <a:pt x="520700" y="520700"/>
                </a:moveTo>
                <a:lnTo>
                  <a:pt x="501273" y="520700"/>
                </a:lnTo>
                <a:lnTo>
                  <a:pt x="507620" y="527049"/>
                </a:lnTo>
                <a:lnTo>
                  <a:pt x="527050" y="527049"/>
                </a:lnTo>
                <a:lnTo>
                  <a:pt x="520700" y="520700"/>
                </a:lnTo>
                <a:close/>
              </a:path>
              <a:path w="2227580" h="2227579">
                <a:moveTo>
                  <a:pt x="527050" y="527050"/>
                </a:moveTo>
                <a:lnTo>
                  <a:pt x="507620" y="527050"/>
                </a:lnTo>
                <a:lnTo>
                  <a:pt x="513968" y="533399"/>
                </a:lnTo>
                <a:lnTo>
                  <a:pt x="533399" y="533399"/>
                </a:lnTo>
                <a:lnTo>
                  <a:pt x="527050" y="527050"/>
                </a:lnTo>
                <a:close/>
              </a:path>
              <a:path w="2227580" h="2227579">
                <a:moveTo>
                  <a:pt x="533400" y="533400"/>
                </a:moveTo>
                <a:lnTo>
                  <a:pt x="513968" y="533400"/>
                </a:lnTo>
                <a:lnTo>
                  <a:pt x="520315" y="539749"/>
                </a:lnTo>
                <a:lnTo>
                  <a:pt x="539750" y="539749"/>
                </a:lnTo>
                <a:lnTo>
                  <a:pt x="533400" y="533400"/>
                </a:lnTo>
                <a:close/>
              </a:path>
              <a:path w="2227580" h="2227579">
                <a:moveTo>
                  <a:pt x="539750" y="539750"/>
                </a:moveTo>
                <a:lnTo>
                  <a:pt x="520315" y="539750"/>
                </a:lnTo>
                <a:lnTo>
                  <a:pt x="526662" y="546099"/>
                </a:lnTo>
                <a:lnTo>
                  <a:pt x="546099" y="546099"/>
                </a:lnTo>
                <a:lnTo>
                  <a:pt x="539750" y="539750"/>
                </a:lnTo>
                <a:close/>
              </a:path>
              <a:path w="2227580" h="2227579">
                <a:moveTo>
                  <a:pt x="546100" y="546100"/>
                </a:moveTo>
                <a:lnTo>
                  <a:pt x="526662" y="546100"/>
                </a:lnTo>
                <a:lnTo>
                  <a:pt x="533010" y="552449"/>
                </a:lnTo>
                <a:lnTo>
                  <a:pt x="552450" y="552449"/>
                </a:lnTo>
                <a:lnTo>
                  <a:pt x="546100" y="546100"/>
                </a:lnTo>
                <a:close/>
              </a:path>
              <a:path w="2227580" h="2227579">
                <a:moveTo>
                  <a:pt x="552450" y="552450"/>
                </a:moveTo>
                <a:lnTo>
                  <a:pt x="533010" y="552450"/>
                </a:lnTo>
                <a:lnTo>
                  <a:pt x="539357" y="558799"/>
                </a:lnTo>
                <a:lnTo>
                  <a:pt x="558800" y="558799"/>
                </a:lnTo>
                <a:lnTo>
                  <a:pt x="552450" y="552450"/>
                </a:lnTo>
                <a:close/>
              </a:path>
              <a:path w="2227580" h="2227579">
                <a:moveTo>
                  <a:pt x="558800" y="558800"/>
                </a:moveTo>
                <a:lnTo>
                  <a:pt x="539357" y="558800"/>
                </a:lnTo>
                <a:lnTo>
                  <a:pt x="545704" y="565149"/>
                </a:lnTo>
                <a:lnTo>
                  <a:pt x="565149" y="565149"/>
                </a:lnTo>
                <a:lnTo>
                  <a:pt x="558800" y="558800"/>
                </a:lnTo>
                <a:close/>
              </a:path>
              <a:path w="2227580" h="2227579">
                <a:moveTo>
                  <a:pt x="565150" y="565150"/>
                </a:moveTo>
                <a:lnTo>
                  <a:pt x="545704" y="565150"/>
                </a:lnTo>
                <a:lnTo>
                  <a:pt x="552051" y="571499"/>
                </a:lnTo>
                <a:lnTo>
                  <a:pt x="571500" y="571499"/>
                </a:lnTo>
                <a:lnTo>
                  <a:pt x="565150" y="565150"/>
                </a:lnTo>
                <a:close/>
              </a:path>
              <a:path w="2227580" h="2227579">
                <a:moveTo>
                  <a:pt x="571500" y="571500"/>
                </a:moveTo>
                <a:lnTo>
                  <a:pt x="552051" y="571500"/>
                </a:lnTo>
                <a:lnTo>
                  <a:pt x="558399" y="577849"/>
                </a:lnTo>
                <a:lnTo>
                  <a:pt x="577850" y="577849"/>
                </a:lnTo>
                <a:lnTo>
                  <a:pt x="571500" y="571500"/>
                </a:lnTo>
                <a:close/>
              </a:path>
              <a:path w="2227580" h="2227579">
                <a:moveTo>
                  <a:pt x="577850" y="577850"/>
                </a:moveTo>
                <a:lnTo>
                  <a:pt x="558399" y="577850"/>
                </a:lnTo>
                <a:lnTo>
                  <a:pt x="564746" y="584199"/>
                </a:lnTo>
                <a:lnTo>
                  <a:pt x="584199" y="584199"/>
                </a:lnTo>
                <a:lnTo>
                  <a:pt x="577850" y="577850"/>
                </a:lnTo>
                <a:close/>
              </a:path>
              <a:path w="2227580" h="2227579">
                <a:moveTo>
                  <a:pt x="584200" y="584200"/>
                </a:moveTo>
                <a:lnTo>
                  <a:pt x="564746" y="584200"/>
                </a:lnTo>
                <a:lnTo>
                  <a:pt x="571093" y="590549"/>
                </a:lnTo>
                <a:lnTo>
                  <a:pt x="590550" y="590549"/>
                </a:lnTo>
                <a:lnTo>
                  <a:pt x="584200" y="584200"/>
                </a:lnTo>
                <a:close/>
              </a:path>
              <a:path w="2227580" h="2227579">
                <a:moveTo>
                  <a:pt x="590550" y="590550"/>
                </a:moveTo>
                <a:lnTo>
                  <a:pt x="571093" y="590550"/>
                </a:lnTo>
                <a:lnTo>
                  <a:pt x="577440" y="596899"/>
                </a:lnTo>
                <a:lnTo>
                  <a:pt x="596899" y="596899"/>
                </a:lnTo>
                <a:lnTo>
                  <a:pt x="590550" y="590550"/>
                </a:lnTo>
                <a:close/>
              </a:path>
              <a:path w="2227580" h="2227579">
                <a:moveTo>
                  <a:pt x="596900" y="596900"/>
                </a:moveTo>
                <a:lnTo>
                  <a:pt x="577440" y="596900"/>
                </a:lnTo>
                <a:lnTo>
                  <a:pt x="583788" y="603249"/>
                </a:lnTo>
                <a:lnTo>
                  <a:pt x="603249" y="603249"/>
                </a:lnTo>
                <a:lnTo>
                  <a:pt x="596900" y="596900"/>
                </a:lnTo>
                <a:close/>
              </a:path>
              <a:path w="2227580" h="2227579">
                <a:moveTo>
                  <a:pt x="603250" y="603250"/>
                </a:moveTo>
                <a:lnTo>
                  <a:pt x="583788" y="603250"/>
                </a:lnTo>
                <a:lnTo>
                  <a:pt x="614255" y="633729"/>
                </a:lnTo>
                <a:lnTo>
                  <a:pt x="633730" y="633729"/>
                </a:lnTo>
                <a:lnTo>
                  <a:pt x="603250" y="603250"/>
                </a:lnTo>
                <a:close/>
              </a:path>
              <a:path w="2227580" h="2227579">
                <a:moveTo>
                  <a:pt x="633730" y="633730"/>
                </a:moveTo>
                <a:lnTo>
                  <a:pt x="614255" y="633730"/>
                </a:lnTo>
                <a:lnTo>
                  <a:pt x="642182" y="661669"/>
                </a:lnTo>
                <a:lnTo>
                  <a:pt x="661670" y="661669"/>
                </a:lnTo>
                <a:lnTo>
                  <a:pt x="633730" y="633730"/>
                </a:lnTo>
                <a:close/>
              </a:path>
              <a:path w="2227580" h="2227579">
                <a:moveTo>
                  <a:pt x="661670" y="661670"/>
                </a:moveTo>
                <a:lnTo>
                  <a:pt x="642182" y="661670"/>
                </a:lnTo>
                <a:lnTo>
                  <a:pt x="645991" y="665479"/>
                </a:lnTo>
                <a:lnTo>
                  <a:pt x="665480" y="665479"/>
                </a:lnTo>
                <a:lnTo>
                  <a:pt x="661670" y="661670"/>
                </a:lnTo>
                <a:close/>
              </a:path>
              <a:path w="2227580" h="2227579">
                <a:moveTo>
                  <a:pt x="665480" y="665479"/>
                </a:moveTo>
                <a:lnTo>
                  <a:pt x="645991" y="665479"/>
                </a:lnTo>
                <a:lnTo>
                  <a:pt x="665033" y="684529"/>
                </a:lnTo>
                <a:lnTo>
                  <a:pt x="684530" y="684529"/>
                </a:lnTo>
                <a:lnTo>
                  <a:pt x="665480" y="665479"/>
                </a:lnTo>
                <a:close/>
              </a:path>
              <a:path w="2227580" h="2227579">
                <a:moveTo>
                  <a:pt x="684530" y="684529"/>
                </a:moveTo>
                <a:lnTo>
                  <a:pt x="665033" y="684529"/>
                </a:lnTo>
                <a:lnTo>
                  <a:pt x="677727" y="697229"/>
                </a:lnTo>
                <a:lnTo>
                  <a:pt x="697229" y="697229"/>
                </a:lnTo>
                <a:lnTo>
                  <a:pt x="684530" y="684529"/>
                </a:lnTo>
                <a:close/>
              </a:path>
              <a:path w="2227580" h="2227579">
                <a:moveTo>
                  <a:pt x="697230" y="697229"/>
                </a:moveTo>
                <a:lnTo>
                  <a:pt x="677727" y="697229"/>
                </a:lnTo>
                <a:lnTo>
                  <a:pt x="696769" y="716279"/>
                </a:lnTo>
                <a:lnTo>
                  <a:pt x="716279" y="716279"/>
                </a:lnTo>
                <a:lnTo>
                  <a:pt x="697230" y="697229"/>
                </a:lnTo>
                <a:close/>
              </a:path>
              <a:path w="2227580" h="2227579">
                <a:moveTo>
                  <a:pt x="716280" y="716280"/>
                </a:moveTo>
                <a:lnTo>
                  <a:pt x="696769" y="716280"/>
                </a:lnTo>
                <a:lnTo>
                  <a:pt x="709464" y="728979"/>
                </a:lnTo>
                <a:lnTo>
                  <a:pt x="728980" y="728979"/>
                </a:lnTo>
                <a:lnTo>
                  <a:pt x="716280" y="716280"/>
                </a:lnTo>
                <a:close/>
              </a:path>
              <a:path w="2227580" h="2227579">
                <a:moveTo>
                  <a:pt x="728980" y="728980"/>
                </a:moveTo>
                <a:lnTo>
                  <a:pt x="709464" y="728980"/>
                </a:lnTo>
                <a:lnTo>
                  <a:pt x="734853" y="754379"/>
                </a:lnTo>
                <a:lnTo>
                  <a:pt x="754379" y="754379"/>
                </a:lnTo>
                <a:lnTo>
                  <a:pt x="728980" y="728980"/>
                </a:lnTo>
                <a:close/>
              </a:path>
              <a:path w="2227580" h="2227579">
                <a:moveTo>
                  <a:pt x="754380" y="754379"/>
                </a:moveTo>
                <a:lnTo>
                  <a:pt x="734853" y="754379"/>
                </a:lnTo>
                <a:lnTo>
                  <a:pt x="737391" y="756919"/>
                </a:lnTo>
                <a:lnTo>
                  <a:pt x="756919" y="756919"/>
                </a:lnTo>
                <a:lnTo>
                  <a:pt x="754380" y="754379"/>
                </a:lnTo>
                <a:close/>
              </a:path>
              <a:path w="2227580" h="2227579">
                <a:moveTo>
                  <a:pt x="756920" y="756920"/>
                </a:moveTo>
                <a:lnTo>
                  <a:pt x="737391" y="756920"/>
                </a:lnTo>
                <a:lnTo>
                  <a:pt x="743739" y="763269"/>
                </a:lnTo>
                <a:lnTo>
                  <a:pt x="763270" y="763269"/>
                </a:lnTo>
                <a:lnTo>
                  <a:pt x="756920" y="756920"/>
                </a:lnTo>
                <a:close/>
              </a:path>
              <a:path w="2227580" h="2227579">
                <a:moveTo>
                  <a:pt x="763270" y="763270"/>
                </a:moveTo>
                <a:lnTo>
                  <a:pt x="743739" y="763270"/>
                </a:lnTo>
                <a:lnTo>
                  <a:pt x="756433" y="775969"/>
                </a:lnTo>
                <a:lnTo>
                  <a:pt x="775969" y="775969"/>
                </a:lnTo>
                <a:lnTo>
                  <a:pt x="763270" y="763270"/>
                </a:lnTo>
                <a:close/>
              </a:path>
              <a:path w="2227580" h="2227579">
                <a:moveTo>
                  <a:pt x="775970" y="775969"/>
                </a:moveTo>
                <a:lnTo>
                  <a:pt x="756433" y="775969"/>
                </a:lnTo>
                <a:lnTo>
                  <a:pt x="760242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227580" h="2227579">
                <a:moveTo>
                  <a:pt x="779780" y="779779"/>
                </a:moveTo>
                <a:lnTo>
                  <a:pt x="760242" y="779779"/>
                </a:lnTo>
                <a:lnTo>
                  <a:pt x="766589" y="786129"/>
                </a:lnTo>
                <a:lnTo>
                  <a:pt x="786130" y="786129"/>
                </a:lnTo>
                <a:lnTo>
                  <a:pt x="779780" y="779779"/>
                </a:lnTo>
                <a:close/>
              </a:path>
              <a:path w="2227580" h="2227579">
                <a:moveTo>
                  <a:pt x="786130" y="786129"/>
                </a:moveTo>
                <a:lnTo>
                  <a:pt x="766589" y="786129"/>
                </a:lnTo>
                <a:lnTo>
                  <a:pt x="769128" y="788669"/>
                </a:lnTo>
                <a:lnTo>
                  <a:pt x="788669" y="788669"/>
                </a:lnTo>
                <a:lnTo>
                  <a:pt x="786130" y="786129"/>
                </a:lnTo>
                <a:close/>
              </a:path>
              <a:path w="2227580" h="2227579">
                <a:moveTo>
                  <a:pt x="788670" y="788669"/>
                </a:moveTo>
                <a:lnTo>
                  <a:pt x="769128" y="788669"/>
                </a:lnTo>
                <a:lnTo>
                  <a:pt x="775475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227580" h="2227579">
                <a:moveTo>
                  <a:pt x="795020" y="795020"/>
                </a:moveTo>
                <a:lnTo>
                  <a:pt x="775475" y="795020"/>
                </a:lnTo>
                <a:lnTo>
                  <a:pt x="781822" y="801369"/>
                </a:lnTo>
                <a:lnTo>
                  <a:pt x="801369" y="801369"/>
                </a:lnTo>
                <a:lnTo>
                  <a:pt x="795020" y="795020"/>
                </a:lnTo>
                <a:close/>
              </a:path>
              <a:path w="2227580" h="2227579">
                <a:moveTo>
                  <a:pt x="801370" y="801370"/>
                </a:moveTo>
                <a:lnTo>
                  <a:pt x="781822" y="801370"/>
                </a:lnTo>
                <a:lnTo>
                  <a:pt x="788170" y="807719"/>
                </a:lnTo>
                <a:lnTo>
                  <a:pt x="807720" y="807719"/>
                </a:lnTo>
                <a:lnTo>
                  <a:pt x="801370" y="801370"/>
                </a:lnTo>
                <a:close/>
              </a:path>
              <a:path w="2227580" h="2227579">
                <a:moveTo>
                  <a:pt x="807720" y="807719"/>
                </a:moveTo>
                <a:lnTo>
                  <a:pt x="788170" y="807719"/>
                </a:lnTo>
                <a:lnTo>
                  <a:pt x="791978" y="811529"/>
                </a:lnTo>
                <a:lnTo>
                  <a:pt x="811529" y="811529"/>
                </a:lnTo>
                <a:lnTo>
                  <a:pt x="807720" y="807719"/>
                </a:lnTo>
                <a:close/>
              </a:path>
              <a:path w="2227580" h="2227579">
                <a:moveTo>
                  <a:pt x="811530" y="811529"/>
                </a:moveTo>
                <a:lnTo>
                  <a:pt x="791978" y="811529"/>
                </a:lnTo>
                <a:lnTo>
                  <a:pt x="798325" y="817879"/>
                </a:lnTo>
                <a:lnTo>
                  <a:pt x="817879" y="817879"/>
                </a:lnTo>
                <a:lnTo>
                  <a:pt x="811530" y="811529"/>
                </a:lnTo>
                <a:close/>
              </a:path>
              <a:path w="2227580" h="2227579">
                <a:moveTo>
                  <a:pt x="817880" y="817880"/>
                </a:moveTo>
                <a:lnTo>
                  <a:pt x="798325" y="817880"/>
                </a:lnTo>
                <a:lnTo>
                  <a:pt x="800864" y="820419"/>
                </a:lnTo>
                <a:lnTo>
                  <a:pt x="820420" y="820419"/>
                </a:lnTo>
                <a:lnTo>
                  <a:pt x="817880" y="817880"/>
                </a:lnTo>
                <a:close/>
              </a:path>
              <a:path w="2227580" h="2227579">
                <a:moveTo>
                  <a:pt x="820420" y="820420"/>
                </a:moveTo>
                <a:lnTo>
                  <a:pt x="800864" y="820420"/>
                </a:lnTo>
                <a:lnTo>
                  <a:pt x="807211" y="826769"/>
                </a:lnTo>
                <a:lnTo>
                  <a:pt x="826769" y="826769"/>
                </a:lnTo>
                <a:lnTo>
                  <a:pt x="820420" y="820420"/>
                </a:lnTo>
                <a:close/>
              </a:path>
              <a:path w="2227580" h="2227579">
                <a:moveTo>
                  <a:pt x="826770" y="826769"/>
                </a:moveTo>
                <a:lnTo>
                  <a:pt x="807211" y="826769"/>
                </a:lnTo>
                <a:lnTo>
                  <a:pt x="813559" y="833119"/>
                </a:lnTo>
                <a:lnTo>
                  <a:pt x="833120" y="833119"/>
                </a:lnTo>
                <a:lnTo>
                  <a:pt x="826770" y="826769"/>
                </a:lnTo>
                <a:close/>
              </a:path>
              <a:path w="2227580" h="2227579">
                <a:moveTo>
                  <a:pt x="833120" y="833119"/>
                </a:moveTo>
                <a:lnTo>
                  <a:pt x="813559" y="833119"/>
                </a:lnTo>
                <a:lnTo>
                  <a:pt x="830062" y="849629"/>
                </a:lnTo>
                <a:lnTo>
                  <a:pt x="849629" y="849629"/>
                </a:lnTo>
                <a:lnTo>
                  <a:pt x="833120" y="833119"/>
                </a:lnTo>
                <a:close/>
              </a:path>
              <a:path w="2227580" h="2227579">
                <a:moveTo>
                  <a:pt x="849630" y="849629"/>
                </a:moveTo>
                <a:lnTo>
                  <a:pt x="830062" y="849629"/>
                </a:lnTo>
                <a:lnTo>
                  <a:pt x="832600" y="852169"/>
                </a:lnTo>
                <a:lnTo>
                  <a:pt x="852169" y="852169"/>
                </a:lnTo>
                <a:lnTo>
                  <a:pt x="849630" y="849629"/>
                </a:lnTo>
                <a:close/>
              </a:path>
              <a:path w="2227580" h="2227579">
                <a:moveTo>
                  <a:pt x="852170" y="852169"/>
                </a:moveTo>
                <a:lnTo>
                  <a:pt x="832600" y="852169"/>
                </a:lnTo>
                <a:lnTo>
                  <a:pt x="838948" y="858519"/>
                </a:lnTo>
                <a:lnTo>
                  <a:pt x="858519" y="858519"/>
                </a:lnTo>
                <a:lnTo>
                  <a:pt x="852170" y="852169"/>
                </a:lnTo>
                <a:close/>
              </a:path>
              <a:path w="2227580" h="2227579">
                <a:moveTo>
                  <a:pt x="858520" y="858519"/>
                </a:moveTo>
                <a:lnTo>
                  <a:pt x="838948" y="858519"/>
                </a:lnTo>
                <a:lnTo>
                  <a:pt x="845295" y="864869"/>
                </a:lnTo>
                <a:lnTo>
                  <a:pt x="864869" y="864869"/>
                </a:lnTo>
                <a:lnTo>
                  <a:pt x="858520" y="858519"/>
                </a:lnTo>
                <a:close/>
              </a:path>
              <a:path w="2227580" h="2227579">
                <a:moveTo>
                  <a:pt x="864870" y="864869"/>
                </a:moveTo>
                <a:lnTo>
                  <a:pt x="845295" y="864869"/>
                </a:lnTo>
                <a:lnTo>
                  <a:pt x="849103" y="868679"/>
                </a:lnTo>
                <a:lnTo>
                  <a:pt x="868680" y="868679"/>
                </a:lnTo>
                <a:lnTo>
                  <a:pt x="864870" y="864869"/>
                </a:lnTo>
                <a:close/>
              </a:path>
              <a:path w="2227580" h="2227579">
                <a:moveTo>
                  <a:pt x="868680" y="868679"/>
                </a:moveTo>
                <a:lnTo>
                  <a:pt x="849103" y="868679"/>
                </a:lnTo>
                <a:lnTo>
                  <a:pt x="861798" y="881379"/>
                </a:lnTo>
                <a:lnTo>
                  <a:pt x="881380" y="881379"/>
                </a:lnTo>
                <a:lnTo>
                  <a:pt x="868680" y="868679"/>
                </a:lnTo>
                <a:close/>
              </a:path>
              <a:path w="2227580" h="2227579">
                <a:moveTo>
                  <a:pt x="881380" y="881380"/>
                </a:moveTo>
                <a:lnTo>
                  <a:pt x="861798" y="881380"/>
                </a:lnTo>
                <a:lnTo>
                  <a:pt x="864337" y="883919"/>
                </a:lnTo>
                <a:lnTo>
                  <a:pt x="883919" y="883919"/>
                </a:lnTo>
                <a:lnTo>
                  <a:pt x="881380" y="881380"/>
                </a:lnTo>
                <a:close/>
              </a:path>
              <a:path w="2227580" h="2227579">
                <a:moveTo>
                  <a:pt x="883920" y="883920"/>
                </a:moveTo>
                <a:lnTo>
                  <a:pt x="864337" y="883920"/>
                </a:lnTo>
                <a:lnTo>
                  <a:pt x="870684" y="890269"/>
                </a:lnTo>
                <a:lnTo>
                  <a:pt x="890270" y="890269"/>
                </a:lnTo>
                <a:lnTo>
                  <a:pt x="883920" y="883920"/>
                </a:lnTo>
                <a:close/>
              </a:path>
              <a:path w="2227580" h="2227579">
                <a:moveTo>
                  <a:pt x="890270" y="890270"/>
                </a:moveTo>
                <a:lnTo>
                  <a:pt x="870684" y="890270"/>
                </a:lnTo>
                <a:lnTo>
                  <a:pt x="893534" y="913129"/>
                </a:lnTo>
                <a:lnTo>
                  <a:pt x="913129" y="913129"/>
                </a:lnTo>
                <a:lnTo>
                  <a:pt x="890270" y="890270"/>
                </a:lnTo>
                <a:close/>
              </a:path>
              <a:path w="2227580" h="2227579">
                <a:moveTo>
                  <a:pt x="913130" y="913129"/>
                </a:moveTo>
                <a:lnTo>
                  <a:pt x="893534" y="913129"/>
                </a:lnTo>
                <a:lnTo>
                  <a:pt x="915115" y="934719"/>
                </a:lnTo>
                <a:lnTo>
                  <a:pt x="934719" y="934719"/>
                </a:lnTo>
                <a:lnTo>
                  <a:pt x="913130" y="913129"/>
                </a:lnTo>
                <a:close/>
              </a:path>
              <a:path w="2227580" h="2227579">
                <a:moveTo>
                  <a:pt x="934720" y="934719"/>
                </a:moveTo>
                <a:lnTo>
                  <a:pt x="915115" y="934719"/>
                </a:lnTo>
                <a:lnTo>
                  <a:pt x="918923" y="938529"/>
                </a:lnTo>
                <a:lnTo>
                  <a:pt x="938529" y="938529"/>
                </a:lnTo>
                <a:lnTo>
                  <a:pt x="934720" y="934719"/>
                </a:lnTo>
                <a:close/>
              </a:path>
              <a:path w="2227580" h="2227579">
                <a:moveTo>
                  <a:pt x="938530" y="938529"/>
                </a:moveTo>
                <a:lnTo>
                  <a:pt x="918923" y="938529"/>
                </a:lnTo>
                <a:lnTo>
                  <a:pt x="950660" y="970279"/>
                </a:lnTo>
                <a:lnTo>
                  <a:pt x="970280" y="970279"/>
                </a:lnTo>
                <a:lnTo>
                  <a:pt x="938530" y="938529"/>
                </a:lnTo>
                <a:close/>
              </a:path>
              <a:path w="2227580" h="2227579">
                <a:moveTo>
                  <a:pt x="970280" y="970279"/>
                </a:moveTo>
                <a:lnTo>
                  <a:pt x="950660" y="970279"/>
                </a:lnTo>
                <a:lnTo>
                  <a:pt x="995090" y="1014729"/>
                </a:lnTo>
                <a:lnTo>
                  <a:pt x="1014729" y="1014729"/>
                </a:lnTo>
                <a:lnTo>
                  <a:pt x="970280" y="970279"/>
                </a:lnTo>
                <a:close/>
              </a:path>
              <a:path w="2227580" h="2227579">
                <a:moveTo>
                  <a:pt x="1014730" y="1014729"/>
                </a:moveTo>
                <a:lnTo>
                  <a:pt x="995090" y="1014729"/>
                </a:lnTo>
                <a:lnTo>
                  <a:pt x="1048407" y="1068069"/>
                </a:lnTo>
                <a:lnTo>
                  <a:pt x="1068070" y="1068069"/>
                </a:lnTo>
                <a:lnTo>
                  <a:pt x="1014730" y="1014729"/>
                </a:lnTo>
                <a:close/>
              </a:path>
              <a:path w="2227580" h="2227579">
                <a:moveTo>
                  <a:pt x="1068070" y="1068070"/>
                </a:moveTo>
                <a:lnTo>
                  <a:pt x="1048407" y="1068070"/>
                </a:lnTo>
                <a:lnTo>
                  <a:pt x="1058563" y="1078229"/>
                </a:lnTo>
                <a:lnTo>
                  <a:pt x="1078230" y="1078229"/>
                </a:lnTo>
                <a:lnTo>
                  <a:pt x="1068070" y="1068070"/>
                </a:lnTo>
                <a:close/>
              </a:path>
              <a:path w="2227580" h="2227579">
                <a:moveTo>
                  <a:pt x="1078230" y="1078229"/>
                </a:moveTo>
                <a:lnTo>
                  <a:pt x="1058563" y="1078229"/>
                </a:lnTo>
                <a:lnTo>
                  <a:pt x="1102994" y="1122679"/>
                </a:lnTo>
                <a:lnTo>
                  <a:pt x="1122680" y="1122679"/>
                </a:lnTo>
                <a:lnTo>
                  <a:pt x="1078230" y="1078229"/>
                </a:lnTo>
                <a:close/>
              </a:path>
              <a:path w="2227580" h="2227579">
                <a:moveTo>
                  <a:pt x="1122680" y="1122680"/>
                </a:moveTo>
                <a:lnTo>
                  <a:pt x="1102994" y="1122680"/>
                </a:lnTo>
                <a:lnTo>
                  <a:pt x="1122036" y="1141729"/>
                </a:lnTo>
                <a:lnTo>
                  <a:pt x="1141730" y="1141729"/>
                </a:lnTo>
                <a:lnTo>
                  <a:pt x="1122680" y="1122680"/>
                </a:lnTo>
                <a:close/>
              </a:path>
              <a:path w="2227580" h="2227579">
                <a:moveTo>
                  <a:pt x="1141730" y="1141730"/>
                </a:moveTo>
                <a:lnTo>
                  <a:pt x="1122036" y="1141730"/>
                </a:lnTo>
                <a:lnTo>
                  <a:pt x="1153772" y="1173479"/>
                </a:lnTo>
                <a:lnTo>
                  <a:pt x="1173480" y="1173479"/>
                </a:lnTo>
                <a:lnTo>
                  <a:pt x="1141730" y="1141730"/>
                </a:lnTo>
                <a:close/>
              </a:path>
              <a:path w="2227580" h="2227579">
                <a:moveTo>
                  <a:pt x="1173480" y="1173480"/>
                </a:moveTo>
                <a:lnTo>
                  <a:pt x="1153772" y="1173480"/>
                </a:lnTo>
                <a:lnTo>
                  <a:pt x="1185508" y="1205229"/>
                </a:lnTo>
                <a:lnTo>
                  <a:pt x="1205230" y="1205229"/>
                </a:lnTo>
                <a:lnTo>
                  <a:pt x="1173480" y="1173480"/>
                </a:lnTo>
                <a:close/>
              </a:path>
              <a:path w="2227580" h="2227579">
                <a:moveTo>
                  <a:pt x="1205230" y="1205229"/>
                </a:moveTo>
                <a:lnTo>
                  <a:pt x="1185508" y="1205229"/>
                </a:lnTo>
                <a:lnTo>
                  <a:pt x="1198203" y="1217929"/>
                </a:lnTo>
                <a:lnTo>
                  <a:pt x="1217930" y="1217929"/>
                </a:lnTo>
                <a:lnTo>
                  <a:pt x="1205230" y="1205229"/>
                </a:lnTo>
                <a:close/>
              </a:path>
              <a:path w="2227580" h="2227579">
                <a:moveTo>
                  <a:pt x="1217930" y="1217930"/>
                </a:moveTo>
                <a:lnTo>
                  <a:pt x="1198203" y="1217930"/>
                </a:lnTo>
                <a:lnTo>
                  <a:pt x="1229939" y="1249679"/>
                </a:lnTo>
                <a:lnTo>
                  <a:pt x="1249679" y="1249679"/>
                </a:lnTo>
                <a:lnTo>
                  <a:pt x="1217930" y="1217930"/>
                </a:lnTo>
                <a:close/>
              </a:path>
              <a:path w="2227580" h="2227579">
                <a:moveTo>
                  <a:pt x="1249680" y="1249680"/>
                </a:moveTo>
                <a:lnTo>
                  <a:pt x="1229939" y="1249680"/>
                </a:lnTo>
                <a:lnTo>
                  <a:pt x="1353076" y="1372869"/>
                </a:lnTo>
                <a:lnTo>
                  <a:pt x="1372870" y="1372869"/>
                </a:lnTo>
                <a:lnTo>
                  <a:pt x="1249680" y="1249680"/>
                </a:lnTo>
                <a:close/>
              </a:path>
              <a:path w="2227580" h="2227579">
                <a:moveTo>
                  <a:pt x="1372870" y="1372870"/>
                </a:moveTo>
                <a:lnTo>
                  <a:pt x="1353076" y="1372870"/>
                </a:lnTo>
                <a:lnTo>
                  <a:pt x="1359423" y="1379219"/>
                </a:lnTo>
                <a:lnTo>
                  <a:pt x="1379220" y="1379219"/>
                </a:lnTo>
                <a:lnTo>
                  <a:pt x="1372870" y="1372870"/>
                </a:lnTo>
                <a:close/>
              </a:path>
              <a:path w="2227580" h="2227579">
                <a:moveTo>
                  <a:pt x="1379220" y="1379220"/>
                </a:moveTo>
                <a:lnTo>
                  <a:pt x="1359423" y="1379220"/>
                </a:lnTo>
                <a:lnTo>
                  <a:pt x="1365771" y="1385569"/>
                </a:lnTo>
                <a:lnTo>
                  <a:pt x="1385569" y="1385569"/>
                </a:lnTo>
                <a:lnTo>
                  <a:pt x="1379220" y="1379220"/>
                </a:lnTo>
                <a:close/>
              </a:path>
              <a:path w="2227580" h="2227579">
                <a:moveTo>
                  <a:pt x="1385570" y="1385570"/>
                </a:moveTo>
                <a:lnTo>
                  <a:pt x="1365771" y="1385570"/>
                </a:lnTo>
                <a:lnTo>
                  <a:pt x="1372118" y="1391919"/>
                </a:lnTo>
                <a:lnTo>
                  <a:pt x="1391920" y="1391919"/>
                </a:lnTo>
                <a:lnTo>
                  <a:pt x="1385570" y="1385570"/>
                </a:lnTo>
                <a:close/>
              </a:path>
              <a:path w="2227580" h="2227579">
                <a:moveTo>
                  <a:pt x="1391920" y="1391919"/>
                </a:moveTo>
                <a:lnTo>
                  <a:pt x="1372118" y="1391919"/>
                </a:lnTo>
                <a:lnTo>
                  <a:pt x="1378465" y="1398269"/>
                </a:lnTo>
                <a:lnTo>
                  <a:pt x="1398270" y="1398269"/>
                </a:lnTo>
                <a:lnTo>
                  <a:pt x="1391920" y="1391919"/>
                </a:lnTo>
                <a:close/>
              </a:path>
              <a:path w="2227580" h="2227579">
                <a:moveTo>
                  <a:pt x="1398270" y="1398270"/>
                </a:moveTo>
                <a:lnTo>
                  <a:pt x="1378465" y="1398270"/>
                </a:lnTo>
                <a:lnTo>
                  <a:pt x="1397507" y="1417319"/>
                </a:lnTo>
                <a:lnTo>
                  <a:pt x="1417319" y="1417319"/>
                </a:lnTo>
                <a:lnTo>
                  <a:pt x="1398270" y="1398270"/>
                </a:lnTo>
                <a:close/>
              </a:path>
              <a:path w="2227580" h="2227579">
                <a:moveTo>
                  <a:pt x="2028190" y="2028189"/>
                </a:moveTo>
                <a:lnTo>
                  <a:pt x="2008114" y="2028189"/>
                </a:lnTo>
                <a:lnTo>
                  <a:pt x="2107131" y="2127249"/>
                </a:lnTo>
                <a:lnTo>
                  <a:pt x="2127250" y="2127249"/>
                </a:lnTo>
                <a:lnTo>
                  <a:pt x="2028190" y="2028189"/>
                </a:lnTo>
                <a:close/>
              </a:path>
              <a:path w="2227580" h="2227579">
                <a:moveTo>
                  <a:pt x="2025649" y="2025649"/>
                </a:moveTo>
                <a:lnTo>
                  <a:pt x="2005575" y="2025649"/>
                </a:lnTo>
                <a:lnTo>
                  <a:pt x="2006845" y="2026919"/>
                </a:lnTo>
                <a:lnTo>
                  <a:pt x="2026920" y="2026919"/>
                </a:lnTo>
                <a:lnTo>
                  <a:pt x="2025649" y="2025649"/>
                </a:lnTo>
                <a:close/>
              </a:path>
              <a:path w="2227580" h="2227579">
                <a:moveTo>
                  <a:pt x="2021839" y="2021839"/>
                </a:moveTo>
                <a:lnTo>
                  <a:pt x="2001767" y="2021839"/>
                </a:lnTo>
                <a:lnTo>
                  <a:pt x="2004306" y="2024379"/>
                </a:lnTo>
                <a:lnTo>
                  <a:pt x="2024380" y="2024379"/>
                </a:lnTo>
                <a:lnTo>
                  <a:pt x="2021839" y="2021839"/>
                </a:lnTo>
                <a:close/>
              </a:path>
              <a:path w="2227580" h="2227579">
                <a:moveTo>
                  <a:pt x="2019300" y="2019299"/>
                </a:moveTo>
                <a:lnTo>
                  <a:pt x="1999228" y="2019299"/>
                </a:lnTo>
                <a:lnTo>
                  <a:pt x="2000497" y="2020569"/>
                </a:lnTo>
                <a:lnTo>
                  <a:pt x="2020570" y="2020569"/>
                </a:lnTo>
                <a:lnTo>
                  <a:pt x="2019300" y="2019299"/>
                </a:lnTo>
                <a:close/>
              </a:path>
              <a:path w="2227580" h="2227579">
                <a:moveTo>
                  <a:pt x="2015489" y="2015489"/>
                </a:moveTo>
                <a:lnTo>
                  <a:pt x="1995419" y="2015489"/>
                </a:lnTo>
                <a:lnTo>
                  <a:pt x="1997958" y="2018029"/>
                </a:lnTo>
                <a:lnTo>
                  <a:pt x="2018029" y="2018029"/>
                </a:lnTo>
                <a:lnTo>
                  <a:pt x="2015489" y="2015489"/>
                </a:lnTo>
                <a:close/>
              </a:path>
              <a:path w="2227580" h="2227579">
                <a:moveTo>
                  <a:pt x="2012950" y="2012949"/>
                </a:moveTo>
                <a:lnTo>
                  <a:pt x="1992881" y="2012949"/>
                </a:lnTo>
                <a:lnTo>
                  <a:pt x="1994150" y="2014219"/>
                </a:lnTo>
                <a:lnTo>
                  <a:pt x="2014220" y="2014219"/>
                </a:lnTo>
                <a:lnTo>
                  <a:pt x="2012950" y="2012949"/>
                </a:lnTo>
                <a:close/>
              </a:path>
              <a:path w="2227580" h="2227579">
                <a:moveTo>
                  <a:pt x="2009139" y="2009139"/>
                </a:moveTo>
                <a:lnTo>
                  <a:pt x="1989072" y="2009139"/>
                </a:lnTo>
                <a:lnTo>
                  <a:pt x="1991611" y="2011679"/>
                </a:lnTo>
                <a:lnTo>
                  <a:pt x="2011679" y="2011679"/>
                </a:lnTo>
                <a:lnTo>
                  <a:pt x="2009139" y="2009139"/>
                </a:lnTo>
                <a:close/>
              </a:path>
              <a:path w="2227580" h="2227579">
                <a:moveTo>
                  <a:pt x="2006600" y="2006599"/>
                </a:moveTo>
                <a:lnTo>
                  <a:pt x="1986533" y="2006599"/>
                </a:lnTo>
                <a:lnTo>
                  <a:pt x="1987803" y="2007869"/>
                </a:lnTo>
                <a:lnTo>
                  <a:pt x="2007870" y="2007869"/>
                </a:lnTo>
                <a:lnTo>
                  <a:pt x="2006600" y="2006599"/>
                </a:lnTo>
                <a:close/>
              </a:path>
              <a:path w="2227580" h="2227579">
                <a:moveTo>
                  <a:pt x="2002790" y="2002789"/>
                </a:moveTo>
                <a:lnTo>
                  <a:pt x="1982725" y="2002789"/>
                </a:lnTo>
                <a:lnTo>
                  <a:pt x="1985264" y="2005329"/>
                </a:lnTo>
                <a:lnTo>
                  <a:pt x="2005330" y="2005329"/>
                </a:lnTo>
                <a:lnTo>
                  <a:pt x="2002790" y="2002789"/>
                </a:lnTo>
                <a:close/>
              </a:path>
              <a:path w="2227580" h="2227579">
                <a:moveTo>
                  <a:pt x="2000249" y="2000249"/>
                </a:moveTo>
                <a:lnTo>
                  <a:pt x="1980186" y="2000249"/>
                </a:lnTo>
                <a:lnTo>
                  <a:pt x="1981455" y="2001519"/>
                </a:lnTo>
                <a:lnTo>
                  <a:pt x="2001520" y="2001519"/>
                </a:lnTo>
                <a:lnTo>
                  <a:pt x="2000249" y="2000249"/>
                </a:lnTo>
                <a:close/>
              </a:path>
              <a:path w="2227580" h="2227579">
                <a:moveTo>
                  <a:pt x="1996439" y="1996439"/>
                </a:moveTo>
                <a:lnTo>
                  <a:pt x="1976378" y="1996439"/>
                </a:lnTo>
                <a:lnTo>
                  <a:pt x="1978917" y="1998979"/>
                </a:lnTo>
                <a:lnTo>
                  <a:pt x="1998979" y="1998979"/>
                </a:lnTo>
                <a:lnTo>
                  <a:pt x="1996439" y="1996439"/>
                </a:lnTo>
                <a:close/>
              </a:path>
              <a:path w="2227580" h="2227579">
                <a:moveTo>
                  <a:pt x="1993900" y="1993899"/>
                </a:moveTo>
                <a:lnTo>
                  <a:pt x="1973839" y="1993899"/>
                </a:lnTo>
                <a:lnTo>
                  <a:pt x="1975108" y="1995169"/>
                </a:lnTo>
                <a:lnTo>
                  <a:pt x="1995170" y="1995169"/>
                </a:lnTo>
                <a:lnTo>
                  <a:pt x="1993900" y="1993899"/>
                </a:lnTo>
                <a:close/>
              </a:path>
              <a:path w="2227580" h="2227579">
                <a:moveTo>
                  <a:pt x="1990089" y="1990089"/>
                </a:moveTo>
                <a:lnTo>
                  <a:pt x="1970030" y="1990089"/>
                </a:lnTo>
                <a:lnTo>
                  <a:pt x="1972569" y="1992629"/>
                </a:lnTo>
                <a:lnTo>
                  <a:pt x="1992630" y="1992629"/>
                </a:lnTo>
                <a:lnTo>
                  <a:pt x="1990089" y="1990089"/>
                </a:lnTo>
                <a:close/>
              </a:path>
              <a:path w="2227580" h="2227579">
                <a:moveTo>
                  <a:pt x="1987550" y="1987549"/>
                </a:moveTo>
                <a:lnTo>
                  <a:pt x="1967491" y="1987549"/>
                </a:lnTo>
                <a:lnTo>
                  <a:pt x="1968761" y="1988820"/>
                </a:lnTo>
                <a:lnTo>
                  <a:pt x="1988820" y="1988820"/>
                </a:lnTo>
                <a:lnTo>
                  <a:pt x="1987550" y="1987549"/>
                </a:lnTo>
                <a:close/>
              </a:path>
              <a:path w="2227580" h="2227579">
                <a:moveTo>
                  <a:pt x="1983739" y="1983739"/>
                </a:moveTo>
                <a:lnTo>
                  <a:pt x="1963683" y="1983739"/>
                </a:lnTo>
                <a:lnTo>
                  <a:pt x="1966222" y="1986279"/>
                </a:lnTo>
                <a:lnTo>
                  <a:pt x="1986280" y="1986279"/>
                </a:lnTo>
                <a:lnTo>
                  <a:pt x="1983739" y="1983739"/>
                </a:lnTo>
                <a:close/>
              </a:path>
              <a:path w="2227580" h="2227579">
                <a:moveTo>
                  <a:pt x="1981199" y="1981199"/>
                </a:moveTo>
                <a:lnTo>
                  <a:pt x="1961144" y="1981199"/>
                </a:lnTo>
                <a:lnTo>
                  <a:pt x="1962414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227580" h="2227579">
                <a:moveTo>
                  <a:pt x="1977389" y="1977389"/>
                </a:moveTo>
                <a:lnTo>
                  <a:pt x="1957336" y="1977389"/>
                </a:lnTo>
                <a:lnTo>
                  <a:pt x="1959875" y="1979929"/>
                </a:lnTo>
                <a:lnTo>
                  <a:pt x="1979929" y="1979929"/>
                </a:lnTo>
                <a:lnTo>
                  <a:pt x="1977389" y="1977389"/>
                </a:lnTo>
                <a:close/>
              </a:path>
              <a:path w="2227580" h="2227579">
                <a:moveTo>
                  <a:pt x="1974849" y="1974849"/>
                </a:moveTo>
                <a:lnTo>
                  <a:pt x="1954797" y="1974849"/>
                </a:lnTo>
                <a:lnTo>
                  <a:pt x="1956066" y="1976119"/>
                </a:lnTo>
                <a:lnTo>
                  <a:pt x="1976120" y="1976119"/>
                </a:lnTo>
                <a:lnTo>
                  <a:pt x="1974849" y="1974849"/>
                </a:lnTo>
                <a:close/>
              </a:path>
              <a:path w="2227580" h="2227579">
                <a:moveTo>
                  <a:pt x="1971039" y="1971039"/>
                </a:moveTo>
                <a:lnTo>
                  <a:pt x="1950989" y="1971039"/>
                </a:lnTo>
                <a:lnTo>
                  <a:pt x="1953528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227580" h="2227579">
                <a:moveTo>
                  <a:pt x="1968500" y="1968499"/>
                </a:moveTo>
                <a:lnTo>
                  <a:pt x="1948450" y="1968499"/>
                </a:lnTo>
                <a:lnTo>
                  <a:pt x="1949719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227580" h="2227579">
                <a:moveTo>
                  <a:pt x="1964689" y="1964689"/>
                </a:moveTo>
                <a:lnTo>
                  <a:pt x="1944641" y="1964689"/>
                </a:lnTo>
                <a:lnTo>
                  <a:pt x="1947180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227580" h="2227579">
                <a:moveTo>
                  <a:pt x="1962149" y="1962149"/>
                </a:moveTo>
                <a:lnTo>
                  <a:pt x="1942102" y="1962149"/>
                </a:lnTo>
                <a:lnTo>
                  <a:pt x="1943372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227580" h="2227579">
                <a:moveTo>
                  <a:pt x="1958339" y="1958339"/>
                </a:moveTo>
                <a:lnTo>
                  <a:pt x="1938294" y="1958339"/>
                </a:lnTo>
                <a:lnTo>
                  <a:pt x="1940833" y="1960879"/>
                </a:lnTo>
                <a:lnTo>
                  <a:pt x="1960879" y="1960879"/>
                </a:lnTo>
                <a:lnTo>
                  <a:pt x="1958339" y="1958339"/>
                </a:lnTo>
                <a:close/>
              </a:path>
              <a:path w="2227580" h="2227579">
                <a:moveTo>
                  <a:pt x="1955799" y="1955799"/>
                </a:moveTo>
                <a:lnTo>
                  <a:pt x="1935755" y="1955799"/>
                </a:lnTo>
                <a:lnTo>
                  <a:pt x="1937025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227580" h="2227579">
                <a:moveTo>
                  <a:pt x="1951990" y="1951989"/>
                </a:moveTo>
                <a:lnTo>
                  <a:pt x="1931947" y="1951989"/>
                </a:lnTo>
                <a:lnTo>
                  <a:pt x="1934486" y="1954529"/>
                </a:lnTo>
                <a:lnTo>
                  <a:pt x="1954529" y="1954529"/>
                </a:lnTo>
                <a:lnTo>
                  <a:pt x="1951990" y="1951989"/>
                </a:lnTo>
                <a:close/>
              </a:path>
              <a:path w="2227580" h="2227579">
                <a:moveTo>
                  <a:pt x="1949449" y="1949449"/>
                </a:moveTo>
                <a:lnTo>
                  <a:pt x="1929408" y="1949449"/>
                </a:lnTo>
                <a:lnTo>
                  <a:pt x="1930677" y="1950719"/>
                </a:lnTo>
                <a:lnTo>
                  <a:pt x="1950720" y="1950719"/>
                </a:lnTo>
                <a:lnTo>
                  <a:pt x="1949449" y="1949449"/>
                </a:lnTo>
                <a:close/>
              </a:path>
              <a:path w="2227580" h="2227579">
                <a:moveTo>
                  <a:pt x="1945639" y="1945639"/>
                </a:moveTo>
                <a:lnTo>
                  <a:pt x="1925600" y="1945639"/>
                </a:lnTo>
                <a:lnTo>
                  <a:pt x="1928138" y="1948179"/>
                </a:lnTo>
                <a:lnTo>
                  <a:pt x="1948180" y="1948179"/>
                </a:lnTo>
                <a:lnTo>
                  <a:pt x="1945639" y="1945639"/>
                </a:lnTo>
                <a:close/>
              </a:path>
              <a:path w="2227580" h="2227579">
                <a:moveTo>
                  <a:pt x="1943100" y="1943099"/>
                </a:moveTo>
                <a:lnTo>
                  <a:pt x="1923061" y="1943099"/>
                </a:lnTo>
                <a:lnTo>
                  <a:pt x="1924330" y="1944369"/>
                </a:lnTo>
                <a:lnTo>
                  <a:pt x="1944370" y="1944369"/>
                </a:lnTo>
                <a:lnTo>
                  <a:pt x="1943100" y="1943099"/>
                </a:lnTo>
                <a:close/>
              </a:path>
              <a:path w="2227580" h="2227579">
                <a:moveTo>
                  <a:pt x="1939289" y="1939289"/>
                </a:moveTo>
                <a:lnTo>
                  <a:pt x="1919252" y="1939289"/>
                </a:lnTo>
                <a:lnTo>
                  <a:pt x="1921791" y="1941829"/>
                </a:lnTo>
                <a:lnTo>
                  <a:pt x="1941829" y="1941829"/>
                </a:lnTo>
                <a:lnTo>
                  <a:pt x="1939289" y="1939289"/>
                </a:lnTo>
                <a:close/>
              </a:path>
              <a:path w="2227580" h="2227579">
                <a:moveTo>
                  <a:pt x="1936750" y="1936749"/>
                </a:moveTo>
                <a:lnTo>
                  <a:pt x="1916713" y="1936749"/>
                </a:lnTo>
                <a:lnTo>
                  <a:pt x="1917983" y="1938019"/>
                </a:lnTo>
                <a:lnTo>
                  <a:pt x="1938020" y="1938019"/>
                </a:lnTo>
                <a:lnTo>
                  <a:pt x="1936750" y="1936749"/>
                </a:lnTo>
                <a:close/>
              </a:path>
              <a:path w="2227580" h="2227579">
                <a:moveTo>
                  <a:pt x="1930400" y="1930400"/>
                </a:moveTo>
                <a:lnTo>
                  <a:pt x="1910366" y="1930400"/>
                </a:lnTo>
                <a:lnTo>
                  <a:pt x="1915444" y="1935479"/>
                </a:lnTo>
                <a:lnTo>
                  <a:pt x="1935480" y="1935479"/>
                </a:lnTo>
                <a:lnTo>
                  <a:pt x="1930400" y="1930400"/>
                </a:lnTo>
                <a:close/>
              </a:path>
              <a:path w="2227580" h="2227579">
                <a:moveTo>
                  <a:pt x="1926590" y="1926589"/>
                </a:moveTo>
                <a:lnTo>
                  <a:pt x="1906558" y="1926589"/>
                </a:lnTo>
                <a:lnTo>
                  <a:pt x="1909097" y="1929129"/>
                </a:lnTo>
                <a:lnTo>
                  <a:pt x="1929129" y="1929129"/>
                </a:lnTo>
                <a:lnTo>
                  <a:pt x="1926590" y="1926589"/>
                </a:lnTo>
                <a:close/>
              </a:path>
              <a:path w="2227580" h="2227579">
                <a:moveTo>
                  <a:pt x="1924049" y="1924049"/>
                </a:moveTo>
                <a:lnTo>
                  <a:pt x="1904019" y="1924049"/>
                </a:lnTo>
                <a:lnTo>
                  <a:pt x="1905288" y="1925319"/>
                </a:lnTo>
                <a:lnTo>
                  <a:pt x="1925320" y="1925319"/>
                </a:lnTo>
                <a:lnTo>
                  <a:pt x="1924049" y="1924049"/>
                </a:lnTo>
                <a:close/>
              </a:path>
              <a:path w="2227580" h="2227579">
                <a:moveTo>
                  <a:pt x="1920239" y="1920239"/>
                </a:moveTo>
                <a:lnTo>
                  <a:pt x="1900210" y="1920239"/>
                </a:lnTo>
                <a:lnTo>
                  <a:pt x="1902749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227580" h="2227579">
                <a:moveTo>
                  <a:pt x="1917700" y="1917699"/>
                </a:moveTo>
                <a:lnTo>
                  <a:pt x="1897672" y="1917699"/>
                </a:lnTo>
                <a:lnTo>
                  <a:pt x="1898941" y="1918969"/>
                </a:lnTo>
                <a:lnTo>
                  <a:pt x="1918970" y="1918969"/>
                </a:lnTo>
                <a:lnTo>
                  <a:pt x="1917700" y="1917699"/>
                </a:lnTo>
                <a:close/>
              </a:path>
              <a:path w="2227580" h="2227579">
                <a:moveTo>
                  <a:pt x="1913889" y="1913889"/>
                </a:moveTo>
                <a:lnTo>
                  <a:pt x="1893863" y="1913889"/>
                </a:lnTo>
                <a:lnTo>
                  <a:pt x="1896402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227580" h="2227579">
                <a:moveTo>
                  <a:pt x="1911349" y="1911349"/>
                </a:moveTo>
                <a:lnTo>
                  <a:pt x="1891324" y="1911349"/>
                </a:lnTo>
                <a:lnTo>
                  <a:pt x="1892594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227580" h="2227579">
                <a:moveTo>
                  <a:pt x="1907539" y="1907539"/>
                </a:moveTo>
                <a:lnTo>
                  <a:pt x="1887516" y="1907539"/>
                </a:lnTo>
                <a:lnTo>
                  <a:pt x="1890055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227580" h="2227579">
                <a:moveTo>
                  <a:pt x="1904999" y="1904999"/>
                </a:moveTo>
                <a:lnTo>
                  <a:pt x="1884977" y="1904999"/>
                </a:lnTo>
                <a:lnTo>
                  <a:pt x="1886246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227580" h="2227579">
                <a:moveTo>
                  <a:pt x="1901189" y="1901189"/>
                </a:moveTo>
                <a:lnTo>
                  <a:pt x="1881169" y="1901189"/>
                </a:lnTo>
                <a:lnTo>
                  <a:pt x="1883708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227580" h="2227579">
                <a:moveTo>
                  <a:pt x="1898649" y="1898649"/>
                </a:moveTo>
                <a:lnTo>
                  <a:pt x="1878630" y="1898649"/>
                </a:lnTo>
                <a:lnTo>
                  <a:pt x="1879899" y="1899919"/>
                </a:lnTo>
                <a:lnTo>
                  <a:pt x="1899920" y="1899919"/>
                </a:lnTo>
                <a:lnTo>
                  <a:pt x="1898649" y="1898649"/>
                </a:lnTo>
                <a:close/>
              </a:path>
              <a:path w="2227580" h="2227579">
                <a:moveTo>
                  <a:pt x="1894839" y="1894839"/>
                </a:moveTo>
                <a:lnTo>
                  <a:pt x="1874821" y="1894839"/>
                </a:lnTo>
                <a:lnTo>
                  <a:pt x="1877360" y="1897379"/>
                </a:lnTo>
                <a:lnTo>
                  <a:pt x="1897379" y="1897379"/>
                </a:lnTo>
                <a:lnTo>
                  <a:pt x="1894839" y="1894839"/>
                </a:lnTo>
                <a:close/>
              </a:path>
              <a:path w="2227580" h="2227579">
                <a:moveTo>
                  <a:pt x="1892300" y="1892299"/>
                </a:moveTo>
                <a:lnTo>
                  <a:pt x="1872283" y="1892299"/>
                </a:lnTo>
                <a:lnTo>
                  <a:pt x="1873552" y="1893569"/>
                </a:lnTo>
                <a:lnTo>
                  <a:pt x="1893570" y="1893569"/>
                </a:lnTo>
                <a:lnTo>
                  <a:pt x="1892300" y="1892299"/>
                </a:lnTo>
                <a:close/>
              </a:path>
              <a:path w="2227580" h="2227579">
                <a:moveTo>
                  <a:pt x="1888490" y="1888489"/>
                </a:moveTo>
                <a:lnTo>
                  <a:pt x="1868474" y="1888489"/>
                </a:lnTo>
                <a:lnTo>
                  <a:pt x="1871013" y="1891029"/>
                </a:lnTo>
                <a:lnTo>
                  <a:pt x="1891029" y="1891029"/>
                </a:lnTo>
                <a:lnTo>
                  <a:pt x="1888490" y="1888489"/>
                </a:lnTo>
                <a:close/>
              </a:path>
              <a:path w="2227580" h="2227579">
                <a:moveTo>
                  <a:pt x="1885949" y="1885949"/>
                </a:moveTo>
                <a:lnTo>
                  <a:pt x="1865935" y="1885949"/>
                </a:lnTo>
                <a:lnTo>
                  <a:pt x="1867205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227580" h="2227579">
                <a:moveTo>
                  <a:pt x="1882139" y="1882139"/>
                </a:moveTo>
                <a:lnTo>
                  <a:pt x="1862127" y="1882139"/>
                </a:lnTo>
                <a:lnTo>
                  <a:pt x="1864666" y="1884679"/>
                </a:lnTo>
                <a:lnTo>
                  <a:pt x="1884680" y="1884679"/>
                </a:lnTo>
                <a:lnTo>
                  <a:pt x="1882139" y="1882139"/>
                </a:lnTo>
                <a:close/>
              </a:path>
              <a:path w="2227580" h="2227579">
                <a:moveTo>
                  <a:pt x="1879600" y="1879599"/>
                </a:moveTo>
                <a:lnTo>
                  <a:pt x="1859588" y="1879599"/>
                </a:lnTo>
                <a:lnTo>
                  <a:pt x="1860857" y="1880869"/>
                </a:lnTo>
                <a:lnTo>
                  <a:pt x="1880870" y="1880869"/>
                </a:lnTo>
                <a:lnTo>
                  <a:pt x="1879600" y="1879599"/>
                </a:lnTo>
                <a:close/>
              </a:path>
              <a:path w="2227580" h="2227579">
                <a:moveTo>
                  <a:pt x="1875790" y="1875789"/>
                </a:moveTo>
                <a:lnTo>
                  <a:pt x="1855780" y="1875789"/>
                </a:lnTo>
                <a:lnTo>
                  <a:pt x="1858319" y="1878329"/>
                </a:lnTo>
                <a:lnTo>
                  <a:pt x="1878330" y="1878329"/>
                </a:lnTo>
                <a:lnTo>
                  <a:pt x="1875790" y="1875789"/>
                </a:lnTo>
                <a:close/>
              </a:path>
              <a:path w="2227580" h="2227579">
                <a:moveTo>
                  <a:pt x="1873249" y="1873249"/>
                </a:moveTo>
                <a:lnTo>
                  <a:pt x="1853241" y="1873249"/>
                </a:lnTo>
                <a:lnTo>
                  <a:pt x="1854510" y="1874519"/>
                </a:lnTo>
                <a:lnTo>
                  <a:pt x="1874520" y="1874519"/>
                </a:lnTo>
                <a:lnTo>
                  <a:pt x="1873249" y="1873249"/>
                </a:lnTo>
                <a:close/>
              </a:path>
              <a:path w="2227580" h="2227579">
                <a:moveTo>
                  <a:pt x="1866899" y="1866899"/>
                </a:moveTo>
                <a:lnTo>
                  <a:pt x="1846893" y="1866899"/>
                </a:lnTo>
                <a:lnTo>
                  <a:pt x="1851971" y="1871979"/>
                </a:lnTo>
                <a:lnTo>
                  <a:pt x="1871979" y="1871979"/>
                </a:lnTo>
                <a:lnTo>
                  <a:pt x="1866899" y="1866899"/>
                </a:lnTo>
                <a:close/>
              </a:path>
              <a:path w="2227580" h="2227579">
                <a:moveTo>
                  <a:pt x="1860549" y="1860549"/>
                </a:moveTo>
                <a:lnTo>
                  <a:pt x="1840546" y="1860549"/>
                </a:lnTo>
                <a:lnTo>
                  <a:pt x="1845624" y="1865629"/>
                </a:lnTo>
                <a:lnTo>
                  <a:pt x="1865630" y="1865629"/>
                </a:lnTo>
                <a:lnTo>
                  <a:pt x="1860549" y="1860549"/>
                </a:lnTo>
                <a:close/>
              </a:path>
              <a:path w="2227580" h="2227579">
                <a:moveTo>
                  <a:pt x="1854199" y="1854199"/>
                </a:moveTo>
                <a:lnTo>
                  <a:pt x="1834199" y="1854199"/>
                </a:lnTo>
                <a:lnTo>
                  <a:pt x="1839277" y="1859279"/>
                </a:lnTo>
                <a:lnTo>
                  <a:pt x="1859280" y="1859279"/>
                </a:lnTo>
                <a:lnTo>
                  <a:pt x="1854199" y="1854199"/>
                </a:lnTo>
                <a:close/>
              </a:path>
              <a:path w="2227580" h="2227579">
                <a:moveTo>
                  <a:pt x="1847850" y="1847849"/>
                </a:moveTo>
                <a:lnTo>
                  <a:pt x="1827852" y="1847849"/>
                </a:lnTo>
                <a:lnTo>
                  <a:pt x="1832929" y="1852929"/>
                </a:lnTo>
                <a:lnTo>
                  <a:pt x="1852929" y="1852929"/>
                </a:lnTo>
                <a:lnTo>
                  <a:pt x="1847850" y="1847849"/>
                </a:lnTo>
                <a:close/>
              </a:path>
              <a:path w="2227580" h="2227579">
                <a:moveTo>
                  <a:pt x="1841499" y="1841499"/>
                </a:moveTo>
                <a:lnTo>
                  <a:pt x="1821504" y="1841499"/>
                </a:lnTo>
                <a:lnTo>
                  <a:pt x="1826582" y="1846579"/>
                </a:lnTo>
                <a:lnTo>
                  <a:pt x="1846580" y="1846579"/>
                </a:lnTo>
                <a:lnTo>
                  <a:pt x="1841499" y="1841499"/>
                </a:lnTo>
                <a:close/>
              </a:path>
              <a:path w="2227580" h="2227579">
                <a:moveTo>
                  <a:pt x="1835149" y="1835149"/>
                </a:moveTo>
                <a:lnTo>
                  <a:pt x="1815157" y="1835149"/>
                </a:lnTo>
                <a:lnTo>
                  <a:pt x="1820235" y="1840229"/>
                </a:lnTo>
                <a:lnTo>
                  <a:pt x="1840230" y="1840229"/>
                </a:lnTo>
                <a:lnTo>
                  <a:pt x="1835149" y="1835149"/>
                </a:lnTo>
                <a:close/>
              </a:path>
              <a:path w="2227580" h="2227579">
                <a:moveTo>
                  <a:pt x="1828799" y="1828799"/>
                </a:moveTo>
                <a:lnTo>
                  <a:pt x="1808810" y="1828799"/>
                </a:lnTo>
                <a:lnTo>
                  <a:pt x="1813888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227580" h="2227579">
                <a:moveTo>
                  <a:pt x="1823720" y="1823719"/>
                </a:moveTo>
                <a:lnTo>
                  <a:pt x="1803732" y="1823719"/>
                </a:lnTo>
                <a:lnTo>
                  <a:pt x="1807540" y="1827529"/>
                </a:lnTo>
                <a:lnTo>
                  <a:pt x="1827529" y="1827529"/>
                </a:lnTo>
                <a:lnTo>
                  <a:pt x="1823720" y="1823719"/>
                </a:lnTo>
                <a:close/>
              </a:path>
              <a:path w="2227580" h="2227579">
                <a:moveTo>
                  <a:pt x="1817370" y="1817369"/>
                </a:moveTo>
                <a:lnTo>
                  <a:pt x="1797385" y="1817369"/>
                </a:lnTo>
                <a:lnTo>
                  <a:pt x="1802463" y="1822449"/>
                </a:lnTo>
                <a:lnTo>
                  <a:pt x="1822450" y="1822449"/>
                </a:lnTo>
                <a:lnTo>
                  <a:pt x="1817370" y="1817369"/>
                </a:lnTo>
                <a:close/>
              </a:path>
              <a:path w="2227580" h="2227579">
                <a:moveTo>
                  <a:pt x="1811020" y="1811019"/>
                </a:moveTo>
                <a:lnTo>
                  <a:pt x="1791038" y="1811019"/>
                </a:lnTo>
                <a:lnTo>
                  <a:pt x="1796115" y="1816099"/>
                </a:lnTo>
                <a:lnTo>
                  <a:pt x="1816100" y="1816099"/>
                </a:lnTo>
                <a:lnTo>
                  <a:pt x="1811020" y="1811019"/>
                </a:lnTo>
                <a:close/>
              </a:path>
              <a:path w="2227580" h="2227579">
                <a:moveTo>
                  <a:pt x="1804669" y="1804669"/>
                </a:moveTo>
                <a:lnTo>
                  <a:pt x="1784690" y="1804669"/>
                </a:lnTo>
                <a:lnTo>
                  <a:pt x="1789768" y="1809749"/>
                </a:lnTo>
                <a:lnTo>
                  <a:pt x="1809750" y="1809749"/>
                </a:lnTo>
                <a:lnTo>
                  <a:pt x="1804669" y="1804669"/>
                </a:lnTo>
                <a:close/>
              </a:path>
              <a:path w="2227580" h="2227579">
                <a:moveTo>
                  <a:pt x="1798320" y="1798320"/>
                </a:moveTo>
                <a:lnTo>
                  <a:pt x="1778343" y="1798320"/>
                </a:lnTo>
                <a:lnTo>
                  <a:pt x="1783421" y="1803399"/>
                </a:lnTo>
                <a:lnTo>
                  <a:pt x="1803400" y="1803399"/>
                </a:lnTo>
                <a:lnTo>
                  <a:pt x="1798320" y="1798320"/>
                </a:lnTo>
                <a:close/>
              </a:path>
              <a:path w="2227580" h="2227579">
                <a:moveTo>
                  <a:pt x="1791970" y="1791969"/>
                </a:moveTo>
                <a:lnTo>
                  <a:pt x="1771996" y="1791969"/>
                </a:lnTo>
                <a:lnTo>
                  <a:pt x="1777074" y="1797049"/>
                </a:lnTo>
                <a:lnTo>
                  <a:pt x="1797050" y="1797049"/>
                </a:lnTo>
                <a:lnTo>
                  <a:pt x="1791970" y="1791969"/>
                </a:lnTo>
                <a:close/>
              </a:path>
              <a:path w="2227580" h="2227579">
                <a:moveTo>
                  <a:pt x="1785620" y="1785619"/>
                </a:moveTo>
                <a:lnTo>
                  <a:pt x="1765648" y="1785619"/>
                </a:lnTo>
                <a:lnTo>
                  <a:pt x="1770726" y="1790699"/>
                </a:lnTo>
                <a:lnTo>
                  <a:pt x="1790700" y="1790699"/>
                </a:lnTo>
                <a:lnTo>
                  <a:pt x="1785620" y="1785619"/>
                </a:lnTo>
                <a:close/>
              </a:path>
              <a:path w="2227580" h="2227579">
                <a:moveTo>
                  <a:pt x="1779270" y="1779269"/>
                </a:moveTo>
                <a:lnTo>
                  <a:pt x="1759301" y="1779269"/>
                </a:lnTo>
                <a:lnTo>
                  <a:pt x="1764379" y="1784349"/>
                </a:lnTo>
                <a:lnTo>
                  <a:pt x="1784349" y="1784349"/>
                </a:lnTo>
                <a:lnTo>
                  <a:pt x="1779270" y="1779269"/>
                </a:lnTo>
                <a:close/>
              </a:path>
              <a:path w="2227580" h="2227579">
                <a:moveTo>
                  <a:pt x="1772920" y="1772919"/>
                </a:moveTo>
                <a:lnTo>
                  <a:pt x="1752954" y="1772919"/>
                </a:lnTo>
                <a:lnTo>
                  <a:pt x="1758032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227580" h="2227579">
                <a:moveTo>
                  <a:pt x="1766570" y="1766570"/>
                </a:moveTo>
                <a:lnTo>
                  <a:pt x="1746607" y="1766570"/>
                </a:lnTo>
                <a:lnTo>
                  <a:pt x="1751684" y="1771649"/>
                </a:lnTo>
                <a:lnTo>
                  <a:pt x="1771650" y="1771649"/>
                </a:lnTo>
                <a:lnTo>
                  <a:pt x="1766570" y="1766570"/>
                </a:lnTo>
                <a:close/>
              </a:path>
              <a:path w="2227580" h="2227579">
                <a:moveTo>
                  <a:pt x="1760220" y="1760220"/>
                </a:moveTo>
                <a:lnTo>
                  <a:pt x="1740259" y="1760220"/>
                </a:lnTo>
                <a:lnTo>
                  <a:pt x="1745337" y="1765299"/>
                </a:lnTo>
                <a:lnTo>
                  <a:pt x="1765300" y="1765299"/>
                </a:lnTo>
                <a:lnTo>
                  <a:pt x="1760220" y="1760220"/>
                </a:lnTo>
                <a:close/>
              </a:path>
              <a:path w="2227580" h="2227579">
                <a:moveTo>
                  <a:pt x="1753870" y="1753870"/>
                </a:moveTo>
                <a:lnTo>
                  <a:pt x="1733912" y="1753870"/>
                </a:lnTo>
                <a:lnTo>
                  <a:pt x="1738990" y="1758949"/>
                </a:lnTo>
                <a:lnTo>
                  <a:pt x="1758950" y="1758949"/>
                </a:lnTo>
                <a:lnTo>
                  <a:pt x="1753870" y="1753870"/>
                </a:lnTo>
                <a:close/>
              </a:path>
              <a:path w="2227580" h="2227579">
                <a:moveTo>
                  <a:pt x="1747520" y="1747520"/>
                </a:moveTo>
                <a:lnTo>
                  <a:pt x="1727565" y="1747520"/>
                </a:lnTo>
                <a:lnTo>
                  <a:pt x="1732643" y="1752599"/>
                </a:lnTo>
                <a:lnTo>
                  <a:pt x="1752600" y="1752599"/>
                </a:lnTo>
                <a:lnTo>
                  <a:pt x="1747520" y="1747520"/>
                </a:lnTo>
                <a:close/>
              </a:path>
              <a:path w="2227580" h="2227579">
                <a:moveTo>
                  <a:pt x="1741170" y="1741170"/>
                </a:moveTo>
                <a:lnTo>
                  <a:pt x="1721218" y="1741170"/>
                </a:lnTo>
                <a:lnTo>
                  <a:pt x="1726295" y="1746249"/>
                </a:lnTo>
                <a:lnTo>
                  <a:pt x="1746250" y="1746249"/>
                </a:lnTo>
                <a:lnTo>
                  <a:pt x="1741170" y="1741170"/>
                </a:lnTo>
                <a:close/>
              </a:path>
              <a:path w="2227580" h="2227579">
                <a:moveTo>
                  <a:pt x="1734820" y="1734820"/>
                </a:moveTo>
                <a:lnTo>
                  <a:pt x="1714870" y="1734820"/>
                </a:lnTo>
                <a:lnTo>
                  <a:pt x="1719948" y="1739899"/>
                </a:lnTo>
                <a:lnTo>
                  <a:pt x="1739900" y="1739899"/>
                </a:lnTo>
                <a:lnTo>
                  <a:pt x="1734820" y="1734820"/>
                </a:lnTo>
                <a:close/>
              </a:path>
              <a:path w="2227580" h="2227579">
                <a:moveTo>
                  <a:pt x="1728470" y="1728470"/>
                </a:moveTo>
                <a:lnTo>
                  <a:pt x="1708523" y="1728470"/>
                </a:lnTo>
                <a:lnTo>
                  <a:pt x="1713601" y="1733549"/>
                </a:lnTo>
                <a:lnTo>
                  <a:pt x="1733550" y="1733549"/>
                </a:lnTo>
                <a:lnTo>
                  <a:pt x="1728470" y="1728470"/>
                </a:lnTo>
                <a:close/>
              </a:path>
              <a:path w="2227580" h="2227579">
                <a:moveTo>
                  <a:pt x="1722120" y="1722120"/>
                </a:moveTo>
                <a:lnTo>
                  <a:pt x="1702176" y="1722120"/>
                </a:lnTo>
                <a:lnTo>
                  <a:pt x="1707254" y="1727199"/>
                </a:lnTo>
                <a:lnTo>
                  <a:pt x="1727200" y="1727199"/>
                </a:lnTo>
                <a:lnTo>
                  <a:pt x="1722120" y="1722120"/>
                </a:lnTo>
                <a:close/>
              </a:path>
              <a:path w="2227580" h="2227579">
                <a:moveTo>
                  <a:pt x="1715770" y="1715770"/>
                </a:moveTo>
                <a:lnTo>
                  <a:pt x="1695829" y="1715770"/>
                </a:lnTo>
                <a:lnTo>
                  <a:pt x="1700906" y="1720849"/>
                </a:lnTo>
                <a:lnTo>
                  <a:pt x="1720850" y="1720849"/>
                </a:lnTo>
                <a:lnTo>
                  <a:pt x="1715770" y="1715770"/>
                </a:lnTo>
                <a:close/>
              </a:path>
              <a:path w="2227580" h="2227579">
                <a:moveTo>
                  <a:pt x="1709420" y="1709419"/>
                </a:moveTo>
                <a:lnTo>
                  <a:pt x="1689481" y="1709419"/>
                </a:lnTo>
                <a:lnTo>
                  <a:pt x="1694559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227580" h="2227579">
                <a:moveTo>
                  <a:pt x="1703070" y="1703070"/>
                </a:moveTo>
                <a:lnTo>
                  <a:pt x="1683134" y="1703070"/>
                </a:lnTo>
                <a:lnTo>
                  <a:pt x="1688212" y="1708149"/>
                </a:lnTo>
                <a:lnTo>
                  <a:pt x="1708150" y="1708149"/>
                </a:lnTo>
                <a:lnTo>
                  <a:pt x="1703070" y="1703070"/>
                </a:lnTo>
                <a:close/>
              </a:path>
              <a:path w="2227580" h="2227579">
                <a:moveTo>
                  <a:pt x="1696720" y="1696719"/>
                </a:moveTo>
                <a:lnTo>
                  <a:pt x="1676787" y="1696719"/>
                </a:lnTo>
                <a:lnTo>
                  <a:pt x="1681865" y="1701800"/>
                </a:lnTo>
                <a:lnTo>
                  <a:pt x="1701800" y="1701800"/>
                </a:lnTo>
                <a:lnTo>
                  <a:pt x="1696720" y="1696719"/>
                </a:lnTo>
                <a:close/>
              </a:path>
              <a:path w="2227580" h="2227579">
                <a:moveTo>
                  <a:pt x="1690370" y="1690370"/>
                </a:moveTo>
                <a:lnTo>
                  <a:pt x="1670439" y="1690370"/>
                </a:lnTo>
                <a:lnTo>
                  <a:pt x="1675517" y="1695449"/>
                </a:lnTo>
                <a:lnTo>
                  <a:pt x="1695450" y="1695449"/>
                </a:lnTo>
                <a:lnTo>
                  <a:pt x="1690370" y="1690370"/>
                </a:lnTo>
                <a:close/>
              </a:path>
              <a:path w="2227580" h="2227579">
                <a:moveTo>
                  <a:pt x="1684020" y="1684020"/>
                </a:moveTo>
                <a:lnTo>
                  <a:pt x="1664092" y="1684020"/>
                </a:lnTo>
                <a:lnTo>
                  <a:pt x="1669170" y="1689099"/>
                </a:lnTo>
                <a:lnTo>
                  <a:pt x="1689100" y="1689099"/>
                </a:lnTo>
                <a:lnTo>
                  <a:pt x="1684020" y="1684020"/>
                </a:lnTo>
                <a:close/>
              </a:path>
              <a:path w="2227580" h="2227579">
                <a:moveTo>
                  <a:pt x="1677670" y="1677669"/>
                </a:moveTo>
                <a:lnTo>
                  <a:pt x="1657745" y="1677669"/>
                </a:lnTo>
                <a:lnTo>
                  <a:pt x="1662823" y="1682750"/>
                </a:lnTo>
                <a:lnTo>
                  <a:pt x="1682750" y="1682750"/>
                </a:lnTo>
                <a:lnTo>
                  <a:pt x="1677670" y="1677669"/>
                </a:lnTo>
                <a:close/>
              </a:path>
              <a:path w="2227580" h="2227579">
                <a:moveTo>
                  <a:pt x="1671320" y="1671319"/>
                </a:moveTo>
                <a:lnTo>
                  <a:pt x="1651398" y="1671319"/>
                </a:lnTo>
                <a:lnTo>
                  <a:pt x="1656475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227580" h="2227579">
                <a:moveTo>
                  <a:pt x="1664970" y="1664970"/>
                </a:moveTo>
                <a:lnTo>
                  <a:pt x="1645050" y="1664970"/>
                </a:lnTo>
                <a:lnTo>
                  <a:pt x="1650128" y="1670049"/>
                </a:lnTo>
                <a:lnTo>
                  <a:pt x="1670050" y="1670049"/>
                </a:lnTo>
                <a:lnTo>
                  <a:pt x="1664970" y="1664970"/>
                </a:lnTo>
                <a:close/>
              </a:path>
              <a:path w="2227580" h="2227579">
                <a:moveTo>
                  <a:pt x="1658620" y="1658620"/>
                </a:moveTo>
                <a:lnTo>
                  <a:pt x="1638703" y="1658620"/>
                </a:lnTo>
                <a:lnTo>
                  <a:pt x="1643781" y="1663699"/>
                </a:lnTo>
                <a:lnTo>
                  <a:pt x="1663700" y="1663699"/>
                </a:lnTo>
                <a:lnTo>
                  <a:pt x="1658620" y="1658620"/>
                </a:lnTo>
                <a:close/>
              </a:path>
              <a:path w="2227580" h="2227579">
                <a:moveTo>
                  <a:pt x="1652270" y="1652270"/>
                </a:moveTo>
                <a:lnTo>
                  <a:pt x="1632356" y="1652270"/>
                </a:lnTo>
                <a:lnTo>
                  <a:pt x="1637434" y="1657349"/>
                </a:lnTo>
                <a:lnTo>
                  <a:pt x="1657350" y="1657349"/>
                </a:lnTo>
                <a:lnTo>
                  <a:pt x="1652270" y="1652270"/>
                </a:lnTo>
                <a:close/>
              </a:path>
              <a:path w="2227580" h="2227579">
                <a:moveTo>
                  <a:pt x="1645920" y="1645919"/>
                </a:moveTo>
                <a:lnTo>
                  <a:pt x="1626009" y="1645919"/>
                </a:lnTo>
                <a:lnTo>
                  <a:pt x="1631086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227580" h="2227579">
                <a:moveTo>
                  <a:pt x="1639570" y="1639570"/>
                </a:moveTo>
                <a:lnTo>
                  <a:pt x="1619661" y="1639570"/>
                </a:lnTo>
                <a:lnTo>
                  <a:pt x="1624739" y="1644649"/>
                </a:lnTo>
                <a:lnTo>
                  <a:pt x="1644650" y="1644649"/>
                </a:lnTo>
                <a:lnTo>
                  <a:pt x="1639570" y="1639570"/>
                </a:lnTo>
                <a:close/>
              </a:path>
              <a:path w="2227580" h="2227579">
                <a:moveTo>
                  <a:pt x="1633220" y="1633220"/>
                </a:moveTo>
                <a:lnTo>
                  <a:pt x="1613314" y="1633220"/>
                </a:lnTo>
                <a:lnTo>
                  <a:pt x="1618392" y="1638299"/>
                </a:lnTo>
                <a:lnTo>
                  <a:pt x="1638300" y="1638299"/>
                </a:lnTo>
                <a:lnTo>
                  <a:pt x="1633220" y="1633220"/>
                </a:lnTo>
                <a:close/>
              </a:path>
              <a:path w="2227580" h="2227579">
                <a:moveTo>
                  <a:pt x="1626870" y="1626870"/>
                </a:moveTo>
                <a:lnTo>
                  <a:pt x="1606967" y="1626870"/>
                </a:lnTo>
                <a:lnTo>
                  <a:pt x="1612045" y="1631949"/>
                </a:lnTo>
                <a:lnTo>
                  <a:pt x="1631949" y="1631949"/>
                </a:lnTo>
                <a:lnTo>
                  <a:pt x="1626870" y="1626870"/>
                </a:lnTo>
                <a:close/>
              </a:path>
              <a:path w="2227580" h="2227579">
                <a:moveTo>
                  <a:pt x="1418589" y="1418589"/>
                </a:moveTo>
                <a:lnTo>
                  <a:pt x="1398777" y="1418589"/>
                </a:lnTo>
                <a:lnTo>
                  <a:pt x="1605697" y="1625599"/>
                </a:lnTo>
                <a:lnTo>
                  <a:pt x="1625600" y="1625599"/>
                </a:lnTo>
                <a:lnTo>
                  <a:pt x="1418589" y="1418589"/>
                </a:lnTo>
                <a:close/>
              </a:path>
              <a:path w="2227580" h="2227579">
                <a:moveTo>
                  <a:pt x="2127250" y="2127250"/>
                </a:moveTo>
                <a:lnTo>
                  <a:pt x="2107131" y="2127250"/>
                </a:lnTo>
                <a:lnTo>
                  <a:pt x="2156640" y="2176779"/>
                </a:lnTo>
                <a:lnTo>
                  <a:pt x="2176779" y="2176779"/>
                </a:lnTo>
                <a:lnTo>
                  <a:pt x="2127250" y="2127250"/>
                </a:lnTo>
                <a:close/>
              </a:path>
              <a:path w="2227580" h="2227579">
                <a:moveTo>
                  <a:pt x="2176780" y="2176779"/>
                </a:moveTo>
                <a:lnTo>
                  <a:pt x="2156640" y="2176779"/>
                </a:lnTo>
                <a:lnTo>
                  <a:pt x="2207418" y="2227579"/>
                </a:lnTo>
                <a:lnTo>
                  <a:pt x="2227580" y="2227579"/>
                </a:lnTo>
                <a:lnTo>
                  <a:pt x="2176780" y="217677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0" y="4282440"/>
            <a:ext cx="2207895" cy="2570480"/>
          </a:xfrm>
          <a:custGeom>
            <a:avLst/>
            <a:gdLst/>
            <a:ahLst/>
            <a:cxnLst/>
            <a:rect l="l" t="t" r="r" b="b"/>
            <a:pathLst>
              <a:path w="2207895" h="2570479">
                <a:moveTo>
                  <a:pt x="381000" y="0"/>
                </a:moveTo>
                <a:lnTo>
                  <a:pt x="0" y="0"/>
                </a:lnTo>
                <a:lnTo>
                  <a:pt x="0" y="6349"/>
                </a:lnTo>
                <a:lnTo>
                  <a:pt x="386080" y="6349"/>
                </a:lnTo>
                <a:lnTo>
                  <a:pt x="386080" y="5079"/>
                </a:lnTo>
                <a:lnTo>
                  <a:pt x="384810" y="5079"/>
                </a:lnTo>
                <a:lnTo>
                  <a:pt x="384810" y="3809"/>
                </a:lnTo>
                <a:lnTo>
                  <a:pt x="383540" y="3809"/>
                </a:lnTo>
                <a:lnTo>
                  <a:pt x="383540" y="2539"/>
                </a:lnTo>
                <a:lnTo>
                  <a:pt x="382270" y="2539"/>
                </a:lnTo>
                <a:lnTo>
                  <a:pt x="382270" y="1269"/>
                </a:lnTo>
                <a:lnTo>
                  <a:pt x="381000" y="1269"/>
                </a:lnTo>
                <a:lnTo>
                  <a:pt x="381000" y="0"/>
                </a:lnTo>
                <a:close/>
              </a:path>
              <a:path w="2207895" h="2570479">
                <a:moveTo>
                  <a:pt x="0" y="362110"/>
                </a:moveTo>
                <a:lnTo>
                  <a:pt x="0" y="368299"/>
                </a:lnTo>
                <a:lnTo>
                  <a:pt x="6187" y="368299"/>
                </a:lnTo>
                <a:lnTo>
                  <a:pt x="0" y="362110"/>
                </a:lnTo>
                <a:close/>
              </a:path>
              <a:path w="2207895" h="2570479">
                <a:moveTo>
                  <a:pt x="6187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12534" y="374649"/>
                </a:lnTo>
                <a:lnTo>
                  <a:pt x="6187" y="368300"/>
                </a:lnTo>
                <a:close/>
              </a:path>
              <a:path w="2207895" h="2570479">
                <a:moveTo>
                  <a:pt x="12534" y="374650"/>
                </a:moveTo>
                <a:lnTo>
                  <a:pt x="0" y="374650"/>
                </a:lnTo>
                <a:lnTo>
                  <a:pt x="0" y="380999"/>
                </a:lnTo>
                <a:lnTo>
                  <a:pt x="18881" y="380999"/>
                </a:lnTo>
                <a:lnTo>
                  <a:pt x="12534" y="374650"/>
                </a:lnTo>
                <a:close/>
              </a:path>
              <a:path w="2207895" h="2570479">
                <a:moveTo>
                  <a:pt x="18881" y="381000"/>
                </a:moveTo>
                <a:lnTo>
                  <a:pt x="0" y="381000"/>
                </a:lnTo>
                <a:lnTo>
                  <a:pt x="6349" y="387349"/>
                </a:lnTo>
                <a:lnTo>
                  <a:pt x="25228" y="387349"/>
                </a:lnTo>
                <a:lnTo>
                  <a:pt x="18881" y="381000"/>
                </a:lnTo>
                <a:close/>
              </a:path>
              <a:path w="2207895" h="2570479">
                <a:moveTo>
                  <a:pt x="25228" y="387350"/>
                </a:moveTo>
                <a:lnTo>
                  <a:pt x="6350" y="387350"/>
                </a:lnTo>
                <a:lnTo>
                  <a:pt x="12700" y="393699"/>
                </a:lnTo>
                <a:lnTo>
                  <a:pt x="31576" y="393699"/>
                </a:lnTo>
                <a:lnTo>
                  <a:pt x="25228" y="387350"/>
                </a:lnTo>
                <a:close/>
              </a:path>
              <a:path w="2207895" h="2570479">
                <a:moveTo>
                  <a:pt x="31576" y="393700"/>
                </a:moveTo>
                <a:lnTo>
                  <a:pt x="12700" y="393700"/>
                </a:lnTo>
                <a:lnTo>
                  <a:pt x="31749" y="412749"/>
                </a:lnTo>
                <a:lnTo>
                  <a:pt x="50617" y="412749"/>
                </a:lnTo>
                <a:lnTo>
                  <a:pt x="31576" y="393700"/>
                </a:lnTo>
                <a:close/>
              </a:path>
              <a:path w="2207895" h="2570479">
                <a:moveTo>
                  <a:pt x="50617" y="412750"/>
                </a:moveTo>
                <a:lnTo>
                  <a:pt x="31750" y="412750"/>
                </a:lnTo>
                <a:lnTo>
                  <a:pt x="44449" y="425449"/>
                </a:lnTo>
                <a:lnTo>
                  <a:pt x="63312" y="425449"/>
                </a:lnTo>
                <a:lnTo>
                  <a:pt x="50617" y="412750"/>
                </a:lnTo>
                <a:close/>
              </a:path>
              <a:path w="2207895" h="2570479">
                <a:moveTo>
                  <a:pt x="63312" y="425450"/>
                </a:moveTo>
                <a:lnTo>
                  <a:pt x="44450" y="425450"/>
                </a:lnTo>
                <a:lnTo>
                  <a:pt x="76200" y="457199"/>
                </a:lnTo>
                <a:lnTo>
                  <a:pt x="95048" y="457199"/>
                </a:lnTo>
                <a:lnTo>
                  <a:pt x="63312" y="425450"/>
                </a:lnTo>
                <a:close/>
              </a:path>
              <a:path w="2207895" h="2570479">
                <a:moveTo>
                  <a:pt x="95048" y="457200"/>
                </a:moveTo>
                <a:lnTo>
                  <a:pt x="76200" y="457200"/>
                </a:lnTo>
                <a:lnTo>
                  <a:pt x="82550" y="463549"/>
                </a:lnTo>
                <a:lnTo>
                  <a:pt x="101395" y="463549"/>
                </a:lnTo>
                <a:lnTo>
                  <a:pt x="95048" y="457200"/>
                </a:lnTo>
                <a:close/>
              </a:path>
              <a:path w="2207895" h="2570479">
                <a:moveTo>
                  <a:pt x="101395" y="463550"/>
                </a:moveTo>
                <a:lnTo>
                  <a:pt x="82550" y="463550"/>
                </a:lnTo>
                <a:lnTo>
                  <a:pt x="107949" y="488949"/>
                </a:lnTo>
                <a:lnTo>
                  <a:pt x="126785" y="488949"/>
                </a:lnTo>
                <a:lnTo>
                  <a:pt x="101395" y="463550"/>
                </a:lnTo>
                <a:close/>
              </a:path>
              <a:path w="2207895" h="2570479">
                <a:moveTo>
                  <a:pt x="126785" y="488950"/>
                </a:moveTo>
                <a:lnTo>
                  <a:pt x="107950" y="488950"/>
                </a:lnTo>
                <a:lnTo>
                  <a:pt x="114300" y="495299"/>
                </a:lnTo>
                <a:lnTo>
                  <a:pt x="133132" y="495299"/>
                </a:lnTo>
                <a:lnTo>
                  <a:pt x="126785" y="488950"/>
                </a:lnTo>
                <a:close/>
              </a:path>
              <a:path w="2207895" h="2570479">
                <a:moveTo>
                  <a:pt x="133132" y="495300"/>
                </a:moveTo>
                <a:lnTo>
                  <a:pt x="114300" y="495300"/>
                </a:lnTo>
                <a:lnTo>
                  <a:pt x="120650" y="501649"/>
                </a:lnTo>
                <a:lnTo>
                  <a:pt x="139479" y="501649"/>
                </a:lnTo>
                <a:lnTo>
                  <a:pt x="133132" y="495300"/>
                </a:lnTo>
                <a:close/>
              </a:path>
              <a:path w="2207895" h="2570479">
                <a:moveTo>
                  <a:pt x="139479" y="501650"/>
                </a:moveTo>
                <a:lnTo>
                  <a:pt x="120650" y="501650"/>
                </a:lnTo>
                <a:lnTo>
                  <a:pt x="126999" y="507999"/>
                </a:lnTo>
                <a:lnTo>
                  <a:pt x="145826" y="507999"/>
                </a:lnTo>
                <a:lnTo>
                  <a:pt x="139479" y="501650"/>
                </a:lnTo>
                <a:close/>
              </a:path>
              <a:path w="2207895" h="2570479">
                <a:moveTo>
                  <a:pt x="145826" y="508000"/>
                </a:moveTo>
                <a:lnTo>
                  <a:pt x="127000" y="508000"/>
                </a:lnTo>
                <a:lnTo>
                  <a:pt x="133349" y="514349"/>
                </a:lnTo>
                <a:lnTo>
                  <a:pt x="152174" y="514349"/>
                </a:lnTo>
                <a:lnTo>
                  <a:pt x="145826" y="508000"/>
                </a:lnTo>
                <a:close/>
              </a:path>
              <a:path w="2207895" h="2570479">
                <a:moveTo>
                  <a:pt x="152174" y="514350"/>
                </a:moveTo>
                <a:lnTo>
                  <a:pt x="133350" y="514350"/>
                </a:lnTo>
                <a:lnTo>
                  <a:pt x="139700" y="520699"/>
                </a:lnTo>
                <a:lnTo>
                  <a:pt x="158521" y="520699"/>
                </a:lnTo>
                <a:lnTo>
                  <a:pt x="152174" y="514350"/>
                </a:lnTo>
                <a:close/>
              </a:path>
              <a:path w="2207895" h="2570479">
                <a:moveTo>
                  <a:pt x="158521" y="520700"/>
                </a:moveTo>
                <a:lnTo>
                  <a:pt x="139700" y="520700"/>
                </a:lnTo>
                <a:lnTo>
                  <a:pt x="146049" y="527049"/>
                </a:lnTo>
                <a:lnTo>
                  <a:pt x="164868" y="527049"/>
                </a:lnTo>
                <a:lnTo>
                  <a:pt x="158521" y="520700"/>
                </a:lnTo>
                <a:close/>
              </a:path>
              <a:path w="2207895" h="2570479">
                <a:moveTo>
                  <a:pt x="164868" y="527050"/>
                </a:moveTo>
                <a:lnTo>
                  <a:pt x="146050" y="527050"/>
                </a:lnTo>
                <a:lnTo>
                  <a:pt x="152400" y="533399"/>
                </a:lnTo>
                <a:lnTo>
                  <a:pt x="171215" y="533399"/>
                </a:lnTo>
                <a:lnTo>
                  <a:pt x="164868" y="527050"/>
                </a:lnTo>
                <a:close/>
              </a:path>
              <a:path w="2207895" h="2570479">
                <a:moveTo>
                  <a:pt x="171215" y="533400"/>
                </a:moveTo>
                <a:lnTo>
                  <a:pt x="152400" y="533400"/>
                </a:lnTo>
                <a:lnTo>
                  <a:pt x="158749" y="539749"/>
                </a:lnTo>
                <a:lnTo>
                  <a:pt x="177563" y="539749"/>
                </a:lnTo>
                <a:lnTo>
                  <a:pt x="171215" y="533400"/>
                </a:lnTo>
                <a:close/>
              </a:path>
              <a:path w="2207895" h="2570479">
                <a:moveTo>
                  <a:pt x="177563" y="539750"/>
                </a:moveTo>
                <a:lnTo>
                  <a:pt x="158750" y="539750"/>
                </a:lnTo>
                <a:lnTo>
                  <a:pt x="165099" y="546099"/>
                </a:lnTo>
                <a:lnTo>
                  <a:pt x="183910" y="546099"/>
                </a:lnTo>
                <a:lnTo>
                  <a:pt x="177563" y="539750"/>
                </a:lnTo>
                <a:close/>
              </a:path>
              <a:path w="2207895" h="2570479">
                <a:moveTo>
                  <a:pt x="183910" y="546100"/>
                </a:moveTo>
                <a:lnTo>
                  <a:pt x="165100" y="546100"/>
                </a:lnTo>
                <a:lnTo>
                  <a:pt x="171450" y="552449"/>
                </a:lnTo>
                <a:lnTo>
                  <a:pt x="190257" y="552449"/>
                </a:lnTo>
                <a:lnTo>
                  <a:pt x="183910" y="546100"/>
                </a:lnTo>
                <a:close/>
              </a:path>
              <a:path w="2207895" h="2570479">
                <a:moveTo>
                  <a:pt x="190257" y="552450"/>
                </a:moveTo>
                <a:lnTo>
                  <a:pt x="171450" y="552450"/>
                </a:lnTo>
                <a:lnTo>
                  <a:pt x="177799" y="558799"/>
                </a:lnTo>
                <a:lnTo>
                  <a:pt x="196604" y="558799"/>
                </a:lnTo>
                <a:lnTo>
                  <a:pt x="190257" y="552450"/>
                </a:lnTo>
                <a:close/>
              </a:path>
              <a:path w="2207895" h="2570479">
                <a:moveTo>
                  <a:pt x="196604" y="558800"/>
                </a:moveTo>
                <a:lnTo>
                  <a:pt x="177800" y="558800"/>
                </a:lnTo>
                <a:lnTo>
                  <a:pt x="184150" y="565149"/>
                </a:lnTo>
                <a:lnTo>
                  <a:pt x="202952" y="565149"/>
                </a:lnTo>
                <a:lnTo>
                  <a:pt x="196604" y="558800"/>
                </a:lnTo>
                <a:close/>
              </a:path>
              <a:path w="2207895" h="2570479">
                <a:moveTo>
                  <a:pt x="202952" y="565150"/>
                </a:moveTo>
                <a:lnTo>
                  <a:pt x="184150" y="565150"/>
                </a:lnTo>
                <a:lnTo>
                  <a:pt x="190500" y="571499"/>
                </a:lnTo>
                <a:lnTo>
                  <a:pt x="209299" y="571499"/>
                </a:lnTo>
                <a:lnTo>
                  <a:pt x="202952" y="565150"/>
                </a:lnTo>
                <a:close/>
              </a:path>
              <a:path w="2207895" h="2570479">
                <a:moveTo>
                  <a:pt x="209299" y="571500"/>
                </a:moveTo>
                <a:lnTo>
                  <a:pt x="190500" y="571500"/>
                </a:lnTo>
                <a:lnTo>
                  <a:pt x="196849" y="577849"/>
                </a:lnTo>
                <a:lnTo>
                  <a:pt x="215646" y="577849"/>
                </a:lnTo>
                <a:lnTo>
                  <a:pt x="209299" y="571500"/>
                </a:lnTo>
                <a:close/>
              </a:path>
              <a:path w="2207895" h="2570479">
                <a:moveTo>
                  <a:pt x="215646" y="577850"/>
                </a:moveTo>
                <a:lnTo>
                  <a:pt x="196850" y="577850"/>
                </a:lnTo>
                <a:lnTo>
                  <a:pt x="203200" y="584199"/>
                </a:lnTo>
                <a:lnTo>
                  <a:pt x="221994" y="584199"/>
                </a:lnTo>
                <a:lnTo>
                  <a:pt x="215646" y="577850"/>
                </a:lnTo>
                <a:close/>
              </a:path>
              <a:path w="2207895" h="2570479">
                <a:moveTo>
                  <a:pt x="221994" y="584200"/>
                </a:moveTo>
                <a:lnTo>
                  <a:pt x="203200" y="584200"/>
                </a:lnTo>
                <a:lnTo>
                  <a:pt x="209549" y="590549"/>
                </a:lnTo>
                <a:lnTo>
                  <a:pt x="228341" y="590549"/>
                </a:lnTo>
                <a:lnTo>
                  <a:pt x="221994" y="584200"/>
                </a:lnTo>
                <a:close/>
              </a:path>
              <a:path w="2207895" h="2570479">
                <a:moveTo>
                  <a:pt x="228341" y="590550"/>
                </a:moveTo>
                <a:lnTo>
                  <a:pt x="209550" y="590550"/>
                </a:lnTo>
                <a:lnTo>
                  <a:pt x="215899" y="596899"/>
                </a:lnTo>
                <a:lnTo>
                  <a:pt x="234688" y="596899"/>
                </a:lnTo>
                <a:lnTo>
                  <a:pt x="228341" y="590550"/>
                </a:lnTo>
                <a:close/>
              </a:path>
              <a:path w="2207895" h="2570479">
                <a:moveTo>
                  <a:pt x="234688" y="596900"/>
                </a:moveTo>
                <a:lnTo>
                  <a:pt x="215900" y="596900"/>
                </a:lnTo>
                <a:lnTo>
                  <a:pt x="222250" y="603249"/>
                </a:lnTo>
                <a:lnTo>
                  <a:pt x="241035" y="603249"/>
                </a:lnTo>
                <a:lnTo>
                  <a:pt x="234688" y="596900"/>
                </a:lnTo>
                <a:close/>
              </a:path>
              <a:path w="2207895" h="2570479">
                <a:moveTo>
                  <a:pt x="241035" y="603250"/>
                </a:moveTo>
                <a:lnTo>
                  <a:pt x="222250" y="603250"/>
                </a:lnTo>
                <a:lnTo>
                  <a:pt x="228600" y="609599"/>
                </a:lnTo>
                <a:lnTo>
                  <a:pt x="247383" y="609599"/>
                </a:lnTo>
                <a:lnTo>
                  <a:pt x="241035" y="603250"/>
                </a:lnTo>
                <a:close/>
              </a:path>
              <a:path w="2207895" h="2570479">
                <a:moveTo>
                  <a:pt x="247383" y="609600"/>
                </a:moveTo>
                <a:lnTo>
                  <a:pt x="228600" y="609600"/>
                </a:lnTo>
                <a:lnTo>
                  <a:pt x="234949" y="615949"/>
                </a:lnTo>
                <a:lnTo>
                  <a:pt x="253730" y="615949"/>
                </a:lnTo>
                <a:lnTo>
                  <a:pt x="247383" y="609600"/>
                </a:lnTo>
                <a:close/>
              </a:path>
              <a:path w="2207895" h="2570479">
                <a:moveTo>
                  <a:pt x="253730" y="615950"/>
                </a:moveTo>
                <a:lnTo>
                  <a:pt x="234950" y="615950"/>
                </a:lnTo>
                <a:lnTo>
                  <a:pt x="241300" y="622299"/>
                </a:lnTo>
                <a:lnTo>
                  <a:pt x="260077" y="622299"/>
                </a:lnTo>
                <a:lnTo>
                  <a:pt x="253730" y="615950"/>
                </a:lnTo>
                <a:close/>
              </a:path>
              <a:path w="2207895" h="2570479">
                <a:moveTo>
                  <a:pt x="260077" y="622300"/>
                </a:moveTo>
                <a:lnTo>
                  <a:pt x="241300" y="622300"/>
                </a:lnTo>
                <a:lnTo>
                  <a:pt x="247649" y="628649"/>
                </a:lnTo>
                <a:lnTo>
                  <a:pt x="266424" y="628649"/>
                </a:lnTo>
                <a:lnTo>
                  <a:pt x="260077" y="622300"/>
                </a:lnTo>
                <a:close/>
              </a:path>
              <a:path w="2207895" h="2570479">
                <a:moveTo>
                  <a:pt x="266424" y="628650"/>
                </a:moveTo>
                <a:lnTo>
                  <a:pt x="247650" y="628650"/>
                </a:lnTo>
                <a:lnTo>
                  <a:pt x="254000" y="634999"/>
                </a:lnTo>
                <a:lnTo>
                  <a:pt x="272772" y="634999"/>
                </a:lnTo>
                <a:lnTo>
                  <a:pt x="266424" y="628650"/>
                </a:lnTo>
                <a:close/>
              </a:path>
              <a:path w="2207895" h="2570479">
                <a:moveTo>
                  <a:pt x="272772" y="635000"/>
                </a:moveTo>
                <a:lnTo>
                  <a:pt x="254000" y="635000"/>
                </a:lnTo>
                <a:lnTo>
                  <a:pt x="260349" y="641349"/>
                </a:lnTo>
                <a:lnTo>
                  <a:pt x="279119" y="641349"/>
                </a:lnTo>
                <a:lnTo>
                  <a:pt x="272772" y="635000"/>
                </a:lnTo>
                <a:close/>
              </a:path>
              <a:path w="2207895" h="2570479">
                <a:moveTo>
                  <a:pt x="279119" y="641350"/>
                </a:moveTo>
                <a:lnTo>
                  <a:pt x="260350" y="641350"/>
                </a:lnTo>
                <a:lnTo>
                  <a:pt x="266699" y="647699"/>
                </a:lnTo>
                <a:lnTo>
                  <a:pt x="285466" y="647699"/>
                </a:lnTo>
                <a:lnTo>
                  <a:pt x="279119" y="641350"/>
                </a:lnTo>
                <a:close/>
              </a:path>
              <a:path w="2207895" h="2570479">
                <a:moveTo>
                  <a:pt x="285466" y="647700"/>
                </a:moveTo>
                <a:lnTo>
                  <a:pt x="266700" y="647700"/>
                </a:lnTo>
                <a:lnTo>
                  <a:pt x="273050" y="654049"/>
                </a:lnTo>
                <a:lnTo>
                  <a:pt x="291813" y="654049"/>
                </a:lnTo>
                <a:lnTo>
                  <a:pt x="285466" y="647700"/>
                </a:lnTo>
                <a:close/>
              </a:path>
              <a:path w="2207895" h="2570479">
                <a:moveTo>
                  <a:pt x="291813" y="654050"/>
                </a:moveTo>
                <a:lnTo>
                  <a:pt x="273050" y="654050"/>
                </a:lnTo>
                <a:lnTo>
                  <a:pt x="279400" y="660399"/>
                </a:lnTo>
                <a:lnTo>
                  <a:pt x="298161" y="660399"/>
                </a:lnTo>
                <a:lnTo>
                  <a:pt x="291813" y="654050"/>
                </a:lnTo>
                <a:close/>
              </a:path>
              <a:path w="2207895" h="2570479">
                <a:moveTo>
                  <a:pt x="298161" y="660400"/>
                </a:moveTo>
                <a:lnTo>
                  <a:pt x="279400" y="660400"/>
                </a:lnTo>
                <a:lnTo>
                  <a:pt x="285749" y="666749"/>
                </a:lnTo>
                <a:lnTo>
                  <a:pt x="304508" y="666749"/>
                </a:lnTo>
                <a:lnTo>
                  <a:pt x="298161" y="660400"/>
                </a:lnTo>
                <a:close/>
              </a:path>
              <a:path w="2207895" h="2570479">
                <a:moveTo>
                  <a:pt x="304508" y="666750"/>
                </a:moveTo>
                <a:lnTo>
                  <a:pt x="285750" y="666750"/>
                </a:lnTo>
                <a:lnTo>
                  <a:pt x="292100" y="673099"/>
                </a:lnTo>
                <a:lnTo>
                  <a:pt x="310855" y="673099"/>
                </a:lnTo>
                <a:lnTo>
                  <a:pt x="304508" y="666750"/>
                </a:lnTo>
                <a:close/>
              </a:path>
              <a:path w="2207895" h="2570479">
                <a:moveTo>
                  <a:pt x="310855" y="673100"/>
                </a:moveTo>
                <a:lnTo>
                  <a:pt x="292100" y="673100"/>
                </a:lnTo>
                <a:lnTo>
                  <a:pt x="298450" y="679449"/>
                </a:lnTo>
                <a:lnTo>
                  <a:pt x="317203" y="679449"/>
                </a:lnTo>
                <a:lnTo>
                  <a:pt x="310855" y="673100"/>
                </a:lnTo>
                <a:close/>
              </a:path>
              <a:path w="2207895" h="2570479">
                <a:moveTo>
                  <a:pt x="317203" y="679450"/>
                </a:moveTo>
                <a:lnTo>
                  <a:pt x="298450" y="679450"/>
                </a:lnTo>
                <a:lnTo>
                  <a:pt x="304800" y="685799"/>
                </a:lnTo>
                <a:lnTo>
                  <a:pt x="323550" y="685799"/>
                </a:lnTo>
                <a:lnTo>
                  <a:pt x="317203" y="679450"/>
                </a:lnTo>
                <a:close/>
              </a:path>
              <a:path w="2207895" h="2570479">
                <a:moveTo>
                  <a:pt x="323550" y="685800"/>
                </a:moveTo>
                <a:lnTo>
                  <a:pt x="304800" y="685800"/>
                </a:lnTo>
                <a:lnTo>
                  <a:pt x="311150" y="692149"/>
                </a:lnTo>
                <a:lnTo>
                  <a:pt x="329897" y="692149"/>
                </a:lnTo>
                <a:lnTo>
                  <a:pt x="323550" y="685800"/>
                </a:lnTo>
                <a:close/>
              </a:path>
              <a:path w="2207895" h="2570479">
                <a:moveTo>
                  <a:pt x="329897" y="692150"/>
                </a:moveTo>
                <a:lnTo>
                  <a:pt x="311150" y="692150"/>
                </a:lnTo>
                <a:lnTo>
                  <a:pt x="317499" y="698499"/>
                </a:lnTo>
                <a:lnTo>
                  <a:pt x="336244" y="698499"/>
                </a:lnTo>
                <a:lnTo>
                  <a:pt x="329897" y="692150"/>
                </a:lnTo>
                <a:close/>
              </a:path>
              <a:path w="2207895" h="2570479">
                <a:moveTo>
                  <a:pt x="336244" y="698500"/>
                </a:moveTo>
                <a:lnTo>
                  <a:pt x="317500" y="698500"/>
                </a:lnTo>
                <a:lnTo>
                  <a:pt x="323850" y="704849"/>
                </a:lnTo>
                <a:lnTo>
                  <a:pt x="342592" y="704849"/>
                </a:lnTo>
                <a:lnTo>
                  <a:pt x="336244" y="698500"/>
                </a:lnTo>
                <a:close/>
              </a:path>
              <a:path w="2207895" h="2570479">
                <a:moveTo>
                  <a:pt x="342592" y="704850"/>
                </a:moveTo>
                <a:lnTo>
                  <a:pt x="323850" y="704850"/>
                </a:lnTo>
                <a:lnTo>
                  <a:pt x="330200" y="711199"/>
                </a:lnTo>
                <a:lnTo>
                  <a:pt x="348939" y="711199"/>
                </a:lnTo>
                <a:lnTo>
                  <a:pt x="342592" y="704850"/>
                </a:lnTo>
                <a:close/>
              </a:path>
              <a:path w="2207895" h="2570479">
                <a:moveTo>
                  <a:pt x="348939" y="711200"/>
                </a:moveTo>
                <a:lnTo>
                  <a:pt x="330200" y="711200"/>
                </a:lnTo>
                <a:lnTo>
                  <a:pt x="336549" y="717549"/>
                </a:lnTo>
                <a:lnTo>
                  <a:pt x="355286" y="717549"/>
                </a:lnTo>
                <a:lnTo>
                  <a:pt x="348939" y="711200"/>
                </a:lnTo>
                <a:close/>
              </a:path>
              <a:path w="2207895" h="2570479">
                <a:moveTo>
                  <a:pt x="355286" y="717550"/>
                </a:moveTo>
                <a:lnTo>
                  <a:pt x="336550" y="717550"/>
                </a:lnTo>
                <a:lnTo>
                  <a:pt x="342900" y="723899"/>
                </a:lnTo>
                <a:lnTo>
                  <a:pt x="361633" y="723899"/>
                </a:lnTo>
                <a:lnTo>
                  <a:pt x="355286" y="717550"/>
                </a:lnTo>
                <a:close/>
              </a:path>
              <a:path w="2207895" h="2570479">
                <a:moveTo>
                  <a:pt x="361633" y="723900"/>
                </a:moveTo>
                <a:lnTo>
                  <a:pt x="342900" y="723900"/>
                </a:lnTo>
                <a:lnTo>
                  <a:pt x="349250" y="730249"/>
                </a:lnTo>
                <a:lnTo>
                  <a:pt x="367981" y="730249"/>
                </a:lnTo>
                <a:lnTo>
                  <a:pt x="361633" y="723900"/>
                </a:lnTo>
                <a:close/>
              </a:path>
              <a:path w="2207895" h="2570479">
                <a:moveTo>
                  <a:pt x="367981" y="730250"/>
                </a:moveTo>
                <a:lnTo>
                  <a:pt x="349250" y="730250"/>
                </a:lnTo>
                <a:lnTo>
                  <a:pt x="355599" y="736599"/>
                </a:lnTo>
                <a:lnTo>
                  <a:pt x="374328" y="736599"/>
                </a:lnTo>
                <a:lnTo>
                  <a:pt x="367981" y="730250"/>
                </a:lnTo>
                <a:close/>
              </a:path>
              <a:path w="2207895" h="2570479">
                <a:moveTo>
                  <a:pt x="374328" y="736600"/>
                </a:moveTo>
                <a:lnTo>
                  <a:pt x="355600" y="736600"/>
                </a:lnTo>
                <a:lnTo>
                  <a:pt x="361949" y="742949"/>
                </a:lnTo>
                <a:lnTo>
                  <a:pt x="380675" y="742949"/>
                </a:lnTo>
                <a:lnTo>
                  <a:pt x="374328" y="736600"/>
                </a:lnTo>
                <a:close/>
              </a:path>
              <a:path w="2207895" h="2570479">
                <a:moveTo>
                  <a:pt x="380675" y="742950"/>
                </a:moveTo>
                <a:lnTo>
                  <a:pt x="361950" y="742950"/>
                </a:lnTo>
                <a:lnTo>
                  <a:pt x="368300" y="749299"/>
                </a:lnTo>
                <a:lnTo>
                  <a:pt x="387022" y="749299"/>
                </a:lnTo>
                <a:lnTo>
                  <a:pt x="380675" y="742950"/>
                </a:lnTo>
                <a:close/>
              </a:path>
              <a:path w="2207895" h="2570479">
                <a:moveTo>
                  <a:pt x="387022" y="749300"/>
                </a:moveTo>
                <a:lnTo>
                  <a:pt x="368300" y="749300"/>
                </a:lnTo>
                <a:lnTo>
                  <a:pt x="374650" y="755649"/>
                </a:lnTo>
                <a:lnTo>
                  <a:pt x="393370" y="755649"/>
                </a:lnTo>
                <a:lnTo>
                  <a:pt x="387022" y="749300"/>
                </a:lnTo>
                <a:close/>
              </a:path>
              <a:path w="2207895" h="2570479">
                <a:moveTo>
                  <a:pt x="393370" y="755650"/>
                </a:moveTo>
                <a:lnTo>
                  <a:pt x="374650" y="755650"/>
                </a:lnTo>
                <a:lnTo>
                  <a:pt x="380999" y="761999"/>
                </a:lnTo>
                <a:lnTo>
                  <a:pt x="399717" y="761999"/>
                </a:lnTo>
                <a:lnTo>
                  <a:pt x="393370" y="755650"/>
                </a:lnTo>
                <a:close/>
              </a:path>
              <a:path w="2207895" h="2570479">
                <a:moveTo>
                  <a:pt x="399717" y="762000"/>
                </a:moveTo>
                <a:lnTo>
                  <a:pt x="381000" y="762000"/>
                </a:lnTo>
                <a:lnTo>
                  <a:pt x="387349" y="768349"/>
                </a:lnTo>
                <a:lnTo>
                  <a:pt x="406064" y="768349"/>
                </a:lnTo>
                <a:lnTo>
                  <a:pt x="399717" y="762000"/>
                </a:lnTo>
                <a:close/>
              </a:path>
              <a:path w="2207895" h="2570479">
                <a:moveTo>
                  <a:pt x="406064" y="768350"/>
                </a:moveTo>
                <a:lnTo>
                  <a:pt x="387350" y="768350"/>
                </a:lnTo>
                <a:lnTo>
                  <a:pt x="393700" y="774699"/>
                </a:lnTo>
                <a:lnTo>
                  <a:pt x="412411" y="774699"/>
                </a:lnTo>
                <a:lnTo>
                  <a:pt x="406064" y="768350"/>
                </a:lnTo>
                <a:close/>
              </a:path>
              <a:path w="2207895" h="2570479">
                <a:moveTo>
                  <a:pt x="412411" y="774700"/>
                </a:moveTo>
                <a:lnTo>
                  <a:pt x="393700" y="774700"/>
                </a:lnTo>
                <a:lnTo>
                  <a:pt x="400050" y="781049"/>
                </a:lnTo>
                <a:lnTo>
                  <a:pt x="418759" y="781049"/>
                </a:lnTo>
                <a:lnTo>
                  <a:pt x="412411" y="774700"/>
                </a:lnTo>
                <a:close/>
              </a:path>
              <a:path w="2207895" h="2570479">
                <a:moveTo>
                  <a:pt x="418759" y="781050"/>
                </a:moveTo>
                <a:lnTo>
                  <a:pt x="400050" y="781050"/>
                </a:lnTo>
                <a:lnTo>
                  <a:pt x="406399" y="787399"/>
                </a:lnTo>
                <a:lnTo>
                  <a:pt x="425106" y="787399"/>
                </a:lnTo>
                <a:lnTo>
                  <a:pt x="418759" y="781050"/>
                </a:lnTo>
                <a:close/>
              </a:path>
              <a:path w="2207895" h="2570479">
                <a:moveTo>
                  <a:pt x="425106" y="787399"/>
                </a:moveTo>
                <a:lnTo>
                  <a:pt x="406399" y="787399"/>
                </a:lnTo>
                <a:lnTo>
                  <a:pt x="412750" y="793749"/>
                </a:lnTo>
                <a:lnTo>
                  <a:pt x="431453" y="793749"/>
                </a:lnTo>
                <a:lnTo>
                  <a:pt x="425106" y="787399"/>
                </a:lnTo>
                <a:close/>
              </a:path>
              <a:path w="2207895" h="2570479">
                <a:moveTo>
                  <a:pt x="431453" y="793750"/>
                </a:moveTo>
                <a:lnTo>
                  <a:pt x="412750" y="793750"/>
                </a:lnTo>
                <a:lnTo>
                  <a:pt x="419100" y="800099"/>
                </a:lnTo>
                <a:lnTo>
                  <a:pt x="437801" y="800099"/>
                </a:lnTo>
                <a:lnTo>
                  <a:pt x="431453" y="793750"/>
                </a:lnTo>
                <a:close/>
              </a:path>
              <a:path w="2207895" h="2570479">
                <a:moveTo>
                  <a:pt x="437801" y="800100"/>
                </a:moveTo>
                <a:lnTo>
                  <a:pt x="419100" y="800100"/>
                </a:lnTo>
                <a:lnTo>
                  <a:pt x="425449" y="806449"/>
                </a:lnTo>
                <a:lnTo>
                  <a:pt x="444148" y="806449"/>
                </a:lnTo>
                <a:lnTo>
                  <a:pt x="437801" y="800100"/>
                </a:lnTo>
                <a:close/>
              </a:path>
              <a:path w="2207895" h="2570479">
                <a:moveTo>
                  <a:pt x="444148" y="806450"/>
                </a:moveTo>
                <a:lnTo>
                  <a:pt x="425450" y="806450"/>
                </a:lnTo>
                <a:lnTo>
                  <a:pt x="431799" y="812799"/>
                </a:lnTo>
                <a:lnTo>
                  <a:pt x="450495" y="812799"/>
                </a:lnTo>
                <a:lnTo>
                  <a:pt x="444148" y="806450"/>
                </a:lnTo>
                <a:close/>
              </a:path>
              <a:path w="2207895" h="2570479">
                <a:moveTo>
                  <a:pt x="450495" y="812800"/>
                </a:moveTo>
                <a:lnTo>
                  <a:pt x="431800" y="812800"/>
                </a:lnTo>
                <a:lnTo>
                  <a:pt x="438150" y="819149"/>
                </a:lnTo>
                <a:lnTo>
                  <a:pt x="456842" y="819149"/>
                </a:lnTo>
                <a:lnTo>
                  <a:pt x="450495" y="812800"/>
                </a:lnTo>
                <a:close/>
              </a:path>
              <a:path w="2207895" h="2570479">
                <a:moveTo>
                  <a:pt x="456842" y="819150"/>
                </a:moveTo>
                <a:lnTo>
                  <a:pt x="438150" y="819150"/>
                </a:lnTo>
                <a:lnTo>
                  <a:pt x="444500" y="825499"/>
                </a:lnTo>
                <a:lnTo>
                  <a:pt x="463190" y="825499"/>
                </a:lnTo>
                <a:lnTo>
                  <a:pt x="456842" y="819150"/>
                </a:lnTo>
                <a:close/>
              </a:path>
              <a:path w="2207895" h="2570479">
                <a:moveTo>
                  <a:pt x="463190" y="825500"/>
                </a:moveTo>
                <a:lnTo>
                  <a:pt x="444500" y="825500"/>
                </a:lnTo>
                <a:lnTo>
                  <a:pt x="450850" y="831849"/>
                </a:lnTo>
                <a:lnTo>
                  <a:pt x="469537" y="831849"/>
                </a:lnTo>
                <a:lnTo>
                  <a:pt x="463190" y="825500"/>
                </a:lnTo>
                <a:close/>
              </a:path>
              <a:path w="2207895" h="2570479">
                <a:moveTo>
                  <a:pt x="469537" y="831850"/>
                </a:moveTo>
                <a:lnTo>
                  <a:pt x="450850" y="831850"/>
                </a:lnTo>
                <a:lnTo>
                  <a:pt x="457199" y="838199"/>
                </a:lnTo>
                <a:lnTo>
                  <a:pt x="475884" y="838199"/>
                </a:lnTo>
                <a:lnTo>
                  <a:pt x="469537" y="831850"/>
                </a:lnTo>
                <a:close/>
              </a:path>
              <a:path w="2207895" h="2570479">
                <a:moveTo>
                  <a:pt x="475884" y="838200"/>
                </a:moveTo>
                <a:lnTo>
                  <a:pt x="457200" y="838200"/>
                </a:lnTo>
                <a:lnTo>
                  <a:pt x="463550" y="844549"/>
                </a:lnTo>
                <a:lnTo>
                  <a:pt x="482231" y="844549"/>
                </a:lnTo>
                <a:lnTo>
                  <a:pt x="475884" y="838200"/>
                </a:lnTo>
                <a:close/>
              </a:path>
              <a:path w="2207895" h="2570479">
                <a:moveTo>
                  <a:pt x="482231" y="844550"/>
                </a:moveTo>
                <a:lnTo>
                  <a:pt x="463550" y="844550"/>
                </a:lnTo>
                <a:lnTo>
                  <a:pt x="469900" y="850899"/>
                </a:lnTo>
                <a:lnTo>
                  <a:pt x="488579" y="850899"/>
                </a:lnTo>
                <a:lnTo>
                  <a:pt x="482231" y="844550"/>
                </a:lnTo>
                <a:close/>
              </a:path>
              <a:path w="2207895" h="2570479">
                <a:moveTo>
                  <a:pt x="488579" y="850900"/>
                </a:moveTo>
                <a:lnTo>
                  <a:pt x="469900" y="850900"/>
                </a:lnTo>
                <a:lnTo>
                  <a:pt x="476249" y="857249"/>
                </a:lnTo>
                <a:lnTo>
                  <a:pt x="494926" y="857249"/>
                </a:lnTo>
                <a:lnTo>
                  <a:pt x="488579" y="850900"/>
                </a:lnTo>
                <a:close/>
              </a:path>
              <a:path w="2207895" h="2570479">
                <a:moveTo>
                  <a:pt x="494926" y="857250"/>
                </a:moveTo>
                <a:lnTo>
                  <a:pt x="476250" y="857250"/>
                </a:lnTo>
                <a:lnTo>
                  <a:pt x="482599" y="863599"/>
                </a:lnTo>
                <a:lnTo>
                  <a:pt x="501273" y="863599"/>
                </a:lnTo>
                <a:lnTo>
                  <a:pt x="494926" y="857250"/>
                </a:lnTo>
                <a:close/>
              </a:path>
              <a:path w="2207895" h="2570479">
                <a:moveTo>
                  <a:pt x="501273" y="863600"/>
                </a:moveTo>
                <a:lnTo>
                  <a:pt x="482600" y="863600"/>
                </a:lnTo>
                <a:lnTo>
                  <a:pt x="488950" y="869949"/>
                </a:lnTo>
                <a:lnTo>
                  <a:pt x="507620" y="869949"/>
                </a:lnTo>
                <a:lnTo>
                  <a:pt x="501273" y="863600"/>
                </a:lnTo>
                <a:close/>
              </a:path>
              <a:path w="2207895" h="2570479">
                <a:moveTo>
                  <a:pt x="507620" y="869950"/>
                </a:moveTo>
                <a:lnTo>
                  <a:pt x="488950" y="869950"/>
                </a:lnTo>
                <a:lnTo>
                  <a:pt x="495299" y="876299"/>
                </a:lnTo>
                <a:lnTo>
                  <a:pt x="513968" y="876299"/>
                </a:lnTo>
                <a:lnTo>
                  <a:pt x="507620" y="869950"/>
                </a:lnTo>
                <a:close/>
              </a:path>
              <a:path w="2207895" h="2570479">
                <a:moveTo>
                  <a:pt x="513968" y="876299"/>
                </a:moveTo>
                <a:lnTo>
                  <a:pt x="495300" y="876299"/>
                </a:lnTo>
                <a:lnTo>
                  <a:pt x="501650" y="882649"/>
                </a:lnTo>
                <a:lnTo>
                  <a:pt x="520315" y="882649"/>
                </a:lnTo>
                <a:lnTo>
                  <a:pt x="513968" y="876299"/>
                </a:lnTo>
                <a:close/>
              </a:path>
              <a:path w="2207895" h="2570479">
                <a:moveTo>
                  <a:pt x="520315" y="882650"/>
                </a:moveTo>
                <a:lnTo>
                  <a:pt x="501650" y="882650"/>
                </a:lnTo>
                <a:lnTo>
                  <a:pt x="507999" y="888999"/>
                </a:lnTo>
                <a:lnTo>
                  <a:pt x="526662" y="888999"/>
                </a:lnTo>
                <a:lnTo>
                  <a:pt x="520315" y="882650"/>
                </a:lnTo>
                <a:close/>
              </a:path>
              <a:path w="2207895" h="2570479">
                <a:moveTo>
                  <a:pt x="526662" y="889000"/>
                </a:moveTo>
                <a:lnTo>
                  <a:pt x="508000" y="889000"/>
                </a:lnTo>
                <a:lnTo>
                  <a:pt x="514350" y="895349"/>
                </a:lnTo>
                <a:lnTo>
                  <a:pt x="533010" y="895349"/>
                </a:lnTo>
                <a:lnTo>
                  <a:pt x="526662" y="889000"/>
                </a:lnTo>
                <a:close/>
              </a:path>
              <a:path w="2207895" h="2570479">
                <a:moveTo>
                  <a:pt x="533010" y="895350"/>
                </a:moveTo>
                <a:lnTo>
                  <a:pt x="514350" y="895350"/>
                </a:lnTo>
                <a:lnTo>
                  <a:pt x="520700" y="901699"/>
                </a:lnTo>
                <a:lnTo>
                  <a:pt x="539357" y="901699"/>
                </a:lnTo>
                <a:lnTo>
                  <a:pt x="533010" y="895350"/>
                </a:lnTo>
                <a:close/>
              </a:path>
              <a:path w="2207895" h="2570479">
                <a:moveTo>
                  <a:pt x="539357" y="901700"/>
                </a:moveTo>
                <a:lnTo>
                  <a:pt x="520700" y="901700"/>
                </a:lnTo>
                <a:lnTo>
                  <a:pt x="527049" y="908049"/>
                </a:lnTo>
                <a:lnTo>
                  <a:pt x="545704" y="908049"/>
                </a:lnTo>
                <a:lnTo>
                  <a:pt x="539357" y="901700"/>
                </a:lnTo>
                <a:close/>
              </a:path>
              <a:path w="2207895" h="2570479">
                <a:moveTo>
                  <a:pt x="545704" y="908050"/>
                </a:moveTo>
                <a:lnTo>
                  <a:pt x="527050" y="908050"/>
                </a:lnTo>
                <a:lnTo>
                  <a:pt x="533399" y="914399"/>
                </a:lnTo>
                <a:lnTo>
                  <a:pt x="552051" y="914399"/>
                </a:lnTo>
                <a:lnTo>
                  <a:pt x="545704" y="908050"/>
                </a:lnTo>
                <a:close/>
              </a:path>
              <a:path w="2207895" h="2570479">
                <a:moveTo>
                  <a:pt x="552051" y="914400"/>
                </a:moveTo>
                <a:lnTo>
                  <a:pt x="533400" y="914400"/>
                </a:lnTo>
                <a:lnTo>
                  <a:pt x="539750" y="920749"/>
                </a:lnTo>
                <a:lnTo>
                  <a:pt x="558399" y="920749"/>
                </a:lnTo>
                <a:lnTo>
                  <a:pt x="552051" y="914400"/>
                </a:lnTo>
                <a:close/>
              </a:path>
              <a:path w="2207895" h="2570479">
                <a:moveTo>
                  <a:pt x="558399" y="920750"/>
                </a:moveTo>
                <a:lnTo>
                  <a:pt x="539750" y="920750"/>
                </a:lnTo>
                <a:lnTo>
                  <a:pt x="546099" y="927099"/>
                </a:lnTo>
                <a:lnTo>
                  <a:pt x="564746" y="927099"/>
                </a:lnTo>
                <a:lnTo>
                  <a:pt x="558399" y="920750"/>
                </a:lnTo>
                <a:close/>
              </a:path>
              <a:path w="2207895" h="2570479">
                <a:moveTo>
                  <a:pt x="564746" y="927100"/>
                </a:moveTo>
                <a:lnTo>
                  <a:pt x="546100" y="927100"/>
                </a:lnTo>
                <a:lnTo>
                  <a:pt x="552450" y="933449"/>
                </a:lnTo>
                <a:lnTo>
                  <a:pt x="571093" y="933449"/>
                </a:lnTo>
                <a:lnTo>
                  <a:pt x="564746" y="927100"/>
                </a:lnTo>
                <a:close/>
              </a:path>
              <a:path w="2207895" h="2570479">
                <a:moveTo>
                  <a:pt x="571093" y="933450"/>
                </a:moveTo>
                <a:lnTo>
                  <a:pt x="552450" y="933450"/>
                </a:lnTo>
                <a:lnTo>
                  <a:pt x="558800" y="939799"/>
                </a:lnTo>
                <a:lnTo>
                  <a:pt x="577440" y="939799"/>
                </a:lnTo>
                <a:lnTo>
                  <a:pt x="571093" y="933450"/>
                </a:lnTo>
                <a:close/>
              </a:path>
              <a:path w="2207895" h="2570479">
                <a:moveTo>
                  <a:pt x="577440" y="939800"/>
                </a:moveTo>
                <a:lnTo>
                  <a:pt x="558800" y="939800"/>
                </a:lnTo>
                <a:lnTo>
                  <a:pt x="565149" y="946149"/>
                </a:lnTo>
                <a:lnTo>
                  <a:pt x="583788" y="946149"/>
                </a:lnTo>
                <a:lnTo>
                  <a:pt x="577440" y="939800"/>
                </a:lnTo>
                <a:close/>
              </a:path>
              <a:path w="2207895" h="2570479">
                <a:moveTo>
                  <a:pt x="583788" y="946150"/>
                </a:moveTo>
                <a:lnTo>
                  <a:pt x="565150" y="946150"/>
                </a:lnTo>
                <a:lnTo>
                  <a:pt x="595630" y="976629"/>
                </a:lnTo>
                <a:lnTo>
                  <a:pt x="614255" y="976629"/>
                </a:lnTo>
                <a:lnTo>
                  <a:pt x="583788" y="946150"/>
                </a:lnTo>
                <a:close/>
              </a:path>
              <a:path w="2207895" h="2570479">
                <a:moveTo>
                  <a:pt x="614255" y="976630"/>
                </a:moveTo>
                <a:lnTo>
                  <a:pt x="595630" y="976630"/>
                </a:lnTo>
                <a:lnTo>
                  <a:pt x="601980" y="982979"/>
                </a:lnTo>
                <a:lnTo>
                  <a:pt x="620602" y="982979"/>
                </a:lnTo>
                <a:lnTo>
                  <a:pt x="614255" y="976630"/>
                </a:lnTo>
                <a:close/>
              </a:path>
              <a:path w="2207895" h="2570479">
                <a:moveTo>
                  <a:pt x="620602" y="982979"/>
                </a:moveTo>
                <a:lnTo>
                  <a:pt x="601980" y="982979"/>
                </a:lnTo>
                <a:lnTo>
                  <a:pt x="633730" y="1014729"/>
                </a:lnTo>
                <a:lnTo>
                  <a:pt x="652338" y="1014729"/>
                </a:lnTo>
                <a:lnTo>
                  <a:pt x="620602" y="982979"/>
                </a:lnTo>
                <a:close/>
              </a:path>
              <a:path w="2207895" h="2570479">
                <a:moveTo>
                  <a:pt x="652338" y="1014729"/>
                </a:moveTo>
                <a:lnTo>
                  <a:pt x="633730" y="1014729"/>
                </a:lnTo>
                <a:lnTo>
                  <a:pt x="642620" y="1023619"/>
                </a:lnTo>
                <a:lnTo>
                  <a:pt x="661224" y="1023619"/>
                </a:lnTo>
                <a:lnTo>
                  <a:pt x="652338" y="1014729"/>
                </a:lnTo>
                <a:close/>
              </a:path>
              <a:path w="2207895" h="2570479">
                <a:moveTo>
                  <a:pt x="661224" y="1023620"/>
                </a:moveTo>
                <a:lnTo>
                  <a:pt x="642620" y="1023620"/>
                </a:lnTo>
                <a:lnTo>
                  <a:pt x="646430" y="1027429"/>
                </a:lnTo>
                <a:lnTo>
                  <a:pt x="665033" y="1027429"/>
                </a:lnTo>
                <a:lnTo>
                  <a:pt x="661224" y="1023620"/>
                </a:lnTo>
                <a:close/>
              </a:path>
              <a:path w="2207895" h="2570479">
                <a:moveTo>
                  <a:pt x="665033" y="1027429"/>
                </a:moveTo>
                <a:lnTo>
                  <a:pt x="646430" y="1027429"/>
                </a:lnTo>
                <a:lnTo>
                  <a:pt x="659130" y="1040129"/>
                </a:lnTo>
                <a:lnTo>
                  <a:pt x="677727" y="1040129"/>
                </a:lnTo>
                <a:lnTo>
                  <a:pt x="665033" y="1027429"/>
                </a:lnTo>
                <a:close/>
              </a:path>
              <a:path w="2207895" h="2570479">
                <a:moveTo>
                  <a:pt x="677727" y="1040129"/>
                </a:moveTo>
                <a:lnTo>
                  <a:pt x="659130" y="1040129"/>
                </a:lnTo>
                <a:lnTo>
                  <a:pt x="665480" y="1046479"/>
                </a:lnTo>
                <a:lnTo>
                  <a:pt x="684074" y="1046479"/>
                </a:lnTo>
                <a:lnTo>
                  <a:pt x="677727" y="1040129"/>
                </a:lnTo>
                <a:close/>
              </a:path>
              <a:path w="2207895" h="2570479">
                <a:moveTo>
                  <a:pt x="684074" y="1046479"/>
                </a:moveTo>
                <a:lnTo>
                  <a:pt x="665480" y="1046479"/>
                </a:lnTo>
                <a:lnTo>
                  <a:pt x="678180" y="1059179"/>
                </a:lnTo>
                <a:lnTo>
                  <a:pt x="696769" y="1059179"/>
                </a:lnTo>
                <a:lnTo>
                  <a:pt x="684074" y="1046479"/>
                </a:lnTo>
                <a:close/>
              </a:path>
              <a:path w="2207895" h="2570479">
                <a:moveTo>
                  <a:pt x="696769" y="1059180"/>
                </a:moveTo>
                <a:lnTo>
                  <a:pt x="678180" y="1059180"/>
                </a:lnTo>
                <a:lnTo>
                  <a:pt x="690880" y="1071879"/>
                </a:lnTo>
                <a:lnTo>
                  <a:pt x="709464" y="1071879"/>
                </a:lnTo>
                <a:lnTo>
                  <a:pt x="696769" y="1059180"/>
                </a:lnTo>
                <a:close/>
              </a:path>
              <a:path w="2207895" h="2570479">
                <a:moveTo>
                  <a:pt x="709464" y="1071880"/>
                </a:moveTo>
                <a:lnTo>
                  <a:pt x="690880" y="1071880"/>
                </a:lnTo>
                <a:lnTo>
                  <a:pt x="697230" y="1078229"/>
                </a:lnTo>
                <a:lnTo>
                  <a:pt x="715811" y="1078229"/>
                </a:lnTo>
                <a:lnTo>
                  <a:pt x="709464" y="1071880"/>
                </a:lnTo>
                <a:close/>
              </a:path>
              <a:path w="2207895" h="2570479">
                <a:moveTo>
                  <a:pt x="715811" y="1078230"/>
                </a:moveTo>
                <a:lnTo>
                  <a:pt x="697230" y="1078230"/>
                </a:lnTo>
                <a:lnTo>
                  <a:pt x="703579" y="1084579"/>
                </a:lnTo>
                <a:lnTo>
                  <a:pt x="722158" y="1084579"/>
                </a:lnTo>
                <a:lnTo>
                  <a:pt x="715811" y="1078230"/>
                </a:lnTo>
                <a:close/>
              </a:path>
              <a:path w="2207895" h="2570479">
                <a:moveTo>
                  <a:pt x="722158" y="1084580"/>
                </a:moveTo>
                <a:lnTo>
                  <a:pt x="703580" y="1084580"/>
                </a:lnTo>
                <a:lnTo>
                  <a:pt x="716280" y="1097279"/>
                </a:lnTo>
                <a:lnTo>
                  <a:pt x="734853" y="1097279"/>
                </a:lnTo>
                <a:lnTo>
                  <a:pt x="722158" y="1084580"/>
                </a:lnTo>
                <a:close/>
              </a:path>
              <a:path w="2207895" h="2570479">
                <a:moveTo>
                  <a:pt x="734853" y="1097280"/>
                </a:moveTo>
                <a:lnTo>
                  <a:pt x="716280" y="1097280"/>
                </a:lnTo>
                <a:lnTo>
                  <a:pt x="718820" y="1099819"/>
                </a:lnTo>
                <a:lnTo>
                  <a:pt x="737391" y="1099819"/>
                </a:lnTo>
                <a:lnTo>
                  <a:pt x="734853" y="1097280"/>
                </a:lnTo>
                <a:close/>
              </a:path>
              <a:path w="2207895" h="2570479">
                <a:moveTo>
                  <a:pt x="737391" y="1099820"/>
                </a:moveTo>
                <a:lnTo>
                  <a:pt x="718820" y="1099820"/>
                </a:lnTo>
                <a:lnTo>
                  <a:pt x="722630" y="1103629"/>
                </a:lnTo>
                <a:lnTo>
                  <a:pt x="741200" y="1103629"/>
                </a:lnTo>
                <a:lnTo>
                  <a:pt x="737391" y="1099820"/>
                </a:lnTo>
                <a:close/>
              </a:path>
              <a:path w="2207895" h="2570479">
                <a:moveTo>
                  <a:pt x="741200" y="1103630"/>
                </a:moveTo>
                <a:lnTo>
                  <a:pt x="722630" y="1103630"/>
                </a:lnTo>
                <a:lnTo>
                  <a:pt x="725170" y="1106169"/>
                </a:lnTo>
                <a:lnTo>
                  <a:pt x="743739" y="1106169"/>
                </a:lnTo>
                <a:lnTo>
                  <a:pt x="741200" y="1103630"/>
                </a:lnTo>
                <a:close/>
              </a:path>
              <a:path w="2207895" h="2570479">
                <a:moveTo>
                  <a:pt x="743739" y="1106170"/>
                </a:moveTo>
                <a:lnTo>
                  <a:pt x="725170" y="1106170"/>
                </a:lnTo>
                <a:lnTo>
                  <a:pt x="728979" y="1109979"/>
                </a:lnTo>
                <a:lnTo>
                  <a:pt x="747547" y="1109979"/>
                </a:lnTo>
                <a:lnTo>
                  <a:pt x="743739" y="1106170"/>
                </a:lnTo>
                <a:close/>
              </a:path>
              <a:path w="2207895" h="2570479">
                <a:moveTo>
                  <a:pt x="747547" y="1109980"/>
                </a:moveTo>
                <a:lnTo>
                  <a:pt x="728980" y="1109980"/>
                </a:lnTo>
                <a:lnTo>
                  <a:pt x="731520" y="1112519"/>
                </a:lnTo>
                <a:lnTo>
                  <a:pt x="750086" y="1112519"/>
                </a:lnTo>
                <a:lnTo>
                  <a:pt x="747547" y="1109980"/>
                </a:lnTo>
                <a:close/>
              </a:path>
              <a:path w="2207895" h="2570479">
                <a:moveTo>
                  <a:pt x="750086" y="1112519"/>
                </a:moveTo>
                <a:lnTo>
                  <a:pt x="731520" y="1112519"/>
                </a:lnTo>
                <a:lnTo>
                  <a:pt x="741680" y="1122679"/>
                </a:lnTo>
                <a:lnTo>
                  <a:pt x="760242" y="1122679"/>
                </a:lnTo>
                <a:lnTo>
                  <a:pt x="750086" y="1112519"/>
                </a:lnTo>
                <a:close/>
              </a:path>
              <a:path w="2207895" h="2570479">
                <a:moveTo>
                  <a:pt x="760242" y="1122680"/>
                </a:moveTo>
                <a:lnTo>
                  <a:pt x="741680" y="1122680"/>
                </a:lnTo>
                <a:lnTo>
                  <a:pt x="748030" y="1129029"/>
                </a:lnTo>
                <a:lnTo>
                  <a:pt x="766589" y="1129029"/>
                </a:lnTo>
                <a:lnTo>
                  <a:pt x="760242" y="1122680"/>
                </a:lnTo>
                <a:close/>
              </a:path>
              <a:path w="2207895" h="2570479">
                <a:moveTo>
                  <a:pt x="766589" y="1129030"/>
                </a:moveTo>
                <a:lnTo>
                  <a:pt x="748030" y="1129030"/>
                </a:lnTo>
                <a:lnTo>
                  <a:pt x="754379" y="1135379"/>
                </a:lnTo>
                <a:lnTo>
                  <a:pt x="772936" y="1135379"/>
                </a:lnTo>
                <a:lnTo>
                  <a:pt x="766589" y="1129030"/>
                </a:lnTo>
                <a:close/>
              </a:path>
              <a:path w="2207895" h="2570479">
                <a:moveTo>
                  <a:pt x="772936" y="1135380"/>
                </a:moveTo>
                <a:lnTo>
                  <a:pt x="754380" y="1135380"/>
                </a:lnTo>
                <a:lnTo>
                  <a:pt x="756920" y="1137919"/>
                </a:lnTo>
                <a:lnTo>
                  <a:pt x="775475" y="1137919"/>
                </a:lnTo>
                <a:lnTo>
                  <a:pt x="772936" y="1135380"/>
                </a:lnTo>
                <a:close/>
              </a:path>
              <a:path w="2207895" h="2570479">
                <a:moveTo>
                  <a:pt x="775475" y="1137920"/>
                </a:moveTo>
                <a:lnTo>
                  <a:pt x="756920" y="1137920"/>
                </a:lnTo>
                <a:lnTo>
                  <a:pt x="763269" y="1144269"/>
                </a:lnTo>
                <a:lnTo>
                  <a:pt x="781822" y="1144269"/>
                </a:lnTo>
                <a:lnTo>
                  <a:pt x="775475" y="1137920"/>
                </a:lnTo>
                <a:close/>
              </a:path>
              <a:path w="2207895" h="2570479">
                <a:moveTo>
                  <a:pt x="781822" y="1144270"/>
                </a:moveTo>
                <a:lnTo>
                  <a:pt x="763270" y="1144270"/>
                </a:lnTo>
                <a:lnTo>
                  <a:pt x="767080" y="1148079"/>
                </a:lnTo>
                <a:lnTo>
                  <a:pt x="785631" y="1148079"/>
                </a:lnTo>
                <a:lnTo>
                  <a:pt x="781822" y="1144270"/>
                </a:lnTo>
                <a:close/>
              </a:path>
              <a:path w="2207895" h="2570479">
                <a:moveTo>
                  <a:pt x="785631" y="1148079"/>
                </a:moveTo>
                <a:lnTo>
                  <a:pt x="767080" y="1148079"/>
                </a:lnTo>
                <a:lnTo>
                  <a:pt x="773430" y="1154429"/>
                </a:lnTo>
                <a:lnTo>
                  <a:pt x="791978" y="1154429"/>
                </a:lnTo>
                <a:lnTo>
                  <a:pt x="785631" y="1148079"/>
                </a:lnTo>
                <a:close/>
              </a:path>
              <a:path w="2207895" h="2570479">
                <a:moveTo>
                  <a:pt x="791978" y="1154430"/>
                </a:moveTo>
                <a:lnTo>
                  <a:pt x="773430" y="1154430"/>
                </a:lnTo>
                <a:lnTo>
                  <a:pt x="779779" y="1160779"/>
                </a:lnTo>
                <a:lnTo>
                  <a:pt x="798325" y="1160779"/>
                </a:lnTo>
                <a:lnTo>
                  <a:pt x="791978" y="1154430"/>
                </a:lnTo>
                <a:close/>
              </a:path>
              <a:path w="2207895" h="2570479">
                <a:moveTo>
                  <a:pt x="798325" y="1160780"/>
                </a:moveTo>
                <a:lnTo>
                  <a:pt x="779780" y="1160780"/>
                </a:lnTo>
                <a:lnTo>
                  <a:pt x="786130" y="1167129"/>
                </a:lnTo>
                <a:lnTo>
                  <a:pt x="804672" y="1167129"/>
                </a:lnTo>
                <a:lnTo>
                  <a:pt x="798325" y="1160780"/>
                </a:lnTo>
                <a:close/>
              </a:path>
              <a:path w="2207895" h="2570479">
                <a:moveTo>
                  <a:pt x="804672" y="1167129"/>
                </a:moveTo>
                <a:lnTo>
                  <a:pt x="786130" y="1167129"/>
                </a:lnTo>
                <a:lnTo>
                  <a:pt x="788669" y="1169669"/>
                </a:lnTo>
                <a:lnTo>
                  <a:pt x="807211" y="1169669"/>
                </a:lnTo>
                <a:lnTo>
                  <a:pt x="804672" y="1167129"/>
                </a:lnTo>
                <a:close/>
              </a:path>
              <a:path w="2207895" h="2570479">
                <a:moveTo>
                  <a:pt x="807211" y="1169669"/>
                </a:moveTo>
                <a:lnTo>
                  <a:pt x="788670" y="1169669"/>
                </a:lnTo>
                <a:lnTo>
                  <a:pt x="792480" y="1173479"/>
                </a:lnTo>
                <a:lnTo>
                  <a:pt x="811020" y="1173479"/>
                </a:lnTo>
                <a:lnTo>
                  <a:pt x="807211" y="1169669"/>
                </a:lnTo>
                <a:close/>
              </a:path>
              <a:path w="2207895" h="2570479">
                <a:moveTo>
                  <a:pt x="811020" y="1173479"/>
                </a:moveTo>
                <a:lnTo>
                  <a:pt x="792480" y="1173479"/>
                </a:lnTo>
                <a:lnTo>
                  <a:pt x="795020" y="1176019"/>
                </a:lnTo>
                <a:lnTo>
                  <a:pt x="813559" y="1176019"/>
                </a:lnTo>
                <a:lnTo>
                  <a:pt x="811020" y="1173479"/>
                </a:lnTo>
                <a:close/>
              </a:path>
              <a:path w="2207895" h="2570479">
                <a:moveTo>
                  <a:pt x="813559" y="1176020"/>
                </a:moveTo>
                <a:lnTo>
                  <a:pt x="795020" y="1176020"/>
                </a:lnTo>
                <a:lnTo>
                  <a:pt x="798830" y="1179829"/>
                </a:lnTo>
                <a:lnTo>
                  <a:pt x="817367" y="1179829"/>
                </a:lnTo>
                <a:lnTo>
                  <a:pt x="813559" y="1176020"/>
                </a:lnTo>
                <a:close/>
              </a:path>
              <a:path w="2207895" h="2570479">
                <a:moveTo>
                  <a:pt x="817367" y="1179829"/>
                </a:moveTo>
                <a:lnTo>
                  <a:pt x="798830" y="1179829"/>
                </a:lnTo>
                <a:lnTo>
                  <a:pt x="811530" y="1192529"/>
                </a:lnTo>
                <a:lnTo>
                  <a:pt x="830062" y="1192529"/>
                </a:lnTo>
                <a:lnTo>
                  <a:pt x="817367" y="1179829"/>
                </a:lnTo>
                <a:close/>
              </a:path>
              <a:path w="2207895" h="2570479">
                <a:moveTo>
                  <a:pt x="830062" y="1192530"/>
                </a:moveTo>
                <a:lnTo>
                  <a:pt x="811530" y="1192530"/>
                </a:lnTo>
                <a:lnTo>
                  <a:pt x="820419" y="1201419"/>
                </a:lnTo>
                <a:lnTo>
                  <a:pt x="838948" y="1201419"/>
                </a:lnTo>
                <a:lnTo>
                  <a:pt x="830062" y="1192530"/>
                </a:lnTo>
                <a:close/>
              </a:path>
              <a:path w="2207895" h="2570479">
                <a:moveTo>
                  <a:pt x="838948" y="1201419"/>
                </a:moveTo>
                <a:lnTo>
                  <a:pt x="820420" y="1201419"/>
                </a:lnTo>
                <a:lnTo>
                  <a:pt x="824229" y="1205229"/>
                </a:lnTo>
                <a:lnTo>
                  <a:pt x="842756" y="1205229"/>
                </a:lnTo>
                <a:lnTo>
                  <a:pt x="838948" y="1201419"/>
                </a:lnTo>
                <a:close/>
              </a:path>
              <a:path w="2207895" h="2570479">
                <a:moveTo>
                  <a:pt x="842756" y="1205229"/>
                </a:moveTo>
                <a:lnTo>
                  <a:pt x="824230" y="1205229"/>
                </a:lnTo>
                <a:lnTo>
                  <a:pt x="836930" y="1217929"/>
                </a:lnTo>
                <a:lnTo>
                  <a:pt x="855451" y="1217929"/>
                </a:lnTo>
                <a:lnTo>
                  <a:pt x="842756" y="1205229"/>
                </a:lnTo>
                <a:close/>
              </a:path>
              <a:path w="2207895" h="2570479">
                <a:moveTo>
                  <a:pt x="855451" y="1217929"/>
                </a:moveTo>
                <a:lnTo>
                  <a:pt x="836930" y="1217929"/>
                </a:lnTo>
                <a:lnTo>
                  <a:pt x="839469" y="1220469"/>
                </a:lnTo>
                <a:lnTo>
                  <a:pt x="857990" y="1220469"/>
                </a:lnTo>
                <a:lnTo>
                  <a:pt x="855451" y="1217929"/>
                </a:lnTo>
                <a:close/>
              </a:path>
              <a:path w="2207895" h="2570479">
                <a:moveTo>
                  <a:pt x="857990" y="1220469"/>
                </a:moveTo>
                <a:lnTo>
                  <a:pt x="839470" y="1220469"/>
                </a:lnTo>
                <a:lnTo>
                  <a:pt x="843280" y="1224279"/>
                </a:lnTo>
                <a:lnTo>
                  <a:pt x="861798" y="1224279"/>
                </a:lnTo>
                <a:lnTo>
                  <a:pt x="857990" y="1220469"/>
                </a:lnTo>
                <a:close/>
              </a:path>
              <a:path w="2207895" h="2570479">
                <a:moveTo>
                  <a:pt x="861798" y="1224280"/>
                </a:moveTo>
                <a:lnTo>
                  <a:pt x="843280" y="1224280"/>
                </a:lnTo>
                <a:lnTo>
                  <a:pt x="845820" y="1226819"/>
                </a:lnTo>
                <a:lnTo>
                  <a:pt x="864337" y="1226819"/>
                </a:lnTo>
                <a:lnTo>
                  <a:pt x="861798" y="1224280"/>
                </a:lnTo>
                <a:close/>
              </a:path>
              <a:path w="2207895" h="2570479">
                <a:moveTo>
                  <a:pt x="864337" y="1226820"/>
                </a:moveTo>
                <a:lnTo>
                  <a:pt x="845820" y="1226820"/>
                </a:lnTo>
                <a:lnTo>
                  <a:pt x="852170" y="1233169"/>
                </a:lnTo>
                <a:lnTo>
                  <a:pt x="870684" y="1233169"/>
                </a:lnTo>
                <a:lnTo>
                  <a:pt x="864337" y="1226820"/>
                </a:lnTo>
                <a:close/>
              </a:path>
              <a:path w="2207895" h="2570479">
                <a:moveTo>
                  <a:pt x="870684" y="1233170"/>
                </a:moveTo>
                <a:lnTo>
                  <a:pt x="852170" y="1233170"/>
                </a:lnTo>
                <a:lnTo>
                  <a:pt x="855979" y="1236979"/>
                </a:lnTo>
                <a:lnTo>
                  <a:pt x="874492" y="1236979"/>
                </a:lnTo>
                <a:lnTo>
                  <a:pt x="870684" y="1233170"/>
                </a:lnTo>
                <a:close/>
              </a:path>
              <a:path w="2207895" h="2570479">
                <a:moveTo>
                  <a:pt x="874492" y="1236979"/>
                </a:moveTo>
                <a:lnTo>
                  <a:pt x="855980" y="1236979"/>
                </a:lnTo>
                <a:lnTo>
                  <a:pt x="858519" y="1239519"/>
                </a:lnTo>
                <a:lnTo>
                  <a:pt x="877031" y="1239519"/>
                </a:lnTo>
                <a:lnTo>
                  <a:pt x="874492" y="1236979"/>
                </a:lnTo>
                <a:close/>
              </a:path>
              <a:path w="2207895" h="2570479">
                <a:moveTo>
                  <a:pt x="877031" y="1239519"/>
                </a:moveTo>
                <a:lnTo>
                  <a:pt x="858520" y="1239519"/>
                </a:lnTo>
                <a:lnTo>
                  <a:pt x="862330" y="1243329"/>
                </a:lnTo>
                <a:lnTo>
                  <a:pt x="880840" y="1243329"/>
                </a:lnTo>
                <a:lnTo>
                  <a:pt x="877031" y="1239519"/>
                </a:lnTo>
                <a:close/>
              </a:path>
              <a:path w="2207895" h="2570479">
                <a:moveTo>
                  <a:pt x="880840" y="1243329"/>
                </a:moveTo>
                <a:lnTo>
                  <a:pt x="862330" y="1243329"/>
                </a:lnTo>
                <a:lnTo>
                  <a:pt x="875029" y="1256029"/>
                </a:lnTo>
                <a:lnTo>
                  <a:pt x="893534" y="1256029"/>
                </a:lnTo>
                <a:lnTo>
                  <a:pt x="880840" y="1243329"/>
                </a:lnTo>
                <a:close/>
              </a:path>
              <a:path w="2207895" h="2570479">
                <a:moveTo>
                  <a:pt x="893534" y="1256030"/>
                </a:moveTo>
                <a:lnTo>
                  <a:pt x="875030" y="1256030"/>
                </a:lnTo>
                <a:lnTo>
                  <a:pt x="877570" y="1258569"/>
                </a:lnTo>
                <a:lnTo>
                  <a:pt x="896073" y="1258569"/>
                </a:lnTo>
                <a:lnTo>
                  <a:pt x="893534" y="1256030"/>
                </a:lnTo>
                <a:close/>
              </a:path>
              <a:path w="2207895" h="2570479">
                <a:moveTo>
                  <a:pt x="896073" y="1258570"/>
                </a:moveTo>
                <a:lnTo>
                  <a:pt x="877570" y="1258570"/>
                </a:lnTo>
                <a:lnTo>
                  <a:pt x="890269" y="1271269"/>
                </a:lnTo>
                <a:lnTo>
                  <a:pt x="908768" y="1271269"/>
                </a:lnTo>
                <a:lnTo>
                  <a:pt x="896073" y="1258570"/>
                </a:lnTo>
                <a:close/>
              </a:path>
              <a:path w="2207895" h="2570479">
                <a:moveTo>
                  <a:pt x="908768" y="1271269"/>
                </a:moveTo>
                <a:lnTo>
                  <a:pt x="890270" y="1271269"/>
                </a:lnTo>
                <a:lnTo>
                  <a:pt x="913130" y="1294129"/>
                </a:lnTo>
                <a:lnTo>
                  <a:pt x="931618" y="1294129"/>
                </a:lnTo>
                <a:lnTo>
                  <a:pt x="908768" y="1271269"/>
                </a:lnTo>
                <a:close/>
              </a:path>
              <a:path w="2207895" h="2570479">
                <a:moveTo>
                  <a:pt x="931618" y="1294129"/>
                </a:moveTo>
                <a:lnTo>
                  <a:pt x="913130" y="1294129"/>
                </a:lnTo>
                <a:lnTo>
                  <a:pt x="922020" y="1303019"/>
                </a:lnTo>
                <a:lnTo>
                  <a:pt x="940504" y="1303019"/>
                </a:lnTo>
                <a:lnTo>
                  <a:pt x="931618" y="1294129"/>
                </a:lnTo>
                <a:close/>
              </a:path>
              <a:path w="2207895" h="2570479">
                <a:moveTo>
                  <a:pt x="940504" y="1303020"/>
                </a:moveTo>
                <a:lnTo>
                  <a:pt x="922020" y="1303020"/>
                </a:lnTo>
                <a:lnTo>
                  <a:pt x="944879" y="1325879"/>
                </a:lnTo>
                <a:lnTo>
                  <a:pt x="963354" y="1325879"/>
                </a:lnTo>
                <a:lnTo>
                  <a:pt x="940504" y="1303020"/>
                </a:lnTo>
                <a:close/>
              </a:path>
              <a:path w="2207895" h="2570479">
                <a:moveTo>
                  <a:pt x="963354" y="1325880"/>
                </a:moveTo>
                <a:lnTo>
                  <a:pt x="944880" y="1325880"/>
                </a:lnTo>
                <a:lnTo>
                  <a:pt x="953770" y="1334769"/>
                </a:lnTo>
                <a:lnTo>
                  <a:pt x="972240" y="1334769"/>
                </a:lnTo>
                <a:lnTo>
                  <a:pt x="963354" y="1325880"/>
                </a:lnTo>
                <a:close/>
              </a:path>
              <a:path w="2207895" h="2570479">
                <a:moveTo>
                  <a:pt x="972240" y="1334770"/>
                </a:moveTo>
                <a:lnTo>
                  <a:pt x="953770" y="1334770"/>
                </a:lnTo>
                <a:lnTo>
                  <a:pt x="960120" y="1341119"/>
                </a:lnTo>
                <a:lnTo>
                  <a:pt x="978588" y="1341119"/>
                </a:lnTo>
                <a:lnTo>
                  <a:pt x="972240" y="1334770"/>
                </a:lnTo>
                <a:close/>
              </a:path>
              <a:path w="2207895" h="2570479">
                <a:moveTo>
                  <a:pt x="978588" y="1341119"/>
                </a:moveTo>
                <a:lnTo>
                  <a:pt x="960120" y="1341119"/>
                </a:lnTo>
                <a:lnTo>
                  <a:pt x="970280" y="1351279"/>
                </a:lnTo>
                <a:lnTo>
                  <a:pt x="988743" y="1351279"/>
                </a:lnTo>
                <a:lnTo>
                  <a:pt x="978588" y="1341119"/>
                </a:lnTo>
                <a:close/>
              </a:path>
              <a:path w="2207895" h="2570479">
                <a:moveTo>
                  <a:pt x="988743" y="1351280"/>
                </a:moveTo>
                <a:lnTo>
                  <a:pt x="970280" y="1351280"/>
                </a:lnTo>
                <a:lnTo>
                  <a:pt x="976630" y="1357629"/>
                </a:lnTo>
                <a:lnTo>
                  <a:pt x="995090" y="1357629"/>
                </a:lnTo>
                <a:lnTo>
                  <a:pt x="988743" y="1351280"/>
                </a:lnTo>
                <a:close/>
              </a:path>
              <a:path w="2207895" h="2570479">
                <a:moveTo>
                  <a:pt x="995090" y="1357629"/>
                </a:moveTo>
                <a:lnTo>
                  <a:pt x="976630" y="1357629"/>
                </a:lnTo>
                <a:lnTo>
                  <a:pt x="1029970" y="1410969"/>
                </a:lnTo>
                <a:lnTo>
                  <a:pt x="1048407" y="1410969"/>
                </a:lnTo>
                <a:lnTo>
                  <a:pt x="995090" y="1357629"/>
                </a:lnTo>
                <a:close/>
              </a:path>
              <a:path w="2207895" h="2570479">
                <a:moveTo>
                  <a:pt x="1048407" y="1410969"/>
                </a:moveTo>
                <a:lnTo>
                  <a:pt x="1029970" y="1410969"/>
                </a:lnTo>
                <a:lnTo>
                  <a:pt x="1033780" y="1414779"/>
                </a:lnTo>
                <a:lnTo>
                  <a:pt x="1052216" y="1414779"/>
                </a:lnTo>
                <a:lnTo>
                  <a:pt x="1048407" y="1410969"/>
                </a:lnTo>
                <a:close/>
              </a:path>
              <a:path w="2207895" h="2570479">
                <a:moveTo>
                  <a:pt x="1052216" y="1414780"/>
                </a:moveTo>
                <a:lnTo>
                  <a:pt x="1033780" y="1414780"/>
                </a:lnTo>
                <a:lnTo>
                  <a:pt x="1040130" y="1421129"/>
                </a:lnTo>
                <a:lnTo>
                  <a:pt x="1058563" y="1421129"/>
                </a:lnTo>
                <a:lnTo>
                  <a:pt x="1052216" y="1414780"/>
                </a:lnTo>
                <a:close/>
              </a:path>
              <a:path w="2207895" h="2570479">
                <a:moveTo>
                  <a:pt x="1058563" y="1421129"/>
                </a:moveTo>
                <a:lnTo>
                  <a:pt x="1040130" y="1421129"/>
                </a:lnTo>
                <a:lnTo>
                  <a:pt x="1103630" y="1484629"/>
                </a:lnTo>
                <a:lnTo>
                  <a:pt x="1122036" y="1484629"/>
                </a:lnTo>
                <a:lnTo>
                  <a:pt x="1058563" y="1421129"/>
                </a:lnTo>
                <a:close/>
              </a:path>
              <a:path w="2207895" h="2570479">
                <a:moveTo>
                  <a:pt x="1122036" y="1484630"/>
                </a:moveTo>
                <a:lnTo>
                  <a:pt x="1103630" y="1484630"/>
                </a:lnTo>
                <a:lnTo>
                  <a:pt x="1116330" y="1497329"/>
                </a:lnTo>
                <a:lnTo>
                  <a:pt x="1134730" y="1497329"/>
                </a:lnTo>
                <a:lnTo>
                  <a:pt x="1122036" y="1484630"/>
                </a:lnTo>
                <a:close/>
              </a:path>
              <a:path w="2207895" h="2570479">
                <a:moveTo>
                  <a:pt x="1134730" y="1497330"/>
                </a:moveTo>
                <a:lnTo>
                  <a:pt x="1116330" y="1497330"/>
                </a:lnTo>
                <a:lnTo>
                  <a:pt x="1118870" y="1499869"/>
                </a:lnTo>
                <a:lnTo>
                  <a:pt x="1137269" y="1499869"/>
                </a:lnTo>
                <a:lnTo>
                  <a:pt x="1134730" y="1497330"/>
                </a:lnTo>
                <a:close/>
              </a:path>
              <a:path w="2207895" h="2570479">
                <a:moveTo>
                  <a:pt x="1137269" y="1499870"/>
                </a:moveTo>
                <a:lnTo>
                  <a:pt x="1118870" y="1499870"/>
                </a:lnTo>
                <a:lnTo>
                  <a:pt x="1122680" y="1503679"/>
                </a:lnTo>
                <a:lnTo>
                  <a:pt x="1141078" y="1503679"/>
                </a:lnTo>
                <a:lnTo>
                  <a:pt x="1137269" y="1499870"/>
                </a:lnTo>
                <a:close/>
              </a:path>
              <a:path w="2207895" h="2570479">
                <a:moveTo>
                  <a:pt x="1141078" y="1503680"/>
                </a:moveTo>
                <a:lnTo>
                  <a:pt x="1122680" y="1503680"/>
                </a:lnTo>
                <a:lnTo>
                  <a:pt x="1135380" y="1516379"/>
                </a:lnTo>
                <a:lnTo>
                  <a:pt x="1153772" y="1516379"/>
                </a:lnTo>
                <a:lnTo>
                  <a:pt x="1141078" y="1503680"/>
                </a:lnTo>
                <a:close/>
              </a:path>
              <a:path w="2207895" h="2570479">
                <a:moveTo>
                  <a:pt x="1153772" y="1516380"/>
                </a:moveTo>
                <a:lnTo>
                  <a:pt x="1135380" y="1516380"/>
                </a:lnTo>
                <a:lnTo>
                  <a:pt x="1148080" y="1529079"/>
                </a:lnTo>
                <a:lnTo>
                  <a:pt x="1166467" y="1529079"/>
                </a:lnTo>
                <a:lnTo>
                  <a:pt x="1153772" y="1516380"/>
                </a:lnTo>
                <a:close/>
              </a:path>
              <a:path w="2207895" h="2570479">
                <a:moveTo>
                  <a:pt x="1166467" y="1529079"/>
                </a:moveTo>
                <a:lnTo>
                  <a:pt x="1148080" y="1529079"/>
                </a:lnTo>
                <a:lnTo>
                  <a:pt x="1192530" y="1573529"/>
                </a:lnTo>
                <a:lnTo>
                  <a:pt x="1210897" y="1573529"/>
                </a:lnTo>
                <a:lnTo>
                  <a:pt x="1166467" y="1529079"/>
                </a:lnTo>
                <a:close/>
              </a:path>
              <a:path w="2207895" h="2570479">
                <a:moveTo>
                  <a:pt x="1210897" y="1573529"/>
                </a:moveTo>
                <a:lnTo>
                  <a:pt x="1192530" y="1573529"/>
                </a:lnTo>
                <a:lnTo>
                  <a:pt x="1211580" y="1592579"/>
                </a:lnTo>
                <a:lnTo>
                  <a:pt x="1229939" y="1592579"/>
                </a:lnTo>
                <a:lnTo>
                  <a:pt x="1210897" y="1573529"/>
                </a:lnTo>
                <a:close/>
              </a:path>
              <a:path w="2207895" h="2570479">
                <a:moveTo>
                  <a:pt x="1229939" y="1592580"/>
                </a:moveTo>
                <a:lnTo>
                  <a:pt x="1211580" y="1592580"/>
                </a:lnTo>
                <a:lnTo>
                  <a:pt x="1217930" y="1598929"/>
                </a:lnTo>
                <a:lnTo>
                  <a:pt x="1236287" y="1598929"/>
                </a:lnTo>
                <a:lnTo>
                  <a:pt x="1229939" y="1592580"/>
                </a:lnTo>
                <a:close/>
              </a:path>
              <a:path w="2207895" h="2570479">
                <a:moveTo>
                  <a:pt x="1236287" y="1598929"/>
                </a:moveTo>
                <a:lnTo>
                  <a:pt x="1217930" y="1598929"/>
                </a:lnTo>
                <a:lnTo>
                  <a:pt x="1230630" y="1611629"/>
                </a:lnTo>
                <a:lnTo>
                  <a:pt x="1248981" y="1611629"/>
                </a:lnTo>
                <a:lnTo>
                  <a:pt x="1236287" y="1598929"/>
                </a:lnTo>
                <a:close/>
              </a:path>
              <a:path w="2207895" h="2570479">
                <a:moveTo>
                  <a:pt x="1248981" y="1611629"/>
                </a:moveTo>
                <a:lnTo>
                  <a:pt x="1230630" y="1611629"/>
                </a:lnTo>
                <a:lnTo>
                  <a:pt x="1249680" y="1630679"/>
                </a:lnTo>
                <a:lnTo>
                  <a:pt x="1268023" y="1630679"/>
                </a:lnTo>
                <a:lnTo>
                  <a:pt x="1248981" y="1611629"/>
                </a:lnTo>
                <a:close/>
              </a:path>
              <a:path w="2207895" h="2570479">
                <a:moveTo>
                  <a:pt x="1268023" y="1630679"/>
                </a:moveTo>
                <a:lnTo>
                  <a:pt x="1249680" y="1630679"/>
                </a:lnTo>
                <a:lnTo>
                  <a:pt x="1262380" y="1643379"/>
                </a:lnTo>
                <a:lnTo>
                  <a:pt x="1280717" y="1643379"/>
                </a:lnTo>
                <a:lnTo>
                  <a:pt x="1268023" y="1630679"/>
                </a:lnTo>
                <a:close/>
              </a:path>
              <a:path w="2207895" h="2570479">
                <a:moveTo>
                  <a:pt x="1280717" y="1643379"/>
                </a:moveTo>
                <a:lnTo>
                  <a:pt x="1262380" y="1643379"/>
                </a:lnTo>
                <a:lnTo>
                  <a:pt x="1275080" y="1656079"/>
                </a:lnTo>
                <a:lnTo>
                  <a:pt x="1293412" y="1656079"/>
                </a:lnTo>
                <a:lnTo>
                  <a:pt x="1280717" y="1643379"/>
                </a:lnTo>
                <a:close/>
              </a:path>
              <a:path w="2207895" h="2570479">
                <a:moveTo>
                  <a:pt x="1293412" y="1656080"/>
                </a:moveTo>
                <a:lnTo>
                  <a:pt x="1275080" y="1656080"/>
                </a:lnTo>
                <a:lnTo>
                  <a:pt x="1281430" y="1662429"/>
                </a:lnTo>
                <a:lnTo>
                  <a:pt x="1299759" y="1662429"/>
                </a:lnTo>
                <a:lnTo>
                  <a:pt x="1293412" y="1656080"/>
                </a:lnTo>
                <a:close/>
              </a:path>
              <a:path w="2207895" h="2570479">
                <a:moveTo>
                  <a:pt x="1299759" y="1662429"/>
                </a:moveTo>
                <a:lnTo>
                  <a:pt x="1281430" y="1662429"/>
                </a:lnTo>
                <a:lnTo>
                  <a:pt x="1294129" y="1675129"/>
                </a:lnTo>
                <a:lnTo>
                  <a:pt x="1312454" y="1675129"/>
                </a:lnTo>
                <a:lnTo>
                  <a:pt x="1299759" y="1662429"/>
                </a:lnTo>
                <a:close/>
              </a:path>
              <a:path w="2207895" h="2570479">
                <a:moveTo>
                  <a:pt x="1312454" y="1675129"/>
                </a:moveTo>
                <a:lnTo>
                  <a:pt x="1294130" y="1675129"/>
                </a:lnTo>
                <a:lnTo>
                  <a:pt x="1309370" y="1690369"/>
                </a:lnTo>
                <a:lnTo>
                  <a:pt x="1327687" y="1690369"/>
                </a:lnTo>
                <a:lnTo>
                  <a:pt x="1312454" y="1675129"/>
                </a:lnTo>
                <a:close/>
              </a:path>
              <a:path w="2207895" h="2570479">
                <a:moveTo>
                  <a:pt x="1327687" y="1690370"/>
                </a:moveTo>
                <a:lnTo>
                  <a:pt x="1309370" y="1690370"/>
                </a:lnTo>
                <a:lnTo>
                  <a:pt x="1315720" y="1696719"/>
                </a:lnTo>
                <a:lnTo>
                  <a:pt x="1334034" y="1696719"/>
                </a:lnTo>
                <a:lnTo>
                  <a:pt x="1327687" y="1690370"/>
                </a:lnTo>
                <a:close/>
              </a:path>
              <a:path w="2207895" h="2570479">
                <a:moveTo>
                  <a:pt x="1334034" y="1696720"/>
                </a:moveTo>
                <a:lnTo>
                  <a:pt x="1315720" y="1696720"/>
                </a:lnTo>
                <a:lnTo>
                  <a:pt x="1328420" y="1709419"/>
                </a:lnTo>
                <a:lnTo>
                  <a:pt x="1346729" y="1709419"/>
                </a:lnTo>
                <a:lnTo>
                  <a:pt x="1334034" y="1696720"/>
                </a:lnTo>
                <a:close/>
              </a:path>
              <a:path w="2207895" h="2570479">
                <a:moveTo>
                  <a:pt x="1346729" y="1709419"/>
                </a:moveTo>
                <a:lnTo>
                  <a:pt x="1328420" y="1709419"/>
                </a:lnTo>
                <a:lnTo>
                  <a:pt x="1332230" y="1713229"/>
                </a:lnTo>
                <a:lnTo>
                  <a:pt x="1350537" y="1713229"/>
                </a:lnTo>
                <a:lnTo>
                  <a:pt x="1346729" y="1709419"/>
                </a:lnTo>
                <a:close/>
              </a:path>
              <a:path w="2207895" h="2570479">
                <a:moveTo>
                  <a:pt x="1350537" y="1713229"/>
                </a:moveTo>
                <a:lnTo>
                  <a:pt x="1332230" y="1713229"/>
                </a:lnTo>
                <a:lnTo>
                  <a:pt x="1334770" y="1715769"/>
                </a:lnTo>
                <a:lnTo>
                  <a:pt x="1353076" y="1715769"/>
                </a:lnTo>
                <a:lnTo>
                  <a:pt x="1350537" y="1713229"/>
                </a:lnTo>
                <a:close/>
              </a:path>
              <a:path w="2207895" h="2570479">
                <a:moveTo>
                  <a:pt x="1353076" y="1715770"/>
                </a:moveTo>
                <a:lnTo>
                  <a:pt x="1334770" y="1715770"/>
                </a:lnTo>
                <a:lnTo>
                  <a:pt x="1347470" y="1728469"/>
                </a:lnTo>
                <a:lnTo>
                  <a:pt x="1365771" y="1728469"/>
                </a:lnTo>
                <a:lnTo>
                  <a:pt x="1353076" y="1715770"/>
                </a:lnTo>
                <a:close/>
              </a:path>
              <a:path w="2207895" h="2570479">
                <a:moveTo>
                  <a:pt x="1365771" y="1728470"/>
                </a:moveTo>
                <a:lnTo>
                  <a:pt x="1347470" y="1728470"/>
                </a:lnTo>
                <a:lnTo>
                  <a:pt x="1360170" y="1741169"/>
                </a:lnTo>
                <a:lnTo>
                  <a:pt x="1378465" y="1741169"/>
                </a:lnTo>
                <a:lnTo>
                  <a:pt x="1365771" y="1728470"/>
                </a:lnTo>
                <a:close/>
              </a:path>
              <a:path w="2207895" h="2570479">
                <a:moveTo>
                  <a:pt x="1378465" y="1741170"/>
                </a:moveTo>
                <a:lnTo>
                  <a:pt x="1360170" y="1741170"/>
                </a:lnTo>
                <a:lnTo>
                  <a:pt x="1363980" y="1744979"/>
                </a:lnTo>
                <a:lnTo>
                  <a:pt x="1382274" y="1744979"/>
                </a:lnTo>
                <a:lnTo>
                  <a:pt x="1378465" y="1741170"/>
                </a:lnTo>
                <a:close/>
              </a:path>
              <a:path w="2207895" h="2570479">
                <a:moveTo>
                  <a:pt x="1382274" y="1744979"/>
                </a:moveTo>
                <a:lnTo>
                  <a:pt x="1363980" y="1744979"/>
                </a:lnTo>
                <a:lnTo>
                  <a:pt x="1366520" y="1747519"/>
                </a:lnTo>
                <a:lnTo>
                  <a:pt x="1384813" y="1747519"/>
                </a:lnTo>
                <a:lnTo>
                  <a:pt x="1382274" y="1744979"/>
                </a:lnTo>
                <a:close/>
              </a:path>
              <a:path w="2207895" h="2570479">
                <a:moveTo>
                  <a:pt x="1384813" y="1747519"/>
                </a:moveTo>
                <a:lnTo>
                  <a:pt x="1366520" y="1747519"/>
                </a:lnTo>
                <a:lnTo>
                  <a:pt x="1379220" y="1760219"/>
                </a:lnTo>
                <a:lnTo>
                  <a:pt x="1397507" y="1760219"/>
                </a:lnTo>
                <a:lnTo>
                  <a:pt x="1384813" y="1747519"/>
                </a:lnTo>
                <a:close/>
              </a:path>
              <a:path w="2207895" h="2570479">
                <a:moveTo>
                  <a:pt x="2008114" y="2371090"/>
                </a:moveTo>
                <a:lnTo>
                  <a:pt x="1990090" y="2371090"/>
                </a:lnTo>
                <a:lnTo>
                  <a:pt x="2189480" y="2570479"/>
                </a:lnTo>
                <a:lnTo>
                  <a:pt x="2207418" y="2570479"/>
                </a:lnTo>
                <a:lnTo>
                  <a:pt x="2008114" y="2371090"/>
                </a:lnTo>
                <a:close/>
              </a:path>
              <a:path w="2207895" h="2570479">
                <a:moveTo>
                  <a:pt x="2005575" y="2368549"/>
                </a:moveTo>
                <a:lnTo>
                  <a:pt x="1987550" y="2368549"/>
                </a:lnTo>
                <a:lnTo>
                  <a:pt x="1988820" y="2369819"/>
                </a:lnTo>
                <a:lnTo>
                  <a:pt x="2006845" y="2369819"/>
                </a:lnTo>
                <a:lnTo>
                  <a:pt x="2005575" y="2368549"/>
                </a:lnTo>
                <a:close/>
              </a:path>
              <a:path w="2207895" h="2570479">
                <a:moveTo>
                  <a:pt x="2001767" y="2364739"/>
                </a:moveTo>
                <a:lnTo>
                  <a:pt x="1983739" y="2364739"/>
                </a:lnTo>
                <a:lnTo>
                  <a:pt x="1986279" y="2367279"/>
                </a:lnTo>
                <a:lnTo>
                  <a:pt x="2004306" y="2367279"/>
                </a:lnTo>
                <a:lnTo>
                  <a:pt x="2001767" y="2364739"/>
                </a:lnTo>
                <a:close/>
              </a:path>
              <a:path w="2207895" h="2570479">
                <a:moveTo>
                  <a:pt x="1999228" y="2362199"/>
                </a:moveTo>
                <a:lnTo>
                  <a:pt x="1981200" y="2362199"/>
                </a:lnTo>
                <a:lnTo>
                  <a:pt x="1982470" y="2363469"/>
                </a:lnTo>
                <a:lnTo>
                  <a:pt x="2000497" y="2363469"/>
                </a:lnTo>
                <a:lnTo>
                  <a:pt x="1999228" y="2362199"/>
                </a:lnTo>
                <a:close/>
              </a:path>
              <a:path w="2207895" h="2570479">
                <a:moveTo>
                  <a:pt x="1995419" y="2358389"/>
                </a:moveTo>
                <a:lnTo>
                  <a:pt x="1977389" y="2358389"/>
                </a:lnTo>
                <a:lnTo>
                  <a:pt x="1979930" y="2360929"/>
                </a:lnTo>
                <a:lnTo>
                  <a:pt x="1997958" y="2360929"/>
                </a:lnTo>
                <a:lnTo>
                  <a:pt x="1995419" y="2358389"/>
                </a:lnTo>
                <a:close/>
              </a:path>
              <a:path w="2207895" h="2570479">
                <a:moveTo>
                  <a:pt x="1992881" y="2355849"/>
                </a:moveTo>
                <a:lnTo>
                  <a:pt x="1974850" y="2355849"/>
                </a:lnTo>
                <a:lnTo>
                  <a:pt x="1976120" y="2357119"/>
                </a:lnTo>
                <a:lnTo>
                  <a:pt x="1994150" y="2357119"/>
                </a:lnTo>
                <a:lnTo>
                  <a:pt x="1992881" y="2355849"/>
                </a:lnTo>
                <a:close/>
              </a:path>
              <a:path w="2207895" h="2570479">
                <a:moveTo>
                  <a:pt x="1989072" y="2352039"/>
                </a:moveTo>
                <a:lnTo>
                  <a:pt x="1971039" y="2352039"/>
                </a:lnTo>
                <a:lnTo>
                  <a:pt x="1973580" y="2354579"/>
                </a:lnTo>
                <a:lnTo>
                  <a:pt x="1991611" y="2354579"/>
                </a:lnTo>
                <a:lnTo>
                  <a:pt x="1989072" y="2352039"/>
                </a:lnTo>
                <a:close/>
              </a:path>
              <a:path w="2207895" h="2570479">
                <a:moveTo>
                  <a:pt x="1986533" y="2349499"/>
                </a:moveTo>
                <a:lnTo>
                  <a:pt x="1968500" y="2349499"/>
                </a:lnTo>
                <a:lnTo>
                  <a:pt x="1969770" y="2350769"/>
                </a:lnTo>
                <a:lnTo>
                  <a:pt x="1987803" y="2350769"/>
                </a:lnTo>
                <a:lnTo>
                  <a:pt x="1986533" y="2349499"/>
                </a:lnTo>
                <a:close/>
              </a:path>
              <a:path w="2207895" h="2570479">
                <a:moveTo>
                  <a:pt x="1982725" y="2345689"/>
                </a:moveTo>
                <a:lnTo>
                  <a:pt x="1964689" y="2345689"/>
                </a:lnTo>
                <a:lnTo>
                  <a:pt x="1967230" y="2348229"/>
                </a:lnTo>
                <a:lnTo>
                  <a:pt x="1985264" y="2348229"/>
                </a:lnTo>
                <a:lnTo>
                  <a:pt x="1982725" y="2345689"/>
                </a:lnTo>
                <a:close/>
              </a:path>
              <a:path w="2207895" h="2570479">
                <a:moveTo>
                  <a:pt x="1980186" y="2343149"/>
                </a:moveTo>
                <a:lnTo>
                  <a:pt x="1962150" y="2343149"/>
                </a:lnTo>
                <a:lnTo>
                  <a:pt x="1963420" y="2344419"/>
                </a:lnTo>
                <a:lnTo>
                  <a:pt x="1981455" y="2344419"/>
                </a:lnTo>
                <a:lnTo>
                  <a:pt x="1980186" y="2343149"/>
                </a:lnTo>
                <a:close/>
              </a:path>
              <a:path w="2207895" h="2570479">
                <a:moveTo>
                  <a:pt x="1976378" y="2339339"/>
                </a:moveTo>
                <a:lnTo>
                  <a:pt x="1958339" y="2339339"/>
                </a:lnTo>
                <a:lnTo>
                  <a:pt x="1960880" y="2341879"/>
                </a:lnTo>
                <a:lnTo>
                  <a:pt x="1978917" y="2341879"/>
                </a:lnTo>
                <a:lnTo>
                  <a:pt x="1976378" y="2339339"/>
                </a:lnTo>
                <a:close/>
              </a:path>
              <a:path w="2207895" h="2570479">
                <a:moveTo>
                  <a:pt x="1973839" y="2336799"/>
                </a:moveTo>
                <a:lnTo>
                  <a:pt x="1955800" y="2336799"/>
                </a:lnTo>
                <a:lnTo>
                  <a:pt x="1957070" y="2338069"/>
                </a:lnTo>
                <a:lnTo>
                  <a:pt x="1975108" y="2338069"/>
                </a:lnTo>
                <a:lnTo>
                  <a:pt x="1973839" y="2336799"/>
                </a:lnTo>
                <a:close/>
              </a:path>
              <a:path w="2207895" h="2570479">
                <a:moveTo>
                  <a:pt x="1970030" y="2332989"/>
                </a:moveTo>
                <a:lnTo>
                  <a:pt x="1951989" y="2332989"/>
                </a:lnTo>
                <a:lnTo>
                  <a:pt x="1954530" y="2335529"/>
                </a:lnTo>
                <a:lnTo>
                  <a:pt x="1972569" y="2335529"/>
                </a:lnTo>
                <a:lnTo>
                  <a:pt x="1970030" y="2332989"/>
                </a:lnTo>
                <a:close/>
              </a:path>
              <a:path w="2207895" h="2570479">
                <a:moveTo>
                  <a:pt x="1967491" y="2330449"/>
                </a:moveTo>
                <a:lnTo>
                  <a:pt x="1949450" y="2330449"/>
                </a:lnTo>
                <a:lnTo>
                  <a:pt x="1950720" y="2331719"/>
                </a:lnTo>
                <a:lnTo>
                  <a:pt x="1968761" y="2331719"/>
                </a:lnTo>
                <a:lnTo>
                  <a:pt x="1967491" y="2330449"/>
                </a:lnTo>
                <a:close/>
              </a:path>
              <a:path w="2207895" h="2570479">
                <a:moveTo>
                  <a:pt x="1963683" y="2326639"/>
                </a:moveTo>
                <a:lnTo>
                  <a:pt x="1945639" y="2326639"/>
                </a:lnTo>
                <a:lnTo>
                  <a:pt x="1948180" y="2329179"/>
                </a:lnTo>
                <a:lnTo>
                  <a:pt x="1966222" y="2329179"/>
                </a:lnTo>
                <a:lnTo>
                  <a:pt x="1963683" y="2326639"/>
                </a:lnTo>
                <a:close/>
              </a:path>
              <a:path w="2207895" h="2570479">
                <a:moveTo>
                  <a:pt x="1961144" y="2324099"/>
                </a:moveTo>
                <a:lnTo>
                  <a:pt x="1943100" y="2324099"/>
                </a:lnTo>
                <a:lnTo>
                  <a:pt x="1944370" y="2325369"/>
                </a:lnTo>
                <a:lnTo>
                  <a:pt x="1962414" y="2325369"/>
                </a:lnTo>
                <a:lnTo>
                  <a:pt x="1961144" y="2324099"/>
                </a:lnTo>
                <a:close/>
              </a:path>
              <a:path w="2207895" h="2570479">
                <a:moveTo>
                  <a:pt x="1957336" y="2320289"/>
                </a:moveTo>
                <a:lnTo>
                  <a:pt x="1939289" y="2320289"/>
                </a:lnTo>
                <a:lnTo>
                  <a:pt x="1941830" y="2322829"/>
                </a:lnTo>
                <a:lnTo>
                  <a:pt x="1959875" y="2322829"/>
                </a:lnTo>
                <a:lnTo>
                  <a:pt x="1957336" y="2320289"/>
                </a:lnTo>
                <a:close/>
              </a:path>
              <a:path w="2207895" h="2570479">
                <a:moveTo>
                  <a:pt x="1954797" y="2317749"/>
                </a:moveTo>
                <a:lnTo>
                  <a:pt x="1936750" y="2317749"/>
                </a:lnTo>
                <a:lnTo>
                  <a:pt x="1938020" y="2319019"/>
                </a:lnTo>
                <a:lnTo>
                  <a:pt x="1956066" y="2319019"/>
                </a:lnTo>
                <a:lnTo>
                  <a:pt x="1954797" y="2317749"/>
                </a:lnTo>
                <a:close/>
              </a:path>
              <a:path w="2207895" h="2570479">
                <a:moveTo>
                  <a:pt x="1950989" y="2313939"/>
                </a:moveTo>
                <a:lnTo>
                  <a:pt x="1932939" y="2313939"/>
                </a:lnTo>
                <a:lnTo>
                  <a:pt x="1935480" y="2316479"/>
                </a:lnTo>
                <a:lnTo>
                  <a:pt x="1953528" y="2316479"/>
                </a:lnTo>
                <a:lnTo>
                  <a:pt x="1950989" y="2313939"/>
                </a:lnTo>
                <a:close/>
              </a:path>
              <a:path w="2207895" h="2570479">
                <a:moveTo>
                  <a:pt x="1948450" y="2311399"/>
                </a:moveTo>
                <a:lnTo>
                  <a:pt x="1930400" y="2311399"/>
                </a:lnTo>
                <a:lnTo>
                  <a:pt x="1931670" y="2312669"/>
                </a:lnTo>
                <a:lnTo>
                  <a:pt x="1949719" y="2312669"/>
                </a:lnTo>
                <a:lnTo>
                  <a:pt x="1948450" y="2311399"/>
                </a:lnTo>
                <a:close/>
              </a:path>
              <a:path w="2207895" h="2570479">
                <a:moveTo>
                  <a:pt x="1944641" y="2307589"/>
                </a:moveTo>
                <a:lnTo>
                  <a:pt x="1926589" y="2307589"/>
                </a:lnTo>
                <a:lnTo>
                  <a:pt x="1929130" y="2310129"/>
                </a:lnTo>
                <a:lnTo>
                  <a:pt x="1947180" y="2310129"/>
                </a:lnTo>
                <a:lnTo>
                  <a:pt x="1944641" y="2307589"/>
                </a:lnTo>
                <a:close/>
              </a:path>
              <a:path w="2207895" h="2570479">
                <a:moveTo>
                  <a:pt x="1942102" y="2305049"/>
                </a:moveTo>
                <a:lnTo>
                  <a:pt x="1924050" y="2305049"/>
                </a:lnTo>
                <a:lnTo>
                  <a:pt x="1925320" y="2306319"/>
                </a:lnTo>
                <a:lnTo>
                  <a:pt x="1943372" y="2306319"/>
                </a:lnTo>
                <a:lnTo>
                  <a:pt x="1942102" y="2305049"/>
                </a:lnTo>
                <a:close/>
              </a:path>
              <a:path w="2207895" h="2570479">
                <a:moveTo>
                  <a:pt x="1938294" y="2301239"/>
                </a:moveTo>
                <a:lnTo>
                  <a:pt x="1920239" y="2301239"/>
                </a:lnTo>
                <a:lnTo>
                  <a:pt x="1922780" y="2303779"/>
                </a:lnTo>
                <a:lnTo>
                  <a:pt x="1940833" y="2303779"/>
                </a:lnTo>
                <a:lnTo>
                  <a:pt x="1938294" y="2301239"/>
                </a:lnTo>
                <a:close/>
              </a:path>
              <a:path w="2207895" h="2570479">
                <a:moveTo>
                  <a:pt x="1935755" y="2298699"/>
                </a:moveTo>
                <a:lnTo>
                  <a:pt x="1917700" y="2298699"/>
                </a:lnTo>
                <a:lnTo>
                  <a:pt x="1918970" y="2299969"/>
                </a:lnTo>
                <a:lnTo>
                  <a:pt x="1937025" y="2299969"/>
                </a:lnTo>
                <a:lnTo>
                  <a:pt x="1935755" y="2298699"/>
                </a:lnTo>
                <a:close/>
              </a:path>
              <a:path w="2207895" h="2570479">
                <a:moveTo>
                  <a:pt x="1931947" y="2294889"/>
                </a:moveTo>
                <a:lnTo>
                  <a:pt x="1913889" y="2294889"/>
                </a:lnTo>
                <a:lnTo>
                  <a:pt x="1916430" y="2297429"/>
                </a:lnTo>
                <a:lnTo>
                  <a:pt x="1934486" y="2297429"/>
                </a:lnTo>
                <a:lnTo>
                  <a:pt x="1931947" y="2294889"/>
                </a:lnTo>
                <a:close/>
              </a:path>
              <a:path w="2207895" h="2570479">
                <a:moveTo>
                  <a:pt x="1929408" y="2292349"/>
                </a:moveTo>
                <a:lnTo>
                  <a:pt x="1911350" y="2292349"/>
                </a:lnTo>
                <a:lnTo>
                  <a:pt x="1912620" y="2293619"/>
                </a:lnTo>
                <a:lnTo>
                  <a:pt x="1930677" y="2293619"/>
                </a:lnTo>
                <a:lnTo>
                  <a:pt x="1929408" y="2292349"/>
                </a:lnTo>
                <a:close/>
              </a:path>
              <a:path w="2207895" h="2570479">
                <a:moveTo>
                  <a:pt x="1925600" y="2288539"/>
                </a:moveTo>
                <a:lnTo>
                  <a:pt x="1907540" y="2288539"/>
                </a:lnTo>
                <a:lnTo>
                  <a:pt x="1910080" y="2291079"/>
                </a:lnTo>
                <a:lnTo>
                  <a:pt x="1928138" y="2291079"/>
                </a:lnTo>
                <a:lnTo>
                  <a:pt x="1925600" y="2288539"/>
                </a:lnTo>
                <a:close/>
              </a:path>
              <a:path w="2207895" h="2570479">
                <a:moveTo>
                  <a:pt x="1923061" y="2285999"/>
                </a:moveTo>
                <a:lnTo>
                  <a:pt x="1905000" y="2285999"/>
                </a:lnTo>
                <a:lnTo>
                  <a:pt x="1906270" y="2287269"/>
                </a:lnTo>
                <a:lnTo>
                  <a:pt x="1924330" y="2287269"/>
                </a:lnTo>
                <a:lnTo>
                  <a:pt x="1923061" y="2285999"/>
                </a:lnTo>
                <a:close/>
              </a:path>
              <a:path w="2207895" h="2570479">
                <a:moveTo>
                  <a:pt x="1919252" y="2282189"/>
                </a:moveTo>
                <a:lnTo>
                  <a:pt x="1901190" y="2282189"/>
                </a:lnTo>
                <a:lnTo>
                  <a:pt x="1903730" y="2284729"/>
                </a:lnTo>
                <a:lnTo>
                  <a:pt x="1921791" y="2284729"/>
                </a:lnTo>
                <a:lnTo>
                  <a:pt x="1919252" y="2282189"/>
                </a:lnTo>
                <a:close/>
              </a:path>
              <a:path w="2207895" h="2570479">
                <a:moveTo>
                  <a:pt x="1916713" y="2279649"/>
                </a:moveTo>
                <a:lnTo>
                  <a:pt x="1898650" y="2279649"/>
                </a:lnTo>
                <a:lnTo>
                  <a:pt x="1899920" y="2280919"/>
                </a:lnTo>
                <a:lnTo>
                  <a:pt x="1917983" y="2280919"/>
                </a:lnTo>
                <a:lnTo>
                  <a:pt x="1916713" y="2279649"/>
                </a:lnTo>
                <a:close/>
              </a:path>
              <a:path w="2207895" h="2570479">
                <a:moveTo>
                  <a:pt x="1910366" y="2273300"/>
                </a:moveTo>
                <a:lnTo>
                  <a:pt x="1892300" y="2273300"/>
                </a:lnTo>
                <a:lnTo>
                  <a:pt x="1897380" y="2278379"/>
                </a:lnTo>
                <a:lnTo>
                  <a:pt x="1915444" y="2278379"/>
                </a:lnTo>
                <a:lnTo>
                  <a:pt x="1910366" y="2273300"/>
                </a:lnTo>
                <a:close/>
              </a:path>
              <a:path w="2207895" h="2570479">
                <a:moveTo>
                  <a:pt x="1906558" y="2269489"/>
                </a:moveTo>
                <a:lnTo>
                  <a:pt x="1888490" y="2269489"/>
                </a:lnTo>
                <a:lnTo>
                  <a:pt x="1891030" y="2272029"/>
                </a:lnTo>
                <a:lnTo>
                  <a:pt x="1909097" y="2272029"/>
                </a:lnTo>
                <a:lnTo>
                  <a:pt x="1906558" y="2269489"/>
                </a:lnTo>
                <a:close/>
              </a:path>
              <a:path w="2207895" h="2570479">
                <a:moveTo>
                  <a:pt x="1904019" y="2266949"/>
                </a:moveTo>
                <a:lnTo>
                  <a:pt x="1885950" y="2266949"/>
                </a:lnTo>
                <a:lnTo>
                  <a:pt x="1887220" y="2268219"/>
                </a:lnTo>
                <a:lnTo>
                  <a:pt x="1905288" y="2268219"/>
                </a:lnTo>
                <a:lnTo>
                  <a:pt x="1904019" y="2266949"/>
                </a:lnTo>
                <a:close/>
              </a:path>
              <a:path w="2207895" h="2570479">
                <a:moveTo>
                  <a:pt x="1900210" y="2263139"/>
                </a:moveTo>
                <a:lnTo>
                  <a:pt x="1882139" y="2263139"/>
                </a:lnTo>
                <a:lnTo>
                  <a:pt x="1884680" y="2265679"/>
                </a:lnTo>
                <a:lnTo>
                  <a:pt x="1902749" y="2265679"/>
                </a:lnTo>
                <a:lnTo>
                  <a:pt x="1900210" y="2263139"/>
                </a:lnTo>
                <a:close/>
              </a:path>
              <a:path w="2207895" h="2570479">
                <a:moveTo>
                  <a:pt x="1897672" y="2260599"/>
                </a:moveTo>
                <a:lnTo>
                  <a:pt x="1879600" y="2260599"/>
                </a:lnTo>
                <a:lnTo>
                  <a:pt x="1880870" y="2261869"/>
                </a:lnTo>
                <a:lnTo>
                  <a:pt x="1898941" y="2261869"/>
                </a:lnTo>
                <a:lnTo>
                  <a:pt x="1897672" y="2260599"/>
                </a:lnTo>
                <a:close/>
              </a:path>
              <a:path w="2207895" h="2570479">
                <a:moveTo>
                  <a:pt x="1893863" y="2256789"/>
                </a:moveTo>
                <a:lnTo>
                  <a:pt x="1875789" y="2256789"/>
                </a:lnTo>
                <a:lnTo>
                  <a:pt x="1878330" y="2259329"/>
                </a:lnTo>
                <a:lnTo>
                  <a:pt x="1896402" y="2259329"/>
                </a:lnTo>
                <a:lnTo>
                  <a:pt x="1893863" y="2256789"/>
                </a:lnTo>
                <a:close/>
              </a:path>
              <a:path w="2207895" h="2570479">
                <a:moveTo>
                  <a:pt x="1891324" y="2254249"/>
                </a:moveTo>
                <a:lnTo>
                  <a:pt x="1873250" y="2254249"/>
                </a:lnTo>
                <a:lnTo>
                  <a:pt x="1874520" y="2255519"/>
                </a:lnTo>
                <a:lnTo>
                  <a:pt x="1892594" y="2255519"/>
                </a:lnTo>
                <a:lnTo>
                  <a:pt x="1891324" y="2254249"/>
                </a:lnTo>
                <a:close/>
              </a:path>
              <a:path w="2207895" h="2570479">
                <a:moveTo>
                  <a:pt x="1887516" y="2250439"/>
                </a:moveTo>
                <a:lnTo>
                  <a:pt x="1869440" y="2250439"/>
                </a:lnTo>
                <a:lnTo>
                  <a:pt x="1871980" y="2252979"/>
                </a:lnTo>
                <a:lnTo>
                  <a:pt x="1890055" y="2252979"/>
                </a:lnTo>
                <a:lnTo>
                  <a:pt x="1887516" y="2250439"/>
                </a:lnTo>
                <a:close/>
              </a:path>
              <a:path w="2207895" h="2570479">
                <a:moveTo>
                  <a:pt x="1884977" y="2247899"/>
                </a:moveTo>
                <a:lnTo>
                  <a:pt x="1866900" y="2247899"/>
                </a:lnTo>
                <a:lnTo>
                  <a:pt x="1868170" y="2249169"/>
                </a:lnTo>
                <a:lnTo>
                  <a:pt x="1886246" y="2249169"/>
                </a:lnTo>
                <a:lnTo>
                  <a:pt x="1884977" y="2247899"/>
                </a:lnTo>
                <a:close/>
              </a:path>
              <a:path w="2207895" h="2570479">
                <a:moveTo>
                  <a:pt x="1881169" y="2244089"/>
                </a:moveTo>
                <a:lnTo>
                  <a:pt x="1863089" y="2244089"/>
                </a:lnTo>
                <a:lnTo>
                  <a:pt x="1865630" y="2246629"/>
                </a:lnTo>
                <a:lnTo>
                  <a:pt x="1883708" y="2246629"/>
                </a:lnTo>
                <a:lnTo>
                  <a:pt x="1881169" y="2244089"/>
                </a:lnTo>
                <a:close/>
              </a:path>
              <a:path w="2207895" h="2570479">
                <a:moveTo>
                  <a:pt x="1878630" y="2241549"/>
                </a:moveTo>
                <a:lnTo>
                  <a:pt x="1860550" y="2241549"/>
                </a:lnTo>
                <a:lnTo>
                  <a:pt x="1861820" y="2242819"/>
                </a:lnTo>
                <a:lnTo>
                  <a:pt x="1879899" y="2242819"/>
                </a:lnTo>
                <a:lnTo>
                  <a:pt x="1878630" y="2241549"/>
                </a:lnTo>
                <a:close/>
              </a:path>
              <a:path w="2207895" h="2570479">
                <a:moveTo>
                  <a:pt x="1874821" y="2237739"/>
                </a:moveTo>
                <a:lnTo>
                  <a:pt x="1856740" y="2237739"/>
                </a:lnTo>
                <a:lnTo>
                  <a:pt x="1859280" y="2240279"/>
                </a:lnTo>
                <a:lnTo>
                  <a:pt x="1877360" y="2240279"/>
                </a:lnTo>
                <a:lnTo>
                  <a:pt x="1874821" y="2237739"/>
                </a:lnTo>
                <a:close/>
              </a:path>
              <a:path w="2207895" h="2570479">
                <a:moveTo>
                  <a:pt x="1872283" y="2235199"/>
                </a:moveTo>
                <a:lnTo>
                  <a:pt x="1854200" y="2235199"/>
                </a:lnTo>
                <a:lnTo>
                  <a:pt x="1855470" y="2236469"/>
                </a:lnTo>
                <a:lnTo>
                  <a:pt x="1873552" y="2236469"/>
                </a:lnTo>
                <a:lnTo>
                  <a:pt x="1872283" y="2235199"/>
                </a:lnTo>
                <a:close/>
              </a:path>
              <a:path w="2207895" h="2570479">
                <a:moveTo>
                  <a:pt x="1868474" y="2231390"/>
                </a:moveTo>
                <a:lnTo>
                  <a:pt x="1850390" y="2231390"/>
                </a:lnTo>
                <a:lnTo>
                  <a:pt x="1852930" y="2233929"/>
                </a:lnTo>
                <a:lnTo>
                  <a:pt x="1871013" y="2233929"/>
                </a:lnTo>
                <a:lnTo>
                  <a:pt x="1868474" y="2231390"/>
                </a:lnTo>
                <a:close/>
              </a:path>
              <a:path w="2207895" h="2570479">
                <a:moveTo>
                  <a:pt x="1865935" y="2228849"/>
                </a:moveTo>
                <a:lnTo>
                  <a:pt x="1847850" y="2228849"/>
                </a:lnTo>
                <a:lnTo>
                  <a:pt x="1849120" y="2230119"/>
                </a:lnTo>
                <a:lnTo>
                  <a:pt x="1867205" y="2230119"/>
                </a:lnTo>
                <a:lnTo>
                  <a:pt x="1865935" y="2228849"/>
                </a:lnTo>
                <a:close/>
              </a:path>
              <a:path w="2207895" h="2570479">
                <a:moveTo>
                  <a:pt x="1862127" y="2225039"/>
                </a:moveTo>
                <a:lnTo>
                  <a:pt x="1844040" y="2225039"/>
                </a:lnTo>
                <a:lnTo>
                  <a:pt x="1846580" y="2227579"/>
                </a:lnTo>
                <a:lnTo>
                  <a:pt x="1864666" y="2227579"/>
                </a:lnTo>
                <a:lnTo>
                  <a:pt x="1862127" y="2225039"/>
                </a:lnTo>
                <a:close/>
              </a:path>
              <a:path w="2207895" h="2570479">
                <a:moveTo>
                  <a:pt x="1859588" y="2222499"/>
                </a:moveTo>
                <a:lnTo>
                  <a:pt x="1841500" y="2222499"/>
                </a:lnTo>
                <a:lnTo>
                  <a:pt x="1842770" y="2223769"/>
                </a:lnTo>
                <a:lnTo>
                  <a:pt x="1860857" y="2223769"/>
                </a:lnTo>
                <a:lnTo>
                  <a:pt x="1859588" y="2222499"/>
                </a:lnTo>
                <a:close/>
              </a:path>
              <a:path w="2207895" h="2570479">
                <a:moveTo>
                  <a:pt x="1855780" y="2218690"/>
                </a:moveTo>
                <a:lnTo>
                  <a:pt x="1837690" y="2218690"/>
                </a:lnTo>
                <a:lnTo>
                  <a:pt x="1840230" y="2221229"/>
                </a:lnTo>
                <a:lnTo>
                  <a:pt x="1858319" y="2221229"/>
                </a:lnTo>
                <a:lnTo>
                  <a:pt x="1855780" y="2218690"/>
                </a:lnTo>
                <a:close/>
              </a:path>
              <a:path w="2207895" h="2570479">
                <a:moveTo>
                  <a:pt x="1853241" y="2216149"/>
                </a:moveTo>
                <a:lnTo>
                  <a:pt x="1835150" y="2216149"/>
                </a:lnTo>
                <a:lnTo>
                  <a:pt x="1836420" y="2217419"/>
                </a:lnTo>
                <a:lnTo>
                  <a:pt x="1854510" y="2217419"/>
                </a:lnTo>
                <a:lnTo>
                  <a:pt x="1853241" y="2216149"/>
                </a:lnTo>
                <a:close/>
              </a:path>
              <a:path w="2207895" h="2570479">
                <a:moveTo>
                  <a:pt x="1846893" y="2209799"/>
                </a:moveTo>
                <a:lnTo>
                  <a:pt x="1828800" y="2209799"/>
                </a:lnTo>
                <a:lnTo>
                  <a:pt x="1833880" y="2214879"/>
                </a:lnTo>
                <a:lnTo>
                  <a:pt x="1851971" y="2214879"/>
                </a:lnTo>
                <a:lnTo>
                  <a:pt x="1846893" y="2209799"/>
                </a:lnTo>
                <a:close/>
              </a:path>
              <a:path w="2207895" h="2570479">
                <a:moveTo>
                  <a:pt x="1840546" y="2203449"/>
                </a:moveTo>
                <a:lnTo>
                  <a:pt x="1822449" y="2203449"/>
                </a:lnTo>
                <a:lnTo>
                  <a:pt x="1827530" y="2208529"/>
                </a:lnTo>
                <a:lnTo>
                  <a:pt x="1845624" y="2208529"/>
                </a:lnTo>
                <a:lnTo>
                  <a:pt x="1840546" y="2203449"/>
                </a:lnTo>
                <a:close/>
              </a:path>
              <a:path w="2207895" h="2570479">
                <a:moveTo>
                  <a:pt x="1834199" y="2197099"/>
                </a:moveTo>
                <a:lnTo>
                  <a:pt x="1816100" y="2197099"/>
                </a:lnTo>
                <a:lnTo>
                  <a:pt x="1821180" y="2202179"/>
                </a:lnTo>
                <a:lnTo>
                  <a:pt x="1839277" y="2202179"/>
                </a:lnTo>
                <a:lnTo>
                  <a:pt x="1834199" y="2197099"/>
                </a:lnTo>
                <a:close/>
              </a:path>
              <a:path w="2207895" h="2570479">
                <a:moveTo>
                  <a:pt x="1827852" y="2190749"/>
                </a:moveTo>
                <a:lnTo>
                  <a:pt x="1809750" y="2190749"/>
                </a:lnTo>
                <a:lnTo>
                  <a:pt x="1814830" y="2195829"/>
                </a:lnTo>
                <a:lnTo>
                  <a:pt x="1832929" y="2195829"/>
                </a:lnTo>
                <a:lnTo>
                  <a:pt x="1827852" y="2190749"/>
                </a:lnTo>
                <a:close/>
              </a:path>
              <a:path w="2207895" h="2570479">
                <a:moveTo>
                  <a:pt x="1821504" y="2184399"/>
                </a:moveTo>
                <a:lnTo>
                  <a:pt x="1803399" y="2184399"/>
                </a:lnTo>
                <a:lnTo>
                  <a:pt x="1808480" y="2189480"/>
                </a:lnTo>
                <a:lnTo>
                  <a:pt x="1826582" y="2189480"/>
                </a:lnTo>
                <a:lnTo>
                  <a:pt x="1821504" y="2184399"/>
                </a:lnTo>
                <a:close/>
              </a:path>
              <a:path w="2207895" h="2570479">
                <a:moveTo>
                  <a:pt x="1815157" y="2178049"/>
                </a:moveTo>
                <a:lnTo>
                  <a:pt x="1797050" y="2178049"/>
                </a:lnTo>
                <a:lnTo>
                  <a:pt x="1802130" y="2183129"/>
                </a:lnTo>
                <a:lnTo>
                  <a:pt x="1820235" y="2183129"/>
                </a:lnTo>
                <a:lnTo>
                  <a:pt x="1815157" y="2178049"/>
                </a:lnTo>
                <a:close/>
              </a:path>
              <a:path w="2207895" h="2570479">
                <a:moveTo>
                  <a:pt x="1808810" y="2171699"/>
                </a:moveTo>
                <a:lnTo>
                  <a:pt x="1790699" y="2171699"/>
                </a:lnTo>
                <a:lnTo>
                  <a:pt x="1795780" y="2176779"/>
                </a:lnTo>
                <a:lnTo>
                  <a:pt x="1813888" y="2176779"/>
                </a:lnTo>
                <a:lnTo>
                  <a:pt x="1808810" y="2171699"/>
                </a:lnTo>
                <a:close/>
              </a:path>
              <a:path w="2207895" h="2570479">
                <a:moveTo>
                  <a:pt x="1803732" y="2166619"/>
                </a:moveTo>
                <a:lnTo>
                  <a:pt x="1785620" y="2166619"/>
                </a:lnTo>
                <a:lnTo>
                  <a:pt x="1789430" y="2170429"/>
                </a:lnTo>
                <a:lnTo>
                  <a:pt x="1807540" y="2170429"/>
                </a:lnTo>
                <a:lnTo>
                  <a:pt x="1803732" y="2166619"/>
                </a:lnTo>
                <a:close/>
              </a:path>
              <a:path w="2207895" h="2570479">
                <a:moveTo>
                  <a:pt x="1797385" y="2160269"/>
                </a:moveTo>
                <a:lnTo>
                  <a:pt x="1779270" y="2160269"/>
                </a:lnTo>
                <a:lnTo>
                  <a:pt x="1784350" y="2165349"/>
                </a:lnTo>
                <a:lnTo>
                  <a:pt x="1802463" y="2165349"/>
                </a:lnTo>
                <a:lnTo>
                  <a:pt x="1797385" y="2160269"/>
                </a:lnTo>
                <a:close/>
              </a:path>
              <a:path w="2207895" h="2570479">
                <a:moveTo>
                  <a:pt x="1791038" y="2153919"/>
                </a:moveTo>
                <a:lnTo>
                  <a:pt x="1772920" y="2153919"/>
                </a:lnTo>
                <a:lnTo>
                  <a:pt x="1778000" y="2158999"/>
                </a:lnTo>
                <a:lnTo>
                  <a:pt x="1796115" y="2158999"/>
                </a:lnTo>
                <a:lnTo>
                  <a:pt x="1791038" y="2153919"/>
                </a:lnTo>
                <a:close/>
              </a:path>
              <a:path w="2207895" h="2570479">
                <a:moveTo>
                  <a:pt x="1784690" y="2147569"/>
                </a:moveTo>
                <a:lnTo>
                  <a:pt x="1766570" y="2147569"/>
                </a:lnTo>
                <a:lnTo>
                  <a:pt x="1771650" y="2152649"/>
                </a:lnTo>
                <a:lnTo>
                  <a:pt x="1789768" y="2152649"/>
                </a:lnTo>
                <a:lnTo>
                  <a:pt x="1784690" y="2147569"/>
                </a:lnTo>
                <a:close/>
              </a:path>
              <a:path w="2207895" h="2570479">
                <a:moveTo>
                  <a:pt x="1778343" y="2141219"/>
                </a:moveTo>
                <a:lnTo>
                  <a:pt x="1760220" y="2141219"/>
                </a:lnTo>
                <a:lnTo>
                  <a:pt x="1765300" y="2146299"/>
                </a:lnTo>
                <a:lnTo>
                  <a:pt x="1783421" y="2146299"/>
                </a:lnTo>
                <a:lnTo>
                  <a:pt x="1778343" y="2141219"/>
                </a:lnTo>
                <a:close/>
              </a:path>
              <a:path w="2207895" h="2570479">
                <a:moveTo>
                  <a:pt x="1771996" y="2134869"/>
                </a:moveTo>
                <a:lnTo>
                  <a:pt x="1753870" y="2134869"/>
                </a:lnTo>
                <a:lnTo>
                  <a:pt x="1758950" y="2139949"/>
                </a:lnTo>
                <a:lnTo>
                  <a:pt x="1777074" y="2139949"/>
                </a:lnTo>
                <a:lnTo>
                  <a:pt x="1771996" y="2134869"/>
                </a:lnTo>
                <a:close/>
              </a:path>
              <a:path w="2207895" h="2570479">
                <a:moveTo>
                  <a:pt x="1765648" y="2128519"/>
                </a:moveTo>
                <a:lnTo>
                  <a:pt x="1747520" y="2128519"/>
                </a:lnTo>
                <a:lnTo>
                  <a:pt x="1752600" y="2133599"/>
                </a:lnTo>
                <a:lnTo>
                  <a:pt x="1770726" y="2133599"/>
                </a:lnTo>
                <a:lnTo>
                  <a:pt x="1765648" y="2128519"/>
                </a:lnTo>
                <a:close/>
              </a:path>
              <a:path w="2207895" h="2570479">
                <a:moveTo>
                  <a:pt x="1759301" y="2122169"/>
                </a:moveTo>
                <a:lnTo>
                  <a:pt x="1741170" y="2122169"/>
                </a:lnTo>
                <a:lnTo>
                  <a:pt x="1746250" y="2127249"/>
                </a:lnTo>
                <a:lnTo>
                  <a:pt x="1764379" y="2127249"/>
                </a:lnTo>
                <a:lnTo>
                  <a:pt x="1759301" y="2122169"/>
                </a:lnTo>
                <a:close/>
              </a:path>
              <a:path w="2207895" h="2570479">
                <a:moveTo>
                  <a:pt x="1752954" y="2115819"/>
                </a:moveTo>
                <a:lnTo>
                  <a:pt x="1734820" y="2115819"/>
                </a:lnTo>
                <a:lnTo>
                  <a:pt x="1739900" y="2120899"/>
                </a:lnTo>
                <a:lnTo>
                  <a:pt x="1758032" y="2120899"/>
                </a:lnTo>
                <a:lnTo>
                  <a:pt x="1752954" y="2115819"/>
                </a:lnTo>
                <a:close/>
              </a:path>
              <a:path w="2207895" h="2570479">
                <a:moveTo>
                  <a:pt x="1746607" y="2109470"/>
                </a:moveTo>
                <a:lnTo>
                  <a:pt x="1728470" y="2109470"/>
                </a:lnTo>
                <a:lnTo>
                  <a:pt x="1733550" y="2114549"/>
                </a:lnTo>
                <a:lnTo>
                  <a:pt x="1751684" y="2114549"/>
                </a:lnTo>
                <a:lnTo>
                  <a:pt x="1746607" y="2109470"/>
                </a:lnTo>
                <a:close/>
              </a:path>
              <a:path w="2207895" h="2570479">
                <a:moveTo>
                  <a:pt x="1740259" y="2103119"/>
                </a:moveTo>
                <a:lnTo>
                  <a:pt x="1722120" y="2103119"/>
                </a:lnTo>
                <a:lnTo>
                  <a:pt x="1727200" y="2108199"/>
                </a:lnTo>
                <a:lnTo>
                  <a:pt x="1745337" y="2108199"/>
                </a:lnTo>
                <a:lnTo>
                  <a:pt x="1740259" y="2103119"/>
                </a:lnTo>
                <a:close/>
              </a:path>
              <a:path w="2207895" h="2570479">
                <a:moveTo>
                  <a:pt x="1733912" y="2096769"/>
                </a:moveTo>
                <a:lnTo>
                  <a:pt x="1715770" y="2096769"/>
                </a:lnTo>
                <a:lnTo>
                  <a:pt x="1720850" y="2101849"/>
                </a:lnTo>
                <a:lnTo>
                  <a:pt x="1738990" y="2101849"/>
                </a:lnTo>
                <a:lnTo>
                  <a:pt x="1733912" y="2096769"/>
                </a:lnTo>
                <a:close/>
              </a:path>
              <a:path w="2207895" h="2570479">
                <a:moveTo>
                  <a:pt x="1727565" y="2090419"/>
                </a:moveTo>
                <a:lnTo>
                  <a:pt x="1709420" y="2090419"/>
                </a:lnTo>
                <a:lnTo>
                  <a:pt x="1714500" y="2095499"/>
                </a:lnTo>
                <a:lnTo>
                  <a:pt x="1732643" y="2095499"/>
                </a:lnTo>
                <a:lnTo>
                  <a:pt x="1727565" y="2090419"/>
                </a:lnTo>
                <a:close/>
              </a:path>
              <a:path w="2207895" h="2570479">
                <a:moveTo>
                  <a:pt x="1721218" y="2084069"/>
                </a:moveTo>
                <a:lnTo>
                  <a:pt x="1703070" y="2084069"/>
                </a:lnTo>
                <a:lnTo>
                  <a:pt x="1708150" y="2089149"/>
                </a:lnTo>
                <a:lnTo>
                  <a:pt x="1726295" y="2089149"/>
                </a:lnTo>
                <a:lnTo>
                  <a:pt x="1721218" y="2084069"/>
                </a:lnTo>
                <a:close/>
              </a:path>
              <a:path w="2207895" h="2570479">
                <a:moveTo>
                  <a:pt x="1714870" y="2077719"/>
                </a:moveTo>
                <a:lnTo>
                  <a:pt x="1696720" y="2077719"/>
                </a:lnTo>
                <a:lnTo>
                  <a:pt x="1701800" y="2082799"/>
                </a:lnTo>
                <a:lnTo>
                  <a:pt x="1719948" y="2082799"/>
                </a:lnTo>
                <a:lnTo>
                  <a:pt x="1714870" y="2077719"/>
                </a:lnTo>
                <a:close/>
              </a:path>
              <a:path w="2207895" h="2570479">
                <a:moveTo>
                  <a:pt x="1708523" y="2071369"/>
                </a:moveTo>
                <a:lnTo>
                  <a:pt x="1690370" y="2071369"/>
                </a:lnTo>
                <a:lnTo>
                  <a:pt x="1695450" y="2076449"/>
                </a:lnTo>
                <a:lnTo>
                  <a:pt x="1713601" y="2076449"/>
                </a:lnTo>
                <a:lnTo>
                  <a:pt x="1708523" y="2071369"/>
                </a:lnTo>
                <a:close/>
              </a:path>
              <a:path w="2207895" h="2570479">
                <a:moveTo>
                  <a:pt x="1702176" y="2065019"/>
                </a:moveTo>
                <a:lnTo>
                  <a:pt x="1684020" y="2065019"/>
                </a:lnTo>
                <a:lnTo>
                  <a:pt x="1689100" y="2070099"/>
                </a:lnTo>
                <a:lnTo>
                  <a:pt x="1707254" y="2070099"/>
                </a:lnTo>
                <a:lnTo>
                  <a:pt x="1702176" y="2065019"/>
                </a:lnTo>
                <a:close/>
              </a:path>
              <a:path w="2207895" h="2570479">
                <a:moveTo>
                  <a:pt x="1695829" y="2058669"/>
                </a:moveTo>
                <a:lnTo>
                  <a:pt x="1677670" y="2058669"/>
                </a:lnTo>
                <a:lnTo>
                  <a:pt x="1682750" y="2063749"/>
                </a:lnTo>
                <a:lnTo>
                  <a:pt x="1700906" y="2063749"/>
                </a:lnTo>
                <a:lnTo>
                  <a:pt x="1695829" y="2058669"/>
                </a:lnTo>
                <a:close/>
              </a:path>
              <a:path w="2207895" h="2570479">
                <a:moveTo>
                  <a:pt x="1689481" y="2052319"/>
                </a:moveTo>
                <a:lnTo>
                  <a:pt x="1671320" y="2052319"/>
                </a:lnTo>
                <a:lnTo>
                  <a:pt x="1676400" y="2057400"/>
                </a:lnTo>
                <a:lnTo>
                  <a:pt x="1694559" y="2057400"/>
                </a:lnTo>
                <a:lnTo>
                  <a:pt x="1689481" y="2052319"/>
                </a:lnTo>
                <a:close/>
              </a:path>
              <a:path w="2207895" h="2570479">
                <a:moveTo>
                  <a:pt x="1683134" y="2045969"/>
                </a:moveTo>
                <a:lnTo>
                  <a:pt x="1664970" y="2045969"/>
                </a:lnTo>
                <a:lnTo>
                  <a:pt x="1670050" y="2051049"/>
                </a:lnTo>
                <a:lnTo>
                  <a:pt x="1688212" y="2051049"/>
                </a:lnTo>
                <a:lnTo>
                  <a:pt x="1683134" y="2045969"/>
                </a:lnTo>
                <a:close/>
              </a:path>
              <a:path w="2207895" h="2570479">
                <a:moveTo>
                  <a:pt x="1676787" y="2039619"/>
                </a:moveTo>
                <a:lnTo>
                  <a:pt x="1658620" y="2039619"/>
                </a:lnTo>
                <a:lnTo>
                  <a:pt x="1663700" y="2044699"/>
                </a:lnTo>
                <a:lnTo>
                  <a:pt x="1681865" y="2044699"/>
                </a:lnTo>
                <a:lnTo>
                  <a:pt x="1676787" y="2039619"/>
                </a:lnTo>
                <a:close/>
              </a:path>
              <a:path w="2207895" h="2570479">
                <a:moveTo>
                  <a:pt x="1670439" y="2033269"/>
                </a:moveTo>
                <a:lnTo>
                  <a:pt x="1652270" y="2033269"/>
                </a:lnTo>
                <a:lnTo>
                  <a:pt x="1657350" y="2038349"/>
                </a:lnTo>
                <a:lnTo>
                  <a:pt x="1675517" y="2038349"/>
                </a:lnTo>
                <a:lnTo>
                  <a:pt x="1670439" y="2033269"/>
                </a:lnTo>
                <a:close/>
              </a:path>
              <a:path w="2207895" h="2570479">
                <a:moveTo>
                  <a:pt x="1664092" y="2026919"/>
                </a:moveTo>
                <a:lnTo>
                  <a:pt x="1645920" y="2026919"/>
                </a:lnTo>
                <a:lnTo>
                  <a:pt x="1651000" y="2031999"/>
                </a:lnTo>
                <a:lnTo>
                  <a:pt x="1669170" y="2031999"/>
                </a:lnTo>
                <a:lnTo>
                  <a:pt x="1664092" y="2026919"/>
                </a:lnTo>
                <a:close/>
              </a:path>
              <a:path w="2207895" h="2570479">
                <a:moveTo>
                  <a:pt x="1657745" y="2020569"/>
                </a:moveTo>
                <a:lnTo>
                  <a:pt x="1639570" y="2020569"/>
                </a:lnTo>
                <a:lnTo>
                  <a:pt x="1644650" y="2025649"/>
                </a:lnTo>
                <a:lnTo>
                  <a:pt x="1662823" y="2025649"/>
                </a:lnTo>
                <a:lnTo>
                  <a:pt x="1657745" y="2020569"/>
                </a:lnTo>
                <a:close/>
              </a:path>
              <a:path w="2207895" h="2570479">
                <a:moveTo>
                  <a:pt x="1651398" y="2014219"/>
                </a:moveTo>
                <a:lnTo>
                  <a:pt x="1633220" y="2014219"/>
                </a:lnTo>
                <a:lnTo>
                  <a:pt x="1638300" y="2019299"/>
                </a:lnTo>
                <a:lnTo>
                  <a:pt x="1656475" y="2019299"/>
                </a:lnTo>
                <a:lnTo>
                  <a:pt x="1651398" y="2014219"/>
                </a:lnTo>
                <a:close/>
              </a:path>
              <a:path w="2207895" h="2570479">
                <a:moveTo>
                  <a:pt x="1645050" y="2007869"/>
                </a:moveTo>
                <a:lnTo>
                  <a:pt x="1626870" y="2007869"/>
                </a:lnTo>
                <a:lnTo>
                  <a:pt x="1631950" y="2012949"/>
                </a:lnTo>
                <a:lnTo>
                  <a:pt x="1650128" y="2012949"/>
                </a:lnTo>
                <a:lnTo>
                  <a:pt x="1645050" y="2007869"/>
                </a:lnTo>
                <a:close/>
              </a:path>
              <a:path w="2207895" h="2570479">
                <a:moveTo>
                  <a:pt x="1638703" y="2001519"/>
                </a:moveTo>
                <a:lnTo>
                  <a:pt x="1620520" y="2001519"/>
                </a:lnTo>
                <a:lnTo>
                  <a:pt x="1625600" y="2006599"/>
                </a:lnTo>
                <a:lnTo>
                  <a:pt x="1643781" y="2006599"/>
                </a:lnTo>
                <a:lnTo>
                  <a:pt x="1638703" y="2001519"/>
                </a:lnTo>
                <a:close/>
              </a:path>
              <a:path w="2207895" h="2570479">
                <a:moveTo>
                  <a:pt x="1632356" y="1995169"/>
                </a:moveTo>
                <a:lnTo>
                  <a:pt x="1614170" y="1995169"/>
                </a:lnTo>
                <a:lnTo>
                  <a:pt x="1619250" y="2000249"/>
                </a:lnTo>
                <a:lnTo>
                  <a:pt x="1637434" y="2000249"/>
                </a:lnTo>
                <a:lnTo>
                  <a:pt x="1632356" y="1995169"/>
                </a:lnTo>
                <a:close/>
              </a:path>
              <a:path w="2207895" h="2570479">
                <a:moveTo>
                  <a:pt x="1626009" y="1988819"/>
                </a:moveTo>
                <a:lnTo>
                  <a:pt x="1607820" y="1988819"/>
                </a:lnTo>
                <a:lnTo>
                  <a:pt x="1612900" y="1993899"/>
                </a:lnTo>
                <a:lnTo>
                  <a:pt x="1631086" y="1993899"/>
                </a:lnTo>
                <a:lnTo>
                  <a:pt x="1626009" y="1988819"/>
                </a:lnTo>
                <a:close/>
              </a:path>
              <a:path w="2207895" h="2570479">
                <a:moveTo>
                  <a:pt x="1619661" y="1982469"/>
                </a:moveTo>
                <a:lnTo>
                  <a:pt x="1601470" y="1982469"/>
                </a:lnTo>
                <a:lnTo>
                  <a:pt x="1606550" y="1987549"/>
                </a:lnTo>
                <a:lnTo>
                  <a:pt x="1624739" y="1987549"/>
                </a:lnTo>
                <a:lnTo>
                  <a:pt x="1619661" y="1982469"/>
                </a:lnTo>
                <a:close/>
              </a:path>
              <a:path w="2207895" h="2570479">
                <a:moveTo>
                  <a:pt x="1613314" y="1976119"/>
                </a:moveTo>
                <a:lnTo>
                  <a:pt x="1595120" y="1976119"/>
                </a:lnTo>
                <a:lnTo>
                  <a:pt x="1600200" y="1981199"/>
                </a:lnTo>
                <a:lnTo>
                  <a:pt x="1618392" y="1981199"/>
                </a:lnTo>
                <a:lnTo>
                  <a:pt x="1613314" y="1976119"/>
                </a:lnTo>
                <a:close/>
              </a:path>
              <a:path w="2207895" h="2570479">
                <a:moveTo>
                  <a:pt x="1606967" y="1969769"/>
                </a:moveTo>
                <a:lnTo>
                  <a:pt x="1588770" y="1969769"/>
                </a:lnTo>
                <a:lnTo>
                  <a:pt x="1593850" y="1974849"/>
                </a:lnTo>
                <a:lnTo>
                  <a:pt x="1612045" y="1974849"/>
                </a:lnTo>
                <a:lnTo>
                  <a:pt x="1606967" y="1969769"/>
                </a:lnTo>
                <a:close/>
              </a:path>
              <a:path w="2207895" h="2570479">
                <a:moveTo>
                  <a:pt x="1398777" y="1761489"/>
                </a:moveTo>
                <a:lnTo>
                  <a:pt x="1380490" y="1761489"/>
                </a:lnTo>
                <a:lnTo>
                  <a:pt x="1587500" y="1968499"/>
                </a:lnTo>
                <a:lnTo>
                  <a:pt x="1605697" y="1968499"/>
                </a:lnTo>
                <a:lnTo>
                  <a:pt x="1398777" y="176148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0" y="4663440"/>
            <a:ext cx="2189480" cy="2189480"/>
          </a:xfrm>
          <a:custGeom>
            <a:avLst/>
            <a:gdLst/>
            <a:ahLst/>
            <a:cxnLst/>
            <a:rect l="l" t="t" r="r" b="b"/>
            <a:pathLst>
              <a:path w="2189480" h="21894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189480" h="2189479">
                <a:moveTo>
                  <a:pt x="6350" y="6349"/>
                </a:moveTo>
                <a:lnTo>
                  <a:pt x="0" y="6349"/>
                </a:lnTo>
                <a:lnTo>
                  <a:pt x="0" y="12699"/>
                </a:lnTo>
                <a:lnTo>
                  <a:pt x="12699" y="12699"/>
                </a:lnTo>
                <a:lnTo>
                  <a:pt x="6350" y="6349"/>
                </a:lnTo>
                <a:close/>
              </a:path>
              <a:path w="2189480" h="2189479">
                <a:moveTo>
                  <a:pt x="12700" y="12699"/>
                </a:moveTo>
                <a:lnTo>
                  <a:pt x="0" y="12699"/>
                </a:lnTo>
                <a:lnTo>
                  <a:pt x="0" y="19218"/>
                </a:lnTo>
                <a:lnTo>
                  <a:pt x="12526" y="31749"/>
                </a:lnTo>
                <a:lnTo>
                  <a:pt x="31750" y="31749"/>
                </a:lnTo>
                <a:lnTo>
                  <a:pt x="12700" y="12699"/>
                </a:lnTo>
                <a:close/>
              </a:path>
              <a:path w="2189480" h="2189479">
                <a:moveTo>
                  <a:pt x="31750" y="31749"/>
                </a:moveTo>
                <a:lnTo>
                  <a:pt x="12526" y="31749"/>
                </a:lnTo>
                <a:lnTo>
                  <a:pt x="18873" y="38099"/>
                </a:lnTo>
                <a:lnTo>
                  <a:pt x="38099" y="38099"/>
                </a:lnTo>
                <a:lnTo>
                  <a:pt x="31750" y="31749"/>
                </a:lnTo>
                <a:close/>
              </a:path>
              <a:path w="2189480" h="2189479">
                <a:moveTo>
                  <a:pt x="38100" y="38099"/>
                </a:moveTo>
                <a:lnTo>
                  <a:pt x="18873" y="38099"/>
                </a:lnTo>
                <a:lnTo>
                  <a:pt x="25220" y="44449"/>
                </a:lnTo>
                <a:lnTo>
                  <a:pt x="44449" y="44449"/>
                </a:lnTo>
                <a:lnTo>
                  <a:pt x="38100" y="38099"/>
                </a:lnTo>
                <a:close/>
              </a:path>
              <a:path w="2189480" h="2189479">
                <a:moveTo>
                  <a:pt x="44450" y="44449"/>
                </a:moveTo>
                <a:lnTo>
                  <a:pt x="25220" y="44449"/>
                </a:lnTo>
                <a:lnTo>
                  <a:pt x="56956" y="76199"/>
                </a:lnTo>
                <a:lnTo>
                  <a:pt x="76200" y="76199"/>
                </a:lnTo>
                <a:lnTo>
                  <a:pt x="44450" y="44449"/>
                </a:lnTo>
                <a:close/>
              </a:path>
              <a:path w="2189480" h="2189479">
                <a:moveTo>
                  <a:pt x="76200" y="76199"/>
                </a:moveTo>
                <a:lnTo>
                  <a:pt x="56956" y="76199"/>
                </a:lnTo>
                <a:lnTo>
                  <a:pt x="63304" y="82549"/>
                </a:lnTo>
                <a:lnTo>
                  <a:pt x="82550" y="82549"/>
                </a:lnTo>
                <a:lnTo>
                  <a:pt x="76200" y="76199"/>
                </a:lnTo>
                <a:close/>
              </a:path>
              <a:path w="2189480" h="2189479">
                <a:moveTo>
                  <a:pt x="82550" y="82549"/>
                </a:moveTo>
                <a:lnTo>
                  <a:pt x="63304" y="82549"/>
                </a:lnTo>
                <a:lnTo>
                  <a:pt x="88693" y="107949"/>
                </a:lnTo>
                <a:lnTo>
                  <a:pt x="107950" y="107949"/>
                </a:lnTo>
                <a:lnTo>
                  <a:pt x="82550" y="82549"/>
                </a:lnTo>
                <a:close/>
              </a:path>
              <a:path w="2189480" h="2189479">
                <a:moveTo>
                  <a:pt x="107950" y="107950"/>
                </a:moveTo>
                <a:lnTo>
                  <a:pt x="88693" y="107950"/>
                </a:lnTo>
                <a:lnTo>
                  <a:pt x="95040" y="114299"/>
                </a:lnTo>
                <a:lnTo>
                  <a:pt x="114300" y="114299"/>
                </a:lnTo>
                <a:lnTo>
                  <a:pt x="107950" y="107950"/>
                </a:lnTo>
                <a:close/>
              </a:path>
              <a:path w="2189480" h="2189479">
                <a:moveTo>
                  <a:pt x="114300" y="114299"/>
                </a:moveTo>
                <a:lnTo>
                  <a:pt x="95040" y="114299"/>
                </a:lnTo>
                <a:lnTo>
                  <a:pt x="101387" y="120649"/>
                </a:lnTo>
                <a:lnTo>
                  <a:pt x="120649" y="120649"/>
                </a:lnTo>
                <a:lnTo>
                  <a:pt x="114300" y="114299"/>
                </a:lnTo>
                <a:close/>
              </a:path>
              <a:path w="2189480" h="2189479">
                <a:moveTo>
                  <a:pt x="120650" y="120649"/>
                </a:moveTo>
                <a:lnTo>
                  <a:pt x="101387" y="120649"/>
                </a:lnTo>
                <a:lnTo>
                  <a:pt x="107735" y="126999"/>
                </a:lnTo>
                <a:lnTo>
                  <a:pt x="126999" y="126999"/>
                </a:lnTo>
                <a:lnTo>
                  <a:pt x="120650" y="120649"/>
                </a:lnTo>
                <a:close/>
              </a:path>
              <a:path w="2189480" h="2189479">
                <a:moveTo>
                  <a:pt x="127000" y="126999"/>
                </a:moveTo>
                <a:lnTo>
                  <a:pt x="107735" y="126999"/>
                </a:lnTo>
                <a:lnTo>
                  <a:pt x="114082" y="133349"/>
                </a:lnTo>
                <a:lnTo>
                  <a:pt x="133350" y="133349"/>
                </a:lnTo>
                <a:lnTo>
                  <a:pt x="127000" y="126999"/>
                </a:lnTo>
                <a:close/>
              </a:path>
              <a:path w="2189480" h="2189479">
                <a:moveTo>
                  <a:pt x="133350" y="133349"/>
                </a:moveTo>
                <a:lnTo>
                  <a:pt x="114082" y="133349"/>
                </a:lnTo>
                <a:lnTo>
                  <a:pt x="120429" y="139699"/>
                </a:lnTo>
                <a:lnTo>
                  <a:pt x="139700" y="139699"/>
                </a:lnTo>
                <a:lnTo>
                  <a:pt x="133350" y="133349"/>
                </a:lnTo>
                <a:close/>
              </a:path>
              <a:path w="2189480" h="2189479">
                <a:moveTo>
                  <a:pt x="139700" y="139700"/>
                </a:moveTo>
                <a:lnTo>
                  <a:pt x="120429" y="139700"/>
                </a:lnTo>
                <a:lnTo>
                  <a:pt x="126776" y="146049"/>
                </a:lnTo>
                <a:lnTo>
                  <a:pt x="146049" y="146049"/>
                </a:lnTo>
                <a:lnTo>
                  <a:pt x="139700" y="139700"/>
                </a:lnTo>
                <a:close/>
              </a:path>
              <a:path w="2189480" h="2189479">
                <a:moveTo>
                  <a:pt x="146050" y="146049"/>
                </a:moveTo>
                <a:lnTo>
                  <a:pt x="126776" y="146049"/>
                </a:lnTo>
                <a:lnTo>
                  <a:pt x="133124" y="152399"/>
                </a:lnTo>
                <a:lnTo>
                  <a:pt x="152400" y="152399"/>
                </a:lnTo>
                <a:lnTo>
                  <a:pt x="146050" y="146049"/>
                </a:lnTo>
                <a:close/>
              </a:path>
              <a:path w="2189480" h="2189479">
                <a:moveTo>
                  <a:pt x="152400" y="152400"/>
                </a:moveTo>
                <a:lnTo>
                  <a:pt x="133124" y="152400"/>
                </a:lnTo>
                <a:lnTo>
                  <a:pt x="139471" y="158749"/>
                </a:lnTo>
                <a:lnTo>
                  <a:pt x="158749" y="158749"/>
                </a:lnTo>
                <a:lnTo>
                  <a:pt x="152400" y="152400"/>
                </a:lnTo>
                <a:close/>
              </a:path>
              <a:path w="2189480" h="2189479">
                <a:moveTo>
                  <a:pt x="158750" y="158750"/>
                </a:moveTo>
                <a:lnTo>
                  <a:pt x="139471" y="158750"/>
                </a:lnTo>
                <a:lnTo>
                  <a:pt x="145818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189480" h="2189479">
                <a:moveTo>
                  <a:pt x="165100" y="165099"/>
                </a:moveTo>
                <a:lnTo>
                  <a:pt x="145818" y="165099"/>
                </a:lnTo>
                <a:lnTo>
                  <a:pt x="152165" y="171449"/>
                </a:lnTo>
                <a:lnTo>
                  <a:pt x="171449" y="171449"/>
                </a:lnTo>
                <a:lnTo>
                  <a:pt x="165100" y="165099"/>
                </a:lnTo>
                <a:close/>
              </a:path>
              <a:path w="2189480" h="2189479">
                <a:moveTo>
                  <a:pt x="171450" y="171449"/>
                </a:moveTo>
                <a:lnTo>
                  <a:pt x="152165" y="171449"/>
                </a:lnTo>
                <a:lnTo>
                  <a:pt x="158513" y="177799"/>
                </a:lnTo>
                <a:lnTo>
                  <a:pt x="177799" y="177799"/>
                </a:lnTo>
                <a:lnTo>
                  <a:pt x="171450" y="171449"/>
                </a:lnTo>
                <a:close/>
              </a:path>
              <a:path w="2189480" h="2189479">
                <a:moveTo>
                  <a:pt x="177800" y="177800"/>
                </a:moveTo>
                <a:lnTo>
                  <a:pt x="158513" y="177800"/>
                </a:lnTo>
                <a:lnTo>
                  <a:pt x="164860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189480" h="2189479">
                <a:moveTo>
                  <a:pt x="184150" y="184150"/>
                </a:moveTo>
                <a:lnTo>
                  <a:pt x="164860" y="184150"/>
                </a:lnTo>
                <a:lnTo>
                  <a:pt x="171207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189480" h="2189479">
                <a:moveTo>
                  <a:pt x="190500" y="190500"/>
                </a:moveTo>
                <a:lnTo>
                  <a:pt x="171207" y="190500"/>
                </a:lnTo>
                <a:lnTo>
                  <a:pt x="177554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189480" h="2189479">
                <a:moveTo>
                  <a:pt x="196850" y="196849"/>
                </a:moveTo>
                <a:lnTo>
                  <a:pt x="177554" y="196849"/>
                </a:lnTo>
                <a:lnTo>
                  <a:pt x="183902" y="203199"/>
                </a:lnTo>
                <a:lnTo>
                  <a:pt x="203199" y="203199"/>
                </a:lnTo>
                <a:lnTo>
                  <a:pt x="196850" y="196849"/>
                </a:lnTo>
                <a:close/>
              </a:path>
              <a:path w="2189480" h="2189479">
                <a:moveTo>
                  <a:pt x="203200" y="203199"/>
                </a:moveTo>
                <a:lnTo>
                  <a:pt x="183902" y="203199"/>
                </a:lnTo>
                <a:lnTo>
                  <a:pt x="190249" y="209549"/>
                </a:lnTo>
                <a:lnTo>
                  <a:pt x="209549" y="209549"/>
                </a:lnTo>
                <a:lnTo>
                  <a:pt x="203200" y="203199"/>
                </a:lnTo>
                <a:close/>
              </a:path>
              <a:path w="2189480" h="2189479">
                <a:moveTo>
                  <a:pt x="209550" y="209549"/>
                </a:moveTo>
                <a:lnTo>
                  <a:pt x="190249" y="209549"/>
                </a:lnTo>
                <a:lnTo>
                  <a:pt x="196596" y="215899"/>
                </a:lnTo>
                <a:lnTo>
                  <a:pt x="215899" y="215899"/>
                </a:lnTo>
                <a:lnTo>
                  <a:pt x="209550" y="209549"/>
                </a:lnTo>
                <a:close/>
              </a:path>
              <a:path w="2189480" h="2189479">
                <a:moveTo>
                  <a:pt x="215900" y="215899"/>
                </a:moveTo>
                <a:lnTo>
                  <a:pt x="196596" y="215899"/>
                </a:lnTo>
                <a:lnTo>
                  <a:pt x="202944" y="222249"/>
                </a:lnTo>
                <a:lnTo>
                  <a:pt x="222249" y="222249"/>
                </a:lnTo>
                <a:lnTo>
                  <a:pt x="215900" y="215899"/>
                </a:lnTo>
                <a:close/>
              </a:path>
              <a:path w="2189480" h="2189479">
                <a:moveTo>
                  <a:pt x="222250" y="222249"/>
                </a:moveTo>
                <a:lnTo>
                  <a:pt x="202944" y="222249"/>
                </a:lnTo>
                <a:lnTo>
                  <a:pt x="209291" y="228599"/>
                </a:lnTo>
                <a:lnTo>
                  <a:pt x="228600" y="228599"/>
                </a:lnTo>
                <a:lnTo>
                  <a:pt x="222250" y="222249"/>
                </a:lnTo>
                <a:close/>
              </a:path>
              <a:path w="2189480" h="2189479">
                <a:moveTo>
                  <a:pt x="228600" y="228600"/>
                </a:moveTo>
                <a:lnTo>
                  <a:pt x="209291" y="228600"/>
                </a:lnTo>
                <a:lnTo>
                  <a:pt x="215638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189480" h="2189479">
                <a:moveTo>
                  <a:pt x="234950" y="234949"/>
                </a:moveTo>
                <a:lnTo>
                  <a:pt x="215638" y="234949"/>
                </a:lnTo>
                <a:lnTo>
                  <a:pt x="221985" y="241299"/>
                </a:lnTo>
                <a:lnTo>
                  <a:pt x="241299" y="241299"/>
                </a:lnTo>
                <a:lnTo>
                  <a:pt x="234950" y="234949"/>
                </a:lnTo>
                <a:close/>
              </a:path>
              <a:path w="2189480" h="2189479">
                <a:moveTo>
                  <a:pt x="241300" y="241300"/>
                </a:moveTo>
                <a:lnTo>
                  <a:pt x="221985" y="241300"/>
                </a:lnTo>
                <a:lnTo>
                  <a:pt x="228333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189480" h="2189479">
                <a:moveTo>
                  <a:pt x="247650" y="247650"/>
                </a:moveTo>
                <a:lnTo>
                  <a:pt x="228333" y="247650"/>
                </a:lnTo>
                <a:lnTo>
                  <a:pt x="234680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189480" h="2189479">
                <a:moveTo>
                  <a:pt x="254000" y="253999"/>
                </a:moveTo>
                <a:lnTo>
                  <a:pt x="234680" y="253999"/>
                </a:lnTo>
                <a:lnTo>
                  <a:pt x="241027" y="260349"/>
                </a:lnTo>
                <a:lnTo>
                  <a:pt x="260349" y="260349"/>
                </a:lnTo>
                <a:lnTo>
                  <a:pt x="254000" y="253999"/>
                </a:lnTo>
                <a:close/>
              </a:path>
              <a:path w="2189480" h="2189479">
                <a:moveTo>
                  <a:pt x="260350" y="260350"/>
                </a:moveTo>
                <a:lnTo>
                  <a:pt x="241027" y="260350"/>
                </a:lnTo>
                <a:lnTo>
                  <a:pt x="247374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189480" h="2189479">
                <a:moveTo>
                  <a:pt x="266700" y="266699"/>
                </a:moveTo>
                <a:lnTo>
                  <a:pt x="247374" y="266699"/>
                </a:lnTo>
                <a:lnTo>
                  <a:pt x="253722" y="273049"/>
                </a:lnTo>
                <a:lnTo>
                  <a:pt x="273050" y="273049"/>
                </a:lnTo>
                <a:lnTo>
                  <a:pt x="266700" y="266699"/>
                </a:lnTo>
                <a:close/>
              </a:path>
              <a:path w="2189480" h="2189479">
                <a:moveTo>
                  <a:pt x="273050" y="273049"/>
                </a:moveTo>
                <a:lnTo>
                  <a:pt x="253722" y="273049"/>
                </a:lnTo>
                <a:lnTo>
                  <a:pt x="260069" y="279399"/>
                </a:lnTo>
                <a:lnTo>
                  <a:pt x="279399" y="279399"/>
                </a:lnTo>
                <a:lnTo>
                  <a:pt x="273050" y="273049"/>
                </a:lnTo>
                <a:close/>
              </a:path>
              <a:path w="2189480" h="2189479">
                <a:moveTo>
                  <a:pt x="279400" y="279400"/>
                </a:moveTo>
                <a:lnTo>
                  <a:pt x="260069" y="279400"/>
                </a:lnTo>
                <a:lnTo>
                  <a:pt x="266416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189480" h="2189479">
                <a:moveTo>
                  <a:pt x="285750" y="285749"/>
                </a:moveTo>
                <a:lnTo>
                  <a:pt x="266416" y="285749"/>
                </a:lnTo>
                <a:lnTo>
                  <a:pt x="272763" y="292099"/>
                </a:lnTo>
                <a:lnTo>
                  <a:pt x="292100" y="292099"/>
                </a:lnTo>
                <a:lnTo>
                  <a:pt x="285750" y="285749"/>
                </a:lnTo>
                <a:close/>
              </a:path>
              <a:path w="2189480" h="2189479">
                <a:moveTo>
                  <a:pt x="292100" y="292099"/>
                </a:moveTo>
                <a:lnTo>
                  <a:pt x="272763" y="292099"/>
                </a:lnTo>
                <a:lnTo>
                  <a:pt x="279111" y="298449"/>
                </a:lnTo>
                <a:lnTo>
                  <a:pt x="298450" y="298449"/>
                </a:lnTo>
                <a:lnTo>
                  <a:pt x="292100" y="292099"/>
                </a:lnTo>
                <a:close/>
              </a:path>
              <a:path w="2189480" h="2189479">
                <a:moveTo>
                  <a:pt x="298450" y="298450"/>
                </a:moveTo>
                <a:lnTo>
                  <a:pt x="279111" y="298450"/>
                </a:lnTo>
                <a:lnTo>
                  <a:pt x="285458" y="304799"/>
                </a:lnTo>
                <a:lnTo>
                  <a:pt x="304800" y="304799"/>
                </a:lnTo>
                <a:lnTo>
                  <a:pt x="298450" y="298450"/>
                </a:lnTo>
                <a:close/>
              </a:path>
              <a:path w="2189480" h="2189479">
                <a:moveTo>
                  <a:pt x="304800" y="304799"/>
                </a:moveTo>
                <a:lnTo>
                  <a:pt x="285458" y="304799"/>
                </a:lnTo>
                <a:lnTo>
                  <a:pt x="291805" y="311149"/>
                </a:lnTo>
                <a:lnTo>
                  <a:pt x="311149" y="311149"/>
                </a:lnTo>
                <a:lnTo>
                  <a:pt x="304800" y="304799"/>
                </a:lnTo>
                <a:close/>
              </a:path>
              <a:path w="2189480" h="2189479">
                <a:moveTo>
                  <a:pt x="311150" y="311149"/>
                </a:moveTo>
                <a:lnTo>
                  <a:pt x="291805" y="311149"/>
                </a:lnTo>
                <a:lnTo>
                  <a:pt x="298153" y="317499"/>
                </a:lnTo>
                <a:lnTo>
                  <a:pt x="317499" y="317499"/>
                </a:lnTo>
                <a:lnTo>
                  <a:pt x="311150" y="311149"/>
                </a:lnTo>
                <a:close/>
              </a:path>
              <a:path w="2189480" h="2189479">
                <a:moveTo>
                  <a:pt x="317500" y="317499"/>
                </a:moveTo>
                <a:lnTo>
                  <a:pt x="298153" y="317499"/>
                </a:lnTo>
                <a:lnTo>
                  <a:pt x="304500" y="323849"/>
                </a:lnTo>
                <a:lnTo>
                  <a:pt x="323850" y="323849"/>
                </a:lnTo>
                <a:lnTo>
                  <a:pt x="317500" y="317499"/>
                </a:lnTo>
                <a:close/>
              </a:path>
              <a:path w="2189480" h="2189479">
                <a:moveTo>
                  <a:pt x="323850" y="323849"/>
                </a:moveTo>
                <a:lnTo>
                  <a:pt x="304500" y="323849"/>
                </a:lnTo>
                <a:lnTo>
                  <a:pt x="310847" y="330199"/>
                </a:lnTo>
                <a:lnTo>
                  <a:pt x="330200" y="330199"/>
                </a:lnTo>
                <a:lnTo>
                  <a:pt x="323850" y="323849"/>
                </a:lnTo>
                <a:close/>
              </a:path>
              <a:path w="2189480" h="2189479">
                <a:moveTo>
                  <a:pt x="330200" y="330199"/>
                </a:moveTo>
                <a:lnTo>
                  <a:pt x="310847" y="330199"/>
                </a:lnTo>
                <a:lnTo>
                  <a:pt x="317194" y="336549"/>
                </a:lnTo>
                <a:lnTo>
                  <a:pt x="336549" y="336549"/>
                </a:lnTo>
                <a:lnTo>
                  <a:pt x="330200" y="330199"/>
                </a:lnTo>
                <a:close/>
              </a:path>
              <a:path w="2189480" h="2189479">
                <a:moveTo>
                  <a:pt x="336550" y="336549"/>
                </a:moveTo>
                <a:lnTo>
                  <a:pt x="317194" y="336549"/>
                </a:lnTo>
                <a:lnTo>
                  <a:pt x="323542" y="342899"/>
                </a:lnTo>
                <a:lnTo>
                  <a:pt x="342899" y="342899"/>
                </a:lnTo>
                <a:lnTo>
                  <a:pt x="336550" y="336549"/>
                </a:lnTo>
                <a:close/>
              </a:path>
              <a:path w="2189480" h="2189479">
                <a:moveTo>
                  <a:pt x="342900" y="342899"/>
                </a:moveTo>
                <a:lnTo>
                  <a:pt x="323542" y="342899"/>
                </a:lnTo>
                <a:lnTo>
                  <a:pt x="329889" y="349249"/>
                </a:lnTo>
                <a:lnTo>
                  <a:pt x="349249" y="349249"/>
                </a:lnTo>
                <a:lnTo>
                  <a:pt x="342900" y="342899"/>
                </a:lnTo>
                <a:close/>
              </a:path>
              <a:path w="2189480" h="2189479">
                <a:moveTo>
                  <a:pt x="349250" y="349249"/>
                </a:moveTo>
                <a:lnTo>
                  <a:pt x="329889" y="349249"/>
                </a:lnTo>
                <a:lnTo>
                  <a:pt x="336236" y="355599"/>
                </a:lnTo>
                <a:lnTo>
                  <a:pt x="355599" y="355599"/>
                </a:lnTo>
                <a:lnTo>
                  <a:pt x="349250" y="349249"/>
                </a:lnTo>
                <a:close/>
              </a:path>
              <a:path w="2189480" h="2189479">
                <a:moveTo>
                  <a:pt x="355600" y="355599"/>
                </a:moveTo>
                <a:lnTo>
                  <a:pt x="336236" y="355599"/>
                </a:lnTo>
                <a:lnTo>
                  <a:pt x="342583" y="361949"/>
                </a:lnTo>
                <a:lnTo>
                  <a:pt x="361950" y="361949"/>
                </a:lnTo>
                <a:lnTo>
                  <a:pt x="355600" y="355599"/>
                </a:lnTo>
                <a:close/>
              </a:path>
              <a:path w="2189480" h="2189479">
                <a:moveTo>
                  <a:pt x="361950" y="361949"/>
                </a:moveTo>
                <a:lnTo>
                  <a:pt x="342583" y="361949"/>
                </a:lnTo>
                <a:lnTo>
                  <a:pt x="348931" y="368299"/>
                </a:lnTo>
                <a:lnTo>
                  <a:pt x="368300" y="368299"/>
                </a:lnTo>
                <a:lnTo>
                  <a:pt x="361950" y="361949"/>
                </a:lnTo>
                <a:close/>
              </a:path>
              <a:path w="2189480" h="2189479">
                <a:moveTo>
                  <a:pt x="368300" y="368300"/>
                </a:moveTo>
                <a:lnTo>
                  <a:pt x="348931" y="368300"/>
                </a:lnTo>
                <a:lnTo>
                  <a:pt x="355278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189480" h="2189479">
                <a:moveTo>
                  <a:pt x="374650" y="374649"/>
                </a:moveTo>
                <a:lnTo>
                  <a:pt x="355278" y="374649"/>
                </a:lnTo>
                <a:lnTo>
                  <a:pt x="361625" y="380999"/>
                </a:lnTo>
                <a:lnTo>
                  <a:pt x="381000" y="380999"/>
                </a:lnTo>
                <a:lnTo>
                  <a:pt x="374650" y="374649"/>
                </a:lnTo>
                <a:close/>
              </a:path>
              <a:path w="2189480" h="2189479">
                <a:moveTo>
                  <a:pt x="381000" y="380999"/>
                </a:moveTo>
                <a:lnTo>
                  <a:pt x="361625" y="380999"/>
                </a:lnTo>
                <a:lnTo>
                  <a:pt x="367972" y="387349"/>
                </a:lnTo>
                <a:lnTo>
                  <a:pt x="387349" y="387349"/>
                </a:lnTo>
                <a:lnTo>
                  <a:pt x="381000" y="380999"/>
                </a:lnTo>
                <a:close/>
              </a:path>
              <a:path w="2189480" h="2189479">
                <a:moveTo>
                  <a:pt x="387350" y="387349"/>
                </a:moveTo>
                <a:lnTo>
                  <a:pt x="367972" y="387349"/>
                </a:lnTo>
                <a:lnTo>
                  <a:pt x="374320" y="393699"/>
                </a:lnTo>
                <a:lnTo>
                  <a:pt x="393700" y="393699"/>
                </a:lnTo>
                <a:lnTo>
                  <a:pt x="387350" y="387349"/>
                </a:lnTo>
                <a:close/>
              </a:path>
              <a:path w="2189480" h="2189479">
                <a:moveTo>
                  <a:pt x="393700" y="393699"/>
                </a:moveTo>
                <a:lnTo>
                  <a:pt x="374320" y="393699"/>
                </a:lnTo>
                <a:lnTo>
                  <a:pt x="380667" y="400049"/>
                </a:lnTo>
                <a:lnTo>
                  <a:pt x="400049" y="400049"/>
                </a:lnTo>
                <a:lnTo>
                  <a:pt x="393700" y="393699"/>
                </a:lnTo>
                <a:close/>
              </a:path>
              <a:path w="2189480" h="2189479">
                <a:moveTo>
                  <a:pt x="400050" y="400049"/>
                </a:moveTo>
                <a:lnTo>
                  <a:pt x="380667" y="400049"/>
                </a:lnTo>
                <a:lnTo>
                  <a:pt x="387014" y="406399"/>
                </a:lnTo>
                <a:lnTo>
                  <a:pt x="406399" y="406399"/>
                </a:lnTo>
                <a:lnTo>
                  <a:pt x="400050" y="400049"/>
                </a:lnTo>
                <a:close/>
              </a:path>
              <a:path w="2189480" h="2189479">
                <a:moveTo>
                  <a:pt x="406400" y="406399"/>
                </a:moveTo>
                <a:lnTo>
                  <a:pt x="387014" y="406399"/>
                </a:lnTo>
                <a:lnTo>
                  <a:pt x="393361" y="412749"/>
                </a:lnTo>
                <a:lnTo>
                  <a:pt x="412749" y="412749"/>
                </a:lnTo>
                <a:lnTo>
                  <a:pt x="406400" y="406399"/>
                </a:lnTo>
                <a:close/>
              </a:path>
              <a:path w="2189480" h="2189479">
                <a:moveTo>
                  <a:pt x="412750" y="412749"/>
                </a:moveTo>
                <a:lnTo>
                  <a:pt x="393361" y="412749"/>
                </a:lnTo>
                <a:lnTo>
                  <a:pt x="399709" y="419099"/>
                </a:lnTo>
                <a:lnTo>
                  <a:pt x="419100" y="419099"/>
                </a:lnTo>
                <a:lnTo>
                  <a:pt x="412750" y="412749"/>
                </a:lnTo>
                <a:close/>
              </a:path>
              <a:path w="2189480" h="2189479">
                <a:moveTo>
                  <a:pt x="419100" y="419099"/>
                </a:moveTo>
                <a:lnTo>
                  <a:pt x="399709" y="419099"/>
                </a:lnTo>
                <a:lnTo>
                  <a:pt x="406056" y="425449"/>
                </a:lnTo>
                <a:lnTo>
                  <a:pt x="425449" y="425449"/>
                </a:lnTo>
                <a:lnTo>
                  <a:pt x="419100" y="419099"/>
                </a:lnTo>
                <a:close/>
              </a:path>
              <a:path w="2189480" h="2189479">
                <a:moveTo>
                  <a:pt x="425450" y="425449"/>
                </a:moveTo>
                <a:lnTo>
                  <a:pt x="406056" y="425449"/>
                </a:lnTo>
                <a:lnTo>
                  <a:pt x="412403" y="431799"/>
                </a:lnTo>
                <a:lnTo>
                  <a:pt x="431799" y="431799"/>
                </a:lnTo>
                <a:lnTo>
                  <a:pt x="425450" y="425449"/>
                </a:lnTo>
                <a:close/>
              </a:path>
              <a:path w="2189480" h="2189479">
                <a:moveTo>
                  <a:pt x="431800" y="431800"/>
                </a:moveTo>
                <a:lnTo>
                  <a:pt x="412403" y="431800"/>
                </a:lnTo>
                <a:lnTo>
                  <a:pt x="41875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189480" h="2189479">
                <a:moveTo>
                  <a:pt x="438150" y="438149"/>
                </a:moveTo>
                <a:lnTo>
                  <a:pt x="418751" y="438149"/>
                </a:lnTo>
                <a:lnTo>
                  <a:pt x="425098" y="444499"/>
                </a:lnTo>
                <a:lnTo>
                  <a:pt x="444500" y="444499"/>
                </a:lnTo>
                <a:lnTo>
                  <a:pt x="438150" y="438149"/>
                </a:lnTo>
                <a:close/>
              </a:path>
              <a:path w="2189480" h="2189479">
                <a:moveTo>
                  <a:pt x="444500" y="444499"/>
                </a:moveTo>
                <a:lnTo>
                  <a:pt x="425098" y="444499"/>
                </a:lnTo>
                <a:lnTo>
                  <a:pt x="431445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189480" h="2189479">
                <a:moveTo>
                  <a:pt x="450850" y="450849"/>
                </a:moveTo>
                <a:lnTo>
                  <a:pt x="431445" y="450849"/>
                </a:lnTo>
                <a:lnTo>
                  <a:pt x="437792" y="457199"/>
                </a:lnTo>
                <a:lnTo>
                  <a:pt x="457199" y="457199"/>
                </a:lnTo>
                <a:lnTo>
                  <a:pt x="450850" y="450849"/>
                </a:lnTo>
                <a:close/>
              </a:path>
              <a:path w="2189480" h="2189479">
                <a:moveTo>
                  <a:pt x="457200" y="457200"/>
                </a:moveTo>
                <a:lnTo>
                  <a:pt x="437792" y="457200"/>
                </a:lnTo>
                <a:lnTo>
                  <a:pt x="444140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189480" h="2189479">
                <a:moveTo>
                  <a:pt x="463550" y="463549"/>
                </a:moveTo>
                <a:lnTo>
                  <a:pt x="444140" y="463549"/>
                </a:lnTo>
                <a:lnTo>
                  <a:pt x="450487" y="469899"/>
                </a:lnTo>
                <a:lnTo>
                  <a:pt x="469899" y="469899"/>
                </a:lnTo>
                <a:lnTo>
                  <a:pt x="463550" y="463549"/>
                </a:lnTo>
                <a:close/>
              </a:path>
              <a:path w="2189480" h="2189479">
                <a:moveTo>
                  <a:pt x="469900" y="469899"/>
                </a:moveTo>
                <a:lnTo>
                  <a:pt x="450487" y="469899"/>
                </a:lnTo>
                <a:lnTo>
                  <a:pt x="456834" y="476249"/>
                </a:lnTo>
                <a:lnTo>
                  <a:pt x="476249" y="476249"/>
                </a:lnTo>
                <a:lnTo>
                  <a:pt x="469900" y="469899"/>
                </a:lnTo>
                <a:close/>
              </a:path>
              <a:path w="2189480" h="2189479">
                <a:moveTo>
                  <a:pt x="476250" y="476249"/>
                </a:moveTo>
                <a:lnTo>
                  <a:pt x="456834" y="476249"/>
                </a:lnTo>
                <a:lnTo>
                  <a:pt x="463181" y="482599"/>
                </a:lnTo>
                <a:lnTo>
                  <a:pt x="482600" y="482599"/>
                </a:lnTo>
                <a:lnTo>
                  <a:pt x="476250" y="476249"/>
                </a:lnTo>
                <a:close/>
              </a:path>
              <a:path w="2189480" h="2189479">
                <a:moveTo>
                  <a:pt x="482600" y="482599"/>
                </a:moveTo>
                <a:lnTo>
                  <a:pt x="463181" y="482599"/>
                </a:lnTo>
                <a:lnTo>
                  <a:pt x="469529" y="488949"/>
                </a:lnTo>
                <a:lnTo>
                  <a:pt x="488950" y="488949"/>
                </a:lnTo>
                <a:lnTo>
                  <a:pt x="482600" y="482599"/>
                </a:lnTo>
                <a:close/>
              </a:path>
              <a:path w="2189480" h="2189479">
                <a:moveTo>
                  <a:pt x="488950" y="488949"/>
                </a:moveTo>
                <a:lnTo>
                  <a:pt x="469529" y="488949"/>
                </a:lnTo>
                <a:lnTo>
                  <a:pt x="475876" y="495299"/>
                </a:lnTo>
                <a:lnTo>
                  <a:pt x="495299" y="495299"/>
                </a:lnTo>
                <a:lnTo>
                  <a:pt x="488950" y="488949"/>
                </a:lnTo>
                <a:close/>
              </a:path>
              <a:path w="2189480" h="2189479">
                <a:moveTo>
                  <a:pt x="495300" y="495299"/>
                </a:moveTo>
                <a:lnTo>
                  <a:pt x="475876" y="495299"/>
                </a:lnTo>
                <a:lnTo>
                  <a:pt x="482223" y="501649"/>
                </a:lnTo>
                <a:lnTo>
                  <a:pt x="501649" y="501649"/>
                </a:lnTo>
                <a:lnTo>
                  <a:pt x="495300" y="495299"/>
                </a:lnTo>
                <a:close/>
              </a:path>
              <a:path w="2189480" h="2189479">
                <a:moveTo>
                  <a:pt x="501650" y="501649"/>
                </a:moveTo>
                <a:lnTo>
                  <a:pt x="482223" y="501649"/>
                </a:lnTo>
                <a:lnTo>
                  <a:pt x="488570" y="507999"/>
                </a:lnTo>
                <a:lnTo>
                  <a:pt x="508000" y="507999"/>
                </a:lnTo>
                <a:lnTo>
                  <a:pt x="501650" y="501649"/>
                </a:lnTo>
                <a:close/>
              </a:path>
              <a:path w="2189480" h="2189479">
                <a:moveTo>
                  <a:pt x="508000" y="507999"/>
                </a:moveTo>
                <a:lnTo>
                  <a:pt x="488570" y="507999"/>
                </a:lnTo>
                <a:lnTo>
                  <a:pt x="501265" y="520699"/>
                </a:lnTo>
                <a:lnTo>
                  <a:pt x="520700" y="520699"/>
                </a:lnTo>
                <a:lnTo>
                  <a:pt x="508000" y="507999"/>
                </a:lnTo>
                <a:close/>
              </a:path>
              <a:path w="2189480" h="2189479">
                <a:moveTo>
                  <a:pt x="520700" y="520699"/>
                </a:moveTo>
                <a:lnTo>
                  <a:pt x="501265" y="520699"/>
                </a:lnTo>
                <a:lnTo>
                  <a:pt x="507612" y="527049"/>
                </a:lnTo>
                <a:lnTo>
                  <a:pt x="527049" y="527049"/>
                </a:lnTo>
                <a:lnTo>
                  <a:pt x="520700" y="520699"/>
                </a:lnTo>
                <a:close/>
              </a:path>
              <a:path w="2189480" h="2189479">
                <a:moveTo>
                  <a:pt x="527050" y="527049"/>
                </a:moveTo>
                <a:lnTo>
                  <a:pt x="507612" y="527049"/>
                </a:lnTo>
                <a:lnTo>
                  <a:pt x="513960" y="533399"/>
                </a:lnTo>
                <a:lnTo>
                  <a:pt x="533399" y="533399"/>
                </a:lnTo>
                <a:lnTo>
                  <a:pt x="527050" y="527049"/>
                </a:lnTo>
                <a:close/>
              </a:path>
              <a:path w="2189480" h="2189479">
                <a:moveTo>
                  <a:pt x="533400" y="533399"/>
                </a:moveTo>
                <a:lnTo>
                  <a:pt x="513960" y="533399"/>
                </a:lnTo>
                <a:lnTo>
                  <a:pt x="520307" y="539749"/>
                </a:lnTo>
                <a:lnTo>
                  <a:pt x="539749" y="539749"/>
                </a:lnTo>
                <a:lnTo>
                  <a:pt x="533400" y="533399"/>
                </a:lnTo>
                <a:close/>
              </a:path>
              <a:path w="2189480" h="2189479">
                <a:moveTo>
                  <a:pt x="539750" y="539749"/>
                </a:moveTo>
                <a:lnTo>
                  <a:pt x="520307" y="539749"/>
                </a:lnTo>
                <a:lnTo>
                  <a:pt x="526654" y="546099"/>
                </a:lnTo>
                <a:lnTo>
                  <a:pt x="546099" y="546099"/>
                </a:lnTo>
                <a:lnTo>
                  <a:pt x="539750" y="539749"/>
                </a:lnTo>
                <a:close/>
              </a:path>
              <a:path w="2189480" h="2189479">
                <a:moveTo>
                  <a:pt x="546100" y="546099"/>
                </a:moveTo>
                <a:lnTo>
                  <a:pt x="526654" y="546099"/>
                </a:lnTo>
                <a:lnTo>
                  <a:pt x="533001" y="552449"/>
                </a:lnTo>
                <a:lnTo>
                  <a:pt x="552450" y="552449"/>
                </a:lnTo>
                <a:lnTo>
                  <a:pt x="546100" y="546099"/>
                </a:lnTo>
                <a:close/>
              </a:path>
              <a:path w="2189480" h="2189479">
                <a:moveTo>
                  <a:pt x="552450" y="552449"/>
                </a:moveTo>
                <a:lnTo>
                  <a:pt x="533001" y="552449"/>
                </a:lnTo>
                <a:lnTo>
                  <a:pt x="539349" y="558799"/>
                </a:lnTo>
                <a:lnTo>
                  <a:pt x="558799" y="558799"/>
                </a:lnTo>
                <a:lnTo>
                  <a:pt x="552450" y="552449"/>
                </a:lnTo>
                <a:close/>
              </a:path>
              <a:path w="2189480" h="2189479">
                <a:moveTo>
                  <a:pt x="558800" y="558799"/>
                </a:moveTo>
                <a:lnTo>
                  <a:pt x="539349" y="558799"/>
                </a:lnTo>
                <a:lnTo>
                  <a:pt x="545696" y="565149"/>
                </a:lnTo>
                <a:lnTo>
                  <a:pt x="565149" y="565149"/>
                </a:lnTo>
                <a:lnTo>
                  <a:pt x="558800" y="558799"/>
                </a:lnTo>
                <a:close/>
              </a:path>
              <a:path w="2189480" h="2189479">
                <a:moveTo>
                  <a:pt x="565150" y="565149"/>
                </a:moveTo>
                <a:lnTo>
                  <a:pt x="545696" y="565149"/>
                </a:lnTo>
                <a:lnTo>
                  <a:pt x="576163" y="595629"/>
                </a:lnTo>
                <a:lnTo>
                  <a:pt x="595629" y="595629"/>
                </a:lnTo>
                <a:lnTo>
                  <a:pt x="565150" y="565149"/>
                </a:lnTo>
                <a:close/>
              </a:path>
              <a:path w="2189480" h="2189479">
                <a:moveTo>
                  <a:pt x="595630" y="595629"/>
                </a:moveTo>
                <a:lnTo>
                  <a:pt x="576163" y="595629"/>
                </a:lnTo>
                <a:lnTo>
                  <a:pt x="582510" y="601979"/>
                </a:lnTo>
                <a:lnTo>
                  <a:pt x="601980" y="601979"/>
                </a:lnTo>
                <a:lnTo>
                  <a:pt x="595630" y="595629"/>
                </a:lnTo>
                <a:close/>
              </a:path>
              <a:path w="2189480" h="2189479">
                <a:moveTo>
                  <a:pt x="601980" y="601979"/>
                </a:moveTo>
                <a:lnTo>
                  <a:pt x="582510" y="601979"/>
                </a:lnTo>
                <a:lnTo>
                  <a:pt x="607899" y="627379"/>
                </a:lnTo>
                <a:lnTo>
                  <a:pt x="627380" y="627379"/>
                </a:lnTo>
                <a:lnTo>
                  <a:pt x="601980" y="601979"/>
                </a:lnTo>
                <a:close/>
              </a:path>
              <a:path w="2189480" h="2189479">
                <a:moveTo>
                  <a:pt x="627380" y="627379"/>
                </a:moveTo>
                <a:lnTo>
                  <a:pt x="607899" y="627379"/>
                </a:lnTo>
                <a:lnTo>
                  <a:pt x="614246" y="633729"/>
                </a:lnTo>
                <a:lnTo>
                  <a:pt x="633730" y="633729"/>
                </a:lnTo>
                <a:lnTo>
                  <a:pt x="627380" y="627379"/>
                </a:lnTo>
                <a:close/>
              </a:path>
              <a:path w="2189480" h="2189479">
                <a:moveTo>
                  <a:pt x="633730" y="633729"/>
                </a:moveTo>
                <a:lnTo>
                  <a:pt x="614246" y="633729"/>
                </a:lnTo>
                <a:lnTo>
                  <a:pt x="639635" y="659129"/>
                </a:lnTo>
                <a:lnTo>
                  <a:pt x="659129" y="659129"/>
                </a:lnTo>
                <a:lnTo>
                  <a:pt x="633730" y="633729"/>
                </a:lnTo>
                <a:close/>
              </a:path>
              <a:path w="2189480" h="2189479">
                <a:moveTo>
                  <a:pt x="659130" y="659129"/>
                </a:moveTo>
                <a:lnTo>
                  <a:pt x="639635" y="659129"/>
                </a:lnTo>
                <a:lnTo>
                  <a:pt x="645983" y="665479"/>
                </a:lnTo>
                <a:lnTo>
                  <a:pt x="665480" y="665479"/>
                </a:lnTo>
                <a:lnTo>
                  <a:pt x="659130" y="659129"/>
                </a:lnTo>
                <a:close/>
              </a:path>
              <a:path w="2189480" h="2189479">
                <a:moveTo>
                  <a:pt x="665480" y="665479"/>
                </a:moveTo>
                <a:lnTo>
                  <a:pt x="645983" y="665479"/>
                </a:lnTo>
                <a:lnTo>
                  <a:pt x="658677" y="678179"/>
                </a:lnTo>
                <a:lnTo>
                  <a:pt x="678180" y="678179"/>
                </a:lnTo>
                <a:lnTo>
                  <a:pt x="665480" y="665479"/>
                </a:lnTo>
                <a:close/>
              </a:path>
              <a:path w="2189480" h="2189479">
                <a:moveTo>
                  <a:pt x="678180" y="678179"/>
                </a:moveTo>
                <a:lnTo>
                  <a:pt x="658677" y="678179"/>
                </a:lnTo>
                <a:lnTo>
                  <a:pt x="671372" y="690879"/>
                </a:lnTo>
                <a:lnTo>
                  <a:pt x="690880" y="690879"/>
                </a:lnTo>
                <a:lnTo>
                  <a:pt x="678180" y="678179"/>
                </a:lnTo>
                <a:close/>
              </a:path>
              <a:path w="2189480" h="2189479">
                <a:moveTo>
                  <a:pt x="690880" y="690879"/>
                </a:moveTo>
                <a:lnTo>
                  <a:pt x="671372" y="690879"/>
                </a:lnTo>
                <a:lnTo>
                  <a:pt x="677719" y="697229"/>
                </a:lnTo>
                <a:lnTo>
                  <a:pt x="697230" y="697229"/>
                </a:lnTo>
                <a:lnTo>
                  <a:pt x="690880" y="690879"/>
                </a:lnTo>
                <a:close/>
              </a:path>
              <a:path w="2189480" h="2189479">
                <a:moveTo>
                  <a:pt x="697230" y="697229"/>
                </a:moveTo>
                <a:lnTo>
                  <a:pt x="677719" y="697229"/>
                </a:lnTo>
                <a:lnTo>
                  <a:pt x="696761" y="716279"/>
                </a:lnTo>
                <a:lnTo>
                  <a:pt x="716280" y="716279"/>
                </a:lnTo>
                <a:lnTo>
                  <a:pt x="697230" y="697229"/>
                </a:lnTo>
                <a:close/>
              </a:path>
              <a:path w="2189480" h="2189479">
                <a:moveTo>
                  <a:pt x="716280" y="716279"/>
                </a:moveTo>
                <a:lnTo>
                  <a:pt x="696761" y="716279"/>
                </a:lnTo>
                <a:lnTo>
                  <a:pt x="699300" y="718819"/>
                </a:lnTo>
                <a:lnTo>
                  <a:pt x="718819" y="718819"/>
                </a:lnTo>
                <a:lnTo>
                  <a:pt x="716280" y="716279"/>
                </a:lnTo>
                <a:close/>
              </a:path>
              <a:path w="2189480" h="2189479">
                <a:moveTo>
                  <a:pt x="718820" y="718819"/>
                </a:moveTo>
                <a:lnTo>
                  <a:pt x="699300" y="718819"/>
                </a:lnTo>
                <a:lnTo>
                  <a:pt x="705647" y="725169"/>
                </a:lnTo>
                <a:lnTo>
                  <a:pt x="725170" y="725169"/>
                </a:lnTo>
                <a:lnTo>
                  <a:pt x="718820" y="718819"/>
                </a:lnTo>
                <a:close/>
              </a:path>
              <a:path w="2189480" h="2189479">
                <a:moveTo>
                  <a:pt x="725170" y="725169"/>
                </a:moveTo>
                <a:lnTo>
                  <a:pt x="705647" y="725169"/>
                </a:lnTo>
                <a:lnTo>
                  <a:pt x="711994" y="731519"/>
                </a:lnTo>
                <a:lnTo>
                  <a:pt x="731519" y="731519"/>
                </a:lnTo>
                <a:lnTo>
                  <a:pt x="725170" y="725169"/>
                </a:lnTo>
                <a:close/>
              </a:path>
              <a:path w="2189480" h="2189479">
                <a:moveTo>
                  <a:pt x="731520" y="731519"/>
                </a:moveTo>
                <a:lnTo>
                  <a:pt x="711994" y="731519"/>
                </a:lnTo>
                <a:lnTo>
                  <a:pt x="718341" y="737869"/>
                </a:lnTo>
                <a:lnTo>
                  <a:pt x="737869" y="737869"/>
                </a:lnTo>
                <a:lnTo>
                  <a:pt x="731520" y="731519"/>
                </a:lnTo>
                <a:close/>
              </a:path>
              <a:path w="2189480" h="2189479">
                <a:moveTo>
                  <a:pt x="737870" y="737869"/>
                </a:moveTo>
                <a:lnTo>
                  <a:pt x="718341" y="737869"/>
                </a:lnTo>
                <a:lnTo>
                  <a:pt x="722150" y="741679"/>
                </a:lnTo>
                <a:lnTo>
                  <a:pt x="741679" y="741679"/>
                </a:lnTo>
                <a:lnTo>
                  <a:pt x="737870" y="737869"/>
                </a:lnTo>
                <a:close/>
              </a:path>
              <a:path w="2189480" h="2189479">
                <a:moveTo>
                  <a:pt x="741680" y="741679"/>
                </a:moveTo>
                <a:lnTo>
                  <a:pt x="722150" y="741679"/>
                </a:lnTo>
                <a:lnTo>
                  <a:pt x="728497" y="748029"/>
                </a:lnTo>
                <a:lnTo>
                  <a:pt x="748029" y="748029"/>
                </a:lnTo>
                <a:lnTo>
                  <a:pt x="741680" y="741679"/>
                </a:lnTo>
                <a:close/>
              </a:path>
              <a:path w="2189480" h="2189479">
                <a:moveTo>
                  <a:pt x="748030" y="748029"/>
                </a:moveTo>
                <a:lnTo>
                  <a:pt x="728497" y="748029"/>
                </a:lnTo>
                <a:lnTo>
                  <a:pt x="731036" y="750569"/>
                </a:lnTo>
                <a:lnTo>
                  <a:pt x="750569" y="750569"/>
                </a:lnTo>
                <a:lnTo>
                  <a:pt x="748030" y="748029"/>
                </a:lnTo>
                <a:close/>
              </a:path>
              <a:path w="2189480" h="2189479">
                <a:moveTo>
                  <a:pt x="750570" y="750569"/>
                </a:moveTo>
                <a:lnTo>
                  <a:pt x="731036" y="750569"/>
                </a:lnTo>
                <a:lnTo>
                  <a:pt x="737383" y="756919"/>
                </a:lnTo>
                <a:lnTo>
                  <a:pt x="756919" y="756919"/>
                </a:lnTo>
                <a:lnTo>
                  <a:pt x="750570" y="750569"/>
                </a:lnTo>
                <a:close/>
              </a:path>
              <a:path w="2189480" h="2189479">
                <a:moveTo>
                  <a:pt x="756920" y="756919"/>
                </a:moveTo>
                <a:lnTo>
                  <a:pt x="737383" y="756919"/>
                </a:lnTo>
                <a:lnTo>
                  <a:pt x="743731" y="763269"/>
                </a:lnTo>
                <a:lnTo>
                  <a:pt x="763270" y="763269"/>
                </a:lnTo>
                <a:lnTo>
                  <a:pt x="756920" y="756919"/>
                </a:lnTo>
                <a:close/>
              </a:path>
              <a:path w="2189480" h="2189479">
                <a:moveTo>
                  <a:pt x="763270" y="763269"/>
                </a:moveTo>
                <a:lnTo>
                  <a:pt x="743731" y="763269"/>
                </a:lnTo>
                <a:lnTo>
                  <a:pt x="747539" y="767079"/>
                </a:lnTo>
                <a:lnTo>
                  <a:pt x="767080" y="767079"/>
                </a:lnTo>
                <a:lnTo>
                  <a:pt x="763270" y="763269"/>
                </a:lnTo>
                <a:close/>
              </a:path>
              <a:path w="2189480" h="2189479">
                <a:moveTo>
                  <a:pt x="767080" y="767079"/>
                </a:moveTo>
                <a:lnTo>
                  <a:pt x="747539" y="767079"/>
                </a:lnTo>
                <a:lnTo>
                  <a:pt x="750078" y="769619"/>
                </a:lnTo>
                <a:lnTo>
                  <a:pt x="769619" y="769619"/>
                </a:lnTo>
                <a:lnTo>
                  <a:pt x="767080" y="767079"/>
                </a:lnTo>
                <a:close/>
              </a:path>
              <a:path w="2189480" h="2189479">
                <a:moveTo>
                  <a:pt x="769620" y="769619"/>
                </a:moveTo>
                <a:lnTo>
                  <a:pt x="750078" y="769619"/>
                </a:lnTo>
                <a:lnTo>
                  <a:pt x="753886" y="773429"/>
                </a:lnTo>
                <a:lnTo>
                  <a:pt x="773429" y="773429"/>
                </a:lnTo>
                <a:lnTo>
                  <a:pt x="769620" y="769619"/>
                </a:lnTo>
                <a:close/>
              </a:path>
              <a:path w="2189480" h="2189479">
                <a:moveTo>
                  <a:pt x="773430" y="773429"/>
                </a:moveTo>
                <a:lnTo>
                  <a:pt x="753886" y="773429"/>
                </a:lnTo>
                <a:lnTo>
                  <a:pt x="756425" y="775969"/>
                </a:lnTo>
                <a:lnTo>
                  <a:pt x="775970" y="775969"/>
                </a:lnTo>
                <a:lnTo>
                  <a:pt x="773430" y="773429"/>
                </a:lnTo>
                <a:close/>
              </a:path>
              <a:path w="2189480" h="2189479">
                <a:moveTo>
                  <a:pt x="775970" y="775969"/>
                </a:moveTo>
                <a:lnTo>
                  <a:pt x="756425" y="775969"/>
                </a:lnTo>
                <a:lnTo>
                  <a:pt x="760233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189480" h="2189479">
                <a:moveTo>
                  <a:pt x="779780" y="779779"/>
                </a:moveTo>
                <a:lnTo>
                  <a:pt x="760233" y="779779"/>
                </a:lnTo>
                <a:lnTo>
                  <a:pt x="762772" y="782319"/>
                </a:lnTo>
                <a:lnTo>
                  <a:pt x="782320" y="782319"/>
                </a:lnTo>
                <a:lnTo>
                  <a:pt x="779780" y="779779"/>
                </a:lnTo>
                <a:close/>
              </a:path>
              <a:path w="2189480" h="2189479">
                <a:moveTo>
                  <a:pt x="782320" y="782319"/>
                </a:moveTo>
                <a:lnTo>
                  <a:pt x="762772" y="782319"/>
                </a:lnTo>
                <a:lnTo>
                  <a:pt x="769120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189480" h="2189479">
                <a:moveTo>
                  <a:pt x="788670" y="788669"/>
                </a:moveTo>
                <a:lnTo>
                  <a:pt x="769120" y="788669"/>
                </a:lnTo>
                <a:lnTo>
                  <a:pt x="775467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189480" h="2189479">
                <a:moveTo>
                  <a:pt x="795020" y="795019"/>
                </a:moveTo>
                <a:lnTo>
                  <a:pt x="775467" y="795019"/>
                </a:lnTo>
                <a:lnTo>
                  <a:pt x="779275" y="798829"/>
                </a:lnTo>
                <a:lnTo>
                  <a:pt x="798829" y="798829"/>
                </a:lnTo>
                <a:lnTo>
                  <a:pt x="795020" y="795019"/>
                </a:lnTo>
                <a:close/>
              </a:path>
              <a:path w="2189480" h="2189479">
                <a:moveTo>
                  <a:pt x="798830" y="798829"/>
                </a:moveTo>
                <a:lnTo>
                  <a:pt x="779275" y="798829"/>
                </a:lnTo>
                <a:lnTo>
                  <a:pt x="781814" y="801369"/>
                </a:lnTo>
                <a:lnTo>
                  <a:pt x="801370" y="801369"/>
                </a:lnTo>
                <a:lnTo>
                  <a:pt x="798830" y="798829"/>
                </a:lnTo>
                <a:close/>
              </a:path>
              <a:path w="2189480" h="2189479">
                <a:moveTo>
                  <a:pt x="801370" y="801369"/>
                </a:moveTo>
                <a:lnTo>
                  <a:pt x="781814" y="801369"/>
                </a:lnTo>
                <a:lnTo>
                  <a:pt x="785622" y="805179"/>
                </a:lnTo>
                <a:lnTo>
                  <a:pt x="805179" y="805179"/>
                </a:lnTo>
                <a:lnTo>
                  <a:pt x="801370" y="801369"/>
                </a:lnTo>
                <a:close/>
              </a:path>
              <a:path w="2189480" h="2189479">
                <a:moveTo>
                  <a:pt x="805180" y="805179"/>
                </a:moveTo>
                <a:lnTo>
                  <a:pt x="785622" y="805179"/>
                </a:lnTo>
                <a:lnTo>
                  <a:pt x="794509" y="814069"/>
                </a:lnTo>
                <a:lnTo>
                  <a:pt x="814069" y="814069"/>
                </a:lnTo>
                <a:lnTo>
                  <a:pt x="805180" y="805179"/>
                </a:lnTo>
                <a:close/>
              </a:path>
              <a:path w="2189480" h="2189479">
                <a:moveTo>
                  <a:pt x="814070" y="814069"/>
                </a:moveTo>
                <a:lnTo>
                  <a:pt x="794509" y="814069"/>
                </a:lnTo>
                <a:lnTo>
                  <a:pt x="800856" y="820419"/>
                </a:lnTo>
                <a:lnTo>
                  <a:pt x="820419" y="820419"/>
                </a:lnTo>
                <a:lnTo>
                  <a:pt x="814070" y="814069"/>
                </a:lnTo>
                <a:close/>
              </a:path>
              <a:path w="2189480" h="2189479">
                <a:moveTo>
                  <a:pt x="820420" y="820419"/>
                </a:moveTo>
                <a:lnTo>
                  <a:pt x="800856" y="820419"/>
                </a:lnTo>
                <a:lnTo>
                  <a:pt x="807203" y="826769"/>
                </a:lnTo>
                <a:lnTo>
                  <a:pt x="826770" y="826769"/>
                </a:lnTo>
                <a:lnTo>
                  <a:pt x="820420" y="820419"/>
                </a:lnTo>
                <a:close/>
              </a:path>
              <a:path w="2189480" h="2189479">
                <a:moveTo>
                  <a:pt x="826770" y="826769"/>
                </a:moveTo>
                <a:lnTo>
                  <a:pt x="807203" y="826769"/>
                </a:lnTo>
                <a:lnTo>
                  <a:pt x="811012" y="830579"/>
                </a:lnTo>
                <a:lnTo>
                  <a:pt x="830579" y="830579"/>
                </a:lnTo>
                <a:lnTo>
                  <a:pt x="826770" y="826769"/>
                </a:lnTo>
                <a:close/>
              </a:path>
              <a:path w="2189480" h="2189479">
                <a:moveTo>
                  <a:pt x="830580" y="830579"/>
                </a:moveTo>
                <a:lnTo>
                  <a:pt x="811012" y="830579"/>
                </a:lnTo>
                <a:lnTo>
                  <a:pt x="813550" y="833119"/>
                </a:lnTo>
                <a:lnTo>
                  <a:pt x="833120" y="833119"/>
                </a:lnTo>
                <a:lnTo>
                  <a:pt x="830580" y="830579"/>
                </a:lnTo>
                <a:close/>
              </a:path>
              <a:path w="2189480" h="2189479">
                <a:moveTo>
                  <a:pt x="833120" y="833119"/>
                </a:moveTo>
                <a:lnTo>
                  <a:pt x="813550" y="833119"/>
                </a:lnTo>
                <a:lnTo>
                  <a:pt x="819898" y="839469"/>
                </a:lnTo>
                <a:lnTo>
                  <a:pt x="839469" y="839469"/>
                </a:lnTo>
                <a:lnTo>
                  <a:pt x="833120" y="833119"/>
                </a:lnTo>
                <a:close/>
              </a:path>
              <a:path w="2189480" h="2189479">
                <a:moveTo>
                  <a:pt x="839470" y="839469"/>
                </a:moveTo>
                <a:lnTo>
                  <a:pt x="819898" y="839469"/>
                </a:lnTo>
                <a:lnTo>
                  <a:pt x="826245" y="845819"/>
                </a:lnTo>
                <a:lnTo>
                  <a:pt x="845819" y="845819"/>
                </a:lnTo>
                <a:lnTo>
                  <a:pt x="839470" y="839469"/>
                </a:lnTo>
                <a:close/>
              </a:path>
              <a:path w="2189480" h="2189479">
                <a:moveTo>
                  <a:pt x="845820" y="845819"/>
                </a:moveTo>
                <a:lnTo>
                  <a:pt x="826245" y="845819"/>
                </a:lnTo>
                <a:lnTo>
                  <a:pt x="832592" y="852169"/>
                </a:lnTo>
                <a:lnTo>
                  <a:pt x="852169" y="852169"/>
                </a:lnTo>
                <a:lnTo>
                  <a:pt x="845820" y="845819"/>
                </a:lnTo>
                <a:close/>
              </a:path>
              <a:path w="2189480" h="2189479">
                <a:moveTo>
                  <a:pt x="852170" y="852169"/>
                </a:moveTo>
                <a:lnTo>
                  <a:pt x="832592" y="852169"/>
                </a:lnTo>
                <a:lnTo>
                  <a:pt x="842748" y="862329"/>
                </a:lnTo>
                <a:lnTo>
                  <a:pt x="862330" y="862329"/>
                </a:lnTo>
                <a:lnTo>
                  <a:pt x="852170" y="852169"/>
                </a:lnTo>
                <a:close/>
              </a:path>
              <a:path w="2189480" h="2189479">
                <a:moveTo>
                  <a:pt x="862330" y="862329"/>
                </a:moveTo>
                <a:lnTo>
                  <a:pt x="842748" y="862329"/>
                </a:lnTo>
                <a:lnTo>
                  <a:pt x="845287" y="864869"/>
                </a:lnTo>
                <a:lnTo>
                  <a:pt x="864869" y="864869"/>
                </a:lnTo>
                <a:lnTo>
                  <a:pt x="862330" y="862329"/>
                </a:lnTo>
                <a:close/>
              </a:path>
              <a:path w="2189480" h="2189479">
                <a:moveTo>
                  <a:pt x="864870" y="864869"/>
                </a:moveTo>
                <a:lnTo>
                  <a:pt x="845287" y="864869"/>
                </a:lnTo>
                <a:lnTo>
                  <a:pt x="908759" y="928369"/>
                </a:lnTo>
                <a:lnTo>
                  <a:pt x="928369" y="928369"/>
                </a:lnTo>
                <a:lnTo>
                  <a:pt x="864870" y="864869"/>
                </a:lnTo>
                <a:close/>
              </a:path>
              <a:path w="2189480" h="2189479">
                <a:moveTo>
                  <a:pt x="928370" y="928369"/>
                </a:moveTo>
                <a:lnTo>
                  <a:pt x="908759" y="928369"/>
                </a:lnTo>
                <a:lnTo>
                  <a:pt x="912568" y="932179"/>
                </a:lnTo>
                <a:lnTo>
                  <a:pt x="932179" y="932179"/>
                </a:lnTo>
                <a:lnTo>
                  <a:pt x="928370" y="928369"/>
                </a:lnTo>
                <a:close/>
              </a:path>
              <a:path w="2189480" h="2189479">
                <a:moveTo>
                  <a:pt x="932180" y="932179"/>
                </a:moveTo>
                <a:lnTo>
                  <a:pt x="912568" y="932179"/>
                </a:lnTo>
                <a:lnTo>
                  <a:pt x="925262" y="944879"/>
                </a:lnTo>
                <a:lnTo>
                  <a:pt x="944879" y="944879"/>
                </a:lnTo>
                <a:lnTo>
                  <a:pt x="932180" y="932179"/>
                </a:lnTo>
                <a:close/>
              </a:path>
              <a:path w="2189480" h="2189479">
                <a:moveTo>
                  <a:pt x="944880" y="944879"/>
                </a:moveTo>
                <a:lnTo>
                  <a:pt x="925262" y="944879"/>
                </a:lnTo>
                <a:lnTo>
                  <a:pt x="1020471" y="1040129"/>
                </a:lnTo>
                <a:lnTo>
                  <a:pt x="1040130" y="1040129"/>
                </a:lnTo>
                <a:lnTo>
                  <a:pt x="944880" y="944879"/>
                </a:lnTo>
                <a:close/>
              </a:path>
              <a:path w="2189480" h="2189479">
                <a:moveTo>
                  <a:pt x="1040130" y="1040129"/>
                </a:moveTo>
                <a:lnTo>
                  <a:pt x="1020471" y="1040129"/>
                </a:lnTo>
                <a:lnTo>
                  <a:pt x="1067441" y="1087119"/>
                </a:lnTo>
                <a:lnTo>
                  <a:pt x="1087120" y="1087119"/>
                </a:lnTo>
                <a:lnTo>
                  <a:pt x="1040130" y="1040129"/>
                </a:lnTo>
                <a:close/>
              </a:path>
              <a:path w="2189480" h="2189479">
                <a:moveTo>
                  <a:pt x="1087120" y="1087119"/>
                </a:moveTo>
                <a:lnTo>
                  <a:pt x="1067441" y="1087119"/>
                </a:lnTo>
                <a:lnTo>
                  <a:pt x="1083944" y="1103629"/>
                </a:lnTo>
                <a:lnTo>
                  <a:pt x="1103630" y="1103629"/>
                </a:lnTo>
                <a:lnTo>
                  <a:pt x="1087120" y="1087119"/>
                </a:lnTo>
                <a:close/>
              </a:path>
              <a:path w="2189480" h="2189479">
                <a:moveTo>
                  <a:pt x="1103630" y="1103629"/>
                </a:moveTo>
                <a:lnTo>
                  <a:pt x="1083944" y="1103629"/>
                </a:lnTo>
                <a:lnTo>
                  <a:pt x="1115680" y="1135379"/>
                </a:lnTo>
                <a:lnTo>
                  <a:pt x="1135380" y="1135379"/>
                </a:lnTo>
                <a:lnTo>
                  <a:pt x="1103630" y="1103629"/>
                </a:lnTo>
                <a:close/>
              </a:path>
              <a:path w="2189480" h="2189479">
                <a:moveTo>
                  <a:pt x="1135380" y="1135379"/>
                </a:moveTo>
                <a:lnTo>
                  <a:pt x="1115680" y="1135379"/>
                </a:lnTo>
                <a:lnTo>
                  <a:pt x="1143608" y="1163319"/>
                </a:lnTo>
                <a:lnTo>
                  <a:pt x="1163320" y="1163319"/>
                </a:lnTo>
                <a:lnTo>
                  <a:pt x="1135380" y="1135379"/>
                </a:lnTo>
                <a:close/>
              </a:path>
              <a:path w="2189480" h="2189479">
                <a:moveTo>
                  <a:pt x="1163320" y="1163319"/>
                </a:moveTo>
                <a:lnTo>
                  <a:pt x="1143608" y="1163319"/>
                </a:lnTo>
                <a:lnTo>
                  <a:pt x="1175345" y="1195069"/>
                </a:lnTo>
                <a:lnTo>
                  <a:pt x="1195070" y="1195069"/>
                </a:lnTo>
                <a:lnTo>
                  <a:pt x="1163320" y="1163319"/>
                </a:lnTo>
                <a:close/>
              </a:path>
              <a:path w="2189480" h="2189479">
                <a:moveTo>
                  <a:pt x="1195070" y="1195069"/>
                </a:moveTo>
                <a:lnTo>
                  <a:pt x="1175345" y="1195069"/>
                </a:lnTo>
                <a:lnTo>
                  <a:pt x="1188039" y="1207769"/>
                </a:lnTo>
                <a:lnTo>
                  <a:pt x="1207769" y="1207769"/>
                </a:lnTo>
                <a:lnTo>
                  <a:pt x="1195070" y="1195069"/>
                </a:lnTo>
                <a:close/>
              </a:path>
              <a:path w="2189480" h="2189479">
                <a:moveTo>
                  <a:pt x="1207770" y="1207769"/>
                </a:moveTo>
                <a:lnTo>
                  <a:pt x="1188039" y="1207769"/>
                </a:lnTo>
                <a:lnTo>
                  <a:pt x="1210889" y="1230629"/>
                </a:lnTo>
                <a:lnTo>
                  <a:pt x="1230630" y="1230629"/>
                </a:lnTo>
                <a:lnTo>
                  <a:pt x="1207770" y="1207769"/>
                </a:lnTo>
                <a:close/>
              </a:path>
              <a:path w="2189480" h="2189479">
                <a:moveTo>
                  <a:pt x="1230630" y="1230629"/>
                </a:moveTo>
                <a:lnTo>
                  <a:pt x="1210889" y="1230629"/>
                </a:lnTo>
                <a:lnTo>
                  <a:pt x="1242626" y="1262379"/>
                </a:lnTo>
                <a:lnTo>
                  <a:pt x="1262380" y="1262379"/>
                </a:lnTo>
                <a:lnTo>
                  <a:pt x="1230630" y="1230629"/>
                </a:lnTo>
                <a:close/>
              </a:path>
              <a:path w="2189480" h="2189479">
                <a:moveTo>
                  <a:pt x="1262380" y="1262379"/>
                </a:moveTo>
                <a:lnTo>
                  <a:pt x="1242626" y="1262379"/>
                </a:lnTo>
                <a:lnTo>
                  <a:pt x="1289595" y="1309369"/>
                </a:lnTo>
                <a:lnTo>
                  <a:pt x="1309370" y="1309369"/>
                </a:lnTo>
                <a:lnTo>
                  <a:pt x="1262380" y="1262379"/>
                </a:lnTo>
                <a:close/>
              </a:path>
              <a:path w="2189480" h="2189479">
                <a:moveTo>
                  <a:pt x="1309370" y="1309369"/>
                </a:moveTo>
                <a:lnTo>
                  <a:pt x="1289595" y="1309369"/>
                </a:lnTo>
                <a:lnTo>
                  <a:pt x="1295943" y="1315719"/>
                </a:lnTo>
                <a:lnTo>
                  <a:pt x="1315720" y="1315719"/>
                </a:lnTo>
                <a:lnTo>
                  <a:pt x="1309370" y="1309369"/>
                </a:lnTo>
                <a:close/>
              </a:path>
              <a:path w="2189480" h="2189479">
                <a:moveTo>
                  <a:pt x="1315720" y="1315719"/>
                </a:moveTo>
                <a:lnTo>
                  <a:pt x="1295943" y="1315719"/>
                </a:lnTo>
                <a:lnTo>
                  <a:pt x="1314984" y="1334769"/>
                </a:lnTo>
                <a:lnTo>
                  <a:pt x="1334770" y="1334769"/>
                </a:lnTo>
                <a:lnTo>
                  <a:pt x="1315720" y="1315719"/>
                </a:lnTo>
                <a:close/>
              </a:path>
              <a:path w="2189480" h="2189479">
                <a:moveTo>
                  <a:pt x="1334770" y="1334769"/>
                </a:moveTo>
                <a:lnTo>
                  <a:pt x="1314984" y="1334769"/>
                </a:lnTo>
                <a:lnTo>
                  <a:pt x="1327679" y="1347469"/>
                </a:lnTo>
                <a:lnTo>
                  <a:pt x="1347469" y="1347469"/>
                </a:lnTo>
                <a:lnTo>
                  <a:pt x="1334770" y="1334769"/>
                </a:lnTo>
                <a:close/>
              </a:path>
              <a:path w="2189480" h="2189479">
                <a:moveTo>
                  <a:pt x="1347470" y="1347469"/>
                </a:moveTo>
                <a:lnTo>
                  <a:pt x="1327679" y="1347469"/>
                </a:lnTo>
                <a:lnTo>
                  <a:pt x="1334026" y="1353819"/>
                </a:lnTo>
                <a:lnTo>
                  <a:pt x="1353820" y="1353819"/>
                </a:lnTo>
                <a:lnTo>
                  <a:pt x="1347470" y="1347469"/>
                </a:lnTo>
                <a:close/>
              </a:path>
              <a:path w="2189480" h="2189479">
                <a:moveTo>
                  <a:pt x="1353820" y="1353819"/>
                </a:moveTo>
                <a:lnTo>
                  <a:pt x="1334026" y="1353819"/>
                </a:lnTo>
                <a:lnTo>
                  <a:pt x="1340373" y="1360169"/>
                </a:lnTo>
                <a:lnTo>
                  <a:pt x="1360170" y="1360169"/>
                </a:lnTo>
                <a:lnTo>
                  <a:pt x="1353820" y="1353819"/>
                </a:lnTo>
                <a:close/>
              </a:path>
              <a:path w="2189480" h="2189479">
                <a:moveTo>
                  <a:pt x="1360170" y="1360169"/>
                </a:moveTo>
                <a:lnTo>
                  <a:pt x="1340373" y="1360169"/>
                </a:lnTo>
                <a:lnTo>
                  <a:pt x="1359415" y="1379219"/>
                </a:lnTo>
                <a:lnTo>
                  <a:pt x="1379220" y="1379219"/>
                </a:lnTo>
                <a:lnTo>
                  <a:pt x="1360170" y="1360169"/>
                </a:lnTo>
                <a:close/>
              </a:path>
              <a:path w="2189480" h="2189479">
                <a:moveTo>
                  <a:pt x="1990090" y="1990089"/>
                </a:moveTo>
                <a:lnTo>
                  <a:pt x="1970022" y="1990089"/>
                </a:lnTo>
                <a:lnTo>
                  <a:pt x="2062692" y="2082799"/>
                </a:lnTo>
                <a:lnTo>
                  <a:pt x="2082800" y="2082799"/>
                </a:lnTo>
                <a:lnTo>
                  <a:pt x="1990090" y="1990089"/>
                </a:lnTo>
                <a:close/>
              </a:path>
              <a:path w="2189480" h="2189479">
                <a:moveTo>
                  <a:pt x="1987549" y="1987549"/>
                </a:moveTo>
                <a:lnTo>
                  <a:pt x="1967483" y="1987549"/>
                </a:lnTo>
                <a:lnTo>
                  <a:pt x="1968753" y="1988819"/>
                </a:lnTo>
                <a:lnTo>
                  <a:pt x="1988820" y="1988819"/>
                </a:lnTo>
                <a:lnTo>
                  <a:pt x="1987549" y="1987549"/>
                </a:lnTo>
                <a:close/>
              </a:path>
              <a:path w="2189480" h="2189479">
                <a:moveTo>
                  <a:pt x="1983740" y="1983739"/>
                </a:moveTo>
                <a:lnTo>
                  <a:pt x="1963675" y="1983739"/>
                </a:lnTo>
                <a:lnTo>
                  <a:pt x="1966214" y="1986279"/>
                </a:lnTo>
                <a:lnTo>
                  <a:pt x="1986279" y="1986279"/>
                </a:lnTo>
                <a:lnTo>
                  <a:pt x="1983740" y="1983739"/>
                </a:lnTo>
                <a:close/>
              </a:path>
              <a:path w="2189480" h="2189479">
                <a:moveTo>
                  <a:pt x="1981199" y="1981199"/>
                </a:moveTo>
                <a:lnTo>
                  <a:pt x="1961136" y="1981199"/>
                </a:lnTo>
                <a:lnTo>
                  <a:pt x="1962405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189480" h="2189479">
                <a:moveTo>
                  <a:pt x="1977390" y="1977389"/>
                </a:moveTo>
                <a:lnTo>
                  <a:pt x="1957328" y="1977389"/>
                </a:lnTo>
                <a:lnTo>
                  <a:pt x="1959867" y="1979929"/>
                </a:lnTo>
                <a:lnTo>
                  <a:pt x="1979930" y="1979929"/>
                </a:lnTo>
                <a:lnTo>
                  <a:pt x="1977390" y="1977389"/>
                </a:lnTo>
                <a:close/>
              </a:path>
              <a:path w="2189480" h="2189479">
                <a:moveTo>
                  <a:pt x="1974850" y="1974849"/>
                </a:moveTo>
                <a:lnTo>
                  <a:pt x="1954789" y="1974849"/>
                </a:lnTo>
                <a:lnTo>
                  <a:pt x="1956058" y="1976119"/>
                </a:lnTo>
                <a:lnTo>
                  <a:pt x="1976120" y="1976119"/>
                </a:lnTo>
                <a:lnTo>
                  <a:pt x="1974850" y="1974849"/>
                </a:lnTo>
                <a:close/>
              </a:path>
              <a:path w="2189480" h="2189479">
                <a:moveTo>
                  <a:pt x="1971039" y="1971039"/>
                </a:moveTo>
                <a:lnTo>
                  <a:pt x="1950980" y="1971039"/>
                </a:lnTo>
                <a:lnTo>
                  <a:pt x="1953519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189480" h="2189479">
                <a:moveTo>
                  <a:pt x="1968500" y="1968499"/>
                </a:moveTo>
                <a:lnTo>
                  <a:pt x="1948441" y="1968499"/>
                </a:lnTo>
                <a:lnTo>
                  <a:pt x="1949711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189480" h="2189479">
                <a:moveTo>
                  <a:pt x="1964689" y="1964689"/>
                </a:moveTo>
                <a:lnTo>
                  <a:pt x="1944633" y="1964689"/>
                </a:lnTo>
                <a:lnTo>
                  <a:pt x="1947172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189480" h="2189479">
                <a:moveTo>
                  <a:pt x="1962149" y="1962149"/>
                </a:moveTo>
                <a:lnTo>
                  <a:pt x="1942094" y="1962149"/>
                </a:lnTo>
                <a:lnTo>
                  <a:pt x="1943364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189480" h="2189479">
                <a:moveTo>
                  <a:pt x="1958340" y="1958339"/>
                </a:moveTo>
                <a:lnTo>
                  <a:pt x="1938286" y="1958339"/>
                </a:lnTo>
                <a:lnTo>
                  <a:pt x="1940825" y="1960879"/>
                </a:lnTo>
                <a:lnTo>
                  <a:pt x="1960879" y="1960879"/>
                </a:lnTo>
                <a:lnTo>
                  <a:pt x="1958340" y="1958339"/>
                </a:lnTo>
                <a:close/>
              </a:path>
              <a:path w="2189480" h="2189479">
                <a:moveTo>
                  <a:pt x="1955799" y="1955799"/>
                </a:moveTo>
                <a:lnTo>
                  <a:pt x="1935747" y="1955799"/>
                </a:lnTo>
                <a:lnTo>
                  <a:pt x="1937016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189480" h="2189479">
                <a:moveTo>
                  <a:pt x="1951989" y="1951989"/>
                </a:moveTo>
                <a:lnTo>
                  <a:pt x="1931939" y="1951989"/>
                </a:lnTo>
                <a:lnTo>
                  <a:pt x="1934478" y="1954529"/>
                </a:lnTo>
                <a:lnTo>
                  <a:pt x="1954529" y="1954529"/>
                </a:lnTo>
                <a:lnTo>
                  <a:pt x="1951989" y="1951989"/>
                </a:lnTo>
                <a:close/>
              </a:path>
              <a:path w="2189480" h="2189479">
                <a:moveTo>
                  <a:pt x="1949450" y="1949449"/>
                </a:moveTo>
                <a:lnTo>
                  <a:pt x="1929400" y="1949449"/>
                </a:lnTo>
                <a:lnTo>
                  <a:pt x="1930669" y="1950719"/>
                </a:lnTo>
                <a:lnTo>
                  <a:pt x="1950720" y="1950719"/>
                </a:lnTo>
                <a:lnTo>
                  <a:pt x="1949450" y="1949449"/>
                </a:lnTo>
                <a:close/>
              </a:path>
              <a:path w="2189480" h="2189479">
                <a:moveTo>
                  <a:pt x="1945640" y="1945639"/>
                </a:moveTo>
                <a:lnTo>
                  <a:pt x="1925591" y="1945639"/>
                </a:lnTo>
                <a:lnTo>
                  <a:pt x="1928130" y="1948179"/>
                </a:lnTo>
                <a:lnTo>
                  <a:pt x="1948179" y="1948179"/>
                </a:lnTo>
                <a:lnTo>
                  <a:pt x="1945640" y="1945639"/>
                </a:lnTo>
                <a:close/>
              </a:path>
              <a:path w="2189480" h="2189479">
                <a:moveTo>
                  <a:pt x="1943099" y="1943099"/>
                </a:moveTo>
                <a:lnTo>
                  <a:pt x="1923052" y="1943099"/>
                </a:lnTo>
                <a:lnTo>
                  <a:pt x="1924322" y="1944369"/>
                </a:lnTo>
                <a:lnTo>
                  <a:pt x="1944370" y="1944369"/>
                </a:lnTo>
                <a:lnTo>
                  <a:pt x="1943099" y="1943099"/>
                </a:lnTo>
                <a:close/>
              </a:path>
              <a:path w="2189480" h="2189479">
                <a:moveTo>
                  <a:pt x="1939289" y="1939289"/>
                </a:moveTo>
                <a:lnTo>
                  <a:pt x="1919244" y="1939289"/>
                </a:lnTo>
                <a:lnTo>
                  <a:pt x="1921783" y="1941829"/>
                </a:lnTo>
                <a:lnTo>
                  <a:pt x="1941830" y="1941829"/>
                </a:lnTo>
                <a:lnTo>
                  <a:pt x="1939289" y="1939289"/>
                </a:lnTo>
                <a:close/>
              </a:path>
              <a:path w="2189480" h="2189479">
                <a:moveTo>
                  <a:pt x="1936749" y="1936749"/>
                </a:moveTo>
                <a:lnTo>
                  <a:pt x="1916705" y="1936749"/>
                </a:lnTo>
                <a:lnTo>
                  <a:pt x="1917975" y="1938019"/>
                </a:lnTo>
                <a:lnTo>
                  <a:pt x="1938020" y="1938019"/>
                </a:lnTo>
                <a:lnTo>
                  <a:pt x="1936749" y="1936749"/>
                </a:lnTo>
                <a:close/>
              </a:path>
              <a:path w="2189480" h="2189479">
                <a:moveTo>
                  <a:pt x="1932940" y="1932939"/>
                </a:moveTo>
                <a:lnTo>
                  <a:pt x="1912897" y="1932939"/>
                </a:lnTo>
                <a:lnTo>
                  <a:pt x="1915436" y="1935479"/>
                </a:lnTo>
                <a:lnTo>
                  <a:pt x="1935479" y="1935479"/>
                </a:lnTo>
                <a:lnTo>
                  <a:pt x="1932940" y="1932939"/>
                </a:lnTo>
                <a:close/>
              </a:path>
              <a:path w="2189480" h="2189479">
                <a:moveTo>
                  <a:pt x="1930400" y="1930399"/>
                </a:moveTo>
                <a:lnTo>
                  <a:pt x="1910358" y="1930399"/>
                </a:lnTo>
                <a:lnTo>
                  <a:pt x="1911627" y="1931669"/>
                </a:lnTo>
                <a:lnTo>
                  <a:pt x="1931670" y="1931669"/>
                </a:lnTo>
                <a:lnTo>
                  <a:pt x="1930400" y="1930399"/>
                </a:lnTo>
                <a:close/>
              </a:path>
              <a:path w="2189480" h="2189479">
                <a:moveTo>
                  <a:pt x="1926589" y="1926589"/>
                </a:moveTo>
                <a:lnTo>
                  <a:pt x="1906550" y="1926589"/>
                </a:lnTo>
                <a:lnTo>
                  <a:pt x="1909088" y="1929129"/>
                </a:lnTo>
                <a:lnTo>
                  <a:pt x="1929129" y="1929129"/>
                </a:lnTo>
                <a:lnTo>
                  <a:pt x="1926589" y="1926589"/>
                </a:lnTo>
                <a:close/>
              </a:path>
              <a:path w="2189480" h="2189479">
                <a:moveTo>
                  <a:pt x="1924050" y="1924049"/>
                </a:moveTo>
                <a:lnTo>
                  <a:pt x="1904011" y="1924049"/>
                </a:lnTo>
                <a:lnTo>
                  <a:pt x="1905280" y="1925319"/>
                </a:lnTo>
                <a:lnTo>
                  <a:pt x="1925320" y="1925319"/>
                </a:lnTo>
                <a:lnTo>
                  <a:pt x="1924050" y="1924049"/>
                </a:lnTo>
                <a:close/>
              </a:path>
              <a:path w="2189480" h="2189479">
                <a:moveTo>
                  <a:pt x="1920239" y="1920239"/>
                </a:moveTo>
                <a:lnTo>
                  <a:pt x="1900202" y="1920239"/>
                </a:lnTo>
                <a:lnTo>
                  <a:pt x="1902741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189480" h="2189479">
                <a:moveTo>
                  <a:pt x="1917699" y="1917699"/>
                </a:moveTo>
                <a:lnTo>
                  <a:pt x="1897663" y="1917699"/>
                </a:lnTo>
                <a:lnTo>
                  <a:pt x="1898933" y="1918969"/>
                </a:lnTo>
                <a:lnTo>
                  <a:pt x="1918970" y="1918969"/>
                </a:lnTo>
                <a:lnTo>
                  <a:pt x="1917699" y="1917699"/>
                </a:lnTo>
                <a:close/>
              </a:path>
              <a:path w="2189480" h="2189479">
                <a:moveTo>
                  <a:pt x="1913889" y="1913889"/>
                </a:moveTo>
                <a:lnTo>
                  <a:pt x="1893855" y="1913889"/>
                </a:lnTo>
                <a:lnTo>
                  <a:pt x="1896394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189480" h="2189479">
                <a:moveTo>
                  <a:pt x="1911349" y="1911349"/>
                </a:moveTo>
                <a:lnTo>
                  <a:pt x="1891316" y="1911349"/>
                </a:lnTo>
                <a:lnTo>
                  <a:pt x="1892586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189480" h="2189479">
                <a:moveTo>
                  <a:pt x="1907539" y="1907539"/>
                </a:moveTo>
                <a:lnTo>
                  <a:pt x="1887508" y="1907539"/>
                </a:lnTo>
                <a:lnTo>
                  <a:pt x="1890047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189480" h="2189479">
                <a:moveTo>
                  <a:pt x="1904999" y="1904999"/>
                </a:moveTo>
                <a:lnTo>
                  <a:pt x="1884969" y="1904999"/>
                </a:lnTo>
                <a:lnTo>
                  <a:pt x="1886238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189480" h="2189479">
                <a:moveTo>
                  <a:pt x="1901189" y="1901189"/>
                </a:moveTo>
                <a:lnTo>
                  <a:pt x="1881160" y="1901189"/>
                </a:lnTo>
                <a:lnTo>
                  <a:pt x="1883699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189480" h="2189479">
                <a:moveTo>
                  <a:pt x="1898650" y="1898649"/>
                </a:moveTo>
                <a:lnTo>
                  <a:pt x="1878622" y="1898649"/>
                </a:lnTo>
                <a:lnTo>
                  <a:pt x="1879891" y="1899919"/>
                </a:lnTo>
                <a:lnTo>
                  <a:pt x="1899920" y="1899919"/>
                </a:lnTo>
                <a:lnTo>
                  <a:pt x="1898650" y="1898649"/>
                </a:lnTo>
                <a:close/>
              </a:path>
              <a:path w="2189480" h="2189479">
                <a:moveTo>
                  <a:pt x="1892300" y="1892299"/>
                </a:moveTo>
                <a:lnTo>
                  <a:pt x="1872274" y="1892299"/>
                </a:lnTo>
                <a:lnTo>
                  <a:pt x="1877352" y="1897379"/>
                </a:lnTo>
                <a:lnTo>
                  <a:pt x="1897380" y="1897379"/>
                </a:lnTo>
                <a:lnTo>
                  <a:pt x="1892300" y="1892299"/>
                </a:lnTo>
                <a:close/>
              </a:path>
              <a:path w="2189480" h="2189479">
                <a:moveTo>
                  <a:pt x="1888489" y="1888489"/>
                </a:moveTo>
                <a:lnTo>
                  <a:pt x="1868466" y="1888489"/>
                </a:lnTo>
                <a:lnTo>
                  <a:pt x="1871005" y="1891029"/>
                </a:lnTo>
                <a:lnTo>
                  <a:pt x="1891030" y="1891029"/>
                </a:lnTo>
                <a:lnTo>
                  <a:pt x="1888489" y="1888489"/>
                </a:lnTo>
                <a:close/>
              </a:path>
              <a:path w="2189480" h="2189479">
                <a:moveTo>
                  <a:pt x="1885949" y="1885949"/>
                </a:moveTo>
                <a:lnTo>
                  <a:pt x="1865927" y="1885949"/>
                </a:lnTo>
                <a:lnTo>
                  <a:pt x="1867196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189480" h="2189479">
                <a:moveTo>
                  <a:pt x="1882140" y="1882139"/>
                </a:moveTo>
                <a:lnTo>
                  <a:pt x="1862119" y="1882139"/>
                </a:lnTo>
                <a:lnTo>
                  <a:pt x="1864658" y="1884679"/>
                </a:lnTo>
                <a:lnTo>
                  <a:pt x="1884680" y="1884679"/>
                </a:lnTo>
                <a:lnTo>
                  <a:pt x="1882140" y="1882139"/>
                </a:lnTo>
                <a:close/>
              </a:path>
              <a:path w="2189480" h="2189479">
                <a:moveTo>
                  <a:pt x="1879599" y="1879599"/>
                </a:moveTo>
                <a:lnTo>
                  <a:pt x="1859580" y="1879599"/>
                </a:lnTo>
                <a:lnTo>
                  <a:pt x="1860849" y="1880869"/>
                </a:lnTo>
                <a:lnTo>
                  <a:pt x="1880870" y="1880869"/>
                </a:lnTo>
                <a:lnTo>
                  <a:pt x="1879599" y="1879599"/>
                </a:lnTo>
                <a:close/>
              </a:path>
              <a:path w="2189480" h="2189479">
                <a:moveTo>
                  <a:pt x="1875789" y="1875789"/>
                </a:moveTo>
                <a:lnTo>
                  <a:pt x="1855771" y="1875789"/>
                </a:lnTo>
                <a:lnTo>
                  <a:pt x="1858310" y="1878329"/>
                </a:lnTo>
                <a:lnTo>
                  <a:pt x="1878330" y="1878329"/>
                </a:lnTo>
                <a:lnTo>
                  <a:pt x="1875789" y="1875789"/>
                </a:lnTo>
                <a:close/>
              </a:path>
              <a:path w="2189480" h="2189479">
                <a:moveTo>
                  <a:pt x="1873250" y="1873249"/>
                </a:moveTo>
                <a:lnTo>
                  <a:pt x="1853233" y="1873249"/>
                </a:lnTo>
                <a:lnTo>
                  <a:pt x="1854502" y="1874519"/>
                </a:lnTo>
                <a:lnTo>
                  <a:pt x="1874520" y="1874519"/>
                </a:lnTo>
                <a:lnTo>
                  <a:pt x="1873250" y="1873249"/>
                </a:lnTo>
                <a:close/>
              </a:path>
              <a:path w="2189480" h="2189479">
                <a:moveTo>
                  <a:pt x="1869439" y="1869439"/>
                </a:moveTo>
                <a:lnTo>
                  <a:pt x="1849424" y="1869439"/>
                </a:lnTo>
                <a:lnTo>
                  <a:pt x="1851963" y="1871979"/>
                </a:lnTo>
                <a:lnTo>
                  <a:pt x="1871979" y="1871979"/>
                </a:lnTo>
                <a:lnTo>
                  <a:pt x="1869439" y="1869439"/>
                </a:lnTo>
                <a:close/>
              </a:path>
              <a:path w="2189480" h="2189479">
                <a:moveTo>
                  <a:pt x="1866900" y="1866899"/>
                </a:moveTo>
                <a:lnTo>
                  <a:pt x="1846885" y="1866899"/>
                </a:lnTo>
                <a:lnTo>
                  <a:pt x="1848155" y="1868169"/>
                </a:lnTo>
                <a:lnTo>
                  <a:pt x="1868170" y="1868169"/>
                </a:lnTo>
                <a:lnTo>
                  <a:pt x="1866900" y="1866899"/>
                </a:lnTo>
                <a:close/>
              </a:path>
              <a:path w="2189480" h="2189479">
                <a:moveTo>
                  <a:pt x="1863089" y="1863089"/>
                </a:moveTo>
                <a:lnTo>
                  <a:pt x="1843077" y="1863089"/>
                </a:lnTo>
                <a:lnTo>
                  <a:pt x="1845616" y="1865629"/>
                </a:lnTo>
                <a:lnTo>
                  <a:pt x="1865630" y="1865629"/>
                </a:lnTo>
                <a:lnTo>
                  <a:pt x="1863089" y="1863089"/>
                </a:lnTo>
                <a:close/>
              </a:path>
              <a:path w="2189480" h="2189479">
                <a:moveTo>
                  <a:pt x="1860549" y="1860549"/>
                </a:moveTo>
                <a:lnTo>
                  <a:pt x="1840538" y="1860549"/>
                </a:lnTo>
                <a:lnTo>
                  <a:pt x="1841807" y="1861819"/>
                </a:lnTo>
                <a:lnTo>
                  <a:pt x="1861820" y="1861819"/>
                </a:lnTo>
                <a:lnTo>
                  <a:pt x="1860549" y="1860549"/>
                </a:lnTo>
                <a:close/>
              </a:path>
              <a:path w="2189480" h="2189479">
                <a:moveTo>
                  <a:pt x="1856739" y="1856739"/>
                </a:moveTo>
                <a:lnTo>
                  <a:pt x="1836730" y="1856739"/>
                </a:lnTo>
                <a:lnTo>
                  <a:pt x="1839269" y="1859279"/>
                </a:lnTo>
                <a:lnTo>
                  <a:pt x="1859279" y="1859279"/>
                </a:lnTo>
                <a:lnTo>
                  <a:pt x="1856739" y="1856739"/>
                </a:lnTo>
                <a:close/>
              </a:path>
              <a:path w="2189480" h="2189479">
                <a:moveTo>
                  <a:pt x="1854199" y="1854199"/>
                </a:moveTo>
                <a:lnTo>
                  <a:pt x="1834191" y="1854199"/>
                </a:lnTo>
                <a:lnTo>
                  <a:pt x="1835460" y="1855469"/>
                </a:lnTo>
                <a:lnTo>
                  <a:pt x="1855470" y="1855469"/>
                </a:lnTo>
                <a:lnTo>
                  <a:pt x="1854199" y="1854199"/>
                </a:lnTo>
                <a:close/>
              </a:path>
              <a:path w="2189480" h="2189479">
                <a:moveTo>
                  <a:pt x="1850390" y="1850389"/>
                </a:moveTo>
                <a:lnTo>
                  <a:pt x="1830382" y="1850389"/>
                </a:lnTo>
                <a:lnTo>
                  <a:pt x="1832921" y="1852929"/>
                </a:lnTo>
                <a:lnTo>
                  <a:pt x="1852929" y="1852929"/>
                </a:lnTo>
                <a:lnTo>
                  <a:pt x="1850390" y="1850389"/>
                </a:lnTo>
                <a:close/>
              </a:path>
              <a:path w="2189480" h="2189479">
                <a:moveTo>
                  <a:pt x="1847850" y="1847849"/>
                </a:moveTo>
                <a:lnTo>
                  <a:pt x="1827843" y="1847849"/>
                </a:lnTo>
                <a:lnTo>
                  <a:pt x="1829113" y="1849119"/>
                </a:lnTo>
                <a:lnTo>
                  <a:pt x="1849120" y="1849119"/>
                </a:lnTo>
                <a:lnTo>
                  <a:pt x="1847850" y="1847849"/>
                </a:lnTo>
                <a:close/>
              </a:path>
              <a:path w="2189480" h="2189479">
                <a:moveTo>
                  <a:pt x="1844039" y="1844039"/>
                </a:moveTo>
                <a:lnTo>
                  <a:pt x="1824035" y="1844039"/>
                </a:lnTo>
                <a:lnTo>
                  <a:pt x="1826574" y="1846579"/>
                </a:lnTo>
                <a:lnTo>
                  <a:pt x="1846580" y="1846579"/>
                </a:lnTo>
                <a:lnTo>
                  <a:pt x="1844039" y="1844039"/>
                </a:lnTo>
                <a:close/>
              </a:path>
              <a:path w="2189480" h="2189479">
                <a:moveTo>
                  <a:pt x="1841500" y="1841499"/>
                </a:moveTo>
                <a:lnTo>
                  <a:pt x="1821496" y="1841499"/>
                </a:lnTo>
                <a:lnTo>
                  <a:pt x="1822766" y="1842769"/>
                </a:lnTo>
                <a:lnTo>
                  <a:pt x="1842770" y="1842769"/>
                </a:lnTo>
                <a:lnTo>
                  <a:pt x="1841500" y="1841499"/>
                </a:lnTo>
                <a:close/>
              </a:path>
              <a:path w="2189480" h="2189479">
                <a:moveTo>
                  <a:pt x="1837690" y="1837689"/>
                </a:moveTo>
                <a:lnTo>
                  <a:pt x="1817688" y="1837689"/>
                </a:lnTo>
                <a:lnTo>
                  <a:pt x="1820227" y="1840229"/>
                </a:lnTo>
                <a:lnTo>
                  <a:pt x="1840230" y="1840229"/>
                </a:lnTo>
                <a:lnTo>
                  <a:pt x="1837690" y="1837689"/>
                </a:lnTo>
                <a:close/>
              </a:path>
              <a:path w="2189480" h="2189479">
                <a:moveTo>
                  <a:pt x="1835150" y="1835149"/>
                </a:moveTo>
                <a:lnTo>
                  <a:pt x="1815149" y="1835149"/>
                </a:lnTo>
                <a:lnTo>
                  <a:pt x="1816418" y="1836419"/>
                </a:lnTo>
                <a:lnTo>
                  <a:pt x="1836420" y="1836419"/>
                </a:lnTo>
                <a:lnTo>
                  <a:pt x="1835150" y="1835149"/>
                </a:lnTo>
                <a:close/>
              </a:path>
              <a:path w="2189480" h="2189479">
                <a:moveTo>
                  <a:pt x="1828799" y="1828799"/>
                </a:moveTo>
                <a:lnTo>
                  <a:pt x="1808802" y="1828799"/>
                </a:lnTo>
                <a:lnTo>
                  <a:pt x="1813879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189480" h="2189479">
                <a:moveTo>
                  <a:pt x="1822449" y="1822449"/>
                </a:moveTo>
                <a:lnTo>
                  <a:pt x="1802454" y="1822449"/>
                </a:lnTo>
                <a:lnTo>
                  <a:pt x="1807532" y="1827529"/>
                </a:lnTo>
                <a:lnTo>
                  <a:pt x="1827529" y="1827529"/>
                </a:lnTo>
                <a:lnTo>
                  <a:pt x="1822449" y="1822449"/>
                </a:lnTo>
                <a:close/>
              </a:path>
              <a:path w="2189480" h="2189479">
                <a:moveTo>
                  <a:pt x="1816100" y="1816099"/>
                </a:moveTo>
                <a:lnTo>
                  <a:pt x="1796107" y="1816099"/>
                </a:lnTo>
                <a:lnTo>
                  <a:pt x="1801185" y="1821179"/>
                </a:lnTo>
                <a:lnTo>
                  <a:pt x="1821180" y="1821179"/>
                </a:lnTo>
                <a:lnTo>
                  <a:pt x="1816100" y="1816099"/>
                </a:lnTo>
                <a:close/>
              </a:path>
              <a:path w="2189480" h="2189479">
                <a:moveTo>
                  <a:pt x="1809749" y="1809749"/>
                </a:moveTo>
                <a:lnTo>
                  <a:pt x="1789760" y="1809749"/>
                </a:lnTo>
                <a:lnTo>
                  <a:pt x="1794838" y="1814829"/>
                </a:lnTo>
                <a:lnTo>
                  <a:pt x="1814829" y="1814829"/>
                </a:lnTo>
                <a:lnTo>
                  <a:pt x="1809749" y="1809749"/>
                </a:lnTo>
                <a:close/>
              </a:path>
              <a:path w="2189480" h="2189479">
                <a:moveTo>
                  <a:pt x="1803399" y="1803399"/>
                </a:moveTo>
                <a:lnTo>
                  <a:pt x="1783413" y="1803399"/>
                </a:lnTo>
                <a:lnTo>
                  <a:pt x="1788490" y="1808479"/>
                </a:lnTo>
                <a:lnTo>
                  <a:pt x="1808480" y="1808479"/>
                </a:lnTo>
                <a:lnTo>
                  <a:pt x="1803399" y="1803399"/>
                </a:lnTo>
                <a:close/>
              </a:path>
              <a:path w="2189480" h="2189479">
                <a:moveTo>
                  <a:pt x="1797049" y="1797049"/>
                </a:moveTo>
                <a:lnTo>
                  <a:pt x="1777065" y="1797049"/>
                </a:lnTo>
                <a:lnTo>
                  <a:pt x="1782143" y="1802129"/>
                </a:lnTo>
                <a:lnTo>
                  <a:pt x="1802130" y="1802129"/>
                </a:lnTo>
                <a:lnTo>
                  <a:pt x="1797049" y="1797049"/>
                </a:lnTo>
                <a:close/>
              </a:path>
              <a:path w="2189480" h="2189479">
                <a:moveTo>
                  <a:pt x="1790699" y="1790699"/>
                </a:moveTo>
                <a:lnTo>
                  <a:pt x="1770718" y="1790699"/>
                </a:lnTo>
                <a:lnTo>
                  <a:pt x="1775796" y="1795779"/>
                </a:lnTo>
                <a:lnTo>
                  <a:pt x="1795780" y="1795779"/>
                </a:lnTo>
                <a:lnTo>
                  <a:pt x="1790699" y="1790699"/>
                </a:lnTo>
                <a:close/>
              </a:path>
              <a:path w="2189480" h="2189479">
                <a:moveTo>
                  <a:pt x="1785620" y="1785619"/>
                </a:moveTo>
                <a:lnTo>
                  <a:pt x="1765640" y="1785619"/>
                </a:lnTo>
                <a:lnTo>
                  <a:pt x="1769449" y="1789429"/>
                </a:lnTo>
                <a:lnTo>
                  <a:pt x="1789429" y="1789429"/>
                </a:lnTo>
                <a:lnTo>
                  <a:pt x="1785620" y="1785619"/>
                </a:lnTo>
                <a:close/>
              </a:path>
              <a:path w="2189480" h="2189479">
                <a:moveTo>
                  <a:pt x="1779270" y="1779269"/>
                </a:moveTo>
                <a:lnTo>
                  <a:pt x="1759293" y="1779269"/>
                </a:lnTo>
                <a:lnTo>
                  <a:pt x="1764371" y="1784349"/>
                </a:lnTo>
                <a:lnTo>
                  <a:pt x="1784350" y="1784349"/>
                </a:lnTo>
                <a:lnTo>
                  <a:pt x="1779270" y="1779269"/>
                </a:lnTo>
                <a:close/>
              </a:path>
              <a:path w="2189480" h="2189479">
                <a:moveTo>
                  <a:pt x="1772920" y="1772919"/>
                </a:moveTo>
                <a:lnTo>
                  <a:pt x="1752946" y="1772919"/>
                </a:lnTo>
                <a:lnTo>
                  <a:pt x="1758024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189480" h="2189479">
                <a:moveTo>
                  <a:pt x="1766570" y="1766569"/>
                </a:moveTo>
                <a:lnTo>
                  <a:pt x="1746598" y="1766569"/>
                </a:lnTo>
                <a:lnTo>
                  <a:pt x="1751676" y="1771649"/>
                </a:lnTo>
                <a:lnTo>
                  <a:pt x="1771650" y="1771649"/>
                </a:lnTo>
                <a:lnTo>
                  <a:pt x="1766570" y="1766569"/>
                </a:lnTo>
                <a:close/>
              </a:path>
              <a:path w="2189480" h="2189479">
                <a:moveTo>
                  <a:pt x="1760220" y="1760219"/>
                </a:moveTo>
                <a:lnTo>
                  <a:pt x="1740251" y="1760219"/>
                </a:lnTo>
                <a:lnTo>
                  <a:pt x="1745329" y="1765299"/>
                </a:lnTo>
                <a:lnTo>
                  <a:pt x="1765300" y="1765299"/>
                </a:lnTo>
                <a:lnTo>
                  <a:pt x="1760220" y="1760219"/>
                </a:lnTo>
                <a:close/>
              </a:path>
              <a:path w="2189480" h="2189479">
                <a:moveTo>
                  <a:pt x="1753870" y="1753869"/>
                </a:moveTo>
                <a:lnTo>
                  <a:pt x="1733904" y="1753869"/>
                </a:lnTo>
                <a:lnTo>
                  <a:pt x="1738982" y="1758949"/>
                </a:lnTo>
                <a:lnTo>
                  <a:pt x="1758949" y="1758949"/>
                </a:lnTo>
                <a:lnTo>
                  <a:pt x="1753870" y="1753869"/>
                </a:lnTo>
                <a:close/>
              </a:path>
              <a:path w="2189480" h="2189479">
                <a:moveTo>
                  <a:pt x="1747520" y="1747519"/>
                </a:moveTo>
                <a:lnTo>
                  <a:pt x="1727557" y="1747519"/>
                </a:lnTo>
                <a:lnTo>
                  <a:pt x="1732634" y="1752599"/>
                </a:lnTo>
                <a:lnTo>
                  <a:pt x="1752600" y="1752599"/>
                </a:lnTo>
                <a:lnTo>
                  <a:pt x="1747520" y="1747519"/>
                </a:lnTo>
                <a:close/>
              </a:path>
              <a:path w="2189480" h="2189479">
                <a:moveTo>
                  <a:pt x="1741170" y="1741169"/>
                </a:moveTo>
                <a:lnTo>
                  <a:pt x="1721209" y="1741169"/>
                </a:lnTo>
                <a:lnTo>
                  <a:pt x="1726287" y="1746249"/>
                </a:lnTo>
                <a:lnTo>
                  <a:pt x="1746250" y="1746249"/>
                </a:lnTo>
                <a:lnTo>
                  <a:pt x="1741170" y="1741169"/>
                </a:lnTo>
                <a:close/>
              </a:path>
              <a:path w="2189480" h="2189479">
                <a:moveTo>
                  <a:pt x="1734820" y="1734819"/>
                </a:moveTo>
                <a:lnTo>
                  <a:pt x="1714862" y="1734819"/>
                </a:lnTo>
                <a:lnTo>
                  <a:pt x="1719940" y="1739899"/>
                </a:lnTo>
                <a:lnTo>
                  <a:pt x="1739900" y="1739899"/>
                </a:lnTo>
                <a:lnTo>
                  <a:pt x="1734820" y="1734819"/>
                </a:lnTo>
                <a:close/>
              </a:path>
              <a:path w="2189480" h="2189479">
                <a:moveTo>
                  <a:pt x="1728470" y="1728469"/>
                </a:moveTo>
                <a:lnTo>
                  <a:pt x="1708515" y="1728469"/>
                </a:lnTo>
                <a:lnTo>
                  <a:pt x="1713593" y="1733549"/>
                </a:lnTo>
                <a:lnTo>
                  <a:pt x="1733550" y="1733549"/>
                </a:lnTo>
                <a:lnTo>
                  <a:pt x="1728470" y="1728469"/>
                </a:lnTo>
                <a:close/>
              </a:path>
              <a:path w="2189480" h="2189479">
                <a:moveTo>
                  <a:pt x="1722120" y="1722119"/>
                </a:moveTo>
                <a:lnTo>
                  <a:pt x="1702168" y="1722119"/>
                </a:lnTo>
                <a:lnTo>
                  <a:pt x="1707245" y="1727199"/>
                </a:lnTo>
                <a:lnTo>
                  <a:pt x="1727200" y="1727199"/>
                </a:lnTo>
                <a:lnTo>
                  <a:pt x="1722120" y="1722119"/>
                </a:lnTo>
                <a:close/>
              </a:path>
              <a:path w="2189480" h="2189479">
                <a:moveTo>
                  <a:pt x="1715770" y="1715769"/>
                </a:moveTo>
                <a:lnTo>
                  <a:pt x="1695820" y="1715769"/>
                </a:lnTo>
                <a:lnTo>
                  <a:pt x="1700898" y="1720849"/>
                </a:lnTo>
                <a:lnTo>
                  <a:pt x="1720850" y="1720849"/>
                </a:lnTo>
                <a:lnTo>
                  <a:pt x="1715770" y="1715769"/>
                </a:lnTo>
                <a:close/>
              </a:path>
              <a:path w="2189480" h="2189479">
                <a:moveTo>
                  <a:pt x="1709420" y="1709419"/>
                </a:moveTo>
                <a:lnTo>
                  <a:pt x="1689473" y="1709419"/>
                </a:lnTo>
                <a:lnTo>
                  <a:pt x="1694551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189480" h="2189479">
                <a:moveTo>
                  <a:pt x="1703070" y="1703069"/>
                </a:moveTo>
                <a:lnTo>
                  <a:pt x="1683126" y="1703069"/>
                </a:lnTo>
                <a:lnTo>
                  <a:pt x="1688204" y="1708149"/>
                </a:lnTo>
                <a:lnTo>
                  <a:pt x="1708150" y="1708149"/>
                </a:lnTo>
                <a:lnTo>
                  <a:pt x="1703070" y="1703069"/>
                </a:lnTo>
                <a:close/>
              </a:path>
              <a:path w="2189480" h="2189479">
                <a:moveTo>
                  <a:pt x="1696720" y="1696719"/>
                </a:moveTo>
                <a:lnTo>
                  <a:pt x="1676779" y="1696719"/>
                </a:lnTo>
                <a:lnTo>
                  <a:pt x="1681856" y="1701799"/>
                </a:lnTo>
                <a:lnTo>
                  <a:pt x="1701800" y="1701799"/>
                </a:lnTo>
                <a:lnTo>
                  <a:pt x="1696720" y="1696719"/>
                </a:lnTo>
                <a:close/>
              </a:path>
              <a:path w="2189480" h="2189479">
                <a:moveTo>
                  <a:pt x="1690370" y="1690369"/>
                </a:moveTo>
                <a:lnTo>
                  <a:pt x="1670431" y="1690369"/>
                </a:lnTo>
                <a:lnTo>
                  <a:pt x="1675509" y="1695449"/>
                </a:lnTo>
                <a:lnTo>
                  <a:pt x="1695450" y="1695449"/>
                </a:lnTo>
                <a:lnTo>
                  <a:pt x="1690370" y="1690369"/>
                </a:lnTo>
                <a:close/>
              </a:path>
              <a:path w="2189480" h="2189479">
                <a:moveTo>
                  <a:pt x="1684020" y="1684019"/>
                </a:moveTo>
                <a:lnTo>
                  <a:pt x="1664084" y="1684019"/>
                </a:lnTo>
                <a:lnTo>
                  <a:pt x="1669162" y="1689099"/>
                </a:lnTo>
                <a:lnTo>
                  <a:pt x="1689100" y="1689099"/>
                </a:lnTo>
                <a:lnTo>
                  <a:pt x="1684020" y="1684019"/>
                </a:lnTo>
                <a:close/>
              </a:path>
              <a:path w="2189480" h="2189479">
                <a:moveTo>
                  <a:pt x="1677670" y="1677669"/>
                </a:moveTo>
                <a:lnTo>
                  <a:pt x="1657737" y="1677669"/>
                </a:lnTo>
                <a:lnTo>
                  <a:pt x="1662815" y="1682749"/>
                </a:lnTo>
                <a:lnTo>
                  <a:pt x="1682749" y="1682749"/>
                </a:lnTo>
                <a:lnTo>
                  <a:pt x="1677670" y="1677669"/>
                </a:lnTo>
                <a:close/>
              </a:path>
              <a:path w="2189480" h="2189479">
                <a:moveTo>
                  <a:pt x="1671320" y="1671319"/>
                </a:moveTo>
                <a:lnTo>
                  <a:pt x="1651389" y="1671319"/>
                </a:lnTo>
                <a:lnTo>
                  <a:pt x="1656467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189480" h="2189479">
                <a:moveTo>
                  <a:pt x="1664970" y="1664969"/>
                </a:moveTo>
                <a:lnTo>
                  <a:pt x="1645042" y="1664969"/>
                </a:lnTo>
                <a:lnTo>
                  <a:pt x="1650120" y="1670049"/>
                </a:lnTo>
                <a:lnTo>
                  <a:pt x="1670050" y="1670049"/>
                </a:lnTo>
                <a:lnTo>
                  <a:pt x="1664970" y="1664969"/>
                </a:lnTo>
                <a:close/>
              </a:path>
              <a:path w="2189480" h="2189479">
                <a:moveTo>
                  <a:pt x="1658620" y="1658619"/>
                </a:moveTo>
                <a:lnTo>
                  <a:pt x="1638695" y="1658619"/>
                </a:lnTo>
                <a:lnTo>
                  <a:pt x="1643773" y="1663699"/>
                </a:lnTo>
                <a:lnTo>
                  <a:pt x="1663700" y="1663699"/>
                </a:lnTo>
                <a:lnTo>
                  <a:pt x="1658620" y="1658619"/>
                </a:lnTo>
                <a:close/>
              </a:path>
              <a:path w="2189480" h="2189479">
                <a:moveTo>
                  <a:pt x="1652270" y="1652269"/>
                </a:moveTo>
                <a:lnTo>
                  <a:pt x="1632348" y="1652269"/>
                </a:lnTo>
                <a:lnTo>
                  <a:pt x="1637425" y="1657349"/>
                </a:lnTo>
                <a:lnTo>
                  <a:pt x="1657349" y="1657349"/>
                </a:lnTo>
                <a:lnTo>
                  <a:pt x="1652270" y="1652269"/>
                </a:lnTo>
                <a:close/>
              </a:path>
              <a:path w="2189480" h="2189479">
                <a:moveTo>
                  <a:pt x="1645920" y="1645919"/>
                </a:moveTo>
                <a:lnTo>
                  <a:pt x="1626000" y="1645919"/>
                </a:lnTo>
                <a:lnTo>
                  <a:pt x="1631078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189480" h="2189479">
                <a:moveTo>
                  <a:pt x="1639570" y="1639569"/>
                </a:moveTo>
                <a:lnTo>
                  <a:pt x="1619653" y="1639569"/>
                </a:lnTo>
                <a:lnTo>
                  <a:pt x="1624731" y="1644649"/>
                </a:lnTo>
                <a:lnTo>
                  <a:pt x="1644650" y="1644649"/>
                </a:lnTo>
                <a:lnTo>
                  <a:pt x="1639570" y="1639569"/>
                </a:lnTo>
                <a:close/>
              </a:path>
              <a:path w="2189480" h="2189479">
                <a:moveTo>
                  <a:pt x="1633220" y="1633219"/>
                </a:moveTo>
                <a:lnTo>
                  <a:pt x="1613306" y="1633219"/>
                </a:lnTo>
                <a:lnTo>
                  <a:pt x="1618384" y="1638299"/>
                </a:lnTo>
                <a:lnTo>
                  <a:pt x="1638300" y="1638299"/>
                </a:lnTo>
                <a:lnTo>
                  <a:pt x="1633220" y="1633219"/>
                </a:lnTo>
                <a:close/>
              </a:path>
              <a:path w="2189480" h="2189479">
                <a:moveTo>
                  <a:pt x="1626870" y="1626869"/>
                </a:moveTo>
                <a:lnTo>
                  <a:pt x="1606959" y="1626869"/>
                </a:lnTo>
                <a:lnTo>
                  <a:pt x="1612036" y="1631949"/>
                </a:lnTo>
                <a:lnTo>
                  <a:pt x="1631950" y="1631949"/>
                </a:lnTo>
                <a:lnTo>
                  <a:pt x="1626870" y="1626869"/>
                </a:lnTo>
                <a:close/>
              </a:path>
              <a:path w="2189480" h="2189479">
                <a:moveTo>
                  <a:pt x="1620520" y="1620519"/>
                </a:moveTo>
                <a:lnTo>
                  <a:pt x="1600611" y="1620519"/>
                </a:lnTo>
                <a:lnTo>
                  <a:pt x="1605689" y="1625599"/>
                </a:lnTo>
                <a:lnTo>
                  <a:pt x="1625600" y="1625599"/>
                </a:lnTo>
                <a:lnTo>
                  <a:pt x="1620520" y="1620519"/>
                </a:lnTo>
                <a:close/>
              </a:path>
              <a:path w="2189480" h="2189479">
                <a:moveTo>
                  <a:pt x="1614170" y="1614169"/>
                </a:moveTo>
                <a:lnTo>
                  <a:pt x="1594264" y="1614169"/>
                </a:lnTo>
                <a:lnTo>
                  <a:pt x="1599342" y="1619249"/>
                </a:lnTo>
                <a:lnTo>
                  <a:pt x="1619250" y="1619249"/>
                </a:lnTo>
                <a:lnTo>
                  <a:pt x="1614170" y="1614169"/>
                </a:lnTo>
                <a:close/>
              </a:path>
              <a:path w="2189480" h="2189479">
                <a:moveTo>
                  <a:pt x="1607820" y="1607819"/>
                </a:moveTo>
                <a:lnTo>
                  <a:pt x="1587917" y="1607819"/>
                </a:lnTo>
                <a:lnTo>
                  <a:pt x="1592995" y="1612899"/>
                </a:lnTo>
                <a:lnTo>
                  <a:pt x="1612900" y="1612899"/>
                </a:lnTo>
                <a:lnTo>
                  <a:pt x="1607820" y="1607819"/>
                </a:lnTo>
                <a:close/>
              </a:path>
              <a:path w="2189480" h="2189479">
                <a:moveTo>
                  <a:pt x="1601470" y="1601469"/>
                </a:moveTo>
                <a:lnTo>
                  <a:pt x="1581570" y="1601469"/>
                </a:lnTo>
                <a:lnTo>
                  <a:pt x="1586647" y="1606549"/>
                </a:lnTo>
                <a:lnTo>
                  <a:pt x="1606550" y="1606549"/>
                </a:lnTo>
                <a:lnTo>
                  <a:pt x="1601470" y="1601469"/>
                </a:lnTo>
                <a:close/>
              </a:path>
              <a:path w="2189480" h="2189479">
                <a:moveTo>
                  <a:pt x="1595120" y="1595119"/>
                </a:moveTo>
                <a:lnTo>
                  <a:pt x="1575222" y="1595119"/>
                </a:lnTo>
                <a:lnTo>
                  <a:pt x="1580300" y="1600199"/>
                </a:lnTo>
                <a:lnTo>
                  <a:pt x="1600200" y="1600199"/>
                </a:lnTo>
                <a:lnTo>
                  <a:pt x="1595120" y="1595119"/>
                </a:lnTo>
                <a:close/>
              </a:path>
              <a:path w="2189480" h="2189479">
                <a:moveTo>
                  <a:pt x="1588770" y="1588769"/>
                </a:moveTo>
                <a:lnTo>
                  <a:pt x="1568875" y="1588769"/>
                </a:lnTo>
                <a:lnTo>
                  <a:pt x="1573953" y="1593849"/>
                </a:lnTo>
                <a:lnTo>
                  <a:pt x="1593849" y="1593849"/>
                </a:lnTo>
                <a:lnTo>
                  <a:pt x="1588770" y="1588769"/>
                </a:lnTo>
                <a:close/>
              </a:path>
              <a:path w="2189480" h="2189479">
                <a:moveTo>
                  <a:pt x="1380490" y="1380489"/>
                </a:moveTo>
                <a:lnTo>
                  <a:pt x="1360685" y="1380489"/>
                </a:lnTo>
                <a:lnTo>
                  <a:pt x="1567606" y="1587499"/>
                </a:lnTo>
                <a:lnTo>
                  <a:pt x="1587500" y="1587499"/>
                </a:lnTo>
                <a:lnTo>
                  <a:pt x="1380490" y="1380489"/>
                </a:lnTo>
                <a:close/>
              </a:path>
              <a:path w="2189480" h="2189479">
                <a:moveTo>
                  <a:pt x="2082800" y="2082799"/>
                </a:moveTo>
                <a:lnTo>
                  <a:pt x="2062692" y="2082799"/>
                </a:lnTo>
                <a:lnTo>
                  <a:pt x="2069040" y="2089149"/>
                </a:lnTo>
                <a:lnTo>
                  <a:pt x="2089150" y="2089149"/>
                </a:lnTo>
                <a:lnTo>
                  <a:pt x="2082800" y="2082799"/>
                </a:lnTo>
                <a:close/>
              </a:path>
              <a:path w="2189480" h="2189479">
                <a:moveTo>
                  <a:pt x="2089150" y="2089149"/>
                </a:moveTo>
                <a:lnTo>
                  <a:pt x="2069040" y="2089149"/>
                </a:lnTo>
                <a:lnTo>
                  <a:pt x="2086812" y="2106929"/>
                </a:lnTo>
                <a:lnTo>
                  <a:pt x="2106929" y="2106929"/>
                </a:lnTo>
                <a:lnTo>
                  <a:pt x="2089150" y="2089149"/>
                </a:lnTo>
                <a:close/>
              </a:path>
              <a:path w="2189480" h="2189479">
                <a:moveTo>
                  <a:pt x="2106930" y="2106929"/>
                </a:moveTo>
                <a:lnTo>
                  <a:pt x="2086812" y="2106929"/>
                </a:lnTo>
                <a:lnTo>
                  <a:pt x="2169326" y="2189479"/>
                </a:lnTo>
                <a:lnTo>
                  <a:pt x="2189480" y="2189479"/>
                </a:lnTo>
                <a:lnTo>
                  <a:pt x="2106930" y="210692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0" y="4301490"/>
            <a:ext cx="2169795" cy="2551430"/>
          </a:xfrm>
          <a:custGeom>
            <a:avLst/>
            <a:gdLst/>
            <a:ahLst/>
            <a:cxnLst/>
            <a:rect l="l" t="t" r="r" b="b"/>
            <a:pathLst>
              <a:path w="2169795" h="2551429">
                <a:moveTo>
                  <a:pt x="400050" y="0"/>
                </a:moveTo>
                <a:lnTo>
                  <a:pt x="0" y="0"/>
                </a:lnTo>
                <a:lnTo>
                  <a:pt x="0" y="6349"/>
                </a:lnTo>
                <a:lnTo>
                  <a:pt x="405130" y="6349"/>
                </a:lnTo>
                <a:lnTo>
                  <a:pt x="405130" y="5079"/>
                </a:lnTo>
                <a:lnTo>
                  <a:pt x="403860" y="5079"/>
                </a:lnTo>
                <a:lnTo>
                  <a:pt x="403860" y="3809"/>
                </a:lnTo>
                <a:lnTo>
                  <a:pt x="402590" y="3809"/>
                </a:lnTo>
                <a:lnTo>
                  <a:pt x="402590" y="2539"/>
                </a:lnTo>
                <a:lnTo>
                  <a:pt x="401320" y="2539"/>
                </a:lnTo>
                <a:lnTo>
                  <a:pt x="401320" y="1269"/>
                </a:lnTo>
                <a:lnTo>
                  <a:pt x="400050" y="1269"/>
                </a:lnTo>
                <a:lnTo>
                  <a:pt x="400050" y="0"/>
                </a:lnTo>
                <a:close/>
              </a:path>
              <a:path w="2169795" h="2551429">
                <a:moveTo>
                  <a:pt x="0" y="381168"/>
                </a:moveTo>
                <a:lnTo>
                  <a:pt x="0" y="393699"/>
                </a:lnTo>
                <a:lnTo>
                  <a:pt x="12526" y="393699"/>
                </a:lnTo>
                <a:lnTo>
                  <a:pt x="0" y="381168"/>
                </a:lnTo>
                <a:close/>
              </a:path>
              <a:path w="2169795" h="2551429">
                <a:moveTo>
                  <a:pt x="12526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18873" y="400049"/>
                </a:lnTo>
                <a:lnTo>
                  <a:pt x="12526" y="393700"/>
                </a:lnTo>
                <a:close/>
              </a:path>
              <a:path w="2169795" h="2551429">
                <a:moveTo>
                  <a:pt x="18873" y="400049"/>
                </a:moveTo>
                <a:lnTo>
                  <a:pt x="0" y="400049"/>
                </a:lnTo>
                <a:lnTo>
                  <a:pt x="0" y="401147"/>
                </a:lnTo>
                <a:lnTo>
                  <a:pt x="5255" y="406399"/>
                </a:lnTo>
                <a:lnTo>
                  <a:pt x="25220" y="406399"/>
                </a:lnTo>
                <a:lnTo>
                  <a:pt x="18873" y="400049"/>
                </a:lnTo>
                <a:close/>
              </a:path>
              <a:path w="2169795" h="2551429">
                <a:moveTo>
                  <a:pt x="25220" y="406400"/>
                </a:moveTo>
                <a:lnTo>
                  <a:pt x="5255" y="406400"/>
                </a:lnTo>
                <a:lnTo>
                  <a:pt x="37018" y="438149"/>
                </a:lnTo>
                <a:lnTo>
                  <a:pt x="56956" y="438149"/>
                </a:lnTo>
                <a:lnTo>
                  <a:pt x="25220" y="406400"/>
                </a:lnTo>
                <a:close/>
              </a:path>
              <a:path w="2169795" h="2551429">
                <a:moveTo>
                  <a:pt x="56956" y="438150"/>
                </a:moveTo>
                <a:lnTo>
                  <a:pt x="37018" y="438150"/>
                </a:lnTo>
                <a:lnTo>
                  <a:pt x="43371" y="444499"/>
                </a:lnTo>
                <a:lnTo>
                  <a:pt x="63304" y="444499"/>
                </a:lnTo>
                <a:lnTo>
                  <a:pt x="56956" y="438150"/>
                </a:lnTo>
                <a:close/>
              </a:path>
              <a:path w="2169795" h="2551429">
                <a:moveTo>
                  <a:pt x="63304" y="444500"/>
                </a:moveTo>
                <a:lnTo>
                  <a:pt x="43371" y="444500"/>
                </a:lnTo>
                <a:lnTo>
                  <a:pt x="68782" y="469899"/>
                </a:lnTo>
                <a:lnTo>
                  <a:pt x="88693" y="469899"/>
                </a:lnTo>
                <a:lnTo>
                  <a:pt x="63304" y="444500"/>
                </a:lnTo>
                <a:close/>
              </a:path>
              <a:path w="2169795" h="2551429">
                <a:moveTo>
                  <a:pt x="88693" y="469900"/>
                </a:moveTo>
                <a:lnTo>
                  <a:pt x="68782" y="469900"/>
                </a:lnTo>
                <a:lnTo>
                  <a:pt x="75135" y="476249"/>
                </a:lnTo>
                <a:lnTo>
                  <a:pt x="95040" y="476249"/>
                </a:lnTo>
                <a:lnTo>
                  <a:pt x="88693" y="469900"/>
                </a:lnTo>
                <a:close/>
              </a:path>
              <a:path w="2169795" h="2551429">
                <a:moveTo>
                  <a:pt x="95040" y="476250"/>
                </a:moveTo>
                <a:lnTo>
                  <a:pt x="75135" y="476250"/>
                </a:lnTo>
                <a:lnTo>
                  <a:pt x="81487" y="482599"/>
                </a:lnTo>
                <a:lnTo>
                  <a:pt x="101387" y="482599"/>
                </a:lnTo>
                <a:lnTo>
                  <a:pt x="95040" y="476250"/>
                </a:lnTo>
                <a:close/>
              </a:path>
              <a:path w="2169795" h="2551429">
                <a:moveTo>
                  <a:pt x="101387" y="482600"/>
                </a:moveTo>
                <a:lnTo>
                  <a:pt x="81487" y="482600"/>
                </a:lnTo>
                <a:lnTo>
                  <a:pt x="87840" y="488949"/>
                </a:lnTo>
                <a:lnTo>
                  <a:pt x="107735" y="488949"/>
                </a:lnTo>
                <a:lnTo>
                  <a:pt x="101387" y="482600"/>
                </a:lnTo>
                <a:close/>
              </a:path>
              <a:path w="2169795" h="2551429">
                <a:moveTo>
                  <a:pt x="107735" y="488950"/>
                </a:moveTo>
                <a:lnTo>
                  <a:pt x="87840" y="488950"/>
                </a:lnTo>
                <a:lnTo>
                  <a:pt x="94193" y="495299"/>
                </a:lnTo>
                <a:lnTo>
                  <a:pt x="114082" y="495299"/>
                </a:lnTo>
                <a:lnTo>
                  <a:pt x="107735" y="488950"/>
                </a:lnTo>
                <a:close/>
              </a:path>
              <a:path w="2169795" h="2551429">
                <a:moveTo>
                  <a:pt x="114082" y="495300"/>
                </a:moveTo>
                <a:lnTo>
                  <a:pt x="94193" y="495300"/>
                </a:lnTo>
                <a:lnTo>
                  <a:pt x="100546" y="501649"/>
                </a:lnTo>
                <a:lnTo>
                  <a:pt x="120429" y="501649"/>
                </a:lnTo>
                <a:lnTo>
                  <a:pt x="114082" y="495300"/>
                </a:lnTo>
                <a:close/>
              </a:path>
              <a:path w="2169795" h="2551429">
                <a:moveTo>
                  <a:pt x="120429" y="501650"/>
                </a:moveTo>
                <a:lnTo>
                  <a:pt x="100546" y="501650"/>
                </a:lnTo>
                <a:lnTo>
                  <a:pt x="106898" y="507999"/>
                </a:lnTo>
                <a:lnTo>
                  <a:pt x="126776" y="507999"/>
                </a:lnTo>
                <a:lnTo>
                  <a:pt x="120429" y="501650"/>
                </a:lnTo>
                <a:close/>
              </a:path>
              <a:path w="2169795" h="2551429">
                <a:moveTo>
                  <a:pt x="126776" y="508000"/>
                </a:moveTo>
                <a:lnTo>
                  <a:pt x="106898" y="508000"/>
                </a:lnTo>
                <a:lnTo>
                  <a:pt x="113251" y="514349"/>
                </a:lnTo>
                <a:lnTo>
                  <a:pt x="133124" y="514349"/>
                </a:lnTo>
                <a:lnTo>
                  <a:pt x="126776" y="508000"/>
                </a:lnTo>
                <a:close/>
              </a:path>
              <a:path w="2169795" h="2551429">
                <a:moveTo>
                  <a:pt x="133124" y="514350"/>
                </a:moveTo>
                <a:lnTo>
                  <a:pt x="113251" y="514350"/>
                </a:lnTo>
                <a:lnTo>
                  <a:pt x="119604" y="520699"/>
                </a:lnTo>
                <a:lnTo>
                  <a:pt x="139471" y="520699"/>
                </a:lnTo>
                <a:lnTo>
                  <a:pt x="133124" y="514350"/>
                </a:lnTo>
                <a:close/>
              </a:path>
              <a:path w="2169795" h="2551429">
                <a:moveTo>
                  <a:pt x="139471" y="520700"/>
                </a:moveTo>
                <a:lnTo>
                  <a:pt x="119604" y="520700"/>
                </a:lnTo>
                <a:lnTo>
                  <a:pt x="125957" y="527049"/>
                </a:lnTo>
                <a:lnTo>
                  <a:pt x="145818" y="527049"/>
                </a:lnTo>
                <a:lnTo>
                  <a:pt x="139471" y="520700"/>
                </a:lnTo>
                <a:close/>
              </a:path>
              <a:path w="2169795" h="2551429">
                <a:moveTo>
                  <a:pt x="145818" y="527050"/>
                </a:moveTo>
                <a:lnTo>
                  <a:pt x="125957" y="527050"/>
                </a:lnTo>
                <a:lnTo>
                  <a:pt x="132309" y="533399"/>
                </a:lnTo>
                <a:lnTo>
                  <a:pt x="152165" y="533399"/>
                </a:lnTo>
                <a:lnTo>
                  <a:pt x="145818" y="527050"/>
                </a:lnTo>
                <a:close/>
              </a:path>
              <a:path w="2169795" h="2551429">
                <a:moveTo>
                  <a:pt x="152165" y="533400"/>
                </a:moveTo>
                <a:lnTo>
                  <a:pt x="132309" y="533400"/>
                </a:lnTo>
                <a:lnTo>
                  <a:pt x="138662" y="539749"/>
                </a:lnTo>
                <a:lnTo>
                  <a:pt x="158513" y="539749"/>
                </a:lnTo>
                <a:lnTo>
                  <a:pt x="152165" y="533400"/>
                </a:lnTo>
                <a:close/>
              </a:path>
              <a:path w="2169795" h="2551429">
                <a:moveTo>
                  <a:pt x="158513" y="539750"/>
                </a:moveTo>
                <a:lnTo>
                  <a:pt x="138662" y="539750"/>
                </a:lnTo>
                <a:lnTo>
                  <a:pt x="145015" y="546099"/>
                </a:lnTo>
                <a:lnTo>
                  <a:pt x="164860" y="546099"/>
                </a:lnTo>
                <a:lnTo>
                  <a:pt x="158513" y="539750"/>
                </a:lnTo>
                <a:close/>
              </a:path>
              <a:path w="2169795" h="2551429">
                <a:moveTo>
                  <a:pt x="164860" y="546100"/>
                </a:moveTo>
                <a:lnTo>
                  <a:pt x="145015" y="546100"/>
                </a:lnTo>
                <a:lnTo>
                  <a:pt x="151368" y="552449"/>
                </a:lnTo>
                <a:lnTo>
                  <a:pt x="171207" y="552449"/>
                </a:lnTo>
                <a:lnTo>
                  <a:pt x="164860" y="546100"/>
                </a:lnTo>
                <a:close/>
              </a:path>
              <a:path w="2169795" h="2551429">
                <a:moveTo>
                  <a:pt x="171207" y="552450"/>
                </a:moveTo>
                <a:lnTo>
                  <a:pt x="151368" y="552450"/>
                </a:lnTo>
                <a:lnTo>
                  <a:pt x="157720" y="558799"/>
                </a:lnTo>
                <a:lnTo>
                  <a:pt x="177554" y="558799"/>
                </a:lnTo>
                <a:lnTo>
                  <a:pt x="171207" y="552450"/>
                </a:lnTo>
                <a:close/>
              </a:path>
              <a:path w="2169795" h="2551429">
                <a:moveTo>
                  <a:pt x="177554" y="558800"/>
                </a:moveTo>
                <a:lnTo>
                  <a:pt x="157720" y="558800"/>
                </a:lnTo>
                <a:lnTo>
                  <a:pt x="164073" y="565149"/>
                </a:lnTo>
                <a:lnTo>
                  <a:pt x="183902" y="565149"/>
                </a:lnTo>
                <a:lnTo>
                  <a:pt x="177554" y="558800"/>
                </a:lnTo>
                <a:close/>
              </a:path>
              <a:path w="2169795" h="2551429">
                <a:moveTo>
                  <a:pt x="183902" y="565150"/>
                </a:moveTo>
                <a:lnTo>
                  <a:pt x="164073" y="565150"/>
                </a:lnTo>
                <a:lnTo>
                  <a:pt x="170426" y="571499"/>
                </a:lnTo>
                <a:lnTo>
                  <a:pt x="190249" y="571499"/>
                </a:lnTo>
                <a:lnTo>
                  <a:pt x="183902" y="565150"/>
                </a:lnTo>
                <a:close/>
              </a:path>
              <a:path w="2169795" h="2551429">
                <a:moveTo>
                  <a:pt x="190249" y="571500"/>
                </a:moveTo>
                <a:lnTo>
                  <a:pt x="170426" y="571500"/>
                </a:lnTo>
                <a:lnTo>
                  <a:pt x="176778" y="577849"/>
                </a:lnTo>
                <a:lnTo>
                  <a:pt x="196596" y="577849"/>
                </a:lnTo>
                <a:lnTo>
                  <a:pt x="190249" y="571500"/>
                </a:lnTo>
                <a:close/>
              </a:path>
              <a:path w="2169795" h="2551429">
                <a:moveTo>
                  <a:pt x="196596" y="577850"/>
                </a:moveTo>
                <a:lnTo>
                  <a:pt x="176778" y="577850"/>
                </a:lnTo>
                <a:lnTo>
                  <a:pt x="183131" y="584199"/>
                </a:lnTo>
                <a:lnTo>
                  <a:pt x="202944" y="584199"/>
                </a:lnTo>
                <a:lnTo>
                  <a:pt x="196596" y="577850"/>
                </a:lnTo>
                <a:close/>
              </a:path>
              <a:path w="2169795" h="2551429">
                <a:moveTo>
                  <a:pt x="202944" y="584200"/>
                </a:moveTo>
                <a:lnTo>
                  <a:pt x="183131" y="584200"/>
                </a:lnTo>
                <a:lnTo>
                  <a:pt x="189484" y="590549"/>
                </a:lnTo>
                <a:lnTo>
                  <a:pt x="209291" y="590549"/>
                </a:lnTo>
                <a:lnTo>
                  <a:pt x="202944" y="584200"/>
                </a:lnTo>
                <a:close/>
              </a:path>
              <a:path w="2169795" h="2551429">
                <a:moveTo>
                  <a:pt x="209291" y="590550"/>
                </a:moveTo>
                <a:lnTo>
                  <a:pt x="189484" y="590550"/>
                </a:lnTo>
                <a:lnTo>
                  <a:pt x="195837" y="596899"/>
                </a:lnTo>
                <a:lnTo>
                  <a:pt x="215638" y="596899"/>
                </a:lnTo>
                <a:lnTo>
                  <a:pt x="209291" y="590550"/>
                </a:lnTo>
                <a:close/>
              </a:path>
              <a:path w="2169795" h="2551429">
                <a:moveTo>
                  <a:pt x="215638" y="596900"/>
                </a:moveTo>
                <a:lnTo>
                  <a:pt x="195837" y="596900"/>
                </a:lnTo>
                <a:lnTo>
                  <a:pt x="202189" y="603249"/>
                </a:lnTo>
                <a:lnTo>
                  <a:pt x="221985" y="603249"/>
                </a:lnTo>
                <a:lnTo>
                  <a:pt x="215638" y="596900"/>
                </a:lnTo>
                <a:close/>
              </a:path>
              <a:path w="2169795" h="2551429">
                <a:moveTo>
                  <a:pt x="221985" y="603250"/>
                </a:moveTo>
                <a:lnTo>
                  <a:pt x="202189" y="603250"/>
                </a:lnTo>
                <a:lnTo>
                  <a:pt x="208542" y="609599"/>
                </a:lnTo>
                <a:lnTo>
                  <a:pt x="228333" y="609599"/>
                </a:lnTo>
                <a:lnTo>
                  <a:pt x="221985" y="603250"/>
                </a:lnTo>
                <a:close/>
              </a:path>
              <a:path w="2169795" h="2551429">
                <a:moveTo>
                  <a:pt x="228333" y="609600"/>
                </a:moveTo>
                <a:lnTo>
                  <a:pt x="208542" y="609600"/>
                </a:lnTo>
                <a:lnTo>
                  <a:pt x="214895" y="615949"/>
                </a:lnTo>
                <a:lnTo>
                  <a:pt x="234680" y="615949"/>
                </a:lnTo>
                <a:lnTo>
                  <a:pt x="228333" y="609600"/>
                </a:lnTo>
                <a:close/>
              </a:path>
              <a:path w="2169795" h="2551429">
                <a:moveTo>
                  <a:pt x="234680" y="615950"/>
                </a:moveTo>
                <a:lnTo>
                  <a:pt x="214895" y="615950"/>
                </a:lnTo>
                <a:lnTo>
                  <a:pt x="221248" y="622299"/>
                </a:lnTo>
                <a:lnTo>
                  <a:pt x="241027" y="622299"/>
                </a:lnTo>
                <a:lnTo>
                  <a:pt x="234680" y="615950"/>
                </a:lnTo>
                <a:close/>
              </a:path>
              <a:path w="2169795" h="2551429">
                <a:moveTo>
                  <a:pt x="241027" y="622300"/>
                </a:moveTo>
                <a:lnTo>
                  <a:pt x="221248" y="622300"/>
                </a:lnTo>
                <a:lnTo>
                  <a:pt x="227600" y="628649"/>
                </a:lnTo>
                <a:lnTo>
                  <a:pt x="247374" y="628649"/>
                </a:lnTo>
                <a:lnTo>
                  <a:pt x="241027" y="622300"/>
                </a:lnTo>
                <a:close/>
              </a:path>
              <a:path w="2169795" h="2551429">
                <a:moveTo>
                  <a:pt x="247374" y="628650"/>
                </a:moveTo>
                <a:lnTo>
                  <a:pt x="227600" y="628650"/>
                </a:lnTo>
                <a:lnTo>
                  <a:pt x="233953" y="634999"/>
                </a:lnTo>
                <a:lnTo>
                  <a:pt x="253722" y="634999"/>
                </a:lnTo>
                <a:lnTo>
                  <a:pt x="247374" y="628650"/>
                </a:lnTo>
                <a:close/>
              </a:path>
              <a:path w="2169795" h="2551429">
                <a:moveTo>
                  <a:pt x="253722" y="635000"/>
                </a:moveTo>
                <a:lnTo>
                  <a:pt x="233953" y="635000"/>
                </a:lnTo>
                <a:lnTo>
                  <a:pt x="240306" y="641349"/>
                </a:lnTo>
                <a:lnTo>
                  <a:pt x="260069" y="641349"/>
                </a:lnTo>
                <a:lnTo>
                  <a:pt x="253722" y="635000"/>
                </a:lnTo>
                <a:close/>
              </a:path>
              <a:path w="2169795" h="2551429">
                <a:moveTo>
                  <a:pt x="260069" y="641350"/>
                </a:moveTo>
                <a:lnTo>
                  <a:pt x="240306" y="641350"/>
                </a:lnTo>
                <a:lnTo>
                  <a:pt x="246659" y="647699"/>
                </a:lnTo>
                <a:lnTo>
                  <a:pt x="266416" y="647699"/>
                </a:lnTo>
                <a:lnTo>
                  <a:pt x="260069" y="641350"/>
                </a:lnTo>
                <a:close/>
              </a:path>
              <a:path w="2169795" h="2551429">
                <a:moveTo>
                  <a:pt x="266416" y="647700"/>
                </a:moveTo>
                <a:lnTo>
                  <a:pt x="246659" y="647700"/>
                </a:lnTo>
                <a:lnTo>
                  <a:pt x="253011" y="654049"/>
                </a:lnTo>
                <a:lnTo>
                  <a:pt x="272763" y="654049"/>
                </a:lnTo>
                <a:lnTo>
                  <a:pt x="266416" y="647700"/>
                </a:lnTo>
                <a:close/>
              </a:path>
              <a:path w="2169795" h="2551429">
                <a:moveTo>
                  <a:pt x="272763" y="654050"/>
                </a:moveTo>
                <a:lnTo>
                  <a:pt x="253011" y="654050"/>
                </a:lnTo>
                <a:lnTo>
                  <a:pt x="259364" y="660399"/>
                </a:lnTo>
                <a:lnTo>
                  <a:pt x="279111" y="660399"/>
                </a:lnTo>
                <a:lnTo>
                  <a:pt x="272763" y="654050"/>
                </a:lnTo>
                <a:close/>
              </a:path>
              <a:path w="2169795" h="2551429">
                <a:moveTo>
                  <a:pt x="279111" y="660400"/>
                </a:moveTo>
                <a:lnTo>
                  <a:pt x="259364" y="660400"/>
                </a:lnTo>
                <a:lnTo>
                  <a:pt x="265717" y="666749"/>
                </a:lnTo>
                <a:lnTo>
                  <a:pt x="285458" y="666749"/>
                </a:lnTo>
                <a:lnTo>
                  <a:pt x="279111" y="660400"/>
                </a:lnTo>
                <a:close/>
              </a:path>
              <a:path w="2169795" h="2551429">
                <a:moveTo>
                  <a:pt x="285458" y="666750"/>
                </a:moveTo>
                <a:lnTo>
                  <a:pt x="265717" y="666750"/>
                </a:lnTo>
                <a:lnTo>
                  <a:pt x="272070" y="673099"/>
                </a:lnTo>
                <a:lnTo>
                  <a:pt x="291805" y="673099"/>
                </a:lnTo>
                <a:lnTo>
                  <a:pt x="285458" y="666750"/>
                </a:lnTo>
                <a:close/>
              </a:path>
              <a:path w="2169795" h="2551429">
                <a:moveTo>
                  <a:pt x="291805" y="673100"/>
                </a:moveTo>
                <a:lnTo>
                  <a:pt x="272070" y="673100"/>
                </a:lnTo>
                <a:lnTo>
                  <a:pt x="278422" y="679449"/>
                </a:lnTo>
                <a:lnTo>
                  <a:pt x="298153" y="679449"/>
                </a:lnTo>
                <a:lnTo>
                  <a:pt x="291805" y="673100"/>
                </a:lnTo>
                <a:close/>
              </a:path>
              <a:path w="2169795" h="2551429">
                <a:moveTo>
                  <a:pt x="298153" y="679450"/>
                </a:moveTo>
                <a:lnTo>
                  <a:pt x="278422" y="679450"/>
                </a:lnTo>
                <a:lnTo>
                  <a:pt x="284775" y="685799"/>
                </a:lnTo>
                <a:lnTo>
                  <a:pt x="304500" y="685799"/>
                </a:lnTo>
                <a:lnTo>
                  <a:pt x="298153" y="679450"/>
                </a:lnTo>
                <a:close/>
              </a:path>
              <a:path w="2169795" h="2551429">
                <a:moveTo>
                  <a:pt x="304500" y="685800"/>
                </a:moveTo>
                <a:lnTo>
                  <a:pt x="284775" y="685800"/>
                </a:lnTo>
                <a:lnTo>
                  <a:pt x="291128" y="692149"/>
                </a:lnTo>
                <a:lnTo>
                  <a:pt x="310847" y="692149"/>
                </a:lnTo>
                <a:lnTo>
                  <a:pt x="304500" y="685800"/>
                </a:lnTo>
                <a:close/>
              </a:path>
              <a:path w="2169795" h="2551429">
                <a:moveTo>
                  <a:pt x="310847" y="692150"/>
                </a:moveTo>
                <a:lnTo>
                  <a:pt x="291128" y="692150"/>
                </a:lnTo>
                <a:lnTo>
                  <a:pt x="297480" y="698499"/>
                </a:lnTo>
                <a:lnTo>
                  <a:pt x="317194" y="698499"/>
                </a:lnTo>
                <a:lnTo>
                  <a:pt x="310847" y="692150"/>
                </a:lnTo>
                <a:close/>
              </a:path>
              <a:path w="2169795" h="2551429">
                <a:moveTo>
                  <a:pt x="317194" y="698500"/>
                </a:moveTo>
                <a:lnTo>
                  <a:pt x="297480" y="698500"/>
                </a:lnTo>
                <a:lnTo>
                  <a:pt x="310186" y="711199"/>
                </a:lnTo>
                <a:lnTo>
                  <a:pt x="329889" y="711199"/>
                </a:lnTo>
                <a:lnTo>
                  <a:pt x="317194" y="698500"/>
                </a:lnTo>
                <a:close/>
              </a:path>
              <a:path w="2169795" h="2551429">
                <a:moveTo>
                  <a:pt x="329889" y="711200"/>
                </a:moveTo>
                <a:lnTo>
                  <a:pt x="310186" y="711200"/>
                </a:lnTo>
                <a:lnTo>
                  <a:pt x="316539" y="717549"/>
                </a:lnTo>
                <a:lnTo>
                  <a:pt x="336236" y="717549"/>
                </a:lnTo>
                <a:lnTo>
                  <a:pt x="329889" y="711200"/>
                </a:lnTo>
                <a:close/>
              </a:path>
              <a:path w="2169795" h="2551429">
                <a:moveTo>
                  <a:pt x="336236" y="717550"/>
                </a:moveTo>
                <a:lnTo>
                  <a:pt x="316539" y="717550"/>
                </a:lnTo>
                <a:lnTo>
                  <a:pt x="322891" y="723899"/>
                </a:lnTo>
                <a:lnTo>
                  <a:pt x="342583" y="723899"/>
                </a:lnTo>
                <a:lnTo>
                  <a:pt x="336236" y="717550"/>
                </a:lnTo>
                <a:close/>
              </a:path>
              <a:path w="2169795" h="2551429">
                <a:moveTo>
                  <a:pt x="342583" y="723900"/>
                </a:moveTo>
                <a:lnTo>
                  <a:pt x="322891" y="723900"/>
                </a:lnTo>
                <a:lnTo>
                  <a:pt x="329244" y="730249"/>
                </a:lnTo>
                <a:lnTo>
                  <a:pt x="348931" y="730249"/>
                </a:lnTo>
                <a:lnTo>
                  <a:pt x="342583" y="723900"/>
                </a:lnTo>
                <a:close/>
              </a:path>
              <a:path w="2169795" h="2551429">
                <a:moveTo>
                  <a:pt x="348931" y="730250"/>
                </a:moveTo>
                <a:lnTo>
                  <a:pt x="329244" y="730250"/>
                </a:lnTo>
                <a:lnTo>
                  <a:pt x="341950" y="742949"/>
                </a:lnTo>
                <a:lnTo>
                  <a:pt x="361625" y="742949"/>
                </a:lnTo>
                <a:lnTo>
                  <a:pt x="348931" y="730250"/>
                </a:lnTo>
                <a:close/>
              </a:path>
              <a:path w="2169795" h="2551429">
                <a:moveTo>
                  <a:pt x="361625" y="742950"/>
                </a:moveTo>
                <a:lnTo>
                  <a:pt x="341950" y="742950"/>
                </a:lnTo>
                <a:lnTo>
                  <a:pt x="348302" y="749299"/>
                </a:lnTo>
                <a:lnTo>
                  <a:pt x="367972" y="749299"/>
                </a:lnTo>
                <a:lnTo>
                  <a:pt x="361625" y="742950"/>
                </a:lnTo>
                <a:close/>
              </a:path>
              <a:path w="2169795" h="2551429">
                <a:moveTo>
                  <a:pt x="367972" y="749300"/>
                </a:moveTo>
                <a:lnTo>
                  <a:pt x="348302" y="749300"/>
                </a:lnTo>
                <a:lnTo>
                  <a:pt x="354655" y="755649"/>
                </a:lnTo>
                <a:lnTo>
                  <a:pt x="374320" y="755649"/>
                </a:lnTo>
                <a:lnTo>
                  <a:pt x="367972" y="749300"/>
                </a:lnTo>
                <a:close/>
              </a:path>
              <a:path w="2169795" h="2551429">
                <a:moveTo>
                  <a:pt x="374320" y="755650"/>
                </a:moveTo>
                <a:lnTo>
                  <a:pt x="354655" y="755650"/>
                </a:lnTo>
                <a:lnTo>
                  <a:pt x="361008" y="761999"/>
                </a:lnTo>
                <a:lnTo>
                  <a:pt x="380667" y="761999"/>
                </a:lnTo>
                <a:lnTo>
                  <a:pt x="374320" y="755650"/>
                </a:lnTo>
                <a:close/>
              </a:path>
              <a:path w="2169795" h="2551429">
                <a:moveTo>
                  <a:pt x="380667" y="762000"/>
                </a:moveTo>
                <a:lnTo>
                  <a:pt x="361008" y="762000"/>
                </a:lnTo>
                <a:lnTo>
                  <a:pt x="367361" y="768349"/>
                </a:lnTo>
                <a:lnTo>
                  <a:pt x="387014" y="768349"/>
                </a:lnTo>
                <a:lnTo>
                  <a:pt x="380667" y="762000"/>
                </a:lnTo>
                <a:close/>
              </a:path>
              <a:path w="2169795" h="2551429">
                <a:moveTo>
                  <a:pt x="387014" y="768349"/>
                </a:moveTo>
                <a:lnTo>
                  <a:pt x="367361" y="768349"/>
                </a:lnTo>
                <a:lnTo>
                  <a:pt x="373713" y="774699"/>
                </a:lnTo>
                <a:lnTo>
                  <a:pt x="393361" y="774699"/>
                </a:lnTo>
                <a:lnTo>
                  <a:pt x="387014" y="768349"/>
                </a:lnTo>
                <a:close/>
              </a:path>
              <a:path w="2169795" h="2551429">
                <a:moveTo>
                  <a:pt x="393361" y="774700"/>
                </a:moveTo>
                <a:lnTo>
                  <a:pt x="373713" y="774700"/>
                </a:lnTo>
                <a:lnTo>
                  <a:pt x="380066" y="781049"/>
                </a:lnTo>
                <a:lnTo>
                  <a:pt x="399709" y="781049"/>
                </a:lnTo>
                <a:lnTo>
                  <a:pt x="393361" y="774700"/>
                </a:lnTo>
                <a:close/>
              </a:path>
              <a:path w="2169795" h="2551429">
                <a:moveTo>
                  <a:pt x="399709" y="781050"/>
                </a:moveTo>
                <a:lnTo>
                  <a:pt x="380066" y="781050"/>
                </a:lnTo>
                <a:lnTo>
                  <a:pt x="386419" y="787399"/>
                </a:lnTo>
                <a:lnTo>
                  <a:pt x="406056" y="787399"/>
                </a:lnTo>
                <a:lnTo>
                  <a:pt x="399709" y="781050"/>
                </a:lnTo>
                <a:close/>
              </a:path>
              <a:path w="2169795" h="2551429">
                <a:moveTo>
                  <a:pt x="406056" y="787400"/>
                </a:moveTo>
                <a:lnTo>
                  <a:pt x="386419" y="787400"/>
                </a:lnTo>
                <a:lnTo>
                  <a:pt x="392771" y="793749"/>
                </a:lnTo>
                <a:lnTo>
                  <a:pt x="412403" y="793749"/>
                </a:lnTo>
                <a:lnTo>
                  <a:pt x="406056" y="787400"/>
                </a:lnTo>
                <a:close/>
              </a:path>
              <a:path w="2169795" h="2551429">
                <a:moveTo>
                  <a:pt x="412403" y="793750"/>
                </a:moveTo>
                <a:lnTo>
                  <a:pt x="392771" y="793750"/>
                </a:lnTo>
                <a:lnTo>
                  <a:pt x="399124" y="800099"/>
                </a:lnTo>
                <a:lnTo>
                  <a:pt x="418751" y="800099"/>
                </a:lnTo>
                <a:lnTo>
                  <a:pt x="412403" y="793750"/>
                </a:lnTo>
                <a:close/>
              </a:path>
              <a:path w="2169795" h="2551429">
                <a:moveTo>
                  <a:pt x="418751" y="800100"/>
                </a:moveTo>
                <a:lnTo>
                  <a:pt x="399124" y="800100"/>
                </a:lnTo>
                <a:lnTo>
                  <a:pt x="405477" y="806449"/>
                </a:lnTo>
                <a:lnTo>
                  <a:pt x="425098" y="806449"/>
                </a:lnTo>
                <a:lnTo>
                  <a:pt x="418751" y="800100"/>
                </a:lnTo>
                <a:close/>
              </a:path>
              <a:path w="2169795" h="2551429">
                <a:moveTo>
                  <a:pt x="425098" y="806450"/>
                </a:moveTo>
                <a:lnTo>
                  <a:pt x="405477" y="806450"/>
                </a:lnTo>
                <a:lnTo>
                  <a:pt x="411830" y="812799"/>
                </a:lnTo>
                <a:lnTo>
                  <a:pt x="431445" y="812799"/>
                </a:lnTo>
                <a:lnTo>
                  <a:pt x="425098" y="806450"/>
                </a:lnTo>
                <a:close/>
              </a:path>
              <a:path w="2169795" h="2551429">
                <a:moveTo>
                  <a:pt x="431445" y="812800"/>
                </a:moveTo>
                <a:lnTo>
                  <a:pt x="411830" y="812800"/>
                </a:lnTo>
                <a:lnTo>
                  <a:pt x="418182" y="819149"/>
                </a:lnTo>
                <a:lnTo>
                  <a:pt x="437792" y="819149"/>
                </a:lnTo>
                <a:lnTo>
                  <a:pt x="431445" y="812800"/>
                </a:lnTo>
                <a:close/>
              </a:path>
              <a:path w="2169795" h="2551429">
                <a:moveTo>
                  <a:pt x="437792" y="819150"/>
                </a:moveTo>
                <a:lnTo>
                  <a:pt x="418182" y="819150"/>
                </a:lnTo>
                <a:lnTo>
                  <a:pt x="424535" y="825499"/>
                </a:lnTo>
                <a:lnTo>
                  <a:pt x="444140" y="825499"/>
                </a:lnTo>
                <a:lnTo>
                  <a:pt x="437792" y="819150"/>
                </a:lnTo>
                <a:close/>
              </a:path>
              <a:path w="2169795" h="2551429">
                <a:moveTo>
                  <a:pt x="444140" y="825500"/>
                </a:moveTo>
                <a:lnTo>
                  <a:pt x="424535" y="825500"/>
                </a:lnTo>
                <a:lnTo>
                  <a:pt x="430888" y="831849"/>
                </a:lnTo>
                <a:lnTo>
                  <a:pt x="450487" y="831849"/>
                </a:lnTo>
                <a:lnTo>
                  <a:pt x="444140" y="825500"/>
                </a:lnTo>
                <a:close/>
              </a:path>
              <a:path w="2169795" h="2551429">
                <a:moveTo>
                  <a:pt x="450487" y="831850"/>
                </a:moveTo>
                <a:lnTo>
                  <a:pt x="430888" y="831850"/>
                </a:lnTo>
                <a:lnTo>
                  <a:pt x="437241" y="838199"/>
                </a:lnTo>
                <a:lnTo>
                  <a:pt x="456834" y="838199"/>
                </a:lnTo>
                <a:lnTo>
                  <a:pt x="450487" y="831850"/>
                </a:lnTo>
                <a:close/>
              </a:path>
              <a:path w="2169795" h="2551429">
                <a:moveTo>
                  <a:pt x="456834" y="838200"/>
                </a:moveTo>
                <a:lnTo>
                  <a:pt x="437241" y="838200"/>
                </a:lnTo>
                <a:lnTo>
                  <a:pt x="443593" y="844549"/>
                </a:lnTo>
                <a:lnTo>
                  <a:pt x="463181" y="844549"/>
                </a:lnTo>
                <a:lnTo>
                  <a:pt x="456834" y="838200"/>
                </a:lnTo>
                <a:close/>
              </a:path>
              <a:path w="2169795" h="2551429">
                <a:moveTo>
                  <a:pt x="463181" y="844550"/>
                </a:moveTo>
                <a:lnTo>
                  <a:pt x="443593" y="844550"/>
                </a:lnTo>
                <a:lnTo>
                  <a:pt x="449946" y="850899"/>
                </a:lnTo>
                <a:lnTo>
                  <a:pt x="469529" y="850899"/>
                </a:lnTo>
                <a:lnTo>
                  <a:pt x="463181" y="844550"/>
                </a:lnTo>
                <a:close/>
              </a:path>
              <a:path w="2169795" h="2551429">
                <a:moveTo>
                  <a:pt x="469529" y="850900"/>
                </a:moveTo>
                <a:lnTo>
                  <a:pt x="449946" y="850900"/>
                </a:lnTo>
                <a:lnTo>
                  <a:pt x="456299" y="857249"/>
                </a:lnTo>
                <a:lnTo>
                  <a:pt x="475876" y="857249"/>
                </a:lnTo>
                <a:lnTo>
                  <a:pt x="469529" y="850900"/>
                </a:lnTo>
                <a:close/>
              </a:path>
              <a:path w="2169795" h="2551429">
                <a:moveTo>
                  <a:pt x="475876" y="857250"/>
                </a:moveTo>
                <a:lnTo>
                  <a:pt x="456299" y="857250"/>
                </a:lnTo>
                <a:lnTo>
                  <a:pt x="462652" y="863599"/>
                </a:lnTo>
                <a:lnTo>
                  <a:pt x="482223" y="863599"/>
                </a:lnTo>
                <a:lnTo>
                  <a:pt x="475876" y="857250"/>
                </a:lnTo>
                <a:close/>
              </a:path>
              <a:path w="2169795" h="2551429">
                <a:moveTo>
                  <a:pt x="482223" y="863600"/>
                </a:moveTo>
                <a:lnTo>
                  <a:pt x="462652" y="863600"/>
                </a:lnTo>
                <a:lnTo>
                  <a:pt x="469004" y="869949"/>
                </a:lnTo>
                <a:lnTo>
                  <a:pt x="488570" y="869949"/>
                </a:lnTo>
                <a:lnTo>
                  <a:pt x="482223" y="863600"/>
                </a:lnTo>
                <a:close/>
              </a:path>
              <a:path w="2169795" h="2551429">
                <a:moveTo>
                  <a:pt x="488570" y="869950"/>
                </a:moveTo>
                <a:lnTo>
                  <a:pt x="469004" y="869950"/>
                </a:lnTo>
                <a:lnTo>
                  <a:pt x="475357" y="876299"/>
                </a:lnTo>
                <a:lnTo>
                  <a:pt x="494918" y="876299"/>
                </a:lnTo>
                <a:lnTo>
                  <a:pt x="488570" y="869950"/>
                </a:lnTo>
                <a:close/>
              </a:path>
              <a:path w="2169795" h="2551429">
                <a:moveTo>
                  <a:pt x="494918" y="876300"/>
                </a:moveTo>
                <a:lnTo>
                  <a:pt x="475357" y="876300"/>
                </a:lnTo>
                <a:lnTo>
                  <a:pt x="481710" y="882649"/>
                </a:lnTo>
                <a:lnTo>
                  <a:pt x="501265" y="882649"/>
                </a:lnTo>
                <a:lnTo>
                  <a:pt x="494918" y="876300"/>
                </a:lnTo>
                <a:close/>
              </a:path>
              <a:path w="2169795" h="2551429">
                <a:moveTo>
                  <a:pt x="501265" y="882650"/>
                </a:moveTo>
                <a:lnTo>
                  <a:pt x="481710" y="882650"/>
                </a:lnTo>
                <a:lnTo>
                  <a:pt x="488063" y="888999"/>
                </a:lnTo>
                <a:lnTo>
                  <a:pt x="507612" y="888999"/>
                </a:lnTo>
                <a:lnTo>
                  <a:pt x="501265" y="882650"/>
                </a:lnTo>
                <a:close/>
              </a:path>
              <a:path w="2169795" h="2551429">
                <a:moveTo>
                  <a:pt x="507612" y="889000"/>
                </a:moveTo>
                <a:lnTo>
                  <a:pt x="488063" y="889000"/>
                </a:lnTo>
                <a:lnTo>
                  <a:pt x="494415" y="895349"/>
                </a:lnTo>
                <a:lnTo>
                  <a:pt x="513960" y="895349"/>
                </a:lnTo>
                <a:lnTo>
                  <a:pt x="507612" y="889000"/>
                </a:lnTo>
                <a:close/>
              </a:path>
              <a:path w="2169795" h="2551429">
                <a:moveTo>
                  <a:pt x="513960" y="895350"/>
                </a:moveTo>
                <a:lnTo>
                  <a:pt x="494415" y="895350"/>
                </a:lnTo>
                <a:lnTo>
                  <a:pt x="500768" y="901699"/>
                </a:lnTo>
                <a:lnTo>
                  <a:pt x="520307" y="901699"/>
                </a:lnTo>
                <a:lnTo>
                  <a:pt x="513960" y="895350"/>
                </a:lnTo>
                <a:close/>
              </a:path>
              <a:path w="2169795" h="2551429">
                <a:moveTo>
                  <a:pt x="520307" y="901700"/>
                </a:moveTo>
                <a:lnTo>
                  <a:pt x="500768" y="901700"/>
                </a:lnTo>
                <a:lnTo>
                  <a:pt x="507121" y="908049"/>
                </a:lnTo>
                <a:lnTo>
                  <a:pt x="526654" y="908049"/>
                </a:lnTo>
                <a:lnTo>
                  <a:pt x="520307" y="901700"/>
                </a:lnTo>
                <a:close/>
              </a:path>
              <a:path w="2169795" h="2551429">
                <a:moveTo>
                  <a:pt x="526654" y="908050"/>
                </a:moveTo>
                <a:lnTo>
                  <a:pt x="507121" y="908050"/>
                </a:lnTo>
                <a:lnTo>
                  <a:pt x="513473" y="914399"/>
                </a:lnTo>
                <a:lnTo>
                  <a:pt x="533001" y="914399"/>
                </a:lnTo>
                <a:lnTo>
                  <a:pt x="526654" y="908050"/>
                </a:lnTo>
                <a:close/>
              </a:path>
              <a:path w="2169795" h="2551429">
                <a:moveTo>
                  <a:pt x="533001" y="914400"/>
                </a:moveTo>
                <a:lnTo>
                  <a:pt x="513473" y="914400"/>
                </a:lnTo>
                <a:lnTo>
                  <a:pt x="519826" y="920749"/>
                </a:lnTo>
                <a:lnTo>
                  <a:pt x="539349" y="920749"/>
                </a:lnTo>
                <a:lnTo>
                  <a:pt x="533001" y="914400"/>
                </a:lnTo>
                <a:close/>
              </a:path>
              <a:path w="2169795" h="2551429">
                <a:moveTo>
                  <a:pt x="539349" y="920750"/>
                </a:moveTo>
                <a:lnTo>
                  <a:pt x="519826" y="920750"/>
                </a:lnTo>
                <a:lnTo>
                  <a:pt x="526179" y="927099"/>
                </a:lnTo>
                <a:lnTo>
                  <a:pt x="545696" y="927099"/>
                </a:lnTo>
                <a:lnTo>
                  <a:pt x="539349" y="920750"/>
                </a:lnTo>
                <a:close/>
              </a:path>
              <a:path w="2169795" h="2551429">
                <a:moveTo>
                  <a:pt x="545696" y="927100"/>
                </a:moveTo>
                <a:lnTo>
                  <a:pt x="526179" y="927100"/>
                </a:lnTo>
                <a:lnTo>
                  <a:pt x="563025" y="963929"/>
                </a:lnTo>
                <a:lnTo>
                  <a:pt x="582510" y="963929"/>
                </a:lnTo>
                <a:lnTo>
                  <a:pt x="545696" y="927100"/>
                </a:lnTo>
                <a:close/>
              </a:path>
              <a:path w="2169795" h="2551429">
                <a:moveTo>
                  <a:pt x="582510" y="963929"/>
                </a:moveTo>
                <a:lnTo>
                  <a:pt x="563025" y="963929"/>
                </a:lnTo>
                <a:lnTo>
                  <a:pt x="594788" y="995679"/>
                </a:lnTo>
                <a:lnTo>
                  <a:pt x="614246" y="995679"/>
                </a:lnTo>
                <a:lnTo>
                  <a:pt x="582510" y="963929"/>
                </a:lnTo>
                <a:close/>
              </a:path>
              <a:path w="2169795" h="2551429">
                <a:moveTo>
                  <a:pt x="614246" y="995679"/>
                </a:moveTo>
                <a:lnTo>
                  <a:pt x="594788" y="995679"/>
                </a:lnTo>
                <a:lnTo>
                  <a:pt x="620199" y="1021079"/>
                </a:lnTo>
                <a:lnTo>
                  <a:pt x="639635" y="1021079"/>
                </a:lnTo>
                <a:lnTo>
                  <a:pt x="614246" y="995679"/>
                </a:lnTo>
                <a:close/>
              </a:path>
              <a:path w="2169795" h="2551429">
                <a:moveTo>
                  <a:pt x="639635" y="1021079"/>
                </a:moveTo>
                <a:lnTo>
                  <a:pt x="620199" y="1021079"/>
                </a:lnTo>
                <a:lnTo>
                  <a:pt x="626552" y="1027429"/>
                </a:lnTo>
                <a:lnTo>
                  <a:pt x="645983" y="1027429"/>
                </a:lnTo>
                <a:lnTo>
                  <a:pt x="639635" y="1021079"/>
                </a:lnTo>
                <a:close/>
              </a:path>
              <a:path w="2169795" h="2551429">
                <a:moveTo>
                  <a:pt x="645983" y="1027429"/>
                </a:moveTo>
                <a:lnTo>
                  <a:pt x="626552" y="1027429"/>
                </a:lnTo>
                <a:lnTo>
                  <a:pt x="639258" y="1040129"/>
                </a:lnTo>
                <a:lnTo>
                  <a:pt x="658677" y="1040129"/>
                </a:lnTo>
                <a:lnTo>
                  <a:pt x="645983" y="1027429"/>
                </a:lnTo>
                <a:close/>
              </a:path>
              <a:path w="2169795" h="2551429">
                <a:moveTo>
                  <a:pt x="658677" y="1040129"/>
                </a:moveTo>
                <a:lnTo>
                  <a:pt x="639258" y="1040129"/>
                </a:lnTo>
                <a:lnTo>
                  <a:pt x="651963" y="1052829"/>
                </a:lnTo>
                <a:lnTo>
                  <a:pt x="671372" y="1052829"/>
                </a:lnTo>
                <a:lnTo>
                  <a:pt x="658677" y="1040129"/>
                </a:lnTo>
                <a:close/>
              </a:path>
              <a:path w="2169795" h="2551429">
                <a:moveTo>
                  <a:pt x="671372" y="1052830"/>
                </a:moveTo>
                <a:lnTo>
                  <a:pt x="651963" y="1052830"/>
                </a:lnTo>
                <a:lnTo>
                  <a:pt x="658316" y="1059179"/>
                </a:lnTo>
                <a:lnTo>
                  <a:pt x="677719" y="1059179"/>
                </a:lnTo>
                <a:lnTo>
                  <a:pt x="671372" y="1052830"/>
                </a:lnTo>
                <a:close/>
              </a:path>
              <a:path w="2169795" h="2551429">
                <a:moveTo>
                  <a:pt x="677719" y="1059180"/>
                </a:moveTo>
                <a:lnTo>
                  <a:pt x="658316" y="1059180"/>
                </a:lnTo>
                <a:lnTo>
                  <a:pt x="677374" y="1078229"/>
                </a:lnTo>
                <a:lnTo>
                  <a:pt x="696761" y="1078229"/>
                </a:lnTo>
                <a:lnTo>
                  <a:pt x="677719" y="1059180"/>
                </a:lnTo>
                <a:close/>
              </a:path>
              <a:path w="2169795" h="2551429">
                <a:moveTo>
                  <a:pt x="696761" y="1078230"/>
                </a:moveTo>
                <a:lnTo>
                  <a:pt x="677374" y="1078230"/>
                </a:lnTo>
                <a:lnTo>
                  <a:pt x="679915" y="1080769"/>
                </a:lnTo>
                <a:lnTo>
                  <a:pt x="699300" y="1080769"/>
                </a:lnTo>
                <a:lnTo>
                  <a:pt x="696761" y="1078230"/>
                </a:lnTo>
                <a:close/>
              </a:path>
              <a:path w="2169795" h="2551429">
                <a:moveTo>
                  <a:pt x="699300" y="1080770"/>
                </a:moveTo>
                <a:lnTo>
                  <a:pt x="679915" y="1080770"/>
                </a:lnTo>
                <a:lnTo>
                  <a:pt x="683727" y="1084579"/>
                </a:lnTo>
                <a:lnTo>
                  <a:pt x="703108" y="1084579"/>
                </a:lnTo>
                <a:lnTo>
                  <a:pt x="699300" y="1080770"/>
                </a:lnTo>
                <a:close/>
              </a:path>
              <a:path w="2169795" h="2551429">
                <a:moveTo>
                  <a:pt x="703108" y="1084580"/>
                </a:moveTo>
                <a:lnTo>
                  <a:pt x="683727" y="1084580"/>
                </a:lnTo>
                <a:lnTo>
                  <a:pt x="686268" y="1087119"/>
                </a:lnTo>
                <a:lnTo>
                  <a:pt x="705647" y="1087119"/>
                </a:lnTo>
                <a:lnTo>
                  <a:pt x="703108" y="1084580"/>
                </a:lnTo>
                <a:close/>
              </a:path>
              <a:path w="2169795" h="2551429">
                <a:moveTo>
                  <a:pt x="705647" y="1087120"/>
                </a:moveTo>
                <a:lnTo>
                  <a:pt x="686268" y="1087120"/>
                </a:lnTo>
                <a:lnTo>
                  <a:pt x="690080" y="1090929"/>
                </a:lnTo>
                <a:lnTo>
                  <a:pt x="709455" y="1090929"/>
                </a:lnTo>
                <a:lnTo>
                  <a:pt x="705647" y="1087120"/>
                </a:lnTo>
                <a:close/>
              </a:path>
              <a:path w="2169795" h="2551429">
                <a:moveTo>
                  <a:pt x="709455" y="1090929"/>
                </a:moveTo>
                <a:lnTo>
                  <a:pt x="690080" y="1090929"/>
                </a:lnTo>
                <a:lnTo>
                  <a:pt x="692621" y="1093469"/>
                </a:lnTo>
                <a:lnTo>
                  <a:pt x="711994" y="1093469"/>
                </a:lnTo>
                <a:lnTo>
                  <a:pt x="709455" y="1090929"/>
                </a:lnTo>
                <a:close/>
              </a:path>
              <a:path w="2169795" h="2551429">
                <a:moveTo>
                  <a:pt x="711994" y="1093469"/>
                </a:moveTo>
                <a:lnTo>
                  <a:pt x="692621" y="1093469"/>
                </a:lnTo>
                <a:lnTo>
                  <a:pt x="698973" y="1099819"/>
                </a:lnTo>
                <a:lnTo>
                  <a:pt x="718341" y="1099819"/>
                </a:lnTo>
                <a:lnTo>
                  <a:pt x="711994" y="1093469"/>
                </a:lnTo>
                <a:close/>
              </a:path>
              <a:path w="2169795" h="2551429">
                <a:moveTo>
                  <a:pt x="718341" y="1099819"/>
                </a:moveTo>
                <a:lnTo>
                  <a:pt x="698973" y="1099819"/>
                </a:lnTo>
                <a:lnTo>
                  <a:pt x="702785" y="1103629"/>
                </a:lnTo>
                <a:lnTo>
                  <a:pt x="722150" y="1103629"/>
                </a:lnTo>
                <a:lnTo>
                  <a:pt x="718341" y="1099819"/>
                </a:lnTo>
                <a:close/>
              </a:path>
              <a:path w="2169795" h="2551429">
                <a:moveTo>
                  <a:pt x="722150" y="1103630"/>
                </a:moveTo>
                <a:lnTo>
                  <a:pt x="702785" y="1103630"/>
                </a:lnTo>
                <a:lnTo>
                  <a:pt x="709138" y="1109979"/>
                </a:lnTo>
                <a:lnTo>
                  <a:pt x="728497" y="1109979"/>
                </a:lnTo>
                <a:lnTo>
                  <a:pt x="722150" y="1103630"/>
                </a:lnTo>
                <a:close/>
              </a:path>
              <a:path w="2169795" h="2551429">
                <a:moveTo>
                  <a:pt x="728497" y="1109980"/>
                </a:moveTo>
                <a:lnTo>
                  <a:pt x="709138" y="1109980"/>
                </a:lnTo>
                <a:lnTo>
                  <a:pt x="715490" y="1116329"/>
                </a:lnTo>
                <a:lnTo>
                  <a:pt x="734844" y="1116329"/>
                </a:lnTo>
                <a:lnTo>
                  <a:pt x="728497" y="1109980"/>
                </a:lnTo>
                <a:close/>
              </a:path>
              <a:path w="2169795" h="2551429">
                <a:moveTo>
                  <a:pt x="734844" y="1116329"/>
                </a:moveTo>
                <a:lnTo>
                  <a:pt x="715490" y="1116329"/>
                </a:lnTo>
                <a:lnTo>
                  <a:pt x="718032" y="1118869"/>
                </a:lnTo>
                <a:lnTo>
                  <a:pt x="737383" y="1118869"/>
                </a:lnTo>
                <a:lnTo>
                  <a:pt x="734844" y="1116329"/>
                </a:lnTo>
                <a:close/>
              </a:path>
              <a:path w="2169795" h="2551429">
                <a:moveTo>
                  <a:pt x="737383" y="1118870"/>
                </a:moveTo>
                <a:lnTo>
                  <a:pt x="718032" y="1118870"/>
                </a:lnTo>
                <a:lnTo>
                  <a:pt x="724384" y="1125219"/>
                </a:lnTo>
                <a:lnTo>
                  <a:pt x="743731" y="1125219"/>
                </a:lnTo>
                <a:lnTo>
                  <a:pt x="737383" y="1118870"/>
                </a:lnTo>
                <a:close/>
              </a:path>
              <a:path w="2169795" h="2551429">
                <a:moveTo>
                  <a:pt x="743731" y="1125220"/>
                </a:moveTo>
                <a:lnTo>
                  <a:pt x="724384" y="1125220"/>
                </a:lnTo>
                <a:lnTo>
                  <a:pt x="734549" y="1135379"/>
                </a:lnTo>
                <a:lnTo>
                  <a:pt x="753886" y="1135379"/>
                </a:lnTo>
                <a:lnTo>
                  <a:pt x="743731" y="1125220"/>
                </a:lnTo>
                <a:close/>
              </a:path>
              <a:path w="2169795" h="2551429">
                <a:moveTo>
                  <a:pt x="753886" y="1135380"/>
                </a:moveTo>
                <a:lnTo>
                  <a:pt x="734549" y="1135380"/>
                </a:lnTo>
                <a:lnTo>
                  <a:pt x="740901" y="1141729"/>
                </a:lnTo>
                <a:lnTo>
                  <a:pt x="760233" y="1141729"/>
                </a:lnTo>
                <a:lnTo>
                  <a:pt x="753886" y="1135380"/>
                </a:lnTo>
                <a:close/>
              </a:path>
              <a:path w="2169795" h="2551429">
                <a:moveTo>
                  <a:pt x="760233" y="1141730"/>
                </a:moveTo>
                <a:lnTo>
                  <a:pt x="740901" y="1141730"/>
                </a:lnTo>
                <a:lnTo>
                  <a:pt x="747254" y="1148079"/>
                </a:lnTo>
                <a:lnTo>
                  <a:pt x="766581" y="1148079"/>
                </a:lnTo>
                <a:lnTo>
                  <a:pt x="760233" y="1141730"/>
                </a:lnTo>
                <a:close/>
              </a:path>
              <a:path w="2169795" h="2551429">
                <a:moveTo>
                  <a:pt x="766581" y="1148080"/>
                </a:moveTo>
                <a:lnTo>
                  <a:pt x="747254" y="1148080"/>
                </a:lnTo>
                <a:lnTo>
                  <a:pt x="753607" y="1154429"/>
                </a:lnTo>
                <a:lnTo>
                  <a:pt x="772928" y="1154429"/>
                </a:lnTo>
                <a:lnTo>
                  <a:pt x="766581" y="1148080"/>
                </a:lnTo>
                <a:close/>
              </a:path>
              <a:path w="2169795" h="2551429">
                <a:moveTo>
                  <a:pt x="772928" y="1154430"/>
                </a:moveTo>
                <a:lnTo>
                  <a:pt x="753607" y="1154430"/>
                </a:lnTo>
                <a:lnTo>
                  <a:pt x="756148" y="1156969"/>
                </a:lnTo>
                <a:lnTo>
                  <a:pt x="775467" y="1156969"/>
                </a:lnTo>
                <a:lnTo>
                  <a:pt x="772928" y="1154430"/>
                </a:lnTo>
                <a:close/>
              </a:path>
              <a:path w="2169795" h="2551429">
                <a:moveTo>
                  <a:pt x="775467" y="1156970"/>
                </a:moveTo>
                <a:lnTo>
                  <a:pt x="756148" y="1156970"/>
                </a:lnTo>
                <a:lnTo>
                  <a:pt x="766312" y="1167129"/>
                </a:lnTo>
                <a:lnTo>
                  <a:pt x="785622" y="1167129"/>
                </a:lnTo>
                <a:lnTo>
                  <a:pt x="775467" y="1156970"/>
                </a:lnTo>
                <a:close/>
              </a:path>
              <a:path w="2169795" h="2551429">
                <a:moveTo>
                  <a:pt x="785622" y="1167130"/>
                </a:moveTo>
                <a:lnTo>
                  <a:pt x="766312" y="1167130"/>
                </a:lnTo>
                <a:lnTo>
                  <a:pt x="772665" y="1173479"/>
                </a:lnTo>
                <a:lnTo>
                  <a:pt x="791970" y="1173479"/>
                </a:lnTo>
                <a:lnTo>
                  <a:pt x="785622" y="1167130"/>
                </a:lnTo>
                <a:close/>
              </a:path>
              <a:path w="2169795" h="2551429">
                <a:moveTo>
                  <a:pt x="791970" y="1173480"/>
                </a:moveTo>
                <a:lnTo>
                  <a:pt x="772665" y="1173480"/>
                </a:lnTo>
                <a:lnTo>
                  <a:pt x="775206" y="1176019"/>
                </a:lnTo>
                <a:lnTo>
                  <a:pt x="794509" y="1176019"/>
                </a:lnTo>
                <a:lnTo>
                  <a:pt x="791970" y="1173480"/>
                </a:lnTo>
                <a:close/>
              </a:path>
              <a:path w="2169795" h="2551429">
                <a:moveTo>
                  <a:pt x="794509" y="1176020"/>
                </a:moveTo>
                <a:lnTo>
                  <a:pt x="775206" y="1176020"/>
                </a:lnTo>
                <a:lnTo>
                  <a:pt x="781559" y="1182369"/>
                </a:lnTo>
                <a:lnTo>
                  <a:pt x="800856" y="1182369"/>
                </a:lnTo>
                <a:lnTo>
                  <a:pt x="794509" y="1176020"/>
                </a:lnTo>
                <a:close/>
              </a:path>
              <a:path w="2169795" h="2551429">
                <a:moveTo>
                  <a:pt x="800856" y="1182369"/>
                </a:moveTo>
                <a:lnTo>
                  <a:pt x="781559" y="1182369"/>
                </a:lnTo>
                <a:lnTo>
                  <a:pt x="791723" y="1192529"/>
                </a:lnTo>
                <a:lnTo>
                  <a:pt x="811012" y="1192529"/>
                </a:lnTo>
                <a:lnTo>
                  <a:pt x="800856" y="1182369"/>
                </a:lnTo>
                <a:close/>
              </a:path>
              <a:path w="2169795" h="2551429">
                <a:moveTo>
                  <a:pt x="811012" y="1192530"/>
                </a:moveTo>
                <a:lnTo>
                  <a:pt x="791723" y="1192530"/>
                </a:lnTo>
                <a:lnTo>
                  <a:pt x="798076" y="1198879"/>
                </a:lnTo>
                <a:lnTo>
                  <a:pt x="817359" y="1198879"/>
                </a:lnTo>
                <a:lnTo>
                  <a:pt x="811012" y="1192530"/>
                </a:lnTo>
                <a:close/>
              </a:path>
              <a:path w="2169795" h="2551429">
                <a:moveTo>
                  <a:pt x="817359" y="1198880"/>
                </a:moveTo>
                <a:lnTo>
                  <a:pt x="798076" y="1198880"/>
                </a:lnTo>
                <a:lnTo>
                  <a:pt x="800617" y="1201419"/>
                </a:lnTo>
                <a:lnTo>
                  <a:pt x="819898" y="1201419"/>
                </a:lnTo>
                <a:lnTo>
                  <a:pt x="817359" y="1198880"/>
                </a:lnTo>
                <a:close/>
              </a:path>
              <a:path w="2169795" h="2551429">
                <a:moveTo>
                  <a:pt x="819898" y="1201419"/>
                </a:moveTo>
                <a:lnTo>
                  <a:pt x="800617" y="1201419"/>
                </a:lnTo>
                <a:lnTo>
                  <a:pt x="804429" y="1205229"/>
                </a:lnTo>
                <a:lnTo>
                  <a:pt x="823706" y="1205229"/>
                </a:lnTo>
                <a:lnTo>
                  <a:pt x="819898" y="1201419"/>
                </a:lnTo>
                <a:close/>
              </a:path>
              <a:path w="2169795" h="2551429">
                <a:moveTo>
                  <a:pt x="823706" y="1205230"/>
                </a:moveTo>
                <a:lnTo>
                  <a:pt x="804429" y="1205230"/>
                </a:lnTo>
                <a:lnTo>
                  <a:pt x="806970" y="1207769"/>
                </a:lnTo>
                <a:lnTo>
                  <a:pt x="826245" y="1207769"/>
                </a:lnTo>
                <a:lnTo>
                  <a:pt x="823706" y="1205230"/>
                </a:lnTo>
                <a:close/>
              </a:path>
              <a:path w="2169795" h="2551429">
                <a:moveTo>
                  <a:pt x="826245" y="1207770"/>
                </a:moveTo>
                <a:lnTo>
                  <a:pt x="806970" y="1207770"/>
                </a:lnTo>
                <a:lnTo>
                  <a:pt x="813323" y="1214119"/>
                </a:lnTo>
                <a:lnTo>
                  <a:pt x="832592" y="1214119"/>
                </a:lnTo>
                <a:lnTo>
                  <a:pt x="826245" y="1207770"/>
                </a:lnTo>
                <a:close/>
              </a:path>
              <a:path w="2169795" h="2551429">
                <a:moveTo>
                  <a:pt x="832592" y="1214120"/>
                </a:moveTo>
                <a:lnTo>
                  <a:pt x="813323" y="1214120"/>
                </a:lnTo>
                <a:lnTo>
                  <a:pt x="836192" y="1236979"/>
                </a:lnTo>
                <a:lnTo>
                  <a:pt x="855442" y="1236979"/>
                </a:lnTo>
                <a:lnTo>
                  <a:pt x="832592" y="1214120"/>
                </a:lnTo>
                <a:close/>
              </a:path>
              <a:path w="2169795" h="2551429">
                <a:moveTo>
                  <a:pt x="855442" y="1236980"/>
                </a:moveTo>
                <a:lnTo>
                  <a:pt x="836192" y="1236980"/>
                </a:lnTo>
                <a:lnTo>
                  <a:pt x="838734" y="1239519"/>
                </a:lnTo>
                <a:lnTo>
                  <a:pt x="857981" y="1239519"/>
                </a:lnTo>
                <a:lnTo>
                  <a:pt x="855442" y="1236980"/>
                </a:lnTo>
                <a:close/>
              </a:path>
              <a:path w="2169795" h="2551429">
                <a:moveTo>
                  <a:pt x="857981" y="1239520"/>
                </a:moveTo>
                <a:lnTo>
                  <a:pt x="838734" y="1239520"/>
                </a:lnTo>
                <a:lnTo>
                  <a:pt x="842545" y="1243329"/>
                </a:lnTo>
                <a:lnTo>
                  <a:pt x="861790" y="1243329"/>
                </a:lnTo>
                <a:lnTo>
                  <a:pt x="857981" y="1239520"/>
                </a:lnTo>
                <a:close/>
              </a:path>
              <a:path w="2169795" h="2551429">
                <a:moveTo>
                  <a:pt x="861790" y="1243330"/>
                </a:moveTo>
                <a:lnTo>
                  <a:pt x="842545" y="1243330"/>
                </a:lnTo>
                <a:lnTo>
                  <a:pt x="861603" y="1262379"/>
                </a:lnTo>
                <a:lnTo>
                  <a:pt x="880831" y="1262379"/>
                </a:lnTo>
                <a:lnTo>
                  <a:pt x="861790" y="1243330"/>
                </a:lnTo>
                <a:close/>
              </a:path>
              <a:path w="2169795" h="2551429">
                <a:moveTo>
                  <a:pt x="880831" y="1262380"/>
                </a:moveTo>
                <a:lnTo>
                  <a:pt x="861603" y="1262380"/>
                </a:lnTo>
                <a:lnTo>
                  <a:pt x="874309" y="1275079"/>
                </a:lnTo>
                <a:lnTo>
                  <a:pt x="893526" y="1275079"/>
                </a:lnTo>
                <a:lnTo>
                  <a:pt x="880831" y="1262380"/>
                </a:lnTo>
                <a:close/>
              </a:path>
              <a:path w="2169795" h="2551429">
                <a:moveTo>
                  <a:pt x="893526" y="1275080"/>
                </a:moveTo>
                <a:lnTo>
                  <a:pt x="874309" y="1275080"/>
                </a:lnTo>
                <a:lnTo>
                  <a:pt x="893367" y="1294129"/>
                </a:lnTo>
                <a:lnTo>
                  <a:pt x="912568" y="1294129"/>
                </a:lnTo>
                <a:lnTo>
                  <a:pt x="893526" y="1275080"/>
                </a:lnTo>
                <a:close/>
              </a:path>
              <a:path w="2169795" h="2551429">
                <a:moveTo>
                  <a:pt x="912568" y="1294130"/>
                </a:moveTo>
                <a:lnTo>
                  <a:pt x="893367" y="1294130"/>
                </a:lnTo>
                <a:lnTo>
                  <a:pt x="906073" y="1306829"/>
                </a:lnTo>
                <a:lnTo>
                  <a:pt x="925262" y="1306829"/>
                </a:lnTo>
                <a:lnTo>
                  <a:pt x="912568" y="1294130"/>
                </a:lnTo>
                <a:close/>
              </a:path>
              <a:path w="2169795" h="2551429">
                <a:moveTo>
                  <a:pt x="925262" y="1306830"/>
                </a:moveTo>
                <a:lnTo>
                  <a:pt x="906073" y="1306830"/>
                </a:lnTo>
                <a:lnTo>
                  <a:pt x="937836" y="1338579"/>
                </a:lnTo>
                <a:lnTo>
                  <a:pt x="956999" y="1338579"/>
                </a:lnTo>
                <a:lnTo>
                  <a:pt x="925262" y="1306830"/>
                </a:lnTo>
                <a:close/>
              </a:path>
              <a:path w="2169795" h="2551429">
                <a:moveTo>
                  <a:pt x="956999" y="1338579"/>
                </a:moveTo>
                <a:lnTo>
                  <a:pt x="937836" y="1338579"/>
                </a:lnTo>
                <a:lnTo>
                  <a:pt x="940377" y="1341119"/>
                </a:lnTo>
                <a:lnTo>
                  <a:pt x="959538" y="1341119"/>
                </a:lnTo>
                <a:lnTo>
                  <a:pt x="956999" y="1338579"/>
                </a:lnTo>
                <a:close/>
              </a:path>
              <a:path w="2169795" h="2551429">
                <a:moveTo>
                  <a:pt x="959538" y="1341119"/>
                </a:moveTo>
                <a:lnTo>
                  <a:pt x="940377" y="1341119"/>
                </a:lnTo>
                <a:lnTo>
                  <a:pt x="972141" y="1372869"/>
                </a:lnTo>
                <a:lnTo>
                  <a:pt x="991274" y="1372869"/>
                </a:lnTo>
                <a:lnTo>
                  <a:pt x="959538" y="1341119"/>
                </a:lnTo>
                <a:close/>
              </a:path>
              <a:path w="2169795" h="2551429">
                <a:moveTo>
                  <a:pt x="991274" y="1372869"/>
                </a:moveTo>
                <a:lnTo>
                  <a:pt x="972141" y="1372869"/>
                </a:lnTo>
                <a:lnTo>
                  <a:pt x="995011" y="1395729"/>
                </a:lnTo>
                <a:lnTo>
                  <a:pt x="1014124" y="1395729"/>
                </a:lnTo>
                <a:lnTo>
                  <a:pt x="991274" y="1372869"/>
                </a:lnTo>
                <a:close/>
              </a:path>
              <a:path w="2169795" h="2551429">
                <a:moveTo>
                  <a:pt x="1014124" y="1395730"/>
                </a:moveTo>
                <a:lnTo>
                  <a:pt x="995011" y="1395730"/>
                </a:lnTo>
                <a:lnTo>
                  <a:pt x="1026775" y="1427479"/>
                </a:lnTo>
                <a:lnTo>
                  <a:pt x="1045860" y="1427479"/>
                </a:lnTo>
                <a:lnTo>
                  <a:pt x="1014124" y="1395730"/>
                </a:lnTo>
                <a:close/>
              </a:path>
              <a:path w="2169795" h="2551429">
                <a:moveTo>
                  <a:pt x="1045860" y="1427480"/>
                </a:moveTo>
                <a:lnTo>
                  <a:pt x="1026775" y="1427480"/>
                </a:lnTo>
                <a:lnTo>
                  <a:pt x="1045833" y="1446529"/>
                </a:lnTo>
                <a:lnTo>
                  <a:pt x="1064902" y="1446529"/>
                </a:lnTo>
                <a:lnTo>
                  <a:pt x="1045860" y="1427480"/>
                </a:lnTo>
                <a:close/>
              </a:path>
              <a:path w="2169795" h="2551429">
                <a:moveTo>
                  <a:pt x="1064902" y="1446530"/>
                </a:moveTo>
                <a:lnTo>
                  <a:pt x="1045833" y="1446530"/>
                </a:lnTo>
                <a:lnTo>
                  <a:pt x="1064891" y="1465579"/>
                </a:lnTo>
                <a:lnTo>
                  <a:pt x="1083944" y="1465579"/>
                </a:lnTo>
                <a:lnTo>
                  <a:pt x="1064902" y="1446530"/>
                </a:lnTo>
                <a:close/>
              </a:path>
              <a:path w="2169795" h="2551429">
                <a:moveTo>
                  <a:pt x="1083944" y="1465580"/>
                </a:moveTo>
                <a:lnTo>
                  <a:pt x="1064891" y="1465580"/>
                </a:lnTo>
                <a:lnTo>
                  <a:pt x="1083949" y="1484629"/>
                </a:lnTo>
                <a:lnTo>
                  <a:pt x="1102986" y="1484629"/>
                </a:lnTo>
                <a:lnTo>
                  <a:pt x="1083944" y="1465580"/>
                </a:lnTo>
                <a:close/>
              </a:path>
              <a:path w="2169795" h="2551429">
                <a:moveTo>
                  <a:pt x="1102986" y="1484630"/>
                </a:moveTo>
                <a:lnTo>
                  <a:pt x="1083949" y="1484630"/>
                </a:lnTo>
                <a:lnTo>
                  <a:pt x="1141124" y="1541779"/>
                </a:lnTo>
                <a:lnTo>
                  <a:pt x="1160111" y="1541779"/>
                </a:lnTo>
                <a:lnTo>
                  <a:pt x="1102986" y="1484630"/>
                </a:lnTo>
                <a:close/>
              </a:path>
              <a:path w="2169795" h="2551429">
                <a:moveTo>
                  <a:pt x="1160111" y="1541779"/>
                </a:moveTo>
                <a:lnTo>
                  <a:pt x="1141124" y="1541779"/>
                </a:lnTo>
                <a:lnTo>
                  <a:pt x="1153829" y="1554479"/>
                </a:lnTo>
                <a:lnTo>
                  <a:pt x="1172806" y="1554479"/>
                </a:lnTo>
                <a:lnTo>
                  <a:pt x="1160111" y="1541779"/>
                </a:lnTo>
                <a:close/>
              </a:path>
              <a:path w="2169795" h="2551429">
                <a:moveTo>
                  <a:pt x="1172806" y="1554480"/>
                </a:moveTo>
                <a:lnTo>
                  <a:pt x="1153829" y="1554480"/>
                </a:lnTo>
                <a:lnTo>
                  <a:pt x="1160182" y="1560829"/>
                </a:lnTo>
                <a:lnTo>
                  <a:pt x="1179153" y="1560829"/>
                </a:lnTo>
                <a:lnTo>
                  <a:pt x="1172806" y="1554480"/>
                </a:lnTo>
                <a:close/>
              </a:path>
              <a:path w="2169795" h="2551429">
                <a:moveTo>
                  <a:pt x="1179153" y="1560829"/>
                </a:moveTo>
                <a:lnTo>
                  <a:pt x="1160182" y="1560829"/>
                </a:lnTo>
                <a:lnTo>
                  <a:pt x="1175429" y="1576069"/>
                </a:lnTo>
                <a:lnTo>
                  <a:pt x="1194386" y="1576069"/>
                </a:lnTo>
                <a:lnTo>
                  <a:pt x="1179153" y="1560829"/>
                </a:lnTo>
                <a:close/>
              </a:path>
              <a:path w="2169795" h="2551429">
                <a:moveTo>
                  <a:pt x="1194386" y="1576070"/>
                </a:moveTo>
                <a:lnTo>
                  <a:pt x="1175429" y="1576070"/>
                </a:lnTo>
                <a:lnTo>
                  <a:pt x="1211004" y="1611629"/>
                </a:lnTo>
                <a:lnTo>
                  <a:pt x="1229931" y="1611629"/>
                </a:lnTo>
                <a:lnTo>
                  <a:pt x="1194386" y="1576070"/>
                </a:lnTo>
                <a:close/>
              </a:path>
              <a:path w="2169795" h="2551429">
                <a:moveTo>
                  <a:pt x="1229931" y="1611630"/>
                </a:moveTo>
                <a:lnTo>
                  <a:pt x="1211004" y="1611630"/>
                </a:lnTo>
                <a:lnTo>
                  <a:pt x="1223709" y="1624329"/>
                </a:lnTo>
                <a:lnTo>
                  <a:pt x="1242626" y="1624329"/>
                </a:lnTo>
                <a:lnTo>
                  <a:pt x="1229931" y="1611630"/>
                </a:lnTo>
                <a:close/>
              </a:path>
              <a:path w="2169795" h="2551429">
                <a:moveTo>
                  <a:pt x="1242626" y="1624329"/>
                </a:moveTo>
                <a:lnTo>
                  <a:pt x="1223709" y="1624329"/>
                </a:lnTo>
                <a:lnTo>
                  <a:pt x="1242768" y="1643379"/>
                </a:lnTo>
                <a:lnTo>
                  <a:pt x="1261667" y="1643379"/>
                </a:lnTo>
                <a:lnTo>
                  <a:pt x="1242626" y="1624329"/>
                </a:lnTo>
                <a:close/>
              </a:path>
              <a:path w="2169795" h="2551429">
                <a:moveTo>
                  <a:pt x="1261667" y="1643379"/>
                </a:moveTo>
                <a:lnTo>
                  <a:pt x="1242768" y="1643379"/>
                </a:lnTo>
                <a:lnTo>
                  <a:pt x="1270720" y="1671319"/>
                </a:lnTo>
                <a:lnTo>
                  <a:pt x="1289595" y="1671319"/>
                </a:lnTo>
                <a:lnTo>
                  <a:pt x="1261667" y="1643379"/>
                </a:lnTo>
                <a:close/>
              </a:path>
              <a:path w="2169795" h="2551429">
                <a:moveTo>
                  <a:pt x="1289595" y="1671319"/>
                </a:moveTo>
                <a:lnTo>
                  <a:pt x="1270720" y="1671319"/>
                </a:lnTo>
                <a:lnTo>
                  <a:pt x="1289778" y="1690369"/>
                </a:lnTo>
                <a:lnTo>
                  <a:pt x="1308637" y="1690369"/>
                </a:lnTo>
                <a:lnTo>
                  <a:pt x="1289595" y="1671319"/>
                </a:lnTo>
                <a:close/>
              </a:path>
              <a:path w="2169795" h="2551429">
                <a:moveTo>
                  <a:pt x="1308637" y="1690369"/>
                </a:moveTo>
                <a:lnTo>
                  <a:pt x="1289778" y="1690369"/>
                </a:lnTo>
                <a:lnTo>
                  <a:pt x="1293589" y="1694179"/>
                </a:lnTo>
                <a:lnTo>
                  <a:pt x="1312446" y="1694179"/>
                </a:lnTo>
                <a:lnTo>
                  <a:pt x="1308637" y="1690369"/>
                </a:lnTo>
                <a:close/>
              </a:path>
              <a:path w="2169795" h="2551429">
                <a:moveTo>
                  <a:pt x="1312446" y="1694179"/>
                </a:moveTo>
                <a:lnTo>
                  <a:pt x="1293589" y="1694179"/>
                </a:lnTo>
                <a:lnTo>
                  <a:pt x="1296131" y="1696719"/>
                </a:lnTo>
                <a:lnTo>
                  <a:pt x="1314984" y="1696719"/>
                </a:lnTo>
                <a:lnTo>
                  <a:pt x="1312446" y="1694179"/>
                </a:lnTo>
                <a:close/>
              </a:path>
              <a:path w="2169795" h="2551429">
                <a:moveTo>
                  <a:pt x="1314984" y="1696720"/>
                </a:moveTo>
                <a:lnTo>
                  <a:pt x="1296131" y="1696720"/>
                </a:lnTo>
                <a:lnTo>
                  <a:pt x="1308836" y="1709419"/>
                </a:lnTo>
                <a:lnTo>
                  <a:pt x="1327679" y="1709419"/>
                </a:lnTo>
                <a:lnTo>
                  <a:pt x="1314984" y="1696720"/>
                </a:lnTo>
                <a:close/>
              </a:path>
              <a:path w="2169795" h="2551429">
                <a:moveTo>
                  <a:pt x="1327679" y="1709420"/>
                </a:moveTo>
                <a:lnTo>
                  <a:pt x="1308836" y="1709420"/>
                </a:lnTo>
                <a:lnTo>
                  <a:pt x="1321541" y="1722119"/>
                </a:lnTo>
                <a:lnTo>
                  <a:pt x="1340373" y="1722119"/>
                </a:lnTo>
                <a:lnTo>
                  <a:pt x="1327679" y="1709420"/>
                </a:lnTo>
                <a:close/>
              </a:path>
              <a:path w="2169795" h="2551429">
                <a:moveTo>
                  <a:pt x="1340373" y="1722120"/>
                </a:moveTo>
                <a:lnTo>
                  <a:pt x="1321541" y="1722120"/>
                </a:lnTo>
                <a:lnTo>
                  <a:pt x="1325353" y="1725929"/>
                </a:lnTo>
                <a:lnTo>
                  <a:pt x="1344182" y="1725929"/>
                </a:lnTo>
                <a:lnTo>
                  <a:pt x="1340373" y="1722120"/>
                </a:lnTo>
                <a:close/>
              </a:path>
              <a:path w="2169795" h="2551429">
                <a:moveTo>
                  <a:pt x="1344182" y="1725929"/>
                </a:moveTo>
                <a:lnTo>
                  <a:pt x="1325353" y="1725929"/>
                </a:lnTo>
                <a:lnTo>
                  <a:pt x="1327894" y="1728469"/>
                </a:lnTo>
                <a:lnTo>
                  <a:pt x="1346721" y="1728469"/>
                </a:lnTo>
                <a:lnTo>
                  <a:pt x="1344182" y="1725929"/>
                </a:lnTo>
                <a:close/>
              </a:path>
              <a:path w="2169795" h="2551429">
                <a:moveTo>
                  <a:pt x="1346721" y="1728470"/>
                </a:moveTo>
                <a:lnTo>
                  <a:pt x="1327894" y="1728470"/>
                </a:lnTo>
                <a:lnTo>
                  <a:pt x="1340600" y="1741169"/>
                </a:lnTo>
                <a:lnTo>
                  <a:pt x="1359415" y="1741169"/>
                </a:lnTo>
                <a:lnTo>
                  <a:pt x="1346721" y="1728470"/>
                </a:lnTo>
                <a:close/>
              </a:path>
              <a:path w="2169795" h="2551429">
                <a:moveTo>
                  <a:pt x="1970022" y="2352040"/>
                </a:moveTo>
                <a:lnTo>
                  <a:pt x="1951733" y="2352040"/>
                </a:lnTo>
                <a:lnTo>
                  <a:pt x="2031777" y="2432049"/>
                </a:lnTo>
                <a:lnTo>
                  <a:pt x="2049998" y="2432049"/>
                </a:lnTo>
                <a:lnTo>
                  <a:pt x="1970022" y="2352040"/>
                </a:lnTo>
                <a:close/>
              </a:path>
              <a:path w="2169795" h="2551429">
                <a:moveTo>
                  <a:pt x="1967483" y="2349499"/>
                </a:moveTo>
                <a:lnTo>
                  <a:pt x="1949192" y="2349499"/>
                </a:lnTo>
                <a:lnTo>
                  <a:pt x="1950462" y="2350769"/>
                </a:lnTo>
                <a:lnTo>
                  <a:pt x="1968753" y="2350769"/>
                </a:lnTo>
                <a:lnTo>
                  <a:pt x="1967483" y="2349499"/>
                </a:lnTo>
                <a:close/>
              </a:path>
              <a:path w="2169795" h="2551429">
                <a:moveTo>
                  <a:pt x="1963675" y="2345689"/>
                </a:moveTo>
                <a:lnTo>
                  <a:pt x="1945380" y="2345689"/>
                </a:lnTo>
                <a:lnTo>
                  <a:pt x="1947921" y="2348229"/>
                </a:lnTo>
                <a:lnTo>
                  <a:pt x="1966214" y="2348229"/>
                </a:lnTo>
                <a:lnTo>
                  <a:pt x="1963675" y="2345689"/>
                </a:lnTo>
                <a:close/>
              </a:path>
              <a:path w="2169795" h="2551429">
                <a:moveTo>
                  <a:pt x="1961136" y="2343149"/>
                </a:moveTo>
                <a:lnTo>
                  <a:pt x="1942839" y="2343149"/>
                </a:lnTo>
                <a:lnTo>
                  <a:pt x="1944110" y="2344419"/>
                </a:lnTo>
                <a:lnTo>
                  <a:pt x="1962405" y="2344419"/>
                </a:lnTo>
                <a:lnTo>
                  <a:pt x="1961136" y="2343149"/>
                </a:lnTo>
                <a:close/>
              </a:path>
              <a:path w="2169795" h="2551429">
                <a:moveTo>
                  <a:pt x="1957328" y="2339339"/>
                </a:moveTo>
                <a:lnTo>
                  <a:pt x="1939027" y="2339339"/>
                </a:lnTo>
                <a:lnTo>
                  <a:pt x="1941568" y="2341879"/>
                </a:lnTo>
                <a:lnTo>
                  <a:pt x="1959867" y="2341879"/>
                </a:lnTo>
                <a:lnTo>
                  <a:pt x="1957328" y="2339339"/>
                </a:lnTo>
                <a:close/>
              </a:path>
              <a:path w="2169795" h="2551429">
                <a:moveTo>
                  <a:pt x="1954789" y="2336799"/>
                </a:moveTo>
                <a:lnTo>
                  <a:pt x="1936486" y="2336799"/>
                </a:lnTo>
                <a:lnTo>
                  <a:pt x="1937757" y="2338069"/>
                </a:lnTo>
                <a:lnTo>
                  <a:pt x="1956058" y="2338069"/>
                </a:lnTo>
                <a:lnTo>
                  <a:pt x="1954789" y="2336799"/>
                </a:lnTo>
                <a:close/>
              </a:path>
              <a:path w="2169795" h="2551429">
                <a:moveTo>
                  <a:pt x="1950980" y="2332989"/>
                </a:moveTo>
                <a:lnTo>
                  <a:pt x="1932675" y="2332989"/>
                </a:lnTo>
                <a:lnTo>
                  <a:pt x="1935216" y="2335529"/>
                </a:lnTo>
                <a:lnTo>
                  <a:pt x="1953519" y="2335529"/>
                </a:lnTo>
                <a:lnTo>
                  <a:pt x="1950980" y="2332989"/>
                </a:lnTo>
                <a:close/>
              </a:path>
              <a:path w="2169795" h="2551429">
                <a:moveTo>
                  <a:pt x="1948441" y="2330449"/>
                </a:moveTo>
                <a:lnTo>
                  <a:pt x="1930134" y="2330449"/>
                </a:lnTo>
                <a:lnTo>
                  <a:pt x="1931404" y="2331719"/>
                </a:lnTo>
                <a:lnTo>
                  <a:pt x="1949711" y="2331719"/>
                </a:lnTo>
                <a:lnTo>
                  <a:pt x="1948441" y="2330449"/>
                </a:lnTo>
                <a:close/>
              </a:path>
              <a:path w="2169795" h="2551429">
                <a:moveTo>
                  <a:pt x="1944633" y="2326639"/>
                </a:moveTo>
                <a:lnTo>
                  <a:pt x="1926322" y="2326639"/>
                </a:lnTo>
                <a:lnTo>
                  <a:pt x="1928863" y="2329179"/>
                </a:lnTo>
                <a:lnTo>
                  <a:pt x="1947172" y="2329179"/>
                </a:lnTo>
                <a:lnTo>
                  <a:pt x="1944633" y="2326639"/>
                </a:lnTo>
                <a:close/>
              </a:path>
              <a:path w="2169795" h="2551429">
                <a:moveTo>
                  <a:pt x="1942094" y="2324099"/>
                </a:moveTo>
                <a:lnTo>
                  <a:pt x="1923781" y="2324099"/>
                </a:lnTo>
                <a:lnTo>
                  <a:pt x="1925051" y="2325369"/>
                </a:lnTo>
                <a:lnTo>
                  <a:pt x="1943364" y="2325369"/>
                </a:lnTo>
                <a:lnTo>
                  <a:pt x="1942094" y="2324099"/>
                </a:lnTo>
                <a:close/>
              </a:path>
              <a:path w="2169795" h="2551429">
                <a:moveTo>
                  <a:pt x="1938286" y="2320289"/>
                </a:moveTo>
                <a:lnTo>
                  <a:pt x="1919969" y="2320289"/>
                </a:lnTo>
                <a:lnTo>
                  <a:pt x="1922510" y="2322829"/>
                </a:lnTo>
                <a:lnTo>
                  <a:pt x="1940825" y="2322829"/>
                </a:lnTo>
                <a:lnTo>
                  <a:pt x="1938286" y="2320289"/>
                </a:lnTo>
                <a:close/>
              </a:path>
              <a:path w="2169795" h="2551429">
                <a:moveTo>
                  <a:pt x="1935747" y="2317749"/>
                </a:moveTo>
                <a:lnTo>
                  <a:pt x="1917428" y="2317749"/>
                </a:lnTo>
                <a:lnTo>
                  <a:pt x="1918699" y="2319019"/>
                </a:lnTo>
                <a:lnTo>
                  <a:pt x="1937016" y="2319019"/>
                </a:lnTo>
                <a:lnTo>
                  <a:pt x="1935747" y="2317749"/>
                </a:lnTo>
                <a:close/>
              </a:path>
              <a:path w="2169795" h="2551429">
                <a:moveTo>
                  <a:pt x="1931939" y="2313939"/>
                </a:moveTo>
                <a:lnTo>
                  <a:pt x="1913616" y="2313939"/>
                </a:lnTo>
                <a:lnTo>
                  <a:pt x="1916158" y="2316479"/>
                </a:lnTo>
                <a:lnTo>
                  <a:pt x="1934478" y="2316479"/>
                </a:lnTo>
                <a:lnTo>
                  <a:pt x="1931939" y="2313939"/>
                </a:lnTo>
                <a:close/>
              </a:path>
              <a:path w="2169795" h="2551429">
                <a:moveTo>
                  <a:pt x="1929400" y="2311399"/>
                </a:moveTo>
                <a:lnTo>
                  <a:pt x="1911075" y="2311399"/>
                </a:lnTo>
                <a:lnTo>
                  <a:pt x="1912346" y="2312669"/>
                </a:lnTo>
                <a:lnTo>
                  <a:pt x="1930669" y="2312669"/>
                </a:lnTo>
                <a:lnTo>
                  <a:pt x="1929400" y="2311399"/>
                </a:lnTo>
                <a:close/>
              </a:path>
              <a:path w="2169795" h="2551429">
                <a:moveTo>
                  <a:pt x="1925591" y="2307589"/>
                </a:moveTo>
                <a:lnTo>
                  <a:pt x="1907264" y="2307589"/>
                </a:lnTo>
                <a:lnTo>
                  <a:pt x="1909805" y="2310129"/>
                </a:lnTo>
                <a:lnTo>
                  <a:pt x="1928130" y="2310129"/>
                </a:lnTo>
                <a:lnTo>
                  <a:pt x="1925591" y="2307589"/>
                </a:lnTo>
                <a:close/>
              </a:path>
              <a:path w="2169795" h="2551429">
                <a:moveTo>
                  <a:pt x="1923052" y="2305049"/>
                </a:moveTo>
                <a:lnTo>
                  <a:pt x="1904723" y="2305049"/>
                </a:lnTo>
                <a:lnTo>
                  <a:pt x="1905993" y="2306319"/>
                </a:lnTo>
                <a:lnTo>
                  <a:pt x="1924322" y="2306319"/>
                </a:lnTo>
                <a:lnTo>
                  <a:pt x="1923052" y="2305049"/>
                </a:lnTo>
                <a:close/>
              </a:path>
              <a:path w="2169795" h="2551429">
                <a:moveTo>
                  <a:pt x="1919244" y="2301239"/>
                </a:moveTo>
                <a:lnTo>
                  <a:pt x="1900911" y="2301239"/>
                </a:lnTo>
                <a:lnTo>
                  <a:pt x="1903452" y="2303779"/>
                </a:lnTo>
                <a:lnTo>
                  <a:pt x="1921783" y="2303779"/>
                </a:lnTo>
                <a:lnTo>
                  <a:pt x="1919244" y="2301239"/>
                </a:lnTo>
                <a:close/>
              </a:path>
              <a:path w="2169795" h="2551429">
                <a:moveTo>
                  <a:pt x="1916705" y="2298699"/>
                </a:moveTo>
                <a:lnTo>
                  <a:pt x="1898370" y="2298699"/>
                </a:lnTo>
                <a:lnTo>
                  <a:pt x="1899640" y="2299969"/>
                </a:lnTo>
                <a:lnTo>
                  <a:pt x="1917975" y="2299969"/>
                </a:lnTo>
                <a:lnTo>
                  <a:pt x="1916705" y="2298699"/>
                </a:lnTo>
                <a:close/>
              </a:path>
              <a:path w="2169795" h="2551429">
                <a:moveTo>
                  <a:pt x="1912897" y="2294890"/>
                </a:moveTo>
                <a:lnTo>
                  <a:pt x="1894558" y="2294890"/>
                </a:lnTo>
                <a:lnTo>
                  <a:pt x="1897099" y="2297429"/>
                </a:lnTo>
                <a:lnTo>
                  <a:pt x="1915436" y="2297429"/>
                </a:lnTo>
                <a:lnTo>
                  <a:pt x="1912897" y="2294890"/>
                </a:lnTo>
                <a:close/>
              </a:path>
              <a:path w="2169795" h="2551429">
                <a:moveTo>
                  <a:pt x="1910358" y="2292349"/>
                </a:moveTo>
                <a:lnTo>
                  <a:pt x="1892017" y="2292349"/>
                </a:lnTo>
                <a:lnTo>
                  <a:pt x="1893288" y="2293619"/>
                </a:lnTo>
                <a:lnTo>
                  <a:pt x="1911627" y="2293619"/>
                </a:lnTo>
                <a:lnTo>
                  <a:pt x="1910358" y="2292349"/>
                </a:lnTo>
                <a:close/>
              </a:path>
              <a:path w="2169795" h="2551429">
                <a:moveTo>
                  <a:pt x="1906550" y="2288539"/>
                </a:moveTo>
                <a:lnTo>
                  <a:pt x="1888206" y="2288539"/>
                </a:lnTo>
                <a:lnTo>
                  <a:pt x="1890747" y="2291079"/>
                </a:lnTo>
                <a:lnTo>
                  <a:pt x="1909088" y="2291079"/>
                </a:lnTo>
                <a:lnTo>
                  <a:pt x="1906550" y="2288539"/>
                </a:lnTo>
                <a:close/>
              </a:path>
              <a:path w="2169795" h="2551429">
                <a:moveTo>
                  <a:pt x="1904011" y="2285999"/>
                </a:moveTo>
                <a:lnTo>
                  <a:pt x="1885664" y="2285999"/>
                </a:lnTo>
                <a:lnTo>
                  <a:pt x="1886935" y="2287269"/>
                </a:lnTo>
                <a:lnTo>
                  <a:pt x="1905280" y="2287269"/>
                </a:lnTo>
                <a:lnTo>
                  <a:pt x="1904011" y="2285999"/>
                </a:lnTo>
                <a:close/>
              </a:path>
              <a:path w="2169795" h="2551429">
                <a:moveTo>
                  <a:pt x="1900202" y="2282189"/>
                </a:moveTo>
                <a:lnTo>
                  <a:pt x="1881853" y="2282189"/>
                </a:lnTo>
                <a:lnTo>
                  <a:pt x="1884394" y="2284729"/>
                </a:lnTo>
                <a:lnTo>
                  <a:pt x="1902741" y="2284729"/>
                </a:lnTo>
                <a:lnTo>
                  <a:pt x="1900202" y="2282189"/>
                </a:lnTo>
                <a:close/>
              </a:path>
              <a:path w="2169795" h="2551429">
                <a:moveTo>
                  <a:pt x="1897663" y="2279649"/>
                </a:moveTo>
                <a:lnTo>
                  <a:pt x="1879312" y="2279649"/>
                </a:lnTo>
                <a:lnTo>
                  <a:pt x="1880582" y="2280919"/>
                </a:lnTo>
                <a:lnTo>
                  <a:pt x="1898933" y="2280919"/>
                </a:lnTo>
                <a:lnTo>
                  <a:pt x="1897663" y="2279649"/>
                </a:lnTo>
                <a:close/>
              </a:path>
              <a:path w="2169795" h="2551429">
                <a:moveTo>
                  <a:pt x="1893855" y="2275839"/>
                </a:moveTo>
                <a:lnTo>
                  <a:pt x="1875500" y="2275839"/>
                </a:lnTo>
                <a:lnTo>
                  <a:pt x="1878041" y="2278379"/>
                </a:lnTo>
                <a:lnTo>
                  <a:pt x="1896394" y="2278379"/>
                </a:lnTo>
                <a:lnTo>
                  <a:pt x="1893855" y="2275839"/>
                </a:lnTo>
                <a:close/>
              </a:path>
              <a:path w="2169795" h="2551429">
                <a:moveTo>
                  <a:pt x="1891316" y="2273299"/>
                </a:moveTo>
                <a:lnTo>
                  <a:pt x="1872959" y="2273299"/>
                </a:lnTo>
                <a:lnTo>
                  <a:pt x="1874229" y="2274569"/>
                </a:lnTo>
                <a:lnTo>
                  <a:pt x="1892586" y="2274569"/>
                </a:lnTo>
                <a:lnTo>
                  <a:pt x="1891316" y="2273299"/>
                </a:lnTo>
                <a:close/>
              </a:path>
              <a:path w="2169795" h="2551429">
                <a:moveTo>
                  <a:pt x="1887508" y="2269489"/>
                </a:moveTo>
                <a:lnTo>
                  <a:pt x="1869147" y="2269489"/>
                </a:lnTo>
                <a:lnTo>
                  <a:pt x="1871688" y="2272029"/>
                </a:lnTo>
                <a:lnTo>
                  <a:pt x="1890047" y="2272029"/>
                </a:lnTo>
                <a:lnTo>
                  <a:pt x="1887508" y="2269489"/>
                </a:lnTo>
                <a:close/>
              </a:path>
              <a:path w="2169795" h="2551429">
                <a:moveTo>
                  <a:pt x="1884969" y="2266949"/>
                </a:moveTo>
                <a:lnTo>
                  <a:pt x="1866606" y="2266949"/>
                </a:lnTo>
                <a:lnTo>
                  <a:pt x="1867877" y="2268219"/>
                </a:lnTo>
                <a:lnTo>
                  <a:pt x="1886238" y="2268219"/>
                </a:lnTo>
                <a:lnTo>
                  <a:pt x="1884969" y="2266949"/>
                </a:lnTo>
                <a:close/>
              </a:path>
              <a:path w="2169795" h="2551429">
                <a:moveTo>
                  <a:pt x="1881160" y="2263139"/>
                </a:moveTo>
                <a:lnTo>
                  <a:pt x="1862795" y="2263139"/>
                </a:lnTo>
                <a:lnTo>
                  <a:pt x="1865336" y="2265679"/>
                </a:lnTo>
                <a:lnTo>
                  <a:pt x="1883699" y="2265679"/>
                </a:lnTo>
                <a:lnTo>
                  <a:pt x="1881160" y="2263139"/>
                </a:lnTo>
                <a:close/>
              </a:path>
              <a:path w="2169795" h="2551429">
                <a:moveTo>
                  <a:pt x="1878622" y="2260599"/>
                </a:moveTo>
                <a:lnTo>
                  <a:pt x="1860253" y="2260599"/>
                </a:lnTo>
                <a:lnTo>
                  <a:pt x="1861524" y="2261869"/>
                </a:lnTo>
                <a:lnTo>
                  <a:pt x="1879891" y="2261869"/>
                </a:lnTo>
                <a:lnTo>
                  <a:pt x="1878622" y="2260599"/>
                </a:lnTo>
                <a:close/>
              </a:path>
              <a:path w="2169795" h="2551429">
                <a:moveTo>
                  <a:pt x="1872274" y="2254249"/>
                </a:moveTo>
                <a:lnTo>
                  <a:pt x="1853901" y="2254249"/>
                </a:lnTo>
                <a:lnTo>
                  <a:pt x="1858983" y="2259329"/>
                </a:lnTo>
                <a:lnTo>
                  <a:pt x="1877352" y="2259329"/>
                </a:lnTo>
                <a:lnTo>
                  <a:pt x="1872274" y="2254249"/>
                </a:lnTo>
                <a:close/>
              </a:path>
              <a:path w="2169795" h="2551429">
                <a:moveTo>
                  <a:pt x="1868466" y="2250439"/>
                </a:moveTo>
                <a:lnTo>
                  <a:pt x="1850089" y="2250439"/>
                </a:lnTo>
                <a:lnTo>
                  <a:pt x="1852630" y="2252979"/>
                </a:lnTo>
                <a:lnTo>
                  <a:pt x="1871005" y="2252979"/>
                </a:lnTo>
                <a:lnTo>
                  <a:pt x="1868466" y="2250439"/>
                </a:lnTo>
                <a:close/>
              </a:path>
              <a:path w="2169795" h="2551429">
                <a:moveTo>
                  <a:pt x="1865927" y="2247899"/>
                </a:moveTo>
                <a:lnTo>
                  <a:pt x="1847548" y="2247899"/>
                </a:lnTo>
                <a:lnTo>
                  <a:pt x="1848819" y="2249169"/>
                </a:lnTo>
                <a:lnTo>
                  <a:pt x="1867196" y="2249169"/>
                </a:lnTo>
                <a:lnTo>
                  <a:pt x="1865927" y="2247899"/>
                </a:lnTo>
                <a:close/>
              </a:path>
              <a:path w="2169795" h="2551429">
                <a:moveTo>
                  <a:pt x="1862119" y="2244089"/>
                </a:moveTo>
                <a:lnTo>
                  <a:pt x="1843736" y="2244089"/>
                </a:lnTo>
                <a:lnTo>
                  <a:pt x="1846277" y="2246629"/>
                </a:lnTo>
                <a:lnTo>
                  <a:pt x="1864658" y="2246629"/>
                </a:lnTo>
                <a:lnTo>
                  <a:pt x="1862119" y="2244089"/>
                </a:lnTo>
                <a:close/>
              </a:path>
              <a:path w="2169795" h="2551429">
                <a:moveTo>
                  <a:pt x="1859580" y="2241549"/>
                </a:moveTo>
                <a:lnTo>
                  <a:pt x="1841195" y="2241549"/>
                </a:lnTo>
                <a:lnTo>
                  <a:pt x="1842466" y="2242819"/>
                </a:lnTo>
                <a:lnTo>
                  <a:pt x="1860849" y="2242819"/>
                </a:lnTo>
                <a:lnTo>
                  <a:pt x="1859580" y="2241549"/>
                </a:lnTo>
                <a:close/>
              </a:path>
              <a:path w="2169795" h="2551429">
                <a:moveTo>
                  <a:pt x="1855771" y="2237739"/>
                </a:moveTo>
                <a:lnTo>
                  <a:pt x="1837384" y="2237739"/>
                </a:lnTo>
                <a:lnTo>
                  <a:pt x="1839925" y="2240279"/>
                </a:lnTo>
                <a:lnTo>
                  <a:pt x="1858310" y="2240279"/>
                </a:lnTo>
                <a:lnTo>
                  <a:pt x="1855771" y="2237739"/>
                </a:lnTo>
                <a:close/>
              </a:path>
              <a:path w="2169795" h="2551429">
                <a:moveTo>
                  <a:pt x="1853233" y="2235199"/>
                </a:moveTo>
                <a:lnTo>
                  <a:pt x="1834843" y="2235199"/>
                </a:lnTo>
                <a:lnTo>
                  <a:pt x="1836113" y="2236469"/>
                </a:lnTo>
                <a:lnTo>
                  <a:pt x="1854502" y="2236469"/>
                </a:lnTo>
                <a:lnTo>
                  <a:pt x="1853233" y="2235199"/>
                </a:lnTo>
                <a:close/>
              </a:path>
              <a:path w="2169795" h="2551429">
                <a:moveTo>
                  <a:pt x="1849424" y="2231389"/>
                </a:moveTo>
                <a:lnTo>
                  <a:pt x="1831031" y="2231389"/>
                </a:lnTo>
                <a:lnTo>
                  <a:pt x="1833572" y="2233929"/>
                </a:lnTo>
                <a:lnTo>
                  <a:pt x="1851963" y="2233929"/>
                </a:lnTo>
                <a:lnTo>
                  <a:pt x="1849424" y="2231389"/>
                </a:lnTo>
                <a:close/>
              </a:path>
              <a:path w="2169795" h="2551429">
                <a:moveTo>
                  <a:pt x="1846885" y="2228849"/>
                </a:moveTo>
                <a:lnTo>
                  <a:pt x="1828490" y="2228849"/>
                </a:lnTo>
                <a:lnTo>
                  <a:pt x="1829760" y="2230119"/>
                </a:lnTo>
                <a:lnTo>
                  <a:pt x="1848155" y="2230119"/>
                </a:lnTo>
                <a:lnTo>
                  <a:pt x="1846885" y="2228849"/>
                </a:lnTo>
                <a:close/>
              </a:path>
              <a:path w="2169795" h="2551429">
                <a:moveTo>
                  <a:pt x="1843077" y="2225039"/>
                </a:moveTo>
                <a:lnTo>
                  <a:pt x="1824678" y="2225039"/>
                </a:lnTo>
                <a:lnTo>
                  <a:pt x="1827219" y="2227579"/>
                </a:lnTo>
                <a:lnTo>
                  <a:pt x="1845616" y="2227579"/>
                </a:lnTo>
                <a:lnTo>
                  <a:pt x="1843077" y="2225039"/>
                </a:lnTo>
                <a:close/>
              </a:path>
              <a:path w="2169795" h="2551429">
                <a:moveTo>
                  <a:pt x="1840538" y="2222499"/>
                </a:moveTo>
                <a:lnTo>
                  <a:pt x="1822137" y="2222499"/>
                </a:lnTo>
                <a:lnTo>
                  <a:pt x="1823408" y="2223769"/>
                </a:lnTo>
                <a:lnTo>
                  <a:pt x="1841807" y="2223769"/>
                </a:lnTo>
                <a:lnTo>
                  <a:pt x="1840538" y="2222499"/>
                </a:lnTo>
                <a:close/>
              </a:path>
              <a:path w="2169795" h="2551429">
                <a:moveTo>
                  <a:pt x="1836730" y="2218690"/>
                </a:moveTo>
                <a:lnTo>
                  <a:pt x="1818325" y="2218690"/>
                </a:lnTo>
                <a:lnTo>
                  <a:pt x="1820867" y="2221229"/>
                </a:lnTo>
                <a:lnTo>
                  <a:pt x="1839269" y="2221229"/>
                </a:lnTo>
                <a:lnTo>
                  <a:pt x="1836730" y="2218690"/>
                </a:lnTo>
                <a:close/>
              </a:path>
              <a:path w="2169795" h="2551429">
                <a:moveTo>
                  <a:pt x="1834191" y="2216149"/>
                </a:moveTo>
                <a:lnTo>
                  <a:pt x="1815784" y="2216149"/>
                </a:lnTo>
                <a:lnTo>
                  <a:pt x="1817055" y="2217419"/>
                </a:lnTo>
                <a:lnTo>
                  <a:pt x="1835460" y="2217419"/>
                </a:lnTo>
                <a:lnTo>
                  <a:pt x="1834191" y="2216149"/>
                </a:lnTo>
                <a:close/>
              </a:path>
              <a:path w="2169795" h="2551429">
                <a:moveTo>
                  <a:pt x="1830382" y="2212340"/>
                </a:moveTo>
                <a:lnTo>
                  <a:pt x="1811973" y="2212340"/>
                </a:lnTo>
                <a:lnTo>
                  <a:pt x="1814514" y="2214879"/>
                </a:lnTo>
                <a:lnTo>
                  <a:pt x="1832921" y="2214879"/>
                </a:lnTo>
                <a:lnTo>
                  <a:pt x="1830382" y="2212340"/>
                </a:lnTo>
                <a:close/>
              </a:path>
              <a:path w="2169795" h="2551429">
                <a:moveTo>
                  <a:pt x="1827843" y="2209799"/>
                </a:moveTo>
                <a:lnTo>
                  <a:pt x="1809432" y="2209799"/>
                </a:lnTo>
                <a:lnTo>
                  <a:pt x="1810702" y="2211069"/>
                </a:lnTo>
                <a:lnTo>
                  <a:pt x="1829113" y="2211069"/>
                </a:lnTo>
                <a:lnTo>
                  <a:pt x="1827843" y="2209799"/>
                </a:lnTo>
                <a:close/>
              </a:path>
              <a:path w="2169795" h="2551429">
                <a:moveTo>
                  <a:pt x="1824035" y="2205989"/>
                </a:moveTo>
                <a:lnTo>
                  <a:pt x="1805620" y="2205989"/>
                </a:lnTo>
                <a:lnTo>
                  <a:pt x="1808161" y="2208529"/>
                </a:lnTo>
                <a:lnTo>
                  <a:pt x="1826574" y="2208529"/>
                </a:lnTo>
                <a:lnTo>
                  <a:pt x="1824035" y="2205989"/>
                </a:lnTo>
                <a:close/>
              </a:path>
              <a:path w="2169795" h="2551429">
                <a:moveTo>
                  <a:pt x="1821496" y="2203449"/>
                </a:moveTo>
                <a:lnTo>
                  <a:pt x="1803079" y="2203449"/>
                </a:lnTo>
                <a:lnTo>
                  <a:pt x="1804349" y="2204719"/>
                </a:lnTo>
                <a:lnTo>
                  <a:pt x="1822766" y="2204719"/>
                </a:lnTo>
                <a:lnTo>
                  <a:pt x="1821496" y="2203449"/>
                </a:lnTo>
                <a:close/>
              </a:path>
              <a:path w="2169795" h="2551429">
                <a:moveTo>
                  <a:pt x="1817688" y="2199639"/>
                </a:moveTo>
                <a:lnTo>
                  <a:pt x="1799267" y="2199639"/>
                </a:lnTo>
                <a:lnTo>
                  <a:pt x="1801808" y="2202179"/>
                </a:lnTo>
                <a:lnTo>
                  <a:pt x="1820227" y="2202179"/>
                </a:lnTo>
                <a:lnTo>
                  <a:pt x="1817688" y="2199639"/>
                </a:lnTo>
                <a:close/>
              </a:path>
              <a:path w="2169795" h="2551429">
                <a:moveTo>
                  <a:pt x="1815149" y="2197099"/>
                </a:moveTo>
                <a:lnTo>
                  <a:pt x="1796726" y="2197099"/>
                </a:lnTo>
                <a:lnTo>
                  <a:pt x="1797997" y="2198369"/>
                </a:lnTo>
                <a:lnTo>
                  <a:pt x="1816418" y="2198369"/>
                </a:lnTo>
                <a:lnTo>
                  <a:pt x="1815149" y="2197099"/>
                </a:lnTo>
                <a:close/>
              </a:path>
              <a:path w="2169795" h="2551429">
                <a:moveTo>
                  <a:pt x="1808802" y="2190749"/>
                </a:moveTo>
                <a:lnTo>
                  <a:pt x="1790373" y="2190749"/>
                </a:lnTo>
                <a:lnTo>
                  <a:pt x="1795456" y="2195829"/>
                </a:lnTo>
                <a:lnTo>
                  <a:pt x="1813879" y="2195829"/>
                </a:lnTo>
                <a:lnTo>
                  <a:pt x="1808802" y="2190749"/>
                </a:lnTo>
                <a:close/>
              </a:path>
              <a:path w="2169795" h="2551429">
                <a:moveTo>
                  <a:pt x="1802454" y="2184399"/>
                </a:moveTo>
                <a:lnTo>
                  <a:pt x="1784021" y="2184399"/>
                </a:lnTo>
                <a:lnTo>
                  <a:pt x="1789103" y="2189479"/>
                </a:lnTo>
                <a:lnTo>
                  <a:pt x="1807532" y="2189479"/>
                </a:lnTo>
                <a:lnTo>
                  <a:pt x="1802454" y="2184399"/>
                </a:lnTo>
                <a:close/>
              </a:path>
              <a:path w="2169795" h="2551429">
                <a:moveTo>
                  <a:pt x="1796107" y="2178049"/>
                </a:moveTo>
                <a:lnTo>
                  <a:pt x="1777668" y="2178049"/>
                </a:lnTo>
                <a:lnTo>
                  <a:pt x="1782750" y="2183129"/>
                </a:lnTo>
                <a:lnTo>
                  <a:pt x="1801185" y="2183129"/>
                </a:lnTo>
                <a:lnTo>
                  <a:pt x="1796107" y="2178049"/>
                </a:lnTo>
                <a:close/>
              </a:path>
              <a:path w="2169795" h="2551429">
                <a:moveTo>
                  <a:pt x="1789760" y="2171699"/>
                </a:moveTo>
                <a:lnTo>
                  <a:pt x="1771315" y="2171699"/>
                </a:lnTo>
                <a:lnTo>
                  <a:pt x="1776397" y="2176779"/>
                </a:lnTo>
                <a:lnTo>
                  <a:pt x="1794838" y="2176779"/>
                </a:lnTo>
                <a:lnTo>
                  <a:pt x="1789760" y="2171699"/>
                </a:lnTo>
                <a:close/>
              </a:path>
              <a:path w="2169795" h="2551429">
                <a:moveTo>
                  <a:pt x="1783413" y="2165349"/>
                </a:moveTo>
                <a:lnTo>
                  <a:pt x="1764962" y="2165349"/>
                </a:lnTo>
                <a:lnTo>
                  <a:pt x="1770045" y="2170430"/>
                </a:lnTo>
                <a:lnTo>
                  <a:pt x="1788490" y="2170430"/>
                </a:lnTo>
                <a:lnTo>
                  <a:pt x="1783413" y="2165349"/>
                </a:lnTo>
                <a:close/>
              </a:path>
              <a:path w="2169795" h="2551429">
                <a:moveTo>
                  <a:pt x="1777065" y="2158999"/>
                </a:moveTo>
                <a:lnTo>
                  <a:pt x="1758610" y="2158999"/>
                </a:lnTo>
                <a:lnTo>
                  <a:pt x="1763692" y="2164079"/>
                </a:lnTo>
                <a:lnTo>
                  <a:pt x="1782143" y="2164079"/>
                </a:lnTo>
                <a:lnTo>
                  <a:pt x="1777065" y="2158999"/>
                </a:lnTo>
                <a:close/>
              </a:path>
              <a:path w="2169795" h="2551429">
                <a:moveTo>
                  <a:pt x="1770718" y="2152649"/>
                </a:moveTo>
                <a:lnTo>
                  <a:pt x="1752257" y="2152649"/>
                </a:lnTo>
                <a:lnTo>
                  <a:pt x="1757339" y="2157729"/>
                </a:lnTo>
                <a:lnTo>
                  <a:pt x="1775796" y="2157729"/>
                </a:lnTo>
                <a:lnTo>
                  <a:pt x="1770718" y="2152649"/>
                </a:lnTo>
                <a:close/>
              </a:path>
              <a:path w="2169795" h="2551429">
                <a:moveTo>
                  <a:pt x="1765640" y="2147569"/>
                </a:moveTo>
                <a:lnTo>
                  <a:pt x="1747175" y="2147569"/>
                </a:lnTo>
                <a:lnTo>
                  <a:pt x="1750986" y="2151379"/>
                </a:lnTo>
                <a:lnTo>
                  <a:pt x="1769449" y="2151379"/>
                </a:lnTo>
                <a:lnTo>
                  <a:pt x="1765640" y="2147569"/>
                </a:lnTo>
                <a:close/>
              </a:path>
              <a:path w="2169795" h="2551429">
                <a:moveTo>
                  <a:pt x="1759293" y="2141219"/>
                </a:moveTo>
                <a:lnTo>
                  <a:pt x="1740822" y="2141219"/>
                </a:lnTo>
                <a:lnTo>
                  <a:pt x="1745904" y="2146299"/>
                </a:lnTo>
                <a:lnTo>
                  <a:pt x="1764371" y="2146299"/>
                </a:lnTo>
                <a:lnTo>
                  <a:pt x="1759293" y="2141219"/>
                </a:lnTo>
                <a:close/>
              </a:path>
              <a:path w="2169795" h="2551429">
                <a:moveTo>
                  <a:pt x="1752946" y="2134869"/>
                </a:moveTo>
                <a:lnTo>
                  <a:pt x="1734469" y="2134869"/>
                </a:lnTo>
                <a:lnTo>
                  <a:pt x="1739551" y="2139949"/>
                </a:lnTo>
                <a:lnTo>
                  <a:pt x="1758024" y="2139949"/>
                </a:lnTo>
                <a:lnTo>
                  <a:pt x="1752946" y="2134869"/>
                </a:lnTo>
                <a:close/>
              </a:path>
              <a:path w="2169795" h="2551429">
                <a:moveTo>
                  <a:pt x="1746598" y="2128519"/>
                </a:moveTo>
                <a:lnTo>
                  <a:pt x="1728117" y="2128519"/>
                </a:lnTo>
                <a:lnTo>
                  <a:pt x="1733199" y="2133599"/>
                </a:lnTo>
                <a:lnTo>
                  <a:pt x="1751676" y="2133599"/>
                </a:lnTo>
                <a:lnTo>
                  <a:pt x="1746598" y="2128519"/>
                </a:lnTo>
                <a:close/>
              </a:path>
              <a:path w="2169795" h="2551429">
                <a:moveTo>
                  <a:pt x="1740251" y="2122169"/>
                </a:moveTo>
                <a:lnTo>
                  <a:pt x="1721764" y="2122169"/>
                </a:lnTo>
                <a:lnTo>
                  <a:pt x="1726846" y="2127249"/>
                </a:lnTo>
                <a:lnTo>
                  <a:pt x="1745329" y="2127249"/>
                </a:lnTo>
                <a:lnTo>
                  <a:pt x="1740251" y="2122169"/>
                </a:lnTo>
                <a:close/>
              </a:path>
              <a:path w="2169795" h="2551429">
                <a:moveTo>
                  <a:pt x="1733904" y="2115819"/>
                </a:moveTo>
                <a:lnTo>
                  <a:pt x="1715411" y="2115819"/>
                </a:lnTo>
                <a:lnTo>
                  <a:pt x="1720493" y="2120899"/>
                </a:lnTo>
                <a:lnTo>
                  <a:pt x="1738982" y="2120899"/>
                </a:lnTo>
                <a:lnTo>
                  <a:pt x="1733904" y="2115819"/>
                </a:lnTo>
                <a:close/>
              </a:path>
              <a:path w="2169795" h="2551429">
                <a:moveTo>
                  <a:pt x="1727557" y="2109469"/>
                </a:moveTo>
                <a:lnTo>
                  <a:pt x="1709058" y="2109469"/>
                </a:lnTo>
                <a:lnTo>
                  <a:pt x="1714141" y="2114549"/>
                </a:lnTo>
                <a:lnTo>
                  <a:pt x="1732634" y="2114549"/>
                </a:lnTo>
                <a:lnTo>
                  <a:pt x="1727557" y="2109469"/>
                </a:lnTo>
                <a:close/>
              </a:path>
              <a:path w="2169795" h="2551429">
                <a:moveTo>
                  <a:pt x="1721209" y="2103119"/>
                </a:moveTo>
                <a:lnTo>
                  <a:pt x="1702706" y="2103119"/>
                </a:lnTo>
                <a:lnTo>
                  <a:pt x="1707788" y="2108199"/>
                </a:lnTo>
                <a:lnTo>
                  <a:pt x="1726287" y="2108199"/>
                </a:lnTo>
                <a:lnTo>
                  <a:pt x="1721209" y="2103119"/>
                </a:lnTo>
                <a:close/>
              </a:path>
              <a:path w="2169795" h="2551429">
                <a:moveTo>
                  <a:pt x="1714862" y="2096769"/>
                </a:moveTo>
                <a:lnTo>
                  <a:pt x="1696353" y="2096769"/>
                </a:lnTo>
                <a:lnTo>
                  <a:pt x="1701435" y="2101849"/>
                </a:lnTo>
                <a:lnTo>
                  <a:pt x="1719940" y="2101849"/>
                </a:lnTo>
                <a:lnTo>
                  <a:pt x="1714862" y="2096769"/>
                </a:lnTo>
                <a:close/>
              </a:path>
              <a:path w="2169795" h="2551429">
                <a:moveTo>
                  <a:pt x="1708515" y="2090420"/>
                </a:moveTo>
                <a:lnTo>
                  <a:pt x="1690000" y="2090420"/>
                </a:lnTo>
                <a:lnTo>
                  <a:pt x="1695082" y="2095499"/>
                </a:lnTo>
                <a:lnTo>
                  <a:pt x="1713593" y="2095499"/>
                </a:lnTo>
                <a:lnTo>
                  <a:pt x="1708515" y="2090420"/>
                </a:lnTo>
                <a:close/>
              </a:path>
              <a:path w="2169795" h="2551429">
                <a:moveTo>
                  <a:pt x="1702168" y="2084069"/>
                </a:moveTo>
                <a:lnTo>
                  <a:pt x="1683647" y="2084069"/>
                </a:lnTo>
                <a:lnTo>
                  <a:pt x="1688730" y="2089149"/>
                </a:lnTo>
                <a:lnTo>
                  <a:pt x="1707245" y="2089149"/>
                </a:lnTo>
                <a:lnTo>
                  <a:pt x="1702168" y="2084069"/>
                </a:lnTo>
                <a:close/>
              </a:path>
              <a:path w="2169795" h="2551429">
                <a:moveTo>
                  <a:pt x="1695820" y="2077719"/>
                </a:moveTo>
                <a:lnTo>
                  <a:pt x="1677295" y="2077719"/>
                </a:lnTo>
                <a:lnTo>
                  <a:pt x="1682377" y="2082799"/>
                </a:lnTo>
                <a:lnTo>
                  <a:pt x="1700898" y="2082799"/>
                </a:lnTo>
                <a:lnTo>
                  <a:pt x="1695820" y="2077719"/>
                </a:lnTo>
                <a:close/>
              </a:path>
              <a:path w="2169795" h="2551429">
                <a:moveTo>
                  <a:pt x="1689473" y="2071369"/>
                </a:moveTo>
                <a:lnTo>
                  <a:pt x="1670942" y="2071369"/>
                </a:lnTo>
                <a:lnTo>
                  <a:pt x="1676024" y="2076449"/>
                </a:lnTo>
                <a:lnTo>
                  <a:pt x="1694551" y="2076449"/>
                </a:lnTo>
                <a:lnTo>
                  <a:pt x="1689473" y="2071369"/>
                </a:lnTo>
                <a:close/>
              </a:path>
              <a:path w="2169795" h="2551429">
                <a:moveTo>
                  <a:pt x="1683126" y="2065019"/>
                </a:moveTo>
                <a:lnTo>
                  <a:pt x="1664589" y="2065019"/>
                </a:lnTo>
                <a:lnTo>
                  <a:pt x="1669671" y="2070099"/>
                </a:lnTo>
                <a:lnTo>
                  <a:pt x="1688204" y="2070099"/>
                </a:lnTo>
                <a:lnTo>
                  <a:pt x="1683126" y="2065019"/>
                </a:lnTo>
                <a:close/>
              </a:path>
              <a:path w="2169795" h="2551429">
                <a:moveTo>
                  <a:pt x="1676779" y="2058669"/>
                </a:moveTo>
                <a:lnTo>
                  <a:pt x="1658236" y="2058669"/>
                </a:lnTo>
                <a:lnTo>
                  <a:pt x="1663319" y="2063749"/>
                </a:lnTo>
                <a:lnTo>
                  <a:pt x="1681856" y="2063749"/>
                </a:lnTo>
                <a:lnTo>
                  <a:pt x="1676779" y="2058669"/>
                </a:lnTo>
                <a:close/>
              </a:path>
              <a:path w="2169795" h="2551429">
                <a:moveTo>
                  <a:pt x="1670431" y="2052319"/>
                </a:moveTo>
                <a:lnTo>
                  <a:pt x="1651884" y="2052319"/>
                </a:lnTo>
                <a:lnTo>
                  <a:pt x="1656966" y="2057399"/>
                </a:lnTo>
                <a:lnTo>
                  <a:pt x="1675509" y="2057399"/>
                </a:lnTo>
                <a:lnTo>
                  <a:pt x="1670431" y="2052319"/>
                </a:lnTo>
                <a:close/>
              </a:path>
              <a:path w="2169795" h="2551429">
                <a:moveTo>
                  <a:pt x="1664084" y="2045970"/>
                </a:moveTo>
                <a:lnTo>
                  <a:pt x="1645531" y="2045970"/>
                </a:lnTo>
                <a:lnTo>
                  <a:pt x="1650613" y="2051049"/>
                </a:lnTo>
                <a:lnTo>
                  <a:pt x="1669162" y="2051049"/>
                </a:lnTo>
                <a:lnTo>
                  <a:pt x="1664084" y="2045970"/>
                </a:lnTo>
                <a:close/>
              </a:path>
              <a:path w="2169795" h="2551429">
                <a:moveTo>
                  <a:pt x="1657737" y="2039619"/>
                </a:moveTo>
                <a:lnTo>
                  <a:pt x="1639178" y="2039619"/>
                </a:lnTo>
                <a:lnTo>
                  <a:pt x="1644260" y="2044699"/>
                </a:lnTo>
                <a:lnTo>
                  <a:pt x="1662815" y="2044699"/>
                </a:lnTo>
                <a:lnTo>
                  <a:pt x="1657737" y="2039619"/>
                </a:lnTo>
                <a:close/>
              </a:path>
              <a:path w="2169795" h="2551429">
                <a:moveTo>
                  <a:pt x="1651389" y="2033269"/>
                </a:moveTo>
                <a:lnTo>
                  <a:pt x="1632826" y="2033269"/>
                </a:lnTo>
                <a:lnTo>
                  <a:pt x="1637908" y="2038350"/>
                </a:lnTo>
                <a:lnTo>
                  <a:pt x="1656467" y="2038350"/>
                </a:lnTo>
                <a:lnTo>
                  <a:pt x="1651389" y="2033269"/>
                </a:lnTo>
                <a:close/>
              </a:path>
              <a:path w="2169795" h="2551429">
                <a:moveTo>
                  <a:pt x="1645042" y="2026919"/>
                </a:moveTo>
                <a:lnTo>
                  <a:pt x="1626473" y="2026919"/>
                </a:lnTo>
                <a:lnTo>
                  <a:pt x="1631555" y="2031999"/>
                </a:lnTo>
                <a:lnTo>
                  <a:pt x="1650120" y="2031999"/>
                </a:lnTo>
                <a:lnTo>
                  <a:pt x="1645042" y="2026919"/>
                </a:lnTo>
                <a:close/>
              </a:path>
              <a:path w="2169795" h="2551429">
                <a:moveTo>
                  <a:pt x="1638695" y="2020569"/>
                </a:moveTo>
                <a:lnTo>
                  <a:pt x="1620120" y="2020569"/>
                </a:lnTo>
                <a:lnTo>
                  <a:pt x="1625202" y="2025649"/>
                </a:lnTo>
                <a:lnTo>
                  <a:pt x="1643773" y="2025649"/>
                </a:lnTo>
                <a:lnTo>
                  <a:pt x="1638695" y="2020569"/>
                </a:lnTo>
                <a:close/>
              </a:path>
              <a:path w="2169795" h="2551429">
                <a:moveTo>
                  <a:pt x="1632348" y="2014219"/>
                </a:moveTo>
                <a:lnTo>
                  <a:pt x="1613767" y="2014219"/>
                </a:lnTo>
                <a:lnTo>
                  <a:pt x="1618850" y="2019299"/>
                </a:lnTo>
                <a:lnTo>
                  <a:pt x="1637425" y="2019299"/>
                </a:lnTo>
                <a:lnTo>
                  <a:pt x="1632348" y="2014219"/>
                </a:lnTo>
                <a:close/>
              </a:path>
              <a:path w="2169795" h="2551429">
                <a:moveTo>
                  <a:pt x="1626000" y="2007869"/>
                </a:moveTo>
                <a:lnTo>
                  <a:pt x="1607415" y="2007869"/>
                </a:lnTo>
                <a:lnTo>
                  <a:pt x="1612497" y="2012949"/>
                </a:lnTo>
                <a:lnTo>
                  <a:pt x="1631078" y="2012949"/>
                </a:lnTo>
                <a:lnTo>
                  <a:pt x="1626000" y="2007869"/>
                </a:lnTo>
                <a:close/>
              </a:path>
              <a:path w="2169795" h="2551429">
                <a:moveTo>
                  <a:pt x="1619653" y="2001519"/>
                </a:moveTo>
                <a:lnTo>
                  <a:pt x="1601062" y="2001519"/>
                </a:lnTo>
                <a:lnTo>
                  <a:pt x="1606144" y="2006599"/>
                </a:lnTo>
                <a:lnTo>
                  <a:pt x="1624731" y="2006599"/>
                </a:lnTo>
                <a:lnTo>
                  <a:pt x="1619653" y="2001519"/>
                </a:lnTo>
                <a:close/>
              </a:path>
              <a:path w="2169795" h="2551429">
                <a:moveTo>
                  <a:pt x="1613306" y="1995169"/>
                </a:moveTo>
                <a:lnTo>
                  <a:pt x="1594709" y="1995169"/>
                </a:lnTo>
                <a:lnTo>
                  <a:pt x="1599791" y="2000249"/>
                </a:lnTo>
                <a:lnTo>
                  <a:pt x="1618384" y="2000249"/>
                </a:lnTo>
                <a:lnTo>
                  <a:pt x="1613306" y="1995169"/>
                </a:lnTo>
                <a:close/>
              </a:path>
              <a:path w="2169795" h="2551429">
                <a:moveTo>
                  <a:pt x="1606959" y="1988819"/>
                </a:moveTo>
                <a:lnTo>
                  <a:pt x="1588356" y="1988819"/>
                </a:lnTo>
                <a:lnTo>
                  <a:pt x="1593439" y="1993899"/>
                </a:lnTo>
                <a:lnTo>
                  <a:pt x="1612036" y="1993899"/>
                </a:lnTo>
                <a:lnTo>
                  <a:pt x="1606959" y="1988819"/>
                </a:lnTo>
                <a:close/>
              </a:path>
              <a:path w="2169795" h="2551429">
                <a:moveTo>
                  <a:pt x="1600611" y="1982470"/>
                </a:moveTo>
                <a:lnTo>
                  <a:pt x="1582004" y="1982470"/>
                </a:lnTo>
                <a:lnTo>
                  <a:pt x="1587086" y="1987549"/>
                </a:lnTo>
                <a:lnTo>
                  <a:pt x="1605689" y="1987549"/>
                </a:lnTo>
                <a:lnTo>
                  <a:pt x="1600611" y="1982470"/>
                </a:lnTo>
                <a:close/>
              </a:path>
              <a:path w="2169795" h="2551429">
                <a:moveTo>
                  <a:pt x="1594264" y="1976119"/>
                </a:moveTo>
                <a:lnTo>
                  <a:pt x="1575651" y="1976119"/>
                </a:lnTo>
                <a:lnTo>
                  <a:pt x="1580733" y="1981199"/>
                </a:lnTo>
                <a:lnTo>
                  <a:pt x="1599342" y="1981199"/>
                </a:lnTo>
                <a:lnTo>
                  <a:pt x="1594264" y="1976119"/>
                </a:lnTo>
                <a:close/>
              </a:path>
              <a:path w="2169795" h="2551429">
                <a:moveTo>
                  <a:pt x="1587917" y="1969769"/>
                </a:moveTo>
                <a:lnTo>
                  <a:pt x="1569298" y="1969769"/>
                </a:lnTo>
                <a:lnTo>
                  <a:pt x="1574380" y="1974849"/>
                </a:lnTo>
                <a:lnTo>
                  <a:pt x="1592995" y="1974849"/>
                </a:lnTo>
                <a:lnTo>
                  <a:pt x="1587917" y="1969769"/>
                </a:lnTo>
                <a:close/>
              </a:path>
              <a:path w="2169795" h="2551429">
                <a:moveTo>
                  <a:pt x="1581570" y="1963419"/>
                </a:moveTo>
                <a:lnTo>
                  <a:pt x="1562945" y="1963419"/>
                </a:lnTo>
                <a:lnTo>
                  <a:pt x="1568028" y="1968499"/>
                </a:lnTo>
                <a:lnTo>
                  <a:pt x="1586647" y="1968499"/>
                </a:lnTo>
                <a:lnTo>
                  <a:pt x="1581570" y="1963419"/>
                </a:lnTo>
                <a:close/>
              </a:path>
              <a:path w="2169795" h="2551429">
                <a:moveTo>
                  <a:pt x="1575222" y="1957069"/>
                </a:moveTo>
                <a:lnTo>
                  <a:pt x="1556593" y="1957069"/>
                </a:lnTo>
                <a:lnTo>
                  <a:pt x="1561675" y="1962149"/>
                </a:lnTo>
                <a:lnTo>
                  <a:pt x="1580300" y="1962149"/>
                </a:lnTo>
                <a:lnTo>
                  <a:pt x="1575222" y="1957069"/>
                </a:lnTo>
                <a:close/>
              </a:path>
              <a:path w="2169795" h="2551429">
                <a:moveTo>
                  <a:pt x="1568875" y="1950719"/>
                </a:moveTo>
                <a:lnTo>
                  <a:pt x="1550240" y="1950719"/>
                </a:lnTo>
                <a:lnTo>
                  <a:pt x="1555322" y="1955799"/>
                </a:lnTo>
                <a:lnTo>
                  <a:pt x="1573953" y="1955799"/>
                </a:lnTo>
                <a:lnTo>
                  <a:pt x="1568875" y="1950719"/>
                </a:lnTo>
                <a:close/>
              </a:path>
              <a:path w="2169795" h="2551429">
                <a:moveTo>
                  <a:pt x="1360685" y="1742439"/>
                </a:moveTo>
                <a:lnTo>
                  <a:pt x="1341870" y="1742439"/>
                </a:lnTo>
                <a:lnTo>
                  <a:pt x="1548969" y="1949449"/>
                </a:lnTo>
                <a:lnTo>
                  <a:pt x="1567606" y="1949449"/>
                </a:lnTo>
                <a:lnTo>
                  <a:pt x="1360685" y="1742439"/>
                </a:lnTo>
                <a:close/>
              </a:path>
              <a:path w="2169795" h="2551429">
                <a:moveTo>
                  <a:pt x="2049998" y="2432050"/>
                </a:moveTo>
                <a:lnTo>
                  <a:pt x="2031777" y="2432050"/>
                </a:lnTo>
                <a:lnTo>
                  <a:pt x="2044483" y="2444749"/>
                </a:lnTo>
                <a:lnTo>
                  <a:pt x="2062692" y="2444749"/>
                </a:lnTo>
                <a:lnTo>
                  <a:pt x="2049998" y="2432050"/>
                </a:lnTo>
                <a:close/>
              </a:path>
              <a:path w="2169795" h="2551429">
                <a:moveTo>
                  <a:pt x="2062692" y="2444750"/>
                </a:moveTo>
                <a:lnTo>
                  <a:pt x="2044483" y="2444750"/>
                </a:lnTo>
                <a:lnTo>
                  <a:pt x="2151209" y="2551429"/>
                </a:lnTo>
                <a:lnTo>
                  <a:pt x="2169326" y="2551429"/>
                </a:lnTo>
                <a:lnTo>
                  <a:pt x="2062692" y="244475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0" y="4702636"/>
            <a:ext cx="2151380" cy="2150745"/>
          </a:xfrm>
          <a:custGeom>
            <a:avLst/>
            <a:gdLst/>
            <a:ahLst/>
            <a:cxnLst/>
            <a:rect l="l" t="t" r="r" b="b"/>
            <a:pathLst>
              <a:path w="2151380" h="2150745">
                <a:moveTo>
                  <a:pt x="0" y="0"/>
                </a:moveTo>
                <a:lnTo>
                  <a:pt x="0" y="5252"/>
                </a:lnTo>
                <a:lnTo>
                  <a:pt x="5255" y="5252"/>
                </a:lnTo>
                <a:lnTo>
                  <a:pt x="0" y="0"/>
                </a:lnTo>
                <a:close/>
              </a:path>
              <a:path w="2151380" h="2150745">
                <a:moveTo>
                  <a:pt x="5255" y="5252"/>
                </a:moveTo>
                <a:lnTo>
                  <a:pt x="0" y="5252"/>
                </a:lnTo>
                <a:lnTo>
                  <a:pt x="0" y="18129"/>
                </a:lnTo>
                <a:lnTo>
                  <a:pt x="18865" y="37002"/>
                </a:lnTo>
                <a:lnTo>
                  <a:pt x="37018" y="37002"/>
                </a:lnTo>
                <a:lnTo>
                  <a:pt x="5255" y="5252"/>
                </a:lnTo>
                <a:close/>
              </a:path>
              <a:path w="2151380" h="2150745">
                <a:moveTo>
                  <a:pt x="37018" y="37002"/>
                </a:moveTo>
                <a:lnTo>
                  <a:pt x="18865" y="37002"/>
                </a:lnTo>
                <a:lnTo>
                  <a:pt x="25212" y="43352"/>
                </a:lnTo>
                <a:lnTo>
                  <a:pt x="43371" y="43352"/>
                </a:lnTo>
                <a:lnTo>
                  <a:pt x="37018" y="37002"/>
                </a:lnTo>
                <a:close/>
              </a:path>
              <a:path w="2151380" h="2150745">
                <a:moveTo>
                  <a:pt x="43371" y="43352"/>
                </a:moveTo>
                <a:lnTo>
                  <a:pt x="25212" y="43352"/>
                </a:lnTo>
                <a:lnTo>
                  <a:pt x="50601" y="68752"/>
                </a:lnTo>
                <a:lnTo>
                  <a:pt x="68782" y="68752"/>
                </a:lnTo>
                <a:lnTo>
                  <a:pt x="43371" y="43352"/>
                </a:lnTo>
                <a:close/>
              </a:path>
              <a:path w="2151380" h="2150745">
                <a:moveTo>
                  <a:pt x="68782" y="68752"/>
                </a:moveTo>
                <a:lnTo>
                  <a:pt x="50601" y="68752"/>
                </a:lnTo>
                <a:lnTo>
                  <a:pt x="56948" y="75102"/>
                </a:lnTo>
                <a:lnTo>
                  <a:pt x="75135" y="75102"/>
                </a:lnTo>
                <a:lnTo>
                  <a:pt x="68782" y="68752"/>
                </a:lnTo>
                <a:close/>
              </a:path>
              <a:path w="2151380" h="2150745">
                <a:moveTo>
                  <a:pt x="75135" y="75102"/>
                </a:moveTo>
                <a:lnTo>
                  <a:pt x="56948" y="75102"/>
                </a:lnTo>
                <a:lnTo>
                  <a:pt x="63295" y="81452"/>
                </a:lnTo>
                <a:lnTo>
                  <a:pt x="81487" y="81452"/>
                </a:lnTo>
                <a:lnTo>
                  <a:pt x="75135" y="75102"/>
                </a:lnTo>
                <a:close/>
              </a:path>
              <a:path w="2151380" h="2150745">
                <a:moveTo>
                  <a:pt x="81487" y="81452"/>
                </a:moveTo>
                <a:lnTo>
                  <a:pt x="63295" y="81452"/>
                </a:lnTo>
                <a:lnTo>
                  <a:pt x="69643" y="87802"/>
                </a:lnTo>
                <a:lnTo>
                  <a:pt x="87840" y="87802"/>
                </a:lnTo>
                <a:lnTo>
                  <a:pt x="81487" y="81452"/>
                </a:lnTo>
                <a:close/>
              </a:path>
              <a:path w="2151380" h="2150745">
                <a:moveTo>
                  <a:pt x="87840" y="87802"/>
                </a:moveTo>
                <a:lnTo>
                  <a:pt x="69643" y="87802"/>
                </a:lnTo>
                <a:lnTo>
                  <a:pt x="75990" y="94152"/>
                </a:lnTo>
                <a:lnTo>
                  <a:pt x="94193" y="94152"/>
                </a:lnTo>
                <a:lnTo>
                  <a:pt x="87840" y="87802"/>
                </a:lnTo>
                <a:close/>
              </a:path>
              <a:path w="2151380" h="2150745">
                <a:moveTo>
                  <a:pt x="94193" y="94152"/>
                </a:moveTo>
                <a:lnTo>
                  <a:pt x="75990" y="94152"/>
                </a:lnTo>
                <a:lnTo>
                  <a:pt x="82337" y="100502"/>
                </a:lnTo>
                <a:lnTo>
                  <a:pt x="100546" y="100502"/>
                </a:lnTo>
                <a:lnTo>
                  <a:pt x="94193" y="94152"/>
                </a:lnTo>
                <a:close/>
              </a:path>
              <a:path w="2151380" h="2150745">
                <a:moveTo>
                  <a:pt x="100546" y="100502"/>
                </a:moveTo>
                <a:lnTo>
                  <a:pt x="82337" y="100502"/>
                </a:lnTo>
                <a:lnTo>
                  <a:pt x="88685" y="106852"/>
                </a:lnTo>
                <a:lnTo>
                  <a:pt x="106898" y="106852"/>
                </a:lnTo>
                <a:lnTo>
                  <a:pt x="100546" y="100502"/>
                </a:lnTo>
                <a:close/>
              </a:path>
              <a:path w="2151380" h="2150745">
                <a:moveTo>
                  <a:pt x="106898" y="106852"/>
                </a:moveTo>
                <a:lnTo>
                  <a:pt x="88685" y="106852"/>
                </a:lnTo>
                <a:lnTo>
                  <a:pt x="95032" y="113202"/>
                </a:lnTo>
                <a:lnTo>
                  <a:pt x="113251" y="113202"/>
                </a:lnTo>
                <a:lnTo>
                  <a:pt x="106898" y="106852"/>
                </a:lnTo>
                <a:close/>
              </a:path>
              <a:path w="2151380" h="2150745">
                <a:moveTo>
                  <a:pt x="113251" y="113202"/>
                </a:moveTo>
                <a:lnTo>
                  <a:pt x="95032" y="113202"/>
                </a:lnTo>
                <a:lnTo>
                  <a:pt x="101379" y="119552"/>
                </a:lnTo>
                <a:lnTo>
                  <a:pt x="119604" y="119552"/>
                </a:lnTo>
                <a:lnTo>
                  <a:pt x="113251" y="113202"/>
                </a:lnTo>
                <a:close/>
              </a:path>
              <a:path w="2151380" h="2150745">
                <a:moveTo>
                  <a:pt x="119604" y="119552"/>
                </a:moveTo>
                <a:lnTo>
                  <a:pt x="101379" y="119552"/>
                </a:lnTo>
                <a:lnTo>
                  <a:pt x="107726" y="125902"/>
                </a:lnTo>
                <a:lnTo>
                  <a:pt x="125957" y="125902"/>
                </a:lnTo>
                <a:lnTo>
                  <a:pt x="119604" y="119552"/>
                </a:lnTo>
                <a:close/>
              </a:path>
              <a:path w="2151380" h="2150745">
                <a:moveTo>
                  <a:pt x="125957" y="125902"/>
                </a:moveTo>
                <a:lnTo>
                  <a:pt x="107726" y="125902"/>
                </a:lnTo>
                <a:lnTo>
                  <a:pt x="120421" y="138602"/>
                </a:lnTo>
                <a:lnTo>
                  <a:pt x="138662" y="138602"/>
                </a:lnTo>
                <a:lnTo>
                  <a:pt x="125957" y="125902"/>
                </a:lnTo>
                <a:close/>
              </a:path>
              <a:path w="2151380" h="2150745">
                <a:moveTo>
                  <a:pt x="138662" y="138602"/>
                </a:moveTo>
                <a:lnTo>
                  <a:pt x="120421" y="138602"/>
                </a:lnTo>
                <a:lnTo>
                  <a:pt x="126768" y="144952"/>
                </a:lnTo>
                <a:lnTo>
                  <a:pt x="145015" y="144952"/>
                </a:lnTo>
                <a:lnTo>
                  <a:pt x="138662" y="138602"/>
                </a:lnTo>
                <a:close/>
              </a:path>
              <a:path w="2151380" h="2150745">
                <a:moveTo>
                  <a:pt x="145015" y="144952"/>
                </a:moveTo>
                <a:lnTo>
                  <a:pt x="126768" y="144952"/>
                </a:lnTo>
                <a:lnTo>
                  <a:pt x="133115" y="151302"/>
                </a:lnTo>
                <a:lnTo>
                  <a:pt x="151368" y="151302"/>
                </a:lnTo>
                <a:lnTo>
                  <a:pt x="145015" y="144952"/>
                </a:lnTo>
                <a:close/>
              </a:path>
              <a:path w="2151380" h="2150745">
                <a:moveTo>
                  <a:pt x="151368" y="151302"/>
                </a:moveTo>
                <a:lnTo>
                  <a:pt x="133115" y="151302"/>
                </a:lnTo>
                <a:lnTo>
                  <a:pt x="139463" y="157652"/>
                </a:lnTo>
                <a:lnTo>
                  <a:pt x="157720" y="157652"/>
                </a:lnTo>
                <a:lnTo>
                  <a:pt x="151368" y="151302"/>
                </a:lnTo>
                <a:close/>
              </a:path>
              <a:path w="2151380" h="2150745">
                <a:moveTo>
                  <a:pt x="157720" y="157652"/>
                </a:moveTo>
                <a:lnTo>
                  <a:pt x="139463" y="157652"/>
                </a:lnTo>
                <a:lnTo>
                  <a:pt x="145810" y="164002"/>
                </a:lnTo>
                <a:lnTo>
                  <a:pt x="164073" y="164002"/>
                </a:lnTo>
                <a:lnTo>
                  <a:pt x="157720" y="157652"/>
                </a:lnTo>
                <a:close/>
              </a:path>
              <a:path w="2151380" h="2150745">
                <a:moveTo>
                  <a:pt x="164073" y="164002"/>
                </a:moveTo>
                <a:lnTo>
                  <a:pt x="145810" y="164002"/>
                </a:lnTo>
                <a:lnTo>
                  <a:pt x="152157" y="170352"/>
                </a:lnTo>
                <a:lnTo>
                  <a:pt x="170426" y="170352"/>
                </a:lnTo>
                <a:lnTo>
                  <a:pt x="164073" y="164002"/>
                </a:lnTo>
                <a:close/>
              </a:path>
              <a:path w="2151380" h="2150745">
                <a:moveTo>
                  <a:pt x="170426" y="170352"/>
                </a:moveTo>
                <a:lnTo>
                  <a:pt x="152157" y="170352"/>
                </a:lnTo>
                <a:lnTo>
                  <a:pt x="158504" y="176702"/>
                </a:lnTo>
                <a:lnTo>
                  <a:pt x="176778" y="176702"/>
                </a:lnTo>
                <a:lnTo>
                  <a:pt x="170426" y="170352"/>
                </a:lnTo>
                <a:close/>
              </a:path>
              <a:path w="2151380" h="2150745">
                <a:moveTo>
                  <a:pt x="176778" y="176702"/>
                </a:moveTo>
                <a:lnTo>
                  <a:pt x="158504" y="176702"/>
                </a:lnTo>
                <a:lnTo>
                  <a:pt x="164852" y="183052"/>
                </a:lnTo>
                <a:lnTo>
                  <a:pt x="183131" y="183052"/>
                </a:lnTo>
                <a:lnTo>
                  <a:pt x="176778" y="176702"/>
                </a:lnTo>
                <a:close/>
              </a:path>
              <a:path w="2151380" h="2150745">
                <a:moveTo>
                  <a:pt x="183131" y="183052"/>
                </a:moveTo>
                <a:lnTo>
                  <a:pt x="164852" y="183052"/>
                </a:lnTo>
                <a:lnTo>
                  <a:pt x="171199" y="189402"/>
                </a:lnTo>
                <a:lnTo>
                  <a:pt x="189484" y="189402"/>
                </a:lnTo>
                <a:lnTo>
                  <a:pt x="183131" y="183052"/>
                </a:lnTo>
                <a:close/>
              </a:path>
              <a:path w="2151380" h="2150745">
                <a:moveTo>
                  <a:pt x="189484" y="189402"/>
                </a:moveTo>
                <a:lnTo>
                  <a:pt x="171199" y="189402"/>
                </a:lnTo>
                <a:lnTo>
                  <a:pt x="177546" y="195752"/>
                </a:lnTo>
                <a:lnTo>
                  <a:pt x="195837" y="195752"/>
                </a:lnTo>
                <a:lnTo>
                  <a:pt x="189484" y="189402"/>
                </a:lnTo>
                <a:close/>
              </a:path>
              <a:path w="2151380" h="2150745">
                <a:moveTo>
                  <a:pt x="195837" y="195752"/>
                </a:moveTo>
                <a:lnTo>
                  <a:pt x="177546" y="195752"/>
                </a:lnTo>
                <a:lnTo>
                  <a:pt x="183894" y="202102"/>
                </a:lnTo>
                <a:lnTo>
                  <a:pt x="202189" y="202102"/>
                </a:lnTo>
                <a:lnTo>
                  <a:pt x="195837" y="195752"/>
                </a:lnTo>
                <a:close/>
              </a:path>
              <a:path w="2151380" h="2150745">
                <a:moveTo>
                  <a:pt x="202189" y="202102"/>
                </a:moveTo>
                <a:lnTo>
                  <a:pt x="183894" y="202102"/>
                </a:lnTo>
                <a:lnTo>
                  <a:pt x="190241" y="208452"/>
                </a:lnTo>
                <a:lnTo>
                  <a:pt x="208542" y="208452"/>
                </a:lnTo>
                <a:lnTo>
                  <a:pt x="202189" y="202102"/>
                </a:lnTo>
                <a:close/>
              </a:path>
              <a:path w="2151380" h="2150745">
                <a:moveTo>
                  <a:pt x="208542" y="208452"/>
                </a:moveTo>
                <a:lnTo>
                  <a:pt x="190241" y="208452"/>
                </a:lnTo>
                <a:lnTo>
                  <a:pt x="196588" y="214802"/>
                </a:lnTo>
                <a:lnTo>
                  <a:pt x="214895" y="214802"/>
                </a:lnTo>
                <a:lnTo>
                  <a:pt x="208542" y="208452"/>
                </a:lnTo>
                <a:close/>
              </a:path>
              <a:path w="2151380" h="2150745">
                <a:moveTo>
                  <a:pt x="214895" y="214802"/>
                </a:moveTo>
                <a:lnTo>
                  <a:pt x="196588" y="214802"/>
                </a:lnTo>
                <a:lnTo>
                  <a:pt x="202935" y="221152"/>
                </a:lnTo>
                <a:lnTo>
                  <a:pt x="221248" y="221152"/>
                </a:lnTo>
                <a:lnTo>
                  <a:pt x="214895" y="214802"/>
                </a:lnTo>
                <a:close/>
              </a:path>
              <a:path w="2151380" h="2150745">
                <a:moveTo>
                  <a:pt x="221248" y="221152"/>
                </a:moveTo>
                <a:lnTo>
                  <a:pt x="202935" y="221152"/>
                </a:lnTo>
                <a:lnTo>
                  <a:pt x="209283" y="227502"/>
                </a:lnTo>
                <a:lnTo>
                  <a:pt x="227600" y="227502"/>
                </a:lnTo>
                <a:lnTo>
                  <a:pt x="221248" y="221152"/>
                </a:lnTo>
                <a:close/>
              </a:path>
              <a:path w="2151380" h="2150745">
                <a:moveTo>
                  <a:pt x="227600" y="227502"/>
                </a:moveTo>
                <a:lnTo>
                  <a:pt x="209283" y="227502"/>
                </a:lnTo>
                <a:lnTo>
                  <a:pt x="215630" y="233852"/>
                </a:lnTo>
                <a:lnTo>
                  <a:pt x="233953" y="233852"/>
                </a:lnTo>
                <a:lnTo>
                  <a:pt x="227600" y="227502"/>
                </a:lnTo>
                <a:close/>
              </a:path>
              <a:path w="2151380" h="2150745">
                <a:moveTo>
                  <a:pt x="233953" y="233852"/>
                </a:moveTo>
                <a:lnTo>
                  <a:pt x="215630" y="233852"/>
                </a:lnTo>
                <a:lnTo>
                  <a:pt x="221977" y="240202"/>
                </a:lnTo>
                <a:lnTo>
                  <a:pt x="240306" y="240202"/>
                </a:lnTo>
                <a:lnTo>
                  <a:pt x="233953" y="233852"/>
                </a:lnTo>
                <a:close/>
              </a:path>
              <a:path w="2151380" h="2150745">
                <a:moveTo>
                  <a:pt x="240306" y="240202"/>
                </a:moveTo>
                <a:lnTo>
                  <a:pt x="221977" y="240202"/>
                </a:lnTo>
                <a:lnTo>
                  <a:pt x="228324" y="246552"/>
                </a:lnTo>
                <a:lnTo>
                  <a:pt x="246659" y="246552"/>
                </a:lnTo>
                <a:lnTo>
                  <a:pt x="240306" y="240202"/>
                </a:lnTo>
                <a:close/>
              </a:path>
              <a:path w="2151380" h="2150745">
                <a:moveTo>
                  <a:pt x="246659" y="246552"/>
                </a:moveTo>
                <a:lnTo>
                  <a:pt x="228324" y="246552"/>
                </a:lnTo>
                <a:lnTo>
                  <a:pt x="234672" y="252902"/>
                </a:lnTo>
                <a:lnTo>
                  <a:pt x="253011" y="252902"/>
                </a:lnTo>
                <a:lnTo>
                  <a:pt x="246659" y="246552"/>
                </a:lnTo>
                <a:close/>
              </a:path>
              <a:path w="2151380" h="2150745">
                <a:moveTo>
                  <a:pt x="253011" y="252902"/>
                </a:moveTo>
                <a:lnTo>
                  <a:pt x="234672" y="252902"/>
                </a:lnTo>
                <a:lnTo>
                  <a:pt x="241019" y="259252"/>
                </a:lnTo>
                <a:lnTo>
                  <a:pt x="259364" y="259252"/>
                </a:lnTo>
                <a:lnTo>
                  <a:pt x="253011" y="252902"/>
                </a:lnTo>
                <a:close/>
              </a:path>
              <a:path w="2151380" h="2150745">
                <a:moveTo>
                  <a:pt x="259364" y="259252"/>
                </a:moveTo>
                <a:lnTo>
                  <a:pt x="241019" y="259252"/>
                </a:lnTo>
                <a:lnTo>
                  <a:pt x="247366" y="265602"/>
                </a:lnTo>
                <a:lnTo>
                  <a:pt x="265717" y="265602"/>
                </a:lnTo>
                <a:lnTo>
                  <a:pt x="259364" y="259252"/>
                </a:lnTo>
                <a:close/>
              </a:path>
              <a:path w="2151380" h="2150745">
                <a:moveTo>
                  <a:pt x="265717" y="265602"/>
                </a:moveTo>
                <a:lnTo>
                  <a:pt x="247366" y="265602"/>
                </a:lnTo>
                <a:lnTo>
                  <a:pt x="253713" y="271952"/>
                </a:lnTo>
                <a:lnTo>
                  <a:pt x="272070" y="271952"/>
                </a:lnTo>
                <a:lnTo>
                  <a:pt x="265717" y="265602"/>
                </a:lnTo>
                <a:close/>
              </a:path>
              <a:path w="2151380" h="2150745">
                <a:moveTo>
                  <a:pt x="272070" y="271952"/>
                </a:moveTo>
                <a:lnTo>
                  <a:pt x="253713" y="271952"/>
                </a:lnTo>
                <a:lnTo>
                  <a:pt x="260061" y="278302"/>
                </a:lnTo>
                <a:lnTo>
                  <a:pt x="278422" y="278302"/>
                </a:lnTo>
                <a:lnTo>
                  <a:pt x="272070" y="271952"/>
                </a:lnTo>
                <a:close/>
              </a:path>
              <a:path w="2151380" h="2150745">
                <a:moveTo>
                  <a:pt x="278422" y="278302"/>
                </a:moveTo>
                <a:lnTo>
                  <a:pt x="260061" y="278302"/>
                </a:lnTo>
                <a:lnTo>
                  <a:pt x="266408" y="284652"/>
                </a:lnTo>
                <a:lnTo>
                  <a:pt x="284775" y="284652"/>
                </a:lnTo>
                <a:lnTo>
                  <a:pt x="278422" y="278302"/>
                </a:lnTo>
                <a:close/>
              </a:path>
              <a:path w="2151380" h="2150745">
                <a:moveTo>
                  <a:pt x="284775" y="284652"/>
                </a:moveTo>
                <a:lnTo>
                  <a:pt x="266408" y="284652"/>
                </a:lnTo>
                <a:lnTo>
                  <a:pt x="272755" y="291002"/>
                </a:lnTo>
                <a:lnTo>
                  <a:pt x="291128" y="291002"/>
                </a:lnTo>
                <a:lnTo>
                  <a:pt x="284775" y="284652"/>
                </a:lnTo>
                <a:close/>
              </a:path>
              <a:path w="2151380" h="2150745">
                <a:moveTo>
                  <a:pt x="291128" y="291002"/>
                </a:moveTo>
                <a:lnTo>
                  <a:pt x="272755" y="291002"/>
                </a:lnTo>
                <a:lnTo>
                  <a:pt x="279103" y="297352"/>
                </a:lnTo>
                <a:lnTo>
                  <a:pt x="297480" y="297352"/>
                </a:lnTo>
                <a:lnTo>
                  <a:pt x="291128" y="291002"/>
                </a:lnTo>
                <a:close/>
              </a:path>
              <a:path w="2151380" h="2150745">
                <a:moveTo>
                  <a:pt x="297480" y="297352"/>
                </a:moveTo>
                <a:lnTo>
                  <a:pt x="279103" y="297352"/>
                </a:lnTo>
                <a:lnTo>
                  <a:pt x="291797" y="310052"/>
                </a:lnTo>
                <a:lnTo>
                  <a:pt x="310186" y="310052"/>
                </a:lnTo>
                <a:lnTo>
                  <a:pt x="297480" y="297352"/>
                </a:lnTo>
                <a:close/>
              </a:path>
              <a:path w="2151380" h="2150745">
                <a:moveTo>
                  <a:pt x="310186" y="310052"/>
                </a:moveTo>
                <a:lnTo>
                  <a:pt x="291797" y="310052"/>
                </a:lnTo>
                <a:lnTo>
                  <a:pt x="298144" y="316402"/>
                </a:lnTo>
                <a:lnTo>
                  <a:pt x="316539" y="316402"/>
                </a:lnTo>
                <a:lnTo>
                  <a:pt x="310186" y="310052"/>
                </a:lnTo>
                <a:close/>
              </a:path>
              <a:path w="2151380" h="2150745">
                <a:moveTo>
                  <a:pt x="316539" y="316402"/>
                </a:moveTo>
                <a:lnTo>
                  <a:pt x="298144" y="316402"/>
                </a:lnTo>
                <a:lnTo>
                  <a:pt x="304492" y="322752"/>
                </a:lnTo>
                <a:lnTo>
                  <a:pt x="322891" y="322752"/>
                </a:lnTo>
                <a:lnTo>
                  <a:pt x="316539" y="316402"/>
                </a:lnTo>
                <a:close/>
              </a:path>
              <a:path w="2151380" h="2150745">
                <a:moveTo>
                  <a:pt x="322891" y="322752"/>
                </a:moveTo>
                <a:lnTo>
                  <a:pt x="304492" y="322752"/>
                </a:lnTo>
                <a:lnTo>
                  <a:pt x="310839" y="329102"/>
                </a:lnTo>
                <a:lnTo>
                  <a:pt x="329244" y="329102"/>
                </a:lnTo>
                <a:lnTo>
                  <a:pt x="322891" y="322752"/>
                </a:lnTo>
                <a:close/>
              </a:path>
              <a:path w="2151380" h="2150745">
                <a:moveTo>
                  <a:pt x="329244" y="329102"/>
                </a:moveTo>
                <a:lnTo>
                  <a:pt x="310839" y="329102"/>
                </a:lnTo>
                <a:lnTo>
                  <a:pt x="317186" y="335452"/>
                </a:lnTo>
                <a:lnTo>
                  <a:pt x="335597" y="335452"/>
                </a:lnTo>
                <a:lnTo>
                  <a:pt x="329244" y="329102"/>
                </a:lnTo>
                <a:close/>
              </a:path>
              <a:path w="2151380" h="2150745">
                <a:moveTo>
                  <a:pt x="335597" y="335452"/>
                </a:moveTo>
                <a:lnTo>
                  <a:pt x="317186" y="335452"/>
                </a:lnTo>
                <a:lnTo>
                  <a:pt x="323533" y="341802"/>
                </a:lnTo>
                <a:lnTo>
                  <a:pt x="341950" y="341802"/>
                </a:lnTo>
                <a:lnTo>
                  <a:pt x="335597" y="335452"/>
                </a:lnTo>
                <a:close/>
              </a:path>
              <a:path w="2151380" h="2150745">
                <a:moveTo>
                  <a:pt x="341950" y="341802"/>
                </a:moveTo>
                <a:lnTo>
                  <a:pt x="323533" y="341802"/>
                </a:lnTo>
                <a:lnTo>
                  <a:pt x="329881" y="348152"/>
                </a:lnTo>
                <a:lnTo>
                  <a:pt x="348302" y="348152"/>
                </a:lnTo>
                <a:lnTo>
                  <a:pt x="341950" y="341802"/>
                </a:lnTo>
                <a:close/>
              </a:path>
              <a:path w="2151380" h="2150745">
                <a:moveTo>
                  <a:pt x="348302" y="348152"/>
                </a:moveTo>
                <a:lnTo>
                  <a:pt x="329881" y="348152"/>
                </a:lnTo>
                <a:lnTo>
                  <a:pt x="336228" y="354502"/>
                </a:lnTo>
                <a:lnTo>
                  <a:pt x="354655" y="354502"/>
                </a:lnTo>
                <a:lnTo>
                  <a:pt x="348302" y="348152"/>
                </a:lnTo>
                <a:close/>
              </a:path>
              <a:path w="2151380" h="2150745">
                <a:moveTo>
                  <a:pt x="354655" y="354502"/>
                </a:moveTo>
                <a:lnTo>
                  <a:pt x="336228" y="354502"/>
                </a:lnTo>
                <a:lnTo>
                  <a:pt x="342575" y="360852"/>
                </a:lnTo>
                <a:lnTo>
                  <a:pt x="361008" y="360852"/>
                </a:lnTo>
                <a:lnTo>
                  <a:pt x="354655" y="354502"/>
                </a:lnTo>
                <a:close/>
              </a:path>
              <a:path w="2151380" h="2150745">
                <a:moveTo>
                  <a:pt x="361008" y="360852"/>
                </a:moveTo>
                <a:lnTo>
                  <a:pt x="342575" y="360852"/>
                </a:lnTo>
                <a:lnTo>
                  <a:pt x="348922" y="367202"/>
                </a:lnTo>
                <a:lnTo>
                  <a:pt x="367361" y="367202"/>
                </a:lnTo>
                <a:lnTo>
                  <a:pt x="361008" y="360852"/>
                </a:lnTo>
                <a:close/>
              </a:path>
              <a:path w="2151380" h="2150745">
                <a:moveTo>
                  <a:pt x="367361" y="367202"/>
                </a:moveTo>
                <a:lnTo>
                  <a:pt x="348922" y="367202"/>
                </a:lnTo>
                <a:lnTo>
                  <a:pt x="355270" y="373552"/>
                </a:lnTo>
                <a:lnTo>
                  <a:pt x="373713" y="373552"/>
                </a:lnTo>
                <a:lnTo>
                  <a:pt x="367361" y="367202"/>
                </a:lnTo>
                <a:close/>
              </a:path>
              <a:path w="2151380" h="2150745">
                <a:moveTo>
                  <a:pt x="373713" y="373552"/>
                </a:moveTo>
                <a:lnTo>
                  <a:pt x="355270" y="373552"/>
                </a:lnTo>
                <a:lnTo>
                  <a:pt x="361617" y="379902"/>
                </a:lnTo>
                <a:lnTo>
                  <a:pt x="380066" y="379902"/>
                </a:lnTo>
                <a:lnTo>
                  <a:pt x="373713" y="373552"/>
                </a:lnTo>
                <a:close/>
              </a:path>
              <a:path w="2151380" h="2150745">
                <a:moveTo>
                  <a:pt x="380066" y="379902"/>
                </a:moveTo>
                <a:lnTo>
                  <a:pt x="361617" y="379902"/>
                </a:lnTo>
                <a:lnTo>
                  <a:pt x="367964" y="386252"/>
                </a:lnTo>
                <a:lnTo>
                  <a:pt x="386419" y="386252"/>
                </a:lnTo>
                <a:lnTo>
                  <a:pt x="380066" y="379902"/>
                </a:lnTo>
                <a:close/>
              </a:path>
              <a:path w="2151380" h="2150745">
                <a:moveTo>
                  <a:pt x="386419" y="386252"/>
                </a:moveTo>
                <a:lnTo>
                  <a:pt x="367964" y="386252"/>
                </a:lnTo>
                <a:lnTo>
                  <a:pt x="374311" y="392602"/>
                </a:lnTo>
                <a:lnTo>
                  <a:pt x="392771" y="392602"/>
                </a:lnTo>
                <a:lnTo>
                  <a:pt x="386419" y="386252"/>
                </a:lnTo>
                <a:close/>
              </a:path>
              <a:path w="2151380" h="2150745">
                <a:moveTo>
                  <a:pt x="392771" y="392602"/>
                </a:moveTo>
                <a:lnTo>
                  <a:pt x="374311" y="392602"/>
                </a:lnTo>
                <a:lnTo>
                  <a:pt x="380659" y="398952"/>
                </a:lnTo>
                <a:lnTo>
                  <a:pt x="399124" y="398952"/>
                </a:lnTo>
                <a:lnTo>
                  <a:pt x="392771" y="392602"/>
                </a:lnTo>
                <a:close/>
              </a:path>
              <a:path w="2151380" h="2150745">
                <a:moveTo>
                  <a:pt x="399124" y="398952"/>
                </a:moveTo>
                <a:lnTo>
                  <a:pt x="380659" y="398952"/>
                </a:lnTo>
                <a:lnTo>
                  <a:pt x="387006" y="405302"/>
                </a:lnTo>
                <a:lnTo>
                  <a:pt x="405477" y="405302"/>
                </a:lnTo>
                <a:lnTo>
                  <a:pt x="399124" y="398952"/>
                </a:lnTo>
                <a:close/>
              </a:path>
              <a:path w="2151380" h="2150745">
                <a:moveTo>
                  <a:pt x="405477" y="405302"/>
                </a:moveTo>
                <a:lnTo>
                  <a:pt x="387006" y="405302"/>
                </a:lnTo>
                <a:lnTo>
                  <a:pt x="393353" y="411652"/>
                </a:lnTo>
                <a:lnTo>
                  <a:pt x="411830" y="411652"/>
                </a:lnTo>
                <a:lnTo>
                  <a:pt x="405477" y="405302"/>
                </a:lnTo>
                <a:close/>
              </a:path>
              <a:path w="2151380" h="2150745">
                <a:moveTo>
                  <a:pt x="411830" y="411652"/>
                </a:moveTo>
                <a:lnTo>
                  <a:pt x="393353" y="411652"/>
                </a:lnTo>
                <a:lnTo>
                  <a:pt x="399701" y="418002"/>
                </a:lnTo>
                <a:lnTo>
                  <a:pt x="418182" y="418002"/>
                </a:lnTo>
                <a:lnTo>
                  <a:pt x="411830" y="411652"/>
                </a:lnTo>
                <a:close/>
              </a:path>
              <a:path w="2151380" h="2150745">
                <a:moveTo>
                  <a:pt x="418182" y="418002"/>
                </a:moveTo>
                <a:lnTo>
                  <a:pt x="399701" y="418002"/>
                </a:lnTo>
                <a:lnTo>
                  <a:pt x="406048" y="424352"/>
                </a:lnTo>
                <a:lnTo>
                  <a:pt x="424535" y="424352"/>
                </a:lnTo>
                <a:lnTo>
                  <a:pt x="418182" y="418002"/>
                </a:lnTo>
                <a:close/>
              </a:path>
              <a:path w="2151380" h="2150745">
                <a:moveTo>
                  <a:pt x="424535" y="424352"/>
                </a:moveTo>
                <a:lnTo>
                  <a:pt x="406048" y="424352"/>
                </a:lnTo>
                <a:lnTo>
                  <a:pt x="412395" y="430702"/>
                </a:lnTo>
                <a:lnTo>
                  <a:pt x="430888" y="430702"/>
                </a:lnTo>
                <a:lnTo>
                  <a:pt x="424535" y="424352"/>
                </a:lnTo>
                <a:close/>
              </a:path>
              <a:path w="2151380" h="2150745">
                <a:moveTo>
                  <a:pt x="430888" y="430702"/>
                </a:moveTo>
                <a:lnTo>
                  <a:pt x="412395" y="430702"/>
                </a:lnTo>
                <a:lnTo>
                  <a:pt x="418742" y="437052"/>
                </a:lnTo>
                <a:lnTo>
                  <a:pt x="437241" y="437052"/>
                </a:lnTo>
                <a:lnTo>
                  <a:pt x="430888" y="430702"/>
                </a:lnTo>
                <a:close/>
              </a:path>
              <a:path w="2151380" h="2150745">
                <a:moveTo>
                  <a:pt x="437241" y="437052"/>
                </a:moveTo>
                <a:lnTo>
                  <a:pt x="418742" y="437052"/>
                </a:lnTo>
                <a:lnTo>
                  <a:pt x="425090" y="443402"/>
                </a:lnTo>
                <a:lnTo>
                  <a:pt x="443593" y="443402"/>
                </a:lnTo>
                <a:lnTo>
                  <a:pt x="437241" y="437052"/>
                </a:lnTo>
                <a:close/>
              </a:path>
              <a:path w="2151380" h="2150745">
                <a:moveTo>
                  <a:pt x="443593" y="443402"/>
                </a:moveTo>
                <a:lnTo>
                  <a:pt x="425090" y="443402"/>
                </a:lnTo>
                <a:lnTo>
                  <a:pt x="437784" y="456102"/>
                </a:lnTo>
                <a:lnTo>
                  <a:pt x="456299" y="456102"/>
                </a:lnTo>
                <a:lnTo>
                  <a:pt x="443593" y="443402"/>
                </a:lnTo>
                <a:close/>
              </a:path>
              <a:path w="2151380" h="2150745">
                <a:moveTo>
                  <a:pt x="456299" y="456102"/>
                </a:moveTo>
                <a:lnTo>
                  <a:pt x="437784" y="456102"/>
                </a:lnTo>
                <a:lnTo>
                  <a:pt x="444131" y="462452"/>
                </a:lnTo>
                <a:lnTo>
                  <a:pt x="462652" y="462452"/>
                </a:lnTo>
                <a:lnTo>
                  <a:pt x="456299" y="456102"/>
                </a:lnTo>
                <a:close/>
              </a:path>
              <a:path w="2151380" h="2150745">
                <a:moveTo>
                  <a:pt x="462652" y="462452"/>
                </a:moveTo>
                <a:lnTo>
                  <a:pt x="444131" y="462452"/>
                </a:lnTo>
                <a:lnTo>
                  <a:pt x="450479" y="468802"/>
                </a:lnTo>
                <a:lnTo>
                  <a:pt x="469004" y="468802"/>
                </a:lnTo>
                <a:lnTo>
                  <a:pt x="462652" y="462452"/>
                </a:lnTo>
                <a:close/>
              </a:path>
              <a:path w="2151380" h="2150745">
                <a:moveTo>
                  <a:pt x="469004" y="468802"/>
                </a:moveTo>
                <a:lnTo>
                  <a:pt x="450479" y="468802"/>
                </a:lnTo>
                <a:lnTo>
                  <a:pt x="456826" y="475152"/>
                </a:lnTo>
                <a:lnTo>
                  <a:pt x="475357" y="475152"/>
                </a:lnTo>
                <a:lnTo>
                  <a:pt x="469004" y="468802"/>
                </a:lnTo>
                <a:close/>
              </a:path>
              <a:path w="2151380" h="2150745">
                <a:moveTo>
                  <a:pt x="475357" y="475152"/>
                </a:moveTo>
                <a:lnTo>
                  <a:pt x="456826" y="475152"/>
                </a:lnTo>
                <a:lnTo>
                  <a:pt x="463173" y="481502"/>
                </a:lnTo>
                <a:lnTo>
                  <a:pt x="481710" y="481502"/>
                </a:lnTo>
                <a:lnTo>
                  <a:pt x="475357" y="475152"/>
                </a:lnTo>
                <a:close/>
              </a:path>
              <a:path w="2151380" h="2150745">
                <a:moveTo>
                  <a:pt x="481710" y="481502"/>
                </a:moveTo>
                <a:lnTo>
                  <a:pt x="463173" y="481502"/>
                </a:lnTo>
                <a:lnTo>
                  <a:pt x="469520" y="487852"/>
                </a:lnTo>
                <a:lnTo>
                  <a:pt x="488063" y="487852"/>
                </a:lnTo>
                <a:lnTo>
                  <a:pt x="481710" y="481502"/>
                </a:lnTo>
                <a:close/>
              </a:path>
              <a:path w="2151380" h="2150745">
                <a:moveTo>
                  <a:pt x="488063" y="487852"/>
                </a:moveTo>
                <a:lnTo>
                  <a:pt x="469520" y="487852"/>
                </a:lnTo>
                <a:lnTo>
                  <a:pt x="475868" y="494202"/>
                </a:lnTo>
                <a:lnTo>
                  <a:pt x="494415" y="494202"/>
                </a:lnTo>
                <a:lnTo>
                  <a:pt x="488063" y="487852"/>
                </a:lnTo>
                <a:close/>
              </a:path>
              <a:path w="2151380" h="2150745">
                <a:moveTo>
                  <a:pt x="494415" y="494202"/>
                </a:moveTo>
                <a:lnTo>
                  <a:pt x="475868" y="494202"/>
                </a:lnTo>
                <a:lnTo>
                  <a:pt x="482215" y="500552"/>
                </a:lnTo>
                <a:lnTo>
                  <a:pt x="500768" y="500552"/>
                </a:lnTo>
                <a:lnTo>
                  <a:pt x="494415" y="494202"/>
                </a:lnTo>
                <a:close/>
              </a:path>
              <a:path w="2151380" h="2150745">
                <a:moveTo>
                  <a:pt x="500768" y="500552"/>
                </a:moveTo>
                <a:lnTo>
                  <a:pt x="482215" y="500552"/>
                </a:lnTo>
                <a:lnTo>
                  <a:pt x="488562" y="506902"/>
                </a:lnTo>
                <a:lnTo>
                  <a:pt x="507121" y="506902"/>
                </a:lnTo>
                <a:lnTo>
                  <a:pt x="500768" y="500552"/>
                </a:lnTo>
                <a:close/>
              </a:path>
              <a:path w="2151380" h="2150745">
                <a:moveTo>
                  <a:pt x="507121" y="506902"/>
                </a:moveTo>
                <a:lnTo>
                  <a:pt x="488562" y="506902"/>
                </a:lnTo>
                <a:lnTo>
                  <a:pt x="494910" y="513252"/>
                </a:lnTo>
                <a:lnTo>
                  <a:pt x="513473" y="513252"/>
                </a:lnTo>
                <a:lnTo>
                  <a:pt x="507121" y="506902"/>
                </a:lnTo>
                <a:close/>
              </a:path>
              <a:path w="2151380" h="2150745">
                <a:moveTo>
                  <a:pt x="513473" y="513252"/>
                </a:moveTo>
                <a:lnTo>
                  <a:pt x="494910" y="513252"/>
                </a:lnTo>
                <a:lnTo>
                  <a:pt x="501257" y="519602"/>
                </a:lnTo>
                <a:lnTo>
                  <a:pt x="519826" y="519602"/>
                </a:lnTo>
                <a:lnTo>
                  <a:pt x="513473" y="513252"/>
                </a:lnTo>
                <a:close/>
              </a:path>
              <a:path w="2151380" h="2150745">
                <a:moveTo>
                  <a:pt x="519826" y="519602"/>
                </a:moveTo>
                <a:lnTo>
                  <a:pt x="501257" y="519602"/>
                </a:lnTo>
                <a:lnTo>
                  <a:pt x="507604" y="525952"/>
                </a:lnTo>
                <a:lnTo>
                  <a:pt x="526179" y="525952"/>
                </a:lnTo>
                <a:lnTo>
                  <a:pt x="519826" y="519602"/>
                </a:lnTo>
                <a:close/>
              </a:path>
              <a:path w="2151380" h="2150745">
                <a:moveTo>
                  <a:pt x="526179" y="525952"/>
                </a:moveTo>
                <a:lnTo>
                  <a:pt x="507604" y="525952"/>
                </a:lnTo>
                <a:lnTo>
                  <a:pt x="553304" y="571672"/>
                </a:lnTo>
                <a:lnTo>
                  <a:pt x="571919" y="571672"/>
                </a:lnTo>
                <a:lnTo>
                  <a:pt x="526179" y="525952"/>
                </a:lnTo>
                <a:close/>
              </a:path>
              <a:path w="2151380" h="2150745">
                <a:moveTo>
                  <a:pt x="571919" y="571672"/>
                </a:moveTo>
                <a:lnTo>
                  <a:pt x="553304" y="571672"/>
                </a:lnTo>
                <a:lnTo>
                  <a:pt x="565999" y="584372"/>
                </a:lnTo>
                <a:lnTo>
                  <a:pt x="584624" y="584372"/>
                </a:lnTo>
                <a:lnTo>
                  <a:pt x="571919" y="571672"/>
                </a:lnTo>
                <a:close/>
              </a:path>
              <a:path w="2151380" h="2150745">
                <a:moveTo>
                  <a:pt x="584624" y="584372"/>
                </a:moveTo>
                <a:lnTo>
                  <a:pt x="565999" y="584372"/>
                </a:lnTo>
                <a:lnTo>
                  <a:pt x="569807" y="588182"/>
                </a:lnTo>
                <a:lnTo>
                  <a:pt x="588436" y="588182"/>
                </a:lnTo>
                <a:lnTo>
                  <a:pt x="584624" y="584372"/>
                </a:lnTo>
                <a:close/>
              </a:path>
              <a:path w="2151380" h="2150745">
                <a:moveTo>
                  <a:pt x="588436" y="588182"/>
                </a:moveTo>
                <a:lnTo>
                  <a:pt x="569807" y="588182"/>
                </a:lnTo>
                <a:lnTo>
                  <a:pt x="576155" y="594532"/>
                </a:lnTo>
                <a:lnTo>
                  <a:pt x="594788" y="594532"/>
                </a:lnTo>
                <a:lnTo>
                  <a:pt x="588436" y="588182"/>
                </a:lnTo>
                <a:close/>
              </a:path>
              <a:path w="2151380" h="2150745">
                <a:moveTo>
                  <a:pt x="594788" y="594532"/>
                </a:moveTo>
                <a:lnTo>
                  <a:pt x="576155" y="594532"/>
                </a:lnTo>
                <a:lnTo>
                  <a:pt x="616777" y="635172"/>
                </a:lnTo>
                <a:lnTo>
                  <a:pt x="635446" y="635172"/>
                </a:lnTo>
                <a:lnTo>
                  <a:pt x="594788" y="594532"/>
                </a:lnTo>
                <a:close/>
              </a:path>
              <a:path w="2151380" h="2150745">
                <a:moveTo>
                  <a:pt x="635446" y="635172"/>
                </a:moveTo>
                <a:lnTo>
                  <a:pt x="616777" y="635172"/>
                </a:lnTo>
                <a:lnTo>
                  <a:pt x="620585" y="638982"/>
                </a:lnTo>
                <a:lnTo>
                  <a:pt x="639258" y="638982"/>
                </a:lnTo>
                <a:lnTo>
                  <a:pt x="635446" y="635172"/>
                </a:lnTo>
                <a:close/>
              </a:path>
              <a:path w="2151380" h="2150745">
                <a:moveTo>
                  <a:pt x="639258" y="638982"/>
                </a:moveTo>
                <a:lnTo>
                  <a:pt x="620585" y="638982"/>
                </a:lnTo>
                <a:lnTo>
                  <a:pt x="633280" y="651682"/>
                </a:lnTo>
                <a:lnTo>
                  <a:pt x="651963" y="651682"/>
                </a:lnTo>
                <a:lnTo>
                  <a:pt x="639258" y="638982"/>
                </a:lnTo>
                <a:close/>
              </a:path>
              <a:path w="2151380" h="2150745">
                <a:moveTo>
                  <a:pt x="651963" y="651682"/>
                </a:moveTo>
                <a:lnTo>
                  <a:pt x="633280" y="651682"/>
                </a:lnTo>
                <a:lnTo>
                  <a:pt x="648513" y="666922"/>
                </a:lnTo>
                <a:lnTo>
                  <a:pt x="667210" y="666922"/>
                </a:lnTo>
                <a:lnTo>
                  <a:pt x="651963" y="651682"/>
                </a:lnTo>
                <a:close/>
              </a:path>
              <a:path w="2151380" h="2150745">
                <a:moveTo>
                  <a:pt x="667210" y="666922"/>
                </a:moveTo>
                <a:lnTo>
                  <a:pt x="648513" y="666922"/>
                </a:lnTo>
                <a:lnTo>
                  <a:pt x="658669" y="677082"/>
                </a:lnTo>
                <a:lnTo>
                  <a:pt x="677374" y="677082"/>
                </a:lnTo>
                <a:lnTo>
                  <a:pt x="667210" y="666922"/>
                </a:lnTo>
                <a:close/>
              </a:path>
              <a:path w="2151380" h="2150745">
                <a:moveTo>
                  <a:pt x="677374" y="677082"/>
                </a:moveTo>
                <a:lnTo>
                  <a:pt x="658669" y="677082"/>
                </a:lnTo>
                <a:lnTo>
                  <a:pt x="661208" y="679622"/>
                </a:lnTo>
                <a:lnTo>
                  <a:pt x="679915" y="679622"/>
                </a:lnTo>
                <a:lnTo>
                  <a:pt x="677374" y="677082"/>
                </a:lnTo>
                <a:close/>
              </a:path>
              <a:path w="2151380" h="2150745">
                <a:moveTo>
                  <a:pt x="679915" y="679622"/>
                </a:moveTo>
                <a:lnTo>
                  <a:pt x="661208" y="679622"/>
                </a:lnTo>
                <a:lnTo>
                  <a:pt x="665016" y="683432"/>
                </a:lnTo>
                <a:lnTo>
                  <a:pt x="683727" y="683432"/>
                </a:lnTo>
                <a:lnTo>
                  <a:pt x="679915" y="679622"/>
                </a:lnTo>
                <a:close/>
              </a:path>
              <a:path w="2151380" h="2150745">
                <a:moveTo>
                  <a:pt x="683727" y="683432"/>
                </a:moveTo>
                <a:lnTo>
                  <a:pt x="665016" y="683432"/>
                </a:lnTo>
                <a:lnTo>
                  <a:pt x="671364" y="689782"/>
                </a:lnTo>
                <a:lnTo>
                  <a:pt x="690080" y="689782"/>
                </a:lnTo>
                <a:lnTo>
                  <a:pt x="683727" y="683432"/>
                </a:lnTo>
                <a:close/>
              </a:path>
              <a:path w="2151380" h="2150745">
                <a:moveTo>
                  <a:pt x="690080" y="689782"/>
                </a:moveTo>
                <a:lnTo>
                  <a:pt x="671364" y="689782"/>
                </a:lnTo>
                <a:lnTo>
                  <a:pt x="673902" y="692322"/>
                </a:lnTo>
                <a:lnTo>
                  <a:pt x="692621" y="692322"/>
                </a:lnTo>
                <a:lnTo>
                  <a:pt x="690080" y="689782"/>
                </a:lnTo>
                <a:close/>
              </a:path>
              <a:path w="2151380" h="2150745">
                <a:moveTo>
                  <a:pt x="692621" y="692322"/>
                </a:moveTo>
                <a:lnTo>
                  <a:pt x="673902" y="692322"/>
                </a:lnTo>
                <a:lnTo>
                  <a:pt x="680250" y="698672"/>
                </a:lnTo>
                <a:lnTo>
                  <a:pt x="698973" y="698672"/>
                </a:lnTo>
                <a:lnTo>
                  <a:pt x="692621" y="692322"/>
                </a:lnTo>
                <a:close/>
              </a:path>
              <a:path w="2151380" h="2150745">
                <a:moveTo>
                  <a:pt x="698973" y="698672"/>
                </a:moveTo>
                <a:lnTo>
                  <a:pt x="680250" y="698672"/>
                </a:lnTo>
                <a:lnTo>
                  <a:pt x="684058" y="702482"/>
                </a:lnTo>
                <a:lnTo>
                  <a:pt x="702785" y="702482"/>
                </a:lnTo>
                <a:lnTo>
                  <a:pt x="698973" y="698672"/>
                </a:lnTo>
                <a:close/>
              </a:path>
              <a:path w="2151380" h="2150745">
                <a:moveTo>
                  <a:pt x="702785" y="702482"/>
                </a:moveTo>
                <a:lnTo>
                  <a:pt x="684058" y="702482"/>
                </a:lnTo>
                <a:lnTo>
                  <a:pt x="690405" y="708832"/>
                </a:lnTo>
                <a:lnTo>
                  <a:pt x="709138" y="708832"/>
                </a:lnTo>
                <a:lnTo>
                  <a:pt x="702785" y="702482"/>
                </a:lnTo>
                <a:close/>
              </a:path>
              <a:path w="2151380" h="2150745">
                <a:moveTo>
                  <a:pt x="709138" y="708832"/>
                </a:moveTo>
                <a:lnTo>
                  <a:pt x="690405" y="708832"/>
                </a:lnTo>
                <a:lnTo>
                  <a:pt x="699291" y="717722"/>
                </a:lnTo>
                <a:lnTo>
                  <a:pt x="718032" y="717722"/>
                </a:lnTo>
                <a:lnTo>
                  <a:pt x="709138" y="708832"/>
                </a:lnTo>
                <a:close/>
              </a:path>
              <a:path w="2151380" h="2150745">
                <a:moveTo>
                  <a:pt x="718032" y="717722"/>
                </a:moveTo>
                <a:lnTo>
                  <a:pt x="699291" y="717722"/>
                </a:lnTo>
                <a:lnTo>
                  <a:pt x="705639" y="724072"/>
                </a:lnTo>
                <a:lnTo>
                  <a:pt x="724384" y="724072"/>
                </a:lnTo>
                <a:lnTo>
                  <a:pt x="718032" y="717722"/>
                </a:lnTo>
                <a:close/>
              </a:path>
              <a:path w="2151380" h="2150745">
                <a:moveTo>
                  <a:pt x="724384" y="724072"/>
                </a:moveTo>
                <a:lnTo>
                  <a:pt x="705639" y="724072"/>
                </a:lnTo>
                <a:lnTo>
                  <a:pt x="709447" y="727882"/>
                </a:lnTo>
                <a:lnTo>
                  <a:pt x="728196" y="727882"/>
                </a:lnTo>
                <a:lnTo>
                  <a:pt x="724384" y="724072"/>
                </a:lnTo>
                <a:close/>
              </a:path>
              <a:path w="2151380" h="2150745">
                <a:moveTo>
                  <a:pt x="728196" y="727882"/>
                </a:moveTo>
                <a:lnTo>
                  <a:pt x="709447" y="727882"/>
                </a:lnTo>
                <a:lnTo>
                  <a:pt x="715794" y="734232"/>
                </a:lnTo>
                <a:lnTo>
                  <a:pt x="734549" y="734232"/>
                </a:lnTo>
                <a:lnTo>
                  <a:pt x="728196" y="727882"/>
                </a:lnTo>
                <a:close/>
              </a:path>
              <a:path w="2151380" h="2150745">
                <a:moveTo>
                  <a:pt x="734549" y="734232"/>
                </a:moveTo>
                <a:lnTo>
                  <a:pt x="715794" y="734232"/>
                </a:lnTo>
                <a:lnTo>
                  <a:pt x="722142" y="740582"/>
                </a:lnTo>
                <a:lnTo>
                  <a:pt x="740901" y="740582"/>
                </a:lnTo>
                <a:lnTo>
                  <a:pt x="734549" y="734232"/>
                </a:lnTo>
                <a:close/>
              </a:path>
              <a:path w="2151380" h="2150745">
                <a:moveTo>
                  <a:pt x="740901" y="740582"/>
                </a:moveTo>
                <a:lnTo>
                  <a:pt x="722142" y="740582"/>
                </a:lnTo>
                <a:lnTo>
                  <a:pt x="724681" y="743122"/>
                </a:lnTo>
                <a:lnTo>
                  <a:pt x="743443" y="743122"/>
                </a:lnTo>
                <a:lnTo>
                  <a:pt x="740901" y="740582"/>
                </a:lnTo>
                <a:close/>
              </a:path>
              <a:path w="2151380" h="2150745">
                <a:moveTo>
                  <a:pt x="743443" y="743122"/>
                </a:moveTo>
                <a:lnTo>
                  <a:pt x="724681" y="743122"/>
                </a:lnTo>
                <a:lnTo>
                  <a:pt x="731028" y="749472"/>
                </a:lnTo>
                <a:lnTo>
                  <a:pt x="749795" y="749472"/>
                </a:lnTo>
                <a:lnTo>
                  <a:pt x="743443" y="743122"/>
                </a:lnTo>
                <a:close/>
              </a:path>
              <a:path w="2151380" h="2150745">
                <a:moveTo>
                  <a:pt x="749795" y="749472"/>
                </a:moveTo>
                <a:lnTo>
                  <a:pt x="731028" y="749472"/>
                </a:lnTo>
                <a:lnTo>
                  <a:pt x="734836" y="753282"/>
                </a:lnTo>
                <a:lnTo>
                  <a:pt x="753607" y="753282"/>
                </a:lnTo>
                <a:lnTo>
                  <a:pt x="749795" y="749472"/>
                </a:lnTo>
                <a:close/>
              </a:path>
              <a:path w="2151380" h="2150745">
                <a:moveTo>
                  <a:pt x="753607" y="753282"/>
                </a:moveTo>
                <a:lnTo>
                  <a:pt x="734836" y="753282"/>
                </a:lnTo>
                <a:lnTo>
                  <a:pt x="737375" y="755822"/>
                </a:lnTo>
                <a:lnTo>
                  <a:pt x="756148" y="755822"/>
                </a:lnTo>
                <a:lnTo>
                  <a:pt x="753607" y="753282"/>
                </a:lnTo>
                <a:close/>
              </a:path>
              <a:path w="2151380" h="2150745">
                <a:moveTo>
                  <a:pt x="756148" y="755822"/>
                </a:moveTo>
                <a:lnTo>
                  <a:pt x="737375" y="755822"/>
                </a:lnTo>
                <a:lnTo>
                  <a:pt x="741183" y="759632"/>
                </a:lnTo>
                <a:lnTo>
                  <a:pt x="759960" y="759632"/>
                </a:lnTo>
                <a:lnTo>
                  <a:pt x="756148" y="755822"/>
                </a:lnTo>
                <a:close/>
              </a:path>
              <a:path w="2151380" h="2150745">
                <a:moveTo>
                  <a:pt x="759960" y="759632"/>
                </a:moveTo>
                <a:lnTo>
                  <a:pt x="741183" y="759632"/>
                </a:lnTo>
                <a:lnTo>
                  <a:pt x="747531" y="765982"/>
                </a:lnTo>
                <a:lnTo>
                  <a:pt x="766312" y="765982"/>
                </a:lnTo>
                <a:lnTo>
                  <a:pt x="759960" y="759632"/>
                </a:lnTo>
                <a:close/>
              </a:path>
              <a:path w="2151380" h="2150745">
                <a:moveTo>
                  <a:pt x="766312" y="765982"/>
                </a:moveTo>
                <a:lnTo>
                  <a:pt x="747531" y="765982"/>
                </a:lnTo>
                <a:lnTo>
                  <a:pt x="753878" y="772332"/>
                </a:lnTo>
                <a:lnTo>
                  <a:pt x="772665" y="772332"/>
                </a:lnTo>
                <a:lnTo>
                  <a:pt x="766312" y="765982"/>
                </a:lnTo>
                <a:close/>
              </a:path>
              <a:path w="2151380" h="2150745">
                <a:moveTo>
                  <a:pt x="772665" y="772332"/>
                </a:moveTo>
                <a:lnTo>
                  <a:pt x="753878" y="772332"/>
                </a:lnTo>
                <a:lnTo>
                  <a:pt x="756417" y="774872"/>
                </a:lnTo>
                <a:lnTo>
                  <a:pt x="775206" y="774872"/>
                </a:lnTo>
                <a:lnTo>
                  <a:pt x="772665" y="772332"/>
                </a:lnTo>
                <a:close/>
              </a:path>
              <a:path w="2151380" h="2150745">
                <a:moveTo>
                  <a:pt x="775206" y="774872"/>
                </a:moveTo>
                <a:lnTo>
                  <a:pt x="756417" y="774872"/>
                </a:lnTo>
                <a:lnTo>
                  <a:pt x="762764" y="781222"/>
                </a:lnTo>
                <a:lnTo>
                  <a:pt x="781559" y="781222"/>
                </a:lnTo>
                <a:lnTo>
                  <a:pt x="775206" y="774872"/>
                </a:lnTo>
                <a:close/>
              </a:path>
              <a:path w="2151380" h="2150745">
                <a:moveTo>
                  <a:pt x="781559" y="781222"/>
                </a:moveTo>
                <a:lnTo>
                  <a:pt x="762764" y="781222"/>
                </a:lnTo>
                <a:lnTo>
                  <a:pt x="766572" y="785032"/>
                </a:lnTo>
                <a:lnTo>
                  <a:pt x="785371" y="785032"/>
                </a:lnTo>
                <a:lnTo>
                  <a:pt x="781559" y="781222"/>
                </a:lnTo>
                <a:close/>
              </a:path>
              <a:path w="2151380" h="2150745">
                <a:moveTo>
                  <a:pt x="785371" y="785032"/>
                </a:moveTo>
                <a:lnTo>
                  <a:pt x="766572" y="785032"/>
                </a:lnTo>
                <a:lnTo>
                  <a:pt x="772920" y="791382"/>
                </a:lnTo>
                <a:lnTo>
                  <a:pt x="791723" y="791382"/>
                </a:lnTo>
                <a:lnTo>
                  <a:pt x="785371" y="785032"/>
                </a:lnTo>
                <a:close/>
              </a:path>
              <a:path w="2151380" h="2150745">
                <a:moveTo>
                  <a:pt x="791723" y="791382"/>
                </a:moveTo>
                <a:lnTo>
                  <a:pt x="772920" y="791382"/>
                </a:lnTo>
                <a:lnTo>
                  <a:pt x="775459" y="793922"/>
                </a:lnTo>
                <a:lnTo>
                  <a:pt x="794264" y="793922"/>
                </a:lnTo>
                <a:lnTo>
                  <a:pt x="791723" y="791382"/>
                </a:lnTo>
                <a:close/>
              </a:path>
              <a:path w="2151380" h="2150745">
                <a:moveTo>
                  <a:pt x="794264" y="793922"/>
                </a:moveTo>
                <a:lnTo>
                  <a:pt x="775459" y="793922"/>
                </a:lnTo>
                <a:lnTo>
                  <a:pt x="781806" y="800272"/>
                </a:lnTo>
                <a:lnTo>
                  <a:pt x="800617" y="800272"/>
                </a:lnTo>
                <a:lnTo>
                  <a:pt x="794264" y="793922"/>
                </a:lnTo>
                <a:close/>
              </a:path>
              <a:path w="2151380" h="2150745">
                <a:moveTo>
                  <a:pt x="800617" y="800272"/>
                </a:moveTo>
                <a:lnTo>
                  <a:pt x="781806" y="800272"/>
                </a:lnTo>
                <a:lnTo>
                  <a:pt x="785614" y="804082"/>
                </a:lnTo>
                <a:lnTo>
                  <a:pt x="804429" y="804082"/>
                </a:lnTo>
                <a:lnTo>
                  <a:pt x="800617" y="800272"/>
                </a:lnTo>
                <a:close/>
              </a:path>
              <a:path w="2151380" h="2150745">
                <a:moveTo>
                  <a:pt x="804429" y="804082"/>
                </a:moveTo>
                <a:lnTo>
                  <a:pt x="785614" y="804082"/>
                </a:lnTo>
                <a:lnTo>
                  <a:pt x="788153" y="806622"/>
                </a:lnTo>
                <a:lnTo>
                  <a:pt x="806970" y="806622"/>
                </a:lnTo>
                <a:lnTo>
                  <a:pt x="804429" y="804082"/>
                </a:lnTo>
                <a:close/>
              </a:path>
              <a:path w="2151380" h="2150745">
                <a:moveTo>
                  <a:pt x="806970" y="806622"/>
                </a:moveTo>
                <a:lnTo>
                  <a:pt x="788153" y="806622"/>
                </a:lnTo>
                <a:lnTo>
                  <a:pt x="794500" y="812972"/>
                </a:lnTo>
                <a:lnTo>
                  <a:pt x="813323" y="812972"/>
                </a:lnTo>
                <a:lnTo>
                  <a:pt x="806970" y="806622"/>
                </a:lnTo>
                <a:close/>
              </a:path>
              <a:path w="2151380" h="2150745">
                <a:moveTo>
                  <a:pt x="813323" y="812972"/>
                </a:moveTo>
                <a:lnTo>
                  <a:pt x="794500" y="812972"/>
                </a:lnTo>
                <a:lnTo>
                  <a:pt x="804656" y="823132"/>
                </a:lnTo>
                <a:lnTo>
                  <a:pt x="823487" y="823132"/>
                </a:lnTo>
                <a:lnTo>
                  <a:pt x="813323" y="812972"/>
                </a:lnTo>
                <a:close/>
              </a:path>
              <a:path w="2151380" h="2150745">
                <a:moveTo>
                  <a:pt x="823487" y="823132"/>
                </a:moveTo>
                <a:lnTo>
                  <a:pt x="804656" y="823132"/>
                </a:lnTo>
                <a:lnTo>
                  <a:pt x="817351" y="835832"/>
                </a:lnTo>
                <a:lnTo>
                  <a:pt x="836192" y="835832"/>
                </a:lnTo>
                <a:lnTo>
                  <a:pt x="823487" y="823132"/>
                </a:lnTo>
                <a:close/>
              </a:path>
              <a:path w="2151380" h="2150745">
                <a:moveTo>
                  <a:pt x="836192" y="835832"/>
                </a:moveTo>
                <a:lnTo>
                  <a:pt x="817351" y="835832"/>
                </a:lnTo>
                <a:lnTo>
                  <a:pt x="842740" y="861232"/>
                </a:lnTo>
                <a:lnTo>
                  <a:pt x="861603" y="861232"/>
                </a:lnTo>
                <a:lnTo>
                  <a:pt x="836192" y="835832"/>
                </a:lnTo>
                <a:close/>
              </a:path>
              <a:path w="2151380" h="2150745">
                <a:moveTo>
                  <a:pt x="861603" y="861232"/>
                </a:moveTo>
                <a:lnTo>
                  <a:pt x="842740" y="861232"/>
                </a:lnTo>
                <a:lnTo>
                  <a:pt x="874476" y="892982"/>
                </a:lnTo>
                <a:lnTo>
                  <a:pt x="893367" y="892982"/>
                </a:lnTo>
                <a:lnTo>
                  <a:pt x="861603" y="861232"/>
                </a:lnTo>
                <a:close/>
              </a:path>
              <a:path w="2151380" h="2150745">
                <a:moveTo>
                  <a:pt x="893367" y="892982"/>
                </a:moveTo>
                <a:lnTo>
                  <a:pt x="874476" y="892982"/>
                </a:lnTo>
                <a:lnTo>
                  <a:pt x="972224" y="990772"/>
                </a:lnTo>
                <a:lnTo>
                  <a:pt x="991199" y="990772"/>
                </a:lnTo>
                <a:lnTo>
                  <a:pt x="893367" y="892982"/>
                </a:lnTo>
                <a:close/>
              </a:path>
              <a:path w="2151380" h="2150745">
                <a:moveTo>
                  <a:pt x="1150018" y="1149522"/>
                </a:moveTo>
                <a:lnTo>
                  <a:pt x="1149207" y="1149576"/>
                </a:lnTo>
                <a:lnTo>
                  <a:pt x="1150018" y="1150792"/>
                </a:lnTo>
                <a:lnTo>
                  <a:pt x="1130906" y="1150792"/>
                </a:lnTo>
                <a:lnTo>
                  <a:pt x="1134714" y="1153332"/>
                </a:lnTo>
                <a:lnTo>
                  <a:pt x="1137253" y="1155872"/>
                </a:lnTo>
                <a:lnTo>
                  <a:pt x="1156370" y="1155872"/>
                </a:lnTo>
                <a:lnTo>
                  <a:pt x="1150018" y="1149522"/>
                </a:lnTo>
                <a:close/>
              </a:path>
              <a:path w="2151380" h="2150745">
                <a:moveTo>
                  <a:pt x="1147477" y="1146982"/>
                </a:moveTo>
                <a:lnTo>
                  <a:pt x="1129177" y="1148198"/>
                </a:lnTo>
                <a:lnTo>
                  <a:pt x="1130906" y="1150792"/>
                </a:lnTo>
                <a:lnTo>
                  <a:pt x="1149207" y="1149576"/>
                </a:lnTo>
                <a:lnTo>
                  <a:pt x="1147477" y="1146982"/>
                </a:lnTo>
                <a:close/>
              </a:path>
              <a:path w="2151380" h="2150745">
                <a:moveTo>
                  <a:pt x="1122019" y="1140632"/>
                </a:moveTo>
                <a:lnTo>
                  <a:pt x="1124558" y="1144442"/>
                </a:lnTo>
                <a:lnTo>
                  <a:pt x="1128367" y="1148252"/>
                </a:lnTo>
                <a:lnTo>
                  <a:pt x="1129177" y="1148198"/>
                </a:lnTo>
                <a:lnTo>
                  <a:pt x="1128367" y="1146982"/>
                </a:lnTo>
                <a:lnTo>
                  <a:pt x="1147477" y="1146982"/>
                </a:lnTo>
                <a:lnTo>
                  <a:pt x="1143665" y="1144442"/>
                </a:lnTo>
                <a:lnTo>
                  <a:pt x="1141124" y="1141902"/>
                </a:lnTo>
                <a:lnTo>
                  <a:pt x="1122019" y="1140632"/>
                </a:lnTo>
                <a:close/>
              </a:path>
              <a:path w="2151380" h="2150745">
                <a:moveTo>
                  <a:pt x="1137312" y="1136822"/>
                </a:moveTo>
                <a:lnTo>
                  <a:pt x="1136465" y="1136822"/>
                </a:lnTo>
                <a:lnTo>
                  <a:pt x="1137312" y="1138092"/>
                </a:lnTo>
                <a:lnTo>
                  <a:pt x="1119480" y="1138092"/>
                </a:lnTo>
                <a:lnTo>
                  <a:pt x="1122019" y="1140632"/>
                </a:lnTo>
                <a:lnTo>
                  <a:pt x="1141124" y="1140632"/>
                </a:lnTo>
                <a:lnTo>
                  <a:pt x="1137312" y="1136822"/>
                </a:lnTo>
                <a:close/>
              </a:path>
              <a:path w="2151380" h="2150745">
                <a:moveTo>
                  <a:pt x="1134771" y="1134282"/>
                </a:moveTo>
                <a:lnTo>
                  <a:pt x="1115672" y="1135552"/>
                </a:lnTo>
                <a:lnTo>
                  <a:pt x="1118211" y="1138092"/>
                </a:lnTo>
                <a:lnTo>
                  <a:pt x="1119480" y="1138092"/>
                </a:lnTo>
                <a:lnTo>
                  <a:pt x="1118211" y="1136822"/>
                </a:lnTo>
                <a:lnTo>
                  <a:pt x="1136465" y="1136822"/>
                </a:lnTo>
                <a:lnTo>
                  <a:pt x="1134771" y="1134282"/>
                </a:lnTo>
                <a:close/>
              </a:path>
              <a:path w="2151380" h="2150745">
                <a:moveTo>
                  <a:pt x="1124607" y="1125392"/>
                </a:moveTo>
                <a:lnTo>
                  <a:pt x="1105516" y="1125392"/>
                </a:lnTo>
                <a:lnTo>
                  <a:pt x="1109325" y="1127932"/>
                </a:lnTo>
                <a:lnTo>
                  <a:pt x="1111864" y="1130472"/>
                </a:lnTo>
                <a:lnTo>
                  <a:pt x="1115672" y="1135552"/>
                </a:lnTo>
                <a:lnTo>
                  <a:pt x="1134771" y="1134282"/>
                </a:lnTo>
                <a:lnTo>
                  <a:pt x="1128418" y="1127932"/>
                </a:lnTo>
                <a:lnTo>
                  <a:pt x="1124607" y="1125392"/>
                </a:lnTo>
                <a:close/>
              </a:path>
              <a:path w="2151380" h="2150745">
                <a:moveTo>
                  <a:pt x="1122066" y="1121582"/>
                </a:moveTo>
                <a:lnTo>
                  <a:pt x="1121113" y="1121582"/>
                </a:lnTo>
                <a:lnTo>
                  <a:pt x="1122066" y="1122852"/>
                </a:lnTo>
                <a:lnTo>
                  <a:pt x="1104247" y="1122852"/>
                </a:lnTo>
                <a:lnTo>
                  <a:pt x="1105516" y="1124122"/>
                </a:lnTo>
                <a:lnTo>
                  <a:pt x="1124607" y="1125392"/>
                </a:lnTo>
                <a:lnTo>
                  <a:pt x="1122066" y="1121582"/>
                </a:lnTo>
                <a:close/>
              </a:path>
              <a:path w="2151380" h="2150745">
                <a:moveTo>
                  <a:pt x="1118254" y="1117772"/>
                </a:moveTo>
                <a:lnTo>
                  <a:pt x="1117443" y="1117826"/>
                </a:lnTo>
                <a:lnTo>
                  <a:pt x="1118254" y="1119042"/>
                </a:lnTo>
                <a:lnTo>
                  <a:pt x="1099169" y="1119042"/>
                </a:lnTo>
                <a:lnTo>
                  <a:pt x="1102978" y="1122852"/>
                </a:lnTo>
                <a:lnTo>
                  <a:pt x="1104247" y="1122852"/>
                </a:lnTo>
                <a:lnTo>
                  <a:pt x="1102978" y="1121582"/>
                </a:lnTo>
                <a:lnTo>
                  <a:pt x="1121113" y="1121582"/>
                </a:lnTo>
                <a:lnTo>
                  <a:pt x="1118254" y="1117772"/>
                </a:lnTo>
                <a:close/>
              </a:path>
              <a:path w="2151380" h="2150745">
                <a:moveTo>
                  <a:pt x="1115713" y="1115232"/>
                </a:moveTo>
                <a:lnTo>
                  <a:pt x="1097441" y="1116448"/>
                </a:lnTo>
                <a:lnTo>
                  <a:pt x="1099169" y="1119042"/>
                </a:lnTo>
                <a:lnTo>
                  <a:pt x="1117443" y="1117826"/>
                </a:lnTo>
                <a:lnTo>
                  <a:pt x="1115713" y="1115232"/>
                </a:lnTo>
                <a:close/>
              </a:path>
              <a:path w="2151380" h="2150745">
                <a:moveTo>
                  <a:pt x="1090283" y="1108882"/>
                </a:moveTo>
                <a:lnTo>
                  <a:pt x="1092822" y="1112692"/>
                </a:lnTo>
                <a:lnTo>
                  <a:pt x="1096630" y="1116502"/>
                </a:lnTo>
                <a:lnTo>
                  <a:pt x="1097441" y="1116448"/>
                </a:lnTo>
                <a:lnTo>
                  <a:pt x="1096630" y="1115232"/>
                </a:lnTo>
                <a:lnTo>
                  <a:pt x="1115713" y="1115232"/>
                </a:lnTo>
                <a:lnTo>
                  <a:pt x="1111901" y="1112692"/>
                </a:lnTo>
                <a:lnTo>
                  <a:pt x="1109360" y="1110152"/>
                </a:lnTo>
                <a:lnTo>
                  <a:pt x="1090283" y="1108882"/>
                </a:lnTo>
                <a:close/>
              </a:path>
              <a:path w="2151380" h="2150745">
                <a:moveTo>
                  <a:pt x="1086475" y="1105072"/>
                </a:moveTo>
                <a:lnTo>
                  <a:pt x="1090283" y="1108882"/>
                </a:lnTo>
                <a:lnTo>
                  <a:pt x="1109360" y="1108882"/>
                </a:lnTo>
                <a:lnTo>
                  <a:pt x="1106819" y="1106342"/>
                </a:lnTo>
                <a:lnTo>
                  <a:pt x="1105548" y="1106342"/>
                </a:lnTo>
                <a:lnTo>
                  <a:pt x="1086475" y="1105072"/>
                </a:lnTo>
                <a:close/>
              </a:path>
              <a:path w="2151380" h="2150745">
                <a:moveTo>
                  <a:pt x="1105548" y="1105072"/>
                </a:moveTo>
                <a:lnTo>
                  <a:pt x="1104701" y="1105072"/>
                </a:lnTo>
                <a:lnTo>
                  <a:pt x="1105548" y="1106342"/>
                </a:lnTo>
                <a:lnTo>
                  <a:pt x="1106819" y="1106342"/>
                </a:lnTo>
                <a:lnTo>
                  <a:pt x="1105548" y="1105072"/>
                </a:lnTo>
                <a:close/>
              </a:path>
              <a:path w="2151380" h="2150745">
                <a:moveTo>
                  <a:pt x="1080127" y="1098722"/>
                </a:moveTo>
                <a:lnTo>
                  <a:pt x="1086475" y="1105072"/>
                </a:lnTo>
                <a:lnTo>
                  <a:pt x="1104701" y="1105072"/>
                </a:lnTo>
                <a:lnTo>
                  <a:pt x="1103007" y="1102532"/>
                </a:lnTo>
                <a:lnTo>
                  <a:pt x="1100466" y="1099992"/>
                </a:lnTo>
                <a:lnTo>
                  <a:pt x="1099196" y="1099992"/>
                </a:lnTo>
                <a:lnTo>
                  <a:pt x="1080127" y="1098722"/>
                </a:lnTo>
                <a:close/>
              </a:path>
              <a:path w="2151380" h="2150745">
                <a:moveTo>
                  <a:pt x="1099196" y="1098722"/>
                </a:moveTo>
                <a:lnTo>
                  <a:pt x="1097925" y="1098722"/>
                </a:lnTo>
                <a:lnTo>
                  <a:pt x="1099196" y="1099992"/>
                </a:lnTo>
                <a:lnTo>
                  <a:pt x="1100466" y="1099992"/>
                </a:lnTo>
                <a:lnTo>
                  <a:pt x="1099196" y="1098722"/>
                </a:lnTo>
                <a:close/>
              </a:path>
              <a:path w="2151380" h="2150745">
                <a:moveTo>
                  <a:pt x="1077588" y="1096182"/>
                </a:moveTo>
                <a:lnTo>
                  <a:pt x="1080127" y="1098722"/>
                </a:lnTo>
                <a:lnTo>
                  <a:pt x="1097925" y="1098722"/>
                </a:lnTo>
                <a:lnTo>
                  <a:pt x="1096655" y="1097452"/>
                </a:lnTo>
                <a:lnTo>
                  <a:pt x="1077588" y="1096182"/>
                </a:lnTo>
                <a:close/>
              </a:path>
              <a:path w="2151380" h="2150745">
                <a:moveTo>
                  <a:pt x="1090302" y="1089832"/>
                </a:moveTo>
                <a:lnTo>
                  <a:pt x="1089349" y="1089832"/>
                </a:lnTo>
                <a:lnTo>
                  <a:pt x="1090302" y="1091102"/>
                </a:lnTo>
                <a:lnTo>
                  <a:pt x="1072088" y="1091102"/>
                </a:lnTo>
                <a:lnTo>
                  <a:pt x="1073780" y="1093642"/>
                </a:lnTo>
                <a:lnTo>
                  <a:pt x="1077588" y="1096182"/>
                </a:lnTo>
                <a:lnTo>
                  <a:pt x="1096655" y="1096182"/>
                </a:lnTo>
                <a:lnTo>
                  <a:pt x="1092843" y="1093642"/>
                </a:lnTo>
                <a:lnTo>
                  <a:pt x="1090302" y="1089832"/>
                </a:lnTo>
                <a:close/>
              </a:path>
              <a:path w="2151380" h="2150745">
                <a:moveTo>
                  <a:pt x="1086490" y="1086022"/>
                </a:moveTo>
                <a:lnTo>
                  <a:pt x="1085299" y="1086102"/>
                </a:lnTo>
                <a:lnTo>
                  <a:pt x="1086490" y="1087292"/>
                </a:lnTo>
                <a:lnTo>
                  <a:pt x="1067433" y="1087292"/>
                </a:lnTo>
                <a:lnTo>
                  <a:pt x="1071241" y="1091102"/>
                </a:lnTo>
                <a:lnTo>
                  <a:pt x="1072088" y="1091102"/>
                </a:lnTo>
                <a:lnTo>
                  <a:pt x="1071241" y="1089832"/>
                </a:lnTo>
                <a:lnTo>
                  <a:pt x="1089349" y="1089832"/>
                </a:lnTo>
                <a:lnTo>
                  <a:pt x="1087443" y="1087292"/>
                </a:lnTo>
                <a:lnTo>
                  <a:pt x="1086490" y="1087292"/>
                </a:lnTo>
                <a:lnTo>
                  <a:pt x="1076962" y="1086657"/>
                </a:lnTo>
                <a:lnTo>
                  <a:pt x="1086967" y="1086657"/>
                </a:lnTo>
                <a:lnTo>
                  <a:pt x="1086490" y="1086022"/>
                </a:lnTo>
                <a:close/>
              </a:path>
              <a:path w="2151380" h="2150745">
                <a:moveTo>
                  <a:pt x="1074422" y="1084117"/>
                </a:moveTo>
                <a:lnTo>
                  <a:pt x="1066084" y="1084673"/>
                </a:lnTo>
                <a:lnTo>
                  <a:pt x="1067433" y="1086022"/>
                </a:lnTo>
                <a:lnTo>
                  <a:pt x="1076962" y="1086657"/>
                </a:lnTo>
                <a:lnTo>
                  <a:pt x="1085299" y="1086102"/>
                </a:lnTo>
                <a:lnTo>
                  <a:pt x="1083949" y="1084752"/>
                </a:lnTo>
                <a:lnTo>
                  <a:pt x="1074422" y="1084117"/>
                </a:lnTo>
                <a:close/>
              </a:path>
              <a:path w="2151380" h="2150745">
                <a:moveTo>
                  <a:pt x="1080138" y="1080942"/>
                </a:moveTo>
                <a:lnTo>
                  <a:pt x="1061086" y="1080942"/>
                </a:lnTo>
                <a:lnTo>
                  <a:pt x="1064894" y="1084752"/>
                </a:lnTo>
                <a:lnTo>
                  <a:pt x="1066084" y="1084673"/>
                </a:lnTo>
                <a:lnTo>
                  <a:pt x="1064894" y="1083482"/>
                </a:lnTo>
                <a:lnTo>
                  <a:pt x="1083949" y="1083482"/>
                </a:lnTo>
                <a:lnTo>
                  <a:pt x="1080138" y="1080942"/>
                </a:lnTo>
                <a:close/>
              </a:path>
              <a:path w="2151380" h="2150745">
                <a:moveTo>
                  <a:pt x="1083949" y="1083482"/>
                </a:moveTo>
                <a:lnTo>
                  <a:pt x="1064894" y="1083482"/>
                </a:lnTo>
                <a:lnTo>
                  <a:pt x="1074422" y="1084117"/>
                </a:lnTo>
                <a:lnTo>
                  <a:pt x="1083949" y="1083482"/>
                </a:lnTo>
                <a:close/>
              </a:path>
              <a:path w="2151380" h="2150745">
                <a:moveTo>
                  <a:pt x="1058547" y="1077132"/>
                </a:moveTo>
                <a:lnTo>
                  <a:pt x="1061086" y="1079672"/>
                </a:lnTo>
                <a:lnTo>
                  <a:pt x="1080138" y="1080942"/>
                </a:lnTo>
                <a:lnTo>
                  <a:pt x="1077596" y="1078402"/>
                </a:lnTo>
                <a:lnTo>
                  <a:pt x="1058547" y="1077132"/>
                </a:lnTo>
                <a:close/>
              </a:path>
              <a:path w="2151380" h="2150745">
                <a:moveTo>
                  <a:pt x="1054738" y="1073322"/>
                </a:moveTo>
                <a:lnTo>
                  <a:pt x="1058547" y="1077132"/>
                </a:lnTo>
                <a:lnTo>
                  <a:pt x="1077596" y="1077132"/>
                </a:lnTo>
                <a:lnTo>
                  <a:pt x="1073785" y="1074592"/>
                </a:lnTo>
                <a:lnTo>
                  <a:pt x="1054738" y="1073322"/>
                </a:lnTo>
                <a:close/>
              </a:path>
              <a:path w="2151380" h="2150745">
                <a:moveTo>
                  <a:pt x="1048391" y="1066972"/>
                </a:moveTo>
                <a:lnTo>
                  <a:pt x="1054738" y="1073322"/>
                </a:lnTo>
                <a:lnTo>
                  <a:pt x="1073785" y="1074592"/>
                </a:lnTo>
                <a:lnTo>
                  <a:pt x="1071244" y="1070782"/>
                </a:lnTo>
                <a:lnTo>
                  <a:pt x="1068703" y="1068242"/>
                </a:lnTo>
                <a:lnTo>
                  <a:pt x="1067432" y="1068242"/>
                </a:lnTo>
                <a:lnTo>
                  <a:pt x="1048391" y="1066972"/>
                </a:lnTo>
                <a:close/>
              </a:path>
              <a:path w="2151380" h="2150745">
                <a:moveTo>
                  <a:pt x="1067432" y="1066972"/>
                </a:moveTo>
                <a:lnTo>
                  <a:pt x="1066161" y="1066972"/>
                </a:lnTo>
                <a:lnTo>
                  <a:pt x="1067432" y="1068242"/>
                </a:lnTo>
                <a:lnTo>
                  <a:pt x="1068703" y="1068242"/>
                </a:lnTo>
                <a:lnTo>
                  <a:pt x="1067432" y="1066972"/>
                </a:lnTo>
                <a:close/>
              </a:path>
              <a:path w="2151380" h="2150745">
                <a:moveTo>
                  <a:pt x="1045852" y="1064432"/>
                </a:moveTo>
                <a:lnTo>
                  <a:pt x="1048391" y="1066972"/>
                </a:lnTo>
                <a:lnTo>
                  <a:pt x="1066161" y="1066972"/>
                </a:lnTo>
                <a:lnTo>
                  <a:pt x="1064891" y="1065702"/>
                </a:lnTo>
                <a:lnTo>
                  <a:pt x="1045852" y="1064432"/>
                </a:lnTo>
                <a:close/>
              </a:path>
              <a:path w="2151380" h="2150745">
                <a:moveTo>
                  <a:pt x="1042044" y="1060622"/>
                </a:moveTo>
                <a:lnTo>
                  <a:pt x="1045852" y="1064432"/>
                </a:lnTo>
                <a:lnTo>
                  <a:pt x="1064891" y="1064432"/>
                </a:lnTo>
                <a:lnTo>
                  <a:pt x="1062350" y="1061892"/>
                </a:lnTo>
                <a:lnTo>
                  <a:pt x="1061079" y="1061892"/>
                </a:lnTo>
                <a:lnTo>
                  <a:pt x="1042044" y="1060622"/>
                </a:lnTo>
                <a:close/>
              </a:path>
              <a:path w="2151380" h="2150745">
                <a:moveTo>
                  <a:pt x="1061079" y="1060622"/>
                </a:moveTo>
                <a:lnTo>
                  <a:pt x="1060232" y="1060622"/>
                </a:lnTo>
                <a:lnTo>
                  <a:pt x="1061079" y="1061892"/>
                </a:lnTo>
                <a:lnTo>
                  <a:pt x="1062350" y="1061892"/>
                </a:lnTo>
                <a:lnTo>
                  <a:pt x="1061079" y="1060622"/>
                </a:lnTo>
                <a:close/>
              </a:path>
              <a:path w="2151380" h="2150745">
                <a:moveTo>
                  <a:pt x="1058538" y="1058082"/>
                </a:moveTo>
                <a:lnTo>
                  <a:pt x="1040695" y="1059273"/>
                </a:lnTo>
                <a:lnTo>
                  <a:pt x="1042044" y="1060622"/>
                </a:lnTo>
                <a:lnTo>
                  <a:pt x="1060232" y="1060622"/>
                </a:lnTo>
                <a:lnTo>
                  <a:pt x="1058538" y="1058082"/>
                </a:lnTo>
                <a:close/>
              </a:path>
              <a:path w="2151380" h="2150745">
                <a:moveTo>
                  <a:pt x="1054727" y="1054272"/>
                </a:moveTo>
                <a:lnTo>
                  <a:pt x="1053536" y="1054352"/>
                </a:lnTo>
                <a:lnTo>
                  <a:pt x="1054727" y="1055542"/>
                </a:lnTo>
                <a:lnTo>
                  <a:pt x="1035697" y="1055542"/>
                </a:lnTo>
                <a:lnTo>
                  <a:pt x="1039505" y="1059352"/>
                </a:lnTo>
                <a:lnTo>
                  <a:pt x="1040695" y="1059273"/>
                </a:lnTo>
                <a:lnTo>
                  <a:pt x="1039505" y="1058082"/>
                </a:lnTo>
                <a:lnTo>
                  <a:pt x="1058538" y="1058082"/>
                </a:lnTo>
                <a:lnTo>
                  <a:pt x="1054727" y="1054272"/>
                </a:lnTo>
                <a:close/>
              </a:path>
              <a:path w="2151380" h="2150745">
                <a:moveTo>
                  <a:pt x="1052185" y="1053002"/>
                </a:moveTo>
                <a:lnTo>
                  <a:pt x="1033158" y="1053002"/>
                </a:lnTo>
                <a:lnTo>
                  <a:pt x="1035697" y="1055542"/>
                </a:lnTo>
                <a:lnTo>
                  <a:pt x="1053536" y="1054352"/>
                </a:lnTo>
                <a:lnTo>
                  <a:pt x="1052185" y="1053002"/>
                </a:lnTo>
                <a:close/>
              </a:path>
              <a:path w="2151380" h="2150745">
                <a:moveTo>
                  <a:pt x="1026810" y="1045382"/>
                </a:moveTo>
                <a:lnTo>
                  <a:pt x="1029349" y="1049192"/>
                </a:lnTo>
                <a:lnTo>
                  <a:pt x="1033158" y="1053002"/>
                </a:lnTo>
                <a:lnTo>
                  <a:pt x="1052185" y="1051732"/>
                </a:lnTo>
                <a:lnTo>
                  <a:pt x="1048374" y="1049192"/>
                </a:lnTo>
                <a:lnTo>
                  <a:pt x="1045833" y="1046652"/>
                </a:lnTo>
                <a:lnTo>
                  <a:pt x="1026810" y="1045382"/>
                </a:lnTo>
                <a:close/>
              </a:path>
              <a:path w="2151380" h="2150745">
                <a:moveTo>
                  <a:pt x="1042021" y="1042842"/>
                </a:moveTo>
                <a:lnTo>
                  <a:pt x="1023002" y="1042842"/>
                </a:lnTo>
                <a:lnTo>
                  <a:pt x="1026810" y="1045382"/>
                </a:lnTo>
                <a:lnTo>
                  <a:pt x="1045833" y="1045382"/>
                </a:lnTo>
                <a:lnTo>
                  <a:pt x="1042021" y="1042842"/>
                </a:lnTo>
                <a:close/>
              </a:path>
              <a:path w="2151380" h="2150745">
                <a:moveTo>
                  <a:pt x="1039480" y="1039032"/>
                </a:moveTo>
                <a:lnTo>
                  <a:pt x="1020463" y="1040302"/>
                </a:lnTo>
                <a:lnTo>
                  <a:pt x="1023002" y="1041572"/>
                </a:lnTo>
                <a:lnTo>
                  <a:pt x="1042021" y="1042842"/>
                </a:lnTo>
                <a:lnTo>
                  <a:pt x="1039480" y="1039032"/>
                </a:lnTo>
                <a:close/>
              </a:path>
              <a:path w="2151380" h="2150745">
                <a:moveTo>
                  <a:pt x="1035668" y="1036492"/>
                </a:moveTo>
                <a:lnTo>
                  <a:pt x="1016655" y="1036492"/>
                </a:lnTo>
                <a:lnTo>
                  <a:pt x="1020463" y="1040302"/>
                </a:lnTo>
                <a:lnTo>
                  <a:pt x="1039480" y="1039032"/>
                </a:lnTo>
                <a:lnTo>
                  <a:pt x="1035668" y="1036492"/>
                </a:lnTo>
                <a:close/>
              </a:path>
              <a:path w="2151380" h="2150745">
                <a:moveTo>
                  <a:pt x="1014116" y="1032682"/>
                </a:moveTo>
                <a:lnTo>
                  <a:pt x="1016655" y="1035222"/>
                </a:lnTo>
                <a:lnTo>
                  <a:pt x="1035668" y="1036492"/>
                </a:lnTo>
                <a:lnTo>
                  <a:pt x="1033127" y="1033952"/>
                </a:lnTo>
                <a:lnTo>
                  <a:pt x="1014116" y="1032682"/>
                </a:lnTo>
                <a:close/>
              </a:path>
              <a:path w="2151380" h="2150745">
                <a:moveTo>
                  <a:pt x="1029316" y="1030142"/>
                </a:moveTo>
                <a:lnTo>
                  <a:pt x="1010307" y="1030142"/>
                </a:lnTo>
                <a:lnTo>
                  <a:pt x="1014116" y="1032682"/>
                </a:lnTo>
                <a:lnTo>
                  <a:pt x="1033127" y="1032682"/>
                </a:lnTo>
                <a:lnTo>
                  <a:pt x="1029316" y="1030142"/>
                </a:lnTo>
                <a:close/>
              </a:path>
              <a:path w="2151380" h="2150745">
                <a:moveTo>
                  <a:pt x="1022963" y="1022522"/>
                </a:moveTo>
                <a:lnTo>
                  <a:pt x="1022152" y="1022577"/>
                </a:lnTo>
                <a:lnTo>
                  <a:pt x="1022963" y="1023792"/>
                </a:lnTo>
                <a:lnTo>
                  <a:pt x="1003960" y="1023792"/>
                </a:lnTo>
                <a:lnTo>
                  <a:pt x="1007769" y="1026332"/>
                </a:lnTo>
                <a:lnTo>
                  <a:pt x="1010307" y="1028872"/>
                </a:lnTo>
                <a:lnTo>
                  <a:pt x="1029316" y="1030142"/>
                </a:lnTo>
                <a:lnTo>
                  <a:pt x="1026775" y="1026332"/>
                </a:lnTo>
                <a:lnTo>
                  <a:pt x="1024233" y="1023792"/>
                </a:lnTo>
                <a:lnTo>
                  <a:pt x="1022963" y="1023792"/>
                </a:lnTo>
                <a:lnTo>
                  <a:pt x="1013462" y="1023157"/>
                </a:lnTo>
                <a:lnTo>
                  <a:pt x="1023598" y="1023157"/>
                </a:lnTo>
                <a:lnTo>
                  <a:pt x="1022963" y="1022522"/>
                </a:lnTo>
                <a:close/>
              </a:path>
              <a:path w="2151380" h="2150745">
                <a:moveTo>
                  <a:pt x="1020422" y="1019982"/>
                </a:moveTo>
                <a:lnTo>
                  <a:pt x="1002611" y="1021173"/>
                </a:lnTo>
                <a:lnTo>
                  <a:pt x="1003960" y="1022522"/>
                </a:lnTo>
                <a:lnTo>
                  <a:pt x="1013462" y="1023157"/>
                </a:lnTo>
                <a:lnTo>
                  <a:pt x="1022152" y="1022577"/>
                </a:lnTo>
                <a:lnTo>
                  <a:pt x="1020422" y="1019982"/>
                </a:lnTo>
                <a:close/>
              </a:path>
              <a:path w="2151380" h="2150745">
                <a:moveTo>
                  <a:pt x="997613" y="1016172"/>
                </a:moveTo>
                <a:lnTo>
                  <a:pt x="1001421" y="1021252"/>
                </a:lnTo>
                <a:lnTo>
                  <a:pt x="1002611" y="1021173"/>
                </a:lnTo>
                <a:lnTo>
                  <a:pt x="1001421" y="1019982"/>
                </a:lnTo>
                <a:lnTo>
                  <a:pt x="1020422" y="1019982"/>
                </a:lnTo>
                <a:lnTo>
                  <a:pt x="1017881" y="1017442"/>
                </a:lnTo>
                <a:lnTo>
                  <a:pt x="1016610" y="1017442"/>
                </a:lnTo>
                <a:lnTo>
                  <a:pt x="997613" y="1016172"/>
                </a:lnTo>
                <a:close/>
              </a:path>
              <a:path w="2151380" h="2150745">
                <a:moveTo>
                  <a:pt x="1016610" y="1016172"/>
                </a:moveTo>
                <a:lnTo>
                  <a:pt x="1015763" y="1016172"/>
                </a:lnTo>
                <a:lnTo>
                  <a:pt x="1016610" y="1017442"/>
                </a:lnTo>
                <a:lnTo>
                  <a:pt x="1017881" y="1017442"/>
                </a:lnTo>
                <a:lnTo>
                  <a:pt x="1016610" y="1016172"/>
                </a:lnTo>
                <a:close/>
              </a:path>
              <a:path w="2151380" h="2150745">
                <a:moveTo>
                  <a:pt x="1003905" y="1004742"/>
                </a:moveTo>
                <a:lnTo>
                  <a:pt x="984918" y="1004742"/>
                </a:lnTo>
                <a:lnTo>
                  <a:pt x="988727" y="1007282"/>
                </a:lnTo>
                <a:lnTo>
                  <a:pt x="997613" y="1016172"/>
                </a:lnTo>
                <a:lnTo>
                  <a:pt x="1015763" y="1016172"/>
                </a:lnTo>
                <a:lnTo>
                  <a:pt x="1014069" y="1013632"/>
                </a:lnTo>
                <a:lnTo>
                  <a:pt x="1007716" y="1007282"/>
                </a:lnTo>
                <a:lnTo>
                  <a:pt x="1003905" y="1004742"/>
                </a:lnTo>
                <a:close/>
              </a:path>
              <a:path w="2151380" h="2150745">
                <a:moveTo>
                  <a:pt x="982380" y="1000932"/>
                </a:moveTo>
                <a:lnTo>
                  <a:pt x="984918" y="1003472"/>
                </a:lnTo>
                <a:lnTo>
                  <a:pt x="1003905" y="1004742"/>
                </a:lnTo>
                <a:lnTo>
                  <a:pt x="1001364" y="1002202"/>
                </a:lnTo>
                <a:lnTo>
                  <a:pt x="982380" y="1000932"/>
                </a:lnTo>
                <a:close/>
              </a:path>
              <a:path w="2151380" h="2150745">
                <a:moveTo>
                  <a:pt x="997552" y="998392"/>
                </a:moveTo>
                <a:lnTo>
                  <a:pt x="978571" y="998392"/>
                </a:lnTo>
                <a:lnTo>
                  <a:pt x="982380" y="1000932"/>
                </a:lnTo>
                <a:lnTo>
                  <a:pt x="1001364" y="1000932"/>
                </a:lnTo>
                <a:lnTo>
                  <a:pt x="997552" y="998392"/>
                </a:lnTo>
                <a:close/>
              </a:path>
              <a:path w="2151380" h="2150745">
                <a:moveTo>
                  <a:pt x="991199" y="990772"/>
                </a:moveTo>
                <a:lnTo>
                  <a:pt x="972224" y="990772"/>
                </a:lnTo>
                <a:lnTo>
                  <a:pt x="978571" y="997122"/>
                </a:lnTo>
                <a:lnTo>
                  <a:pt x="997552" y="998392"/>
                </a:lnTo>
                <a:lnTo>
                  <a:pt x="995011" y="994582"/>
                </a:lnTo>
                <a:lnTo>
                  <a:pt x="991199" y="990772"/>
                </a:lnTo>
                <a:close/>
              </a:path>
              <a:path w="2151380" h="2150745">
                <a:moveTo>
                  <a:pt x="1156370" y="1155872"/>
                </a:moveTo>
                <a:lnTo>
                  <a:pt x="1137253" y="1155872"/>
                </a:lnTo>
                <a:lnTo>
                  <a:pt x="1251504" y="1270172"/>
                </a:lnTo>
                <a:lnTo>
                  <a:pt x="1270720" y="1270172"/>
                </a:lnTo>
                <a:lnTo>
                  <a:pt x="1156370" y="1155872"/>
                </a:lnTo>
                <a:close/>
              </a:path>
              <a:path w="2151380" h="2150745">
                <a:moveTo>
                  <a:pt x="1270720" y="1270172"/>
                </a:moveTo>
                <a:lnTo>
                  <a:pt x="1251504" y="1270172"/>
                </a:lnTo>
                <a:lnTo>
                  <a:pt x="1255312" y="1273982"/>
                </a:lnTo>
                <a:lnTo>
                  <a:pt x="1274531" y="1273982"/>
                </a:lnTo>
                <a:lnTo>
                  <a:pt x="1270720" y="1270172"/>
                </a:lnTo>
                <a:close/>
              </a:path>
              <a:path w="2151380" h="2150745">
                <a:moveTo>
                  <a:pt x="1274531" y="1273982"/>
                </a:moveTo>
                <a:lnTo>
                  <a:pt x="1255312" y="1273982"/>
                </a:lnTo>
                <a:lnTo>
                  <a:pt x="1264198" y="1282872"/>
                </a:lnTo>
                <a:lnTo>
                  <a:pt x="1283425" y="1282872"/>
                </a:lnTo>
                <a:lnTo>
                  <a:pt x="1274531" y="1273982"/>
                </a:lnTo>
                <a:close/>
              </a:path>
              <a:path w="2151380" h="2150745">
                <a:moveTo>
                  <a:pt x="1283425" y="1282872"/>
                </a:moveTo>
                <a:lnTo>
                  <a:pt x="1264198" y="1282872"/>
                </a:lnTo>
                <a:lnTo>
                  <a:pt x="1270545" y="1289222"/>
                </a:lnTo>
                <a:lnTo>
                  <a:pt x="1289778" y="1289222"/>
                </a:lnTo>
                <a:lnTo>
                  <a:pt x="1283425" y="1282872"/>
                </a:lnTo>
                <a:close/>
              </a:path>
              <a:path w="2151380" h="2150745">
                <a:moveTo>
                  <a:pt x="1289778" y="1289222"/>
                </a:moveTo>
                <a:lnTo>
                  <a:pt x="1270545" y="1289222"/>
                </a:lnTo>
                <a:lnTo>
                  <a:pt x="1276893" y="1295572"/>
                </a:lnTo>
                <a:lnTo>
                  <a:pt x="1296131" y="1295572"/>
                </a:lnTo>
                <a:lnTo>
                  <a:pt x="1289778" y="1289222"/>
                </a:lnTo>
                <a:close/>
              </a:path>
              <a:path w="2151380" h="2150745">
                <a:moveTo>
                  <a:pt x="1296131" y="1295572"/>
                </a:moveTo>
                <a:lnTo>
                  <a:pt x="1276893" y="1295572"/>
                </a:lnTo>
                <a:lnTo>
                  <a:pt x="1283240" y="1301922"/>
                </a:lnTo>
                <a:lnTo>
                  <a:pt x="1302483" y="1301922"/>
                </a:lnTo>
                <a:lnTo>
                  <a:pt x="1296131" y="1295572"/>
                </a:lnTo>
                <a:close/>
              </a:path>
              <a:path w="2151380" h="2150745">
                <a:moveTo>
                  <a:pt x="1302483" y="1301922"/>
                </a:moveTo>
                <a:lnTo>
                  <a:pt x="1283240" y="1301922"/>
                </a:lnTo>
                <a:lnTo>
                  <a:pt x="1302282" y="1320972"/>
                </a:lnTo>
                <a:lnTo>
                  <a:pt x="1321541" y="1320972"/>
                </a:lnTo>
                <a:lnTo>
                  <a:pt x="1302483" y="1301922"/>
                </a:lnTo>
                <a:close/>
              </a:path>
              <a:path w="2151380" h="2150745">
                <a:moveTo>
                  <a:pt x="1321541" y="1320972"/>
                </a:moveTo>
                <a:lnTo>
                  <a:pt x="1302282" y="1320972"/>
                </a:lnTo>
                <a:lnTo>
                  <a:pt x="1314976" y="1333672"/>
                </a:lnTo>
                <a:lnTo>
                  <a:pt x="1334247" y="1333672"/>
                </a:lnTo>
                <a:lnTo>
                  <a:pt x="1321541" y="1320972"/>
                </a:lnTo>
                <a:close/>
              </a:path>
              <a:path w="2151380" h="2150745">
                <a:moveTo>
                  <a:pt x="1334247" y="1333672"/>
                </a:moveTo>
                <a:lnTo>
                  <a:pt x="1314976" y="1333672"/>
                </a:lnTo>
                <a:lnTo>
                  <a:pt x="1321323" y="1340022"/>
                </a:lnTo>
                <a:lnTo>
                  <a:pt x="1340600" y="1340022"/>
                </a:lnTo>
                <a:lnTo>
                  <a:pt x="1334247" y="1333672"/>
                </a:lnTo>
                <a:close/>
              </a:path>
              <a:path w="2151380" h="2150745">
                <a:moveTo>
                  <a:pt x="1951733" y="1950892"/>
                </a:moveTo>
                <a:lnTo>
                  <a:pt x="1931930" y="1950892"/>
                </a:lnTo>
                <a:lnTo>
                  <a:pt x="2080456" y="2099482"/>
                </a:lnTo>
                <a:lnTo>
                  <a:pt x="2100387" y="2099482"/>
                </a:lnTo>
                <a:lnTo>
                  <a:pt x="1951733" y="1950892"/>
                </a:lnTo>
                <a:close/>
              </a:path>
              <a:path w="2151380" h="2150745">
                <a:moveTo>
                  <a:pt x="1949192" y="1948352"/>
                </a:moveTo>
                <a:lnTo>
                  <a:pt x="1929391" y="1948352"/>
                </a:lnTo>
                <a:lnTo>
                  <a:pt x="1930661" y="1949622"/>
                </a:lnTo>
                <a:lnTo>
                  <a:pt x="1950462" y="1949622"/>
                </a:lnTo>
                <a:lnTo>
                  <a:pt x="1949192" y="1948352"/>
                </a:lnTo>
                <a:close/>
              </a:path>
              <a:path w="2151380" h="2150745">
                <a:moveTo>
                  <a:pt x="1945380" y="1944542"/>
                </a:moveTo>
                <a:lnTo>
                  <a:pt x="1925583" y="1944542"/>
                </a:lnTo>
                <a:lnTo>
                  <a:pt x="1928122" y="1947082"/>
                </a:lnTo>
                <a:lnTo>
                  <a:pt x="1947921" y="1947082"/>
                </a:lnTo>
                <a:lnTo>
                  <a:pt x="1945380" y="1944542"/>
                </a:lnTo>
                <a:close/>
              </a:path>
              <a:path w="2151380" h="2150745">
                <a:moveTo>
                  <a:pt x="1942839" y="1942002"/>
                </a:moveTo>
                <a:lnTo>
                  <a:pt x="1923044" y="1942002"/>
                </a:lnTo>
                <a:lnTo>
                  <a:pt x="1924314" y="1943272"/>
                </a:lnTo>
                <a:lnTo>
                  <a:pt x="1944110" y="1943272"/>
                </a:lnTo>
                <a:lnTo>
                  <a:pt x="1942839" y="1942002"/>
                </a:lnTo>
                <a:close/>
              </a:path>
              <a:path w="2151380" h="2150745">
                <a:moveTo>
                  <a:pt x="1939027" y="1938192"/>
                </a:moveTo>
                <a:lnTo>
                  <a:pt x="1919236" y="1938192"/>
                </a:lnTo>
                <a:lnTo>
                  <a:pt x="1921775" y="1940732"/>
                </a:lnTo>
                <a:lnTo>
                  <a:pt x="1941568" y="1940732"/>
                </a:lnTo>
                <a:lnTo>
                  <a:pt x="1939027" y="1938192"/>
                </a:lnTo>
                <a:close/>
              </a:path>
              <a:path w="2151380" h="2150745">
                <a:moveTo>
                  <a:pt x="1936486" y="1935652"/>
                </a:moveTo>
                <a:lnTo>
                  <a:pt x="1916697" y="1935652"/>
                </a:lnTo>
                <a:lnTo>
                  <a:pt x="1917966" y="1936922"/>
                </a:lnTo>
                <a:lnTo>
                  <a:pt x="1937757" y="1936922"/>
                </a:lnTo>
                <a:lnTo>
                  <a:pt x="1936486" y="1935652"/>
                </a:lnTo>
                <a:close/>
              </a:path>
              <a:path w="2151380" h="2150745">
                <a:moveTo>
                  <a:pt x="1932675" y="1931842"/>
                </a:moveTo>
                <a:lnTo>
                  <a:pt x="1912889" y="1931842"/>
                </a:lnTo>
                <a:lnTo>
                  <a:pt x="1915428" y="1934382"/>
                </a:lnTo>
                <a:lnTo>
                  <a:pt x="1935216" y="1934382"/>
                </a:lnTo>
                <a:lnTo>
                  <a:pt x="1932675" y="1931842"/>
                </a:lnTo>
                <a:close/>
              </a:path>
              <a:path w="2151380" h="2150745">
                <a:moveTo>
                  <a:pt x="1930134" y="1929302"/>
                </a:moveTo>
                <a:lnTo>
                  <a:pt x="1910350" y="1929302"/>
                </a:lnTo>
                <a:lnTo>
                  <a:pt x="1911619" y="1930572"/>
                </a:lnTo>
                <a:lnTo>
                  <a:pt x="1931404" y="1930572"/>
                </a:lnTo>
                <a:lnTo>
                  <a:pt x="1930134" y="1929302"/>
                </a:lnTo>
                <a:close/>
              </a:path>
              <a:path w="2151380" h="2150745">
                <a:moveTo>
                  <a:pt x="1926322" y="1925492"/>
                </a:moveTo>
                <a:lnTo>
                  <a:pt x="1906541" y="1925492"/>
                </a:lnTo>
                <a:lnTo>
                  <a:pt x="1909080" y="1928032"/>
                </a:lnTo>
                <a:lnTo>
                  <a:pt x="1928863" y="1928032"/>
                </a:lnTo>
                <a:lnTo>
                  <a:pt x="1926322" y="1925492"/>
                </a:lnTo>
                <a:close/>
              </a:path>
              <a:path w="2151380" h="2150745">
                <a:moveTo>
                  <a:pt x="1923781" y="1922952"/>
                </a:moveTo>
                <a:lnTo>
                  <a:pt x="1904002" y="1922952"/>
                </a:lnTo>
                <a:lnTo>
                  <a:pt x="1905272" y="1924222"/>
                </a:lnTo>
                <a:lnTo>
                  <a:pt x="1925051" y="1924222"/>
                </a:lnTo>
                <a:lnTo>
                  <a:pt x="1923781" y="1922952"/>
                </a:lnTo>
                <a:close/>
              </a:path>
              <a:path w="2151380" h="2150745">
                <a:moveTo>
                  <a:pt x="1919969" y="1919142"/>
                </a:moveTo>
                <a:lnTo>
                  <a:pt x="1900194" y="1919142"/>
                </a:lnTo>
                <a:lnTo>
                  <a:pt x="1902733" y="1921682"/>
                </a:lnTo>
                <a:lnTo>
                  <a:pt x="1922510" y="1921682"/>
                </a:lnTo>
                <a:lnTo>
                  <a:pt x="1919969" y="1919142"/>
                </a:lnTo>
                <a:close/>
              </a:path>
              <a:path w="2151380" h="2150745">
                <a:moveTo>
                  <a:pt x="1917428" y="1916602"/>
                </a:moveTo>
                <a:lnTo>
                  <a:pt x="1897655" y="1916602"/>
                </a:lnTo>
                <a:lnTo>
                  <a:pt x="1898925" y="1917872"/>
                </a:lnTo>
                <a:lnTo>
                  <a:pt x="1918699" y="1917872"/>
                </a:lnTo>
                <a:lnTo>
                  <a:pt x="1917428" y="1916602"/>
                </a:lnTo>
                <a:close/>
              </a:path>
              <a:path w="2151380" h="2150745">
                <a:moveTo>
                  <a:pt x="1913616" y="1912792"/>
                </a:moveTo>
                <a:lnTo>
                  <a:pt x="1893847" y="1912792"/>
                </a:lnTo>
                <a:lnTo>
                  <a:pt x="1896386" y="1915332"/>
                </a:lnTo>
                <a:lnTo>
                  <a:pt x="1916158" y="1915332"/>
                </a:lnTo>
                <a:lnTo>
                  <a:pt x="1913616" y="1912792"/>
                </a:lnTo>
                <a:close/>
              </a:path>
              <a:path w="2151380" h="2150745">
                <a:moveTo>
                  <a:pt x="1911075" y="1910252"/>
                </a:moveTo>
                <a:lnTo>
                  <a:pt x="1891308" y="1910252"/>
                </a:lnTo>
                <a:lnTo>
                  <a:pt x="1892577" y="1911522"/>
                </a:lnTo>
                <a:lnTo>
                  <a:pt x="1912346" y="1911522"/>
                </a:lnTo>
                <a:lnTo>
                  <a:pt x="1911075" y="1910252"/>
                </a:lnTo>
                <a:close/>
              </a:path>
              <a:path w="2151380" h="2150745">
                <a:moveTo>
                  <a:pt x="1907264" y="1906442"/>
                </a:moveTo>
                <a:lnTo>
                  <a:pt x="1887500" y="1906442"/>
                </a:lnTo>
                <a:lnTo>
                  <a:pt x="1890038" y="1908982"/>
                </a:lnTo>
                <a:lnTo>
                  <a:pt x="1909805" y="1908982"/>
                </a:lnTo>
                <a:lnTo>
                  <a:pt x="1907264" y="1906442"/>
                </a:lnTo>
                <a:close/>
              </a:path>
              <a:path w="2151380" h="2150745">
                <a:moveTo>
                  <a:pt x="1904723" y="1903902"/>
                </a:moveTo>
                <a:lnTo>
                  <a:pt x="1884961" y="1903902"/>
                </a:lnTo>
                <a:lnTo>
                  <a:pt x="1886230" y="1905172"/>
                </a:lnTo>
                <a:lnTo>
                  <a:pt x="1905993" y="1905172"/>
                </a:lnTo>
                <a:lnTo>
                  <a:pt x="1904723" y="1903902"/>
                </a:lnTo>
                <a:close/>
              </a:path>
              <a:path w="2151380" h="2150745">
                <a:moveTo>
                  <a:pt x="1900911" y="1900092"/>
                </a:moveTo>
                <a:lnTo>
                  <a:pt x="1881152" y="1900092"/>
                </a:lnTo>
                <a:lnTo>
                  <a:pt x="1883691" y="1902632"/>
                </a:lnTo>
                <a:lnTo>
                  <a:pt x="1903452" y="1902632"/>
                </a:lnTo>
                <a:lnTo>
                  <a:pt x="1900911" y="1900092"/>
                </a:lnTo>
                <a:close/>
              </a:path>
              <a:path w="2151380" h="2150745">
                <a:moveTo>
                  <a:pt x="1898370" y="1897552"/>
                </a:moveTo>
                <a:lnTo>
                  <a:pt x="1878613" y="1897552"/>
                </a:lnTo>
                <a:lnTo>
                  <a:pt x="1879883" y="1898822"/>
                </a:lnTo>
                <a:lnTo>
                  <a:pt x="1899640" y="1898822"/>
                </a:lnTo>
                <a:lnTo>
                  <a:pt x="1898370" y="1897552"/>
                </a:lnTo>
                <a:close/>
              </a:path>
              <a:path w="2151380" h="2150745">
                <a:moveTo>
                  <a:pt x="1894558" y="1893742"/>
                </a:moveTo>
                <a:lnTo>
                  <a:pt x="1874805" y="1893742"/>
                </a:lnTo>
                <a:lnTo>
                  <a:pt x="1877344" y="1896282"/>
                </a:lnTo>
                <a:lnTo>
                  <a:pt x="1897099" y="1896282"/>
                </a:lnTo>
                <a:lnTo>
                  <a:pt x="1894558" y="1893742"/>
                </a:lnTo>
                <a:close/>
              </a:path>
              <a:path w="2151380" h="2150745">
                <a:moveTo>
                  <a:pt x="1892017" y="1891202"/>
                </a:moveTo>
                <a:lnTo>
                  <a:pt x="1872266" y="1891202"/>
                </a:lnTo>
                <a:lnTo>
                  <a:pt x="1873536" y="1892472"/>
                </a:lnTo>
                <a:lnTo>
                  <a:pt x="1893288" y="1892472"/>
                </a:lnTo>
                <a:lnTo>
                  <a:pt x="1892017" y="1891202"/>
                </a:lnTo>
                <a:close/>
              </a:path>
              <a:path w="2151380" h="2150745">
                <a:moveTo>
                  <a:pt x="1888206" y="1887392"/>
                </a:moveTo>
                <a:lnTo>
                  <a:pt x="1868458" y="1887392"/>
                </a:lnTo>
                <a:lnTo>
                  <a:pt x="1870997" y="1889932"/>
                </a:lnTo>
                <a:lnTo>
                  <a:pt x="1890747" y="1889932"/>
                </a:lnTo>
                <a:lnTo>
                  <a:pt x="1888206" y="1887392"/>
                </a:lnTo>
                <a:close/>
              </a:path>
              <a:path w="2151380" h="2150745">
                <a:moveTo>
                  <a:pt x="1885664" y="1884852"/>
                </a:moveTo>
                <a:lnTo>
                  <a:pt x="1865919" y="1884852"/>
                </a:lnTo>
                <a:lnTo>
                  <a:pt x="1867188" y="1886122"/>
                </a:lnTo>
                <a:lnTo>
                  <a:pt x="1886935" y="1886122"/>
                </a:lnTo>
                <a:lnTo>
                  <a:pt x="1885664" y="1884852"/>
                </a:lnTo>
                <a:close/>
              </a:path>
              <a:path w="2151380" h="2150745">
                <a:moveTo>
                  <a:pt x="1881853" y="1881042"/>
                </a:moveTo>
                <a:lnTo>
                  <a:pt x="1862110" y="1881042"/>
                </a:lnTo>
                <a:lnTo>
                  <a:pt x="1864649" y="1883582"/>
                </a:lnTo>
                <a:lnTo>
                  <a:pt x="1884394" y="1883582"/>
                </a:lnTo>
                <a:lnTo>
                  <a:pt x="1881853" y="1881042"/>
                </a:lnTo>
                <a:close/>
              </a:path>
              <a:path w="2151380" h="2150745">
                <a:moveTo>
                  <a:pt x="1879312" y="1878502"/>
                </a:moveTo>
                <a:lnTo>
                  <a:pt x="1859572" y="1878502"/>
                </a:lnTo>
                <a:lnTo>
                  <a:pt x="1860841" y="1879772"/>
                </a:lnTo>
                <a:lnTo>
                  <a:pt x="1880582" y="1879772"/>
                </a:lnTo>
                <a:lnTo>
                  <a:pt x="1879312" y="1878502"/>
                </a:lnTo>
                <a:close/>
              </a:path>
              <a:path w="2151380" h="2150745">
                <a:moveTo>
                  <a:pt x="1875500" y="1874692"/>
                </a:moveTo>
                <a:lnTo>
                  <a:pt x="1855763" y="1874692"/>
                </a:lnTo>
                <a:lnTo>
                  <a:pt x="1858302" y="1877232"/>
                </a:lnTo>
                <a:lnTo>
                  <a:pt x="1878041" y="1877232"/>
                </a:lnTo>
                <a:lnTo>
                  <a:pt x="1875500" y="1874692"/>
                </a:lnTo>
                <a:close/>
              </a:path>
              <a:path w="2151380" h="2150745">
                <a:moveTo>
                  <a:pt x="1872959" y="1872152"/>
                </a:moveTo>
                <a:lnTo>
                  <a:pt x="1853224" y="1872152"/>
                </a:lnTo>
                <a:lnTo>
                  <a:pt x="1854494" y="1873422"/>
                </a:lnTo>
                <a:lnTo>
                  <a:pt x="1874229" y="1873422"/>
                </a:lnTo>
                <a:lnTo>
                  <a:pt x="1872959" y="1872152"/>
                </a:lnTo>
                <a:close/>
              </a:path>
              <a:path w="2151380" h="2150745">
                <a:moveTo>
                  <a:pt x="1869147" y="1868342"/>
                </a:moveTo>
                <a:lnTo>
                  <a:pt x="1849416" y="1868342"/>
                </a:lnTo>
                <a:lnTo>
                  <a:pt x="1851955" y="1870882"/>
                </a:lnTo>
                <a:lnTo>
                  <a:pt x="1871688" y="1870882"/>
                </a:lnTo>
                <a:lnTo>
                  <a:pt x="1869147" y="1868342"/>
                </a:lnTo>
                <a:close/>
              </a:path>
              <a:path w="2151380" h="2150745">
                <a:moveTo>
                  <a:pt x="1866606" y="1865802"/>
                </a:moveTo>
                <a:lnTo>
                  <a:pt x="1846877" y="1865802"/>
                </a:lnTo>
                <a:lnTo>
                  <a:pt x="1848146" y="1867072"/>
                </a:lnTo>
                <a:lnTo>
                  <a:pt x="1867877" y="1867072"/>
                </a:lnTo>
                <a:lnTo>
                  <a:pt x="1866606" y="1865802"/>
                </a:lnTo>
                <a:close/>
              </a:path>
              <a:path w="2151380" h="2150745">
                <a:moveTo>
                  <a:pt x="1862795" y="1861992"/>
                </a:moveTo>
                <a:lnTo>
                  <a:pt x="1843069" y="1861992"/>
                </a:lnTo>
                <a:lnTo>
                  <a:pt x="1845608" y="1864532"/>
                </a:lnTo>
                <a:lnTo>
                  <a:pt x="1865336" y="1864532"/>
                </a:lnTo>
                <a:lnTo>
                  <a:pt x="1862795" y="1861992"/>
                </a:lnTo>
                <a:close/>
              </a:path>
              <a:path w="2151380" h="2150745">
                <a:moveTo>
                  <a:pt x="1860253" y="1859452"/>
                </a:moveTo>
                <a:lnTo>
                  <a:pt x="1840530" y="1859452"/>
                </a:lnTo>
                <a:lnTo>
                  <a:pt x="1841799" y="1860722"/>
                </a:lnTo>
                <a:lnTo>
                  <a:pt x="1861524" y="1860722"/>
                </a:lnTo>
                <a:lnTo>
                  <a:pt x="1860253" y="1859452"/>
                </a:lnTo>
                <a:close/>
              </a:path>
              <a:path w="2151380" h="2150745">
                <a:moveTo>
                  <a:pt x="1853901" y="1853102"/>
                </a:moveTo>
                <a:lnTo>
                  <a:pt x="1834183" y="1853102"/>
                </a:lnTo>
                <a:lnTo>
                  <a:pt x="1839260" y="1858182"/>
                </a:lnTo>
                <a:lnTo>
                  <a:pt x="1858983" y="1858182"/>
                </a:lnTo>
                <a:lnTo>
                  <a:pt x="1853901" y="1853102"/>
                </a:lnTo>
                <a:close/>
              </a:path>
              <a:path w="2151380" h="2150745">
                <a:moveTo>
                  <a:pt x="1850089" y="1849292"/>
                </a:moveTo>
                <a:lnTo>
                  <a:pt x="1830374" y="1849292"/>
                </a:lnTo>
                <a:lnTo>
                  <a:pt x="1832913" y="1851832"/>
                </a:lnTo>
                <a:lnTo>
                  <a:pt x="1852630" y="1851832"/>
                </a:lnTo>
                <a:lnTo>
                  <a:pt x="1850089" y="1849292"/>
                </a:lnTo>
                <a:close/>
              </a:path>
              <a:path w="2151380" h="2150745">
                <a:moveTo>
                  <a:pt x="1847548" y="1846752"/>
                </a:moveTo>
                <a:lnTo>
                  <a:pt x="1827835" y="1846752"/>
                </a:lnTo>
                <a:lnTo>
                  <a:pt x="1829105" y="1848022"/>
                </a:lnTo>
                <a:lnTo>
                  <a:pt x="1848819" y="1848022"/>
                </a:lnTo>
                <a:lnTo>
                  <a:pt x="1847548" y="1846752"/>
                </a:lnTo>
                <a:close/>
              </a:path>
              <a:path w="2151380" h="2150745">
                <a:moveTo>
                  <a:pt x="1843736" y="1842942"/>
                </a:moveTo>
                <a:lnTo>
                  <a:pt x="1824027" y="1842942"/>
                </a:lnTo>
                <a:lnTo>
                  <a:pt x="1826566" y="1845482"/>
                </a:lnTo>
                <a:lnTo>
                  <a:pt x="1846277" y="1845482"/>
                </a:lnTo>
                <a:lnTo>
                  <a:pt x="1843736" y="1842942"/>
                </a:lnTo>
                <a:close/>
              </a:path>
              <a:path w="2151380" h="2150745">
                <a:moveTo>
                  <a:pt x="1841195" y="1840402"/>
                </a:moveTo>
                <a:lnTo>
                  <a:pt x="1821488" y="1840402"/>
                </a:lnTo>
                <a:lnTo>
                  <a:pt x="1822757" y="1841672"/>
                </a:lnTo>
                <a:lnTo>
                  <a:pt x="1842466" y="1841672"/>
                </a:lnTo>
                <a:lnTo>
                  <a:pt x="1841195" y="1840402"/>
                </a:lnTo>
                <a:close/>
              </a:path>
              <a:path w="2151380" h="2150745">
                <a:moveTo>
                  <a:pt x="1837384" y="1836592"/>
                </a:moveTo>
                <a:lnTo>
                  <a:pt x="1817680" y="1836592"/>
                </a:lnTo>
                <a:lnTo>
                  <a:pt x="1820219" y="1839132"/>
                </a:lnTo>
                <a:lnTo>
                  <a:pt x="1839925" y="1839132"/>
                </a:lnTo>
                <a:lnTo>
                  <a:pt x="1837384" y="1836592"/>
                </a:lnTo>
                <a:close/>
              </a:path>
              <a:path w="2151380" h="2150745">
                <a:moveTo>
                  <a:pt x="1834843" y="1834052"/>
                </a:moveTo>
                <a:lnTo>
                  <a:pt x="1815141" y="1834052"/>
                </a:lnTo>
                <a:lnTo>
                  <a:pt x="1816410" y="1835322"/>
                </a:lnTo>
                <a:lnTo>
                  <a:pt x="1836113" y="1835322"/>
                </a:lnTo>
                <a:lnTo>
                  <a:pt x="1834843" y="1834052"/>
                </a:lnTo>
                <a:close/>
              </a:path>
              <a:path w="2151380" h="2150745">
                <a:moveTo>
                  <a:pt x="1831031" y="1830242"/>
                </a:moveTo>
                <a:lnTo>
                  <a:pt x="1811332" y="1830242"/>
                </a:lnTo>
                <a:lnTo>
                  <a:pt x="1813871" y="1832782"/>
                </a:lnTo>
                <a:lnTo>
                  <a:pt x="1833572" y="1832782"/>
                </a:lnTo>
                <a:lnTo>
                  <a:pt x="1831031" y="1830242"/>
                </a:lnTo>
                <a:close/>
              </a:path>
              <a:path w="2151380" h="2150745">
                <a:moveTo>
                  <a:pt x="1828490" y="1827702"/>
                </a:moveTo>
                <a:lnTo>
                  <a:pt x="1808793" y="1827702"/>
                </a:lnTo>
                <a:lnTo>
                  <a:pt x="1810063" y="1828972"/>
                </a:lnTo>
                <a:lnTo>
                  <a:pt x="1829760" y="1828972"/>
                </a:lnTo>
                <a:lnTo>
                  <a:pt x="1828490" y="1827702"/>
                </a:lnTo>
                <a:close/>
              </a:path>
              <a:path w="2151380" h="2150745">
                <a:moveTo>
                  <a:pt x="1824678" y="1823892"/>
                </a:moveTo>
                <a:lnTo>
                  <a:pt x="1804985" y="1823892"/>
                </a:lnTo>
                <a:lnTo>
                  <a:pt x="1807524" y="1826432"/>
                </a:lnTo>
                <a:lnTo>
                  <a:pt x="1827219" y="1826432"/>
                </a:lnTo>
                <a:lnTo>
                  <a:pt x="1824678" y="1823892"/>
                </a:lnTo>
                <a:close/>
              </a:path>
              <a:path w="2151380" h="2150745">
                <a:moveTo>
                  <a:pt x="1822137" y="1821352"/>
                </a:moveTo>
                <a:lnTo>
                  <a:pt x="1802446" y="1821352"/>
                </a:lnTo>
                <a:lnTo>
                  <a:pt x="1803716" y="1822622"/>
                </a:lnTo>
                <a:lnTo>
                  <a:pt x="1823408" y="1822622"/>
                </a:lnTo>
                <a:lnTo>
                  <a:pt x="1822137" y="1821352"/>
                </a:lnTo>
                <a:close/>
              </a:path>
              <a:path w="2151380" h="2150745">
                <a:moveTo>
                  <a:pt x="1818325" y="1817542"/>
                </a:moveTo>
                <a:lnTo>
                  <a:pt x="1798638" y="1817542"/>
                </a:lnTo>
                <a:lnTo>
                  <a:pt x="1801177" y="1820082"/>
                </a:lnTo>
                <a:lnTo>
                  <a:pt x="1820867" y="1820082"/>
                </a:lnTo>
                <a:lnTo>
                  <a:pt x="1818325" y="1817542"/>
                </a:lnTo>
                <a:close/>
              </a:path>
              <a:path w="2151380" h="2150745">
                <a:moveTo>
                  <a:pt x="1815784" y="1815002"/>
                </a:moveTo>
                <a:lnTo>
                  <a:pt x="1796099" y="1815002"/>
                </a:lnTo>
                <a:lnTo>
                  <a:pt x="1797368" y="1816272"/>
                </a:lnTo>
                <a:lnTo>
                  <a:pt x="1817055" y="1816272"/>
                </a:lnTo>
                <a:lnTo>
                  <a:pt x="1815784" y="1815002"/>
                </a:lnTo>
                <a:close/>
              </a:path>
              <a:path w="2151380" h="2150745">
                <a:moveTo>
                  <a:pt x="1811973" y="1811192"/>
                </a:moveTo>
                <a:lnTo>
                  <a:pt x="1792291" y="1811192"/>
                </a:lnTo>
                <a:lnTo>
                  <a:pt x="1794829" y="1813732"/>
                </a:lnTo>
                <a:lnTo>
                  <a:pt x="1814514" y="1813732"/>
                </a:lnTo>
                <a:lnTo>
                  <a:pt x="1811973" y="1811192"/>
                </a:lnTo>
                <a:close/>
              </a:path>
              <a:path w="2151380" h="2150745">
                <a:moveTo>
                  <a:pt x="1809432" y="1808652"/>
                </a:moveTo>
                <a:lnTo>
                  <a:pt x="1789752" y="1808652"/>
                </a:lnTo>
                <a:lnTo>
                  <a:pt x="1791021" y="1809922"/>
                </a:lnTo>
                <a:lnTo>
                  <a:pt x="1810702" y="1809922"/>
                </a:lnTo>
                <a:lnTo>
                  <a:pt x="1809432" y="1808652"/>
                </a:lnTo>
                <a:close/>
              </a:path>
              <a:path w="2151380" h="2150745">
                <a:moveTo>
                  <a:pt x="1805620" y="1804842"/>
                </a:moveTo>
                <a:lnTo>
                  <a:pt x="1785943" y="1804842"/>
                </a:lnTo>
                <a:lnTo>
                  <a:pt x="1788482" y="1807382"/>
                </a:lnTo>
                <a:lnTo>
                  <a:pt x="1808161" y="1807382"/>
                </a:lnTo>
                <a:lnTo>
                  <a:pt x="1805620" y="1804842"/>
                </a:lnTo>
                <a:close/>
              </a:path>
              <a:path w="2151380" h="2150745">
                <a:moveTo>
                  <a:pt x="1803079" y="1802302"/>
                </a:moveTo>
                <a:lnTo>
                  <a:pt x="1783404" y="1802302"/>
                </a:lnTo>
                <a:lnTo>
                  <a:pt x="1784674" y="1803572"/>
                </a:lnTo>
                <a:lnTo>
                  <a:pt x="1804349" y="1803572"/>
                </a:lnTo>
                <a:lnTo>
                  <a:pt x="1803079" y="1802302"/>
                </a:lnTo>
                <a:close/>
              </a:path>
              <a:path w="2151380" h="2150745">
                <a:moveTo>
                  <a:pt x="1799267" y="1798492"/>
                </a:moveTo>
                <a:lnTo>
                  <a:pt x="1779596" y="1798492"/>
                </a:lnTo>
                <a:lnTo>
                  <a:pt x="1782135" y="1801032"/>
                </a:lnTo>
                <a:lnTo>
                  <a:pt x="1801808" y="1801032"/>
                </a:lnTo>
                <a:lnTo>
                  <a:pt x="1799267" y="1798492"/>
                </a:lnTo>
                <a:close/>
              </a:path>
              <a:path w="2151380" h="2150745">
                <a:moveTo>
                  <a:pt x="1796726" y="1795952"/>
                </a:moveTo>
                <a:lnTo>
                  <a:pt x="1777057" y="1795952"/>
                </a:lnTo>
                <a:lnTo>
                  <a:pt x="1778327" y="1797222"/>
                </a:lnTo>
                <a:lnTo>
                  <a:pt x="1797997" y="1797222"/>
                </a:lnTo>
                <a:lnTo>
                  <a:pt x="1796726" y="1795952"/>
                </a:lnTo>
                <a:close/>
              </a:path>
              <a:path w="2151380" h="2150745">
                <a:moveTo>
                  <a:pt x="1790373" y="1789602"/>
                </a:moveTo>
                <a:lnTo>
                  <a:pt x="1770710" y="1789602"/>
                </a:lnTo>
                <a:lnTo>
                  <a:pt x="1775788" y="1794682"/>
                </a:lnTo>
                <a:lnTo>
                  <a:pt x="1795456" y="1794682"/>
                </a:lnTo>
                <a:lnTo>
                  <a:pt x="1790373" y="1789602"/>
                </a:lnTo>
                <a:close/>
              </a:path>
              <a:path w="2151380" h="2150745">
                <a:moveTo>
                  <a:pt x="1784021" y="1783252"/>
                </a:moveTo>
                <a:lnTo>
                  <a:pt x="1764363" y="1783252"/>
                </a:lnTo>
                <a:lnTo>
                  <a:pt x="1769440" y="1788332"/>
                </a:lnTo>
                <a:lnTo>
                  <a:pt x="1789103" y="1788332"/>
                </a:lnTo>
                <a:lnTo>
                  <a:pt x="1784021" y="1783252"/>
                </a:lnTo>
                <a:close/>
              </a:path>
              <a:path w="2151380" h="2150745">
                <a:moveTo>
                  <a:pt x="1777668" y="1776902"/>
                </a:moveTo>
                <a:lnTo>
                  <a:pt x="1758015" y="1776902"/>
                </a:lnTo>
                <a:lnTo>
                  <a:pt x="1763093" y="1781982"/>
                </a:lnTo>
                <a:lnTo>
                  <a:pt x="1782750" y="1781982"/>
                </a:lnTo>
                <a:lnTo>
                  <a:pt x="1777668" y="1776902"/>
                </a:lnTo>
                <a:close/>
              </a:path>
              <a:path w="2151380" h="2150745">
                <a:moveTo>
                  <a:pt x="1771315" y="1770552"/>
                </a:moveTo>
                <a:lnTo>
                  <a:pt x="1751668" y="1770552"/>
                </a:lnTo>
                <a:lnTo>
                  <a:pt x="1756746" y="1775632"/>
                </a:lnTo>
                <a:lnTo>
                  <a:pt x="1776397" y="1775632"/>
                </a:lnTo>
                <a:lnTo>
                  <a:pt x="1771315" y="1770552"/>
                </a:lnTo>
                <a:close/>
              </a:path>
              <a:path w="2151380" h="2150745">
                <a:moveTo>
                  <a:pt x="1764962" y="1764202"/>
                </a:moveTo>
                <a:lnTo>
                  <a:pt x="1745321" y="1764202"/>
                </a:lnTo>
                <a:lnTo>
                  <a:pt x="1750399" y="1769282"/>
                </a:lnTo>
                <a:lnTo>
                  <a:pt x="1770045" y="1769282"/>
                </a:lnTo>
                <a:lnTo>
                  <a:pt x="1764962" y="1764202"/>
                </a:lnTo>
                <a:close/>
              </a:path>
              <a:path w="2151380" h="2150745">
                <a:moveTo>
                  <a:pt x="1758610" y="1757852"/>
                </a:moveTo>
                <a:lnTo>
                  <a:pt x="1738974" y="1757852"/>
                </a:lnTo>
                <a:lnTo>
                  <a:pt x="1744051" y="1762932"/>
                </a:lnTo>
                <a:lnTo>
                  <a:pt x="1763692" y="1762932"/>
                </a:lnTo>
                <a:lnTo>
                  <a:pt x="1758610" y="1757852"/>
                </a:lnTo>
                <a:close/>
              </a:path>
              <a:path w="2151380" h="2150745">
                <a:moveTo>
                  <a:pt x="1752257" y="1751502"/>
                </a:moveTo>
                <a:lnTo>
                  <a:pt x="1732626" y="1751502"/>
                </a:lnTo>
                <a:lnTo>
                  <a:pt x="1737704" y="1756582"/>
                </a:lnTo>
                <a:lnTo>
                  <a:pt x="1757339" y="1756582"/>
                </a:lnTo>
                <a:lnTo>
                  <a:pt x="1752257" y="1751502"/>
                </a:lnTo>
                <a:close/>
              </a:path>
              <a:path w="2151380" h="2150745">
                <a:moveTo>
                  <a:pt x="1747175" y="1746422"/>
                </a:moveTo>
                <a:lnTo>
                  <a:pt x="1727548" y="1746422"/>
                </a:lnTo>
                <a:lnTo>
                  <a:pt x="1731357" y="1750232"/>
                </a:lnTo>
                <a:lnTo>
                  <a:pt x="1750986" y="1750232"/>
                </a:lnTo>
                <a:lnTo>
                  <a:pt x="1747175" y="1746422"/>
                </a:lnTo>
                <a:close/>
              </a:path>
              <a:path w="2151380" h="2150745">
                <a:moveTo>
                  <a:pt x="1740822" y="1740072"/>
                </a:moveTo>
                <a:lnTo>
                  <a:pt x="1721201" y="1740072"/>
                </a:lnTo>
                <a:lnTo>
                  <a:pt x="1726279" y="1745152"/>
                </a:lnTo>
                <a:lnTo>
                  <a:pt x="1745904" y="1745152"/>
                </a:lnTo>
                <a:lnTo>
                  <a:pt x="1740822" y="1740072"/>
                </a:lnTo>
                <a:close/>
              </a:path>
              <a:path w="2151380" h="2150745">
                <a:moveTo>
                  <a:pt x="1734469" y="1733722"/>
                </a:moveTo>
                <a:lnTo>
                  <a:pt x="1714854" y="1733722"/>
                </a:lnTo>
                <a:lnTo>
                  <a:pt x="1719932" y="1738802"/>
                </a:lnTo>
                <a:lnTo>
                  <a:pt x="1739551" y="1738802"/>
                </a:lnTo>
                <a:lnTo>
                  <a:pt x="1734469" y="1733722"/>
                </a:lnTo>
                <a:close/>
              </a:path>
              <a:path w="2151380" h="2150745">
                <a:moveTo>
                  <a:pt x="1728117" y="1727372"/>
                </a:moveTo>
                <a:lnTo>
                  <a:pt x="1708507" y="1727372"/>
                </a:lnTo>
                <a:lnTo>
                  <a:pt x="1713584" y="1732452"/>
                </a:lnTo>
                <a:lnTo>
                  <a:pt x="1733199" y="1732452"/>
                </a:lnTo>
                <a:lnTo>
                  <a:pt x="1728117" y="1727372"/>
                </a:lnTo>
                <a:close/>
              </a:path>
              <a:path w="2151380" h="2150745">
                <a:moveTo>
                  <a:pt x="1721764" y="1721022"/>
                </a:moveTo>
                <a:lnTo>
                  <a:pt x="1702159" y="1721022"/>
                </a:lnTo>
                <a:lnTo>
                  <a:pt x="1707237" y="1726102"/>
                </a:lnTo>
                <a:lnTo>
                  <a:pt x="1726846" y="1726102"/>
                </a:lnTo>
                <a:lnTo>
                  <a:pt x="1721764" y="1721022"/>
                </a:lnTo>
                <a:close/>
              </a:path>
              <a:path w="2151380" h="2150745">
                <a:moveTo>
                  <a:pt x="1715411" y="1714672"/>
                </a:moveTo>
                <a:lnTo>
                  <a:pt x="1695812" y="1714672"/>
                </a:lnTo>
                <a:lnTo>
                  <a:pt x="1700890" y="1719752"/>
                </a:lnTo>
                <a:lnTo>
                  <a:pt x="1720493" y="1719752"/>
                </a:lnTo>
                <a:lnTo>
                  <a:pt x="1715411" y="1714672"/>
                </a:lnTo>
                <a:close/>
              </a:path>
              <a:path w="2151380" h="2150745">
                <a:moveTo>
                  <a:pt x="1709058" y="1708322"/>
                </a:moveTo>
                <a:lnTo>
                  <a:pt x="1689465" y="1708322"/>
                </a:lnTo>
                <a:lnTo>
                  <a:pt x="1694543" y="1713402"/>
                </a:lnTo>
                <a:lnTo>
                  <a:pt x="1714141" y="1713402"/>
                </a:lnTo>
                <a:lnTo>
                  <a:pt x="1709058" y="1708322"/>
                </a:lnTo>
                <a:close/>
              </a:path>
              <a:path w="2151380" h="2150745">
                <a:moveTo>
                  <a:pt x="1702706" y="1701972"/>
                </a:moveTo>
                <a:lnTo>
                  <a:pt x="1683118" y="1701972"/>
                </a:lnTo>
                <a:lnTo>
                  <a:pt x="1688195" y="1707052"/>
                </a:lnTo>
                <a:lnTo>
                  <a:pt x="1707788" y="1707052"/>
                </a:lnTo>
                <a:lnTo>
                  <a:pt x="1702706" y="1701972"/>
                </a:lnTo>
                <a:close/>
              </a:path>
              <a:path w="2151380" h="2150745">
                <a:moveTo>
                  <a:pt x="1696353" y="1695622"/>
                </a:moveTo>
                <a:lnTo>
                  <a:pt x="1676770" y="1695622"/>
                </a:lnTo>
                <a:lnTo>
                  <a:pt x="1681848" y="1700702"/>
                </a:lnTo>
                <a:lnTo>
                  <a:pt x="1701435" y="1700702"/>
                </a:lnTo>
                <a:lnTo>
                  <a:pt x="1696353" y="1695622"/>
                </a:lnTo>
                <a:close/>
              </a:path>
              <a:path w="2151380" h="2150745">
                <a:moveTo>
                  <a:pt x="1690000" y="1689272"/>
                </a:moveTo>
                <a:lnTo>
                  <a:pt x="1670423" y="1689272"/>
                </a:lnTo>
                <a:lnTo>
                  <a:pt x="1675501" y="1694352"/>
                </a:lnTo>
                <a:lnTo>
                  <a:pt x="1695082" y="1694352"/>
                </a:lnTo>
                <a:lnTo>
                  <a:pt x="1690000" y="1689272"/>
                </a:lnTo>
                <a:close/>
              </a:path>
              <a:path w="2151380" h="2150745">
                <a:moveTo>
                  <a:pt x="1683647" y="1682922"/>
                </a:moveTo>
                <a:lnTo>
                  <a:pt x="1664076" y="1682922"/>
                </a:lnTo>
                <a:lnTo>
                  <a:pt x="1669154" y="1688002"/>
                </a:lnTo>
                <a:lnTo>
                  <a:pt x="1688730" y="1688002"/>
                </a:lnTo>
                <a:lnTo>
                  <a:pt x="1683647" y="1682922"/>
                </a:lnTo>
                <a:close/>
              </a:path>
              <a:path w="2151380" h="2150745">
                <a:moveTo>
                  <a:pt x="1677295" y="1676572"/>
                </a:moveTo>
                <a:lnTo>
                  <a:pt x="1657729" y="1676572"/>
                </a:lnTo>
                <a:lnTo>
                  <a:pt x="1662806" y="1681652"/>
                </a:lnTo>
                <a:lnTo>
                  <a:pt x="1682377" y="1681652"/>
                </a:lnTo>
                <a:lnTo>
                  <a:pt x="1677295" y="1676572"/>
                </a:lnTo>
                <a:close/>
              </a:path>
              <a:path w="2151380" h="2150745">
                <a:moveTo>
                  <a:pt x="1670942" y="1670222"/>
                </a:moveTo>
                <a:lnTo>
                  <a:pt x="1651381" y="1670222"/>
                </a:lnTo>
                <a:lnTo>
                  <a:pt x="1656459" y="1675302"/>
                </a:lnTo>
                <a:lnTo>
                  <a:pt x="1676024" y="1675302"/>
                </a:lnTo>
                <a:lnTo>
                  <a:pt x="1670942" y="1670222"/>
                </a:lnTo>
                <a:close/>
              </a:path>
              <a:path w="2151380" h="2150745">
                <a:moveTo>
                  <a:pt x="1664589" y="1663872"/>
                </a:moveTo>
                <a:lnTo>
                  <a:pt x="1645034" y="1663872"/>
                </a:lnTo>
                <a:lnTo>
                  <a:pt x="1650112" y="1668952"/>
                </a:lnTo>
                <a:lnTo>
                  <a:pt x="1669671" y="1668952"/>
                </a:lnTo>
                <a:lnTo>
                  <a:pt x="1664589" y="1663872"/>
                </a:lnTo>
                <a:close/>
              </a:path>
              <a:path w="2151380" h="2150745">
                <a:moveTo>
                  <a:pt x="1658236" y="1657522"/>
                </a:moveTo>
                <a:lnTo>
                  <a:pt x="1638687" y="1657522"/>
                </a:lnTo>
                <a:lnTo>
                  <a:pt x="1643765" y="1662602"/>
                </a:lnTo>
                <a:lnTo>
                  <a:pt x="1663319" y="1662602"/>
                </a:lnTo>
                <a:lnTo>
                  <a:pt x="1658236" y="1657522"/>
                </a:lnTo>
                <a:close/>
              </a:path>
              <a:path w="2151380" h="2150745">
                <a:moveTo>
                  <a:pt x="1651884" y="1651172"/>
                </a:moveTo>
                <a:lnTo>
                  <a:pt x="1632339" y="1651172"/>
                </a:lnTo>
                <a:lnTo>
                  <a:pt x="1637417" y="1656252"/>
                </a:lnTo>
                <a:lnTo>
                  <a:pt x="1656966" y="1656252"/>
                </a:lnTo>
                <a:lnTo>
                  <a:pt x="1651884" y="1651172"/>
                </a:lnTo>
                <a:close/>
              </a:path>
              <a:path w="2151380" h="2150745">
                <a:moveTo>
                  <a:pt x="1645531" y="1644822"/>
                </a:moveTo>
                <a:lnTo>
                  <a:pt x="1625992" y="1644822"/>
                </a:lnTo>
                <a:lnTo>
                  <a:pt x="1631070" y="1649902"/>
                </a:lnTo>
                <a:lnTo>
                  <a:pt x="1650613" y="1649902"/>
                </a:lnTo>
                <a:lnTo>
                  <a:pt x="1645531" y="1644822"/>
                </a:lnTo>
                <a:close/>
              </a:path>
              <a:path w="2151380" h="2150745">
                <a:moveTo>
                  <a:pt x="1639178" y="1638472"/>
                </a:moveTo>
                <a:lnTo>
                  <a:pt x="1619645" y="1638472"/>
                </a:lnTo>
                <a:lnTo>
                  <a:pt x="1624723" y="1643552"/>
                </a:lnTo>
                <a:lnTo>
                  <a:pt x="1644260" y="1643552"/>
                </a:lnTo>
                <a:lnTo>
                  <a:pt x="1639178" y="1638472"/>
                </a:lnTo>
                <a:close/>
              </a:path>
              <a:path w="2151380" h="2150745">
                <a:moveTo>
                  <a:pt x="1632826" y="1632122"/>
                </a:moveTo>
                <a:lnTo>
                  <a:pt x="1613298" y="1632122"/>
                </a:lnTo>
                <a:lnTo>
                  <a:pt x="1618375" y="1637202"/>
                </a:lnTo>
                <a:lnTo>
                  <a:pt x="1637908" y="1637202"/>
                </a:lnTo>
                <a:lnTo>
                  <a:pt x="1632826" y="1632122"/>
                </a:lnTo>
                <a:close/>
              </a:path>
              <a:path w="2151380" h="2150745">
                <a:moveTo>
                  <a:pt x="1626473" y="1625772"/>
                </a:moveTo>
                <a:lnTo>
                  <a:pt x="1606950" y="1625772"/>
                </a:lnTo>
                <a:lnTo>
                  <a:pt x="1612028" y="1630852"/>
                </a:lnTo>
                <a:lnTo>
                  <a:pt x="1631555" y="1630852"/>
                </a:lnTo>
                <a:lnTo>
                  <a:pt x="1626473" y="1625772"/>
                </a:lnTo>
                <a:close/>
              </a:path>
              <a:path w="2151380" h="2150745">
                <a:moveTo>
                  <a:pt x="1620120" y="1619422"/>
                </a:moveTo>
                <a:lnTo>
                  <a:pt x="1600603" y="1619422"/>
                </a:lnTo>
                <a:lnTo>
                  <a:pt x="1605681" y="1624502"/>
                </a:lnTo>
                <a:lnTo>
                  <a:pt x="1625202" y="1624502"/>
                </a:lnTo>
                <a:lnTo>
                  <a:pt x="1620120" y="1619422"/>
                </a:lnTo>
                <a:close/>
              </a:path>
              <a:path w="2151380" h="2150745">
                <a:moveTo>
                  <a:pt x="1613767" y="1613072"/>
                </a:moveTo>
                <a:lnTo>
                  <a:pt x="1594256" y="1613072"/>
                </a:lnTo>
                <a:lnTo>
                  <a:pt x="1599334" y="1618152"/>
                </a:lnTo>
                <a:lnTo>
                  <a:pt x="1618850" y="1618152"/>
                </a:lnTo>
                <a:lnTo>
                  <a:pt x="1613767" y="1613072"/>
                </a:lnTo>
                <a:close/>
              </a:path>
              <a:path w="2151380" h="2150745">
                <a:moveTo>
                  <a:pt x="1607415" y="1606722"/>
                </a:moveTo>
                <a:lnTo>
                  <a:pt x="1587909" y="1606722"/>
                </a:lnTo>
                <a:lnTo>
                  <a:pt x="1592986" y="1611802"/>
                </a:lnTo>
                <a:lnTo>
                  <a:pt x="1612497" y="1611802"/>
                </a:lnTo>
                <a:lnTo>
                  <a:pt x="1607415" y="1606722"/>
                </a:lnTo>
                <a:close/>
              </a:path>
              <a:path w="2151380" h="2150745">
                <a:moveTo>
                  <a:pt x="1601062" y="1600372"/>
                </a:moveTo>
                <a:lnTo>
                  <a:pt x="1581561" y="1600372"/>
                </a:lnTo>
                <a:lnTo>
                  <a:pt x="1586639" y="1605452"/>
                </a:lnTo>
                <a:lnTo>
                  <a:pt x="1606144" y="1605452"/>
                </a:lnTo>
                <a:lnTo>
                  <a:pt x="1601062" y="1600372"/>
                </a:lnTo>
                <a:close/>
              </a:path>
              <a:path w="2151380" h="2150745">
                <a:moveTo>
                  <a:pt x="1594709" y="1594022"/>
                </a:moveTo>
                <a:lnTo>
                  <a:pt x="1575214" y="1594022"/>
                </a:lnTo>
                <a:lnTo>
                  <a:pt x="1580292" y="1599102"/>
                </a:lnTo>
                <a:lnTo>
                  <a:pt x="1599791" y="1599102"/>
                </a:lnTo>
                <a:lnTo>
                  <a:pt x="1594709" y="1594022"/>
                </a:lnTo>
                <a:close/>
              </a:path>
              <a:path w="2151380" h="2150745">
                <a:moveTo>
                  <a:pt x="1588356" y="1587672"/>
                </a:moveTo>
                <a:lnTo>
                  <a:pt x="1568867" y="1587672"/>
                </a:lnTo>
                <a:lnTo>
                  <a:pt x="1573945" y="1592752"/>
                </a:lnTo>
                <a:lnTo>
                  <a:pt x="1593439" y="1592752"/>
                </a:lnTo>
                <a:lnTo>
                  <a:pt x="1588356" y="1587672"/>
                </a:lnTo>
                <a:close/>
              </a:path>
              <a:path w="2151380" h="2150745">
                <a:moveTo>
                  <a:pt x="1582004" y="1581322"/>
                </a:moveTo>
                <a:lnTo>
                  <a:pt x="1562520" y="1581322"/>
                </a:lnTo>
                <a:lnTo>
                  <a:pt x="1567597" y="1586402"/>
                </a:lnTo>
                <a:lnTo>
                  <a:pt x="1587086" y="1586402"/>
                </a:lnTo>
                <a:lnTo>
                  <a:pt x="1582004" y="1581322"/>
                </a:lnTo>
                <a:close/>
              </a:path>
              <a:path w="2151380" h="2150745">
                <a:moveTo>
                  <a:pt x="1575651" y="1574972"/>
                </a:moveTo>
                <a:lnTo>
                  <a:pt x="1556172" y="1574972"/>
                </a:lnTo>
                <a:lnTo>
                  <a:pt x="1561250" y="1580052"/>
                </a:lnTo>
                <a:lnTo>
                  <a:pt x="1580733" y="1580052"/>
                </a:lnTo>
                <a:lnTo>
                  <a:pt x="1575651" y="1574972"/>
                </a:lnTo>
                <a:close/>
              </a:path>
              <a:path w="2151380" h="2150745">
                <a:moveTo>
                  <a:pt x="1569298" y="1568622"/>
                </a:moveTo>
                <a:lnTo>
                  <a:pt x="1549825" y="1568622"/>
                </a:lnTo>
                <a:lnTo>
                  <a:pt x="1554903" y="1573702"/>
                </a:lnTo>
                <a:lnTo>
                  <a:pt x="1574380" y="1573702"/>
                </a:lnTo>
                <a:lnTo>
                  <a:pt x="1569298" y="1568622"/>
                </a:lnTo>
                <a:close/>
              </a:path>
              <a:path w="2151380" h="2150745">
                <a:moveTo>
                  <a:pt x="1562945" y="1562272"/>
                </a:moveTo>
                <a:lnTo>
                  <a:pt x="1543478" y="1562272"/>
                </a:lnTo>
                <a:lnTo>
                  <a:pt x="1548556" y="1567352"/>
                </a:lnTo>
                <a:lnTo>
                  <a:pt x="1568028" y="1567352"/>
                </a:lnTo>
                <a:lnTo>
                  <a:pt x="1562945" y="1562272"/>
                </a:lnTo>
                <a:close/>
              </a:path>
              <a:path w="2151380" h="2150745">
                <a:moveTo>
                  <a:pt x="1556593" y="1555922"/>
                </a:moveTo>
                <a:lnTo>
                  <a:pt x="1537130" y="1555922"/>
                </a:lnTo>
                <a:lnTo>
                  <a:pt x="1542208" y="1561002"/>
                </a:lnTo>
                <a:lnTo>
                  <a:pt x="1561675" y="1561002"/>
                </a:lnTo>
                <a:lnTo>
                  <a:pt x="1556593" y="1555922"/>
                </a:lnTo>
                <a:close/>
              </a:path>
              <a:path w="2151380" h="2150745">
                <a:moveTo>
                  <a:pt x="1550240" y="1549572"/>
                </a:moveTo>
                <a:lnTo>
                  <a:pt x="1530783" y="1549572"/>
                </a:lnTo>
                <a:lnTo>
                  <a:pt x="1535861" y="1554652"/>
                </a:lnTo>
                <a:lnTo>
                  <a:pt x="1555322" y="1554652"/>
                </a:lnTo>
                <a:lnTo>
                  <a:pt x="1550240" y="1549572"/>
                </a:lnTo>
                <a:close/>
              </a:path>
              <a:path w="2151380" h="2150745">
                <a:moveTo>
                  <a:pt x="1341870" y="1341292"/>
                </a:moveTo>
                <a:lnTo>
                  <a:pt x="1322593" y="1341292"/>
                </a:lnTo>
                <a:lnTo>
                  <a:pt x="1529514" y="1548302"/>
                </a:lnTo>
                <a:lnTo>
                  <a:pt x="1548969" y="1548302"/>
                </a:lnTo>
                <a:lnTo>
                  <a:pt x="1341870" y="1341292"/>
                </a:lnTo>
                <a:close/>
              </a:path>
              <a:path w="2151380" h="2150745">
                <a:moveTo>
                  <a:pt x="2100387" y="2099482"/>
                </a:moveTo>
                <a:lnTo>
                  <a:pt x="2080456" y="2099482"/>
                </a:lnTo>
                <a:lnTo>
                  <a:pt x="2131235" y="2150282"/>
                </a:lnTo>
                <a:lnTo>
                  <a:pt x="2151209" y="2150282"/>
                </a:lnTo>
                <a:lnTo>
                  <a:pt x="2100387" y="2099482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0" y="4320540"/>
            <a:ext cx="2131695" cy="2532380"/>
          </a:xfrm>
          <a:custGeom>
            <a:avLst/>
            <a:gdLst/>
            <a:ahLst/>
            <a:cxnLst/>
            <a:rect l="l" t="t" r="r" b="b"/>
            <a:pathLst>
              <a:path w="2131695" h="2532379">
                <a:moveTo>
                  <a:pt x="419100" y="0"/>
                </a:moveTo>
                <a:lnTo>
                  <a:pt x="0" y="0"/>
                </a:lnTo>
                <a:lnTo>
                  <a:pt x="0" y="6349"/>
                </a:lnTo>
                <a:lnTo>
                  <a:pt x="424180" y="6349"/>
                </a:lnTo>
                <a:lnTo>
                  <a:pt x="424180" y="5079"/>
                </a:lnTo>
                <a:lnTo>
                  <a:pt x="422910" y="5079"/>
                </a:lnTo>
                <a:lnTo>
                  <a:pt x="422910" y="3809"/>
                </a:lnTo>
                <a:lnTo>
                  <a:pt x="421640" y="3809"/>
                </a:lnTo>
                <a:lnTo>
                  <a:pt x="421640" y="2539"/>
                </a:lnTo>
                <a:lnTo>
                  <a:pt x="420370" y="2539"/>
                </a:lnTo>
                <a:lnTo>
                  <a:pt x="420370" y="1269"/>
                </a:lnTo>
                <a:lnTo>
                  <a:pt x="419100" y="1269"/>
                </a:lnTo>
                <a:lnTo>
                  <a:pt x="419100" y="0"/>
                </a:lnTo>
                <a:close/>
              </a:path>
              <a:path w="2131695" h="2532379">
                <a:moveTo>
                  <a:pt x="0" y="400226"/>
                </a:moveTo>
                <a:lnTo>
                  <a:pt x="0" y="419099"/>
                </a:lnTo>
                <a:lnTo>
                  <a:pt x="18865" y="419099"/>
                </a:lnTo>
                <a:lnTo>
                  <a:pt x="0" y="400226"/>
                </a:lnTo>
                <a:close/>
              </a:path>
              <a:path w="2131695" h="2532379">
                <a:moveTo>
                  <a:pt x="18865" y="419100"/>
                </a:moveTo>
                <a:lnTo>
                  <a:pt x="0" y="419100"/>
                </a:lnTo>
                <a:lnTo>
                  <a:pt x="0" y="420188"/>
                </a:lnTo>
                <a:lnTo>
                  <a:pt x="5263" y="425449"/>
                </a:lnTo>
                <a:lnTo>
                  <a:pt x="25212" y="425449"/>
                </a:lnTo>
                <a:lnTo>
                  <a:pt x="18865" y="419100"/>
                </a:lnTo>
                <a:close/>
              </a:path>
              <a:path w="2131695" h="2532379">
                <a:moveTo>
                  <a:pt x="25212" y="425450"/>
                </a:moveTo>
                <a:lnTo>
                  <a:pt x="5263" y="425450"/>
                </a:lnTo>
                <a:lnTo>
                  <a:pt x="30674" y="450849"/>
                </a:lnTo>
                <a:lnTo>
                  <a:pt x="50601" y="450849"/>
                </a:lnTo>
                <a:lnTo>
                  <a:pt x="25212" y="425450"/>
                </a:lnTo>
                <a:close/>
              </a:path>
              <a:path w="2131695" h="2532379">
                <a:moveTo>
                  <a:pt x="50601" y="450850"/>
                </a:moveTo>
                <a:lnTo>
                  <a:pt x="30674" y="450850"/>
                </a:lnTo>
                <a:lnTo>
                  <a:pt x="37026" y="457199"/>
                </a:lnTo>
                <a:lnTo>
                  <a:pt x="56948" y="457199"/>
                </a:lnTo>
                <a:lnTo>
                  <a:pt x="50601" y="450850"/>
                </a:lnTo>
                <a:close/>
              </a:path>
              <a:path w="2131695" h="2532379">
                <a:moveTo>
                  <a:pt x="56948" y="457200"/>
                </a:moveTo>
                <a:lnTo>
                  <a:pt x="37026" y="457200"/>
                </a:lnTo>
                <a:lnTo>
                  <a:pt x="43379" y="463549"/>
                </a:lnTo>
                <a:lnTo>
                  <a:pt x="63295" y="463549"/>
                </a:lnTo>
                <a:lnTo>
                  <a:pt x="56948" y="457200"/>
                </a:lnTo>
                <a:close/>
              </a:path>
              <a:path w="2131695" h="2532379">
                <a:moveTo>
                  <a:pt x="63295" y="463550"/>
                </a:moveTo>
                <a:lnTo>
                  <a:pt x="43379" y="463550"/>
                </a:lnTo>
                <a:lnTo>
                  <a:pt x="49732" y="469899"/>
                </a:lnTo>
                <a:lnTo>
                  <a:pt x="69643" y="469899"/>
                </a:lnTo>
                <a:lnTo>
                  <a:pt x="63295" y="463550"/>
                </a:lnTo>
                <a:close/>
              </a:path>
              <a:path w="2131695" h="2532379">
                <a:moveTo>
                  <a:pt x="69643" y="469900"/>
                </a:moveTo>
                <a:lnTo>
                  <a:pt x="49732" y="469900"/>
                </a:lnTo>
                <a:lnTo>
                  <a:pt x="56085" y="476249"/>
                </a:lnTo>
                <a:lnTo>
                  <a:pt x="75990" y="476249"/>
                </a:lnTo>
                <a:lnTo>
                  <a:pt x="69643" y="469900"/>
                </a:lnTo>
                <a:close/>
              </a:path>
              <a:path w="2131695" h="2532379">
                <a:moveTo>
                  <a:pt x="75990" y="476250"/>
                </a:moveTo>
                <a:lnTo>
                  <a:pt x="56085" y="476250"/>
                </a:lnTo>
                <a:lnTo>
                  <a:pt x="62437" y="482599"/>
                </a:lnTo>
                <a:lnTo>
                  <a:pt x="82337" y="482599"/>
                </a:lnTo>
                <a:lnTo>
                  <a:pt x="75990" y="476250"/>
                </a:lnTo>
                <a:close/>
              </a:path>
              <a:path w="2131695" h="2532379">
                <a:moveTo>
                  <a:pt x="82337" y="482600"/>
                </a:moveTo>
                <a:lnTo>
                  <a:pt x="62437" y="482600"/>
                </a:lnTo>
                <a:lnTo>
                  <a:pt x="68790" y="488949"/>
                </a:lnTo>
                <a:lnTo>
                  <a:pt x="88685" y="488949"/>
                </a:lnTo>
                <a:lnTo>
                  <a:pt x="82337" y="482600"/>
                </a:lnTo>
                <a:close/>
              </a:path>
              <a:path w="2131695" h="2532379">
                <a:moveTo>
                  <a:pt x="88685" y="488950"/>
                </a:moveTo>
                <a:lnTo>
                  <a:pt x="68790" y="488950"/>
                </a:lnTo>
                <a:lnTo>
                  <a:pt x="75143" y="495299"/>
                </a:lnTo>
                <a:lnTo>
                  <a:pt x="95032" y="495299"/>
                </a:lnTo>
                <a:lnTo>
                  <a:pt x="88685" y="488950"/>
                </a:lnTo>
                <a:close/>
              </a:path>
              <a:path w="2131695" h="2532379">
                <a:moveTo>
                  <a:pt x="95032" y="495300"/>
                </a:moveTo>
                <a:lnTo>
                  <a:pt x="75143" y="495300"/>
                </a:lnTo>
                <a:lnTo>
                  <a:pt x="81496" y="501649"/>
                </a:lnTo>
                <a:lnTo>
                  <a:pt x="101379" y="501649"/>
                </a:lnTo>
                <a:lnTo>
                  <a:pt x="95032" y="495300"/>
                </a:lnTo>
                <a:close/>
              </a:path>
              <a:path w="2131695" h="2532379">
                <a:moveTo>
                  <a:pt x="101379" y="501650"/>
                </a:moveTo>
                <a:lnTo>
                  <a:pt x="81496" y="501650"/>
                </a:lnTo>
                <a:lnTo>
                  <a:pt x="87848" y="507999"/>
                </a:lnTo>
                <a:lnTo>
                  <a:pt x="107726" y="507999"/>
                </a:lnTo>
                <a:lnTo>
                  <a:pt x="101379" y="501650"/>
                </a:lnTo>
                <a:close/>
              </a:path>
              <a:path w="2131695" h="2532379">
                <a:moveTo>
                  <a:pt x="107726" y="508000"/>
                </a:moveTo>
                <a:lnTo>
                  <a:pt x="87848" y="508000"/>
                </a:lnTo>
                <a:lnTo>
                  <a:pt x="94201" y="514349"/>
                </a:lnTo>
                <a:lnTo>
                  <a:pt x="114074" y="514349"/>
                </a:lnTo>
                <a:lnTo>
                  <a:pt x="107726" y="508000"/>
                </a:lnTo>
                <a:close/>
              </a:path>
              <a:path w="2131695" h="2532379">
                <a:moveTo>
                  <a:pt x="114074" y="514350"/>
                </a:moveTo>
                <a:lnTo>
                  <a:pt x="94201" y="514350"/>
                </a:lnTo>
                <a:lnTo>
                  <a:pt x="100554" y="520699"/>
                </a:lnTo>
                <a:lnTo>
                  <a:pt x="120421" y="520699"/>
                </a:lnTo>
                <a:lnTo>
                  <a:pt x="114074" y="514350"/>
                </a:lnTo>
                <a:close/>
              </a:path>
              <a:path w="2131695" h="2532379">
                <a:moveTo>
                  <a:pt x="120421" y="520700"/>
                </a:moveTo>
                <a:lnTo>
                  <a:pt x="100554" y="520700"/>
                </a:lnTo>
                <a:lnTo>
                  <a:pt x="106907" y="527049"/>
                </a:lnTo>
                <a:lnTo>
                  <a:pt x="126768" y="527049"/>
                </a:lnTo>
                <a:lnTo>
                  <a:pt x="120421" y="520700"/>
                </a:lnTo>
                <a:close/>
              </a:path>
              <a:path w="2131695" h="2532379">
                <a:moveTo>
                  <a:pt x="126768" y="527050"/>
                </a:moveTo>
                <a:lnTo>
                  <a:pt x="106907" y="527050"/>
                </a:lnTo>
                <a:lnTo>
                  <a:pt x="113259" y="533399"/>
                </a:lnTo>
                <a:lnTo>
                  <a:pt x="133115" y="533399"/>
                </a:lnTo>
                <a:lnTo>
                  <a:pt x="126768" y="527050"/>
                </a:lnTo>
                <a:close/>
              </a:path>
              <a:path w="2131695" h="2532379">
                <a:moveTo>
                  <a:pt x="133115" y="533400"/>
                </a:moveTo>
                <a:lnTo>
                  <a:pt x="113259" y="533400"/>
                </a:lnTo>
                <a:lnTo>
                  <a:pt x="119612" y="539749"/>
                </a:lnTo>
                <a:lnTo>
                  <a:pt x="139463" y="539749"/>
                </a:lnTo>
                <a:lnTo>
                  <a:pt x="133115" y="533400"/>
                </a:lnTo>
                <a:close/>
              </a:path>
              <a:path w="2131695" h="2532379">
                <a:moveTo>
                  <a:pt x="139463" y="539750"/>
                </a:moveTo>
                <a:lnTo>
                  <a:pt x="119612" y="539750"/>
                </a:lnTo>
                <a:lnTo>
                  <a:pt x="125965" y="546099"/>
                </a:lnTo>
                <a:lnTo>
                  <a:pt x="145810" y="546099"/>
                </a:lnTo>
                <a:lnTo>
                  <a:pt x="139463" y="539750"/>
                </a:lnTo>
                <a:close/>
              </a:path>
              <a:path w="2131695" h="2532379">
                <a:moveTo>
                  <a:pt x="145810" y="546100"/>
                </a:moveTo>
                <a:lnTo>
                  <a:pt x="125965" y="546100"/>
                </a:lnTo>
                <a:lnTo>
                  <a:pt x="132318" y="552449"/>
                </a:lnTo>
                <a:lnTo>
                  <a:pt x="152157" y="552449"/>
                </a:lnTo>
                <a:lnTo>
                  <a:pt x="145810" y="546100"/>
                </a:lnTo>
                <a:close/>
              </a:path>
              <a:path w="2131695" h="2532379">
                <a:moveTo>
                  <a:pt x="152157" y="552450"/>
                </a:moveTo>
                <a:lnTo>
                  <a:pt x="132318" y="552450"/>
                </a:lnTo>
                <a:lnTo>
                  <a:pt x="138670" y="558799"/>
                </a:lnTo>
                <a:lnTo>
                  <a:pt x="158504" y="558799"/>
                </a:lnTo>
                <a:lnTo>
                  <a:pt x="152157" y="552450"/>
                </a:lnTo>
                <a:close/>
              </a:path>
              <a:path w="2131695" h="2532379">
                <a:moveTo>
                  <a:pt x="158504" y="558800"/>
                </a:moveTo>
                <a:lnTo>
                  <a:pt x="138670" y="558800"/>
                </a:lnTo>
                <a:lnTo>
                  <a:pt x="145023" y="565149"/>
                </a:lnTo>
                <a:lnTo>
                  <a:pt x="164852" y="565149"/>
                </a:lnTo>
                <a:lnTo>
                  <a:pt x="158504" y="558800"/>
                </a:lnTo>
                <a:close/>
              </a:path>
              <a:path w="2131695" h="2532379">
                <a:moveTo>
                  <a:pt x="164852" y="565150"/>
                </a:moveTo>
                <a:lnTo>
                  <a:pt x="145023" y="565150"/>
                </a:lnTo>
                <a:lnTo>
                  <a:pt x="151376" y="571499"/>
                </a:lnTo>
                <a:lnTo>
                  <a:pt x="171199" y="571499"/>
                </a:lnTo>
                <a:lnTo>
                  <a:pt x="164852" y="565150"/>
                </a:lnTo>
                <a:close/>
              </a:path>
              <a:path w="2131695" h="2532379">
                <a:moveTo>
                  <a:pt x="171199" y="571500"/>
                </a:moveTo>
                <a:lnTo>
                  <a:pt x="151376" y="571500"/>
                </a:lnTo>
                <a:lnTo>
                  <a:pt x="157728" y="577849"/>
                </a:lnTo>
                <a:lnTo>
                  <a:pt x="177546" y="577849"/>
                </a:lnTo>
                <a:lnTo>
                  <a:pt x="171199" y="571500"/>
                </a:lnTo>
                <a:close/>
              </a:path>
              <a:path w="2131695" h="2532379">
                <a:moveTo>
                  <a:pt x="177546" y="577850"/>
                </a:moveTo>
                <a:lnTo>
                  <a:pt x="157728" y="577850"/>
                </a:lnTo>
                <a:lnTo>
                  <a:pt x="164081" y="584199"/>
                </a:lnTo>
                <a:lnTo>
                  <a:pt x="183894" y="584199"/>
                </a:lnTo>
                <a:lnTo>
                  <a:pt x="177546" y="577850"/>
                </a:lnTo>
                <a:close/>
              </a:path>
              <a:path w="2131695" h="2532379">
                <a:moveTo>
                  <a:pt x="183894" y="584200"/>
                </a:moveTo>
                <a:lnTo>
                  <a:pt x="164081" y="584200"/>
                </a:lnTo>
                <a:lnTo>
                  <a:pt x="170434" y="590549"/>
                </a:lnTo>
                <a:lnTo>
                  <a:pt x="190241" y="590549"/>
                </a:lnTo>
                <a:lnTo>
                  <a:pt x="183894" y="584200"/>
                </a:lnTo>
                <a:close/>
              </a:path>
              <a:path w="2131695" h="2532379">
                <a:moveTo>
                  <a:pt x="190241" y="590550"/>
                </a:moveTo>
                <a:lnTo>
                  <a:pt x="170434" y="590550"/>
                </a:lnTo>
                <a:lnTo>
                  <a:pt x="176787" y="596899"/>
                </a:lnTo>
                <a:lnTo>
                  <a:pt x="196588" y="596899"/>
                </a:lnTo>
                <a:lnTo>
                  <a:pt x="190241" y="590550"/>
                </a:lnTo>
                <a:close/>
              </a:path>
              <a:path w="2131695" h="2532379">
                <a:moveTo>
                  <a:pt x="196588" y="596900"/>
                </a:moveTo>
                <a:lnTo>
                  <a:pt x="176787" y="596900"/>
                </a:lnTo>
                <a:lnTo>
                  <a:pt x="183139" y="603249"/>
                </a:lnTo>
                <a:lnTo>
                  <a:pt x="202935" y="603249"/>
                </a:lnTo>
                <a:lnTo>
                  <a:pt x="196588" y="596900"/>
                </a:lnTo>
                <a:close/>
              </a:path>
              <a:path w="2131695" h="2532379">
                <a:moveTo>
                  <a:pt x="202935" y="603250"/>
                </a:moveTo>
                <a:lnTo>
                  <a:pt x="183139" y="603250"/>
                </a:lnTo>
                <a:lnTo>
                  <a:pt x="189492" y="609599"/>
                </a:lnTo>
                <a:lnTo>
                  <a:pt x="209283" y="609599"/>
                </a:lnTo>
                <a:lnTo>
                  <a:pt x="202935" y="603250"/>
                </a:lnTo>
                <a:close/>
              </a:path>
              <a:path w="2131695" h="2532379">
                <a:moveTo>
                  <a:pt x="209283" y="609600"/>
                </a:moveTo>
                <a:lnTo>
                  <a:pt x="189492" y="609600"/>
                </a:lnTo>
                <a:lnTo>
                  <a:pt x="195845" y="615949"/>
                </a:lnTo>
                <a:lnTo>
                  <a:pt x="215630" y="615949"/>
                </a:lnTo>
                <a:lnTo>
                  <a:pt x="209283" y="609600"/>
                </a:lnTo>
                <a:close/>
              </a:path>
              <a:path w="2131695" h="2532379">
                <a:moveTo>
                  <a:pt x="215630" y="615950"/>
                </a:moveTo>
                <a:lnTo>
                  <a:pt x="195845" y="615950"/>
                </a:lnTo>
                <a:lnTo>
                  <a:pt x="202198" y="622299"/>
                </a:lnTo>
                <a:lnTo>
                  <a:pt x="221977" y="622299"/>
                </a:lnTo>
                <a:lnTo>
                  <a:pt x="215630" y="615950"/>
                </a:lnTo>
                <a:close/>
              </a:path>
              <a:path w="2131695" h="2532379">
                <a:moveTo>
                  <a:pt x="221977" y="622300"/>
                </a:moveTo>
                <a:lnTo>
                  <a:pt x="202198" y="622300"/>
                </a:lnTo>
                <a:lnTo>
                  <a:pt x="208550" y="628649"/>
                </a:lnTo>
                <a:lnTo>
                  <a:pt x="228324" y="628649"/>
                </a:lnTo>
                <a:lnTo>
                  <a:pt x="221977" y="622300"/>
                </a:lnTo>
                <a:close/>
              </a:path>
              <a:path w="2131695" h="2532379">
                <a:moveTo>
                  <a:pt x="228324" y="628650"/>
                </a:moveTo>
                <a:lnTo>
                  <a:pt x="208550" y="628650"/>
                </a:lnTo>
                <a:lnTo>
                  <a:pt x="214903" y="634999"/>
                </a:lnTo>
                <a:lnTo>
                  <a:pt x="234672" y="634999"/>
                </a:lnTo>
                <a:lnTo>
                  <a:pt x="228324" y="628650"/>
                </a:lnTo>
                <a:close/>
              </a:path>
              <a:path w="2131695" h="2532379">
                <a:moveTo>
                  <a:pt x="234672" y="635000"/>
                </a:moveTo>
                <a:lnTo>
                  <a:pt x="214903" y="635000"/>
                </a:lnTo>
                <a:lnTo>
                  <a:pt x="221256" y="641349"/>
                </a:lnTo>
                <a:lnTo>
                  <a:pt x="241019" y="641349"/>
                </a:lnTo>
                <a:lnTo>
                  <a:pt x="234672" y="635000"/>
                </a:lnTo>
                <a:close/>
              </a:path>
              <a:path w="2131695" h="2532379">
                <a:moveTo>
                  <a:pt x="241019" y="641350"/>
                </a:moveTo>
                <a:lnTo>
                  <a:pt x="221256" y="641350"/>
                </a:lnTo>
                <a:lnTo>
                  <a:pt x="227609" y="647699"/>
                </a:lnTo>
                <a:lnTo>
                  <a:pt x="247366" y="647699"/>
                </a:lnTo>
                <a:lnTo>
                  <a:pt x="241019" y="641350"/>
                </a:lnTo>
                <a:close/>
              </a:path>
              <a:path w="2131695" h="2532379">
                <a:moveTo>
                  <a:pt x="247366" y="647700"/>
                </a:moveTo>
                <a:lnTo>
                  <a:pt x="227609" y="647700"/>
                </a:lnTo>
                <a:lnTo>
                  <a:pt x="233961" y="654049"/>
                </a:lnTo>
                <a:lnTo>
                  <a:pt x="253713" y="654049"/>
                </a:lnTo>
                <a:lnTo>
                  <a:pt x="247366" y="647700"/>
                </a:lnTo>
                <a:close/>
              </a:path>
              <a:path w="2131695" h="2532379">
                <a:moveTo>
                  <a:pt x="253713" y="654050"/>
                </a:moveTo>
                <a:lnTo>
                  <a:pt x="233961" y="654050"/>
                </a:lnTo>
                <a:lnTo>
                  <a:pt x="240314" y="660399"/>
                </a:lnTo>
                <a:lnTo>
                  <a:pt x="260061" y="660399"/>
                </a:lnTo>
                <a:lnTo>
                  <a:pt x="253713" y="654050"/>
                </a:lnTo>
                <a:close/>
              </a:path>
              <a:path w="2131695" h="2532379">
                <a:moveTo>
                  <a:pt x="260061" y="660400"/>
                </a:moveTo>
                <a:lnTo>
                  <a:pt x="240314" y="660400"/>
                </a:lnTo>
                <a:lnTo>
                  <a:pt x="246667" y="666749"/>
                </a:lnTo>
                <a:lnTo>
                  <a:pt x="266408" y="666749"/>
                </a:lnTo>
                <a:lnTo>
                  <a:pt x="260061" y="660400"/>
                </a:lnTo>
                <a:close/>
              </a:path>
              <a:path w="2131695" h="2532379">
                <a:moveTo>
                  <a:pt x="266408" y="666750"/>
                </a:moveTo>
                <a:lnTo>
                  <a:pt x="246667" y="666750"/>
                </a:lnTo>
                <a:lnTo>
                  <a:pt x="253020" y="673099"/>
                </a:lnTo>
                <a:lnTo>
                  <a:pt x="272755" y="673099"/>
                </a:lnTo>
                <a:lnTo>
                  <a:pt x="266408" y="666750"/>
                </a:lnTo>
                <a:close/>
              </a:path>
              <a:path w="2131695" h="2532379">
                <a:moveTo>
                  <a:pt x="272755" y="673100"/>
                </a:moveTo>
                <a:lnTo>
                  <a:pt x="253020" y="673100"/>
                </a:lnTo>
                <a:lnTo>
                  <a:pt x="259372" y="679449"/>
                </a:lnTo>
                <a:lnTo>
                  <a:pt x="279103" y="679449"/>
                </a:lnTo>
                <a:lnTo>
                  <a:pt x="272755" y="673100"/>
                </a:lnTo>
                <a:close/>
              </a:path>
              <a:path w="2131695" h="2532379">
                <a:moveTo>
                  <a:pt x="279103" y="679450"/>
                </a:moveTo>
                <a:lnTo>
                  <a:pt x="259372" y="679450"/>
                </a:lnTo>
                <a:lnTo>
                  <a:pt x="265725" y="685799"/>
                </a:lnTo>
                <a:lnTo>
                  <a:pt x="285450" y="685799"/>
                </a:lnTo>
                <a:lnTo>
                  <a:pt x="279103" y="679450"/>
                </a:lnTo>
                <a:close/>
              </a:path>
              <a:path w="2131695" h="2532379">
                <a:moveTo>
                  <a:pt x="285450" y="685800"/>
                </a:moveTo>
                <a:lnTo>
                  <a:pt x="265725" y="685800"/>
                </a:lnTo>
                <a:lnTo>
                  <a:pt x="272078" y="692149"/>
                </a:lnTo>
                <a:lnTo>
                  <a:pt x="291797" y="692149"/>
                </a:lnTo>
                <a:lnTo>
                  <a:pt x="285450" y="685800"/>
                </a:lnTo>
                <a:close/>
              </a:path>
              <a:path w="2131695" h="2532379">
                <a:moveTo>
                  <a:pt x="291797" y="692150"/>
                </a:moveTo>
                <a:lnTo>
                  <a:pt x="272078" y="692150"/>
                </a:lnTo>
                <a:lnTo>
                  <a:pt x="278430" y="698499"/>
                </a:lnTo>
                <a:lnTo>
                  <a:pt x="298144" y="698499"/>
                </a:lnTo>
                <a:lnTo>
                  <a:pt x="291797" y="692150"/>
                </a:lnTo>
                <a:close/>
              </a:path>
              <a:path w="2131695" h="2532379">
                <a:moveTo>
                  <a:pt x="298144" y="698500"/>
                </a:moveTo>
                <a:lnTo>
                  <a:pt x="278430" y="698500"/>
                </a:lnTo>
                <a:lnTo>
                  <a:pt x="284783" y="704849"/>
                </a:lnTo>
                <a:lnTo>
                  <a:pt x="304492" y="704849"/>
                </a:lnTo>
                <a:lnTo>
                  <a:pt x="298144" y="698500"/>
                </a:lnTo>
                <a:close/>
              </a:path>
              <a:path w="2131695" h="2532379">
                <a:moveTo>
                  <a:pt x="304492" y="704850"/>
                </a:moveTo>
                <a:lnTo>
                  <a:pt x="284783" y="704850"/>
                </a:lnTo>
                <a:lnTo>
                  <a:pt x="291136" y="711199"/>
                </a:lnTo>
                <a:lnTo>
                  <a:pt x="310839" y="711199"/>
                </a:lnTo>
                <a:lnTo>
                  <a:pt x="304492" y="704850"/>
                </a:lnTo>
                <a:close/>
              </a:path>
              <a:path w="2131695" h="2532379">
                <a:moveTo>
                  <a:pt x="310839" y="711200"/>
                </a:moveTo>
                <a:lnTo>
                  <a:pt x="291136" y="711200"/>
                </a:lnTo>
                <a:lnTo>
                  <a:pt x="297489" y="717549"/>
                </a:lnTo>
                <a:lnTo>
                  <a:pt x="317186" y="717549"/>
                </a:lnTo>
                <a:lnTo>
                  <a:pt x="310839" y="711200"/>
                </a:lnTo>
                <a:close/>
              </a:path>
              <a:path w="2131695" h="2532379">
                <a:moveTo>
                  <a:pt x="317186" y="717550"/>
                </a:moveTo>
                <a:lnTo>
                  <a:pt x="297489" y="717550"/>
                </a:lnTo>
                <a:lnTo>
                  <a:pt x="303841" y="723899"/>
                </a:lnTo>
                <a:lnTo>
                  <a:pt x="323533" y="723899"/>
                </a:lnTo>
                <a:lnTo>
                  <a:pt x="317186" y="717550"/>
                </a:lnTo>
                <a:close/>
              </a:path>
              <a:path w="2131695" h="2532379">
                <a:moveTo>
                  <a:pt x="323533" y="723900"/>
                </a:moveTo>
                <a:lnTo>
                  <a:pt x="303841" y="723900"/>
                </a:lnTo>
                <a:lnTo>
                  <a:pt x="310194" y="730249"/>
                </a:lnTo>
                <a:lnTo>
                  <a:pt x="329881" y="730249"/>
                </a:lnTo>
                <a:lnTo>
                  <a:pt x="323533" y="723900"/>
                </a:lnTo>
                <a:close/>
              </a:path>
              <a:path w="2131695" h="2532379">
                <a:moveTo>
                  <a:pt x="329881" y="730250"/>
                </a:moveTo>
                <a:lnTo>
                  <a:pt x="310194" y="730250"/>
                </a:lnTo>
                <a:lnTo>
                  <a:pt x="316547" y="736599"/>
                </a:lnTo>
                <a:lnTo>
                  <a:pt x="336228" y="736599"/>
                </a:lnTo>
                <a:lnTo>
                  <a:pt x="329881" y="730250"/>
                </a:lnTo>
                <a:close/>
              </a:path>
              <a:path w="2131695" h="2532379">
                <a:moveTo>
                  <a:pt x="336228" y="736600"/>
                </a:moveTo>
                <a:lnTo>
                  <a:pt x="316547" y="736600"/>
                </a:lnTo>
                <a:lnTo>
                  <a:pt x="322900" y="742949"/>
                </a:lnTo>
                <a:lnTo>
                  <a:pt x="342575" y="742949"/>
                </a:lnTo>
                <a:lnTo>
                  <a:pt x="336228" y="736600"/>
                </a:lnTo>
                <a:close/>
              </a:path>
              <a:path w="2131695" h="2532379">
                <a:moveTo>
                  <a:pt x="342575" y="742950"/>
                </a:moveTo>
                <a:lnTo>
                  <a:pt x="322900" y="742950"/>
                </a:lnTo>
                <a:lnTo>
                  <a:pt x="329252" y="749299"/>
                </a:lnTo>
                <a:lnTo>
                  <a:pt x="348922" y="749299"/>
                </a:lnTo>
                <a:lnTo>
                  <a:pt x="342575" y="742950"/>
                </a:lnTo>
                <a:close/>
              </a:path>
              <a:path w="2131695" h="2532379">
                <a:moveTo>
                  <a:pt x="348922" y="749299"/>
                </a:moveTo>
                <a:lnTo>
                  <a:pt x="329252" y="749299"/>
                </a:lnTo>
                <a:lnTo>
                  <a:pt x="335605" y="755649"/>
                </a:lnTo>
                <a:lnTo>
                  <a:pt x="355270" y="755649"/>
                </a:lnTo>
                <a:lnTo>
                  <a:pt x="348922" y="749299"/>
                </a:lnTo>
                <a:close/>
              </a:path>
              <a:path w="2131695" h="2532379">
                <a:moveTo>
                  <a:pt x="355270" y="755650"/>
                </a:moveTo>
                <a:lnTo>
                  <a:pt x="335605" y="755650"/>
                </a:lnTo>
                <a:lnTo>
                  <a:pt x="341958" y="761999"/>
                </a:lnTo>
                <a:lnTo>
                  <a:pt x="361617" y="761999"/>
                </a:lnTo>
                <a:lnTo>
                  <a:pt x="355270" y="755650"/>
                </a:lnTo>
                <a:close/>
              </a:path>
              <a:path w="2131695" h="2532379">
                <a:moveTo>
                  <a:pt x="361617" y="762000"/>
                </a:moveTo>
                <a:lnTo>
                  <a:pt x="341958" y="762000"/>
                </a:lnTo>
                <a:lnTo>
                  <a:pt x="348311" y="768349"/>
                </a:lnTo>
                <a:lnTo>
                  <a:pt x="367964" y="768349"/>
                </a:lnTo>
                <a:lnTo>
                  <a:pt x="361617" y="762000"/>
                </a:lnTo>
                <a:close/>
              </a:path>
              <a:path w="2131695" h="2532379">
                <a:moveTo>
                  <a:pt x="367964" y="768350"/>
                </a:moveTo>
                <a:lnTo>
                  <a:pt x="348311" y="768350"/>
                </a:lnTo>
                <a:lnTo>
                  <a:pt x="354663" y="774699"/>
                </a:lnTo>
                <a:lnTo>
                  <a:pt x="374311" y="774699"/>
                </a:lnTo>
                <a:lnTo>
                  <a:pt x="367964" y="768350"/>
                </a:lnTo>
                <a:close/>
              </a:path>
              <a:path w="2131695" h="2532379">
                <a:moveTo>
                  <a:pt x="374311" y="774700"/>
                </a:moveTo>
                <a:lnTo>
                  <a:pt x="354663" y="774700"/>
                </a:lnTo>
                <a:lnTo>
                  <a:pt x="361016" y="781049"/>
                </a:lnTo>
                <a:lnTo>
                  <a:pt x="380659" y="781049"/>
                </a:lnTo>
                <a:lnTo>
                  <a:pt x="374311" y="774700"/>
                </a:lnTo>
                <a:close/>
              </a:path>
              <a:path w="2131695" h="2532379">
                <a:moveTo>
                  <a:pt x="380659" y="781050"/>
                </a:moveTo>
                <a:lnTo>
                  <a:pt x="361016" y="781050"/>
                </a:lnTo>
                <a:lnTo>
                  <a:pt x="367369" y="787399"/>
                </a:lnTo>
                <a:lnTo>
                  <a:pt x="387006" y="787399"/>
                </a:lnTo>
                <a:lnTo>
                  <a:pt x="380659" y="781050"/>
                </a:lnTo>
                <a:close/>
              </a:path>
              <a:path w="2131695" h="2532379">
                <a:moveTo>
                  <a:pt x="387006" y="787400"/>
                </a:moveTo>
                <a:lnTo>
                  <a:pt x="367369" y="787400"/>
                </a:lnTo>
                <a:lnTo>
                  <a:pt x="373721" y="793749"/>
                </a:lnTo>
                <a:lnTo>
                  <a:pt x="393353" y="793749"/>
                </a:lnTo>
                <a:lnTo>
                  <a:pt x="387006" y="787400"/>
                </a:lnTo>
                <a:close/>
              </a:path>
              <a:path w="2131695" h="2532379">
                <a:moveTo>
                  <a:pt x="393353" y="793750"/>
                </a:moveTo>
                <a:lnTo>
                  <a:pt x="373721" y="793750"/>
                </a:lnTo>
                <a:lnTo>
                  <a:pt x="380074" y="800099"/>
                </a:lnTo>
                <a:lnTo>
                  <a:pt x="399701" y="800099"/>
                </a:lnTo>
                <a:lnTo>
                  <a:pt x="393353" y="793750"/>
                </a:lnTo>
                <a:close/>
              </a:path>
              <a:path w="2131695" h="2532379">
                <a:moveTo>
                  <a:pt x="399701" y="800100"/>
                </a:moveTo>
                <a:lnTo>
                  <a:pt x="380074" y="800100"/>
                </a:lnTo>
                <a:lnTo>
                  <a:pt x="386427" y="806449"/>
                </a:lnTo>
                <a:lnTo>
                  <a:pt x="406048" y="806449"/>
                </a:lnTo>
                <a:lnTo>
                  <a:pt x="399701" y="800100"/>
                </a:lnTo>
                <a:close/>
              </a:path>
              <a:path w="2131695" h="2532379">
                <a:moveTo>
                  <a:pt x="406048" y="806450"/>
                </a:moveTo>
                <a:lnTo>
                  <a:pt x="386427" y="806450"/>
                </a:lnTo>
                <a:lnTo>
                  <a:pt x="392780" y="812799"/>
                </a:lnTo>
                <a:lnTo>
                  <a:pt x="412395" y="812799"/>
                </a:lnTo>
                <a:lnTo>
                  <a:pt x="406048" y="806450"/>
                </a:lnTo>
                <a:close/>
              </a:path>
              <a:path w="2131695" h="2532379">
                <a:moveTo>
                  <a:pt x="412395" y="812800"/>
                </a:moveTo>
                <a:lnTo>
                  <a:pt x="392780" y="812800"/>
                </a:lnTo>
                <a:lnTo>
                  <a:pt x="399132" y="819149"/>
                </a:lnTo>
                <a:lnTo>
                  <a:pt x="418742" y="819149"/>
                </a:lnTo>
                <a:lnTo>
                  <a:pt x="412395" y="812800"/>
                </a:lnTo>
                <a:close/>
              </a:path>
              <a:path w="2131695" h="2532379">
                <a:moveTo>
                  <a:pt x="418742" y="819150"/>
                </a:moveTo>
                <a:lnTo>
                  <a:pt x="399132" y="819150"/>
                </a:lnTo>
                <a:lnTo>
                  <a:pt x="405485" y="825499"/>
                </a:lnTo>
                <a:lnTo>
                  <a:pt x="425090" y="825499"/>
                </a:lnTo>
                <a:lnTo>
                  <a:pt x="418742" y="819150"/>
                </a:lnTo>
                <a:close/>
              </a:path>
              <a:path w="2131695" h="2532379">
                <a:moveTo>
                  <a:pt x="425090" y="825500"/>
                </a:moveTo>
                <a:lnTo>
                  <a:pt x="405485" y="825500"/>
                </a:lnTo>
                <a:lnTo>
                  <a:pt x="411838" y="831849"/>
                </a:lnTo>
                <a:lnTo>
                  <a:pt x="431437" y="831849"/>
                </a:lnTo>
                <a:lnTo>
                  <a:pt x="425090" y="825500"/>
                </a:lnTo>
                <a:close/>
              </a:path>
              <a:path w="2131695" h="2532379">
                <a:moveTo>
                  <a:pt x="431437" y="831850"/>
                </a:moveTo>
                <a:lnTo>
                  <a:pt x="411838" y="831850"/>
                </a:lnTo>
                <a:lnTo>
                  <a:pt x="418191" y="838199"/>
                </a:lnTo>
                <a:lnTo>
                  <a:pt x="437784" y="838199"/>
                </a:lnTo>
                <a:lnTo>
                  <a:pt x="431437" y="831850"/>
                </a:lnTo>
                <a:close/>
              </a:path>
              <a:path w="2131695" h="2532379">
                <a:moveTo>
                  <a:pt x="437784" y="838200"/>
                </a:moveTo>
                <a:lnTo>
                  <a:pt x="418191" y="838200"/>
                </a:lnTo>
                <a:lnTo>
                  <a:pt x="424543" y="844549"/>
                </a:lnTo>
                <a:lnTo>
                  <a:pt x="444131" y="844549"/>
                </a:lnTo>
                <a:lnTo>
                  <a:pt x="437784" y="838200"/>
                </a:lnTo>
                <a:close/>
              </a:path>
              <a:path w="2131695" h="2532379">
                <a:moveTo>
                  <a:pt x="444131" y="844550"/>
                </a:moveTo>
                <a:lnTo>
                  <a:pt x="424543" y="844550"/>
                </a:lnTo>
                <a:lnTo>
                  <a:pt x="430896" y="850899"/>
                </a:lnTo>
                <a:lnTo>
                  <a:pt x="450479" y="850899"/>
                </a:lnTo>
                <a:lnTo>
                  <a:pt x="444131" y="844550"/>
                </a:lnTo>
                <a:close/>
              </a:path>
              <a:path w="2131695" h="2532379">
                <a:moveTo>
                  <a:pt x="450479" y="850900"/>
                </a:moveTo>
                <a:lnTo>
                  <a:pt x="430896" y="850900"/>
                </a:lnTo>
                <a:lnTo>
                  <a:pt x="437249" y="857249"/>
                </a:lnTo>
                <a:lnTo>
                  <a:pt x="456826" y="857249"/>
                </a:lnTo>
                <a:lnTo>
                  <a:pt x="450479" y="850900"/>
                </a:lnTo>
                <a:close/>
              </a:path>
              <a:path w="2131695" h="2532379">
                <a:moveTo>
                  <a:pt x="456826" y="857250"/>
                </a:moveTo>
                <a:lnTo>
                  <a:pt x="437249" y="857250"/>
                </a:lnTo>
                <a:lnTo>
                  <a:pt x="443602" y="863599"/>
                </a:lnTo>
                <a:lnTo>
                  <a:pt x="463173" y="863599"/>
                </a:lnTo>
                <a:lnTo>
                  <a:pt x="456826" y="857250"/>
                </a:lnTo>
                <a:close/>
              </a:path>
              <a:path w="2131695" h="2532379">
                <a:moveTo>
                  <a:pt x="463173" y="863600"/>
                </a:moveTo>
                <a:lnTo>
                  <a:pt x="443602" y="863600"/>
                </a:lnTo>
                <a:lnTo>
                  <a:pt x="449954" y="869949"/>
                </a:lnTo>
                <a:lnTo>
                  <a:pt x="469520" y="869949"/>
                </a:lnTo>
                <a:lnTo>
                  <a:pt x="463173" y="863600"/>
                </a:lnTo>
                <a:close/>
              </a:path>
              <a:path w="2131695" h="2532379">
                <a:moveTo>
                  <a:pt x="469520" y="869950"/>
                </a:moveTo>
                <a:lnTo>
                  <a:pt x="449954" y="869950"/>
                </a:lnTo>
                <a:lnTo>
                  <a:pt x="456307" y="876299"/>
                </a:lnTo>
                <a:lnTo>
                  <a:pt x="475868" y="876299"/>
                </a:lnTo>
                <a:lnTo>
                  <a:pt x="469520" y="869950"/>
                </a:lnTo>
                <a:close/>
              </a:path>
              <a:path w="2131695" h="2532379">
                <a:moveTo>
                  <a:pt x="475868" y="876300"/>
                </a:moveTo>
                <a:lnTo>
                  <a:pt x="456307" y="876300"/>
                </a:lnTo>
                <a:lnTo>
                  <a:pt x="462660" y="882649"/>
                </a:lnTo>
                <a:lnTo>
                  <a:pt x="482215" y="882649"/>
                </a:lnTo>
                <a:lnTo>
                  <a:pt x="475868" y="876300"/>
                </a:lnTo>
                <a:close/>
              </a:path>
              <a:path w="2131695" h="2532379">
                <a:moveTo>
                  <a:pt x="482215" y="882650"/>
                </a:moveTo>
                <a:lnTo>
                  <a:pt x="462660" y="882650"/>
                </a:lnTo>
                <a:lnTo>
                  <a:pt x="469013" y="888999"/>
                </a:lnTo>
                <a:lnTo>
                  <a:pt x="488562" y="888999"/>
                </a:lnTo>
                <a:lnTo>
                  <a:pt x="482215" y="882650"/>
                </a:lnTo>
                <a:close/>
              </a:path>
              <a:path w="2131695" h="2532379">
                <a:moveTo>
                  <a:pt x="488562" y="889000"/>
                </a:moveTo>
                <a:lnTo>
                  <a:pt x="469013" y="889000"/>
                </a:lnTo>
                <a:lnTo>
                  <a:pt x="475365" y="895349"/>
                </a:lnTo>
                <a:lnTo>
                  <a:pt x="494910" y="895349"/>
                </a:lnTo>
                <a:lnTo>
                  <a:pt x="488562" y="889000"/>
                </a:lnTo>
                <a:close/>
              </a:path>
              <a:path w="2131695" h="2532379">
                <a:moveTo>
                  <a:pt x="494910" y="895350"/>
                </a:moveTo>
                <a:lnTo>
                  <a:pt x="475365" y="895350"/>
                </a:lnTo>
                <a:lnTo>
                  <a:pt x="481718" y="901699"/>
                </a:lnTo>
                <a:lnTo>
                  <a:pt x="501257" y="901699"/>
                </a:lnTo>
                <a:lnTo>
                  <a:pt x="494910" y="895350"/>
                </a:lnTo>
                <a:close/>
              </a:path>
              <a:path w="2131695" h="2532379">
                <a:moveTo>
                  <a:pt x="501257" y="901700"/>
                </a:moveTo>
                <a:lnTo>
                  <a:pt x="481718" y="901700"/>
                </a:lnTo>
                <a:lnTo>
                  <a:pt x="488071" y="908049"/>
                </a:lnTo>
                <a:lnTo>
                  <a:pt x="507604" y="908049"/>
                </a:lnTo>
                <a:lnTo>
                  <a:pt x="501257" y="901700"/>
                </a:lnTo>
                <a:close/>
              </a:path>
              <a:path w="2131695" h="2532379">
                <a:moveTo>
                  <a:pt x="507604" y="908050"/>
                </a:moveTo>
                <a:lnTo>
                  <a:pt x="488071" y="908050"/>
                </a:lnTo>
                <a:lnTo>
                  <a:pt x="540163" y="960119"/>
                </a:lnTo>
                <a:lnTo>
                  <a:pt x="559652" y="960119"/>
                </a:lnTo>
                <a:lnTo>
                  <a:pt x="507604" y="908050"/>
                </a:lnTo>
                <a:close/>
              </a:path>
              <a:path w="2131695" h="2532379">
                <a:moveTo>
                  <a:pt x="559652" y="960119"/>
                </a:moveTo>
                <a:lnTo>
                  <a:pt x="540163" y="960119"/>
                </a:lnTo>
                <a:lnTo>
                  <a:pt x="582091" y="1002029"/>
                </a:lnTo>
                <a:lnTo>
                  <a:pt x="601544" y="1002029"/>
                </a:lnTo>
                <a:lnTo>
                  <a:pt x="559652" y="960119"/>
                </a:lnTo>
                <a:close/>
              </a:path>
              <a:path w="2131695" h="2532379">
                <a:moveTo>
                  <a:pt x="601544" y="1002029"/>
                </a:moveTo>
                <a:lnTo>
                  <a:pt x="582091" y="1002029"/>
                </a:lnTo>
                <a:lnTo>
                  <a:pt x="588444" y="1008379"/>
                </a:lnTo>
                <a:lnTo>
                  <a:pt x="607891" y="1008379"/>
                </a:lnTo>
                <a:lnTo>
                  <a:pt x="601544" y="1002029"/>
                </a:lnTo>
                <a:close/>
              </a:path>
              <a:path w="2131695" h="2532379">
                <a:moveTo>
                  <a:pt x="607891" y="1008379"/>
                </a:moveTo>
                <a:lnTo>
                  <a:pt x="588444" y="1008379"/>
                </a:lnTo>
                <a:lnTo>
                  <a:pt x="601149" y="1021079"/>
                </a:lnTo>
                <a:lnTo>
                  <a:pt x="620585" y="1021079"/>
                </a:lnTo>
                <a:lnTo>
                  <a:pt x="607891" y="1008379"/>
                </a:lnTo>
                <a:close/>
              </a:path>
              <a:path w="2131695" h="2532379">
                <a:moveTo>
                  <a:pt x="620585" y="1021079"/>
                </a:moveTo>
                <a:lnTo>
                  <a:pt x="601149" y="1021079"/>
                </a:lnTo>
                <a:lnTo>
                  <a:pt x="613855" y="1033779"/>
                </a:lnTo>
                <a:lnTo>
                  <a:pt x="633280" y="1033779"/>
                </a:lnTo>
                <a:lnTo>
                  <a:pt x="620585" y="1021079"/>
                </a:lnTo>
                <a:close/>
              </a:path>
              <a:path w="2131695" h="2532379">
                <a:moveTo>
                  <a:pt x="633280" y="1033780"/>
                </a:moveTo>
                <a:lnTo>
                  <a:pt x="613855" y="1033780"/>
                </a:lnTo>
                <a:lnTo>
                  <a:pt x="639266" y="1059179"/>
                </a:lnTo>
                <a:lnTo>
                  <a:pt x="658669" y="1059179"/>
                </a:lnTo>
                <a:lnTo>
                  <a:pt x="633280" y="1033780"/>
                </a:lnTo>
                <a:close/>
              </a:path>
              <a:path w="2131695" h="2532379">
                <a:moveTo>
                  <a:pt x="658669" y="1059180"/>
                </a:moveTo>
                <a:lnTo>
                  <a:pt x="639266" y="1059180"/>
                </a:lnTo>
                <a:lnTo>
                  <a:pt x="641807" y="1061719"/>
                </a:lnTo>
                <a:lnTo>
                  <a:pt x="661208" y="1061719"/>
                </a:lnTo>
                <a:lnTo>
                  <a:pt x="658669" y="1059180"/>
                </a:lnTo>
                <a:close/>
              </a:path>
              <a:path w="2131695" h="2532379">
                <a:moveTo>
                  <a:pt x="661208" y="1061720"/>
                </a:moveTo>
                <a:lnTo>
                  <a:pt x="641807" y="1061720"/>
                </a:lnTo>
                <a:lnTo>
                  <a:pt x="648160" y="1068069"/>
                </a:lnTo>
                <a:lnTo>
                  <a:pt x="667555" y="1068069"/>
                </a:lnTo>
                <a:lnTo>
                  <a:pt x="661208" y="1061720"/>
                </a:lnTo>
                <a:close/>
              </a:path>
              <a:path w="2131695" h="2532379">
                <a:moveTo>
                  <a:pt x="667555" y="1068070"/>
                </a:moveTo>
                <a:lnTo>
                  <a:pt x="648160" y="1068070"/>
                </a:lnTo>
                <a:lnTo>
                  <a:pt x="654512" y="1074419"/>
                </a:lnTo>
                <a:lnTo>
                  <a:pt x="673902" y="1074419"/>
                </a:lnTo>
                <a:lnTo>
                  <a:pt x="667555" y="1068070"/>
                </a:lnTo>
                <a:close/>
              </a:path>
              <a:path w="2131695" h="2532379">
                <a:moveTo>
                  <a:pt x="673902" y="1074419"/>
                </a:moveTo>
                <a:lnTo>
                  <a:pt x="654512" y="1074419"/>
                </a:lnTo>
                <a:lnTo>
                  <a:pt x="658324" y="1078229"/>
                </a:lnTo>
                <a:lnTo>
                  <a:pt x="677711" y="1078229"/>
                </a:lnTo>
                <a:lnTo>
                  <a:pt x="673902" y="1074419"/>
                </a:lnTo>
                <a:close/>
              </a:path>
              <a:path w="2131695" h="2532379">
                <a:moveTo>
                  <a:pt x="677711" y="1078230"/>
                </a:moveTo>
                <a:lnTo>
                  <a:pt x="658324" y="1078230"/>
                </a:lnTo>
                <a:lnTo>
                  <a:pt x="660865" y="1080769"/>
                </a:lnTo>
                <a:lnTo>
                  <a:pt x="680250" y="1080769"/>
                </a:lnTo>
                <a:lnTo>
                  <a:pt x="677711" y="1078230"/>
                </a:lnTo>
                <a:close/>
              </a:path>
              <a:path w="2131695" h="2532379">
                <a:moveTo>
                  <a:pt x="680250" y="1080769"/>
                </a:moveTo>
                <a:lnTo>
                  <a:pt x="660865" y="1080769"/>
                </a:lnTo>
                <a:lnTo>
                  <a:pt x="664677" y="1084579"/>
                </a:lnTo>
                <a:lnTo>
                  <a:pt x="684058" y="1084579"/>
                </a:lnTo>
                <a:lnTo>
                  <a:pt x="680250" y="1080769"/>
                </a:lnTo>
                <a:close/>
              </a:path>
              <a:path w="2131695" h="2532379">
                <a:moveTo>
                  <a:pt x="684058" y="1084580"/>
                </a:moveTo>
                <a:lnTo>
                  <a:pt x="664677" y="1084580"/>
                </a:lnTo>
                <a:lnTo>
                  <a:pt x="671030" y="1090929"/>
                </a:lnTo>
                <a:lnTo>
                  <a:pt x="690405" y="1090929"/>
                </a:lnTo>
                <a:lnTo>
                  <a:pt x="684058" y="1084580"/>
                </a:lnTo>
                <a:close/>
              </a:path>
              <a:path w="2131695" h="2532379">
                <a:moveTo>
                  <a:pt x="690405" y="1090930"/>
                </a:moveTo>
                <a:lnTo>
                  <a:pt x="671030" y="1090930"/>
                </a:lnTo>
                <a:lnTo>
                  <a:pt x="677382" y="1097279"/>
                </a:lnTo>
                <a:lnTo>
                  <a:pt x="696753" y="1097279"/>
                </a:lnTo>
                <a:lnTo>
                  <a:pt x="690405" y="1090930"/>
                </a:lnTo>
                <a:close/>
              </a:path>
              <a:path w="2131695" h="2532379">
                <a:moveTo>
                  <a:pt x="696753" y="1097280"/>
                </a:moveTo>
                <a:lnTo>
                  <a:pt x="677382" y="1097280"/>
                </a:lnTo>
                <a:lnTo>
                  <a:pt x="679923" y="1099819"/>
                </a:lnTo>
                <a:lnTo>
                  <a:pt x="699291" y="1099819"/>
                </a:lnTo>
                <a:lnTo>
                  <a:pt x="696753" y="1097280"/>
                </a:lnTo>
                <a:close/>
              </a:path>
              <a:path w="2131695" h="2532379">
                <a:moveTo>
                  <a:pt x="699291" y="1099820"/>
                </a:moveTo>
                <a:lnTo>
                  <a:pt x="679923" y="1099820"/>
                </a:lnTo>
                <a:lnTo>
                  <a:pt x="686276" y="1106169"/>
                </a:lnTo>
                <a:lnTo>
                  <a:pt x="705639" y="1106169"/>
                </a:lnTo>
                <a:lnTo>
                  <a:pt x="699291" y="1099820"/>
                </a:lnTo>
                <a:close/>
              </a:path>
              <a:path w="2131695" h="2532379">
                <a:moveTo>
                  <a:pt x="705639" y="1106170"/>
                </a:moveTo>
                <a:lnTo>
                  <a:pt x="686276" y="1106170"/>
                </a:lnTo>
                <a:lnTo>
                  <a:pt x="696440" y="1116329"/>
                </a:lnTo>
                <a:lnTo>
                  <a:pt x="715794" y="1116329"/>
                </a:lnTo>
                <a:lnTo>
                  <a:pt x="705639" y="1106170"/>
                </a:lnTo>
                <a:close/>
              </a:path>
              <a:path w="2131695" h="2532379">
                <a:moveTo>
                  <a:pt x="715794" y="1116330"/>
                </a:moveTo>
                <a:lnTo>
                  <a:pt x="696440" y="1116330"/>
                </a:lnTo>
                <a:lnTo>
                  <a:pt x="702793" y="1122679"/>
                </a:lnTo>
                <a:lnTo>
                  <a:pt x="722142" y="1122679"/>
                </a:lnTo>
                <a:lnTo>
                  <a:pt x="715794" y="1116330"/>
                </a:lnTo>
                <a:close/>
              </a:path>
              <a:path w="2131695" h="2532379">
                <a:moveTo>
                  <a:pt x="722142" y="1122680"/>
                </a:moveTo>
                <a:lnTo>
                  <a:pt x="702793" y="1122680"/>
                </a:lnTo>
                <a:lnTo>
                  <a:pt x="709146" y="1129029"/>
                </a:lnTo>
                <a:lnTo>
                  <a:pt x="728489" y="1129029"/>
                </a:lnTo>
                <a:lnTo>
                  <a:pt x="722142" y="1122680"/>
                </a:lnTo>
                <a:close/>
              </a:path>
              <a:path w="2131695" h="2532379">
                <a:moveTo>
                  <a:pt x="728489" y="1129030"/>
                </a:moveTo>
                <a:lnTo>
                  <a:pt x="709146" y="1129030"/>
                </a:lnTo>
                <a:lnTo>
                  <a:pt x="711687" y="1131569"/>
                </a:lnTo>
                <a:lnTo>
                  <a:pt x="731028" y="1131569"/>
                </a:lnTo>
                <a:lnTo>
                  <a:pt x="728489" y="1129030"/>
                </a:lnTo>
                <a:close/>
              </a:path>
              <a:path w="2131695" h="2532379">
                <a:moveTo>
                  <a:pt x="731028" y="1131569"/>
                </a:moveTo>
                <a:lnTo>
                  <a:pt x="711687" y="1131569"/>
                </a:lnTo>
                <a:lnTo>
                  <a:pt x="718040" y="1137919"/>
                </a:lnTo>
                <a:lnTo>
                  <a:pt x="737375" y="1137919"/>
                </a:lnTo>
                <a:lnTo>
                  <a:pt x="731028" y="1131569"/>
                </a:lnTo>
                <a:close/>
              </a:path>
              <a:path w="2131695" h="2532379">
                <a:moveTo>
                  <a:pt x="737375" y="1137920"/>
                </a:moveTo>
                <a:lnTo>
                  <a:pt x="718040" y="1137920"/>
                </a:lnTo>
                <a:lnTo>
                  <a:pt x="721851" y="1141729"/>
                </a:lnTo>
                <a:lnTo>
                  <a:pt x="741183" y="1141729"/>
                </a:lnTo>
                <a:lnTo>
                  <a:pt x="737375" y="1137920"/>
                </a:lnTo>
                <a:close/>
              </a:path>
              <a:path w="2131695" h="2532379">
                <a:moveTo>
                  <a:pt x="741183" y="1141729"/>
                </a:moveTo>
                <a:lnTo>
                  <a:pt x="721851" y="1141729"/>
                </a:lnTo>
                <a:lnTo>
                  <a:pt x="734557" y="1154429"/>
                </a:lnTo>
                <a:lnTo>
                  <a:pt x="753878" y="1154429"/>
                </a:lnTo>
                <a:lnTo>
                  <a:pt x="741183" y="1141729"/>
                </a:lnTo>
                <a:close/>
              </a:path>
              <a:path w="2131695" h="2532379">
                <a:moveTo>
                  <a:pt x="753878" y="1154430"/>
                </a:moveTo>
                <a:lnTo>
                  <a:pt x="734557" y="1154430"/>
                </a:lnTo>
                <a:lnTo>
                  <a:pt x="737098" y="1156969"/>
                </a:lnTo>
                <a:lnTo>
                  <a:pt x="756417" y="1156969"/>
                </a:lnTo>
                <a:lnTo>
                  <a:pt x="753878" y="1154430"/>
                </a:lnTo>
                <a:close/>
              </a:path>
              <a:path w="2131695" h="2532379">
                <a:moveTo>
                  <a:pt x="756417" y="1156970"/>
                </a:moveTo>
                <a:lnTo>
                  <a:pt x="737098" y="1156970"/>
                </a:lnTo>
                <a:lnTo>
                  <a:pt x="740910" y="1160779"/>
                </a:lnTo>
                <a:lnTo>
                  <a:pt x="760225" y="1160779"/>
                </a:lnTo>
                <a:lnTo>
                  <a:pt x="756417" y="1156970"/>
                </a:lnTo>
                <a:close/>
              </a:path>
              <a:path w="2131695" h="2532379">
                <a:moveTo>
                  <a:pt x="760225" y="1160779"/>
                </a:moveTo>
                <a:lnTo>
                  <a:pt x="740910" y="1160779"/>
                </a:lnTo>
                <a:lnTo>
                  <a:pt x="743451" y="1163319"/>
                </a:lnTo>
                <a:lnTo>
                  <a:pt x="762764" y="1163319"/>
                </a:lnTo>
                <a:lnTo>
                  <a:pt x="760225" y="1160779"/>
                </a:lnTo>
                <a:close/>
              </a:path>
              <a:path w="2131695" h="2532379">
                <a:moveTo>
                  <a:pt x="762764" y="1163319"/>
                </a:moveTo>
                <a:lnTo>
                  <a:pt x="743451" y="1163319"/>
                </a:lnTo>
                <a:lnTo>
                  <a:pt x="749803" y="1169669"/>
                </a:lnTo>
                <a:lnTo>
                  <a:pt x="769111" y="1169669"/>
                </a:lnTo>
                <a:lnTo>
                  <a:pt x="762764" y="1163319"/>
                </a:lnTo>
                <a:close/>
              </a:path>
              <a:path w="2131695" h="2532379">
                <a:moveTo>
                  <a:pt x="769111" y="1169669"/>
                </a:moveTo>
                <a:lnTo>
                  <a:pt x="749803" y="1169669"/>
                </a:lnTo>
                <a:lnTo>
                  <a:pt x="753615" y="1173479"/>
                </a:lnTo>
                <a:lnTo>
                  <a:pt x="772920" y="1173479"/>
                </a:lnTo>
                <a:lnTo>
                  <a:pt x="769111" y="1169669"/>
                </a:lnTo>
                <a:close/>
              </a:path>
              <a:path w="2131695" h="2532379">
                <a:moveTo>
                  <a:pt x="772920" y="1173480"/>
                </a:moveTo>
                <a:lnTo>
                  <a:pt x="753615" y="1173480"/>
                </a:lnTo>
                <a:lnTo>
                  <a:pt x="759968" y="1179829"/>
                </a:lnTo>
                <a:lnTo>
                  <a:pt x="779267" y="1179829"/>
                </a:lnTo>
                <a:lnTo>
                  <a:pt x="772920" y="1173480"/>
                </a:lnTo>
                <a:close/>
              </a:path>
              <a:path w="2131695" h="2532379">
                <a:moveTo>
                  <a:pt x="779267" y="1179830"/>
                </a:moveTo>
                <a:lnTo>
                  <a:pt x="759968" y="1179830"/>
                </a:lnTo>
                <a:lnTo>
                  <a:pt x="766321" y="1186179"/>
                </a:lnTo>
                <a:lnTo>
                  <a:pt x="785614" y="1186179"/>
                </a:lnTo>
                <a:lnTo>
                  <a:pt x="779267" y="1179830"/>
                </a:lnTo>
                <a:close/>
              </a:path>
              <a:path w="2131695" h="2532379">
                <a:moveTo>
                  <a:pt x="785614" y="1186180"/>
                </a:moveTo>
                <a:lnTo>
                  <a:pt x="766321" y="1186180"/>
                </a:lnTo>
                <a:lnTo>
                  <a:pt x="768862" y="1188719"/>
                </a:lnTo>
                <a:lnTo>
                  <a:pt x="788153" y="1188719"/>
                </a:lnTo>
                <a:lnTo>
                  <a:pt x="785614" y="1186180"/>
                </a:lnTo>
                <a:close/>
              </a:path>
              <a:path w="2131695" h="2532379">
                <a:moveTo>
                  <a:pt x="788153" y="1188720"/>
                </a:moveTo>
                <a:lnTo>
                  <a:pt x="768862" y="1188720"/>
                </a:lnTo>
                <a:lnTo>
                  <a:pt x="798084" y="1217929"/>
                </a:lnTo>
                <a:lnTo>
                  <a:pt x="817351" y="1217929"/>
                </a:lnTo>
                <a:lnTo>
                  <a:pt x="788153" y="1188720"/>
                </a:lnTo>
                <a:close/>
              </a:path>
              <a:path w="2131695" h="2532379">
                <a:moveTo>
                  <a:pt x="817351" y="1217929"/>
                </a:moveTo>
                <a:lnTo>
                  <a:pt x="798084" y="1217929"/>
                </a:lnTo>
                <a:lnTo>
                  <a:pt x="829848" y="1249679"/>
                </a:lnTo>
                <a:lnTo>
                  <a:pt x="849087" y="1249679"/>
                </a:lnTo>
                <a:lnTo>
                  <a:pt x="817351" y="1217929"/>
                </a:lnTo>
                <a:close/>
              </a:path>
              <a:path w="2131695" h="2532379">
                <a:moveTo>
                  <a:pt x="849087" y="1249679"/>
                </a:moveTo>
                <a:lnTo>
                  <a:pt x="829848" y="1249679"/>
                </a:lnTo>
                <a:lnTo>
                  <a:pt x="836201" y="1256029"/>
                </a:lnTo>
                <a:lnTo>
                  <a:pt x="855434" y="1256029"/>
                </a:lnTo>
                <a:lnTo>
                  <a:pt x="849087" y="1249679"/>
                </a:lnTo>
                <a:close/>
              </a:path>
              <a:path w="2131695" h="2532379">
                <a:moveTo>
                  <a:pt x="855434" y="1256029"/>
                </a:moveTo>
                <a:lnTo>
                  <a:pt x="836201" y="1256029"/>
                </a:lnTo>
                <a:lnTo>
                  <a:pt x="845094" y="1264919"/>
                </a:lnTo>
                <a:lnTo>
                  <a:pt x="864320" y="1264919"/>
                </a:lnTo>
                <a:lnTo>
                  <a:pt x="855434" y="1256029"/>
                </a:lnTo>
                <a:close/>
              </a:path>
              <a:path w="2131695" h="2532379">
                <a:moveTo>
                  <a:pt x="864320" y="1264920"/>
                </a:moveTo>
                <a:lnTo>
                  <a:pt x="845094" y="1264920"/>
                </a:lnTo>
                <a:lnTo>
                  <a:pt x="861612" y="1281429"/>
                </a:lnTo>
                <a:lnTo>
                  <a:pt x="880823" y="1281429"/>
                </a:lnTo>
                <a:lnTo>
                  <a:pt x="864320" y="1264920"/>
                </a:lnTo>
                <a:close/>
              </a:path>
              <a:path w="2131695" h="2532379">
                <a:moveTo>
                  <a:pt x="880823" y="1281429"/>
                </a:moveTo>
                <a:lnTo>
                  <a:pt x="861612" y="1281429"/>
                </a:lnTo>
                <a:lnTo>
                  <a:pt x="867964" y="1287779"/>
                </a:lnTo>
                <a:lnTo>
                  <a:pt x="887171" y="1287779"/>
                </a:lnTo>
                <a:lnTo>
                  <a:pt x="880823" y="1281429"/>
                </a:lnTo>
                <a:close/>
              </a:path>
              <a:path w="2131695" h="2532379">
                <a:moveTo>
                  <a:pt x="887171" y="1287779"/>
                </a:moveTo>
                <a:lnTo>
                  <a:pt x="867964" y="1287779"/>
                </a:lnTo>
                <a:lnTo>
                  <a:pt x="899728" y="1319529"/>
                </a:lnTo>
                <a:lnTo>
                  <a:pt x="918907" y="1319529"/>
                </a:lnTo>
                <a:lnTo>
                  <a:pt x="887171" y="1287779"/>
                </a:lnTo>
                <a:close/>
              </a:path>
              <a:path w="2131695" h="2532379">
                <a:moveTo>
                  <a:pt x="918907" y="1319529"/>
                </a:moveTo>
                <a:lnTo>
                  <a:pt x="899728" y="1319529"/>
                </a:lnTo>
                <a:lnTo>
                  <a:pt x="921327" y="1341119"/>
                </a:lnTo>
                <a:lnTo>
                  <a:pt x="940488" y="1341119"/>
                </a:lnTo>
                <a:lnTo>
                  <a:pt x="918907" y="1319529"/>
                </a:lnTo>
                <a:close/>
              </a:path>
              <a:path w="2131695" h="2532379">
                <a:moveTo>
                  <a:pt x="940488" y="1341119"/>
                </a:moveTo>
                <a:lnTo>
                  <a:pt x="921327" y="1341119"/>
                </a:lnTo>
                <a:lnTo>
                  <a:pt x="953091" y="1372869"/>
                </a:lnTo>
                <a:lnTo>
                  <a:pt x="972224" y="1372869"/>
                </a:lnTo>
                <a:lnTo>
                  <a:pt x="940488" y="1341119"/>
                </a:lnTo>
                <a:close/>
              </a:path>
              <a:path w="2131695" h="2532379">
                <a:moveTo>
                  <a:pt x="972224" y="1372869"/>
                </a:moveTo>
                <a:lnTo>
                  <a:pt x="953091" y="1372869"/>
                </a:lnTo>
                <a:lnTo>
                  <a:pt x="982314" y="1402079"/>
                </a:lnTo>
                <a:lnTo>
                  <a:pt x="1001421" y="1402079"/>
                </a:lnTo>
                <a:lnTo>
                  <a:pt x="972224" y="1372869"/>
                </a:lnTo>
                <a:close/>
              </a:path>
              <a:path w="2131695" h="2532379">
                <a:moveTo>
                  <a:pt x="1001421" y="1402079"/>
                </a:moveTo>
                <a:lnTo>
                  <a:pt x="982314" y="1402079"/>
                </a:lnTo>
                <a:lnTo>
                  <a:pt x="1071252" y="1490979"/>
                </a:lnTo>
                <a:lnTo>
                  <a:pt x="1090283" y="1490979"/>
                </a:lnTo>
                <a:lnTo>
                  <a:pt x="1001421" y="1402079"/>
                </a:lnTo>
                <a:close/>
              </a:path>
              <a:path w="2131695" h="2532379">
                <a:moveTo>
                  <a:pt x="1090283" y="1490980"/>
                </a:moveTo>
                <a:lnTo>
                  <a:pt x="1071252" y="1490980"/>
                </a:lnTo>
                <a:lnTo>
                  <a:pt x="1086498" y="1506219"/>
                </a:lnTo>
                <a:lnTo>
                  <a:pt x="1105516" y="1506219"/>
                </a:lnTo>
                <a:lnTo>
                  <a:pt x="1090283" y="1490980"/>
                </a:lnTo>
                <a:close/>
              </a:path>
              <a:path w="2131695" h="2532379">
                <a:moveTo>
                  <a:pt x="1105516" y="1506219"/>
                </a:moveTo>
                <a:lnTo>
                  <a:pt x="1086498" y="1506219"/>
                </a:lnTo>
                <a:lnTo>
                  <a:pt x="1153837" y="1573529"/>
                </a:lnTo>
                <a:lnTo>
                  <a:pt x="1172797" y="1573529"/>
                </a:lnTo>
                <a:lnTo>
                  <a:pt x="1105516" y="1506219"/>
                </a:lnTo>
                <a:close/>
              </a:path>
              <a:path w="2131695" h="2532379">
                <a:moveTo>
                  <a:pt x="1172797" y="1573529"/>
                </a:moveTo>
                <a:lnTo>
                  <a:pt x="1153837" y="1573529"/>
                </a:lnTo>
                <a:lnTo>
                  <a:pt x="1204659" y="1624329"/>
                </a:lnTo>
                <a:lnTo>
                  <a:pt x="1223576" y="1624329"/>
                </a:lnTo>
                <a:lnTo>
                  <a:pt x="1172797" y="1573529"/>
                </a:lnTo>
                <a:close/>
              </a:path>
              <a:path w="2131695" h="2532379">
                <a:moveTo>
                  <a:pt x="1223576" y="1624329"/>
                </a:moveTo>
                <a:lnTo>
                  <a:pt x="1204659" y="1624329"/>
                </a:lnTo>
                <a:lnTo>
                  <a:pt x="1232611" y="1652269"/>
                </a:lnTo>
                <a:lnTo>
                  <a:pt x="1251504" y="1652269"/>
                </a:lnTo>
                <a:lnTo>
                  <a:pt x="1223576" y="1624329"/>
                </a:lnTo>
                <a:close/>
              </a:path>
              <a:path w="2131695" h="2532379">
                <a:moveTo>
                  <a:pt x="1251504" y="1652270"/>
                </a:moveTo>
                <a:lnTo>
                  <a:pt x="1232611" y="1652270"/>
                </a:lnTo>
                <a:lnTo>
                  <a:pt x="1236423" y="1656079"/>
                </a:lnTo>
                <a:lnTo>
                  <a:pt x="1255312" y="1656079"/>
                </a:lnTo>
                <a:lnTo>
                  <a:pt x="1251504" y="1652270"/>
                </a:lnTo>
                <a:close/>
              </a:path>
              <a:path w="2131695" h="2532379">
                <a:moveTo>
                  <a:pt x="1255312" y="1656079"/>
                </a:moveTo>
                <a:lnTo>
                  <a:pt x="1236423" y="1656079"/>
                </a:lnTo>
                <a:lnTo>
                  <a:pt x="1251670" y="1671319"/>
                </a:lnTo>
                <a:lnTo>
                  <a:pt x="1270545" y="1671319"/>
                </a:lnTo>
                <a:lnTo>
                  <a:pt x="1255312" y="1656079"/>
                </a:lnTo>
                <a:close/>
              </a:path>
              <a:path w="2131695" h="2532379">
                <a:moveTo>
                  <a:pt x="1270545" y="1671319"/>
                </a:moveTo>
                <a:lnTo>
                  <a:pt x="1251670" y="1671319"/>
                </a:lnTo>
                <a:lnTo>
                  <a:pt x="1255481" y="1675129"/>
                </a:lnTo>
                <a:lnTo>
                  <a:pt x="1274354" y="1675129"/>
                </a:lnTo>
                <a:lnTo>
                  <a:pt x="1270545" y="1671319"/>
                </a:lnTo>
                <a:close/>
              </a:path>
              <a:path w="2131695" h="2532379">
                <a:moveTo>
                  <a:pt x="1274354" y="1675129"/>
                </a:moveTo>
                <a:lnTo>
                  <a:pt x="1255481" y="1675129"/>
                </a:lnTo>
                <a:lnTo>
                  <a:pt x="1258022" y="1677669"/>
                </a:lnTo>
                <a:lnTo>
                  <a:pt x="1276893" y="1677669"/>
                </a:lnTo>
                <a:lnTo>
                  <a:pt x="1274354" y="1675129"/>
                </a:lnTo>
                <a:close/>
              </a:path>
              <a:path w="2131695" h="2532379">
                <a:moveTo>
                  <a:pt x="1276893" y="1677670"/>
                </a:moveTo>
                <a:lnTo>
                  <a:pt x="1258022" y="1677670"/>
                </a:lnTo>
                <a:lnTo>
                  <a:pt x="1270728" y="1690369"/>
                </a:lnTo>
                <a:lnTo>
                  <a:pt x="1289587" y="1690369"/>
                </a:lnTo>
                <a:lnTo>
                  <a:pt x="1276893" y="1677670"/>
                </a:lnTo>
                <a:close/>
              </a:path>
              <a:path w="2131695" h="2532379">
                <a:moveTo>
                  <a:pt x="1289587" y="1690370"/>
                </a:moveTo>
                <a:lnTo>
                  <a:pt x="1270728" y="1690370"/>
                </a:lnTo>
                <a:lnTo>
                  <a:pt x="1274539" y="1694179"/>
                </a:lnTo>
                <a:lnTo>
                  <a:pt x="1293396" y="1694179"/>
                </a:lnTo>
                <a:lnTo>
                  <a:pt x="1289587" y="1690370"/>
                </a:lnTo>
                <a:close/>
              </a:path>
              <a:path w="2131695" h="2532379">
                <a:moveTo>
                  <a:pt x="1293396" y="1694179"/>
                </a:moveTo>
                <a:lnTo>
                  <a:pt x="1274539" y="1694179"/>
                </a:lnTo>
                <a:lnTo>
                  <a:pt x="1283433" y="1703069"/>
                </a:lnTo>
                <a:lnTo>
                  <a:pt x="1302282" y="1703069"/>
                </a:lnTo>
                <a:lnTo>
                  <a:pt x="1293396" y="1694179"/>
                </a:lnTo>
                <a:close/>
              </a:path>
              <a:path w="2131695" h="2532379">
                <a:moveTo>
                  <a:pt x="1302282" y="1703070"/>
                </a:moveTo>
                <a:lnTo>
                  <a:pt x="1283433" y="1703070"/>
                </a:lnTo>
                <a:lnTo>
                  <a:pt x="1287245" y="1706879"/>
                </a:lnTo>
                <a:lnTo>
                  <a:pt x="1306090" y="1706879"/>
                </a:lnTo>
                <a:lnTo>
                  <a:pt x="1302282" y="1703070"/>
                </a:lnTo>
                <a:close/>
              </a:path>
              <a:path w="2131695" h="2532379">
                <a:moveTo>
                  <a:pt x="1306090" y="1706879"/>
                </a:moveTo>
                <a:lnTo>
                  <a:pt x="1287245" y="1706879"/>
                </a:lnTo>
                <a:lnTo>
                  <a:pt x="1289786" y="1709419"/>
                </a:lnTo>
                <a:lnTo>
                  <a:pt x="1308629" y="1709419"/>
                </a:lnTo>
                <a:lnTo>
                  <a:pt x="1306090" y="1706879"/>
                </a:lnTo>
                <a:close/>
              </a:path>
              <a:path w="2131695" h="2532379">
                <a:moveTo>
                  <a:pt x="1308629" y="1709419"/>
                </a:moveTo>
                <a:lnTo>
                  <a:pt x="1289786" y="1709419"/>
                </a:lnTo>
                <a:lnTo>
                  <a:pt x="1296139" y="1715769"/>
                </a:lnTo>
                <a:lnTo>
                  <a:pt x="1314976" y="1715769"/>
                </a:lnTo>
                <a:lnTo>
                  <a:pt x="1308629" y="1709419"/>
                </a:lnTo>
                <a:close/>
              </a:path>
              <a:path w="2131695" h="2532379">
                <a:moveTo>
                  <a:pt x="1314976" y="1715770"/>
                </a:moveTo>
                <a:lnTo>
                  <a:pt x="1296139" y="1715770"/>
                </a:lnTo>
                <a:lnTo>
                  <a:pt x="1302491" y="1722119"/>
                </a:lnTo>
                <a:lnTo>
                  <a:pt x="1321323" y="1722119"/>
                </a:lnTo>
                <a:lnTo>
                  <a:pt x="1314976" y="1715770"/>
                </a:lnTo>
                <a:close/>
              </a:path>
              <a:path w="2131695" h="2532379">
                <a:moveTo>
                  <a:pt x="1931930" y="2332990"/>
                </a:moveTo>
                <a:lnTo>
                  <a:pt x="1913625" y="2332990"/>
                </a:lnTo>
                <a:lnTo>
                  <a:pt x="1993669" y="2412999"/>
                </a:lnTo>
                <a:lnTo>
                  <a:pt x="2011906" y="2412999"/>
                </a:lnTo>
                <a:lnTo>
                  <a:pt x="1931930" y="2332990"/>
                </a:lnTo>
                <a:close/>
              </a:path>
              <a:path w="2131695" h="2532379">
                <a:moveTo>
                  <a:pt x="1929391" y="2330449"/>
                </a:moveTo>
                <a:lnTo>
                  <a:pt x="1911084" y="2330449"/>
                </a:lnTo>
                <a:lnTo>
                  <a:pt x="1912354" y="2331719"/>
                </a:lnTo>
                <a:lnTo>
                  <a:pt x="1930661" y="2331719"/>
                </a:lnTo>
                <a:lnTo>
                  <a:pt x="1929391" y="2330449"/>
                </a:lnTo>
                <a:close/>
              </a:path>
              <a:path w="2131695" h="2532379">
                <a:moveTo>
                  <a:pt x="1925583" y="2326639"/>
                </a:moveTo>
                <a:lnTo>
                  <a:pt x="1907272" y="2326639"/>
                </a:lnTo>
                <a:lnTo>
                  <a:pt x="1909813" y="2329179"/>
                </a:lnTo>
                <a:lnTo>
                  <a:pt x="1928122" y="2329179"/>
                </a:lnTo>
                <a:lnTo>
                  <a:pt x="1925583" y="2326639"/>
                </a:lnTo>
                <a:close/>
              </a:path>
              <a:path w="2131695" h="2532379">
                <a:moveTo>
                  <a:pt x="1923044" y="2324099"/>
                </a:moveTo>
                <a:lnTo>
                  <a:pt x="1904731" y="2324099"/>
                </a:lnTo>
                <a:lnTo>
                  <a:pt x="1906001" y="2325369"/>
                </a:lnTo>
                <a:lnTo>
                  <a:pt x="1924314" y="2325369"/>
                </a:lnTo>
                <a:lnTo>
                  <a:pt x="1923044" y="2324099"/>
                </a:lnTo>
                <a:close/>
              </a:path>
              <a:path w="2131695" h="2532379">
                <a:moveTo>
                  <a:pt x="1919236" y="2320289"/>
                </a:moveTo>
                <a:lnTo>
                  <a:pt x="1900919" y="2320289"/>
                </a:lnTo>
                <a:lnTo>
                  <a:pt x="1903460" y="2322829"/>
                </a:lnTo>
                <a:lnTo>
                  <a:pt x="1921775" y="2322829"/>
                </a:lnTo>
                <a:lnTo>
                  <a:pt x="1919236" y="2320289"/>
                </a:lnTo>
                <a:close/>
              </a:path>
              <a:path w="2131695" h="2532379">
                <a:moveTo>
                  <a:pt x="1916697" y="2317749"/>
                </a:moveTo>
                <a:lnTo>
                  <a:pt x="1898378" y="2317749"/>
                </a:lnTo>
                <a:lnTo>
                  <a:pt x="1899649" y="2319019"/>
                </a:lnTo>
                <a:lnTo>
                  <a:pt x="1917966" y="2319019"/>
                </a:lnTo>
                <a:lnTo>
                  <a:pt x="1916697" y="2317749"/>
                </a:lnTo>
                <a:close/>
              </a:path>
              <a:path w="2131695" h="2532379">
                <a:moveTo>
                  <a:pt x="1912889" y="2313940"/>
                </a:moveTo>
                <a:lnTo>
                  <a:pt x="1894566" y="2313940"/>
                </a:lnTo>
                <a:lnTo>
                  <a:pt x="1897108" y="2316479"/>
                </a:lnTo>
                <a:lnTo>
                  <a:pt x="1915428" y="2316479"/>
                </a:lnTo>
                <a:lnTo>
                  <a:pt x="1912889" y="2313940"/>
                </a:lnTo>
                <a:close/>
              </a:path>
              <a:path w="2131695" h="2532379">
                <a:moveTo>
                  <a:pt x="1910350" y="2311399"/>
                </a:moveTo>
                <a:lnTo>
                  <a:pt x="1892025" y="2311399"/>
                </a:lnTo>
                <a:lnTo>
                  <a:pt x="1893296" y="2312670"/>
                </a:lnTo>
                <a:lnTo>
                  <a:pt x="1911619" y="2312670"/>
                </a:lnTo>
                <a:lnTo>
                  <a:pt x="1910350" y="2311399"/>
                </a:lnTo>
                <a:close/>
              </a:path>
              <a:path w="2131695" h="2532379">
                <a:moveTo>
                  <a:pt x="1906541" y="2307589"/>
                </a:moveTo>
                <a:lnTo>
                  <a:pt x="1888214" y="2307589"/>
                </a:lnTo>
                <a:lnTo>
                  <a:pt x="1890755" y="2310129"/>
                </a:lnTo>
                <a:lnTo>
                  <a:pt x="1909080" y="2310129"/>
                </a:lnTo>
                <a:lnTo>
                  <a:pt x="1906541" y="2307589"/>
                </a:lnTo>
                <a:close/>
              </a:path>
              <a:path w="2131695" h="2532379">
                <a:moveTo>
                  <a:pt x="1904002" y="2305049"/>
                </a:moveTo>
                <a:lnTo>
                  <a:pt x="1885673" y="2305049"/>
                </a:lnTo>
                <a:lnTo>
                  <a:pt x="1886943" y="2306320"/>
                </a:lnTo>
                <a:lnTo>
                  <a:pt x="1905272" y="2306320"/>
                </a:lnTo>
                <a:lnTo>
                  <a:pt x="1904002" y="2305049"/>
                </a:lnTo>
                <a:close/>
              </a:path>
              <a:path w="2131695" h="2532379">
                <a:moveTo>
                  <a:pt x="1900194" y="2301239"/>
                </a:moveTo>
                <a:lnTo>
                  <a:pt x="1881861" y="2301239"/>
                </a:lnTo>
                <a:lnTo>
                  <a:pt x="1884402" y="2303779"/>
                </a:lnTo>
                <a:lnTo>
                  <a:pt x="1902733" y="2303779"/>
                </a:lnTo>
                <a:lnTo>
                  <a:pt x="1900194" y="2301239"/>
                </a:lnTo>
                <a:close/>
              </a:path>
              <a:path w="2131695" h="2532379">
                <a:moveTo>
                  <a:pt x="1897655" y="2298699"/>
                </a:moveTo>
                <a:lnTo>
                  <a:pt x="1879320" y="2298699"/>
                </a:lnTo>
                <a:lnTo>
                  <a:pt x="1880590" y="2299970"/>
                </a:lnTo>
                <a:lnTo>
                  <a:pt x="1898925" y="2299970"/>
                </a:lnTo>
                <a:lnTo>
                  <a:pt x="1897655" y="2298699"/>
                </a:lnTo>
                <a:close/>
              </a:path>
              <a:path w="2131695" h="2532379">
                <a:moveTo>
                  <a:pt x="1893847" y="2294889"/>
                </a:moveTo>
                <a:lnTo>
                  <a:pt x="1875508" y="2294889"/>
                </a:lnTo>
                <a:lnTo>
                  <a:pt x="1878049" y="2297429"/>
                </a:lnTo>
                <a:lnTo>
                  <a:pt x="1896386" y="2297429"/>
                </a:lnTo>
                <a:lnTo>
                  <a:pt x="1893847" y="2294889"/>
                </a:lnTo>
                <a:close/>
              </a:path>
              <a:path w="2131695" h="2532379">
                <a:moveTo>
                  <a:pt x="1891308" y="2292349"/>
                </a:moveTo>
                <a:lnTo>
                  <a:pt x="1872967" y="2292349"/>
                </a:lnTo>
                <a:lnTo>
                  <a:pt x="1874238" y="2293619"/>
                </a:lnTo>
                <a:lnTo>
                  <a:pt x="1892577" y="2293619"/>
                </a:lnTo>
                <a:lnTo>
                  <a:pt x="1891308" y="2292349"/>
                </a:lnTo>
                <a:close/>
              </a:path>
              <a:path w="2131695" h="2532379">
                <a:moveTo>
                  <a:pt x="1887500" y="2288539"/>
                </a:moveTo>
                <a:lnTo>
                  <a:pt x="1869156" y="2288539"/>
                </a:lnTo>
                <a:lnTo>
                  <a:pt x="1871697" y="2291079"/>
                </a:lnTo>
                <a:lnTo>
                  <a:pt x="1890038" y="2291079"/>
                </a:lnTo>
                <a:lnTo>
                  <a:pt x="1887500" y="2288539"/>
                </a:lnTo>
                <a:close/>
              </a:path>
              <a:path w="2131695" h="2532379">
                <a:moveTo>
                  <a:pt x="1884961" y="2285999"/>
                </a:moveTo>
                <a:lnTo>
                  <a:pt x="1866614" y="2285999"/>
                </a:lnTo>
                <a:lnTo>
                  <a:pt x="1867885" y="2287270"/>
                </a:lnTo>
                <a:lnTo>
                  <a:pt x="1886230" y="2287270"/>
                </a:lnTo>
                <a:lnTo>
                  <a:pt x="1884961" y="2285999"/>
                </a:lnTo>
                <a:close/>
              </a:path>
              <a:path w="2131695" h="2532379">
                <a:moveTo>
                  <a:pt x="1881152" y="2282189"/>
                </a:moveTo>
                <a:lnTo>
                  <a:pt x="1862803" y="2282189"/>
                </a:lnTo>
                <a:lnTo>
                  <a:pt x="1865344" y="2284729"/>
                </a:lnTo>
                <a:lnTo>
                  <a:pt x="1883691" y="2284729"/>
                </a:lnTo>
                <a:lnTo>
                  <a:pt x="1881152" y="2282189"/>
                </a:lnTo>
                <a:close/>
              </a:path>
              <a:path w="2131695" h="2532379">
                <a:moveTo>
                  <a:pt x="1878613" y="2279649"/>
                </a:moveTo>
                <a:lnTo>
                  <a:pt x="1860262" y="2279649"/>
                </a:lnTo>
                <a:lnTo>
                  <a:pt x="1861532" y="2280919"/>
                </a:lnTo>
                <a:lnTo>
                  <a:pt x="1879883" y="2280919"/>
                </a:lnTo>
                <a:lnTo>
                  <a:pt x="1878613" y="2279649"/>
                </a:lnTo>
                <a:close/>
              </a:path>
              <a:path w="2131695" h="2532379">
                <a:moveTo>
                  <a:pt x="1874805" y="2275839"/>
                </a:moveTo>
                <a:lnTo>
                  <a:pt x="1856450" y="2275839"/>
                </a:lnTo>
                <a:lnTo>
                  <a:pt x="1858991" y="2278379"/>
                </a:lnTo>
                <a:lnTo>
                  <a:pt x="1877344" y="2278379"/>
                </a:lnTo>
                <a:lnTo>
                  <a:pt x="1874805" y="2275839"/>
                </a:lnTo>
                <a:close/>
              </a:path>
              <a:path w="2131695" h="2532379">
                <a:moveTo>
                  <a:pt x="1872266" y="2273299"/>
                </a:moveTo>
                <a:lnTo>
                  <a:pt x="1853909" y="2273299"/>
                </a:lnTo>
                <a:lnTo>
                  <a:pt x="1855179" y="2274569"/>
                </a:lnTo>
                <a:lnTo>
                  <a:pt x="1873536" y="2274569"/>
                </a:lnTo>
                <a:lnTo>
                  <a:pt x="1872266" y="2273299"/>
                </a:lnTo>
                <a:close/>
              </a:path>
              <a:path w="2131695" h="2532379">
                <a:moveTo>
                  <a:pt x="1868458" y="2269489"/>
                </a:moveTo>
                <a:lnTo>
                  <a:pt x="1850097" y="2269489"/>
                </a:lnTo>
                <a:lnTo>
                  <a:pt x="1852638" y="2272029"/>
                </a:lnTo>
                <a:lnTo>
                  <a:pt x="1870997" y="2272029"/>
                </a:lnTo>
                <a:lnTo>
                  <a:pt x="1868458" y="2269489"/>
                </a:lnTo>
                <a:close/>
              </a:path>
              <a:path w="2131695" h="2532379">
                <a:moveTo>
                  <a:pt x="1865919" y="2266949"/>
                </a:moveTo>
                <a:lnTo>
                  <a:pt x="1847556" y="2266949"/>
                </a:lnTo>
                <a:lnTo>
                  <a:pt x="1848827" y="2268219"/>
                </a:lnTo>
                <a:lnTo>
                  <a:pt x="1867188" y="2268219"/>
                </a:lnTo>
                <a:lnTo>
                  <a:pt x="1865919" y="2266949"/>
                </a:lnTo>
                <a:close/>
              </a:path>
              <a:path w="2131695" h="2532379">
                <a:moveTo>
                  <a:pt x="1862110" y="2263139"/>
                </a:moveTo>
                <a:lnTo>
                  <a:pt x="1843745" y="2263139"/>
                </a:lnTo>
                <a:lnTo>
                  <a:pt x="1846286" y="2265679"/>
                </a:lnTo>
                <a:lnTo>
                  <a:pt x="1864649" y="2265679"/>
                </a:lnTo>
                <a:lnTo>
                  <a:pt x="1862110" y="2263139"/>
                </a:lnTo>
                <a:close/>
              </a:path>
              <a:path w="2131695" h="2532379">
                <a:moveTo>
                  <a:pt x="1859572" y="2260599"/>
                </a:moveTo>
                <a:lnTo>
                  <a:pt x="1841203" y="2260599"/>
                </a:lnTo>
                <a:lnTo>
                  <a:pt x="1842474" y="2261869"/>
                </a:lnTo>
                <a:lnTo>
                  <a:pt x="1860841" y="2261869"/>
                </a:lnTo>
                <a:lnTo>
                  <a:pt x="1859572" y="2260599"/>
                </a:lnTo>
                <a:close/>
              </a:path>
              <a:path w="2131695" h="2532379">
                <a:moveTo>
                  <a:pt x="1855763" y="2256789"/>
                </a:moveTo>
                <a:lnTo>
                  <a:pt x="1837392" y="2256789"/>
                </a:lnTo>
                <a:lnTo>
                  <a:pt x="1839933" y="2259329"/>
                </a:lnTo>
                <a:lnTo>
                  <a:pt x="1858302" y="2259329"/>
                </a:lnTo>
                <a:lnTo>
                  <a:pt x="1855763" y="2256789"/>
                </a:lnTo>
                <a:close/>
              </a:path>
              <a:path w="2131695" h="2532379">
                <a:moveTo>
                  <a:pt x="1853224" y="2254249"/>
                </a:moveTo>
                <a:lnTo>
                  <a:pt x="1834851" y="2254249"/>
                </a:lnTo>
                <a:lnTo>
                  <a:pt x="1836121" y="2255519"/>
                </a:lnTo>
                <a:lnTo>
                  <a:pt x="1854494" y="2255519"/>
                </a:lnTo>
                <a:lnTo>
                  <a:pt x="1853224" y="2254249"/>
                </a:lnTo>
                <a:close/>
              </a:path>
              <a:path w="2131695" h="2532379">
                <a:moveTo>
                  <a:pt x="1849416" y="2250439"/>
                </a:moveTo>
                <a:lnTo>
                  <a:pt x="1831039" y="2250439"/>
                </a:lnTo>
                <a:lnTo>
                  <a:pt x="1833580" y="2252979"/>
                </a:lnTo>
                <a:lnTo>
                  <a:pt x="1851955" y="2252979"/>
                </a:lnTo>
                <a:lnTo>
                  <a:pt x="1849416" y="2250439"/>
                </a:lnTo>
                <a:close/>
              </a:path>
              <a:path w="2131695" h="2532379">
                <a:moveTo>
                  <a:pt x="1846877" y="2247899"/>
                </a:moveTo>
                <a:lnTo>
                  <a:pt x="1828498" y="2247899"/>
                </a:lnTo>
                <a:lnTo>
                  <a:pt x="1829769" y="2249169"/>
                </a:lnTo>
                <a:lnTo>
                  <a:pt x="1848146" y="2249169"/>
                </a:lnTo>
                <a:lnTo>
                  <a:pt x="1846877" y="2247899"/>
                </a:lnTo>
                <a:close/>
              </a:path>
              <a:path w="2131695" h="2532379">
                <a:moveTo>
                  <a:pt x="1843069" y="2244089"/>
                </a:moveTo>
                <a:lnTo>
                  <a:pt x="1824686" y="2244089"/>
                </a:lnTo>
                <a:lnTo>
                  <a:pt x="1827227" y="2246629"/>
                </a:lnTo>
                <a:lnTo>
                  <a:pt x="1845608" y="2246629"/>
                </a:lnTo>
                <a:lnTo>
                  <a:pt x="1843069" y="2244089"/>
                </a:lnTo>
                <a:close/>
              </a:path>
              <a:path w="2131695" h="2532379">
                <a:moveTo>
                  <a:pt x="1840530" y="2241549"/>
                </a:moveTo>
                <a:lnTo>
                  <a:pt x="1822145" y="2241549"/>
                </a:lnTo>
                <a:lnTo>
                  <a:pt x="1823416" y="2242819"/>
                </a:lnTo>
                <a:lnTo>
                  <a:pt x="1841799" y="2242819"/>
                </a:lnTo>
                <a:lnTo>
                  <a:pt x="1840530" y="2241549"/>
                </a:lnTo>
                <a:close/>
              </a:path>
              <a:path w="2131695" h="2532379">
                <a:moveTo>
                  <a:pt x="1834183" y="2235200"/>
                </a:moveTo>
                <a:lnTo>
                  <a:pt x="1815793" y="2235200"/>
                </a:lnTo>
                <a:lnTo>
                  <a:pt x="1820875" y="2240279"/>
                </a:lnTo>
                <a:lnTo>
                  <a:pt x="1839260" y="2240279"/>
                </a:lnTo>
                <a:lnTo>
                  <a:pt x="1834183" y="2235200"/>
                </a:lnTo>
                <a:close/>
              </a:path>
              <a:path w="2131695" h="2532379">
                <a:moveTo>
                  <a:pt x="1830374" y="2231389"/>
                </a:moveTo>
                <a:lnTo>
                  <a:pt x="1811981" y="2231389"/>
                </a:lnTo>
                <a:lnTo>
                  <a:pt x="1814522" y="2233929"/>
                </a:lnTo>
                <a:lnTo>
                  <a:pt x="1832913" y="2233929"/>
                </a:lnTo>
                <a:lnTo>
                  <a:pt x="1830374" y="2231389"/>
                </a:lnTo>
                <a:close/>
              </a:path>
              <a:path w="2131695" h="2532379">
                <a:moveTo>
                  <a:pt x="1827835" y="2228849"/>
                </a:moveTo>
                <a:lnTo>
                  <a:pt x="1809440" y="2228849"/>
                </a:lnTo>
                <a:lnTo>
                  <a:pt x="1810710" y="2230119"/>
                </a:lnTo>
                <a:lnTo>
                  <a:pt x="1829105" y="2230119"/>
                </a:lnTo>
                <a:lnTo>
                  <a:pt x="1827835" y="2228849"/>
                </a:lnTo>
                <a:close/>
              </a:path>
              <a:path w="2131695" h="2532379">
                <a:moveTo>
                  <a:pt x="1824027" y="2225039"/>
                </a:moveTo>
                <a:lnTo>
                  <a:pt x="1805628" y="2225039"/>
                </a:lnTo>
                <a:lnTo>
                  <a:pt x="1808169" y="2227579"/>
                </a:lnTo>
                <a:lnTo>
                  <a:pt x="1826566" y="2227579"/>
                </a:lnTo>
                <a:lnTo>
                  <a:pt x="1824027" y="2225039"/>
                </a:lnTo>
                <a:close/>
              </a:path>
              <a:path w="2131695" h="2532379">
                <a:moveTo>
                  <a:pt x="1821488" y="2222499"/>
                </a:moveTo>
                <a:lnTo>
                  <a:pt x="1803087" y="2222499"/>
                </a:lnTo>
                <a:lnTo>
                  <a:pt x="1804358" y="2223769"/>
                </a:lnTo>
                <a:lnTo>
                  <a:pt x="1822757" y="2223769"/>
                </a:lnTo>
                <a:lnTo>
                  <a:pt x="1821488" y="2222499"/>
                </a:lnTo>
                <a:close/>
              </a:path>
              <a:path w="2131695" h="2532379">
                <a:moveTo>
                  <a:pt x="1817680" y="2218690"/>
                </a:moveTo>
                <a:lnTo>
                  <a:pt x="1799275" y="2218690"/>
                </a:lnTo>
                <a:lnTo>
                  <a:pt x="1801817" y="2221229"/>
                </a:lnTo>
                <a:lnTo>
                  <a:pt x="1820219" y="2221229"/>
                </a:lnTo>
                <a:lnTo>
                  <a:pt x="1817680" y="2218690"/>
                </a:lnTo>
                <a:close/>
              </a:path>
              <a:path w="2131695" h="2532379">
                <a:moveTo>
                  <a:pt x="1815141" y="2216149"/>
                </a:moveTo>
                <a:lnTo>
                  <a:pt x="1796734" y="2216149"/>
                </a:lnTo>
                <a:lnTo>
                  <a:pt x="1798005" y="2217419"/>
                </a:lnTo>
                <a:lnTo>
                  <a:pt x="1816410" y="2217419"/>
                </a:lnTo>
                <a:lnTo>
                  <a:pt x="1815141" y="2216149"/>
                </a:lnTo>
                <a:close/>
              </a:path>
              <a:path w="2131695" h="2532379">
                <a:moveTo>
                  <a:pt x="1811332" y="2212339"/>
                </a:moveTo>
                <a:lnTo>
                  <a:pt x="1792923" y="2212339"/>
                </a:lnTo>
                <a:lnTo>
                  <a:pt x="1795464" y="2214879"/>
                </a:lnTo>
                <a:lnTo>
                  <a:pt x="1813871" y="2214879"/>
                </a:lnTo>
                <a:lnTo>
                  <a:pt x="1811332" y="2212339"/>
                </a:lnTo>
                <a:close/>
              </a:path>
              <a:path w="2131695" h="2532379">
                <a:moveTo>
                  <a:pt x="1808793" y="2209799"/>
                </a:moveTo>
                <a:lnTo>
                  <a:pt x="1790382" y="2209799"/>
                </a:lnTo>
                <a:lnTo>
                  <a:pt x="1791652" y="2211069"/>
                </a:lnTo>
                <a:lnTo>
                  <a:pt x="1810063" y="2211069"/>
                </a:lnTo>
                <a:lnTo>
                  <a:pt x="1808793" y="2209799"/>
                </a:lnTo>
                <a:close/>
              </a:path>
              <a:path w="2131695" h="2532379">
                <a:moveTo>
                  <a:pt x="1804985" y="2205989"/>
                </a:moveTo>
                <a:lnTo>
                  <a:pt x="1786570" y="2205989"/>
                </a:lnTo>
                <a:lnTo>
                  <a:pt x="1789111" y="2208529"/>
                </a:lnTo>
                <a:lnTo>
                  <a:pt x="1807524" y="2208529"/>
                </a:lnTo>
                <a:lnTo>
                  <a:pt x="1804985" y="2205989"/>
                </a:lnTo>
                <a:close/>
              </a:path>
              <a:path w="2131695" h="2532379">
                <a:moveTo>
                  <a:pt x="1802446" y="2203449"/>
                </a:moveTo>
                <a:lnTo>
                  <a:pt x="1784029" y="2203449"/>
                </a:lnTo>
                <a:lnTo>
                  <a:pt x="1785299" y="2204719"/>
                </a:lnTo>
                <a:lnTo>
                  <a:pt x="1803716" y="2204719"/>
                </a:lnTo>
                <a:lnTo>
                  <a:pt x="1802446" y="2203449"/>
                </a:lnTo>
                <a:close/>
              </a:path>
              <a:path w="2131695" h="2532379">
                <a:moveTo>
                  <a:pt x="1798638" y="2199639"/>
                </a:moveTo>
                <a:lnTo>
                  <a:pt x="1780217" y="2199639"/>
                </a:lnTo>
                <a:lnTo>
                  <a:pt x="1782758" y="2202179"/>
                </a:lnTo>
                <a:lnTo>
                  <a:pt x="1801177" y="2202179"/>
                </a:lnTo>
                <a:lnTo>
                  <a:pt x="1798638" y="2199639"/>
                </a:lnTo>
                <a:close/>
              </a:path>
              <a:path w="2131695" h="2532379">
                <a:moveTo>
                  <a:pt x="1796099" y="2197099"/>
                </a:moveTo>
                <a:lnTo>
                  <a:pt x="1777676" y="2197099"/>
                </a:lnTo>
                <a:lnTo>
                  <a:pt x="1778947" y="2198369"/>
                </a:lnTo>
                <a:lnTo>
                  <a:pt x="1797368" y="2198369"/>
                </a:lnTo>
                <a:lnTo>
                  <a:pt x="1796099" y="2197099"/>
                </a:lnTo>
                <a:close/>
              </a:path>
              <a:path w="2131695" h="2532379">
                <a:moveTo>
                  <a:pt x="1792291" y="2193290"/>
                </a:moveTo>
                <a:lnTo>
                  <a:pt x="1773864" y="2193290"/>
                </a:lnTo>
                <a:lnTo>
                  <a:pt x="1776406" y="2195829"/>
                </a:lnTo>
                <a:lnTo>
                  <a:pt x="1794829" y="2195829"/>
                </a:lnTo>
                <a:lnTo>
                  <a:pt x="1792291" y="2193290"/>
                </a:lnTo>
                <a:close/>
              </a:path>
              <a:path w="2131695" h="2532379">
                <a:moveTo>
                  <a:pt x="1789752" y="2190749"/>
                </a:moveTo>
                <a:lnTo>
                  <a:pt x="1771323" y="2190749"/>
                </a:lnTo>
                <a:lnTo>
                  <a:pt x="1772594" y="2192019"/>
                </a:lnTo>
                <a:lnTo>
                  <a:pt x="1791021" y="2192019"/>
                </a:lnTo>
                <a:lnTo>
                  <a:pt x="1789752" y="2190749"/>
                </a:lnTo>
                <a:close/>
              </a:path>
              <a:path w="2131695" h="2532379">
                <a:moveTo>
                  <a:pt x="1785943" y="2186939"/>
                </a:moveTo>
                <a:lnTo>
                  <a:pt x="1767512" y="2186939"/>
                </a:lnTo>
                <a:lnTo>
                  <a:pt x="1770053" y="2189479"/>
                </a:lnTo>
                <a:lnTo>
                  <a:pt x="1788482" y="2189479"/>
                </a:lnTo>
                <a:lnTo>
                  <a:pt x="1785943" y="2186939"/>
                </a:lnTo>
                <a:close/>
              </a:path>
              <a:path w="2131695" h="2532379">
                <a:moveTo>
                  <a:pt x="1783404" y="2184399"/>
                </a:moveTo>
                <a:lnTo>
                  <a:pt x="1764971" y="2184399"/>
                </a:lnTo>
                <a:lnTo>
                  <a:pt x="1766241" y="2185669"/>
                </a:lnTo>
                <a:lnTo>
                  <a:pt x="1784674" y="2185669"/>
                </a:lnTo>
                <a:lnTo>
                  <a:pt x="1783404" y="2184399"/>
                </a:lnTo>
                <a:close/>
              </a:path>
              <a:path w="2131695" h="2532379">
                <a:moveTo>
                  <a:pt x="1779596" y="2180589"/>
                </a:moveTo>
                <a:lnTo>
                  <a:pt x="1761159" y="2180589"/>
                </a:lnTo>
                <a:lnTo>
                  <a:pt x="1763700" y="2183129"/>
                </a:lnTo>
                <a:lnTo>
                  <a:pt x="1782135" y="2183129"/>
                </a:lnTo>
                <a:lnTo>
                  <a:pt x="1779596" y="2180589"/>
                </a:lnTo>
                <a:close/>
              </a:path>
              <a:path w="2131695" h="2532379">
                <a:moveTo>
                  <a:pt x="1777057" y="2178049"/>
                </a:moveTo>
                <a:lnTo>
                  <a:pt x="1758618" y="2178049"/>
                </a:lnTo>
                <a:lnTo>
                  <a:pt x="1759888" y="2179319"/>
                </a:lnTo>
                <a:lnTo>
                  <a:pt x="1778327" y="2179319"/>
                </a:lnTo>
                <a:lnTo>
                  <a:pt x="1777057" y="2178049"/>
                </a:lnTo>
                <a:close/>
              </a:path>
              <a:path w="2131695" h="2532379">
                <a:moveTo>
                  <a:pt x="1770710" y="2171699"/>
                </a:moveTo>
                <a:lnTo>
                  <a:pt x="1752265" y="2171699"/>
                </a:lnTo>
                <a:lnTo>
                  <a:pt x="1757347" y="2176779"/>
                </a:lnTo>
                <a:lnTo>
                  <a:pt x="1775788" y="2176779"/>
                </a:lnTo>
                <a:lnTo>
                  <a:pt x="1770710" y="2171699"/>
                </a:lnTo>
                <a:close/>
              </a:path>
              <a:path w="2131695" h="2532379">
                <a:moveTo>
                  <a:pt x="1764363" y="2165349"/>
                </a:moveTo>
                <a:lnTo>
                  <a:pt x="1745912" y="2165349"/>
                </a:lnTo>
                <a:lnTo>
                  <a:pt x="1750995" y="2170429"/>
                </a:lnTo>
                <a:lnTo>
                  <a:pt x="1769440" y="2170429"/>
                </a:lnTo>
                <a:lnTo>
                  <a:pt x="1764363" y="2165349"/>
                </a:lnTo>
                <a:close/>
              </a:path>
              <a:path w="2131695" h="2532379">
                <a:moveTo>
                  <a:pt x="1758015" y="2158999"/>
                </a:moveTo>
                <a:lnTo>
                  <a:pt x="1739560" y="2158999"/>
                </a:lnTo>
                <a:lnTo>
                  <a:pt x="1744642" y="2164079"/>
                </a:lnTo>
                <a:lnTo>
                  <a:pt x="1763093" y="2164079"/>
                </a:lnTo>
                <a:lnTo>
                  <a:pt x="1758015" y="2158999"/>
                </a:lnTo>
                <a:close/>
              </a:path>
              <a:path w="2131695" h="2532379">
                <a:moveTo>
                  <a:pt x="1751668" y="2152649"/>
                </a:moveTo>
                <a:lnTo>
                  <a:pt x="1733207" y="2152649"/>
                </a:lnTo>
                <a:lnTo>
                  <a:pt x="1738289" y="2157729"/>
                </a:lnTo>
                <a:lnTo>
                  <a:pt x="1756746" y="2157729"/>
                </a:lnTo>
                <a:lnTo>
                  <a:pt x="1751668" y="2152649"/>
                </a:lnTo>
                <a:close/>
              </a:path>
              <a:path w="2131695" h="2532379">
                <a:moveTo>
                  <a:pt x="1745321" y="2146299"/>
                </a:moveTo>
                <a:lnTo>
                  <a:pt x="1726854" y="2146299"/>
                </a:lnTo>
                <a:lnTo>
                  <a:pt x="1731936" y="2151379"/>
                </a:lnTo>
                <a:lnTo>
                  <a:pt x="1750399" y="2151379"/>
                </a:lnTo>
                <a:lnTo>
                  <a:pt x="1745321" y="2146299"/>
                </a:lnTo>
                <a:close/>
              </a:path>
              <a:path w="2131695" h="2532379">
                <a:moveTo>
                  <a:pt x="1738974" y="2139949"/>
                </a:moveTo>
                <a:lnTo>
                  <a:pt x="1720501" y="2139949"/>
                </a:lnTo>
                <a:lnTo>
                  <a:pt x="1725584" y="2145029"/>
                </a:lnTo>
                <a:lnTo>
                  <a:pt x="1744051" y="2145029"/>
                </a:lnTo>
                <a:lnTo>
                  <a:pt x="1738974" y="2139949"/>
                </a:lnTo>
                <a:close/>
              </a:path>
              <a:path w="2131695" h="2532379">
                <a:moveTo>
                  <a:pt x="1732626" y="2133599"/>
                </a:moveTo>
                <a:lnTo>
                  <a:pt x="1714149" y="2133599"/>
                </a:lnTo>
                <a:lnTo>
                  <a:pt x="1719231" y="2138679"/>
                </a:lnTo>
                <a:lnTo>
                  <a:pt x="1737704" y="2138679"/>
                </a:lnTo>
                <a:lnTo>
                  <a:pt x="1732626" y="2133599"/>
                </a:lnTo>
                <a:close/>
              </a:path>
              <a:path w="2131695" h="2532379">
                <a:moveTo>
                  <a:pt x="1727548" y="2128519"/>
                </a:moveTo>
                <a:lnTo>
                  <a:pt x="1709067" y="2128519"/>
                </a:lnTo>
                <a:lnTo>
                  <a:pt x="1712878" y="2132329"/>
                </a:lnTo>
                <a:lnTo>
                  <a:pt x="1731357" y="2132329"/>
                </a:lnTo>
                <a:lnTo>
                  <a:pt x="1727548" y="2128519"/>
                </a:lnTo>
                <a:close/>
              </a:path>
              <a:path w="2131695" h="2532379">
                <a:moveTo>
                  <a:pt x="1721201" y="2122169"/>
                </a:moveTo>
                <a:lnTo>
                  <a:pt x="1702714" y="2122169"/>
                </a:lnTo>
                <a:lnTo>
                  <a:pt x="1707796" y="2127249"/>
                </a:lnTo>
                <a:lnTo>
                  <a:pt x="1726279" y="2127249"/>
                </a:lnTo>
                <a:lnTo>
                  <a:pt x="1721201" y="2122169"/>
                </a:lnTo>
                <a:close/>
              </a:path>
              <a:path w="2131695" h="2532379">
                <a:moveTo>
                  <a:pt x="1714854" y="2115819"/>
                </a:moveTo>
                <a:lnTo>
                  <a:pt x="1696361" y="2115819"/>
                </a:lnTo>
                <a:lnTo>
                  <a:pt x="1701443" y="2120899"/>
                </a:lnTo>
                <a:lnTo>
                  <a:pt x="1719932" y="2120899"/>
                </a:lnTo>
                <a:lnTo>
                  <a:pt x="1714854" y="2115819"/>
                </a:lnTo>
                <a:close/>
              </a:path>
              <a:path w="2131695" h="2532379">
                <a:moveTo>
                  <a:pt x="1708507" y="2109469"/>
                </a:moveTo>
                <a:lnTo>
                  <a:pt x="1690008" y="2109469"/>
                </a:lnTo>
                <a:lnTo>
                  <a:pt x="1695091" y="2114549"/>
                </a:lnTo>
                <a:lnTo>
                  <a:pt x="1713584" y="2114549"/>
                </a:lnTo>
                <a:lnTo>
                  <a:pt x="1708507" y="2109469"/>
                </a:lnTo>
                <a:close/>
              </a:path>
              <a:path w="2131695" h="2532379">
                <a:moveTo>
                  <a:pt x="1702159" y="2103119"/>
                </a:moveTo>
                <a:lnTo>
                  <a:pt x="1683656" y="2103119"/>
                </a:lnTo>
                <a:lnTo>
                  <a:pt x="1688738" y="2108199"/>
                </a:lnTo>
                <a:lnTo>
                  <a:pt x="1707237" y="2108199"/>
                </a:lnTo>
                <a:lnTo>
                  <a:pt x="1702159" y="2103119"/>
                </a:lnTo>
                <a:close/>
              </a:path>
              <a:path w="2131695" h="2532379">
                <a:moveTo>
                  <a:pt x="1695812" y="2096769"/>
                </a:moveTo>
                <a:lnTo>
                  <a:pt x="1677303" y="2096769"/>
                </a:lnTo>
                <a:lnTo>
                  <a:pt x="1682385" y="2101849"/>
                </a:lnTo>
                <a:lnTo>
                  <a:pt x="1700890" y="2101849"/>
                </a:lnTo>
                <a:lnTo>
                  <a:pt x="1695812" y="2096769"/>
                </a:lnTo>
                <a:close/>
              </a:path>
              <a:path w="2131695" h="2532379">
                <a:moveTo>
                  <a:pt x="1689465" y="2090419"/>
                </a:moveTo>
                <a:lnTo>
                  <a:pt x="1670950" y="2090419"/>
                </a:lnTo>
                <a:lnTo>
                  <a:pt x="1676032" y="2095499"/>
                </a:lnTo>
                <a:lnTo>
                  <a:pt x="1694543" y="2095499"/>
                </a:lnTo>
                <a:lnTo>
                  <a:pt x="1689465" y="2090419"/>
                </a:lnTo>
                <a:close/>
              </a:path>
              <a:path w="2131695" h="2532379">
                <a:moveTo>
                  <a:pt x="1683118" y="2084069"/>
                </a:moveTo>
                <a:lnTo>
                  <a:pt x="1664597" y="2084069"/>
                </a:lnTo>
                <a:lnTo>
                  <a:pt x="1669680" y="2089149"/>
                </a:lnTo>
                <a:lnTo>
                  <a:pt x="1688195" y="2089149"/>
                </a:lnTo>
                <a:lnTo>
                  <a:pt x="1683118" y="2084069"/>
                </a:lnTo>
                <a:close/>
              </a:path>
              <a:path w="2131695" h="2532379">
                <a:moveTo>
                  <a:pt x="1676770" y="2077719"/>
                </a:moveTo>
                <a:lnTo>
                  <a:pt x="1658245" y="2077719"/>
                </a:lnTo>
                <a:lnTo>
                  <a:pt x="1663327" y="2082799"/>
                </a:lnTo>
                <a:lnTo>
                  <a:pt x="1681848" y="2082799"/>
                </a:lnTo>
                <a:lnTo>
                  <a:pt x="1676770" y="2077719"/>
                </a:lnTo>
                <a:close/>
              </a:path>
              <a:path w="2131695" h="2532379">
                <a:moveTo>
                  <a:pt x="1670423" y="2071370"/>
                </a:moveTo>
                <a:lnTo>
                  <a:pt x="1651892" y="2071370"/>
                </a:lnTo>
                <a:lnTo>
                  <a:pt x="1656974" y="2076449"/>
                </a:lnTo>
                <a:lnTo>
                  <a:pt x="1675501" y="2076449"/>
                </a:lnTo>
                <a:lnTo>
                  <a:pt x="1670423" y="2071370"/>
                </a:lnTo>
                <a:close/>
              </a:path>
              <a:path w="2131695" h="2532379">
                <a:moveTo>
                  <a:pt x="1664076" y="2065019"/>
                </a:moveTo>
                <a:lnTo>
                  <a:pt x="1645539" y="2065019"/>
                </a:lnTo>
                <a:lnTo>
                  <a:pt x="1650621" y="2070099"/>
                </a:lnTo>
                <a:lnTo>
                  <a:pt x="1669154" y="2070099"/>
                </a:lnTo>
                <a:lnTo>
                  <a:pt x="1664076" y="2065019"/>
                </a:lnTo>
                <a:close/>
              </a:path>
              <a:path w="2131695" h="2532379">
                <a:moveTo>
                  <a:pt x="1657729" y="2058669"/>
                </a:moveTo>
                <a:lnTo>
                  <a:pt x="1639186" y="2058669"/>
                </a:lnTo>
                <a:lnTo>
                  <a:pt x="1644269" y="2063749"/>
                </a:lnTo>
                <a:lnTo>
                  <a:pt x="1662806" y="2063749"/>
                </a:lnTo>
                <a:lnTo>
                  <a:pt x="1657729" y="2058669"/>
                </a:lnTo>
                <a:close/>
              </a:path>
              <a:path w="2131695" h="2532379">
                <a:moveTo>
                  <a:pt x="1651381" y="2052319"/>
                </a:moveTo>
                <a:lnTo>
                  <a:pt x="1632834" y="2052319"/>
                </a:lnTo>
                <a:lnTo>
                  <a:pt x="1637916" y="2057399"/>
                </a:lnTo>
                <a:lnTo>
                  <a:pt x="1656459" y="2057399"/>
                </a:lnTo>
                <a:lnTo>
                  <a:pt x="1651381" y="2052319"/>
                </a:lnTo>
                <a:close/>
              </a:path>
              <a:path w="2131695" h="2532379">
                <a:moveTo>
                  <a:pt x="1645034" y="2045969"/>
                </a:moveTo>
                <a:lnTo>
                  <a:pt x="1626481" y="2045969"/>
                </a:lnTo>
                <a:lnTo>
                  <a:pt x="1631563" y="2051049"/>
                </a:lnTo>
                <a:lnTo>
                  <a:pt x="1650112" y="2051049"/>
                </a:lnTo>
                <a:lnTo>
                  <a:pt x="1645034" y="2045969"/>
                </a:lnTo>
                <a:close/>
              </a:path>
              <a:path w="2131695" h="2532379">
                <a:moveTo>
                  <a:pt x="1638687" y="2039619"/>
                </a:moveTo>
                <a:lnTo>
                  <a:pt x="1620128" y="2039619"/>
                </a:lnTo>
                <a:lnTo>
                  <a:pt x="1625210" y="2044699"/>
                </a:lnTo>
                <a:lnTo>
                  <a:pt x="1643765" y="2044699"/>
                </a:lnTo>
                <a:lnTo>
                  <a:pt x="1638687" y="2039619"/>
                </a:lnTo>
                <a:close/>
              </a:path>
              <a:path w="2131695" h="2532379">
                <a:moveTo>
                  <a:pt x="1632339" y="2033269"/>
                </a:moveTo>
                <a:lnTo>
                  <a:pt x="1613776" y="2033269"/>
                </a:lnTo>
                <a:lnTo>
                  <a:pt x="1618858" y="2038349"/>
                </a:lnTo>
                <a:lnTo>
                  <a:pt x="1637417" y="2038349"/>
                </a:lnTo>
                <a:lnTo>
                  <a:pt x="1632339" y="2033269"/>
                </a:lnTo>
                <a:close/>
              </a:path>
              <a:path w="2131695" h="2532379">
                <a:moveTo>
                  <a:pt x="1625992" y="2026919"/>
                </a:moveTo>
                <a:lnTo>
                  <a:pt x="1607423" y="2026919"/>
                </a:lnTo>
                <a:lnTo>
                  <a:pt x="1612505" y="2031999"/>
                </a:lnTo>
                <a:lnTo>
                  <a:pt x="1631070" y="2031999"/>
                </a:lnTo>
                <a:lnTo>
                  <a:pt x="1625992" y="2026919"/>
                </a:lnTo>
                <a:close/>
              </a:path>
              <a:path w="2131695" h="2532379">
                <a:moveTo>
                  <a:pt x="1619645" y="2020569"/>
                </a:moveTo>
                <a:lnTo>
                  <a:pt x="1601070" y="2020569"/>
                </a:lnTo>
                <a:lnTo>
                  <a:pt x="1606152" y="2025649"/>
                </a:lnTo>
                <a:lnTo>
                  <a:pt x="1624723" y="2025649"/>
                </a:lnTo>
                <a:lnTo>
                  <a:pt x="1619645" y="2020569"/>
                </a:lnTo>
                <a:close/>
              </a:path>
              <a:path w="2131695" h="2532379">
                <a:moveTo>
                  <a:pt x="1613298" y="2014219"/>
                </a:moveTo>
                <a:lnTo>
                  <a:pt x="1594717" y="2014219"/>
                </a:lnTo>
                <a:lnTo>
                  <a:pt x="1599800" y="2019299"/>
                </a:lnTo>
                <a:lnTo>
                  <a:pt x="1618375" y="2019299"/>
                </a:lnTo>
                <a:lnTo>
                  <a:pt x="1613298" y="2014219"/>
                </a:lnTo>
                <a:close/>
              </a:path>
              <a:path w="2131695" h="2532379">
                <a:moveTo>
                  <a:pt x="1606950" y="2007869"/>
                </a:moveTo>
                <a:lnTo>
                  <a:pt x="1588365" y="2007869"/>
                </a:lnTo>
                <a:lnTo>
                  <a:pt x="1593447" y="2012949"/>
                </a:lnTo>
                <a:lnTo>
                  <a:pt x="1612028" y="2012949"/>
                </a:lnTo>
                <a:lnTo>
                  <a:pt x="1606950" y="2007869"/>
                </a:lnTo>
                <a:close/>
              </a:path>
              <a:path w="2131695" h="2532379">
                <a:moveTo>
                  <a:pt x="1600603" y="2001519"/>
                </a:moveTo>
                <a:lnTo>
                  <a:pt x="1582012" y="2001519"/>
                </a:lnTo>
                <a:lnTo>
                  <a:pt x="1587094" y="2006599"/>
                </a:lnTo>
                <a:lnTo>
                  <a:pt x="1605681" y="2006599"/>
                </a:lnTo>
                <a:lnTo>
                  <a:pt x="1600603" y="2001519"/>
                </a:lnTo>
                <a:close/>
              </a:path>
              <a:path w="2131695" h="2532379">
                <a:moveTo>
                  <a:pt x="1594256" y="1995169"/>
                </a:moveTo>
                <a:lnTo>
                  <a:pt x="1575659" y="1995169"/>
                </a:lnTo>
                <a:lnTo>
                  <a:pt x="1580741" y="2000249"/>
                </a:lnTo>
                <a:lnTo>
                  <a:pt x="1599334" y="2000249"/>
                </a:lnTo>
                <a:lnTo>
                  <a:pt x="1594256" y="1995169"/>
                </a:lnTo>
                <a:close/>
              </a:path>
              <a:path w="2131695" h="2532379">
                <a:moveTo>
                  <a:pt x="1587909" y="1988819"/>
                </a:moveTo>
                <a:lnTo>
                  <a:pt x="1569306" y="1988819"/>
                </a:lnTo>
                <a:lnTo>
                  <a:pt x="1574389" y="1993899"/>
                </a:lnTo>
                <a:lnTo>
                  <a:pt x="1592986" y="1993899"/>
                </a:lnTo>
                <a:lnTo>
                  <a:pt x="1587909" y="1988819"/>
                </a:lnTo>
                <a:close/>
              </a:path>
              <a:path w="2131695" h="2532379">
                <a:moveTo>
                  <a:pt x="1581561" y="1982469"/>
                </a:moveTo>
                <a:lnTo>
                  <a:pt x="1562954" y="1982469"/>
                </a:lnTo>
                <a:lnTo>
                  <a:pt x="1568036" y="1987549"/>
                </a:lnTo>
                <a:lnTo>
                  <a:pt x="1586639" y="1987549"/>
                </a:lnTo>
                <a:lnTo>
                  <a:pt x="1581561" y="1982469"/>
                </a:lnTo>
                <a:close/>
              </a:path>
              <a:path w="2131695" h="2532379">
                <a:moveTo>
                  <a:pt x="1575214" y="1976119"/>
                </a:moveTo>
                <a:lnTo>
                  <a:pt x="1556601" y="1976119"/>
                </a:lnTo>
                <a:lnTo>
                  <a:pt x="1561683" y="1981199"/>
                </a:lnTo>
                <a:lnTo>
                  <a:pt x="1580292" y="1981199"/>
                </a:lnTo>
                <a:lnTo>
                  <a:pt x="1575214" y="1976119"/>
                </a:lnTo>
                <a:close/>
              </a:path>
              <a:path w="2131695" h="2532379">
                <a:moveTo>
                  <a:pt x="1568867" y="1969769"/>
                </a:moveTo>
                <a:lnTo>
                  <a:pt x="1550248" y="1969769"/>
                </a:lnTo>
                <a:lnTo>
                  <a:pt x="1555330" y="1974849"/>
                </a:lnTo>
                <a:lnTo>
                  <a:pt x="1573945" y="1974849"/>
                </a:lnTo>
                <a:lnTo>
                  <a:pt x="1568867" y="1969769"/>
                </a:lnTo>
                <a:close/>
              </a:path>
              <a:path w="2131695" h="2532379">
                <a:moveTo>
                  <a:pt x="1562520" y="1963420"/>
                </a:moveTo>
                <a:lnTo>
                  <a:pt x="1543895" y="1963420"/>
                </a:lnTo>
                <a:lnTo>
                  <a:pt x="1548978" y="1968499"/>
                </a:lnTo>
                <a:lnTo>
                  <a:pt x="1567597" y="1968499"/>
                </a:lnTo>
                <a:lnTo>
                  <a:pt x="1562520" y="1963420"/>
                </a:lnTo>
                <a:close/>
              </a:path>
              <a:path w="2131695" h="2532379">
                <a:moveTo>
                  <a:pt x="1556172" y="1957069"/>
                </a:moveTo>
                <a:lnTo>
                  <a:pt x="1537543" y="1957069"/>
                </a:lnTo>
                <a:lnTo>
                  <a:pt x="1542625" y="1962149"/>
                </a:lnTo>
                <a:lnTo>
                  <a:pt x="1561250" y="1962149"/>
                </a:lnTo>
                <a:lnTo>
                  <a:pt x="1556172" y="1957069"/>
                </a:lnTo>
                <a:close/>
              </a:path>
              <a:path w="2131695" h="2532379">
                <a:moveTo>
                  <a:pt x="1549825" y="1950719"/>
                </a:moveTo>
                <a:lnTo>
                  <a:pt x="1531190" y="1950719"/>
                </a:lnTo>
                <a:lnTo>
                  <a:pt x="1536272" y="1955799"/>
                </a:lnTo>
                <a:lnTo>
                  <a:pt x="1554903" y="1955799"/>
                </a:lnTo>
                <a:lnTo>
                  <a:pt x="1549825" y="1950719"/>
                </a:lnTo>
                <a:close/>
              </a:path>
              <a:path w="2131695" h="2532379">
                <a:moveTo>
                  <a:pt x="1543478" y="1944369"/>
                </a:moveTo>
                <a:lnTo>
                  <a:pt x="1524837" y="1944369"/>
                </a:lnTo>
                <a:lnTo>
                  <a:pt x="1529919" y="1949449"/>
                </a:lnTo>
                <a:lnTo>
                  <a:pt x="1548556" y="1949449"/>
                </a:lnTo>
                <a:lnTo>
                  <a:pt x="1543478" y="1944369"/>
                </a:lnTo>
                <a:close/>
              </a:path>
              <a:path w="2131695" h="2532379">
                <a:moveTo>
                  <a:pt x="1537130" y="1938019"/>
                </a:moveTo>
                <a:lnTo>
                  <a:pt x="1518484" y="1938019"/>
                </a:lnTo>
                <a:lnTo>
                  <a:pt x="1523567" y="1943099"/>
                </a:lnTo>
                <a:lnTo>
                  <a:pt x="1542208" y="1943099"/>
                </a:lnTo>
                <a:lnTo>
                  <a:pt x="1537130" y="1938019"/>
                </a:lnTo>
                <a:close/>
              </a:path>
              <a:path w="2131695" h="2532379">
                <a:moveTo>
                  <a:pt x="1530783" y="1931669"/>
                </a:moveTo>
                <a:lnTo>
                  <a:pt x="1512132" y="1931669"/>
                </a:lnTo>
                <a:lnTo>
                  <a:pt x="1517214" y="1936749"/>
                </a:lnTo>
                <a:lnTo>
                  <a:pt x="1535861" y="1936749"/>
                </a:lnTo>
                <a:lnTo>
                  <a:pt x="1530783" y="1931669"/>
                </a:lnTo>
                <a:close/>
              </a:path>
              <a:path w="2131695" h="2532379">
                <a:moveTo>
                  <a:pt x="1322593" y="1723389"/>
                </a:moveTo>
                <a:lnTo>
                  <a:pt x="1303762" y="1723389"/>
                </a:lnTo>
                <a:lnTo>
                  <a:pt x="1510861" y="1930399"/>
                </a:lnTo>
                <a:lnTo>
                  <a:pt x="1529514" y="1930399"/>
                </a:lnTo>
                <a:lnTo>
                  <a:pt x="1322593" y="1723389"/>
                </a:lnTo>
                <a:close/>
              </a:path>
              <a:path w="2131695" h="2532379">
                <a:moveTo>
                  <a:pt x="2011906" y="2412999"/>
                </a:moveTo>
                <a:lnTo>
                  <a:pt x="1993669" y="2412999"/>
                </a:lnTo>
                <a:lnTo>
                  <a:pt x="2062279" y="2481579"/>
                </a:lnTo>
                <a:lnTo>
                  <a:pt x="2080456" y="2481579"/>
                </a:lnTo>
                <a:lnTo>
                  <a:pt x="2011906" y="2412999"/>
                </a:lnTo>
                <a:close/>
              </a:path>
              <a:path w="2131695" h="2532379">
                <a:moveTo>
                  <a:pt x="2080456" y="2481579"/>
                </a:moveTo>
                <a:lnTo>
                  <a:pt x="2062279" y="2481579"/>
                </a:lnTo>
                <a:lnTo>
                  <a:pt x="2113101" y="2532379"/>
                </a:lnTo>
                <a:lnTo>
                  <a:pt x="2131235" y="2532379"/>
                </a:lnTo>
                <a:lnTo>
                  <a:pt x="2080456" y="248157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4740728"/>
            <a:ext cx="2113280" cy="2112645"/>
          </a:xfrm>
          <a:custGeom>
            <a:avLst/>
            <a:gdLst/>
            <a:ahLst/>
            <a:cxnLst/>
            <a:rect l="l" t="t" r="r" b="b"/>
            <a:pathLst>
              <a:path w="2113280" h="2112645">
                <a:moveTo>
                  <a:pt x="0" y="0"/>
                </a:moveTo>
                <a:lnTo>
                  <a:pt x="0" y="5261"/>
                </a:lnTo>
                <a:lnTo>
                  <a:pt x="5263" y="5261"/>
                </a:lnTo>
                <a:lnTo>
                  <a:pt x="0" y="0"/>
                </a:lnTo>
                <a:close/>
              </a:path>
              <a:path w="2113280" h="2112645">
                <a:moveTo>
                  <a:pt x="5263" y="5261"/>
                </a:moveTo>
                <a:lnTo>
                  <a:pt x="0" y="5261"/>
                </a:lnTo>
                <a:lnTo>
                  <a:pt x="0" y="18145"/>
                </a:lnTo>
                <a:lnTo>
                  <a:pt x="12509" y="30661"/>
                </a:lnTo>
                <a:lnTo>
                  <a:pt x="30674" y="30661"/>
                </a:lnTo>
                <a:lnTo>
                  <a:pt x="5263" y="5261"/>
                </a:lnTo>
                <a:close/>
              </a:path>
              <a:path w="2113280" h="2112645">
                <a:moveTo>
                  <a:pt x="30674" y="30661"/>
                </a:moveTo>
                <a:lnTo>
                  <a:pt x="12509" y="30661"/>
                </a:lnTo>
                <a:lnTo>
                  <a:pt x="18856" y="37011"/>
                </a:lnTo>
                <a:lnTo>
                  <a:pt x="37026" y="37011"/>
                </a:lnTo>
                <a:lnTo>
                  <a:pt x="30674" y="30661"/>
                </a:lnTo>
                <a:close/>
              </a:path>
              <a:path w="2113280" h="2112645">
                <a:moveTo>
                  <a:pt x="37026" y="37011"/>
                </a:moveTo>
                <a:lnTo>
                  <a:pt x="18856" y="37011"/>
                </a:lnTo>
                <a:lnTo>
                  <a:pt x="25204" y="43361"/>
                </a:lnTo>
                <a:lnTo>
                  <a:pt x="43379" y="43361"/>
                </a:lnTo>
                <a:lnTo>
                  <a:pt x="37026" y="37011"/>
                </a:lnTo>
                <a:close/>
              </a:path>
              <a:path w="2113280" h="2112645">
                <a:moveTo>
                  <a:pt x="43379" y="43361"/>
                </a:moveTo>
                <a:lnTo>
                  <a:pt x="25204" y="43361"/>
                </a:lnTo>
                <a:lnTo>
                  <a:pt x="31551" y="49711"/>
                </a:lnTo>
                <a:lnTo>
                  <a:pt x="49732" y="49711"/>
                </a:lnTo>
                <a:lnTo>
                  <a:pt x="43379" y="43361"/>
                </a:lnTo>
                <a:close/>
              </a:path>
              <a:path w="2113280" h="2112645">
                <a:moveTo>
                  <a:pt x="49732" y="49711"/>
                </a:moveTo>
                <a:lnTo>
                  <a:pt x="31551" y="49711"/>
                </a:lnTo>
                <a:lnTo>
                  <a:pt x="37898" y="56061"/>
                </a:lnTo>
                <a:lnTo>
                  <a:pt x="56085" y="56061"/>
                </a:lnTo>
                <a:lnTo>
                  <a:pt x="49732" y="49711"/>
                </a:lnTo>
                <a:close/>
              </a:path>
              <a:path w="2113280" h="2112645">
                <a:moveTo>
                  <a:pt x="56085" y="56061"/>
                </a:moveTo>
                <a:lnTo>
                  <a:pt x="37898" y="56061"/>
                </a:lnTo>
                <a:lnTo>
                  <a:pt x="44245" y="62411"/>
                </a:lnTo>
                <a:lnTo>
                  <a:pt x="62437" y="62411"/>
                </a:lnTo>
                <a:lnTo>
                  <a:pt x="56085" y="56061"/>
                </a:lnTo>
                <a:close/>
              </a:path>
              <a:path w="2113280" h="2112645">
                <a:moveTo>
                  <a:pt x="62437" y="62411"/>
                </a:moveTo>
                <a:lnTo>
                  <a:pt x="44245" y="62411"/>
                </a:lnTo>
                <a:lnTo>
                  <a:pt x="50593" y="68761"/>
                </a:lnTo>
                <a:lnTo>
                  <a:pt x="68790" y="68761"/>
                </a:lnTo>
                <a:lnTo>
                  <a:pt x="62437" y="62411"/>
                </a:lnTo>
                <a:close/>
              </a:path>
              <a:path w="2113280" h="2112645">
                <a:moveTo>
                  <a:pt x="68790" y="68761"/>
                </a:moveTo>
                <a:lnTo>
                  <a:pt x="50593" y="68761"/>
                </a:lnTo>
                <a:lnTo>
                  <a:pt x="56940" y="75111"/>
                </a:lnTo>
                <a:lnTo>
                  <a:pt x="75143" y="75111"/>
                </a:lnTo>
                <a:lnTo>
                  <a:pt x="68790" y="68761"/>
                </a:lnTo>
                <a:close/>
              </a:path>
              <a:path w="2113280" h="2112645">
                <a:moveTo>
                  <a:pt x="75143" y="75111"/>
                </a:moveTo>
                <a:lnTo>
                  <a:pt x="56940" y="75111"/>
                </a:lnTo>
                <a:lnTo>
                  <a:pt x="63287" y="81461"/>
                </a:lnTo>
                <a:lnTo>
                  <a:pt x="81496" y="81461"/>
                </a:lnTo>
                <a:lnTo>
                  <a:pt x="75143" y="75111"/>
                </a:lnTo>
                <a:close/>
              </a:path>
              <a:path w="2113280" h="2112645">
                <a:moveTo>
                  <a:pt x="81496" y="81461"/>
                </a:moveTo>
                <a:lnTo>
                  <a:pt x="63287" y="81461"/>
                </a:lnTo>
                <a:lnTo>
                  <a:pt x="69635" y="87811"/>
                </a:lnTo>
                <a:lnTo>
                  <a:pt x="87848" y="87811"/>
                </a:lnTo>
                <a:lnTo>
                  <a:pt x="81496" y="81461"/>
                </a:lnTo>
                <a:close/>
              </a:path>
              <a:path w="2113280" h="2112645">
                <a:moveTo>
                  <a:pt x="87848" y="87811"/>
                </a:moveTo>
                <a:lnTo>
                  <a:pt x="69635" y="87811"/>
                </a:lnTo>
                <a:lnTo>
                  <a:pt x="75982" y="94161"/>
                </a:lnTo>
                <a:lnTo>
                  <a:pt x="94201" y="94161"/>
                </a:lnTo>
                <a:lnTo>
                  <a:pt x="87848" y="87811"/>
                </a:lnTo>
                <a:close/>
              </a:path>
              <a:path w="2113280" h="2112645">
                <a:moveTo>
                  <a:pt x="94201" y="94161"/>
                </a:moveTo>
                <a:lnTo>
                  <a:pt x="75982" y="94161"/>
                </a:lnTo>
                <a:lnTo>
                  <a:pt x="82329" y="100511"/>
                </a:lnTo>
                <a:lnTo>
                  <a:pt x="100554" y="100511"/>
                </a:lnTo>
                <a:lnTo>
                  <a:pt x="94201" y="94161"/>
                </a:lnTo>
                <a:close/>
              </a:path>
              <a:path w="2113280" h="2112645">
                <a:moveTo>
                  <a:pt x="100554" y="100511"/>
                </a:moveTo>
                <a:lnTo>
                  <a:pt x="82329" y="100511"/>
                </a:lnTo>
                <a:lnTo>
                  <a:pt x="88676" y="106861"/>
                </a:lnTo>
                <a:lnTo>
                  <a:pt x="106907" y="106861"/>
                </a:lnTo>
                <a:lnTo>
                  <a:pt x="100554" y="100511"/>
                </a:lnTo>
                <a:close/>
              </a:path>
              <a:path w="2113280" h="2112645">
                <a:moveTo>
                  <a:pt x="106907" y="106861"/>
                </a:moveTo>
                <a:lnTo>
                  <a:pt x="88676" y="106861"/>
                </a:lnTo>
                <a:lnTo>
                  <a:pt x="95024" y="113211"/>
                </a:lnTo>
                <a:lnTo>
                  <a:pt x="113259" y="113211"/>
                </a:lnTo>
                <a:lnTo>
                  <a:pt x="106907" y="106861"/>
                </a:lnTo>
                <a:close/>
              </a:path>
              <a:path w="2113280" h="2112645">
                <a:moveTo>
                  <a:pt x="113259" y="113211"/>
                </a:moveTo>
                <a:lnTo>
                  <a:pt x="95024" y="113211"/>
                </a:lnTo>
                <a:lnTo>
                  <a:pt x="101371" y="119561"/>
                </a:lnTo>
                <a:lnTo>
                  <a:pt x="119612" y="119561"/>
                </a:lnTo>
                <a:lnTo>
                  <a:pt x="113259" y="113211"/>
                </a:lnTo>
                <a:close/>
              </a:path>
              <a:path w="2113280" h="2112645">
                <a:moveTo>
                  <a:pt x="119612" y="119561"/>
                </a:moveTo>
                <a:lnTo>
                  <a:pt x="101371" y="119561"/>
                </a:lnTo>
                <a:lnTo>
                  <a:pt x="107718" y="125911"/>
                </a:lnTo>
                <a:lnTo>
                  <a:pt x="125965" y="125911"/>
                </a:lnTo>
                <a:lnTo>
                  <a:pt x="119612" y="119561"/>
                </a:lnTo>
                <a:close/>
              </a:path>
              <a:path w="2113280" h="2112645">
                <a:moveTo>
                  <a:pt x="125965" y="125911"/>
                </a:moveTo>
                <a:lnTo>
                  <a:pt x="107718" y="125911"/>
                </a:lnTo>
                <a:lnTo>
                  <a:pt x="114065" y="132261"/>
                </a:lnTo>
                <a:lnTo>
                  <a:pt x="132318" y="132261"/>
                </a:lnTo>
                <a:lnTo>
                  <a:pt x="125965" y="125911"/>
                </a:lnTo>
                <a:close/>
              </a:path>
              <a:path w="2113280" h="2112645">
                <a:moveTo>
                  <a:pt x="132318" y="132261"/>
                </a:moveTo>
                <a:lnTo>
                  <a:pt x="114065" y="132261"/>
                </a:lnTo>
                <a:lnTo>
                  <a:pt x="120413" y="138611"/>
                </a:lnTo>
                <a:lnTo>
                  <a:pt x="138670" y="138611"/>
                </a:lnTo>
                <a:lnTo>
                  <a:pt x="132318" y="132261"/>
                </a:lnTo>
                <a:close/>
              </a:path>
              <a:path w="2113280" h="2112645">
                <a:moveTo>
                  <a:pt x="138670" y="138611"/>
                </a:moveTo>
                <a:lnTo>
                  <a:pt x="120413" y="138611"/>
                </a:lnTo>
                <a:lnTo>
                  <a:pt x="126760" y="144961"/>
                </a:lnTo>
                <a:lnTo>
                  <a:pt x="145023" y="144961"/>
                </a:lnTo>
                <a:lnTo>
                  <a:pt x="138670" y="138611"/>
                </a:lnTo>
                <a:close/>
              </a:path>
              <a:path w="2113280" h="2112645">
                <a:moveTo>
                  <a:pt x="145023" y="144961"/>
                </a:moveTo>
                <a:lnTo>
                  <a:pt x="126760" y="144961"/>
                </a:lnTo>
                <a:lnTo>
                  <a:pt x="133107" y="151311"/>
                </a:lnTo>
                <a:lnTo>
                  <a:pt x="151376" y="151311"/>
                </a:lnTo>
                <a:lnTo>
                  <a:pt x="145023" y="144961"/>
                </a:lnTo>
                <a:close/>
              </a:path>
              <a:path w="2113280" h="2112645">
                <a:moveTo>
                  <a:pt x="151376" y="151311"/>
                </a:moveTo>
                <a:lnTo>
                  <a:pt x="133107" y="151311"/>
                </a:lnTo>
                <a:lnTo>
                  <a:pt x="139454" y="157661"/>
                </a:lnTo>
                <a:lnTo>
                  <a:pt x="157728" y="157661"/>
                </a:lnTo>
                <a:lnTo>
                  <a:pt x="151376" y="151311"/>
                </a:lnTo>
                <a:close/>
              </a:path>
              <a:path w="2113280" h="2112645">
                <a:moveTo>
                  <a:pt x="157728" y="157661"/>
                </a:moveTo>
                <a:lnTo>
                  <a:pt x="139454" y="157661"/>
                </a:lnTo>
                <a:lnTo>
                  <a:pt x="145802" y="164011"/>
                </a:lnTo>
                <a:lnTo>
                  <a:pt x="164081" y="164011"/>
                </a:lnTo>
                <a:lnTo>
                  <a:pt x="157728" y="157661"/>
                </a:lnTo>
                <a:close/>
              </a:path>
              <a:path w="2113280" h="2112645">
                <a:moveTo>
                  <a:pt x="164081" y="164011"/>
                </a:moveTo>
                <a:lnTo>
                  <a:pt x="145802" y="164011"/>
                </a:lnTo>
                <a:lnTo>
                  <a:pt x="152149" y="170361"/>
                </a:lnTo>
                <a:lnTo>
                  <a:pt x="170434" y="170361"/>
                </a:lnTo>
                <a:lnTo>
                  <a:pt x="164081" y="164011"/>
                </a:lnTo>
                <a:close/>
              </a:path>
              <a:path w="2113280" h="2112645">
                <a:moveTo>
                  <a:pt x="170434" y="170361"/>
                </a:moveTo>
                <a:lnTo>
                  <a:pt x="152149" y="170361"/>
                </a:lnTo>
                <a:lnTo>
                  <a:pt x="158496" y="176711"/>
                </a:lnTo>
                <a:lnTo>
                  <a:pt x="176787" y="176711"/>
                </a:lnTo>
                <a:lnTo>
                  <a:pt x="170434" y="170361"/>
                </a:lnTo>
                <a:close/>
              </a:path>
              <a:path w="2113280" h="2112645">
                <a:moveTo>
                  <a:pt x="176787" y="176711"/>
                </a:moveTo>
                <a:lnTo>
                  <a:pt x="158496" y="176711"/>
                </a:lnTo>
                <a:lnTo>
                  <a:pt x="164844" y="183061"/>
                </a:lnTo>
                <a:lnTo>
                  <a:pt x="183139" y="183061"/>
                </a:lnTo>
                <a:lnTo>
                  <a:pt x="176787" y="176711"/>
                </a:lnTo>
                <a:close/>
              </a:path>
              <a:path w="2113280" h="2112645">
                <a:moveTo>
                  <a:pt x="183139" y="183061"/>
                </a:moveTo>
                <a:lnTo>
                  <a:pt x="164844" y="183061"/>
                </a:lnTo>
                <a:lnTo>
                  <a:pt x="171191" y="189411"/>
                </a:lnTo>
                <a:lnTo>
                  <a:pt x="189492" y="189411"/>
                </a:lnTo>
                <a:lnTo>
                  <a:pt x="183139" y="183061"/>
                </a:lnTo>
                <a:close/>
              </a:path>
              <a:path w="2113280" h="2112645">
                <a:moveTo>
                  <a:pt x="189492" y="189411"/>
                </a:moveTo>
                <a:lnTo>
                  <a:pt x="171191" y="189411"/>
                </a:lnTo>
                <a:lnTo>
                  <a:pt x="177538" y="195761"/>
                </a:lnTo>
                <a:lnTo>
                  <a:pt x="195845" y="195761"/>
                </a:lnTo>
                <a:lnTo>
                  <a:pt x="189492" y="189411"/>
                </a:lnTo>
                <a:close/>
              </a:path>
              <a:path w="2113280" h="2112645">
                <a:moveTo>
                  <a:pt x="195845" y="195761"/>
                </a:moveTo>
                <a:lnTo>
                  <a:pt x="177538" y="195761"/>
                </a:lnTo>
                <a:lnTo>
                  <a:pt x="183885" y="202111"/>
                </a:lnTo>
                <a:lnTo>
                  <a:pt x="202198" y="202111"/>
                </a:lnTo>
                <a:lnTo>
                  <a:pt x="195845" y="195761"/>
                </a:lnTo>
                <a:close/>
              </a:path>
              <a:path w="2113280" h="2112645">
                <a:moveTo>
                  <a:pt x="202198" y="202111"/>
                </a:moveTo>
                <a:lnTo>
                  <a:pt x="183885" y="202111"/>
                </a:lnTo>
                <a:lnTo>
                  <a:pt x="190233" y="208461"/>
                </a:lnTo>
                <a:lnTo>
                  <a:pt x="208550" y="208461"/>
                </a:lnTo>
                <a:lnTo>
                  <a:pt x="202198" y="202111"/>
                </a:lnTo>
                <a:close/>
              </a:path>
              <a:path w="2113280" h="2112645">
                <a:moveTo>
                  <a:pt x="208550" y="208461"/>
                </a:moveTo>
                <a:lnTo>
                  <a:pt x="190233" y="208461"/>
                </a:lnTo>
                <a:lnTo>
                  <a:pt x="196580" y="214811"/>
                </a:lnTo>
                <a:lnTo>
                  <a:pt x="214903" y="214811"/>
                </a:lnTo>
                <a:lnTo>
                  <a:pt x="208550" y="208461"/>
                </a:lnTo>
                <a:close/>
              </a:path>
              <a:path w="2113280" h="2112645">
                <a:moveTo>
                  <a:pt x="214903" y="214811"/>
                </a:moveTo>
                <a:lnTo>
                  <a:pt x="196580" y="214811"/>
                </a:lnTo>
                <a:lnTo>
                  <a:pt x="202927" y="221161"/>
                </a:lnTo>
                <a:lnTo>
                  <a:pt x="221256" y="221161"/>
                </a:lnTo>
                <a:lnTo>
                  <a:pt x="214903" y="214811"/>
                </a:lnTo>
                <a:close/>
              </a:path>
              <a:path w="2113280" h="2112645">
                <a:moveTo>
                  <a:pt x="221256" y="221161"/>
                </a:moveTo>
                <a:lnTo>
                  <a:pt x="202927" y="221161"/>
                </a:lnTo>
                <a:lnTo>
                  <a:pt x="209274" y="227511"/>
                </a:lnTo>
                <a:lnTo>
                  <a:pt x="227609" y="227511"/>
                </a:lnTo>
                <a:lnTo>
                  <a:pt x="221256" y="221161"/>
                </a:lnTo>
                <a:close/>
              </a:path>
              <a:path w="2113280" h="2112645">
                <a:moveTo>
                  <a:pt x="227609" y="227511"/>
                </a:moveTo>
                <a:lnTo>
                  <a:pt x="209274" y="227511"/>
                </a:lnTo>
                <a:lnTo>
                  <a:pt x="215622" y="233861"/>
                </a:lnTo>
                <a:lnTo>
                  <a:pt x="233961" y="233861"/>
                </a:lnTo>
                <a:lnTo>
                  <a:pt x="227609" y="227511"/>
                </a:lnTo>
                <a:close/>
              </a:path>
              <a:path w="2113280" h="2112645">
                <a:moveTo>
                  <a:pt x="233961" y="233861"/>
                </a:moveTo>
                <a:lnTo>
                  <a:pt x="215622" y="233861"/>
                </a:lnTo>
                <a:lnTo>
                  <a:pt x="221969" y="240211"/>
                </a:lnTo>
                <a:lnTo>
                  <a:pt x="240314" y="240211"/>
                </a:lnTo>
                <a:lnTo>
                  <a:pt x="233961" y="233861"/>
                </a:lnTo>
                <a:close/>
              </a:path>
              <a:path w="2113280" h="2112645">
                <a:moveTo>
                  <a:pt x="240314" y="240211"/>
                </a:moveTo>
                <a:lnTo>
                  <a:pt x="221969" y="240211"/>
                </a:lnTo>
                <a:lnTo>
                  <a:pt x="228316" y="246561"/>
                </a:lnTo>
                <a:lnTo>
                  <a:pt x="246667" y="246561"/>
                </a:lnTo>
                <a:lnTo>
                  <a:pt x="240314" y="240211"/>
                </a:lnTo>
                <a:close/>
              </a:path>
              <a:path w="2113280" h="2112645">
                <a:moveTo>
                  <a:pt x="246667" y="246561"/>
                </a:moveTo>
                <a:lnTo>
                  <a:pt x="228316" y="246561"/>
                </a:lnTo>
                <a:lnTo>
                  <a:pt x="234663" y="252911"/>
                </a:lnTo>
                <a:lnTo>
                  <a:pt x="253020" y="252911"/>
                </a:lnTo>
                <a:lnTo>
                  <a:pt x="246667" y="246561"/>
                </a:lnTo>
                <a:close/>
              </a:path>
              <a:path w="2113280" h="2112645">
                <a:moveTo>
                  <a:pt x="253020" y="252911"/>
                </a:moveTo>
                <a:lnTo>
                  <a:pt x="234663" y="252911"/>
                </a:lnTo>
                <a:lnTo>
                  <a:pt x="241011" y="259261"/>
                </a:lnTo>
                <a:lnTo>
                  <a:pt x="259372" y="259261"/>
                </a:lnTo>
                <a:lnTo>
                  <a:pt x="253020" y="252911"/>
                </a:lnTo>
                <a:close/>
              </a:path>
              <a:path w="2113280" h="2112645">
                <a:moveTo>
                  <a:pt x="259372" y="259261"/>
                </a:moveTo>
                <a:lnTo>
                  <a:pt x="241011" y="259261"/>
                </a:lnTo>
                <a:lnTo>
                  <a:pt x="247358" y="265611"/>
                </a:lnTo>
                <a:lnTo>
                  <a:pt x="265725" y="265611"/>
                </a:lnTo>
                <a:lnTo>
                  <a:pt x="259372" y="259261"/>
                </a:lnTo>
                <a:close/>
              </a:path>
              <a:path w="2113280" h="2112645">
                <a:moveTo>
                  <a:pt x="265725" y="265611"/>
                </a:moveTo>
                <a:lnTo>
                  <a:pt x="247358" y="265611"/>
                </a:lnTo>
                <a:lnTo>
                  <a:pt x="253705" y="271961"/>
                </a:lnTo>
                <a:lnTo>
                  <a:pt x="272078" y="271961"/>
                </a:lnTo>
                <a:lnTo>
                  <a:pt x="265725" y="265611"/>
                </a:lnTo>
                <a:close/>
              </a:path>
              <a:path w="2113280" h="2112645">
                <a:moveTo>
                  <a:pt x="272078" y="271961"/>
                </a:moveTo>
                <a:lnTo>
                  <a:pt x="253705" y="271961"/>
                </a:lnTo>
                <a:lnTo>
                  <a:pt x="260053" y="278311"/>
                </a:lnTo>
                <a:lnTo>
                  <a:pt x="278430" y="278311"/>
                </a:lnTo>
                <a:lnTo>
                  <a:pt x="272078" y="271961"/>
                </a:lnTo>
                <a:close/>
              </a:path>
              <a:path w="2113280" h="2112645">
                <a:moveTo>
                  <a:pt x="278430" y="278311"/>
                </a:moveTo>
                <a:lnTo>
                  <a:pt x="260053" y="278311"/>
                </a:lnTo>
                <a:lnTo>
                  <a:pt x="266400" y="284661"/>
                </a:lnTo>
                <a:lnTo>
                  <a:pt x="284783" y="284661"/>
                </a:lnTo>
                <a:lnTo>
                  <a:pt x="278430" y="278311"/>
                </a:lnTo>
                <a:close/>
              </a:path>
              <a:path w="2113280" h="2112645">
                <a:moveTo>
                  <a:pt x="284783" y="284661"/>
                </a:moveTo>
                <a:lnTo>
                  <a:pt x="266400" y="284661"/>
                </a:lnTo>
                <a:lnTo>
                  <a:pt x="272747" y="291011"/>
                </a:lnTo>
                <a:lnTo>
                  <a:pt x="291136" y="291011"/>
                </a:lnTo>
                <a:lnTo>
                  <a:pt x="284783" y="284661"/>
                </a:lnTo>
                <a:close/>
              </a:path>
              <a:path w="2113280" h="2112645">
                <a:moveTo>
                  <a:pt x="291136" y="291011"/>
                </a:moveTo>
                <a:lnTo>
                  <a:pt x="272747" y="291011"/>
                </a:lnTo>
                <a:lnTo>
                  <a:pt x="279094" y="297361"/>
                </a:lnTo>
                <a:lnTo>
                  <a:pt x="297489" y="297361"/>
                </a:lnTo>
                <a:lnTo>
                  <a:pt x="291136" y="291011"/>
                </a:lnTo>
                <a:close/>
              </a:path>
              <a:path w="2113280" h="2112645">
                <a:moveTo>
                  <a:pt x="297489" y="297361"/>
                </a:moveTo>
                <a:lnTo>
                  <a:pt x="279094" y="297361"/>
                </a:lnTo>
                <a:lnTo>
                  <a:pt x="285442" y="303711"/>
                </a:lnTo>
                <a:lnTo>
                  <a:pt x="303841" y="303711"/>
                </a:lnTo>
                <a:lnTo>
                  <a:pt x="297489" y="297361"/>
                </a:lnTo>
                <a:close/>
              </a:path>
              <a:path w="2113280" h="2112645">
                <a:moveTo>
                  <a:pt x="303841" y="303711"/>
                </a:moveTo>
                <a:lnTo>
                  <a:pt x="285442" y="303711"/>
                </a:lnTo>
                <a:lnTo>
                  <a:pt x="291789" y="310061"/>
                </a:lnTo>
                <a:lnTo>
                  <a:pt x="310194" y="310061"/>
                </a:lnTo>
                <a:lnTo>
                  <a:pt x="303841" y="303711"/>
                </a:lnTo>
                <a:close/>
              </a:path>
              <a:path w="2113280" h="2112645">
                <a:moveTo>
                  <a:pt x="310194" y="310061"/>
                </a:moveTo>
                <a:lnTo>
                  <a:pt x="291789" y="310061"/>
                </a:lnTo>
                <a:lnTo>
                  <a:pt x="298136" y="316411"/>
                </a:lnTo>
                <a:lnTo>
                  <a:pt x="316547" y="316411"/>
                </a:lnTo>
                <a:lnTo>
                  <a:pt x="310194" y="310061"/>
                </a:lnTo>
                <a:close/>
              </a:path>
              <a:path w="2113280" h="2112645">
                <a:moveTo>
                  <a:pt x="316547" y="316411"/>
                </a:moveTo>
                <a:lnTo>
                  <a:pt x="298136" y="316411"/>
                </a:lnTo>
                <a:lnTo>
                  <a:pt x="304483" y="322761"/>
                </a:lnTo>
                <a:lnTo>
                  <a:pt x="322900" y="322761"/>
                </a:lnTo>
                <a:lnTo>
                  <a:pt x="316547" y="316411"/>
                </a:lnTo>
                <a:close/>
              </a:path>
              <a:path w="2113280" h="2112645">
                <a:moveTo>
                  <a:pt x="322900" y="322761"/>
                </a:moveTo>
                <a:lnTo>
                  <a:pt x="304483" y="322761"/>
                </a:lnTo>
                <a:lnTo>
                  <a:pt x="310831" y="329111"/>
                </a:lnTo>
                <a:lnTo>
                  <a:pt x="329252" y="329111"/>
                </a:lnTo>
                <a:lnTo>
                  <a:pt x="322900" y="322761"/>
                </a:lnTo>
                <a:close/>
              </a:path>
              <a:path w="2113280" h="2112645">
                <a:moveTo>
                  <a:pt x="329252" y="329111"/>
                </a:moveTo>
                <a:lnTo>
                  <a:pt x="310831" y="329111"/>
                </a:lnTo>
                <a:lnTo>
                  <a:pt x="317178" y="335461"/>
                </a:lnTo>
                <a:lnTo>
                  <a:pt x="335605" y="335461"/>
                </a:lnTo>
                <a:lnTo>
                  <a:pt x="329252" y="329111"/>
                </a:lnTo>
                <a:close/>
              </a:path>
              <a:path w="2113280" h="2112645">
                <a:moveTo>
                  <a:pt x="335605" y="335461"/>
                </a:moveTo>
                <a:lnTo>
                  <a:pt x="317178" y="335461"/>
                </a:lnTo>
                <a:lnTo>
                  <a:pt x="323525" y="341811"/>
                </a:lnTo>
                <a:lnTo>
                  <a:pt x="341958" y="341811"/>
                </a:lnTo>
                <a:lnTo>
                  <a:pt x="335605" y="335461"/>
                </a:lnTo>
                <a:close/>
              </a:path>
              <a:path w="2113280" h="2112645">
                <a:moveTo>
                  <a:pt x="341958" y="341811"/>
                </a:moveTo>
                <a:lnTo>
                  <a:pt x="323525" y="341811"/>
                </a:lnTo>
                <a:lnTo>
                  <a:pt x="329872" y="348161"/>
                </a:lnTo>
                <a:lnTo>
                  <a:pt x="348311" y="348161"/>
                </a:lnTo>
                <a:lnTo>
                  <a:pt x="341958" y="341811"/>
                </a:lnTo>
                <a:close/>
              </a:path>
              <a:path w="2113280" h="2112645">
                <a:moveTo>
                  <a:pt x="348311" y="348161"/>
                </a:moveTo>
                <a:lnTo>
                  <a:pt x="329872" y="348161"/>
                </a:lnTo>
                <a:lnTo>
                  <a:pt x="336220" y="354511"/>
                </a:lnTo>
                <a:lnTo>
                  <a:pt x="354663" y="354511"/>
                </a:lnTo>
                <a:lnTo>
                  <a:pt x="348311" y="348161"/>
                </a:lnTo>
                <a:close/>
              </a:path>
              <a:path w="2113280" h="2112645">
                <a:moveTo>
                  <a:pt x="354663" y="354511"/>
                </a:moveTo>
                <a:lnTo>
                  <a:pt x="336220" y="354511"/>
                </a:lnTo>
                <a:lnTo>
                  <a:pt x="342567" y="360861"/>
                </a:lnTo>
                <a:lnTo>
                  <a:pt x="361016" y="360861"/>
                </a:lnTo>
                <a:lnTo>
                  <a:pt x="354663" y="354511"/>
                </a:lnTo>
                <a:close/>
              </a:path>
              <a:path w="2113280" h="2112645">
                <a:moveTo>
                  <a:pt x="361016" y="360861"/>
                </a:moveTo>
                <a:lnTo>
                  <a:pt x="342567" y="360861"/>
                </a:lnTo>
                <a:lnTo>
                  <a:pt x="348914" y="367211"/>
                </a:lnTo>
                <a:lnTo>
                  <a:pt x="367369" y="367211"/>
                </a:lnTo>
                <a:lnTo>
                  <a:pt x="361016" y="360861"/>
                </a:lnTo>
                <a:close/>
              </a:path>
              <a:path w="2113280" h="2112645">
                <a:moveTo>
                  <a:pt x="367369" y="367211"/>
                </a:moveTo>
                <a:lnTo>
                  <a:pt x="348914" y="367211"/>
                </a:lnTo>
                <a:lnTo>
                  <a:pt x="355261" y="373561"/>
                </a:lnTo>
                <a:lnTo>
                  <a:pt x="373721" y="373561"/>
                </a:lnTo>
                <a:lnTo>
                  <a:pt x="367369" y="367211"/>
                </a:lnTo>
                <a:close/>
              </a:path>
              <a:path w="2113280" h="2112645">
                <a:moveTo>
                  <a:pt x="373721" y="373561"/>
                </a:moveTo>
                <a:lnTo>
                  <a:pt x="355261" y="373561"/>
                </a:lnTo>
                <a:lnTo>
                  <a:pt x="361609" y="379911"/>
                </a:lnTo>
                <a:lnTo>
                  <a:pt x="380074" y="379911"/>
                </a:lnTo>
                <a:lnTo>
                  <a:pt x="373721" y="373561"/>
                </a:lnTo>
                <a:close/>
              </a:path>
              <a:path w="2113280" h="2112645">
                <a:moveTo>
                  <a:pt x="380074" y="379911"/>
                </a:moveTo>
                <a:lnTo>
                  <a:pt x="361609" y="379911"/>
                </a:lnTo>
                <a:lnTo>
                  <a:pt x="367956" y="386261"/>
                </a:lnTo>
                <a:lnTo>
                  <a:pt x="386427" y="386261"/>
                </a:lnTo>
                <a:lnTo>
                  <a:pt x="380074" y="379911"/>
                </a:lnTo>
                <a:close/>
              </a:path>
              <a:path w="2113280" h="2112645">
                <a:moveTo>
                  <a:pt x="386427" y="386261"/>
                </a:moveTo>
                <a:lnTo>
                  <a:pt x="367956" y="386261"/>
                </a:lnTo>
                <a:lnTo>
                  <a:pt x="374303" y="392611"/>
                </a:lnTo>
                <a:lnTo>
                  <a:pt x="392780" y="392611"/>
                </a:lnTo>
                <a:lnTo>
                  <a:pt x="386427" y="386261"/>
                </a:lnTo>
                <a:close/>
              </a:path>
              <a:path w="2113280" h="2112645">
                <a:moveTo>
                  <a:pt x="392780" y="392611"/>
                </a:moveTo>
                <a:lnTo>
                  <a:pt x="374303" y="392611"/>
                </a:lnTo>
                <a:lnTo>
                  <a:pt x="380651" y="398961"/>
                </a:lnTo>
                <a:lnTo>
                  <a:pt x="399132" y="398961"/>
                </a:lnTo>
                <a:lnTo>
                  <a:pt x="392780" y="392611"/>
                </a:lnTo>
                <a:close/>
              </a:path>
              <a:path w="2113280" h="2112645">
                <a:moveTo>
                  <a:pt x="399132" y="398961"/>
                </a:moveTo>
                <a:lnTo>
                  <a:pt x="380651" y="398961"/>
                </a:lnTo>
                <a:lnTo>
                  <a:pt x="386998" y="405311"/>
                </a:lnTo>
                <a:lnTo>
                  <a:pt x="405485" y="405311"/>
                </a:lnTo>
                <a:lnTo>
                  <a:pt x="399132" y="398961"/>
                </a:lnTo>
                <a:close/>
              </a:path>
              <a:path w="2113280" h="2112645">
                <a:moveTo>
                  <a:pt x="405485" y="405311"/>
                </a:moveTo>
                <a:lnTo>
                  <a:pt x="386998" y="405311"/>
                </a:lnTo>
                <a:lnTo>
                  <a:pt x="393345" y="411661"/>
                </a:lnTo>
                <a:lnTo>
                  <a:pt x="411838" y="411661"/>
                </a:lnTo>
                <a:lnTo>
                  <a:pt x="405485" y="405311"/>
                </a:lnTo>
                <a:close/>
              </a:path>
              <a:path w="2113280" h="2112645">
                <a:moveTo>
                  <a:pt x="411838" y="411661"/>
                </a:moveTo>
                <a:lnTo>
                  <a:pt x="393345" y="411661"/>
                </a:lnTo>
                <a:lnTo>
                  <a:pt x="399692" y="418011"/>
                </a:lnTo>
                <a:lnTo>
                  <a:pt x="418191" y="418011"/>
                </a:lnTo>
                <a:lnTo>
                  <a:pt x="411838" y="411661"/>
                </a:lnTo>
                <a:close/>
              </a:path>
              <a:path w="2113280" h="2112645">
                <a:moveTo>
                  <a:pt x="418191" y="418011"/>
                </a:moveTo>
                <a:lnTo>
                  <a:pt x="399692" y="418011"/>
                </a:lnTo>
                <a:lnTo>
                  <a:pt x="406040" y="424361"/>
                </a:lnTo>
                <a:lnTo>
                  <a:pt x="424543" y="424361"/>
                </a:lnTo>
                <a:lnTo>
                  <a:pt x="418191" y="418011"/>
                </a:lnTo>
                <a:close/>
              </a:path>
              <a:path w="2113280" h="2112645">
                <a:moveTo>
                  <a:pt x="424543" y="424361"/>
                </a:moveTo>
                <a:lnTo>
                  <a:pt x="406040" y="424361"/>
                </a:lnTo>
                <a:lnTo>
                  <a:pt x="412387" y="430711"/>
                </a:lnTo>
                <a:lnTo>
                  <a:pt x="430896" y="430711"/>
                </a:lnTo>
                <a:lnTo>
                  <a:pt x="424543" y="424361"/>
                </a:lnTo>
                <a:close/>
              </a:path>
              <a:path w="2113280" h="2112645">
                <a:moveTo>
                  <a:pt x="430896" y="430711"/>
                </a:moveTo>
                <a:lnTo>
                  <a:pt x="412387" y="430711"/>
                </a:lnTo>
                <a:lnTo>
                  <a:pt x="418734" y="437061"/>
                </a:lnTo>
                <a:lnTo>
                  <a:pt x="437249" y="437061"/>
                </a:lnTo>
                <a:lnTo>
                  <a:pt x="430896" y="430711"/>
                </a:lnTo>
                <a:close/>
              </a:path>
              <a:path w="2113280" h="2112645">
                <a:moveTo>
                  <a:pt x="437249" y="437061"/>
                </a:moveTo>
                <a:lnTo>
                  <a:pt x="418734" y="437061"/>
                </a:lnTo>
                <a:lnTo>
                  <a:pt x="425081" y="443411"/>
                </a:lnTo>
                <a:lnTo>
                  <a:pt x="443602" y="443411"/>
                </a:lnTo>
                <a:lnTo>
                  <a:pt x="437249" y="437061"/>
                </a:lnTo>
                <a:close/>
              </a:path>
              <a:path w="2113280" h="2112645">
                <a:moveTo>
                  <a:pt x="443602" y="443411"/>
                </a:moveTo>
                <a:lnTo>
                  <a:pt x="425081" y="443411"/>
                </a:lnTo>
                <a:lnTo>
                  <a:pt x="431429" y="449761"/>
                </a:lnTo>
                <a:lnTo>
                  <a:pt x="449954" y="449761"/>
                </a:lnTo>
                <a:lnTo>
                  <a:pt x="443602" y="443411"/>
                </a:lnTo>
                <a:close/>
              </a:path>
              <a:path w="2113280" h="2112645">
                <a:moveTo>
                  <a:pt x="449954" y="449761"/>
                </a:moveTo>
                <a:lnTo>
                  <a:pt x="431429" y="449761"/>
                </a:lnTo>
                <a:lnTo>
                  <a:pt x="437776" y="456111"/>
                </a:lnTo>
                <a:lnTo>
                  <a:pt x="456307" y="456111"/>
                </a:lnTo>
                <a:lnTo>
                  <a:pt x="449954" y="449761"/>
                </a:lnTo>
                <a:close/>
              </a:path>
              <a:path w="2113280" h="2112645">
                <a:moveTo>
                  <a:pt x="456307" y="456111"/>
                </a:moveTo>
                <a:lnTo>
                  <a:pt x="437776" y="456111"/>
                </a:lnTo>
                <a:lnTo>
                  <a:pt x="450470" y="468811"/>
                </a:lnTo>
                <a:lnTo>
                  <a:pt x="469013" y="468811"/>
                </a:lnTo>
                <a:lnTo>
                  <a:pt x="456307" y="456111"/>
                </a:lnTo>
                <a:close/>
              </a:path>
              <a:path w="2113280" h="2112645">
                <a:moveTo>
                  <a:pt x="469013" y="468811"/>
                </a:moveTo>
                <a:lnTo>
                  <a:pt x="450470" y="468811"/>
                </a:lnTo>
                <a:lnTo>
                  <a:pt x="456818" y="475161"/>
                </a:lnTo>
                <a:lnTo>
                  <a:pt x="475365" y="475161"/>
                </a:lnTo>
                <a:lnTo>
                  <a:pt x="469013" y="468811"/>
                </a:lnTo>
                <a:close/>
              </a:path>
              <a:path w="2113280" h="2112645">
                <a:moveTo>
                  <a:pt x="475365" y="475161"/>
                </a:moveTo>
                <a:lnTo>
                  <a:pt x="456818" y="475161"/>
                </a:lnTo>
                <a:lnTo>
                  <a:pt x="463165" y="481511"/>
                </a:lnTo>
                <a:lnTo>
                  <a:pt x="481718" y="481511"/>
                </a:lnTo>
                <a:lnTo>
                  <a:pt x="475365" y="475161"/>
                </a:lnTo>
                <a:close/>
              </a:path>
              <a:path w="2113280" h="2112645">
                <a:moveTo>
                  <a:pt x="481718" y="481511"/>
                </a:moveTo>
                <a:lnTo>
                  <a:pt x="463165" y="481511"/>
                </a:lnTo>
                <a:lnTo>
                  <a:pt x="469512" y="487861"/>
                </a:lnTo>
                <a:lnTo>
                  <a:pt x="488071" y="487861"/>
                </a:lnTo>
                <a:lnTo>
                  <a:pt x="481718" y="481511"/>
                </a:lnTo>
                <a:close/>
              </a:path>
              <a:path w="2113280" h="2112645">
                <a:moveTo>
                  <a:pt x="488071" y="487861"/>
                </a:moveTo>
                <a:lnTo>
                  <a:pt x="469512" y="487861"/>
                </a:lnTo>
                <a:lnTo>
                  <a:pt x="515213" y="533581"/>
                </a:lnTo>
                <a:lnTo>
                  <a:pt x="533810" y="533581"/>
                </a:lnTo>
                <a:lnTo>
                  <a:pt x="488071" y="487861"/>
                </a:lnTo>
                <a:close/>
              </a:path>
              <a:path w="2113280" h="2112645">
                <a:moveTo>
                  <a:pt x="533810" y="533581"/>
                </a:moveTo>
                <a:lnTo>
                  <a:pt x="515213" y="533581"/>
                </a:lnTo>
                <a:lnTo>
                  <a:pt x="563452" y="581841"/>
                </a:lnTo>
                <a:lnTo>
                  <a:pt x="582091" y="581841"/>
                </a:lnTo>
                <a:lnTo>
                  <a:pt x="533810" y="533581"/>
                </a:lnTo>
                <a:close/>
              </a:path>
              <a:path w="2113280" h="2112645">
                <a:moveTo>
                  <a:pt x="582091" y="581841"/>
                </a:moveTo>
                <a:lnTo>
                  <a:pt x="563452" y="581841"/>
                </a:lnTo>
                <a:lnTo>
                  <a:pt x="610422" y="628831"/>
                </a:lnTo>
                <a:lnTo>
                  <a:pt x="629101" y="628831"/>
                </a:lnTo>
                <a:lnTo>
                  <a:pt x="582091" y="581841"/>
                </a:lnTo>
                <a:close/>
              </a:path>
              <a:path w="2113280" h="2112645">
                <a:moveTo>
                  <a:pt x="629101" y="628831"/>
                </a:moveTo>
                <a:lnTo>
                  <a:pt x="610422" y="628831"/>
                </a:lnTo>
                <a:lnTo>
                  <a:pt x="620577" y="638991"/>
                </a:lnTo>
                <a:lnTo>
                  <a:pt x="639266" y="638991"/>
                </a:lnTo>
                <a:lnTo>
                  <a:pt x="629101" y="628831"/>
                </a:lnTo>
                <a:close/>
              </a:path>
              <a:path w="2113280" h="2112645">
                <a:moveTo>
                  <a:pt x="639266" y="638991"/>
                </a:moveTo>
                <a:lnTo>
                  <a:pt x="620577" y="638991"/>
                </a:lnTo>
                <a:lnTo>
                  <a:pt x="623116" y="641531"/>
                </a:lnTo>
                <a:lnTo>
                  <a:pt x="641807" y="641531"/>
                </a:lnTo>
                <a:lnTo>
                  <a:pt x="639266" y="638991"/>
                </a:lnTo>
                <a:close/>
              </a:path>
              <a:path w="2113280" h="2112645">
                <a:moveTo>
                  <a:pt x="641807" y="641531"/>
                </a:moveTo>
                <a:lnTo>
                  <a:pt x="623116" y="641531"/>
                </a:lnTo>
                <a:lnTo>
                  <a:pt x="629463" y="647881"/>
                </a:lnTo>
                <a:lnTo>
                  <a:pt x="648160" y="647881"/>
                </a:lnTo>
                <a:lnTo>
                  <a:pt x="641807" y="641531"/>
                </a:lnTo>
                <a:close/>
              </a:path>
              <a:path w="2113280" h="2112645">
                <a:moveTo>
                  <a:pt x="648160" y="647881"/>
                </a:moveTo>
                <a:lnTo>
                  <a:pt x="629463" y="647881"/>
                </a:lnTo>
                <a:lnTo>
                  <a:pt x="635811" y="654231"/>
                </a:lnTo>
                <a:lnTo>
                  <a:pt x="654512" y="654231"/>
                </a:lnTo>
                <a:lnTo>
                  <a:pt x="648160" y="647881"/>
                </a:lnTo>
                <a:close/>
              </a:path>
              <a:path w="2113280" h="2112645">
                <a:moveTo>
                  <a:pt x="654512" y="654231"/>
                </a:moveTo>
                <a:lnTo>
                  <a:pt x="635811" y="654231"/>
                </a:lnTo>
                <a:lnTo>
                  <a:pt x="642158" y="660581"/>
                </a:lnTo>
                <a:lnTo>
                  <a:pt x="660865" y="660581"/>
                </a:lnTo>
                <a:lnTo>
                  <a:pt x="654512" y="654231"/>
                </a:lnTo>
                <a:close/>
              </a:path>
              <a:path w="2113280" h="2112645">
                <a:moveTo>
                  <a:pt x="660865" y="660581"/>
                </a:moveTo>
                <a:lnTo>
                  <a:pt x="642158" y="660581"/>
                </a:lnTo>
                <a:lnTo>
                  <a:pt x="645966" y="664391"/>
                </a:lnTo>
                <a:lnTo>
                  <a:pt x="664677" y="664391"/>
                </a:lnTo>
                <a:lnTo>
                  <a:pt x="660865" y="660581"/>
                </a:lnTo>
                <a:close/>
              </a:path>
              <a:path w="2113280" h="2112645">
                <a:moveTo>
                  <a:pt x="664677" y="664391"/>
                </a:moveTo>
                <a:lnTo>
                  <a:pt x="645966" y="664391"/>
                </a:lnTo>
                <a:lnTo>
                  <a:pt x="658661" y="677091"/>
                </a:lnTo>
                <a:lnTo>
                  <a:pt x="677382" y="677091"/>
                </a:lnTo>
                <a:lnTo>
                  <a:pt x="664677" y="664391"/>
                </a:lnTo>
                <a:close/>
              </a:path>
              <a:path w="2113280" h="2112645">
                <a:moveTo>
                  <a:pt x="677382" y="677091"/>
                </a:moveTo>
                <a:lnTo>
                  <a:pt x="658661" y="677091"/>
                </a:lnTo>
                <a:lnTo>
                  <a:pt x="661200" y="679631"/>
                </a:lnTo>
                <a:lnTo>
                  <a:pt x="679923" y="679631"/>
                </a:lnTo>
                <a:lnTo>
                  <a:pt x="677382" y="677091"/>
                </a:lnTo>
                <a:close/>
              </a:path>
              <a:path w="2113280" h="2112645">
                <a:moveTo>
                  <a:pt x="679923" y="679631"/>
                </a:moveTo>
                <a:lnTo>
                  <a:pt x="661200" y="679631"/>
                </a:lnTo>
                <a:lnTo>
                  <a:pt x="667547" y="685981"/>
                </a:lnTo>
                <a:lnTo>
                  <a:pt x="686276" y="685981"/>
                </a:lnTo>
                <a:lnTo>
                  <a:pt x="679923" y="679631"/>
                </a:lnTo>
                <a:close/>
              </a:path>
              <a:path w="2113280" h="2112645">
                <a:moveTo>
                  <a:pt x="686276" y="685981"/>
                </a:moveTo>
                <a:lnTo>
                  <a:pt x="667547" y="685981"/>
                </a:lnTo>
                <a:lnTo>
                  <a:pt x="677703" y="696141"/>
                </a:lnTo>
                <a:lnTo>
                  <a:pt x="696440" y="696141"/>
                </a:lnTo>
                <a:lnTo>
                  <a:pt x="686276" y="685981"/>
                </a:lnTo>
                <a:close/>
              </a:path>
              <a:path w="2113280" h="2112645">
                <a:moveTo>
                  <a:pt x="696440" y="696141"/>
                </a:moveTo>
                <a:lnTo>
                  <a:pt x="677703" y="696141"/>
                </a:lnTo>
                <a:lnTo>
                  <a:pt x="684050" y="702491"/>
                </a:lnTo>
                <a:lnTo>
                  <a:pt x="702793" y="702491"/>
                </a:lnTo>
                <a:lnTo>
                  <a:pt x="696440" y="696141"/>
                </a:lnTo>
                <a:close/>
              </a:path>
              <a:path w="2113280" h="2112645">
                <a:moveTo>
                  <a:pt x="702793" y="702491"/>
                </a:moveTo>
                <a:lnTo>
                  <a:pt x="684050" y="702491"/>
                </a:lnTo>
                <a:lnTo>
                  <a:pt x="692936" y="711381"/>
                </a:lnTo>
                <a:lnTo>
                  <a:pt x="711687" y="711381"/>
                </a:lnTo>
                <a:lnTo>
                  <a:pt x="702793" y="702491"/>
                </a:lnTo>
                <a:close/>
              </a:path>
              <a:path w="2113280" h="2112645">
                <a:moveTo>
                  <a:pt x="711687" y="711381"/>
                </a:moveTo>
                <a:lnTo>
                  <a:pt x="692936" y="711381"/>
                </a:lnTo>
                <a:lnTo>
                  <a:pt x="699283" y="717731"/>
                </a:lnTo>
                <a:lnTo>
                  <a:pt x="718040" y="717731"/>
                </a:lnTo>
                <a:lnTo>
                  <a:pt x="711687" y="711381"/>
                </a:lnTo>
                <a:close/>
              </a:path>
              <a:path w="2113280" h="2112645">
                <a:moveTo>
                  <a:pt x="718040" y="717731"/>
                </a:moveTo>
                <a:lnTo>
                  <a:pt x="699283" y="717731"/>
                </a:lnTo>
                <a:lnTo>
                  <a:pt x="715786" y="734241"/>
                </a:lnTo>
                <a:lnTo>
                  <a:pt x="734557" y="734241"/>
                </a:lnTo>
                <a:lnTo>
                  <a:pt x="718040" y="717731"/>
                </a:lnTo>
                <a:close/>
              </a:path>
              <a:path w="2113280" h="2112645">
                <a:moveTo>
                  <a:pt x="734557" y="734241"/>
                </a:moveTo>
                <a:lnTo>
                  <a:pt x="715786" y="734241"/>
                </a:lnTo>
                <a:lnTo>
                  <a:pt x="718325" y="736781"/>
                </a:lnTo>
                <a:lnTo>
                  <a:pt x="737098" y="736781"/>
                </a:lnTo>
                <a:lnTo>
                  <a:pt x="734557" y="734241"/>
                </a:lnTo>
                <a:close/>
              </a:path>
              <a:path w="2113280" h="2112645">
                <a:moveTo>
                  <a:pt x="737098" y="736781"/>
                </a:moveTo>
                <a:lnTo>
                  <a:pt x="718325" y="736781"/>
                </a:lnTo>
                <a:lnTo>
                  <a:pt x="724672" y="743131"/>
                </a:lnTo>
                <a:lnTo>
                  <a:pt x="743451" y="743131"/>
                </a:lnTo>
                <a:lnTo>
                  <a:pt x="737098" y="736781"/>
                </a:lnTo>
                <a:close/>
              </a:path>
              <a:path w="2113280" h="2112645">
                <a:moveTo>
                  <a:pt x="743451" y="743131"/>
                </a:moveTo>
                <a:lnTo>
                  <a:pt x="724672" y="743131"/>
                </a:lnTo>
                <a:lnTo>
                  <a:pt x="734828" y="753291"/>
                </a:lnTo>
                <a:lnTo>
                  <a:pt x="753615" y="753291"/>
                </a:lnTo>
                <a:lnTo>
                  <a:pt x="743451" y="743131"/>
                </a:lnTo>
                <a:close/>
              </a:path>
              <a:path w="2113280" h="2112645">
                <a:moveTo>
                  <a:pt x="753615" y="753291"/>
                </a:moveTo>
                <a:lnTo>
                  <a:pt x="734828" y="753291"/>
                </a:lnTo>
                <a:lnTo>
                  <a:pt x="741175" y="759641"/>
                </a:lnTo>
                <a:lnTo>
                  <a:pt x="759968" y="759641"/>
                </a:lnTo>
                <a:lnTo>
                  <a:pt x="753615" y="753291"/>
                </a:lnTo>
                <a:close/>
              </a:path>
              <a:path w="2113280" h="2112645">
                <a:moveTo>
                  <a:pt x="759968" y="759641"/>
                </a:moveTo>
                <a:lnTo>
                  <a:pt x="741175" y="759641"/>
                </a:lnTo>
                <a:lnTo>
                  <a:pt x="743714" y="762181"/>
                </a:lnTo>
                <a:lnTo>
                  <a:pt x="762509" y="762181"/>
                </a:lnTo>
                <a:lnTo>
                  <a:pt x="759968" y="759641"/>
                </a:lnTo>
                <a:close/>
              </a:path>
              <a:path w="2113280" h="2112645">
                <a:moveTo>
                  <a:pt x="762509" y="762181"/>
                </a:moveTo>
                <a:lnTo>
                  <a:pt x="743714" y="762181"/>
                </a:lnTo>
                <a:lnTo>
                  <a:pt x="747522" y="765991"/>
                </a:lnTo>
                <a:lnTo>
                  <a:pt x="766321" y="765991"/>
                </a:lnTo>
                <a:lnTo>
                  <a:pt x="762509" y="762181"/>
                </a:lnTo>
                <a:close/>
              </a:path>
              <a:path w="2113280" h="2112645">
                <a:moveTo>
                  <a:pt x="766321" y="765991"/>
                </a:moveTo>
                <a:lnTo>
                  <a:pt x="747522" y="765991"/>
                </a:lnTo>
                <a:lnTo>
                  <a:pt x="750061" y="768531"/>
                </a:lnTo>
                <a:lnTo>
                  <a:pt x="768862" y="768531"/>
                </a:lnTo>
                <a:lnTo>
                  <a:pt x="766321" y="765991"/>
                </a:lnTo>
                <a:close/>
              </a:path>
              <a:path w="2113280" h="2112645">
                <a:moveTo>
                  <a:pt x="768862" y="768531"/>
                </a:moveTo>
                <a:lnTo>
                  <a:pt x="750061" y="768531"/>
                </a:lnTo>
                <a:lnTo>
                  <a:pt x="756409" y="774881"/>
                </a:lnTo>
                <a:lnTo>
                  <a:pt x="775214" y="774881"/>
                </a:lnTo>
                <a:lnTo>
                  <a:pt x="768862" y="768531"/>
                </a:lnTo>
                <a:close/>
              </a:path>
              <a:path w="2113280" h="2112645">
                <a:moveTo>
                  <a:pt x="775214" y="774881"/>
                </a:moveTo>
                <a:lnTo>
                  <a:pt x="756409" y="774881"/>
                </a:lnTo>
                <a:lnTo>
                  <a:pt x="762756" y="781231"/>
                </a:lnTo>
                <a:lnTo>
                  <a:pt x="781567" y="781231"/>
                </a:lnTo>
                <a:lnTo>
                  <a:pt x="775214" y="774881"/>
                </a:lnTo>
                <a:close/>
              </a:path>
              <a:path w="2113280" h="2112645">
                <a:moveTo>
                  <a:pt x="781567" y="781231"/>
                </a:moveTo>
                <a:lnTo>
                  <a:pt x="762756" y="781231"/>
                </a:lnTo>
                <a:lnTo>
                  <a:pt x="779259" y="797741"/>
                </a:lnTo>
                <a:lnTo>
                  <a:pt x="798084" y="797741"/>
                </a:lnTo>
                <a:lnTo>
                  <a:pt x="781567" y="781231"/>
                </a:lnTo>
                <a:close/>
              </a:path>
              <a:path w="2113280" h="2112645">
                <a:moveTo>
                  <a:pt x="798084" y="797741"/>
                </a:moveTo>
                <a:lnTo>
                  <a:pt x="779259" y="797741"/>
                </a:lnTo>
                <a:lnTo>
                  <a:pt x="857965" y="876481"/>
                </a:lnTo>
                <a:lnTo>
                  <a:pt x="876858" y="876481"/>
                </a:lnTo>
                <a:lnTo>
                  <a:pt x="798084" y="797741"/>
                </a:lnTo>
                <a:close/>
              </a:path>
              <a:path w="2113280" h="2112645">
                <a:moveTo>
                  <a:pt x="876858" y="876481"/>
                </a:moveTo>
                <a:lnTo>
                  <a:pt x="857965" y="876481"/>
                </a:lnTo>
                <a:lnTo>
                  <a:pt x="877007" y="895531"/>
                </a:lnTo>
                <a:lnTo>
                  <a:pt x="895916" y="895531"/>
                </a:lnTo>
                <a:lnTo>
                  <a:pt x="876858" y="876481"/>
                </a:lnTo>
                <a:close/>
              </a:path>
              <a:path w="2113280" h="2112645">
                <a:moveTo>
                  <a:pt x="895916" y="895531"/>
                </a:moveTo>
                <a:lnTo>
                  <a:pt x="877007" y="895531"/>
                </a:lnTo>
                <a:lnTo>
                  <a:pt x="906204" y="924741"/>
                </a:lnTo>
                <a:lnTo>
                  <a:pt x="925139" y="924741"/>
                </a:lnTo>
                <a:lnTo>
                  <a:pt x="895916" y="895531"/>
                </a:lnTo>
                <a:close/>
              </a:path>
              <a:path w="2113280" h="2112645">
                <a:moveTo>
                  <a:pt x="925139" y="924741"/>
                </a:moveTo>
                <a:lnTo>
                  <a:pt x="906204" y="924741"/>
                </a:lnTo>
                <a:lnTo>
                  <a:pt x="915090" y="933631"/>
                </a:lnTo>
                <a:lnTo>
                  <a:pt x="934033" y="933631"/>
                </a:lnTo>
                <a:lnTo>
                  <a:pt x="925139" y="924741"/>
                </a:lnTo>
                <a:close/>
              </a:path>
              <a:path w="2113280" h="2112645">
                <a:moveTo>
                  <a:pt x="934033" y="933631"/>
                </a:moveTo>
                <a:lnTo>
                  <a:pt x="915090" y="933631"/>
                </a:lnTo>
                <a:lnTo>
                  <a:pt x="1007760" y="1026341"/>
                </a:lnTo>
                <a:lnTo>
                  <a:pt x="1026783" y="1026341"/>
                </a:lnTo>
                <a:lnTo>
                  <a:pt x="934033" y="933631"/>
                </a:lnTo>
                <a:close/>
              </a:path>
              <a:path w="2113280" h="2112645">
                <a:moveTo>
                  <a:pt x="1026783" y="1026341"/>
                </a:moveTo>
                <a:lnTo>
                  <a:pt x="1007760" y="1026341"/>
                </a:lnTo>
                <a:lnTo>
                  <a:pt x="1020455" y="1039041"/>
                </a:lnTo>
                <a:lnTo>
                  <a:pt x="1039488" y="1039041"/>
                </a:lnTo>
                <a:lnTo>
                  <a:pt x="1026783" y="1026341"/>
                </a:lnTo>
                <a:close/>
              </a:path>
              <a:path w="2113280" h="2112645">
                <a:moveTo>
                  <a:pt x="1039488" y="1039041"/>
                </a:moveTo>
                <a:lnTo>
                  <a:pt x="1020455" y="1039041"/>
                </a:lnTo>
                <a:lnTo>
                  <a:pt x="1067425" y="1086031"/>
                </a:lnTo>
                <a:lnTo>
                  <a:pt x="1086498" y="1086031"/>
                </a:lnTo>
                <a:lnTo>
                  <a:pt x="1039488" y="1039041"/>
                </a:lnTo>
                <a:close/>
              </a:path>
              <a:path w="2113280" h="2112645">
                <a:moveTo>
                  <a:pt x="1086498" y="1086031"/>
                </a:moveTo>
                <a:lnTo>
                  <a:pt x="1067425" y="1086031"/>
                </a:lnTo>
                <a:lnTo>
                  <a:pt x="1099161" y="1117781"/>
                </a:lnTo>
                <a:lnTo>
                  <a:pt x="1118262" y="1117781"/>
                </a:lnTo>
                <a:lnTo>
                  <a:pt x="1086498" y="1086031"/>
                </a:lnTo>
                <a:close/>
              </a:path>
              <a:path w="2113280" h="2112645">
                <a:moveTo>
                  <a:pt x="1118262" y="1117781"/>
                </a:moveTo>
                <a:lnTo>
                  <a:pt x="1099161" y="1117781"/>
                </a:lnTo>
                <a:lnTo>
                  <a:pt x="1130897" y="1149531"/>
                </a:lnTo>
                <a:lnTo>
                  <a:pt x="1150026" y="1149531"/>
                </a:lnTo>
                <a:lnTo>
                  <a:pt x="1118262" y="1117781"/>
                </a:lnTo>
                <a:close/>
              </a:path>
              <a:path w="2113280" h="2112645">
                <a:moveTo>
                  <a:pt x="1150026" y="1149531"/>
                </a:moveTo>
                <a:lnTo>
                  <a:pt x="1130897" y="1149531"/>
                </a:lnTo>
                <a:lnTo>
                  <a:pt x="1172789" y="1191441"/>
                </a:lnTo>
                <a:lnTo>
                  <a:pt x="1191954" y="1191441"/>
                </a:lnTo>
                <a:lnTo>
                  <a:pt x="1150026" y="1149531"/>
                </a:lnTo>
                <a:close/>
              </a:path>
              <a:path w="2113280" h="2112645">
                <a:moveTo>
                  <a:pt x="1191954" y="1191441"/>
                </a:moveTo>
                <a:lnTo>
                  <a:pt x="1172789" y="1191441"/>
                </a:lnTo>
                <a:lnTo>
                  <a:pt x="1213412" y="1232081"/>
                </a:lnTo>
                <a:lnTo>
                  <a:pt x="1232611" y="1232081"/>
                </a:lnTo>
                <a:lnTo>
                  <a:pt x="1191954" y="1191441"/>
                </a:lnTo>
                <a:close/>
              </a:path>
              <a:path w="2113280" h="2112645">
                <a:moveTo>
                  <a:pt x="1232611" y="1232081"/>
                </a:moveTo>
                <a:lnTo>
                  <a:pt x="1213412" y="1232081"/>
                </a:lnTo>
                <a:lnTo>
                  <a:pt x="1217220" y="1235891"/>
                </a:lnTo>
                <a:lnTo>
                  <a:pt x="1236423" y="1235891"/>
                </a:lnTo>
                <a:lnTo>
                  <a:pt x="1232611" y="1232081"/>
                </a:lnTo>
                <a:close/>
              </a:path>
              <a:path w="2113280" h="2112645">
                <a:moveTo>
                  <a:pt x="1236423" y="1235891"/>
                </a:moveTo>
                <a:lnTo>
                  <a:pt x="1217220" y="1235891"/>
                </a:lnTo>
                <a:lnTo>
                  <a:pt x="1219759" y="1238431"/>
                </a:lnTo>
                <a:lnTo>
                  <a:pt x="1238964" y="1238431"/>
                </a:lnTo>
                <a:lnTo>
                  <a:pt x="1236423" y="1235891"/>
                </a:lnTo>
                <a:close/>
              </a:path>
              <a:path w="2113280" h="2112645">
                <a:moveTo>
                  <a:pt x="1238964" y="1238431"/>
                </a:moveTo>
                <a:lnTo>
                  <a:pt x="1219759" y="1238431"/>
                </a:lnTo>
                <a:lnTo>
                  <a:pt x="1245148" y="1263831"/>
                </a:lnTo>
                <a:lnTo>
                  <a:pt x="1264375" y="1263831"/>
                </a:lnTo>
                <a:lnTo>
                  <a:pt x="1238964" y="1238431"/>
                </a:lnTo>
                <a:close/>
              </a:path>
              <a:path w="2113280" h="2112645">
                <a:moveTo>
                  <a:pt x="1264375" y="1263831"/>
                </a:moveTo>
                <a:lnTo>
                  <a:pt x="1245148" y="1263831"/>
                </a:lnTo>
                <a:lnTo>
                  <a:pt x="1251495" y="1270181"/>
                </a:lnTo>
                <a:lnTo>
                  <a:pt x="1270728" y="1270181"/>
                </a:lnTo>
                <a:lnTo>
                  <a:pt x="1264375" y="1263831"/>
                </a:lnTo>
                <a:close/>
              </a:path>
              <a:path w="2113280" h="2112645">
                <a:moveTo>
                  <a:pt x="1270728" y="1270181"/>
                </a:moveTo>
                <a:lnTo>
                  <a:pt x="1251495" y="1270181"/>
                </a:lnTo>
                <a:lnTo>
                  <a:pt x="1283232" y="1301931"/>
                </a:lnTo>
                <a:lnTo>
                  <a:pt x="1302491" y="1301931"/>
                </a:lnTo>
                <a:lnTo>
                  <a:pt x="1270728" y="1270181"/>
                </a:lnTo>
                <a:close/>
              </a:path>
              <a:path w="2113280" h="2112645">
                <a:moveTo>
                  <a:pt x="1913625" y="1912801"/>
                </a:moveTo>
                <a:lnTo>
                  <a:pt x="1893839" y="1912801"/>
                </a:lnTo>
                <a:lnTo>
                  <a:pt x="2029670" y="2048691"/>
                </a:lnTo>
                <a:lnTo>
                  <a:pt x="2049573" y="2048691"/>
                </a:lnTo>
                <a:lnTo>
                  <a:pt x="1913625" y="1912801"/>
                </a:lnTo>
                <a:close/>
              </a:path>
              <a:path w="2113280" h="2112645">
                <a:moveTo>
                  <a:pt x="1911084" y="1910261"/>
                </a:moveTo>
                <a:lnTo>
                  <a:pt x="1891300" y="1910261"/>
                </a:lnTo>
                <a:lnTo>
                  <a:pt x="1892569" y="1911531"/>
                </a:lnTo>
                <a:lnTo>
                  <a:pt x="1912354" y="1911531"/>
                </a:lnTo>
                <a:lnTo>
                  <a:pt x="1911084" y="1910261"/>
                </a:lnTo>
                <a:close/>
              </a:path>
              <a:path w="2113280" h="2112645">
                <a:moveTo>
                  <a:pt x="1907272" y="1906451"/>
                </a:moveTo>
                <a:lnTo>
                  <a:pt x="1887491" y="1906451"/>
                </a:lnTo>
                <a:lnTo>
                  <a:pt x="1890030" y="1908991"/>
                </a:lnTo>
                <a:lnTo>
                  <a:pt x="1909813" y="1908991"/>
                </a:lnTo>
                <a:lnTo>
                  <a:pt x="1907272" y="1906451"/>
                </a:lnTo>
                <a:close/>
              </a:path>
              <a:path w="2113280" h="2112645">
                <a:moveTo>
                  <a:pt x="1904731" y="1903911"/>
                </a:moveTo>
                <a:lnTo>
                  <a:pt x="1884952" y="1903911"/>
                </a:lnTo>
                <a:lnTo>
                  <a:pt x="1886222" y="1905181"/>
                </a:lnTo>
                <a:lnTo>
                  <a:pt x="1906001" y="1905181"/>
                </a:lnTo>
                <a:lnTo>
                  <a:pt x="1904731" y="1903911"/>
                </a:lnTo>
                <a:close/>
              </a:path>
              <a:path w="2113280" h="2112645">
                <a:moveTo>
                  <a:pt x="1900919" y="1900101"/>
                </a:moveTo>
                <a:lnTo>
                  <a:pt x="1881144" y="1900101"/>
                </a:lnTo>
                <a:lnTo>
                  <a:pt x="1883683" y="1902641"/>
                </a:lnTo>
                <a:lnTo>
                  <a:pt x="1903460" y="1902641"/>
                </a:lnTo>
                <a:lnTo>
                  <a:pt x="1900919" y="1900101"/>
                </a:lnTo>
                <a:close/>
              </a:path>
              <a:path w="2113280" h="2112645">
                <a:moveTo>
                  <a:pt x="1898378" y="1897561"/>
                </a:moveTo>
                <a:lnTo>
                  <a:pt x="1878605" y="1897561"/>
                </a:lnTo>
                <a:lnTo>
                  <a:pt x="1879875" y="1898831"/>
                </a:lnTo>
                <a:lnTo>
                  <a:pt x="1899649" y="1898831"/>
                </a:lnTo>
                <a:lnTo>
                  <a:pt x="1898378" y="1897561"/>
                </a:lnTo>
                <a:close/>
              </a:path>
              <a:path w="2113280" h="2112645">
                <a:moveTo>
                  <a:pt x="1894566" y="1893751"/>
                </a:moveTo>
                <a:lnTo>
                  <a:pt x="1874797" y="1893751"/>
                </a:lnTo>
                <a:lnTo>
                  <a:pt x="1877336" y="1896291"/>
                </a:lnTo>
                <a:lnTo>
                  <a:pt x="1897108" y="1896291"/>
                </a:lnTo>
                <a:lnTo>
                  <a:pt x="1894566" y="1893751"/>
                </a:lnTo>
                <a:close/>
              </a:path>
              <a:path w="2113280" h="2112645">
                <a:moveTo>
                  <a:pt x="1892025" y="1891211"/>
                </a:moveTo>
                <a:lnTo>
                  <a:pt x="1872258" y="1891211"/>
                </a:lnTo>
                <a:lnTo>
                  <a:pt x="1873527" y="1892481"/>
                </a:lnTo>
                <a:lnTo>
                  <a:pt x="1893296" y="1892481"/>
                </a:lnTo>
                <a:lnTo>
                  <a:pt x="1892025" y="1891211"/>
                </a:lnTo>
                <a:close/>
              </a:path>
              <a:path w="2113280" h="2112645">
                <a:moveTo>
                  <a:pt x="1888214" y="1887401"/>
                </a:moveTo>
                <a:lnTo>
                  <a:pt x="1868450" y="1887401"/>
                </a:lnTo>
                <a:lnTo>
                  <a:pt x="1870988" y="1889941"/>
                </a:lnTo>
                <a:lnTo>
                  <a:pt x="1890755" y="1889941"/>
                </a:lnTo>
                <a:lnTo>
                  <a:pt x="1888214" y="1887401"/>
                </a:lnTo>
                <a:close/>
              </a:path>
              <a:path w="2113280" h="2112645">
                <a:moveTo>
                  <a:pt x="1885673" y="1884861"/>
                </a:moveTo>
                <a:lnTo>
                  <a:pt x="1865911" y="1884861"/>
                </a:lnTo>
                <a:lnTo>
                  <a:pt x="1867180" y="1886131"/>
                </a:lnTo>
                <a:lnTo>
                  <a:pt x="1886943" y="1886131"/>
                </a:lnTo>
                <a:lnTo>
                  <a:pt x="1885673" y="1884861"/>
                </a:lnTo>
                <a:close/>
              </a:path>
              <a:path w="2113280" h="2112645">
                <a:moveTo>
                  <a:pt x="1881861" y="1881051"/>
                </a:moveTo>
                <a:lnTo>
                  <a:pt x="1862102" y="1881051"/>
                </a:lnTo>
                <a:lnTo>
                  <a:pt x="1864641" y="1883591"/>
                </a:lnTo>
                <a:lnTo>
                  <a:pt x="1884402" y="1883591"/>
                </a:lnTo>
                <a:lnTo>
                  <a:pt x="1881861" y="1881051"/>
                </a:lnTo>
                <a:close/>
              </a:path>
              <a:path w="2113280" h="2112645">
                <a:moveTo>
                  <a:pt x="1879320" y="1878511"/>
                </a:moveTo>
                <a:lnTo>
                  <a:pt x="1859563" y="1878511"/>
                </a:lnTo>
                <a:lnTo>
                  <a:pt x="1860833" y="1879781"/>
                </a:lnTo>
                <a:lnTo>
                  <a:pt x="1880590" y="1879781"/>
                </a:lnTo>
                <a:lnTo>
                  <a:pt x="1879320" y="1878511"/>
                </a:lnTo>
                <a:close/>
              </a:path>
              <a:path w="2113280" h="2112645">
                <a:moveTo>
                  <a:pt x="1875508" y="1874701"/>
                </a:moveTo>
                <a:lnTo>
                  <a:pt x="1855755" y="1874701"/>
                </a:lnTo>
                <a:lnTo>
                  <a:pt x="1858294" y="1877241"/>
                </a:lnTo>
                <a:lnTo>
                  <a:pt x="1878049" y="1877241"/>
                </a:lnTo>
                <a:lnTo>
                  <a:pt x="1875508" y="1874701"/>
                </a:lnTo>
                <a:close/>
              </a:path>
              <a:path w="2113280" h="2112645">
                <a:moveTo>
                  <a:pt x="1872967" y="1872161"/>
                </a:moveTo>
                <a:lnTo>
                  <a:pt x="1853216" y="1872161"/>
                </a:lnTo>
                <a:lnTo>
                  <a:pt x="1854486" y="1873431"/>
                </a:lnTo>
                <a:lnTo>
                  <a:pt x="1874238" y="1873431"/>
                </a:lnTo>
                <a:lnTo>
                  <a:pt x="1872967" y="1872161"/>
                </a:lnTo>
                <a:close/>
              </a:path>
              <a:path w="2113280" h="2112645">
                <a:moveTo>
                  <a:pt x="1869156" y="1868351"/>
                </a:moveTo>
                <a:lnTo>
                  <a:pt x="1849408" y="1868351"/>
                </a:lnTo>
                <a:lnTo>
                  <a:pt x="1851947" y="1870891"/>
                </a:lnTo>
                <a:lnTo>
                  <a:pt x="1871697" y="1870891"/>
                </a:lnTo>
                <a:lnTo>
                  <a:pt x="1869156" y="1868351"/>
                </a:lnTo>
                <a:close/>
              </a:path>
              <a:path w="2113280" h="2112645">
                <a:moveTo>
                  <a:pt x="1866614" y="1865811"/>
                </a:moveTo>
                <a:lnTo>
                  <a:pt x="1846869" y="1865811"/>
                </a:lnTo>
                <a:lnTo>
                  <a:pt x="1848138" y="1867081"/>
                </a:lnTo>
                <a:lnTo>
                  <a:pt x="1867885" y="1867081"/>
                </a:lnTo>
                <a:lnTo>
                  <a:pt x="1866614" y="1865811"/>
                </a:lnTo>
                <a:close/>
              </a:path>
              <a:path w="2113280" h="2112645">
                <a:moveTo>
                  <a:pt x="1862803" y="1862001"/>
                </a:moveTo>
                <a:lnTo>
                  <a:pt x="1843060" y="1862001"/>
                </a:lnTo>
                <a:lnTo>
                  <a:pt x="1845599" y="1864541"/>
                </a:lnTo>
                <a:lnTo>
                  <a:pt x="1865344" y="1864541"/>
                </a:lnTo>
                <a:lnTo>
                  <a:pt x="1862803" y="1862001"/>
                </a:lnTo>
                <a:close/>
              </a:path>
              <a:path w="2113280" h="2112645">
                <a:moveTo>
                  <a:pt x="1860262" y="1859461"/>
                </a:moveTo>
                <a:lnTo>
                  <a:pt x="1840522" y="1859461"/>
                </a:lnTo>
                <a:lnTo>
                  <a:pt x="1841791" y="1860731"/>
                </a:lnTo>
                <a:lnTo>
                  <a:pt x="1861532" y="1860731"/>
                </a:lnTo>
                <a:lnTo>
                  <a:pt x="1860262" y="1859461"/>
                </a:lnTo>
                <a:close/>
              </a:path>
              <a:path w="2113280" h="2112645">
                <a:moveTo>
                  <a:pt x="1856450" y="1855651"/>
                </a:moveTo>
                <a:lnTo>
                  <a:pt x="1836713" y="1855651"/>
                </a:lnTo>
                <a:lnTo>
                  <a:pt x="1839252" y="1858191"/>
                </a:lnTo>
                <a:lnTo>
                  <a:pt x="1858991" y="1858191"/>
                </a:lnTo>
                <a:lnTo>
                  <a:pt x="1856450" y="1855651"/>
                </a:lnTo>
                <a:close/>
              </a:path>
              <a:path w="2113280" h="2112645">
                <a:moveTo>
                  <a:pt x="1853909" y="1853111"/>
                </a:moveTo>
                <a:lnTo>
                  <a:pt x="1834174" y="1853111"/>
                </a:lnTo>
                <a:lnTo>
                  <a:pt x="1835444" y="1854381"/>
                </a:lnTo>
                <a:lnTo>
                  <a:pt x="1855179" y="1854381"/>
                </a:lnTo>
                <a:lnTo>
                  <a:pt x="1853909" y="1853111"/>
                </a:lnTo>
                <a:close/>
              </a:path>
              <a:path w="2113280" h="2112645">
                <a:moveTo>
                  <a:pt x="1850097" y="1849301"/>
                </a:moveTo>
                <a:lnTo>
                  <a:pt x="1830366" y="1849301"/>
                </a:lnTo>
                <a:lnTo>
                  <a:pt x="1832905" y="1851841"/>
                </a:lnTo>
                <a:lnTo>
                  <a:pt x="1852638" y="1851841"/>
                </a:lnTo>
                <a:lnTo>
                  <a:pt x="1850097" y="1849301"/>
                </a:lnTo>
                <a:close/>
              </a:path>
              <a:path w="2113280" h="2112645">
                <a:moveTo>
                  <a:pt x="1847556" y="1846761"/>
                </a:moveTo>
                <a:lnTo>
                  <a:pt x="1827827" y="1846761"/>
                </a:lnTo>
                <a:lnTo>
                  <a:pt x="1829096" y="1848031"/>
                </a:lnTo>
                <a:lnTo>
                  <a:pt x="1848827" y="1848031"/>
                </a:lnTo>
                <a:lnTo>
                  <a:pt x="1847556" y="1846761"/>
                </a:lnTo>
                <a:close/>
              </a:path>
              <a:path w="2113280" h="2112645">
                <a:moveTo>
                  <a:pt x="1843745" y="1842951"/>
                </a:moveTo>
                <a:lnTo>
                  <a:pt x="1824019" y="1842951"/>
                </a:lnTo>
                <a:lnTo>
                  <a:pt x="1826558" y="1845491"/>
                </a:lnTo>
                <a:lnTo>
                  <a:pt x="1846286" y="1845491"/>
                </a:lnTo>
                <a:lnTo>
                  <a:pt x="1843745" y="1842951"/>
                </a:lnTo>
                <a:close/>
              </a:path>
              <a:path w="2113280" h="2112645">
                <a:moveTo>
                  <a:pt x="1841203" y="1840411"/>
                </a:moveTo>
                <a:lnTo>
                  <a:pt x="1821480" y="1840411"/>
                </a:lnTo>
                <a:lnTo>
                  <a:pt x="1822749" y="1841681"/>
                </a:lnTo>
                <a:lnTo>
                  <a:pt x="1842474" y="1841681"/>
                </a:lnTo>
                <a:lnTo>
                  <a:pt x="1841203" y="1840411"/>
                </a:lnTo>
                <a:close/>
              </a:path>
              <a:path w="2113280" h="2112645">
                <a:moveTo>
                  <a:pt x="1837392" y="1836601"/>
                </a:moveTo>
                <a:lnTo>
                  <a:pt x="1817671" y="1836601"/>
                </a:lnTo>
                <a:lnTo>
                  <a:pt x="1820210" y="1839141"/>
                </a:lnTo>
                <a:lnTo>
                  <a:pt x="1839933" y="1839141"/>
                </a:lnTo>
                <a:lnTo>
                  <a:pt x="1837392" y="1836601"/>
                </a:lnTo>
                <a:close/>
              </a:path>
              <a:path w="2113280" h="2112645">
                <a:moveTo>
                  <a:pt x="1834851" y="1834061"/>
                </a:moveTo>
                <a:lnTo>
                  <a:pt x="1815133" y="1834061"/>
                </a:lnTo>
                <a:lnTo>
                  <a:pt x="1816402" y="1835331"/>
                </a:lnTo>
                <a:lnTo>
                  <a:pt x="1836121" y="1835331"/>
                </a:lnTo>
                <a:lnTo>
                  <a:pt x="1834851" y="1834061"/>
                </a:lnTo>
                <a:close/>
              </a:path>
              <a:path w="2113280" h="2112645">
                <a:moveTo>
                  <a:pt x="1831039" y="1830251"/>
                </a:moveTo>
                <a:lnTo>
                  <a:pt x="1811324" y="1830251"/>
                </a:lnTo>
                <a:lnTo>
                  <a:pt x="1813863" y="1832791"/>
                </a:lnTo>
                <a:lnTo>
                  <a:pt x="1833580" y="1832791"/>
                </a:lnTo>
                <a:lnTo>
                  <a:pt x="1831039" y="1830251"/>
                </a:lnTo>
                <a:close/>
              </a:path>
              <a:path w="2113280" h="2112645">
                <a:moveTo>
                  <a:pt x="1828498" y="1827711"/>
                </a:moveTo>
                <a:lnTo>
                  <a:pt x="1808785" y="1827711"/>
                </a:lnTo>
                <a:lnTo>
                  <a:pt x="1810055" y="1828981"/>
                </a:lnTo>
                <a:lnTo>
                  <a:pt x="1829769" y="1828981"/>
                </a:lnTo>
                <a:lnTo>
                  <a:pt x="1828498" y="1827711"/>
                </a:lnTo>
                <a:close/>
              </a:path>
              <a:path w="2113280" h="2112645">
                <a:moveTo>
                  <a:pt x="1824686" y="1823901"/>
                </a:moveTo>
                <a:lnTo>
                  <a:pt x="1804977" y="1823901"/>
                </a:lnTo>
                <a:lnTo>
                  <a:pt x="1807516" y="1826441"/>
                </a:lnTo>
                <a:lnTo>
                  <a:pt x="1827227" y="1826441"/>
                </a:lnTo>
                <a:lnTo>
                  <a:pt x="1824686" y="1823901"/>
                </a:lnTo>
                <a:close/>
              </a:path>
              <a:path w="2113280" h="2112645">
                <a:moveTo>
                  <a:pt x="1822145" y="1821361"/>
                </a:moveTo>
                <a:lnTo>
                  <a:pt x="1802438" y="1821361"/>
                </a:lnTo>
                <a:lnTo>
                  <a:pt x="1803707" y="1822631"/>
                </a:lnTo>
                <a:lnTo>
                  <a:pt x="1823416" y="1822631"/>
                </a:lnTo>
                <a:lnTo>
                  <a:pt x="1822145" y="1821361"/>
                </a:lnTo>
                <a:close/>
              </a:path>
              <a:path w="2113280" h="2112645">
                <a:moveTo>
                  <a:pt x="1815793" y="1815011"/>
                </a:moveTo>
                <a:lnTo>
                  <a:pt x="1796091" y="1815011"/>
                </a:lnTo>
                <a:lnTo>
                  <a:pt x="1801169" y="1820091"/>
                </a:lnTo>
                <a:lnTo>
                  <a:pt x="1820875" y="1820091"/>
                </a:lnTo>
                <a:lnTo>
                  <a:pt x="1815793" y="1815011"/>
                </a:lnTo>
                <a:close/>
              </a:path>
              <a:path w="2113280" h="2112645">
                <a:moveTo>
                  <a:pt x="1811981" y="1811201"/>
                </a:moveTo>
                <a:lnTo>
                  <a:pt x="1792282" y="1811201"/>
                </a:lnTo>
                <a:lnTo>
                  <a:pt x="1794821" y="1813741"/>
                </a:lnTo>
                <a:lnTo>
                  <a:pt x="1814522" y="1813741"/>
                </a:lnTo>
                <a:lnTo>
                  <a:pt x="1811981" y="1811201"/>
                </a:lnTo>
                <a:close/>
              </a:path>
              <a:path w="2113280" h="2112645">
                <a:moveTo>
                  <a:pt x="1809440" y="1808661"/>
                </a:moveTo>
                <a:lnTo>
                  <a:pt x="1789743" y="1808661"/>
                </a:lnTo>
                <a:lnTo>
                  <a:pt x="1791013" y="1809931"/>
                </a:lnTo>
                <a:lnTo>
                  <a:pt x="1810710" y="1809931"/>
                </a:lnTo>
                <a:lnTo>
                  <a:pt x="1809440" y="1808661"/>
                </a:lnTo>
                <a:close/>
              </a:path>
              <a:path w="2113280" h="2112645">
                <a:moveTo>
                  <a:pt x="1805628" y="1804851"/>
                </a:moveTo>
                <a:lnTo>
                  <a:pt x="1785935" y="1804851"/>
                </a:lnTo>
                <a:lnTo>
                  <a:pt x="1788474" y="1807391"/>
                </a:lnTo>
                <a:lnTo>
                  <a:pt x="1808169" y="1807391"/>
                </a:lnTo>
                <a:lnTo>
                  <a:pt x="1805628" y="1804851"/>
                </a:lnTo>
                <a:close/>
              </a:path>
              <a:path w="2113280" h="2112645">
                <a:moveTo>
                  <a:pt x="1803087" y="1802311"/>
                </a:moveTo>
                <a:lnTo>
                  <a:pt x="1783396" y="1802311"/>
                </a:lnTo>
                <a:lnTo>
                  <a:pt x="1784666" y="1803581"/>
                </a:lnTo>
                <a:lnTo>
                  <a:pt x="1804358" y="1803581"/>
                </a:lnTo>
                <a:lnTo>
                  <a:pt x="1803087" y="1802311"/>
                </a:lnTo>
                <a:close/>
              </a:path>
              <a:path w="2113280" h="2112645">
                <a:moveTo>
                  <a:pt x="1799275" y="1798501"/>
                </a:moveTo>
                <a:lnTo>
                  <a:pt x="1779588" y="1798501"/>
                </a:lnTo>
                <a:lnTo>
                  <a:pt x="1782127" y="1801041"/>
                </a:lnTo>
                <a:lnTo>
                  <a:pt x="1801817" y="1801041"/>
                </a:lnTo>
                <a:lnTo>
                  <a:pt x="1799275" y="1798501"/>
                </a:lnTo>
                <a:close/>
              </a:path>
              <a:path w="2113280" h="2112645">
                <a:moveTo>
                  <a:pt x="1796734" y="1795961"/>
                </a:moveTo>
                <a:lnTo>
                  <a:pt x="1777049" y="1795961"/>
                </a:lnTo>
                <a:lnTo>
                  <a:pt x="1778318" y="1797231"/>
                </a:lnTo>
                <a:lnTo>
                  <a:pt x="1798005" y="1797231"/>
                </a:lnTo>
                <a:lnTo>
                  <a:pt x="1796734" y="1795961"/>
                </a:lnTo>
                <a:close/>
              </a:path>
              <a:path w="2113280" h="2112645">
                <a:moveTo>
                  <a:pt x="1792923" y="1792151"/>
                </a:moveTo>
                <a:lnTo>
                  <a:pt x="1773241" y="1792151"/>
                </a:lnTo>
                <a:lnTo>
                  <a:pt x="1775779" y="1794691"/>
                </a:lnTo>
                <a:lnTo>
                  <a:pt x="1795464" y="1794691"/>
                </a:lnTo>
                <a:lnTo>
                  <a:pt x="1792923" y="1792151"/>
                </a:lnTo>
                <a:close/>
              </a:path>
              <a:path w="2113280" h="2112645">
                <a:moveTo>
                  <a:pt x="1790382" y="1789611"/>
                </a:moveTo>
                <a:lnTo>
                  <a:pt x="1770702" y="1789611"/>
                </a:lnTo>
                <a:lnTo>
                  <a:pt x="1771971" y="1790881"/>
                </a:lnTo>
                <a:lnTo>
                  <a:pt x="1791652" y="1790881"/>
                </a:lnTo>
                <a:lnTo>
                  <a:pt x="1790382" y="1789611"/>
                </a:lnTo>
                <a:close/>
              </a:path>
              <a:path w="2113280" h="2112645">
                <a:moveTo>
                  <a:pt x="1786570" y="1785801"/>
                </a:moveTo>
                <a:lnTo>
                  <a:pt x="1766893" y="1785801"/>
                </a:lnTo>
                <a:lnTo>
                  <a:pt x="1769432" y="1788341"/>
                </a:lnTo>
                <a:lnTo>
                  <a:pt x="1789111" y="1788341"/>
                </a:lnTo>
                <a:lnTo>
                  <a:pt x="1786570" y="1785801"/>
                </a:lnTo>
                <a:close/>
              </a:path>
              <a:path w="2113280" h="2112645">
                <a:moveTo>
                  <a:pt x="1784029" y="1783261"/>
                </a:moveTo>
                <a:lnTo>
                  <a:pt x="1764354" y="1783261"/>
                </a:lnTo>
                <a:lnTo>
                  <a:pt x="1765624" y="1784531"/>
                </a:lnTo>
                <a:lnTo>
                  <a:pt x="1785299" y="1784531"/>
                </a:lnTo>
                <a:lnTo>
                  <a:pt x="1784029" y="1783261"/>
                </a:lnTo>
                <a:close/>
              </a:path>
              <a:path w="2113280" h="2112645">
                <a:moveTo>
                  <a:pt x="1780217" y="1779451"/>
                </a:moveTo>
                <a:lnTo>
                  <a:pt x="1760546" y="1779451"/>
                </a:lnTo>
                <a:lnTo>
                  <a:pt x="1763085" y="1781991"/>
                </a:lnTo>
                <a:lnTo>
                  <a:pt x="1782758" y="1781991"/>
                </a:lnTo>
                <a:lnTo>
                  <a:pt x="1780217" y="1779451"/>
                </a:lnTo>
                <a:close/>
              </a:path>
              <a:path w="2113280" h="2112645">
                <a:moveTo>
                  <a:pt x="1777676" y="1776911"/>
                </a:moveTo>
                <a:lnTo>
                  <a:pt x="1758007" y="1776911"/>
                </a:lnTo>
                <a:lnTo>
                  <a:pt x="1759277" y="1778181"/>
                </a:lnTo>
                <a:lnTo>
                  <a:pt x="1778947" y="1778181"/>
                </a:lnTo>
                <a:lnTo>
                  <a:pt x="1777676" y="1776911"/>
                </a:lnTo>
                <a:close/>
              </a:path>
              <a:path w="2113280" h="2112645">
                <a:moveTo>
                  <a:pt x="1773864" y="1773101"/>
                </a:moveTo>
                <a:lnTo>
                  <a:pt x="1754199" y="1773101"/>
                </a:lnTo>
                <a:lnTo>
                  <a:pt x="1756738" y="1775641"/>
                </a:lnTo>
                <a:lnTo>
                  <a:pt x="1776406" y="1775641"/>
                </a:lnTo>
                <a:lnTo>
                  <a:pt x="1773864" y="1773101"/>
                </a:lnTo>
                <a:close/>
              </a:path>
              <a:path w="2113280" h="2112645">
                <a:moveTo>
                  <a:pt x="1771323" y="1770561"/>
                </a:moveTo>
                <a:lnTo>
                  <a:pt x="1751660" y="1770561"/>
                </a:lnTo>
                <a:lnTo>
                  <a:pt x="1752929" y="1771831"/>
                </a:lnTo>
                <a:lnTo>
                  <a:pt x="1772594" y="1771831"/>
                </a:lnTo>
                <a:lnTo>
                  <a:pt x="1771323" y="1770561"/>
                </a:lnTo>
                <a:close/>
              </a:path>
              <a:path w="2113280" h="2112645">
                <a:moveTo>
                  <a:pt x="1767512" y="1766751"/>
                </a:moveTo>
                <a:lnTo>
                  <a:pt x="1747851" y="1766751"/>
                </a:lnTo>
                <a:lnTo>
                  <a:pt x="1750390" y="1769291"/>
                </a:lnTo>
                <a:lnTo>
                  <a:pt x="1770053" y="1769291"/>
                </a:lnTo>
                <a:lnTo>
                  <a:pt x="1767512" y="1766751"/>
                </a:lnTo>
                <a:close/>
              </a:path>
              <a:path w="2113280" h="2112645">
                <a:moveTo>
                  <a:pt x="1764971" y="1764211"/>
                </a:moveTo>
                <a:lnTo>
                  <a:pt x="1745313" y="1764211"/>
                </a:lnTo>
                <a:lnTo>
                  <a:pt x="1746582" y="1765481"/>
                </a:lnTo>
                <a:lnTo>
                  <a:pt x="1766241" y="1765481"/>
                </a:lnTo>
                <a:lnTo>
                  <a:pt x="1764971" y="1764211"/>
                </a:lnTo>
                <a:close/>
              </a:path>
              <a:path w="2113280" h="2112645">
                <a:moveTo>
                  <a:pt x="1761159" y="1760401"/>
                </a:moveTo>
                <a:lnTo>
                  <a:pt x="1741504" y="1760401"/>
                </a:lnTo>
                <a:lnTo>
                  <a:pt x="1744043" y="1762941"/>
                </a:lnTo>
                <a:lnTo>
                  <a:pt x="1763700" y="1762941"/>
                </a:lnTo>
                <a:lnTo>
                  <a:pt x="1761159" y="1760401"/>
                </a:lnTo>
                <a:close/>
              </a:path>
              <a:path w="2113280" h="2112645">
                <a:moveTo>
                  <a:pt x="1758618" y="1757861"/>
                </a:moveTo>
                <a:lnTo>
                  <a:pt x="1738965" y="1757861"/>
                </a:lnTo>
                <a:lnTo>
                  <a:pt x="1740235" y="1759131"/>
                </a:lnTo>
                <a:lnTo>
                  <a:pt x="1759888" y="1759131"/>
                </a:lnTo>
                <a:lnTo>
                  <a:pt x="1758618" y="1757861"/>
                </a:lnTo>
                <a:close/>
              </a:path>
              <a:path w="2113280" h="2112645">
                <a:moveTo>
                  <a:pt x="1752265" y="1751511"/>
                </a:moveTo>
                <a:lnTo>
                  <a:pt x="1732618" y="1751511"/>
                </a:lnTo>
                <a:lnTo>
                  <a:pt x="1737696" y="1756591"/>
                </a:lnTo>
                <a:lnTo>
                  <a:pt x="1757347" y="1756591"/>
                </a:lnTo>
                <a:lnTo>
                  <a:pt x="1752265" y="1751511"/>
                </a:lnTo>
                <a:close/>
              </a:path>
              <a:path w="2113280" h="2112645">
                <a:moveTo>
                  <a:pt x="1745912" y="1745161"/>
                </a:moveTo>
                <a:lnTo>
                  <a:pt x="1726271" y="1745161"/>
                </a:lnTo>
                <a:lnTo>
                  <a:pt x="1731349" y="1750241"/>
                </a:lnTo>
                <a:lnTo>
                  <a:pt x="1750995" y="1750241"/>
                </a:lnTo>
                <a:lnTo>
                  <a:pt x="1745912" y="1745161"/>
                </a:lnTo>
                <a:close/>
              </a:path>
              <a:path w="2113280" h="2112645">
                <a:moveTo>
                  <a:pt x="1739560" y="1738811"/>
                </a:moveTo>
                <a:lnTo>
                  <a:pt x="1719924" y="1738811"/>
                </a:lnTo>
                <a:lnTo>
                  <a:pt x="1725001" y="1743891"/>
                </a:lnTo>
                <a:lnTo>
                  <a:pt x="1744642" y="1743891"/>
                </a:lnTo>
                <a:lnTo>
                  <a:pt x="1739560" y="1738811"/>
                </a:lnTo>
                <a:close/>
              </a:path>
              <a:path w="2113280" h="2112645">
                <a:moveTo>
                  <a:pt x="1733207" y="1732461"/>
                </a:moveTo>
                <a:lnTo>
                  <a:pt x="1713576" y="1732461"/>
                </a:lnTo>
                <a:lnTo>
                  <a:pt x="1718654" y="1737541"/>
                </a:lnTo>
                <a:lnTo>
                  <a:pt x="1738289" y="1737541"/>
                </a:lnTo>
                <a:lnTo>
                  <a:pt x="1733207" y="1732461"/>
                </a:lnTo>
                <a:close/>
              </a:path>
              <a:path w="2113280" h="2112645">
                <a:moveTo>
                  <a:pt x="1726854" y="1726111"/>
                </a:moveTo>
                <a:lnTo>
                  <a:pt x="1707229" y="1726111"/>
                </a:lnTo>
                <a:lnTo>
                  <a:pt x="1712307" y="1731191"/>
                </a:lnTo>
                <a:lnTo>
                  <a:pt x="1731936" y="1731191"/>
                </a:lnTo>
                <a:lnTo>
                  <a:pt x="1726854" y="1726111"/>
                </a:lnTo>
                <a:close/>
              </a:path>
              <a:path w="2113280" h="2112645">
                <a:moveTo>
                  <a:pt x="1720501" y="1719761"/>
                </a:moveTo>
                <a:lnTo>
                  <a:pt x="1700882" y="1719761"/>
                </a:lnTo>
                <a:lnTo>
                  <a:pt x="1705960" y="1724841"/>
                </a:lnTo>
                <a:lnTo>
                  <a:pt x="1725584" y="1724841"/>
                </a:lnTo>
                <a:lnTo>
                  <a:pt x="1720501" y="1719761"/>
                </a:lnTo>
                <a:close/>
              </a:path>
              <a:path w="2113280" h="2112645">
                <a:moveTo>
                  <a:pt x="1714149" y="1713411"/>
                </a:moveTo>
                <a:lnTo>
                  <a:pt x="1694534" y="1713411"/>
                </a:lnTo>
                <a:lnTo>
                  <a:pt x="1699612" y="1718491"/>
                </a:lnTo>
                <a:lnTo>
                  <a:pt x="1719231" y="1718491"/>
                </a:lnTo>
                <a:lnTo>
                  <a:pt x="1714149" y="1713411"/>
                </a:lnTo>
                <a:close/>
              </a:path>
              <a:path w="2113280" h="2112645">
                <a:moveTo>
                  <a:pt x="1709067" y="1708331"/>
                </a:moveTo>
                <a:lnTo>
                  <a:pt x="1689457" y="1708331"/>
                </a:lnTo>
                <a:lnTo>
                  <a:pt x="1693265" y="1712141"/>
                </a:lnTo>
                <a:lnTo>
                  <a:pt x="1712878" y="1712141"/>
                </a:lnTo>
                <a:lnTo>
                  <a:pt x="1709067" y="1708331"/>
                </a:lnTo>
                <a:close/>
              </a:path>
              <a:path w="2113280" h="2112645">
                <a:moveTo>
                  <a:pt x="1702714" y="1701981"/>
                </a:moveTo>
                <a:lnTo>
                  <a:pt x="1683109" y="1701981"/>
                </a:lnTo>
                <a:lnTo>
                  <a:pt x="1688187" y="1707061"/>
                </a:lnTo>
                <a:lnTo>
                  <a:pt x="1707796" y="1707061"/>
                </a:lnTo>
                <a:lnTo>
                  <a:pt x="1702714" y="1701981"/>
                </a:lnTo>
                <a:close/>
              </a:path>
              <a:path w="2113280" h="2112645">
                <a:moveTo>
                  <a:pt x="1696361" y="1695631"/>
                </a:moveTo>
                <a:lnTo>
                  <a:pt x="1676762" y="1695631"/>
                </a:lnTo>
                <a:lnTo>
                  <a:pt x="1681840" y="1700711"/>
                </a:lnTo>
                <a:lnTo>
                  <a:pt x="1701443" y="1700711"/>
                </a:lnTo>
                <a:lnTo>
                  <a:pt x="1696361" y="1695631"/>
                </a:lnTo>
                <a:close/>
              </a:path>
              <a:path w="2113280" h="2112645">
                <a:moveTo>
                  <a:pt x="1690008" y="1689281"/>
                </a:moveTo>
                <a:lnTo>
                  <a:pt x="1670415" y="1689281"/>
                </a:lnTo>
                <a:lnTo>
                  <a:pt x="1675493" y="1694361"/>
                </a:lnTo>
                <a:lnTo>
                  <a:pt x="1695091" y="1694361"/>
                </a:lnTo>
                <a:lnTo>
                  <a:pt x="1690008" y="1689281"/>
                </a:lnTo>
                <a:close/>
              </a:path>
              <a:path w="2113280" h="2112645">
                <a:moveTo>
                  <a:pt x="1683656" y="1682931"/>
                </a:moveTo>
                <a:lnTo>
                  <a:pt x="1664068" y="1682931"/>
                </a:lnTo>
                <a:lnTo>
                  <a:pt x="1669145" y="1688011"/>
                </a:lnTo>
                <a:lnTo>
                  <a:pt x="1688738" y="1688011"/>
                </a:lnTo>
                <a:lnTo>
                  <a:pt x="1683656" y="1682931"/>
                </a:lnTo>
                <a:close/>
              </a:path>
              <a:path w="2113280" h="2112645">
                <a:moveTo>
                  <a:pt x="1677303" y="1676581"/>
                </a:moveTo>
                <a:lnTo>
                  <a:pt x="1657720" y="1676581"/>
                </a:lnTo>
                <a:lnTo>
                  <a:pt x="1662798" y="1681661"/>
                </a:lnTo>
                <a:lnTo>
                  <a:pt x="1682385" y="1681661"/>
                </a:lnTo>
                <a:lnTo>
                  <a:pt x="1677303" y="1676581"/>
                </a:lnTo>
                <a:close/>
              </a:path>
              <a:path w="2113280" h="2112645">
                <a:moveTo>
                  <a:pt x="1670950" y="1670231"/>
                </a:moveTo>
                <a:lnTo>
                  <a:pt x="1651373" y="1670231"/>
                </a:lnTo>
                <a:lnTo>
                  <a:pt x="1656451" y="1675311"/>
                </a:lnTo>
                <a:lnTo>
                  <a:pt x="1676032" y="1675311"/>
                </a:lnTo>
                <a:lnTo>
                  <a:pt x="1670950" y="1670231"/>
                </a:lnTo>
                <a:close/>
              </a:path>
              <a:path w="2113280" h="2112645">
                <a:moveTo>
                  <a:pt x="1664597" y="1663881"/>
                </a:moveTo>
                <a:lnTo>
                  <a:pt x="1645026" y="1663881"/>
                </a:lnTo>
                <a:lnTo>
                  <a:pt x="1650104" y="1668961"/>
                </a:lnTo>
                <a:lnTo>
                  <a:pt x="1669680" y="1668961"/>
                </a:lnTo>
                <a:lnTo>
                  <a:pt x="1664597" y="1663881"/>
                </a:lnTo>
                <a:close/>
              </a:path>
              <a:path w="2113280" h="2112645">
                <a:moveTo>
                  <a:pt x="1658245" y="1657531"/>
                </a:moveTo>
                <a:lnTo>
                  <a:pt x="1638679" y="1657531"/>
                </a:lnTo>
                <a:lnTo>
                  <a:pt x="1643756" y="1662611"/>
                </a:lnTo>
                <a:lnTo>
                  <a:pt x="1663327" y="1662611"/>
                </a:lnTo>
                <a:lnTo>
                  <a:pt x="1658245" y="1657531"/>
                </a:lnTo>
                <a:close/>
              </a:path>
              <a:path w="2113280" h="2112645">
                <a:moveTo>
                  <a:pt x="1651892" y="1651181"/>
                </a:moveTo>
                <a:lnTo>
                  <a:pt x="1632331" y="1651181"/>
                </a:lnTo>
                <a:lnTo>
                  <a:pt x="1637409" y="1656261"/>
                </a:lnTo>
                <a:lnTo>
                  <a:pt x="1656974" y="1656261"/>
                </a:lnTo>
                <a:lnTo>
                  <a:pt x="1651892" y="1651181"/>
                </a:lnTo>
                <a:close/>
              </a:path>
              <a:path w="2113280" h="2112645">
                <a:moveTo>
                  <a:pt x="1645539" y="1644831"/>
                </a:moveTo>
                <a:lnTo>
                  <a:pt x="1625984" y="1644831"/>
                </a:lnTo>
                <a:lnTo>
                  <a:pt x="1631062" y="1649911"/>
                </a:lnTo>
                <a:lnTo>
                  <a:pt x="1650621" y="1649911"/>
                </a:lnTo>
                <a:lnTo>
                  <a:pt x="1645539" y="1644831"/>
                </a:lnTo>
                <a:close/>
              </a:path>
              <a:path w="2113280" h="2112645">
                <a:moveTo>
                  <a:pt x="1639186" y="1638481"/>
                </a:moveTo>
                <a:lnTo>
                  <a:pt x="1619637" y="1638481"/>
                </a:lnTo>
                <a:lnTo>
                  <a:pt x="1624715" y="1643561"/>
                </a:lnTo>
                <a:lnTo>
                  <a:pt x="1644269" y="1643561"/>
                </a:lnTo>
                <a:lnTo>
                  <a:pt x="1639186" y="1638481"/>
                </a:lnTo>
                <a:close/>
              </a:path>
              <a:path w="2113280" h="2112645">
                <a:moveTo>
                  <a:pt x="1632834" y="1632131"/>
                </a:moveTo>
                <a:lnTo>
                  <a:pt x="1613289" y="1632131"/>
                </a:lnTo>
                <a:lnTo>
                  <a:pt x="1618367" y="1637211"/>
                </a:lnTo>
                <a:lnTo>
                  <a:pt x="1637916" y="1637211"/>
                </a:lnTo>
                <a:lnTo>
                  <a:pt x="1632834" y="1632131"/>
                </a:lnTo>
                <a:close/>
              </a:path>
              <a:path w="2113280" h="2112645">
                <a:moveTo>
                  <a:pt x="1626481" y="1625781"/>
                </a:moveTo>
                <a:lnTo>
                  <a:pt x="1606942" y="1625781"/>
                </a:lnTo>
                <a:lnTo>
                  <a:pt x="1612020" y="1630861"/>
                </a:lnTo>
                <a:lnTo>
                  <a:pt x="1631563" y="1630861"/>
                </a:lnTo>
                <a:lnTo>
                  <a:pt x="1626481" y="1625781"/>
                </a:lnTo>
                <a:close/>
              </a:path>
              <a:path w="2113280" h="2112645">
                <a:moveTo>
                  <a:pt x="1620128" y="1619431"/>
                </a:moveTo>
                <a:lnTo>
                  <a:pt x="1600595" y="1619431"/>
                </a:lnTo>
                <a:lnTo>
                  <a:pt x="1605673" y="1624511"/>
                </a:lnTo>
                <a:lnTo>
                  <a:pt x="1625210" y="1624511"/>
                </a:lnTo>
                <a:lnTo>
                  <a:pt x="1620128" y="1619431"/>
                </a:lnTo>
                <a:close/>
              </a:path>
              <a:path w="2113280" h="2112645">
                <a:moveTo>
                  <a:pt x="1613776" y="1613081"/>
                </a:moveTo>
                <a:lnTo>
                  <a:pt x="1594248" y="1613081"/>
                </a:lnTo>
                <a:lnTo>
                  <a:pt x="1599325" y="1618161"/>
                </a:lnTo>
                <a:lnTo>
                  <a:pt x="1618858" y="1618161"/>
                </a:lnTo>
                <a:lnTo>
                  <a:pt x="1613776" y="1613081"/>
                </a:lnTo>
                <a:close/>
              </a:path>
              <a:path w="2113280" h="2112645">
                <a:moveTo>
                  <a:pt x="1607423" y="1606731"/>
                </a:moveTo>
                <a:lnTo>
                  <a:pt x="1587900" y="1606731"/>
                </a:lnTo>
                <a:lnTo>
                  <a:pt x="1592978" y="1611811"/>
                </a:lnTo>
                <a:lnTo>
                  <a:pt x="1612505" y="1611811"/>
                </a:lnTo>
                <a:lnTo>
                  <a:pt x="1607423" y="1606731"/>
                </a:lnTo>
                <a:close/>
              </a:path>
              <a:path w="2113280" h="2112645">
                <a:moveTo>
                  <a:pt x="1601070" y="1600381"/>
                </a:moveTo>
                <a:lnTo>
                  <a:pt x="1581553" y="1600381"/>
                </a:lnTo>
                <a:lnTo>
                  <a:pt x="1586631" y="1605461"/>
                </a:lnTo>
                <a:lnTo>
                  <a:pt x="1606152" y="1605461"/>
                </a:lnTo>
                <a:lnTo>
                  <a:pt x="1601070" y="1600381"/>
                </a:lnTo>
                <a:close/>
              </a:path>
              <a:path w="2113280" h="2112645">
                <a:moveTo>
                  <a:pt x="1594717" y="1594031"/>
                </a:moveTo>
                <a:lnTo>
                  <a:pt x="1575206" y="1594031"/>
                </a:lnTo>
                <a:lnTo>
                  <a:pt x="1580284" y="1599111"/>
                </a:lnTo>
                <a:lnTo>
                  <a:pt x="1599800" y="1599111"/>
                </a:lnTo>
                <a:lnTo>
                  <a:pt x="1594717" y="1594031"/>
                </a:lnTo>
                <a:close/>
              </a:path>
              <a:path w="2113280" h="2112645">
                <a:moveTo>
                  <a:pt x="1588365" y="1587681"/>
                </a:moveTo>
                <a:lnTo>
                  <a:pt x="1568859" y="1587681"/>
                </a:lnTo>
                <a:lnTo>
                  <a:pt x="1573936" y="1592761"/>
                </a:lnTo>
                <a:lnTo>
                  <a:pt x="1593447" y="1592761"/>
                </a:lnTo>
                <a:lnTo>
                  <a:pt x="1588365" y="1587681"/>
                </a:lnTo>
                <a:close/>
              </a:path>
              <a:path w="2113280" h="2112645">
                <a:moveTo>
                  <a:pt x="1582012" y="1581331"/>
                </a:moveTo>
                <a:lnTo>
                  <a:pt x="1562511" y="1581331"/>
                </a:lnTo>
                <a:lnTo>
                  <a:pt x="1567589" y="1586411"/>
                </a:lnTo>
                <a:lnTo>
                  <a:pt x="1587094" y="1586411"/>
                </a:lnTo>
                <a:lnTo>
                  <a:pt x="1582012" y="1581331"/>
                </a:lnTo>
                <a:close/>
              </a:path>
              <a:path w="2113280" h="2112645">
                <a:moveTo>
                  <a:pt x="1575659" y="1574981"/>
                </a:moveTo>
                <a:lnTo>
                  <a:pt x="1556164" y="1574981"/>
                </a:lnTo>
                <a:lnTo>
                  <a:pt x="1561242" y="1580061"/>
                </a:lnTo>
                <a:lnTo>
                  <a:pt x="1580741" y="1580061"/>
                </a:lnTo>
                <a:lnTo>
                  <a:pt x="1575659" y="1574981"/>
                </a:lnTo>
                <a:close/>
              </a:path>
              <a:path w="2113280" h="2112645">
                <a:moveTo>
                  <a:pt x="1569306" y="1568631"/>
                </a:moveTo>
                <a:lnTo>
                  <a:pt x="1549817" y="1568631"/>
                </a:lnTo>
                <a:lnTo>
                  <a:pt x="1554895" y="1573711"/>
                </a:lnTo>
                <a:lnTo>
                  <a:pt x="1574389" y="1573711"/>
                </a:lnTo>
                <a:lnTo>
                  <a:pt x="1569306" y="1568631"/>
                </a:lnTo>
                <a:close/>
              </a:path>
              <a:path w="2113280" h="2112645">
                <a:moveTo>
                  <a:pt x="1562954" y="1562281"/>
                </a:moveTo>
                <a:lnTo>
                  <a:pt x="1543470" y="1562281"/>
                </a:lnTo>
                <a:lnTo>
                  <a:pt x="1548547" y="1567361"/>
                </a:lnTo>
                <a:lnTo>
                  <a:pt x="1568036" y="1567361"/>
                </a:lnTo>
                <a:lnTo>
                  <a:pt x="1562954" y="1562281"/>
                </a:lnTo>
                <a:close/>
              </a:path>
              <a:path w="2113280" h="2112645">
                <a:moveTo>
                  <a:pt x="1556601" y="1555931"/>
                </a:moveTo>
                <a:lnTo>
                  <a:pt x="1537122" y="1555931"/>
                </a:lnTo>
                <a:lnTo>
                  <a:pt x="1542200" y="1561011"/>
                </a:lnTo>
                <a:lnTo>
                  <a:pt x="1561683" y="1561011"/>
                </a:lnTo>
                <a:lnTo>
                  <a:pt x="1556601" y="1555931"/>
                </a:lnTo>
                <a:close/>
              </a:path>
              <a:path w="2113280" h="2112645">
                <a:moveTo>
                  <a:pt x="1550248" y="1549581"/>
                </a:moveTo>
                <a:lnTo>
                  <a:pt x="1530775" y="1549581"/>
                </a:lnTo>
                <a:lnTo>
                  <a:pt x="1535853" y="1554661"/>
                </a:lnTo>
                <a:lnTo>
                  <a:pt x="1555330" y="1554661"/>
                </a:lnTo>
                <a:lnTo>
                  <a:pt x="1550248" y="1549581"/>
                </a:lnTo>
                <a:close/>
              </a:path>
              <a:path w="2113280" h="2112645">
                <a:moveTo>
                  <a:pt x="1543895" y="1543231"/>
                </a:moveTo>
                <a:lnTo>
                  <a:pt x="1524428" y="1543231"/>
                </a:lnTo>
                <a:lnTo>
                  <a:pt x="1529506" y="1548311"/>
                </a:lnTo>
                <a:lnTo>
                  <a:pt x="1548978" y="1548311"/>
                </a:lnTo>
                <a:lnTo>
                  <a:pt x="1543895" y="1543231"/>
                </a:lnTo>
                <a:close/>
              </a:path>
              <a:path w="2113280" h="2112645">
                <a:moveTo>
                  <a:pt x="1537543" y="1536881"/>
                </a:moveTo>
                <a:lnTo>
                  <a:pt x="1518080" y="1536881"/>
                </a:lnTo>
                <a:lnTo>
                  <a:pt x="1523158" y="1541961"/>
                </a:lnTo>
                <a:lnTo>
                  <a:pt x="1542625" y="1541961"/>
                </a:lnTo>
                <a:lnTo>
                  <a:pt x="1537543" y="1536881"/>
                </a:lnTo>
                <a:close/>
              </a:path>
              <a:path w="2113280" h="2112645">
                <a:moveTo>
                  <a:pt x="1531190" y="1530531"/>
                </a:moveTo>
                <a:lnTo>
                  <a:pt x="1511733" y="1530531"/>
                </a:lnTo>
                <a:lnTo>
                  <a:pt x="1516811" y="1535611"/>
                </a:lnTo>
                <a:lnTo>
                  <a:pt x="1536272" y="1535611"/>
                </a:lnTo>
                <a:lnTo>
                  <a:pt x="1531190" y="1530531"/>
                </a:lnTo>
                <a:close/>
              </a:path>
              <a:path w="2113280" h="2112645">
                <a:moveTo>
                  <a:pt x="1524837" y="1524181"/>
                </a:moveTo>
                <a:lnTo>
                  <a:pt x="1505386" y="1524181"/>
                </a:lnTo>
                <a:lnTo>
                  <a:pt x="1510464" y="1529261"/>
                </a:lnTo>
                <a:lnTo>
                  <a:pt x="1529919" y="1529261"/>
                </a:lnTo>
                <a:lnTo>
                  <a:pt x="1524837" y="1524181"/>
                </a:lnTo>
                <a:close/>
              </a:path>
              <a:path w="2113280" h="2112645">
                <a:moveTo>
                  <a:pt x="1518484" y="1517831"/>
                </a:moveTo>
                <a:lnTo>
                  <a:pt x="1499039" y="1517831"/>
                </a:lnTo>
                <a:lnTo>
                  <a:pt x="1504117" y="1522911"/>
                </a:lnTo>
                <a:lnTo>
                  <a:pt x="1523567" y="1522911"/>
                </a:lnTo>
                <a:lnTo>
                  <a:pt x="1518484" y="1517831"/>
                </a:lnTo>
                <a:close/>
              </a:path>
              <a:path w="2113280" h="2112645">
                <a:moveTo>
                  <a:pt x="1512132" y="1511481"/>
                </a:moveTo>
                <a:lnTo>
                  <a:pt x="1492691" y="1511481"/>
                </a:lnTo>
                <a:lnTo>
                  <a:pt x="1497769" y="1516561"/>
                </a:lnTo>
                <a:lnTo>
                  <a:pt x="1517214" y="1516561"/>
                </a:lnTo>
                <a:lnTo>
                  <a:pt x="1512132" y="1511481"/>
                </a:lnTo>
                <a:close/>
              </a:path>
              <a:path w="2113280" h="2112645">
                <a:moveTo>
                  <a:pt x="1303762" y="1303201"/>
                </a:moveTo>
                <a:lnTo>
                  <a:pt x="1284501" y="1303201"/>
                </a:lnTo>
                <a:lnTo>
                  <a:pt x="1491422" y="1510211"/>
                </a:lnTo>
                <a:lnTo>
                  <a:pt x="1510861" y="1510211"/>
                </a:lnTo>
                <a:lnTo>
                  <a:pt x="1303762" y="1303201"/>
                </a:lnTo>
                <a:close/>
              </a:path>
              <a:path w="2113280" h="2112645">
                <a:moveTo>
                  <a:pt x="2049573" y="2048691"/>
                </a:moveTo>
                <a:lnTo>
                  <a:pt x="2029670" y="2048691"/>
                </a:lnTo>
                <a:lnTo>
                  <a:pt x="2093143" y="2112191"/>
                </a:lnTo>
                <a:lnTo>
                  <a:pt x="2113101" y="2112191"/>
                </a:lnTo>
                <a:lnTo>
                  <a:pt x="2049573" y="2048691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0" y="4339590"/>
            <a:ext cx="2093595" cy="2513330"/>
          </a:xfrm>
          <a:custGeom>
            <a:avLst/>
            <a:gdLst/>
            <a:ahLst/>
            <a:cxnLst/>
            <a:rect l="l" t="t" r="r" b="b"/>
            <a:pathLst>
              <a:path w="2093595" h="2513329">
                <a:moveTo>
                  <a:pt x="438150" y="0"/>
                </a:moveTo>
                <a:lnTo>
                  <a:pt x="0" y="0"/>
                </a:lnTo>
                <a:lnTo>
                  <a:pt x="0" y="6349"/>
                </a:lnTo>
                <a:lnTo>
                  <a:pt x="443230" y="6349"/>
                </a:lnTo>
                <a:lnTo>
                  <a:pt x="443230" y="5079"/>
                </a:lnTo>
                <a:lnTo>
                  <a:pt x="441959" y="5079"/>
                </a:lnTo>
                <a:lnTo>
                  <a:pt x="441959" y="3809"/>
                </a:lnTo>
                <a:lnTo>
                  <a:pt x="440690" y="3809"/>
                </a:lnTo>
                <a:lnTo>
                  <a:pt x="440690" y="2539"/>
                </a:lnTo>
                <a:lnTo>
                  <a:pt x="439420" y="2539"/>
                </a:lnTo>
                <a:lnTo>
                  <a:pt x="439420" y="1269"/>
                </a:lnTo>
                <a:lnTo>
                  <a:pt x="438150" y="1269"/>
                </a:lnTo>
                <a:lnTo>
                  <a:pt x="438150" y="0"/>
                </a:lnTo>
                <a:close/>
              </a:path>
              <a:path w="2093595" h="2513329">
                <a:moveTo>
                  <a:pt x="0" y="419284"/>
                </a:moveTo>
                <a:lnTo>
                  <a:pt x="0" y="431799"/>
                </a:lnTo>
                <a:lnTo>
                  <a:pt x="12509" y="431799"/>
                </a:lnTo>
                <a:lnTo>
                  <a:pt x="0" y="419284"/>
                </a:lnTo>
                <a:close/>
              </a:path>
              <a:path w="2093595" h="2513329">
                <a:moveTo>
                  <a:pt x="12509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18856" y="438149"/>
                </a:lnTo>
                <a:lnTo>
                  <a:pt x="12509" y="431800"/>
                </a:lnTo>
                <a:close/>
              </a:path>
              <a:path w="2093595" h="2513329">
                <a:moveTo>
                  <a:pt x="18856" y="438150"/>
                </a:moveTo>
                <a:lnTo>
                  <a:pt x="0" y="438150"/>
                </a:lnTo>
                <a:lnTo>
                  <a:pt x="0" y="439609"/>
                </a:lnTo>
                <a:lnTo>
                  <a:pt x="4888" y="444499"/>
                </a:lnTo>
                <a:lnTo>
                  <a:pt x="25204" y="444499"/>
                </a:lnTo>
                <a:lnTo>
                  <a:pt x="18856" y="438150"/>
                </a:lnTo>
                <a:close/>
              </a:path>
              <a:path w="2093595" h="2513329">
                <a:moveTo>
                  <a:pt x="25204" y="444500"/>
                </a:moveTo>
                <a:lnTo>
                  <a:pt x="4888" y="444500"/>
                </a:lnTo>
                <a:lnTo>
                  <a:pt x="11235" y="450849"/>
                </a:lnTo>
                <a:lnTo>
                  <a:pt x="31551" y="450849"/>
                </a:lnTo>
                <a:lnTo>
                  <a:pt x="25204" y="444500"/>
                </a:lnTo>
                <a:close/>
              </a:path>
              <a:path w="2093595" h="2513329">
                <a:moveTo>
                  <a:pt x="31551" y="450850"/>
                </a:moveTo>
                <a:lnTo>
                  <a:pt x="11235" y="450850"/>
                </a:lnTo>
                <a:lnTo>
                  <a:pt x="17583" y="457199"/>
                </a:lnTo>
                <a:lnTo>
                  <a:pt x="37898" y="457199"/>
                </a:lnTo>
                <a:lnTo>
                  <a:pt x="31551" y="450850"/>
                </a:lnTo>
                <a:close/>
              </a:path>
              <a:path w="2093595" h="2513329">
                <a:moveTo>
                  <a:pt x="37898" y="457200"/>
                </a:moveTo>
                <a:lnTo>
                  <a:pt x="17583" y="457200"/>
                </a:lnTo>
                <a:lnTo>
                  <a:pt x="23930" y="463549"/>
                </a:lnTo>
                <a:lnTo>
                  <a:pt x="44245" y="463549"/>
                </a:lnTo>
                <a:lnTo>
                  <a:pt x="37898" y="457200"/>
                </a:lnTo>
                <a:close/>
              </a:path>
              <a:path w="2093595" h="2513329">
                <a:moveTo>
                  <a:pt x="44245" y="463550"/>
                </a:moveTo>
                <a:lnTo>
                  <a:pt x="23930" y="463550"/>
                </a:lnTo>
                <a:lnTo>
                  <a:pt x="30277" y="469899"/>
                </a:lnTo>
                <a:lnTo>
                  <a:pt x="50593" y="469899"/>
                </a:lnTo>
                <a:lnTo>
                  <a:pt x="44245" y="463550"/>
                </a:lnTo>
                <a:close/>
              </a:path>
              <a:path w="2093595" h="2513329">
                <a:moveTo>
                  <a:pt x="50593" y="469900"/>
                </a:moveTo>
                <a:lnTo>
                  <a:pt x="30277" y="469900"/>
                </a:lnTo>
                <a:lnTo>
                  <a:pt x="36624" y="476249"/>
                </a:lnTo>
                <a:lnTo>
                  <a:pt x="56940" y="476249"/>
                </a:lnTo>
                <a:lnTo>
                  <a:pt x="50593" y="469900"/>
                </a:lnTo>
                <a:close/>
              </a:path>
              <a:path w="2093595" h="2513329">
                <a:moveTo>
                  <a:pt x="56940" y="476250"/>
                </a:moveTo>
                <a:lnTo>
                  <a:pt x="36624" y="476250"/>
                </a:lnTo>
                <a:lnTo>
                  <a:pt x="42972" y="482599"/>
                </a:lnTo>
                <a:lnTo>
                  <a:pt x="63287" y="482599"/>
                </a:lnTo>
                <a:lnTo>
                  <a:pt x="56940" y="476250"/>
                </a:lnTo>
                <a:close/>
              </a:path>
              <a:path w="2093595" h="2513329">
                <a:moveTo>
                  <a:pt x="63287" y="482600"/>
                </a:moveTo>
                <a:lnTo>
                  <a:pt x="42972" y="482600"/>
                </a:lnTo>
                <a:lnTo>
                  <a:pt x="49319" y="488949"/>
                </a:lnTo>
                <a:lnTo>
                  <a:pt x="69635" y="488949"/>
                </a:lnTo>
                <a:lnTo>
                  <a:pt x="63287" y="482600"/>
                </a:lnTo>
                <a:close/>
              </a:path>
              <a:path w="2093595" h="2513329">
                <a:moveTo>
                  <a:pt x="69635" y="488950"/>
                </a:moveTo>
                <a:lnTo>
                  <a:pt x="49319" y="488950"/>
                </a:lnTo>
                <a:lnTo>
                  <a:pt x="55666" y="495299"/>
                </a:lnTo>
                <a:lnTo>
                  <a:pt x="75982" y="495299"/>
                </a:lnTo>
                <a:lnTo>
                  <a:pt x="69635" y="488950"/>
                </a:lnTo>
                <a:close/>
              </a:path>
              <a:path w="2093595" h="2513329">
                <a:moveTo>
                  <a:pt x="75982" y="495300"/>
                </a:moveTo>
                <a:lnTo>
                  <a:pt x="55666" y="495300"/>
                </a:lnTo>
                <a:lnTo>
                  <a:pt x="62013" y="501649"/>
                </a:lnTo>
                <a:lnTo>
                  <a:pt x="82329" y="501649"/>
                </a:lnTo>
                <a:lnTo>
                  <a:pt x="75982" y="495300"/>
                </a:lnTo>
                <a:close/>
              </a:path>
              <a:path w="2093595" h="2513329">
                <a:moveTo>
                  <a:pt x="82329" y="501650"/>
                </a:moveTo>
                <a:lnTo>
                  <a:pt x="62013" y="501650"/>
                </a:lnTo>
                <a:lnTo>
                  <a:pt x="68361" y="507999"/>
                </a:lnTo>
                <a:lnTo>
                  <a:pt x="88676" y="507999"/>
                </a:lnTo>
                <a:lnTo>
                  <a:pt x="82329" y="501650"/>
                </a:lnTo>
                <a:close/>
              </a:path>
              <a:path w="2093595" h="2513329">
                <a:moveTo>
                  <a:pt x="88676" y="508000"/>
                </a:moveTo>
                <a:lnTo>
                  <a:pt x="68361" y="508000"/>
                </a:lnTo>
                <a:lnTo>
                  <a:pt x="74708" y="514349"/>
                </a:lnTo>
                <a:lnTo>
                  <a:pt x="95024" y="514349"/>
                </a:lnTo>
                <a:lnTo>
                  <a:pt x="88676" y="508000"/>
                </a:lnTo>
                <a:close/>
              </a:path>
              <a:path w="2093595" h="2513329">
                <a:moveTo>
                  <a:pt x="95024" y="514350"/>
                </a:moveTo>
                <a:lnTo>
                  <a:pt x="74708" y="514350"/>
                </a:lnTo>
                <a:lnTo>
                  <a:pt x="81055" y="520699"/>
                </a:lnTo>
                <a:lnTo>
                  <a:pt x="101371" y="520699"/>
                </a:lnTo>
                <a:lnTo>
                  <a:pt x="95024" y="514350"/>
                </a:lnTo>
                <a:close/>
              </a:path>
              <a:path w="2093595" h="2513329">
                <a:moveTo>
                  <a:pt x="101371" y="520700"/>
                </a:moveTo>
                <a:lnTo>
                  <a:pt x="81055" y="520700"/>
                </a:lnTo>
                <a:lnTo>
                  <a:pt x="87403" y="527049"/>
                </a:lnTo>
                <a:lnTo>
                  <a:pt x="107718" y="527049"/>
                </a:lnTo>
                <a:lnTo>
                  <a:pt x="101371" y="520700"/>
                </a:lnTo>
                <a:close/>
              </a:path>
              <a:path w="2093595" h="2513329">
                <a:moveTo>
                  <a:pt x="107718" y="527050"/>
                </a:moveTo>
                <a:lnTo>
                  <a:pt x="87403" y="527050"/>
                </a:lnTo>
                <a:lnTo>
                  <a:pt x="93750" y="533399"/>
                </a:lnTo>
                <a:lnTo>
                  <a:pt x="114065" y="533399"/>
                </a:lnTo>
                <a:lnTo>
                  <a:pt x="107718" y="527050"/>
                </a:lnTo>
                <a:close/>
              </a:path>
              <a:path w="2093595" h="2513329">
                <a:moveTo>
                  <a:pt x="114065" y="533400"/>
                </a:moveTo>
                <a:lnTo>
                  <a:pt x="93750" y="533400"/>
                </a:lnTo>
                <a:lnTo>
                  <a:pt x="100097" y="539749"/>
                </a:lnTo>
                <a:lnTo>
                  <a:pt x="120413" y="539749"/>
                </a:lnTo>
                <a:lnTo>
                  <a:pt x="114065" y="533400"/>
                </a:lnTo>
                <a:close/>
              </a:path>
              <a:path w="2093595" h="2513329">
                <a:moveTo>
                  <a:pt x="120413" y="539750"/>
                </a:moveTo>
                <a:lnTo>
                  <a:pt x="100097" y="539750"/>
                </a:lnTo>
                <a:lnTo>
                  <a:pt x="106444" y="546099"/>
                </a:lnTo>
                <a:lnTo>
                  <a:pt x="126760" y="546099"/>
                </a:lnTo>
                <a:lnTo>
                  <a:pt x="120413" y="539750"/>
                </a:lnTo>
                <a:close/>
              </a:path>
              <a:path w="2093595" h="2513329">
                <a:moveTo>
                  <a:pt x="126760" y="546100"/>
                </a:moveTo>
                <a:lnTo>
                  <a:pt x="106444" y="546100"/>
                </a:lnTo>
                <a:lnTo>
                  <a:pt x="112792" y="552449"/>
                </a:lnTo>
                <a:lnTo>
                  <a:pt x="133107" y="552449"/>
                </a:lnTo>
                <a:lnTo>
                  <a:pt x="126760" y="546100"/>
                </a:lnTo>
                <a:close/>
              </a:path>
              <a:path w="2093595" h="2513329">
                <a:moveTo>
                  <a:pt x="133107" y="552450"/>
                </a:moveTo>
                <a:lnTo>
                  <a:pt x="112792" y="552450"/>
                </a:lnTo>
                <a:lnTo>
                  <a:pt x="119139" y="558799"/>
                </a:lnTo>
                <a:lnTo>
                  <a:pt x="139454" y="558799"/>
                </a:lnTo>
                <a:lnTo>
                  <a:pt x="133107" y="552450"/>
                </a:lnTo>
                <a:close/>
              </a:path>
              <a:path w="2093595" h="2513329">
                <a:moveTo>
                  <a:pt x="139454" y="558800"/>
                </a:moveTo>
                <a:lnTo>
                  <a:pt x="119139" y="558800"/>
                </a:lnTo>
                <a:lnTo>
                  <a:pt x="125486" y="565149"/>
                </a:lnTo>
                <a:lnTo>
                  <a:pt x="145802" y="565149"/>
                </a:lnTo>
                <a:lnTo>
                  <a:pt x="139454" y="558800"/>
                </a:lnTo>
                <a:close/>
              </a:path>
              <a:path w="2093595" h="2513329">
                <a:moveTo>
                  <a:pt x="145802" y="565150"/>
                </a:moveTo>
                <a:lnTo>
                  <a:pt x="125486" y="565150"/>
                </a:lnTo>
                <a:lnTo>
                  <a:pt x="131833" y="571499"/>
                </a:lnTo>
                <a:lnTo>
                  <a:pt x="152149" y="571499"/>
                </a:lnTo>
                <a:lnTo>
                  <a:pt x="145802" y="565150"/>
                </a:lnTo>
                <a:close/>
              </a:path>
              <a:path w="2093595" h="2513329">
                <a:moveTo>
                  <a:pt x="152149" y="571500"/>
                </a:moveTo>
                <a:lnTo>
                  <a:pt x="131833" y="571500"/>
                </a:lnTo>
                <a:lnTo>
                  <a:pt x="138181" y="577849"/>
                </a:lnTo>
                <a:lnTo>
                  <a:pt x="158496" y="577849"/>
                </a:lnTo>
                <a:lnTo>
                  <a:pt x="152149" y="571500"/>
                </a:lnTo>
                <a:close/>
              </a:path>
              <a:path w="2093595" h="2513329">
                <a:moveTo>
                  <a:pt x="158496" y="577850"/>
                </a:moveTo>
                <a:lnTo>
                  <a:pt x="138181" y="577850"/>
                </a:lnTo>
                <a:lnTo>
                  <a:pt x="144528" y="584199"/>
                </a:lnTo>
                <a:lnTo>
                  <a:pt x="164844" y="584199"/>
                </a:lnTo>
                <a:lnTo>
                  <a:pt x="158496" y="577850"/>
                </a:lnTo>
                <a:close/>
              </a:path>
              <a:path w="2093595" h="2513329">
                <a:moveTo>
                  <a:pt x="164844" y="584200"/>
                </a:moveTo>
                <a:lnTo>
                  <a:pt x="144528" y="584200"/>
                </a:lnTo>
                <a:lnTo>
                  <a:pt x="150875" y="590549"/>
                </a:lnTo>
                <a:lnTo>
                  <a:pt x="171191" y="590549"/>
                </a:lnTo>
                <a:lnTo>
                  <a:pt x="164844" y="584200"/>
                </a:lnTo>
                <a:close/>
              </a:path>
              <a:path w="2093595" h="2513329">
                <a:moveTo>
                  <a:pt x="171191" y="590550"/>
                </a:moveTo>
                <a:lnTo>
                  <a:pt x="150875" y="590550"/>
                </a:lnTo>
                <a:lnTo>
                  <a:pt x="157222" y="596899"/>
                </a:lnTo>
                <a:lnTo>
                  <a:pt x="177538" y="596899"/>
                </a:lnTo>
                <a:lnTo>
                  <a:pt x="171191" y="590550"/>
                </a:lnTo>
                <a:close/>
              </a:path>
              <a:path w="2093595" h="2513329">
                <a:moveTo>
                  <a:pt x="177538" y="596900"/>
                </a:moveTo>
                <a:lnTo>
                  <a:pt x="157222" y="596900"/>
                </a:lnTo>
                <a:lnTo>
                  <a:pt x="163570" y="603249"/>
                </a:lnTo>
                <a:lnTo>
                  <a:pt x="183885" y="603249"/>
                </a:lnTo>
                <a:lnTo>
                  <a:pt x="177538" y="596900"/>
                </a:lnTo>
                <a:close/>
              </a:path>
              <a:path w="2093595" h="2513329">
                <a:moveTo>
                  <a:pt x="183885" y="603250"/>
                </a:moveTo>
                <a:lnTo>
                  <a:pt x="163570" y="603250"/>
                </a:lnTo>
                <a:lnTo>
                  <a:pt x="169917" y="609599"/>
                </a:lnTo>
                <a:lnTo>
                  <a:pt x="190233" y="609599"/>
                </a:lnTo>
                <a:lnTo>
                  <a:pt x="183885" y="603250"/>
                </a:lnTo>
                <a:close/>
              </a:path>
              <a:path w="2093595" h="2513329">
                <a:moveTo>
                  <a:pt x="190233" y="609600"/>
                </a:moveTo>
                <a:lnTo>
                  <a:pt x="169917" y="609600"/>
                </a:lnTo>
                <a:lnTo>
                  <a:pt x="176264" y="615949"/>
                </a:lnTo>
                <a:lnTo>
                  <a:pt x="196580" y="615949"/>
                </a:lnTo>
                <a:lnTo>
                  <a:pt x="190233" y="609600"/>
                </a:lnTo>
                <a:close/>
              </a:path>
              <a:path w="2093595" h="2513329">
                <a:moveTo>
                  <a:pt x="196580" y="615950"/>
                </a:moveTo>
                <a:lnTo>
                  <a:pt x="176264" y="615950"/>
                </a:lnTo>
                <a:lnTo>
                  <a:pt x="182611" y="622299"/>
                </a:lnTo>
                <a:lnTo>
                  <a:pt x="202927" y="622299"/>
                </a:lnTo>
                <a:lnTo>
                  <a:pt x="196580" y="615950"/>
                </a:lnTo>
                <a:close/>
              </a:path>
              <a:path w="2093595" h="2513329">
                <a:moveTo>
                  <a:pt x="202927" y="622300"/>
                </a:moveTo>
                <a:lnTo>
                  <a:pt x="182611" y="622300"/>
                </a:lnTo>
                <a:lnTo>
                  <a:pt x="195306" y="634999"/>
                </a:lnTo>
                <a:lnTo>
                  <a:pt x="215622" y="634999"/>
                </a:lnTo>
                <a:lnTo>
                  <a:pt x="202927" y="622300"/>
                </a:lnTo>
                <a:close/>
              </a:path>
              <a:path w="2093595" h="2513329">
                <a:moveTo>
                  <a:pt x="215622" y="635000"/>
                </a:moveTo>
                <a:lnTo>
                  <a:pt x="195306" y="635000"/>
                </a:lnTo>
                <a:lnTo>
                  <a:pt x="201653" y="641349"/>
                </a:lnTo>
                <a:lnTo>
                  <a:pt x="221969" y="641349"/>
                </a:lnTo>
                <a:lnTo>
                  <a:pt x="215622" y="635000"/>
                </a:lnTo>
                <a:close/>
              </a:path>
              <a:path w="2093595" h="2513329">
                <a:moveTo>
                  <a:pt x="221969" y="641350"/>
                </a:moveTo>
                <a:lnTo>
                  <a:pt x="201653" y="641350"/>
                </a:lnTo>
                <a:lnTo>
                  <a:pt x="208001" y="647699"/>
                </a:lnTo>
                <a:lnTo>
                  <a:pt x="228316" y="647699"/>
                </a:lnTo>
                <a:lnTo>
                  <a:pt x="221969" y="641350"/>
                </a:lnTo>
                <a:close/>
              </a:path>
              <a:path w="2093595" h="2513329">
                <a:moveTo>
                  <a:pt x="228316" y="647700"/>
                </a:moveTo>
                <a:lnTo>
                  <a:pt x="208001" y="647700"/>
                </a:lnTo>
                <a:lnTo>
                  <a:pt x="214348" y="654049"/>
                </a:lnTo>
                <a:lnTo>
                  <a:pt x="234663" y="654049"/>
                </a:lnTo>
                <a:lnTo>
                  <a:pt x="228316" y="647700"/>
                </a:lnTo>
                <a:close/>
              </a:path>
              <a:path w="2093595" h="2513329">
                <a:moveTo>
                  <a:pt x="234663" y="654050"/>
                </a:moveTo>
                <a:lnTo>
                  <a:pt x="214348" y="654050"/>
                </a:lnTo>
                <a:lnTo>
                  <a:pt x="220695" y="660399"/>
                </a:lnTo>
                <a:lnTo>
                  <a:pt x="241011" y="660399"/>
                </a:lnTo>
                <a:lnTo>
                  <a:pt x="234663" y="654050"/>
                </a:lnTo>
                <a:close/>
              </a:path>
              <a:path w="2093595" h="2513329">
                <a:moveTo>
                  <a:pt x="241011" y="660400"/>
                </a:moveTo>
                <a:lnTo>
                  <a:pt x="220695" y="660400"/>
                </a:lnTo>
                <a:lnTo>
                  <a:pt x="227042" y="666749"/>
                </a:lnTo>
                <a:lnTo>
                  <a:pt x="247358" y="666749"/>
                </a:lnTo>
                <a:lnTo>
                  <a:pt x="241011" y="660400"/>
                </a:lnTo>
                <a:close/>
              </a:path>
              <a:path w="2093595" h="2513329">
                <a:moveTo>
                  <a:pt x="247358" y="666750"/>
                </a:moveTo>
                <a:lnTo>
                  <a:pt x="227042" y="666750"/>
                </a:lnTo>
                <a:lnTo>
                  <a:pt x="233390" y="673099"/>
                </a:lnTo>
                <a:lnTo>
                  <a:pt x="253705" y="673099"/>
                </a:lnTo>
                <a:lnTo>
                  <a:pt x="247358" y="666750"/>
                </a:lnTo>
                <a:close/>
              </a:path>
              <a:path w="2093595" h="2513329">
                <a:moveTo>
                  <a:pt x="253705" y="673100"/>
                </a:moveTo>
                <a:lnTo>
                  <a:pt x="233390" y="673100"/>
                </a:lnTo>
                <a:lnTo>
                  <a:pt x="239737" y="679449"/>
                </a:lnTo>
                <a:lnTo>
                  <a:pt x="260053" y="679449"/>
                </a:lnTo>
                <a:lnTo>
                  <a:pt x="253705" y="673100"/>
                </a:lnTo>
                <a:close/>
              </a:path>
              <a:path w="2093595" h="2513329">
                <a:moveTo>
                  <a:pt x="260053" y="679450"/>
                </a:moveTo>
                <a:lnTo>
                  <a:pt x="239737" y="679450"/>
                </a:lnTo>
                <a:lnTo>
                  <a:pt x="246084" y="685799"/>
                </a:lnTo>
                <a:lnTo>
                  <a:pt x="266400" y="685799"/>
                </a:lnTo>
                <a:lnTo>
                  <a:pt x="260053" y="679450"/>
                </a:lnTo>
                <a:close/>
              </a:path>
              <a:path w="2093595" h="2513329">
                <a:moveTo>
                  <a:pt x="266400" y="685800"/>
                </a:moveTo>
                <a:lnTo>
                  <a:pt x="246084" y="685800"/>
                </a:lnTo>
                <a:lnTo>
                  <a:pt x="252431" y="692149"/>
                </a:lnTo>
                <a:lnTo>
                  <a:pt x="272747" y="692149"/>
                </a:lnTo>
                <a:lnTo>
                  <a:pt x="266400" y="685800"/>
                </a:lnTo>
                <a:close/>
              </a:path>
              <a:path w="2093595" h="2513329">
                <a:moveTo>
                  <a:pt x="272747" y="692150"/>
                </a:moveTo>
                <a:lnTo>
                  <a:pt x="252431" y="692150"/>
                </a:lnTo>
                <a:lnTo>
                  <a:pt x="258779" y="698499"/>
                </a:lnTo>
                <a:lnTo>
                  <a:pt x="279094" y="698499"/>
                </a:lnTo>
                <a:lnTo>
                  <a:pt x="272747" y="692150"/>
                </a:lnTo>
                <a:close/>
              </a:path>
              <a:path w="2093595" h="2513329">
                <a:moveTo>
                  <a:pt x="279094" y="698500"/>
                </a:moveTo>
                <a:lnTo>
                  <a:pt x="258779" y="698500"/>
                </a:lnTo>
                <a:lnTo>
                  <a:pt x="265126" y="704849"/>
                </a:lnTo>
                <a:lnTo>
                  <a:pt x="285442" y="704849"/>
                </a:lnTo>
                <a:lnTo>
                  <a:pt x="279094" y="698500"/>
                </a:lnTo>
                <a:close/>
              </a:path>
              <a:path w="2093595" h="2513329">
                <a:moveTo>
                  <a:pt x="285442" y="704850"/>
                </a:moveTo>
                <a:lnTo>
                  <a:pt x="265126" y="704850"/>
                </a:lnTo>
                <a:lnTo>
                  <a:pt x="271473" y="711199"/>
                </a:lnTo>
                <a:lnTo>
                  <a:pt x="291789" y="711199"/>
                </a:lnTo>
                <a:lnTo>
                  <a:pt x="285442" y="704850"/>
                </a:lnTo>
                <a:close/>
              </a:path>
              <a:path w="2093595" h="2513329">
                <a:moveTo>
                  <a:pt x="291789" y="711200"/>
                </a:moveTo>
                <a:lnTo>
                  <a:pt x="271473" y="711200"/>
                </a:lnTo>
                <a:lnTo>
                  <a:pt x="277820" y="717549"/>
                </a:lnTo>
                <a:lnTo>
                  <a:pt x="298136" y="717549"/>
                </a:lnTo>
                <a:lnTo>
                  <a:pt x="291789" y="711200"/>
                </a:lnTo>
                <a:close/>
              </a:path>
              <a:path w="2093595" h="2513329">
                <a:moveTo>
                  <a:pt x="298136" y="717550"/>
                </a:moveTo>
                <a:lnTo>
                  <a:pt x="277820" y="717550"/>
                </a:lnTo>
                <a:lnTo>
                  <a:pt x="284168" y="723899"/>
                </a:lnTo>
                <a:lnTo>
                  <a:pt x="304483" y="723899"/>
                </a:lnTo>
                <a:lnTo>
                  <a:pt x="298136" y="717550"/>
                </a:lnTo>
                <a:close/>
              </a:path>
              <a:path w="2093595" h="2513329">
                <a:moveTo>
                  <a:pt x="304483" y="723900"/>
                </a:moveTo>
                <a:lnTo>
                  <a:pt x="284168" y="723900"/>
                </a:lnTo>
                <a:lnTo>
                  <a:pt x="290515" y="730249"/>
                </a:lnTo>
                <a:lnTo>
                  <a:pt x="310831" y="730249"/>
                </a:lnTo>
                <a:lnTo>
                  <a:pt x="304483" y="723900"/>
                </a:lnTo>
                <a:close/>
              </a:path>
              <a:path w="2093595" h="2513329">
                <a:moveTo>
                  <a:pt x="310831" y="730249"/>
                </a:moveTo>
                <a:lnTo>
                  <a:pt x="290515" y="730249"/>
                </a:lnTo>
                <a:lnTo>
                  <a:pt x="296862" y="736599"/>
                </a:lnTo>
                <a:lnTo>
                  <a:pt x="317178" y="736599"/>
                </a:lnTo>
                <a:lnTo>
                  <a:pt x="310831" y="730249"/>
                </a:lnTo>
                <a:close/>
              </a:path>
              <a:path w="2093595" h="2513329">
                <a:moveTo>
                  <a:pt x="317178" y="736600"/>
                </a:moveTo>
                <a:lnTo>
                  <a:pt x="296862" y="736600"/>
                </a:lnTo>
                <a:lnTo>
                  <a:pt x="303210" y="742949"/>
                </a:lnTo>
                <a:lnTo>
                  <a:pt x="323525" y="742949"/>
                </a:lnTo>
                <a:lnTo>
                  <a:pt x="317178" y="736600"/>
                </a:lnTo>
                <a:close/>
              </a:path>
              <a:path w="2093595" h="2513329">
                <a:moveTo>
                  <a:pt x="323525" y="742950"/>
                </a:moveTo>
                <a:lnTo>
                  <a:pt x="303210" y="742950"/>
                </a:lnTo>
                <a:lnTo>
                  <a:pt x="309557" y="749299"/>
                </a:lnTo>
                <a:lnTo>
                  <a:pt x="329872" y="749299"/>
                </a:lnTo>
                <a:lnTo>
                  <a:pt x="323525" y="742950"/>
                </a:lnTo>
                <a:close/>
              </a:path>
              <a:path w="2093595" h="2513329">
                <a:moveTo>
                  <a:pt x="329872" y="749300"/>
                </a:moveTo>
                <a:lnTo>
                  <a:pt x="309557" y="749300"/>
                </a:lnTo>
                <a:lnTo>
                  <a:pt x="315904" y="755649"/>
                </a:lnTo>
                <a:lnTo>
                  <a:pt x="336220" y="755649"/>
                </a:lnTo>
                <a:lnTo>
                  <a:pt x="329872" y="749300"/>
                </a:lnTo>
                <a:close/>
              </a:path>
              <a:path w="2093595" h="2513329">
                <a:moveTo>
                  <a:pt x="336220" y="755650"/>
                </a:moveTo>
                <a:lnTo>
                  <a:pt x="315904" y="755650"/>
                </a:lnTo>
                <a:lnTo>
                  <a:pt x="322251" y="761999"/>
                </a:lnTo>
                <a:lnTo>
                  <a:pt x="342567" y="761999"/>
                </a:lnTo>
                <a:lnTo>
                  <a:pt x="336220" y="755650"/>
                </a:lnTo>
                <a:close/>
              </a:path>
              <a:path w="2093595" h="2513329">
                <a:moveTo>
                  <a:pt x="342567" y="762000"/>
                </a:moveTo>
                <a:lnTo>
                  <a:pt x="322251" y="762000"/>
                </a:lnTo>
                <a:lnTo>
                  <a:pt x="328599" y="768349"/>
                </a:lnTo>
                <a:lnTo>
                  <a:pt x="348914" y="768349"/>
                </a:lnTo>
                <a:lnTo>
                  <a:pt x="342567" y="762000"/>
                </a:lnTo>
                <a:close/>
              </a:path>
              <a:path w="2093595" h="2513329">
                <a:moveTo>
                  <a:pt x="348914" y="768350"/>
                </a:moveTo>
                <a:lnTo>
                  <a:pt x="328599" y="768350"/>
                </a:lnTo>
                <a:lnTo>
                  <a:pt x="334946" y="774699"/>
                </a:lnTo>
                <a:lnTo>
                  <a:pt x="355261" y="774699"/>
                </a:lnTo>
                <a:lnTo>
                  <a:pt x="348914" y="768350"/>
                </a:lnTo>
                <a:close/>
              </a:path>
              <a:path w="2093595" h="2513329">
                <a:moveTo>
                  <a:pt x="355261" y="774700"/>
                </a:moveTo>
                <a:lnTo>
                  <a:pt x="334946" y="774700"/>
                </a:lnTo>
                <a:lnTo>
                  <a:pt x="341293" y="781049"/>
                </a:lnTo>
                <a:lnTo>
                  <a:pt x="361609" y="781049"/>
                </a:lnTo>
                <a:lnTo>
                  <a:pt x="355261" y="774700"/>
                </a:lnTo>
                <a:close/>
              </a:path>
              <a:path w="2093595" h="2513329">
                <a:moveTo>
                  <a:pt x="361609" y="781050"/>
                </a:moveTo>
                <a:lnTo>
                  <a:pt x="341293" y="781050"/>
                </a:lnTo>
                <a:lnTo>
                  <a:pt x="347640" y="787399"/>
                </a:lnTo>
                <a:lnTo>
                  <a:pt x="367956" y="787399"/>
                </a:lnTo>
                <a:lnTo>
                  <a:pt x="361609" y="781050"/>
                </a:lnTo>
                <a:close/>
              </a:path>
              <a:path w="2093595" h="2513329">
                <a:moveTo>
                  <a:pt x="367956" y="787400"/>
                </a:moveTo>
                <a:lnTo>
                  <a:pt x="347640" y="787400"/>
                </a:lnTo>
                <a:lnTo>
                  <a:pt x="353988" y="793749"/>
                </a:lnTo>
                <a:lnTo>
                  <a:pt x="374303" y="793749"/>
                </a:lnTo>
                <a:lnTo>
                  <a:pt x="367956" y="787400"/>
                </a:lnTo>
                <a:close/>
              </a:path>
              <a:path w="2093595" h="2513329">
                <a:moveTo>
                  <a:pt x="374303" y="793750"/>
                </a:moveTo>
                <a:lnTo>
                  <a:pt x="353988" y="793750"/>
                </a:lnTo>
                <a:lnTo>
                  <a:pt x="360335" y="800099"/>
                </a:lnTo>
                <a:lnTo>
                  <a:pt x="380651" y="800099"/>
                </a:lnTo>
                <a:lnTo>
                  <a:pt x="374303" y="793750"/>
                </a:lnTo>
                <a:close/>
              </a:path>
              <a:path w="2093595" h="2513329">
                <a:moveTo>
                  <a:pt x="380651" y="800100"/>
                </a:moveTo>
                <a:lnTo>
                  <a:pt x="360335" y="800100"/>
                </a:lnTo>
                <a:lnTo>
                  <a:pt x="366682" y="806449"/>
                </a:lnTo>
                <a:lnTo>
                  <a:pt x="386998" y="806449"/>
                </a:lnTo>
                <a:lnTo>
                  <a:pt x="380651" y="800100"/>
                </a:lnTo>
                <a:close/>
              </a:path>
              <a:path w="2093595" h="2513329">
                <a:moveTo>
                  <a:pt x="386998" y="806450"/>
                </a:moveTo>
                <a:lnTo>
                  <a:pt x="366682" y="806450"/>
                </a:lnTo>
                <a:lnTo>
                  <a:pt x="373029" y="812799"/>
                </a:lnTo>
                <a:lnTo>
                  <a:pt x="393345" y="812799"/>
                </a:lnTo>
                <a:lnTo>
                  <a:pt x="386998" y="806450"/>
                </a:lnTo>
                <a:close/>
              </a:path>
              <a:path w="2093595" h="2513329">
                <a:moveTo>
                  <a:pt x="393345" y="812800"/>
                </a:moveTo>
                <a:lnTo>
                  <a:pt x="373029" y="812800"/>
                </a:lnTo>
                <a:lnTo>
                  <a:pt x="379377" y="819149"/>
                </a:lnTo>
                <a:lnTo>
                  <a:pt x="399692" y="819149"/>
                </a:lnTo>
                <a:lnTo>
                  <a:pt x="393345" y="812800"/>
                </a:lnTo>
                <a:close/>
              </a:path>
              <a:path w="2093595" h="2513329">
                <a:moveTo>
                  <a:pt x="399692" y="819150"/>
                </a:moveTo>
                <a:lnTo>
                  <a:pt x="379377" y="819150"/>
                </a:lnTo>
                <a:lnTo>
                  <a:pt x="385724" y="825499"/>
                </a:lnTo>
                <a:lnTo>
                  <a:pt x="406040" y="825499"/>
                </a:lnTo>
                <a:lnTo>
                  <a:pt x="399692" y="819150"/>
                </a:lnTo>
                <a:close/>
              </a:path>
              <a:path w="2093595" h="2513329">
                <a:moveTo>
                  <a:pt x="406040" y="825500"/>
                </a:moveTo>
                <a:lnTo>
                  <a:pt x="385724" y="825500"/>
                </a:lnTo>
                <a:lnTo>
                  <a:pt x="392071" y="831849"/>
                </a:lnTo>
                <a:lnTo>
                  <a:pt x="412387" y="831849"/>
                </a:lnTo>
                <a:lnTo>
                  <a:pt x="406040" y="825500"/>
                </a:lnTo>
                <a:close/>
              </a:path>
              <a:path w="2093595" h="2513329">
                <a:moveTo>
                  <a:pt x="412387" y="831850"/>
                </a:moveTo>
                <a:lnTo>
                  <a:pt x="392071" y="831850"/>
                </a:lnTo>
                <a:lnTo>
                  <a:pt x="398419" y="838199"/>
                </a:lnTo>
                <a:lnTo>
                  <a:pt x="418734" y="838199"/>
                </a:lnTo>
                <a:lnTo>
                  <a:pt x="412387" y="831850"/>
                </a:lnTo>
                <a:close/>
              </a:path>
              <a:path w="2093595" h="2513329">
                <a:moveTo>
                  <a:pt x="418734" y="838200"/>
                </a:moveTo>
                <a:lnTo>
                  <a:pt x="398419" y="838200"/>
                </a:lnTo>
                <a:lnTo>
                  <a:pt x="404766" y="844549"/>
                </a:lnTo>
                <a:lnTo>
                  <a:pt x="425081" y="844549"/>
                </a:lnTo>
                <a:lnTo>
                  <a:pt x="418734" y="838200"/>
                </a:lnTo>
                <a:close/>
              </a:path>
              <a:path w="2093595" h="2513329">
                <a:moveTo>
                  <a:pt x="425081" y="844550"/>
                </a:moveTo>
                <a:lnTo>
                  <a:pt x="404766" y="844550"/>
                </a:lnTo>
                <a:lnTo>
                  <a:pt x="411113" y="850899"/>
                </a:lnTo>
                <a:lnTo>
                  <a:pt x="431429" y="850899"/>
                </a:lnTo>
                <a:lnTo>
                  <a:pt x="425081" y="844550"/>
                </a:lnTo>
                <a:close/>
              </a:path>
              <a:path w="2093595" h="2513329">
                <a:moveTo>
                  <a:pt x="431429" y="850900"/>
                </a:moveTo>
                <a:lnTo>
                  <a:pt x="411113" y="850900"/>
                </a:lnTo>
                <a:lnTo>
                  <a:pt x="417460" y="857249"/>
                </a:lnTo>
                <a:lnTo>
                  <a:pt x="437776" y="857249"/>
                </a:lnTo>
                <a:lnTo>
                  <a:pt x="431429" y="850900"/>
                </a:lnTo>
                <a:close/>
              </a:path>
              <a:path w="2093595" h="2513329">
                <a:moveTo>
                  <a:pt x="437776" y="857250"/>
                </a:moveTo>
                <a:lnTo>
                  <a:pt x="417460" y="857250"/>
                </a:lnTo>
                <a:lnTo>
                  <a:pt x="423808" y="863599"/>
                </a:lnTo>
                <a:lnTo>
                  <a:pt x="444123" y="863599"/>
                </a:lnTo>
                <a:lnTo>
                  <a:pt x="437776" y="857250"/>
                </a:lnTo>
                <a:close/>
              </a:path>
              <a:path w="2093595" h="2513329">
                <a:moveTo>
                  <a:pt x="444123" y="863600"/>
                </a:moveTo>
                <a:lnTo>
                  <a:pt x="423808" y="863600"/>
                </a:lnTo>
                <a:lnTo>
                  <a:pt x="430155" y="869949"/>
                </a:lnTo>
                <a:lnTo>
                  <a:pt x="450470" y="869949"/>
                </a:lnTo>
                <a:lnTo>
                  <a:pt x="444123" y="863600"/>
                </a:lnTo>
                <a:close/>
              </a:path>
              <a:path w="2093595" h="2513329">
                <a:moveTo>
                  <a:pt x="450470" y="869950"/>
                </a:moveTo>
                <a:lnTo>
                  <a:pt x="430155" y="869950"/>
                </a:lnTo>
                <a:lnTo>
                  <a:pt x="442849" y="882649"/>
                </a:lnTo>
                <a:lnTo>
                  <a:pt x="463165" y="882649"/>
                </a:lnTo>
                <a:lnTo>
                  <a:pt x="450470" y="869950"/>
                </a:lnTo>
                <a:close/>
              </a:path>
              <a:path w="2093595" h="2513329">
                <a:moveTo>
                  <a:pt x="463165" y="882650"/>
                </a:moveTo>
                <a:lnTo>
                  <a:pt x="442849" y="882650"/>
                </a:lnTo>
                <a:lnTo>
                  <a:pt x="449197" y="888999"/>
                </a:lnTo>
                <a:lnTo>
                  <a:pt x="469512" y="888999"/>
                </a:lnTo>
                <a:lnTo>
                  <a:pt x="463165" y="882650"/>
                </a:lnTo>
                <a:close/>
              </a:path>
              <a:path w="2093595" h="2513329">
                <a:moveTo>
                  <a:pt x="469512" y="889000"/>
                </a:moveTo>
                <a:lnTo>
                  <a:pt x="449197" y="889000"/>
                </a:lnTo>
                <a:lnTo>
                  <a:pt x="486011" y="925829"/>
                </a:lnTo>
                <a:lnTo>
                  <a:pt x="506326" y="925829"/>
                </a:lnTo>
                <a:lnTo>
                  <a:pt x="469512" y="889000"/>
                </a:lnTo>
                <a:close/>
              </a:path>
              <a:path w="2093595" h="2513329">
                <a:moveTo>
                  <a:pt x="506326" y="925829"/>
                </a:moveTo>
                <a:lnTo>
                  <a:pt x="486011" y="925829"/>
                </a:lnTo>
                <a:lnTo>
                  <a:pt x="526633" y="966469"/>
                </a:lnTo>
                <a:lnTo>
                  <a:pt x="546949" y="966469"/>
                </a:lnTo>
                <a:lnTo>
                  <a:pt x="506326" y="925829"/>
                </a:lnTo>
                <a:close/>
              </a:path>
              <a:path w="2093595" h="2513329">
                <a:moveTo>
                  <a:pt x="546949" y="966470"/>
                </a:moveTo>
                <a:lnTo>
                  <a:pt x="526633" y="966470"/>
                </a:lnTo>
                <a:lnTo>
                  <a:pt x="539328" y="979169"/>
                </a:lnTo>
                <a:lnTo>
                  <a:pt x="559643" y="979169"/>
                </a:lnTo>
                <a:lnTo>
                  <a:pt x="546949" y="966470"/>
                </a:lnTo>
                <a:close/>
              </a:path>
              <a:path w="2093595" h="2513329">
                <a:moveTo>
                  <a:pt x="559643" y="979170"/>
                </a:moveTo>
                <a:lnTo>
                  <a:pt x="539328" y="979170"/>
                </a:lnTo>
                <a:lnTo>
                  <a:pt x="543136" y="982979"/>
                </a:lnTo>
                <a:lnTo>
                  <a:pt x="563452" y="982979"/>
                </a:lnTo>
                <a:lnTo>
                  <a:pt x="559643" y="979170"/>
                </a:lnTo>
                <a:close/>
              </a:path>
              <a:path w="2093595" h="2513329">
                <a:moveTo>
                  <a:pt x="563452" y="982979"/>
                </a:moveTo>
                <a:lnTo>
                  <a:pt x="543136" y="982979"/>
                </a:lnTo>
                <a:lnTo>
                  <a:pt x="564717" y="1004569"/>
                </a:lnTo>
                <a:lnTo>
                  <a:pt x="585032" y="1004569"/>
                </a:lnTo>
                <a:lnTo>
                  <a:pt x="563452" y="982979"/>
                </a:lnTo>
                <a:close/>
              </a:path>
              <a:path w="2093595" h="2513329">
                <a:moveTo>
                  <a:pt x="585032" y="1004569"/>
                </a:moveTo>
                <a:lnTo>
                  <a:pt x="564717" y="1004569"/>
                </a:lnTo>
                <a:lnTo>
                  <a:pt x="574872" y="1014729"/>
                </a:lnTo>
                <a:lnTo>
                  <a:pt x="595188" y="1014729"/>
                </a:lnTo>
                <a:lnTo>
                  <a:pt x="585032" y="1004569"/>
                </a:lnTo>
                <a:close/>
              </a:path>
              <a:path w="2093595" h="2513329">
                <a:moveTo>
                  <a:pt x="595188" y="1014730"/>
                </a:moveTo>
                <a:lnTo>
                  <a:pt x="574872" y="1014730"/>
                </a:lnTo>
                <a:lnTo>
                  <a:pt x="600262" y="1040129"/>
                </a:lnTo>
                <a:lnTo>
                  <a:pt x="620577" y="1040129"/>
                </a:lnTo>
                <a:lnTo>
                  <a:pt x="595188" y="1014730"/>
                </a:lnTo>
                <a:close/>
              </a:path>
              <a:path w="2093595" h="2513329">
                <a:moveTo>
                  <a:pt x="620577" y="1040130"/>
                </a:moveTo>
                <a:lnTo>
                  <a:pt x="600262" y="1040130"/>
                </a:lnTo>
                <a:lnTo>
                  <a:pt x="602800" y="1042669"/>
                </a:lnTo>
                <a:lnTo>
                  <a:pt x="623116" y="1042669"/>
                </a:lnTo>
                <a:lnTo>
                  <a:pt x="620577" y="1040130"/>
                </a:lnTo>
                <a:close/>
              </a:path>
              <a:path w="2093595" h="2513329">
                <a:moveTo>
                  <a:pt x="623116" y="1042669"/>
                </a:moveTo>
                <a:lnTo>
                  <a:pt x="602800" y="1042669"/>
                </a:lnTo>
                <a:lnTo>
                  <a:pt x="609148" y="1049019"/>
                </a:lnTo>
                <a:lnTo>
                  <a:pt x="629463" y="1049019"/>
                </a:lnTo>
                <a:lnTo>
                  <a:pt x="623116" y="1042669"/>
                </a:lnTo>
                <a:close/>
              </a:path>
              <a:path w="2093595" h="2513329">
                <a:moveTo>
                  <a:pt x="629463" y="1049020"/>
                </a:moveTo>
                <a:lnTo>
                  <a:pt x="609148" y="1049020"/>
                </a:lnTo>
                <a:lnTo>
                  <a:pt x="621842" y="1061719"/>
                </a:lnTo>
                <a:lnTo>
                  <a:pt x="642158" y="1061719"/>
                </a:lnTo>
                <a:lnTo>
                  <a:pt x="629463" y="1049020"/>
                </a:lnTo>
                <a:close/>
              </a:path>
              <a:path w="2093595" h="2513329">
                <a:moveTo>
                  <a:pt x="642158" y="1061719"/>
                </a:moveTo>
                <a:lnTo>
                  <a:pt x="621842" y="1061719"/>
                </a:lnTo>
                <a:lnTo>
                  <a:pt x="625651" y="1065529"/>
                </a:lnTo>
                <a:lnTo>
                  <a:pt x="645966" y="1065529"/>
                </a:lnTo>
                <a:lnTo>
                  <a:pt x="642158" y="1061719"/>
                </a:lnTo>
                <a:close/>
              </a:path>
              <a:path w="2093595" h="2513329">
                <a:moveTo>
                  <a:pt x="645966" y="1065530"/>
                </a:moveTo>
                <a:lnTo>
                  <a:pt x="625651" y="1065530"/>
                </a:lnTo>
                <a:lnTo>
                  <a:pt x="631998" y="1071879"/>
                </a:lnTo>
                <a:lnTo>
                  <a:pt x="652314" y="1071879"/>
                </a:lnTo>
                <a:lnTo>
                  <a:pt x="645966" y="1065530"/>
                </a:lnTo>
                <a:close/>
              </a:path>
              <a:path w="2093595" h="2513329">
                <a:moveTo>
                  <a:pt x="652314" y="1071880"/>
                </a:moveTo>
                <a:lnTo>
                  <a:pt x="631998" y="1071880"/>
                </a:lnTo>
                <a:lnTo>
                  <a:pt x="638345" y="1078229"/>
                </a:lnTo>
                <a:lnTo>
                  <a:pt x="658661" y="1078229"/>
                </a:lnTo>
                <a:lnTo>
                  <a:pt x="652314" y="1071880"/>
                </a:lnTo>
                <a:close/>
              </a:path>
              <a:path w="2093595" h="2513329">
                <a:moveTo>
                  <a:pt x="658661" y="1078229"/>
                </a:moveTo>
                <a:lnTo>
                  <a:pt x="638345" y="1078229"/>
                </a:lnTo>
                <a:lnTo>
                  <a:pt x="640884" y="1080769"/>
                </a:lnTo>
                <a:lnTo>
                  <a:pt x="661200" y="1080769"/>
                </a:lnTo>
                <a:lnTo>
                  <a:pt x="658661" y="1078229"/>
                </a:lnTo>
                <a:close/>
              </a:path>
              <a:path w="2093595" h="2513329">
                <a:moveTo>
                  <a:pt x="661200" y="1080770"/>
                </a:moveTo>
                <a:lnTo>
                  <a:pt x="640884" y="1080770"/>
                </a:lnTo>
                <a:lnTo>
                  <a:pt x="647231" y="1087119"/>
                </a:lnTo>
                <a:lnTo>
                  <a:pt x="667547" y="1087119"/>
                </a:lnTo>
                <a:lnTo>
                  <a:pt x="661200" y="1080770"/>
                </a:lnTo>
                <a:close/>
              </a:path>
              <a:path w="2093595" h="2513329">
                <a:moveTo>
                  <a:pt x="667547" y="1087120"/>
                </a:moveTo>
                <a:lnTo>
                  <a:pt x="647231" y="1087120"/>
                </a:lnTo>
                <a:lnTo>
                  <a:pt x="657387" y="1097279"/>
                </a:lnTo>
                <a:lnTo>
                  <a:pt x="677703" y="1097279"/>
                </a:lnTo>
                <a:lnTo>
                  <a:pt x="667547" y="1087120"/>
                </a:lnTo>
                <a:close/>
              </a:path>
              <a:path w="2093595" h="2513329">
                <a:moveTo>
                  <a:pt x="677703" y="1097280"/>
                </a:moveTo>
                <a:lnTo>
                  <a:pt x="657387" y="1097280"/>
                </a:lnTo>
                <a:lnTo>
                  <a:pt x="663734" y="1103629"/>
                </a:lnTo>
                <a:lnTo>
                  <a:pt x="684050" y="1103629"/>
                </a:lnTo>
                <a:lnTo>
                  <a:pt x="677703" y="1097280"/>
                </a:lnTo>
                <a:close/>
              </a:path>
              <a:path w="2093595" h="2513329">
                <a:moveTo>
                  <a:pt x="684050" y="1103630"/>
                </a:moveTo>
                <a:lnTo>
                  <a:pt x="663734" y="1103630"/>
                </a:lnTo>
                <a:lnTo>
                  <a:pt x="670081" y="1109979"/>
                </a:lnTo>
                <a:lnTo>
                  <a:pt x="690397" y="1109979"/>
                </a:lnTo>
                <a:lnTo>
                  <a:pt x="684050" y="1103630"/>
                </a:lnTo>
                <a:close/>
              </a:path>
              <a:path w="2093595" h="2513329">
                <a:moveTo>
                  <a:pt x="690397" y="1109979"/>
                </a:moveTo>
                <a:lnTo>
                  <a:pt x="670081" y="1109979"/>
                </a:lnTo>
                <a:lnTo>
                  <a:pt x="672620" y="1112519"/>
                </a:lnTo>
                <a:lnTo>
                  <a:pt x="692936" y="1112519"/>
                </a:lnTo>
                <a:lnTo>
                  <a:pt x="690397" y="1109979"/>
                </a:lnTo>
                <a:close/>
              </a:path>
              <a:path w="2093595" h="2513329">
                <a:moveTo>
                  <a:pt x="692936" y="1112519"/>
                </a:moveTo>
                <a:lnTo>
                  <a:pt x="672620" y="1112519"/>
                </a:lnTo>
                <a:lnTo>
                  <a:pt x="678968" y="1118869"/>
                </a:lnTo>
                <a:lnTo>
                  <a:pt x="699283" y="1118869"/>
                </a:lnTo>
                <a:lnTo>
                  <a:pt x="692936" y="1112519"/>
                </a:lnTo>
                <a:close/>
              </a:path>
              <a:path w="2093595" h="2513329">
                <a:moveTo>
                  <a:pt x="699283" y="1118870"/>
                </a:moveTo>
                <a:lnTo>
                  <a:pt x="678968" y="1118870"/>
                </a:lnTo>
                <a:lnTo>
                  <a:pt x="682776" y="1122679"/>
                </a:lnTo>
                <a:lnTo>
                  <a:pt x="703092" y="1122679"/>
                </a:lnTo>
                <a:lnTo>
                  <a:pt x="699283" y="1118870"/>
                </a:lnTo>
                <a:close/>
              </a:path>
              <a:path w="2093595" h="2513329">
                <a:moveTo>
                  <a:pt x="703092" y="1122680"/>
                </a:moveTo>
                <a:lnTo>
                  <a:pt x="682776" y="1122680"/>
                </a:lnTo>
                <a:lnTo>
                  <a:pt x="695471" y="1135379"/>
                </a:lnTo>
                <a:lnTo>
                  <a:pt x="715786" y="1135379"/>
                </a:lnTo>
                <a:lnTo>
                  <a:pt x="703092" y="1122680"/>
                </a:lnTo>
                <a:close/>
              </a:path>
              <a:path w="2093595" h="2513329">
                <a:moveTo>
                  <a:pt x="715786" y="1135380"/>
                </a:moveTo>
                <a:lnTo>
                  <a:pt x="695471" y="1135380"/>
                </a:lnTo>
                <a:lnTo>
                  <a:pt x="698009" y="1137919"/>
                </a:lnTo>
                <a:lnTo>
                  <a:pt x="718325" y="1137919"/>
                </a:lnTo>
                <a:lnTo>
                  <a:pt x="715786" y="1135380"/>
                </a:lnTo>
                <a:close/>
              </a:path>
              <a:path w="2093595" h="2513329">
                <a:moveTo>
                  <a:pt x="718325" y="1137920"/>
                </a:moveTo>
                <a:lnTo>
                  <a:pt x="698009" y="1137920"/>
                </a:lnTo>
                <a:lnTo>
                  <a:pt x="714512" y="1154429"/>
                </a:lnTo>
                <a:lnTo>
                  <a:pt x="734828" y="1154429"/>
                </a:lnTo>
                <a:lnTo>
                  <a:pt x="718325" y="1137920"/>
                </a:lnTo>
                <a:close/>
              </a:path>
              <a:path w="2093595" h="2513329">
                <a:moveTo>
                  <a:pt x="734828" y="1154430"/>
                </a:moveTo>
                <a:lnTo>
                  <a:pt x="714512" y="1154430"/>
                </a:lnTo>
                <a:lnTo>
                  <a:pt x="720860" y="1160779"/>
                </a:lnTo>
                <a:lnTo>
                  <a:pt x="741175" y="1160779"/>
                </a:lnTo>
                <a:lnTo>
                  <a:pt x="734828" y="1154430"/>
                </a:lnTo>
                <a:close/>
              </a:path>
              <a:path w="2093595" h="2513329">
                <a:moveTo>
                  <a:pt x="741175" y="1160780"/>
                </a:moveTo>
                <a:lnTo>
                  <a:pt x="720860" y="1160780"/>
                </a:lnTo>
                <a:lnTo>
                  <a:pt x="723399" y="1163319"/>
                </a:lnTo>
                <a:lnTo>
                  <a:pt x="743714" y="1163319"/>
                </a:lnTo>
                <a:lnTo>
                  <a:pt x="741175" y="1160780"/>
                </a:lnTo>
                <a:close/>
              </a:path>
              <a:path w="2093595" h="2513329">
                <a:moveTo>
                  <a:pt x="743714" y="1163319"/>
                </a:moveTo>
                <a:lnTo>
                  <a:pt x="723399" y="1163319"/>
                </a:lnTo>
                <a:lnTo>
                  <a:pt x="727207" y="1167129"/>
                </a:lnTo>
                <a:lnTo>
                  <a:pt x="747522" y="1167129"/>
                </a:lnTo>
                <a:lnTo>
                  <a:pt x="743714" y="1163319"/>
                </a:lnTo>
                <a:close/>
              </a:path>
              <a:path w="2093595" h="2513329">
                <a:moveTo>
                  <a:pt x="747522" y="1167130"/>
                </a:moveTo>
                <a:lnTo>
                  <a:pt x="727207" y="1167130"/>
                </a:lnTo>
                <a:lnTo>
                  <a:pt x="729746" y="1169669"/>
                </a:lnTo>
                <a:lnTo>
                  <a:pt x="750061" y="1169669"/>
                </a:lnTo>
                <a:lnTo>
                  <a:pt x="747522" y="1167130"/>
                </a:lnTo>
                <a:close/>
              </a:path>
              <a:path w="2093595" h="2513329">
                <a:moveTo>
                  <a:pt x="750061" y="1169670"/>
                </a:moveTo>
                <a:lnTo>
                  <a:pt x="729746" y="1169670"/>
                </a:lnTo>
                <a:lnTo>
                  <a:pt x="736093" y="1176019"/>
                </a:lnTo>
                <a:lnTo>
                  <a:pt x="756409" y="1176019"/>
                </a:lnTo>
                <a:lnTo>
                  <a:pt x="750061" y="1169670"/>
                </a:lnTo>
                <a:close/>
              </a:path>
              <a:path w="2093595" h="2513329">
                <a:moveTo>
                  <a:pt x="756409" y="1176020"/>
                </a:moveTo>
                <a:lnTo>
                  <a:pt x="736093" y="1176020"/>
                </a:lnTo>
                <a:lnTo>
                  <a:pt x="748788" y="1188719"/>
                </a:lnTo>
                <a:lnTo>
                  <a:pt x="769103" y="1188719"/>
                </a:lnTo>
                <a:lnTo>
                  <a:pt x="756409" y="1176020"/>
                </a:lnTo>
                <a:close/>
              </a:path>
              <a:path w="2093595" h="2513329">
                <a:moveTo>
                  <a:pt x="769103" y="1188720"/>
                </a:moveTo>
                <a:lnTo>
                  <a:pt x="748788" y="1188720"/>
                </a:lnTo>
                <a:lnTo>
                  <a:pt x="758943" y="1198879"/>
                </a:lnTo>
                <a:lnTo>
                  <a:pt x="779259" y="1198879"/>
                </a:lnTo>
                <a:lnTo>
                  <a:pt x="769103" y="1188720"/>
                </a:lnTo>
                <a:close/>
              </a:path>
              <a:path w="2093595" h="2513329">
                <a:moveTo>
                  <a:pt x="779259" y="1198880"/>
                </a:moveTo>
                <a:lnTo>
                  <a:pt x="758943" y="1198880"/>
                </a:lnTo>
                <a:lnTo>
                  <a:pt x="790680" y="1230629"/>
                </a:lnTo>
                <a:lnTo>
                  <a:pt x="810995" y="1230629"/>
                </a:lnTo>
                <a:lnTo>
                  <a:pt x="779259" y="1198880"/>
                </a:lnTo>
                <a:close/>
              </a:path>
              <a:path w="2093595" h="2513329">
                <a:moveTo>
                  <a:pt x="810995" y="1230629"/>
                </a:moveTo>
                <a:lnTo>
                  <a:pt x="790680" y="1230629"/>
                </a:lnTo>
                <a:lnTo>
                  <a:pt x="797027" y="1236979"/>
                </a:lnTo>
                <a:lnTo>
                  <a:pt x="817342" y="1236979"/>
                </a:lnTo>
                <a:lnTo>
                  <a:pt x="810995" y="1230629"/>
                </a:lnTo>
                <a:close/>
              </a:path>
              <a:path w="2093595" h="2513329">
                <a:moveTo>
                  <a:pt x="817342" y="1236979"/>
                </a:moveTo>
                <a:lnTo>
                  <a:pt x="797027" y="1236979"/>
                </a:lnTo>
                <a:lnTo>
                  <a:pt x="812260" y="1252219"/>
                </a:lnTo>
                <a:lnTo>
                  <a:pt x="832576" y="1252219"/>
                </a:lnTo>
                <a:lnTo>
                  <a:pt x="817342" y="1236979"/>
                </a:lnTo>
                <a:close/>
              </a:path>
              <a:path w="2093595" h="2513329">
                <a:moveTo>
                  <a:pt x="832576" y="1252219"/>
                </a:moveTo>
                <a:lnTo>
                  <a:pt x="812260" y="1252219"/>
                </a:lnTo>
                <a:lnTo>
                  <a:pt x="828763" y="1268729"/>
                </a:lnTo>
                <a:lnTo>
                  <a:pt x="849079" y="1268729"/>
                </a:lnTo>
                <a:lnTo>
                  <a:pt x="832576" y="1252219"/>
                </a:lnTo>
                <a:close/>
              </a:path>
              <a:path w="2093595" h="2513329">
                <a:moveTo>
                  <a:pt x="849079" y="1268729"/>
                </a:moveTo>
                <a:lnTo>
                  <a:pt x="828763" y="1268729"/>
                </a:lnTo>
                <a:lnTo>
                  <a:pt x="831302" y="1271269"/>
                </a:lnTo>
                <a:lnTo>
                  <a:pt x="851618" y="1271269"/>
                </a:lnTo>
                <a:lnTo>
                  <a:pt x="849079" y="1268729"/>
                </a:lnTo>
                <a:close/>
              </a:path>
              <a:path w="2093595" h="2513329">
                <a:moveTo>
                  <a:pt x="851618" y="1271269"/>
                </a:moveTo>
                <a:lnTo>
                  <a:pt x="831302" y="1271269"/>
                </a:lnTo>
                <a:lnTo>
                  <a:pt x="843997" y="1283969"/>
                </a:lnTo>
                <a:lnTo>
                  <a:pt x="864312" y="1283969"/>
                </a:lnTo>
                <a:lnTo>
                  <a:pt x="851618" y="1271269"/>
                </a:lnTo>
                <a:close/>
              </a:path>
              <a:path w="2093595" h="2513329">
                <a:moveTo>
                  <a:pt x="864312" y="1283970"/>
                </a:moveTo>
                <a:lnTo>
                  <a:pt x="843997" y="1283970"/>
                </a:lnTo>
                <a:lnTo>
                  <a:pt x="860499" y="1300479"/>
                </a:lnTo>
                <a:lnTo>
                  <a:pt x="880815" y="1300479"/>
                </a:lnTo>
                <a:lnTo>
                  <a:pt x="864312" y="1283970"/>
                </a:lnTo>
                <a:close/>
              </a:path>
              <a:path w="2093595" h="2513329">
                <a:moveTo>
                  <a:pt x="880815" y="1300479"/>
                </a:moveTo>
                <a:lnTo>
                  <a:pt x="860499" y="1300479"/>
                </a:lnTo>
                <a:lnTo>
                  <a:pt x="873194" y="1313179"/>
                </a:lnTo>
                <a:lnTo>
                  <a:pt x="893510" y="1313179"/>
                </a:lnTo>
                <a:lnTo>
                  <a:pt x="880815" y="1300479"/>
                </a:lnTo>
                <a:close/>
              </a:path>
              <a:path w="2093595" h="2513329">
                <a:moveTo>
                  <a:pt x="893510" y="1313179"/>
                </a:moveTo>
                <a:lnTo>
                  <a:pt x="873194" y="1313179"/>
                </a:lnTo>
                <a:lnTo>
                  <a:pt x="885888" y="1325879"/>
                </a:lnTo>
                <a:lnTo>
                  <a:pt x="906204" y="1325879"/>
                </a:lnTo>
                <a:lnTo>
                  <a:pt x="893510" y="1313179"/>
                </a:lnTo>
                <a:close/>
              </a:path>
              <a:path w="2093595" h="2513329">
                <a:moveTo>
                  <a:pt x="906204" y="1325879"/>
                </a:moveTo>
                <a:lnTo>
                  <a:pt x="885888" y="1325879"/>
                </a:lnTo>
                <a:lnTo>
                  <a:pt x="888427" y="1328419"/>
                </a:lnTo>
                <a:lnTo>
                  <a:pt x="908743" y="1328419"/>
                </a:lnTo>
                <a:lnTo>
                  <a:pt x="906204" y="1325879"/>
                </a:lnTo>
                <a:close/>
              </a:path>
              <a:path w="2093595" h="2513329">
                <a:moveTo>
                  <a:pt x="908743" y="1328420"/>
                </a:moveTo>
                <a:lnTo>
                  <a:pt x="888427" y="1328420"/>
                </a:lnTo>
                <a:lnTo>
                  <a:pt x="917625" y="1357629"/>
                </a:lnTo>
                <a:lnTo>
                  <a:pt x="937940" y="1357629"/>
                </a:lnTo>
                <a:lnTo>
                  <a:pt x="908743" y="1328420"/>
                </a:lnTo>
                <a:close/>
              </a:path>
              <a:path w="2093595" h="2513329">
                <a:moveTo>
                  <a:pt x="937940" y="1357630"/>
                </a:moveTo>
                <a:lnTo>
                  <a:pt x="917625" y="1357630"/>
                </a:lnTo>
                <a:lnTo>
                  <a:pt x="939206" y="1379219"/>
                </a:lnTo>
                <a:lnTo>
                  <a:pt x="959521" y="1379219"/>
                </a:lnTo>
                <a:lnTo>
                  <a:pt x="937940" y="1357630"/>
                </a:lnTo>
                <a:close/>
              </a:path>
              <a:path w="2093595" h="2513329">
                <a:moveTo>
                  <a:pt x="959521" y="1379219"/>
                </a:moveTo>
                <a:lnTo>
                  <a:pt x="939206" y="1379219"/>
                </a:lnTo>
                <a:lnTo>
                  <a:pt x="949361" y="1389379"/>
                </a:lnTo>
                <a:lnTo>
                  <a:pt x="969677" y="1389379"/>
                </a:lnTo>
                <a:lnTo>
                  <a:pt x="959521" y="1379219"/>
                </a:lnTo>
                <a:close/>
              </a:path>
              <a:path w="2093595" h="2513329">
                <a:moveTo>
                  <a:pt x="969677" y="1389379"/>
                </a:moveTo>
                <a:lnTo>
                  <a:pt x="949361" y="1389379"/>
                </a:lnTo>
                <a:lnTo>
                  <a:pt x="968403" y="1408429"/>
                </a:lnTo>
                <a:lnTo>
                  <a:pt x="988719" y="1408429"/>
                </a:lnTo>
                <a:lnTo>
                  <a:pt x="969677" y="1389379"/>
                </a:lnTo>
                <a:close/>
              </a:path>
              <a:path w="2093595" h="2513329">
                <a:moveTo>
                  <a:pt x="988719" y="1408430"/>
                </a:moveTo>
                <a:lnTo>
                  <a:pt x="968403" y="1408430"/>
                </a:lnTo>
                <a:lnTo>
                  <a:pt x="970942" y="1410969"/>
                </a:lnTo>
                <a:lnTo>
                  <a:pt x="991257" y="1410969"/>
                </a:lnTo>
                <a:lnTo>
                  <a:pt x="988719" y="1408430"/>
                </a:lnTo>
                <a:close/>
              </a:path>
              <a:path w="2093595" h="2513329">
                <a:moveTo>
                  <a:pt x="991257" y="1410970"/>
                </a:moveTo>
                <a:lnTo>
                  <a:pt x="970942" y="1410970"/>
                </a:lnTo>
                <a:lnTo>
                  <a:pt x="974750" y="1414779"/>
                </a:lnTo>
                <a:lnTo>
                  <a:pt x="995066" y="1414779"/>
                </a:lnTo>
                <a:lnTo>
                  <a:pt x="991257" y="1410970"/>
                </a:lnTo>
                <a:close/>
              </a:path>
              <a:path w="2093595" h="2513329">
                <a:moveTo>
                  <a:pt x="995066" y="1414779"/>
                </a:moveTo>
                <a:lnTo>
                  <a:pt x="974750" y="1414779"/>
                </a:lnTo>
                <a:lnTo>
                  <a:pt x="987445" y="1427479"/>
                </a:lnTo>
                <a:lnTo>
                  <a:pt x="1007760" y="1427479"/>
                </a:lnTo>
                <a:lnTo>
                  <a:pt x="995066" y="1414779"/>
                </a:lnTo>
                <a:close/>
              </a:path>
              <a:path w="2093595" h="2513329">
                <a:moveTo>
                  <a:pt x="1007760" y="1427479"/>
                </a:moveTo>
                <a:lnTo>
                  <a:pt x="987445" y="1427479"/>
                </a:lnTo>
                <a:lnTo>
                  <a:pt x="1000139" y="1440179"/>
                </a:lnTo>
                <a:lnTo>
                  <a:pt x="1020455" y="1440179"/>
                </a:lnTo>
                <a:lnTo>
                  <a:pt x="1007760" y="1427479"/>
                </a:lnTo>
                <a:close/>
              </a:path>
              <a:path w="2093595" h="2513329">
                <a:moveTo>
                  <a:pt x="1020455" y="1440180"/>
                </a:moveTo>
                <a:lnTo>
                  <a:pt x="1000139" y="1440180"/>
                </a:lnTo>
                <a:lnTo>
                  <a:pt x="1002678" y="1442719"/>
                </a:lnTo>
                <a:lnTo>
                  <a:pt x="1022994" y="1442719"/>
                </a:lnTo>
                <a:lnTo>
                  <a:pt x="1020455" y="1440180"/>
                </a:lnTo>
                <a:close/>
              </a:path>
              <a:path w="2093595" h="2513329">
                <a:moveTo>
                  <a:pt x="1022994" y="1442720"/>
                </a:moveTo>
                <a:lnTo>
                  <a:pt x="1002678" y="1442720"/>
                </a:lnTo>
                <a:lnTo>
                  <a:pt x="1006487" y="1446529"/>
                </a:lnTo>
                <a:lnTo>
                  <a:pt x="1026802" y="1446529"/>
                </a:lnTo>
                <a:lnTo>
                  <a:pt x="1022994" y="1442720"/>
                </a:lnTo>
                <a:close/>
              </a:path>
              <a:path w="2093595" h="2513329">
                <a:moveTo>
                  <a:pt x="1026802" y="1446530"/>
                </a:moveTo>
                <a:lnTo>
                  <a:pt x="1006487" y="1446530"/>
                </a:lnTo>
                <a:lnTo>
                  <a:pt x="1047109" y="1487169"/>
                </a:lnTo>
                <a:lnTo>
                  <a:pt x="1067425" y="1487169"/>
                </a:lnTo>
                <a:lnTo>
                  <a:pt x="1026802" y="1446530"/>
                </a:lnTo>
                <a:close/>
              </a:path>
              <a:path w="2093595" h="2513329">
                <a:moveTo>
                  <a:pt x="1067425" y="1487169"/>
                </a:moveTo>
                <a:lnTo>
                  <a:pt x="1047109" y="1487169"/>
                </a:lnTo>
                <a:lnTo>
                  <a:pt x="1063612" y="1503679"/>
                </a:lnTo>
                <a:lnTo>
                  <a:pt x="1083928" y="1503679"/>
                </a:lnTo>
                <a:lnTo>
                  <a:pt x="1067425" y="1487169"/>
                </a:lnTo>
                <a:close/>
              </a:path>
              <a:path w="2093595" h="2513329">
                <a:moveTo>
                  <a:pt x="1083928" y="1503680"/>
                </a:moveTo>
                <a:lnTo>
                  <a:pt x="1063612" y="1503680"/>
                </a:lnTo>
                <a:lnTo>
                  <a:pt x="1066151" y="1506219"/>
                </a:lnTo>
                <a:lnTo>
                  <a:pt x="1086466" y="1506219"/>
                </a:lnTo>
                <a:lnTo>
                  <a:pt x="1083928" y="1503680"/>
                </a:lnTo>
                <a:close/>
              </a:path>
              <a:path w="2093595" h="2513329">
                <a:moveTo>
                  <a:pt x="1086466" y="1506220"/>
                </a:moveTo>
                <a:lnTo>
                  <a:pt x="1066151" y="1506220"/>
                </a:lnTo>
                <a:lnTo>
                  <a:pt x="1069959" y="1510029"/>
                </a:lnTo>
                <a:lnTo>
                  <a:pt x="1090275" y="1510029"/>
                </a:lnTo>
                <a:lnTo>
                  <a:pt x="1086466" y="1506220"/>
                </a:lnTo>
                <a:close/>
              </a:path>
              <a:path w="2093595" h="2513329">
                <a:moveTo>
                  <a:pt x="1090275" y="1510029"/>
                </a:moveTo>
                <a:lnTo>
                  <a:pt x="1069959" y="1510029"/>
                </a:lnTo>
                <a:lnTo>
                  <a:pt x="1078845" y="1518919"/>
                </a:lnTo>
                <a:lnTo>
                  <a:pt x="1099161" y="1518919"/>
                </a:lnTo>
                <a:lnTo>
                  <a:pt x="1090275" y="1510029"/>
                </a:lnTo>
                <a:close/>
              </a:path>
              <a:path w="2093595" h="2513329">
                <a:moveTo>
                  <a:pt x="1099161" y="1518920"/>
                </a:moveTo>
                <a:lnTo>
                  <a:pt x="1078845" y="1518920"/>
                </a:lnTo>
                <a:lnTo>
                  <a:pt x="1082654" y="1522729"/>
                </a:lnTo>
                <a:lnTo>
                  <a:pt x="1102969" y="1522729"/>
                </a:lnTo>
                <a:lnTo>
                  <a:pt x="1099161" y="1518920"/>
                </a:lnTo>
                <a:close/>
              </a:path>
              <a:path w="2093595" h="2513329">
                <a:moveTo>
                  <a:pt x="1102969" y="1522729"/>
                </a:moveTo>
                <a:lnTo>
                  <a:pt x="1082654" y="1522729"/>
                </a:lnTo>
                <a:lnTo>
                  <a:pt x="1095348" y="1535429"/>
                </a:lnTo>
                <a:lnTo>
                  <a:pt x="1115664" y="1535429"/>
                </a:lnTo>
                <a:lnTo>
                  <a:pt x="1102969" y="1522729"/>
                </a:lnTo>
                <a:close/>
              </a:path>
              <a:path w="2093595" h="2513329">
                <a:moveTo>
                  <a:pt x="1115664" y="1535430"/>
                </a:moveTo>
                <a:lnTo>
                  <a:pt x="1095348" y="1535430"/>
                </a:lnTo>
                <a:lnTo>
                  <a:pt x="1114390" y="1554479"/>
                </a:lnTo>
                <a:lnTo>
                  <a:pt x="1134706" y="1554479"/>
                </a:lnTo>
                <a:lnTo>
                  <a:pt x="1115664" y="1535430"/>
                </a:lnTo>
                <a:close/>
              </a:path>
              <a:path w="2093595" h="2513329">
                <a:moveTo>
                  <a:pt x="1134706" y="1554479"/>
                </a:moveTo>
                <a:lnTo>
                  <a:pt x="1114390" y="1554479"/>
                </a:lnTo>
                <a:lnTo>
                  <a:pt x="1127085" y="1567179"/>
                </a:lnTo>
                <a:lnTo>
                  <a:pt x="1147400" y="1567179"/>
                </a:lnTo>
                <a:lnTo>
                  <a:pt x="1134706" y="1554479"/>
                </a:lnTo>
                <a:close/>
              </a:path>
              <a:path w="2093595" h="2513329">
                <a:moveTo>
                  <a:pt x="1147400" y="1567180"/>
                </a:moveTo>
                <a:lnTo>
                  <a:pt x="1127085" y="1567180"/>
                </a:lnTo>
                <a:lnTo>
                  <a:pt x="1133432" y="1573529"/>
                </a:lnTo>
                <a:lnTo>
                  <a:pt x="1153747" y="1573529"/>
                </a:lnTo>
                <a:lnTo>
                  <a:pt x="1147400" y="1567180"/>
                </a:lnTo>
                <a:close/>
              </a:path>
              <a:path w="2093595" h="2513329">
                <a:moveTo>
                  <a:pt x="1153747" y="1573530"/>
                </a:moveTo>
                <a:lnTo>
                  <a:pt x="1133432" y="1573530"/>
                </a:lnTo>
                <a:lnTo>
                  <a:pt x="1158821" y="1598929"/>
                </a:lnTo>
                <a:lnTo>
                  <a:pt x="1179137" y="1598929"/>
                </a:lnTo>
                <a:lnTo>
                  <a:pt x="1153747" y="1573530"/>
                </a:lnTo>
                <a:close/>
              </a:path>
              <a:path w="2093595" h="2513329">
                <a:moveTo>
                  <a:pt x="1179137" y="1598929"/>
                </a:moveTo>
                <a:lnTo>
                  <a:pt x="1158821" y="1598929"/>
                </a:lnTo>
                <a:lnTo>
                  <a:pt x="1161360" y="1601469"/>
                </a:lnTo>
                <a:lnTo>
                  <a:pt x="1181675" y="1601469"/>
                </a:lnTo>
                <a:lnTo>
                  <a:pt x="1179137" y="1598929"/>
                </a:lnTo>
                <a:close/>
              </a:path>
              <a:path w="2093595" h="2513329">
                <a:moveTo>
                  <a:pt x="1181675" y="1601470"/>
                </a:moveTo>
                <a:lnTo>
                  <a:pt x="1161360" y="1601470"/>
                </a:lnTo>
                <a:lnTo>
                  <a:pt x="1165168" y="1605279"/>
                </a:lnTo>
                <a:lnTo>
                  <a:pt x="1185484" y="1605279"/>
                </a:lnTo>
                <a:lnTo>
                  <a:pt x="1181675" y="1601470"/>
                </a:lnTo>
                <a:close/>
              </a:path>
              <a:path w="2093595" h="2513329">
                <a:moveTo>
                  <a:pt x="1185484" y="1605279"/>
                </a:moveTo>
                <a:lnTo>
                  <a:pt x="1165168" y="1605279"/>
                </a:lnTo>
                <a:lnTo>
                  <a:pt x="1190557" y="1630679"/>
                </a:lnTo>
                <a:lnTo>
                  <a:pt x="1210873" y="1630679"/>
                </a:lnTo>
                <a:lnTo>
                  <a:pt x="1185484" y="1605279"/>
                </a:lnTo>
                <a:close/>
              </a:path>
              <a:path w="2093595" h="2513329">
                <a:moveTo>
                  <a:pt x="1210873" y="1630679"/>
                </a:moveTo>
                <a:lnTo>
                  <a:pt x="1190557" y="1630679"/>
                </a:lnTo>
                <a:lnTo>
                  <a:pt x="1193096" y="1633219"/>
                </a:lnTo>
                <a:lnTo>
                  <a:pt x="1213412" y="1633219"/>
                </a:lnTo>
                <a:lnTo>
                  <a:pt x="1210873" y="1630679"/>
                </a:lnTo>
                <a:close/>
              </a:path>
              <a:path w="2093595" h="2513329">
                <a:moveTo>
                  <a:pt x="1213412" y="1633220"/>
                </a:moveTo>
                <a:lnTo>
                  <a:pt x="1193096" y="1633220"/>
                </a:lnTo>
                <a:lnTo>
                  <a:pt x="1212138" y="1652269"/>
                </a:lnTo>
                <a:lnTo>
                  <a:pt x="1232454" y="1652269"/>
                </a:lnTo>
                <a:lnTo>
                  <a:pt x="1213412" y="1633220"/>
                </a:lnTo>
                <a:close/>
              </a:path>
              <a:path w="2093595" h="2513329">
                <a:moveTo>
                  <a:pt x="1232454" y="1652270"/>
                </a:moveTo>
                <a:lnTo>
                  <a:pt x="1212138" y="1652270"/>
                </a:lnTo>
                <a:lnTo>
                  <a:pt x="1215946" y="1656079"/>
                </a:lnTo>
                <a:lnTo>
                  <a:pt x="1236262" y="1656079"/>
                </a:lnTo>
                <a:lnTo>
                  <a:pt x="1232454" y="1652270"/>
                </a:lnTo>
                <a:close/>
              </a:path>
              <a:path w="2093595" h="2513329">
                <a:moveTo>
                  <a:pt x="1236262" y="1656079"/>
                </a:moveTo>
                <a:lnTo>
                  <a:pt x="1215946" y="1656079"/>
                </a:lnTo>
                <a:lnTo>
                  <a:pt x="1231180" y="1671319"/>
                </a:lnTo>
                <a:lnTo>
                  <a:pt x="1251495" y="1671319"/>
                </a:lnTo>
                <a:lnTo>
                  <a:pt x="1236262" y="1656079"/>
                </a:lnTo>
                <a:close/>
              </a:path>
              <a:path w="2093595" h="2513329">
                <a:moveTo>
                  <a:pt x="1251495" y="1671320"/>
                </a:moveTo>
                <a:lnTo>
                  <a:pt x="1231180" y="1671320"/>
                </a:lnTo>
                <a:lnTo>
                  <a:pt x="1243874" y="1684019"/>
                </a:lnTo>
                <a:lnTo>
                  <a:pt x="1264190" y="1684019"/>
                </a:lnTo>
                <a:lnTo>
                  <a:pt x="1251495" y="1671320"/>
                </a:lnTo>
                <a:close/>
              </a:path>
              <a:path w="2093595" h="2513329">
                <a:moveTo>
                  <a:pt x="1264190" y="1684020"/>
                </a:moveTo>
                <a:lnTo>
                  <a:pt x="1243874" y="1684020"/>
                </a:lnTo>
                <a:lnTo>
                  <a:pt x="1247683" y="1687829"/>
                </a:lnTo>
                <a:lnTo>
                  <a:pt x="1267998" y="1687829"/>
                </a:lnTo>
                <a:lnTo>
                  <a:pt x="1264190" y="1684020"/>
                </a:lnTo>
                <a:close/>
              </a:path>
              <a:path w="2093595" h="2513329">
                <a:moveTo>
                  <a:pt x="1267998" y="1687829"/>
                </a:moveTo>
                <a:lnTo>
                  <a:pt x="1247683" y="1687829"/>
                </a:lnTo>
                <a:lnTo>
                  <a:pt x="1250222" y="1690369"/>
                </a:lnTo>
                <a:lnTo>
                  <a:pt x="1270537" y="1690369"/>
                </a:lnTo>
                <a:lnTo>
                  <a:pt x="1267998" y="1687829"/>
                </a:lnTo>
                <a:close/>
              </a:path>
              <a:path w="2093595" h="2513329">
                <a:moveTo>
                  <a:pt x="1270537" y="1690369"/>
                </a:moveTo>
                <a:lnTo>
                  <a:pt x="1250222" y="1690369"/>
                </a:lnTo>
                <a:lnTo>
                  <a:pt x="1262916" y="1703069"/>
                </a:lnTo>
                <a:lnTo>
                  <a:pt x="1283232" y="1703069"/>
                </a:lnTo>
                <a:lnTo>
                  <a:pt x="1270537" y="1690369"/>
                </a:lnTo>
                <a:close/>
              </a:path>
              <a:path w="2093595" h="2513329">
                <a:moveTo>
                  <a:pt x="1893839" y="2313940"/>
                </a:moveTo>
                <a:lnTo>
                  <a:pt x="1873523" y="2313940"/>
                </a:lnTo>
                <a:lnTo>
                  <a:pt x="1915415" y="2355849"/>
                </a:lnTo>
                <a:lnTo>
                  <a:pt x="1935731" y="2355849"/>
                </a:lnTo>
                <a:lnTo>
                  <a:pt x="1893839" y="2313940"/>
                </a:lnTo>
                <a:close/>
              </a:path>
              <a:path w="2093595" h="2513329">
                <a:moveTo>
                  <a:pt x="1891300" y="2311399"/>
                </a:moveTo>
                <a:lnTo>
                  <a:pt x="1870984" y="2311399"/>
                </a:lnTo>
                <a:lnTo>
                  <a:pt x="1872254" y="2312670"/>
                </a:lnTo>
                <a:lnTo>
                  <a:pt x="1892569" y="2312670"/>
                </a:lnTo>
                <a:lnTo>
                  <a:pt x="1891300" y="2311399"/>
                </a:lnTo>
                <a:close/>
              </a:path>
              <a:path w="2093595" h="2513329">
                <a:moveTo>
                  <a:pt x="1887491" y="2307589"/>
                </a:moveTo>
                <a:lnTo>
                  <a:pt x="1867176" y="2307589"/>
                </a:lnTo>
                <a:lnTo>
                  <a:pt x="1869715" y="2310129"/>
                </a:lnTo>
                <a:lnTo>
                  <a:pt x="1890030" y="2310129"/>
                </a:lnTo>
                <a:lnTo>
                  <a:pt x="1887491" y="2307589"/>
                </a:lnTo>
                <a:close/>
              </a:path>
              <a:path w="2093595" h="2513329">
                <a:moveTo>
                  <a:pt x="1884952" y="2305049"/>
                </a:moveTo>
                <a:lnTo>
                  <a:pt x="1864637" y="2305049"/>
                </a:lnTo>
                <a:lnTo>
                  <a:pt x="1865906" y="2306319"/>
                </a:lnTo>
                <a:lnTo>
                  <a:pt x="1886222" y="2306319"/>
                </a:lnTo>
                <a:lnTo>
                  <a:pt x="1884952" y="2305049"/>
                </a:lnTo>
                <a:close/>
              </a:path>
              <a:path w="2093595" h="2513329">
                <a:moveTo>
                  <a:pt x="1881144" y="2301239"/>
                </a:moveTo>
                <a:lnTo>
                  <a:pt x="1860828" y="2301239"/>
                </a:lnTo>
                <a:lnTo>
                  <a:pt x="1863367" y="2303779"/>
                </a:lnTo>
                <a:lnTo>
                  <a:pt x="1883683" y="2303779"/>
                </a:lnTo>
                <a:lnTo>
                  <a:pt x="1881144" y="2301239"/>
                </a:lnTo>
                <a:close/>
              </a:path>
              <a:path w="2093595" h="2513329">
                <a:moveTo>
                  <a:pt x="1878605" y="2298699"/>
                </a:moveTo>
                <a:lnTo>
                  <a:pt x="1858290" y="2298699"/>
                </a:lnTo>
                <a:lnTo>
                  <a:pt x="1859559" y="2299970"/>
                </a:lnTo>
                <a:lnTo>
                  <a:pt x="1879875" y="2299970"/>
                </a:lnTo>
                <a:lnTo>
                  <a:pt x="1878605" y="2298699"/>
                </a:lnTo>
                <a:close/>
              </a:path>
              <a:path w="2093595" h="2513329">
                <a:moveTo>
                  <a:pt x="1874797" y="2294890"/>
                </a:moveTo>
                <a:lnTo>
                  <a:pt x="1854481" y="2294890"/>
                </a:lnTo>
                <a:lnTo>
                  <a:pt x="1857020" y="2297429"/>
                </a:lnTo>
                <a:lnTo>
                  <a:pt x="1877336" y="2297429"/>
                </a:lnTo>
                <a:lnTo>
                  <a:pt x="1874797" y="2294890"/>
                </a:lnTo>
                <a:close/>
              </a:path>
              <a:path w="2093595" h="2513329">
                <a:moveTo>
                  <a:pt x="1872258" y="2292349"/>
                </a:moveTo>
                <a:lnTo>
                  <a:pt x="1851942" y="2292349"/>
                </a:lnTo>
                <a:lnTo>
                  <a:pt x="1853212" y="2293620"/>
                </a:lnTo>
                <a:lnTo>
                  <a:pt x="1873527" y="2293620"/>
                </a:lnTo>
                <a:lnTo>
                  <a:pt x="1872258" y="2292349"/>
                </a:lnTo>
                <a:close/>
              </a:path>
              <a:path w="2093595" h="2513329">
                <a:moveTo>
                  <a:pt x="1868450" y="2288539"/>
                </a:moveTo>
                <a:lnTo>
                  <a:pt x="1848134" y="2288539"/>
                </a:lnTo>
                <a:lnTo>
                  <a:pt x="1850673" y="2291079"/>
                </a:lnTo>
                <a:lnTo>
                  <a:pt x="1870988" y="2291079"/>
                </a:lnTo>
                <a:lnTo>
                  <a:pt x="1868450" y="2288539"/>
                </a:lnTo>
                <a:close/>
              </a:path>
              <a:path w="2093595" h="2513329">
                <a:moveTo>
                  <a:pt x="1865911" y="2285999"/>
                </a:moveTo>
                <a:lnTo>
                  <a:pt x="1845595" y="2285999"/>
                </a:lnTo>
                <a:lnTo>
                  <a:pt x="1846864" y="2287269"/>
                </a:lnTo>
                <a:lnTo>
                  <a:pt x="1867180" y="2287269"/>
                </a:lnTo>
                <a:lnTo>
                  <a:pt x="1865911" y="2285999"/>
                </a:lnTo>
                <a:close/>
              </a:path>
              <a:path w="2093595" h="2513329">
                <a:moveTo>
                  <a:pt x="1862102" y="2282189"/>
                </a:moveTo>
                <a:lnTo>
                  <a:pt x="1841787" y="2282189"/>
                </a:lnTo>
                <a:lnTo>
                  <a:pt x="1844326" y="2284729"/>
                </a:lnTo>
                <a:lnTo>
                  <a:pt x="1864641" y="2284729"/>
                </a:lnTo>
                <a:lnTo>
                  <a:pt x="1862102" y="2282189"/>
                </a:lnTo>
                <a:close/>
              </a:path>
              <a:path w="2093595" h="2513329">
                <a:moveTo>
                  <a:pt x="1859563" y="2279649"/>
                </a:moveTo>
                <a:lnTo>
                  <a:pt x="1839248" y="2279649"/>
                </a:lnTo>
                <a:lnTo>
                  <a:pt x="1840517" y="2280919"/>
                </a:lnTo>
                <a:lnTo>
                  <a:pt x="1860833" y="2280919"/>
                </a:lnTo>
                <a:lnTo>
                  <a:pt x="1859563" y="2279649"/>
                </a:lnTo>
                <a:close/>
              </a:path>
              <a:path w="2093595" h="2513329">
                <a:moveTo>
                  <a:pt x="1855755" y="2275839"/>
                </a:moveTo>
                <a:lnTo>
                  <a:pt x="1835439" y="2275839"/>
                </a:lnTo>
                <a:lnTo>
                  <a:pt x="1837978" y="2278379"/>
                </a:lnTo>
                <a:lnTo>
                  <a:pt x="1858294" y="2278379"/>
                </a:lnTo>
                <a:lnTo>
                  <a:pt x="1855755" y="2275839"/>
                </a:lnTo>
                <a:close/>
              </a:path>
              <a:path w="2093595" h="2513329">
                <a:moveTo>
                  <a:pt x="1853216" y="2273299"/>
                </a:moveTo>
                <a:lnTo>
                  <a:pt x="1832900" y="2273299"/>
                </a:lnTo>
                <a:lnTo>
                  <a:pt x="1834170" y="2274569"/>
                </a:lnTo>
                <a:lnTo>
                  <a:pt x="1854486" y="2274569"/>
                </a:lnTo>
                <a:lnTo>
                  <a:pt x="1853216" y="2273299"/>
                </a:lnTo>
                <a:close/>
              </a:path>
              <a:path w="2093595" h="2513329">
                <a:moveTo>
                  <a:pt x="1849408" y="2269489"/>
                </a:moveTo>
                <a:lnTo>
                  <a:pt x="1829092" y="2269489"/>
                </a:lnTo>
                <a:lnTo>
                  <a:pt x="1831631" y="2272029"/>
                </a:lnTo>
                <a:lnTo>
                  <a:pt x="1851947" y="2272029"/>
                </a:lnTo>
                <a:lnTo>
                  <a:pt x="1849408" y="2269489"/>
                </a:lnTo>
                <a:close/>
              </a:path>
              <a:path w="2093595" h="2513329">
                <a:moveTo>
                  <a:pt x="1846869" y="2266949"/>
                </a:moveTo>
                <a:lnTo>
                  <a:pt x="1826553" y="2266949"/>
                </a:lnTo>
                <a:lnTo>
                  <a:pt x="1827823" y="2268220"/>
                </a:lnTo>
                <a:lnTo>
                  <a:pt x="1848138" y="2268220"/>
                </a:lnTo>
                <a:lnTo>
                  <a:pt x="1846869" y="2266949"/>
                </a:lnTo>
                <a:close/>
              </a:path>
              <a:path w="2093595" h="2513329">
                <a:moveTo>
                  <a:pt x="1843060" y="2263140"/>
                </a:moveTo>
                <a:lnTo>
                  <a:pt x="1822745" y="2263140"/>
                </a:lnTo>
                <a:lnTo>
                  <a:pt x="1825284" y="2265679"/>
                </a:lnTo>
                <a:lnTo>
                  <a:pt x="1845599" y="2265679"/>
                </a:lnTo>
                <a:lnTo>
                  <a:pt x="1843060" y="2263140"/>
                </a:lnTo>
                <a:close/>
              </a:path>
              <a:path w="2093595" h="2513329">
                <a:moveTo>
                  <a:pt x="1840522" y="2260599"/>
                </a:moveTo>
                <a:lnTo>
                  <a:pt x="1820206" y="2260599"/>
                </a:lnTo>
                <a:lnTo>
                  <a:pt x="1821475" y="2261869"/>
                </a:lnTo>
                <a:lnTo>
                  <a:pt x="1841791" y="2261869"/>
                </a:lnTo>
                <a:lnTo>
                  <a:pt x="1840522" y="2260599"/>
                </a:lnTo>
                <a:close/>
              </a:path>
              <a:path w="2093595" h="2513329">
                <a:moveTo>
                  <a:pt x="1836713" y="2256789"/>
                </a:moveTo>
                <a:lnTo>
                  <a:pt x="1816398" y="2256789"/>
                </a:lnTo>
                <a:lnTo>
                  <a:pt x="1818936" y="2259329"/>
                </a:lnTo>
                <a:lnTo>
                  <a:pt x="1839252" y="2259329"/>
                </a:lnTo>
                <a:lnTo>
                  <a:pt x="1836713" y="2256789"/>
                </a:lnTo>
                <a:close/>
              </a:path>
              <a:path w="2093595" h="2513329">
                <a:moveTo>
                  <a:pt x="1834174" y="2254249"/>
                </a:moveTo>
                <a:lnTo>
                  <a:pt x="1813859" y="2254249"/>
                </a:lnTo>
                <a:lnTo>
                  <a:pt x="1815128" y="2255519"/>
                </a:lnTo>
                <a:lnTo>
                  <a:pt x="1835444" y="2255519"/>
                </a:lnTo>
                <a:lnTo>
                  <a:pt x="1834174" y="2254249"/>
                </a:lnTo>
                <a:close/>
              </a:path>
              <a:path w="2093595" h="2513329">
                <a:moveTo>
                  <a:pt x="1830366" y="2250439"/>
                </a:moveTo>
                <a:lnTo>
                  <a:pt x="1810050" y="2250439"/>
                </a:lnTo>
                <a:lnTo>
                  <a:pt x="1812589" y="2252979"/>
                </a:lnTo>
                <a:lnTo>
                  <a:pt x="1832905" y="2252979"/>
                </a:lnTo>
                <a:lnTo>
                  <a:pt x="1830366" y="2250439"/>
                </a:lnTo>
                <a:close/>
              </a:path>
              <a:path w="2093595" h="2513329">
                <a:moveTo>
                  <a:pt x="1827827" y="2247899"/>
                </a:moveTo>
                <a:lnTo>
                  <a:pt x="1807511" y="2247899"/>
                </a:lnTo>
                <a:lnTo>
                  <a:pt x="1808781" y="2249169"/>
                </a:lnTo>
                <a:lnTo>
                  <a:pt x="1829096" y="2249169"/>
                </a:lnTo>
                <a:lnTo>
                  <a:pt x="1827827" y="2247899"/>
                </a:lnTo>
                <a:close/>
              </a:path>
              <a:path w="2093595" h="2513329">
                <a:moveTo>
                  <a:pt x="1824019" y="2244089"/>
                </a:moveTo>
                <a:lnTo>
                  <a:pt x="1803703" y="2244089"/>
                </a:lnTo>
                <a:lnTo>
                  <a:pt x="1806242" y="2246629"/>
                </a:lnTo>
                <a:lnTo>
                  <a:pt x="1826558" y="2246629"/>
                </a:lnTo>
                <a:lnTo>
                  <a:pt x="1824019" y="2244089"/>
                </a:lnTo>
                <a:close/>
              </a:path>
              <a:path w="2093595" h="2513329">
                <a:moveTo>
                  <a:pt x="1821480" y="2241549"/>
                </a:moveTo>
                <a:lnTo>
                  <a:pt x="1801164" y="2241549"/>
                </a:lnTo>
                <a:lnTo>
                  <a:pt x="1802434" y="2242819"/>
                </a:lnTo>
                <a:lnTo>
                  <a:pt x="1822749" y="2242819"/>
                </a:lnTo>
                <a:lnTo>
                  <a:pt x="1821480" y="2241549"/>
                </a:lnTo>
                <a:close/>
              </a:path>
              <a:path w="2093595" h="2513329">
                <a:moveTo>
                  <a:pt x="1817671" y="2237739"/>
                </a:moveTo>
                <a:lnTo>
                  <a:pt x="1797356" y="2237739"/>
                </a:lnTo>
                <a:lnTo>
                  <a:pt x="1799895" y="2240279"/>
                </a:lnTo>
                <a:lnTo>
                  <a:pt x="1820210" y="2240279"/>
                </a:lnTo>
                <a:lnTo>
                  <a:pt x="1817671" y="2237739"/>
                </a:lnTo>
                <a:close/>
              </a:path>
              <a:path w="2093595" h="2513329">
                <a:moveTo>
                  <a:pt x="1815133" y="2235199"/>
                </a:moveTo>
                <a:lnTo>
                  <a:pt x="1794817" y="2235199"/>
                </a:lnTo>
                <a:lnTo>
                  <a:pt x="1796086" y="2236469"/>
                </a:lnTo>
                <a:lnTo>
                  <a:pt x="1816402" y="2236469"/>
                </a:lnTo>
                <a:lnTo>
                  <a:pt x="1815133" y="2235199"/>
                </a:lnTo>
                <a:close/>
              </a:path>
              <a:path w="2093595" h="2513329">
                <a:moveTo>
                  <a:pt x="1811324" y="2231390"/>
                </a:moveTo>
                <a:lnTo>
                  <a:pt x="1791009" y="2231390"/>
                </a:lnTo>
                <a:lnTo>
                  <a:pt x="1793547" y="2233929"/>
                </a:lnTo>
                <a:lnTo>
                  <a:pt x="1813863" y="2233929"/>
                </a:lnTo>
                <a:lnTo>
                  <a:pt x="1811324" y="2231390"/>
                </a:lnTo>
                <a:close/>
              </a:path>
              <a:path w="2093595" h="2513329">
                <a:moveTo>
                  <a:pt x="1808785" y="2228849"/>
                </a:moveTo>
                <a:lnTo>
                  <a:pt x="1788470" y="2228849"/>
                </a:lnTo>
                <a:lnTo>
                  <a:pt x="1789739" y="2230119"/>
                </a:lnTo>
                <a:lnTo>
                  <a:pt x="1810055" y="2230119"/>
                </a:lnTo>
                <a:lnTo>
                  <a:pt x="1808785" y="2228849"/>
                </a:lnTo>
                <a:close/>
              </a:path>
              <a:path w="2093595" h="2513329">
                <a:moveTo>
                  <a:pt x="1804977" y="2225039"/>
                </a:moveTo>
                <a:lnTo>
                  <a:pt x="1784661" y="2225039"/>
                </a:lnTo>
                <a:lnTo>
                  <a:pt x="1787200" y="2227579"/>
                </a:lnTo>
                <a:lnTo>
                  <a:pt x="1807516" y="2227579"/>
                </a:lnTo>
                <a:lnTo>
                  <a:pt x="1804977" y="2225039"/>
                </a:lnTo>
                <a:close/>
              </a:path>
              <a:path w="2093595" h="2513329">
                <a:moveTo>
                  <a:pt x="1802438" y="2222499"/>
                </a:moveTo>
                <a:lnTo>
                  <a:pt x="1782122" y="2222499"/>
                </a:lnTo>
                <a:lnTo>
                  <a:pt x="1783392" y="2223769"/>
                </a:lnTo>
                <a:lnTo>
                  <a:pt x="1803707" y="2223769"/>
                </a:lnTo>
                <a:lnTo>
                  <a:pt x="1802438" y="2222499"/>
                </a:lnTo>
                <a:close/>
              </a:path>
              <a:path w="2093595" h="2513329">
                <a:moveTo>
                  <a:pt x="1796091" y="2216150"/>
                </a:moveTo>
                <a:lnTo>
                  <a:pt x="1775775" y="2216150"/>
                </a:lnTo>
                <a:lnTo>
                  <a:pt x="1780853" y="2221229"/>
                </a:lnTo>
                <a:lnTo>
                  <a:pt x="1801169" y="2221229"/>
                </a:lnTo>
                <a:lnTo>
                  <a:pt x="1796091" y="2216150"/>
                </a:lnTo>
                <a:close/>
              </a:path>
              <a:path w="2093595" h="2513329">
                <a:moveTo>
                  <a:pt x="1792282" y="2212339"/>
                </a:moveTo>
                <a:lnTo>
                  <a:pt x="1771967" y="2212339"/>
                </a:lnTo>
                <a:lnTo>
                  <a:pt x="1774506" y="2214879"/>
                </a:lnTo>
                <a:lnTo>
                  <a:pt x="1794821" y="2214879"/>
                </a:lnTo>
                <a:lnTo>
                  <a:pt x="1792282" y="2212339"/>
                </a:lnTo>
                <a:close/>
              </a:path>
              <a:path w="2093595" h="2513329">
                <a:moveTo>
                  <a:pt x="1789743" y="2209799"/>
                </a:moveTo>
                <a:lnTo>
                  <a:pt x="1769428" y="2209799"/>
                </a:lnTo>
                <a:lnTo>
                  <a:pt x="1770697" y="2211069"/>
                </a:lnTo>
                <a:lnTo>
                  <a:pt x="1791013" y="2211069"/>
                </a:lnTo>
                <a:lnTo>
                  <a:pt x="1789743" y="2209799"/>
                </a:lnTo>
                <a:close/>
              </a:path>
              <a:path w="2093595" h="2513329">
                <a:moveTo>
                  <a:pt x="1785935" y="2205989"/>
                </a:moveTo>
                <a:lnTo>
                  <a:pt x="1765619" y="2205989"/>
                </a:lnTo>
                <a:lnTo>
                  <a:pt x="1768158" y="2208529"/>
                </a:lnTo>
                <a:lnTo>
                  <a:pt x="1788474" y="2208529"/>
                </a:lnTo>
                <a:lnTo>
                  <a:pt x="1785935" y="2205989"/>
                </a:lnTo>
                <a:close/>
              </a:path>
              <a:path w="2093595" h="2513329">
                <a:moveTo>
                  <a:pt x="1783396" y="2203449"/>
                </a:moveTo>
                <a:lnTo>
                  <a:pt x="1763081" y="2203449"/>
                </a:lnTo>
                <a:lnTo>
                  <a:pt x="1764350" y="2204719"/>
                </a:lnTo>
                <a:lnTo>
                  <a:pt x="1784666" y="2204719"/>
                </a:lnTo>
                <a:lnTo>
                  <a:pt x="1783396" y="2203449"/>
                </a:lnTo>
                <a:close/>
              </a:path>
              <a:path w="2093595" h="2513329">
                <a:moveTo>
                  <a:pt x="1779588" y="2199639"/>
                </a:moveTo>
                <a:lnTo>
                  <a:pt x="1759272" y="2199639"/>
                </a:lnTo>
                <a:lnTo>
                  <a:pt x="1761811" y="2202179"/>
                </a:lnTo>
                <a:lnTo>
                  <a:pt x="1782127" y="2202179"/>
                </a:lnTo>
                <a:lnTo>
                  <a:pt x="1779588" y="2199639"/>
                </a:lnTo>
                <a:close/>
              </a:path>
              <a:path w="2093595" h="2513329">
                <a:moveTo>
                  <a:pt x="1777049" y="2197099"/>
                </a:moveTo>
                <a:lnTo>
                  <a:pt x="1756733" y="2197099"/>
                </a:lnTo>
                <a:lnTo>
                  <a:pt x="1758003" y="2198369"/>
                </a:lnTo>
                <a:lnTo>
                  <a:pt x="1778318" y="2198369"/>
                </a:lnTo>
                <a:lnTo>
                  <a:pt x="1777049" y="2197099"/>
                </a:lnTo>
                <a:close/>
              </a:path>
              <a:path w="2093595" h="2513329">
                <a:moveTo>
                  <a:pt x="1773241" y="2193289"/>
                </a:moveTo>
                <a:lnTo>
                  <a:pt x="1752925" y="2193289"/>
                </a:lnTo>
                <a:lnTo>
                  <a:pt x="1755464" y="2195829"/>
                </a:lnTo>
                <a:lnTo>
                  <a:pt x="1775779" y="2195829"/>
                </a:lnTo>
                <a:lnTo>
                  <a:pt x="1773241" y="2193289"/>
                </a:lnTo>
                <a:close/>
              </a:path>
              <a:path w="2093595" h="2513329">
                <a:moveTo>
                  <a:pt x="1770702" y="2190749"/>
                </a:moveTo>
                <a:lnTo>
                  <a:pt x="1750386" y="2190749"/>
                </a:lnTo>
                <a:lnTo>
                  <a:pt x="1751655" y="2192019"/>
                </a:lnTo>
                <a:lnTo>
                  <a:pt x="1771971" y="2192019"/>
                </a:lnTo>
                <a:lnTo>
                  <a:pt x="1770702" y="2190749"/>
                </a:lnTo>
                <a:close/>
              </a:path>
              <a:path w="2093595" h="2513329">
                <a:moveTo>
                  <a:pt x="1766893" y="2186939"/>
                </a:moveTo>
                <a:lnTo>
                  <a:pt x="1746578" y="2186939"/>
                </a:lnTo>
                <a:lnTo>
                  <a:pt x="1749117" y="2189479"/>
                </a:lnTo>
                <a:lnTo>
                  <a:pt x="1769432" y="2189479"/>
                </a:lnTo>
                <a:lnTo>
                  <a:pt x="1766893" y="2186939"/>
                </a:lnTo>
                <a:close/>
              </a:path>
              <a:path w="2093595" h="2513329">
                <a:moveTo>
                  <a:pt x="1764354" y="2184399"/>
                </a:moveTo>
                <a:lnTo>
                  <a:pt x="1744039" y="2184399"/>
                </a:lnTo>
                <a:lnTo>
                  <a:pt x="1745308" y="2185669"/>
                </a:lnTo>
                <a:lnTo>
                  <a:pt x="1765624" y="2185669"/>
                </a:lnTo>
                <a:lnTo>
                  <a:pt x="1764354" y="2184399"/>
                </a:lnTo>
                <a:close/>
              </a:path>
              <a:path w="2093595" h="2513329">
                <a:moveTo>
                  <a:pt x="1760546" y="2180589"/>
                </a:moveTo>
                <a:lnTo>
                  <a:pt x="1740230" y="2180589"/>
                </a:lnTo>
                <a:lnTo>
                  <a:pt x="1742769" y="2183129"/>
                </a:lnTo>
                <a:lnTo>
                  <a:pt x="1763085" y="2183129"/>
                </a:lnTo>
                <a:lnTo>
                  <a:pt x="1760546" y="2180589"/>
                </a:lnTo>
                <a:close/>
              </a:path>
              <a:path w="2093595" h="2513329">
                <a:moveTo>
                  <a:pt x="1758007" y="2178049"/>
                </a:moveTo>
                <a:lnTo>
                  <a:pt x="1737691" y="2178049"/>
                </a:lnTo>
                <a:lnTo>
                  <a:pt x="1738961" y="2179319"/>
                </a:lnTo>
                <a:lnTo>
                  <a:pt x="1759277" y="2179319"/>
                </a:lnTo>
                <a:lnTo>
                  <a:pt x="1758007" y="2178049"/>
                </a:lnTo>
                <a:close/>
              </a:path>
              <a:path w="2093595" h="2513329">
                <a:moveTo>
                  <a:pt x="1754199" y="2174240"/>
                </a:moveTo>
                <a:lnTo>
                  <a:pt x="1733883" y="2174240"/>
                </a:lnTo>
                <a:lnTo>
                  <a:pt x="1736422" y="2176779"/>
                </a:lnTo>
                <a:lnTo>
                  <a:pt x="1756738" y="2176779"/>
                </a:lnTo>
                <a:lnTo>
                  <a:pt x="1754199" y="2174240"/>
                </a:lnTo>
                <a:close/>
              </a:path>
              <a:path w="2093595" h="2513329">
                <a:moveTo>
                  <a:pt x="1751660" y="2171699"/>
                </a:moveTo>
                <a:lnTo>
                  <a:pt x="1731344" y="2171699"/>
                </a:lnTo>
                <a:lnTo>
                  <a:pt x="1732614" y="2172969"/>
                </a:lnTo>
                <a:lnTo>
                  <a:pt x="1752929" y="2172969"/>
                </a:lnTo>
                <a:lnTo>
                  <a:pt x="1751660" y="2171699"/>
                </a:lnTo>
                <a:close/>
              </a:path>
              <a:path w="2093595" h="2513329">
                <a:moveTo>
                  <a:pt x="1747851" y="2167889"/>
                </a:moveTo>
                <a:lnTo>
                  <a:pt x="1727536" y="2167889"/>
                </a:lnTo>
                <a:lnTo>
                  <a:pt x="1730075" y="2170429"/>
                </a:lnTo>
                <a:lnTo>
                  <a:pt x="1750390" y="2170429"/>
                </a:lnTo>
                <a:lnTo>
                  <a:pt x="1747851" y="2167889"/>
                </a:lnTo>
                <a:close/>
              </a:path>
              <a:path w="2093595" h="2513329">
                <a:moveTo>
                  <a:pt x="1745313" y="2165349"/>
                </a:moveTo>
                <a:lnTo>
                  <a:pt x="1724997" y="2165349"/>
                </a:lnTo>
                <a:lnTo>
                  <a:pt x="1726266" y="2166619"/>
                </a:lnTo>
                <a:lnTo>
                  <a:pt x="1746582" y="2166619"/>
                </a:lnTo>
                <a:lnTo>
                  <a:pt x="1745313" y="2165349"/>
                </a:lnTo>
                <a:close/>
              </a:path>
              <a:path w="2093595" h="2513329">
                <a:moveTo>
                  <a:pt x="1741504" y="2161539"/>
                </a:moveTo>
                <a:lnTo>
                  <a:pt x="1721189" y="2161539"/>
                </a:lnTo>
                <a:lnTo>
                  <a:pt x="1723728" y="2164079"/>
                </a:lnTo>
                <a:lnTo>
                  <a:pt x="1744043" y="2164079"/>
                </a:lnTo>
                <a:lnTo>
                  <a:pt x="1741504" y="2161539"/>
                </a:lnTo>
                <a:close/>
              </a:path>
              <a:path w="2093595" h="2513329">
                <a:moveTo>
                  <a:pt x="1738965" y="2158999"/>
                </a:moveTo>
                <a:lnTo>
                  <a:pt x="1718650" y="2158999"/>
                </a:lnTo>
                <a:lnTo>
                  <a:pt x="1719919" y="2160269"/>
                </a:lnTo>
                <a:lnTo>
                  <a:pt x="1740235" y="2160269"/>
                </a:lnTo>
                <a:lnTo>
                  <a:pt x="1738965" y="2158999"/>
                </a:lnTo>
                <a:close/>
              </a:path>
              <a:path w="2093595" h="2513329">
                <a:moveTo>
                  <a:pt x="1732618" y="2152649"/>
                </a:moveTo>
                <a:lnTo>
                  <a:pt x="1712302" y="2152649"/>
                </a:lnTo>
                <a:lnTo>
                  <a:pt x="1717380" y="2157729"/>
                </a:lnTo>
                <a:lnTo>
                  <a:pt x="1737696" y="2157729"/>
                </a:lnTo>
                <a:lnTo>
                  <a:pt x="1732618" y="2152649"/>
                </a:lnTo>
                <a:close/>
              </a:path>
              <a:path w="2093595" h="2513329">
                <a:moveTo>
                  <a:pt x="1726271" y="2146299"/>
                </a:moveTo>
                <a:lnTo>
                  <a:pt x="1705955" y="2146299"/>
                </a:lnTo>
                <a:lnTo>
                  <a:pt x="1711033" y="2151379"/>
                </a:lnTo>
                <a:lnTo>
                  <a:pt x="1731349" y="2151379"/>
                </a:lnTo>
                <a:lnTo>
                  <a:pt x="1726271" y="2146299"/>
                </a:lnTo>
                <a:close/>
              </a:path>
              <a:path w="2093595" h="2513329">
                <a:moveTo>
                  <a:pt x="1719924" y="2139949"/>
                </a:moveTo>
                <a:lnTo>
                  <a:pt x="1699608" y="2139949"/>
                </a:lnTo>
                <a:lnTo>
                  <a:pt x="1704686" y="2145029"/>
                </a:lnTo>
                <a:lnTo>
                  <a:pt x="1725001" y="2145029"/>
                </a:lnTo>
                <a:lnTo>
                  <a:pt x="1719924" y="2139949"/>
                </a:lnTo>
                <a:close/>
              </a:path>
              <a:path w="2093595" h="2513329">
                <a:moveTo>
                  <a:pt x="1713576" y="2133599"/>
                </a:moveTo>
                <a:lnTo>
                  <a:pt x="1693261" y="2133599"/>
                </a:lnTo>
                <a:lnTo>
                  <a:pt x="1698338" y="2138679"/>
                </a:lnTo>
                <a:lnTo>
                  <a:pt x="1718654" y="2138679"/>
                </a:lnTo>
                <a:lnTo>
                  <a:pt x="1713576" y="2133599"/>
                </a:lnTo>
                <a:close/>
              </a:path>
              <a:path w="2093595" h="2513329">
                <a:moveTo>
                  <a:pt x="1707229" y="2127249"/>
                </a:moveTo>
                <a:lnTo>
                  <a:pt x="1686913" y="2127249"/>
                </a:lnTo>
                <a:lnTo>
                  <a:pt x="1691991" y="2132330"/>
                </a:lnTo>
                <a:lnTo>
                  <a:pt x="1712307" y="2132330"/>
                </a:lnTo>
                <a:lnTo>
                  <a:pt x="1707229" y="2127249"/>
                </a:lnTo>
                <a:close/>
              </a:path>
              <a:path w="2093595" h="2513329">
                <a:moveTo>
                  <a:pt x="1700882" y="2120899"/>
                </a:moveTo>
                <a:lnTo>
                  <a:pt x="1680566" y="2120899"/>
                </a:lnTo>
                <a:lnTo>
                  <a:pt x="1685644" y="2125979"/>
                </a:lnTo>
                <a:lnTo>
                  <a:pt x="1705960" y="2125979"/>
                </a:lnTo>
                <a:lnTo>
                  <a:pt x="1700882" y="2120899"/>
                </a:lnTo>
                <a:close/>
              </a:path>
              <a:path w="2093595" h="2513329">
                <a:moveTo>
                  <a:pt x="1694534" y="2114549"/>
                </a:moveTo>
                <a:lnTo>
                  <a:pt x="1674219" y="2114549"/>
                </a:lnTo>
                <a:lnTo>
                  <a:pt x="1679297" y="2119629"/>
                </a:lnTo>
                <a:lnTo>
                  <a:pt x="1699612" y="2119629"/>
                </a:lnTo>
                <a:lnTo>
                  <a:pt x="1694534" y="2114549"/>
                </a:lnTo>
                <a:close/>
              </a:path>
              <a:path w="2093595" h="2513329">
                <a:moveTo>
                  <a:pt x="1689457" y="2109469"/>
                </a:moveTo>
                <a:lnTo>
                  <a:pt x="1669141" y="2109469"/>
                </a:lnTo>
                <a:lnTo>
                  <a:pt x="1672949" y="2113279"/>
                </a:lnTo>
                <a:lnTo>
                  <a:pt x="1693265" y="2113279"/>
                </a:lnTo>
                <a:lnTo>
                  <a:pt x="1689457" y="2109469"/>
                </a:lnTo>
                <a:close/>
              </a:path>
              <a:path w="2093595" h="2513329">
                <a:moveTo>
                  <a:pt x="1683109" y="2103119"/>
                </a:moveTo>
                <a:lnTo>
                  <a:pt x="1662794" y="2103119"/>
                </a:lnTo>
                <a:lnTo>
                  <a:pt x="1667872" y="2108199"/>
                </a:lnTo>
                <a:lnTo>
                  <a:pt x="1688187" y="2108199"/>
                </a:lnTo>
                <a:lnTo>
                  <a:pt x="1683109" y="2103119"/>
                </a:lnTo>
                <a:close/>
              </a:path>
              <a:path w="2093595" h="2513329">
                <a:moveTo>
                  <a:pt x="1676762" y="2096769"/>
                </a:moveTo>
                <a:lnTo>
                  <a:pt x="1656446" y="2096769"/>
                </a:lnTo>
                <a:lnTo>
                  <a:pt x="1661524" y="2101849"/>
                </a:lnTo>
                <a:lnTo>
                  <a:pt x="1681840" y="2101849"/>
                </a:lnTo>
                <a:lnTo>
                  <a:pt x="1676762" y="2096769"/>
                </a:lnTo>
                <a:close/>
              </a:path>
              <a:path w="2093595" h="2513329">
                <a:moveTo>
                  <a:pt x="1670415" y="2090419"/>
                </a:moveTo>
                <a:lnTo>
                  <a:pt x="1650099" y="2090419"/>
                </a:lnTo>
                <a:lnTo>
                  <a:pt x="1655177" y="2095499"/>
                </a:lnTo>
                <a:lnTo>
                  <a:pt x="1675493" y="2095499"/>
                </a:lnTo>
                <a:lnTo>
                  <a:pt x="1670415" y="2090419"/>
                </a:lnTo>
                <a:close/>
              </a:path>
              <a:path w="2093595" h="2513329">
                <a:moveTo>
                  <a:pt x="1664068" y="2084070"/>
                </a:moveTo>
                <a:lnTo>
                  <a:pt x="1643752" y="2084070"/>
                </a:lnTo>
                <a:lnTo>
                  <a:pt x="1648830" y="2089149"/>
                </a:lnTo>
                <a:lnTo>
                  <a:pt x="1669145" y="2089149"/>
                </a:lnTo>
                <a:lnTo>
                  <a:pt x="1664068" y="2084070"/>
                </a:lnTo>
                <a:close/>
              </a:path>
              <a:path w="2093595" h="2513329">
                <a:moveTo>
                  <a:pt x="1657720" y="2077719"/>
                </a:moveTo>
                <a:lnTo>
                  <a:pt x="1637405" y="2077719"/>
                </a:lnTo>
                <a:lnTo>
                  <a:pt x="1642483" y="2082799"/>
                </a:lnTo>
                <a:lnTo>
                  <a:pt x="1662798" y="2082799"/>
                </a:lnTo>
                <a:lnTo>
                  <a:pt x="1657720" y="2077719"/>
                </a:lnTo>
                <a:close/>
              </a:path>
              <a:path w="2093595" h="2513329">
                <a:moveTo>
                  <a:pt x="1651373" y="2071369"/>
                </a:moveTo>
                <a:lnTo>
                  <a:pt x="1631057" y="2071369"/>
                </a:lnTo>
                <a:lnTo>
                  <a:pt x="1636135" y="2076449"/>
                </a:lnTo>
                <a:lnTo>
                  <a:pt x="1656451" y="2076449"/>
                </a:lnTo>
                <a:lnTo>
                  <a:pt x="1651373" y="2071369"/>
                </a:lnTo>
                <a:close/>
              </a:path>
              <a:path w="2093595" h="2513329">
                <a:moveTo>
                  <a:pt x="1645026" y="2065020"/>
                </a:moveTo>
                <a:lnTo>
                  <a:pt x="1624710" y="2065020"/>
                </a:lnTo>
                <a:lnTo>
                  <a:pt x="1629788" y="2070099"/>
                </a:lnTo>
                <a:lnTo>
                  <a:pt x="1650104" y="2070099"/>
                </a:lnTo>
                <a:lnTo>
                  <a:pt x="1645026" y="2065020"/>
                </a:lnTo>
                <a:close/>
              </a:path>
              <a:path w="2093595" h="2513329">
                <a:moveTo>
                  <a:pt x="1638679" y="2058669"/>
                </a:moveTo>
                <a:lnTo>
                  <a:pt x="1618363" y="2058669"/>
                </a:lnTo>
                <a:lnTo>
                  <a:pt x="1623441" y="2063749"/>
                </a:lnTo>
                <a:lnTo>
                  <a:pt x="1643756" y="2063749"/>
                </a:lnTo>
                <a:lnTo>
                  <a:pt x="1638679" y="2058669"/>
                </a:lnTo>
                <a:close/>
              </a:path>
              <a:path w="2093595" h="2513329">
                <a:moveTo>
                  <a:pt x="1632331" y="2052320"/>
                </a:moveTo>
                <a:lnTo>
                  <a:pt x="1612016" y="2052320"/>
                </a:lnTo>
                <a:lnTo>
                  <a:pt x="1617093" y="2057399"/>
                </a:lnTo>
                <a:lnTo>
                  <a:pt x="1637409" y="2057399"/>
                </a:lnTo>
                <a:lnTo>
                  <a:pt x="1632331" y="2052320"/>
                </a:lnTo>
                <a:close/>
              </a:path>
              <a:path w="2093595" h="2513329">
                <a:moveTo>
                  <a:pt x="1625984" y="2045969"/>
                </a:moveTo>
                <a:lnTo>
                  <a:pt x="1605668" y="2045969"/>
                </a:lnTo>
                <a:lnTo>
                  <a:pt x="1610746" y="2051049"/>
                </a:lnTo>
                <a:lnTo>
                  <a:pt x="1631062" y="2051049"/>
                </a:lnTo>
                <a:lnTo>
                  <a:pt x="1625984" y="2045969"/>
                </a:lnTo>
                <a:close/>
              </a:path>
              <a:path w="2093595" h="2513329">
                <a:moveTo>
                  <a:pt x="1619637" y="2039619"/>
                </a:moveTo>
                <a:lnTo>
                  <a:pt x="1599321" y="2039619"/>
                </a:lnTo>
                <a:lnTo>
                  <a:pt x="1604399" y="2044699"/>
                </a:lnTo>
                <a:lnTo>
                  <a:pt x="1624715" y="2044699"/>
                </a:lnTo>
                <a:lnTo>
                  <a:pt x="1619637" y="2039619"/>
                </a:lnTo>
                <a:close/>
              </a:path>
              <a:path w="2093595" h="2513329">
                <a:moveTo>
                  <a:pt x="1613289" y="2033270"/>
                </a:moveTo>
                <a:lnTo>
                  <a:pt x="1592974" y="2033270"/>
                </a:lnTo>
                <a:lnTo>
                  <a:pt x="1598052" y="2038349"/>
                </a:lnTo>
                <a:lnTo>
                  <a:pt x="1618367" y="2038349"/>
                </a:lnTo>
                <a:lnTo>
                  <a:pt x="1613289" y="2033270"/>
                </a:lnTo>
                <a:close/>
              </a:path>
              <a:path w="2093595" h="2513329">
                <a:moveTo>
                  <a:pt x="1606942" y="2026919"/>
                </a:moveTo>
                <a:lnTo>
                  <a:pt x="1586627" y="2026919"/>
                </a:lnTo>
                <a:lnTo>
                  <a:pt x="1591704" y="2031999"/>
                </a:lnTo>
                <a:lnTo>
                  <a:pt x="1612020" y="2031999"/>
                </a:lnTo>
                <a:lnTo>
                  <a:pt x="1606942" y="2026919"/>
                </a:lnTo>
                <a:close/>
              </a:path>
              <a:path w="2093595" h="2513329">
                <a:moveTo>
                  <a:pt x="1600595" y="2020570"/>
                </a:moveTo>
                <a:lnTo>
                  <a:pt x="1580279" y="2020570"/>
                </a:lnTo>
                <a:lnTo>
                  <a:pt x="1585357" y="2025649"/>
                </a:lnTo>
                <a:lnTo>
                  <a:pt x="1605673" y="2025649"/>
                </a:lnTo>
                <a:lnTo>
                  <a:pt x="1600595" y="2020570"/>
                </a:lnTo>
                <a:close/>
              </a:path>
              <a:path w="2093595" h="2513329">
                <a:moveTo>
                  <a:pt x="1594248" y="2014219"/>
                </a:moveTo>
                <a:lnTo>
                  <a:pt x="1573932" y="2014219"/>
                </a:lnTo>
                <a:lnTo>
                  <a:pt x="1579010" y="2019299"/>
                </a:lnTo>
                <a:lnTo>
                  <a:pt x="1599325" y="2019299"/>
                </a:lnTo>
                <a:lnTo>
                  <a:pt x="1594248" y="2014219"/>
                </a:lnTo>
                <a:close/>
              </a:path>
              <a:path w="2093595" h="2513329">
                <a:moveTo>
                  <a:pt x="1587900" y="2007869"/>
                </a:moveTo>
                <a:lnTo>
                  <a:pt x="1567585" y="2007869"/>
                </a:lnTo>
                <a:lnTo>
                  <a:pt x="1572663" y="2012949"/>
                </a:lnTo>
                <a:lnTo>
                  <a:pt x="1592978" y="2012949"/>
                </a:lnTo>
                <a:lnTo>
                  <a:pt x="1587900" y="2007869"/>
                </a:lnTo>
                <a:close/>
              </a:path>
              <a:path w="2093595" h="2513329">
                <a:moveTo>
                  <a:pt x="1581553" y="2001519"/>
                </a:moveTo>
                <a:lnTo>
                  <a:pt x="1561238" y="2001519"/>
                </a:lnTo>
                <a:lnTo>
                  <a:pt x="1566315" y="2006599"/>
                </a:lnTo>
                <a:lnTo>
                  <a:pt x="1586631" y="2006599"/>
                </a:lnTo>
                <a:lnTo>
                  <a:pt x="1581553" y="2001519"/>
                </a:lnTo>
                <a:close/>
              </a:path>
              <a:path w="2093595" h="2513329">
                <a:moveTo>
                  <a:pt x="1575206" y="1995169"/>
                </a:moveTo>
                <a:lnTo>
                  <a:pt x="1554890" y="1995169"/>
                </a:lnTo>
                <a:lnTo>
                  <a:pt x="1559968" y="2000249"/>
                </a:lnTo>
                <a:lnTo>
                  <a:pt x="1580284" y="2000249"/>
                </a:lnTo>
                <a:lnTo>
                  <a:pt x="1575206" y="1995169"/>
                </a:lnTo>
                <a:close/>
              </a:path>
              <a:path w="2093595" h="2513329">
                <a:moveTo>
                  <a:pt x="1568859" y="1988820"/>
                </a:moveTo>
                <a:lnTo>
                  <a:pt x="1548543" y="1988820"/>
                </a:lnTo>
                <a:lnTo>
                  <a:pt x="1553621" y="1993899"/>
                </a:lnTo>
                <a:lnTo>
                  <a:pt x="1573936" y="1993899"/>
                </a:lnTo>
                <a:lnTo>
                  <a:pt x="1568859" y="1988820"/>
                </a:lnTo>
                <a:close/>
              </a:path>
              <a:path w="2093595" h="2513329">
                <a:moveTo>
                  <a:pt x="1562511" y="1982469"/>
                </a:moveTo>
                <a:lnTo>
                  <a:pt x="1542196" y="1982469"/>
                </a:lnTo>
                <a:lnTo>
                  <a:pt x="1547274" y="1987549"/>
                </a:lnTo>
                <a:lnTo>
                  <a:pt x="1567589" y="1987549"/>
                </a:lnTo>
                <a:lnTo>
                  <a:pt x="1562511" y="1982469"/>
                </a:lnTo>
                <a:close/>
              </a:path>
              <a:path w="2093595" h="2513329">
                <a:moveTo>
                  <a:pt x="1556164" y="1976120"/>
                </a:moveTo>
                <a:lnTo>
                  <a:pt x="1535848" y="1976120"/>
                </a:lnTo>
                <a:lnTo>
                  <a:pt x="1540926" y="1981199"/>
                </a:lnTo>
                <a:lnTo>
                  <a:pt x="1561242" y="1981199"/>
                </a:lnTo>
                <a:lnTo>
                  <a:pt x="1556164" y="1976120"/>
                </a:lnTo>
                <a:close/>
              </a:path>
              <a:path w="2093595" h="2513329">
                <a:moveTo>
                  <a:pt x="1549817" y="1969769"/>
                </a:moveTo>
                <a:lnTo>
                  <a:pt x="1529501" y="1969769"/>
                </a:lnTo>
                <a:lnTo>
                  <a:pt x="1534579" y="1974849"/>
                </a:lnTo>
                <a:lnTo>
                  <a:pt x="1554895" y="1974849"/>
                </a:lnTo>
                <a:lnTo>
                  <a:pt x="1549817" y="1969769"/>
                </a:lnTo>
                <a:close/>
              </a:path>
              <a:path w="2093595" h="2513329">
                <a:moveTo>
                  <a:pt x="1543470" y="1963419"/>
                </a:moveTo>
                <a:lnTo>
                  <a:pt x="1523154" y="1963419"/>
                </a:lnTo>
                <a:lnTo>
                  <a:pt x="1528232" y="1968499"/>
                </a:lnTo>
                <a:lnTo>
                  <a:pt x="1548547" y="1968499"/>
                </a:lnTo>
                <a:lnTo>
                  <a:pt x="1543470" y="1963419"/>
                </a:lnTo>
                <a:close/>
              </a:path>
              <a:path w="2093595" h="2513329">
                <a:moveTo>
                  <a:pt x="1537122" y="1957070"/>
                </a:moveTo>
                <a:lnTo>
                  <a:pt x="1516807" y="1957070"/>
                </a:lnTo>
                <a:lnTo>
                  <a:pt x="1521884" y="1962149"/>
                </a:lnTo>
                <a:lnTo>
                  <a:pt x="1542200" y="1962149"/>
                </a:lnTo>
                <a:lnTo>
                  <a:pt x="1537122" y="1957070"/>
                </a:lnTo>
                <a:close/>
              </a:path>
              <a:path w="2093595" h="2513329">
                <a:moveTo>
                  <a:pt x="1530775" y="1950719"/>
                </a:moveTo>
                <a:lnTo>
                  <a:pt x="1510459" y="1950719"/>
                </a:lnTo>
                <a:lnTo>
                  <a:pt x="1515537" y="1955799"/>
                </a:lnTo>
                <a:lnTo>
                  <a:pt x="1535853" y="1955799"/>
                </a:lnTo>
                <a:lnTo>
                  <a:pt x="1530775" y="1950719"/>
                </a:lnTo>
                <a:close/>
              </a:path>
              <a:path w="2093595" h="2513329">
                <a:moveTo>
                  <a:pt x="1524428" y="1944370"/>
                </a:moveTo>
                <a:lnTo>
                  <a:pt x="1504112" y="1944370"/>
                </a:lnTo>
                <a:lnTo>
                  <a:pt x="1509190" y="1949449"/>
                </a:lnTo>
                <a:lnTo>
                  <a:pt x="1529506" y="1949449"/>
                </a:lnTo>
                <a:lnTo>
                  <a:pt x="1524428" y="1944370"/>
                </a:lnTo>
                <a:close/>
              </a:path>
              <a:path w="2093595" h="2513329">
                <a:moveTo>
                  <a:pt x="1518080" y="1938019"/>
                </a:moveTo>
                <a:lnTo>
                  <a:pt x="1497765" y="1938019"/>
                </a:lnTo>
                <a:lnTo>
                  <a:pt x="1502843" y="1943099"/>
                </a:lnTo>
                <a:lnTo>
                  <a:pt x="1523158" y="1943099"/>
                </a:lnTo>
                <a:lnTo>
                  <a:pt x="1518080" y="1938019"/>
                </a:lnTo>
                <a:close/>
              </a:path>
              <a:path w="2093595" h="2513329">
                <a:moveTo>
                  <a:pt x="1511733" y="1931669"/>
                </a:moveTo>
                <a:lnTo>
                  <a:pt x="1491418" y="1931669"/>
                </a:lnTo>
                <a:lnTo>
                  <a:pt x="1496495" y="1936749"/>
                </a:lnTo>
                <a:lnTo>
                  <a:pt x="1516811" y="1936749"/>
                </a:lnTo>
                <a:lnTo>
                  <a:pt x="1511733" y="1931669"/>
                </a:lnTo>
                <a:close/>
              </a:path>
              <a:path w="2093595" h="2513329">
                <a:moveTo>
                  <a:pt x="1505386" y="1925320"/>
                </a:moveTo>
                <a:lnTo>
                  <a:pt x="1485070" y="1925320"/>
                </a:lnTo>
                <a:lnTo>
                  <a:pt x="1490148" y="1930399"/>
                </a:lnTo>
                <a:lnTo>
                  <a:pt x="1510464" y="1930399"/>
                </a:lnTo>
                <a:lnTo>
                  <a:pt x="1505386" y="1925320"/>
                </a:lnTo>
                <a:close/>
              </a:path>
              <a:path w="2093595" h="2513329">
                <a:moveTo>
                  <a:pt x="1499039" y="1918969"/>
                </a:moveTo>
                <a:lnTo>
                  <a:pt x="1478723" y="1918969"/>
                </a:lnTo>
                <a:lnTo>
                  <a:pt x="1483801" y="1924049"/>
                </a:lnTo>
                <a:lnTo>
                  <a:pt x="1504117" y="1924049"/>
                </a:lnTo>
                <a:lnTo>
                  <a:pt x="1499039" y="1918969"/>
                </a:lnTo>
                <a:close/>
              </a:path>
              <a:path w="2093595" h="2513329">
                <a:moveTo>
                  <a:pt x="1492691" y="1912619"/>
                </a:moveTo>
                <a:lnTo>
                  <a:pt x="1472376" y="1912619"/>
                </a:lnTo>
                <a:lnTo>
                  <a:pt x="1477454" y="1917699"/>
                </a:lnTo>
                <a:lnTo>
                  <a:pt x="1497769" y="1917699"/>
                </a:lnTo>
                <a:lnTo>
                  <a:pt x="1492691" y="1912619"/>
                </a:lnTo>
                <a:close/>
              </a:path>
              <a:path w="2093595" h="2513329">
                <a:moveTo>
                  <a:pt x="1284501" y="1704339"/>
                </a:moveTo>
                <a:lnTo>
                  <a:pt x="1264186" y="1704339"/>
                </a:lnTo>
                <a:lnTo>
                  <a:pt x="1471106" y="1911349"/>
                </a:lnTo>
                <a:lnTo>
                  <a:pt x="1491422" y="1911349"/>
                </a:lnTo>
                <a:lnTo>
                  <a:pt x="1284501" y="1704339"/>
                </a:lnTo>
                <a:close/>
              </a:path>
              <a:path w="2093595" h="2513329">
                <a:moveTo>
                  <a:pt x="1935731" y="2355850"/>
                </a:moveTo>
                <a:lnTo>
                  <a:pt x="1915415" y="2355850"/>
                </a:lnTo>
                <a:lnTo>
                  <a:pt x="2072827" y="2513329"/>
                </a:lnTo>
                <a:lnTo>
                  <a:pt x="2093143" y="2513329"/>
                </a:lnTo>
                <a:lnTo>
                  <a:pt x="1935731" y="235585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0" y="4779199"/>
            <a:ext cx="2073275" cy="2073910"/>
          </a:xfrm>
          <a:custGeom>
            <a:avLst/>
            <a:gdLst/>
            <a:ahLst/>
            <a:cxnLst/>
            <a:rect l="l" t="t" r="r" b="b"/>
            <a:pathLst>
              <a:path w="2073275" h="2073909">
                <a:moveTo>
                  <a:pt x="0" y="0"/>
                </a:moveTo>
                <a:lnTo>
                  <a:pt x="0" y="4890"/>
                </a:lnTo>
                <a:lnTo>
                  <a:pt x="4888" y="4890"/>
                </a:lnTo>
                <a:lnTo>
                  <a:pt x="0" y="0"/>
                </a:lnTo>
                <a:close/>
              </a:path>
              <a:path w="2073275" h="2073909">
                <a:moveTo>
                  <a:pt x="4888" y="4890"/>
                </a:moveTo>
                <a:lnTo>
                  <a:pt x="0" y="4890"/>
                </a:lnTo>
                <a:lnTo>
                  <a:pt x="0" y="11240"/>
                </a:lnTo>
                <a:lnTo>
                  <a:pt x="11235" y="11240"/>
                </a:lnTo>
                <a:lnTo>
                  <a:pt x="4888" y="4890"/>
                </a:lnTo>
                <a:close/>
              </a:path>
              <a:path w="2073275" h="2073909">
                <a:moveTo>
                  <a:pt x="11235" y="11240"/>
                </a:moveTo>
                <a:lnTo>
                  <a:pt x="0" y="11240"/>
                </a:lnTo>
                <a:lnTo>
                  <a:pt x="0" y="17590"/>
                </a:lnTo>
                <a:lnTo>
                  <a:pt x="17583" y="17590"/>
                </a:lnTo>
                <a:lnTo>
                  <a:pt x="11235" y="11240"/>
                </a:lnTo>
                <a:close/>
              </a:path>
              <a:path w="2073275" h="2073909">
                <a:moveTo>
                  <a:pt x="17583" y="17590"/>
                </a:moveTo>
                <a:lnTo>
                  <a:pt x="0" y="17590"/>
                </a:lnTo>
                <a:lnTo>
                  <a:pt x="0" y="17783"/>
                </a:lnTo>
                <a:lnTo>
                  <a:pt x="6154" y="23940"/>
                </a:lnTo>
                <a:lnTo>
                  <a:pt x="23930" y="23940"/>
                </a:lnTo>
                <a:lnTo>
                  <a:pt x="17583" y="17590"/>
                </a:lnTo>
                <a:close/>
              </a:path>
              <a:path w="2073275" h="2073909">
                <a:moveTo>
                  <a:pt x="23930" y="23940"/>
                </a:moveTo>
                <a:lnTo>
                  <a:pt x="6154" y="23940"/>
                </a:lnTo>
                <a:lnTo>
                  <a:pt x="12501" y="30290"/>
                </a:lnTo>
                <a:lnTo>
                  <a:pt x="30277" y="30290"/>
                </a:lnTo>
                <a:lnTo>
                  <a:pt x="23930" y="23940"/>
                </a:lnTo>
                <a:close/>
              </a:path>
              <a:path w="2073275" h="2073909">
                <a:moveTo>
                  <a:pt x="30277" y="30290"/>
                </a:moveTo>
                <a:lnTo>
                  <a:pt x="12501" y="30290"/>
                </a:lnTo>
                <a:lnTo>
                  <a:pt x="18848" y="36640"/>
                </a:lnTo>
                <a:lnTo>
                  <a:pt x="36624" y="36640"/>
                </a:lnTo>
                <a:lnTo>
                  <a:pt x="30277" y="30290"/>
                </a:lnTo>
                <a:close/>
              </a:path>
              <a:path w="2073275" h="2073909">
                <a:moveTo>
                  <a:pt x="36624" y="36640"/>
                </a:moveTo>
                <a:lnTo>
                  <a:pt x="18848" y="36640"/>
                </a:lnTo>
                <a:lnTo>
                  <a:pt x="25195" y="42990"/>
                </a:lnTo>
                <a:lnTo>
                  <a:pt x="42972" y="42990"/>
                </a:lnTo>
                <a:lnTo>
                  <a:pt x="36624" y="36640"/>
                </a:lnTo>
                <a:close/>
              </a:path>
              <a:path w="2073275" h="2073909">
                <a:moveTo>
                  <a:pt x="42972" y="42990"/>
                </a:moveTo>
                <a:lnTo>
                  <a:pt x="25195" y="42990"/>
                </a:lnTo>
                <a:lnTo>
                  <a:pt x="31543" y="49340"/>
                </a:lnTo>
                <a:lnTo>
                  <a:pt x="49319" y="49340"/>
                </a:lnTo>
                <a:lnTo>
                  <a:pt x="42972" y="42990"/>
                </a:lnTo>
                <a:close/>
              </a:path>
              <a:path w="2073275" h="2073909">
                <a:moveTo>
                  <a:pt x="49319" y="49340"/>
                </a:moveTo>
                <a:lnTo>
                  <a:pt x="31543" y="49340"/>
                </a:lnTo>
                <a:lnTo>
                  <a:pt x="37890" y="55690"/>
                </a:lnTo>
                <a:lnTo>
                  <a:pt x="55666" y="55690"/>
                </a:lnTo>
                <a:lnTo>
                  <a:pt x="49319" y="49340"/>
                </a:lnTo>
                <a:close/>
              </a:path>
              <a:path w="2073275" h="2073909">
                <a:moveTo>
                  <a:pt x="55666" y="55690"/>
                </a:moveTo>
                <a:lnTo>
                  <a:pt x="37890" y="55690"/>
                </a:lnTo>
                <a:lnTo>
                  <a:pt x="44237" y="62040"/>
                </a:lnTo>
                <a:lnTo>
                  <a:pt x="62013" y="62040"/>
                </a:lnTo>
                <a:lnTo>
                  <a:pt x="55666" y="55690"/>
                </a:lnTo>
                <a:close/>
              </a:path>
              <a:path w="2073275" h="2073909">
                <a:moveTo>
                  <a:pt x="62013" y="62040"/>
                </a:moveTo>
                <a:lnTo>
                  <a:pt x="44237" y="62040"/>
                </a:lnTo>
                <a:lnTo>
                  <a:pt x="50585" y="68390"/>
                </a:lnTo>
                <a:lnTo>
                  <a:pt x="68361" y="68390"/>
                </a:lnTo>
                <a:lnTo>
                  <a:pt x="62013" y="62040"/>
                </a:lnTo>
                <a:close/>
              </a:path>
              <a:path w="2073275" h="2073909">
                <a:moveTo>
                  <a:pt x="68361" y="68390"/>
                </a:moveTo>
                <a:lnTo>
                  <a:pt x="50585" y="68390"/>
                </a:lnTo>
                <a:lnTo>
                  <a:pt x="56932" y="74740"/>
                </a:lnTo>
                <a:lnTo>
                  <a:pt x="74708" y="74740"/>
                </a:lnTo>
                <a:lnTo>
                  <a:pt x="68361" y="68390"/>
                </a:lnTo>
                <a:close/>
              </a:path>
              <a:path w="2073275" h="2073909">
                <a:moveTo>
                  <a:pt x="74708" y="74740"/>
                </a:moveTo>
                <a:lnTo>
                  <a:pt x="56932" y="74740"/>
                </a:lnTo>
                <a:lnTo>
                  <a:pt x="63279" y="81090"/>
                </a:lnTo>
                <a:lnTo>
                  <a:pt x="81055" y="81090"/>
                </a:lnTo>
                <a:lnTo>
                  <a:pt x="74708" y="74740"/>
                </a:lnTo>
                <a:close/>
              </a:path>
              <a:path w="2073275" h="2073909">
                <a:moveTo>
                  <a:pt x="81055" y="81090"/>
                </a:moveTo>
                <a:lnTo>
                  <a:pt x="63279" y="81090"/>
                </a:lnTo>
                <a:lnTo>
                  <a:pt x="69626" y="87440"/>
                </a:lnTo>
                <a:lnTo>
                  <a:pt x="87403" y="87440"/>
                </a:lnTo>
                <a:lnTo>
                  <a:pt x="81055" y="81090"/>
                </a:lnTo>
                <a:close/>
              </a:path>
              <a:path w="2073275" h="2073909">
                <a:moveTo>
                  <a:pt x="87403" y="87440"/>
                </a:moveTo>
                <a:lnTo>
                  <a:pt x="69626" y="87440"/>
                </a:lnTo>
                <a:lnTo>
                  <a:pt x="75974" y="93790"/>
                </a:lnTo>
                <a:lnTo>
                  <a:pt x="93750" y="93790"/>
                </a:lnTo>
                <a:lnTo>
                  <a:pt x="87403" y="87440"/>
                </a:lnTo>
                <a:close/>
              </a:path>
              <a:path w="2073275" h="2073909">
                <a:moveTo>
                  <a:pt x="93750" y="93790"/>
                </a:moveTo>
                <a:lnTo>
                  <a:pt x="75974" y="93790"/>
                </a:lnTo>
                <a:lnTo>
                  <a:pt x="82321" y="100140"/>
                </a:lnTo>
                <a:lnTo>
                  <a:pt x="100097" y="100140"/>
                </a:lnTo>
                <a:lnTo>
                  <a:pt x="93750" y="93790"/>
                </a:lnTo>
                <a:close/>
              </a:path>
              <a:path w="2073275" h="2073909">
                <a:moveTo>
                  <a:pt x="100097" y="100140"/>
                </a:moveTo>
                <a:lnTo>
                  <a:pt x="82321" y="100140"/>
                </a:lnTo>
                <a:lnTo>
                  <a:pt x="88668" y="106490"/>
                </a:lnTo>
                <a:lnTo>
                  <a:pt x="106444" y="106490"/>
                </a:lnTo>
                <a:lnTo>
                  <a:pt x="100097" y="100140"/>
                </a:lnTo>
                <a:close/>
              </a:path>
              <a:path w="2073275" h="2073909">
                <a:moveTo>
                  <a:pt x="106444" y="106490"/>
                </a:moveTo>
                <a:lnTo>
                  <a:pt x="88668" y="106490"/>
                </a:lnTo>
                <a:lnTo>
                  <a:pt x="95015" y="112840"/>
                </a:lnTo>
                <a:lnTo>
                  <a:pt x="112792" y="112840"/>
                </a:lnTo>
                <a:lnTo>
                  <a:pt x="106444" y="106490"/>
                </a:lnTo>
                <a:close/>
              </a:path>
              <a:path w="2073275" h="2073909">
                <a:moveTo>
                  <a:pt x="112792" y="112840"/>
                </a:moveTo>
                <a:lnTo>
                  <a:pt x="95015" y="112840"/>
                </a:lnTo>
                <a:lnTo>
                  <a:pt x="101363" y="119190"/>
                </a:lnTo>
                <a:lnTo>
                  <a:pt x="119139" y="119190"/>
                </a:lnTo>
                <a:lnTo>
                  <a:pt x="112792" y="112840"/>
                </a:lnTo>
                <a:close/>
              </a:path>
              <a:path w="2073275" h="2073909">
                <a:moveTo>
                  <a:pt x="119139" y="119190"/>
                </a:moveTo>
                <a:lnTo>
                  <a:pt x="101363" y="119190"/>
                </a:lnTo>
                <a:lnTo>
                  <a:pt x="107710" y="125540"/>
                </a:lnTo>
                <a:lnTo>
                  <a:pt x="125486" y="125540"/>
                </a:lnTo>
                <a:lnTo>
                  <a:pt x="119139" y="119190"/>
                </a:lnTo>
                <a:close/>
              </a:path>
              <a:path w="2073275" h="2073909">
                <a:moveTo>
                  <a:pt x="125486" y="125540"/>
                </a:moveTo>
                <a:lnTo>
                  <a:pt x="107710" y="125540"/>
                </a:lnTo>
                <a:lnTo>
                  <a:pt x="114057" y="131890"/>
                </a:lnTo>
                <a:lnTo>
                  <a:pt x="131833" y="131890"/>
                </a:lnTo>
                <a:lnTo>
                  <a:pt x="125486" y="125540"/>
                </a:lnTo>
                <a:close/>
              </a:path>
              <a:path w="2073275" h="2073909">
                <a:moveTo>
                  <a:pt x="131833" y="131890"/>
                </a:moveTo>
                <a:lnTo>
                  <a:pt x="114057" y="131890"/>
                </a:lnTo>
                <a:lnTo>
                  <a:pt x="120404" y="138240"/>
                </a:lnTo>
                <a:lnTo>
                  <a:pt x="138181" y="138240"/>
                </a:lnTo>
                <a:lnTo>
                  <a:pt x="131833" y="131890"/>
                </a:lnTo>
                <a:close/>
              </a:path>
              <a:path w="2073275" h="2073909">
                <a:moveTo>
                  <a:pt x="138181" y="138240"/>
                </a:moveTo>
                <a:lnTo>
                  <a:pt x="120404" y="138240"/>
                </a:lnTo>
                <a:lnTo>
                  <a:pt x="126752" y="144590"/>
                </a:lnTo>
                <a:lnTo>
                  <a:pt x="144528" y="144590"/>
                </a:lnTo>
                <a:lnTo>
                  <a:pt x="138181" y="138240"/>
                </a:lnTo>
                <a:close/>
              </a:path>
              <a:path w="2073275" h="2073909">
                <a:moveTo>
                  <a:pt x="144528" y="144590"/>
                </a:moveTo>
                <a:lnTo>
                  <a:pt x="126752" y="144590"/>
                </a:lnTo>
                <a:lnTo>
                  <a:pt x="133099" y="150940"/>
                </a:lnTo>
                <a:lnTo>
                  <a:pt x="150875" y="150940"/>
                </a:lnTo>
                <a:lnTo>
                  <a:pt x="144528" y="144590"/>
                </a:lnTo>
                <a:close/>
              </a:path>
              <a:path w="2073275" h="2073909">
                <a:moveTo>
                  <a:pt x="150875" y="150940"/>
                </a:moveTo>
                <a:lnTo>
                  <a:pt x="133099" y="150940"/>
                </a:lnTo>
                <a:lnTo>
                  <a:pt x="139446" y="157290"/>
                </a:lnTo>
                <a:lnTo>
                  <a:pt x="157222" y="157290"/>
                </a:lnTo>
                <a:lnTo>
                  <a:pt x="150875" y="150940"/>
                </a:lnTo>
                <a:close/>
              </a:path>
              <a:path w="2073275" h="2073909">
                <a:moveTo>
                  <a:pt x="157222" y="157290"/>
                </a:moveTo>
                <a:lnTo>
                  <a:pt x="139446" y="157290"/>
                </a:lnTo>
                <a:lnTo>
                  <a:pt x="145794" y="163640"/>
                </a:lnTo>
                <a:lnTo>
                  <a:pt x="163570" y="163640"/>
                </a:lnTo>
                <a:lnTo>
                  <a:pt x="157222" y="157290"/>
                </a:lnTo>
                <a:close/>
              </a:path>
              <a:path w="2073275" h="2073909">
                <a:moveTo>
                  <a:pt x="163570" y="163640"/>
                </a:moveTo>
                <a:lnTo>
                  <a:pt x="145794" y="163640"/>
                </a:lnTo>
                <a:lnTo>
                  <a:pt x="152141" y="169990"/>
                </a:lnTo>
                <a:lnTo>
                  <a:pt x="169917" y="169990"/>
                </a:lnTo>
                <a:lnTo>
                  <a:pt x="163570" y="163640"/>
                </a:lnTo>
                <a:close/>
              </a:path>
              <a:path w="2073275" h="2073909">
                <a:moveTo>
                  <a:pt x="169917" y="169990"/>
                </a:moveTo>
                <a:lnTo>
                  <a:pt x="152141" y="169990"/>
                </a:lnTo>
                <a:lnTo>
                  <a:pt x="158488" y="176340"/>
                </a:lnTo>
                <a:lnTo>
                  <a:pt x="176264" y="176340"/>
                </a:lnTo>
                <a:lnTo>
                  <a:pt x="169917" y="169990"/>
                </a:lnTo>
                <a:close/>
              </a:path>
              <a:path w="2073275" h="2073909">
                <a:moveTo>
                  <a:pt x="176264" y="176340"/>
                </a:moveTo>
                <a:lnTo>
                  <a:pt x="158488" y="176340"/>
                </a:lnTo>
                <a:lnTo>
                  <a:pt x="164835" y="182690"/>
                </a:lnTo>
                <a:lnTo>
                  <a:pt x="182611" y="182690"/>
                </a:lnTo>
                <a:lnTo>
                  <a:pt x="176264" y="176340"/>
                </a:lnTo>
                <a:close/>
              </a:path>
              <a:path w="2073275" h="2073909">
                <a:moveTo>
                  <a:pt x="182611" y="182690"/>
                </a:moveTo>
                <a:lnTo>
                  <a:pt x="164835" y="182690"/>
                </a:lnTo>
                <a:lnTo>
                  <a:pt x="171183" y="189040"/>
                </a:lnTo>
                <a:lnTo>
                  <a:pt x="188959" y="189040"/>
                </a:lnTo>
                <a:lnTo>
                  <a:pt x="182611" y="182690"/>
                </a:lnTo>
                <a:close/>
              </a:path>
              <a:path w="2073275" h="2073909">
                <a:moveTo>
                  <a:pt x="188959" y="189040"/>
                </a:moveTo>
                <a:lnTo>
                  <a:pt x="171183" y="189040"/>
                </a:lnTo>
                <a:lnTo>
                  <a:pt x="177530" y="195390"/>
                </a:lnTo>
                <a:lnTo>
                  <a:pt x="195306" y="195390"/>
                </a:lnTo>
                <a:lnTo>
                  <a:pt x="188959" y="189040"/>
                </a:lnTo>
                <a:close/>
              </a:path>
              <a:path w="2073275" h="2073909">
                <a:moveTo>
                  <a:pt x="195306" y="195390"/>
                </a:moveTo>
                <a:lnTo>
                  <a:pt x="177530" y="195390"/>
                </a:lnTo>
                <a:lnTo>
                  <a:pt x="183877" y="201740"/>
                </a:lnTo>
                <a:lnTo>
                  <a:pt x="201653" y="201740"/>
                </a:lnTo>
                <a:lnTo>
                  <a:pt x="195306" y="195390"/>
                </a:lnTo>
                <a:close/>
              </a:path>
              <a:path w="2073275" h="2073909">
                <a:moveTo>
                  <a:pt x="201653" y="201740"/>
                </a:moveTo>
                <a:lnTo>
                  <a:pt x="183877" y="201740"/>
                </a:lnTo>
                <a:lnTo>
                  <a:pt x="190224" y="208090"/>
                </a:lnTo>
                <a:lnTo>
                  <a:pt x="208001" y="208090"/>
                </a:lnTo>
                <a:lnTo>
                  <a:pt x="201653" y="201740"/>
                </a:lnTo>
                <a:close/>
              </a:path>
              <a:path w="2073275" h="2073909">
                <a:moveTo>
                  <a:pt x="208001" y="208090"/>
                </a:moveTo>
                <a:lnTo>
                  <a:pt x="190224" y="208090"/>
                </a:lnTo>
                <a:lnTo>
                  <a:pt x="196572" y="214440"/>
                </a:lnTo>
                <a:lnTo>
                  <a:pt x="214348" y="214440"/>
                </a:lnTo>
                <a:lnTo>
                  <a:pt x="208001" y="208090"/>
                </a:lnTo>
                <a:close/>
              </a:path>
              <a:path w="2073275" h="2073909">
                <a:moveTo>
                  <a:pt x="214348" y="214440"/>
                </a:moveTo>
                <a:lnTo>
                  <a:pt x="196572" y="214440"/>
                </a:lnTo>
                <a:lnTo>
                  <a:pt x="202919" y="220790"/>
                </a:lnTo>
                <a:lnTo>
                  <a:pt x="220695" y="220790"/>
                </a:lnTo>
                <a:lnTo>
                  <a:pt x="214348" y="214440"/>
                </a:lnTo>
                <a:close/>
              </a:path>
              <a:path w="2073275" h="2073909">
                <a:moveTo>
                  <a:pt x="220695" y="220790"/>
                </a:moveTo>
                <a:lnTo>
                  <a:pt x="202919" y="220790"/>
                </a:lnTo>
                <a:lnTo>
                  <a:pt x="209266" y="227140"/>
                </a:lnTo>
                <a:lnTo>
                  <a:pt x="227042" y="227140"/>
                </a:lnTo>
                <a:lnTo>
                  <a:pt x="220695" y="220790"/>
                </a:lnTo>
                <a:close/>
              </a:path>
              <a:path w="2073275" h="2073909">
                <a:moveTo>
                  <a:pt x="227042" y="227140"/>
                </a:moveTo>
                <a:lnTo>
                  <a:pt x="209266" y="227140"/>
                </a:lnTo>
                <a:lnTo>
                  <a:pt x="215613" y="233490"/>
                </a:lnTo>
                <a:lnTo>
                  <a:pt x="233390" y="233490"/>
                </a:lnTo>
                <a:lnTo>
                  <a:pt x="227042" y="227140"/>
                </a:lnTo>
                <a:close/>
              </a:path>
              <a:path w="2073275" h="2073909">
                <a:moveTo>
                  <a:pt x="233390" y="233490"/>
                </a:moveTo>
                <a:lnTo>
                  <a:pt x="215613" y="233490"/>
                </a:lnTo>
                <a:lnTo>
                  <a:pt x="221961" y="239840"/>
                </a:lnTo>
                <a:lnTo>
                  <a:pt x="239737" y="239840"/>
                </a:lnTo>
                <a:lnTo>
                  <a:pt x="233390" y="233490"/>
                </a:lnTo>
                <a:close/>
              </a:path>
              <a:path w="2073275" h="2073909">
                <a:moveTo>
                  <a:pt x="239737" y="239840"/>
                </a:moveTo>
                <a:lnTo>
                  <a:pt x="221961" y="239840"/>
                </a:lnTo>
                <a:lnTo>
                  <a:pt x="228308" y="246190"/>
                </a:lnTo>
                <a:lnTo>
                  <a:pt x="246084" y="246190"/>
                </a:lnTo>
                <a:lnTo>
                  <a:pt x="239737" y="239840"/>
                </a:lnTo>
                <a:close/>
              </a:path>
              <a:path w="2073275" h="2073909">
                <a:moveTo>
                  <a:pt x="246084" y="246190"/>
                </a:moveTo>
                <a:lnTo>
                  <a:pt x="228308" y="246190"/>
                </a:lnTo>
                <a:lnTo>
                  <a:pt x="234655" y="252540"/>
                </a:lnTo>
                <a:lnTo>
                  <a:pt x="252431" y="252540"/>
                </a:lnTo>
                <a:lnTo>
                  <a:pt x="246084" y="246190"/>
                </a:lnTo>
                <a:close/>
              </a:path>
              <a:path w="2073275" h="2073909">
                <a:moveTo>
                  <a:pt x="252431" y="252540"/>
                </a:moveTo>
                <a:lnTo>
                  <a:pt x="234655" y="252540"/>
                </a:lnTo>
                <a:lnTo>
                  <a:pt x="241003" y="258890"/>
                </a:lnTo>
                <a:lnTo>
                  <a:pt x="258779" y="258890"/>
                </a:lnTo>
                <a:lnTo>
                  <a:pt x="252431" y="252540"/>
                </a:lnTo>
                <a:close/>
              </a:path>
              <a:path w="2073275" h="2073909">
                <a:moveTo>
                  <a:pt x="258779" y="258890"/>
                </a:moveTo>
                <a:lnTo>
                  <a:pt x="241003" y="258890"/>
                </a:lnTo>
                <a:lnTo>
                  <a:pt x="247350" y="265240"/>
                </a:lnTo>
                <a:lnTo>
                  <a:pt x="265126" y="265240"/>
                </a:lnTo>
                <a:lnTo>
                  <a:pt x="258779" y="258890"/>
                </a:lnTo>
                <a:close/>
              </a:path>
              <a:path w="2073275" h="2073909">
                <a:moveTo>
                  <a:pt x="265126" y="265240"/>
                </a:moveTo>
                <a:lnTo>
                  <a:pt x="247350" y="265240"/>
                </a:lnTo>
                <a:lnTo>
                  <a:pt x="253697" y="271590"/>
                </a:lnTo>
                <a:lnTo>
                  <a:pt x="271473" y="271590"/>
                </a:lnTo>
                <a:lnTo>
                  <a:pt x="265126" y="265240"/>
                </a:lnTo>
                <a:close/>
              </a:path>
              <a:path w="2073275" h="2073909">
                <a:moveTo>
                  <a:pt x="271473" y="271590"/>
                </a:moveTo>
                <a:lnTo>
                  <a:pt x="253697" y="271590"/>
                </a:lnTo>
                <a:lnTo>
                  <a:pt x="260044" y="277940"/>
                </a:lnTo>
                <a:lnTo>
                  <a:pt x="277820" y="277940"/>
                </a:lnTo>
                <a:lnTo>
                  <a:pt x="271473" y="271590"/>
                </a:lnTo>
                <a:close/>
              </a:path>
              <a:path w="2073275" h="2073909">
                <a:moveTo>
                  <a:pt x="277820" y="277940"/>
                </a:moveTo>
                <a:lnTo>
                  <a:pt x="260044" y="277940"/>
                </a:lnTo>
                <a:lnTo>
                  <a:pt x="266392" y="284290"/>
                </a:lnTo>
                <a:lnTo>
                  <a:pt x="284168" y="284290"/>
                </a:lnTo>
                <a:lnTo>
                  <a:pt x="277820" y="277940"/>
                </a:lnTo>
                <a:close/>
              </a:path>
              <a:path w="2073275" h="2073909">
                <a:moveTo>
                  <a:pt x="284168" y="284290"/>
                </a:moveTo>
                <a:lnTo>
                  <a:pt x="266392" y="284290"/>
                </a:lnTo>
                <a:lnTo>
                  <a:pt x="272739" y="290640"/>
                </a:lnTo>
                <a:lnTo>
                  <a:pt x="290515" y="290640"/>
                </a:lnTo>
                <a:lnTo>
                  <a:pt x="284168" y="284290"/>
                </a:lnTo>
                <a:close/>
              </a:path>
              <a:path w="2073275" h="2073909">
                <a:moveTo>
                  <a:pt x="290515" y="290640"/>
                </a:moveTo>
                <a:lnTo>
                  <a:pt x="272739" y="290640"/>
                </a:lnTo>
                <a:lnTo>
                  <a:pt x="279086" y="296990"/>
                </a:lnTo>
                <a:lnTo>
                  <a:pt x="296862" y="296990"/>
                </a:lnTo>
                <a:lnTo>
                  <a:pt x="290515" y="290640"/>
                </a:lnTo>
                <a:close/>
              </a:path>
              <a:path w="2073275" h="2073909">
                <a:moveTo>
                  <a:pt x="296862" y="296990"/>
                </a:moveTo>
                <a:lnTo>
                  <a:pt x="279086" y="296990"/>
                </a:lnTo>
                <a:lnTo>
                  <a:pt x="285433" y="303340"/>
                </a:lnTo>
                <a:lnTo>
                  <a:pt x="303210" y="303340"/>
                </a:lnTo>
                <a:lnTo>
                  <a:pt x="296862" y="296990"/>
                </a:lnTo>
                <a:close/>
              </a:path>
              <a:path w="2073275" h="2073909">
                <a:moveTo>
                  <a:pt x="303210" y="303340"/>
                </a:moveTo>
                <a:lnTo>
                  <a:pt x="285433" y="303340"/>
                </a:lnTo>
                <a:lnTo>
                  <a:pt x="291781" y="309690"/>
                </a:lnTo>
                <a:lnTo>
                  <a:pt x="309557" y="309690"/>
                </a:lnTo>
                <a:lnTo>
                  <a:pt x="303210" y="303340"/>
                </a:lnTo>
                <a:close/>
              </a:path>
              <a:path w="2073275" h="2073909">
                <a:moveTo>
                  <a:pt x="309557" y="309690"/>
                </a:moveTo>
                <a:lnTo>
                  <a:pt x="291781" y="309690"/>
                </a:lnTo>
                <a:lnTo>
                  <a:pt x="298128" y="316040"/>
                </a:lnTo>
                <a:lnTo>
                  <a:pt x="315904" y="316040"/>
                </a:lnTo>
                <a:lnTo>
                  <a:pt x="309557" y="309690"/>
                </a:lnTo>
                <a:close/>
              </a:path>
              <a:path w="2073275" h="2073909">
                <a:moveTo>
                  <a:pt x="315904" y="316040"/>
                </a:moveTo>
                <a:lnTo>
                  <a:pt x="298128" y="316040"/>
                </a:lnTo>
                <a:lnTo>
                  <a:pt x="310822" y="328740"/>
                </a:lnTo>
                <a:lnTo>
                  <a:pt x="328599" y="328740"/>
                </a:lnTo>
                <a:lnTo>
                  <a:pt x="315904" y="316040"/>
                </a:lnTo>
                <a:close/>
              </a:path>
              <a:path w="2073275" h="2073909">
                <a:moveTo>
                  <a:pt x="328599" y="328740"/>
                </a:moveTo>
                <a:lnTo>
                  <a:pt x="310822" y="328740"/>
                </a:lnTo>
                <a:lnTo>
                  <a:pt x="317170" y="335090"/>
                </a:lnTo>
                <a:lnTo>
                  <a:pt x="334946" y="335090"/>
                </a:lnTo>
                <a:lnTo>
                  <a:pt x="328599" y="328740"/>
                </a:lnTo>
                <a:close/>
              </a:path>
              <a:path w="2073275" h="2073909">
                <a:moveTo>
                  <a:pt x="334946" y="335090"/>
                </a:moveTo>
                <a:lnTo>
                  <a:pt x="317170" y="335090"/>
                </a:lnTo>
                <a:lnTo>
                  <a:pt x="323517" y="341440"/>
                </a:lnTo>
                <a:lnTo>
                  <a:pt x="341293" y="341440"/>
                </a:lnTo>
                <a:lnTo>
                  <a:pt x="334946" y="335090"/>
                </a:lnTo>
                <a:close/>
              </a:path>
              <a:path w="2073275" h="2073909">
                <a:moveTo>
                  <a:pt x="341293" y="341440"/>
                </a:moveTo>
                <a:lnTo>
                  <a:pt x="323517" y="341440"/>
                </a:lnTo>
                <a:lnTo>
                  <a:pt x="329864" y="347790"/>
                </a:lnTo>
                <a:lnTo>
                  <a:pt x="347640" y="347790"/>
                </a:lnTo>
                <a:lnTo>
                  <a:pt x="341293" y="341440"/>
                </a:lnTo>
                <a:close/>
              </a:path>
              <a:path w="2073275" h="2073909">
                <a:moveTo>
                  <a:pt x="347640" y="347790"/>
                </a:moveTo>
                <a:lnTo>
                  <a:pt x="329864" y="347790"/>
                </a:lnTo>
                <a:lnTo>
                  <a:pt x="336211" y="354140"/>
                </a:lnTo>
                <a:lnTo>
                  <a:pt x="353988" y="354140"/>
                </a:lnTo>
                <a:lnTo>
                  <a:pt x="347640" y="347790"/>
                </a:lnTo>
                <a:close/>
              </a:path>
              <a:path w="2073275" h="2073909">
                <a:moveTo>
                  <a:pt x="353988" y="354140"/>
                </a:moveTo>
                <a:lnTo>
                  <a:pt x="336211" y="354140"/>
                </a:lnTo>
                <a:lnTo>
                  <a:pt x="342559" y="360490"/>
                </a:lnTo>
                <a:lnTo>
                  <a:pt x="360335" y="360490"/>
                </a:lnTo>
                <a:lnTo>
                  <a:pt x="353988" y="354140"/>
                </a:lnTo>
                <a:close/>
              </a:path>
              <a:path w="2073275" h="2073909">
                <a:moveTo>
                  <a:pt x="360335" y="360490"/>
                </a:moveTo>
                <a:lnTo>
                  <a:pt x="342559" y="360490"/>
                </a:lnTo>
                <a:lnTo>
                  <a:pt x="348906" y="366840"/>
                </a:lnTo>
                <a:lnTo>
                  <a:pt x="366682" y="366840"/>
                </a:lnTo>
                <a:lnTo>
                  <a:pt x="360335" y="360490"/>
                </a:lnTo>
                <a:close/>
              </a:path>
              <a:path w="2073275" h="2073909">
                <a:moveTo>
                  <a:pt x="366682" y="366840"/>
                </a:moveTo>
                <a:lnTo>
                  <a:pt x="348906" y="366840"/>
                </a:lnTo>
                <a:lnTo>
                  <a:pt x="355253" y="373190"/>
                </a:lnTo>
                <a:lnTo>
                  <a:pt x="373029" y="373190"/>
                </a:lnTo>
                <a:lnTo>
                  <a:pt x="366682" y="366840"/>
                </a:lnTo>
                <a:close/>
              </a:path>
              <a:path w="2073275" h="2073909">
                <a:moveTo>
                  <a:pt x="373029" y="373190"/>
                </a:moveTo>
                <a:lnTo>
                  <a:pt x="355253" y="373190"/>
                </a:lnTo>
                <a:lnTo>
                  <a:pt x="361601" y="379540"/>
                </a:lnTo>
                <a:lnTo>
                  <a:pt x="379377" y="379540"/>
                </a:lnTo>
                <a:lnTo>
                  <a:pt x="373029" y="373190"/>
                </a:lnTo>
                <a:close/>
              </a:path>
              <a:path w="2073275" h="2073909">
                <a:moveTo>
                  <a:pt x="379377" y="379540"/>
                </a:moveTo>
                <a:lnTo>
                  <a:pt x="361601" y="379540"/>
                </a:lnTo>
                <a:lnTo>
                  <a:pt x="367948" y="385890"/>
                </a:lnTo>
                <a:lnTo>
                  <a:pt x="385724" y="385890"/>
                </a:lnTo>
                <a:lnTo>
                  <a:pt x="379377" y="379540"/>
                </a:lnTo>
                <a:close/>
              </a:path>
              <a:path w="2073275" h="2073909">
                <a:moveTo>
                  <a:pt x="385724" y="385890"/>
                </a:moveTo>
                <a:lnTo>
                  <a:pt x="367948" y="385890"/>
                </a:lnTo>
                <a:lnTo>
                  <a:pt x="374295" y="392240"/>
                </a:lnTo>
                <a:lnTo>
                  <a:pt x="392071" y="392240"/>
                </a:lnTo>
                <a:lnTo>
                  <a:pt x="385724" y="385890"/>
                </a:lnTo>
                <a:close/>
              </a:path>
              <a:path w="2073275" h="2073909">
                <a:moveTo>
                  <a:pt x="392071" y="392240"/>
                </a:moveTo>
                <a:lnTo>
                  <a:pt x="374295" y="392240"/>
                </a:lnTo>
                <a:lnTo>
                  <a:pt x="380642" y="398590"/>
                </a:lnTo>
                <a:lnTo>
                  <a:pt x="398419" y="398590"/>
                </a:lnTo>
                <a:lnTo>
                  <a:pt x="392071" y="392240"/>
                </a:lnTo>
                <a:close/>
              </a:path>
              <a:path w="2073275" h="2073909">
                <a:moveTo>
                  <a:pt x="398419" y="398590"/>
                </a:moveTo>
                <a:lnTo>
                  <a:pt x="380642" y="398590"/>
                </a:lnTo>
                <a:lnTo>
                  <a:pt x="386990" y="404940"/>
                </a:lnTo>
                <a:lnTo>
                  <a:pt x="404766" y="404940"/>
                </a:lnTo>
                <a:lnTo>
                  <a:pt x="398419" y="398590"/>
                </a:lnTo>
                <a:close/>
              </a:path>
              <a:path w="2073275" h="2073909">
                <a:moveTo>
                  <a:pt x="404766" y="404940"/>
                </a:moveTo>
                <a:lnTo>
                  <a:pt x="386990" y="404940"/>
                </a:lnTo>
                <a:lnTo>
                  <a:pt x="393337" y="411290"/>
                </a:lnTo>
                <a:lnTo>
                  <a:pt x="411113" y="411290"/>
                </a:lnTo>
                <a:lnTo>
                  <a:pt x="404766" y="404940"/>
                </a:lnTo>
                <a:close/>
              </a:path>
              <a:path w="2073275" h="2073909">
                <a:moveTo>
                  <a:pt x="411113" y="411290"/>
                </a:moveTo>
                <a:lnTo>
                  <a:pt x="393337" y="411290"/>
                </a:lnTo>
                <a:lnTo>
                  <a:pt x="399684" y="417640"/>
                </a:lnTo>
                <a:lnTo>
                  <a:pt x="417460" y="417640"/>
                </a:lnTo>
                <a:lnTo>
                  <a:pt x="411113" y="411290"/>
                </a:lnTo>
                <a:close/>
              </a:path>
              <a:path w="2073275" h="2073909">
                <a:moveTo>
                  <a:pt x="417460" y="417640"/>
                </a:moveTo>
                <a:lnTo>
                  <a:pt x="399684" y="417640"/>
                </a:lnTo>
                <a:lnTo>
                  <a:pt x="406031" y="423990"/>
                </a:lnTo>
                <a:lnTo>
                  <a:pt x="423808" y="423990"/>
                </a:lnTo>
                <a:lnTo>
                  <a:pt x="417460" y="417640"/>
                </a:lnTo>
                <a:close/>
              </a:path>
              <a:path w="2073275" h="2073909">
                <a:moveTo>
                  <a:pt x="423808" y="423990"/>
                </a:moveTo>
                <a:lnTo>
                  <a:pt x="406031" y="423990"/>
                </a:lnTo>
                <a:lnTo>
                  <a:pt x="412379" y="430340"/>
                </a:lnTo>
                <a:lnTo>
                  <a:pt x="430155" y="430340"/>
                </a:lnTo>
                <a:lnTo>
                  <a:pt x="423808" y="423990"/>
                </a:lnTo>
                <a:close/>
              </a:path>
              <a:path w="2073275" h="2073909">
                <a:moveTo>
                  <a:pt x="430155" y="430340"/>
                </a:moveTo>
                <a:lnTo>
                  <a:pt x="412379" y="430340"/>
                </a:lnTo>
                <a:lnTo>
                  <a:pt x="418726" y="436690"/>
                </a:lnTo>
                <a:lnTo>
                  <a:pt x="436502" y="436690"/>
                </a:lnTo>
                <a:lnTo>
                  <a:pt x="430155" y="430340"/>
                </a:lnTo>
                <a:close/>
              </a:path>
              <a:path w="2073275" h="2073909">
                <a:moveTo>
                  <a:pt x="436502" y="436690"/>
                </a:moveTo>
                <a:lnTo>
                  <a:pt x="418726" y="436690"/>
                </a:lnTo>
                <a:lnTo>
                  <a:pt x="425073" y="443040"/>
                </a:lnTo>
                <a:lnTo>
                  <a:pt x="442849" y="443040"/>
                </a:lnTo>
                <a:lnTo>
                  <a:pt x="436502" y="436690"/>
                </a:lnTo>
                <a:close/>
              </a:path>
              <a:path w="2073275" h="2073909">
                <a:moveTo>
                  <a:pt x="442849" y="443040"/>
                </a:moveTo>
                <a:lnTo>
                  <a:pt x="425073" y="443040"/>
                </a:lnTo>
                <a:lnTo>
                  <a:pt x="431420" y="449390"/>
                </a:lnTo>
                <a:lnTo>
                  <a:pt x="449197" y="449390"/>
                </a:lnTo>
                <a:lnTo>
                  <a:pt x="442849" y="443040"/>
                </a:lnTo>
                <a:close/>
              </a:path>
              <a:path w="2073275" h="2073909">
                <a:moveTo>
                  <a:pt x="449197" y="449390"/>
                </a:moveTo>
                <a:lnTo>
                  <a:pt x="431420" y="449390"/>
                </a:lnTo>
                <a:lnTo>
                  <a:pt x="508857" y="526860"/>
                </a:lnTo>
                <a:lnTo>
                  <a:pt x="526633" y="526860"/>
                </a:lnTo>
                <a:lnTo>
                  <a:pt x="449197" y="449390"/>
                </a:lnTo>
                <a:close/>
              </a:path>
              <a:path w="2073275" h="2073909">
                <a:moveTo>
                  <a:pt x="526633" y="526860"/>
                </a:moveTo>
                <a:lnTo>
                  <a:pt x="508857" y="526860"/>
                </a:lnTo>
                <a:lnTo>
                  <a:pt x="525360" y="543370"/>
                </a:lnTo>
                <a:lnTo>
                  <a:pt x="543136" y="543370"/>
                </a:lnTo>
                <a:lnTo>
                  <a:pt x="526633" y="526860"/>
                </a:lnTo>
                <a:close/>
              </a:path>
              <a:path w="2073275" h="2073909">
                <a:moveTo>
                  <a:pt x="543136" y="543370"/>
                </a:moveTo>
                <a:lnTo>
                  <a:pt x="525360" y="543370"/>
                </a:lnTo>
                <a:lnTo>
                  <a:pt x="557096" y="575120"/>
                </a:lnTo>
                <a:lnTo>
                  <a:pt x="574872" y="575120"/>
                </a:lnTo>
                <a:lnTo>
                  <a:pt x="543136" y="543370"/>
                </a:lnTo>
                <a:close/>
              </a:path>
              <a:path w="2073275" h="2073909">
                <a:moveTo>
                  <a:pt x="574872" y="575120"/>
                </a:moveTo>
                <a:lnTo>
                  <a:pt x="557096" y="575120"/>
                </a:lnTo>
                <a:lnTo>
                  <a:pt x="582485" y="600520"/>
                </a:lnTo>
                <a:lnTo>
                  <a:pt x="600262" y="600520"/>
                </a:lnTo>
                <a:lnTo>
                  <a:pt x="574872" y="575120"/>
                </a:lnTo>
                <a:close/>
              </a:path>
              <a:path w="2073275" h="2073909">
                <a:moveTo>
                  <a:pt x="600262" y="600520"/>
                </a:moveTo>
                <a:lnTo>
                  <a:pt x="582485" y="600520"/>
                </a:lnTo>
                <a:lnTo>
                  <a:pt x="585024" y="603060"/>
                </a:lnTo>
                <a:lnTo>
                  <a:pt x="602800" y="603060"/>
                </a:lnTo>
                <a:lnTo>
                  <a:pt x="600262" y="600520"/>
                </a:lnTo>
                <a:close/>
              </a:path>
              <a:path w="2073275" h="2073909">
                <a:moveTo>
                  <a:pt x="602800" y="603060"/>
                </a:moveTo>
                <a:lnTo>
                  <a:pt x="585024" y="603060"/>
                </a:lnTo>
                <a:lnTo>
                  <a:pt x="591372" y="609410"/>
                </a:lnTo>
                <a:lnTo>
                  <a:pt x="609148" y="609410"/>
                </a:lnTo>
                <a:lnTo>
                  <a:pt x="602800" y="603060"/>
                </a:lnTo>
                <a:close/>
              </a:path>
              <a:path w="2073275" h="2073909">
                <a:moveTo>
                  <a:pt x="609148" y="609410"/>
                </a:moveTo>
                <a:lnTo>
                  <a:pt x="591372" y="609410"/>
                </a:lnTo>
                <a:lnTo>
                  <a:pt x="597719" y="615760"/>
                </a:lnTo>
                <a:lnTo>
                  <a:pt x="615495" y="615760"/>
                </a:lnTo>
                <a:lnTo>
                  <a:pt x="609148" y="609410"/>
                </a:lnTo>
                <a:close/>
              </a:path>
              <a:path w="2073275" h="2073909">
                <a:moveTo>
                  <a:pt x="615495" y="615760"/>
                </a:moveTo>
                <a:lnTo>
                  <a:pt x="597719" y="615760"/>
                </a:lnTo>
                <a:lnTo>
                  <a:pt x="604066" y="622110"/>
                </a:lnTo>
                <a:lnTo>
                  <a:pt x="621842" y="622110"/>
                </a:lnTo>
                <a:lnTo>
                  <a:pt x="615495" y="615760"/>
                </a:lnTo>
                <a:close/>
              </a:path>
              <a:path w="2073275" h="2073909">
                <a:moveTo>
                  <a:pt x="621842" y="622110"/>
                </a:moveTo>
                <a:lnTo>
                  <a:pt x="604066" y="622110"/>
                </a:lnTo>
                <a:lnTo>
                  <a:pt x="607874" y="625920"/>
                </a:lnTo>
                <a:lnTo>
                  <a:pt x="625651" y="625920"/>
                </a:lnTo>
                <a:lnTo>
                  <a:pt x="621842" y="622110"/>
                </a:lnTo>
                <a:close/>
              </a:path>
              <a:path w="2073275" h="2073909">
                <a:moveTo>
                  <a:pt x="625651" y="625920"/>
                </a:moveTo>
                <a:lnTo>
                  <a:pt x="607874" y="625920"/>
                </a:lnTo>
                <a:lnTo>
                  <a:pt x="614222" y="632270"/>
                </a:lnTo>
                <a:lnTo>
                  <a:pt x="631998" y="632270"/>
                </a:lnTo>
                <a:lnTo>
                  <a:pt x="625651" y="625920"/>
                </a:lnTo>
                <a:close/>
              </a:path>
              <a:path w="2073275" h="2073909">
                <a:moveTo>
                  <a:pt x="631998" y="632270"/>
                </a:moveTo>
                <a:lnTo>
                  <a:pt x="614222" y="632270"/>
                </a:lnTo>
                <a:lnTo>
                  <a:pt x="623108" y="641160"/>
                </a:lnTo>
                <a:lnTo>
                  <a:pt x="640884" y="641160"/>
                </a:lnTo>
                <a:lnTo>
                  <a:pt x="631998" y="632270"/>
                </a:lnTo>
                <a:close/>
              </a:path>
              <a:path w="2073275" h="2073909">
                <a:moveTo>
                  <a:pt x="640884" y="641160"/>
                </a:moveTo>
                <a:lnTo>
                  <a:pt x="623108" y="641160"/>
                </a:lnTo>
                <a:lnTo>
                  <a:pt x="629455" y="647510"/>
                </a:lnTo>
                <a:lnTo>
                  <a:pt x="647231" y="647510"/>
                </a:lnTo>
                <a:lnTo>
                  <a:pt x="640884" y="641160"/>
                </a:lnTo>
                <a:close/>
              </a:path>
              <a:path w="2073275" h="2073909">
                <a:moveTo>
                  <a:pt x="647231" y="647510"/>
                </a:moveTo>
                <a:lnTo>
                  <a:pt x="629455" y="647510"/>
                </a:lnTo>
                <a:lnTo>
                  <a:pt x="639611" y="657670"/>
                </a:lnTo>
                <a:lnTo>
                  <a:pt x="657387" y="657670"/>
                </a:lnTo>
                <a:lnTo>
                  <a:pt x="647231" y="647510"/>
                </a:lnTo>
                <a:close/>
              </a:path>
              <a:path w="2073275" h="2073909">
                <a:moveTo>
                  <a:pt x="657387" y="657670"/>
                </a:moveTo>
                <a:lnTo>
                  <a:pt x="639611" y="657670"/>
                </a:lnTo>
                <a:lnTo>
                  <a:pt x="645958" y="664020"/>
                </a:lnTo>
                <a:lnTo>
                  <a:pt x="663734" y="664020"/>
                </a:lnTo>
                <a:lnTo>
                  <a:pt x="657387" y="657670"/>
                </a:lnTo>
                <a:close/>
              </a:path>
              <a:path w="2073275" h="2073909">
                <a:moveTo>
                  <a:pt x="663734" y="664020"/>
                </a:moveTo>
                <a:lnTo>
                  <a:pt x="645958" y="664020"/>
                </a:lnTo>
                <a:lnTo>
                  <a:pt x="654844" y="672910"/>
                </a:lnTo>
                <a:lnTo>
                  <a:pt x="672620" y="672910"/>
                </a:lnTo>
                <a:lnTo>
                  <a:pt x="663734" y="664020"/>
                </a:lnTo>
                <a:close/>
              </a:path>
              <a:path w="2073275" h="2073909">
                <a:moveTo>
                  <a:pt x="672620" y="672910"/>
                </a:moveTo>
                <a:lnTo>
                  <a:pt x="654844" y="672910"/>
                </a:lnTo>
                <a:lnTo>
                  <a:pt x="661191" y="679260"/>
                </a:lnTo>
                <a:lnTo>
                  <a:pt x="678968" y="679260"/>
                </a:lnTo>
                <a:lnTo>
                  <a:pt x="672620" y="672910"/>
                </a:lnTo>
                <a:close/>
              </a:path>
              <a:path w="2073275" h="2073909">
                <a:moveTo>
                  <a:pt x="678968" y="679260"/>
                </a:moveTo>
                <a:lnTo>
                  <a:pt x="661191" y="679260"/>
                </a:lnTo>
                <a:lnTo>
                  <a:pt x="665000" y="683070"/>
                </a:lnTo>
                <a:lnTo>
                  <a:pt x="682776" y="683070"/>
                </a:lnTo>
                <a:lnTo>
                  <a:pt x="678968" y="679260"/>
                </a:lnTo>
                <a:close/>
              </a:path>
              <a:path w="2073275" h="2073909">
                <a:moveTo>
                  <a:pt x="682776" y="683070"/>
                </a:moveTo>
                <a:lnTo>
                  <a:pt x="665000" y="683070"/>
                </a:lnTo>
                <a:lnTo>
                  <a:pt x="667539" y="685610"/>
                </a:lnTo>
                <a:lnTo>
                  <a:pt x="685315" y="685610"/>
                </a:lnTo>
                <a:lnTo>
                  <a:pt x="682776" y="683070"/>
                </a:lnTo>
                <a:close/>
              </a:path>
              <a:path w="2073275" h="2073909">
                <a:moveTo>
                  <a:pt x="685315" y="685610"/>
                </a:moveTo>
                <a:lnTo>
                  <a:pt x="667539" y="685610"/>
                </a:lnTo>
                <a:lnTo>
                  <a:pt x="673886" y="691960"/>
                </a:lnTo>
                <a:lnTo>
                  <a:pt x="691662" y="691960"/>
                </a:lnTo>
                <a:lnTo>
                  <a:pt x="685315" y="685610"/>
                </a:lnTo>
                <a:close/>
              </a:path>
              <a:path w="2073275" h="2073909">
                <a:moveTo>
                  <a:pt x="691662" y="691960"/>
                </a:moveTo>
                <a:lnTo>
                  <a:pt x="673886" y="691960"/>
                </a:lnTo>
                <a:lnTo>
                  <a:pt x="677694" y="695770"/>
                </a:lnTo>
                <a:lnTo>
                  <a:pt x="695471" y="695770"/>
                </a:lnTo>
                <a:lnTo>
                  <a:pt x="691662" y="691960"/>
                </a:lnTo>
                <a:close/>
              </a:path>
              <a:path w="2073275" h="2073909">
                <a:moveTo>
                  <a:pt x="695471" y="695770"/>
                </a:moveTo>
                <a:lnTo>
                  <a:pt x="677694" y="695770"/>
                </a:lnTo>
                <a:lnTo>
                  <a:pt x="680233" y="698310"/>
                </a:lnTo>
                <a:lnTo>
                  <a:pt x="698009" y="698310"/>
                </a:lnTo>
                <a:lnTo>
                  <a:pt x="695471" y="695770"/>
                </a:lnTo>
                <a:close/>
              </a:path>
              <a:path w="2073275" h="2073909">
                <a:moveTo>
                  <a:pt x="698009" y="698310"/>
                </a:moveTo>
                <a:lnTo>
                  <a:pt x="680233" y="698310"/>
                </a:lnTo>
                <a:lnTo>
                  <a:pt x="686581" y="704660"/>
                </a:lnTo>
                <a:lnTo>
                  <a:pt x="704357" y="704660"/>
                </a:lnTo>
                <a:lnTo>
                  <a:pt x="698009" y="698310"/>
                </a:lnTo>
                <a:close/>
              </a:path>
              <a:path w="2073275" h="2073909">
                <a:moveTo>
                  <a:pt x="704357" y="704660"/>
                </a:moveTo>
                <a:lnTo>
                  <a:pt x="686581" y="704660"/>
                </a:lnTo>
                <a:lnTo>
                  <a:pt x="696736" y="714820"/>
                </a:lnTo>
                <a:lnTo>
                  <a:pt x="714512" y="714820"/>
                </a:lnTo>
                <a:lnTo>
                  <a:pt x="704357" y="704660"/>
                </a:lnTo>
                <a:close/>
              </a:path>
              <a:path w="2073275" h="2073909">
                <a:moveTo>
                  <a:pt x="714512" y="714820"/>
                </a:moveTo>
                <a:lnTo>
                  <a:pt x="696736" y="714820"/>
                </a:lnTo>
                <a:lnTo>
                  <a:pt x="703083" y="721170"/>
                </a:lnTo>
                <a:lnTo>
                  <a:pt x="720860" y="721170"/>
                </a:lnTo>
                <a:lnTo>
                  <a:pt x="714512" y="714820"/>
                </a:lnTo>
                <a:close/>
              </a:path>
              <a:path w="2073275" h="2073909">
                <a:moveTo>
                  <a:pt x="720860" y="721170"/>
                </a:moveTo>
                <a:lnTo>
                  <a:pt x="703083" y="721170"/>
                </a:lnTo>
                <a:lnTo>
                  <a:pt x="705622" y="723710"/>
                </a:lnTo>
                <a:lnTo>
                  <a:pt x="723399" y="723710"/>
                </a:lnTo>
                <a:lnTo>
                  <a:pt x="720860" y="721170"/>
                </a:lnTo>
                <a:close/>
              </a:path>
              <a:path w="2073275" h="2073909">
                <a:moveTo>
                  <a:pt x="723399" y="723710"/>
                </a:moveTo>
                <a:lnTo>
                  <a:pt x="705622" y="723710"/>
                </a:lnTo>
                <a:lnTo>
                  <a:pt x="709431" y="727520"/>
                </a:lnTo>
                <a:lnTo>
                  <a:pt x="727207" y="727520"/>
                </a:lnTo>
                <a:lnTo>
                  <a:pt x="723399" y="723710"/>
                </a:lnTo>
                <a:close/>
              </a:path>
              <a:path w="2073275" h="2073909">
                <a:moveTo>
                  <a:pt x="727207" y="727520"/>
                </a:moveTo>
                <a:lnTo>
                  <a:pt x="709431" y="727520"/>
                </a:lnTo>
                <a:lnTo>
                  <a:pt x="711970" y="730060"/>
                </a:lnTo>
                <a:lnTo>
                  <a:pt x="729746" y="730060"/>
                </a:lnTo>
                <a:lnTo>
                  <a:pt x="727207" y="727520"/>
                </a:lnTo>
                <a:close/>
              </a:path>
              <a:path w="2073275" h="2073909">
                <a:moveTo>
                  <a:pt x="729746" y="730060"/>
                </a:moveTo>
                <a:lnTo>
                  <a:pt x="711970" y="730060"/>
                </a:lnTo>
                <a:lnTo>
                  <a:pt x="718317" y="736410"/>
                </a:lnTo>
                <a:lnTo>
                  <a:pt x="736093" y="736410"/>
                </a:lnTo>
                <a:lnTo>
                  <a:pt x="729746" y="730060"/>
                </a:lnTo>
                <a:close/>
              </a:path>
              <a:path w="2073275" h="2073909">
                <a:moveTo>
                  <a:pt x="736093" y="736410"/>
                </a:moveTo>
                <a:lnTo>
                  <a:pt x="718317" y="736410"/>
                </a:lnTo>
                <a:lnTo>
                  <a:pt x="743706" y="761810"/>
                </a:lnTo>
                <a:lnTo>
                  <a:pt x="761482" y="761810"/>
                </a:lnTo>
                <a:lnTo>
                  <a:pt x="736093" y="736410"/>
                </a:lnTo>
                <a:close/>
              </a:path>
              <a:path w="2073275" h="2073909">
                <a:moveTo>
                  <a:pt x="761482" y="761810"/>
                </a:moveTo>
                <a:lnTo>
                  <a:pt x="743706" y="761810"/>
                </a:lnTo>
                <a:lnTo>
                  <a:pt x="756400" y="774510"/>
                </a:lnTo>
                <a:lnTo>
                  <a:pt x="774177" y="774510"/>
                </a:lnTo>
                <a:lnTo>
                  <a:pt x="761482" y="761810"/>
                </a:lnTo>
                <a:close/>
              </a:path>
              <a:path w="2073275" h="2073909">
                <a:moveTo>
                  <a:pt x="774177" y="774510"/>
                </a:moveTo>
                <a:lnTo>
                  <a:pt x="756400" y="774510"/>
                </a:lnTo>
                <a:lnTo>
                  <a:pt x="762748" y="780860"/>
                </a:lnTo>
                <a:lnTo>
                  <a:pt x="780524" y="780860"/>
                </a:lnTo>
                <a:lnTo>
                  <a:pt x="774177" y="774510"/>
                </a:lnTo>
                <a:close/>
              </a:path>
              <a:path w="2073275" h="2073909">
                <a:moveTo>
                  <a:pt x="780524" y="780860"/>
                </a:moveTo>
                <a:lnTo>
                  <a:pt x="762748" y="780860"/>
                </a:lnTo>
                <a:lnTo>
                  <a:pt x="794484" y="812610"/>
                </a:lnTo>
                <a:lnTo>
                  <a:pt x="812260" y="812610"/>
                </a:lnTo>
                <a:lnTo>
                  <a:pt x="780524" y="780860"/>
                </a:lnTo>
                <a:close/>
              </a:path>
              <a:path w="2073275" h="2073909">
                <a:moveTo>
                  <a:pt x="812260" y="812610"/>
                </a:moveTo>
                <a:lnTo>
                  <a:pt x="794484" y="812610"/>
                </a:lnTo>
                <a:lnTo>
                  <a:pt x="810987" y="829120"/>
                </a:lnTo>
                <a:lnTo>
                  <a:pt x="828763" y="829120"/>
                </a:lnTo>
                <a:lnTo>
                  <a:pt x="812260" y="812610"/>
                </a:lnTo>
                <a:close/>
              </a:path>
              <a:path w="2073275" h="2073909">
                <a:moveTo>
                  <a:pt x="828763" y="829120"/>
                </a:moveTo>
                <a:lnTo>
                  <a:pt x="810987" y="829120"/>
                </a:lnTo>
                <a:lnTo>
                  <a:pt x="826220" y="844360"/>
                </a:lnTo>
                <a:lnTo>
                  <a:pt x="843997" y="844360"/>
                </a:lnTo>
                <a:lnTo>
                  <a:pt x="828763" y="829120"/>
                </a:lnTo>
                <a:close/>
              </a:path>
              <a:path w="2073275" h="2073909">
                <a:moveTo>
                  <a:pt x="843997" y="844360"/>
                </a:moveTo>
                <a:lnTo>
                  <a:pt x="826220" y="844360"/>
                </a:lnTo>
                <a:lnTo>
                  <a:pt x="845262" y="863410"/>
                </a:lnTo>
                <a:lnTo>
                  <a:pt x="863038" y="863410"/>
                </a:lnTo>
                <a:lnTo>
                  <a:pt x="843997" y="844360"/>
                </a:lnTo>
                <a:close/>
              </a:path>
              <a:path w="2073275" h="2073909">
                <a:moveTo>
                  <a:pt x="863038" y="863410"/>
                </a:moveTo>
                <a:lnTo>
                  <a:pt x="845262" y="863410"/>
                </a:lnTo>
                <a:lnTo>
                  <a:pt x="864304" y="882460"/>
                </a:lnTo>
                <a:lnTo>
                  <a:pt x="882080" y="882460"/>
                </a:lnTo>
                <a:lnTo>
                  <a:pt x="863038" y="863410"/>
                </a:lnTo>
                <a:close/>
              </a:path>
              <a:path w="2073275" h="2073909">
                <a:moveTo>
                  <a:pt x="882080" y="882460"/>
                </a:moveTo>
                <a:lnTo>
                  <a:pt x="864304" y="882460"/>
                </a:lnTo>
                <a:lnTo>
                  <a:pt x="887154" y="905320"/>
                </a:lnTo>
                <a:lnTo>
                  <a:pt x="904930" y="905320"/>
                </a:lnTo>
                <a:lnTo>
                  <a:pt x="882080" y="882460"/>
                </a:lnTo>
                <a:close/>
              </a:path>
              <a:path w="2073275" h="2073909">
                <a:moveTo>
                  <a:pt x="904930" y="905320"/>
                </a:moveTo>
                <a:lnTo>
                  <a:pt x="887154" y="905320"/>
                </a:lnTo>
                <a:lnTo>
                  <a:pt x="950627" y="968820"/>
                </a:lnTo>
                <a:lnTo>
                  <a:pt x="968403" y="968820"/>
                </a:lnTo>
                <a:lnTo>
                  <a:pt x="904930" y="905320"/>
                </a:lnTo>
                <a:close/>
              </a:path>
              <a:path w="2073275" h="2073909">
                <a:moveTo>
                  <a:pt x="968403" y="968820"/>
                </a:moveTo>
                <a:lnTo>
                  <a:pt x="950627" y="968820"/>
                </a:lnTo>
                <a:lnTo>
                  <a:pt x="969669" y="987870"/>
                </a:lnTo>
                <a:lnTo>
                  <a:pt x="987445" y="987870"/>
                </a:lnTo>
                <a:lnTo>
                  <a:pt x="968403" y="968820"/>
                </a:lnTo>
                <a:close/>
              </a:path>
              <a:path w="2073275" h="2073909">
                <a:moveTo>
                  <a:pt x="987445" y="987870"/>
                </a:moveTo>
                <a:lnTo>
                  <a:pt x="969669" y="987870"/>
                </a:lnTo>
                <a:lnTo>
                  <a:pt x="982363" y="1000570"/>
                </a:lnTo>
                <a:lnTo>
                  <a:pt x="1000139" y="1000570"/>
                </a:lnTo>
                <a:lnTo>
                  <a:pt x="987445" y="987870"/>
                </a:lnTo>
                <a:close/>
              </a:path>
              <a:path w="2073275" h="2073909">
                <a:moveTo>
                  <a:pt x="1000139" y="1000570"/>
                </a:moveTo>
                <a:lnTo>
                  <a:pt x="982363" y="1000570"/>
                </a:lnTo>
                <a:lnTo>
                  <a:pt x="1029333" y="1047560"/>
                </a:lnTo>
                <a:lnTo>
                  <a:pt x="1047109" y="1047560"/>
                </a:lnTo>
                <a:lnTo>
                  <a:pt x="1000139" y="1000570"/>
                </a:lnTo>
                <a:close/>
              </a:path>
              <a:path w="2073275" h="2073909">
                <a:moveTo>
                  <a:pt x="1047109" y="1047560"/>
                </a:moveTo>
                <a:lnTo>
                  <a:pt x="1029333" y="1047560"/>
                </a:lnTo>
                <a:lnTo>
                  <a:pt x="1033141" y="1051370"/>
                </a:lnTo>
                <a:lnTo>
                  <a:pt x="1050917" y="1051370"/>
                </a:lnTo>
                <a:lnTo>
                  <a:pt x="1047109" y="1047560"/>
                </a:lnTo>
                <a:close/>
              </a:path>
              <a:path w="2073275" h="2073909">
                <a:moveTo>
                  <a:pt x="1050917" y="1051370"/>
                </a:moveTo>
                <a:lnTo>
                  <a:pt x="1033141" y="1051370"/>
                </a:lnTo>
                <a:lnTo>
                  <a:pt x="1061069" y="1079310"/>
                </a:lnTo>
                <a:lnTo>
                  <a:pt x="1078845" y="1079310"/>
                </a:lnTo>
                <a:lnTo>
                  <a:pt x="1050917" y="1051370"/>
                </a:lnTo>
                <a:close/>
              </a:path>
              <a:path w="2073275" h="2073909">
                <a:moveTo>
                  <a:pt x="1078845" y="1079310"/>
                </a:moveTo>
                <a:lnTo>
                  <a:pt x="1061069" y="1079310"/>
                </a:lnTo>
                <a:lnTo>
                  <a:pt x="1064878" y="1083120"/>
                </a:lnTo>
                <a:lnTo>
                  <a:pt x="1082654" y="1083120"/>
                </a:lnTo>
                <a:lnTo>
                  <a:pt x="1078845" y="1079310"/>
                </a:lnTo>
                <a:close/>
              </a:path>
              <a:path w="2073275" h="2073909">
                <a:moveTo>
                  <a:pt x="1082654" y="1083120"/>
                </a:moveTo>
                <a:lnTo>
                  <a:pt x="1064878" y="1083120"/>
                </a:lnTo>
                <a:lnTo>
                  <a:pt x="1077572" y="1095820"/>
                </a:lnTo>
                <a:lnTo>
                  <a:pt x="1095348" y="1095820"/>
                </a:lnTo>
                <a:lnTo>
                  <a:pt x="1082654" y="1083120"/>
                </a:lnTo>
                <a:close/>
              </a:path>
              <a:path w="2073275" h="2073909">
                <a:moveTo>
                  <a:pt x="1095348" y="1095820"/>
                </a:moveTo>
                <a:lnTo>
                  <a:pt x="1077572" y="1095820"/>
                </a:lnTo>
                <a:lnTo>
                  <a:pt x="1130889" y="1149160"/>
                </a:lnTo>
                <a:lnTo>
                  <a:pt x="1148665" y="1149160"/>
                </a:lnTo>
                <a:lnTo>
                  <a:pt x="1095348" y="1095820"/>
                </a:lnTo>
                <a:close/>
              </a:path>
              <a:path w="2073275" h="2073909">
                <a:moveTo>
                  <a:pt x="1148665" y="1149160"/>
                </a:moveTo>
                <a:lnTo>
                  <a:pt x="1130889" y="1149160"/>
                </a:lnTo>
                <a:lnTo>
                  <a:pt x="1160087" y="1178370"/>
                </a:lnTo>
                <a:lnTo>
                  <a:pt x="1177863" y="1178370"/>
                </a:lnTo>
                <a:lnTo>
                  <a:pt x="1148665" y="1149160"/>
                </a:lnTo>
                <a:close/>
              </a:path>
              <a:path w="2073275" h="2073909">
                <a:moveTo>
                  <a:pt x="1177863" y="1178370"/>
                </a:moveTo>
                <a:lnTo>
                  <a:pt x="1160087" y="1178370"/>
                </a:lnTo>
                <a:lnTo>
                  <a:pt x="1175320" y="1193610"/>
                </a:lnTo>
                <a:lnTo>
                  <a:pt x="1193096" y="1193610"/>
                </a:lnTo>
                <a:lnTo>
                  <a:pt x="1177863" y="1178370"/>
                </a:lnTo>
                <a:close/>
              </a:path>
              <a:path w="2073275" h="2073909">
                <a:moveTo>
                  <a:pt x="1193096" y="1193610"/>
                </a:moveTo>
                <a:lnTo>
                  <a:pt x="1175320" y="1193610"/>
                </a:lnTo>
                <a:lnTo>
                  <a:pt x="1179128" y="1197420"/>
                </a:lnTo>
                <a:lnTo>
                  <a:pt x="1196904" y="1197420"/>
                </a:lnTo>
                <a:lnTo>
                  <a:pt x="1193096" y="1193610"/>
                </a:lnTo>
                <a:close/>
              </a:path>
              <a:path w="2073275" h="2073909">
                <a:moveTo>
                  <a:pt x="1196904" y="1197420"/>
                </a:moveTo>
                <a:lnTo>
                  <a:pt x="1179128" y="1197420"/>
                </a:lnTo>
                <a:lnTo>
                  <a:pt x="1181667" y="1199960"/>
                </a:lnTo>
                <a:lnTo>
                  <a:pt x="1199443" y="1199960"/>
                </a:lnTo>
                <a:lnTo>
                  <a:pt x="1196904" y="1197420"/>
                </a:lnTo>
                <a:close/>
              </a:path>
              <a:path w="2073275" h="2073909">
                <a:moveTo>
                  <a:pt x="1199443" y="1199960"/>
                </a:moveTo>
                <a:lnTo>
                  <a:pt x="1181667" y="1199960"/>
                </a:lnTo>
                <a:lnTo>
                  <a:pt x="1188014" y="1206310"/>
                </a:lnTo>
                <a:lnTo>
                  <a:pt x="1205791" y="1206310"/>
                </a:lnTo>
                <a:lnTo>
                  <a:pt x="1199443" y="1199960"/>
                </a:lnTo>
                <a:close/>
              </a:path>
              <a:path w="2073275" h="2073909">
                <a:moveTo>
                  <a:pt x="1205791" y="1206310"/>
                </a:moveTo>
                <a:lnTo>
                  <a:pt x="1188014" y="1206310"/>
                </a:lnTo>
                <a:lnTo>
                  <a:pt x="1207056" y="1225360"/>
                </a:lnTo>
                <a:lnTo>
                  <a:pt x="1224832" y="1225360"/>
                </a:lnTo>
                <a:lnTo>
                  <a:pt x="1205791" y="1206310"/>
                </a:lnTo>
                <a:close/>
              </a:path>
              <a:path w="2073275" h="2073909">
                <a:moveTo>
                  <a:pt x="1224832" y="1225360"/>
                </a:moveTo>
                <a:lnTo>
                  <a:pt x="1207056" y="1225360"/>
                </a:lnTo>
                <a:lnTo>
                  <a:pt x="1213404" y="1231710"/>
                </a:lnTo>
                <a:lnTo>
                  <a:pt x="1231180" y="1231710"/>
                </a:lnTo>
                <a:lnTo>
                  <a:pt x="1224832" y="1225360"/>
                </a:lnTo>
                <a:close/>
              </a:path>
              <a:path w="2073275" h="2073909">
                <a:moveTo>
                  <a:pt x="1231180" y="1231710"/>
                </a:moveTo>
                <a:lnTo>
                  <a:pt x="1213404" y="1231710"/>
                </a:lnTo>
                <a:lnTo>
                  <a:pt x="1232445" y="1250760"/>
                </a:lnTo>
                <a:lnTo>
                  <a:pt x="1250222" y="1250760"/>
                </a:lnTo>
                <a:lnTo>
                  <a:pt x="1231180" y="1231710"/>
                </a:lnTo>
                <a:close/>
              </a:path>
              <a:path w="2073275" h="2073909">
                <a:moveTo>
                  <a:pt x="1250222" y="1250760"/>
                </a:moveTo>
                <a:lnTo>
                  <a:pt x="1232445" y="1250760"/>
                </a:lnTo>
                <a:lnTo>
                  <a:pt x="1238793" y="1257110"/>
                </a:lnTo>
                <a:lnTo>
                  <a:pt x="1256569" y="1257110"/>
                </a:lnTo>
                <a:lnTo>
                  <a:pt x="1250222" y="1250760"/>
                </a:lnTo>
                <a:close/>
              </a:path>
              <a:path w="2073275" h="2073909">
                <a:moveTo>
                  <a:pt x="1256569" y="1257110"/>
                </a:moveTo>
                <a:lnTo>
                  <a:pt x="1238793" y="1257110"/>
                </a:lnTo>
                <a:lnTo>
                  <a:pt x="1245140" y="1263460"/>
                </a:lnTo>
                <a:lnTo>
                  <a:pt x="1262916" y="1263460"/>
                </a:lnTo>
                <a:lnTo>
                  <a:pt x="1256569" y="1257110"/>
                </a:lnTo>
                <a:close/>
              </a:path>
              <a:path w="2073275" h="2073909">
                <a:moveTo>
                  <a:pt x="1873523" y="1874330"/>
                </a:moveTo>
                <a:lnTo>
                  <a:pt x="1855747" y="1874330"/>
                </a:lnTo>
                <a:lnTo>
                  <a:pt x="1910333" y="1928940"/>
                </a:lnTo>
                <a:lnTo>
                  <a:pt x="1928109" y="1928940"/>
                </a:lnTo>
                <a:lnTo>
                  <a:pt x="1873523" y="1874330"/>
                </a:lnTo>
                <a:close/>
              </a:path>
              <a:path w="2073275" h="2073909">
                <a:moveTo>
                  <a:pt x="1870984" y="1871790"/>
                </a:moveTo>
                <a:lnTo>
                  <a:pt x="1853208" y="1871790"/>
                </a:lnTo>
                <a:lnTo>
                  <a:pt x="1854477" y="1873060"/>
                </a:lnTo>
                <a:lnTo>
                  <a:pt x="1872254" y="1873060"/>
                </a:lnTo>
                <a:lnTo>
                  <a:pt x="1870984" y="1871790"/>
                </a:lnTo>
                <a:close/>
              </a:path>
              <a:path w="2073275" h="2073909">
                <a:moveTo>
                  <a:pt x="1867176" y="1867980"/>
                </a:moveTo>
                <a:lnTo>
                  <a:pt x="1849400" y="1867980"/>
                </a:lnTo>
                <a:lnTo>
                  <a:pt x="1851938" y="1870520"/>
                </a:lnTo>
                <a:lnTo>
                  <a:pt x="1869715" y="1870520"/>
                </a:lnTo>
                <a:lnTo>
                  <a:pt x="1867176" y="1867980"/>
                </a:lnTo>
                <a:close/>
              </a:path>
              <a:path w="2073275" h="2073909">
                <a:moveTo>
                  <a:pt x="1864637" y="1865440"/>
                </a:moveTo>
                <a:lnTo>
                  <a:pt x="1846861" y="1865440"/>
                </a:lnTo>
                <a:lnTo>
                  <a:pt x="1848130" y="1866710"/>
                </a:lnTo>
                <a:lnTo>
                  <a:pt x="1865906" y="1866710"/>
                </a:lnTo>
                <a:lnTo>
                  <a:pt x="1864637" y="1865440"/>
                </a:lnTo>
                <a:close/>
              </a:path>
              <a:path w="2073275" h="2073909">
                <a:moveTo>
                  <a:pt x="1860828" y="1861630"/>
                </a:moveTo>
                <a:lnTo>
                  <a:pt x="1843052" y="1861630"/>
                </a:lnTo>
                <a:lnTo>
                  <a:pt x="1845591" y="1864170"/>
                </a:lnTo>
                <a:lnTo>
                  <a:pt x="1863367" y="1864170"/>
                </a:lnTo>
                <a:lnTo>
                  <a:pt x="1860828" y="1861630"/>
                </a:lnTo>
                <a:close/>
              </a:path>
              <a:path w="2073275" h="2073909">
                <a:moveTo>
                  <a:pt x="1858290" y="1859090"/>
                </a:moveTo>
                <a:lnTo>
                  <a:pt x="1840513" y="1859090"/>
                </a:lnTo>
                <a:lnTo>
                  <a:pt x="1841783" y="1860360"/>
                </a:lnTo>
                <a:lnTo>
                  <a:pt x="1859559" y="1860360"/>
                </a:lnTo>
                <a:lnTo>
                  <a:pt x="1858290" y="1859090"/>
                </a:lnTo>
                <a:close/>
              </a:path>
              <a:path w="2073275" h="2073909">
                <a:moveTo>
                  <a:pt x="1854481" y="1855280"/>
                </a:moveTo>
                <a:lnTo>
                  <a:pt x="1836705" y="1855280"/>
                </a:lnTo>
                <a:lnTo>
                  <a:pt x="1839244" y="1857820"/>
                </a:lnTo>
                <a:lnTo>
                  <a:pt x="1857020" y="1857820"/>
                </a:lnTo>
                <a:lnTo>
                  <a:pt x="1854481" y="1855280"/>
                </a:lnTo>
                <a:close/>
              </a:path>
              <a:path w="2073275" h="2073909">
                <a:moveTo>
                  <a:pt x="1851942" y="1852740"/>
                </a:moveTo>
                <a:lnTo>
                  <a:pt x="1834166" y="1852740"/>
                </a:lnTo>
                <a:lnTo>
                  <a:pt x="1835436" y="1854010"/>
                </a:lnTo>
                <a:lnTo>
                  <a:pt x="1853212" y="1854010"/>
                </a:lnTo>
                <a:lnTo>
                  <a:pt x="1851942" y="1852740"/>
                </a:lnTo>
                <a:close/>
              </a:path>
              <a:path w="2073275" h="2073909">
                <a:moveTo>
                  <a:pt x="1848134" y="1848930"/>
                </a:moveTo>
                <a:lnTo>
                  <a:pt x="1830358" y="1848930"/>
                </a:lnTo>
                <a:lnTo>
                  <a:pt x="1832897" y="1851470"/>
                </a:lnTo>
                <a:lnTo>
                  <a:pt x="1850673" y="1851470"/>
                </a:lnTo>
                <a:lnTo>
                  <a:pt x="1848134" y="1848930"/>
                </a:lnTo>
                <a:close/>
              </a:path>
              <a:path w="2073275" h="2073909">
                <a:moveTo>
                  <a:pt x="1845595" y="1846390"/>
                </a:moveTo>
                <a:lnTo>
                  <a:pt x="1827819" y="1846390"/>
                </a:lnTo>
                <a:lnTo>
                  <a:pt x="1829088" y="1847660"/>
                </a:lnTo>
                <a:lnTo>
                  <a:pt x="1846864" y="1847660"/>
                </a:lnTo>
                <a:lnTo>
                  <a:pt x="1845595" y="1846390"/>
                </a:lnTo>
                <a:close/>
              </a:path>
              <a:path w="2073275" h="2073909">
                <a:moveTo>
                  <a:pt x="1841787" y="1842580"/>
                </a:moveTo>
                <a:lnTo>
                  <a:pt x="1824010" y="1842580"/>
                </a:lnTo>
                <a:lnTo>
                  <a:pt x="1826549" y="1845120"/>
                </a:lnTo>
                <a:lnTo>
                  <a:pt x="1844326" y="1845120"/>
                </a:lnTo>
                <a:lnTo>
                  <a:pt x="1841787" y="1842580"/>
                </a:lnTo>
                <a:close/>
              </a:path>
              <a:path w="2073275" h="2073909">
                <a:moveTo>
                  <a:pt x="1839248" y="1840040"/>
                </a:moveTo>
                <a:lnTo>
                  <a:pt x="1821472" y="1840040"/>
                </a:lnTo>
                <a:lnTo>
                  <a:pt x="1822741" y="1841310"/>
                </a:lnTo>
                <a:lnTo>
                  <a:pt x="1840517" y="1841310"/>
                </a:lnTo>
                <a:lnTo>
                  <a:pt x="1839248" y="1840040"/>
                </a:lnTo>
                <a:close/>
              </a:path>
              <a:path w="2073275" h="2073909">
                <a:moveTo>
                  <a:pt x="1835439" y="1836230"/>
                </a:moveTo>
                <a:lnTo>
                  <a:pt x="1817663" y="1836230"/>
                </a:lnTo>
                <a:lnTo>
                  <a:pt x="1820202" y="1838770"/>
                </a:lnTo>
                <a:lnTo>
                  <a:pt x="1837978" y="1838770"/>
                </a:lnTo>
                <a:lnTo>
                  <a:pt x="1835439" y="1836230"/>
                </a:lnTo>
                <a:close/>
              </a:path>
              <a:path w="2073275" h="2073909">
                <a:moveTo>
                  <a:pt x="1832900" y="1833690"/>
                </a:moveTo>
                <a:lnTo>
                  <a:pt x="1815124" y="1833690"/>
                </a:lnTo>
                <a:lnTo>
                  <a:pt x="1816394" y="1834960"/>
                </a:lnTo>
                <a:lnTo>
                  <a:pt x="1834170" y="1834960"/>
                </a:lnTo>
                <a:lnTo>
                  <a:pt x="1832900" y="1833690"/>
                </a:lnTo>
                <a:close/>
              </a:path>
              <a:path w="2073275" h="2073909">
                <a:moveTo>
                  <a:pt x="1829092" y="1829880"/>
                </a:moveTo>
                <a:lnTo>
                  <a:pt x="1811316" y="1829880"/>
                </a:lnTo>
                <a:lnTo>
                  <a:pt x="1813855" y="1832420"/>
                </a:lnTo>
                <a:lnTo>
                  <a:pt x="1831631" y="1832420"/>
                </a:lnTo>
                <a:lnTo>
                  <a:pt x="1829092" y="1829880"/>
                </a:lnTo>
                <a:close/>
              </a:path>
              <a:path w="2073275" h="2073909">
                <a:moveTo>
                  <a:pt x="1826553" y="1827340"/>
                </a:moveTo>
                <a:lnTo>
                  <a:pt x="1808777" y="1827340"/>
                </a:lnTo>
                <a:lnTo>
                  <a:pt x="1810046" y="1828610"/>
                </a:lnTo>
                <a:lnTo>
                  <a:pt x="1827823" y="1828610"/>
                </a:lnTo>
                <a:lnTo>
                  <a:pt x="1826553" y="1827340"/>
                </a:lnTo>
                <a:close/>
              </a:path>
              <a:path w="2073275" h="2073909">
                <a:moveTo>
                  <a:pt x="1822745" y="1823530"/>
                </a:moveTo>
                <a:lnTo>
                  <a:pt x="1804969" y="1823530"/>
                </a:lnTo>
                <a:lnTo>
                  <a:pt x="1807508" y="1826070"/>
                </a:lnTo>
                <a:lnTo>
                  <a:pt x="1825284" y="1826070"/>
                </a:lnTo>
                <a:lnTo>
                  <a:pt x="1822745" y="1823530"/>
                </a:lnTo>
                <a:close/>
              </a:path>
              <a:path w="2073275" h="2073909">
                <a:moveTo>
                  <a:pt x="1820206" y="1820990"/>
                </a:moveTo>
                <a:lnTo>
                  <a:pt x="1802430" y="1820990"/>
                </a:lnTo>
                <a:lnTo>
                  <a:pt x="1803699" y="1822260"/>
                </a:lnTo>
                <a:lnTo>
                  <a:pt x="1821475" y="1822260"/>
                </a:lnTo>
                <a:lnTo>
                  <a:pt x="1820206" y="1820990"/>
                </a:lnTo>
                <a:close/>
              </a:path>
              <a:path w="2073275" h="2073909">
                <a:moveTo>
                  <a:pt x="1816398" y="1817180"/>
                </a:moveTo>
                <a:lnTo>
                  <a:pt x="1798621" y="1817180"/>
                </a:lnTo>
                <a:lnTo>
                  <a:pt x="1801160" y="1819720"/>
                </a:lnTo>
                <a:lnTo>
                  <a:pt x="1818936" y="1819720"/>
                </a:lnTo>
                <a:lnTo>
                  <a:pt x="1816398" y="1817180"/>
                </a:lnTo>
                <a:close/>
              </a:path>
              <a:path w="2073275" h="2073909">
                <a:moveTo>
                  <a:pt x="1813859" y="1814640"/>
                </a:moveTo>
                <a:lnTo>
                  <a:pt x="1796083" y="1814640"/>
                </a:lnTo>
                <a:lnTo>
                  <a:pt x="1797352" y="1815910"/>
                </a:lnTo>
                <a:lnTo>
                  <a:pt x="1815128" y="1815910"/>
                </a:lnTo>
                <a:lnTo>
                  <a:pt x="1813859" y="1814640"/>
                </a:lnTo>
                <a:close/>
              </a:path>
              <a:path w="2073275" h="2073909">
                <a:moveTo>
                  <a:pt x="1810050" y="1810830"/>
                </a:moveTo>
                <a:lnTo>
                  <a:pt x="1792274" y="1810830"/>
                </a:lnTo>
                <a:lnTo>
                  <a:pt x="1794813" y="1813370"/>
                </a:lnTo>
                <a:lnTo>
                  <a:pt x="1812589" y="1813370"/>
                </a:lnTo>
                <a:lnTo>
                  <a:pt x="1810050" y="1810830"/>
                </a:lnTo>
                <a:close/>
              </a:path>
              <a:path w="2073275" h="2073909">
                <a:moveTo>
                  <a:pt x="1807511" y="1808290"/>
                </a:moveTo>
                <a:lnTo>
                  <a:pt x="1789735" y="1808290"/>
                </a:lnTo>
                <a:lnTo>
                  <a:pt x="1791005" y="1809560"/>
                </a:lnTo>
                <a:lnTo>
                  <a:pt x="1808781" y="1809560"/>
                </a:lnTo>
                <a:lnTo>
                  <a:pt x="1807511" y="1808290"/>
                </a:lnTo>
                <a:close/>
              </a:path>
              <a:path w="2073275" h="2073909">
                <a:moveTo>
                  <a:pt x="1803703" y="1804480"/>
                </a:moveTo>
                <a:lnTo>
                  <a:pt x="1785927" y="1804480"/>
                </a:lnTo>
                <a:lnTo>
                  <a:pt x="1788466" y="1807020"/>
                </a:lnTo>
                <a:lnTo>
                  <a:pt x="1806242" y="1807020"/>
                </a:lnTo>
                <a:lnTo>
                  <a:pt x="1803703" y="1804480"/>
                </a:lnTo>
                <a:close/>
              </a:path>
              <a:path w="2073275" h="2073909">
                <a:moveTo>
                  <a:pt x="1801164" y="1801940"/>
                </a:moveTo>
                <a:lnTo>
                  <a:pt x="1783388" y="1801940"/>
                </a:lnTo>
                <a:lnTo>
                  <a:pt x="1784657" y="1803210"/>
                </a:lnTo>
                <a:lnTo>
                  <a:pt x="1802434" y="1803210"/>
                </a:lnTo>
                <a:lnTo>
                  <a:pt x="1801164" y="1801940"/>
                </a:lnTo>
                <a:close/>
              </a:path>
              <a:path w="2073275" h="2073909">
                <a:moveTo>
                  <a:pt x="1797356" y="1798130"/>
                </a:moveTo>
                <a:lnTo>
                  <a:pt x="1779580" y="1798130"/>
                </a:lnTo>
                <a:lnTo>
                  <a:pt x="1782119" y="1800670"/>
                </a:lnTo>
                <a:lnTo>
                  <a:pt x="1799895" y="1800670"/>
                </a:lnTo>
                <a:lnTo>
                  <a:pt x="1797356" y="1798130"/>
                </a:lnTo>
                <a:close/>
              </a:path>
              <a:path w="2073275" h="2073909">
                <a:moveTo>
                  <a:pt x="1794817" y="1795590"/>
                </a:moveTo>
                <a:lnTo>
                  <a:pt x="1777041" y="1795590"/>
                </a:lnTo>
                <a:lnTo>
                  <a:pt x="1778310" y="1796860"/>
                </a:lnTo>
                <a:lnTo>
                  <a:pt x="1796086" y="1796860"/>
                </a:lnTo>
                <a:lnTo>
                  <a:pt x="1794817" y="1795590"/>
                </a:lnTo>
                <a:close/>
              </a:path>
              <a:path w="2073275" h="2073909">
                <a:moveTo>
                  <a:pt x="1791009" y="1791780"/>
                </a:moveTo>
                <a:lnTo>
                  <a:pt x="1773232" y="1791780"/>
                </a:lnTo>
                <a:lnTo>
                  <a:pt x="1775771" y="1794320"/>
                </a:lnTo>
                <a:lnTo>
                  <a:pt x="1793547" y="1794320"/>
                </a:lnTo>
                <a:lnTo>
                  <a:pt x="1791009" y="1791780"/>
                </a:lnTo>
                <a:close/>
              </a:path>
              <a:path w="2073275" h="2073909">
                <a:moveTo>
                  <a:pt x="1788470" y="1789240"/>
                </a:moveTo>
                <a:lnTo>
                  <a:pt x="1770693" y="1789240"/>
                </a:lnTo>
                <a:lnTo>
                  <a:pt x="1771963" y="1790510"/>
                </a:lnTo>
                <a:lnTo>
                  <a:pt x="1789739" y="1790510"/>
                </a:lnTo>
                <a:lnTo>
                  <a:pt x="1788470" y="1789240"/>
                </a:lnTo>
                <a:close/>
              </a:path>
              <a:path w="2073275" h="2073909">
                <a:moveTo>
                  <a:pt x="1784661" y="1785430"/>
                </a:moveTo>
                <a:lnTo>
                  <a:pt x="1766885" y="1785430"/>
                </a:lnTo>
                <a:lnTo>
                  <a:pt x="1769424" y="1787970"/>
                </a:lnTo>
                <a:lnTo>
                  <a:pt x="1787200" y="1787970"/>
                </a:lnTo>
                <a:lnTo>
                  <a:pt x="1784661" y="1785430"/>
                </a:lnTo>
                <a:close/>
              </a:path>
              <a:path w="2073275" h="2073909">
                <a:moveTo>
                  <a:pt x="1782122" y="1782890"/>
                </a:moveTo>
                <a:lnTo>
                  <a:pt x="1764346" y="1782890"/>
                </a:lnTo>
                <a:lnTo>
                  <a:pt x="1765616" y="1784160"/>
                </a:lnTo>
                <a:lnTo>
                  <a:pt x="1783392" y="1784160"/>
                </a:lnTo>
                <a:lnTo>
                  <a:pt x="1782122" y="1782890"/>
                </a:lnTo>
                <a:close/>
              </a:path>
              <a:path w="2073275" h="2073909">
                <a:moveTo>
                  <a:pt x="1775775" y="1776540"/>
                </a:moveTo>
                <a:lnTo>
                  <a:pt x="1757999" y="1776540"/>
                </a:lnTo>
                <a:lnTo>
                  <a:pt x="1763077" y="1781620"/>
                </a:lnTo>
                <a:lnTo>
                  <a:pt x="1780853" y="1781620"/>
                </a:lnTo>
                <a:lnTo>
                  <a:pt x="1775775" y="1776540"/>
                </a:lnTo>
                <a:close/>
              </a:path>
              <a:path w="2073275" h="2073909">
                <a:moveTo>
                  <a:pt x="1771967" y="1772730"/>
                </a:moveTo>
                <a:lnTo>
                  <a:pt x="1754191" y="1772730"/>
                </a:lnTo>
                <a:lnTo>
                  <a:pt x="1756729" y="1775270"/>
                </a:lnTo>
                <a:lnTo>
                  <a:pt x="1774506" y="1775270"/>
                </a:lnTo>
                <a:lnTo>
                  <a:pt x="1771967" y="1772730"/>
                </a:lnTo>
                <a:close/>
              </a:path>
              <a:path w="2073275" h="2073909">
                <a:moveTo>
                  <a:pt x="1769428" y="1770190"/>
                </a:moveTo>
                <a:lnTo>
                  <a:pt x="1751652" y="1770190"/>
                </a:lnTo>
                <a:lnTo>
                  <a:pt x="1752921" y="1771460"/>
                </a:lnTo>
                <a:lnTo>
                  <a:pt x="1770697" y="1771460"/>
                </a:lnTo>
                <a:lnTo>
                  <a:pt x="1769428" y="1770190"/>
                </a:lnTo>
                <a:close/>
              </a:path>
              <a:path w="2073275" h="2073909">
                <a:moveTo>
                  <a:pt x="1765619" y="1766380"/>
                </a:moveTo>
                <a:lnTo>
                  <a:pt x="1747843" y="1766380"/>
                </a:lnTo>
                <a:lnTo>
                  <a:pt x="1750382" y="1768920"/>
                </a:lnTo>
                <a:lnTo>
                  <a:pt x="1768158" y="1768920"/>
                </a:lnTo>
                <a:lnTo>
                  <a:pt x="1765619" y="1766380"/>
                </a:lnTo>
                <a:close/>
              </a:path>
              <a:path w="2073275" h="2073909">
                <a:moveTo>
                  <a:pt x="1763081" y="1763840"/>
                </a:moveTo>
                <a:lnTo>
                  <a:pt x="1745304" y="1763840"/>
                </a:lnTo>
                <a:lnTo>
                  <a:pt x="1746574" y="1765110"/>
                </a:lnTo>
                <a:lnTo>
                  <a:pt x="1764350" y="1765110"/>
                </a:lnTo>
                <a:lnTo>
                  <a:pt x="1763081" y="1763840"/>
                </a:lnTo>
                <a:close/>
              </a:path>
              <a:path w="2073275" h="2073909">
                <a:moveTo>
                  <a:pt x="1759272" y="1760030"/>
                </a:moveTo>
                <a:lnTo>
                  <a:pt x="1741496" y="1760030"/>
                </a:lnTo>
                <a:lnTo>
                  <a:pt x="1744035" y="1762570"/>
                </a:lnTo>
                <a:lnTo>
                  <a:pt x="1761811" y="1762570"/>
                </a:lnTo>
                <a:lnTo>
                  <a:pt x="1759272" y="1760030"/>
                </a:lnTo>
                <a:close/>
              </a:path>
              <a:path w="2073275" h="2073909">
                <a:moveTo>
                  <a:pt x="1756733" y="1757490"/>
                </a:moveTo>
                <a:lnTo>
                  <a:pt x="1738957" y="1757490"/>
                </a:lnTo>
                <a:lnTo>
                  <a:pt x="1740227" y="1758760"/>
                </a:lnTo>
                <a:lnTo>
                  <a:pt x="1758003" y="1758760"/>
                </a:lnTo>
                <a:lnTo>
                  <a:pt x="1756733" y="1757490"/>
                </a:lnTo>
                <a:close/>
              </a:path>
              <a:path w="2073275" h="2073909">
                <a:moveTo>
                  <a:pt x="1752925" y="1753680"/>
                </a:moveTo>
                <a:lnTo>
                  <a:pt x="1735149" y="1753680"/>
                </a:lnTo>
                <a:lnTo>
                  <a:pt x="1737688" y="1756220"/>
                </a:lnTo>
                <a:lnTo>
                  <a:pt x="1755464" y="1756220"/>
                </a:lnTo>
                <a:lnTo>
                  <a:pt x="1752925" y="1753680"/>
                </a:lnTo>
                <a:close/>
              </a:path>
              <a:path w="2073275" h="2073909">
                <a:moveTo>
                  <a:pt x="1750386" y="1751140"/>
                </a:moveTo>
                <a:lnTo>
                  <a:pt x="1732610" y="1751140"/>
                </a:lnTo>
                <a:lnTo>
                  <a:pt x="1733879" y="1752410"/>
                </a:lnTo>
                <a:lnTo>
                  <a:pt x="1751655" y="1752410"/>
                </a:lnTo>
                <a:lnTo>
                  <a:pt x="1750386" y="1751140"/>
                </a:lnTo>
                <a:close/>
              </a:path>
              <a:path w="2073275" h="2073909">
                <a:moveTo>
                  <a:pt x="1746578" y="1747330"/>
                </a:moveTo>
                <a:lnTo>
                  <a:pt x="1728801" y="1747330"/>
                </a:lnTo>
                <a:lnTo>
                  <a:pt x="1731340" y="1749870"/>
                </a:lnTo>
                <a:lnTo>
                  <a:pt x="1749117" y="1749870"/>
                </a:lnTo>
                <a:lnTo>
                  <a:pt x="1746578" y="1747330"/>
                </a:lnTo>
                <a:close/>
              </a:path>
              <a:path w="2073275" h="2073909">
                <a:moveTo>
                  <a:pt x="1744039" y="1744790"/>
                </a:moveTo>
                <a:lnTo>
                  <a:pt x="1726263" y="1744790"/>
                </a:lnTo>
                <a:lnTo>
                  <a:pt x="1727532" y="1746060"/>
                </a:lnTo>
                <a:lnTo>
                  <a:pt x="1745308" y="1746060"/>
                </a:lnTo>
                <a:lnTo>
                  <a:pt x="1744039" y="1744790"/>
                </a:lnTo>
                <a:close/>
              </a:path>
              <a:path w="2073275" h="2073909">
                <a:moveTo>
                  <a:pt x="1740230" y="1740980"/>
                </a:moveTo>
                <a:lnTo>
                  <a:pt x="1722454" y="1740980"/>
                </a:lnTo>
                <a:lnTo>
                  <a:pt x="1724993" y="1743520"/>
                </a:lnTo>
                <a:lnTo>
                  <a:pt x="1742769" y="1743520"/>
                </a:lnTo>
                <a:lnTo>
                  <a:pt x="1740230" y="1740980"/>
                </a:lnTo>
                <a:close/>
              </a:path>
              <a:path w="2073275" h="2073909">
                <a:moveTo>
                  <a:pt x="1737691" y="1738440"/>
                </a:moveTo>
                <a:lnTo>
                  <a:pt x="1719915" y="1738440"/>
                </a:lnTo>
                <a:lnTo>
                  <a:pt x="1721185" y="1739710"/>
                </a:lnTo>
                <a:lnTo>
                  <a:pt x="1738961" y="1739710"/>
                </a:lnTo>
                <a:lnTo>
                  <a:pt x="1737691" y="1738440"/>
                </a:lnTo>
                <a:close/>
              </a:path>
              <a:path w="2073275" h="2073909">
                <a:moveTo>
                  <a:pt x="1733883" y="1734630"/>
                </a:moveTo>
                <a:lnTo>
                  <a:pt x="1716107" y="1734630"/>
                </a:lnTo>
                <a:lnTo>
                  <a:pt x="1718646" y="1737170"/>
                </a:lnTo>
                <a:lnTo>
                  <a:pt x="1736422" y="1737170"/>
                </a:lnTo>
                <a:lnTo>
                  <a:pt x="1733883" y="1734630"/>
                </a:lnTo>
                <a:close/>
              </a:path>
              <a:path w="2073275" h="2073909">
                <a:moveTo>
                  <a:pt x="1731344" y="1732090"/>
                </a:moveTo>
                <a:lnTo>
                  <a:pt x="1713568" y="1732090"/>
                </a:lnTo>
                <a:lnTo>
                  <a:pt x="1714838" y="1733360"/>
                </a:lnTo>
                <a:lnTo>
                  <a:pt x="1732614" y="1733360"/>
                </a:lnTo>
                <a:lnTo>
                  <a:pt x="1731344" y="1732090"/>
                </a:lnTo>
                <a:close/>
              </a:path>
              <a:path w="2073275" h="2073909">
                <a:moveTo>
                  <a:pt x="1727536" y="1728280"/>
                </a:moveTo>
                <a:lnTo>
                  <a:pt x="1709760" y="1728280"/>
                </a:lnTo>
                <a:lnTo>
                  <a:pt x="1712299" y="1730820"/>
                </a:lnTo>
                <a:lnTo>
                  <a:pt x="1730075" y="1730820"/>
                </a:lnTo>
                <a:lnTo>
                  <a:pt x="1727536" y="1728280"/>
                </a:lnTo>
                <a:close/>
              </a:path>
              <a:path w="2073275" h="2073909">
                <a:moveTo>
                  <a:pt x="1724997" y="1725740"/>
                </a:moveTo>
                <a:lnTo>
                  <a:pt x="1707221" y="1725740"/>
                </a:lnTo>
                <a:lnTo>
                  <a:pt x="1708490" y="1727010"/>
                </a:lnTo>
                <a:lnTo>
                  <a:pt x="1726266" y="1727010"/>
                </a:lnTo>
                <a:lnTo>
                  <a:pt x="1724997" y="1725740"/>
                </a:lnTo>
                <a:close/>
              </a:path>
              <a:path w="2073275" h="2073909">
                <a:moveTo>
                  <a:pt x="1721189" y="1721930"/>
                </a:moveTo>
                <a:lnTo>
                  <a:pt x="1703412" y="1721930"/>
                </a:lnTo>
                <a:lnTo>
                  <a:pt x="1705951" y="1724470"/>
                </a:lnTo>
                <a:lnTo>
                  <a:pt x="1723728" y="1724470"/>
                </a:lnTo>
                <a:lnTo>
                  <a:pt x="1721189" y="1721930"/>
                </a:lnTo>
                <a:close/>
              </a:path>
              <a:path w="2073275" h="2073909">
                <a:moveTo>
                  <a:pt x="1718650" y="1719390"/>
                </a:moveTo>
                <a:lnTo>
                  <a:pt x="1700874" y="1719390"/>
                </a:lnTo>
                <a:lnTo>
                  <a:pt x="1702143" y="1720660"/>
                </a:lnTo>
                <a:lnTo>
                  <a:pt x="1719919" y="1720660"/>
                </a:lnTo>
                <a:lnTo>
                  <a:pt x="1718650" y="1719390"/>
                </a:lnTo>
                <a:close/>
              </a:path>
              <a:path w="2073275" h="2073909">
                <a:moveTo>
                  <a:pt x="1712302" y="1713040"/>
                </a:moveTo>
                <a:lnTo>
                  <a:pt x="1694526" y="1713040"/>
                </a:lnTo>
                <a:lnTo>
                  <a:pt x="1699604" y="1718120"/>
                </a:lnTo>
                <a:lnTo>
                  <a:pt x="1717380" y="1718120"/>
                </a:lnTo>
                <a:lnTo>
                  <a:pt x="1712302" y="1713040"/>
                </a:lnTo>
                <a:close/>
              </a:path>
              <a:path w="2073275" h="2073909">
                <a:moveTo>
                  <a:pt x="1705955" y="1706690"/>
                </a:moveTo>
                <a:lnTo>
                  <a:pt x="1688179" y="1706690"/>
                </a:lnTo>
                <a:lnTo>
                  <a:pt x="1693257" y="1711770"/>
                </a:lnTo>
                <a:lnTo>
                  <a:pt x="1711033" y="1711770"/>
                </a:lnTo>
                <a:lnTo>
                  <a:pt x="1705955" y="1706690"/>
                </a:lnTo>
                <a:close/>
              </a:path>
              <a:path w="2073275" h="2073909">
                <a:moveTo>
                  <a:pt x="1699608" y="1700340"/>
                </a:moveTo>
                <a:lnTo>
                  <a:pt x="1681832" y="1700340"/>
                </a:lnTo>
                <a:lnTo>
                  <a:pt x="1686910" y="1705420"/>
                </a:lnTo>
                <a:lnTo>
                  <a:pt x="1704686" y="1705420"/>
                </a:lnTo>
                <a:lnTo>
                  <a:pt x="1699608" y="1700340"/>
                </a:lnTo>
                <a:close/>
              </a:path>
              <a:path w="2073275" h="2073909">
                <a:moveTo>
                  <a:pt x="1693261" y="1693990"/>
                </a:moveTo>
                <a:lnTo>
                  <a:pt x="1675484" y="1693990"/>
                </a:lnTo>
                <a:lnTo>
                  <a:pt x="1680562" y="1699070"/>
                </a:lnTo>
                <a:lnTo>
                  <a:pt x="1698338" y="1699070"/>
                </a:lnTo>
                <a:lnTo>
                  <a:pt x="1693261" y="1693990"/>
                </a:lnTo>
                <a:close/>
              </a:path>
              <a:path w="2073275" h="2073909">
                <a:moveTo>
                  <a:pt x="1686913" y="1687640"/>
                </a:moveTo>
                <a:lnTo>
                  <a:pt x="1669137" y="1687640"/>
                </a:lnTo>
                <a:lnTo>
                  <a:pt x="1674215" y="1692720"/>
                </a:lnTo>
                <a:lnTo>
                  <a:pt x="1691991" y="1692720"/>
                </a:lnTo>
                <a:lnTo>
                  <a:pt x="1686913" y="1687640"/>
                </a:lnTo>
                <a:close/>
              </a:path>
              <a:path w="2073275" h="2073909">
                <a:moveTo>
                  <a:pt x="1680566" y="1681290"/>
                </a:moveTo>
                <a:lnTo>
                  <a:pt x="1662790" y="1681290"/>
                </a:lnTo>
                <a:lnTo>
                  <a:pt x="1667868" y="1686370"/>
                </a:lnTo>
                <a:lnTo>
                  <a:pt x="1685644" y="1686370"/>
                </a:lnTo>
                <a:lnTo>
                  <a:pt x="1680566" y="1681290"/>
                </a:lnTo>
                <a:close/>
              </a:path>
              <a:path w="2073275" h="2073909">
                <a:moveTo>
                  <a:pt x="1674219" y="1674940"/>
                </a:moveTo>
                <a:lnTo>
                  <a:pt x="1656443" y="1674940"/>
                </a:lnTo>
                <a:lnTo>
                  <a:pt x="1661520" y="1680020"/>
                </a:lnTo>
                <a:lnTo>
                  <a:pt x="1679297" y="1680020"/>
                </a:lnTo>
                <a:lnTo>
                  <a:pt x="1674219" y="1674940"/>
                </a:lnTo>
                <a:close/>
              </a:path>
              <a:path w="2073275" h="2073909">
                <a:moveTo>
                  <a:pt x="1669141" y="1669860"/>
                </a:moveTo>
                <a:lnTo>
                  <a:pt x="1651365" y="1669860"/>
                </a:lnTo>
                <a:lnTo>
                  <a:pt x="1655173" y="1673670"/>
                </a:lnTo>
                <a:lnTo>
                  <a:pt x="1672949" y="1673670"/>
                </a:lnTo>
                <a:lnTo>
                  <a:pt x="1669141" y="1669860"/>
                </a:lnTo>
                <a:close/>
              </a:path>
              <a:path w="2073275" h="2073909">
                <a:moveTo>
                  <a:pt x="1662794" y="1663510"/>
                </a:moveTo>
                <a:lnTo>
                  <a:pt x="1645018" y="1663510"/>
                </a:lnTo>
                <a:lnTo>
                  <a:pt x="1650095" y="1668590"/>
                </a:lnTo>
                <a:lnTo>
                  <a:pt x="1667872" y="1668590"/>
                </a:lnTo>
                <a:lnTo>
                  <a:pt x="1662794" y="1663510"/>
                </a:lnTo>
                <a:close/>
              </a:path>
              <a:path w="2073275" h="2073909">
                <a:moveTo>
                  <a:pt x="1656446" y="1657160"/>
                </a:moveTo>
                <a:lnTo>
                  <a:pt x="1638670" y="1657160"/>
                </a:lnTo>
                <a:lnTo>
                  <a:pt x="1643748" y="1662240"/>
                </a:lnTo>
                <a:lnTo>
                  <a:pt x="1661524" y="1662240"/>
                </a:lnTo>
                <a:lnTo>
                  <a:pt x="1656446" y="1657160"/>
                </a:lnTo>
                <a:close/>
              </a:path>
              <a:path w="2073275" h="2073909">
                <a:moveTo>
                  <a:pt x="1650099" y="1650810"/>
                </a:moveTo>
                <a:lnTo>
                  <a:pt x="1632323" y="1650810"/>
                </a:lnTo>
                <a:lnTo>
                  <a:pt x="1637401" y="1655890"/>
                </a:lnTo>
                <a:lnTo>
                  <a:pt x="1655177" y="1655890"/>
                </a:lnTo>
                <a:lnTo>
                  <a:pt x="1650099" y="1650810"/>
                </a:lnTo>
                <a:close/>
              </a:path>
              <a:path w="2073275" h="2073909">
                <a:moveTo>
                  <a:pt x="1643752" y="1644460"/>
                </a:moveTo>
                <a:lnTo>
                  <a:pt x="1625976" y="1644460"/>
                </a:lnTo>
                <a:lnTo>
                  <a:pt x="1631054" y="1649540"/>
                </a:lnTo>
                <a:lnTo>
                  <a:pt x="1648830" y="1649540"/>
                </a:lnTo>
                <a:lnTo>
                  <a:pt x="1643752" y="1644460"/>
                </a:lnTo>
                <a:close/>
              </a:path>
              <a:path w="2073275" h="2073909">
                <a:moveTo>
                  <a:pt x="1637405" y="1638110"/>
                </a:moveTo>
                <a:lnTo>
                  <a:pt x="1619629" y="1638110"/>
                </a:lnTo>
                <a:lnTo>
                  <a:pt x="1624706" y="1643190"/>
                </a:lnTo>
                <a:lnTo>
                  <a:pt x="1642483" y="1643190"/>
                </a:lnTo>
                <a:lnTo>
                  <a:pt x="1637405" y="1638110"/>
                </a:lnTo>
                <a:close/>
              </a:path>
              <a:path w="2073275" h="2073909">
                <a:moveTo>
                  <a:pt x="1631057" y="1631760"/>
                </a:moveTo>
                <a:lnTo>
                  <a:pt x="1613281" y="1631760"/>
                </a:lnTo>
                <a:lnTo>
                  <a:pt x="1618359" y="1636840"/>
                </a:lnTo>
                <a:lnTo>
                  <a:pt x="1636135" y="1636840"/>
                </a:lnTo>
                <a:lnTo>
                  <a:pt x="1631057" y="1631760"/>
                </a:lnTo>
                <a:close/>
              </a:path>
              <a:path w="2073275" h="2073909">
                <a:moveTo>
                  <a:pt x="1624710" y="1625410"/>
                </a:moveTo>
                <a:lnTo>
                  <a:pt x="1606934" y="1625410"/>
                </a:lnTo>
                <a:lnTo>
                  <a:pt x="1612012" y="1630490"/>
                </a:lnTo>
                <a:lnTo>
                  <a:pt x="1629788" y="1630490"/>
                </a:lnTo>
                <a:lnTo>
                  <a:pt x="1624710" y="1625410"/>
                </a:lnTo>
                <a:close/>
              </a:path>
              <a:path w="2073275" h="2073909">
                <a:moveTo>
                  <a:pt x="1618363" y="1619060"/>
                </a:moveTo>
                <a:lnTo>
                  <a:pt x="1600587" y="1619060"/>
                </a:lnTo>
                <a:lnTo>
                  <a:pt x="1605665" y="1624140"/>
                </a:lnTo>
                <a:lnTo>
                  <a:pt x="1623441" y="1624140"/>
                </a:lnTo>
                <a:lnTo>
                  <a:pt x="1618363" y="1619060"/>
                </a:lnTo>
                <a:close/>
              </a:path>
              <a:path w="2073275" h="2073909">
                <a:moveTo>
                  <a:pt x="1612016" y="1612710"/>
                </a:moveTo>
                <a:lnTo>
                  <a:pt x="1594239" y="1612710"/>
                </a:lnTo>
                <a:lnTo>
                  <a:pt x="1599317" y="1617790"/>
                </a:lnTo>
                <a:lnTo>
                  <a:pt x="1617093" y="1617790"/>
                </a:lnTo>
                <a:lnTo>
                  <a:pt x="1612016" y="1612710"/>
                </a:lnTo>
                <a:close/>
              </a:path>
              <a:path w="2073275" h="2073909">
                <a:moveTo>
                  <a:pt x="1605668" y="1606360"/>
                </a:moveTo>
                <a:lnTo>
                  <a:pt x="1587892" y="1606360"/>
                </a:lnTo>
                <a:lnTo>
                  <a:pt x="1592970" y="1611440"/>
                </a:lnTo>
                <a:lnTo>
                  <a:pt x="1610746" y="1611440"/>
                </a:lnTo>
                <a:lnTo>
                  <a:pt x="1605668" y="1606360"/>
                </a:lnTo>
                <a:close/>
              </a:path>
              <a:path w="2073275" h="2073909">
                <a:moveTo>
                  <a:pt x="1599321" y="1600010"/>
                </a:moveTo>
                <a:lnTo>
                  <a:pt x="1581545" y="1600010"/>
                </a:lnTo>
                <a:lnTo>
                  <a:pt x="1586623" y="1605090"/>
                </a:lnTo>
                <a:lnTo>
                  <a:pt x="1604399" y="1605090"/>
                </a:lnTo>
                <a:lnTo>
                  <a:pt x="1599321" y="1600010"/>
                </a:lnTo>
                <a:close/>
              </a:path>
              <a:path w="2073275" h="2073909">
                <a:moveTo>
                  <a:pt x="1592974" y="1593660"/>
                </a:moveTo>
                <a:lnTo>
                  <a:pt x="1575198" y="1593660"/>
                </a:lnTo>
                <a:lnTo>
                  <a:pt x="1580275" y="1598740"/>
                </a:lnTo>
                <a:lnTo>
                  <a:pt x="1598052" y="1598740"/>
                </a:lnTo>
                <a:lnTo>
                  <a:pt x="1592974" y="1593660"/>
                </a:lnTo>
                <a:close/>
              </a:path>
              <a:path w="2073275" h="2073909">
                <a:moveTo>
                  <a:pt x="1586627" y="1587310"/>
                </a:moveTo>
                <a:lnTo>
                  <a:pt x="1568850" y="1587310"/>
                </a:lnTo>
                <a:lnTo>
                  <a:pt x="1573928" y="1592390"/>
                </a:lnTo>
                <a:lnTo>
                  <a:pt x="1591704" y="1592390"/>
                </a:lnTo>
                <a:lnTo>
                  <a:pt x="1586627" y="1587310"/>
                </a:lnTo>
                <a:close/>
              </a:path>
              <a:path w="2073275" h="2073909">
                <a:moveTo>
                  <a:pt x="1580279" y="1580960"/>
                </a:moveTo>
                <a:lnTo>
                  <a:pt x="1562503" y="1580960"/>
                </a:lnTo>
                <a:lnTo>
                  <a:pt x="1567581" y="1586040"/>
                </a:lnTo>
                <a:lnTo>
                  <a:pt x="1585357" y="1586040"/>
                </a:lnTo>
                <a:lnTo>
                  <a:pt x="1580279" y="1580960"/>
                </a:lnTo>
                <a:close/>
              </a:path>
              <a:path w="2073275" h="2073909">
                <a:moveTo>
                  <a:pt x="1573932" y="1574610"/>
                </a:moveTo>
                <a:lnTo>
                  <a:pt x="1556156" y="1574610"/>
                </a:lnTo>
                <a:lnTo>
                  <a:pt x="1561234" y="1579690"/>
                </a:lnTo>
                <a:lnTo>
                  <a:pt x="1579010" y="1579690"/>
                </a:lnTo>
                <a:lnTo>
                  <a:pt x="1573932" y="1574610"/>
                </a:lnTo>
                <a:close/>
              </a:path>
              <a:path w="2073275" h="2073909">
                <a:moveTo>
                  <a:pt x="1567585" y="1568260"/>
                </a:moveTo>
                <a:lnTo>
                  <a:pt x="1549809" y="1568260"/>
                </a:lnTo>
                <a:lnTo>
                  <a:pt x="1554886" y="1573340"/>
                </a:lnTo>
                <a:lnTo>
                  <a:pt x="1572663" y="1573340"/>
                </a:lnTo>
                <a:lnTo>
                  <a:pt x="1567585" y="1568260"/>
                </a:lnTo>
                <a:close/>
              </a:path>
              <a:path w="2073275" h="2073909">
                <a:moveTo>
                  <a:pt x="1561238" y="1561910"/>
                </a:moveTo>
                <a:lnTo>
                  <a:pt x="1543461" y="1561910"/>
                </a:lnTo>
                <a:lnTo>
                  <a:pt x="1548539" y="1566990"/>
                </a:lnTo>
                <a:lnTo>
                  <a:pt x="1566315" y="1566990"/>
                </a:lnTo>
                <a:lnTo>
                  <a:pt x="1561238" y="1561910"/>
                </a:lnTo>
                <a:close/>
              </a:path>
              <a:path w="2073275" h="2073909">
                <a:moveTo>
                  <a:pt x="1554890" y="1555560"/>
                </a:moveTo>
                <a:lnTo>
                  <a:pt x="1537114" y="1555560"/>
                </a:lnTo>
                <a:lnTo>
                  <a:pt x="1542192" y="1560640"/>
                </a:lnTo>
                <a:lnTo>
                  <a:pt x="1559968" y="1560640"/>
                </a:lnTo>
                <a:lnTo>
                  <a:pt x="1554890" y="1555560"/>
                </a:lnTo>
                <a:close/>
              </a:path>
              <a:path w="2073275" h="2073909">
                <a:moveTo>
                  <a:pt x="1548543" y="1549210"/>
                </a:moveTo>
                <a:lnTo>
                  <a:pt x="1530767" y="1549210"/>
                </a:lnTo>
                <a:lnTo>
                  <a:pt x="1535845" y="1554290"/>
                </a:lnTo>
                <a:lnTo>
                  <a:pt x="1553621" y="1554290"/>
                </a:lnTo>
                <a:lnTo>
                  <a:pt x="1548543" y="1549210"/>
                </a:lnTo>
                <a:close/>
              </a:path>
              <a:path w="2073275" h="2073909">
                <a:moveTo>
                  <a:pt x="1542196" y="1542860"/>
                </a:moveTo>
                <a:lnTo>
                  <a:pt x="1524420" y="1542860"/>
                </a:lnTo>
                <a:lnTo>
                  <a:pt x="1529497" y="1547940"/>
                </a:lnTo>
                <a:lnTo>
                  <a:pt x="1547274" y="1547940"/>
                </a:lnTo>
                <a:lnTo>
                  <a:pt x="1542196" y="1542860"/>
                </a:lnTo>
                <a:close/>
              </a:path>
              <a:path w="2073275" h="2073909">
                <a:moveTo>
                  <a:pt x="1535848" y="1536510"/>
                </a:moveTo>
                <a:lnTo>
                  <a:pt x="1518072" y="1536510"/>
                </a:lnTo>
                <a:lnTo>
                  <a:pt x="1523150" y="1541590"/>
                </a:lnTo>
                <a:lnTo>
                  <a:pt x="1540926" y="1541590"/>
                </a:lnTo>
                <a:lnTo>
                  <a:pt x="1535848" y="1536510"/>
                </a:lnTo>
                <a:close/>
              </a:path>
              <a:path w="2073275" h="2073909">
                <a:moveTo>
                  <a:pt x="1529501" y="1530160"/>
                </a:moveTo>
                <a:lnTo>
                  <a:pt x="1511725" y="1530160"/>
                </a:lnTo>
                <a:lnTo>
                  <a:pt x="1516803" y="1535240"/>
                </a:lnTo>
                <a:lnTo>
                  <a:pt x="1534579" y="1535240"/>
                </a:lnTo>
                <a:lnTo>
                  <a:pt x="1529501" y="1530160"/>
                </a:lnTo>
                <a:close/>
              </a:path>
              <a:path w="2073275" h="2073909">
                <a:moveTo>
                  <a:pt x="1523154" y="1523810"/>
                </a:moveTo>
                <a:lnTo>
                  <a:pt x="1505378" y="1523810"/>
                </a:lnTo>
                <a:lnTo>
                  <a:pt x="1510456" y="1528890"/>
                </a:lnTo>
                <a:lnTo>
                  <a:pt x="1528232" y="1528890"/>
                </a:lnTo>
                <a:lnTo>
                  <a:pt x="1523154" y="1523810"/>
                </a:lnTo>
                <a:close/>
              </a:path>
              <a:path w="2073275" h="2073909">
                <a:moveTo>
                  <a:pt x="1516807" y="1517460"/>
                </a:moveTo>
                <a:lnTo>
                  <a:pt x="1499030" y="1517460"/>
                </a:lnTo>
                <a:lnTo>
                  <a:pt x="1504108" y="1522540"/>
                </a:lnTo>
                <a:lnTo>
                  <a:pt x="1521884" y="1522540"/>
                </a:lnTo>
                <a:lnTo>
                  <a:pt x="1516807" y="1517460"/>
                </a:lnTo>
                <a:close/>
              </a:path>
              <a:path w="2073275" h="2073909">
                <a:moveTo>
                  <a:pt x="1510459" y="1511110"/>
                </a:moveTo>
                <a:lnTo>
                  <a:pt x="1492683" y="1511110"/>
                </a:lnTo>
                <a:lnTo>
                  <a:pt x="1497761" y="1516190"/>
                </a:lnTo>
                <a:lnTo>
                  <a:pt x="1515537" y="1516190"/>
                </a:lnTo>
                <a:lnTo>
                  <a:pt x="1510459" y="1511110"/>
                </a:lnTo>
                <a:close/>
              </a:path>
              <a:path w="2073275" h="2073909">
                <a:moveTo>
                  <a:pt x="1504112" y="1504760"/>
                </a:moveTo>
                <a:lnTo>
                  <a:pt x="1486336" y="1504760"/>
                </a:lnTo>
                <a:lnTo>
                  <a:pt x="1491414" y="1509840"/>
                </a:lnTo>
                <a:lnTo>
                  <a:pt x="1509190" y="1509840"/>
                </a:lnTo>
                <a:lnTo>
                  <a:pt x="1504112" y="1504760"/>
                </a:lnTo>
                <a:close/>
              </a:path>
              <a:path w="2073275" h="2073909">
                <a:moveTo>
                  <a:pt x="1497765" y="1498410"/>
                </a:moveTo>
                <a:lnTo>
                  <a:pt x="1479989" y="1498410"/>
                </a:lnTo>
                <a:lnTo>
                  <a:pt x="1485067" y="1503490"/>
                </a:lnTo>
                <a:lnTo>
                  <a:pt x="1502843" y="1503490"/>
                </a:lnTo>
                <a:lnTo>
                  <a:pt x="1497765" y="1498410"/>
                </a:lnTo>
                <a:close/>
              </a:path>
              <a:path w="2073275" h="2073909">
                <a:moveTo>
                  <a:pt x="1491418" y="1492060"/>
                </a:moveTo>
                <a:lnTo>
                  <a:pt x="1473641" y="1492060"/>
                </a:lnTo>
                <a:lnTo>
                  <a:pt x="1478719" y="1497140"/>
                </a:lnTo>
                <a:lnTo>
                  <a:pt x="1496495" y="1497140"/>
                </a:lnTo>
                <a:lnTo>
                  <a:pt x="1491418" y="1492060"/>
                </a:lnTo>
                <a:close/>
              </a:path>
              <a:path w="2073275" h="2073909">
                <a:moveTo>
                  <a:pt x="1485070" y="1485710"/>
                </a:moveTo>
                <a:lnTo>
                  <a:pt x="1467294" y="1485710"/>
                </a:lnTo>
                <a:lnTo>
                  <a:pt x="1472372" y="1490790"/>
                </a:lnTo>
                <a:lnTo>
                  <a:pt x="1490148" y="1490790"/>
                </a:lnTo>
                <a:lnTo>
                  <a:pt x="1485070" y="1485710"/>
                </a:lnTo>
                <a:close/>
              </a:path>
              <a:path w="2073275" h="2073909">
                <a:moveTo>
                  <a:pt x="1478723" y="1479360"/>
                </a:moveTo>
                <a:lnTo>
                  <a:pt x="1460947" y="1479360"/>
                </a:lnTo>
                <a:lnTo>
                  <a:pt x="1466025" y="1484440"/>
                </a:lnTo>
                <a:lnTo>
                  <a:pt x="1483801" y="1484440"/>
                </a:lnTo>
                <a:lnTo>
                  <a:pt x="1478723" y="1479360"/>
                </a:lnTo>
                <a:close/>
              </a:path>
              <a:path w="2073275" h="2073909">
                <a:moveTo>
                  <a:pt x="1472376" y="1473010"/>
                </a:moveTo>
                <a:lnTo>
                  <a:pt x="1454600" y="1473010"/>
                </a:lnTo>
                <a:lnTo>
                  <a:pt x="1459677" y="1478090"/>
                </a:lnTo>
                <a:lnTo>
                  <a:pt x="1477454" y="1478090"/>
                </a:lnTo>
                <a:lnTo>
                  <a:pt x="1472376" y="1473010"/>
                </a:lnTo>
                <a:close/>
              </a:path>
              <a:path w="2073275" h="2073909">
                <a:moveTo>
                  <a:pt x="1264186" y="1264730"/>
                </a:moveTo>
                <a:lnTo>
                  <a:pt x="1246409" y="1264730"/>
                </a:lnTo>
                <a:lnTo>
                  <a:pt x="1453330" y="1471740"/>
                </a:lnTo>
                <a:lnTo>
                  <a:pt x="1471106" y="1471740"/>
                </a:lnTo>
                <a:lnTo>
                  <a:pt x="1264186" y="1264730"/>
                </a:lnTo>
                <a:close/>
              </a:path>
              <a:path w="2073275" h="2073909">
                <a:moveTo>
                  <a:pt x="1928109" y="1928940"/>
                </a:moveTo>
                <a:lnTo>
                  <a:pt x="1910333" y="1928940"/>
                </a:lnTo>
                <a:lnTo>
                  <a:pt x="1987770" y="2006410"/>
                </a:lnTo>
                <a:lnTo>
                  <a:pt x="2005546" y="2006410"/>
                </a:lnTo>
                <a:lnTo>
                  <a:pt x="1928109" y="1928940"/>
                </a:lnTo>
                <a:close/>
              </a:path>
              <a:path w="2073275" h="2073909">
                <a:moveTo>
                  <a:pt x="2005546" y="2006410"/>
                </a:moveTo>
                <a:lnTo>
                  <a:pt x="1987770" y="2006410"/>
                </a:lnTo>
                <a:lnTo>
                  <a:pt x="2055051" y="2073720"/>
                </a:lnTo>
                <a:lnTo>
                  <a:pt x="2072827" y="2073720"/>
                </a:lnTo>
                <a:lnTo>
                  <a:pt x="2005546" y="200641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358640"/>
            <a:ext cx="2055495" cy="2494280"/>
          </a:xfrm>
          <a:custGeom>
            <a:avLst/>
            <a:gdLst/>
            <a:ahLst/>
            <a:cxnLst/>
            <a:rect l="l" t="t" r="r" b="b"/>
            <a:pathLst>
              <a:path w="2055495" h="2494279">
                <a:moveTo>
                  <a:pt x="457200" y="0"/>
                </a:moveTo>
                <a:lnTo>
                  <a:pt x="0" y="0"/>
                </a:lnTo>
                <a:lnTo>
                  <a:pt x="0" y="6349"/>
                </a:lnTo>
                <a:lnTo>
                  <a:pt x="462280" y="6349"/>
                </a:lnTo>
                <a:lnTo>
                  <a:pt x="462280" y="5079"/>
                </a:lnTo>
                <a:lnTo>
                  <a:pt x="461010" y="5079"/>
                </a:lnTo>
                <a:lnTo>
                  <a:pt x="461010" y="3809"/>
                </a:lnTo>
                <a:lnTo>
                  <a:pt x="459740" y="3809"/>
                </a:lnTo>
                <a:lnTo>
                  <a:pt x="459740" y="2539"/>
                </a:lnTo>
                <a:lnTo>
                  <a:pt x="458470" y="2539"/>
                </a:lnTo>
                <a:lnTo>
                  <a:pt x="4584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2055495" h="2494279">
                <a:moveTo>
                  <a:pt x="0" y="438343"/>
                </a:moveTo>
                <a:lnTo>
                  <a:pt x="0" y="444499"/>
                </a:lnTo>
                <a:lnTo>
                  <a:pt x="6154" y="444499"/>
                </a:lnTo>
                <a:lnTo>
                  <a:pt x="0" y="438343"/>
                </a:lnTo>
                <a:close/>
              </a:path>
              <a:path w="2055495" h="2494279">
                <a:moveTo>
                  <a:pt x="6154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12501" y="450849"/>
                </a:lnTo>
                <a:lnTo>
                  <a:pt x="6154" y="444500"/>
                </a:lnTo>
                <a:close/>
              </a:path>
              <a:path w="2055495" h="2494279">
                <a:moveTo>
                  <a:pt x="12501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18848" y="457199"/>
                </a:lnTo>
                <a:lnTo>
                  <a:pt x="12501" y="450850"/>
                </a:lnTo>
                <a:close/>
              </a:path>
              <a:path w="2055495" h="2494279">
                <a:moveTo>
                  <a:pt x="18848" y="457200"/>
                </a:moveTo>
                <a:lnTo>
                  <a:pt x="0" y="457200"/>
                </a:lnTo>
                <a:lnTo>
                  <a:pt x="0" y="458667"/>
                </a:lnTo>
                <a:lnTo>
                  <a:pt x="4880" y="463549"/>
                </a:lnTo>
                <a:lnTo>
                  <a:pt x="25195" y="463549"/>
                </a:lnTo>
                <a:lnTo>
                  <a:pt x="18848" y="457200"/>
                </a:lnTo>
                <a:close/>
              </a:path>
              <a:path w="2055495" h="2494279">
                <a:moveTo>
                  <a:pt x="25195" y="463550"/>
                </a:moveTo>
                <a:lnTo>
                  <a:pt x="4880" y="463550"/>
                </a:lnTo>
                <a:lnTo>
                  <a:pt x="11227" y="469899"/>
                </a:lnTo>
                <a:lnTo>
                  <a:pt x="31543" y="469899"/>
                </a:lnTo>
                <a:lnTo>
                  <a:pt x="25195" y="463550"/>
                </a:lnTo>
                <a:close/>
              </a:path>
              <a:path w="2055495" h="2494279">
                <a:moveTo>
                  <a:pt x="31543" y="469900"/>
                </a:moveTo>
                <a:lnTo>
                  <a:pt x="11227" y="469900"/>
                </a:lnTo>
                <a:lnTo>
                  <a:pt x="17574" y="476249"/>
                </a:lnTo>
                <a:lnTo>
                  <a:pt x="37890" y="476249"/>
                </a:lnTo>
                <a:lnTo>
                  <a:pt x="31543" y="469900"/>
                </a:lnTo>
                <a:close/>
              </a:path>
              <a:path w="2055495" h="2494279">
                <a:moveTo>
                  <a:pt x="37890" y="476250"/>
                </a:moveTo>
                <a:lnTo>
                  <a:pt x="17574" y="476250"/>
                </a:lnTo>
                <a:lnTo>
                  <a:pt x="23922" y="482599"/>
                </a:lnTo>
                <a:lnTo>
                  <a:pt x="44237" y="482599"/>
                </a:lnTo>
                <a:lnTo>
                  <a:pt x="37890" y="476250"/>
                </a:lnTo>
                <a:close/>
              </a:path>
              <a:path w="2055495" h="2494279">
                <a:moveTo>
                  <a:pt x="44237" y="482600"/>
                </a:moveTo>
                <a:lnTo>
                  <a:pt x="23922" y="482600"/>
                </a:lnTo>
                <a:lnTo>
                  <a:pt x="30269" y="488949"/>
                </a:lnTo>
                <a:lnTo>
                  <a:pt x="50585" y="488949"/>
                </a:lnTo>
                <a:lnTo>
                  <a:pt x="44237" y="482600"/>
                </a:lnTo>
                <a:close/>
              </a:path>
              <a:path w="2055495" h="2494279">
                <a:moveTo>
                  <a:pt x="50585" y="488950"/>
                </a:moveTo>
                <a:lnTo>
                  <a:pt x="30269" y="488950"/>
                </a:lnTo>
                <a:lnTo>
                  <a:pt x="36616" y="495299"/>
                </a:lnTo>
                <a:lnTo>
                  <a:pt x="56932" y="495299"/>
                </a:lnTo>
                <a:lnTo>
                  <a:pt x="50585" y="488950"/>
                </a:lnTo>
                <a:close/>
              </a:path>
              <a:path w="2055495" h="2494279">
                <a:moveTo>
                  <a:pt x="56932" y="495300"/>
                </a:moveTo>
                <a:lnTo>
                  <a:pt x="36616" y="495300"/>
                </a:lnTo>
                <a:lnTo>
                  <a:pt x="42963" y="501649"/>
                </a:lnTo>
                <a:lnTo>
                  <a:pt x="63279" y="501649"/>
                </a:lnTo>
                <a:lnTo>
                  <a:pt x="56932" y="495300"/>
                </a:lnTo>
                <a:close/>
              </a:path>
              <a:path w="2055495" h="2494279">
                <a:moveTo>
                  <a:pt x="63279" y="501650"/>
                </a:moveTo>
                <a:lnTo>
                  <a:pt x="42963" y="501650"/>
                </a:lnTo>
                <a:lnTo>
                  <a:pt x="49311" y="507999"/>
                </a:lnTo>
                <a:lnTo>
                  <a:pt x="69626" y="507999"/>
                </a:lnTo>
                <a:lnTo>
                  <a:pt x="63279" y="501650"/>
                </a:lnTo>
                <a:close/>
              </a:path>
              <a:path w="2055495" h="2494279">
                <a:moveTo>
                  <a:pt x="69626" y="508000"/>
                </a:moveTo>
                <a:lnTo>
                  <a:pt x="49311" y="508000"/>
                </a:lnTo>
                <a:lnTo>
                  <a:pt x="55658" y="514349"/>
                </a:lnTo>
                <a:lnTo>
                  <a:pt x="75974" y="514349"/>
                </a:lnTo>
                <a:lnTo>
                  <a:pt x="69626" y="508000"/>
                </a:lnTo>
                <a:close/>
              </a:path>
              <a:path w="2055495" h="2494279">
                <a:moveTo>
                  <a:pt x="75974" y="514350"/>
                </a:moveTo>
                <a:lnTo>
                  <a:pt x="55658" y="514350"/>
                </a:lnTo>
                <a:lnTo>
                  <a:pt x="62005" y="520699"/>
                </a:lnTo>
                <a:lnTo>
                  <a:pt x="82321" y="520699"/>
                </a:lnTo>
                <a:lnTo>
                  <a:pt x="75974" y="514350"/>
                </a:lnTo>
                <a:close/>
              </a:path>
              <a:path w="2055495" h="2494279">
                <a:moveTo>
                  <a:pt x="82321" y="520700"/>
                </a:moveTo>
                <a:lnTo>
                  <a:pt x="62005" y="520700"/>
                </a:lnTo>
                <a:lnTo>
                  <a:pt x="68353" y="527049"/>
                </a:lnTo>
                <a:lnTo>
                  <a:pt x="88668" y="527049"/>
                </a:lnTo>
                <a:lnTo>
                  <a:pt x="82321" y="520700"/>
                </a:lnTo>
                <a:close/>
              </a:path>
              <a:path w="2055495" h="2494279">
                <a:moveTo>
                  <a:pt x="88668" y="527050"/>
                </a:moveTo>
                <a:lnTo>
                  <a:pt x="68353" y="527050"/>
                </a:lnTo>
                <a:lnTo>
                  <a:pt x="74700" y="533399"/>
                </a:lnTo>
                <a:lnTo>
                  <a:pt x="95015" y="533399"/>
                </a:lnTo>
                <a:lnTo>
                  <a:pt x="88668" y="527050"/>
                </a:lnTo>
                <a:close/>
              </a:path>
              <a:path w="2055495" h="2494279">
                <a:moveTo>
                  <a:pt x="95015" y="533400"/>
                </a:moveTo>
                <a:lnTo>
                  <a:pt x="74700" y="533400"/>
                </a:lnTo>
                <a:lnTo>
                  <a:pt x="81047" y="539749"/>
                </a:lnTo>
                <a:lnTo>
                  <a:pt x="101363" y="539749"/>
                </a:lnTo>
                <a:lnTo>
                  <a:pt x="95015" y="533400"/>
                </a:lnTo>
                <a:close/>
              </a:path>
              <a:path w="2055495" h="2494279">
                <a:moveTo>
                  <a:pt x="101363" y="539750"/>
                </a:moveTo>
                <a:lnTo>
                  <a:pt x="81047" y="539750"/>
                </a:lnTo>
                <a:lnTo>
                  <a:pt x="87394" y="546099"/>
                </a:lnTo>
                <a:lnTo>
                  <a:pt x="107710" y="546099"/>
                </a:lnTo>
                <a:lnTo>
                  <a:pt x="101363" y="539750"/>
                </a:lnTo>
                <a:close/>
              </a:path>
              <a:path w="2055495" h="2494279">
                <a:moveTo>
                  <a:pt x="107710" y="546100"/>
                </a:moveTo>
                <a:lnTo>
                  <a:pt x="87394" y="546100"/>
                </a:lnTo>
                <a:lnTo>
                  <a:pt x="93742" y="552449"/>
                </a:lnTo>
                <a:lnTo>
                  <a:pt x="114057" y="552449"/>
                </a:lnTo>
                <a:lnTo>
                  <a:pt x="107710" y="546100"/>
                </a:lnTo>
                <a:close/>
              </a:path>
              <a:path w="2055495" h="2494279">
                <a:moveTo>
                  <a:pt x="114057" y="552450"/>
                </a:moveTo>
                <a:lnTo>
                  <a:pt x="93742" y="552450"/>
                </a:lnTo>
                <a:lnTo>
                  <a:pt x="100089" y="558799"/>
                </a:lnTo>
                <a:lnTo>
                  <a:pt x="120404" y="558799"/>
                </a:lnTo>
                <a:lnTo>
                  <a:pt x="114057" y="552450"/>
                </a:lnTo>
                <a:close/>
              </a:path>
              <a:path w="2055495" h="2494279">
                <a:moveTo>
                  <a:pt x="120404" y="558800"/>
                </a:moveTo>
                <a:lnTo>
                  <a:pt x="100089" y="558800"/>
                </a:lnTo>
                <a:lnTo>
                  <a:pt x="106436" y="565149"/>
                </a:lnTo>
                <a:lnTo>
                  <a:pt x="126752" y="565149"/>
                </a:lnTo>
                <a:lnTo>
                  <a:pt x="120404" y="558800"/>
                </a:lnTo>
                <a:close/>
              </a:path>
              <a:path w="2055495" h="2494279">
                <a:moveTo>
                  <a:pt x="126752" y="565150"/>
                </a:moveTo>
                <a:lnTo>
                  <a:pt x="106436" y="565150"/>
                </a:lnTo>
                <a:lnTo>
                  <a:pt x="112783" y="571499"/>
                </a:lnTo>
                <a:lnTo>
                  <a:pt x="133099" y="571499"/>
                </a:lnTo>
                <a:lnTo>
                  <a:pt x="126752" y="565150"/>
                </a:lnTo>
                <a:close/>
              </a:path>
              <a:path w="2055495" h="2494279">
                <a:moveTo>
                  <a:pt x="133099" y="571500"/>
                </a:moveTo>
                <a:lnTo>
                  <a:pt x="112783" y="571500"/>
                </a:lnTo>
                <a:lnTo>
                  <a:pt x="119131" y="577849"/>
                </a:lnTo>
                <a:lnTo>
                  <a:pt x="139446" y="577849"/>
                </a:lnTo>
                <a:lnTo>
                  <a:pt x="133099" y="571500"/>
                </a:lnTo>
                <a:close/>
              </a:path>
              <a:path w="2055495" h="2494279">
                <a:moveTo>
                  <a:pt x="139446" y="577850"/>
                </a:moveTo>
                <a:lnTo>
                  <a:pt x="119131" y="577850"/>
                </a:lnTo>
                <a:lnTo>
                  <a:pt x="125478" y="584199"/>
                </a:lnTo>
                <a:lnTo>
                  <a:pt x="145794" y="584199"/>
                </a:lnTo>
                <a:lnTo>
                  <a:pt x="139446" y="577850"/>
                </a:lnTo>
                <a:close/>
              </a:path>
              <a:path w="2055495" h="2494279">
                <a:moveTo>
                  <a:pt x="145794" y="584200"/>
                </a:moveTo>
                <a:lnTo>
                  <a:pt x="125478" y="584200"/>
                </a:lnTo>
                <a:lnTo>
                  <a:pt x="131825" y="590549"/>
                </a:lnTo>
                <a:lnTo>
                  <a:pt x="152141" y="590549"/>
                </a:lnTo>
                <a:lnTo>
                  <a:pt x="145794" y="584200"/>
                </a:lnTo>
                <a:close/>
              </a:path>
              <a:path w="2055495" h="2494279">
                <a:moveTo>
                  <a:pt x="152141" y="590550"/>
                </a:moveTo>
                <a:lnTo>
                  <a:pt x="131825" y="590550"/>
                </a:lnTo>
                <a:lnTo>
                  <a:pt x="138172" y="596899"/>
                </a:lnTo>
                <a:lnTo>
                  <a:pt x="158488" y="596899"/>
                </a:lnTo>
                <a:lnTo>
                  <a:pt x="152141" y="590550"/>
                </a:lnTo>
                <a:close/>
              </a:path>
              <a:path w="2055495" h="2494279">
                <a:moveTo>
                  <a:pt x="158488" y="596900"/>
                </a:moveTo>
                <a:lnTo>
                  <a:pt x="138172" y="596900"/>
                </a:lnTo>
                <a:lnTo>
                  <a:pt x="144520" y="603249"/>
                </a:lnTo>
                <a:lnTo>
                  <a:pt x="164835" y="603249"/>
                </a:lnTo>
                <a:lnTo>
                  <a:pt x="158488" y="596900"/>
                </a:lnTo>
                <a:close/>
              </a:path>
              <a:path w="2055495" h="2494279">
                <a:moveTo>
                  <a:pt x="164835" y="603250"/>
                </a:moveTo>
                <a:lnTo>
                  <a:pt x="144520" y="603250"/>
                </a:lnTo>
                <a:lnTo>
                  <a:pt x="150867" y="609599"/>
                </a:lnTo>
                <a:lnTo>
                  <a:pt x="171183" y="609599"/>
                </a:lnTo>
                <a:lnTo>
                  <a:pt x="164835" y="603250"/>
                </a:lnTo>
                <a:close/>
              </a:path>
              <a:path w="2055495" h="2494279">
                <a:moveTo>
                  <a:pt x="171183" y="609600"/>
                </a:moveTo>
                <a:lnTo>
                  <a:pt x="150867" y="609600"/>
                </a:lnTo>
                <a:lnTo>
                  <a:pt x="157214" y="615949"/>
                </a:lnTo>
                <a:lnTo>
                  <a:pt x="177530" y="615949"/>
                </a:lnTo>
                <a:lnTo>
                  <a:pt x="171183" y="609600"/>
                </a:lnTo>
                <a:close/>
              </a:path>
              <a:path w="2055495" h="2494279">
                <a:moveTo>
                  <a:pt x="177530" y="615950"/>
                </a:moveTo>
                <a:lnTo>
                  <a:pt x="157214" y="615950"/>
                </a:lnTo>
                <a:lnTo>
                  <a:pt x="163561" y="622299"/>
                </a:lnTo>
                <a:lnTo>
                  <a:pt x="183877" y="622299"/>
                </a:lnTo>
                <a:lnTo>
                  <a:pt x="177530" y="615950"/>
                </a:lnTo>
                <a:close/>
              </a:path>
              <a:path w="2055495" h="2494279">
                <a:moveTo>
                  <a:pt x="183877" y="622300"/>
                </a:moveTo>
                <a:lnTo>
                  <a:pt x="163561" y="622300"/>
                </a:lnTo>
                <a:lnTo>
                  <a:pt x="169909" y="628649"/>
                </a:lnTo>
                <a:lnTo>
                  <a:pt x="190224" y="628649"/>
                </a:lnTo>
                <a:lnTo>
                  <a:pt x="183877" y="622300"/>
                </a:lnTo>
                <a:close/>
              </a:path>
              <a:path w="2055495" h="2494279">
                <a:moveTo>
                  <a:pt x="190224" y="628650"/>
                </a:moveTo>
                <a:lnTo>
                  <a:pt x="169909" y="628650"/>
                </a:lnTo>
                <a:lnTo>
                  <a:pt x="176256" y="634999"/>
                </a:lnTo>
                <a:lnTo>
                  <a:pt x="196572" y="634999"/>
                </a:lnTo>
                <a:lnTo>
                  <a:pt x="190224" y="628650"/>
                </a:lnTo>
                <a:close/>
              </a:path>
              <a:path w="2055495" h="2494279">
                <a:moveTo>
                  <a:pt x="196572" y="635000"/>
                </a:moveTo>
                <a:lnTo>
                  <a:pt x="176256" y="635000"/>
                </a:lnTo>
                <a:lnTo>
                  <a:pt x="182603" y="641349"/>
                </a:lnTo>
                <a:lnTo>
                  <a:pt x="202919" y="641349"/>
                </a:lnTo>
                <a:lnTo>
                  <a:pt x="196572" y="635000"/>
                </a:lnTo>
                <a:close/>
              </a:path>
              <a:path w="2055495" h="2494279">
                <a:moveTo>
                  <a:pt x="202919" y="641350"/>
                </a:moveTo>
                <a:lnTo>
                  <a:pt x="182603" y="641350"/>
                </a:lnTo>
                <a:lnTo>
                  <a:pt x="188951" y="647699"/>
                </a:lnTo>
                <a:lnTo>
                  <a:pt x="209266" y="647699"/>
                </a:lnTo>
                <a:lnTo>
                  <a:pt x="202919" y="641350"/>
                </a:lnTo>
                <a:close/>
              </a:path>
              <a:path w="2055495" h="2494279">
                <a:moveTo>
                  <a:pt x="209266" y="647700"/>
                </a:moveTo>
                <a:lnTo>
                  <a:pt x="188951" y="647700"/>
                </a:lnTo>
                <a:lnTo>
                  <a:pt x="195298" y="654049"/>
                </a:lnTo>
                <a:lnTo>
                  <a:pt x="215613" y="654049"/>
                </a:lnTo>
                <a:lnTo>
                  <a:pt x="209266" y="647700"/>
                </a:lnTo>
                <a:close/>
              </a:path>
              <a:path w="2055495" h="2494279">
                <a:moveTo>
                  <a:pt x="215613" y="654050"/>
                </a:moveTo>
                <a:lnTo>
                  <a:pt x="195298" y="654050"/>
                </a:lnTo>
                <a:lnTo>
                  <a:pt x="201645" y="660399"/>
                </a:lnTo>
                <a:lnTo>
                  <a:pt x="221961" y="660399"/>
                </a:lnTo>
                <a:lnTo>
                  <a:pt x="215613" y="654050"/>
                </a:lnTo>
                <a:close/>
              </a:path>
              <a:path w="2055495" h="2494279">
                <a:moveTo>
                  <a:pt x="221961" y="660400"/>
                </a:moveTo>
                <a:lnTo>
                  <a:pt x="201645" y="660400"/>
                </a:lnTo>
                <a:lnTo>
                  <a:pt x="207992" y="666749"/>
                </a:lnTo>
                <a:lnTo>
                  <a:pt x="228308" y="666749"/>
                </a:lnTo>
                <a:lnTo>
                  <a:pt x="221961" y="660400"/>
                </a:lnTo>
                <a:close/>
              </a:path>
              <a:path w="2055495" h="2494279">
                <a:moveTo>
                  <a:pt x="228308" y="666750"/>
                </a:moveTo>
                <a:lnTo>
                  <a:pt x="207992" y="666750"/>
                </a:lnTo>
                <a:lnTo>
                  <a:pt x="214340" y="673099"/>
                </a:lnTo>
                <a:lnTo>
                  <a:pt x="234655" y="673099"/>
                </a:lnTo>
                <a:lnTo>
                  <a:pt x="228308" y="666750"/>
                </a:lnTo>
                <a:close/>
              </a:path>
              <a:path w="2055495" h="2494279">
                <a:moveTo>
                  <a:pt x="234655" y="673100"/>
                </a:moveTo>
                <a:lnTo>
                  <a:pt x="214340" y="673100"/>
                </a:lnTo>
                <a:lnTo>
                  <a:pt x="220687" y="679449"/>
                </a:lnTo>
                <a:lnTo>
                  <a:pt x="241003" y="679449"/>
                </a:lnTo>
                <a:lnTo>
                  <a:pt x="234655" y="673100"/>
                </a:lnTo>
                <a:close/>
              </a:path>
              <a:path w="2055495" h="2494279">
                <a:moveTo>
                  <a:pt x="241003" y="679450"/>
                </a:moveTo>
                <a:lnTo>
                  <a:pt x="220687" y="679450"/>
                </a:lnTo>
                <a:lnTo>
                  <a:pt x="227034" y="685799"/>
                </a:lnTo>
                <a:lnTo>
                  <a:pt x="247350" y="685799"/>
                </a:lnTo>
                <a:lnTo>
                  <a:pt x="241003" y="679450"/>
                </a:lnTo>
                <a:close/>
              </a:path>
              <a:path w="2055495" h="2494279">
                <a:moveTo>
                  <a:pt x="247350" y="685800"/>
                </a:moveTo>
                <a:lnTo>
                  <a:pt x="227034" y="685800"/>
                </a:lnTo>
                <a:lnTo>
                  <a:pt x="233381" y="692149"/>
                </a:lnTo>
                <a:lnTo>
                  <a:pt x="253697" y="692149"/>
                </a:lnTo>
                <a:lnTo>
                  <a:pt x="247350" y="685800"/>
                </a:lnTo>
                <a:close/>
              </a:path>
              <a:path w="2055495" h="2494279">
                <a:moveTo>
                  <a:pt x="253697" y="692150"/>
                </a:moveTo>
                <a:lnTo>
                  <a:pt x="233381" y="692150"/>
                </a:lnTo>
                <a:lnTo>
                  <a:pt x="239729" y="698499"/>
                </a:lnTo>
                <a:lnTo>
                  <a:pt x="260044" y="698499"/>
                </a:lnTo>
                <a:lnTo>
                  <a:pt x="253697" y="692150"/>
                </a:lnTo>
                <a:close/>
              </a:path>
              <a:path w="2055495" h="2494279">
                <a:moveTo>
                  <a:pt x="260044" y="698500"/>
                </a:moveTo>
                <a:lnTo>
                  <a:pt x="239729" y="698500"/>
                </a:lnTo>
                <a:lnTo>
                  <a:pt x="246076" y="704849"/>
                </a:lnTo>
                <a:lnTo>
                  <a:pt x="266392" y="704849"/>
                </a:lnTo>
                <a:lnTo>
                  <a:pt x="260044" y="698500"/>
                </a:lnTo>
                <a:close/>
              </a:path>
              <a:path w="2055495" h="2494279">
                <a:moveTo>
                  <a:pt x="266392" y="704850"/>
                </a:moveTo>
                <a:lnTo>
                  <a:pt x="246076" y="704850"/>
                </a:lnTo>
                <a:lnTo>
                  <a:pt x="252423" y="711199"/>
                </a:lnTo>
                <a:lnTo>
                  <a:pt x="272739" y="711199"/>
                </a:lnTo>
                <a:lnTo>
                  <a:pt x="266392" y="704850"/>
                </a:lnTo>
                <a:close/>
              </a:path>
              <a:path w="2055495" h="2494279">
                <a:moveTo>
                  <a:pt x="272739" y="711199"/>
                </a:moveTo>
                <a:lnTo>
                  <a:pt x="252423" y="711199"/>
                </a:lnTo>
                <a:lnTo>
                  <a:pt x="258770" y="717549"/>
                </a:lnTo>
                <a:lnTo>
                  <a:pt x="279086" y="717549"/>
                </a:lnTo>
                <a:lnTo>
                  <a:pt x="272739" y="711199"/>
                </a:lnTo>
                <a:close/>
              </a:path>
              <a:path w="2055495" h="2494279">
                <a:moveTo>
                  <a:pt x="279086" y="717550"/>
                </a:moveTo>
                <a:lnTo>
                  <a:pt x="258770" y="717550"/>
                </a:lnTo>
                <a:lnTo>
                  <a:pt x="265118" y="723899"/>
                </a:lnTo>
                <a:lnTo>
                  <a:pt x="285433" y="723899"/>
                </a:lnTo>
                <a:lnTo>
                  <a:pt x="279086" y="717550"/>
                </a:lnTo>
                <a:close/>
              </a:path>
              <a:path w="2055495" h="2494279">
                <a:moveTo>
                  <a:pt x="285433" y="723900"/>
                </a:moveTo>
                <a:lnTo>
                  <a:pt x="265118" y="723900"/>
                </a:lnTo>
                <a:lnTo>
                  <a:pt x="271465" y="730249"/>
                </a:lnTo>
                <a:lnTo>
                  <a:pt x="291781" y="730249"/>
                </a:lnTo>
                <a:lnTo>
                  <a:pt x="285433" y="723900"/>
                </a:lnTo>
                <a:close/>
              </a:path>
              <a:path w="2055495" h="2494279">
                <a:moveTo>
                  <a:pt x="291781" y="730250"/>
                </a:moveTo>
                <a:lnTo>
                  <a:pt x="271465" y="730250"/>
                </a:lnTo>
                <a:lnTo>
                  <a:pt x="277812" y="736599"/>
                </a:lnTo>
                <a:lnTo>
                  <a:pt x="298128" y="736599"/>
                </a:lnTo>
                <a:lnTo>
                  <a:pt x="291781" y="730250"/>
                </a:lnTo>
                <a:close/>
              </a:path>
              <a:path w="2055495" h="2494279">
                <a:moveTo>
                  <a:pt x="298128" y="736600"/>
                </a:moveTo>
                <a:lnTo>
                  <a:pt x="277812" y="736600"/>
                </a:lnTo>
                <a:lnTo>
                  <a:pt x="284160" y="742949"/>
                </a:lnTo>
                <a:lnTo>
                  <a:pt x="304475" y="742949"/>
                </a:lnTo>
                <a:lnTo>
                  <a:pt x="298128" y="736600"/>
                </a:lnTo>
                <a:close/>
              </a:path>
              <a:path w="2055495" h="2494279">
                <a:moveTo>
                  <a:pt x="304475" y="742950"/>
                </a:moveTo>
                <a:lnTo>
                  <a:pt x="284160" y="742950"/>
                </a:lnTo>
                <a:lnTo>
                  <a:pt x="290507" y="749299"/>
                </a:lnTo>
                <a:lnTo>
                  <a:pt x="310822" y="749299"/>
                </a:lnTo>
                <a:lnTo>
                  <a:pt x="304475" y="742950"/>
                </a:lnTo>
                <a:close/>
              </a:path>
              <a:path w="2055495" h="2494279">
                <a:moveTo>
                  <a:pt x="310822" y="749300"/>
                </a:moveTo>
                <a:lnTo>
                  <a:pt x="290507" y="749300"/>
                </a:lnTo>
                <a:lnTo>
                  <a:pt x="296854" y="755649"/>
                </a:lnTo>
                <a:lnTo>
                  <a:pt x="317170" y="755649"/>
                </a:lnTo>
                <a:lnTo>
                  <a:pt x="310822" y="749300"/>
                </a:lnTo>
                <a:close/>
              </a:path>
              <a:path w="2055495" h="2494279">
                <a:moveTo>
                  <a:pt x="317170" y="755650"/>
                </a:moveTo>
                <a:lnTo>
                  <a:pt x="296854" y="755650"/>
                </a:lnTo>
                <a:lnTo>
                  <a:pt x="303201" y="761999"/>
                </a:lnTo>
                <a:lnTo>
                  <a:pt x="323517" y="761999"/>
                </a:lnTo>
                <a:lnTo>
                  <a:pt x="317170" y="755650"/>
                </a:lnTo>
                <a:close/>
              </a:path>
              <a:path w="2055495" h="2494279">
                <a:moveTo>
                  <a:pt x="323517" y="762000"/>
                </a:moveTo>
                <a:lnTo>
                  <a:pt x="303201" y="762000"/>
                </a:lnTo>
                <a:lnTo>
                  <a:pt x="309549" y="768349"/>
                </a:lnTo>
                <a:lnTo>
                  <a:pt x="329864" y="768349"/>
                </a:lnTo>
                <a:lnTo>
                  <a:pt x="323517" y="762000"/>
                </a:lnTo>
                <a:close/>
              </a:path>
              <a:path w="2055495" h="2494279">
                <a:moveTo>
                  <a:pt x="329864" y="768350"/>
                </a:moveTo>
                <a:lnTo>
                  <a:pt x="309549" y="768350"/>
                </a:lnTo>
                <a:lnTo>
                  <a:pt x="315896" y="774699"/>
                </a:lnTo>
                <a:lnTo>
                  <a:pt x="336211" y="774699"/>
                </a:lnTo>
                <a:lnTo>
                  <a:pt x="329864" y="768350"/>
                </a:lnTo>
                <a:close/>
              </a:path>
              <a:path w="2055495" h="2494279">
                <a:moveTo>
                  <a:pt x="336211" y="774700"/>
                </a:moveTo>
                <a:lnTo>
                  <a:pt x="315896" y="774700"/>
                </a:lnTo>
                <a:lnTo>
                  <a:pt x="322243" y="781049"/>
                </a:lnTo>
                <a:lnTo>
                  <a:pt x="342559" y="781049"/>
                </a:lnTo>
                <a:lnTo>
                  <a:pt x="336211" y="774700"/>
                </a:lnTo>
                <a:close/>
              </a:path>
              <a:path w="2055495" h="2494279">
                <a:moveTo>
                  <a:pt x="342559" y="781050"/>
                </a:moveTo>
                <a:lnTo>
                  <a:pt x="322243" y="781050"/>
                </a:lnTo>
                <a:lnTo>
                  <a:pt x="328590" y="787399"/>
                </a:lnTo>
                <a:lnTo>
                  <a:pt x="348906" y="787399"/>
                </a:lnTo>
                <a:lnTo>
                  <a:pt x="342559" y="781050"/>
                </a:lnTo>
                <a:close/>
              </a:path>
              <a:path w="2055495" h="2494279">
                <a:moveTo>
                  <a:pt x="348906" y="787400"/>
                </a:moveTo>
                <a:lnTo>
                  <a:pt x="328590" y="787400"/>
                </a:lnTo>
                <a:lnTo>
                  <a:pt x="334938" y="793749"/>
                </a:lnTo>
                <a:lnTo>
                  <a:pt x="355253" y="793749"/>
                </a:lnTo>
                <a:lnTo>
                  <a:pt x="348906" y="787400"/>
                </a:lnTo>
                <a:close/>
              </a:path>
              <a:path w="2055495" h="2494279">
                <a:moveTo>
                  <a:pt x="355253" y="793750"/>
                </a:moveTo>
                <a:lnTo>
                  <a:pt x="334938" y="793750"/>
                </a:lnTo>
                <a:lnTo>
                  <a:pt x="341285" y="800099"/>
                </a:lnTo>
                <a:lnTo>
                  <a:pt x="361601" y="800099"/>
                </a:lnTo>
                <a:lnTo>
                  <a:pt x="355253" y="793750"/>
                </a:lnTo>
                <a:close/>
              </a:path>
              <a:path w="2055495" h="2494279">
                <a:moveTo>
                  <a:pt x="361601" y="800100"/>
                </a:moveTo>
                <a:lnTo>
                  <a:pt x="341285" y="800100"/>
                </a:lnTo>
                <a:lnTo>
                  <a:pt x="347632" y="806449"/>
                </a:lnTo>
                <a:lnTo>
                  <a:pt x="367948" y="806449"/>
                </a:lnTo>
                <a:lnTo>
                  <a:pt x="361601" y="800100"/>
                </a:lnTo>
                <a:close/>
              </a:path>
              <a:path w="2055495" h="2494279">
                <a:moveTo>
                  <a:pt x="367948" y="806450"/>
                </a:moveTo>
                <a:lnTo>
                  <a:pt x="347632" y="806450"/>
                </a:lnTo>
                <a:lnTo>
                  <a:pt x="353979" y="812799"/>
                </a:lnTo>
                <a:lnTo>
                  <a:pt x="374295" y="812799"/>
                </a:lnTo>
                <a:lnTo>
                  <a:pt x="367948" y="806450"/>
                </a:lnTo>
                <a:close/>
              </a:path>
              <a:path w="2055495" h="2494279">
                <a:moveTo>
                  <a:pt x="374295" y="812800"/>
                </a:moveTo>
                <a:lnTo>
                  <a:pt x="353979" y="812800"/>
                </a:lnTo>
                <a:lnTo>
                  <a:pt x="360327" y="819149"/>
                </a:lnTo>
                <a:lnTo>
                  <a:pt x="380642" y="819149"/>
                </a:lnTo>
                <a:lnTo>
                  <a:pt x="374295" y="812800"/>
                </a:lnTo>
                <a:close/>
              </a:path>
              <a:path w="2055495" h="2494279">
                <a:moveTo>
                  <a:pt x="380642" y="819150"/>
                </a:moveTo>
                <a:lnTo>
                  <a:pt x="360327" y="819150"/>
                </a:lnTo>
                <a:lnTo>
                  <a:pt x="366674" y="825499"/>
                </a:lnTo>
                <a:lnTo>
                  <a:pt x="386990" y="825499"/>
                </a:lnTo>
                <a:lnTo>
                  <a:pt x="380642" y="819150"/>
                </a:lnTo>
                <a:close/>
              </a:path>
              <a:path w="2055495" h="2494279">
                <a:moveTo>
                  <a:pt x="386990" y="825500"/>
                </a:moveTo>
                <a:lnTo>
                  <a:pt x="366674" y="825500"/>
                </a:lnTo>
                <a:lnTo>
                  <a:pt x="373021" y="831849"/>
                </a:lnTo>
                <a:lnTo>
                  <a:pt x="393337" y="831849"/>
                </a:lnTo>
                <a:lnTo>
                  <a:pt x="386990" y="825500"/>
                </a:lnTo>
                <a:close/>
              </a:path>
              <a:path w="2055495" h="2494279">
                <a:moveTo>
                  <a:pt x="393337" y="831850"/>
                </a:moveTo>
                <a:lnTo>
                  <a:pt x="373021" y="831850"/>
                </a:lnTo>
                <a:lnTo>
                  <a:pt x="379369" y="838199"/>
                </a:lnTo>
                <a:lnTo>
                  <a:pt x="399684" y="838199"/>
                </a:lnTo>
                <a:lnTo>
                  <a:pt x="393337" y="831850"/>
                </a:lnTo>
                <a:close/>
              </a:path>
              <a:path w="2055495" h="2494279">
                <a:moveTo>
                  <a:pt x="399684" y="838200"/>
                </a:moveTo>
                <a:lnTo>
                  <a:pt x="379369" y="838200"/>
                </a:lnTo>
                <a:lnTo>
                  <a:pt x="385716" y="844549"/>
                </a:lnTo>
                <a:lnTo>
                  <a:pt x="406031" y="844549"/>
                </a:lnTo>
                <a:lnTo>
                  <a:pt x="399684" y="838200"/>
                </a:lnTo>
                <a:close/>
              </a:path>
              <a:path w="2055495" h="2494279">
                <a:moveTo>
                  <a:pt x="406031" y="844550"/>
                </a:moveTo>
                <a:lnTo>
                  <a:pt x="385716" y="844550"/>
                </a:lnTo>
                <a:lnTo>
                  <a:pt x="392063" y="850899"/>
                </a:lnTo>
                <a:lnTo>
                  <a:pt x="412379" y="850899"/>
                </a:lnTo>
                <a:lnTo>
                  <a:pt x="406031" y="844550"/>
                </a:lnTo>
                <a:close/>
              </a:path>
              <a:path w="2055495" h="2494279">
                <a:moveTo>
                  <a:pt x="412379" y="850900"/>
                </a:moveTo>
                <a:lnTo>
                  <a:pt x="392063" y="850900"/>
                </a:lnTo>
                <a:lnTo>
                  <a:pt x="398410" y="857249"/>
                </a:lnTo>
                <a:lnTo>
                  <a:pt x="418726" y="857249"/>
                </a:lnTo>
                <a:lnTo>
                  <a:pt x="412379" y="850900"/>
                </a:lnTo>
                <a:close/>
              </a:path>
              <a:path w="2055495" h="2494279">
                <a:moveTo>
                  <a:pt x="418726" y="857250"/>
                </a:moveTo>
                <a:lnTo>
                  <a:pt x="398410" y="857250"/>
                </a:lnTo>
                <a:lnTo>
                  <a:pt x="404758" y="863599"/>
                </a:lnTo>
                <a:lnTo>
                  <a:pt x="425073" y="863599"/>
                </a:lnTo>
                <a:lnTo>
                  <a:pt x="418726" y="857250"/>
                </a:lnTo>
                <a:close/>
              </a:path>
              <a:path w="2055495" h="2494279">
                <a:moveTo>
                  <a:pt x="425073" y="863600"/>
                </a:moveTo>
                <a:lnTo>
                  <a:pt x="404758" y="863600"/>
                </a:lnTo>
                <a:lnTo>
                  <a:pt x="411105" y="869949"/>
                </a:lnTo>
                <a:lnTo>
                  <a:pt x="431420" y="869949"/>
                </a:lnTo>
                <a:lnTo>
                  <a:pt x="425073" y="863600"/>
                </a:lnTo>
                <a:close/>
              </a:path>
              <a:path w="2055495" h="2494279">
                <a:moveTo>
                  <a:pt x="431420" y="869950"/>
                </a:moveTo>
                <a:lnTo>
                  <a:pt x="411105" y="869950"/>
                </a:lnTo>
                <a:lnTo>
                  <a:pt x="425069" y="883919"/>
                </a:lnTo>
                <a:lnTo>
                  <a:pt x="445384" y="883919"/>
                </a:lnTo>
                <a:lnTo>
                  <a:pt x="431420" y="869950"/>
                </a:lnTo>
                <a:close/>
              </a:path>
              <a:path w="2055495" h="2494279">
                <a:moveTo>
                  <a:pt x="445384" y="883919"/>
                </a:moveTo>
                <a:lnTo>
                  <a:pt x="425069" y="883919"/>
                </a:lnTo>
                <a:lnTo>
                  <a:pt x="447919" y="906779"/>
                </a:lnTo>
                <a:lnTo>
                  <a:pt x="468235" y="906779"/>
                </a:lnTo>
                <a:lnTo>
                  <a:pt x="445384" y="883919"/>
                </a:lnTo>
                <a:close/>
              </a:path>
              <a:path w="2055495" h="2494279">
                <a:moveTo>
                  <a:pt x="468235" y="906780"/>
                </a:moveTo>
                <a:lnTo>
                  <a:pt x="447919" y="906780"/>
                </a:lnTo>
                <a:lnTo>
                  <a:pt x="501236" y="960119"/>
                </a:lnTo>
                <a:lnTo>
                  <a:pt x="521552" y="960119"/>
                </a:lnTo>
                <a:lnTo>
                  <a:pt x="468235" y="906780"/>
                </a:lnTo>
                <a:close/>
              </a:path>
              <a:path w="2055495" h="2494279">
                <a:moveTo>
                  <a:pt x="521552" y="960120"/>
                </a:moveTo>
                <a:lnTo>
                  <a:pt x="501236" y="960120"/>
                </a:lnTo>
                <a:lnTo>
                  <a:pt x="505044" y="963929"/>
                </a:lnTo>
                <a:lnTo>
                  <a:pt x="525360" y="963929"/>
                </a:lnTo>
                <a:lnTo>
                  <a:pt x="521552" y="960120"/>
                </a:lnTo>
                <a:close/>
              </a:path>
              <a:path w="2055495" h="2494279">
                <a:moveTo>
                  <a:pt x="525360" y="963930"/>
                </a:moveTo>
                <a:lnTo>
                  <a:pt x="505044" y="963930"/>
                </a:lnTo>
                <a:lnTo>
                  <a:pt x="536781" y="995679"/>
                </a:lnTo>
                <a:lnTo>
                  <a:pt x="557096" y="995679"/>
                </a:lnTo>
                <a:lnTo>
                  <a:pt x="525360" y="963930"/>
                </a:lnTo>
                <a:close/>
              </a:path>
              <a:path w="2055495" h="2494279">
                <a:moveTo>
                  <a:pt x="557096" y="995680"/>
                </a:moveTo>
                <a:lnTo>
                  <a:pt x="536781" y="995680"/>
                </a:lnTo>
                <a:lnTo>
                  <a:pt x="562170" y="1021079"/>
                </a:lnTo>
                <a:lnTo>
                  <a:pt x="582485" y="1021079"/>
                </a:lnTo>
                <a:lnTo>
                  <a:pt x="557096" y="995680"/>
                </a:lnTo>
                <a:close/>
              </a:path>
              <a:path w="2055495" h="2494279">
                <a:moveTo>
                  <a:pt x="582485" y="1021080"/>
                </a:moveTo>
                <a:lnTo>
                  <a:pt x="562170" y="1021080"/>
                </a:lnTo>
                <a:lnTo>
                  <a:pt x="564709" y="1023619"/>
                </a:lnTo>
                <a:lnTo>
                  <a:pt x="585024" y="1023619"/>
                </a:lnTo>
                <a:lnTo>
                  <a:pt x="582485" y="1021080"/>
                </a:lnTo>
                <a:close/>
              </a:path>
              <a:path w="2055495" h="2494279">
                <a:moveTo>
                  <a:pt x="585024" y="1023619"/>
                </a:moveTo>
                <a:lnTo>
                  <a:pt x="564709" y="1023619"/>
                </a:lnTo>
                <a:lnTo>
                  <a:pt x="571056" y="1029969"/>
                </a:lnTo>
                <a:lnTo>
                  <a:pt x="591372" y="1029969"/>
                </a:lnTo>
                <a:lnTo>
                  <a:pt x="585024" y="1023619"/>
                </a:lnTo>
                <a:close/>
              </a:path>
              <a:path w="2055495" h="2494279">
                <a:moveTo>
                  <a:pt x="591372" y="1029970"/>
                </a:moveTo>
                <a:lnTo>
                  <a:pt x="571056" y="1029970"/>
                </a:lnTo>
                <a:lnTo>
                  <a:pt x="577403" y="1036319"/>
                </a:lnTo>
                <a:lnTo>
                  <a:pt x="597719" y="1036319"/>
                </a:lnTo>
                <a:lnTo>
                  <a:pt x="591372" y="1029970"/>
                </a:lnTo>
                <a:close/>
              </a:path>
              <a:path w="2055495" h="2494279">
                <a:moveTo>
                  <a:pt x="597719" y="1036319"/>
                </a:moveTo>
                <a:lnTo>
                  <a:pt x="577403" y="1036319"/>
                </a:lnTo>
                <a:lnTo>
                  <a:pt x="583750" y="1042669"/>
                </a:lnTo>
                <a:lnTo>
                  <a:pt x="604066" y="1042669"/>
                </a:lnTo>
                <a:lnTo>
                  <a:pt x="597719" y="1036319"/>
                </a:lnTo>
                <a:close/>
              </a:path>
              <a:path w="2055495" h="2494279">
                <a:moveTo>
                  <a:pt x="604066" y="1042669"/>
                </a:moveTo>
                <a:lnTo>
                  <a:pt x="583750" y="1042669"/>
                </a:lnTo>
                <a:lnTo>
                  <a:pt x="587559" y="1046479"/>
                </a:lnTo>
                <a:lnTo>
                  <a:pt x="607874" y="1046479"/>
                </a:lnTo>
                <a:lnTo>
                  <a:pt x="604066" y="1042669"/>
                </a:lnTo>
                <a:close/>
              </a:path>
              <a:path w="2055495" h="2494279">
                <a:moveTo>
                  <a:pt x="607874" y="1046480"/>
                </a:moveTo>
                <a:lnTo>
                  <a:pt x="587559" y="1046480"/>
                </a:lnTo>
                <a:lnTo>
                  <a:pt x="593906" y="1052829"/>
                </a:lnTo>
                <a:lnTo>
                  <a:pt x="614222" y="1052829"/>
                </a:lnTo>
                <a:lnTo>
                  <a:pt x="607874" y="1046480"/>
                </a:lnTo>
                <a:close/>
              </a:path>
              <a:path w="2055495" h="2494279">
                <a:moveTo>
                  <a:pt x="614222" y="1052829"/>
                </a:moveTo>
                <a:lnTo>
                  <a:pt x="593906" y="1052829"/>
                </a:lnTo>
                <a:lnTo>
                  <a:pt x="600253" y="1059179"/>
                </a:lnTo>
                <a:lnTo>
                  <a:pt x="620569" y="1059179"/>
                </a:lnTo>
                <a:lnTo>
                  <a:pt x="614222" y="1052829"/>
                </a:lnTo>
                <a:close/>
              </a:path>
              <a:path w="2055495" h="2494279">
                <a:moveTo>
                  <a:pt x="620569" y="1059179"/>
                </a:moveTo>
                <a:lnTo>
                  <a:pt x="600253" y="1059179"/>
                </a:lnTo>
                <a:lnTo>
                  <a:pt x="602792" y="1061719"/>
                </a:lnTo>
                <a:lnTo>
                  <a:pt x="623108" y="1061719"/>
                </a:lnTo>
                <a:lnTo>
                  <a:pt x="620569" y="1059179"/>
                </a:lnTo>
                <a:close/>
              </a:path>
              <a:path w="2055495" h="2494279">
                <a:moveTo>
                  <a:pt x="623108" y="1061720"/>
                </a:moveTo>
                <a:lnTo>
                  <a:pt x="602792" y="1061720"/>
                </a:lnTo>
                <a:lnTo>
                  <a:pt x="609140" y="1068069"/>
                </a:lnTo>
                <a:lnTo>
                  <a:pt x="629455" y="1068069"/>
                </a:lnTo>
                <a:lnTo>
                  <a:pt x="623108" y="1061720"/>
                </a:lnTo>
                <a:close/>
              </a:path>
              <a:path w="2055495" h="2494279">
                <a:moveTo>
                  <a:pt x="629455" y="1068070"/>
                </a:moveTo>
                <a:lnTo>
                  <a:pt x="609140" y="1068070"/>
                </a:lnTo>
                <a:lnTo>
                  <a:pt x="615487" y="1074419"/>
                </a:lnTo>
                <a:lnTo>
                  <a:pt x="635802" y="1074419"/>
                </a:lnTo>
                <a:lnTo>
                  <a:pt x="629455" y="1068070"/>
                </a:lnTo>
                <a:close/>
              </a:path>
              <a:path w="2055495" h="2494279">
                <a:moveTo>
                  <a:pt x="635802" y="1074419"/>
                </a:moveTo>
                <a:lnTo>
                  <a:pt x="615487" y="1074419"/>
                </a:lnTo>
                <a:lnTo>
                  <a:pt x="621834" y="1080769"/>
                </a:lnTo>
                <a:lnTo>
                  <a:pt x="642150" y="1080769"/>
                </a:lnTo>
                <a:lnTo>
                  <a:pt x="635802" y="1074419"/>
                </a:lnTo>
                <a:close/>
              </a:path>
              <a:path w="2055495" h="2494279">
                <a:moveTo>
                  <a:pt x="642150" y="1080769"/>
                </a:moveTo>
                <a:lnTo>
                  <a:pt x="621834" y="1080769"/>
                </a:lnTo>
                <a:lnTo>
                  <a:pt x="625642" y="1084579"/>
                </a:lnTo>
                <a:lnTo>
                  <a:pt x="645958" y="1084579"/>
                </a:lnTo>
                <a:lnTo>
                  <a:pt x="642150" y="1080769"/>
                </a:lnTo>
                <a:close/>
              </a:path>
              <a:path w="2055495" h="2494279">
                <a:moveTo>
                  <a:pt x="645958" y="1084580"/>
                </a:moveTo>
                <a:lnTo>
                  <a:pt x="625642" y="1084580"/>
                </a:lnTo>
                <a:lnTo>
                  <a:pt x="631990" y="1090929"/>
                </a:lnTo>
                <a:lnTo>
                  <a:pt x="652305" y="1090929"/>
                </a:lnTo>
                <a:lnTo>
                  <a:pt x="645958" y="1084580"/>
                </a:lnTo>
                <a:close/>
              </a:path>
              <a:path w="2055495" h="2494279">
                <a:moveTo>
                  <a:pt x="652305" y="1090929"/>
                </a:moveTo>
                <a:lnTo>
                  <a:pt x="631990" y="1090929"/>
                </a:lnTo>
                <a:lnTo>
                  <a:pt x="634529" y="1093469"/>
                </a:lnTo>
                <a:lnTo>
                  <a:pt x="654844" y="1093469"/>
                </a:lnTo>
                <a:lnTo>
                  <a:pt x="652305" y="1090929"/>
                </a:lnTo>
                <a:close/>
              </a:path>
              <a:path w="2055495" h="2494279">
                <a:moveTo>
                  <a:pt x="654844" y="1093469"/>
                </a:moveTo>
                <a:lnTo>
                  <a:pt x="634529" y="1093469"/>
                </a:lnTo>
                <a:lnTo>
                  <a:pt x="640876" y="1099819"/>
                </a:lnTo>
                <a:lnTo>
                  <a:pt x="661191" y="1099819"/>
                </a:lnTo>
                <a:lnTo>
                  <a:pt x="654844" y="1093469"/>
                </a:lnTo>
                <a:close/>
              </a:path>
              <a:path w="2055495" h="2494279">
                <a:moveTo>
                  <a:pt x="661191" y="1099820"/>
                </a:moveTo>
                <a:lnTo>
                  <a:pt x="640876" y="1099820"/>
                </a:lnTo>
                <a:lnTo>
                  <a:pt x="644684" y="1103629"/>
                </a:lnTo>
                <a:lnTo>
                  <a:pt x="665000" y="1103629"/>
                </a:lnTo>
                <a:lnTo>
                  <a:pt x="661191" y="1099820"/>
                </a:lnTo>
                <a:close/>
              </a:path>
              <a:path w="2055495" h="2494279">
                <a:moveTo>
                  <a:pt x="665000" y="1103630"/>
                </a:moveTo>
                <a:lnTo>
                  <a:pt x="644684" y="1103630"/>
                </a:lnTo>
                <a:lnTo>
                  <a:pt x="657379" y="1116329"/>
                </a:lnTo>
                <a:lnTo>
                  <a:pt x="677694" y="1116329"/>
                </a:lnTo>
                <a:lnTo>
                  <a:pt x="665000" y="1103630"/>
                </a:lnTo>
                <a:close/>
              </a:path>
              <a:path w="2055495" h="2494279">
                <a:moveTo>
                  <a:pt x="677694" y="1116330"/>
                </a:moveTo>
                <a:lnTo>
                  <a:pt x="657379" y="1116330"/>
                </a:lnTo>
                <a:lnTo>
                  <a:pt x="659918" y="1118869"/>
                </a:lnTo>
                <a:lnTo>
                  <a:pt x="680233" y="1118869"/>
                </a:lnTo>
                <a:lnTo>
                  <a:pt x="677694" y="1116330"/>
                </a:lnTo>
                <a:close/>
              </a:path>
              <a:path w="2055495" h="2494279">
                <a:moveTo>
                  <a:pt x="680233" y="1118870"/>
                </a:moveTo>
                <a:lnTo>
                  <a:pt x="659918" y="1118870"/>
                </a:lnTo>
                <a:lnTo>
                  <a:pt x="666265" y="1125219"/>
                </a:lnTo>
                <a:lnTo>
                  <a:pt x="686581" y="1125219"/>
                </a:lnTo>
                <a:lnTo>
                  <a:pt x="680233" y="1118870"/>
                </a:lnTo>
                <a:close/>
              </a:path>
              <a:path w="2055495" h="2494279">
                <a:moveTo>
                  <a:pt x="686581" y="1125219"/>
                </a:moveTo>
                <a:lnTo>
                  <a:pt x="666265" y="1125219"/>
                </a:lnTo>
                <a:lnTo>
                  <a:pt x="676421" y="1135379"/>
                </a:lnTo>
                <a:lnTo>
                  <a:pt x="696736" y="1135379"/>
                </a:lnTo>
                <a:lnTo>
                  <a:pt x="686581" y="1125219"/>
                </a:lnTo>
                <a:close/>
              </a:path>
              <a:path w="2055495" h="2494279">
                <a:moveTo>
                  <a:pt x="696736" y="1135380"/>
                </a:moveTo>
                <a:lnTo>
                  <a:pt x="676421" y="1135380"/>
                </a:lnTo>
                <a:lnTo>
                  <a:pt x="682768" y="1141729"/>
                </a:lnTo>
                <a:lnTo>
                  <a:pt x="703083" y="1141729"/>
                </a:lnTo>
                <a:lnTo>
                  <a:pt x="696736" y="1135380"/>
                </a:lnTo>
                <a:close/>
              </a:path>
              <a:path w="2055495" h="2494279">
                <a:moveTo>
                  <a:pt x="703083" y="1141730"/>
                </a:moveTo>
                <a:lnTo>
                  <a:pt x="682768" y="1141730"/>
                </a:lnTo>
                <a:lnTo>
                  <a:pt x="685307" y="1144269"/>
                </a:lnTo>
                <a:lnTo>
                  <a:pt x="705622" y="1144269"/>
                </a:lnTo>
                <a:lnTo>
                  <a:pt x="703083" y="1141730"/>
                </a:lnTo>
                <a:close/>
              </a:path>
              <a:path w="2055495" h="2494279">
                <a:moveTo>
                  <a:pt x="705622" y="1144269"/>
                </a:moveTo>
                <a:lnTo>
                  <a:pt x="685307" y="1144269"/>
                </a:lnTo>
                <a:lnTo>
                  <a:pt x="689115" y="1148079"/>
                </a:lnTo>
                <a:lnTo>
                  <a:pt x="709431" y="1148079"/>
                </a:lnTo>
                <a:lnTo>
                  <a:pt x="705622" y="1144269"/>
                </a:lnTo>
                <a:close/>
              </a:path>
              <a:path w="2055495" h="2494279">
                <a:moveTo>
                  <a:pt x="709431" y="1148080"/>
                </a:moveTo>
                <a:lnTo>
                  <a:pt x="689115" y="1148080"/>
                </a:lnTo>
                <a:lnTo>
                  <a:pt x="691654" y="1150619"/>
                </a:lnTo>
                <a:lnTo>
                  <a:pt x="711970" y="1150619"/>
                </a:lnTo>
                <a:lnTo>
                  <a:pt x="709431" y="1148080"/>
                </a:lnTo>
                <a:close/>
              </a:path>
              <a:path w="2055495" h="2494279">
                <a:moveTo>
                  <a:pt x="711970" y="1150620"/>
                </a:moveTo>
                <a:lnTo>
                  <a:pt x="691654" y="1150620"/>
                </a:lnTo>
                <a:lnTo>
                  <a:pt x="698001" y="1156969"/>
                </a:lnTo>
                <a:lnTo>
                  <a:pt x="718317" y="1156969"/>
                </a:lnTo>
                <a:lnTo>
                  <a:pt x="711970" y="1150620"/>
                </a:lnTo>
                <a:close/>
              </a:path>
              <a:path w="2055495" h="2494279">
                <a:moveTo>
                  <a:pt x="718317" y="1156970"/>
                </a:moveTo>
                <a:lnTo>
                  <a:pt x="698001" y="1156970"/>
                </a:lnTo>
                <a:lnTo>
                  <a:pt x="720851" y="1179829"/>
                </a:lnTo>
                <a:lnTo>
                  <a:pt x="741167" y="1179829"/>
                </a:lnTo>
                <a:lnTo>
                  <a:pt x="718317" y="1156970"/>
                </a:lnTo>
                <a:close/>
              </a:path>
              <a:path w="2055495" h="2494279">
                <a:moveTo>
                  <a:pt x="741167" y="1179830"/>
                </a:moveTo>
                <a:lnTo>
                  <a:pt x="720851" y="1179830"/>
                </a:lnTo>
                <a:lnTo>
                  <a:pt x="727199" y="1186179"/>
                </a:lnTo>
                <a:lnTo>
                  <a:pt x="747514" y="1186179"/>
                </a:lnTo>
                <a:lnTo>
                  <a:pt x="741167" y="1179830"/>
                </a:lnTo>
                <a:close/>
              </a:path>
              <a:path w="2055495" h="2494279">
                <a:moveTo>
                  <a:pt x="747514" y="1186180"/>
                </a:moveTo>
                <a:lnTo>
                  <a:pt x="727199" y="1186180"/>
                </a:lnTo>
                <a:lnTo>
                  <a:pt x="758935" y="1217929"/>
                </a:lnTo>
                <a:lnTo>
                  <a:pt x="779251" y="1217929"/>
                </a:lnTo>
                <a:lnTo>
                  <a:pt x="747514" y="1186180"/>
                </a:lnTo>
                <a:close/>
              </a:path>
              <a:path w="2055495" h="2494279">
                <a:moveTo>
                  <a:pt x="779251" y="1217929"/>
                </a:moveTo>
                <a:lnTo>
                  <a:pt x="758935" y="1217929"/>
                </a:lnTo>
                <a:lnTo>
                  <a:pt x="790671" y="1249679"/>
                </a:lnTo>
                <a:lnTo>
                  <a:pt x="810987" y="1249679"/>
                </a:lnTo>
                <a:lnTo>
                  <a:pt x="779251" y="1217929"/>
                </a:lnTo>
                <a:close/>
              </a:path>
              <a:path w="2055495" h="2494279">
                <a:moveTo>
                  <a:pt x="810987" y="1249679"/>
                </a:moveTo>
                <a:lnTo>
                  <a:pt x="790671" y="1249679"/>
                </a:lnTo>
                <a:lnTo>
                  <a:pt x="822408" y="1281429"/>
                </a:lnTo>
                <a:lnTo>
                  <a:pt x="842723" y="1281429"/>
                </a:lnTo>
                <a:lnTo>
                  <a:pt x="810987" y="1249679"/>
                </a:lnTo>
                <a:close/>
              </a:path>
              <a:path w="2055495" h="2494279">
                <a:moveTo>
                  <a:pt x="842723" y="1281430"/>
                </a:moveTo>
                <a:lnTo>
                  <a:pt x="822408" y="1281430"/>
                </a:lnTo>
                <a:lnTo>
                  <a:pt x="854144" y="1313179"/>
                </a:lnTo>
                <a:lnTo>
                  <a:pt x="874460" y="1313179"/>
                </a:lnTo>
                <a:lnTo>
                  <a:pt x="842723" y="1281430"/>
                </a:lnTo>
                <a:close/>
              </a:path>
              <a:path w="2055495" h="2494279">
                <a:moveTo>
                  <a:pt x="874460" y="1313179"/>
                </a:moveTo>
                <a:lnTo>
                  <a:pt x="854144" y="1313179"/>
                </a:lnTo>
                <a:lnTo>
                  <a:pt x="873186" y="1332229"/>
                </a:lnTo>
                <a:lnTo>
                  <a:pt x="893501" y="1332229"/>
                </a:lnTo>
                <a:lnTo>
                  <a:pt x="874460" y="1313179"/>
                </a:lnTo>
                <a:close/>
              </a:path>
              <a:path w="2055495" h="2494279">
                <a:moveTo>
                  <a:pt x="893501" y="1332229"/>
                </a:moveTo>
                <a:lnTo>
                  <a:pt x="873186" y="1332229"/>
                </a:lnTo>
                <a:lnTo>
                  <a:pt x="879533" y="1338579"/>
                </a:lnTo>
                <a:lnTo>
                  <a:pt x="899849" y="1338579"/>
                </a:lnTo>
                <a:lnTo>
                  <a:pt x="893501" y="1332229"/>
                </a:lnTo>
                <a:close/>
              </a:path>
              <a:path w="2055495" h="2494279">
                <a:moveTo>
                  <a:pt x="899849" y="1338580"/>
                </a:moveTo>
                <a:lnTo>
                  <a:pt x="879533" y="1338580"/>
                </a:lnTo>
                <a:lnTo>
                  <a:pt x="885880" y="1344929"/>
                </a:lnTo>
                <a:lnTo>
                  <a:pt x="906196" y="1344929"/>
                </a:lnTo>
                <a:lnTo>
                  <a:pt x="899849" y="1338580"/>
                </a:lnTo>
                <a:close/>
              </a:path>
              <a:path w="2055495" h="2494279">
                <a:moveTo>
                  <a:pt x="906196" y="1344929"/>
                </a:moveTo>
                <a:lnTo>
                  <a:pt x="885880" y="1344929"/>
                </a:lnTo>
                <a:lnTo>
                  <a:pt x="930311" y="1389379"/>
                </a:lnTo>
                <a:lnTo>
                  <a:pt x="950627" y="1389379"/>
                </a:lnTo>
                <a:lnTo>
                  <a:pt x="906196" y="1344929"/>
                </a:lnTo>
                <a:close/>
              </a:path>
              <a:path w="2055495" h="2494279">
                <a:moveTo>
                  <a:pt x="950627" y="1389379"/>
                </a:moveTo>
                <a:lnTo>
                  <a:pt x="930311" y="1389379"/>
                </a:lnTo>
                <a:lnTo>
                  <a:pt x="932850" y="1391919"/>
                </a:lnTo>
                <a:lnTo>
                  <a:pt x="953166" y="1391919"/>
                </a:lnTo>
                <a:lnTo>
                  <a:pt x="950627" y="1389379"/>
                </a:lnTo>
                <a:close/>
              </a:path>
              <a:path w="2055495" h="2494279">
                <a:moveTo>
                  <a:pt x="953166" y="1391920"/>
                </a:moveTo>
                <a:lnTo>
                  <a:pt x="932850" y="1391920"/>
                </a:lnTo>
                <a:lnTo>
                  <a:pt x="936658" y="1395729"/>
                </a:lnTo>
                <a:lnTo>
                  <a:pt x="956974" y="1395729"/>
                </a:lnTo>
                <a:lnTo>
                  <a:pt x="953166" y="1391920"/>
                </a:lnTo>
                <a:close/>
              </a:path>
              <a:path w="2055495" h="2494279">
                <a:moveTo>
                  <a:pt x="956974" y="1395729"/>
                </a:moveTo>
                <a:lnTo>
                  <a:pt x="936658" y="1395729"/>
                </a:lnTo>
                <a:lnTo>
                  <a:pt x="949353" y="1408429"/>
                </a:lnTo>
                <a:lnTo>
                  <a:pt x="969669" y="1408429"/>
                </a:lnTo>
                <a:lnTo>
                  <a:pt x="956974" y="1395729"/>
                </a:lnTo>
                <a:close/>
              </a:path>
              <a:path w="2055495" h="2494279">
                <a:moveTo>
                  <a:pt x="969669" y="1408429"/>
                </a:moveTo>
                <a:lnTo>
                  <a:pt x="949353" y="1408429"/>
                </a:lnTo>
                <a:lnTo>
                  <a:pt x="962047" y="1421129"/>
                </a:lnTo>
                <a:lnTo>
                  <a:pt x="982363" y="1421129"/>
                </a:lnTo>
                <a:lnTo>
                  <a:pt x="969669" y="1408429"/>
                </a:lnTo>
                <a:close/>
              </a:path>
              <a:path w="2055495" h="2494279">
                <a:moveTo>
                  <a:pt x="982363" y="1421130"/>
                </a:moveTo>
                <a:lnTo>
                  <a:pt x="962047" y="1421130"/>
                </a:lnTo>
                <a:lnTo>
                  <a:pt x="968395" y="1427479"/>
                </a:lnTo>
                <a:lnTo>
                  <a:pt x="988710" y="1427479"/>
                </a:lnTo>
                <a:lnTo>
                  <a:pt x="982363" y="1421130"/>
                </a:lnTo>
                <a:close/>
              </a:path>
              <a:path w="2055495" h="2494279">
                <a:moveTo>
                  <a:pt x="988710" y="1427480"/>
                </a:moveTo>
                <a:lnTo>
                  <a:pt x="968395" y="1427480"/>
                </a:lnTo>
                <a:lnTo>
                  <a:pt x="981089" y="1440179"/>
                </a:lnTo>
                <a:lnTo>
                  <a:pt x="1001405" y="1440179"/>
                </a:lnTo>
                <a:lnTo>
                  <a:pt x="988710" y="1427480"/>
                </a:lnTo>
                <a:close/>
              </a:path>
              <a:path w="2055495" h="2494279">
                <a:moveTo>
                  <a:pt x="1001405" y="1440179"/>
                </a:moveTo>
                <a:lnTo>
                  <a:pt x="981089" y="1440179"/>
                </a:lnTo>
                <a:lnTo>
                  <a:pt x="1025520" y="1484629"/>
                </a:lnTo>
                <a:lnTo>
                  <a:pt x="1045836" y="1484629"/>
                </a:lnTo>
                <a:lnTo>
                  <a:pt x="1001405" y="1440179"/>
                </a:lnTo>
                <a:close/>
              </a:path>
              <a:path w="2055495" h="2494279">
                <a:moveTo>
                  <a:pt x="1045836" y="1484630"/>
                </a:moveTo>
                <a:lnTo>
                  <a:pt x="1025520" y="1484630"/>
                </a:lnTo>
                <a:lnTo>
                  <a:pt x="1044562" y="1503679"/>
                </a:lnTo>
                <a:lnTo>
                  <a:pt x="1064878" y="1503679"/>
                </a:lnTo>
                <a:lnTo>
                  <a:pt x="1045836" y="1484630"/>
                </a:lnTo>
                <a:close/>
              </a:path>
              <a:path w="2055495" h="2494279">
                <a:moveTo>
                  <a:pt x="1064878" y="1503680"/>
                </a:moveTo>
                <a:lnTo>
                  <a:pt x="1044562" y="1503680"/>
                </a:lnTo>
                <a:lnTo>
                  <a:pt x="1057256" y="1516379"/>
                </a:lnTo>
                <a:lnTo>
                  <a:pt x="1077572" y="1516379"/>
                </a:lnTo>
                <a:lnTo>
                  <a:pt x="1064878" y="1503680"/>
                </a:lnTo>
                <a:close/>
              </a:path>
              <a:path w="2055495" h="2494279">
                <a:moveTo>
                  <a:pt x="1077572" y="1516380"/>
                </a:moveTo>
                <a:lnTo>
                  <a:pt x="1057256" y="1516380"/>
                </a:lnTo>
                <a:lnTo>
                  <a:pt x="1088993" y="1548129"/>
                </a:lnTo>
                <a:lnTo>
                  <a:pt x="1109308" y="1548129"/>
                </a:lnTo>
                <a:lnTo>
                  <a:pt x="1077572" y="1516380"/>
                </a:lnTo>
                <a:close/>
              </a:path>
              <a:path w="2055495" h="2494279">
                <a:moveTo>
                  <a:pt x="1109308" y="1548129"/>
                </a:moveTo>
                <a:lnTo>
                  <a:pt x="1088993" y="1548129"/>
                </a:lnTo>
                <a:lnTo>
                  <a:pt x="1095340" y="1554479"/>
                </a:lnTo>
                <a:lnTo>
                  <a:pt x="1115656" y="1554479"/>
                </a:lnTo>
                <a:lnTo>
                  <a:pt x="1109308" y="1548129"/>
                </a:lnTo>
                <a:close/>
              </a:path>
              <a:path w="2055495" h="2494279">
                <a:moveTo>
                  <a:pt x="1115656" y="1554480"/>
                </a:moveTo>
                <a:lnTo>
                  <a:pt x="1095340" y="1554480"/>
                </a:lnTo>
                <a:lnTo>
                  <a:pt x="1108035" y="1567179"/>
                </a:lnTo>
                <a:lnTo>
                  <a:pt x="1128350" y="1567179"/>
                </a:lnTo>
                <a:lnTo>
                  <a:pt x="1115656" y="1554480"/>
                </a:lnTo>
                <a:close/>
              </a:path>
              <a:path w="2055495" h="2494279">
                <a:moveTo>
                  <a:pt x="1128350" y="1567179"/>
                </a:moveTo>
                <a:lnTo>
                  <a:pt x="1108035" y="1567179"/>
                </a:lnTo>
                <a:lnTo>
                  <a:pt x="1114382" y="1573529"/>
                </a:lnTo>
                <a:lnTo>
                  <a:pt x="1134697" y="1573529"/>
                </a:lnTo>
                <a:lnTo>
                  <a:pt x="1128350" y="1567179"/>
                </a:lnTo>
                <a:close/>
              </a:path>
              <a:path w="2055495" h="2494279">
                <a:moveTo>
                  <a:pt x="1134697" y="1573530"/>
                </a:moveTo>
                <a:lnTo>
                  <a:pt x="1114382" y="1573530"/>
                </a:lnTo>
                <a:lnTo>
                  <a:pt x="1127076" y="1586229"/>
                </a:lnTo>
                <a:lnTo>
                  <a:pt x="1147392" y="1586229"/>
                </a:lnTo>
                <a:lnTo>
                  <a:pt x="1134697" y="1573530"/>
                </a:lnTo>
                <a:close/>
              </a:path>
              <a:path w="2055495" h="2494279">
                <a:moveTo>
                  <a:pt x="1147392" y="1586230"/>
                </a:moveTo>
                <a:lnTo>
                  <a:pt x="1127076" y="1586230"/>
                </a:lnTo>
                <a:lnTo>
                  <a:pt x="1139771" y="1598929"/>
                </a:lnTo>
                <a:lnTo>
                  <a:pt x="1160087" y="1598929"/>
                </a:lnTo>
                <a:lnTo>
                  <a:pt x="1147392" y="1586230"/>
                </a:lnTo>
                <a:close/>
              </a:path>
              <a:path w="2055495" h="2494279">
                <a:moveTo>
                  <a:pt x="1160087" y="1598929"/>
                </a:moveTo>
                <a:lnTo>
                  <a:pt x="1139771" y="1598929"/>
                </a:lnTo>
                <a:lnTo>
                  <a:pt x="1152465" y="1611629"/>
                </a:lnTo>
                <a:lnTo>
                  <a:pt x="1172781" y="1611629"/>
                </a:lnTo>
                <a:lnTo>
                  <a:pt x="1160087" y="1598929"/>
                </a:lnTo>
                <a:close/>
              </a:path>
              <a:path w="2055495" h="2494279">
                <a:moveTo>
                  <a:pt x="1172781" y="1611629"/>
                </a:moveTo>
                <a:lnTo>
                  <a:pt x="1152465" y="1611629"/>
                </a:lnTo>
                <a:lnTo>
                  <a:pt x="1155004" y="1614169"/>
                </a:lnTo>
                <a:lnTo>
                  <a:pt x="1175320" y="1614169"/>
                </a:lnTo>
                <a:lnTo>
                  <a:pt x="1172781" y="1611629"/>
                </a:lnTo>
                <a:close/>
              </a:path>
              <a:path w="2055495" h="2494279">
                <a:moveTo>
                  <a:pt x="1175320" y="1614169"/>
                </a:moveTo>
                <a:lnTo>
                  <a:pt x="1155004" y="1614169"/>
                </a:lnTo>
                <a:lnTo>
                  <a:pt x="1174046" y="1633219"/>
                </a:lnTo>
                <a:lnTo>
                  <a:pt x="1194362" y="1633219"/>
                </a:lnTo>
                <a:lnTo>
                  <a:pt x="1175320" y="1614169"/>
                </a:lnTo>
                <a:close/>
              </a:path>
              <a:path w="2055495" h="2494279">
                <a:moveTo>
                  <a:pt x="1194362" y="1633219"/>
                </a:moveTo>
                <a:lnTo>
                  <a:pt x="1174046" y="1633219"/>
                </a:lnTo>
                <a:lnTo>
                  <a:pt x="1177854" y="1637029"/>
                </a:lnTo>
                <a:lnTo>
                  <a:pt x="1198170" y="1637029"/>
                </a:lnTo>
                <a:lnTo>
                  <a:pt x="1194362" y="1633219"/>
                </a:lnTo>
                <a:close/>
              </a:path>
              <a:path w="2055495" h="2494279">
                <a:moveTo>
                  <a:pt x="1198170" y="1637030"/>
                </a:moveTo>
                <a:lnTo>
                  <a:pt x="1177854" y="1637030"/>
                </a:lnTo>
                <a:lnTo>
                  <a:pt x="1180393" y="1639569"/>
                </a:lnTo>
                <a:lnTo>
                  <a:pt x="1200709" y="1639569"/>
                </a:lnTo>
                <a:lnTo>
                  <a:pt x="1198170" y="1637030"/>
                </a:lnTo>
                <a:close/>
              </a:path>
              <a:path w="2055495" h="2494279">
                <a:moveTo>
                  <a:pt x="1200709" y="1639570"/>
                </a:moveTo>
                <a:lnTo>
                  <a:pt x="1180393" y="1639570"/>
                </a:lnTo>
                <a:lnTo>
                  <a:pt x="1184202" y="1643379"/>
                </a:lnTo>
                <a:lnTo>
                  <a:pt x="1204517" y="1643379"/>
                </a:lnTo>
                <a:lnTo>
                  <a:pt x="1200709" y="1639570"/>
                </a:lnTo>
                <a:close/>
              </a:path>
              <a:path w="2055495" h="2494279">
                <a:moveTo>
                  <a:pt x="1204517" y="1643379"/>
                </a:moveTo>
                <a:lnTo>
                  <a:pt x="1184202" y="1643379"/>
                </a:lnTo>
                <a:lnTo>
                  <a:pt x="1186741" y="1645919"/>
                </a:lnTo>
                <a:lnTo>
                  <a:pt x="1207056" y="1645919"/>
                </a:lnTo>
                <a:lnTo>
                  <a:pt x="1204517" y="1643379"/>
                </a:lnTo>
                <a:close/>
              </a:path>
              <a:path w="2055495" h="2494279">
                <a:moveTo>
                  <a:pt x="1207056" y="1645920"/>
                </a:moveTo>
                <a:lnTo>
                  <a:pt x="1186741" y="1645920"/>
                </a:lnTo>
                <a:lnTo>
                  <a:pt x="1193088" y="1652269"/>
                </a:lnTo>
                <a:lnTo>
                  <a:pt x="1213404" y="1652269"/>
                </a:lnTo>
                <a:lnTo>
                  <a:pt x="1207056" y="1645920"/>
                </a:lnTo>
                <a:close/>
              </a:path>
              <a:path w="2055495" h="2494279">
                <a:moveTo>
                  <a:pt x="1213404" y="1652270"/>
                </a:moveTo>
                <a:lnTo>
                  <a:pt x="1193088" y="1652270"/>
                </a:lnTo>
                <a:lnTo>
                  <a:pt x="1205782" y="1664969"/>
                </a:lnTo>
                <a:lnTo>
                  <a:pt x="1226098" y="1664969"/>
                </a:lnTo>
                <a:lnTo>
                  <a:pt x="1213404" y="1652270"/>
                </a:lnTo>
                <a:close/>
              </a:path>
              <a:path w="2055495" h="2494279">
                <a:moveTo>
                  <a:pt x="1226098" y="1664970"/>
                </a:moveTo>
                <a:lnTo>
                  <a:pt x="1205782" y="1664970"/>
                </a:lnTo>
                <a:lnTo>
                  <a:pt x="1209591" y="1668779"/>
                </a:lnTo>
                <a:lnTo>
                  <a:pt x="1229906" y="1668779"/>
                </a:lnTo>
                <a:lnTo>
                  <a:pt x="1226098" y="1664970"/>
                </a:lnTo>
                <a:close/>
              </a:path>
              <a:path w="2055495" h="2494279">
                <a:moveTo>
                  <a:pt x="1229906" y="1668779"/>
                </a:moveTo>
                <a:lnTo>
                  <a:pt x="1209591" y="1668779"/>
                </a:lnTo>
                <a:lnTo>
                  <a:pt x="1218477" y="1677669"/>
                </a:lnTo>
                <a:lnTo>
                  <a:pt x="1238793" y="1677669"/>
                </a:lnTo>
                <a:lnTo>
                  <a:pt x="1229906" y="1668779"/>
                </a:lnTo>
                <a:close/>
              </a:path>
              <a:path w="2055495" h="2494279">
                <a:moveTo>
                  <a:pt x="1238793" y="1677670"/>
                </a:moveTo>
                <a:lnTo>
                  <a:pt x="1218477" y="1677670"/>
                </a:lnTo>
                <a:lnTo>
                  <a:pt x="1224824" y="1684019"/>
                </a:lnTo>
                <a:lnTo>
                  <a:pt x="1245140" y="1684019"/>
                </a:lnTo>
                <a:lnTo>
                  <a:pt x="1238793" y="1677670"/>
                </a:lnTo>
                <a:close/>
              </a:path>
              <a:path w="2055495" h="2494279">
                <a:moveTo>
                  <a:pt x="1855747" y="2294890"/>
                </a:moveTo>
                <a:lnTo>
                  <a:pt x="1835431" y="2294890"/>
                </a:lnTo>
                <a:lnTo>
                  <a:pt x="2034735" y="2494279"/>
                </a:lnTo>
                <a:lnTo>
                  <a:pt x="2055051" y="2494279"/>
                </a:lnTo>
                <a:lnTo>
                  <a:pt x="1855747" y="2294890"/>
                </a:lnTo>
                <a:close/>
              </a:path>
              <a:path w="2055495" h="2494279">
                <a:moveTo>
                  <a:pt x="1853208" y="2292349"/>
                </a:moveTo>
                <a:lnTo>
                  <a:pt x="1832892" y="2292349"/>
                </a:lnTo>
                <a:lnTo>
                  <a:pt x="1834162" y="2293619"/>
                </a:lnTo>
                <a:lnTo>
                  <a:pt x="1854477" y="2293619"/>
                </a:lnTo>
                <a:lnTo>
                  <a:pt x="1853208" y="2292349"/>
                </a:lnTo>
                <a:close/>
              </a:path>
              <a:path w="2055495" h="2494279">
                <a:moveTo>
                  <a:pt x="1849400" y="2288539"/>
                </a:moveTo>
                <a:lnTo>
                  <a:pt x="1829084" y="2288539"/>
                </a:lnTo>
                <a:lnTo>
                  <a:pt x="1831623" y="2291079"/>
                </a:lnTo>
                <a:lnTo>
                  <a:pt x="1851938" y="2291079"/>
                </a:lnTo>
                <a:lnTo>
                  <a:pt x="1849400" y="2288539"/>
                </a:lnTo>
                <a:close/>
              </a:path>
              <a:path w="2055495" h="2494279">
                <a:moveTo>
                  <a:pt x="1846861" y="2285999"/>
                </a:moveTo>
                <a:lnTo>
                  <a:pt x="1826545" y="2285999"/>
                </a:lnTo>
                <a:lnTo>
                  <a:pt x="1827814" y="2287269"/>
                </a:lnTo>
                <a:lnTo>
                  <a:pt x="1848130" y="2287269"/>
                </a:lnTo>
                <a:lnTo>
                  <a:pt x="1846861" y="2285999"/>
                </a:lnTo>
                <a:close/>
              </a:path>
              <a:path w="2055495" h="2494279">
                <a:moveTo>
                  <a:pt x="1843052" y="2282189"/>
                </a:moveTo>
                <a:lnTo>
                  <a:pt x="1822737" y="2282189"/>
                </a:lnTo>
                <a:lnTo>
                  <a:pt x="1825276" y="2284729"/>
                </a:lnTo>
                <a:lnTo>
                  <a:pt x="1845591" y="2284729"/>
                </a:lnTo>
                <a:lnTo>
                  <a:pt x="1843052" y="2282189"/>
                </a:lnTo>
                <a:close/>
              </a:path>
              <a:path w="2055495" h="2494279">
                <a:moveTo>
                  <a:pt x="1840513" y="2279649"/>
                </a:moveTo>
                <a:lnTo>
                  <a:pt x="1820198" y="2279649"/>
                </a:lnTo>
                <a:lnTo>
                  <a:pt x="1821467" y="2280919"/>
                </a:lnTo>
                <a:lnTo>
                  <a:pt x="1841783" y="2280919"/>
                </a:lnTo>
                <a:lnTo>
                  <a:pt x="1840513" y="2279649"/>
                </a:lnTo>
                <a:close/>
              </a:path>
              <a:path w="2055495" h="2494279">
                <a:moveTo>
                  <a:pt x="1836705" y="2275839"/>
                </a:moveTo>
                <a:lnTo>
                  <a:pt x="1816389" y="2275839"/>
                </a:lnTo>
                <a:lnTo>
                  <a:pt x="1818928" y="2278379"/>
                </a:lnTo>
                <a:lnTo>
                  <a:pt x="1839244" y="2278379"/>
                </a:lnTo>
                <a:lnTo>
                  <a:pt x="1836705" y="2275839"/>
                </a:lnTo>
                <a:close/>
              </a:path>
              <a:path w="2055495" h="2494279">
                <a:moveTo>
                  <a:pt x="1834166" y="2273299"/>
                </a:moveTo>
                <a:lnTo>
                  <a:pt x="1813850" y="2273299"/>
                </a:lnTo>
                <a:lnTo>
                  <a:pt x="1815120" y="2274569"/>
                </a:lnTo>
                <a:lnTo>
                  <a:pt x="1835436" y="2274569"/>
                </a:lnTo>
                <a:lnTo>
                  <a:pt x="1834166" y="2273299"/>
                </a:lnTo>
                <a:close/>
              </a:path>
              <a:path w="2055495" h="2494279">
                <a:moveTo>
                  <a:pt x="1830358" y="2269489"/>
                </a:moveTo>
                <a:lnTo>
                  <a:pt x="1810042" y="2269489"/>
                </a:lnTo>
                <a:lnTo>
                  <a:pt x="1812581" y="2272029"/>
                </a:lnTo>
                <a:lnTo>
                  <a:pt x="1832897" y="2272029"/>
                </a:lnTo>
                <a:lnTo>
                  <a:pt x="1830358" y="2269489"/>
                </a:lnTo>
                <a:close/>
              </a:path>
              <a:path w="2055495" h="2494279">
                <a:moveTo>
                  <a:pt x="1827819" y="2266949"/>
                </a:moveTo>
                <a:lnTo>
                  <a:pt x="1807503" y="2266949"/>
                </a:lnTo>
                <a:lnTo>
                  <a:pt x="1808773" y="2268219"/>
                </a:lnTo>
                <a:lnTo>
                  <a:pt x="1829088" y="2268219"/>
                </a:lnTo>
                <a:lnTo>
                  <a:pt x="1827819" y="2266949"/>
                </a:lnTo>
                <a:close/>
              </a:path>
              <a:path w="2055495" h="2494279">
                <a:moveTo>
                  <a:pt x="1824010" y="2263139"/>
                </a:moveTo>
                <a:lnTo>
                  <a:pt x="1803695" y="2263139"/>
                </a:lnTo>
                <a:lnTo>
                  <a:pt x="1806234" y="2265679"/>
                </a:lnTo>
                <a:lnTo>
                  <a:pt x="1826549" y="2265679"/>
                </a:lnTo>
                <a:lnTo>
                  <a:pt x="1824010" y="2263139"/>
                </a:lnTo>
                <a:close/>
              </a:path>
              <a:path w="2055495" h="2494279">
                <a:moveTo>
                  <a:pt x="1821472" y="2260599"/>
                </a:moveTo>
                <a:lnTo>
                  <a:pt x="1801156" y="2260599"/>
                </a:lnTo>
                <a:lnTo>
                  <a:pt x="1802425" y="2261869"/>
                </a:lnTo>
                <a:lnTo>
                  <a:pt x="1822741" y="2261869"/>
                </a:lnTo>
                <a:lnTo>
                  <a:pt x="1821472" y="2260599"/>
                </a:lnTo>
                <a:close/>
              </a:path>
              <a:path w="2055495" h="2494279">
                <a:moveTo>
                  <a:pt x="1817663" y="2256789"/>
                </a:moveTo>
                <a:lnTo>
                  <a:pt x="1797348" y="2256789"/>
                </a:lnTo>
                <a:lnTo>
                  <a:pt x="1799886" y="2259329"/>
                </a:lnTo>
                <a:lnTo>
                  <a:pt x="1820202" y="2259329"/>
                </a:lnTo>
                <a:lnTo>
                  <a:pt x="1817663" y="2256789"/>
                </a:lnTo>
                <a:close/>
              </a:path>
              <a:path w="2055495" h="2494279">
                <a:moveTo>
                  <a:pt x="1815124" y="2254249"/>
                </a:moveTo>
                <a:lnTo>
                  <a:pt x="1794809" y="2254249"/>
                </a:lnTo>
                <a:lnTo>
                  <a:pt x="1796078" y="2255519"/>
                </a:lnTo>
                <a:lnTo>
                  <a:pt x="1816394" y="2255519"/>
                </a:lnTo>
                <a:lnTo>
                  <a:pt x="1815124" y="2254249"/>
                </a:lnTo>
                <a:close/>
              </a:path>
              <a:path w="2055495" h="2494279">
                <a:moveTo>
                  <a:pt x="1811316" y="2250439"/>
                </a:moveTo>
                <a:lnTo>
                  <a:pt x="1791000" y="2250439"/>
                </a:lnTo>
                <a:lnTo>
                  <a:pt x="1793539" y="2252979"/>
                </a:lnTo>
                <a:lnTo>
                  <a:pt x="1813855" y="2252979"/>
                </a:lnTo>
                <a:lnTo>
                  <a:pt x="1811316" y="2250439"/>
                </a:lnTo>
                <a:close/>
              </a:path>
              <a:path w="2055495" h="2494279">
                <a:moveTo>
                  <a:pt x="1808777" y="2247899"/>
                </a:moveTo>
                <a:lnTo>
                  <a:pt x="1788461" y="2247899"/>
                </a:lnTo>
                <a:lnTo>
                  <a:pt x="1789731" y="2249169"/>
                </a:lnTo>
                <a:lnTo>
                  <a:pt x="1810046" y="2249169"/>
                </a:lnTo>
                <a:lnTo>
                  <a:pt x="1808777" y="2247899"/>
                </a:lnTo>
                <a:close/>
              </a:path>
              <a:path w="2055495" h="2494279">
                <a:moveTo>
                  <a:pt x="1804969" y="2244089"/>
                </a:moveTo>
                <a:lnTo>
                  <a:pt x="1784653" y="2244089"/>
                </a:lnTo>
                <a:lnTo>
                  <a:pt x="1787192" y="2246629"/>
                </a:lnTo>
                <a:lnTo>
                  <a:pt x="1807508" y="2246629"/>
                </a:lnTo>
                <a:lnTo>
                  <a:pt x="1804969" y="2244089"/>
                </a:lnTo>
                <a:close/>
              </a:path>
              <a:path w="2055495" h="2494279">
                <a:moveTo>
                  <a:pt x="1802430" y="2241549"/>
                </a:moveTo>
                <a:lnTo>
                  <a:pt x="1782114" y="2241549"/>
                </a:lnTo>
                <a:lnTo>
                  <a:pt x="1783384" y="2242819"/>
                </a:lnTo>
                <a:lnTo>
                  <a:pt x="1803699" y="2242819"/>
                </a:lnTo>
                <a:lnTo>
                  <a:pt x="1802430" y="2241549"/>
                </a:lnTo>
                <a:close/>
              </a:path>
              <a:path w="2055495" h="2494279">
                <a:moveTo>
                  <a:pt x="1798621" y="2237739"/>
                </a:moveTo>
                <a:lnTo>
                  <a:pt x="1778306" y="2237739"/>
                </a:lnTo>
                <a:lnTo>
                  <a:pt x="1780845" y="2240279"/>
                </a:lnTo>
                <a:lnTo>
                  <a:pt x="1801160" y="2240279"/>
                </a:lnTo>
                <a:lnTo>
                  <a:pt x="1798621" y="2237739"/>
                </a:lnTo>
                <a:close/>
              </a:path>
              <a:path w="2055495" h="2494279">
                <a:moveTo>
                  <a:pt x="1796083" y="2235199"/>
                </a:moveTo>
                <a:lnTo>
                  <a:pt x="1775767" y="2235199"/>
                </a:lnTo>
                <a:lnTo>
                  <a:pt x="1777036" y="2236469"/>
                </a:lnTo>
                <a:lnTo>
                  <a:pt x="1797352" y="2236469"/>
                </a:lnTo>
                <a:lnTo>
                  <a:pt x="1796083" y="2235199"/>
                </a:lnTo>
                <a:close/>
              </a:path>
              <a:path w="2055495" h="2494279">
                <a:moveTo>
                  <a:pt x="1792274" y="2231390"/>
                </a:moveTo>
                <a:lnTo>
                  <a:pt x="1771959" y="2231390"/>
                </a:lnTo>
                <a:lnTo>
                  <a:pt x="1774497" y="2233929"/>
                </a:lnTo>
                <a:lnTo>
                  <a:pt x="1794813" y="2233929"/>
                </a:lnTo>
                <a:lnTo>
                  <a:pt x="1792274" y="2231390"/>
                </a:lnTo>
                <a:close/>
              </a:path>
              <a:path w="2055495" h="2494279">
                <a:moveTo>
                  <a:pt x="1789735" y="2228849"/>
                </a:moveTo>
                <a:lnTo>
                  <a:pt x="1769420" y="2228849"/>
                </a:lnTo>
                <a:lnTo>
                  <a:pt x="1770689" y="2230119"/>
                </a:lnTo>
                <a:lnTo>
                  <a:pt x="1791005" y="2230119"/>
                </a:lnTo>
                <a:lnTo>
                  <a:pt x="1789735" y="2228849"/>
                </a:lnTo>
                <a:close/>
              </a:path>
              <a:path w="2055495" h="2494279">
                <a:moveTo>
                  <a:pt x="1785927" y="2225039"/>
                </a:moveTo>
                <a:lnTo>
                  <a:pt x="1765611" y="2225039"/>
                </a:lnTo>
                <a:lnTo>
                  <a:pt x="1768150" y="2227579"/>
                </a:lnTo>
                <a:lnTo>
                  <a:pt x="1788466" y="2227579"/>
                </a:lnTo>
                <a:lnTo>
                  <a:pt x="1785927" y="2225039"/>
                </a:lnTo>
                <a:close/>
              </a:path>
              <a:path w="2055495" h="2494279">
                <a:moveTo>
                  <a:pt x="1783388" y="2222499"/>
                </a:moveTo>
                <a:lnTo>
                  <a:pt x="1763072" y="2222499"/>
                </a:lnTo>
                <a:lnTo>
                  <a:pt x="1764342" y="2223769"/>
                </a:lnTo>
                <a:lnTo>
                  <a:pt x="1784657" y="2223769"/>
                </a:lnTo>
                <a:lnTo>
                  <a:pt x="1783388" y="2222499"/>
                </a:lnTo>
                <a:close/>
              </a:path>
              <a:path w="2055495" h="2494279">
                <a:moveTo>
                  <a:pt x="1779580" y="2218689"/>
                </a:moveTo>
                <a:lnTo>
                  <a:pt x="1759264" y="2218689"/>
                </a:lnTo>
                <a:lnTo>
                  <a:pt x="1761803" y="2221229"/>
                </a:lnTo>
                <a:lnTo>
                  <a:pt x="1782119" y="2221229"/>
                </a:lnTo>
                <a:lnTo>
                  <a:pt x="1779580" y="2218689"/>
                </a:lnTo>
                <a:close/>
              </a:path>
              <a:path w="2055495" h="2494279">
                <a:moveTo>
                  <a:pt x="1777041" y="2216149"/>
                </a:moveTo>
                <a:lnTo>
                  <a:pt x="1756725" y="2216149"/>
                </a:lnTo>
                <a:lnTo>
                  <a:pt x="1757995" y="2217419"/>
                </a:lnTo>
                <a:lnTo>
                  <a:pt x="1778310" y="2217419"/>
                </a:lnTo>
                <a:lnTo>
                  <a:pt x="1777041" y="2216149"/>
                </a:lnTo>
                <a:close/>
              </a:path>
              <a:path w="2055495" h="2494279">
                <a:moveTo>
                  <a:pt x="1773232" y="2212339"/>
                </a:moveTo>
                <a:lnTo>
                  <a:pt x="1752917" y="2212339"/>
                </a:lnTo>
                <a:lnTo>
                  <a:pt x="1755456" y="2214879"/>
                </a:lnTo>
                <a:lnTo>
                  <a:pt x="1775771" y="2214879"/>
                </a:lnTo>
                <a:lnTo>
                  <a:pt x="1773232" y="2212339"/>
                </a:lnTo>
                <a:close/>
              </a:path>
              <a:path w="2055495" h="2494279">
                <a:moveTo>
                  <a:pt x="1770693" y="2209799"/>
                </a:moveTo>
                <a:lnTo>
                  <a:pt x="1750378" y="2209799"/>
                </a:lnTo>
                <a:lnTo>
                  <a:pt x="1751647" y="2211069"/>
                </a:lnTo>
                <a:lnTo>
                  <a:pt x="1771963" y="2211069"/>
                </a:lnTo>
                <a:lnTo>
                  <a:pt x="1770693" y="2209799"/>
                </a:lnTo>
                <a:close/>
              </a:path>
              <a:path w="2055495" h="2494279">
                <a:moveTo>
                  <a:pt x="1766885" y="2205989"/>
                </a:moveTo>
                <a:lnTo>
                  <a:pt x="1746569" y="2205989"/>
                </a:lnTo>
                <a:lnTo>
                  <a:pt x="1749108" y="2208529"/>
                </a:lnTo>
                <a:lnTo>
                  <a:pt x="1769424" y="2208529"/>
                </a:lnTo>
                <a:lnTo>
                  <a:pt x="1766885" y="2205989"/>
                </a:lnTo>
                <a:close/>
              </a:path>
              <a:path w="2055495" h="2494279">
                <a:moveTo>
                  <a:pt x="1764346" y="2203449"/>
                </a:moveTo>
                <a:lnTo>
                  <a:pt x="1744031" y="2203449"/>
                </a:lnTo>
                <a:lnTo>
                  <a:pt x="1745300" y="2204719"/>
                </a:lnTo>
                <a:lnTo>
                  <a:pt x="1765616" y="2204719"/>
                </a:lnTo>
                <a:lnTo>
                  <a:pt x="1764346" y="2203449"/>
                </a:lnTo>
                <a:close/>
              </a:path>
              <a:path w="2055495" h="2494279">
                <a:moveTo>
                  <a:pt x="1757999" y="2197100"/>
                </a:moveTo>
                <a:lnTo>
                  <a:pt x="1737683" y="2197100"/>
                </a:lnTo>
                <a:lnTo>
                  <a:pt x="1742761" y="2202179"/>
                </a:lnTo>
                <a:lnTo>
                  <a:pt x="1763077" y="2202179"/>
                </a:lnTo>
                <a:lnTo>
                  <a:pt x="1757999" y="2197100"/>
                </a:lnTo>
                <a:close/>
              </a:path>
              <a:path w="2055495" h="2494279">
                <a:moveTo>
                  <a:pt x="1754191" y="2193289"/>
                </a:moveTo>
                <a:lnTo>
                  <a:pt x="1733875" y="2193289"/>
                </a:lnTo>
                <a:lnTo>
                  <a:pt x="1736414" y="2195829"/>
                </a:lnTo>
                <a:lnTo>
                  <a:pt x="1756729" y="2195829"/>
                </a:lnTo>
                <a:lnTo>
                  <a:pt x="1754191" y="2193289"/>
                </a:lnTo>
                <a:close/>
              </a:path>
              <a:path w="2055495" h="2494279">
                <a:moveTo>
                  <a:pt x="1751652" y="2190749"/>
                </a:moveTo>
                <a:lnTo>
                  <a:pt x="1731336" y="2190749"/>
                </a:lnTo>
                <a:lnTo>
                  <a:pt x="1732605" y="2192019"/>
                </a:lnTo>
                <a:lnTo>
                  <a:pt x="1752921" y="2192019"/>
                </a:lnTo>
                <a:lnTo>
                  <a:pt x="1751652" y="2190749"/>
                </a:lnTo>
                <a:close/>
              </a:path>
              <a:path w="2055495" h="2494279">
                <a:moveTo>
                  <a:pt x="1747843" y="2186939"/>
                </a:moveTo>
                <a:lnTo>
                  <a:pt x="1727528" y="2186939"/>
                </a:lnTo>
                <a:lnTo>
                  <a:pt x="1730067" y="2189479"/>
                </a:lnTo>
                <a:lnTo>
                  <a:pt x="1750382" y="2189479"/>
                </a:lnTo>
                <a:lnTo>
                  <a:pt x="1747843" y="2186939"/>
                </a:lnTo>
                <a:close/>
              </a:path>
              <a:path w="2055495" h="2494279">
                <a:moveTo>
                  <a:pt x="1745304" y="2184399"/>
                </a:moveTo>
                <a:lnTo>
                  <a:pt x="1724989" y="2184399"/>
                </a:lnTo>
                <a:lnTo>
                  <a:pt x="1726258" y="2185669"/>
                </a:lnTo>
                <a:lnTo>
                  <a:pt x="1746574" y="2185669"/>
                </a:lnTo>
                <a:lnTo>
                  <a:pt x="1745304" y="2184399"/>
                </a:lnTo>
                <a:close/>
              </a:path>
              <a:path w="2055495" h="2494279">
                <a:moveTo>
                  <a:pt x="1741496" y="2180589"/>
                </a:moveTo>
                <a:lnTo>
                  <a:pt x="1721180" y="2180589"/>
                </a:lnTo>
                <a:lnTo>
                  <a:pt x="1723719" y="2183129"/>
                </a:lnTo>
                <a:lnTo>
                  <a:pt x="1744035" y="2183129"/>
                </a:lnTo>
                <a:lnTo>
                  <a:pt x="1741496" y="2180589"/>
                </a:lnTo>
                <a:close/>
              </a:path>
              <a:path w="2055495" h="2494279">
                <a:moveTo>
                  <a:pt x="1738957" y="2178049"/>
                </a:moveTo>
                <a:lnTo>
                  <a:pt x="1718641" y="2178049"/>
                </a:lnTo>
                <a:lnTo>
                  <a:pt x="1719911" y="2179319"/>
                </a:lnTo>
                <a:lnTo>
                  <a:pt x="1740227" y="2179319"/>
                </a:lnTo>
                <a:lnTo>
                  <a:pt x="1738957" y="2178049"/>
                </a:lnTo>
                <a:close/>
              </a:path>
              <a:path w="2055495" h="2494279">
                <a:moveTo>
                  <a:pt x="1735149" y="2174239"/>
                </a:moveTo>
                <a:lnTo>
                  <a:pt x="1714833" y="2174239"/>
                </a:lnTo>
                <a:lnTo>
                  <a:pt x="1717372" y="2176779"/>
                </a:lnTo>
                <a:lnTo>
                  <a:pt x="1737688" y="2176779"/>
                </a:lnTo>
                <a:lnTo>
                  <a:pt x="1735149" y="2174239"/>
                </a:lnTo>
                <a:close/>
              </a:path>
              <a:path w="2055495" h="2494279">
                <a:moveTo>
                  <a:pt x="1732610" y="2171699"/>
                </a:moveTo>
                <a:lnTo>
                  <a:pt x="1712294" y="2171699"/>
                </a:lnTo>
                <a:lnTo>
                  <a:pt x="1713564" y="2172969"/>
                </a:lnTo>
                <a:lnTo>
                  <a:pt x="1733879" y="2172969"/>
                </a:lnTo>
                <a:lnTo>
                  <a:pt x="1732610" y="2171699"/>
                </a:lnTo>
                <a:close/>
              </a:path>
              <a:path w="2055495" h="2494279">
                <a:moveTo>
                  <a:pt x="1728801" y="2167889"/>
                </a:moveTo>
                <a:lnTo>
                  <a:pt x="1708486" y="2167889"/>
                </a:lnTo>
                <a:lnTo>
                  <a:pt x="1711025" y="2170429"/>
                </a:lnTo>
                <a:lnTo>
                  <a:pt x="1731340" y="2170429"/>
                </a:lnTo>
                <a:lnTo>
                  <a:pt x="1728801" y="2167889"/>
                </a:lnTo>
                <a:close/>
              </a:path>
              <a:path w="2055495" h="2494279">
                <a:moveTo>
                  <a:pt x="1726263" y="2165349"/>
                </a:moveTo>
                <a:lnTo>
                  <a:pt x="1705947" y="2165349"/>
                </a:lnTo>
                <a:lnTo>
                  <a:pt x="1707216" y="2166619"/>
                </a:lnTo>
                <a:lnTo>
                  <a:pt x="1727532" y="2166619"/>
                </a:lnTo>
                <a:lnTo>
                  <a:pt x="1726263" y="2165349"/>
                </a:lnTo>
                <a:close/>
              </a:path>
              <a:path w="2055495" h="2494279">
                <a:moveTo>
                  <a:pt x="1722454" y="2161539"/>
                </a:moveTo>
                <a:lnTo>
                  <a:pt x="1702139" y="2161539"/>
                </a:lnTo>
                <a:lnTo>
                  <a:pt x="1704678" y="2164079"/>
                </a:lnTo>
                <a:lnTo>
                  <a:pt x="1724993" y="2164079"/>
                </a:lnTo>
                <a:lnTo>
                  <a:pt x="1722454" y="2161539"/>
                </a:lnTo>
                <a:close/>
              </a:path>
              <a:path w="2055495" h="2494279">
                <a:moveTo>
                  <a:pt x="1719915" y="2158999"/>
                </a:moveTo>
                <a:lnTo>
                  <a:pt x="1699600" y="2158999"/>
                </a:lnTo>
                <a:lnTo>
                  <a:pt x="1700869" y="2160269"/>
                </a:lnTo>
                <a:lnTo>
                  <a:pt x="1721185" y="2160269"/>
                </a:lnTo>
                <a:lnTo>
                  <a:pt x="1719915" y="2158999"/>
                </a:lnTo>
                <a:close/>
              </a:path>
              <a:path w="2055495" h="2494279">
                <a:moveTo>
                  <a:pt x="1716107" y="2155190"/>
                </a:moveTo>
                <a:lnTo>
                  <a:pt x="1695791" y="2155190"/>
                </a:lnTo>
                <a:lnTo>
                  <a:pt x="1698330" y="2157729"/>
                </a:lnTo>
                <a:lnTo>
                  <a:pt x="1718646" y="2157729"/>
                </a:lnTo>
                <a:lnTo>
                  <a:pt x="1716107" y="2155190"/>
                </a:lnTo>
                <a:close/>
              </a:path>
              <a:path w="2055495" h="2494279">
                <a:moveTo>
                  <a:pt x="1713568" y="2152649"/>
                </a:moveTo>
                <a:lnTo>
                  <a:pt x="1693252" y="2152649"/>
                </a:lnTo>
                <a:lnTo>
                  <a:pt x="1694522" y="2153919"/>
                </a:lnTo>
                <a:lnTo>
                  <a:pt x="1714838" y="2153919"/>
                </a:lnTo>
                <a:lnTo>
                  <a:pt x="1713568" y="2152649"/>
                </a:lnTo>
                <a:close/>
              </a:path>
              <a:path w="2055495" h="2494279">
                <a:moveTo>
                  <a:pt x="1709760" y="2148839"/>
                </a:moveTo>
                <a:lnTo>
                  <a:pt x="1689444" y="2148839"/>
                </a:lnTo>
                <a:lnTo>
                  <a:pt x="1691983" y="2151379"/>
                </a:lnTo>
                <a:lnTo>
                  <a:pt x="1712299" y="2151379"/>
                </a:lnTo>
                <a:lnTo>
                  <a:pt x="1709760" y="2148839"/>
                </a:lnTo>
                <a:close/>
              </a:path>
              <a:path w="2055495" h="2494279">
                <a:moveTo>
                  <a:pt x="1707221" y="2146299"/>
                </a:moveTo>
                <a:lnTo>
                  <a:pt x="1686905" y="2146299"/>
                </a:lnTo>
                <a:lnTo>
                  <a:pt x="1688175" y="2147569"/>
                </a:lnTo>
                <a:lnTo>
                  <a:pt x="1708490" y="2147569"/>
                </a:lnTo>
                <a:lnTo>
                  <a:pt x="1707221" y="2146299"/>
                </a:lnTo>
                <a:close/>
              </a:path>
              <a:path w="2055495" h="2494279">
                <a:moveTo>
                  <a:pt x="1703412" y="2142490"/>
                </a:moveTo>
                <a:lnTo>
                  <a:pt x="1683097" y="2142490"/>
                </a:lnTo>
                <a:lnTo>
                  <a:pt x="1685636" y="2145029"/>
                </a:lnTo>
                <a:lnTo>
                  <a:pt x="1705951" y="2145029"/>
                </a:lnTo>
                <a:lnTo>
                  <a:pt x="1703412" y="2142490"/>
                </a:lnTo>
                <a:close/>
              </a:path>
              <a:path w="2055495" h="2494279">
                <a:moveTo>
                  <a:pt x="1700874" y="2139949"/>
                </a:moveTo>
                <a:lnTo>
                  <a:pt x="1680558" y="2139949"/>
                </a:lnTo>
                <a:lnTo>
                  <a:pt x="1681827" y="2141219"/>
                </a:lnTo>
                <a:lnTo>
                  <a:pt x="1702143" y="2141219"/>
                </a:lnTo>
                <a:lnTo>
                  <a:pt x="1700874" y="2139949"/>
                </a:lnTo>
                <a:close/>
              </a:path>
              <a:path w="2055495" h="2494279">
                <a:moveTo>
                  <a:pt x="1694526" y="2133599"/>
                </a:moveTo>
                <a:lnTo>
                  <a:pt x="1674211" y="2133599"/>
                </a:lnTo>
                <a:lnTo>
                  <a:pt x="1679288" y="2138679"/>
                </a:lnTo>
                <a:lnTo>
                  <a:pt x="1699604" y="2138679"/>
                </a:lnTo>
                <a:lnTo>
                  <a:pt x="1694526" y="2133599"/>
                </a:lnTo>
                <a:close/>
              </a:path>
              <a:path w="2055495" h="2494279">
                <a:moveTo>
                  <a:pt x="1688179" y="2127249"/>
                </a:moveTo>
                <a:lnTo>
                  <a:pt x="1667863" y="2127249"/>
                </a:lnTo>
                <a:lnTo>
                  <a:pt x="1672941" y="2132329"/>
                </a:lnTo>
                <a:lnTo>
                  <a:pt x="1693257" y="2132329"/>
                </a:lnTo>
                <a:lnTo>
                  <a:pt x="1688179" y="2127249"/>
                </a:lnTo>
                <a:close/>
              </a:path>
              <a:path w="2055495" h="2494279">
                <a:moveTo>
                  <a:pt x="1681832" y="2120899"/>
                </a:moveTo>
                <a:lnTo>
                  <a:pt x="1661516" y="2120899"/>
                </a:lnTo>
                <a:lnTo>
                  <a:pt x="1666594" y="2125979"/>
                </a:lnTo>
                <a:lnTo>
                  <a:pt x="1686910" y="2125979"/>
                </a:lnTo>
                <a:lnTo>
                  <a:pt x="1681832" y="2120899"/>
                </a:lnTo>
                <a:close/>
              </a:path>
              <a:path w="2055495" h="2494279">
                <a:moveTo>
                  <a:pt x="1675484" y="2114549"/>
                </a:moveTo>
                <a:lnTo>
                  <a:pt x="1655169" y="2114549"/>
                </a:lnTo>
                <a:lnTo>
                  <a:pt x="1660247" y="2119629"/>
                </a:lnTo>
                <a:lnTo>
                  <a:pt x="1680562" y="2119629"/>
                </a:lnTo>
                <a:lnTo>
                  <a:pt x="1675484" y="2114549"/>
                </a:lnTo>
                <a:close/>
              </a:path>
              <a:path w="2055495" h="2494279">
                <a:moveTo>
                  <a:pt x="1669137" y="2108199"/>
                </a:moveTo>
                <a:lnTo>
                  <a:pt x="1648822" y="2108199"/>
                </a:lnTo>
                <a:lnTo>
                  <a:pt x="1653899" y="2113280"/>
                </a:lnTo>
                <a:lnTo>
                  <a:pt x="1674215" y="2113280"/>
                </a:lnTo>
                <a:lnTo>
                  <a:pt x="1669137" y="2108199"/>
                </a:lnTo>
                <a:close/>
              </a:path>
              <a:path w="2055495" h="2494279">
                <a:moveTo>
                  <a:pt x="1662790" y="2101849"/>
                </a:moveTo>
                <a:lnTo>
                  <a:pt x="1642474" y="2101849"/>
                </a:lnTo>
                <a:lnTo>
                  <a:pt x="1647552" y="2106929"/>
                </a:lnTo>
                <a:lnTo>
                  <a:pt x="1667868" y="2106929"/>
                </a:lnTo>
                <a:lnTo>
                  <a:pt x="1662790" y="2101849"/>
                </a:lnTo>
                <a:close/>
              </a:path>
              <a:path w="2055495" h="2494279">
                <a:moveTo>
                  <a:pt x="1656443" y="2095499"/>
                </a:moveTo>
                <a:lnTo>
                  <a:pt x="1636127" y="2095499"/>
                </a:lnTo>
                <a:lnTo>
                  <a:pt x="1641205" y="2100579"/>
                </a:lnTo>
                <a:lnTo>
                  <a:pt x="1661520" y="2100579"/>
                </a:lnTo>
                <a:lnTo>
                  <a:pt x="1656443" y="2095499"/>
                </a:lnTo>
                <a:close/>
              </a:path>
              <a:path w="2055495" h="2494279">
                <a:moveTo>
                  <a:pt x="1651365" y="2090419"/>
                </a:moveTo>
                <a:lnTo>
                  <a:pt x="1631049" y="2090419"/>
                </a:lnTo>
                <a:lnTo>
                  <a:pt x="1634858" y="2094229"/>
                </a:lnTo>
                <a:lnTo>
                  <a:pt x="1655173" y="2094229"/>
                </a:lnTo>
                <a:lnTo>
                  <a:pt x="1651365" y="2090419"/>
                </a:lnTo>
                <a:close/>
              </a:path>
              <a:path w="2055495" h="2494279">
                <a:moveTo>
                  <a:pt x="1645018" y="2084069"/>
                </a:moveTo>
                <a:lnTo>
                  <a:pt x="1624702" y="2084069"/>
                </a:lnTo>
                <a:lnTo>
                  <a:pt x="1629780" y="2089149"/>
                </a:lnTo>
                <a:lnTo>
                  <a:pt x="1650095" y="2089149"/>
                </a:lnTo>
                <a:lnTo>
                  <a:pt x="1645018" y="2084069"/>
                </a:lnTo>
                <a:close/>
              </a:path>
              <a:path w="2055495" h="2494279">
                <a:moveTo>
                  <a:pt x="1638670" y="2077719"/>
                </a:moveTo>
                <a:lnTo>
                  <a:pt x="1618355" y="2077719"/>
                </a:lnTo>
                <a:lnTo>
                  <a:pt x="1623433" y="2082799"/>
                </a:lnTo>
                <a:lnTo>
                  <a:pt x="1643748" y="2082799"/>
                </a:lnTo>
                <a:lnTo>
                  <a:pt x="1638670" y="2077719"/>
                </a:lnTo>
                <a:close/>
              </a:path>
              <a:path w="2055495" h="2494279">
                <a:moveTo>
                  <a:pt x="1632323" y="2071369"/>
                </a:moveTo>
                <a:lnTo>
                  <a:pt x="1612007" y="2071369"/>
                </a:lnTo>
                <a:lnTo>
                  <a:pt x="1617085" y="2076449"/>
                </a:lnTo>
                <a:lnTo>
                  <a:pt x="1637401" y="2076449"/>
                </a:lnTo>
                <a:lnTo>
                  <a:pt x="1632323" y="2071369"/>
                </a:lnTo>
                <a:close/>
              </a:path>
              <a:path w="2055495" h="2494279">
                <a:moveTo>
                  <a:pt x="1625976" y="2065020"/>
                </a:moveTo>
                <a:lnTo>
                  <a:pt x="1605660" y="2065020"/>
                </a:lnTo>
                <a:lnTo>
                  <a:pt x="1610738" y="2070099"/>
                </a:lnTo>
                <a:lnTo>
                  <a:pt x="1631054" y="2070099"/>
                </a:lnTo>
                <a:lnTo>
                  <a:pt x="1625976" y="2065020"/>
                </a:lnTo>
                <a:close/>
              </a:path>
              <a:path w="2055495" h="2494279">
                <a:moveTo>
                  <a:pt x="1619629" y="2058670"/>
                </a:moveTo>
                <a:lnTo>
                  <a:pt x="1599313" y="2058670"/>
                </a:lnTo>
                <a:lnTo>
                  <a:pt x="1604391" y="2063749"/>
                </a:lnTo>
                <a:lnTo>
                  <a:pt x="1624706" y="2063749"/>
                </a:lnTo>
                <a:lnTo>
                  <a:pt x="1619629" y="2058670"/>
                </a:lnTo>
                <a:close/>
              </a:path>
              <a:path w="2055495" h="2494279">
                <a:moveTo>
                  <a:pt x="1613281" y="2052319"/>
                </a:moveTo>
                <a:lnTo>
                  <a:pt x="1592966" y="2052319"/>
                </a:lnTo>
                <a:lnTo>
                  <a:pt x="1598043" y="2057399"/>
                </a:lnTo>
                <a:lnTo>
                  <a:pt x="1618359" y="2057399"/>
                </a:lnTo>
                <a:lnTo>
                  <a:pt x="1613281" y="2052319"/>
                </a:lnTo>
                <a:close/>
              </a:path>
              <a:path w="2055495" h="2494279">
                <a:moveTo>
                  <a:pt x="1606934" y="2045970"/>
                </a:moveTo>
                <a:lnTo>
                  <a:pt x="1586618" y="2045970"/>
                </a:lnTo>
                <a:lnTo>
                  <a:pt x="1591696" y="2051049"/>
                </a:lnTo>
                <a:lnTo>
                  <a:pt x="1612012" y="2051049"/>
                </a:lnTo>
                <a:lnTo>
                  <a:pt x="1606934" y="2045970"/>
                </a:lnTo>
                <a:close/>
              </a:path>
              <a:path w="2055495" h="2494279">
                <a:moveTo>
                  <a:pt x="1600587" y="2039619"/>
                </a:moveTo>
                <a:lnTo>
                  <a:pt x="1580271" y="2039619"/>
                </a:lnTo>
                <a:lnTo>
                  <a:pt x="1585349" y="2044699"/>
                </a:lnTo>
                <a:lnTo>
                  <a:pt x="1605665" y="2044699"/>
                </a:lnTo>
                <a:lnTo>
                  <a:pt x="1600587" y="2039619"/>
                </a:lnTo>
                <a:close/>
              </a:path>
              <a:path w="2055495" h="2494279">
                <a:moveTo>
                  <a:pt x="1594239" y="2033270"/>
                </a:moveTo>
                <a:lnTo>
                  <a:pt x="1573924" y="2033270"/>
                </a:lnTo>
                <a:lnTo>
                  <a:pt x="1579002" y="2038349"/>
                </a:lnTo>
                <a:lnTo>
                  <a:pt x="1599317" y="2038349"/>
                </a:lnTo>
                <a:lnTo>
                  <a:pt x="1594239" y="2033270"/>
                </a:lnTo>
                <a:close/>
              </a:path>
              <a:path w="2055495" h="2494279">
                <a:moveTo>
                  <a:pt x="1587892" y="2026920"/>
                </a:moveTo>
                <a:lnTo>
                  <a:pt x="1567577" y="2026920"/>
                </a:lnTo>
                <a:lnTo>
                  <a:pt x="1572654" y="2031999"/>
                </a:lnTo>
                <a:lnTo>
                  <a:pt x="1592970" y="2031999"/>
                </a:lnTo>
                <a:lnTo>
                  <a:pt x="1587892" y="2026920"/>
                </a:lnTo>
                <a:close/>
              </a:path>
              <a:path w="2055495" h="2494279">
                <a:moveTo>
                  <a:pt x="1581545" y="2020569"/>
                </a:moveTo>
                <a:lnTo>
                  <a:pt x="1561229" y="2020569"/>
                </a:lnTo>
                <a:lnTo>
                  <a:pt x="1566307" y="2025649"/>
                </a:lnTo>
                <a:lnTo>
                  <a:pt x="1586623" y="2025649"/>
                </a:lnTo>
                <a:lnTo>
                  <a:pt x="1581545" y="2020569"/>
                </a:lnTo>
                <a:close/>
              </a:path>
              <a:path w="2055495" h="2494279">
                <a:moveTo>
                  <a:pt x="1575198" y="2014220"/>
                </a:moveTo>
                <a:lnTo>
                  <a:pt x="1554882" y="2014220"/>
                </a:lnTo>
                <a:lnTo>
                  <a:pt x="1559960" y="2019299"/>
                </a:lnTo>
                <a:lnTo>
                  <a:pt x="1580275" y="2019299"/>
                </a:lnTo>
                <a:lnTo>
                  <a:pt x="1575198" y="2014220"/>
                </a:lnTo>
                <a:close/>
              </a:path>
              <a:path w="2055495" h="2494279">
                <a:moveTo>
                  <a:pt x="1568850" y="2007869"/>
                </a:moveTo>
                <a:lnTo>
                  <a:pt x="1548535" y="2007869"/>
                </a:lnTo>
                <a:lnTo>
                  <a:pt x="1553613" y="2012949"/>
                </a:lnTo>
                <a:lnTo>
                  <a:pt x="1573928" y="2012949"/>
                </a:lnTo>
                <a:lnTo>
                  <a:pt x="1568850" y="2007869"/>
                </a:lnTo>
                <a:close/>
              </a:path>
              <a:path w="2055495" h="2494279">
                <a:moveTo>
                  <a:pt x="1562503" y="2001520"/>
                </a:moveTo>
                <a:lnTo>
                  <a:pt x="1542188" y="2001520"/>
                </a:lnTo>
                <a:lnTo>
                  <a:pt x="1547265" y="2006599"/>
                </a:lnTo>
                <a:lnTo>
                  <a:pt x="1567581" y="2006599"/>
                </a:lnTo>
                <a:lnTo>
                  <a:pt x="1562503" y="2001520"/>
                </a:lnTo>
                <a:close/>
              </a:path>
              <a:path w="2055495" h="2494279">
                <a:moveTo>
                  <a:pt x="1556156" y="1995169"/>
                </a:moveTo>
                <a:lnTo>
                  <a:pt x="1535840" y="1995169"/>
                </a:lnTo>
                <a:lnTo>
                  <a:pt x="1540918" y="2000249"/>
                </a:lnTo>
                <a:lnTo>
                  <a:pt x="1561234" y="2000249"/>
                </a:lnTo>
                <a:lnTo>
                  <a:pt x="1556156" y="1995169"/>
                </a:lnTo>
                <a:close/>
              </a:path>
              <a:path w="2055495" h="2494279">
                <a:moveTo>
                  <a:pt x="1549809" y="1988820"/>
                </a:moveTo>
                <a:lnTo>
                  <a:pt x="1529493" y="1988820"/>
                </a:lnTo>
                <a:lnTo>
                  <a:pt x="1534571" y="1993899"/>
                </a:lnTo>
                <a:lnTo>
                  <a:pt x="1554886" y="1993899"/>
                </a:lnTo>
                <a:lnTo>
                  <a:pt x="1549809" y="1988820"/>
                </a:lnTo>
                <a:close/>
              </a:path>
              <a:path w="2055495" h="2494279">
                <a:moveTo>
                  <a:pt x="1543461" y="1982469"/>
                </a:moveTo>
                <a:lnTo>
                  <a:pt x="1523146" y="1982469"/>
                </a:lnTo>
                <a:lnTo>
                  <a:pt x="1528224" y="1987549"/>
                </a:lnTo>
                <a:lnTo>
                  <a:pt x="1548539" y="1987549"/>
                </a:lnTo>
                <a:lnTo>
                  <a:pt x="1543461" y="1982469"/>
                </a:lnTo>
                <a:close/>
              </a:path>
              <a:path w="2055495" h="2494279">
                <a:moveTo>
                  <a:pt x="1537114" y="1976119"/>
                </a:moveTo>
                <a:lnTo>
                  <a:pt x="1516798" y="1976119"/>
                </a:lnTo>
                <a:lnTo>
                  <a:pt x="1521876" y="1981200"/>
                </a:lnTo>
                <a:lnTo>
                  <a:pt x="1542192" y="1981200"/>
                </a:lnTo>
                <a:lnTo>
                  <a:pt x="1537114" y="1976119"/>
                </a:lnTo>
                <a:close/>
              </a:path>
              <a:path w="2055495" h="2494279">
                <a:moveTo>
                  <a:pt x="1530767" y="1969770"/>
                </a:moveTo>
                <a:lnTo>
                  <a:pt x="1510451" y="1969770"/>
                </a:lnTo>
                <a:lnTo>
                  <a:pt x="1515529" y="1974849"/>
                </a:lnTo>
                <a:lnTo>
                  <a:pt x="1535845" y="1974849"/>
                </a:lnTo>
                <a:lnTo>
                  <a:pt x="1530767" y="1969770"/>
                </a:lnTo>
                <a:close/>
              </a:path>
              <a:path w="2055495" h="2494279">
                <a:moveTo>
                  <a:pt x="1524420" y="1963419"/>
                </a:moveTo>
                <a:lnTo>
                  <a:pt x="1504104" y="1963419"/>
                </a:lnTo>
                <a:lnTo>
                  <a:pt x="1509182" y="1968499"/>
                </a:lnTo>
                <a:lnTo>
                  <a:pt x="1529497" y="1968499"/>
                </a:lnTo>
                <a:lnTo>
                  <a:pt x="1524420" y="1963419"/>
                </a:lnTo>
                <a:close/>
              </a:path>
              <a:path w="2055495" h="2494279">
                <a:moveTo>
                  <a:pt x="1518072" y="1957070"/>
                </a:moveTo>
                <a:lnTo>
                  <a:pt x="1497757" y="1957070"/>
                </a:lnTo>
                <a:lnTo>
                  <a:pt x="1502834" y="1962149"/>
                </a:lnTo>
                <a:lnTo>
                  <a:pt x="1523150" y="1962149"/>
                </a:lnTo>
                <a:lnTo>
                  <a:pt x="1518072" y="1957070"/>
                </a:lnTo>
                <a:close/>
              </a:path>
              <a:path w="2055495" h="2494279">
                <a:moveTo>
                  <a:pt x="1511725" y="1950719"/>
                </a:moveTo>
                <a:lnTo>
                  <a:pt x="1491409" y="1950719"/>
                </a:lnTo>
                <a:lnTo>
                  <a:pt x="1496487" y="1955799"/>
                </a:lnTo>
                <a:lnTo>
                  <a:pt x="1516803" y="1955799"/>
                </a:lnTo>
                <a:lnTo>
                  <a:pt x="1511725" y="1950719"/>
                </a:lnTo>
                <a:close/>
              </a:path>
              <a:path w="2055495" h="2494279">
                <a:moveTo>
                  <a:pt x="1505378" y="1944369"/>
                </a:moveTo>
                <a:lnTo>
                  <a:pt x="1485062" y="1944369"/>
                </a:lnTo>
                <a:lnTo>
                  <a:pt x="1490140" y="1949449"/>
                </a:lnTo>
                <a:lnTo>
                  <a:pt x="1510456" y="1949449"/>
                </a:lnTo>
                <a:lnTo>
                  <a:pt x="1505378" y="1944369"/>
                </a:lnTo>
                <a:close/>
              </a:path>
              <a:path w="2055495" h="2494279">
                <a:moveTo>
                  <a:pt x="1499030" y="1938020"/>
                </a:moveTo>
                <a:lnTo>
                  <a:pt x="1478715" y="1938020"/>
                </a:lnTo>
                <a:lnTo>
                  <a:pt x="1483793" y="1943099"/>
                </a:lnTo>
                <a:lnTo>
                  <a:pt x="1504108" y="1943099"/>
                </a:lnTo>
                <a:lnTo>
                  <a:pt x="1499030" y="1938020"/>
                </a:lnTo>
                <a:close/>
              </a:path>
              <a:path w="2055495" h="2494279">
                <a:moveTo>
                  <a:pt x="1492683" y="1931669"/>
                </a:moveTo>
                <a:lnTo>
                  <a:pt x="1472368" y="1931669"/>
                </a:lnTo>
                <a:lnTo>
                  <a:pt x="1477445" y="1936749"/>
                </a:lnTo>
                <a:lnTo>
                  <a:pt x="1497761" y="1936749"/>
                </a:lnTo>
                <a:lnTo>
                  <a:pt x="1492683" y="1931669"/>
                </a:lnTo>
                <a:close/>
              </a:path>
              <a:path w="2055495" h="2494279">
                <a:moveTo>
                  <a:pt x="1486336" y="1925320"/>
                </a:moveTo>
                <a:lnTo>
                  <a:pt x="1466020" y="1925320"/>
                </a:lnTo>
                <a:lnTo>
                  <a:pt x="1471098" y="1930399"/>
                </a:lnTo>
                <a:lnTo>
                  <a:pt x="1491414" y="1930399"/>
                </a:lnTo>
                <a:lnTo>
                  <a:pt x="1486336" y="1925320"/>
                </a:lnTo>
                <a:close/>
              </a:path>
              <a:path w="2055495" h="2494279">
                <a:moveTo>
                  <a:pt x="1479989" y="1918969"/>
                </a:moveTo>
                <a:lnTo>
                  <a:pt x="1459673" y="1918969"/>
                </a:lnTo>
                <a:lnTo>
                  <a:pt x="1464751" y="1924049"/>
                </a:lnTo>
                <a:lnTo>
                  <a:pt x="1485067" y="1924049"/>
                </a:lnTo>
                <a:lnTo>
                  <a:pt x="1479989" y="1918969"/>
                </a:lnTo>
                <a:close/>
              </a:path>
              <a:path w="2055495" h="2494279">
                <a:moveTo>
                  <a:pt x="1473641" y="1912619"/>
                </a:moveTo>
                <a:lnTo>
                  <a:pt x="1453326" y="1912619"/>
                </a:lnTo>
                <a:lnTo>
                  <a:pt x="1458404" y="1917699"/>
                </a:lnTo>
                <a:lnTo>
                  <a:pt x="1478719" y="1917699"/>
                </a:lnTo>
                <a:lnTo>
                  <a:pt x="1473641" y="1912619"/>
                </a:lnTo>
                <a:close/>
              </a:path>
              <a:path w="2055495" h="2494279">
                <a:moveTo>
                  <a:pt x="1467294" y="1906270"/>
                </a:moveTo>
                <a:lnTo>
                  <a:pt x="1446979" y="1906270"/>
                </a:lnTo>
                <a:lnTo>
                  <a:pt x="1452056" y="1911349"/>
                </a:lnTo>
                <a:lnTo>
                  <a:pt x="1472372" y="1911349"/>
                </a:lnTo>
                <a:lnTo>
                  <a:pt x="1467294" y="1906270"/>
                </a:lnTo>
                <a:close/>
              </a:path>
              <a:path w="2055495" h="2494279">
                <a:moveTo>
                  <a:pt x="1460947" y="1899920"/>
                </a:moveTo>
                <a:lnTo>
                  <a:pt x="1440631" y="1899920"/>
                </a:lnTo>
                <a:lnTo>
                  <a:pt x="1445709" y="1904999"/>
                </a:lnTo>
                <a:lnTo>
                  <a:pt x="1466025" y="1904999"/>
                </a:lnTo>
                <a:lnTo>
                  <a:pt x="1460947" y="1899920"/>
                </a:lnTo>
                <a:close/>
              </a:path>
              <a:path w="2055495" h="2494279">
                <a:moveTo>
                  <a:pt x="1454600" y="1893569"/>
                </a:moveTo>
                <a:lnTo>
                  <a:pt x="1434284" y="1893569"/>
                </a:lnTo>
                <a:lnTo>
                  <a:pt x="1439362" y="1898649"/>
                </a:lnTo>
                <a:lnTo>
                  <a:pt x="1459677" y="1898649"/>
                </a:lnTo>
                <a:lnTo>
                  <a:pt x="1454600" y="1893569"/>
                </a:lnTo>
                <a:close/>
              </a:path>
              <a:path w="2055495" h="2494279">
                <a:moveTo>
                  <a:pt x="1246409" y="1685289"/>
                </a:moveTo>
                <a:lnTo>
                  <a:pt x="1226094" y="1685289"/>
                </a:lnTo>
                <a:lnTo>
                  <a:pt x="1433015" y="1892299"/>
                </a:lnTo>
                <a:lnTo>
                  <a:pt x="1453330" y="1892299"/>
                </a:lnTo>
                <a:lnTo>
                  <a:pt x="1246409" y="168528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817307"/>
            <a:ext cx="2035175" cy="2035810"/>
          </a:xfrm>
          <a:custGeom>
            <a:avLst/>
            <a:gdLst/>
            <a:ahLst/>
            <a:cxnLst/>
            <a:rect l="l" t="t" r="r" b="b"/>
            <a:pathLst>
              <a:path w="2035175" h="2035809">
                <a:moveTo>
                  <a:pt x="0" y="0"/>
                </a:moveTo>
                <a:lnTo>
                  <a:pt x="0" y="4882"/>
                </a:lnTo>
                <a:lnTo>
                  <a:pt x="4880" y="4882"/>
                </a:lnTo>
                <a:lnTo>
                  <a:pt x="0" y="0"/>
                </a:lnTo>
                <a:close/>
              </a:path>
              <a:path w="2035175" h="2035809">
                <a:moveTo>
                  <a:pt x="4880" y="4882"/>
                </a:moveTo>
                <a:lnTo>
                  <a:pt x="0" y="4882"/>
                </a:lnTo>
                <a:lnTo>
                  <a:pt x="0" y="11232"/>
                </a:lnTo>
                <a:lnTo>
                  <a:pt x="11227" y="11232"/>
                </a:lnTo>
                <a:lnTo>
                  <a:pt x="4880" y="4882"/>
                </a:lnTo>
                <a:close/>
              </a:path>
              <a:path w="2035175" h="2035809">
                <a:moveTo>
                  <a:pt x="11227" y="11232"/>
                </a:moveTo>
                <a:lnTo>
                  <a:pt x="0" y="11232"/>
                </a:lnTo>
                <a:lnTo>
                  <a:pt x="0" y="17582"/>
                </a:lnTo>
                <a:lnTo>
                  <a:pt x="17574" y="17582"/>
                </a:lnTo>
                <a:lnTo>
                  <a:pt x="11227" y="11232"/>
                </a:lnTo>
                <a:close/>
              </a:path>
              <a:path w="2035175" h="2035809">
                <a:moveTo>
                  <a:pt x="17574" y="17582"/>
                </a:moveTo>
                <a:lnTo>
                  <a:pt x="0" y="17582"/>
                </a:lnTo>
                <a:lnTo>
                  <a:pt x="0" y="19920"/>
                </a:lnTo>
                <a:lnTo>
                  <a:pt x="4013" y="23932"/>
                </a:lnTo>
                <a:lnTo>
                  <a:pt x="23922" y="23932"/>
                </a:lnTo>
                <a:lnTo>
                  <a:pt x="17574" y="17582"/>
                </a:lnTo>
                <a:close/>
              </a:path>
              <a:path w="2035175" h="2035809">
                <a:moveTo>
                  <a:pt x="23922" y="23932"/>
                </a:moveTo>
                <a:lnTo>
                  <a:pt x="4013" y="23932"/>
                </a:lnTo>
                <a:lnTo>
                  <a:pt x="10366" y="30282"/>
                </a:lnTo>
                <a:lnTo>
                  <a:pt x="30269" y="30282"/>
                </a:lnTo>
                <a:lnTo>
                  <a:pt x="23922" y="23932"/>
                </a:lnTo>
                <a:close/>
              </a:path>
              <a:path w="2035175" h="2035809">
                <a:moveTo>
                  <a:pt x="30269" y="30282"/>
                </a:moveTo>
                <a:lnTo>
                  <a:pt x="10366" y="30282"/>
                </a:lnTo>
                <a:lnTo>
                  <a:pt x="16719" y="36632"/>
                </a:lnTo>
                <a:lnTo>
                  <a:pt x="36616" y="36632"/>
                </a:lnTo>
                <a:lnTo>
                  <a:pt x="30269" y="30282"/>
                </a:lnTo>
                <a:close/>
              </a:path>
              <a:path w="2035175" h="2035809">
                <a:moveTo>
                  <a:pt x="36616" y="36632"/>
                </a:moveTo>
                <a:lnTo>
                  <a:pt x="16719" y="36632"/>
                </a:lnTo>
                <a:lnTo>
                  <a:pt x="23071" y="42982"/>
                </a:lnTo>
                <a:lnTo>
                  <a:pt x="42963" y="42982"/>
                </a:lnTo>
                <a:lnTo>
                  <a:pt x="36616" y="36632"/>
                </a:lnTo>
                <a:close/>
              </a:path>
              <a:path w="2035175" h="2035809">
                <a:moveTo>
                  <a:pt x="42963" y="42982"/>
                </a:moveTo>
                <a:lnTo>
                  <a:pt x="23071" y="42982"/>
                </a:lnTo>
                <a:lnTo>
                  <a:pt x="29424" y="49332"/>
                </a:lnTo>
                <a:lnTo>
                  <a:pt x="49311" y="49332"/>
                </a:lnTo>
                <a:lnTo>
                  <a:pt x="42963" y="42982"/>
                </a:lnTo>
                <a:close/>
              </a:path>
              <a:path w="2035175" h="2035809">
                <a:moveTo>
                  <a:pt x="49311" y="49332"/>
                </a:moveTo>
                <a:lnTo>
                  <a:pt x="29424" y="49332"/>
                </a:lnTo>
                <a:lnTo>
                  <a:pt x="35777" y="55682"/>
                </a:lnTo>
                <a:lnTo>
                  <a:pt x="55658" y="55682"/>
                </a:lnTo>
                <a:lnTo>
                  <a:pt x="49311" y="49332"/>
                </a:lnTo>
                <a:close/>
              </a:path>
              <a:path w="2035175" h="2035809">
                <a:moveTo>
                  <a:pt x="55658" y="55682"/>
                </a:moveTo>
                <a:lnTo>
                  <a:pt x="35777" y="55682"/>
                </a:lnTo>
                <a:lnTo>
                  <a:pt x="42129" y="62032"/>
                </a:lnTo>
                <a:lnTo>
                  <a:pt x="62005" y="62032"/>
                </a:lnTo>
                <a:lnTo>
                  <a:pt x="55658" y="55682"/>
                </a:lnTo>
                <a:close/>
              </a:path>
              <a:path w="2035175" h="2035809">
                <a:moveTo>
                  <a:pt x="62005" y="62032"/>
                </a:moveTo>
                <a:lnTo>
                  <a:pt x="42129" y="62032"/>
                </a:lnTo>
                <a:lnTo>
                  <a:pt x="48482" y="68382"/>
                </a:lnTo>
                <a:lnTo>
                  <a:pt x="68353" y="68382"/>
                </a:lnTo>
                <a:lnTo>
                  <a:pt x="62005" y="62032"/>
                </a:lnTo>
                <a:close/>
              </a:path>
              <a:path w="2035175" h="2035809">
                <a:moveTo>
                  <a:pt x="68353" y="68382"/>
                </a:moveTo>
                <a:lnTo>
                  <a:pt x="48482" y="68382"/>
                </a:lnTo>
                <a:lnTo>
                  <a:pt x="54835" y="74732"/>
                </a:lnTo>
                <a:lnTo>
                  <a:pt x="74700" y="74732"/>
                </a:lnTo>
                <a:lnTo>
                  <a:pt x="68353" y="68382"/>
                </a:lnTo>
                <a:close/>
              </a:path>
              <a:path w="2035175" h="2035809">
                <a:moveTo>
                  <a:pt x="74700" y="74732"/>
                </a:moveTo>
                <a:lnTo>
                  <a:pt x="54835" y="74732"/>
                </a:lnTo>
                <a:lnTo>
                  <a:pt x="61188" y="81082"/>
                </a:lnTo>
                <a:lnTo>
                  <a:pt x="81047" y="81082"/>
                </a:lnTo>
                <a:lnTo>
                  <a:pt x="74700" y="74732"/>
                </a:lnTo>
                <a:close/>
              </a:path>
              <a:path w="2035175" h="2035809">
                <a:moveTo>
                  <a:pt x="81047" y="81082"/>
                </a:moveTo>
                <a:lnTo>
                  <a:pt x="61188" y="81082"/>
                </a:lnTo>
                <a:lnTo>
                  <a:pt x="67540" y="87432"/>
                </a:lnTo>
                <a:lnTo>
                  <a:pt x="87394" y="87432"/>
                </a:lnTo>
                <a:lnTo>
                  <a:pt x="81047" y="81082"/>
                </a:lnTo>
                <a:close/>
              </a:path>
              <a:path w="2035175" h="2035809">
                <a:moveTo>
                  <a:pt x="87394" y="87432"/>
                </a:moveTo>
                <a:lnTo>
                  <a:pt x="67540" y="87432"/>
                </a:lnTo>
                <a:lnTo>
                  <a:pt x="73893" y="93782"/>
                </a:lnTo>
                <a:lnTo>
                  <a:pt x="93742" y="93782"/>
                </a:lnTo>
                <a:lnTo>
                  <a:pt x="87394" y="87432"/>
                </a:lnTo>
                <a:close/>
              </a:path>
              <a:path w="2035175" h="2035809">
                <a:moveTo>
                  <a:pt x="93742" y="93782"/>
                </a:moveTo>
                <a:lnTo>
                  <a:pt x="73893" y="93782"/>
                </a:lnTo>
                <a:lnTo>
                  <a:pt x="80246" y="100132"/>
                </a:lnTo>
                <a:lnTo>
                  <a:pt x="100089" y="100132"/>
                </a:lnTo>
                <a:lnTo>
                  <a:pt x="93742" y="93782"/>
                </a:lnTo>
                <a:close/>
              </a:path>
              <a:path w="2035175" h="2035809">
                <a:moveTo>
                  <a:pt x="100089" y="100132"/>
                </a:moveTo>
                <a:lnTo>
                  <a:pt x="80246" y="100132"/>
                </a:lnTo>
                <a:lnTo>
                  <a:pt x="86599" y="106482"/>
                </a:lnTo>
                <a:lnTo>
                  <a:pt x="106436" y="106482"/>
                </a:lnTo>
                <a:lnTo>
                  <a:pt x="100089" y="100132"/>
                </a:lnTo>
                <a:close/>
              </a:path>
              <a:path w="2035175" h="2035809">
                <a:moveTo>
                  <a:pt x="106436" y="106482"/>
                </a:moveTo>
                <a:lnTo>
                  <a:pt x="86599" y="106482"/>
                </a:lnTo>
                <a:lnTo>
                  <a:pt x="92951" y="112832"/>
                </a:lnTo>
                <a:lnTo>
                  <a:pt x="112783" y="112832"/>
                </a:lnTo>
                <a:lnTo>
                  <a:pt x="106436" y="106482"/>
                </a:lnTo>
                <a:close/>
              </a:path>
              <a:path w="2035175" h="2035809">
                <a:moveTo>
                  <a:pt x="112783" y="112832"/>
                </a:moveTo>
                <a:lnTo>
                  <a:pt x="92951" y="112832"/>
                </a:lnTo>
                <a:lnTo>
                  <a:pt x="99304" y="119182"/>
                </a:lnTo>
                <a:lnTo>
                  <a:pt x="119131" y="119182"/>
                </a:lnTo>
                <a:lnTo>
                  <a:pt x="112783" y="112832"/>
                </a:lnTo>
                <a:close/>
              </a:path>
              <a:path w="2035175" h="2035809">
                <a:moveTo>
                  <a:pt x="119131" y="119182"/>
                </a:moveTo>
                <a:lnTo>
                  <a:pt x="99304" y="119182"/>
                </a:lnTo>
                <a:lnTo>
                  <a:pt x="105657" y="125532"/>
                </a:lnTo>
                <a:lnTo>
                  <a:pt x="125478" y="125532"/>
                </a:lnTo>
                <a:lnTo>
                  <a:pt x="119131" y="119182"/>
                </a:lnTo>
                <a:close/>
              </a:path>
              <a:path w="2035175" h="2035809">
                <a:moveTo>
                  <a:pt x="125478" y="125532"/>
                </a:moveTo>
                <a:lnTo>
                  <a:pt x="105657" y="125532"/>
                </a:lnTo>
                <a:lnTo>
                  <a:pt x="112010" y="131882"/>
                </a:lnTo>
                <a:lnTo>
                  <a:pt x="131825" y="131882"/>
                </a:lnTo>
                <a:lnTo>
                  <a:pt x="125478" y="125532"/>
                </a:lnTo>
                <a:close/>
              </a:path>
              <a:path w="2035175" h="2035809">
                <a:moveTo>
                  <a:pt x="131825" y="131882"/>
                </a:moveTo>
                <a:lnTo>
                  <a:pt x="112010" y="131882"/>
                </a:lnTo>
                <a:lnTo>
                  <a:pt x="118362" y="138232"/>
                </a:lnTo>
                <a:lnTo>
                  <a:pt x="138172" y="138232"/>
                </a:lnTo>
                <a:lnTo>
                  <a:pt x="131825" y="131882"/>
                </a:lnTo>
                <a:close/>
              </a:path>
              <a:path w="2035175" h="2035809">
                <a:moveTo>
                  <a:pt x="138172" y="138232"/>
                </a:moveTo>
                <a:lnTo>
                  <a:pt x="118362" y="138232"/>
                </a:lnTo>
                <a:lnTo>
                  <a:pt x="124715" y="144582"/>
                </a:lnTo>
                <a:lnTo>
                  <a:pt x="144520" y="144582"/>
                </a:lnTo>
                <a:lnTo>
                  <a:pt x="138172" y="138232"/>
                </a:lnTo>
                <a:close/>
              </a:path>
              <a:path w="2035175" h="2035809">
                <a:moveTo>
                  <a:pt x="144520" y="144582"/>
                </a:moveTo>
                <a:lnTo>
                  <a:pt x="124715" y="144582"/>
                </a:lnTo>
                <a:lnTo>
                  <a:pt x="131068" y="150932"/>
                </a:lnTo>
                <a:lnTo>
                  <a:pt x="150867" y="150932"/>
                </a:lnTo>
                <a:lnTo>
                  <a:pt x="144520" y="144582"/>
                </a:lnTo>
                <a:close/>
              </a:path>
              <a:path w="2035175" h="2035809">
                <a:moveTo>
                  <a:pt x="150867" y="150932"/>
                </a:moveTo>
                <a:lnTo>
                  <a:pt x="131068" y="150932"/>
                </a:lnTo>
                <a:lnTo>
                  <a:pt x="137421" y="157282"/>
                </a:lnTo>
                <a:lnTo>
                  <a:pt x="157214" y="157282"/>
                </a:lnTo>
                <a:lnTo>
                  <a:pt x="150867" y="150932"/>
                </a:lnTo>
                <a:close/>
              </a:path>
              <a:path w="2035175" h="2035809">
                <a:moveTo>
                  <a:pt x="157214" y="157282"/>
                </a:moveTo>
                <a:lnTo>
                  <a:pt x="137421" y="157282"/>
                </a:lnTo>
                <a:lnTo>
                  <a:pt x="143773" y="163632"/>
                </a:lnTo>
                <a:lnTo>
                  <a:pt x="163561" y="163632"/>
                </a:lnTo>
                <a:lnTo>
                  <a:pt x="157214" y="157282"/>
                </a:lnTo>
                <a:close/>
              </a:path>
              <a:path w="2035175" h="2035809">
                <a:moveTo>
                  <a:pt x="163561" y="163632"/>
                </a:moveTo>
                <a:lnTo>
                  <a:pt x="143773" y="163632"/>
                </a:lnTo>
                <a:lnTo>
                  <a:pt x="150126" y="169982"/>
                </a:lnTo>
                <a:lnTo>
                  <a:pt x="169909" y="169982"/>
                </a:lnTo>
                <a:lnTo>
                  <a:pt x="163561" y="163632"/>
                </a:lnTo>
                <a:close/>
              </a:path>
              <a:path w="2035175" h="2035809">
                <a:moveTo>
                  <a:pt x="169909" y="169982"/>
                </a:moveTo>
                <a:lnTo>
                  <a:pt x="150126" y="169982"/>
                </a:lnTo>
                <a:lnTo>
                  <a:pt x="156479" y="176332"/>
                </a:lnTo>
                <a:lnTo>
                  <a:pt x="176256" y="176332"/>
                </a:lnTo>
                <a:lnTo>
                  <a:pt x="169909" y="169982"/>
                </a:lnTo>
                <a:close/>
              </a:path>
              <a:path w="2035175" h="2035809">
                <a:moveTo>
                  <a:pt x="176256" y="176332"/>
                </a:moveTo>
                <a:lnTo>
                  <a:pt x="156479" y="176332"/>
                </a:lnTo>
                <a:lnTo>
                  <a:pt x="162831" y="182682"/>
                </a:lnTo>
                <a:lnTo>
                  <a:pt x="182603" y="182682"/>
                </a:lnTo>
                <a:lnTo>
                  <a:pt x="176256" y="176332"/>
                </a:lnTo>
                <a:close/>
              </a:path>
              <a:path w="2035175" h="2035809">
                <a:moveTo>
                  <a:pt x="182603" y="182682"/>
                </a:moveTo>
                <a:lnTo>
                  <a:pt x="162831" y="182682"/>
                </a:lnTo>
                <a:lnTo>
                  <a:pt x="169184" y="189032"/>
                </a:lnTo>
                <a:lnTo>
                  <a:pt x="188951" y="189032"/>
                </a:lnTo>
                <a:lnTo>
                  <a:pt x="182603" y="182682"/>
                </a:lnTo>
                <a:close/>
              </a:path>
              <a:path w="2035175" h="2035809">
                <a:moveTo>
                  <a:pt x="188951" y="189032"/>
                </a:moveTo>
                <a:lnTo>
                  <a:pt x="169184" y="189032"/>
                </a:lnTo>
                <a:lnTo>
                  <a:pt x="175537" y="195382"/>
                </a:lnTo>
                <a:lnTo>
                  <a:pt x="195298" y="195382"/>
                </a:lnTo>
                <a:lnTo>
                  <a:pt x="188951" y="189032"/>
                </a:lnTo>
                <a:close/>
              </a:path>
              <a:path w="2035175" h="2035809">
                <a:moveTo>
                  <a:pt x="195298" y="195382"/>
                </a:moveTo>
                <a:lnTo>
                  <a:pt x="175537" y="195382"/>
                </a:lnTo>
                <a:lnTo>
                  <a:pt x="181890" y="201732"/>
                </a:lnTo>
                <a:lnTo>
                  <a:pt x="201645" y="201732"/>
                </a:lnTo>
                <a:lnTo>
                  <a:pt x="195298" y="195382"/>
                </a:lnTo>
                <a:close/>
              </a:path>
              <a:path w="2035175" h="2035809">
                <a:moveTo>
                  <a:pt x="201645" y="201732"/>
                </a:moveTo>
                <a:lnTo>
                  <a:pt x="181890" y="201732"/>
                </a:lnTo>
                <a:lnTo>
                  <a:pt x="188242" y="208082"/>
                </a:lnTo>
                <a:lnTo>
                  <a:pt x="207992" y="208082"/>
                </a:lnTo>
                <a:lnTo>
                  <a:pt x="201645" y="201732"/>
                </a:lnTo>
                <a:close/>
              </a:path>
              <a:path w="2035175" h="2035809">
                <a:moveTo>
                  <a:pt x="207992" y="208082"/>
                </a:moveTo>
                <a:lnTo>
                  <a:pt x="188242" y="208082"/>
                </a:lnTo>
                <a:lnTo>
                  <a:pt x="194595" y="214432"/>
                </a:lnTo>
                <a:lnTo>
                  <a:pt x="214340" y="214432"/>
                </a:lnTo>
                <a:lnTo>
                  <a:pt x="207992" y="208082"/>
                </a:lnTo>
                <a:close/>
              </a:path>
              <a:path w="2035175" h="2035809">
                <a:moveTo>
                  <a:pt x="214340" y="214432"/>
                </a:moveTo>
                <a:lnTo>
                  <a:pt x="194595" y="214432"/>
                </a:lnTo>
                <a:lnTo>
                  <a:pt x="200948" y="220782"/>
                </a:lnTo>
                <a:lnTo>
                  <a:pt x="220687" y="220782"/>
                </a:lnTo>
                <a:lnTo>
                  <a:pt x="214340" y="214432"/>
                </a:lnTo>
                <a:close/>
              </a:path>
              <a:path w="2035175" h="2035809">
                <a:moveTo>
                  <a:pt x="220687" y="220782"/>
                </a:moveTo>
                <a:lnTo>
                  <a:pt x="200948" y="220782"/>
                </a:lnTo>
                <a:lnTo>
                  <a:pt x="207301" y="227132"/>
                </a:lnTo>
                <a:lnTo>
                  <a:pt x="227034" y="227132"/>
                </a:lnTo>
                <a:lnTo>
                  <a:pt x="220687" y="220782"/>
                </a:lnTo>
                <a:close/>
              </a:path>
              <a:path w="2035175" h="2035809">
                <a:moveTo>
                  <a:pt x="227034" y="227132"/>
                </a:moveTo>
                <a:lnTo>
                  <a:pt x="207301" y="227132"/>
                </a:lnTo>
                <a:lnTo>
                  <a:pt x="213653" y="233482"/>
                </a:lnTo>
                <a:lnTo>
                  <a:pt x="233381" y="233482"/>
                </a:lnTo>
                <a:lnTo>
                  <a:pt x="227034" y="227132"/>
                </a:lnTo>
                <a:close/>
              </a:path>
              <a:path w="2035175" h="2035809">
                <a:moveTo>
                  <a:pt x="233381" y="233482"/>
                </a:moveTo>
                <a:lnTo>
                  <a:pt x="213653" y="233482"/>
                </a:lnTo>
                <a:lnTo>
                  <a:pt x="220006" y="239832"/>
                </a:lnTo>
                <a:lnTo>
                  <a:pt x="239729" y="239832"/>
                </a:lnTo>
                <a:lnTo>
                  <a:pt x="233381" y="233482"/>
                </a:lnTo>
                <a:close/>
              </a:path>
              <a:path w="2035175" h="2035809">
                <a:moveTo>
                  <a:pt x="239729" y="239832"/>
                </a:moveTo>
                <a:lnTo>
                  <a:pt x="220006" y="239832"/>
                </a:lnTo>
                <a:lnTo>
                  <a:pt x="226359" y="246182"/>
                </a:lnTo>
                <a:lnTo>
                  <a:pt x="246076" y="246182"/>
                </a:lnTo>
                <a:lnTo>
                  <a:pt x="239729" y="239832"/>
                </a:lnTo>
                <a:close/>
              </a:path>
              <a:path w="2035175" h="2035809">
                <a:moveTo>
                  <a:pt x="246076" y="246182"/>
                </a:moveTo>
                <a:lnTo>
                  <a:pt x="226359" y="246182"/>
                </a:lnTo>
                <a:lnTo>
                  <a:pt x="232712" y="252532"/>
                </a:lnTo>
                <a:lnTo>
                  <a:pt x="252423" y="252532"/>
                </a:lnTo>
                <a:lnTo>
                  <a:pt x="246076" y="246182"/>
                </a:lnTo>
                <a:close/>
              </a:path>
              <a:path w="2035175" h="2035809">
                <a:moveTo>
                  <a:pt x="252423" y="252532"/>
                </a:moveTo>
                <a:lnTo>
                  <a:pt x="232712" y="252532"/>
                </a:lnTo>
                <a:lnTo>
                  <a:pt x="239064" y="258882"/>
                </a:lnTo>
                <a:lnTo>
                  <a:pt x="258770" y="258882"/>
                </a:lnTo>
                <a:lnTo>
                  <a:pt x="252423" y="252532"/>
                </a:lnTo>
                <a:close/>
              </a:path>
              <a:path w="2035175" h="2035809">
                <a:moveTo>
                  <a:pt x="258770" y="258882"/>
                </a:moveTo>
                <a:lnTo>
                  <a:pt x="239064" y="258882"/>
                </a:lnTo>
                <a:lnTo>
                  <a:pt x="245417" y="265232"/>
                </a:lnTo>
                <a:lnTo>
                  <a:pt x="265118" y="265232"/>
                </a:lnTo>
                <a:lnTo>
                  <a:pt x="258770" y="258882"/>
                </a:lnTo>
                <a:close/>
              </a:path>
              <a:path w="2035175" h="2035809">
                <a:moveTo>
                  <a:pt x="265118" y="265232"/>
                </a:moveTo>
                <a:lnTo>
                  <a:pt x="245417" y="265232"/>
                </a:lnTo>
                <a:lnTo>
                  <a:pt x="251770" y="271582"/>
                </a:lnTo>
                <a:lnTo>
                  <a:pt x="271465" y="271582"/>
                </a:lnTo>
                <a:lnTo>
                  <a:pt x="265118" y="265232"/>
                </a:lnTo>
                <a:close/>
              </a:path>
              <a:path w="2035175" h="2035809">
                <a:moveTo>
                  <a:pt x="271465" y="271582"/>
                </a:moveTo>
                <a:lnTo>
                  <a:pt x="251770" y="271582"/>
                </a:lnTo>
                <a:lnTo>
                  <a:pt x="258122" y="277932"/>
                </a:lnTo>
                <a:lnTo>
                  <a:pt x="277812" y="277932"/>
                </a:lnTo>
                <a:lnTo>
                  <a:pt x="271465" y="271582"/>
                </a:lnTo>
                <a:close/>
              </a:path>
              <a:path w="2035175" h="2035809">
                <a:moveTo>
                  <a:pt x="277812" y="277932"/>
                </a:moveTo>
                <a:lnTo>
                  <a:pt x="258122" y="277932"/>
                </a:lnTo>
                <a:lnTo>
                  <a:pt x="270828" y="290632"/>
                </a:lnTo>
                <a:lnTo>
                  <a:pt x="290507" y="290632"/>
                </a:lnTo>
                <a:lnTo>
                  <a:pt x="277812" y="277932"/>
                </a:lnTo>
                <a:close/>
              </a:path>
              <a:path w="2035175" h="2035809">
                <a:moveTo>
                  <a:pt x="290507" y="290632"/>
                </a:moveTo>
                <a:lnTo>
                  <a:pt x="270828" y="290632"/>
                </a:lnTo>
                <a:lnTo>
                  <a:pt x="277181" y="296982"/>
                </a:lnTo>
                <a:lnTo>
                  <a:pt x="296854" y="296982"/>
                </a:lnTo>
                <a:lnTo>
                  <a:pt x="290507" y="290632"/>
                </a:lnTo>
                <a:close/>
              </a:path>
              <a:path w="2035175" h="2035809">
                <a:moveTo>
                  <a:pt x="296854" y="296982"/>
                </a:moveTo>
                <a:lnTo>
                  <a:pt x="277181" y="296982"/>
                </a:lnTo>
                <a:lnTo>
                  <a:pt x="283533" y="303332"/>
                </a:lnTo>
                <a:lnTo>
                  <a:pt x="303201" y="303332"/>
                </a:lnTo>
                <a:lnTo>
                  <a:pt x="296854" y="296982"/>
                </a:lnTo>
                <a:close/>
              </a:path>
              <a:path w="2035175" h="2035809">
                <a:moveTo>
                  <a:pt x="303201" y="303332"/>
                </a:moveTo>
                <a:lnTo>
                  <a:pt x="283533" y="303332"/>
                </a:lnTo>
                <a:lnTo>
                  <a:pt x="289886" y="309682"/>
                </a:lnTo>
                <a:lnTo>
                  <a:pt x="309549" y="309682"/>
                </a:lnTo>
                <a:lnTo>
                  <a:pt x="303201" y="303332"/>
                </a:lnTo>
                <a:close/>
              </a:path>
              <a:path w="2035175" h="2035809">
                <a:moveTo>
                  <a:pt x="309549" y="309682"/>
                </a:moveTo>
                <a:lnTo>
                  <a:pt x="289886" y="309682"/>
                </a:lnTo>
                <a:lnTo>
                  <a:pt x="296239" y="316032"/>
                </a:lnTo>
                <a:lnTo>
                  <a:pt x="315896" y="316032"/>
                </a:lnTo>
                <a:lnTo>
                  <a:pt x="309549" y="309682"/>
                </a:lnTo>
                <a:close/>
              </a:path>
              <a:path w="2035175" h="2035809">
                <a:moveTo>
                  <a:pt x="315896" y="316032"/>
                </a:moveTo>
                <a:lnTo>
                  <a:pt x="296239" y="316032"/>
                </a:lnTo>
                <a:lnTo>
                  <a:pt x="302592" y="322382"/>
                </a:lnTo>
                <a:lnTo>
                  <a:pt x="322243" y="322382"/>
                </a:lnTo>
                <a:lnTo>
                  <a:pt x="315896" y="316032"/>
                </a:lnTo>
                <a:close/>
              </a:path>
              <a:path w="2035175" h="2035809">
                <a:moveTo>
                  <a:pt x="322243" y="322382"/>
                </a:moveTo>
                <a:lnTo>
                  <a:pt x="302592" y="322382"/>
                </a:lnTo>
                <a:lnTo>
                  <a:pt x="308944" y="328732"/>
                </a:lnTo>
                <a:lnTo>
                  <a:pt x="328590" y="328732"/>
                </a:lnTo>
                <a:lnTo>
                  <a:pt x="322243" y="322382"/>
                </a:lnTo>
                <a:close/>
              </a:path>
              <a:path w="2035175" h="2035809">
                <a:moveTo>
                  <a:pt x="328590" y="328732"/>
                </a:moveTo>
                <a:lnTo>
                  <a:pt x="308944" y="328732"/>
                </a:lnTo>
                <a:lnTo>
                  <a:pt x="315297" y="335082"/>
                </a:lnTo>
                <a:lnTo>
                  <a:pt x="334938" y="335082"/>
                </a:lnTo>
                <a:lnTo>
                  <a:pt x="328590" y="328732"/>
                </a:lnTo>
                <a:close/>
              </a:path>
              <a:path w="2035175" h="2035809">
                <a:moveTo>
                  <a:pt x="334938" y="335082"/>
                </a:moveTo>
                <a:lnTo>
                  <a:pt x="315297" y="335082"/>
                </a:lnTo>
                <a:lnTo>
                  <a:pt x="321650" y="341432"/>
                </a:lnTo>
                <a:lnTo>
                  <a:pt x="341285" y="341432"/>
                </a:lnTo>
                <a:lnTo>
                  <a:pt x="334938" y="335082"/>
                </a:lnTo>
                <a:close/>
              </a:path>
              <a:path w="2035175" h="2035809">
                <a:moveTo>
                  <a:pt x="341285" y="341432"/>
                </a:moveTo>
                <a:lnTo>
                  <a:pt x="321650" y="341432"/>
                </a:lnTo>
                <a:lnTo>
                  <a:pt x="328003" y="347782"/>
                </a:lnTo>
                <a:lnTo>
                  <a:pt x="347632" y="347782"/>
                </a:lnTo>
                <a:lnTo>
                  <a:pt x="341285" y="341432"/>
                </a:lnTo>
                <a:close/>
              </a:path>
              <a:path w="2035175" h="2035809">
                <a:moveTo>
                  <a:pt x="347632" y="347782"/>
                </a:moveTo>
                <a:lnTo>
                  <a:pt x="328003" y="347782"/>
                </a:lnTo>
                <a:lnTo>
                  <a:pt x="334355" y="354132"/>
                </a:lnTo>
                <a:lnTo>
                  <a:pt x="353979" y="354132"/>
                </a:lnTo>
                <a:lnTo>
                  <a:pt x="347632" y="347782"/>
                </a:lnTo>
                <a:close/>
              </a:path>
              <a:path w="2035175" h="2035809">
                <a:moveTo>
                  <a:pt x="353979" y="354132"/>
                </a:moveTo>
                <a:lnTo>
                  <a:pt x="334355" y="354132"/>
                </a:lnTo>
                <a:lnTo>
                  <a:pt x="340708" y="360482"/>
                </a:lnTo>
                <a:lnTo>
                  <a:pt x="360327" y="360482"/>
                </a:lnTo>
                <a:lnTo>
                  <a:pt x="353979" y="354132"/>
                </a:lnTo>
                <a:close/>
              </a:path>
              <a:path w="2035175" h="2035809">
                <a:moveTo>
                  <a:pt x="360327" y="360482"/>
                </a:moveTo>
                <a:lnTo>
                  <a:pt x="340708" y="360482"/>
                </a:lnTo>
                <a:lnTo>
                  <a:pt x="347061" y="366832"/>
                </a:lnTo>
                <a:lnTo>
                  <a:pt x="366674" y="366832"/>
                </a:lnTo>
                <a:lnTo>
                  <a:pt x="360327" y="360482"/>
                </a:lnTo>
                <a:close/>
              </a:path>
              <a:path w="2035175" h="2035809">
                <a:moveTo>
                  <a:pt x="366674" y="366832"/>
                </a:moveTo>
                <a:lnTo>
                  <a:pt x="347061" y="366832"/>
                </a:lnTo>
                <a:lnTo>
                  <a:pt x="353414" y="373182"/>
                </a:lnTo>
                <a:lnTo>
                  <a:pt x="373021" y="373182"/>
                </a:lnTo>
                <a:lnTo>
                  <a:pt x="366674" y="366832"/>
                </a:lnTo>
                <a:close/>
              </a:path>
              <a:path w="2035175" h="2035809">
                <a:moveTo>
                  <a:pt x="373021" y="373182"/>
                </a:moveTo>
                <a:lnTo>
                  <a:pt x="353414" y="373182"/>
                </a:lnTo>
                <a:lnTo>
                  <a:pt x="359766" y="379532"/>
                </a:lnTo>
                <a:lnTo>
                  <a:pt x="379369" y="379532"/>
                </a:lnTo>
                <a:lnTo>
                  <a:pt x="373021" y="373182"/>
                </a:lnTo>
                <a:close/>
              </a:path>
              <a:path w="2035175" h="2035809">
                <a:moveTo>
                  <a:pt x="379369" y="379532"/>
                </a:moveTo>
                <a:lnTo>
                  <a:pt x="359766" y="379532"/>
                </a:lnTo>
                <a:lnTo>
                  <a:pt x="366119" y="385882"/>
                </a:lnTo>
                <a:lnTo>
                  <a:pt x="385716" y="385882"/>
                </a:lnTo>
                <a:lnTo>
                  <a:pt x="379369" y="379532"/>
                </a:lnTo>
                <a:close/>
              </a:path>
              <a:path w="2035175" h="2035809">
                <a:moveTo>
                  <a:pt x="385716" y="385882"/>
                </a:moveTo>
                <a:lnTo>
                  <a:pt x="366119" y="385882"/>
                </a:lnTo>
                <a:lnTo>
                  <a:pt x="372472" y="392232"/>
                </a:lnTo>
                <a:lnTo>
                  <a:pt x="392063" y="392232"/>
                </a:lnTo>
                <a:lnTo>
                  <a:pt x="385716" y="385882"/>
                </a:lnTo>
                <a:close/>
              </a:path>
              <a:path w="2035175" h="2035809">
                <a:moveTo>
                  <a:pt x="392063" y="392232"/>
                </a:moveTo>
                <a:lnTo>
                  <a:pt x="372472" y="392232"/>
                </a:lnTo>
                <a:lnTo>
                  <a:pt x="378824" y="398582"/>
                </a:lnTo>
                <a:lnTo>
                  <a:pt x="398410" y="398582"/>
                </a:lnTo>
                <a:lnTo>
                  <a:pt x="392063" y="392232"/>
                </a:lnTo>
                <a:close/>
              </a:path>
              <a:path w="2035175" h="2035809">
                <a:moveTo>
                  <a:pt x="398410" y="398582"/>
                </a:moveTo>
                <a:lnTo>
                  <a:pt x="378824" y="398582"/>
                </a:lnTo>
                <a:lnTo>
                  <a:pt x="385177" y="404932"/>
                </a:lnTo>
                <a:lnTo>
                  <a:pt x="404758" y="404932"/>
                </a:lnTo>
                <a:lnTo>
                  <a:pt x="398410" y="398582"/>
                </a:lnTo>
                <a:close/>
              </a:path>
              <a:path w="2035175" h="2035809">
                <a:moveTo>
                  <a:pt x="404758" y="404932"/>
                </a:moveTo>
                <a:lnTo>
                  <a:pt x="385177" y="404932"/>
                </a:lnTo>
                <a:lnTo>
                  <a:pt x="391530" y="411282"/>
                </a:lnTo>
                <a:lnTo>
                  <a:pt x="411105" y="411282"/>
                </a:lnTo>
                <a:lnTo>
                  <a:pt x="404758" y="404932"/>
                </a:lnTo>
                <a:close/>
              </a:path>
              <a:path w="2035175" h="2035809">
                <a:moveTo>
                  <a:pt x="411105" y="411282"/>
                </a:moveTo>
                <a:lnTo>
                  <a:pt x="391530" y="411282"/>
                </a:lnTo>
                <a:lnTo>
                  <a:pt x="437270" y="457002"/>
                </a:lnTo>
                <a:lnTo>
                  <a:pt x="456805" y="457002"/>
                </a:lnTo>
                <a:lnTo>
                  <a:pt x="411105" y="411282"/>
                </a:lnTo>
                <a:close/>
              </a:path>
              <a:path w="2035175" h="2035809">
                <a:moveTo>
                  <a:pt x="456805" y="457002"/>
                </a:moveTo>
                <a:lnTo>
                  <a:pt x="437270" y="457002"/>
                </a:lnTo>
                <a:lnTo>
                  <a:pt x="469033" y="488752"/>
                </a:lnTo>
                <a:lnTo>
                  <a:pt x="488541" y="488752"/>
                </a:lnTo>
                <a:lnTo>
                  <a:pt x="456805" y="457002"/>
                </a:lnTo>
                <a:close/>
              </a:path>
              <a:path w="2035175" h="2035809">
                <a:moveTo>
                  <a:pt x="488541" y="488752"/>
                </a:moveTo>
                <a:lnTo>
                  <a:pt x="469033" y="488752"/>
                </a:lnTo>
                <a:lnTo>
                  <a:pt x="481739" y="501452"/>
                </a:lnTo>
                <a:lnTo>
                  <a:pt x="501236" y="501452"/>
                </a:lnTo>
                <a:lnTo>
                  <a:pt x="488541" y="488752"/>
                </a:lnTo>
                <a:close/>
              </a:path>
              <a:path w="2035175" h="2035809">
                <a:moveTo>
                  <a:pt x="501236" y="501452"/>
                </a:moveTo>
                <a:lnTo>
                  <a:pt x="481739" y="501452"/>
                </a:lnTo>
                <a:lnTo>
                  <a:pt x="485550" y="505262"/>
                </a:lnTo>
                <a:lnTo>
                  <a:pt x="505044" y="505262"/>
                </a:lnTo>
                <a:lnTo>
                  <a:pt x="501236" y="501452"/>
                </a:lnTo>
                <a:close/>
              </a:path>
              <a:path w="2035175" h="2035809">
                <a:moveTo>
                  <a:pt x="505044" y="505262"/>
                </a:moveTo>
                <a:lnTo>
                  <a:pt x="485550" y="505262"/>
                </a:lnTo>
                <a:lnTo>
                  <a:pt x="517314" y="537012"/>
                </a:lnTo>
                <a:lnTo>
                  <a:pt x="536781" y="537012"/>
                </a:lnTo>
                <a:lnTo>
                  <a:pt x="505044" y="505262"/>
                </a:lnTo>
                <a:close/>
              </a:path>
              <a:path w="2035175" h="2035809">
                <a:moveTo>
                  <a:pt x="536781" y="537012"/>
                </a:moveTo>
                <a:lnTo>
                  <a:pt x="517314" y="537012"/>
                </a:lnTo>
                <a:lnTo>
                  <a:pt x="532561" y="552252"/>
                </a:lnTo>
                <a:lnTo>
                  <a:pt x="552014" y="552252"/>
                </a:lnTo>
                <a:lnTo>
                  <a:pt x="536781" y="537012"/>
                </a:lnTo>
                <a:close/>
              </a:path>
              <a:path w="2035175" h="2035809">
                <a:moveTo>
                  <a:pt x="552014" y="552252"/>
                </a:moveTo>
                <a:lnTo>
                  <a:pt x="532561" y="552252"/>
                </a:lnTo>
                <a:lnTo>
                  <a:pt x="542725" y="562412"/>
                </a:lnTo>
                <a:lnTo>
                  <a:pt x="562170" y="562412"/>
                </a:lnTo>
                <a:lnTo>
                  <a:pt x="552014" y="552252"/>
                </a:lnTo>
                <a:close/>
              </a:path>
              <a:path w="2035175" h="2035809">
                <a:moveTo>
                  <a:pt x="562170" y="562412"/>
                </a:moveTo>
                <a:lnTo>
                  <a:pt x="542725" y="562412"/>
                </a:lnTo>
                <a:lnTo>
                  <a:pt x="545266" y="564952"/>
                </a:lnTo>
                <a:lnTo>
                  <a:pt x="564709" y="564952"/>
                </a:lnTo>
                <a:lnTo>
                  <a:pt x="562170" y="562412"/>
                </a:lnTo>
                <a:close/>
              </a:path>
              <a:path w="2035175" h="2035809">
                <a:moveTo>
                  <a:pt x="564709" y="564952"/>
                </a:moveTo>
                <a:lnTo>
                  <a:pt x="545266" y="564952"/>
                </a:lnTo>
                <a:lnTo>
                  <a:pt x="551619" y="571302"/>
                </a:lnTo>
                <a:lnTo>
                  <a:pt x="571056" y="571302"/>
                </a:lnTo>
                <a:lnTo>
                  <a:pt x="564709" y="564952"/>
                </a:lnTo>
                <a:close/>
              </a:path>
              <a:path w="2035175" h="2035809">
                <a:moveTo>
                  <a:pt x="571056" y="571302"/>
                </a:moveTo>
                <a:lnTo>
                  <a:pt x="551619" y="571302"/>
                </a:lnTo>
                <a:lnTo>
                  <a:pt x="557972" y="577652"/>
                </a:lnTo>
                <a:lnTo>
                  <a:pt x="577403" y="577652"/>
                </a:lnTo>
                <a:lnTo>
                  <a:pt x="571056" y="571302"/>
                </a:lnTo>
                <a:close/>
              </a:path>
              <a:path w="2035175" h="2035809">
                <a:moveTo>
                  <a:pt x="577403" y="577652"/>
                </a:moveTo>
                <a:lnTo>
                  <a:pt x="557972" y="577652"/>
                </a:lnTo>
                <a:lnTo>
                  <a:pt x="564324" y="584002"/>
                </a:lnTo>
                <a:lnTo>
                  <a:pt x="583750" y="584002"/>
                </a:lnTo>
                <a:lnTo>
                  <a:pt x="577403" y="577652"/>
                </a:lnTo>
                <a:close/>
              </a:path>
              <a:path w="2035175" h="2035809">
                <a:moveTo>
                  <a:pt x="583750" y="584002"/>
                </a:moveTo>
                <a:lnTo>
                  <a:pt x="564324" y="584002"/>
                </a:lnTo>
                <a:lnTo>
                  <a:pt x="568136" y="587812"/>
                </a:lnTo>
                <a:lnTo>
                  <a:pt x="587559" y="587812"/>
                </a:lnTo>
                <a:lnTo>
                  <a:pt x="583750" y="584002"/>
                </a:lnTo>
                <a:close/>
              </a:path>
              <a:path w="2035175" h="2035809">
                <a:moveTo>
                  <a:pt x="587559" y="587812"/>
                </a:moveTo>
                <a:lnTo>
                  <a:pt x="568136" y="587812"/>
                </a:lnTo>
                <a:lnTo>
                  <a:pt x="574489" y="594162"/>
                </a:lnTo>
                <a:lnTo>
                  <a:pt x="593906" y="594162"/>
                </a:lnTo>
                <a:lnTo>
                  <a:pt x="587559" y="587812"/>
                </a:lnTo>
                <a:close/>
              </a:path>
              <a:path w="2035175" h="2035809">
                <a:moveTo>
                  <a:pt x="593906" y="594162"/>
                </a:moveTo>
                <a:lnTo>
                  <a:pt x="574489" y="594162"/>
                </a:lnTo>
                <a:lnTo>
                  <a:pt x="577030" y="596702"/>
                </a:lnTo>
                <a:lnTo>
                  <a:pt x="596445" y="596702"/>
                </a:lnTo>
                <a:lnTo>
                  <a:pt x="593906" y="594162"/>
                </a:lnTo>
                <a:close/>
              </a:path>
              <a:path w="2035175" h="2035809">
                <a:moveTo>
                  <a:pt x="596445" y="596702"/>
                </a:moveTo>
                <a:lnTo>
                  <a:pt x="577030" y="596702"/>
                </a:lnTo>
                <a:lnTo>
                  <a:pt x="583383" y="603052"/>
                </a:lnTo>
                <a:lnTo>
                  <a:pt x="602792" y="603052"/>
                </a:lnTo>
                <a:lnTo>
                  <a:pt x="596445" y="596702"/>
                </a:lnTo>
                <a:close/>
              </a:path>
              <a:path w="2035175" h="2035809">
                <a:moveTo>
                  <a:pt x="602792" y="603052"/>
                </a:moveTo>
                <a:lnTo>
                  <a:pt x="583383" y="603052"/>
                </a:lnTo>
                <a:lnTo>
                  <a:pt x="589735" y="609402"/>
                </a:lnTo>
                <a:lnTo>
                  <a:pt x="609140" y="609402"/>
                </a:lnTo>
                <a:lnTo>
                  <a:pt x="602792" y="603052"/>
                </a:lnTo>
                <a:close/>
              </a:path>
              <a:path w="2035175" h="2035809">
                <a:moveTo>
                  <a:pt x="609140" y="609402"/>
                </a:moveTo>
                <a:lnTo>
                  <a:pt x="589735" y="609402"/>
                </a:lnTo>
                <a:lnTo>
                  <a:pt x="596088" y="615752"/>
                </a:lnTo>
                <a:lnTo>
                  <a:pt x="615487" y="615752"/>
                </a:lnTo>
                <a:lnTo>
                  <a:pt x="609140" y="609402"/>
                </a:lnTo>
                <a:close/>
              </a:path>
              <a:path w="2035175" h="2035809">
                <a:moveTo>
                  <a:pt x="615487" y="615752"/>
                </a:moveTo>
                <a:lnTo>
                  <a:pt x="596088" y="615752"/>
                </a:lnTo>
                <a:lnTo>
                  <a:pt x="599900" y="619562"/>
                </a:lnTo>
                <a:lnTo>
                  <a:pt x="619295" y="619562"/>
                </a:lnTo>
                <a:lnTo>
                  <a:pt x="615487" y="615752"/>
                </a:lnTo>
                <a:close/>
              </a:path>
              <a:path w="2035175" h="2035809">
                <a:moveTo>
                  <a:pt x="619295" y="619562"/>
                </a:moveTo>
                <a:lnTo>
                  <a:pt x="599900" y="619562"/>
                </a:lnTo>
                <a:lnTo>
                  <a:pt x="606252" y="625912"/>
                </a:lnTo>
                <a:lnTo>
                  <a:pt x="625642" y="625912"/>
                </a:lnTo>
                <a:lnTo>
                  <a:pt x="619295" y="619562"/>
                </a:lnTo>
                <a:close/>
              </a:path>
              <a:path w="2035175" h="2035809">
                <a:moveTo>
                  <a:pt x="625642" y="625912"/>
                </a:moveTo>
                <a:lnTo>
                  <a:pt x="606252" y="625912"/>
                </a:lnTo>
                <a:lnTo>
                  <a:pt x="608794" y="628452"/>
                </a:lnTo>
                <a:lnTo>
                  <a:pt x="628181" y="628452"/>
                </a:lnTo>
                <a:lnTo>
                  <a:pt x="625642" y="625912"/>
                </a:lnTo>
                <a:close/>
              </a:path>
              <a:path w="2035175" h="2035809">
                <a:moveTo>
                  <a:pt x="628181" y="628452"/>
                </a:moveTo>
                <a:lnTo>
                  <a:pt x="608794" y="628452"/>
                </a:lnTo>
                <a:lnTo>
                  <a:pt x="612605" y="632262"/>
                </a:lnTo>
                <a:lnTo>
                  <a:pt x="631990" y="632262"/>
                </a:lnTo>
                <a:lnTo>
                  <a:pt x="628181" y="628452"/>
                </a:lnTo>
                <a:close/>
              </a:path>
              <a:path w="2035175" h="2035809">
                <a:moveTo>
                  <a:pt x="631990" y="632262"/>
                </a:moveTo>
                <a:lnTo>
                  <a:pt x="612605" y="632262"/>
                </a:lnTo>
                <a:lnTo>
                  <a:pt x="615146" y="634802"/>
                </a:lnTo>
                <a:lnTo>
                  <a:pt x="634529" y="634802"/>
                </a:lnTo>
                <a:lnTo>
                  <a:pt x="631990" y="632262"/>
                </a:lnTo>
                <a:close/>
              </a:path>
              <a:path w="2035175" h="2035809">
                <a:moveTo>
                  <a:pt x="634529" y="634802"/>
                </a:moveTo>
                <a:lnTo>
                  <a:pt x="615146" y="634802"/>
                </a:lnTo>
                <a:lnTo>
                  <a:pt x="621499" y="641152"/>
                </a:lnTo>
                <a:lnTo>
                  <a:pt x="640876" y="641152"/>
                </a:lnTo>
                <a:lnTo>
                  <a:pt x="634529" y="634802"/>
                </a:lnTo>
                <a:close/>
              </a:path>
              <a:path w="2035175" h="2035809">
                <a:moveTo>
                  <a:pt x="640876" y="641152"/>
                </a:moveTo>
                <a:lnTo>
                  <a:pt x="621499" y="641152"/>
                </a:lnTo>
                <a:lnTo>
                  <a:pt x="638016" y="657662"/>
                </a:lnTo>
                <a:lnTo>
                  <a:pt x="657379" y="657662"/>
                </a:lnTo>
                <a:lnTo>
                  <a:pt x="640876" y="641152"/>
                </a:lnTo>
                <a:close/>
              </a:path>
              <a:path w="2035175" h="2035809">
                <a:moveTo>
                  <a:pt x="657379" y="657662"/>
                </a:moveTo>
                <a:lnTo>
                  <a:pt x="638016" y="657662"/>
                </a:lnTo>
                <a:lnTo>
                  <a:pt x="640557" y="660202"/>
                </a:lnTo>
                <a:lnTo>
                  <a:pt x="659918" y="660202"/>
                </a:lnTo>
                <a:lnTo>
                  <a:pt x="657379" y="657662"/>
                </a:lnTo>
                <a:close/>
              </a:path>
              <a:path w="2035175" h="2035809">
                <a:moveTo>
                  <a:pt x="659918" y="660202"/>
                </a:moveTo>
                <a:lnTo>
                  <a:pt x="640557" y="660202"/>
                </a:lnTo>
                <a:lnTo>
                  <a:pt x="646910" y="666552"/>
                </a:lnTo>
                <a:lnTo>
                  <a:pt x="666265" y="666552"/>
                </a:lnTo>
                <a:lnTo>
                  <a:pt x="659918" y="660202"/>
                </a:lnTo>
                <a:close/>
              </a:path>
              <a:path w="2035175" h="2035809">
                <a:moveTo>
                  <a:pt x="666265" y="666552"/>
                </a:moveTo>
                <a:lnTo>
                  <a:pt x="646910" y="666552"/>
                </a:lnTo>
                <a:lnTo>
                  <a:pt x="657074" y="676712"/>
                </a:lnTo>
                <a:lnTo>
                  <a:pt x="676421" y="676712"/>
                </a:lnTo>
                <a:lnTo>
                  <a:pt x="666265" y="666552"/>
                </a:lnTo>
                <a:close/>
              </a:path>
              <a:path w="2035175" h="2035809">
                <a:moveTo>
                  <a:pt x="676421" y="676712"/>
                </a:moveTo>
                <a:lnTo>
                  <a:pt x="657074" y="676712"/>
                </a:lnTo>
                <a:lnTo>
                  <a:pt x="663427" y="683062"/>
                </a:lnTo>
                <a:lnTo>
                  <a:pt x="682768" y="683062"/>
                </a:lnTo>
                <a:lnTo>
                  <a:pt x="676421" y="676712"/>
                </a:lnTo>
                <a:close/>
              </a:path>
              <a:path w="2035175" h="2035809">
                <a:moveTo>
                  <a:pt x="682768" y="683062"/>
                </a:moveTo>
                <a:lnTo>
                  <a:pt x="663427" y="683062"/>
                </a:lnTo>
                <a:lnTo>
                  <a:pt x="669780" y="689412"/>
                </a:lnTo>
                <a:lnTo>
                  <a:pt x="689115" y="689412"/>
                </a:lnTo>
                <a:lnTo>
                  <a:pt x="682768" y="683062"/>
                </a:lnTo>
                <a:close/>
              </a:path>
              <a:path w="2035175" h="2035809">
                <a:moveTo>
                  <a:pt x="689115" y="689412"/>
                </a:moveTo>
                <a:lnTo>
                  <a:pt x="669780" y="689412"/>
                </a:lnTo>
                <a:lnTo>
                  <a:pt x="672321" y="691952"/>
                </a:lnTo>
                <a:lnTo>
                  <a:pt x="691654" y="691952"/>
                </a:lnTo>
                <a:lnTo>
                  <a:pt x="689115" y="689412"/>
                </a:lnTo>
                <a:close/>
              </a:path>
              <a:path w="2035175" h="2035809">
                <a:moveTo>
                  <a:pt x="691654" y="691952"/>
                </a:moveTo>
                <a:lnTo>
                  <a:pt x="672321" y="691952"/>
                </a:lnTo>
                <a:lnTo>
                  <a:pt x="678674" y="698302"/>
                </a:lnTo>
                <a:lnTo>
                  <a:pt x="698001" y="698302"/>
                </a:lnTo>
                <a:lnTo>
                  <a:pt x="691654" y="691952"/>
                </a:lnTo>
                <a:close/>
              </a:path>
              <a:path w="2035175" h="2035809">
                <a:moveTo>
                  <a:pt x="698001" y="698302"/>
                </a:moveTo>
                <a:lnTo>
                  <a:pt x="678674" y="698302"/>
                </a:lnTo>
                <a:lnTo>
                  <a:pt x="685026" y="704652"/>
                </a:lnTo>
                <a:lnTo>
                  <a:pt x="704349" y="704652"/>
                </a:lnTo>
                <a:lnTo>
                  <a:pt x="698001" y="698302"/>
                </a:lnTo>
                <a:close/>
              </a:path>
              <a:path w="2035175" h="2035809">
                <a:moveTo>
                  <a:pt x="704349" y="704652"/>
                </a:moveTo>
                <a:lnTo>
                  <a:pt x="685026" y="704652"/>
                </a:lnTo>
                <a:lnTo>
                  <a:pt x="701543" y="721162"/>
                </a:lnTo>
                <a:lnTo>
                  <a:pt x="720851" y="721162"/>
                </a:lnTo>
                <a:lnTo>
                  <a:pt x="704349" y="704652"/>
                </a:lnTo>
                <a:close/>
              </a:path>
              <a:path w="2035175" h="2035809">
                <a:moveTo>
                  <a:pt x="720851" y="721162"/>
                </a:moveTo>
                <a:lnTo>
                  <a:pt x="701543" y="721162"/>
                </a:lnTo>
                <a:lnTo>
                  <a:pt x="704085" y="723702"/>
                </a:lnTo>
                <a:lnTo>
                  <a:pt x="723390" y="723702"/>
                </a:lnTo>
                <a:lnTo>
                  <a:pt x="720851" y="721162"/>
                </a:lnTo>
                <a:close/>
              </a:path>
              <a:path w="2035175" h="2035809">
                <a:moveTo>
                  <a:pt x="723390" y="723702"/>
                </a:moveTo>
                <a:lnTo>
                  <a:pt x="704085" y="723702"/>
                </a:lnTo>
                <a:lnTo>
                  <a:pt x="739660" y="759262"/>
                </a:lnTo>
                <a:lnTo>
                  <a:pt x="758935" y="759262"/>
                </a:lnTo>
                <a:lnTo>
                  <a:pt x="723390" y="723702"/>
                </a:lnTo>
                <a:close/>
              </a:path>
              <a:path w="2035175" h="2035809">
                <a:moveTo>
                  <a:pt x="758935" y="759262"/>
                </a:moveTo>
                <a:lnTo>
                  <a:pt x="739660" y="759262"/>
                </a:lnTo>
                <a:lnTo>
                  <a:pt x="803187" y="822762"/>
                </a:lnTo>
                <a:lnTo>
                  <a:pt x="822408" y="822762"/>
                </a:lnTo>
                <a:lnTo>
                  <a:pt x="758935" y="759262"/>
                </a:lnTo>
                <a:close/>
              </a:path>
              <a:path w="2035175" h="2035809">
                <a:moveTo>
                  <a:pt x="822408" y="822762"/>
                </a:moveTo>
                <a:lnTo>
                  <a:pt x="803187" y="822762"/>
                </a:lnTo>
                <a:lnTo>
                  <a:pt x="862903" y="882452"/>
                </a:lnTo>
                <a:lnTo>
                  <a:pt x="882072" y="882452"/>
                </a:lnTo>
                <a:lnTo>
                  <a:pt x="822408" y="822762"/>
                </a:lnTo>
                <a:close/>
              </a:path>
              <a:path w="2035175" h="2035809">
                <a:moveTo>
                  <a:pt x="882072" y="882452"/>
                </a:moveTo>
                <a:lnTo>
                  <a:pt x="862903" y="882452"/>
                </a:lnTo>
                <a:lnTo>
                  <a:pt x="869256" y="888802"/>
                </a:lnTo>
                <a:lnTo>
                  <a:pt x="888419" y="888802"/>
                </a:lnTo>
                <a:lnTo>
                  <a:pt x="882072" y="882452"/>
                </a:lnTo>
                <a:close/>
              </a:path>
              <a:path w="2035175" h="2035809">
                <a:moveTo>
                  <a:pt x="888419" y="888802"/>
                </a:moveTo>
                <a:lnTo>
                  <a:pt x="869256" y="888802"/>
                </a:lnTo>
                <a:lnTo>
                  <a:pt x="901019" y="920552"/>
                </a:lnTo>
                <a:lnTo>
                  <a:pt x="920156" y="920552"/>
                </a:lnTo>
                <a:lnTo>
                  <a:pt x="888419" y="888802"/>
                </a:lnTo>
                <a:close/>
              </a:path>
              <a:path w="2035175" h="2035809">
                <a:moveTo>
                  <a:pt x="920156" y="920552"/>
                </a:moveTo>
                <a:lnTo>
                  <a:pt x="901019" y="920552"/>
                </a:lnTo>
                <a:lnTo>
                  <a:pt x="911184" y="930712"/>
                </a:lnTo>
                <a:lnTo>
                  <a:pt x="930311" y="930712"/>
                </a:lnTo>
                <a:lnTo>
                  <a:pt x="920156" y="920552"/>
                </a:lnTo>
                <a:close/>
              </a:path>
              <a:path w="2035175" h="2035809">
                <a:moveTo>
                  <a:pt x="930311" y="930712"/>
                </a:moveTo>
                <a:lnTo>
                  <a:pt x="911184" y="930712"/>
                </a:lnTo>
                <a:lnTo>
                  <a:pt x="926430" y="945952"/>
                </a:lnTo>
                <a:lnTo>
                  <a:pt x="945545" y="945952"/>
                </a:lnTo>
                <a:lnTo>
                  <a:pt x="930311" y="930712"/>
                </a:lnTo>
                <a:close/>
              </a:path>
              <a:path w="2035175" h="2035809">
                <a:moveTo>
                  <a:pt x="945545" y="945952"/>
                </a:moveTo>
                <a:lnTo>
                  <a:pt x="926430" y="945952"/>
                </a:lnTo>
                <a:lnTo>
                  <a:pt x="930242" y="949762"/>
                </a:lnTo>
                <a:lnTo>
                  <a:pt x="949353" y="949762"/>
                </a:lnTo>
                <a:lnTo>
                  <a:pt x="945545" y="945952"/>
                </a:lnTo>
                <a:close/>
              </a:path>
              <a:path w="2035175" h="2035809">
                <a:moveTo>
                  <a:pt x="949353" y="949762"/>
                </a:moveTo>
                <a:lnTo>
                  <a:pt x="930242" y="949762"/>
                </a:lnTo>
                <a:lnTo>
                  <a:pt x="962006" y="981512"/>
                </a:lnTo>
                <a:lnTo>
                  <a:pt x="981089" y="981512"/>
                </a:lnTo>
                <a:lnTo>
                  <a:pt x="949353" y="949762"/>
                </a:lnTo>
                <a:close/>
              </a:path>
              <a:path w="2035175" h="2035809">
                <a:moveTo>
                  <a:pt x="981089" y="981512"/>
                </a:moveTo>
                <a:lnTo>
                  <a:pt x="962006" y="981512"/>
                </a:lnTo>
                <a:lnTo>
                  <a:pt x="989958" y="1009452"/>
                </a:lnTo>
                <a:lnTo>
                  <a:pt x="1009017" y="1009452"/>
                </a:lnTo>
                <a:lnTo>
                  <a:pt x="981089" y="981512"/>
                </a:lnTo>
                <a:close/>
              </a:path>
              <a:path w="2035175" h="2035809">
                <a:moveTo>
                  <a:pt x="1009017" y="1009452"/>
                </a:moveTo>
                <a:lnTo>
                  <a:pt x="989958" y="1009452"/>
                </a:lnTo>
                <a:lnTo>
                  <a:pt x="1021721" y="1041202"/>
                </a:lnTo>
                <a:lnTo>
                  <a:pt x="1040754" y="1041202"/>
                </a:lnTo>
                <a:lnTo>
                  <a:pt x="1009017" y="1009452"/>
                </a:lnTo>
                <a:close/>
              </a:path>
              <a:path w="2035175" h="2035809">
                <a:moveTo>
                  <a:pt x="1040754" y="1041202"/>
                </a:moveTo>
                <a:lnTo>
                  <a:pt x="1021721" y="1041202"/>
                </a:lnTo>
                <a:lnTo>
                  <a:pt x="1089060" y="1108512"/>
                </a:lnTo>
                <a:lnTo>
                  <a:pt x="1108035" y="1108512"/>
                </a:lnTo>
                <a:lnTo>
                  <a:pt x="1040754" y="1041202"/>
                </a:lnTo>
                <a:close/>
              </a:path>
              <a:path w="2035175" h="2035809">
                <a:moveTo>
                  <a:pt x="1108035" y="1108512"/>
                </a:moveTo>
                <a:lnTo>
                  <a:pt x="1089060" y="1108512"/>
                </a:lnTo>
                <a:lnTo>
                  <a:pt x="1101766" y="1121212"/>
                </a:lnTo>
                <a:lnTo>
                  <a:pt x="1120729" y="1121212"/>
                </a:lnTo>
                <a:lnTo>
                  <a:pt x="1108035" y="1108512"/>
                </a:lnTo>
                <a:close/>
              </a:path>
              <a:path w="2035175" h="2035809">
                <a:moveTo>
                  <a:pt x="1120729" y="1121212"/>
                </a:moveTo>
                <a:lnTo>
                  <a:pt x="1101766" y="1121212"/>
                </a:lnTo>
                <a:lnTo>
                  <a:pt x="1120824" y="1140262"/>
                </a:lnTo>
                <a:lnTo>
                  <a:pt x="1139771" y="1140262"/>
                </a:lnTo>
                <a:lnTo>
                  <a:pt x="1120729" y="1121212"/>
                </a:lnTo>
                <a:close/>
              </a:path>
              <a:path w="2035175" h="2035809">
                <a:moveTo>
                  <a:pt x="1139771" y="1140262"/>
                </a:moveTo>
                <a:lnTo>
                  <a:pt x="1120824" y="1140262"/>
                </a:lnTo>
                <a:lnTo>
                  <a:pt x="1136071" y="1155502"/>
                </a:lnTo>
                <a:lnTo>
                  <a:pt x="1155004" y="1155502"/>
                </a:lnTo>
                <a:lnTo>
                  <a:pt x="1139771" y="1140262"/>
                </a:lnTo>
                <a:close/>
              </a:path>
              <a:path w="2035175" h="2035809">
                <a:moveTo>
                  <a:pt x="1155004" y="1155502"/>
                </a:moveTo>
                <a:lnTo>
                  <a:pt x="1136071" y="1155502"/>
                </a:lnTo>
                <a:lnTo>
                  <a:pt x="1142423" y="1161852"/>
                </a:lnTo>
                <a:lnTo>
                  <a:pt x="1161352" y="1161852"/>
                </a:lnTo>
                <a:lnTo>
                  <a:pt x="1155004" y="1155502"/>
                </a:lnTo>
                <a:close/>
              </a:path>
              <a:path w="2035175" h="2035809">
                <a:moveTo>
                  <a:pt x="1161352" y="1161852"/>
                </a:moveTo>
                <a:lnTo>
                  <a:pt x="1142423" y="1161852"/>
                </a:lnTo>
                <a:lnTo>
                  <a:pt x="1155129" y="1174552"/>
                </a:lnTo>
                <a:lnTo>
                  <a:pt x="1174046" y="1174552"/>
                </a:lnTo>
                <a:lnTo>
                  <a:pt x="1161352" y="1161852"/>
                </a:lnTo>
                <a:close/>
              </a:path>
              <a:path w="2035175" h="2035809">
                <a:moveTo>
                  <a:pt x="1174046" y="1174552"/>
                </a:moveTo>
                <a:lnTo>
                  <a:pt x="1155129" y="1174552"/>
                </a:lnTo>
                <a:lnTo>
                  <a:pt x="1174187" y="1193602"/>
                </a:lnTo>
                <a:lnTo>
                  <a:pt x="1193088" y="1193602"/>
                </a:lnTo>
                <a:lnTo>
                  <a:pt x="1174046" y="1174552"/>
                </a:lnTo>
                <a:close/>
              </a:path>
              <a:path w="2035175" h="2035809">
                <a:moveTo>
                  <a:pt x="1193088" y="1193602"/>
                </a:moveTo>
                <a:lnTo>
                  <a:pt x="1174187" y="1193602"/>
                </a:lnTo>
                <a:lnTo>
                  <a:pt x="1186892" y="1206302"/>
                </a:lnTo>
                <a:lnTo>
                  <a:pt x="1205782" y="1206302"/>
                </a:lnTo>
                <a:lnTo>
                  <a:pt x="1193088" y="1193602"/>
                </a:lnTo>
                <a:close/>
              </a:path>
              <a:path w="2035175" h="2035809">
                <a:moveTo>
                  <a:pt x="1205782" y="1206302"/>
                </a:moveTo>
                <a:lnTo>
                  <a:pt x="1186892" y="1206302"/>
                </a:lnTo>
                <a:lnTo>
                  <a:pt x="1193245" y="1212652"/>
                </a:lnTo>
                <a:lnTo>
                  <a:pt x="1212130" y="1212652"/>
                </a:lnTo>
                <a:lnTo>
                  <a:pt x="1205782" y="1206302"/>
                </a:lnTo>
                <a:close/>
              </a:path>
              <a:path w="2035175" h="2035809">
                <a:moveTo>
                  <a:pt x="1212130" y="1212652"/>
                </a:moveTo>
                <a:lnTo>
                  <a:pt x="1193245" y="1212652"/>
                </a:lnTo>
                <a:lnTo>
                  <a:pt x="1199598" y="1219002"/>
                </a:lnTo>
                <a:lnTo>
                  <a:pt x="1218477" y="1219002"/>
                </a:lnTo>
                <a:lnTo>
                  <a:pt x="1212130" y="1212652"/>
                </a:lnTo>
                <a:close/>
              </a:path>
              <a:path w="2035175" h="2035809">
                <a:moveTo>
                  <a:pt x="1218477" y="1219002"/>
                </a:moveTo>
                <a:lnTo>
                  <a:pt x="1199598" y="1219002"/>
                </a:lnTo>
                <a:lnTo>
                  <a:pt x="1205951" y="1225352"/>
                </a:lnTo>
                <a:lnTo>
                  <a:pt x="1224824" y="1225352"/>
                </a:lnTo>
                <a:lnTo>
                  <a:pt x="1218477" y="1219002"/>
                </a:lnTo>
                <a:close/>
              </a:path>
              <a:path w="2035175" h="2035809">
                <a:moveTo>
                  <a:pt x="1835431" y="1836222"/>
                </a:moveTo>
                <a:lnTo>
                  <a:pt x="1817084" y="1836222"/>
                </a:lnTo>
                <a:lnTo>
                  <a:pt x="2016560" y="2035612"/>
                </a:lnTo>
                <a:lnTo>
                  <a:pt x="2034735" y="2035612"/>
                </a:lnTo>
                <a:lnTo>
                  <a:pt x="1835431" y="1836222"/>
                </a:lnTo>
                <a:close/>
              </a:path>
              <a:path w="2035175" h="2035809">
                <a:moveTo>
                  <a:pt x="1832892" y="1833682"/>
                </a:moveTo>
                <a:lnTo>
                  <a:pt x="1814543" y="1833682"/>
                </a:lnTo>
                <a:lnTo>
                  <a:pt x="1815813" y="1834952"/>
                </a:lnTo>
                <a:lnTo>
                  <a:pt x="1834162" y="1834952"/>
                </a:lnTo>
                <a:lnTo>
                  <a:pt x="1832892" y="1833682"/>
                </a:lnTo>
                <a:close/>
              </a:path>
              <a:path w="2035175" h="2035809">
                <a:moveTo>
                  <a:pt x="1829084" y="1829872"/>
                </a:moveTo>
                <a:lnTo>
                  <a:pt x="1810731" y="1829872"/>
                </a:lnTo>
                <a:lnTo>
                  <a:pt x="1813272" y="1832412"/>
                </a:lnTo>
                <a:lnTo>
                  <a:pt x="1831623" y="1832412"/>
                </a:lnTo>
                <a:lnTo>
                  <a:pt x="1829084" y="1829872"/>
                </a:lnTo>
                <a:close/>
              </a:path>
              <a:path w="2035175" h="2035809">
                <a:moveTo>
                  <a:pt x="1826545" y="1827332"/>
                </a:moveTo>
                <a:lnTo>
                  <a:pt x="1808190" y="1827332"/>
                </a:lnTo>
                <a:lnTo>
                  <a:pt x="1809461" y="1828602"/>
                </a:lnTo>
                <a:lnTo>
                  <a:pt x="1827814" y="1828602"/>
                </a:lnTo>
                <a:lnTo>
                  <a:pt x="1826545" y="1827332"/>
                </a:lnTo>
                <a:close/>
              </a:path>
              <a:path w="2035175" h="2035809">
                <a:moveTo>
                  <a:pt x="1822737" y="1823522"/>
                </a:moveTo>
                <a:lnTo>
                  <a:pt x="1804378" y="1823522"/>
                </a:lnTo>
                <a:lnTo>
                  <a:pt x="1806919" y="1826062"/>
                </a:lnTo>
                <a:lnTo>
                  <a:pt x="1825276" y="1826062"/>
                </a:lnTo>
                <a:lnTo>
                  <a:pt x="1822737" y="1823522"/>
                </a:lnTo>
                <a:close/>
              </a:path>
              <a:path w="2035175" h="2035809">
                <a:moveTo>
                  <a:pt x="1820198" y="1820982"/>
                </a:moveTo>
                <a:lnTo>
                  <a:pt x="1801837" y="1820982"/>
                </a:lnTo>
                <a:lnTo>
                  <a:pt x="1803108" y="1822252"/>
                </a:lnTo>
                <a:lnTo>
                  <a:pt x="1821467" y="1822252"/>
                </a:lnTo>
                <a:lnTo>
                  <a:pt x="1820198" y="1820982"/>
                </a:lnTo>
                <a:close/>
              </a:path>
              <a:path w="2035175" h="2035809">
                <a:moveTo>
                  <a:pt x="1816389" y="1817172"/>
                </a:moveTo>
                <a:lnTo>
                  <a:pt x="1798026" y="1817172"/>
                </a:lnTo>
                <a:lnTo>
                  <a:pt x="1800567" y="1819712"/>
                </a:lnTo>
                <a:lnTo>
                  <a:pt x="1818928" y="1819712"/>
                </a:lnTo>
                <a:lnTo>
                  <a:pt x="1816389" y="1817172"/>
                </a:lnTo>
                <a:close/>
              </a:path>
              <a:path w="2035175" h="2035809">
                <a:moveTo>
                  <a:pt x="1813850" y="1814632"/>
                </a:moveTo>
                <a:lnTo>
                  <a:pt x="1795485" y="1814632"/>
                </a:lnTo>
                <a:lnTo>
                  <a:pt x="1796755" y="1815902"/>
                </a:lnTo>
                <a:lnTo>
                  <a:pt x="1815120" y="1815902"/>
                </a:lnTo>
                <a:lnTo>
                  <a:pt x="1813850" y="1814632"/>
                </a:lnTo>
                <a:close/>
              </a:path>
              <a:path w="2035175" h="2035809">
                <a:moveTo>
                  <a:pt x="1810042" y="1810822"/>
                </a:moveTo>
                <a:lnTo>
                  <a:pt x="1791673" y="1810822"/>
                </a:lnTo>
                <a:lnTo>
                  <a:pt x="1794214" y="1813362"/>
                </a:lnTo>
                <a:lnTo>
                  <a:pt x="1812581" y="1813362"/>
                </a:lnTo>
                <a:lnTo>
                  <a:pt x="1810042" y="1810822"/>
                </a:lnTo>
                <a:close/>
              </a:path>
              <a:path w="2035175" h="2035809">
                <a:moveTo>
                  <a:pt x="1807503" y="1808282"/>
                </a:moveTo>
                <a:lnTo>
                  <a:pt x="1789132" y="1808282"/>
                </a:lnTo>
                <a:lnTo>
                  <a:pt x="1790402" y="1809552"/>
                </a:lnTo>
                <a:lnTo>
                  <a:pt x="1808773" y="1809552"/>
                </a:lnTo>
                <a:lnTo>
                  <a:pt x="1807503" y="1808282"/>
                </a:lnTo>
                <a:close/>
              </a:path>
              <a:path w="2035175" h="2035809">
                <a:moveTo>
                  <a:pt x="1803695" y="1804472"/>
                </a:moveTo>
                <a:lnTo>
                  <a:pt x="1785320" y="1804472"/>
                </a:lnTo>
                <a:lnTo>
                  <a:pt x="1787861" y="1807012"/>
                </a:lnTo>
                <a:lnTo>
                  <a:pt x="1806234" y="1807012"/>
                </a:lnTo>
                <a:lnTo>
                  <a:pt x="1803695" y="1804472"/>
                </a:lnTo>
                <a:close/>
              </a:path>
              <a:path w="2035175" h="2035809">
                <a:moveTo>
                  <a:pt x="1801156" y="1801932"/>
                </a:moveTo>
                <a:lnTo>
                  <a:pt x="1782779" y="1801932"/>
                </a:lnTo>
                <a:lnTo>
                  <a:pt x="1784050" y="1803202"/>
                </a:lnTo>
                <a:lnTo>
                  <a:pt x="1802425" y="1803202"/>
                </a:lnTo>
                <a:lnTo>
                  <a:pt x="1801156" y="1801932"/>
                </a:lnTo>
                <a:close/>
              </a:path>
              <a:path w="2035175" h="2035809">
                <a:moveTo>
                  <a:pt x="1797348" y="1798122"/>
                </a:moveTo>
                <a:lnTo>
                  <a:pt x="1778967" y="1798122"/>
                </a:lnTo>
                <a:lnTo>
                  <a:pt x="1781509" y="1800662"/>
                </a:lnTo>
                <a:lnTo>
                  <a:pt x="1799886" y="1800662"/>
                </a:lnTo>
                <a:lnTo>
                  <a:pt x="1797348" y="1798122"/>
                </a:lnTo>
                <a:close/>
              </a:path>
              <a:path w="2035175" h="2035809">
                <a:moveTo>
                  <a:pt x="1794809" y="1795582"/>
                </a:moveTo>
                <a:lnTo>
                  <a:pt x="1776426" y="1795582"/>
                </a:lnTo>
                <a:lnTo>
                  <a:pt x="1777697" y="1796852"/>
                </a:lnTo>
                <a:lnTo>
                  <a:pt x="1796078" y="1796852"/>
                </a:lnTo>
                <a:lnTo>
                  <a:pt x="1794809" y="1795582"/>
                </a:lnTo>
                <a:close/>
              </a:path>
              <a:path w="2035175" h="2035809">
                <a:moveTo>
                  <a:pt x="1791000" y="1791772"/>
                </a:moveTo>
                <a:lnTo>
                  <a:pt x="1772615" y="1791772"/>
                </a:lnTo>
                <a:lnTo>
                  <a:pt x="1775156" y="1794312"/>
                </a:lnTo>
                <a:lnTo>
                  <a:pt x="1793539" y="1794312"/>
                </a:lnTo>
                <a:lnTo>
                  <a:pt x="1791000" y="1791772"/>
                </a:lnTo>
                <a:close/>
              </a:path>
              <a:path w="2035175" h="2035809">
                <a:moveTo>
                  <a:pt x="1788461" y="1789232"/>
                </a:moveTo>
                <a:lnTo>
                  <a:pt x="1770074" y="1789232"/>
                </a:lnTo>
                <a:lnTo>
                  <a:pt x="1771344" y="1790502"/>
                </a:lnTo>
                <a:lnTo>
                  <a:pt x="1789731" y="1790502"/>
                </a:lnTo>
                <a:lnTo>
                  <a:pt x="1788461" y="1789232"/>
                </a:lnTo>
                <a:close/>
              </a:path>
              <a:path w="2035175" h="2035809">
                <a:moveTo>
                  <a:pt x="1784653" y="1785422"/>
                </a:moveTo>
                <a:lnTo>
                  <a:pt x="1766262" y="1785422"/>
                </a:lnTo>
                <a:lnTo>
                  <a:pt x="1768803" y="1787962"/>
                </a:lnTo>
                <a:lnTo>
                  <a:pt x="1787192" y="1787962"/>
                </a:lnTo>
                <a:lnTo>
                  <a:pt x="1784653" y="1785422"/>
                </a:lnTo>
                <a:close/>
              </a:path>
              <a:path w="2035175" h="2035809">
                <a:moveTo>
                  <a:pt x="1782114" y="1782882"/>
                </a:moveTo>
                <a:lnTo>
                  <a:pt x="1763721" y="1782882"/>
                </a:lnTo>
                <a:lnTo>
                  <a:pt x="1764991" y="1784152"/>
                </a:lnTo>
                <a:lnTo>
                  <a:pt x="1783384" y="1784152"/>
                </a:lnTo>
                <a:lnTo>
                  <a:pt x="1782114" y="1782882"/>
                </a:lnTo>
                <a:close/>
              </a:path>
              <a:path w="2035175" h="2035809">
                <a:moveTo>
                  <a:pt x="1778306" y="1779072"/>
                </a:moveTo>
                <a:lnTo>
                  <a:pt x="1759909" y="1779072"/>
                </a:lnTo>
                <a:lnTo>
                  <a:pt x="1762450" y="1781612"/>
                </a:lnTo>
                <a:lnTo>
                  <a:pt x="1780845" y="1781612"/>
                </a:lnTo>
                <a:lnTo>
                  <a:pt x="1778306" y="1779072"/>
                </a:lnTo>
                <a:close/>
              </a:path>
              <a:path w="2035175" h="2035809">
                <a:moveTo>
                  <a:pt x="1775767" y="1776532"/>
                </a:moveTo>
                <a:lnTo>
                  <a:pt x="1757368" y="1776532"/>
                </a:lnTo>
                <a:lnTo>
                  <a:pt x="1758639" y="1777802"/>
                </a:lnTo>
                <a:lnTo>
                  <a:pt x="1777036" y="1777802"/>
                </a:lnTo>
                <a:lnTo>
                  <a:pt x="1775767" y="1776532"/>
                </a:lnTo>
                <a:close/>
              </a:path>
              <a:path w="2035175" h="2035809">
                <a:moveTo>
                  <a:pt x="1771959" y="1772722"/>
                </a:moveTo>
                <a:lnTo>
                  <a:pt x="1753557" y="1772722"/>
                </a:lnTo>
                <a:lnTo>
                  <a:pt x="1756098" y="1775262"/>
                </a:lnTo>
                <a:lnTo>
                  <a:pt x="1774497" y="1775262"/>
                </a:lnTo>
                <a:lnTo>
                  <a:pt x="1771959" y="1772722"/>
                </a:lnTo>
                <a:close/>
              </a:path>
              <a:path w="2035175" h="2035809">
                <a:moveTo>
                  <a:pt x="1769420" y="1770182"/>
                </a:moveTo>
                <a:lnTo>
                  <a:pt x="1751015" y="1770182"/>
                </a:lnTo>
                <a:lnTo>
                  <a:pt x="1752286" y="1771452"/>
                </a:lnTo>
                <a:lnTo>
                  <a:pt x="1770689" y="1771452"/>
                </a:lnTo>
                <a:lnTo>
                  <a:pt x="1769420" y="1770182"/>
                </a:lnTo>
                <a:close/>
              </a:path>
              <a:path w="2035175" h="2035809">
                <a:moveTo>
                  <a:pt x="1765611" y="1766372"/>
                </a:moveTo>
                <a:lnTo>
                  <a:pt x="1747204" y="1766372"/>
                </a:lnTo>
                <a:lnTo>
                  <a:pt x="1749745" y="1768912"/>
                </a:lnTo>
                <a:lnTo>
                  <a:pt x="1768150" y="1768912"/>
                </a:lnTo>
                <a:lnTo>
                  <a:pt x="1765611" y="1766372"/>
                </a:lnTo>
                <a:close/>
              </a:path>
              <a:path w="2035175" h="2035809">
                <a:moveTo>
                  <a:pt x="1763072" y="1763832"/>
                </a:moveTo>
                <a:lnTo>
                  <a:pt x="1744663" y="1763832"/>
                </a:lnTo>
                <a:lnTo>
                  <a:pt x="1745933" y="1765102"/>
                </a:lnTo>
                <a:lnTo>
                  <a:pt x="1764342" y="1765102"/>
                </a:lnTo>
                <a:lnTo>
                  <a:pt x="1763072" y="1763832"/>
                </a:lnTo>
                <a:close/>
              </a:path>
              <a:path w="2035175" h="2035809">
                <a:moveTo>
                  <a:pt x="1759264" y="1760022"/>
                </a:moveTo>
                <a:lnTo>
                  <a:pt x="1740851" y="1760022"/>
                </a:lnTo>
                <a:lnTo>
                  <a:pt x="1743392" y="1762562"/>
                </a:lnTo>
                <a:lnTo>
                  <a:pt x="1761803" y="1762562"/>
                </a:lnTo>
                <a:lnTo>
                  <a:pt x="1759264" y="1760022"/>
                </a:lnTo>
                <a:close/>
              </a:path>
              <a:path w="2035175" h="2035809">
                <a:moveTo>
                  <a:pt x="1756725" y="1757482"/>
                </a:moveTo>
                <a:lnTo>
                  <a:pt x="1738310" y="1757482"/>
                </a:lnTo>
                <a:lnTo>
                  <a:pt x="1739580" y="1758752"/>
                </a:lnTo>
                <a:lnTo>
                  <a:pt x="1757995" y="1758752"/>
                </a:lnTo>
                <a:lnTo>
                  <a:pt x="1756725" y="1757482"/>
                </a:lnTo>
                <a:close/>
              </a:path>
              <a:path w="2035175" h="2035809">
                <a:moveTo>
                  <a:pt x="1752917" y="1753672"/>
                </a:moveTo>
                <a:lnTo>
                  <a:pt x="1734498" y="1753672"/>
                </a:lnTo>
                <a:lnTo>
                  <a:pt x="1737039" y="1756212"/>
                </a:lnTo>
                <a:lnTo>
                  <a:pt x="1755456" y="1756212"/>
                </a:lnTo>
                <a:lnTo>
                  <a:pt x="1752917" y="1753672"/>
                </a:lnTo>
                <a:close/>
              </a:path>
              <a:path w="2035175" h="2035809">
                <a:moveTo>
                  <a:pt x="1750378" y="1751132"/>
                </a:moveTo>
                <a:lnTo>
                  <a:pt x="1731957" y="1751132"/>
                </a:lnTo>
                <a:lnTo>
                  <a:pt x="1733228" y="1752402"/>
                </a:lnTo>
                <a:lnTo>
                  <a:pt x="1751647" y="1752402"/>
                </a:lnTo>
                <a:lnTo>
                  <a:pt x="1750378" y="1751132"/>
                </a:lnTo>
                <a:close/>
              </a:path>
              <a:path w="2035175" h="2035809">
                <a:moveTo>
                  <a:pt x="1746569" y="1747322"/>
                </a:moveTo>
                <a:lnTo>
                  <a:pt x="1728146" y="1747322"/>
                </a:lnTo>
                <a:lnTo>
                  <a:pt x="1730687" y="1749862"/>
                </a:lnTo>
                <a:lnTo>
                  <a:pt x="1749108" y="1749862"/>
                </a:lnTo>
                <a:lnTo>
                  <a:pt x="1746569" y="1747322"/>
                </a:lnTo>
                <a:close/>
              </a:path>
              <a:path w="2035175" h="2035809">
                <a:moveTo>
                  <a:pt x="1744031" y="1744782"/>
                </a:moveTo>
                <a:lnTo>
                  <a:pt x="1725604" y="1744782"/>
                </a:lnTo>
                <a:lnTo>
                  <a:pt x="1726875" y="1746052"/>
                </a:lnTo>
                <a:lnTo>
                  <a:pt x="1745300" y="1746052"/>
                </a:lnTo>
                <a:lnTo>
                  <a:pt x="1744031" y="1744782"/>
                </a:lnTo>
                <a:close/>
              </a:path>
              <a:path w="2035175" h="2035809">
                <a:moveTo>
                  <a:pt x="1737683" y="1738432"/>
                </a:moveTo>
                <a:lnTo>
                  <a:pt x="1719252" y="1738432"/>
                </a:lnTo>
                <a:lnTo>
                  <a:pt x="1724334" y="1743512"/>
                </a:lnTo>
                <a:lnTo>
                  <a:pt x="1742761" y="1743512"/>
                </a:lnTo>
                <a:lnTo>
                  <a:pt x="1737683" y="1738432"/>
                </a:lnTo>
                <a:close/>
              </a:path>
              <a:path w="2035175" h="2035809">
                <a:moveTo>
                  <a:pt x="1733875" y="1734622"/>
                </a:moveTo>
                <a:lnTo>
                  <a:pt x="1715440" y="1734622"/>
                </a:lnTo>
                <a:lnTo>
                  <a:pt x="1717981" y="1737162"/>
                </a:lnTo>
                <a:lnTo>
                  <a:pt x="1736414" y="1737162"/>
                </a:lnTo>
                <a:lnTo>
                  <a:pt x="1733875" y="1734622"/>
                </a:lnTo>
                <a:close/>
              </a:path>
              <a:path w="2035175" h="2035809">
                <a:moveTo>
                  <a:pt x="1731336" y="1732082"/>
                </a:moveTo>
                <a:lnTo>
                  <a:pt x="1712899" y="1732082"/>
                </a:lnTo>
                <a:lnTo>
                  <a:pt x="1714170" y="1733352"/>
                </a:lnTo>
                <a:lnTo>
                  <a:pt x="1732605" y="1733352"/>
                </a:lnTo>
                <a:lnTo>
                  <a:pt x="1731336" y="1732082"/>
                </a:lnTo>
                <a:close/>
              </a:path>
              <a:path w="2035175" h="2035809">
                <a:moveTo>
                  <a:pt x="1727528" y="1728272"/>
                </a:moveTo>
                <a:lnTo>
                  <a:pt x="1709087" y="1728272"/>
                </a:lnTo>
                <a:lnTo>
                  <a:pt x="1711628" y="1730812"/>
                </a:lnTo>
                <a:lnTo>
                  <a:pt x="1730067" y="1730812"/>
                </a:lnTo>
                <a:lnTo>
                  <a:pt x="1727528" y="1728272"/>
                </a:lnTo>
                <a:close/>
              </a:path>
              <a:path w="2035175" h="2035809">
                <a:moveTo>
                  <a:pt x="1724989" y="1725732"/>
                </a:moveTo>
                <a:lnTo>
                  <a:pt x="1706546" y="1725732"/>
                </a:lnTo>
                <a:lnTo>
                  <a:pt x="1707817" y="1727002"/>
                </a:lnTo>
                <a:lnTo>
                  <a:pt x="1726258" y="1727002"/>
                </a:lnTo>
                <a:lnTo>
                  <a:pt x="1724989" y="1725732"/>
                </a:lnTo>
                <a:close/>
              </a:path>
              <a:path w="2035175" h="2035809">
                <a:moveTo>
                  <a:pt x="1721180" y="1721922"/>
                </a:moveTo>
                <a:lnTo>
                  <a:pt x="1702735" y="1721922"/>
                </a:lnTo>
                <a:lnTo>
                  <a:pt x="1705276" y="1724462"/>
                </a:lnTo>
                <a:lnTo>
                  <a:pt x="1723719" y="1724462"/>
                </a:lnTo>
                <a:lnTo>
                  <a:pt x="1721180" y="1721922"/>
                </a:lnTo>
                <a:close/>
              </a:path>
              <a:path w="2035175" h="2035809">
                <a:moveTo>
                  <a:pt x="1718641" y="1719382"/>
                </a:moveTo>
                <a:lnTo>
                  <a:pt x="1700194" y="1719382"/>
                </a:lnTo>
                <a:lnTo>
                  <a:pt x="1701464" y="1720652"/>
                </a:lnTo>
                <a:lnTo>
                  <a:pt x="1719911" y="1720652"/>
                </a:lnTo>
                <a:lnTo>
                  <a:pt x="1718641" y="1719382"/>
                </a:lnTo>
                <a:close/>
              </a:path>
              <a:path w="2035175" h="2035809">
                <a:moveTo>
                  <a:pt x="1714833" y="1715572"/>
                </a:moveTo>
                <a:lnTo>
                  <a:pt x="1696382" y="1715572"/>
                </a:lnTo>
                <a:lnTo>
                  <a:pt x="1698923" y="1718112"/>
                </a:lnTo>
                <a:lnTo>
                  <a:pt x="1717372" y="1718112"/>
                </a:lnTo>
                <a:lnTo>
                  <a:pt x="1714833" y="1715572"/>
                </a:lnTo>
                <a:close/>
              </a:path>
              <a:path w="2035175" h="2035809">
                <a:moveTo>
                  <a:pt x="1712294" y="1713032"/>
                </a:moveTo>
                <a:lnTo>
                  <a:pt x="1693841" y="1713032"/>
                </a:lnTo>
                <a:lnTo>
                  <a:pt x="1695111" y="1714302"/>
                </a:lnTo>
                <a:lnTo>
                  <a:pt x="1713564" y="1714302"/>
                </a:lnTo>
                <a:lnTo>
                  <a:pt x="1712294" y="1713032"/>
                </a:lnTo>
                <a:close/>
              </a:path>
              <a:path w="2035175" h="2035809">
                <a:moveTo>
                  <a:pt x="1708486" y="1709222"/>
                </a:moveTo>
                <a:lnTo>
                  <a:pt x="1690029" y="1709222"/>
                </a:lnTo>
                <a:lnTo>
                  <a:pt x="1692570" y="1711762"/>
                </a:lnTo>
                <a:lnTo>
                  <a:pt x="1711025" y="1711762"/>
                </a:lnTo>
                <a:lnTo>
                  <a:pt x="1708486" y="1709222"/>
                </a:lnTo>
                <a:close/>
              </a:path>
              <a:path w="2035175" h="2035809">
                <a:moveTo>
                  <a:pt x="1705947" y="1706682"/>
                </a:moveTo>
                <a:lnTo>
                  <a:pt x="1687488" y="1706682"/>
                </a:lnTo>
                <a:lnTo>
                  <a:pt x="1688759" y="1707952"/>
                </a:lnTo>
                <a:lnTo>
                  <a:pt x="1707216" y="1707952"/>
                </a:lnTo>
                <a:lnTo>
                  <a:pt x="1705947" y="1706682"/>
                </a:lnTo>
                <a:close/>
              </a:path>
              <a:path w="2035175" h="2035809">
                <a:moveTo>
                  <a:pt x="1702139" y="1702872"/>
                </a:moveTo>
                <a:lnTo>
                  <a:pt x="1683676" y="1702872"/>
                </a:lnTo>
                <a:lnTo>
                  <a:pt x="1686218" y="1705412"/>
                </a:lnTo>
                <a:lnTo>
                  <a:pt x="1704678" y="1705412"/>
                </a:lnTo>
                <a:lnTo>
                  <a:pt x="1702139" y="1702872"/>
                </a:lnTo>
                <a:close/>
              </a:path>
              <a:path w="2035175" h="2035809">
                <a:moveTo>
                  <a:pt x="1699600" y="1700332"/>
                </a:moveTo>
                <a:lnTo>
                  <a:pt x="1681135" y="1700332"/>
                </a:lnTo>
                <a:lnTo>
                  <a:pt x="1682406" y="1701602"/>
                </a:lnTo>
                <a:lnTo>
                  <a:pt x="1700869" y="1701602"/>
                </a:lnTo>
                <a:lnTo>
                  <a:pt x="1699600" y="1700332"/>
                </a:lnTo>
                <a:close/>
              </a:path>
              <a:path w="2035175" h="2035809">
                <a:moveTo>
                  <a:pt x="1695791" y="1696522"/>
                </a:moveTo>
                <a:lnTo>
                  <a:pt x="1677324" y="1696522"/>
                </a:lnTo>
                <a:lnTo>
                  <a:pt x="1679865" y="1699062"/>
                </a:lnTo>
                <a:lnTo>
                  <a:pt x="1698330" y="1699062"/>
                </a:lnTo>
                <a:lnTo>
                  <a:pt x="1695791" y="1696522"/>
                </a:lnTo>
                <a:close/>
              </a:path>
              <a:path w="2035175" h="2035809">
                <a:moveTo>
                  <a:pt x="1693252" y="1693982"/>
                </a:moveTo>
                <a:lnTo>
                  <a:pt x="1674783" y="1693982"/>
                </a:lnTo>
                <a:lnTo>
                  <a:pt x="1676053" y="1695252"/>
                </a:lnTo>
                <a:lnTo>
                  <a:pt x="1694522" y="1695252"/>
                </a:lnTo>
                <a:lnTo>
                  <a:pt x="1693252" y="1693982"/>
                </a:lnTo>
                <a:close/>
              </a:path>
              <a:path w="2035175" h="2035809">
                <a:moveTo>
                  <a:pt x="1689444" y="1690172"/>
                </a:moveTo>
                <a:lnTo>
                  <a:pt x="1670971" y="1690172"/>
                </a:lnTo>
                <a:lnTo>
                  <a:pt x="1673512" y="1692712"/>
                </a:lnTo>
                <a:lnTo>
                  <a:pt x="1691983" y="1692712"/>
                </a:lnTo>
                <a:lnTo>
                  <a:pt x="1689444" y="1690172"/>
                </a:lnTo>
                <a:close/>
              </a:path>
              <a:path w="2035175" h="2035809">
                <a:moveTo>
                  <a:pt x="1686905" y="1687632"/>
                </a:moveTo>
                <a:lnTo>
                  <a:pt x="1668430" y="1687632"/>
                </a:lnTo>
                <a:lnTo>
                  <a:pt x="1669700" y="1688902"/>
                </a:lnTo>
                <a:lnTo>
                  <a:pt x="1688175" y="1688902"/>
                </a:lnTo>
                <a:lnTo>
                  <a:pt x="1686905" y="1687632"/>
                </a:lnTo>
                <a:close/>
              </a:path>
              <a:path w="2035175" h="2035809">
                <a:moveTo>
                  <a:pt x="1683097" y="1683822"/>
                </a:moveTo>
                <a:lnTo>
                  <a:pt x="1664618" y="1683822"/>
                </a:lnTo>
                <a:lnTo>
                  <a:pt x="1667159" y="1686362"/>
                </a:lnTo>
                <a:lnTo>
                  <a:pt x="1685636" y="1686362"/>
                </a:lnTo>
                <a:lnTo>
                  <a:pt x="1683097" y="1683822"/>
                </a:lnTo>
                <a:close/>
              </a:path>
              <a:path w="2035175" h="2035809">
                <a:moveTo>
                  <a:pt x="1680558" y="1681282"/>
                </a:moveTo>
                <a:lnTo>
                  <a:pt x="1662077" y="1681282"/>
                </a:lnTo>
                <a:lnTo>
                  <a:pt x="1663348" y="1682552"/>
                </a:lnTo>
                <a:lnTo>
                  <a:pt x="1681827" y="1682552"/>
                </a:lnTo>
                <a:lnTo>
                  <a:pt x="1680558" y="1681282"/>
                </a:lnTo>
                <a:close/>
              </a:path>
              <a:path w="2035175" h="2035809">
                <a:moveTo>
                  <a:pt x="1674211" y="1674932"/>
                </a:moveTo>
                <a:lnTo>
                  <a:pt x="1655724" y="1674932"/>
                </a:lnTo>
                <a:lnTo>
                  <a:pt x="1660807" y="1680012"/>
                </a:lnTo>
                <a:lnTo>
                  <a:pt x="1679288" y="1680012"/>
                </a:lnTo>
                <a:lnTo>
                  <a:pt x="1674211" y="1674932"/>
                </a:lnTo>
                <a:close/>
              </a:path>
              <a:path w="2035175" h="2035809">
                <a:moveTo>
                  <a:pt x="1667863" y="1668582"/>
                </a:moveTo>
                <a:lnTo>
                  <a:pt x="1649372" y="1668582"/>
                </a:lnTo>
                <a:lnTo>
                  <a:pt x="1654454" y="1673662"/>
                </a:lnTo>
                <a:lnTo>
                  <a:pt x="1672941" y="1673662"/>
                </a:lnTo>
                <a:lnTo>
                  <a:pt x="1667863" y="1668582"/>
                </a:lnTo>
                <a:close/>
              </a:path>
              <a:path w="2035175" h="2035809">
                <a:moveTo>
                  <a:pt x="1661516" y="1662232"/>
                </a:moveTo>
                <a:lnTo>
                  <a:pt x="1643019" y="1662232"/>
                </a:lnTo>
                <a:lnTo>
                  <a:pt x="1648101" y="1667312"/>
                </a:lnTo>
                <a:lnTo>
                  <a:pt x="1666594" y="1667312"/>
                </a:lnTo>
                <a:lnTo>
                  <a:pt x="1661516" y="1662232"/>
                </a:lnTo>
                <a:close/>
              </a:path>
              <a:path w="2035175" h="2035809">
                <a:moveTo>
                  <a:pt x="1655169" y="1655882"/>
                </a:moveTo>
                <a:lnTo>
                  <a:pt x="1636666" y="1655882"/>
                </a:lnTo>
                <a:lnTo>
                  <a:pt x="1641748" y="1660962"/>
                </a:lnTo>
                <a:lnTo>
                  <a:pt x="1660247" y="1660962"/>
                </a:lnTo>
                <a:lnTo>
                  <a:pt x="1655169" y="1655882"/>
                </a:lnTo>
                <a:close/>
              </a:path>
              <a:path w="2035175" h="2035809">
                <a:moveTo>
                  <a:pt x="1648822" y="1649532"/>
                </a:moveTo>
                <a:lnTo>
                  <a:pt x="1630313" y="1649532"/>
                </a:lnTo>
                <a:lnTo>
                  <a:pt x="1635396" y="1654612"/>
                </a:lnTo>
                <a:lnTo>
                  <a:pt x="1653899" y="1654612"/>
                </a:lnTo>
                <a:lnTo>
                  <a:pt x="1648822" y="1649532"/>
                </a:lnTo>
                <a:close/>
              </a:path>
              <a:path w="2035175" h="2035809">
                <a:moveTo>
                  <a:pt x="1642474" y="1643182"/>
                </a:moveTo>
                <a:lnTo>
                  <a:pt x="1623961" y="1643182"/>
                </a:lnTo>
                <a:lnTo>
                  <a:pt x="1629043" y="1648262"/>
                </a:lnTo>
                <a:lnTo>
                  <a:pt x="1647552" y="1648262"/>
                </a:lnTo>
                <a:lnTo>
                  <a:pt x="1642474" y="1643182"/>
                </a:lnTo>
                <a:close/>
              </a:path>
              <a:path w="2035175" h="2035809">
                <a:moveTo>
                  <a:pt x="1636127" y="1636832"/>
                </a:moveTo>
                <a:lnTo>
                  <a:pt x="1617608" y="1636832"/>
                </a:lnTo>
                <a:lnTo>
                  <a:pt x="1622690" y="1641912"/>
                </a:lnTo>
                <a:lnTo>
                  <a:pt x="1641205" y="1641912"/>
                </a:lnTo>
                <a:lnTo>
                  <a:pt x="1636127" y="1636832"/>
                </a:lnTo>
                <a:close/>
              </a:path>
              <a:path w="2035175" h="2035809">
                <a:moveTo>
                  <a:pt x="1631049" y="1631752"/>
                </a:moveTo>
                <a:lnTo>
                  <a:pt x="1612526" y="1631752"/>
                </a:lnTo>
                <a:lnTo>
                  <a:pt x="1616337" y="1635562"/>
                </a:lnTo>
                <a:lnTo>
                  <a:pt x="1634858" y="1635562"/>
                </a:lnTo>
                <a:lnTo>
                  <a:pt x="1631049" y="1631752"/>
                </a:lnTo>
                <a:close/>
              </a:path>
              <a:path w="2035175" h="2035809">
                <a:moveTo>
                  <a:pt x="1624702" y="1625402"/>
                </a:moveTo>
                <a:lnTo>
                  <a:pt x="1606173" y="1625402"/>
                </a:lnTo>
                <a:lnTo>
                  <a:pt x="1611255" y="1630482"/>
                </a:lnTo>
                <a:lnTo>
                  <a:pt x="1629780" y="1630482"/>
                </a:lnTo>
                <a:lnTo>
                  <a:pt x="1624702" y="1625402"/>
                </a:lnTo>
                <a:close/>
              </a:path>
              <a:path w="2035175" h="2035809">
                <a:moveTo>
                  <a:pt x="1618355" y="1619052"/>
                </a:moveTo>
                <a:lnTo>
                  <a:pt x="1599820" y="1619052"/>
                </a:lnTo>
                <a:lnTo>
                  <a:pt x="1604902" y="1624132"/>
                </a:lnTo>
                <a:lnTo>
                  <a:pt x="1623433" y="1624132"/>
                </a:lnTo>
                <a:lnTo>
                  <a:pt x="1618355" y="1619052"/>
                </a:lnTo>
                <a:close/>
              </a:path>
              <a:path w="2035175" h="2035809">
                <a:moveTo>
                  <a:pt x="1612007" y="1612702"/>
                </a:moveTo>
                <a:lnTo>
                  <a:pt x="1593468" y="1612702"/>
                </a:lnTo>
                <a:lnTo>
                  <a:pt x="1598550" y="1617782"/>
                </a:lnTo>
                <a:lnTo>
                  <a:pt x="1617085" y="1617782"/>
                </a:lnTo>
                <a:lnTo>
                  <a:pt x="1612007" y="1612702"/>
                </a:lnTo>
                <a:close/>
              </a:path>
              <a:path w="2035175" h="2035809">
                <a:moveTo>
                  <a:pt x="1605660" y="1606352"/>
                </a:moveTo>
                <a:lnTo>
                  <a:pt x="1587115" y="1606352"/>
                </a:lnTo>
                <a:lnTo>
                  <a:pt x="1592197" y="1611432"/>
                </a:lnTo>
                <a:lnTo>
                  <a:pt x="1610738" y="1611432"/>
                </a:lnTo>
                <a:lnTo>
                  <a:pt x="1605660" y="1606352"/>
                </a:lnTo>
                <a:close/>
              </a:path>
              <a:path w="2035175" h="2035809">
                <a:moveTo>
                  <a:pt x="1599313" y="1600002"/>
                </a:moveTo>
                <a:lnTo>
                  <a:pt x="1580762" y="1600002"/>
                </a:lnTo>
                <a:lnTo>
                  <a:pt x="1585844" y="1605082"/>
                </a:lnTo>
                <a:lnTo>
                  <a:pt x="1604391" y="1605082"/>
                </a:lnTo>
                <a:lnTo>
                  <a:pt x="1599313" y="1600002"/>
                </a:lnTo>
                <a:close/>
              </a:path>
              <a:path w="2035175" h="2035809">
                <a:moveTo>
                  <a:pt x="1592966" y="1593652"/>
                </a:moveTo>
                <a:lnTo>
                  <a:pt x="1574409" y="1593652"/>
                </a:lnTo>
                <a:lnTo>
                  <a:pt x="1579492" y="1598732"/>
                </a:lnTo>
                <a:lnTo>
                  <a:pt x="1598043" y="1598732"/>
                </a:lnTo>
                <a:lnTo>
                  <a:pt x="1592966" y="1593652"/>
                </a:lnTo>
                <a:close/>
              </a:path>
              <a:path w="2035175" h="2035809">
                <a:moveTo>
                  <a:pt x="1586618" y="1587302"/>
                </a:moveTo>
                <a:lnTo>
                  <a:pt x="1568057" y="1587302"/>
                </a:lnTo>
                <a:lnTo>
                  <a:pt x="1573139" y="1592382"/>
                </a:lnTo>
                <a:lnTo>
                  <a:pt x="1591696" y="1592382"/>
                </a:lnTo>
                <a:lnTo>
                  <a:pt x="1586618" y="1587302"/>
                </a:lnTo>
                <a:close/>
              </a:path>
              <a:path w="2035175" h="2035809">
                <a:moveTo>
                  <a:pt x="1580271" y="1580952"/>
                </a:moveTo>
                <a:lnTo>
                  <a:pt x="1561704" y="1580952"/>
                </a:lnTo>
                <a:lnTo>
                  <a:pt x="1566786" y="1586032"/>
                </a:lnTo>
                <a:lnTo>
                  <a:pt x="1585349" y="1586032"/>
                </a:lnTo>
                <a:lnTo>
                  <a:pt x="1580271" y="1580952"/>
                </a:lnTo>
                <a:close/>
              </a:path>
              <a:path w="2035175" h="2035809">
                <a:moveTo>
                  <a:pt x="1573924" y="1574602"/>
                </a:moveTo>
                <a:lnTo>
                  <a:pt x="1555351" y="1574602"/>
                </a:lnTo>
                <a:lnTo>
                  <a:pt x="1560433" y="1579682"/>
                </a:lnTo>
                <a:lnTo>
                  <a:pt x="1579002" y="1579682"/>
                </a:lnTo>
                <a:lnTo>
                  <a:pt x="1573924" y="1574602"/>
                </a:lnTo>
                <a:close/>
              </a:path>
              <a:path w="2035175" h="2035809">
                <a:moveTo>
                  <a:pt x="1567577" y="1568252"/>
                </a:moveTo>
                <a:lnTo>
                  <a:pt x="1548998" y="1568252"/>
                </a:lnTo>
                <a:lnTo>
                  <a:pt x="1554081" y="1573332"/>
                </a:lnTo>
                <a:lnTo>
                  <a:pt x="1572654" y="1573332"/>
                </a:lnTo>
                <a:lnTo>
                  <a:pt x="1567577" y="1568252"/>
                </a:lnTo>
                <a:close/>
              </a:path>
              <a:path w="2035175" h="2035809">
                <a:moveTo>
                  <a:pt x="1561229" y="1561902"/>
                </a:moveTo>
                <a:lnTo>
                  <a:pt x="1542646" y="1561902"/>
                </a:lnTo>
                <a:lnTo>
                  <a:pt x="1547728" y="1566982"/>
                </a:lnTo>
                <a:lnTo>
                  <a:pt x="1566307" y="1566982"/>
                </a:lnTo>
                <a:lnTo>
                  <a:pt x="1561229" y="1561902"/>
                </a:lnTo>
                <a:close/>
              </a:path>
              <a:path w="2035175" h="2035809">
                <a:moveTo>
                  <a:pt x="1554882" y="1555552"/>
                </a:moveTo>
                <a:lnTo>
                  <a:pt x="1536293" y="1555552"/>
                </a:lnTo>
                <a:lnTo>
                  <a:pt x="1541375" y="1560632"/>
                </a:lnTo>
                <a:lnTo>
                  <a:pt x="1559960" y="1560632"/>
                </a:lnTo>
                <a:lnTo>
                  <a:pt x="1554882" y="1555552"/>
                </a:lnTo>
                <a:close/>
              </a:path>
              <a:path w="2035175" h="2035809">
                <a:moveTo>
                  <a:pt x="1548535" y="1549202"/>
                </a:moveTo>
                <a:lnTo>
                  <a:pt x="1529940" y="1549202"/>
                </a:lnTo>
                <a:lnTo>
                  <a:pt x="1535022" y="1554282"/>
                </a:lnTo>
                <a:lnTo>
                  <a:pt x="1553613" y="1554282"/>
                </a:lnTo>
                <a:lnTo>
                  <a:pt x="1548535" y="1549202"/>
                </a:lnTo>
                <a:close/>
              </a:path>
              <a:path w="2035175" h="2035809">
                <a:moveTo>
                  <a:pt x="1542188" y="1542852"/>
                </a:moveTo>
                <a:lnTo>
                  <a:pt x="1523587" y="1542852"/>
                </a:lnTo>
                <a:lnTo>
                  <a:pt x="1528670" y="1547932"/>
                </a:lnTo>
                <a:lnTo>
                  <a:pt x="1547265" y="1547932"/>
                </a:lnTo>
                <a:lnTo>
                  <a:pt x="1542188" y="1542852"/>
                </a:lnTo>
                <a:close/>
              </a:path>
              <a:path w="2035175" h="2035809">
                <a:moveTo>
                  <a:pt x="1535840" y="1536502"/>
                </a:moveTo>
                <a:lnTo>
                  <a:pt x="1517235" y="1536502"/>
                </a:lnTo>
                <a:lnTo>
                  <a:pt x="1522317" y="1541582"/>
                </a:lnTo>
                <a:lnTo>
                  <a:pt x="1540918" y="1541582"/>
                </a:lnTo>
                <a:lnTo>
                  <a:pt x="1535840" y="1536502"/>
                </a:lnTo>
                <a:close/>
              </a:path>
              <a:path w="2035175" h="2035809">
                <a:moveTo>
                  <a:pt x="1529493" y="1530152"/>
                </a:moveTo>
                <a:lnTo>
                  <a:pt x="1510882" y="1530152"/>
                </a:lnTo>
                <a:lnTo>
                  <a:pt x="1515964" y="1535232"/>
                </a:lnTo>
                <a:lnTo>
                  <a:pt x="1534571" y="1535232"/>
                </a:lnTo>
                <a:lnTo>
                  <a:pt x="1529493" y="1530152"/>
                </a:lnTo>
                <a:close/>
              </a:path>
              <a:path w="2035175" h="2035809">
                <a:moveTo>
                  <a:pt x="1523146" y="1523802"/>
                </a:moveTo>
                <a:lnTo>
                  <a:pt x="1504529" y="1523802"/>
                </a:lnTo>
                <a:lnTo>
                  <a:pt x="1509611" y="1528882"/>
                </a:lnTo>
                <a:lnTo>
                  <a:pt x="1528224" y="1528882"/>
                </a:lnTo>
                <a:lnTo>
                  <a:pt x="1523146" y="1523802"/>
                </a:lnTo>
                <a:close/>
              </a:path>
              <a:path w="2035175" h="2035809">
                <a:moveTo>
                  <a:pt x="1516798" y="1517452"/>
                </a:moveTo>
                <a:lnTo>
                  <a:pt x="1498177" y="1517452"/>
                </a:lnTo>
                <a:lnTo>
                  <a:pt x="1503259" y="1522532"/>
                </a:lnTo>
                <a:lnTo>
                  <a:pt x="1521876" y="1522532"/>
                </a:lnTo>
                <a:lnTo>
                  <a:pt x="1516798" y="1517452"/>
                </a:lnTo>
                <a:close/>
              </a:path>
              <a:path w="2035175" h="2035809">
                <a:moveTo>
                  <a:pt x="1510451" y="1511102"/>
                </a:moveTo>
                <a:lnTo>
                  <a:pt x="1491824" y="1511102"/>
                </a:lnTo>
                <a:lnTo>
                  <a:pt x="1496906" y="1516182"/>
                </a:lnTo>
                <a:lnTo>
                  <a:pt x="1515529" y="1516182"/>
                </a:lnTo>
                <a:lnTo>
                  <a:pt x="1510451" y="1511102"/>
                </a:lnTo>
                <a:close/>
              </a:path>
              <a:path w="2035175" h="2035809">
                <a:moveTo>
                  <a:pt x="1504104" y="1504752"/>
                </a:moveTo>
                <a:lnTo>
                  <a:pt x="1485471" y="1504752"/>
                </a:lnTo>
                <a:lnTo>
                  <a:pt x="1490553" y="1509832"/>
                </a:lnTo>
                <a:lnTo>
                  <a:pt x="1509182" y="1509832"/>
                </a:lnTo>
                <a:lnTo>
                  <a:pt x="1504104" y="1504752"/>
                </a:lnTo>
                <a:close/>
              </a:path>
              <a:path w="2035175" h="2035809">
                <a:moveTo>
                  <a:pt x="1497757" y="1498402"/>
                </a:moveTo>
                <a:lnTo>
                  <a:pt x="1479118" y="1498402"/>
                </a:lnTo>
                <a:lnTo>
                  <a:pt x="1484201" y="1503482"/>
                </a:lnTo>
                <a:lnTo>
                  <a:pt x="1502834" y="1503482"/>
                </a:lnTo>
                <a:lnTo>
                  <a:pt x="1497757" y="1498402"/>
                </a:lnTo>
                <a:close/>
              </a:path>
              <a:path w="2035175" h="2035809">
                <a:moveTo>
                  <a:pt x="1491409" y="1492052"/>
                </a:moveTo>
                <a:lnTo>
                  <a:pt x="1472766" y="1492052"/>
                </a:lnTo>
                <a:lnTo>
                  <a:pt x="1477848" y="1497132"/>
                </a:lnTo>
                <a:lnTo>
                  <a:pt x="1496487" y="1497132"/>
                </a:lnTo>
                <a:lnTo>
                  <a:pt x="1491409" y="1492052"/>
                </a:lnTo>
                <a:close/>
              </a:path>
              <a:path w="2035175" h="2035809">
                <a:moveTo>
                  <a:pt x="1485062" y="1485702"/>
                </a:moveTo>
                <a:lnTo>
                  <a:pt x="1466413" y="1485702"/>
                </a:lnTo>
                <a:lnTo>
                  <a:pt x="1471495" y="1490782"/>
                </a:lnTo>
                <a:lnTo>
                  <a:pt x="1490140" y="1490782"/>
                </a:lnTo>
                <a:lnTo>
                  <a:pt x="1485062" y="1485702"/>
                </a:lnTo>
                <a:close/>
              </a:path>
              <a:path w="2035175" h="2035809">
                <a:moveTo>
                  <a:pt x="1478715" y="1479352"/>
                </a:moveTo>
                <a:lnTo>
                  <a:pt x="1460060" y="1479352"/>
                </a:lnTo>
                <a:lnTo>
                  <a:pt x="1465142" y="1484432"/>
                </a:lnTo>
                <a:lnTo>
                  <a:pt x="1483793" y="1484432"/>
                </a:lnTo>
                <a:lnTo>
                  <a:pt x="1478715" y="1479352"/>
                </a:lnTo>
                <a:close/>
              </a:path>
              <a:path w="2035175" h="2035809">
                <a:moveTo>
                  <a:pt x="1472368" y="1473002"/>
                </a:moveTo>
                <a:lnTo>
                  <a:pt x="1453707" y="1473002"/>
                </a:lnTo>
                <a:lnTo>
                  <a:pt x="1458790" y="1478082"/>
                </a:lnTo>
                <a:lnTo>
                  <a:pt x="1477445" y="1478082"/>
                </a:lnTo>
                <a:lnTo>
                  <a:pt x="1472368" y="1473002"/>
                </a:lnTo>
                <a:close/>
              </a:path>
              <a:path w="2035175" h="2035809">
                <a:moveTo>
                  <a:pt x="1466020" y="1466652"/>
                </a:moveTo>
                <a:lnTo>
                  <a:pt x="1447355" y="1466652"/>
                </a:lnTo>
                <a:lnTo>
                  <a:pt x="1452437" y="1471732"/>
                </a:lnTo>
                <a:lnTo>
                  <a:pt x="1471098" y="1471732"/>
                </a:lnTo>
                <a:lnTo>
                  <a:pt x="1466020" y="1466652"/>
                </a:lnTo>
                <a:close/>
              </a:path>
              <a:path w="2035175" h="2035809">
                <a:moveTo>
                  <a:pt x="1459673" y="1460302"/>
                </a:moveTo>
                <a:lnTo>
                  <a:pt x="1441002" y="1460302"/>
                </a:lnTo>
                <a:lnTo>
                  <a:pt x="1446084" y="1465382"/>
                </a:lnTo>
                <a:lnTo>
                  <a:pt x="1464751" y="1465382"/>
                </a:lnTo>
                <a:lnTo>
                  <a:pt x="1459673" y="1460302"/>
                </a:lnTo>
                <a:close/>
              </a:path>
              <a:path w="2035175" h="2035809">
                <a:moveTo>
                  <a:pt x="1453326" y="1453952"/>
                </a:moveTo>
                <a:lnTo>
                  <a:pt x="1434649" y="1453952"/>
                </a:lnTo>
                <a:lnTo>
                  <a:pt x="1439731" y="1459032"/>
                </a:lnTo>
                <a:lnTo>
                  <a:pt x="1458404" y="1459032"/>
                </a:lnTo>
                <a:lnTo>
                  <a:pt x="1453326" y="1453952"/>
                </a:lnTo>
                <a:close/>
              </a:path>
              <a:path w="2035175" h="2035809">
                <a:moveTo>
                  <a:pt x="1446979" y="1447602"/>
                </a:moveTo>
                <a:lnTo>
                  <a:pt x="1428296" y="1447602"/>
                </a:lnTo>
                <a:lnTo>
                  <a:pt x="1433379" y="1452682"/>
                </a:lnTo>
                <a:lnTo>
                  <a:pt x="1452056" y="1452682"/>
                </a:lnTo>
                <a:lnTo>
                  <a:pt x="1446979" y="1447602"/>
                </a:lnTo>
                <a:close/>
              </a:path>
              <a:path w="2035175" h="2035809">
                <a:moveTo>
                  <a:pt x="1440631" y="1441252"/>
                </a:moveTo>
                <a:lnTo>
                  <a:pt x="1421944" y="1441252"/>
                </a:lnTo>
                <a:lnTo>
                  <a:pt x="1427026" y="1446332"/>
                </a:lnTo>
                <a:lnTo>
                  <a:pt x="1445709" y="1446332"/>
                </a:lnTo>
                <a:lnTo>
                  <a:pt x="1440631" y="1441252"/>
                </a:lnTo>
                <a:close/>
              </a:path>
              <a:path w="2035175" h="2035809">
                <a:moveTo>
                  <a:pt x="1434284" y="1434902"/>
                </a:moveTo>
                <a:lnTo>
                  <a:pt x="1415591" y="1434902"/>
                </a:lnTo>
                <a:lnTo>
                  <a:pt x="1420673" y="1439982"/>
                </a:lnTo>
                <a:lnTo>
                  <a:pt x="1439362" y="1439982"/>
                </a:lnTo>
                <a:lnTo>
                  <a:pt x="1434284" y="1434902"/>
                </a:lnTo>
                <a:close/>
              </a:path>
              <a:path w="2035175" h="2035809">
                <a:moveTo>
                  <a:pt x="1226094" y="1226622"/>
                </a:moveTo>
                <a:lnTo>
                  <a:pt x="1207221" y="1226622"/>
                </a:lnTo>
                <a:lnTo>
                  <a:pt x="1414320" y="1433632"/>
                </a:lnTo>
                <a:lnTo>
                  <a:pt x="1433015" y="1433632"/>
                </a:lnTo>
                <a:lnTo>
                  <a:pt x="1226094" y="1226622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377690"/>
            <a:ext cx="2016760" cy="2475230"/>
          </a:xfrm>
          <a:custGeom>
            <a:avLst/>
            <a:gdLst/>
            <a:ahLst/>
            <a:cxnLst/>
            <a:rect l="l" t="t" r="r" b="b"/>
            <a:pathLst>
              <a:path w="2016760" h="2475229">
                <a:moveTo>
                  <a:pt x="476250" y="0"/>
                </a:moveTo>
                <a:lnTo>
                  <a:pt x="0" y="0"/>
                </a:lnTo>
                <a:lnTo>
                  <a:pt x="0" y="6350"/>
                </a:lnTo>
                <a:lnTo>
                  <a:pt x="481330" y="6350"/>
                </a:lnTo>
                <a:lnTo>
                  <a:pt x="481330" y="5079"/>
                </a:lnTo>
                <a:lnTo>
                  <a:pt x="480059" y="5079"/>
                </a:lnTo>
                <a:lnTo>
                  <a:pt x="480059" y="3809"/>
                </a:lnTo>
                <a:lnTo>
                  <a:pt x="478790" y="3809"/>
                </a:lnTo>
                <a:lnTo>
                  <a:pt x="478790" y="2539"/>
                </a:lnTo>
                <a:lnTo>
                  <a:pt x="477520" y="2539"/>
                </a:lnTo>
                <a:lnTo>
                  <a:pt x="477520" y="1269"/>
                </a:lnTo>
                <a:lnTo>
                  <a:pt x="476250" y="1269"/>
                </a:lnTo>
                <a:lnTo>
                  <a:pt x="476250" y="0"/>
                </a:lnTo>
                <a:close/>
              </a:path>
              <a:path w="2016760" h="2475229">
                <a:moveTo>
                  <a:pt x="0" y="459538"/>
                </a:moveTo>
                <a:lnTo>
                  <a:pt x="0" y="463549"/>
                </a:lnTo>
                <a:lnTo>
                  <a:pt x="4013" y="463549"/>
                </a:lnTo>
                <a:lnTo>
                  <a:pt x="0" y="459538"/>
                </a:lnTo>
                <a:close/>
              </a:path>
              <a:path w="2016760" h="2475229">
                <a:moveTo>
                  <a:pt x="4013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10366" y="469899"/>
                </a:lnTo>
                <a:lnTo>
                  <a:pt x="4013" y="463550"/>
                </a:lnTo>
                <a:close/>
              </a:path>
              <a:path w="2016760" h="2475229">
                <a:moveTo>
                  <a:pt x="10366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16719" y="476249"/>
                </a:lnTo>
                <a:lnTo>
                  <a:pt x="10366" y="469900"/>
                </a:lnTo>
                <a:close/>
              </a:path>
              <a:path w="2016760" h="2475229">
                <a:moveTo>
                  <a:pt x="16719" y="476250"/>
                </a:moveTo>
                <a:lnTo>
                  <a:pt x="0" y="476250"/>
                </a:lnTo>
                <a:lnTo>
                  <a:pt x="0" y="477725"/>
                </a:lnTo>
                <a:lnTo>
                  <a:pt x="4872" y="482599"/>
                </a:lnTo>
                <a:lnTo>
                  <a:pt x="23071" y="482599"/>
                </a:lnTo>
                <a:lnTo>
                  <a:pt x="16719" y="476250"/>
                </a:lnTo>
                <a:close/>
              </a:path>
              <a:path w="2016760" h="2475229">
                <a:moveTo>
                  <a:pt x="23071" y="482600"/>
                </a:moveTo>
                <a:lnTo>
                  <a:pt x="4872" y="482600"/>
                </a:lnTo>
                <a:lnTo>
                  <a:pt x="11219" y="488949"/>
                </a:lnTo>
                <a:lnTo>
                  <a:pt x="29424" y="488949"/>
                </a:lnTo>
                <a:lnTo>
                  <a:pt x="23071" y="482600"/>
                </a:lnTo>
                <a:close/>
              </a:path>
              <a:path w="2016760" h="2475229">
                <a:moveTo>
                  <a:pt x="29424" y="488950"/>
                </a:moveTo>
                <a:lnTo>
                  <a:pt x="11219" y="488950"/>
                </a:lnTo>
                <a:lnTo>
                  <a:pt x="17566" y="495299"/>
                </a:lnTo>
                <a:lnTo>
                  <a:pt x="35777" y="495299"/>
                </a:lnTo>
                <a:lnTo>
                  <a:pt x="29424" y="488950"/>
                </a:lnTo>
                <a:close/>
              </a:path>
              <a:path w="2016760" h="2475229">
                <a:moveTo>
                  <a:pt x="35777" y="495300"/>
                </a:moveTo>
                <a:lnTo>
                  <a:pt x="17566" y="495300"/>
                </a:lnTo>
                <a:lnTo>
                  <a:pt x="23913" y="501649"/>
                </a:lnTo>
                <a:lnTo>
                  <a:pt x="42129" y="501649"/>
                </a:lnTo>
                <a:lnTo>
                  <a:pt x="35777" y="495300"/>
                </a:lnTo>
                <a:close/>
              </a:path>
              <a:path w="2016760" h="2475229">
                <a:moveTo>
                  <a:pt x="42129" y="501650"/>
                </a:moveTo>
                <a:lnTo>
                  <a:pt x="23913" y="501650"/>
                </a:lnTo>
                <a:lnTo>
                  <a:pt x="30261" y="507999"/>
                </a:lnTo>
                <a:lnTo>
                  <a:pt x="48482" y="507999"/>
                </a:lnTo>
                <a:lnTo>
                  <a:pt x="42129" y="501650"/>
                </a:lnTo>
                <a:close/>
              </a:path>
              <a:path w="2016760" h="2475229">
                <a:moveTo>
                  <a:pt x="48482" y="508000"/>
                </a:moveTo>
                <a:lnTo>
                  <a:pt x="30261" y="508000"/>
                </a:lnTo>
                <a:lnTo>
                  <a:pt x="36608" y="514349"/>
                </a:lnTo>
                <a:lnTo>
                  <a:pt x="54835" y="514349"/>
                </a:lnTo>
                <a:lnTo>
                  <a:pt x="48482" y="508000"/>
                </a:lnTo>
                <a:close/>
              </a:path>
              <a:path w="2016760" h="2475229">
                <a:moveTo>
                  <a:pt x="54835" y="514350"/>
                </a:moveTo>
                <a:lnTo>
                  <a:pt x="36608" y="514350"/>
                </a:lnTo>
                <a:lnTo>
                  <a:pt x="42955" y="520699"/>
                </a:lnTo>
                <a:lnTo>
                  <a:pt x="61188" y="520699"/>
                </a:lnTo>
                <a:lnTo>
                  <a:pt x="54835" y="514350"/>
                </a:lnTo>
                <a:close/>
              </a:path>
              <a:path w="2016760" h="2475229">
                <a:moveTo>
                  <a:pt x="61188" y="520700"/>
                </a:moveTo>
                <a:lnTo>
                  <a:pt x="42955" y="520700"/>
                </a:lnTo>
                <a:lnTo>
                  <a:pt x="49303" y="527049"/>
                </a:lnTo>
                <a:lnTo>
                  <a:pt x="67540" y="527049"/>
                </a:lnTo>
                <a:lnTo>
                  <a:pt x="61188" y="520700"/>
                </a:lnTo>
                <a:close/>
              </a:path>
              <a:path w="2016760" h="2475229">
                <a:moveTo>
                  <a:pt x="67540" y="527050"/>
                </a:moveTo>
                <a:lnTo>
                  <a:pt x="49303" y="527050"/>
                </a:lnTo>
                <a:lnTo>
                  <a:pt x="55650" y="533399"/>
                </a:lnTo>
                <a:lnTo>
                  <a:pt x="73893" y="533399"/>
                </a:lnTo>
                <a:lnTo>
                  <a:pt x="67540" y="527050"/>
                </a:lnTo>
                <a:close/>
              </a:path>
              <a:path w="2016760" h="2475229">
                <a:moveTo>
                  <a:pt x="73893" y="533400"/>
                </a:moveTo>
                <a:lnTo>
                  <a:pt x="55650" y="533400"/>
                </a:lnTo>
                <a:lnTo>
                  <a:pt x="61997" y="539749"/>
                </a:lnTo>
                <a:lnTo>
                  <a:pt x="80246" y="539749"/>
                </a:lnTo>
                <a:lnTo>
                  <a:pt x="73893" y="533400"/>
                </a:lnTo>
                <a:close/>
              </a:path>
              <a:path w="2016760" h="2475229">
                <a:moveTo>
                  <a:pt x="80246" y="539750"/>
                </a:moveTo>
                <a:lnTo>
                  <a:pt x="61997" y="539750"/>
                </a:lnTo>
                <a:lnTo>
                  <a:pt x="68344" y="546099"/>
                </a:lnTo>
                <a:lnTo>
                  <a:pt x="86599" y="546099"/>
                </a:lnTo>
                <a:lnTo>
                  <a:pt x="80246" y="539750"/>
                </a:lnTo>
                <a:close/>
              </a:path>
              <a:path w="2016760" h="2475229">
                <a:moveTo>
                  <a:pt x="86599" y="546100"/>
                </a:moveTo>
                <a:lnTo>
                  <a:pt x="68344" y="546100"/>
                </a:lnTo>
                <a:lnTo>
                  <a:pt x="74692" y="552449"/>
                </a:lnTo>
                <a:lnTo>
                  <a:pt x="92951" y="552449"/>
                </a:lnTo>
                <a:lnTo>
                  <a:pt x="86599" y="546100"/>
                </a:lnTo>
                <a:close/>
              </a:path>
              <a:path w="2016760" h="2475229">
                <a:moveTo>
                  <a:pt x="92951" y="552450"/>
                </a:moveTo>
                <a:lnTo>
                  <a:pt x="74692" y="552450"/>
                </a:lnTo>
                <a:lnTo>
                  <a:pt x="81039" y="558799"/>
                </a:lnTo>
                <a:lnTo>
                  <a:pt x="99304" y="558799"/>
                </a:lnTo>
                <a:lnTo>
                  <a:pt x="92951" y="552450"/>
                </a:lnTo>
                <a:close/>
              </a:path>
              <a:path w="2016760" h="2475229">
                <a:moveTo>
                  <a:pt x="99304" y="558800"/>
                </a:moveTo>
                <a:lnTo>
                  <a:pt x="81039" y="558800"/>
                </a:lnTo>
                <a:lnTo>
                  <a:pt x="87386" y="565149"/>
                </a:lnTo>
                <a:lnTo>
                  <a:pt x="105657" y="565149"/>
                </a:lnTo>
                <a:lnTo>
                  <a:pt x="99304" y="558800"/>
                </a:lnTo>
                <a:close/>
              </a:path>
              <a:path w="2016760" h="2475229">
                <a:moveTo>
                  <a:pt x="105657" y="565150"/>
                </a:moveTo>
                <a:lnTo>
                  <a:pt x="87386" y="565150"/>
                </a:lnTo>
                <a:lnTo>
                  <a:pt x="93733" y="571499"/>
                </a:lnTo>
                <a:lnTo>
                  <a:pt x="112010" y="571499"/>
                </a:lnTo>
                <a:lnTo>
                  <a:pt x="105657" y="565150"/>
                </a:lnTo>
                <a:close/>
              </a:path>
              <a:path w="2016760" h="2475229">
                <a:moveTo>
                  <a:pt x="112010" y="571500"/>
                </a:moveTo>
                <a:lnTo>
                  <a:pt x="93733" y="571500"/>
                </a:lnTo>
                <a:lnTo>
                  <a:pt x="100081" y="577849"/>
                </a:lnTo>
                <a:lnTo>
                  <a:pt x="118362" y="577849"/>
                </a:lnTo>
                <a:lnTo>
                  <a:pt x="112010" y="571500"/>
                </a:lnTo>
                <a:close/>
              </a:path>
              <a:path w="2016760" h="2475229">
                <a:moveTo>
                  <a:pt x="118362" y="577850"/>
                </a:moveTo>
                <a:lnTo>
                  <a:pt x="100081" y="577850"/>
                </a:lnTo>
                <a:lnTo>
                  <a:pt x="106428" y="584199"/>
                </a:lnTo>
                <a:lnTo>
                  <a:pt x="124715" y="584199"/>
                </a:lnTo>
                <a:lnTo>
                  <a:pt x="118362" y="577850"/>
                </a:lnTo>
                <a:close/>
              </a:path>
              <a:path w="2016760" h="2475229">
                <a:moveTo>
                  <a:pt x="124715" y="584200"/>
                </a:moveTo>
                <a:lnTo>
                  <a:pt x="106428" y="584200"/>
                </a:lnTo>
                <a:lnTo>
                  <a:pt x="112775" y="590549"/>
                </a:lnTo>
                <a:lnTo>
                  <a:pt x="131068" y="590549"/>
                </a:lnTo>
                <a:lnTo>
                  <a:pt x="124715" y="584200"/>
                </a:lnTo>
                <a:close/>
              </a:path>
              <a:path w="2016760" h="2475229">
                <a:moveTo>
                  <a:pt x="131068" y="590550"/>
                </a:moveTo>
                <a:lnTo>
                  <a:pt x="112775" y="590550"/>
                </a:lnTo>
                <a:lnTo>
                  <a:pt x="119122" y="596899"/>
                </a:lnTo>
                <a:lnTo>
                  <a:pt x="137421" y="596899"/>
                </a:lnTo>
                <a:lnTo>
                  <a:pt x="131068" y="590550"/>
                </a:lnTo>
                <a:close/>
              </a:path>
              <a:path w="2016760" h="2475229">
                <a:moveTo>
                  <a:pt x="137421" y="596900"/>
                </a:moveTo>
                <a:lnTo>
                  <a:pt x="119122" y="596900"/>
                </a:lnTo>
                <a:lnTo>
                  <a:pt x="125470" y="603249"/>
                </a:lnTo>
                <a:lnTo>
                  <a:pt x="143773" y="603249"/>
                </a:lnTo>
                <a:lnTo>
                  <a:pt x="137421" y="596900"/>
                </a:lnTo>
                <a:close/>
              </a:path>
              <a:path w="2016760" h="2475229">
                <a:moveTo>
                  <a:pt x="143773" y="603250"/>
                </a:moveTo>
                <a:lnTo>
                  <a:pt x="125470" y="603250"/>
                </a:lnTo>
                <a:lnTo>
                  <a:pt x="131817" y="609599"/>
                </a:lnTo>
                <a:lnTo>
                  <a:pt x="150126" y="609599"/>
                </a:lnTo>
                <a:lnTo>
                  <a:pt x="143773" y="603250"/>
                </a:lnTo>
                <a:close/>
              </a:path>
              <a:path w="2016760" h="2475229">
                <a:moveTo>
                  <a:pt x="150126" y="609600"/>
                </a:moveTo>
                <a:lnTo>
                  <a:pt x="131817" y="609600"/>
                </a:lnTo>
                <a:lnTo>
                  <a:pt x="138164" y="615949"/>
                </a:lnTo>
                <a:lnTo>
                  <a:pt x="156479" y="615949"/>
                </a:lnTo>
                <a:lnTo>
                  <a:pt x="150126" y="609600"/>
                </a:lnTo>
                <a:close/>
              </a:path>
              <a:path w="2016760" h="2475229">
                <a:moveTo>
                  <a:pt x="156479" y="615950"/>
                </a:moveTo>
                <a:lnTo>
                  <a:pt x="138164" y="615950"/>
                </a:lnTo>
                <a:lnTo>
                  <a:pt x="144511" y="622299"/>
                </a:lnTo>
                <a:lnTo>
                  <a:pt x="162831" y="622299"/>
                </a:lnTo>
                <a:lnTo>
                  <a:pt x="156479" y="615950"/>
                </a:lnTo>
                <a:close/>
              </a:path>
              <a:path w="2016760" h="2475229">
                <a:moveTo>
                  <a:pt x="162831" y="622300"/>
                </a:moveTo>
                <a:lnTo>
                  <a:pt x="144511" y="622300"/>
                </a:lnTo>
                <a:lnTo>
                  <a:pt x="150859" y="628649"/>
                </a:lnTo>
                <a:lnTo>
                  <a:pt x="169184" y="628649"/>
                </a:lnTo>
                <a:lnTo>
                  <a:pt x="162831" y="622300"/>
                </a:lnTo>
                <a:close/>
              </a:path>
              <a:path w="2016760" h="2475229">
                <a:moveTo>
                  <a:pt x="169184" y="628650"/>
                </a:moveTo>
                <a:lnTo>
                  <a:pt x="150859" y="628650"/>
                </a:lnTo>
                <a:lnTo>
                  <a:pt x="157206" y="634999"/>
                </a:lnTo>
                <a:lnTo>
                  <a:pt x="175537" y="634999"/>
                </a:lnTo>
                <a:lnTo>
                  <a:pt x="169184" y="628650"/>
                </a:lnTo>
                <a:close/>
              </a:path>
              <a:path w="2016760" h="2475229">
                <a:moveTo>
                  <a:pt x="175537" y="635000"/>
                </a:moveTo>
                <a:lnTo>
                  <a:pt x="157206" y="635000"/>
                </a:lnTo>
                <a:lnTo>
                  <a:pt x="163553" y="641349"/>
                </a:lnTo>
                <a:lnTo>
                  <a:pt x="181890" y="641349"/>
                </a:lnTo>
                <a:lnTo>
                  <a:pt x="175537" y="635000"/>
                </a:lnTo>
                <a:close/>
              </a:path>
              <a:path w="2016760" h="2475229">
                <a:moveTo>
                  <a:pt x="181890" y="641350"/>
                </a:moveTo>
                <a:lnTo>
                  <a:pt x="163553" y="641350"/>
                </a:lnTo>
                <a:lnTo>
                  <a:pt x="169901" y="647699"/>
                </a:lnTo>
                <a:lnTo>
                  <a:pt x="188242" y="647699"/>
                </a:lnTo>
                <a:lnTo>
                  <a:pt x="181890" y="641350"/>
                </a:lnTo>
                <a:close/>
              </a:path>
              <a:path w="2016760" h="2475229">
                <a:moveTo>
                  <a:pt x="188242" y="647700"/>
                </a:moveTo>
                <a:lnTo>
                  <a:pt x="169901" y="647700"/>
                </a:lnTo>
                <a:lnTo>
                  <a:pt x="176248" y="654049"/>
                </a:lnTo>
                <a:lnTo>
                  <a:pt x="194595" y="654049"/>
                </a:lnTo>
                <a:lnTo>
                  <a:pt x="188242" y="647700"/>
                </a:lnTo>
                <a:close/>
              </a:path>
              <a:path w="2016760" h="2475229">
                <a:moveTo>
                  <a:pt x="194595" y="654050"/>
                </a:moveTo>
                <a:lnTo>
                  <a:pt x="176248" y="654050"/>
                </a:lnTo>
                <a:lnTo>
                  <a:pt x="182595" y="660399"/>
                </a:lnTo>
                <a:lnTo>
                  <a:pt x="200948" y="660399"/>
                </a:lnTo>
                <a:lnTo>
                  <a:pt x="194595" y="654050"/>
                </a:lnTo>
                <a:close/>
              </a:path>
              <a:path w="2016760" h="2475229">
                <a:moveTo>
                  <a:pt x="200948" y="660400"/>
                </a:moveTo>
                <a:lnTo>
                  <a:pt x="182595" y="660400"/>
                </a:lnTo>
                <a:lnTo>
                  <a:pt x="188942" y="666749"/>
                </a:lnTo>
                <a:lnTo>
                  <a:pt x="207301" y="666749"/>
                </a:lnTo>
                <a:lnTo>
                  <a:pt x="200948" y="660400"/>
                </a:lnTo>
                <a:close/>
              </a:path>
              <a:path w="2016760" h="2475229">
                <a:moveTo>
                  <a:pt x="207301" y="666750"/>
                </a:moveTo>
                <a:lnTo>
                  <a:pt x="188942" y="666750"/>
                </a:lnTo>
                <a:lnTo>
                  <a:pt x="195290" y="673099"/>
                </a:lnTo>
                <a:lnTo>
                  <a:pt x="213653" y="673099"/>
                </a:lnTo>
                <a:lnTo>
                  <a:pt x="207301" y="666750"/>
                </a:lnTo>
                <a:close/>
              </a:path>
              <a:path w="2016760" h="2475229">
                <a:moveTo>
                  <a:pt x="213653" y="673100"/>
                </a:moveTo>
                <a:lnTo>
                  <a:pt x="195290" y="673100"/>
                </a:lnTo>
                <a:lnTo>
                  <a:pt x="201637" y="679449"/>
                </a:lnTo>
                <a:lnTo>
                  <a:pt x="220006" y="679449"/>
                </a:lnTo>
                <a:lnTo>
                  <a:pt x="213653" y="673100"/>
                </a:lnTo>
                <a:close/>
              </a:path>
              <a:path w="2016760" h="2475229">
                <a:moveTo>
                  <a:pt x="220006" y="679450"/>
                </a:moveTo>
                <a:lnTo>
                  <a:pt x="201637" y="679450"/>
                </a:lnTo>
                <a:lnTo>
                  <a:pt x="207984" y="685799"/>
                </a:lnTo>
                <a:lnTo>
                  <a:pt x="226359" y="685799"/>
                </a:lnTo>
                <a:lnTo>
                  <a:pt x="220006" y="679450"/>
                </a:lnTo>
                <a:close/>
              </a:path>
              <a:path w="2016760" h="2475229">
                <a:moveTo>
                  <a:pt x="226359" y="685800"/>
                </a:moveTo>
                <a:lnTo>
                  <a:pt x="207984" y="685800"/>
                </a:lnTo>
                <a:lnTo>
                  <a:pt x="214331" y="692149"/>
                </a:lnTo>
                <a:lnTo>
                  <a:pt x="232712" y="692149"/>
                </a:lnTo>
                <a:lnTo>
                  <a:pt x="226359" y="685800"/>
                </a:lnTo>
                <a:close/>
              </a:path>
              <a:path w="2016760" h="2475229">
                <a:moveTo>
                  <a:pt x="232712" y="692149"/>
                </a:moveTo>
                <a:lnTo>
                  <a:pt x="214331" y="692149"/>
                </a:lnTo>
                <a:lnTo>
                  <a:pt x="220679" y="698499"/>
                </a:lnTo>
                <a:lnTo>
                  <a:pt x="239064" y="698499"/>
                </a:lnTo>
                <a:lnTo>
                  <a:pt x="232712" y="692149"/>
                </a:lnTo>
                <a:close/>
              </a:path>
              <a:path w="2016760" h="2475229">
                <a:moveTo>
                  <a:pt x="239064" y="698500"/>
                </a:moveTo>
                <a:lnTo>
                  <a:pt x="220679" y="698500"/>
                </a:lnTo>
                <a:lnTo>
                  <a:pt x="227026" y="704849"/>
                </a:lnTo>
                <a:lnTo>
                  <a:pt x="245417" y="704849"/>
                </a:lnTo>
                <a:lnTo>
                  <a:pt x="239064" y="698500"/>
                </a:lnTo>
                <a:close/>
              </a:path>
              <a:path w="2016760" h="2475229">
                <a:moveTo>
                  <a:pt x="245417" y="704850"/>
                </a:moveTo>
                <a:lnTo>
                  <a:pt x="227026" y="704850"/>
                </a:lnTo>
                <a:lnTo>
                  <a:pt x="233373" y="711199"/>
                </a:lnTo>
                <a:lnTo>
                  <a:pt x="251770" y="711199"/>
                </a:lnTo>
                <a:lnTo>
                  <a:pt x="245417" y="704850"/>
                </a:lnTo>
                <a:close/>
              </a:path>
              <a:path w="2016760" h="2475229">
                <a:moveTo>
                  <a:pt x="251770" y="711200"/>
                </a:moveTo>
                <a:lnTo>
                  <a:pt x="233373" y="711200"/>
                </a:lnTo>
                <a:lnTo>
                  <a:pt x="239720" y="717549"/>
                </a:lnTo>
                <a:lnTo>
                  <a:pt x="258122" y="717549"/>
                </a:lnTo>
                <a:lnTo>
                  <a:pt x="251770" y="711200"/>
                </a:lnTo>
                <a:close/>
              </a:path>
              <a:path w="2016760" h="2475229">
                <a:moveTo>
                  <a:pt x="258122" y="717550"/>
                </a:moveTo>
                <a:lnTo>
                  <a:pt x="239720" y="717550"/>
                </a:lnTo>
                <a:lnTo>
                  <a:pt x="246068" y="723899"/>
                </a:lnTo>
                <a:lnTo>
                  <a:pt x="264475" y="723899"/>
                </a:lnTo>
                <a:lnTo>
                  <a:pt x="258122" y="717550"/>
                </a:lnTo>
                <a:close/>
              </a:path>
              <a:path w="2016760" h="2475229">
                <a:moveTo>
                  <a:pt x="264475" y="723900"/>
                </a:moveTo>
                <a:lnTo>
                  <a:pt x="246068" y="723900"/>
                </a:lnTo>
                <a:lnTo>
                  <a:pt x="252415" y="730249"/>
                </a:lnTo>
                <a:lnTo>
                  <a:pt x="270828" y="730249"/>
                </a:lnTo>
                <a:lnTo>
                  <a:pt x="264475" y="723900"/>
                </a:lnTo>
                <a:close/>
              </a:path>
              <a:path w="2016760" h="2475229">
                <a:moveTo>
                  <a:pt x="270828" y="730250"/>
                </a:moveTo>
                <a:lnTo>
                  <a:pt x="252415" y="730250"/>
                </a:lnTo>
                <a:lnTo>
                  <a:pt x="258762" y="736599"/>
                </a:lnTo>
                <a:lnTo>
                  <a:pt x="277181" y="736599"/>
                </a:lnTo>
                <a:lnTo>
                  <a:pt x="270828" y="730250"/>
                </a:lnTo>
                <a:close/>
              </a:path>
              <a:path w="2016760" h="2475229">
                <a:moveTo>
                  <a:pt x="277181" y="736600"/>
                </a:moveTo>
                <a:lnTo>
                  <a:pt x="258762" y="736600"/>
                </a:lnTo>
                <a:lnTo>
                  <a:pt x="265110" y="742949"/>
                </a:lnTo>
                <a:lnTo>
                  <a:pt x="283533" y="742949"/>
                </a:lnTo>
                <a:lnTo>
                  <a:pt x="277181" y="736600"/>
                </a:lnTo>
                <a:close/>
              </a:path>
              <a:path w="2016760" h="2475229">
                <a:moveTo>
                  <a:pt x="283533" y="742950"/>
                </a:moveTo>
                <a:lnTo>
                  <a:pt x="265110" y="742950"/>
                </a:lnTo>
                <a:lnTo>
                  <a:pt x="271457" y="749299"/>
                </a:lnTo>
                <a:lnTo>
                  <a:pt x="289886" y="749299"/>
                </a:lnTo>
                <a:lnTo>
                  <a:pt x="283533" y="742950"/>
                </a:lnTo>
                <a:close/>
              </a:path>
              <a:path w="2016760" h="2475229">
                <a:moveTo>
                  <a:pt x="289886" y="749300"/>
                </a:moveTo>
                <a:lnTo>
                  <a:pt x="271457" y="749300"/>
                </a:lnTo>
                <a:lnTo>
                  <a:pt x="277804" y="755649"/>
                </a:lnTo>
                <a:lnTo>
                  <a:pt x="296239" y="755649"/>
                </a:lnTo>
                <a:lnTo>
                  <a:pt x="289886" y="749300"/>
                </a:lnTo>
                <a:close/>
              </a:path>
              <a:path w="2016760" h="2475229">
                <a:moveTo>
                  <a:pt x="296239" y="755650"/>
                </a:moveTo>
                <a:lnTo>
                  <a:pt x="277804" y="755650"/>
                </a:lnTo>
                <a:lnTo>
                  <a:pt x="284151" y="761999"/>
                </a:lnTo>
                <a:lnTo>
                  <a:pt x="302592" y="761999"/>
                </a:lnTo>
                <a:lnTo>
                  <a:pt x="296239" y="755650"/>
                </a:lnTo>
                <a:close/>
              </a:path>
              <a:path w="2016760" h="2475229">
                <a:moveTo>
                  <a:pt x="302592" y="762000"/>
                </a:moveTo>
                <a:lnTo>
                  <a:pt x="284151" y="762000"/>
                </a:lnTo>
                <a:lnTo>
                  <a:pt x="290499" y="768349"/>
                </a:lnTo>
                <a:lnTo>
                  <a:pt x="308944" y="768349"/>
                </a:lnTo>
                <a:lnTo>
                  <a:pt x="302592" y="762000"/>
                </a:lnTo>
                <a:close/>
              </a:path>
              <a:path w="2016760" h="2475229">
                <a:moveTo>
                  <a:pt x="308944" y="768350"/>
                </a:moveTo>
                <a:lnTo>
                  <a:pt x="290499" y="768350"/>
                </a:lnTo>
                <a:lnTo>
                  <a:pt x="296846" y="774699"/>
                </a:lnTo>
                <a:lnTo>
                  <a:pt x="315297" y="774699"/>
                </a:lnTo>
                <a:lnTo>
                  <a:pt x="308944" y="768350"/>
                </a:lnTo>
                <a:close/>
              </a:path>
              <a:path w="2016760" h="2475229">
                <a:moveTo>
                  <a:pt x="315297" y="774700"/>
                </a:moveTo>
                <a:lnTo>
                  <a:pt x="296846" y="774700"/>
                </a:lnTo>
                <a:lnTo>
                  <a:pt x="303193" y="781049"/>
                </a:lnTo>
                <a:lnTo>
                  <a:pt x="321650" y="781049"/>
                </a:lnTo>
                <a:lnTo>
                  <a:pt x="315297" y="774700"/>
                </a:lnTo>
                <a:close/>
              </a:path>
              <a:path w="2016760" h="2475229">
                <a:moveTo>
                  <a:pt x="321650" y="781050"/>
                </a:moveTo>
                <a:lnTo>
                  <a:pt x="303193" y="781050"/>
                </a:lnTo>
                <a:lnTo>
                  <a:pt x="315888" y="793749"/>
                </a:lnTo>
                <a:lnTo>
                  <a:pt x="334355" y="793749"/>
                </a:lnTo>
                <a:lnTo>
                  <a:pt x="321650" y="781050"/>
                </a:lnTo>
                <a:close/>
              </a:path>
              <a:path w="2016760" h="2475229">
                <a:moveTo>
                  <a:pt x="334355" y="793750"/>
                </a:moveTo>
                <a:lnTo>
                  <a:pt x="315888" y="793750"/>
                </a:lnTo>
                <a:lnTo>
                  <a:pt x="322235" y="800099"/>
                </a:lnTo>
                <a:lnTo>
                  <a:pt x="340708" y="800099"/>
                </a:lnTo>
                <a:lnTo>
                  <a:pt x="334355" y="793750"/>
                </a:lnTo>
                <a:close/>
              </a:path>
              <a:path w="2016760" h="2475229">
                <a:moveTo>
                  <a:pt x="340708" y="800100"/>
                </a:moveTo>
                <a:lnTo>
                  <a:pt x="322235" y="800100"/>
                </a:lnTo>
                <a:lnTo>
                  <a:pt x="328582" y="806449"/>
                </a:lnTo>
                <a:lnTo>
                  <a:pt x="347061" y="806449"/>
                </a:lnTo>
                <a:lnTo>
                  <a:pt x="340708" y="800100"/>
                </a:lnTo>
                <a:close/>
              </a:path>
              <a:path w="2016760" h="2475229">
                <a:moveTo>
                  <a:pt x="347061" y="806450"/>
                </a:moveTo>
                <a:lnTo>
                  <a:pt x="328582" y="806450"/>
                </a:lnTo>
                <a:lnTo>
                  <a:pt x="334929" y="812799"/>
                </a:lnTo>
                <a:lnTo>
                  <a:pt x="353414" y="812799"/>
                </a:lnTo>
                <a:lnTo>
                  <a:pt x="347061" y="806450"/>
                </a:lnTo>
                <a:close/>
              </a:path>
              <a:path w="2016760" h="2475229">
                <a:moveTo>
                  <a:pt x="353414" y="812800"/>
                </a:moveTo>
                <a:lnTo>
                  <a:pt x="334929" y="812800"/>
                </a:lnTo>
                <a:lnTo>
                  <a:pt x="341277" y="819149"/>
                </a:lnTo>
                <a:lnTo>
                  <a:pt x="359766" y="819149"/>
                </a:lnTo>
                <a:lnTo>
                  <a:pt x="353414" y="812800"/>
                </a:lnTo>
                <a:close/>
              </a:path>
              <a:path w="2016760" h="2475229">
                <a:moveTo>
                  <a:pt x="359766" y="819150"/>
                </a:moveTo>
                <a:lnTo>
                  <a:pt x="341277" y="819150"/>
                </a:lnTo>
                <a:lnTo>
                  <a:pt x="347624" y="825499"/>
                </a:lnTo>
                <a:lnTo>
                  <a:pt x="366119" y="825499"/>
                </a:lnTo>
                <a:lnTo>
                  <a:pt x="359766" y="819150"/>
                </a:lnTo>
                <a:close/>
              </a:path>
              <a:path w="2016760" h="2475229">
                <a:moveTo>
                  <a:pt x="366119" y="825500"/>
                </a:moveTo>
                <a:lnTo>
                  <a:pt x="347624" y="825500"/>
                </a:lnTo>
                <a:lnTo>
                  <a:pt x="353971" y="831849"/>
                </a:lnTo>
                <a:lnTo>
                  <a:pt x="372472" y="831849"/>
                </a:lnTo>
                <a:lnTo>
                  <a:pt x="366119" y="825500"/>
                </a:lnTo>
                <a:close/>
              </a:path>
              <a:path w="2016760" h="2475229">
                <a:moveTo>
                  <a:pt x="372472" y="831850"/>
                </a:moveTo>
                <a:lnTo>
                  <a:pt x="353971" y="831850"/>
                </a:lnTo>
                <a:lnTo>
                  <a:pt x="360319" y="838199"/>
                </a:lnTo>
                <a:lnTo>
                  <a:pt x="378824" y="838199"/>
                </a:lnTo>
                <a:lnTo>
                  <a:pt x="372472" y="831850"/>
                </a:lnTo>
                <a:close/>
              </a:path>
              <a:path w="2016760" h="2475229">
                <a:moveTo>
                  <a:pt x="378824" y="838200"/>
                </a:moveTo>
                <a:lnTo>
                  <a:pt x="360319" y="838200"/>
                </a:lnTo>
                <a:lnTo>
                  <a:pt x="366666" y="844549"/>
                </a:lnTo>
                <a:lnTo>
                  <a:pt x="385177" y="844549"/>
                </a:lnTo>
                <a:lnTo>
                  <a:pt x="378824" y="838200"/>
                </a:lnTo>
                <a:close/>
              </a:path>
              <a:path w="2016760" h="2475229">
                <a:moveTo>
                  <a:pt x="385177" y="844550"/>
                </a:moveTo>
                <a:lnTo>
                  <a:pt x="366666" y="844550"/>
                </a:lnTo>
                <a:lnTo>
                  <a:pt x="373013" y="850899"/>
                </a:lnTo>
                <a:lnTo>
                  <a:pt x="391530" y="850899"/>
                </a:lnTo>
                <a:lnTo>
                  <a:pt x="385177" y="844550"/>
                </a:lnTo>
                <a:close/>
              </a:path>
              <a:path w="2016760" h="2475229">
                <a:moveTo>
                  <a:pt x="391530" y="850900"/>
                </a:moveTo>
                <a:lnTo>
                  <a:pt x="373013" y="850900"/>
                </a:lnTo>
                <a:lnTo>
                  <a:pt x="431408" y="909319"/>
                </a:lnTo>
                <a:lnTo>
                  <a:pt x="449975" y="909319"/>
                </a:lnTo>
                <a:lnTo>
                  <a:pt x="391530" y="850900"/>
                </a:lnTo>
                <a:close/>
              </a:path>
              <a:path w="2016760" h="2475229">
                <a:moveTo>
                  <a:pt x="449975" y="909320"/>
                </a:moveTo>
                <a:lnTo>
                  <a:pt x="431408" y="909320"/>
                </a:lnTo>
                <a:lnTo>
                  <a:pt x="450450" y="928369"/>
                </a:lnTo>
                <a:lnTo>
                  <a:pt x="469033" y="928369"/>
                </a:lnTo>
                <a:lnTo>
                  <a:pt x="449975" y="909320"/>
                </a:lnTo>
                <a:close/>
              </a:path>
              <a:path w="2016760" h="2475229">
                <a:moveTo>
                  <a:pt x="469033" y="928370"/>
                </a:moveTo>
                <a:lnTo>
                  <a:pt x="450450" y="928370"/>
                </a:lnTo>
                <a:lnTo>
                  <a:pt x="456797" y="934719"/>
                </a:lnTo>
                <a:lnTo>
                  <a:pt x="475386" y="934719"/>
                </a:lnTo>
                <a:lnTo>
                  <a:pt x="469033" y="928370"/>
                </a:lnTo>
                <a:close/>
              </a:path>
              <a:path w="2016760" h="2475229">
                <a:moveTo>
                  <a:pt x="475386" y="934719"/>
                </a:moveTo>
                <a:lnTo>
                  <a:pt x="456797" y="934719"/>
                </a:lnTo>
                <a:lnTo>
                  <a:pt x="466953" y="944879"/>
                </a:lnTo>
                <a:lnTo>
                  <a:pt x="485550" y="944879"/>
                </a:lnTo>
                <a:lnTo>
                  <a:pt x="475386" y="934719"/>
                </a:lnTo>
                <a:close/>
              </a:path>
              <a:path w="2016760" h="2475229">
                <a:moveTo>
                  <a:pt x="485550" y="944880"/>
                </a:moveTo>
                <a:lnTo>
                  <a:pt x="466953" y="944880"/>
                </a:lnTo>
                <a:lnTo>
                  <a:pt x="498689" y="976629"/>
                </a:lnTo>
                <a:lnTo>
                  <a:pt x="517314" y="976629"/>
                </a:lnTo>
                <a:lnTo>
                  <a:pt x="485550" y="944880"/>
                </a:lnTo>
                <a:close/>
              </a:path>
              <a:path w="2016760" h="2475229">
                <a:moveTo>
                  <a:pt x="517314" y="976630"/>
                </a:moveTo>
                <a:lnTo>
                  <a:pt x="498689" y="976630"/>
                </a:lnTo>
                <a:lnTo>
                  <a:pt x="507575" y="985519"/>
                </a:lnTo>
                <a:lnTo>
                  <a:pt x="526208" y="985519"/>
                </a:lnTo>
                <a:lnTo>
                  <a:pt x="517314" y="976630"/>
                </a:lnTo>
                <a:close/>
              </a:path>
              <a:path w="2016760" h="2475229">
                <a:moveTo>
                  <a:pt x="526208" y="985519"/>
                </a:moveTo>
                <a:lnTo>
                  <a:pt x="507575" y="985519"/>
                </a:lnTo>
                <a:lnTo>
                  <a:pt x="524078" y="1002029"/>
                </a:lnTo>
                <a:lnTo>
                  <a:pt x="542725" y="1002029"/>
                </a:lnTo>
                <a:lnTo>
                  <a:pt x="526208" y="985519"/>
                </a:lnTo>
                <a:close/>
              </a:path>
              <a:path w="2016760" h="2475229">
                <a:moveTo>
                  <a:pt x="542725" y="1002030"/>
                </a:moveTo>
                <a:lnTo>
                  <a:pt x="524078" y="1002030"/>
                </a:lnTo>
                <a:lnTo>
                  <a:pt x="526617" y="1004569"/>
                </a:lnTo>
                <a:lnTo>
                  <a:pt x="545266" y="1004569"/>
                </a:lnTo>
                <a:lnTo>
                  <a:pt x="542725" y="1002030"/>
                </a:lnTo>
                <a:close/>
              </a:path>
              <a:path w="2016760" h="2475229">
                <a:moveTo>
                  <a:pt x="545266" y="1004570"/>
                </a:moveTo>
                <a:lnTo>
                  <a:pt x="526617" y="1004570"/>
                </a:lnTo>
                <a:lnTo>
                  <a:pt x="532964" y="1010919"/>
                </a:lnTo>
                <a:lnTo>
                  <a:pt x="551619" y="1010919"/>
                </a:lnTo>
                <a:lnTo>
                  <a:pt x="545266" y="1004570"/>
                </a:lnTo>
                <a:close/>
              </a:path>
              <a:path w="2016760" h="2475229">
                <a:moveTo>
                  <a:pt x="551619" y="1010920"/>
                </a:moveTo>
                <a:lnTo>
                  <a:pt x="532964" y="1010920"/>
                </a:lnTo>
                <a:lnTo>
                  <a:pt x="539311" y="1017269"/>
                </a:lnTo>
                <a:lnTo>
                  <a:pt x="557972" y="1017269"/>
                </a:lnTo>
                <a:lnTo>
                  <a:pt x="551619" y="1010920"/>
                </a:lnTo>
                <a:close/>
              </a:path>
              <a:path w="2016760" h="2475229">
                <a:moveTo>
                  <a:pt x="557972" y="1017269"/>
                </a:moveTo>
                <a:lnTo>
                  <a:pt x="539311" y="1017269"/>
                </a:lnTo>
                <a:lnTo>
                  <a:pt x="545659" y="1023619"/>
                </a:lnTo>
                <a:lnTo>
                  <a:pt x="564324" y="1023619"/>
                </a:lnTo>
                <a:lnTo>
                  <a:pt x="557972" y="1017269"/>
                </a:lnTo>
                <a:close/>
              </a:path>
              <a:path w="2016760" h="2475229">
                <a:moveTo>
                  <a:pt x="564324" y="1023619"/>
                </a:moveTo>
                <a:lnTo>
                  <a:pt x="545659" y="1023619"/>
                </a:lnTo>
                <a:lnTo>
                  <a:pt x="549467" y="1027429"/>
                </a:lnTo>
                <a:lnTo>
                  <a:pt x="568136" y="1027429"/>
                </a:lnTo>
                <a:lnTo>
                  <a:pt x="564324" y="1023619"/>
                </a:lnTo>
                <a:close/>
              </a:path>
              <a:path w="2016760" h="2475229">
                <a:moveTo>
                  <a:pt x="568136" y="1027430"/>
                </a:moveTo>
                <a:lnTo>
                  <a:pt x="549467" y="1027430"/>
                </a:lnTo>
                <a:lnTo>
                  <a:pt x="555814" y="1033779"/>
                </a:lnTo>
                <a:lnTo>
                  <a:pt x="574489" y="1033779"/>
                </a:lnTo>
                <a:lnTo>
                  <a:pt x="568136" y="1027430"/>
                </a:lnTo>
                <a:close/>
              </a:path>
              <a:path w="2016760" h="2475229">
                <a:moveTo>
                  <a:pt x="574489" y="1033780"/>
                </a:moveTo>
                <a:lnTo>
                  <a:pt x="555814" y="1033780"/>
                </a:lnTo>
                <a:lnTo>
                  <a:pt x="562162" y="1040129"/>
                </a:lnTo>
                <a:lnTo>
                  <a:pt x="580841" y="1040129"/>
                </a:lnTo>
                <a:lnTo>
                  <a:pt x="574489" y="1033780"/>
                </a:lnTo>
                <a:close/>
              </a:path>
              <a:path w="2016760" h="2475229">
                <a:moveTo>
                  <a:pt x="580841" y="1040130"/>
                </a:moveTo>
                <a:lnTo>
                  <a:pt x="562162" y="1040130"/>
                </a:lnTo>
                <a:lnTo>
                  <a:pt x="564700" y="1042669"/>
                </a:lnTo>
                <a:lnTo>
                  <a:pt x="583383" y="1042669"/>
                </a:lnTo>
                <a:lnTo>
                  <a:pt x="580841" y="1040130"/>
                </a:lnTo>
                <a:close/>
              </a:path>
              <a:path w="2016760" h="2475229">
                <a:moveTo>
                  <a:pt x="583383" y="1042670"/>
                </a:moveTo>
                <a:lnTo>
                  <a:pt x="564700" y="1042670"/>
                </a:lnTo>
                <a:lnTo>
                  <a:pt x="571048" y="1049019"/>
                </a:lnTo>
                <a:lnTo>
                  <a:pt x="589735" y="1049019"/>
                </a:lnTo>
                <a:lnTo>
                  <a:pt x="583383" y="1042670"/>
                </a:lnTo>
                <a:close/>
              </a:path>
              <a:path w="2016760" h="2475229">
                <a:moveTo>
                  <a:pt x="589735" y="1049020"/>
                </a:moveTo>
                <a:lnTo>
                  <a:pt x="571048" y="1049020"/>
                </a:lnTo>
                <a:lnTo>
                  <a:pt x="581203" y="1059179"/>
                </a:lnTo>
                <a:lnTo>
                  <a:pt x="599900" y="1059179"/>
                </a:lnTo>
                <a:lnTo>
                  <a:pt x="589735" y="1049020"/>
                </a:lnTo>
                <a:close/>
              </a:path>
              <a:path w="2016760" h="2475229">
                <a:moveTo>
                  <a:pt x="599900" y="1059180"/>
                </a:moveTo>
                <a:lnTo>
                  <a:pt x="581203" y="1059180"/>
                </a:lnTo>
                <a:lnTo>
                  <a:pt x="587551" y="1065529"/>
                </a:lnTo>
                <a:lnTo>
                  <a:pt x="606252" y="1065529"/>
                </a:lnTo>
                <a:lnTo>
                  <a:pt x="599900" y="1059180"/>
                </a:lnTo>
                <a:close/>
              </a:path>
              <a:path w="2016760" h="2475229">
                <a:moveTo>
                  <a:pt x="606252" y="1065530"/>
                </a:moveTo>
                <a:lnTo>
                  <a:pt x="587551" y="1065530"/>
                </a:lnTo>
                <a:lnTo>
                  <a:pt x="593898" y="1071879"/>
                </a:lnTo>
                <a:lnTo>
                  <a:pt x="612605" y="1071879"/>
                </a:lnTo>
                <a:lnTo>
                  <a:pt x="606252" y="1065530"/>
                </a:lnTo>
                <a:close/>
              </a:path>
              <a:path w="2016760" h="2475229">
                <a:moveTo>
                  <a:pt x="612605" y="1071879"/>
                </a:moveTo>
                <a:lnTo>
                  <a:pt x="593898" y="1071879"/>
                </a:lnTo>
                <a:lnTo>
                  <a:pt x="596437" y="1074419"/>
                </a:lnTo>
                <a:lnTo>
                  <a:pt x="615146" y="1074419"/>
                </a:lnTo>
                <a:lnTo>
                  <a:pt x="612605" y="1071879"/>
                </a:lnTo>
                <a:close/>
              </a:path>
              <a:path w="2016760" h="2475229">
                <a:moveTo>
                  <a:pt x="615146" y="1074419"/>
                </a:moveTo>
                <a:lnTo>
                  <a:pt x="596437" y="1074419"/>
                </a:lnTo>
                <a:lnTo>
                  <a:pt x="602784" y="1080769"/>
                </a:lnTo>
                <a:lnTo>
                  <a:pt x="621499" y="1080769"/>
                </a:lnTo>
                <a:lnTo>
                  <a:pt x="615146" y="1074419"/>
                </a:lnTo>
                <a:close/>
              </a:path>
              <a:path w="2016760" h="2475229">
                <a:moveTo>
                  <a:pt x="621499" y="1080770"/>
                </a:moveTo>
                <a:lnTo>
                  <a:pt x="602784" y="1080770"/>
                </a:lnTo>
                <a:lnTo>
                  <a:pt x="606592" y="1084579"/>
                </a:lnTo>
                <a:lnTo>
                  <a:pt x="625311" y="1084579"/>
                </a:lnTo>
                <a:lnTo>
                  <a:pt x="621499" y="1080770"/>
                </a:lnTo>
                <a:close/>
              </a:path>
              <a:path w="2016760" h="2475229">
                <a:moveTo>
                  <a:pt x="625311" y="1084580"/>
                </a:moveTo>
                <a:lnTo>
                  <a:pt x="606592" y="1084580"/>
                </a:lnTo>
                <a:lnTo>
                  <a:pt x="609131" y="1087119"/>
                </a:lnTo>
                <a:lnTo>
                  <a:pt x="627852" y="1087119"/>
                </a:lnTo>
                <a:lnTo>
                  <a:pt x="625311" y="1084580"/>
                </a:lnTo>
                <a:close/>
              </a:path>
              <a:path w="2016760" h="2475229">
                <a:moveTo>
                  <a:pt x="627852" y="1087119"/>
                </a:moveTo>
                <a:lnTo>
                  <a:pt x="609131" y="1087119"/>
                </a:lnTo>
                <a:lnTo>
                  <a:pt x="621826" y="1099819"/>
                </a:lnTo>
                <a:lnTo>
                  <a:pt x="640557" y="1099819"/>
                </a:lnTo>
                <a:lnTo>
                  <a:pt x="627852" y="1087119"/>
                </a:lnTo>
                <a:close/>
              </a:path>
              <a:path w="2016760" h="2475229">
                <a:moveTo>
                  <a:pt x="640557" y="1099820"/>
                </a:moveTo>
                <a:lnTo>
                  <a:pt x="621826" y="1099820"/>
                </a:lnTo>
                <a:lnTo>
                  <a:pt x="628173" y="1106169"/>
                </a:lnTo>
                <a:lnTo>
                  <a:pt x="646910" y="1106169"/>
                </a:lnTo>
                <a:lnTo>
                  <a:pt x="640557" y="1099820"/>
                </a:lnTo>
                <a:close/>
              </a:path>
              <a:path w="2016760" h="2475229">
                <a:moveTo>
                  <a:pt x="646910" y="1106170"/>
                </a:moveTo>
                <a:lnTo>
                  <a:pt x="628173" y="1106170"/>
                </a:lnTo>
                <a:lnTo>
                  <a:pt x="638329" y="1116329"/>
                </a:lnTo>
                <a:lnTo>
                  <a:pt x="657074" y="1116329"/>
                </a:lnTo>
                <a:lnTo>
                  <a:pt x="646910" y="1106170"/>
                </a:lnTo>
                <a:close/>
              </a:path>
              <a:path w="2016760" h="2475229">
                <a:moveTo>
                  <a:pt x="657074" y="1116330"/>
                </a:moveTo>
                <a:lnTo>
                  <a:pt x="638329" y="1116330"/>
                </a:lnTo>
                <a:lnTo>
                  <a:pt x="644676" y="1122679"/>
                </a:lnTo>
                <a:lnTo>
                  <a:pt x="663427" y="1122679"/>
                </a:lnTo>
                <a:lnTo>
                  <a:pt x="657074" y="1116330"/>
                </a:lnTo>
                <a:close/>
              </a:path>
              <a:path w="2016760" h="2475229">
                <a:moveTo>
                  <a:pt x="663427" y="1122680"/>
                </a:moveTo>
                <a:lnTo>
                  <a:pt x="644676" y="1122680"/>
                </a:lnTo>
                <a:lnTo>
                  <a:pt x="647215" y="1125219"/>
                </a:lnTo>
                <a:lnTo>
                  <a:pt x="665968" y="1125219"/>
                </a:lnTo>
                <a:lnTo>
                  <a:pt x="663427" y="1122680"/>
                </a:lnTo>
                <a:close/>
              </a:path>
              <a:path w="2016760" h="2475229">
                <a:moveTo>
                  <a:pt x="665968" y="1125219"/>
                </a:moveTo>
                <a:lnTo>
                  <a:pt x="647215" y="1125219"/>
                </a:lnTo>
                <a:lnTo>
                  <a:pt x="651023" y="1129029"/>
                </a:lnTo>
                <a:lnTo>
                  <a:pt x="669780" y="1129029"/>
                </a:lnTo>
                <a:lnTo>
                  <a:pt x="665968" y="1125219"/>
                </a:lnTo>
                <a:close/>
              </a:path>
              <a:path w="2016760" h="2475229">
                <a:moveTo>
                  <a:pt x="669780" y="1129030"/>
                </a:moveTo>
                <a:lnTo>
                  <a:pt x="651023" y="1129030"/>
                </a:lnTo>
                <a:lnTo>
                  <a:pt x="653562" y="1131569"/>
                </a:lnTo>
                <a:lnTo>
                  <a:pt x="672321" y="1131569"/>
                </a:lnTo>
                <a:lnTo>
                  <a:pt x="669780" y="1129030"/>
                </a:lnTo>
                <a:close/>
              </a:path>
              <a:path w="2016760" h="2475229">
                <a:moveTo>
                  <a:pt x="672321" y="1131570"/>
                </a:moveTo>
                <a:lnTo>
                  <a:pt x="653562" y="1131570"/>
                </a:lnTo>
                <a:lnTo>
                  <a:pt x="659909" y="1137919"/>
                </a:lnTo>
                <a:lnTo>
                  <a:pt x="678674" y="1137919"/>
                </a:lnTo>
                <a:lnTo>
                  <a:pt x="672321" y="1131570"/>
                </a:lnTo>
                <a:close/>
              </a:path>
              <a:path w="2016760" h="2475229">
                <a:moveTo>
                  <a:pt x="678674" y="1137920"/>
                </a:moveTo>
                <a:lnTo>
                  <a:pt x="659909" y="1137920"/>
                </a:lnTo>
                <a:lnTo>
                  <a:pt x="672604" y="1150619"/>
                </a:lnTo>
                <a:lnTo>
                  <a:pt x="691379" y="1150619"/>
                </a:lnTo>
                <a:lnTo>
                  <a:pt x="678674" y="1137920"/>
                </a:lnTo>
                <a:close/>
              </a:path>
              <a:path w="2016760" h="2475229">
                <a:moveTo>
                  <a:pt x="691379" y="1150619"/>
                </a:moveTo>
                <a:lnTo>
                  <a:pt x="672604" y="1150619"/>
                </a:lnTo>
                <a:lnTo>
                  <a:pt x="676412" y="1154429"/>
                </a:lnTo>
                <a:lnTo>
                  <a:pt x="695191" y="1154429"/>
                </a:lnTo>
                <a:lnTo>
                  <a:pt x="691379" y="1150619"/>
                </a:lnTo>
                <a:close/>
              </a:path>
              <a:path w="2016760" h="2475229">
                <a:moveTo>
                  <a:pt x="695191" y="1154429"/>
                </a:moveTo>
                <a:lnTo>
                  <a:pt x="676412" y="1154429"/>
                </a:lnTo>
                <a:lnTo>
                  <a:pt x="682760" y="1160779"/>
                </a:lnTo>
                <a:lnTo>
                  <a:pt x="701543" y="1160779"/>
                </a:lnTo>
                <a:lnTo>
                  <a:pt x="695191" y="1154429"/>
                </a:lnTo>
                <a:close/>
              </a:path>
              <a:path w="2016760" h="2475229">
                <a:moveTo>
                  <a:pt x="701543" y="1160780"/>
                </a:moveTo>
                <a:lnTo>
                  <a:pt x="682760" y="1160780"/>
                </a:lnTo>
                <a:lnTo>
                  <a:pt x="697993" y="1176019"/>
                </a:lnTo>
                <a:lnTo>
                  <a:pt x="716790" y="1176019"/>
                </a:lnTo>
                <a:lnTo>
                  <a:pt x="701543" y="1160780"/>
                </a:lnTo>
                <a:close/>
              </a:path>
              <a:path w="2016760" h="2475229">
                <a:moveTo>
                  <a:pt x="716790" y="1176019"/>
                </a:moveTo>
                <a:lnTo>
                  <a:pt x="697993" y="1176019"/>
                </a:lnTo>
                <a:lnTo>
                  <a:pt x="720843" y="1198879"/>
                </a:lnTo>
                <a:lnTo>
                  <a:pt x="739660" y="1198879"/>
                </a:lnTo>
                <a:lnTo>
                  <a:pt x="716790" y="1176019"/>
                </a:lnTo>
                <a:close/>
              </a:path>
              <a:path w="2016760" h="2475229">
                <a:moveTo>
                  <a:pt x="739660" y="1198880"/>
                </a:moveTo>
                <a:lnTo>
                  <a:pt x="720843" y="1198880"/>
                </a:lnTo>
                <a:lnTo>
                  <a:pt x="752580" y="1230629"/>
                </a:lnTo>
                <a:lnTo>
                  <a:pt x="771424" y="1230629"/>
                </a:lnTo>
                <a:lnTo>
                  <a:pt x="739660" y="1198880"/>
                </a:lnTo>
                <a:close/>
              </a:path>
              <a:path w="2016760" h="2475229">
                <a:moveTo>
                  <a:pt x="771424" y="1230629"/>
                </a:moveTo>
                <a:lnTo>
                  <a:pt x="752580" y="1230629"/>
                </a:lnTo>
                <a:lnTo>
                  <a:pt x="784316" y="1262379"/>
                </a:lnTo>
                <a:lnTo>
                  <a:pt x="803187" y="1262379"/>
                </a:lnTo>
                <a:lnTo>
                  <a:pt x="771424" y="1230629"/>
                </a:lnTo>
                <a:close/>
              </a:path>
              <a:path w="2016760" h="2475229">
                <a:moveTo>
                  <a:pt x="803187" y="1262380"/>
                </a:moveTo>
                <a:lnTo>
                  <a:pt x="784316" y="1262380"/>
                </a:lnTo>
                <a:lnTo>
                  <a:pt x="835094" y="1313179"/>
                </a:lnTo>
                <a:lnTo>
                  <a:pt x="854009" y="1313179"/>
                </a:lnTo>
                <a:lnTo>
                  <a:pt x="803187" y="1262380"/>
                </a:lnTo>
                <a:close/>
              </a:path>
              <a:path w="2016760" h="2475229">
                <a:moveTo>
                  <a:pt x="854009" y="1313179"/>
                </a:moveTo>
                <a:lnTo>
                  <a:pt x="835094" y="1313179"/>
                </a:lnTo>
                <a:lnTo>
                  <a:pt x="866830" y="1344929"/>
                </a:lnTo>
                <a:lnTo>
                  <a:pt x="885773" y="1344929"/>
                </a:lnTo>
                <a:lnTo>
                  <a:pt x="854009" y="1313179"/>
                </a:lnTo>
                <a:close/>
              </a:path>
              <a:path w="2016760" h="2475229">
                <a:moveTo>
                  <a:pt x="885773" y="1344929"/>
                </a:moveTo>
                <a:lnTo>
                  <a:pt x="866830" y="1344929"/>
                </a:lnTo>
                <a:lnTo>
                  <a:pt x="894758" y="1372869"/>
                </a:lnTo>
                <a:lnTo>
                  <a:pt x="913725" y="1372869"/>
                </a:lnTo>
                <a:lnTo>
                  <a:pt x="885773" y="1344929"/>
                </a:lnTo>
                <a:close/>
              </a:path>
              <a:path w="2016760" h="2475229">
                <a:moveTo>
                  <a:pt x="913725" y="1372870"/>
                </a:moveTo>
                <a:lnTo>
                  <a:pt x="894758" y="1372870"/>
                </a:lnTo>
                <a:lnTo>
                  <a:pt x="911261" y="1389379"/>
                </a:lnTo>
                <a:lnTo>
                  <a:pt x="930242" y="1389379"/>
                </a:lnTo>
                <a:lnTo>
                  <a:pt x="913725" y="1372870"/>
                </a:lnTo>
                <a:close/>
              </a:path>
              <a:path w="2016760" h="2475229">
                <a:moveTo>
                  <a:pt x="930242" y="1389379"/>
                </a:moveTo>
                <a:lnTo>
                  <a:pt x="911261" y="1389379"/>
                </a:lnTo>
                <a:lnTo>
                  <a:pt x="920147" y="1398269"/>
                </a:lnTo>
                <a:lnTo>
                  <a:pt x="939136" y="1398269"/>
                </a:lnTo>
                <a:lnTo>
                  <a:pt x="930242" y="1389379"/>
                </a:lnTo>
                <a:close/>
              </a:path>
              <a:path w="2016760" h="2475229">
                <a:moveTo>
                  <a:pt x="939136" y="1398270"/>
                </a:moveTo>
                <a:lnTo>
                  <a:pt x="920147" y="1398270"/>
                </a:lnTo>
                <a:lnTo>
                  <a:pt x="923956" y="1402079"/>
                </a:lnTo>
                <a:lnTo>
                  <a:pt x="942947" y="1402079"/>
                </a:lnTo>
                <a:lnTo>
                  <a:pt x="939136" y="1398270"/>
                </a:lnTo>
                <a:close/>
              </a:path>
              <a:path w="2016760" h="2475229">
                <a:moveTo>
                  <a:pt x="942947" y="1402080"/>
                </a:moveTo>
                <a:lnTo>
                  <a:pt x="923956" y="1402080"/>
                </a:lnTo>
                <a:lnTo>
                  <a:pt x="930303" y="1408429"/>
                </a:lnTo>
                <a:lnTo>
                  <a:pt x="949300" y="1408429"/>
                </a:lnTo>
                <a:lnTo>
                  <a:pt x="942947" y="1402080"/>
                </a:lnTo>
                <a:close/>
              </a:path>
              <a:path w="2016760" h="2475229">
                <a:moveTo>
                  <a:pt x="949300" y="1408429"/>
                </a:moveTo>
                <a:lnTo>
                  <a:pt x="930303" y="1408429"/>
                </a:lnTo>
                <a:lnTo>
                  <a:pt x="942997" y="1421129"/>
                </a:lnTo>
                <a:lnTo>
                  <a:pt x="962006" y="1421129"/>
                </a:lnTo>
                <a:lnTo>
                  <a:pt x="949300" y="1408429"/>
                </a:lnTo>
                <a:close/>
              </a:path>
              <a:path w="2016760" h="2475229">
                <a:moveTo>
                  <a:pt x="962006" y="1421129"/>
                </a:moveTo>
                <a:lnTo>
                  <a:pt x="942997" y="1421129"/>
                </a:lnTo>
                <a:lnTo>
                  <a:pt x="955692" y="1433829"/>
                </a:lnTo>
                <a:lnTo>
                  <a:pt x="974711" y="1433829"/>
                </a:lnTo>
                <a:lnTo>
                  <a:pt x="962006" y="1421129"/>
                </a:lnTo>
                <a:close/>
              </a:path>
              <a:path w="2016760" h="2475229">
                <a:moveTo>
                  <a:pt x="974711" y="1433829"/>
                </a:moveTo>
                <a:lnTo>
                  <a:pt x="955692" y="1433829"/>
                </a:lnTo>
                <a:lnTo>
                  <a:pt x="987428" y="1465579"/>
                </a:lnTo>
                <a:lnTo>
                  <a:pt x="1006475" y="1465579"/>
                </a:lnTo>
                <a:lnTo>
                  <a:pt x="974711" y="1433829"/>
                </a:lnTo>
                <a:close/>
              </a:path>
              <a:path w="2016760" h="2475229">
                <a:moveTo>
                  <a:pt x="1006475" y="1465579"/>
                </a:moveTo>
                <a:lnTo>
                  <a:pt x="987428" y="1465579"/>
                </a:lnTo>
                <a:lnTo>
                  <a:pt x="989967" y="1468119"/>
                </a:lnTo>
                <a:lnTo>
                  <a:pt x="1009016" y="1468119"/>
                </a:lnTo>
                <a:lnTo>
                  <a:pt x="1006475" y="1465579"/>
                </a:lnTo>
                <a:close/>
              </a:path>
              <a:path w="2016760" h="2475229">
                <a:moveTo>
                  <a:pt x="1009016" y="1468120"/>
                </a:moveTo>
                <a:lnTo>
                  <a:pt x="989967" y="1468120"/>
                </a:lnTo>
                <a:lnTo>
                  <a:pt x="1019165" y="1497329"/>
                </a:lnTo>
                <a:lnTo>
                  <a:pt x="1038238" y="1497329"/>
                </a:lnTo>
                <a:lnTo>
                  <a:pt x="1009016" y="1468120"/>
                </a:lnTo>
                <a:close/>
              </a:path>
              <a:path w="2016760" h="2475229">
                <a:moveTo>
                  <a:pt x="1038238" y="1497330"/>
                </a:moveTo>
                <a:lnTo>
                  <a:pt x="1019165" y="1497330"/>
                </a:lnTo>
                <a:lnTo>
                  <a:pt x="1021704" y="1499869"/>
                </a:lnTo>
                <a:lnTo>
                  <a:pt x="1040780" y="1499869"/>
                </a:lnTo>
                <a:lnTo>
                  <a:pt x="1038238" y="1497330"/>
                </a:lnTo>
                <a:close/>
              </a:path>
              <a:path w="2016760" h="2475229">
                <a:moveTo>
                  <a:pt x="1040780" y="1499870"/>
                </a:moveTo>
                <a:lnTo>
                  <a:pt x="1021704" y="1499870"/>
                </a:lnTo>
                <a:lnTo>
                  <a:pt x="1038206" y="1516379"/>
                </a:lnTo>
                <a:lnTo>
                  <a:pt x="1057297" y="1516379"/>
                </a:lnTo>
                <a:lnTo>
                  <a:pt x="1040780" y="1499870"/>
                </a:lnTo>
                <a:close/>
              </a:path>
              <a:path w="2016760" h="2475229">
                <a:moveTo>
                  <a:pt x="1057297" y="1516379"/>
                </a:moveTo>
                <a:lnTo>
                  <a:pt x="1038206" y="1516379"/>
                </a:lnTo>
                <a:lnTo>
                  <a:pt x="1050901" y="1529079"/>
                </a:lnTo>
                <a:lnTo>
                  <a:pt x="1070002" y="1529079"/>
                </a:lnTo>
                <a:lnTo>
                  <a:pt x="1057297" y="1516379"/>
                </a:lnTo>
                <a:close/>
              </a:path>
              <a:path w="2016760" h="2475229">
                <a:moveTo>
                  <a:pt x="1070002" y="1529080"/>
                </a:moveTo>
                <a:lnTo>
                  <a:pt x="1050901" y="1529080"/>
                </a:lnTo>
                <a:lnTo>
                  <a:pt x="1057248" y="1535429"/>
                </a:lnTo>
                <a:lnTo>
                  <a:pt x="1076355" y="1535429"/>
                </a:lnTo>
                <a:lnTo>
                  <a:pt x="1070002" y="1529080"/>
                </a:lnTo>
                <a:close/>
              </a:path>
              <a:path w="2016760" h="2475229">
                <a:moveTo>
                  <a:pt x="1076355" y="1535429"/>
                </a:moveTo>
                <a:lnTo>
                  <a:pt x="1057248" y="1535429"/>
                </a:lnTo>
                <a:lnTo>
                  <a:pt x="1069943" y="1548129"/>
                </a:lnTo>
                <a:lnTo>
                  <a:pt x="1089060" y="1548129"/>
                </a:lnTo>
                <a:lnTo>
                  <a:pt x="1076355" y="1535429"/>
                </a:lnTo>
                <a:close/>
              </a:path>
              <a:path w="2016760" h="2475229">
                <a:moveTo>
                  <a:pt x="1089060" y="1548129"/>
                </a:moveTo>
                <a:lnTo>
                  <a:pt x="1069943" y="1548129"/>
                </a:lnTo>
                <a:lnTo>
                  <a:pt x="1082637" y="1560829"/>
                </a:lnTo>
                <a:lnTo>
                  <a:pt x="1101766" y="1560829"/>
                </a:lnTo>
                <a:lnTo>
                  <a:pt x="1089060" y="1548129"/>
                </a:lnTo>
                <a:close/>
              </a:path>
              <a:path w="2016760" h="2475229">
                <a:moveTo>
                  <a:pt x="1101766" y="1560829"/>
                </a:moveTo>
                <a:lnTo>
                  <a:pt x="1082637" y="1560829"/>
                </a:lnTo>
                <a:lnTo>
                  <a:pt x="1088985" y="1567179"/>
                </a:lnTo>
                <a:lnTo>
                  <a:pt x="1108119" y="1567179"/>
                </a:lnTo>
                <a:lnTo>
                  <a:pt x="1101766" y="1560829"/>
                </a:lnTo>
                <a:close/>
              </a:path>
              <a:path w="2016760" h="2475229">
                <a:moveTo>
                  <a:pt x="1108119" y="1567180"/>
                </a:moveTo>
                <a:lnTo>
                  <a:pt x="1088985" y="1567180"/>
                </a:lnTo>
                <a:lnTo>
                  <a:pt x="1101679" y="1579879"/>
                </a:lnTo>
                <a:lnTo>
                  <a:pt x="1120824" y="1579879"/>
                </a:lnTo>
                <a:lnTo>
                  <a:pt x="1108119" y="1567180"/>
                </a:lnTo>
                <a:close/>
              </a:path>
              <a:path w="2016760" h="2475229">
                <a:moveTo>
                  <a:pt x="1120824" y="1579879"/>
                </a:moveTo>
                <a:lnTo>
                  <a:pt x="1101679" y="1579879"/>
                </a:lnTo>
                <a:lnTo>
                  <a:pt x="1114374" y="1592579"/>
                </a:lnTo>
                <a:lnTo>
                  <a:pt x="1133529" y="1592579"/>
                </a:lnTo>
                <a:lnTo>
                  <a:pt x="1120824" y="1579879"/>
                </a:lnTo>
                <a:close/>
              </a:path>
              <a:path w="2016760" h="2475229">
                <a:moveTo>
                  <a:pt x="1133529" y="1592579"/>
                </a:moveTo>
                <a:lnTo>
                  <a:pt x="1114374" y="1592579"/>
                </a:lnTo>
                <a:lnTo>
                  <a:pt x="1116913" y="1595119"/>
                </a:lnTo>
                <a:lnTo>
                  <a:pt x="1136071" y="1595119"/>
                </a:lnTo>
                <a:lnTo>
                  <a:pt x="1133529" y="1592579"/>
                </a:lnTo>
                <a:close/>
              </a:path>
              <a:path w="2016760" h="2475229">
                <a:moveTo>
                  <a:pt x="1136071" y="1595120"/>
                </a:moveTo>
                <a:lnTo>
                  <a:pt x="1116913" y="1595120"/>
                </a:lnTo>
                <a:lnTo>
                  <a:pt x="1120721" y="1598929"/>
                </a:lnTo>
                <a:lnTo>
                  <a:pt x="1139882" y="1598929"/>
                </a:lnTo>
                <a:lnTo>
                  <a:pt x="1136071" y="1595120"/>
                </a:lnTo>
                <a:close/>
              </a:path>
              <a:path w="2016760" h="2475229">
                <a:moveTo>
                  <a:pt x="1139882" y="1598930"/>
                </a:moveTo>
                <a:lnTo>
                  <a:pt x="1120721" y="1598930"/>
                </a:lnTo>
                <a:lnTo>
                  <a:pt x="1135954" y="1614169"/>
                </a:lnTo>
                <a:lnTo>
                  <a:pt x="1155129" y="1614169"/>
                </a:lnTo>
                <a:lnTo>
                  <a:pt x="1139882" y="1598930"/>
                </a:lnTo>
                <a:close/>
              </a:path>
              <a:path w="2016760" h="2475229">
                <a:moveTo>
                  <a:pt x="1155129" y="1614169"/>
                </a:moveTo>
                <a:lnTo>
                  <a:pt x="1135954" y="1614169"/>
                </a:lnTo>
                <a:lnTo>
                  <a:pt x="1142302" y="1620519"/>
                </a:lnTo>
                <a:lnTo>
                  <a:pt x="1161482" y="1620519"/>
                </a:lnTo>
                <a:lnTo>
                  <a:pt x="1155129" y="1614169"/>
                </a:lnTo>
                <a:close/>
              </a:path>
              <a:path w="2016760" h="2475229">
                <a:moveTo>
                  <a:pt x="1161482" y="1620520"/>
                </a:moveTo>
                <a:lnTo>
                  <a:pt x="1142302" y="1620520"/>
                </a:lnTo>
                <a:lnTo>
                  <a:pt x="1146110" y="1624329"/>
                </a:lnTo>
                <a:lnTo>
                  <a:pt x="1165293" y="1624329"/>
                </a:lnTo>
                <a:lnTo>
                  <a:pt x="1161482" y="1620520"/>
                </a:lnTo>
                <a:close/>
              </a:path>
              <a:path w="2016760" h="2475229">
                <a:moveTo>
                  <a:pt x="1165293" y="1624330"/>
                </a:moveTo>
                <a:lnTo>
                  <a:pt x="1146110" y="1624330"/>
                </a:lnTo>
                <a:lnTo>
                  <a:pt x="1154996" y="1633219"/>
                </a:lnTo>
                <a:lnTo>
                  <a:pt x="1174187" y="1633219"/>
                </a:lnTo>
                <a:lnTo>
                  <a:pt x="1165293" y="1624330"/>
                </a:lnTo>
                <a:close/>
              </a:path>
              <a:path w="2016760" h="2475229">
                <a:moveTo>
                  <a:pt x="1174187" y="1633220"/>
                </a:moveTo>
                <a:lnTo>
                  <a:pt x="1154996" y="1633220"/>
                </a:lnTo>
                <a:lnTo>
                  <a:pt x="1167691" y="1645919"/>
                </a:lnTo>
                <a:lnTo>
                  <a:pt x="1186892" y="1645919"/>
                </a:lnTo>
                <a:lnTo>
                  <a:pt x="1174187" y="1633220"/>
                </a:lnTo>
                <a:close/>
              </a:path>
              <a:path w="2016760" h="2475229">
                <a:moveTo>
                  <a:pt x="1186892" y="1645920"/>
                </a:moveTo>
                <a:lnTo>
                  <a:pt x="1167691" y="1645920"/>
                </a:lnTo>
                <a:lnTo>
                  <a:pt x="1171499" y="1649729"/>
                </a:lnTo>
                <a:lnTo>
                  <a:pt x="1190704" y="1649729"/>
                </a:lnTo>
                <a:lnTo>
                  <a:pt x="1186892" y="1645920"/>
                </a:lnTo>
                <a:close/>
              </a:path>
              <a:path w="2016760" h="2475229">
                <a:moveTo>
                  <a:pt x="1190704" y="1649730"/>
                </a:moveTo>
                <a:lnTo>
                  <a:pt x="1171499" y="1649730"/>
                </a:lnTo>
                <a:lnTo>
                  <a:pt x="1186732" y="1664969"/>
                </a:lnTo>
                <a:lnTo>
                  <a:pt x="1205951" y="1664969"/>
                </a:lnTo>
                <a:lnTo>
                  <a:pt x="1190704" y="1649730"/>
                </a:lnTo>
                <a:close/>
              </a:path>
              <a:path w="2016760" h="2475229">
                <a:moveTo>
                  <a:pt x="1817084" y="2275840"/>
                </a:moveTo>
                <a:lnTo>
                  <a:pt x="1797339" y="2275840"/>
                </a:lnTo>
                <a:lnTo>
                  <a:pt x="1864620" y="2343149"/>
                </a:lnTo>
                <a:lnTo>
                  <a:pt x="1884423" y="2343149"/>
                </a:lnTo>
                <a:lnTo>
                  <a:pt x="1817084" y="2275840"/>
                </a:lnTo>
                <a:close/>
              </a:path>
              <a:path w="2016760" h="2475229">
                <a:moveTo>
                  <a:pt x="1814543" y="2273299"/>
                </a:moveTo>
                <a:lnTo>
                  <a:pt x="1794800" y="2273299"/>
                </a:lnTo>
                <a:lnTo>
                  <a:pt x="1796070" y="2274569"/>
                </a:lnTo>
                <a:lnTo>
                  <a:pt x="1815813" y="2274569"/>
                </a:lnTo>
                <a:lnTo>
                  <a:pt x="1814543" y="2273299"/>
                </a:lnTo>
                <a:close/>
              </a:path>
              <a:path w="2016760" h="2475229">
                <a:moveTo>
                  <a:pt x="1810731" y="2269489"/>
                </a:moveTo>
                <a:lnTo>
                  <a:pt x="1790992" y="2269489"/>
                </a:lnTo>
                <a:lnTo>
                  <a:pt x="1793531" y="2272029"/>
                </a:lnTo>
                <a:lnTo>
                  <a:pt x="1813272" y="2272029"/>
                </a:lnTo>
                <a:lnTo>
                  <a:pt x="1810731" y="2269489"/>
                </a:lnTo>
                <a:close/>
              </a:path>
              <a:path w="2016760" h="2475229">
                <a:moveTo>
                  <a:pt x="1808190" y="2266949"/>
                </a:moveTo>
                <a:lnTo>
                  <a:pt x="1788453" y="2266949"/>
                </a:lnTo>
                <a:lnTo>
                  <a:pt x="1789723" y="2268219"/>
                </a:lnTo>
                <a:lnTo>
                  <a:pt x="1809461" y="2268219"/>
                </a:lnTo>
                <a:lnTo>
                  <a:pt x="1808190" y="2266949"/>
                </a:lnTo>
                <a:close/>
              </a:path>
              <a:path w="2016760" h="2475229">
                <a:moveTo>
                  <a:pt x="1804378" y="2263139"/>
                </a:moveTo>
                <a:lnTo>
                  <a:pt x="1784645" y="2263139"/>
                </a:lnTo>
                <a:lnTo>
                  <a:pt x="1787184" y="2265679"/>
                </a:lnTo>
                <a:lnTo>
                  <a:pt x="1806919" y="2265679"/>
                </a:lnTo>
                <a:lnTo>
                  <a:pt x="1804378" y="2263139"/>
                </a:lnTo>
                <a:close/>
              </a:path>
              <a:path w="2016760" h="2475229">
                <a:moveTo>
                  <a:pt x="1801837" y="2260599"/>
                </a:moveTo>
                <a:lnTo>
                  <a:pt x="1782106" y="2260599"/>
                </a:lnTo>
                <a:lnTo>
                  <a:pt x="1783375" y="2261869"/>
                </a:lnTo>
                <a:lnTo>
                  <a:pt x="1803108" y="2261869"/>
                </a:lnTo>
                <a:lnTo>
                  <a:pt x="1801837" y="2260599"/>
                </a:lnTo>
                <a:close/>
              </a:path>
              <a:path w="2016760" h="2475229">
                <a:moveTo>
                  <a:pt x="1798026" y="2256789"/>
                </a:moveTo>
                <a:lnTo>
                  <a:pt x="1778298" y="2256789"/>
                </a:lnTo>
                <a:lnTo>
                  <a:pt x="1780836" y="2259329"/>
                </a:lnTo>
                <a:lnTo>
                  <a:pt x="1800567" y="2259329"/>
                </a:lnTo>
                <a:lnTo>
                  <a:pt x="1798026" y="2256789"/>
                </a:lnTo>
                <a:close/>
              </a:path>
              <a:path w="2016760" h="2475229">
                <a:moveTo>
                  <a:pt x="1795485" y="2254249"/>
                </a:moveTo>
                <a:lnTo>
                  <a:pt x="1775759" y="2254249"/>
                </a:lnTo>
                <a:lnTo>
                  <a:pt x="1777028" y="2255519"/>
                </a:lnTo>
                <a:lnTo>
                  <a:pt x="1796755" y="2255519"/>
                </a:lnTo>
                <a:lnTo>
                  <a:pt x="1795485" y="2254249"/>
                </a:lnTo>
                <a:close/>
              </a:path>
              <a:path w="2016760" h="2475229">
                <a:moveTo>
                  <a:pt x="1791673" y="2250439"/>
                </a:moveTo>
                <a:lnTo>
                  <a:pt x="1771950" y="2250439"/>
                </a:lnTo>
                <a:lnTo>
                  <a:pt x="1774489" y="2252979"/>
                </a:lnTo>
                <a:lnTo>
                  <a:pt x="1794214" y="2252979"/>
                </a:lnTo>
                <a:lnTo>
                  <a:pt x="1791673" y="2250439"/>
                </a:lnTo>
                <a:close/>
              </a:path>
              <a:path w="2016760" h="2475229">
                <a:moveTo>
                  <a:pt x="1789132" y="2247899"/>
                </a:moveTo>
                <a:lnTo>
                  <a:pt x="1769411" y="2247899"/>
                </a:lnTo>
                <a:lnTo>
                  <a:pt x="1770681" y="2249169"/>
                </a:lnTo>
                <a:lnTo>
                  <a:pt x="1790402" y="2249169"/>
                </a:lnTo>
                <a:lnTo>
                  <a:pt x="1789132" y="2247899"/>
                </a:lnTo>
                <a:close/>
              </a:path>
              <a:path w="2016760" h="2475229">
                <a:moveTo>
                  <a:pt x="1785320" y="2244089"/>
                </a:moveTo>
                <a:lnTo>
                  <a:pt x="1765603" y="2244089"/>
                </a:lnTo>
                <a:lnTo>
                  <a:pt x="1768142" y="2246629"/>
                </a:lnTo>
                <a:lnTo>
                  <a:pt x="1787861" y="2246629"/>
                </a:lnTo>
                <a:lnTo>
                  <a:pt x="1785320" y="2244089"/>
                </a:lnTo>
                <a:close/>
              </a:path>
              <a:path w="2016760" h="2475229">
                <a:moveTo>
                  <a:pt x="1782779" y="2241549"/>
                </a:moveTo>
                <a:lnTo>
                  <a:pt x="1763064" y="2241549"/>
                </a:lnTo>
                <a:lnTo>
                  <a:pt x="1764334" y="2242819"/>
                </a:lnTo>
                <a:lnTo>
                  <a:pt x="1784050" y="2242819"/>
                </a:lnTo>
                <a:lnTo>
                  <a:pt x="1782779" y="2241549"/>
                </a:lnTo>
                <a:close/>
              </a:path>
              <a:path w="2016760" h="2475229">
                <a:moveTo>
                  <a:pt x="1778967" y="2237740"/>
                </a:moveTo>
                <a:lnTo>
                  <a:pt x="1759256" y="2237740"/>
                </a:lnTo>
                <a:lnTo>
                  <a:pt x="1761795" y="2240279"/>
                </a:lnTo>
                <a:lnTo>
                  <a:pt x="1781509" y="2240279"/>
                </a:lnTo>
                <a:lnTo>
                  <a:pt x="1778967" y="2237740"/>
                </a:lnTo>
                <a:close/>
              </a:path>
              <a:path w="2016760" h="2475229">
                <a:moveTo>
                  <a:pt x="1776426" y="2235199"/>
                </a:moveTo>
                <a:lnTo>
                  <a:pt x="1756717" y="2235199"/>
                </a:lnTo>
                <a:lnTo>
                  <a:pt x="1757986" y="2236469"/>
                </a:lnTo>
                <a:lnTo>
                  <a:pt x="1777697" y="2236469"/>
                </a:lnTo>
                <a:lnTo>
                  <a:pt x="1776426" y="2235199"/>
                </a:lnTo>
                <a:close/>
              </a:path>
              <a:path w="2016760" h="2475229">
                <a:moveTo>
                  <a:pt x="1772615" y="2231389"/>
                </a:moveTo>
                <a:lnTo>
                  <a:pt x="1752909" y="2231389"/>
                </a:lnTo>
                <a:lnTo>
                  <a:pt x="1755447" y="2233929"/>
                </a:lnTo>
                <a:lnTo>
                  <a:pt x="1775156" y="2233929"/>
                </a:lnTo>
                <a:lnTo>
                  <a:pt x="1772615" y="2231389"/>
                </a:lnTo>
                <a:close/>
              </a:path>
              <a:path w="2016760" h="2475229">
                <a:moveTo>
                  <a:pt x="1770074" y="2228849"/>
                </a:moveTo>
                <a:lnTo>
                  <a:pt x="1750370" y="2228849"/>
                </a:lnTo>
                <a:lnTo>
                  <a:pt x="1751639" y="2230120"/>
                </a:lnTo>
                <a:lnTo>
                  <a:pt x="1771344" y="2230120"/>
                </a:lnTo>
                <a:lnTo>
                  <a:pt x="1770074" y="2228849"/>
                </a:lnTo>
                <a:close/>
              </a:path>
              <a:path w="2016760" h="2475229">
                <a:moveTo>
                  <a:pt x="1766262" y="2225039"/>
                </a:moveTo>
                <a:lnTo>
                  <a:pt x="1746561" y="2225039"/>
                </a:lnTo>
                <a:lnTo>
                  <a:pt x="1749100" y="2227579"/>
                </a:lnTo>
                <a:lnTo>
                  <a:pt x="1768803" y="2227579"/>
                </a:lnTo>
                <a:lnTo>
                  <a:pt x="1766262" y="2225039"/>
                </a:lnTo>
                <a:close/>
              </a:path>
              <a:path w="2016760" h="2475229">
                <a:moveTo>
                  <a:pt x="1763721" y="2222499"/>
                </a:moveTo>
                <a:lnTo>
                  <a:pt x="1744022" y="2222499"/>
                </a:lnTo>
                <a:lnTo>
                  <a:pt x="1745292" y="2223769"/>
                </a:lnTo>
                <a:lnTo>
                  <a:pt x="1764991" y="2223769"/>
                </a:lnTo>
                <a:lnTo>
                  <a:pt x="1763721" y="2222499"/>
                </a:lnTo>
                <a:close/>
              </a:path>
              <a:path w="2016760" h="2475229">
                <a:moveTo>
                  <a:pt x="1759909" y="2218689"/>
                </a:moveTo>
                <a:lnTo>
                  <a:pt x="1740214" y="2218689"/>
                </a:lnTo>
                <a:lnTo>
                  <a:pt x="1742753" y="2221229"/>
                </a:lnTo>
                <a:lnTo>
                  <a:pt x="1762450" y="2221229"/>
                </a:lnTo>
                <a:lnTo>
                  <a:pt x="1759909" y="2218689"/>
                </a:lnTo>
                <a:close/>
              </a:path>
              <a:path w="2016760" h="2475229">
                <a:moveTo>
                  <a:pt x="1757368" y="2216149"/>
                </a:moveTo>
                <a:lnTo>
                  <a:pt x="1737675" y="2216149"/>
                </a:lnTo>
                <a:lnTo>
                  <a:pt x="1738945" y="2217419"/>
                </a:lnTo>
                <a:lnTo>
                  <a:pt x="1758639" y="2217419"/>
                </a:lnTo>
                <a:lnTo>
                  <a:pt x="1757368" y="2216149"/>
                </a:lnTo>
                <a:close/>
              </a:path>
              <a:path w="2016760" h="2475229">
                <a:moveTo>
                  <a:pt x="1753557" y="2212339"/>
                </a:moveTo>
                <a:lnTo>
                  <a:pt x="1733867" y="2212339"/>
                </a:lnTo>
                <a:lnTo>
                  <a:pt x="1736406" y="2214879"/>
                </a:lnTo>
                <a:lnTo>
                  <a:pt x="1756098" y="2214879"/>
                </a:lnTo>
                <a:lnTo>
                  <a:pt x="1753557" y="2212339"/>
                </a:lnTo>
                <a:close/>
              </a:path>
              <a:path w="2016760" h="2475229">
                <a:moveTo>
                  <a:pt x="1751015" y="2209799"/>
                </a:moveTo>
                <a:lnTo>
                  <a:pt x="1731328" y="2209799"/>
                </a:lnTo>
                <a:lnTo>
                  <a:pt x="1732597" y="2211069"/>
                </a:lnTo>
                <a:lnTo>
                  <a:pt x="1752286" y="2211069"/>
                </a:lnTo>
                <a:lnTo>
                  <a:pt x="1751015" y="2209799"/>
                </a:lnTo>
                <a:close/>
              </a:path>
              <a:path w="2016760" h="2475229">
                <a:moveTo>
                  <a:pt x="1747204" y="2205989"/>
                </a:moveTo>
                <a:lnTo>
                  <a:pt x="1727519" y="2205989"/>
                </a:lnTo>
                <a:lnTo>
                  <a:pt x="1730058" y="2208529"/>
                </a:lnTo>
                <a:lnTo>
                  <a:pt x="1749745" y="2208529"/>
                </a:lnTo>
                <a:lnTo>
                  <a:pt x="1747204" y="2205989"/>
                </a:lnTo>
                <a:close/>
              </a:path>
              <a:path w="2016760" h="2475229">
                <a:moveTo>
                  <a:pt x="1744663" y="2203449"/>
                </a:moveTo>
                <a:lnTo>
                  <a:pt x="1724981" y="2203449"/>
                </a:lnTo>
                <a:lnTo>
                  <a:pt x="1726250" y="2204720"/>
                </a:lnTo>
                <a:lnTo>
                  <a:pt x="1745933" y="2204720"/>
                </a:lnTo>
                <a:lnTo>
                  <a:pt x="1744663" y="2203449"/>
                </a:lnTo>
                <a:close/>
              </a:path>
              <a:path w="2016760" h="2475229">
                <a:moveTo>
                  <a:pt x="1740851" y="2199639"/>
                </a:moveTo>
                <a:lnTo>
                  <a:pt x="1721172" y="2199639"/>
                </a:lnTo>
                <a:lnTo>
                  <a:pt x="1723711" y="2202179"/>
                </a:lnTo>
                <a:lnTo>
                  <a:pt x="1743392" y="2202179"/>
                </a:lnTo>
                <a:lnTo>
                  <a:pt x="1740851" y="2199639"/>
                </a:lnTo>
                <a:close/>
              </a:path>
              <a:path w="2016760" h="2475229">
                <a:moveTo>
                  <a:pt x="1738310" y="2197099"/>
                </a:moveTo>
                <a:lnTo>
                  <a:pt x="1718633" y="2197099"/>
                </a:lnTo>
                <a:lnTo>
                  <a:pt x="1719903" y="2198369"/>
                </a:lnTo>
                <a:lnTo>
                  <a:pt x="1739580" y="2198369"/>
                </a:lnTo>
                <a:lnTo>
                  <a:pt x="1738310" y="2197099"/>
                </a:lnTo>
                <a:close/>
              </a:path>
              <a:path w="2016760" h="2475229">
                <a:moveTo>
                  <a:pt x="1734498" y="2193289"/>
                </a:moveTo>
                <a:lnTo>
                  <a:pt x="1714825" y="2193289"/>
                </a:lnTo>
                <a:lnTo>
                  <a:pt x="1717364" y="2195829"/>
                </a:lnTo>
                <a:lnTo>
                  <a:pt x="1737039" y="2195829"/>
                </a:lnTo>
                <a:lnTo>
                  <a:pt x="1734498" y="2193289"/>
                </a:lnTo>
                <a:close/>
              </a:path>
              <a:path w="2016760" h="2475229">
                <a:moveTo>
                  <a:pt x="1731957" y="2190749"/>
                </a:moveTo>
                <a:lnTo>
                  <a:pt x="1712286" y="2190749"/>
                </a:lnTo>
                <a:lnTo>
                  <a:pt x="1713555" y="2192019"/>
                </a:lnTo>
                <a:lnTo>
                  <a:pt x="1733228" y="2192019"/>
                </a:lnTo>
                <a:lnTo>
                  <a:pt x="1731957" y="2190749"/>
                </a:lnTo>
                <a:close/>
              </a:path>
              <a:path w="2016760" h="2475229">
                <a:moveTo>
                  <a:pt x="1728146" y="2186939"/>
                </a:moveTo>
                <a:lnTo>
                  <a:pt x="1708478" y="2186939"/>
                </a:lnTo>
                <a:lnTo>
                  <a:pt x="1711017" y="2189479"/>
                </a:lnTo>
                <a:lnTo>
                  <a:pt x="1730687" y="2189479"/>
                </a:lnTo>
                <a:lnTo>
                  <a:pt x="1728146" y="2186939"/>
                </a:lnTo>
                <a:close/>
              </a:path>
              <a:path w="2016760" h="2475229">
                <a:moveTo>
                  <a:pt x="1725604" y="2184399"/>
                </a:moveTo>
                <a:lnTo>
                  <a:pt x="1705939" y="2184399"/>
                </a:lnTo>
                <a:lnTo>
                  <a:pt x="1707208" y="2185669"/>
                </a:lnTo>
                <a:lnTo>
                  <a:pt x="1726875" y="2185669"/>
                </a:lnTo>
                <a:lnTo>
                  <a:pt x="1725604" y="2184399"/>
                </a:lnTo>
                <a:close/>
              </a:path>
              <a:path w="2016760" h="2475229">
                <a:moveTo>
                  <a:pt x="1719252" y="2178049"/>
                </a:moveTo>
                <a:lnTo>
                  <a:pt x="1699591" y="2178049"/>
                </a:lnTo>
                <a:lnTo>
                  <a:pt x="1704669" y="2183129"/>
                </a:lnTo>
                <a:lnTo>
                  <a:pt x="1724334" y="2183129"/>
                </a:lnTo>
                <a:lnTo>
                  <a:pt x="1719252" y="2178049"/>
                </a:lnTo>
                <a:close/>
              </a:path>
              <a:path w="2016760" h="2475229">
                <a:moveTo>
                  <a:pt x="1715440" y="2174239"/>
                </a:moveTo>
                <a:lnTo>
                  <a:pt x="1695783" y="2174239"/>
                </a:lnTo>
                <a:lnTo>
                  <a:pt x="1698322" y="2176779"/>
                </a:lnTo>
                <a:lnTo>
                  <a:pt x="1717981" y="2176779"/>
                </a:lnTo>
                <a:lnTo>
                  <a:pt x="1715440" y="2174239"/>
                </a:lnTo>
                <a:close/>
              </a:path>
              <a:path w="2016760" h="2475229">
                <a:moveTo>
                  <a:pt x="1712899" y="2171699"/>
                </a:moveTo>
                <a:lnTo>
                  <a:pt x="1693244" y="2171699"/>
                </a:lnTo>
                <a:lnTo>
                  <a:pt x="1694514" y="2172970"/>
                </a:lnTo>
                <a:lnTo>
                  <a:pt x="1714170" y="2172970"/>
                </a:lnTo>
                <a:lnTo>
                  <a:pt x="1712899" y="2171699"/>
                </a:lnTo>
                <a:close/>
              </a:path>
              <a:path w="2016760" h="2475229">
                <a:moveTo>
                  <a:pt x="1709087" y="2167889"/>
                </a:moveTo>
                <a:lnTo>
                  <a:pt x="1689436" y="2167889"/>
                </a:lnTo>
                <a:lnTo>
                  <a:pt x="1691975" y="2170429"/>
                </a:lnTo>
                <a:lnTo>
                  <a:pt x="1711628" y="2170429"/>
                </a:lnTo>
                <a:lnTo>
                  <a:pt x="1709087" y="2167889"/>
                </a:lnTo>
                <a:close/>
              </a:path>
              <a:path w="2016760" h="2475229">
                <a:moveTo>
                  <a:pt x="1706546" y="2165349"/>
                </a:moveTo>
                <a:lnTo>
                  <a:pt x="1686897" y="2165349"/>
                </a:lnTo>
                <a:lnTo>
                  <a:pt x="1688166" y="2166619"/>
                </a:lnTo>
                <a:lnTo>
                  <a:pt x="1707817" y="2166619"/>
                </a:lnTo>
                <a:lnTo>
                  <a:pt x="1706546" y="2165349"/>
                </a:lnTo>
                <a:close/>
              </a:path>
              <a:path w="2016760" h="2475229">
                <a:moveTo>
                  <a:pt x="1702735" y="2161539"/>
                </a:moveTo>
                <a:lnTo>
                  <a:pt x="1683089" y="2161539"/>
                </a:lnTo>
                <a:lnTo>
                  <a:pt x="1685628" y="2164079"/>
                </a:lnTo>
                <a:lnTo>
                  <a:pt x="1705276" y="2164079"/>
                </a:lnTo>
                <a:lnTo>
                  <a:pt x="1702735" y="2161539"/>
                </a:lnTo>
                <a:close/>
              </a:path>
              <a:path w="2016760" h="2475229">
                <a:moveTo>
                  <a:pt x="1700194" y="2158999"/>
                </a:moveTo>
                <a:lnTo>
                  <a:pt x="1680550" y="2158999"/>
                </a:lnTo>
                <a:lnTo>
                  <a:pt x="1681819" y="2160270"/>
                </a:lnTo>
                <a:lnTo>
                  <a:pt x="1701464" y="2160270"/>
                </a:lnTo>
                <a:lnTo>
                  <a:pt x="1700194" y="2158999"/>
                </a:lnTo>
                <a:close/>
              </a:path>
              <a:path w="2016760" h="2475229">
                <a:moveTo>
                  <a:pt x="1696382" y="2155189"/>
                </a:moveTo>
                <a:lnTo>
                  <a:pt x="1676741" y="2155189"/>
                </a:lnTo>
                <a:lnTo>
                  <a:pt x="1679280" y="2157729"/>
                </a:lnTo>
                <a:lnTo>
                  <a:pt x="1698923" y="2157729"/>
                </a:lnTo>
                <a:lnTo>
                  <a:pt x="1696382" y="2155189"/>
                </a:lnTo>
                <a:close/>
              </a:path>
              <a:path w="2016760" h="2475229">
                <a:moveTo>
                  <a:pt x="1693841" y="2152649"/>
                </a:moveTo>
                <a:lnTo>
                  <a:pt x="1674202" y="2152649"/>
                </a:lnTo>
                <a:lnTo>
                  <a:pt x="1675472" y="2153919"/>
                </a:lnTo>
                <a:lnTo>
                  <a:pt x="1695111" y="2153919"/>
                </a:lnTo>
                <a:lnTo>
                  <a:pt x="1693841" y="2152649"/>
                </a:lnTo>
                <a:close/>
              </a:path>
              <a:path w="2016760" h="2475229">
                <a:moveTo>
                  <a:pt x="1690029" y="2148839"/>
                </a:moveTo>
                <a:lnTo>
                  <a:pt x="1670394" y="2148839"/>
                </a:lnTo>
                <a:lnTo>
                  <a:pt x="1672933" y="2151379"/>
                </a:lnTo>
                <a:lnTo>
                  <a:pt x="1692570" y="2151379"/>
                </a:lnTo>
                <a:lnTo>
                  <a:pt x="1690029" y="2148839"/>
                </a:lnTo>
                <a:close/>
              </a:path>
              <a:path w="2016760" h="2475229">
                <a:moveTo>
                  <a:pt x="1687488" y="2146299"/>
                </a:moveTo>
                <a:lnTo>
                  <a:pt x="1667855" y="2146299"/>
                </a:lnTo>
                <a:lnTo>
                  <a:pt x="1669125" y="2147569"/>
                </a:lnTo>
                <a:lnTo>
                  <a:pt x="1688759" y="2147569"/>
                </a:lnTo>
                <a:lnTo>
                  <a:pt x="1687488" y="2146299"/>
                </a:lnTo>
                <a:close/>
              </a:path>
              <a:path w="2016760" h="2475229">
                <a:moveTo>
                  <a:pt x="1683676" y="2142489"/>
                </a:moveTo>
                <a:lnTo>
                  <a:pt x="1664047" y="2142489"/>
                </a:lnTo>
                <a:lnTo>
                  <a:pt x="1666586" y="2145029"/>
                </a:lnTo>
                <a:lnTo>
                  <a:pt x="1686218" y="2145029"/>
                </a:lnTo>
                <a:lnTo>
                  <a:pt x="1683676" y="2142489"/>
                </a:lnTo>
                <a:close/>
              </a:path>
              <a:path w="2016760" h="2475229">
                <a:moveTo>
                  <a:pt x="1681135" y="2139949"/>
                </a:moveTo>
                <a:lnTo>
                  <a:pt x="1661508" y="2139949"/>
                </a:lnTo>
                <a:lnTo>
                  <a:pt x="1662777" y="2141219"/>
                </a:lnTo>
                <a:lnTo>
                  <a:pt x="1682406" y="2141219"/>
                </a:lnTo>
                <a:lnTo>
                  <a:pt x="1681135" y="2139949"/>
                </a:lnTo>
                <a:close/>
              </a:path>
              <a:path w="2016760" h="2475229">
                <a:moveTo>
                  <a:pt x="1677324" y="2136140"/>
                </a:moveTo>
                <a:lnTo>
                  <a:pt x="1657700" y="2136140"/>
                </a:lnTo>
                <a:lnTo>
                  <a:pt x="1660238" y="2138679"/>
                </a:lnTo>
                <a:lnTo>
                  <a:pt x="1679865" y="2138679"/>
                </a:lnTo>
                <a:lnTo>
                  <a:pt x="1677324" y="2136140"/>
                </a:lnTo>
                <a:close/>
              </a:path>
              <a:path w="2016760" h="2475229">
                <a:moveTo>
                  <a:pt x="1674783" y="2133599"/>
                </a:moveTo>
                <a:lnTo>
                  <a:pt x="1655161" y="2133599"/>
                </a:lnTo>
                <a:lnTo>
                  <a:pt x="1656430" y="2134869"/>
                </a:lnTo>
                <a:lnTo>
                  <a:pt x="1676053" y="2134869"/>
                </a:lnTo>
                <a:lnTo>
                  <a:pt x="1674783" y="2133599"/>
                </a:lnTo>
                <a:close/>
              </a:path>
              <a:path w="2016760" h="2475229">
                <a:moveTo>
                  <a:pt x="1670971" y="2129789"/>
                </a:moveTo>
                <a:lnTo>
                  <a:pt x="1651352" y="2129789"/>
                </a:lnTo>
                <a:lnTo>
                  <a:pt x="1653891" y="2132329"/>
                </a:lnTo>
                <a:lnTo>
                  <a:pt x="1673512" y="2132329"/>
                </a:lnTo>
                <a:lnTo>
                  <a:pt x="1670971" y="2129789"/>
                </a:lnTo>
                <a:close/>
              </a:path>
              <a:path w="2016760" h="2475229">
                <a:moveTo>
                  <a:pt x="1668430" y="2127249"/>
                </a:moveTo>
                <a:lnTo>
                  <a:pt x="1648813" y="2127249"/>
                </a:lnTo>
                <a:lnTo>
                  <a:pt x="1650083" y="2128520"/>
                </a:lnTo>
                <a:lnTo>
                  <a:pt x="1669700" y="2128520"/>
                </a:lnTo>
                <a:lnTo>
                  <a:pt x="1668430" y="2127249"/>
                </a:lnTo>
                <a:close/>
              </a:path>
              <a:path w="2016760" h="2475229">
                <a:moveTo>
                  <a:pt x="1664618" y="2123439"/>
                </a:moveTo>
                <a:lnTo>
                  <a:pt x="1645005" y="2123439"/>
                </a:lnTo>
                <a:lnTo>
                  <a:pt x="1647544" y="2125979"/>
                </a:lnTo>
                <a:lnTo>
                  <a:pt x="1667159" y="2125979"/>
                </a:lnTo>
                <a:lnTo>
                  <a:pt x="1664618" y="2123439"/>
                </a:lnTo>
                <a:close/>
              </a:path>
              <a:path w="2016760" h="2475229">
                <a:moveTo>
                  <a:pt x="1662077" y="2120899"/>
                </a:moveTo>
                <a:lnTo>
                  <a:pt x="1642466" y="2120899"/>
                </a:lnTo>
                <a:lnTo>
                  <a:pt x="1643736" y="2122169"/>
                </a:lnTo>
                <a:lnTo>
                  <a:pt x="1663348" y="2122169"/>
                </a:lnTo>
                <a:lnTo>
                  <a:pt x="1662077" y="2120899"/>
                </a:lnTo>
                <a:close/>
              </a:path>
              <a:path w="2016760" h="2475229">
                <a:moveTo>
                  <a:pt x="1655724" y="2114549"/>
                </a:moveTo>
                <a:lnTo>
                  <a:pt x="1636119" y="2114549"/>
                </a:lnTo>
                <a:lnTo>
                  <a:pt x="1641197" y="2119629"/>
                </a:lnTo>
                <a:lnTo>
                  <a:pt x="1660807" y="2119629"/>
                </a:lnTo>
                <a:lnTo>
                  <a:pt x="1655724" y="2114549"/>
                </a:lnTo>
                <a:close/>
              </a:path>
              <a:path w="2016760" h="2475229">
                <a:moveTo>
                  <a:pt x="1649372" y="2108199"/>
                </a:moveTo>
                <a:lnTo>
                  <a:pt x="1629772" y="2108199"/>
                </a:lnTo>
                <a:lnTo>
                  <a:pt x="1634849" y="2113279"/>
                </a:lnTo>
                <a:lnTo>
                  <a:pt x="1654454" y="2113279"/>
                </a:lnTo>
                <a:lnTo>
                  <a:pt x="1649372" y="2108199"/>
                </a:lnTo>
                <a:close/>
              </a:path>
              <a:path w="2016760" h="2475229">
                <a:moveTo>
                  <a:pt x="1643019" y="2101849"/>
                </a:moveTo>
                <a:lnTo>
                  <a:pt x="1623424" y="2101849"/>
                </a:lnTo>
                <a:lnTo>
                  <a:pt x="1628502" y="2106929"/>
                </a:lnTo>
                <a:lnTo>
                  <a:pt x="1648101" y="2106929"/>
                </a:lnTo>
                <a:lnTo>
                  <a:pt x="1643019" y="2101849"/>
                </a:lnTo>
                <a:close/>
              </a:path>
              <a:path w="2016760" h="2475229">
                <a:moveTo>
                  <a:pt x="1636666" y="2095499"/>
                </a:moveTo>
                <a:lnTo>
                  <a:pt x="1617077" y="2095499"/>
                </a:lnTo>
                <a:lnTo>
                  <a:pt x="1622155" y="2100579"/>
                </a:lnTo>
                <a:lnTo>
                  <a:pt x="1641748" y="2100579"/>
                </a:lnTo>
                <a:lnTo>
                  <a:pt x="1636666" y="2095499"/>
                </a:lnTo>
                <a:close/>
              </a:path>
              <a:path w="2016760" h="2475229">
                <a:moveTo>
                  <a:pt x="1630313" y="2089149"/>
                </a:moveTo>
                <a:lnTo>
                  <a:pt x="1610730" y="2089149"/>
                </a:lnTo>
                <a:lnTo>
                  <a:pt x="1615808" y="2094230"/>
                </a:lnTo>
                <a:lnTo>
                  <a:pt x="1635396" y="2094230"/>
                </a:lnTo>
                <a:lnTo>
                  <a:pt x="1630313" y="2089149"/>
                </a:lnTo>
                <a:close/>
              </a:path>
              <a:path w="2016760" h="2475229">
                <a:moveTo>
                  <a:pt x="1623961" y="2082799"/>
                </a:moveTo>
                <a:lnTo>
                  <a:pt x="1604383" y="2082799"/>
                </a:lnTo>
                <a:lnTo>
                  <a:pt x="1609460" y="2087879"/>
                </a:lnTo>
                <a:lnTo>
                  <a:pt x="1629043" y="2087879"/>
                </a:lnTo>
                <a:lnTo>
                  <a:pt x="1623961" y="2082799"/>
                </a:lnTo>
                <a:close/>
              </a:path>
              <a:path w="2016760" h="2475229">
                <a:moveTo>
                  <a:pt x="1617608" y="2076449"/>
                </a:moveTo>
                <a:lnTo>
                  <a:pt x="1598035" y="2076449"/>
                </a:lnTo>
                <a:lnTo>
                  <a:pt x="1603113" y="2081529"/>
                </a:lnTo>
                <a:lnTo>
                  <a:pt x="1622690" y="2081529"/>
                </a:lnTo>
                <a:lnTo>
                  <a:pt x="1617608" y="2076449"/>
                </a:lnTo>
                <a:close/>
              </a:path>
              <a:path w="2016760" h="2475229">
                <a:moveTo>
                  <a:pt x="1612526" y="2071370"/>
                </a:moveTo>
                <a:lnTo>
                  <a:pt x="1592957" y="2071370"/>
                </a:lnTo>
                <a:lnTo>
                  <a:pt x="1596766" y="2075179"/>
                </a:lnTo>
                <a:lnTo>
                  <a:pt x="1616337" y="2075179"/>
                </a:lnTo>
                <a:lnTo>
                  <a:pt x="1612526" y="2071370"/>
                </a:lnTo>
                <a:close/>
              </a:path>
              <a:path w="2016760" h="2475229">
                <a:moveTo>
                  <a:pt x="1606173" y="2065020"/>
                </a:moveTo>
                <a:lnTo>
                  <a:pt x="1586610" y="2065020"/>
                </a:lnTo>
                <a:lnTo>
                  <a:pt x="1591688" y="2070099"/>
                </a:lnTo>
                <a:lnTo>
                  <a:pt x="1611255" y="2070099"/>
                </a:lnTo>
                <a:lnTo>
                  <a:pt x="1606173" y="2065020"/>
                </a:lnTo>
                <a:close/>
              </a:path>
              <a:path w="2016760" h="2475229">
                <a:moveTo>
                  <a:pt x="1599820" y="2058670"/>
                </a:moveTo>
                <a:lnTo>
                  <a:pt x="1580263" y="2058670"/>
                </a:lnTo>
                <a:lnTo>
                  <a:pt x="1585341" y="2063749"/>
                </a:lnTo>
                <a:lnTo>
                  <a:pt x="1604902" y="2063749"/>
                </a:lnTo>
                <a:lnTo>
                  <a:pt x="1599820" y="2058670"/>
                </a:lnTo>
                <a:close/>
              </a:path>
              <a:path w="2016760" h="2475229">
                <a:moveTo>
                  <a:pt x="1593468" y="2052320"/>
                </a:moveTo>
                <a:lnTo>
                  <a:pt x="1573916" y="2052320"/>
                </a:lnTo>
                <a:lnTo>
                  <a:pt x="1578993" y="2057399"/>
                </a:lnTo>
                <a:lnTo>
                  <a:pt x="1598550" y="2057399"/>
                </a:lnTo>
                <a:lnTo>
                  <a:pt x="1593468" y="2052320"/>
                </a:lnTo>
                <a:close/>
              </a:path>
              <a:path w="2016760" h="2475229">
                <a:moveTo>
                  <a:pt x="1587115" y="2045970"/>
                </a:moveTo>
                <a:lnTo>
                  <a:pt x="1567568" y="2045970"/>
                </a:lnTo>
                <a:lnTo>
                  <a:pt x="1572646" y="2051049"/>
                </a:lnTo>
                <a:lnTo>
                  <a:pt x="1592197" y="2051049"/>
                </a:lnTo>
                <a:lnTo>
                  <a:pt x="1587115" y="2045970"/>
                </a:lnTo>
                <a:close/>
              </a:path>
              <a:path w="2016760" h="2475229">
                <a:moveTo>
                  <a:pt x="1580762" y="2039620"/>
                </a:moveTo>
                <a:lnTo>
                  <a:pt x="1561221" y="2039620"/>
                </a:lnTo>
                <a:lnTo>
                  <a:pt x="1566299" y="2044699"/>
                </a:lnTo>
                <a:lnTo>
                  <a:pt x="1585844" y="2044699"/>
                </a:lnTo>
                <a:lnTo>
                  <a:pt x="1580762" y="2039620"/>
                </a:lnTo>
                <a:close/>
              </a:path>
              <a:path w="2016760" h="2475229">
                <a:moveTo>
                  <a:pt x="1574409" y="2033270"/>
                </a:moveTo>
                <a:lnTo>
                  <a:pt x="1554874" y="2033270"/>
                </a:lnTo>
                <a:lnTo>
                  <a:pt x="1559952" y="2038349"/>
                </a:lnTo>
                <a:lnTo>
                  <a:pt x="1579492" y="2038349"/>
                </a:lnTo>
                <a:lnTo>
                  <a:pt x="1574409" y="2033270"/>
                </a:lnTo>
                <a:close/>
              </a:path>
              <a:path w="2016760" h="2475229">
                <a:moveTo>
                  <a:pt x="1568057" y="2026920"/>
                </a:moveTo>
                <a:lnTo>
                  <a:pt x="1548527" y="2026920"/>
                </a:lnTo>
                <a:lnTo>
                  <a:pt x="1553604" y="2031999"/>
                </a:lnTo>
                <a:lnTo>
                  <a:pt x="1573139" y="2031999"/>
                </a:lnTo>
                <a:lnTo>
                  <a:pt x="1568057" y="2026920"/>
                </a:lnTo>
                <a:close/>
              </a:path>
              <a:path w="2016760" h="2475229">
                <a:moveTo>
                  <a:pt x="1561704" y="2020570"/>
                </a:moveTo>
                <a:lnTo>
                  <a:pt x="1542179" y="2020570"/>
                </a:lnTo>
                <a:lnTo>
                  <a:pt x="1547257" y="2025649"/>
                </a:lnTo>
                <a:lnTo>
                  <a:pt x="1566786" y="2025649"/>
                </a:lnTo>
                <a:lnTo>
                  <a:pt x="1561704" y="2020570"/>
                </a:lnTo>
                <a:close/>
              </a:path>
              <a:path w="2016760" h="2475229">
                <a:moveTo>
                  <a:pt x="1555351" y="2014220"/>
                </a:moveTo>
                <a:lnTo>
                  <a:pt x="1535832" y="2014220"/>
                </a:lnTo>
                <a:lnTo>
                  <a:pt x="1540910" y="2019299"/>
                </a:lnTo>
                <a:lnTo>
                  <a:pt x="1560433" y="2019299"/>
                </a:lnTo>
                <a:lnTo>
                  <a:pt x="1555351" y="2014220"/>
                </a:lnTo>
                <a:close/>
              </a:path>
              <a:path w="2016760" h="2475229">
                <a:moveTo>
                  <a:pt x="1548998" y="2007870"/>
                </a:moveTo>
                <a:lnTo>
                  <a:pt x="1529485" y="2007870"/>
                </a:lnTo>
                <a:lnTo>
                  <a:pt x="1534563" y="2012949"/>
                </a:lnTo>
                <a:lnTo>
                  <a:pt x="1554081" y="2012949"/>
                </a:lnTo>
                <a:lnTo>
                  <a:pt x="1548998" y="2007870"/>
                </a:lnTo>
                <a:close/>
              </a:path>
              <a:path w="2016760" h="2475229">
                <a:moveTo>
                  <a:pt x="1542646" y="2001520"/>
                </a:moveTo>
                <a:lnTo>
                  <a:pt x="1523138" y="2001520"/>
                </a:lnTo>
                <a:lnTo>
                  <a:pt x="1528215" y="2006599"/>
                </a:lnTo>
                <a:lnTo>
                  <a:pt x="1547728" y="2006599"/>
                </a:lnTo>
                <a:lnTo>
                  <a:pt x="1542646" y="2001520"/>
                </a:lnTo>
                <a:close/>
              </a:path>
              <a:path w="2016760" h="2475229">
                <a:moveTo>
                  <a:pt x="1536293" y="1995170"/>
                </a:moveTo>
                <a:lnTo>
                  <a:pt x="1516790" y="1995170"/>
                </a:lnTo>
                <a:lnTo>
                  <a:pt x="1521868" y="2000249"/>
                </a:lnTo>
                <a:lnTo>
                  <a:pt x="1541375" y="2000249"/>
                </a:lnTo>
                <a:lnTo>
                  <a:pt x="1536293" y="1995170"/>
                </a:lnTo>
                <a:close/>
              </a:path>
              <a:path w="2016760" h="2475229">
                <a:moveTo>
                  <a:pt x="1529940" y="1988819"/>
                </a:moveTo>
                <a:lnTo>
                  <a:pt x="1510443" y="1988819"/>
                </a:lnTo>
                <a:lnTo>
                  <a:pt x="1515521" y="1993899"/>
                </a:lnTo>
                <a:lnTo>
                  <a:pt x="1535022" y="1993899"/>
                </a:lnTo>
                <a:lnTo>
                  <a:pt x="1529940" y="1988819"/>
                </a:lnTo>
                <a:close/>
              </a:path>
              <a:path w="2016760" h="2475229">
                <a:moveTo>
                  <a:pt x="1523587" y="1982470"/>
                </a:moveTo>
                <a:lnTo>
                  <a:pt x="1504096" y="1982470"/>
                </a:lnTo>
                <a:lnTo>
                  <a:pt x="1509174" y="1987549"/>
                </a:lnTo>
                <a:lnTo>
                  <a:pt x="1528670" y="1987549"/>
                </a:lnTo>
                <a:lnTo>
                  <a:pt x="1523587" y="1982470"/>
                </a:lnTo>
                <a:close/>
              </a:path>
              <a:path w="2016760" h="2475229">
                <a:moveTo>
                  <a:pt x="1517235" y="1976120"/>
                </a:moveTo>
                <a:lnTo>
                  <a:pt x="1497748" y="1976120"/>
                </a:lnTo>
                <a:lnTo>
                  <a:pt x="1502826" y="1981199"/>
                </a:lnTo>
                <a:lnTo>
                  <a:pt x="1522317" y="1981199"/>
                </a:lnTo>
                <a:lnTo>
                  <a:pt x="1517235" y="1976120"/>
                </a:lnTo>
                <a:close/>
              </a:path>
              <a:path w="2016760" h="2475229">
                <a:moveTo>
                  <a:pt x="1510882" y="1969770"/>
                </a:moveTo>
                <a:lnTo>
                  <a:pt x="1491401" y="1969770"/>
                </a:lnTo>
                <a:lnTo>
                  <a:pt x="1496479" y="1974849"/>
                </a:lnTo>
                <a:lnTo>
                  <a:pt x="1515964" y="1974849"/>
                </a:lnTo>
                <a:lnTo>
                  <a:pt x="1510882" y="1969770"/>
                </a:lnTo>
                <a:close/>
              </a:path>
              <a:path w="2016760" h="2475229">
                <a:moveTo>
                  <a:pt x="1504529" y="1963420"/>
                </a:moveTo>
                <a:lnTo>
                  <a:pt x="1485054" y="1963420"/>
                </a:lnTo>
                <a:lnTo>
                  <a:pt x="1490132" y="1968499"/>
                </a:lnTo>
                <a:lnTo>
                  <a:pt x="1509611" y="1968499"/>
                </a:lnTo>
                <a:lnTo>
                  <a:pt x="1504529" y="1963420"/>
                </a:lnTo>
                <a:close/>
              </a:path>
              <a:path w="2016760" h="2475229">
                <a:moveTo>
                  <a:pt x="1498177" y="1957070"/>
                </a:moveTo>
                <a:lnTo>
                  <a:pt x="1478707" y="1957070"/>
                </a:lnTo>
                <a:lnTo>
                  <a:pt x="1483784" y="1962149"/>
                </a:lnTo>
                <a:lnTo>
                  <a:pt x="1503259" y="1962149"/>
                </a:lnTo>
                <a:lnTo>
                  <a:pt x="1498177" y="1957070"/>
                </a:lnTo>
                <a:close/>
              </a:path>
              <a:path w="2016760" h="2475229">
                <a:moveTo>
                  <a:pt x="1491824" y="1950720"/>
                </a:moveTo>
                <a:lnTo>
                  <a:pt x="1472359" y="1950720"/>
                </a:lnTo>
                <a:lnTo>
                  <a:pt x="1477437" y="1955799"/>
                </a:lnTo>
                <a:lnTo>
                  <a:pt x="1496906" y="1955799"/>
                </a:lnTo>
                <a:lnTo>
                  <a:pt x="1491824" y="1950720"/>
                </a:lnTo>
                <a:close/>
              </a:path>
              <a:path w="2016760" h="2475229">
                <a:moveTo>
                  <a:pt x="1485471" y="1944369"/>
                </a:moveTo>
                <a:lnTo>
                  <a:pt x="1466012" y="1944369"/>
                </a:lnTo>
                <a:lnTo>
                  <a:pt x="1471090" y="1949450"/>
                </a:lnTo>
                <a:lnTo>
                  <a:pt x="1490553" y="1949450"/>
                </a:lnTo>
                <a:lnTo>
                  <a:pt x="1485471" y="1944369"/>
                </a:lnTo>
                <a:close/>
              </a:path>
              <a:path w="2016760" h="2475229">
                <a:moveTo>
                  <a:pt x="1479118" y="1938020"/>
                </a:moveTo>
                <a:lnTo>
                  <a:pt x="1459665" y="1938020"/>
                </a:lnTo>
                <a:lnTo>
                  <a:pt x="1464743" y="1943099"/>
                </a:lnTo>
                <a:lnTo>
                  <a:pt x="1484201" y="1943099"/>
                </a:lnTo>
                <a:lnTo>
                  <a:pt x="1479118" y="1938020"/>
                </a:lnTo>
                <a:close/>
              </a:path>
              <a:path w="2016760" h="2475229">
                <a:moveTo>
                  <a:pt x="1472766" y="1931670"/>
                </a:moveTo>
                <a:lnTo>
                  <a:pt x="1453318" y="1931670"/>
                </a:lnTo>
                <a:lnTo>
                  <a:pt x="1458395" y="1936749"/>
                </a:lnTo>
                <a:lnTo>
                  <a:pt x="1477848" y="1936749"/>
                </a:lnTo>
                <a:lnTo>
                  <a:pt x="1472766" y="1931670"/>
                </a:lnTo>
                <a:close/>
              </a:path>
              <a:path w="2016760" h="2475229">
                <a:moveTo>
                  <a:pt x="1466413" y="1925320"/>
                </a:moveTo>
                <a:lnTo>
                  <a:pt x="1446970" y="1925320"/>
                </a:lnTo>
                <a:lnTo>
                  <a:pt x="1452048" y="1930399"/>
                </a:lnTo>
                <a:lnTo>
                  <a:pt x="1471495" y="1930399"/>
                </a:lnTo>
                <a:lnTo>
                  <a:pt x="1466413" y="1925320"/>
                </a:lnTo>
                <a:close/>
              </a:path>
              <a:path w="2016760" h="2475229">
                <a:moveTo>
                  <a:pt x="1460060" y="1918970"/>
                </a:moveTo>
                <a:lnTo>
                  <a:pt x="1440623" y="1918970"/>
                </a:lnTo>
                <a:lnTo>
                  <a:pt x="1445701" y="1924049"/>
                </a:lnTo>
                <a:lnTo>
                  <a:pt x="1465142" y="1924049"/>
                </a:lnTo>
                <a:lnTo>
                  <a:pt x="1460060" y="1918970"/>
                </a:lnTo>
                <a:close/>
              </a:path>
              <a:path w="2016760" h="2475229">
                <a:moveTo>
                  <a:pt x="1453707" y="1912619"/>
                </a:moveTo>
                <a:lnTo>
                  <a:pt x="1434276" y="1912619"/>
                </a:lnTo>
                <a:lnTo>
                  <a:pt x="1439354" y="1917699"/>
                </a:lnTo>
                <a:lnTo>
                  <a:pt x="1458790" y="1917699"/>
                </a:lnTo>
                <a:lnTo>
                  <a:pt x="1453707" y="1912619"/>
                </a:lnTo>
                <a:close/>
              </a:path>
              <a:path w="2016760" h="2475229">
                <a:moveTo>
                  <a:pt x="1447355" y="1906270"/>
                </a:moveTo>
                <a:lnTo>
                  <a:pt x="1427929" y="1906270"/>
                </a:lnTo>
                <a:lnTo>
                  <a:pt x="1433006" y="1911349"/>
                </a:lnTo>
                <a:lnTo>
                  <a:pt x="1452437" y="1911349"/>
                </a:lnTo>
                <a:lnTo>
                  <a:pt x="1447355" y="1906270"/>
                </a:lnTo>
                <a:close/>
              </a:path>
              <a:path w="2016760" h="2475229">
                <a:moveTo>
                  <a:pt x="1441002" y="1899920"/>
                </a:moveTo>
                <a:lnTo>
                  <a:pt x="1421581" y="1899920"/>
                </a:lnTo>
                <a:lnTo>
                  <a:pt x="1426659" y="1904999"/>
                </a:lnTo>
                <a:lnTo>
                  <a:pt x="1446084" y="1904999"/>
                </a:lnTo>
                <a:lnTo>
                  <a:pt x="1441002" y="1899920"/>
                </a:lnTo>
                <a:close/>
              </a:path>
              <a:path w="2016760" h="2475229">
                <a:moveTo>
                  <a:pt x="1434649" y="1893570"/>
                </a:moveTo>
                <a:lnTo>
                  <a:pt x="1415234" y="1893570"/>
                </a:lnTo>
                <a:lnTo>
                  <a:pt x="1420312" y="1898649"/>
                </a:lnTo>
                <a:lnTo>
                  <a:pt x="1439731" y="1898649"/>
                </a:lnTo>
                <a:lnTo>
                  <a:pt x="1434649" y="1893570"/>
                </a:lnTo>
                <a:close/>
              </a:path>
              <a:path w="2016760" h="2475229">
                <a:moveTo>
                  <a:pt x="1428296" y="1887220"/>
                </a:moveTo>
                <a:lnTo>
                  <a:pt x="1408887" y="1887220"/>
                </a:lnTo>
                <a:lnTo>
                  <a:pt x="1413965" y="1892299"/>
                </a:lnTo>
                <a:lnTo>
                  <a:pt x="1433379" y="1892299"/>
                </a:lnTo>
                <a:lnTo>
                  <a:pt x="1428296" y="1887220"/>
                </a:lnTo>
                <a:close/>
              </a:path>
              <a:path w="2016760" h="2475229">
                <a:moveTo>
                  <a:pt x="1421944" y="1880870"/>
                </a:moveTo>
                <a:lnTo>
                  <a:pt x="1402539" y="1880870"/>
                </a:lnTo>
                <a:lnTo>
                  <a:pt x="1407617" y="1885949"/>
                </a:lnTo>
                <a:lnTo>
                  <a:pt x="1427026" y="1885949"/>
                </a:lnTo>
                <a:lnTo>
                  <a:pt x="1421944" y="1880870"/>
                </a:lnTo>
                <a:close/>
              </a:path>
              <a:path w="2016760" h="2475229">
                <a:moveTo>
                  <a:pt x="1415591" y="1874520"/>
                </a:moveTo>
                <a:lnTo>
                  <a:pt x="1396192" y="1874520"/>
                </a:lnTo>
                <a:lnTo>
                  <a:pt x="1401270" y="1879599"/>
                </a:lnTo>
                <a:lnTo>
                  <a:pt x="1420673" y="1879599"/>
                </a:lnTo>
                <a:lnTo>
                  <a:pt x="1415591" y="1874520"/>
                </a:lnTo>
                <a:close/>
              </a:path>
              <a:path w="2016760" h="2475229">
                <a:moveTo>
                  <a:pt x="1207221" y="1666239"/>
                </a:moveTo>
                <a:lnTo>
                  <a:pt x="1188002" y="1666239"/>
                </a:lnTo>
                <a:lnTo>
                  <a:pt x="1394923" y="1873249"/>
                </a:lnTo>
                <a:lnTo>
                  <a:pt x="1414320" y="1873249"/>
                </a:lnTo>
                <a:lnTo>
                  <a:pt x="1207221" y="1666239"/>
                </a:lnTo>
                <a:close/>
              </a:path>
              <a:path w="2016760" h="2475229">
                <a:moveTo>
                  <a:pt x="1884423" y="2343150"/>
                </a:moveTo>
                <a:lnTo>
                  <a:pt x="1864620" y="2343150"/>
                </a:lnTo>
                <a:lnTo>
                  <a:pt x="1896357" y="2374899"/>
                </a:lnTo>
                <a:lnTo>
                  <a:pt x="1916187" y="2374899"/>
                </a:lnTo>
                <a:lnTo>
                  <a:pt x="1884423" y="2343150"/>
                </a:lnTo>
                <a:close/>
              </a:path>
              <a:path w="2016760" h="2475229">
                <a:moveTo>
                  <a:pt x="1916187" y="2374900"/>
                </a:moveTo>
                <a:lnTo>
                  <a:pt x="1896357" y="2374900"/>
                </a:lnTo>
                <a:lnTo>
                  <a:pt x="1996644" y="2475229"/>
                </a:lnTo>
                <a:lnTo>
                  <a:pt x="2016560" y="2475229"/>
                </a:lnTo>
                <a:lnTo>
                  <a:pt x="1916187" y="23749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855415"/>
            <a:ext cx="1997075" cy="1997710"/>
          </a:xfrm>
          <a:custGeom>
            <a:avLst/>
            <a:gdLst/>
            <a:ahLst/>
            <a:cxnLst/>
            <a:rect l="l" t="t" r="r" b="b"/>
            <a:pathLst>
              <a:path w="1997075" h="1997709">
                <a:moveTo>
                  <a:pt x="0" y="0"/>
                </a:moveTo>
                <a:lnTo>
                  <a:pt x="0" y="4874"/>
                </a:lnTo>
                <a:lnTo>
                  <a:pt x="4872" y="4874"/>
                </a:lnTo>
                <a:lnTo>
                  <a:pt x="0" y="0"/>
                </a:lnTo>
                <a:close/>
              </a:path>
              <a:path w="1997075" h="1997709">
                <a:moveTo>
                  <a:pt x="4872" y="4874"/>
                </a:moveTo>
                <a:lnTo>
                  <a:pt x="0" y="4874"/>
                </a:lnTo>
                <a:lnTo>
                  <a:pt x="0" y="11224"/>
                </a:lnTo>
                <a:lnTo>
                  <a:pt x="11219" y="11224"/>
                </a:lnTo>
                <a:lnTo>
                  <a:pt x="4872" y="4874"/>
                </a:lnTo>
                <a:close/>
              </a:path>
              <a:path w="1997075" h="1997709">
                <a:moveTo>
                  <a:pt x="11219" y="11224"/>
                </a:moveTo>
                <a:lnTo>
                  <a:pt x="0" y="11224"/>
                </a:lnTo>
                <a:lnTo>
                  <a:pt x="0" y="17574"/>
                </a:lnTo>
                <a:lnTo>
                  <a:pt x="17566" y="17574"/>
                </a:lnTo>
                <a:lnTo>
                  <a:pt x="11219" y="11224"/>
                </a:lnTo>
                <a:close/>
              </a:path>
              <a:path w="1997075" h="1997709">
                <a:moveTo>
                  <a:pt x="17566" y="17574"/>
                </a:moveTo>
                <a:lnTo>
                  <a:pt x="0" y="17574"/>
                </a:lnTo>
                <a:lnTo>
                  <a:pt x="0" y="19904"/>
                </a:lnTo>
                <a:lnTo>
                  <a:pt x="4021" y="23924"/>
                </a:lnTo>
                <a:lnTo>
                  <a:pt x="23913" y="23924"/>
                </a:lnTo>
                <a:lnTo>
                  <a:pt x="17566" y="17574"/>
                </a:lnTo>
                <a:close/>
              </a:path>
              <a:path w="1997075" h="1997709">
                <a:moveTo>
                  <a:pt x="23913" y="23924"/>
                </a:moveTo>
                <a:lnTo>
                  <a:pt x="4021" y="23924"/>
                </a:lnTo>
                <a:lnTo>
                  <a:pt x="10374" y="30274"/>
                </a:lnTo>
                <a:lnTo>
                  <a:pt x="30261" y="30274"/>
                </a:lnTo>
                <a:lnTo>
                  <a:pt x="23913" y="23924"/>
                </a:lnTo>
                <a:close/>
              </a:path>
              <a:path w="1997075" h="1997709">
                <a:moveTo>
                  <a:pt x="30261" y="30274"/>
                </a:moveTo>
                <a:lnTo>
                  <a:pt x="10374" y="30274"/>
                </a:lnTo>
                <a:lnTo>
                  <a:pt x="16727" y="36624"/>
                </a:lnTo>
                <a:lnTo>
                  <a:pt x="36608" y="36624"/>
                </a:lnTo>
                <a:lnTo>
                  <a:pt x="30261" y="30274"/>
                </a:lnTo>
                <a:close/>
              </a:path>
              <a:path w="1997075" h="1997709">
                <a:moveTo>
                  <a:pt x="36608" y="36624"/>
                </a:moveTo>
                <a:lnTo>
                  <a:pt x="16727" y="36624"/>
                </a:lnTo>
                <a:lnTo>
                  <a:pt x="23079" y="42974"/>
                </a:lnTo>
                <a:lnTo>
                  <a:pt x="42955" y="42974"/>
                </a:lnTo>
                <a:lnTo>
                  <a:pt x="36608" y="36624"/>
                </a:lnTo>
                <a:close/>
              </a:path>
              <a:path w="1997075" h="1997709">
                <a:moveTo>
                  <a:pt x="42955" y="42974"/>
                </a:moveTo>
                <a:lnTo>
                  <a:pt x="23079" y="42974"/>
                </a:lnTo>
                <a:lnTo>
                  <a:pt x="29432" y="49324"/>
                </a:lnTo>
                <a:lnTo>
                  <a:pt x="49303" y="49324"/>
                </a:lnTo>
                <a:lnTo>
                  <a:pt x="42955" y="42974"/>
                </a:lnTo>
                <a:close/>
              </a:path>
              <a:path w="1997075" h="1997709">
                <a:moveTo>
                  <a:pt x="49303" y="49324"/>
                </a:moveTo>
                <a:lnTo>
                  <a:pt x="29432" y="49324"/>
                </a:lnTo>
                <a:lnTo>
                  <a:pt x="35785" y="55674"/>
                </a:lnTo>
                <a:lnTo>
                  <a:pt x="55650" y="55674"/>
                </a:lnTo>
                <a:lnTo>
                  <a:pt x="49303" y="49324"/>
                </a:lnTo>
                <a:close/>
              </a:path>
              <a:path w="1997075" h="1997709">
                <a:moveTo>
                  <a:pt x="55650" y="55674"/>
                </a:moveTo>
                <a:lnTo>
                  <a:pt x="35785" y="55674"/>
                </a:lnTo>
                <a:lnTo>
                  <a:pt x="42138" y="62024"/>
                </a:lnTo>
                <a:lnTo>
                  <a:pt x="61997" y="62024"/>
                </a:lnTo>
                <a:lnTo>
                  <a:pt x="55650" y="55674"/>
                </a:lnTo>
                <a:close/>
              </a:path>
              <a:path w="1997075" h="1997709">
                <a:moveTo>
                  <a:pt x="61997" y="62024"/>
                </a:moveTo>
                <a:lnTo>
                  <a:pt x="42138" y="62024"/>
                </a:lnTo>
                <a:lnTo>
                  <a:pt x="48490" y="68374"/>
                </a:lnTo>
                <a:lnTo>
                  <a:pt x="68344" y="68374"/>
                </a:lnTo>
                <a:lnTo>
                  <a:pt x="61997" y="62024"/>
                </a:lnTo>
                <a:close/>
              </a:path>
              <a:path w="1997075" h="1997709">
                <a:moveTo>
                  <a:pt x="68344" y="68374"/>
                </a:moveTo>
                <a:lnTo>
                  <a:pt x="48490" y="68374"/>
                </a:lnTo>
                <a:lnTo>
                  <a:pt x="54843" y="74724"/>
                </a:lnTo>
                <a:lnTo>
                  <a:pt x="74692" y="74724"/>
                </a:lnTo>
                <a:lnTo>
                  <a:pt x="68344" y="68374"/>
                </a:lnTo>
                <a:close/>
              </a:path>
              <a:path w="1997075" h="1997709">
                <a:moveTo>
                  <a:pt x="74692" y="74724"/>
                </a:moveTo>
                <a:lnTo>
                  <a:pt x="54843" y="74724"/>
                </a:lnTo>
                <a:lnTo>
                  <a:pt x="61196" y="81074"/>
                </a:lnTo>
                <a:lnTo>
                  <a:pt x="81039" y="81074"/>
                </a:lnTo>
                <a:lnTo>
                  <a:pt x="74692" y="74724"/>
                </a:lnTo>
                <a:close/>
              </a:path>
              <a:path w="1997075" h="1997709">
                <a:moveTo>
                  <a:pt x="81039" y="81074"/>
                </a:moveTo>
                <a:lnTo>
                  <a:pt x="61196" y="81074"/>
                </a:lnTo>
                <a:lnTo>
                  <a:pt x="67549" y="87424"/>
                </a:lnTo>
                <a:lnTo>
                  <a:pt x="87386" y="87424"/>
                </a:lnTo>
                <a:lnTo>
                  <a:pt x="81039" y="81074"/>
                </a:lnTo>
                <a:close/>
              </a:path>
              <a:path w="1997075" h="1997709">
                <a:moveTo>
                  <a:pt x="87386" y="87424"/>
                </a:moveTo>
                <a:lnTo>
                  <a:pt x="67549" y="87424"/>
                </a:lnTo>
                <a:lnTo>
                  <a:pt x="73901" y="93774"/>
                </a:lnTo>
                <a:lnTo>
                  <a:pt x="93733" y="93774"/>
                </a:lnTo>
                <a:lnTo>
                  <a:pt x="87386" y="87424"/>
                </a:lnTo>
                <a:close/>
              </a:path>
              <a:path w="1997075" h="1997709">
                <a:moveTo>
                  <a:pt x="93733" y="93774"/>
                </a:moveTo>
                <a:lnTo>
                  <a:pt x="73901" y="93774"/>
                </a:lnTo>
                <a:lnTo>
                  <a:pt x="80254" y="100124"/>
                </a:lnTo>
                <a:lnTo>
                  <a:pt x="100081" y="100124"/>
                </a:lnTo>
                <a:lnTo>
                  <a:pt x="93733" y="93774"/>
                </a:lnTo>
                <a:close/>
              </a:path>
              <a:path w="1997075" h="1997709">
                <a:moveTo>
                  <a:pt x="100081" y="100124"/>
                </a:moveTo>
                <a:lnTo>
                  <a:pt x="80254" y="100124"/>
                </a:lnTo>
                <a:lnTo>
                  <a:pt x="86607" y="106474"/>
                </a:lnTo>
                <a:lnTo>
                  <a:pt x="106428" y="106474"/>
                </a:lnTo>
                <a:lnTo>
                  <a:pt x="100081" y="100124"/>
                </a:lnTo>
                <a:close/>
              </a:path>
              <a:path w="1997075" h="1997709">
                <a:moveTo>
                  <a:pt x="106428" y="106474"/>
                </a:moveTo>
                <a:lnTo>
                  <a:pt x="86607" y="106474"/>
                </a:lnTo>
                <a:lnTo>
                  <a:pt x="92960" y="112824"/>
                </a:lnTo>
                <a:lnTo>
                  <a:pt x="112775" y="112824"/>
                </a:lnTo>
                <a:lnTo>
                  <a:pt x="106428" y="106474"/>
                </a:lnTo>
                <a:close/>
              </a:path>
              <a:path w="1997075" h="1997709">
                <a:moveTo>
                  <a:pt x="112775" y="112824"/>
                </a:moveTo>
                <a:lnTo>
                  <a:pt x="92960" y="112824"/>
                </a:lnTo>
                <a:lnTo>
                  <a:pt x="99312" y="119174"/>
                </a:lnTo>
                <a:lnTo>
                  <a:pt x="119122" y="119174"/>
                </a:lnTo>
                <a:lnTo>
                  <a:pt x="112775" y="112824"/>
                </a:lnTo>
                <a:close/>
              </a:path>
              <a:path w="1997075" h="1997709">
                <a:moveTo>
                  <a:pt x="119122" y="119174"/>
                </a:moveTo>
                <a:lnTo>
                  <a:pt x="99312" y="119174"/>
                </a:lnTo>
                <a:lnTo>
                  <a:pt x="105665" y="125524"/>
                </a:lnTo>
                <a:lnTo>
                  <a:pt x="125470" y="125524"/>
                </a:lnTo>
                <a:lnTo>
                  <a:pt x="119122" y="119174"/>
                </a:lnTo>
                <a:close/>
              </a:path>
              <a:path w="1997075" h="1997709">
                <a:moveTo>
                  <a:pt x="125470" y="125524"/>
                </a:moveTo>
                <a:lnTo>
                  <a:pt x="105665" y="125524"/>
                </a:lnTo>
                <a:lnTo>
                  <a:pt x="112018" y="131874"/>
                </a:lnTo>
                <a:lnTo>
                  <a:pt x="131817" y="131874"/>
                </a:lnTo>
                <a:lnTo>
                  <a:pt x="125470" y="125524"/>
                </a:lnTo>
                <a:close/>
              </a:path>
              <a:path w="1997075" h="1997709">
                <a:moveTo>
                  <a:pt x="131817" y="131874"/>
                </a:moveTo>
                <a:lnTo>
                  <a:pt x="112018" y="131874"/>
                </a:lnTo>
                <a:lnTo>
                  <a:pt x="118371" y="138224"/>
                </a:lnTo>
                <a:lnTo>
                  <a:pt x="138164" y="138224"/>
                </a:lnTo>
                <a:lnTo>
                  <a:pt x="131817" y="131874"/>
                </a:lnTo>
                <a:close/>
              </a:path>
              <a:path w="1997075" h="1997709">
                <a:moveTo>
                  <a:pt x="138164" y="138224"/>
                </a:moveTo>
                <a:lnTo>
                  <a:pt x="118371" y="138224"/>
                </a:lnTo>
                <a:lnTo>
                  <a:pt x="124723" y="144574"/>
                </a:lnTo>
                <a:lnTo>
                  <a:pt x="144511" y="144574"/>
                </a:lnTo>
                <a:lnTo>
                  <a:pt x="138164" y="138224"/>
                </a:lnTo>
                <a:close/>
              </a:path>
              <a:path w="1997075" h="1997709">
                <a:moveTo>
                  <a:pt x="144511" y="144574"/>
                </a:moveTo>
                <a:lnTo>
                  <a:pt x="124723" y="144574"/>
                </a:lnTo>
                <a:lnTo>
                  <a:pt x="131076" y="150924"/>
                </a:lnTo>
                <a:lnTo>
                  <a:pt x="150859" y="150924"/>
                </a:lnTo>
                <a:lnTo>
                  <a:pt x="144511" y="144574"/>
                </a:lnTo>
                <a:close/>
              </a:path>
              <a:path w="1997075" h="1997709">
                <a:moveTo>
                  <a:pt x="150859" y="150924"/>
                </a:moveTo>
                <a:lnTo>
                  <a:pt x="131076" y="150924"/>
                </a:lnTo>
                <a:lnTo>
                  <a:pt x="137429" y="157274"/>
                </a:lnTo>
                <a:lnTo>
                  <a:pt x="157206" y="157274"/>
                </a:lnTo>
                <a:lnTo>
                  <a:pt x="150859" y="150924"/>
                </a:lnTo>
                <a:close/>
              </a:path>
              <a:path w="1997075" h="1997709">
                <a:moveTo>
                  <a:pt x="157206" y="157274"/>
                </a:moveTo>
                <a:lnTo>
                  <a:pt x="137429" y="157274"/>
                </a:lnTo>
                <a:lnTo>
                  <a:pt x="143781" y="163624"/>
                </a:lnTo>
                <a:lnTo>
                  <a:pt x="163553" y="163624"/>
                </a:lnTo>
                <a:lnTo>
                  <a:pt x="157206" y="157274"/>
                </a:lnTo>
                <a:close/>
              </a:path>
              <a:path w="1997075" h="1997709">
                <a:moveTo>
                  <a:pt x="163553" y="163624"/>
                </a:moveTo>
                <a:lnTo>
                  <a:pt x="143781" y="163624"/>
                </a:lnTo>
                <a:lnTo>
                  <a:pt x="150134" y="169974"/>
                </a:lnTo>
                <a:lnTo>
                  <a:pt x="169901" y="169974"/>
                </a:lnTo>
                <a:lnTo>
                  <a:pt x="163553" y="163624"/>
                </a:lnTo>
                <a:close/>
              </a:path>
              <a:path w="1997075" h="1997709">
                <a:moveTo>
                  <a:pt x="169901" y="169974"/>
                </a:moveTo>
                <a:lnTo>
                  <a:pt x="150134" y="169974"/>
                </a:lnTo>
                <a:lnTo>
                  <a:pt x="156487" y="176324"/>
                </a:lnTo>
                <a:lnTo>
                  <a:pt x="176248" y="176324"/>
                </a:lnTo>
                <a:lnTo>
                  <a:pt x="169901" y="169974"/>
                </a:lnTo>
                <a:close/>
              </a:path>
              <a:path w="1997075" h="1997709">
                <a:moveTo>
                  <a:pt x="176248" y="176324"/>
                </a:moveTo>
                <a:lnTo>
                  <a:pt x="156487" y="176324"/>
                </a:lnTo>
                <a:lnTo>
                  <a:pt x="162840" y="182674"/>
                </a:lnTo>
                <a:lnTo>
                  <a:pt x="182595" y="182674"/>
                </a:lnTo>
                <a:lnTo>
                  <a:pt x="176248" y="176324"/>
                </a:lnTo>
                <a:close/>
              </a:path>
              <a:path w="1997075" h="1997709">
                <a:moveTo>
                  <a:pt x="182595" y="182674"/>
                </a:moveTo>
                <a:lnTo>
                  <a:pt x="162840" y="182674"/>
                </a:lnTo>
                <a:lnTo>
                  <a:pt x="169192" y="189024"/>
                </a:lnTo>
                <a:lnTo>
                  <a:pt x="188942" y="189024"/>
                </a:lnTo>
                <a:lnTo>
                  <a:pt x="182595" y="182674"/>
                </a:lnTo>
                <a:close/>
              </a:path>
              <a:path w="1997075" h="1997709">
                <a:moveTo>
                  <a:pt x="188942" y="189024"/>
                </a:moveTo>
                <a:lnTo>
                  <a:pt x="169192" y="189024"/>
                </a:lnTo>
                <a:lnTo>
                  <a:pt x="175545" y="195374"/>
                </a:lnTo>
                <a:lnTo>
                  <a:pt x="195290" y="195374"/>
                </a:lnTo>
                <a:lnTo>
                  <a:pt x="188942" y="189024"/>
                </a:lnTo>
                <a:close/>
              </a:path>
              <a:path w="1997075" h="1997709">
                <a:moveTo>
                  <a:pt x="195290" y="195374"/>
                </a:moveTo>
                <a:lnTo>
                  <a:pt x="175545" y="195374"/>
                </a:lnTo>
                <a:lnTo>
                  <a:pt x="188251" y="208074"/>
                </a:lnTo>
                <a:lnTo>
                  <a:pt x="207984" y="208074"/>
                </a:lnTo>
                <a:lnTo>
                  <a:pt x="195290" y="195374"/>
                </a:lnTo>
                <a:close/>
              </a:path>
              <a:path w="1997075" h="1997709">
                <a:moveTo>
                  <a:pt x="207984" y="208074"/>
                </a:moveTo>
                <a:lnTo>
                  <a:pt x="188251" y="208074"/>
                </a:lnTo>
                <a:lnTo>
                  <a:pt x="194603" y="214424"/>
                </a:lnTo>
                <a:lnTo>
                  <a:pt x="214331" y="214424"/>
                </a:lnTo>
                <a:lnTo>
                  <a:pt x="207984" y="208074"/>
                </a:lnTo>
                <a:close/>
              </a:path>
              <a:path w="1997075" h="1997709">
                <a:moveTo>
                  <a:pt x="214331" y="214424"/>
                </a:moveTo>
                <a:lnTo>
                  <a:pt x="194603" y="214424"/>
                </a:lnTo>
                <a:lnTo>
                  <a:pt x="200956" y="220774"/>
                </a:lnTo>
                <a:lnTo>
                  <a:pt x="220679" y="220774"/>
                </a:lnTo>
                <a:lnTo>
                  <a:pt x="214331" y="214424"/>
                </a:lnTo>
                <a:close/>
              </a:path>
              <a:path w="1997075" h="1997709">
                <a:moveTo>
                  <a:pt x="220679" y="220774"/>
                </a:moveTo>
                <a:lnTo>
                  <a:pt x="200956" y="220774"/>
                </a:lnTo>
                <a:lnTo>
                  <a:pt x="207309" y="227124"/>
                </a:lnTo>
                <a:lnTo>
                  <a:pt x="227026" y="227124"/>
                </a:lnTo>
                <a:lnTo>
                  <a:pt x="220679" y="220774"/>
                </a:lnTo>
                <a:close/>
              </a:path>
              <a:path w="1997075" h="1997709">
                <a:moveTo>
                  <a:pt x="227026" y="227124"/>
                </a:moveTo>
                <a:lnTo>
                  <a:pt x="207309" y="227124"/>
                </a:lnTo>
                <a:lnTo>
                  <a:pt x="213662" y="233474"/>
                </a:lnTo>
                <a:lnTo>
                  <a:pt x="233373" y="233474"/>
                </a:lnTo>
                <a:lnTo>
                  <a:pt x="227026" y="227124"/>
                </a:lnTo>
                <a:close/>
              </a:path>
              <a:path w="1997075" h="1997709">
                <a:moveTo>
                  <a:pt x="233373" y="233474"/>
                </a:moveTo>
                <a:lnTo>
                  <a:pt x="213662" y="233474"/>
                </a:lnTo>
                <a:lnTo>
                  <a:pt x="220014" y="239824"/>
                </a:lnTo>
                <a:lnTo>
                  <a:pt x="239720" y="239824"/>
                </a:lnTo>
                <a:lnTo>
                  <a:pt x="233373" y="233474"/>
                </a:lnTo>
                <a:close/>
              </a:path>
              <a:path w="1997075" h="1997709">
                <a:moveTo>
                  <a:pt x="239720" y="239824"/>
                </a:moveTo>
                <a:lnTo>
                  <a:pt x="220014" y="239824"/>
                </a:lnTo>
                <a:lnTo>
                  <a:pt x="226367" y="246174"/>
                </a:lnTo>
                <a:lnTo>
                  <a:pt x="246068" y="246174"/>
                </a:lnTo>
                <a:lnTo>
                  <a:pt x="239720" y="239824"/>
                </a:lnTo>
                <a:close/>
              </a:path>
              <a:path w="1997075" h="1997709">
                <a:moveTo>
                  <a:pt x="246068" y="246174"/>
                </a:moveTo>
                <a:lnTo>
                  <a:pt x="226367" y="246174"/>
                </a:lnTo>
                <a:lnTo>
                  <a:pt x="239072" y="258874"/>
                </a:lnTo>
                <a:lnTo>
                  <a:pt x="258762" y="258874"/>
                </a:lnTo>
                <a:lnTo>
                  <a:pt x="246068" y="246174"/>
                </a:lnTo>
                <a:close/>
              </a:path>
              <a:path w="1997075" h="1997709">
                <a:moveTo>
                  <a:pt x="258762" y="258874"/>
                </a:moveTo>
                <a:lnTo>
                  <a:pt x="239072" y="258874"/>
                </a:lnTo>
                <a:lnTo>
                  <a:pt x="245425" y="265224"/>
                </a:lnTo>
                <a:lnTo>
                  <a:pt x="265110" y="265224"/>
                </a:lnTo>
                <a:lnTo>
                  <a:pt x="258762" y="258874"/>
                </a:lnTo>
                <a:close/>
              </a:path>
              <a:path w="1997075" h="1997709">
                <a:moveTo>
                  <a:pt x="265110" y="265224"/>
                </a:moveTo>
                <a:lnTo>
                  <a:pt x="245425" y="265224"/>
                </a:lnTo>
                <a:lnTo>
                  <a:pt x="251778" y="271574"/>
                </a:lnTo>
                <a:lnTo>
                  <a:pt x="271457" y="271574"/>
                </a:lnTo>
                <a:lnTo>
                  <a:pt x="265110" y="265224"/>
                </a:lnTo>
                <a:close/>
              </a:path>
              <a:path w="1997075" h="1997709">
                <a:moveTo>
                  <a:pt x="271457" y="271574"/>
                </a:moveTo>
                <a:lnTo>
                  <a:pt x="251778" y="271574"/>
                </a:lnTo>
                <a:lnTo>
                  <a:pt x="258131" y="277924"/>
                </a:lnTo>
                <a:lnTo>
                  <a:pt x="277804" y="277924"/>
                </a:lnTo>
                <a:lnTo>
                  <a:pt x="271457" y="271574"/>
                </a:lnTo>
                <a:close/>
              </a:path>
              <a:path w="1997075" h="1997709">
                <a:moveTo>
                  <a:pt x="277804" y="277924"/>
                </a:moveTo>
                <a:lnTo>
                  <a:pt x="258131" y="277924"/>
                </a:lnTo>
                <a:lnTo>
                  <a:pt x="264483" y="284274"/>
                </a:lnTo>
                <a:lnTo>
                  <a:pt x="284151" y="284274"/>
                </a:lnTo>
                <a:lnTo>
                  <a:pt x="277804" y="277924"/>
                </a:lnTo>
                <a:close/>
              </a:path>
              <a:path w="1997075" h="1997709">
                <a:moveTo>
                  <a:pt x="284151" y="284274"/>
                </a:moveTo>
                <a:lnTo>
                  <a:pt x="264483" y="284274"/>
                </a:lnTo>
                <a:lnTo>
                  <a:pt x="270836" y="290624"/>
                </a:lnTo>
                <a:lnTo>
                  <a:pt x="290499" y="290624"/>
                </a:lnTo>
                <a:lnTo>
                  <a:pt x="284151" y="284274"/>
                </a:lnTo>
                <a:close/>
              </a:path>
              <a:path w="1997075" h="1997709">
                <a:moveTo>
                  <a:pt x="290499" y="290624"/>
                </a:moveTo>
                <a:lnTo>
                  <a:pt x="270836" y="290624"/>
                </a:lnTo>
                <a:lnTo>
                  <a:pt x="283542" y="303324"/>
                </a:lnTo>
                <a:lnTo>
                  <a:pt x="303193" y="303324"/>
                </a:lnTo>
                <a:lnTo>
                  <a:pt x="290499" y="290624"/>
                </a:lnTo>
                <a:close/>
              </a:path>
              <a:path w="1997075" h="1997709">
                <a:moveTo>
                  <a:pt x="303193" y="303324"/>
                </a:moveTo>
                <a:lnTo>
                  <a:pt x="283542" y="303324"/>
                </a:lnTo>
                <a:lnTo>
                  <a:pt x="289894" y="309674"/>
                </a:lnTo>
                <a:lnTo>
                  <a:pt x="309540" y="309674"/>
                </a:lnTo>
                <a:lnTo>
                  <a:pt x="303193" y="303324"/>
                </a:lnTo>
                <a:close/>
              </a:path>
              <a:path w="1997075" h="1997709">
                <a:moveTo>
                  <a:pt x="309540" y="309674"/>
                </a:moveTo>
                <a:lnTo>
                  <a:pt x="289894" y="309674"/>
                </a:lnTo>
                <a:lnTo>
                  <a:pt x="296247" y="316024"/>
                </a:lnTo>
                <a:lnTo>
                  <a:pt x="315888" y="316024"/>
                </a:lnTo>
                <a:lnTo>
                  <a:pt x="309540" y="309674"/>
                </a:lnTo>
                <a:close/>
              </a:path>
              <a:path w="1997075" h="1997709">
                <a:moveTo>
                  <a:pt x="315888" y="316024"/>
                </a:moveTo>
                <a:lnTo>
                  <a:pt x="296247" y="316024"/>
                </a:lnTo>
                <a:lnTo>
                  <a:pt x="302600" y="322374"/>
                </a:lnTo>
                <a:lnTo>
                  <a:pt x="322235" y="322374"/>
                </a:lnTo>
                <a:lnTo>
                  <a:pt x="315888" y="316024"/>
                </a:lnTo>
                <a:close/>
              </a:path>
              <a:path w="1997075" h="1997709">
                <a:moveTo>
                  <a:pt x="322235" y="322374"/>
                </a:moveTo>
                <a:lnTo>
                  <a:pt x="302600" y="322374"/>
                </a:lnTo>
                <a:lnTo>
                  <a:pt x="308953" y="328724"/>
                </a:lnTo>
                <a:lnTo>
                  <a:pt x="328582" y="328724"/>
                </a:lnTo>
                <a:lnTo>
                  <a:pt x="322235" y="322374"/>
                </a:lnTo>
                <a:close/>
              </a:path>
              <a:path w="1997075" h="1997709">
                <a:moveTo>
                  <a:pt x="328582" y="328724"/>
                </a:moveTo>
                <a:lnTo>
                  <a:pt x="308953" y="328724"/>
                </a:lnTo>
                <a:lnTo>
                  <a:pt x="315305" y="335074"/>
                </a:lnTo>
                <a:lnTo>
                  <a:pt x="334929" y="335074"/>
                </a:lnTo>
                <a:lnTo>
                  <a:pt x="328582" y="328724"/>
                </a:lnTo>
                <a:close/>
              </a:path>
              <a:path w="1997075" h="1997709">
                <a:moveTo>
                  <a:pt x="334929" y="335074"/>
                </a:moveTo>
                <a:lnTo>
                  <a:pt x="315305" y="335074"/>
                </a:lnTo>
                <a:lnTo>
                  <a:pt x="321658" y="341424"/>
                </a:lnTo>
                <a:lnTo>
                  <a:pt x="341277" y="341424"/>
                </a:lnTo>
                <a:lnTo>
                  <a:pt x="334929" y="335074"/>
                </a:lnTo>
                <a:close/>
              </a:path>
              <a:path w="1997075" h="1997709">
                <a:moveTo>
                  <a:pt x="341277" y="341424"/>
                </a:moveTo>
                <a:lnTo>
                  <a:pt x="321658" y="341424"/>
                </a:lnTo>
                <a:lnTo>
                  <a:pt x="328011" y="347774"/>
                </a:lnTo>
                <a:lnTo>
                  <a:pt x="347624" y="347774"/>
                </a:lnTo>
                <a:lnTo>
                  <a:pt x="341277" y="341424"/>
                </a:lnTo>
                <a:close/>
              </a:path>
              <a:path w="1997075" h="1997709">
                <a:moveTo>
                  <a:pt x="347624" y="347774"/>
                </a:moveTo>
                <a:lnTo>
                  <a:pt x="328011" y="347774"/>
                </a:lnTo>
                <a:lnTo>
                  <a:pt x="334364" y="354124"/>
                </a:lnTo>
                <a:lnTo>
                  <a:pt x="353971" y="354124"/>
                </a:lnTo>
                <a:lnTo>
                  <a:pt x="347624" y="347774"/>
                </a:lnTo>
                <a:close/>
              </a:path>
              <a:path w="1997075" h="1997709">
                <a:moveTo>
                  <a:pt x="353971" y="354124"/>
                </a:moveTo>
                <a:lnTo>
                  <a:pt x="334364" y="354124"/>
                </a:lnTo>
                <a:lnTo>
                  <a:pt x="340716" y="360474"/>
                </a:lnTo>
                <a:lnTo>
                  <a:pt x="360319" y="360474"/>
                </a:lnTo>
                <a:lnTo>
                  <a:pt x="353971" y="354124"/>
                </a:lnTo>
                <a:close/>
              </a:path>
              <a:path w="1997075" h="1997709">
                <a:moveTo>
                  <a:pt x="360319" y="360474"/>
                </a:moveTo>
                <a:lnTo>
                  <a:pt x="340716" y="360474"/>
                </a:lnTo>
                <a:lnTo>
                  <a:pt x="347069" y="366824"/>
                </a:lnTo>
                <a:lnTo>
                  <a:pt x="366666" y="366824"/>
                </a:lnTo>
                <a:lnTo>
                  <a:pt x="360319" y="360474"/>
                </a:lnTo>
                <a:close/>
              </a:path>
              <a:path w="1997075" h="1997709">
                <a:moveTo>
                  <a:pt x="366666" y="366824"/>
                </a:moveTo>
                <a:lnTo>
                  <a:pt x="347069" y="366824"/>
                </a:lnTo>
                <a:lnTo>
                  <a:pt x="353422" y="373174"/>
                </a:lnTo>
                <a:lnTo>
                  <a:pt x="373013" y="373174"/>
                </a:lnTo>
                <a:lnTo>
                  <a:pt x="366666" y="366824"/>
                </a:lnTo>
                <a:close/>
              </a:path>
              <a:path w="1997075" h="1997709">
                <a:moveTo>
                  <a:pt x="373013" y="373174"/>
                </a:moveTo>
                <a:lnTo>
                  <a:pt x="353422" y="373174"/>
                </a:lnTo>
                <a:lnTo>
                  <a:pt x="390268" y="410004"/>
                </a:lnTo>
                <a:lnTo>
                  <a:pt x="409827" y="410004"/>
                </a:lnTo>
                <a:lnTo>
                  <a:pt x="373013" y="373174"/>
                </a:lnTo>
                <a:close/>
              </a:path>
              <a:path w="1997075" h="1997709">
                <a:moveTo>
                  <a:pt x="409827" y="410004"/>
                </a:moveTo>
                <a:lnTo>
                  <a:pt x="390268" y="410004"/>
                </a:lnTo>
                <a:lnTo>
                  <a:pt x="422031" y="441754"/>
                </a:lnTo>
                <a:lnTo>
                  <a:pt x="441564" y="441754"/>
                </a:lnTo>
                <a:lnTo>
                  <a:pt x="409827" y="410004"/>
                </a:lnTo>
                <a:close/>
              </a:path>
              <a:path w="1997075" h="1997709">
                <a:moveTo>
                  <a:pt x="441564" y="441754"/>
                </a:moveTo>
                <a:lnTo>
                  <a:pt x="422031" y="441754"/>
                </a:lnTo>
                <a:lnTo>
                  <a:pt x="447442" y="467154"/>
                </a:lnTo>
                <a:lnTo>
                  <a:pt x="466953" y="467154"/>
                </a:lnTo>
                <a:lnTo>
                  <a:pt x="441564" y="441754"/>
                </a:lnTo>
                <a:close/>
              </a:path>
              <a:path w="1997075" h="1997709">
                <a:moveTo>
                  <a:pt x="466953" y="467154"/>
                </a:moveTo>
                <a:lnTo>
                  <a:pt x="447442" y="467154"/>
                </a:lnTo>
                <a:lnTo>
                  <a:pt x="504617" y="524304"/>
                </a:lnTo>
                <a:lnTo>
                  <a:pt x="524078" y="524304"/>
                </a:lnTo>
                <a:lnTo>
                  <a:pt x="466953" y="467154"/>
                </a:lnTo>
                <a:close/>
              </a:path>
              <a:path w="1997075" h="1997709">
                <a:moveTo>
                  <a:pt x="524078" y="524304"/>
                </a:moveTo>
                <a:lnTo>
                  <a:pt x="504617" y="524304"/>
                </a:lnTo>
                <a:lnTo>
                  <a:pt x="507158" y="526844"/>
                </a:lnTo>
                <a:lnTo>
                  <a:pt x="526617" y="526844"/>
                </a:lnTo>
                <a:lnTo>
                  <a:pt x="524078" y="524304"/>
                </a:lnTo>
                <a:close/>
              </a:path>
              <a:path w="1997075" h="1997709">
                <a:moveTo>
                  <a:pt x="526617" y="526844"/>
                </a:moveTo>
                <a:lnTo>
                  <a:pt x="507158" y="526844"/>
                </a:lnTo>
                <a:lnTo>
                  <a:pt x="513511" y="533194"/>
                </a:lnTo>
                <a:lnTo>
                  <a:pt x="532964" y="533194"/>
                </a:lnTo>
                <a:lnTo>
                  <a:pt x="526617" y="526844"/>
                </a:lnTo>
                <a:close/>
              </a:path>
              <a:path w="1997075" h="1997709">
                <a:moveTo>
                  <a:pt x="532964" y="533194"/>
                </a:moveTo>
                <a:lnTo>
                  <a:pt x="513511" y="533194"/>
                </a:lnTo>
                <a:lnTo>
                  <a:pt x="519863" y="539544"/>
                </a:lnTo>
                <a:lnTo>
                  <a:pt x="539311" y="539544"/>
                </a:lnTo>
                <a:lnTo>
                  <a:pt x="532964" y="533194"/>
                </a:lnTo>
                <a:close/>
              </a:path>
              <a:path w="1997075" h="1997709">
                <a:moveTo>
                  <a:pt x="539311" y="539544"/>
                </a:moveTo>
                <a:lnTo>
                  <a:pt x="519863" y="539544"/>
                </a:lnTo>
                <a:lnTo>
                  <a:pt x="526216" y="545894"/>
                </a:lnTo>
                <a:lnTo>
                  <a:pt x="545659" y="545894"/>
                </a:lnTo>
                <a:lnTo>
                  <a:pt x="539311" y="539544"/>
                </a:lnTo>
                <a:close/>
              </a:path>
              <a:path w="1997075" h="1997709">
                <a:moveTo>
                  <a:pt x="545659" y="545894"/>
                </a:moveTo>
                <a:lnTo>
                  <a:pt x="526216" y="545894"/>
                </a:lnTo>
                <a:lnTo>
                  <a:pt x="530028" y="549704"/>
                </a:lnTo>
                <a:lnTo>
                  <a:pt x="549467" y="549704"/>
                </a:lnTo>
                <a:lnTo>
                  <a:pt x="545659" y="545894"/>
                </a:lnTo>
                <a:close/>
              </a:path>
              <a:path w="1997075" h="1997709">
                <a:moveTo>
                  <a:pt x="549467" y="549704"/>
                </a:moveTo>
                <a:lnTo>
                  <a:pt x="530028" y="549704"/>
                </a:lnTo>
                <a:lnTo>
                  <a:pt x="536381" y="556054"/>
                </a:lnTo>
                <a:lnTo>
                  <a:pt x="555814" y="556054"/>
                </a:lnTo>
                <a:lnTo>
                  <a:pt x="549467" y="549704"/>
                </a:lnTo>
                <a:close/>
              </a:path>
              <a:path w="1997075" h="1997709">
                <a:moveTo>
                  <a:pt x="555814" y="556054"/>
                </a:moveTo>
                <a:lnTo>
                  <a:pt x="536381" y="556054"/>
                </a:lnTo>
                <a:lnTo>
                  <a:pt x="538922" y="558594"/>
                </a:lnTo>
                <a:lnTo>
                  <a:pt x="558353" y="558594"/>
                </a:lnTo>
                <a:lnTo>
                  <a:pt x="555814" y="556054"/>
                </a:lnTo>
                <a:close/>
              </a:path>
              <a:path w="1997075" h="1997709">
                <a:moveTo>
                  <a:pt x="558353" y="558594"/>
                </a:moveTo>
                <a:lnTo>
                  <a:pt x="538922" y="558594"/>
                </a:lnTo>
                <a:lnTo>
                  <a:pt x="542733" y="562404"/>
                </a:lnTo>
                <a:lnTo>
                  <a:pt x="562162" y="562404"/>
                </a:lnTo>
                <a:lnTo>
                  <a:pt x="558353" y="558594"/>
                </a:lnTo>
                <a:close/>
              </a:path>
              <a:path w="1997075" h="1997709">
                <a:moveTo>
                  <a:pt x="562162" y="562404"/>
                </a:moveTo>
                <a:lnTo>
                  <a:pt x="542733" y="562404"/>
                </a:lnTo>
                <a:lnTo>
                  <a:pt x="545274" y="564944"/>
                </a:lnTo>
                <a:lnTo>
                  <a:pt x="564700" y="564944"/>
                </a:lnTo>
                <a:lnTo>
                  <a:pt x="562162" y="562404"/>
                </a:lnTo>
                <a:close/>
              </a:path>
              <a:path w="1997075" h="1997709">
                <a:moveTo>
                  <a:pt x="564700" y="564944"/>
                </a:moveTo>
                <a:lnTo>
                  <a:pt x="545274" y="564944"/>
                </a:lnTo>
                <a:lnTo>
                  <a:pt x="551627" y="571294"/>
                </a:lnTo>
                <a:lnTo>
                  <a:pt x="571048" y="571294"/>
                </a:lnTo>
                <a:lnTo>
                  <a:pt x="564700" y="564944"/>
                </a:lnTo>
                <a:close/>
              </a:path>
              <a:path w="1997075" h="1997709">
                <a:moveTo>
                  <a:pt x="571048" y="571294"/>
                </a:moveTo>
                <a:lnTo>
                  <a:pt x="551627" y="571294"/>
                </a:lnTo>
                <a:lnTo>
                  <a:pt x="557980" y="577644"/>
                </a:lnTo>
                <a:lnTo>
                  <a:pt x="577395" y="577644"/>
                </a:lnTo>
                <a:lnTo>
                  <a:pt x="571048" y="571294"/>
                </a:lnTo>
                <a:close/>
              </a:path>
              <a:path w="1997075" h="1997709">
                <a:moveTo>
                  <a:pt x="577395" y="577644"/>
                </a:moveTo>
                <a:lnTo>
                  <a:pt x="557980" y="577644"/>
                </a:lnTo>
                <a:lnTo>
                  <a:pt x="561791" y="581454"/>
                </a:lnTo>
                <a:lnTo>
                  <a:pt x="581203" y="581454"/>
                </a:lnTo>
                <a:lnTo>
                  <a:pt x="577395" y="577644"/>
                </a:lnTo>
                <a:close/>
              </a:path>
              <a:path w="1997075" h="1997709">
                <a:moveTo>
                  <a:pt x="581203" y="581454"/>
                </a:moveTo>
                <a:lnTo>
                  <a:pt x="561791" y="581454"/>
                </a:lnTo>
                <a:lnTo>
                  <a:pt x="568144" y="587804"/>
                </a:lnTo>
                <a:lnTo>
                  <a:pt x="587551" y="587804"/>
                </a:lnTo>
                <a:lnTo>
                  <a:pt x="581203" y="581454"/>
                </a:lnTo>
                <a:close/>
              </a:path>
              <a:path w="1997075" h="1997709">
                <a:moveTo>
                  <a:pt x="587551" y="587804"/>
                </a:moveTo>
                <a:lnTo>
                  <a:pt x="568144" y="587804"/>
                </a:lnTo>
                <a:lnTo>
                  <a:pt x="574497" y="594154"/>
                </a:lnTo>
                <a:lnTo>
                  <a:pt x="593898" y="594154"/>
                </a:lnTo>
                <a:lnTo>
                  <a:pt x="587551" y="587804"/>
                </a:lnTo>
                <a:close/>
              </a:path>
              <a:path w="1997075" h="1997709">
                <a:moveTo>
                  <a:pt x="593898" y="594154"/>
                </a:moveTo>
                <a:lnTo>
                  <a:pt x="574497" y="594154"/>
                </a:lnTo>
                <a:lnTo>
                  <a:pt x="577038" y="596694"/>
                </a:lnTo>
                <a:lnTo>
                  <a:pt x="596437" y="596694"/>
                </a:lnTo>
                <a:lnTo>
                  <a:pt x="593898" y="594154"/>
                </a:lnTo>
                <a:close/>
              </a:path>
              <a:path w="1997075" h="1997709">
                <a:moveTo>
                  <a:pt x="596437" y="596694"/>
                </a:moveTo>
                <a:lnTo>
                  <a:pt x="577038" y="596694"/>
                </a:lnTo>
                <a:lnTo>
                  <a:pt x="583391" y="603044"/>
                </a:lnTo>
                <a:lnTo>
                  <a:pt x="602784" y="603044"/>
                </a:lnTo>
                <a:lnTo>
                  <a:pt x="596437" y="596694"/>
                </a:lnTo>
                <a:close/>
              </a:path>
              <a:path w="1997075" h="1997709">
                <a:moveTo>
                  <a:pt x="602784" y="603044"/>
                </a:moveTo>
                <a:lnTo>
                  <a:pt x="583391" y="603044"/>
                </a:lnTo>
                <a:lnTo>
                  <a:pt x="589744" y="609394"/>
                </a:lnTo>
                <a:lnTo>
                  <a:pt x="609131" y="609394"/>
                </a:lnTo>
                <a:lnTo>
                  <a:pt x="602784" y="603044"/>
                </a:lnTo>
                <a:close/>
              </a:path>
              <a:path w="1997075" h="1997709">
                <a:moveTo>
                  <a:pt x="609131" y="609394"/>
                </a:moveTo>
                <a:lnTo>
                  <a:pt x="589744" y="609394"/>
                </a:lnTo>
                <a:lnTo>
                  <a:pt x="596096" y="615744"/>
                </a:lnTo>
                <a:lnTo>
                  <a:pt x="615479" y="615744"/>
                </a:lnTo>
                <a:lnTo>
                  <a:pt x="609131" y="609394"/>
                </a:lnTo>
                <a:close/>
              </a:path>
              <a:path w="1997075" h="1997709">
                <a:moveTo>
                  <a:pt x="615479" y="615744"/>
                </a:moveTo>
                <a:lnTo>
                  <a:pt x="596096" y="615744"/>
                </a:lnTo>
                <a:lnTo>
                  <a:pt x="599908" y="619554"/>
                </a:lnTo>
                <a:lnTo>
                  <a:pt x="619287" y="619554"/>
                </a:lnTo>
                <a:lnTo>
                  <a:pt x="615479" y="615744"/>
                </a:lnTo>
                <a:close/>
              </a:path>
              <a:path w="1997075" h="1997709">
                <a:moveTo>
                  <a:pt x="619287" y="619554"/>
                </a:moveTo>
                <a:lnTo>
                  <a:pt x="599908" y="619554"/>
                </a:lnTo>
                <a:lnTo>
                  <a:pt x="602449" y="622094"/>
                </a:lnTo>
                <a:lnTo>
                  <a:pt x="621826" y="622094"/>
                </a:lnTo>
                <a:lnTo>
                  <a:pt x="619287" y="619554"/>
                </a:lnTo>
                <a:close/>
              </a:path>
              <a:path w="1997075" h="1997709">
                <a:moveTo>
                  <a:pt x="621826" y="622094"/>
                </a:moveTo>
                <a:lnTo>
                  <a:pt x="602449" y="622094"/>
                </a:lnTo>
                <a:lnTo>
                  <a:pt x="608802" y="628444"/>
                </a:lnTo>
                <a:lnTo>
                  <a:pt x="628173" y="628444"/>
                </a:lnTo>
                <a:lnTo>
                  <a:pt x="621826" y="622094"/>
                </a:lnTo>
                <a:close/>
              </a:path>
              <a:path w="1997075" h="1997709">
                <a:moveTo>
                  <a:pt x="628173" y="628444"/>
                </a:moveTo>
                <a:lnTo>
                  <a:pt x="608802" y="628444"/>
                </a:lnTo>
                <a:lnTo>
                  <a:pt x="618966" y="638604"/>
                </a:lnTo>
                <a:lnTo>
                  <a:pt x="638329" y="638604"/>
                </a:lnTo>
                <a:lnTo>
                  <a:pt x="628173" y="628444"/>
                </a:lnTo>
                <a:close/>
              </a:path>
              <a:path w="1997075" h="1997709">
                <a:moveTo>
                  <a:pt x="638329" y="638604"/>
                </a:moveTo>
                <a:lnTo>
                  <a:pt x="618966" y="638604"/>
                </a:lnTo>
                <a:lnTo>
                  <a:pt x="625319" y="644954"/>
                </a:lnTo>
                <a:lnTo>
                  <a:pt x="644676" y="644954"/>
                </a:lnTo>
                <a:lnTo>
                  <a:pt x="638329" y="638604"/>
                </a:lnTo>
                <a:close/>
              </a:path>
              <a:path w="1997075" h="1997709">
                <a:moveTo>
                  <a:pt x="644676" y="644954"/>
                </a:moveTo>
                <a:lnTo>
                  <a:pt x="625319" y="644954"/>
                </a:lnTo>
                <a:lnTo>
                  <a:pt x="627860" y="647494"/>
                </a:lnTo>
                <a:lnTo>
                  <a:pt x="647215" y="647494"/>
                </a:lnTo>
                <a:lnTo>
                  <a:pt x="644676" y="644954"/>
                </a:lnTo>
                <a:close/>
              </a:path>
              <a:path w="1997075" h="1997709">
                <a:moveTo>
                  <a:pt x="647215" y="647494"/>
                </a:moveTo>
                <a:lnTo>
                  <a:pt x="627860" y="647494"/>
                </a:lnTo>
                <a:lnTo>
                  <a:pt x="631672" y="651304"/>
                </a:lnTo>
                <a:lnTo>
                  <a:pt x="651023" y="651304"/>
                </a:lnTo>
                <a:lnTo>
                  <a:pt x="647215" y="647494"/>
                </a:lnTo>
                <a:close/>
              </a:path>
              <a:path w="1997075" h="1997709">
                <a:moveTo>
                  <a:pt x="651023" y="651304"/>
                </a:moveTo>
                <a:lnTo>
                  <a:pt x="631672" y="651304"/>
                </a:lnTo>
                <a:lnTo>
                  <a:pt x="634213" y="653844"/>
                </a:lnTo>
                <a:lnTo>
                  <a:pt x="653562" y="653844"/>
                </a:lnTo>
                <a:lnTo>
                  <a:pt x="651023" y="651304"/>
                </a:lnTo>
                <a:close/>
              </a:path>
              <a:path w="1997075" h="1997709">
                <a:moveTo>
                  <a:pt x="653562" y="653844"/>
                </a:moveTo>
                <a:lnTo>
                  <a:pt x="634213" y="653844"/>
                </a:lnTo>
                <a:lnTo>
                  <a:pt x="640565" y="660194"/>
                </a:lnTo>
                <a:lnTo>
                  <a:pt x="659909" y="660194"/>
                </a:lnTo>
                <a:lnTo>
                  <a:pt x="653562" y="653844"/>
                </a:lnTo>
                <a:close/>
              </a:path>
              <a:path w="1997075" h="1997709">
                <a:moveTo>
                  <a:pt x="659909" y="660194"/>
                </a:moveTo>
                <a:lnTo>
                  <a:pt x="640565" y="660194"/>
                </a:lnTo>
                <a:lnTo>
                  <a:pt x="716798" y="736394"/>
                </a:lnTo>
                <a:lnTo>
                  <a:pt x="736077" y="736394"/>
                </a:lnTo>
                <a:lnTo>
                  <a:pt x="659909" y="660194"/>
                </a:lnTo>
                <a:close/>
              </a:path>
              <a:path w="1997075" h="1997709">
                <a:moveTo>
                  <a:pt x="736077" y="736394"/>
                </a:moveTo>
                <a:lnTo>
                  <a:pt x="716798" y="736394"/>
                </a:lnTo>
                <a:lnTo>
                  <a:pt x="733315" y="752904"/>
                </a:lnTo>
                <a:lnTo>
                  <a:pt x="752580" y="752904"/>
                </a:lnTo>
                <a:lnTo>
                  <a:pt x="736077" y="736394"/>
                </a:lnTo>
                <a:close/>
              </a:path>
              <a:path w="1997075" h="1997709">
                <a:moveTo>
                  <a:pt x="752580" y="752904"/>
                </a:moveTo>
                <a:lnTo>
                  <a:pt x="733315" y="752904"/>
                </a:lnTo>
                <a:lnTo>
                  <a:pt x="765079" y="784654"/>
                </a:lnTo>
                <a:lnTo>
                  <a:pt x="784316" y="784654"/>
                </a:lnTo>
                <a:lnTo>
                  <a:pt x="752580" y="752904"/>
                </a:lnTo>
                <a:close/>
              </a:path>
              <a:path w="1997075" h="1997709">
                <a:moveTo>
                  <a:pt x="784316" y="784654"/>
                </a:moveTo>
                <a:lnTo>
                  <a:pt x="765079" y="784654"/>
                </a:lnTo>
                <a:lnTo>
                  <a:pt x="831147" y="850694"/>
                </a:lnTo>
                <a:lnTo>
                  <a:pt x="850327" y="850694"/>
                </a:lnTo>
                <a:lnTo>
                  <a:pt x="784316" y="784654"/>
                </a:lnTo>
                <a:close/>
              </a:path>
              <a:path w="1997075" h="1997709">
                <a:moveTo>
                  <a:pt x="850327" y="850694"/>
                </a:moveTo>
                <a:lnTo>
                  <a:pt x="831147" y="850694"/>
                </a:lnTo>
                <a:lnTo>
                  <a:pt x="862911" y="882444"/>
                </a:lnTo>
                <a:lnTo>
                  <a:pt x="882064" y="882444"/>
                </a:lnTo>
                <a:lnTo>
                  <a:pt x="850327" y="850694"/>
                </a:lnTo>
                <a:close/>
              </a:path>
              <a:path w="1997075" h="1997709">
                <a:moveTo>
                  <a:pt x="882064" y="882444"/>
                </a:moveTo>
                <a:lnTo>
                  <a:pt x="862911" y="882444"/>
                </a:lnTo>
                <a:lnTo>
                  <a:pt x="951849" y="971344"/>
                </a:lnTo>
                <a:lnTo>
                  <a:pt x="970925" y="971344"/>
                </a:lnTo>
                <a:lnTo>
                  <a:pt x="882064" y="882444"/>
                </a:lnTo>
                <a:close/>
              </a:path>
              <a:path w="1997075" h="1997709">
                <a:moveTo>
                  <a:pt x="970925" y="971344"/>
                </a:moveTo>
                <a:lnTo>
                  <a:pt x="951849" y="971344"/>
                </a:lnTo>
                <a:lnTo>
                  <a:pt x="983613" y="1003094"/>
                </a:lnTo>
                <a:lnTo>
                  <a:pt x="1002662" y="1003094"/>
                </a:lnTo>
                <a:lnTo>
                  <a:pt x="970925" y="971344"/>
                </a:lnTo>
                <a:close/>
              </a:path>
              <a:path w="1997075" h="1997709">
                <a:moveTo>
                  <a:pt x="1002662" y="1003094"/>
                </a:moveTo>
                <a:lnTo>
                  <a:pt x="983613" y="1003094"/>
                </a:lnTo>
                <a:lnTo>
                  <a:pt x="996319" y="1015794"/>
                </a:lnTo>
                <a:lnTo>
                  <a:pt x="1015356" y="1015794"/>
                </a:lnTo>
                <a:lnTo>
                  <a:pt x="1002662" y="1003094"/>
                </a:lnTo>
                <a:close/>
              </a:path>
              <a:path w="1997075" h="1997709">
                <a:moveTo>
                  <a:pt x="1015356" y="1015794"/>
                </a:moveTo>
                <a:lnTo>
                  <a:pt x="996319" y="1015794"/>
                </a:lnTo>
                <a:lnTo>
                  <a:pt x="1047140" y="1066594"/>
                </a:lnTo>
                <a:lnTo>
                  <a:pt x="1066134" y="1066594"/>
                </a:lnTo>
                <a:lnTo>
                  <a:pt x="1015356" y="1015794"/>
                </a:lnTo>
                <a:close/>
              </a:path>
              <a:path w="1997075" h="1997709">
                <a:moveTo>
                  <a:pt x="1066134" y="1066594"/>
                </a:moveTo>
                <a:lnTo>
                  <a:pt x="1047140" y="1066594"/>
                </a:lnTo>
                <a:lnTo>
                  <a:pt x="1097962" y="1117394"/>
                </a:lnTo>
                <a:lnTo>
                  <a:pt x="1116913" y="1117394"/>
                </a:lnTo>
                <a:lnTo>
                  <a:pt x="1066134" y="1066594"/>
                </a:lnTo>
                <a:close/>
              </a:path>
              <a:path w="1997075" h="1997709">
                <a:moveTo>
                  <a:pt x="1116913" y="1117394"/>
                </a:moveTo>
                <a:lnTo>
                  <a:pt x="1097962" y="1117394"/>
                </a:lnTo>
                <a:lnTo>
                  <a:pt x="1104315" y="1123744"/>
                </a:lnTo>
                <a:lnTo>
                  <a:pt x="1123260" y="1123744"/>
                </a:lnTo>
                <a:lnTo>
                  <a:pt x="1116913" y="1117394"/>
                </a:lnTo>
                <a:close/>
              </a:path>
              <a:path w="1997075" h="1997709">
                <a:moveTo>
                  <a:pt x="1123260" y="1123744"/>
                </a:moveTo>
                <a:lnTo>
                  <a:pt x="1104315" y="1123744"/>
                </a:lnTo>
                <a:lnTo>
                  <a:pt x="1123373" y="1142794"/>
                </a:lnTo>
                <a:lnTo>
                  <a:pt x="1142302" y="1142794"/>
                </a:lnTo>
                <a:lnTo>
                  <a:pt x="1123260" y="1123744"/>
                </a:lnTo>
                <a:close/>
              </a:path>
              <a:path w="1997075" h="1997709">
                <a:moveTo>
                  <a:pt x="1142302" y="1142794"/>
                </a:moveTo>
                <a:lnTo>
                  <a:pt x="1123373" y="1142794"/>
                </a:lnTo>
                <a:lnTo>
                  <a:pt x="1129726" y="1149144"/>
                </a:lnTo>
                <a:lnTo>
                  <a:pt x="1148649" y="1149144"/>
                </a:lnTo>
                <a:lnTo>
                  <a:pt x="1142302" y="1142794"/>
                </a:lnTo>
                <a:close/>
              </a:path>
              <a:path w="1997075" h="1997709">
                <a:moveTo>
                  <a:pt x="1148649" y="1149144"/>
                </a:moveTo>
                <a:lnTo>
                  <a:pt x="1129726" y="1149144"/>
                </a:lnTo>
                <a:lnTo>
                  <a:pt x="1136079" y="1155494"/>
                </a:lnTo>
                <a:lnTo>
                  <a:pt x="1154996" y="1155494"/>
                </a:lnTo>
                <a:lnTo>
                  <a:pt x="1148649" y="1149144"/>
                </a:lnTo>
                <a:close/>
              </a:path>
              <a:path w="1997075" h="1997709">
                <a:moveTo>
                  <a:pt x="1154996" y="1155494"/>
                </a:moveTo>
                <a:lnTo>
                  <a:pt x="1136079" y="1155494"/>
                </a:lnTo>
                <a:lnTo>
                  <a:pt x="1139890" y="1159304"/>
                </a:lnTo>
                <a:lnTo>
                  <a:pt x="1158804" y="1159304"/>
                </a:lnTo>
                <a:lnTo>
                  <a:pt x="1154996" y="1155494"/>
                </a:lnTo>
                <a:close/>
              </a:path>
              <a:path w="1997075" h="1997709">
                <a:moveTo>
                  <a:pt x="1158804" y="1159304"/>
                </a:moveTo>
                <a:lnTo>
                  <a:pt x="1139890" y="1159304"/>
                </a:lnTo>
                <a:lnTo>
                  <a:pt x="1155137" y="1174544"/>
                </a:lnTo>
                <a:lnTo>
                  <a:pt x="1174038" y="1174544"/>
                </a:lnTo>
                <a:lnTo>
                  <a:pt x="1158804" y="1159304"/>
                </a:lnTo>
                <a:close/>
              </a:path>
              <a:path w="1997075" h="1997709">
                <a:moveTo>
                  <a:pt x="1174038" y="1174544"/>
                </a:moveTo>
                <a:lnTo>
                  <a:pt x="1155137" y="1174544"/>
                </a:lnTo>
                <a:lnTo>
                  <a:pt x="1167842" y="1187244"/>
                </a:lnTo>
                <a:lnTo>
                  <a:pt x="1186732" y="1187244"/>
                </a:lnTo>
                <a:lnTo>
                  <a:pt x="1174038" y="1174544"/>
                </a:lnTo>
                <a:close/>
              </a:path>
              <a:path w="1997075" h="1997709">
                <a:moveTo>
                  <a:pt x="1797339" y="1798114"/>
                </a:moveTo>
                <a:lnTo>
                  <a:pt x="1778976" y="1798114"/>
                </a:lnTo>
                <a:lnTo>
                  <a:pt x="1978452" y="1997504"/>
                </a:lnTo>
                <a:lnTo>
                  <a:pt x="1996644" y="1997504"/>
                </a:lnTo>
                <a:lnTo>
                  <a:pt x="1797339" y="1798114"/>
                </a:lnTo>
                <a:close/>
              </a:path>
              <a:path w="1997075" h="1997709">
                <a:moveTo>
                  <a:pt x="1794800" y="1795574"/>
                </a:moveTo>
                <a:lnTo>
                  <a:pt x="1776435" y="1795574"/>
                </a:lnTo>
                <a:lnTo>
                  <a:pt x="1777705" y="1796844"/>
                </a:lnTo>
                <a:lnTo>
                  <a:pt x="1796070" y="1796844"/>
                </a:lnTo>
                <a:lnTo>
                  <a:pt x="1794800" y="1795574"/>
                </a:lnTo>
                <a:close/>
              </a:path>
              <a:path w="1997075" h="1997709">
                <a:moveTo>
                  <a:pt x="1790992" y="1791764"/>
                </a:moveTo>
                <a:lnTo>
                  <a:pt x="1772623" y="1791764"/>
                </a:lnTo>
                <a:lnTo>
                  <a:pt x="1775164" y="1794304"/>
                </a:lnTo>
                <a:lnTo>
                  <a:pt x="1793531" y="1794304"/>
                </a:lnTo>
                <a:lnTo>
                  <a:pt x="1790992" y="1791764"/>
                </a:lnTo>
                <a:close/>
              </a:path>
              <a:path w="1997075" h="1997709">
                <a:moveTo>
                  <a:pt x="1788453" y="1789224"/>
                </a:moveTo>
                <a:lnTo>
                  <a:pt x="1770082" y="1789224"/>
                </a:lnTo>
                <a:lnTo>
                  <a:pt x="1771352" y="1790494"/>
                </a:lnTo>
                <a:lnTo>
                  <a:pt x="1789723" y="1790494"/>
                </a:lnTo>
                <a:lnTo>
                  <a:pt x="1788453" y="1789224"/>
                </a:lnTo>
                <a:close/>
              </a:path>
              <a:path w="1997075" h="1997709">
                <a:moveTo>
                  <a:pt x="1784645" y="1785414"/>
                </a:moveTo>
                <a:lnTo>
                  <a:pt x="1766270" y="1785414"/>
                </a:lnTo>
                <a:lnTo>
                  <a:pt x="1768811" y="1787954"/>
                </a:lnTo>
                <a:lnTo>
                  <a:pt x="1787184" y="1787954"/>
                </a:lnTo>
                <a:lnTo>
                  <a:pt x="1784645" y="1785414"/>
                </a:lnTo>
                <a:close/>
              </a:path>
              <a:path w="1997075" h="1997709">
                <a:moveTo>
                  <a:pt x="1782106" y="1782874"/>
                </a:moveTo>
                <a:lnTo>
                  <a:pt x="1763729" y="1782874"/>
                </a:lnTo>
                <a:lnTo>
                  <a:pt x="1765000" y="1784144"/>
                </a:lnTo>
                <a:lnTo>
                  <a:pt x="1783375" y="1784144"/>
                </a:lnTo>
                <a:lnTo>
                  <a:pt x="1782106" y="1782874"/>
                </a:lnTo>
                <a:close/>
              </a:path>
              <a:path w="1997075" h="1997709">
                <a:moveTo>
                  <a:pt x="1778298" y="1779064"/>
                </a:moveTo>
                <a:lnTo>
                  <a:pt x="1759917" y="1779064"/>
                </a:lnTo>
                <a:lnTo>
                  <a:pt x="1762459" y="1781604"/>
                </a:lnTo>
                <a:lnTo>
                  <a:pt x="1780836" y="1781604"/>
                </a:lnTo>
                <a:lnTo>
                  <a:pt x="1778298" y="1779064"/>
                </a:lnTo>
                <a:close/>
              </a:path>
              <a:path w="1997075" h="1997709">
                <a:moveTo>
                  <a:pt x="1775759" y="1776524"/>
                </a:moveTo>
                <a:lnTo>
                  <a:pt x="1757376" y="1776524"/>
                </a:lnTo>
                <a:lnTo>
                  <a:pt x="1758647" y="1777794"/>
                </a:lnTo>
                <a:lnTo>
                  <a:pt x="1777028" y="1777794"/>
                </a:lnTo>
                <a:lnTo>
                  <a:pt x="1775759" y="1776524"/>
                </a:lnTo>
                <a:close/>
              </a:path>
              <a:path w="1997075" h="1997709">
                <a:moveTo>
                  <a:pt x="1771950" y="1772714"/>
                </a:moveTo>
                <a:lnTo>
                  <a:pt x="1753565" y="1772714"/>
                </a:lnTo>
                <a:lnTo>
                  <a:pt x="1756106" y="1775254"/>
                </a:lnTo>
                <a:lnTo>
                  <a:pt x="1774489" y="1775254"/>
                </a:lnTo>
                <a:lnTo>
                  <a:pt x="1771950" y="1772714"/>
                </a:lnTo>
                <a:close/>
              </a:path>
              <a:path w="1997075" h="1997709">
                <a:moveTo>
                  <a:pt x="1769411" y="1770174"/>
                </a:moveTo>
                <a:lnTo>
                  <a:pt x="1751024" y="1770174"/>
                </a:lnTo>
                <a:lnTo>
                  <a:pt x="1752294" y="1771444"/>
                </a:lnTo>
                <a:lnTo>
                  <a:pt x="1770681" y="1771444"/>
                </a:lnTo>
                <a:lnTo>
                  <a:pt x="1769411" y="1770174"/>
                </a:lnTo>
                <a:close/>
              </a:path>
              <a:path w="1997075" h="1997709">
                <a:moveTo>
                  <a:pt x="1765603" y="1766364"/>
                </a:moveTo>
                <a:lnTo>
                  <a:pt x="1747212" y="1766364"/>
                </a:lnTo>
                <a:lnTo>
                  <a:pt x="1749753" y="1768904"/>
                </a:lnTo>
                <a:lnTo>
                  <a:pt x="1768142" y="1768904"/>
                </a:lnTo>
                <a:lnTo>
                  <a:pt x="1765603" y="1766364"/>
                </a:lnTo>
                <a:close/>
              </a:path>
              <a:path w="1997075" h="1997709">
                <a:moveTo>
                  <a:pt x="1763064" y="1763824"/>
                </a:moveTo>
                <a:lnTo>
                  <a:pt x="1744671" y="1763824"/>
                </a:lnTo>
                <a:lnTo>
                  <a:pt x="1745941" y="1765094"/>
                </a:lnTo>
                <a:lnTo>
                  <a:pt x="1764334" y="1765094"/>
                </a:lnTo>
                <a:lnTo>
                  <a:pt x="1763064" y="1763824"/>
                </a:lnTo>
                <a:close/>
              </a:path>
              <a:path w="1997075" h="1997709">
                <a:moveTo>
                  <a:pt x="1759256" y="1760014"/>
                </a:moveTo>
                <a:lnTo>
                  <a:pt x="1740859" y="1760014"/>
                </a:lnTo>
                <a:lnTo>
                  <a:pt x="1743400" y="1762554"/>
                </a:lnTo>
                <a:lnTo>
                  <a:pt x="1761795" y="1762554"/>
                </a:lnTo>
                <a:lnTo>
                  <a:pt x="1759256" y="1760014"/>
                </a:lnTo>
                <a:close/>
              </a:path>
              <a:path w="1997075" h="1997709">
                <a:moveTo>
                  <a:pt x="1756717" y="1757474"/>
                </a:moveTo>
                <a:lnTo>
                  <a:pt x="1738318" y="1757474"/>
                </a:lnTo>
                <a:lnTo>
                  <a:pt x="1739589" y="1758744"/>
                </a:lnTo>
                <a:lnTo>
                  <a:pt x="1757986" y="1758744"/>
                </a:lnTo>
                <a:lnTo>
                  <a:pt x="1756717" y="1757474"/>
                </a:lnTo>
                <a:close/>
              </a:path>
              <a:path w="1997075" h="1997709">
                <a:moveTo>
                  <a:pt x="1752909" y="1753664"/>
                </a:moveTo>
                <a:lnTo>
                  <a:pt x="1734507" y="1753664"/>
                </a:lnTo>
                <a:lnTo>
                  <a:pt x="1737048" y="1756204"/>
                </a:lnTo>
                <a:lnTo>
                  <a:pt x="1755447" y="1756204"/>
                </a:lnTo>
                <a:lnTo>
                  <a:pt x="1752909" y="1753664"/>
                </a:lnTo>
                <a:close/>
              </a:path>
              <a:path w="1997075" h="1997709">
                <a:moveTo>
                  <a:pt x="1750370" y="1751124"/>
                </a:moveTo>
                <a:lnTo>
                  <a:pt x="1731965" y="1751124"/>
                </a:lnTo>
                <a:lnTo>
                  <a:pt x="1733236" y="1752394"/>
                </a:lnTo>
                <a:lnTo>
                  <a:pt x="1751639" y="1752394"/>
                </a:lnTo>
                <a:lnTo>
                  <a:pt x="1750370" y="1751124"/>
                </a:lnTo>
                <a:close/>
              </a:path>
              <a:path w="1997075" h="1997709">
                <a:moveTo>
                  <a:pt x="1746561" y="1747314"/>
                </a:moveTo>
                <a:lnTo>
                  <a:pt x="1728154" y="1747314"/>
                </a:lnTo>
                <a:lnTo>
                  <a:pt x="1730695" y="1749854"/>
                </a:lnTo>
                <a:lnTo>
                  <a:pt x="1749100" y="1749854"/>
                </a:lnTo>
                <a:lnTo>
                  <a:pt x="1746561" y="1747314"/>
                </a:lnTo>
                <a:close/>
              </a:path>
              <a:path w="1997075" h="1997709">
                <a:moveTo>
                  <a:pt x="1744022" y="1744774"/>
                </a:moveTo>
                <a:lnTo>
                  <a:pt x="1725613" y="1744774"/>
                </a:lnTo>
                <a:lnTo>
                  <a:pt x="1726883" y="1746044"/>
                </a:lnTo>
                <a:lnTo>
                  <a:pt x="1745292" y="1746044"/>
                </a:lnTo>
                <a:lnTo>
                  <a:pt x="1744022" y="1744774"/>
                </a:lnTo>
                <a:close/>
              </a:path>
              <a:path w="1997075" h="1997709">
                <a:moveTo>
                  <a:pt x="1740214" y="1740964"/>
                </a:moveTo>
                <a:lnTo>
                  <a:pt x="1721801" y="1740964"/>
                </a:lnTo>
                <a:lnTo>
                  <a:pt x="1724342" y="1743504"/>
                </a:lnTo>
                <a:lnTo>
                  <a:pt x="1742753" y="1743504"/>
                </a:lnTo>
                <a:lnTo>
                  <a:pt x="1740214" y="1740964"/>
                </a:lnTo>
                <a:close/>
              </a:path>
              <a:path w="1997075" h="1997709">
                <a:moveTo>
                  <a:pt x="1737675" y="1738424"/>
                </a:moveTo>
                <a:lnTo>
                  <a:pt x="1719260" y="1738424"/>
                </a:lnTo>
                <a:lnTo>
                  <a:pt x="1720530" y="1739694"/>
                </a:lnTo>
                <a:lnTo>
                  <a:pt x="1738945" y="1739694"/>
                </a:lnTo>
                <a:lnTo>
                  <a:pt x="1737675" y="1738424"/>
                </a:lnTo>
                <a:close/>
              </a:path>
              <a:path w="1997075" h="1997709">
                <a:moveTo>
                  <a:pt x="1733867" y="1734614"/>
                </a:moveTo>
                <a:lnTo>
                  <a:pt x="1715448" y="1734614"/>
                </a:lnTo>
                <a:lnTo>
                  <a:pt x="1717989" y="1737154"/>
                </a:lnTo>
                <a:lnTo>
                  <a:pt x="1736406" y="1737154"/>
                </a:lnTo>
                <a:lnTo>
                  <a:pt x="1733867" y="1734614"/>
                </a:lnTo>
                <a:close/>
              </a:path>
              <a:path w="1997075" h="1997709">
                <a:moveTo>
                  <a:pt x="1731328" y="1732074"/>
                </a:moveTo>
                <a:lnTo>
                  <a:pt x="1712907" y="1732074"/>
                </a:lnTo>
                <a:lnTo>
                  <a:pt x="1714178" y="1733344"/>
                </a:lnTo>
                <a:lnTo>
                  <a:pt x="1732597" y="1733344"/>
                </a:lnTo>
                <a:lnTo>
                  <a:pt x="1731328" y="1732074"/>
                </a:lnTo>
                <a:close/>
              </a:path>
              <a:path w="1997075" h="1997709">
                <a:moveTo>
                  <a:pt x="1727519" y="1728264"/>
                </a:moveTo>
                <a:lnTo>
                  <a:pt x="1709096" y="1728264"/>
                </a:lnTo>
                <a:lnTo>
                  <a:pt x="1711637" y="1730804"/>
                </a:lnTo>
                <a:lnTo>
                  <a:pt x="1730058" y="1730804"/>
                </a:lnTo>
                <a:lnTo>
                  <a:pt x="1727519" y="1728264"/>
                </a:lnTo>
                <a:close/>
              </a:path>
              <a:path w="1997075" h="1997709">
                <a:moveTo>
                  <a:pt x="1724981" y="1725724"/>
                </a:moveTo>
                <a:lnTo>
                  <a:pt x="1706554" y="1725724"/>
                </a:lnTo>
                <a:lnTo>
                  <a:pt x="1707825" y="1726994"/>
                </a:lnTo>
                <a:lnTo>
                  <a:pt x="1726250" y="1726994"/>
                </a:lnTo>
                <a:lnTo>
                  <a:pt x="1724981" y="1725724"/>
                </a:lnTo>
                <a:close/>
              </a:path>
              <a:path w="1997075" h="1997709">
                <a:moveTo>
                  <a:pt x="1721172" y="1721914"/>
                </a:moveTo>
                <a:lnTo>
                  <a:pt x="1702743" y="1721914"/>
                </a:lnTo>
                <a:lnTo>
                  <a:pt x="1705284" y="1724454"/>
                </a:lnTo>
                <a:lnTo>
                  <a:pt x="1723711" y="1724454"/>
                </a:lnTo>
                <a:lnTo>
                  <a:pt x="1721172" y="1721914"/>
                </a:lnTo>
                <a:close/>
              </a:path>
              <a:path w="1997075" h="1997709">
                <a:moveTo>
                  <a:pt x="1718633" y="1719374"/>
                </a:moveTo>
                <a:lnTo>
                  <a:pt x="1700202" y="1719374"/>
                </a:lnTo>
                <a:lnTo>
                  <a:pt x="1701472" y="1720644"/>
                </a:lnTo>
                <a:lnTo>
                  <a:pt x="1719903" y="1720644"/>
                </a:lnTo>
                <a:lnTo>
                  <a:pt x="1718633" y="1719374"/>
                </a:lnTo>
                <a:close/>
              </a:path>
              <a:path w="1997075" h="1997709">
                <a:moveTo>
                  <a:pt x="1714825" y="1715564"/>
                </a:moveTo>
                <a:lnTo>
                  <a:pt x="1696390" y="1715564"/>
                </a:lnTo>
                <a:lnTo>
                  <a:pt x="1698931" y="1718104"/>
                </a:lnTo>
                <a:lnTo>
                  <a:pt x="1717364" y="1718104"/>
                </a:lnTo>
                <a:lnTo>
                  <a:pt x="1714825" y="1715564"/>
                </a:lnTo>
                <a:close/>
              </a:path>
              <a:path w="1997075" h="1997709">
                <a:moveTo>
                  <a:pt x="1712286" y="1713024"/>
                </a:moveTo>
                <a:lnTo>
                  <a:pt x="1693849" y="1713024"/>
                </a:lnTo>
                <a:lnTo>
                  <a:pt x="1695120" y="1714294"/>
                </a:lnTo>
                <a:lnTo>
                  <a:pt x="1713555" y="1714294"/>
                </a:lnTo>
                <a:lnTo>
                  <a:pt x="1712286" y="1713024"/>
                </a:lnTo>
                <a:close/>
              </a:path>
              <a:path w="1997075" h="1997709">
                <a:moveTo>
                  <a:pt x="1708478" y="1709214"/>
                </a:moveTo>
                <a:lnTo>
                  <a:pt x="1690037" y="1709214"/>
                </a:lnTo>
                <a:lnTo>
                  <a:pt x="1692578" y="1711754"/>
                </a:lnTo>
                <a:lnTo>
                  <a:pt x="1711017" y="1711754"/>
                </a:lnTo>
                <a:lnTo>
                  <a:pt x="1708478" y="1709214"/>
                </a:lnTo>
                <a:close/>
              </a:path>
              <a:path w="1997075" h="1997709">
                <a:moveTo>
                  <a:pt x="1705939" y="1706674"/>
                </a:moveTo>
                <a:lnTo>
                  <a:pt x="1687496" y="1706674"/>
                </a:lnTo>
                <a:lnTo>
                  <a:pt x="1688767" y="1707944"/>
                </a:lnTo>
                <a:lnTo>
                  <a:pt x="1707208" y="1707944"/>
                </a:lnTo>
                <a:lnTo>
                  <a:pt x="1705939" y="1706674"/>
                </a:lnTo>
                <a:close/>
              </a:path>
              <a:path w="1997075" h="1997709">
                <a:moveTo>
                  <a:pt x="1699591" y="1700324"/>
                </a:moveTo>
                <a:lnTo>
                  <a:pt x="1681144" y="1700324"/>
                </a:lnTo>
                <a:lnTo>
                  <a:pt x="1686226" y="1705404"/>
                </a:lnTo>
                <a:lnTo>
                  <a:pt x="1704669" y="1705404"/>
                </a:lnTo>
                <a:lnTo>
                  <a:pt x="1699591" y="1700324"/>
                </a:lnTo>
                <a:close/>
              </a:path>
              <a:path w="1997075" h="1997709">
                <a:moveTo>
                  <a:pt x="1695783" y="1696514"/>
                </a:moveTo>
                <a:lnTo>
                  <a:pt x="1677332" y="1696514"/>
                </a:lnTo>
                <a:lnTo>
                  <a:pt x="1679873" y="1699054"/>
                </a:lnTo>
                <a:lnTo>
                  <a:pt x="1698322" y="1699054"/>
                </a:lnTo>
                <a:lnTo>
                  <a:pt x="1695783" y="1696514"/>
                </a:lnTo>
                <a:close/>
              </a:path>
              <a:path w="1997075" h="1997709">
                <a:moveTo>
                  <a:pt x="1693244" y="1693974"/>
                </a:moveTo>
                <a:lnTo>
                  <a:pt x="1674791" y="1693974"/>
                </a:lnTo>
                <a:lnTo>
                  <a:pt x="1676061" y="1695244"/>
                </a:lnTo>
                <a:lnTo>
                  <a:pt x="1694514" y="1695244"/>
                </a:lnTo>
                <a:lnTo>
                  <a:pt x="1693244" y="1693974"/>
                </a:lnTo>
                <a:close/>
              </a:path>
              <a:path w="1997075" h="1997709">
                <a:moveTo>
                  <a:pt x="1689436" y="1690164"/>
                </a:moveTo>
                <a:lnTo>
                  <a:pt x="1670979" y="1690164"/>
                </a:lnTo>
                <a:lnTo>
                  <a:pt x="1673520" y="1692704"/>
                </a:lnTo>
                <a:lnTo>
                  <a:pt x="1691975" y="1692704"/>
                </a:lnTo>
                <a:lnTo>
                  <a:pt x="1689436" y="1690164"/>
                </a:lnTo>
                <a:close/>
              </a:path>
              <a:path w="1997075" h="1997709">
                <a:moveTo>
                  <a:pt x="1686897" y="1687624"/>
                </a:moveTo>
                <a:lnTo>
                  <a:pt x="1668438" y="1687624"/>
                </a:lnTo>
                <a:lnTo>
                  <a:pt x="1669709" y="1688894"/>
                </a:lnTo>
                <a:lnTo>
                  <a:pt x="1688166" y="1688894"/>
                </a:lnTo>
                <a:lnTo>
                  <a:pt x="1686897" y="1687624"/>
                </a:lnTo>
                <a:close/>
              </a:path>
              <a:path w="1997075" h="1997709">
                <a:moveTo>
                  <a:pt x="1683089" y="1683814"/>
                </a:moveTo>
                <a:lnTo>
                  <a:pt x="1664626" y="1683814"/>
                </a:lnTo>
                <a:lnTo>
                  <a:pt x="1667168" y="1686354"/>
                </a:lnTo>
                <a:lnTo>
                  <a:pt x="1685628" y="1686354"/>
                </a:lnTo>
                <a:lnTo>
                  <a:pt x="1683089" y="1683814"/>
                </a:lnTo>
                <a:close/>
              </a:path>
              <a:path w="1997075" h="1997709">
                <a:moveTo>
                  <a:pt x="1680550" y="1681274"/>
                </a:moveTo>
                <a:lnTo>
                  <a:pt x="1662085" y="1681274"/>
                </a:lnTo>
                <a:lnTo>
                  <a:pt x="1663356" y="1682544"/>
                </a:lnTo>
                <a:lnTo>
                  <a:pt x="1681819" y="1682544"/>
                </a:lnTo>
                <a:lnTo>
                  <a:pt x="1680550" y="1681274"/>
                </a:lnTo>
                <a:close/>
              </a:path>
              <a:path w="1997075" h="1997709">
                <a:moveTo>
                  <a:pt x="1676741" y="1677464"/>
                </a:moveTo>
                <a:lnTo>
                  <a:pt x="1658274" y="1677464"/>
                </a:lnTo>
                <a:lnTo>
                  <a:pt x="1660815" y="1680004"/>
                </a:lnTo>
                <a:lnTo>
                  <a:pt x="1679280" y="1680004"/>
                </a:lnTo>
                <a:lnTo>
                  <a:pt x="1676741" y="1677464"/>
                </a:lnTo>
                <a:close/>
              </a:path>
              <a:path w="1997075" h="1997709">
                <a:moveTo>
                  <a:pt x="1674202" y="1674924"/>
                </a:moveTo>
                <a:lnTo>
                  <a:pt x="1655733" y="1674924"/>
                </a:lnTo>
                <a:lnTo>
                  <a:pt x="1657003" y="1676194"/>
                </a:lnTo>
                <a:lnTo>
                  <a:pt x="1675472" y="1676194"/>
                </a:lnTo>
                <a:lnTo>
                  <a:pt x="1674202" y="1674924"/>
                </a:lnTo>
                <a:close/>
              </a:path>
              <a:path w="1997075" h="1997709">
                <a:moveTo>
                  <a:pt x="1670394" y="1671114"/>
                </a:moveTo>
                <a:lnTo>
                  <a:pt x="1651921" y="1671114"/>
                </a:lnTo>
                <a:lnTo>
                  <a:pt x="1654462" y="1673654"/>
                </a:lnTo>
                <a:lnTo>
                  <a:pt x="1672933" y="1673654"/>
                </a:lnTo>
                <a:lnTo>
                  <a:pt x="1670394" y="1671114"/>
                </a:lnTo>
                <a:close/>
              </a:path>
              <a:path w="1997075" h="1997709">
                <a:moveTo>
                  <a:pt x="1667855" y="1668574"/>
                </a:moveTo>
                <a:lnTo>
                  <a:pt x="1649380" y="1668574"/>
                </a:lnTo>
                <a:lnTo>
                  <a:pt x="1650650" y="1669844"/>
                </a:lnTo>
                <a:lnTo>
                  <a:pt x="1669125" y="1669844"/>
                </a:lnTo>
                <a:lnTo>
                  <a:pt x="1667855" y="1668574"/>
                </a:lnTo>
                <a:close/>
              </a:path>
              <a:path w="1997075" h="1997709">
                <a:moveTo>
                  <a:pt x="1664047" y="1664764"/>
                </a:moveTo>
                <a:lnTo>
                  <a:pt x="1645568" y="1664764"/>
                </a:lnTo>
                <a:lnTo>
                  <a:pt x="1648109" y="1667304"/>
                </a:lnTo>
                <a:lnTo>
                  <a:pt x="1666586" y="1667304"/>
                </a:lnTo>
                <a:lnTo>
                  <a:pt x="1664047" y="1664764"/>
                </a:lnTo>
                <a:close/>
              </a:path>
              <a:path w="1997075" h="1997709">
                <a:moveTo>
                  <a:pt x="1661508" y="1662224"/>
                </a:moveTo>
                <a:lnTo>
                  <a:pt x="1643027" y="1662224"/>
                </a:lnTo>
                <a:lnTo>
                  <a:pt x="1644298" y="1663494"/>
                </a:lnTo>
                <a:lnTo>
                  <a:pt x="1662777" y="1663494"/>
                </a:lnTo>
                <a:lnTo>
                  <a:pt x="1661508" y="1662224"/>
                </a:lnTo>
                <a:close/>
              </a:path>
              <a:path w="1997075" h="1997709">
                <a:moveTo>
                  <a:pt x="1657700" y="1658414"/>
                </a:moveTo>
                <a:lnTo>
                  <a:pt x="1639215" y="1658414"/>
                </a:lnTo>
                <a:lnTo>
                  <a:pt x="1641757" y="1660954"/>
                </a:lnTo>
                <a:lnTo>
                  <a:pt x="1660238" y="1660954"/>
                </a:lnTo>
                <a:lnTo>
                  <a:pt x="1657700" y="1658414"/>
                </a:lnTo>
                <a:close/>
              </a:path>
              <a:path w="1997075" h="1997709">
                <a:moveTo>
                  <a:pt x="1655161" y="1655874"/>
                </a:moveTo>
                <a:lnTo>
                  <a:pt x="1636674" y="1655874"/>
                </a:lnTo>
                <a:lnTo>
                  <a:pt x="1637945" y="1657144"/>
                </a:lnTo>
                <a:lnTo>
                  <a:pt x="1656430" y="1657144"/>
                </a:lnTo>
                <a:lnTo>
                  <a:pt x="1655161" y="1655874"/>
                </a:lnTo>
                <a:close/>
              </a:path>
              <a:path w="1997075" h="1997709">
                <a:moveTo>
                  <a:pt x="1651352" y="1652064"/>
                </a:moveTo>
                <a:lnTo>
                  <a:pt x="1632863" y="1652064"/>
                </a:lnTo>
                <a:lnTo>
                  <a:pt x="1635404" y="1654604"/>
                </a:lnTo>
                <a:lnTo>
                  <a:pt x="1653891" y="1654604"/>
                </a:lnTo>
                <a:lnTo>
                  <a:pt x="1651352" y="1652064"/>
                </a:lnTo>
                <a:close/>
              </a:path>
              <a:path w="1997075" h="1997709">
                <a:moveTo>
                  <a:pt x="1648813" y="1649524"/>
                </a:moveTo>
                <a:lnTo>
                  <a:pt x="1630322" y="1649524"/>
                </a:lnTo>
                <a:lnTo>
                  <a:pt x="1631592" y="1650794"/>
                </a:lnTo>
                <a:lnTo>
                  <a:pt x="1650083" y="1650794"/>
                </a:lnTo>
                <a:lnTo>
                  <a:pt x="1648813" y="1649524"/>
                </a:lnTo>
                <a:close/>
              </a:path>
              <a:path w="1997075" h="1997709">
                <a:moveTo>
                  <a:pt x="1645005" y="1645714"/>
                </a:moveTo>
                <a:lnTo>
                  <a:pt x="1626510" y="1645714"/>
                </a:lnTo>
                <a:lnTo>
                  <a:pt x="1629051" y="1648254"/>
                </a:lnTo>
                <a:lnTo>
                  <a:pt x="1647544" y="1648254"/>
                </a:lnTo>
                <a:lnTo>
                  <a:pt x="1645005" y="1645714"/>
                </a:lnTo>
                <a:close/>
              </a:path>
              <a:path w="1997075" h="1997709">
                <a:moveTo>
                  <a:pt x="1642466" y="1643174"/>
                </a:moveTo>
                <a:lnTo>
                  <a:pt x="1623969" y="1643174"/>
                </a:lnTo>
                <a:lnTo>
                  <a:pt x="1625239" y="1644444"/>
                </a:lnTo>
                <a:lnTo>
                  <a:pt x="1643736" y="1644444"/>
                </a:lnTo>
                <a:lnTo>
                  <a:pt x="1642466" y="1643174"/>
                </a:lnTo>
                <a:close/>
              </a:path>
              <a:path w="1997075" h="1997709">
                <a:moveTo>
                  <a:pt x="1636119" y="1636824"/>
                </a:moveTo>
                <a:lnTo>
                  <a:pt x="1617616" y="1636824"/>
                </a:lnTo>
                <a:lnTo>
                  <a:pt x="1622698" y="1641904"/>
                </a:lnTo>
                <a:lnTo>
                  <a:pt x="1641197" y="1641904"/>
                </a:lnTo>
                <a:lnTo>
                  <a:pt x="1636119" y="1636824"/>
                </a:lnTo>
                <a:close/>
              </a:path>
              <a:path w="1997075" h="1997709">
                <a:moveTo>
                  <a:pt x="1629772" y="1630474"/>
                </a:moveTo>
                <a:lnTo>
                  <a:pt x="1611263" y="1630474"/>
                </a:lnTo>
                <a:lnTo>
                  <a:pt x="1616346" y="1635554"/>
                </a:lnTo>
                <a:lnTo>
                  <a:pt x="1634849" y="1635554"/>
                </a:lnTo>
                <a:lnTo>
                  <a:pt x="1629772" y="1630474"/>
                </a:lnTo>
                <a:close/>
              </a:path>
              <a:path w="1997075" h="1997709">
                <a:moveTo>
                  <a:pt x="1623424" y="1624124"/>
                </a:moveTo>
                <a:lnTo>
                  <a:pt x="1604911" y="1624124"/>
                </a:lnTo>
                <a:lnTo>
                  <a:pt x="1609993" y="1629204"/>
                </a:lnTo>
                <a:lnTo>
                  <a:pt x="1628502" y="1629204"/>
                </a:lnTo>
                <a:lnTo>
                  <a:pt x="1623424" y="1624124"/>
                </a:lnTo>
                <a:close/>
              </a:path>
              <a:path w="1997075" h="1997709">
                <a:moveTo>
                  <a:pt x="1617077" y="1617774"/>
                </a:moveTo>
                <a:lnTo>
                  <a:pt x="1598558" y="1617774"/>
                </a:lnTo>
                <a:lnTo>
                  <a:pt x="1603640" y="1622854"/>
                </a:lnTo>
                <a:lnTo>
                  <a:pt x="1622155" y="1622854"/>
                </a:lnTo>
                <a:lnTo>
                  <a:pt x="1617077" y="1617774"/>
                </a:lnTo>
                <a:close/>
              </a:path>
              <a:path w="1997075" h="1997709">
                <a:moveTo>
                  <a:pt x="1610730" y="1611424"/>
                </a:moveTo>
                <a:lnTo>
                  <a:pt x="1592205" y="1611424"/>
                </a:lnTo>
                <a:lnTo>
                  <a:pt x="1597287" y="1616504"/>
                </a:lnTo>
                <a:lnTo>
                  <a:pt x="1615808" y="1616504"/>
                </a:lnTo>
                <a:lnTo>
                  <a:pt x="1610730" y="1611424"/>
                </a:lnTo>
                <a:close/>
              </a:path>
              <a:path w="1997075" h="1997709">
                <a:moveTo>
                  <a:pt x="1604383" y="1605074"/>
                </a:moveTo>
                <a:lnTo>
                  <a:pt x="1585852" y="1605074"/>
                </a:lnTo>
                <a:lnTo>
                  <a:pt x="1590935" y="1610154"/>
                </a:lnTo>
                <a:lnTo>
                  <a:pt x="1609460" y="1610154"/>
                </a:lnTo>
                <a:lnTo>
                  <a:pt x="1604383" y="1605074"/>
                </a:lnTo>
                <a:close/>
              </a:path>
              <a:path w="1997075" h="1997709">
                <a:moveTo>
                  <a:pt x="1598035" y="1598724"/>
                </a:moveTo>
                <a:lnTo>
                  <a:pt x="1579500" y="1598724"/>
                </a:lnTo>
                <a:lnTo>
                  <a:pt x="1584582" y="1603804"/>
                </a:lnTo>
                <a:lnTo>
                  <a:pt x="1603113" y="1603804"/>
                </a:lnTo>
                <a:lnTo>
                  <a:pt x="1598035" y="1598724"/>
                </a:lnTo>
                <a:close/>
              </a:path>
              <a:path w="1997075" h="1997709">
                <a:moveTo>
                  <a:pt x="1592957" y="1593644"/>
                </a:moveTo>
                <a:lnTo>
                  <a:pt x="1574418" y="1593644"/>
                </a:lnTo>
                <a:lnTo>
                  <a:pt x="1578229" y="1597454"/>
                </a:lnTo>
                <a:lnTo>
                  <a:pt x="1596766" y="1597454"/>
                </a:lnTo>
                <a:lnTo>
                  <a:pt x="1592957" y="1593644"/>
                </a:lnTo>
                <a:close/>
              </a:path>
              <a:path w="1997075" h="1997709">
                <a:moveTo>
                  <a:pt x="1586610" y="1587294"/>
                </a:moveTo>
                <a:lnTo>
                  <a:pt x="1568065" y="1587294"/>
                </a:lnTo>
                <a:lnTo>
                  <a:pt x="1573147" y="1592374"/>
                </a:lnTo>
                <a:lnTo>
                  <a:pt x="1591688" y="1592374"/>
                </a:lnTo>
                <a:lnTo>
                  <a:pt x="1586610" y="1587294"/>
                </a:lnTo>
                <a:close/>
              </a:path>
              <a:path w="1997075" h="1997709">
                <a:moveTo>
                  <a:pt x="1580263" y="1580944"/>
                </a:moveTo>
                <a:lnTo>
                  <a:pt x="1561712" y="1580944"/>
                </a:lnTo>
                <a:lnTo>
                  <a:pt x="1566794" y="1586024"/>
                </a:lnTo>
                <a:lnTo>
                  <a:pt x="1585341" y="1586024"/>
                </a:lnTo>
                <a:lnTo>
                  <a:pt x="1580263" y="1580944"/>
                </a:lnTo>
                <a:close/>
              </a:path>
              <a:path w="1997075" h="1997709">
                <a:moveTo>
                  <a:pt x="1573916" y="1574594"/>
                </a:moveTo>
                <a:lnTo>
                  <a:pt x="1555359" y="1574594"/>
                </a:lnTo>
                <a:lnTo>
                  <a:pt x="1560442" y="1579674"/>
                </a:lnTo>
                <a:lnTo>
                  <a:pt x="1578993" y="1579674"/>
                </a:lnTo>
                <a:lnTo>
                  <a:pt x="1573916" y="1574594"/>
                </a:lnTo>
                <a:close/>
              </a:path>
              <a:path w="1997075" h="1997709">
                <a:moveTo>
                  <a:pt x="1567568" y="1568244"/>
                </a:moveTo>
                <a:lnTo>
                  <a:pt x="1549007" y="1568244"/>
                </a:lnTo>
                <a:lnTo>
                  <a:pt x="1554089" y="1573324"/>
                </a:lnTo>
                <a:lnTo>
                  <a:pt x="1572646" y="1573324"/>
                </a:lnTo>
                <a:lnTo>
                  <a:pt x="1567568" y="1568244"/>
                </a:lnTo>
                <a:close/>
              </a:path>
              <a:path w="1997075" h="1997709">
                <a:moveTo>
                  <a:pt x="1561221" y="1561894"/>
                </a:moveTo>
                <a:lnTo>
                  <a:pt x="1542654" y="1561894"/>
                </a:lnTo>
                <a:lnTo>
                  <a:pt x="1547736" y="1566974"/>
                </a:lnTo>
                <a:lnTo>
                  <a:pt x="1566299" y="1566974"/>
                </a:lnTo>
                <a:lnTo>
                  <a:pt x="1561221" y="1561894"/>
                </a:lnTo>
                <a:close/>
              </a:path>
              <a:path w="1997075" h="1997709">
                <a:moveTo>
                  <a:pt x="1554874" y="1555544"/>
                </a:moveTo>
                <a:lnTo>
                  <a:pt x="1536301" y="1555544"/>
                </a:lnTo>
                <a:lnTo>
                  <a:pt x="1541383" y="1560624"/>
                </a:lnTo>
                <a:lnTo>
                  <a:pt x="1559952" y="1560624"/>
                </a:lnTo>
                <a:lnTo>
                  <a:pt x="1554874" y="1555544"/>
                </a:lnTo>
                <a:close/>
              </a:path>
              <a:path w="1997075" h="1997709">
                <a:moveTo>
                  <a:pt x="1548527" y="1549194"/>
                </a:moveTo>
                <a:lnTo>
                  <a:pt x="1529948" y="1549194"/>
                </a:lnTo>
                <a:lnTo>
                  <a:pt x="1535031" y="1554274"/>
                </a:lnTo>
                <a:lnTo>
                  <a:pt x="1553604" y="1554274"/>
                </a:lnTo>
                <a:lnTo>
                  <a:pt x="1548527" y="1549194"/>
                </a:lnTo>
                <a:close/>
              </a:path>
              <a:path w="1997075" h="1997709">
                <a:moveTo>
                  <a:pt x="1542179" y="1542844"/>
                </a:moveTo>
                <a:lnTo>
                  <a:pt x="1523596" y="1542844"/>
                </a:lnTo>
                <a:lnTo>
                  <a:pt x="1528678" y="1547924"/>
                </a:lnTo>
                <a:lnTo>
                  <a:pt x="1547257" y="1547924"/>
                </a:lnTo>
                <a:lnTo>
                  <a:pt x="1542179" y="1542844"/>
                </a:lnTo>
                <a:close/>
              </a:path>
              <a:path w="1997075" h="1997709">
                <a:moveTo>
                  <a:pt x="1535832" y="1536494"/>
                </a:moveTo>
                <a:lnTo>
                  <a:pt x="1517243" y="1536494"/>
                </a:lnTo>
                <a:lnTo>
                  <a:pt x="1522325" y="1541574"/>
                </a:lnTo>
                <a:lnTo>
                  <a:pt x="1540910" y="1541574"/>
                </a:lnTo>
                <a:lnTo>
                  <a:pt x="1535832" y="1536494"/>
                </a:lnTo>
                <a:close/>
              </a:path>
              <a:path w="1997075" h="1997709">
                <a:moveTo>
                  <a:pt x="1529485" y="1530144"/>
                </a:moveTo>
                <a:lnTo>
                  <a:pt x="1510890" y="1530144"/>
                </a:lnTo>
                <a:lnTo>
                  <a:pt x="1515972" y="1535224"/>
                </a:lnTo>
                <a:lnTo>
                  <a:pt x="1534563" y="1535224"/>
                </a:lnTo>
                <a:lnTo>
                  <a:pt x="1529485" y="1530144"/>
                </a:lnTo>
                <a:close/>
              </a:path>
              <a:path w="1997075" h="1997709">
                <a:moveTo>
                  <a:pt x="1523138" y="1523794"/>
                </a:moveTo>
                <a:lnTo>
                  <a:pt x="1504537" y="1523794"/>
                </a:lnTo>
                <a:lnTo>
                  <a:pt x="1509620" y="1528874"/>
                </a:lnTo>
                <a:lnTo>
                  <a:pt x="1528215" y="1528874"/>
                </a:lnTo>
                <a:lnTo>
                  <a:pt x="1523138" y="1523794"/>
                </a:lnTo>
                <a:close/>
              </a:path>
              <a:path w="1997075" h="1997709">
                <a:moveTo>
                  <a:pt x="1516790" y="1517444"/>
                </a:moveTo>
                <a:lnTo>
                  <a:pt x="1498185" y="1517444"/>
                </a:lnTo>
                <a:lnTo>
                  <a:pt x="1503267" y="1522524"/>
                </a:lnTo>
                <a:lnTo>
                  <a:pt x="1521868" y="1522524"/>
                </a:lnTo>
                <a:lnTo>
                  <a:pt x="1516790" y="1517444"/>
                </a:lnTo>
                <a:close/>
              </a:path>
              <a:path w="1997075" h="1997709">
                <a:moveTo>
                  <a:pt x="1510443" y="1511094"/>
                </a:moveTo>
                <a:lnTo>
                  <a:pt x="1491832" y="1511094"/>
                </a:lnTo>
                <a:lnTo>
                  <a:pt x="1496914" y="1516174"/>
                </a:lnTo>
                <a:lnTo>
                  <a:pt x="1515521" y="1516174"/>
                </a:lnTo>
                <a:lnTo>
                  <a:pt x="1510443" y="1511094"/>
                </a:lnTo>
                <a:close/>
              </a:path>
              <a:path w="1997075" h="1997709">
                <a:moveTo>
                  <a:pt x="1504096" y="1504744"/>
                </a:moveTo>
                <a:lnTo>
                  <a:pt x="1485479" y="1504744"/>
                </a:lnTo>
                <a:lnTo>
                  <a:pt x="1490561" y="1509824"/>
                </a:lnTo>
                <a:lnTo>
                  <a:pt x="1509174" y="1509824"/>
                </a:lnTo>
                <a:lnTo>
                  <a:pt x="1504096" y="1504744"/>
                </a:lnTo>
                <a:close/>
              </a:path>
              <a:path w="1997075" h="1997709">
                <a:moveTo>
                  <a:pt x="1497748" y="1498394"/>
                </a:moveTo>
                <a:lnTo>
                  <a:pt x="1479127" y="1498394"/>
                </a:lnTo>
                <a:lnTo>
                  <a:pt x="1484209" y="1503474"/>
                </a:lnTo>
                <a:lnTo>
                  <a:pt x="1502826" y="1503474"/>
                </a:lnTo>
                <a:lnTo>
                  <a:pt x="1497748" y="1498394"/>
                </a:lnTo>
                <a:close/>
              </a:path>
              <a:path w="1997075" h="1997709">
                <a:moveTo>
                  <a:pt x="1491401" y="1492044"/>
                </a:moveTo>
                <a:lnTo>
                  <a:pt x="1472774" y="1492044"/>
                </a:lnTo>
                <a:lnTo>
                  <a:pt x="1477856" y="1497124"/>
                </a:lnTo>
                <a:lnTo>
                  <a:pt x="1496479" y="1497124"/>
                </a:lnTo>
                <a:lnTo>
                  <a:pt x="1491401" y="1492044"/>
                </a:lnTo>
                <a:close/>
              </a:path>
              <a:path w="1997075" h="1997709">
                <a:moveTo>
                  <a:pt x="1485054" y="1485694"/>
                </a:moveTo>
                <a:lnTo>
                  <a:pt x="1466421" y="1485694"/>
                </a:lnTo>
                <a:lnTo>
                  <a:pt x="1471503" y="1490774"/>
                </a:lnTo>
                <a:lnTo>
                  <a:pt x="1490132" y="1490774"/>
                </a:lnTo>
                <a:lnTo>
                  <a:pt x="1485054" y="1485694"/>
                </a:lnTo>
                <a:close/>
              </a:path>
              <a:path w="1997075" h="1997709">
                <a:moveTo>
                  <a:pt x="1478707" y="1479344"/>
                </a:moveTo>
                <a:lnTo>
                  <a:pt x="1460068" y="1479344"/>
                </a:lnTo>
                <a:lnTo>
                  <a:pt x="1465151" y="1484424"/>
                </a:lnTo>
                <a:lnTo>
                  <a:pt x="1483784" y="1484424"/>
                </a:lnTo>
                <a:lnTo>
                  <a:pt x="1478707" y="1479344"/>
                </a:lnTo>
                <a:close/>
              </a:path>
              <a:path w="1997075" h="1997709">
                <a:moveTo>
                  <a:pt x="1472359" y="1472994"/>
                </a:moveTo>
                <a:lnTo>
                  <a:pt x="1453716" y="1472994"/>
                </a:lnTo>
                <a:lnTo>
                  <a:pt x="1458798" y="1478074"/>
                </a:lnTo>
                <a:lnTo>
                  <a:pt x="1477437" y="1478074"/>
                </a:lnTo>
                <a:lnTo>
                  <a:pt x="1472359" y="1472994"/>
                </a:lnTo>
                <a:close/>
              </a:path>
              <a:path w="1997075" h="1997709">
                <a:moveTo>
                  <a:pt x="1466012" y="1466644"/>
                </a:moveTo>
                <a:lnTo>
                  <a:pt x="1447363" y="1466644"/>
                </a:lnTo>
                <a:lnTo>
                  <a:pt x="1452445" y="1471724"/>
                </a:lnTo>
                <a:lnTo>
                  <a:pt x="1471090" y="1471724"/>
                </a:lnTo>
                <a:lnTo>
                  <a:pt x="1466012" y="1466644"/>
                </a:lnTo>
                <a:close/>
              </a:path>
              <a:path w="1997075" h="1997709">
                <a:moveTo>
                  <a:pt x="1459665" y="1460294"/>
                </a:moveTo>
                <a:lnTo>
                  <a:pt x="1441010" y="1460294"/>
                </a:lnTo>
                <a:lnTo>
                  <a:pt x="1446092" y="1465374"/>
                </a:lnTo>
                <a:lnTo>
                  <a:pt x="1464743" y="1465374"/>
                </a:lnTo>
                <a:lnTo>
                  <a:pt x="1459665" y="1460294"/>
                </a:lnTo>
                <a:close/>
              </a:path>
              <a:path w="1997075" h="1997709">
                <a:moveTo>
                  <a:pt x="1453318" y="1453944"/>
                </a:moveTo>
                <a:lnTo>
                  <a:pt x="1434657" y="1453944"/>
                </a:lnTo>
                <a:lnTo>
                  <a:pt x="1439740" y="1459024"/>
                </a:lnTo>
                <a:lnTo>
                  <a:pt x="1458395" y="1459024"/>
                </a:lnTo>
                <a:lnTo>
                  <a:pt x="1453318" y="1453944"/>
                </a:lnTo>
                <a:close/>
              </a:path>
              <a:path w="1997075" h="1997709">
                <a:moveTo>
                  <a:pt x="1446970" y="1447594"/>
                </a:moveTo>
                <a:lnTo>
                  <a:pt x="1428305" y="1447594"/>
                </a:lnTo>
                <a:lnTo>
                  <a:pt x="1433387" y="1452674"/>
                </a:lnTo>
                <a:lnTo>
                  <a:pt x="1452048" y="1452674"/>
                </a:lnTo>
                <a:lnTo>
                  <a:pt x="1446970" y="1447594"/>
                </a:lnTo>
                <a:close/>
              </a:path>
              <a:path w="1997075" h="1997709">
                <a:moveTo>
                  <a:pt x="1440623" y="1441244"/>
                </a:moveTo>
                <a:lnTo>
                  <a:pt x="1421952" y="1441244"/>
                </a:lnTo>
                <a:lnTo>
                  <a:pt x="1427034" y="1446324"/>
                </a:lnTo>
                <a:lnTo>
                  <a:pt x="1445701" y="1446324"/>
                </a:lnTo>
                <a:lnTo>
                  <a:pt x="1440623" y="1441244"/>
                </a:lnTo>
                <a:close/>
              </a:path>
              <a:path w="1997075" h="1997709">
                <a:moveTo>
                  <a:pt x="1434276" y="1434894"/>
                </a:moveTo>
                <a:lnTo>
                  <a:pt x="1415599" y="1434894"/>
                </a:lnTo>
                <a:lnTo>
                  <a:pt x="1420681" y="1439974"/>
                </a:lnTo>
                <a:lnTo>
                  <a:pt x="1439354" y="1439974"/>
                </a:lnTo>
                <a:lnTo>
                  <a:pt x="1434276" y="1434894"/>
                </a:lnTo>
                <a:close/>
              </a:path>
              <a:path w="1997075" h="1997709">
                <a:moveTo>
                  <a:pt x="1427929" y="1428544"/>
                </a:moveTo>
                <a:lnTo>
                  <a:pt x="1409246" y="1428544"/>
                </a:lnTo>
                <a:lnTo>
                  <a:pt x="1414329" y="1433624"/>
                </a:lnTo>
                <a:lnTo>
                  <a:pt x="1433006" y="1433624"/>
                </a:lnTo>
                <a:lnTo>
                  <a:pt x="1427929" y="1428544"/>
                </a:lnTo>
                <a:close/>
              </a:path>
              <a:path w="1997075" h="1997709">
                <a:moveTo>
                  <a:pt x="1421581" y="1422194"/>
                </a:moveTo>
                <a:lnTo>
                  <a:pt x="1402894" y="1422194"/>
                </a:lnTo>
                <a:lnTo>
                  <a:pt x="1407976" y="1427274"/>
                </a:lnTo>
                <a:lnTo>
                  <a:pt x="1426659" y="1427274"/>
                </a:lnTo>
                <a:lnTo>
                  <a:pt x="1421581" y="1422194"/>
                </a:lnTo>
                <a:close/>
              </a:path>
              <a:path w="1997075" h="1997709">
                <a:moveTo>
                  <a:pt x="1415234" y="1415844"/>
                </a:moveTo>
                <a:lnTo>
                  <a:pt x="1396541" y="1415844"/>
                </a:lnTo>
                <a:lnTo>
                  <a:pt x="1401623" y="1420924"/>
                </a:lnTo>
                <a:lnTo>
                  <a:pt x="1420312" y="1420924"/>
                </a:lnTo>
                <a:lnTo>
                  <a:pt x="1415234" y="1415844"/>
                </a:lnTo>
                <a:close/>
              </a:path>
              <a:path w="1997075" h="1997709">
                <a:moveTo>
                  <a:pt x="1408887" y="1409494"/>
                </a:moveTo>
                <a:lnTo>
                  <a:pt x="1390188" y="1409494"/>
                </a:lnTo>
                <a:lnTo>
                  <a:pt x="1395270" y="1414574"/>
                </a:lnTo>
                <a:lnTo>
                  <a:pt x="1413965" y="1414574"/>
                </a:lnTo>
                <a:lnTo>
                  <a:pt x="1408887" y="1409494"/>
                </a:lnTo>
                <a:close/>
              </a:path>
              <a:path w="1997075" h="1997709">
                <a:moveTo>
                  <a:pt x="1402539" y="1403144"/>
                </a:moveTo>
                <a:lnTo>
                  <a:pt x="1383835" y="1403144"/>
                </a:lnTo>
                <a:lnTo>
                  <a:pt x="1388918" y="1408224"/>
                </a:lnTo>
                <a:lnTo>
                  <a:pt x="1407617" y="1408224"/>
                </a:lnTo>
                <a:lnTo>
                  <a:pt x="1402539" y="1403144"/>
                </a:lnTo>
                <a:close/>
              </a:path>
              <a:path w="1997075" h="1997709">
                <a:moveTo>
                  <a:pt x="1396192" y="1396794"/>
                </a:moveTo>
                <a:lnTo>
                  <a:pt x="1377483" y="1396794"/>
                </a:lnTo>
                <a:lnTo>
                  <a:pt x="1382565" y="1401874"/>
                </a:lnTo>
                <a:lnTo>
                  <a:pt x="1401270" y="1401874"/>
                </a:lnTo>
                <a:lnTo>
                  <a:pt x="1396192" y="1396794"/>
                </a:lnTo>
                <a:close/>
              </a:path>
              <a:path w="1997075" h="1997709">
                <a:moveTo>
                  <a:pt x="1188002" y="1188514"/>
                </a:moveTo>
                <a:lnTo>
                  <a:pt x="1169113" y="1188514"/>
                </a:lnTo>
                <a:lnTo>
                  <a:pt x="1376212" y="1395524"/>
                </a:lnTo>
                <a:lnTo>
                  <a:pt x="1394923" y="1395524"/>
                </a:lnTo>
                <a:lnTo>
                  <a:pt x="1188002" y="1188514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96740"/>
            <a:ext cx="1978660" cy="2456180"/>
          </a:xfrm>
          <a:custGeom>
            <a:avLst/>
            <a:gdLst/>
            <a:ahLst/>
            <a:cxnLst/>
            <a:rect l="l" t="t" r="r" b="b"/>
            <a:pathLst>
              <a:path w="1978660" h="2456179">
                <a:moveTo>
                  <a:pt x="495300" y="0"/>
                </a:moveTo>
                <a:lnTo>
                  <a:pt x="0" y="0"/>
                </a:lnTo>
                <a:lnTo>
                  <a:pt x="0" y="6349"/>
                </a:lnTo>
                <a:lnTo>
                  <a:pt x="500380" y="6349"/>
                </a:lnTo>
                <a:lnTo>
                  <a:pt x="500380" y="5079"/>
                </a:lnTo>
                <a:lnTo>
                  <a:pt x="499109" y="5079"/>
                </a:lnTo>
                <a:lnTo>
                  <a:pt x="499109" y="3809"/>
                </a:lnTo>
                <a:lnTo>
                  <a:pt x="497840" y="3809"/>
                </a:lnTo>
                <a:lnTo>
                  <a:pt x="497840" y="2539"/>
                </a:lnTo>
                <a:lnTo>
                  <a:pt x="496570" y="2539"/>
                </a:lnTo>
                <a:lnTo>
                  <a:pt x="496570" y="1269"/>
                </a:lnTo>
                <a:lnTo>
                  <a:pt x="495300" y="1269"/>
                </a:lnTo>
                <a:lnTo>
                  <a:pt x="495300" y="0"/>
                </a:lnTo>
                <a:close/>
              </a:path>
              <a:path w="1978660" h="2456179">
                <a:moveTo>
                  <a:pt x="0" y="478579"/>
                </a:moveTo>
                <a:lnTo>
                  <a:pt x="0" y="482599"/>
                </a:lnTo>
                <a:lnTo>
                  <a:pt x="4021" y="482599"/>
                </a:lnTo>
                <a:lnTo>
                  <a:pt x="0" y="478579"/>
                </a:lnTo>
                <a:close/>
              </a:path>
              <a:path w="1978660" h="2456179">
                <a:moveTo>
                  <a:pt x="4021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10374" y="488949"/>
                </a:lnTo>
                <a:lnTo>
                  <a:pt x="4021" y="482600"/>
                </a:lnTo>
                <a:close/>
              </a:path>
              <a:path w="1978660" h="2456179">
                <a:moveTo>
                  <a:pt x="10374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16727" y="495299"/>
                </a:lnTo>
                <a:lnTo>
                  <a:pt x="10374" y="488950"/>
                </a:lnTo>
                <a:close/>
              </a:path>
              <a:path w="1978660" h="2456179">
                <a:moveTo>
                  <a:pt x="16727" y="495300"/>
                </a:moveTo>
                <a:lnTo>
                  <a:pt x="0" y="495300"/>
                </a:lnTo>
                <a:lnTo>
                  <a:pt x="0" y="496783"/>
                </a:lnTo>
                <a:lnTo>
                  <a:pt x="4863" y="501649"/>
                </a:lnTo>
                <a:lnTo>
                  <a:pt x="23079" y="501649"/>
                </a:lnTo>
                <a:lnTo>
                  <a:pt x="16727" y="495300"/>
                </a:lnTo>
                <a:close/>
              </a:path>
              <a:path w="1978660" h="2456179">
                <a:moveTo>
                  <a:pt x="23079" y="501650"/>
                </a:moveTo>
                <a:lnTo>
                  <a:pt x="4863" y="501650"/>
                </a:lnTo>
                <a:lnTo>
                  <a:pt x="11211" y="507999"/>
                </a:lnTo>
                <a:lnTo>
                  <a:pt x="29432" y="507999"/>
                </a:lnTo>
                <a:lnTo>
                  <a:pt x="23079" y="501650"/>
                </a:lnTo>
                <a:close/>
              </a:path>
              <a:path w="1978660" h="2456179">
                <a:moveTo>
                  <a:pt x="29432" y="508000"/>
                </a:moveTo>
                <a:lnTo>
                  <a:pt x="11211" y="508000"/>
                </a:lnTo>
                <a:lnTo>
                  <a:pt x="17558" y="514349"/>
                </a:lnTo>
                <a:lnTo>
                  <a:pt x="35785" y="514349"/>
                </a:lnTo>
                <a:lnTo>
                  <a:pt x="29432" y="508000"/>
                </a:lnTo>
                <a:close/>
              </a:path>
              <a:path w="1978660" h="2456179">
                <a:moveTo>
                  <a:pt x="35785" y="514350"/>
                </a:moveTo>
                <a:lnTo>
                  <a:pt x="17558" y="514350"/>
                </a:lnTo>
                <a:lnTo>
                  <a:pt x="23905" y="520699"/>
                </a:lnTo>
                <a:lnTo>
                  <a:pt x="42138" y="520699"/>
                </a:lnTo>
                <a:lnTo>
                  <a:pt x="35785" y="514350"/>
                </a:lnTo>
                <a:close/>
              </a:path>
              <a:path w="1978660" h="2456179">
                <a:moveTo>
                  <a:pt x="42138" y="520700"/>
                </a:moveTo>
                <a:lnTo>
                  <a:pt x="23905" y="520700"/>
                </a:lnTo>
                <a:lnTo>
                  <a:pt x="30253" y="527049"/>
                </a:lnTo>
                <a:lnTo>
                  <a:pt x="48490" y="527049"/>
                </a:lnTo>
                <a:lnTo>
                  <a:pt x="42138" y="520700"/>
                </a:lnTo>
                <a:close/>
              </a:path>
              <a:path w="1978660" h="2456179">
                <a:moveTo>
                  <a:pt x="48490" y="527050"/>
                </a:moveTo>
                <a:lnTo>
                  <a:pt x="30253" y="527050"/>
                </a:lnTo>
                <a:lnTo>
                  <a:pt x="36600" y="533399"/>
                </a:lnTo>
                <a:lnTo>
                  <a:pt x="54843" y="533399"/>
                </a:lnTo>
                <a:lnTo>
                  <a:pt x="48490" y="527050"/>
                </a:lnTo>
                <a:close/>
              </a:path>
              <a:path w="1978660" h="2456179">
                <a:moveTo>
                  <a:pt x="54843" y="533400"/>
                </a:moveTo>
                <a:lnTo>
                  <a:pt x="36600" y="533400"/>
                </a:lnTo>
                <a:lnTo>
                  <a:pt x="42947" y="539749"/>
                </a:lnTo>
                <a:lnTo>
                  <a:pt x="61196" y="539749"/>
                </a:lnTo>
                <a:lnTo>
                  <a:pt x="54843" y="533400"/>
                </a:lnTo>
                <a:close/>
              </a:path>
              <a:path w="1978660" h="2456179">
                <a:moveTo>
                  <a:pt x="61196" y="539750"/>
                </a:moveTo>
                <a:lnTo>
                  <a:pt x="42947" y="539750"/>
                </a:lnTo>
                <a:lnTo>
                  <a:pt x="49294" y="546099"/>
                </a:lnTo>
                <a:lnTo>
                  <a:pt x="67549" y="546099"/>
                </a:lnTo>
                <a:lnTo>
                  <a:pt x="61196" y="539750"/>
                </a:lnTo>
                <a:close/>
              </a:path>
              <a:path w="1978660" h="2456179">
                <a:moveTo>
                  <a:pt x="67549" y="546100"/>
                </a:moveTo>
                <a:lnTo>
                  <a:pt x="49294" y="546100"/>
                </a:lnTo>
                <a:lnTo>
                  <a:pt x="55642" y="552449"/>
                </a:lnTo>
                <a:lnTo>
                  <a:pt x="73901" y="552449"/>
                </a:lnTo>
                <a:lnTo>
                  <a:pt x="67549" y="546100"/>
                </a:lnTo>
                <a:close/>
              </a:path>
              <a:path w="1978660" h="2456179">
                <a:moveTo>
                  <a:pt x="73901" y="552450"/>
                </a:moveTo>
                <a:lnTo>
                  <a:pt x="55642" y="552450"/>
                </a:lnTo>
                <a:lnTo>
                  <a:pt x="61989" y="558799"/>
                </a:lnTo>
                <a:lnTo>
                  <a:pt x="80254" y="558799"/>
                </a:lnTo>
                <a:lnTo>
                  <a:pt x="73901" y="552450"/>
                </a:lnTo>
                <a:close/>
              </a:path>
              <a:path w="1978660" h="2456179">
                <a:moveTo>
                  <a:pt x="80254" y="558800"/>
                </a:moveTo>
                <a:lnTo>
                  <a:pt x="61989" y="558800"/>
                </a:lnTo>
                <a:lnTo>
                  <a:pt x="68336" y="565149"/>
                </a:lnTo>
                <a:lnTo>
                  <a:pt x="86607" y="565149"/>
                </a:lnTo>
                <a:lnTo>
                  <a:pt x="80254" y="558800"/>
                </a:lnTo>
                <a:close/>
              </a:path>
              <a:path w="1978660" h="2456179">
                <a:moveTo>
                  <a:pt x="86607" y="565150"/>
                </a:moveTo>
                <a:lnTo>
                  <a:pt x="68336" y="565150"/>
                </a:lnTo>
                <a:lnTo>
                  <a:pt x="74683" y="571499"/>
                </a:lnTo>
                <a:lnTo>
                  <a:pt x="92960" y="571499"/>
                </a:lnTo>
                <a:lnTo>
                  <a:pt x="86607" y="565150"/>
                </a:lnTo>
                <a:close/>
              </a:path>
              <a:path w="1978660" h="2456179">
                <a:moveTo>
                  <a:pt x="92960" y="571500"/>
                </a:moveTo>
                <a:lnTo>
                  <a:pt x="74683" y="571500"/>
                </a:lnTo>
                <a:lnTo>
                  <a:pt x="81031" y="577849"/>
                </a:lnTo>
                <a:lnTo>
                  <a:pt x="99312" y="577849"/>
                </a:lnTo>
                <a:lnTo>
                  <a:pt x="92960" y="571500"/>
                </a:lnTo>
                <a:close/>
              </a:path>
              <a:path w="1978660" h="2456179">
                <a:moveTo>
                  <a:pt x="99312" y="577850"/>
                </a:moveTo>
                <a:lnTo>
                  <a:pt x="81031" y="577850"/>
                </a:lnTo>
                <a:lnTo>
                  <a:pt x="87378" y="584199"/>
                </a:lnTo>
                <a:lnTo>
                  <a:pt x="105665" y="584199"/>
                </a:lnTo>
                <a:lnTo>
                  <a:pt x="99312" y="577850"/>
                </a:lnTo>
                <a:close/>
              </a:path>
              <a:path w="1978660" h="2456179">
                <a:moveTo>
                  <a:pt x="105665" y="584200"/>
                </a:moveTo>
                <a:lnTo>
                  <a:pt x="87378" y="584200"/>
                </a:lnTo>
                <a:lnTo>
                  <a:pt x="93725" y="590549"/>
                </a:lnTo>
                <a:lnTo>
                  <a:pt x="112018" y="590549"/>
                </a:lnTo>
                <a:lnTo>
                  <a:pt x="105665" y="584200"/>
                </a:lnTo>
                <a:close/>
              </a:path>
              <a:path w="1978660" h="2456179">
                <a:moveTo>
                  <a:pt x="112018" y="590550"/>
                </a:moveTo>
                <a:lnTo>
                  <a:pt x="93725" y="590550"/>
                </a:lnTo>
                <a:lnTo>
                  <a:pt x="100072" y="596899"/>
                </a:lnTo>
                <a:lnTo>
                  <a:pt x="118371" y="596899"/>
                </a:lnTo>
                <a:lnTo>
                  <a:pt x="112018" y="590550"/>
                </a:lnTo>
                <a:close/>
              </a:path>
              <a:path w="1978660" h="2456179">
                <a:moveTo>
                  <a:pt x="118371" y="596900"/>
                </a:moveTo>
                <a:lnTo>
                  <a:pt x="100072" y="596900"/>
                </a:lnTo>
                <a:lnTo>
                  <a:pt x="106420" y="603249"/>
                </a:lnTo>
                <a:lnTo>
                  <a:pt x="124723" y="603249"/>
                </a:lnTo>
                <a:lnTo>
                  <a:pt x="118371" y="596900"/>
                </a:lnTo>
                <a:close/>
              </a:path>
              <a:path w="1978660" h="2456179">
                <a:moveTo>
                  <a:pt x="124723" y="603250"/>
                </a:moveTo>
                <a:lnTo>
                  <a:pt x="106420" y="603250"/>
                </a:lnTo>
                <a:lnTo>
                  <a:pt x="112767" y="609599"/>
                </a:lnTo>
                <a:lnTo>
                  <a:pt x="131076" y="609599"/>
                </a:lnTo>
                <a:lnTo>
                  <a:pt x="124723" y="603250"/>
                </a:lnTo>
                <a:close/>
              </a:path>
              <a:path w="1978660" h="2456179">
                <a:moveTo>
                  <a:pt x="131076" y="609600"/>
                </a:moveTo>
                <a:lnTo>
                  <a:pt x="112767" y="609600"/>
                </a:lnTo>
                <a:lnTo>
                  <a:pt x="119114" y="615949"/>
                </a:lnTo>
                <a:lnTo>
                  <a:pt x="137429" y="615949"/>
                </a:lnTo>
                <a:lnTo>
                  <a:pt x="131076" y="609600"/>
                </a:lnTo>
                <a:close/>
              </a:path>
              <a:path w="1978660" h="2456179">
                <a:moveTo>
                  <a:pt x="137429" y="615950"/>
                </a:moveTo>
                <a:lnTo>
                  <a:pt x="119114" y="615950"/>
                </a:lnTo>
                <a:lnTo>
                  <a:pt x="125461" y="622299"/>
                </a:lnTo>
                <a:lnTo>
                  <a:pt x="143781" y="622299"/>
                </a:lnTo>
                <a:lnTo>
                  <a:pt x="137429" y="615950"/>
                </a:lnTo>
                <a:close/>
              </a:path>
              <a:path w="1978660" h="2456179">
                <a:moveTo>
                  <a:pt x="143781" y="622300"/>
                </a:moveTo>
                <a:lnTo>
                  <a:pt x="125461" y="622300"/>
                </a:lnTo>
                <a:lnTo>
                  <a:pt x="138156" y="634999"/>
                </a:lnTo>
                <a:lnTo>
                  <a:pt x="156487" y="634999"/>
                </a:lnTo>
                <a:lnTo>
                  <a:pt x="143781" y="622300"/>
                </a:lnTo>
                <a:close/>
              </a:path>
              <a:path w="1978660" h="2456179">
                <a:moveTo>
                  <a:pt x="156487" y="635000"/>
                </a:moveTo>
                <a:lnTo>
                  <a:pt x="138156" y="635000"/>
                </a:lnTo>
                <a:lnTo>
                  <a:pt x="144503" y="641349"/>
                </a:lnTo>
                <a:lnTo>
                  <a:pt x="162840" y="641349"/>
                </a:lnTo>
                <a:lnTo>
                  <a:pt x="156487" y="635000"/>
                </a:lnTo>
                <a:close/>
              </a:path>
              <a:path w="1978660" h="2456179">
                <a:moveTo>
                  <a:pt x="162840" y="641350"/>
                </a:moveTo>
                <a:lnTo>
                  <a:pt x="144503" y="641350"/>
                </a:lnTo>
                <a:lnTo>
                  <a:pt x="150851" y="647699"/>
                </a:lnTo>
                <a:lnTo>
                  <a:pt x="169192" y="647699"/>
                </a:lnTo>
                <a:lnTo>
                  <a:pt x="162840" y="641350"/>
                </a:lnTo>
                <a:close/>
              </a:path>
              <a:path w="1978660" h="2456179">
                <a:moveTo>
                  <a:pt x="169192" y="647700"/>
                </a:moveTo>
                <a:lnTo>
                  <a:pt x="150851" y="647700"/>
                </a:lnTo>
                <a:lnTo>
                  <a:pt x="157198" y="654049"/>
                </a:lnTo>
                <a:lnTo>
                  <a:pt x="175545" y="654049"/>
                </a:lnTo>
                <a:lnTo>
                  <a:pt x="169192" y="647700"/>
                </a:lnTo>
                <a:close/>
              </a:path>
              <a:path w="1978660" h="2456179">
                <a:moveTo>
                  <a:pt x="175545" y="654050"/>
                </a:moveTo>
                <a:lnTo>
                  <a:pt x="157198" y="654050"/>
                </a:lnTo>
                <a:lnTo>
                  <a:pt x="163545" y="660399"/>
                </a:lnTo>
                <a:lnTo>
                  <a:pt x="181898" y="660399"/>
                </a:lnTo>
                <a:lnTo>
                  <a:pt x="175545" y="654050"/>
                </a:lnTo>
                <a:close/>
              </a:path>
              <a:path w="1978660" h="2456179">
                <a:moveTo>
                  <a:pt x="181898" y="660400"/>
                </a:moveTo>
                <a:lnTo>
                  <a:pt x="163545" y="660400"/>
                </a:lnTo>
                <a:lnTo>
                  <a:pt x="169892" y="666749"/>
                </a:lnTo>
                <a:lnTo>
                  <a:pt x="188251" y="666749"/>
                </a:lnTo>
                <a:lnTo>
                  <a:pt x="181898" y="660400"/>
                </a:lnTo>
                <a:close/>
              </a:path>
              <a:path w="1978660" h="2456179">
                <a:moveTo>
                  <a:pt x="188251" y="666750"/>
                </a:moveTo>
                <a:lnTo>
                  <a:pt x="169892" y="666750"/>
                </a:lnTo>
                <a:lnTo>
                  <a:pt x="176240" y="673099"/>
                </a:lnTo>
                <a:lnTo>
                  <a:pt x="194603" y="673099"/>
                </a:lnTo>
                <a:lnTo>
                  <a:pt x="188251" y="666750"/>
                </a:lnTo>
                <a:close/>
              </a:path>
              <a:path w="1978660" h="2456179">
                <a:moveTo>
                  <a:pt x="194603" y="673099"/>
                </a:moveTo>
                <a:lnTo>
                  <a:pt x="176240" y="673099"/>
                </a:lnTo>
                <a:lnTo>
                  <a:pt x="182587" y="679449"/>
                </a:lnTo>
                <a:lnTo>
                  <a:pt x="200956" y="679449"/>
                </a:lnTo>
                <a:lnTo>
                  <a:pt x="194603" y="673099"/>
                </a:lnTo>
                <a:close/>
              </a:path>
              <a:path w="1978660" h="2456179">
                <a:moveTo>
                  <a:pt x="200956" y="679450"/>
                </a:moveTo>
                <a:lnTo>
                  <a:pt x="182587" y="679450"/>
                </a:lnTo>
                <a:lnTo>
                  <a:pt x="188934" y="685799"/>
                </a:lnTo>
                <a:lnTo>
                  <a:pt x="207309" y="685799"/>
                </a:lnTo>
                <a:lnTo>
                  <a:pt x="200956" y="679450"/>
                </a:lnTo>
                <a:close/>
              </a:path>
              <a:path w="1978660" h="2456179">
                <a:moveTo>
                  <a:pt x="207309" y="685800"/>
                </a:moveTo>
                <a:lnTo>
                  <a:pt x="188934" y="685800"/>
                </a:lnTo>
                <a:lnTo>
                  <a:pt x="195281" y="692149"/>
                </a:lnTo>
                <a:lnTo>
                  <a:pt x="213662" y="692149"/>
                </a:lnTo>
                <a:lnTo>
                  <a:pt x="207309" y="685800"/>
                </a:lnTo>
                <a:close/>
              </a:path>
              <a:path w="1978660" h="2456179">
                <a:moveTo>
                  <a:pt x="213662" y="692150"/>
                </a:moveTo>
                <a:lnTo>
                  <a:pt x="195281" y="692150"/>
                </a:lnTo>
                <a:lnTo>
                  <a:pt x="201629" y="698499"/>
                </a:lnTo>
                <a:lnTo>
                  <a:pt x="220014" y="698499"/>
                </a:lnTo>
                <a:lnTo>
                  <a:pt x="213662" y="692150"/>
                </a:lnTo>
                <a:close/>
              </a:path>
              <a:path w="1978660" h="2456179">
                <a:moveTo>
                  <a:pt x="220014" y="698500"/>
                </a:moveTo>
                <a:lnTo>
                  <a:pt x="201629" y="698500"/>
                </a:lnTo>
                <a:lnTo>
                  <a:pt x="207976" y="704849"/>
                </a:lnTo>
                <a:lnTo>
                  <a:pt x="226367" y="704849"/>
                </a:lnTo>
                <a:lnTo>
                  <a:pt x="220014" y="698500"/>
                </a:lnTo>
                <a:close/>
              </a:path>
              <a:path w="1978660" h="2456179">
                <a:moveTo>
                  <a:pt x="226367" y="704850"/>
                </a:moveTo>
                <a:lnTo>
                  <a:pt x="207976" y="704850"/>
                </a:lnTo>
                <a:lnTo>
                  <a:pt x="214323" y="711199"/>
                </a:lnTo>
                <a:lnTo>
                  <a:pt x="232720" y="711199"/>
                </a:lnTo>
                <a:lnTo>
                  <a:pt x="226367" y="704850"/>
                </a:lnTo>
                <a:close/>
              </a:path>
              <a:path w="1978660" h="2456179">
                <a:moveTo>
                  <a:pt x="232720" y="711200"/>
                </a:moveTo>
                <a:lnTo>
                  <a:pt x="214323" y="711200"/>
                </a:lnTo>
                <a:lnTo>
                  <a:pt x="220670" y="717549"/>
                </a:lnTo>
                <a:lnTo>
                  <a:pt x="239072" y="717549"/>
                </a:lnTo>
                <a:lnTo>
                  <a:pt x="232720" y="711200"/>
                </a:lnTo>
                <a:close/>
              </a:path>
              <a:path w="1978660" h="2456179">
                <a:moveTo>
                  <a:pt x="239072" y="717550"/>
                </a:moveTo>
                <a:lnTo>
                  <a:pt x="220670" y="717550"/>
                </a:lnTo>
                <a:lnTo>
                  <a:pt x="227018" y="723899"/>
                </a:lnTo>
                <a:lnTo>
                  <a:pt x="245425" y="723899"/>
                </a:lnTo>
                <a:lnTo>
                  <a:pt x="239072" y="717550"/>
                </a:lnTo>
                <a:close/>
              </a:path>
              <a:path w="1978660" h="2456179">
                <a:moveTo>
                  <a:pt x="245425" y="723900"/>
                </a:moveTo>
                <a:lnTo>
                  <a:pt x="227018" y="723900"/>
                </a:lnTo>
                <a:lnTo>
                  <a:pt x="233365" y="730249"/>
                </a:lnTo>
                <a:lnTo>
                  <a:pt x="251778" y="730249"/>
                </a:lnTo>
                <a:lnTo>
                  <a:pt x="245425" y="723900"/>
                </a:lnTo>
                <a:close/>
              </a:path>
              <a:path w="1978660" h="2456179">
                <a:moveTo>
                  <a:pt x="251778" y="730250"/>
                </a:moveTo>
                <a:lnTo>
                  <a:pt x="233365" y="730250"/>
                </a:lnTo>
                <a:lnTo>
                  <a:pt x="239712" y="736599"/>
                </a:lnTo>
                <a:lnTo>
                  <a:pt x="258131" y="736599"/>
                </a:lnTo>
                <a:lnTo>
                  <a:pt x="251778" y="730250"/>
                </a:lnTo>
                <a:close/>
              </a:path>
              <a:path w="1978660" h="2456179">
                <a:moveTo>
                  <a:pt x="258131" y="736600"/>
                </a:moveTo>
                <a:lnTo>
                  <a:pt x="239712" y="736600"/>
                </a:lnTo>
                <a:lnTo>
                  <a:pt x="246060" y="742949"/>
                </a:lnTo>
                <a:lnTo>
                  <a:pt x="264483" y="742949"/>
                </a:lnTo>
                <a:lnTo>
                  <a:pt x="258131" y="736600"/>
                </a:lnTo>
                <a:close/>
              </a:path>
              <a:path w="1978660" h="2456179">
                <a:moveTo>
                  <a:pt x="264483" y="742950"/>
                </a:moveTo>
                <a:lnTo>
                  <a:pt x="246060" y="742950"/>
                </a:lnTo>
                <a:lnTo>
                  <a:pt x="252407" y="749299"/>
                </a:lnTo>
                <a:lnTo>
                  <a:pt x="270836" y="749299"/>
                </a:lnTo>
                <a:lnTo>
                  <a:pt x="264483" y="742950"/>
                </a:lnTo>
                <a:close/>
              </a:path>
              <a:path w="1978660" h="2456179">
                <a:moveTo>
                  <a:pt x="270836" y="749300"/>
                </a:moveTo>
                <a:lnTo>
                  <a:pt x="252407" y="749300"/>
                </a:lnTo>
                <a:lnTo>
                  <a:pt x="258754" y="755649"/>
                </a:lnTo>
                <a:lnTo>
                  <a:pt x="277189" y="755649"/>
                </a:lnTo>
                <a:lnTo>
                  <a:pt x="270836" y="749300"/>
                </a:lnTo>
                <a:close/>
              </a:path>
              <a:path w="1978660" h="2456179">
                <a:moveTo>
                  <a:pt x="277189" y="755650"/>
                </a:moveTo>
                <a:lnTo>
                  <a:pt x="258754" y="755650"/>
                </a:lnTo>
                <a:lnTo>
                  <a:pt x="265101" y="761999"/>
                </a:lnTo>
                <a:lnTo>
                  <a:pt x="283542" y="761999"/>
                </a:lnTo>
                <a:lnTo>
                  <a:pt x="277189" y="755650"/>
                </a:lnTo>
                <a:close/>
              </a:path>
              <a:path w="1978660" h="2456179">
                <a:moveTo>
                  <a:pt x="283542" y="762000"/>
                </a:moveTo>
                <a:lnTo>
                  <a:pt x="265101" y="762000"/>
                </a:lnTo>
                <a:lnTo>
                  <a:pt x="271449" y="768349"/>
                </a:lnTo>
                <a:lnTo>
                  <a:pt x="289894" y="768349"/>
                </a:lnTo>
                <a:lnTo>
                  <a:pt x="283542" y="762000"/>
                </a:lnTo>
                <a:close/>
              </a:path>
              <a:path w="1978660" h="2456179">
                <a:moveTo>
                  <a:pt x="289894" y="768350"/>
                </a:moveTo>
                <a:lnTo>
                  <a:pt x="271449" y="768350"/>
                </a:lnTo>
                <a:lnTo>
                  <a:pt x="277796" y="774699"/>
                </a:lnTo>
                <a:lnTo>
                  <a:pt x="296247" y="774699"/>
                </a:lnTo>
                <a:lnTo>
                  <a:pt x="289894" y="768350"/>
                </a:lnTo>
                <a:close/>
              </a:path>
              <a:path w="1978660" h="2456179">
                <a:moveTo>
                  <a:pt x="296247" y="774700"/>
                </a:moveTo>
                <a:lnTo>
                  <a:pt x="277796" y="774700"/>
                </a:lnTo>
                <a:lnTo>
                  <a:pt x="284143" y="781049"/>
                </a:lnTo>
                <a:lnTo>
                  <a:pt x="302600" y="781049"/>
                </a:lnTo>
                <a:lnTo>
                  <a:pt x="296247" y="774700"/>
                </a:lnTo>
                <a:close/>
              </a:path>
              <a:path w="1978660" h="2456179">
                <a:moveTo>
                  <a:pt x="302600" y="781050"/>
                </a:moveTo>
                <a:lnTo>
                  <a:pt x="284143" y="781050"/>
                </a:lnTo>
                <a:lnTo>
                  <a:pt x="290490" y="787399"/>
                </a:lnTo>
                <a:lnTo>
                  <a:pt x="308953" y="787399"/>
                </a:lnTo>
                <a:lnTo>
                  <a:pt x="302600" y="781050"/>
                </a:lnTo>
                <a:close/>
              </a:path>
              <a:path w="1978660" h="2456179">
                <a:moveTo>
                  <a:pt x="308953" y="787400"/>
                </a:moveTo>
                <a:lnTo>
                  <a:pt x="290490" y="787400"/>
                </a:lnTo>
                <a:lnTo>
                  <a:pt x="296838" y="793749"/>
                </a:lnTo>
                <a:lnTo>
                  <a:pt x="315305" y="793749"/>
                </a:lnTo>
                <a:lnTo>
                  <a:pt x="308953" y="787400"/>
                </a:lnTo>
                <a:close/>
              </a:path>
              <a:path w="1978660" h="2456179">
                <a:moveTo>
                  <a:pt x="315305" y="793750"/>
                </a:moveTo>
                <a:lnTo>
                  <a:pt x="296838" y="793750"/>
                </a:lnTo>
                <a:lnTo>
                  <a:pt x="303185" y="800099"/>
                </a:lnTo>
                <a:lnTo>
                  <a:pt x="321658" y="800099"/>
                </a:lnTo>
                <a:lnTo>
                  <a:pt x="315305" y="793750"/>
                </a:lnTo>
                <a:close/>
              </a:path>
              <a:path w="1978660" h="2456179">
                <a:moveTo>
                  <a:pt x="321658" y="800100"/>
                </a:moveTo>
                <a:lnTo>
                  <a:pt x="303185" y="800100"/>
                </a:lnTo>
                <a:lnTo>
                  <a:pt x="309532" y="806449"/>
                </a:lnTo>
                <a:lnTo>
                  <a:pt x="328011" y="806449"/>
                </a:lnTo>
                <a:lnTo>
                  <a:pt x="321658" y="800100"/>
                </a:lnTo>
                <a:close/>
              </a:path>
              <a:path w="1978660" h="2456179">
                <a:moveTo>
                  <a:pt x="328011" y="806450"/>
                </a:moveTo>
                <a:lnTo>
                  <a:pt x="309532" y="806450"/>
                </a:lnTo>
                <a:lnTo>
                  <a:pt x="315879" y="812799"/>
                </a:lnTo>
                <a:lnTo>
                  <a:pt x="334364" y="812799"/>
                </a:lnTo>
                <a:lnTo>
                  <a:pt x="328011" y="806450"/>
                </a:lnTo>
                <a:close/>
              </a:path>
              <a:path w="1978660" h="2456179">
                <a:moveTo>
                  <a:pt x="334364" y="812800"/>
                </a:moveTo>
                <a:lnTo>
                  <a:pt x="315879" y="812800"/>
                </a:lnTo>
                <a:lnTo>
                  <a:pt x="322227" y="819149"/>
                </a:lnTo>
                <a:lnTo>
                  <a:pt x="340716" y="819149"/>
                </a:lnTo>
                <a:lnTo>
                  <a:pt x="334364" y="812800"/>
                </a:lnTo>
                <a:close/>
              </a:path>
              <a:path w="1978660" h="2456179">
                <a:moveTo>
                  <a:pt x="340716" y="819150"/>
                </a:moveTo>
                <a:lnTo>
                  <a:pt x="322227" y="819150"/>
                </a:lnTo>
                <a:lnTo>
                  <a:pt x="328574" y="825499"/>
                </a:lnTo>
                <a:lnTo>
                  <a:pt x="347069" y="825499"/>
                </a:lnTo>
                <a:lnTo>
                  <a:pt x="340716" y="819150"/>
                </a:lnTo>
                <a:close/>
              </a:path>
              <a:path w="1978660" h="2456179">
                <a:moveTo>
                  <a:pt x="347069" y="825500"/>
                </a:moveTo>
                <a:lnTo>
                  <a:pt x="328574" y="825500"/>
                </a:lnTo>
                <a:lnTo>
                  <a:pt x="334921" y="831849"/>
                </a:lnTo>
                <a:lnTo>
                  <a:pt x="353422" y="831849"/>
                </a:lnTo>
                <a:lnTo>
                  <a:pt x="347069" y="825500"/>
                </a:lnTo>
                <a:close/>
              </a:path>
              <a:path w="1978660" h="2456179">
                <a:moveTo>
                  <a:pt x="353422" y="831850"/>
                </a:moveTo>
                <a:lnTo>
                  <a:pt x="334921" y="831850"/>
                </a:lnTo>
                <a:lnTo>
                  <a:pt x="393316" y="890269"/>
                </a:lnTo>
                <a:lnTo>
                  <a:pt x="411867" y="890269"/>
                </a:lnTo>
                <a:lnTo>
                  <a:pt x="353422" y="831850"/>
                </a:lnTo>
                <a:close/>
              </a:path>
              <a:path w="1978660" h="2456179">
                <a:moveTo>
                  <a:pt x="411867" y="890270"/>
                </a:moveTo>
                <a:lnTo>
                  <a:pt x="393316" y="890270"/>
                </a:lnTo>
                <a:lnTo>
                  <a:pt x="416166" y="913129"/>
                </a:lnTo>
                <a:lnTo>
                  <a:pt x="434737" y="913129"/>
                </a:lnTo>
                <a:lnTo>
                  <a:pt x="411867" y="890270"/>
                </a:lnTo>
                <a:close/>
              </a:path>
              <a:path w="1978660" h="2456179">
                <a:moveTo>
                  <a:pt x="434737" y="913130"/>
                </a:moveTo>
                <a:lnTo>
                  <a:pt x="416166" y="913130"/>
                </a:lnTo>
                <a:lnTo>
                  <a:pt x="425052" y="922019"/>
                </a:lnTo>
                <a:lnTo>
                  <a:pt x="443631" y="922019"/>
                </a:lnTo>
                <a:lnTo>
                  <a:pt x="434737" y="913130"/>
                </a:lnTo>
                <a:close/>
              </a:path>
              <a:path w="1978660" h="2456179">
                <a:moveTo>
                  <a:pt x="443631" y="922020"/>
                </a:moveTo>
                <a:lnTo>
                  <a:pt x="425052" y="922020"/>
                </a:lnTo>
                <a:lnTo>
                  <a:pt x="428861" y="925829"/>
                </a:lnTo>
                <a:lnTo>
                  <a:pt x="447442" y="925829"/>
                </a:lnTo>
                <a:lnTo>
                  <a:pt x="443631" y="922020"/>
                </a:lnTo>
                <a:close/>
              </a:path>
              <a:path w="1978660" h="2456179">
                <a:moveTo>
                  <a:pt x="447442" y="925830"/>
                </a:moveTo>
                <a:lnTo>
                  <a:pt x="428861" y="925830"/>
                </a:lnTo>
                <a:lnTo>
                  <a:pt x="460597" y="957579"/>
                </a:lnTo>
                <a:lnTo>
                  <a:pt x="479206" y="957579"/>
                </a:lnTo>
                <a:lnTo>
                  <a:pt x="447442" y="925830"/>
                </a:lnTo>
                <a:close/>
              </a:path>
              <a:path w="1978660" h="2456179">
                <a:moveTo>
                  <a:pt x="479206" y="957580"/>
                </a:moveTo>
                <a:lnTo>
                  <a:pt x="460597" y="957580"/>
                </a:lnTo>
                <a:lnTo>
                  <a:pt x="475831" y="972819"/>
                </a:lnTo>
                <a:lnTo>
                  <a:pt x="494452" y="972819"/>
                </a:lnTo>
                <a:lnTo>
                  <a:pt x="479206" y="957580"/>
                </a:lnTo>
                <a:close/>
              </a:path>
              <a:path w="1978660" h="2456179">
                <a:moveTo>
                  <a:pt x="494452" y="972819"/>
                </a:moveTo>
                <a:lnTo>
                  <a:pt x="475831" y="972819"/>
                </a:lnTo>
                <a:lnTo>
                  <a:pt x="485986" y="982979"/>
                </a:lnTo>
                <a:lnTo>
                  <a:pt x="504617" y="982979"/>
                </a:lnTo>
                <a:lnTo>
                  <a:pt x="494452" y="972819"/>
                </a:lnTo>
                <a:close/>
              </a:path>
              <a:path w="1978660" h="2456179">
                <a:moveTo>
                  <a:pt x="504617" y="982980"/>
                </a:moveTo>
                <a:lnTo>
                  <a:pt x="485986" y="982980"/>
                </a:lnTo>
                <a:lnTo>
                  <a:pt x="488525" y="985519"/>
                </a:lnTo>
                <a:lnTo>
                  <a:pt x="507158" y="985519"/>
                </a:lnTo>
                <a:lnTo>
                  <a:pt x="504617" y="982980"/>
                </a:lnTo>
                <a:close/>
              </a:path>
              <a:path w="1978660" h="2456179">
                <a:moveTo>
                  <a:pt x="507158" y="985520"/>
                </a:moveTo>
                <a:lnTo>
                  <a:pt x="488525" y="985520"/>
                </a:lnTo>
                <a:lnTo>
                  <a:pt x="494872" y="991869"/>
                </a:lnTo>
                <a:lnTo>
                  <a:pt x="513511" y="991869"/>
                </a:lnTo>
                <a:lnTo>
                  <a:pt x="507158" y="985520"/>
                </a:lnTo>
                <a:close/>
              </a:path>
              <a:path w="1978660" h="2456179">
                <a:moveTo>
                  <a:pt x="513511" y="991870"/>
                </a:moveTo>
                <a:lnTo>
                  <a:pt x="494872" y="991870"/>
                </a:lnTo>
                <a:lnTo>
                  <a:pt x="501220" y="998219"/>
                </a:lnTo>
                <a:lnTo>
                  <a:pt x="519863" y="998219"/>
                </a:lnTo>
                <a:lnTo>
                  <a:pt x="513511" y="991870"/>
                </a:lnTo>
                <a:close/>
              </a:path>
              <a:path w="1978660" h="2456179">
                <a:moveTo>
                  <a:pt x="519863" y="998219"/>
                </a:moveTo>
                <a:lnTo>
                  <a:pt x="501220" y="998219"/>
                </a:lnTo>
                <a:lnTo>
                  <a:pt x="507567" y="1004569"/>
                </a:lnTo>
                <a:lnTo>
                  <a:pt x="526216" y="1004569"/>
                </a:lnTo>
                <a:lnTo>
                  <a:pt x="519863" y="998219"/>
                </a:lnTo>
                <a:close/>
              </a:path>
              <a:path w="1978660" h="2456179">
                <a:moveTo>
                  <a:pt x="526216" y="1004569"/>
                </a:moveTo>
                <a:lnTo>
                  <a:pt x="507567" y="1004569"/>
                </a:lnTo>
                <a:lnTo>
                  <a:pt x="511375" y="1008379"/>
                </a:lnTo>
                <a:lnTo>
                  <a:pt x="530028" y="1008379"/>
                </a:lnTo>
                <a:lnTo>
                  <a:pt x="526216" y="1004569"/>
                </a:lnTo>
                <a:close/>
              </a:path>
              <a:path w="1978660" h="2456179">
                <a:moveTo>
                  <a:pt x="530028" y="1008380"/>
                </a:moveTo>
                <a:lnTo>
                  <a:pt x="511375" y="1008380"/>
                </a:lnTo>
                <a:lnTo>
                  <a:pt x="517722" y="1014729"/>
                </a:lnTo>
                <a:lnTo>
                  <a:pt x="536381" y="1014729"/>
                </a:lnTo>
                <a:lnTo>
                  <a:pt x="530028" y="1008380"/>
                </a:lnTo>
                <a:close/>
              </a:path>
              <a:path w="1978660" h="2456179">
                <a:moveTo>
                  <a:pt x="536381" y="1014730"/>
                </a:moveTo>
                <a:lnTo>
                  <a:pt x="517722" y="1014730"/>
                </a:lnTo>
                <a:lnTo>
                  <a:pt x="520261" y="1017269"/>
                </a:lnTo>
                <a:lnTo>
                  <a:pt x="538922" y="1017269"/>
                </a:lnTo>
                <a:lnTo>
                  <a:pt x="536381" y="1014730"/>
                </a:lnTo>
                <a:close/>
              </a:path>
              <a:path w="1978660" h="2456179">
                <a:moveTo>
                  <a:pt x="538922" y="1017269"/>
                </a:moveTo>
                <a:lnTo>
                  <a:pt x="520261" y="1017269"/>
                </a:lnTo>
                <a:lnTo>
                  <a:pt x="524070" y="1021079"/>
                </a:lnTo>
                <a:lnTo>
                  <a:pt x="542733" y="1021079"/>
                </a:lnTo>
                <a:lnTo>
                  <a:pt x="538922" y="1017269"/>
                </a:lnTo>
                <a:close/>
              </a:path>
              <a:path w="1978660" h="2456179">
                <a:moveTo>
                  <a:pt x="542733" y="1021080"/>
                </a:moveTo>
                <a:lnTo>
                  <a:pt x="524070" y="1021080"/>
                </a:lnTo>
                <a:lnTo>
                  <a:pt x="532956" y="1029969"/>
                </a:lnTo>
                <a:lnTo>
                  <a:pt x="551627" y="1029969"/>
                </a:lnTo>
                <a:lnTo>
                  <a:pt x="542733" y="1021080"/>
                </a:lnTo>
                <a:close/>
              </a:path>
              <a:path w="1978660" h="2456179">
                <a:moveTo>
                  <a:pt x="551627" y="1029970"/>
                </a:moveTo>
                <a:lnTo>
                  <a:pt x="532956" y="1029970"/>
                </a:lnTo>
                <a:lnTo>
                  <a:pt x="539303" y="1036319"/>
                </a:lnTo>
                <a:lnTo>
                  <a:pt x="557980" y="1036319"/>
                </a:lnTo>
                <a:lnTo>
                  <a:pt x="551627" y="1029970"/>
                </a:lnTo>
                <a:close/>
              </a:path>
              <a:path w="1978660" h="2456179">
                <a:moveTo>
                  <a:pt x="557980" y="1036319"/>
                </a:moveTo>
                <a:lnTo>
                  <a:pt x="539303" y="1036319"/>
                </a:lnTo>
                <a:lnTo>
                  <a:pt x="543112" y="1040129"/>
                </a:lnTo>
                <a:lnTo>
                  <a:pt x="561791" y="1040129"/>
                </a:lnTo>
                <a:lnTo>
                  <a:pt x="557980" y="1036319"/>
                </a:lnTo>
                <a:close/>
              </a:path>
              <a:path w="1978660" h="2456179">
                <a:moveTo>
                  <a:pt x="561791" y="1040130"/>
                </a:moveTo>
                <a:lnTo>
                  <a:pt x="543112" y="1040130"/>
                </a:lnTo>
                <a:lnTo>
                  <a:pt x="549459" y="1046479"/>
                </a:lnTo>
                <a:lnTo>
                  <a:pt x="568144" y="1046479"/>
                </a:lnTo>
                <a:lnTo>
                  <a:pt x="561791" y="1040130"/>
                </a:lnTo>
                <a:close/>
              </a:path>
              <a:path w="1978660" h="2456179">
                <a:moveTo>
                  <a:pt x="568144" y="1046480"/>
                </a:moveTo>
                <a:lnTo>
                  <a:pt x="549459" y="1046480"/>
                </a:lnTo>
                <a:lnTo>
                  <a:pt x="555806" y="1052829"/>
                </a:lnTo>
                <a:lnTo>
                  <a:pt x="574497" y="1052829"/>
                </a:lnTo>
                <a:lnTo>
                  <a:pt x="568144" y="1046480"/>
                </a:lnTo>
                <a:close/>
              </a:path>
              <a:path w="1978660" h="2456179">
                <a:moveTo>
                  <a:pt x="574497" y="1052829"/>
                </a:moveTo>
                <a:lnTo>
                  <a:pt x="555806" y="1052829"/>
                </a:lnTo>
                <a:lnTo>
                  <a:pt x="564692" y="1061719"/>
                </a:lnTo>
                <a:lnTo>
                  <a:pt x="583391" y="1061719"/>
                </a:lnTo>
                <a:lnTo>
                  <a:pt x="574497" y="1052829"/>
                </a:lnTo>
                <a:close/>
              </a:path>
              <a:path w="1978660" h="2456179">
                <a:moveTo>
                  <a:pt x="583391" y="1061720"/>
                </a:moveTo>
                <a:lnTo>
                  <a:pt x="564692" y="1061720"/>
                </a:lnTo>
                <a:lnTo>
                  <a:pt x="568501" y="1065529"/>
                </a:lnTo>
                <a:lnTo>
                  <a:pt x="587202" y="1065529"/>
                </a:lnTo>
                <a:lnTo>
                  <a:pt x="583391" y="1061720"/>
                </a:lnTo>
                <a:close/>
              </a:path>
              <a:path w="1978660" h="2456179">
                <a:moveTo>
                  <a:pt x="587202" y="1065529"/>
                </a:moveTo>
                <a:lnTo>
                  <a:pt x="568501" y="1065529"/>
                </a:lnTo>
                <a:lnTo>
                  <a:pt x="571040" y="1068069"/>
                </a:lnTo>
                <a:lnTo>
                  <a:pt x="589744" y="1068069"/>
                </a:lnTo>
                <a:lnTo>
                  <a:pt x="587202" y="1065529"/>
                </a:lnTo>
                <a:close/>
              </a:path>
              <a:path w="1978660" h="2456179">
                <a:moveTo>
                  <a:pt x="589744" y="1068069"/>
                </a:moveTo>
                <a:lnTo>
                  <a:pt x="571040" y="1068069"/>
                </a:lnTo>
                <a:lnTo>
                  <a:pt x="581195" y="1078229"/>
                </a:lnTo>
                <a:lnTo>
                  <a:pt x="599908" y="1078229"/>
                </a:lnTo>
                <a:lnTo>
                  <a:pt x="589744" y="1068069"/>
                </a:lnTo>
                <a:close/>
              </a:path>
              <a:path w="1978660" h="2456179">
                <a:moveTo>
                  <a:pt x="599908" y="1078230"/>
                </a:moveTo>
                <a:lnTo>
                  <a:pt x="581195" y="1078230"/>
                </a:lnTo>
                <a:lnTo>
                  <a:pt x="583734" y="1080769"/>
                </a:lnTo>
                <a:lnTo>
                  <a:pt x="602449" y="1080769"/>
                </a:lnTo>
                <a:lnTo>
                  <a:pt x="599908" y="1078230"/>
                </a:lnTo>
                <a:close/>
              </a:path>
              <a:path w="1978660" h="2456179">
                <a:moveTo>
                  <a:pt x="602449" y="1080770"/>
                </a:moveTo>
                <a:lnTo>
                  <a:pt x="583734" y="1080770"/>
                </a:lnTo>
                <a:lnTo>
                  <a:pt x="590081" y="1087119"/>
                </a:lnTo>
                <a:lnTo>
                  <a:pt x="608802" y="1087119"/>
                </a:lnTo>
                <a:lnTo>
                  <a:pt x="602449" y="1080770"/>
                </a:lnTo>
                <a:close/>
              </a:path>
              <a:path w="1978660" h="2456179">
                <a:moveTo>
                  <a:pt x="608802" y="1087119"/>
                </a:moveTo>
                <a:lnTo>
                  <a:pt x="590081" y="1087119"/>
                </a:lnTo>
                <a:lnTo>
                  <a:pt x="600237" y="1097279"/>
                </a:lnTo>
                <a:lnTo>
                  <a:pt x="618966" y="1097279"/>
                </a:lnTo>
                <a:lnTo>
                  <a:pt x="608802" y="1087119"/>
                </a:lnTo>
                <a:close/>
              </a:path>
              <a:path w="1978660" h="2456179">
                <a:moveTo>
                  <a:pt x="618966" y="1097280"/>
                </a:moveTo>
                <a:lnTo>
                  <a:pt x="600237" y="1097280"/>
                </a:lnTo>
                <a:lnTo>
                  <a:pt x="606584" y="1103629"/>
                </a:lnTo>
                <a:lnTo>
                  <a:pt x="625319" y="1103629"/>
                </a:lnTo>
                <a:lnTo>
                  <a:pt x="618966" y="1097280"/>
                </a:lnTo>
                <a:close/>
              </a:path>
              <a:path w="1978660" h="2456179">
                <a:moveTo>
                  <a:pt x="625319" y="1103630"/>
                </a:moveTo>
                <a:lnTo>
                  <a:pt x="606584" y="1103630"/>
                </a:lnTo>
                <a:lnTo>
                  <a:pt x="609123" y="1106169"/>
                </a:lnTo>
                <a:lnTo>
                  <a:pt x="627860" y="1106169"/>
                </a:lnTo>
                <a:lnTo>
                  <a:pt x="625319" y="1103630"/>
                </a:lnTo>
                <a:close/>
              </a:path>
              <a:path w="1978660" h="2456179">
                <a:moveTo>
                  <a:pt x="627860" y="1106169"/>
                </a:moveTo>
                <a:lnTo>
                  <a:pt x="609123" y="1106169"/>
                </a:lnTo>
                <a:lnTo>
                  <a:pt x="612931" y="1109979"/>
                </a:lnTo>
                <a:lnTo>
                  <a:pt x="631672" y="1109979"/>
                </a:lnTo>
                <a:lnTo>
                  <a:pt x="627860" y="1106169"/>
                </a:lnTo>
                <a:close/>
              </a:path>
              <a:path w="1978660" h="2456179">
                <a:moveTo>
                  <a:pt x="631672" y="1109980"/>
                </a:moveTo>
                <a:lnTo>
                  <a:pt x="612931" y="1109980"/>
                </a:lnTo>
                <a:lnTo>
                  <a:pt x="615470" y="1112519"/>
                </a:lnTo>
                <a:lnTo>
                  <a:pt x="634213" y="1112519"/>
                </a:lnTo>
                <a:lnTo>
                  <a:pt x="631672" y="1109980"/>
                </a:lnTo>
                <a:close/>
              </a:path>
              <a:path w="1978660" h="2456179">
                <a:moveTo>
                  <a:pt x="634213" y="1112520"/>
                </a:moveTo>
                <a:lnTo>
                  <a:pt x="615470" y="1112520"/>
                </a:lnTo>
                <a:lnTo>
                  <a:pt x="631973" y="1129029"/>
                </a:lnTo>
                <a:lnTo>
                  <a:pt x="650730" y="1129029"/>
                </a:lnTo>
                <a:lnTo>
                  <a:pt x="634213" y="1112520"/>
                </a:lnTo>
                <a:close/>
              </a:path>
              <a:path w="1978660" h="2456179">
                <a:moveTo>
                  <a:pt x="650730" y="1129029"/>
                </a:moveTo>
                <a:lnTo>
                  <a:pt x="631973" y="1129029"/>
                </a:lnTo>
                <a:lnTo>
                  <a:pt x="634512" y="1131569"/>
                </a:lnTo>
                <a:lnTo>
                  <a:pt x="653271" y="1131569"/>
                </a:lnTo>
                <a:lnTo>
                  <a:pt x="650730" y="1129029"/>
                </a:lnTo>
                <a:close/>
              </a:path>
              <a:path w="1978660" h="2456179">
                <a:moveTo>
                  <a:pt x="653271" y="1131569"/>
                </a:moveTo>
                <a:lnTo>
                  <a:pt x="634512" y="1131569"/>
                </a:lnTo>
                <a:lnTo>
                  <a:pt x="644668" y="1141729"/>
                </a:lnTo>
                <a:lnTo>
                  <a:pt x="663435" y="1141729"/>
                </a:lnTo>
                <a:lnTo>
                  <a:pt x="653271" y="1131569"/>
                </a:lnTo>
                <a:close/>
              </a:path>
              <a:path w="1978660" h="2456179">
                <a:moveTo>
                  <a:pt x="663435" y="1141730"/>
                </a:moveTo>
                <a:lnTo>
                  <a:pt x="644668" y="1141730"/>
                </a:lnTo>
                <a:lnTo>
                  <a:pt x="666249" y="1163319"/>
                </a:lnTo>
                <a:lnTo>
                  <a:pt x="685035" y="1163319"/>
                </a:lnTo>
                <a:lnTo>
                  <a:pt x="663435" y="1141730"/>
                </a:lnTo>
                <a:close/>
              </a:path>
              <a:path w="1978660" h="2456179">
                <a:moveTo>
                  <a:pt x="685035" y="1163319"/>
                </a:moveTo>
                <a:lnTo>
                  <a:pt x="666249" y="1163319"/>
                </a:lnTo>
                <a:lnTo>
                  <a:pt x="682751" y="1179829"/>
                </a:lnTo>
                <a:lnTo>
                  <a:pt x="701552" y="1179829"/>
                </a:lnTo>
                <a:lnTo>
                  <a:pt x="685035" y="1163319"/>
                </a:lnTo>
                <a:close/>
              </a:path>
              <a:path w="1978660" h="2456179">
                <a:moveTo>
                  <a:pt x="701552" y="1179829"/>
                </a:moveTo>
                <a:lnTo>
                  <a:pt x="682751" y="1179829"/>
                </a:lnTo>
                <a:lnTo>
                  <a:pt x="714488" y="1211579"/>
                </a:lnTo>
                <a:lnTo>
                  <a:pt x="733315" y="1211579"/>
                </a:lnTo>
                <a:lnTo>
                  <a:pt x="701552" y="1179829"/>
                </a:lnTo>
                <a:close/>
              </a:path>
              <a:path w="1978660" h="2456179">
                <a:moveTo>
                  <a:pt x="733315" y="1211579"/>
                </a:moveTo>
                <a:lnTo>
                  <a:pt x="714488" y="1211579"/>
                </a:lnTo>
                <a:lnTo>
                  <a:pt x="746224" y="1243329"/>
                </a:lnTo>
                <a:lnTo>
                  <a:pt x="765079" y="1243329"/>
                </a:lnTo>
                <a:lnTo>
                  <a:pt x="733315" y="1211579"/>
                </a:lnTo>
                <a:close/>
              </a:path>
              <a:path w="1978660" h="2456179">
                <a:moveTo>
                  <a:pt x="765079" y="1243329"/>
                </a:moveTo>
                <a:lnTo>
                  <a:pt x="746224" y="1243329"/>
                </a:lnTo>
                <a:lnTo>
                  <a:pt x="805888" y="1303019"/>
                </a:lnTo>
                <a:lnTo>
                  <a:pt x="824795" y="1303019"/>
                </a:lnTo>
                <a:lnTo>
                  <a:pt x="765079" y="1243329"/>
                </a:lnTo>
                <a:close/>
              </a:path>
              <a:path w="1978660" h="2456179">
                <a:moveTo>
                  <a:pt x="824795" y="1303020"/>
                </a:moveTo>
                <a:lnTo>
                  <a:pt x="805888" y="1303020"/>
                </a:lnTo>
                <a:lnTo>
                  <a:pt x="854128" y="1351279"/>
                </a:lnTo>
                <a:lnTo>
                  <a:pt x="873076" y="1351279"/>
                </a:lnTo>
                <a:lnTo>
                  <a:pt x="824795" y="1303020"/>
                </a:lnTo>
                <a:close/>
              </a:path>
              <a:path w="1978660" h="2456179">
                <a:moveTo>
                  <a:pt x="873076" y="1351279"/>
                </a:moveTo>
                <a:lnTo>
                  <a:pt x="854128" y="1351279"/>
                </a:lnTo>
                <a:lnTo>
                  <a:pt x="885864" y="1383029"/>
                </a:lnTo>
                <a:lnTo>
                  <a:pt x="904839" y="1383029"/>
                </a:lnTo>
                <a:lnTo>
                  <a:pt x="873076" y="1351279"/>
                </a:lnTo>
                <a:close/>
              </a:path>
              <a:path w="1978660" h="2456179">
                <a:moveTo>
                  <a:pt x="904839" y="1383029"/>
                </a:moveTo>
                <a:lnTo>
                  <a:pt x="885864" y="1383029"/>
                </a:lnTo>
                <a:lnTo>
                  <a:pt x="917600" y="1414779"/>
                </a:lnTo>
                <a:lnTo>
                  <a:pt x="936603" y="1414779"/>
                </a:lnTo>
                <a:lnTo>
                  <a:pt x="904839" y="1383029"/>
                </a:lnTo>
                <a:close/>
              </a:path>
              <a:path w="1978660" h="2456179">
                <a:moveTo>
                  <a:pt x="936603" y="1414779"/>
                </a:moveTo>
                <a:lnTo>
                  <a:pt x="917600" y="1414779"/>
                </a:lnTo>
                <a:lnTo>
                  <a:pt x="932834" y="1430019"/>
                </a:lnTo>
                <a:lnTo>
                  <a:pt x="951849" y="1430019"/>
                </a:lnTo>
                <a:lnTo>
                  <a:pt x="936603" y="1414779"/>
                </a:lnTo>
                <a:close/>
              </a:path>
              <a:path w="1978660" h="2456179">
                <a:moveTo>
                  <a:pt x="951849" y="1430020"/>
                </a:moveTo>
                <a:lnTo>
                  <a:pt x="932834" y="1430020"/>
                </a:lnTo>
                <a:lnTo>
                  <a:pt x="949337" y="1446529"/>
                </a:lnTo>
                <a:lnTo>
                  <a:pt x="968367" y="1446529"/>
                </a:lnTo>
                <a:lnTo>
                  <a:pt x="951849" y="1430020"/>
                </a:lnTo>
                <a:close/>
              </a:path>
              <a:path w="1978660" h="2456179">
                <a:moveTo>
                  <a:pt x="968367" y="1446529"/>
                </a:moveTo>
                <a:lnTo>
                  <a:pt x="949337" y="1446529"/>
                </a:lnTo>
                <a:lnTo>
                  <a:pt x="981073" y="1478279"/>
                </a:lnTo>
                <a:lnTo>
                  <a:pt x="1000130" y="1478279"/>
                </a:lnTo>
                <a:lnTo>
                  <a:pt x="968367" y="1446529"/>
                </a:lnTo>
                <a:close/>
              </a:path>
              <a:path w="1978660" h="2456179">
                <a:moveTo>
                  <a:pt x="1000130" y="1478279"/>
                </a:moveTo>
                <a:lnTo>
                  <a:pt x="981073" y="1478279"/>
                </a:lnTo>
                <a:lnTo>
                  <a:pt x="1019156" y="1516379"/>
                </a:lnTo>
                <a:lnTo>
                  <a:pt x="1038247" y="1516379"/>
                </a:lnTo>
                <a:lnTo>
                  <a:pt x="1000130" y="1478279"/>
                </a:lnTo>
                <a:close/>
              </a:path>
              <a:path w="1978660" h="2456179">
                <a:moveTo>
                  <a:pt x="1038247" y="1516380"/>
                </a:moveTo>
                <a:lnTo>
                  <a:pt x="1019156" y="1516380"/>
                </a:lnTo>
                <a:lnTo>
                  <a:pt x="1044546" y="1541779"/>
                </a:lnTo>
                <a:lnTo>
                  <a:pt x="1063658" y="1541779"/>
                </a:lnTo>
                <a:lnTo>
                  <a:pt x="1038247" y="1516380"/>
                </a:lnTo>
                <a:close/>
              </a:path>
              <a:path w="1978660" h="2456179">
                <a:moveTo>
                  <a:pt x="1063658" y="1541779"/>
                </a:moveTo>
                <a:lnTo>
                  <a:pt x="1044546" y="1541779"/>
                </a:lnTo>
                <a:lnTo>
                  <a:pt x="1050893" y="1548129"/>
                </a:lnTo>
                <a:lnTo>
                  <a:pt x="1070010" y="1548129"/>
                </a:lnTo>
                <a:lnTo>
                  <a:pt x="1063658" y="1541779"/>
                </a:lnTo>
                <a:close/>
              </a:path>
              <a:path w="1978660" h="2456179">
                <a:moveTo>
                  <a:pt x="1070010" y="1548130"/>
                </a:moveTo>
                <a:lnTo>
                  <a:pt x="1050893" y="1548130"/>
                </a:lnTo>
                <a:lnTo>
                  <a:pt x="1078821" y="1576069"/>
                </a:lnTo>
                <a:lnTo>
                  <a:pt x="1097962" y="1576069"/>
                </a:lnTo>
                <a:lnTo>
                  <a:pt x="1070010" y="1548130"/>
                </a:lnTo>
                <a:close/>
              </a:path>
              <a:path w="1978660" h="2456179">
                <a:moveTo>
                  <a:pt x="1097962" y="1576070"/>
                </a:moveTo>
                <a:lnTo>
                  <a:pt x="1078821" y="1576070"/>
                </a:lnTo>
                <a:lnTo>
                  <a:pt x="1091515" y="1588769"/>
                </a:lnTo>
                <a:lnTo>
                  <a:pt x="1110668" y="1588769"/>
                </a:lnTo>
                <a:lnTo>
                  <a:pt x="1097962" y="1576070"/>
                </a:lnTo>
                <a:close/>
              </a:path>
              <a:path w="1978660" h="2456179">
                <a:moveTo>
                  <a:pt x="1110668" y="1588769"/>
                </a:moveTo>
                <a:lnTo>
                  <a:pt x="1091515" y="1588769"/>
                </a:lnTo>
                <a:lnTo>
                  <a:pt x="1097863" y="1595119"/>
                </a:lnTo>
                <a:lnTo>
                  <a:pt x="1117021" y="1595119"/>
                </a:lnTo>
                <a:lnTo>
                  <a:pt x="1110668" y="1588769"/>
                </a:lnTo>
                <a:close/>
              </a:path>
              <a:path w="1978660" h="2456179">
                <a:moveTo>
                  <a:pt x="1117021" y="1595119"/>
                </a:moveTo>
                <a:lnTo>
                  <a:pt x="1097863" y="1595119"/>
                </a:lnTo>
                <a:lnTo>
                  <a:pt x="1101671" y="1598929"/>
                </a:lnTo>
                <a:lnTo>
                  <a:pt x="1120832" y="1598929"/>
                </a:lnTo>
                <a:lnTo>
                  <a:pt x="1117021" y="1595119"/>
                </a:lnTo>
                <a:close/>
              </a:path>
              <a:path w="1978660" h="2456179">
                <a:moveTo>
                  <a:pt x="1120832" y="1598930"/>
                </a:moveTo>
                <a:lnTo>
                  <a:pt x="1101671" y="1598930"/>
                </a:lnTo>
                <a:lnTo>
                  <a:pt x="1104210" y="1601469"/>
                </a:lnTo>
                <a:lnTo>
                  <a:pt x="1123373" y="1601469"/>
                </a:lnTo>
                <a:lnTo>
                  <a:pt x="1120832" y="1598930"/>
                </a:lnTo>
                <a:close/>
              </a:path>
              <a:path w="1978660" h="2456179">
                <a:moveTo>
                  <a:pt x="1123373" y="1601470"/>
                </a:moveTo>
                <a:lnTo>
                  <a:pt x="1104210" y="1601470"/>
                </a:lnTo>
                <a:lnTo>
                  <a:pt x="1116904" y="1614169"/>
                </a:lnTo>
                <a:lnTo>
                  <a:pt x="1136079" y="1614169"/>
                </a:lnTo>
                <a:lnTo>
                  <a:pt x="1123373" y="1601470"/>
                </a:lnTo>
                <a:close/>
              </a:path>
              <a:path w="1978660" h="2456179">
                <a:moveTo>
                  <a:pt x="1136079" y="1614169"/>
                </a:moveTo>
                <a:lnTo>
                  <a:pt x="1116904" y="1614169"/>
                </a:lnTo>
                <a:lnTo>
                  <a:pt x="1120713" y="1617979"/>
                </a:lnTo>
                <a:lnTo>
                  <a:pt x="1139890" y="1617979"/>
                </a:lnTo>
                <a:lnTo>
                  <a:pt x="1136079" y="1614169"/>
                </a:lnTo>
                <a:close/>
              </a:path>
              <a:path w="1978660" h="2456179">
                <a:moveTo>
                  <a:pt x="1139890" y="1617980"/>
                </a:moveTo>
                <a:lnTo>
                  <a:pt x="1120713" y="1617980"/>
                </a:lnTo>
                <a:lnTo>
                  <a:pt x="1123252" y="1620519"/>
                </a:lnTo>
                <a:lnTo>
                  <a:pt x="1142432" y="1620519"/>
                </a:lnTo>
                <a:lnTo>
                  <a:pt x="1139890" y="1617980"/>
                </a:lnTo>
                <a:close/>
              </a:path>
              <a:path w="1978660" h="2456179">
                <a:moveTo>
                  <a:pt x="1142432" y="1620519"/>
                </a:moveTo>
                <a:lnTo>
                  <a:pt x="1123252" y="1620519"/>
                </a:lnTo>
                <a:lnTo>
                  <a:pt x="1129599" y="1626869"/>
                </a:lnTo>
                <a:lnTo>
                  <a:pt x="1148784" y="1626869"/>
                </a:lnTo>
                <a:lnTo>
                  <a:pt x="1142432" y="1620519"/>
                </a:lnTo>
                <a:close/>
              </a:path>
              <a:path w="1978660" h="2456179">
                <a:moveTo>
                  <a:pt x="1148784" y="1626870"/>
                </a:moveTo>
                <a:lnTo>
                  <a:pt x="1129599" y="1626870"/>
                </a:lnTo>
                <a:lnTo>
                  <a:pt x="1133407" y="1630679"/>
                </a:lnTo>
                <a:lnTo>
                  <a:pt x="1152596" y="1630679"/>
                </a:lnTo>
                <a:lnTo>
                  <a:pt x="1148784" y="1626870"/>
                </a:lnTo>
                <a:close/>
              </a:path>
              <a:path w="1978660" h="2456179">
                <a:moveTo>
                  <a:pt x="1152596" y="1630680"/>
                </a:moveTo>
                <a:lnTo>
                  <a:pt x="1133407" y="1630680"/>
                </a:lnTo>
                <a:lnTo>
                  <a:pt x="1135946" y="1633219"/>
                </a:lnTo>
                <a:lnTo>
                  <a:pt x="1155137" y="1633219"/>
                </a:lnTo>
                <a:lnTo>
                  <a:pt x="1152596" y="1630680"/>
                </a:lnTo>
                <a:close/>
              </a:path>
              <a:path w="1978660" h="2456179">
                <a:moveTo>
                  <a:pt x="1155137" y="1633219"/>
                </a:moveTo>
                <a:lnTo>
                  <a:pt x="1135946" y="1633219"/>
                </a:lnTo>
                <a:lnTo>
                  <a:pt x="1142293" y="1639569"/>
                </a:lnTo>
                <a:lnTo>
                  <a:pt x="1161490" y="1639569"/>
                </a:lnTo>
                <a:lnTo>
                  <a:pt x="1155137" y="1633219"/>
                </a:lnTo>
                <a:close/>
              </a:path>
              <a:path w="1978660" h="2456179">
                <a:moveTo>
                  <a:pt x="1161490" y="1639570"/>
                </a:moveTo>
                <a:lnTo>
                  <a:pt x="1142293" y="1639570"/>
                </a:lnTo>
                <a:lnTo>
                  <a:pt x="1148641" y="1645919"/>
                </a:lnTo>
                <a:lnTo>
                  <a:pt x="1167842" y="1645919"/>
                </a:lnTo>
                <a:lnTo>
                  <a:pt x="1161490" y="1639570"/>
                </a:lnTo>
                <a:close/>
              </a:path>
              <a:path w="1978660" h="2456179">
                <a:moveTo>
                  <a:pt x="1778976" y="2256790"/>
                </a:moveTo>
                <a:lnTo>
                  <a:pt x="1759248" y="2256790"/>
                </a:lnTo>
                <a:lnTo>
                  <a:pt x="1763056" y="2260599"/>
                </a:lnTo>
                <a:lnTo>
                  <a:pt x="1782787" y="2260599"/>
                </a:lnTo>
                <a:lnTo>
                  <a:pt x="1778976" y="2256790"/>
                </a:lnTo>
                <a:close/>
              </a:path>
              <a:path w="1978660" h="2456179">
                <a:moveTo>
                  <a:pt x="1776435" y="2254249"/>
                </a:moveTo>
                <a:lnTo>
                  <a:pt x="1756709" y="2254249"/>
                </a:lnTo>
                <a:lnTo>
                  <a:pt x="1757978" y="2255520"/>
                </a:lnTo>
                <a:lnTo>
                  <a:pt x="1777705" y="2255520"/>
                </a:lnTo>
                <a:lnTo>
                  <a:pt x="1776435" y="2254249"/>
                </a:lnTo>
                <a:close/>
              </a:path>
              <a:path w="1978660" h="2456179">
                <a:moveTo>
                  <a:pt x="1772623" y="2250439"/>
                </a:moveTo>
                <a:lnTo>
                  <a:pt x="1752900" y="2250439"/>
                </a:lnTo>
                <a:lnTo>
                  <a:pt x="1755439" y="2252979"/>
                </a:lnTo>
                <a:lnTo>
                  <a:pt x="1775164" y="2252979"/>
                </a:lnTo>
                <a:lnTo>
                  <a:pt x="1772623" y="2250439"/>
                </a:lnTo>
                <a:close/>
              </a:path>
              <a:path w="1978660" h="2456179">
                <a:moveTo>
                  <a:pt x="1770082" y="2247899"/>
                </a:moveTo>
                <a:lnTo>
                  <a:pt x="1750361" y="2247899"/>
                </a:lnTo>
                <a:lnTo>
                  <a:pt x="1751631" y="2249169"/>
                </a:lnTo>
                <a:lnTo>
                  <a:pt x="1771352" y="2249169"/>
                </a:lnTo>
                <a:lnTo>
                  <a:pt x="1770082" y="2247899"/>
                </a:lnTo>
                <a:close/>
              </a:path>
              <a:path w="1978660" h="2456179">
                <a:moveTo>
                  <a:pt x="1766270" y="2244089"/>
                </a:moveTo>
                <a:lnTo>
                  <a:pt x="1746553" y="2244089"/>
                </a:lnTo>
                <a:lnTo>
                  <a:pt x="1749092" y="2246629"/>
                </a:lnTo>
                <a:lnTo>
                  <a:pt x="1768811" y="2246629"/>
                </a:lnTo>
                <a:lnTo>
                  <a:pt x="1766270" y="2244089"/>
                </a:lnTo>
                <a:close/>
              </a:path>
              <a:path w="1978660" h="2456179">
                <a:moveTo>
                  <a:pt x="1763729" y="2241549"/>
                </a:moveTo>
                <a:lnTo>
                  <a:pt x="1744014" y="2241549"/>
                </a:lnTo>
                <a:lnTo>
                  <a:pt x="1745284" y="2242819"/>
                </a:lnTo>
                <a:lnTo>
                  <a:pt x="1765000" y="2242819"/>
                </a:lnTo>
                <a:lnTo>
                  <a:pt x="1763729" y="2241549"/>
                </a:lnTo>
                <a:close/>
              </a:path>
              <a:path w="1978660" h="2456179">
                <a:moveTo>
                  <a:pt x="1759917" y="2237739"/>
                </a:moveTo>
                <a:lnTo>
                  <a:pt x="1740206" y="2237739"/>
                </a:lnTo>
                <a:lnTo>
                  <a:pt x="1742745" y="2240279"/>
                </a:lnTo>
                <a:lnTo>
                  <a:pt x="1762459" y="2240279"/>
                </a:lnTo>
                <a:lnTo>
                  <a:pt x="1759917" y="2237739"/>
                </a:lnTo>
                <a:close/>
              </a:path>
              <a:path w="1978660" h="2456179">
                <a:moveTo>
                  <a:pt x="1757376" y="2235199"/>
                </a:moveTo>
                <a:lnTo>
                  <a:pt x="1737667" y="2235199"/>
                </a:lnTo>
                <a:lnTo>
                  <a:pt x="1738936" y="2236469"/>
                </a:lnTo>
                <a:lnTo>
                  <a:pt x="1758647" y="2236469"/>
                </a:lnTo>
                <a:lnTo>
                  <a:pt x="1757376" y="2235199"/>
                </a:lnTo>
                <a:close/>
              </a:path>
              <a:path w="1978660" h="2456179">
                <a:moveTo>
                  <a:pt x="1753565" y="2231390"/>
                </a:moveTo>
                <a:lnTo>
                  <a:pt x="1733859" y="2231390"/>
                </a:lnTo>
                <a:lnTo>
                  <a:pt x="1736397" y="2233929"/>
                </a:lnTo>
                <a:lnTo>
                  <a:pt x="1756106" y="2233929"/>
                </a:lnTo>
                <a:lnTo>
                  <a:pt x="1753565" y="2231390"/>
                </a:lnTo>
                <a:close/>
              </a:path>
              <a:path w="1978660" h="2456179">
                <a:moveTo>
                  <a:pt x="1751024" y="2228849"/>
                </a:moveTo>
                <a:lnTo>
                  <a:pt x="1731320" y="2228849"/>
                </a:lnTo>
                <a:lnTo>
                  <a:pt x="1732589" y="2230119"/>
                </a:lnTo>
                <a:lnTo>
                  <a:pt x="1752294" y="2230119"/>
                </a:lnTo>
                <a:lnTo>
                  <a:pt x="1751024" y="2228849"/>
                </a:lnTo>
                <a:close/>
              </a:path>
              <a:path w="1978660" h="2456179">
                <a:moveTo>
                  <a:pt x="1747212" y="2225039"/>
                </a:moveTo>
                <a:lnTo>
                  <a:pt x="1727511" y="2225039"/>
                </a:lnTo>
                <a:lnTo>
                  <a:pt x="1730050" y="2227579"/>
                </a:lnTo>
                <a:lnTo>
                  <a:pt x="1749753" y="2227579"/>
                </a:lnTo>
                <a:lnTo>
                  <a:pt x="1747212" y="2225039"/>
                </a:lnTo>
                <a:close/>
              </a:path>
              <a:path w="1978660" h="2456179">
                <a:moveTo>
                  <a:pt x="1744671" y="2222499"/>
                </a:moveTo>
                <a:lnTo>
                  <a:pt x="1724972" y="2222499"/>
                </a:lnTo>
                <a:lnTo>
                  <a:pt x="1726242" y="2223770"/>
                </a:lnTo>
                <a:lnTo>
                  <a:pt x="1745941" y="2223770"/>
                </a:lnTo>
                <a:lnTo>
                  <a:pt x="1744671" y="2222499"/>
                </a:lnTo>
                <a:close/>
              </a:path>
              <a:path w="1978660" h="2456179">
                <a:moveTo>
                  <a:pt x="1740859" y="2218689"/>
                </a:moveTo>
                <a:lnTo>
                  <a:pt x="1721164" y="2218689"/>
                </a:lnTo>
                <a:lnTo>
                  <a:pt x="1723703" y="2221229"/>
                </a:lnTo>
                <a:lnTo>
                  <a:pt x="1743400" y="2221229"/>
                </a:lnTo>
                <a:lnTo>
                  <a:pt x="1740859" y="2218689"/>
                </a:lnTo>
                <a:close/>
              </a:path>
              <a:path w="1978660" h="2456179">
                <a:moveTo>
                  <a:pt x="1738318" y="2216149"/>
                </a:moveTo>
                <a:lnTo>
                  <a:pt x="1718625" y="2216149"/>
                </a:lnTo>
                <a:lnTo>
                  <a:pt x="1719895" y="2217419"/>
                </a:lnTo>
                <a:lnTo>
                  <a:pt x="1739589" y="2217419"/>
                </a:lnTo>
                <a:lnTo>
                  <a:pt x="1738318" y="2216149"/>
                </a:lnTo>
                <a:close/>
              </a:path>
              <a:path w="1978660" h="2456179">
                <a:moveTo>
                  <a:pt x="1734507" y="2212339"/>
                </a:moveTo>
                <a:lnTo>
                  <a:pt x="1714817" y="2212339"/>
                </a:lnTo>
                <a:lnTo>
                  <a:pt x="1717356" y="2214879"/>
                </a:lnTo>
                <a:lnTo>
                  <a:pt x="1737048" y="2214879"/>
                </a:lnTo>
                <a:lnTo>
                  <a:pt x="1734507" y="2212339"/>
                </a:lnTo>
                <a:close/>
              </a:path>
              <a:path w="1978660" h="2456179">
                <a:moveTo>
                  <a:pt x="1731965" y="2209799"/>
                </a:moveTo>
                <a:lnTo>
                  <a:pt x="1712278" y="2209799"/>
                </a:lnTo>
                <a:lnTo>
                  <a:pt x="1713547" y="2211069"/>
                </a:lnTo>
                <a:lnTo>
                  <a:pt x="1733236" y="2211069"/>
                </a:lnTo>
                <a:lnTo>
                  <a:pt x="1731965" y="2209799"/>
                </a:lnTo>
                <a:close/>
              </a:path>
              <a:path w="1978660" h="2456179">
                <a:moveTo>
                  <a:pt x="1728154" y="2205989"/>
                </a:moveTo>
                <a:lnTo>
                  <a:pt x="1708469" y="2205989"/>
                </a:lnTo>
                <a:lnTo>
                  <a:pt x="1711008" y="2208529"/>
                </a:lnTo>
                <a:lnTo>
                  <a:pt x="1730695" y="2208529"/>
                </a:lnTo>
                <a:lnTo>
                  <a:pt x="1728154" y="2205989"/>
                </a:lnTo>
                <a:close/>
              </a:path>
              <a:path w="1978660" h="2456179">
                <a:moveTo>
                  <a:pt x="1725613" y="2203449"/>
                </a:moveTo>
                <a:lnTo>
                  <a:pt x="1705931" y="2203449"/>
                </a:lnTo>
                <a:lnTo>
                  <a:pt x="1707200" y="2204719"/>
                </a:lnTo>
                <a:lnTo>
                  <a:pt x="1726883" y="2204719"/>
                </a:lnTo>
                <a:lnTo>
                  <a:pt x="1725613" y="2203449"/>
                </a:lnTo>
                <a:close/>
              </a:path>
              <a:path w="1978660" h="2456179">
                <a:moveTo>
                  <a:pt x="1721801" y="2199639"/>
                </a:moveTo>
                <a:lnTo>
                  <a:pt x="1702122" y="2199639"/>
                </a:lnTo>
                <a:lnTo>
                  <a:pt x="1704661" y="2202179"/>
                </a:lnTo>
                <a:lnTo>
                  <a:pt x="1724342" y="2202179"/>
                </a:lnTo>
                <a:lnTo>
                  <a:pt x="1721801" y="2199639"/>
                </a:lnTo>
                <a:close/>
              </a:path>
              <a:path w="1978660" h="2456179">
                <a:moveTo>
                  <a:pt x="1719260" y="2197099"/>
                </a:moveTo>
                <a:lnTo>
                  <a:pt x="1699583" y="2197099"/>
                </a:lnTo>
                <a:lnTo>
                  <a:pt x="1700853" y="2198369"/>
                </a:lnTo>
                <a:lnTo>
                  <a:pt x="1720530" y="2198369"/>
                </a:lnTo>
                <a:lnTo>
                  <a:pt x="1719260" y="2197099"/>
                </a:lnTo>
                <a:close/>
              </a:path>
              <a:path w="1978660" h="2456179">
                <a:moveTo>
                  <a:pt x="1715448" y="2193289"/>
                </a:moveTo>
                <a:lnTo>
                  <a:pt x="1695775" y="2193289"/>
                </a:lnTo>
                <a:lnTo>
                  <a:pt x="1698314" y="2195829"/>
                </a:lnTo>
                <a:lnTo>
                  <a:pt x="1717989" y="2195829"/>
                </a:lnTo>
                <a:lnTo>
                  <a:pt x="1715448" y="2193289"/>
                </a:lnTo>
                <a:close/>
              </a:path>
              <a:path w="1978660" h="2456179">
                <a:moveTo>
                  <a:pt x="1712907" y="2190749"/>
                </a:moveTo>
                <a:lnTo>
                  <a:pt x="1693236" y="2190749"/>
                </a:lnTo>
                <a:lnTo>
                  <a:pt x="1694505" y="2192019"/>
                </a:lnTo>
                <a:lnTo>
                  <a:pt x="1714178" y="2192019"/>
                </a:lnTo>
                <a:lnTo>
                  <a:pt x="1712907" y="2190749"/>
                </a:lnTo>
                <a:close/>
              </a:path>
              <a:path w="1978660" h="2456179">
                <a:moveTo>
                  <a:pt x="1709096" y="2186939"/>
                </a:moveTo>
                <a:lnTo>
                  <a:pt x="1689428" y="2186939"/>
                </a:lnTo>
                <a:lnTo>
                  <a:pt x="1691967" y="2189479"/>
                </a:lnTo>
                <a:lnTo>
                  <a:pt x="1711637" y="2189479"/>
                </a:lnTo>
                <a:lnTo>
                  <a:pt x="1709096" y="2186939"/>
                </a:lnTo>
                <a:close/>
              </a:path>
              <a:path w="1978660" h="2456179">
                <a:moveTo>
                  <a:pt x="1706554" y="2184399"/>
                </a:moveTo>
                <a:lnTo>
                  <a:pt x="1686889" y="2184399"/>
                </a:lnTo>
                <a:lnTo>
                  <a:pt x="1688158" y="2185669"/>
                </a:lnTo>
                <a:lnTo>
                  <a:pt x="1707825" y="2185669"/>
                </a:lnTo>
                <a:lnTo>
                  <a:pt x="1706554" y="2184399"/>
                </a:lnTo>
                <a:close/>
              </a:path>
              <a:path w="1978660" h="2456179">
                <a:moveTo>
                  <a:pt x="1702743" y="2180589"/>
                </a:moveTo>
                <a:lnTo>
                  <a:pt x="1683080" y="2180589"/>
                </a:lnTo>
                <a:lnTo>
                  <a:pt x="1685619" y="2183129"/>
                </a:lnTo>
                <a:lnTo>
                  <a:pt x="1705284" y="2183129"/>
                </a:lnTo>
                <a:lnTo>
                  <a:pt x="1702743" y="2180589"/>
                </a:lnTo>
                <a:close/>
              </a:path>
              <a:path w="1978660" h="2456179">
                <a:moveTo>
                  <a:pt x="1700202" y="2178049"/>
                </a:moveTo>
                <a:lnTo>
                  <a:pt x="1680541" y="2178049"/>
                </a:lnTo>
                <a:lnTo>
                  <a:pt x="1681811" y="2179319"/>
                </a:lnTo>
                <a:lnTo>
                  <a:pt x="1701472" y="2179319"/>
                </a:lnTo>
                <a:lnTo>
                  <a:pt x="1700202" y="2178049"/>
                </a:lnTo>
                <a:close/>
              </a:path>
              <a:path w="1978660" h="2456179">
                <a:moveTo>
                  <a:pt x="1696390" y="2174239"/>
                </a:moveTo>
                <a:lnTo>
                  <a:pt x="1676733" y="2174239"/>
                </a:lnTo>
                <a:lnTo>
                  <a:pt x="1679272" y="2176779"/>
                </a:lnTo>
                <a:lnTo>
                  <a:pt x="1698931" y="2176779"/>
                </a:lnTo>
                <a:lnTo>
                  <a:pt x="1696390" y="2174239"/>
                </a:lnTo>
                <a:close/>
              </a:path>
              <a:path w="1978660" h="2456179">
                <a:moveTo>
                  <a:pt x="1693849" y="2171699"/>
                </a:moveTo>
                <a:lnTo>
                  <a:pt x="1674194" y="2171699"/>
                </a:lnTo>
                <a:lnTo>
                  <a:pt x="1675464" y="2172969"/>
                </a:lnTo>
                <a:lnTo>
                  <a:pt x="1695120" y="2172969"/>
                </a:lnTo>
                <a:lnTo>
                  <a:pt x="1693849" y="2171699"/>
                </a:lnTo>
                <a:close/>
              </a:path>
              <a:path w="1978660" h="2456179">
                <a:moveTo>
                  <a:pt x="1690037" y="2167889"/>
                </a:moveTo>
                <a:lnTo>
                  <a:pt x="1670386" y="2167889"/>
                </a:lnTo>
                <a:lnTo>
                  <a:pt x="1672925" y="2170429"/>
                </a:lnTo>
                <a:lnTo>
                  <a:pt x="1692578" y="2170429"/>
                </a:lnTo>
                <a:lnTo>
                  <a:pt x="1690037" y="2167889"/>
                </a:lnTo>
                <a:close/>
              </a:path>
              <a:path w="1978660" h="2456179">
                <a:moveTo>
                  <a:pt x="1687496" y="2165349"/>
                </a:moveTo>
                <a:lnTo>
                  <a:pt x="1667847" y="2165349"/>
                </a:lnTo>
                <a:lnTo>
                  <a:pt x="1669116" y="2166619"/>
                </a:lnTo>
                <a:lnTo>
                  <a:pt x="1688767" y="2166619"/>
                </a:lnTo>
                <a:lnTo>
                  <a:pt x="1687496" y="2165349"/>
                </a:lnTo>
                <a:close/>
              </a:path>
              <a:path w="1978660" h="2456179">
                <a:moveTo>
                  <a:pt x="1681144" y="2158999"/>
                </a:moveTo>
                <a:lnTo>
                  <a:pt x="1661500" y="2158999"/>
                </a:lnTo>
                <a:lnTo>
                  <a:pt x="1666578" y="2164079"/>
                </a:lnTo>
                <a:lnTo>
                  <a:pt x="1686226" y="2164079"/>
                </a:lnTo>
                <a:lnTo>
                  <a:pt x="1681144" y="2158999"/>
                </a:lnTo>
                <a:close/>
              </a:path>
              <a:path w="1978660" h="2456179">
                <a:moveTo>
                  <a:pt x="1677332" y="2155189"/>
                </a:moveTo>
                <a:lnTo>
                  <a:pt x="1657691" y="2155189"/>
                </a:lnTo>
                <a:lnTo>
                  <a:pt x="1660230" y="2157729"/>
                </a:lnTo>
                <a:lnTo>
                  <a:pt x="1679873" y="2157729"/>
                </a:lnTo>
                <a:lnTo>
                  <a:pt x="1677332" y="2155189"/>
                </a:lnTo>
                <a:close/>
              </a:path>
              <a:path w="1978660" h="2456179">
                <a:moveTo>
                  <a:pt x="1674791" y="2152649"/>
                </a:moveTo>
                <a:lnTo>
                  <a:pt x="1655152" y="2152649"/>
                </a:lnTo>
                <a:lnTo>
                  <a:pt x="1656422" y="2153919"/>
                </a:lnTo>
                <a:lnTo>
                  <a:pt x="1676061" y="2153919"/>
                </a:lnTo>
                <a:lnTo>
                  <a:pt x="1674791" y="2152649"/>
                </a:lnTo>
                <a:close/>
              </a:path>
              <a:path w="1978660" h="2456179">
                <a:moveTo>
                  <a:pt x="1670979" y="2148839"/>
                </a:moveTo>
                <a:lnTo>
                  <a:pt x="1651344" y="2148839"/>
                </a:lnTo>
                <a:lnTo>
                  <a:pt x="1653883" y="2151379"/>
                </a:lnTo>
                <a:lnTo>
                  <a:pt x="1673520" y="2151379"/>
                </a:lnTo>
                <a:lnTo>
                  <a:pt x="1670979" y="2148839"/>
                </a:lnTo>
                <a:close/>
              </a:path>
              <a:path w="1978660" h="2456179">
                <a:moveTo>
                  <a:pt x="1668438" y="2146299"/>
                </a:moveTo>
                <a:lnTo>
                  <a:pt x="1648805" y="2146299"/>
                </a:lnTo>
                <a:lnTo>
                  <a:pt x="1650075" y="2147569"/>
                </a:lnTo>
                <a:lnTo>
                  <a:pt x="1669709" y="2147569"/>
                </a:lnTo>
                <a:lnTo>
                  <a:pt x="1668438" y="2146299"/>
                </a:lnTo>
                <a:close/>
              </a:path>
              <a:path w="1978660" h="2456179">
                <a:moveTo>
                  <a:pt x="1664626" y="2142489"/>
                </a:moveTo>
                <a:lnTo>
                  <a:pt x="1644997" y="2142489"/>
                </a:lnTo>
                <a:lnTo>
                  <a:pt x="1647536" y="2145029"/>
                </a:lnTo>
                <a:lnTo>
                  <a:pt x="1667168" y="2145029"/>
                </a:lnTo>
                <a:lnTo>
                  <a:pt x="1664626" y="2142489"/>
                </a:lnTo>
                <a:close/>
              </a:path>
              <a:path w="1978660" h="2456179">
                <a:moveTo>
                  <a:pt x="1662085" y="2139949"/>
                </a:moveTo>
                <a:lnTo>
                  <a:pt x="1642458" y="2139949"/>
                </a:lnTo>
                <a:lnTo>
                  <a:pt x="1643727" y="2141219"/>
                </a:lnTo>
                <a:lnTo>
                  <a:pt x="1663356" y="2141219"/>
                </a:lnTo>
                <a:lnTo>
                  <a:pt x="1662085" y="2139949"/>
                </a:lnTo>
                <a:close/>
              </a:path>
              <a:path w="1978660" h="2456179">
                <a:moveTo>
                  <a:pt x="1658274" y="2136139"/>
                </a:moveTo>
                <a:lnTo>
                  <a:pt x="1638650" y="2136139"/>
                </a:lnTo>
                <a:lnTo>
                  <a:pt x="1641188" y="2138679"/>
                </a:lnTo>
                <a:lnTo>
                  <a:pt x="1660815" y="2138679"/>
                </a:lnTo>
                <a:lnTo>
                  <a:pt x="1658274" y="2136139"/>
                </a:lnTo>
                <a:close/>
              </a:path>
              <a:path w="1978660" h="2456179">
                <a:moveTo>
                  <a:pt x="1655733" y="2133599"/>
                </a:moveTo>
                <a:lnTo>
                  <a:pt x="1636111" y="2133599"/>
                </a:lnTo>
                <a:lnTo>
                  <a:pt x="1637380" y="2134869"/>
                </a:lnTo>
                <a:lnTo>
                  <a:pt x="1657003" y="2134869"/>
                </a:lnTo>
                <a:lnTo>
                  <a:pt x="1655733" y="2133599"/>
                </a:lnTo>
                <a:close/>
              </a:path>
              <a:path w="1978660" h="2456179">
                <a:moveTo>
                  <a:pt x="1651921" y="2129789"/>
                </a:moveTo>
                <a:lnTo>
                  <a:pt x="1632302" y="2129789"/>
                </a:lnTo>
                <a:lnTo>
                  <a:pt x="1634841" y="2132329"/>
                </a:lnTo>
                <a:lnTo>
                  <a:pt x="1654462" y="2132329"/>
                </a:lnTo>
                <a:lnTo>
                  <a:pt x="1651921" y="2129789"/>
                </a:lnTo>
                <a:close/>
              </a:path>
              <a:path w="1978660" h="2456179">
                <a:moveTo>
                  <a:pt x="1649380" y="2127249"/>
                </a:moveTo>
                <a:lnTo>
                  <a:pt x="1629763" y="2127249"/>
                </a:lnTo>
                <a:lnTo>
                  <a:pt x="1631033" y="2128519"/>
                </a:lnTo>
                <a:lnTo>
                  <a:pt x="1650650" y="2128519"/>
                </a:lnTo>
                <a:lnTo>
                  <a:pt x="1649380" y="2127249"/>
                </a:lnTo>
                <a:close/>
              </a:path>
              <a:path w="1978660" h="2456179">
                <a:moveTo>
                  <a:pt x="1645568" y="2123439"/>
                </a:moveTo>
                <a:lnTo>
                  <a:pt x="1625955" y="2123439"/>
                </a:lnTo>
                <a:lnTo>
                  <a:pt x="1628494" y="2125979"/>
                </a:lnTo>
                <a:lnTo>
                  <a:pt x="1648109" y="2125979"/>
                </a:lnTo>
                <a:lnTo>
                  <a:pt x="1645568" y="2123439"/>
                </a:lnTo>
                <a:close/>
              </a:path>
              <a:path w="1978660" h="2456179">
                <a:moveTo>
                  <a:pt x="1643027" y="2120899"/>
                </a:moveTo>
                <a:lnTo>
                  <a:pt x="1623416" y="2120899"/>
                </a:lnTo>
                <a:lnTo>
                  <a:pt x="1624686" y="2122169"/>
                </a:lnTo>
                <a:lnTo>
                  <a:pt x="1644298" y="2122169"/>
                </a:lnTo>
                <a:lnTo>
                  <a:pt x="1643027" y="2120899"/>
                </a:lnTo>
                <a:close/>
              </a:path>
              <a:path w="1978660" h="2456179">
                <a:moveTo>
                  <a:pt x="1639215" y="2117090"/>
                </a:moveTo>
                <a:lnTo>
                  <a:pt x="1619608" y="2117090"/>
                </a:lnTo>
                <a:lnTo>
                  <a:pt x="1622147" y="2119629"/>
                </a:lnTo>
                <a:lnTo>
                  <a:pt x="1641757" y="2119629"/>
                </a:lnTo>
                <a:lnTo>
                  <a:pt x="1639215" y="2117090"/>
                </a:lnTo>
                <a:close/>
              </a:path>
              <a:path w="1978660" h="2456179">
                <a:moveTo>
                  <a:pt x="1636674" y="2114549"/>
                </a:moveTo>
                <a:lnTo>
                  <a:pt x="1617069" y="2114549"/>
                </a:lnTo>
                <a:lnTo>
                  <a:pt x="1618338" y="2115819"/>
                </a:lnTo>
                <a:lnTo>
                  <a:pt x="1637945" y="2115819"/>
                </a:lnTo>
                <a:lnTo>
                  <a:pt x="1636674" y="2114549"/>
                </a:lnTo>
                <a:close/>
              </a:path>
              <a:path w="1978660" h="2456179">
                <a:moveTo>
                  <a:pt x="1632863" y="2110739"/>
                </a:moveTo>
                <a:lnTo>
                  <a:pt x="1613260" y="2110739"/>
                </a:lnTo>
                <a:lnTo>
                  <a:pt x="1615799" y="2113279"/>
                </a:lnTo>
                <a:lnTo>
                  <a:pt x="1635404" y="2113279"/>
                </a:lnTo>
                <a:lnTo>
                  <a:pt x="1632863" y="2110739"/>
                </a:lnTo>
                <a:close/>
              </a:path>
              <a:path w="1978660" h="2456179">
                <a:moveTo>
                  <a:pt x="1630322" y="2108199"/>
                </a:moveTo>
                <a:lnTo>
                  <a:pt x="1610722" y="2108199"/>
                </a:lnTo>
                <a:lnTo>
                  <a:pt x="1611991" y="2109469"/>
                </a:lnTo>
                <a:lnTo>
                  <a:pt x="1631592" y="2109469"/>
                </a:lnTo>
                <a:lnTo>
                  <a:pt x="1630322" y="2108199"/>
                </a:lnTo>
                <a:close/>
              </a:path>
              <a:path w="1978660" h="2456179">
                <a:moveTo>
                  <a:pt x="1626510" y="2104390"/>
                </a:moveTo>
                <a:lnTo>
                  <a:pt x="1606913" y="2104390"/>
                </a:lnTo>
                <a:lnTo>
                  <a:pt x="1609452" y="2106929"/>
                </a:lnTo>
                <a:lnTo>
                  <a:pt x="1629051" y="2106929"/>
                </a:lnTo>
                <a:lnTo>
                  <a:pt x="1626510" y="2104390"/>
                </a:lnTo>
                <a:close/>
              </a:path>
              <a:path w="1978660" h="2456179">
                <a:moveTo>
                  <a:pt x="1623969" y="2101849"/>
                </a:moveTo>
                <a:lnTo>
                  <a:pt x="1604374" y="2101849"/>
                </a:lnTo>
                <a:lnTo>
                  <a:pt x="1605644" y="2103119"/>
                </a:lnTo>
                <a:lnTo>
                  <a:pt x="1625239" y="2103119"/>
                </a:lnTo>
                <a:lnTo>
                  <a:pt x="1623969" y="2101849"/>
                </a:lnTo>
                <a:close/>
              </a:path>
              <a:path w="1978660" h="2456179">
                <a:moveTo>
                  <a:pt x="1617616" y="2095499"/>
                </a:moveTo>
                <a:lnTo>
                  <a:pt x="1598027" y="2095499"/>
                </a:lnTo>
                <a:lnTo>
                  <a:pt x="1603105" y="2100579"/>
                </a:lnTo>
                <a:lnTo>
                  <a:pt x="1622698" y="2100579"/>
                </a:lnTo>
                <a:lnTo>
                  <a:pt x="1617616" y="2095499"/>
                </a:lnTo>
                <a:close/>
              </a:path>
              <a:path w="1978660" h="2456179">
                <a:moveTo>
                  <a:pt x="1611263" y="2089149"/>
                </a:moveTo>
                <a:lnTo>
                  <a:pt x="1591680" y="2089149"/>
                </a:lnTo>
                <a:lnTo>
                  <a:pt x="1596758" y="2094229"/>
                </a:lnTo>
                <a:lnTo>
                  <a:pt x="1616346" y="2094229"/>
                </a:lnTo>
                <a:lnTo>
                  <a:pt x="1611263" y="2089149"/>
                </a:lnTo>
                <a:close/>
              </a:path>
              <a:path w="1978660" h="2456179">
                <a:moveTo>
                  <a:pt x="1604911" y="2082799"/>
                </a:moveTo>
                <a:lnTo>
                  <a:pt x="1585333" y="2082799"/>
                </a:lnTo>
                <a:lnTo>
                  <a:pt x="1590410" y="2087879"/>
                </a:lnTo>
                <a:lnTo>
                  <a:pt x="1609993" y="2087879"/>
                </a:lnTo>
                <a:lnTo>
                  <a:pt x="1604911" y="2082799"/>
                </a:lnTo>
                <a:close/>
              </a:path>
              <a:path w="1978660" h="2456179">
                <a:moveTo>
                  <a:pt x="1598558" y="2076449"/>
                </a:moveTo>
                <a:lnTo>
                  <a:pt x="1578985" y="2076449"/>
                </a:lnTo>
                <a:lnTo>
                  <a:pt x="1584063" y="2081529"/>
                </a:lnTo>
                <a:lnTo>
                  <a:pt x="1603640" y="2081529"/>
                </a:lnTo>
                <a:lnTo>
                  <a:pt x="1598558" y="2076449"/>
                </a:lnTo>
                <a:close/>
              </a:path>
              <a:path w="1978660" h="2456179">
                <a:moveTo>
                  <a:pt x="1592205" y="2070099"/>
                </a:moveTo>
                <a:lnTo>
                  <a:pt x="1572638" y="2070099"/>
                </a:lnTo>
                <a:lnTo>
                  <a:pt x="1577716" y="2075179"/>
                </a:lnTo>
                <a:lnTo>
                  <a:pt x="1597287" y="2075179"/>
                </a:lnTo>
                <a:lnTo>
                  <a:pt x="1592205" y="2070099"/>
                </a:lnTo>
                <a:close/>
              </a:path>
              <a:path w="1978660" h="2456179">
                <a:moveTo>
                  <a:pt x="1585852" y="2063749"/>
                </a:moveTo>
                <a:lnTo>
                  <a:pt x="1566291" y="2063749"/>
                </a:lnTo>
                <a:lnTo>
                  <a:pt x="1571369" y="2068829"/>
                </a:lnTo>
                <a:lnTo>
                  <a:pt x="1590935" y="2068829"/>
                </a:lnTo>
                <a:lnTo>
                  <a:pt x="1585852" y="2063749"/>
                </a:lnTo>
                <a:close/>
              </a:path>
              <a:path w="1978660" h="2456179">
                <a:moveTo>
                  <a:pt x="1579500" y="2057399"/>
                </a:moveTo>
                <a:lnTo>
                  <a:pt x="1559943" y="2057399"/>
                </a:lnTo>
                <a:lnTo>
                  <a:pt x="1565021" y="2062479"/>
                </a:lnTo>
                <a:lnTo>
                  <a:pt x="1584582" y="2062479"/>
                </a:lnTo>
                <a:lnTo>
                  <a:pt x="1579500" y="2057399"/>
                </a:lnTo>
                <a:close/>
              </a:path>
              <a:path w="1978660" h="2456179">
                <a:moveTo>
                  <a:pt x="1574418" y="2052320"/>
                </a:moveTo>
                <a:lnTo>
                  <a:pt x="1554866" y="2052320"/>
                </a:lnTo>
                <a:lnTo>
                  <a:pt x="1558674" y="2056129"/>
                </a:lnTo>
                <a:lnTo>
                  <a:pt x="1578229" y="2056129"/>
                </a:lnTo>
                <a:lnTo>
                  <a:pt x="1574418" y="2052320"/>
                </a:lnTo>
                <a:close/>
              </a:path>
              <a:path w="1978660" h="2456179">
                <a:moveTo>
                  <a:pt x="1568065" y="2045970"/>
                </a:moveTo>
                <a:lnTo>
                  <a:pt x="1548518" y="2045970"/>
                </a:lnTo>
                <a:lnTo>
                  <a:pt x="1553596" y="2051049"/>
                </a:lnTo>
                <a:lnTo>
                  <a:pt x="1573147" y="2051049"/>
                </a:lnTo>
                <a:lnTo>
                  <a:pt x="1568065" y="2045970"/>
                </a:lnTo>
                <a:close/>
              </a:path>
              <a:path w="1978660" h="2456179">
                <a:moveTo>
                  <a:pt x="1561712" y="2039620"/>
                </a:moveTo>
                <a:lnTo>
                  <a:pt x="1542171" y="2039620"/>
                </a:lnTo>
                <a:lnTo>
                  <a:pt x="1547249" y="2044699"/>
                </a:lnTo>
                <a:lnTo>
                  <a:pt x="1566794" y="2044699"/>
                </a:lnTo>
                <a:lnTo>
                  <a:pt x="1561712" y="2039620"/>
                </a:lnTo>
                <a:close/>
              </a:path>
              <a:path w="1978660" h="2456179">
                <a:moveTo>
                  <a:pt x="1555359" y="2033270"/>
                </a:moveTo>
                <a:lnTo>
                  <a:pt x="1535824" y="2033270"/>
                </a:lnTo>
                <a:lnTo>
                  <a:pt x="1540902" y="2038349"/>
                </a:lnTo>
                <a:lnTo>
                  <a:pt x="1560442" y="2038349"/>
                </a:lnTo>
                <a:lnTo>
                  <a:pt x="1555359" y="2033270"/>
                </a:lnTo>
                <a:close/>
              </a:path>
              <a:path w="1978660" h="2456179">
                <a:moveTo>
                  <a:pt x="1549007" y="2026920"/>
                </a:moveTo>
                <a:lnTo>
                  <a:pt x="1529477" y="2026920"/>
                </a:lnTo>
                <a:lnTo>
                  <a:pt x="1534554" y="2031999"/>
                </a:lnTo>
                <a:lnTo>
                  <a:pt x="1554089" y="2031999"/>
                </a:lnTo>
                <a:lnTo>
                  <a:pt x="1549007" y="2026920"/>
                </a:lnTo>
                <a:close/>
              </a:path>
              <a:path w="1978660" h="2456179">
                <a:moveTo>
                  <a:pt x="1542654" y="2020570"/>
                </a:moveTo>
                <a:lnTo>
                  <a:pt x="1523129" y="2020570"/>
                </a:lnTo>
                <a:lnTo>
                  <a:pt x="1528207" y="2025649"/>
                </a:lnTo>
                <a:lnTo>
                  <a:pt x="1547736" y="2025649"/>
                </a:lnTo>
                <a:lnTo>
                  <a:pt x="1542654" y="2020570"/>
                </a:lnTo>
                <a:close/>
              </a:path>
              <a:path w="1978660" h="2456179">
                <a:moveTo>
                  <a:pt x="1536301" y="2014219"/>
                </a:moveTo>
                <a:lnTo>
                  <a:pt x="1516782" y="2014219"/>
                </a:lnTo>
                <a:lnTo>
                  <a:pt x="1521860" y="2019299"/>
                </a:lnTo>
                <a:lnTo>
                  <a:pt x="1541383" y="2019299"/>
                </a:lnTo>
                <a:lnTo>
                  <a:pt x="1536301" y="2014219"/>
                </a:lnTo>
                <a:close/>
              </a:path>
              <a:path w="1978660" h="2456179">
                <a:moveTo>
                  <a:pt x="1529948" y="2007870"/>
                </a:moveTo>
                <a:lnTo>
                  <a:pt x="1510435" y="2007870"/>
                </a:lnTo>
                <a:lnTo>
                  <a:pt x="1515513" y="2012949"/>
                </a:lnTo>
                <a:lnTo>
                  <a:pt x="1535031" y="2012949"/>
                </a:lnTo>
                <a:lnTo>
                  <a:pt x="1529948" y="2007870"/>
                </a:lnTo>
                <a:close/>
              </a:path>
              <a:path w="1978660" h="2456179">
                <a:moveTo>
                  <a:pt x="1523596" y="2001520"/>
                </a:moveTo>
                <a:lnTo>
                  <a:pt x="1504088" y="2001520"/>
                </a:lnTo>
                <a:lnTo>
                  <a:pt x="1509165" y="2006599"/>
                </a:lnTo>
                <a:lnTo>
                  <a:pt x="1528678" y="2006599"/>
                </a:lnTo>
                <a:lnTo>
                  <a:pt x="1523596" y="2001520"/>
                </a:lnTo>
                <a:close/>
              </a:path>
              <a:path w="1978660" h="2456179">
                <a:moveTo>
                  <a:pt x="1517243" y="1995170"/>
                </a:moveTo>
                <a:lnTo>
                  <a:pt x="1497740" y="1995170"/>
                </a:lnTo>
                <a:lnTo>
                  <a:pt x="1502818" y="2000249"/>
                </a:lnTo>
                <a:lnTo>
                  <a:pt x="1522325" y="2000249"/>
                </a:lnTo>
                <a:lnTo>
                  <a:pt x="1517243" y="1995170"/>
                </a:lnTo>
                <a:close/>
              </a:path>
              <a:path w="1978660" h="2456179">
                <a:moveTo>
                  <a:pt x="1510890" y="1988820"/>
                </a:moveTo>
                <a:lnTo>
                  <a:pt x="1491393" y="1988820"/>
                </a:lnTo>
                <a:lnTo>
                  <a:pt x="1496471" y="1993899"/>
                </a:lnTo>
                <a:lnTo>
                  <a:pt x="1515972" y="1993899"/>
                </a:lnTo>
                <a:lnTo>
                  <a:pt x="1510890" y="1988820"/>
                </a:lnTo>
                <a:close/>
              </a:path>
              <a:path w="1978660" h="2456179">
                <a:moveTo>
                  <a:pt x="1504537" y="1982470"/>
                </a:moveTo>
                <a:lnTo>
                  <a:pt x="1485046" y="1982470"/>
                </a:lnTo>
                <a:lnTo>
                  <a:pt x="1490124" y="1987549"/>
                </a:lnTo>
                <a:lnTo>
                  <a:pt x="1509620" y="1987549"/>
                </a:lnTo>
                <a:lnTo>
                  <a:pt x="1504537" y="1982470"/>
                </a:lnTo>
                <a:close/>
              </a:path>
              <a:path w="1978660" h="2456179">
                <a:moveTo>
                  <a:pt x="1498185" y="1976120"/>
                </a:moveTo>
                <a:lnTo>
                  <a:pt x="1478698" y="1976120"/>
                </a:lnTo>
                <a:lnTo>
                  <a:pt x="1483776" y="1981199"/>
                </a:lnTo>
                <a:lnTo>
                  <a:pt x="1503267" y="1981199"/>
                </a:lnTo>
                <a:lnTo>
                  <a:pt x="1498185" y="1976120"/>
                </a:lnTo>
                <a:close/>
              </a:path>
              <a:path w="1978660" h="2456179">
                <a:moveTo>
                  <a:pt x="1491832" y="1969769"/>
                </a:moveTo>
                <a:lnTo>
                  <a:pt x="1472351" y="1969769"/>
                </a:lnTo>
                <a:lnTo>
                  <a:pt x="1477429" y="1974849"/>
                </a:lnTo>
                <a:lnTo>
                  <a:pt x="1496914" y="1974849"/>
                </a:lnTo>
                <a:lnTo>
                  <a:pt x="1491832" y="1969769"/>
                </a:lnTo>
                <a:close/>
              </a:path>
              <a:path w="1978660" h="2456179">
                <a:moveTo>
                  <a:pt x="1485479" y="1963420"/>
                </a:moveTo>
                <a:lnTo>
                  <a:pt x="1466004" y="1963420"/>
                </a:lnTo>
                <a:lnTo>
                  <a:pt x="1471082" y="1968499"/>
                </a:lnTo>
                <a:lnTo>
                  <a:pt x="1490561" y="1968499"/>
                </a:lnTo>
                <a:lnTo>
                  <a:pt x="1485479" y="1963420"/>
                </a:lnTo>
                <a:close/>
              </a:path>
              <a:path w="1978660" h="2456179">
                <a:moveTo>
                  <a:pt x="1479127" y="1957070"/>
                </a:moveTo>
                <a:lnTo>
                  <a:pt x="1459657" y="1957070"/>
                </a:lnTo>
                <a:lnTo>
                  <a:pt x="1464734" y="1962149"/>
                </a:lnTo>
                <a:lnTo>
                  <a:pt x="1484209" y="1962149"/>
                </a:lnTo>
                <a:lnTo>
                  <a:pt x="1479127" y="1957070"/>
                </a:lnTo>
                <a:close/>
              </a:path>
              <a:path w="1978660" h="2456179">
                <a:moveTo>
                  <a:pt x="1472774" y="1950720"/>
                </a:moveTo>
                <a:lnTo>
                  <a:pt x="1453309" y="1950720"/>
                </a:lnTo>
                <a:lnTo>
                  <a:pt x="1458387" y="1955799"/>
                </a:lnTo>
                <a:lnTo>
                  <a:pt x="1477856" y="1955799"/>
                </a:lnTo>
                <a:lnTo>
                  <a:pt x="1472774" y="1950720"/>
                </a:lnTo>
                <a:close/>
              </a:path>
              <a:path w="1978660" h="2456179">
                <a:moveTo>
                  <a:pt x="1466421" y="1944370"/>
                </a:moveTo>
                <a:lnTo>
                  <a:pt x="1446962" y="1944370"/>
                </a:lnTo>
                <a:lnTo>
                  <a:pt x="1452040" y="1949449"/>
                </a:lnTo>
                <a:lnTo>
                  <a:pt x="1471503" y="1949449"/>
                </a:lnTo>
                <a:lnTo>
                  <a:pt x="1466421" y="1944370"/>
                </a:lnTo>
                <a:close/>
              </a:path>
              <a:path w="1978660" h="2456179">
                <a:moveTo>
                  <a:pt x="1460068" y="1938019"/>
                </a:moveTo>
                <a:lnTo>
                  <a:pt x="1440615" y="1938019"/>
                </a:lnTo>
                <a:lnTo>
                  <a:pt x="1445693" y="1943099"/>
                </a:lnTo>
                <a:lnTo>
                  <a:pt x="1465151" y="1943099"/>
                </a:lnTo>
                <a:lnTo>
                  <a:pt x="1460068" y="1938019"/>
                </a:lnTo>
                <a:close/>
              </a:path>
              <a:path w="1978660" h="2456179">
                <a:moveTo>
                  <a:pt x="1453716" y="1931670"/>
                </a:moveTo>
                <a:lnTo>
                  <a:pt x="1434268" y="1931670"/>
                </a:lnTo>
                <a:lnTo>
                  <a:pt x="1439345" y="1936749"/>
                </a:lnTo>
                <a:lnTo>
                  <a:pt x="1458798" y="1936749"/>
                </a:lnTo>
                <a:lnTo>
                  <a:pt x="1453716" y="1931670"/>
                </a:lnTo>
                <a:close/>
              </a:path>
              <a:path w="1978660" h="2456179">
                <a:moveTo>
                  <a:pt x="1447363" y="1925319"/>
                </a:moveTo>
                <a:lnTo>
                  <a:pt x="1427920" y="1925319"/>
                </a:lnTo>
                <a:lnTo>
                  <a:pt x="1432998" y="1930400"/>
                </a:lnTo>
                <a:lnTo>
                  <a:pt x="1452445" y="1930400"/>
                </a:lnTo>
                <a:lnTo>
                  <a:pt x="1447363" y="1925319"/>
                </a:lnTo>
                <a:close/>
              </a:path>
              <a:path w="1978660" h="2456179">
                <a:moveTo>
                  <a:pt x="1441010" y="1918970"/>
                </a:moveTo>
                <a:lnTo>
                  <a:pt x="1421573" y="1918970"/>
                </a:lnTo>
                <a:lnTo>
                  <a:pt x="1426651" y="1924049"/>
                </a:lnTo>
                <a:lnTo>
                  <a:pt x="1446092" y="1924049"/>
                </a:lnTo>
                <a:lnTo>
                  <a:pt x="1441010" y="1918970"/>
                </a:lnTo>
                <a:close/>
              </a:path>
              <a:path w="1978660" h="2456179">
                <a:moveTo>
                  <a:pt x="1434657" y="1912620"/>
                </a:moveTo>
                <a:lnTo>
                  <a:pt x="1415226" y="1912620"/>
                </a:lnTo>
                <a:lnTo>
                  <a:pt x="1420304" y="1917699"/>
                </a:lnTo>
                <a:lnTo>
                  <a:pt x="1439740" y="1917699"/>
                </a:lnTo>
                <a:lnTo>
                  <a:pt x="1434657" y="1912620"/>
                </a:lnTo>
                <a:close/>
              </a:path>
              <a:path w="1978660" h="2456179">
                <a:moveTo>
                  <a:pt x="1428305" y="1906270"/>
                </a:moveTo>
                <a:lnTo>
                  <a:pt x="1408879" y="1906270"/>
                </a:lnTo>
                <a:lnTo>
                  <a:pt x="1413956" y="1911349"/>
                </a:lnTo>
                <a:lnTo>
                  <a:pt x="1433387" y="1911349"/>
                </a:lnTo>
                <a:lnTo>
                  <a:pt x="1428305" y="1906270"/>
                </a:lnTo>
                <a:close/>
              </a:path>
              <a:path w="1978660" h="2456179">
                <a:moveTo>
                  <a:pt x="1421952" y="1899920"/>
                </a:moveTo>
                <a:lnTo>
                  <a:pt x="1402531" y="1899920"/>
                </a:lnTo>
                <a:lnTo>
                  <a:pt x="1407609" y="1904999"/>
                </a:lnTo>
                <a:lnTo>
                  <a:pt x="1427034" y="1904999"/>
                </a:lnTo>
                <a:lnTo>
                  <a:pt x="1421952" y="1899920"/>
                </a:lnTo>
                <a:close/>
              </a:path>
              <a:path w="1978660" h="2456179">
                <a:moveTo>
                  <a:pt x="1415599" y="1893570"/>
                </a:moveTo>
                <a:lnTo>
                  <a:pt x="1396184" y="1893570"/>
                </a:lnTo>
                <a:lnTo>
                  <a:pt x="1401262" y="1898649"/>
                </a:lnTo>
                <a:lnTo>
                  <a:pt x="1420681" y="1898649"/>
                </a:lnTo>
                <a:lnTo>
                  <a:pt x="1415599" y="1893570"/>
                </a:lnTo>
                <a:close/>
              </a:path>
              <a:path w="1978660" h="2456179">
                <a:moveTo>
                  <a:pt x="1409246" y="1887220"/>
                </a:moveTo>
                <a:lnTo>
                  <a:pt x="1389837" y="1887220"/>
                </a:lnTo>
                <a:lnTo>
                  <a:pt x="1394915" y="1892299"/>
                </a:lnTo>
                <a:lnTo>
                  <a:pt x="1414329" y="1892299"/>
                </a:lnTo>
                <a:lnTo>
                  <a:pt x="1409246" y="1887220"/>
                </a:lnTo>
                <a:close/>
              </a:path>
              <a:path w="1978660" h="2456179">
                <a:moveTo>
                  <a:pt x="1402894" y="1880870"/>
                </a:moveTo>
                <a:lnTo>
                  <a:pt x="1383489" y="1880870"/>
                </a:lnTo>
                <a:lnTo>
                  <a:pt x="1388567" y="1885949"/>
                </a:lnTo>
                <a:lnTo>
                  <a:pt x="1407976" y="1885949"/>
                </a:lnTo>
                <a:lnTo>
                  <a:pt x="1402894" y="1880870"/>
                </a:lnTo>
                <a:close/>
              </a:path>
              <a:path w="1978660" h="2456179">
                <a:moveTo>
                  <a:pt x="1396541" y="1874520"/>
                </a:moveTo>
                <a:lnTo>
                  <a:pt x="1377142" y="1874520"/>
                </a:lnTo>
                <a:lnTo>
                  <a:pt x="1382220" y="1879599"/>
                </a:lnTo>
                <a:lnTo>
                  <a:pt x="1401623" y="1879599"/>
                </a:lnTo>
                <a:lnTo>
                  <a:pt x="1396541" y="1874520"/>
                </a:lnTo>
                <a:close/>
              </a:path>
              <a:path w="1978660" h="2456179">
                <a:moveTo>
                  <a:pt x="1390188" y="1868170"/>
                </a:moveTo>
                <a:lnTo>
                  <a:pt x="1370795" y="1868170"/>
                </a:lnTo>
                <a:lnTo>
                  <a:pt x="1375873" y="1873249"/>
                </a:lnTo>
                <a:lnTo>
                  <a:pt x="1395270" y="1873249"/>
                </a:lnTo>
                <a:lnTo>
                  <a:pt x="1390188" y="1868170"/>
                </a:lnTo>
                <a:close/>
              </a:path>
              <a:path w="1978660" h="2456179">
                <a:moveTo>
                  <a:pt x="1383835" y="1861820"/>
                </a:moveTo>
                <a:lnTo>
                  <a:pt x="1364448" y="1861820"/>
                </a:lnTo>
                <a:lnTo>
                  <a:pt x="1369525" y="1866899"/>
                </a:lnTo>
                <a:lnTo>
                  <a:pt x="1388918" y="1866899"/>
                </a:lnTo>
                <a:lnTo>
                  <a:pt x="1383835" y="1861820"/>
                </a:lnTo>
                <a:close/>
              </a:path>
              <a:path w="1978660" h="2456179">
                <a:moveTo>
                  <a:pt x="1377483" y="1855470"/>
                </a:moveTo>
                <a:lnTo>
                  <a:pt x="1358100" y="1855470"/>
                </a:lnTo>
                <a:lnTo>
                  <a:pt x="1363178" y="1860549"/>
                </a:lnTo>
                <a:lnTo>
                  <a:pt x="1382565" y="1860549"/>
                </a:lnTo>
                <a:lnTo>
                  <a:pt x="1377483" y="1855470"/>
                </a:lnTo>
                <a:close/>
              </a:path>
              <a:path w="1978660" h="2456179">
                <a:moveTo>
                  <a:pt x="1169113" y="1647189"/>
                </a:moveTo>
                <a:lnTo>
                  <a:pt x="1149910" y="1647189"/>
                </a:lnTo>
                <a:lnTo>
                  <a:pt x="1356831" y="1854199"/>
                </a:lnTo>
                <a:lnTo>
                  <a:pt x="1376212" y="1854199"/>
                </a:lnTo>
                <a:lnTo>
                  <a:pt x="1169113" y="1647189"/>
                </a:lnTo>
                <a:close/>
              </a:path>
              <a:path w="1978660" h="2456179">
                <a:moveTo>
                  <a:pt x="1782787" y="2260599"/>
                </a:moveTo>
                <a:lnTo>
                  <a:pt x="1763056" y="2260599"/>
                </a:lnTo>
                <a:lnTo>
                  <a:pt x="1958552" y="2456179"/>
                </a:lnTo>
                <a:lnTo>
                  <a:pt x="1978452" y="2456179"/>
                </a:lnTo>
                <a:lnTo>
                  <a:pt x="1782787" y="226059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2" name="bg object 7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4893523"/>
            <a:ext cx="1958552" cy="1959396"/>
          </a:xfrm>
          <a:prstGeom prst="rect">
            <a:avLst/>
          </a:prstGeom>
        </p:spPr>
      </p:pic>
      <p:sp>
        <p:nvSpPr>
          <p:cNvPr id="73" name="bg object 73"/>
          <p:cNvSpPr/>
          <p:nvPr/>
        </p:nvSpPr>
        <p:spPr>
          <a:xfrm>
            <a:off x="0" y="4657090"/>
            <a:ext cx="1459230" cy="2195830"/>
          </a:xfrm>
          <a:custGeom>
            <a:avLst/>
            <a:gdLst/>
            <a:ahLst/>
            <a:cxnLst/>
            <a:rect l="l" t="t" r="r" b="b"/>
            <a:pathLst>
              <a:path w="1459230" h="2195829">
                <a:moveTo>
                  <a:pt x="755650" y="0"/>
                </a:moveTo>
                <a:lnTo>
                  <a:pt x="0" y="0"/>
                </a:lnTo>
                <a:lnTo>
                  <a:pt x="0" y="6349"/>
                </a:lnTo>
                <a:lnTo>
                  <a:pt x="760730" y="6349"/>
                </a:lnTo>
                <a:lnTo>
                  <a:pt x="760730" y="5079"/>
                </a:lnTo>
                <a:lnTo>
                  <a:pt x="759460" y="5079"/>
                </a:lnTo>
                <a:lnTo>
                  <a:pt x="759460" y="3809"/>
                </a:lnTo>
                <a:lnTo>
                  <a:pt x="758190" y="3809"/>
                </a:lnTo>
                <a:lnTo>
                  <a:pt x="758190" y="2539"/>
                </a:lnTo>
                <a:lnTo>
                  <a:pt x="756920" y="2539"/>
                </a:lnTo>
                <a:lnTo>
                  <a:pt x="756920" y="1269"/>
                </a:lnTo>
                <a:lnTo>
                  <a:pt x="755650" y="1269"/>
                </a:lnTo>
                <a:lnTo>
                  <a:pt x="755650" y="0"/>
                </a:lnTo>
                <a:close/>
              </a:path>
              <a:path w="1459230" h="2195829">
                <a:moveTo>
                  <a:pt x="0" y="736599"/>
                </a:moveTo>
                <a:lnTo>
                  <a:pt x="0" y="737869"/>
                </a:lnTo>
                <a:lnTo>
                  <a:pt x="1269" y="737869"/>
                </a:lnTo>
                <a:lnTo>
                  <a:pt x="0" y="736599"/>
                </a:lnTo>
                <a:close/>
              </a:path>
              <a:path w="1459230" h="2195829">
                <a:moveTo>
                  <a:pt x="127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7619" y="744219"/>
                </a:lnTo>
                <a:lnTo>
                  <a:pt x="1270" y="737869"/>
                </a:lnTo>
                <a:close/>
              </a:path>
              <a:path w="1459230" h="2195829">
                <a:moveTo>
                  <a:pt x="7620" y="744219"/>
                </a:moveTo>
                <a:lnTo>
                  <a:pt x="0" y="744219"/>
                </a:lnTo>
                <a:lnTo>
                  <a:pt x="0" y="748029"/>
                </a:lnTo>
                <a:lnTo>
                  <a:pt x="11430" y="748029"/>
                </a:lnTo>
                <a:lnTo>
                  <a:pt x="7620" y="744219"/>
                </a:lnTo>
                <a:close/>
              </a:path>
              <a:path w="1459230" h="2195829">
                <a:moveTo>
                  <a:pt x="1143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17779" y="754379"/>
                </a:lnTo>
                <a:lnTo>
                  <a:pt x="11430" y="748030"/>
                </a:lnTo>
                <a:close/>
              </a:path>
              <a:path w="1459230" h="2195829">
                <a:moveTo>
                  <a:pt x="17780" y="754379"/>
                </a:moveTo>
                <a:lnTo>
                  <a:pt x="0" y="754379"/>
                </a:lnTo>
                <a:lnTo>
                  <a:pt x="0" y="756594"/>
                </a:lnTo>
                <a:lnTo>
                  <a:pt x="4137" y="760729"/>
                </a:lnTo>
                <a:lnTo>
                  <a:pt x="24129" y="760729"/>
                </a:lnTo>
                <a:lnTo>
                  <a:pt x="17780" y="754379"/>
                </a:lnTo>
                <a:close/>
              </a:path>
              <a:path w="1459230" h="2195829">
                <a:moveTo>
                  <a:pt x="24130" y="760729"/>
                </a:moveTo>
                <a:lnTo>
                  <a:pt x="4137" y="760729"/>
                </a:lnTo>
                <a:lnTo>
                  <a:pt x="6678" y="763269"/>
                </a:lnTo>
                <a:lnTo>
                  <a:pt x="26670" y="763269"/>
                </a:lnTo>
                <a:lnTo>
                  <a:pt x="24130" y="760729"/>
                </a:lnTo>
                <a:close/>
              </a:path>
              <a:path w="1459230" h="2195829">
                <a:moveTo>
                  <a:pt x="26670" y="763270"/>
                </a:moveTo>
                <a:lnTo>
                  <a:pt x="6678" y="763270"/>
                </a:lnTo>
                <a:lnTo>
                  <a:pt x="13031" y="769619"/>
                </a:lnTo>
                <a:lnTo>
                  <a:pt x="33020" y="769619"/>
                </a:lnTo>
                <a:lnTo>
                  <a:pt x="26670" y="763270"/>
                </a:lnTo>
                <a:close/>
              </a:path>
              <a:path w="1459230" h="2195829">
                <a:moveTo>
                  <a:pt x="33020" y="769620"/>
                </a:moveTo>
                <a:lnTo>
                  <a:pt x="13031" y="769620"/>
                </a:lnTo>
                <a:lnTo>
                  <a:pt x="23195" y="779779"/>
                </a:lnTo>
                <a:lnTo>
                  <a:pt x="43180" y="779779"/>
                </a:lnTo>
                <a:lnTo>
                  <a:pt x="33020" y="769620"/>
                </a:lnTo>
                <a:close/>
              </a:path>
              <a:path w="1459230" h="2195829">
                <a:moveTo>
                  <a:pt x="43180" y="779780"/>
                </a:moveTo>
                <a:lnTo>
                  <a:pt x="23195" y="779780"/>
                </a:lnTo>
                <a:lnTo>
                  <a:pt x="29548" y="786129"/>
                </a:lnTo>
                <a:lnTo>
                  <a:pt x="49529" y="786129"/>
                </a:lnTo>
                <a:lnTo>
                  <a:pt x="43180" y="779780"/>
                </a:lnTo>
                <a:close/>
              </a:path>
              <a:path w="1459230" h="2195829">
                <a:moveTo>
                  <a:pt x="49530" y="786130"/>
                </a:moveTo>
                <a:lnTo>
                  <a:pt x="29548" y="786130"/>
                </a:lnTo>
                <a:lnTo>
                  <a:pt x="35901" y="792479"/>
                </a:lnTo>
                <a:lnTo>
                  <a:pt x="55879" y="792479"/>
                </a:lnTo>
                <a:lnTo>
                  <a:pt x="49530" y="786130"/>
                </a:lnTo>
                <a:close/>
              </a:path>
              <a:path w="1459230" h="2195829">
                <a:moveTo>
                  <a:pt x="55880" y="792479"/>
                </a:moveTo>
                <a:lnTo>
                  <a:pt x="35901" y="792479"/>
                </a:lnTo>
                <a:lnTo>
                  <a:pt x="38442" y="795019"/>
                </a:lnTo>
                <a:lnTo>
                  <a:pt x="58419" y="795019"/>
                </a:lnTo>
                <a:lnTo>
                  <a:pt x="55880" y="792479"/>
                </a:lnTo>
                <a:close/>
              </a:path>
              <a:path w="1459230" h="2195829">
                <a:moveTo>
                  <a:pt x="58420" y="795019"/>
                </a:moveTo>
                <a:lnTo>
                  <a:pt x="38442" y="795019"/>
                </a:lnTo>
                <a:lnTo>
                  <a:pt x="44795" y="801369"/>
                </a:lnTo>
                <a:lnTo>
                  <a:pt x="64770" y="801369"/>
                </a:lnTo>
                <a:lnTo>
                  <a:pt x="58420" y="795019"/>
                </a:lnTo>
                <a:close/>
              </a:path>
              <a:path w="1459230" h="2195829">
                <a:moveTo>
                  <a:pt x="64770" y="801370"/>
                </a:moveTo>
                <a:lnTo>
                  <a:pt x="44795" y="801370"/>
                </a:lnTo>
                <a:lnTo>
                  <a:pt x="48606" y="805179"/>
                </a:lnTo>
                <a:lnTo>
                  <a:pt x="68579" y="805179"/>
                </a:lnTo>
                <a:lnTo>
                  <a:pt x="64770" y="801370"/>
                </a:lnTo>
                <a:close/>
              </a:path>
              <a:path w="1459230" h="2195829">
                <a:moveTo>
                  <a:pt x="68580" y="805179"/>
                </a:moveTo>
                <a:lnTo>
                  <a:pt x="48606" y="805179"/>
                </a:lnTo>
                <a:lnTo>
                  <a:pt x="61312" y="817879"/>
                </a:lnTo>
                <a:lnTo>
                  <a:pt x="81280" y="817879"/>
                </a:lnTo>
                <a:lnTo>
                  <a:pt x="68580" y="805179"/>
                </a:lnTo>
                <a:close/>
              </a:path>
              <a:path w="1459230" h="2195829">
                <a:moveTo>
                  <a:pt x="81280" y="817880"/>
                </a:moveTo>
                <a:lnTo>
                  <a:pt x="61312" y="817880"/>
                </a:lnTo>
                <a:lnTo>
                  <a:pt x="63853" y="820419"/>
                </a:lnTo>
                <a:lnTo>
                  <a:pt x="83820" y="820419"/>
                </a:lnTo>
                <a:lnTo>
                  <a:pt x="81280" y="817880"/>
                </a:lnTo>
                <a:close/>
              </a:path>
              <a:path w="1459230" h="2195829">
                <a:moveTo>
                  <a:pt x="83820" y="820420"/>
                </a:moveTo>
                <a:lnTo>
                  <a:pt x="63853" y="820420"/>
                </a:lnTo>
                <a:lnTo>
                  <a:pt x="70206" y="826769"/>
                </a:lnTo>
                <a:lnTo>
                  <a:pt x="90169" y="826769"/>
                </a:lnTo>
                <a:lnTo>
                  <a:pt x="83820" y="820420"/>
                </a:lnTo>
                <a:close/>
              </a:path>
              <a:path w="1459230" h="2195829">
                <a:moveTo>
                  <a:pt x="90170" y="826769"/>
                </a:moveTo>
                <a:lnTo>
                  <a:pt x="70206" y="826769"/>
                </a:lnTo>
                <a:lnTo>
                  <a:pt x="80370" y="836929"/>
                </a:lnTo>
                <a:lnTo>
                  <a:pt x="100330" y="836929"/>
                </a:lnTo>
                <a:lnTo>
                  <a:pt x="90170" y="826769"/>
                </a:lnTo>
                <a:close/>
              </a:path>
              <a:path w="1459230" h="2195829">
                <a:moveTo>
                  <a:pt x="100330" y="836930"/>
                </a:moveTo>
                <a:lnTo>
                  <a:pt x="80370" y="836930"/>
                </a:lnTo>
                <a:lnTo>
                  <a:pt x="86723" y="843279"/>
                </a:lnTo>
                <a:lnTo>
                  <a:pt x="106679" y="843279"/>
                </a:lnTo>
                <a:lnTo>
                  <a:pt x="100330" y="836930"/>
                </a:lnTo>
                <a:close/>
              </a:path>
              <a:path w="1459230" h="2195829">
                <a:moveTo>
                  <a:pt x="106680" y="843279"/>
                </a:moveTo>
                <a:lnTo>
                  <a:pt x="86723" y="843279"/>
                </a:lnTo>
                <a:lnTo>
                  <a:pt x="89264" y="845819"/>
                </a:lnTo>
                <a:lnTo>
                  <a:pt x="109219" y="845819"/>
                </a:lnTo>
                <a:lnTo>
                  <a:pt x="106680" y="843279"/>
                </a:lnTo>
                <a:close/>
              </a:path>
              <a:path w="1459230" h="2195829">
                <a:moveTo>
                  <a:pt x="109220" y="845819"/>
                </a:moveTo>
                <a:lnTo>
                  <a:pt x="89264" y="845819"/>
                </a:lnTo>
                <a:lnTo>
                  <a:pt x="93076" y="849629"/>
                </a:lnTo>
                <a:lnTo>
                  <a:pt x="113030" y="849629"/>
                </a:lnTo>
                <a:lnTo>
                  <a:pt x="109220" y="845819"/>
                </a:lnTo>
                <a:close/>
              </a:path>
              <a:path w="1459230" h="2195829">
                <a:moveTo>
                  <a:pt x="113030" y="849630"/>
                </a:moveTo>
                <a:lnTo>
                  <a:pt x="93076" y="849630"/>
                </a:lnTo>
                <a:lnTo>
                  <a:pt x="95617" y="852169"/>
                </a:lnTo>
                <a:lnTo>
                  <a:pt x="115570" y="852169"/>
                </a:lnTo>
                <a:lnTo>
                  <a:pt x="113030" y="849630"/>
                </a:lnTo>
                <a:close/>
              </a:path>
              <a:path w="1459230" h="2195829">
                <a:moveTo>
                  <a:pt x="115570" y="852170"/>
                </a:moveTo>
                <a:lnTo>
                  <a:pt x="95617" y="852170"/>
                </a:lnTo>
                <a:lnTo>
                  <a:pt x="101969" y="858519"/>
                </a:lnTo>
                <a:lnTo>
                  <a:pt x="121920" y="858519"/>
                </a:lnTo>
                <a:lnTo>
                  <a:pt x="115570" y="852170"/>
                </a:lnTo>
                <a:close/>
              </a:path>
              <a:path w="1459230" h="2195829">
                <a:moveTo>
                  <a:pt x="121920" y="858520"/>
                </a:moveTo>
                <a:lnTo>
                  <a:pt x="101969" y="858520"/>
                </a:lnTo>
                <a:lnTo>
                  <a:pt x="124839" y="881379"/>
                </a:lnTo>
                <a:lnTo>
                  <a:pt x="144779" y="881379"/>
                </a:lnTo>
                <a:lnTo>
                  <a:pt x="121920" y="858520"/>
                </a:lnTo>
                <a:close/>
              </a:path>
              <a:path w="1459230" h="2195829">
                <a:moveTo>
                  <a:pt x="144780" y="881379"/>
                </a:moveTo>
                <a:lnTo>
                  <a:pt x="124839" y="881379"/>
                </a:lnTo>
                <a:lnTo>
                  <a:pt x="162956" y="919479"/>
                </a:lnTo>
                <a:lnTo>
                  <a:pt x="182879" y="919479"/>
                </a:lnTo>
                <a:lnTo>
                  <a:pt x="144780" y="881379"/>
                </a:lnTo>
                <a:close/>
              </a:path>
              <a:path w="1459230" h="2195829">
                <a:moveTo>
                  <a:pt x="182880" y="919479"/>
                </a:moveTo>
                <a:lnTo>
                  <a:pt x="162956" y="919479"/>
                </a:lnTo>
                <a:lnTo>
                  <a:pt x="194719" y="951229"/>
                </a:lnTo>
                <a:lnTo>
                  <a:pt x="214629" y="951229"/>
                </a:lnTo>
                <a:lnTo>
                  <a:pt x="182880" y="919479"/>
                </a:lnTo>
                <a:close/>
              </a:path>
              <a:path w="1459230" h="2195829">
                <a:moveTo>
                  <a:pt x="214630" y="951229"/>
                </a:moveTo>
                <a:lnTo>
                  <a:pt x="194719" y="951229"/>
                </a:lnTo>
                <a:lnTo>
                  <a:pt x="226483" y="982979"/>
                </a:lnTo>
                <a:lnTo>
                  <a:pt x="246379" y="982979"/>
                </a:lnTo>
                <a:lnTo>
                  <a:pt x="214630" y="951229"/>
                </a:lnTo>
                <a:close/>
              </a:path>
              <a:path w="1459230" h="2195829">
                <a:moveTo>
                  <a:pt x="246380" y="982979"/>
                </a:moveTo>
                <a:lnTo>
                  <a:pt x="226483" y="982979"/>
                </a:lnTo>
                <a:lnTo>
                  <a:pt x="229024" y="985519"/>
                </a:lnTo>
                <a:lnTo>
                  <a:pt x="248919" y="985519"/>
                </a:lnTo>
                <a:lnTo>
                  <a:pt x="246380" y="982979"/>
                </a:lnTo>
                <a:close/>
              </a:path>
              <a:path w="1459230" h="2195829">
                <a:moveTo>
                  <a:pt x="248920" y="985519"/>
                </a:moveTo>
                <a:lnTo>
                  <a:pt x="229024" y="985519"/>
                </a:lnTo>
                <a:lnTo>
                  <a:pt x="315421" y="1071879"/>
                </a:lnTo>
                <a:lnTo>
                  <a:pt x="335279" y="1071879"/>
                </a:lnTo>
                <a:lnTo>
                  <a:pt x="248920" y="985519"/>
                </a:lnTo>
                <a:close/>
              </a:path>
              <a:path w="1459230" h="2195829">
                <a:moveTo>
                  <a:pt x="335279" y="1071879"/>
                </a:moveTo>
                <a:lnTo>
                  <a:pt x="315421" y="1071879"/>
                </a:lnTo>
                <a:lnTo>
                  <a:pt x="353538" y="1109979"/>
                </a:lnTo>
                <a:lnTo>
                  <a:pt x="373379" y="1109979"/>
                </a:lnTo>
                <a:lnTo>
                  <a:pt x="335279" y="1071879"/>
                </a:lnTo>
                <a:close/>
              </a:path>
              <a:path w="1459230" h="2195829">
                <a:moveTo>
                  <a:pt x="373380" y="1109979"/>
                </a:moveTo>
                <a:lnTo>
                  <a:pt x="353538" y="1109979"/>
                </a:lnTo>
                <a:lnTo>
                  <a:pt x="385301" y="1141729"/>
                </a:lnTo>
                <a:lnTo>
                  <a:pt x="405129" y="1141729"/>
                </a:lnTo>
                <a:lnTo>
                  <a:pt x="373380" y="1109979"/>
                </a:lnTo>
                <a:close/>
              </a:path>
              <a:path w="1459230" h="2195829">
                <a:moveTo>
                  <a:pt x="405130" y="1141729"/>
                </a:moveTo>
                <a:lnTo>
                  <a:pt x="385301" y="1141729"/>
                </a:lnTo>
                <a:lnTo>
                  <a:pt x="413253" y="1169669"/>
                </a:lnTo>
                <a:lnTo>
                  <a:pt x="433070" y="1169669"/>
                </a:lnTo>
                <a:lnTo>
                  <a:pt x="405130" y="1141729"/>
                </a:lnTo>
                <a:close/>
              </a:path>
              <a:path w="1459230" h="2195829">
                <a:moveTo>
                  <a:pt x="433070" y="1169670"/>
                </a:moveTo>
                <a:lnTo>
                  <a:pt x="413253" y="1169670"/>
                </a:lnTo>
                <a:lnTo>
                  <a:pt x="429771" y="1186179"/>
                </a:lnTo>
                <a:lnTo>
                  <a:pt x="449579" y="1186179"/>
                </a:lnTo>
                <a:lnTo>
                  <a:pt x="433070" y="1169670"/>
                </a:lnTo>
                <a:close/>
              </a:path>
              <a:path w="1459230" h="2195829">
                <a:moveTo>
                  <a:pt x="449580" y="1186180"/>
                </a:moveTo>
                <a:lnTo>
                  <a:pt x="429771" y="1186180"/>
                </a:lnTo>
                <a:lnTo>
                  <a:pt x="445017" y="1201419"/>
                </a:lnTo>
                <a:lnTo>
                  <a:pt x="464820" y="1201419"/>
                </a:lnTo>
                <a:lnTo>
                  <a:pt x="449580" y="1186180"/>
                </a:lnTo>
                <a:close/>
              </a:path>
              <a:path w="1459230" h="2195829">
                <a:moveTo>
                  <a:pt x="464820" y="1201420"/>
                </a:moveTo>
                <a:lnTo>
                  <a:pt x="445017" y="1201420"/>
                </a:lnTo>
                <a:lnTo>
                  <a:pt x="525062" y="1281429"/>
                </a:lnTo>
                <a:lnTo>
                  <a:pt x="544829" y="1281429"/>
                </a:lnTo>
                <a:lnTo>
                  <a:pt x="464820" y="1201420"/>
                </a:lnTo>
                <a:close/>
              </a:path>
              <a:path w="1459230" h="2195829">
                <a:moveTo>
                  <a:pt x="544830" y="1281430"/>
                </a:moveTo>
                <a:lnTo>
                  <a:pt x="525062" y="1281430"/>
                </a:lnTo>
                <a:lnTo>
                  <a:pt x="527603" y="1283970"/>
                </a:lnTo>
                <a:lnTo>
                  <a:pt x="547370" y="1283970"/>
                </a:lnTo>
                <a:lnTo>
                  <a:pt x="544830" y="1281430"/>
                </a:lnTo>
                <a:close/>
              </a:path>
              <a:path w="1459230" h="2195829">
                <a:moveTo>
                  <a:pt x="547370" y="1283970"/>
                </a:moveTo>
                <a:lnTo>
                  <a:pt x="527603" y="1283970"/>
                </a:lnTo>
                <a:lnTo>
                  <a:pt x="544120" y="1300479"/>
                </a:lnTo>
                <a:lnTo>
                  <a:pt x="563879" y="1300479"/>
                </a:lnTo>
                <a:lnTo>
                  <a:pt x="547370" y="1283970"/>
                </a:lnTo>
                <a:close/>
              </a:path>
              <a:path w="1459230" h="2195829">
                <a:moveTo>
                  <a:pt x="563880" y="1300479"/>
                </a:moveTo>
                <a:lnTo>
                  <a:pt x="544120" y="1300479"/>
                </a:lnTo>
                <a:lnTo>
                  <a:pt x="559366" y="1315719"/>
                </a:lnTo>
                <a:lnTo>
                  <a:pt x="579119" y="1315719"/>
                </a:lnTo>
                <a:lnTo>
                  <a:pt x="563880" y="1300479"/>
                </a:lnTo>
                <a:close/>
              </a:path>
              <a:path w="1459230" h="2195829">
                <a:moveTo>
                  <a:pt x="579120" y="1315720"/>
                </a:moveTo>
                <a:lnTo>
                  <a:pt x="559366" y="1315720"/>
                </a:lnTo>
                <a:lnTo>
                  <a:pt x="565719" y="1322069"/>
                </a:lnTo>
                <a:lnTo>
                  <a:pt x="585470" y="1322069"/>
                </a:lnTo>
                <a:lnTo>
                  <a:pt x="579120" y="1315720"/>
                </a:lnTo>
                <a:close/>
              </a:path>
              <a:path w="1459230" h="2195829">
                <a:moveTo>
                  <a:pt x="585470" y="1322070"/>
                </a:moveTo>
                <a:lnTo>
                  <a:pt x="565719" y="1322070"/>
                </a:lnTo>
                <a:lnTo>
                  <a:pt x="578425" y="1334769"/>
                </a:lnTo>
                <a:lnTo>
                  <a:pt x="598169" y="1334769"/>
                </a:lnTo>
                <a:lnTo>
                  <a:pt x="585470" y="1322070"/>
                </a:lnTo>
                <a:close/>
              </a:path>
              <a:path w="1459230" h="2195829">
                <a:moveTo>
                  <a:pt x="598170" y="1334769"/>
                </a:moveTo>
                <a:lnTo>
                  <a:pt x="578425" y="1334769"/>
                </a:lnTo>
                <a:lnTo>
                  <a:pt x="582236" y="1338579"/>
                </a:lnTo>
                <a:lnTo>
                  <a:pt x="601979" y="1338579"/>
                </a:lnTo>
                <a:lnTo>
                  <a:pt x="598170" y="1334769"/>
                </a:lnTo>
                <a:close/>
              </a:path>
              <a:path w="1459230" h="2195829">
                <a:moveTo>
                  <a:pt x="601980" y="1338580"/>
                </a:moveTo>
                <a:lnTo>
                  <a:pt x="582236" y="1338580"/>
                </a:lnTo>
                <a:lnTo>
                  <a:pt x="584777" y="1341119"/>
                </a:lnTo>
                <a:lnTo>
                  <a:pt x="604519" y="1341119"/>
                </a:lnTo>
                <a:lnTo>
                  <a:pt x="601980" y="1338580"/>
                </a:lnTo>
                <a:close/>
              </a:path>
              <a:path w="1459230" h="2195829">
                <a:moveTo>
                  <a:pt x="604520" y="1341120"/>
                </a:moveTo>
                <a:lnTo>
                  <a:pt x="584777" y="1341120"/>
                </a:lnTo>
                <a:lnTo>
                  <a:pt x="591130" y="1347469"/>
                </a:lnTo>
                <a:lnTo>
                  <a:pt x="610870" y="1347469"/>
                </a:lnTo>
                <a:lnTo>
                  <a:pt x="604520" y="1341120"/>
                </a:lnTo>
                <a:close/>
              </a:path>
              <a:path w="1459230" h="2195829">
                <a:moveTo>
                  <a:pt x="610870" y="1347470"/>
                </a:moveTo>
                <a:lnTo>
                  <a:pt x="591130" y="1347470"/>
                </a:lnTo>
                <a:lnTo>
                  <a:pt x="597483" y="1353819"/>
                </a:lnTo>
                <a:lnTo>
                  <a:pt x="617219" y="1353819"/>
                </a:lnTo>
                <a:lnTo>
                  <a:pt x="610870" y="1347470"/>
                </a:lnTo>
                <a:close/>
              </a:path>
              <a:path w="1459230" h="2195829">
                <a:moveTo>
                  <a:pt x="617220" y="1353820"/>
                </a:moveTo>
                <a:lnTo>
                  <a:pt x="597483" y="1353820"/>
                </a:lnTo>
                <a:lnTo>
                  <a:pt x="610188" y="1366519"/>
                </a:lnTo>
                <a:lnTo>
                  <a:pt x="629919" y="1366519"/>
                </a:lnTo>
                <a:lnTo>
                  <a:pt x="617220" y="1353820"/>
                </a:lnTo>
                <a:close/>
              </a:path>
              <a:path w="1459230" h="2195829">
                <a:moveTo>
                  <a:pt x="629920" y="1366520"/>
                </a:moveTo>
                <a:lnTo>
                  <a:pt x="610188" y="1366520"/>
                </a:lnTo>
                <a:lnTo>
                  <a:pt x="614000" y="1370329"/>
                </a:lnTo>
                <a:lnTo>
                  <a:pt x="633729" y="1370329"/>
                </a:lnTo>
                <a:lnTo>
                  <a:pt x="629920" y="1366520"/>
                </a:lnTo>
                <a:close/>
              </a:path>
              <a:path w="1459230" h="2195829">
                <a:moveTo>
                  <a:pt x="633730" y="1370330"/>
                </a:moveTo>
                <a:lnTo>
                  <a:pt x="614000" y="1370330"/>
                </a:lnTo>
                <a:lnTo>
                  <a:pt x="616541" y="1372869"/>
                </a:lnTo>
                <a:lnTo>
                  <a:pt x="636269" y="1372869"/>
                </a:lnTo>
                <a:lnTo>
                  <a:pt x="633730" y="1370330"/>
                </a:lnTo>
                <a:close/>
              </a:path>
              <a:path w="1459230" h="2195829">
                <a:moveTo>
                  <a:pt x="636270" y="1372869"/>
                </a:moveTo>
                <a:lnTo>
                  <a:pt x="616541" y="1372869"/>
                </a:lnTo>
                <a:lnTo>
                  <a:pt x="622894" y="1379219"/>
                </a:lnTo>
                <a:lnTo>
                  <a:pt x="642620" y="1379219"/>
                </a:lnTo>
                <a:lnTo>
                  <a:pt x="636270" y="1372869"/>
                </a:lnTo>
                <a:close/>
              </a:path>
              <a:path w="1459230" h="2195829">
                <a:moveTo>
                  <a:pt x="642620" y="1379220"/>
                </a:moveTo>
                <a:lnTo>
                  <a:pt x="622894" y="1379220"/>
                </a:lnTo>
                <a:lnTo>
                  <a:pt x="629246" y="1385569"/>
                </a:lnTo>
                <a:lnTo>
                  <a:pt x="648969" y="1385569"/>
                </a:lnTo>
                <a:lnTo>
                  <a:pt x="642620" y="1379220"/>
                </a:lnTo>
                <a:close/>
              </a:path>
              <a:path w="1459230" h="2195829">
                <a:moveTo>
                  <a:pt x="1259840" y="1996439"/>
                </a:moveTo>
                <a:lnTo>
                  <a:pt x="1240380" y="1996439"/>
                </a:lnTo>
                <a:lnTo>
                  <a:pt x="1439856" y="2195829"/>
                </a:lnTo>
                <a:lnTo>
                  <a:pt x="1459230" y="2195829"/>
                </a:lnTo>
                <a:lnTo>
                  <a:pt x="1259840" y="1996439"/>
                </a:lnTo>
                <a:close/>
              </a:path>
              <a:path w="1459230" h="2195829">
                <a:moveTo>
                  <a:pt x="1257300" y="1993899"/>
                </a:moveTo>
                <a:lnTo>
                  <a:pt x="1237839" y="1993899"/>
                </a:lnTo>
                <a:lnTo>
                  <a:pt x="1239109" y="1995169"/>
                </a:lnTo>
                <a:lnTo>
                  <a:pt x="1258570" y="1995169"/>
                </a:lnTo>
                <a:lnTo>
                  <a:pt x="1257300" y="1993899"/>
                </a:lnTo>
                <a:close/>
              </a:path>
              <a:path w="1459230" h="2195829">
                <a:moveTo>
                  <a:pt x="1253490" y="1990089"/>
                </a:moveTo>
                <a:lnTo>
                  <a:pt x="1234027" y="1990089"/>
                </a:lnTo>
                <a:lnTo>
                  <a:pt x="1236568" y="1992629"/>
                </a:lnTo>
                <a:lnTo>
                  <a:pt x="1256030" y="1992629"/>
                </a:lnTo>
                <a:lnTo>
                  <a:pt x="1253490" y="1990089"/>
                </a:lnTo>
                <a:close/>
              </a:path>
              <a:path w="1459230" h="2195829">
                <a:moveTo>
                  <a:pt x="1250950" y="1987549"/>
                </a:moveTo>
                <a:lnTo>
                  <a:pt x="1231486" y="1987549"/>
                </a:lnTo>
                <a:lnTo>
                  <a:pt x="1232756" y="1988819"/>
                </a:lnTo>
                <a:lnTo>
                  <a:pt x="1252220" y="1988819"/>
                </a:lnTo>
                <a:lnTo>
                  <a:pt x="1250950" y="1987549"/>
                </a:lnTo>
                <a:close/>
              </a:path>
              <a:path w="1459230" h="2195829">
                <a:moveTo>
                  <a:pt x="1247139" y="1983739"/>
                </a:moveTo>
                <a:lnTo>
                  <a:pt x="1227674" y="1983739"/>
                </a:lnTo>
                <a:lnTo>
                  <a:pt x="1230215" y="1986279"/>
                </a:lnTo>
                <a:lnTo>
                  <a:pt x="1249680" y="1986279"/>
                </a:lnTo>
                <a:lnTo>
                  <a:pt x="1247139" y="1983739"/>
                </a:lnTo>
                <a:close/>
              </a:path>
              <a:path w="1459230" h="2195829">
                <a:moveTo>
                  <a:pt x="1244600" y="1981199"/>
                </a:moveTo>
                <a:lnTo>
                  <a:pt x="1225133" y="1981199"/>
                </a:lnTo>
                <a:lnTo>
                  <a:pt x="1226404" y="1982470"/>
                </a:lnTo>
                <a:lnTo>
                  <a:pt x="1245870" y="1982470"/>
                </a:lnTo>
                <a:lnTo>
                  <a:pt x="1244600" y="1981199"/>
                </a:lnTo>
                <a:close/>
              </a:path>
              <a:path w="1459230" h="2195829">
                <a:moveTo>
                  <a:pt x="1240790" y="1977389"/>
                </a:moveTo>
                <a:lnTo>
                  <a:pt x="1221321" y="1977389"/>
                </a:lnTo>
                <a:lnTo>
                  <a:pt x="1223863" y="1979929"/>
                </a:lnTo>
                <a:lnTo>
                  <a:pt x="1243330" y="1979929"/>
                </a:lnTo>
                <a:lnTo>
                  <a:pt x="1240790" y="1977389"/>
                </a:lnTo>
                <a:close/>
              </a:path>
              <a:path w="1459230" h="2195829">
                <a:moveTo>
                  <a:pt x="1238250" y="1974849"/>
                </a:moveTo>
                <a:lnTo>
                  <a:pt x="1218780" y="1974849"/>
                </a:lnTo>
                <a:lnTo>
                  <a:pt x="1220051" y="1976120"/>
                </a:lnTo>
                <a:lnTo>
                  <a:pt x="1239520" y="1976120"/>
                </a:lnTo>
                <a:lnTo>
                  <a:pt x="1238250" y="1974849"/>
                </a:lnTo>
                <a:close/>
              </a:path>
              <a:path w="1459230" h="2195829">
                <a:moveTo>
                  <a:pt x="1234440" y="1971039"/>
                </a:moveTo>
                <a:lnTo>
                  <a:pt x="1214969" y="1971039"/>
                </a:lnTo>
                <a:lnTo>
                  <a:pt x="1217510" y="1973579"/>
                </a:lnTo>
                <a:lnTo>
                  <a:pt x="1236980" y="1973579"/>
                </a:lnTo>
                <a:lnTo>
                  <a:pt x="1234440" y="1971039"/>
                </a:lnTo>
                <a:close/>
              </a:path>
              <a:path w="1459230" h="2195829">
                <a:moveTo>
                  <a:pt x="1231900" y="1968499"/>
                </a:moveTo>
                <a:lnTo>
                  <a:pt x="1212428" y="1968499"/>
                </a:lnTo>
                <a:lnTo>
                  <a:pt x="1213698" y="1969770"/>
                </a:lnTo>
                <a:lnTo>
                  <a:pt x="1233170" y="1969770"/>
                </a:lnTo>
                <a:lnTo>
                  <a:pt x="1231900" y="1968499"/>
                </a:lnTo>
                <a:close/>
              </a:path>
              <a:path w="1459230" h="2195829">
                <a:moveTo>
                  <a:pt x="1228090" y="1964689"/>
                </a:moveTo>
                <a:lnTo>
                  <a:pt x="1208616" y="1964689"/>
                </a:lnTo>
                <a:lnTo>
                  <a:pt x="1211157" y="1967229"/>
                </a:lnTo>
                <a:lnTo>
                  <a:pt x="1230630" y="1967229"/>
                </a:lnTo>
                <a:lnTo>
                  <a:pt x="1228090" y="1964689"/>
                </a:lnTo>
                <a:close/>
              </a:path>
              <a:path w="1459230" h="2195829">
                <a:moveTo>
                  <a:pt x="1225550" y="1962149"/>
                </a:moveTo>
                <a:lnTo>
                  <a:pt x="1206075" y="1962149"/>
                </a:lnTo>
                <a:lnTo>
                  <a:pt x="1207345" y="1963419"/>
                </a:lnTo>
                <a:lnTo>
                  <a:pt x="1226820" y="1963419"/>
                </a:lnTo>
                <a:lnTo>
                  <a:pt x="1225550" y="1962149"/>
                </a:lnTo>
                <a:close/>
              </a:path>
              <a:path w="1459230" h="2195829">
                <a:moveTo>
                  <a:pt x="1221740" y="1958339"/>
                </a:moveTo>
                <a:lnTo>
                  <a:pt x="1202263" y="1958339"/>
                </a:lnTo>
                <a:lnTo>
                  <a:pt x="1204804" y="1960879"/>
                </a:lnTo>
                <a:lnTo>
                  <a:pt x="1224280" y="1960879"/>
                </a:lnTo>
                <a:lnTo>
                  <a:pt x="1221740" y="1958339"/>
                </a:lnTo>
                <a:close/>
              </a:path>
              <a:path w="1459230" h="2195829">
                <a:moveTo>
                  <a:pt x="1219200" y="1955799"/>
                </a:moveTo>
                <a:lnTo>
                  <a:pt x="1199722" y="1955799"/>
                </a:lnTo>
                <a:lnTo>
                  <a:pt x="1200993" y="1957069"/>
                </a:lnTo>
                <a:lnTo>
                  <a:pt x="1220470" y="1957069"/>
                </a:lnTo>
                <a:lnTo>
                  <a:pt x="1219200" y="1955799"/>
                </a:lnTo>
                <a:close/>
              </a:path>
              <a:path w="1459230" h="2195829">
                <a:moveTo>
                  <a:pt x="1215390" y="1951989"/>
                </a:moveTo>
                <a:lnTo>
                  <a:pt x="1195911" y="1951989"/>
                </a:lnTo>
                <a:lnTo>
                  <a:pt x="1198452" y="1954529"/>
                </a:lnTo>
                <a:lnTo>
                  <a:pt x="1217929" y="1954529"/>
                </a:lnTo>
                <a:lnTo>
                  <a:pt x="1215390" y="1951989"/>
                </a:lnTo>
                <a:close/>
              </a:path>
              <a:path w="1459230" h="2195829">
                <a:moveTo>
                  <a:pt x="1212850" y="1949449"/>
                </a:moveTo>
                <a:lnTo>
                  <a:pt x="1193369" y="1949449"/>
                </a:lnTo>
                <a:lnTo>
                  <a:pt x="1194640" y="1950720"/>
                </a:lnTo>
                <a:lnTo>
                  <a:pt x="1214120" y="1950720"/>
                </a:lnTo>
                <a:lnTo>
                  <a:pt x="1212850" y="1949449"/>
                </a:lnTo>
                <a:close/>
              </a:path>
              <a:path w="1459230" h="2195829">
                <a:moveTo>
                  <a:pt x="1209040" y="1945639"/>
                </a:moveTo>
                <a:lnTo>
                  <a:pt x="1189558" y="1945639"/>
                </a:lnTo>
                <a:lnTo>
                  <a:pt x="1192099" y="1948179"/>
                </a:lnTo>
                <a:lnTo>
                  <a:pt x="1211580" y="1948179"/>
                </a:lnTo>
                <a:lnTo>
                  <a:pt x="1209040" y="1945639"/>
                </a:lnTo>
                <a:close/>
              </a:path>
              <a:path w="1459230" h="2195829">
                <a:moveTo>
                  <a:pt x="1206500" y="1943099"/>
                </a:moveTo>
                <a:lnTo>
                  <a:pt x="1187017" y="1943099"/>
                </a:lnTo>
                <a:lnTo>
                  <a:pt x="1188287" y="1944369"/>
                </a:lnTo>
                <a:lnTo>
                  <a:pt x="1207770" y="1944369"/>
                </a:lnTo>
                <a:lnTo>
                  <a:pt x="1206500" y="1943099"/>
                </a:lnTo>
                <a:close/>
              </a:path>
              <a:path w="1459230" h="2195829">
                <a:moveTo>
                  <a:pt x="1202690" y="1939289"/>
                </a:moveTo>
                <a:lnTo>
                  <a:pt x="1183205" y="1939289"/>
                </a:lnTo>
                <a:lnTo>
                  <a:pt x="1185746" y="1941829"/>
                </a:lnTo>
                <a:lnTo>
                  <a:pt x="1205230" y="1941829"/>
                </a:lnTo>
                <a:lnTo>
                  <a:pt x="1202690" y="1939289"/>
                </a:lnTo>
                <a:close/>
              </a:path>
              <a:path w="1459230" h="2195829">
                <a:moveTo>
                  <a:pt x="1200150" y="1936749"/>
                </a:moveTo>
                <a:lnTo>
                  <a:pt x="1180664" y="1936749"/>
                </a:lnTo>
                <a:lnTo>
                  <a:pt x="1181934" y="1938019"/>
                </a:lnTo>
                <a:lnTo>
                  <a:pt x="1201419" y="1938019"/>
                </a:lnTo>
                <a:lnTo>
                  <a:pt x="1200150" y="1936749"/>
                </a:lnTo>
                <a:close/>
              </a:path>
              <a:path w="1459230" h="2195829">
                <a:moveTo>
                  <a:pt x="1196340" y="1932939"/>
                </a:moveTo>
                <a:lnTo>
                  <a:pt x="1176852" y="1932939"/>
                </a:lnTo>
                <a:lnTo>
                  <a:pt x="1179393" y="1935479"/>
                </a:lnTo>
                <a:lnTo>
                  <a:pt x="1198880" y="1935479"/>
                </a:lnTo>
                <a:lnTo>
                  <a:pt x="1196340" y="1932939"/>
                </a:lnTo>
                <a:close/>
              </a:path>
              <a:path w="1459230" h="2195829">
                <a:moveTo>
                  <a:pt x="1193800" y="1930399"/>
                </a:moveTo>
                <a:lnTo>
                  <a:pt x="1174311" y="1930399"/>
                </a:lnTo>
                <a:lnTo>
                  <a:pt x="1175582" y="1931669"/>
                </a:lnTo>
                <a:lnTo>
                  <a:pt x="1195070" y="1931669"/>
                </a:lnTo>
                <a:lnTo>
                  <a:pt x="1193800" y="1930399"/>
                </a:lnTo>
                <a:close/>
              </a:path>
              <a:path w="1459230" h="2195829">
                <a:moveTo>
                  <a:pt x="1189989" y="1926589"/>
                </a:moveTo>
                <a:lnTo>
                  <a:pt x="1170500" y="1926589"/>
                </a:lnTo>
                <a:lnTo>
                  <a:pt x="1173041" y="1929129"/>
                </a:lnTo>
                <a:lnTo>
                  <a:pt x="1192530" y="1929129"/>
                </a:lnTo>
                <a:lnTo>
                  <a:pt x="1189989" y="1926589"/>
                </a:lnTo>
                <a:close/>
              </a:path>
              <a:path w="1459230" h="2195829">
                <a:moveTo>
                  <a:pt x="1187450" y="1924049"/>
                </a:moveTo>
                <a:lnTo>
                  <a:pt x="1167958" y="1924049"/>
                </a:lnTo>
                <a:lnTo>
                  <a:pt x="1169229" y="1925319"/>
                </a:lnTo>
                <a:lnTo>
                  <a:pt x="1188720" y="1925319"/>
                </a:lnTo>
                <a:lnTo>
                  <a:pt x="1187450" y="1924049"/>
                </a:lnTo>
                <a:close/>
              </a:path>
              <a:path w="1459230" h="2195829">
                <a:moveTo>
                  <a:pt x="1183639" y="1920239"/>
                </a:moveTo>
                <a:lnTo>
                  <a:pt x="1164147" y="1920239"/>
                </a:lnTo>
                <a:lnTo>
                  <a:pt x="1166688" y="1922779"/>
                </a:lnTo>
                <a:lnTo>
                  <a:pt x="1186180" y="1922779"/>
                </a:lnTo>
                <a:lnTo>
                  <a:pt x="1183639" y="1920239"/>
                </a:lnTo>
                <a:close/>
              </a:path>
              <a:path w="1459230" h="2195829">
                <a:moveTo>
                  <a:pt x="1181100" y="1917699"/>
                </a:moveTo>
                <a:lnTo>
                  <a:pt x="1161606" y="1917699"/>
                </a:lnTo>
                <a:lnTo>
                  <a:pt x="1162876" y="1918969"/>
                </a:lnTo>
                <a:lnTo>
                  <a:pt x="1182370" y="1918969"/>
                </a:lnTo>
                <a:lnTo>
                  <a:pt x="1181100" y="1917699"/>
                </a:lnTo>
                <a:close/>
              </a:path>
              <a:path w="1459230" h="2195829">
                <a:moveTo>
                  <a:pt x="1177290" y="1913889"/>
                </a:moveTo>
                <a:lnTo>
                  <a:pt x="1157794" y="1913889"/>
                </a:lnTo>
                <a:lnTo>
                  <a:pt x="1160335" y="1916429"/>
                </a:lnTo>
                <a:lnTo>
                  <a:pt x="1179830" y="1916429"/>
                </a:lnTo>
                <a:lnTo>
                  <a:pt x="1177290" y="1913889"/>
                </a:lnTo>
                <a:close/>
              </a:path>
              <a:path w="1459230" h="2195829">
                <a:moveTo>
                  <a:pt x="1174750" y="1911349"/>
                </a:moveTo>
                <a:lnTo>
                  <a:pt x="1155253" y="1911349"/>
                </a:lnTo>
                <a:lnTo>
                  <a:pt x="1156524" y="1912619"/>
                </a:lnTo>
                <a:lnTo>
                  <a:pt x="1176020" y="1912619"/>
                </a:lnTo>
                <a:lnTo>
                  <a:pt x="1174750" y="1911349"/>
                </a:lnTo>
                <a:close/>
              </a:path>
              <a:path w="1459230" h="2195829">
                <a:moveTo>
                  <a:pt x="1170940" y="1907539"/>
                </a:moveTo>
                <a:lnTo>
                  <a:pt x="1151441" y="1907539"/>
                </a:lnTo>
                <a:lnTo>
                  <a:pt x="1153982" y="1910079"/>
                </a:lnTo>
                <a:lnTo>
                  <a:pt x="1173480" y="1910079"/>
                </a:lnTo>
                <a:lnTo>
                  <a:pt x="1170940" y="1907539"/>
                </a:lnTo>
                <a:close/>
              </a:path>
              <a:path w="1459230" h="2195829">
                <a:moveTo>
                  <a:pt x="1168400" y="1904999"/>
                </a:moveTo>
                <a:lnTo>
                  <a:pt x="1148900" y="1904999"/>
                </a:lnTo>
                <a:lnTo>
                  <a:pt x="1150171" y="1906269"/>
                </a:lnTo>
                <a:lnTo>
                  <a:pt x="1169669" y="1906269"/>
                </a:lnTo>
                <a:lnTo>
                  <a:pt x="1168400" y="1904999"/>
                </a:lnTo>
                <a:close/>
              </a:path>
              <a:path w="1459230" h="2195829">
                <a:moveTo>
                  <a:pt x="1162050" y="1898649"/>
                </a:moveTo>
                <a:lnTo>
                  <a:pt x="1142548" y="1898649"/>
                </a:lnTo>
                <a:lnTo>
                  <a:pt x="1147630" y="1903729"/>
                </a:lnTo>
                <a:lnTo>
                  <a:pt x="1167130" y="1903729"/>
                </a:lnTo>
                <a:lnTo>
                  <a:pt x="1162050" y="1898649"/>
                </a:lnTo>
                <a:close/>
              </a:path>
              <a:path w="1459230" h="2195829">
                <a:moveTo>
                  <a:pt x="1158240" y="1894839"/>
                </a:moveTo>
                <a:lnTo>
                  <a:pt x="1138736" y="1894839"/>
                </a:lnTo>
                <a:lnTo>
                  <a:pt x="1141277" y="1897379"/>
                </a:lnTo>
                <a:lnTo>
                  <a:pt x="1160780" y="1897379"/>
                </a:lnTo>
                <a:lnTo>
                  <a:pt x="1158240" y="1894839"/>
                </a:lnTo>
                <a:close/>
              </a:path>
              <a:path w="1459230" h="2195829">
                <a:moveTo>
                  <a:pt x="1155699" y="1892299"/>
                </a:moveTo>
                <a:lnTo>
                  <a:pt x="1136195" y="1892299"/>
                </a:lnTo>
                <a:lnTo>
                  <a:pt x="1137465" y="1893569"/>
                </a:lnTo>
                <a:lnTo>
                  <a:pt x="1156970" y="1893569"/>
                </a:lnTo>
                <a:lnTo>
                  <a:pt x="1155699" y="1892299"/>
                </a:lnTo>
                <a:close/>
              </a:path>
              <a:path w="1459230" h="2195829">
                <a:moveTo>
                  <a:pt x="1151890" y="1888489"/>
                </a:moveTo>
                <a:lnTo>
                  <a:pt x="1132383" y="1888489"/>
                </a:lnTo>
                <a:lnTo>
                  <a:pt x="1134924" y="1891029"/>
                </a:lnTo>
                <a:lnTo>
                  <a:pt x="1154430" y="1891029"/>
                </a:lnTo>
                <a:lnTo>
                  <a:pt x="1151890" y="1888489"/>
                </a:lnTo>
                <a:close/>
              </a:path>
              <a:path w="1459230" h="2195829">
                <a:moveTo>
                  <a:pt x="1149350" y="1885949"/>
                </a:moveTo>
                <a:lnTo>
                  <a:pt x="1129842" y="1885949"/>
                </a:lnTo>
                <a:lnTo>
                  <a:pt x="1131113" y="1887219"/>
                </a:lnTo>
                <a:lnTo>
                  <a:pt x="1150620" y="1887219"/>
                </a:lnTo>
                <a:lnTo>
                  <a:pt x="1149350" y="1885949"/>
                </a:lnTo>
                <a:close/>
              </a:path>
              <a:path w="1459230" h="2195829">
                <a:moveTo>
                  <a:pt x="1145540" y="1882139"/>
                </a:moveTo>
                <a:lnTo>
                  <a:pt x="1126030" y="1882139"/>
                </a:lnTo>
                <a:lnTo>
                  <a:pt x="1128572" y="1884679"/>
                </a:lnTo>
                <a:lnTo>
                  <a:pt x="1148080" y="1884679"/>
                </a:lnTo>
                <a:lnTo>
                  <a:pt x="1145540" y="1882139"/>
                </a:lnTo>
                <a:close/>
              </a:path>
              <a:path w="1459230" h="2195829">
                <a:moveTo>
                  <a:pt x="1143000" y="1879599"/>
                </a:moveTo>
                <a:lnTo>
                  <a:pt x="1123489" y="1879599"/>
                </a:lnTo>
                <a:lnTo>
                  <a:pt x="1124760" y="1880869"/>
                </a:lnTo>
                <a:lnTo>
                  <a:pt x="1144270" y="1880869"/>
                </a:lnTo>
                <a:lnTo>
                  <a:pt x="1143000" y="1879599"/>
                </a:lnTo>
                <a:close/>
              </a:path>
              <a:path w="1459230" h="2195829">
                <a:moveTo>
                  <a:pt x="1139190" y="1875789"/>
                </a:moveTo>
                <a:lnTo>
                  <a:pt x="1119678" y="1875789"/>
                </a:lnTo>
                <a:lnTo>
                  <a:pt x="1122219" y="1878329"/>
                </a:lnTo>
                <a:lnTo>
                  <a:pt x="1141730" y="1878329"/>
                </a:lnTo>
                <a:lnTo>
                  <a:pt x="1139190" y="1875789"/>
                </a:lnTo>
                <a:close/>
              </a:path>
              <a:path w="1459230" h="2195829">
                <a:moveTo>
                  <a:pt x="1136650" y="1873249"/>
                </a:moveTo>
                <a:lnTo>
                  <a:pt x="1117137" y="1873249"/>
                </a:lnTo>
                <a:lnTo>
                  <a:pt x="1118407" y="1874519"/>
                </a:lnTo>
                <a:lnTo>
                  <a:pt x="1137920" y="1874519"/>
                </a:lnTo>
                <a:lnTo>
                  <a:pt x="1136650" y="1873249"/>
                </a:lnTo>
                <a:close/>
              </a:path>
              <a:path w="1459230" h="2195829">
                <a:moveTo>
                  <a:pt x="1132839" y="1869439"/>
                </a:moveTo>
                <a:lnTo>
                  <a:pt x="1113325" y="1869439"/>
                </a:lnTo>
                <a:lnTo>
                  <a:pt x="1115866" y="1871979"/>
                </a:lnTo>
                <a:lnTo>
                  <a:pt x="1135380" y="1871979"/>
                </a:lnTo>
                <a:lnTo>
                  <a:pt x="1132839" y="1869439"/>
                </a:lnTo>
                <a:close/>
              </a:path>
              <a:path w="1459230" h="2195829">
                <a:moveTo>
                  <a:pt x="1130299" y="1866899"/>
                </a:moveTo>
                <a:lnTo>
                  <a:pt x="1110784" y="1866899"/>
                </a:lnTo>
                <a:lnTo>
                  <a:pt x="1112054" y="1868169"/>
                </a:lnTo>
                <a:lnTo>
                  <a:pt x="1131570" y="1868169"/>
                </a:lnTo>
                <a:lnTo>
                  <a:pt x="1130299" y="1866899"/>
                </a:lnTo>
                <a:close/>
              </a:path>
              <a:path w="1459230" h="2195829">
                <a:moveTo>
                  <a:pt x="1126490" y="1863089"/>
                </a:moveTo>
                <a:lnTo>
                  <a:pt x="1106972" y="1863089"/>
                </a:lnTo>
                <a:lnTo>
                  <a:pt x="1109513" y="1865629"/>
                </a:lnTo>
                <a:lnTo>
                  <a:pt x="1129030" y="1865629"/>
                </a:lnTo>
                <a:lnTo>
                  <a:pt x="1126490" y="1863089"/>
                </a:lnTo>
                <a:close/>
              </a:path>
              <a:path w="1459230" h="2195829">
                <a:moveTo>
                  <a:pt x="1123950" y="1860549"/>
                </a:moveTo>
                <a:lnTo>
                  <a:pt x="1104431" y="1860549"/>
                </a:lnTo>
                <a:lnTo>
                  <a:pt x="1105702" y="1861819"/>
                </a:lnTo>
                <a:lnTo>
                  <a:pt x="1125220" y="1861819"/>
                </a:lnTo>
                <a:lnTo>
                  <a:pt x="1123950" y="1860549"/>
                </a:lnTo>
                <a:close/>
              </a:path>
              <a:path w="1459230" h="2195829">
                <a:moveTo>
                  <a:pt x="1120140" y="1856740"/>
                </a:moveTo>
                <a:lnTo>
                  <a:pt x="1100619" y="1856740"/>
                </a:lnTo>
                <a:lnTo>
                  <a:pt x="1103161" y="1859279"/>
                </a:lnTo>
                <a:lnTo>
                  <a:pt x="1122680" y="1859279"/>
                </a:lnTo>
                <a:lnTo>
                  <a:pt x="1120140" y="1856740"/>
                </a:lnTo>
                <a:close/>
              </a:path>
              <a:path w="1459230" h="2195829">
                <a:moveTo>
                  <a:pt x="1117600" y="1854199"/>
                </a:moveTo>
                <a:lnTo>
                  <a:pt x="1098078" y="1854199"/>
                </a:lnTo>
                <a:lnTo>
                  <a:pt x="1099349" y="1855469"/>
                </a:lnTo>
                <a:lnTo>
                  <a:pt x="1118870" y="1855469"/>
                </a:lnTo>
                <a:lnTo>
                  <a:pt x="1117600" y="1854199"/>
                </a:lnTo>
                <a:close/>
              </a:path>
              <a:path w="1459230" h="2195829">
                <a:moveTo>
                  <a:pt x="1113790" y="1850389"/>
                </a:moveTo>
                <a:lnTo>
                  <a:pt x="1094267" y="1850389"/>
                </a:lnTo>
                <a:lnTo>
                  <a:pt x="1096808" y="1852929"/>
                </a:lnTo>
                <a:lnTo>
                  <a:pt x="1116330" y="1852929"/>
                </a:lnTo>
                <a:lnTo>
                  <a:pt x="1113790" y="1850389"/>
                </a:lnTo>
                <a:close/>
              </a:path>
              <a:path w="1459230" h="2195829">
                <a:moveTo>
                  <a:pt x="1111250" y="1847849"/>
                </a:moveTo>
                <a:lnTo>
                  <a:pt x="1091726" y="1847849"/>
                </a:lnTo>
                <a:lnTo>
                  <a:pt x="1092996" y="1849119"/>
                </a:lnTo>
                <a:lnTo>
                  <a:pt x="1112520" y="1849119"/>
                </a:lnTo>
                <a:lnTo>
                  <a:pt x="1111250" y="1847849"/>
                </a:lnTo>
                <a:close/>
              </a:path>
              <a:path w="1459230" h="2195829">
                <a:moveTo>
                  <a:pt x="1107440" y="1844039"/>
                </a:moveTo>
                <a:lnTo>
                  <a:pt x="1087914" y="1844039"/>
                </a:lnTo>
                <a:lnTo>
                  <a:pt x="1090455" y="1846579"/>
                </a:lnTo>
                <a:lnTo>
                  <a:pt x="1109980" y="1846579"/>
                </a:lnTo>
                <a:lnTo>
                  <a:pt x="1107440" y="1844039"/>
                </a:lnTo>
                <a:close/>
              </a:path>
              <a:path w="1459230" h="2195829">
                <a:moveTo>
                  <a:pt x="1104900" y="1841499"/>
                </a:moveTo>
                <a:lnTo>
                  <a:pt x="1085373" y="1841499"/>
                </a:lnTo>
                <a:lnTo>
                  <a:pt x="1086643" y="1842769"/>
                </a:lnTo>
                <a:lnTo>
                  <a:pt x="1106170" y="1842769"/>
                </a:lnTo>
                <a:lnTo>
                  <a:pt x="1104900" y="1841499"/>
                </a:lnTo>
                <a:close/>
              </a:path>
              <a:path w="1459230" h="2195829">
                <a:moveTo>
                  <a:pt x="1098549" y="1835149"/>
                </a:moveTo>
                <a:lnTo>
                  <a:pt x="1079020" y="1835149"/>
                </a:lnTo>
                <a:lnTo>
                  <a:pt x="1084102" y="1840229"/>
                </a:lnTo>
                <a:lnTo>
                  <a:pt x="1103630" y="1840229"/>
                </a:lnTo>
                <a:lnTo>
                  <a:pt x="1098549" y="1835149"/>
                </a:lnTo>
                <a:close/>
              </a:path>
              <a:path w="1459230" h="2195829">
                <a:moveTo>
                  <a:pt x="1092199" y="1828799"/>
                </a:moveTo>
                <a:lnTo>
                  <a:pt x="1072667" y="1828799"/>
                </a:lnTo>
                <a:lnTo>
                  <a:pt x="1077750" y="1833879"/>
                </a:lnTo>
                <a:lnTo>
                  <a:pt x="1097280" y="1833879"/>
                </a:lnTo>
                <a:lnTo>
                  <a:pt x="1092199" y="1828799"/>
                </a:lnTo>
                <a:close/>
              </a:path>
              <a:path w="1459230" h="2195829">
                <a:moveTo>
                  <a:pt x="1085850" y="1822449"/>
                </a:moveTo>
                <a:lnTo>
                  <a:pt x="1066315" y="1822449"/>
                </a:lnTo>
                <a:lnTo>
                  <a:pt x="1071397" y="1827529"/>
                </a:lnTo>
                <a:lnTo>
                  <a:pt x="1090930" y="1827529"/>
                </a:lnTo>
                <a:lnTo>
                  <a:pt x="1085850" y="1822449"/>
                </a:lnTo>
                <a:close/>
              </a:path>
              <a:path w="1459230" h="2195829">
                <a:moveTo>
                  <a:pt x="1079500" y="1816099"/>
                </a:moveTo>
                <a:lnTo>
                  <a:pt x="1059962" y="1816099"/>
                </a:lnTo>
                <a:lnTo>
                  <a:pt x="1065044" y="1821179"/>
                </a:lnTo>
                <a:lnTo>
                  <a:pt x="1084580" y="1821179"/>
                </a:lnTo>
                <a:lnTo>
                  <a:pt x="1079500" y="1816099"/>
                </a:lnTo>
                <a:close/>
              </a:path>
              <a:path w="1459230" h="2195829">
                <a:moveTo>
                  <a:pt x="1073149" y="1809749"/>
                </a:moveTo>
                <a:lnTo>
                  <a:pt x="1053609" y="1809749"/>
                </a:lnTo>
                <a:lnTo>
                  <a:pt x="1058691" y="1814830"/>
                </a:lnTo>
                <a:lnTo>
                  <a:pt x="1078230" y="1814830"/>
                </a:lnTo>
                <a:lnTo>
                  <a:pt x="1073149" y="1809749"/>
                </a:lnTo>
                <a:close/>
              </a:path>
              <a:path w="1459230" h="2195829">
                <a:moveTo>
                  <a:pt x="1066799" y="1803399"/>
                </a:moveTo>
                <a:lnTo>
                  <a:pt x="1047256" y="1803399"/>
                </a:lnTo>
                <a:lnTo>
                  <a:pt x="1052339" y="1808479"/>
                </a:lnTo>
                <a:lnTo>
                  <a:pt x="1071880" y="1808479"/>
                </a:lnTo>
                <a:lnTo>
                  <a:pt x="1066799" y="1803399"/>
                </a:lnTo>
                <a:close/>
              </a:path>
              <a:path w="1459230" h="2195829">
                <a:moveTo>
                  <a:pt x="1060449" y="1797049"/>
                </a:moveTo>
                <a:lnTo>
                  <a:pt x="1040904" y="1797049"/>
                </a:lnTo>
                <a:lnTo>
                  <a:pt x="1045986" y="1802129"/>
                </a:lnTo>
                <a:lnTo>
                  <a:pt x="1065530" y="1802129"/>
                </a:lnTo>
                <a:lnTo>
                  <a:pt x="1060449" y="1797049"/>
                </a:lnTo>
                <a:close/>
              </a:path>
              <a:path w="1459230" h="2195829">
                <a:moveTo>
                  <a:pt x="1055370" y="1791970"/>
                </a:moveTo>
                <a:lnTo>
                  <a:pt x="1035822" y="1791970"/>
                </a:lnTo>
                <a:lnTo>
                  <a:pt x="1039633" y="1795779"/>
                </a:lnTo>
                <a:lnTo>
                  <a:pt x="1059180" y="1795779"/>
                </a:lnTo>
                <a:lnTo>
                  <a:pt x="1055370" y="1791970"/>
                </a:lnTo>
                <a:close/>
              </a:path>
              <a:path w="1459230" h="2195829">
                <a:moveTo>
                  <a:pt x="1049020" y="1785620"/>
                </a:moveTo>
                <a:lnTo>
                  <a:pt x="1029469" y="1785620"/>
                </a:lnTo>
                <a:lnTo>
                  <a:pt x="1034551" y="1790700"/>
                </a:lnTo>
                <a:lnTo>
                  <a:pt x="1054100" y="1790700"/>
                </a:lnTo>
                <a:lnTo>
                  <a:pt x="1049020" y="1785620"/>
                </a:lnTo>
                <a:close/>
              </a:path>
              <a:path w="1459230" h="2195829">
                <a:moveTo>
                  <a:pt x="1042669" y="1779269"/>
                </a:moveTo>
                <a:lnTo>
                  <a:pt x="1023116" y="1779269"/>
                </a:lnTo>
                <a:lnTo>
                  <a:pt x="1028198" y="1784349"/>
                </a:lnTo>
                <a:lnTo>
                  <a:pt x="1047750" y="1784349"/>
                </a:lnTo>
                <a:lnTo>
                  <a:pt x="1042669" y="1779269"/>
                </a:lnTo>
                <a:close/>
              </a:path>
              <a:path w="1459230" h="2195829">
                <a:moveTo>
                  <a:pt x="1036320" y="1772919"/>
                </a:moveTo>
                <a:lnTo>
                  <a:pt x="1016763" y="1772919"/>
                </a:lnTo>
                <a:lnTo>
                  <a:pt x="1021846" y="1777999"/>
                </a:lnTo>
                <a:lnTo>
                  <a:pt x="1041400" y="1777999"/>
                </a:lnTo>
                <a:lnTo>
                  <a:pt x="1036320" y="1772919"/>
                </a:lnTo>
                <a:close/>
              </a:path>
              <a:path w="1459230" h="2195829">
                <a:moveTo>
                  <a:pt x="1029970" y="1766570"/>
                </a:moveTo>
                <a:lnTo>
                  <a:pt x="1010411" y="1766570"/>
                </a:lnTo>
                <a:lnTo>
                  <a:pt x="1015493" y="1771649"/>
                </a:lnTo>
                <a:lnTo>
                  <a:pt x="1035050" y="1771649"/>
                </a:lnTo>
                <a:lnTo>
                  <a:pt x="1029970" y="1766570"/>
                </a:lnTo>
                <a:close/>
              </a:path>
              <a:path w="1459230" h="2195829">
                <a:moveTo>
                  <a:pt x="1023620" y="1760219"/>
                </a:moveTo>
                <a:lnTo>
                  <a:pt x="1004058" y="1760219"/>
                </a:lnTo>
                <a:lnTo>
                  <a:pt x="1009140" y="1765299"/>
                </a:lnTo>
                <a:lnTo>
                  <a:pt x="1028699" y="1765299"/>
                </a:lnTo>
                <a:lnTo>
                  <a:pt x="1023620" y="1760219"/>
                </a:lnTo>
                <a:close/>
              </a:path>
              <a:path w="1459230" h="2195829">
                <a:moveTo>
                  <a:pt x="1017270" y="1753869"/>
                </a:moveTo>
                <a:lnTo>
                  <a:pt x="997705" y="1753869"/>
                </a:lnTo>
                <a:lnTo>
                  <a:pt x="1002787" y="1758949"/>
                </a:lnTo>
                <a:lnTo>
                  <a:pt x="1022350" y="1758949"/>
                </a:lnTo>
                <a:lnTo>
                  <a:pt x="1017270" y="1753869"/>
                </a:lnTo>
                <a:close/>
              </a:path>
              <a:path w="1459230" h="2195829">
                <a:moveTo>
                  <a:pt x="1010920" y="1747519"/>
                </a:moveTo>
                <a:lnTo>
                  <a:pt x="991352" y="1747519"/>
                </a:lnTo>
                <a:lnTo>
                  <a:pt x="996435" y="1752599"/>
                </a:lnTo>
                <a:lnTo>
                  <a:pt x="1016000" y="1752599"/>
                </a:lnTo>
                <a:lnTo>
                  <a:pt x="1010920" y="1747519"/>
                </a:lnTo>
                <a:close/>
              </a:path>
              <a:path w="1459230" h="2195829">
                <a:moveTo>
                  <a:pt x="1004570" y="1741169"/>
                </a:moveTo>
                <a:lnTo>
                  <a:pt x="985000" y="1741169"/>
                </a:lnTo>
                <a:lnTo>
                  <a:pt x="990082" y="1746249"/>
                </a:lnTo>
                <a:lnTo>
                  <a:pt x="1009650" y="1746249"/>
                </a:lnTo>
                <a:lnTo>
                  <a:pt x="1004570" y="1741169"/>
                </a:lnTo>
                <a:close/>
              </a:path>
              <a:path w="1459230" h="2195829">
                <a:moveTo>
                  <a:pt x="998220" y="1734820"/>
                </a:moveTo>
                <a:lnTo>
                  <a:pt x="978647" y="1734820"/>
                </a:lnTo>
                <a:lnTo>
                  <a:pt x="983729" y="1739899"/>
                </a:lnTo>
                <a:lnTo>
                  <a:pt x="1003300" y="1739899"/>
                </a:lnTo>
                <a:lnTo>
                  <a:pt x="998220" y="1734820"/>
                </a:lnTo>
                <a:close/>
              </a:path>
              <a:path w="1459230" h="2195829">
                <a:moveTo>
                  <a:pt x="991870" y="1728470"/>
                </a:moveTo>
                <a:lnTo>
                  <a:pt x="972294" y="1728470"/>
                </a:lnTo>
                <a:lnTo>
                  <a:pt x="977376" y="1733549"/>
                </a:lnTo>
                <a:lnTo>
                  <a:pt x="996950" y="1733549"/>
                </a:lnTo>
                <a:lnTo>
                  <a:pt x="991870" y="1728470"/>
                </a:lnTo>
                <a:close/>
              </a:path>
              <a:path w="1459230" h="2195829">
                <a:moveTo>
                  <a:pt x="985520" y="1722119"/>
                </a:moveTo>
                <a:lnTo>
                  <a:pt x="965941" y="1722119"/>
                </a:lnTo>
                <a:lnTo>
                  <a:pt x="971024" y="1727199"/>
                </a:lnTo>
                <a:lnTo>
                  <a:pt x="990600" y="1727199"/>
                </a:lnTo>
                <a:lnTo>
                  <a:pt x="985520" y="1722119"/>
                </a:lnTo>
                <a:close/>
              </a:path>
              <a:path w="1459230" h="2195829">
                <a:moveTo>
                  <a:pt x="979170" y="1715770"/>
                </a:moveTo>
                <a:lnTo>
                  <a:pt x="959589" y="1715770"/>
                </a:lnTo>
                <a:lnTo>
                  <a:pt x="964671" y="1720849"/>
                </a:lnTo>
                <a:lnTo>
                  <a:pt x="984250" y="1720849"/>
                </a:lnTo>
                <a:lnTo>
                  <a:pt x="979170" y="1715770"/>
                </a:lnTo>
                <a:close/>
              </a:path>
              <a:path w="1459230" h="2195829">
                <a:moveTo>
                  <a:pt x="972820" y="1709419"/>
                </a:moveTo>
                <a:lnTo>
                  <a:pt x="953236" y="1709419"/>
                </a:lnTo>
                <a:lnTo>
                  <a:pt x="958318" y="1714499"/>
                </a:lnTo>
                <a:lnTo>
                  <a:pt x="977900" y="1714499"/>
                </a:lnTo>
                <a:lnTo>
                  <a:pt x="972820" y="1709419"/>
                </a:lnTo>
                <a:close/>
              </a:path>
              <a:path w="1459230" h="2195829">
                <a:moveTo>
                  <a:pt x="966470" y="1703070"/>
                </a:moveTo>
                <a:lnTo>
                  <a:pt x="946883" y="1703070"/>
                </a:lnTo>
                <a:lnTo>
                  <a:pt x="951965" y="1708149"/>
                </a:lnTo>
                <a:lnTo>
                  <a:pt x="971550" y="1708149"/>
                </a:lnTo>
                <a:lnTo>
                  <a:pt x="966470" y="1703070"/>
                </a:lnTo>
                <a:close/>
              </a:path>
              <a:path w="1459230" h="2195829">
                <a:moveTo>
                  <a:pt x="960120" y="1696719"/>
                </a:moveTo>
                <a:lnTo>
                  <a:pt x="940531" y="1696719"/>
                </a:lnTo>
                <a:lnTo>
                  <a:pt x="945613" y="1701799"/>
                </a:lnTo>
                <a:lnTo>
                  <a:pt x="965200" y="1701799"/>
                </a:lnTo>
                <a:lnTo>
                  <a:pt x="960120" y="1696719"/>
                </a:lnTo>
                <a:close/>
              </a:path>
              <a:path w="1459230" h="2195829">
                <a:moveTo>
                  <a:pt x="953770" y="1690370"/>
                </a:moveTo>
                <a:lnTo>
                  <a:pt x="934178" y="1690370"/>
                </a:lnTo>
                <a:lnTo>
                  <a:pt x="939260" y="1695449"/>
                </a:lnTo>
                <a:lnTo>
                  <a:pt x="958850" y="1695449"/>
                </a:lnTo>
                <a:lnTo>
                  <a:pt x="953770" y="1690370"/>
                </a:lnTo>
                <a:close/>
              </a:path>
              <a:path w="1459230" h="2195829">
                <a:moveTo>
                  <a:pt x="947419" y="1684019"/>
                </a:moveTo>
                <a:lnTo>
                  <a:pt x="927825" y="1684019"/>
                </a:lnTo>
                <a:lnTo>
                  <a:pt x="932907" y="1689099"/>
                </a:lnTo>
                <a:lnTo>
                  <a:pt x="952499" y="1689099"/>
                </a:lnTo>
                <a:lnTo>
                  <a:pt x="947419" y="1684019"/>
                </a:lnTo>
                <a:close/>
              </a:path>
              <a:path w="1459230" h="2195829">
                <a:moveTo>
                  <a:pt x="941070" y="1677669"/>
                </a:moveTo>
                <a:lnTo>
                  <a:pt x="921472" y="1677669"/>
                </a:lnTo>
                <a:lnTo>
                  <a:pt x="926555" y="1682750"/>
                </a:lnTo>
                <a:lnTo>
                  <a:pt x="946150" y="1682750"/>
                </a:lnTo>
                <a:lnTo>
                  <a:pt x="941070" y="1677669"/>
                </a:lnTo>
                <a:close/>
              </a:path>
              <a:path w="1459230" h="2195829">
                <a:moveTo>
                  <a:pt x="934720" y="1671320"/>
                </a:moveTo>
                <a:lnTo>
                  <a:pt x="915120" y="1671320"/>
                </a:lnTo>
                <a:lnTo>
                  <a:pt x="920202" y="1676399"/>
                </a:lnTo>
                <a:lnTo>
                  <a:pt x="939800" y="1676399"/>
                </a:lnTo>
                <a:lnTo>
                  <a:pt x="934720" y="1671320"/>
                </a:lnTo>
                <a:close/>
              </a:path>
              <a:path w="1459230" h="2195829">
                <a:moveTo>
                  <a:pt x="928370" y="1664969"/>
                </a:moveTo>
                <a:lnTo>
                  <a:pt x="908767" y="1664969"/>
                </a:lnTo>
                <a:lnTo>
                  <a:pt x="913849" y="1670050"/>
                </a:lnTo>
                <a:lnTo>
                  <a:pt x="933450" y="1670050"/>
                </a:lnTo>
                <a:lnTo>
                  <a:pt x="928370" y="1664969"/>
                </a:lnTo>
                <a:close/>
              </a:path>
              <a:path w="1459230" h="2195829">
                <a:moveTo>
                  <a:pt x="922020" y="1658620"/>
                </a:moveTo>
                <a:lnTo>
                  <a:pt x="902414" y="1658620"/>
                </a:lnTo>
                <a:lnTo>
                  <a:pt x="907496" y="1663699"/>
                </a:lnTo>
                <a:lnTo>
                  <a:pt x="927099" y="1663699"/>
                </a:lnTo>
                <a:lnTo>
                  <a:pt x="922020" y="1658620"/>
                </a:lnTo>
                <a:close/>
              </a:path>
              <a:path w="1459230" h="2195829">
                <a:moveTo>
                  <a:pt x="915670" y="1652270"/>
                </a:moveTo>
                <a:lnTo>
                  <a:pt x="896061" y="1652270"/>
                </a:lnTo>
                <a:lnTo>
                  <a:pt x="901144" y="1657349"/>
                </a:lnTo>
                <a:lnTo>
                  <a:pt x="920750" y="1657349"/>
                </a:lnTo>
                <a:lnTo>
                  <a:pt x="915670" y="1652270"/>
                </a:lnTo>
                <a:close/>
              </a:path>
              <a:path w="1459230" h="2195829">
                <a:moveTo>
                  <a:pt x="909320" y="1645919"/>
                </a:moveTo>
                <a:lnTo>
                  <a:pt x="889709" y="1645919"/>
                </a:lnTo>
                <a:lnTo>
                  <a:pt x="894791" y="1651000"/>
                </a:lnTo>
                <a:lnTo>
                  <a:pt x="914400" y="1651000"/>
                </a:lnTo>
                <a:lnTo>
                  <a:pt x="909320" y="1645919"/>
                </a:lnTo>
                <a:close/>
              </a:path>
              <a:path w="1459230" h="2195829">
                <a:moveTo>
                  <a:pt x="902970" y="1639570"/>
                </a:moveTo>
                <a:lnTo>
                  <a:pt x="883356" y="1639570"/>
                </a:lnTo>
                <a:lnTo>
                  <a:pt x="888438" y="1644649"/>
                </a:lnTo>
                <a:lnTo>
                  <a:pt x="908050" y="1644649"/>
                </a:lnTo>
                <a:lnTo>
                  <a:pt x="902970" y="1639570"/>
                </a:lnTo>
                <a:close/>
              </a:path>
              <a:path w="1459230" h="2195829">
                <a:moveTo>
                  <a:pt x="896620" y="1633220"/>
                </a:moveTo>
                <a:lnTo>
                  <a:pt x="877003" y="1633220"/>
                </a:lnTo>
                <a:lnTo>
                  <a:pt x="882085" y="1638299"/>
                </a:lnTo>
                <a:lnTo>
                  <a:pt x="901700" y="1638299"/>
                </a:lnTo>
                <a:lnTo>
                  <a:pt x="896620" y="1633220"/>
                </a:lnTo>
                <a:close/>
              </a:path>
              <a:path w="1459230" h="2195829">
                <a:moveTo>
                  <a:pt x="890270" y="1626870"/>
                </a:moveTo>
                <a:lnTo>
                  <a:pt x="870650" y="1626870"/>
                </a:lnTo>
                <a:lnTo>
                  <a:pt x="875733" y="1631949"/>
                </a:lnTo>
                <a:lnTo>
                  <a:pt x="895350" y="1631949"/>
                </a:lnTo>
                <a:lnTo>
                  <a:pt x="890270" y="1626870"/>
                </a:lnTo>
                <a:close/>
              </a:path>
              <a:path w="1459230" h="2195829">
                <a:moveTo>
                  <a:pt x="883920" y="1620519"/>
                </a:moveTo>
                <a:lnTo>
                  <a:pt x="864298" y="1620519"/>
                </a:lnTo>
                <a:lnTo>
                  <a:pt x="869380" y="1625599"/>
                </a:lnTo>
                <a:lnTo>
                  <a:pt x="889000" y="1625599"/>
                </a:lnTo>
                <a:lnTo>
                  <a:pt x="883920" y="1620519"/>
                </a:lnTo>
                <a:close/>
              </a:path>
              <a:path w="1459230" h="2195829">
                <a:moveTo>
                  <a:pt x="877570" y="1614169"/>
                </a:moveTo>
                <a:lnTo>
                  <a:pt x="857945" y="1614169"/>
                </a:lnTo>
                <a:lnTo>
                  <a:pt x="863027" y="1619249"/>
                </a:lnTo>
                <a:lnTo>
                  <a:pt x="882650" y="1619249"/>
                </a:lnTo>
                <a:lnTo>
                  <a:pt x="877570" y="1614169"/>
                </a:lnTo>
                <a:close/>
              </a:path>
              <a:path w="1459230" h="2195829">
                <a:moveTo>
                  <a:pt x="871220" y="1607820"/>
                </a:moveTo>
                <a:lnTo>
                  <a:pt x="851592" y="1607820"/>
                </a:lnTo>
                <a:lnTo>
                  <a:pt x="856674" y="1612899"/>
                </a:lnTo>
                <a:lnTo>
                  <a:pt x="876300" y="1612899"/>
                </a:lnTo>
                <a:lnTo>
                  <a:pt x="871220" y="1607820"/>
                </a:lnTo>
                <a:close/>
              </a:path>
              <a:path w="1459230" h="2195829">
                <a:moveTo>
                  <a:pt x="864870" y="1601470"/>
                </a:moveTo>
                <a:lnTo>
                  <a:pt x="845239" y="1601470"/>
                </a:lnTo>
                <a:lnTo>
                  <a:pt x="850322" y="1606549"/>
                </a:lnTo>
                <a:lnTo>
                  <a:pt x="869950" y="1606549"/>
                </a:lnTo>
                <a:lnTo>
                  <a:pt x="864870" y="1601470"/>
                </a:lnTo>
                <a:close/>
              </a:path>
              <a:path w="1459230" h="2195829">
                <a:moveTo>
                  <a:pt x="858520" y="1595119"/>
                </a:moveTo>
                <a:lnTo>
                  <a:pt x="838887" y="1595119"/>
                </a:lnTo>
                <a:lnTo>
                  <a:pt x="843969" y="1600199"/>
                </a:lnTo>
                <a:lnTo>
                  <a:pt x="863599" y="1600199"/>
                </a:lnTo>
                <a:lnTo>
                  <a:pt x="858520" y="1595119"/>
                </a:lnTo>
                <a:close/>
              </a:path>
              <a:path w="1459230" h="2195829">
                <a:moveTo>
                  <a:pt x="650239" y="1386839"/>
                </a:moveTo>
                <a:lnTo>
                  <a:pt x="630517" y="1386839"/>
                </a:lnTo>
                <a:lnTo>
                  <a:pt x="837616" y="1593849"/>
                </a:lnTo>
                <a:lnTo>
                  <a:pt x="857250" y="1593849"/>
                </a:lnTo>
                <a:lnTo>
                  <a:pt x="650239" y="138683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0" y="5413683"/>
            <a:ext cx="1440180" cy="1439545"/>
          </a:xfrm>
          <a:custGeom>
            <a:avLst/>
            <a:gdLst/>
            <a:ahLst/>
            <a:cxnLst/>
            <a:rect l="l" t="t" r="r" b="b"/>
            <a:pathLst>
              <a:path w="1440180" h="1439545">
                <a:moveTo>
                  <a:pt x="0" y="0"/>
                </a:moveTo>
                <a:lnTo>
                  <a:pt x="0" y="4135"/>
                </a:lnTo>
                <a:lnTo>
                  <a:pt x="4137" y="4135"/>
                </a:lnTo>
                <a:lnTo>
                  <a:pt x="0" y="0"/>
                </a:lnTo>
                <a:close/>
              </a:path>
              <a:path w="1440180" h="1439545">
                <a:moveTo>
                  <a:pt x="4137" y="4135"/>
                </a:moveTo>
                <a:lnTo>
                  <a:pt x="0" y="4135"/>
                </a:lnTo>
                <a:lnTo>
                  <a:pt x="0" y="6675"/>
                </a:lnTo>
                <a:lnTo>
                  <a:pt x="6678" y="6675"/>
                </a:lnTo>
                <a:lnTo>
                  <a:pt x="4137" y="4135"/>
                </a:lnTo>
                <a:close/>
              </a:path>
              <a:path w="1440180" h="1439545">
                <a:moveTo>
                  <a:pt x="6678" y="6675"/>
                </a:moveTo>
                <a:lnTo>
                  <a:pt x="0" y="6675"/>
                </a:lnTo>
                <a:lnTo>
                  <a:pt x="0" y="13025"/>
                </a:lnTo>
                <a:lnTo>
                  <a:pt x="13031" y="13025"/>
                </a:lnTo>
                <a:lnTo>
                  <a:pt x="6678" y="6675"/>
                </a:lnTo>
                <a:close/>
              </a:path>
              <a:path w="1440180" h="1439545">
                <a:moveTo>
                  <a:pt x="13031" y="13025"/>
                </a:moveTo>
                <a:lnTo>
                  <a:pt x="0" y="13025"/>
                </a:lnTo>
                <a:lnTo>
                  <a:pt x="0" y="18435"/>
                </a:lnTo>
                <a:lnTo>
                  <a:pt x="4748" y="23185"/>
                </a:lnTo>
                <a:lnTo>
                  <a:pt x="23195" y="23185"/>
                </a:lnTo>
                <a:lnTo>
                  <a:pt x="13031" y="13025"/>
                </a:lnTo>
                <a:close/>
              </a:path>
              <a:path w="1440180" h="1439545">
                <a:moveTo>
                  <a:pt x="23195" y="23185"/>
                </a:moveTo>
                <a:lnTo>
                  <a:pt x="4748" y="23185"/>
                </a:lnTo>
                <a:lnTo>
                  <a:pt x="11095" y="29535"/>
                </a:lnTo>
                <a:lnTo>
                  <a:pt x="29548" y="29535"/>
                </a:lnTo>
                <a:lnTo>
                  <a:pt x="23195" y="23185"/>
                </a:lnTo>
                <a:close/>
              </a:path>
              <a:path w="1440180" h="1439545">
                <a:moveTo>
                  <a:pt x="29548" y="29535"/>
                </a:moveTo>
                <a:lnTo>
                  <a:pt x="11095" y="29535"/>
                </a:lnTo>
                <a:lnTo>
                  <a:pt x="17442" y="35885"/>
                </a:lnTo>
                <a:lnTo>
                  <a:pt x="35901" y="35885"/>
                </a:lnTo>
                <a:lnTo>
                  <a:pt x="29548" y="29535"/>
                </a:lnTo>
                <a:close/>
              </a:path>
              <a:path w="1440180" h="1439545">
                <a:moveTo>
                  <a:pt x="35901" y="35885"/>
                </a:moveTo>
                <a:lnTo>
                  <a:pt x="17442" y="35885"/>
                </a:lnTo>
                <a:lnTo>
                  <a:pt x="19981" y="38425"/>
                </a:lnTo>
                <a:lnTo>
                  <a:pt x="38442" y="38425"/>
                </a:lnTo>
                <a:lnTo>
                  <a:pt x="35901" y="35885"/>
                </a:lnTo>
                <a:close/>
              </a:path>
              <a:path w="1440180" h="1439545">
                <a:moveTo>
                  <a:pt x="38442" y="38425"/>
                </a:moveTo>
                <a:lnTo>
                  <a:pt x="19981" y="38425"/>
                </a:lnTo>
                <a:lnTo>
                  <a:pt x="26328" y="44775"/>
                </a:lnTo>
                <a:lnTo>
                  <a:pt x="44795" y="44775"/>
                </a:lnTo>
                <a:lnTo>
                  <a:pt x="38442" y="38425"/>
                </a:lnTo>
                <a:close/>
              </a:path>
              <a:path w="1440180" h="1439545">
                <a:moveTo>
                  <a:pt x="44795" y="44775"/>
                </a:moveTo>
                <a:lnTo>
                  <a:pt x="26328" y="44775"/>
                </a:lnTo>
                <a:lnTo>
                  <a:pt x="30137" y="48585"/>
                </a:lnTo>
                <a:lnTo>
                  <a:pt x="48606" y="48585"/>
                </a:lnTo>
                <a:lnTo>
                  <a:pt x="44795" y="44775"/>
                </a:lnTo>
                <a:close/>
              </a:path>
              <a:path w="1440180" h="1439545">
                <a:moveTo>
                  <a:pt x="48606" y="48585"/>
                </a:moveTo>
                <a:lnTo>
                  <a:pt x="30137" y="48585"/>
                </a:lnTo>
                <a:lnTo>
                  <a:pt x="42831" y="61285"/>
                </a:lnTo>
                <a:lnTo>
                  <a:pt x="61312" y="61285"/>
                </a:lnTo>
                <a:lnTo>
                  <a:pt x="48606" y="48585"/>
                </a:lnTo>
                <a:close/>
              </a:path>
              <a:path w="1440180" h="1439545">
                <a:moveTo>
                  <a:pt x="61312" y="61285"/>
                </a:moveTo>
                <a:lnTo>
                  <a:pt x="42831" y="61285"/>
                </a:lnTo>
                <a:lnTo>
                  <a:pt x="45370" y="63825"/>
                </a:lnTo>
                <a:lnTo>
                  <a:pt x="63853" y="63825"/>
                </a:lnTo>
                <a:lnTo>
                  <a:pt x="61312" y="61285"/>
                </a:lnTo>
                <a:close/>
              </a:path>
              <a:path w="1440180" h="1439545">
                <a:moveTo>
                  <a:pt x="63853" y="63825"/>
                </a:moveTo>
                <a:lnTo>
                  <a:pt x="45370" y="63825"/>
                </a:lnTo>
                <a:lnTo>
                  <a:pt x="51717" y="70175"/>
                </a:lnTo>
                <a:lnTo>
                  <a:pt x="70206" y="70175"/>
                </a:lnTo>
                <a:lnTo>
                  <a:pt x="63853" y="63825"/>
                </a:lnTo>
                <a:close/>
              </a:path>
              <a:path w="1440180" h="1439545">
                <a:moveTo>
                  <a:pt x="70206" y="70175"/>
                </a:moveTo>
                <a:lnTo>
                  <a:pt x="51717" y="70175"/>
                </a:lnTo>
                <a:lnTo>
                  <a:pt x="61873" y="80335"/>
                </a:lnTo>
                <a:lnTo>
                  <a:pt x="80370" y="80335"/>
                </a:lnTo>
                <a:lnTo>
                  <a:pt x="70206" y="70175"/>
                </a:lnTo>
                <a:close/>
              </a:path>
              <a:path w="1440180" h="1439545">
                <a:moveTo>
                  <a:pt x="80370" y="80335"/>
                </a:moveTo>
                <a:lnTo>
                  <a:pt x="61873" y="80335"/>
                </a:lnTo>
                <a:lnTo>
                  <a:pt x="68220" y="86685"/>
                </a:lnTo>
                <a:lnTo>
                  <a:pt x="86723" y="86685"/>
                </a:lnTo>
                <a:lnTo>
                  <a:pt x="80370" y="80335"/>
                </a:lnTo>
                <a:close/>
              </a:path>
              <a:path w="1440180" h="1439545">
                <a:moveTo>
                  <a:pt x="86723" y="86685"/>
                </a:moveTo>
                <a:lnTo>
                  <a:pt x="68220" y="86685"/>
                </a:lnTo>
                <a:lnTo>
                  <a:pt x="70759" y="89225"/>
                </a:lnTo>
                <a:lnTo>
                  <a:pt x="89264" y="89225"/>
                </a:lnTo>
                <a:lnTo>
                  <a:pt x="86723" y="86685"/>
                </a:lnTo>
                <a:close/>
              </a:path>
              <a:path w="1440180" h="1439545">
                <a:moveTo>
                  <a:pt x="89264" y="89225"/>
                </a:moveTo>
                <a:lnTo>
                  <a:pt x="70759" y="89225"/>
                </a:lnTo>
                <a:lnTo>
                  <a:pt x="74567" y="93035"/>
                </a:lnTo>
                <a:lnTo>
                  <a:pt x="93076" y="93035"/>
                </a:lnTo>
                <a:lnTo>
                  <a:pt x="89264" y="89225"/>
                </a:lnTo>
                <a:close/>
              </a:path>
              <a:path w="1440180" h="1439545">
                <a:moveTo>
                  <a:pt x="93076" y="93035"/>
                </a:moveTo>
                <a:lnTo>
                  <a:pt x="74567" y="93035"/>
                </a:lnTo>
                <a:lnTo>
                  <a:pt x="77106" y="95575"/>
                </a:lnTo>
                <a:lnTo>
                  <a:pt x="95617" y="95575"/>
                </a:lnTo>
                <a:lnTo>
                  <a:pt x="93076" y="93035"/>
                </a:lnTo>
                <a:close/>
              </a:path>
              <a:path w="1440180" h="1439545">
                <a:moveTo>
                  <a:pt x="95617" y="95575"/>
                </a:moveTo>
                <a:lnTo>
                  <a:pt x="77106" y="95575"/>
                </a:lnTo>
                <a:lnTo>
                  <a:pt x="83454" y="101925"/>
                </a:lnTo>
                <a:lnTo>
                  <a:pt x="101969" y="101925"/>
                </a:lnTo>
                <a:lnTo>
                  <a:pt x="95617" y="95575"/>
                </a:lnTo>
                <a:close/>
              </a:path>
              <a:path w="1440180" h="1439545">
                <a:moveTo>
                  <a:pt x="101969" y="101925"/>
                </a:moveTo>
                <a:lnTo>
                  <a:pt x="83454" y="101925"/>
                </a:lnTo>
                <a:lnTo>
                  <a:pt x="106304" y="124785"/>
                </a:lnTo>
                <a:lnTo>
                  <a:pt x="124839" y="124785"/>
                </a:lnTo>
                <a:lnTo>
                  <a:pt x="101969" y="101925"/>
                </a:lnTo>
                <a:close/>
              </a:path>
              <a:path w="1440180" h="1439545">
                <a:moveTo>
                  <a:pt x="124839" y="124785"/>
                </a:moveTo>
                <a:lnTo>
                  <a:pt x="106304" y="124785"/>
                </a:lnTo>
                <a:lnTo>
                  <a:pt x="144387" y="162885"/>
                </a:lnTo>
                <a:lnTo>
                  <a:pt x="162956" y="162885"/>
                </a:lnTo>
                <a:lnTo>
                  <a:pt x="124839" y="124785"/>
                </a:lnTo>
                <a:close/>
              </a:path>
              <a:path w="1440180" h="1439545">
                <a:moveTo>
                  <a:pt x="162956" y="162885"/>
                </a:moveTo>
                <a:lnTo>
                  <a:pt x="144387" y="162885"/>
                </a:lnTo>
                <a:lnTo>
                  <a:pt x="159621" y="178125"/>
                </a:lnTo>
                <a:lnTo>
                  <a:pt x="178202" y="178125"/>
                </a:lnTo>
                <a:lnTo>
                  <a:pt x="162956" y="162885"/>
                </a:lnTo>
                <a:close/>
              </a:path>
              <a:path w="1440180" h="1439545">
                <a:moveTo>
                  <a:pt x="178202" y="178125"/>
                </a:moveTo>
                <a:lnTo>
                  <a:pt x="159621" y="178125"/>
                </a:lnTo>
                <a:lnTo>
                  <a:pt x="176124" y="194635"/>
                </a:lnTo>
                <a:lnTo>
                  <a:pt x="194719" y="194635"/>
                </a:lnTo>
                <a:lnTo>
                  <a:pt x="178202" y="178125"/>
                </a:lnTo>
                <a:close/>
              </a:path>
              <a:path w="1440180" h="1439545">
                <a:moveTo>
                  <a:pt x="194719" y="194635"/>
                </a:moveTo>
                <a:lnTo>
                  <a:pt x="176124" y="194635"/>
                </a:lnTo>
                <a:lnTo>
                  <a:pt x="191357" y="209875"/>
                </a:lnTo>
                <a:lnTo>
                  <a:pt x="209966" y="209875"/>
                </a:lnTo>
                <a:lnTo>
                  <a:pt x="194719" y="194635"/>
                </a:lnTo>
                <a:close/>
              </a:path>
              <a:path w="1440180" h="1439545">
                <a:moveTo>
                  <a:pt x="209966" y="209875"/>
                </a:moveTo>
                <a:lnTo>
                  <a:pt x="191357" y="209875"/>
                </a:lnTo>
                <a:lnTo>
                  <a:pt x="207860" y="226385"/>
                </a:lnTo>
                <a:lnTo>
                  <a:pt x="226483" y="226385"/>
                </a:lnTo>
                <a:lnTo>
                  <a:pt x="209966" y="209875"/>
                </a:lnTo>
                <a:close/>
              </a:path>
              <a:path w="1440180" h="1439545">
                <a:moveTo>
                  <a:pt x="226483" y="226385"/>
                </a:moveTo>
                <a:lnTo>
                  <a:pt x="207860" y="226385"/>
                </a:lnTo>
                <a:lnTo>
                  <a:pt x="261177" y="279725"/>
                </a:lnTo>
                <a:lnTo>
                  <a:pt x="279846" y="279725"/>
                </a:lnTo>
                <a:lnTo>
                  <a:pt x="226483" y="226385"/>
                </a:lnTo>
                <a:close/>
              </a:path>
              <a:path w="1440180" h="1439545">
                <a:moveTo>
                  <a:pt x="279846" y="279725"/>
                </a:moveTo>
                <a:lnTo>
                  <a:pt x="261177" y="279725"/>
                </a:lnTo>
                <a:lnTo>
                  <a:pt x="315764" y="334335"/>
                </a:lnTo>
                <a:lnTo>
                  <a:pt x="334480" y="334335"/>
                </a:lnTo>
                <a:lnTo>
                  <a:pt x="279846" y="279725"/>
                </a:lnTo>
                <a:close/>
              </a:path>
              <a:path w="1440180" h="1439545">
                <a:moveTo>
                  <a:pt x="334480" y="334335"/>
                </a:moveTo>
                <a:lnTo>
                  <a:pt x="315764" y="334335"/>
                </a:lnTo>
                <a:lnTo>
                  <a:pt x="334805" y="353385"/>
                </a:lnTo>
                <a:lnTo>
                  <a:pt x="353538" y="353385"/>
                </a:lnTo>
                <a:lnTo>
                  <a:pt x="334480" y="334335"/>
                </a:lnTo>
                <a:close/>
              </a:path>
              <a:path w="1440180" h="1439545">
                <a:moveTo>
                  <a:pt x="353538" y="353385"/>
                </a:moveTo>
                <a:lnTo>
                  <a:pt x="334805" y="353385"/>
                </a:lnTo>
                <a:lnTo>
                  <a:pt x="347500" y="366085"/>
                </a:lnTo>
                <a:lnTo>
                  <a:pt x="366243" y="366085"/>
                </a:lnTo>
                <a:lnTo>
                  <a:pt x="353538" y="353385"/>
                </a:lnTo>
                <a:close/>
              </a:path>
              <a:path w="1440180" h="1439545">
                <a:moveTo>
                  <a:pt x="366243" y="366085"/>
                </a:moveTo>
                <a:lnTo>
                  <a:pt x="347500" y="366085"/>
                </a:lnTo>
                <a:lnTo>
                  <a:pt x="366542" y="385135"/>
                </a:lnTo>
                <a:lnTo>
                  <a:pt x="385301" y="385135"/>
                </a:lnTo>
                <a:lnTo>
                  <a:pt x="366243" y="366085"/>
                </a:lnTo>
                <a:close/>
              </a:path>
              <a:path w="1440180" h="1439545">
                <a:moveTo>
                  <a:pt x="385301" y="385135"/>
                </a:moveTo>
                <a:lnTo>
                  <a:pt x="366542" y="385135"/>
                </a:lnTo>
                <a:lnTo>
                  <a:pt x="379236" y="397835"/>
                </a:lnTo>
                <a:lnTo>
                  <a:pt x="398007" y="397835"/>
                </a:lnTo>
                <a:lnTo>
                  <a:pt x="385301" y="385135"/>
                </a:lnTo>
                <a:close/>
              </a:path>
              <a:path w="1440180" h="1439545">
                <a:moveTo>
                  <a:pt x="398007" y="397835"/>
                </a:moveTo>
                <a:lnTo>
                  <a:pt x="379236" y="397835"/>
                </a:lnTo>
                <a:lnTo>
                  <a:pt x="394470" y="413075"/>
                </a:lnTo>
                <a:lnTo>
                  <a:pt x="413253" y="413075"/>
                </a:lnTo>
                <a:lnTo>
                  <a:pt x="398007" y="397835"/>
                </a:lnTo>
                <a:close/>
              </a:path>
              <a:path w="1440180" h="1439545">
                <a:moveTo>
                  <a:pt x="413253" y="413075"/>
                </a:moveTo>
                <a:lnTo>
                  <a:pt x="394470" y="413075"/>
                </a:lnTo>
                <a:lnTo>
                  <a:pt x="410972" y="429585"/>
                </a:lnTo>
                <a:lnTo>
                  <a:pt x="429771" y="429585"/>
                </a:lnTo>
                <a:lnTo>
                  <a:pt x="413253" y="413075"/>
                </a:lnTo>
                <a:close/>
              </a:path>
              <a:path w="1440180" h="1439545">
                <a:moveTo>
                  <a:pt x="429771" y="429585"/>
                </a:moveTo>
                <a:lnTo>
                  <a:pt x="410972" y="429585"/>
                </a:lnTo>
                <a:lnTo>
                  <a:pt x="426206" y="444825"/>
                </a:lnTo>
                <a:lnTo>
                  <a:pt x="445017" y="444825"/>
                </a:lnTo>
                <a:lnTo>
                  <a:pt x="429771" y="429585"/>
                </a:lnTo>
                <a:close/>
              </a:path>
              <a:path w="1440180" h="1439545">
                <a:moveTo>
                  <a:pt x="445017" y="444825"/>
                </a:moveTo>
                <a:lnTo>
                  <a:pt x="426206" y="444825"/>
                </a:lnTo>
                <a:lnTo>
                  <a:pt x="474445" y="493085"/>
                </a:lnTo>
                <a:lnTo>
                  <a:pt x="493298" y="493085"/>
                </a:lnTo>
                <a:lnTo>
                  <a:pt x="445017" y="444825"/>
                </a:lnTo>
                <a:close/>
              </a:path>
              <a:path w="1440180" h="1439545">
                <a:moveTo>
                  <a:pt x="493298" y="493085"/>
                </a:moveTo>
                <a:lnTo>
                  <a:pt x="474445" y="493085"/>
                </a:lnTo>
                <a:lnTo>
                  <a:pt x="493487" y="512135"/>
                </a:lnTo>
                <a:lnTo>
                  <a:pt x="512356" y="512135"/>
                </a:lnTo>
                <a:lnTo>
                  <a:pt x="493298" y="493085"/>
                </a:lnTo>
                <a:close/>
              </a:path>
              <a:path w="1440180" h="1439545">
                <a:moveTo>
                  <a:pt x="512356" y="512135"/>
                </a:moveTo>
                <a:lnTo>
                  <a:pt x="493487" y="512135"/>
                </a:lnTo>
                <a:lnTo>
                  <a:pt x="540457" y="559125"/>
                </a:lnTo>
                <a:lnTo>
                  <a:pt x="559366" y="559125"/>
                </a:lnTo>
                <a:lnTo>
                  <a:pt x="512356" y="512135"/>
                </a:lnTo>
                <a:close/>
              </a:path>
              <a:path w="1440180" h="1439545">
                <a:moveTo>
                  <a:pt x="559366" y="559125"/>
                </a:moveTo>
                <a:lnTo>
                  <a:pt x="540457" y="559125"/>
                </a:lnTo>
                <a:lnTo>
                  <a:pt x="546804" y="565475"/>
                </a:lnTo>
                <a:lnTo>
                  <a:pt x="565719" y="565475"/>
                </a:lnTo>
                <a:lnTo>
                  <a:pt x="559366" y="559125"/>
                </a:lnTo>
                <a:close/>
              </a:path>
              <a:path w="1440180" h="1439545">
                <a:moveTo>
                  <a:pt x="565719" y="565475"/>
                </a:moveTo>
                <a:lnTo>
                  <a:pt x="546804" y="565475"/>
                </a:lnTo>
                <a:lnTo>
                  <a:pt x="559498" y="578175"/>
                </a:lnTo>
                <a:lnTo>
                  <a:pt x="578425" y="578175"/>
                </a:lnTo>
                <a:lnTo>
                  <a:pt x="565719" y="565475"/>
                </a:lnTo>
                <a:close/>
              </a:path>
              <a:path w="1440180" h="1439545">
                <a:moveTo>
                  <a:pt x="578425" y="578175"/>
                </a:moveTo>
                <a:lnTo>
                  <a:pt x="559498" y="578175"/>
                </a:lnTo>
                <a:lnTo>
                  <a:pt x="565846" y="584525"/>
                </a:lnTo>
                <a:lnTo>
                  <a:pt x="584777" y="584525"/>
                </a:lnTo>
                <a:lnTo>
                  <a:pt x="578425" y="578175"/>
                </a:lnTo>
                <a:close/>
              </a:path>
              <a:path w="1440180" h="1439545">
                <a:moveTo>
                  <a:pt x="584777" y="584525"/>
                </a:moveTo>
                <a:lnTo>
                  <a:pt x="565846" y="584525"/>
                </a:lnTo>
                <a:lnTo>
                  <a:pt x="572193" y="590875"/>
                </a:lnTo>
                <a:lnTo>
                  <a:pt x="591130" y="590875"/>
                </a:lnTo>
                <a:lnTo>
                  <a:pt x="584777" y="584525"/>
                </a:lnTo>
                <a:close/>
              </a:path>
              <a:path w="1440180" h="1439545">
                <a:moveTo>
                  <a:pt x="591130" y="590875"/>
                </a:moveTo>
                <a:lnTo>
                  <a:pt x="572193" y="590875"/>
                </a:lnTo>
                <a:lnTo>
                  <a:pt x="578540" y="597225"/>
                </a:lnTo>
                <a:lnTo>
                  <a:pt x="597483" y="597225"/>
                </a:lnTo>
                <a:lnTo>
                  <a:pt x="591130" y="590875"/>
                </a:lnTo>
                <a:close/>
              </a:path>
              <a:path w="1440180" h="1439545">
                <a:moveTo>
                  <a:pt x="597483" y="597225"/>
                </a:moveTo>
                <a:lnTo>
                  <a:pt x="578540" y="597225"/>
                </a:lnTo>
                <a:lnTo>
                  <a:pt x="591235" y="609925"/>
                </a:lnTo>
                <a:lnTo>
                  <a:pt x="610188" y="609925"/>
                </a:lnTo>
                <a:lnTo>
                  <a:pt x="597483" y="597225"/>
                </a:lnTo>
                <a:close/>
              </a:path>
              <a:path w="1440180" h="1439545">
                <a:moveTo>
                  <a:pt x="610188" y="609925"/>
                </a:moveTo>
                <a:lnTo>
                  <a:pt x="591235" y="609925"/>
                </a:lnTo>
                <a:lnTo>
                  <a:pt x="597582" y="616275"/>
                </a:lnTo>
                <a:lnTo>
                  <a:pt x="616541" y="616275"/>
                </a:lnTo>
                <a:lnTo>
                  <a:pt x="610188" y="609925"/>
                </a:lnTo>
                <a:close/>
              </a:path>
              <a:path w="1440180" h="1439545">
                <a:moveTo>
                  <a:pt x="616541" y="616275"/>
                </a:moveTo>
                <a:lnTo>
                  <a:pt x="597582" y="616275"/>
                </a:lnTo>
                <a:lnTo>
                  <a:pt x="603929" y="622625"/>
                </a:lnTo>
                <a:lnTo>
                  <a:pt x="622894" y="622625"/>
                </a:lnTo>
                <a:lnTo>
                  <a:pt x="616541" y="616275"/>
                </a:lnTo>
                <a:close/>
              </a:path>
              <a:path w="1440180" h="1439545">
                <a:moveTo>
                  <a:pt x="622894" y="622625"/>
                </a:moveTo>
                <a:lnTo>
                  <a:pt x="603929" y="622625"/>
                </a:lnTo>
                <a:lnTo>
                  <a:pt x="610277" y="628975"/>
                </a:lnTo>
                <a:lnTo>
                  <a:pt x="629246" y="628975"/>
                </a:lnTo>
                <a:lnTo>
                  <a:pt x="622894" y="622625"/>
                </a:lnTo>
                <a:close/>
              </a:path>
              <a:path w="1440180" h="1439545">
                <a:moveTo>
                  <a:pt x="1240380" y="1239845"/>
                </a:moveTo>
                <a:lnTo>
                  <a:pt x="1220884" y="1239845"/>
                </a:lnTo>
                <a:lnTo>
                  <a:pt x="1352907" y="1371925"/>
                </a:lnTo>
                <a:lnTo>
                  <a:pt x="1372517" y="1371925"/>
                </a:lnTo>
                <a:lnTo>
                  <a:pt x="1240380" y="1239845"/>
                </a:lnTo>
                <a:close/>
              </a:path>
              <a:path w="1440180" h="1439545">
                <a:moveTo>
                  <a:pt x="1237839" y="1237305"/>
                </a:moveTo>
                <a:lnTo>
                  <a:pt x="1218345" y="1237305"/>
                </a:lnTo>
                <a:lnTo>
                  <a:pt x="1219614" y="1238575"/>
                </a:lnTo>
                <a:lnTo>
                  <a:pt x="1239109" y="1238575"/>
                </a:lnTo>
                <a:lnTo>
                  <a:pt x="1237839" y="1237305"/>
                </a:lnTo>
                <a:close/>
              </a:path>
              <a:path w="1440180" h="1439545">
                <a:moveTo>
                  <a:pt x="1234027" y="1233495"/>
                </a:moveTo>
                <a:lnTo>
                  <a:pt x="1214536" y="1233495"/>
                </a:lnTo>
                <a:lnTo>
                  <a:pt x="1217075" y="1236035"/>
                </a:lnTo>
                <a:lnTo>
                  <a:pt x="1236568" y="1236035"/>
                </a:lnTo>
                <a:lnTo>
                  <a:pt x="1234027" y="1233495"/>
                </a:lnTo>
                <a:close/>
              </a:path>
              <a:path w="1440180" h="1439545">
                <a:moveTo>
                  <a:pt x="1231486" y="1230955"/>
                </a:moveTo>
                <a:lnTo>
                  <a:pt x="1211997" y="1230955"/>
                </a:lnTo>
                <a:lnTo>
                  <a:pt x="1213267" y="1232225"/>
                </a:lnTo>
                <a:lnTo>
                  <a:pt x="1232756" y="1232225"/>
                </a:lnTo>
                <a:lnTo>
                  <a:pt x="1231486" y="1230955"/>
                </a:lnTo>
                <a:close/>
              </a:path>
              <a:path w="1440180" h="1439545">
                <a:moveTo>
                  <a:pt x="1227674" y="1227145"/>
                </a:moveTo>
                <a:lnTo>
                  <a:pt x="1208189" y="1227145"/>
                </a:lnTo>
                <a:lnTo>
                  <a:pt x="1210728" y="1229685"/>
                </a:lnTo>
                <a:lnTo>
                  <a:pt x="1230215" y="1229685"/>
                </a:lnTo>
                <a:lnTo>
                  <a:pt x="1227674" y="1227145"/>
                </a:lnTo>
                <a:close/>
              </a:path>
              <a:path w="1440180" h="1439545">
                <a:moveTo>
                  <a:pt x="1225133" y="1224605"/>
                </a:moveTo>
                <a:lnTo>
                  <a:pt x="1205650" y="1224605"/>
                </a:lnTo>
                <a:lnTo>
                  <a:pt x="1206920" y="1225875"/>
                </a:lnTo>
                <a:lnTo>
                  <a:pt x="1226404" y="1225875"/>
                </a:lnTo>
                <a:lnTo>
                  <a:pt x="1225133" y="1224605"/>
                </a:lnTo>
                <a:close/>
              </a:path>
              <a:path w="1440180" h="1439545">
                <a:moveTo>
                  <a:pt x="1221321" y="1220795"/>
                </a:moveTo>
                <a:lnTo>
                  <a:pt x="1201842" y="1220795"/>
                </a:lnTo>
                <a:lnTo>
                  <a:pt x="1204381" y="1223335"/>
                </a:lnTo>
                <a:lnTo>
                  <a:pt x="1223863" y="1223335"/>
                </a:lnTo>
                <a:lnTo>
                  <a:pt x="1221321" y="1220795"/>
                </a:lnTo>
                <a:close/>
              </a:path>
              <a:path w="1440180" h="1439545">
                <a:moveTo>
                  <a:pt x="1218780" y="1218255"/>
                </a:moveTo>
                <a:lnTo>
                  <a:pt x="1199303" y="1218255"/>
                </a:lnTo>
                <a:lnTo>
                  <a:pt x="1200572" y="1219525"/>
                </a:lnTo>
                <a:lnTo>
                  <a:pt x="1220051" y="1219525"/>
                </a:lnTo>
                <a:lnTo>
                  <a:pt x="1218780" y="1218255"/>
                </a:lnTo>
                <a:close/>
              </a:path>
              <a:path w="1440180" h="1439545">
                <a:moveTo>
                  <a:pt x="1214969" y="1214445"/>
                </a:moveTo>
                <a:lnTo>
                  <a:pt x="1195494" y="1214445"/>
                </a:lnTo>
                <a:lnTo>
                  <a:pt x="1198033" y="1216985"/>
                </a:lnTo>
                <a:lnTo>
                  <a:pt x="1217510" y="1216985"/>
                </a:lnTo>
                <a:lnTo>
                  <a:pt x="1214969" y="1214445"/>
                </a:lnTo>
                <a:close/>
              </a:path>
              <a:path w="1440180" h="1439545">
                <a:moveTo>
                  <a:pt x="1212428" y="1211905"/>
                </a:moveTo>
                <a:lnTo>
                  <a:pt x="1192956" y="1211905"/>
                </a:lnTo>
                <a:lnTo>
                  <a:pt x="1194225" y="1213175"/>
                </a:lnTo>
                <a:lnTo>
                  <a:pt x="1213698" y="1213175"/>
                </a:lnTo>
                <a:lnTo>
                  <a:pt x="1212428" y="1211905"/>
                </a:lnTo>
                <a:close/>
              </a:path>
              <a:path w="1440180" h="1439545">
                <a:moveTo>
                  <a:pt x="1208616" y="1208095"/>
                </a:moveTo>
                <a:lnTo>
                  <a:pt x="1189147" y="1208095"/>
                </a:lnTo>
                <a:lnTo>
                  <a:pt x="1191686" y="1210635"/>
                </a:lnTo>
                <a:lnTo>
                  <a:pt x="1211157" y="1210635"/>
                </a:lnTo>
                <a:lnTo>
                  <a:pt x="1208616" y="1208095"/>
                </a:lnTo>
                <a:close/>
              </a:path>
              <a:path w="1440180" h="1439545">
                <a:moveTo>
                  <a:pt x="1206075" y="1205555"/>
                </a:moveTo>
                <a:lnTo>
                  <a:pt x="1186608" y="1205555"/>
                </a:lnTo>
                <a:lnTo>
                  <a:pt x="1187878" y="1206825"/>
                </a:lnTo>
                <a:lnTo>
                  <a:pt x="1207345" y="1206825"/>
                </a:lnTo>
                <a:lnTo>
                  <a:pt x="1206075" y="1205555"/>
                </a:lnTo>
                <a:close/>
              </a:path>
              <a:path w="1440180" h="1439545">
                <a:moveTo>
                  <a:pt x="1202263" y="1201745"/>
                </a:moveTo>
                <a:lnTo>
                  <a:pt x="1182800" y="1201745"/>
                </a:lnTo>
                <a:lnTo>
                  <a:pt x="1185339" y="1204285"/>
                </a:lnTo>
                <a:lnTo>
                  <a:pt x="1204804" y="1204285"/>
                </a:lnTo>
                <a:lnTo>
                  <a:pt x="1202263" y="1201745"/>
                </a:lnTo>
                <a:close/>
              </a:path>
              <a:path w="1440180" h="1439545">
                <a:moveTo>
                  <a:pt x="1199722" y="1199205"/>
                </a:moveTo>
                <a:lnTo>
                  <a:pt x="1180261" y="1199205"/>
                </a:lnTo>
                <a:lnTo>
                  <a:pt x="1181530" y="1200475"/>
                </a:lnTo>
                <a:lnTo>
                  <a:pt x="1200993" y="1200475"/>
                </a:lnTo>
                <a:lnTo>
                  <a:pt x="1199722" y="1199205"/>
                </a:lnTo>
                <a:close/>
              </a:path>
              <a:path w="1440180" h="1439545">
                <a:moveTo>
                  <a:pt x="1195911" y="1195395"/>
                </a:moveTo>
                <a:lnTo>
                  <a:pt x="1176453" y="1195395"/>
                </a:lnTo>
                <a:lnTo>
                  <a:pt x="1178992" y="1197935"/>
                </a:lnTo>
                <a:lnTo>
                  <a:pt x="1198452" y="1197935"/>
                </a:lnTo>
                <a:lnTo>
                  <a:pt x="1195911" y="1195395"/>
                </a:lnTo>
                <a:close/>
              </a:path>
              <a:path w="1440180" h="1439545">
                <a:moveTo>
                  <a:pt x="1193369" y="1192855"/>
                </a:moveTo>
                <a:lnTo>
                  <a:pt x="1173914" y="1192855"/>
                </a:lnTo>
                <a:lnTo>
                  <a:pt x="1175183" y="1194125"/>
                </a:lnTo>
                <a:lnTo>
                  <a:pt x="1194640" y="1194125"/>
                </a:lnTo>
                <a:lnTo>
                  <a:pt x="1193369" y="1192855"/>
                </a:lnTo>
                <a:close/>
              </a:path>
              <a:path w="1440180" h="1439545">
                <a:moveTo>
                  <a:pt x="1189558" y="1189045"/>
                </a:moveTo>
                <a:lnTo>
                  <a:pt x="1170105" y="1189045"/>
                </a:lnTo>
                <a:lnTo>
                  <a:pt x="1172644" y="1191585"/>
                </a:lnTo>
                <a:lnTo>
                  <a:pt x="1192099" y="1191585"/>
                </a:lnTo>
                <a:lnTo>
                  <a:pt x="1189558" y="1189045"/>
                </a:lnTo>
                <a:close/>
              </a:path>
              <a:path w="1440180" h="1439545">
                <a:moveTo>
                  <a:pt x="1187017" y="1186505"/>
                </a:moveTo>
                <a:lnTo>
                  <a:pt x="1167567" y="1186505"/>
                </a:lnTo>
                <a:lnTo>
                  <a:pt x="1168836" y="1187775"/>
                </a:lnTo>
                <a:lnTo>
                  <a:pt x="1188287" y="1187775"/>
                </a:lnTo>
                <a:lnTo>
                  <a:pt x="1187017" y="1186505"/>
                </a:lnTo>
                <a:close/>
              </a:path>
              <a:path w="1440180" h="1439545">
                <a:moveTo>
                  <a:pt x="1183205" y="1182695"/>
                </a:moveTo>
                <a:lnTo>
                  <a:pt x="1163758" y="1182695"/>
                </a:lnTo>
                <a:lnTo>
                  <a:pt x="1166297" y="1185235"/>
                </a:lnTo>
                <a:lnTo>
                  <a:pt x="1185746" y="1185235"/>
                </a:lnTo>
                <a:lnTo>
                  <a:pt x="1183205" y="1182695"/>
                </a:lnTo>
                <a:close/>
              </a:path>
              <a:path w="1440180" h="1439545">
                <a:moveTo>
                  <a:pt x="1180664" y="1180155"/>
                </a:moveTo>
                <a:lnTo>
                  <a:pt x="1161219" y="1180155"/>
                </a:lnTo>
                <a:lnTo>
                  <a:pt x="1162489" y="1181425"/>
                </a:lnTo>
                <a:lnTo>
                  <a:pt x="1181934" y="1181425"/>
                </a:lnTo>
                <a:lnTo>
                  <a:pt x="1180664" y="1180155"/>
                </a:lnTo>
                <a:close/>
              </a:path>
              <a:path w="1440180" h="1439545">
                <a:moveTo>
                  <a:pt x="1176852" y="1176345"/>
                </a:moveTo>
                <a:lnTo>
                  <a:pt x="1157411" y="1176345"/>
                </a:lnTo>
                <a:lnTo>
                  <a:pt x="1159950" y="1178885"/>
                </a:lnTo>
                <a:lnTo>
                  <a:pt x="1179393" y="1178885"/>
                </a:lnTo>
                <a:lnTo>
                  <a:pt x="1176852" y="1176345"/>
                </a:lnTo>
                <a:close/>
              </a:path>
              <a:path w="1440180" h="1439545">
                <a:moveTo>
                  <a:pt x="1174311" y="1173805"/>
                </a:moveTo>
                <a:lnTo>
                  <a:pt x="1154872" y="1173805"/>
                </a:lnTo>
                <a:lnTo>
                  <a:pt x="1156141" y="1175075"/>
                </a:lnTo>
                <a:lnTo>
                  <a:pt x="1175582" y="1175075"/>
                </a:lnTo>
                <a:lnTo>
                  <a:pt x="1174311" y="1173805"/>
                </a:lnTo>
                <a:close/>
              </a:path>
              <a:path w="1440180" h="1439545">
                <a:moveTo>
                  <a:pt x="1170500" y="1169995"/>
                </a:moveTo>
                <a:lnTo>
                  <a:pt x="1151064" y="1169995"/>
                </a:lnTo>
                <a:lnTo>
                  <a:pt x="1153603" y="1172535"/>
                </a:lnTo>
                <a:lnTo>
                  <a:pt x="1173041" y="1172535"/>
                </a:lnTo>
                <a:lnTo>
                  <a:pt x="1170500" y="1169995"/>
                </a:lnTo>
                <a:close/>
              </a:path>
              <a:path w="1440180" h="1439545">
                <a:moveTo>
                  <a:pt x="1167958" y="1167455"/>
                </a:moveTo>
                <a:lnTo>
                  <a:pt x="1148525" y="1167455"/>
                </a:lnTo>
                <a:lnTo>
                  <a:pt x="1149794" y="1168725"/>
                </a:lnTo>
                <a:lnTo>
                  <a:pt x="1169229" y="1168725"/>
                </a:lnTo>
                <a:lnTo>
                  <a:pt x="1167958" y="1167455"/>
                </a:lnTo>
                <a:close/>
              </a:path>
              <a:path w="1440180" h="1439545">
                <a:moveTo>
                  <a:pt x="1164147" y="1163645"/>
                </a:moveTo>
                <a:lnTo>
                  <a:pt x="1144716" y="1163645"/>
                </a:lnTo>
                <a:lnTo>
                  <a:pt x="1147255" y="1166185"/>
                </a:lnTo>
                <a:lnTo>
                  <a:pt x="1166688" y="1166185"/>
                </a:lnTo>
                <a:lnTo>
                  <a:pt x="1164147" y="1163645"/>
                </a:lnTo>
                <a:close/>
              </a:path>
              <a:path w="1440180" h="1439545">
                <a:moveTo>
                  <a:pt x="1161606" y="1161105"/>
                </a:moveTo>
                <a:lnTo>
                  <a:pt x="1142177" y="1161105"/>
                </a:lnTo>
                <a:lnTo>
                  <a:pt x="1143447" y="1162375"/>
                </a:lnTo>
                <a:lnTo>
                  <a:pt x="1162876" y="1162375"/>
                </a:lnTo>
                <a:lnTo>
                  <a:pt x="1161606" y="1161105"/>
                </a:lnTo>
                <a:close/>
              </a:path>
              <a:path w="1440180" h="1439545">
                <a:moveTo>
                  <a:pt x="1157794" y="1157295"/>
                </a:moveTo>
                <a:lnTo>
                  <a:pt x="1138369" y="1157295"/>
                </a:lnTo>
                <a:lnTo>
                  <a:pt x="1140908" y="1159835"/>
                </a:lnTo>
                <a:lnTo>
                  <a:pt x="1160335" y="1159835"/>
                </a:lnTo>
                <a:lnTo>
                  <a:pt x="1157794" y="1157295"/>
                </a:lnTo>
                <a:close/>
              </a:path>
              <a:path w="1440180" h="1439545">
                <a:moveTo>
                  <a:pt x="1155253" y="1154755"/>
                </a:moveTo>
                <a:lnTo>
                  <a:pt x="1135830" y="1154755"/>
                </a:lnTo>
                <a:lnTo>
                  <a:pt x="1137100" y="1156025"/>
                </a:lnTo>
                <a:lnTo>
                  <a:pt x="1156524" y="1156025"/>
                </a:lnTo>
                <a:lnTo>
                  <a:pt x="1155253" y="1154755"/>
                </a:lnTo>
                <a:close/>
              </a:path>
              <a:path w="1440180" h="1439545">
                <a:moveTo>
                  <a:pt x="1151441" y="1150945"/>
                </a:moveTo>
                <a:lnTo>
                  <a:pt x="1132022" y="1150945"/>
                </a:lnTo>
                <a:lnTo>
                  <a:pt x="1134561" y="1153485"/>
                </a:lnTo>
                <a:lnTo>
                  <a:pt x="1153982" y="1153485"/>
                </a:lnTo>
                <a:lnTo>
                  <a:pt x="1151441" y="1150945"/>
                </a:lnTo>
                <a:close/>
              </a:path>
              <a:path w="1440180" h="1439545">
                <a:moveTo>
                  <a:pt x="1148900" y="1148405"/>
                </a:moveTo>
                <a:lnTo>
                  <a:pt x="1129483" y="1148405"/>
                </a:lnTo>
                <a:lnTo>
                  <a:pt x="1130752" y="1149675"/>
                </a:lnTo>
                <a:lnTo>
                  <a:pt x="1150171" y="1149675"/>
                </a:lnTo>
                <a:lnTo>
                  <a:pt x="1148900" y="1148405"/>
                </a:lnTo>
                <a:close/>
              </a:path>
              <a:path w="1440180" h="1439545">
                <a:moveTo>
                  <a:pt x="1142548" y="1142055"/>
                </a:moveTo>
                <a:lnTo>
                  <a:pt x="1123136" y="1142055"/>
                </a:lnTo>
                <a:lnTo>
                  <a:pt x="1128213" y="1147135"/>
                </a:lnTo>
                <a:lnTo>
                  <a:pt x="1147630" y="1147135"/>
                </a:lnTo>
                <a:lnTo>
                  <a:pt x="1142548" y="1142055"/>
                </a:lnTo>
                <a:close/>
              </a:path>
              <a:path w="1440180" h="1439545">
                <a:moveTo>
                  <a:pt x="1138736" y="1138245"/>
                </a:moveTo>
                <a:lnTo>
                  <a:pt x="1119327" y="1138245"/>
                </a:lnTo>
                <a:lnTo>
                  <a:pt x="1121866" y="1140785"/>
                </a:lnTo>
                <a:lnTo>
                  <a:pt x="1141277" y="1140785"/>
                </a:lnTo>
                <a:lnTo>
                  <a:pt x="1138736" y="1138245"/>
                </a:lnTo>
                <a:close/>
              </a:path>
              <a:path w="1440180" h="1439545">
                <a:moveTo>
                  <a:pt x="1136195" y="1135705"/>
                </a:moveTo>
                <a:lnTo>
                  <a:pt x="1116788" y="1135705"/>
                </a:lnTo>
                <a:lnTo>
                  <a:pt x="1118058" y="1136975"/>
                </a:lnTo>
                <a:lnTo>
                  <a:pt x="1137465" y="1136975"/>
                </a:lnTo>
                <a:lnTo>
                  <a:pt x="1136195" y="1135705"/>
                </a:lnTo>
                <a:close/>
              </a:path>
              <a:path w="1440180" h="1439545">
                <a:moveTo>
                  <a:pt x="1132383" y="1131895"/>
                </a:moveTo>
                <a:lnTo>
                  <a:pt x="1112980" y="1131895"/>
                </a:lnTo>
                <a:lnTo>
                  <a:pt x="1115519" y="1134435"/>
                </a:lnTo>
                <a:lnTo>
                  <a:pt x="1134924" y="1134435"/>
                </a:lnTo>
                <a:lnTo>
                  <a:pt x="1132383" y="1131895"/>
                </a:lnTo>
                <a:close/>
              </a:path>
              <a:path w="1440180" h="1439545">
                <a:moveTo>
                  <a:pt x="1129842" y="1129355"/>
                </a:moveTo>
                <a:lnTo>
                  <a:pt x="1110441" y="1129355"/>
                </a:lnTo>
                <a:lnTo>
                  <a:pt x="1111711" y="1130625"/>
                </a:lnTo>
                <a:lnTo>
                  <a:pt x="1131113" y="1130625"/>
                </a:lnTo>
                <a:lnTo>
                  <a:pt x="1129842" y="1129355"/>
                </a:lnTo>
                <a:close/>
              </a:path>
              <a:path w="1440180" h="1439545">
                <a:moveTo>
                  <a:pt x="1126030" y="1125545"/>
                </a:moveTo>
                <a:lnTo>
                  <a:pt x="1106633" y="1125545"/>
                </a:lnTo>
                <a:lnTo>
                  <a:pt x="1109172" y="1128085"/>
                </a:lnTo>
                <a:lnTo>
                  <a:pt x="1128572" y="1128085"/>
                </a:lnTo>
                <a:lnTo>
                  <a:pt x="1126030" y="1125545"/>
                </a:lnTo>
                <a:close/>
              </a:path>
              <a:path w="1440180" h="1439545">
                <a:moveTo>
                  <a:pt x="1123489" y="1123005"/>
                </a:moveTo>
                <a:lnTo>
                  <a:pt x="1104094" y="1123005"/>
                </a:lnTo>
                <a:lnTo>
                  <a:pt x="1105363" y="1124275"/>
                </a:lnTo>
                <a:lnTo>
                  <a:pt x="1124760" y="1124275"/>
                </a:lnTo>
                <a:lnTo>
                  <a:pt x="1123489" y="1123005"/>
                </a:lnTo>
                <a:close/>
              </a:path>
              <a:path w="1440180" h="1439545">
                <a:moveTo>
                  <a:pt x="1119678" y="1119195"/>
                </a:moveTo>
                <a:lnTo>
                  <a:pt x="1100285" y="1119195"/>
                </a:lnTo>
                <a:lnTo>
                  <a:pt x="1102824" y="1121735"/>
                </a:lnTo>
                <a:lnTo>
                  <a:pt x="1122219" y="1121735"/>
                </a:lnTo>
                <a:lnTo>
                  <a:pt x="1119678" y="1119195"/>
                </a:lnTo>
                <a:close/>
              </a:path>
              <a:path w="1440180" h="1439545">
                <a:moveTo>
                  <a:pt x="1117137" y="1116655"/>
                </a:moveTo>
                <a:lnTo>
                  <a:pt x="1097747" y="1116655"/>
                </a:lnTo>
                <a:lnTo>
                  <a:pt x="1099016" y="1117925"/>
                </a:lnTo>
                <a:lnTo>
                  <a:pt x="1118407" y="1117925"/>
                </a:lnTo>
                <a:lnTo>
                  <a:pt x="1117137" y="1116655"/>
                </a:lnTo>
                <a:close/>
              </a:path>
              <a:path w="1440180" h="1439545">
                <a:moveTo>
                  <a:pt x="1113325" y="1112845"/>
                </a:moveTo>
                <a:lnTo>
                  <a:pt x="1093938" y="1112845"/>
                </a:lnTo>
                <a:lnTo>
                  <a:pt x="1096477" y="1115385"/>
                </a:lnTo>
                <a:lnTo>
                  <a:pt x="1115866" y="1115385"/>
                </a:lnTo>
                <a:lnTo>
                  <a:pt x="1113325" y="1112845"/>
                </a:lnTo>
                <a:close/>
              </a:path>
              <a:path w="1440180" h="1439545">
                <a:moveTo>
                  <a:pt x="1110784" y="1110305"/>
                </a:moveTo>
                <a:lnTo>
                  <a:pt x="1091399" y="1110305"/>
                </a:lnTo>
                <a:lnTo>
                  <a:pt x="1092669" y="1111575"/>
                </a:lnTo>
                <a:lnTo>
                  <a:pt x="1112054" y="1111575"/>
                </a:lnTo>
                <a:lnTo>
                  <a:pt x="1110784" y="1110305"/>
                </a:lnTo>
                <a:close/>
              </a:path>
              <a:path w="1440180" h="1439545">
                <a:moveTo>
                  <a:pt x="1106972" y="1106495"/>
                </a:moveTo>
                <a:lnTo>
                  <a:pt x="1087591" y="1106495"/>
                </a:lnTo>
                <a:lnTo>
                  <a:pt x="1090130" y="1109035"/>
                </a:lnTo>
                <a:lnTo>
                  <a:pt x="1109513" y="1109035"/>
                </a:lnTo>
                <a:lnTo>
                  <a:pt x="1106972" y="1106495"/>
                </a:lnTo>
                <a:close/>
              </a:path>
              <a:path w="1440180" h="1439545">
                <a:moveTo>
                  <a:pt x="1104431" y="1103955"/>
                </a:moveTo>
                <a:lnTo>
                  <a:pt x="1085052" y="1103955"/>
                </a:lnTo>
                <a:lnTo>
                  <a:pt x="1086322" y="1105225"/>
                </a:lnTo>
                <a:lnTo>
                  <a:pt x="1105702" y="1105225"/>
                </a:lnTo>
                <a:lnTo>
                  <a:pt x="1104431" y="1103955"/>
                </a:lnTo>
                <a:close/>
              </a:path>
              <a:path w="1440180" h="1439545">
                <a:moveTo>
                  <a:pt x="1100619" y="1100145"/>
                </a:moveTo>
                <a:lnTo>
                  <a:pt x="1081244" y="1100145"/>
                </a:lnTo>
                <a:lnTo>
                  <a:pt x="1083783" y="1102685"/>
                </a:lnTo>
                <a:lnTo>
                  <a:pt x="1103161" y="1102685"/>
                </a:lnTo>
                <a:lnTo>
                  <a:pt x="1100619" y="1100145"/>
                </a:lnTo>
                <a:close/>
              </a:path>
              <a:path w="1440180" h="1439545">
                <a:moveTo>
                  <a:pt x="1098078" y="1097605"/>
                </a:moveTo>
                <a:lnTo>
                  <a:pt x="1078705" y="1097605"/>
                </a:lnTo>
                <a:lnTo>
                  <a:pt x="1079974" y="1098875"/>
                </a:lnTo>
                <a:lnTo>
                  <a:pt x="1099349" y="1098875"/>
                </a:lnTo>
                <a:lnTo>
                  <a:pt x="1098078" y="1097605"/>
                </a:lnTo>
                <a:close/>
              </a:path>
              <a:path w="1440180" h="1439545">
                <a:moveTo>
                  <a:pt x="1094267" y="1093795"/>
                </a:moveTo>
                <a:lnTo>
                  <a:pt x="1074896" y="1093795"/>
                </a:lnTo>
                <a:lnTo>
                  <a:pt x="1077435" y="1096335"/>
                </a:lnTo>
                <a:lnTo>
                  <a:pt x="1096808" y="1096335"/>
                </a:lnTo>
                <a:lnTo>
                  <a:pt x="1094267" y="1093795"/>
                </a:lnTo>
                <a:close/>
              </a:path>
              <a:path w="1440180" h="1439545">
                <a:moveTo>
                  <a:pt x="1091726" y="1091255"/>
                </a:moveTo>
                <a:lnTo>
                  <a:pt x="1072358" y="1091255"/>
                </a:lnTo>
                <a:lnTo>
                  <a:pt x="1073627" y="1092525"/>
                </a:lnTo>
                <a:lnTo>
                  <a:pt x="1092996" y="1092525"/>
                </a:lnTo>
                <a:lnTo>
                  <a:pt x="1091726" y="1091255"/>
                </a:lnTo>
                <a:close/>
              </a:path>
              <a:path w="1440180" h="1439545">
                <a:moveTo>
                  <a:pt x="1087914" y="1087445"/>
                </a:moveTo>
                <a:lnTo>
                  <a:pt x="1068549" y="1087445"/>
                </a:lnTo>
                <a:lnTo>
                  <a:pt x="1071088" y="1089985"/>
                </a:lnTo>
                <a:lnTo>
                  <a:pt x="1090455" y="1089985"/>
                </a:lnTo>
                <a:lnTo>
                  <a:pt x="1087914" y="1087445"/>
                </a:lnTo>
                <a:close/>
              </a:path>
              <a:path w="1440180" h="1439545">
                <a:moveTo>
                  <a:pt x="1085373" y="1084905"/>
                </a:moveTo>
                <a:lnTo>
                  <a:pt x="1066010" y="1084905"/>
                </a:lnTo>
                <a:lnTo>
                  <a:pt x="1067280" y="1086175"/>
                </a:lnTo>
                <a:lnTo>
                  <a:pt x="1086643" y="1086175"/>
                </a:lnTo>
                <a:lnTo>
                  <a:pt x="1085373" y="1084905"/>
                </a:lnTo>
                <a:close/>
              </a:path>
              <a:path w="1440180" h="1439545">
                <a:moveTo>
                  <a:pt x="1079020" y="1078555"/>
                </a:moveTo>
                <a:lnTo>
                  <a:pt x="1059663" y="1078555"/>
                </a:lnTo>
                <a:lnTo>
                  <a:pt x="1064741" y="1083635"/>
                </a:lnTo>
                <a:lnTo>
                  <a:pt x="1084102" y="1083635"/>
                </a:lnTo>
                <a:lnTo>
                  <a:pt x="1079020" y="1078555"/>
                </a:lnTo>
                <a:close/>
              </a:path>
              <a:path w="1440180" h="1439545">
                <a:moveTo>
                  <a:pt x="1072667" y="1072205"/>
                </a:moveTo>
                <a:lnTo>
                  <a:pt x="1053316" y="1072205"/>
                </a:lnTo>
                <a:lnTo>
                  <a:pt x="1058394" y="1077285"/>
                </a:lnTo>
                <a:lnTo>
                  <a:pt x="1077750" y="1077285"/>
                </a:lnTo>
                <a:lnTo>
                  <a:pt x="1072667" y="1072205"/>
                </a:lnTo>
                <a:close/>
              </a:path>
              <a:path w="1440180" h="1439545">
                <a:moveTo>
                  <a:pt x="1066315" y="1065855"/>
                </a:moveTo>
                <a:lnTo>
                  <a:pt x="1046968" y="1065855"/>
                </a:lnTo>
                <a:lnTo>
                  <a:pt x="1052046" y="1070935"/>
                </a:lnTo>
                <a:lnTo>
                  <a:pt x="1071397" y="1070935"/>
                </a:lnTo>
                <a:lnTo>
                  <a:pt x="1066315" y="1065855"/>
                </a:lnTo>
                <a:close/>
              </a:path>
              <a:path w="1440180" h="1439545">
                <a:moveTo>
                  <a:pt x="1059962" y="1059505"/>
                </a:moveTo>
                <a:lnTo>
                  <a:pt x="1040621" y="1059505"/>
                </a:lnTo>
                <a:lnTo>
                  <a:pt x="1045699" y="1064585"/>
                </a:lnTo>
                <a:lnTo>
                  <a:pt x="1065044" y="1064585"/>
                </a:lnTo>
                <a:lnTo>
                  <a:pt x="1059962" y="1059505"/>
                </a:lnTo>
                <a:close/>
              </a:path>
              <a:path w="1440180" h="1439545">
                <a:moveTo>
                  <a:pt x="1053609" y="1053155"/>
                </a:moveTo>
                <a:lnTo>
                  <a:pt x="1034274" y="1053155"/>
                </a:lnTo>
                <a:lnTo>
                  <a:pt x="1039352" y="1058235"/>
                </a:lnTo>
                <a:lnTo>
                  <a:pt x="1058691" y="1058235"/>
                </a:lnTo>
                <a:lnTo>
                  <a:pt x="1053609" y="1053155"/>
                </a:lnTo>
                <a:close/>
              </a:path>
              <a:path w="1440180" h="1439545">
                <a:moveTo>
                  <a:pt x="1047256" y="1046805"/>
                </a:moveTo>
                <a:lnTo>
                  <a:pt x="1027927" y="1046805"/>
                </a:lnTo>
                <a:lnTo>
                  <a:pt x="1033004" y="1051885"/>
                </a:lnTo>
                <a:lnTo>
                  <a:pt x="1052339" y="1051885"/>
                </a:lnTo>
                <a:lnTo>
                  <a:pt x="1047256" y="1046805"/>
                </a:lnTo>
                <a:close/>
              </a:path>
              <a:path w="1440180" h="1439545">
                <a:moveTo>
                  <a:pt x="1040904" y="1040455"/>
                </a:moveTo>
                <a:lnTo>
                  <a:pt x="1021579" y="1040455"/>
                </a:lnTo>
                <a:lnTo>
                  <a:pt x="1026657" y="1045535"/>
                </a:lnTo>
                <a:lnTo>
                  <a:pt x="1045986" y="1045535"/>
                </a:lnTo>
                <a:lnTo>
                  <a:pt x="1040904" y="1040455"/>
                </a:lnTo>
                <a:close/>
              </a:path>
              <a:path w="1440180" h="1439545">
                <a:moveTo>
                  <a:pt x="1035822" y="1035375"/>
                </a:moveTo>
                <a:lnTo>
                  <a:pt x="1016502" y="1035375"/>
                </a:lnTo>
                <a:lnTo>
                  <a:pt x="1020310" y="1039185"/>
                </a:lnTo>
                <a:lnTo>
                  <a:pt x="1039633" y="1039185"/>
                </a:lnTo>
                <a:lnTo>
                  <a:pt x="1035822" y="1035375"/>
                </a:lnTo>
                <a:close/>
              </a:path>
              <a:path w="1440180" h="1439545">
                <a:moveTo>
                  <a:pt x="1029469" y="1029025"/>
                </a:moveTo>
                <a:lnTo>
                  <a:pt x="1010154" y="1029025"/>
                </a:lnTo>
                <a:lnTo>
                  <a:pt x="1015232" y="1034105"/>
                </a:lnTo>
                <a:lnTo>
                  <a:pt x="1034551" y="1034105"/>
                </a:lnTo>
                <a:lnTo>
                  <a:pt x="1029469" y="1029025"/>
                </a:lnTo>
                <a:close/>
              </a:path>
              <a:path w="1440180" h="1439545">
                <a:moveTo>
                  <a:pt x="1023116" y="1022675"/>
                </a:moveTo>
                <a:lnTo>
                  <a:pt x="1003807" y="1022675"/>
                </a:lnTo>
                <a:lnTo>
                  <a:pt x="1008885" y="1027755"/>
                </a:lnTo>
                <a:lnTo>
                  <a:pt x="1028198" y="1027755"/>
                </a:lnTo>
                <a:lnTo>
                  <a:pt x="1023116" y="1022675"/>
                </a:lnTo>
                <a:close/>
              </a:path>
              <a:path w="1440180" h="1439545">
                <a:moveTo>
                  <a:pt x="1016763" y="1016325"/>
                </a:moveTo>
                <a:lnTo>
                  <a:pt x="997460" y="1016325"/>
                </a:lnTo>
                <a:lnTo>
                  <a:pt x="1002538" y="1021405"/>
                </a:lnTo>
                <a:lnTo>
                  <a:pt x="1021846" y="1021405"/>
                </a:lnTo>
                <a:lnTo>
                  <a:pt x="1016763" y="1016325"/>
                </a:lnTo>
                <a:close/>
              </a:path>
              <a:path w="1440180" h="1439545">
                <a:moveTo>
                  <a:pt x="1010411" y="1009975"/>
                </a:moveTo>
                <a:lnTo>
                  <a:pt x="991113" y="1009975"/>
                </a:lnTo>
                <a:lnTo>
                  <a:pt x="996190" y="1015055"/>
                </a:lnTo>
                <a:lnTo>
                  <a:pt x="1015493" y="1015055"/>
                </a:lnTo>
                <a:lnTo>
                  <a:pt x="1010411" y="1009975"/>
                </a:lnTo>
                <a:close/>
              </a:path>
              <a:path w="1440180" h="1439545">
                <a:moveTo>
                  <a:pt x="1004058" y="1003625"/>
                </a:moveTo>
                <a:lnTo>
                  <a:pt x="984765" y="1003625"/>
                </a:lnTo>
                <a:lnTo>
                  <a:pt x="989843" y="1008705"/>
                </a:lnTo>
                <a:lnTo>
                  <a:pt x="1009140" y="1008705"/>
                </a:lnTo>
                <a:lnTo>
                  <a:pt x="1004058" y="1003625"/>
                </a:lnTo>
                <a:close/>
              </a:path>
              <a:path w="1440180" h="1439545">
                <a:moveTo>
                  <a:pt x="997705" y="997275"/>
                </a:moveTo>
                <a:lnTo>
                  <a:pt x="978418" y="997275"/>
                </a:lnTo>
                <a:lnTo>
                  <a:pt x="983496" y="1002355"/>
                </a:lnTo>
                <a:lnTo>
                  <a:pt x="1002787" y="1002355"/>
                </a:lnTo>
                <a:lnTo>
                  <a:pt x="997705" y="997275"/>
                </a:lnTo>
                <a:close/>
              </a:path>
              <a:path w="1440180" h="1439545">
                <a:moveTo>
                  <a:pt x="991352" y="990925"/>
                </a:moveTo>
                <a:lnTo>
                  <a:pt x="972071" y="990925"/>
                </a:lnTo>
                <a:lnTo>
                  <a:pt x="977149" y="996005"/>
                </a:lnTo>
                <a:lnTo>
                  <a:pt x="996435" y="996005"/>
                </a:lnTo>
                <a:lnTo>
                  <a:pt x="991352" y="990925"/>
                </a:lnTo>
                <a:close/>
              </a:path>
              <a:path w="1440180" h="1439545">
                <a:moveTo>
                  <a:pt x="985000" y="984575"/>
                </a:moveTo>
                <a:lnTo>
                  <a:pt x="965723" y="984575"/>
                </a:lnTo>
                <a:lnTo>
                  <a:pt x="970801" y="989655"/>
                </a:lnTo>
                <a:lnTo>
                  <a:pt x="990082" y="989655"/>
                </a:lnTo>
                <a:lnTo>
                  <a:pt x="985000" y="984575"/>
                </a:lnTo>
                <a:close/>
              </a:path>
              <a:path w="1440180" h="1439545">
                <a:moveTo>
                  <a:pt x="978647" y="978225"/>
                </a:moveTo>
                <a:lnTo>
                  <a:pt x="959376" y="978225"/>
                </a:lnTo>
                <a:lnTo>
                  <a:pt x="964454" y="983305"/>
                </a:lnTo>
                <a:lnTo>
                  <a:pt x="983729" y="983305"/>
                </a:lnTo>
                <a:lnTo>
                  <a:pt x="978647" y="978225"/>
                </a:lnTo>
                <a:close/>
              </a:path>
              <a:path w="1440180" h="1439545">
                <a:moveTo>
                  <a:pt x="972294" y="971875"/>
                </a:moveTo>
                <a:lnTo>
                  <a:pt x="953029" y="971875"/>
                </a:lnTo>
                <a:lnTo>
                  <a:pt x="958107" y="976955"/>
                </a:lnTo>
                <a:lnTo>
                  <a:pt x="977376" y="976955"/>
                </a:lnTo>
                <a:lnTo>
                  <a:pt x="972294" y="971875"/>
                </a:lnTo>
                <a:close/>
              </a:path>
              <a:path w="1440180" h="1439545">
                <a:moveTo>
                  <a:pt x="965941" y="965525"/>
                </a:moveTo>
                <a:lnTo>
                  <a:pt x="946682" y="965525"/>
                </a:lnTo>
                <a:lnTo>
                  <a:pt x="951759" y="970605"/>
                </a:lnTo>
                <a:lnTo>
                  <a:pt x="971024" y="970605"/>
                </a:lnTo>
                <a:lnTo>
                  <a:pt x="965941" y="965525"/>
                </a:lnTo>
                <a:close/>
              </a:path>
              <a:path w="1440180" h="1439545">
                <a:moveTo>
                  <a:pt x="959589" y="959175"/>
                </a:moveTo>
                <a:lnTo>
                  <a:pt x="940334" y="959175"/>
                </a:lnTo>
                <a:lnTo>
                  <a:pt x="945412" y="964255"/>
                </a:lnTo>
                <a:lnTo>
                  <a:pt x="964671" y="964255"/>
                </a:lnTo>
                <a:lnTo>
                  <a:pt x="959589" y="959175"/>
                </a:lnTo>
                <a:close/>
              </a:path>
              <a:path w="1440180" h="1439545">
                <a:moveTo>
                  <a:pt x="953236" y="952825"/>
                </a:moveTo>
                <a:lnTo>
                  <a:pt x="933987" y="952825"/>
                </a:lnTo>
                <a:lnTo>
                  <a:pt x="939065" y="957905"/>
                </a:lnTo>
                <a:lnTo>
                  <a:pt x="958318" y="957905"/>
                </a:lnTo>
                <a:lnTo>
                  <a:pt x="953236" y="952825"/>
                </a:lnTo>
                <a:close/>
              </a:path>
              <a:path w="1440180" h="1439545">
                <a:moveTo>
                  <a:pt x="946883" y="946475"/>
                </a:moveTo>
                <a:lnTo>
                  <a:pt x="927640" y="946475"/>
                </a:lnTo>
                <a:lnTo>
                  <a:pt x="932718" y="951555"/>
                </a:lnTo>
                <a:lnTo>
                  <a:pt x="951965" y="951555"/>
                </a:lnTo>
                <a:lnTo>
                  <a:pt x="946883" y="946475"/>
                </a:lnTo>
                <a:close/>
              </a:path>
              <a:path w="1440180" h="1439545">
                <a:moveTo>
                  <a:pt x="940531" y="940125"/>
                </a:moveTo>
                <a:lnTo>
                  <a:pt x="921293" y="940125"/>
                </a:lnTo>
                <a:lnTo>
                  <a:pt x="926370" y="945205"/>
                </a:lnTo>
                <a:lnTo>
                  <a:pt x="945613" y="945205"/>
                </a:lnTo>
                <a:lnTo>
                  <a:pt x="940531" y="940125"/>
                </a:lnTo>
                <a:close/>
              </a:path>
              <a:path w="1440180" h="1439545">
                <a:moveTo>
                  <a:pt x="934178" y="933775"/>
                </a:moveTo>
                <a:lnTo>
                  <a:pt x="914945" y="933775"/>
                </a:lnTo>
                <a:lnTo>
                  <a:pt x="920023" y="938855"/>
                </a:lnTo>
                <a:lnTo>
                  <a:pt x="939260" y="938855"/>
                </a:lnTo>
                <a:lnTo>
                  <a:pt x="934178" y="933775"/>
                </a:lnTo>
                <a:close/>
              </a:path>
              <a:path w="1440180" h="1439545">
                <a:moveTo>
                  <a:pt x="927825" y="927425"/>
                </a:moveTo>
                <a:lnTo>
                  <a:pt x="908598" y="927425"/>
                </a:lnTo>
                <a:lnTo>
                  <a:pt x="913676" y="932505"/>
                </a:lnTo>
                <a:lnTo>
                  <a:pt x="932907" y="932505"/>
                </a:lnTo>
                <a:lnTo>
                  <a:pt x="927825" y="927425"/>
                </a:lnTo>
                <a:close/>
              </a:path>
              <a:path w="1440180" h="1439545">
                <a:moveTo>
                  <a:pt x="921472" y="921075"/>
                </a:moveTo>
                <a:lnTo>
                  <a:pt x="902251" y="921075"/>
                </a:lnTo>
                <a:lnTo>
                  <a:pt x="907329" y="926155"/>
                </a:lnTo>
                <a:lnTo>
                  <a:pt x="926555" y="926155"/>
                </a:lnTo>
                <a:lnTo>
                  <a:pt x="921472" y="921075"/>
                </a:lnTo>
                <a:close/>
              </a:path>
              <a:path w="1440180" h="1439545">
                <a:moveTo>
                  <a:pt x="915120" y="914725"/>
                </a:moveTo>
                <a:lnTo>
                  <a:pt x="895904" y="914725"/>
                </a:lnTo>
                <a:lnTo>
                  <a:pt x="900981" y="919805"/>
                </a:lnTo>
                <a:lnTo>
                  <a:pt x="920202" y="919805"/>
                </a:lnTo>
                <a:lnTo>
                  <a:pt x="915120" y="914725"/>
                </a:lnTo>
                <a:close/>
              </a:path>
              <a:path w="1440180" h="1439545">
                <a:moveTo>
                  <a:pt x="908767" y="908375"/>
                </a:moveTo>
                <a:lnTo>
                  <a:pt x="889556" y="908375"/>
                </a:lnTo>
                <a:lnTo>
                  <a:pt x="894634" y="913455"/>
                </a:lnTo>
                <a:lnTo>
                  <a:pt x="913849" y="913455"/>
                </a:lnTo>
                <a:lnTo>
                  <a:pt x="908767" y="908375"/>
                </a:lnTo>
                <a:close/>
              </a:path>
              <a:path w="1440180" h="1439545">
                <a:moveTo>
                  <a:pt x="902414" y="902025"/>
                </a:moveTo>
                <a:lnTo>
                  <a:pt x="883209" y="902025"/>
                </a:lnTo>
                <a:lnTo>
                  <a:pt x="888287" y="907105"/>
                </a:lnTo>
                <a:lnTo>
                  <a:pt x="907496" y="907105"/>
                </a:lnTo>
                <a:lnTo>
                  <a:pt x="902414" y="902025"/>
                </a:lnTo>
                <a:close/>
              </a:path>
              <a:path w="1440180" h="1439545">
                <a:moveTo>
                  <a:pt x="896061" y="895675"/>
                </a:moveTo>
                <a:lnTo>
                  <a:pt x="876862" y="895675"/>
                </a:lnTo>
                <a:lnTo>
                  <a:pt x="881940" y="900755"/>
                </a:lnTo>
                <a:lnTo>
                  <a:pt x="901144" y="900755"/>
                </a:lnTo>
                <a:lnTo>
                  <a:pt x="896061" y="895675"/>
                </a:lnTo>
                <a:close/>
              </a:path>
              <a:path w="1440180" h="1439545">
                <a:moveTo>
                  <a:pt x="889709" y="889325"/>
                </a:moveTo>
                <a:lnTo>
                  <a:pt x="870514" y="889325"/>
                </a:lnTo>
                <a:lnTo>
                  <a:pt x="875592" y="894405"/>
                </a:lnTo>
                <a:lnTo>
                  <a:pt x="894791" y="894405"/>
                </a:lnTo>
                <a:lnTo>
                  <a:pt x="889709" y="889325"/>
                </a:lnTo>
                <a:close/>
              </a:path>
              <a:path w="1440180" h="1439545">
                <a:moveTo>
                  <a:pt x="883356" y="882975"/>
                </a:moveTo>
                <a:lnTo>
                  <a:pt x="864167" y="882975"/>
                </a:lnTo>
                <a:lnTo>
                  <a:pt x="869245" y="888055"/>
                </a:lnTo>
                <a:lnTo>
                  <a:pt x="888438" y="888055"/>
                </a:lnTo>
                <a:lnTo>
                  <a:pt x="883356" y="882975"/>
                </a:lnTo>
                <a:close/>
              </a:path>
              <a:path w="1440180" h="1439545">
                <a:moveTo>
                  <a:pt x="877003" y="876625"/>
                </a:moveTo>
                <a:lnTo>
                  <a:pt x="857820" y="876625"/>
                </a:lnTo>
                <a:lnTo>
                  <a:pt x="862898" y="881705"/>
                </a:lnTo>
                <a:lnTo>
                  <a:pt x="882085" y="881705"/>
                </a:lnTo>
                <a:lnTo>
                  <a:pt x="877003" y="876625"/>
                </a:lnTo>
                <a:close/>
              </a:path>
              <a:path w="1440180" h="1439545">
                <a:moveTo>
                  <a:pt x="870650" y="870275"/>
                </a:moveTo>
                <a:lnTo>
                  <a:pt x="851473" y="870275"/>
                </a:lnTo>
                <a:lnTo>
                  <a:pt x="856551" y="875355"/>
                </a:lnTo>
                <a:lnTo>
                  <a:pt x="875733" y="875355"/>
                </a:lnTo>
                <a:lnTo>
                  <a:pt x="870650" y="870275"/>
                </a:lnTo>
                <a:close/>
              </a:path>
              <a:path w="1440180" h="1439545">
                <a:moveTo>
                  <a:pt x="864298" y="863925"/>
                </a:moveTo>
                <a:lnTo>
                  <a:pt x="845125" y="863925"/>
                </a:lnTo>
                <a:lnTo>
                  <a:pt x="850203" y="869005"/>
                </a:lnTo>
                <a:lnTo>
                  <a:pt x="869380" y="869005"/>
                </a:lnTo>
                <a:lnTo>
                  <a:pt x="864298" y="863925"/>
                </a:lnTo>
                <a:close/>
              </a:path>
              <a:path w="1440180" h="1439545">
                <a:moveTo>
                  <a:pt x="857945" y="857575"/>
                </a:moveTo>
                <a:lnTo>
                  <a:pt x="838778" y="857575"/>
                </a:lnTo>
                <a:lnTo>
                  <a:pt x="843856" y="862655"/>
                </a:lnTo>
                <a:lnTo>
                  <a:pt x="863027" y="862655"/>
                </a:lnTo>
                <a:lnTo>
                  <a:pt x="857945" y="857575"/>
                </a:lnTo>
                <a:close/>
              </a:path>
              <a:path w="1440180" h="1439545">
                <a:moveTo>
                  <a:pt x="851592" y="851225"/>
                </a:moveTo>
                <a:lnTo>
                  <a:pt x="832431" y="851225"/>
                </a:lnTo>
                <a:lnTo>
                  <a:pt x="837509" y="856305"/>
                </a:lnTo>
                <a:lnTo>
                  <a:pt x="856674" y="856305"/>
                </a:lnTo>
                <a:lnTo>
                  <a:pt x="851592" y="851225"/>
                </a:lnTo>
                <a:close/>
              </a:path>
              <a:path w="1440180" h="1439545">
                <a:moveTo>
                  <a:pt x="845239" y="844875"/>
                </a:moveTo>
                <a:lnTo>
                  <a:pt x="826084" y="844875"/>
                </a:lnTo>
                <a:lnTo>
                  <a:pt x="831161" y="849955"/>
                </a:lnTo>
                <a:lnTo>
                  <a:pt x="850322" y="849955"/>
                </a:lnTo>
                <a:lnTo>
                  <a:pt x="845239" y="844875"/>
                </a:lnTo>
                <a:close/>
              </a:path>
              <a:path w="1440180" h="1439545">
                <a:moveTo>
                  <a:pt x="838887" y="838525"/>
                </a:moveTo>
                <a:lnTo>
                  <a:pt x="819736" y="838525"/>
                </a:lnTo>
                <a:lnTo>
                  <a:pt x="824814" y="843605"/>
                </a:lnTo>
                <a:lnTo>
                  <a:pt x="843969" y="843605"/>
                </a:lnTo>
                <a:lnTo>
                  <a:pt x="838887" y="838525"/>
                </a:lnTo>
                <a:close/>
              </a:path>
              <a:path w="1440180" h="1439545">
                <a:moveTo>
                  <a:pt x="630517" y="630245"/>
                </a:moveTo>
                <a:lnTo>
                  <a:pt x="611546" y="630245"/>
                </a:lnTo>
                <a:lnTo>
                  <a:pt x="818467" y="837255"/>
                </a:lnTo>
                <a:lnTo>
                  <a:pt x="837616" y="837255"/>
                </a:lnTo>
                <a:lnTo>
                  <a:pt x="630517" y="630245"/>
                </a:lnTo>
                <a:close/>
              </a:path>
              <a:path w="1440180" h="1439545">
                <a:moveTo>
                  <a:pt x="1372517" y="1371925"/>
                </a:moveTo>
                <a:lnTo>
                  <a:pt x="1352907" y="1371925"/>
                </a:lnTo>
                <a:lnTo>
                  <a:pt x="1420188" y="1439235"/>
                </a:lnTo>
                <a:lnTo>
                  <a:pt x="1439856" y="1439235"/>
                </a:lnTo>
                <a:lnTo>
                  <a:pt x="1372517" y="1371925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0" y="4676140"/>
            <a:ext cx="1420495" cy="2176780"/>
          </a:xfrm>
          <a:custGeom>
            <a:avLst/>
            <a:gdLst/>
            <a:ahLst/>
            <a:cxnLst/>
            <a:rect l="l" t="t" r="r" b="b"/>
            <a:pathLst>
              <a:path w="1420495" h="2176779">
                <a:moveTo>
                  <a:pt x="774700" y="0"/>
                </a:moveTo>
                <a:lnTo>
                  <a:pt x="0" y="0"/>
                </a:lnTo>
                <a:lnTo>
                  <a:pt x="0" y="6350"/>
                </a:lnTo>
                <a:lnTo>
                  <a:pt x="779780" y="6350"/>
                </a:lnTo>
                <a:lnTo>
                  <a:pt x="779780" y="5079"/>
                </a:lnTo>
                <a:lnTo>
                  <a:pt x="778510" y="5079"/>
                </a:lnTo>
                <a:lnTo>
                  <a:pt x="778510" y="3809"/>
                </a:lnTo>
                <a:lnTo>
                  <a:pt x="777240" y="3809"/>
                </a:lnTo>
                <a:lnTo>
                  <a:pt x="777240" y="2539"/>
                </a:lnTo>
                <a:lnTo>
                  <a:pt x="775970" y="2539"/>
                </a:lnTo>
                <a:lnTo>
                  <a:pt x="775970" y="1269"/>
                </a:lnTo>
                <a:lnTo>
                  <a:pt x="774700" y="1269"/>
                </a:lnTo>
                <a:lnTo>
                  <a:pt x="774700" y="0"/>
                </a:lnTo>
                <a:close/>
              </a:path>
              <a:path w="1420495" h="2176779">
                <a:moveTo>
                  <a:pt x="0" y="755979"/>
                </a:moveTo>
                <a:lnTo>
                  <a:pt x="0" y="760729"/>
                </a:lnTo>
                <a:lnTo>
                  <a:pt x="4748" y="760729"/>
                </a:lnTo>
                <a:lnTo>
                  <a:pt x="0" y="755979"/>
                </a:lnTo>
                <a:close/>
              </a:path>
              <a:path w="1420495" h="2176779">
                <a:moveTo>
                  <a:pt x="4748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11095" y="767079"/>
                </a:lnTo>
                <a:lnTo>
                  <a:pt x="4748" y="760730"/>
                </a:lnTo>
                <a:close/>
              </a:path>
              <a:path w="1420495" h="2176779">
                <a:moveTo>
                  <a:pt x="11095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17442" y="773429"/>
                </a:lnTo>
                <a:lnTo>
                  <a:pt x="11095" y="767080"/>
                </a:lnTo>
                <a:close/>
              </a:path>
              <a:path w="1420495" h="2176779">
                <a:moveTo>
                  <a:pt x="17442" y="773429"/>
                </a:moveTo>
                <a:lnTo>
                  <a:pt x="0" y="773429"/>
                </a:lnTo>
                <a:lnTo>
                  <a:pt x="0" y="775635"/>
                </a:lnTo>
                <a:lnTo>
                  <a:pt x="334" y="775969"/>
                </a:lnTo>
                <a:lnTo>
                  <a:pt x="19981" y="775969"/>
                </a:lnTo>
                <a:lnTo>
                  <a:pt x="17442" y="773429"/>
                </a:lnTo>
                <a:close/>
              </a:path>
              <a:path w="1420495" h="2176779">
                <a:moveTo>
                  <a:pt x="19981" y="775969"/>
                </a:moveTo>
                <a:lnTo>
                  <a:pt x="334" y="775969"/>
                </a:lnTo>
                <a:lnTo>
                  <a:pt x="6687" y="782319"/>
                </a:lnTo>
                <a:lnTo>
                  <a:pt x="26328" y="782319"/>
                </a:lnTo>
                <a:lnTo>
                  <a:pt x="19981" y="775969"/>
                </a:lnTo>
                <a:close/>
              </a:path>
              <a:path w="1420495" h="2176779">
                <a:moveTo>
                  <a:pt x="26328" y="782320"/>
                </a:moveTo>
                <a:lnTo>
                  <a:pt x="6687" y="782320"/>
                </a:lnTo>
                <a:lnTo>
                  <a:pt x="10498" y="786129"/>
                </a:lnTo>
                <a:lnTo>
                  <a:pt x="30137" y="786129"/>
                </a:lnTo>
                <a:lnTo>
                  <a:pt x="26328" y="782320"/>
                </a:lnTo>
                <a:close/>
              </a:path>
              <a:path w="1420495" h="2176779">
                <a:moveTo>
                  <a:pt x="30137" y="786129"/>
                </a:moveTo>
                <a:lnTo>
                  <a:pt x="10498" y="786129"/>
                </a:lnTo>
                <a:lnTo>
                  <a:pt x="23204" y="798829"/>
                </a:lnTo>
                <a:lnTo>
                  <a:pt x="42831" y="798829"/>
                </a:lnTo>
                <a:lnTo>
                  <a:pt x="30137" y="786129"/>
                </a:lnTo>
                <a:close/>
              </a:path>
              <a:path w="1420495" h="2176779">
                <a:moveTo>
                  <a:pt x="42831" y="798830"/>
                </a:moveTo>
                <a:lnTo>
                  <a:pt x="23204" y="798830"/>
                </a:lnTo>
                <a:lnTo>
                  <a:pt x="25745" y="801369"/>
                </a:lnTo>
                <a:lnTo>
                  <a:pt x="45370" y="801369"/>
                </a:lnTo>
                <a:lnTo>
                  <a:pt x="42831" y="798830"/>
                </a:lnTo>
                <a:close/>
              </a:path>
              <a:path w="1420495" h="2176779">
                <a:moveTo>
                  <a:pt x="45370" y="801370"/>
                </a:moveTo>
                <a:lnTo>
                  <a:pt x="25745" y="801370"/>
                </a:lnTo>
                <a:lnTo>
                  <a:pt x="32098" y="807719"/>
                </a:lnTo>
                <a:lnTo>
                  <a:pt x="51717" y="807719"/>
                </a:lnTo>
                <a:lnTo>
                  <a:pt x="45370" y="801370"/>
                </a:lnTo>
                <a:close/>
              </a:path>
              <a:path w="1420495" h="2176779">
                <a:moveTo>
                  <a:pt x="51717" y="807719"/>
                </a:moveTo>
                <a:lnTo>
                  <a:pt x="32098" y="807719"/>
                </a:lnTo>
                <a:lnTo>
                  <a:pt x="42262" y="817879"/>
                </a:lnTo>
                <a:lnTo>
                  <a:pt x="61873" y="817879"/>
                </a:lnTo>
                <a:lnTo>
                  <a:pt x="51717" y="807719"/>
                </a:lnTo>
                <a:close/>
              </a:path>
              <a:path w="1420495" h="2176779">
                <a:moveTo>
                  <a:pt x="61873" y="817880"/>
                </a:moveTo>
                <a:lnTo>
                  <a:pt x="42262" y="817880"/>
                </a:lnTo>
                <a:lnTo>
                  <a:pt x="48615" y="824229"/>
                </a:lnTo>
                <a:lnTo>
                  <a:pt x="68220" y="824229"/>
                </a:lnTo>
                <a:lnTo>
                  <a:pt x="61873" y="817880"/>
                </a:lnTo>
                <a:close/>
              </a:path>
              <a:path w="1420495" h="2176779">
                <a:moveTo>
                  <a:pt x="68220" y="824230"/>
                </a:moveTo>
                <a:lnTo>
                  <a:pt x="48615" y="824230"/>
                </a:lnTo>
                <a:lnTo>
                  <a:pt x="51156" y="826769"/>
                </a:lnTo>
                <a:lnTo>
                  <a:pt x="70759" y="826769"/>
                </a:lnTo>
                <a:lnTo>
                  <a:pt x="68220" y="824230"/>
                </a:lnTo>
                <a:close/>
              </a:path>
              <a:path w="1420495" h="2176779">
                <a:moveTo>
                  <a:pt x="70759" y="826769"/>
                </a:moveTo>
                <a:lnTo>
                  <a:pt x="51156" y="826769"/>
                </a:lnTo>
                <a:lnTo>
                  <a:pt x="54967" y="830579"/>
                </a:lnTo>
                <a:lnTo>
                  <a:pt x="74567" y="830579"/>
                </a:lnTo>
                <a:lnTo>
                  <a:pt x="70759" y="826769"/>
                </a:lnTo>
                <a:close/>
              </a:path>
              <a:path w="1420495" h="2176779">
                <a:moveTo>
                  <a:pt x="74567" y="830580"/>
                </a:moveTo>
                <a:lnTo>
                  <a:pt x="54967" y="830580"/>
                </a:lnTo>
                <a:lnTo>
                  <a:pt x="57508" y="833119"/>
                </a:lnTo>
                <a:lnTo>
                  <a:pt x="77106" y="833119"/>
                </a:lnTo>
                <a:lnTo>
                  <a:pt x="74567" y="830580"/>
                </a:lnTo>
                <a:close/>
              </a:path>
              <a:path w="1420495" h="2176779">
                <a:moveTo>
                  <a:pt x="77106" y="833120"/>
                </a:moveTo>
                <a:lnTo>
                  <a:pt x="57508" y="833120"/>
                </a:lnTo>
                <a:lnTo>
                  <a:pt x="61320" y="836929"/>
                </a:lnTo>
                <a:lnTo>
                  <a:pt x="80915" y="836929"/>
                </a:lnTo>
                <a:lnTo>
                  <a:pt x="77106" y="833120"/>
                </a:lnTo>
                <a:close/>
              </a:path>
              <a:path w="1420495" h="2176779">
                <a:moveTo>
                  <a:pt x="80915" y="836929"/>
                </a:moveTo>
                <a:lnTo>
                  <a:pt x="61320" y="836929"/>
                </a:lnTo>
                <a:lnTo>
                  <a:pt x="63861" y="839469"/>
                </a:lnTo>
                <a:lnTo>
                  <a:pt x="83454" y="839469"/>
                </a:lnTo>
                <a:lnTo>
                  <a:pt x="80915" y="836929"/>
                </a:lnTo>
                <a:close/>
              </a:path>
              <a:path w="1420495" h="2176779">
                <a:moveTo>
                  <a:pt x="83454" y="839470"/>
                </a:moveTo>
                <a:lnTo>
                  <a:pt x="63861" y="839470"/>
                </a:lnTo>
                <a:lnTo>
                  <a:pt x="80378" y="855979"/>
                </a:lnTo>
                <a:lnTo>
                  <a:pt x="99956" y="855979"/>
                </a:lnTo>
                <a:lnTo>
                  <a:pt x="83454" y="839470"/>
                </a:lnTo>
                <a:close/>
              </a:path>
              <a:path w="1420495" h="2176779">
                <a:moveTo>
                  <a:pt x="99956" y="855979"/>
                </a:moveTo>
                <a:lnTo>
                  <a:pt x="80378" y="855979"/>
                </a:lnTo>
                <a:lnTo>
                  <a:pt x="86731" y="862329"/>
                </a:lnTo>
                <a:lnTo>
                  <a:pt x="106304" y="862329"/>
                </a:lnTo>
                <a:lnTo>
                  <a:pt x="99956" y="855979"/>
                </a:lnTo>
                <a:close/>
              </a:path>
              <a:path w="1420495" h="2176779">
                <a:moveTo>
                  <a:pt x="106304" y="862329"/>
                </a:moveTo>
                <a:lnTo>
                  <a:pt x="86731" y="862329"/>
                </a:lnTo>
                <a:lnTo>
                  <a:pt x="124847" y="900429"/>
                </a:lnTo>
                <a:lnTo>
                  <a:pt x="144387" y="900429"/>
                </a:lnTo>
                <a:lnTo>
                  <a:pt x="106304" y="862329"/>
                </a:lnTo>
                <a:close/>
              </a:path>
              <a:path w="1420495" h="2176779">
                <a:moveTo>
                  <a:pt x="144387" y="900429"/>
                </a:moveTo>
                <a:lnTo>
                  <a:pt x="124847" y="900429"/>
                </a:lnTo>
                <a:lnTo>
                  <a:pt x="156611" y="932179"/>
                </a:lnTo>
                <a:lnTo>
                  <a:pt x="176124" y="932179"/>
                </a:lnTo>
                <a:lnTo>
                  <a:pt x="144387" y="900429"/>
                </a:lnTo>
                <a:close/>
              </a:path>
              <a:path w="1420495" h="2176779">
                <a:moveTo>
                  <a:pt x="176124" y="932179"/>
                </a:moveTo>
                <a:lnTo>
                  <a:pt x="156611" y="932179"/>
                </a:lnTo>
                <a:lnTo>
                  <a:pt x="182022" y="957579"/>
                </a:lnTo>
                <a:lnTo>
                  <a:pt x="201513" y="957579"/>
                </a:lnTo>
                <a:lnTo>
                  <a:pt x="176124" y="932179"/>
                </a:lnTo>
                <a:close/>
              </a:path>
              <a:path w="1420495" h="2176779">
                <a:moveTo>
                  <a:pt x="201513" y="957579"/>
                </a:moveTo>
                <a:lnTo>
                  <a:pt x="182022" y="957579"/>
                </a:lnTo>
                <a:lnTo>
                  <a:pt x="188375" y="963929"/>
                </a:lnTo>
                <a:lnTo>
                  <a:pt x="207860" y="963929"/>
                </a:lnTo>
                <a:lnTo>
                  <a:pt x="201513" y="957579"/>
                </a:lnTo>
                <a:close/>
              </a:path>
              <a:path w="1420495" h="2176779">
                <a:moveTo>
                  <a:pt x="207860" y="963929"/>
                </a:moveTo>
                <a:lnTo>
                  <a:pt x="188375" y="963929"/>
                </a:lnTo>
                <a:lnTo>
                  <a:pt x="298912" y="1074420"/>
                </a:lnTo>
                <a:lnTo>
                  <a:pt x="318302" y="1074420"/>
                </a:lnTo>
                <a:lnTo>
                  <a:pt x="207860" y="963929"/>
                </a:lnTo>
                <a:close/>
              </a:path>
              <a:path w="1420495" h="2176779">
                <a:moveTo>
                  <a:pt x="318302" y="1074420"/>
                </a:moveTo>
                <a:lnTo>
                  <a:pt x="298912" y="1074420"/>
                </a:lnTo>
                <a:lnTo>
                  <a:pt x="315430" y="1090929"/>
                </a:lnTo>
                <a:lnTo>
                  <a:pt x="334805" y="1090929"/>
                </a:lnTo>
                <a:lnTo>
                  <a:pt x="318302" y="1074420"/>
                </a:lnTo>
                <a:close/>
              </a:path>
              <a:path w="1420495" h="2176779">
                <a:moveTo>
                  <a:pt x="334805" y="1090929"/>
                </a:moveTo>
                <a:lnTo>
                  <a:pt x="315430" y="1090929"/>
                </a:lnTo>
                <a:lnTo>
                  <a:pt x="328135" y="1103629"/>
                </a:lnTo>
                <a:lnTo>
                  <a:pt x="347500" y="1103629"/>
                </a:lnTo>
                <a:lnTo>
                  <a:pt x="334805" y="1090929"/>
                </a:lnTo>
                <a:close/>
              </a:path>
              <a:path w="1420495" h="2176779">
                <a:moveTo>
                  <a:pt x="347500" y="1103630"/>
                </a:moveTo>
                <a:lnTo>
                  <a:pt x="328135" y="1103630"/>
                </a:lnTo>
                <a:lnTo>
                  <a:pt x="330676" y="1106170"/>
                </a:lnTo>
                <a:lnTo>
                  <a:pt x="350039" y="1106170"/>
                </a:lnTo>
                <a:lnTo>
                  <a:pt x="347500" y="1103630"/>
                </a:lnTo>
                <a:close/>
              </a:path>
              <a:path w="1420495" h="2176779">
                <a:moveTo>
                  <a:pt x="350039" y="1106170"/>
                </a:moveTo>
                <a:lnTo>
                  <a:pt x="330676" y="1106170"/>
                </a:lnTo>
                <a:lnTo>
                  <a:pt x="347193" y="1122679"/>
                </a:lnTo>
                <a:lnTo>
                  <a:pt x="366542" y="1122679"/>
                </a:lnTo>
                <a:lnTo>
                  <a:pt x="350039" y="1106170"/>
                </a:lnTo>
                <a:close/>
              </a:path>
              <a:path w="1420495" h="2176779">
                <a:moveTo>
                  <a:pt x="366542" y="1122679"/>
                </a:moveTo>
                <a:lnTo>
                  <a:pt x="347193" y="1122679"/>
                </a:lnTo>
                <a:lnTo>
                  <a:pt x="359899" y="1135379"/>
                </a:lnTo>
                <a:lnTo>
                  <a:pt x="379236" y="1135379"/>
                </a:lnTo>
                <a:lnTo>
                  <a:pt x="366542" y="1122679"/>
                </a:lnTo>
                <a:close/>
              </a:path>
              <a:path w="1420495" h="2176779">
                <a:moveTo>
                  <a:pt x="379236" y="1135380"/>
                </a:moveTo>
                <a:lnTo>
                  <a:pt x="359899" y="1135380"/>
                </a:lnTo>
                <a:lnTo>
                  <a:pt x="375145" y="1150619"/>
                </a:lnTo>
                <a:lnTo>
                  <a:pt x="394470" y="1150619"/>
                </a:lnTo>
                <a:lnTo>
                  <a:pt x="379236" y="1135380"/>
                </a:lnTo>
                <a:close/>
              </a:path>
              <a:path w="1420495" h="2176779">
                <a:moveTo>
                  <a:pt x="394470" y="1150620"/>
                </a:moveTo>
                <a:lnTo>
                  <a:pt x="375145" y="1150620"/>
                </a:lnTo>
                <a:lnTo>
                  <a:pt x="394203" y="1169670"/>
                </a:lnTo>
                <a:lnTo>
                  <a:pt x="413511" y="1169670"/>
                </a:lnTo>
                <a:lnTo>
                  <a:pt x="394470" y="1150620"/>
                </a:lnTo>
                <a:close/>
              </a:path>
              <a:path w="1420495" h="2176779">
                <a:moveTo>
                  <a:pt x="413511" y="1169670"/>
                </a:moveTo>
                <a:lnTo>
                  <a:pt x="394203" y="1169670"/>
                </a:lnTo>
                <a:lnTo>
                  <a:pt x="398015" y="1173479"/>
                </a:lnTo>
                <a:lnTo>
                  <a:pt x="417320" y="1173479"/>
                </a:lnTo>
                <a:lnTo>
                  <a:pt x="413511" y="1169670"/>
                </a:lnTo>
                <a:close/>
              </a:path>
              <a:path w="1420495" h="2176779">
                <a:moveTo>
                  <a:pt x="417320" y="1173479"/>
                </a:moveTo>
                <a:lnTo>
                  <a:pt x="398015" y="1173479"/>
                </a:lnTo>
                <a:lnTo>
                  <a:pt x="406909" y="1182369"/>
                </a:lnTo>
                <a:lnTo>
                  <a:pt x="426206" y="1182369"/>
                </a:lnTo>
                <a:lnTo>
                  <a:pt x="417320" y="1173479"/>
                </a:lnTo>
                <a:close/>
              </a:path>
              <a:path w="1420495" h="2176779">
                <a:moveTo>
                  <a:pt x="426206" y="1182370"/>
                </a:moveTo>
                <a:lnTo>
                  <a:pt x="406909" y="1182370"/>
                </a:lnTo>
                <a:lnTo>
                  <a:pt x="425967" y="1201420"/>
                </a:lnTo>
                <a:lnTo>
                  <a:pt x="445248" y="1201420"/>
                </a:lnTo>
                <a:lnTo>
                  <a:pt x="426206" y="1182370"/>
                </a:lnTo>
                <a:close/>
              </a:path>
              <a:path w="1420495" h="2176779">
                <a:moveTo>
                  <a:pt x="445248" y="1201420"/>
                </a:moveTo>
                <a:lnTo>
                  <a:pt x="425967" y="1201420"/>
                </a:lnTo>
                <a:lnTo>
                  <a:pt x="429779" y="1205229"/>
                </a:lnTo>
                <a:lnTo>
                  <a:pt x="449056" y="1205229"/>
                </a:lnTo>
                <a:lnTo>
                  <a:pt x="445248" y="1201420"/>
                </a:lnTo>
                <a:close/>
              </a:path>
              <a:path w="1420495" h="2176779">
                <a:moveTo>
                  <a:pt x="449056" y="1205229"/>
                </a:moveTo>
                <a:lnTo>
                  <a:pt x="429779" y="1205229"/>
                </a:lnTo>
                <a:lnTo>
                  <a:pt x="455190" y="1230629"/>
                </a:lnTo>
                <a:lnTo>
                  <a:pt x="474445" y="1230629"/>
                </a:lnTo>
                <a:lnTo>
                  <a:pt x="449056" y="1205229"/>
                </a:lnTo>
                <a:close/>
              </a:path>
              <a:path w="1420495" h="2176779">
                <a:moveTo>
                  <a:pt x="474445" y="1230629"/>
                </a:moveTo>
                <a:lnTo>
                  <a:pt x="455190" y="1230629"/>
                </a:lnTo>
                <a:lnTo>
                  <a:pt x="457731" y="1233170"/>
                </a:lnTo>
                <a:lnTo>
                  <a:pt x="476984" y="1233170"/>
                </a:lnTo>
                <a:lnTo>
                  <a:pt x="474445" y="1230629"/>
                </a:lnTo>
                <a:close/>
              </a:path>
              <a:path w="1420495" h="2176779">
                <a:moveTo>
                  <a:pt x="476984" y="1233170"/>
                </a:moveTo>
                <a:lnTo>
                  <a:pt x="457731" y="1233170"/>
                </a:lnTo>
                <a:lnTo>
                  <a:pt x="474248" y="1249679"/>
                </a:lnTo>
                <a:lnTo>
                  <a:pt x="493487" y="1249679"/>
                </a:lnTo>
                <a:lnTo>
                  <a:pt x="476984" y="1233170"/>
                </a:lnTo>
                <a:close/>
              </a:path>
              <a:path w="1420495" h="2176779">
                <a:moveTo>
                  <a:pt x="493487" y="1249679"/>
                </a:moveTo>
                <a:lnTo>
                  <a:pt x="474248" y="1249679"/>
                </a:lnTo>
                <a:lnTo>
                  <a:pt x="486953" y="1262379"/>
                </a:lnTo>
                <a:lnTo>
                  <a:pt x="506181" y="1262379"/>
                </a:lnTo>
                <a:lnTo>
                  <a:pt x="493487" y="1249679"/>
                </a:lnTo>
                <a:close/>
              </a:path>
              <a:path w="1420495" h="2176779">
                <a:moveTo>
                  <a:pt x="506181" y="1262380"/>
                </a:moveTo>
                <a:lnTo>
                  <a:pt x="486953" y="1262380"/>
                </a:lnTo>
                <a:lnTo>
                  <a:pt x="506012" y="1281429"/>
                </a:lnTo>
                <a:lnTo>
                  <a:pt x="525223" y="1281429"/>
                </a:lnTo>
                <a:lnTo>
                  <a:pt x="506181" y="1262380"/>
                </a:lnTo>
                <a:close/>
              </a:path>
              <a:path w="1420495" h="2176779">
                <a:moveTo>
                  <a:pt x="525223" y="1281429"/>
                </a:moveTo>
                <a:lnTo>
                  <a:pt x="506012" y="1281429"/>
                </a:lnTo>
                <a:lnTo>
                  <a:pt x="521258" y="1296669"/>
                </a:lnTo>
                <a:lnTo>
                  <a:pt x="540457" y="1296669"/>
                </a:lnTo>
                <a:lnTo>
                  <a:pt x="525223" y="1281429"/>
                </a:lnTo>
                <a:close/>
              </a:path>
              <a:path w="1420495" h="2176779">
                <a:moveTo>
                  <a:pt x="540457" y="1296670"/>
                </a:moveTo>
                <a:lnTo>
                  <a:pt x="521258" y="1296670"/>
                </a:lnTo>
                <a:lnTo>
                  <a:pt x="527611" y="1303019"/>
                </a:lnTo>
                <a:lnTo>
                  <a:pt x="546804" y="1303019"/>
                </a:lnTo>
                <a:lnTo>
                  <a:pt x="540457" y="1296670"/>
                </a:lnTo>
                <a:close/>
              </a:path>
              <a:path w="1420495" h="2176779">
                <a:moveTo>
                  <a:pt x="546804" y="1303020"/>
                </a:moveTo>
                <a:lnTo>
                  <a:pt x="527611" y="1303020"/>
                </a:lnTo>
                <a:lnTo>
                  <a:pt x="540316" y="1315719"/>
                </a:lnTo>
                <a:lnTo>
                  <a:pt x="559498" y="1315719"/>
                </a:lnTo>
                <a:lnTo>
                  <a:pt x="546804" y="1303020"/>
                </a:lnTo>
                <a:close/>
              </a:path>
              <a:path w="1420495" h="2176779">
                <a:moveTo>
                  <a:pt x="559498" y="1315719"/>
                </a:moveTo>
                <a:lnTo>
                  <a:pt x="540316" y="1315719"/>
                </a:lnTo>
                <a:lnTo>
                  <a:pt x="544128" y="1319529"/>
                </a:lnTo>
                <a:lnTo>
                  <a:pt x="563307" y="1319529"/>
                </a:lnTo>
                <a:lnTo>
                  <a:pt x="559498" y="1315719"/>
                </a:lnTo>
                <a:close/>
              </a:path>
              <a:path w="1420495" h="2176779">
                <a:moveTo>
                  <a:pt x="563307" y="1319529"/>
                </a:moveTo>
                <a:lnTo>
                  <a:pt x="544128" y="1319529"/>
                </a:lnTo>
                <a:lnTo>
                  <a:pt x="546669" y="1322069"/>
                </a:lnTo>
                <a:lnTo>
                  <a:pt x="565846" y="1322069"/>
                </a:lnTo>
                <a:lnTo>
                  <a:pt x="563307" y="1319529"/>
                </a:lnTo>
                <a:close/>
              </a:path>
              <a:path w="1420495" h="2176779">
                <a:moveTo>
                  <a:pt x="565846" y="1322070"/>
                </a:moveTo>
                <a:lnTo>
                  <a:pt x="546669" y="1322070"/>
                </a:lnTo>
                <a:lnTo>
                  <a:pt x="553022" y="1328419"/>
                </a:lnTo>
                <a:lnTo>
                  <a:pt x="572193" y="1328419"/>
                </a:lnTo>
                <a:lnTo>
                  <a:pt x="565846" y="1322070"/>
                </a:lnTo>
                <a:close/>
              </a:path>
              <a:path w="1420495" h="2176779">
                <a:moveTo>
                  <a:pt x="572193" y="1328420"/>
                </a:moveTo>
                <a:lnTo>
                  <a:pt x="553022" y="1328420"/>
                </a:lnTo>
                <a:lnTo>
                  <a:pt x="559375" y="1334769"/>
                </a:lnTo>
                <a:lnTo>
                  <a:pt x="578540" y="1334769"/>
                </a:lnTo>
                <a:lnTo>
                  <a:pt x="572193" y="1328420"/>
                </a:lnTo>
                <a:close/>
              </a:path>
              <a:path w="1420495" h="2176779">
                <a:moveTo>
                  <a:pt x="578540" y="1334770"/>
                </a:moveTo>
                <a:lnTo>
                  <a:pt x="559375" y="1334770"/>
                </a:lnTo>
                <a:lnTo>
                  <a:pt x="572080" y="1347469"/>
                </a:lnTo>
                <a:lnTo>
                  <a:pt x="591235" y="1347469"/>
                </a:lnTo>
                <a:lnTo>
                  <a:pt x="578540" y="1334770"/>
                </a:lnTo>
                <a:close/>
              </a:path>
              <a:path w="1420495" h="2176779">
                <a:moveTo>
                  <a:pt x="591235" y="1347470"/>
                </a:moveTo>
                <a:lnTo>
                  <a:pt x="572080" y="1347470"/>
                </a:lnTo>
                <a:lnTo>
                  <a:pt x="575892" y="1351279"/>
                </a:lnTo>
                <a:lnTo>
                  <a:pt x="595043" y="1351279"/>
                </a:lnTo>
                <a:lnTo>
                  <a:pt x="591235" y="1347470"/>
                </a:lnTo>
                <a:close/>
              </a:path>
              <a:path w="1420495" h="2176779">
                <a:moveTo>
                  <a:pt x="595043" y="1351280"/>
                </a:moveTo>
                <a:lnTo>
                  <a:pt x="575892" y="1351280"/>
                </a:lnTo>
                <a:lnTo>
                  <a:pt x="578433" y="1353819"/>
                </a:lnTo>
                <a:lnTo>
                  <a:pt x="597582" y="1353819"/>
                </a:lnTo>
                <a:lnTo>
                  <a:pt x="595043" y="1351280"/>
                </a:lnTo>
                <a:close/>
              </a:path>
              <a:path w="1420495" h="2176779">
                <a:moveTo>
                  <a:pt x="597582" y="1353819"/>
                </a:moveTo>
                <a:lnTo>
                  <a:pt x="578433" y="1353819"/>
                </a:lnTo>
                <a:lnTo>
                  <a:pt x="584786" y="1360169"/>
                </a:lnTo>
                <a:lnTo>
                  <a:pt x="603929" y="1360169"/>
                </a:lnTo>
                <a:lnTo>
                  <a:pt x="597582" y="1353819"/>
                </a:lnTo>
                <a:close/>
              </a:path>
              <a:path w="1420495" h="2176779">
                <a:moveTo>
                  <a:pt x="603929" y="1360170"/>
                </a:moveTo>
                <a:lnTo>
                  <a:pt x="584786" y="1360170"/>
                </a:lnTo>
                <a:lnTo>
                  <a:pt x="591138" y="1366519"/>
                </a:lnTo>
                <a:lnTo>
                  <a:pt x="610277" y="1366519"/>
                </a:lnTo>
                <a:lnTo>
                  <a:pt x="603929" y="1360170"/>
                </a:lnTo>
                <a:close/>
              </a:path>
              <a:path w="1420495" h="2176779">
                <a:moveTo>
                  <a:pt x="1220884" y="1977390"/>
                </a:moveTo>
                <a:lnTo>
                  <a:pt x="1202271" y="1977390"/>
                </a:lnTo>
                <a:lnTo>
                  <a:pt x="1275963" y="2051049"/>
                </a:lnTo>
                <a:lnTo>
                  <a:pt x="1294512" y="2051049"/>
                </a:lnTo>
                <a:lnTo>
                  <a:pt x="1220884" y="1977390"/>
                </a:lnTo>
                <a:close/>
              </a:path>
              <a:path w="1420495" h="2176779">
                <a:moveTo>
                  <a:pt x="1218345" y="1974849"/>
                </a:moveTo>
                <a:lnTo>
                  <a:pt x="1199730" y="1974849"/>
                </a:lnTo>
                <a:lnTo>
                  <a:pt x="1201001" y="1976119"/>
                </a:lnTo>
                <a:lnTo>
                  <a:pt x="1219614" y="1976119"/>
                </a:lnTo>
                <a:lnTo>
                  <a:pt x="1218345" y="1974849"/>
                </a:lnTo>
                <a:close/>
              </a:path>
              <a:path w="1420495" h="2176779">
                <a:moveTo>
                  <a:pt x="1214536" y="1971039"/>
                </a:moveTo>
                <a:lnTo>
                  <a:pt x="1195919" y="1971039"/>
                </a:lnTo>
                <a:lnTo>
                  <a:pt x="1198460" y="1973579"/>
                </a:lnTo>
                <a:lnTo>
                  <a:pt x="1217075" y="1973579"/>
                </a:lnTo>
                <a:lnTo>
                  <a:pt x="1214536" y="1971039"/>
                </a:lnTo>
                <a:close/>
              </a:path>
              <a:path w="1420495" h="2176779">
                <a:moveTo>
                  <a:pt x="1211997" y="1968499"/>
                </a:moveTo>
                <a:lnTo>
                  <a:pt x="1193378" y="1968499"/>
                </a:lnTo>
                <a:lnTo>
                  <a:pt x="1194648" y="1969769"/>
                </a:lnTo>
                <a:lnTo>
                  <a:pt x="1213267" y="1969769"/>
                </a:lnTo>
                <a:lnTo>
                  <a:pt x="1211997" y="1968499"/>
                </a:lnTo>
                <a:close/>
              </a:path>
              <a:path w="1420495" h="2176779">
                <a:moveTo>
                  <a:pt x="1208189" y="1964689"/>
                </a:moveTo>
                <a:lnTo>
                  <a:pt x="1189566" y="1964689"/>
                </a:lnTo>
                <a:lnTo>
                  <a:pt x="1192107" y="1967229"/>
                </a:lnTo>
                <a:lnTo>
                  <a:pt x="1210728" y="1967229"/>
                </a:lnTo>
                <a:lnTo>
                  <a:pt x="1208189" y="1964689"/>
                </a:lnTo>
                <a:close/>
              </a:path>
              <a:path w="1420495" h="2176779">
                <a:moveTo>
                  <a:pt x="1205650" y="1962149"/>
                </a:moveTo>
                <a:lnTo>
                  <a:pt x="1187025" y="1962149"/>
                </a:lnTo>
                <a:lnTo>
                  <a:pt x="1188295" y="1963420"/>
                </a:lnTo>
                <a:lnTo>
                  <a:pt x="1206920" y="1963420"/>
                </a:lnTo>
                <a:lnTo>
                  <a:pt x="1205650" y="1962149"/>
                </a:lnTo>
                <a:close/>
              </a:path>
              <a:path w="1420495" h="2176779">
                <a:moveTo>
                  <a:pt x="1201842" y="1958339"/>
                </a:moveTo>
                <a:lnTo>
                  <a:pt x="1183213" y="1958339"/>
                </a:lnTo>
                <a:lnTo>
                  <a:pt x="1185754" y="1960879"/>
                </a:lnTo>
                <a:lnTo>
                  <a:pt x="1204381" y="1960879"/>
                </a:lnTo>
                <a:lnTo>
                  <a:pt x="1201842" y="1958339"/>
                </a:lnTo>
                <a:close/>
              </a:path>
              <a:path w="1420495" h="2176779">
                <a:moveTo>
                  <a:pt x="1199303" y="1955799"/>
                </a:moveTo>
                <a:lnTo>
                  <a:pt x="1180672" y="1955799"/>
                </a:lnTo>
                <a:lnTo>
                  <a:pt x="1181943" y="1957069"/>
                </a:lnTo>
                <a:lnTo>
                  <a:pt x="1200572" y="1957069"/>
                </a:lnTo>
                <a:lnTo>
                  <a:pt x="1199303" y="1955799"/>
                </a:lnTo>
                <a:close/>
              </a:path>
              <a:path w="1420495" h="2176779">
                <a:moveTo>
                  <a:pt x="1195494" y="1951989"/>
                </a:moveTo>
                <a:lnTo>
                  <a:pt x="1176861" y="1951989"/>
                </a:lnTo>
                <a:lnTo>
                  <a:pt x="1179402" y="1954529"/>
                </a:lnTo>
                <a:lnTo>
                  <a:pt x="1198033" y="1954529"/>
                </a:lnTo>
                <a:lnTo>
                  <a:pt x="1195494" y="1951989"/>
                </a:lnTo>
                <a:close/>
              </a:path>
              <a:path w="1420495" h="2176779">
                <a:moveTo>
                  <a:pt x="1192956" y="1949449"/>
                </a:moveTo>
                <a:lnTo>
                  <a:pt x="1174319" y="1949449"/>
                </a:lnTo>
                <a:lnTo>
                  <a:pt x="1175590" y="1950719"/>
                </a:lnTo>
                <a:lnTo>
                  <a:pt x="1194225" y="1950719"/>
                </a:lnTo>
                <a:lnTo>
                  <a:pt x="1192956" y="1949449"/>
                </a:lnTo>
                <a:close/>
              </a:path>
              <a:path w="1420495" h="2176779">
                <a:moveTo>
                  <a:pt x="1189147" y="1945639"/>
                </a:moveTo>
                <a:lnTo>
                  <a:pt x="1170508" y="1945639"/>
                </a:lnTo>
                <a:lnTo>
                  <a:pt x="1173049" y="1948179"/>
                </a:lnTo>
                <a:lnTo>
                  <a:pt x="1191686" y="1948179"/>
                </a:lnTo>
                <a:lnTo>
                  <a:pt x="1189147" y="1945639"/>
                </a:lnTo>
                <a:close/>
              </a:path>
              <a:path w="1420495" h="2176779">
                <a:moveTo>
                  <a:pt x="1186608" y="1943099"/>
                </a:moveTo>
                <a:lnTo>
                  <a:pt x="1167967" y="1943099"/>
                </a:lnTo>
                <a:lnTo>
                  <a:pt x="1169237" y="1944369"/>
                </a:lnTo>
                <a:lnTo>
                  <a:pt x="1187878" y="1944369"/>
                </a:lnTo>
                <a:lnTo>
                  <a:pt x="1186608" y="1943099"/>
                </a:lnTo>
                <a:close/>
              </a:path>
              <a:path w="1420495" h="2176779">
                <a:moveTo>
                  <a:pt x="1182800" y="1939289"/>
                </a:moveTo>
                <a:lnTo>
                  <a:pt x="1164155" y="1939289"/>
                </a:lnTo>
                <a:lnTo>
                  <a:pt x="1166696" y="1941829"/>
                </a:lnTo>
                <a:lnTo>
                  <a:pt x="1185339" y="1941829"/>
                </a:lnTo>
                <a:lnTo>
                  <a:pt x="1182800" y="1939289"/>
                </a:lnTo>
                <a:close/>
              </a:path>
              <a:path w="1420495" h="2176779">
                <a:moveTo>
                  <a:pt x="1180261" y="1936749"/>
                </a:moveTo>
                <a:lnTo>
                  <a:pt x="1161614" y="1936749"/>
                </a:lnTo>
                <a:lnTo>
                  <a:pt x="1162884" y="1938019"/>
                </a:lnTo>
                <a:lnTo>
                  <a:pt x="1181530" y="1938019"/>
                </a:lnTo>
                <a:lnTo>
                  <a:pt x="1180261" y="1936749"/>
                </a:lnTo>
                <a:close/>
              </a:path>
              <a:path w="1420495" h="2176779">
                <a:moveTo>
                  <a:pt x="1176453" y="1932939"/>
                </a:moveTo>
                <a:lnTo>
                  <a:pt x="1157802" y="1932939"/>
                </a:lnTo>
                <a:lnTo>
                  <a:pt x="1160343" y="1935479"/>
                </a:lnTo>
                <a:lnTo>
                  <a:pt x="1178992" y="1935479"/>
                </a:lnTo>
                <a:lnTo>
                  <a:pt x="1176453" y="1932939"/>
                </a:lnTo>
                <a:close/>
              </a:path>
              <a:path w="1420495" h="2176779">
                <a:moveTo>
                  <a:pt x="1173914" y="1930399"/>
                </a:moveTo>
                <a:lnTo>
                  <a:pt x="1155261" y="1930399"/>
                </a:lnTo>
                <a:lnTo>
                  <a:pt x="1156532" y="1931669"/>
                </a:lnTo>
                <a:lnTo>
                  <a:pt x="1175183" y="1931669"/>
                </a:lnTo>
                <a:lnTo>
                  <a:pt x="1173914" y="1930399"/>
                </a:lnTo>
                <a:close/>
              </a:path>
              <a:path w="1420495" h="2176779">
                <a:moveTo>
                  <a:pt x="1170105" y="1926589"/>
                </a:moveTo>
                <a:lnTo>
                  <a:pt x="1151450" y="1926589"/>
                </a:lnTo>
                <a:lnTo>
                  <a:pt x="1153991" y="1929129"/>
                </a:lnTo>
                <a:lnTo>
                  <a:pt x="1172644" y="1929129"/>
                </a:lnTo>
                <a:lnTo>
                  <a:pt x="1170105" y="1926589"/>
                </a:lnTo>
                <a:close/>
              </a:path>
              <a:path w="1420495" h="2176779">
                <a:moveTo>
                  <a:pt x="1167567" y="1924049"/>
                </a:moveTo>
                <a:lnTo>
                  <a:pt x="1148908" y="1924049"/>
                </a:lnTo>
                <a:lnTo>
                  <a:pt x="1150179" y="1925319"/>
                </a:lnTo>
                <a:lnTo>
                  <a:pt x="1168836" y="1925319"/>
                </a:lnTo>
                <a:lnTo>
                  <a:pt x="1167567" y="1924049"/>
                </a:lnTo>
                <a:close/>
              </a:path>
              <a:path w="1420495" h="2176779">
                <a:moveTo>
                  <a:pt x="1163758" y="1920239"/>
                </a:moveTo>
                <a:lnTo>
                  <a:pt x="1145097" y="1920239"/>
                </a:lnTo>
                <a:lnTo>
                  <a:pt x="1147638" y="1922779"/>
                </a:lnTo>
                <a:lnTo>
                  <a:pt x="1166297" y="1922779"/>
                </a:lnTo>
                <a:lnTo>
                  <a:pt x="1163758" y="1920239"/>
                </a:lnTo>
                <a:close/>
              </a:path>
              <a:path w="1420495" h="2176779">
                <a:moveTo>
                  <a:pt x="1161219" y="1917699"/>
                </a:moveTo>
                <a:lnTo>
                  <a:pt x="1142556" y="1917699"/>
                </a:lnTo>
                <a:lnTo>
                  <a:pt x="1143826" y="1918969"/>
                </a:lnTo>
                <a:lnTo>
                  <a:pt x="1162489" y="1918969"/>
                </a:lnTo>
                <a:lnTo>
                  <a:pt x="1161219" y="1917699"/>
                </a:lnTo>
                <a:close/>
              </a:path>
              <a:path w="1420495" h="2176779">
                <a:moveTo>
                  <a:pt x="1157411" y="1913889"/>
                </a:moveTo>
                <a:lnTo>
                  <a:pt x="1138744" y="1913889"/>
                </a:lnTo>
                <a:lnTo>
                  <a:pt x="1141285" y="1916429"/>
                </a:lnTo>
                <a:lnTo>
                  <a:pt x="1159950" y="1916429"/>
                </a:lnTo>
                <a:lnTo>
                  <a:pt x="1157411" y="1913889"/>
                </a:lnTo>
                <a:close/>
              </a:path>
              <a:path w="1420495" h="2176779">
                <a:moveTo>
                  <a:pt x="1154872" y="1911349"/>
                </a:moveTo>
                <a:lnTo>
                  <a:pt x="1136203" y="1911349"/>
                </a:lnTo>
                <a:lnTo>
                  <a:pt x="1137474" y="1912619"/>
                </a:lnTo>
                <a:lnTo>
                  <a:pt x="1156141" y="1912619"/>
                </a:lnTo>
                <a:lnTo>
                  <a:pt x="1154872" y="1911349"/>
                </a:lnTo>
                <a:close/>
              </a:path>
              <a:path w="1420495" h="2176779">
                <a:moveTo>
                  <a:pt x="1151064" y="1907539"/>
                </a:moveTo>
                <a:lnTo>
                  <a:pt x="1132391" y="1907539"/>
                </a:lnTo>
                <a:lnTo>
                  <a:pt x="1134932" y="1910079"/>
                </a:lnTo>
                <a:lnTo>
                  <a:pt x="1153603" y="1910079"/>
                </a:lnTo>
                <a:lnTo>
                  <a:pt x="1151064" y="1907539"/>
                </a:lnTo>
                <a:close/>
              </a:path>
              <a:path w="1420495" h="2176779">
                <a:moveTo>
                  <a:pt x="1148525" y="1904999"/>
                </a:moveTo>
                <a:lnTo>
                  <a:pt x="1129850" y="1904999"/>
                </a:lnTo>
                <a:lnTo>
                  <a:pt x="1131121" y="1906269"/>
                </a:lnTo>
                <a:lnTo>
                  <a:pt x="1149794" y="1906269"/>
                </a:lnTo>
                <a:lnTo>
                  <a:pt x="1148525" y="1904999"/>
                </a:lnTo>
                <a:close/>
              </a:path>
              <a:path w="1420495" h="2176779">
                <a:moveTo>
                  <a:pt x="1144716" y="1901189"/>
                </a:moveTo>
                <a:lnTo>
                  <a:pt x="1126039" y="1901189"/>
                </a:lnTo>
                <a:lnTo>
                  <a:pt x="1128580" y="1903729"/>
                </a:lnTo>
                <a:lnTo>
                  <a:pt x="1147255" y="1903729"/>
                </a:lnTo>
                <a:lnTo>
                  <a:pt x="1144716" y="1901189"/>
                </a:lnTo>
                <a:close/>
              </a:path>
              <a:path w="1420495" h="2176779">
                <a:moveTo>
                  <a:pt x="1142177" y="1898649"/>
                </a:moveTo>
                <a:lnTo>
                  <a:pt x="1123498" y="1898649"/>
                </a:lnTo>
                <a:lnTo>
                  <a:pt x="1124768" y="1899919"/>
                </a:lnTo>
                <a:lnTo>
                  <a:pt x="1143447" y="1899919"/>
                </a:lnTo>
                <a:lnTo>
                  <a:pt x="1142177" y="1898649"/>
                </a:lnTo>
                <a:close/>
              </a:path>
              <a:path w="1420495" h="2176779">
                <a:moveTo>
                  <a:pt x="1138369" y="1894839"/>
                </a:moveTo>
                <a:lnTo>
                  <a:pt x="1119686" y="1894839"/>
                </a:lnTo>
                <a:lnTo>
                  <a:pt x="1122227" y="1897379"/>
                </a:lnTo>
                <a:lnTo>
                  <a:pt x="1140908" y="1897379"/>
                </a:lnTo>
                <a:lnTo>
                  <a:pt x="1138369" y="1894839"/>
                </a:lnTo>
                <a:close/>
              </a:path>
              <a:path w="1420495" h="2176779">
                <a:moveTo>
                  <a:pt x="1135830" y="1892299"/>
                </a:moveTo>
                <a:lnTo>
                  <a:pt x="1117145" y="1892299"/>
                </a:lnTo>
                <a:lnTo>
                  <a:pt x="1118415" y="1893569"/>
                </a:lnTo>
                <a:lnTo>
                  <a:pt x="1137100" y="1893569"/>
                </a:lnTo>
                <a:lnTo>
                  <a:pt x="1135830" y="1892299"/>
                </a:lnTo>
                <a:close/>
              </a:path>
              <a:path w="1420495" h="2176779">
                <a:moveTo>
                  <a:pt x="1132022" y="1888489"/>
                </a:moveTo>
                <a:lnTo>
                  <a:pt x="1113333" y="1888489"/>
                </a:lnTo>
                <a:lnTo>
                  <a:pt x="1115874" y="1891029"/>
                </a:lnTo>
                <a:lnTo>
                  <a:pt x="1134561" y="1891029"/>
                </a:lnTo>
                <a:lnTo>
                  <a:pt x="1132022" y="1888489"/>
                </a:lnTo>
                <a:close/>
              </a:path>
              <a:path w="1420495" h="2176779">
                <a:moveTo>
                  <a:pt x="1129483" y="1885949"/>
                </a:moveTo>
                <a:lnTo>
                  <a:pt x="1110792" y="1885949"/>
                </a:lnTo>
                <a:lnTo>
                  <a:pt x="1112063" y="1887219"/>
                </a:lnTo>
                <a:lnTo>
                  <a:pt x="1130752" y="1887219"/>
                </a:lnTo>
                <a:lnTo>
                  <a:pt x="1129483" y="1885949"/>
                </a:lnTo>
                <a:close/>
              </a:path>
              <a:path w="1420495" h="2176779">
                <a:moveTo>
                  <a:pt x="1123136" y="1879599"/>
                </a:moveTo>
                <a:lnTo>
                  <a:pt x="1104439" y="1879599"/>
                </a:lnTo>
                <a:lnTo>
                  <a:pt x="1109522" y="1884679"/>
                </a:lnTo>
                <a:lnTo>
                  <a:pt x="1128213" y="1884679"/>
                </a:lnTo>
                <a:lnTo>
                  <a:pt x="1123136" y="1879599"/>
                </a:lnTo>
                <a:close/>
              </a:path>
              <a:path w="1420495" h="2176779">
                <a:moveTo>
                  <a:pt x="1119327" y="1875789"/>
                </a:moveTo>
                <a:lnTo>
                  <a:pt x="1100628" y="1875789"/>
                </a:lnTo>
                <a:lnTo>
                  <a:pt x="1103169" y="1878329"/>
                </a:lnTo>
                <a:lnTo>
                  <a:pt x="1121866" y="1878329"/>
                </a:lnTo>
                <a:lnTo>
                  <a:pt x="1119327" y="1875789"/>
                </a:lnTo>
                <a:close/>
              </a:path>
              <a:path w="1420495" h="2176779">
                <a:moveTo>
                  <a:pt x="1116788" y="1873249"/>
                </a:moveTo>
                <a:lnTo>
                  <a:pt x="1098087" y="1873249"/>
                </a:lnTo>
                <a:lnTo>
                  <a:pt x="1099357" y="1874519"/>
                </a:lnTo>
                <a:lnTo>
                  <a:pt x="1118058" y="1874519"/>
                </a:lnTo>
                <a:lnTo>
                  <a:pt x="1116788" y="1873249"/>
                </a:lnTo>
                <a:close/>
              </a:path>
              <a:path w="1420495" h="2176779">
                <a:moveTo>
                  <a:pt x="1112980" y="1869439"/>
                </a:moveTo>
                <a:lnTo>
                  <a:pt x="1094275" y="1869439"/>
                </a:lnTo>
                <a:lnTo>
                  <a:pt x="1096816" y="1871979"/>
                </a:lnTo>
                <a:lnTo>
                  <a:pt x="1115519" y="1871979"/>
                </a:lnTo>
                <a:lnTo>
                  <a:pt x="1112980" y="1869439"/>
                </a:lnTo>
                <a:close/>
              </a:path>
              <a:path w="1420495" h="2176779">
                <a:moveTo>
                  <a:pt x="1110441" y="1866899"/>
                </a:moveTo>
                <a:lnTo>
                  <a:pt x="1091734" y="1866899"/>
                </a:lnTo>
                <a:lnTo>
                  <a:pt x="1093004" y="1868169"/>
                </a:lnTo>
                <a:lnTo>
                  <a:pt x="1111711" y="1868169"/>
                </a:lnTo>
                <a:lnTo>
                  <a:pt x="1110441" y="1866899"/>
                </a:lnTo>
                <a:close/>
              </a:path>
              <a:path w="1420495" h="2176779">
                <a:moveTo>
                  <a:pt x="1106633" y="1863089"/>
                </a:moveTo>
                <a:lnTo>
                  <a:pt x="1087922" y="1863089"/>
                </a:lnTo>
                <a:lnTo>
                  <a:pt x="1090463" y="1865629"/>
                </a:lnTo>
                <a:lnTo>
                  <a:pt x="1109172" y="1865629"/>
                </a:lnTo>
                <a:lnTo>
                  <a:pt x="1106633" y="1863089"/>
                </a:lnTo>
                <a:close/>
              </a:path>
              <a:path w="1420495" h="2176779">
                <a:moveTo>
                  <a:pt x="1104094" y="1860549"/>
                </a:moveTo>
                <a:lnTo>
                  <a:pt x="1085381" y="1860549"/>
                </a:lnTo>
                <a:lnTo>
                  <a:pt x="1086652" y="1861819"/>
                </a:lnTo>
                <a:lnTo>
                  <a:pt x="1105363" y="1861819"/>
                </a:lnTo>
                <a:lnTo>
                  <a:pt x="1104094" y="1860549"/>
                </a:lnTo>
                <a:close/>
              </a:path>
              <a:path w="1420495" h="2176779">
                <a:moveTo>
                  <a:pt x="1100285" y="1856739"/>
                </a:moveTo>
                <a:lnTo>
                  <a:pt x="1081569" y="1856739"/>
                </a:lnTo>
                <a:lnTo>
                  <a:pt x="1084111" y="1859279"/>
                </a:lnTo>
                <a:lnTo>
                  <a:pt x="1102824" y="1859279"/>
                </a:lnTo>
                <a:lnTo>
                  <a:pt x="1100285" y="1856739"/>
                </a:lnTo>
                <a:close/>
              </a:path>
              <a:path w="1420495" h="2176779">
                <a:moveTo>
                  <a:pt x="1097747" y="1854199"/>
                </a:moveTo>
                <a:lnTo>
                  <a:pt x="1079028" y="1854199"/>
                </a:lnTo>
                <a:lnTo>
                  <a:pt x="1080299" y="1855469"/>
                </a:lnTo>
                <a:lnTo>
                  <a:pt x="1099016" y="1855469"/>
                </a:lnTo>
                <a:lnTo>
                  <a:pt x="1097747" y="1854199"/>
                </a:lnTo>
                <a:close/>
              </a:path>
              <a:path w="1420495" h="2176779">
                <a:moveTo>
                  <a:pt x="1093938" y="1850389"/>
                </a:moveTo>
                <a:lnTo>
                  <a:pt x="1075217" y="1850389"/>
                </a:lnTo>
                <a:lnTo>
                  <a:pt x="1077758" y="1852929"/>
                </a:lnTo>
                <a:lnTo>
                  <a:pt x="1096477" y="1852929"/>
                </a:lnTo>
                <a:lnTo>
                  <a:pt x="1093938" y="1850389"/>
                </a:lnTo>
                <a:close/>
              </a:path>
              <a:path w="1420495" h="2176779">
                <a:moveTo>
                  <a:pt x="1091399" y="1847849"/>
                </a:moveTo>
                <a:lnTo>
                  <a:pt x="1072676" y="1847849"/>
                </a:lnTo>
                <a:lnTo>
                  <a:pt x="1073946" y="1849119"/>
                </a:lnTo>
                <a:lnTo>
                  <a:pt x="1092669" y="1849119"/>
                </a:lnTo>
                <a:lnTo>
                  <a:pt x="1091399" y="1847849"/>
                </a:lnTo>
                <a:close/>
              </a:path>
              <a:path w="1420495" h="2176779">
                <a:moveTo>
                  <a:pt x="1087591" y="1844039"/>
                </a:moveTo>
                <a:lnTo>
                  <a:pt x="1068864" y="1844039"/>
                </a:lnTo>
                <a:lnTo>
                  <a:pt x="1071405" y="1846579"/>
                </a:lnTo>
                <a:lnTo>
                  <a:pt x="1090130" y="1846579"/>
                </a:lnTo>
                <a:lnTo>
                  <a:pt x="1087591" y="1844039"/>
                </a:lnTo>
                <a:close/>
              </a:path>
              <a:path w="1420495" h="2176779">
                <a:moveTo>
                  <a:pt x="1085052" y="1841499"/>
                </a:moveTo>
                <a:lnTo>
                  <a:pt x="1066323" y="1841499"/>
                </a:lnTo>
                <a:lnTo>
                  <a:pt x="1067593" y="1842769"/>
                </a:lnTo>
                <a:lnTo>
                  <a:pt x="1086322" y="1842769"/>
                </a:lnTo>
                <a:lnTo>
                  <a:pt x="1085052" y="1841499"/>
                </a:lnTo>
                <a:close/>
              </a:path>
              <a:path w="1420495" h="2176779">
                <a:moveTo>
                  <a:pt x="1081244" y="1837690"/>
                </a:moveTo>
                <a:lnTo>
                  <a:pt x="1062511" y="1837690"/>
                </a:lnTo>
                <a:lnTo>
                  <a:pt x="1065052" y="1840229"/>
                </a:lnTo>
                <a:lnTo>
                  <a:pt x="1083783" y="1840229"/>
                </a:lnTo>
                <a:lnTo>
                  <a:pt x="1081244" y="1837690"/>
                </a:lnTo>
                <a:close/>
              </a:path>
              <a:path w="1420495" h="2176779">
                <a:moveTo>
                  <a:pt x="1078705" y="1835149"/>
                </a:moveTo>
                <a:lnTo>
                  <a:pt x="1059970" y="1835149"/>
                </a:lnTo>
                <a:lnTo>
                  <a:pt x="1061241" y="1836419"/>
                </a:lnTo>
                <a:lnTo>
                  <a:pt x="1079974" y="1836419"/>
                </a:lnTo>
                <a:lnTo>
                  <a:pt x="1078705" y="1835149"/>
                </a:lnTo>
                <a:close/>
              </a:path>
              <a:path w="1420495" h="2176779">
                <a:moveTo>
                  <a:pt x="1074896" y="1831339"/>
                </a:moveTo>
                <a:lnTo>
                  <a:pt x="1056159" y="1831339"/>
                </a:lnTo>
                <a:lnTo>
                  <a:pt x="1058700" y="1833879"/>
                </a:lnTo>
                <a:lnTo>
                  <a:pt x="1077435" y="1833879"/>
                </a:lnTo>
                <a:lnTo>
                  <a:pt x="1074896" y="1831339"/>
                </a:lnTo>
                <a:close/>
              </a:path>
              <a:path w="1420495" h="2176779">
                <a:moveTo>
                  <a:pt x="1072358" y="1828799"/>
                </a:moveTo>
                <a:lnTo>
                  <a:pt x="1053617" y="1828799"/>
                </a:lnTo>
                <a:lnTo>
                  <a:pt x="1054888" y="1830069"/>
                </a:lnTo>
                <a:lnTo>
                  <a:pt x="1073627" y="1830069"/>
                </a:lnTo>
                <a:lnTo>
                  <a:pt x="1072358" y="1828799"/>
                </a:lnTo>
                <a:close/>
              </a:path>
              <a:path w="1420495" h="2176779">
                <a:moveTo>
                  <a:pt x="1068549" y="1824989"/>
                </a:moveTo>
                <a:lnTo>
                  <a:pt x="1049806" y="1824989"/>
                </a:lnTo>
                <a:lnTo>
                  <a:pt x="1052347" y="1827529"/>
                </a:lnTo>
                <a:lnTo>
                  <a:pt x="1071088" y="1827529"/>
                </a:lnTo>
                <a:lnTo>
                  <a:pt x="1068549" y="1824989"/>
                </a:lnTo>
                <a:close/>
              </a:path>
              <a:path w="1420495" h="2176779">
                <a:moveTo>
                  <a:pt x="1066010" y="1822449"/>
                </a:moveTo>
                <a:lnTo>
                  <a:pt x="1047265" y="1822449"/>
                </a:lnTo>
                <a:lnTo>
                  <a:pt x="1048535" y="1823719"/>
                </a:lnTo>
                <a:lnTo>
                  <a:pt x="1067280" y="1823719"/>
                </a:lnTo>
                <a:lnTo>
                  <a:pt x="1066010" y="1822449"/>
                </a:lnTo>
                <a:close/>
              </a:path>
              <a:path w="1420495" h="2176779">
                <a:moveTo>
                  <a:pt x="1059663" y="1816099"/>
                </a:moveTo>
                <a:lnTo>
                  <a:pt x="1040912" y="1816099"/>
                </a:lnTo>
                <a:lnTo>
                  <a:pt x="1045994" y="1821179"/>
                </a:lnTo>
                <a:lnTo>
                  <a:pt x="1064741" y="1821179"/>
                </a:lnTo>
                <a:lnTo>
                  <a:pt x="1059663" y="1816099"/>
                </a:lnTo>
                <a:close/>
              </a:path>
              <a:path w="1420495" h="2176779">
                <a:moveTo>
                  <a:pt x="1053316" y="1809749"/>
                </a:moveTo>
                <a:lnTo>
                  <a:pt x="1034559" y="1809749"/>
                </a:lnTo>
                <a:lnTo>
                  <a:pt x="1039641" y="1814829"/>
                </a:lnTo>
                <a:lnTo>
                  <a:pt x="1058394" y="1814829"/>
                </a:lnTo>
                <a:lnTo>
                  <a:pt x="1053316" y="1809749"/>
                </a:lnTo>
                <a:close/>
              </a:path>
              <a:path w="1420495" h="2176779">
                <a:moveTo>
                  <a:pt x="1046968" y="1803399"/>
                </a:moveTo>
                <a:lnTo>
                  <a:pt x="1028206" y="1803399"/>
                </a:lnTo>
                <a:lnTo>
                  <a:pt x="1033289" y="1808479"/>
                </a:lnTo>
                <a:lnTo>
                  <a:pt x="1052046" y="1808479"/>
                </a:lnTo>
                <a:lnTo>
                  <a:pt x="1046968" y="1803399"/>
                </a:lnTo>
                <a:close/>
              </a:path>
              <a:path w="1420495" h="2176779">
                <a:moveTo>
                  <a:pt x="1040621" y="1797049"/>
                </a:moveTo>
                <a:lnTo>
                  <a:pt x="1021854" y="1797049"/>
                </a:lnTo>
                <a:lnTo>
                  <a:pt x="1026936" y="1802129"/>
                </a:lnTo>
                <a:lnTo>
                  <a:pt x="1045699" y="1802129"/>
                </a:lnTo>
                <a:lnTo>
                  <a:pt x="1040621" y="1797049"/>
                </a:lnTo>
                <a:close/>
              </a:path>
              <a:path w="1420495" h="2176779">
                <a:moveTo>
                  <a:pt x="1034274" y="1790699"/>
                </a:moveTo>
                <a:lnTo>
                  <a:pt x="1015501" y="1790699"/>
                </a:lnTo>
                <a:lnTo>
                  <a:pt x="1020583" y="1795780"/>
                </a:lnTo>
                <a:lnTo>
                  <a:pt x="1039352" y="1795780"/>
                </a:lnTo>
                <a:lnTo>
                  <a:pt x="1034274" y="1790699"/>
                </a:lnTo>
                <a:close/>
              </a:path>
              <a:path w="1420495" h="2176779">
                <a:moveTo>
                  <a:pt x="1027927" y="1784349"/>
                </a:moveTo>
                <a:lnTo>
                  <a:pt x="1009148" y="1784349"/>
                </a:lnTo>
                <a:lnTo>
                  <a:pt x="1014230" y="1789429"/>
                </a:lnTo>
                <a:lnTo>
                  <a:pt x="1033004" y="1789429"/>
                </a:lnTo>
                <a:lnTo>
                  <a:pt x="1027927" y="1784349"/>
                </a:lnTo>
                <a:close/>
              </a:path>
              <a:path w="1420495" h="2176779">
                <a:moveTo>
                  <a:pt x="1021579" y="1777999"/>
                </a:moveTo>
                <a:lnTo>
                  <a:pt x="1002796" y="1777999"/>
                </a:lnTo>
                <a:lnTo>
                  <a:pt x="1007878" y="1783079"/>
                </a:lnTo>
                <a:lnTo>
                  <a:pt x="1026657" y="1783079"/>
                </a:lnTo>
                <a:lnTo>
                  <a:pt x="1021579" y="1777999"/>
                </a:lnTo>
                <a:close/>
              </a:path>
              <a:path w="1420495" h="2176779">
                <a:moveTo>
                  <a:pt x="1016502" y="1772920"/>
                </a:moveTo>
                <a:lnTo>
                  <a:pt x="997713" y="1772920"/>
                </a:lnTo>
                <a:lnTo>
                  <a:pt x="1001525" y="1776729"/>
                </a:lnTo>
                <a:lnTo>
                  <a:pt x="1020310" y="1776729"/>
                </a:lnTo>
                <a:lnTo>
                  <a:pt x="1016502" y="1772920"/>
                </a:lnTo>
                <a:close/>
              </a:path>
              <a:path w="1420495" h="2176779">
                <a:moveTo>
                  <a:pt x="1010154" y="1766570"/>
                </a:moveTo>
                <a:lnTo>
                  <a:pt x="991361" y="1766570"/>
                </a:lnTo>
                <a:lnTo>
                  <a:pt x="996443" y="1771650"/>
                </a:lnTo>
                <a:lnTo>
                  <a:pt x="1015232" y="1771650"/>
                </a:lnTo>
                <a:lnTo>
                  <a:pt x="1010154" y="1766570"/>
                </a:lnTo>
                <a:close/>
              </a:path>
              <a:path w="1420495" h="2176779">
                <a:moveTo>
                  <a:pt x="1003807" y="1760219"/>
                </a:moveTo>
                <a:lnTo>
                  <a:pt x="985008" y="1760219"/>
                </a:lnTo>
                <a:lnTo>
                  <a:pt x="990090" y="1765299"/>
                </a:lnTo>
                <a:lnTo>
                  <a:pt x="1008885" y="1765299"/>
                </a:lnTo>
                <a:lnTo>
                  <a:pt x="1003807" y="1760219"/>
                </a:lnTo>
                <a:close/>
              </a:path>
              <a:path w="1420495" h="2176779">
                <a:moveTo>
                  <a:pt x="997460" y="1753869"/>
                </a:moveTo>
                <a:lnTo>
                  <a:pt x="978655" y="1753869"/>
                </a:lnTo>
                <a:lnTo>
                  <a:pt x="983737" y="1758949"/>
                </a:lnTo>
                <a:lnTo>
                  <a:pt x="1002538" y="1758949"/>
                </a:lnTo>
                <a:lnTo>
                  <a:pt x="997460" y="1753869"/>
                </a:lnTo>
                <a:close/>
              </a:path>
              <a:path w="1420495" h="2176779">
                <a:moveTo>
                  <a:pt x="991113" y="1747520"/>
                </a:moveTo>
                <a:lnTo>
                  <a:pt x="972302" y="1747520"/>
                </a:lnTo>
                <a:lnTo>
                  <a:pt x="977385" y="1752599"/>
                </a:lnTo>
                <a:lnTo>
                  <a:pt x="996190" y="1752599"/>
                </a:lnTo>
                <a:lnTo>
                  <a:pt x="991113" y="1747520"/>
                </a:lnTo>
                <a:close/>
              </a:path>
              <a:path w="1420495" h="2176779">
                <a:moveTo>
                  <a:pt x="984765" y="1741170"/>
                </a:moveTo>
                <a:lnTo>
                  <a:pt x="965950" y="1741170"/>
                </a:lnTo>
                <a:lnTo>
                  <a:pt x="971032" y="1746249"/>
                </a:lnTo>
                <a:lnTo>
                  <a:pt x="989843" y="1746249"/>
                </a:lnTo>
                <a:lnTo>
                  <a:pt x="984765" y="1741170"/>
                </a:lnTo>
                <a:close/>
              </a:path>
              <a:path w="1420495" h="2176779">
                <a:moveTo>
                  <a:pt x="978418" y="1734819"/>
                </a:moveTo>
                <a:lnTo>
                  <a:pt x="959597" y="1734819"/>
                </a:lnTo>
                <a:lnTo>
                  <a:pt x="964679" y="1739899"/>
                </a:lnTo>
                <a:lnTo>
                  <a:pt x="983496" y="1739899"/>
                </a:lnTo>
                <a:lnTo>
                  <a:pt x="978418" y="1734819"/>
                </a:lnTo>
                <a:close/>
              </a:path>
              <a:path w="1420495" h="2176779">
                <a:moveTo>
                  <a:pt x="972071" y="1728470"/>
                </a:moveTo>
                <a:lnTo>
                  <a:pt x="953244" y="1728470"/>
                </a:lnTo>
                <a:lnTo>
                  <a:pt x="958326" y="1733549"/>
                </a:lnTo>
                <a:lnTo>
                  <a:pt x="977149" y="1733549"/>
                </a:lnTo>
                <a:lnTo>
                  <a:pt x="972071" y="1728470"/>
                </a:lnTo>
                <a:close/>
              </a:path>
              <a:path w="1420495" h="2176779">
                <a:moveTo>
                  <a:pt x="965723" y="1722119"/>
                </a:moveTo>
                <a:lnTo>
                  <a:pt x="946891" y="1722119"/>
                </a:lnTo>
                <a:lnTo>
                  <a:pt x="951974" y="1727199"/>
                </a:lnTo>
                <a:lnTo>
                  <a:pt x="970801" y="1727199"/>
                </a:lnTo>
                <a:lnTo>
                  <a:pt x="965723" y="1722119"/>
                </a:lnTo>
                <a:close/>
              </a:path>
              <a:path w="1420495" h="2176779">
                <a:moveTo>
                  <a:pt x="959376" y="1715770"/>
                </a:moveTo>
                <a:lnTo>
                  <a:pt x="940539" y="1715770"/>
                </a:lnTo>
                <a:lnTo>
                  <a:pt x="945621" y="1720849"/>
                </a:lnTo>
                <a:lnTo>
                  <a:pt x="964454" y="1720849"/>
                </a:lnTo>
                <a:lnTo>
                  <a:pt x="959376" y="1715770"/>
                </a:lnTo>
                <a:close/>
              </a:path>
              <a:path w="1420495" h="2176779">
                <a:moveTo>
                  <a:pt x="953029" y="1709419"/>
                </a:moveTo>
                <a:lnTo>
                  <a:pt x="934186" y="1709419"/>
                </a:lnTo>
                <a:lnTo>
                  <a:pt x="939268" y="1714499"/>
                </a:lnTo>
                <a:lnTo>
                  <a:pt x="958107" y="1714499"/>
                </a:lnTo>
                <a:lnTo>
                  <a:pt x="953029" y="1709419"/>
                </a:lnTo>
                <a:close/>
              </a:path>
              <a:path w="1420495" h="2176779">
                <a:moveTo>
                  <a:pt x="946682" y="1703069"/>
                </a:moveTo>
                <a:lnTo>
                  <a:pt x="927833" y="1703069"/>
                </a:lnTo>
                <a:lnTo>
                  <a:pt x="932915" y="1708149"/>
                </a:lnTo>
                <a:lnTo>
                  <a:pt x="951759" y="1708149"/>
                </a:lnTo>
                <a:lnTo>
                  <a:pt x="946682" y="1703069"/>
                </a:lnTo>
                <a:close/>
              </a:path>
              <a:path w="1420495" h="2176779">
                <a:moveTo>
                  <a:pt x="940334" y="1696720"/>
                </a:moveTo>
                <a:lnTo>
                  <a:pt x="921481" y="1696720"/>
                </a:lnTo>
                <a:lnTo>
                  <a:pt x="926563" y="1701799"/>
                </a:lnTo>
                <a:lnTo>
                  <a:pt x="945412" y="1701799"/>
                </a:lnTo>
                <a:lnTo>
                  <a:pt x="940334" y="1696720"/>
                </a:lnTo>
                <a:close/>
              </a:path>
              <a:path w="1420495" h="2176779">
                <a:moveTo>
                  <a:pt x="933987" y="1690369"/>
                </a:moveTo>
                <a:lnTo>
                  <a:pt x="915128" y="1690369"/>
                </a:lnTo>
                <a:lnTo>
                  <a:pt x="920210" y="1695449"/>
                </a:lnTo>
                <a:lnTo>
                  <a:pt x="939065" y="1695449"/>
                </a:lnTo>
                <a:lnTo>
                  <a:pt x="933987" y="1690369"/>
                </a:lnTo>
                <a:close/>
              </a:path>
              <a:path w="1420495" h="2176779">
                <a:moveTo>
                  <a:pt x="927640" y="1684019"/>
                </a:moveTo>
                <a:lnTo>
                  <a:pt x="908775" y="1684019"/>
                </a:lnTo>
                <a:lnTo>
                  <a:pt x="913857" y="1689099"/>
                </a:lnTo>
                <a:lnTo>
                  <a:pt x="932718" y="1689099"/>
                </a:lnTo>
                <a:lnTo>
                  <a:pt x="927640" y="1684019"/>
                </a:lnTo>
                <a:close/>
              </a:path>
              <a:path w="1420495" h="2176779">
                <a:moveTo>
                  <a:pt x="921293" y="1677670"/>
                </a:moveTo>
                <a:lnTo>
                  <a:pt x="902422" y="1677670"/>
                </a:lnTo>
                <a:lnTo>
                  <a:pt x="907505" y="1682749"/>
                </a:lnTo>
                <a:lnTo>
                  <a:pt x="926370" y="1682749"/>
                </a:lnTo>
                <a:lnTo>
                  <a:pt x="921293" y="1677670"/>
                </a:lnTo>
                <a:close/>
              </a:path>
              <a:path w="1420495" h="2176779">
                <a:moveTo>
                  <a:pt x="914945" y="1671320"/>
                </a:moveTo>
                <a:lnTo>
                  <a:pt x="896070" y="1671320"/>
                </a:lnTo>
                <a:lnTo>
                  <a:pt x="901152" y="1676399"/>
                </a:lnTo>
                <a:lnTo>
                  <a:pt x="920023" y="1676399"/>
                </a:lnTo>
                <a:lnTo>
                  <a:pt x="914945" y="1671320"/>
                </a:lnTo>
                <a:close/>
              </a:path>
              <a:path w="1420495" h="2176779">
                <a:moveTo>
                  <a:pt x="908598" y="1664969"/>
                </a:moveTo>
                <a:lnTo>
                  <a:pt x="889717" y="1664969"/>
                </a:lnTo>
                <a:lnTo>
                  <a:pt x="894799" y="1670049"/>
                </a:lnTo>
                <a:lnTo>
                  <a:pt x="913676" y="1670049"/>
                </a:lnTo>
                <a:lnTo>
                  <a:pt x="908598" y="1664969"/>
                </a:lnTo>
                <a:close/>
              </a:path>
              <a:path w="1420495" h="2176779">
                <a:moveTo>
                  <a:pt x="902251" y="1658619"/>
                </a:moveTo>
                <a:lnTo>
                  <a:pt x="883364" y="1658619"/>
                </a:lnTo>
                <a:lnTo>
                  <a:pt x="888446" y="1663700"/>
                </a:lnTo>
                <a:lnTo>
                  <a:pt x="907329" y="1663700"/>
                </a:lnTo>
                <a:lnTo>
                  <a:pt x="902251" y="1658619"/>
                </a:lnTo>
                <a:close/>
              </a:path>
              <a:path w="1420495" h="2176779">
                <a:moveTo>
                  <a:pt x="895904" y="1652270"/>
                </a:moveTo>
                <a:lnTo>
                  <a:pt x="877011" y="1652270"/>
                </a:lnTo>
                <a:lnTo>
                  <a:pt x="882094" y="1657349"/>
                </a:lnTo>
                <a:lnTo>
                  <a:pt x="900981" y="1657349"/>
                </a:lnTo>
                <a:lnTo>
                  <a:pt x="895904" y="1652270"/>
                </a:lnTo>
                <a:close/>
              </a:path>
              <a:path w="1420495" h="2176779">
                <a:moveTo>
                  <a:pt x="889556" y="1645919"/>
                </a:moveTo>
                <a:lnTo>
                  <a:pt x="870659" y="1645919"/>
                </a:lnTo>
                <a:lnTo>
                  <a:pt x="875741" y="1651000"/>
                </a:lnTo>
                <a:lnTo>
                  <a:pt x="894634" y="1651000"/>
                </a:lnTo>
                <a:lnTo>
                  <a:pt x="889556" y="1645919"/>
                </a:lnTo>
                <a:close/>
              </a:path>
              <a:path w="1420495" h="2176779">
                <a:moveTo>
                  <a:pt x="883209" y="1639570"/>
                </a:moveTo>
                <a:lnTo>
                  <a:pt x="864306" y="1639570"/>
                </a:lnTo>
                <a:lnTo>
                  <a:pt x="869388" y="1644649"/>
                </a:lnTo>
                <a:lnTo>
                  <a:pt x="888287" y="1644649"/>
                </a:lnTo>
                <a:lnTo>
                  <a:pt x="883209" y="1639570"/>
                </a:lnTo>
                <a:close/>
              </a:path>
              <a:path w="1420495" h="2176779">
                <a:moveTo>
                  <a:pt x="876862" y="1633219"/>
                </a:moveTo>
                <a:lnTo>
                  <a:pt x="857953" y="1633219"/>
                </a:lnTo>
                <a:lnTo>
                  <a:pt x="863035" y="1638299"/>
                </a:lnTo>
                <a:lnTo>
                  <a:pt x="881940" y="1638299"/>
                </a:lnTo>
                <a:lnTo>
                  <a:pt x="876862" y="1633219"/>
                </a:lnTo>
                <a:close/>
              </a:path>
              <a:path w="1420495" h="2176779">
                <a:moveTo>
                  <a:pt x="870514" y="1626869"/>
                </a:moveTo>
                <a:lnTo>
                  <a:pt x="851600" y="1626869"/>
                </a:lnTo>
                <a:lnTo>
                  <a:pt x="856683" y="1631950"/>
                </a:lnTo>
                <a:lnTo>
                  <a:pt x="875592" y="1631950"/>
                </a:lnTo>
                <a:lnTo>
                  <a:pt x="870514" y="1626869"/>
                </a:lnTo>
                <a:close/>
              </a:path>
              <a:path w="1420495" h="2176779">
                <a:moveTo>
                  <a:pt x="864167" y="1620520"/>
                </a:moveTo>
                <a:lnTo>
                  <a:pt x="845248" y="1620520"/>
                </a:lnTo>
                <a:lnTo>
                  <a:pt x="850330" y="1625599"/>
                </a:lnTo>
                <a:lnTo>
                  <a:pt x="869245" y="1625599"/>
                </a:lnTo>
                <a:lnTo>
                  <a:pt x="864167" y="1620520"/>
                </a:lnTo>
                <a:close/>
              </a:path>
              <a:path w="1420495" h="2176779">
                <a:moveTo>
                  <a:pt x="857820" y="1614170"/>
                </a:moveTo>
                <a:lnTo>
                  <a:pt x="838895" y="1614170"/>
                </a:lnTo>
                <a:lnTo>
                  <a:pt x="843977" y="1619249"/>
                </a:lnTo>
                <a:lnTo>
                  <a:pt x="862898" y="1619249"/>
                </a:lnTo>
                <a:lnTo>
                  <a:pt x="857820" y="1614170"/>
                </a:lnTo>
                <a:close/>
              </a:path>
              <a:path w="1420495" h="2176779">
                <a:moveTo>
                  <a:pt x="851473" y="1607820"/>
                </a:moveTo>
                <a:lnTo>
                  <a:pt x="832542" y="1607820"/>
                </a:lnTo>
                <a:lnTo>
                  <a:pt x="837624" y="1612899"/>
                </a:lnTo>
                <a:lnTo>
                  <a:pt x="856551" y="1612899"/>
                </a:lnTo>
                <a:lnTo>
                  <a:pt x="851473" y="1607820"/>
                </a:lnTo>
                <a:close/>
              </a:path>
              <a:path w="1420495" h="2176779">
                <a:moveTo>
                  <a:pt x="845125" y="1601469"/>
                </a:moveTo>
                <a:lnTo>
                  <a:pt x="826189" y="1601469"/>
                </a:lnTo>
                <a:lnTo>
                  <a:pt x="831272" y="1606549"/>
                </a:lnTo>
                <a:lnTo>
                  <a:pt x="850203" y="1606549"/>
                </a:lnTo>
                <a:lnTo>
                  <a:pt x="845125" y="1601469"/>
                </a:lnTo>
                <a:close/>
              </a:path>
              <a:path w="1420495" h="2176779">
                <a:moveTo>
                  <a:pt x="838778" y="1595119"/>
                </a:moveTo>
                <a:lnTo>
                  <a:pt x="819837" y="1595119"/>
                </a:lnTo>
                <a:lnTo>
                  <a:pt x="824919" y="1600199"/>
                </a:lnTo>
                <a:lnTo>
                  <a:pt x="843856" y="1600199"/>
                </a:lnTo>
                <a:lnTo>
                  <a:pt x="838778" y="1595119"/>
                </a:lnTo>
                <a:close/>
              </a:path>
              <a:path w="1420495" h="2176779">
                <a:moveTo>
                  <a:pt x="832431" y="1588770"/>
                </a:moveTo>
                <a:lnTo>
                  <a:pt x="813484" y="1588770"/>
                </a:lnTo>
                <a:lnTo>
                  <a:pt x="818566" y="1593849"/>
                </a:lnTo>
                <a:lnTo>
                  <a:pt x="837509" y="1593849"/>
                </a:lnTo>
                <a:lnTo>
                  <a:pt x="832431" y="1588770"/>
                </a:lnTo>
                <a:close/>
              </a:path>
              <a:path w="1420495" h="2176779">
                <a:moveTo>
                  <a:pt x="826084" y="1582420"/>
                </a:moveTo>
                <a:lnTo>
                  <a:pt x="807131" y="1582420"/>
                </a:lnTo>
                <a:lnTo>
                  <a:pt x="812213" y="1587499"/>
                </a:lnTo>
                <a:lnTo>
                  <a:pt x="831161" y="1587499"/>
                </a:lnTo>
                <a:lnTo>
                  <a:pt x="826084" y="1582420"/>
                </a:lnTo>
                <a:close/>
              </a:path>
              <a:path w="1420495" h="2176779">
                <a:moveTo>
                  <a:pt x="819736" y="1576069"/>
                </a:moveTo>
                <a:lnTo>
                  <a:pt x="800779" y="1576069"/>
                </a:lnTo>
                <a:lnTo>
                  <a:pt x="805861" y="1581149"/>
                </a:lnTo>
                <a:lnTo>
                  <a:pt x="824814" y="1581149"/>
                </a:lnTo>
                <a:lnTo>
                  <a:pt x="819736" y="1576069"/>
                </a:lnTo>
                <a:close/>
              </a:path>
              <a:path w="1420495" h="2176779">
                <a:moveTo>
                  <a:pt x="611546" y="1367789"/>
                </a:moveTo>
                <a:lnTo>
                  <a:pt x="592409" y="1367789"/>
                </a:lnTo>
                <a:lnTo>
                  <a:pt x="799508" y="1574799"/>
                </a:lnTo>
                <a:lnTo>
                  <a:pt x="818467" y="1574799"/>
                </a:lnTo>
                <a:lnTo>
                  <a:pt x="611546" y="1367789"/>
                </a:lnTo>
                <a:close/>
              </a:path>
              <a:path w="1420495" h="2176779">
                <a:moveTo>
                  <a:pt x="1294512" y="2051050"/>
                </a:moveTo>
                <a:lnTo>
                  <a:pt x="1275963" y="2051050"/>
                </a:lnTo>
                <a:lnTo>
                  <a:pt x="1401747" y="2176779"/>
                </a:lnTo>
                <a:lnTo>
                  <a:pt x="1420188" y="2176779"/>
                </a:lnTo>
                <a:lnTo>
                  <a:pt x="1294512" y="205105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0" y="5451775"/>
            <a:ext cx="1402080" cy="1401445"/>
          </a:xfrm>
          <a:custGeom>
            <a:avLst/>
            <a:gdLst/>
            <a:ahLst/>
            <a:cxnLst/>
            <a:rect l="l" t="t" r="r" b="b"/>
            <a:pathLst>
              <a:path w="1402080" h="1401445">
                <a:moveTo>
                  <a:pt x="0" y="0"/>
                </a:moveTo>
                <a:lnTo>
                  <a:pt x="0" y="334"/>
                </a:lnTo>
                <a:lnTo>
                  <a:pt x="334" y="334"/>
                </a:lnTo>
                <a:lnTo>
                  <a:pt x="0" y="0"/>
                </a:lnTo>
                <a:close/>
              </a:path>
              <a:path w="1402080" h="1401445">
                <a:moveTo>
                  <a:pt x="334" y="334"/>
                </a:moveTo>
                <a:lnTo>
                  <a:pt x="0" y="334"/>
                </a:lnTo>
                <a:lnTo>
                  <a:pt x="0" y="6684"/>
                </a:lnTo>
                <a:lnTo>
                  <a:pt x="6687" y="6684"/>
                </a:lnTo>
                <a:lnTo>
                  <a:pt x="334" y="334"/>
                </a:lnTo>
                <a:close/>
              </a:path>
              <a:path w="1402080" h="1401445">
                <a:moveTo>
                  <a:pt x="6687" y="6684"/>
                </a:moveTo>
                <a:lnTo>
                  <a:pt x="0" y="6684"/>
                </a:lnTo>
                <a:lnTo>
                  <a:pt x="0" y="10494"/>
                </a:lnTo>
                <a:lnTo>
                  <a:pt x="10498" y="10494"/>
                </a:lnTo>
                <a:lnTo>
                  <a:pt x="6687" y="6684"/>
                </a:lnTo>
                <a:close/>
              </a:path>
              <a:path w="1402080" h="1401445">
                <a:moveTo>
                  <a:pt x="10498" y="10494"/>
                </a:moveTo>
                <a:lnTo>
                  <a:pt x="0" y="10494"/>
                </a:lnTo>
                <a:lnTo>
                  <a:pt x="0" y="18452"/>
                </a:lnTo>
                <a:lnTo>
                  <a:pt x="4739" y="23194"/>
                </a:lnTo>
                <a:lnTo>
                  <a:pt x="23204" y="23194"/>
                </a:lnTo>
                <a:lnTo>
                  <a:pt x="10498" y="10494"/>
                </a:lnTo>
                <a:close/>
              </a:path>
              <a:path w="1402080" h="1401445">
                <a:moveTo>
                  <a:pt x="23204" y="23194"/>
                </a:moveTo>
                <a:lnTo>
                  <a:pt x="4739" y="23194"/>
                </a:lnTo>
                <a:lnTo>
                  <a:pt x="7278" y="25734"/>
                </a:lnTo>
                <a:lnTo>
                  <a:pt x="25745" y="25734"/>
                </a:lnTo>
                <a:lnTo>
                  <a:pt x="23204" y="23194"/>
                </a:lnTo>
                <a:close/>
              </a:path>
              <a:path w="1402080" h="1401445">
                <a:moveTo>
                  <a:pt x="25745" y="25734"/>
                </a:moveTo>
                <a:lnTo>
                  <a:pt x="7278" y="25734"/>
                </a:lnTo>
                <a:lnTo>
                  <a:pt x="13625" y="32084"/>
                </a:lnTo>
                <a:lnTo>
                  <a:pt x="32098" y="32084"/>
                </a:lnTo>
                <a:lnTo>
                  <a:pt x="25745" y="25734"/>
                </a:lnTo>
                <a:close/>
              </a:path>
              <a:path w="1402080" h="1401445">
                <a:moveTo>
                  <a:pt x="32098" y="32084"/>
                </a:moveTo>
                <a:lnTo>
                  <a:pt x="13625" y="32084"/>
                </a:lnTo>
                <a:lnTo>
                  <a:pt x="23781" y="42244"/>
                </a:lnTo>
                <a:lnTo>
                  <a:pt x="42262" y="42244"/>
                </a:lnTo>
                <a:lnTo>
                  <a:pt x="32098" y="32084"/>
                </a:lnTo>
                <a:close/>
              </a:path>
              <a:path w="1402080" h="1401445">
                <a:moveTo>
                  <a:pt x="42262" y="42244"/>
                </a:moveTo>
                <a:lnTo>
                  <a:pt x="23781" y="42244"/>
                </a:lnTo>
                <a:lnTo>
                  <a:pt x="30128" y="48594"/>
                </a:lnTo>
                <a:lnTo>
                  <a:pt x="48615" y="48594"/>
                </a:lnTo>
                <a:lnTo>
                  <a:pt x="42262" y="42244"/>
                </a:lnTo>
                <a:close/>
              </a:path>
              <a:path w="1402080" h="1401445">
                <a:moveTo>
                  <a:pt x="48615" y="48594"/>
                </a:moveTo>
                <a:lnTo>
                  <a:pt x="30128" y="48594"/>
                </a:lnTo>
                <a:lnTo>
                  <a:pt x="32667" y="51134"/>
                </a:lnTo>
                <a:lnTo>
                  <a:pt x="51156" y="51134"/>
                </a:lnTo>
                <a:lnTo>
                  <a:pt x="48615" y="48594"/>
                </a:lnTo>
                <a:close/>
              </a:path>
              <a:path w="1402080" h="1401445">
                <a:moveTo>
                  <a:pt x="51156" y="51134"/>
                </a:moveTo>
                <a:lnTo>
                  <a:pt x="32667" y="51134"/>
                </a:lnTo>
                <a:lnTo>
                  <a:pt x="36476" y="54944"/>
                </a:lnTo>
                <a:lnTo>
                  <a:pt x="54967" y="54944"/>
                </a:lnTo>
                <a:lnTo>
                  <a:pt x="51156" y="51134"/>
                </a:lnTo>
                <a:close/>
              </a:path>
              <a:path w="1402080" h="1401445">
                <a:moveTo>
                  <a:pt x="54967" y="54944"/>
                </a:moveTo>
                <a:lnTo>
                  <a:pt x="36476" y="54944"/>
                </a:lnTo>
                <a:lnTo>
                  <a:pt x="39015" y="57484"/>
                </a:lnTo>
                <a:lnTo>
                  <a:pt x="57508" y="57484"/>
                </a:lnTo>
                <a:lnTo>
                  <a:pt x="54967" y="54944"/>
                </a:lnTo>
                <a:close/>
              </a:path>
              <a:path w="1402080" h="1401445">
                <a:moveTo>
                  <a:pt x="57508" y="57484"/>
                </a:moveTo>
                <a:lnTo>
                  <a:pt x="39015" y="57484"/>
                </a:lnTo>
                <a:lnTo>
                  <a:pt x="45362" y="63834"/>
                </a:lnTo>
                <a:lnTo>
                  <a:pt x="63861" y="63834"/>
                </a:lnTo>
                <a:lnTo>
                  <a:pt x="57508" y="57484"/>
                </a:lnTo>
                <a:close/>
              </a:path>
              <a:path w="1402080" h="1401445">
                <a:moveTo>
                  <a:pt x="63861" y="63834"/>
                </a:moveTo>
                <a:lnTo>
                  <a:pt x="45362" y="63834"/>
                </a:lnTo>
                <a:lnTo>
                  <a:pt x="68212" y="86694"/>
                </a:lnTo>
                <a:lnTo>
                  <a:pt x="86731" y="86694"/>
                </a:lnTo>
                <a:lnTo>
                  <a:pt x="63861" y="63834"/>
                </a:lnTo>
                <a:close/>
              </a:path>
              <a:path w="1402080" h="1401445">
                <a:moveTo>
                  <a:pt x="86731" y="86694"/>
                </a:moveTo>
                <a:lnTo>
                  <a:pt x="68212" y="86694"/>
                </a:lnTo>
                <a:lnTo>
                  <a:pt x="106296" y="124794"/>
                </a:lnTo>
                <a:lnTo>
                  <a:pt x="124847" y="124794"/>
                </a:lnTo>
                <a:lnTo>
                  <a:pt x="86731" y="86694"/>
                </a:lnTo>
                <a:close/>
              </a:path>
              <a:path w="1402080" h="1401445">
                <a:moveTo>
                  <a:pt x="124847" y="124794"/>
                </a:moveTo>
                <a:lnTo>
                  <a:pt x="106296" y="124794"/>
                </a:lnTo>
                <a:lnTo>
                  <a:pt x="138032" y="156544"/>
                </a:lnTo>
                <a:lnTo>
                  <a:pt x="156611" y="156544"/>
                </a:lnTo>
                <a:lnTo>
                  <a:pt x="124847" y="124794"/>
                </a:lnTo>
                <a:close/>
              </a:path>
              <a:path w="1402080" h="1401445">
                <a:moveTo>
                  <a:pt x="156611" y="156544"/>
                </a:moveTo>
                <a:lnTo>
                  <a:pt x="138032" y="156544"/>
                </a:lnTo>
                <a:lnTo>
                  <a:pt x="169768" y="188294"/>
                </a:lnTo>
                <a:lnTo>
                  <a:pt x="188375" y="188294"/>
                </a:lnTo>
                <a:lnTo>
                  <a:pt x="156611" y="156544"/>
                </a:lnTo>
                <a:close/>
              </a:path>
              <a:path w="1402080" h="1401445">
                <a:moveTo>
                  <a:pt x="188375" y="188294"/>
                </a:moveTo>
                <a:lnTo>
                  <a:pt x="169768" y="188294"/>
                </a:lnTo>
                <a:lnTo>
                  <a:pt x="277672" y="296244"/>
                </a:lnTo>
                <a:lnTo>
                  <a:pt x="296371" y="296244"/>
                </a:lnTo>
                <a:lnTo>
                  <a:pt x="188375" y="188294"/>
                </a:lnTo>
                <a:close/>
              </a:path>
              <a:path w="1402080" h="1401445">
                <a:moveTo>
                  <a:pt x="296371" y="296244"/>
                </a:moveTo>
                <a:lnTo>
                  <a:pt x="277672" y="296244"/>
                </a:lnTo>
                <a:lnTo>
                  <a:pt x="296714" y="315294"/>
                </a:lnTo>
                <a:lnTo>
                  <a:pt x="315430" y="315294"/>
                </a:lnTo>
                <a:lnTo>
                  <a:pt x="296371" y="296244"/>
                </a:lnTo>
                <a:close/>
              </a:path>
              <a:path w="1402080" h="1401445">
                <a:moveTo>
                  <a:pt x="315430" y="315294"/>
                </a:moveTo>
                <a:lnTo>
                  <a:pt x="296714" y="315294"/>
                </a:lnTo>
                <a:lnTo>
                  <a:pt x="309408" y="327994"/>
                </a:lnTo>
                <a:lnTo>
                  <a:pt x="328135" y="327994"/>
                </a:lnTo>
                <a:lnTo>
                  <a:pt x="315430" y="315294"/>
                </a:lnTo>
                <a:close/>
              </a:path>
              <a:path w="1402080" h="1401445">
                <a:moveTo>
                  <a:pt x="328135" y="327994"/>
                </a:moveTo>
                <a:lnTo>
                  <a:pt x="309408" y="327994"/>
                </a:lnTo>
                <a:lnTo>
                  <a:pt x="328450" y="347044"/>
                </a:lnTo>
                <a:lnTo>
                  <a:pt x="347193" y="347044"/>
                </a:lnTo>
                <a:lnTo>
                  <a:pt x="328135" y="327994"/>
                </a:lnTo>
                <a:close/>
              </a:path>
              <a:path w="1402080" h="1401445">
                <a:moveTo>
                  <a:pt x="347193" y="347044"/>
                </a:moveTo>
                <a:lnTo>
                  <a:pt x="328450" y="347044"/>
                </a:lnTo>
                <a:lnTo>
                  <a:pt x="341144" y="359744"/>
                </a:lnTo>
                <a:lnTo>
                  <a:pt x="359899" y="359744"/>
                </a:lnTo>
                <a:lnTo>
                  <a:pt x="347193" y="347044"/>
                </a:lnTo>
                <a:close/>
              </a:path>
              <a:path w="1402080" h="1401445">
                <a:moveTo>
                  <a:pt x="359899" y="359744"/>
                </a:moveTo>
                <a:lnTo>
                  <a:pt x="341144" y="359744"/>
                </a:lnTo>
                <a:lnTo>
                  <a:pt x="356378" y="374984"/>
                </a:lnTo>
                <a:lnTo>
                  <a:pt x="375145" y="374984"/>
                </a:lnTo>
                <a:lnTo>
                  <a:pt x="359899" y="359744"/>
                </a:lnTo>
                <a:close/>
              </a:path>
              <a:path w="1402080" h="1401445">
                <a:moveTo>
                  <a:pt x="375145" y="374984"/>
                </a:moveTo>
                <a:lnTo>
                  <a:pt x="356378" y="374984"/>
                </a:lnTo>
                <a:lnTo>
                  <a:pt x="388114" y="406734"/>
                </a:lnTo>
                <a:lnTo>
                  <a:pt x="406909" y="406734"/>
                </a:lnTo>
                <a:lnTo>
                  <a:pt x="375145" y="374984"/>
                </a:lnTo>
                <a:close/>
              </a:path>
              <a:path w="1402080" h="1401445">
                <a:moveTo>
                  <a:pt x="406909" y="406734"/>
                </a:moveTo>
                <a:lnTo>
                  <a:pt x="388114" y="406734"/>
                </a:lnTo>
                <a:lnTo>
                  <a:pt x="404617" y="423244"/>
                </a:lnTo>
                <a:lnTo>
                  <a:pt x="423426" y="423244"/>
                </a:lnTo>
                <a:lnTo>
                  <a:pt x="406909" y="406734"/>
                </a:lnTo>
                <a:close/>
              </a:path>
              <a:path w="1402080" h="1401445">
                <a:moveTo>
                  <a:pt x="423426" y="423244"/>
                </a:moveTo>
                <a:lnTo>
                  <a:pt x="404617" y="423244"/>
                </a:lnTo>
                <a:lnTo>
                  <a:pt x="436353" y="454994"/>
                </a:lnTo>
                <a:lnTo>
                  <a:pt x="455190" y="454994"/>
                </a:lnTo>
                <a:lnTo>
                  <a:pt x="423426" y="423244"/>
                </a:lnTo>
                <a:close/>
              </a:path>
              <a:path w="1402080" h="1401445">
                <a:moveTo>
                  <a:pt x="455190" y="454994"/>
                </a:moveTo>
                <a:lnTo>
                  <a:pt x="436353" y="454994"/>
                </a:lnTo>
                <a:lnTo>
                  <a:pt x="455395" y="474044"/>
                </a:lnTo>
                <a:lnTo>
                  <a:pt x="474248" y="474044"/>
                </a:lnTo>
                <a:lnTo>
                  <a:pt x="455190" y="454994"/>
                </a:lnTo>
                <a:close/>
              </a:path>
              <a:path w="1402080" h="1401445">
                <a:moveTo>
                  <a:pt x="474248" y="474044"/>
                </a:moveTo>
                <a:lnTo>
                  <a:pt x="455395" y="474044"/>
                </a:lnTo>
                <a:lnTo>
                  <a:pt x="468090" y="486744"/>
                </a:lnTo>
                <a:lnTo>
                  <a:pt x="486953" y="486744"/>
                </a:lnTo>
                <a:lnTo>
                  <a:pt x="474248" y="474044"/>
                </a:lnTo>
                <a:close/>
              </a:path>
              <a:path w="1402080" h="1401445">
                <a:moveTo>
                  <a:pt x="486953" y="486744"/>
                </a:moveTo>
                <a:lnTo>
                  <a:pt x="468090" y="486744"/>
                </a:lnTo>
                <a:lnTo>
                  <a:pt x="487131" y="505794"/>
                </a:lnTo>
                <a:lnTo>
                  <a:pt x="506012" y="505794"/>
                </a:lnTo>
                <a:lnTo>
                  <a:pt x="486953" y="486744"/>
                </a:lnTo>
                <a:close/>
              </a:path>
              <a:path w="1402080" h="1401445">
                <a:moveTo>
                  <a:pt x="506012" y="505794"/>
                </a:moveTo>
                <a:lnTo>
                  <a:pt x="487131" y="505794"/>
                </a:lnTo>
                <a:lnTo>
                  <a:pt x="502365" y="521034"/>
                </a:lnTo>
                <a:lnTo>
                  <a:pt x="521258" y="521034"/>
                </a:lnTo>
                <a:lnTo>
                  <a:pt x="506012" y="505794"/>
                </a:lnTo>
                <a:close/>
              </a:path>
              <a:path w="1402080" h="1401445">
                <a:moveTo>
                  <a:pt x="521258" y="521034"/>
                </a:moveTo>
                <a:lnTo>
                  <a:pt x="502365" y="521034"/>
                </a:lnTo>
                <a:lnTo>
                  <a:pt x="508712" y="527384"/>
                </a:lnTo>
                <a:lnTo>
                  <a:pt x="527611" y="527384"/>
                </a:lnTo>
                <a:lnTo>
                  <a:pt x="521258" y="521034"/>
                </a:lnTo>
                <a:close/>
              </a:path>
              <a:path w="1402080" h="1401445">
                <a:moveTo>
                  <a:pt x="527611" y="527384"/>
                </a:moveTo>
                <a:lnTo>
                  <a:pt x="508712" y="527384"/>
                </a:lnTo>
                <a:lnTo>
                  <a:pt x="515059" y="533734"/>
                </a:lnTo>
                <a:lnTo>
                  <a:pt x="533964" y="533734"/>
                </a:lnTo>
                <a:lnTo>
                  <a:pt x="527611" y="527384"/>
                </a:lnTo>
                <a:close/>
              </a:path>
              <a:path w="1402080" h="1401445">
                <a:moveTo>
                  <a:pt x="533964" y="533734"/>
                </a:moveTo>
                <a:lnTo>
                  <a:pt x="515059" y="533734"/>
                </a:lnTo>
                <a:lnTo>
                  <a:pt x="521407" y="540084"/>
                </a:lnTo>
                <a:lnTo>
                  <a:pt x="540316" y="540084"/>
                </a:lnTo>
                <a:lnTo>
                  <a:pt x="533964" y="533734"/>
                </a:lnTo>
                <a:close/>
              </a:path>
              <a:path w="1402080" h="1401445">
                <a:moveTo>
                  <a:pt x="540316" y="540084"/>
                </a:moveTo>
                <a:lnTo>
                  <a:pt x="521407" y="540084"/>
                </a:lnTo>
                <a:lnTo>
                  <a:pt x="525215" y="543894"/>
                </a:lnTo>
                <a:lnTo>
                  <a:pt x="544128" y="543894"/>
                </a:lnTo>
                <a:lnTo>
                  <a:pt x="540316" y="540084"/>
                </a:lnTo>
                <a:close/>
              </a:path>
              <a:path w="1402080" h="1401445">
                <a:moveTo>
                  <a:pt x="544128" y="543894"/>
                </a:moveTo>
                <a:lnTo>
                  <a:pt x="525215" y="543894"/>
                </a:lnTo>
                <a:lnTo>
                  <a:pt x="527754" y="546434"/>
                </a:lnTo>
                <a:lnTo>
                  <a:pt x="546669" y="546434"/>
                </a:lnTo>
                <a:lnTo>
                  <a:pt x="544128" y="543894"/>
                </a:lnTo>
                <a:close/>
              </a:path>
              <a:path w="1402080" h="1401445">
                <a:moveTo>
                  <a:pt x="546669" y="546434"/>
                </a:moveTo>
                <a:lnTo>
                  <a:pt x="527754" y="546434"/>
                </a:lnTo>
                <a:lnTo>
                  <a:pt x="534101" y="552784"/>
                </a:lnTo>
                <a:lnTo>
                  <a:pt x="553022" y="552784"/>
                </a:lnTo>
                <a:lnTo>
                  <a:pt x="546669" y="546434"/>
                </a:lnTo>
                <a:close/>
              </a:path>
              <a:path w="1402080" h="1401445">
                <a:moveTo>
                  <a:pt x="553022" y="552784"/>
                </a:moveTo>
                <a:lnTo>
                  <a:pt x="534101" y="552784"/>
                </a:lnTo>
                <a:lnTo>
                  <a:pt x="540448" y="559134"/>
                </a:lnTo>
                <a:lnTo>
                  <a:pt x="559375" y="559134"/>
                </a:lnTo>
                <a:lnTo>
                  <a:pt x="553022" y="552784"/>
                </a:lnTo>
                <a:close/>
              </a:path>
              <a:path w="1402080" h="1401445">
                <a:moveTo>
                  <a:pt x="559375" y="559134"/>
                </a:moveTo>
                <a:lnTo>
                  <a:pt x="540448" y="559134"/>
                </a:lnTo>
                <a:lnTo>
                  <a:pt x="546796" y="565484"/>
                </a:lnTo>
                <a:lnTo>
                  <a:pt x="565727" y="565484"/>
                </a:lnTo>
                <a:lnTo>
                  <a:pt x="559375" y="559134"/>
                </a:lnTo>
                <a:close/>
              </a:path>
              <a:path w="1402080" h="1401445">
                <a:moveTo>
                  <a:pt x="565727" y="565484"/>
                </a:moveTo>
                <a:lnTo>
                  <a:pt x="546796" y="565484"/>
                </a:lnTo>
                <a:lnTo>
                  <a:pt x="553143" y="571834"/>
                </a:lnTo>
                <a:lnTo>
                  <a:pt x="572080" y="571834"/>
                </a:lnTo>
                <a:lnTo>
                  <a:pt x="565727" y="565484"/>
                </a:lnTo>
                <a:close/>
              </a:path>
              <a:path w="1402080" h="1401445">
                <a:moveTo>
                  <a:pt x="572080" y="571834"/>
                </a:moveTo>
                <a:lnTo>
                  <a:pt x="553143" y="571834"/>
                </a:lnTo>
                <a:lnTo>
                  <a:pt x="556951" y="575644"/>
                </a:lnTo>
                <a:lnTo>
                  <a:pt x="575892" y="575644"/>
                </a:lnTo>
                <a:lnTo>
                  <a:pt x="572080" y="571834"/>
                </a:lnTo>
                <a:close/>
              </a:path>
              <a:path w="1402080" h="1401445">
                <a:moveTo>
                  <a:pt x="575892" y="575644"/>
                </a:moveTo>
                <a:lnTo>
                  <a:pt x="556951" y="575644"/>
                </a:lnTo>
                <a:lnTo>
                  <a:pt x="559490" y="578184"/>
                </a:lnTo>
                <a:lnTo>
                  <a:pt x="578433" y="578184"/>
                </a:lnTo>
                <a:lnTo>
                  <a:pt x="575892" y="575644"/>
                </a:lnTo>
                <a:close/>
              </a:path>
              <a:path w="1402080" h="1401445">
                <a:moveTo>
                  <a:pt x="578433" y="578184"/>
                </a:moveTo>
                <a:lnTo>
                  <a:pt x="559490" y="578184"/>
                </a:lnTo>
                <a:lnTo>
                  <a:pt x="565838" y="584534"/>
                </a:lnTo>
                <a:lnTo>
                  <a:pt x="584786" y="584534"/>
                </a:lnTo>
                <a:lnTo>
                  <a:pt x="578433" y="578184"/>
                </a:lnTo>
                <a:close/>
              </a:path>
              <a:path w="1402080" h="1401445">
                <a:moveTo>
                  <a:pt x="584786" y="584534"/>
                </a:moveTo>
                <a:lnTo>
                  <a:pt x="565838" y="584534"/>
                </a:lnTo>
                <a:lnTo>
                  <a:pt x="572185" y="590884"/>
                </a:lnTo>
                <a:lnTo>
                  <a:pt x="591138" y="590884"/>
                </a:lnTo>
                <a:lnTo>
                  <a:pt x="584786" y="584534"/>
                </a:lnTo>
                <a:close/>
              </a:path>
              <a:path w="1402080" h="1401445">
                <a:moveTo>
                  <a:pt x="1202271" y="1201754"/>
                </a:moveTo>
                <a:lnTo>
                  <a:pt x="1182792" y="1201754"/>
                </a:lnTo>
                <a:lnTo>
                  <a:pt x="1382096" y="1401144"/>
                </a:lnTo>
                <a:lnTo>
                  <a:pt x="1401747" y="1401144"/>
                </a:lnTo>
                <a:lnTo>
                  <a:pt x="1202271" y="1201754"/>
                </a:lnTo>
                <a:close/>
              </a:path>
              <a:path w="1402080" h="1401445">
                <a:moveTo>
                  <a:pt x="1199730" y="1199214"/>
                </a:moveTo>
                <a:lnTo>
                  <a:pt x="1180253" y="1199214"/>
                </a:lnTo>
                <a:lnTo>
                  <a:pt x="1181522" y="1200484"/>
                </a:lnTo>
                <a:lnTo>
                  <a:pt x="1201001" y="1200484"/>
                </a:lnTo>
                <a:lnTo>
                  <a:pt x="1199730" y="1199214"/>
                </a:lnTo>
                <a:close/>
              </a:path>
              <a:path w="1402080" h="1401445">
                <a:moveTo>
                  <a:pt x="1195919" y="1195404"/>
                </a:moveTo>
                <a:lnTo>
                  <a:pt x="1176444" y="1195404"/>
                </a:lnTo>
                <a:lnTo>
                  <a:pt x="1178983" y="1197944"/>
                </a:lnTo>
                <a:lnTo>
                  <a:pt x="1198460" y="1197944"/>
                </a:lnTo>
                <a:lnTo>
                  <a:pt x="1195919" y="1195404"/>
                </a:lnTo>
                <a:close/>
              </a:path>
              <a:path w="1402080" h="1401445">
                <a:moveTo>
                  <a:pt x="1193378" y="1192864"/>
                </a:moveTo>
                <a:lnTo>
                  <a:pt x="1173906" y="1192864"/>
                </a:lnTo>
                <a:lnTo>
                  <a:pt x="1175175" y="1194134"/>
                </a:lnTo>
                <a:lnTo>
                  <a:pt x="1194648" y="1194134"/>
                </a:lnTo>
                <a:lnTo>
                  <a:pt x="1193378" y="1192864"/>
                </a:lnTo>
                <a:close/>
              </a:path>
              <a:path w="1402080" h="1401445">
                <a:moveTo>
                  <a:pt x="1189566" y="1189054"/>
                </a:moveTo>
                <a:lnTo>
                  <a:pt x="1170097" y="1189054"/>
                </a:lnTo>
                <a:lnTo>
                  <a:pt x="1172636" y="1191594"/>
                </a:lnTo>
                <a:lnTo>
                  <a:pt x="1192107" y="1191594"/>
                </a:lnTo>
                <a:lnTo>
                  <a:pt x="1189566" y="1189054"/>
                </a:lnTo>
                <a:close/>
              </a:path>
              <a:path w="1402080" h="1401445">
                <a:moveTo>
                  <a:pt x="1187025" y="1186514"/>
                </a:moveTo>
                <a:lnTo>
                  <a:pt x="1167558" y="1186514"/>
                </a:lnTo>
                <a:lnTo>
                  <a:pt x="1168828" y="1187784"/>
                </a:lnTo>
                <a:lnTo>
                  <a:pt x="1188295" y="1187784"/>
                </a:lnTo>
                <a:lnTo>
                  <a:pt x="1187025" y="1186514"/>
                </a:lnTo>
                <a:close/>
              </a:path>
              <a:path w="1402080" h="1401445">
                <a:moveTo>
                  <a:pt x="1183213" y="1182704"/>
                </a:moveTo>
                <a:lnTo>
                  <a:pt x="1163750" y="1182704"/>
                </a:lnTo>
                <a:lnTo>
                  <a:pt x="1166289" y="1185244"/>
                </a:lnTo>
                <a:lnTo>
                  <a:pt x="1185754" y="1185244"/>
                </a:lnTo>
                <a:lnTo>
                  <a:pt x="1183213" y="1182704"/>
                </a:lnTo>
                <a:close/>
              </a:path>
              <a:path w="1402080" h="1401445">
                <a:moveTo>
                  <a:pt x="1180672" y="1180164"/>
                </a:moveTo>
                <a:lnTo>
                  <a:pt x="1161211" y="1180164"/>
                </a:lnTo>
                <a:lnTo>
                  <a:pt x="1162480" y="1181434"/>
                </a:lnTo>
                <a:lnTo>
                  <a:pt x="1181943" y="1181434"/>
                </a:lnTo>
                <a:lnTo>
                  <a:pt x="1180672" y="1180164"/>
                </a:lnTo>
                <a:close/>
              </a:path>
              <a:path w="1402080" h="1401445">
                <a:moveTo>
                  <a:pt x="1176861" y="1176354"/>
                </a:moveTo>
                <a:lnTo>
                  <a:pt x="1157403" y="1176354"/>
                </a:lnTo>
                <a:lnTo>
                  <a:pt x="1159942" y="1178894"/>
                </a:lnTo>
                <a:lnTo>
                  <a:pt x="1179402" y="1178894"/>
                </a:lnTo>
                <a:lnTo>
                  <a:pt x="1176861" y="1176354"/>
                </a:lnTo>
                <a:close/>
              </a:path>
              <a:path w="1402080" h="1401445">
                <a:moveTo>
                  <a:pt x="1174319" y="1173814"/>
                </a:moveTo>
                <a:lnTo>
                  <a:pt x="1154864" y="1173814"/>
                </a:lnTo>
                <a:lnTo>
                  <a:pt x="1156133" y="1175084"/>
                </a:lnTo>
                <a:lnTo>
                  <a:pt x="1175590" y="1175084"/>
                </a:lnTo>
                <a:lnTo>
                  <a:pt x="1174319" y="1173814"/>
                </a:lnTo>
                <a:close/>
              </a:path>
              <a:path w="1402080" h="1401445">
                <a:moveTo>
                  <a:pt x="1170508" y="1170004"/>
                </a:moveTo>
                <a:lnTo>
                  <a:pt x="1151055" y="1170004"/>
                </a:lnTo>
                <a:lnTo>
                  <a:pt x="1153594" y="1172544"/>
                </a:lnTo>
                <a:lnTo>
                  <a:pt x="1173049" y="1172544"/>
                </a:lnTo>
                <a:lnTo>
                  <a:pt x="1170508" y="1170004"/>
                </a:lnTo>
                <a:close/>
              </a:path>
              <a:path w="1402080" h="1401445">
                <a:moveTo>
                  <a:pt x="1167967" y="1167464"/>
                </a:moveTo>
                <a:lnTo>
                  <a:pt x="1148517" y="1167464"/>
                </a:lnTo>
                <a:lnTo>
                  <a:pt x="1149786" y="1168734"/>
                </a:lnTo>
                <a:lnTo>
                  <a:pt x="1169237" y="1168734"/>
                </a:lnTo>
                <a:lnTo>
                  <a:pt x="1167967" y="1167464"/>
                </a:lnTo>
                <a:close/>
              </a:path>
              <a:path w="1402080" h="1401445">
                <a:moveTo>
                  <a:pt x="1164155" y="1163654"/>
                </a:moveTo>
                <a:lnTo>
                  <a:pt x="1144708" y="1163654"/>
                </a:lnTo>
                <a:lnTo>
                  <a:pt x="1147247" y="1166194"/>
                </a:lnTo>
                <a:lnTo>
                  <a:pt x="1166696" y="1166194"/>
                </a:lnTo>
                <a:lnTo>
                  <a:pt x="1164155" y="1163654"/>
                </a:lnTo>
                <a:close/>
              </a:path>
              <a:path w="1402080" h="1401445">
                <a:moveTo>
                  <a:pt x="1161614" y="1161114"/>
                </a:moveTo>
                <a:lnTo>
                  <a:pt x="1142169" y="1161114"/>
                </a:lnTo>
                <a:lnTo>
                  <a:pt x="1143439" y="1162384"/>
                </a:lnTo>
                <a:lnTo>
                  <a:pt x="1162884" y="1162384"/>
                </a:lnTo>
                <a:lnTo>
                  <a:pt x="1161614" y="1161114"/>
                </a:lnTo>
                <a:close/>
              </a:path>
              <a:path w="1402080" h="1401445">
                <a:moveTo>
                  <a:pt x="1157802" y="1157304"/>
                </a:moveTo>
                <a:lnTo>
                  <a:pt x="1138361" y="1157304"/>
                </a:lnTo>
                <a:lnTo>
                  <a:pt x="1140900" y="1159844"/>
                </a:lnTo>
                <a:lnTo>
                  <a:pt x="1160343" y="1159844"/>
                </a:lnTo>
                <a:lnTo>
                  <a:pt x="1157802" y="1157304"/>
                </a:lnTo>
                <a:close/>
              </a:path>
              <a:path w="1402080" h="1401445">
                <a:moveTo>
                  <a:pt x="1155261" y="1154764"/>
                </a:moveTo>
                <a:lnTo>
                  <a:pt x="1135822" y="1154764"/>
                </a:lnTo>
                <a:lnTo>
                  <a:pt x="1137091" y="1156034"/>
                </a:lnTo>
                <a:lnTo>
                  <a:pt x="1156532" y="1156034"/>
                </a:lnTo>
                <a:lnTo>
                  <a:pt x="1155261" y="1154764"/>
                </a:lnTo>
                <a:close/>
              </a:path>
              <a:path w="1402080" h="1401445">
                <a:moveTo>
                  <a:pt x="1151450" y="1150954"/>
                </a:moveTo>
                <a:lnTo>
                  <a:pt x="1132014" y="1150954"/>
                </a:lnTo>
                <a:lnTo>
                  <a:pt x="1134553" y="1153494"/>
                </a:lnTo>
                <a:lnTo>
                  <a:pt x="1153991" y="1153494"/>
                </a:lnTo>
                <a:lnTo>
                  <a:pt x="1151450" y="1150954"/>
                </a:lnTo>
                <a:close/>
              </a:path>
              <a:path w="1402080" h="1401445">
                <a:moveTo>
                  <a:pt x="1148908" y="1148414"/>
                </a:moveTo>
                <a:lnTo>
                  <a:pt x="1129475" y="1148414"/>
                </a:lnTo>
                <a:lnTo>
                  <a:pt x="1130744" y="1149684"/>
                </a:lnTo>
                <a:lnTo>
                  <a:pt x="1150179" y="1149684"/>
                </a:lnTo>
                <a:lnTo>
                  <a:pt x="1148908" y="1148414"/>
                </a:lnTo>
                <a:close/>
              </a:path>
              <a:path w="1402080" h="1401445">
                <a:moveTo>
                  <a:pt x="1145097" y="1144604"/>
                </a:moveTo>
                <a:lnTo>
                  <a:pt x="1125666" y="1144604"/>
                </a:lnTo>
                <a:lnTo>
                  <a:pt x="1128205" y="1147144"/>
                </a:lnTo>
                <a:lnTo>
                  <a:pt x="1147638" y="1147144"/>
                </a:lnTo>
                <a:lnTo>
                  <a:pt x="1145097" y="1144604"/>
                </a:lnTo>
                <a:close/>
              </a:path>
              <a:path w="1402080" h="1401445">
                <a:moveTo>
                  <a:pt x="1142556" y="1142064"/>
                </a:moveTo>
                <a:lnTo>
                  <a:pt x="1123127" y="1142064"/>
                </a:lnTo>
                <a:lnTo>
                  <a:pt x="1124397" y="1143334"/>
                </a:lnTo>
                <a:lnTo>
                  <a:pt x="1143826" y="1143334"/>
                </a:lnTo>
                <a:lnTo>
                  <a:pt x="1142556" y="1142064"/>
                </a:lnTo>
                <a:close/>
              </a:path>
              <a:path w="1402080" h="1401445">
                <a:moveTo>
                  <a:pt x="1138744" y="1138254"/>
                </a:moveTo>
                <a:lnTo>
                  <a:pt x="1119319" y="1138254"/>
                </a:lnTo>
                <a:lnTo>
                  <a:pt x="1121858" y="1140794"/>
                </a:lnTo>
                <a:lnTo>
                  <a:pt x="1141285" y="1140794"/>
                </a:lnTo>
                <a:lnTo>
                  <a:pt x="1138744" y="1138254"/>
                </a:lnTo>
                <a:close/>
              </a:path>
              <a:path w="1402080" h="1401445">
                <a:moveTo>
                  <a:pt x="1136203" y="1135714"/>
                </a:moveTo>
                <a:lnTo>
                  <a:pt x="1116780" y="1135714"/>
                </a:lnTo>
                <a:lnTo>
                  <a:pt x="1118050" y="1136984"/>
                </a:lnTo>
                <a:lnTo>
                  <a:pt x="1137474" y="1136984"/>
                </a:lnTo>
                <a:lnTo>
                  <a:pt x="1136203" y="1135714"/>
                </a:lnTo>
                <a:close/>
              </a:path>
              <a:path w="1402080" h="1401445">
                <a:moveTo>
                  <a:pt x="1132391" y="1131904"/>
                </a:moveTo>
                <a:lnTo>
                  <a:pt x="1112972" y="1131904"/>
                </a:lnTo>
                <a:lnTo>
                  <a:pt x="1115511" y="1134444"/>
                </a:lnTo>
                <a:lnTo>
                  <a:pt x="1134932" y="1134444"/>
                </a:lnTo>
                <a:lnTo>
                  <a:pt x="1132391" y="1131904"/>
                </a:lnTo>
                <a:close/>
              </a:path>
              <a:path w="1402080" h="1401445">
                <a:moveTo>
                  <a:pt x="1129850" y="1129364"/>
                </a:moveTo>
                <a:lnTo>
                  <a:pt x="1110433" y="1129364"/>
                </a:lnTo>
                <a:lnTo>
                  <a:pt x="1111702" y="1130634"/>
                </a:lnTo>
                <a:lnTo>
                  <a:pt x="1131121" y="1130634"/>
                </a:lnTo>
                <a:lnTo>
                  <a:pt x="1129850" y="1129364"/>
                </a:lnTo>
                <a:close/>
              </a:path>
              <a:path w="1402080" h="1401445">
                <a:moveTo>
                  <a:pt x="1126039" y="1125554"/>
                </a:moveTo>
                <a:lnTo>
                  <a:pt x="1106625" y="1125554"/>
                </a:lnTo>
                <a:lnTo>
                  <a:pt x="1109163" y="1128094"/>
                </a:lnTo>
                <a:lnTo>
                  <a:pt x="1128580" y="1128094"/>
                </a:lnTo>
                <a:lnTo>
                  <a:pt x="1126039" y="1125554"/>
                </a:lnTo>
                <a:close/>
              </a:path>
              <a:path w="1402080" h="1401445">
                <a:moveTo>
                  <a:pt x="1123498" y="1123014"/>
                </a:moveTo>
                <a:lnTo>
                  <a:pt x="1104086" y="1123014"/>
                </a:lnTo>
                <a:lnTo>
                  <a:pt x="1105355" y="1124284"/>
                </a:lnTo>
                <a:lnTo>
                  <a:pt x="1124768" y="1124284"/>
                </a:lnTo>
                <a:lnTo>
                  <a:pt x="1123498" y="1123014"/>
                </a:lnTo>
                <a:close/>
              </a:path>
              <a:path w="1402080" h="1401445">
                <a:moveTo>
                  <a:pt x="1119686" y="1119204"/>
                </a:moveTo>
                <a:lnTo>
                  <a:pt x="1100277" y="1119204"/>
                </a:lnTo>
                <a:lnTo>
                  <a:pt x="1102816" y="1121744"/>
                </a:lnTo>
                <a:lnTo>
                  <a:pt x="1122227" y="1121744"/>
                </a:lnTo>
                <a:lnTo>
                  <a:pt x="1119686" y="1119204"/>
                </a:lnTo>
                <a:close/>
              </a:path>
              <a:path w="1402080" h="1401445">
                <a:moveTo>
                  <a:pt x="1117145" y="1116664"/>
                </a:moveTo>
                <a:lnTo>
                  <a:pt x="1097738" y="1116664"/>
                </a:lnTo>
                <a:lnTo>
                  <a:pt x="1099008" y="1117934"/>
                </a:lnTo>
                <a:lnTo>
                  <a:pt x="1118415" y="1117934"/>
                </a:lnTo>
                <a:lnTo>
                  <a:pt x="1117145" y="1116664"/>
                </a:lnTo>
                <a:close/>
              </a:path>
              <a:path w="1402080" h="1401445">
                <a:moveTo>
                  <a:pt x="1113333" y="1112854"/>
                </a:moveTo>
                <a:lnTo>
                  <a:pt x="1093930" y="1112854"/>
                </a:lnTo>
                <a:lnTo>
                  <a:pt x="1096469" y="1115394"/>
                </a:lnTo>
                <a:lnTo>
                  <a:pt x="1115874" y="1115394"/>
                </a:lnTo>
                <a:lnTo>
                  <a:pt x="1113333" y="1112854"/>
                </a:lnTo>
                <a:close/>
              </a:path>
              <a:path w="1402080" h="1401445">
                <a:moveTo>
                  <a:pt x="1110792" y="1110314"/>
                </a:moveTo>
                <a:lnTo>
                  <a:pt x="1091391" y="1110314"/>
                </a:lnTo>
                <a:lnTo>
                  <a:pt x="1092661" y="1111584"/>
                </a:lnTo>
                <a:lnTo>
                  <a:pt x="1112063" y="1111584"/>
                </a:lnTo>
                <a:lnTo>
                  <a:pt x="1110792" y="1110314"/>
                </a:lnTo>
                <a:close/>
              </a:path>
              <a:path w="1402080" h="1401445">
                <a:moveTo>
                  <a:pt x="1104439" y="1103964"/>
                </a:moveTo>
                <a:lnTo>
                  <a:pt x="1085044" y="1103964"/>
                </a:lnTo>
                <a:lnTo>
                  <a:pt x="1090122" y="1109044"/>
                </a:lnTo>
                <a:lnTo>
                  <a:pt x="1109522" y="1109044"/>
                </a:lnTo>
                <a:lnTo>
                  <a:pt x="1104439" y="1103964"/>
                </a:lnTo>
                <a:close/>
              </a:path>
              <a:path w="1402080" h="1401445">
                <a:moveTo>
                  <a:pt x="1100628" y="1100154"/>
                </a:moveTo>
                <a:lnTo>
                  <a:pt x="1081235" y="1100154"/>
                </a:lnTo>
                <a:lnTo>
                  <a:pt x="1083774" y="1102694"/>
                </a:lnTo>
                <a:lnTo>
                  <a:pt x="1103169" y="1102694"/>
                </a:lnTo>
                <a:lnTo>
                  <a:pt x="1100628" y="1100154"/>
                </a:lnTo>
                <a:close/>
              </a:path>
              <a:path w="1402080" h="1401445">
                <a:moveTo>
                  <a:pt x="1098087" y="1097614"/>
                </a:moveTo>
                <a:lnTo>
                  <a:pt x="1078697" y="1097614"/>
                </a:lnTo>
                <a:lnTo>
                  <a:pt x="1079966" y="1098884"/>
                </a:lnTo>
                <a:lnTo>
                  <a:pt x="1099357" y="1098884"/>
                </a:lnTo>
                <a:lnTo>
                  <a:pt x="1098087" y="1097614"/>
                </a:lnTo>
                <a:close/>
              </a:path>
              <a:path w="1402080" h="1401445">
                <a:moveTo>
                  <a:pt x="1094275" y="1093804"/>
                </a:moveTo>
                <a:lnTo>
                  <a:pt x="1074888" y="1093804"/>
                </a:lnTo>
                <a:lnTo>
                  <a:pt x="1077427" y="1096344"/>
                </a:lnTo>
                <a:lnTo>
                  <a:pt x="1096816" y="1096344"/>
                </a:lnTo>
                <a:lnTo>
                  <a:pt x="1094275" y="1093804"/>
                </a:lnTo>
                <a:close/>
              </a:path>
              <a:path w="1402080" h="1401445">
                <a:moveTo>
                  <a:pt x="1091734" y="1091264"/>
                </a:moveTo>
                <a:lnTo>
                  <a:pt x="1072349" y="1091264"/>
                </a:lnTo>
                <a:lnTo>
                  <a:pt x="1073619" y="1092534"/>
                </a:lnTo>
                <a:lnTo>
                  <a:pt x="1093004" y="1092534"/>
                </a:lnTo>
                <a:lnTo>
                  <a:pt x="1091734" y="1091264"/>
                </a:lnTo>
                <a:close/>
              </a:path>
              <a:path w="1402080" h="1401445">
                <a:moveTo>
                  <a:pt x="1087922" y="1087454"/>
                </a:moveTo>
                <a:lnTo>
                  <a:pt x="1068541" y="1087454"/>
                </a:lnTo>
                <a:lnTo>
                  <a:pt x="1071080" y="1089994"/>
                </a:lnTo>
                <a:lnTo>
                  <a:pt x="1090463" y="1089994"/>
                </a:lnTo>
                <a:lnTo>
                  <a:pt x="1087922" y="1087454"/>
                </a:lnTo>
                <a:close/>
              </a:path>
              <a:path w="1402080" h="1401445">
                <a:moveTo>
                  <a:pt x="1085381" y="1084914"/>
                </a:moveTo>
                <a:lnTo>
                  <a:pt x="1066002" y="1084914"/>
                </a:lnTo>
                <a:lnTo>
                  <a:pt x="1067272" y="1086184"/>
                </a:lnTo>
                <a:lnTo>
                  <a:pt x="1086652" y="1086184"/>
                </a:lnTo>
                <a:lnTo>
                  <a:pt x="1085381" y="1084914"/>
                </a:lnTo>
                <a:close/>
              </a:path>
              <a:path w="1402080" h="1401445">
                <a:moveTo>
                  <a:pt x="1081569" y="1081104"/>
                </a:moveTo>
                <a:lnTo>
                  <a:pt x="1062194" y="1081104"/>
                </a:lnTo>
                <a:lnTo>
                  <a:pt x="1064733" y="1083644"/>
                </a:lnTo>
                <a:lnTo>
                  <a:pt x="1084111" y="1083644"/>
                </a:lnTo>
                <a:lnTo>
                  <a:pt x="1081569" y="1081104"/>
                </a:lnTo>
                <a:close/>
              </a:path>
              <a:path w="1402080" h="1401445">
                <a:moveTo>
                  <a:pt x="1079028" y="1078564"/>
                </a:moveTo>
                <a:lnTo>
                  <a:pt x="1059655" y="1078564"/>
                </a:lnTo>
                <a:lnTo>
                  <a:pt x="1060924" y="1079834"/>
                </a:lnTo>
                <a:lnTo>
                  <a:pt x="1080299" y="1079834"/>
                </a:lnTo>
                <a:lnTo>
                  <a:pt x="1079028" y="1078564"/>
                </a:lnTo>
                <a:close/>
              </a:path>
              <a:path w="1402080" h="1401445">
                <a:moveTo>
                  <a:pt x="1075217" y="1074754"/>
                </a:moveTo>
                <a:lnTo>
                  <a:pt x="1055846" y="1074754"/>
                </a:lnTo>
                <a:lnTo>
                  <a:pt x="1058385" y="1077294"/>
                </a:lnTo>
                <a:lnTo>
                  <a:pt x="1077758" y="1077294"/>
                </a:lnTo>
                <a:lnTo>
                  <a:pt x="1075217" y="1074754"/>
                </a:lnTo>
                <a:close/>
              </a:path>
              <a:path w="1402080" h="1401445">
                <a:moveTo>
                  <a:pt x="1072676" y="1072214"/>
                </a:moveTo>
                <a:lnTo>
                  <a:pt x="1053308" y="1072214"/>
                </a:lnTo>
                <a:lnTo>
                  <a:pt x="1054577" y="1073484"/>
                </a:lnTo>
                <a:lnTo>
                  <a:pt x="1073946" y="1073484"/>
                </a:lnTo>
                <a:lnTo>
                  <a:pt x="1072676" y="1072214"/>
                </a:lnTo>
                <a:close/>
              </a:path>
              <a:path w="1402080" h="1401445">
                <a:moveTo>
                  <a:pt x="1068864" y="1068404"/>
                </a:moveTo>
                <a:lnTo>
                  <a:pt x="1049499" y="1068404"/>
                </a:lnTo>
                <a:lnTo>
                  <a:pt x="1052038" y="1070944"/>
                </a:lnTo>
                <a:lnTo>
                  <a:pt x="1071405" y="1070944"/>
                </a:lnTo>
                <a:lnTo>
                  <a:pt x="1068864" y="1068404"/>
                </a:lnTo>
                <a:close/>
              </a:path>
              <a:path w="1402080" h="1401445">
                <a:moveTo>
                  <a:pt x="1066323" y="1065864"/>
                </a:moveTo>
                <a:lnTo>
                  <a:pt x="1046960" y="1065864"/>
                </a:lnTo>
                <a:lnTo>
                  <a:pt x="1048230" y="1067134"/>
                </a:lnTo>
                <a:lnTo>
                  <a:pt x="1067593" y="1067134"/>
                </a:lnTo>
                <a:lnTo>
                  <a:pt x="1066323" y="1065864"/>
                </a:lnTo>
                <a:close/>
              </a:path>
              <a:path w="1402080" h="1401445">
                <a:moveTo>
                  <a:pt x="1062511" y="1062054"/>
                </a:moveTo>
                <a:lnTo>
                  <a:pt x="1043152" y="1062054"/>
                </a:lnTo>
                <a:lnTo>
                  <a:pt x="1045691" y="1064594"/>
                </a:lnTo>
                <a:lnTo>
                  <a:pt x="1065052" y="1064594"/>
                </a:lnTo>
                <a:lnTo>
                  <a:pt x="1062511" y="1062054"/>
                </a:lnTo>
                <a:close/>
              </a:path>
              <a:path w="1402080" h="1401445">
                <a:moveTo>
                  <a:pt x="1059970" y="1059514"/>
                </a:moveTo>
                <a:lnTo>
                  <a:pt x="1040613" y="1059514"/>
                </a:lnTo>
                <a:lnTo>
                  <a:pt x="1041882" y="1060784"/>
                </a:lnTo>
                <a:lnTo>
                  <a:pt x="1061241" y="1060784"/>
                </a:lnTo>
                <a:lnTo>
                  <a:pt x="1059970" y="1059514"/>
                </a:lnTo>
                <a:close/>
              </a:path>
              <a:path w="1402080" h="1401445">
                <a:moveTo>
                  <a:pt x="1056159" y="1055704"/>
                </a:moveTo>
                <a:lnTo>
                  <a:pt x="1036805" y="1055704"/>
                </a:lnTo>
                <a:lnTo>
                  <a:pt x="1039344" y="1058244"/>
                </a:lnTo>
                <a:lnTo>
                  <a:pt x="1058700" y="1058244"/>
                </a:lnTo>
                <a:lnTo>
                  <a:pt x="1056159" y="1055704"/>
                </a:lnTo>
                <a:close/>
              </a:path>
              <a:path w="1402080" h="1401445">
                <a:moveTo>
                  <a:pt x="1053617" y="1053164"/>
                </a:moveTo>
                <a:lnTo>
                  <a:pt x="1034266" y="1053164"/>
                </a:lnTo>
                <a:lnTo>
                  <a:pt x="1035535" y="1054434"/>
                </a:lnTo>
                <a:lnTo>
                  <a:pt x="1054888" y="1054434"/>
                </a:lnTo>
                <a:lnTo>
                  <a:pt x="1053617" y="1053164"/>
                </a:lnTo>
                <a:close/>
              </a:path>
              <a:path w="1402080" h="1401445">
                <a:moveTo>
                  <a:pt x="1049806" y="1049354"/>
                </a:moveTo>
                <a:lnTo>
                  <a:pt x="1030457" y="1049354"/>
                </a:lnTo>
                <a:lnTo>
                  <a:pt x="1032996" y="1051894"/>
                </a:lnTo>
                <a:lnTo>
                  <a:pt x="1052347" y="1051894"/>
                </a:lnTo>
                <a:lnTo>
                  <a:pt x="1049806" y="1049354"/>
                </a:lnTo>
                <a:close/>
              </a:path>
              <a:path w="1402080" h="1401445">
                <a:moveTo>
                  <a:pt x="1047265" y="1046814"/>
                </a:moveTo>
                <a:lnTo>
                  <a:pt x="1027918" y="1046814"/>
                </a:lnTo>
                <a:lnTo>
                  <a:pt x="1029188" y="1048084"/>
                </a:lnTo>
                <a:lnTo>
                  <a:pt x="1048535" y="1048084"/>
                </a:lnTo>
                <a:lnTo>
                  <a:pt x="1047265" y="1046814"/>
                </a:lnTo>
                <a:close/>
              </a:path>
              <a:path w="1402080" h="1401445">
                <a:moveTo>
                  <a:pt x="1040912" y="1040464"/>
                </a:moveTo>
                <a:lnTo>
                  <a:pt x="1021571" y="1040464"/>
                </a:lnTo>
                <a:lnTo>
                  <a:pt x="1026649" y="1045544"/>
                </a:lnTo>
                <a:lnTo>
                  <a:pt x="1045994" y="1045544"/>
                </a:lnTo>
                <a:lnTo>
                  <a:pt x="1040912" y="1040464"/>
                </a:lnTo>
                <a:close/>
              </a:path>
              <a:path w="1402080" h="1401445">
                <a:moveTo>
                  <a:pt x="1034559" y="1034114"/>
                </a:moveTo>
                <a:lnTo>
                  <a:pt x="1015224" y="1034114"/>
                </a:lnTo>
                <a:lnTo>
                  <a:pt x="1020302" y="1039194"/>
                </a:lnTo>
                <a:lnTo>
                  <a:pt x="1039641" y="1039194"/>
                </a:lnTo>
                <a:lnTo>
                  <a:pt x="1034559" y="1034114"/>
                </a:lnTo>
                <a:close/>
              </a:path>
              <a:path w="1402080" h="1401445">
                <a:moveTo>
                  <a:pt x="1028206" y="1027764"/>
                </a:moveTo>
                <a:lnTo>
                  <a:pt x="1008877" y="1027764"/>
                </a:lnTo>
                <a:lnTo>
                  <a:pt x="1013954" y="1032844"/>
                </a:lnTo>
                <a:lnTo>
                  <a:pt x="1033289" y="1032844"/>
                </a:lnTo>
                <a:lnTo>
                  <a:pt x="1028206" y="1027764"/>
                </a:lnTo>
                <a:close/>
              </a:path>
              <a:path w="1402080" h="1401445">
                <a:moveTo>
                  <a:pt x="1021854" y="1021414"/>
                </a:moveTo>
                <a:lnTo>
                  <a:pt x="1002529" y="1021414"/>
                </a:lnTo>
                <a:lnTo>
                  <a:pt x="1007607" y="1026494"/>
                </a:lnTo>
                <a:lnTo>
                  <a:pt x="1026936" y="1026494"/>
                </a:lnTo>
                <a:lnTo>
                  <a:pt x="1021854" y="1021414"/>
                </a:lnTo>
                <a:close/>
              </a:path>
              <a:path w="1402080" h="1401445">
                <a:moveTo>
                  <a:pt x="1015501" y="1015064"/>
                </a:moveTo>
                <a:lnTo>
                  <a:pt x="996182" y="1015064"/>
                </a:lnTo>
                <a:lnTo>
                  <a:pt x="1001260" y="1020144"/>
                </a:lnTo>
                <a:lnTo>
                  <a:pt x="1020583" y="1020144"/>
                </a:lnTo>
                <a:lnTo>
                  <a:pt x="1015501" y="1015064"/>
                </a:lnTo>
                <a:close/>
              </a:path>
              <a:path w="1402080" h="1401445">
                <a:moveTo>
                  <a:pt x="1009148" y="1008714"/>
                </a:moveTo>
                <a:lnTo>
                  <a:pt x="989835" y="1008714"/>
                </a:lnTo>
                <a:lnTo>
                  <a:pt x="994913" y="1013794"/>
                </a:lnTo>
                <a:lnTo>
                  <a:pt x="1014230" y="1013794"/>
                </a:lnTo>
                <a:lnTo>
                  <a:pt x="1009148" y="1008714"/>
                </a:lnTo>
                <a:close/>
              </a:path>
              <a:path w="1402080" h="1401445">
                <a:moveTo>
                  <a:pt x="1002796" y="1002364"/>
                </a:moveTo>
                <a:lnTo>
                  <a:pt x="983488" y="1002364"/>
                </a:lnTo>
                <a:lnTo>
                  <a:pt x="988565" y="1007444"/>
                </a:lnTo>
                <a:lnTo>
                  <a:pt x="1007878" y="1007444"/>
                </a:lnTo>
                <a:lnTo>
                  <a:pt x="1002796" y="1002364"/>
                </a:lnTo>
                <a:close/>
              </a:path>
              <a:path w="1402080" h="1401445">
                <a:moveTo>
                  <a:pt x="997713" y="997284"/>
                </a:moveTo>
                <a:lnTo>
                  <a:pt x="978410" y="997284"/>
                </a:lnTo>
                <a:lnTo>
                  <a:pt x="982218" y="1001094"/>
                </a:lnTo>
                <a:lnTo>
                  <a:pt x="1001525" y="1001094"/>
                </a:lnTo>
                <a:lnTo>
                  <a:pt x="997713" y="997284"/>
                </a:lnTo>
                <a:close/>
              </a:path>
              <a:path w="1402080" h="1401445">
                <a:moveTo>
                  <a:pt x="991361" y="990934"/>
                </a:moveTo>
                <a:lnTo>
                  <a:pt x="972063" y="990934"/>
                </a:lnTo>
                <a:lnTo>
                  <a:pt x="977140" y="996014"/>
                </a:lnTo>
                <a:lnTo>
                  <a:pt x="996443" y="996014"/>
                </a:lnTo>
                <a:lnTo>
                  <a:pt x="991361" y="990934"/>
                </a:lnTo>
                <a:close/>
              </a:path>
              <a:path w="1402080" h="1401445">
                <a:moveTo>
                  <a:pt x="985008" y="984584"/>
                </a:moveTo>
                <a:lnTo>
                  <a:pt x="965715" y="984584"/>
                </a:lnTo>
                <a:lnTo>
                  <a:pt x="970793" y="989664"/>
                </a:lnTo>
                <a:lnTo>
                  <a:pt x="990090" y="989664"/>
                </a:lnTo>
                <a:lnTo>
                  <a:pt x="985008" y="984584"/>
                </a:lnTo>
                <a:close/>
              </a:path>
              <a:path w="1402080" h="1401445">
                <a:moveTo>
                  <a:pt x="978655" y="978234"/>
                </a:moveTo>
                <a:lnTo>
                  <a:pt x="959368" y="978234"/>
                </a:lnTo>
                <a:lnTo>
                  <a:pt x="964446" y="983314"/>
                </a:lnTo>
                <a:lnTo>
                  <a:pt x="983737" y="983314"/>
                </a:lnTo>
                <a:lnTo>
                  <a:pt x="978655" y="978234"/>
                </a:lnTo>
                <a:close/>
              </a:path>
              <a:path w="1402080" h="1401445">
                <a:moveTo>
                  <a:pt x="972302" y="971884"/>
                </a:moveTo>
                <a:lnTo>
                  <a:pt x="953021" y="971884"/>
                </a:lnTo>
                <a:lnTo>
                  <a:pt x="958099" y="976964"/>
                </a:lnTo>
                <a:lnTo>
                  <a:pt x="977385" y="976964"/>
                </a:lnTo>
                <a:lnTo>
                  <a:pt x="972302" y="971884"/>
                </a:lnTo>
                <a:close/>
              </a:path>
              <a:path w="1402080" h="1401445">
                <a:moveTo>
                  <a:pt x="965950" y="965534"/>
                </a:moveTo>
                <a:lnTo>
                  <a:pt x="946673" y="965534"/>
                </a:lnTo>
                <a:lnTo>
                  <a:pt x="951751" y="970614"/>
                </a:lnTo>
                <a:lnTo>
                  <a:pt x="971032" y="970614"/>
                </a:lnTo>
                <a:lnTo>
                  <a:pt x="965950" y="965534"/>
                </a:lnTo>
                <a:close/>
              </a:path>
              <a:path w="1402080" h="1401445">
                <a:moveTo>
                  <a:pt x="959597" y="959184"/>
                </a:moveTo>
                <a:lnTo>
                  <a:pt x="940326" y="959184"/>
                </a:lnTo>
                <a:lnTo>
                  <a:pt x="945404" y="964264"/>
                </a:lnTo>
                <a:lnTo>
                  <a:pt x="964679" y="964264"/>
                </a:lnTo>
                <a:lnTo>
                  <a:pt x="959597" y="959184"/>
                </a:lnTo>
                <a:close/>
              </a:path>
              <a:path w="1402080" h="1401445">
                <a:moveTo>
                  <a:pt x="953244" y="952834"/>
                </a:moveTo>
                <a:lnTo>
                  <a:pt x="933979" y="952834"/>
                </a:lnTo>
                <a:lnTo>
                  <a:pt x="939057" y="957914"/>
                </a:lnTo>
                <a:lnTo>
                  <a:pt x="958326" y="957914"/>
                </a:lnTo>
                <a:lnTo>
                  <a:pt x="953244" y="952834"/>
                </a:lnTo>
                <a:close/>
              </a:path>
              <a:path w="1402080" h="1401445">
                <a:moveTo>
                  <a:pt x="946891" y="946484"/>
                </a:moveTo>
                <a:lnTo>
                  <a:pt x="927632" y="946484"/>
                </a:lnTo>
                <a:lnTo>
                  <a:pt x="932709" y="951564"/>
                </a:lnTo>
                <a:lnTo>
                  <a:pt x="951974" y="951564"/>
                </a:lnTo>
                <a:lnTo>
                  <a:pt x="946891" y="946484"/>
                </a:lnTo>
                <a:close/>
              </a:path>
              <a:path w="1402080" h="1401445">
                <a:moveTo>
                  <a:pt x="940539" y="940134"/>
                </a:moveTo>
                <a:lnTo>
                  <a:pt x="921284" y="940134"/>
                </a:lnTo>
                <a:lnTo>
                  <a:pt x="926362" y="945214"/>
                </a:lnTo>
                <a:lnTo>
                  <a:pt x="945621" y="945214"/>
                </a:lnTo>
                <a:lnTo>
                  <a:pt x="940539" y="940134"/>
                </a:lnTo>
                <a:close/>
              </a:path>
              <a:path w="1402080" h="1401445">
                <a:moveTo>
                  <a:pt x="934186" y="933784"/>
                </a:moveTo>
                <a:lnTo>
                  <a:pt x="914937" y="933784"/>
                </a:lnTo>
                <a:lnTo>
                  <a:pt x="920015" y="938864"/>
                </a:lnTo>
                <a:lnTo>
                  <a:pt x="939268" y="938864"/>
                </a:lnTo>
                <a:lnTo>
                  <a:pt x="934186" y="933784"/>
                </a:lnTo>
                <a:close/>
              </a:path>
              <a:path w="1402080" h="1401445">
                <a:moveTo>
                  <a:pt x="927833" y="927434"/>
                </a:moveTo>
                <a:lnTo>
                  <a:pt x="908590" y="927434"/>
                </a:lnTo>
                <a:lnTo>
                  <a:pt x="913668" y="932514"/>
                </a:lnTo>
                <a:lnTo>
                  <a:pt x="932915" y="932514"/>
                </a:lnTo>
                <a:lnTo>
                  <a:pt x="927833" y="927434"/>
                </a:lnTo>
                <a:close/>
              </a:path>
              <a:path w="1402080" h="1401445">
                <a:moveTo>
                  <a:pt x="921481" y="921084"/>
                </a:moveTo>
                <a:lnTo>
                  <a:pt x="902243" y="921084"/>
                </a:lnTo>
                <a:lnTo>
                  <a:pt x="907320" y="926164"/>
                </a:lnTo>
                <a:lnTo>
                  <a:pt x="926563" y="926164"/>
                </a:lnTo>
                <a:lnTo>
                  <a:pt x="921481" y="921084"/>
                </a:lnTo>
                <a:close/>
              </a:path>
              <a:path w="1402080" h="1401445">
                <a:moveTo>
                  <a:pt x="915128" y="914734"/>
                </a:moveTo>
                <a:lnTo>
                  <a:pt x="895895" y="914734"/>
                </a:lnTo>
                <a:lnTo>
                  <a:pt x="900973" y="919814"/>
                </a:lnTo>
                <a:lnTo>
                  <a:pt x="920210" y="919814"/>
                </a:lnTo>
                <a:lnTo>
                  <a:pt x="915128" y="914734"/>
                </a:lnTo>
                <a:close/>
              </a:path>
              <a:path w="1402080" h="1401445">
                <a:moveTo>
                  <a:pt x="908775" y="908384"/>
                </a:moveTo>
                <a:lnTo>
                  <a:pt x="889548" y="908384"/>
                </a:lnTo>
                <a:lnTo>
                  <a:pt x="894626" y="913464"/>
                </a:lnTo>
                <a:lnTo>
                  <a:pt x="913857" y="913464"/>
                </a:lnTo>
                <a:lnTo>
                  <a:pt x="908775" y="908384"/>
                </a:lnTo>
                <a:close/>
              </a:path>
              <a:path w="1402080" h="1401445">
                <a:moveTo>
                  <a:pt x="902422" y="902034"/>
                </a:moveTo>
                <a:lnTo>
                  <a:pt x="883201" y="902034"/>
                </a:lnTo>
                <a:lnTo>
                  <a:pt x="888279" y="907114"/>
                </a:lnTo>
                <a:lnTo>
                  <a:pt x="907505" y="907114"/>
                </a:lnTo>
                <a:lnTo>
                  <a:pt x="902422" y="902034"/>
                </a:lnTo>
                <a:close/>
              </a:path>
              <a:path w="1402080" h="1401445">
                <a:moveTo>
                  <a:pt x="896070" y="895684"/>
                </a:moveTo>
                <a:lnTo>
                  <a:pt x="876854" y="895684"/>
                </a:lnTo>
                <a:lnTo>
                  <a:pt x="881931" y="900764"/>
                </a:lnTo>
                <a:lnTo>
                  <a:pt x="901152" y="900764"/>
                </a:lnTo>
                <a:lnTo>
                  <a:pt x="896070" y="895684"/>
                </a:lnTo>
                <a:close/>
              </a:path>
              <a:path w="1402080" h="1401445">
                <a:moveTo>
                  <a:pt x="889717" y="889334"/>
                </a:moveTo>
                <a:lnTo>
                  <a:pt x="870506" y="889334"/>
                </a:lnTo>
                <a:lnTo>
                  <a:pt x="875584" y="894414"/>
                </a:lnTo>
                <a:lnTo>
                  <a:pt x="894799" y="894414"/>
                </a:lnTo>
                <a:lnTo>
                  <a:pt x="889717" y="889334"/>
                </a:lnTo>
                <a:close/>
              </a:path>
              <a:path w="1402080" h="1401445">
                <a:moveTo>
                  <a:pt x="883364" y="882984"/>
                </a:moveTo>
                <a:lnTo>
                  <a:pt x="864159" y="882984"/>
                </a:lnTo>
                <a:lnTo>
                  <a:pt x="869237" y="888064"/>
                </a:lnTo>
                <a:lnTo>
                  <a:pt x="888446" y="888064"/>
                </a:lnTo>
                <a:lnTo>
                  <a:pt x="883364" y="882984"/>
                </a:lnTo>
                <a:close/>
              </a:path>
              <a:path w="1402080" h="1401445">
                <a:moveTo>
                  <a:pt x="877011" y="876634"/>
                </a:moveTo>
                <a:lnTo>
                  <a:pt x="857812" y="876634"/>
                </a:lnTo>
                <a:lnTo>
                  <a:pt x="862890" y="881714"/>
                </a:lnTo>
                <a:lnTo>
                  <a:pt x="882094" y="881714"/>
                </a:lnTo>
                <a:lnTo>
                  <a:pt x="877011" y="876634"/>
                </a:lnTo>
                <a:close/>
              </a:path>
              <a:path w="1402080" h="1401445">
                <a:moveTo>
                  <a:pt x="870659" y="870284"/>
                </a:moveTo>
                <a:lnTo>
                  <a:pt x="851464" y="870284"/>
                </a:lnTo>
                <a:lnTo>
                  <a:pt x="856542" y="875364"/>
                </a:lnTo>
                <a:lnTo>
                  <a:pt x="875741" y="875364"/>
                </a:lnTo>
                <a:lnTo>
                  <a:pt x="870659" y="870284"/>
                </a:lnTo>
                <a:close/>
              </a:path>
              <a:path w="1402080" h="1401445">
                <a:moveTo>
                  <a:pt x="864306" y="863934"/>
                </a:moveTo>
                <a:lnTo>
                  <a:pt x="845117" y="863934"/>
                </a:lnTo>
                <a:lnTo>
                  <a:pt x="850195" y="869014"/>
                </a:lnTo>
                <a:lnTo>
                  <a:pt x="869388" y="869014"/>
                </a:lnTo>
                <a:lnTo>
                  <a:pt x="864306" y="863934"/>
                </a:lnTo>
                <a:close/>
              </a:path>
              <a:path w="1402080" h="1401445">
                <a:moveTo>
                  <a:pt x="857953" y="857584"/>
                </a:moveTo>
                <a:lnTo>
                  <a:pt x="838770" y="857584"/>
                </a:lnTo>
                <a:lnTo>
                  <a:pt x="843848" y="862664"/>
                </a:lnTo>
                <a:lnTo>
                  <a:pt x="863035" y="862664"/>
                </a:lnTo>
                <a:lnTo>
                  <a:pt x="857953" y="857584"/>
                </a:lnTo>
                <a:close/>
              </a:path>
              <a:path w="1402080" h="1401445">
                <a:moveTo>
                  <a:pt x="851600" y="851234"/>
                </a:moveTo>
                <a:lnTo>
                  <a:pt x="832423" y="851234"/>
                </a:lnTo>
                <a:lnTo>
                  <a:pt x="837501" y="856314"/>
                </a:lnTo>
                <a:lnTo>
                  <a:pt x="856683" y="856314"/>
                </a:lnTo>
                <a:lnTo>
                  <a:pt x="851600" y="851234"/>
                </a:lnTo>
                <a:close/>
              </a:path>
              <a:path w="1402080" h="1401445">
                <a:moveTo>
                  <a:pt x="845248" y="844884"/>
                </a:moveTo>
                <a:lnTo>
                  <a:pt x="826075" y="844884"/>
                </a:lnTo>
                <a:lnTo>
                  <a:pt x="831153" y="849964"/>
                </a:lnTo>
                <a:lnTo>
                  <a:pt x="850330" y="849964"/>
                </a:lnTo>
                <a:lnTo>
                  <a:pt x="845248" y="844884"/>
                </a:lnTo>
                <a:close/>
              </a:path>
              <a:path w="1402080" h="1401445">
                <a:moveTo>
                  <a:pt x="838895" y="838534"/>
                </a:moveTo>
                <a:lnTo>
                  <a:pt x="819728" y="838534"/>
                </a:lnTo>
                <a:lnTo>
                  <a:pt x="824806" y="843614"/>
                </a:lnTo>
                <a:lnTo>
                  <a:pt x="843977" y="843614"/>
                </a:lnTo>
                <a:lnTo>
                  <a:pt x="838895" y="838534"/>
                </a:lnTo>
                <a:close/>
              </a:path>
              <a:path w="1402080" h="1401445">
                <a:moveTo>
                  <a:pt x="832542" y="832184"/>
                </a:moveTo>
                <a:lnTo>
                  <a:pt x="813381" y="832184"/>
                </a:lnTo>
                <a:lnTo>
                  <a:pt x="818459" y="837264"/>
                </a:lnTo>
                <a:lnTo>
                  <a:pt x="837624" y="837264"/>
                </a:lnTo>
                <a:lnTo>
                  <a:pt x="832542" y="832184"/>
                </a:lnTo>
                <a:close/>
              </a:path>
              <a:path w="1402080" h="1401445">
                <a:moveTo>
                  <a:pt x="826189" y="825834"/>
                </a:moveTo>
                <a:lnTo>
                  <a:pt x="807034" y="825834"/>
                </a:lnTo>
                <a:lnTo>
                  <a:pt x="812111" y="830914"/>
                </a:lnTo>
                <a:lnTo>
                  <a:pt x="831272" y="830914"/>
                </a:lnTo>
                <a:lnTo>
                  <a:pt x="826189" y="825834"/>
                </a:lnTo>
                <a:close/>
              </a:path>
              <a:path w="1402080" h="1401445">
                <a:moveTo>
                  <a:pt x="819837" y="819484"/>
                </a:moveTo>
                <a:lnTo>
                  <a:pt x="800686" y="819484"/>
                </a:lnTo>
                <a:lnTo>
                  <a:pt x="805764" y="824564"/>
                </a:lnTo>
                <a:lnTo>
                  <a:pt x="824919" y="824564"/>
                </a:lnTo>
                <a:lnTo>
                  <a:pt x="819837" y="819484"/>
                </a:lnTo>
                <a:close/>
              </a:path>
              <a:path w="1402080" h="1401445">
                <a:moveTo>
                  <a:pt x="813484" y="813134"/>
                </a:moveTo>
                <a:lnTo>
                  <a:pt x="794339" y="813134"/>
                </a:lnTo>
                <a:lnTo>
                  <a:pt x="799417" y="818214"/>
                </a:lnTo>
                <a:lnTo>
                  <a:pt x="818566" y="818214"/>
                </a:lnTo>
                <a:lnTo>
                  <a:pt x="813484" y="813134"/>
                </a:lnTo>
                <a:close/>
              </a:path>
              <a:path w="1402080" h="1401445">
                <a:moveTo>
                  <a:pt x="807131" y="806784"/>
                </a:moveTo>
                <a:lnTo>
                  <a:pt x="787992" y="806784"/>
                </a:lnTo>
                <a:lnTo>
                  <a:pt x="793070" y="811864"/>
                </a:lnTo>
                <a:lnTo>
                  <a:pt x="812213" y="811864"/>
                </a:lnTo>
                <a:lnTo>
                  <a:pt x="807131" y="806784"/>
                </a:lnTo>
                <a:close/>
              </a:path>
              <a:path w="1402080" h="1401445">
                <a:moveTo>
                  <a:pt x="800779" y="800434"/>
                </a:moveTo>
                <a:lnTo>
                  <a:pt x="781645" y="800434"/>
                </a:lnTo>
                <a:lnTo>
                  <a:pt x="786722" y="805514"/>
                </a:lnTo>
                <a:lnTo>
                  <a:pt x="805861" y="805514"/>
                </a:lnTo>
                <a:lnTo>
                  <a:pt x="800779" y="800434"/>
                </a:lnTo>
                <a:close/>
              </a:path>
              <a:path w="1402080" h="1401445">
                <a:moveTo>
                  <a:pt x="592409" y="592154"/>
                </a:moveTo>
                <a:lnTo>
                  <a:pt x="573454" y="592154"/>
                </a:lnTo>
                <a:lnTo>
                  <a:pt x="780375" y="799164"/>
                </a:lnTo>
                <a:lnTo>
                  <a:pt x="799508" y="799164"/>
                </a:lnTo>
                <a:lnTo>
                  <a:pt x="592409" y="592154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695190"/>
            <a:ext cx="1382395" cy="2157730"/>
          </a:xfrm>
          <a:custGeom>
            <a:avLst/>
            <a:gdLst/>
            <a:ahLst/>
            <a:cxnLst/>
            <a:rect l="l" t="t" r="r" b="b"/>
            <a:pathLst>
              <a:path w="1382395" h="2157729">
                <a:moveTo>
                  <a:pt x="793750" y="0"/>
                </a:moveTo>
                <a:lnTo>
                  <a:pt x="0" y="0"/>
                </a:lnTo>
                <a:lnTo>
                  <a:pt x="0" y="6349"/>
                </a:lnTo>
                <a:lnTo>
                  <a:pt x="798830" y="6349"/>
                </a:lnTo>
                <a:lnTo>
                  <a:pt x="798830" y="5079"/>
                </a:lnTo>
                <a:lnTo>
                  <a:pt x="797560" y="5079"/>
                </a:lnTo>
                <a:lnTo>
                  <a:pt x="797560" y="3809"/>
                </a:lnTo>
                <a:lnTo>
                  <a:pt x="796290" y="3809"/>
                </a:lnTo>
                <a:lnTo>
                  <a:pt x="796290" y="2539"/>
                </a:lnTo>
                <a:lnTo>
                  <a:pt x="795020" y="2539"/>
                </a:lnTo>
                <a:lnTo>
                  <a:pt x="795020" y="1269"/>
                </a:lnTo>
                <a:lnTo>
                  <a:pt x="793750" y="1269"/>
                </a:lnTo>
                <a:lnTo>
                  <a:pt x="793750" y="0"/>
                </a:lnTo>
                <a:close/>
              </a:path>
              <a:path w="1382395" h="2157729">
                <a:moveTo>
                  <a:pt x="0" y="775038"/>
                </a:moveTo>
                <a:lnTo>
                  <a:pt x="0" y="779779"/>
                </a:lnTo>
                <a:lnTo>
                  <a:pt x="4739" y="779779"/>
                </a:lnTo>
                <a:lnTo>
                  <a:pt x="0" y="775038"/>
                </a:lnTo>
                <a:close/>
              </a:path>
              <a:path w="1382395" h="2157729">
                <a:moveTo>
                  <a:pt x="4739" y="779780"/>
                </a:moveTo>
                <a:lnTo>
                  <a:pt x="0" y="779780"/>
                </a:lnTo>
                <a:lnTo>
                  <a:pt x="0" y="782319"/>
                </a:lnTo>
                <a:lnTo>
                  <a:pt x="7278" y="782319"/>
                </a:lnTo>
                <a:lnTo>
                  <a:pt x="4739" y="779780"/>
                </a:lnTo>
                <a:close/>
              </a:path>
              <a:path w="1382395" h="2157729">
                <a:moveTo>
                  <a:pt x="7278" y="782320"/>
                </a:moveTo>
                <a:lnTo>
                  <a:pt x="0" y="782320"/>
                </a:lnTo>
                <a:lnTo>
                  <a:pt x="0" y="788669"/>
                </a:lnTo>
                <a:lnTo>
                  <a:pt x="13625" y="788669"/>
                </a:lnTo>
                <a:lnTo>
                  <a:pt x="7278" y="782320"/>
                </a:lnTo>
                <a:close/>
              </a:path>
              <a:path w="1382395" h="2157729">
                <a:moveTo>
                  <a:pt x="13625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8829"/>
                </a:lnTo>
                <a:lnTo>
                  <a:pt x="23781" y="798829"/>
                </a:lnTo>
                <a:lnTo>
                  <a:pt x="13625" y="788669"/>
                </a:lnTo>
                <a:close/>
              </a:path>
              <a:path w="1382395" h="2157729">
                <a:moveTo>
                  <a:pt x="23781" y="798830"/>
                </a:moveTo>
                <a:lnTo>
                  <a:pt x="3810" y="798830"/>
                </a:lnTo>
                <a:lnTo>
                  <a:pt x="10159" y="805179"/>
                </a:lnTo>
                <a:lnTo>
                  <a:pt x="30128" y="805179"/>
                </a:lnTo>
                <a:lnTo>
                  <a:pt x="23781" y="798830"/>
                </a:lnTo>
                <a:close/>
              </a:path>
              <a:path w="1382395" h="2157729">
                <a:moveTo>
                  <a:pt x="30128" y="805179"/>
                </a:moveTo>
                <a:lnTo>
                  <a:pt x="10160" y="805179"/>
                </a:lnTo>
                <a:lnTo>
                  <a:pt x="16510" y="811529"/>
                </a:lnTo>
                <a:lnTo>
                  <a:pt x="36476" y="811529"/>
                </a:lnTo>
                <a:lnTo>
                  <a:pt x="30128" y="805179"/>
                </a:lnTo>
                <a:close/>
              </a:path>
              <a:path w="1382395" h="2157729">
                <a:moveTo>
                  <a:pt x="36476" y="811530"/>
                </a:moveTo>
                <a:lnTo>
                  <a:pt x="16510" y="811530"/>
                </a:lnTo>
                <a:lnTo>
                  <a:pt x="19050" y="814069"/>
                </a:lnTo>
                <a:lnTo>
                  <a:pt x="39015" y="814069"/>
                </a:lnTo>
                <a:lnTo>
                  <a:pt x="36476" y="811530"/>
                </a:lnTo>
                <a:close/>
              </a:path>
              <a:path w="1382395" h="2157729">
                <a:moveTo>
                  <a:pt x="39015" y="814070"/>
                </a:moveTo>
                <a:lnTo>
                  <a:pt x="19050" y="814070"/>
                </a:lnTo>
                <a:lnTo>
                  <a:pt x="25400" y="820419"/>
                </a:lnTo>
                <a:lnTo>
                  <a:pt x="45362" y="820419"/>
                </a:lnTo>
                <a:lnTo>
                  <a:pt x="39015" y="814070"/>
                </a:lnTo>
                <a:close/>
              </a:path>
              <a:path w="1382395" h="2157729">
                <a:moveTo>
                  <a:pt x="45362" y="820420"/>
                </a:moveTo>
                <a:lnTo>
                  <a:pt x="25400" y="820420"/>
                </a:lnTo>
                <a:lnTo>
                  <a:pt x="38100" y="833119"/>
                </a:lnTo>
                <a:lnTo>
                  <a:pt x="58056" y="833119"/>
                </a:lnTo>
                <a:lnTo>
                  <a:pt x="45362" y="820420"/>
                </a:lnTo>
                <a:close/>
              </a:path>
              <a:path w="1382395" h="2157729">
                <a:moveTo>
                  <a:pt x="58056" y="833119"/>
                </a:moveTo>
                <a:lnTo>
                  <a:pt x="38100" y="833119"/>
                </a:lnTo>
                <a:lnTo>
                  <a:pt x="48259" y="843279"/>
                </a:lnTo>
                <a:lnTo>
                  <a:pt x="68212" y="843279"/>
                </a:lnTo>
                <a:lnTo>
                  <a:pt x="58056" y="833119"/>
                </a:lnTo>
                <a:close/>
              </a:path>
              <a:path w="1382395" h="2157729">
                <a:moveTo>
                  <a:pt x="68212" y="843280"/>
                </a:moveTo>
                <a:lnTo>
                  <a:pt x="48260" y="843280"/>
                </a:lnTo>
                <a:lnTo>
                  <a:pt x="86359" y="881379"/>
                </a:lnTo>
                <a:lnTo>
                  <a:pt x="106296" y="881379"/>
                </a:lnTo>
                <a:lnTo>
                  <a:pt x="68212" y="843280"/>
                </a:lnTo>
                <a:close/>
              </a:path>
              <a:path w="1382395" h="2157729">
                <a:moveTo>
                  <a:pt x="106296" y="881379"/>
                </a:moveTo>
                <a:lnTo>
                  <a:pt x="86360" y="881379"/>
                </a:lnTo>
                <a:lnTo>
                  <a:pt x="118109" y="913129"/>
                </a:lnTo>
                <a:lnTo>
                  <a:pt x="138032" y="913129"/>
                </a:lnTo>
                <a:lnTo>
                  <a:pt x="106296" y="881379"/>
                </a:lnTo>
                <a:close/>
              </a:path>
              <a:path w="1382395" h="2157729">
                <a:moveTo>
                  <a:pt x="138032" y="913130"/>
                </a:moveTo>
                <a:lnTo>
                  <a:pt x="118110" y="913130"/>
                </a:lnTo>
                <a:lnTo>
                  <a:pt x="149859" y="944879"/>
                </a:lnTo>
                <a:lnTo>
                  <a:pt x="169768" y="944879"/>
                </a:lnTo>
                <a:lnTo>
                  <a:pt x="138032" y="913130"/>
                </a:lnTo>
                <a:close/>
              </a:path>
              <a:path w="1382395" h="2157729">
                <a:moveTo>
                  <a:pt x="169768" y="944880"/>
                </a:moveTo>
                <a:lnTo>
                  <a:pt x="149860" y="944880"/>
                </a:lnTo>
                <a:lnTo>
                  <a:pt x="152400" y="947419"/>
                </a:lnTo>
                <a:lnTo>
                  <a:pt x="172307" y="947419"/>
                </a:lnTo>
                <a:lnTo>
                  <a:pt x="169768" y="944880"/>
                </a:lnTo>
                <a:close/>
              </a:path>
              <a:path w="1382395" h="2157729">
                <a:moveTo>
                  <a:pt x="172307" y="947419"/>
                </a:moveTo>
                <a:lnTo>
                  <a:pt x="152400" y="947419"/>
                </a:lnTo>
                <a:lnTo>
                  <a:pt x="228600" y="1023619"/>
                </a:lnTo>
                <a:lnTo>
                  <a:pt x="248474" y="1023619"/>
                </a:lnTo>
                <a:lnTo>
                  <a:pt x="172307" y="947419"/>
                </a:lnTo>
                <a:close/>
              </a:path>
              <a:path w="1382395" h="2157729">
                <a:moveTo>
                  <a:pt x="248474" y="1023619"/>
                </a:moveTo>
                <a:lnTo>
                  <a:pt x="228600" y="1023619"/>
                </a:lnTo>
                <a:lnTo>
                  <a:pt x="257809" y="1052829"/>
                </a:lnTo>
                <a:lnTo>
                  <a:pt x="277672" y="1052829"/>
                </a:lnTo>
                <a:lnTo>
                  <a:pt x="248474" y="1023619"/>
                </a:lnTo>
                <a:close/>
              </a:path>
              <a:path w="1382395" h="2157729">
                <a:moveTo>
                  <a:pt x="277672" y="1052830"/>
                </a:moveTo>
                <a:lnTo>
                  <a:pt x="257810" y="1052830"/>
                </a:lnTo>
                <a:lnTo>
                  <a:pt x="260350" y="1055370"/>
                </a:lnTo>
                <a:lnTo>
                  <a:pt x="280211" y="1055370"/>
                </a:lnTo>
                <a:lnTo>
                  <a:pt x="277672" y="1052830"/>
                </a:lnTo>
                <a:close/>
              </a:path>
              <a:path w="1382395" h="2157729">
                <a:moveTo>
                  <a:pt x="280211" y="1055370"/>
                </a:moveTo>
                <a:lnTo>
                  <a:pt x="260350" y="1055370"/>
                </a:lnTo>
                <a:lnTo>
                  <a:pt x="276859" y="1071879"/>
                </a:lnTo>
                <a:lnTo>
                  <a:pt x="296714" y="1071879"/>
                </a:lnTo>
                <a:lnTo>
                  <a:pt x="280211" y="1055370"/>
                </a:lnTo>
                <a:close/>
              </a:path>
              <a:path w="1382395" h="2157729">
                <a:moveTo>
                  <a:pt x="296714" y="1071879"/>
                </a:moveTo>
                <a:lnTo>
                  <a:pt x="276860" y="1071879"/>
                </a:lnTo>
                <a:lnTo>
                  <a:pt x="289559" y="1084579"/>
                </a:lnTo>
                <a:lnTo>
                  <a:pt x="309408" y="1084579"/>
                </a:lnTo>
                <a:lnTo>
                  <a:pt x="296714" y="1071879"/>
                </a:lnTo>
                <a:close/>
              </a:path>
              <a:path w="1382395" h="2157729">
                <a:moveTo>
                  <a:pt x="309408" y="1084580"/>
                </a:moveTo>
                <a:lnTo>
                  <a:pt x="289560" y="1084580"/>
                </a:lnTo>
                <a:lnTo>
                  <a:pt x="292100" y="1087120"/>
                </a:lnTo>
                <a:lnTo>
                  <a:pt x="311947" y="1087120"/>
                </a:lnTo>
                <a:lnTo>
                  <a:pt x="309408" y="1084580"/>
                </a:lnTo>
                <a:close/>
              </a:path>
              <a:path w="1382395" h="2157729">
                <a:moveTo>
                  <a:pt x="311947" y="1087120"/>
                </a:moveTo>
                <a:lnTo>
                  <a:pt x="292100" y="1087120"/>
                </a:lnTo>
                <a:lnTo>
                  <a:pt x="308609" y="1103629"/>
                </a:lnTo>
                <a:lnTo>
                  <a:pt x="328450" y="1103629"/>
                </a:lnTo>
                <a:lnTo>
                  <a:pt x="311947" y="1087120"/>
                </a:lnTo>
                <a:close/>
              </a:path>
              <a:path w="1382395" h="2157729">
                <a:moveTo>
                  <a:pt x="328450" y="1103630"/>
                </a:moveTo>
                <a:lnTo>
                  <a:pt x="308610" y="1103630"/>
                </a:lnTo>
                <a:lnTo>
                  <a:pt x="321309" y="1116329"/>
                </a:lnTo>
                <a:lnTo>
                  <a:pt x="341144" y="1116329"/>
                </a:lnTo>
                <a:lnTo>
                  <a:pt x="328450" y="1103630"/>
                </a:lnTo>
                <a:close/>
              </a:path>
              <a:path w="1382395" h="2157729">
                <a:moveTo>
                  <a:pt x="341144" y="1116330"/>
                </a:moveTo>
                <a:lnTo>
                  <a:pt x="321310" y="1116330"/>
                </a:lnTo>
                <a:lnTo>
                  <a:pt x="336550" y="1131569"/>
                </a:lnTo>
                <a:lnTo>
                  <a:pt x="356378" y="1131569"/>
                </a:lnTo>
                <a:lnTo>
                  <a:pt x="341144" y="1116330"/>
                </a:lnTo>
                <a:close/>
              </a:path>
              <a:path w="1382395" h="2157729">
                <a:moveTo>
                  <a:pt x="356378" y="1131570"/>
                </a:moveTo>
                <a:lnTo>
                  <a:pt x="336550" y="1131570"/>
                </a:lnTo>
                <a:lnTo>
                  <a:pt x="353059" y="1148079"/>
                </a:lnTo>
                <a:lnTo>
                  <a:pt x="372881" y="1148079"/>
                </a:lnTo>
                <a:lnTo>
                  <a:pt x="356378" y="1131570"/>
                </a:lnTo>
                <a:close/>
              </a:path>
              <a:path w="1382395" h="2157729">
                <a:moveTo>
                  <a:pt x="372881" y="1148080"/>
                </a:moveTo>
                <a:lnTo>
                  <a:pt x="353060" y="1148080"/>
                </a:lnTo>
                <a:lnTo>
                  <a:pt x="355600" y="1150620"/>
                </a:lnTo>
                <a:lnTo>
                  <a:pt x="375420" y="1150620"/>
                </a:lnTo>
                <a:lnTo>
                  <a:pt x="372881" y="1148080"/>
                </a:lnTo>
                <a:close/>
              </a:path>
              <a:path w="1382395" h="2157729">
                <a:moveTo>
                  <a:pt x="375420" y="1150620"/>
                </a:moveTo>
                <a:lnTo>
                  <a:pt x="355600" y="1150620"/>
                </a:lnTo>
                <a:lnTo>
                  <a:pt x="368300" y="1163319"/>
                </a:lnTo>
                <a:lnTo>
                  <a:pt x="388114" y="1163319"/>
                </a:lnTo>
                <a:lnTo>
                  <a:pt x="375420" y="1150620"/>
                </a:lnTo>
                <a:close/>
              </a:path>
              <a:path w="1382395" h="2157729">
                <a:moveTo>
                  <a:pt x="388114" y="1163320"/>
                </a:moveTo>
                <a:lnTo>
                  <a:pt x="368300" y="1163320"/>
                </a:lnTo>
                <a:lnTo>
                  <a:pt x="384809" y="1179829"/>
                </a:lnTo>
                <a:lnTo>
                  <a:pt x="404617" y="1179829"/>
                </a:lnTo>
                <a:lnTo>
                  <a:pt x="388114" y="1163320"/>
                </a:lnTo>
                <a:close/>
              </a:path>
              <a:path w="1382395" h="2157729">
                <a:moveTo>
                  <a:pt x="404617" y="1179830"/>
                </a:moveTo>
                <a:lnTo>
                  <a:pt x="384810" y="1179830"/>
                </a:lnTo>
                <a:lnTo>
                  <a:pt x="416559" y="1211579"/>
                </a:lnTo>
                <a:lnTo>
                  <a:pt x="436353" y="1211579"/>
                </a:lnTo>
                <a:lnTo>
                  <a:pt x="404617" y="1179830"/>
                </a:lnTo>
                <a:close/>
              </a:path>
              <a:path w="1382395" h="2157729">
                <a:moveTo>
                  <a:pt x="436353" y="1211580"/>
                </a:moveTo>
                <a:lnTo>
                  <a:pt x="416560" y="1211580"/>
                </a:lnTo>
                <a:lnTo>
                  <a:pt x="419100" y="1214120"/>
                </a:lnTo>
                <a:lnTo>
                  <a:pt x="438892" y="1214120"/>
                </a:lnTo>
                <a:lnTo>
                  <a:pt x="436353" y="1211580"/>
                </a:lnTo>
                <a:close/>
              </a:path>
              <a:path w="1382395" h="2157729">
                <a:moveTo>
                  <a:pt x="438892" y="1214120"/>
                </a:moveTo>
                <a:lnTo>
                  <a:pt x="419100" y="1214120"/>
                </a:lnTo>
                <a:lnTo>
                  <a:pt x="435609" y="1230629"/>
                </a:lnTo>
                <a:lnTo>
                  <a:pt x="455395" y="1230629"/>
                </a:lnTo>
                <a:lnTo>
                  <a:pt x="438892" y="1214120"/>
                </a:lnTo>
                <a:close/>
              </a:path>
              <a:path w="1382395" h="2157729">
                <a:moveTo>
                  <a:pt x="455395" y="1230629"/>
                </a:moveTo>
                <a:lnTo>
                  <a:pt x="435610" y="1230629"/>
                </a:lnTo>
                <a:lnTo>
                  <a:pt x="448309" y="1243329"/>
                </a:lnTo>
                <a:lnTo>
                  <a:pt x="468090" y="1243329"/>
                </a:lnTo>
                <a:lnTo>
                  <a:pt x="455395" y="1230629"/>
                </a:lnTo>
                <a:close/>
              </a:path>
              <a:path w="1382395" h="2157729">
                <a:moveTo>
                  <a:pt x="468090" y="1243330"/>
                </a:moveTo>
                <a:lnTo>
                  <a:pt x="448310" y="1243330"/>
                </a:lnTo>
                <a:lnTo>
                  <a:pt x="450850" y="1245870"/>
                </a:lnTo>
                <a:lnTo>
                  <a:pt x="470629" y="1245870"/>
                </a:lnTo>
                <a:lnTo>
                  <a:pt x="468090" y="1243330"/>
                </a:lnTo>
                <a:close/>
              </a:path>
              <a:path w="1382395" h="2157729">
                <a:moveTo>
                  <a:pt x="470629" y="1245870"/>
                </a:moveTo>
                <a:lnTo>
                  <a:pt x="450850" y="1245870"/>
                </a:lnTo>
                <a:lnTo>
                  <a:pt x="467359" y="1262379"/>
                </a:lnTo>
                <a:lnTo>
                  <a:pt x="487131" y="1262379"/>
                </a:lnTo>
                <a:lnTo>
                  <a:pt x="470629" y="1245870"/>
                </a:lnTo>
                <a:close/>
              </a:path>
              <a:path w="1382395" h="2157729">
                <a:moveTo>
                  <a:pt x="487131" y="1262380"/>
                </a:moveTo>
                <a:lnTo>
                  <a:pt x="467360" y="1262380"/>
                </a:lnTo>
                <a:lnTo>
                  <a:pt x="482599" y="1277619"/>
                </a:lnTo>
                <a:lnTo>
                  <a:pt x="502365" y="1277619"/>
                </a:lnTo>
                <a:lnTo>
                  <a:pt x="487131" y="1262380"/>
                </a:lnTo>
                <a:close/>
              </a:path>
              <a:path w="1382395" h="2157729">
                <a:moveTo>
                  <a:pt x="502365" y="1277620"/>
                </a:moveTo>
                <a:lnTo>
                  <a:pt x="482600" y="1277620"/>
                </a:lnTo>
                <a:lnTo>
                  <a:pt x="488950" y="1283969"/>
                </a:lnTo>
                <a:lnTo>
                  <a:pt x="508712" y="1283969"/>
                </a:lnTo>
                <a:lnTo>
                  <a:pt x="502365" y="1277620"/>
                </a:lnTo>
                <a:close/>
              </a:path>
              <a:path w="1382395" h="2157729">
                <a:moveTo>
                  <a:pt x="508712" y="1283970"/>
                </a:moveTo>
                <a:lnTo>
                  <a:pt x="488950" y="1283970"/>
                </a:lnTo>
                <a:lnTo>
                  <a:pt x="501649" y="1296669"/>
                </a:lnTo>
                <a:lnTo>
                  <a:pt x="521407" y="1296669"/>
                </a:lnTo>
                <a:lnTo>
                  <a:pt x="508712" y="1283970"/>
                </a:lnTo>
                <a:close/>
              </a:path>
              <a:path w="1382395" h="2157729">
                <a:moveTo>
                  <a:pt x="521407" y="1296670"/>
                </a:moveTo>
                <a:lnTo>
                  <a:pt x="501650" y="1296670"/>
                </a:lnTo>
                <a:lnTo>
                  <a:pt x="505459" y="1300479"/>
                </a:lnTo>
                <a:lnTo>
                  <a:pt x="525215" y="1300479"/>
                </a:lnTo>
                <a:lnTo>
                  <a:pt x="521407" y="1296670"/>
                </a:lnTo>
                <a:close/>
              </a:path>
              <a:path w="1382395" h="2157729">
                <a:moveTo>
                  <a:pt x="525215" y="1300480"/>
                </a:moveTo>
                <a:lnTo>
                  <a:pt x="505460" y="1300480"/>
                </a:lnTo>
                <a:lnTo>
                  <a:pt x="508000" y="1303019"/>
                </a:lnTo>
                <a:lnTo>
                  <a:pt x="527754" y="1303019"/>
                </a:lnTo>
                <a:lnTo>
                  <a:pt x="525215" y="1300480"/>
                </a:lnTo>
                <a:close/>
              </a:path>
              <a:path w="1382395" h="2157729">
                <a:moveTo>
                  <a:pt x="527754" y="1303020"/>
                </a:moveTo>
                <a:lnTo>
                  <a:pt x="508000" y="1303020"/>
                </a:lnTo>
                <a:lnTo>
                  <a:pt x="514350" y="1309369"/>
                </a:lnTo>
                <a:lnTo>
                  <a:pt x="534101" y="1309369"/>
                </a:lnTo>
                <a:lnTo>
                  <a:pt x="527754" y="1303020"/>
                </a:lnTo>
                <a:close/>
              </a:path>
              <a:path w="1382395" h="2157729">
                <a:moveTo>
                  <a:pt x="534101" y="1309370"/>
                </a:moveTo>
                <a:lnTo>
                  <a:pt x="514350" y="1309370"/>
                </a:lnTo>
                <a:lnTo>
                  <a:pt x="520699" y="1315719"/>
                </a:lnTo>
                <a:lnTo>
                  <a:pt x="540448" y="1315719"/>
                </a:lnTo>
                <a:lnTo>
                  <a:pt x="534101" y="1309370"/>
                </a:lnTo>
                <a:close/>
              </a:path>
              <a:path w="1382395" h="2157729">
                <a:moveTo>
                  <a:pt x="540448" y="1315720"/>
                </a:moveTo>
                <a:lnTo>
                  <a:pt x="520700" y="1315720"/>
                </a:lnTo>
                <a:lnTo>
                  <a:pt x="533399" y="1328419"/>
                </a:lnTo>
                <a:lnTo>
                  <a:pt x="553143" y="1328419"/>
                </a:lnTo>
                <a:lnTo>
                  <a:pt x="540448" y="1315720"/>
                </a:lnTo>
                <a:close/>
              </a:path>
              <a:path w="1382395" h="2157729">
                <a:moveTo>
                  <a:pt x="553143" y="1328420"/>
                </a:moveTo>
                <a:lnTo>
                  <a:pt x="533400" y="1328420"/>
                </a:lnTo>
                <a:lnTo>
                  <a:pt x="537210" y="1332229"/>
                </a:lnTo>
                <a:lnTo>
                  <a:pt x="556951" y="1332229"/>
                </a:lnTo>
                <a:lnTo>
                  <a:pt x="553143" y="1328420"/>
                </a:lnTo>
                <a:close/>
              </a:path>
              <a:path w="1382395" h="2157729">
                <a:moveTo>
                  <a:pt x="556951" y="1332230"/>
                </a:moveTo>
                <a:lnTo>
                  <a:pt x="537210" y="1332230"/>
                </a:lnTo>
                <a:lnTo>
                  <a:pt x="539749" y="1334769"/>
                </a:lnTo>
                <a:lnTo>
                  <a:pt x="559490" y="1334769"/>
                </a:lnTo>
                <a:lnTo>
                  <a:pt x="556951" y="1332230"/>
                </a:lnTo>
                <a:close/>
              </a:path>
              <a:path w="1382395" h="2157729">
                <a:moveTo>
                  <a:pt x="559490" y="1334769"/>
                </a:moveTo>
                <a:lnTo>
                  <a:pt x="539750" y="1334769"/>
                </a:lnTo>
                <a:lnTo>
                  <a:pt x="546100" y="1341119"/>
                </a:lnTo>
                <a:lnTo>
                  <a:pt x="565838" y="1341119"/>
                </a:lnTo>
                <a:lnTo>
                  <a:pt x="559490" y="1334769"/>
                </a:lnTo>
                <a:close/>
              </a:path>
              <a:path w="1382395" h="2157729">
                <a:moveTo>
                  <a:pt x="565838" y="1341120"/>
                </a:moveTo>
                <a:lnTo>
                  <a:pt x="546100" y="1341120"/>
                </a:lnTo>
                <a:lnTo>
                  <a:pt x="552449" y="1347469"/>
                </a:lnTo>
                <a:lnTo>
                  <a:pt x="572185" y="1347469"/>
                </a:lnTo>
                <a:lnTo>
                  <a:pt x="565838" y="1341120"/>
                </a:lnTo>
                <a:close/>
              </a:path>
              <a:path w="1382395" h="2157729">
                <a:moveTo>
                  <a:pt x="1182792" y="1958340"/>
                </a:moveTo>
                <a:lnTo>
                  <a:pt x="1163320" y="1958340"/>
                </a:lnTo>
                <a:lnTo>
                  <a:pt x="1173480" y="1968499"/>
                </a:lnTo>
                <a:lnTo>
                  <a:pt x="1192947" y="1968499"/>
                </a:lnTo>
                <a:lnTo>
                  <a:pt x="1182792" y="1958340"/>
                </a:lnTo>
                <a:close/>
              </a:path>
              <a:path w="1382395" h="2157729">
                <a:moveTo>
                  <a:pt x="1180253" y="1955799"/>
                </a:moveTo>
                <a:lnTo>
                  <a:pt x="1160780" y="1955799"/>
                </a:lnTo>
                <a:lnTo>
                  <a:pt x="1162050" y="1957069"/>
                </a:lnTo>
                <a:lnTo>
                  <a:pt x="1181522" y="1957069"/>
                </a:lnTo>
                <a:lnTo>
                  <a:pt x="1180253" y="1955799"/>
                </a:lnTo>
                <a:close/>
              </a:path>
              <a:path w="1382395" h="2157729">
                <a:moveTo>
                  <a:pt x="1176444" y="1951989"/>
                </a:moveTo>
                <a:lnTo>
                  <a:pt x="1156970" y="1951989"/>
                </a:lnTo>
                <a:lnTo>
                  <a:pt x="1159510" y="1954529"/>
                </a:lnTo>
                <a:lnTo>
                  <a:pt x="1178983" y="1954529"/>
                </a:lnTo>
                <a:lnTo>
                  <a:pt x="1176444" y="1951989"/>
                </a:lnTo>
                <a:close/>
              </a:path>
              <a:path w="1382395" h="2157729">
                <a:moveTo>
                  <a:pt x="1173906" y="1949449"/>
                </a:moveTo>
                <a:lnTo>
                  <a:pt x="1154430" y="1949449"/>
                </a:lnTo>
                <a:lnTo>
                  <a:pt x="1155700" y="1950719"/>
                </a:lnTo>
                <a:lnTo>
                  <a:pt x="1175175" y="1950719"/>
                </a:lnTo>
                <a:lnTo>
                  <a:pt x="1173906" y="1949449"/>
                </a:lnTo>
                <a:close/>
              </a:path>
              <a:path w="1382395" h="2157729">
                <a:moveTo>
                  <a:pt x="1170097" y="1945639"/>
                </a:moveTo>
                <a:lnTo>
                  <a:pt x="1150620" y="1945639"/>
                </a:lnTo>
                <a:lnTo>
                  <a:pt x="1153160" y="1948179"/>
                </a:lnTo>
                <a:lnTo>
                  <a:pt x="1172636" y="1948179"/>
                </a:lnTo>
                <a:lnTo>
                  <a:pt x="1170097" y="1945639"/>
                </a:lnTo>
                <a:close/>
              </a:path>
              <a:path w="1382395" h="2157729">
                <a:moveTo>
                  <a:pt x="1167558" y="1943099"/>
                </a:moveTo>
                <a:lnTo>
                  <a:pt x="1148080" y="1943099"/>
                </a:lnTo>
                <a:lnTo>
                  <a:pt x="1149350" y="1944369"/>
                </a:lnTo>
                <a:lnTo>
                  <a:pt x="1168828" y="1944369"/>
                </a:lnTo>
                <a:lnTo>
                  <a:pt x="1167558" y="1943099"/>
                </a:lnTo>
                <a:close/>
              </a:path>
              <a:path w="1382395" h="2157729">
                <a:moveTo>
                  <a:pt x="1163750" y="1939289"/>
                </a:moveTo>
                <a:lnTo>
                  <a:pt x="1144270" y="1939289"/>
                </a:lnTo>
                <a:lnTo>
                  <a:pt x="1146810" y="1941829"/>
                </a:lnTo>
                <a:lnTo>
                  <a:pt x="1166289" y="1941829"/>
                </a:lnTo>
                <a:lnTo>
                  <a:pt x="1163750" y="1939289"/>
                </a:lnTo>
                <a:close/>
              </a:path>
              <a:path w="1382395" h="2157729">
                <a:moveTo>
                  <a:pt x="1161211" y="1936749"/>
                </a:moveTo>
                <a:lnTo>
                  <a:pt x="1141730" y="1936749"/>
                </a:lnTo>
                <a:lnTo>
                  <a:pt x="1143000" y="1938019"/>
                </a:lnTo>
                <a:lnTo>
                  <a:pt x="1162480" y="1938019"/>
                </a:lnTo>
                <a:lnTo>
                  <a:pt x="1161211" y="1936749"/>
                </a:lnTo>
                <a:close/>
              </a:path>
              <a:path w="1382395" h="2157729">
                <a:moveTo>
                  <a:pt x="1157403" y="1932939"/>
                </a:moveTo>
                <a:lnTo>
                  <a:pt x="1137920" y="1932939"/>
                </a:lnTo>
                <a:lnTo>
                  <a:pt x="1140460" y="1935479"/>
                </a:lnTo>
                <a:lnTo>
                  <a:pt x="1159942" y="1935479"/>
                </a:lnTo>
                <a:lnTo>
                  <a:pt x="1157403" y="1932939"/>
                </a:lnTo>
                <a:close/>
              </a:path>
              <a:path w="1382395" h="2157729">
                <a:moveTo>
                  <a:pt x="1154864" y="1930399"/>
                </a:moveTo>
                <a:lnTo>
                  <a:pt x="1135380" y="1930399"/>
                </a:lnTo>
                <a:lnTo>
                  <a:pt x="1136650" y="1931669"/>
                </a:lnTo>
                <a:lnTo>
                  <a:pt x="1156133" y="1931669"/>
                </a:lnTo>
                <a:lnTo>
                  <a:pt x="1154864" y="1930399"/>
                </a:lnTo>
                <a:close/>
              </a:path>
              <a:path w="1382395" h="2157729">
                <a:moveTo>
                  <a:pt x="1151055" y="1926589"/>
                </a:moveTo>
                <a:lnTo>
                  <a:pt x="1131570" y="1926589"/>
                </a:lnTo>
                <a:lnTo>
                  <a:pt x="1134110" y="1929129"/>
                </a:lnTo>
                <a:lnTo>
                  <a:pt x="1153594" y="1929129"/>
                </a:lnTo>
                <a:lnTo>
                  <a:pt x="1151055" y="1926589"/>
                </a:lnTo>
                <a:close/>
              </a:path>
              <a:path w="1382395" h="2157729">
                <a:moveTo>
                  <a:pt x="1148517" y="1924049"/>
                </a:moveTo>
                <a:lnTo>
                  <a:pt x="1129030" y="1924049"/>
                </a:lnTo>
                <a:lnTo>
                  <a:pt x="1130300" y="1925319"/>
                </a:lnTo>
                <a:lnTo>
                  <a:pt x="1149786" y="1925319"/>
                </a:lnTo>
                <a:lnTo>
                  <a:pt x="1148517" y="1924049"/>
                </a:lnTo>
                <a:close/>
              </a:path>
              <a:path w="1382395" h="2157729">
                <a:moveTo>
                  <a:pt x="1144708" y="1920239"/>
                </a:moveTo>
                <a:lnTo>
                  <a:pt x="1125220" y="1920239"/>
                </a:lnTo>
                <a:lnTo>
                  <a:pt x="1127760" y="1922779"/>
                </a:lnTo>
                <a:lnTo>
                  <a:pt x="1147247" y="1922779"/>
                </a:lnTo>
                <a:lnTo>
                  <a:pt x="1144708" y="1920239"/>
                </a:lnTo>
                <a:close/>
              </a:path>
              <a:path w="1382395" h="2157729">
                <a:moveTo>
                  <a:pt x="1142169" y="1917699"/>
                </a:moveTo>
                <a:lnTo>
                  <a:pt x="1122680" y="1917699"/>
                </a:lnTo>
                <a:lnTo>
                  <a:pt x="1123950" y="1918969"/>
                </a:lnTo>
                <a:lnTo>
                  <a:pt x="1143439" y="1918969"/>
                </a:lnTo>
                <a:lnTo>
                  <a:pt x="1142169" y="1917699"/>
                </a:lnTo>
                <a:close/>
              </a:path>
              <a:path w="1382395" h="2157729">
                <a:moveTo>
                  <a:pt x="1138361" y="1913889"/>
                </a:moveTo>
                <a:lnTo>
                  <a:pt x="1118870" y="1913889"/>
                </a:lnTo>
                <a:lnTo>
                  <a:pt x="1121410" y="1916429"/>
                </a:lnTo>
                <a:lnTo>
                  <a:pt x="1140900" y="1916429"/>
                </a:lnTo>
                <a:lnTo>
                  <a:pt x="1138361" y="1913889"/>
                </a:lnTo>
                <a:close/>
              </a:path>
              <a:path w="1382395" h="2157729">
                <a:moveTo>
                  <a:pt x="1135822" y="1911349"/>
                </a:moveTo>
                <a:lnTo>
                  <a:pt x="1116330" y="1911349"/>
                </a:lnTo>
                <a:lnTo>
                  <a:pt x="1117600" y="1912619"/>
                </a:lnTo>
                <a:lnTo>
                  <a:pt x="1137091" y="1912619"/>
                </a:lnTo>
                <a:lnTo>
                  <a:pt x="1135822" y="1911349"/>
                </a:lnTo>
                <a:close/>
              </a:path>
              <a:path w="1382395" h="2157729">
                <a:moveTo>
                  <a:pt x="1132014" y="1907539"/>
                </a:moveTo>
                <a:lnTo>
                  <a:pt x="1112520" y="1907539"/>
                </a:lnTo>
                <a:lnTo>
                  <a:pt x="1115060" y="1910079"/>
                </a:lnTo>
                <a:lnTo>
                  <a:pt x="1134553" y="1910079"/>
                </a:lnTo>
                <a:lnTo>
                  <a:pt x="1132014" y="1907539"/>
                </a:lnTo>
                <a:close/>
              </a:path>
              <a:path w="1382395" h="2157729">
                <a:moveTo>
                  <a:pt x="1129475" y="1904999"/>
                </a:moveTo>
                <a:lnTo>
                  <a:pt x="1109980" y="1904999"/>
                </a:lnTo>
                <a:lnTo>
                  <a:pt x="1111250" y="1906269"/>
                </a:lnTo>
                <a:lnTo>
                  <a:pt x="1130744" y="1906269"/>
                </a:lnTo>
                <a:lnTo>
                  <a:pt x="1129475" y="1904999"/>
                </a:lnTo>
                <a:close/>
              </a:path>
              <a:path w="1382395" h="2157729">
                <a:moveTo>
                  <a:pt x="1125666" y="1901189"/>
                </a:moveTo>
                <a:lnTo>
                  <a:pt x="1106170" y="1901189"/>
                </a:lnTo>
                <a:lnTo>
                  <a:pt x="1108710" y="1903729"/>
                </a:lnTo>
                <a:lnTo>
                  <a:pt x="1128205" y="1903729"/>
                </a:lnTo>
                <a:lnTo>
                  <a:pt x="1125666" y="1901189"/>
                </a:lnTo>
                <a:close/>
              </a:path>
              <a:path w="1382395" h="2157729">
                <a:moveTo>
                  <a:pt x="1123127" y="1898649"/>
                </a:moveTo>
                <a:lnTo>
                  <a:pt x="1103630" y="1898649"/>
                </a:lnTo>
                <a:lnTo>
                  <a:pt x="1104900" y="1899919"/>
                </a:lnTo>
                <a:lnTo>
                  <a:pt x="1124397" y="1899919"/>
                </a:lnTo>
                <a:lnTo>
                  <a:pt x="1123127" y="1898649"/>
                </a:lnTo>
                <a:close/>
              </a:path>
              <a:path w="1382395" h="2157729">
                <a:moveTo>
                  <a:pt x="1119319" y="1894839"/>
                </a:moveTo>
                <a:lnTo>
                  <a:pt x="1099820" y="1894839"/>
                </a:lnTo>
                <a:lnTo>
                  <a:pt x="1102360" y="1897379"/>
                </a:lnTo>
                <a:lnTo>
                  <a:pt x="1121858" y="1897379"/>
                </a:lnTo>
                <a:lnTo>
                  <a:pt x="1119319" y="1894839"/>
                </a:lnTo>
                <a:close/>
              </a:path>
              <a:path w="1382395" h="2157729">
                <a:moveTo>
                  <a:pt x="1116780" y="1892299"/>
                </a:moveTo>
                <a:lnTo>
                  <a:pt x="1097280" y="1892299"/>
                </a:lnTo>
                <a:lnTo>
                  <a:pt x="1098550" y="1893569"/>
                </a:lnTo>
                <a:lnTo>
                  <a:pt x="1118050" y="1893569"/>
                </a:lnTo>
                <a:lnTo>
                  <a:pt x="1116780" y="1892299"/>
                </a:lnTo>
                <a:close/>
              </a:path>
              <a:path w="1382395" h="2157729">
                <a:moveTo>
                  <a:pt x="1112972" y="1888489"/>
                </a:moveTo>
                <a:lnTo>
                  <a:pt x="1093470" y="1888489"/>
                </a:lnTo>
                <a:lnTo>
                  <a:pt x="1096010" y="1891029"/>
                </a:lnTo>
                <a:lnTo>
                  <a:pt x="1115511" y="1891029"/>
                </a:lnTo>
                <a:lnTo>
                  <a:pt x="1112972" y="1888489"/>
                </a:lnTo>
                <a:close/>
              </a:path>
              <a:path w="1382395" h="2157729">
                <a:moveTo>
                  <a:pt x="1110433" y="1885949"/>
                </a:moveTo>
                <a:lnTo>
                  <a:pt x="1090930" y="1885949"/>
                </a:lnTo>
                <a:lnTo>
                  <a:pt x="1092200" y="1887219"/>
                </a:lnTo>
                <a:lnTo>
                  <a:pt x="1111702" y="1887219"/>
                </a:lnTo>
                <a:lnTo>
                  <a:pt x="1110433" y="1885949"/>
                </a:lnTo>
                <a:close/>
              </a:path>
              <a:path w="1382395" h="2157729">
                <a:moveTo>
                  <a:pt x="1106625" y="1882139"/>
                </a:moveTo>
                <a:lnTo>
                  <a:pt x="1087120" y="1882139"/>
                </a:lnTo>
                <a:lnTo>
                  <a:pt x="1089660" y="1884679"/>
                </a:lnTo>
                <a:lnTo>
                  <a:pt x="1109163" y="1884679"/>
                </a:lnTo>
                <a:lnTo>
                  <a:pt x="1106625" y="1882139"/>
                </a:lnTo>
                <a:close/>
              </a:path>
              <a:path w="1382395" h="2157729">
                <a:moveTo>
                  <a:pt x="1104086" y="1879599"/>
                </a:moveTo>
                <a:lnTo>
                  <a:pt x="1084580" y="1879599"/>
                </a:lnTo>
                <a:lnTo>
                  <a:pt x="1085850" y="1880869"/>
                </a:lnTo>
                <a:lnTo>
                  <a:pt x="1105355" y="1880869"/>
                </a:lnTo>
                <a:lnTo>
                  <a:pt x="1104086" y="1879599"/>
                </a:lnTo>
                <a:close/>
              </a:path>
              <a:path w="1382395" h="2157729">
                <a:moveTo>
                  <a:pt x="1100277" y="1875789"/>
                </a:moveTo>
                <a:lnTo>
                  <a:pt x="1080770" y="1875789"/>
                </a:lnTo>
                <a:lnTo>
                  <a:pt x="1083310" y="1878329"/>
                </a:lnTo>
                <a:lnTo>
                  <a:pt x="1102816" y="1878329"/>
                </a:lnTo>
                <a:lnTo>
                  <a:pt x="1100277" y="1875789"/>
                </a:lnTo>
                <a:close/>
              </a:path>
              <a:path w="1382395" h="2157729">
                <a:moveTo>
                  <a:pt x="1097738" y="1873249"/>
                </a:moveTo>
                <a:lnTo>
                  <a:pt x="1078230" y="1873249"/>
                </a:lnTo>
                <a:lnTo>
                  <a:pt x="1079500" y="1874519"/>
                </a:lnTo>
                <a:lnTo>
                  <a:pt x="1099008" y="1874519"/>
                </a:lnTo>
                <a:lnTo>
                  <a:pt x="1097738" y="1873249"/>
                </a:lnTo>
                <a:close/>
              </a:path>
              <a:path w="1382395" h="2157729">
                <a:moveTo>
                  <a:pt x="1093930" y="1869439"/>
                </a:moveTo>
                <a:lnTo>
                  <a:pt x="1074420" y="1869439"/>
                </a:lnTo>
                <a:lnTo>
                  <a:pt x="1076960" y="1871979"/>
                </a:lnTo>
                <a:lnTo>
                  <a:pt x="1096469" y="1871979"/>
                </a:lnTo>
                <a:lnTo>
                  <a:pt x="1093930" y="1869439"/>
                </a:lnTo>
                <a:close/>
              </a:path>
              <a:path w="1382395" h="2157729">
                <a:moveTo>
                  <a:pt x="1091391" y="1866899"/>
                </a:moveTo>
                <a:lnTo>
                  <a:pt x="1071880" y="1866899"/>
                </a:lnTo>
                <a:lnTo>
                  <a:pt x="1073150" y="1868169"/>
                </a:lnTo>
                <a:lnTo>
                  <a:pt x="1092661" y="1868169"/>
                </a:lnTo>
                <a:lnTo>
                  <a:pt x="1091391" y="1866899"/>
                </a:lnTo>
                <a:close/>
              </a:path>
              <a:path w="1382395" h="2157729">
                <a:moveTo>
                  <a:pt x="1085044" y="1860549"/>
                </a:moveTo>
                <a:lnTo>
                  <a:pt x="1065530" y="1860549"/>
                </a:lnTo>
                <a:lnTo>
                  <a:pt x="1070610" y="1865629"/>
                </a:lnTo>
                <a:lnTo>
                  <a:pt x="1090122" y="1865629"/>
                </a:lnTo>
                <a:lnTo>
                  <a:pt x="1085044" y="1860549"/>
                </a:lnTo>
                <a:close/>
              </a:path>
              <a:path w="1382395" h="2157729">
                <a:moveTo>
                  <a:pt x="1081235" y="1856739"/>
                </a:moveTo>
                <a:lnTo>
                  <a:pt x="1061720" y="1856739"/>
                </a:lnTo>
                <a:lnTo>
                  <a:pt x="1064260" y="1859279"/>
                </a:lnTo>
                <a:lnTo>
                  <a:pt x="1083774" y="1859279"/>
                </a:lnTo>
                <a:lnTo>
                  <a:pt x="1081235" y="1856739"/>
                </a:lnTo>
                <a:close/>
              </a:path>
              <a:path w="1382395" h="2157729">
                <a:moveTo>
                  <a:pt x="1078697" y="1854199"/>
                </a:moveTo>
                <a:lnTo>
                  <a:pt x="1059180" y="1854199"/>
                </a:lnTo>
                <a:lnTo>
                  <a:pt x="1060450" y="1855469"/>
                </a:lnTo>
                <a:lnTo>
                  <a:pt x="1079966" y="1855469"/>
                </a:lnTo>
                <a:lnTo>
                  <a:pt x="1078697" y="1854199"/>
                </a:lnTo>
                <a:close/>
              </a:path>
              <a:path w="1382395" h="2157729">
                <a:moveTo>
                  <a:pt x="1074888" y="1850389"/>
                </a:moveTo>
                <a:lnTo>
                  <a:pt x="1055370" y="1850389"/>
                </a:lnTo>
                <a:lnTo>
                  <a:pt x="1057910" y="1852929"/>
                </a:lnTo>
                <a:lnTo>
                  <a:pt x="1077427" y="1852929"/>
                </a:lnTo>
                <a:lnTo>
                  <a:pt x="1074888" y="1850389"/>
                </a:lnTo>
                <a:close/>
              </a:path>
              <a:path w="1382395" h="2157729">
                <a:moveTo>
                  <a:pt x="1072349" y="1847849"/>
                </a:moveTo>
                <a:lnTo>
                  <a:pt x="1052830" y="1847849"/>
                </a:lnTo>
                <a:lnTo>
                  <a:pt x="1054100" y="1849119"/>
                </a:lnTo>
                <a:lnTo>
                  <a:pt x="1073619" y="1849119"/>
                </a:lnTo>
                <a:lnTo>
                  <a:pt x="1072349" y="1847849"/>
                </a:lnTo>
                <a:close/>
              </a:path>
              <a:path w="1382395" h="2157729">
                <a:moveTo>
                  <a:pt x="1068541" y="1844039"/>
                </a:moveTo>
                <a:lnTo>
                  <a:pt x="1049020" y="1844039"/>
                </a:lnTo>
                <a:lnTo>
                  <a:pt x="1051560" y="1846579"/>
                </a:lnTo>
                <a:lnTo>
                  <a:pt x="1071080" y="1846579"/>
                </a:lnTo>
                <a:lnTo>
                  <a:pt x="1068541" y="1844039"/>
                </a:lnTo>
                <a:close/>
              </a:path>
              <a:path w="1382395" h="2157729">
                <a:moveTo>
                  <a:pt x="1066002" y="1841499"/>
                </a:moveTo>
                <a:lnTo>
                  <a:pt x="1046480" y="1841499"/>
                </a:lnTo>
                <a:lnTo>
                  <a:pt x="1047750" y="1842769"/>
                </a:lnTo>
                <a:lnTo>
                  <a:pt x="1067272" y="1842769"/>
                </a:lnTo>
                <a:lnTo>
                  <a:pt x="1066002" y="1841499"/>
                </a:lnTo>
                <a:close/>
              </a:path>
              <a:path w="1382395" h="2157729">
                <a:moveTo>
                  <a:pt x="1062194" y="1837689"/>
                </a:moveTo>
                <a:lnTo>
                  <a:pt x="1042669" y="1837689"/>
                </a:lnTo>
                <a:lnTo>
                  <a:pt x="1045210" y="1840229"/>
                </a:lnTo>
                <a:lnTo>
                  <a:pt x="1064733" y="1840229"/>
                </a:lnTo>
                <a:lnTo>
                  <a:pt x="1062194" y="1837689"/>
                </a:lnTo>
                <a:close/>
              </a:path>
              <a:path w="1382395" h="2157729">
                <a:moveTo>
                  <a:pt x="1059655" y="1835149"/>
                </a:moveTo>
                <a:lnTo>
                  <a:pt x="1040130" y="1835149"/>
                </a:lnTo>
                <a:lnTo>
                  <a:pt x="1041400" y="1836419"/>
                </a:lnTo>
                <a:lnTo>
                  <a:pt x="1060924" y="1836419"/>
                </a:lnTo>
                <a:lnTo>
                  <a:pt x="1059655" y="1835149"/>
                </a:lnTo>
                <a:close/>
              </a:path>
              <a:path w="1382395" h="2157729">
                <a:moveTo>
                  <a:pt x="1055846" y="1831339"/>
                </a:moveTo>
                <a:lnTo>
                  <a:pt x="1036319" y="1831339"/>
                </a:lnTo>
                <a:lnTo>
                  <a:pt x="1038860" y="1833879"/>
                </a:lnTo>
                <a:lnTo>
                  <a:pt x="1058385" y="1833879"/>
                </a:lnTo>
                <a:lnTo>
                  <a:pt x="1055846" y="1831339"/>
                </a:lnTo>
                <a:close/>
              </a:path>
              <a:path w="1382395" h="2157729">
                <a:moveTo>
                  <a:pt x="1053308" y="1828799"/>
                </a:moveTo>
                <a:lnTo>
                  <a:pt x="1033780" y="1828799"/>
                </a:lnTo>
                <a:lnTo>
                  <a:pt x="1035050" y="1830069"/>
                </a:lnTo>
                <a:lnTo>
                  <a:pt x="1054577" y="1830069"/>
                </a:lnTo>
                <a:lnTo>
                  <a:pt x="1053308" y="1828799"/>
                </a:lnTo>
                <a:close/>
              </a:path>
              <a:path w="1382395" h="2157729">
                <a:moveTo>
                  <a:pt x="1049499" y="1824989"/>
                </a:moveTo>
                <a:lnTo>
                  <a:pt x="1029970" y="1824989"/>
                </a:lnTo>
                <a:lnTo>
                  <a:pt x="1032510" y="1827529"/>
                </a:lnTo>
                <a:lnTo>
                  <a:pt x="1052038" y="1827529"/>
                </a:lnTo>
                <a:lnTo>
                  <a:pt x="1049499" y="1824989"/>
                </a:lnTo>
                <a:close/>
              </a:path>
              <a:path w="1382395" h="2157729">
                <a:moveTo>
                  <a:pt x="1046960" y="1822449"/>
                </a:moveTo>
                <a:lnTo>
                  <a:pt x="1027430" y="1822449"/>
                </a:lnTo>
                <a:lnTo>
                  <a:pt x="1028700" y="1823719"/>
                </a:lnTo>
                <a:lnTo>
                  <a:pt x="1048230" y="1823719"/>
                </a:lnTo>
                <a:lnTo>
                  <a:pt x="1046960" y="1822449"/>
                </a:lnTo>
                <a:close/>
              </a:path>
              <a:path w="1382395" h="2157729">
                <a:moveTo>
                  <a:pt x="1043152" y="1818640"/>
                </a:moveTo>
                <a:lnTo>
                  <a:pt x="1023620" y="1818640"/>
                </a:lnTo>
                <a:lnTo>
                  <a:pt x="1026160" y="1821179"/>
                </a:lnTo>
                <a:lnTo>
                  <a:pt x="1045691" y="1821179"/>
                </a:lnTo>
                <a:lnTo>
                  <a:pt x="1043152" y="1818640"/>
                </a:lnTo>
                <a:close/>
              </a:path>
              <a:path w="1382395" h="2157729">
                <a:moveTo>
                  <a:pt x="1040613" y="1816099"/>
                </a:moveTo>
                <a:lnTo>
                  <a:pt x="1021080" y="1816099"/>
                </a:lnTo>
                <a:lnTo>
                  <a:pt x="1022350" y="1817369"/>
                </a:lnTo>
                <a:lnTo>
                  <a:pt x="1041882" y="1817369"/>
                </a:lnTo>
                <a:lnTo>
                  <a:pt x="1040613" y="1816099"/>
                </a:lnTo>
                <a:close/>
              </a:path>
              <a:path w="1382395" h="2157729">
                <a:moveTo>
                  <a:pt x="1036805" y="1812289"/>
                </a:moveTo>
                <a:lnTo>
                  <a:pt x="1017270" y="1812289"/>
                </a:lnTo>
                <a:lnTo>
                  <a:pt x="1019810" y="1814829"/>
                </a:lnTo>
                <a:lnTo>
                  <a:pt x="1039344" y="1814829"/>
                </a:lnTo>
                <a:lnTo>
                  <a:pt x="1036805" y="1812289"/>
                </a:lnTo>
                <a:close/>
              </a:path>
              <a:path w="1382395" h="2157729">
                <a:moveTo>
                  <a:pt x="1034266" y="1809749"/>
                </a:moveTo>
                <a:lnTo>
                  <a:pt x="1014730" y="1809749"/>
                </a:lnTo>
                <a:lnTo>
                  <a:pt x="1016000" y="1811019"/>
                </a:lnTo>
                <a:lnTo>
                  <a:pt x="1035535" y="1811019"/>
                </a:lnTo>
                <a:lnTo>
                  <a:pt x="1034266" y="1809749"/>
                </a:lnTo>
                <a:close/>
              </a:path>
              <a:path w="1382395" h="2157729">
                <a:moveTo>
                  <a:pt x="1030457" y="1805939"/>
                </a:moveTo>
                <a:lnTo>
                  <a:pt x="1010920" y="1805939"/>
                </a:lnTo>
                <a:lnTo>
                  <a:pt x="1013460" y="1808479"/>
                </a:lnTo>
                <a:lnTo>
                  <a:pt x="1032996" y="1808479"/>
                </a:lnTo>
                <a:lnTo>
                  <a:pt x="1030457" y="1805939"/>
                </a:lnTo>
                <a:close/>
              </a:path>
              <a:path w="1382395" h="2157729">
                <a:moveTo>
                  <a:pt x="1027918" y="1803399"/>
                </a:moveTo>
                <a:lnTo>
                  <a:pt x="1008380" y="1803399"/>
                </a:lnTo>
                <a:lnTo>
                  <a:pt x="1009650" y="1804669"/>
                </a:lnTo>
                <a:lnTo>
                  <a:pt x="1029188" y="1804669"/>
                </a:lnTo>
                <a:lnTo>
                  <a:pt x="1027918" y="1803399"/>
                </a:lnTo>
                <a:close/>
              </a:path>
              <a:path w="1382395" h="2157729">
                <a:moveTo>
                  <a:pt x="1021571" y="1797049"/>
                </a:moveTo>
                <a:lnTo>
                  <a:pt x="1002029" y="1797049"/>
                </a:lnTo>
                <a:lnTo>
                  <a:pt x="1007110" y="1802129"/>
                </a:lnTo>
                <a:lnTo>
                  <a:pt x="1026649" y="1802129"/>
                </a:lnTo>
                <a:lnTo>
                  <a:pt x="1021571" y="1797049"/>
                </a:lnTo>
                <a:close/>
              </a:path>
              <a:path w="1382395" h="2157729">
                <a:moveTo>
                  <a:pt x="1015224" y="1790699"/>
                </a:moveTo>
                <a:lnTo>
                  <a:pt x="995679" y="1790699"/>
                </a:lnTo>
                <a:lnTo>
                  <a:pt x="1000760" y="1795779"/>
                </a:lnTo>
                <a:lnTo>
                  <a:pt x="1020302" y="1795779"/>
                </a:lnTo>
                <a:lnTo>
                  <a:pt x="1015224" y="1790699"/>
                </a:lnTo>
                <a:close/>
              </a:path>
              <a:path w="1382395" h="2157729">
                <a:moveTo>
                  <a:pt x="1008877" y="1784349"/>
                </a:moveTo>
                <a:lnTo>
                  <a:pt x="989329" y="1784349"/>
                </a:lnTo>
                <a:lnTo>
                  <a:pt x="994410" y="1789429"/>
                </a:lnTo>
                <a:lnTo>
                  <a:pt x="1013954" y="1789429"/>
                </a:lnTo>
                <a:lnTo>
                  <a:pt x="1008877" y="1784349"/>
                </a:lnTo>
                <a:close/>
              </a:path>
              <a:path w="1382395" h="2157729">
                <a:moveTo>
                  <a:pt x="1002529" y="1777999"/>
                </a:moveTo>
                <a:lnTo>
                  <a:pt x="982980" y="1777999"/>
                </a:lnTo>
                <a:lnTo>
                  <a:pt x="988060" y="1783079"/>
                </a:lnTo>
                <a:lnTo>
                  <a:pt x="1007607" y="1783079"/>
                </a:lnTo>
                <a:lnTo>
                  <a:pt x="1002529" y="1777999"/>
                </a:lnTo>
                <a:close/>
              </a:path>
              <a:path w="1382395" h="2157729">
                <a:moveTo>
                  <a:pt x="996182" y="1771649"/>
                </a:moveTo>
                <a:lnTo>
                  <a:pt x="976629" y="1771649"/>
                </a:lnTo>
                <a:lnTo>
                  <a:pt x="981710" y="1776730"/>
                </a:lnTo>
                <a:lnTo>
                  <a:pt x="1001260" y="1776730"/>
                </a:lnTo>
                <a:lnTo>
                  <a:pt x="996182" y="1771649"/>
                </a:lnTo>
                <a:close/>
              </a:path>
              <a:path w="1382395" h="2157729">
                <a:moveTo>
                  <a:pt x="989835" y="1765299"/>
                </a:moveTo>
                <a:lnTo>
                  <a:pt x="970279" y="1765299"/>
                </a:lnTo>
                <a:lnTo>
                  <a:pt x="975360" y="1770379"/>
                </a:lnTo>
                <a:lnTo>
                  <a:pt x="994913" y="1770379"/>
                </a:lnTo>
                <a:lnTo>
                  <a:pt x="989835" y="1765299"/>
                </a:lnTo>
                <a:close/>
              </a:path>
              <a:path w="1382395" h="2157729">
                <a:moveTo>
                  <a:pt x="983488" y="1758949"/>
                </a:moveTo>
                <a:lnTo>
                  <a:pt x="963929" y="1758949"/>
                </a:lnTo>
                <a:lnTo>
                  <a:pt x="969010" y="1764029"/>
                </a:lnTo>
                <a:lnTo>
                  <a:pt x="988565" y="1764029"/>
                </a:lnTo>
                <a:lnTo>
                  <a:pt x="983488" y="1758949"/>
                </a:lnTo>
                <a:close/>
              </a:path>
              <a:path w="1382395" h="2157729">
                <a:moveTo>
                  <a:pt x="978410" y="1753870"/>
                </a:moveTo>
                <a:lnTo>
                  <a:pt x="958850" y="1753870"/>
                </a:lnTo>
                <a:lnTo>
                  <a:pt x="962660" y="1757679"/>
                </a:lnTo>
                <a:lnTo>
                  <a:pt x="982218" y="1757679"/>
                </a:lnTo>
                <a:lnTo>
                  <a:pt x="978410" y="1753870"/>
                </a:lnTo>
                <a:close/>
              </a:path>
              <a:path w="1382395" h="2157729">
                <a:moveTo>
                  <a:pt x="972063" y="1747520"/>
                </a:moveTo>
                <a:lnTo>
                  <a:pt x="952500" y="1747520"/>
                </a:lnTo>
                <a:lnTo>
                  <a:pt x="957580" y="1752599"/>
                </a:lnTo>
                <a:lnTo>
                  <a:pt x="977140" y="1752599"/>
                </a:lnTo>
                <a:lnTo>
                  <a:pt x="972063" y="1747520"/>
                </a:lnTo>
                <a:close/>
              </a:path>
              <a:path w="1382395" h="2157729">
                <a:moveTo>
                  <a:pt x="965715" y="1741169"/>
                </a:moveTo>
                <a:lnTo>
                  <a:pt x="946150" y="1741169"/>
                </a:lnTo>
                <a:lnTo>
                  <a:pt x="951229" y="1746249"/>
                </a:lnTo>
                <a:lnTo>
                  <a:pt x="970793" y="1746249"/>
                </a:lnTo>
                <a:lnTo>
                  <a:pt x="965715" y="1741169"/>
                </a:lnTo>
                <a:close/>
              </a:path>
              <a:path w="1382395" h="2157729">
                <a:moveTo>
                  <a:pt x="959368" y="1734819"/>
                </a:moveTo>
                <a:lnTo>
                  <a:pt x="939800" y="1734819"/>
                </a:lnTo>
                <a:lnTo>
                  <a:pt x="944880" y="1739899"/>
                </a:lnTo>
                <a:lnTo>
                  <a:pt x="964446" y="1739899"/>
                </a:lnTo>
                <a:lnTo>
                  <a:pt x="959368" y="1734819"/>
                </a:lnTo>
                <a:close/>
              </a:path>
              <a:path w="1382395" h="2157729">
                <a:moveTo>
                  <a:pt x="953021" y="1728470"/>
                </a:moveTo>
                <a:lnTo>
                  <a:pt x="933450" y="1728470"/>
                </a:lnTo>
                <a:lnTo>
                  <a:pt x="938530" y="1733549"/>
                </a:lnTo>
                <a:lnTo>
                  <a:pt x="958099" y="1733549"/>
                </a:lnTo>
                <a:lnTo>
                  <a:pt x="953021" y="1728470"/>
                </a:lnTo>
                <a:close/>
              </a:path>
              <a:path w="1382395" h="2157729">
                <a:moveTo>
                  <a:pt x="946673" y="1722120"/>
                </a:moveTo>
                <a:lnTo>
                  <a:pt x="927100" y="1722120"/>
                </a:lnTo>
                <a:lnTo>
                  <a:pt x="932179" y="1727199"/>
                </a:lnTo>
                <a:lnTo>
                  <a:pt x="951751" y="1727199"/>
                </a:lnTo>
                <a:lnTo>
                  <a:pt x="946673" y="1722120"/>
                </a:lnTo>
                <a:close/>
              </a:path>
              <a:path w="1382395" h="2157729">
                <a:moveTo>
                  <a:pt x="940326" y="1715769"/>
                </a:moveTo>
                <a:lnTo>
                  <a:pt x="920750" y="1715769"/>
                </a:lnTo>
                <a:lnTo>
                  <a:pt x="925830" y="1720849"/>
                </a:lnTo>
                <a:lnTo>
                  <a:pt x="945404" y="1720849"/>
                </a:lnTo>
                <a:lnTo>
                  <a:pt x="940326" y="1715769"/>
                </a:lnTo>
                <a:close/>
              </a:path>
              <a:path w="1382395" h="2157729">
                <a:moveTo>
                  <a:pt x="933979" y="1709420"/>
                </a:moveTo>
                <a:lnTo>
                  <a:pt x="914400" y="1709420"/>
                </a:lnTo>
                <a:lnTo>
                  <a:pt x="919480" y="1714499"/>
                </a:lnTo>
                <a:lnTo>
                  <a:pt x="939057" y="1714499"/>
                </a:lnTo>
                <a:lnTo>
                  <a:pt x="933979" y="1709420"/>
                </a:lnTo>
                <a:close/>
              </a:path>
              <a:path w="1382395" h="2157729">
                <a:moveTo>
                  <a:pt x="927632" y="1703069"/>
                </a:moveTo>
                <a:lnTo>
                  <a:pt x="908050" y="1703069"/>
                </a:lnTo>
                <a:lnTo>
                  <a:pt x="913130" y="1708149"/>
                </a:lnTo>
                <a:lnTo>
                  <a:pt x="932709" y="1708149"/>
                </a:lnTo>
                <a:lnTo>
                  <a:pt x="927632" y="1703069"/>
                </a:lnTo>
                <a:close/>
              </a:path>
              <a:path w="1382395" h="2157729">
                <a:moveTo>
                  <a:pt x="921284" y="1696720"/>
                </a:moveTo>
                <a:lnTo>
                  <a:pt x="901700" y="1696720"/>
                </a:lnTo>
                <a:lnTo>
                  <a:pt x="906780" y="1701799"/>
                </a:lnTo>
                <a:lnTo>
                  <a:pt x="926362" y="1701799"/>
                </a:lnTo>
                <a:lnTo>
                  <a:pt x="921284" y="1696720"/>
                </a:lnTo>
                <a:close/>
              </a:path>
              <a:path w="1382395" h="2157729">
                <a:moveTo>
                  <a:pt x="914937" y="1690370"/>
                </a:moveTo>
                <a:lnTo>
                  <a:pt x="895350" y="1690370"/>
                </a:lnTo>
                <a:lnTo>
                  <a:pt x="900430" y="1695449"/>
                </a:lnTo>
                <a:lnTo>
                  <a:pt x="920015" y="1695449"/>
                </a:lnTo>
                <a:lnTo>
                  <a:pt x="914937" y="1690370"/>
                </a:lnTo>
                <a:close/>
              </a:path>
              <a:path w="1382395" h="2157729">
                <a:moveTo>
                  <a:pt x="908590" y="1684019"/>
                </a:moveTo>
                <a:lnTo>
                  <a:pt x="889000" y="1684019"/>
                </a:lnTo>
                <a:lnTo>
                  <a:pt x="894080" y="1689099"/>
                </a:lnTo>
                <a:lnTo>
                  <a:pt x="913668" y="1689099"/>
                </a:lnTo>
                <a:lnTo>
                  <a:pt x="908590" y="1684019"/>
                </a:lnTo>
                <a:close/>
              </a:path>
              <a:path w="1382395" h="2157729">
                <a:moveTo>
                  <a:pt x="902243" y="1677670"/>
                </a:moveTo>
                <a:lnTo>
                  <a:pt x="882650" y="1677670"/>
                </a:lnTo>
                <a:lnTo>
                  <a:pt x="887730" y="1682749"/>
                </a:lnTo>
                <a:lnTo>
                  <a:pt x="907320" y="1682749"/>
                </a:lnTo>
                <a:lnTo>
                  <a:pt x="902243" y="1677670"/>
                </a:lnTo>
                <a:close/>
              </a:path>
              <a:path w="1382395" h="2157729">
                <a:moveTo>
                  <a:pt x="895895" y="1671319"/>
                </a:moveTo>
                <a:lnTo>
                  <a:pt x="876300" y="1671319"/>
                </a:lnTo>
                <a:lnTo>
                  <a:pt x="881380" y="1676399"/>
                </a:lnTo>
                <a:lnTo>
                  <a:pt x="900973" y="1676399"/>
                </a:lnTo>
                <a:lnTo>
                  <a:pt x="895895" y="1671319"/>
                </a:lnTo>
                <a:close/>
              </a:path>
              <a:path w="1382395" h="2157729">
                <a:moveTo>
                  <a:pt x="889548" y="1664970"/>
                </a:moveTo>
                <a:lnTo>
                  <a:pt x="869950" y="1664970"/>
                </a:lnTo>
                <a:lnTo>
                  <a:pt x="875030" y="1670049"/>
                </a:lnTo>
                <a:lnTo>
                  <a:pt x="894626" y="1670049"/>
                </a:lnTo>
                <a:lnTo>
                  <a:pt x="889548" y="1664970"/>
                </a:lnTo>
                <a:close/>
              </a:path>
              <a:path w="1382395" h="2157729">
                <a:moveTo>
                  <a:pt x="883201" y="1658620"/>
                </a:moveTo>
                <a:lnTo>
                  <a:pt x="863600" y="1658620"/>
                </a:lnTo>
                <a:lnTo>
                  <a:pt x="868680" y="1663699"/>
                </a:lnTo>
                <a:lnTo>
                  <a:pt x="888279" y="1663699"/>
                </a:lnTo>
                <a:lnTo>
                  <a:pt x="883201" y="1658620"/>
                </a:lnTo>
                <a:close/>
              </a:path>
              <a:path w="1382395" h="2157729">
                <a:moveTo>
                  <a:pt x="876854" y="1652270"/>
                </a:moveTo>
                <a:lnTo>
                  <a:pt x="857250" y="1652270"/>
                </a:lnTo>
                <a:lnTo>
                  <a:pt x="862330" y="1657349"/>
                </a:lnTo>
                <a:lnTo>
                  <a:pt x="881931" y="1657349"/>
                </a:lnTo>
                <a:lnTo>
                  <a:pt x="876854" y="1652270"/>
                </a:lnTo>
                <a:close/>
              </a:path>
              <a:path w="1382395" h="2157729">
                <a:moveTo>
                  <a:pt x="870506" y="1645919"/>
                </a:moveTo>
                <a:lnTo>
                  <a:pt x="850900" y="1645919"/>
                </a:lnTo>
                <a:lnTo>
                  <a:pt x="855979" y="1650999"/>
                </a:lnTo>
                <a:lnTo>
                  <a:pt x="875584" y="1650999"/>
                </a:lnTo>
                <a:lnTo>
                  <a:pt x="870506" y="1645919"/>
                </a:lnTo>
                <a:close/>
              </a:path>
              <a:path w="1382395" h="2157729">
                <a:moveTo>
                  <a:pt x="864159" y="1639569"/>
                </a:moveTo>
                <a:lnTo>
                  <a:pt x="844550" y="1639569"/>
                </a:lnTo>
                <a:lnTo>
                  <a:pt x="849630" y="1644650"/>
                </a:lnTo>
                <a:lnTo>
                  <a:pt x="869237" y="1644650"/>
                </a:lnTo>
                <a:lnTo>
                  <a:pt x="864159" y="1639569"/>
                </a:lnTo>
                <a:close/>
              </a:path>
              <a:path w="1382395" h="2157729">
                <a:moveTo>
                  <a:pt x="857812" y="1633220"/>
                </a:moveTo>
                <a:lnTo>
                  <a:pt x="838200" y="1633220"/>
                </a:lnTo>
                <a:lnTo>
                  <a:pt x="843280" y="1638299"/>
                </a:lnTo>
                <a:lnTo>
                  <a:pt x="862890" y="1638299"/>
                </a:lnTo>
                <a:lnTo>
                  <a:pt x="857812" y="1633220"/>
                </a:lnTo>
                <a:close/>
              </a:path>
              <a:path w="1382395" h="2157729">
                <a:moveTo>
                  <a:pt x="851464" y="1626869"/>
                </a:moveTo>
                <a:lnTo>
                  <a:pt x="831850" y="1626869"/>
                </a:lnTo>
                <a:lnTo>
                  <a:pt x="836930" y="1631949"/>
                </a:lnTo>
                <a:lnTo>
                  <a:pt x="856542" y="1631949"/>
                </a:lnTo>
                <a:lnTo>
                  <a:pt x="851464" y="1626869"/>
                </a:lnTo>
                <a:close/>
              </a:path>
              <a:path w="1382395" h="2157729">
                <a:moveTo>
                  <a:pt x="845117" y="1620520"/>
                </a:moveTo>
                <a:lnTo>
                  <a:pt x="825500" y="1620520"/>
                </a:lnTo>
                <a:lnTo>
                  <a:pt x="830579" y="1625599"/>
                </a:lnTo>
                <a:lnTo>
                  <a:pt x="850195" y="1625599"/>
                </a:lnTo>
                <a:lnTo>
                  <a:pt x="845117" y="1620520"/>
                </a:lnTo>
                <a:close/>
              </a:path>
              <a:path w="1382395" h="2157729">
                <a:moveTo>
                  <a:pt x="838770" y="1614169"/>
                </a:moveTo>
                <a:lnTo>
                  <a:pt x="819150" y="1614169"/>
                </a:lnTo>
                <a:lnTo>
                  <a:pt x="824230" y="1619249"/>
                </a:lnTo>
                <a:lnTo>
                  <a:pt x="843848" y="1619249"/>
                </a:lnTo>
                <a:lnTo>
                  <a:pt x="838770" y="1614169"/>
                </a:lnTo>
                <a:close/>
              </a:path>
              <a:path w="1382395" h="2157729">
                <a:moveTo>
                  <a:pt x="832423" y="1607819"/>
                </a:moveTo>
                <a:lnTo>
                  <a:pt x="812800" y="1607819"/>
                </a:lnTo>
                <a:lnTo>
                  <a:pt x="817880" y="1612900"/>
                </a:lnTo>
                <a:lnTo>
                  <a:pt x="837501" y="1612900"/>
                </a:lnTo>
                <a:lnTo>
                  <a:pt x="832423" y="1607819"/>
                </a:lnTo>
                <a:close/>
              </a:path>
              <a:path w="1382395" h="2157729">
                <a:moveTo>
                  <a:pt x="826075" y="1601470"/>
                </a:moveTo>
                <a:lnTo>
                  <a:pt x="806450" y="1601470"/>
                </a:lnTo>
                <a:lnTo>
                  <a:pt x="811530" y="1606549"/>
                </a:lnTo>
                <a:lnTo>
                  <a:pt x="831153" y="1606549"/>
                </a:lnTo>
                <a:lnTo>
                  <a:pt x="826075" y="1601470"/>
                </a:lnTo>
                <a:close/>
              </a:path>
              <a:path w="1382395" h="2157729">
                <a:moveTo>
                  <a:pt x="819728" y="1595120"/>
                </a:moveTo>
                <a:lnTo>
                  <a:pt x="800100" y="1595120"/>
                </a:lnTo>
                <a:lnTo>
                  <a:pt x="805180" y="1600199"/>
                </a:lnTo>
                <a:lnTo>
                  <a:pt x="824806" y="1600199"/>
                </a:lnTo>
                <a:lnTo>
                  <a:pt x="819728" y="1595120"/>
                </a:lnTo>
                <a:close/>
              </a:path>
              <a:path w="1382395" h="2157729">
                <a:moveTo>
                  <a:pt x="813381" y="1588770"/>
                </a:moveTo>
                <a:lnTo>
                  <a:pt x="793750" y="1588770"/>
                </a:lnTo>
                <a:lnTo>
                  <a:pt x="798830" y="1593849"/>
                </a:lnTo>
                <a:lnTo>
                  <a:pt x="818459" y="1593849"/>
                </a:lnTo>
                <a:lnTo>
                  <a:pt x="813381" y="1588770"/>
                </a:lnTo>
                <a:close/>
              </a:path>
              <a:path w="1382395" h="2157729">
                <a:moveTo>
                  <a:pt x="807034" y="1582419"/>
                </a:moveTo>
                <a:lnTo>
                  <a:pt x="787400" y="1582419"/>
                </a:lnTo>
                <a:lnTo>
                  <a:pt x="792480" y="1587499"/>
                </a:lnTo>
                <a:lnTo>
                  <a:pt x="812111" y="1587499"/>
                </a:lnTo>
                <a:lnTo>
                  <a:pt x="807034" y="1582419"/>
                </a:lnTo>
                <a:close/>
              </a:path>
              <a:path w="1382395" h="2157729">
                <a:moveTo>
                  <a:pt x="800686" y="1576069"/>
                </a:moveTo>
                <a:lnTo>
                  <a:pt x="781050" y="1576069"/>
                </a:lnTo>
                <a:lnTo>
                  <a:pt x="786130" y="1581149"/>
                </a:lnTo>
                <a:lnTo>
                  <a:pt x="805764" y="1581149"/>
                </a:lnTo>
                <a:lnTo>
                  <a:pt x="800686" y="1576069"/>
                </a:lnTo>
                <a:close/>
              </a:path>
              <a:path w="1382395" h="2157729">
                <a:moveTo>
                  <a:pt x="794339" y="1569720"/>
                </a:moveTo>
                <a:lnTo>
                  <a:pt x="774700" y="1569720"/>
                </a:lnTo>
                <a:lnTo>
                  <a:pt x="779780" y="1574799"/>
                </a:lnTo>
                <a:lnTo>
                  <a:pt x="799417" y="1574799"/>
                </a:lnTo>
                <a:lnTo>
                  <a:pt x="794339" y="1569720"/>
                </a:lnTo>
                <a:close/>
              </a:path>
              <a:path w="1382395" h="2157729">
                <a:moveTo>
                  <a:pt x="787992" y="1563370"/>
                </a:moveTo>
                <a:lnTo>
                  <a:pt x="768350" y="1563370"/>
                </a:lnTo>
                <a:lnTo>
                  <a:pt x="773430" y="1568449"/>
                </a:lnTo>
                <a:lnTo>
                  <a:pt x="793070" y="1568449"/>
                </a:lnTo>
                <a:lnTo>
                  <a:pt x="787992" y="1563370"/>
                </a:lnTo>
                <a:close/>
              </a:path>
              <a:path w="1382395" h="2157729">
                <a:moveTo>
                  <a:pt x="781645" y="1557019"/>
                </a:moveTo>
                <a:lnTo>
                  <a:pt x="762000" y="1557019"/>
                </a:lnTo>
                <a:lnTo>
                  <a:pt x="767079" y="1562099"/>
                </a:lnTo>
                <a:lnTo>
                  <a:pt x="786722" y="1562099"/>
                </a:lnTo>
                <a:lnTo>
                  <a:pt x="781645" y="1557019"/>
                </a:lnTo>
                <a:close/>
              </a:path>
              <a:path w="1382395" h="2157729">
                <a:moveTo>
                  <a:pt x="573454" y="1348739"/>
                </a:moveTo>
                <a:lnTo>
                  <a:pt x="553719" y="1348739"/>
                </a:lnTo>
                <a:lnTo>
                  <a:pt x="760730" y="1555749"/>
                </a:lnTo>
                <a:lnTo>
                  <a:pt x="780375" y="1555749"/>
                </a:lnTo>
                <a:lnTo>
                  <a:pt x="573454" y="1348739"/>
                </a:lnTo>
                <a:close/>
              </a:path>
              <a:path w="1382395" h="2157729">
                <a:moveTo>
                  <a:pt x="1192947" y="1968500"/>
                </a:moveTo>
                <a:lnTo>
                  <a:pt x="1173480" y="1968500"/>
                </a:lnTo>
                <a:lnTo>
                  <a:pt x="1224280" y="2019299"/>
                </a:lnTo>
                <a:lnTo>
                  <a:pt x="1243725" y="2019299"/>
                </a:lnTo>
                <a:lnTo>
                  <a:pt x="1192947" y="1968500"/>
                </a:lnTo>
                <a:close/>
              </a:path>
              <a:path w="1382395" h="2157729">
                <a:moveTo>
                  <a:pt x="1243725" y="2019300"/>
                </a:moveTo>
                <a:lnTo>
                  <a:pt x="1224280" y="2019300"/>
                </a:lnTo>
                <a:lnTo>
                  <a:pt x="1282699" y="2077719"/>
                </a:lnTo>
                <a:lnTo>
                  <a:pt x="1302120" y="2077719"/>
                </a:lnTo>
                <a:lnTo>
                  <a:pt x="1243725" y="2019300"/>
                </a:lnTo>
                <a:close/>
              </a:path>
              <a:path w="1382395" h="2157729">
                <a:moveTo>
                  <a:pt x="1302120" y="2077719"/>
                </a:moveTo>
                <a:lnTo>
                  <a:pt x="1282699" y="2077719"/>
                </a:lnTo>
                <a:lnTo>
                  <a:pt x="1314449" y="2109469"/>
                </a:lnTo>
                <a:lnTo>
                  <a:pt x="1333857" y="2109469"/>
                </a:lnTo>
                <a:lnTo>
                  <a:pt x="1302120" y="2077719"/>
                </a:lnTo>
                <a:close/>
              </a:path>
              <a:path w="1382395" h="2157729">
                <a:moveTo>
                  <a:pt x="1333857" y="2109469"/>
                </a:moveTo>
                <a:lnTo>
                  <a:pt x="1314450" y="2109469"/>
                </a:lnTo>
                <a:lnTo>
                  <a:pt x="1362710" y="2157729"/>
                </a:lnTo>
                <a:lnTo>
                  <a:pt x="1382096" y="2157729"/>
                </a:lnTo>
                <a:lnTo>
                  <a:pt x="1333857" y="210946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0" y="5490209"/>
            <a:ext cx="1362710" cy="1362710"/>
          </a:xfrm>
          <a:custGeom>
            <a:avLst/>
            <a:gdLst/>
            <a:ahLst/>
            <a:cxnLst/>
            <a:rect l="l" t="t" r="r" b="b"/>
            <a:pathLst>
              <a:path w="1362710" h="1362709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1362710" h="1362709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1362710" h="1362709">
                <a:moveTo>
                  <a:pt x="10160" y="10160"/>
                </a:moveTo>
                <a:lnTo>
                  <a:pt x="0" y="10160"/>
                </a:lnTo>
                <a:lnTo>
                  <a:pt x="0" y="12699"/>
                </a:lnTo>
                <a:lnTo>
                  <a:pt x="12699" y="12699"/>
                </a:lnTo>
                <a:lnTo>
                  <a:pt x="10160" y="10160"/>
                </a:lnTo>
                <a:close/>
              </a:path>
              <a:path w="1362710" h="1362709">
                <a:moveTo>
                  <a:pt x="12700" y="12700"/>
                </a:moveTo>
                <a:lnTo>
                  <a:pt x="0" y="12700"/>
                </a:lnTo>
                <a:lnTo>
                  <a:pt x="0" y="16510"/>
                </a:lnTo>
                <a:lnTo>
                  <a:pt x="16510" y="16510"/>
                </a:lnTo>
                <a:lnTo>
                  <a:pt x="12700" y="12700"/>
                </a:lnTo>
                <a:close/>
              </a:path>
              <a:path w="1362710" h="1362709">
                <a:moveTo>
                  <a:pt x="16510" y="16510"/>
                </a:moveTo>
                <a:lnTo>
                  <a:pt x="0" y="16510"/>
                </a:lnTo>
                <a:lnTo>
                  <a:pt x="0" y="18126"/>
                </a:lnTo>
                <a:lnTo>
                  <a:pt x="923" y="19050"/>
                </a:lnTo>
                <a:lnTo>
                  <a:pt x="19050" y="19050"/>
                </a:lnTo>
                <a:lnTo>
                  <a:pt x="16510" y="16510"/>
                </a:lnTo>
                <a:close/>
              </a:path>
              <a:path w="1362710" h="1362709">
                <a:moveTo>
                  <a:pt x="19050" y="19050"/>
                </a:moveTo>
                <a:lnTo>
                  <a:pt x="923" y="19050"/>
                </a:lnTo>
                <a:lnTo>
                  <a:pt x="7270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1362710" h="1362709">
                <a:moveTo>
                  <a:pt x="25400" y="25400"/>
                </a:moveTo>
                <a:lnTo>
                  <a:pt x="7270" y="25400"/>
                </a:lnTo>
                <a:lnTo>
                  <a:pt x="13617" y="31749"/>
                </a:lnTo>
                <a:lnTo>
                  <a:pt x="31750" y="31749"/>
                </a:lnTo>
                <a:lnTo>
                  <a:pt x="25400" y="25400"/>
                </a:lnTo>
                <a:close/>
              </a:path>
              <a:path w="1362710" h="1362709">
                <a:moveTo>
                  <a:pt x="31750" y="31750"/>
                </a:moveTo>
                <a:lnTo>
                  <a:pt x="13617" y="31750"/>
                </a:lnTo>
                <a:lnTo>
                  <a:pt x="19965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1362710" h="1362709">
                <a:moveTo>
                  <a:pt x="38100" y="38100"/>
                </a:moveTo>
                <a:lnTo>
                  <a:pt x="19965" y="38100"/>
                </a:lnTo>
                <a:lnTo>
                  <a:pt x="30120" y="48259"/>
                </a:lnTo>
                <a:lnTo>
                  <a:pt x="48259" y="48259"/>
                </a:lnTo>
                <a:lnTo>
                  <a:pt x="38100" y="38100"/>
                </a:lnTo>
                <a:close/>
              </a:path>
              <a:path w="1362710" h="1362709">
                <a:moveTo>
                  <a:pt x="48260" y="48260"/>
                </a:moveTo>
                <a:lnTo>
                  <a:pt x="30120" y="48260"/>
                </a:lnTo>
                <a:lnTo>
                  <a:pt x="68204" y="86359"/>
                </a:lnTo>
                <a:lnTo>
                  <a:pt x="86359" y="86359"/>
                </a:lnTo>
                <a:lnTo>
                  <a:pt x="48260" y="48260"/>
                </a:lnTo>
                <a:close/>
              </a:path>
              <a:path w="1362710" h="1362709">
                <a:moveTo>
                  <a:pt x="86360" y="86360"/>
                </a:moveTo>
                <a:lnTo>
                  <a:pt x="68204" y="86360"/>
                </a:lnTo>
                <a:lnTo>
                  <a:pt x="99940" y="118109"/>
                </a:lnTo>
                <a:lnTo>
                  <a:pt x="118109" y="118109"/>
                </a:lnTo>
                <a:lnTo>
                  <a:pt x="86360" y="86360"/>
                </a:lnTo>
                <a:close/>
              </a:path>
              <a:path w="1362710" h="1362709">
                <a:moveTo>
                  <a:pt x="118110" y="118110"/>
                </a:moveTo>
                <a:lnTo>
                  <a:pt x="99940" y="118110"/>
                </a:lnTo>
                <a:lnTo>
                  <a:pt x="131676" y="149859"/>
                </a:lnTo>
                <a:lnTo>
                  <a:pt x="149859" y="149859"/>
                </a:lnTo>
                <a:lnTo>
                  <a:pt x="118110" y="118110"/>
                </a:lnTo>
                <a:close/>
              </a:path>
              <a:path w="1362710" h="1362709">
                <a:moveTo>
                  <a:pt x="149860" y="149860"/>
                </a:moveTo>
                <a:lnTo>
                  <a:pt x="131676" y="149860"/>
                </a:lnTo>
                <a:lnTo>
                  <a:pt x="258622" y="276859"/>
                </a:lnTo>
                <a:lnTo>
                  <a:pt x="276859" y="276859"/>
                </a:lnTo>
                <a:lnTo>
                  <a:pt x="149860" y="149860"/>
                </a:lnTo>
                <a:close/>
              </a:path>
              <a:path w="1362710" h="1362709">
                <a:moveTo>
                  <a:pt x="276860" y="276860"/>
                </a:moveTo>
                <a:lnTo>
                  <a:pt x="258622" y="276860"/>
                </a:lnTo>
                <a:lnTo>
                  <a:pt x="261161" y="279399"/>
                </a:lnTo>
                <a:lnTo>
                  <a:pt x="279400" y="279399"/>
                </a:lnTo>
                <a:lnTo>
                  <a:pt x="276860" y="276860"/>
                </a:lnTo>
                <a:close/>
              </a:path>
              <a:path w="1362710" h="1362709">
                <a:moveTo>
                  <a:pt x="279400" y="279400"/>
                </a:moveTo>
                <a:lnTo>
                  <a:pt x="261161" y="279400"/>
                </a:lnTo>
                <a:lnTo>
                  <a:pt x="271316" y="289559"/>
                </a:lnTo>
                <a:lnTo>
                  <a:pt x="289559" y="289559"/>
                </a:lnTo>
                <a:lnTo>
                  <a:pt x="279400" y="279400"/>
                </a:lnTo>
                <a:close/>
              </a:path>
              <a:path w="1362710" h="1362709">
                <a:moveTo>
                  <a:pt x="289560" y="289560"/>
                </a:moveTo>
                <a:lnTo>
                  <a:pt x="271316" y="289560"/>
                </a:lnTo>
                <a:lnTo>
                  <a:pt x="290358" y="308609"/>
                </a:lnTo>
                <a:lnTo>
                  <a:pt x="308609" y="308609"/>
                </a:lnTo>
                <a:lnTo>
                  <a:pt x="289560" y="289560"/>
                </a:lnTo>
                <a:close/>
              </a:path>
              <a:path w="1362710" h="1362709">
                <a:moveTo>
                  <a:pt x="308610" y="308610"/>
                </a:moveTo>
                <a:lnTo>
                  <a:pt x="290358" y="308610"/>
                </a:lnTo>
                <a:lnTo>
                  <a:pt x="303053" y="321309"/>
                </a:lnTo>
                <a:lnTo>
                  <a:pt x="321309" y="321309"/>
                </a:lnTo>
                <a:lnTo>
                  <a:pt x="308610" y="308610"/>
                </a:lnTo>
                <a:close/>
              </a:path>
              <a:path w="1362710" h="1362709">
                <a:moveTo>
                  <a:pt x="321310" y="321310"/>
                </a:moveTo>
                <a:lnTo>
                  <a:pt x="303053" y="321310"/>
                </a:lnTo>
                <a:lnTo>
                  <a:pt x="318286" y="336549"/>
                </a:lnTo>
                <a:lnTo>
                  <a:pt x="336549" y="336549"/>
                </a:lnTo>
                <a:lnTo>
                  <a:pt x="321310" y="321310"/>
                </a:lnTo>
                <a:close/>
              </a:path>
              <a:path w="1362710" h="1362709">
                <a:moveTo>
                  <a:pt x="336550" y="336550"/>
                </a:moveTo>
                <a:lnTo>
                  <a:pt x="318286" y="336550"/>
                </a:lnTo>
                <a:lnTo>
                  <a:pt x="350022" y="368300"/>
                </a:lnTo>
                <a:lnTo>
                  <a:pt x="368300" y="368300"/>
                </a:lnTo>
                <a:lnTo>
                  <a:pt x="336550" y="336550"/>
                </a:lnTo>
                <a:close/>
              </a:path>
              <a:path w="1362710" h="1362709">
                <a:moveTo>
                  <a:pt x="368300" y="368300"/>
                </a:moveTo>
                <a:lnTo>
                  <a:pt x="350022" y="368300"/>
                </a:lnTo>
                <a:lnTo>
                  <a:pt x="366525" y="384809"/>
                </a:lnTo>
                <a:lnTo>
                  <a:pt x="384809" y="384809"/>
                </a:lnTo>
                <a:lnTo>
                  <a:pt x="368300" y="368300"/>
                </a:lnTo>
                <a:close/>
              </a:path>
              <a:path w="1362710" h="1362709">
                <a:moveTo>
                  <a:pt x="384810" y="384810"/>
                </a:moveTo>
                <a:lnTo>
                  <a:pt x="366525" y="384810"/>
                </a:lnTo>
                <a:lnTo>
                  <a:pt x="417303" y="435609"/>
                </a:lnTo>
                <a:lnTo>
                  <a:pt x="435609" y="435609"/>
                </a:lnTo>
                <a:lnTo>
                  <a:pt x="384810" y="384810"/>
                </a:lnTo>
                <a:close/>
              </a:path>
              <a:path w="1362710" h="1362709">
                <a:moveTo>
                  <a:pt x="435610" y="435610"/>
                </a:moveTo>
                <a:lnTo>
                  <a:pt x="417303" y="435610"/>
                </a:lnTo>
                <a:lnTo>
                  <a:pt x="429998" y="448309"/>
                </a:lnTo>
                <a:lnTo>
                  <a:pt x="448309" y="448309"/>
                </a:lnTo>
                <a:lnTo>
                  <a:pt x="435610" y="435610"/>
                </a:lnTo>
                <a:close/>
              </a:path>
              <a:path w="1362710" h="1362709">
                <a:moveTo>
                  <a:pt x="448310" y="448310"/>
                </a:moveTo>
                <a:lnTo>
                  <a:pt x="429998" y="448310"/>
                </a:lnTo>
                <a:lnTo>
                  <a:pt x="449040" y="467359"/>
                </a:lnTo>
                <a:lnTo>
                  <a:pt x="467359" y="467359"/>
                </a:lnTo>
                <a:lnTo>
                  <a:pt x="448310" y="448310"/>
                </a:lnTo>
                <a:close/>
              </a:path>
              <a:path w="1362710" h="1362709">
                <a:moveTo>
                  <a:pt x="467360" y="467360"/>
                </a:moveTo>
                <a:lnTo>
                  <a:pt x="449040" y="467360"/>
                </a:lnTo>
                <a:lnTo>
                  <a:pt x="464273" y="482599"/>
                </a:lnTo>
                <a:lnTo>
                  <a:pt x="482599" y="482599"/>
                </a:lnTo>
                <a:lnTo>
                  <a:pt x="467360" y="467360"/>
                </a:lnTo>
                <a:close/>
              </a:path>
              <a:path w="1362710" h="1362709">
                <a:moveTo>
                  <a:pt x="482600" y="482600"/>
                </a:moveTo>
                <a:lnTo>
                  <a:pt x="464273" y="482600"/>
                </a:lnTo>
                <a:lnTo>
                  <a:pt x="470620" y="488950"/>
                </a:lnTo>
                <a:lnTo>
                  <a:pt x="488950" y="488950"/>
                </a:lnTo>
                <a:lnTo>
                  <a:pt x="482600" y="482600"/>
                </a:lnTo>
                <a:close/>
              </a:path>
              <a:path w="1362710" h="1362709">
                <a:moveTo>
                  <a:pt x="488950" y="488950"/>
                </a:moveTo>
                <a:lnTo>
                  <a:pt x="470620" y="488950"/>
                </a:lnTo>
                <a:lnTo>
                  <a:pt x="483315" y="501649"/>
                </a:lnTo>
                <a:lnTo>
                  <a:pt x="501649" y="501649"/>
                </a:lnTo>
                <a:lnTo>
                  <a:pt x="488950" y="488950"/>
                </a:lnTo>
                <a:close/>
              </a:path>
              <a:path w="1362710" h="1362709">
                <a:moveTo>
                  <a:pt x="501650" y="501650"/>
                </a:moveTo>
                <a:lnTo>
                  <a:pt x="483315" y="501650"/>
                </a:lnTo>
                <a:lnTo>
                  <a:pt x="487123" y="505459"/>
                </a:lnTo>
                <a:lnTo>
                  <a:pt x="505459" y="505459"/>
                </a:lnTo>
                <a:lnTo>
                  <a:pt x="501650" y="501650"/>
                </a:lnTo>
                <a:close/>
              </a:path>
              <a:path w="1362710" h="1362709">
                <a:moveTo>
                  <a:pt x="505460" y="505460"/>
                </a:moveTo>
                <a:lnTo>
                  <a:pt x="487123" y="505460"/>
                </a:lnTo>
                <a:lnTo>
                  <a:pt x="489662" y="507999"/>
                </a:lnTo>
                <a:lnTo>
                  <a:pt x="507999" y="507999"/>
                </a:lnTo>
                <a:lnTo>
                  <a:pt x="505460" y="505460"/>
                </a:lnTo>
                <a:close/>
              </a:path>
              <a:path w="1362710" h="1362709">
                <a:moveTo>
                  <a:pt x="508000" y="508000"/>
                </a:moveTo>
                <a:lnTo>
                  <a:pt x="489662" y="508000"/>
                </a:lnTo>
                <a:lnTo>
                  <a:pt x="496009" y="514350"/>
                </a:lnTo>
                <a:lnTo>
                  <a:pt x="514350" y="514350"/>
                </a:lnTo>
                <a:lnTo>
                  <a:pt x="508000" y="508000"/>
                </a:lnTo>
                <a:close/>
              </a:path>
              <a:path w="1362710" h="1362709">
                <a:moveTo>
                  <a:pt x="514350" y="514350"/>
                </a:moveTo>
                <a:lnTo>
                  <a:pt x="496009" y="514350"/>
                </a:lnTo>
                <a:lnTo>
                  <a:pt x="502357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1362710" h="1362709">
                <a:moveTo>
                  <a:pt x="520700" y="520700"/>
                </a:moveTo>
                <a:lnTo>
                  <a:pt x="502357" y="520700"/>
                </a:lnTo>
                <a:lnTo>
                  <a:pt x="515051" y="533399"/>
                </a:lnTo>
                <a:lnTo>
                  <a:pt x="533399" y="533399"/>
                </a:lnTo>
                <a:lnTo>
                  <a:pt x="520700" y="520700"/>
                </a:lnTo>
                <a:close/>
              </a:path>
              <a:path w="1362710" h="1362709">
                <a:moveTo>
                  <a:pt x="533400" y="533400"/>
                </a:moveTo>
                <a:lnTo>
                  <a:pt x="515051" y="533400"/>
                </a:lnTo>
                <a:lnTo>
                  <a:pt x="521398" y="539749"/>
                </a:lnTo>
                <a:lnTo>
                  <a:pt x="539749" y="539749"/>
                </a:lnTo>
                <a:lnTo>
                  <a:pt x="533400" y="533400"/>
                </a:lnTo>
                <a:close/>
              </a:path>
              <a:path w="1362710" h="1362709">
                <a:moveTo>
                  <a:pt x="539750" y="539750"/>
                </a:moveTo>
                <a:lnTo>
                  <a:pt x="521398" y="539750"/>
                </a:lnTo>
                <a:lnTo>
                  <a:pt x="527746" y="546100"/>
                </a:lnTo>
                <a:lnTo>
                  <a:pt x="546100" y="546100"/>
                </a:lnTo>
                <a:lnTo>
                  <a:pt x="539750" y="539750"/>
                </a:lnTo>
                <a:close/>
              </a:path>
              <a:path w="1362710" h="1362709">
                <a:moveTo>
                  <a:pt x="546100" y="546100"/>
                </a:moveTo>
                <a:lnTo>
                  <a:pt x="527746" y="546100"/>
                </a:lnTo>
                <a:lnTo>
                  <a:pt x="534093" y="552449"/>
                </a:lnTo>
                <a:lnTo>
                  <a:pt x="552449" y="552449"/>
                </a:lnTo>
                <a:lnTo>
                  <a:pt x="546100" y="546100"/>
                </a:lnTo>
                <a:close/>
              </a:path>
              <a:path w="1362710" h="1362709">
                <a:moveTo>
                  <a:pt x="1163320" y="1163320"/>
                </a:moveTo>
                <a:lnTo>
                  <a:pt x="1144700" y="1163320"/>
                </a:lnTo>
                <a:lnTo>
                  <a:pt x="1199286" y="1217930"/>
                </a:lnTo>
                <a:lnTo>
                  <a:pt x="1217930" y="1217930"/>
                </a:lnTo>
                <a:lnTo>
                  <a:pt x="1163320" y="1163320"/>
                </a:lnTo>
                <a:close/>
              </a:path>
              <a:path w="1362710" h="1362709">
                <a:moveTo>
                  <a:pt x="1160779" y="1160779"/>
                </a:moveTo>
                <a:lnTo>
                  <a:pt x="1142161" y="1160779"/>
                </a:lnTo>
                <a:lnTo>
                  <a:pt x="1143430" y="1162050"/>
                </a:lnTo>
                <a:lnTo>
                  <a:pt x="1162050" y="1162050"/>
                </a:lnTo>
                <a:lnTo>
                  <a:pt x="1160779" y="1160779"/>
                </a:lnTo>
                <a:close/>
              </a:path>
              <a:path w="1362710" h="1362709">
                <a:moveTo>
                  <a:pt x="1156970" y="1156970"/>
                </a:moveTo>
                <a:lnTo>
                  <a:pt x="1138353" y="1156970"/>
                </a:lnTo>
                <a:lnTo>
                  <a:pt x="1140892" y="1159509"/>
                </a:lnTo>
                <a:lnTo>
                  <a:pt x="1159509" y="1159509"/>
                </a:lnTo>
                <a:lnTo>
                  <a:pt x="1156970" y="1156970"/>
                </a:lnTo>
                <a:close/>
              </a:path>
              <a:path w="1362710" h="1362709">
                <a:moveTo>
                  <a:pt x="1154430" y="1154430"/>
                </a:moveTo>
                <a:lnTo>
                  <a:pt x="1135814" y="1154430"/>
                </a:lnTo>
                <a:lnTo>
                  <a:pt x="1137083" y="1155700"/>
                </a:lnTo>
                <a:lnTo>
                  <a:pt x="1155700" y="1155700"/>
                </a:lnTo>
                <a:lnTo>
                  <a:pt x="1154430" y="1154430"/>
                </a:lnTo>
                <a:close/>
              </a:path>
              <a:path w="1362710" h="1362709">
                <a:moveTo>
                  <a:pt x="1150620" y="1150620"/>
                </a:moveTo>
                <a:lnTo>
                  <a:pt x="1132005" y="1150620"/>
                </a:lnTo>
                <a:lnTo>
                  <a:pt x="1134544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1362710" h="1362709">
                <a:moveTo>
                  <a:pt x="1148079" y="1148079"/>
                </a:moveTo>
                <a:lnTo>
                  <a:pt x="1129467" y="1148079"/>
                </a:lnTo>
                <a:lnTo>
                  <a:pt x="1130736" y="1149350"/>
                </a:lnTo>
                <a:lnTo>
                  <a:pt x="1149350" y="1149350"/>
                </a:lnTo>
                <a:lnTo>
                  <a:pt x="1148079" y="1148079"/>
                </a:lnTo>
                <a:close/>
              </a:path>
              <a:path w="1362710" h="1362709">
                <a:moveTo>
                  <a:pt x="1144270" y="1144270"/>
                </a:moveTo>
                <a:lnTo>
                  <a:pt x="1125658" y="1144270"/>
                </a:lnTo>
                <a:lnTo>
                  <a:pt x="1128197" y="1146810"/>
                </a:lnTo>
                <a:lnTo>
                  <a:pt x="1146810" y="1146810"/>
                </a:lnTo>
                <a:lnTo>
                  <a:pt x="1144270" y="1144270"/>
                </a:lnTo>
                <a:close/>
              </a:path>
              <a:path w="1362710" h="1362709">
                <a:moveTo>
                  <a:pt x="1141729" y="1141729"/>
                </a:moveTo>
                <a:lnTo>
                  <a:pt x="1123119" y="1141729"/>
                </a:lnTo>
                <a:lnTo>
                  <a:pt x="1124389" y="1143000"/>
                </a:lnTo>
                <a:lnTo>
                  <a:pt x="1143000" y="1143000"/>
                </a:lnTo>
                <a:lnTo>
                  <a:pt x="1141729" y="1141729"/>
                </a:lnTo>
                <a:close/>
              </a:path>
              <a:path w="1362710" h="1362709">
                <a:moveTo>
                  <a:pt x="1137920" y="1137920"/>
                </a:moveTo>
                <a:lnTo>
                  <a:pt x="1119311" y="1137920"/>
                </a:lnTo>
                <a:lnTo>
                  <a:pt x="1121850" y="1140459"/>
                </a:lnTo>
                <a:lnTo>
                  <a:pt x="1140459" y="1140459"/>
                </a:lnTo>
                <a:lnTo>
                  <a:pt x="1137920" y="1137920"/>
                </a:lnTo>
                <a:close/>
              </a:path>
              <a:path w="1362710" h="1362709">
                <a:moveTo>
                  <a:pt x="1135379" y="1135379"/>
                </a:moveTo>
                <a:lnTo>
                  <a:pt x="1116772" y="1135379"/>
                </a:lnTo>
                <a:lnTo>
                  <a:pt x="1118041" y="1136650"/>
                </a:lnTo>
                <a:lnTo>
                  <a:pt x="1136650" y="1136650"/>
                </a:lnTo>
                <a:lnTo>
                  <a:pt x="1135379" y="1135379"/>
                </a:lnTo>
                <a:close/>
              </a:path>
              <a:path w="1362710" h="1362709">
                <a:moveTo>
                  <a:pt x="1131570" y="1131570"/>
                </a:moveTo>
                <a:lnTo>
                  <a:pt x="1112964" y="1131570"/>
                </a:lnTo>
                <a:lnTo>
                  <a:pt x="1115503" y="1134110"/>
                </a:lnTo>
                <a:lnTo>
                  <a:pt x="1134110" y="1134110"/>
                </a:lnTo>
                <a:lnTo>
                  <a:pt x="1131570" y="1131570"/>
                </a:lnTo>
                <a:close/>
              </a:path>
              <a:path w="1362710" h="1362709">
                <a:moveTo>
                  <a:pt x="1129030" y="1129029"/>
                </a:moveTo>
                <a:lnTo>
                  <a:pt x="1110425" y="1129029"/>
                </a:lnTo>
                <a:lnTo>
                  <a:pt x="1111694" y="1130300"/>
                </a:lnTo>
                <a:lnTo>
                  <a:pt x="1130300" y="1130300"/>
                </a:lnTo>
                <a:lnTo>
                  <a:pt x="1129030" y="1129029"/>
                </a:lnTo>
                <a:close/>
              </a:path>
              <a:path w="1362710" h="1362709">
                <a:moveTo>
                  <a:pt x="1125220" y="1125220"/>
                </a:moveTo>
                <a:lnTo>
                  <a:pt x="1106616" y="1125220"/>
                </a:lnTo>
                <a:lnTo>
                  <a:pt x="1109155" y="1127759"/>
                </a:lnTo>
                <a:lnTo>
                  <a:pt x="1127760" y="1127759"/>
                </a:lnTo>
                <a:lnTo>
                  <a:pt x="1125220" y="1125220"/>
                </a:lnTo>
                <a:close/>
              </a:path>
              <a:path w="1362710" h="1362709">
                <a:moveTo>
                  <a:pt x="1122680" y="1122679"/>
                </a:moveTo>
                <a:lnTo>
                  <a:pt x="1104077" y="1122679"/>
                </a:lnTo>
                <a:lnTo>
                  <a:pt x="1105347" y="1123950"/>
                </a:lnTo>
                <a:lnTo>
                  <a:pt x="1123950" y="1123950"/>
                </a:lnTo>
                <a:lnTo>
                  <a:pt x="1122680" y="1122679"/>
                </a:lnTo>
                <a:close/>
              </a:path>
              <a:path w="1362710" h="1362709">
                <a:moveTo>
                  <a:pt x="1118870" y="1118870"/>
                </a:moveTo>
                <a:lnTo>
                  <a:pt x="1100269" y="1118870"/>
                </a:lnTo>
                <a:lnTo>
                  <a:pt x="1102808" y="1121409"/>
                </a:lnTo>
                <a:lnTo>
                  <a:pt x="1121410" y="1121409"/>
                </a:lnTo>
                <a:lnTo>
                  <a:pt x="1118870" y="1118870"/>
                </a:lnTo>
                <a:close/>
              </a:path>
              <a:path w="1362710" h="1362709">
                <a:moveTo>
                  <a:pt x="1116330" y="1116329"/>
                </a:moveTo>
                <a:lnTo>
                  <a:pt x="1097730" y="1116329"/>
                </a:lnTo>
                <a:lnTo>
                  <a:pt x="1099000" y="1117600"/>
                </a:lnTo>
                <a:lnTo>
                  <a:pt x="1117600" y="1117600"/>
                </a:lnTo>
                <a:lnTo>
                  <a:pt x="1116330" y="1116329"/>
                </a:lnTo>
                <a:close/>
              </a:path>
              <a:path w="1362710" h="1362709">
                <a:moveTo>
                  <a:pt x="1112520" y="1112520"/>
                </a:moveTo>
                <a:lnTo>
                  <a:pt x="1093922" y="1112520"/>
                </a:lnTo>
                <a:lnTo>
                  <a:pt x="1096461" y="1115059"/>
                </a:lnTo>
                <a:lnTo>
                  <a:pt x="1115060" y="1115059"/>
                </a:lnTo>
                <a:lnTo>
                  <a:pt x="1112520" y="1112520"/>
                </a:lnTo>
                <a:close/>
              </a:path>
              <a:path w="1362710" h="1362709">
                <a:moveTo>
                  <a:pt x="1109980" y="1109979"/>
                </a:moveTo>
                <a:lnTo>
                  <a:pt x="1091383" y="1109979"/>
                </a:lnTo>
                <a:lnTo>
                  <a:pt x="1092652" y="1111249"/>
                </a:lnTo>
                <a:lnTo>
                  <a:pt x="1111250" y="1111249"/>
                </a:lnTo>
                <a:lnTo>
                  <a:pt x="1109980" y="1109979"/>
                </a:lnTo>
                <a:close/>
              </a:path>
              <a:path w="1362710" h="1362709">
                <a:moveTo>
                  <a:pt x="1106170" y="1106170"/>
                </a:moveTo>
                <a:lnTo>
                  <a:pt x="1087575" y="1106170"/>
                </a:lnTo>
                <a:lnTo>
                  <a:pt x="1090113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62710" h="1362709">
                <a:moveTo>
                  <a:pt x="1103630" y="1103629"/>
                </a:moveTo>
                <a:lnTo>
                  <a:pt x="1085036" y="1103629"/>
                </a:lnTo>
                <a:lnTo>
                  <a:pt x="1086305" y="1104899"/>
                </a:lnTo>
                <a:lnTo>
                  <a:pt x="1104900" y="1104899"/>
                </a:lnTo>
                <a:lnTo>
                  <a:pt x="1103630" y="1103629"/>
                </a:lnTo>
                <a:close/>
              </a:path>
              <a:path w="1362710" h="1362709">
                <a:moveTo>
                  <a:pt x="1099820" y="1099820"/>
                </a:moveTo>
                <a:lnTo>
                  <a:pt x="1081227" y="1099820"/>
                </a:lnTo>
                <a:lnTo>
                  <a:pt x="1083766" y="1102360"/>
                </a:lnTo>
                <a:lnTo>
                  <a:pt x="1102360" y="1102360"/>
                </a:lnTo>
                <a:lnTo>
                  <a:pt x="1099820" y="1099820"/>
                </a:lnTo>
                <a:close/>
              </a:path>
              <a:path w="1362710" h="1362709">
                <a:moveTo>
                  <a:pt x="1097279" y="1097279"/>
                </a:moveTo>
                <a:lnTo>
                  <a:pt x="1078688" y="1097279"/>
                </a:lnTo>
                <a:lnTo>
                  <a:pt x="1079958" y="1098550"/>
                </a:lnTo>
                <a:lnTo>
                  <a:pt x="1098550" y="1098550"/>
                </a:lnTo>
                <a:lnTo>
                  <a:pt x="1097279" y="1097279"/>
                </a:lnTo>
                <a:close/>
              </a:path>
              <a:path w="1362710" h="1362709">
                <a:moveTo>
                  <a:pt x="1093470" y="1093470"/>
                </a:moveTo>
                <a:lnTo>
                  <a:pt x="1074880" y="1093470"/>
                </a:lnTo>
                <a:lnTo>
                  <a:pt x="1077419" y="1096009"/>
                </a:lnTo>
                <a:lnTo>
                  <a:pt x="1096009" y="1096009"/>
                </a:lnTo>
                <a:lnTo>
                  <a:pt x="1093470" y="1093470"/>
                </a:lnTo>
                <a:close/>
              </a:path>
              <a:path w="1362710" h="1362709">
                <a:moveTo>
                  <a:pt x="1090930" y="1090930"/>
                </a:moveTo>
                <a:lnTo>
                  <a:pt x="1072341" y="1090930"/>
                </a:lnTo>
                <a:lnTo>
                  <a:pt x="1073611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62710" h="1362709">
                <a:moveTo>
                  <a:pt x="1087120" y="1087120"/>
                </a:moveTo>
                <a:lnTo>
                  <a:pt x="1068533" y="1087120"/>
                </a:lnTo>
                <a:lnTo>
                  <a:pt x="1071072" y="1089660"/>
                </a:lnTo>
                <a:lnTo>
                  <a:pt x="1089660" y="1089660"/>
                </a:lnTo>
                <a:lnTo>
                  <a:pt x="1087120" y="1087120"/>
                </a:lnTo>
                <a:close/>
              </a:path>
              <a:path w="1362710" h="1362709">
                <a:moveTo>
                  <a:pt x="1084579" y="1084579"/>
                </a:moveTo>
                <a:lnTo>
                  <a:pt x="1065994" y="1084579"/>
                </a:lnTo>
                <a:lnTo>
                  <a:pt x="1067263" y="1085850"/>
                </a:lnTo>
                <a:lnTo>
                  <a:pt x="1085850" y="1085850"/>
                </a:lnTo>
                <a:lnTo>
                  <a:pt x="1084579" y="1084579"/>
                </a:lnTo>
                <a:close/>
              </a:path>
              <a:path w="1362710" h="1362709">
                <a:moveTo>
                  <a:pt x="1080770" y="1080770"/>
                </a:moveTo>
                <a:lnTo>
                  <a:pt x="1062185" y="1080770"/>
                </a:lnTo>
                <a:lnTo>
                  <a:pt x="1064724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62710" h="1362709">
                <a:moveTo>
                  <a:pt x="1078230" y="1078230"/>
                </a:moveTo>
                <a:lnTo>
                  <a:pt x="1059647" y="1078230"/>
                </a:lnTo>
                <a:lnTo>
                  <a:pt x="1060916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362710" h="1362709">
                <a:moveTo>
                  <a:pt x="1074420" y="1074420"/>
                </a:moveTo>
                <a:lnTo>
                  <a:pt x="1055838" y="1074420"/>
                </a:lnTo>
                <a:lnTo>
                  <a:pt x="1058377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362710" h="1362709">
                <a:moveTo>
                  <a:pt x="1071879" y="1071879"/>
                </a:moveTo>
                <a:lnTo>
                  <a:pt x="1053299" y="1071879"/>
                </a:lnTo>
                <a:lnTo>
                  <a:pt x="1054569" y="1073150"/>
                </a:lnTo>
                <a:lnTo>
                  <a:pt x="1073150" y="1073150"/>
                </a:lnTo>
                <a:lnTo>
                  <a:pt x="1071879" y="1071879"/>
                </a:lnTo>
                <a:close/>
              </a:path>
              <a:path w="1362710" h="1362709">
                <a:moveTo>
                  <a:pt x="1065530" y="1065530"/>
                </a:moveTo>
                <a:lnTo>
                  <a:pt x="1046952" y="1065530"/>
                </a:lnTo>
                <a:lnTo>
                  <a:pt x="1052030" y="1070610"/>
                </a:lnTo>
                <a:lnTo>
                  <a:pt x="1070610" y="1070610"/>
                </a:lnTo>
                <a:lnTo>
                  <a:pt x="1065530" y="1065530"/>
                </a:lnTo>
                <a:close/>
              </a:path>
              <a:path w="1362710" h="1362709">
                <a:moveTo>
                  <a:pt x="1061720" y="1061720"/>
                </a:moveTo>
                <a:lnTo>
                  <a:pt x="1043144" y="1061720"/>
                </a:lnTo>
                <a:lnTo>
                  <a:pt x="1045683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362710" h="1362709">
                <a:moveTo>
                  <a:pt x="1059179" y="1059179"/>
                </a:moveTo>
                <a:lnTo>
                  <a:pt x="1040605" y="1059179"/>
                </a:lnTo>
                <a:lnTo>
                  <a:pt x="1041874" y="1060450"/>
                </a:lnTo>
                <a:lnTo>
                  <a:pt x="1060450" y="1060450"/>
                </a:lnTo>
                <a:lnTo>
                  <a:pt x="1059179" y="1059179"/>
                </a:lnTo>
                <a:close/>
              </a:path>
              <a:path w="1362710" h="1362709">
                <a:moveTo>
                  <a:pt x="1055370" y="1055370"/>
                </a:moveTo>
                <a:lnTo>
                  <a:pt x="1036796" y="1055370"/>
                </a:lnTo>
                <a:lnTo>
                  <a:pt x="1039335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1362710" h="1362709">
                <a:moveTo>
                  <a:pt x="1052829" y="1052829"/>
                </a:moveTo>
                <a:lnTo>
                  <a:pt x="1034258" y="1052829"/>
                </a:lnTo>
                <a:lnTo>
                  <a:pt x="1035527" y="1054100"/>
                </a:lnTo>
                <a:lnTo>
                  <a:pt x="1054100" y="1054100"/>
                </a:lnTo>
                <a:lnTo>
                  <a:pt x="1052829" y="1052829"/>
                </a:lnTo>
                <a:close/>
              </a:path>
              <a:path w="1362710" h="1362709">
                <a:moveTo>
                  <a:pt x="1049020" y="1049019"/>
                </a:moveTo>
                <a:lnTo>
                  <a:pt x="1030449" y="1049019"/>
                </a:lnTo>
                <a:lnTo>
                  <a:pt x="1032988" y="1051560"/>
                </a:lnTo>
                <a:lnTo>
                  <a:pt x="1051560" y="1051560"/>
                </a:lnTo>
                <a:lnTo>
                  <a:pt x="1049020" y="1049019"/>
                </a:lnTo>
                <a:close/>
              </a:path>
              <a:path w="1362710" h="1362709">
                <a:moveTo>
                  <a:pt x="1046480" y="1046479"/>
                </a:moveTo>
                <a:lnTo>
                  <a:pt x="1027910" y="1046479"/>
                </a:lnTo>
                <a:lnTo>
                  <a:pt x="1029180" y="1047750"/>
                </a:lnTo>
                <a:lnTo>
                  <a:pt x="1047750" y="1047750"/>
                </a:lnTo>
                <a:lnTo>
                  <a:pt x="1046480" y="1046479"/>
                </a:lnTo>
                <a:close/>
              </a:path>
              <a:path w="1362710" h="1362709">
                <a:moveTo>
                  <a:pt x="1042669" y="1042669"/>
                </a:moveTo>
                <a:lnTo>
                  <a:pt x="1024102" y="1042669"/>
                </a:lnTo>
                <a:lnTo>
                  <a:pt x="1026641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62710" h="1362709">
                <a:moveTo>
                  <a:pt x="1040130" y="1040129"/>
                </a:moveTo>
                <a:lnTo>
                  <a:pt x="1021563" y="1040129"/>
                </a:lnTo>
                <a:lnTo>
                  <a:pt x="1022832" y="1041400"/>
                </a:lnTo>
                <a:lnTo>
                  <a:pt x="1041400" y="1041400"/>
                </a:lnTo>
                <a:lnTo>
                  <a:pt x="1040130" y="1040129"/>
                </a:lnTo>
                <a:close/>
              </a:path>
              <a:path w="1362710" h="1362709">
                <a:moveTo>
                  <a:pt x="1036320" y="1036319"/>
                </a:moveTo>
                <a:lnTo>
                  <a:pt x="1017755" y="1036319"/>
                </a:lnTo>
                <a:lnTo>
                  <a:pt x="1020294" y="1038860"/>
                </a:lnTo>
                <a:lnTo>
                  <a:pt x="1038860" y="1038860"/>
                </a:lnTo>
                <a:lnTo>
                  <a:pt x="1036320" y="1036319"/>
                </a:lnTo>
                <a:close/>
              </a:path>
              <a:path w="1362710" h="1362709">
                <a:moveTo>
                  <a:pt x="1033780" y="1033779"/>
                </a:moveTo>
                <a:lnTo>
                  <a:pt x="1015216" y="1033779"/>
                </a:lnTo>
                <a:lnTo>
                  <a:pt x="1016485" y="1035050"/>
                </a:lnTo>
                <a:lnTo>
                  <a:pt x="1035050" y="1035050"/>
                </a:lnTo>
                <a:lnTo>
                  <a:pt x="1033780" y="1033779"/>
                </a:lnTo>
                <a:close/>
              </a:path>
              <a:path w="1362710" h="1362709">
                <a:moveTo>
                  <a:pt x="1029970" y="1029969"/>
                </a:moveTo>
                <a:lnTo>
                  <a:pt x="1011407" y="1029969"/>
                </a:lnTo>
                <a:lnTo>
                  <a:pt x="1013946" y="1032510"/>
                </a:lnTo>
                <a:lnTo>
                  <a:pt x="1032510" y="1032510"/>
                </a:lnTo>
                <a:lnTo>
                  <a:pt x="1029970" y="1029969"/>
                </a:lnTo>
                <a:close/>
              </a:path>
              <a:path w="1362710" h="1362709">
                <a:moveTo>
                  <a:pt x="1027430" y="1027429"/>
                </a:moveTo>
                <a:lnTo>
                  <a:pt x="1008868" y="1027429"/>
                </a:lnTo>
                <a:lnTo>
                  <a:pt x="1010138" y="1028700"/>
                </a:lnTo>
                <a:lnTo>
                  <a:pt x="1028700" y="1028700"/>
                </a:lnTo>
                <a:lnTo>
                  <a:pt x="1027430" y="1027429"/>
                </a:lnTo>
                <a:close/>
              </a:path>
              <a:path w="1362710" h="1362709">
                <a:moveTo>
                  <a:pt x="1023620" y="1023620"/>
                </a:moveTo>
                <a:lnTo>
                  <a:pt x="1005060" y="1023620"/>
                </a:lnTo>
                <a:lnTo>
                  <a:pt x="1007599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1362710" h="1362709">
                <a:moveTo>
                  <a:pt x="1021079" y="1021079"/>
                </a:moveTo>
                <a:lnTo>
                  <a:pt x="1002521" y="1021079"/>
                </a:lnTo>
                <a:lnTo>
                  <a:pt x="1003791" y="1022349"/>
                </a:lnTo>
                <a:lnTo>
                  <a:pt x="1022350" y="1022349"/>
                </a:lnTo>
                <a:lnTo>
                  <a:pt x="1021079" y="1021079"/>
                </a:lnTo>
                <a:close/>
              </a:path>
              <a:path w="1362710" h="1362709">
                <a:moveTo>
                  <a:pt x="1017269" y="1017269"/>
                </a:moveTo>
                <a:lnTo>
                  <a:pt x="998713" y="1017269"/>
                </a:lnTo>
                <a:lnTo>
                  <a:pt x="1001252" y="1019810"/>
                </a:lnTo>
                <a:lnTo>
                  <a:pt x="1019810" y="1019810"/>
                </a:lnTo>
                <a:lnTo>
                  <a:pt x="1017269" y="1017269"/>
                </a:lnTo>
                <a:close/>
              </a:path>
              <a:path w="1362710" h="1362709">
                <a:moveTo>
                  <a:pt x="1014729" y="1014729"/>
                </a:moveTo>
                <a:lnTo>
                  <a:pt x="996174" y="1014729"/>
                </a:lnTo>
                <a:lnTo>
                  <a:pt x="997443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362710" h="1362709">
                <a:moveTo>
                  <a:pt x="1010920" y="1010919"/>
                </a:moveTo>
                <a:lnTo>
                  <a:pt x="992366" y="1010919"/>
                </a:lnTo>
                <a:lnTo>
                  <a:pt x="994904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62710" h="1362709">
                <a:moveTo>
                  <a:pt x="1008380" y="1008380"/>
                </a:moveTo>
                <a:lnTo>
                  <a:pt x="989827" y="1008380"/>
                </a:lnTo>
                <a:lnTo>
                  <a:pt x="991096" y="1009650"/>
                </a:lnTo>
                <a:lnTo>
                  <a:pt x="1009650" y="1009650"/>
                </a:lnTo>
                <a:lnTo>
                  <a:pt x="1008380" y="1008380"/>
                </a:lnTo>
                <a:close/>
              </a:path>
              <a:path w="1362710" h="1362709">
                <a:moveTo>
                  <a:pt x="1002029" y="1002029"/>
                </a:moveTo>
                <a:lnTo>
                  <a:pt x="983479" y="1002029"/>
                </a:lnTo>
                <a:lnTo>
                  <a:pt x="988557" y="1007110"/>
                </a:lnTo>
                <a:lnTo>
                  <a:pt x="1007110" y="1007110"/>
                </a:lnTo>
                <a:lnTo>
                  <a:pt x="1002029" y="1002029"/>
                </a:lnTo>
                <a:close/>
              </a:path>
              <a:path w="1362710" h="1362709">
                <a:moveTo>
                  <a:pt x="995679" y="995679"/>
                </a:moveTo>
                <a:lnTo>
                  <a:pt x="977132" y="995679"/>
                </a:lnTo>
                <a:lnTo>
                  <a:pt x="982210" y="1000760"/>
                </a:lnTo>
                <a:lnTo>
                  <a:pt x="1000760" y="1000760"/>
                </a:lnTo>
                <a:lnTo>
                  <a:pt x="995679" y="995679"/>
                </a:lnTo>
                <a:close/>
              </a:path>
              <a:path w="1362710" h="1362709">
                <a:moveTo>
                  <a:pt x="989329" y="989329"/>
                </a:moveTo>
                <a:lnTo>
                  <a:pt x="970785" y="989329"/>
                </a:lnTo>
                <a:lnTo>
                  <a:pt x="975863" y="994410"/>
                </a:lnTo>
                <a:lnTo>
                  <a:pt x="994410" y="994410"/>
                </a:lnTo>
                <a:lnTo>
                  <a:pt x="989329" y="989329"/>
                </a:lnTo>
                <a:close/>
              </a:path>
              <a:path w="1362710" h="1362709">
                <a:moveTo>
                  <a:pt x="982979" y="982979"/>
                </a:moveTo>
                <a:lnTo>
                  <a:pt x="964438" y="982979"/>
                </a:lnTo>
                <a:lnTo>
                  <a:pt x="969515" y="988059"/>
                </a:lnTo>
                <a:lnTo>
                  <a:pt x="988059" y="988059"/>
                </a:lnTo>
                <a:lnTo>
                  <a:pt x="982979" y="982979"/>
                </a:lnTo>
                <a:close/>
              </a:path>
              <a:path w="1362710" h="1362709">
                <a:moveTo>
                  <a:pt x="976629" y="976629"/>
                </a:moveTo>
                <a:lnTo>
                  <a:pt x="958090" y="976629"/>
                </a:lnTo>
                <a:lnTo>
                  <a:pt x="963168" y="981710"/>
                </a:lnTo>
                <a:lnTo>
                  <a:pt x="981710" y="981710"/>
                </a:lnTo>
                <a:lnTo>
                  <a:pt x="976629" y="976629"/>
                </a:lnTo>
                <a:close/>
              </a:path>
              <a:path w="1362710" h="1362709">
                <a:moveTo>
                  <a:pt x="970279" y="970279"/>
                </a:moveTo>
                <a:lnTo>
                  <a:pt x="951743" y="970279"/>
                </a:lnTo>
                <a:lnTo>
                  <a:pt x="956821" y="975360"/>
                </a:lnTo>
                <a:lnTo>
                  <a:pt x="975360" y="975360"/>
                </a:lnTo>
                <a:lnTo>
                  <a:pt x="970279" y="970279"/>
                </a:lnTo>
                <a:close/>
              </a:path>
              <a:path w="1362710" h="1362709">
                <a:moveTo>
                  <a:pt x="963929" y="963929"/>
                </a:moveTo>
                <a:lnTo>
                  <a:pt x="945396" y="963929"/>
                </a:lnTo>
                <a:lnTo>
                  <a:pt x="950474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62710" h="1362709">
                <a:moveTo>
                  <a:pt x="958850" y="958850"/>
                </a:moveTo>
                <a:lnTo>
                  <a:pt x="940318" y="958850"/>
                </a:lnTo>
                <a:lnTo>
                  <a:pt x="944126" y="962660"/>
                </a:lnTo>
                <a:lnTo>
                  <a:pt x="962660" y="962660"/>
                </a:lnTo>
                <a:lnTo>
                  <a:pt x="958850" y="958850"/>
                </a:lnTo>
                <a:close/>
              </a:path>
              <a:path w="1362710" h="1362709">
                <a:moveTo>
                  <a:pt x="952500" y="952500"/>
                </a:moveTo>
                <a:lnTo>
                  <a:pt x="933971" y="952500"/>
                </a:lnTo>
                <a:lnTo>
                  <a:pt x="939049" y="957580"/>
                </a:lnTo>
                <a:lnTo>
                  <a:pt x="957580" y="957580"/>
                </a:lnTo>
                <a:lnTo>
                  <a:pt x="952500" y="952500"/>
                </a:lnTo>
                <a:close/>
              </a:path>
              <a:path w="1362710" h="1362709">
                <a:moveTo>
                  <a:pt x="946150" y="946150"/>
                </a:moveTo>
                <a:lnTo>
                  <a:pt x="927623" y="946150"/>
                </a:lnTo>
                <a:lnTo>
                  <a:pt x="932701" y="951230"/>
                </a:lnTo>
                <a:lnTo>
                  <a:pt x="951230" y="951230"/>
                </a:lnTo>
                <a:lnTo>
                  <a:pt x="946150" y="946150"/>
                </a:lnTo>
                <a:close/>
              </a:path>
              <a:path w="1362710" h="1362709">
                <a:moveTo>
                  <a:pt x="939800" y="939800"/>
                </a:moveTo>
                <a:lnTo>
                  <a:pt x="921276" y="939800"/>
                </a:lnTo>
                <a:lnTo>
                  <a:pt x="926354" y="944880"/>
                </a:lnTo>
                <a:lnTo>
                  <a:pt x="944880" y="944880"/>
                </a:lnTo>
                <a:lnTo>
                  <a:pt x="939800" y="939800"/>
                </a:lnTo>
                <a:close/>
              </a:path>
              <a:path w="1362710" h="1362709">
                <a:moveTo>
                  <a:pt x="933450" y="933450"/>
                </a:moveTo>
                <a:lnTo>
                  <a:pt x="914929" y="933450"/>
                </a:lnTo>
                <a:lnTo>
                  <a:pt x="920007" y="938530"/>
                </a:lnTo>
                <a:lnTo>
                  <a:pt x="938530" y="938530"/>
                </a:lnTo>
                <a:lnTo>
                  <a:pt x="933450" y="933450"/>
                </a:lnTo>
                <a:close/>
              </a:path>
              <a:path w="1362710" h="1362709">
                <a:moveTo>
                  <a:pt x="927100" y="927100"/>
                </a:moveTo>
                <a:lnTo>
                  <a:pt x="908582" y="927100"/>
                </a:lnTo>
                <a:lnTo>
                  <a:pt x="913659" y="932179"/>
                </a:lnTo>
                <a:lnTo>
                  <a:pt x="932179" y="932179"/>
                </a:lnTo>
                <a:lnTo>
                  <a:pt x="927100" y="927100"/>
                </a:lnTo>
                <a:close/>
              </a:path>
              <a:path w="1362710" h="1362709">
                <a:moveTo>
                  <a:pt x="920750" y="920750"/>
                </a:moveTo>
                <a:lnTo>
                  <a:pt x="902234" y="920750"/>
                </a:lnTo>
                <a:lnTo>
                  <a:pt x="907312" y="925830"/>
                </a:lnTo>
                <a:lnTo>
                  <a:pt x="925830" y="925830"/>
                </a:lnTo>
                <a:lnTo>
                  <a:pt x="920750" y="920750"/>
                </a:lnTo>
                <a:close/>
              </a:path>
              <a:path w="1362710" h="1362709">
                <a:moveTo>
                  <a:pt x="914400" y="914400"/>
                </a:moveTo>
                <a:lnTo>
                  <a:pt x="895887" y="914400"/>
                </a:lnTo>
                <a:lnTo>
                  <a:pt x="900965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62710" h="1362709">
                <a:moveTo>
                  <a:pt x="908050" y="908050"/>
                </a:moveTo>
                <a:lnTo>
                  <a:pt x="889540" y="908050"/>
                </a:lnTo>
                <a:lnTo>
                  <a:pt x="894618" y="913130"/>
                </a:lnTo>
                <a:lnTo>
                  <a:pt x="913130" y="913130"/>
                </a:lnTo>
                <a:lnTo>
                  <a:pt x="908050" y="908050"/>
                </a:lnTo>
                <a:close/>
              </a:path>
              <a:path w="1362710" h="1362709">
                <a:moveTo>
                  <a:pt x="901700" y="901700"/>
                </a:moveTo>
                <a:lnTo>
                  <a:pt x="883193" y="901700"/>
                </a:lnTo>
                <a:lnTo>
                  <a:pt x="888270" y="906780"/>
                </a:lnTo>
                <a:lnTo>
                  <a:pt x="906779" y="906780"/>
                </a:lnTo>
                <a:lnTo>
                  <a:pt x="901700" y="901700"/>
                </a:lnTo>
                <a:close/>
              </a:path>
              <a:path w="1362710" h="1362709">
                <a:moveTo>
                  <a:pt x="895350" y="895350"/>
                </a:moveTo>
                <a:lnTo>
                  <a:pt x="876845" y="895350"/>
                </a:lnTo>
                <a:lnTo>
                  <a:pt x="881923" y="900430"/>
                </a:lnTo>
                <a:lnTo>
                  <a:pt x="900430" y="900430"/>
                </a:lnTo>
                <a:lnTo>
                  <a:pt x="895350" y="895350"/>
                </a:lnTo>
                <a:close/>
              </a:path>
              <a:path w="1362710" h="1362709">
                <a:moveTo>
                  <a:pt x="889000" y="889000"/>
                </a:moveTo>
                <a:lnTo>
                  <a:pt x="870498" y="889000"/>
                </a:lnTo>
                <a:lnTo>
                  <a:pt x="875576" y="894080"/>
                </a:lnTo>
                <a:lnTo>
                  <a:pt x="894080" y="894080"/>
                </a:lnTo>
                <a:lnTo>
                  <a:pt x="889000" y="889000"/>
                </a:lnTo>
                <a:close/>
              </a:path>
              <a:path w="1362710" h="1362709">
                <a:moveTo>
                  <a:pt x="882650" y="882650"/>
                </a:moveTo>
                <a:lnTo>
                  <a:pt x="864151" y="882650"/>
                </a:lnTo>
                <a:lnTo>
                  <a:pt x="869229" y="887729"/>
                </a:lnTo>
                <a:lnTo>
                  <a:pt x="887729" y="887729"/>
                </a:lnTo>
                <a:lnTo>
                  <a:pt x="882650" y="882650"/>
                </a:lnTo>
                <a:close/>
              </a:path>
              <a:path w="1362710" h="1362709">
                <a:moveTo>
                  <a:pt x="876300" y="876300"/>
                </a:moveTo>
                <a:lnTo>
                  <a:pt x="857804" y="876300"/>
                </a:lnTo>
                <a:lnTo>
                  <a:pt x="862881" y="881379"/>
                </a:lnTo>
                <a:lnTo>
                  <a:pt x="881380" y="881379"/>
                </a:lnTo>
                <a:lnTo>
                  <a:pt x="876300" y="876300"/>
                </a:lnTo>
                <a:close/>
              </a:path>
              <a:path w="1362710" h="1362709">
                <a:moveTo>
                  <a:pt x="869950" y="869950"/>
                </a:moveTo>
                <a:lnTo>
                  <a:pt x="851456" y="869950"/>
                </a:lnTo>
                <a:lnTo>
                  <a:pt x="856534" y="875030"/>
                </a:lnTo>
                <a:lnTo>
                  <a:pt x="875030" y="875030"/>
                </a:lnTo>
                <a:lnTo>
                  <a:pt x="869950" y="869950"/>
                </a:lnTo>
                <a:close/>
              </a:path>
              <a:path w="1362710" h="1362709">
                <a:moveTo>
                  <a:pt x="863600" y="863600"/>
                </a:moveTo>
                <a:lnTo>
                  <a:pt x="845109" y="863600"/>
                </a:lnTo>
                <a:lnTo>
                  <a:pt x="850187" y="868680"/>
                </a:lnTo>
                <a:lnTo>
                  <a:pt x="868680" y="868680"/>
                </a:lnTo>
                <a:lnTo>
                  <a:pt x="863600" y="863600"/>
                </a:lnTo>
                <a:close/>
              </a:path>
              <a:path w="1362710" h="1362709">
                <a:moveTo>
                  <a:pt x="857250" y="857250"/>
                </a:moveTo>
                <a:lnTo>
                  <a:pt x="838762" y="857250"/>
                </a:lnTo>
                <a:lnTo>
                  <a:pt x="843840" y="862330"/>
                </a:lnTo>
                <a:lnTo>
                  <a:pt x="862330" y="862330"/>
                </a:lnTo>
                <a:lnTo>
                  <a:pt x="857250" y="857250"/>
                </a:lnTo>
                <a:close/>
              </a:path>
              <a:path w="1362710" h="1362709">
                <a:moveTo>
                  <a:pt x="850900" y="850900"/>
                </a:moveTo>
                <a:lnTo>
                  <a:pt x="832414" y="850900"/>
                </a:lnTo>
                <a:lnTo>
                  <a:pt x="837492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362710" h="1362709">
                <a:moveTo>
                  <a:pt x="844550" y="844550"/>
                </a:moveTo>
                <a:lnTo>
                  <a:pt x="826067" y="844550"/>
                </a:lnTo>
                <a:lnTo>
                  <a:pt x="831145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362710" h="1362709">
                <a:moveTo>
                  <a:pt x="838200" y="838200"/>
                </a:moveTo>
                <a:lnTo>
                  <a:pt x="819720" y="838200"/>
                </a:lnTo>
                <a:lnTo>
                  <a:pt x="824798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362710" h="1362709">
                <a:moveTo>
                  <a:pt x="831850" y="831850"/>
                </a:moveTo>
                <a:lnTo>
                  <a:pt x="813373" y="831850"/>
                </a:lnTo>
                <a:lnTo>
                  <a:pt x="818451" y="836930"/>
                </a:lnTo>
                <a:lnTo>
                  <a:pt x="836930" y="836930"/>
                </a:lnTo>
                <a:lnTo>
                  <a:pt x="831850" y="831850"/>
                </a:lnTo>
                <a:close/>
              </a:path>
              <a:path w="1362710" h="1362709">
                <a:moveTo>
                  <a:pt x="825500" y="825500"/>
                </a:moveTo>
                <a:lnTo>
                  <a:pt x="807025" y="825500"/>
                </a:lnTo>
                <a:lnTo>
                  <a:pt x="812103" y="830579"/>
                </a:lnTo>
                <a:lnTo>
                  <a:pt x="830579" y="830579"/>
                </a:lnTo>
                <a:lnTo>
                  <a:pt x="825500" y="825500"/>
                </a:lnTo>
                <a:close/>
              </a:path>
              <a:path w="1362710" h="1362709">
                <a:moveTo>
                  <a:pt x="819150" y="819150"/>
                </a:moveTo>
                <a:lnTo>
                  <a:pt x="800678" y="819150"/>
                </a:lnTo>
                <a:lnTo>
                  <a:pt x="805756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62710" h="1362709">
                <a:moveTo>
                  <a:pt x="812800" y="812800"/>
                </a:moveTo>
                <a:lnTo>
                  <a:pt x="794331" y="812800"/>
                </a:lnTo>
                <a:lnTo>
                  <a:pt x="799409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362710" h="1362709">
                <a:moveTo>
                  <a:pt x="806450" y="806450"/>
                </a:moveTo>
                <a:lnTo>
                  <a:pt x="787984" y="806450"/>
                </a:lnTo>
                <a:lnTo>
                  <a:pt x="793061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62710" h="1362709">
                <a:moveTo>
                  <a:pt x="800100" y="800100"/>
                </a:moveTo>
                <a:lnTo>
                  <a:pt x="781636" y="800100"/>
                </a:lnTo>
                <a:lnTo>
                  <a:pt x="786714" y="805180"/>
                </a:lnTo>
                <a:lnTo>
                  <a:pt x="805180" y="805180"/>
                </a:lnTo>
                <a:lnTo>
                  <a:pt x="800100" y="800100"/>
                </a:lnTo>
                <a:close/>
              </a:path>
              <a:path w="1362710" h="1362709">
                <a:moveTo>
                  <a:pt x="793750" y="793750"/>
                </a:moveTo>
                <a:lnTo>
                  <a:pt x="775289" y="793750"/>
                </a:lnTo>
                <a:lnTo>
                  <a:pt x="780367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362710" h="1362709">
                <a:moveTo>
                  <a:pt x="787400" y="787400"/>
                </a:moveTo>
                <a:lnTo>
                  <a:pt x="768942" y="787400"/>
                </a:lnTo>
                <a:lnTo>
                  <a:pt x="774020" y="792480"/>
                </a:lnTo>
                <a:lnTo>
                  <a:pt x="792480" y="792480"/>
                </a:lnTo>
                <a:lnTo>
                  <a:pt x="787400" y="787400"/>
                </a:lnTo>
                <a:close/>
              </a:path>
              <a:path w="1362710" h="1362709">
                <a:moveTo>
                  <a:pt x="781050" y="781049"/>
                </a:moveTo>
                <a:lnTo>
                  <a:pt x="762595" y="781049"/>
                </a:lnTo>
                <a:lnTo>
                  <a:pt x="767672" y="786130"/>
                </a:lnTo>
                <a:lnTo>
                  <a:pt x="786130" y="786130"/>
                </a:lnTo>
                <a:lnTo>
                  <a:pt x="781050" y="781049"/>
                </a:lnTo>
                <a:close/>
              </a:path>
              <a:path w="1362710" h="1362709">
                <a:moveTo>
                  <a:pt x="774700" y="774700"/>
                </a:moveTo>
                <a:lnTo>
                  <a:pt x="756247" y="774700"/>
                </a:lnTo>
                <a:lnTo>
                  <a:pt x="761325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62710" h="1362709">
                <a:moveTo>
                  <a:pt x="768350" y="768350"/>
                </a:moveTo>
                <a:lnTo>
                  <a:pt x="749900" y="768350"/>
                </a:lnTo>
                <a:lnTo>
                  <a:pt x="754978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62710" h="1362709">
                <a:moveTo>
                  <a:pt x="762000" y="762000"/>
                </a:moveTo>
                <a:lnTo>
                  <a:pt x="743553" y="762000"/>
                </a:lnTo>
                <a:lnTo>
                  <a:pt x="748631" y="767079"/>
                </a:lnTo>
                <a:lnTo>
                  <a:pt x="767079" y="767079"/>
                </a:lnTo>
                <a:lnTo>
                  <a:pt x="762000" y="762000"/>
                </a:lnTo>
                <a:close/>
              </a:path>
              <a:path w="1362710" h="1362709">
                <a:moveTo>
                  <a:pt x="553719" y="553719"/>
                </a:moveTo>
                <a:lnTo>
                  <a:pt x="535362" y="553719"/>
                </a:lnTo>
                <a:lnTo>
                  <a:pt x="742283" y="760730"/>
                </a:lnTo>
                <a:lnTo>
                  <a:pt x="760730" y="760730"/>
                </a:lnTo>
                <a:lnTo>
                  <a:pt x="553719" y="553719"/>
                </a:lnTo>
                <a:close/>
              </a:path>
              <a:path w="1362710" h="1362709">
                <a:moveTo>
                  <a:pt x="1217930" y="1217930"/>
                </a:moveTo>
                <a:lnTo>
                  <a:pt x="1199286" y="1217930"/>
                </a:lnTo>
                <a:lnTo>
                  <a:pt x="1344004" y="1362710"/>
                </a:lnTo>
                <a:lnTo>
                  <a:pt x="1362710" y="1362710"/>
                </a:lnTo>
                <a:lnTo>
                  <a:pt x="1217930" y="121793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0" y="4714240"/>
            <a:ext cx="1344295" cy="2138680"/>
          </a:xfrm>
          <a:custGeom>
            <a:avLst/>
            <a:gdLst/>
            <a:ahLst/>
            <a:cxnLst/>
            <a:rect l="l" t="t" r="r" b="b"/>
            <a:pathLst>
              <a:path w="1344295" h="2138679">
                <a:moveTo>
                  <a:pt x="812800" y="0"/>
                </a:moveTo>
                <a:lnTo>
                  <a:pt x="0" y="0"/>
                </a:lnTo>
                <a:lnTo>
                  <a:pt x="0" y="6349"/>
                </a:lnTo>
                <a:lnTo>
                  <a:pt x="817880" y="6349"/>
                </a:lnTo>
                <a:lnTo>
                  <a:pt x="817880" y="5079"/>
                </a:lnTo>
                <a:lnTo>
                  <a:pt x="816610" y="5079"/>
                </a:lnTo>
                <a:lnTo>
                  <a:pt x="816610" y="3809"/>
                </a:lnTo>
                <a:lnTo>
                  <a:pt x="815340" y="3809"/>
                </a:lnTo>
                <a:lnTo>
                  <a:pt x="815340" y="2539"/>
                </a:lnTo>
                <a:lnTo>
                  <a:pt x="814069" y="2539"/>
                </a:lnTo>
                <a:lnTo>
                  <a:pt x="814069" y="1269"/>
                </a:lnTo>
                <a:lnTo>
                  <a:pt x="812800" y="1269"/>
                </a:lnTo>
                <a:lnTo>
                  <a:pt x="812800" y="0"/>
                </a:lnTo>
                <a:close/>
              </a:path>
              <a:path w="1344295" h="2138679">
                <a:moveTo>
                  <a:pt x="0" y="794096"/>
                </a:moveTo>
                <a:lnTo>
                  <a:pt x="0" y="795019"/>
                </a:lnTo>
                <a:lnTo>
                  <a:pt x="923" y="795019"/>
                </a:lnTo>
                <a:lnTo>
                  <a:pt x="0" y="794096"/>
                </a:lnTo>
                <a:close/>
              </a:path>
              <a:path w="1344295" h="2138679">
                <a:moveTo>
                  <a:pt x="923" y="795020"/>
                </a:moveTo>
                <a:lnTo>
                  <a:pt x="0" y="795020"/>
                </a:lnTo>
                <a:lnTo>
                  <a:pt x="0" y="801369"/>
                </a:lnTo>
                <a:lnTo>
                  <a:pt x="7270" y="801369"/>
                </a:lnTo>
                <a:lnTo>
                  <a:pt x="923" y="795020"/>
                </a:lnTo>
                <a:close/>
              </a:path>
              <a:path w="1344295" h="2138679">
                <a:moveTo>
                  <a:pt x="7270" y="801370"/>
                </a:moveTo>
                <a:lnTo>
                  <a:pt x="0" y="801370"/>
                </a:lnTo>
                <a:lnTo>
                  <a:pt x="0" y="814069"/>
                </a:lnTo>
                <a:lnTo>
                  <a:pt x="10159" y="824229"/>
                </a:lnTo>
                <a:lnTo>
                  <a:pt x="30120" y="824229"/>
                </a:lnTo>
                <a:lnTo>
                  <a:pt x="7270" y="801370"/>
                </a:lnTo>
                <a:close/>
              </a:path>
              <a:path w="1344295" h="2138679">
                <a:moveTo>
                  <a:pt x="30120" y="824230"/>
                </a:moveTo>
                <a:lnTo>
                  <a:pt x="10160" y="824230"/>
                </a:lnTo>
                <a:lnTo>
                  <a:pt x="25400" y="839469"/>
                </a:lnTo>
                <a:lnTo>
                  <a:pt x="45354" y="839469"/>
                </a:lnTo>
                <a:lnTo>
                  <a:pt x="30120" y="824230"/>
                </a:lnTo>
                <a:close/>
              </a:path>
              <a:path w="1344295" h="2138679">
                <a:moveTo>
                  <a:pt x="45354" y="839469"/>
                </a:moveTo>
                <a:lnTo>
                  <a:pt x="25400" y="839469"/>
                </a:lnTo>
                <a:lnTo>
                  <a:pt x="48259" y="862329"/>
                </a:lnTo>
                <a:lnTo>
                  <a:pt x="68204" y="862329"/>
                </a:lnTo>
                <a:lnTo>
                  <a:pt x="45354" y="839469"/>
                </a:lnTo>
                <a:close/>
              </a:path>
              <a:path w="1344295" h="2138679">
                <a:moveTo>
                  <a:pt x="68204" y="862329"/>
                </a:moveTo>
                <a:lnTo>
                  <a:pt x="48260" y="862329"/>
                </a:lnTo>
                <a:lnTo>
                  <a:pt x="80009" y="894079"/>
                </a:lnTo>
                <a:lnTo>
                  <a:pt x="99940" y="894079"/>
                </a:lnTo>
                <a:lnTo>
                  <a:pt x="68204" y="862329"/>
                </a:lnTo>
                <a:close/>
              </a:path>
              <a:path w="1344295" h="2138679">
                <a:moveTo>
                  <a:pt x="99940" y="894079"/>
                </a:moveTo>
                <a:lnTo>
                  <a:pt x="80010" y="894079"/>
                </a:lnTo>
                <a:lnTo>
                  <a:pt x="111759" y="925829"/>
                </a:lnTo>
                <a:lnTo>
                  <a:pt x="131676" y="925829"/>
                </a:lnTo>
                <a:lnTo>
                  <a:pt x="99940" y="894079"/>
                </a:lnTo>
                <a:close/>
              </a:path>
              <a:path w="1344295" h="2138679">
                <a:moveTo>
                  <a:pt x="131676" y="925829"/>
                </a:moveTo>
                <a:lnTo>
                  <a:pt x="111760" y="925829"/>
                </a:lnTo>
                <a:lnTo>
                  <a:pt x="165100" y="979169"/>
                </a:lnTo>
                <a:lnTo>
                  <a:pt x="184993" y="979169"/>
                </a:lnTo>
                <a:lnTo>
                  <a:pt x="131676" y="925829"/>
                </a:lnTo>
                <a:close/>
              </a:path>
              <a:path w="1344295" h="2138679">
                <a:moveTo>
                  <a:pt x="184993" y="979169"/>
                </a:moveTo>
                <a:lnTo>
                  <a:pt x="165100" y="979169"/>
                </a:lnTo>
                <a:lnTo>
                  <a:pt x="190500" y="1004569"/>
                </a:lnTo>
                <a:lnTo>
                  <a:pt x="210382" y="1004569"/>
                </a:lnTo>
                <a:lnTo>
                  <a:pt x="184993" y="979169"/>
                </a:lnTo>
                <a:close/>
              </a:path>
              <a:path w="1344295" h="2138679">
                <a:moveTo>
                  <a:pt x="210382" y="1004569"/>
                </a:moveTo>
                <a:lnTo>
                  <a:pt x="190500" y="1004569"/>
                </a:lnTo>
                <a:lnTo>
                  <a:pt x="200659" y="1014729"/>
                </a:lnTo>
                <a:lnTo>
                  <a:pt x="220538" y="1014729"/>
                </a:lnTo>
                <a:lnTo>
                  <a:pt x="210382" y="1004569"/>
                </a:lnTo>
                <a:close/>
              </a:path>
              <a:path w="1344295" h="2138679">
                <a:moveTo>
                  <a:pt x="220538" y="1014729"/>
                </a:moveTo>
                <a:lnTo>
                  <a:pt x="200660" y="1014729"/>
                </a:lnTo>
                <a:lnTo>
                  <a:pt x="219709" y="1033779"/>
                </a:lnTo>
                <a:lnTo>
                  <a:pt x="239580" y="1033779"/>
                </a:lnTo>
                <a:lnTo>
                  <a:pt x="220538" y="1014729"/>
                </a:lnTo>
                <a:close/>
              </a:path>
              <a:path w="1344295" h="2138679">
                <a:moveTo>
                  <a:pt x="239580" y="1033780"/>
                </a:moveTo>
                <a:lnTo>
                  <a:pt x="219710" y="1033780"/>
                </a:lnTo>
                <a:lnTo>
                  <a:pt x="222250" y="1036320"/>
                </a:lnTo>
                <a:lnTo>
                  <a:pt x="242119" y="1036320"/>
                </a:lnTo>
                <a:lnTo>
                  <a:pt x="239580" y="1033780"/>
                </a:lnTo>
                <a:close/>
              </a:path>
              <a:path w="1344295" h="2138679">
                <a:moveTo>
                  <a:pt x="242119" y="1036320"/>
                </a:moveTo>
                <a:lnTo>
                  <a:pt x="222250" y="1036320"/>
                </a:lnTo>
                <a:lnTo>
                  <a:pt x="226060" y="1040129"/>
                </a:lnTo>
                <a:lnTo>
                  <a:pt x="245927" y="1040129"/>
                </a:lnTo>
                <a:lnTo>
                  <a:pt x="242119" y="1036320"/>
                </a:lnTo>
                <a:close/>
              </a:path>
              <a:path w="1344295" h="2138679">
                <a:moveTo>
                  <a:pt x="245927" y="1040130"/>
                </a:moveTo>
                <a:lnTo>
                  <a:pt x="226060" y="1040130"/>
                </a:lnTo>
                <a:lnTo>
                  <a:pt x="238759" y="1052829"/>
                </a:lnTo>
                <a:lnTo>
                  <a:pt x="258622" y="1052829"/>
                </a:lnTo>
                <a:lnTo>
                  <a:pt x="245927" y="1040130"/>
                </a:lnTo>
                <a:close/>
              </a:path>
              <a:path w="1344295" h="2138679">
                <a:moveTo>
                  <a:pt x="258622" y="1052829"/>
                </a:moveTo>
                <a:lnTo>
                  <a:pt x="238760" y="1052829"/>
                </a:lnTo>
                <a:lnTo>
                  <a:pt x="251459" y="1065529"/>
                </a:lnTo>
                <a:lnTo>
                  <a:pt x="271316" y="1065529"/>
                </a:lnTo>
                <a:lnTo>
                  <a:pt x="258622" y="1052829"/>
                </a:lnTo>
                <a:close/>
              </a:path>
              <a:path w="1344295" h="2138679">
                <a:moveTo>
                  <a:pt x="271316" y="1065530"/>
                </a:moveTo>
                <a:lnTo>
                  <a:pt x="251460" y="1065530"/>
                </a:lnTo>
                <a:lnTo>
                  <a:pt x="254000" y="1068070"/>
                </a:lnTo>
                <a:lnTo>
                  <a:pt x="273855" y="1068070"/>
                </a:lnTo>
                <a:lnTo>
                  <a:pt x="271316" y="1065530"/>
                </a:lnTo>
                <a:close/>
              </a:path>
              <a:path w="1344295" h="2138679">
                <a:moveTo>
                  <a:pt x="273855" y="1068070"/>
                </a:moveTo>
                <a:lnTo>
                  <a:pt x="254000" y="1068070"/>
                </a:lnTo>
                <a:lnTo>
                  <a:pt x="270509" y="1084579"/>
                </a:lnTo>
                <a:lnTo>
                  <a:pt x="290358" y="1084579"/>
                </a:lnTo>
                <a:lnTo>
                  <a:pt x="273855" y="1068070"/>
                </a:lnTo>
                <a:close/>
              </a:path>
              <a:path w="1344295" h="2138679">
                <a:moveTo>
                  <a:pt x="290358" y="1084579"/>
                </a:moveTo>
                <a:lnTo>
                  <a:pt x="270510" y="1084579"/>
                </a:lnTo>
                <a:lnTo>
                  <a:pt x="283209" y="1097279"/>
                </a:lnTo>
                <a:lnTo>
                  <a:pt x="303053" y="1097279"/>
                </a:lnTo>
                <a:lnTo>
                  <a:pt x="290358" y="1084579"/>
                </a:lnTo>
                <a:close/>
              </a:path>
              <a:path w="1344295" h="2138679">
                <a:moveTo>
                  <a:pt x="303053" y="1097280"/>
                </a:moveTo>
                <a:lnTo>
                  <a:pt x="283210" y="1097280"/>
                </a:lnTo>
                <a:lnTo>
                  <a:pt x="298450" y="1112519"/>
                </a:lnTo>
                <a:lnTo>
                  <a:pt x="318286" y="1112519"/>
                </a:lnTo>
                <a:lnTo>
                  <a:pt x="303053" y="1097280"/>
                </a:lnTo>
                <a:close/>
              </a:path>
              <a:path w="1344295" h="2138679">
                <a:moveTo>
                  <a:pt x="318286" y="1112520"/>
                </a:moveTo>
                <a:lnTo>
                  <a:pt x="298450" y="1112520"/>
                </a:lnTo>
                <a:lnTo>
                  <a:pt x="314959" y="1129029"/>
                </a:lnTo>
                <a:lnTo>
                  <a:pt x="334789" y="1129029"/>
                </a:lnTo>
                <a:lnTo>
                  <a:pt x="318286" y="1112520"/>
                </a:lnTo>
                <a:close/>
              </a:path>
              <a:path w="1344295" h="2138679">
                <a:moveTo>
                  <a:pt x="334789" y="1129029"/>
                </a:moveTo>
                <a:lnTo>
                  <a:pt x="314960" y="1129029"/>
                </a:lnTo>
                <a:lnTo>
                  <a:pt x="330200" y="1144269"/>
                </a:lnTo>
                <a:lnTo>
                  <a:pt x="350022" y="1144269"/>
                </a:lnTo>
                <a:lnTo>
                  <a:pt x="334789" y="1129029"/>
                </a:lnTo>
                <a:close/>
              </a:path>
              <a:path w="1344295" h="2138679">
                <a:moveTo>
                  <a:pt x="350022" y="1144270"/>
                </a:moveTo>
                <a:lnTo>
                  <a:pt x="330200" y="1144270"/>
                </a:lnTo>
                <a:lnTo>
                  <a:pt x="346710" y="1160779"/>
                </a:lnTo>
                <a:lnTo>
                  <a:pt x="366525" y="1160779"/>
                </a:lnTo>
                <a:lnTo>
                  <a:pt x="350022" y="1144270"/>
                </a:lnTo>
                <a:close/>
              </a:path>
              <a:path w="1344295" h="2138679">
                <a:moveTo>
                  <a:pt x="366525" y="1160779"/>
                </a:moveTo>
                <a:lnTo>
                  <a:pt x="346710" y="1160779"/>
                </a:lnTo>
                <a:lnTo>
                  <a:pt x="349250" y="1163320"/>
                </a:lnTo>
                <a:lnTo>
                  <a:pt x="369064" y="1163320"/>
                </a:lnTo>
                <a:lnTo>
                  <a:pt x="366525" y="1160779"/>
                </a:lnTo>
                <a:close/>
              </a:path>
              <a:path w="1344295" h="2138679">
                <a:moveTo>
                  <a:pt x="369064" y="1163320"/>
                </a:moveTo>
                <a:lnTo>
                  <a:pt x="349250" y="1163320"/>
                </a:lnTo>
                <a:lnTo>
                  <a:pt x="378460" y="1192529"/>
                </a:lnTo>
                <a:lnTo>
                  <a:pt x="398262" y="1192529"/>
                </a:lnTo>
                <a:lnTo>
                  <a:pt x="369064" y="1163320"/>
                </a:lnTo>
                <a:close/>
              </a:path>
              <a:path w="1344295" h="2138679">
                <a:moveTo>
                  <a:pt x="398262" y="1192529"/>
                </a:moveTo>
                <a:lnTo>
                  <a:pt x="378460" y="1192529"/>
                </a:lnTo>
                <a:lnTo>
                  <a:pt x="381000" y="1195070"/>
                </a:lnTo>
                <a:lnTo>
                  <a:pt x="400800" y="1195070"/>
                </a:lnTo>
                <a:lnTo>
                  <a:pt x="398262" y="1192529"/>
                </a:lnTo>
                <a:close/>
              </a:path>
              <a:path w="1344295" h="2138679">
                <a:moveTo>
                  <a:pt x="400800" y="1195070"/>
                </a:moveTo>
                <a:lnTo>
                  <a:pt x="381000" y="1195070"/>
                </a:lnTo>
                <a:lnTo>
                  <a:pt x="384810" y="1198879"/>
                </a:lnTo>
                <a:lnTo>
                  <a:pt x="404609" y="1198879"/>
                </a:lnTo>
                <a:lnTo>
                  <a:pt x="400800" y="1195070"/>
                </a:lnTo>
                <a:close/>
              </a:path>
              <a:path w="1344295" h="2138679">
                <a:moveTo>
                  <a:pt x="404609" y="1198880"/>
                </a:moveTo>
                <a:lnTo>
                  <a:pt x="384810" y="1198880"/>
                </a:lnTo>
                <a:lnTo>
                  <a:pt x="397509" y="1211579"/>
                </a:lnTo>
                <a:lnTo>
                  <a:pt x="417303" y="1211579"/>
                </a:lnTo>
                <a:lnTo>
                  <a:pt x="404609" y="1198880"/>
                </a:lnTo>
                <a:close/>
              </a:path>
              <a:path w="1344295" h="2138679">
                <a:moveTo>
                  <a:pt x="417303" y="1211579"/>
                </a:moveTo>
                <a:lnTo>
                  <a:pt x="397510" y="1211579"/>
                </a:lnTo>
                <a:lnTo>
                  <a:pt x="410209" y="1224279"/>
                </a:lnTo>
                <a:lnTo>
                  <a:pt x="429998" y="1224279"/>
                </a:lnTo>
                <a:lnTo>
                  <a:pt x="417303" y="1211579"/>
                </a:lnTo>
                <a:close/>
              </a:path>
              <a:path w="1344295" h="2138679">
                <a:moveTo>
                  <a:pt x="429998" y="1224280"/>
                </a:moveTo>
                <a:lnTo>
                  <a:pt x="410210" y="1224280"/>
                </a:lnTo>
                <a:lnTo>
                  <a:pt x="429259" y="1243329"/>
                </a:lnTo>
                <a:lnTo>
                  <a:pt x="449040" y="1243329"/>
                </a:lnTo>
                <a:lnTo>
                  <a:pt x="429998" y="1224280"/>
                </a:lnTo>
                <a:close/>
              </a:path>
              <a:path w="1344295" h="2138679">
                <a:moveTo>
                  <a:pt x="449040" y="1243329"/>
                </a:moveTo>
                <a:lnTo>
                  <a:pt x="429260" y="1243329"/>
                </a:lnTo>
                <a:lnTo>
                  <a:pt x="444500" y="1258569"/>
                </a:lnTo>
                <a:lnTo>
                  <a:pt x="464273" y="1258569"/>
                </a:lnTo>
                <a:lnTo>
                  <a:pt x="449040" y="1243329"/>
                </a:lnTo>
                <a:close/>
              </a:path>
              <a:path w="1344295" h="2138679">
                <a:moveTo>
                  <a:pt x="464273" y="1258570"/>
                </a:moveTo>
                <a:lnTo>
                  <a:pt x="444500" y="1258570"/>
                </a:lnTo>
                <a:lnTo>
                  <a:pt x="450850" y="1264919"/>
                </a:lnTo>
                <a:lnTo>
                  <a:pt x="470620" y="1264919"/>
                </a:lnTo>
                <a:lnTo>
                  <a:pt x="464273" y="1258570"/>
                </a:lnTo>
                <a:close/>
              </a:path>
              <a:path w="1344295" h="2138679">
                <a:moveTo>
                  <a:pt x="470620" y="1264920"/>
                </a:moveTo>
                <a:lnTo>
                  <a:pt x="450850" y="1264920"/>
                </a:lnTo>
                <a:lnTo>
                  <a:pt x="463549" y="1277619"/>
                </a:lnTo>
                <a:lnTo>
                  <a:pt x="483315" y="1277619"/>
                </a:lnTo>
                <a:lnTo>
                  <a:pt x="470620" y="1264920"/>
                </a:lnTo>
                <a:close/>
              </a:path>
              <a:path w="1344295" h="2138679">
                <a:moveTo>
                  <a:pt x="483315" y="1277619"/>
                </a:moveTo>
                <a:lnTo>
                  <a:pt x="463550" y="1277619"/>
                </a:lnTo>
                <a:lnTo>
                  <a:pt x="467359" y="1281429"/>
                </a:lnTo>
                <a:lnTo>
                  <a:pt x="487123" y="1281429"/>
                </a:lnTo>
                <a:lnTo>
                  <a:pt x="483315" y="1277619"/>
                </a:lnTo>
                <a:close/>
              </a:path>
              <a:path w="1344295" h="2138679">
                <a:moveTo>
                  <a:pt x="487123" y="1281430"/>
                </a:moveTo>
                <a:lnTo>
                  <a:pt x="467360" y="1281430"/>
                </a:lnTo>
                <a:lnTo>
                  <a:pt x="469900" y="1283969"/>
                </a:lnTo>
                <a:lnTo>
                  <a:pt x="489662" y="1283969"/>
                </a:lnTo>
                <a:lnTo>
                  <a:pt x="487123" y="1281430"/>
                </a:lnTo>
                <a:close/>
              </a:path>
              <a:path w="1344295" h="2138679">
                <a:moveTo>
                  <a:pt x="489662" y="1283970"/>
                </a:moveTo>
                <a:lnTo>
                  <a:pt x="469900" y="1283970"/>
                </a:lnTo>
                <a:lnTo>
                  <a:pt x="476250" y="1290319"/>
                </a:lnTo>
                <a:lnTo>
                  <a:pt x="496009" y="1290319"/>
                </a:lnTo>
                <a:lnTo>
                  <a:pt x="489662" y="1283970"/>
                </a:lnTo>
                <a:close/>
              </a:path>
              <a:path w="1344295" h="2138679">
                <a:moveTo>
                  <a:pt x="496009" y="1290320"/>
                </a:moveTo>
                <a:lnTo>
                  <a:pt x="476250" y="1290320"/>
                </a:lnTo>
                <a:lnTo>
                  <a:pt x="482599" y="1296669"/>
                </a:lnTo>
                <a:lnTo>
                  <a:pt x="502357" y="1296669"/>
                </a:lnTo>
                <a:lnTo>
                  <a:pt x="496009" y="1290320"/>
                </a:lnTo>
                <a:close/>
              </a:path>
              <a:path w="1344295" h="2138679">
                <a:moveTo>
                  <a:pt x="502357" y="1296670"/>
                </a:moveTo>
                <a:lnTo>
                  <a:pt x="482600" y="1296670"/>
                </a:lnTo>
                <a:lnTo>
                  <a:pt x="495299" y="1309369"/>
                </a:lnTo>
                <a:lnTo>
                  <a:pt x="515051" y="1309369"/>
                </a:lnTo>
                <a:lnTo>
                  <a:pt x="502357" y="1296670"/>
                </a:lnTo>
                <a:close/>
              </a:path>
              <a:path w="1344295" h="2138679">
                <a:moveTo>
                  <a:pt x="515051" y="1309370"/>
                </a:moveTo>
                <a:lnTo>
                  <a:pt x="495300" y="1309370"/>
                </a:lnTo>
                <a:lnTo>
                  <a:pt x="499109" y="1313179"/>
                </a:lnTo>
                <a:lnTo>
                  <a:pt x="518860" y="1313179"/>
                </a:lnTo>
                <a:lnTo>
                  <a:pt x="515051" y="1309370"/>
                </a:lnTo>
                <a:close/>
              </a:path>
              <a:path w="1344295" h="2138679">
                <a:moveTo>
                  <a:pt x="518860" y="1313179"/>
                </a:moveTo>
                <a:lnTo>
                  <a:pt x="499110" y="1313179"/>
                </a:lnTo>
                <a:lnTo>
                  <a:pt x="501650" y="1315719"/>
                </a:lnTo>
                <a:lnTo>
                  <a:pt x="521398" y="1315719"/>
                </a:lnTo>
                <a:lnTo>
                  <a:pt x="518860" y="1313179"/>
                </a:lnTo>
                <a:close/>
              </a:path>
              <a:path w="1344295" h="2138679">
                <a:moveTo>
                  <a:pt x="521398" y="1315719"/>
                </a:moveTo>
                <a:lnTo>
                  <a:pt x="501650" y="1315719"/>
                </a:lnTo>
                <a:lnTo>
                  <a:pt x="508000" y="1322069"/>
                </a:lnTo>
                <a:lnTo>
                  <a:pt x="527746" y="1322069"/>
                </a:lnTo>
                <a:lnTo>
                  <a:pt x="521398" y="1315719"/>
                </a:lnTo>
                <a:close/>
              </a:path>
              <a:path w="1344295" h="2138679">
                <a:moveTo>
                  <a:pt x="527746" y="1322070"/>
                </a:moveTo>
                <a:lnTo>
                  <a:pt x="508000" y="1322070"/>
                </a:lnTo>
                <a:lnTo>
                  <a:pt x="514349" y="1328419"/>
                </a:lnTo>
                <a:lnTo>
                  <a:pt x="534093" y="1328419"/>
                </a:lnTo>
                <a:lnTo>
                  <a:pt x="527746" y="1322070"/>
                </a:lnTo>
                <a:close/>
              </a:path>
              <a:path w="1344295" h="2138679">
                <a:moveTo>
                  <a:pt x="1144700" y="1939290"/>
                </a:moveTo>
                <a:lnTo>
                  <a:pt x="1125220" y="1939290"/>
                </a:lnTo>
                <a:lnTo>
                  <a:pt x="1141730" y="1955799"/>
                </a:lnTo>
                <a:lnTo>
                  <a:pt x="1161203" y="1955799"/>
                </a:lnTo>
                <a:lnTo>
                  <a:pt x="1144700" y="1939290"/>
                </a:lnTo>
                <a:close/>
              </a:path>
              <a:path w="1344295" h="2138679">
                <a:moveTo>
                  <a:pt x="1142161" y="1936749"/>
                </a:moveTo>
                <a:lnTo>
                  <a:pt x="1122680" y="1936749"/>
                </a:lnTo>
                <a:lnTo>
                  <a:pt x="1123950" y="1938019"/>
                </a:lnTo>
                <a:lnTo>
                  <a:pt x="1143430" y="1938019"/>
                </a:lnTo>
                <a:lnTo>
                  <a:pt x="1142161" y="1936749"/>
                </a:lnTo>
                <a:close/>
              </a:path>
              <a:path w="1344295" h="2138679">
                <a:moveTo>
                  <a:pt x="1138353" y="1932939"/>
                </a:moveTo>
                <a:lnTo>
                  <a:pt x="1118870" y="1932939"/>
                </a:lnTo>
                <a:lnTo>
                  <a:pt x="1121410" y="1935479"/>
                </a:lnTo>
                <a:lnTo>
                  <a:pt x="1140892" y="1935479"/>
                </a:lnTo>
                <a:lnTo>
                  <a:pt x="1138353" y="1932939"/>
                </a:lnTo>
                <a:close/>
              </a:path>
              <a:path w="1344295" h="2138679">
                <a:moveTo>
                  <a:pt x="1135814" y="1930399"/>
                </a:moveTo>
                <a:lnTo>
                  <a:pt x="1116330" y="1930399"/>
                </a:lnTo>
                <a:lnTo>
                  <a:pt x="1117600" y="1931669"/>
                </a:lnTo>
                <a:lnTo>
                  <a:pt x="1137083" y="1931669"/>
                </a:lnTo>
                <a:lnTo>
                  <a:pt x="1135814" y="1930399"/>
                </a:lnTo>
                <a:close/>
              </a:path>
              <a:path w="1344295" h="2138679">
                <a:moveTo>
                  <a:pt x="1132005" y="1926589"/>
                </a:moveTo>
                <a:lnTo>
                  <a:pt x="1112520" y="1926589"/>
                </a:lnTo>
                <a:lnTo>
                  <a:pt x="1115060" y="1929129"/>
                </a:lnTo>
                <a:lnTo>
                  <a:pt x="1134544" y="1929129"/>
                </a:lnTo>
                <a:lnTo>
                  <a:pt x="1132005" y="1926589"/>
                </a:lnTo>
                <a:close/>
              </a:path>
              <a:path w="1344295" h="2138679">
                <a:moveTo>
                  <a:pt x="1129467" y="1924049"/>
                </a:moveTo>
                <a:lnTo>
                  <a:pt x="1109980" y="1924049"/>
                </a:lnTo>
                <a:lnTo>
                  <a:pt x="1111250" y="1925319"/>
                </a:lnTo>
                <a:lnTo>
                  <a:pt x="1130736" y="1925319"/>
                </a:lnTo>
                <a:lnTo>
                  <a:pt x="1129467" y="1924049"/>
                </a:lnTo>
                <a:close/>
              </a:path>
              <a:path w="1344295" h="2138679">
                <a:moveTo>
                  <a:pt x="1125658" y="1920239"/>
                </a:moveTo>
                <a:lnTo>
                  <a:pt x="1106170" y="1920239"/>
                </a:lnTo>
                <a:lnTo>
                  <a:pt x="1108710" y="1922779"/>
                </a:lnTo>
                <a:lnTo>
                  <a:pt x="1128197" y="1922779"/>
                </a:lnTo>
                <a:lnTo>
                  <a:pt x="1125658" y="1920239"/>
                </a:lnTo>
                <a:close/>
              </a:path>
              <a:path w="1344295" h="2138679">
                <a:moveTo>
                  <a:pt x="1123119" y="1917699"/>
                </a:moveTo>
                <a:lnTo>
                  <a:pt x="1103630" y="1917699"/>
                </a:lnTo>
                <a:lnTo>
                  <a:pt x="1104900" y="1918969"/>
                </a:lnTo>
                <a:lnTo>
                  <a:pt x="1124389" y="1918969"/>
                </a:lnTo>
                <a:lnTo>
                  <a:pt x="1123119" y="1917699"/>
                </a:lnTo>
                <a:close/>
              </a:path>
              <a:path w="1344295" h="2138679">
                <a:moveTo>
                  <a:pt x="1119311" y="1913889"/>
                </a:moveTo>
                <a:lnTo>
                  <a:pt x="1099820" y="1913889"/>
                </a:lnTo>
                <a:lnTo>
                  <a:pt x="1102360" y="1916429"/>
                </a:lnTo>
                <a:lnTo>
                  <a:pt x="1121850" y="1916429"/>
                </a:lnTo>
                <a:lnTo>
                  <a:pt x="1119311" y="1913889"/>
                </a:lnTo>
                <a:close/>
              </a:path>
              <a:path w="1344295" h="2138679">
                <a:moveTo>
                  <a:pt x="1116772" y="1911349"/>
                </a:moveTo>
                <a:lnTo>
                  <a:pt x="1097280" y="1911349"/>
                </a:lnTo>
                <a:lnTo>
                  <a:pt x="1098550" y="1912619"/>
                </a:lnTo>
                <a:lnTo>
                  <a:pt x="1118041" y="1912619"/>
                </a:lnTo>
                <a:lnTo>
                  <a:pt x="1116772" y="1911349"/>
                </a:lnTo>
                <a:close/>
              </a:path>
              <a:path w="1344295" h="2138679">
                <a:moveTo>
                  <a:pt x="1112964" y="1907539"/>
                </a:moveTo>
                <a:lnTo>
                  <a:pt x="1093470" y="1907539"/>
                </a:lnTo>
                <a:lnTo>
                  <a:pt x="1096010" y="1910079"/>
                </a:lnTo>
                <a:lnTo>
                  <a:pt x="1115503" y="1910079"/>
                </a:lnTo>
                <a:lnTo>
                  <a:pt x="1112964" y="1907539"/>
                </a:lnTo>
                <a:close/>
              </a:path>
              <a:path w="1344295" h="2138679">
                <a:moveTo>
                  <a:pt x="1110425" y="1904999"/>
                </a:moveTo>
                <a:lnTo>
                  <a:pt x="1090930" y="1904999"/>
                </a:lnTo>
                <a:lnTo>
                  <a:pt x="1092200" y="1906269"/>
                </a:lnTo>
                <a:lnTo>
                  <a:pt x="1111694" y="1906269"/>
                </a:lnTo>
                <a:lnTo>
                  <a:pt x="1110425" y="1904999"/>
                </a:lnTo>
                <a:close/>
              </a:path>
              <a:path w="1344295" h="2138679">
                <a:moveTo>
                  <a:pt x="1106616" y="1901189"/>
                </a:moveTo>
                <a:lnTo>
                  <a:pt x="1087120" y="1901189"/>
                </a:lnTo>
                <a:lnTo>
                  <a:pt x="1089660" y="1903729"/>
                </a:lnTo>
                <a:lnTo>
                  <a:pt x="1109155" y="1903729"/>
                </a:lnTo>
                <a:lnTo>
                  <a:pt x="1106616" y="1901189"/>
                </a:lnTo>
                <a:close/>
              </a:path>
              <a:path w="1344295" h="2138679">
                <a:moveTo>
                  <a:pt x="1104077" y="1898649"/>
                </a:moveTo>
                <a:lnTo>
                  <a:pt x="1084580" y="1898649"/>
                </a:lnTo>
                <a:lnTo>
                  <a:pt x="1085850" y="1899919"/>
                </a:lnTo>
                <a:lnTo>
                  <a:pt x="1105347" y="1899919"/>
                </a:lnTo>
                <a:lnTo>
                  <a:pt x="1104077" y="1898649"/>
                </a:lnTo>
                <a:close/>
              </a:path>
              <a:path w="1344295" h="2138679">
                <a:moveTo>
                  <a:pt x="1100269" y="1894839"/>
                </a:moveTo>
                <a:lnTo>
                  <a:pt x="1080770" y="1894839"/>
                </a:lnTo>
                <a:lnTo>
                  <a:pt x="1083310" y="1897379"/>
                </a:lnTo>
                <a:lnTo>
                  <a:pt x="1102808" y="1897379"/>
                </a:lnTo>
                <a:lnTo>
                  <a:pt x="1100269" y="1894839"/>
                </a:lnTo>
                <a:close/>
              </a:path>
              <a:path w="1344295" h="2138679">
                <a:moveTo>
                  <a:pt x="1097730" y="1892299"/>
                </a:moveTo>
                <a:lnTo>
                  <a:pt x="1078230" y="1892299"/>
                </a:lnTo>
                <a:lnTo>
                  <a:pt x="1079500" y="1893570"/>
                </a:lnTo>
                <a:lnTo>
                  <a:pt x="1099000" y="1893570"/>
                </a:lnTo>
                <a:lnTo>
                  <a:pt x="1097730" y="1892299"/>
                </a:lnTo>
                <a:close/>
              </a:path>
              <a:path w="1344295" h="2138679">
                <a:moveTo>
                  <a:pt x="1093922" y="1888489"/>
                </a:moveTo>
                <a:lnTo>
                  <a:pt x="1074420" y="1888489"/>
                </a:lnTo>
                <a:lnTo>
                  <a:pt x="1076960" y="1891029"/>
                </a:lnTo>
                <a:lnTo>
                  <a:pt x="1096461" y="1891029"/>
                </a:lnTo>
                <a:lnTo>
                  <a:pt x="1093922" y="1888489"/>
                </a:lnTo>
                <a:close/>
              </a:path>
              <a:path w="1344295" h="2138679">
                <a:moveTo>
                  <a:pt x="1091383" y="1885949"/>
                </a:moveTo>
                <a:lnTo>
                  <a:pt x="1071880" y="1885949"/>
                </a:lnTo>
                <a:lnTo>
                  <a:pt x="1073150" y="1887219"/>
                </a:lnTo>
                <a:lnTo>
                  <a:pt x="1092652" y="1887219"/>
                </a:lnTo>
                <a:lnTo>
                  <a:pt x="1091383" y="1885949"/>
                </a:lnTo>
                <a:close/>
              </a:path>
              <a:path w="1344295" h="2138679">
                <a:moveTo>
                  <a:pt x="1087575" y="1882139"/>
                </a:moveTo>
                <a:lnTo>
                  <a:pt x="1068070" y="1882139"/>
                </a:lnTo>
                <a:lnTo>
                  <a:pt x="1070610" y="1884679"/>
                </a:lnTo>
                <a:lnTo>
                  <a:pt x="1090113" y="1884679"/>
                </a:lnTo>
                <a:lnTo>
                  <a:pt x="1087575" y="1882139"/>
                </a:lnTo>
                <a:close/>
              </a:path>
              <a:path w="1344295" h="2138679">
                <a:moveTo>
                  <a:pt x="1085036" y="1879599"/>
                </a:moveTo>
                <a:lnTo>
                  <a:pt x="1065530" y="1879599"/>
                </a:lnTo>
                <a:lnTo>
                  <a:pt x="1066800" y="1880869"/>
                </a:lnTo>
                <a:lnTo>
                  <a:pt x="1086305" y="1880869"/>
                </a:lnTo>
                <a:lnTo>
                  <a:pt x="1085036" y="1879599"/>
                </a:lnTo>
                <a:close/>
              </a:path>
              <a:path w="1344295" h="2138679">
                <a:moveTo>
                  <a:pt x="1081227" y="1875789"/>
                </a:moveTo>
                <a:lnTo>
                  <a:pt x="1061720" y="1875789"/>
                </a:lnTo>
                <a:lnTo>
                  <a:pt x="1064260" y="1878329"/>
                </a:lnTo>
                <a:lnTo>
                  <a:pt x="1083766" y="1878329"/>
                </a:lnTo>
                <a:lnTo>
                  <a:pt x="1081227" y="1875789"/>
                </a:lnTo>
                <a:close/>
              </a:path>
              <a:path w="1344295" h="2138679">
                <a:moveTo>
                  <a:pt x="1078688" y="1873249"/>
                </a:moveTo>
                <a:lnTo>
                  <a:pt x="1059180" y="1873249"/>
                </a:lnTo>
                <a:lnTo>
                  <a:pt x="1060450" y="1874519"/>
                </a:lnTo>
                <a:lnTo>
                  <a:pt x="1079958" y="1874519"/>
                </a:lnTo>
                <a:lnTo>
                  <a:pt x="1078688" y="1873249"/>
                </a:lnTo>
                <a:close/>
              </a:path>
              <a:path w="1344295" h="2138679">
                <a:moveTo>
                  <a:pt x="1074880" y="1869439"/>
                </a:moveTo>
                <a:lnTo>
                  <a:pt x="1055370" y="1869439"/>
                </a:lnTo>
                <a:lnTo>
                  <a:pt x="1057910" y="1871979"/>
                </a:lnTo>
                <a:lnTo>
                  <a:pt x="1077419" y="1871979"/>
                </a:lnTo>
                <a:lnTo>
                  <a:pt x="1074880" y="1869439"/>
                </a:lnTo>
                <a:close/>
              </a:path>
              <a:path w="1344295" h="2138679">
                <a:moveTo>
                  <a:pt x="1072341" y="1866899"/>
                </a:moveTo>
                <a:lnTo>
                  <a:pt x="1052830" y="1866899"/>
                </a:lnTo>
                <a:lnTo>
                  <a:pt x="1054100" y="1868169"/>
                </a:lnTo>
                <a:lnTo>
                  <a:pt x="1073611" y="1868169"/>
                </a:lnTo>
                <a:lnTo>
                  <a:pt x="1072341" y="1866899"/>
                </a:lnTo>
                <a:close/>
              </a:path>
              <a:path w="1344295" h="2138679">
                <a:moveTo>
                  <a:pt x="1068533" y="1863089"/>
                </a:moveTo>
                <a:lnTo>
                  <a:pt x="1049020" y="1863089"/>
                </a:lnTo>
                <a:lnTo>
                  <a:pt x="1051560" y="1865629"/>
                </a:lnTo>
                <a:lnTo>
                  <a:pt x="1071072" y="1865629"/>
                </a:lnTo>
                <a:lnTo>
                  <a:pt x="1068533" y="1863089"/>
                </a:lnTo>
                <a:close/>
              </a:path>
              <a:path w="1344295" h="2138679">
                <a:moveTo>
                  <a:pt x="1065994" y="1860549"/>
                </a:moveTo>
                <a:lnTo>
                  <a:pt x="1046480" y="1860549"/>
                </a:lnTo>
                <a:lnTo>
                  <a:pt x="1047750" y="1861819"/>
                </a:lnTo>
                <a:lnTo>
                  <a:pt x="1067263" y="1861819"/>
                </a:lnTo>
                <a:lnTo>
                  <a:pt x="1065994" y="1860549"/>
                </a:lnTo>
                <a:close/>
              </a:path>
              <a:path w="1344295" h="2138679">
                <a:moveTo>
                  <a:pt x="1062185" y="1856739"/>
                </a:moveTo>
                <a:lnTo>
                  <a:pt x="1042670" y="1856739"/>
                </a:lnTo>
                <a:lnTo>
                  <a:pt x="1045210" y="1859279"/>
                </a:lnTo>
                <a:lnTo>
                  <a:pt x="1064724" y="1859279"/>
                </a:lnTo>
                <a:lnTo>
                  <a:pt x="1062185" y="1856739"/>
                </a:lnTo>
                <a:close/>
              </a:path>
              <a:path w="1344295" h="2138679">
                <a:moveTo>
                  <a:pt x="1059647" y="1854199"/>
                </a:moveTo>
                <a:lnTo>
                  <a:pt x="1040130" y="1854199"/>
                </a:lnTo>
                <a:lnTo>
                  <a:pt x="1041400" y="1855469"/>
                </a:lnTo>
                <a:lnTo>
                  <a:pt x="1060916" y="1855469"/>
                </a:lnTo>
                <a:lnTo>
                  <a:pt x="1059647" y="1854199"/>
                </a:lnTo>
                <a:close/>
              </a:path>
              <a:path w="1344295" h="2138679">
                <a:moveTo>
                  <a:pt x="1055838" y="1850389"/>
                </a:moveTo>
                <a:lnTo>
                  <a:pt x="1036319" y="1850389"/>
                </a:lnTo>
                <a:lnTo>
                  <a:pt x="1038860" y="1852929"/>
                </a:lnTo>
                <a:lnTo>
                  <a:pt x="1058377" y="1852929"/>
                </a:lnTo>
                <a:lnTo>
                  <a:pt x="1055838" y="1850389"/>
                </a:lnTo>
                <a:close/>
              </a:path>
              <a:path w="1344295" h="2138679">
                <a:moveTo>
                  <a:pt x="1053299" y="1847849"/>
                </a:moveTo>
                <a:lnTo>
                  <a:pt x="1033780" y="1847849"/>
                </a:lnTo>
                <a:lnTo>
                  <a:pt x="1035050" y="1849119"/>
                </a:lnTo>
                <a:lnTo>
                  <a:pt x="1054569" y="1849119"/>
                </a:lnTo>
                <a:lnTo>
                  <a:pt x="1053299" y="1847849"/>
                </a:lnTo>
                <a:close/>
              </a:path>
              <a:path w="1344295" h="2138679">
                <a:moveTo>
                  <a:pt x="1046952" y="1841499"/>
                </a:moveTo>
                <a:lnTo>
                  <a:pt x="1027430" y="1841499"/>
                </a:lnTo>
                <a:lnTo>
                  <a:pt x="1032510" y="1846579"/>
                </a:lnTo>
                <a:lnTo>
                  <a:pt x="1052030" y="1846579"/>
                </a:lnTo>
                <a:lnTo>
                  <a:pt x="1046952" y="1841499"/>
                </a:lnTo>
                <a:close/>
              </a:path>
              <a:path w="1344295" h="2138679">
                <a:moveTo>
                  <a:pt x="1043144" y="1837689"/>
                </a:moveTo>
                <a:lnTo>
                  <a:pt x="1023619" y="1837689"/>
                </a:lnTo>
                <a:lnTo>
                  <a:pt x="1026160" y="1840229"/>
                </a:lnTo>
                <a:lnTo>
                  <a:pt x="1045683" y="1840229"/>
                </a:lnTo>
                <a:lnTo>
                  <a:pt x="1043144" y="1837689"/>
                </a:lnTo>
                <a:close/>
              </a:path>
              <a:path w="1344295" h="2138679">
                <a:moveTo>
                  <a:pt x="1040605" y="1835149"/>
                </a:moveTo>
                <a:lnTo>
                  <a:pt x="1021080" y="1835149"/>
                </a:lnTo>
                <a:lnTo>
                  <a:pt x="1022350" y="1836419"/>
                </a:lnTo>
                <a:lnTo>
                  <a:pt x="1041874" y="1836419"/>
                </a:lnTo>
                <a:lnTo>
                  <a:pt x="1040605" y="1835149"/>
                </a:lnTo>
                <a:close/>
              </a:path>
              <a:path w="1344295" h="2138679">
                <a:moveTo>
                  <a:pt x="1036796" y="1831339"/>
                </a:moveTo>
                <a:lnTo>
                  <a:pt x="1017269" y="1831339"/>
                </a:lnTo>
                <a:lnTo>
                  <a:pt x="1019810" y="1833879"/>
                </a:lnTo>
                <a:lnTo>
                  <a:pt x="1039335" y="1833879"/>
                </a:lnTo>
                <a:lnTo>
                  <a:pt x="1036796" y="1831339"/>
                </a:lnTo>
                <a:close/>
              </a:path>
              <a:path w="1344295" h="2138679">
                <a:moveTo>
                  <a:pt x="1034258" y="1828799"/>
                </a:moveTo>
                <a:lnTo>
                  <a:pt x="1014730" y="1828799"/>
                </a:lnTo>
                <a:lnTo>
                  <a:pt x="1016000" y="1830069"/>
                </a:lnTo>
                <a:lnTo>
                  <a:pt x="1035527" y="1830069"/>
                </a:lnTo>
                <a:lnTo>
                  <a:pt x="1034258" y="1828799"/>
                </a:lnTo>
                <a:close/>
              </a:path>
              <a:path w="1344295" h="2138679">
                <a:moveTo>
                  <a:pt x="1030449" y="1824989"/>
                </a:moveTo>
                <a:lnTo>
                  <a:pt x="1010920" y="1824989"/>
                </a:lnTo>
                <a:lnTo>
                  <a:pt x="1013460" y="1827529"/>
                </a:lnTo>
                <a:lnTo>
                  <a:pt x="1032988" y="1827529"/>
                </a:lnTo>
                <a:lnTo>
                  <a:pt x="1030449" y="1824989"/>
                </a:lnTo>
                <a:close/>
              </a:path>
              <a:path w="1344295" h="2138679">
                <a:moveTo>
                  <a:pt x="1027910" y="1822449"/>
                </a:moveTo>
                <a:lnTo>
                  <a:pt x="1008380" y="1822449"/>
                </a:lnTo>
                <a:lnTo>
                  <a:pt x="1009650" y="1823719"/>
                </a:lnTo>
                <a:lnTo>
                  <a:pt x="1029180" y="1823719"/>
                </a:lnTo>
                <a:lnTo>
                  <a:pt x="1027910" y="1822449"/>
                </a:lnTo>
                <a:close/>
              </a:path>
              <a:path w="1344295" h="2138679">
                <a:moveTo>
                  <a:pt x="1024102" y="1818639"/>
                </a:moveTo>
                <a:lnTo>
                  <a:pt x="1004570" y="1818639"/>
                </a:lnTo>
                <a:lnTo>
                  <a:pt x="1007110" y="1821179"/>
                </a:lnTo>
                <a:lnTo>
                  <a:pt x="1026641" y="1821179"/>
                </a:lnTo>
                <a:lnTo>
                  <a:pt x="1024102" y="1818639"/>
                </a:lnTo>
                <a:close/>
              </a:path>
              <a:path w="1344295" h="2138679">
                <a:moveTo>
                  <a:pt x="1021563" y="1816099"/>
                </a:moveTo>
                <a:lnTo>
                  <a:pt x="1002030" y="1816099"/>
                </a:lnTo>
                <a:lnTo>
                  <a:pt x="1003300" y="1817369"/>
                </a:lnTo>
                <a:lnTo>
                  <a:pt x="1022832" y="1817369"/>
                </a:lnTo>
                <a:lnTo>
                  <a:pt x="1021563" y="1816099"/>
                </a:lnTo>
                <a:close/>
              </a:path>
              <a:path w="1344295" h="2138679">
                <a:moveTo>
                  <a:pt x="1017755" y="1812289"/>
                </a:moveTo>
                <a:lnTo>
                  <a:pt x="998220" y="1812289"/>
                </a:lnTo>
                <a:lnTo>
                  <a:pt x="1000760" y="1814829"/>
                </a:lnTo>
                <a:lnTo>
                  <a:pt x="1020294" y="1814829"/>
                </a:lnTo>
                <a:lnTo>
                  <a:pt x="1017755" y="1812289"/>
                </a:lnTo>
                <a:close/>
              </a:path>
              <a:path w="1344295" h="2138679">
                <a:moveTo>
                  <a:pt x="1015216" y="1809749"/>
                </a:moveTo>
                <a:lnTo>
                  <a:pt x="995680" y="1809749"/>
                </a:lnTo>
                <a:lnTo>
                  <a:pt x="996950" y="1811019"/>
                </a:lnTo>
                <a:lnTo>
                  <a:pt x="1016485" y="1811019"/>
                </a:lnTo>
                <a:lnTo>
                  <a:pt x="1015216" y="1809749"/>
                </a:lnTo>
                <a:close/>
              </a:path>
              <a:path w="1344295" h="2138679">
                <a:moveTo>
                  <a:pt x="1011407" y="1805939"/>
                </a:moveTo>
                <a:lnTo>
                  <a:pt x="991870" y="1805939"/>
                </a:lnTo>
                <a:lnTo>
                  <a:pt x="994410" y="1808479"/>
                </a:lnTo>
                <a:lnTo>
                  <a:pt x="1013946" y="1808479"/>
                </a:lnTo>
                <a:lnTo>
                  <a:pt x="1011407" y="1805939"/>
                </a:lnTo>
                <a:close/>
              </a:path>
              <a:path w="1344295" h="2138679">
                <a:moveTo>
                  <a:pt x="1008868" y="1803399"/>
                </a:moveTo>
                <a:lnTo>
                  <a:pt x="989330" y="1803399"/>
                </a:lnTo>
                <a:lnTo>
                  <a:pt x="990600" y="1804669"/>
                </a:lnTo>
                <a:lnTo>
                  <a:pt x="1010138" y="1804669"/>
                </a:lnTo>
                <a:lnTo>
                  <a:pt x="1008868" y="1803399"/>
                </a:lnTo>
                <a:close/>
              </a:path>
              <a:path w="1344295" h="2138679">
                <a:moveTo>
                  <a:pt x="1005060" y="1799590"/>
                </a:moveTo>
                <a:lnTo>
                  <a:pt x="985520" y="1799590"/>
                </a:lnTo>
                <a:lnTo>
                  <a:pt x="988060" y="1802129"/>
                </a:lnTo>
                <a:lnTo>
                  <a:pt x="1007599" y="1802129"/>
                </a:lnTo>
                <a:lnTo>
                  <a:pt x="1005060" y="1799590"/>
                </a:lnTo>
                <a:close/>
              </a:path>
              <a:path w="1344295" h="2138679">
                <a:moveTo>
                  <a:pt x="1002521" y="1797049"/>
                </a:moveTo>
                <a:lnTo>
                  <a:pt x="982980" y="1797049"/>
                </a:lnTo>
                <a:lnTo>
                  <a:pt x="984250" y="1798319"/>
                </a:lnTo>
                <a:lnTo>
                  <a:pt x="1003791" y="1798319"/>
                </a:lnTo>
                <a:lnTo>
                  <a:pt x="1002521" y="1797049"/>
                </a:lnTo>
                <a:close/>
              </a:path>
              <a:path w="1344295" h="2138679">
                <a:moveTo>
                  <a:pt x="998713" y="1793239"/>
                </a:moveTo>
                <a:lnTo>
                  <a:pt x="979169" y="1793239"/>
                </a:lnTo>
                <a:lnTo>
                  <a:pt x="981710" y="1795779"/>
                </a:lnTo>
                <a:lnTo>
                  <a:pt x="1001252" y="1795779"/>
                </a:lnTo>
                <a:lnTo>
                  <a:pt x="998713" y="1793239"/>
                </a:lnTo>
                <a:close/>
              </a:path>
              <a:path w="1344295" h="2138679">
                <a:moveTo>
                  <a:pt x="996174" y="1790699"/>
                </a:moveTo>
                <a:lnTo>
                  <a:pt x="976630" y="1790699"/>
                </a:lnTo>
                <a:lnTo>
                  <a:pt x="977900" y="1791969"/>
                </a:lnTo>
                <a:lnTo>
                  <a:pt x="997443" y="1791969"/>
                </a:lnTo>
                <a:lnTo>
                  <a:pt x="996174" y="1790699"/>
                </a:lnTo>
                <a:close/>
              </a:path>
              <a:path w="1344295" h="2138679">
                <a:moveTo>
                  <a:pt x="992366" y="1786889"/>
                </a:moveTo>
                <a:lnTo>
                  <a:pt x="972820" y="1786889"/>
                </a:lnTo>
                <a:lnTo>
                  <a:pt x="975360" y="1789429"/>
                </a:lnTo>
                <a:lnTo>
                  <a:pt x="994904" y="1789429"/>
                </a:lnTo>
                <a:lnTo>
                  <a:pt x="992366" y="1786889"/>
                </a:lnTo>
                <a:close/>
              </a:path>
              <a:path w="1344295" h="2138679">
                <a:moveTo>
                  <a:pt x="989827" y="1784349"/>
                </a:moveTo>
                <a:lnTo>
                  <a:pt x="970279" y="1784349"/>
                </a:lnTo>
                <a:lnTo>
                  <a:pt x="971550" y="1785619"/>
                </a:lnTo>
                <a:lnTo>
                  <a:pt x="991096" y="1785619"/>
                </a:lnTo>
                <a:lnTo>
                  <a:pt x="989827" y="1784349"/>
                </a:lnTo>
                <a:close/>
              </a:path>
              <a:path w="1344295" h="2138679">
                <a:moveTo>
                  <a:pt x="983479" y="1777999"/>
                </a:moveTo>
                <a:lnTo>
                  <a:pt x="963929" y="1777999"/>
                </a:lnTo>
                <a:lnTo>
                  <a:pt x="969010" y="1783079"/>
                </a:lnTo>
                <a:lnTo>
                  <a:pt x="988557" y="1783079"/>
                </a:lnTo>
                <a:lnTo>
                  <a:pt x="983479" y="1777999"/>
                </a:lnTo>
                <a:close/>
              </a:path>
              <a:path w="1344295" h="2138679">
                <a:moveTo>
                  <a:pt x="977132" y="1771649"/>
                </a:moveTo>
                <a:lnTo>
                  <a:pt x="957579" y="1771649"/>
                </a:lnTo>
                <a:lnTo>
                  <a:pt x="962660" y="1776729"/>
                </a:lnTo>
                <a:lnTo>
                  <a:pt x="982210" y="1776729"/>
                </a:lnTo>
                <a:lnTo>
                  <a:pt x="977132" y="1771649"/>
                </a:lnTo>
                <a:close/>
              </a:path>
              <a:path w="1344295" h="2138679">
                <a:moveTo>
                  <a:pt x="970785" y="1765299"/>
                </a:moveTo>
                <a:lnTo>
                  <a:pt x="951230" y="1765299"/>
                </a:lnTo>
                <a:lnTo>
                  <a:pt x="956310" y="1770379"/>
                </a:lnTo>
                <a:lnTo>
                  <a:pt x="975863" y="1770379"/>
                </a:lnTo>
                <a:lnTo>
                  <a:pt x="970785" y="1765299"/>
                </a:lnTo>
                <a:close/>
              </a:path>
              <a:path w="1344295" h="2138679">
                <a:moveTo>
                  <a:pt x="964438" y="1758949"/>
                </a:moveTo>
                <a:lnTo>
                  <a:pt x="944880" y="1758949"/>
                </a:lnTo>
                <a:lnTo>
                  <a:pt x="949959" y="1764029"/>
                </a:lnTo>
                <a:lnTo>
                  <a:pt x="969515" y="1764029"/>
                </a:lnTo>
                <a:lnTo>
                  <a:pt x="964438" y="1758949"/>
                </a:lnTo>
                <a:close/>
              </a:path>
              <a:path w="1344295" h="2138679">
                <a:moveTo>
                  <a:pt x="958090" y="1752599"/>
                </a:moveTo>
                <a:lnTo>
                  <a:pt x="938529" y="1752599"/>
                </a:lnTo>
                <a:lnTo>
                  <a:pt x="943610" y="1757680"/>
                </a:lnTo>
                <a:lnTo>
                  <a:pt x="963168" y="1757680"/>
                </a:lnTo>
                <a:lnTo>
                  <a:pt x="958090" y="1752599"/>
                </a:lnTo>
                <a:close/>
              </a:path>
              <a:path w="1344295" h="2138679">
                <a:moveTo>
                  <a:pt x="951743" y="1746249"/>
                </a:moveTo>
                <a:lnTo>
                  <a:pt x="932179" y="1746249"/>
                </a:lnTo>
                <a:lnTo>
                  <a:pt x="937260" y="1751329"/>
                </a:lnTo>
                <a:lnTo>
                  <a:pt x="956821" y="1751329"/>
                </a:lnTo>
                <a:lnTo>
                  <a:pt x="951743" y="1746249"/>
                </a:lnTo>
                <a:close/>
              </a:path>
              <a:path w="1344295" h="2138679">
                <a:moveTo>
                  <a:pt x="945396" y="1739899"/>
                </a:moveTo>
                <a:lnTo>
                  <a:pt x="925829" y="1739899"/>
                </a:lnTo>
                <a:lnTo>
                  <a:pt x="930910" y="1744979"/>
                </a:lnTo>
                <a:lnTo>
                  <a:pt x="950474" y="1744979"/>
                </a:lnTo>
                <a:lnTo>
                  <a:pt x="945396" y="1739899"/>
                </a:lnTo>
                <a:close/>
              </a:path>
              <a:path w="1344295" h="2138679">
                <a:moveTo>
                  <a:pt x="940318" y="1734820"/>
                </a:moveTo>
                <a:lnTo>
                  <a:pt x="920750" y="1734820"/>
                </a:lnTo>
                <a:lnTo>
                  <a:pt x="924560" y="1738629"/>
                </a:lnTo>
                <a:lnTo>
                  <a:pt x="944126" y="1738629"/>
                </a:lnTo>
                <a:lnTo>
                  <a:pt x="940318" y="1734820"/>
                </a:lnTo>
                <a:close/>
              </a:path>
              <a:path w="1344295" h="2138679">
                <a:moveTo>
                  <a:pt x="933971" y="1728470"/>
                </a:moveTo>
                <a:lnTo>
                  <a:pt x="914400" y="1728470"/>
                </a:lnTo>
                <a:lnTo>
                  <a:pt x="919480" y="1733550"/>
                </a:lnTo>
                <a:lnTo>
                  <a:pt x="939049" y="1733550"/>
                </a:lnTo>
                <a:lnTo>
                  <a:pt x="933971" y="1728470"/>
                </a:lnTo>
                <a:close/>
              </a:path>
              <a:path w="1344295" h="2138679">
                <a:moveTo>
                  <a:pt x="927623" y="1722119"/>
                </a:moveTo>
                <a:lnTo>
                  <a:pt x="908050" y="1722119"/>
                </a:lnTo>
                <a:lnTo>
                  <a:pt x="913130" y="1727199"/>
                </a:lnTo>
                <a:lnTo>
                  <a:pt x="932701" y="1727199"/>
                </a:lnTo>
                <a:lnTo>
                  <a:pt x="927623" y="1722119"/>
                </a:lnTo>
                <a:close/>
              </a:path>
              <a:path w="1344295" h="2138679">
                <a:moveTo>
                  <a:pt x="921276" y="1715769"/>
                </a:moveTo>
                <a:lnTo>
                  <a:pt x="901700" y="1715769"/>
                </a:lnTo>
                <a:lnTo>
                  <a:pt x="906780" y="1720849"/>
                </a:lnTo>
                <a:lnTo>
                  <a:pt x="926354" y="1720849"/>
                </a:lnTo>
                <a:lnTo>
                  <a:pt x="921276" y="1715769"/>
                </a:lnTo>
                <a:close/>
              </a:path>
              <a:path w="1344295" h="2138679">
                <a:moveTo>
                  <a:pt x="914929" y="1709420"/>
                </a:moveTo>
                <a:lnTo>
                  <a:pt x="895350" y="1709420"/>
                </a:lnTo>
                <a:lnTo>
                  <a:pt x="900430" y="1714499"/>
                </a:lnTo>
                <a:lnTo>
                  <a:pt x="920007" y="1714499"/>
                </a:lnTo>
                <a:lnTo>
                  <a:pt x="914929" y="1709420"/>
                </a:lnTo>
                <a:close/>
              </a:path>
              <a:path w="1344295" h="2138679">
                <a:moveTo>
                  <a:pt x="908582" y="1703070"/>
                </a:moveTo>
                <a:lnTo>
                  <a:pt x="889000" y="1703070"/>
                </a:lnTo>
                <a:lnTo>
                  <a:pt x="894079" y="1708149"/>
                </a:lnTo>
                <a:lnTo>
                  <a:pt x="913659" y="1708149"/>
                </a:lnTo>
                <a:lnTo>
                  <a:pt x="908582" y="1703070"/>
                </a:lnTo>
                <a:close/>
              </a:path>
              <a:path w="1344295" h="2138679">
                <a:moveTo>
                  <a:pt x="902234" y="1696719"/>
                </a:moveTo>
                <a:lnTo>
                  <a:pt x="882650" y="1696719"/>
                </a:lnTo>
                <a:lnTo>
                  <a:pt x="887729" y="1701799"/>
                </a:lnTo>
                <a:lnTo>
                  <a:pt x="907312" y="1701799"/>
                </a:lnTo>
                <a:lnTo>
                  <a:pt x="902234" y="1696719"/>
                </a:lnTo>
                <a:close/>
              </a:path>
              <a:path w="1344295" h="2138679">
                <a:moveTo>
                  <a:pt x="895887" y="1690370"/>
                </a:moveTo>
                <a:lnTo>
                  <a:pt x="876300" y="1690370"/>
                </a:lnTo>
                <a:lnTo>
                  <a:pt x="881380" y="1695449"/>
                </a:lnTo>
                <a:lnTo>
                  <a:pt x="900965" y="1695449"/>
                </a:lnTo>
                <a:lnTo>
                  <a:pt x="895887" y="1690370"/>
                </a:lnTo>
                <a:close/>
              </a:path>
              <a:path w="1344295" h="2138679">
                <a:moveTo>
                  <a:pt x="889540" y="1684019"/>
                </a:moveTo>
                <a:lnTo>
                  <a:pt x="869950" y="1684019"/>
                </a:lnTo>
                <a:lnTo>
                  <a:pt x="875030" y="1689099"/>
                </a:lnTo>
                <a:lnTo>
                  <a:pt x="894618" y="1689099"/>
                </a:lnTo>
                <a:lnTo>
                  <a:pt x="889540" y="1684019"/>
                </a:lnTo>
                <a:close/>
              </a:path>
              <a:path w="1344295" h="2138679">
                <a:moveTo>
                  <a:pt x="883193" y="1677670"/>
                </a:moveTo>
                <a:lnTo>
                  <a:pt x="863600" y="1677670"/>
                </a:lnTo>
                <a:lnTo>
                  <a:pt x="868680" y="1682749"/>
                </a:lnTo>
                <a:lnTo>
                  <a:pt x="888270" y="1682749"/>
                </a:lnTo>
                <a:lnTo>
                  <a:pt x="883193" y="1677670"/>
                </a:lnTo>
                <a:close/>
              </a:path>
              <a:path w="1344295" h="2138679">
                <a:moveTo>
                  <a:pt x="876845" y="1671320"/>
                </a:moveTo>
                <a:lnTo>
                  <a:pt x="857250" y="1671320"/>
                </a:lnTo>
                <a:lnTo>
                  <a:pt x="862330" y="1676399"/>
                </a:lnTo>
                <a:lnTo>
                  <a:pt x="881923" y="1676399"/>
                </a:lnTo>
                <a:lnTo>
                  <a:pt x="876845" y="1671320"/>
                </a:lnTo>
                <a:close/>
              </a:path>
              <a:path w="1344295" h="2138679">
                <a:moveTo>
                  <a:pt x="870498" y="1664969"/>
                </a:moveTo>
                <a:lnTo>
                  <a:pt x="850900" y="1664969"/>
                </a:lnTo>
                <a:lnTo>
                  <a:pt x="855980" y="1670049"/>
                </a:lnTo>
                <a:lnTo>
                  <a:pt x="875576" y="1670049"/>
                </a:lnTo>
                <a:lnTo>
                  <a:pt x="870498" y="1664969"/>
                </a:lnTo>
                <a:close/>
              </a:path>
              <a:path w="1344295" h="2138679">
                <a:moveTo>
                  <a:pt x="864151" y="1658620"/>
                </a:moveTo>
                <a:lnTo>
                  <a:pt x="844550" y="1658620"/>
                </a:lnTo>
                <a:lnTo>
                  <a:pt x="849629" y="1663699"/>
                </a:lnTo>
                <a:lnTo>
                  <a:pt x="869229" y="1663699"/>
                </a:lnTo>
                <a:lnTo>
                  <a:pt x="864151" y="1658620"/>
                </a:lnTo>
                <a:close/>
              </a:path>
              <a:path w="1344295" h="2138679">
                <a:moveTo>
                  <a:pt x="857804" y="1652269"/>
                </a:moveTo>
                <a:lnTo>
                  <a:pt x="838200" y="1652269"/>
                </a:lnTo>
                <a:lnTo>
                  <a:pt x="843280" y="1657349"/>
                </a:lnTo>
                <a:lnTo>
                  <a:pt x="862881" y="1657349"/>
                </a:lnTo>
                <a:lnTo>
                  <a:pt x="857804" y="1652269"/>
                </a:lnTo>
                <a:close/>
              </a:path>
              <a:path w="1344295" h="2138679">
                <a:moveTo>
                  <a:pt x="851456" y="1645920"/>
                </a:moveTo>
                <a:lnTo>
                  <a:pt x="831850" y="1645920"/>
                </a:lnTo>
                <a:lnTo>
                  <a:pt x="836930" y="1650999"/>
                </a:lnTo>
                <a:lnTo>
                  <a:pt x="856534" y="1650999"/>
                </a:lnTo>
                <a:lnTo>
                  <a:pt x="851456" y="1645920"/>
                </a:lnTo>
                <a:close/>
              </a:path>
              <a:path w="1344295" h="2138679">
                <a:moveTo>
                  <a:pt x="845109" y="1639570"/>
                </a:moveTo>
                <a:lnTo>
                  <a:pt x="825500" y="1639570"/>
                </a:lnTo>
                <a:lnTo>
                  <a:pt x="830580" y="1644649"/>
                </a:lnTo>
                <a:lnTo>
                  <a:pt x="850187" y="1644649"/>
                </a:lnTo>
                <a:lnTo>
                  <a:pt x="845109" y="1639570"/>
                </a:lnTo>
                <a:close/>
              </a:path>
              <a:path w="1344295" h="2138679">
                <a:moveTo>
                  <a:pt x="838762" y="1633220"/>
                </a:moveTo>
                <a:lnTo>
                  <a:pt x="819150" y="1633220"/>
                </a:lnTo>
                <a:lnTo>
                  <a:pt x="824230" y="1638299"/>
                </a:lnTo>
                <a:lnTo>
                  <a:pt x="843840" y="1638299"/>
                </a:lnTo>
                <a:lnTo>
                  <a:pt x="838762" y="1633220"/>
                </a:lnTo>
                <a:close/>
              </a:path>
              <a:path w="1344295" h="2138679">
                <a:moveTo>
                  <a:pt x="832414" y="1626869"/>
                </a:moveTo>
                <a:lnTo>
                  <a:pt x="812800" y="1626869"/>
                </a:lnTo>
                <a:lnTo>
                  <a:pt x="817879" y="1631949"/>
                </a:lnTo>
                <a:lnTo>
                  <a:pt x="837492" y="1631949"/>
                </a:lnTo>
                <a:lnTo>
                  <a:pt x="832414" y="1626869"/>
                </a:lnTo>
                <a:close/>
              </a:path>
              <a:path w="1344295" h="2138679">
                <a:moveTo>
                  <a:pt x="826067" y="1620519"/>
                </a:moveTo>
                <a:lnTo>
                  <a:pt x="806450" y="1620519"/>
                </a:lnTo>
                <a:lnTo>
                  <a:pt x="811530" y="1625600"/>
                </a:lnTo>
                <a:lnTo>
                  <a:pt x="831145" y="1625600"/>
                </a:lnTo>
                <a:lnTo>
                  <a:pt x="826067" y="1620519"/>
                </a:lnTo>
                <a:close/>
              </a:path>
              <a:path w="1344295" h="2138679">
                <a:moveTo>
                  <a:pt x="819720" y="1614170"/>
                </a:moveTo>
                <a:lnTo>
                  <a:pt x="800100" y="1614170"/>
                </a:lnTo>
                <a:lnTo>
                  <a:pt x="805180" y="1619249"/>
                </a:lnTo>
                <a:lnTo>
                  <a:pt x="824798" y="1619249"/>
                </a:lnTo>
                <a:lnTo>
                  <a:pt x="819720" y="1614170"/>
                </a:lnTo>
                <a:close/>
              </a:path>
              <a:path w="1344295" h="2138679">
                <a:moveTo>
                  <a:pt x="813373" y="1607819"/>
                </a:moveTo>
                <a:lnTo>
                  <a:pt x="793750" y="1607819"/>
                </a:lnTo>
                <a:lnTo>
                  <a:pt x="798830" y="1612900"/>
                </a:lnTo>
                <a:lnTo>
                  <a:pt x="818451" y="1612900"/>
                </a:lnTo>
                <a:lnTo>
                  <a:pt x="813373" y="1607819"/>
                </a:lnTo>
                <a:close/>
              </a:path>
              <a:path w="1344295" h="2138679">
                <a:moveTo>
                  <a:pt x="807025" y="1601470"/>
                </a:moveTo>
                <a:lnTo>
                  <a:pt x="787400" y="1601470"/>
                </a:lnTo>
                <a:lnTo>
                  <a:pt x="792479" y="1606549"/>
                </a:lnTo>
                <a:lnTo>
                  <a:pt x="812103" y="1606549"/>
                </a:lnTo>
                <a:lnTo>
                  <a:pt x="807025" y="1601470"/>
                </a:lnTo>
                <a:close/>
              </a:path>
              <a:path w="1344295" h="2138679">
                <a:moveTo>
                  <a:pt x="800678" y="1595119"/>
                </a:moveTo>
                <a:lnTo>
                  <a:pt x="781050" y="1595119"/>
                </a:lnTo>
                <a:lnTo>
                  <a:pt x="786130" y="1600199"/>
                </a:lnTo>
                <a:lnTo>
                  <a:pt x="805756" y="1600199"/>
                </a:lnTo>
                <a:lnTo>
                  <a:pt x="800678" y="1595119"/>
                </a:lnTo>
                <a:close/>
              </a:path>
              <a:path w="1344295" h="2138679">
                <a:moveTo>
                  <a:pt x="794331" y="1588769"/>
                </a:moveTo>
                <a:lnTo>
                  <a:pt x="774700" y="1588769"/>
                </a:lnTo>
                <a:lnTo>
                  <a:pt x="779780" y="1593850"/>
                </a:lnTo>
                <a:lnTo>
                  <a:pt x="799409" y="1593850"/>
                </a:lnTo>
                <a:lnTo>
                  <a:pt x="794331" y="1588769"/>
                </a:lnTo>
                <a:close/>
              </a:path>
              <a:path w="1344295" h="2138679">
                <a:moveTo>
                  <a:pt x="787984" y="1582420"/>
                </a:moveTo>
                <a:lnTo>
                  <a:pt x="768350" y="1582420"/>
                </a:lnTo>
                <a:lnTo>
                  <a:pt x="773430" y="1587499"/>
                </a:lnTo>
                <a:lnTo>
                  <a:pt x="793061" y="1587499"/>
                </a:lnTo>
                <a:lnTo>
                  <a:pt x="787984" y="1582420"/>
                </a:lnTo>
                <a:close/>
              </a:path>
              <a:path w="1344295" h="2138679">
                <a:moveTo>
                  <a:pt x="781636" y="1576070"/>
                </a:moveTo>
                <a:lnTo>
                  <a:pt x="762000" y="1576070"/>
                </a:lnTo>
                <a:lnTo>
                  <a:pt x="767080" y="1581149"/>
                </a:lnTo>
                <a:lnTo>
                  <a:pt x="786714" y="1581149"/>
                </a:lnTo>
                <a:lnTo>
                  <a:pt x="781636" y="1576070"/>
                </a:lnTo>
                <a:close/>
              </a:path>
              <a:path w="1344295" h="2138679">
                <a:moveTo>
                  <a:pt x="775289" y="1569720"/>
                </a:moveTo>
                <a:lnTo>
                  <a:pt x="755650" y="1569720"/>
                </a:lnTo>
                <a:lnTo>
                  <a:pt x="760730" y="1574799"/>
                </a:lnTo>
                <a:lnTo>
                  <a:pt x="780367" y="1574799"/>
                </a:lnTo>
                <a:lnTo>
                  <a:pt x="775289" y="1569720"/>
                </a:lnTo>
                <a:close/>
              </a:path>
              <a:path w="1344295" h="2138679">
                <a:moveTo>
                  <a:pt x="768942" y="1563369"/>
                </a:moveTo>
                <a:lnTo>
                  <a:pt x="749300" y="1563369"/>
                </a:lnTo>
                <a:lnTo>
                  <a:pt x="754380" y="1568449"/>
                </a:lnTo>
                <a:lnTo>
                  <a:pt x="774020" y="1568449"/>
                </a:lnTo>
                <a:lnTo>
                  <a:pt x="768942" y="1563369"/>
                </a:lnTo>
                <a:close/>
              </a:path>
              <a:path w="1344295" h="2138679">
                <a:moveTo>
                  <a:pt x="762595" y="1557019"/>
                </a:moveTo>
                <a:lnTo>
                  <a:pt x="742950" y="1557019"/>
                </a:lnTo>
                <a:lnTo>
                  <a:pt x="748030" y="1562099"/>
                </a:lnTo>
                <a:lnTo>
                  <a:pt x="767672" y="1562099"/>
                </a:lnTo>
                <a:lnTo>
                  <a:pt x="762595" y="1557019"/>
                </a:lnTo>
                <a:close/>
              </a:path>
              <a:path w="1344295" h="2138679">
                <a:moveTo>
                  <a:pt x="756247" y="1550670"/>
                </a:moveTo>
                <a:lnTo>
                  <a:pt x="736600" y="1550670"/>
                </a:lnTo>
                <a:lnTo>
                  <a:pt x="741680" y="1555749"/>
                </a:lnTo>
                <a:lnTo>
                  <a:pt x="761325" y="1555749"/>
                </a:lnTo>
                <a:lnTo>
                  <a:pt x="756247" y="1550670"/>
                </a:lnTo>
                <a:close/>
              </a:path>
              <a:path w="1344295" h="2138679">
                <a:moveTo>
                  <a:pt x="749900" y="1544320"/>
                </a:moveTo>
                <a:lnTo>
                  <a:pt x="730250" y="1544320"/>
                </a:lnTo>
                <a:lnTo>
                  <a:pt x="735330" y="1549399"/>
                </a:lnTo>
                <a:lnTo>
                  <a:pt x="754978" y="1549399"/>
                </a:lnTo>
                <a:lnTo>
                  <a:pt x="749900" y="1544320"/>
                </a:lnTo>
                <a:close/>
              </a:path>
              <a:path w="1344295" h="2138679">
                <a:moveTo>
                  <a:pt x="743553" y="1537969"/>
                </a:moveTo>
                <a:lnTo>
                  <a:pt x="723900" y="1537969"/>
                </a:lnTo>
                <a:lnTo>
                  <a:pt x="728979" y="1543049"/>
                </a:lnTo>
                <a:lnTo>
                  <a:pt x="748631" y="1543049"/>
                </a:lnTo>
                <a:lnTo>
                  <a:pt x="743553" y="1537969"/>
                </a:lnTo>
                <a:close/>
              </a:path>
              <a:path w="1344295" h="2138679">
                <a:moveTo>
                  <a:pt x="535362" y="1329689"/>
                </a:moveTo>
                <a:lnTo>
                  <a:pt x="515620" y="1329689"/>
                </a:lnTo>
                <a:lnTo>
                  <a:pt x="722630" y="1536699"/>
                </a:lnTo>
                <a:lnTo>
                  <a:pt x="742283" y="1536699"/>
                </a:lnTo>
                <a:lnTo>
                  <a:pt x="535362" y="1329689"/>
                </a:lnTo>
                <a:close/>
              </a:path>
              <a:path w="1344295" h="2138679">
                <a:moveTo>
                  <a:pt x="1161203" y="1955800"/>
                </a:moveTo>
                <a:lnTo>
                  <a:pt x="1141730" y="1955800"/>
                </a:lnTo>
                <a:lnTo>
                  <a:pt x="1242060" y="2056129"/>
                </a:lnTo>
                <a:lnTo>
                  <a:pt x="1261490" y="2056129"/>
                </a:lnTo>
                <a:lnTo>
                  <a:pt x="1161203" y="1955800"/>
                </a:lnTo>
                <a:close/>
              </a:path>
              <a:path w="1344295" h="2138679">
                <a:moveTo>
                  <a:pt x="1261490" y="2056129"/>
                </a:moveTo>
                <a:lnTo>
                  <a:pt x="1242060" y="2056129"/>
                </a:lnTo>
                <a:lnTo>
                  <a:pt x="1261110" y="2075179"/>
                </a:lnTo>
                <a:lnTo>
                  <a:pt x="1280531" y="2075179"/>
                </a:lnTo>
                <a:lnTo>
                  <a:pt x="1261490" y="2056129"/>
                </a:lnTo>
                <a:close/>
              </a:path>
              <a:path w="1344295" h="2138679">
                <a:moveTo>
                  <a:pt x="1280531" y="2075179"/>
                </a:moveTo>
                <a:lnTo>
                  <a:pt x="1261110" y="2075179"/>
                </a:lnTo>
                <a:lnTo>
                  <a:pt x="1324610" y="2138679"/>
                </a:lnTo>
                <a:lnTo>
                  <a:pt x="1344004" y="2138679"/>
                </a:lnTo>
                <a:lnTo>
                  <a:pt x="1280531" y="207517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0" y="5528309"/>
            <a:ext cx="1324610" cy="1324610"/>
          </a:xfrm>
          <a:custGeom>
            <a:avLst/>
            <a:gdLst/>
            <a:ahLst/>
            <a:cxnLst/>
            <a:rect l="l" t="t" r="r" b="b"/>
            <a:pathLst>
              <a:path w="1324610" h="13246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324610" h="13246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9209" y="48259"/>
                </a:lnTo>
                <a:lnTo>
                  <a:pt x="48259" y="48259"/>
                </a:lnTo>
                <a:lnTo>
                  <a:pt x="10160" y="10160"/>
                </a:lnTo>
                <a:close/>
              </a:path>
              <a:path w="1324610" h="1324609">
                <a:moveTo>
                  <a:pt x="48260" y="48260"/>
                </a:moveTo>
                <a:lnTo>
                  <a:pt x="29210" y="48260"/>
                </a:lnTo>
                <a:lnTo>
                  <a:pt x="60959" y="80009"/>
                </a:lnTo>
                <a:lnTo>
                  <a:pt x="80009" y="80009"/>
                </a:lnTo>
                <a:lnTo>
                  <a:pt x="48260" y="48260"/>
                </a:lnTo>
                <a:close/>
              </a:path>
              <a:path w="1324610" h="1324609">
                <a:moveTo>
                  <a:pt x="80010" y="80010"/>
                </a:moveTo>
                <a:lnTo>
                  <a:pt x="60960" y="80010"/>
                </a:lnTo>
                <a:lnTo>
                  <a:pt x="92709" y="111759"/>
                </a:lnTo>
                <a:lnTo>
                  <a:pt x="111759" y="111759"/>
                </a:lnTo>
                <a:lnTo>
                  <a:pt x="80010" y="80010"/>
                </a:lnTo>
                <a:close/>
              </a:path>
              <a:path w="1324610" h="1324609">
                <a:moveTo>
                  <a:pt x="111760" y="111760"/>
                </a:moveTo>
                <a:lnTo>
                  <a:pt x="92710" y="11176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111760" y="111760"/>
                </a:lnTo>
                <a:close/>
              </a:path>
              <a:path w="1324610" h="1324609">
                <a:moveTo>
                  <a:pt x="219710" y="219710"/>
                </a:moveTo>
                <a:lnTo>
                  <a:pt x="200660" y="219710"/>
                </a:lnTo>
                <a:lnTo>
                  <a:pt x="219709" y="238759"/>
                </a:lnTo>
                <a:lnTo>
                  <a:pt x="238759" y="238759"/>
                </a:lnTo>
                <a:lnTo>
                  <a:pt x="219710" y="219710"/>
                </a:lnTo>
                <a:close/>
              </a:path>
              <a:path w="1324610" h="1324609">
                <a:moveTo>
                  <a:pt x="238760" y="238760"/>
                </a:moveTo>
                <a:lnTo>
                  <a:pt x="219710" y="238760"/>
                </a:lnTo>
                <a:lnTo>
                  <a:pt x="232409" y="251459"/>
                </a:lnTo>
                <a:lnTo>
                  <a:pt x="251459" y="251459"/>
                </a:lnTo>
                <a:lnTo>
                  <a:pt x="238760" y="238760"/>
                </a:lnTo>
                <a:close/>
              </a:path>
              <a:path w="1324610" h="1324609">
                <a:moveTo>
                  <a:pt x="251460" y="251460"/>
                </a:moveTo>
                <a:lnTo>
                  <a:pt x="232410" y="251460"/>
                </a:lnTo>
                <a:lnTo>
                  <a:pt x="247650" y="266700"/>
                </a:lnTo>
                <a:lnTo>
                  <a:pt x="266700" y="266700"/>
                </a:lnTo>
                <a:lnTo>
                  <a:pt x="251460" y="251460"/>
                </a:lnTo>
                <a:close/>
              </a:path>
              <a:path w="1324610" h="1324609">
                <a:moveTo>
                  <a:pt x="266700" y="266700"/>
                </a:moveTo>
                <a:lnTo>
                  <a:pt x="247650" y="266700"/>
                </a:lnTo>
                <a:lnTo>
                  <a:pt x="251459" y="270509"/>
                </a:lnTo>
                <a:lnTo>
                  <a:pt x="270509" y="270509"/>
                </a:lnTo>
                <a:lnTo>
                  <a:pt x="266700" y="266700"/>
                </a:lnTo>
                <a:close/>
              </a:path>
              <a:path w="1324610" h="1324609">
                <a:moveTo>
                  <a:pt x="270510" y="270510"/>
                </a:moveTo>
                <a:lnTo>
                  <a:pt x="251460" y="270510"/>
                </a:lnTo>
                <a:lnTo>
                  <a:pt x="264159" y="283209"/>
                </a:lnTo>
                <a:lnTo>
                  <a:pt x="283209" y="283209"/>
                </a:lnTo>
                <a:lnTo>
                  <a:pt x="270510" y="270510"/>
                </a:lnTo>
                <a:close/>
              </a:path>
              <a:path w="1324610" h="1324609">
                <a:moveTo>
                  <a:pt x="283210" y="283210"/>
                </a:moveTo>
                <a:lnTo>
                  <a:pt x="264160" y="283210"/>
                </a:lnTo>
                <a:lnTo>
                  <a:pt x="279400" y="298450"/>
                </a:lnTo>
                <a:lnTo>
                  <a:pt x="298450" y="298450"/>
                </a:lnTo>
                <a:lnTo>
                  <a:pt x="283210" y="283210"/>
                </a:lnTo>
                <a:close/>
              </a:path>
              <a:path w="1324610" h="1324609">
                <a:moveTo>
                  <a:pt x="298450" y="298450"/>
                </a:moveTo>
                <a:lnTo>
                  <a:pt x="279400" y="298450"/>
                </a:lnTo>
                <a:lnTo>
                  <a:pt x="311150" y="330200"/>
                </a:lnTo>
                <a:lnTo>
                  <a:pt x="330200" y="330200"/>
                </a:lnTo>
                <a:lnTo>
                  <a:pt x="298450" y="298450"/>
                </a:lnTo>
                <a:close/>
              </a:path>
              <a:path w="1324610" h="1324609">
                <a:moveTo>
                  <a:pt x="330200" y="330200"/>
                </a:moveTo>
                <a:lnTo>
                  <a:pt x="311150" y="330200"/>
                </a:lnTo>
                <a:lnTo>
                  <a:pt x="327659" y="346709"/>
                </a:lnTo>
                <a:lnTo>
                  <a:pt x="346709" y="346709"/>
                </a:lnTo>
                <a:lnTo>
                  <a:pt x="330200" y="330200"/>
                </a:lnTo>
                <a:close/>
              </a:path>
              <a:path w="1324610" h="1324609">
                <a:moveTo>
                  <a:pt x="346710" y="346710"/>
                </a:moveTo>
                <a:lnTo>
                  <a:pt x="327660" y="346710"/>
                </a:lnTo>
                <a:lnTo>
                  <a:pt x="342900" y="361950"/>
                </a:lnTo>
                <a:lnTo>
                  <a:pt x="361950" y="361950"/>
                </a:lnTo>
                <a:lnTo>
                  <a:pt x="346710" y="346710"/>
                </a:lnTo>
                <a:close/>
              </a:path>
              <a:path w="1324610" h="1324609">
                <a:moveTo>
                  <a:pt x="361950" y="361950"/>
                </a:moveTo>
                <a:lnTo>
                  <a:pt x="342900" y="361950"/>
                </a:lnTo>
                <a:lnTo>
                  <a:pt x="359409" y="378459"/>
                </a:lnTo>
                <a:lnTo>
                  <a:pt x="378459" y="378459"/>
                </a:lnTo>
                <a:lnTo>
                  <a:pt x="361950" y="361950"/>
                </a:lnTo>
                <a:close/>
              </a:path>
              <a:path w="1324610" h="1324609">
                <a:moveTo>
                  <a:pt x="378460" y="378460"/>
                </a:moveTo>
                <a:lnTo>
                  <a:pt x="359410" y="378460"/>
                </a:lnTo>
                <a:lnTo>
                  <a:pt x="378459" y="397509"/>
                </a:lnTo>
                <a:lnTo>
                  <a:pt x="397509" y="397509"/>
                </a:lnTo>
                <a:lnTo>
                  <a:pt x="378460" y="378460"/>
                </a:lnTo>
                <a:close/>
              </a:path>
              <a:path w="1324610" h="1324609">
                <a:moveTo>
                  <a:pt x="397510" y="397510"/>
                </a:moveTo>
                <a:lnTo>
                  <a:pt x="378460" y="397510"/>
                </a:lnTo>
                <a:lnTo>
                  <a:pt x="391159" y="410209"/>
                </a:lnTo>
                <a:lnTo>
                  <a:pt x="410209" y="410209"/>
                </a:lnTo>
                <a:lnTo>
                  <a:pt x="397510" y="397510"/>
                </a:lnTo>
                <a:close/>
              </a:path>
              <a:path w="1324610" h="1324609">
                <a:moveTo>
                  <a:pt x="410210" y="410210"/>
                </a:moveTo>
                <a:lnTo>
                  <a:pt x="391160" y="410210"/>
                </a:lnTo>
                <a:lnTo>
                  <a:pt x="410209" y="429259"/>
                </a:lnTo>
                <a:lnTo>
                  <a:pt x="429259" y="429259"/>
                </a:lnTo>
                <a:lnTo>
                  <a:pt x="410210" y="410210"/>
                </a:lnTo>
                <a:close/>
              </a:path>
              <a:path w="1324610" h="1324609">
                <a:moveTo>
                  <a:pt x="429260" y="429260"/>
                </a:moveTo>
                <a:lnTo>
                  <a:pt x="410210" y="42926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29260" y="429260"/>
                </a:lnTo>
                <a:close/>
              </a:path>
              <a:path w="1324610" h="1324609">
                <a:moveTo>
                  <a:pt x="444500" y="444500"/>
                </a:moveTo>
                <a:lnTo>
                  <a:pt x="425450" y="444500"/>
                </a:lnTo>
                <a:lnTo>
                  <a:pt x="431800" y="450850"/>
                </a:lnTo>
                <a:lnTo>
                  <a:pt x="450850" y="450850"/>
                </a:lnTo>
                <a:lnTo>
                  <a:pt x="444500" y="444500"/>
                </a:lnTo>
                <a:close/>
              </a:path>
              <a:path w="1324610" h="1324609">
                <a:moveTo>
                  <a:pt x="450850" y="450850"/>
                </a:moveTo>
                <a:lnTo>
                  <a:pt x="431800" y="450850"/>
                </a:lnTo>
                <a:lnTo>
                  <a:pt x="450850" y="469899"/>
                </a:lnTo>
                <a:lnTo>
                  <a:pt x="469900" y="469899"/>
                </a:lnTo>
                <a:lnTo>
                  <a:pt x="450850" y="450850"/>
                </a:lnTo>
                <a:close/>
              </a:path>
              <a:path w="1324610" h="1324609">
                <a:moveTo>
                  <a:pt x="469900" y="469900"/>
                </a:moveTo>
                <a:lnTo>
                  <a:pt x="450850" y="469900"/>
                </a:lnTo>
                <a:lnTo>
                  <a:pt x="457200" y="476250"/>
                </a:lnTo>
                <a:lnTo>
                  <a:pt x="476250" y="476250"/>
                </a:lnTo>
                <a:lnTo>
                  <a:pt x="469900" y="469900"/>
                </a:lnTo>
                <a:close/>
              </a:path>
              <a:path w="1324610" h="1324609">
                <a:moveTo>
                  <a:pt x="476250" y="476250"/>
                </a:moveTo>
                <a:lnTo>
                  <a:pt x="457200" y="476250"/>
                </a:lnTo>
                <a:lnTo>
                  <a:pt x="463549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1324610" h="1324609">
                <a:moveTo>
                  <a:pt x="482600" y="482600"/>
                </a:moveTo>
                <a:lnTo>
                  <a:pt x="463550" y="482600"/>
                </a:lnTo>
                <a:lnTo>
                  <a:pt x="476250" y="495299"/>
                </a:lnTo>
                <a:lnTo>
                  <a:pt x="495299" y="495299"/>
                </a:lnTo>
                <a:lnTo>
                  <a:pt x="482600" y="482600"/>
                </a:lnTo>
                <a:close/>
              </a:path>
              <a:path w="1324610" h="1324609">
                <a:moveTo>
                  <a:pt x="495300" y="495300"/>
                </a:moveTo>
                <a:lnTo>
                  <a:pt x="476250" y="495300"/>
                </a:lnTo>
                <a:lnTo>
                  <a:pt x="482599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1324610" h="1324609">
                <a:moveTo>
                  <a:pt x="501650" y="501650"/>
                </a:moveTo>
                <a:lnTo>
                  <a:pt x="482600" y="501650"/>
                </a:lnTo>
                <a:lnTo>
                  <a:pt x="488950" y="508000"/>
                </a:lnTo>
                <a:lnTo>
                  <a:pt x="508000" y="508000"/>
                </a:lnTo>
                <a:lnTo>
                  <a:pt x="501650" y="501650"/>
                </a:lnTo>
                <a:close/>
              </a:path>
              <a:path w="1324610" h="1324609">
                <a:moveTo>
                  <a:pt x="508000" y="508000"/>
                </a:moveTo>
                <a:lnTo>
                  <a:pt x="488950" y="508000"/>
                </a:lnTo>
                <a:lnTo>
                  <a:pt x="495299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1324610" h="1324609">
                <a:moveTo>
                  <a:pt x="1125220" y="1125220"/>
                </a:moveTo>
                <a:lnTo>
                  <a:pt x="1106170" y="112522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125220" y="1125220"/>
                </a:lnTo>
                <a:close/>
              </a:path>
              <a:path w="1324610" h="1324609">
                <a:moveTo>
                  <a:pt x="1122680" y="1122680"/>
                </a:moveTo>
                <a:lnTo>
                  <a:pt x="1103630" y="1122680"/>
                </a:lnTo>
                <a:lnTo>
                  <a:pt x="1104900" y="1123950"/>
                </a:lnTo>
                <a:lnTo>
                  <a:pt x="1123950" y="1123950"/>
                </a:lnTo>
                <a:lnTo>
                  <a:pt x="1122680" y="1122680"/>
                </a:lnTo>
                <a:close/>
              </a:path>
              <a:path w="1324610" h="1324609">
                <a:moveTo>
                  <a:pt x="1118870" y="1118870"/>
                </a:moveTo>
                <a:lnTo>
                  <a:pt x="1099820" y="1118870"/>
                </a:lnTo>
                <a:lnTo>
                  <a:pt x="1102360" y="1121409"/>
                </a:lnTo>
                <a:lnTo>
                  <a:pt x="1121409" y="1121409"/>
                </a:lnTo>
                <a:lnTo>
                  <a:pt x="1118870" y="1118870"/>
                </a:lnTo>
                <a:close/>
              </a:path>
              <a:path w="1324610" h="1324609">
                <a:moveTo>
                  <a:pt x="1116330" y="1116330"/>
                </a:moveTo>
                <a:lnTo>
                  <a:pt x="1097280" y="1116330"/>
                </a:lnTo>
                <a:lnTo>
                  <a:pt x="1098550" y="1117600"/>
                </a:lnTo>
                <a:lnTo>
                  <a:pt x="1117600" y="1117600"/>
                </a:lnTo>
                <a:lnTo>
                  <a:pt x="1116330" y="1116330"/>
                </a:lnTo>
                <a:close/>
              </a:path>
              <a:path w="1324610" h="1324609">
                <a:moveTo>
                  <a:pt x="1112520" y="1112520"/>
                </a:moveTo>
                <a:lnTo>
                  <a:pt x="1093470" y="1112520"/>
                </a:lnTo>
                <a:lnTo>
                  <a:pt x="1096010" y="1115060"/>
                </a:lnTo>
                <a:lnTo>
                  <a:pt x="1115060" y="1115060"/>
                </a:lnTo>
                <a:lnTo>
                  <a:pt x="1112520" y="1112520"/>
                </a:lnTo>
                <a:close/>
              </a:path>
              <a:path w="1324610" h="1324609">
                <a:moveTo>
                  <a:pt x="1109980" y="1109979"/>
                </a:moveTo>
                <a:lnTo>
                  <a:pt x="1090930" y="1109979"/>
                </a:lnTo>
                <a:lnTo>
                  <a:pt x="1092200" y="1111250"/>
                </a:lnTo>
                <a:lnTo>
                  <a:pt x="1111250" y="1111250"/>
                </a:lnTo>
                <a:lnTo>
                  <a:pt x="1109980" y="1109979"/>
                </a:lnTo>
                <a:close/>
              </a:path>
              <a:path w="1324610" h="1324609">
                <a:moveTo>
                  <a:pt x="1106170" y="1106170"/>
                </a:moveTo>
                <a:lnTo>
                  <a:pt x="1087120" y="1106170"/>
                </a:lnTo>
                <a:lnTo>
                  <a:pt x="1089660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24610" h="1324609">
                <a:moveTo>
                  <a:pt x="1103630" y="1103629"/>
                </a:moveTo>
                <a:lnTo>
                  <a:pt x="1084580" y="1103629"/>
                </a:lnTo>
                <a:lnTo>
                  <a:pt x="1085850" y="1104900"/>
                </a:lnTo>
                <a:lnTo>
                  <a:pt x="1104900" y="1104900"/>
                </a:lnTo>
                <a:lnTo>
                  <a:pt x="1103630" y="1103629"/>
                </a:lnTo>
                <a:close/>
              </a:path>
              <a:path w="1324610" h="1324609">
                <a:moveTo>
                  <a:pt x="1099820" y="1099820"/>
                </a:moveTo>
                <a:lnTo>
                  <a:pt x="1080770" y="1099820"/>
                </a:lnTo>
                <a:lnTo>
                  <a:pt x="1083310" y="1102359"/>
                </a:lnTo>
                <a:lnTo>
                  <a:pt x="1102360" y="1102359"/>
                </a:lnTo>
                <a:lnTo>
                  <a:pt x="1099820" y="1099820"/>
                </a:lnTo>
                <a:close/>
              </a:path>
              <a:path w="1324610" h="1324609">
                <a:moveTo>
                  <a:pt x="1097280" y="1097280"/>
                </a:moveTo>
                <a:lnTo>
                  <a:pt x="1078230" y="1097280"/>
                </a:lnTo>
                <a:lnTo>
                  <a:pt x="1079500" y="1098549"/>
                </a:lnTo>
                <a:lnTo>
                  <a:pt x="1098550" y="1098549"/>
                </a:lnTo>
                <a:lnTo>
                  <a:pt x="1097280" y="1097280"/>
                </a:lnTo>
                <a:close/>
              </a:path>
              <a:path w="1324610" h="1324609">
                <a:moveTo>
                  <a:pt x="1093470" y="1093470"/>
                </a:moveTo>
                <a:lnTo>
                  <a:pt x="1074420" y="1093470"/>
                </a:lnTo>
                <a:lnTo>
                  <a:pt x="1076960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1324610" h="1324609">
                <a:moveTo>
                  <a:pt x="1090930" y="1090930"/>
                </a:moveTo>
                <a:lnTo>
                  <a:pt x="1071880" y="1090930"/>
                </a:lnTo>
                <a:lnTo>
                  <a:pt x="1073150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24610" h="1324609">
                <a:moveTo>
                  <a:pt x="1087120" y="1087120"/>
                </a:moveTo>
                <a:lnTo>
                  <a:pt x="1068070" y="1087120"/>
                </a:lnTo>
                <a:lnTo>
                  <a:pt x="1070610" y="1089659"/>
                </a:lnTo>
                <a:lnTo>
                  <a:pt x="1089660" y="1089659"/>
                </a:lnTo>
                <a:lnTo>
                  <a:pt x="1087120" y="1087120"/>
                </a:lnTo>
                <a:close/>
              </a:path>
              <a:path w="1324610" h="13246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50"/>
                </a:lnTo>
                <a:lnTo>
                  <a:pt x="1085850" y="1085850"/>
                </a:lnTo>
                <a:lnTo>
                  <a:pt x="1084580" y="1084580"/>
                </a:lnTo>
                <a:close/>
              </a:path>
              <a:path w="1324610" h="13246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24610" h="1324609">
                <a:moveTo>
                  <a:pt x="1078229" y="1078229"/>
                </a:moveTo>
                <a:lnTo>
                  <a:pt x="1059180" y="1078229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29" y="1078229"/>
                </a:lnTo>
                <a:close/>
              </a:path>
              <a:path w="1324610" h="13246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59"/>
                </a:lnTo>
                <a:lnTo>
                  <a:pt x="1076959" y="1076959"/>
                </a:lnTo>
                <a:lnTo>
                  <a:pt x="1074420" y="1074420"/>
                </a:lnTo>
                <a:close/>
              </a:path>
              <a:path w="1324610" h="13246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324610" h="13246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09" y="1070609"/>
                </a:lnTo>
                <a:lnTo>
                  <a:pt x="1068070" y="1068070"/>
                </a:lnTo>
                <a:close/>
              </a:path>
              <a:path w="1324610" h="1324609">
                <a:moveTo>
                  <a:pt x="1065530" y="1065530"/>
                </a:moveTo>
                <a:lnTo>
                  <a:pt x="1046480" y="1065530"/>
                </a:lnTo>
                <a:lnTo>
                  <a:pt x="1047750" y="1066800"/>
                </a:lnTo>
                <a:lnTo>
                  <a:pt x="1066800" y="1066800"/>
                </a:lnTo>
                <a:lnTo>
                  <a:pt x="1065530" y="1065530"/>
                </a:lnTo>
                <a:close/>
              </a:path>
              <a:path w="1324610" h="13246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59"/>
                </a:lnTo>
                <a:lnTo>
                  <a:pt x="1064259" y="1064259"/>
                </a:lnTo>
                <a:lnTo>
                  <a:pt x="1061720" y="1061720"/>
                </a:lnTo>
                <a:close/>
              </a:path>
              <a:path w="1324610" h="13246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324610" h="13246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324610" h="13246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324610" h="13246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60"/>
                </a:lnTo>
                <a:lnTo>
                  <a:pt x="1051560" y="1051560"/>
                </a:lnTo>
                <a:lnTo>
                  <a:pt x="1049020" y="1049020"/>
                </a:lnTo>
                <a:close/>
              </a:path>
              <a:path w="1324610" h="1324609">
                <a:moveTo>
                  <a:pt x="1046479" y="1046479"/>
                </a:moveTo>
                <a:lnTo>
                  <a:pt x="1027429" y="1046479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324610" h="1324609">
                <a:moveTo>
                  <a:pt x="1042669" y="1042669"/>
                </a:moveTo>
                <a:lnTo>
                  <a:pt x="1023620" y="1042669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24610" h="13246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324610" h="13246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324610" h="13246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324610" h="1324609">
                <a:moveTo>
                  <a:pt x="1027430" y="1027430"/>
                </a:moveTo>
                <a:lnTo>
                  <a:pt x="1008380" y="102743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7430" y="1027430"/>
                </a:lnTo>
                <a:close/>
              </a:path>
              <a:path w="1324610" h="1324609">
                <a:moveTo>
                  <a:pt x="1023620" y="1023619"/>
                </a:moveTo>
                <a:lnTo>
                  <a:pt x="1004570" y="1023619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23620" y="1023619"/>
                </a:lnTo>
                <a:close/>
              </a:path>
              <a:path w="1324610" h="1324609">
                <a:moveTo>
                  <a:pt x="1021080" y="1021079"/>
                </a:moveTo>
                <a:lnTo>
                  <a:pt x="1002030" y="102107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21080" y="1021079"/>
                </a:lnTo>
                <a:close/>
              </a:path>
              <a:path w="1324610" h="1324609">
                <a:moveTo>
                  <a:pt x="1017270" y="1017269"/>
                </a:moveTo>
                <a:lnTo>
                  <a:pt x="998219" y="1017269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7270" y="1017269"/>
                </a:lnTo>
                <a:close/>
              </a:path>
              <a:path w="1324610" h="1324609">
                <a:moveTo>
                  <a:pt x="1014730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30" y="1014729"/>
                </a:lnTo>
                <a:close/>
              </a:path>
              <a:path w="1324610" h="1324609">
                <a:moveTo>
                  <a:pt x="1010920" y="1010919"/>
                </a:moveTo>
                <a:lnTo>
                  <a:pt x="991869" y="1010919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24610" h="1324609">
                <a:moveTo>
                  <a:pt x="1008380" y="1008380"/>
                </a:moveTo>
                <a:lnTo>
                  <a:pt x="989330" y="1008380"/>
                </a:lnTo>
                <a:lnTo>
                  <a:pt x="990600" y="1009649"/>
                </a:lnTo>
                <a:lnTo>
                  <a:pt x="1009650" y="1009649"/>
                </a:lnTo>
                <a:lnTo>
                  <a:pt x="1008380" y="1008380"/>
                </a:lnTo>
                <a:close/>
              </a:path>
              <a:path w="1324610" h="13246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324610" h="13246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324610" h="1324609">
                <a:moveTo>
                  <a:pt x="998220" y="998219"/>
                </a:moveTo>
                <a:lnTo>
                  <a:pt x="979170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324610" h="1324609">
                <a:moveTo>
                  <a:pt x="995680" y="995680"/>
                </a:moveTo>
                <a:lnTo>
                  <a:pt x="976630" y="995680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80"/>
                </a:lnTo>
                <a:close/>
              </a:path>
              <a:path w="1324610" h="1324609">
                <a:moveTo>
                  <a:pt x="991869" y="991869"/>
                </a:moveTo>
                <a:lnTo>
                  <a:pt x="972820" y="991869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91869" y="991869"/>
                </a:lnTo>
                <a:close/>
              </a:path>
              <a:path w="1324610" h="1324609">
                <a:moveTo>
                  <a:pt x="989329" y="989329"/>
                </a:moveTo>
                <a:lnTo>
                  <a:pt x="970280" y="989329"/>
                </a:lnTo>
                <a:lnTo>
                  <a:pt x="971550" y="990600"/>
                </a:lnTo>
                <a:lnTo>
                  <a:pt x="990600" y="990600"/>
                </a:lnTo>
                <a:lnTo>
                  <a:pt x="989329" y="989329"/>
                </a:lnTo>
                <a:close/>
              </a:path>
              <a:path w="1324610" h="1324609">
                <a:moveTo>
                  <a:pt x="985520" y="985520"/>
                </a:moveTo>
                <a:lnTo>
                  <a:pt x="966470" y="985520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20" y="985520"/>
                </a:lnTo>
                <a:close/>
              </a:path>
              <a:path w="1324610" h="1324609">
                <a:moveTo>
                  <a:pt x="982979" y="982979"/>
                </a:moveTo>
                <a:lnTo>
                  <a:pt x="963930" y="982979"/>
                </a:lnTo>
                <a:lnTo>
                  <a:pt x="965200" y="984250"/>
                </a:lnTo>
                <a:lnTo>
                  <a:pt x="984250" y="984250"/>
                </a:lnTo>
                <a:lnTo>
                  <a:pt x="982979" y="982979"/>
                </a:lnTo>
                <a:close/>
              </a:path>
              <a:path w="1324610" h="13246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324610" h="1324609">
                <a:moveTo>
                  <a:pt x="976629" y="976629"/>
                </a:moveTo>
                <a:lnTo>
                  <a:pt x="957580" y="976629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29" y="976629"/>
                </a:lnTo>
                <a:close/>
              </a:path>
              <a:path w="1324610" h="1324609">
                <a:moveTo>
                  <a:pt x="972820" y="972820"/>
                </a:moveTo>
                <a:lnTo>
                  <a:pt x="953770" y="97282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324610" h="1324609">
                <a:moveTo>
                  <a:pt x="970279" y="970279"/>
                </a:moveTo>
                <a:lnTo>
                  <a:pt x="951230" y="970279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79" y="970279"/>
                </a:lnTo>
                <a:close/>
              </a:path>
              <a:path w="1324610" h="1324609">
                <a:moveTo>
                  <a:pt x="963929" y="963929"/>
                </a:moveTo>
                <a:lnTo>
                  <a:pt x="944879" y="96392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24610" h="1324609">
                <a:moveTo>
                  <a:pt x="957579" y="957579"/>
                </a:moveTo>
                <a:lnTo>
                  <a:pt x="938529" y="95757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7579" y="957579"/>
                </a:lnTo>
                <a:close/>
              </a:path>
              <a:path w="1324610" h="1324609">
                <a:moveTo>
                  <a:pt x="951230" y="951229"/>
                </a:moveTo>
                <a:lnTo>
                  <a:pt x="932179" y="95122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1230" y="951229"/>
                </a:lnTo>
                <a:close/>
              </a:path>
              <a:path w="1324610" h="1324609">
                <a:moveTo>
                  <a:pt x="944880" y="944879"/>
                </a:moveTo>
                <a:lnTo>
                  <a:pt x="925830" y="944879"/>
                </a:lnTo>
                <a:lnTo>
                  <a:pt x="930910" y="949959"/>
                </a:lnTo>
                <a:lnTo>
                  <a:pt x="949959" y="949959"/>
                </a:lnTo>
                <a:lnTo>
                  <a:pt x="944880" y="944879"/>
                </a:lnTo>
                <a:close/>
              </a:path>
              <a:path w="1324610" h="1324609">
                <a:moveTo>
                  <a:pt x="938529" y="938529"/>
                </a:moveTo>
                <a:lnTo>
                  <a:pt x="919479" y="93852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8529" y="938529"/>
                </a:lnTo>
                <a:close/>
              </a:path>
              <a:path w="1324610" h="1324609">
                <a:moveTo>
                  <a:pt x="932179" y="932179"/>
                </a:moveTo>
                <a:lnTo>
                  <a:pt x="913129" y="932179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2179" y="932179"/>
                </a:lnTo>
                <a:close/>
              </a:path>
              <a:path w="1324610" h="13246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324610" h="1324609">
                <a:moveTo>
                  <a:pt x="920750" y="920750"/>
                </a:moveTo>
                <a:lnTo>
                  <a:pt x="901700" y="92075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20750" y="920750"/>
                </a:lnTo>
                <a:close/>
              </a:path>
              <a:path w="1324610" h="1324609">
                <a:moveTo>
                  <a:pt x="914400" y="914400"/>
                </a:moveTo>
                <a:lnTo>
                  <a:pt x="895350" y="91440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24610" h="1324609">
                <a:moveTo>
                  <a:pt x="908050" y="908050"/>
                </a:moveTo>
                <a:lnTo>
                  <a:pt x="889000" y="908050"/>
                </a:lnTo>
                <a:lnTo>
                  <a:pt x="894079" y="913129"/>
                </a:lnTo>
                <a:lnTo>
                  <a:pt x="913130" y="913129"/>
                </a:lnTo>
                <a:lnTo>
                  <a:pt x="908050" y="908050"/>
                </a:lnTo>
                <a:close/>
              </a:path>
              <a:path w="1324610" h="1324609">
                <a:moveTo>
                  <a:pt x="901700" y="901700"/>
                </a:moveTo>
                <a:lnTo>
                  <a:pt x="882650" y="901700"/>
                </a:lnTo>
                <a:lnTo>
                  <a:pt x="887729" y="906779"/>
                </a:lnTo>
                <a:lnTo>
                  <a:pt x="906779" y="906779"/>
                </a:lnTo>
                <a:lnTo>
                  <a:pt x="901700" y="901700"/>
                </a:lnTo>
                <a:close/>
              </a:path>
              <a:path w="1324610" h="1324609">
                <a:moveTo>
                  <a:pt x="895350" y="895350"/>
                </a:moveTo>
                <a:lnTo>
                  <a:pt x="876300" y="895350"/>
                </a:lnTo>
                <a:lnTo>
                  <a:pt x="881380" y="900429"/>
                </a:lnTo>
                <a:lnTo>
                  <a:pt x="900429" y="900429"/>
                </a:lnTo>
                <a:lnTo>
                  <a:pt x="895350" y="895350"/>
                </a:lnTo>
                <a:close/>
              </a:path>
              <a:path w="1324610" h="1324609">
                <a:moveTo>
                  <a:pt x="889000" y="889000"/>
                </a:moveTo>
                <a:lnTo>
                  <a:pt x="869950" y="889000"/>
                </a:lnTo>
                <a:lnTo>
                  <a:pt x="875029" y="894079"/>
                </a:lnTo>
                <a:lnTo>
                  <a:pt x="894079" y="894079"/>
                </a:lnTo>
                <a:lnTo>
                  <a:pt x="889000" y="889000"/>
                </a:lnTo>
                <a:close/>
              </a:path>
              <a:path w="1324610" h="1324609">
                <a:moveTo>
                  <a:pt x="882650" y="882650"/>
                </a:moveTo>
                <a:lnTo>
                  <a:pt x="863600" y="88265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2650" y="882650"/>
                </a:lnTo>
                <a:close/>
              </a:path>
              <a:path w="1324610" h="1324609">
                <a:moveTo>
                  <a:pt x="876300" y="876300"/>
                </a:moveTo>
                <a:lnTo>
                  <a:pt x="857250" y="876300"/>
                </a:lnTo>
                <a:lnTo>
                  <a:pt x="862329" y="881379"/>
                </a:lnTo>
                <a:lnTo>
                  <a:pt x="881379" y="881379"/>
                </a:lnTo>
                <a:lnTo>
                  <a:pt x="876300" y="876300"/>
                </a:lnTo>
                <a:close/>
              </a:path>
              <a:path w="1324610" h="13246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324610" h="13246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324610" h="13246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30" y="862329"/>
                </a:lnTo>
                <a:lnTo>
                  <a:pt x="857250" y="857250"/>
                </a:lnTo>
                <a:close/>
              </a:path>
              <a:path w="1324610" h="1324609">
                <a:moveTo>
                  <a:pt x="850900" y="850900"/>
                </a:moveTo>
                <a:lnTo>
                  <a:pt x="831850" y="85090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0900" y="850900"/>
                </a:lnTo>
                <a:close/>
              </a:path>
              <a:path w="1324610" h="1324609">
                <a:moveTo>
                  <a:pt x="844550" y="844550"/>
                </a:moveTo>
                <a:lnTo>
                  <a:pt x="825500" y="844550"/>
                </a:lnTo>
                <a:lnTo>
                  <a:pt x="830579" y="849629"/>
                </a:lnTo>
                <a:lnTo>
                  <a:pt x="849630" y="849629"/>
                </a:lnTo>
                <a:lnTo>
                  <a:pt x="844550" y="844550"/>
                </a:lnTo>
                <a:close/>
              </a:path>
              <a:path w="1324610" h="1324609">
                <a:moveTo>
                  <a:pt x="838200" y="838200"/>
                </a:moveTo>
                <a:lnTo>
                  <a:pt x="819150" y="838200"/>
                </a:lnTo>
                <a:lnTo>
                  <a:pt x="824230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324610" h="13246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324610" h="13246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324610" h="13246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24610" h="1324609">
                <a:moveTo>
                  <a:pt x="812800" y="812800"/>
                </a:moveTo>
                <a:lnTo>
                  <a:pt x="793750" y="812800"/>
                </a:lnTo>
                <a:lnTo>
                  <a:pt x="798829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324610" h="1324609">
                <a:moveTo>
                  <a:pt x="806450" y="806450"/>
                </a:moveTo>
                <a:lnTo>
                  <a:pt x="787400" y="80645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24610" h="1324609">
                <a:moveTo>
                  <a:pt x="800100" y="800100"/>
                </a:moveTo>
                <a:lnTo>
                  <a:pt x="781050" y="800100"/>
                </a:lnTo>
                <a:lnTo>
                  <a:pt x="786130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324610" h="1324609">
                <a:moveTo>
                  <a:pt x="793750" y="793750"/>
                </a:moveTo>
                <a:lnTo>
                  <a:pt x="774700" y="79375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3750" y="793750"/>
                </a:lnTo>
                <a:close/>
              </a:path>
              <a:path w="1324610" h="1324609">
                <a:moveTo>
                  <a:pt x="787400" y="787400"/>
                </a:moveTo>
                <a:lnTo>
                  <a:pt x="768350" y="787400"/>
                </a:lnTo>
                <a:lnTo>
                  <a:pt x="773429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324610" h="1324609">
                <a:moveTo>
                  <a:pt x="781050" y="781050"/>
                </a:moveTo>
                <a:lnTo>
                  <a:pt x="762000" y="781050"/>
                </a:lnTo>
                <a:lnTo>
                  <a:pt x="767080" y="786129"/>
                </a:lnTo>
                <a:lnTo>
                  <a:pt x="786130" y="786129"/>
                </a:lnTo>
                <a:lnTo>
                  <a:pt x="781050" y="781050"/>
                </a:lnTo>
                <a:close/>
              </a:path>
              <a:path w="1324610" h="1324609">
                <a:moveTo>
                  <a:pt x="774700" y="774700"/>
                </a:moveTo>
                <a:lnTo>
                  <a:pt x="755650" y="77470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24610" h="13246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24610" h="1324609">
                <a:moveTo>
                  <a:pt x="762000" y="762000"/>
                </a:moveTo>
                <a:lnTo>
                  <a:pt x="742950" y="76200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324610" h="13246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324610" h="1324609">
                <a:moveTo>
                  <a:pt x="749300" y="749299"/>
                </a:moveTo>
                <a:lnTo>
                  <a:pt x="730250" y="749299"/>
                </a:lnTo>
                <a:lnTo>
                  <a:pt x="735330" y="754379"/>
                </a:lnTo>
                <a:lnTo>
                  <a:pt x="754380" y="754379"/>
                </a:lnTo>
                <a:lnTo>
                  <a:pt x="749300" y="749299"/>
                </a:lnTo>
                <a:close/>
              </a:path>
              <a:path w="1324610" h="13246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324610" h="13246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324610" h="1324609">
                <a:moveTo>
                  <a:pt x="730250" y="730250"/>
                </a:moveTo>
                <a:lnTo>
                  <a:pt x="711200" y="730250"/>
                </a:lnTo>
                <a:lnTo>
                  <a:pt x="716280" y="735329"/>
                </a:lnTo>
                <a:lnTo>
                  <a:pt x="735330" y="735329"/>
                </a:lnTo>
                <a:lnTo>
                  <a:pt x="730250" y="730250"/>
                </a:lnTo>
                <a:close/>
              </a:path>
              <a:path w="1324610" h="1324609">
                <a:moveTo>
                  <a:pt x="723900" y="723900"/>
                </a:moveTo>
                <a:lnTo>
                  <a:pt x="704850" y="723900"/>
                </a:lnTo>
                <a:lnTo>
                  <a:pt x="709929" y="728979"/>
                </a:lnTo>
                <a:lnTo>
                  <a:pt x="728979" y="728979"/>
                </a:lnTo>
                <a:lnTo>
                  <a:pt x="723900" y="723900"/>
                </a:lnTo>
                <a:close/>
              </a:path>
              <a:path w="1324610" h="1324609">
                <a:moveTo>
                  <a:pt x="515619" y="515619"/>
                </a:moveTo>
                <a:lnTo>
                  <a:pt x="496569" y="515619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515619" y="51561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0" y="4733290"/>
            <a:ext cx="1305560" cy="2119630"/>
          </a:xfrm>
          <a:custGeom>
            <a:avLst/>
            <a:gdLst/>
            <a:ahLst/>
            <a:cxnLst/>
            <a:rect l="l" t="t" r="r" b="b"/>
            <a:pathLst>
              <a:path w="1305560" h="2119629">
                <a:moveTo>
                  <a:pt x="831850" y="0"/>
                </a:moveTo>
                <a:lnTo>
                  <a:pt x="0" y="0"/>
                </a:lnTo>
                <a:lnTo>
                  <a:pt x="0" y="6349"/>
                </a:lnTo>
                <a:lnTo>
                  <a:pt x="836930" y="6349"/>
                </a:lnTo>
                <a:lnTo>
                  <a:pt x="836930" y="5079"/>
                </a:lnTo>
                <a:lnTo>
                  <a:pt x="835660" y="5079"/>
                </a:lnTo>
                <a:lnTo>
                  <a:pt x="835660" y="3809"/>
                </a:lnTo>
                <a:lnTo>
                  <a:pt x="834390" y="3809"/>
                </a:lnTo>
                <a:lnTo>
                  <a:pt x="834390" y="2539"/>
                </a:lnTo>
                <a:lnTo>
                  <a:pt x="833119" y="2539"/>
                </a:lnTo>
                <a:lnTo>
                  <a:pt x="833119" y="1269"/>
                </a:lnTo>
                <a:lnTo>
                  <a:pt x="831850" y="1269"/>
                </a:lnTo>
                <a:lnTo>
                  <a:pt x="831850" y="0"/>
                </a:lnTo>
                <a:close/>
              </a:path>
              <a:path w="1305560" h="2119629">
                <a:moveTo>
                  <a:pt x="0" y="814070"/>
                </a:moveTo>
                <a:lnTo>
                  <a:pt x="0" y="833120"/>
                </a:lnTo>
                <a:lnTo>
                  <a:pt x="10159" y="843279"/>
                </a:lnTo>
                <a:lnTo>
                  <a:pt x="29209" y="843279"/>
                </a:lnTo>
                <a:lnTo>
                  <a:pt x="0" y="814070"/>
                </a:lnTo>
                <a:close/>
              </a:path>
              <a:path w="1305560" h="2119629">
                <a:moveTo>
                  <a:pt x="29210" y="843279"/>
                </a:moveTo>
                <a:lnTo>
                  <a:pt x="10160" y="843279"/>
                </a:lnTo>
                <a:lnTo>
                  <a:pt x="41909" y="875029"/>
                </a:lnTo>
                <a:lnTo>
                  <a:pt x="60959" y="875029"/>
                </a:lnTo>
                <a:lnTo>
                  <a:pt x="29210" y="843279"/>
                </a:lnTo>
                <a:close/>
              </a:path>
              <a:path w="1305560" h="2119629">
                <a:moveTo>
                  <a:pt x="60960" y="875029"/>
                </a:moveTo>
                <a:lnTo>
                  <a:pt x="41910" y="875029"/>
                </a:lnTo>
                <a:lnTo>
                  <a:pt x="73659" y="906779"/>
                </a:lnTo>
                <a:lnTo>
                  <a:pt x="92709" y="906779"/>
                </a:lnTo>
                <a:lnTo>
                  <a:pt x="60960" y="875029"/>
                </a:lnTo>
                <a:close/>
              </a:path>
              <a:path w="1305560" h="2119629">
                <a:moveTo>
                  <a:pt x="92710" y="906779"/>
                </a:moveTo>
                <a:lnTo>
                  <a:pt x="73660" y="906779"/>
                </a:lnTo>
                <a:lnTo>
                  <a:pt x="181609" y="1014729"/>
                </a:lnTo>
                <a:lnTo>
                  <a:pt x="200659" y="1014729"/>
                </a:lnTo>
                <a:lnTo>
                  <a:pt x="92710" y="906779"/>
                </a:lnTo>
                <a:close/>
              </a:path>
              <a:path w="1305560" h="2119629">
                <a:moveTo>
                  <a:pt x="200660" y="1014729"/>
                </a:moveTo>
                <a:lnTo>
                  <a:pt x="181610" y="1014729"/>
                </a:lnTo>
                <a:lnTo>
                  <a:pt x="200659" y="1033779"/>
                </a:lnTo>
                <a:lnTo>
                  <a:pt x="219709" y="1033779"/>
                </a:lnTo>
                <a:lnTo>
                  <a:pt x="200660" y="1014729"/>
                </a:lnTo>
                <a:close/>
              </a:path>
              <a:path w="1305560" h="2119629">
                <a:moveTo>
                  <a:pt x="219710" y="1033779"/>
                </a:moveTo>
                <a:lnTo>
                  <a:pt x="200660" y="1033779"/>
                </a:lnTo>
                <a:lnTo>
                  <a:pt x="213359" y="1046479"/>
                </a:lnTo>
                <a:lnTo>
                  <a:pt x="232409" y="1046479"/>
                </a:lnTo>
                <a:lnTo>
                  <a:pt x="219710" y="1033779"/>
                </a:lnTo>
                <a:close/>
              </a:path>
              <a:path w="1305560" h="2119629">
                <a:moveTo>
                  <a:pt x="232410" y="1046479"/>
                </a:moveTo>
                <a:lnTo>
                  <a:pt x="213360" y="1046479"/>
                </a:lnTo>
                <a:lnTo>
                  <a:pt x="260350" y="1093469"/>
                </a:lnTo>
                <a:lnTo>
                  <a:pt x="279400" y="1093469"/>
                </a:lnTo>
                <a:lnTo>
                  <a:pt x="232410" y="1046479"/>
                </a:lnTo>
                <a:close/>
              </a:path>
              <a:path w="1305560" h="2119629">
                <a:moveTo>
                  <a:pt x="279400" y="1093470"/>
                </a:moveTo>
                <a:lnTo>
                  <a:pt x="260350" y="1093470"/>
                </a:lnTo>
                <a:lnTo>
                  <a:pt x="276860" y="1109979"/>
                </a:lnTo>
                <a:lnTo>
                  <a:pt x="295909" y="1109979"/>
                </a:lnTo>
                <a:lnTo>
                  <a:pt x="279400" y="1093470"/>
                </a:lnTo>
                <a:close/>
              </a:path>
              <a:path w="1305560" h="2119629">
                <a:moveTo>
                  <a:pt x="295910" y="1109979"/>
                </a:moveTo>
                <a:lnTo>
                  <a:pt x="276860" y="1109979"/>
                </a:lnTo>
                <a:lnTo>
                  <a:pt x="283209" y="1116329"/>
                </a:lnTo>
                <a:lnTo>
                  <a:pt x="302259" y="1116329"/>
                </a:lnTo>
                <a:lnTo>
                  <a:pt x="295910" y="1109979"/>
                </a:lnTo>
                <a:close/>
              </a:path>
              <a:path w="1305560" h="2119629">
                <a:moveTo>
                  <a:pt x="302259" y="1116329"/>
                </a:moveTo>
                <a:lnTo>
                  <a:pt x="283209" y="1116329"/>
                </a:lnTo>
                <a:lnTo>
                  <a:pt x="292100" y="1125219"/>
                </a:lnTo>
                <a:lnTo>
                  <a:pt x="311150" y="1125219"/>
                </a:lnTo>
                <a:lnTo>
                  <a:pt x="302259" y="1116329"/>
                </a:lnTo>
                <a:close/>
              </a:path>
              <a:path w="1305560" h="2119629">
                <a:moveTo>
                  <a:pt x="311150" y="1125220"/>
                </a:moveTo>
                <a:lnTo>
                  <a:pt x="292100" y="1125220"/>
                </a:lnTo>
                <a:lnTo>
                  <a:pt x="308609" y="1141729"/>
                </a:lnTo>
                <a:lnTo>
                  <a:pt x="327659" y="1141729"/>
                </a:lnTo>
                <a:lnTo>
                  <a:pt x="311150" y="1125220"/>
                </a:lnTo>
                <a:close/>
              </a:path>
              <a:path w="1305560" h="2119629">
                <a:moveTo>
                  <a:pt x="327660" y="1141730"/>
                </a:moveTo>
                <a:lnTo>
                  <a:pt x="308610" y="1141730"/>
                </a:lnTo>
                <a:lnTo>
                  <a:pt x="340359" y="1173479"/>
                </a:lnTo>
                <a:lnTo>
                  <a:pt x="359409" y="1173479"/>
                </a:lnTo>
                <a:lnTo>
                  <a:pt x="327660" y="1141730"/>
                </a:lnTo>
                <a:close/>
              </a:path>
              <a:path w="1305560" h="2119629">
                <a:moveTo>
                  <a:pt x="359410" y="1173480"/>
                </a:moveTo>
                <a:lnTo>
                  <a:pt x="340360" y="1173480"/>
                </a:lnTo>
                <a:lnTo>
                  <a:pt x="359409" y="1192529"/>
                </a:lnTo>
                <a:lnTo>
                  <a:pt x="378459" y="1192529"/>
                </a:lnTo>
                <a:lnTo>
                  <a:pt x="359410" y="1173480"/>
                </a:lnTo>
                <a:close/>
              </a:path>
              <a:path w="1305560" h="2119629">
                <a:moveTo>
                  <a:pt x="378460" y="1192529"/>
                </a:moveTo>
                <a:lnTo>
                  <a:pt x="359410" y="1192529"/>
                </a:lnTo>
                <a:lnTo>
                  <a:pt x="372109" y="1205229"/>
                </a:lnTo>
                <a:lnTo>
                  <a:pt x="391159" y="1205229"/>
                </a:lnTo>
                <a:lnTo>
                  <a:pt x="378460" y="1192529"/>
                </a:lnTo>
                <a:close/>
              </a:path>
              <a:path w="1305560" h="2119629">
                <a:moveTo>
                  <a:pt x="391160" y="1205230"/>
                </a:moveTo>
                <a:lnTo>
                  <a:pt x="372110" y="1205230"/>
                </a:lnTo>
                <a:lnTo>
                  <a:pt x="406400" y="1239519"/>
                </a:lnTo>
                <a:lnTo>
                  <a:pt x="425449" y="1239519"/>
                </a:lnTo>
                <a:lnTo>
                  <a:pt x="391160" y="1205230"/>
                </a:lnTo>
                <a:close/>
              </a:path>
              <a:path w="1305560" h="2119629">
                <a:moveTo>
                  <a:pt x="425450" y="1239520"/>
                </a:moveTo>
                <a:lnTo>
                  <a:pt x="406400" y="1239520"/>
                </a:lnTo>
                <a:lnTo>
                  <a:pt x="412750" y="1245869"/>
                </a:lnTo>
                <a:lnTo>
                  <a:pt x="431800" y="1245869"/>
                </a:lnTo>
                <a:lnTo>
                  <a:pt x="425450" y="1239520"/>
                </a:lnTo>
                <a:close/>
              </a:path>
              <a:path w="1305560" h="2119629">
                <a:moveTo>
                  <a:pt x="431800" y="1245870"/>
                </a:moveTo>
                <a:lnTo>
                  <a:pt x="412750" y="1245870"/>
                </a:lnTo>
                <a:lnTo>
                  <a:pt x="425449" y="1258569"/>
                </a:lnTo>
                <a:lnTo>
                  <a:pt x="444499" y="1258569"/>
                </a:lnTo>
                <a:lnTo>
                  <a:pt x="431800" y="1245870"/>
                </a:lnTo>
                <a:close/>
              </a:path>
              <a:path w="1305560" h="2119629">
                <a:moveTo>
                  <a:pt x="444500" y="1258569"/>
                </a:moveTo>
                <a:lnTo>
                  <a:pt x="425450" y="1258569"/>
                </a:lnTo>
                <a:lnTo>
                  <a:pt x="429259" y="1262379"/>
                </a:lnTo>
                <a:lnTo>
                  <a:pt x="448309" y="1262379"/>
                </a:lnTo>
                <a:lnTo>
                  <a:pt x="444500" y="1258569"/>
                </a:lnTo>
                <a:close/>
              </a:path>
              <a:path w="1305560" h="2119629">
                <a:moveTo>
                  <a:pt x="448310" y="1262379"/>
                </a:moveTo>
                <a:lnTo>
                  <a:pt x="429260" y="1262379"/>
                </a:lnTo>
                <a:lnTo>
                  <a:pt x="431800" y="1264919"/>
                </a:lnTo>
                <a:lnTo>
                  <a:pt x="450850" y="1264919"/>
                </a:lnTo>
                <a:lnTo>
                  <a:pt x="448310" y="1262379"/>
                </a:lnTo>
                <a:close/>
              </a:path>
              <a:path w="1305560" h="2119629">
                <a:moveTo>
                  <a:pt x="450850" y="1264920"/>
                </a:moveTo>
                <a:lnTo>
                  <a:pt x="431800" y="1264920"/>
                </a:lnTo>
                <a:lnTo>
                  <a:pt x="438150" y="1271269"/>
                </a:lnTo>
                <a:lnTo>
                  <a:pt x="457200" y="1271269"/>
                </a:lnTo>
                <a:lnTo>
                  <a:pt x="450850" y="1264920"/>
                </a:lnTo>
                <a:close/>
              </a:path>
              <a:path w="1305560" h="2119629">
                <a:moveTo>
                  <a:pt x="457200" y="1271270"/>
                </a:moveTo>
                <a:lnTo>
                  <a:pt x="438150" y="1271270"/>
                </a:lnTo>
                <a:lnTo>
                  <a:pt x="444499" y="1277619"/>
                </a:lnTo>
                <a:lnTo>
                  <a:pt x="463549" y="1277619"/>
                </a:lnTo>
                <a:lnTo>
                  <a:pt x="457200" y="1271270"/>
                </a:lnTo>
                <a:close/>
              </a:path>
              <a:path w="1305560" h="2119629">
                <a:moveTo>
                  <a:pt x="463550" y="1277620"/>
                </a:moveTo>
                <a:lnTo>
                  <a:pt x="444500" y="1277620"/>
                </a:lnTo>
                <a:lnTo>
                  <a:pt x="457199" y="1290319"/>
                </a:lnTo>
                <a:lnTo>
                  <a:pt x="476249" y="1290319"/>
                </a:lnTo>
                <a:lnTo>
                  <a:pt x="463550" y="1277620"/>
                </a:lnTo>
                <a:close/>
              </a:path>
              <a:path w="1305560" h="2119629">
                <a:moveTo>
                  <a:pt x="476250" y="1290320"/>
                </a:moveTo>
                <a:lnTo>
                  <a:pt x="457200" y="1290320"/>
                </a:lnTo>
                <a:lnTo>
                  <a:pt x="461009" y="1294129"/>
                </a:lnTo>
                <a:lnTo>
                  <a:pt x="480059" y="1294129"/>
                </a:lnTo>
                <a:lnTo>
                  <a:pt x="476250" y="1290320"/>
                </a:lnTo>
                <a:close/>
              </a:path>
              <a:path w="1305560" h="2119629">
                <a:moveTo>
                  <a:pt x="480060" y="1294129"/>
                </a:moveTo>
                <a:lnTo>
                  <a:pt x="461010" y="1294129"/>
                </a:lnTo>
                <a:lnTo>
                  <a:pt x="463549" y="1296669"/>
                </a:lnTo>
                <a:lnTo>
                  <a:pt x="482599" y="1296669"/>
                </a:lnTo>
                <a:lnTo>
                  <a:pt x="480060" y="1294129"/>
                </a:lnTo>
                <a:close/>
              </a:path>
              <a:path w="1305560" h="2119629">
                <a:moveTo>
                  <a:pt x="482600" y="1296670"/>
                </a:moveTo>
                <a:lnTo>
                  <a:pt x="463550" y="1296670"/>
                </a:lnTo>
                <a:lnTo>
                  <a:pt x="469900" y="1303019"/>
                </a:lnTo>
                <a:lnTo>
                  <a:pt x="488950" y="1303019"/>
                </a:lnTo>
                <a:lnTo>
                  <a:pt x="482600" y="1296670"/>
                </a:lnTo>
                <a:close/>
              </a:path>
              <a:path w="1305560" h="2119629">
                <a:moveTo>
                  <a:pt x="488950" y="1303020"/>
                </a:moveTo>
                <a:lnTo>
                  <a:pt x="469900" y="1303020"/>
                </a:lnTo>
                <a:lnTo>
                  <a:pt x="476249" y="1309369"/>
                </a:lnTo>
                <a:lnTo>
                  <a:pt x="495299" y="1309369"/>
                </a:lnTo>
                <a:lnTo>
                  <a:pt x="488950" y="1303020"/>
                </a:lnTo>
                <a:close/>
              </a:path>
              <a:path w="1305560" h="2119629">
                <a:moveTo>
                  <a:pt x="1106170" y="1920240"/>
                </a:moveTo>
                <a:lnTo>
                  <a:pt x="1087120" y="1920240"/>
                </a:lnTo>
                <a:lnTo>
                  <a:pt x="1286510" y="2119629"/>
                </a:lnTo>
                <a:lnTo>
                  <a:pt x="1305560" y="2119629"/>
                </a:lnTo>
                <a:lnTo>
                  <a:pt x="1106170" y="1920240"/>
                </a:lnTo>
                <a:close/>
              </a:path>
              <a:path w="1305560" h="2119629">
                <a:moveTo>
                  <a:pt x="1103630" y="1917699"/>
                </a:moveTo>
                <a:lnTo>
                  <a:pt x="1084580" y="1917699"/>
                </a:lnTo>
                <a:lnTo>
                  <a:pt x="1085850" y="1918969"/>
                </a:lnTo>
                <a:lnTo>
                  <a:pt x="1104900" y="1918969"/>
                </a:lnTo>
                <a:lnTo>
                  <a:pt x="1103630" y="1917699"/>
                </a:lnTo>
                <a:close/>
              </a:path>
              <a:path w="1305560" h="2119629">
                <a:moveTo>
                  <a:pt x="1099820" y="1913889"/>
                </a:moveTo>
                <a:lnTo>
                  <a:pt x="1080770" y="1913889"/>
                </a:lnTo>
                <a:lnTo>
                  <a:pt x="1083309" y="1916429"/>
                </a:lnTo>
                <a:lnTo>
                  <a:pt x="1102360" y="1916429"/>
                </a:lnTo>
                <a:lnTo>
                  <a:pt x="1099820" y="1913889"/>
                </a:lnTo>
                <a:close/>
              </a:path>
              <a:path w="1305560" h="2119629">
                <a:moveTo>
                  <a:pt x="1097280" y="1911349"/>
                </a:moveTo>
                <a:lnTo>
                  <a:pt x="1078230" y="1911349"/>
                </a:lnTo>
                <a:lnTo>
                  <a:pt x="1079500" y="1912619"/>
                </a:lnTo>
                <a:lnTo>
                  <a:pt x="1098550" y="1912619"/>
                </a:lnTo>
                <a:lnTo>
                  <a:pt x="1097280" y="1911349"/>
                </a:lnTo>
                <a:close/>
              </a:path>
              <a:path w="1305560" h="2119629">
                <a:moveTo>
                  <a:pt x="1093470" y="1907539"/>
                </a:moveTo>
                <a:lnTo>
                  <a:pt x="1074420" y="1907539"/>
                </a:lnTo>
                <a:lnTo>
                  <a:pt x="1076959" y="1910079"/>
                </a:lnTo>
                <a:lnTo>
                  <a:pt x="1096009" y="1910079"/>
                </a:lnTo>
                <a:lnTo>
                  <a:pt x="1093470" y="1907539"/>
                </a:lnTo>
                <a:close/>
              </a:path>
              <a:path w="1305560" h="2119629">
                <a:moveTo>
                  <a:pt x="1090930" y="1904999"/>
                </a:moveTo>
                <a:lnTo>
                  <a:pt x="1071880" y="1904999"/>
                </a:lnTo>
                <a:lnTo>
                  <a:pt x="1073150" y="1906270"/>
                </a:lnTo>
                <a:lnTo>
                  <a:pt x="1092200" y="1906270"/>
                </a:lnTo>
                <a:lnTo>
                  <a:pt x="1090930" y="1904999"/>
                </a:lnTo>
                <a:close/>
              </a:path>
              <a:path w="1305560" h="2119629">
                <a:moveTo>
                  <a:pt x="1087120" y="1901189"/>
                </a:moveTo>
                <a:lnTo>
                  <a:pt x="1068070" y="1901189"/>
                </a:lnTo>
                <a:lnTo>
                  <a:pt x="1070610" y="1903729"/>
                </a:lnTo>
                <a:lnTo>
                  <a:pt x="1089660" y="1903729"/>
                </a:lnTo>
                <a:lnTo>
                  <a:pt x="1087120" y="1901189"/>
                </a:lnTo>
                <a:close/>
              </a:path>
              <a:path w="1305560" h="2119629">
                <a:moveTo>
                  <a:pt x="1084579" y="1898649"/>
                </a:moveTo>
                <a:lnTo>
                  <a:pt x="1065530" y="1898649"/>
                </a:lnTo>
                <a:lnTo>
                  <a:pt x="1066800" y="1899919"/>
                </a:lnTo>
                <a:lnTo>
                  <a:pt x="1085850" y="1899919"/>
                </a:lnTo>
                <a:lnTo>
                  <a:pt x="1084579" y="1898649"/>
                </a:lnTo>
                <a:close/>
              </a:path>
              <a:path w="1305560" h="2119629">
                <a:moveTo>
                  <a:pt x="1080770" y="1894839"/>
                </a:moveTo>
                <a:lnTo>
                  <a:pt x="1061720" y="1894839"/>
                </a:lnTo>
                <a:lnTo>
                  <a:pt x="1064260" y="1897379"/>
                </a:lnTo>
                <a:lnTo>
                  <a:pt x="1083310" y="1897379"/>
                </a:lnTo>
                <a:lnTo>
                  <a:pt x="1080770" y="1894839"/>
                </a:lnTo>
                <a:close/>
              </a:path>
              <a:path w="1305560" h="2119629">
                <a:moveTo>
                  <a:pt x="1078230" y="1892299"/>
                </a:moveTo>
                <a:lnTo>
                  <a:pt x="1059180" y="1892299"/>
                </a:lnTo>
                <a:lnTo>
                  <a:pt x="1060450" y="1893569"/>
                </a:lnTo>
                <a:lnTo>
                  <a:pt x="1079500" y="1893569"/>
                </a:lnTo>
                <a:lnTo>
                  <a:pt x="1078230" y="1892299"/>
                </a:lnTo>
                <a:close/>
              </a:path>
              <a:path w="1305560" h="2119629">
                <a:moveTo>
                  <a:pt x="1074420" y="1888489"/>
                </a:moveTo>
                <a:lnTo>
                  <a:pt x="1055370" y="1888489"/>
                </a:lnTo>
                <a:lnTo>
                  <a:pt x="1057910" y="1891029"/>
                </a:lnTo>
                <a:lnTo>
                  <a:pt x="1076959" y="1891029"/>
                </a:lnTo>
                <a:lnTo>
                  <a:pt x="1074420" y="1888489"/>
                </a:lnTo>
                <a:close/>
              </a:path>
              <a:path w="1305560" h="2119629">
                <a:moveTo>
                  <a:pt x="1071880" y="1885949"/>
                </a:moveTo>
                <a:lnTo>
                  <a:pt x="1052830" y="1885949"/>
                </a:lnTo>
                <a:lnTo>
                  <a:pt x="1054100" y="1887219"/>
                </a:lnTo>
                <a:lnTo>
                  <a:pt x="1073150" y="1887219"/>
                </a:lnTo>
                <a:lnTo>
                  <a:pt x="1071880" y="1885949"/>
                </a:lnTo>
                <a:close/>
              </a:path>
              <a:path w="1305560" h="2119629">
                <a:moveTo>
                  <a:pt x="1068070" y="1882139"/>
                </a:moveTo>
                <a:lnTo>
                  <a:pt x="1049020" y="1882139"/>
                </a:lnTo>
                <a:lnTo>
                  <a:pt x="1051560" y="1884679"/>
                </a:lnTo>
                <a:lnTo>
                  <a:pt x="1070610" y="1884679"/>
                </a:lnTo>
                <a:lnTo>
                  <a:pt x="1068070" y="1882139"/>
                </a:lnTo>
                <a:close/>
              </a:path>
              <a:path w="1305560" h="2119629">
                <a:moveTo>
                  <a:pt x="1065530" y="1879599"/>
                </a:moveTo>
                <a:lnTo>
                  <a:pt x="1046479" y="1879599"/>
                </a:lnTo>
                <a:lnTo>
                  <a:pt x="1047750" y="1880869"/>
                </a:lnTo>
                <a:lnTo>
                  <a:pt x="1066800" y="1880869"/>
                </a:lnTo>
                <a:lnTo>
                  <a:pt x="1065530" y="1879599"/>
                </a:lnTo>
                <a:close/>
              </a:path>
              <a:path w="1305560" h="2119629">
                <a:moveTo>
                  <a:pt x="1061720" y="1875789"/>
                </a:moveTo>
                <a:lnTo>
                  <a:pt x="1042670" y="1875789"/>
                </a:lnTo>
                <a:lnTo>
                  <a:pt x="1045209" y="1878329"/>
                </a:lnTo>
                <a:lnTo>
                  <a:pt x="1064260" y="1878329"/>
                </a:lnTo>
                <a:lnTo>
                  <a:pt x="1061720" y="1875789"/>
                </a:lnTo>
                <a:close/>
              </a:path>
              <a:path w="1305560" h="2119629">
                <a:moveTo>
                  <a:pt x="1059180" y="1873249"/>
                </a:moveTo>
                <a:lnTo>
                  <a:pt x="1040129" y="1873249"/>
                </a:lnTo>
                <a:lnTo>
                  <a:pt x="1041400" y="1874519"/>
                </a:lnTo>
                <a:lnTo>
                  <a:pt x="1060450" y="1874519"/>
                </a:lnTo>
                <a:lnTo>
                  <a:pt x="1059180" y="1873249"/>
                </a:lnTo>
                <a:close/>
              </a:path>
              <a:path w="1305560" h="2119629">
                <a:moveTo>
                  <a:pt x="1055370" y="1869439"/>
                </a:moveTo>
                <a:lnTo>
                  <a:pt x="1036320" y="1869439"/>
                </a:lnTo>
                <a:lnTo>
                  <a:pt x="1038859" y="1871979"/>
                </a:lnTo>
                <a:lnTo>
                  <a:pt x="1057910" y="1871979"/>
                </a:lnTo>
                <a:lnTo>
                  <a:pt x="1055370" y="1869439"/>
                </a:lnTo>
                <a:close/>
              </a:path>
              <a:path w="1305560" h="2119629">
                <a:moveTo>
                  <a:pt x="1052830" y="1866899"/>
                </a:moveTo>
                <a:lnTo>
                  <a:pt x="1033779" y="1866899"/>
                </a:lnTo>
                <a:lnTo>
                  <a:pt x="1035049" y="1868169"/>
                </a:lnTo>
                <a:lnTo>
                  <a:pt x="1054100" y="1868169"/>
                </a:lnTo>
                <a:lnTo>
                  <a:pt x="1052830" y="1866899"/>
                </a:lnTo>
                <a:close/>
              </a:path>
              <a:path w="1305560" h="2119629">
                <a:moveTo>
                  <a:pt x="1049020" y="1863089"/>
                </a:moveTo>
                <a:lnTo>
                  <a:pt x="1029969" y="1863089"/>
                </a:lnTo>
                <a:lnTo>
                  <a:pt x="1032510" y="1865629"/>
                </a:lnTo>
                <a:lnTo>
                  <a:pt x="1051560" y="1865629"/>
                </a:lnTo>
                <a:lnTo>
                  <a:pt x="1049020" y="1863089"/>
                </a:lnTo>
                <a:close/>
              </a:path>
              <a:path w="1305560" h="2119629">
                <a:moveTo>
                  <a:pt x="1046480" y="1860549"/>
                </a:moveTo>
                <a:lnTo>
                  <a:pt x="1027430" y="1860549"/>
                </a:lnTo>
                <a:lnTo>
                  <a:pt x="1028700" y="1861819"/>
                </a:lnTo>
                <a:lnTo>
                  <a:pt x="1047750" y="1861819"/>
                </a:lnTo>
                <a:lnTo>
                  <a:pt x="1046480" y="1860549"/>
                </a:lnTo>
                <a:close/>
              </a:path>
              <a:path w="1305560" h="2119629">
                <a:moveTo>
                  <a:pt x="1042670" y="1856739"/>
                </a:moveTo>
                <a:lnTo>
                  <a:pt x="1023620" y="1856739"/>
                </a:lnTo>
                <a:lnTo>
                  <a:pt x="1026160" y="1859279"/>
                </a:lnTo>
                <a:lnTo>
                  <a:pt x="1045210" y="1859279"/>
                </a:lnTo>
                <a:lnTo>
                  <a:pt x="1042670" y="1856739"/>
                </a:lnTo>
                <a:close/>
              </a:path>
              <a:path w="1305560" h="2119629">
                <a:moveTo>
                  <a:pt x="1040130" y="1854199"/>
                </a:moveTo>
                <a:lnTo>
                  <a:pt x="1021080" y="1854199"/>
                </a:lnTo>
                <a:lnTo>
                  <a:pt x="1022350" y="1855469"/>
                </a:lnTo>
                <a:lnTo>
                  <a:pt x="1041400" y="1855469"/>
                </a:lnTo>
                <a:lnTo>
                  <a:pt x="1040130" y="1854199"/>
                </a:lnTo>
                <a:close/>
              </a:path>
              <a:path w="1305560" h="2119629">
                <a:moveTo>
                  <a:pt x="1036320" y="1850389"/>
                </a:moveTo>
                <a:lnTo>
                  <a:pt x="1017270" y="1850389"/>
                </a:lnTo>
                <a:lnTo>
                  <a:pt x="1019810" y="1852929"/>
                </a:lnTo>
                <a:lnTo>
                  <a:pt x="1038860" y="1852929"/>
                </a:lnTo>
                <a:lnTo>
                  <a:pt x="1036320" y="1850389"/>
                </a:lnTo>
                <a:close/>
              </a:path>
              <a:path w="1305560" h="2119629">
                <a:moveTo>
                  <a:pt x="1033780" y="1847849"/>
                </a:moveTo>
                <a:lnTo>
                  <a:pt x="1014729" y="1847849"/>
                </a:lnTo>
                <a:lnTo>
                  <a:pt x="1015999" y="1849119"/>
                </a:lnTo>
                <a:lnTo>
                  <a:pt x="1035050" y="1849119"/>
                </a:lnTo>
                <a:lnTo>
                  <a:pt x="1033780" y="1847849"/>
                </a:lnTo>
                <a:close/>
              </a:path>
              <a:path w="1305560" h="2119629">
                <a:moveTo>
                  <a:pt x="1029970" y="1844039"/>
                </a:moveTo>
                <a:lnTo>
                  <a:pt x="1010920" y="1844039"/>
                </a:lnTo>
                <a:lnTo>
                  <a:pt x="1013460" y="1846579"/>
                </a:lnTo>
                <a:lnTo>
                  <a:pt x="1032510" y="1846579"/>
                </a:lnTo>
                <a:lnTo>
                  <a:pt x="1029970" y="1844039"/>
                </a:lnTo>
                <a:close/>
              </a:path>
              <a:path w="1305560" h="2119629">
                <a:moveTo>
                  <a:pt x="1027430" y="1841499"/>
                </a:moveTo>
                <a:lnTo>
                  <a:pt x="1008379" y="1841499"/>
                </a:lnTo>
                <a:lnTo>
                  <a:pt x="1009649" y="1842769"/>
                </a:lnTo>
                <a:lnTo>
                  <a:pt x="1028700" y="1842769"/>
                </a:lnTo>
                <a:lnTo>
                  <a:pt x="1027430" y="1841499"/>
                </a:lnTo>
                <a:close/>
              </a:path>
              <a:path w="1305560" h="2119629">
                <a:moveTo>
                  <a:pt x="1023620" y="1837689"/>
                </a:moveTo>
                <a:lnTo>
                  <a:pt x="1004569" y="1837689"/>
                </a:lnTo>
                <a:lnTo>
                  <a:pt x="1007110" y="1840229"/>
                </a:lnTo>
                <a:lnTo>
                  <a:pt x="1026160" y="1840229"/>
                </a:lnTo>
                <a:lnTo>
                  <a:pt x="1023620" y="1837689"/>
                </a:lnTo>
                <a:close/>
              </a:path>
              <a:path w="1305560" h="2119629">
                <a:moveTo>
                  <a:pt x="1021080" y="1835149"/>
                </a:moveTo>
                <a:lnTo>
                  <a:pt x="1002029" y="1835149"/>
                </a:lnTo>
                <a:lnTo>
                  <a:pt x="1003299" y="1836419"/>
                </a:lnTo>
                <a:lnTo>
                  <a:pt x="1022349" y="1836419"/>
                </a:lnTo>
                <a:lnTo>
                  <a:pt x="1021080" y="1835149"/>
                </a:lnTo>
                <a:close/>
              </a:path>
              <a:path w="1305560" h="2119629">
                <a:moveTo>
                  <a:pt x="1017269" y="1831339"/>
                </a:moveTo>
                <a:lnTo>
                  <a:pt x="998219" y="1831339"/>
                </a:lnTo>
                <a:lnTo>
                  <a:pt x="1000760" y="1833879"/>
                </a:lnTo>
                <a:lnTo>
                  <a:pt x="1019810" y="1833879"/>
                </a:lnTo>
                <a:lnTo>
                  <a:pt x="1017269" y="1831339"/>
                </a:lnTo>
                <a:close/>
              </a:path>
              <a:path w="1305560" h="2119629">
                <a:moveTo>
                  <a:pt x="1014730" y="1828799"/>
                </a:moveTo>
                <a:lnTo>
                  <a:pt x="995680" y="1828799"/>
                </a:lnTo>
                <a:lnTo>
                  <a:pt x="996949" y="1830069"/>
                </a:lnTo>
                <a:lnTo>
                  <a:pt x="1015999" y="1830069"/>
                </a:lnTo>
                <a:lnTo>
                  <a:pt x="1014730" y="1828799"/>
                </a:lnTo>
                <a:close/>
              </a:path>
              <a:path w="1305560" h="2119629">
                <a:moveTo>
                  <a:pt x="1008380" y="1822450"/>
                </a:moveTo>
                <a:lnTo>
                  <a:pt x="989330" y="1822450"/>
                </a:lnTo>
                <a:lnTo>
                  <a:pt x="994410" y="1827529"/>
                </a:lnTo>
                <a:lnTo>
                  <a:pt x="1013460" y="1827529"/>
                </a:lnTo>
                <a:lnTo>
                  <a:pt x="1008380" y="1822450"/>
                </a:lnTo>
                <a:close/>
              </a:path>
              <a:path w="1305560" h="2119629">
                <a:moveTo>
                  <a:pt x="1004569" y="1818639"/>
                </a:moveTo>
                <a:lnTo>
                  <a:pt x="985520" y="1818639"/>
                </a:lnTo>
                <a:lnTo>
                  <a:pt x="988060" y="1821179"/>
                </a:lnTo>
                <a:lnTo>
                  <a:pt x="1007110" y="1821179"/>
                </a:lnTo>
                <a:lnTo>
                  <a:pt x="1004569" y="1818639"/>
                </a:lnTo>
                <a:close/>
              </a:path>
              <a:path w="1305560" h="2119629">
                <a:moveTo>
                  <a:pt x="1002030" y="1816099"/>
                </a:moveTo>
                <a:lnTo>
                  <a:pt x="982980" y="1816099"/>
                </a:lnTo>
                <a:lnTo>
                  <a:pt x="984250" y="1817369"/>
                </a:lnTo>
                <a:lnTo>
                  <a:pt x="1003300" y="1817369"/>
                </a:lnTo>
                <a:lnTo>
                  <a:pt x="1002030" y="1816099"/>
                </a:lnTo>
                <a:close/>
              </a:path>
              <a:path w="1305560" h="2119629">
                <a:moveTo>
                  <a:pt x="998219" y="1812289"/>
                </a:moveTo>
                <a:lnTo>
                  <a:pt x="979170" y="1812289"/>
                </a:lnTo>
                <a:lnTo>
                  <a:pt x="981710" y="1814829"/>
                </a:lnTo>
                <a:lnTo>
                  <a:pt x="1000760" y="1814829"/>
                </a:lnTo>
                <a:lnTo>
                  <a:pt x="998219" y="1812289"/>
                </a:lnTo>
                <a:close/>
              </a:path>
              <a:path w="1305560" h="2119629">
                <a:moveTo>
                  <a:pt x="995680" y="1809749"/>
                </a:moveTo>
                <a:lnTo>
                  <a:pt x="976630" y="1809749"/>
                </a:lnTo>
                <a:lnTo>
                  <a:pt x="977900" y="1811019"/>
                </a:lnTo>
                <a:lnTo>
                  <a:pt x="996949" y="1811019"/>
                </a:lnTo>
                <a:lnTo>
                  <a:pt x="995680" y="1809749"/>
                </a:lnTo>
                <a:close/>
              </a:path>
              <a:path w="1305560" h="2119629">
                <a:moveTo>
                  <a:pt x="991869" y="1805939"/>
                </a:moveTo>
                <a:lnTo>
                  <a:pt x="972820" y="1805939"/>
                </a:lnTo>
                <a:lnTo>
                  <a:pt x="975360" y="1808479"/>
                </a:lnTo>
                <a:lnTo>
                  <a:pt x="994410" y="1808479"/>
                </a:lnTo>
                <a:lnTo>
                  <a:pt x="991869" y="1805939"/>
                </a:lnTo>
                <a:close/>
              </a:path>
              <a:path w="1305560" h="2119629">
                <a:moveTo>
                  <a:pt x="989330" y="1803399"/>
                </a:moveTo>
                <a:lnTo>
                  <a:pt x="970280" y="1803399"/>
                </a:lnTo>
                <a:lnTo>
                  <a:pt x="971550" y="1804669"/>
                </a:lnTo>
                <a:lnTo>
                  <a:pt x="990600" y="1804669"/>
                </a:lnTo>
                <a:lnTo>
                  <a:pt x="989330" y="1803399"/>
                </a:lnTo>
                <a:close/>
              </a:path>
              <a:path w="1305560" h="2119629">
                <a:moveTo>
                  <a:pt x="985520" y="1799589"/>
                </a:moveTo>
                <a:lnTo>
                  <a:pt x="966469" y="1799589"/>
                </a:lnTo>
                <a:lnTo>
                  <a:pt x="969010" y="1802129"/>
                </a:lnTo>
                <a:lnTo>
                  <a:pt x="988060" y="1802129"/>
                </a:lnTo>
                <a:lnTo>
                  <a:pt x="985520" y="1799589"/>
                </a:lnTo>
                <a:close/>
              </a:path>
              <a:path w="1305560" h="2119629">
                <a:moveTo>
                  <a:pt x="982980" y="1797049"/>
                </a:moveTo>
                <a:lnTo>
                  <a:pt x="963930" y="1797049"/>
                </a:lnTo>
                <a:lnTo>
                  <a:pt x="965199" y="1798319"/>
                </a:lnTo>
                <a:lnTo>
                  <a:pt x="984250" y="1798319"/>
                </a:lnTo>
                <a:lnTo>
                  <a:pt x="982980" y="1797049"/>
                </a:lnTo>
                <a:close/>
              </a:path>
              <a:path w="1305560" h="2119629">
                <a:moveTo>
                  <a:pt x="979170" y="1793239"/>
                </a:moveTo>
                <a:lnTo>
                  <a:pt x="960119" y="1793239"/>
                </a:lnTo>
                <a:lnTo>
                  <a:pt x="962660" y="1795779"/>
                </a:lnTo>
                <a:lnTo>
                  <a:pt x="981710" y="1795779"/>
                </a:lnTo>
                <a:lnTo>
                  <a:pt x="979170" y="1793239"/>
                </a:lnTo>
                <a:close/>
              </a:path>
              <a:path w="1305560" h="2119629">
                <a:moveTo>
                  <a:pt x="976630" y="1790699"/>
                </a:moveTo>
                <a:lnTo>
                  <a:pt x="957580" y="1790699"/>
                </a:lnTo>
                <a:lnTo>
                  <a:pt x="958850" y="1791969"/>
                </a:lnTo>
                <a:lnTo>
                  <a:pt x="977900" y="1791969"/>
                </a:lnTo>
                <a:lnTo>
                  <a:pt x="976630" y="1790699"/>
                </a:lnTo>
                <a:close/>
              </a:path>
              <a:path w="1305560" h="2119629">
                <a:moveTo>
                  <a:pt x="972820" y="1786889"/>
                </a:moveTo>
                <a:lnTo>
                  <a:pt x="953769" y="1786889"/>
                </a:lnTo>
                <a:lnTo>
                  <a:pt x="956310" y="1789429"/>
                </a:lnTo>
                <a:lnTo>
                  <a:pt x="975360" y="1789429"/>
                </a:lnTo>
                <a:lnTo>
                  <a:pt x="972820" y="1786889"/>
                </a:lnTo>
                <a:close/>
              </a:path>
              <a:path w="1305560" h="2119629">
                <a:moveTo>
                  <a:pt x="970280" y="1784349"/>
                </a:moveTo>
                <a:lnTo>
                  <a:pt x="951230" y="1784349"/>
                </a:lnTo>
                <a:lnTo>
                  <a:pt x="952500" y="1785619"/>
                </a:lnTo>
                <a:lnTo>
                  <a:pt x="971550" y="1785619"/>
                </a:lnTo>
                <a:lnTo>
                  <a:pt x="970280" y="1784349"/>
                </a:lnTo>
                <a:close/>
              </a:path>
              <a:path w="1305560" h="2119629">
                <a:moveTo>
                  <a:pt x="966470" y="1780540"/>
                </a:moveTo>
                <a:lnTo>
                  <a:pt x="947420" y="1780540"/>
                </a:lnTo>
                <a:lnTo>
                  <a:pt x="949960" y="1783079"/>
                </a:lnTo>
                <a:lnTo>
                  <a:pt x="969010" y="1783079"/>
                </a:lnTo>
                <a:lnTo>
                  <a:pt x="966470" y="1780540"/>
                </a:lnTo>
                <a:close/>
              </a:path>
              <a:path w="1305560" h="2119629">
                <a:moveTo>
                  <a:pt x="963930" y="1777999"/>
                </a:moveTo>
                <a:lnTo>
                  <a:pt x="944880" y="1777999"/>
                </a:lnTo>
                <a:lnTo>
                  <a:pt x="946150" y="1779269"/>
                </a:lnTo>
                <a:lnTo>
                  <a:pt x="965200" y="1779269"/>
                </a:lnTo>
                <a:lnTo>
                  <a:pt x="963930" y="1777999"/>
                </a:lnTo>
                <a:close/>
              </a:path>
              <a:path w="1305560" h="2119629">
                <a:moveTo>
                  <a:pt x="960120" y="1774189"/>
                </a:moveTo>
                <a:lnTo>
                  <a:pt x="941069" y="1774189"/>
                </a:lnTo>
                <a:lnTo>
                  <a:pt x="943610" y="1776729"/>
                </a:lnTo>
                <a:lnTo>
                  <a:pt x="962660" y="1776729"/>
                </a:lnTo>
                <a:lnTo>
                  <a:pt x="960120" y="1774189"/>
                </a:lnTo>
                <a:close/>
              </a:path>
              <a:path w="1305560" h="2119629">
                <a:moveTo>
                  <a:pt x="957580" y="1771649"/>
                </a:moveTo>
                <a:lnTo>
                  <a:pt x="938530" y="1771649"/>
                </a:lnTo>
                <a:lnTo>
                  <a:pt x="939800" y="1772919"/>
                </a:lnTo>
                <a:lnTo>
                  <a:pt x="958850" y="1772919"/>
                </a:lnTo>
                <a:lnTo>
                  <a:pt x="957580" y="1771649"/>
                </a:lnTo>
                <a:close/>
              </a:path>
              <a:path w="1305560" h="2119629">
                <a:moveTo>
                  <a:pt x="953770" y="1767839"/>
                </a:moveTo>
                <a:lnTo>
                  <a:pt x="934720" y="1767839"/>
                </a:lnTo>
                <a:lnTo>
                  <a:pt x="937260" y="1770379"/>
                </a:lnTo>
                <a:lnTo>
                  <a:pt x="956310" y="1770379"/>
                </a:lnTo>
                <a:lnTo>
                  <a:pt x="953770" y="1767839"/>
                </a:lnTo>
                <a:close/>
              </a:path>
              <a:path w="1305560" h="2119629">
                <a:moveTo>
                  <a:pt x="951230" y="1765299"/>
                </a:moveTo>
                <a:lnTo>
                  <a:pt x="932180" y="1765299"/>
                </a:lnTo>
                <a:lnTo>
                  <a:pt x="933450" y="1766569"/>
                </a:lnTo>
                <a:lnTo>
                  <a:pt x="952500" y="1766569"/>
                </a:lnTo>
                <a:lnTo>
                  <a:pt x="951230" y="1765299"/>
                </a:lnTo>
                <a:close/>
              </a:path>
              <a:path w="1305560" h="2119629">
                <a:moveTo>
                  <a:pt x="944879" y="1758949"/>
                </a:moveTo>
                <a:lnTo>
                  <a:pt x="925829" y="1758949"/>
                </a:lnTo>
                <a:lnTo>
                  <a:pt x="930910" y="1764029"/>
                </a:lnTo>
                <a:lnTo>
                  <a:pt x="949960" y="1764029"/>
                </a:lnTo>
                <a:lnTo>
                  <a:pt x="944879" y="1758949"/>
                </a:lnTo>
                <a:close/>
              </a:path>
              <a:path w="1305560" h="2119629">
                <a:moveTo>
                  <a:pt x="938529" y="1752599"/>
                </a:moveTo>
                <a:lnTo>
                  <a:pt x="919479" y="1752599"/>
                </a:lnTo>
                <a:lnTo>
                  <a:pt x="924560" y="1757679"/>
                </a:lnTo>
                <a:lnTo>
                  <a:pt x="943610" y="1757679"/>
                </a:lnTo>
                <a:lnTo>
                  <a:pt x="938529" y="1752599"/>
                </a:lnTo>
                <a:close/>
              </a:path>
              <a:path w="1305560" h="2119629">
                <a:moveTo>
                  <a:pt x="932179" y="1746249"/>
                </a:moveTo>
                <a:lnTo>
                  <a:pt x="913130" y="1746249"/>
                </a:lnTo>
                <a:lnTo>
                  <a:pt x="918210" y="1751329"/>
                </a:lnTo>
                <a:lnTo>
                  <a:pt x="937260" y="1751329"/>
                </a:lnTo>
                <a:lnTo>
                  <a:pt x="932179" y="1746249"/>
                </a:lnTo>
                <a:close/>
              </a:path>
              <a:path w="1305560" h="2119629">
                <a:moveTo>
                  <a:pt x="925830" y="1739899"/>
                </a:moveTo>
                <a:lnTo>
                  <a:pt x="906780" y="1739899"/>
                </a:lnTo>
                <a:lnTo>
                  <a:pt x="911859" y="1744979"/>
                </a:lnTo>
                <a:lnTo>
                  <a:pt x="930909" y="1744979"/>
                </a:lnTo>
                <a:lnTo>
                  <a:pt x="925830" y="1739899"/>
                </a:lnTo>
                <a:close/>
              </a:path>
              <a:path w="1305560" h="2119629">
                <a:moveTo>
                  <a:pt x="919479" y="1733549"/>
                </a:moveTo>
                <a:lnTo>
                  <a:pt x="900429" y="1733549"/>
                </a:lnTo>
                <a:lnTo>
                  <a:pt x="905510" y="1738630"/>
                </a:lnTo>
                <a:lnTo>
                  <a:pt x="924560" y="1738630"/>
                </a:lnTo>
                <a:lnTo>
                  <a:pt x="919479" y="1733549"/>
                </a:lnTo>
                <a:close/>
              </a:path>
              <a:path w="1305560" h="2119629">
                <a:moveTo>
                  <a:pt x="913129" y="1727199"/>
                </a:moveTo>
                <a:lnTo>
                  <a:pt x="894079" y="1727199"/>
                </a:lnTo>
                <a:lnTo>
                  <a:pt x="899160" y="1732279"/>
                </a:lnTo>
                <a:lnTo>
                  <a:pt x="918210" y="1732279"/>
                </a:lnTo>
                <a:lnTo>
                  <a:pt x="913129" y="1727199"/>
                </a:lnTo>
                <a:close/>
              </a:path>
              <a:path w="1305560" h="2119629">
                <a:moveTo>
                  <a:pt x="906779" y="1720849"/>
                </a:moveTo>
                <a:lnTo>
                  <a:pt x="887729" y="1720849"/>
                </a:lnTo>
                <a:lnTo>
                  <a:pt x="892810" y="1725929"/>
                </a:lnTo>
                <a:lnTo>
                  <a:pt x="911860" y="1725929"/>
                </a:lnTo>
                <a:lnTo>
                  <a:pt x="906779" y="1720849"/>
                </a:lnTo>
                <a:close/>
              </a:path>
              <a:path w="1305560" h="2119629">
                <a:moveTo>
                  <a:pt x="901700" y="1715770"/>
                </a:moveTo>
                <a:lnTo>
                  <a:pt x="882650" y="1715770"/>
                </a:lnTo>
                <a:lnTo>
                  <a:pt x="886460" y="1719579"/>
                </a:lnTo>
                <a:lnTo>
                  <a:pt x="905510" y="1719579"/>
                </a:lnTo>
                <a:lnTo>
                  <a:pt x="901700" y="1715770"/>
                </a:lnTo>
                <a:close/>
              </a:path>
              <a:path w="1305560" h="2119629">
                <a:moveTo>
                  <a:pt x="895350" y="1709420"/>
                </a:moveTo>
                <a:lnTo>
                  <a:pt x="876300" y="1709420"/>
                </a:lnTo>
                <a:lnTo>
                  <a:pt x="881380" y="1714500"/>
                </a:lnTo>
                <a:lnTo>
                  <a:pt x="900430" y="1714500"/>
                </a:lnTo>
                <a:lnTo>
                  <a:pt x="895350" y="1709420"/>
                </a:lnTo>
                <a:close/>
              </a:path>
              <a:path w="1305560" h="2119629">
                <a:moveTo>
                  <a:pt x="889000" y="1703069"/>
                </a:moveTo>
                <a:lnTo>
                  <a:pt x="869950" y="1703069"/>
                </a:lnTo>
                <a:lnTo>
                  <a:pt x="875029" y="1708149"/>
                </a:lnTo>
                <a:lnTo>
                  <a:pt x="894080" y="1708149"/>
                </a:lnTo>
                <a:lnTo>
                  <a:pt x="889000" y="1703069"/>
                </a:lnTo>
                <a:close/>
              </a:path>
              <a:path w="1305560" h="2119629">
                <a:moveTo>
                  <a:pt x="882650" y="1696719"/>
                </a:moveTo>
                <a:lnTo>
                  <a:pt x="863600" y="1696719"/>
                </a:lnTo>
                <a:lnTo>
                  <a:pt x="868680" y="1701799"/>
                </a:lnTo>
                <a:lnTo>
                  <a:pt x="887730" y="1701799"/>
                </a:lnTo>
                <a:lnTo>
                  <a:pt x="882650" y="1696719"/>
                </a:lnTo>
                <a:close/>
              </a:path>
              <a:path w="1305560" h="2119629">
                <a:moveTo>
                  <a:pt x="876300" y="1690370"/>
                </a:moveTo>
                <a:lnTo>
                  <a:pt x="857250" y="1690370"/>
                </a:lnTo>
                <a:lnTo>
                  <a:pt x="862330" y="1695449"/>
                </a:lnTo>
                <a:lnTo>
                  <a:pt x="881380" y="1695449"/>
                </a:lnTo>
                <a:lnTo>
                  <a:pt x="876300" y="1690370"/>
                </a:lnTo>
                <a:close/>
              </a:path>
              <a:path w="1305560" h="2119629">
                <a:moveTo>
                  <a:pt x="869950" y="1684020"/>
                </a:moveTo>
                <a:lnTo>
                  <a:pt x="850900" y="1684020"/>
                </a:lnTo>
                <a:lnTo>
                  <a:pt x="855979" y="1689099"/>
                </a:lnTo>
                <a:lnTo>
                  <a:pt x="875029" y="1689099"/>
                </a:lnTo>
                <a:lnTo>
                  <a:pt x="869950" y="1684020"/>
                </a:lnTo>
                <a:close/>
              </a:path>
              <a:path w="1305560" h="2119629">
                <a:moveTo>
                  <a:pt x="863600" y="1677669"/>
                </a:moveTo>
                <a:lnTo>
                  <a:pt x="844550" y="1677669"/>
                </a:lnTo>
                <a:lnTo>
                  <a:pt x="849630" y="1682749"/>
                </a:lnTo>
                <a:lnTo>
                  <a:pt x="868680" y="1682749"/>
                </a:lnTo>
                <a:lnTo>
                  <a:pt x="863600" y="1677669"/>
                </a:lnTo>
                <a:close/>
              </a:path>
              <a:path w="1305560" h="2119629">
                <a:moveTo>
                  <a:pt x="857250" y="1671320"/>
                </a:moveTo>
                <a:lnTo>
                  <a:pt x="838200" y="1671320"/>
                </a:lnTo>
                <a:lnTo>
                  <a:pt x="843279" y="1676399"/>
                </a:lnTo>
                <a:lnTo>
                  <a:pt x="862330" y="1676399"/>
                </a:lnTo>
                <a:lnTo>
                  <a:pt x="857250" y="1671320"/>
                </a:lnTo>
                <a:close/>
              </a:path>
              <a:path w="1305560" h="2119629">
                <a:moveTo>
                  <a:pt x="850900" y="1664969"/>
                </a:moveTo>
                <a:lnTo>
                  <a:pt x="831850" y="1664969"/>
                </a:lnTo>
                <a:lnTo>
                  <a:pt x="836930" y="1670049"/>
                </a:lnTo>
                <a:lnTo>
                  <a:pt x="855980" y="1670049"/>
                </a:lnTo>
                <a:lnTo>
                  <a:pt x="850900" y="1664969"/>
                </a:lnTo>
                <a:close/>
              </a:path>
              <a:path w="1305560" h="2119629">
                <a:moveTo>
                  <a:pt x="844550" y="1658620"/>
                </a:moveTo>
                <a:lnTo>
                  <a:pt x="825500" y="1658620"/>
                </a:lnTo>
                <a:lnTo>
                  <a:pt x="830580" y="1663699"/>
                </a:lnTo>
                <a:lnTo>
                  <a:pt x="849629" y="1663699"/>
                </a:lnTo>
                <a:lnTo>
                  <a:pt x="844550" y="1658620"/>
                </a:lnTo>
                <a:close/>
              </a:path>
              <a:path w="1305560" h="2119629">
                <a:moveTo>
                  <a:pt x="838200" y="1652270"/>
                </a:moveTo>
                <a:lnTo>
                  <a:pt x="819150" y="1652270"/>
                </a:lnTo>
                <a:lnTo>
                  <a:pt x="824230" y="1657349"/>
                </a:lnTo>
                <a:lnTo>
                  <a:pt x="843280" y="1657349"/>
                </a:lnTo>
                <a:lnTo>
                  <a:pt x="838200" y="1652270"/>
                </a:lnTo>
                <a:close/>
              </a:path>
              <a:path w="1305560" h="2119629">
                <a:moveTo>
                  <a:pt x="831850" y="1645919"/>
                </a:moveTo>
                <a:lnTo>
                  <a:pt x="812800" y="1645919"/>
                </a:lnTo>
                <a:lnTo>
                  <a:pt x="817880" y="1650999"/>
                </a:lnTo>
                <a:lnTo>
                  <a:pt x="836929" y="1650999"/>
                </a:lnTo>
                <a:lnTo>
                  <a:pt x="831850" y="1645919"/>
                </a:lnTo>
                <a:close/>
              </a:path>
              <a:path w="1305560" h="2119629">
                <a:moveTo>
                  <a:pt x="825500" y="1639570"/>
                </a:moveTo>
                <a:lnTo>
                  <a:pt x="806450" y="1639570"/>
                </a:lnTo>
                <a:lnTo>
                  <a:pt x="811529" y="1644649"/>
                </a:lnTo>
                <a:lnTo>
                  <a:pt x="830579" y="1644649"/>
                </a:lnTo>
                <a:lnTo>
                  <a:pt x="825500" y="1639570"/>
                </a:lnTo>
                <a:close/>
              </a:path>
              <a:path w="1305560" h="2119629">
                <a:moveTo>
                  <a:pt x="819150" y="1633219"/>
                </a:moveTo>
                <a:lnTo>
                  <a:pt x="800100" y="1633219"/>
                </a:lnTo>
                <a:lnTo>
                  <a:pt x="805180" y="1638299"/>
                </a:lnTo>
                <a:lnTo>
                  <a:pt x="824229" y="1638299"/>
                </a:lnTo>
                <a:lnTo>
                  <a:pt x="819150" y="1633219"/>
                </a:lnTo>
                <a:close/>
              </a:path>
              <a:path w="1305560" h="2119629">
                <a:moveTo>
                  <a:pt x="812800" y="1626870"/>
                </a:moveTo>
                <a:lnTo>
                  <a:pt x="793750" y="1626870"/>
                </a:lnTo>
                <a:lnTo>
                  <a:pt x="798830" y="1631949"/>
                </a:lnTo>
                <a:lnTo>
                  <a:pt x="817880" y="1631949"/>
                </a:lnTo>
                <a:lnTo>
                  <a:pt x="812800" y="1626870"/>
                </a:lnTo>
                <a:close/>
              </a:path>
              <a:path w="1305560" h="2119629">
                <a:moveTo>
                  <a:pt x="806450" y="1620520"/>
                </a:moveTo>
                <a:lnTo>
                  <a:pt x="787400" y="1620520"/>
                </a:lnTo>
                <a:lnTo>
                  <a:pt x="792480" y="1625599"/>
                </a:lnTo>
                <a:lnTo>
                  <a:pt x="811530" y="1625599"/>
                </a:lnTo>
                <a:lnTo>
                  <a:pt x="806450" y="1620520"/>
                </a:lnTo>
                <a:close/>
              </a:path>
              <a:path w="1305560" h="2119629">
                <a:moveTo>
                  <a:pt x="800100" y="1614170"/>
                </a:moveTo>
                <a:lnTo>
                  <a:pt x="781050" y="1614170"/>
                </a:lnTo>
                <a:lnTo>
                  <a:pt x="786129" y="1619249"/>
                </a:lnTo>
                <a:lnTo>
                  <a:pt x="805180" y="1619249"/>
                </a:lnTo>
                <a:lnTo>
                  <a:pt x="800100" y="1614170"/>
                </a:lnTo>
                <a:close/>
              </a:path>
              <a:path w="1305560" h="2119629">
                <a:moveTo>
                  <a:pt x="793750" y="1607819"/>
                </a:moveTo>
                <a:lnTo>
                  <a:pt x="774700" y="1607819"/>
                </a:lnTo>
                <a:lnTo>
                  <a:pt x="779779" y="1612899"/>
                </a:lnTo>
                <a:lnTo>
                  <a:pt x="798829" y="1612899"/>
                </a:lnTo>
                <a:lnTo>
                  <a:pt x="793750" y="1607819"/>
                </a:lnTo>
                <a:close/>
              </a:path>
              <a:path w="1305560" h="2119629">
                <a:moveTo>
                  <a:pt x="787400" y="1601469"/>
                </a:moveTo>
                <a:lnTo>
                  <a:pt x="768350" y="1601469"/>
                </a:lnTo>
                <a:lnTo>
                  <a:pt x="773430" y="1606550"/>
                </a:lnTo>
                <a:lnTo>
                  <a:pt x="792480" y="1606550"/>
                </a:lnTo>
                <a:lnTo>
                  <a:pt x="787400" y="1601469"/>
                </a:lnTo>
                <a:close/>
              </a:path>
              <a:path w="1305560" h="2119629">
                <a:moveTo>
                  <a:pt x="781050" y="1595120"/>
                </a:moveTo>
                <a:lnTo>
                  <a:pt x="762000" y="1595120"/>
                </a:lnTo>
                <a:lnTo>
                  <a:pt x="767080" y="1600199"/>
                </a:lnTo>
                <a:lnTo>
                  <a:pt x="786130" y="1600199"/>
                </a:lnTo>
                <a:lnTo>
                  <a:pt x="781050" y="1595120"/>
                </a:lnTo>
                <a:close/>
              </a:path>
              <a:path w="1305560" h="2119629">
                <a:moveTo>
                  <a:pt x="774700" y="1588769"/>
                </a:moveTo>
                <a:lnTo>
                  <a:pt x="755650" y="1588769"/>
                </a:lnTo>
                <a:lnTo>
                  <a:pt x="760730" y="1593849"/>
                </a:lnTo>
                <a:lnTo>
                  <a:pt x="779780" y="1593849"/>
                </a:lnTo>
                <a:lnTo>
                  <a:pt x="774700" y="1588769"/>
                </a:lnTo>
                <a:close/>
              </a:path>
              <a:path w="1305560" h="2119629">
                <a:moveTo>
                  <a:pt x="768350" y="1582420"/>
                </a:moveTo>
                <a:lnTo>
                  <a:pt x="749300" y="1582420"/>
                </a:lnTo>
                <a:lnTo>
                  <a:pt x="754379" y="1587499"/>
                </a:lnTo>
                <a:lnTo>
                  <a:pt x="773429" y="1587499"/>
                </a:lnTo>
                <a:lnTo>
                  <a:pt x="768350" y="1582420"/>
                </a:lnTo>
                <a:close/>
              </a:path>
              <a:path w="1305560" h="2119629">
                <a:moveTo>
                  <a:pt x="762000" y="1576069"/>
                </a:moveTo>
                <a:lnTo>
                  <a:pt x="742950" y="1576069"/>
                </a:lnTo>
                <a:lnTo>
                  <a:pt x="748030" y="1581149"/>
                </a:lnTo>
                <a:lnTo>
                  <a:pt x="767080" y="1581149"/>
                </a:lnTo>
                <a:lnTo>
                  <a:pt x="762000" y="1576069"/>
                </a:lnTo>
                <a:close/>
              </a:path>
              <a:path w="1305560" h="2119629">
                <a:moveTo>
                  <a:pt x="755650" y="1569719"/>
                </a:moveTo>
                <a:lnTo>
                  <a:pt x="736600" y="1569719"/>
                </a:lnTo>
                <a:lnTo>
                  <a:pt x="741680" y="1574800"/>
                </a:lnTo>
                <a:lnTo>
                  <a:pt x="760730" y="1574800"/>
                </a:lnTo>
                <a:lnTo>
                  <a:pt x="755650" y="1569719"/>
                </a:lnTo>
                <a:close/>
              </a:path>
              <a:path w="1305560" h="2119629">
                <a:moveTo>
                  <a:pt x="749300" y="1563370"/>
                </a:moveTo>
                <a:lnTo>
                  <a:pt x="730250" y="1563370"/>
                </a:lnTo>
                <a:lnTo>
                  <a:pt x="735330" y="1568449"/>
                </a:lnTo>
                <a:lnTo>
                  <a:pt x="754380" y="1568449"/>
                </a:lnTo>
                <a:lnTo>
                  <a:pt x="749300" y="1563370"/>
                </a:lnTo>
                <a:close/>
              </a:path>
              <a:path w="1305560" h="2119629">
                <a:moveTo>
                  <a:pt x="742950" y="1557020"/>
                </a:moveTo>
                <a:lnTo>
                  <a:pt x="723900" y="1557020"/>
                </a:lnTo>
                <a:lnTo>
                  <a:pt x="728979" y="1562099"/>
                </a:lnTo>
                <a:lnTo>
                  <a:pt x="748029" y="1562099"/>
                </a:lnTo>
                <a:lnTo>
                  <a:pt x="742950" y="1557020"/>
                </a:lnTo>
                <a:close/>
              </a:path>
              <a:path w="1305560" h="2119629">
                <a:moveTo>
                  <a:pt x="736600" y="1550670"/>
                </a:moveTo>
                <a:lnTo>
                  <a:pt x="717550" y="1550670"/>
                </a:lnTo>
                <a:lnTo>
                  <a:pt x="722630" y="1555749"/>
                </a:lnTo>
                <a:lnTo>
                  <a:pt x="741680" y="1555749"/>
                </a:lnTo>
                <a:lnTo>
                  <a:pt x="736600" y="1550670"/>
                </a:lnTo>
                <a:close/>
              </a:path>
              <a:path w="1305560" h="2119629">
                <a:moveTo>
                  <a:pt x="730250" y="1544319"/>
                </a:moveTo>
                <a:lnTo>
                  <a:pt x="711200" y="1544319"/>
                </a:lnTo>
                <a:lnTo>
                  <a:pt x="716280" y="1549399"/>
                </a:lnTo>
                <a:lnTo>
                  <a:pt x="735330" y="1549399"/>
                </a:lnTo>
                <a:lnTo>
                  <a:pt x="730250" y="1544319"/>
                </a:lnTo>
                <a:close/>
              </a:path>
              <a:path w="1305560" h="2119629">
                <a:moveTo>
                  <a:pt x="723900" y="1537969"/>
                </a:moveTo>
                <a:lnTo>
                  <a:pt x="704850" y="1537969"/>
                </a:lnTo>
                <a:lnTo>
                  <a:pt x="709930" y="1543049"/>
                </a:lnTo>
                <a:lnTo>
                  <a:pt x="728980" y="1543049"/>
                </a:lnTo>
                <a:lnTo>
                  <a:pt x="723900" y="1537969"/>
                </a:lnTo>
                <a:close/>
              </a:path>
              <a:path w="1305560" h="2119629">
                <a:moveTo>
                  <a:pt x="717550" y="1531620"/>
                </a:moveTo>
                <a:lnTo>
                  <a:pt x="698500" y="1531620"/>
                </a:lnTo>
                <a:lnTo>
                  <a:pt x="703579" y="1536699"/>
                </a:lnTo>
                <a:lnTo>
                  <a:pt x="722630" y="1536699"/>
                </a:lnTo>
                <a:lnTo>
                  <a:pt x="717550" y="1531620"/>
                </a:lnTo>
                <a:close/>
              </a:path>
              <a:path w="1305560" h="2119629">
                <a:moveTo>
                  <a:pt x="711200" y="1525270"/>
                </a:moveTo>
                <a:lnTo>
                  <a:pt x="692150" y="1525270"/>
                </a:lnTo>
                <a:lnTo>
                  <a:pt x="697230" y="1530349"/>
                </a:lnTo>
                <a:lnTo>
                  <a:pt x="716280" y="1530349"/>
                </a:lnTo>
                <a:lnTo>
                  <a:pt x="711200" y="1525270"/>
                </a:lnTo>
                <a:close/>
              </a:path>
              <a:path w="1305560" h="2119629">
                <a:moveTo>
                  <a:pt x="704850" y="1518919"/>
                </a:moveTo>
                <a:lnTo>
                  <a:pt x="685800" y="1518919"/>
                </a:lnTo>
                <a:lnTo>
                  <a:pt x="690879" y="1523999"/>
                </a:lnTo>
                <a:lnTo>
                  <a:pt x="709929" y="1523999"/>
                </a:lnTo>
                <a:lnTo>
                  <a:pt x="704850" y="1518919"/>
                </a:lnTo>
                <a:close/>
              </a:path>
              <a:path w="1305560" h="2119629">
                <a:moveTo>
                  <a:pt x="496570" y="1310639"/>
                </a:moveTo>
                <a:lnTo>
                  <a:pt x="477519" y="1310639"/>
                </a:lnTo>
                <a:lnTo>
                  <a:pt x="684530" y="1517649"/>
                </a:lnTo>
                <a:lnTo>
                  <a:pt x="703580" y="1517649"/>
                </a:lnTo>
                <a:lnTo>
                  <a:pt x="496570" y="131063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0" y="5566409"/>
            <a:ext cx="1286510" cy="1286510"/>
          </a:xfrm>
          <a:custGeom>
            <a:avLst/>
            <a:gdLst/>
            <a:ahLst/>
            <a:cxnLst/>
            <a:rect l="l" t="t" r="r" b="b"/>
            <a:pathLst>
              <a:path w="1286510" h="12865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286510" h="12865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2859" y="41909"/>
                </a:lnTo>
                <a:lnTo>
                  <a:pt x="41909" y="41909"/>
                </a:lnTo>
                <a:lnTo>
                  <a:pt x="10160" y="10160"/>
                </a:lnTo>
                <a:close/>
              </a:path>
              <a:path w="1286510" h="1286509">
                <a:moveTo>
                  <a:pt x="41910" y="41910"/>
                </a:moveTo>
                <a:lnTo>
                  <a:pt x="22860" y="41910"/>
                </a:lnTo>
                <a:lnTo>
                  <a:pt x="54609" y="73659"/>
                </a:lnTo>
                <a:lnTo>
                  <a:pt x="73659" y="73659"/>
                </a:lnTo>
                <a:lnTo>
                  <a:pt x="41910" y="41910"/>
                </a:lnTo>
                <a:close/>
              </a:path>
              <a:path w="1286510" h="1286509">
                <a:moveTo>
                  <a:pt x="73660" y="73660"/>
                </a:moveTo>
                <a:lnTo>
                  <a:pt x="54610" y="73660"/>
                </a:lnTo>
                <a:lnTo>
                  <a:pt x="152400" y="171450"/>
                </a:lnTo>
                <a:lnTo>
                  <a:pt x="171450" y="171450"/>
                </a:lnTo>
                <a:lnTo>
                  <a:pt x="73660" y="73660"/>
                </a:lnTo>
                <a:close/>
              </a:path>
              <a:path w="1286510" h="1286509">
                <a:moveTo>
                  <a:pt x="171450" y="171450"/>
                </a:moveTo>
                <a:lnTo>
                  <a:pt x="152400" y="171450"/>
                </a:lnTo>
                <a:lnTo>
                  <a:pt x="162559" y="181609"/>
                </a:lnTo>
                <a:lnTo>
                  <a:pt x="181609" y="181609"/>
                </a:lnTo>
                <a:lnTo>
                  <a:pt x="171450" y="171450"/>
                </a:lnTo>
                <a:close/>
              </a:path>
              <a:path w="1286510" h="1286509">
                <a:moveTo>
                  <a:pt x="181610" y="181610"/>
                </a:moveTo>
                <a:lnTo>
                  <a:pt x="162560" y="181610"/>
                </a:lnTo>
                <a:lnTo>
                  <a:pt x="181609" y="200659"/>
                </a:lnTo>
                <a:lnTo>
                  <a:pt x="200659" y="200659"/>
                </a:lnTo>
                <a:lnTo>
                  <a:pt x="181610" y="181610"/>
                </a:lnTo>
                <a:close/>
              </a:path>
              <a:path w="1286510" h="1286509">
                <a:moveTo>
                  <a:pt x="200660" y="200660"/>
                </a:moveTo>
                <a:lnTo>
                  <a:pt x="181610" y="200660"/>
                </a:lnTo>
                <a:lnTo>
                  <a:pt x="213359" y="232409"/>
                </a:lnTo>
                <a:lnTo>
                  <a:pt x="232409" y="232409"/>
                </a:lnTo>
                <a:lnTo>
                  <a:pt x="200660" y="200660"/>
                </a:lnTo>
                <a:close/>
              </a:path>
              <a:path w="1286510" h="1286509">
                <a:moveTo>
                  <a:pt x="232410" y="232410"/>
                </a:moveTo>
                <a:lnTo>
                  <a:pt x="213360" y="232410"/>
                </a:lnTo>
                <a:lnTo>
                  <a:pt x="226059" y="245109"/>
                </a:lnTo>
                <a:lnTo>
                  <a:pt x="245109" y="245109"/>
                </a:lnTo>
                <a:lnTo>
                  <a:pt x="232410" y="232410"/>
                </a:lnTo>
                <a:close/>
              </a:path>
              <a:path w="1286510" h="1286509">
                <a:moveTo>
                  <a:pt x="245110" y="245110"/>
                </a:moveTo>
                <a:lnTo>
                  <a:pt x="226060" y="245110"/>
                </a:lnTo>
                <a:lnTo>
                  <a:pt x="241300" y="260350"/>
                </a:lnTo>
                <a:lnTo>
                  <a:pt x="260350" y="260350"/>
                </a:lnTo>
                <a:lnTo>
                  <a:pt x="245110" y="245110"/>
                </a:lnTo>
                <a:close/>
              </a:path>
              <a:path w="1286510" h="1286509">
                <a:moveTo>
                  <a:pt x="260350" y="260350"/>
                </a:moveTo>
                <a:lnTo>
                  <a:pt x="241300" y="260350"/>
                </a:lnTo>
                <a:lnTo>
                  <a:pt x="257809" y="276859"/>
                </a:lnTo>
                <a:lnTo>
                  <a:pt x="276859" y="276859"/>
                </a:lnTo>
                <a:lnTo>
                  <a:pt x="260350" y="260350"/>
                </a:lnTo>
                <a:close/>
              </a:path>
              <a:path w="1286510" h="1286509">
                <a:moveTo>
                  <a:pt x="276860" y="276860"/>
                </a:moveTo>
                <a:lnTo>
                  <a:pt x="257810" y="276860"/>
                </a:lnTo>
                <a:lnTo>
                  <a:pt x="273050" y="292100"/>
                </a:lnTo>
                <a:lnTo>
                  <a:pt x="292100" y="292100"/>
                </a:lnTo>
                <a:lnTo>
                  <a:pt x="276860" y="276860"/>
                </a:lnTo>
                <a:close/>
              </a:path>
              <a:path w="1286510" h="1286509">
                <a:moveTo>
                  <a:pt x="292100" y="292100"/>
                </a:moveTo>
                <a:lnTo>
                  <a:pt x="273050" y="292100"/>
                </a:lnTo>
                <a:lnTo>
                  <a:pt x="289559" y="308609"/>
                </a:lnTo>
                <a:lnTo>
                  <a:pt x="308609" y="308609"/>
                </a:lnTo>
                <a:lnTo>
                  <a:pt x="292100" y="292100"/>
                </a:lnTo>
                <a:close/>
              </a:path>
              <a:path w="1286510" h="1286509">
                <a:moveTo>
                  <a:pt x="308610" y="308610"/>
                </a:moveTo>
                <a:lnTo>
                  <a:pt x="289560" y="308610"/>
                </a:lnTo>
                <a:lnTo>
                  <a:pt x="321309" y="340359"/>
                </a:lnTo>
                <a:lnTo>
                  <a:pt x="340359" y="340359"/>
                </a:lnTo>
                <a:lnTo>
                  <a:pt x="308610" y="308610"/>
                </a:lnTo>
                <a:close/>
              </a:path>
              <a:path w="1286510" h="1286509">
                <a:moveTo>
                  <a:pt x="340360" y="340360"/>
                </a:moveTo>
                <a:lnTo>
                  <a:pt x="321310" y="340360"/>
                </a:lnTo>
                <a:lnTo>
                  <a:pt x="336550" y="355600"/>
                </a:lnTo>
                <a:lnTo>
                  <a:pt x="355600" y="355600"/>
                </a:lnTo>
                <a:lnTo>
                  <a:pt x="340360" y="340360"/>
                </a:lnTo>
                <a:close/>
              </a:path>
              <a:path w="1286510" h="1286509">
                <a:moveTo>
                  <a:pt x="355600" y="355600"/>
                </a:moveTo>
                <a:lnTo>
                  <a:pt x="336550" y="35560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5600" y="355600"/>
                </a:lnTo>
                <a:close/>
              </a:path>
              <a:path w="1286510" h="1286509">
                <a:moveTo>
                  <a:pt x="359410" y="359410"/>
                </a:moveTo>
                <a:lnTo>
                  <a:pt x="340360" y="359410"/>
                </a:lnTo>
                <a:lnTo>
                  <a:pt x="372109" y="391159"/>
                </a:lnTo>
                <a:lnTo>
                  <a:pt x="391159" y="391159"/>
                </a:lnTo>
                <a:lnTo>
                  <a:pt x="359410" y="359410"/>
                </a:lnTo>
                <a:close/>
              </a:path>
              <a:path w="1286510" h="1286509">
                <a:moveTo>
                  <a:pt x="391160" y="391160"/>
                </a:moveTo>
                <a:lnTo>
                  <a:pt x="372110" y="391160"/>
                </a:lnTo>
                <a:lnTo>
                  <a:pt x="387349" y="406399"/>
                </a:lnTo>
                <a:lnTo>
                  <a:pt x="406399" y="406399"/>
                </a:lnTo>
                <a:lnTo>
                  <a:pt x="391160" y="391160"/>
                </a:lnTo>
                <a:close/>
              </a:path>
              <a:path w="1286510" h="1286509">
                <a:moveTo>
                  <a:pt x="406400" y="406400"/>
                </a:moveTo>
                <a:lnTo>
                  <a:pt x="387350" y="406400"/>
                </a:lnTo>
                <a:lnTo>
                  <a:pt x="393700" y="412750"/>
                </a:lnTo>
                <a:lnTo>
                  <a:pt x="412750" y="412750"/>
                </a:lnTo>
                <a:lnTo>
                  <a:pt x="406400" y="406400"/>
                </a:lnTo>
                <a:close/>
              </a:path>
              <a:path w="1286510" h="1286509">
                <a:moveTo>
                  <a:pt x="412750" y="412750"/>
                </a:moveTo>
                <a:lnTo>
                  <a:pt x="393700" y="412750"/>
                </a:lnTo>
                <a:lnTo>
                  <a:pt x="406399" y="425449"/>
                </a:lnTo>
                <a:lnTo>
                  <a:pt x="425450" y="425449"/>
                </a:lnTo>
                <a:lnTo>
                  <a:pt x="412750" y="412750"/>
                </a:lnTo>
                <a:close/>
              </a:path>
              <a:path w="1286510" h="1286509">
                <a:moveTo>
                  <a:pt x="425450" y="425450"/>
                </a:moveTo>
                <a:lnTo>
                  <a:pt x="406400" y="425450"/>
                </a:lnTo>
                <a:lnTo>
                  <a:pt x="412750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86510" h="1286509">
                <a:moveTo>
                  <a:pt x="431800" y="431800"/>
                </a:moveTo>
                <a:lnTo>
                  <a:pt x="412750" y="431800"/>
                </a:lnTo>
                <a:lnTo>
                  <a:pt x="419100" y="438150"/>
                </a:lnTo>
                <a:lnTo>
                  <a:pt x="438150" y="438150"/>
                </a:lnTo>
                <a:lnTo>
                  <a:pt x="431800" y="431800"/>
                </a:lnTo>
                <a:close/>
              </a:path>
              <a:path w="1286510" h="1286509">
                <a:moveTo>
                  <a:pt x="438150" y="438150"/>
                </a:moveTo>
                <a:lnTo>
                  <a:pt x="419100" y="43815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1286510" h="1286509">
                <a:moveTo>
                  <a:pt x="444500" y="444500"/>
                </a:moveTo>
                <a:lnTo>
                  <a:pt x="425450" y="444500"/>
                </a:lnTo>
                <a:lnTo>
                  <a:pt x="438149" y="457199"/>
                </a:lnTo>
                <a:lnTo>
                  <a:pt x="457199" y="457199"/>
                </a:lnTo>
                <a:lnTo>
                  <a:pt x="444500" y="444500"/>
                </a:lnTo>
                <a:close/>
              </a:path>
              <a:path w="1286510" h="1286509">
                <a:moveTo>
                  <a:pt x="457200" y="457200"/>
                </a:moveTo>
                <a:lnTo>
                  <a:pt x="438150" y="457200"/>
                </a:lnTo>
                <a:lnTo>
                  <a:pt x="441959" y="461009"/>
                </a:lnTo>
                <a:lnTo>
                  <a:pt x="461009" y="461009"/>
                </a:lnTo>
                <a:lnTo>
                  <a:pt x="457200" y="457200"/>
                </a:lnTo>
                <a:close/>
              </a:path>
              <a:path w="1286510" h="1286509">
                <a:moveTo>
                  <a:pt x="461010" y="461010"/>
                </a:moveTo>
                <a:lnTo>
                  <a:pt x="441960" y="461010"/>
                </a:lnTo>
                <a:lnTo>
                  <a:pt x="444499" y="463549"/>
                </a:lnTo>
                <a:lnTo>
                  <a:pt x="463549" y="463549"/>
                </a:lnTo>
                <a:lnTo>
                  <a:pt x="461010" y="461010"/>
                </a:lnTo>
                <a:close/>
              </a:path>
              <a:path w="1286510" h="1286509">
                <a:moveTo>
                  <a:pt x="463550" y="463550"/>
                </a:moveTo>
                <a:lnTo>
                  <a:pt x="444500" y="463550"/>
                </a:lnTo>
                <a:lnTo>
                  <a:pt x="450850" y="469900"/>
                </a:lnTo>
                <a:lnTo>
                  <a:pt x="469900" y="469900"/>
                </a:lnTo>
                <a:lnTo>
                  <a:pt x="463550" y="463550"/>
                </a:lnTo>
                <a:close/>
              </a:path>
              <a:path w="1286510" h="1286509">
                <a:moveTo>
                  <a:pt x="469900" y="469900"/>
                </a:moveTo>
                <a:lnTo>
                  <a:pt x="450850" y="469900"/>
                </a:lnTo>
                <a:lnTo>
                  <a:pt x="457199" y="476249"/>
                </a:lnTo>
                <a:lnTo>
                  <a:pt x="476249" y="476249"/>
                </a:lnTo>
                <a:lnTo>
                  <a:pt x="469900" y="469900"/>
                </a:lnTo>
                <a:close/>
              </a:path>
              <a:path w="1286510" h="1286509">
                <a:moveTo>
                  <a:pt x="1087120" y="1087120"/>
                </a:moveTo>
                <a:lnTo>
                  <a:pt x="1068070" y="108712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087120" y="1087120"/>
                </a:lnTo>
                <a:close/>
              </a:path>
              <a:path w="1286510" h="12865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49"/>
                </a:lnTo>
                <a:lnTo>
                  <a:pt x="1085850" y="1085849"/>
                </a:lnTo>
                <a:lnTo>
                  <a:pt x="1084580" y="1084580"/>
                </a:lnTo>
                <a:close/>
              </a:path>
              <a:path w="1286510" h="12865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09"/>
                </a:lnTo>
                <a:lnTo>
                  <a:pt x="1083310" y="1083309"/>
                </a:lnTo>
                <a:lnTo>
                  <a:pt x="1080770" y="1080770"/>
                </a:lnTo>
                <a:close/>
              </a:path>
              <a:path w="1286510" h="1286509">
                <a:moveTo>
                  <a:pt x="1078230" y="1078230"/>
                </a:moveTo>
                <a:lnTo>
                  <a:pt x="1059180" y="1078230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286510" h="12865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286510" h="12865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286510" h="12865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10" y="1070609"/>
                </a:lnTo>
                <a:lnTo>
                  <a:pt x="1068070" y="1068070"/>
                </a:lnTo>
                <a:close/>
              </a:path>
              <a:path w="1286510" h="1286509">
                <a:moveTo>
                  <a:pt x="1065530" y="1065529"/>
                </a:moveTo>
                <a:lnTo>
                  <a:pt x="1046479" y="1065529"/>
                </a:lnTo>
                <a:lnTo>
                  <a:pt x="1047750" y="1066799"/>
                </a:lnTo>
                <a:lnTo>
                  <a:pt x="1066800" y="1066799"/>
                </a:lnTo>
                <a:lnTo>
                  <a:pt x="1065530" y="1065529"/>
                </a:lnTo>
                <a:close/>
              </a:path>
              <a:path w="1286510" h="12865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286510" h="12865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286510" h="12865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286510" h="12865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286510" h="12865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59"/>
                </a:lnTo>
                <a:lnTo>
                  <a:pt x="1051559" y="1051559"/>
                </a:lnTo>
                <a:lnTo>
                  <a:pt x="1049020" y="1049020"/>
                </a:lnTo>
                <a:close/>
              </a:path>
              <a:path w="1286510" h="1286509">
                <a:moveTo>
                  <a:pt x="1046480" y="1046480"/>
                </a:moveTo>
                <a:lnTo>
                  <a:pt x="1027430" y="1046480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80" y="1046480"/>
                </a:lnTo>
                <a:close/>
              </a:path>
              <a:path w="1286510" h="1286509">
                <a:moveTo>
                  <a:pt x="1042670" y="1042670"/>
                </a:moveTo>
                <a:lnTo>
                  <a:pt x="1023620" y="104267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70" y="1042670"/>
                </a:lnTo>
                <a:close/>
              </a:path>
              <a:path w="1286510" h="12865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86510" h="12865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286510" h="12865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86510" h="1286509">
                <a:moveTo>
                  <a:pt x="1029969" y="1029969"/>
                </a:moveTo>
                <a:lnTo>
                  <a:pt x="1010920" y="1029969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86510" h="1286509">
                <a:moveTo>
                  <a:pt x="1027429" y="1027429"/>
                </a:moveTo>
                <a:lnTo>
                  <a:pt x="1008380" y="1027429"/>
                </a:lnTo>
                <a:lnTo>
                  <a:pt x="1009650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86510" h="1286509">
                <a:moveTo>
                  <a:pt x="1023619" y="1023619"/>
                </a:moveTo>
                <a:lnTo>
                  <a:pt x="1004570" y="1023619"/>
                </a:lnTo>
                <a:lnTo>
                  <a:pt x="1007110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86510" h="1286509">
                <a:moveTo>
                  <a:pt x="1021080" y="1021080"/>
                </a:moveTo>
                <a:lnTo>
                  <a:pt x="1002030" y="1021080"/>
                </a:lnTo>
                <a:lnTo>
                  <a:pt x="1003300" y="1022349"/>
                </a:lnTo>
                <a:lnTo>
                  <a:pt x="1022349" y="1022349"/>
                </a:lnTo>
                <a:lnTo>
                  <a:pt x="1021080" y="1021080"/>
                </a:lnTo>
                <a:close/>
              </a:path>
              <a:path w="1286510" h="1286509">
                <a:moveTo>
                  <a:pt x="1017269" y="1017269"/>
                </a:moveTo>
                <a:lnTo>
                  <a:pt x="998220" y="1017269"/>
                </a:lnTo>
                <a:lnTo>
                  <a:pt x="1000760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86510" h="1286509">
                <a:moveTo>
                  <a:pt x="1014729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86510" h="1286509">
                <a:moveTo>
                  <a:pt x="1010920" y="1010920"/>
                </a:moveTo>
                <a:lnTo>
                  <a:pt x="991870" y="101092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20"/>
                </a:lnTo>
                <a:close/>
              </a:path>
              <a:path w="1286510" h="1286509">
                <a:moveTo>
                  <a:pt x="1008380" y="1008379"/>
                </a:moveTo>
                <a:lnTo>
                  <a:pt x="989330" y="1008379"/>
                </a:lnTo>
                <a:lnTo>
                  <a:pt x="990600" y="1009650"/>
                </a:lnTo>
                <a:lnTo>
                  <a:pt x="1009650" y="1009650"/>
                </a:lnTo>
                <a:lnTo>
                  <a:pt x="1008380" y="1008379"/>
                </a:lnTo>
                <a:close/>
              </a:path>
              <a:path w="1286510" h="12865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286510" h="12865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286510" h="1286509">
                <a:moveTo>
                  <a:pt x="998220" y="998219"/>
                </a:moveTo>
                <a:lnTo>
                  <a:pt x="979169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286510" h="1286509">
                <a:moveTo>
                  <a:pt x="995680" y="995679"/>
                </a:moveTo>
                <a:lnTo>
                  <a:pt x="976630" y="995679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79"/>
                </a:lnTo>
                <a:close/>
              </a:path>
              <a:path w="1286510" h="1286509">
                <a:moveTo>
                  <a:pt x="989330" y="989330"/>
                </a:moveTo>
                <a:lnTo>
                  <a:pt x="970280" y="98933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9330" y="989330"/>
                </a:lnTo>
                <a:close/>
              </a:path>
              <a:path w="1286510" h="1286509">
                <a:moveTo>
                  <a:pt x="985519" y="985519"/>
                </a:moveTo>
                <a:lnTo>
                  <a:pt x="966469" y="985519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19" y="985519"/>
                </a:lnTo>
                <a:close/>
              </a:path>
              <a:path w="1286510" h="1286509">
                <a:moveTo>
                  <a:pt x="982980" y="982979"/>
                </a:moveTo>
                <a:lnTo>
                  <a:pt x="963930" y="98297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82980" y="982979"/>
                </a:lnTo>
                <a:close/>
              </a:path>
              <a:path w="1286510" h="12865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286510" h="1286509">
                <a:moveTo>
                  <a:pt x="976630" y="976630"/>
                </a:moveTo>
                <a:lnTo>
                  <a:pt x="957580" y="976630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30" y="976630"/>
                </a:lnTo>
                <a:close/>
              </a:path>
              <a:path w="1286510" h="1286509">
                <a:moveTo>
                  <a:pt x="972819" y="972819"/>
                </a:moveTo>
                <a:lnTo>
                  <a:pt x="953770" y="972819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19" y="972819"/>
                </a:lnTo>
                <a:close/>
              </a:path>
              <a:path w="1286510" h="1286509">
                <a:moveTo>
                  <a:pt x="970280" y="970280"/>
                </a:moveTo>
                <a:lnTo>
                  <a:pt x="951230" y="970280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80" y="970280"/>
                </a:lnTo>
                <a:close/>
              </a:path>
              <a:path w="1286510" h="1286509">
                <a:moveTo>
                  <a:pt x="966469" y="966469"/>
                </a:moveTo>
                <a:lnTo>
                  <a:pt x="947420" y="96646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6469" y="966469"/>
                </a:lnTo>
                <a:close/>
              </a:path>
              <a:path w="1286510" h="1286509">
                <a:moveTo>
                  <a:pt x="963930" y="963930"/>
                </a:moveTo>
                <a:lnTo>
                  <a:pt x="944880" y="96393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63930" y="963930"/>
                </a:lnTo>
                <a:close/>
              </a:path>
              <a:path w="1286510" h="1286509">
                <a:moveTo>
                  <a:pt x="960119" y="960119"/>
                </a:moveTo>
                <a:lnTo>
                  <a:pt x="941070" y="96011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86510" h="1286509">
                <a:moveTo>
                  <a:pt x="957579" y="957579"/>
                </a:moveTo>
                <a:lnTo>
                  <a:pt x="938529" y="957579"/>
                </a:lnTo>
                <a:lnTo>
                  <a:pt x="939800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86510" h="1286509">
                <a:moveTo>
                  <a:pt x="953769" y="953769"/>
                </a:moveTo>
                <a:lnTo>
                  <a:pt x="934720" y="95376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3769" y="953769"/>
                </a:lnTo>
                <a:close/>
              </a:path>
              <a:path w="1286510" h="1286509">
                <a:moveTo>
                  <a:pt x="951229" y="951229"/>
                </a:moveTo>
                <a:lnTo>
                  <a:pt x="932180" y="951229"/>
                </a:lnTo>
                <a:lnTo>
                  <a:pt x="933450" y="952500"/>
                </a:lnTo>
                <a:lnTo>
                  <a:pt x="952500" y="952500"/>
                </a:lnTo>
                <a:lnTo>
                  <a:pt x="951229" y="951229"/>
                </a:lnTo>
                <a:close/>
              </a:path>
              <a:path w="1286510" h="1286509">
                <a:moveTo>
                  <a:pt x="947420" y="947420"/>
                </a:moveTo>
                <a:lnTo>
                  <a:pt x="928370" y="94742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7420" y="947420"/>
                </a:lnTo>
                <a:close/>
              </a:path>
              <a:path w="1286510" h="1286509">
                <a:moveTo>
                  <a:pt x="944879" y="944879"/>
                </a:moveTo>
                <a:lnTo>
                  <a:pt x="925830" y="944879"/>
                </a:lnTo>
                <a:lnTo>
                  <a:pt x="9271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86510" h="1286509">
                <a:moveTo>
                  <a:pt x="941069" y="941069"/>
                </a:moveTo>
                <a:lnTo>
                  <a:pt x="922020" y="94106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86510" h="1286509">
                <a:moveTo>
                  <a:pt x="938530" y="938530"/>
                </a:moveTo>
                <a:lnTo>
                  <a:pt x="919480" y="938530"/>
                </a:lnTo>
                <a:lnTo>
                  <a:pt x="920750" y="939800"/>
                </a:lnTo>
                <a:lnTo>
                  <a:pt x="939800" y="939800"/>
                </a:lnTo>
                <a:lnTo>
                  <a:pt x="938530" y="938530"/>
                </a:lnTo>
                <a:close/>
              </a:path>
              <a:path w="1286510" h="1286509">
                <a:moveTo>
                  <a:pt x="934720" y="934720"/>
                </a:moveTo>
                <a:lnTo>
                  <a:pt x="915670" y="93472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4720" y="934720"/>
                </a:lnTo>
                <a:close/>
              </a:path>
              <a:path w="1286510" h="1286509">
                <a:moveTo>
                  <a:pt x="932179" y="932179"/>
                </a:moveTo>
                <a:lnTo>
                  <a:pt x="913130" y="932179"/>
                </a:lnTo>
                <a:lnTo>
                  <a:pt x="914400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86510" h="12865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286510" h="1286509">
                <a:moveTo>
                  <a:pt x="919479" y="919479"/>
                </a:moveTo>
                <a:lnTo>
                  <a:pt x="900429" y="919479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9479" y="919479"/>
                </a:lnTo>
                <a:close/>
              </a:path>
              <a:path w="1286510" h="1286509">
                <a:moveTo>
                  <a:pt x="913130" y="913129"/>
                </a:moveTo>
                <a:lnTo>
                  <a:pt x="894080" y="913129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3130" y="913129"/>
                </a:lnTo>
                <a:close/>
              </a:path>
              <a:path w="1286510" h="1286509">
                <a:moveTo>
                  <a:pt x="906780" y="906780"/>
                </a:moveTo>
                <a:lnTo>
                  <a:pt x="887730" y="906780"/>
                </a:lnTo>
                <a:lnTo>
                  <a:pt x="892810" y="911859"/>
                </a:lnTo>
                <a:lnTo>
                  <a:pt x="911860" y="911859"/>
                </a:lnTo>
                <a:lnTo>
                  <a:pt x="906780" y="906780"/>
                </a:lnTo>
                <a:close/>
              </a:path>
              <a:path w="1286510" h="1286509">
                <a:moveTo>
                  <a:pt x="900429" y="900429"/>
                </a:moveTo>
                <a:lnTo>
                  <a:pt x="881379" y="900429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900429" y="900429"/>
                </a:lnTo>
                <a:close/>
              </a:path>
              <a:path w="1286510" h="1286509">
                <a:moveTo>
                  <a:pt x="894079" y="894079"/>
                </a:moveTo>
                <a:lnTo>
                  <a:pt x="875029" y="894079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4079" y="894079"/>
                </a:lnTo>
                <a:close/>
              </a:path>
              <a:path w="1286510" h="1286509">
                <a:moveTo>
                  <a:pt x="887729" y="887729"/>
                </a:moveTo>
                <a:lnTo>
                  <a:pt x="868679" y="887729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86510" h="1286509">
                <a:moveTo>
                  <a:pt x="882650" y="882650"/>
                </a:moveTo>
                <a:lnTo>
                  <a:pt x="863600" y="882650"/>
                </a:lnTo>
                <a:lnTo>
                  <a:pt x="867410" y="886460"/>
                </a:lnTo>
                <a:lnTo>
                  <a:pt x="886460" y="886460"/>
                </a:lnTo>
                <a:lnTo>
                  <a:pt x="882650" y="882650"/>
                </a:lnTo>
                <a:close/>
              </a:path>
              <a:path w="1286510" h="1286509">
                <a:moveTo>
                  <a:pt x="876300" y="876300"/>
                </a:moveTo>
                <a:lnTo>
                  <a:pt x="857250" y="87630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6300" y="876300"/>
                </a:lnTo>
                <a:close/>
              </a:path>
              <a:path w="1286510" h="12865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286510" h="12865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286510" h="12865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29" y="862329"/>
                </a:lnTo>
                <a:lnTo>
                  <a:pt x="857250" y="857250"/>
                </a:lnTo>
                <a:close/>
              </a:path>
              <a:path w="1286510" h="1286509">
                <a:moveTo>
                  <a:pt x="850900" y="850900"/>
                </a:moveTo>
                <a:lnTo>
                  <a:pt x="831850" y="850900"/>
                </a:lnTo>
                <a:lnTo>
                  <a:pt x="836929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286510" h="1286509">
                <a:moveTo>
                  <a:pt x="844550" y="844550"/>
                </a:moveTo>
                <a:lnTo>
                  <a:pt x="825500" y="84455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286510" h="1286509">
                <a:moveTo>
                  <a:pt x="838200" y="838200"/>
                </a:moveTo>
                <a:lnTo>
                  <a:pt x="819150" y="838200"/>
                </a:lnTo>
                <a:lnTo>
                  <a:pt x="824229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286510" h="12865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286510" h="12865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86510" h="12865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286510" h="1286509">
                <a:moveTo>
                  <a:pt x="812800" y="812800"/>
                </a:moveTo>
                <a:lnTo>
                  <a:pt x="793750" y="81280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286510" h="1286509">
                <a:moveTo>
                  <a:pt x="806450" y="806450"/>
                </a:moveTo>
                <a:lnTo>
                  <a:pt x="787400" y="806450"/>
                </a:lnTo>
                <a:lnTo>
                  <a:pt x="792479" y="811529"/>
                </a:lnTo>
                <a:lnTo>
                  <a:pt x="811530" y="811529"/>
                </a:lnTo>
                <a:lnTo>
                  <a:pt x="806450" y="806450"/>
                </a:lnTo>
                <a:close/>
              </a:path>
              <a:path w="1286510" h="1286509">
                <a:moveTo>
                  <a:pt x="800100" y="800100"/>
                </a:moveTo>
                <a:lnTo>
                  <a:pt x="781050" y="800100"/>
                </a:lnTo>
                <a:lnTo>
                  <a:pt x="786129" y="805179"/>
                </a:lnTo>
                <a:lnTo>
                  <a:pt x="805179" y="805179"/>
                </a:lnTo>
                <a:lnTo>
                  <a:pt x="800100" y="800100"/>
                </a:lnTo>
                <a:close/>
              </a:path>
              <a:path w="1286510" h="1286509">
                <a:moveTo>
                  <a:pt x="793750" y="793750"/>
                </a:moveTo>
                <a:lnTo>
                  <a:pt x="774700" y="793750"/>
                </a:lnTo>
                <a:lnTo>
                  <a:pt x="779780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286510" h="1286509">
                <a:moveTo>
                  <a:pt x="787400" y="787400"/>
                </a:moveTo>
                <a:lnTo>
                  <a:pt x="768350" y="787400"/>
                </a:lnTo>
                <a:lnTo>
                  <a:pt x="773430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86510" h="1286509">
                <a:moveTo>
                  <a:pt x="781050" y="781050"/>
                </a:moveTo>
                <a:lnTo>
                  <a:pt x="762000" y="78105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81050" y="781050"/>
                </a:lnTo>
                <a:close/>
              </a:path>
              <a:path w="1286510" h="1286509">
                <a:moveTo>
                  <a:pt x="774700" y="774700"/>
                </a:moveTo>
                <a:lnTo>
                  <a:pt x="755650" y="774700"/>
                </a:lnTo>
                <a:lnTo>
                  <a:pt x="760729" y="779779"/>
                </a:lnTo>
                <a:lnTo>
                  <a:pt x="779779" y="779779"/>
                </a:lnTo>
                <a:lnTo>
                  <a:pt x="774700" y="774700"/>
                </a:lnTo>
                <a:close/>
              </a:path>
              <a:path w="1286510" h="12865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286510" h="1286509">
                <a:moveTo>
                  <a:pt x="762000" y="762000"/>
                </a:moveTo>
                <a:lnTo>
                  <a:pt x="742950" y="762000"/>
                </a:lnTo>
                <a:lnTo>
                  <a:pt x="748030" y="767079"/>
                </a:lnTo>
                <a:lnTo>
                  <a:pt x="767080" y="767079"/>
                </a:lnTo>
                <a:lnTo>
                  <a:pt x="762000" y="762000"/>
                </a:lnTo>
                <a:close/>
              </a:path>
              <a:path w="1286510" h="12865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286510" h="1286509">
                <a:moveTo>
                  <a:pt x="749300" y="749300"/>
                </a:moveTo>
                <a:lnTo>
                  <a:pt x="730250" y="749300"/>
                </a:lnTo>
                <a:lnTo>
                  <a:pt x="735329" y="754379"/>
                </a:lnTo>
                <a:lnTo>
                  <a:pt x="754379" y="754379"/>
                </a:lnTo>
                <a:lnTo>
                  <a:pt x="749300" y="749300"/>
                </a:lnTo>
                <a:close/>
              </a:path>
              <a:path w="1286510" h="12865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86510" h="12865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286510" h="1286509">
                <a:moveTo>
                  <a:pt x="730250" y="730250"/>
                </a:moveTo>
                <a:lnTo>
                  <a:pt x="711200" y="73025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86510" h="1286509">
                <a:moveTo>
                  <a:pt x="723900" y="723900"/>
                </a:moveTo>
                <a:lnTo>
                  <a:pt x="704850" y="72390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3900" y="723900"/>
                </a:lnTo>
                <a:close/>
              </a:path>
              <a:path w="1286510" h="1286509">
                <a:moveTo>
                  <a:pt x="717550" y="717550"/>
                </a:moveTo>
                <a:lnTo>
                  <a:pt x="698500" y="717550"/>
                </a:lnTo>
                <a:lnTo>
                  <a:pt x="703580" y="722629"/>
                </a:lnTo>
                <a:lnTo>
                  <a:pt x="722630" y="722629"/>
                </a:lnTo>
                <a:lnTo>
                  <a:pt x="717550" y="717550"/>
                </a:lnTo>
                <a:close/>
              </a:path>
              <a:path w="1286510" h="1286509">
                <a:moveTo>
                  <a:pt x="711200" y="711200"/>
                </a:moveTo>
                <a:lnTo>
                  <a:pt x="692150" y="711200"/>
                </a:lnTo>
                <a:lnTo>
                  <a:pt x="697230" y="716279"/>
                </a:lnTo>
                <a:lnTo>
                  <a:pt x="716280" y="716279"/>
                </a:lnTo>
                <a:lnTo>
                  <a:pt x="711200" y="711200"/>
                </a:lnTo>
                <a:close/>
              </a:path>
              <a:path w="1286510" h="1286509">
                <a:moveTo>
                  <a:pt x="704850" y="704850"/>
                </a:moveTo>
                <a:lnTo>
                  <a:pt x="685800" y="704850"/>
                </a:lnTo>
                <a:lnTo>
                  <a:pt x="690880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86510" h="1286509">
                <a:moveTo>
                  <a:pt x="698500" y="698500"/>
                </a:moveTo>
                <a:lnTo>
                  <a:pt x="679450" y="69850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86510" h="1286509">
                <a:moveTo>
                  <a:pt x="692150" y="692150"/>
                </a:moveTo>
                <a:lnTo>
                  <a:pt x="673100" y="69215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2150" y="692150"/>
                </a:lnTo>
                <a:close/>
              </a:path>
              <a:path w="1286510" h="1286509">
                <a:moveTo>
                  <a:pt x="685800" y="685800"/>
                </a:moveTo>
                <a:lnTo>
                  <a:pt x="666750" y="685800"/>
                </a:lnTo>
                <a:lnTo>
                  <a:pt x="671829" y="690879"/>
                </a:lnTo>
                <a:lnTo>
                  <a:pt x="690879" y="690879"/>
                </a:lnTo>
                <a:lnTo>
                  <a:pt x="685800" y="685800"/>
                </a:lnTo>
                <a:close/>
              </a:path>
              <a:path w="1286510" h="1286509">
                <a:moveTo>
                  <a:pt x="477519" y="477519"/>
                </a:moveTo>
                <a:lnTo>
                  <a:pt x="458470" y="477519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477519" y="477519"/>
                </a:lnTo>
                <a:close/>
              </a:path>
              <a:path w="1286510" h="1286509">
                <a:moveTo>
                  <a:pt x="1167130" y="1167130"/>
                </a:moveTo>
                <a:lnTo>
                  <a:pt x="1148080" y="116713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167130" y="116713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0" y="4752340"/>
            <a:ext cx="1267460" cy="2100580"/>
          </a:xfrm>
          <a:custGeom>
            <a:avLst/>
            <a:gdLst/>
            <a:ahLst/>
            <a:cxnLst/>
            <a:rect l="l" t="t" r="r" b="b"/>
            <a:pathLst>
              <a:path w="1267460" h="2100579">
                <a:moveTo>
                  <a:pt x="850900" y="0"/>
                </a:moveTo>
                <a:lnTo>
                  <a:pt x="0" y="0"/>
                </a:lnTo>
                <a:lnTo>
                  <a:pt x="0" y="6350"/>
                </a:lnTo>
                <a:lnTo>
                  <a:pt x="855980" y="6350"/>
                </a:lnTo>
                <a:lnTo>
                  <a:pt x="855980" y="5079"/>
                </a:lnTo>
                <a:lnTo>
                  <a:pt x="854710" y="5079"/>
                </a:lnTo>
                <a:lnTo>
                  <a:pt x="854710" y="3809"/>
                </a:lnTo>
                <a:lnTo>
                  <a:pt x="853440" y="3809"/>
                </a:lnTo>
                <a:lnTo>
                  <a:pt x="853440" y="2539"/>
                </a:lnTo>
                <a:lnTo>
                  <a:pt x="852169" y="2539"/>
                </a:lnTo>
                <a:lnTo>
                  <a:pt x="852169" y="1269"/>
                </a:lnTo>
                <a:lnTo>
                  <a:pt x="850900" y="1269"/>
                </a:lnTo>
                <a:lnTo>
                  <a:pt x="850900" y="0"/>
                </a:lnTo>
                <a:close/>
              </a:path>
              <a:path w="1267460" h="2100579">
                <a:moveTo>
                  <a:pt x="0" y="833120"/>
                </a:moveTo>
                <a:lnTo>
                  <a:pt x="0" y="852170"/>
                </a:lnTo>
                <a:lnTo>
                  <a:pt x="3809" y="855979"/>
                </a:lnTo>
                <a:lnTo>
                  <a:pt x="22859" y="855979"/>
                </a:lnTo>
                <a:lnTo>
                  <a:pt x="0" y="833120"/>
                </a:lnTo>
                <a:close/>
              </a:path>
              <a:path w="1267460" h="2100579">
                <a:moveTo>
                  <a:pt x="22860" y="855979"/>
                </a:moveTo>
                <a:lnTo>
                  <a:pt x="3810" y="855979"/>
                </a:lnTo>
                <a:lnTo>
                  <a:pt x="35559" y="887729"/>
                </a:lnTo>
                <a:lnTo>
                  <a:pt x="54609" y="887729"/>
                </a:lnTo>
                <a:lnTo>
                  <a:pt x="22860" y="855979"/>
                </a:lnTo>
                <a:close/>
              </a:path>
              <a:path w="1267460" h="2100579">
                <a:moveTo>
                  <a:pt x="54610" y="887729"/>
                </a:moveTo>
                <a:lnTo>
                  <a:pt x="35560" y="887729"/>
                </a:lnTo>
                <a:lnTo>
                  <a:pt x="143510" y="995679"/>
                </a:lnTo>
                <a:lnTo>
                  <a:pt x="162559" y="995679"/>
                </a:lnTo>
                <a:lnTo>
                  <a:pt x="54610" y="887729"/>
                </a:lnTo>
                <a:close/>
              </a:path>
              <a:path w="1267460" h="2100579">
                <a:moveTo>
                  <a:pt x="162560" y="995679"/>
                </a:moveTo>
                <a:lnTo>
                  <a:pt x="143510" y="995679"/>
                </a:lnTo>
                <a:lnTo>
                  <a:pt x="146050" y="998220"/>
                </a:lnTo>
                <a:lnTo>
                  <a:pt x="165100" y="998220"/>
                </a:lnTo>
                <a:lnTo>
                  <a:pt x="162560" y="995679"/>
                </a:lnTo>
                <a:close/>
              </a:path>
              <a:path w="1267460" h="2100579">
                <a:moveTo>
                  <a:pt x="165100" y="998220"/>
                </a:moveTo>
                <a:lnTo>
                  <a:pt x="146050" y="998220"/>
                </a:lnTo>
                <a:lnTo>
                  <a:pt x="162559" y="1014729"/>
                </a:lnTo>
                <a:lnTo>
                  <a:pt x="181609" y="1014729"/>
                </a:lnTo>
                <a:lnTo>
                  <a:pt x="165100" y="998220"/>
                </a:lnTo>
                <a:close/>
              </a:path>
              <a:path w="1267460" h="2100579">
                <a:moveTo>
                  <a:pt x="181610" y="1014729"/>
                </a:moveTo>
                <a:lnTo>
                  <a:pt x="162560" y="1014729"/>
                </a:lnTo>
                <a:lnTo>
                  <a:pt x="175259" y="1027429"/>
                </a:lnTo>
                <a:lnTo>
                  <a:pt x="194309" y="1027429"/>
                </a:lnTo>
                <a:lnTo>
                  <a:pt x="181610" y="1014729"/>
                </a:lnTo>
                <a:close/>
              </a:path>
              <a:path w="1267460" h="2100579">
                <a:moveTo>
                  <a:pt x="194310" y="1027429"/>
                </a:moveTo>
                <a:lnTo>
                  <a:pt x="175260" y="1027429"/>
                </a:lnTo>
                <a:lnTo>
                  <a:pt x="207009" y="1059179"/>
                </a:lnTo>
                <a:lnTo>
                  <a:pt x="226059" y="1059179"/>
                </a:lnTo>
                <a:lnTo>
                  <a:pt x="194310" y="1027429"/>
                </a:lnTo>
                <a:close/>
              </a:path>
              <a:path w="1267460" h="2100579">
                <a:moveTo>
                  <a:pt x="226060" y="1059180"/>
                </a:moveTo>
                <a:lnTo>
                  <a:pt x="207010" y="1059180"/>
                </a:lnTo>
                <a:lnTo>
                  <a:pt x="222250" y="1074419"/>
                </a:lnTo>
                <a:lnTo>
                  <a:pt x="241300" y="1074419"/>
                </a:lnTo>
                <a:lnTo>
                  <a:pt x="226060" y="1059180"/>
                </a:lnTo>
                <a:close/>
              </a:path>
              <a:path w="1267460" h="2100579">
                <a:moveTo>
                  <a:pt x="241300" y="1074420"/>
                </a:moveTo>
                <a:lnTo>
                  <a:pt x="222250" y="1074420"/>
                </a:lnTo>
                <a:lnTo>
                  <a:pt x="238759" y="1090929"/>
                </a:lnTo>
                <a:lnTo>
                  <a:pt x="257809" y="1090929"/>
                </a:lnTo>
                <a:lnTo>
                  <a:pt x="241300" y="1074420"/>
                </a:lnTo>
                <a:close/>
              </a:path>
              <a:path w="1267460" h="2100579">
                <a:moveTo>
                  <a:pt x="257810" y="1090930"/>
                </a:moveTo>
                <a:lnTo>
                  <a:pt x="238760" y="1090930"/>
                </a:lnTo>
                <a:lnTo>
                  <a:pt x="254000" y="1106169"/>
                </a:lnTo>
                <a:lnTo>
                  <a:pt x="273050" y="1106169"/>
                </a:lnTo>
                <a:lnTo>
                  <a:pt x="257810" y="1090930"/>
                </a:lnTo>
                <a:close/>
              </a:path>
              <a:path w="1267460" h="2100579">
                <a:moveTo>
                  <a:pt x="273050" y="1106170"/>
                </a:moveTo>
                <a:lnTo>
                  <a:pt x="254000" y="1106170"/>
                </a:lnTo>
                <a:lnTo>
                  <a:pt x="270509" y="1122679"/>
                </a:lnTo>
                <a:lnTo>
                  <a:pt x="289559" y="1122679"/>
                </a:lnTo>
                <a:lnTo>
                  <a:pt x="273050" y="1106170"/>
                </a:lnTo>
                <a:close/>
              </a:path>
              <a:path w="1267460" h="2100579">
                <a:moveTo>
                  <a:pt x="289560" y="1122680"/>
                </a:moveTo>
                <a:lnTo>
                  <a:pt x="270510" y="1122680"/>
                </a:lnTo>
                <a:lnTo>
                  <a:pt x="276859" y="1129029"/>
                </a:lnTo>
                <a:lnTo>
                  <a:pt x="295909" y="1129029"/>
                </a:lnTo>
                <a:lnTo>
                  <a:pt x="289560" y="1122680"/>
                </a:lnTo>
                <a:close/>
              </a:path>
              <a:path w="1267460" h="2100579">
                <a:moveTo>
                  <a:pt x="295909" y="1129029"/>
                </a:moveTo>
                <a:lnTo>
                  <a:pt x="276859" y="1129029"/>
                </a:lnTo>
                <a:lnTo>
                  <a:pt x="302259" y="1154429"/>
                </a:lnTo>
                <a:lnTo>
                  <a:pt x="321309" y="1154429"/>
                </a:lnTo>
                <a:lnTo>
                  <a:pt x="295909" y="1129029"/>
                </a:lnTo>
                <a:close/>
              </a:path>
              <a:path w="1267460" h="2100579">
                <a:moveTo>
                  <a:pt x="321310" y="1154430"/>
                </a:moveTo>
                <a:lnTo>
                  <a:pt x="302260" y="1154430"/>
                </a:lnTo>
                <a:lnTo>
                  <a:pt x="304800" y="1156970"/>
                </a:lnTo>
                <a:lnTo>
                  <a:pt x="323850" y="1156970"/>
                </a:lnTo>
                <a:lnTo>
                  <a:pt x="321310" y="1154430"/>
                </a:lnTo>
                <a:close/>
              </a:path>
              <a:path w="1267460" h="2100579">
                <a:moveTo>
                  <a:pt x="323850" y="1156970"/>
                </a:moveTo>
                <a:lnTo>
                  <a:pt x="304800" y="1156970"/>
                </a:lnTo>
                <a:lnTo>
                  <a:pt x="321309" y="1173479"/>
                </a:lnTo>
                <a:lnTo>
                  <a:pt x="340359" y="1173479"/>
                </a:lnTo>
                <a:lnTo>
                  <a:pt x="323850" y="1156970"/>
                </a:lnTo>
                <a:close/>
              </a:path>
              <a:path w="1267460" h="2100579">
                <a:moveTo>
                  <a:pt x="340360" y="1173479"/>
                </a:moveTo>
                <a:lnTo>
                  <a:pt x="321310" y="1173479"/>
                </a:lnTo>
                <a:lnTo>
                  <a:pt x="334009" y="1186179"/>
                </a:lnTo>
                <a:lnTo>
                  <a:pt x="353059" y="1186179"/>
                </a:lnTo>
                <a:lnTo>
                  <a:pt x="340360" y="1173479"/>
                </a:lnTo>
                <a:close/>
              </a:path>
              <a:path w="1267460" h="2100579">
                <a:moveTo>
                  <a:pt x="353060" y="1186180"/>
                </a:moveTo>
                <a:lnTo>
                  <a:pt x="334010" y="1186180"/>
                </a:lnTo>
                <a:lnTo>
                  <a:pt x="368299" y="1220469"/>
                </a:lnTo>
                <a:lnTo>
                  <a:pt x="387349" y="1220469"/>
                </a:lnTo>
                <a:lnTo>
                  <a:pt x="353060" y="1186180"/>
                </a:lnTo>
                <a:close/>
              </a:path>
              <a:path w="1267460" h="2100579">
                <a:moveTo>
                  <a:pt x="387350" y="1220470"/>
                </a:moveTo>
                <a:lnTo>
                  <a:pt x="368300" y="1220470"/>
                </a:lnTo>
                <a:lnTo>
                  <a:pt x="387349" y="1239519"/>
                </a:lnTo>
                <a:lnTo>
                  <a:pt x="406399" y="1239519"/>
                </a:lnTo>
                <a:lnTo>
                  <a:pt x="387350" y="1220470"/>
                </a:lnTo>
                <a:close/>
              </a:path>
              <a:path w="1267460" h="2100579">
                <a:moveTo>
                  <a:pt x="406400" y="1239519"/>
                </a:moveTo>
                <a:lnTo>
                  <a:pt x="387350" y="1239519"/>
                </a:lnTo>
                <a:lnTo>
                  <a:pt x="391159" y="1243329"/>
                </a:lnTo>
                <a:lnTo>
                  <a:pt x="410209" y="1243329"/>
                </a:lnTo>
                <a:lnTo>
                  <a:pt x="406400" y="1239519"/>
                </a:lnTo>
                <a:close/>
              </a:path>
              <a:path w="1267460" h="2100579">
                <a:moveTo>
                  <a:pt x="410210" y="1243330"/>
                </a:moveTo>
                <a:lnTo>
                  <a:pt x="391160" y="1243330"/>
                </a:lnTo>
                <a:lnTo>
                  <a:pt x="393700" y="1245869"/>
                </a:lnTo>
                <a:lnTo>
                  <a:pt x="412750" y="1245869"/>
                </a:lnTo>
                <a:lnTo>
                  <a:pt x="410210" y="1243330"/>
                </a:lnTo>
                <a:close/>
              </a:path>
              <a:path w="1267460" h="2100579">
                <a:moveTo>
                  <a:pt x="412750" y="1245870"/>
                </a:moveTo>
                <a:lnTo>
                  <a:pt x="393700" y="1245870"/>
                </a:lnTo>
                <a:lnTo>
                  <a:pt x="400050" y="1252219"/>
                </a:lnTo>
                <a:lnTo>
                  <a:pt x="419100" y="1252219"/>
                </a:lnTo>
                <a:lnTo>
                  <a:pt x="412750" y="1245870"/>
                </a:lnTo>
                <a:close/>
              </a:path>
              <a:path w="1267460" h="2100579">
                <a:moveTo>
                  <a:pt x="419100" y="1252220"/>
                </a:moveTo>
                <a:lnTo>
                  <a:pt x="400050" y="1252220"/>
                </a:lnTo>
                <a:lnTo>
                  <a:pt x="406400" y="1258569"/>
                </a:lnTo>
                <a:lnTo>
                  <a:pt x="425449" y="1258569"/>
                </a:lnTo>
                <a:lnTo>
                  <a:pt x="419100" y="1252220"/>
                </a:lnTo>
                <a:close/>
              </a:path>
              <a:path w="1267460" h="2100579">
                <a:moveTo>
                  <a:pt x="425450" y="1258570"/>
                </a:moveTo>
                <a:lnTo>
                  <a:pt x="406400" y="1258570"/>
                </a:lnTo>
                <a:lnTo>
                  <a:pt x="419099" y="1271269"/>
                </a:lnTo>
                <a:lnTo>
                  <a:pt x="438149" y="1271269"/>
                </a:lnTo>
                <a:lnTo>
                  <a:pt x="425450" y="1258570"/>
                </a:lnTo>
                <a:close/>
              </a:path>
              <a:path w="1267460" h="2100579">
                <a:moveTo>
                  <a:pt x="438150" y="1271270"/>
                </a:moveTo>
                <a:lnTo>
                  <a:pt x="419100" y="1271270"/>
                </a:lnTo>
                <a:lnTo>
                  <a:pt x="422909" y="1275079"/>
                </a:lnTo>
                <a:lnTo>
                  <a:pt x="441959" y="1275079"/>
                </a:lnTo>
                <a:lnTo>
                  <a:pt x="438150" y="1271270"/>
                </a:lnTo>
                <a:close/>
              </a:path>
              <a:path w="1267460" h="2100579">
                <a:moveTo>
                  <a:pt x="441960" y="1275080"/>
                </a:moveTo>
                <a:lnTo>
                  <a:pt x="422910" y="1275080"/>
                </a:lnTo>
                <a:lnTo>
                  <a:pt x="425449" y="1277619"/>
                </a:lnTo>
                <a:lnTo>
                  <a:pt x="444499" y="1277619"/>
                </a:lnTo>
                <a:lnTo>
                  <a:pt x="441960" y="1275080"/>
                </a:lnTo>
                <a:close/>
              </a:path>
              <a:path w="1267460" h="2100579">
                <a:moveTo>
                  <a:pt x="444500" y="1277619"/>
                </a:moveTo>
                <a:lnTo>
                  <a:pt x="425450" y="1277619"/>
                </a:lnTo>
                <a:lnTo>
                  <a:pt x="431800" y="1283969"/>
                </a:lnTo>
                <a:lnTo>
                  <a:pt x="450850" y="1283969"/>
                </a:lnTo>
                <a:lnTo>
                  <a:pt x="444500" y="1277619"/>
                </a:lnTo>
                <a:close/>
              </a:path>
              <a:path w="1267460" h="2100579">
                <a:moveTo>
                  <a:pt x="450850" y="1283970"/>
                </a:moveTo>
                <a:lnTo>
                  <a:pt x="431800" y="1283970"/>
                </a:lnTo>
                <a:lnTo>
                  <a:pt x="438149" y="1290319"/>
                </a:lnTo>
                <a:lnTo>
                  <a:pt x="457199" y="1290319"/>
                </a:lnTo>
                <a:lnTo>
                  <a:pt x="450850" y="1283970"/>
                </a:lnTo>
                <a:close/>
              </a:path>
              <a:path w="1267460" h="2100579">
                <a:moveTo>
                  <a:pt x="1068070" y="1901190"/>
                </a:moveTo>
                <a:lnTo>
                  <a:pt x="1049020" y="1901190"/>
                </a:lnTo>
                <a:lnTo>
                  <a:pt x="1122680" y="1974849"/>
                </a:lnTo>
                <a:lnTo>
                  <a:pt x="1141730" y="1974849"/>
                </a:lnTo>
                <a:lnTo>
                  <a:pt x="1068070" y="1901190"/>
                </a:lnTo>
                <a:close/>
              </a:path>
              <a:path w="1267460" h="2100579">
                <a:moveTo>
                  <a:pt x="1065530" y="1898649"/>
                </a:moveTo>
                <a:lnTo>
                  <a:pt x="1046480" y="1898649"/>
                </a:lnTo>
                <a:lnTo>
                  <a:pt x="1047750" y="1899919"/>
                </a:lnTo>
                <a:lnTo>
                  <a:pt x="1066800" y="1899919"/>
                </a:lnTo>
                <a:lnTo>
                  <a:pt x="1065530" y="1898649"/>
                </a:lnTo>
                <a:close/>
              </a:path>
              <a:path w="1267460" h="2100579">
                <a:moveTo>
                  <a:pt x="1061720" y="1894839"/>
                </a:moveTo>
                <a:lnTo>
                  <a:pt x="1042670" y="1894839"/>
                </a:lnTo>
                <a:lnTo>
                  <a:pt x="1045210" y="1897379"/>
                </a:lnTo>
                <a:lnTo>
                  <a:pt x="1064260" y="1897379"/>
                </a:lnTo>
                <a:lnTo>
                  <a:pt x="1061720" y="1894839"/>
                </a:lnTo>
                <a:close/>
              </a:path>
              <a:path w="1267460" h="2100579">
                <a:moveTo>
                  <a:pt x="1059180" y="1892299"/>
                </a:moveTo>
                <a:lnTo>
                  <a:pt x="1040129" y="1892299"/>
                </a:lnTo>
                <a:lnTo>
                  <a:pt x="1041400" y="1893569"/>
                </a:lnTo>
                <a:lnTo>
                  <a:pt x="1060450" y="1893569"/>
                </a:lnTo>
                <a:lnTo>
                  <a:pt x="1059180" y="1892299"/>
                </a:lnTo>
                <a:close/>
              </a:path>
              <a:path w="1267460" h="2100579">
                <a:moveTo>
                  <a:pt x="1055370" y="1888489"/>
                </a:moveTo>
                <a:lnTo>
                  <a:pt x="1036320" y="1888489"/>
                </a:lnTo>
                <a:lnTo>
                  <a:pt x="1038860" y="1891029"/>
                </a:lnTo>
                <a:lnTo>
                  <a:pt x="1057909" y="1891029"/>
                </a:lnTo>
                <a:lnTo>
                  <a:pt x="1055370" y="1888489"/>
                </a:lnTo>
                <a:close/>
              </a:path>
              <a:path w="1267460" h="2100579">
                <a:moveTo>
                  <a:pt x="1052830" y="1885949"/>
                </a:moveTo>
                <a:lnTo>
                  <a:pt x="1033780" y="1885949"/>
                </a:lnTo>
                <a:lnTo>
                  <a:pt x="1035050" y="1887219"/>
                </a:lnTo>
                <a:lnTo>
                  <a:pt x="1054100" y="1887219"/>
                </a:lnTo>
                <a:lnTo>
                  <a:pt x="1052830" y="1885949"/>
                </a:lnTo>
                <a:close/>
              </a:path>
              <a:path w="1267460" h="2100579">
                <a:moveTo>
                  <a:pt x="1049020" y="1882139"/>
                </a:moveTo>
                <a:lnTo>
                  <a:pt x="1029970" y="1882139"/>
                </a:lnTo>
                <a:lnTo>
                  <a:pt x="1032510" y="1884679"/>
                </a:lnTo>
                <a:lnTo>
                  <a:pt x="1051560" y="1884679"/>
                </a:lnTo>
                <a:lnTo>
                  <a:pt x="1049020" y="1882139"/>
                </a:lnTo>
                <a:close/>
              </a:path>
              <a:path w="1267460" h="2100579">
                <a:moveTo>
                  <a:pt x="1046480" y="1879599"/>
                </a:moveTo>
                <a:lnTo>
                  <a:pt x="1027430" y="1879599"/>
                </a:lnTo>
                <a:lnTo>
                  <a:pt x="1028700" y="1880869"/>
                </a:lnTo>
                <a:lnTo>
                  <a:pt x="1047750" y="1880869"/>
                </a:lnTo>
                <a:lnTo>
                  <a:pt x="1046480" y="1879599"/>
                </a:lnTo>
                <a:close/>
              </a:path>
              <a:path w="1267460" h="2100579">
                <a:moveTo>
                  <a:pt x="1042670" y="1875789"/>
                </a:moveTo>
                <a:lnTo>
                  <a:pt x="1023620" y="1875789"/>
                </a:lnTo>
                <a:lnTo>
                  <a:pt x="1026160" y="1878329"/>
                </a:lnTo>
                <a:lnTo>
                  <a:pt x="1045210" y="1878329"/>
                </a:lnTo>
                <a:lnTo>
                  <a:pt x="1042670" y="1875789"/>
                </a:lnTo>
                <a:close/>
              </a:path>
              <a:path w="1267460" h="2100579">
                <a:moveTo>
                  <a:pt x="1040130" y="1873249"/>
                </a:moveTo>
                <a:lnTo>
                  <a:pt x="1021080" y="1873249"/>
                </a:lnTo>
                <a:lnTo>
                  <a:pt x="1022350" y="1874519"/>
                </a:lnTo>
                <a:lnTo>
                  <a:pt x="1041400" y="1874519"/>
                </a:lnTo>
                <a:lnTo>
                  <a:pt x="1040130" y="1873249"/>
                </a:lnTo>
                <a:close/>
              </a:path>
              <a:path w="1267460" h="2100579">
                <a:moveTo>
                  <a:pt x="1036320" y="1869439"/>
                </a:moveTo>
                <a:lnTo>
                  <a:pt x="1017270" y="1869439"/>
                </a:lnTo>
                <a:lnTo>
                  <a:pt x="1019810" y="1871979"/>
                </a:lnTo>
                <a:lnTo>
                  <a:pt x="1038860" y="1871979"/>
                </a:lnTo>
                <a:lnTo>
                  <a:pt x="1036320" y="1869439"/>
                </a:lnTo>
                <a:close/>
              </a:path>
              <a:path w="1267460" h="2100579">
                <a:moveTo>
                  <a:pt x="1033780" y="1866899"/>
                </a:moveTo>
                <a:lnTo>
                  <a:pt x="1014729" y="1866899"/>
                </a:lnTo>
                <a:lnTo>
                  <a:pt x="1016000" y="1868169"/>
                </a:lnTo>
                <a:lnTo>
                  <a:pt x="1035050" y="1868169"/>
                </a:lnTo>
                <a:lnTo>
                  <a:pt x="1033780" y="1866899"/>
                </a:lnTo>
                <a:close/>
              </a:path>
              <a:path w="1267460" h="2100579">
                <a:moveTo>
                  <a:pt x="1029970" y="1863089"/>
                </a:moveTo>
                <a:lnTo>
                  <a:pt x="1010920" y="1863089"/>
                </a:lnTo>
                <a:lnTo>
                  <a:pt x="1013460" y="1865629"/>
                </a:lnTo>
                <a:lnTo>
                  <a:pt x="1032510" y="1865629"/>
                </a:lnTo>
                <a:lnTo>
                  <a:pt x="1029970" y="1863089"/>
                </a:lnTo>
                <a:close/>
              </a:path>
              <a:path w="1267460" h="2100579">
                <a:moveTo>
                  <a:pt x="1027430" y="1860549"/>
                </a:moveTo>
                <a:lnTo>
                  <a:pt x="1008379" y="1860549"/>
                </a:lnTo>
                <a:lnTo>
                  <a:pt x="1009650" y="1861819"/>
                </a:lnTo>
                <a:lnTo>
                  <a:pt x="1028700" y="1861819"/>
                </a:lnTo>
                <a:lnTo>
                  <a:pt x="1027430" y="1860549"/>
                </a:lnTo>
                <a:close/>
              </a:path>
              <a:path w="1267460" h="2100579">
                <a:moveTo>
                  <a:pt x="1023620" y="1856739"/>
                </a:moveTo>
                <a:lnTo>
                  <a:pt x="1004570" y="1856739"/>
                </a:lnTo>
                <a:lnTo>
                  <a:pt x="1007110" y="1859279"/>
                </a:lnTo>
                <a:lnTo>
                  <a:pt x="1026160" y="1859279"/>
                </a:lnTo>
                <a:lnTo>
                  <a:pt x="1023620" y="1856739"/>
                </a:lnTo>
                <a:close/>
              </a:path>
              <a:path w="1267460" h="2100579">
                <a:moveTo>
                  <a:pt x="1021080" y="1854199"/>
                </a:moveTo>
                <a:lnTo>
                  <a:pt x="1002030" y="1854199"/>
                </a:lnTo>
                <a:lnTo>
                  <a:pt x="1003300" y="1855469"/>
                </a:lnTo>
                <a:lnTo>
                  <a:pt x="1022350" y="1855469"/>
                </a:lnTo>
                <a:lnTo>
                  <a:pt x="1021080" y="1854199"/>
                </a:lnTo>
                <a:close/>
              </a:path>
              <a:path w="1267460" h="2100579">
                <a:moveTo>
                  <a:pt x="1017270" y="1850389"/>
                </a:moveTo>
                <a:lnTo>
                  <a:pt x="998220" y="1850389"/>
                </a:lnTo>
                <a:lnTo>
                  <a:pt x="1000760" y="1852929"/>
                </a:lnTo>
                <a:lnTo>
                  <a:pt x="1019810" y="1852929"/>
                </a:lnTo>
                <a:lnTo>
                  <a:pt x="1017270" y="1850389"/>
                </a:lnTo>
                <a:close/>
              </a:path>
              <a:path w="1267460" h="2100579">
                <a:moveTo>
                  <a:pt x="1014730" y="1847849"/>
                </a:moveTo>
                <a:lnTo>
                  <a:pt x="995680" y="1847849"/>
                </a:lnTo>
                <a:lnTo>
                  <a:pt x="996950" y="1849119"/>
                </a:lnTo>
                <a:lnTo>
                  <a:pt x="1016000" y="1849119"/>
                </a:lnTo>
                <a:lnTo>
                  <a:pt x="1014730" y="1847849"/>
                </a:lnTo>
                <a:close/>
              </a:path>
              <a:path w="1267460" h="2100579">
                <a:moveTo>
                  <a:pt x="1010920" y="1844039"/>
                </a:moveTo>
                <a:lnTo>
                  <a:pt x="991870" y="1844039"/>
                </a:lnTo>
                <a:lnTo>
                  <a:pt x="994410" y="1846579"/>
                </a:lnTo>
                <a:lnTo>
                  <a:pt x="1013460" y="1846579"/>
                </a:lnTo>
                <a:lnTo>
                  <a:pt x="1010920" y="1844039"/>
                </a:lnTo>
                <a:close/>
              </a:path>
              <a:path w="1267460" h="2100579">
                <a:moveTo>
                  <a:pt x="1008380" y="1841499"/>
                </a:moveTo>
                <a:lnTo>
                  <a:pt x="989330" y="1841499"/>
                </a:lnTo>
                <a:lnTo>
                  <a:pt x="990600" y="1842769"/>
                </a:lnTo>
                <a:lnTo>
                  <a:pt x="1009650" y="1842769"/>
                </a:lnTo>
                <a:lnTo>
                  <a:pt x="1008380" y="1841499"/>
                </a:lnTo>
                <a:close/>
              </a:path>
              <a:path w="1267460" h="2100579">
                <a:moveTo>
                  <a:pt x="1004570" y="1837689"/>
                </a:moveTo>
                <a:lnTo>
                  <a:pt x="985520" y="1837689"/>
                </a:lnTo>
                <a:lnTo>
                  <a:pt x="988060" y="1840229"/>
                </a:lnTo>
                <a:lnTo>
                  <a:pt x="1007110" y="1840229"/>
                </a:lnTo>
                <a:lnTo>
                  <a:pt x="1004570" y="1837689"/>
                </a:lnTo>
                <a:close/>
              </a:path>
              <a:path w="1267460" h="2100579">
                <a:moveTo>
                  <a:pt x="1002029" y="1835149"/>
                </a:moveTo>
                <a:lnTo>
                  <a:pt x="982980" y="1835149"/>
                </a:lnTo>
                <a:lnTo>
                  <a:pt x="984250" y="1836419"/>
                </a:lnTo>
                <a:lnTo>
                  <a:pt x="1003299" y="1836419"/>
                </a:lnTo>
                <a:lnTo>
                  <a:pt x="1002029" y="1835149"/>
                </a:lnTo>
                <a:close/>
              </a:path>
              <a:path w="1267460" h="2100579">
                <a:moveTo>
                  <a:pt x="998219" y="1831339"/>
                </a:moveTo>
                <a:lnTo>
                  <a:pt x="979170" y="1831339"/>
                </a:lnTo>
                <a:lnTo>
                  <a:pt x="981710" y="1833879"/>
                </a:lnTo>
                <a:lnTo>
                  <a:pt x="1000760" y="1833879"/>
                </a:lnTo>
                <a:lnTo>
                  <a:pt x="998219" y="1831339"/>
                </a:lnTo>
                <a:close/>
              </a:path>
              <a:path w="1267460" h="2100579">
                <a:moveTo>
                  <a:pt x="995679" y="1828799"/>
                </a:moveTo>
                <a:lnTo>
                  <a:pt x="976629" y="1828799"/>
                </a:lnTo>
                <a:lnTo>
                  <a:pt x="977899" y="1830069"/>
                </a:lnTo>
                <a:lnTo>
                  <a:pt x="996949" y="1830069"/>
                </a:lnTo>
                <a:lnTo>
                  <a:pt x="995679" y="1828799"/>
                </a:lnTo>
                <a:close/>
              </a:path>
              <a:path w="1267460" h="2100579">
                <a:moveTo>
                  <a:pt x="991870" y="1824989"/>
                </a:moveTo>
                <a:lnTo>
                  <a:pt x="972820" y="1824989"/>
                </a:lnTo>
                <a:lnTo>
                  <a:pt x="975360" y="1827529"/>
                </a:lnTo>
                <a:lnTo>
                  <a:pt x="994410" y="1827529"/>
                </a:lnTo>
                <a:lnTo>
                  <a:pt x="991870" y="1824989"/>
                </a:lnTo>
                <a:close/>
              </a:path>
              <a:path w="1267460" h="2100579">
                <a:moveTo>
                  <a:pt x="989330" y="1822449"/>
                </a:moveTo>
                <a:lnTo>
                  <a:pt x="970280" y="1822449"/>
                </a:lnTo>
                <a:lnTo>
                  <a:pt x="971550" y="1823719"/>
                </a:lnTo>
                <a:lnTo>
                  <a:pt x="990600" y="1823719"/>
                </a:lnTo>
                <a:lnTo>
                  <a:pt x="989330" y="1822449"/>
                </a:lnTo>
                <a:close/>
              </a:path>
              <a:path w="1267460" h="2100579">
                <a:moveTo>
                  <a:pt x="985519" y="1818639"/>
                </a:moveTo>
                <a:lnTo>
                  <a:pt x="966470" y="1818639"/>
                </a:lnTo>
                <a:lnTo>
                  <a:pt x="969010" y="1821179"/>
                </a:lnTo>
                <a:lnTo>
                  <a:pt x="988060" y="1821179"/>
                </a:lnTo>
                <a:lnTo>
                  <a:pt x="985519" y="1818639"/>
                </a:lnTo>
                <a:close/>
              </a:path>
              <a:path w="1267460" h="2100579">
                <a:moveTo>
                  <a:pt x="982979" y="1816099"/>
                </a:moveTo>
                <a:lnTo>
                  <a:pt x="963930" y="1816099"/>
                </a:lnTo>
                <a:lnTo>
                  <a:pt x="965200" y="1817369"/>
                </a:lnTo>
                <a:lnTo>
                  <a:pt x="984249" y="1817369"/>
                </a:lnTo>
                <a:lnTo>
                  <a:pt x="982979" y="1816099"/>
                </a:lnTo>
                <a:close/>
              </a:path>
              <a:path w="1267460" h="2100579">
                <a:moveTo>
                  <a:pt x="979169" y="1812289"/>
                </a:moveTo>
                <a:lnTo>
                  <a:pt x="960120" y="1812289"/>
                </a:lnTo>
                <a:lnTo>
                  <a:pt x="962660" y="1814829"/>
                </a:lnTo>
                <a:lnTo>
                  <a:pt x="981710" y="1814829"/>
                </a:lnTo>
                <a:lnTo>
                  <a:pt x="979169" y="1812289"/>
                </a:lnTo>
                <a:close/>
              </a:path>
              <a:path w="1267460" h="2100579">
                <a:moveTo>
                  <a:pt x="976629" y="1809749"/>
                </a:moveTo>
                <a:lnTo>
                  <a:pt x="957580" y="1809749"/>
                </a:lnTo>
                <a:lnTo>
                  <a:pt x="958850" y="1811019"/>
                </a:lnTo>
                <a:lnTo>
                  <a:pt x="977899" y="1811019"/>
                </a:lnTo>
                <a:lnTo>
                  <a:pt x="976629" y="1809749"/>
                </a:lnTo>
                <a:close/>
              </a:path>
              <a:path w="1267460" h="2100579">
                <a:moveTo>
                  <a:pt x="970280" y="1803400"/>
                </a:moveTo>
                <a:lnTo>
                  <a:pt x="951230" y="1803400"/>
                </a:lnTo>
                <a:lnTo>
                  <a:pt x="956310" y="1808479"/>
                </a:lnTo>
                <a:lnTo>
                  <a:pt x="975360" y="1808479"/>
                </a:lnTo>
                <a:lnTo>
                  <a:pt x="970280" y="1803400"/>
                </a:lnTo>
                <a:close/>
              </a:path>
              <a:path w="1267460" h="2100579">
                <a:moveTo>
                  <a:pt x="966470" y="1799589"/>
                </a:moveTo>
                <a:lnTo>
                  <a:pt x="947420" y="1799589"/>
                </a:lnTo>
                <a:lnTo>
                  <a:pt x="949960" y="1802129"/>
                </a:lnTo>
                <a:lnTo>
                  <a:pt x="969010" y="1802129"/>
                </a:lnTo>
                <a:lnTo>
                  <a:pt x="966470" y="1799589"/>
                </a:lnTo>
                <a:close/>
              </a:path>
              <a:path w="1267460" h="2100579">
                <a:moveTo>
                  <a:pt x="963930" y="1797049"/>
                </a:moveTo>
                <a:lnTo>
                  <a:pt x="944880" y="1797049"/>
                </a:lnTo>
                <a:lnTo>
                  <a:pt x="946149" y="1798319"/>
                </a:lnTo>
                <a:lnTo>
                  <a:pt x="965200" y="1798319"/>
                </a:lnTo>
                <a:lnTo>
                  <a:pt x="963930" y="1797049"/>
                </a:lnTo>
                <a:close/>
              </a:path>
              <a:path w="1267460" h="2100579">
                <a:moveTo>
                  <a:pt x="960120" y="1793239"/>
                </a:moveTo>
                <a:lnTo>
                  <a:pt x="941069" y="1793239"/>
                </a:lnTo>
                <a:lnTo>
                  <a:pt x="943610" y="1795779"/>
                </a:lnTo>
                <a:lnTo>
                  <a:pt x="962660" y="1795779"/>
                </a:lnTo>
                <a:lnTo>
                  <a:pt x="960120" y="1793239"/>
                </a:lnTo>
                <a:close/>
              </a:path>
              <a:path w="1267460" h="2100579">
                <a:moveTo>
                  <a:pt x="957580" y="1790699"/>
                </a:moveTo>
                <a:lnTo>
                  <a:pt x="938530" y="1790699"/>
                </a:lnTo>
                <a:lnTo>
                  <a:pt x="939800" y="1791969"/>
                </a:lnTo>
                <a:lnTo>
                  <a:pt x="958850" y="1791969"/>
                </a:lnTo>
                <a:lnTo>
                  <a:pt x="957580" y="1790699"/>
                </a:lnTo>
                <a:close/>
              </a:path>
              <a:path w="1267460" h="2100579">
                <a:moveTo>
                  <a:pt x="953770" y="1786889"/>
                </a:moveTo>
                <a:lnTo>
                  <a:pt x="934719" y="1786889"/>
                </a:lnTo>
                <a:lnTo>
                  <a:pt x="937260" y="1789429"/>
                </a:lnTo>
                <a:lnTo>
                  <a:pt x="956310" y="1789429"/>
                </a:lnTo>
                <a:lnTo>
                  <a:pt x="953770" y="1786889"/>
                </a:lnTo>
                <a:close/>
              </a:path>
              <a:path w="1267460" h="2100579">
                <a:moveTo>
                  <a:pt x="951230" y="1784349"/>
                </a:moveTo>
                <a:lnTo>
                  <a:pt x="932180" y="1784349"/>
                </a:lnTo>
                <a:lnTo>
                  <a:pt x="933450" y="1785619"/>
                </a:lnTo>
                <a:lnTo>
                  <a:pt x="952500" y="1785619"/>
                </a:lnTo>
                <a:lnTo>
                  <a:pt x="951230" y="1784349"/>
                </a:lnTo>
                <a:close/>
              </a:path>
              <a:path w="1267460" h="2100579">
                <a:moveTo>
                  <a:pt x="947420" y="1780539"/>
                </a:moveTo>
                <a:lnTo>
                  <a:pt x="928370" y="1780539"/>
                </a:lnTo>
                <a:lnTo>
                  <a:pt x="930910" y="1783079"/>
                </a:lnTo>
                <a:lnTo>
                  <a:pt x="949960" y="1783079"/>
                </a:lnTo>
                <a:lnTo>
                  <a:pt x="947420" y="1780539"/>
                </a:lnTo>
                <a:close/>
              </a:path>
              <a:path w="1267460" h="2100579">
                <a:moveTo>
                  <a:pt x="944880" y="1777999"/>
                </a:moveTo>
                <a:lnTo>
                  <a:pt x="925830" y="1777999"/>
                </a:lnTo>
                <a:lnTo>
                  <a:pt x="927100" y="1779269"/>
                </a:lnTo>
                <a:lnTo>
                  <a:pt x="946150" y="1779269"/>
                </a:lnTo>
                <a:lnTo>
                  <a:pt x="944880" y="1777999"/>
                </a:lnTo>
                <a:close/>
              </a:path>
              <a:path w="1267460" h="2100579">
                <a:moveTo>
                  <a:pt x="941070" y="1774189"/>
                </a:moveTo>
                <a:lnTo>
                  <a:pt x="922019" y="1774189"/>
                </a:lnTo>
                <a:lnTo>
                  <a:pt x="924560" y="1776729"/>
                </a:lnTo>
                <a:lnTo>
                  <a:pt x="943610" y="1776729"/>
                </a:lnTo>
                <a:lnTo>
                  <a:pt x="941070" y="1774189"/>
                </a:lnTo>
                <a:close/>
              </a:path>
              <a:path w="1267460" h="2100579">
                <a:moveTo>
                  <a:pt x="938530" y="1771649"/>
                </a:moveTo>
                <a:lnTo>
                  <a:pt x="919480" y="1771649"/>
                </a:lnTo>
                <a:lnTo>
                  <a:pt x="920750" y="1772919"/>
                </a:lnTo>
                <a:lnTo>
                  <a:pt x="939800" y="1772919"/>
                </a:lnTo>
                <a:lnTo>
                  <a:pt x="938530" y="1771649"/>
                </a:lnTo>
                <a:close/>
              </a:path>
              <a:path w="1267460" h="2100579">
                <a:moveTo>
                  <a:pt x="934720" y="1767839"/>
                </a:moveTo>
                <a:lnTo>
                  <a:pt x="915669" y="1767839"/>
                </a:lnTo>
                <a:lnTo>
                  <a:pt x="918210" y="1770379"/>
                </a:lnTo>
                <a:lnTo>
                  <a:pt x="937260" y="1770379"/>
                </a:lnTo>
                <a:lnTo>
                  <a:pt x="934720" y="1767839"/>
                </a:lnTo>
                <a:close/>
              </a:path>
              <a:path w="1267460" h="2100579">
                <a:moveTo>
                  <a:pt x="932180" y="1765299"/>
                </a:moveTo>
                <a:lnTo>
                  <a:pt x="913130" y="1765299"/>
                </a:lnTo>
                <a:lnTo>
                  <a:pt x="914399" y="1766569"/>
                </a:lnTo>
                <a:lnTo>
                  <a:pt x="933450" y="1766569"/>
                </a:lnTo>
                <a:lnTo>
                  <a:pt x="932180" y="1765299"/>
                </a:lnTo>
                <a:close/>
              </a:path>
              <a:path w="1267460" h="2100579">
                <a:moveTo>
                  <a:pt x="928370" y="1761490"/>
                </a:moveTo>
                <a:lnTo>
                  <a:pt x="909320" y="1761490"/>
                </a:lnTo>
                <a:lnTo>
                  <a:pt x="911860" y="1764029"/>
                </a:lnTo>
                <a:lnTo>
                  <a:pt x="930910" y="1764029"/>
                </a:lnTo>
                <a:lnTo>
                  <a:pt x="928370" y="1761490"/>
                </a:lnTo>
                <a:close/>
              </a:path>
              <a:path w="1267460" h="2100579">
                <a:moveTo>
                  <a:pt x="925830" y="1758949"/>
                </a:moveTo>
                <a:lnTo>
                  <a:pt x="906780" y="1758949"/>
                </a:lnTo>
                <a:lnTo>
                  <a:pt x="908050" y="1760219"/>
                </a:lnTo>
                <a:lnTo>
                  <a:pt x="927100" y="1760219"/>
                </a:lnTo>
                <a:lnTo>
                  <a:pt x="925830" y="1758949"/>
                </a:lnTo>
                <a:close/>
              </a:path>
              <a:path w="1267460" h="2100579">
                <a:moveTo>
                  <a:pt x="922019" y="1755139"/>
                </a:moveTo>
                <a:lnTo>
                  <a:pt x="902969" y="1755139"/>
                </a:lnTo>
                <a:lnTo>
                  <a:pt x="905510" y="1757679"/>
                </a:lnTo>
                <a:lnTo>
                  <a:pt x="924560" y="1757679"/>
                </a:lnTo>
                <a:lnTo>
                  <a:pt x="922019" y="1755139"/>
                </a:lnTo>
                <a:close/>
              </a:path>
              <a:path w="1267460" h="2100579">
                <a:moveTo>
                  <a:pt x="919480" y="1752599"/>
                </a:moveTo>
                <a:lnTo>
                  <a:pt x="900430" y="1752599"/>
                </a:lnTo>
                <a:lnTo>
                  <a:pt x="901700" y="1753869"/>
                </a:lnTo>
                <a:lnTo>
                  <a:pt x="920749" y="1753869"/>
                </a:lnTo>
                <a:lnTo>
                  <a:pt x="919480" y="1752599"/>
                </a:lnTo>
                <a:close/>
              </a:path>
              <a:path w="1267460" h="2100579">
                <a:moveTo>
                  <a:pt x="915670" y="1748789"/>
                </a:moveTo>
                <a:lnTo>
                  <a:pt x="896620" y="1748789"/>
                </a:lnTo>
                <a:lnTo>
                  <a:pt x="899160" y="1751329"/>
                </a:lnTo>
                <a:lnTo>
                  <a:pt x="918210" y="1751329"/>
                </a:lnTo>
                <a:lnTo>
                  <a:pt x="915670" y="1748789"/>
                </a:lnTo>
                <a:close/>
              </a:path>
              <a:path w="1267460" h="2100579">
                <a:moveTo>
                  <a:pt x="913129" y="1746249"/>
                </a:moveTo>
                <a:lnTo>
                  <a:pt x="894080" y="1746249"/>
                </a:lnTo>
                <a:lnTo>
                  <a:pt x="895349" y="1747519"/>
                </a:lnTo>
                <a:lnTo>
                  <a:pt x="914399" y="1747519"/>
                </a:lnTo>
                <a:lnTo>
                  <a:pt x="913129" y="1746249"/>
                </a:lnTo>
                <a:close/>
              </a:path>
              <a:path w="1267460" h="2100579">
                <a:moveTo>
                  <a:pt x="906779" y="1739899"/>
                </a:moveTo>
                <a:lnTo>
                  <a:pt x="887729" y="1739899"/>
                </a:lnTo>
                <a:lnTo>
                  <a:pt x="892810" y="1744979"/>
                </a:lnTo>
                <a:lnTo>
                  <a:pt x="911860" y="1744979"/>
                </a:lnTo>
                <a:lnTo>
                  <a:pt x="906779" y="1739899"/>
                </a:lnTo>
                <a:close/>
              </a:path>
              <a:path w="1267460" h="2100579">
                <a:moveTo>
                  <a:pt x="900429" y="1733549"/>
                </a:moveTo>
                <a:lnTo>
                  <a:pt x="881379" y="1733549"/>
                </a:lnTo>
                <a:lnTo>
                  <a:pt x="886460" y="1738629"/>
                </a:lnTo>
                <a:lnTo>
                  <a:pt x="905510" y="1738629"/>
                </a:lnTo>
                <a:lnTo>
                  <a:pt x="900429" y="1733549"/>
                </a:lnTo>
                <a:close/>
              </a:path>
              <a:path w="1267460" h="2100579">
                <a:moveTo>
                  <a:pt x="894080" y="1727199"/>
                </a:moveTo>
                <a:lnTo>
                  <a:pt x="875030" y="1727199"/>
                </a:lnTo>
                <a:lnTo>
                  <a:pt x="880110" y="1732279"/>
                </a:lnTo>
                <a:lnTo>
                  <a:pt x="899160" y="1732279"/>
                </a:lnTo>
                <a:lnTo>
                  <a:pt x="894080" y="1727199"/>
                </a:lnTo>
                <a:close/>
              </a:path>
              <a:path w="1267460" h="2100579">
                <a:moveTo>
                  <a:pt x="887730" y="1720849"/>
                </a:moveTo>
                <a:lnTo>
                  <a:pt x="868680" y="1720849"/>
                </a:lnTo>
                <a:lnTo>
                  <a:pt x="873759" y="1725929"/>
                </a:lnTo>
                <a:lnTo>
                  <a:pt x="892810" y="1725929"/>
                </a:lnTo>
                <a:lnTo>
                  <a:pt x="887730" y="1720849"/>
                </a:lnTo>
                <a:close/>
              </a:path>
              <a:path w="1267460" h="2100579">
                <a:moveTo>
                  <a:pt x="881379" y="1714499"/>
                </a:moveTo>
                <a:lnTo>
                  <a:pt x="862329" y="1714499"/>
                </a:lnTo>
                <a:lnTo>
                  <a:pt x="867410" y="1719580"/>
                </a:lnTo>
                <a:lnTo>
                  <a:pt x="886460" y="1719580"/>
                </a:lnTo>
                <a:lnTo>
                  <a:pt x="881379" y="1714499"/>
                </a:lnTo>
                <a:close/>
              </a:path>
              <a:path w="1267460" h="2100579">
                <a:moveTo>
                  <a:pt x="875029" y="1708149"/>
                </a:moveTo>
                <a:lnTo>
                  <a:pt x="855979" y="1708149"/>
                </a:lnTo>
                <a:lnTo>
                  <a:pt x="861060" y="1713229"/>
                </a:lnTo>
                <a:lnTo>
                  <a:pt x="880110" y="1713229"/>
                </a:lnTo>
                <a:lnTo>
                  <a:pt x="875029" y="1708149"/>
                </a:lnTo>
                <a:close/>
              </a:path>
              <a:path w="1267460" h="2100579">
                <a:moveTo>
                  <a:pt x="868679" y="1701799"/>
                </a:moveTo>
                <a:lnTo>
                  <a:pt x="849629" y="1701799"/>
                </a:lnTo>
                <a:lnTo>
                  <a:pt x="854710" y="1706879"/>
                </a:lnTo>
                <a:lnTo>
                  <a:pt x="873760" y="1706879"/>
                </a:lnTo>
                <a:lnTo>
                  <a:pt x="868679" y="1701799"/>
                </a:lnTo>
                <a:close/>
              </a:path>
              <a:path w="1267460" h="2100579">
                <a:moveTo>
                  <a:pt x="863600" y="1696720"/>
                </a:moveTo>
                <a:lnTo>
                  <a:pt x="844550" y="1696720"/>
                </a:lnTo>
                <a:lnTo>
                  <a:pt x="848360" y="1700529"/>
                </a:lnTo>
                <a:lnTo>
                  <a:pt x="867410" y="1700529"/>
                </a:lnTo>
                <a:lnTo>
                  <a:pt x="863600" y="1696720"/>
                </a:lnTo>
                <a:close/>
              </a:path>
              <a:path w="1267460" h="2100579">
                <a:moveTo>
                  <a:pt x="857250" y="1690370"/>
                </a:moveTo>
                <a:lnTo>
                  <a:pt x="838200" y="1690370"/>
                </a:lnTo>
                <a:lnTo>
                  <a:pt x="843280" y="1695449"/>
                </a:lnTo>
                <a:lnTo>
                  <a:pt x="862330" y="1695449"/>
                </a:lnTo>
                <a:lnTo>
                  <a:pt x="857250" y="1690370"/>
                </a:lnTo>
                <a:close/>
              </a:path>
              <a:path w="1267460" h="2100579">
                <a:moveTo>
                  <a:pt x="850900" y="1684019"/>
                </a:moveTo>
                <a:lnTo>
                  <a:pt x="831850" y="1684019"/>
                </a:lnTo>
                <a:lnTo>
                  <a:pt x="836929" y="1689099"/>
                </a:lnTo>
                <a:lnTo>
                  <a:pt x="855980" y="1689099"/>
                </a:lnTo>
                <a:lnTo>
                  <a:pt x="850900" y="1684019"/>
                </a:lnTo>
                <a:close/>
              </a:path>
              <a:path w="1267460" h="2100579">
                <a:moveTo>
                  <a:pt x="844550" y="1677669"/>
                </a:moveTo>
                <a:lnTo>
                  <a:pt x="825500" y="1677669"/>
                </a:lnTo>
                <a:lnTo>
                  <a:pt x="830580" y="1682749"/>
                </a:lnTo>
                <a:lnTo>
                  <a:pt x="849630" y="1682749"/>
                </a:lnTo>
                <a:lnTo>
                  <a:pt x="844550" y="1677669"/>
                </a:lnTo>
                <a:close/>
              </a:path>
              <a:path w="1267460" h="2100579">
                <a:moveTo>
                  <a:pt x="838200" y="1671320"/>
                </a:moveTo>
                <a:lnTo>
                  <a:pt x="819150" y="1671320"/>
                </a:lnTo>
                <a:lnTo>
                  <a:pt x="824230" y="1676399"/>
                </a:lnTo>
                <a:lnTo>
                  <a:pt x="843279" y="1676399"/>
                </a:lnTo>
                <a:lnTo>
                  <a:pt x="838200" y="1671320"/>
                </a:lnTo>
                <a:close/>
              </a:path>
              <a:path w="1267460" h="2100579">
                <a:moveTo>
                  <a:pt x="831850" y="1664970"/>
                </a:moveTo>
                <a:lnTo>
                  <a:pt x="812800" y="1664970"/>
                </a:lnTo>
                <a:lnTo>
                  <a:pt x="817879" y="1670049"/>
                </a:lnTo>
                <a:lnTo>
                  <a:pt x="836929" y="1670049"/>
                </a:lnTo>
                <a:lnTo>
                  <a:pt x="831850" y="1664970"/>
                </a:lnTo>
                <a:close/>
              </a:path>
              <a:path w="1267460" h="2100579">
                <a:moveTo>
                  <a:pt x="825500" y="1658619"/>
                </a:moveTo>
                <a:lnTo>
                  <a:pt x="806450" y="1658619"/>
                </a:lnTo>
                <a:lnTo>
                  <a:pt x="811529" y="1663699"/>
                </a:lnTo>
                <a:lnTo>
                  <a:pt x="830579" y="1663699"/>
                </a:lnTo>
                <a:lnTo>
                  <a:pt x="825500" y="1658619"/>
                </a:lnTo>
                <a:close/>
              </a:path>
              <a:path w="1267460" h="2100579">
                <a:moveTo>
                  <a:pt x="819150" y="1652270"/>
                </a:moveTo>
                <a:lnTo>
                  <a:pt x="800100" y="1652270"/>
                </a:lnTo>
                <a:lnTo>
                  <a:pt x="805180" y="1657349"/>
                </a:lnTo>
                <a:lnTo>
                  <a:pt x="824229" y="1657349"/>
                </a:lnTo>
                <a:lnTo>
                  <a:pt x="819150" y="1652270"/>
                </a:lnTo>
                <a:close/>
              </a:path>
              <a:path w="1267460" h="2100579">
                <a:moveTo>
                  <a:pt x="812800" y="1645919"/>
                </a:moveTo>
                <a:lnTo>
                  <a:pt x="793750" y="1645919"/>
                </a:lnTo>
                <a:lnTo>
                  <a:pt x="798830" y="1650999"/>
                </a:lnTo>
                <a:lnTo>
                  <a:pt x="817880" y="1650999"/>
                </a:lnTo>
                <a:lnTo>
                  <a:pt x="812800" y="1645919"/>
                </a:lnTo>
                <a:close/>
              </a:path>
              <a:path w="1267460" h="2100579">
                <a:moveTo>
                  <a:pt x="806450" y="1639570"/>
                </a:moveTo>
                <a:lnTo>
                  <a:pt x="787400" y="1639570"/>
                </a:lnTo>
                <a:lnTo>
                  <a:pt x="792480" y="1644649"/>
                </a:lnTo>
                <a:lnTo>
                  <a:pt x="811529" y="1644649"/>
                </a:lnTo>
                <a:lnTo>
                  <a:pt x="806450" y="1639570"/>
                </a:lnTo>
                <a:close/>
              </a:path>
              <a:path w="1267460" h="2100579">
                <a:moveTo>
                  <a:pt x="800100" y="1633220"/>
                </a:moveTo>
                <a:lnTo>
                  <a:pt x="781050" y="1633220"/>
                </a:lnTo>
                <a:lnTo>
                  <a:pt x="786130" y="1638299"/>
                </a:lnTo>
                <a:lnTo>
                  <a:pt x="805180" y="1638299"/>
                </a:lnTo>
                <a:lnTo>
                  <a:pt x="800100" y="1633220"/>
                </a:lnTo>
                <a:close/>
              </a:path>
              <a:path w="1267460" h="2100579">
                <a:moveTo>
                  <a:pt x="793750" y="1626869"/>
                </a:moveTo>
                <a:lnTo>
                  <a:pt x="774700" y="1626869"/>
                </a:lnTo>
                <a:lnTo>
                  <a:pt x="779779" y="1631949"/>
                </a:lnTo>
                <a:lnTo>
                  <a:pt x="798830" y="1631949"/>
                </a:lnTo>
                <a:lnTo>
                  <a:pt x="793750" y="1626869"/>
                </a:lnTo>
                <a:close/>
              </a:path>
              <a:path w="1267460" h="2100579">
                <a:moveTo>
                  <a:pt x="787400" y="1620520"/>
                </a:moveTo>
                <a:lnTo>
                  <a:pt x="768350" y="1620520"/>
                </a:lnTo>
                <a:lnTo>
                  <a:pt x="773429" y="1625599"/>
                </a:lnTo>
                <a:lnTo>
                  <a:pt x="792480" y="1625599"/>
                </a:lnTo>
                <a:lnTo>
                  <a:pt x="787400" y="1620520"/>
                </a:lnTo>
                <a:close/>
              </a:path>
              <a:path w="1267460" h="2100579">
                <a:moveTo>
                  <a:pt x="781050" y="1614169"/>
                </a:moveTo>
                <a:lnTo>
                  <a:pt x="762000" y="1614169"/>
                </a:lnTo>
                <a:lnTo>
                  <a:pt x="767080" y="1619249"/>
                </a:lnTo>
                <a:lnTo>
                  <a:pt x="786130" y="1619249"/>
                </a:lnTo>
                <a:lnTo>
                  <a:pt x="781050" y="1614169"/>
                </a:lnTo>
                <a:close/>
              </a:path>
              <a:path w="1267460" h="2100579">
                <a:moveTo>
                  <a:pt x="774700" y="1607820"/>
                </a:moveTo>
                <a:lnTo>
                  <a:pt x="755650" y="1607820"/>
                </a:lnTo>
                <a:lnTo>
                  <a:pt x="760730" y="1612899"/>
                </a:lnTo>
                <a:lnTo>
                  <a:pt x="779780" y="1612899"/>
                </a:lnTo>
                <a:lnTo>
                  <a:pt x="774700" y="1607820"/>
                </a:lnTo>
                <a:close/>
              </a:path>
              <a:path w="1267460" h="2100579">
                <a:moveTo>
                  <a:pt x="768350" y="1601470"/>
                </a:moveTo>
                <a:lnTo>
                  <a:pt x="749300" y="1601470"/>
                </a:lnTo>
                <a:lnTo>
                  <a:pt x="754380" y="1606549"/>
                </a:lnTo>
                <a:lnTo>
                  <a:pt x="773430" y="1606549"/>
                </a:lnTo>
                <a:lnTo>
                  <a:pt x="768350" y="1601470"/>
                </a:lnTo>
                <a:close/>
              </a:path>
              <a:path w="1267460" h="2100579">
                <a:moveTo>
                  <a:pt x="762000" y="1595120"/>
                </a:moveTo>
                <a:lnTo>
                  <a:pt x="742950" y="1595120"/>
                </a:lnTo>
                <a:lnTo>
                  <a:pt x="748030" y="1600199"/>
                </a:lnTo>
                <a:lnTo>
                  <a:pt x="767080" y="1600199"/>
                </a:lnTo>
                <a:lnTo>
                  <a:pt x="762000" y="1595120"/>
                </a:lnTo>
                <a:close/>
              </a:path>
              <a:path w="1267460" h="2100579">
                <a:moveTo>
                  <a:pt x="755650" y="1588769"/>
                </a:moveTo>
                <a:lnTo>
                  <a:pt x="736600" y="1588769"/>
                </a:lnTo>
                <a:lnTo>
                  <a:pt x="741679" y="1593849"/>
                </a:lnTo>
                <a:lnTo>
                  <a:pt x="760729" y="1593849"/>
                </a:lnTo>
                <a:lnTo>
                  <a:pt x="755650" y="1588769"/>
                </a:lnTo>
                <a:close/>
              </a:path>
              <a:path w="1267460" h="2100579">
                <a:moveTo>
                  <a:pt x="749300" y="1582419"/>
                </a:moveTo>
                <a:lnTo>
                  <a:pt x="730250" y="1582419"/>
                </a:lnTo>
                <a:lnTo>
                  <a:pt x="735330" y="1587500"/>
                </a:lnTo>
                <a:lnTo>
                  <a:pt x="754380" y="1587500"/>
                </a:lnTo>
                <a:lnTo>
                  <a:pt x="749300" y="1582419"/>
                </a:lnTo>
                <a:close/>
              </a:path>
              <a:path w="1267460" h="2100579">
                <a:moveTo>
                  <a:pt x="742950" y="1576070"/>
                </a:moveTo>
                <a:lnTo>
                  <a:pt x="723900" y="1576070"/>
                </a:lnTo>
                <a:lnTo>
                  <a:pt x="728980" y="1581149"/>
                </a:lnTo>
                <a:lnTo>
                  <a:pt x="748030" y="1581149"/>
                </a:lnTo>
                <a:lnTo>
                  <a:pt x="742950" y="1576070"/>
                </a:lnTo>
                <a:close/>
              </a:path>
              <a:path w="1267460" h="2100579">
                <a:moveTo>
                  <a:pt x="736600" y="1569719"/>
                </a:moveTo>
                <a:lnTo>
                  <a:pt x="717550" y="1569719"/>
                </a:lnTo>
                <a:lnTo>
                  <a:pt x="722630" y="1574799"/>
                </a:lnTo>
                <a:lnTo>
                  <a:pt x="741680" y="1574799"/>
                </a:lnTo>
                <a:lnTo>
                  <a:pt x="736600" y="1569719"/>
                </a:lnTo>
                <a:close/>
              </a:path>
              <a:path w="1267460" h="2100579">
                <a:moveTo>
                  <a:pt x="730250" y="1563370"/>
                </a:moveTo>
                <a:lnTo>
                  <a:pt x="711200" y="1563370"/>
                </a:lnTo>
                <a:lnTo>
                  <a:pt x="716279" y="1568449"/>
                </a:lnTo>
                <a:lnTo>
                  <a:pt x="735329" y="1568449"/>
                </a:lnTo>
                <a:lnTo>
                  <a:pt x="730250" y="1563370"/>
                </a:lnTo>
                <a:close/>
              </a:path>
              <a:path w="1267460" h="2100579">
                <a:moveTo>
                  <a:pt x="723900" y="1557019"/>
                </a:moveTo>
                <a:lnTo>
                  <a:pt x="704850" y="1557019"/>
                </a:lnTo>
                <a:lnTo>
                  <a:pt x="709930" y="1562099"/>
                </a:lnTo>
                <a:lnTo>
                  <a:pt x="728980" y="1562099"/>
                </a:lnTo>
                <a:lnTo>
                  <a:pt x="723900" y="1557019"/>
                </a:lnTo>
                <a:close/>
              </a:path>
              <a:path w="1267460" h="2100579">
                <a:moveTo>
                  <a:pt x="717550" y="1550669"/>
                </a:moveTo>
                <a:lnTo>
                  <a:pt x="698500" y="1550669"/>
                </a:lnTo>
                <a:lnTo>
                  <a:pt x="703580" y="1555749"/>
                </a:lnTo>
                <a:lnTo>
                  <a:pt x="722630" y="1555749"/>
                </a:lnTo>
                <a:lnTo>
                  <a:pt x="717550" y="1550669"/>
                </a:lnTo>
                <a:close/>
              </a:path>
              <a:path w="1267460" h="2100579">
                <a:moveTo>
                  <a:pt x="711200" y="1544320"/>
                </a:moveTo>
                <a:lnTo>
                  <a:pt x="692150" y="1544320"/>
                </a:lnTo>
                <a:lnTo>
                  <a:pt x="697230" y="1549399"/>
                </a:lnTo>
                <a:lnTo>
                  <a:pt x="716280" y="1549399"/>
                </a:lnTo>
                <a:lnTo>
                  <a:pt x="711200" y="1544320"/>
                </a:lnTo>
                <a:close/>
              </a:path>
              <a:path w="1267460" h="2100579">
                <a:moveTo>
                  <a:pt x="704850" y="1537970"/>
                </a:moveTo>
                <a:lnTo>
                  <a:pt x="685800" y="1537970"/>
                </a:lnTo>
                <a:lnTo>
                  <a:pt x="690880" y="1543049"/>
                </a:lnTo>
                <a:lnTo>
                  <a:pt x="709930" y="1543049"/>
                </a:lnTo>
                <a:lnTo>
                  <a:pt x="704850" y="1537970"/>
                </a:lnTo>
                <a:close/>
              </a:path>
              <a:path w="1267460" h="2100579">
                <a:moveTo>
                  <a:pt x="698500" y="1531620"/>
                </a:moveTo>
                <a:lnTo>
                  <a:pt x="679450" y="1531620"/>
                </a:lnTo>
                <a:lnTo>
                  <a:pt x="684530" y="1536699"/>
                </a:lnTo>
                <a:lnTo>
                  <a:pt x="703580" y="1536699"/>
                </a:lnTo>
                <a:lnTo>
                  <a:pt x="698500" y="1531620"/>
                </a:lnTo>
                <a:close/>
              </a:path>
              <a:path w="1267460" h="2100579">
                <a:moveTo>
                  <a:pt x="692150" y="1525269"/>
                </a:moveTo>
                <a:lnTo>
                  <a:pt x="673100" y="1525269"/>
                </a:lnTo>
                <a:lnTo>
                  <a:pt x="678180" y="1530349"/>
                </a:lnTo>
                <a:lnTo>
                  <a:pt x="697230" y="1530349"/>
                </a:lnTo>
                <a:lnTo>
                  <a:pt x="692150" y="1525269"/>
                </a:lnTo>
                <a:close/>
              </a:path>
              <a:path w="1267460" h="2100579">
                <a:moveTo>
                  <a:pt x="685800" y="1518919"/>
                </a:moveTo>
                <a:lnTo>
                  <a:pt x="666750" y="1518919"/>
                </a:lnTo>
                <a:lnTo>
                  <a:pt x="671830" y="1523999"/>
                </a:lnTo>
                <a:lnTo>
                  <a:pt x="690880" y="1523999"/>
                </a:lnTo>
                <a:lnTo>
                  <a:pt x="685800" y="1518919"/>
                </a:lnTo>
                <a:close/>
              </a:path>
              <a:path w="1267460" h="2100579">
                <a:moveTo>
                  <a:pt x="679450" y="1512570"/>
                </a:moveTo>
                <a:lnTo>
                  <a:pt x="660400" y="1512570"/>
                </a:lnTo>
                <a:lnTo>
                  <a:pt x="665480" y="1517649"/>
                </a:lnTo>
                <a:lnTo>
                  <a:pt x="684530" y="1517649"/>
                </a:lnTo>
                <a:lnTo>
                  <a:pt x="679450" y="1512570"/>
                </a:lnTo>
                <a:close/>
              </a:path>
              <a:path w="1267460" h="2100579">
                <a:moveTo>
                  <a:pt x="673100" y="1506220"/>
                </a:moveTo>
                <a:lnTo>
                  <a:pt x="654050" y="1506220"/>
                </a:lnTo>
                <a:lnTo>
                  <a:pt x="659130" y="1511299"/>
                </a:lnTo>
                <a:lnTo>
                  <a:pt x="678180" y="1511299"/>
                </a:lnTo>
                <a:lnTo>
                  <a:pt x="673100" y="1506220"/>
                </a:lnTo>
                <a:close/>
              </a:path>
              <a:path w="1267460" h="2100579">
                <a:moveTo>
                  <a:pt x="666750" y="1499869"/>
                </a:moveTo>
                <a:lnTo>
                  <a:pt x="647700" y="1499869"/>
                </a:lnTo>
                <a:lnTo>
                  <a:pt x="652779" y="1504949"/>
                </a:lnTo>
                <a:lnTo>
                  <a:pt x="671829" y="1504949"/>
                </a:lnTo>
                <a:lnTo>
                  <a:pt x="666750" y="1499869"/>
                </a:lnTo>
                <a:close/>
              </a:path>
              <a:path w="1267460" h="2100579">
                <a:moveTo>
                  <a:pt x="458469" y="1291589"/>
                </a:moveTo>
                <a:lnTo>
                  <a:pt x="439419" y="1291589"/>
                </a:lnTo>
                <a:lnTo>
                  <a:pt x="646430" y="1498599"/>
                </a:lnTo>
                <a:lnTo>
                  <a:pt x="665480" y="1498599"/>
                </a:lnTo>
                <a:lnTo>
                  <a:pt x="458469" y="1291589"/>
                </a:lnTo>
                <a:close/>
              </a:path>
              <a:path w="1267460" h="2100579">
                <a:moveTo>
                  <a:pt x="1141730" y="1974850"/>
                </a:moveTo>
                <a:lnTo>
                  <a:pt x="1122680" y="1974850"/>
                </a:lnTo>
                <a:lnTo>
                  <a:pt x="1129030" y="1981199"/>
                </a:lnTo>
                <a:lnTo>
                  <a:pt x="1148080" y="1981199"/>
                </a:lnTo>
                <a:lnTo>
                  <a:pt x="1141730" y="1974850"/>
                </a:lnTo>
                <a:close/>
              </a:path>
              <a:path w="1267460" h="2100579">
                <a:moveTo>
                  <a:pt x="1148080" y="1981200"/>
                </a:moveTo>
                <a:lnTo>
                  <a:pt x="1129030" y="1981200"/>
                </a:lnTo>
                <a:lnTo>
                  <a:pt x="1248410" y="2100579"/>
                </a:lnTo>
                <a:lnTo>
                  <a:pt x="1267460" y="2100579"/>
                </a:lnTo>
                <a:lnTo>
                  <a:pt x="1148080" y="19812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0" y="5604509"/>
            <a:ext cx="1248410" cy="1248410"/>
          </a:xfrm>
          <a:custGeom>
            <a:avLst/>
            <a:gdLst/>
            <a:ahLst/>
            <a:cxnLst/>
            <a:rect l="l" t="t" r="r" b="b"/>
            <a:pathLst>
              <a:path w="1248410" h="1248409">
                <a:moveTo>
                  <a:pt x="0" y="0"/>
                </a:moveTo>
                <a:lnTo>
                  <a:pt x="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  <a:path w="1248410" h="1248409">
                <a:moveTo>
                  <a:pt x="3810" y="3810"/>
                </a:moveTo>
                <a:lnTo>
                  <a:pt x="0" y="3810"/>
                </a:lnTo>
                <a:lnTo>
                  <a:pt x="0" y="19948"/>
                </a:lnTo>
                <a:lnTo>
                  <a:pt x="15618" y="35559"/>
                </a:lnTo>
                <a:lnTo>
                  <a:pt x="35559" y="35559"/>
                </a:lnTo>
                <a:lnTo>
                  <a:pt x="3810" y="3810"/>
                </a:lnTo>
                <a:close/>
              </a:path>
              <a:path w="1248410" h="1248409">
                <a:moveTo>
                  <a:pt x="35560" y="35560"/>
                </a:moveTo>
                <a:lnTo>
                  <a:pt x="15618" y="35560"/>
                </a:lnTo>
                <a:lnTo>
                  <a:pt x="123614" y="143509"/>
                </a:lnTo>
                <a:lnTo>
                  <a:pt x="143509" y="143509"/>
                </a:lnTo>
                <a:lnTo>
                  <a:pt x="35560" y="35560"/>
                </a:lnTo>
                <a:close/>
              </a:path>
              <a:path w="1248410" h="1248409">
                <a:moveTo>
                  <a:pt x="143510" y="143510"/>
                </a:moveTo>
                <a:lnTo>
                  <a:pt x="123614" y="143510"/>
                </a:lnTo>
                <a:lnTo>
                  <a:pt x="142672" y="162559"/>
                </a:lnTo>
                <a:lnTo>
                  <a:pt x="162559" y="162559"/>
                </a:lnTo>
                <a:lnTo>
                  <a:pt x="143510" y="143510"/>
                </a:lnTo>
                <a:close/>
              </a:path>
              <a:path w="1248410" h="1248409">
                <a:moveTo>
                  <a:pt x="162560" y="162560"/>
                </a:moveTo>
                <a:lnTo>
                  <a:pt x="142672" y="162560"/>
                </a:lnTo>
                <a:lnTo>
                  <a:pt x="155378" y="175259"/>
                </a:lnTo>
                <a:lnTo>
                  <a:pt x="175259" y="175259"/>
                </a:lnTo>
                <a:lnTo>
                  <a:pt x="162560" y="162560"/>
                </a:lnTo>
                <a:close/>
              </a:path>
              <a:path w="1248410" h="1248409">
                <a:moveTo>
                  <a:pt x="175260" y="175260"/>
                </a:moveTo>
                <a:lnTo>
                  <a:pt x="155378" y="175260"/>
                </a:lnTo>
                <a:lnTo>
                  <a:pt x="174436" y="194309"/>
                </a:lnTo>
                <a:lnTo>
                  <a:pt x="194310" y="194309"/>
                </a:lnTo>
                <a:lnTo>
                  <a:pt x="175260" y="175260"/>
                </a:lnTo>
                <a:close/>
              </a:path>
              <a:path w="1248410" h="1248409">
                <a:moveTo>
                  <a:pt x="194310" y="194310"/>
                </a:moveTo>
                <a:lnTo>
                  <a:pt x="174436" y="194310"/>
                </a:lnTo>
                <a:lnTo>
                  <a:pt x="187141" y="207009"/>
                </a:lnTo>
                <a:lnTo>
                  <a:pt x="207009" y="207009"/>
                </a:lnTo>
                <a:lnTo>
                  <a:pt x="194310" y="194310"/>
                </a:lnTo>
                <a:close/>
              </a:path>
              <a:path w="1248410" h="1248409">
                <a:moveTo>
                  <a:pt x="207010" y="207010"/>
                </a:moveTo>
                <a:lnTo>
                  <a:pt x="187141" y="207010"/>
                </a:lnTo>
                <a:lnTo>
                  <a:pt x="202388" y="222250"/>
                </a:lnTo>
                <a:lnTo>
                  <a:pt x="222250" y="222250"/>
                </a:lnTo>
                <a:lnTo>
                  <a:pt x="207010" y="207010"/>
                </a:lnTo>
                <a:close/>
              </a:path>
              <a:path w="1248410" h="1248409">
                <a:moveTo>
                  <a:pt x="222250" y="222250"/>
                </a:moveTo>
                <a:lnTo>
                  <a:pt x="202388" y="222250"/>
                </a:lnTo>
                <a:lnTo>
                  <a:pt x="218905" y="238759"/>
                </a:lnTo>
                <a:lnTo>
                  <a:pt x="238759" y="238759"/>
                </a:lnTo>
                <a:lnTo>
                  <a:pt x="222250" y="222250"/>
                </a:lnTo>
                <a:close/>
              </a:path>
              <a:path w="1248410" h="1248409">
                <a:moveTo>
                  <a:pt x="238760" y="238760"/>
                </a:moveTo>
                <a:lnTo>
                  <a:pt x="218905" y="238760"/>
                </a:lnTo>
                <a:lnTo>
                  <a:pt x="234152" y="254000"/>
                </a:lnTo>
                <a:lnTo>
                  <a:pt x="254000" y="254000"/>
                </a:lnTo>
                <a:lnTo>
                  <a:pt x="238760" y="238760"/>
                </a:lnTo>
                <a:close/>
              </a:path>
              <a:path w="1248410" h="1248409">
                <a:moveTo>
                  <a:pt x="254000" y="254000"/>
                </a:moveTo>
                <a:lnTo>
                  <a:pt x="234152" y="254000"/>
                </a:lnTo>
                <a:lnTo>
                  <a:pt x="250669" y="270509"/>
                </a:lnTo>
                <a:lnTo>
                  <a:pt x="270509" y="270509"/>
                </a:lnTo>
                <a:lnTo>
                  <a:pt x="254000" y="254000"/>
                </a:lnTo>
                <a:close/>
              </a:path>
              <a:path w="1248410" h="1248409">
                <a:moveTo>
                  <a:pt x="270510" y="270510"/>
                </a:moveTo>
                <a:lnTo>
                  <a:pt x="250669" y="270510"/>
                </a:lnTo>
                <a:lnTo>
                  <a:pt x="282433" y="302259"/>
                </a:lnTo>
                <a:lnTo>
                  <a:pt x="302259" y="302259"/>
                </a:lnTo>
                <a:lnTo>
                  <a:pt x="270510" y="270510"/>
                </a:lnTo>
                <a:close/>
              </a:path>
              <a:path w="1248410" h="1248409">
                <a:moveTo>
                  <a:pt x="302260" y="302260"/>
                </a:moveTo>
                <a:lnTo>
                  <a:pt x="282433" y="302260"/>
                </a:lnTo>
                <a:lnTo>
                  <a:pt x="301491" y="321309"/>
                </a:lnTo>
                <a:lnTo>
                  <a:pt x="321310" y="321309"/>
                </a:lnTo>
                <a:lnTo>
                  <a:pt x="302260" y="302260"/>
                </a:lnTo>
                <a:close/>
              </a:path>
              <a:path w="1248410" h="1248409">
                <a:moveTo>
                  <a:pt x="321310" y="321310"/>
                </a:moveTo>
                <a:lnTo>
                  <a:pt x="301491" y="321310"/>
                </a:lnTo>
                <a:lnTo>
                  <a:pt x="314196" y="334009"/>
                </a:lnTo>
                <a:lnTo>
                  <a:pt x="334009" y="334009"/>
                </a:lnTo>
                <a:lnTo>
                  <a:pt x="321310" y="321310"/>
                </a:lnTo>
                <a:close/>
              </a:path>
              <a:path w="1248410" h="1248409">
                <a:moveTo>
                  <a:pt x="334010" y="334010"/>
                </a:moveTo>
                <a:lnTo>
                  <a:pt x="314196" y="334010"/>
                </a:lnTo>
                <a:lnTo>
                  <a:pt x="333254" y="353059"/>
                </a:lnTo>
                <a:lnTo>
                  <a:pt x="353059" y="353059"/>
                </a:lnTo>
                <a:lnTo>
                  <a:pt x="334010" y="334010"/>
                </a:lnTo>
                <a:close/>
              </a:path>
              <a:path w="1248410" h="1248409">
                <a:moveTo>
                  <a:pt x="353060" y="353060"/>
                </a:moveTo>
                <a:lnTo>
                  <a:pt x="333254" y="353060"/>
                </a:lnTo>
                <a:lnTo>
                  <a:pt x="348501" y="368299"/>
                </a:lnTo>
                <a:lnTo>
                  <a:pt x="368300" y="368299"/>
                </a:lnTo>
                <a:lnTo>
                  <a:pt x="353060" y="353060"/>
                </a:lnTo>
                <a:close/>
              </a:path>
              <a:path w="1248410" h="1248409">
                <a:moveTo>
                  <a:pt x="368300" y="368300"/>
                </a:moveTo>
                <a:lnTo>
                  <a:pt x="348501" y="368300"/>
                </a:lnTo>
                <a:lnTo>
                  <a:pt x="354854" y="374650"/>
                </a:lnTo>
                <a:lnTo>
                  <a:pt x="374650" y="374650"/>
                </a:lnTo>
                <a:lnTo>
                  <a:pt x="368300" y="368300"/>
                </a:lnTo>
                <a:close/>
              </a:path>
              <a:path w="1248410" h="1248409">
                <a:moveTo>
                  <a:pt x="374650" y="374650"/>
                </a:moveTo>
                <a:lnTo>
                  <a:pt x="354854" y="374650"/>
                </a:lnTo>
                <a:lnTo>
                  <a:pt x="367559" y="387349"/>
                </a:lnTo>
                <a:lnTo>
                  <a:pt x="387349" y="387349"/>
                </a:lnTo>
                <a:lnTo>
                  <a:pt x="374650" y="374650"/>
                </a:lnTo>
                <a:close/>
              </a:path>
              <a:path w="1248410" h="1248409">
                <a:moveTo>
                  <a:pt x="387350" y="387350"/>
                </a:moveTo>
                <a:lnTo>
                  <a:pt x="367559" y="387350"/>
                </a:lnTo>
                <a:lnTo>
                  <a:pt x="371371" y="391159"/>
                </a:lnTo>
                <a:lnTo>
                  <a:pt x="391159" y="391159"/>
                </a:lnTo>
                <a:lnTo>
                  <a:pt x="387350" y="387350"/>
                </a:lnTo>
                <a:close/>
              </a:path>
              <a:path w="1248410" h="1248409">
                <a:moveTo>
                  <a:pt x="391160" y="391160"/>
                </a:moveTo>
                <a:lnTo>
                  <a:pt x="371371" y="391160"/>
                </a:lnTo>
                <a:lnTo>
                  <a:pt x="373912" y="393700"/>
                </a:lnTo>
                <a:lnTo>
                  <a:pt x="393700" y="393700"/>
                </a:lnTo>
                <a:lnTo>
                  <a:pt x="391160" y="391160"/>
                </a:lnTo>
                <a:close/>
              </a:path>
              <a:path w="1248410" h="1248409">
                <a:moveTo>
                  <a:pt x="393700" y="393700"/>
                </a:moveTo>
                <a:lnTo>
                  <a:pt x="373912" y="393700"/>
                </a:lnTo>
                <a:lnTo>
                  <a:pt x="380265" y="400050"/>
                </a:lnTo>
                <a:lnTo>
                  <a:pt x="400050" y="400050"/>
                </a:lnTo>
                <a:lnTo>
                  <a:pt x="393700" y="393700"/>
                </a:lnTo>
                <a:close/>
              </a:path>
              <a:path w="1248410" h="1248409">
                <a:moveTo>
                  <a:pt x="400050" y="400050"/>
                </a:moveTo>
                <a:lnTo>
                  <a:pt x="380265" y="400050"/>
                </a:lnTo>
                <a:lnTo>
                  <a:pt x="386617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1248410" h="1248409">
                <a:moveTo>
                  <a:pt x="406400" y="406400"/>
                </a:moveTo>
                <a:lnTo>
                  <a:pt x="386617" y="406400"/>
                </a:lnTo>
                <a:lnTo>
                  <a:pt x="399323" y="419099"/>
                </a:lnTo>
                <a:lnTo>
                  <a:pt x="419099" y="419099"/>
                </a:lnTo>
                <a:lnTo>
                  <a:pt x="406400" y="406400"/>
                </a:lnTo>
                <a:close/>
              </a:path>
              <a:path w="1248410" h="1248409">
                <a:moveTo>
                  <a:pt x="419100" y="419100"/>
                </a:moveTo>
                <a:lnTo>
                  <a:pt x="399323" y="419100"/>
                </a:lnTo>
                <a:lnTo>
                  <a:pt x="403134" y="422909"/>
                </a:lnTo>
                <a:lnTo>
                  <a:pt x="422909" y="422909"/>
                </a:lnTo>
                <a:lnTo>
                  <a:pt x="419100" y="419100"/>
                </a:lnTo>
                <a:close/>
              </a:path>
              <a:path w="1248410" h="1248409">
                <a:moveTo>
                  <a:pt x="422910" y="422910"/>
                </a:moveTo>
                <a:lnTo>
                  <a:pt x="403134" y="422910"/>
                </a:lnTo>
                <a:lnTo>
                  <a:pt x="405676" y="425449"/>
                </a:lnTo>
                <a:lnTo>
                  <a:pt x="425449" y="425449"/>
                </a:lnTo>
                <a:lnTo>
                  <a:pt x="422910" y="422910"/>
                </a:lnTo>
                <a:close/>
              </a:path>
              <a:path w="1248410" h="1248409">
                <a:moveTo>
                  <a:pt x="425450" y="425450"/>
                </a:moveTo>
                <a:lnTo>
                  <a:pt x="405676" y="425450"/>
                </a:lnTo>
                <a:lnTo>
                  <a:pt x="412028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48410" h="1248409">
                <a:moveTo>
                  <a:pt x="431800" y="431800"/>
                </a:moveTo>
                <a:lnTo>
                  <a:pt x="412028" y="431800"/>
                </a:lnTo>
                <a:lnTo>
                  <a:pt x="41838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1248410" h="1248409">
                <a:moveTo>
                  <a:pt x="1049020" y="1049020"/>
                </a:moveTo>
                <a:lnTo>
                  <a:pt x="1029514" y="1049020"/>
                </a:lnTo>
                <a:lnTo>
                  <a:pt x="1052384" y="1071880"/>
                </a:lnTo>
                <a:lnTo>
                  <a:pt x="1071880" y="1071880"/>
                </a:lnTo>
                <a:lnTo>
                  <a:pt x="1049020" y="1049020"/>
                </a:lnTo>
                <a:close/>
              </a:path>
              <a:path w="1248410" h="1248409">
                <a:moveTo>
                  <a:pt x="1046479" y="1046479"/>
                </a:moveTo>
                <a:lnTo>
                  <a:pt x="1026973" y="1046479"/>
                </a:lnTo>
                <a:lnTo>
                  <a:pt x="1028244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248410" h="1248409">
                <a:moveTo>
                  <a:pt x="1042669" y="1042669"/>
                </a:moveTo>
                <a:lnTo>
                  <a:pt x="1023162" y="1042669"/>
                </a:lnTo>
                <a:lnTo>
                  <a:pt x="1025703" y="1045209"/>
                </a:lnTo>
                <a:lnTo>
                  <a:pt x="1045209" y="1045209"/>
                </a:lnTo>
                <a:lnTo>
                  <a:pt x="1042669" y="1042669"/>
                </a:lnTo>
                <a:close/>
              </a:path>
              <a:path w="1248410" h="1248409">
                <a:moveTo>
                  <a:pt x="1040129" y="1040129"/>
                </a:moveTo>
                <a:lnTo>
                  <a:pt x="1020620" y="1040129"/>
                </a:lnTo>
                <a:lnTo>
                  <a:pt x="1021891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48410" h="1248409">
                <a:moveTo>
                  <a:pt x="1036320" y="1036320"/>
                </a:moveTo>
                <a:lnTo>
                  <a:pt x="1016809" y="1036320"/>
                </a:lnTo>
                <a:lnTo>
                  <a:pt x="1019350" y="1038860"/>
                </a:lnTo>
                <a:lnTo>
                  <a:pt x="1038860" y="1038860"/>
                </a:lnTo>
                <a:lnTo>
                  <a:pt x="1036320" y="1036320"/>
                </a:lnTo>
                <a:close/>
              </a:path>
              <a:path w="1248410" h="1248409">
                <a:moveTo>
                  <a:pt x="1033779" y="1033779"/>
                </a:moveTo>
                <a:lnTo>
                  <a:pt x="1014268" y="1033779"/>
                </a:lnTo>
                <a:lnTo>
                  <a:pt x="1015538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48410" h="1248409">
                <a:moveTo>
                  <a:pt x="1029969" y="1029969"/>
                </a:moveTo>
                <a:lnTo>
                  <a:pt x="1010456" y="1029969"/>
                </a:lnTo>
                <a:lnTo>
                  <a:pt x="1012997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48410" h="1248409">
                <a:moveTo>
                  <a:pt x="1027429" y="1027429"/>
                </a:moveTo>
                <a:lnTo>
                  <a:pt x="1007915" y="1027429"/>
                </a:lnTo>
                <a:lnTo>
                  <a:pt x="1009185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48410" h="1248409">
                <a:moveTo>
                  <a:pt x="1023619" y="1023619"/>
                </a:moveTo>
                <a:lnTo>
                  <a:pt x="1004103" y="1023619"/>
                </a:lnTo>
                <a:lnTo>
                  <a:pt x="1006644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48410" h="1248409">
                <a:moveTo>
                  <a:pt x="1021079" y="1021079"/>
                </a:moveTo>
                <a:lnTo>
                  <a:pt x="1001562" y="1021079"/>
                </a:lnTo>
                <a:lnTo>
                  <a:pt x="1002833" y="1022350"/>
                </a:lnTo>
                <a:lnTo>
                  <a:pt x="1022350" y="1022350"/>
                </a:lnTo>
                <a:lnTo>
                  <a:pt x="1021079" y="1021079"/>
                </a:lnTo>
                <a:close/>
              </a:path>
              <a:path w="1248410" h="1248409">
                <a:moveTo>
                  <a:pt x="1017269" y="1017269"/>
                </a:moveTo>
                <a:lnTo>
                  <a:pt x="997751" y="1017269"/>
                </a:lnTo>
                <a:lnTo>
                  <a:pt x="1000292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48410" h="1248409">
                <a:moveTo>
                  <a:pt x="1014729" y="1014729"/>
                </a:moveTo>
                <a:lnTo>
                  <a:pt x="995209" y="1014729"/>
                </a:lnTo>
                <a:lnTo>
                  <a:pt x="99648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48410" h="1248409">
                <a:moveTo>
                  <a:pt x="1010919" y="1010919"/>
                </a:moveTo>
                <a:lnTo>
                  <a:pt x="991398" y="1010919"/>
                </a:lnTo>
                <a:lnTo>
                  <a:pt x="993939" y="1013460"/>
                </a:lnTo>
                <a:lnTo>
                  <a:pt x="1013460" y="1013460"/>
                </a:lnTo>
                <a:lnTo>
                  <a:pt x="1010919" y="1010919"/>
                </a:lnTo>
                <a:close/>
              </a:path>
              <a:path w="1248410" h="1248409">
                <a:moveTo>
                  <a:pt x="1008379" y="1008379"/>
                </a:moveTo>
                <a:lnTo>
                  <a:pt x="988857" y="1008379"/>
                </a:lnTo>
                <a:lnTo>
                  <a:pt x="990127" y="1009650"/>
                </a:lnTo>
                <a:lnTo>
                  <a:pt x="1009650" y="1009650"/>
                </a:lnTo>
                <a:lnTo>
                  <a:pt x="1008379" y="1008379"/>
                </a:lnTo>
                <a:close/>
              </a:path>
              <a:path w="1248410" h="1248409">
                <a:moveTo>
                  <a:pt x="1004569" y="1004569"/>
                </a:moveTo>
                <a:lnTo>
                  <a:pt x="985045" y="1004569"/>
                </a:lnTo>
                <a:lnTo>
                  <a:pt x="987586" y="1007109"/>
                </a:lnTo>
                <a:lnTo>
                  <a:pt x="1007109" y="1007109"/>
                </a:lnTo>
                <a:lnTo>
                  <a:pt x="1004569" y="1004569"/>
                </a:lnTo>
                <a:close/>
              </a:path>
              <a:path w="1248410" h="1248409">
                <a:moveTo>
                  <a:pt x="1002029" y="1002029"/>
                </a:moveTo>
                <a:lnTo>
                  <a:pt x="982504" y="1002029"/>
                </a:lnTo>
                <a:lnTo>
                  <a:pt x="983775" y="1003300"/>
                </a:lnTo>
                <a:lnTo>
                  <a:pt x="1003300" y="1003300"/>
                </a:lnTo>
                <a:lnTo>
                  <a:pt x="1002029" y="1002029"/>
                </a:lnTo>
                <a:close/>
              </a:path>
              <a:path w="1248410" h="1248409">
                <a:moveTo>
                  <a:pt x="998219" y="998219"/>
                </a:moveTo>
                <a:lnTo>
                  <a:pt x="978692" y="998219"/>
                </a:lnTo>
                <a:lnTo>
                  <a:pt x="981233" y="1000759"/>
                </a:lnTo>
                <a:lnTo>
                  <a:pt x="1000759" y="1000759"/>
                </a:lnTo>
                <a:lnTo>
                  <a:pt x="998219" y="998219"/>
                </a:lnTo>
                <a:close/>
              </a:path>
              <a:path w="1248410" h="1248409">
                <a:moveTo>
                  <a:pt x="995679" y="995679"/>
                </a:moveTo>
                <a:lnTo>
                  <a:pt x="976151" y="995679"/>
                </a:lnTo>
                <a:lnTo>
                  <a:pt x="977422" y="996950"/>
                </a:lnTo>
                <a:lnTo>
                  <a:pt x="996950" y="996950"/>
                </a:lnTo>
                <a:lnTo>
                  <a:pt x="995679" y="995679"/>
                </a:lnTo>
                <a:close/>
              </a:path>
              <a:path w="1248410" h="1248409">
                <a:moveTo>
                  <a:pt x="991869" y="991869"/>
                </a:moveTo>
                <a:lnTo>
                  <a:pt x="972340" y="991869"/>
                </a:lnTo>
                <a:lnTo>
                  <a:pt x="974881" y="994409"/>
                </a:lnTo>
                <a:lnTo>
                  <a:pt x="994409" y="994409"/>
                </a:lnTo>
                <a:lnTo>
                  <a:pt x="991869" y="991869"/>
                </a:lnTo>
                <a:close/>
              </a:path>
              <a:path w="1248410" h="1248409">
                <a:moveTo>
                  <a:pt x="989330" y="989329"/>
                </a:moveTo>
                <a:lnTo>
                  <a:pt x="969799" y="989329"/>
                </a:lnTo>
                <a:lnTo>
                  <a:pt x="971069" y="990600"/>
                </a:lnTo>
                <a:lnTo>
                  <a:pt x="990600" y="990600"/>
                </a:lnTo>
                <a:lnTo>
                  <a:pt x="989330" y="989329"/>
                </a:lnTo>
                <a:close/>
              </a:path>
              <a:path w="1248410" h="1248409">
                <a:moveTo>
                  <a:pt x="985520" y="985519"/>
                </a:moveTo>
                <a:lnTo>
                  <a:pt x="965987" y="985519"/>
                </a:lnTo>
                <a:lnTo>
                  <a:pt x="968528" y="988059"/>
                </a:lnTo>
                <a:lnTo>
                  <a:pt x="988060" y="988059"/>
                </a:lnTo>
                <a:lnTo>
                  <a:pt x="985520" y="985519"/>
                </a:lnTo>
                <a:close/>
              </a:path>
              <a:path w="1248410" h="1248409">
                <a:moveTo>
                  <a:pt x="982980" y="982979"/>
                </a:moveTo>
                <a:lnTo>
                  <a:pt x="963446" y="982979"/>
                </a:lnTo>
                <a:lnTo>
                  <a:pt x="964716" y="984250"/>
                </a:lnTo>
                <a:lnTo>
                  <a:pt x="984250" y="984250"/>
                </a:lnTo>
                <a:lnTo>
                  <a:pt x="982980" y="982979"/>
                </a:lnTo>
                <a:close/>
              </a:path>
              <a:path w="1248410" h="1248409">
                <a:moveTo>
                  <a:pt x="979170" y="979169"/>
                </a:moveTo>
                <a:lnTo>
                  <a:pt x="959634" y="979169"/>
                </a:lnTo>
                <a:lnTo>
                  <a:pt x="962175" y="981709"/>
                </a:lnTo>
                <a:lnTo>
                  <a:pt x="981710" y="981709"/>
                </a:lnTo>
                <a:lnTo>
                  <a:pt x="979170" y="979169"/>
                </a:lnTo>
                <a:close/>
              </a:path>
              <a:path w="1248410" h="1248409">
                <a:moveTo>
                  <a:pt x="976630" y="976629"/>
                </a:moveTo>
                <a:lnTo>
                  <a:pt x="957093" y="976629"/>
                </a:lnTo>
                <a:lnTo>
                  <a:pt x="958364" y="977900"/>
                </a:lnTo>
                <a:lnTo>
                  <a:pt x="977900" y="977900"/>
                </a:lnTo>
                <a:lnTo>
                  <a:pt x="976630" y="976629"/>
                </a:lnTo>
                <a:close/>
              </a:path>
              <a:path w="1248410" h="1248409">
                <a:moveTo>
                  <a:pt x="972820" y="972820"/>
                </a:moveTo>
                <a:lnTo>
                  <a:pt x="953281" y="972820"/>
                </a:lnTo>
                <a:lnTo>
                  <a:pt x="955823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248410" h="1248409">
                <a:moveTo>
                  <a:pt x="970280" y="970279"/>
                </a:moveTo>
                <a:lnTo>
                  <a:pt x="950740" y="970279"/>
                </a:lnTo>
                <a:lnTo>
                  <a:pt x="952011" y="971550"/>
                </a:lnTo>
                <a:lnTo>
                  <a:pt x="971550" y="971550"/>
                </a:lnTo>
                <a:lnTo>
                  <a:pt x="970280" y="970279"/>
                </a:lnTo>
                <a:close/>
              </a:path>
              <a:path w="1248410" h="1248409">
                <a:moveTo>
                  <a:pt x="966470" y="966469"/>
                </a:moveTo>
                <a:lnTo>
                  <a:pt x="946929" y="966469"/>
                </a:lnTo>
                <a:lnTo>
                  <a:pt x="949470" y="969010"/>
                </a:lnTo>
                <a:lnTo>
                  <a:pt x="969010" y="969010"/>
                </a:lnTo>
                <a:lnTo>
                  <a:pt x="966470" y="966469"/>
                </a:lnTo>
                <a:close/>
              </a:path>
              <a:path w="1248410" h="1248409">
                <a:moveTo>
                  <a:pt x="963929" y="963929"/>
                </a:moveTo>
                <a:lnTo>
                  <a:pt x="944388" y="963929"/>
                </a:lnTo>
                <a:lnTo>
                  <a:pt x="945658" y="965200"/>
                </a:lnTo>
                <a:lnTo>
                  <a:pt x="965200" y="965200"/>
                </a:lnTo>
                <a:lnTo>
                  <a:pt x="963929" y="963929"/>
                </a:lnTo>
                <a:close/>
              </a:path>
              <a:path w="1248410" h="1248409">
                <a:moveTo>
                  <a:pt x="960119" y="960119"/>
                </a:moveTo>
                <a:lnTo>
                  <a:pt x="940576" y="960119"/>
                </a:lnTo>
                <a:lnTo>
                  <a:pt x="943117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48410" h="1248409">
                <a:moveTo>
                  <a:pt x="957579" y="957579"/>
                </a:moveTo>
                <a:lnTo>
                  <a:pt x="938035" y="957579"/>
                </a:lnTo>
                <a:lnTo>
                  <a:pt x="939305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48410" h="1248409">
                <a:moveTo>
                  <a:pt x="951230" y="951230"/>
                </a:moveTo>
                <a:lnTo>
                  <a:pt x="931682" y="951230"/>
                </a:lnTo>
                <a:lnTo>
                  <a:pt x="936764" y="956310"/>
                </a:lnTo>
                <a:lnTo>
                  <a:pt x="956310" y="956310"/>
                </a:lnTo>
                <a:lnTo>
                  <a:pt x="951230" y="951230"/>
                </a:lnTo>
                <a:close/>
              </a:path>
              <a:path w="1248410" h="1248409">
                <a:moveTo>
                  <a:pt x="947419" y="947419"/>
                </a:moveTo>
                <a:lnTo>
                  <a:pt x="927870" y="947419"/>
                </a:lnTo>
                <a:lnTo>
                  <a:pt x="930412" y="949960"/>
                </a:lnTo>
                <a:lnTo>
                  <a:pt x="949960" y="949960"/>
                </a:lnTo>
                <a:lnTo>
                  <a:pt x="947419" y="947419"/>
                </a:lnTo>
                <a:close/>
              </a:path>
              <a:path w="1248410" h="1248409">
                <a:moveTo>
                  <a:pt x="944879" y="944879"/>
                </a:moveTo>
                <a:lnTo>
                  <a:pt x="925329" y="944879"/>
                </a:lnTo>
                <a:lnTo>
                  <a:pt x="9266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48410" h="1248409">
                <a:moveTo>
                  <a:pt x="941069" y="941069"/>
                </a:moveTo>
                <a:lnTo>
                  <a:pt x="921518" y="941069"/>
                </a:lnTo>
                <a:lnTo>
                  <a:pt x="924059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48410" h="1248409">
                <a:moveTo>
                  <a:pt x="938529" y="938529"/>
                </a:moveTo>
                <a:lnTo>
                  <a:pt x="918977" y="938529"/>
                </a:lnTo>
                <a:lnTo>
                  <a:pt x="920247" y="939800"/>
                </a:lnTo>
                <a:lnTo>
                  <a:pt x="939800" y="939800"/>
                </a:lnTo>
                <a:lnTo>
                  <a:pt x="938529" y="938529"/>
                </a:lnTo>
                <a:close/>
              </a:path>
              <a:path w="1248410" h="1248409">
                <a:moveTo>
                  <a:pt x="934719" y="934719"/>
                </a:moveTo>
                <a:lnTo>
                  <a:pt x="915165" y="934719"/>
                </a:lnTo>
                <a:lnTo>
                  <a:pt x="917706" y="937260"/>
                </a:lnTo>
                <a:lnTo>
                  <a:pt x="937260" y="937260"/>
                </a:lnTo>
                <a:lnTo>
                  <a:pt x="934719" y="934719"/>
                </a:lnTo>
                <a:close/>
              </a:path>
              <a:path w="1248410" h="1248409">
                <a:moveTo>
                  <a:pt x="932179" y="932179"/>
                </a:moveTo>
                <a:lnTo>
                  <a:pt x="912624" y="932179"/>
                </a:lnTo>
                <a:lnTo>
                  <a:pt x="913894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48410" h="1248409">
                <a:moveTo>
                  <a:pt x="928369" y="928369"/>
                </a:moveTo>
                <a:lnTo>
                  <a:pt x="908812" y="928369"/>
                </a:lnTo>
                <a:lnTo>
                  <a:pt x="911353" y="930910"/>
                </a:lnTo>
                <a:lnTo>
                  <a:pt x="930910" y="930910"/>
                </a:lnTo>
                <a:lnTo>
                  <a:pt x="928369" y="928369"/>
                </a:lnTo>
                <a:close/>
              </a:path>
              <a:path w="1248410" h="1248409">
                <a:moveTo>
                  <a:pt x="925830" y="925830"/>
                </a:moveTo>
                <a:lnTo>
                  <a:pt x="906271" y="925830"/>
                </a:lnTo>
                <a:lnTo>
                  <a:pt x="907542" y="927100"/>
                </a:lnTo>
                <a:lnTo>
                  <a:pt x="927100" y="927100"/>
                </a:lnTo>
                <a:lnTo>
                  <a:pt x="925830" y="925830"/>
                </a:lnTo>
                <a:close/>
              </a:path>
              <a:path w="1248410" h="1248409">
                <a:moveTo>
                  <a:pt x="922019" y="922019"/>
                </a:moveTo>
                <a:lnTo>
                  <a:pt x="902460" y="922019"/>
                </a:lnTo>
                <a:lnTo>
                  <a:pt x="905001" y="924560"/>
                </a:lnTo>
                <a:lnTo>
                  <a:pt x="924560" y="924560"/>
                </a:lnTo>
                <a:lnTo>
                  <a:pt x="922019" y="922019"/>
                </a:lnTo>
                <a:close/>
              </a:path>
              <a:path w="1248410" h="1248409">
                <a:moveTo>
                  <a:pt x="919479" y="919479"/>
                </a:moveTo>
                <a:lnTo>
                  <a:pt x="899918" y="919479"/>
                </a:lnTo>
                <a:lnTo>
                  <a:pt x="901189" y="920750"/>
                </a:lnTo>
                <a:lnTo>
                  <a:pt x="920750" y="920750"/>
                </a:lnTo>
                <a:lnTo>
                  <a:pt x="919479" y="919479"/>
                </a:lnTo>
                <a:close/>
              </a:path>
              <a:path w="1248410" h="1248409">
                <a:moveTo>
                  <a:pt x="915669" y="915669"/>
                </a:moveTo>
                <a:lnTo>
                  <a:pt x="896107" y="915669"/>
                </a:lnTo>
                <a:lnTo>
                  <a:pt x="898648" y="918210"/>
                </a:lnTo>
                <a:lnTo>
                  <a:pt x="918210" y="918210"/>
                </a:lnTo>
                <a:lnTo>
                  <a:pt x="915669" y="915669"/>
                </a:lnTo>
                <a:close/>
              </a:path>
              <a:path w="1248410" h="1248409">
                <a:moveTo>
                  <a:pt x="913129" y="913129"/>
                </a:moveTo>
                <a:lnTo>
                  <a:pt x="893566" y="913129"/>
                </a:lnTo>
                <a:lnTo>
                  <a:pt x="894836" y="914400"/>
                </a:lnTo>
                <a:lnTo>
                  <a:pt x="914400" y="914400"/>
                </a:lnTo>
                <a:lnTo>
                  <a:pt x="913129" y="913129"/>
                </a:lnTo>
                <a:close/>
              </a:path>
              <a:path w="1248410" h="1248409">
                <a:moveTo>
                  <a:pt x="909320" y="909320"/>
                </a:moveTo>
                <a:lnTo>
                  <a:pt x="889754" y="909320"/>
                </a:lnTo>
                <a:lnTo>
                  <a:pt x="892295" y="911860"/>
                </a:lnTo>
                <a:lnTo>
                  <a:pt x="911860" y="911860"/>
                </a:lnTo>
                <a:lnTo>
                  <a:pt x="909320" y="909320"/>
                </a:lnTo>
                <a:close/>
              </a:path>
              <a:path w="1248410" h="1248409">
                <a:moveTo>
                  <a:pt x="906780" y="906779"/>
                </a:moveTo>
                <a:lnTo>
                  <a:pt x="887213" y="906779"/>
                </a:lnTo>
                <a:lnTo>
                  <a:pt x="888484" y="908050"/>
                </a:lnTo>
                <a:lnTo>
                  <a:pt x="908050" y="908050"/>
                </a:lnTo>
                <a:lnTo>
                  <a:pt x="906780" y="906779"/>
                </a:lnTo>
                <a:close/>
              </a:path>
              <a:path w="1248410" h="1248409">
                <a:moveTo>
                  <a:pt x="902970" y="902969"/>
                </a:moveTo>
                <a:lnTo>
                  <a:pt x="883401" y="902969"/>
                </a:lnTo>
                <a:lnTo>
                  <a:pt x="885942" y="905510"/>
                </a:lnTo>
                <a:lnTo>
                  <a:pt x="905510" y="905510"/>
                </a:lnTo>
                <a:lnTo>
                  <a:pt x="902970" y="902969"/>
                </a:lnTo>
                <a:close/>
              </a:path>
              <a:path w="1248410" h="1248409">
                <a:moveTo>
                  <a:pt x="900430" y="900429"/>
                </a:moveTo>
                <a:lnTo>
                  <a:pt x="880860" y="900429"/>
                </a:lnTo>
                <a:lnTo>
                  <a:pt x="882131" y="901700"/>
                </a:lnTo>
                <a:lnTo>
                  <a:pt x="901700" y="901700"/>
                </a:lnTo>
                <a:lnTo>
                  <a:pt x="900430" y="900429"/>
                </a:lnTo>
                <a:close/>
              </a:path>
              <a:path w="1248410" h="1248409">
                <a:moveTo>
                  <a:pt x="896620" y="896620"/>
                </a:moveTo>
                <a:lnTo>
                  <a:pt x="877049" y="896620"/>
                </a:lnTo>
                <a:lnTo>
                  <a:pt x="879590" y="899160"/>
                </a:lnTo>
                <a:lnTo>
                  <a:pt x="899160" y="899160"/>
                </a:lnTo>
                <a:lnTo>
                  <a:pt x="896620" y="896620"/>
                </a:lnTo>
                <a:close/>
              </a:path>
              <a:path w="1248410" h="1248409">
                <a:moveTo>
                  <a:pt x="894080" y="894079"/>
                </a:moveTo>
                <a:lnTo>
                  <a:pt x="874507" y="894079"/>
                </a:lnTo>
                <a:lnTo>
                  <a:pt x="875778" y="895350"/>
                </a:lnTo>
                <a:lnTo>
                  <a:pt x="895350" y="895350"/>
                </a:lnTo>
                <a:lnTo>
                  <a:pt x="894080" y="894079"/>
                </a:lnTo>
                <a:close/>
              </a:path>
              <a:path w="1248410" h="1248409">
                <a:moveTo>
                  <a:pt x="887729" y="887729"/>
                </a:moveTo>
                <a:lnTo>
                  <a:pt x="868155" y="887729"/>
                </a:lnTo>
                <a:lnTo>
                  <a:pt x="873237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48410" h="1248409">
                <a:moveTo>
                  <a:pt x="881379" y="881379"/>
                </a:moveTo>
                <a:lnTo>
                  <a:pt x="861802" y="881379"/>
                </a:lnTo>
                <a:lnTo>
                  <a:pt x="866884" y="886460"/>
                </a:lnTo>
                <a:lnTo>
                  <a:pt x="886460" y="886460"/>
                </a:lnTo>
                <a:lnTo>
                  <a:pt x="881379" y="881379"/>
                </a:lnTo>
                <a:close/>
              </a:path>
              <a:path w="1248410" h="1248409">
                <a:moveTo>
                  <a:pt x="875029" y="875029"/>
                </a:moveTo>
                <a:lnTo>
                  <a:pt x="855449" y="875029"/>
                </a:lnTo>
                <a:lnTo>
                  <a:pt x="860531" y="880110"/>
                </a:lnTo>
                <a:lnTo>
                  <a:pt x="880110" y="880110"/>
                </a:lnTo>
                <a:lnTo>
                  <a:pt x="875029" y="875029"/>
                </a:lnTo>
                <a:close/>
              </a:path>
              <a:path w="1248410" h="1248409">
                <a:moveTo>
                  <a:pt x="868679" y="868679"/>
                </a:moveTo>
                <a:lnTo>
                  <a:pt x="849097" y="868679"/>
                </a:lnTo>
                <a:lnTo>
                  <a:pt x="854179" y="873759"/>
                </a:lnTo>
                <a:lnTo>
                  <a:pt x="873759" y="873759"/>
                </a:lnTo>
                <a:lnTo>
                  <a:pt x="868679" y="868679"/>
                </a:lnTo>
                <a:close/>
              </a:path>
              <a:path w="1248410" h="1248409">
                <a:moveTo>
                  <a:pt x="862329" y="862329"/>
                </a:moveTo>
                <a:lnTo>
                  <a:pt x="842744" y="862329"/>
                </a:lnTo>
                <a:lnTo>
                  <a:pt x="847826" y="867410"/>
                </a:lnTo>
                <a:lnTo>
                  <a:pt x="867410" y="867410"/>
                </a:lnTo>
                <a:lnTo>
                  <a:pt x="862329" y="862329"/>
                </a:lnTo>
                <a:close/>
              </a:path>
              <a:path w="1248410" h="1248409">
                <a:moveTo>
                  <a:pt x="855979" y="855979"/>
                </a:moveTo>
                <a:lnTo>
                  <a:pt x="836391" y="855979"/>
                </a:lnTo>
                <a:lnTo>
                  <a:pt x="841473" y="861060"/>
                </a:lnTo>
                <a:lnTo>
                  <a:pt x="861060" y="861060"/>
                </a:lnTo>
                <a:lnTo>
                  <a:pt x="855979" y="855979"/>
                </a:lnTo>
                <a:close/>
              </a:path>
              <a:path w="1248410" h="1248409">
                <a:moveTo>
                  <a:pt x="849629" y="849629"/>
                </a:moveTo>
                <a:lnTo>
                  <a:pt x="830038" y="849629"/>
                </a:lnTo>
                <a:lnTo>
                  <a:pt x="835121" y="854710"/>
                </a:lnTo>
                <a:lnTo>
                  <a:pt x="854710" y="854710"/>
                </a:lnTo>
                <a:lnTo>
                  <a:pt x="849629" y="849629"/>
                </a:lnTo>
                <a:close/>
              </a:path>
              <a:path w="1248410" h="1248409">
                <a:moveTo>
                  <a:pt x="844550" y="844550"/>
                </a:moveTo>
                <a:lnTo>
                  <a:pt x="824956" y="844550"/>
                </a:lnTo>
                <a:lnTo>
                  <a:pt x="828768" y="848360"/>
                </a:lnTo>
                <a:lnTo>
                  <a:pt x="848360" y="848360"/>
                </a:lnTo>
                <a:lnTo>
                  <a:pt x="844550" y="844550"/>
                </a:lnTo>
                <a:close/>
              </a:path>
              <a:path w="1248410" h="1248409">
                <a:moveTo>
                  <a:pt x="838200" y="838200"/>
                </a:moveTo>
                <a:lnTo>
                  <a:pt x="818603" y="838200"/>
                </a:lnTo>
                <a:lnTo>
                  <a:pt x="823686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248410" h="1248409">
                <a:moveTo>
                  <a:pt x="831850" y="831850"/>
                </a:moveTo>
                <a:lnTo>
                  <a:pt x="812251" y="831850"/>
                </a:lnTo>
                <a:lnTo>
                  <a:pt x="817333" y="836929"/>
                </a:lnTo>
                <a:lnTo>
                  <a:pt x="836929" y="836929"/>
                </a:lnTo>
                <a:lnTo>
                  <a:pt x="831850" y="831850"/>
                </a:lnTo>
                <a:close/>
              </a:path>
              <a:path w="1248410" h="1248409">
                <a:moveTo>
                  <a:pt x="825500" y="825500"/>
                </a:moveTo>
                <a:lnTo>
                  <a:pt x="805898" y="825500"/>
                </a:lnTo>
                <a:lnTo>
                  <a:pt x="81098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48410" h="1248409">
                <a:moveTo>
                  <a:pt x="819150" y="819150"/>
                </a:moveTo>
                <a:lnTo>
                  <a:pt x="799545" y="819150"/>
                </a:lnTo>
                <a:lnTo>
                  <a:pt x="804627" y="824229"/>
                </a:lnTo>
                <a:lnTo>
                  <a:pt x="824230" y="824229"/>
                </a:lnTo>
                <a:lnTo>
                  <a:pt x="819150" y="819150"/>
                </a:lnTo>
                <a:close/>
              </a:path>
              <a:path w="1248410" h="1248409">
                <a:moveTo>
                  <a:pt x="812800" y="812800"/>
                </a:moveTo>
                <a:lnTo>
                  <a:pt x="793192" y="812800"/>
                </a:lnTo>
                <a:lnTo>
                  <a:pt x="798275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248410" h="1248409">
                <a:moveTo>
                  <a:pt x="806450" y="806450"/>
                </a:moveTo>
                <a:lnTo>
                  <a:pt x="786840" y="806450"/>
                </a:lnTo>
                <a:lnTo>
                  <a:pt x="791922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248410" h="1248409">
                <a:moveTo>
                  <a:pt x="800100" y="800100"/>
                </a:moveTo>
                <a:lnTo>
                  <a:pt x="780487" y="800100"/>
                </a:lnTo>
                <a:lnTo>
                  <a:pt x="785569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248410" h="1248409">
                <a:moveTo>
                  <a:pt x="793750" y="793750"/>
                </a:moveTo>
                <a:lnTo>
                  <a:pt x="774134" y="793750"/>
                </a:lnTo>
                <a:lnTo>
                  <a:pt x="779216" y="798829"/>
                </a:lnTo>
                <a:lnTo>
                  <a:pt x="798830" y="798829"/>
                </a:lnTo>
                <a:lnTo>
                  <a:pt x="793750" y="793750"/>
                </a:lnTo>
                <a:close/>
              </a:path>
              <a:path w="1248410" h="1248409">
                <a:moveTo>
                  <a:pt x="787400" y="787400"/>
                </a:moveTo>
                <a:lnTo>
                  <a:pt x="767782" y="787400"/>
                </a:lnTo>
                <a:lnTo>
                  <a:pt x="772864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48410" h="1248409">
                <a:moveTo>
                  <a:pt x="781050" y="781050"/>
                </a:moveTo>
                <a:lnTo>
                  <a:pt x="761429" y="781050"/>
                </a:lnTo>
                <a:lnTo>
                  <a:pt x="766511" y="786129"/>
                </a:lnTo>
                <a:lnTo>
                  <a:pt x="786129" y="786129"/>
                </a:lnTo>
                <a:lnTo>
                  <a:pt x="781050" y="781050"/>
                </a:lnTo>
                <a:close/>
              </a:path>
              <a:path w="1248410" h="1248409">
                <a:moveTo>
                  <a:pt x="774700" y="774700"/>
                </a:moveTo>
                <a:lnTo>
                  <a:pt x="755076" y="774700"/>
                </a:lnTo>
                <a:lnTo>
                  <a:pt x="760158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248410" h="1248409">
                <a:moveTo>
                  <a:pt x="768350" y="768350"/>
                </a:moveTo>
                <a:lnTo>
                  <a:pt x="748723" y="768350"/>
                </a:lnTo>
                <a:lnTo>
                  <a:pt x="753806" y="773429"/>
                </a:lnTo>
                <a:lnTo>
                  <a:pt x="773429" y="773429"/>
                </a:lnTo>
                <a:lnTo>
                  <a:pt x="768350" y="768350"/>
                </a:lnTo>
                <a:close/>
              </a:path>
              <a:path w="1248410" h="1248409">
                <a:moveTo>
                  <a:pt x="762000" y="762000"/>
                </a:moveTo>
                <a:lnTo>
                  <a:pt x="742371" y="762000"/>
                </a:lnTo>
                <a:lnTo>
                  <a:pt x="747453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248410" h="1248409">
                <a:moveTo>
                  <a:pt x="755650" y="755650"/>
                </a:moveTo>
                <a:lnTo>
                  <a:pt x="736018" y="755650"/>
                </a:lnTo>
                <a:lnTo>
                  <a:pt x="741100" y="760729"/>
                </a:lnTo>
                <a:lnTo>
                  <a:pt x="760730" y="760729"/>
                </a:lnTo>
                <a:lnTo>
                  <a:pt x="755650" y="755650"/>
                </a:lnTo>
                <a:close/>
              </a:path>
              <a:path w="1248410" h="1248409">
                <a:moveTo>
                  <a:pt x="749300" y="749300"/>
                </a:moveTo>
                <a:lnTo>
                  <a:pt x="729665" y="749300"/>
                </a:lnTo>
                <a:lnTo>
                  <a:pt x="734747" y="754379"/>
                </a:lnTo>
                <a:lnTo>
                  <a:pt x="754380" y="754379"/>
                </a:lnTo>
                <a:lnTo>
                  <a:pt x="749300" y="749300"/>
                </a:lnTo>
                <a:close/>
              </a:path>
              <a:path w="1248410" h="1248409">
                <a:moveTo>
                  <a:pt x="742950" y="742950"/>
                </a:moveTo>
                <a:lnTo>
                  <a:pt x="723312" y="742950"/>
                </a:lnTo>
                <a:lnTo>
                  <a:pt x="728395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48410" h="1248409">
                <a:moveTo>
                  <a:pt x="736600" y="736600"/>
                </a:moveTo>
                <a:lnTo>
                  <a:pt x="716960" y="736600"/>
                </a:lnTo>
                <a:lnTo>
                  <a:pt x="722042" y="741679"/>
                </a:lnTo>
                <a:lnTo>
                  <a:pt x="741679" y="741679"/>
                </a:lnTo>
                <a:lnTo>
                  <a:pt x="736600" y="736600"/>
                </a:lnTo>
                <a:close/>
              </a:path>
              <a:path w="1248410" h="1248409">
                <a:moveTo>
                  <a:pt x="730250" y="730250"/>
                </a:moveTo>
                <a:lnTo>
                  <a:pt x="710607" y="730250"/>
                </a:lnTo>
                <a:lnTo>
                  <a:pt x="715689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48410" h="1248409">
                <a:moveTo>
                  <a:pt x="723900" y="723900"/>
                </a:moveTo>
                <a:lnTo>
                  <a:pt x="704254" y="723900"/>
                </a:lnTo>
                <a:lnTo>
                  <a:pt x="709336" y="728979"/>
                </a:lnTo>
                <a:lnTo>
                  <a:pt x="728980" y="728979"/>
                </a:lnTo>
                <a:lnTo>
                  <a:pt x="723900" y="723900"/>
                </a:lnTo>
                <a:close/>
              </a:path>
              <a:path w="1248410" h="1248409">
                <a:moveTo>
                  <a:pt x="717550" y="717550"/>
                </a:moveTo>
                <a:lnTo>
                  <a:pt x="697901" y="717550"/>
                </a:lnTo>
                <a:lnTo>
                  <a:pt x="702984" y="722630"/>
                </a:lnTo>
                <a:lnTo>
                  <a:pt x="722630" y="722630"/>
                </a:lnTo>
                <a:lnTo>
                  <a:pt x="717550" y="717550"/>
                </a:lnTo>
                <a:close/>
              </a:path>
              <a:path w="1248410" h="1248409">
                <a:moveTo>
                  <a:pt x="711200" y="711200"/>
                </a:moveTo>
                <a:lnTo>
                  <a:pt x="691549" y="711200"/>
                </a:lnTo>
                <a:lnTo>
                  <a:pt x="696631" y="716279"/>
                </a:lnTo>
                <a:lnTo>
                  <a:pt x="716279" y="716279"/>
                </a:lnTo>
                <a:lnTo>
                  <a:pt x="711200" y="711200"/>
                </a:lnTo>
                <a:close/>
              </a:path>
              <a:path w="1248410" h="1248409">
                <a:moveTo>
                  <a:pt x="704850" y="704850"/>
                </a:moveTo>
                <a:lnTo>
                  <a:pt x="685196" y="704850"/>
                </a:lnTo>
                <a:lnTo>
                  <a:pt x="690278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48410" h="1248409">
                <a:moveTo>
                  <a:pt x="698500" y="698500"/>
                </a:moveTo>
                <a:lnTo>
                  <a:pt x="678843" y="698500"/>
                </a:lnTo>
                <a:lnTo>
                  <a:pt x="683925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48410" h="1248409">
                <a:moveTo>
                  <a:pt x="692150" y="692150"/>
                </a:moveTo>
                <a:lnTo>
                  <a:pt x="672490" y="692150"/>
                </a:lnTo>
                <a:lnTo>
                  <a:pt x="677573" y="697229"/>
                </a:lnTo>
                <a:lnTo>
                  <a:pt x="697230" y="697229"/>
                </a:lnTo>
                <a:lnTo>
                  <a:pt x="692150" y="692150"/>
                </a:lnTo>
                <a:close/>
              </a:path>
              <a:path w="1248410" h="1248409">
                <a:moveTo>
                  <a:pt x="685800" y="685800"/>
                </a:moveTo>
                <a:lnTo>
                  <a:pt x="666138" y="685800"/>
                </a:lnTo>
                <a:lnTo>
                  <a:pt x="671220" y="690879"/>
                </a:lnTo>
                <a:lnTo>
                  <a:pt x="690880" y="690879"/>
                </a:lnTo>
                <a:lnTo>
                  <a:pt x="685800" y="685800"/>
                </a:lnTo>
                <a:close/>
              </a:path>
              <a:path w="1248410" h="1248409">
                <a:moveTo>
                  <a:pt x="679450" y="679450"/>
                </a:moveTo>
                <a:lnTo>
                  <a:pt x="659785" y="679450"/>
                </a:lnTo>
                <a:lnTo>
                  <a:pt x="664867" y="684530"/>
                </a:lnTo>
                <a:lnTo>
                  <a:pt x="684530" y="684530"/>
                </a:lnTo>
                <a:lnTo>
                  <a:pt x="679450" y="679450"/>
                </a:lnTo>
                <a:close/>
              </a:path>
              <a:path w="1248410" h="1248409">
                <a:moveTo>
                  <a:pt x="673100" y="673100"/>
                </a:moveTo>
                <a:lnTo>
                  <a:pt x="653432" y="673100"/>
                </a:lnTo>
                <a:lnTo>
                  <a:pt x="658514" y="678179"/>
                </a:lnTo>
                <a:lnTo>
                  <a:pt x="678180" y="678179"/>
                </a:lnTo>
                <a:lnTo>
                  <a:pt x="673100" y="673100"/>
                </a:lnTo>
                <a:close/>
              </a:path>
              <a:path w="1248410" h="1248409">
                <a:moveTo>
                  <a:pt x="666750" y="666750"/>
                </a:moveTo>
                <a:lnTo>
                  <a:pt x="647080" y="666750"/>
                </a:lnTo>
                <a:lnTo>
                  <a:pt x="652162" y="671830"/>
                </a:lnTo>
                <a:lnTo>
                  <a:pt x="671830" y="671830"/>
                </a:lnTo>
                <a:lnTo>
                  <a:pt x="666750" y="666750"/>
                </a:lnTo>
                <a:close/>
              </a:path>
              <a:path w="1248410" h="1248409">
                <a:moveTo>
                  <a:pt x="660400" y="660400"/>
                </a:moveTo>
                <a:lnTo>
                  <a:pt x="640727" y="660400"/>
                </a:lnTo>
                <a:lnTo>
                  <a:pt x="645809" y="665480"/>
                </a:lnTo>
                <a:lnTo>
                  <a:pt x="665480" y="665480"/>
                </a:lnTo>
                <a:lnTo>
                  <a:pt x="660400" y="660400"/>
                </a:lnTo>
                <a:close/>
              </a:path>
              <a:path w="1248410" h="1248409">
                <a:moveTo>
                  <a:pt x="654050" y="654050"/>
                </a:moveTo>
                <a:lnTo>
                  <a:pt x="634374" y="654050"/>
                </a:lnTo>
                <a:lnTo>
                  <a:pt x="639456" y="659129"/>
                </a:lnTo>
                <a:lnTo>
                  <a:pt x="659130" y="659129"/>
                </a:lnTo>
                <a:lnTo>
                  <a:pt x="654050" y="654050"/>
                </a:lnTo>
                <a:close/>
              </a:path>
              <a:path w="1248410" h="1248409">
                <a:moveTo>
                  <a:pt x="647700" y="647700"/>
                </a:moveTo>
                <a:lnTo>
                  <a:pt x="628021" y="647700"/>
                </a:lnTo>
                <a:lnTo>
                  <a:pt x="633104" y="652779"/>
                </a:lnTo>
                <a:lnTo>
                  <a:pt x="652779" y="652779"/>
                </a:lnTo>
                <a:lnTo>
                  <a:pt x="647700" y="647700"/>
                </a:lnTo>
                <a:close/>
              </a:path>
              <a:path w="1248410" h="1248409">
                <a:moveTo>
                  <a:pt x="439419" y="439419"/>
                </a:moveTo>
                <a:lnTo>
                  <a:pt x="419652" y="439419"/>
                </a:lnTo>
                <a:lnTo>
                  <a:pt x="626751" y="646429"/>
                </a:lnTo>
                <a:lnTo>
                  <a:pt x="646430" y="646429"/>
                </a:lnTo>
                <a:lnTo>
                  <a:pt x="439419" y="439419"/>
                </a:lnTo>
                <a:close/>
              </a:path>
              <a:path w="1248410" h="1248409">
                <a:moveTo>
                  <a:pt x="1071880" y="1071880"/>
                </a:moveTo>
                <a:lnTo>
                  <a:pt x="1052384" y="1071880"/>
                </a:lnTo>
                <a:lnTo>
                  <a:pt x="1077795" y="1097280"/>
                </a:lnTo>
                <a:lnTo>
                  <a:pt x="1097280" y="1097280"/>
                </a:lnTo>
                <a:lnTo>
                  <a:pt x="1071880" y="1071880"/>
                </a:lnTo>
                <a:close/>
              </a:path>
              <a:path w="1248410" h="1248409">
                <a:moveTo>
                  <a:pt x="1097280" y="1097280"/>
                </a:moveTo>
                <a:lnTo>
                  <a:pt x="1077795" y="1097280"/>
                </a:lnTo>
                <a:lnTo>
                  <a:pt x="1115911" y="1135380"/>
                </a:lnTo>
                <a:lnTo>
                  <a:pt x="1135380" y="1135380"/>
                </a:lnTo>
                <a:lnTo>
                  <a:pt x="1097280" y="1097280"/>
                </a:lnTo>
                <a:close/>
              </a:path>
              <a:path w="1248410" h="1248409">
                <a:moveTo>
                  <a:pt x="1135380" y="1135380"/>
                </a:moveTo>
                <a:lnTo>
                  <a:pt x="1115911" y="1135380"/>
                </a:lnTo>
                <a:lnTo>
                  <a:pt x="1228990" y="1248410"/>
                </a:lnTo>
                <a:lnTo>
                  <a:pt x="1248410" y="1248410"/>
                </a:lnTo>
                <a:lnTo>
                  <a:pt x="1135380" y="113538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0" y="4771390"/>
            <a:ext cx="1229360" cy="2081530"/>
          </a:xfrm>
          <a:custGeom>
            <a:avLst/>
            <a:gdLst/>
            <a:ahLst/>
            <a:cxnLst/>
            <a:rect l="l" t="t" r="r" b="b"/>
            <a:pathLst>
              <a:path w="1229360" h="2081529">
                <a:moveTo>
                  <a:pt x="869950" y="0"/>
                </a:moveTo>
                <a:lnTo>
                  <a:pt x="0" y="0"/>
                </a:lnTo>
                <a:lnTo>
                  <a:pt x="0" y="6349"/>
                </a:lnTo>
                <a:lnTo>
                  <a:pt x="875030" y="6349"/>
                </a:lnTo>
                <a:lnTo>
                  <a:pt x="875030" y="5079"/>
                </a:lnTo>
                <a:lnTo>
                  <a:pt x="873760" y="5079"/>
                </a:lnTo>
                <a:lnTo>
                  <a:pt x="873760" y="3809"/>
                </a:lnTo>
                <a:lnTo>
                  <a:pt x="872490" y="3809"/>
                </a:lnTo>
                <a:lnTo>
                  <a:pt x="872490" y="2539"/>
                </a:lnTo>
                <a:lnTo>
                  <a:pt x="871219" y="2539"/>
                </a:lnTo>
                <a:lnTo>
                  <a:pt x="871219" y="1269"/>
                </a:lnTo>
                <a:lnTo>
                  <a:pt x="869950" y="1269"/>
                </a:lnTo>
                <a:lnTo>
                  <a:pt x="869950" y="0"/>
                </a:lnTo>
                <a:close/>
              </a:path>
              <a:path w="1229360" h="2081529">
                <a:moveTo>
                  <a:pt x="0" y="853068"/>
                </a:moveTo>
                <a:lnTo>
                  <a:pt x="0" y="868679"/>
                </a:lnTo>
                <a:lnTo>
                  <a:pt x="15618" y="868679"/>
                </a:lnTo>
                <a:lnTo>
                  <a:pt x="0" y="853068"/>
                </a:lnTo>
                <a:close/>
              </a:path>
              <a:path w="1229360" h="2081529">
                <a:moveTo>
                  <a:pt x="15618" y="868679"/>
                </a:moveTo>
                <a:lnTo>
                  <a:pt x="0" y="868679"/>
                </a:lnTo>
                <a:lnTo>
                  <a:pt x="0" y="872489"/>
                </a:lnTo>
                <a:lnTo>
                  <a:pt x="104139" y="976629"/>
                </a:lnTo>
                <a:lnTo>
                  <a:pt x="123614" y="976629"/>
                </a:lnTo>
                <a:lnTo>
                  <a:pt x="15618" y="868679"/>
                </a:lnTo>
                <a:close/>
              </a:path>
              <a:path w="1229360" h="2081529">
                <a:moveTo>
                  <a:pt x="123614" y="976629"/>
                </a:moveTo>
                <a:lnTo>
                  <a:pt x="104140" y="976629"/>
                </a:lnTo>
                <a:lnTo>
                  <a:pt x="123189" y="995679"/>
                </a:lnTo>
                <a:lnTo>
                  <a:pt x="142672" y="995679"/>
                </a:lnTo>
                <a:lnTo>
                  <a:pt x="123614" y="976629"/>
                </a:lnTo>
                <a:close/>
              </a:path>
              <a:path w="1229360" h="2081529">
                <a:moveTo>
                  <a:pt x="142672" y="995679"/>
                </a:moveTo>
                <a:lnTo>
                  <a:pt x="123190" y="995679"/>
                </a:lnTo>
                <a:lnTo>
                  <a:pt x="135889" y="1008379"/>
                </a:lnTo>
                <a:lnTo>
                  <a:pt x="155378" y="1008379"/>
                </a:lnTo>
                <a:lnTo>
                  <a:pt x="142672" y="995679"/>
                </a:lnTo>
                <a:close/>
              </a:path>
              <a:path w="1229360" h="2081529">
                <a:moveTo>
                  <a:pt x="155378" y="1008379"/>
                </a:moveTo>
                <a:lnTo>
                  <a:pt x="135890" y="1008379"/>
                </a:lnTo>
                <a:lnTo>
                  <a:pt x="154939" y="1027429"/>
                </a:lnTo>
                <a:lnTo>
                  <a:pt x="174436" y="1027429"/>
                </a:lnTo>
                <a:lnTo>
                  <a:pt x="155378" y="1008379"/>
                </a:lnTo>
                <a:close/>
              </a:path>
              <a:path w="1229360" h="2081529">
                <a:moveTo>
                  <a:pt x="174436" y="1027429"/>
                </a:moveTo>
                <a:lnTo>
                  <a:pt x="154940" y="1027429"/>
                </a:lnTo>
                <a:lnTo>
                  <a:pt x="167639" y="1040129"/>
                </a:lnTo>
                <a:lnTo>
                  <a:pt x="187141" y="1040129"/>
                </a:lnTo>
                <a:lnTo>
                  <a:pt x="174436" y="1027429"/>
                </a:lnTo>
                <a:close/>
              </a:path>
              <a:path w="1229360" h="2081529">
                <a:moveTo>
                  <a:pt x="187141" y="1040129"/>
                </a:moveTo>
                <a:lnTo>
                  <a:pt x="167640" y="1040129"/>
                </a:lnTo>
                <a:lnTo>
                  <a:pt x="182880" y="1055369"/>
                </a:lnTo>
                <a:lnTo>
                  <a:pt x="202388" y="1055369"/>
                </a:lnTo>
                <a:lnTo>
                  <a:pt x="187141" y="1040129"/>
                </a:lnTo>
                <a:close/>
              </a:path>
              <a:path w="1229360" h="2081529">
                <a:moveTo>
                  <a:pt x="202388" y="1055369"/>
                </a:moveTo>
                <a:lnTo>
                  <a:pt x="182880" y="1055369"/>
                </a:lnTo>
                <a:lnTo>
                  <a:pt x="199389" y="1071879"/>
                </a:lnTo>
                <a:lnTo>
                  <a:pt x="218905" y="1071879"/>
                </a:lnTo>
                <a:lnTo>
                  <a:pt x="202388" y="1055369"/>
                </a:lnTo>
                <a:close/>
              </a:path>
              <a:path w="1229360" h="2081529">
                <a:moveTo>
                  <a:pt x="218905" y="1071879"/>
                </a:moveTo>
                <a:lnTo>
                  <a:pt x="199390" y="1071879"/>
                </a:lnTo>
                <a:lnTo>
                  <a:pt x="214630" y="1087119"/>
                </a:lnTo>
                <a:lnTo>
                  <a:pt x="234152" y="1087119"/>
                </a:lnTo>
                <a:lnTo>
                  <a:pt x="218905" y="1071879"/>
                </a:lnTo>
                <a:close/>
              </a:path>
              <a:path w="1229360" h="2081529">
                <a:moveTo>
                  <a:pt x="234152" y="1087119"/>
                </a:moveTo>
                <a:lnTo>
                  <a:pt x="214630" y="1087119"/>
                </a:lnTo>
                <a:lnTo>
                  <a:pt x="231139" y="1103629"/>
                </a:lnTo>
                <a:lnTo>
                  <a:pt x="250669" y="1103629"/>
                </a:lnTo>
                <a:lnTo>
                  <a:pt x="234152" y="1087119"/>
                </a:lnTo>
                <a:close/>
              </a:path>
              <a:path w="1229360" h="2081529">
                <a:moveTo>
                  <a:pt x="250669" y="1103629"/>
                </a:moveTo>
                <a:lnTo>
                  <a:pt x="231140" y="1103629"/>
                </a:lnTo>
                <a:lnTo>
                  <a:pt x="262889" y="1135379"/>
                </a:lnTo>
                <a:lnTo>
                  <a:pt x="282433" y="1135379"/>
                </a:lnTo>
                <a:lnTo>
                  <a:pt x="250669" y="1103629"/>
                </a:lnTo>
                <a:close/>
              </a:path>
              <a:path w="1229360" h="2081529">
                <a:moveTo>
                  <a:pt x="282433" y="1135379"/>
                </a:moveTo>
                <a:lnTo>
                  <a:pt x="262890" y="1135379"/>
                </a:lnTo>
                <a:lnTo>
                  <a:pt x="281939" y="1154429"/>
                </a:lnTo>
                <a:lnTo>
                  <a:pt x="301491" y="1154429"/>
                </a:lnTo>
                <a:lnTo>
                  <a:pt x="282433" y="1135379"/>
                </a:lnTo>
                <a:close/>
              </a:path>
              <a:path w="1229360" h="2081529">
                <a:moveTo>
                  <a:pt x="301491" y="1154429"/>
                </a:moveTo>
                <a:lnTo>
                  <a:pt x="281940" y="1154429"/>
                </a:lnTo>
                <a:lnTo>
                  <a:pt x="294639" y="1167129"/>
                </a:lnTo>
                <a:lnTo>
                  <a:pt x="314196" y="1167129"/>
                </a:lnTo>
                <a:lnTo>
                  <a:pt x="301491" y="1154429"/>
                </a:lnTo>
                <a:close/>
              </a:path>
              <a:path w="1229360" h="2081529">
                <a:moveTo>
                  <a:pt x="314196" y="1167129"/>
                </a:moveTo>
                <a:lnTo>
                  <a:pt x="294640" y="1167129"/>
                </a:lnTo>
                <a:lnTo>
                  <a:pt x="313689" y="1186179"/>
                </a:lnTo>
                <a:lnTo>
                  <a:pt x="333254" y="1186179"/>
                </a:lnTo>
                <a:lnTo>
                  <a:pt x="314196" y="1167129"/>
                </a:lnTo>
                <a:close/>
              </a:path>
              <a:path w="1229360" h="2081529">
                <a:moveTo>
                  <a:pt x="333254" y="1186179"/>
                </a:moveTo>
                <a:lnTo>
                  <a:pt x="313690" y="1186179"/>
                </a:lnTo>
                <a:lnTo>
                  <a:pt x="328929" y="1201419"/>
                </a:lnTo>
                <a:lnTo>
                  <a:pt x="348501" y="1201419"/>
                </a:lnTo>
                <a:lnTo>
                  <a:pt x="333254" y="1186179"/>
                </a:lnTo>
                <a:close/>
              </a:path>
              <a:path w="1229360" h="2081529">
                <a:moveTo>
                  <a:pt x="348501" y="1201419"/>
                </a:moveTo>
                <a:lnTo>
                  <a:pt x="328930" y="1201419"/>
                </a:lnTo>
                <a:lnTo>
                  <a:pt x="335280" y="1207769"/>
                </a:lnTo>
                <a:lnTo>
                  <a:pt x="354854" y="1207769"/>
                </a:lnTo>
                <a:lnTo>
                  <a:pt x="348501" y="1201419"/>
                </a:lnTo>
                <a:close/>
              </a:path>
              <a:path w="1229360" h="2081529">
                <a:moveTo>
                  <a:pt x="354854" y="1207769"/>
                </a:moveTo>
                <a:lnTo>
                  <a:pt x="335280" y="1207769"/>
                </a:lnTo>
                <a:lnTo>
                  <a:pt x="347979" y="1220469"/>
                </a:lnTo>
                <a:lnTo>
                  <a:pt x="367559" y="1220469"/>
                </a:lnTo>
                <a:lnTo>
                  <a:pt x="354854" y="1207769"/>
                </a:lnTo>
                <a:close/>
              </a:path>
              <a:path w="1229360" h="2081529">
                <a:moveTo>
                  <a:pt x="367559" y="1220469"/>
                </a:moveTo>
                <a:lnTo>
                  <a:pt x="347980" y="1220469"/>
                </a:lnTo>
                <a:lnTo>
                  <a:pt x="354330" y="1226819"/>
                </a:lnTo>
                <a:lnTo>
                  <a:pt x="373912" y="1226819"/>
                </a:lnTo>
                <a:lnTo>
                  <a:pt x="367559" y="1220469"/>
                </a:lnTo>
                <a:close/>
              </a:path>
              <a:path w="1229360" h="2081529">
                <a:moveTo>
                  <a:pt x="373912" y="1226819"/>
                </a:moveTo>
                <a:lnTo>
                  <a:pt x="354330" y="1226819"/>
                </a:lnTo>
                <a:lnTo>
                  <a:pt x="360680" y="1233169"/>
                </a:lnTo>
                <a:lnTo>
                  <a:pt x="380265" y="1233169"/>
                </a:lnTo>
                <a:lnTo>
                  <a:pt x="373912" y="1226819"/>
                </a:lnTo>
                <a:close/>
              </a:path>
              <a:path w="1229360" h="2081529">
                <a:moveTo>
                  <a:pt x="380265" y="1233169"/>
                </a:moveTo>
                <a:lnTo>
                  <a:pt x="360680" y="1233169"/>
                </a:lnTo>
                <a:lnTo>
                  <a:pt x="367029" y="1239519"/>
                </a:lnTo>
                <a:lnTo>
                  <a:pt x="386617" y="1239519"/>
                </a:lnTo>
                <a:lnTo>
                  <a:pt x="380265" y="1233169"/>
                </a:lnTo>
                <a:close/>
              </a:path>
              <a:path w="1229360" h="2081529">
                <a:moveTo>
                  <a:pt x="386617" y="1239519"/>
                </a:moveTo>
                <a:lnTo>
                  <a:pt x="367030" y="1239519"/>
                </a:lnTo>
                <a:lnTo>
                  <a:pt x="379729" y="1252219"/>
                </a:lnTo>
                <a:lnTo>
                  <a:pt x="399323" y="1252219"/>
                </a:lnTo>
                <a:lnTo>
                  <a:pt x="386617" y="1239519"/>
                </a:lnTo>
                <a:close/>
              </a:path>
              <a:path w="1229360" h="2081529">
                <a:moveTo>
                  <a:pt x="399323" y="1252219"/>
                </a:moveTo>
                <a:lnTo>
                  <a:pt x="379730" y="1252219"/>
                </a:lnTo>
                <a:lnTo>
                  <a:pt x="383539" y="1256029"/>
                </a:lnTo>
                <a:lnTo>
                  <a:pt x="403134" y="1256029"/>
                </a:lnTo>
                <a:lnTo>
                  <a:pt x="399323" y="1252219"/>
                </a:lnTo>
                <a:close/>
              </a:path>
              <a:path w="1229360" h="2081529">
                <a:moveTo>
                  <a:pt x="403134" y="1256029"/>
                </a:moveTo>
                <a:lnTo>
                  <a:pt x="383540" y="1256029"/>
                </a:lnTo>
                <a:lnTo>
                  <a:pt x="386080" y="1258569"/>
                </a:lnTo>
                <a:lnTo>
                  <a:pt x="405676" y="1258569"/>
                </a:lnTo>
                <a:lnTo>
                  <a:pt x="403134" y="1256029"/>
                </a:lnTo>
                <a:close/>
              </a:path>
              <a:path w="1229360" h="2081529">
                <a:moveTo>
                  <a:pt x="405676" y="1258569"/>
                </a:moveTo>
                <a:lnTo>
                  <a:pt x="386080" y="1258569"/>
                </a:lnTo>
                <a:lnTo>
                  <a:pt x="392430" y="1264919"/>
                </a:lnTo>
                <a:lnTo>
                  <a:pt x="412028" y="1264919"/>
                </a:lnTo>
                <a:lnTo>
                  <a:pt x="405676" y="1258569"/>
                </a:lnTo>
                <a:close/>
              </a:path>
              <a:path w="1229360" h="2081529">
                <a:moveTo>
                  <a:pt x="412028" y="1264919"/>
                </a:moveTo>
                <a:lnTo>
                  <a:pt x="392430" y="1264919"/>
                </a:lnTo>
                <a:lnTo>
                  <a:pt x="398779" y="1271269"/>
                </a:lnTo>
                <a:lnTo>
                  <a:pt x="418381" y="1271269"/>
                </a:lnTo>
                <a:lnTo>
                  <a:pt x="412028" y="1264919"/>
                </a:lnTo>
                <a:close/>
              </a:path>
              <a:path w="1229360" h="2081529">
                <a:moveTo>
                  <a:pt x="1029514" y="1882139"/>
                </a:moveTo>
                <a:lnTo>
                  <a:pt x="1009650" y="1882139"/>
                </a:lnTo>
                <a:lnTo>
                  <a:pt x="1051560" y="1924049"/>
                </a:lnTo>
                <a:lnTo>
                  <a:pt x="1071442" y="1924049"/>
                </a:lnTo>
                <a:lnTo>
                  <a:pt x="1029514" y="1882139"/>
                </a:lnTo>
                <a:close/>
              </a:path>
              <a:path w="1229360" h="2081529">
                <a:moveTo>
                  <a:pt x="1026973" y="1879599"/>
                </a:moveTo>
                <a:lnTo>
                  <a:pt x="1007110" y="1879599"/>
                </a:lnTo>
                <a:lnTo>
                  <a:pt x="1008380" y="1880869"/>
                </a:lnTo>
                <a:lnTo>
                  <a:pt x="1028244" y="1880869"/>
                </a:lnTo>
                <a:lnTo>
                  <a:pt x="1026973" y="1879599"/>
                </a:lnTo>
                <a:close/>
              </a:path>
              <a:path w="1229360" h="2081529">
                <a:moveTo>
                  <a:pt x="1023162" y="1875789"/>
                </a:moveTo>
                <a:lnTo>
                  <a:pt x="1003300" y="1875789"/>
                </a:lnTo>
                <a:lnTo>
                  <a:pt x="1005840" y="1878329"/>
                </a:lnTo>
                <a:lnTo>
                  <a:pt x="1025703" y="1878329"/>
                </a:lnTo>
                <a:lnTo>
                  <a:pt x="1023162" y="1875789"/>
                </a:lnTo>
                <a:close/>
              </a:path>
              <a:path w="1229360" h="2081529">
                <a:moveTo>
                  <a:pt x="1020620" y="1873249"/>
                </a:moveTo>
                <a:lnTo>
                  <a:pt x="1000760" y="1873249"/>
                </a:lnTo>
                <a:lnTo>
                  <a:pt x="1002030" y="1874519"/>
                </a:lnTo>
                <a:lnTo>
                  <a:pt x="1021891" y="1874519"/>
                </a:lnTo>
                <a:lnTo>
                  <a:pt x="1020620" y="1873249"/>
                </a:lnTo>
                <a:close/>
              </a:path>
              <a:path w="1229360" h="2081529">
                <a:moveTo>
                  <a:pt x="1016809" y="1869439"/>
                </a:moveTo>
                <a:lnTo>
                  <a:pt x="996950" y="1869439"/>
                </a:lnTo>
                <a:lnTo>
                  <a:pt x="999489" y="1871979"/>
                </a:lnTo>
                <a:lnTo>
                  <a:pt x="1019350" y="1871979"/>
                </a:lnTo>
                <a:lnTo>
                  <a:pt x="1016809" y="1869439"/>
                </a:lnTo>
                <a:close/>
              </a:path>
              <a:path w="1229360" h="2081529">
                <a:moveTo>
                  <a:pt x="1014268" y="1866899"/>
                </a:moveTo>
                <a:lnTo>
                  <a:pt x="994410" y="1866899"/>
                </a:lnTo>
                <a:lnTo>
                  <a:pt x="995680" y="1868169"/>
                </a:lnTo>
                <a:lnTo>
                  <a:pt x="1015538" y="1868169"/>
                </a:lnTo>
                <a:lnTo>
                  <a:pt x="1014268" y="1866899"/>
                </a:lnTo>
                <a:close/>
              </a:path>
              <a:path w="1229360" h="2081529">
                <a:moveTo>
                  <a:pt x="1010456" y="1863089"/>
                </a:moveTo>
                <a:lnTo>
                  <a:pt x="990600" y="1863089"/>
                </a:lnTo>
                <a:lnTo>
                  <a:pt x="993140" y="1865629"/>
                </a:lnTo>
                <a:lnTo>
                  <a:pt x="1012997" y="1865629"/>
                </a:lnTo>
                <a:lnTo>
                  <a:pt x="1010456" y="1863089"/>
                </a:lnTo>
                <a:close/>
              </a:path>
              <a:path w="1229360" h="2081529">
                <a:moveTo>
                  <a:pt x="1007915" y="1860549"/>
                </a:moveTo>
                <a:lnTo>
                  <a:pt x="988060" y="1860549"/>
                </a:lnTo>
                <a:lnTo>
                  <a:pt x="989330" y="1861819"/>
                </a:lnTo>
                <a:lnTo>
                  <a:pt x="1009185" y="1861819"/>
                </a:lnTo>
                <a:lnTo>
                  <a:pt x="1007915" y="1860549"/>
                </a:lnTo>
                <a:close/>
              </a:path>
              <a:path w="1229360" h="2081529">
                <a:moveTo>
                  <a:pt x="1004103" y="1856739"/>
                </a:moveTo>
                <a:lnTo>
                  <a:pt x="984250" y="1856739"/>
                </a:lnTo>
                <a:lnTo>
                  <a:pt x="986790" y="1859279"/>
                </a:lnTo>
                <a:lnTo>
                  <a:pt x="1006644" y="1859279"/>
                </a:lnTo>
                <a:lnTo>
                  <a:pt x="1004103" y="1856739"/>
                </a:lnTo>
                <a:close/>
              </a:path>
              <a:path w="1229360" h="2081529">
                <a:moveTo>
                  <a:pt x="1001562" y="1854199"/>
                </a:moveTo>
                <a:lnTo>
                  <a:pt x="981710" y="1854199"/>
                </a:lnTo>
                <a:lnTo>
                  <a:pt x="982980" y="1855469"/>
                </a:lnTo>
                <a:lnTo>
                  <a:pt x="1002833" y="1855469"/>
                </a:lnTo>
                <a:lnTo>
                  <a:pt x="1001562" y="1854199"/>
                </a:lnTo>
                <a:close/>
              </a:path>
              <a:path w="1229360" h="2081529">
                <a:moveTo>
                  <a:pt x="997751" y="1850389"/>
                </a:moveTo>
                <a:lnTo>
                  <a:pt x="977900" y="1850389"/>
                </a:lnTo>
                <a:lnTo>
                  <a:pt x="980440" y="1852929"/>
                </a:lnTo>
                <a:lnTo>
                  <a:pt x="1000292" y="1852929"/>
                </a:lnTo>
                <a:lnTo>
                  <a:pt x="997751" y="1850389"/>
                </a:lnTo>
                <a:close/>
              </a:path>
              <a:path w="1229360" h="2081529">
                <a:moveTo>
                  <a:pt x="995209" y="1847849"/>
                </a:moveTo>
                <a:lnTo>
                  <a:pt x="975360" y="1847849"/>
                </a:lnTo>
                <a:lnTo>
                  <a:pt x="976630" y="1849119"/>
                </a:lnTo>
                <a:lnTo>
                  <a:pt x="996480" y="1849119"/>
                </a:lnTo>
                <a:lnTo>
                  <a:pt x="995209" y="1847849"/>
                </a:lnTo>
                <a:close/>
              </a:path>
              <a:path w="1229360" h="2081529">
                <a:moveTo>
                  <a:pt x="991398" y="1844039"/>
                </a:moveTo>
                <a:lnTo>
                  <a:pt x="971550" y="1844039"/>
                </a:lnTo>
                <a:lnTo>
                  <a:pt x="974090" y="1846579"/>
                </a:lnTo>
                <a:lnTo>
                  <a:pt x="993939" y="1846579"/>
                </a:lnTo>
                <a:lnTo>
                  <a:pt x="991398" y="1844039"/>
                </a:lnTo>
                <a:close/>
              </a:path>
              <a:path w="1229360" h="2081529">
                <a:moveTo>
                  <a:pt x="988857" y="1841499"/>
                </a:moveTo>
                <a:lnTo>
                  <a:pt x="969010" y="1841499"/>
                </a:lnTo>
                <a:lnTo>
                  <a:pt x="970280" y="1842769"/>
                </a:lnTo>
                <a:lnTo>
                  <a:pt x="990127" y="1842769"/>
                </a:lnTo>
                <a:lnTo>
                  <a:pt x="988857" y="1841499"/>
                </a:lnTo>
                <a:close/>
              </a:path>
              <a:path w="1229360" h="2081529">
                <a:moveTo>
                  <a:pt x="985045" y="1837689"/>
                </a:moveTo>
                <a:lnTo>
                  <a:pt x="965200" y="1837689"/>
                </a:lnTo>
                <a:lnTo>
                  <a:pt x="967740" y="1840229"/>
                </a:lnTo>
                <a:lnTo>
                  <a:pt x="987586" y="1840229"/>
                </a:lnTo>
                <a:lnTo>
                  <a:pt x="985045" y="1837689"/>
                </a:lnTo>
                <a:close/>
              </a:path>
              <a:path w="1229360" h="2081529">
                <a:moveTo>
                  <a:pt x="982504" y="1835149"/>
                </a:moveTo>
                <a:lnTo>
                  <a:pt x="962660" y="1835149"/>
                </a:lnTo>
                <a:lnTo>
                  <a:pt x="963930" y="1836419"/>
                </a:lnTo>
                <a:lnTo>
                  <a:pt x="983775" y="1836419"/>
                </a:lnTo>
                <a:lnTo>
                  <a:pt x="982504" y="1835149"/>
                </a:lnTo>
                <a:close/>
              </a:path>
              <a:path w="1229360" h="2081529">
                <a:moveTo>
                  <a:pt x="978692" y="1831339"/>
                </a:moveTo>
                <a:lnTo>
                  <a:pt x="958850" y="1831339"/>
                </a:lnTo>
                <a:lnTo>
                  <a:pt x="961390" y="1833879"/>
                </a:lnTo>
                <a:lnTo>
                  <a:pt x="981233" y="1833879"/>
                </a:lnTo>
                <a:lnTo>
                  <a:pt x="978692" y="1831339"/>
                </a:lnTo>
                <a:close/>
              </a:path>
              <a:path w="1229360" h="2081529">
                <a:moveTo>
                  <a:pt x="976151" y="1828799"/>
                </a:moveTo>
                <a:lnTo>
                  <a:pt x="956310" y="1828799"/>
                </a:lnTo>
                <a:lnTo>
                  <a:pt x="957580" y="1830069"/>
                </a:lnTo>
                <a:lnTo>
                  <a:pt x="977422" y="1830069"/>
                </a:lnTo>
                <a:lnTo>
                  <a:pt x="976151" y="1828799"/>
                </a:lnTo>
                <a:close/>
              </a:path>
              <a:path w="1229360" h="2081529">
                <a:moveTo>
                  <a:pt x="972340" y="1824989"/>
                </a:moveTo>
                <a:lnTo>
                  <a:pt x="952500" y="1824989"/>
                </a:lnTo>
                <a:lnTo>
                  <a:pt x="955040" y="1827529"/>
                </a:lnTo>
                <a:lnTo>
                  <a:pt x="974881" y="1827529"/>
                </a:lnTo>
                <a:lnTo>
                  <a:pt x="972340" y="1824989"/>
                </a:lnTo>
                <a:close/>
              </a:path>
              <a:path w="1229360" h="2081529">
                <a:moveTo>
                  <a:pt x="969799" y="1822449"/>
                </a:moveTo>
                <a:lnTo>
                  <a:pt x="949960" y="1822449"/>
                </a:lnTo>
                <a:lnTo>
                  <a:pt x="951230" y="1823719"/>
                </a:lnTo>
                <a:lnTo>
                  <a:pt x="971069" y="1823719"/>
                </a:lnTo>
                <a:lnTo>
                  <a:pt x="969799" y="1822449"/>
                </a:lnTo>
                <a:close/>
              </a:path>
              <a:path w="1229360" h="2081529">
                <a:moveTo>
                  <a:pt x="965987" y="1818639"/>
                </a:moveTo>
                <a:lnTo>
                  <a:pt x="946150" y="1818639"/>
                </a:lnTo>
                <a:lnTo>
                  <a:pt x="948690" y="1821179"/>
                </a:lnTo>
                <a:lnTo>
                  <a:pt x="968528" y="1821179"/>
                </a:lnTo>
                <a:lnTo>
                  <a:pt x="965987" y="1818639"/>
                </a:lnTo>
                <a:close/>
              </a:path>
              <a:path w="1229360" h="2081529">
                <a:moveTo>
                  <a:pt x="963446" y="1816099"/>
                </a:moveTo>
                <a:lnTo>
                  <a:pt x="943610" y="1816099"/>
                </a:lnTo>
                <a:lnTo>
                  <a:pt x="944880" y="1817369"/>
                </a:lnTo>
                <a:lnTo>
                  <a:pt x="964716" y="1817369"/>
                </a:lnTo>
                <a:lnTo>
                  <a:pt x="963446" y="1816099"/>
                </a:lnTo>
                <a:close/>
              </a:path>
              <a:path w="1229360" h="2081529">
                <a:moveTo>
                  <a:pt x="959634" y="1812289"/>
                </a:moveTo>
                <a:lnTo>
                  <a:pt x="939800" y="1812289"/>
                </a:lnTo>
                <a:lnTo>
                  <a:pt x="942340" y="1814829"/>
                </a:lnTo>
                <a:lnTo>
                  <a:pt x="962175" y="1814829"/>
                </a:lnTo>
                <a:lnTo>
                  <a:pt x="959634" y="1812289"/>
                </a:lnTo>
                <a:close/>
              </a:path>
              <a:path w="1229360" h="2081529">
                <a:moveTo>
                  <a:pt x="957093" y="1809749"/>
                </a:moveTo>
                <a:lnTo>
                  <a:pt x="937260" y="1809749"/>
                </a:lnTo>
                <a:lnTo>
                  <a:pt x="938530" y="1811019"/>
                </a:lnTo>
                <a:lnTo>
                  <a:pt x="958364" y="1811019"/>
                </a:lnTo>
                <a:lnTo>
                  <a:pt x="957093" y="1809749"/>
                </a:lnTo>
                <a:close/>
              </a:path>
              <a:path w="1229360" h="2081529">
                <a:moveTo>
                  <a:pt x="953281" y="1805939"/>
                </a:moveTo>
                <a:lnTo>
                  <a:pt x="933450" y="1805939"/>
                </a:lnTo>
                <a:lnTo>
                  <a:pt x="935990" y="1808479"/>
                </a:lnTo>
                <a:lnTo>
                  <a:pt x="955823" y="1808479"/>
                </a:lnTo>
                <a:lnTo>
                  <a:pt x="953281" y="1805939"/>
                </a:lnTo>
                <a:close/>
              </a:path>
              <a:path w="1229360" h="2081529">
                <a:moveTo>
                  <a:pt x="950740" y="1803399"/>
                </a:moveTo>
                <a:lnTo>
                  <a:pt x="930910" y="1803399"/>
                </a:lnTo>
                <a:lnTo>
                  <a:pt x="932180" y="1804669"/>
                </a:lnTo>
                <a:lnTo>
                  <a:pt x="952011" y="1804669"/>
                </a:lnTo>
                <a:lnTo>
                  <a:pt x="950740" y="1803399"/>
                </a:lnTo>
                <a:close/>
              </a:path>
              <a:path w="1229360" h="2081529">
                <a:moveTo>
                  <a:pt x="946929" y="1799589"/>
                </a:moveTo>
                <a:lnTo>
                  <a:pt x="927099" y="1799589"/>
                </a:lnTo>
                <a:lnTo>
                  <a:pt x="929640" y="1802129"/>
                </a:lnTo>
                <a:lnTo>
                  <a:pt x="949470" y="1802129"/>
                </a:lnTo>
                <a:lnTo>
                  <a:pt x="946929" y="1799589"/>
                </a:lnTo>
                <a:close/>
              </a:path>
              <a:path w="1229360" h="2081529">
                <a:moveTo>
                  <a:pt x="944388" y="1797049"/>
                </a:moveTo>
                <a:lnTo>
                  <a:pt x="924560" y="1797049"/>
                </a:lnTo>
                <a:lnTo>
                  <a:pt x="925830" y="1798319"/>
                </a:lnTo>
                <a:lnTo>
                  <a:pt x="945658" y="1798319"/>
                </a:lnTo>
                <a:lnTo>
                  <a:pt x="944388" y="1797049"/>
                </a:lnTo>
                <a:close/>
              </a:path>
              <a:path w="1229360" h="2081529">
                <a:moveTo>
                  <a:pt x="940576" y="1793239"/>
                </a:moveTo>
                <a:lnTo>
                  <a:pt x="920750" y="1793239"/>
                </a:lnTo>
                <a:lnTo>
                  <a:pt x="923290" y="1795779"/>
                </a:lnTo>
                <a:lnTo>
                  <a:pt x="943117" y="1795779"/>
                </a:lnTo>
                <a:lnTo>
                  <a:pt x="940576" y="1793239"/>
                </a:lnTo>
                <a:close/>
              </a:path>
              <a:path w="1229360" h="2081529">
                <a:moveTo>
                  <a:pt x="938035" y="1790699"/>
                </a:moveTo>
                <a:lnTo>
                  <a:pt x="918210" y="1790699"/>
                </a:lnTo>
                <a:lnTo>
                  <a:pt x="919480" y="1791969"/>
                </a:lnTo>
                <a:lnTo>
                  <a:pt x="939305" y="1791969"/>
                </a:lnTo>
                <a:lnTo>
                  <a:pt x="938035" y="1790699"/>
                </a:lnTo>
                <a:close/>
              </a:path>
              <a:path w="1229360" h="2081529">
                <a:moveTo>
                  <a:pt x="931682" y="1784349"/>
                </a:moveTo>
                <a:lnTo>
                  <a:pt x="911860" y="1784349"/>
                </a:lnTo>
                <a:lnTo>
                  <a:pt x="916940" y="1789429"/>
                </a:lnTo>
                <a:lnTo>
                  <a:pt x="936764" y="1789429"/>
                </a:lnTo>
                <a:lnTo>
                  <a:pt x="931682" y="1784349"/>
                </a:lnTo>
                <a:close/>
              </a:path>
              <a:path w="1229360" h="2081529">
                <a:moveTo>
                  <a:pt x="927870" y="1780539"/>
                </a:moveTo>
                <a:lnTo>
                  <a:pt x="908050" y="1780539"/>
                </a:lnTo>
                <a:lnTo>
                  <a:pt x="910590" y="1783079"/>
                </a:lnTo>
                <a:lnTo>
                  <a:pt x="930412" y="1783079"/>
                </a:lnTo>
                <a:lnTo>
                  <a:pt x="927870" y="1780539"/>
                </a:lnTo>
                <a:close/>
              </a:path>
              <a:path w="1229360" h="2081529">
                <a:moveTo>
                  <a:pt x="925329" y="1777999"/>
                </a:moveTo>
                <a:lnTo>
                  <a:pt x="905510" y="1777999"/>
                </a:lnTo>
                <a:lnTo>
                  <a:pt x="906780" y="1779269"/>
                </a:lnTo>
                <a:lnTo>
                  <a:pt x="926600" y="1779269"/>
                </a:lnTo>
                <a:lnTo>
                  <a:pt x="925329" y="1777999"/>
                </a:lnTo>
                <a:close/>
              </a:path>
              <a:path w="1229360" h="2081529">
                <a:moveTo>
                  <a:pt x="921518" y="1774189"/>
                </a:moveTo>
                <a:lnTo>
                  <a:pt x="901700" y="1774189"/>
                </a:lnTo>
                <a:lnTo>
                  <a:pt x="904240" y="1776729"/>
                </a:lnTo>
                <a:lnTo>
                  <a:pt x="924059" y="1776729"/>
                </a:lnTo>
                <a:lnTo>
                  <a:pt x="921518" y="1774189"/>
                </a:lnTo>
                <a:close/>
              </a:path>
              <a:path w="1229360" h="2081529">
                <a:moveTo>
                  <a:pt x="918977" y="1771649"/>
                </a:moveTo>
                <a:lnTo>
                  <a:pt x="899160" y="1771649"/>
                </a:lnTo>
                <a:lnTo>
                  <a:pt x="900430" y="1772919"/>
                </a:lnTo>
                <a:lnTo>
                  <a:pt x="920247" y="1772919"/>
                </a:lnTo>
                <a:lnTo>
                  <a:pt x="918977" y="1771649"/>
                </a:lnTo>
                <a:close/>
              </a:path>
              <a:path w="1229360" h="2081529">
                <a:moveTo>
                  <a:pt x="915165" y="1767839"/>
                </a:moveTo>
                <a:lnTo>
                  <a:pt x="895350" y="1767839"/>
                </a:lnTo>
                <a:lnTo>
                  <a:pt x="897890" y="1770379"/>
                </a:lnTo>
                <a:lnTo>
                  <a:pt x="917706" y="1770379"/>
                </a:lnTo>
                <a:lnTo>
                  <a:pt x="915165" y="1767839"/>
                </a:lnTo>
                <a:close/>
              </a:path>
              <a:path w="1229360" h="2081529">
                <a:moveTo>
                  <a:pt x="912624" y="1765299"/>
                </a:moveTo>
                <a:lnTo>
                  <a:pt x="892810" y="1765299"/>
                </a:lnTo>
                <a:lnTo>
                  <a:pt x="894080" y="1766569"/>
                </a:lnTo>
                <a:lnTo>
                  <a:pt x="913894" y="1766569"/>
                </a:lnTo>
                <a:lnTo>
                  <a:pt x="912624" y="1765299"/>
                </a:lnTo>
                <a:close/>
              </a:path>
              <a:path w="1229360" h="2081529">
                <a:moveTo>
                  <a:pt x="908812" y="1761489"/>
                </a:moveTo>
                <a:lnTo>
                  <a:pt x="889000" y="1761489"/>
                </a:lnTo>
                <a:lnTo>
                  <a:pt x="891540" y="1764029"/>
                </a:lnTo>
                <a:lnTo>
                  <a:pt x="911353" y="1764029"/>
                </a:lnTo>
                <a:lnTo>
                  <a:pt x="908812" y="1761489"/>
                </a:lnTo>
                <a:close/>
              </a:path>
              <a:path w="1229360" h="2081529">
                <a:moveTo>
                  <a:pt x="906271" y="1758949"/>
                </a:moveTo>
                <a:lnTo>
                  <a:pt x="886460" y="1758949"/>
                </a:lnTo>
                <a:lnTo>
                  <a:pt x="887730" y="1760219"/>
                </a:lnTo>
                <a:lnTo>
                  <a:pt x="907542" y="1760219"/>
                </a:lnTo>
                <a:lnTo>
                  <a:pt x="906271" y="1758949"/>
                </a:lnTo>
                <a:close/>
              </a:path>
              <a:path w="1229360" h="2081529">
                <a:moveTo>
                  <a:pt x="902460" y="1755139"/>
                </a:moveTo>
                <a:lnTo>
                  <a:pt x="882649" y="1755139"/>
                </a:lnTo>
                <a:lnTo>
                  <a:pt x="885190" y="1757679"/>
                </a:lnTo>
                <a:lnTo>
                  <a:pt x="905001" y="1757679"/>
                </a:lnTo>
                <a:lnTo>
                  <a:pt x="902460" y="1755139"/>
                </a:lnTo>
                <a:close/>
              </a:path>
              <a:path w="1229360" h="2081529">
                <a:moveTo>
                  <a:pt x="899918" y="1752599"/>
                </a:moveTo>
                <a:lnTo>
                  <a:pt x="880110" y="1752599"/>
                </a:lnTo>
                <a:lnTo>
                  <a:pt x="881380" y="1753869"/>
                </a:lnTo>
                <a:lnTo>
                  <a:pt x="901189" y="1753869"/>
                </a:lnTo>
                <a:lnTo>
                  <a:pt x="899918" y="1752599"/>
                </a:lnTo>
                <a:close/>
              </a:path>
              <a:path w="1229360" h="2081529">
                <a:moveTo>
                  <a:pt x="896107" y="1748789"/>
                </a:moveTo>
                <a:lnTo>
                  <a:pt x="876300" y="1748789"/>
                </a:lnTo>
                <a:lnTo>
                  <a:pt x="878840" y="1751329"/>
                </a:lnTo>
                <a:lnTo>
                  <a:pt x="898648" y="1751329"/>
                </a:lnTo>
                <a:lnTo>
                  <a:pt x="896107" y="1748789"/>
                </a:lnTo>
                <a:close/>
              </a:path>
              <a:path w="1229360" h="2081529">
                <a:moveTo>
                  <a:pt x="893566" y="1746249"/>
                </a:moveTo>
                <a:lnTo>
                  <a:pt x="873760" y="1746249"/>
                </a:lnTo>
                <a:lnTo>
                  <a:pt x="875030" y="1747519"/>
                </a:lnTo>
                <a:lnTo>
                  <a:pt x="894836" y="1747519"/>
                </a:lnTo>
                <a:lnTo>
                  <a:pt x="893566" y="1746249"/>
                </a:lnTo>
                <a:close/>
              </a:path>
              <a:path w="1229360" h="2081529">
                <a:moveTo>
                  <a:pt x="889754" y="1742439"/>
                </a:moveTo>
                <a:lnTo>
                  <a:pt x="869950" y="1742439"/>
                </a:lnTo>
                <a:lnTo>
                  <a:pt x="872490" y="1744979"/>
                </a:lnTo>
                <a:lnTo>
                  <a:pt x="892295" y="1744979"/>
                </a:lnTo>
                <a:lnTo>
                  <a:pt x="889754" y="1742439"/>
                </a:lnTo>
                <a:close/>
              </a:path>
              <a:path w="1229360" h="2081529">
                <a:moveTo>
                  <a:pt x="887213" y="1739899"/>
                </a:moveTo>
                <a:lnTo>
                  <a:pt x="867410" y="1739899"/>
                </a:lnTo>
                <a:lnTo>
                  <a:pt x="868680" y="1741169"/>
                </a:lnTo>
                <a:lnTo>
                  <a:pt x="888484" y="1741169"/>
                </a:lnTo>
                <a:lnTo>
                  <a:pt x="887213" y="1739899"/>
                </a:lnTo>
                <a:close/>
              </a:path>
              <a:path w="1229360" h="2081529">
                <a:moveTo>
                  <a:pt x="883401" y="1736089"/>
                </a:moveTo>
                <a:lnTo>
                  <a:pt x="863600" y="1736089"/>
                </a:lnTo>
                <a:lnTo>
                  <a:pt x="866140" y="1738629"/>
                </a:lnTo>
                <a:lnTo>
                  <a:pt x="885942" y="1738629"/>
                </a:lnTo>
                <a:lnTo>
                  <a:pt x="883401" y="1736089"/>
                </a:lnTo>
                <a:close/>
              </a:path>
              <a:path w="1229360" h="2081529">
                <a:moveTo>
                  <a:pt x="880860" y="1733549"/>
                </a:moveTo>
                <a:lnTo>
                  <a:pt x="861060" y="1733549"/>
                </a:lnTo>
                <a:lnTo>
                  <a:pt x="862330" y="1734819"/>
                </a:lnTo>
                <a:lnTo>
                  <a:pt x="882131" y="1734819"/>
                </a:lnTo>
                <a:lnTo>
                  <a:pt x="880860" y="1733549"/>
                </a:lnTo>
                <a:close/>
              </a:path>
              <a:path w="1229360" h="2081529">
                <a:moveTo>
                  <a:pt x="877049" y="1729739"/>
                </a:moveTo>
                <a:lnTo>
                  <a:pt x="857250" y="1729739"/>
                </a:lnTo>
                <a:lnTo>
                  <a:pt x="859790" y="1732279"/>
                </a:lnTo>
                <a:lnTo>
                  <a:pt x="879590" y="1732279"/>
                </a:lnTo>
                <a:lnTo>
                  <a:pt x="877049" y="1729739"/>
                </a:lnTo>
                <a:close/>
              </a:path>
              <a:path w="1229360" h="2081529">
                <a:moveTo>
                  <a:pt x="874507" y="1727199"/>
                </a:moveTo>
                <a:lnTo>
                  <a:pt x="854710" y="1727199"/>
                </a:lnTo>
                <a:lnTo>
                  <a:pt x="855980" y="1728469"/>
                </a:lnTo>
                <a:lnTo>
                  <a:pt x="875778" y="1728469"/>
                </a:lnTo>
                <a:lnTo>
                  <a:pt x="874507" y="1727199"/>
                </a:lnTo>
                <a:close/>
              </a:path>
              <a:path w="1229360" h="2081529">
                <a:moveTo>
                  <a:pt x="868155" y="1720849"/>
                </a:moveTo>
                <a:lnTo>
                  <a:pt x="848359" y="1720849"/>
                </a:lnTo>
                <a:lnTo>
                  <a:pt x="853440" y="1725929"/>
                </a:lnTo>
                <a:lnTo>
                  <a:pt x="873237" y="1725929"/>
                </a:lnTo>
                <a:lnTo>
                  <a:pt x="868155" y="1720849"/>
                </a:lnTo>
                <a:close/>
              </a:path>
              <a:path w="1229360" h="2081529">
                <a:moveTo>
                  <a:pt x="861802" y="1714499"/>
                </a:moveTo>
                <a:lnTo>
                  <a:pt x="842009" y="1714499"/>
                </a:lnTo>
                <a:lnTo>
                  <a:pt x="847090" y="1719579"/>
                </a:lnTo>
                <a:lnTo>
                  <a:pt x="866884" y="1719579"/>
                </a:lnTo>
                <a:lnTo>
                  <a:pt x="861802" y="1714499"/>
                </a:lnTo>
                <a:close/>
              </a:path>
              <a:path w="1229360" h="2081529">
                <a:moveTo>
                  <a:pt x="855449" y="1708149"/>
                </a:moveTo>
                <a:lnTo>
                  <a:pt x="835660" y="1708149"/>
                </a:lnTo>
                <a:lnTo>
                  <a:pt x="840740" y="1713229"/>
                </a:lnTo>
                <a:lnTo>
                  <a:pt x="860531" y="1713229"/>
                </a:lnTo>
                <a:lnTo>
                  <a:pt x="855449" y="1708149"/>
                </a:lnTo>
                <a:close/>
              </a:path>
              <a:path w="1229360" h="2081529">
                <a:moveTo>
                  <a:pt x="849097" y="1701799"/>
                </a:moveTo>
                <a:lnTo>
                  <a:pt x="829310" y="1701799"/>
                </a:lnTo>
                <a:lnTo>
                  <a:pt x="834389" y="1706879"/>
                </a:lnTo>
                <a:lnTo>
                  <a:pt x="854179" y="1706879"/>
                </a:lnTo>
                <a:lnTo>
                  <a:pt x="849097" y="1701799"/>
                </a:lnTo>
                <a:close/>
              </a:path>
              <a:path w="1229360" h="2081529">
                <a:moveTo>
                  <a:pt x="842744" y="1695449"/>
                </a:moveTo>
                <a:lnTo>
                  <a:pt x="822959" y="1695449"/>
                </a:lnTo>
                <a:lnTo>
                  <a:pt x="828040" y="1700529"/>
                </a:lnTo>
                <a:lnTo>
                  <a:pt x="847826" y="1700529"/>
                </a:lnTo>
                <a:lnTo>
                  <a:pt x="842744" y="1695449"/>
                </a:lnTo>
                <a:close/>
              </a:path>
              <a:path w="1229360" h="2081529">
                <a:moveTo>
                  <a:pt x="836391" y="1689099"/>
                </a:moveTo>
                <a:lnTo>
                  <a:pt x="816609" y="1689099"/>
                </a:lnTo>
                <a:lnTo>
                  <a:pt x="821690" y="1694179"/>
                </a:lnTo>
                <a:lnTo>
                  <a:pt x="841473" y="1694179"/>
                </a:lnTo>
                <a:lnTo>
                  <a:pt x="836391" y="1689099"/>
                </a:lnTo>
                <a:close/>
              </a:path>
              <a:path w="1229360" h="2081529">
                <a:moveTo>
                  <a:pt x="830038" y="1682749"/>
                </a:moveTo>
                <a:lnTo>
                  <a:pt x="810259" y="1682749"/>
                </a:lnTo>
                <a:lnTo>
                  <a:pt x="815340" y="1687829"/>
                </a:lnTo>
                <a:lnTo>
                  <a:pt x="835121" y="1687829"/>
                </a:lnTo>
                <a:lnTo>
                  <a:pt x="830038" y="1682749"/>
                </a:lnTo>
                <a:close/>
              </a:path>
              <a:path w="1229360" h="2081529">
                <a:moveTo>
                  <a:pt x="824956" y="1677669"/>
                </a:moveTo>
                <a:lnTo>
                  <a:pt x="805180" y="1677669"/>
                </a:lnTo>
                <a:lnTo>
                  <a:pt x="808990" y="1681479"/>
                </a:lnTo>
                <a:lnTo>
                  <a:pt x="828768" y="1681479"/>
                </a:lnTo>
                <a:lnTo>
                  <a:pt x="824956" y="1677669"/>
                </a:lnTo>
                <a:close/>
              </a:path>
              <a:path w="1229360" h="2081529">
                <a:moveTo>
                  <a:pt x="818603" y="1671319"/>
                </a:moveTo>
                <a:lnTo>
                  <a:pt x="798830" y="1671319"/>
                </a:lnTo>
                <a:lnTo>
                  <a:pt x="803910" y="1676399"/>
                </a:lnTo>
                <a:lnTo>
                  <a:pt x="823686" y="1676399"/>
                </a:lnTo>
                <a:lnTo>
                  <a:pt x="818603" y="1671319"/>
                </a:lnTo>
                <a:close/>
              </a:path>
              <a:path w="1229360" h="2081529">
                <a:moveTo>
                  <a:pt x="812251" y="1664969"/>
                </a:moveTo>
                <a:lnTo>
                  <a:pt x="792480" y="1664969"/>
                </a:lnTo>
                <a:lnTo>
                  <a:pt x="797560" y="1670049"/>
                </a:lnTo>
                <a:lnTo>
                  <a:pt x="817333" y="1670049"/>
                </a:lnTo>
                <a:lnTo>
                  <a:pt x="812251" y="1664969"/>
                </a:lnTo>
                <a:close/>
              </a:path>
              <a:path w="1229360" h="2081529">
                <a:moveTo>
                  <a:pt x="805898" y="1658619"/>
                </a:moveTo>
                <a:lnTo>
                  <a:pt x="786130" y="1658619"/>
                </a:lnTo>
                <a:lnTo>
                  <a:pt x="791210" y="1663699"/>
                </a:lnTo>
                <a:lnTo>
                  <a:pt x="810980" y="1663699"/>
                </a:lnTo>
                <a:lnTo>
                  <a:pt x="805898" y="1658619"/>
                </a:lnTo>
                <a:close/>
              </a:path>
              <a:path w="1229360" h="2081529">
                <a:moveTo>
                  <a:pt x="799545" y="1652269"/>
                </a:moveTo>
                <a:lnTo>
                  <a:pt x="779780" y="1652269"/>
                </a:lnTo>
                <a:lnTo>
                  <a:pt x="784860" y="1657349"/>
                </a:lnTo>
                <a:lnTo>
                  <a:pt x="804627" y="1657349"/>
                </a:lnTo>
                <a:lnTo>
                  <a:pt x="799545" y="1652269"/>
                </a:lnTo>
                <a:close/>
              </a:path>
              <a:path w="1229360" h="2081529">
                <a:moveTo>
                  <a:pt x="793192" y="1645919"/>
                </a:moveTo>
                <a:lnTo>
                  <a:pt x="773430" y="1645919"/>
                </a:lnTo>
                <a:lnTo>
                  <a:pt x="778509" y="1650999"/>
                </a:lnTo>
                <a:lnTo>
                  <a:pt x="798275" y="1650999"/>
                </a:lnTo>
                <a:lnTo>
                  <a:pt x="793192" y="1645919"/>
                </a:lnTo>
                <a:close/>
              </a:path>
              <a:path w="1229360" h="2081529">
                <a:moveTo>
                  <a:pt x="786840" y="1639569"/>
                </a:moveTo>
                <a:lnTo>
                  <a:pt x="767080" y="1639569"/>
                </a:lnTo>
                <a:lnTo>
                  <a:pt x="772160" y="1644649"/>
                </a:lnTo>
                <a:lnTo>
                  <a:pt x="791922" y="1644649"/>
                </a:lnTo>
                <a:lnTo>
                  <a:pt x="786840" y="1639569"/>
                </a:lnTo>
                <a:close/>
              </a:path>
              <a:path w="1229360" h="2081529">
                <a:moveTo>
                  <a:pt x="780487" y="1633219"/>
                </a:moveTo>
                <a:lnTo>
                  <a:pt x="760730" y="1633219"/>
                </a:lnTo>
                <a:lnTo>
                  <a:pt x="765810" y="1638299"/>
                </a:lnTo>
                <a:lnTo>
                  <a:pt x="785569" y="1638299"/>
                </a:lnTo>
                <a:lnTo>
                  <a:pt x="780487" y="1633219"/>
                </a:lnTo>
                <a:close/>
              </a:path>
              <a:path w="1229360" h="2081529">
                <a:moveTo>
                  <a:pt x="774134" y="1626869"/>
                </a:moveTo>
                <a:lnTo>
                  <a:pt x="754380" y="1626869"/>
                </a:lnTo>
                <a:lnTo>
                  <a:pt x="759460" y="1631949"/>
                </a:lnTo>
                <a:lnTo>
                  <a:pt x="779216" y="1631949"/>
                </a:lnTo>
                <a:lnTo>
                  <a:pt x="774134" y="1626869"/>
                </a:lnTo>
                <a:close/>
              </a:path>
              <a:path w="1229360" h="2081529">
                <a:moveTo>
                  <a:pt x="767782" y="1620520"/>
                </a:moveTo>
                <a:lnTo>
                  <a:pt x="748030" y="1620520"/>
                </a:lnTo>
                <a:lnTo>
                  <a:pt x="753110" y="1625599"/>
                </a:lnTo>
                <a:lnTo>
                  <a:pt x="772864" y="1625599"/>
                </a:lnTo>
                <a:lnTo>
                  <a:pt x="767782" y="1620520"/>
                </a:lnTo>
                <a:close/>
              </a:path>
              <a:path w="1229360" h="2081529">
                <a:moveTo>
                  <a:pt x="761429" y="1614169"/>
                </a:moveTo>
                <a:lnTo>
                  <a:pt x="741680" y="1614169"/>
                </a:lnTo>
                <a:lnTo>
                  <a:pt x="746760" y="1619249"/>
                </a:lnTo>
                <a:lnTo>
                  <a:pt x="766511" y="1619249"/>
                </a:lnTo>
                <a:lnTo>
                  <a:pt x="761429" y="1614169"/>
                </a:lnTo>
                <a:close/>
              </a:path>
              <a:path w="1229360" h="2081529">
                <a:moveTo>
                  <a:pt x="755076" y="1607819"/>
                </a:moveTo>
                <a:lnTo>
                  <a:pt x="735330" y="1607819"/>
                </a:lnTo>
                <a:lnTo>
                  <a:pt x="740410" y="1612899"/>
                </a:lnTo>
                <a:lnTo>
                  <a:pt x="760158" y="1612899"/>
                </a:lnTo>
                <a:lnTo>
                  <a:pt x="755076" y="1607819"/>
                </a:lnTo>
                <a:close/>
              </a:path>
              <a:path w="1229360" h="2081529">
                <a:moveTo>
                  <a:pt x="748723" y="1601469"/>
                </a:moveTo>
                <a:lnTo>
                  <a:pt x="728980" y="1601469"/>
                </a:lnTo>
                <a:lnTo>
                  <a:pt x="734060" y="1606549"/>
                </a:lnTo>
                <a:lnTo>
                  <a:pt x="753806" y="1606549"/>
                </a:lnTo>
                <a:lnTo>
                  <a:pt x="748723" y="1601469"/>
                </a:lnTo>
                <a:close/>
              </a:path>
              <a:path w="1229360" h="2081529">
                <a:moveTo>
                  <a:pt x="742371" y="1595119"/>
                </a:moveTo>
                <a:lnTo>
                  <a:pt x="722630" y="1595119"/>
                </a:lnTo>
                <a:lnTo>
                  <a:pt x="727710" y="1600199"/>
                </a:lnTo>
                <a:lnTo>
                  <a:pt x="747453" y="1600199"/>
                </a:lnTo>
                <a:lnTo>
                  <a:pt x="742371" y="1595119"/>
                </a:lnTo>
                <a:close/>
              </a:path>
              <a:path w="1229360" h="2081529">
                <a:moveTo>
                  <a:pt x="736018" y="1588769"/>
                </a:moveTo>
                <a:lnTo>
                  <a:pt x="716280" y="1588769"/>
                </a:lnTo>
                <a:lnTo>
                  <a:pt x="721360" y="1593849"/>
                </a:lnTo>
                <a:lnTo>
                  <a:pt x="741100" y="1593849"/>
                </a:lnTo>
                <a:lnTo>
                  <a:pt x="736018" y="1588769"/>
                </a:lnTo>
                <a:close/>
              </a:path>
              <a:path w="1229360" h="2081529">
                <a:moveTo>
                  <a:pt x="729665" y="1582419"/>
                </a:moveTo>
                <a:lnTo>
                  <a:pt x="709930" y="1582419"/>
                </a:lnTo>
                <a:lnTo>
                  <a:pt x="715010" y="1587499"/>
                </a:lnTo>
                <a:lnTo>
                  <a:pt x="734747" y="1587499"/>
                </a:lnTo>
                <a:lnTo>
                  <a:pt x="729665" y="1582419"/>
                </a:lnTo>
                <a:close/>
              </a:path>
              <a:path w="1229360" h="2081529">
                <a:moveTo>
                  <a:pt x="723312" y="1576069"/>
                </a:moveTo>
                <a:lnTo>
                  <a:pt x="703580" y="1576069"/>
                </a:lnTo>
                <a:lnTo>
                  <a:pt x="708660" y="1581149"/>
                </a:lnTo>
                <a:lnTo>
                  <a:pt x="728395" y="1581149"/>
                </a:lnTo>
                <a:lnTo>
                  <a:pt x="723312" y="1576069"/>
                </a:lnTo>
                <a:close/>
              </a:path>
              <a:path w="1229360" h="2081529">
                <a:moveTo>
                  <a:pt x="716960" y="1569719"/>
                </a:moveTo>
                <a:lnTo>
                  <a:pt x="697230" y="1569719"/>
                </a:lnTo>
                <a:lnTo>
                  <a:pt x="702309" y="1574799"/>
                </a:lnTo>
                <a:lnTo>
                  <a:pt x="722042" y="1574799"/>
                </a:lnTo>
                <a:lnTo>
                  <a:pt x="716960" y="1569719"/>
                </a:lnTo>
                <a:close/>
              </a:path>
              <a:path w="1229360" h="2081529">
                <a:moveTo>
                  <a:pt x="710607" y="1563369"/>
                </a:moveTo>
                <a:lnTo>
                  <a:pt x="690880" y="1563369"/>
                </a:lnTo>
                <a:lnTo>
                  <a:pt x="695960" y="1568449"/>
                </a:lnTo>
                <a:lnTo>
                  <a:pt x="715689" y="1568449"/>
                </a:lnTo>
                <a:lnTo>
                  <a:pt x="710607" y="1563369"/>
                </a:lnTo>
                <a:close/>
              </a:path>
              <a:path w="1229360" h="2081529">
                <a:moveTo>
                  <a:pt x="704254" y="1557019"/>
                </a:moveTo>
                <a:lnTo>
                  <a:pt x="684530" y="1557019"/>
                </a:lnTo>
                <a:lnTo>
                  <a:pt x="689610" y="1562099"/>
                </a:lnTo>
                <a:lnTo>
                  <a:pt x="709336" y="1562099"/>
                </a:lnTo>
                <a:lnTo>
                  <a:pt x="704254" y="1557019"/>
                </a:lnTo>
                <a:close/>
              </a:path>
              <a:path w="1229360" h="2081529">
                <a:moveTo>
                  <a:pt x="697901" y="1550669"/>
                </a:moveTo>
                <a:lnTo>
                  <a:pt x="678180" y="1550669"/>
                </a:lnTo>
                <a:lnTo>
                  <a:pt x="683260" y="1555749"/>
                </a:lnTo>
                <a:lnTo>
                  <a:pt x="702984" y="1555749"/>
                </a:lnTo>
                <a:lnTo>
                  <a:pt x="697901" y="1550669"/>
                </a:lnTo>
                <a:close/>
              </a:path>
              <a:path w="1229360" h="2081529">
                <a:moveTo>
                  <a:pt x="691549" y="1544319"/>
                </a:moveTo>
                <a:lnTo>
                  <a:pt x="671830" y="1544319"/>
                </a:lnTo>
                <a:lnTo>
                  <a:pt x="676909" y="1549399"/>
                </a:lnTo>
                <a:lnTo>
                  <a:pt x="696631" y="1549399"/>
                </a:lnTo>
                <a:lnTo>
                  <a:pt x="691549" y="1544319"/>
                </a:lnTo>
                <a:close/>
              </a:path>
              <a:path w="1229360" h="2081529">
                <a:moveTo>
                  <a:pt x="685196" y="1537969"/>
                </a:moveTo>
                <a:lnTo>
                  <a:pt x="665480" y="1537969"/>
                </a:lnTo>
                <a:lnTo>
                  <a:pt x="670560" y="1543049"/>
                </a:lnTo>
                <a:lnTo>
                  <a:pt x="690278" y="1543049"/>
                </a:lnTo>
                <a:lnTo>
                  <a:pt x="685196" y="1537969"/>
                </a:lnTo>
                <a:close/>
              </a:path>
              <a:path w="1229360" h="2081529">
                <a:moveTo>
                  <a:pt x="678843" y="1531619"/>
                </a:moveTo>
                <a:lnTo>
                  <a:pt x="659130" y="1531619"/>
                </a:lnTo>
                <a:lnTo>
                  <a:pt x="664210" y="1536699"/>
                </a:lnTo>
                <a:lnTo>
                  <a:pt x="683925" y="1536699"/>
                </a:lnTo>
                <a:lnTo>
                  <a:pt x="678843" y="1531619"/>
                </a:lnTo>
                <a:close/>
              </a:path>
              <a:path w="1229360" h="2081529">
                <a:moveTo>
                  <a:pt x="672490" y="1525269"/>
                </a:moveTo>
                <a:lnTo>
                  <a:pt x="652780" y="1525269"/>
                </a:lnTo>
                <a:lnTo>
                  <a:pt x="657860" y="1530349"/>
                </a:lnTo>
                <a:lnTo>
                  <a:pt x="677573" y="1530349"/>
                </a:lnTo>
                <a:lnTo>
                  <a:pt x="672490" y="1525269"/>
                </a:lnTo>
                <a:close/>
              </a:path>
              <a:path w="1229360" h="2081529">
                <a:moveTo>
                  <a:pt x="666138" y="1518919"/>
                </a:moveTo>
                <a:lnTo>
                  <a:pt x="646430" y="1518919"/>
                </a:lnTo>
                <a:lnTo>
                  <a:pt x="651510" y="1523999"/>
                </a:lnTo>
                <a:lnTo>
                  <a:pt x="671220" y="1523999"/>
                </a:lnTo>
                <a:lnTo>
                  <a:pt x="666138" y="1518919"/>
                </a:lnTo>
                <a:close/>
              </a:path>
              <a:path w="1229360" h="2081529">
                <a:moveTo>
                  <a:pt x="659785" y="1512569"/>
                </a:moveTo>
                <a:lnTo>
                  <a:pt x="640080" y="1512569"/>
                </a:lnTo>
                <a:lnTo>
                  <a:pt x="645160" y="1517649"/>
                </a:lnTo>
                <a:lnTo>
                  <a:pt x="664867" y="1517649"/>
                </a:lnTo>
                <a:lnTo>
                  <a:pt x="659785" y="1512569"/>
                </a:lnTo>
                <a:close/>
              </a:path>
              <a:path w="1229360" h="2081529">
                <a:moveTo>
                  <a:pt x="653432" y="1506219"/>
                </a:moveTo>
                <a:lnTo>
                  <a:pt x="633730" y="1506219"/>
                </a:lnTo>
                <a:lnTo>
                  <a:pt x="638810" y="1511299"/>
                </a:lnTo>
                <a:lnTo>
                  <a:pt x="658514" y="1511299"/>
                </a:lnTo>
                <a:lnTo>
                  <a:pt x="653432" y="1506219"/>
                </a:lnTo>
                <a:close/>
              </a:path>
              <a:path w="1229360" h="2081529">
                <a:moveTo>
                  <a:pt x="647080" y="1499869"/>
                </a:moveTo>
                <a:lnTo>
                  <a:pt x="627380" y="1499869"/>
                </a:lnTo>
                <a:lnTo>
                  <a:pt x="632460" y="1504949"/>
                </a:lnTo>
                <a:lnTo>
                  <a:pt x="652162" y="1504949"/>
                </a:lnTo>
                <a:lnTo>
                  <a:pt x="647080" y="1499869"/>
                </a:lnTo>
                <a:close/>
              </a:path>
              <a:path w="1229360" h="2081529">
                <a:moveTo>
                  <a:pt x="640727" y="1493519"/>
                </a:moveTo>
                <a:lnTo>
                  <a:pt x="621030" y="1493519"/>
                </a:lnTo>
                <a:lnTo>
                  <a:pt x="626110" y="1498599"/>
                </a:lnTo>
                <a:lnTo>
                  <a:pt x="645809" y="1498599"/>
                </a:lnTo>
                <a:lnTo>
                  <a:pt x="640727" y="1493519"/>
                </a:lnTo>
                <a:close/>
              </a:path>
              <a:path w="1229360" h="2081529">
                <a:moveTo>
                  <a:pt x="634374" y="1487169"/>
                </a:moveTo>
                <a:lnTo>
                  <a:pt x="614680" y="1487169"/>
                </a:lnTo>
                <a:lnTo>
                  <a:pt x="619760" y="1492249"/>
                </a:lnTo>
                <a:lnTo>
                  <a:pt x="639456" y="1492249"/>
                </a:lnTo>
                <a:lnTo>
                  <a:pt x="634374" y="1487169"/>
                </a:lnTo>
                <a:close/>
              </a:path>
              <a:path w="1229360" h="2081529">
                <a:moveTo>
                  <a:pt x="628021" y="1480819"/>
                </a:moveTo>
                <a:lnTo>
                  <a:pt x="608330" y="1480819"/>
                </a:lnTo>
                <a:lnTo>
                  <a:pt x="613409" y="1485899"/>
                </a:lnTo>
                <a:lnTo>
                  <a:pt x="633104" y="1485899"/>
                </a:lnTo>
                <a:lnTo>
                  <a:pt x="628021" y="1480819"/>
                </a:lnTo>
                <a:close/>
              </a:path>
              <a:path w="1229360" h="2081529">
                <a:moveTo>
                  <a:pt x="419652" y="1272539"/>
                </a:moveTo>
                <a:lnTo>
                  <a:pt x="400050" y="1272539"/>
                </a:lnTo>
                <a:lnTo>
                  <a:pt x="607060" y="1479549"/>
                </a:lnTo>
                <a:lnTo>
                  <a:pt x="626751" y="1479549"/>
                </a:lnTo>
                <a:lnTo>
                  <a:pt x="419652" y="1272539"/>
                </a:lnTo>
                <a:close/>
              </a:path>
              <a:path w="1229360" h="2081529">
                <a:moveTo>
                  <a:pt x="1071442" y="1924049"/>
                </a:moveTo>
                <a:lnTo>
                  <a:pt x="1051560" y="1924049"/>
                </a:lnTo>
                <a:lnTo>
                  <a:pt x="1057910" y="1930399"/>
                </a:lnTo>
                <a:lnTo>
                  <a:pt x="1077795" y="1930399"/>
                </a:lnTo>
                <a:lnTo>
                  <a:pt x="1071442" y="1924049"/>
                </a:lnTo>
                <a:close/>
              </a:path>
              <a:path w="1229360" h="2081529">
                <a:moveTo>
                  <a:pt x="1077795" y="1930399"/>
                </a:moveTo>
                <a:lnTo>
                  <a:pt x="1057910" y="1930399"/>
                </a:lnTo>
                <a:lnTo>
                  <a:pt x="1209040" y="2081529"/>
                </a:lnTo>
                <a:lnTo>
                  <a:pt x="1228990" y="2081529"/>
                </a:lnTo>
                <a:lnTo>
                  <a:pt x="1077795" y="193039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0" y="5643879"/>
            <a:ext cx="1209040" cy="1209040"/>
          </a:xfrm>
          <a:custGeom>
            <a:avLst/>
            <a:gdLst/>
            <a:ahLst/>
            <a:cxnLst/>
            <a:rect l="l" t="t" r="r" b="b"/>
            <a:pathLst>
              <a:path w="1209040" h="1209040">
                <a:moveTo>
                  <a:pt x="0" y="0"/>
                </a:moveTo>
                <a:lnTo>
                  <a:pt x="0" y="18670"/>
                </a:lnTo>
                <a:lnTo>
                  <a:pt x="104564" y="123190"/>
                </a:lnTo>
                <a:lnTo>
                  <a:pt x="123189" y="123190"/>
                </a:lnTo>
                <a:lnTo>
                  <a:pt x="0" y="0"/>
                </a:lnTo>
                <a:close/>
              </a:path>
              <a:path w="1209040" h="1209040">
                <a:moveTo>
                  <a:pt x="123190" y="123190"/>
                </a:moveTo>
                <a:lnTo>
                  <a:pt x="104564" y="123190"/>
                </a:lnTo>
                <a:lnTo>
                  <a:pt x="117270" y="135889"/>
                </a:lnTo>
                <a:lnTo>
                  <a:pt x="135889" y="135889"/>
                </a:lnTo>
                <a:lnTo>
                  <a:pt x="123190" y="123190"/>
                </a:lnTo>
                <a:close/>
              </a:path>
              <a:path w="1209040" h="1209040">
                <a:moveTo>
                  <a:pt x="135890" y="135890"/>
                </a:moveTo>
                <a:lnTo>
                  <a:pt x="117270" y="135890"/>
                </a:lnTo>
                <a:lnTo>
                  <a:pt x="136328" y="154939"/>
                </a:lnTo>
                <a:lnTo>
                  <a:pt x="154939" y="154939"/>
                </a:lnTo>
                <a:lnTo>
                  <a:pt x="135890" y="135890"/>
                </a:lnTo>
                <a:close/>
              </a:path>
              <a:path w="1209040" h="1209040">
                <a:moveTo>
                  <a:pt x="154940" y="154940"/>
                </a:moveTo>
                <a:lnTo>
                  <a:pt x="136328" y="154940"/>
                </a:lnTo>
                <a:lnTo>
                  <a:pt x="149033" y="167639"/>
                </a:lnTo>
                <a:lnTo>
                  <a:pt x="167639" y="167639"/>
                </a:lnTo>
                <a:lnTo>
                  <a:pt x="154940" y="154940"/>
                </a:lnTo>
                <a:close/>
              </a:path>
              <a:path w="1209040" h="1209040">
                <a:moveTo>
                  <a:pt x="167640" y="167640"/>
                </a:moveTo>
                <a:lnTo>
                  <a:pt x="149033" y="167640"/>
                </a:lnTo>
                <a:lnTo>
                  <a:pt x="164280" y="182880"/>
                </a:lnTo>
                <a:lnTo>
                  <a:pt x="182880" y="182880"/>
                </a:lnTo>
                <a:lnTo>
                  <a:pt x="167640" y="167640"/>
                </a:lnTo>
                <a:close/>
              </a:path>
              <a:path w="1209040" h="1209040">
                <a:moveTo>
                  <a:pt x="182880" y="182880"/>
                </a:moveTo>
                <a:lnTo>
                  <a:pt x="164280" y="182880"/>
                </a:lnTo>
                <a:lnTo>
                  <a:pt x="180797" y="199390"/>
                </a:lnTo>
                <a:lnTo>
                  <a:pt x="199389" y="199390"/>
                </a:lnTo>
                <a:lnTo>
                  <a:pt x="182880" y="182880"/>
                </a:lnTo>
                <a:close/>
              </a:path>
              <a:path w="1209040" h="1209040">
                <a:moveTo>
                  <a:pt x="199390" y="199390"/>
                </a:moveTo>
                <a:lnTo>
                  <a:pt x="180797" y="199390"/>
                </a:lnTo>
                <a:lnTo>
                  <a:pt x="196044" y="214630"/>
                </a:lnTo>
                <a:lnTo>
                  <a:pt x="214630" y="214630"/>
                </a:lnTo>
                <a:lnTo>
                  <a:pt x="199390" y="199390"/>
                </a:lnTo>
                <a:close/>
              </a:path>
              <a:path w="1209040" h="1209040">
                <a:moveTo>
                  <a:pt x="214630" y="214630"/>
                </a:moveTo>
                <a:lnTo>
                  <a:pt x="196044" y="214630"/>
                </a:lnTo>
                <a:lnTo>
                  <a:pt x="212561" y="231140"/>
                </a:lnTo>
                <a:lnTo>
                  <a:pt x="231139" y="231140"/>
                </a:lnTo>
                <a:lnTo>
                  <a:pt x="214630" y="214630"/>
                </a:lnTo>
                <a:close/>
              </a:path>
              <a:path w="1209040" h="1209040">
                <a:moveTo>
                  <a:pt x="231140" y="231140"/>
                </a:moveTo>
                <a:lnTo>
                  <a:pt x="212561" y="231140"/>
                </a:lnTo>
                <a:lnTo>
                  <a:pt x="244324" y="262889"/>
                </a:lnTo>
                <a:lnTo>
                  <a:pt x="262889" y="262889"/>
                </a:lnTo>
                <a:lnTo>
                  <a:pt x="231140" y="231140"/>
                </a:lnTo>
                <a:close/>
              </a:path>
              <a:path w="1209040" h="1209040">
                <a:moveTo>
                  <a:pt x="262890" y="262890"/>
                </a:moveTo>
                <a:lnTo>
                  <a:pt x="244324" y="262890"/>
                </a:lnTo>
                <a:lnTo>
                  <a:pt x="263383" y="281939"/>
                </a:lnTo>
                <a:lnTo>
                  <a:pt x="281939" y="281939"/>
                </a:lnTo>
                <a:lnTo>
                  <a:pt x="262890" y="262890"/>
                </a:lnTo>
                <a:close/>
              </a:path>
              <a:path w="1209040" h="1209040">
                <a:moveTo>
                  <a:pt x="281940" y="281940"/>
                </a:moveTo>
                <a:lnTo>
                  <a:pt x="263383" y="281940"/>
                </a:lnTo>
                <a:lnTo>
                  <a:pt x="276088" y="294639"/>
                </a:lnTo>
                <a:lnTo>
                  <a:pt x="294639" y="294639"/>
                </a:lnTo>
                <a:lnTo>
                  <a:pt x="281940" y="281940"/>
                </a:lnTo>
                <a:close/>
              </a:path>
              <a:path w="1209040" h="1209040">
                <a:moveTo>
                  <a:pt x="294640" y="294640"/>
                </a:moveTo>
                <a:lnTo>
                  <a:pt x="276088" y="294640"/>
                </a:lnTo>
                <a:lnTo>
                  <a:pt x="295146" y="313689"/>
                </a:lnTo>
                <a:lnTo>
                  <a:pt x="313689" y="313689"/>
                </a:lnTo>
                <a:lnTo>
                  <a:pt x="294640" y="294640"/>
                </a:lnTo>
                <a:close/>
              </a:path>
              <a:path w="1209040" h="1209040">
                <a:moveTo>
                  <a:pt x="313690" y="313690"/>
                </a:moveTo>
                <a:lnTo>
                  <a:pt x="295146" y="313690"/>
                </a:lnTo>
                <a:lnTo>
                  <a:pt x="310393" y="328930"/>
                </a:lnTo>
                <a:lnTo>
                  <a:pt x="328929" y="328930"/>
                </a:lnTo>
                <a:lnTo>
                  <a:pt x="313690" y="313690"/>
                </a:lnTo>
                <a:close/>
              </a:path>
              <a:path w="1209040" h="1209040">
                <a:moveTo>
                  <a:pt x="328930" y="328930"/>
                </a:moveTo>
                <a:lnTo>
                  <a:pt x="310393" y="328930"/>
                </a:lnTo>
                <a:lnTo>
                  <a:pt x="316745" y="335280"/>
                </a:lnTo>
                <a:lnTo>
                  <a:pt x="335280" y="335280"/>
                </a:lnTo>
                <a:lnTo>
                  <a:pt x="328930" y="328930"/>
                </a:lnTo>
                <a:close/>
              </a:path>
              <a:path w="1209040" h="1209040">
                <a:moveTo>
                  <a:pt x="335280" y="335280"/>
                </a:moveTo>
                <a:lnTo>
                  <a:pt x="316745" y="335280"/>
                </a:lnTo>
                <a:lnTo>
                  <a:pt x="329451" y="347980"/>
                </a:lnTo>
                <a:lnTo>
                  <a:pt x="347979" y="347980"/>
                </a:lnTo>
                <a:lnTo>
                  <a:pt x="335280" y="335280"/>
                </a:lnTo>
                <a:close/>
              </a:path>
              <a:path w="1209040" h="1209040">
                <a:moveTo>
                  <a:pt x="347980" y="347980"/>
                </a:moveTo>
                <a:lnTo>
                  <a:pt x="329451" y="347980"/>
                </a:lnTo>
                <a:lnTo>
                  <a:pt x="333263" y="351789"/>
                </a:lnTo>
                <a:lnTo>
                  <a:pt x="351789" y="351789"/>
                </a:lnTo>
                <a:lnTo>
                  <a:pt x="347980" y="347980"/>
                </a:lnTo>
                <a:close/>
              </a:path>
              <a:path w="1209040" h="1209040">
                <a:moveTo>
                  <a:pt x="351790" y="351790"/>
                </a:moveTo>
                <a:lnTo>
                  <a:pt x="333263" y="351790"/>
                </a:lnTo>
                <a:lnTo>
                  <a:pt x="335804" y="354330"/>
                </a:lnTo>
                <a:lnTo>
                  <a:pt x="354330" y="354330"/>
                </a:lnTo>
                <a:lnTo>
                  <a:pt x="351790" y="351790"/>
                </a:lnTo>
                <a:close/>
              </a:path>
              <a:path w="1209040" h="1209040">
                <a:moveTo>
                  <a:pt x="354330" y="354330"/>
                </a:moveTo>
                <a:lnTo>
                  <a:pt x="335804" y="354330"/>
                </a:lnTo>
                <a:lnTo>
                  <a:pt x="342156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1209040" h="1209040">
                <a:moveTo>
                  <a:pt x="360680" y="360680"/>
                </a:moveTo>
                <a:lnTo>
                  <a:pt x="342156" y="360680"/>
                </a:lnTo>
                <a:lnTo>
                  <a:pt x="348509" y="367029"/>
                </a:lnTo>
                <a:lnTo>
                  <a:pt x="367029" y="367029"/>
                </a:lnTo>
                <a:lnTo>
                  <a:pt x="360680" y="360680"/>
                </a:lnTo>
                <a:close/>
              </a:path>
              <a:path w="1209040" h="1209040">
                <a:moveTo>
                  <a:pt x="367030" y="367030"/>
                </a:moveTo>
                <a:lnTo>
                  <a:pt x="348509" y="367030"/>
                </a:lnTo>
                <a:lnTo>
                  <a:pt x="361215" y="379730"/>
                </a:lnTo>
                <a:lnTo>
                  <a:pt x="379729" y="379730"/>
                </a:lnTo>
                <a:lnTo>
                  <a:pt x="367030" y="367030"/>
                </a:lnTo>
                <a:close/>
              </a:path>
              <a:path w="1209040" h="1209040">
                <a:moveTo>
                  <a:pt x="379730" y="379730"/>
                </a:moveTo>
                <a:lnTo>
                  <a:pt x="361215" y="379730"/>
                </a:lnTo>
                <a:lnTo>
                  <a:pt x="365026" y="383539"/>
                </a:lnTo>
                <a:lnTo>
                  <a:pt x="383539" y="383539"/>
                </a:lnTo>
                <a:lnTo>
                  <a:pt x="379730" y="379730"/>
                </a:lnTo>
                <a:close/>
              </a:path>
              <a:path w="1209040" h="1209040">
                <a:moveTo>
                  <a:pt x="383540" y="383540"/>
                </a:moveTo>
                <a:lnTo>
                  <a:pt x="365026" y="383540"/>
                </a:lnTo>
                <a:lnTo>
                  <a:pt x="367567" y="386080"/>
                </a:lnTo>
                <a:lnTo>
                  <a:pt x="386079" y="386080"/>
                </a:lnTo>
                <a:lnTo>
                  <a:pt x="383540" y="383540"/>
                </a:lnTo>
                <a:close/>
              </a:path>
              <a:path w="1209040" h="1209040">
                <a:moveTo>
                  <a:pt x="386080" y="386080"/>
                </a:moveTo>
                <a:lnTo>
                  <a:pt x="367567" y="386080"/>
                </a:lnTo>
                <a:lnTo>
                  <a:pt x="37392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1209040" h="1209040">
                <a:moveTo>
                  <a:pt x="392430" y="392430"/>
                </a:moveTo>
                <a:lnTo>
                  <a:pt x="373920" y="392430"/>
                </a:lnTo>
                <a:lnTo>
                  <a:pt x="380273" y="398779"/>
                </a:lnTo>
                <a:lnTo>
                  <a:pt x="398779" y="398779"/>
                </a:lnTo>
                <a:lnTo>
                  <a:pt x="392430" y="392430"/>
                </a:lnTo>
                <a:close/>
              </a:path>
              <a:path w="1209040" h="1209040">
                <a:moveTo>
                  <a:pt x="1009650" y="1009650"/>
                </a:moveTo>
                <a:lnTo>
                  <a:pt x="991406" y="1009650"/>
                </a:lnTo>
                <a:lnTo>
                  <a:pt x="1014276" y="1032510"/>
                </a:lnTo>
                <a:lnTo>
                  <a:pt x="1032510" y="1032510"/>
                </a:lnTo>
                <a:lnTo>
                  <a:pt x="1009650" y="1009650"/>
                </a:lnTo>
                <a:close/>
              </a:path>
              <a:path w="1209040" h="1209040">
                <a:moveTo>
                  <a:pt x="1007109" y="1007110"/>
                </a:moveTo>
                <a:lnTo>
                  <a:pt x="988865" y="1007110"/>
                </a:lnTo>
                <a:lnTo>
                  <a:pt x="990135" y="1008380"/>
                </a:lnTo>
                <a:lnTo>
                  <a:pt x="1008379" y="1008380"/>
                </a:lnTo>
                <a:lnTo>
                  <a:pt x="1007109" y="1007110"/>
                </a:lnTo>
                <a:close/>
              </a:path>
              <a:path w="1209040" h="1209040">
                <a:moveTo>
                  <a:pt x="1003299" y="1003300"/>
                </a:moveTo>
                <a:lnTo>
                  <a:pt x="985053" y="1003300"/>
                </a:lnTo>
                <a:lnTo>
                  <a:pt x="987594" y="1005840"/>
                </a:lnTo>
                <a:lnTo>
                  <a:pt x="1005839" y="1005840"/>
                </a:lnTo>
                <a:lnTo>
                  <a:pt x="1003299" y="1003300"/>
                </a:lnTo>
                <a:close/>
              </a:path>
              <a:path w="1209040" h="1209040">
                <a:moveTo>
                  <a:pt x="1000760" y="1000760"/>
                </a:moveTo>
                <a:lnTo>
                  <a:pt x="982512" y="1000760"/>
                </a:lnTo>
                <a:lnTo>
                  <a:pt x="983783" y="1002030"/>
                </a:lnTo>
                <a:lnTo>
                  <a:pt x="1002030" y="1002030"/>
                </a:lnTo>
                <a:lnTo>
                  <a:pt x="1000760" y="1000760"/>
                </a:lnTo>
                <a:close/>
              </a:path>
              <a:path w="1209040" h="1209040">
                <a:moveTo>
                  <a:pt x="996950" y="996950"/>
                </a:moveTo>
                <a:lnTo>
                  <a:pt x="978701" y="996950"/>
                </a:lnTo>
                <a:lnTo>
                  <a:pt x="981242" y="999490"/>
                </a:lnTo>
                <a:lnTo>
                  <a:pt x="999489" y="999490"/>
                </a:lnTo>
                <a:lnTo>
                  <a:pt x="996950" y="996950"/>
                </a:lnTo>
                <a:close/>
              </a:path>
              <a:path w="1209040" h="1209040">
                <a:moveTo>
                  <a:pt x="994410" y="994410"/>
                </a:moveTo>
                <a:lnTo>
                  <a:pt x="976159" y="994410"/>
                </a:lnTo>
                <a:lnTo>
                  <a:pt x="977430" y="995680"/>
                </a:lnTo>
                <a:lnTo>
                  <a:pt x="995679" y="995680"/>
                </a:lnTo>
                <a:lnTo>
                  <a:pt x="994410" y="994410"/>
                </a:lnTo>
                <a:close/>
              </a:path>
              <a:path w="1209040" h="1209040">
                <a:moveTo>
                  <a:pt x="990600" y="990600"/>
                </a:moveTo>
                <a:lnTo>
                  <a:pt x="972348" y="990600"/>
                </a:lnTo>
                <a:lnTo>
                  <a:pt x="974889" y="993140"/>
                </a:lnTo>
                <a:lnTo>
                  <a:pt x="993139" y="993140"/>
                </a:lnTo>
                <a:lnTo>
                  <a:pt x="990600" y="990600"/>
                </a:lnTo>
                <a:close/>
              </a:path>
              <a:path w="1209040" h="1209040">
                <a:moveTo>
                  <a:pt x="988059" y="988060"/>
                </a:moveTo>
                <a:lnTo>
                  <a:pt x="969807" y="988060"/>
                </a:lnTo>
                <a:lnTo>
                  <a:pt x="971077" y="989330"/>
                </a:lnTo>
                <a:lnTo>
                  <a:pt x="989329" y="989330"/>
                </a:lnTo>
                <a:lnTo>
                  <a:pt x="988059" y="988060"/>
                </a:lnTo>
                <a:close/>
              </a:path>
              <a:path w="1209040" h="1209040">
                <a:moveTo>
                  <a:pt x="984249" y="984250"/>
                </a:moveTo>
                <a:lnTo>
                  <a:pt x="965995" y="984250"/>
                </a:lnTo>
                <a:lnTo>
                  <a:pt x="968536" y="986790"/>
                </a:lnTo>
                <a:lnTo>
                  <a:pt x="986789" y="986790"/>
                </a:lnTo>
                <a:lnTo>
                  <a:pt x="984249" y="984250"/>
                </a:lnTo>
                <a:close/>
              </a:path>
              <a:path w="1209040" h="1209040">
                <a:moveTo>
                  <a:pt x="981710" y="981710"/>
                </a:moveTo>
                <a:lnTo>
                  <a:pt x="963454" y="981710"/>
                </a:lnTo>
                <a:lnTo>
                  <a:pt x="964725" y="982980"/>
                </a:lnTo>
                <a:lnTo>
                  <a:pt x="982979" y="982980"/>
                </a:lnTo>
                <a:lnTo>
                  <a:pt x="981710" y="981710"/>
                </a:lnTo>
                <a:close/>
              </a:path>
              <a:path w="1209040" h="1209040">
                <a:moveTo>
                  <a:pt x="977900" y="977900"/>
                </a:moveTo>
                <a:lnTo>
                  <a:pt x="959642" y="977900"/>
                </a:lnTo>
                <a:lnTo>
                  <a:pt x="962183" y="980440"/>
                </a:lnTo>
                <a:lnTo>
                  <a:pt x="980439" y="980440"/>
                </a:lnTo>
                <a:lnTo>
                  <a:pt x="977900" y="977900"/>
                </a:lnTo>
                <a:close/>
              </a:path>
              <a:path w="1209040" h="1209040">
                <a:moveTo>
                  <a:pt x="975359" y="975360"/>
                </a:moveTo>
                <a:lnTo>
                  <a:pt x="957101" y="975360"/>
                </a:lnTo>
                <a:lnTo>
                  <a:pt x="958372" y="976630"/>
                </a:lnTo>
                <a:lnTo>
                  <a:pt x="976629" y="976630"/>
                </a:lnTo>
                <a:lnTo>
                  <a:pt x="975359" y="975360"/>
                </a:lnTo>
                <a:close/>
              </a:path>
              <a:path w="1209040" h="1209040">
                <a:moveTo>
                  <a:pt x="971550" y="971550"/>
                </a:moveTo>
                <a:lnTo>
                  <a:pt x="953290" y="971550"/>
                </a:lnTo>
                <a:lnTo>
                  <a:pt x="955831" y="974090"/>
                </a:lnTo>
                <a:lnTo>
                  <a:pt x="974089" y="974090"/>
                </a:lnTo>
                <a:lnTo>
                  <a:pt x="971550" y="971550"/>
                </a:lnTo>
                <a:close/>
              </a:path>
              <a:path w="1209040" h="1209040">
                <a:moveTo>
                  <a:pt x="969010" y="969010"/>
                </a:moveTo>
                <a:lnTo>
                  <a:pt x="950749" y="969010"/>
                </a:lnTo>
                <a:lnTo>
                  <a:pt x="952019" y="970280"/>
                </a:lnTo>
                <a:lnTo>
                  <a:pt x="970279" y="970280"/>
                </a:lnTo>
                <a:lnTo>
                  <a:pt x="969010" y="969010"/>
                </a:lnTo>
                <a:close/>
              </a:path>
              <a:path w="1209040" h="1209040">
                <a:moveTo>
                  <a:pt x="965200" y="965200"/>
                </a:moveTo>
                <a:lnTo>
                  <a:pt x="946937" y="965200"/>
                </a:lnTo>
                <a:lnTo>
                  <a:pt x="949478" y="967740"/>
                </a:lnTo>
                <a:lnTo>
                  <a:pt x="967740" y="967740"/>
                </a:lnTo>
                <a:lnTo>
                  <a:pt x="965200" y="965200"/>
                </a:lnTo>
                <a:close/>
              </a:path>
              <a:path w="1209040" h="1209040">
                <a:moveTo>
                  <a:pt x="962660" y="962660"/>
                </a:moveTo>
                <a:lnTo>
                  <a:pt x="944396" y="962660"/>
                </a:lnTo>
                <a:lnTo>
                  <a:pt x="945666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209040" h="1209040">
                <a:moveTo>
                  <a:pt x="958850" y="958850"/>
                </a:moveTo>
                <a:lnTo>
                  <a:pt x="940584" y="958850"/>
                </a:lnTo>
                <a:lnTo>
                  <a:pt x="943125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209040" h="1209040">
                <a:moveTo>
                  <a:pt x="956310" y="956310"/>
                </a:moveTo>
                <a:lnTo>
                  <a:pt x="938043" y="956310"/>
                </a:lnTo>
                <a:lnTo>
                  <a:pt x="939314" y="957580"/>
                </a:lnTo>
                <a:lnTo>
                  <a:pt x="957580" y="957580"/>
                </a:lnTo>
                <a:lnTo>
                  <a:pt x="956310" y="956310"/>
                </a:lnTo>
                <a:close/>
              </a:path>
              <a:path w="1209040" h="1209040">
                <a:moveTo>
                  <a:pt x="952500" y="952500"/>
                </a:moveTo>
                <a:lnTo>
                  <a:pt x="934231" y="952500"/>
                </a:lnTo>
                <a:lnTo>
                  <a:pt x="936773" y="955040"/>
                </a:lnTo>
                <a:lnTo>
                  <a:pt x="955040" y="955040"/>
                </a:lnTo>
                <a:lnTo>
                  <a:pt x="952500" y="952500"/>
                </a:lnTo>
                <a:close/>
              </a:path>
              <a:path w="1209040" h="1209040">
                <a:moveTo>
                  <a:pt x="949960" y="949960"/>
                </a:moveTo>
                <a:lnTo>
                  <a:pt x="931690" y="949960"/>
                </a:lnTo>
                <a:lnTo>
                  <a:pt x="932961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209040" h="1209040">
                <a:moveTo>
                  <a:pt x="946150" y="946150"/>
                </a:moveTo>
                <a:lnTo>
                  <a:pt x="927879" y="946150"/>
                </a:lnTo>
                <a:lnTo>
                  <a:pt x="93042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209040" h="1209040">
                <a:moveTo>
                  <a:pt x="943609" y="943610"/>
                </a:moveTo>
                <a:lnTo>
                  <a:pt x="925338" y="943610"/>
                </a:lnTo>
                <a:lnTo>
                  <a:pt x="926608" y="944880"/>
                </a:lnTo>
                <a:lnTo>
                  <a:pt x="944880" y="944880"/>
                </a:lnTo>
                <a:lnTo>
                  <a:pt x="943609" y="943610"/>
                </a:lnTo>
                <a:close/>
              </a:path>
              <a:path w="1209040" h="1209040">
                <a:moveTo>
                  <a:pt x="939799" y="939800"/>
                </a:moveTo>
                <a:lnTo>
                  <a:pt x="921526" y="939800"/>
                </a:lnTo>
                <a:lnTo>
                  <a:pt x="924067" y="942340"/>
                </a:lnTo>
                <a:lnTo>
                  <a:pt x="942339" y="942340"/>
                </a:lnTo>
                <a:lnTo>
                  <a:pt x="939799" y="939800"/>
                </a:lnTo>
                <a:close/>
              </a:path>
              <a:path w="1209040" h="1209040">
                <a:moveTo>
                  <a:pt x="937260" y="937260"/>
                </a:moveTo>
                <a:lnTo>
                  <a:pt x="918985" y="937260"/>
                </a:lnTo>
                <a:lnTo>
                  <a:pt x="920255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209040" h="1209040">
                <a:moveTo>
                  <a:pt x="933449" y="933450"/>
                </a:moveTo>
                <a:lnTo>
                  <a:pt x="915173" y="933450"/>
                </a:lnTo>
                <a:lnTo>
                  <a:pt x="917714" y="935990"/>
                </a:lnTo>
                <a:lnTo>
                  <a:pt x="935989" y="935990"/>
                </a:lnTo>
                <a:lnTo>
                  <a:pt x="933449" y="933450"/>
                </a:lnTo>
                <a:close/>
              </a:path>
              <a:path w="1209040" h="1209040">
                <a:moveTo>
                  <a:pt x="930910" y="930910"/>
                </a:moveTo>
                <a:lnTo>
                  <a:pt x="912632" y="930910"/>
                </a:lnTo>
                <a:lnTo>
                  <a:pt x="913903" y="932180"/>
                </a:lnTo>
                <a:lnTo>
                  <a:pt x="932179" y="932180"/>
                </a:lnTo>
                <a:lnTo>
                  <a:pt x="930910" y="930910"/>
                </a:lnTo>
                <a:close/>
              </a:path>
              <a:path w="1209040" h="1209040">
                <a:moveTo>
                  <a:pt x="927099" y="927100"/>
                </a:moveTo>
                <a:lnTo>
                  <a:pt x="908820" y="927100"/>
                </a:lnTo>
                <a:lnTo>
                  <a:pt x="911362" y="929640"/>
                </a:lnTo>
                <a:lnTo>
                  <a:pt x="929640" y="929640"/>
                </a:lnTo>
                <a:lnTo>
                  <a:pt x="927099" y="927100"/>
                </a:lnTo>
                <a:close/>
              </a:path>
              <a:path w="1209040" h="1209040">
                <a:moveTo>
                  <a:pt x="924559" y="924560"/>
                </a:moveTo>
                <a:lnTo>
                  <a:pt x="906279" y="924560"/>
                </a:lnTo>
                <a:lnTo>
                  <a:pt x="907550" y="925830"/>
                </a:lnTo>
                <a:lnTo>
                  <a:pt x="925829" y="925830"/>
                </a:lnTo>
                <a:lnTo>
                  <a:pt x="924559" y="924560"/>
                </a:lnTo>
                <a:close/>
              </a:path>
              <a:path w="1209040" h="1209040">
                <a:moveTo>
                  <a:pt x="920749" y="920750"/>
                </a:moveTo>
                <a:lnTo>
                  <a:pt x="902468" y="920750"/>
                </a:lnTo>
                <a:lnTo>
                  <a:pt x="905009" y="923290"/>
                </a:lnTo>
                <a:lnTo>
                  <a:pt x="923289" y="923290"/>
                </a:lnTo>
                <a:lnTo>
                  <a:pt x="920749" y="920750"/>
                </a:lnTo>
                <a:close/>
              </a:path>
              <a:path w="1209040" h="1209040">
                <a:moveTo>
                  <a:pt x="918210" y="918210"/>
                </a:moveTo>
                <a:lnTo>
                  <a:pt x="899927" y="918210"/>
                </a:lnTo>
                <a:lnTo>
                  <a:pt x="901197" y="919480"/>
                </a:lnTo>
                <a:lnTo>
                  <a:pt x="919479" y="919480"/>
                </a:lnTo>
                <a:lnTo>
                  <a:pt x="918210" y="918210"/>
                </a:lnTo>
                <a:close/>
              </a:path>
              <a:path w="1209040" h="1209040">
                <a:moveTo>
                  <a:pt x="911860" y="911860"/>
                </a:moveTo>
                <a:lnTo>
                  <a:pt x="893574" y="911860"/>
                </a:lnTo>
                <a:lnTo>
                  <a:pt x="898656" y="916940"/>
                </a:lnTo>
                <a:lnTo>
                  <a:pt x="916940" y="916940"/>
                </a:lnTo>
                <a:lnTo>
                  <a:pt x="911860" y="911860"/>
                </a:lnTo>
                <a:close/>
              </a:path>
              <a:path w="1209040" h="1209040">
                <a:moveTo>
                  <a:pt x="908049" y="908050"/>
                </a:moveTo>
                <a:lnTo>
                  <a:pt x="889762" y="908050"/>
                </a:lnTo>
                <a:lnTo>
                  <a:pt x="892303" y="910590"/>
                </a:lnTo>
                <a:lnTo>
                  <a:pt x="910590" y="910590"/>
                </a:lnTo>
                <a:lnTo>
                  <a:pt x="908049" y="908050"/>
                </a:lnTo>
                <a:close/>
              </a:path>
              <a:path w="1209040" h="1209040">
                <a:moveTo>
                  <a:pt x="905509" y="905510"/>
                </a:moveTo>
                <a:lnTo>
                  <a:pt x="887221" y="905510"/>
                </a:lnTo>
                <a:lnTo>
                  <a:pt x="888492" y="906780"/>
                </a:lnTo>
                <a:lnTo>
                  <a:pt x="906779" y="906780"/>
                </a:lnTo>
                <a:lnTo>
                  <a:pt x="905509" y="905510"/>
                </a:lnTo>
                <a:close/>
              </a:path>
              <a:path w="1209040" h="1209040">
                <a:moveTo>
                  <a:pt x="901699" y="901700"/>
                </a:moveTo>
                <a:lnTo>
                  <a:pt x="883410" y="901700"/>
                </a:lnTo>
                <a:lnTo>
                  <a:pt x="885951" y="904240"/>
                </a:lnTo>
                <a:lnTo>
                  <a:pt x="904240" y="904240"/>
                </a:lnTo>
                <a:lnTo>
                  <a:pt x="901699" y="901700"/>
                </a:lnTo>
                <a:close/>
              </a:path>
              <a:path w="1209040" h="1209040">
                <a:moveTo>
                  <a:pt x="899159" y="899160"/>
                </a:moveTo>
                <a:lnTo>
                  <a:pt x="880868" y="899160"/>
                </a:lnTo>
                <a:lnTo>
                  <a:pt x="882139" y="900430"/>
                </a:lnTo>
                <a:lnTo>
                  <a:pt x="900429" y="900430"/>
                </a:lnTo>
                <a:lnTo>
                  <a:pt x="899159" y="899160"/>
                </a:lnTo>
                <a:close/>
              </a:path>
              <a:path w="1209040" h="1209040">
                <a:moveTo>
                  <a:pt x="895349" y="895350"/>
                </a:moveTo>
                <a:lnTo>
                  <a:pt x="877057" y="895350"/>
                </a:lnTo>
                <a:lnTo>
                  <a:pt x="879598" y="897890"/>
                </a:lnTo>
                <a:lnTo>
                  <a:pt x="897890" y="897890"/>
                </a:lnTo>
                <a:lnTo>
                  <a:pt x="895349" y="895350"/>
                </a:lnTo>
                <a:close/>
              </a:path>
              <a:path w="1209040" h="1209040">
                <a:moveTo>
                  <a:pt x="892809" y="892810"/>
                </a:moveTo>
                <a:lnTo>
                  <a:pt x="874516" y="892810"/>
                </a:lnTo>
                <a:lnTo>
                  <a:pt x="875786" y="894080"/>
                </a:lnTo>
                <a:lnTo>
                  <a:pt x="894079" y="894080"/>
                </a:lnTo>
                <a:lnTo>
                  <a:pt x="892809" y="892810"/>
                </a:lnTo>
                <a:close/>
              </a:path>
              <a:path w="1209040" h="1209040">
                <a:moveTo>
                  <a:pt x="888999" y="889000"/>
                </a:moveTo>
                <a:lnTo>
                  <a:pt x="870704" y="889000"/>
                </a:lnTo>
                <a:lnTo>
                  <a:pt x="873245" y="891540"/>
                </a:lnTo>
                <a:lnTo>
                  <a:pt x="891540" y="891540"/>
                </a:lnTo>
                <a:lnTo>
                  <a:pt x="888999" y="889000"/>
                </a:lnTo>
                <a:close/>
              </a:path>
              <a:path w="1209040" h="1209040">
                <a:moveTo>
                  <a:pt x="886460" y="886460"/>
                </a:moveTo>
                <a:lnTo>
                  <a:pt x="868163" y="886460"/>
                </a:lnTo>
                <a:lnTo>
                  <a:pt x="869434" y="887730"/>
                </a:lnTo>
                <a:lnTo>
                  <a:pt x="887729" y="887730"/>
                </a:lnTo>
                <a:lnTo>
                  <a:pt x="886460" y="886460"/>
                </a:lnTo>
                <a:close/>
              </a:path>
              <a:path w="1209040" h="1209040">
                <a:moveTo>
                  <a:pt x="882650" y="882650"/>
                </a:moveTo>
                <a:lnTo>
                  <a:pt x="864351" y="882650"/>
                </a:lnTo>
                <a:lnTo>
                  <a:pt x="866892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209040" h="1209040">
                <a:moveTo>
                  <a:pt x="880110" y="880110"/>
                </a:moveTo>
                <a:lnTo>
                  <a:pt x="861810" y="880110"/>
                </a:lnTo>
                <a:lnTo>
                  <a:pt x="863081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209040" h="1209040">
                <a:moveTo>
                  <a:pt x="876300" y="876300"/>
                </a:moveTo>
                <a:lnTo>
                  <a:pt x="857999" y="876300"/>
                </a:lnTo>
                <a:lnTo>
                  <a:pt x="860540" y="878840"/>
                </a:lnTo>
                <a:lnTo>
                  <a:pt x="878840" y="878840"/>
                </a:lnTo>
                <a:lnTo>
                  <a:pt x="876300" y="876300"/>
                </a:lnTo>
                <a:close/>
              </a:path>
              <a:path w="1209040" h="1209040">
                <a:moveTo>
                  <a:pt x="873760" y="873760"/>
                </a:moveTo>
                <a:lnTo>
                  <a:pt x="855457" y="873760"/>
                </a:lnTo>
                <a:lnTo>
                  <a:pt x="856728" y="875030"/>
                </a:lnTo>
                <a:lnTo>
                  <a:pt x="875030" y="875030"/>
                </a:lnTo>
                <a:lnTo>
                  <a:pt x="873760" y="873760"/>
                </a:lnTo>
                <a:close/>
              </a:path>
              <a:path w="1209040" h="1209040">
                <a:moveTo>
                  <a:pt x="869950" y="869950"/>
                </a:moveTo>
                <a:lnTo>
                  <a:pt x="851646" y="869950"/>
                </a:lnTo>
                <a:lnTo>
                  <a:pt x="854187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209040" h="1209040">
                <a:moveTo>
                  <a:pt x="867410" y="867410"/>
                </a:moveTo>
                <a:lnTo>
                  <a:pt x="849105" y="867410"/>
                </a:lnTo>
                <a:lnTo>
                  <a:pt x="850375" y="868680"/>
                </a:lnTo>
                <a:lnTo>
                  <a:pt x="868679" y="868680"/>
                </a:lnTo>
                <a:lnTo>
                  <a:pt x="867410" y="867410"/>
                </a:lnTo>
                <a:close/>
              </a:path>
              <a:path w="1209040" h="1209040">
                <a:moveTo>
                  <a:pt x="863600" y="863600"/>
                </a:moveTo>
                <a:lnTo>
                  <a:pt x="845293" y="863600"/>
                </a:lnTo>
                <a:lnTo>
                  <a:pt x="847834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209040" h="1209040">
                <a:moveTo>
                  <a:pt x="861059" y="861060"/>
                </a:moveTo>
                <a:lnTo>
                  <a:pt x="842752" y="861060"/>
                </a:lnTo>
                <a:lnTo>
                  <a:pt x="844023" y="862330"/>
                </a:lnTo>
                <a:lnTo>
                  <a:pt x="862330" y="862330"/>
                </a:lnTo>
                <a:lnTo>
                  <a:pt x="861059" y="861060"/>
                </a:lnTo>
                <a:close/>
              </a:path>
              <a:path w="1209040" h="1209040">
                <a:moveTo>
                  <a:pt x="857250" y="857250"/>
                </a:moveTo>
                <a:lnTo>
                  <a:pt x="838940" y="857250"/>
                </a:lnTo>
                <a:lnTo>
                  <a:pt x="841481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209040" h="1209040">
                <a:moveTo>
                  <a:pt x="854710" y="854710"/>
                </a:moveTo>
                <a:lnTo>
                  <a:pt x="836399" y="854710"/>
                </a:lnTo>
                <a:lnTo>
                  <a:pt x="83767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209040" h="1209040">
                <a:moveTo>
                  <a:pt x="848359" y="848359"/>
                </a:moveTo>
                <a:lnTo>
                  <a:pt x="830047" y="848359"/>
                </a:lnTo>
                <a:lnTo>
                  <a:pt x="835129" y="853440"/>
                </a:lnTo>
                <a:lnTo>
                  <a:pt x="853440" y="853440"/>
                </a:lnTo>
                <a:lnTo>
                  <a:pt x="848359" y="848359"/>
                </a:lnTo>
                <a:close/>
              </a:path>
              <a:path w="1209040" h="1209040">
                <a:moveTo>
                  <a:pt x="842009" y="842009"/>
                </a:moveTo>
                <a:lnTo>
                  <a:pt x="823694" y="842009"/>
                </a:lnTo>
                <a:lnTo>
                  <a:pt x="828776" y="847090"/>
                </a:lnTo>
                <a:lnTo>
                  <a:pt x="847090" y="847090"/>
                </a:lnTo>
                <a:lnTo>
                  <a:pt x="842009" y="842009"/>
                </a:lnTo>
                <a:close/>
              </a:path>
              <a:path w="1209040" h="1209040">
                <a:moveTo>
                  <a:pt x="835660" y="835660"/>
                </a:moveTo>
                <a:lnTo>
                  <a:pt x="817341" y="835660"/>
                </a:lnTo>
                <a:lnTo>
                  <a:pt x="822423" y="840740"/>
                </a:lnTo>
                <a:lnTo>
                  <a:pt x="840740" y="840740"/>
                </a:lnTo>
                <a:lnTo>
                  <a:pt x="835660" y="835660"/>
                </a:lnTo>
                <a:close/>
              </a:path>
              <a:path w="1209040" h="1209040">
                <a:moveTo>
                  <a:pt x="829309" y="829310"/>
                </a:moveTo>
                <a:lnTo>
                  <a:pt x="810988" y="829310"/>
                </a:lnTo>
                <a:lnTo>
                  <a:pt x="816071" y="834390"/>
                </a:lnTo>
                <a:lnTo>
                  <a:pt x="834389" y="834390"/>
                </a:lnTo>
                <a:lnTo>
                  <a:pt x="829309" y="829310"/>
                </a:lnTo>
                <a:close/>
              </a:path>
              <a:path w="1209040" h="1209040">
                <a:moveTo>
                  <a:pt x="822959" y="822959"/>
                </a:moveTo>
                <a:lnTo>
                  <a:pt x="804636" y="822959"/>
                </a:lnTo>
                <a:lnTo>
                  <a:pt x="809718" y="828040"/>
                </a:lnTo>
                <a:lnTo>
                  <a:pt x="828040" y="828040"/>
                </a:lnTo>
                <a:lnTo>
                  <a:pt x="822959" y="822959"/>
                </a:lnTo>
                <a:close/>
              </a:path>
              <a:path w="1209040" h="1209040">
                <a:moveTo>
                  <a:pt x="816609" y="816609"/>
                </a:moveTo>
                <a:lnTo>
                  <a:pt x="798283" y="816609"/>
                </a:lnTo>
                <a:lnTo>
                  <a:pt x="803365" y="821690"/>
                </a:lnTo>
                <a:lnTo>
                  <a:pt x="821690" y="821690"/>
                </a:lnTo>
                <a:lnTo>
                  <a:pt x="816609" y="816609"/>
                </a:lnTo>
                <a:close/>
              </a:path>
              <a:path w="1209040" h="1209040">
                <a:moveTo>
                  <a:pt x="810259" y="810259"/>
                </a:moveTo>
                <a:lnTo>
                  <a:pt x="791930" y="810259"/>
                </a:lnTo>
                <a:lnTo>
                  <a:pt x="797012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209040" h="1209040">
                <a:moveTo>
                  <a:pt x="805180" y="805180"/>
                </a:moveTo>
                <a:lnTo>
                  <a:pt x="786848" y="805180"/>
                </a:lnTo>
                <a:lnTo>
                  <a:pt x="790660" y="808990"/>
                </a:lnTo>
                <a:lnTo>
                  <a:pt x="808990" y="808990"/>
                </a:lnTo>
                <a:lnTo>
                  <a:pt x="805180" y="805180"/>
                </a:lnTo>
                <a:close/>
              </a:path>
              <a:path w="1209040" h="1209040">
                <a:moveTo>
                  <a:pt x="798830" y="798830"/>
                </a:moveTo>
                <a:lnTo>
                  <a:pt x="780495" y="798830"/>
                </a:lnTo>
                <a:lnTo>
                  <a:pt x="785577" y="803910"/>
                </a:lnTo>
                <a:lnTo>
                  <a:pt x="803910" y="803910"/>
                </a:lnTo>
                <a:lnTo>
                  <a:pt x="798830" y="798830"/>
                </a:lnTo>
                <a:close/>
              </a:path>
              <a:path w="1209040" h="1209040">
                <a:moveTo>
                  <a:pt x="792480" y="792480"/>
                </a:moveTo>
                <a:lnTo>
                  <a:pt x="774142" y="792480"/>
                </a:lnTo>
                <a:lnTo>
                  <a:pt x="779225" y="797560"/>
                </a:lnTo>
                <a:lnTo>
                  <a:pt x="797560" y="797560"/>
                </a:lnTo>
                <a:lnTo>
                  <a:pt x="792480" y="792480"/>
                </a:lnTo>
                <a:close/>
              </a:path>
              <a:path w="1209040" h="1209040">
                <a:moveTo>
                  <a:pt x="786130" y="786130"/>
                </a:moveTo>
                <a:lnTo>
                  <a:pt x="767790" y="786130"/>
                </a:lnTo>
                <a:lnTo>
                  <a:pt x="772872" y="791210"/>
                </a:lnTo>
                <a:lnTo>
                  <a:pt x="791210" y="791210"/>
                </a:lnTo>
                <a:lnTo>
                  <a:pt x="786130" y="786130"/>
                </a:lnTo>
                <a:close/>
              </a:path>
              <a:path w="1209040" h="1209040">
                <a:moveTo>
                  <a:pt x="779780" y="779780"/>
                </a:moveTo>
                <a:lnTo>
                  <a:pt x="761437" y="779780"/>
                </a:lnTo>
                <a:lnTo>
                  <a:pt x="766519" y="784860"/>
                </a:lnTo>
                <a:lnTo>
                  <a:pt x="784860" y="784860"/>
                </a:lnTo>
                <a:lnTo>
                  <a:pt x="779780" y="779780"/>
                </a:lnTo>
                <a:close/>
              </a:path>
              <a:path w="1209040" h="1209040">
                <a:moveTo>
                  <a:pt x="773430" y="773430"/>
                </a:moveTo>
                <a:lnTo>
                  <a:pt x="755084" y="773430"/>
                </a:lnTo>
                <a:lnTo>
                  <a:pt x="760166" y="778509"/>
                </a:lnTo>
                <a:lnTo>
                  <a:pt x="778509" y="778509"/>
                </a:lnTo>
                <a:lnTo>
                  <a:pt x="773430" y="773430"/>
                </a:lnTo>
                <a:close/>
              </a:path>
              <a:path w="1209040" h="1209040">
                <a:moveTo>
                  <a:pt x="767080" y="767080"/>
                </a:moveTo>
                <a:lnTo>
                  <a:pt x="748732" y="767080"/>
                </a:lnTo>
                <a:lnTo>
                  <a:pt x="753814" y="772160"/>
                </a:lnTo>
                <a:lnTo>
                  <a:pt x="772160" y="772160"/>
                </a:lnTo>
                <a:lnTo>
                  <a:pt x="767080" y="767080"/>
                </a:lnTo>
                <a:close/>
              </a:path>
              <a:path w="1209040" h="1209040">
                <a:moveTo>
                  <a:pt x="760730" y="760730"/>
                </a:moveTo>
                <a:lnTo>
                  <a:pt x="742379" y="760730"/>
                </a:lnTo>
                <a:lnTo>
                  <a:pt x="747461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209040" h="1209040">
                <a:moveTo>
                  <a:pt x="754380" y="754380"/>
                </a:moveTo>
                <a:lnTo>
                  <a:pt x="736026" y="754380"/>
                </a:lnTo>
                <a:lnTo>
                  <a:pt x="741108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209040" h="1209040">
                <a:moveTo>
                  <a:pt x="748030" y="748030"/>
                </a:moveTo>
                <a:lnTo>
                  <a:pt x="729673" y="748030"/>
                </a:lnTo>
                <a:lnTo>
                  <a:pt x="734756" y="753110"/>
                </a:lnTo>
                <a:lnTo>
                  <a:pt x="753109" y="753110"/>
                </a:lnTo>
                <a:lnTo>
                  <a:pt x="748030" y="748030"/>
                </a:lnTo>
                <a:close/>
              </a:path>
              <a:path w="1209040" h="1209040">
                <a:moveTo>
                  <a:pt x="741680" y="741680"/>
                </a:moveTo>
                <a:lnTo>
                  <a:pt x="723321" y="741680"/>
                </a:lnTo>
                <a:lnTo>
                  <a:pt x="728403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209040" h="1209040">
                <a:moveTo>
                  <a:pt x="735330" y="735330"/>
                </a:moveTo>
                <a:lnTo>
                  <a:pt x="716968" y="735330"/>
                </a:lnTo>
                <a:lnTo>
                  <a:pt x="722050" y="740410"/>
                </a:lnTo>
                <a:lnTo>
                  <a:pt x="740410" y="740410"/>
                </a:lnTo>
                <a:lnTo>
                  <a:pt x="735330" y="735330"/>
                </a:lnTo>
                <a:close/>
              </a:path>
              <a:path w="1209040" h="1209040">
                <a:moveTo>
                  <a:pt x="728980" y="728980"/>
                </a:moveTo>
                <a:lnTo>
                  <a:pt x="710615" y="728980"/>
                </a:lnTo>
                <a:lnTo>
                  <a:pt x="715697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209040" h="1209040">
                <a:moveTo>
                  <a:pt x="722630" y="722630"/>
                </a:moveTo>
                <a:lnTo>
                  <a:pt x="704262" y="722630"/>
                </a:lnTo>
                <a:lnTo>
                  <a:pt x="709345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209040" h="1209040">
                <a:moveTo>
                  <a:pt x="716280" y="716280"/>
                </a:moveTo>
                <a:lnTo>
                  <a:pt x="697910" y="716280"/>
                </a:lnTo>
                <a:lnTo>
                  <a:pt x="702992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209040" h="1209040">
                <a:moveTo>
                  <a:pt x="709930" y="709930"/>
                </a:moveTo>
                <a:lnTo>
                  <a:pt x="691557" y="709930"/>
                </a:lnTo>
                <a:lnTo>
                  <a:pt x="696639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209040" h="1209040">
                <a:moveTo>
                  <a:pt x="703580" y="703580"/>
                </a:moveTo>
                <a:lnTo>
                  <a:pt x="685204" y="703580"/>
                </a:lnTo>
                <a:lnTo>
                  <a:pt x="690286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209040" h="1209040">
                <a:moveTo>
                  <a:pt x="697230" y="697230"/>
                </a:moveTo>
                <a:lnTo>
                  <a:pt x="678851" y="697230"/>
                </a:lnTo>
                <a:lnTo>
                  <a:pt x="683934" y="702309"/>
                </a:lnTo>
                <a:lnTo>
                  <a:pt x="702309" y="702309"/>
                </a:lnTo>
                <a:lnTo>
                  <a:pt x="697230" y="697230"/>
                </a:lnTo>
                <a:close/>
              </a:path>
              <a:path w="1209040" h="1209040">
                <a:moveTo>
                  <a:pt x="690879" y="690880"/>
                </a:moveTo>
                <a:lnTo>
                  <a:pt x="672499" y="690880"/>
                </a:lnTo>
                <a:lnTo>
                  <a:pt x="677581" y="695960"/>
                </a:lnTo>
                <a:lnTo>
                  <a:pt x="695960" y="695960"/>
                </a:lnTo>
                <a:lnTo>
                  <a:pt x="690879" y="690880"/>
                </a:lnTo>
                <a:close/>
              </a:path>
              <a:path w="1209040" h="1209040">
                <a:moveTo>
                  <a:pt x="684530" y="684530"/>
                </a:moveTo>
                <a:lnTo>
                  <a:pt x="666146" y="684530"/>
                </a:lnTo>
                <a:lnTo>
                  <a:pt x="671228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209040" h="1209040">
                <a:moveTo>
                  <a:pt x="678180" y="678180"/>
                </a:moveTo>
                <a:lnTo>
                  <a:pt x="659793" y="678180"/>
                </a:lnTo>
                <a:lnTo>
                  <a:pt x="664875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209040" h="1209040">
                <a:moveTo>
                  <a:pt x="671830" y="671830"/>
                </a:moveTo>
                <a:lnTo>
                  <a:pt x="653440" y="671830"/>
                </a:lnTo>
                <a:lnTo>
                  <a:pt x="658523" y="676909"/>
                </a:lnTo>
                <a:lnTo>
                  <a:pt x="676909" y="676909"/>
                </a:lnTo>
                <a:lnTo>
                  <a:pt x="671830" y="671830"/>
                </a:lnTo>
                <a:close/>
              </a:path>
              <a:path w="1209040" h="1209040">
                <a:moveTo>
                  <a:pt x="665479" y="665480"/>
                </a:moveTo>
                <a:lnTo>
                  <a:pt x="647088" y="665480"/>
                </a:lnTo>
                <a:lnTo>
                  <a:pt x="652170" y="670560"/>
                </a:lnTo>
                <a:lnTo>
                  <a:pt x="670560" y="670560"/>
                </a:lnTo>
                <a:lnTo>
                  <a:pt x="665479" y="665480"/>
                </a:lnTo>
                <a:close/>
              </a:path>
              <a:path w="1209040" h="1209040">
                <a:moveTo>
                  <a:pt x="659130" y="659130"/>
                </a:moveTo>
                <a:lnTo>
                  <a:pt x="640735" y="659130"/>
                </a:lnTo>
                <a:lnTo>
                  <a:pt x="645817" y="664210"/>
                </a:lnTo>
                <a:lnTo>
                  <a:pt x="664210" y="664210"/>
                </a:lnTo>
                <a:lnTo>
                  <a:pt x="659130" y="659130"/>
                </a:lnTo>
                <a:close/>
              </a:path>
              <a:path w="1209040" h="1209040">
                <a:moveTo>
                  <a:pt x="652780" y="652780"/>
                </a:moveTo>
                <a:lnTo>
                  <a:pt x="634382" y="652780"/>
                </a:lnTo>
                <a:lnTo>
                  <a:pt x="639464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209040" h="1209040">
                <a:moveTo>
                  <a:pt x="646430" y="646430"/>
                </a:moveTo>
                <a:lnTo>
                  <a:pt x="628030" y="646430"/>
                </a:lnTo>
                <a:lnTo>
                  <a:pt x="633112" y="651510"/>
                </a:lnTo>
                <a:lnTo>
                  <a:pt x="651509" y="651510"/>
                </a:lnTo>
                <a:lnTo>
                  <a:pt x="646430" y="646430"/>
                </a:lnTo>
                <a:close/>
              </a:path>
              <a:path w="1209040" h="1209040">
                <a:moveTo>
                  <a:pt x="640080" y="640080"/>
                </a:moveTo>
                <a:lnTo>
                  <a:pt x="621677" y="640080"/>
                </a:lnTo>
                <a:lnTo>
                  <a:pt x="626759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209040" h="1209040">
                <a:moveTo>
                  <a:pt x="633730" y="633730"/>
                </a:moveTo>
                <a:lnTo>
                  <a:pt x="615324" y="633730"/>
                </a:lnTo>
                <a:lnTo>
                  <a:pt x="620406" y="638810"/>
                </a:lnTo>
                <a:lnTo>
                  <a:pt x="638810" y="638810"/>
                </a:lnTo>
                <a:lnTo>
                  <a:pt x="633730" y="633730"/>
                </a:lnTo>
                <a:close/>
              </a:path>
              <a:path w="1209040" h="1209040">
                <a:moveTo>
                  <a:pt x="627380" y="627380"/>
                </a:moveTo>
                <a:lnTo>
                  <a:pt x="608971" y="627380"/>
                </a:lnTo>
                <a:lnTo>
                  <a:pt x="614054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209040" h="1209040">
                <a:moveTo>
                  <a:pt x="621030" y="621030"/>
                </a:moveTo>
                <a:lnTo>
                  <a:pt x="602619" y="621030"/>
                </a:lnTo>
                <a:lnTo>
                  <a:pt x="607701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209040" h="1209040">
                <a:moveTo>
                  <a:pt x="614680" y="614680"/>
                </a:moveTo>
                <a:lnTo>
                  <a:pt x="596266" y="614680"/>
                </a:lnTo>
                <a:lnTo>
                  <a:pt x="601348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209040" h="1209040">
                <a:moveTo>
                  <a:pt x="608330" y="608330"/>
                </a:moveTo>
                <a:lnTo>
                  <a:pt x="589913" y="608330"/>
                </a:lnTo>
                <a:lnTo>
                  <a:pt x="594995" y="613409"/>
                </a:lnTo>
                <a:lnTo>
                  <a:pt x="613409" y="613409"/>
                </a:lnTo>
                <a:lnTo>
                  <a:pt x="608330" y="608330"/>
                </a:lnTo>
                <a:close/>
              </a:path>
              <a:path w="1209040" h="1209040">
                <a:moveTo>
                  <a:pt x="400049" y="400050"/>
                </a:moveTo>
                <a:lnTo>
                  <a:pt x="381543" y="400050"/>
                </a:lnTo>
                <a:lnTo>
                  <a:pt x="588643" y="607060"/>
                </a:lnTo>
                <a:lnTo>
                  <a:pt x="607060" y="607060"/>
                </a:lnTo>
                <a:lnTo>
                  <a:pt x="400049" y="400050"/>
                </a:lnTo>
                <a:close/>
              </a:path>
              <a:path w="1209040" h="1209040">
                <a:moveTo>
                  <a:pt x="1032510" y="1032510"/>
                </a:moveTo>
                <a:lnTo>
                  <a:pt x="1014276" y="1032510"/>
                </a:lnTo>
                <a:lnTo>
                  <a:pt x="1190882" y="1209040"/>
                </a:lnTo>
                <a:lnTo>
                  <a:pt x="1209040" y="12090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0" y="4790440"/>
            <a:ext cx="1191260" cy="2062480"/>
          </a:xfrm>
          <a:custGeom>
            <a:avLst/>
            <a:gdLst/>
            <a:ahLst/>
            <a:cxnLst/>
            <a:rect l="l" t="t" r="r" b="b"/>
            <a:pathLst>
              <a:path w="1191260" h="2062479">
                <a:moveTo>
                  <a:pt x="887730" y="0"/>
                </a:moveTo>
                <a:lnTo>
                  <a:pt x="0" y="0"/>
                </a:lnTo>
                <a:lnTo>
                  <a:pt x="0" y="6349"/>
                </a:lnTo>
                <a:lnTo>
                  <a:pt x="892810" y="6349"/>
                </a:lnTo>
                <a:lnTo>
                  <a:pt x="892810" y="5079"/>
                </a:lnTo>
                <a:lnTo>
                  <a:pt x="891540" y="5079"/>
                </a:lnTo>
                <a:lnTo>
                  <a:pt x="891540" y="3809"/>
                </a:lnTo>
                <a:lnTo>
                  <a:pt x="890269" y="3809"/>
                </a:lnTo>
                <a:lnTo>
                  <a:pt x="890269" y="2539"/>
                </a:lnTo>
                <a:lnTo>
                  <a:pt x="889000" y="2539"/>
                </a:lnTo>
                <a:lnTo>
                  <a:pt x="889000" y="1269"/>
                </a:lnTo>
                <a:lnTo>
                  <a:pt x="887730" y="1269"/>
                </a:lnTo>
                <a:lnTo>
                  <a:pt x="887730" y="0"/>
                </a:lnTo>
                <a:close/>
              </a:path>
              <a:path w="1191260" h="2062479">
                <a:moveTo>
                  <a:pt x="0" y="872110"/>
                </a:moveTo>
                <a:lnTo>
                  <a:pt x="0" y="891539"/>
                </a:lnTo>
                <a:lnTo>
                  <a:pt x="66039" y="957579"/>
                </a:lnTo>
                <a:lnTo>
                  <a:pt x="85506" y="957579"/>
                </a:lnTo>
                <a:lnTo>
                  <a:pt x="0" y="872110"/>
                </a:lnTo>
                <a:close/>
              </a:path>
              <a:path w="1191260" h="2062479">
                <a:moveTo>
                  <a:pt x="85506" y="957579"/>
                </a:moveTo>
                <a:lnTo>
                  <a:pt x="66040" y="957579"/>
                </a:lnTo>
                <a:lnTo>
                  <a:pt x="85089" y="976629"/>
                </a:lnTo>
                <a:lnTo>
                  <a:pt x="104564" y="976629"/>
                </a:lnTo>
                <a:lnTo>
                  <a:pt x="85506" y="957579"/>
                </a:lnTo>
                <a:close/>
              </a:path>
              <a:path w="1191260" h="2062479">
                <a:moveTo>
                  <a:pt x="104564" y="976629"/>
                </a:moveTo>
                <a:lnTo>
                  <a:pt x="85090" y="976629"/>
                </a:lnTo>
                <a:lnTo>
                  <a:pt x="97790" y="989329"/>
                </a:lnTo>
                <a:lnTo>
                  <a:pt x="117270" y="989329"/>
                </a:lnTo>
                <a:lnTo>
                  <a:pt x="104564" y="976629"/>
                </a:lnTo>
                <a:close/>
              </a:path>
              <a:path w="1191260" h="2062479">
                <a:moveTo>
                  <a:pt x="117270" y="989329"/>
                </a:moveTo>
                <a:lnTo>
                  <a:pt x="97790" y="989329"/>
                </a:lnTo>
                <a:lnTo>
                  <a:pt x="116839" y="1008379"/>
                </a:lnTo>
                <a:lnTo>
                  <a:pt x="136328" y="1008379"/>
                </a:lnTo>
                <a:lnTo>
                  <a:pt x="117270" y="989329"/>
                </a:lnTo>
                <a:close/>
              </a:path>
              <a:path w="1191260" h="2062479">
                <a:moveTo>
                  <a:pt x="136328" y="1008379"/>
                </a:moveTo>
                <a:lnTo>
                  <a:pt x="116840" y="1008379"/>
                </a:lnTo>
                <a:lnTo>
                  <a:pt x="129539" y="1021079"/>
                </a:lnTo>
                <a:lnTo>
                  <a:pt x="149033" y="1021079"/>
                </a:lnTo>
                <a:lnTo>
                  <a:pt x="136328" y="1008379"/>
                </a:lnTo>
                <a:close/>
              </a:path>
              <a:path w="1191260" h="2062479">
                <a:moveTo>
                  <a:pt x="149033" y="1021079"/>
                </a:moveTo>
                <a:lnTo>
                  <a:pt x="129540" y="1021079"/>
                </a:lnTo>
                <a:lnTo>
                  <a:pt x="144780" y="1036319"/>
                </a:lnTo>
                <a:lnTo>
                  <a:pt x="164280" y="1036319"/>
                </a:lnTo>
                <a:lnTo>
                  <a:pt x="149033" y="1021079"/>
                </a:lnTo>
                <a:close/>
              </a:path>
              <a:path w="1191260" h="2062479">
                <a:moveTo>
                  <a:pt x="164280" y="1036320"/>
                </a:moveTo>
                <a:lnTo>
                  <a:pt x="144780" y="1036320"/>
                </a:lnTo>
                <a:lnTo>
                  <a:pt x="161289" y="1052829"/>
                </a:lnTo>
                <a:lnTo>
                  <a:pt x="180797" y="1052829"/>
                </a:lnTo>
                <a:lnTo>
                  <a:pt x="164280" y="1036320"/>
                </a:lnTo>
                <a:close/>
              </a:path>
              <a:path w="1191260" h="2062479">
                <a:moveTo>
                  <a:pt x="180797" y="1052830"/>
                </a:moveTo>
                <a:lnTo>
                  <a:pt x="161290" y="1052830"/>
                </a:lnTo>
                <a:lnTo>
                  <a:pt x="176530" y="1068069"/>
                </a:lnTo>
                <a:lnTo>
                  <a:pt x="196044" y="1068069"/>
                </a:lnTo>
                <a:lnTo>
                  <a:pt x="180797" y="1052830"/>
                </a:lnTo>
                <a:close/>
              </a:path>
              <a:path w="1191260" h="2062479">
                <a:moveTo>
                  <a:pt x="196044" y="1068070"/>
                </a:moveTo>
                <a:lnTo>
                  <a:pt x="176530" y="1068070"/>
                </a:lnTo>
                <a:lnTo>
                  <a:pt x="193040" y="1084579"/>
                </a:lnTo>
                <a:lnTo>
                  <a:pt x="212561" y="1084579"/>
                </a:lnTo>
                <a:lnTo>
                  <a:pt x="196044" y="1068070"/>
                </a:lnTo>
                <a:close/>
              </a:path>
              <a:path w="1191260" h="2062479">
                <a:moveTo>
                  <a:pt x="212561" y="1084579"/>
                </a:moveTo>
                <a:lnTo>
                  <a:pt x="193040" y="1084579"/>
                </a:lnTo>
                <a:lnTo>
                  <a:pt x="224789" y="1116329"/>
                </a:lnTo>
                <a:lnTo>
                  <a:pt x="244324" y="1116329"/>
                </a:lnTo>
                <a:lnTo>
                  <a:pt x="212561" y="1084579"/>
                </a:lnTo>
                <a:close/>
              </a:path>
              <a:path w="1191260" h="2062479">
                <a:moveTo>
                  <a:pt x="244324" y="1116330"/>
                </a:moveTo>
                <a:lnTo>
                  <a:pt x="224790" y="1116330"/>
                </a:lnTo>
                <a:lnTo>
                  <a:pt x="243839" y="1135379"/>
                </a:lnTo>
                <a:lnTo>
                  <a:pt x="263383" y="1135379"/>
                </a:lnTo>
                <a:lnTo>
                  <a:pt x="244324" y="1116330"/>
                </a:lnTo>
                <a:close/>
              </a:path>
              <a:path w="1191260" h="2062479">
                <a:moveTo>
                  <a:pt x="263383" y="1135379"/>
                </a:moveTo>
                <a:lnTo>
                  <a:pt x="243840" y="1135379"/>
                </a:lnTo>
                <a:lnTo>
                  <a:pt x="256539" y="1148079"/>
                </a:lnTo>
                <a:lnTo>
                  <a:pt x="276088" y="1148079"/>
                </a:lnTo>
                <a:lnTo>
                  <a:pt x="263383" y="1135379"/>
                </a:lnTo>
                <a:close/>
              </a:path>
              <a:path w="1191260" h="2062479">
                <a:moveTo>
                  <a:pt x="276088" y="1148079"/>
                </a:moveTo>
                <a:lnTo>
                  <a:pt x="256540" y="1148079"/>
                </a:lnTo>
                <a:lnTo>
                  <a:pt x="290830" y="1182369"/>
                </a:lnTo>
                <a:lnTo>
                  <a:pt x="310393" y="1182369"/>
                </a:lnTo>
                <a:lnTo>
                  <a:pt x="276088" y="1148079"/>
                </a:lnTo>
                <a:close/>
              </a:path>
              <a:path w="1191260" h="2062479">
                <a:moveTo>
                  <a:pt x="310393" y="1182370"/>
                </a:moveTo>
                <a:lnTo>
                  <a:pt x="290830" y="1182370"/>
                </a:lnTo>
                <a:lnTo>
                  <a:pt x="297180" y="1188719"/>
                </a:lnTo>
                <a:lnTo>
                  <a:pt x="316745" y="1188719"/>
                </a:lnTo>
                <a:lnTo>
                  <a:pt x="310393" y="1182370"/>
                </a:lnTo>
                <a:close/>
              </a:path>
              <a:path w="1191260" h="2062479">
                <a:moveTo>
                  <a:pt x="316745" y="1188720"/>
                </a:moveTo>
                <a:lnTo>
                  <a:pt x="297180" y="1188720"/>
                </a:lnTo>
                <a:lnTo>
                  <a:pt x="309879" y="1201419"/>
                </a:lnTo>
                <a:lnTo>
                  <a:pt x="329451" y="1201419"/>
                </a:lnTo>
                <a:lnTo>
                  <a:pt x="316745" y="1188720"/>
                </a:lnTo>
                <a:close/>
              </a:path>
              <a:path w="1191260" h="2062479">
                <a:moveTo>
                  <a:pt x="329451" y="1201420"/>
                </a:moveTo>
                <a:lnTo>
                  <a:pt x="309880" y="1201420"/>
                </a:lnTo>
                <a:lnTo>
                  <a:pt x="313689" y="1205229"/>
                </a:lnTo>
                <a:lnTo>
                  <a:pt x="333263" y="1205229"/>
                </a:lnTo>
                <a:lnTo>
                  <a:pt x="329451" y="1201420"/>
                </a:lnTo>
                <a:close/>
              </a:path>
              <a:path w="1191260" h="2062479">
                <a:moveTo>
                  <a:pt x="333263" y="1205230"/>
                </a:moveTo>
                <a:lnTo>
                  <a:pt x="313690" y="1205230"/>
                </a:lnTo>
                <a:lnTo>
                  <a:pt x="316230" y="1207769"/>
                </a:lnTo>
                <a:lnTo>
                  <a:pt x="335804" y="1207769"/>
                </a:lnTo>
                <a:lnTo>
                  <a:pt x="333263" y="1205230"/>
                </a:lnTo>
                <a:close/>
              </a:path>
              <a:path w="1191260" h="2062479">
                <a:moveTo>
                  <a:pt x="335804" y="1207770"/>
                </a:moveTo>
                <a:lnTo>
                  <a:pt x="316230" y="1207770"/>
                </a:lnTo>
                <a:lnTo>
                  <a:pt x="322580" y="1214119"/>
                </a:lnTo>
                <a:lnTo>
                  <a:pt x="342156" y="1214119"/>
                </a:lnTo>
                <a:lnTo>
                  <a:pt x="335804" y="1207770"/>
                </a:lnTo>
                <a:close/>
              </a:path>
              <a:path w="1191260" h="2062479">
                <a:moveTo>
                  <a:pt x="342156" y="1214120"/>
                </a:moveTo>
                <a:lnTo>
                  <a:pt x="322580" y="1214120"/>
                </a:lnTo>
                <a:lnTo>
                  <a:pt x="328929" y="1220469"/>
                </a:lnTo>
                <a:lnTo>
                  <a:pt x="348509" y="1220469"/>
                </a:lnTo>
                <a:lnTo>
                  <a:pt x="342156" y="1214120"/>
                </a:lnTo>
                <a:close/>
              </a:path>
              <a:path w="1191260" h="2062479">
                <a:moveTo>
                  <a:pt x="348509" y="1220470"/>
                </a:moveTo>
                <a:lnTo>
                  <a:pt x="328930" y="1220470"/>
                </a:lnTo>
                <a:lnTo>
                  <a:pt x="341629" y="1233169"/>
                </a:lnTo>
                <a:lnTo>
                  <a:pt x="361215" y="1233169"/>
                </a:lnTo>
                <a:lnTo>
                  <a:pt x="348509" y="1220470"/>
                </a:lnTo>
                <a:close/>
              </a:path>
              <a:path w="1191260" h="2062479">
                <a:moveTo>
                  <a:pt x="361215" y="1233170"/>
                </a:moveTo>
                <a:lnTo>
                  <a:pt x="341630" y="1233170"/>
                </a:lnTo>
                <a:lnTo>
                  <a:pt x="345440" y="1236979"/>
                </a:lnTo>
                <a:lnTo>
                  <a:pt x="365026" y="1236979"/>
                </a:lnTo>
                <a:lnTo>
                  <a:pt x="361215" y="1233170"/>
                </a:lnTo>
                <a:close/>
              </a:path>
              <a:path w="1191260" h="2062479">
                <a:moveTo>
                  <a:pt x="365026" y="1236980"/>
                </a:moveTo>
                <a:lnTo>
                  <a:pt x="345440" y="1236980"/>
                </a:lnTo>
                <a:lnTo>
                  <a:pt x="354330" y="1245869"/>
                </a:lnTo>
                <a:lnTo>
                  <a:pt x="373920" y="1245869"/>
                </a:lnTo>
                <a:lnTo>
                  <a:pt x="365026" y="1236980"/>
                </a:lnTo>
                <a:close/>
              </a:path>
              <a:path w="1191260" h="2062479">
                <a:moveTo>
                  <a:pt x="373920" y="1245870"/>
                </a:moveTo>
                <a:lnTo>
                  <a:pt x="354330" y="1245870"/>
                </a:lnTo>
                <a:lnTo>
                  <a:pt x="360679" y="1252219"/>
                </a:lnTo>
                <a:lnTo>
                  <a:pt x="380273" y="1252219"/>
                </a:lnTo>
                <a:lnTo>
                  <a:pt x="373920" y="1245870"/>
                </a:lnTo>
                <a:close/>
              </a:path>
              <a:path w="1191260" h="2062479">
                <a:moveTo>
                  <a:pt x="991406" y="1863090"/>
                </a:moveTo>
                <a:lnTo>
                  <a:pt x="971550" y="1863090"/>
                </a:lnTo>
                <a:lnTo>
                  <a:pt x="1038860" y="1930399"/>
                </a:lnTo>
                <a:lnTo>
                  <a:pt x="1058745" y="1930399"/>
                </a:lnTo>
                <a:lnTo>
                  <a:pt x="991406" y="1863090"/>
                </a:lnTo>
                <a:close/>
              </a:path>
              <a:path w="1191260" h="2062479">
                <a:moveTo>
                  <a:pt x="988865" y="1860549"/>
                </a:moveTo>
                <a:lnTo>
                  <a:pt x="969010" y="1860549"/>
                </a:lnTo>
                <a:lnTo>
                  <a:pt x="970280" y="1861819"/>
                </a:lnTo>
                <a:lnTo>
                  <a:pt x="990135" y="1861819"/>
                </a:lnTo>
                <a:lnTo>
                  <a:pt x="988865" y="1860549"/>
                </a:lnTo>
                <a:close/>
              </a:path>
              <a:path w="1191260" h="2062479">
                <a:moveTo>
                  <a:pt x="985053" y="1856739"/>
                </a:moveTo>
                <a:lnTo>
                  <a:pt x="965200" y="1856739"/>
                </a:lnTo>
                <a:lnTo>
                  <a:pt x="967740" y="1859279"/>
                </a:lnTo>
                <a:lnTo>
                  <a:pt x="987594" y="1859279"/>
                </a:lnTo>
                <a:lnTo>
                  <a:pt x="985053" y="1856739"/>
                </a:lnTo>
                <a:close/>
              </a:path>
              <a:path w="1191260" h="2062479">
                <a:moveTo>
                  <a:pt x="982512" y="1854199"/>
                </a:moveTo>
                <a:lnTo>
                  <a:pt x="962660" y="1854199"/>
                </a:lnTo>
                <a:lnTo>
                  <a:pt x="963930" y="1855470"/>
                </a:lnTo>
                <a:lnTo>
                  <a:pt x="983783" y="1855470"/>
                </a:lnTo>
                <a:lnTo>
                  <a:pt x="982512" y="1854199"/>
                </a:lnTo>
                <a:close/>
              </a:path>
              <a:path w="1191260" h="2062479">
                <a:moveTo>
                  <a:pt x="978701" y="1850389"/>
                </a:moveTo>
                <a:lnTo>
                  <a:pt x="958850" y="1850389"/>
                </a:lnTo>
                <a:lnTo>
                  <a:pt x="961390" y="1852929"/>
                </a:lnTo>
                <a:lnTo>
                  <a:pt x="981242" y="1852929"/>
                </a:lnTo>
                <a:lnTo>
                  <a:pt x="978701" y="1850389"/>
                </a:lnTo>
                <a:close/>
              </a:path>
              <a:path w="1191260" h="2062479">
                <a:moveTo>
                  <a:pt x="976159" y="1847849"/>
                </a:moveTo>
                <a:lnTo>
                  <a:pt x="956310" y="1847849"/>
                </a:lnTo>
                <a:lnTo>
                  <a:pt x="957580" y="1849119"/>
                </a:lnTo>
                <a:lnTo>
                  <a:pt x="977430" y="1849119"/>
                </a:lnTo>
                <a:lnTo>
                  <a:pt x="976159" y="1847849"/>
                </a:lnTo>
                <a:close/>
              </a:path>
              <a:path w="1191260" h="2062479">
                <a:moveTo>
                  <a:pt x="972348" y="1844039"/>
                </a:moveTo>
                <a:lnTo>
                  <a:pt x="952500" y="1844039"/>
                </a:lnTo>
                <a:lnTo>
                  <a:pt x="955040" y="1846579"/>
                </a:lnTo>
                <a:lnTo>
                  <a:pt x="974889" y="1846579"/>
                </a:lnTo>
                <a:lnTo>
                  <a:pt x="972348" y="1844039"/>
                </a:lnTo>
                <a:close/>
              </a:path>
              <a:path w="1191260" h="2062479">
                <a:moveTo>
                  <a:pt x="969807" y="1841499"/>
                </a:moveTo>
                <a:lnTo>
                  <a:pt x="949960" y="1841499"/>
                </a:lnTo>
                <a:lnTo>
                  <a:pt x="951230" y="1842769"/>
                </a:lnTo>
                <a:lnTo>
                  <a:pt x="971077" y="1842769"/>
                </a:lnTo>
                <a:lnTo>
                  <a:pt x="969807" y="1841499"/>
                </a:lnTo>
                <a:close/>
              </a:path>
              <a:path w="1191260" h="2062479">
                <a:moveTo>
                  <a:pt x="965995" y="1837689"/>
                </a:moveTo>
                <a:lnTo>
                  <a:pt x="946150" y="1837689"/>
                </a:lnTo>
                <a:lnTo>
                  <a:pt x="948690" y="1840229"/>
                </a:lnTo>
                <a:lnTo>
                  <a:pt x="968536" y="1840229"/>
                </a:lnTo>
                <a:lnTo>
                  <a:pt x="965995" y="1837689"/>
                </a:lnTo>
                <a:close/>
              </a:path>
              <a:path w="1191260" h="2062479">
                <a:moveTo>
                  <a:pt x="963454" y="1835149"/>
                </a:moveTo>
                <a:lnTo>
                  <a:pt x="943610" y="1835149"/>
                </a:lnTo>
                <a:lnTo>
                  <a:pt x="944880" y="1836419"/>
                </a:lnTo>
                <a:lnTo>
                  <a:pt x="964725" y="1836419"/>
                </a:lnTo>
                <a:lnTo>
                  <a:pt x="963454" y="1835149"/>
                </a:lnTo>
                <a:close/>
              </a:path>
              <a:path w="1191260" h="2062479">
                <a:moveTo>
                  <a:pt x="959642" y="1831339"/>
                </a:moveTo>
                <a:lnTo>
                  <a:pt x="939800" y="1831339"/>
                </a:lnTo>
                <a:lnTo>
                  <a:pt x="942340" y="1833879"/>
                </a:lnTo>
                <a:lnTo>
                  <a:pt x="962183" y="1833879"/>
                </a:lnTo>
                <a:lnTo>
                  <a:pt x="959642" y="1831339"/>
                </a:lnTo>
                <a:close/>
              </a:path>
              <a:path w="1191260" h="2062479">
                <a:moveTo>
                  <a:pt x="957101" y="1828799"/>
                </a:moveTo>
                <a:lnTo>
                  <a:pt x="937260" y="1828799"/>
                </a:lnTo>
                <a:lnTo>
                  <a:pt x="938530" y="1830069"/>
                </a:lnTo>
                <a:lnTo>
                  <a:pt x="958372" y="1830069"/>
                </a:lnTo>
                <a:lnTo>
                  <a:pt x="957101" y="1828799"/>
                </a:lnTo>
                <a:close/>
              </a:path>
              <a:path w="1191260" h="2062479">
                <a:moveTo>
                  <a:pt x="953290" y="1824989"/>
                </a:moveTo>
                <a:lnTo>
                  <a:pt x="933450" y="1824989"/>
                </a:lnTo>
                <a:lnTo>
                  <a:pt x="935990" y="1827529"/>
                </a:lnTo>
                <a:lnTo>
                  <a:pt x="955831" y="1827529"/>
                </a:lnTo>
                <a:lnTo>
                  <a:pt x="953290" y="1824989"/>
                </a:lnTo>
                <a:close/>
              </a:path>
              <a:path w="1191260" h="2062479">
                <a:moveTo>
                  <a:pt x="950749" y="1822449"/>
                </a:moveTo>
                <a:lnTo>
                  <a:pt x="930910" y="1822449"/>
                </a:lnTo>
                <a:lnTo>
                  <a:pt x="932180" y="1823719"/>
                </a:lnTo>
                <a:lnTo>
                  <a:pt x="952019" y="1823719"/>
                </a:lnTo>
                <a:lnTo>
                  <a:pt x="950749" y="1822449"/>
                </a:lnTo>
                <a:close/>
              </a:path>
              <a:path w="1191260" h="2062479">
                <a:moveTo>
                  <a:pt x="946937" y="1818639"/>
                </a:moveTo>
                <a:lnTo>
                  <a:pt x="927100" y="1818639"/>
                </a:lnTo>
                <a:lnTo>
                  <a:pt x="929640" y="1821179"/>
                </a:lnTo>
                <a:lnTo>
                  <a:pt x="949478" y="1821179"/>
                </a:lnTo>
                <a:lnTo>
                  <a:pt x="946937" y="1818639"/>
                </a:lnTo>
                <a:close/>
              </a:path>
              <a:path w="1191260" h="2062479">
                <a:moveTo>
                  <a:pt x="944396" y="1816099"/>
                </a:moveTo>
                <a:lnTo>
                  <a:pt x="924560" y="1816099"/>
                </a:lnTo>
                <a:lnTo>
                  <a:pt x="925830" y="1817369"/>
                </a:lnTo>
                <a:lnTo>
                  <a:pt x="945666" y="1817369"/>
                </a:lnTo>
                <a:lnTo>
                  <a:pt x="944396" y="1816099"/>
                </a:lnTo>
                <a:close/>
              </a:path>
              <a:path w="1191260" h="2062479">
                <a:moveTo>
                  <a:pt x="940584" y="1812289"/>
                </a:moveTo>
                <a:lnTo>
                  <a:pt x="920750" y="1812289"/>
                </a:lnTo>
                <a:lnTo>
                  <a:pt x="923290" y="1814829"/>
                </a:lnTo>
                <a:lnTo>
                  <a:pt x="943125" y="1814829"/>
                </a:lnTo>
                <a:lnTo>
                  <a:pt x="940584" y="1812289"/>
                </a:lnTo>
                <a:close/>
              </a:path>
              <a:path w="1191260" h="2062479">
                <a:moveTo>
                  <a:pt x="938043" y="1809749"/>
                </a:moveTo>
                <a:lnTo>
                  <a:pt x="918210" y="1809749"/>
                </a:lnTo>
                <a:lnTo>
                  <a:pt x="919480" y="1811019"/>
                </a:lnTo>
                <a:lnTo>
                  <a:pt x="939314" y="1811019"/>
                </a:lnTo>
                <a:lnTo>
                  <a:pt x="938043" y="1809749"/>
                </a:lnTo>
                <a:close/>
              </a:path>
              <a:path w="1191260" h="2062479">
                <a:moveTo>
                  <a:pt x="934231" y="1805939"/>
                </a:moveTo>
                <a:lnTo>
                  <a:pt x="914400" y="1805939"/>
                </a:lnTo>
                <a:lnTo>
                  <a:pt x="916940" y="1808479"/>
                </a:lnTo>
                <a:lnTo>
                  <a:pt x="936773" y="1808479"/>
                </a:lnTo>
                <a:lnTo>
                  <a:pt x="934231" y="1805939"/>
                </a:lnTo>
                <a:close/>
              </a:path>
              <a:path w="1191260" h="2062479">
                <a:moveTo>
                  <a:pt x="931690" y="1803399"/>
                </a:moveTo>
                <a:lnTo>
                  <a:pt x="911860" y="1803399"/>
                </a:lnTo>
                <a:lnTo>
                  <a:pt x="913130" y="1804669"/>
                </a:lnTo>
                <a:lnTo>
                  <a:pt x="932961" y="1804669"/>
                </a:lnTo>
                <a:lnTo>
                  <a:pt x="931690" y="1803399"/>
                </a:lnTo>
                <a:close/>
              </a:path>
              <a:path w="1191260" h="2062479">
                <a:moveTo>
                  <a:pt x="927879" y="1799589"/>
                </a:moveTo>
                <a:lnTo>
                  <a:pt x="908050" y="1799589"/>
                </a:lnTo>
                <a:lnTo>
                  <a:pt x="910590" y="1802129"/>
                </a:lnTo>
                <a:lnTo>
                  <a:pt x="930420" y="1802129"/>
                </a:lnTo>
                <a:lnTo>
                  <a:pt x="927879" y="1799589"/>
                </a:lnTo>
                <a:close/>
              </a:path>
              <a:path w="1191260" h="2062479">
                <a:moveTo>
                  <a:pt x="925338" y="1797049"/>
                </a:moveTo>
                <a:lnTo>
                  <a:pt x="905510" y="1797049"/>
                </a:lnTo>
                <a:lnTo>
                  <a:pt x="906780" y="1798319"/>
                </a:lnTo>
                <a:lnTo>
                  <a:pt x="926608" y="1798319"/>
                </a:lnTo>
                <a:lnTo>
                  <a:pt x="925338" y="1797049"/>
                </a:lnTo>
                <a:close/>
              </a:path>
              <a:path w="1191260" h="2062479">
                <a:moveTo>
                  <a:pt x="921526" y="1793239"/>
                </a:moveTo>
                <a:lnTo>
                  <a:pt x="901700" y="1793239"/>
                </a:lnTo>
                <a:lnTo>
                  <a:pt x="904240" y="1795779"/>
                </a:lnTo>
                <a:lnTo>
                  <a:pt x="924067" y="1795779"/>
                </a:lnTo>
                <a:lnTo>
                  <a:pt x="921526" y="1793239"/>
                </a:lnTo>
                <a:close/>
              </a:path>
              <a:path w="1191260" h="2062479">
                <a:moveTo>
                  <a:pt x="918985" y="1790699"/>
                </a:moveTo>
                <a:lnTo>
                  <a:pt x="899160" y="1790699"/>
                </a:lnTo>
                <a:lnTo>
                  <a:pt x="900430" y="1791969"/>
                </a:lnTo>
                <a:lnTo>
                  <a:pt x="920255" y="1791969"/>
                </a:lnTo>
                <a:lnTo>
                  <a:pt x="918985" y="1790699"/>
                </a:lnTo>
                <a:close/>
              </a:path>
              <a:path w="1191260" h="2062479">
                <a:moveTo>
                  <a:pt x="915173" y="1786889"/>
                </a:moveTo>
                <a:lnTo>
                  <a:pt x="895350" y="1786889"/>
                </a:lnTo>
                <a:lnTo>
                  <a:pt x="897889" y="1789429"/>
                </a:lnTo>
                <a:lnTo>
                  <a:pt x="917714" y="1789429"/>
                </a:lnTo>
                <a:lnTo>
                  <a:pt x="915173" y="1786889"/>
                </a:lnTo>
                <a:close/>
              </a:path>
              <a:path w="1191260" h="2062479">
                <a:moveTo>
                  <a:pt x="912632" y="1784349"/>
                </a:moveTo>
                <a:lnTo>
                  <a:pt x="892810" y="1784349"/>
                </a:lnTo>
                <a:lnTo>
                  <a:pt x="894080" y="1785619"/>
                </a:lnTo>
                <a:lnTo>
                  <a:pt x="913903" y="1785619"/>
                </a:lnTo>
                <a:lnTo>
                  <a:pt x="912632" y="1784349"/>
                </a:lnTo>
                <a:close/>
              </a:path>
              <a:path w="1191260" h="2062479">
                <a:moveTo>
                  <a:pt x="908820" y="1780539"/>
                </a:moveTo>
                <a:lnTo>
                  <a:pt x="889000" y="1780539"/>
                </a:lnTo>
                <a:lnTo>
                  <a:pt x="891540" y="1783079"/>
                </a:lnTo>
                <a:lnTo>
                  <a:pt x="911362" y="1783079"/>
                </a:lnTo>
                <a:lnTo>
                  <a:pt x="908820" y="1780539"/>
                </a:lnTo>
                <a:close/>
              </a:path>
              <a:path w="1191260" h="2062479">
                <a:moveTo>
                  <a:pt x="906279" y="1777999"/>
                </a:moveTo>
                <a:lnTo>
                  <a:pt x="886460" y="1777999"/>
                </a:lnTo>
                <a:lnTo>
                  <a:pt x="887730" y="1779269"/>
                </a:lnTo>
                <a:lnTo>
                  <a:pt x="907550" y="1779269"/>
                </a:lnTo>
                <a:lnTo>
                  <a:pt x="906279" y="1777999"/>
                </a:lnTo>
                <a:close/>
              </a:path>
              <a:path w="1191260" h="2062479">
                <a:moveTo>
                  <a:pt x="902468" y="1774189"/>
                </a:moveTo>
                <a:lnTo>
                  <a:pt x="882650" y="1774189"/>
                </a:lnTo>
                <a:lnTo>
                  <a:pt x="885190" y="1776729"/>
                </a:lnTo>
                <a:lnTo>
                  <a:pt x="905009" y="1776729"/>
                </a:lnTo>
                <a:lnTo>
                  <a:pt x="902468" y="1774189"/>
                </a:lnTo>
                <a:close/>
              </a:path>
              <a:path w="1191260" h="2062479">
                <a:moveTo>
                  <a:pt x="899927" y="1771649"/>
                </a:moveTo>
                <a:lnTo>
                  <a:pt x="880110" y="1771649"/>
                </a:lnTo>
                <a:lnTo>
                  <a:pt x="881380" y="1772919"/>
                </a:lnTo>
                <a:lnTo>
                  <a:pt x="901197" y="1772919"/>
                </a:lnTo>
                <a:lnTo>
                  <a:pt x="899927" y="1771649"/>
                </a:lnTo>
                <a:close/>
              </a:path>
              <a:path w="1191260" h="2062479">
                <a:moveTo>
                  <a:pt x="893574" y="1765300"/>
                </a:moveTo>
                <a:lnTo>
                  <a:pt x="873760" y="1765300"/>
                </a:lnTo>
                <a:lnTo>
                  <a:pt x="878840" y="1770379"/>
                </a:lnTo>
                <a:lnTo>
                  <a:pt x="898656" y="1770379"/>
                </a:lnTo>
                <a:lnTo>
                  <a:pt x="893574" y="1765300"/>
                </a:lnTo>
                <a:close/>
              </a:path>
              <a:path w="1191260" h="2062479">
                <a:moveTo>
                  <a:pt x="889762" y="1761489"/>
                </a:moveTo>
                <a:lnTo>
                  <a:pt x="869950" y="1761489"/>
                </a:lnTo>
                <a:lnTo>
                  <a:pt x="872490" y="1764029"/>
                </a:lnTo>
                <a:lnTo>
                  <a:pt x="892303" y="1764029"/>
                </a:lnTo>
                <a:lnTo>
                  <a:pt x="889762" y="1761489"/>
                </a:lnTo>
                <a:close/>
              </a:path>
              <a:path w="1191260" h="2062479">
                <a:moveTo>
                  <a:pt x="887221" y="1758949"/>
                </a:moveTo>
                <a:lnTo>
                  <a:pt x="867410" y="1758949"/>
                </a:lnTo>
                <a:lnTo>
                  <a:pt x="868680" y="1760220"/>
                </a:lnTo>
                <a:lnTo>
                  <a:pt x="888492" y="1760220"/>
                </a:lnTo>
                <a:lnTo>
                  <a:pt x="887221" y="1758949"/>
                </a:lnTo>
                <a:close/>
              </a:path>
              <a:path w="1191260" h="2062479">
                <a:moveTo>
                  <a:pt x="883410" y="1755139"/>
                </a:moveTo>
                <a:lnTo>
                  <a:pt x="863600" y="1755139"/>
                </a:lnTo>
                <a:lnTo>
                  <a:pt x="866140" y="1757679"/>
                </a:lnTo>
                <a:lnTo>
                  <a:pt x="885951" y="1757679"/>
                </a:lnTo>
                <a:lnTo>
                  <a:pt x="883410" y="1755139"/>
                </a:lnTo>
                <a:close/>
              </a:path>
              <a:path w="1191260" h="2062479">
                <a:moveTo>
                  <a:pt x="880868" y="1752599"/>
                </a:moveTo>
                <a:lnTo>
                  <a:pt x="861060" y="1752599"/>
                </a:lnTo>
                <a:lnTo>
                  <a:pt x="862330" y="1753869"/>
                </a:lnTo>
                <a:lnTo>
                  <a:pt x="882139" y="1753869"/>
                </a:lnTo>
                <a:lnTo>
                  <a:pt x="880868" y="1752599"/>
                </a:lnTo>
                <a:close/>
              </a:path>
              <a:path w="1191260" h="2062479">
                <a:moveTo>
                  <a:pt x="877057" y="1748789"/>
                </a:moveTo>
                <a:lnTo>
                  <a:pt x="857250" y="1748789"/>
                </a:lnTo>
                <a:lnTo>
                  <a:pt x="859790" y="1751329"/>
                </a:lnTo>
                <a:lnTo>
                  <a:pt x="879598" y="1751329"/>
                </a:lnTo>
                <a:lnTo>
                  <a:pt x="877057" y="1748789"/>
                </a:lnTo>
                <a:close/>
              </a:path>
              <a:path w="1191260" h="2062479">
                <a:moveTo>
                  <a:pt x="874516" y="1746249"/>
                </a:moveTo>
                <a:lnTo>
                  <a:pt x="854710" y="1746249"/>
                </a:lnTo>
                <a:lnTo>
                  <a:pt x="855980" y="1747519"/>
                </a:lnTo>
                <a:lnTo>
                  <a:pt x="875786" y="1747519"/>
                </a:lnTo>
                <a:lnTo>
                  <a:pt x="874516" y="1746249"/>
                </a:lnTo>
                <a:close/>
              </a:path>
              <a:path w="1191260" h="2062479">
                <a:moveTo>
                  <a:pt x="870704" y="1742439"/>
                </a:moveTo>
                <a:lnTo>
                  <a:pt x="850900" y="1742439"/>
                </a:lnTo>
                <a:lnTo>
                  <a:pt x="853440" y="1744979"/>
                </a:lnTo>
                <a:lnTo>
                  <a:pt x="873245" y="1744979"/>
                </a:lnTo>
                <a:lnTo>
                  <a:pt x="870704" y="1742439"/>
                </a:lnTo>
                <a:close/>
              </a:path>
              <a:path w="1191260" h="2062479">
                <a:moveTo>
                  <a:pt x="868163" y="1739899"/>
                </a:moveTo>
                <a:lnTo>
                  <a:pt x="848360" y="1739899"/>
                </a:lnTo>
                <a:lnTo>
                  <a:pt x="849629" y="1741169"/>
                </a:lnTo>
                <a:lnTo>
                  <a:pt x="869434" y="1741169"/>
                </a:lnTo>
                <a:lnTo>
                  <a:pt x="868163" y="1739899"/>
                </a:lnTo>
                <a:close/>
              </a:path>
              <a:path w="1191260" h="2062479">
                <a:moveTo>
                  <a:pt x="864351" y="1736089"/>
                </a:moveTo>
                <a:lnTo>
                  <a:pt x="844550" y="1736089"/>
                </a:lnTo>
                <a:lnTo>
                  <a:pt x="847090" y="1738629"/>
                </a:lnTo>
                <a:lnTo>
                  <a:pt x="866892" y="1738629"/>
                </a:lnTo>
                <a:lnTo>
                  <a:pt x="864351" y="1736089"/>
                </a:lnTo>
                <a:close/>
              </a:path>
              <a:path w="1191260" h="2062479">
                <a:moveTo>
                  <a:pt x="861810" y="1733549"/>
                </a:moveTo>
                <a:lnTo>
                  <a:pt x="842010" y="1733549"/>
                </a:lnTo>
                <a:lnTo>
                  <a:pt x="843280" y="1734820"/>
                </a:lnTo>
                <a:lnTo>
                  <a:pt x="863081" y="1734820"/>
                </a:lnTo>
                <a:lnTo>
                  <a:pt x="861810" y="1733549"/>
                </a:lnTo>
                <a:close/>
              </a:path>
              <a:path w="1191260" h="2062479">
                <a:moveTo>
                  <a:pt x="857999" y="1729739"/>
                </a:moveTo>
                <a:lnTo>
                  <a:pt x="838200" y="1729739"/>
                </a:lnTo>
                <a:lnTo>
                  <a:pt x="840740" y="1732279"/>
                </a:lnTo>
                <a:lnTo>
                  <a:pt x="860540" y="1732279"/>
                </a:lnTo>
                <a:lnTo>
                  <a:pt x="857999" y="1729739"/>
                </a:lnTo>
                <a:close/>
              </a:path>
              <a:path w="1191260" h="2062479">
                <a:moveTo>
                  <a:pt x="855457" y="1727199"/>
                </a:moveTo>
                <a:lnTo>
                  <a:pt x="835660" y="1727199"/>
                </a:lnTo>
                <a:lnTo>
                  <a:pt x="836930" y="1728470"/>
                </a:lnTo>
                <a:lnTo>
                  <a:pt x="856728" y="1728470"/>
                </a:lnTo>
                <a:lnTo>
                  <a:pt x="855457" y="1727199"/>
                </a:lnTo>
                <a:close/>
              </a:path>
              <a:path w="1191260" h="2062479">
                <a:moveTo>
                  <a:pt x="851646" y="1723390"/>
                </a:moveTo>
                <a:lnTo>
                  <a:pt x="831850" y="1723390"/>
                </a:lnTo>
                <a:lnTo>
                  <a:pt x="834390" y="1725929"/>
                </a:lnTo>
                <a:lnTo>
                  <a:pt x="854187" y="1725929"/>
                </a:lnTo>
                <a:lnTo>
                  <a:pt x="851646" y="1723390"/>
                </a:lnTo>
                <a:close/>
              </a:path>
              <a:path w="1191260" h="2062479">
                <a:moveTo>
                  <a:pt x="849105" y="1720849"/>
                </a:moveTo>
                <a:lnTo>
                  <a:pt x="829310" y="1720849"/>
                </a:lnTo>
                <a:lnTo>
                  <a:pt x="830580" y="1722119"/>
                </a:lnTo>
                <a:lnTo>
                  <a:pt x="850375" y="1722119"/>
                </a:lnTo>
                <a:lnTo>
                  <a:pt x="849105" y="1720849"/>
                </a:lnTo>
                <a:close/>
              </a:path>
              <a:path w="1191260" h="2062479">
                <a:moveTo>
                  <a:pt x="845293" y="1717039"/>
                </a:moveTo>
                <a:lnTo>
                  <a:pt x="825500" y="1717039"/>
                </a:lnTo>
                <a:lnTo>
                  <a:pt x="828040" y="1719579"/>
                </a:lnTo>
                <a:lnTo>
                  <a:pt x="847834" y="1719579"/>
                </a:lnTo>
                <a:lnTo>
                  <a:pt x="845293" y="1717039"/>
                </a:lnTo>
                <a:close/>
              </a:path>
              <a:path w="1191260" h="2062479">
                <a:moveTo>
                  <a:pt x="842752" y="1714499"/>
                </a:moveTo>
                <a:lnTo>
                  <a:pt x="822960" y="1714499"/>
                </a:lnTo>
                <a:lnTo>
                  <a:pt x="824230" y="1715769"/>
                </a:lnTo>
                <a:lnTo>
                  <a:pt x="844023" y="1715769"/>
                </a:lnTo>
                <a:lnTo>
                  <a:pt x="842752" y="1714499"/>
                </a:lnTo>
                <a:close/>
              </a:path>
              <a:path w="1191260" h="2062479">
                <a:moveTo>
                  <a:pt x="838940" y="1710690"/>
                </a:moveTo>
                <a:lnTo>
                  <a:pt x="819150" y="1710690"/>
                </a:lnTo>
                <a:lnTo>
                  <a:pt x="821690" y="1713229"/>
                </a:lnTo>
                <a:lnTo>
                  <a:pt x="841481" y="1713229"/>
                </a:lnTo>
                <a:lnTo>
                  <a:pt x="838940" y="1710690"/>
                </a:lnTo>
                <a:close/>
              </a:path>
              <a:path w="1191260" h="2062479">
                <a:moveTo>
                  <a:pt x="836399" y="1708149"/>
                </a:moveTo>
                <a:lnTo>
                  <a:pt x="816610" y="1708149"/>
                </a:lnTo>
                <a:lnTo>
                  <a:pt x="817880" y="1709419"/>
                </a:lnTo>
                <a:lnTo>
                  <a:pt x="837670" y="1709419"/>
                </a:lnTo>
                <a:lnTo>
                  <a:pt x="836399" y="1708149"/>
                </a:lnTo>
                <a:close/>
              </a:path>
              <a:path w="1191260" h="2062479">
                <a:moveTo>
                  <a:pt x="830047" y="1701799"/>
                </a:moveTo>
                <a:lnTo>
                  <a:pt x="810259" y="1701799"/>
                </a:lnTo>
                <a:lnTo>
                  <a:pt x="815340" y="1706879"/>
                </a:lnTo>
                <a:lnTo>
                  <a:pt x="835129" y="1706879"/>
                </a:lnTo>
                <a:lnTo>
                  <a:pt x="830047" y="1701799"/>
                </a:lnTo>
                <a:close/>
              </a:path>
              <a:path w="1191260" h="2062479">
                <a:moveTo>
                  <a:pt x="823694" y="1695449"/>
                </a:moveTo>
                <a:lnTo>
                  <a:pt x="803909" y="1695449"/>
                </a:lnTo>
                <a:lnTo>
                  <a:pt x="808990" y="1700529"/>
                </a:lnTo>
                <a:lnTo>
                  <a:pt x="828776" y="1700529"/>
                </a:lnTo>
                <a:lnTo>
                  <a:pt x="823694" y="1695449"/>
                </a:lnTo>
                <a:close/>
              </a:path>
              <a:path w="1191260" h="2062479">
                <a:moveTo>
                  <a:pt x="817341" y="1689099"/>
                </a:moveTo>
                <a:lnTo>
                  <a:pt x="797560" y="1689099"/>
                </a:lnTo>
                <a:lnTo>
                  <a:pt x="802640" y="1694179"/>
                </a:lnTo>
                <a:lnTo>
                  <a:pt x="822423" y="1694179"/>
                </a:lnTo>
                <a:lnTo>
                  <a:pt x="817341" y="1689099"/>
                </a:lnTo>
                <a:close/>
              </a:path>
              <a:path w="1191260" h="2062479">
                <a:moveTo>
                  <a:pt x="810988" y="1682749"/>
                </a:moveTo>
                <a:lnTo>
                  <a:pt x="791210" y="1682749"/>
                </a:lnTo>
                <a:lnTo>
                  <a:pt x="796289" y="1687829"/>
                </a:lnTo>
                <a:lnTo>
                  <a:pt x="816071" y="1687829"/>
                </a:lnTo>
                <a:lnTo>
                  <a:pt x="810988" y="1682749"/>
                </a:lnTo>
                <a:close/>
              </a:path>
              <a:path w="1191260" h="2062479">
                <a:moveTo>
                  <a:pt x="804636" y="1676399"/>
                </a:moveTo>
                <a:lnTo>
                  <a:pt x="784859" y="1676399"/>
                </a:lnTo>
                <a:lnTo>
                  <a:pt x="789940" y="1681480"/>
                </a:lnTo>
                <a:lnTo>
                  <a:pt x="809718" y="1681480"/>
                </a:lnTo>
                <a:lnTo>
                  <a:pt x="804636" y="1676399"/>
                </a:lnTo>
                <a:close/>
              </a:path>
              <a:path w="1191260" h="2062479">
                <a:moveTo>
                  <a:pt x="798283" y="1670049"/>
                </a:moveTo>
                <a:lnTo>
                  <a:pt x="778509" y="1670049"/>
                </a:lnTo>
                <a:lnTo>
                  <a:pt x="783590" y="1675129"/>
                </a:lnTo>
                <a:lnTo>
                  <a:pt x="803365" y="1675129"/>
                </a:lnTo>
                <a:lnTo>
                  <a:pt x="798283" y="1670049"/>
                </a:lnTo>
                <a:close/>
              </a:path>
              <a:path w="1191260" h="2062479">
                <a:moveTo>
                  <a:pt x="791930" y="1663699"/>
                </a:moveTo>
                <a:lnTo>
                  <a:pt x="772159" y="1663699"/>
                </a:lnTo>
                <a:lnTo>
                  <a:pt x="777240" y="1668779"/>
                </a:lnTo>
                <a:lnTo>
                  <a:pt x="797012" y="1668779"/>
                </a:lnTo>
                <a:lnTo>
                  <a:pt x="791930" y="1663699"/>
                </a:lnTo>
                <a:close/>
              </a:path>
              <a:path w="1191260" h="2062479">
                <a:moveTo>
                  <a:pt x="786848" y="1658620"/>
                </a:moveTo>
                <a:lnTo>
                  <a:pt x="767080" y="1658620"/>
                </a:lnTo>
                <a:lnTo>
                  <a:pt x="770890" y="1662429"/>
                </a:lnTo>
                <a:lnTo>
                  <a:pt x="790660" y="1662429"/>
                </a:lnTo>
                <a:lnTo>
                  <a:pt x="786848" y="1658620"/>
                </a:lnTo>
                <a:close/>
              </a:path>
              <a:path w="1191260" h="2062479">
                <a:moveTo>
                  <a:pt x="780495" y="1652270"/>
                </a:moveTo>
                <a:lnTo>
                  <a:pt x="760730" y="1652270"/>
                </a:lnTo>
                <a:lnTo>
                  <a:pt x="765810" y="1657349"/>
                </a:lnTo>
                <a:lnTo>
                  <a:pt x="785577" y="1657349"/>
                </a:lnTo>
                <a:lnTo>
                  <a:pt x="780495" y="1652270"/>
                </a:lnTo>
                <a:close/>
              </a:path>
              <a:path w="1191260" h="2062479">
                <a:moveTo>
                  <a:pt x="774142" y="1645920"/>
                </a:moveTo>
                <a:lnTo>
                  <a:pt x="754380" y="1645920"/>
                </a:lnTo>
                <a:lnTo>
                  <a:pt x="759460" y="1650999"/>
                </a:lnTo>
                <a:lnTo>
                  <a:pt x="779225" y="1650999"/>
                </a:lnTo>
                <a:lnTo>
                  <a:pt x="774142" y="1645920"/>
                </a:lnTo>
                <a:close/>
              </a:path>
              <a:path w="1191260" h="2062479">
                <a:moveTo>
                  <a:pt x="767790" y="1639569"/>
                </a:moveTo>
                <a:lnTo>
                  <a:pt x="748030" y="1639569"/>
                </a:lnTo>
                <a:lnTo>
                  <a:pt x="753110" y="1644649"/>
                </a:lnTo>
                <a:lnTo>
                  <a:pt x="772872" y="1644649"/>
                </a:lnTo>
                <a:lnTo>
                  <a:pt x="767790" y="1639569"/>
                </a:lnTo>
                <a:close/>
              </a:path>
              <a:path w="1191260" h="2062479">
                <a:moveTo>
                  <a:pt x="761437" y="1633220"/>
                </a:moveTo>
                <a:lnTo>
                  <a:pt x="741680" y="1633220"/>
                </a:lnTo>
                <a:lnTo>
                  <a:pt x="746760" y="1638299"/>
                </a:lnTo>
                <a:lnTo>
                  <a:pt x="766519" y="1638299"/>
                </a:lnTo>
                <a:lnTo>
                  <a:pt x="761437" y="1633220"/>
                </a:lnTo>
                <a:close/>
              </a:path>
              <a:path w="1191260" h="2062479">
                <a:moveTo>
                  <a:pt x="755084" y="1626870"/>
                </a:moveTo>
                <a:lnTo>
                  <a:pt x="735330" y="1626870"/>
                </a:lnTo>
                <a:lnTo>
                  <a:pt x="740410" y="1631949"/>
                </a:lnTo>
                <a:lnTo>
                  <a:pt x="760166" y="1631949"/>
                </a:lnTo>
                <a:lnTo>
                  <a:pt x="755084" y="1626870"/>
                </a:lnTo>
                <a:close/>
              </a:path>
              <a:path w="1191260" h="2062479">
                <a:moveTo>
                  <a:pt x="748732" y="1620519"/>
                </a:moveTo>
                <a:lnTo>
                  <a:pt x="728980" y="1620519"/>
                </a:lnTo>
                <a:lnTo>
                  <a:pt x="734060" y="1625599"/>
                </a:lnTo>
                <a:lnTo>
                  <a:pt x="753814" y="1625599"/>
                </a:lnTo>
                <a:lnTo>
                  <a:pt x="748732" y="1620519"/>
                </a:lnTo>
                <a:close/>
              </a:path>
              <a:path w="1191260" h="2062479">
                <a:moveTo>
                  <a:pt x="742379" y="1614170"/>
                </a:moveTo>
                <a:lnTo>
                  <a:pt x="722630" y="1614170"/>
                </a:lnTo>
                <a:lnTo>
                  <a:pt x="727710" y="1619249"/>
                </a:lnTo>
                <a:lnTo>
                  <a:pt x="747461" y="1619249"/>
                </a:lnTo>
                <a:lnTo>
                  <a:pt x="742379" y="1614170"/>
                </a:lnTo>
                <a:close/>
              </a:path>
              <a:path w="1191260" h="2062479">
                <a:moveTo>
                  <a:pt x="736026" y="1607819"/>
                </a:moveTo>
                <a:lnTo>
                  <a:pt x="716280" y="1607819"/>
                </a:lnTo>
                <a:lnTo>
                  <a:pt x="721360" y="1612899"/>
                </a:lnTo>
                <a:lnTo>
                  <a:pt x="741108" y="1612899"/>
                </a:lnTo>
                <a:lnTo>
                  <a:pt x="736026" y="1607819"/>
                </a:lnTo>
                <a:close/>
              </a:path>
              <a:path w="1191260" h="2062479">
                <a:moveTo>
                  <a:pt x="729673" y="1601470"/>
                </a:moveTo>
                <a:lnTo>
                  <a:pt x="709930" y="1601470"/>
                </a:lnTo>
                <a:lnTo>
                  <a:pt x="715010" y="1606549"/>
                </a:lnTo>
                <a:lnTo>
                  <a:pt x="734756" y="1606549"/>
                </a:lnTo>
                <a:lnTo>
                  <a:pt x="729673" y="1601470"/>
                </a:lnTo>
                <a:close/>
              </a:path>
              <a:path w="1191260" h="2062479">
                <a:moveTo>
                  <a:pt x="723321" y="1595120"/>
                </a:moveTo>
                <a:lnTo>
                  <a:pt x="703580" y="1595120"/>
                </a:lnTo>
                <a:lnTo>
                  <a:pt x="708660" y="1600199"/>
                </a:lnTo>
                <a:lnTo>
                  <a:pt x="728403" y="1600199"/>
                </a:lnTo>
                <a:lnTo>
                  <a:pt x="723321" y="1595120"/>
                </a:lnTo>
                <a:close/>
              </a:path>
              <a:path w="1191260" h="2062479">
                <a:moveTo>
                  <a:pt x="716968" y="1588769"/>
                </a:moveTo>
                <a:lnTo>
                  <a:pt x="697230" y="1588769"/>
                </a:lnTo>
                <a:lnTo>
                  <a:pt x="702310" y="1593849"/>
                </a:lnTo>
                <a:lnTo>
                  <a:pt x="722050" y="1593849"/>
                </a:lnTo>
                <a:lnTo>
                  <a:pt x="716968" y="1588769"/>
                </a:lnTo>
                <a:close/>
              </a:path>
              <a:path w="1191260" h="2062479">
                <a:moveTo>
                  <a:pt x="710615" y="1582420"/>
                </a:moveTo>
                <a:lnTo>
                  <a:pt x="690880" y="1582420"/>
                </a:lnTo>
                <a:lnTo>
                  <a:pt x="695960" y="1587499"/>
                </a:lnTo>
                <a:lnTo>
                  <a:pt x="715697" y="1587499"/>
                </a:lnTo>
                <a:lnTo>
                  <a:pt x="710615" y="1582420"/>
                </a:lnTo>
                <a:close/>
              </a:path>
              <a:path w="1191260" h="2062479">
                <a:moveTo>
                  <a:pt x="704262" y="1576069"/>
                </a:moveTo>
                <a:lnTo>
                  <a:pt x="684530" y="1576069"/>
                </a:lnTo>
                <a:lnTo>
                  <a:pt x="689610" y="1581149"/>
                </a:lnTo>
                <a:lnTo>
                  <a:pt x="709345" y="1581149"/>
                </a:lnTo>
                <a:lnTo>
                  <a:pt x="704262" y="1576069"/>
                </a:lnTo>
                <a:close/>
              </a:path>
              <a:path w="1191260" h="2062479">
                <a:moveTo>
                  <a:pt x="697910" y="1569720"/>
                </a:moveTo>
                <a:lnTo>
                  <a:pt x="678180" y="1569720"/>
                </a:lnTo>
                <a:lnTo>
                  <a:pt x="683260" y="1574799"/>
                </a:lnTo>
                <a:lnTo>
                  <a:pt x="702992" y="1574799"/>
                </a:lnTo>
                <a:lnTo>
                  <a:pt x="697910" y="1569720"/>
                </a:lnTo>
                <a:close/>
              </a:path>
              <a:path w="1191260" h="2062479">
                <a:moveTo>
                  <a:pt x="691557" y="1563370"/>
                </a:moveTo>
                <a:lnTo>
                  <a:pt x="671830" y="1563370"/>
                </a:lnTo>
                <a:lnTo>
                  <a:pt x="676910" y="1568449"/>
                </a:lnTo>
                <a:lnTo>
                  <a:pt x="696639" y="1568449"/>
                </a:lnTo>
                <a:lnTo>
                  <a:pt x="691557" y="1563370"/>
                </a:lnTo>
                <a:close/>
              </a:path>
              <a:path w="1191260" h="2062479">
                <a:moveTo>
                  <a:pt x="685204" y="1557020"/>
                </a:moveTo>
                <a:lnTo>
                  <a:pt x="665480" y="1557020"/>
                </a:lnTo>
                <a:lnTo>
                  <a:pt x="670560" y="1562099"/>
                </a:lnTo>
                <a:lnTo>
                  <a:pt x="690286" y="1562099"/>
                </a:lnTo>
                <a:lnTo>
                  <a:pt x="685204" y="1557020"/>
                </a:lnTo>
                <a:close/>
              </a:path>
              <a:path w="1191260" h="2062479">
                <a:moveTo>
                  <a:pt x="678851" y="1550669"/>
                </a:moveTo>
                <a:lnTo>
                  <a:pt x="659130" y="1550669"/>
                </a:lnTo>
                <a:lnTo>
                  <a:pt x="664209" y="1555749"/>
                </a:lnTo>
                <a:lnTo>
                  <a:pt x="683934" y="1555749"/>
                </a:lnTo>
                <a:lnTo>
                  <a:pt x="678851" y="1550669"/>
                </a:lnTo>
                <a:close/>
              </a:path>
              <a:path w="1191260" h="2062479">
                <a:moveTo>
                  <a:pt x="672499" y="1544319"/>
                </a:moveTo>
                <a:lnTo>
                  <a:pt x="652780" y="1544319"/>
                </a:lnTo>
                <a:lnTo>
                  <a:pt x="657860" y="1549400"/>
                </a:lnTo>
                <a:lnTo>
                  <a:pt x="677581" y="1549400"/>
                </a:lnTo>
                <a:lnTo>
                  <a:pt x="672499" y="1544319"/>
                </a:lnTo>
                <a:close/>
              </a:path>
              <a:path w="1191260" h="2062479">
                <a:moveTo>
                  <a:pt x="666146" y="1537970"/>
                </a:moveTo>
                <a:lnTo>
                  <a:pt x="646430" y="1537970"/>
                </a:lnTo>
                <a:lnTo>
                  <a:pt x="651510" y="1543049"/>
                </a:lnTo>
                <a:lnTo>
                  <a:pt x="671228" y="1543049"/>
                </a:lnTo>
                <a:lnTo>
                  <a:pt x="666146" y="1537970"/>
                </a:lnTo>
                <a:close/>
              </a:path>
              <a:path w="1191260" h="2062479">
                <a:moveTo>
                  <a:pt x="659793" y="1531619"/>
                </a:moveTo>
                <a:lnTo>
                  <a:pt x="640080" y="1531619"/>
                </a:lnTo>
                <a:lnTo>
                  <a:pt x="645160" y="1536700"/>
                </a:lnTo>
                <a:lnTo>
                  <a:pt x="664875" y="1536700"/>
                </a:lnTo>
                <a:lnTo>
                  <a:pt x="659793" y="1531619"/>
                </a:lnTo>
                <a:close/>
              </a:path>
              <a:path w="1191260" h="2062479">
                <a:moveTo>
                  <a:pt x="653440" y="1525270"/>
                </a:moveTo>
                <a:lnTo>
                  <a:pt x="633730" y="1525270"/>
                </a:lnTo>
                <a:lnTo>
                  <a:pt x="638809" y="1530349"/>
                </a:lnTo>
                <a:lnTo>
                  <a:pt x="658523" y="1530349"/>
                </a:lnTo>
                <a:lnTo>
                  <a:pt x="653440" y="1525270"/>
                </a:lnTo>
                <a:close/>
              </a:path>
              <a:path w="1191260" h="2062479">
                <a:moveTo>
                  <a:pt x="647088" y="1518919"/>
                </a:moveTo>
                <a:lnTo>
                  <a:pt x="627380" y="1518919"/>
                </a:lnTo>
                <a:lnTo>
                  <a:pt x="632460" y="1523999"/>
                </a:lnTo>
                <a:lnTo>
                  <a:pt x="652170" y="1523999"/>
                </a:lnTo>
                <a:lnTo>
                  <a:pt x="647088" y="1518919"/>
                </a:lnTo>
                <a:close/>
              </a:path>
              <a:path w="1191260" h="2062479">
                <a:moveTo>
                  <a:pt x="640735" y="1512569"/>
                </a:moveTo>
                <a:lnTo>
                  <a:pt x="621030" y="1512569"/>
                </a:lnTo>
                <a:lnTo>
                  <a:pt x="626110" y="1517649"/>
                </a:lnTo>
                <a:lnTo>
                  <a:pt x="645817" y="1517649"/>
                </a:lnTo>
                <a:lnTo>
                  <a:pt x="640735" y="1512569"/>
                </a:lnTo>
                <a:close/>
              </a:path>
              <a:path w="1191260" h="2062479">
                <a:moveTo>
                  <a:pt x="634382" y="1506220"/>
                </a:moveTo>
                <a:lnTo>
                  <a:pt x="614680" y="1506220"/>
                </a:lnTo>
                <a:lnTo>
                  <a:pt x="619760" y="1511299"/>
                </a:lnTo>
                <a:lnTo>
                  <a:pt x="639464" y="1511299"/>
                </a:lnTo>
                <a:lnTo>
                  <a:pt x="634382" y="1506220"/>
                </a:lnTo>
                <a:close/>
              </a:path>
              <a:path w="1191260" h="2062479">
                <a:moveTo>
                  <a:pt x="628030" y="1499870"/>
                </a:moveTo>
                <a:lnTo>
                  <a:pt x="608330" y="1499870"/>
                </a:lnTo>
                <a:lnTo>
                  <a:pt x="613410" y="1504949"/>
                </a:lnTo>
                <a:lnTo>
                  <a:pt x="633112" y="1504949"/>
                </a:lnTo>
                <a:lnTo>
                  <a:pt x="628030" y="1499870"/>
                </a:lnTo>
                <a:close/>
              </a:path>
              <a:path w="1191260" h="2062479">
                <a:moveTo>
                  <a:pt x="621677" y="1493520"/>
                </a:moveTo>
                <a:lnTo>
                  <a:pt x="601980" y="1493520"/>
                </a:lnTo>
                <a:lnTo>
                  <a:pt x="607060" y="1498599"/>
                </a:lnTo>
                <a:lnTo>
                  <a:pt x="626759" y="1498599"/>
                </a:lnTo>
                <a:lnTo>
                  <a:pt x="621677" y="1493520"/>
                </a:lnTo>
                <a:close/>
              </a:path>
              <a:path w="1191260" h="2062479">
                <a:moveTo>
                  <a:pt x="615324" y="1487169"/>
                </a:moveTo>
                <a:lnTo>
                  <a:pt x="595630" y="1487169"/>
                </a:lnTo>
                <a:lnTo>
                  <a:pt x="600710" y="1492249"/>
                </a:lnTo>
                <a:lnTo>
                  <a:pt x="620406" y="1492249"/>
                </a:lnTo>
                <a:lnTo>
                  <a:pt x="615324" y="1487169"/>
                </a:lnTo>
                <a:close/>
              </a:path>
              <a:path w="1191260" h="2062479">
                <a:moveTo>
                  <a:pt x="608971" y="1480819"/>
                </a:moveTo>
                <a:lnTo>
                  <a:pt x="589280" y="1480819"/>
                </a:lnTo>
                <a:lnTo>
                  <a:pt x="594360" y="1485899"/>
                </a:lnTo>
                <a:lnTo>
                  <a:pt x="614054" y="1485899"/>
                </a:lnTo>
                <a:lnTo>
                  <a:pt x="608971" y="1480819"/>
                </a:lnTo>
                <a:close/>
              </a:path>
              <a:path w="1191260" h="2062479">
                <a:moveTo>
                  <a:pt x="602619" y="1474470"/>
                </a:moveTo>
                <a:lnTo>
                  <a:pt x="582930" y="1474470"/>
                </a:lnTo>
                <a:lnTo>
                  <a:pt x="588010" y="1479549"/>
                </a:lnTo>
                <a:lnTo>
                  <a:pt x="607701" y="1479549"/>
                </a:lnTo>
                <a:lnTo>
                  <a:pt x="602619" y="1474470"/>
                </a:lnTo>
                <a:close/>
              </a:path>
              <a:path w="1191260" h="2062479">
                <a:moveTo>
                  <a:pt x="596266" y="1468120"/>
                </a:moveTo>
                <a:lnTo>
                  <a:pt x="576580" y="1468120"/>
                </a:lnTo>
                <a:lnTo>
                  <a:pt x="581660" y="1473199"/>
                </a:lnTo>
                <a:lnTo>
                  <a:pt x="601348" y="1473199"/>
                </a:lnTo>
                <a:lnTo>
                  <a:pt x="596266" y="1468120"/>
                </a:lnTo>
                <a:close/>
              </a:path>
              <a:path w="1191260" h="2062479">
                <a:moveTo>
                  <a:pt x="589913" y="1461769"/>
                </a:moveTo>
                <a:lnTo>
                  <a:pt x="570230" y="1461769"/>
                </a:lnTo>
                <a:lnTo>
                  <a:pt x="575309" y="1466849"/>
                </a:lnTo>
                <a:lnTo>
                  <a:pt x="594995" y="1466849"/>
                </a:lnTo>
                <a:lnTo>
                  <a:pt x="589913" y="1461769"/>
                </a:lnTo>
                <a:close/>
              </a:path>
              <a:path w="1191260" h="2062479">
                <a:moveTo>
                  <a:pt x="381543" y="1253489"/>
                </a:moveTo>
                <a:lnTo>
                  <a:pt x="361950" y="1253489"/>
                </a:lnTo>
                <a:lnTo>
                  <a:pt x="568960" y="1460499"/>
                </a:lnTo>
                <a:lnTo>
                  <a:pt x="588643" y="1460499"/>
                </a:lnTo>
                <a:lnTo>
                  <a:pt x="381543" y="1253489"/>
                </a:lnTo>
                <a:close/>
              </a:path>
              <a:path w="1191260" h="2062479">
                <a:moveTo>
                  <a:pt x="1058745" y="1930400"/>
                </a:moveTo>
                <a:lnTo>
                  <a:pt x="1038860" y="1930400"/>
                </a:lnTo>
                <a:lnTo>
                  <a:pt x="1170940" y="2062479"/>
                </a:lnTo>
                <a:lnTo>
                  <a:pt x="1190882" y="2062479"/>
                </a:lnTo>
                <a:lnTo>
                  <a:pt x="1058745" y="19304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0" y="5681979"/>
            <a:ext cx="1170940" cy="1170940"/>
          </a:xfrm>
          <a:custGeom>
            <a:avLst/>
            <a:gdLst/>
            <a:ahLst/>
            <a:cxnLst/>
            <a:rect l="l" t="t" r="r" b="b"/>
            <a:pathLst>
              <a:path w="1170940" h="1170940">
                <a:moveTo>
                  <a:pt x="0" y="0"/>
                </a:move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0" y="0"/>
                </a:lnTo>
                <a:close/>
              </a:path>
              <a:path w="1170940" h="1170940">
                <a:moveTo>
                  <a:pt x="24130" y="24130"/>
                </a:moveTo>
                <a:lnTo>
                  <a:pt x="5080" y="24130"/>
                </a:lnTo>
                <a:lnTo>
                  <a:pt x="46989" y="66040"/>
                </a:lnTo>
                <a:lnTo>
                  <a:pt x="66039" y="66040"/>
                </a:lnTo>
                <a:lnTo>
                  <a:pt x="24130" y="24130"/>
                </a:lnTo>
                <a:close/>
              </a:path>
              <a:path w="1170940" h="1170940">
                <a:moveTo>
                  <a:pt x="66040" y="66040"/>
                </a:moveTo>
                <a:lnTo>
                  <a:pt x="46990" y="66040"/>
                </a:lnTo>
                <a:lnTo>
                  <a:pt x="66039" y="85089"/>
                </a:lnTo>
                <a:lnTo>
                  <a:pt x="85089" y="85089"/>
                </a:lnTo>
                <a:lnTo>
                  <a:pt x="66040" y="66040"/>
                </a:lnTo>
                <a:close/>
              </a:path>
              <a:path w="1170940" h="1170940">
                <a:moveTo>
                  <a:pt x="85090" y="85090"/>
                </a:moveTo>
                <a:lnTo>
                  <a:pt x="66040" y="85090"/>
                </a:lnTo>
                <a:lnTo>
                  <a:pt x="78739" y="97789"/>
                </a:lnTo>
                <a:lnTo>
                  <a:pt x="97789" y="97789"/>
                </a:lnTo>
                <a:lnTo>
                  <a:pt x="85090" y="85090"/>
                </a:lnTo>
                <a:close/>
              </a:path>
              <a:path w="1170940" h="1170940">
                <a:moveTo>
                  <a:pt x="97790" y="97790"/>
                </a:moveTo>
                <a:lnTo>
                  <a:pt x="78740" y="97790"/>
                </a:lnTo>
                <a:lnTo>
                  <a:pt x="97789" y="116840"/>
                </a:lnTo>
                <a:lnTo>
                  <a:pt x="116840" y="116840"/>
                </a:lnTo>
                <a:lnTo>
                  <a:pt x="97790" y="97790"/>
                </a:lnTo>
                <a:close/>
              </a:path>
              <a:path w="1170940" h="1170940">
                <a:moveTo>
                  <a:pt x="116840" y="116840"/>
                </a:moveTo>
                <a:lnTo>
                  <a:pt x="97790" y="116840"/>
                </a:lnTo>
                <a:lnTo>
                  <a:pt x="110489" y="129540"/>
                </a:lnTo>
                <a:lnTo>
                  <a:pt x="129539" y="129540"/>
                </a:lnTo>
                <a:lnTo>
                  <a:pt x="116840" y="116840"/>
                </a:lnTo>
                <a:close/>
              </a:path>
              <a:path w="1170940" h="1170940">
                <a:moveTo>
                  <a:pt x="129540" y="129540"/>
                </a:moveTo>
                <a:lnTo>
                  <a:pt x="110490" y="12954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29540" y="129540"/>
                </a:lnTo>
                <a:close/>
              </a:path>
              <a:path w="1170940" h="1170940">
                <a:moveTo>
                  <a:pt x="144780" y="144780"/>
                </a:moveTo>
                <a:lnTo>
                  <a:pt x="125730" y="14478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44780" y="144780"/>
                </a:lnTo>
                <a:close/>
              </a:path>
              <a:path w="1170940" h="1170940">
                <a:moveTo>
                  <a:pt x="161290" y="161290"/>
                </a:moveTo>
                <a:lnTo>
                  <a:pt x="142240" y="16129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61290" y="161290"/>
                </a:lnTo>
                <a:close/>
              </a:path>
              <a:path w="1170940" h="1170940">
                <a:moveTo>
                  <a:pt x="176530" y="176530"/>
                </a:moveTo>
                <a:lnTo>
                  <a:pt x="157480" y="176530"/>
                </a:lnTo>
                <a:lnTo>
                  <a:pt x="173989" y="193039"/>
                </a:lnTo>
                <a:lnTo>
                  <a:pt x="193039" y="193039"/>
                </a:lnTo>
                <a:lnTo>
                  <a:pt x="176530" y="176530"/>
                </a:lnTo>
                <a:close/>
              </a:path>
              <a:path w="1170940" h="1170940">
                <a:moveTo>
                  <a:pt x="193040" y="193040"/>
                </a:moveTo>
                <a:lnTo>
                  <a:pt x="173990" y="193040"/>
                </a:lnTo>
                <a:lnTo>
                  <a:pt x="205739" y="224790"/>
                </a:lnTo>
                <a:lnTo>
                  <a:pt x="224789" y="224790"/>
                </a:lnTo>
                <a:lnTo>
                  <a:pt x="193040" y="193040"/>
                </a:lnTo>
                <a:close/>
              </a:path>
              <a:path w="1170940" h="1170940">
                <a:moveTo>
                  <a:pt x="224790" y="224790"/>
                </a:moveTo>
                <a:lnTo>
                  <a:pt x="205740" y="224790"/>
                </a:lnTo>
                <a:lnTo>
                  <a:pt x="224790" y="243840"/>
                </a:lnTo>
                <a:lnTo>
                  <a:pt x="243840" y="243840"/>
                </a:lnTo>
                <a:lnTo>
                  <a:pt x="224790" y="224790"/>
                </a:lnTo>
                <a:close/>
              </a:path>
              <a:path w="1170940" h="1170940">
                <a:moveTo>
                  <a:pt x="243840" y="243840"/>
                </a:moveTo>
                <a:lnTo>
                  <a:pt x="224790" y="24384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43840" y="243840"/>
                </a:lnTo>
                <a:close/>
              </a:path>
              <a:path w="1170940" h="1170940">
                <a:moveTo>
                  <a:pt x="256540" y="256540"/>
                </a:moveTo>
                <a:lnTo>
                  <a:pt x="237490" y="256540"/>
                </a:lnTo>
                <a:lnTo>
                  <a:pt x="256539" y="275590"/>
                </a:lnTo>
                <a:lnTo>
                  <a:pt x="275589" y="275590"/>
                </a:lnTo>
                <a:lnTo>
                  <a:pt x="256540" y="256540"/>
                </a:lnTo>
                <a:close/>
              </a:path>
              <a:path w="1170940" h="1170940">
                <a:moveTo>
                  <a:pt x="275590" y="275590"/>
                </a:moveTo>
                <a:lnTo>
                  <a:pt x="256540" y="275590"/>
                </a:lnTo>
                <a:lnTo>
                  <a:pt x="271779" y="290830"/>
                </a:lnTo>
                <a:lnTo>
                  <a:pt x="290830" y="290830"/>
                </a:lnTo>
                <a:lnTo>
                  <a:pt x="275590" y="275590"/>
                </a:lnTo>
                <a:close/>
              </a:path>
              <a:path w="1170940" h="1170940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1170940" h="1170940">
                <a:moveTo>
                  <a:pt x="297180" y="297180"/>
                </a:moveTo>
                <a:lnTo>
                  <a:pt x="278130" y="2971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297180" y="297180"/>
                </a:lnTo>
                <a:close/>
              </a:path>
              <a:path w="1170940" h="1170940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1170940" h="1170940">
                <a:moveTo>
                  <a:pt x="322580" y="322580"/>
                </a:moveTo>
                <a:lnTo>
                  <a:pt x="303530" y="322580"/>
                </a:lnTo>
                <a:lnTo>
                  <a:pt x="309879" y="328929"/>
                </a:lnTo>
                <a:lnTo>
                  <a:pt x="328929" y="328929"/>
                </a:lnTo>
                <a:lnTo>
                  <a:pt x="322580" y="322580"/>
                </a:lnTo>
                <a:close/>
              </a:path>
              <a:path w="1170940" h="1170940">
                <a:moveTo>
                  <a:pt x="328930" y="328930"/>
                </a:moveTo>
                <a:lnTo>
                  <a:pt x="309880" y="32893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28930" y="328930"/>
                </a:lnTo>
                <a:close/>
              </a:path>
              <a:path w="1170940" h="1170940">
                <a:moveTo>
                  <a:pt x="341630" y="341630"/>
                </a:moveTo>
                <a:lnTo>
                  <a:pt x="322580" y="341630"/>
                </a:lnTo>
                <a:lnTo>
                  <a:pt x="326390" y="345440"/>
                </a:lnTo>
                <a:lnTo>
                  <a:pt x="345439" y="345440"/>
                </a:lnTo>
                <a:lnTo>
                  <a:pt x="341630" y="341630"/>
                </a:lnTo>
                <a:close/>
              </a:path>
              <a:path w="1170940" h="1170940">
                <a:moveTo>
                  <a:pt x="345440" y="345440"/>
                </a:moveTo>
                <a:lnTo>
                  <a:pt x="326390" y="345440"/>
                </a:lnTo>
                <a:lnTo>
                  <a:pt x="328929" y="347980"/>
                </a:lnTo>
                <a:lnTo>
                  <a:pt x="347980" y="347980"/>
                </a:lnTo>
                <a:lnTo>
                  <a:pt x="345440" y="345440"/>
                </a:lnTo>
                <a:close/>
              </a:path>
              <a:path w="1170940" h="1170940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1170940" h="1170940">
                <a:moveTo>
                  <a:pt x="354330" y="354330"/>
                </a:moveTo>
                <a:lnTo>
                  <a:pt x="335280" y="354330"/>
                </a:lnTo>
                <a:lnTo>
                  <a:pt x="341629" y="360679"/>
                </a:lnTo>
                <a:lnTo>
                  <a:pt x="360679" y="360679"/>
                </a:lnTo>
                <a:lnTo>
                  <a:pt x="354330" y="354330"/>
                </a:lnTo>
                <a:close/>
              </a:path>
              <a:path w="1170940" h="1170940">
                <a:moveTo>
                  <a:pt x="971550" y="971550"/>
                </a:moveTo>
                <a:lnTo>
                  <a:pt x="952500" y="97155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971550" y="971550"/>
                </a:lnTo>
                <a:close/>
              </a:path>
              <a:path w="1170940" h="1170940">
                <a:moveTo>
                  <a:pt x="969010" y="969010"/>
                </a:moveTo>
                <a:lnTo>
                  <a:pt x="949960" y="96901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9010" y="969010"/>
                </a:lnTo>
                <a:close/>
              </a:path>
              <a:path w="1170940" h="1170940">
                <a:moveTo>
                  <a:pt x="965200" y="965200"/>
                </a:moveTo>
                <a:lnTo>
                  <a:pt x="946150" y="965200"/>
                </a:lnTo>
                <a:lnTo>
                  <a:pt x="948690" y="967740"/>
                </a:lnTo>
                <a:lnTo>
                  <a:pt x="967739" y="967740"/>
                </a:lnTo>
                <a:lnTo>
                  <a:pt x="965200" y="965200"/>
                </a:lnTo>
                <a:close/>
              </a:path>
              <a:path w="1170940" h="1170940">
                <a:moveTo>
                  <a:pt x="962660" y="962660"/>
                </a:moveTo>
                <a:lnTo>
                  <a:pt x="943610" y="96266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170940" h="1170940">
                <a:moveTo>
                  <a:pt x="958850" y="958850"/>
                </a:moveTo>
                <a:lnTo>
                  <a:pt x="939800" y="958850"/>
                </a:lnTo>
                <a:lnTo>
                  <a:pt x="942340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170940" h="1170940">
                <a:moveTo>
                  <a:pt x="956309" y="956310"/>
                </a:moveTo>
                <a:lnTo>
                  <a:pt x="937260" y="95631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6309" y="956310"/>
                </a:lnTo>
                <a:close/>
              </a:path>
              <a:path w="1170940" h="1170940">
                <a:moveTo>
                  <a:pt x="952500" y="952500"/>
                </a:moveTo>
                <a:lnTo>
                  <a:pt x="933450" y="952500"/>
                </a:lnTo>
                <a:lnTo>
                  <a:pt x="935990" y="955040"/>
                </a:lnTo>
                <a:lnTo>
                  <a:pt x="955039" y="955040"/>
                </a:lnTo>
                <a:lnTo>
                  <a:pt x="952500" y="952500"/>
                </a:lnTo>
                <a:close/>
              </a:path>
              <a:path w="1170940" h="1170940">
                <a:moveTo>
                  <a:pt x="949960" y="949960"/>
                </a:moveTo>
                <a:lnTo>
                  <a:pt x="930910" y="94996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170940" h="1170940">
                <a:moveTo>
                  <a:pt x="946150" y="946150"/>
                </a:moveTo>
                <a:lnTo>
                  <a:pt x="927100" y="946150"/>
                </a:lnTo>
                <a:lnTo>
                  <a:pt x="92964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170940" h="1170940">
                <a:moveTo>
                  <a:pt x="943610" y="943610"/>
                </a:moveTo>
                <a:lnTo>
                  <a:pt x="924560" y="94361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43610" y="943610"/>
                </a:lnTo>
                <a:close/>
              </a:path>
              <a:path w="1170940" h="1170940">
                <a:moveTo>
                  <a:pt x="939800" y="939800"/>
                </a:moveTo>
                <a:lnTo>
                  <a:pt x="920750" y="939800"/>
                </a:lnTo>
                <a:lnTo>
                  <a:pt x="923290" y="942340"/>
                </a:lnTo>
                <a:lnTo>
                  <a:pt x="942340" y="942340"/>
                </a:lnTo>
                <a:lnTo>
                  <a:pt x="939800" y="939800"/>
                </a:lnTo>
                <a:close/>
              </a:path>
              <a:path w="1170940" h="1170940">
                <a:moveTo>
                  <a:pt x="937260" y="937260"/>
                </a:moveTo>
                <a:lnTo>
                  <a:pt x="918210" y="93726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170940" h="1170940">
                <a:moveTo>
                  <a:pt x="933450" y="933450"/>
                </a:moveTo>
                <a:lnTo>
                  <a:pt x="914400" y="933450"/>
                </a:lnTo>
                <a:lnTo>
                  <a:pt x="916940" y="935990"/>
                </a:lnTo>
                <a:lnTo>
                  <a:pt x="935990" y="935990"/>
                </a:lnTo>
                <a:lnTo>
                  <a:pt x="933450" y="933450"/>
                </a:lnTo>
                <a:close/>
              </a:path>
              <a:path w="1170940" h="1170940">
                <a:moveTo>
                  <a:pt x="930910" y="930910"/>
                </a:moveTo>
                <a:lnTo>
                  <a:pt x="911860" y="93091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30910" y="930910"/>
                </a:lnTo>
                <a:close/>
              </a:path>
              <a:path w="1170940" h="1170940">
                <a:moveTo>
                  <a:pt x="927100" y="927100"/>
                </a:moveTo>
                <a:lnTo>
                  <a:pt x="908050" y="927100"/>
                </a:lnTo>
                <a:lnTo>
                  <a:pt x="910590" y="929640"/>
                </a:lnTo>
                <a:lnTo>
                  <a:pt x="929640" y="929640"/>
                </a:lnTo>
                <a:lnTo>
                  <a:pt x="927100" y="927100"/>
                </a:lnTo>
                <a:close/>
              </a:path>
              <a:path w="1170940" h="1170940">
                <a:moveTo>
                  <a:pt x="924560" y="924560"/>
                </a:moveTo>
                <a:lnTo>
                  <a:pt x="905510" y="92456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24560" y="924560"/>
                </a:lnTo>
                <a:close/>
              </a:path>
              <a:path w="1170940" h="1170940">
                <a:moveTo>
                  <a:pt x="920750" y="920750"/>
                </a:moveTo>
                <a:lnTo>
                  <a:pt x="901700" y="920750"/>
                </a:lnTo>
                <a:lnTo>
                  <a:pt x="904240" y="923290"/>
                </a:lnTo>
                <a:lnTo>
                  <a:pt x="923290" y="923290"/>
                </a:lnTo>
                <a:lnTo>
                  <a:pt x="920750" y="920750"/>
                </a:lnTo>
                <a:close/>
              </a:path>
              <a:path w="1170940" h="1170940">
                <a:moveTo>
                  <a:pt x="918210" y="918210"/>
                </a:moveTo>
                <a:lnTo>
                  <a:pt x="899160" y="91821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8210" y="918210"/>
                </a:lnTo>
                <a:close/>
              </a:path>
              <a:path w="1170940" h="1170940">
                <a:moveTo>
                  <a:pt x="914400" y="914400"/>
                </a:moveTo>
                <a:lnTo>
                  <a:pt x="895350" y="914400"/>
                </a:lnTo>
                <a:lnTo>
                  <a:pt x="897890" y="916940"/>
                </a:lnTo>
                <a:lnTo>
                  <a:pt x="916940" y="916940"/>
                </a:lnTo>
                <a:lnTo>
                  <a:pt x="914400" y="914400"/>
                </a:lnTo>
                <a:close/>
              </a:path>
              <a:path w="1170940" h="1170940">
                <a:moveTo>
                  <a:pt x="911860" y="911860"/>
                </a:moveTo>
                <a:lnTo>
                  <a:pt x="892810" y="91186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11860" y="911860"/>
                </a:lnTo>
                <a:close/>
              </a:path>
              <a:path w="1170940" h="1170940">
                <a:moveTo>
                  <a:pt x="908050" y="908050"/>
                </a:moveTo>
                <a:lnTo>
                  <a:pt x="889000" y="908050"/>
                </a:lnTo>
                <a:lnTo>
                  <a:pt x="891540" y="910590"/>
                </a:lnTo>
                <a:lnTo>
                  <a:pt x="910590" y="910590"/>
                </a:lnTo>
                <a:lnTo>
                  <a:pt x="908050" y="908050"/>
                </a:lnTo>
                <a:close/>
              </a:path>
              <a:path w="1170940" h="1170940">
                <a:moveTo>
                  <a:pt x="905510" y="905510"/>
                </a:moveTo>
                <a:lnTo>
                  <a:pt x="886460" y="90551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5510" y="905510"/>
                </a:lnTo>
                <a:close/>
              </a:path>
              <a:path w="1170940" h="1170940">
                <a:moveTo>
                  <a:pt x="901700" y="901700"/>
                </a:moveTo>
                <a:lnTo>
                  <a:pt x="882650" y="901700"/>
                </a:lnTo>
                <a:lnTo>
                  <a:pt x="885190" y="904240"/>
                </a:lnTo>
                <a:lnTo>
                  <a:pt x="904240" y="904240"/>
                </a:lnTo>
                <a:lnTo>
                  <a:pt x="901700" y="901700"/>
                </a:lnTo>
                <a:close/>
              </a:path>
              <a:path w="1170940" h="1170940">
                <a:moveTo>
                  <a:pt x="899160" y="899160"/>
                </a:moveTo>
                <a:lnTo>
                  <a:pt x="880110" y="89916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9160" y="899160"/>
                </a:lnTo>
                <a:close/>
              </a:path>
              <a:path w="1170940" h="1170940">
                <a:moveTo>
                  <a:pt x="895350" y="895350"/>
                </a:moveTo>
                <a:lnTo>
                  <a:pt x="876300" y="895350"/>
                </a:lnTo>
                <a:lnTo>
                  <a:pt x="878840" y="897890"/>
                </a:lnTo>
                <a:lnTo>
                  <a:pt x="897890" y="897890"/>
                </a:lnTo>
                <a:lnTo>
                  <a:pt x="895350" y="895350"/>
                </a:lnTo>
                <a:close/>
              </a:path>
              <a:path w="1170940" h="1170940">
                <a:moveTo>
                  <a:pt x="892810" y="892810"/>
                </a:moveTo>
                <a:lnTo>
                  <a:pt x="873760" y="89281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92810" y="892810"/>
                </a:lnTo>
                <a:close/>
              </a:path>
              <a:path w="1170940" h="1170940">
                <a:moveTo>
                  <a:pt x="889000" y="889000"/>
                </a:moveTo>
                <a:lnTo>
                  <a:pt x="869950" y="889000"/>
                </a:lnTo>
                <a:lnTo>
                  <a:pt x="872490" y="891540"/>
                </a:lnTo>
                <a:lnTo>
                  <a:pt x="891540" y="891540"/>
                </a:lnTo>
                <a:lnTo>
                  <a:pt x="889000" y="889000"/>
                </a:lnTo>
                <a:close/>
              </a:path>
              <a:path w="1170940" h="1170940">
                <a:moveTo>
                  <a:pt x="886460" y="886460"/>
                </a:moveTo>
                <a:lnTo>
                  <a:pt x="867410" y="88646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6460" y="886460"/>
                </a:lnTo>
                <a:close/>
              </a:path>
              <a:path w="1170940" h="1170940">
                <a:moveTo>
                  <a:pt x="882650" y="882650"/>
                </a:moveTo>
                <a:lnTo>
                  <a:pt x="863600" y="882650"/>
                </a:lnTo>
                <a:lnTo>
                  <a:pt x="866140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170940" h="1170940">
                <a:moveTo>
                  <a:pt x="880110" y="880110"/>
                </a:moveTo>
                <a:lnTo>
                  <a:pt x="861060" y="88011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170940" h="1170940">
                <a:moveTo>
                  <a:pt x="873760" y="873760"/>
                </a:moveTo>
                <a:lnTo>
                  <a:pt x="854710" y="873760"/>
                </a:lnTo>
                <a:lnTo>
                  <a:pt x="859790" y="878840"/>
                </a:lnTo>
                <a:lnTo>
                  <a:pt x="878840" y="878840"/>
                </a:lnTo>
                <a:lnTo>
                  <a:pt x="873760" y="873760"/>
                </a:lnTo>
                <a:close/>
              </a:path>
              <a:path w="1170940" h="1170940">
                <a:moveTo>
                  <a:pt x="869950" y="869950"/>
                </a:moveTo>
                <a:lnTo>
                  <a:pt x="850900" y="869950"/>
                </a:lnTo>
                <a:lnTo>
                  <a:pt x="853440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170940" h="1170940">
                <a:moveTo>
                  <a:pt x="867410" y="867410"/>
                </a:moveTo>
                <a:lnTo>
                  <a:pt x="848360" y="86741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7410" y="867410"/>
                </a:lnTo>
                <a:close/>
              </a:path>
              <a:path w="1170940" h="1170940">
                <a:moveTo>
                  <a:pt x="863600" y="863600"/>
                </a:moveTo>
                <a:lnTo>
                  <a:pt x="844550" y="863600"/>
                </a:lnTo>
                <a:lnTo>
                  <a:pt x="847090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170940" h="1170940">
                <a:moveTo>
                  <a:pt x="861060" y="861060"/>
                </a:moveTo>
                <a:lnTo>
                  <a:pt x="842010" y="86106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61060" y="861060"/>
                </a:lnTo>
                <a:close/>
              </a:path>
              <a:path w="1170940" h="1170940">
                <a:moveTo>
                  <a:pt x="857250" y="857250"/>
                </a:moveTo>
                <a:lnTo>
                  <a:pt x="838200" y="857250"/>
                </a:lnTo>
                <a:lnTo>
                  <a:pt x="840740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170940" h="1170940">
                <a:moveTo>
                  <a:pt x="854710" y="854710"/>
                </a:moveTo>
                <a:lnTo>
                  <a:pt x="835660" y="85471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170940" h="1170940">
                <a:moveTo>
                  <a:pt x="850900" y="850900"/>
                </a:moveTo>
                <a:lnTo>
                  <a:pt x="831849" y="850900"/>
                </a:lnTo>
                <a:lnTo>
                  <a:pt x="834390" y="853440"/>
                </a:lnTo>
                <a:lnTo>
                  <a:pt x="853440" y="853440"/>
                </a:lnTo>
                <a:lnTo>
                  <a:pt x="850900" y="850900"/>
                </a:lnTo>
                <a:close/>
              </a:path>
              <a:path w="1170940" h="1170940">
                <a:moveTo>
                  <a:pt x="848360" y="848360"/>
                </a:moveTo>
                <a:lnTo>
                  <a:pt x="829310" y="84836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8360" y="848360"/>
                </a:lnTo>
                <a:close/>
              </a:path>
              <a:path w="1170940" h="1170940">
                <a:moveTo>
                  <a:pt x="844550" y="844550"/>
                </a:moveTo>
                <a:lnTo>
                  <a:pt x="825499" y="844550"/>
                </a:lnTo>
                <a:lnTo>
                  <a:pt x="828040" y="847090"/>
                </a:lnTo>
                <a:lnTo>
                  <a:pt x="847090" y="847090"/>
                </a:lnTo>
                <a:lnTo>
                  <a:pt x="844550" y="844550"/>
                </a:lnTo>
                <a:close/>
              </a:path>
              <a:path w="1170940" h="1170940">
                <a:moveTo>
                  <a:pt x="842010" y="842010"/>
                </a:moveTo>
                <a:lnTo>
                  <a:pt x="822960" y="84201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42010" y="842010"/>
                </a:lnTo>
                <a:close/>
              </a:path>
              <a:path w="1170940" h="1170940">
                <a:moveTo>
                  <a:pt x="838200" y="838200"/>
                </a:moveTo>
                <a:lnTo>
                  <a:pt x="819149" y="838200"/>
                </a:lnTo>
                <a:lnTo>
                  <a:pt x="821690" y="840740"/>
                </a:lnTo>
                <a:lnTo>
                  <a:pt x="840740" y="840740"/>
                </a:lnTo>
                <a:lnTo>
                  <a:pt x="838200" y="838200"/>
                </a:lnTo>
                <a:close/>
              </a:path>
              <a:path w="1170940" h="1170940">
                <a:moveTo>
                  <a:pt x="835660" y="835660"/>
                </a:moveTo>
                <a:lnTo>
                  <a:pt x="816610" y="83566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5660" y="835660"/>
                </a:lnTo>
                <a:close/>
              </a:path>
              <a:path w="1170940" h="1170940">
                <a:moveTo>
                  <a:pt x="831850" y="831850"/>
                </a:moveTo>
                <a:lnTo>
                  <a:pt x="812800" y="831850"/>
                </a:lnTo>
                <a:lnTo>
                  <a:pt x="815340" y="834390"/>
                </a:lnTo>
                <a:lnTo>
                  <a:pt x="834390" y="834390"/>
                </a:lnTo>
                <a:lnTo>
                  <a:pt x="831850" y="831850"/>
                </a:lnTo>
                <a:close/>
              </a:path>
              <a:path w="1170940" h="1170940">
                <a:moveTo>
                  <a:pt x="829309" y="829310"/>
                </a:moveTo>
                <a:lnTo>
                  <a:pt x="810260" y="82931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9309" y="829310"/>
                </a:lnTo>
                <a:close/>
              </a:path>
              <a:path w="1170940" h="1170940">
                <a:moveTo>
                  <a:pt x="825499" y="825500"/>
                </a:moveTo>
                <a:lnTo>
                  <a:pt x="806450" y="825500"/>
                </a:lnTo>
                <a:lnTo>
                  <a:pt x="808990" y="828040"/>
                </a:lnTo>
                <a:lnTo>
                  <a:pt x="828040" y="828040"/>
                </a:lnTo>
                <a:lnTo>
                  <a:pt x="825499" y="825500"/>
                </a:lnTo>
                <a:close/>
              </a:path>
              <a:path w="1170940" h="1170940">
                <a:moveTo>
                  <a:pt x="822960" y="822960"/>
                </a:moveTo>
                <a:lnTo>
                  <a:pt x="803910" y="82296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22960" y="822960"/>
                </a:lnTo>
                <a:close/>
              </a:path>
              <a:path w="1170940" h="1170940">
                <a:moveTo>
                  <a:pt x="819150" y="819150"/>
                </a:moveTo>
                <a:lnTo>
                  <a:pt x="800100" y="819150"/>
                </a:lnTo>
                <a:lnTo>
                  <a:pt x="802640" y="821690"/>
                </a:lnTo>
                <a:lnTo>
                  <a:pt x="821690" y="821690"/>
                </a:lnTo>
                <a:lnTo>
                  <a:pt x="819150" y="819150"/>
                </a:lnTo>
                <a:close/>
              </a:path>
              <a:path w="1170940" h="1170940">
                <a:moveTo>
                  <a:pt x="816610" y="816610"/>
                </a:moveTo>
                <a:lnTo>
                  <a:pt x="797560" y="81661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6610" y="816610"/>
                </a:lnTo>
                <a:close/>
              </a:path>
              <a:path w="1170940" h="1170940">
                <a:moveTo>
                  <a:pt x="810259" y="810259"/>
                </a:moveTo>
                <a:lnTo>
                  <a:pt x="791209" y="810259"/>
                </a:lnTo>
                <a:lnTo>
                  <a:pt x="796290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170940" h="1170940">
                <a:moveTo>
                  <a:pt x="803909" y="803909"/>
                </a:moveTo>
                <a:lnTo>
                  <a:pt x="784859" y="803909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3909" y="803909"/>
                </a:lnTo>
                <a:close/>
              </a:path>
              <a:path w="1170940" h="1170940">
                <a:moveTo>
                  <a:pt x="797560" y="797560"/>
                </a:moveTo>
                <a:lnTo>
                  <a:pt x="778510" y="797560"/>
                </a:lnTo>
                <a:lnTo>
                  <a:pt x="783590" y="802640"/>
                </a:lnTo>
                <a:lnTo>
                  <a:pt x="802640" y="802640"/>
                </a:lnTo>
                <a:lnTo>
                  <a:pt x="797560" y="797560"/>
                </a:lnTo>
                <a:close/>
              </a:path>
              <a:path w="1170940" h="1170940">
                <a:moveTo>
                  <a:pt x="791210" y="791210"/>
                </a:moveTo>
                <a:lnTo>
                  <a:pt x="772160" y="791210"/>
                </a:lnTo>
                <a:lnTo>
                  <a:pt x="777240" y="796290"/>
                </a:lnTo>
                <a:lnTo>
                  <a:pt x="796289" y="796290"/>
                </a:lnTo>
                <a:lnTo>
                  <a:pt x="791210" y="791210"/>
                </a:lnTo>
                <a:close/>
              </a:path>
              <a:path w="1170940" h="1170940">
                <a:moveTo>
                  <a:pt x="784859" y="784859"/>
                </a:moveTo>
                <a:lnTo>
                  <a:pt x="765809" y="784859"/>
                </a:lnTo>
                <a:lnTo>
                  <a:pt x="770890" y="789940"/>
                </a:lnTo>
                <a:lnTo>
                  <a:pt x="789940" y="789940"/>
                </a:lnTo>
                <a:lnTo>
                  <a:pt x="784859" y="784859"/>
                </a:lnTo>
                <a:close/>
              </a:path>
              <a:path w="1170940" h="1170940">
                <a:moveTo>
                  <a:pt x="778509" y="778509"/>
                </a:moveTo>
                <a:lnTo>
                  <a:pt x="759459" y="778509"/>
                </a:lnTo>
                <a:lnTo>
                  <a:pt x="764540" y="783590"/>
                </a:lnTo>
                <a:lnTo>
                  <a:pt x="783590" y="783590"/>
                </a:lnTo>
                <a:lnTo>
                  <a:pt x="778509" y="778509"/>
                </a:lnTo>
                <a:close/>
              </a:path>
              <a:path w="1170940" h="1170940">
                <a:moveTo>
                  <a:pt x="772159" y="772159"/>
                </a:moveTo>
                <a:lnTo>
                  <a:pt x="753109" y="772159"/>
                </a:lnTo>
                <a:lnTo>
                  <a:pt x="758190" y="777240"/>
                </a:lnTo>
                <a:lnTo>
                  <a:pt x="777240" y="777240"/>
                </a:lnTo>
                <a:lnTo>
                  <a:pt x="772159" y="772159"/>
                </a:lnTo>
                <a:close/>
              </a:path>
              <a:path w="1170940" h="1170940">
                <a:moveTo>
                  <a:pt x="767080" y="767080"/>
                </a:moveTo>
                <a:lnTo>
                  <a:pt x="748030" y="767080"/>
                </a:lnTo>
                <a:lnTo>
                  <a:pt x="751840" y="770890"/>
                </a:lnTo>
                <a:lnTo>
                  <a:pt x="770890" y="770890"/>
                </a:lnTo>
                <a:lnTo>
                  <a:pt x="767080" y="767080"/>
                </a:lnTo>
                <a:close/>
              </a:path>
              <a:path w="1170940" h="1170940">
                <a:moveTo>
                  <a:pt x="760730" y="760730"/>
                </a:moveTo>
                <a:lnTo>
                  <a:pt x="741680" y="76073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170940" h="1170940">
                <a:moveTo>
                  <a:pt x="754380" y="754380"/>
                </a:moveTo>
                <a:lnTo>
                  <a:pt x="735330" y="75438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170940" h="1170940">
                <a:moveTo>
                  <a:pt x="748030" y="748030"/>
                </a:moveTo>
                <a:lnTo>
                  <a:pt x="728980" y="74803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8030" y="748030"/>
                </a:lnTo>
                <a:close/>
              </a:path>
              <a:path w="1170940" h="1170940">
                <a:moveTo>
                  <a:pt x="741680" y="741680"/>
                </a:moveTo>
                <a:lnTo>
                  <a:pt x="722630" y="74168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170940" h="1170940">
                <a:moveTo>
                  <a:pt x="735330" y="735330"/>
                </a:moveTo>
                <a:lnTo>
                  <a:pt x="716280" y="735330"/>
                </a:lnTo>
                <a:lnTo>
                  <a:pt x="721359" y="740409"/>
                </a:lnTo>
                <a:lnTo>
                  <a:pt x="740409" y="740409"/>
                </a:lnTo>
                <a:lnTo>
                  <a:pt x="735330" y="735330"/>
                </a:lnTo>
                <a:close/>
              </a:path>
              <a:path w="1170940" h="1170940">
                <a:moveTo>
                  <a:pt x="728980" y="728980"/>
                </a:moveTo>
                <a:lnTo>
                  <a:pt x="709930" y="72898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170940" h="1170940">
                <a:moveTo>
                  <a:pt x="722630" y="722630"/>
                </a:moveTo>
                <a:lnTo>
                  <a:pt x="703580" y="722630"/>
                </a:lnTo>
                <a:lnTo>
                  <a:pt x="708660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170940" h="1170940">
                <a:moveTo>
                  <a:pt x="716280" y="716280"/>
                </a:moveTo>
                <a:lnTo>
                  <a:pt x="697230" y="71628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170940" h="1170940">
                <a:moveTo>
                  <a:pt x="709930" y="709930"/>
                </a:moveTo>
                <a:lnTo>
                  <a:pt x="690880" y="70993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170940" h="1170940">
                <a:moveTo>
                  <a:pt x="703580" y="703580"/>
                </a:moveTo>
                <a:lnTo>
                  <a:pt x="684530" y="703580"/>
                </a:lnTo>
                <a:lnTo>
                  <a:pt x="689610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170940" h="1170940">
                <a:moveTo>
                  <a:pt x="697230" y="697230"/>
                </a:moveTo>
                <a:lnTo>
                  <a:pt x="678180" y="69723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7230" y="697230"/>
                </a:lnTo>
                <a:close/>
              </a:path>
              <a:path w="1170940" h="1170940">
                <a:moveTo>
                  <a:pt x="690880" y="690880"/>
                </a:moveTo>
                <a:lnTo>
                  <a:pt x="671830" y="69088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90880" y="690880"/>
                </a:lnTo>
                <a:close/>
              </a:path>
              <a:path w="1170940" h="1170940">
                <a:moveTo>
                  <a:pt x="684530" y="684530"/>
                </a:moveTo>
                <a:lnTo>
                  <a:pt x="665480" y="68453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170940" h="1170940">
                <a:moveTo>
                  <a:pt x="678180" y="678180"/>
                </a:moveTo>
                <a:lnTo>
                  <a:pt x="659130" y="67818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170940" h="1170940">
                <a:moveTo>
                  <a:pt x="671830" y="671830"/>
                </a:moveTo>
                <a:lnTo>
                  <a:pt x="652780" y="67183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1830" y="671830"/>
                </a:lnTo>
                <a:close/>
              </a:path>
              <a:path w="1170940" h="1170940">
                <a:moveTo>
                  <a:pt x="665480" y="665480"/>
                </a:moveTo>
                <a:lnTo>
                  <a:pt x="646430" y="66548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5480" y="665480"/>
                </a:lnTo>
                <a:close/>
              </a:path>
              <a:path w="1170940" h="1170940">
                <a:moveTo>
                  <a:pt x="659130" y="659130"/>
                </a:moveTo>
                <a:lnTo>
                  <a:pt x="640080" y="659130"/>
                </a:lnTo>
                <a:lnTo>
                  <a:pt x="645159" y="664209"/>
                </a:lnTo>
                <a:lnTo>
                  <a:pt x="664209" y="664209"/>
                </a:lnTo>
                <a:lnTo>
                  <a:pt x="659130" y="659130"/>
                </a:lnTo>
                <a:close/>
              </a:path>
              <a:path w="1170940" h="1170940">
                <a:moveTo>
                  <a:pt x="652780" y="652780"/>
                </a:moveTo>
                <a:lnTo>
                  <a:pt x="633730" y="65278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170940" h="1170940">
                <a:moveTo>
                  <a:pt x="646430" y="646430"/>
                </a:moveTo>
                <a:lnTo>
                  <a:pt x="627380" y="64643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6430" y="646430"/>
                </a:lnTo>
                <a:close/>
              </a:path>
              <a:path w="1170940" h="1170940">
                <a:moveTo>
                  <a:pt x="640080" y="640080"/>
                </a:moveTo>
                <a:lnTo>
                  <a:pt x="621030" y="64008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170940" h="1170940">
                <a:moveTo>
                  <a:pt x="633730" y="633730"/>
                </a:moveTo>
                <a:lnTo>
                  <a:pt x="614680" y="633730"/>
                </a:lnTo>
                <a:lnTo>
                  <a:pt x="619759" y="638809"/>
                </a:lnTo>
                <a:lnTo>
                  <a:pt x="638809" y="638809"/>
                </a:lnTo>
                <a:lnTo>
                  <a:pt x="633730" y="633730"/>
                </a:lnTo>
                <a:close/>
              </a:path>
              <a:path w="1170940" h="1170940">
                <a:moveTo>
                  <a:pt x="627380" y="627380"/>
                </a:moveTo>
                <a:lnTo>
                  <a:pt x="608330" y="62738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170940" h="1170940">
                <a:moveTo>
                  <a:pt x="621030" y="621030"/>
                </a:moveTo>
                <a:lnTo>
                  <a:pt x="601980" y="62103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170940" h="1170940">
                <a:moveTo>
                  <a:pt x="614680" y="614680"/>
                </a:moveTo>
                <a:lnTo>
                  <a:pt x="595630" y="61468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170940" h="1170940">
                <a:moveTo>
                  <a:pt x="608330" y="608330"/>
                </a:moveTo>
                <a:lnTo>
                  <a:pt x="589280" y="60833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8330" y="608330"/>
                </a:lnTo>
                <a:close/>
              </a:path>
              <a:path w="1170940" h="1170940">
                <a:moveTo>
                  <a:pt x="601980" y="601980"/>
                </a:moveTo>
                <a:lnTo>
                  <a:pt x="582930" y="601980"/>
                </a:lnTo>
                <a:lnTo>
                  <a:pt x="588010" y="607060"/>
                </a:lnTo>
                <a:lnTo>
                  <a:pt x="607060" y="607060"/>
                </a:lnTo>
                <a:lnTo>
                  <a:pt x="601980" y="601980"/>
                </a:lnTo>
                <a:close/>
              </a:path>
              <a:path w="1170940" h="1170940">
                <a:moveTo>
                  <a:pt x="595630" y="595630"/>
                </a:moveTo>
                <a:lnTo>
                  <a:pt x="576580" y="59563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5630" y="595630"/>
                </a:lnTo>
                <a:close/>
              </a:path>
              <a:path w="1170940" h="1170940">
                <a:moveTo>
                  <a:pt x="589280" y="589280"/>
                </a:moveTo>
                <a:lnTo>
                  <a:pt x="570230" y="58928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9280" y="589280"/>
                </a:lnTo>
                <a:close/>
              </a:path>
              <a:path w="1170940" h="1170940">
                <a:moveTo>
                  <a:pt x="582930" y="582930"/>
                </a:moveTo>
                <a:lnTo>
                  <a:pt x="563880" y="58293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2930" y="582930"/>
                </a:lnTo>
                <a:close/>
              </a:path>
              <a:path w="1170940" h="1170940">
                <a:moveTo>
                  <a:pt x="576580" y="576580"/>
                </a:moveTo>
                <a:lnTo>
                  <a:pt x="557530" y="57658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6580" y="576580"/>
                </a:lnTo>
                <a:close/>
              </a:path>
              <a:path w="1170940" h="1170940">
                <a:moveTo>
                  <a:pt x="570230" y="570230"/>
                </a:moveTo>
                <a:lnTo>
                  <a:pt x="551180" y="570230"/>
                </a:lnTo>
                <a:lnTo>
                  <a:pt x="556259" y="575309"/>
                </a:lnTo>
                <a:lnTo>
                  <a:pt x="575309" y="575309"/>
                </a:lnTo>
                <a:lnTo>
                  <a:pt x="570230" y="570230"/>
                </a:lnTo>
                <a:close/>
              </a:path>
              <a:path w="1170940" h="1170940">
                <a:moveTo>
                  <a:pt x="361949" y="361949"/>
                </a:moveTo>
                <a:lnTo>
                  <a:pt x="342899" y="361949"/>
                </a:lnTo>
                <a:lnTo>
                  <a:pt x="549910" y="568960"/>
                </a:lnTo>
                <a:lnTo>
                  <a:pt x="568960" y="568960"/>
                </a:lnTo>
                <a:lnTo>
                  <a:pt x="361949" y="361949"/>
                </a:lnTo>
                <a:close/>
              </a:path>
              <a:path w="1170940" h="1170940">
                <a:moveTo>
                  <a:pt x="1032510" y="1032510"/>
                </a:moveTo>
                <a:lnTo>
                  <a:pt x="1013460" y="103251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0" y="4809490"/>
            <a:ext cx="1151890" cy="2043430"/>
          </a:xfrm>
          <a:custGeom>
            <a:avLst/>
            <a:gdLst/>
            <a:ahLst/>
            <a:cxnLst/>
            <a:rect l="l" t="t" r="r" b="b"/>
            <a:pathLst>
              <a:path w="1151890" h="2043429">
                <a:moveTo>
                  <a:pt x="906780" y="0"/>
                </a:moveTo>
                <a:lnTo>
                  <a:pt x="0" y="0"/>
                </a:lnTo>
                <a:lnTo>
                  <a:pt x="0" y="6349"/>
                </a:lnTo>
                <a:lnTo>
                  <a:pt x="911860" y="6349"/>
                </a:lnTo>
                <a:lnTo>
                  <a:pt x="911860" y="5079"/>
                </a:lnTo>
                <a:lnTo>
                  <a:pt x="910590" y="5079"/>
                </a:lnTo>
                <a:lnTo>
                  <a:pt x="910590" y="3809"/>
                </a:lnTo>
                <a:lnTo>
                  <a:pt x="909319" y="3809"/>
                </a:lnTo>
                <a:lnTo>
                  <a:pt x="909319" y="2539"/>
                </a:lnTo>
                <a:lnTo>
                  <a:pt x="908050" y="2539"/>
                </a:lnTo>
                <a:lnTo>
                  <a:pt x="908050" y="1269"/>
                </a:lnTo>
                <a:lnTo>
                  <a:pt x="906780" y="1269"/>
                </a:lnTo>
                <a:lnTo>
                  <a:pt x="906780" y="0"/>
                </a:lnTo>
                <a:close/>
              </a:path>
              <a:path w="1151890" h="2043429">
                <a:moveTo>
                  <a:pt x="0" y="891539"/>
                </a:moveTo>
                <a:lnTo>
                  <a:pt x="0" y="910589"/>
                </a:lnTo>
                <a:lnTo>
                  <a:pt x="27940" y="938529"/>
                </a:lnTo>
                <a:lnTo>
                  <a:pt x="46989" y="938529"/>
                </a:lnTo>
                <a:lnTo>
                  <a:pt x="0" y="891539"/>
                </a:lnTo>
                <a:close/>
              </a:path>
              <a:path w="1151890" h="2043429">
                <a:moveTo>
                  <a:pt x="46990" y="938529"/>
                </a:moveTo>
                <a:lnTo>
                  <a:pt x="27940" y="938529"/>
                </a:lnTo>
                <a:lnTo>
                  <a:pt x="59689" y="970279"/>
                </a:lnTo>
                <a:lnTo>
                  <a:pt x="78739" y="970279"/>
                </a:lnTo>
                <a:lnTo>
                  <a:pt x="46990" y="938529"/>
                </a:lnTo>
                <a:close/>
              </a:path>
              <a:path w="1151890" h="2043429">
                <a:moveTo>
                  <a:pt x="78740" y="970279"/>
                </a:moveTo>
                <a:lnTo>
                  <a:pt x="59690" y="970279"/>
                </a:lnTo>
                <a:lnTo>
                  <a:pt x="91439" y="1002029"/>
                </a:lnTo>
                <a:lnTo>
                  <a:pt x="110489" y="1002029"/>
                </a:lnTo>
                <a:lnTo>
                  <a:pt x="78740" y="970279"/>
                </a:lnTo>
                <a:close/>
              </a:path>
              <a:path w="1151890" h="2043429">
                <a:moveTo>
                  <a:pt x="110490" y="1002029"/>
                </a:moveTo>
                <a:lnTo>
                  <a:pt x="91440" y="1002029"/>
                </a:lnTo>
                <a:lnTo>
                  <a:pt x="106680" y="1017269"/>
                </a:lnTo>
                <a:lnTo>
                  <a:pt x="125730" y="1017269"/>
                </a:lnTo>
                <a:lnTo>
                  <a:pt x="110490" y="1002029"/>
                </a:lnTo>
                <a:close/>
              </a:path>
              <a:path w="1151890" h="2043429">
                <a:moveTo>
                  <a:pt x="125730" y="1017270"/>
                </a:moveTo>
                <a:lnTo>
                  <a:pt x="106680" y="1017270"/>
                </a:lnTo>
                <a:lnTo>
                  <a:pt x="123189" y="1033779"/>
                </a:lnTo>
                <a:lnTo>
                  <a:pt x="142239" y="1033779"/>
                </a:lnTo>
                <a:lnTo>
                  <a:pt x="125730" y="1017270"/>
                </a:lnTo>
                <a:close/>
              </a:path>
              <a:path w="1151890" h="2043429">
                <a:moveTo>
                  <a:pt x="142240" y="1033779"/>
                </a:moveTo>
                <a:lnTo>
                  <a:pt x="123190" y="1033779"/>
                </a:lnTo>
                <a:lnTo>
                  <a:pt x="138430" y="1049019"/>
                </a:lnTo>
                <a:lnTo>
                  <a:pt x="157480" y="1049019"/>
                </a:lnTo>
                <a:lnTo>
                  <a:pt x="142240" y="1033779"/>
                </a:lnTo>
                <a:close/>
              </a:path>
              <a:path w="1151890" h="2043429">
                <a:moveTo>
                  <a:pt x="157480" y="1049020"/>
                </a:moveTo>
                <a:lnTo>
                  <a:pt x="138430" y="1049020"/>
                </a:lnTo>
                <a:lnTo>
                  <a:pt x="154939" y="1065529"/>
                </a:lnTo>
                <a:lnTo>
                  <a:pt x="173989" y="1065529"/>
                </a:lnTo>
                <a:lnTo>
                  <a:pt x="157480" y="1049020"/>
                </a:lnTo>
                <a:close/>
              </a:path>
              <a:path w="1151890" h="2043429">
                <a:moveTo>
                  <a:pt x="173990" y="1065530"/>
                </a:moveTo>
                <a:lnTo>
                  <a:pt x="154940" y="1065530"/>
                </a:lnTo>
                <a:lnTo>
                  <a:pt x="186690" y="1097279"/>
                </a:lnTo>
                <a:lnTo>
                  <a:pt x="205739" y="1097279"/>
                </a:lnTo>
                <a:lnTo>
                  <a:pt x="173990" y="1065530"/>
                </a:lnTo>
                <a:close/>
              </a:path>
              <a:path w="1151890" h="2043429">
                <a:moveTo>
                  <a:pt x="205740" y="1097280"/>
                </a:moveTo>
                <a:lnTo>
                  <a:pt x="186690" y="1097280"/>
                </a:lnTo>
                <a:lnTo>
                  <a:pt x="218439" y="1129029"/>
                </a:lnTo>
                <a:lnTo>
                  <a:pt x="237489" y="1129029"/>
                </a:lnTo>
                <a:lnTo>
                  <a:pt x="205740" y="1097280"/>
                </a:lnTo>
                <a:close/>
              </a:path>
              <a:path w="1151890" h="2043429">
                <a:moveTo>
                  <a:pt x="237490" y="1129030"/>
                </a:moveTo>
                <a:lnTo>
                  <a:pt x="218440" y="1129030"/>
                </a:lnTo>
                <a:lnTo>
                  <a:pt x="252730" y="1163319"/>
                </a:lnTo>
                <a:lnTo>
                  <a:pt x="271779" y="1163319"/>
                </a:lnTo>
                <a:lnTo>
                  <a:pt x="237490" y="1129030"/>
                </a:lnTo>
                <a:close/>
              </a:path>
              <a:path w="1151890" h="2043429">
                <a:moveTo>
                  <a:pt x="271780" y="1163320"/>
                </a:moveTo>
                <a:lnTo>
                  <a:pt x="252730" y="1163320"/>
                </a:lnTo>
                <a:lnTo>
                  <a:pt x="259080" y="1169669"/>
                </a:lnTo>
                <a:lnTo>
                  <a:pt x="278130" y="1169669"/>
                </a:lnTo>
                <a:lnTo>
                  <a:pt x="271780" y="1163320"/>
                </a:lnTo>
                <a:close/>
              </a:path>
              <a:path w="1151890" h="2043429">
                <a:moveTo>
                  <a:pt x="278130" y="1169670"/>
                </a:moveTo>
                <a:lnTo>
                  <a:pt x="259080" y="1169670"/>
                </a:lnTo>
                <a:lnTo>
                  <a:pt x="271779" y="1182369"/>
                </a:lnTo>
                <a:lnTo>
                  <a:pt x="290829" y="1182369"/>
                </a:lnTo>
                <a:lnTo>
                  <a:pt x="278130" y="1169670"/>
                </a:lnTo>
                <a:close/>
              </a:path>
              <a:path w="1151890" h="2043429">
                <a:moveTo>
                  <a:pt x="290830" y="1182369"/>
                </a:moveTo>
                <a:lnTo>
                  <a:pt x="271780" y="1182369"/>
                </a:lnTo>
                <a:lnTo>
                  <a:pt x="275589" y="1186179"/>
                </a:lnTo>
                <a:lnTo>
                  <a:pt x="294639" y="1186179"/>
                </a:lnTo>
                <a:lnTo>
                  <a:pt x="290830" y="1182369"/>
                </a:lnTo>
                <a:close/>
              </a:path>
              <a:path w="1151890" h="2043429">
                <a:moveTo>
                  <a:pt x="294640" y="1186180"/>
                </a:moveTo>
                <a:lnTo>
                  <a:pt x="275590" y="1186180"/>
                </a:lnTo>
                <a:lnTo>
                  <a:pt x="278130" y="1188719"/>
                </a:lnTo>
                <a:lnTo>
                  <a:pt x="297180" y="1188719"/>
                </a:lnTo>
                <a:lnTo>
                  <a:pt x="294640" y="1186180"/>
                </a:lnTo>
                <a:close/>
              </a:path>
              <a:path w="1151890" h="2043429">
                <a:moveTo>
                  <a:pt x="297180" y="1188720"/>
                </a:moveTo>
                <a:lnTo>
                  <a:pt x="278130" y="1188720"/>
                </a:lnTo>
                <a:lnTo>
                  <a:pt x="284480" y="1195069"/>
                </a:lnTo>
                <a:lnTo>
                  <a:pt x="303530" y="1195069"/>
                </a:lnTo>
                <a:lnTo>
                  <a:pt x="297180" y="1188720"/>
                </a:lnTo>
                <a:close/>
              </a:path>
              <a:path w="1151890" h="2043429">
                <a:moveTo>
                  <a:pt x="303530" y="1195070"/>
                </a:moveTo>
                <a:lnTo>
                  <a:pt x="284480" y="1195070"/>
                </a:lnTo>
                <a:lnTo>
                  <a:pt x="290829" y="1201419"/>
                </a:lnTo>
                <a:lnTo>
                  <a:pt x="309879" y="1201419"/>
                </a:lnTo>
                <a:lnTo>
                  <a:pt x="303530" y="1195070"/>
                </a:lnTo>
                <a:close/>
              </a:path>
              <a:path w="1151890" h="2043429">
                <a:moveTo>
                  <a:pt x="309880" y="1201420"/>
                </a:moveTo>
                <a:lnTo>
                  <a:pt x="290830" y="1201420"/>
                </a:lnTo>
                <a:lnTo>
                  <a:pt x="303529" y="1214119"/>
                </a:lnTo>
                <a:lnTo>
                  <a:pt x="322579" y="1214119"/>
                </a:lnTo>
                <a:lnTo>
                  <a:pt x="309880" y="1201420"/>
                </a:lnTo>
                <a:close/>
              </a:path>
              <a:path w="1151890" h="2043429">
                <a:moveTo>
                  <a:pt x="322580" y="1214120"/>
                </a:moveTo>
                <a:lnTo>
                  <a:pt x="303530" y="1214120"/>
                </a:lnTo>
                <a:lnTo>
                  <a:pt x="307339" y="1217929"/>
                </a:lnTo>
                <a:lnTo>
                  <a:pt x="326389" y="1217929"/>
                </a:lnTo>
                <a:lnTo>
                  <a:pt x="322580" y="1214120"/>
                </a:lnTo>
                <a:close/>
              </a:path>
              <a:path w="1151890" h="2043429">
                <a:moveTo>
                  <a:pt x="326390" y="1217930"/>
                </a:moveTo>
                <a:lnTo>
                  <a:pt x="307340" y="1217930"/>
                </a:lnTo>
                <a:lnTo>
                  <a:pt x="316230" y="1226819"/>
                </a:lnTo>
                <a:lnTo>
                  <a:pt x="335280" y="1226819"/>
                </a:lnTo>
                <a:lnTo>
                  <a:pt x="326390" y="1217930"/>
                </a:lnTo>
                <a:close/>
              </a:path>
              <a:path w="1151890" h="2043429">
                <a:moveTo>
                  <a:pt x="335280" y="1226820"/>
                </a:moveTo>
                <a:lnTo>
                  <a:pt x="316230" y="1226820"/>
                </a:lnTo>
                <a:lnTo>
                  <a:pt x="322579" y="1233169"/>
                </a:lnTo>
                <a:lnTo>
                  <a:pt x="341629" y="1233169"/>
                </a:lnTo>
                <a:lnTo>
                  <a:pt x="335280" y="1226820"/>
                </a:lnTo>
                <a:close/>
              </a:path>
              <a:path w="1151890" h="2043429">
                <a:moveTo>
                  <a:pt x="952500" y="1844040"/>
                </a:moveTo>
                <a:lnTo>
                  <a:pt x="933450" y="1844040"/>
                </a:lnTo>
                <a:lnTo>
                  <a:pt x="1007110" y="1917699"/>
                </a:lnTo>
                <a:lnTo>
                  <a:pt x="1026160" y="1917699"/>
                </a:lnTo>
                <a:lnTo>
                  <a:pt x="952500" y="1844040"/>
                </a:lnTo>
                <a:close/>
              </a:path>
              <a:path w="1151890" h="2043429">
                <a:moveTo>
                  <a:pt x="949960" y="1841499"/>
                </a:moveTo>
                <a:lnTo>
                  <a:pt x="930910" y="1841499"/>
                </a:lnTo>
                <a:lnTo>
                  <a:pt x="932180" y="1842769"/>
                </a:lnTo>
                <a:lnTo>
                  <a:pt x="951230" y="1842769"/>
                </a:lnTo>
                <a:lnTo>
                  <a:pt x="949960" y="1841499"/>
                </a:lnTo>
                <a:close/>
              </a:path>
              <a:path w="1151890" h="2043429">
                <a:moveTo>
                  <a:pt x="946150" y="1837689"/>
                </a:moveTo>
                <a:lnTo>
                  <a:pt x="927100" y="1837689"/>
                </a:lnTo>
                <a:lnTo>
                  <a:pt x="929640" y="1840229"/>
                </a:lnTo>
                <a:lnTo>
                  <a:pt x="948690" y="1840229"/>
                </a:lnTo>
                <a:lnTo>
                  <a:pt x="946150" y="1837689"/>
                </a:lnTo>
                <a:close/>
              </a:path>
              <a:path w="1151890" h="2043429">
                <a:moveTo>
                  <a:pt x="943610" y="1835149"/>
                </a:moveTo>
                <a:lnTo>
                  <a:pt x="924560" y="1835149"/>
                </a:lnTo>
                <a:lnTo>
                  <a:pt x="925829" y="1836419"/>
                </a:lnTo>
                <a:lnTo>
                  <a:pt x="944880" y="1836419"/>
                </a:lnTo>
                <a:lnTo>
                  <a:pt x="943610" y="1835149"/>
                </a:lnTo>
                <a:close/>
              </a:path>
              <a:path w="1151890" h="2043429">
                <a:moveTo>
                  <a:pt x="939800" y="1831339"/>
                </a:moveTo>
                <a:lnTo>
                  <a:pt x="920750" y="1831339"/>
                </a:lnTo>
                <a:lnTo>
                  <a:pt x="923289" y="1833879"/>
                </a:lnTo>
                <a:lnTo>
                  <a:pt x="942339" y="1833879"/>
                </a:lnTo>
                <a:lnTo>
                  <a:pt x="939800" y="1831339"/>
                </a:lnTo>
                <a:close/>
              </a:path>
              <a:path w="1151890" h="2043429">
                <a:moveTo>
                  <a:pt x="937260" y="1828799"/>
                </a:moveTo>
                <a:lnTo>
                  <a:pt x="918210" y="1828799"/>
                </a:lnTo>
                <a:lnTo>
                  <a:pt x="919480" y="1830069"/>
                </a:lnTo>
                <a:lnTo>
                  <a:pt x="938530" y="1830069"/>
                </a:lnTo>
                <a:lnTo>
                  <a:pt x="937260" y="1828799"/>
                </a:lnTo>
                <a:close/>
              </a:path>
              <a:path w="1151890" h="2043429">
                <a:moveTo>
                  <a:pt x="933450" y="1824989"/>
                </a:moveTo>
                <a:lnTo>
                  <a:pt x="914400" y="1824989"/>
                </a:lnTo>
                <a:lnTo>
                  <a:pt x="916940" y="1827529"/>
                </a:lnTo>
                <a:lnTo>
                  <a:pt x="935990" y="1827529"/>
                </a:lnTo>
                <a:lnTo>
                  <a:pt x="933450" y="1824989"/>
                </a:lnTo>
                <a:close/>
              </a:path>
              <a:path w="1151890" h="2043429">
                <a:moveTo>
                  <a:pt x="930910" y="1822449"/>
                </a:moveTo>
                <a:lnTo>
                  <a:pt x="911860" y="1822449"/>
                </a:lnTo>
                <a:lnTo>
                  <a:pt x="913130" y="1823720"/>
                </a:lnTo>
                <a:lnTo>
                  <a:pt x="932180" y="1823720"/>
                </a:lnTo>
                <a:lnTo>
                  <a:pt x="930910" y="1822449"/>
                </a:lnTo>
                <a:close/>
              </a:path>
              <a:path w="1151890" h="2043429">
                <a:moveTo>
                  <a:pt x="927100" y="1818639"/>
                </a:moveTo>
                <a:lnTo>
                  <a:pt x="908050" y="1818639"/>
                </a:lnTo>
                <a:lnTo>
                  <a:pt x="910590" y="1821179"/>
                </a:lnTo>
                <a:lnTo>
                  <a:pt x="929640" y="1821179"/>
                </a:lnTo>
                <a:lnTo>
                  <a:pt x="927100" y="1818639"/>
                </a:lnTo>
                <a:close/>
              </a:path>
              <a:path w="1151890" h="2043429">
                <a:moveTo>
                  <a:pt x="924560" y="1816099"/>
                </a:moveTo>
                <a:lnTo>
                  <a:pt x="905510" y="1816099"/>
                </a:lnTo>
                <a:lnTo>
                  <a:pt x="906780" y="1817369"/>
                </a:lnTo>
                <a:lnTo>
                  <a:pt x="925830" y="1817369"/>
                </a:lnTo>
                <a:lnTo>
                  <a:pt x="924560" y="1816099"/>
                </a:lnTo>
                <a:close/>
              </a:path>
              <a:path w="1151890" h="2043429">
                <a:moveTo>
                  <a:pt x="920750" y="1812289"/>
                </a:moveTo>
                <a:lnTo>
                  <a:pt x="901700" y="1812289"/>
                </a:lnTo>
                <a:lnTo>
                  <a:pt x="904240" y="1814829"/>
                </a:lnTo>
                <a:lnTo>
                  <a:pt x="923289" y="1814829"/>
                </a:lnTo>
                <a:lnTo>
                  <a:pt x="920750" y="1812289"/>
                </a:lnTo>
                <a:close/>
              </a:path>
              <a:path w="1151890" h="2043429">
                <a:moveTo>
                  <a:pt x="918210" y="1809749"/>
                </a:moveTo>
                <a:lnTo>
                  <a:pt x="899160" y="1809749"/>
                </a:lnTo>
                <a:lnTo>
                  <a:pt x="900430" y="1811019"/>
                </a:lnTo>
                <a:lnTo>
                  <a:pt x="919480" y="1811019"/>
                </a:lnTo>
                <a:lnTo>
                  <a:pt x="918210" y="1809749"/>
                </a:lnTo>
                <a:close/>
              </a:path>
              <a:path w="1151890" h="2043429">
                <a:moveTo>
                  <a:pt x="914400" y="1805939"/>
                </a:moveTo>
                <a:lnTo>
                  <a:pt x="895350" y="1805939"/>
                </a:lnTo>
                <a:lnTo>
                  <a:pt x="897890" y="1808479"/>
                </a:lnTo>
                <a:lnTo>
                  <a:pt x="916939" y="1808479"/>
                </a:lnTo>
                <a:lnTo>
                  <a:pt x="914400" y="1805939"/>
                </a:lnTo>
                <a:close/>
              </a:path>
              <a:path w="1151890" h="2043429">
                <a:moveTo>
                  <a:pt x="911860" y="1803399"/>
                </a:moveTo>
                <a:lnTo>
                  <a:pt x="892810" y="1803399"/>
                </a:lnTo>
                <a:lnTo>
                  <a:pt x="894080" y="1804669"/>
                </a:lnTo>
                <a:lnTo>
                  <a:pt x="913130" y="1804669"/>
                </a:lnTo>
                <a:lnTo>
                  <a:pt x="911860" y="1803399"/>
                </a:lnTo>
                <a:close/>
              </a:path>
              <a:path w="1151890" h="2043429">
                <a:moveTo>
                  <a:pt x="908050" y="1799589"/>
                </a:moveTo>
                <a:lnTo>
                  <a:pt x="889000" y="1799589"/>
                </a:lnTo>
                <a:lnTo>
                  <a:pt x="891539" y="1802129"/>
                </a:lnTo>
                <a:lnTo>
                  <a:pt x="910590" y="1802129"/>
                </a:lnTo>
                <a:lnTo>
                  <a:pt x="908050" y="1799589"/>
                </a:lnTo>
                <a:close/>
              </a:path>
              <a:path w="1151890" h="2043429">
                <a:moveTo>
                  <a:pt x="905510" y="1797049"/>
                </a:moveTo>
                <a:lnTo>
                  <a:pt x="886460" y="1797049"/>
                </a:lnTo>
                <a:lnTo>
                  <a:pt x="887730" y="1798320"/>
                </a:lnTo>
                <a:lnTo>
                  <a:pt x="906780" y="1798320"/>
                </a:lnTo>
                <a:lnTo>
                  <a:pt x="905510" y="1797049"/>
                </a:lnTo>
                <a:close/>
              </a:path>
              <a:path w="1151890" h="2043429">
                <a:moveTo>
                  <a:pt x="901700" y="1793239"/>
                </a:moveTo>
                <a:lnTo>
                  <a:pt x="882650" y="1793239"/>
                </a:lnTo>
                <a:lnTo>
                  <a:pt x="885190" y="1795779"/>
                </a:lnTo>
                <a:lnTo>
                  <a:pt x="904240" y="1795779"/>
                </a:lnTo>
                <a:lnTo>
                  <a:pt x="901700" y="1793239"/>
                </a:lnTo>
                <a:close/>
              </a:path>
              <a:path w="1151890" h="2043429">
                <a:moveTo>
                  <a:pt x="899160" y="1790699"/>
                </a:moveTo>
                <a:lnTo>
                  <a:pt x="880110" y="1790699"/>
                </a:lnTo>
                <a:lnTo>
                  <a:pt x="881380" y="1791969"/>
                </a:lnTo>
                <a:lnTo>
                  <a:pt x="900430" y="1791969"/>
                </a:lnTo>
                <a:lnTo>
                  <a:pt x="899160" y="1790699"/>
                </a:lnTo>
                <a:close/>
              </a:path>
              <a:path w="1151890" h="2043429">
                <a:moveTo>
                  <a:pt x="895350" y="1786889"/>
                </a:moveTo>
                <a:lnTo>
                  <a:pt x="876300" y="1786889"/>
                </a:lnTo>
                <a:lnTo>
                  <a:pt x="878839" y="1789429"/>
                </a:lnTo>
                <a:lnTo>
                  <a:pt x="897890" y="1789429"/>
                </a:lnTo>
                <a:lnTo>
                  <a:pt x="895350" y="1786889"/>
                </a:lnTo>
                <a:close/>
              </a:path>
              <a:path w="1151890" h="2043429">
                <a:moveTo>
                  <a:pt x="892810" y="1784349"/>
                </a:moveTo>
                <a:lnTo>
                  <a:pt x="873760" y="1784349"/>
                </a:lnTo>
                <a:lnTo>
                  <a:pt x="875030" y="1785619"/>
                </a:lnTo>
                <a:lnTo>
                  <a:pt x="894080" y="1785619"/>
                </a:lnTo>
                <a:lnTo>
                  <a:pt x="892810" y="1784349"/>
                </a:lnTo>
                <a:close/>
              </a:path>
              <a:path w="1151890" h="2043429">
                <a:moveTo>
                  <a:pt x="889000" y="1780539"/>
                </a:moveTo>
                <a:lnTo>
                  <a:pt x="869950" y="1780539"/>
                </a:lnTo>
                <a:lnTo>
                  <a:pt x="872490" y="1783079"/>
                </a:lnTo>
                <a:lnTo>
                  <a:pt x="891540" y="1783079"/>
                </a:lnTo>
                <a:lnTo>
                  <a:pt x="889000" y="1780539"/>
                </a:lnTo>
                <a:close/>
              </a:path>
              <a:path w="1151890" h="2043429">
                <a:moveTo>
                  <a:pt x="886460" y="1777999"/>
                </a:moveTo>
                <a:lnTo>
                  <a:pt x="867410" y="1777999"/>
                </a:lnTo>
                <a:lnTo>
                  <a:pt x="868680" y="1779269"/>
                </a:lnTo>
                <a:lnTo>
                  <a:pt x="887730" y="1779269"/>
                </a:lnTo>
                <a:lnTo>
                  <a:pt x="886460" y="1777999"/>
                </a:lnTo>
                <a:close/>
              </a:path>
              <a:path w="1151890" h="2043429">
                <a:moveTo>
                  <a:pt x="882650" y="1774189"/>
                </a:moveTo>
                <a:lnTo>
                  <a:pt x="863600" y="1774189"/>
                </a:lnTo>
                <a:lnTo>
                  <a:pt x="866140" y="1776729"/>
                </a:lnTo>
                <a:lnTo>
                  <a:pt x="885190" y="1776729"/>
                </a:lnTo>
                <a:lnTo>
                  <a:pt x="882650" y="1774189"/>
                </a:lnTo>
                <a:close/>
              </a:path>
              <a:path w="1151890" h="2043429">
                <a:moveTo>
                  <a:pt x="880110" y="1771649"/>
                </a:moveTo>
                <a:lnTo>
                  <a:pt x="861060" y="1771649"/>
                </a:lnTo>
                <a:lnTo>
                  <a:pt x="862330" y="1772919"/>
                </a:lnTo>
                <a:lnTo>
                  <a:pt x="881380" y="1772919"/>
                </a:lnTo>
                <a:lnTo>
                  <a:pt x="880110" y="1771649"/>
                </a:lnTo>
                <a:close/>
              </a:path>
              <a:path w="1151890" h="2043429">
                <a:moveTo>
                  <a:pt x="876300" y="1767839"/>
                </a:moveTo>
                <a:lnTo>
                  <a:pt x="857250" y="1767839"/>
                </a:lnTo>
                <a:lnTo>
                  <a:pt x="859789" y="1770379"/>
                </a:lnTo>
                <a:lnTo>
                  <a:pt x="878840" y="1770379"/>
                </a:lnTo>
                <a:lnTo>
                  <a:pt x="876300" y="1767839"/>
                </a:lnTo>
                <a:close/>
              </a:path>
              <a:path w="1151890" h="2043429">
                <a:moveTo>
                  <a:pt x="873760" y="1765299"/>
                </a:moveTo>
                <a:lnTo>
                  <a:pt x="854710" y="1765299"/>
                </a:lnTo>
                <a:lnTo>
                  <a:pt x="855980" y="1766569"/>
                </a:lnTo>
                <a:lnTo>
                  <a:pt x="875030" y="1766569"/>
                </a:lnTo>
                <a:lnTo>
                  <a:pt x="873760" y="1765299"/>
                </a:lnTo>
                <a:close/>
              </a:path>
              <a:path w="1151890" h="2043429">
                <a:moveTo>
                  <a:pt x="869950" y="1761489"/>
                </a:moveTo>
                <a:lnTo>
                  <a:pt x="850900" y="1761489"/>
                </a:lnTo>
                <a:lnTo>
                  <a:pt x="853440" y="1764029"/>
                </a:lnTo>
                <a:lnTo>
                  <a:pt x="872490" y="1764029"/>
                </a:lnTo>
                <a:lnTo>
                  <a:pt x="869950" y="1761489"/>
                </a:lnTo>
                <a:close/>
              </a:path>
              <a:path w="1151890" h="2043429">
                <a:moveTo>
                  <a:pt x="867410" y="1758949"/>
                </a:moveTo>
                <a:lnTo>
                  <a:pt x="848360" y="1758949"/>
                </a:lnTo>
                <a:lnTo>
                  <a:pt x="849630" y="1760219"/>
                </a:lnTo>
                <a:lnTo>
                  <a:pt x="868680" y="1760219"/>
                </a:lnTo>
                <a:lnTo>
                  <a:pt x="867410" y="1758949"/>
                </a:lnTo>
                <a:close/>
              </a:path>
              <a:path w="1151890" h="2043429">
                <a:moveTo>
                  <a:pt x="863600" y="1755139"/>
                </a:moveTo>
                <a:lnTo>
                  <a:pt x="844550" y="1755139"/>
                </a:lnTo>
                <a:lnTo>
                  <a:pt x="847090" y="1757679"/>
                </a:lnTo>
                <a:lnTo>
                  <a:pt x="866140" y="1757679"/>
                </a:lnTo>
                <a:lnTo>
                  <a:pt x="863600" y="1755139"/>
                </a:lnTo>
                <a:close/>
              </a:path>
              <a:path w="1151890" h="2043429">
                <a:moveTo>
                  <a:pt x="861060" y="1752599"/>
                </a:moveTo>
                <a:lnTo>
                  <a:pt x="842010" y="1752599"/>
                </a:lnTo>
                <a:lnTo>
                  <a:pt x="843280" y="1753869"/>
                </a:lnTo>
                <a:lnTo>
                  <a:pt x="862330" y="1753869"/>
                </a:lnTo>
                <a:lnTo>
                  <a:pt x="861060" y="1752599"/>
                </a:lnTo>
                <a:close/>
              </a:path>
              <a:path w="1151890" h="2043429">
                <a:moveTo>
                  <a:pt x="854710" y="1746250"/>
                </a:moveTo>
                <a:lnTo>
                  <a:pt x="835660" y="1746250"/>
                </a:lnTo>
                <a:lnTo>
                  <a:pt x="840740" y="1751329"/>
                </a:lnTo>
                <a:lnTo>
                  <a:pt x="859790" y="1751329"/>
                </a:lnTo>
                <a:lnTo>
                  <a:pt x="854710" y="1746250"/>
                </a:lnTo>
                <a:close/>
              </a:path>
              <a:path w="1151890" h="2043429">
                <a:moveTo>
                  <a:pt x="850900" y="1742439"/>
                </a:moveTo>
                <a:lnTo>
                  <a:pt x="831850" y="1742439"/>
                </a:lnTo>
                <a:lnTo>
                  <a:pt x="834390" y="1744979"/>
                </a:lnTo>
                <a:lnTo>
                  <a:pt x="853440" y="1744979"/>
                </a:lnTo>
                <a:lnTo>
                  <a:pt x="850900" y="1742439"/>
                </a:lnTo>
                <a:close/>
              </a:path>
              <a:path w="1151890" h="2043429">
                <a:moveTo>
                  <a:pt x="848360" y="1739899"/>
                </a:moveTo>
                <a:lnTo>
                  <a:pt x="829310" y="1739899"/>
                </a:lnTo>
                <a:lnTo>
                  <a:pt x="830580" y="1741169"/>
                </a:lnTo>
                <a:lnTo>
                  <a:pt x="849630" y="1741169"/>
                </a:lnTo>
                <a:lnTo>
                  <a:pt x="848360" y="1739899"/>
                </a:lnTo>
                <a:close/>
              </a:path>
              <a:path w="1151890" h="2043429">
                <a:moveTo>
                  <a:pt x="844550" y="1736089"/>
                </a:moveTo>
                <a:lnTo>
                  <a:pt x="825500" y="1736089"/>
                </a:lnTo>
                <a:lnTo>
                  <a:pt x="828040" y="1738629"/>
                </a:lnTo>
                <a:lnTo>
                  <a:pt x="847090" y="1738629"/>
                </a:lnTo>
                <a:lnTo>
                  <a:pt x="844550" y="1736089"/>
                </a:lnTo>
                <a:close/>
              </a:path>
              <a:path w="1151890" h="2043429">
                <a:moveTo>
                  <a:pt x="842010" y="1733549"/>
                </a:moveTo>
                <a:lnTo>
                  <a:pt x="822960" y="1733549"/>
                </a:lnTo>
                <a:lnTo>
                  <a:pt x="824230" y="1734819"/>
                </a:lnTo>
                <a:lnTo>
                  <a:pt x="843280" y="1734819"/>
                </a:lnTo>
                <a:lnTo>
                  <a:pt x="842010" y="1733549"/>
                </a:lnTo>
                <a:close/>
              </a:path>
              <a:path w="1151890" h="2043429">
                <a:moveTo>
                  <a:pt x="838200" y="1729739"/>
                </a:moveTo>
                <a:lnTo>
                  <a:pt x="819150" y="1729739"/>
                </a:lnTo>
                <a:lnTo>
                  <a:pt x="821690" y="1732279"/>
                </a:lnTo>
                <a:lnTo>
                  <a:pt x="840740" y="1732279"/>
                </a:lnTo>
                <a:lnTo>
                  <a:pt x="838200" y="1729739"/>
                </a:lnTo>
                <a:close/>
              </a:path>
              <a:path w="1151890" h="2043429">
                <a:moveTo>
                  <a:pt x="835660" y="1727199"/>
                </a:moveTo>
                <a:lnTo>
                  <a:pt x="816610" y="1727199"/>
                </a:lnTo>
                <a:lnTo>
                  <a:pt x="817880" y="1728469"/>
                </a:lnTo>
                <a:lnTo>
                  <a:pt x="836930" y="1728469"/>
                </a:lnTo>
                <a:lnTo>
                  <a:pt x="835660" y="1727199"/>
                </a:lnTo>
                <a:close/>
              </a:path>
              <a:path w="1151890" h="2043429">
                <a:moveTo>
                  <a:pt x="831850" y="1723389"/>
                </a:moveTo>
                <a:lnTo>
                  <a:pt x="812800" y="1723389"/>
                </a:lnTo>
                <a:lnTo>
                  <a:pt x="815340" y="1725929"/>
                </a:lnTo>
                <a:lnTo>
                  <a:pt x="834390" y="1725929"/>
                </a:lnTo>
                <a:lnTo>
                  <a:pt x="831850" y="1723389"/>
                </a:lnTo>
                <a:close/>
              </a:path>
              <a:path w="1151890" h="2043429">
                <a:moveTo>
                  <a:pt x="829309" y="1720849"/>
                </a:moveTo>
                <a:lnTo>
                  <a:pt x="810260" y="1720849"/>
                </a:lnTo>
                <a:lnTo>
                  <a:pt x="811530" y="1722119"/>
                </a:lnTo>
                <a:lnTo>
                  <a:pt x="830580" y="1722119"/>
                </a:lnTo>
                <a:lnTo>
                  <a:pt x="829309" y="1720849"/>
                </a:lnTo>
                <a:close/>
              </a:path>
              <a:path w="1151890" h="2043429">
                <a:moveTo>
                  <a:pt x="825500" y="1717039"/>
                </a:moveTo>
                <a:lnTo>
                  <a:pt x="806450" y="1717039"/>
                </a:lnTo>
                <a:lnTo>
                  <a:pt x="808990" y="1719579"/>
                </a:lnTo>
                <a:lnTo>
                  <a:pt x="828040" y="1719579"/>
                </a:lnTo>
                <a:lnTo>
                  <a:pt x="825500" y="1717039"/>
                </a:lnTo>
                <a:close/>
              </a:path>
              <a:path w="1151890" h="2043429">
                <a:moveTo>
                  <a:pt x="822960" y="1714499"/>
                </a:moveTo>
                <a:lnTo>
                  <a:pt x="803910" y="1714499"/>
                </a:lnTo>
                <a:lnTo>
                  <a:pt x="805180" y="1715769"/>
                </a:lnTo>
                <a:lnTo>
                  <a:pt x="824230" y="1715769"/>
                </a:lnTo>
                <a:lnTo>
                  <a:pt x="822960" y="1714499"/>
                </a:lnTo>
                <a:close/>
              </a:path>
              <a:path w="1151890" h="2043429">
                <a:moveTo>
                  <a:pt x="819150" y="1710689"/>
                </a:moveTo>
                <a:lnTo>
                  <a:pt x="800100" y="1710689"/>
                </a:lnTo>
                <a:lnTo>
                  <a:pt x="802640" y="1713229"/>
                </a:lnTo>
                <a:lnTo>
                  <a:pt x="821690" y="1713229"/>
                </a:lnTo>
                <a:lnTo>
                  <a:pt x="819150" y="1710689"/>
                </a:lnTo>
                <a:close/>
              </a:path>
              <a:path w="1151890" h="2043429">
                <a:moveTo>
                  <a:pt x="816610" y="1708149"/>
                </a:moveTo>
                <a:lnTo>
                  <a:pt x="797560" y="1708149"/>
                </a:lnTo>
                <a:lnTo>
                  <a:pt x="798830" y="1709419"/>
                </a:lnTo>
                <a:lnTo>
                  <a:pt x="817880" y="1709419"/>
                </a:lnTo>
                <a:lnTo>
                  <a:pt x="816610" y="1708149"/>
                </a:lnTo>
                <a:close/>
              </a:path>
              <a:path w="1151890" h="2043429">
                <a:moveTo>
                  <a:pt x="812800" y="1704340"/>
                </a:moveTo>
                <a:lnTo>
                  <a:pt x="793750" y="1704340"/>
                </a:lnTo>
                <a:lnTo>
                  <a:pt x="796290" y="1706879"/>
                </a:lnTo>
                <a:lnTo>
                  <a:pt x="815340" y="1706879"/>
                </a:lnTo>
                <a:lnTo>
                  <a:pt x="812800" y="1704340"/>
                </a:lnTo>
                <a:close/>
              </a:path>
              <a:path w="1151890" h="2043429">
                <a:moveTo>
                  <a:pt x="810260" y="1701799"/>
                </a:moveTo>
                <a:lnTo>
                  <a:pt x="791210" y="1701799"/>
                </a:lnTo>
                <a:lnTo>
                  <a:pt x="792480" y="1703069"/>
                </a:lnTo>
                <a:lnTo>
                  <a:pt x="811530" y="1703069"/>
                </a:lnTo>
                <a:lnTo>
                  <a:pt x="810260" y="1701799"/>
                </a:lnTo>
                <a:close/>
              </a:path>
              <a:path w="1151890" h="2043429">
                <a:moveTo>
                  <a:pt x="806450" y="1697989"/>
                </a:moveTo>
                <a:lnTo>
                  <a:pt x="787400" y="1697989"/>
                </a:lnTo>
                <a:lnTo>
                  <a:pt x="789940" y="1700529"/>
                </a:lnTo>
                <a:lnTo>
                  <a:pt x="808990" y="1700529"/>
                </a:lnTo>
                <a:lnTo>
                  <a:pt x="806450" y="1697989"/>
                </a:lnTo>
                <a:close/>
              </a:path>
              <a:path w="1151890" h="2043429">
                <a:moveTo>
                  <a:pt x="803910" y="1695449"/>
                </a:moveTo>
                <a:lnTo>
                  <a:pt x="784860" y="1695449"/>
                </a:lnTo>
                <a:lnTo>
                  <a:pt x="786130" y="1696719"/>
                </a:lnTo>
                <a:lnTo>
                  <a:pt x="805180" y="1696719"/>
                </a:lnTo>
                <a:lnTo>
                  <a:pt x="803910" y="1695449"/>
                </a:lnTo>
                <a:close/>
              </a:path>
              <a:path w="1151890" h="2043429">
                <a:moveTo>
                  <a:pt x="800100" y="1691639"/>
                </a:moveTo>
                <a:lnTo>
                  <a:pt x="781050" y="1691639"/>
                </a:lnTo>
                <a:lnTo>
                  <a:pt x="783590" y="1694179"/>
                </a:lnTo>
                <a:lnTo>
                  <a:pt x="802640" y="1694179"/>
                </a:lnTo>
                <a:lnTo>
                  <a:pt x="800100" y="1691639"/>
                </a:lnTo>
                <a:close/>
              </a:path>
              <a:path w="1151890" h="2043429">
                <a:moveTo>
                  <a:pt x="797560" y="1689099"/>
                </a:moveTo>
                <a:lnTo>
                  <a:pt x="778510" y="1689099"/>
                </a:lnTo>
                <a:lnTo>
                  <a:pt x="779779" y="1690369"/>
                </a:lnTo>
                <a:lnTo>
                  <a:pt x="798830" y="1690369"/>
                </a:lnTo>
                <a:lnTo>
                  <a:pt x="797560" y="1689099"/>
                </a:lnTo>
                <a:close/>
              </a:path>
              <a:path w="1151890" h="2043429">
                <a:moveTo>
                  <a:pt x="791209" y="1682749"/>
                </a:moveTo>
                <a:lnTo>
                  <a:pt x="772159" y="1682749"/>
                </a:lnTo>
                <a:lnTo>
                  <a:pt x="777240" y="1687829"/>
                </a:lnTo>
                <a:lnTo>
                  <a:pt x="796290" y="1687829"/>
                </a:lnTo>
                <a:lnTo>
                  <a:pt x="791209" y="1682749"/>
                </a:lnTo>
                <a:close/>
              </a:path>
              <a:path w="1151890" h="2043429">
                <a:moveTo>
                  <a:pt x="784859" y="1676399"/>
                </a:moveTo>
                <a:lnTo>
                  <a:pt x="765809" y="1676399"/>
                </a:lnTo>
                <a:lnTo>
                  <a:pt x="770890" y="1681479"/>
                </a:lnTo>
                <a:lnTo>
                  <a:pt x="789940" y="1681479"/>
                </a:lnTo>
                <a:lnTo>
                  <a:pt x="784859" y="1676399"/>
                </a:lnTo>
                <a:close/>
              </a:path>
              <a:path w="1151890" h="2043429">
                <a:moveTo>
                  <a:pt x="778510" y="1670049"/>
                </a:moveTo>
                <a:lnTo>
                  <a:pt x="759460" y="1670049"/>
                </a:lnTo>
                <a:lnTo>
                  <a:pt x="764540" y="1675129"/>
                </a:lnTo>
                <a:lnTo>
                  <a:pt x="783590" y="1675129"/>
                </a:lnTo>
                <a:lnTo>
                  <a:pt x="778510" y="1670049"/>
                </a:lnTo>
                <a:close/>
              </a:path>
              <a:path w="1151890" h="2043429">
                <a:moveTo>
                  <a:pt x="772160" y="1663699"/>
                </a:moveTo>
                <a:lnTo>
                  <a:pt x="753110" y="1663699"/>
                </a:lnTo>
                <a:lnTo>
                  <a:pt x="758189" y="1668779"/>
                </a:lnTo>
                <a:lnTo>
                  <a:pt x="777239" y="1668779"/>
                </a:lnTo>
                <a:lnTo>
                  <a:pt x="772160" y="1663699"/>
                </a:lnTo>
                <a:close/>
              </a:path>
              <a:path w="1151890" h="2043429">
                <a:moveTo>
                  <a:pt x="765809" y="1657349"/>
                </a:moveTo>
                <a:lnTo>
                  <a:pt x="746759" y="1657349"/>
                </a:lnTo>
                <a:lnTo>
                  <a:pt x="751840" y="1662430"/>
                </a:lnTo>
                <a:lnTo>
                  <a:pt x="770890" y="1662430"/>
                </a:lnTo>
                <a:lnTo>
                  <a:pt x="765809" y="1657349"/>
                </a:lnTo>
                <a:close/>
              </a:path>
              <a:path w="1151890" h="2043429">
                <a:moveTo>
                  <a:pt x="759459" y="1650999"/>
                </a:moveTo>
                <a:lnTo>
                  <a:pt x="740409" y="1650999"/>
                </a:lnTo>
                <a:lnTo>
                  <a:pt x="745490" y="1656079"/>
                </a:lnTo>
                <a:lnTo>
                  <a:pt x="764540" y="1656079"/>
                </a:lnTo>
                <a:lnTo>
                  <a:pt x="759459" y="1650999"/>
                </a:lnTo>
                <a:close/>
              </a:path>
              <a:path w="1151890" h="2043429">
                <a:moveTo>
                  <a:pt x="753109" y="1644649"/>
                </a:moveTo>
                <a:lnTo>
                  <a:pt x="734059" y="1644649"/>
                </a:lnTo>
                <a:lnTo>
                  <a:pt x="739140" y="1649729"/>
                </a:lnTo>
                <a:lnTo>
                  <a:pt x="758190" y="1649729"/>
                </a:lnTo>
                <a:lnTo>
                  <a:pt x="753109" y="1644649"/>
                </a:lnTo>
                <a:close/>
              </a:path>
              <a:path w="1151890" h="2043429">
                <a:moveTo>
                  <a:pt x="748030" y="1639570"/>
                </a:moveTo>
                <a:lnTo>
                  <a:pt x="728980" y="1639570"/>
                </a:lnTo>
                <a:lnTo>
                  <a:pt x="732790" y="1643379"/>
                </a:lnTo>
                <a:lnTo>
                  <a:pt x="751840" y="1643379"/>
                </a:lnTo>
                <a:lnTo>
                  <a:pt x="748030" y="1639570"/>
                </a:lnTo>
                <a:close/>
              </a:path>
              <a:path w="1151890" h="2043429">
                <a:moveTo>
                  <a:pt x="741680" y="1633220"/>
                </a:moveTo>
                <a:lnTo>
                  <a:pt x="722630" y="1633220"/>
                </a:lnTo>
                <a:lnTo>
                  <a:pt x="727710" y="1638300"/>
                </a:lnTo>
                <a:lnTo>
                  <a:pt x="746760" y="1638300"/>
                </a:lnTo>
                <a:lnTo>
                  <a:pt x="741680" y="1633220"/>
                </a:lnTo>
                <a:close/>
              </a:path>
              <a:path w="1151890" h="2043429">
                <a:moveTo>
                  <a:pt x="735330" y="1626870"/>
                </a:moveTo>
                <a:lnTo>
                  <a:pt x="716280" y="1626870"/>
                </a:lnTo>
                <a:lnTo>
                  <a:pt x="721360" y="1631949"/>
                </a:lnTo>
                <a:lnTo>
                  <a:pt x="740410" y="1631949"/>
                </a:lnTo>
                <a:lnTo>
                  <a:pt x="735330" y="1626870"/>
                </a:lnTo>
                <a:close/>
              </a:path>
              <a:path w="1151890" h="2043429">
                <a:moveTo>
                  <a:pt x="728980" y="1620520"/>
                </a:moveTo>
                <a:lnTo>
                  <a:pt x="709930" y="1620520"/>
                </a:lnTo>
                <a:lnTo>
                  <a:pt x="715010" y="1625599"/>
                </a:lnTo>
                <a:lnTo>
                  <a:pt x="734060" y="1625599"/>
                </a:lnTo>
                <a:lnTo>
                  <a:pt x="728980" y="1620520"/>
                </a:lnTo>
                <a:close/>
              </a:path>
              <a:path w="1151890" h="2043429">
                <a:moveTo>
                  <a:pt x="722630" y="1614170"/>
                </a:moveTo>
                <a:lnTo>
                  <a:pt x="703580" y="1614170"/>
                </a:lnTo>
                <a:lnTo>
                  <a:pt x="708660" y="1619249"/>
                </a:lnTo>
                <a:lnTo>
                  <a:pt x="727710" y="1619249"/>
                </a:lnTo>
                <a:lnTo>
                  <a:pt x="722630" y="1614170"/>
                </a:lnTo>
                <a:close/>
              </a:path>
              <a:path w="1151890" h="2043429">
                <a:moveTo>
                  <a:pt x="716280" y="1607820"/>
                </a:moveTo>
                <a:lnTo>
                  <a:pt x="697230" y="1607820"/>
                </a:lnTo>
                <a:lnTo>
                  <a:pt x="702309" y="1612899"/>
                </a:lnTo>
                <a:lnTo>
                  <a:pt x="721359" y="1612899"/>
                </a:lnTo>
                <a:lnTo>
                  <a:pt x="716280" y="1607820"/>
                </a:lnTo>
                <a:close/>
              </a:path>
              <a:path w="1151890" h="2043429">
                <a:moveTo>
                  <a:pt x="709930" y="1601469"/>
                </a:moveTo>
                <a:lnTo>
                  <a:pt x="690880" y="1601469"/>
                </a:lnTo>
                <a:lnTo>
                  <a:pt x="695960" y="1606549"/>
                </a:lnTo>
                <a:lnTo>
                  <a:pt x="715010" y="1606549"/>
                </a:lnTo>
                <a:lnTo>
                  <a:pt x="709930" y="1601469"/>
                </a:lnTo>
                <a:close/>
              </a:path>
              <a:path w="1151890" h="2043429">
                <a:moveTo>
                  <a:pt x="703580" y="1595120"/>
                </a:moveTo>
                <a:lnTo>
                  <a:pt x="684530" y="1595120"/>
                </a:lnTo>
                <a:lnTo>
                  <a:pt x="689610" y="1600199"/>
                </a:lnTo>
                <a:lnTo>
                  <a:pt x="708660" y="1600199"/>
                </a:lnTo>
                <a:lnTo>
                  <a:pt x="703580" y="1595120"/>
                </a:lnTo>
                <a:close/>
              </a:path>
              <a:path w="1151890" h="2043429">
                <a:moveTo>
                  <a:pt x="697230" y="1588769"/>
                </a:moveTo>
                <a:lnTo>
                  <a:pt x="678180" y="1588769"/>
                </a:lnTo>
                <a:lnTo>
                  <a:pt x="683260" y="1593849"/>
                </a:lnTo>
                <a:lnTo>
                  <a:pt x="702310" y="1593849"/>
                </a:lnTo>
                <a:lnTo>
                  <a:pt x="697230" y="1588769"/>
                </a:lnTo>
                <a:close/>
              </a:path>
              <a:path w="1151890" h="2043429">
                <a:moveTo>
                  <a:pt x="690880" y="1582420"/>
                </a:moveTo>
                <a:lnTo>
                  <a:pt x="671830" y="1582420"/>
                </a:lnTo>
                <a:lnTo>
                  <a:pt x="676910" y="1587499"/>
                </a:lnTo>
                <a:lnTo>
                  <a:pt x="695960" y="1587499"/>
                </a:lnTo>
                <a:lnTo>
                  <a:pt x="690880" y="1582420"/>
                </a:lnTo>
                <a:close/>
              </a:path>
              <a:path w="1151890" h="2043429">
                <a:moveTo>
                  <a:pt x="684530" y="1576070"/>
                </a:moveTo>
                <a:lnTo>
                  <a:pt x="665480" y="1576070"/>
                </a:lnTo>
                <a:lnTo>
                  <a:pt x="670560" y="1581149"/>
                </a:lnTo>
                <a:lnTo>
                  <a:pt x="689610" y="1581149"/>
                </a:lnTo>
                <a:lnTo>
                  <a:pt x="684530" y="1576070"/>
                </a:lnTo>
                <a:close/>
              </a:path>
              <a:path w="1151890" h="2043429">
                <a:moveTo>
                  <a:pt x="678180" y="1569719"/>
                </a:moveTo>
                <a:lnTo>
                  <a:pt x="659130" y="1569719"/>
                </a:lnTo>
                <a:lnTo>
                  <a:pt x="664210" y="1574799"/>
                </a:lnTo>
                <a:lnTo>
                  <a:pt x="683260" y="1574799"/>
                </a:lnTo>
                <a:lnTo>
                  <a:pt x="678180" y="1569719"/>
                </a:lnTo>
                <a:close/>
              </a:path>
              <a:path w="1151890" h="2043429">
                <a:moveTo>
                  <a:pt x="671830" y="1563370"/>
                </a:moveTo>
                <a:lnTo>
                  <a:pt x="652780" y="1563370"/>
                </a:lnTo>
                <a:lnTo>
                  <a:pt x="657860" y="1568449"/>
                </a:lnTo>
                <a:lnTo>
                  <a:pt x="676910" y="1568449"/>
                </a:lnTo>
                <a:lnTo>
                  <a:pt x="671830" y="1563370"/>
                </a:lnTo>
                <a:close/>
              </a:path>
              <a:path w="1151890" h="2043429">
                <a:moveTo>
                  <a:pt x="665480" y="1557019"/>
                </a:moveTo>
                <a:lnTo>
                  <a:pt x="646430" y="1557019"/>
                </a:lnTo>
                <a:lnTo>
                  <a:pt x="651510" y="1562099"/>
                </a:lnTo>
                <a:lnTo>
                  <a:pt x="670560" y="1562099"/>
                </a:lnTo>
                <a:lnTo>
                  <a:pt x="665480" y="1557019"/>
                </a:lnTo>
                <a:close/>
              </a:path>
              <a:path w="1151890" h="2043429">
                <a:moveTo>
                  <a:pt x="659130" y="1550670"/>
                </a:moveTo>
                <a:lnTo>
                  <a:pt x="640080" y="1550670"/>
                </a:lnTo>
                <a:lnTo>
                  <a:pt x="645160" y="1555749"/>
                </a:lnTo>
                <a:lnTo>
                  <a:pt x="664210" y="1555749"/>
                </a:lnTo>
                <a:lnTo>
                  <a:pt x="659130" y="1550670"/>
                </a:lnTo>
                <a:close/>
              </a:path>
              <a:path w="1151890" h="2043429">
                <a:moveTo>
                  <a:pt x="652780" y="1544320"/>
                </a:moveTo>
                <a:lnTo>
                  <a:pt x="633730" y="1544320"/>
                </a:lnTo>
                <a:lnTo>
                  <a:pt x="638810" y="1549399"/>
                </a:lnTo>
                <a:lnTo>
                  <a:pt x="657860" y="1549399"/>
                </a:lnTo>
                <a:lnTo>
                  <a:pt x="652780" y="1544320"/>
                </a:lnTo>
                <a:close/>
              </a:path>
              <a:path w="1151890" h="2043429">
                <a:moveTo>
                  <a:pt x="646430" y="1537970"/>
                </a:moveTo>
                <a:lnTo>
                  <a:pt x="627380" y="1537970"/>
                </a:lnTo>
                <a:lnTo>
                  <a:pt x="632460" y="1543049"/>
                </a:lnTo>
                <a:lnTo>
                  <a:pt x="651510" y="1543049"/>
                </a:lnTo>
                <a:lnTo>
                  <a:pt x="646430" y="1537970"/>
                </a:lnTo>
                <a:close/>
              </a:path>
              <a:path w="1151890" h="2043429">
                <a:moveTo>
                  <a:pt x="640080" y="1531619"/>
                </a:moveTo>
                <a:lnTo>
                  <a:pt x="621030" y="1531619"/>
                </a:lnTo>
                <a:lnTo>
                  <a:pt x="626109" y="1536699"/>
                </a:lnTo>
                <a:lnTo>
                  <a:pt x="645159" y="1536699"/>
                </a:lnTo>
                <a:lnTo>
                  <a:pt x="640080" y="1531619"/>
                </a:lnTo>
                <a:close/>
              </a:path>
              <a:path w="1151890" h="2043429">
                <a:moveTo>
                  <a:pt x="633730" y="1525269"/>
                </a:moveTo>
                <a:lnTo>
                  <a:pt x="614680" y="1525269"/>
                </a:lnTo>
                <a:lnTo>
                  <a:pt x="619760" y="1530350"/>
                </a:lnTo>
                <a:lnTo>
                  <a:pt x="638810" y="1530350"/>
                </a:lnTo>
                <a:lnTo>
                  <a:pt x="633730" y="1525269"/>
                </a:lnTo>
                <a:close/>
              </a:path>
              <a:path w="1151890" h="2043429">
                <a:moveTo>
                  <a:pt x="627380" y="1518920"/>
                </a:moveTo>
                <a:lnTo>
                  <a:pt x="608330" y="1518920"/>
                </a:lnTo>
                <a:lnTo>
                  <a:pt x="613410" y="1523999"/>
                </a:lnTo>
                <a:lnTo>
                  <a:pt x="632460" y="1523999"/>
                </a:lnTo>
                <a:lnTo>
                  <a:pt x="627380" y="1518920"/>
                </a:lnTo>
                <a:close/>
              </a:path>
              <a:path w="1151890" h="2043429">
                <a:moveTo>
                  <a:pt x="621030" y="1512569"/>
                </a:moveTo>
                <a:lnTo>
                  <a:pt x="601980" y="1512569"/>
                </a:lnTo>
                <a:lnTo>
                  <a:pt x="607060" y="1517649"/>
                </a:lnTo>
                <a:lnTo>
                  <a:pt x="626110" y="1517649"/>
                </a:lnTo>
                <a:lnTo>
                  <a:pt x="621030" y="1512569"/>
                </a:lnTo>
                <a:close/>
              </a:path>
              <a:path w="1151890" h="2043429">
                <a:moveTo>
                  <a:pt x="614680" y="1506220"/>
                </a:moveTo>
                <a:lnTo>
                  <a:pt x="595630" y="1506220"/>
                </a:lnTo>
                <a:lnTo>
                  <a:pt x="600709" y="1511299"/>
                </a:lnTo>
                <a:lnTo>
                  <a:pt x="619759" y="1511299"/>
                </a:lnTo>
                <a:lnTo>
                  <a:pt x="614680" y="1506220"/>
                </a:lnTo>
                <a:close/>
              </a:path>
              <a:path w="1151890" h="2043429">
                <a:moveTo>
                  <a:pt x="608330" y="1499869"/>
                </a:moveTo>
                <a:lnTo>
                  <a:pt x="589280" y="1499869"/>
                </a:lnTo>
                <a:lnTo>
                  <a:pt x="594360" y="1504949"/>
                </a:lnTo>
                <a:lnTo>
                  <a:pt x="613410" y="1504949"/>
                </a:lnTo>
                <a:lnTo>
                  <a:pt x="608330" y="1499869"/>
                </a:lnTo>
                <a:close/>
              </a:path>
              <a:path w="1151890" h="2043429">
                <a:moveTo>
                  <a:pt x="601980" y="1493519"/>
                </a:moveTo>
                <a:lnTo>
                  <a:pt x="582930" y="1493519"/>
                </a:lnTo>
                <a:lnTo>
                  <a:pt x="588010" y="1498600"/>
                </a:lnTo>
                <a:lnTo>
                  <a:pt x="607060" y="1498600"/>
                </a:lnTo>
                <a:lnTo>
                  <a:pt x="601980" y="1493519"/>
                </a:lnTo>
                <a:close/>
              </a:path>
              <a:path w="1151890" h="2043429">
                <a:moveTo>
                  <a:pt x="595630" y="1487170"/>
                </a:moveTo>
                <a:lnTo>
                  <a:pt x="576580" y="1487170"/>
                </a:lnTo>
                <a:lnTo>
                  <a:pt x="581660" y="1492249"/>
                </a:lnTo>
                <a:lnTo>
                  <a:pt x="600710" y="1492249"/>
                </a:lnTo>
                <a:lnTo>
                  <a:pt x="595630" y="1487170"/>
                </a:lnTo>
                <a:close/>
              </a:path>
              <a:path w="1151890" h="2043429">
                <a:moveTo>
                  <a:pt x="589280" y="1480820"/>
                </a:moveTo>
                <a:lnTo>
                  <a:pt x="570230" y="1480820"/>
                </a:lnTo>
                <a:lnTo>
                  <a:pt x="575310" y="1485899"/>
                </a:lnTo>
                <a:lnTo>
                  <a:pt x="594360" y="1485899"/>
                </a:lnTo>
                <a:lnTo>
                  <a:pt x="589280" y="1480820"/>
                </a:lnTo>
                <a:close/>
              </a:path>
              <a:path w="1151890" h="2043429">
                <a:moveTo>
                  <a:pt x="582930" y="1474470"/>
                </a:moveTo>
                <a:lnTo>
                  <a:pt x="563880" y="1474470"/>
                </a:lnTo>
                <a:lnTo>
                  <a:pt x="568960" y="1479549"/>
                </a:lnTo>
                <a:lnTo>
                  <a:pt x="588010" y="1479549"/>
                </a:lnTo>
                <a:lnTo>
                  <a:pt x="582930" y="1474470"/>
                </a:lnTo>
                <a:close/>
              </a:path>
              <a:path w="1151890" h="2043429">
                <a:moveTo>
                  <a:pt x="576580" y="1468119"/>
                </a:moveTo>
                <a:lnTo>
                  <a:pt x="557530" y="1468119"/>
                </a:lnTo>
                <a:lnTo>
                  <a:pt x="562610" y="1473199"/>
                </a:lnTo>
                <a:lnTo>
                  <a:pt x="581660" y="1473199"/>
                </a:lnTo>
                <a:lnTo>
                  <a:pt x="576580" y="1468119"/>
                </a:lnTo>
                <a:close/>
              </a:path>
              <a:path w="1151890" h="2043429">
                <a:moveTo>
                  <a:pt x="570230" y="1461769"/>
                </a:moveTo>
                <a:lnTo>
                  <a:pt x="551180" y="1461769"/>
                </a:lnTo>
                <a:lnTo>
                  <a:pt x="556260" y="1466849"/>
                </a:lnTo>
                <a:lnTo>
                  <a:pt x="575310" y="1466849"/>
                </a:lnTo>
                <a:lnTo>
                  <a:pt x="570230" y="1461769"/>
                </a:lnTo>
                <a:close/>
              </a:path>
              <a:path w="1151890" h="2043429">
                <a:moveTo>
                  <a:pt x="563880" y="1455420"/>
                </a:moveTo>
                <a:lnTo>
                  <a:pt x="544830" y="1455420"/>
                </a:lnTo>
                <a:lnTo>
                  <a:pt x="549910" y="1460499"/>
                </a:lnTo>
                <a:lnTo>
                  <a:pt x="568960" y="1460499"/>
                </a:lnTo>
                <a:lnTo>
                  <a:pt x="563880" y="1455420"/>
                </a:lnTo>
                <a:close/>
              </a:path>
              <a:path w="1151890" h="2043429">
                <a:moveTo>
                  <a:pt x="557530" y="1449070"/>
                </a:moveTo>
                <a:lnTo>
                  <a:pt x="538480" y="1449070"/>
                </a:lnTo>
                <a:lnTo>
                  <a:pt x="543560" y="1454149"/>
                </a:lnTo>
                <a:lnTo>
                  <a:pt x="562610" y="1454149"/>
                </a:lnTo>
                <a:lnTo>
                  <a:pt x="557530" y="1449070"/>
                </a:lnTo>
                <a:close/>
              </a:path>
              <a:path w="1151890" h="2043429">
                <a:moveTo>
                  <a:pt x="551180" y="1442719"/>
                </a:moveTo>
                <a:lnTo>
                  <a:pt x="532130" y="1442719"/>
                </a:lnTo>
                <a:lnTo>
                  <a:pt x="537209" y="1447799"/>
                </a:lnTo>
                <a:lnTo>
                  <a:pt x="556259" y="1447799"/>
                </a:lnTo>
                <a:lnTo>
                  <a:pt x="551180" y="1442719"/>
                </a:lnTo>
                <a:close/>
              </a:path>
              <a:path w="1151890" h="2043429">
                <a:moveTo>
                  <a:pt x="342900" y="1234439"/>
                </a:moveTo>
                <a:lnTo>
                  <a:pt x="323850" y="1234439"/>
                </a:lnTo>
                <a:lnTo>
                  <a:pt x="530860" y="1441449"/>
                </a:lnTo>
                <a:lnTo>
                  <a:pt x="549910" y="1441449"/>
                </a:lnTo>
                <a:lnTo>
                  <a:pt x="342900" y="1234439"/>
                </a:lnTo>
                <a:close/>
              </a:path>
              <a:path w="1151890" h="2043429">
                <a:moveTo>
                  <a:pt x="1026160" y="1917700"/>
                </a:moveTo>
                <a:lnTo>
                  <a:pt x="1007110" y="1917700"/>
                </a:lnTo>
                <a:lnTo>
                  <a:pt x="1032510" y="1943099"/>
                </a:lnTo>
                <a:lnTo>
                  <a:pt x="1051560" y="1943099"/>
                </a:lnTo>
                <a:lnTo>
                  <a:pt x="1026160" y="1917700"/>
                </a:lnTo>
                <a:close/>
              </a:path>
              <a:path w="1151890" h="2043429">
                <a:moveTo>
                  <a:pt x="1051560" y="1943100"/>
                </a:moveTo>
                <a:lnTo>
                  <a:pt x="1032510" y="1943100"/>
                </a:lnTo>
                <a:lnTo>
                  <a:pt x="1084579" y="1995169"/>
                </a:lnTo>
                <a:lnTo>
                  <a:pt x="1103629" y="1995169"/>
                </a:lnTo>
                <a:lnTo>
                  <a:pt x="1051560" y="1943100"/>
                </a:lnTo>
                <a:close/>
              </a:path>
              <a:path w="1151890" h="2043429">
                <a:moveTo>
                  <a:pt x="1103629" y="1995169"/>
                </a:moveTo>
                <a:lnTo>
                  <a:pt x="1084579" y="1995169"/>
                </a:lnTo>
                <a:lnTo>
                  <a:pt x="1132840" y="2043429"/>
                </a:lnTo>
                <a:lnTo>
                  <a:pt x="1151890" y="2043429"/>
                </a:lnTo>
                <a:lnTo>
                  <a:pt x="1103629" y="199516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0" y="5069840"/>
            <a:ext cx="1465580" cy="1783080"/>
          </a:xfrm>
          <a:prstGeom prst="rect">
            <a:avLst/>
          </a:prstGeom>
        </p:spPr>
      </p:pic>
      <p:pic>
        <p:nvPicPr>
          <p:cNvPr id="91" name="bg object 9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686049" y="6672580"/>
            <a:ext cx="85089" cy="173989"/>
          </a:xfrm>
          <a:prstGeom prst="rect">
            <a:avLst/>
          </a:prstGeom>
        </p:spPr>
      </p:pic>
      <p:sp>
        <p:nvSpPr>
          <p:cNvPr id="92" name="bg object 92"/>
          <p:cNvSpPr/>
          <p:nvPr/>
        </p:nvSpPr>
        <p:spPr>
          <a:xfrm>
            <a:off x="1254760" y="5464809"/>
            <a:ext cx="2647950" cy="2646680"/>
          </a:xfrm>
          <a:custGeom>
            <a:avLst/>
            <a:gdLst/>
            <a:ahLst/>
            <a:cxnLst/>
            <a:rect l="l" t="t" r="r" b="b"/>
            <a:pathLst>
              <a:path w="2647950" h="2646679">
                <a:moveTo>
                  <a:pt x="1424940" y="1214120"/>
                </a:moveTo>
                <a:lnTo>
                  <a:pt x="0" y="2639060"/>
                </a:lnTo>
                <a:lnTo>
                  <a:pt x="10159" y="2646679"/>
                </a:lnTo>
                <a:lnTo>
                  <a:pt x="1431290" y="1225549"/>
                </a:lnTo>
                <a:lnTo>
                  <a:pt x="1430020" y="1225549"/>
                </a:lnTo>
                <a:lnTo>
                  <a:pt x="1430020" y="1223009"/>
                </a:lnTo>
                <a:lnTo>
                  <a:pt x="1428750" y="1223009"/>
                </a:lnTo>
                <a:lnTo>
                  <a:pt x="1428750" y="1220470"/>
                </a:lnTo>
                <a:lnTo>
                  <a:pt x="1427480" y="1220470"/>
                </a:lnTo>
                <a:lnTo>
                  <a:pt x="1427480" y="1217930"/>
                </a:lnTo>
                <a:lnTo>
                  <a:pt x="1426210" y="1217930"/>
                </a:lnTo>
                <a:lnTo>
                  <a:pt x="1426210" y="1215389"/>
                </a:lnTo>
                <a:lnTo>
                  <a:pt x="1424940" y="1215389"/>
                </a:lnTo>
                <a:lnTo>
                  <a:pt x="1424940" y="1214120"/>
                </a:lnTo>
                <a:close/>
              </a:path>
              <a:path w="2647950" h="2646679">
                <a:moveTo>
                  <a:pt x="2639060" y="0"/>
                </a:moveTo>
                <a:lnTo>
                  <a:pt x="1442720" y="1196340"/>
                </a:lnTo>
                <a:lnTo>
                  <a:pt x="1443990" y="1196340"/>
                </a:lnTo>
                <a:lnTo>
                  <a:pt x="1443990" y="1198880"/>
                </a:lnTo>
                <a:lnTo>
                  <a:pt x="1445260" y="1198880"/>
                </a:lnTo>
                <a:lnTo>
                  <a:pt x="1445260" y="1201420"/>
                </a:lnTo>
                <a:lnTo>
                  <a:pt x="1446530" y="1201420"/>
                </a:lnTo>
                <a:lnTo>
                  <a:pt x="1446530" y="1203959"/>
                </a:lnTo>
                <a:lnTo>
                  <a:pt x="1447799" y="1203959"/>
                </a:lnTo>
                <a:lnTo>
                  <a:pt x="1447799" y="1206499"/>
                </a:lnTo>
                <a:lnTo>
                  <a:pt x="1449069" y="1206499"/>
                </a:lnTo>
                <a:lnTo>
                  <a:pt x="1449069" y="1207770"/>
                </a:lnTo>
                <a:lnTo>
                  <a:pt x="2647950" y="8889"/>
                </a:lnTo>
                <a:lnTo>
                  <a:pt x="2639060" y="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3" name="bg object 9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0" y="4342129"/>
            <a:ext cx="2771140" cy="2504440"/>
          </a:xfrm>
          <a:prstGeom prst="rect">
            <a:avLst/>
          </a:prstGeom>
        </p:spPr>
      </p:pic>
      <p:sp>
        <p:nvSpPr>
          <p:cNvPr id="94" name="bg object 94"/>
          <p:cNvSpPr/>
          <p:nvPr/>
        </p:nvSpPr>
        <p:spPr>
          <a:xfrm>
            <a:off x="1075689" y="513334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512570" y="1278890"/>
                </a:moveTo>
                <a:lnTo>
                  <a:pt x="1511299" y="1278890"/>
                </a:lnTo>
                <a:lnTo>
                  <a:pt x="0" y="2790190"/>
                </a:lnTo>
                <a:lnTo>
                  <a:pt x="8890" y="2799080"/>
                </a:lnTo>
                <a:lnTo>
                  <a:pt x="1517650" y="1290320"/>
                </a:lnTo>
                <a:lnTo>
                  <a:pt x="1516380" y="1290320"/>
                </a:lnTo>
                <a:lnTo>
                  <a:pt x="1516380" y="1287780"/>
                </a:lnTo>
                <a:lnTo>
                  <a:pt x="1515110" y="1287780"/>
                </a:lnTo>
                <a:lnTo>
                  <a:pt x="1515110" y="1283970"/>
                </a:lnTo>
                <a:lnTo>
                  <a:pt x="1513840" y="1283970"/>
                </a:lnTo>
                <a:lnTo>
                  <a:pt x="1513840" y="1281430"/>
                </a:lnTo>
                <a:lnTo>
                  <a:pt x="1512570" y="1281430"/>
                </a:lnTo>
                <a:lnTo>
                  <a:pt x="1512570" y="127889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526539" y="1263650"/>
                </a:lnTo>
                <a:lnTo>
                  <a:pt x="1529080" y="1263650"/>
                </a:lnTo>
                <a:lnTo>
                  <a:pt x="1529080" y="1266190"/>
                </a:lnTo>
                <a:lnTo>
                  <a:pt x="1530350" y="1266190"/>
                </a:lnTo>
                <a:lnTo>
                  <a:pt x="1530350" y="1268730"/>
                </a:lnTo>
                <a:lnTo>
                  <a:pt x="1531620" y="1268730"/>
                </a:lnTo>
                <a:lnTo>
                  <a:pt x="1531620" y="1272540"/>
                </a:lnTo>
                <a:lnTo>
                  <a:pt x="1532890" y="1272540"/>
                </a:lnTo>
                <a:lnTo>
                  <a:pt x="1532890" y="12750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bg object 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70149" y="6147344"/>
            <a:ext cx="133350" cy="264885"/>
          </a:xfrm>
          <a:prstGeom prst="rect">
            <a:avLst/>
          </a:prstGeom>
        </p:spPr>
      </p:pic>
      <p:sp>
        <p:nvSpPr>
          <p:cNvPr id="96" name="bg object 96"/>
          <p:cNvSpPr/>
          <p:nvPr/>
        </p:nvSpPr>
        <p:spPr>
          <a:xfrm>
            <a:off x="883919" y="4941570"/>
            <a:ext cx="2800350" cy="2800350"/>
          </a:xfrm>
          <a:custGeom>
            <a:avLst/>
            <a:gdLst/>
            <a:ahLst/>
            <a:cxnLst/>
            <a:rect l="l" t="t" r="r" b="b"/>
            <a:pathLst>
              <a:path w="2800350" h="2800350">
                <a:moveTo>
                  <a:pt x="1581149" y="1210310"/>
                </a:moveTo>
                <a:lnTo>
                  <a:pt x="0" y="2791460"/>
                </a:lnTo>
                <a:lnTo>
                  <a:pt x="10160" y="2800349"/>
                </a:lnTo>
                <a:lnTo>
                  <a:pt x="1586230" y="1223562"/>
                </a:lnTo>
                <a:lnTo>
                  <a:pt x="1586230" y="1221739"/>
                </a:lnTo>
                <a:lnTo>
                  <a:pt x="1588051" y="1221739"/>
                </a:lnTo>
                <a:lnTo>
                  <a:pt x="1589321" y="1220469"/>
                </a:lnTo>
                <a:lnTo>
                  <a:pt x="1584960" y="1220469"/>
                </a:lnTo>
                <a:lnTo>
                  <a:pt x="1584960" y="1217929"/>
                </a:lnTo>
                <a:lnTo>
                  <a:pt x="1583690" y="1217929"/>
                </a:lnTo>
                <a:lnTo>
                  <a:pt x="1583690" y="1215389"/>
                </a:lnTo>
                <a:lnTo>
                  <a:pt x="1582420" y="1215389"/>
                </a:lnTo>
                <a:lnTo>
                  <a:pt x="1582420" y="1214119"/>
                </a:lnTo>
                <a:lnTo>
                  <a:pt x="1581150" y="1214119"/>
                </a:lnTo>
                <a:lnTo>
                  <a:pt x="1581149" y="1210310"/>
                </a:lnTo>
                <a:close/>
              </a:path>
              <a:path w="2800350" h="2800350">
                <a:moveTo>
                  <a:pt x="1596937" y="1212849"/>
                </a:moveTo>
                <a:lnTo>
                  <a:pt x="1582420" y="1212849"/>
                </a:lnTo>
                <a:lnTo>
                  <a:pt x="1582420" y="1214119"/>
                </a:lnTo>
                <a:lnTo>
                  <a:pt x="1595668" y="1214119"/>
                </a:lnTo>
                <a:lnTo>
                  <a:pt x="1596937" y="1212849"/>
                </a:lnTo>
                <a:close/>
              </a:path>
              <a:path w="2800350" h="2800350">
                <a:moveTo>
                  <a:pt x="1602015" y="1207770"/>
                </a:moveTo>
                <a:lnTo>
                  <a:pt x="1583689" y="1207770"/>
                </a:lnTo>
                <a:lnTo>
                  <a:pt x="1582420" y="1209039"/>
                </a:lnTo>
                <a:lnTo>
                  <a:pt x="1600746" y="1209039"/>
                </a:lnTo>
                <a:lnTo>
                  <a:pt x="1602015" y="1207770"/>
                </a:lnTo>
                <a:close/>
              </a:path>
              <a:path w="2800350" h="2800350">
                <a:moveTo>
                  <a:pt x="2791460" y="0"/>
                </a:moveTo>
                <a:lnTo>
                  <a:pt x="1595119" y="1196340"/>
                </a:lnTo>
                <a:lnTo>
                  <a:pt x="1600200" y="1196340"/>
                </a:lnTo>
                <a:lnTo>
                  <a:pt x="1600200" y="1198879"/>
                </a:lnTo>
                <a:lnTo>
                  <a:pt x="1601470" y="1198879"/>
                </a:lnTo>
                <a:lnTo>
                  <a:pt x="1601470" y="1201419"/>
                </a:lnTo>
                <a:lnTo>
                  <a:pt x="1602739" y="1201419"/>
                </a:lnTo>
                <a:lnTo>
                  <a:pt x="1602740" y="1205230"/>
                </a:lnTo>
                <a:lnTo>
                  <a:pt x="1604010" y="1205230"/>
                </a:lnTo>
                <a:lnTo>
                  <a:pt x="1604010" y="1205774"/>
                </a:lnTo>
                <a:lnTo>
                  <a:pt x="2800350" y="8889"/>
                </a:lnTo>
                <a:lnTo>
                  <a:pt x="2791460" y="0"/>
                </a:lnTo>
                <a:close/>
              </a:path>
              <a:path w="2800350" h="2800350">
                <a:moveTo>
                  <a:pt x="1601470" y="1201419"/>
                </a:moveTo>
                <a:lnTo>
                  <a:pt x="1590039" y="1201419"/>
                </a:lnTo>
                <a:lnTo>
                  <a:pt x="1588770" y="1202689"/>
                </a:lnTo>
                <a:lnTo>
                  <a:pt x="1601470" y="1202689"/>
                </a:lnTo>
                <a:lnTo>
                  <a:pt x="1601470" y="120141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7" name="bg object 9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095499" y="5541009"/>
            <a:ext cx="386080" cy="610869"/>
          </a:xfrm>
          <a:prstGeom prst="rect">
            <a:avLst/>
          </a:prstGeom>
        </p:spPr>
      </p:pic>
      <p:sp>
        <p:nvSpPr>
          <p:cNvPr id="98" name="bg object 98"/>
          <p:cNvSpPr/>
          <p:nvPr/>
        </p:nvSpPr>
        <p:spPr>
          <a:xfrm>
            <a:off x="393699" y="445135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695450" y="1096010"/>
                </a:moveTo>
                <a:lnTo>
                  <a:pt x="1694179" y="1096010"/>
                </a:lnTo>
                <a:lnTo>
                  <a:pt x="0" y="2790190"/>
                </a:lnTo>
                <a:lnTo>
                  <a:pt x="8889" y="2799080"/>
                </a:lnTo>
                <a:lnTo>
                  <a:pt x="1701800" y="1106170"/>
                </a:lnTo>
                <a:lnTo>
                  <a:pt x="1701800" y="1104900"/>
                </a:lnTo>
                <a:lnTo>
                  <a:pt x="1700530" y="1104900"/>
                </a:lnTo>
                <a:lnTo>
                  <a:pt x="1700530" y="1103630"/>
                </a:lnTo>
                <a:lnTo>
                  <a:pt x="1699260" y="1103630"/>
                </a:lnTo>
                <a:lnTo>
                  <a:pt x="1699260" y="1101090"/>
                </a:lnTo>
                <a:lnTo>
                  <a:pt x="1697989" y="1101090"/>
                </a:lnTo>
                <a:lnTo>
                  <a:pt x="1697989" y="1099820"/>
                </a:lnTo>
                <a:lnTo>
                  <a:pt x="1696720" y="1099820"/>
                </a:lnTo>
                <a:lnTo>
                  <a:pt x="1696720" y="1098550"/>
                </a:lnTo>
                <a:lnTo>
                  <a:pt x="1695450" y="1098550"/>
                </a:lnTo>
                <a:lnTo>
                  <a:pt x="1695450" y="109601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09420" y="1080770"/>
                </a:lnTo>
                <a:lnTo>
                  <a:pt x="1713230" y="1080770"/>
                </a:lnTo>
                <a:lnTo>
                  <a:pt x="1713229" y="1083310"/>
                </a:lnTo>
                <a:lnTo>
                  <a:pt x="1714500" y="1083310"/>
                </a:lnTo>
                <a:lnTo>
                  <a:pt x="1714500" y="1084580"/>
                </a:lnTo>
                <a:lnTo>
                  <a:pt x="1715770" y="1084580"/>
                </a:lnTo>
                <a:lnTo>
                  <a:pt x="1715770" y="1085850"/>
                </a:lnTo>
                <a:lnTo>
                  <a:pt x="1717040" y="1085850"/>
                </a:lnTo>
                <a:lnTo>
                  <a:pt x="1717039" y="1088390"/>
                </a:lnTo>
                <a:lnTo>
                  <a:pt x="1718309" y="1088390"/>
                </a:lnTo>
                <a:lnTo>
                  <a:pt x="1718310" y="1089660"/>
                </a:lnTo>
                <a:lnTo>
                  <a:pt x="2799080" y="8889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" name="bg object 9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940560" y="5350509"/>
            <a:ext cx="163830" cy="196850"/>
          </a:xfrm>
          <a:prstGeom prst="rect">
            <a:avLst/>
          </a:prstGeom>
        </p:spPr>
      </p:pic>
      <p:sp>
        <p:nvSpPr>
          <p:cNvPr id="100" name="bg object 100"/>
          <p:cNvSpPr/>
          <p:nvPr/>
        </p:nvSpPr>
        <p:spPr>
          <a:xfrm>
            <a:off x="220979" y="4278629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711960" y="1078230"/>
                </a:moveTo>
                <a:lnTo>
                  <a:pt x="0" y="2790190"/>
                </a:lnTo>
                <a:lnTo>
                  <a:pt x="8890" y="2799080"/>
                </a:lnTo>
                <a:lnTo>
                  <a:pt x="1719580" y="1088390"/>
                </a:lnTo>
                <a:lnTo>
                  <a:pt x="1719580" y="1087120"/>
                </a:lnTo>
                <a:lnTo>
                  <a:pt x="1718309" y="1087120"/>
                </a:lnTo>
                <a:lnTo>
                  <a:pt x="1718309" y="1085850"/>
                </a:lnTo>
                <a:lnTo>
                  <a:pt x="1717039" y="1085850"/>
                </a:lnTo>
                <a:lnTo>
                  <a:pt x="1717039" y="1084580"/>
                </a:lnTo>
                <a:lnTo>
                  <a:pt x="1715770" y="1084580"/>
                </a:lnTo>
                <a:lnTo>
                  <a:pt x="1715770" y="1083310"/>
                </a:lnTo>
                <a:lnTo>
                  <a:pt x="1714500" y="1083310"/>
                </a:lnTo>
                <a:lnTo>
                  <a:pt x="1714500" y="1080770"/>
                </a:lnTo>
                <a:lnTo>
                  <a:pt x="1713230" y="1080770"/>
                </a:lnTo>
                <a:lnTo>
                  <a:pt x="1713230" y="1079500"/>
                </a:lnTo>
                <a:lnTo>
                  <a:pt x="1711959" y="1079500"/>
                </a:lnTo>
                <a:lnTo>
                  <a:pt x="1711960" y="107823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27199" y="1062990"/>
                </a:lnTo>
                <a:lnTo>
                  <a:pt x="1728470" y="1062990"/>
                </a:lnTo>
                <a:lnTo>
                  <a:pt x="1728470" y="1064260"/>
                </a:lnTo>
                <a:lnTo>
                  <a:pt x="1729740" y="1064260"/>
                </a:lnTo>
                <a:lnTo>
                  <a:pt x="1729740" y="1065530"/>
                </a:lnTo>
                <a:lnTo>
                  <a:pt x="1731010" y="1065530"/>
                </a:lnTo>
                <a:lnTo>
                  <a:pt x="1731010" y="1066800"/>
                </a:lnTo>
                <a:lnTo>
                  <a:pt x="1732280" y="1066800"/>
                </a:lnTo>
                <a:lnTo>
                  <a:pt x="1732280" y="1068070"/>
                </a:lnTo>
                <a:lnTo>
                  <a:pt x="1733550" y="1068070"/>
                </a:lnTo>
                <a:lnTo>
                  <a:pt x="1733550" y="1070610"/>
                </a:lnTo>
                <a:lnTo>
                  <a:pt x="1734820" y="1070610"/>
                </a:lnTo>
                <a:lnTo>
                  <a:pt x="1734820" y="1071880"/>
                </a:lnTo>
                <a:lnTo>
                  <a:pt x="1736089" y="10718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bg object 10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438399" y="6165850"/>
            <a:ext cx="195580" cy="195579"/>
          </a:xfrm>
          <a:prstGeom prst="rect">
            <a:avLst/>
          </a:prstGeom>
        </p:spPr>
      </p:pic>
      <p:pic>
        <p:nvPicPr>
          <p:cNvPr id="102" name="bg 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66FF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021070" y="1709420"/>
            <a:ext cx="2826384" cy="42621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1" i="0">
                <a:solidFill>
                  <a:srgbClr val="3398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457200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2920" y="6068059"/>
            <a:ext cx="359410" cy="778510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1129030" y="4842509"/>
            <a:ext cx="3143250" cy="3143250"/>
          </a:xfrm>
          <a:custGeom>
            <a:avLst/>
            <a:gdLst/>
            <a:ahLst/>
            <a:cxnLst/>
            <a:rect l="l" t="t" r="r" b="b"/>
            <a:pathLst>
              <a:path w="3143250" h="3143250">
                <a:moveTo>
                  <a:pt x="1907539" y="1226820"/>
                </a:moveTo>
                <a:lnTo>
                  <a:pt x="1906270" y="1226820"/>
                </a:lnTo>
                <a:lnTo>
                  <a:pt x="0" y="3133090"/>
                </a:lnTo>
                <a:lnTo>
                  <a:pt x="10159" y="3143250"/>
                </a:lnTo>
                <a:lnTo>
                  <a:pt x="1913841" y="1239568"/>
                </a:lnTo>
                <a:lnTo>
                  <a:pt x="1913889" y="1238250"/>
                </a:lnTo>
                <a:lnTo>
                  <a:pt x="1912620" y="1238250"/>
                </a:lnTo>
                <a:lnTo>
                  <a:pt x="1912620" y="1236979"/>
                </a:lnTo>
                <a:lnTo>
                  <a:pt x="1911350" y="1236979"/>
                </a:lnTo>
                <a:lnTo>
                  <a:pt x="1911350" y="1233170"/>
                </a:lnTo>
                <a:lnTo>
                  <a:pt x="1910080" y="1233170"/>
                </a:lnTo>
                <a:lnTo>
                  <a:pt x="1910080" y="1231899"/>
                </a:lnTo>
                <a:lnTo>
                  <a:pt x="1908809" y="1231899"/>
                </a:lnTo>
                <a:lnTo>
                  <a:pt x="1908809" y="1230629"/>
                </a:lnTo>
                <a:lnTo>
                  <a:pt x="1907539" y="1230629"/>
                </a:lnTo>
                <a:lnTo>
                  <a:pt x="1907539" y="1226820"/>
                </a:lnTo>
                <a:close/>
              </a:path>
              <a:path w="3143250" h="3143250">
                <a:moveTo>
                  <a:pt x="1916429" y="1236979"/>
                </a:moveTo>
                <a:lnTo>
                  <a:pt x="1913889" y="1236979"/>
                </a:lnTo>
                <a:lnTo>
                  <a:pt x="1913889" y="1238250"/>
                </a:lnTo>
                <a:lnTo>
                  <a:pt x="1915159" y="1238250"/>
                </a:lnTo>
                <a:lnTo>
                  <a:pt x="1916429" y="1236979"/>
                </a:lnTo>
                <a:close/>
              </a:path>
              <a:path w="3143250" h="3143250">
                <a:moveTo>
                  <a:pt x="1922779" y="1230629"/>
                </a:moveTo>
                <a:lnTo>
                  <a:pt x="1910080" y="1230629"/>
                </a:lnTo>
                <a:lnTo>
                  <a:pt x="1910080" y="1231899"/>
                </a:lnTo>
                <a:lnTo>
                  <a:pt x="1921509" y="1231899"/>
                </a:lnTo>
                <a:lnTo>
                  <a:pt x="1922779" y="1230629"/>
                </a:lnTo>
                <a:close/>
              </a:path>
              <a:path w="3143250" h="3143250">
                <a:moveTo>
                  <a:pt x="1926590" y="1224279"/>
                </a:moveTo>
                <a:lnTo>
                  <a:pt x="1908810" y="1224279"/>
                </a:lnTo>
                <a:lnTo>
                  <a:pt x="1907540" y="1225550"/>
                </a:lnTo>
                <a:lnTo>
                  <a:pt x="1926590" y="1225550"/>
                </a:lnTo>
                <a:lnTo>
                  <a:pt x="1926590" y="1224279"/>
                </a:lnTo>
                <a:close/>
              </a:path>
              <a:path w="3143250" h="3143250">
                <a:moveTo>
                  <a:pt x="3133090" y="0"/>
                </a:moveTo>
                <a:lnTo>
                  <a:pt x="1920239" y="1212850"/>
                </a:lnTo>
                <a:lnTo>
                  <a:pt x="1921510" y="1212850"/>
                </a:lnTo>
                <a:lnTo>
                  <a:pt x="1921509" y="1215389"/>
                </a:lnTo>
                <a:lnTo>
                  <a:pt x="1922780" y="1215389"/>
                </a:lnTo>
                <a:lnTo>
                  <a:pt x="1922780" y="1216659"/>
                </a:lnTo>
                <a:lnTo>
                  <a:pt x="1924050" y="1216659"/>
                </a:lnTo>
                <a:lnTo>
                  <a:pt x="1924049" y="1219200"/>
                </a:lnTo>
                <a:lnTo>
                  <a:pt x="1925320" y="1219200"/>
                </a:lnTo>
                <a:lnTo>
                  <a:pt x="1925320" y="1221739"/>
                </a:lnTo>
                <a:lnTo>
                  <a:pt x="1926590" y="1221739"/>
                </a:lnTo>
                <a:lnTo>
                  <a:pt x="1926590" y="1224279"/>
                </a:lnTo>
                <a:lnTo>
                  <a:pt x="1927860" y="1224279"/>
                </a:lnTo>
                <a:lnTo>
                  <a:pt x="1927859" y="1225550"/>
                </a:lnTo>
                <a:lnTo>
                  <a:pt x="3143249" y="10159"/>
                </a:lnTo>
                <a:lnTo>
                  <a:pt x="3133090" y="0"/>
                </a:lnTo>
                <a:close/>
              </a:path>
              <a:path w="3143250" h="3143250">
                <a:moveTo>
                  <a:pt x="1922780" y="1216659"/>
                </a:moveTo>
                <a:lnTo>
                  <a:pt x="1916430" y="1216659"/>
                </a:lnTo>
                <a:lnTo>
                  <a:pt x="1915160" y="1217930"/>
                </a:lnTo>
                <a:lnTo>
                  <a:pt x="1922780" y="1217930"/>
                </a:lnTo>
                <a:lnTo>
                  <a:pt x="1922780" y="121665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62727" y="5509259"/>
            <a:ext cx="386542" cy="560070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659130" y="4372609"/>
            <a:ext cx="3144520" cy="3143250"/>
          </a:xfrm>
          <a:custGeom>
            <a:avLst/>
            <a:gdLst/>
            <a:ahLst/>
            <a:cxnLst/>
            <a:rect l="l" t="t" r="r" b="b"/>
            <a:pathLst>
              <a:path w="3144519" h="3143250">
                <a:moveTo>
                  <a:pt x="1995170" y="1139190"/>
                </a:moveTo>
                <a:lnTo>
                  <a:pt x="0" y="3134360"/>
                </a:lnTo>
                <a:lnTo>
                  <a:pt x="10160" y="3143250"/>
                </a:lnTo>
                <a:lnTo>
                  <a:pt x="2003597" y="1150620"/>
                </a:lnTo>
                <a:lnTo>
                  <a:pt x="2002789" y="1150620"/>
                </a:lnTo>
                <a:lnTo>
                  <a:pt x="2002789" y="1149350"/>
                </a:lnTo>
                <a:lnTo>
                  <a:pt x="2001520" y="1149350"/>
                </a:lnTo>
                <a:lnTo>
                  <a:pt x="2001520" y="1148080"/>
                </a:lnTo>
                <a:lnTo>
                  <a:pt x="2000250" y="1148080"/>
                </a:lnTo>
                <a:lnTo>
                  <a:pt x="2000250" y="1145539"/>
                </a:lnTo>
                <a:lnTo>
                  <a:pt x="1998980" y="1145539"/>
                </a:lnTo>
                <a:lnTo>
                  <a:pt x="1998980" y="1144270"/>
                </a:lnTo>
                <a:lnTo>
                  <a:pt x="1997709" y="1144270"/>
                </a:lnTo>
                <a:lnTo>
                  <a:pt x="1997710" y="1143000"/>
                </a:lnTo>
                <a:lnTo>
                  <a:pt x="1996439" y="1143000"/>
                </a:lnTo>
                <a:lnTo>
                  <a:pt x="1996439" y="1141730"/>
                </a:lnTo>
                <a:lnTo>
                  <a:pt x="1995170" y="1141730"/>
                </a:lnTo>
                <a:lnTo>
                  <a:pt x="1995170" y="1139190"/>
                </a:lnTo>
                <a:close/>
              </a:path>
              <a:path w="3144519" h="3143250">
                <a:moveTo>
                  <a:pt x="3134360" y="0"/>
                </a:moveTo>
                <a:lnTo>
                  <a:pt x="2007870" y="1126489"/>
                </a:lnTo>
                <a:lnTo>
                  <a:pt x="2009139" y="1126489"/>
                </a:lnTo>
                <a:lnTo>
                  <a:pt x="2009139" y="1127760"/>
                </a:lnTo>
                <a:lnTo>
                  <a:pt x="2010409" y="1127760"/>
                </a:lnTo>
                <a:lnTo>
                  <a:pt x="2010409" y="1129030"/>
                </a:lnTo>
                <a:lnTo>
                  <a:pt x="2011680" y="1129030"/>
                </a:lnTo>
                <a:lnTo>
                  <a:pt x="2011680" y="1130300"/>
                </a:lnTo>
                <a:lnTo>
                  <a:pt x="2012950" y="1130300"/>
                </a:lnTo>
                <a:lnTo>
                  <a:pt x="2012950" y="1131570"/>
                </a:lnTo>
                <a:lnTo>
                  <a:pt x="2014220" y="1131570"/>
                </a:lnTo>
                <a:lnTo>
                  <a:pt x="2014220" y="1134110"/>
                </a:lnTo>
                <a:lnTo>
                  <a:pt x="2015489" y="1134110"/>
                </a:lnTo>
                <a:lnTo>
                  <a:pt x="2015489" y="1135380"/>
                </a:lnTo>
                <a:lnTo>
                  <a:pt x="2016759" y="1135380"/>
                </a:lnTo>
                <a:lnTo>
                  <a:pt x="2016760" y="1136650"/>
                </a:lnTo>
                <a:lnTo>
                  <a:pt x="2017573" y="1136650"/>
                </a:lnTo>
                <a:lnTo>
                  <a:pt x="3144520" y="10159"/>
                </a:lnTo>
                <a:lnTo>
                  <a:pt x="3134360" y="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3901440"/>
            <a:ext cx="2945130" cy="2951479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0" y="3915409"/>
            <a:ext cx="2938780" cy="2938145"/>
          </a:xfrm>
          <a:custGeom>
            <a:avLst/>
            <a:gdLst/>
            <a:ahLst/>
            <a:cxnLst/>
            <a:rect l="l" t="t" r="r" b="b"/>
            <a:pathLst>
              <a:path w="2938780" h="2938145">
                <a:moveTo>
                  <a:pt x="5080" y="508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close/>
              </a:path>
              <a:path w="2938780" h="2938145">
                <a:moveTo>
                  <a:pt x="11430" y="11430"/>
                </a:moveTo>
                <a:lnTo>
                  <a:pt x="5080" y="5092"/>
                </a:lnTo>
                <a:lnTo>
                  <a:pt x="0" y="5092"/>
                </a:lnTo>
                <a:lnTo>
                  <a:pt x="0" y="11430"/>
                </a:lnTo>
                <a:lnTo>
                  <a:pt x="11430" y="11430"/>
                </a:lnTo>
                <a:close/>
              </a:path>
              <a:path w="2938780" h="2938145">
                <a:moveTo>
                  <a:pt x="24142" y="24130"/>
                </a:moveTo>
                <a:lnTo>
                  <a:pt x="17780" y="17792"/>
                </a:lnTo>
                <a:lnTo>
                  <a:pt x="0" y="17792"/>
                </a:lnTo>
                <a:lnTo>
                  <a:pt x="0" y="24130"/>
                </a:lnTo>
                <a:lnTo>
                  <a:pt x="6337" y="24130"/>
                </a:lnTo>
                <a:lnTo>
                  <a:pt x="24142" y="24130"/>
                </a:lnTo>
                <a:close/>
              </a:path>
              <a:path w="2938780" h="2938145">
                <a:moveTo>
                  <a:pt x="31750" y="16510"/>
                </a:moveTo>
                <a:lnTo>
                  <a:pt x="30480" y="16510"/>
                </a:lnTo>
                <a:lnTo>
                  <a:pt x="30480" y="15240"/>
                </a:lnTo>
                <a:lnTo>
                  <a:pt x="29210" y="15240"/>
                </a:lnTo>
                <a:lnTo>
                  <a:pt x="29210" y="13970"/>
                </a:lnTo>
                <a:lnTo>
                  <a:pt x="27940" y="13970"/>
                </a:lnTo>
                <a:lnTo>
                  <a:pt x="27940" y="12700"/>
                </a:lnTo>
                <a:lnTo>
                  <a:pt x="26670" y="12700"/>
                </a:lnTo>
                <a:lnTo>
                  <a:pt x="26670" y="11442"/>
                </a:lnTo>
                <a:lnTo>
                  <a:pt x="11430" y="11442"/>
                </a:lnTo>
                <a:lnTo>
                  <a:pt x="0" y="11442"/>
                </a:lnTo>
                <a:lnTo>
                  <a:pt x="0" y="17780"/>
                </a:lnTo>
                <a:lnTo>
                  <a:pt x="17780" y="17780"/>
                </a:lnTo>
                <a:lnTo>
                  <a:pt x="31750" y="17780"/>
                </a:lnTo>
                <a:lnTo>
                  <a:pt x="31750" y="16510"/>
                </a:lnTo>
                <a:close/>
              </a:path>
              <a:path w="2938780" h="2938145">
                <a:moveTo>
                  <a:pt x="43192" y="43180"/>
                </a:moveTo>
                <a:lnTo>
                  <a:pt x="36842" y="36842"/>
                </a:lnTo>
                <a:lnTo>
                  <a:pt x="19037" y="36842"/>
                </a:lnTo>
                <a:lnTo>
                  <a:pt x="36842" y="36830"/>
                </a:lnTo>
                <a:lnTo>
                  <a:pt x="24142" y="24142"/>
                </a:lnTo>
                <a:lnTo>
                  <a:pt x="6337" y="24142"/>
                </a:lnTo>
                <a:lnTo>
                  <a:pt x="0" y="24142"/>
                </a:lnTo>
                <a:lnTo>
                  <a:pt x="0" y="30492"/>
                </a:lnTo>
                <a:lnTo>
                  <a:pt x="0" y="38100"/>
                </a:lnTo>
                <a:lnTo>
                  <a:pt x="5092" y="43180"/>
                </a:lnTo>
                <a:lnTo>
                  <a:pt x="25374" y="43180"/>
                </a:lnTo>
                <a:lnTo>
                  <a:pt x="43192" y="43180"/>
                </a:lnTo>
                <a:close/>
              </a:path>
              <a:path w="2938780" h="2938145">
                <a:moveTo>
                  <a:pt x="49542" y="49530"/>
                </a:moveTo>
                <a:lnTo>
                  <a:pt x="43192" y="43192"/>
                </a:lnTo>
                <a:lnTo>
                  <a:pt x="25374" y="43192"/>
                </a:lnTo>
                <a:lnTo>
                  <a:pt x="31724" y="49530"/>
                </a:lnTo>
                <a:lnTo>
                  <a:pt x="49542" y="49530"/>
                </a:lnTo>
                <a:close/>
              </a:path>
              <a:path w="2938780" h="2938145">
                <a:moveTo>
                  <a:pt x="55905" y="55880"/>
                </a:moveTo>
                <a:lnTo>
                  <a:pt x="49542" y="49542"/>
                </a:lnTo>
                <a:lnTo>
                  <a:pt x="31724" y="49542"/>
                </a:lnTo>
                <a:lnTo>
                  <a:pt x="38074" y="55880"/>
                </a:lnTo>
                <a:lnTo>
                  <a:pt x="55905" y="55880"/>
                </a:lnTo>
                <a:close/>
              </a:path>
              <a:path w="2938780" h="2938145">
                <a:moveTo>
                  <a:pt x="62255" y="62230"/>
                </a:moveTo>
                <a:lnTo>
                  <a:pt x="55905" y="55892"/>
                </a:lnTo>
                <a:lnTo>
                  <a:pt x="38074" y="55892"/>
                </a:lnTo>
                <a:lnTo>
                  <a:pt x="31724" y="49542"/>
                </a:lnTo>
                <a:lnTo>
                  <a:pt x="25374" y="43192"/>
                </a:lnTo>
                <a:lnTo>
                  <a:pt x="5092" y="43192"/>
                </a:lnTo>
                <a:lnTo>
                  <a:pt x="11442" y="49542"/>
                </a:lnTo>
                <a:lnTo>
                  <a:pt x="24142" y="62230"/>
                </a:lnTo>
                <a:lnTo>
                  <a:pt x="44411" y="62230"/>
                </a:lnTo>
                <a:lnTo>
                  <a:pt x="62255" y="62230"/>
                </a:lnTo>
                <a:close/>
              </a:path>
              <a:path w="2938780" h="2938145">
                <a:moveTo>
                  <a:pt x="74955" y="74930"/>
                </a:moveTo>
                <a:lnTo>
                  <a:pt x="62255" y="62242"/>
                </a:lnTo>
                <a:lnTo>
                  <a:pt x="44411" y="62242"/>
                </a:lnTo>
                <a:lnTo>
                  <a:pt x="24142" y="62242"/>
                </a:lnTo>
                <a:lnTo>
                  <a:pt x="30492" y="68580"/>
                </a:lnTo>
                <a:lnTo>
                  <a:pt x="50749" y="68580"/>
                </a:lnTo>
                <a:lnTo>
                  <a:pt x="57111" y="74930"/>
                </a:lnTo>
                <a:lnTo>
                  <a:pt x="74955" y="74930"/>
                </a:lnTo>
                <a:close/>
              </a:path>
              <a:path w="2938780" h="2938145">
                <a:moveTo>
                  <a:pt x="87668" y="87630"/>
                </a:moveTo>
                <a:lnTo>
                  <a:pt x="74955" y="74942"/>
                </a:lnTo>
                <a:lnTo>
                  <a:pt x="57111" y="74942"/>
                </a:lnTo>
                <a:lnTo>
                  <a:pt x="50761" y="68592"/>
                </a:lnTo>
                <a:lnTo>
                  <a:pt x="30492" y="68592"/>
                </a:lnTo>
                <a:lnTo>
                  <a:pt x="43205" y="81280"/>
                </a:lnTo>
                <a:lnTo>
                  <a:pt x="63449" y="81280"/>
                </a:lnTo>
                <a:lnTo>
                  <a:pt x="43205" y="81292"/>
                </a:lnTo>
                <a:lnTo>
                  <a:pt x="49555" y="87630"/>
                </a:lnTo>
                <a:lnTo>
                  <a:pt x="69811" y="87630"/>
                </a:lnTo>
                <a:lnTo>
                  <a:pt x="87668" y="87630"/>
                </a:lnTo>
                <a:close/>
              </a:path>
              <a:path w="2938780" h="2938145">
                <a:moveTo>
                  <a:pt x="94018" y="93980"/>
                </a:moveTo>
                <a:lnTo>
                  <a:pt x="87668" y="87642"/>
                </a:lnTo>
                <a:lnTo>
                  <a:pt x="69811" y="87642"/>
                </a:lnTo>
                <a:lnTo>
                  <a:pt x="49555" y="87642"/>
                </a:lnTo>
                <a:lnTo>
                  <a:pt x="55905" y="93980"/>
                </a:lnTo>
                <a:lnTo>
                  <a:pt x="76149" y="93980"/>
                </a:lnTo>
                <a:lnTo>
                  <a:pt x="94018" y="93980"/>
                </a:lnTo>
                <a:close/>
              </a:path>
              <a:path w="2938780" h="2938145">
                <a:moveTo>
                  <a:pt x="100368" y="100330"/>
                </a:moveTo>
                <a:lnTo>
                  <a:pt x="94018" y="93992"/>
                </a:lnTo>
                <a:lnTo>
                  <a:pt x="76149" y="93992"/>
                </a:lnTo>
                <a:lnTo>
                  <a:pt x="55905" y="93992"/>
                </a:lnTo>
                <a:lnTo>
                  <a:pt x="62268" y="100330"/>
                </a:lnTo>
                <a:lnTo>
                  <a:pt x="82499" y="100330"/>
                </a:lnTo>
                <a:lnTo>
                  <a:pt x="100368" y="100330"/>
                </a:lnTo>
                <a:close/>
              </a:path>
              <a:path w="2938780" h="2938145">
                <a:moveTo>
                  <a:pt x="106718" y="106680"/>
                </a:moveTo>
                <a:lnTo>
                  <a:pt x="100368" y="100342"/>
                </a:lnTo>
                <a:lnTo>
                  <a:pt x="82499" y="100342"/>
                </a:lnTo>
                <a:lnTo>
                  <a:pt x="62268" y="100342"/>
                </a:lnTo>
                <a:lnTo>
                  <a:pt x="68618" y="106680"/>
                </a:lnTo>
                <a:lnTo>
                  <a:pt x="88849" y="106680"/>
                </a:lnTo>
                <a:lnTo>
                  <a:pt x="106718" y="106680"/>
                </a:lnTo>
                <a:close/>
              </a:path>
              <a:path w="2938780" h="2938145">
                <a:moveTo>
                  <a:pt x="119430" y="119380"/>
                </a:moveTo>
                <a:lnTo>
                  <a:pt x="106718" y="106692"/>
                </a:lnTo>
                <a:lnTo>
                  <a:pt x="88849" y="106692"/>
                </a:lnTo>
                <a:lnTo>
                  <a:pt x="68618" y="106692"/>
                </a:lnTo>
                <a:lnTo>
                  <a:pt x="74968" y="113030"/>
                </a:lnTo>
                <a:lnTo>
                  <a:pt x="95186" y="113030"/>
                </a:lnTo>
                <a:lnTo>
                  <a:pt x="74968" y="113042"/>
                </a:lnTo>
                <a:lnTo>
                  <a:pt x="81318" y="119380"/>
                </a:lnTo>
                <a:lnTo>
                  <a:pt x="101536" y="119380"/>
                </a:lnTo>
                <a:lnTo>
                  <a:pt x="119430" y="119380"/>
                </a:lnTo>
                <a:close/>
              </a:path>
              <a:path w="2938780" h="2938145">
                <a:moveTo>
                  <a:pt x="132130" y="132080"/>
                </a:moveTo>
                <a:lnTo>
                  <a:pt x="119430" y="119392"/>
                </a:lnTo>
                <a:lnTo>
                  <a:pt x="101536" y="119392"/>
                </a:lnTo>
                <a:lnTo>
                  <a:pt x="81318" y="119392"/>
                </a:lnTo>
                <a:lnTo>
                  <a:pt x="87668" y="125730"/>
                </a:lnTo>
                <a:lnTo>
                  <a:pt x="107873" y="125730"/>
                </a:lnTo>
                <a:lnTo>
                  <a:pt x="87668" y="125742"/>
                </a:lnTo>
                <a:lnTo>
                  <a:pt x="94030" y="132080"/>
                </a:lnTo>
                <a:lnTo>
                  <a:pt x="114236" y="132080"/>
                </a:lnTo>
                <a:lnTo>
                  <a:pt x="132130" y="132080"/>
                </a:lnTo>
                <a:close/>
              </a:path>
              <a:path w="2938780" h="2938145">
                <a:moveTo>
                  <a:pt x="138480" y="138430"/>
                </a:moveTo>
                <a:lnTo>
                  <a:pt x="132130" y="132092"/>
                </a:lnTo>
                <a:lnTo>
                  <a:pt x="114236" y="132092"/>
                </a:lnTo>
                <a:lnTo>
                  <a:pt x="94030" y="132092"/>
                </a:lnTo>
                <a:lnTo>
                  <a:pt x="100380" y="138430"/>
                </a:lnTo>
                <a:lnTo>
                  <a:pt x="120586" y="138430"/>
                </a:lnTo>
                <a:lnTo>
                  <a:pt x="138480" y="138430"/>
                </a:lnTo>
                <a:close/>
              </a:path>
              <a:path w="2938780" h="2938145">
                <a:moveTo>
                  <a:pt x="151193" y="151130"/>
                </a:moveTo>
                <a:lnTo>
                  <a:pt x="138480" y="138442"/>
                </a:lnTo>
                <a:lnTo>
                  <a:pt x="120586" y="138442"/>
                </a:lnTo>
                <a:lnTo>
                  <a:pt x="100380" y="138442"/>
                </a:lnTo>
                <a:lnTo>
                  <a:pt x="113080" y="151130"/>
                </a:lnTo>
                <a:lnTo>
                  <a:pt x="133273" y="151130"/>
                </a:lnTo>
                <a:lnTo>
                  <a:pt x="151193" y="151130"/>
                </a:lnTo>
                <a:close/>
              </a:path>
              <a:path w="2938780" h="2938145">
                <a:moveTo>
                  <a:pt x="157543" y="157480"/>
                </a:moveTo>
                <a:lnTo>
                  <a:pt x="151193" y="151142"/>
                </a:lnTo>
                <a:lnTo>
                  <a:pt x="133273" y="151142"/>
                </a:lnTo>
                <a:lnTo>
                  <a:pt x="113080" y="151142"/>
                </a:lnTo>
                <a:lnTo>
                  <a:pt x="119430" y="157480"/>
                </a:lnTo>
                <a:lnTo>
                  <a:pt x="139623" y="157480"/>
                </a:lnTo>
                <a:lnTo>
                  <a:pt x="157543" y="157480"/>
                </a:lnTo>
                <a:close/>
              </a:path>
              <a:path w="2938780" h="2938145">
                <a:moveTo>
                  <a:pt x="163893" y="163830"/>
                </a:moveTo>
                <a:lnTo>
                  <a:pt x="157543" y="157492"/>
                </a:lnTo>
                <a:lnTo>
                  <a:pt x="139623" y="157492"/>
                </a:lnTo>
                <a:lnTo>
                  <a:pt x="119430" y="157492"/>
                </a:lnTo>
                <a:lnTo>
                  <a:pt x="125793" y="163830"/>
                </a:lnTo>
                <a:lnTo>
                  <a:pt x="145973" y="163830"/>
                </a:lnTo>
                <a:lnTo>
                  <a:pt x="163893" y="163830"/>
                </a:lnTo>
                <a:close/>
              </a:path>
              <a:path w="2938780" h="2938145">
                <a:moveTo>
                  <a:pt x="170256" y="170180"/>
                </a:moveTo>
                <a:lnTo>
                  <a:pt x="163893" y="163842"/>
                </a:lnTo>
                <a:lnTo>
                  <a:pt x="145973" y="163842"/>
                </a:lnTo>
                <a:lnTo>
                  <a:pt x="125793" y="163842"/>
                </a:lnTo>
                <a:lnTo>
                  <a:pt x="132143" y="170180"/>
                </a:lnTo>
                <a:lnTo>
                  <a:pt x="152323" y="170180"/>
                </a:lnTo>
                <a:lnTo>
                  <a:pt x="170256" y="170180"/>
                </a:lnTo>
                <a:close/>
              </a:path>
              <a:path w="2938780" h="2938145">
                <a:moveTo>
                  <a:pt x="182956" y="182880"/>
                </a:moveTo>
                <a:lnTo>
                  <a:pt x="170256" y="170192"/>
                </a:lnTo>
                <a:lnTo>
                  <a:pt x="152323" y="170192"/>
                </a:lnTo>
                <a:lnTo>
                  <a:pt x="132143" y="170192"/>
                </a:lnTo>
                <a:lnTo>
                  <a:pt x="144843" y="182880"/>
                </a:lnTo>
                <a:lnTo>
                  <a:pt x="165011" y="182880"/>
                </a:lnTo>
                <a:lnTo>
                  <a:pt x="182956" y="182880"/>
                </a:lnTo>
                <a:close/>
              </a:path>
              <a:path w="2938780" h="2938145">
                <a:moveTo>
                  <a:pt x="189306" y="189230"/>
                </a:moveTo>
                <a:lnTo>
                  <a:pt x="182956" y="182892"/>
                </a:lnTo>
                <a:lnTo>
                  <a:pt x="165011" y="182892"/>
                </a:lnTo>
                <a:lnTo>
                  <a:pt x="144843" y="182892"/>
                </a:lnTo>
                <a:lnTo>
                  <a:pt x="151206" y="189230"/>
                </a:lnTo>
                <a:lnTo>
                  <a:pt x="171361" y="189230"/>
                </a:lnTo>
                <a:lnTo>
                  <a:pt x="189306" y="189230"/>
                </a:lnTo>
                <a:close/>
              </a:path>
              <a:path w="2938780" h="2938145">
                <a:moveTo>
                  <a:pt x="202018" y="201930"/>
                </a:moveTo>
                <a:lnTo>
                  <a:pt x="189306" y="189242"/>
                </a:lnTo>
                <a:lnTo>
                  <a:pt x="171361" y="189242"/>
                </a:lnTo>
                <a:lnTo>
                  <a:pt x="151206" y="189242"/>
                </a:lnTo>
                <a:lnTo>
                  <a:pt x="157556" y="195580"/>
                </a:lnTo>
                <a:lnTo>
                  <a:pt x="177698" y="195580"/>
                </a:lnTo>
                <a:lnTo>
                  <a:pt x="157556" y="195592"/>
                </a:lnTo>
                <a:lnTo>
                  <a:pt x="163906" y="201930"/>
                </a:lnTo>
                <a:lnTo>
                  <a:pt x="184061" y="201930"/>
                </a:lnTo>
                <a:lnTo>
                  <a:pt x="202018" y="201930"/>
                </a:lnTo>
                <a:close/>
              </a:path>
              <a:path w="2938780" h="2938145">
                <a:moveTo>
                  <a:pt x="208368" y="208280"/>
                </a:moveTo>
                <a:lnTo>
                  <a:pt x="202018" y="201942"/>
                </a:lnTo>
                <a:lnTo>
                  <a:pt x="184061" y="201942"/>
                </a:lnTo>
                <a:lnTo>
                  <a:pt x="163906" y="201942"/>
                </a:lnTo>
                <a:lnTo>
                  <a:pt x="170256" y="208280"/>
                </a:lnTo>
                <a:lnTo>
                  <a:pt x="190398" y="208280"/>
                </a:lnTo>
                <a:lnTo>
                  <a:pt x="208368" y="208280"/>
                </a:lnTo>
                <a:close/>
              </a:path>
              <a:path w="2938780" h="2938145">
                <a:moveTo>
                  <a:pt x="214718" y="214630"/>
                </a:moveTo>
                <a:lnTo>
                  <a:pt x="208368" y="208292"/>
                </a:lnTo>
                <a:lnTo>
                  <a:pt x="190398" y="208292"/>
                </a:lnTo>
                <a:lnTo>
                  <a:pt x="170256" y="208292"/>
                </a:lnTo>
                <a:lnTo>
                  <a:pt x="176606" y="214630"/>
                </a:lnTo>
                <a:lnTo>
                  <a:pt x="196748" y="214630"/>
                </a:lnTo>
                <a:lnTo>
                  <a:pt x="214718" y="214630"/>
                </a:lnTo>
                <a:close/>
              </a:path>
              <a:path w="2938780" h="2938145">
                <a:moveTo>
                  <a:pt x="221068" y="220980"/>
                </a:moveTo>
                <a:lnTo>
                  <a:pt x="214718" y="214642"/>
                </a:lnTo>
                <a:lnTo>
                  <a:pt x="196748" y="214642"/>
                </a:lnTo>
                <a:lnTo>
                  <a:pt x="176606" y="214642"/>
                </a:lnTo>
                <a:lnTo>
                  <a:pt x="182968" y="220980"/>
                </a:lnTo>
                <a:lnTo>
                  <a:pt x="203098" y="220980"/>
                </a:lnTo>
                <a:lnTo>
                  <a:pt x="221068" y="220980"/>
                </a:lnTo>
                <a:close/>
              </a:path>
              <a:path w="2938780" h="2938145">
                <a:moveTo>
                  <a:pt x="252831" y="252730"/>
                </a:moveTo>
                <a:lnTo>
                  <a:pt x="221068" y="220992"/>
                </a:lnTo>
                <a:lnTo>
                  <a:pt x="203098" y="220992"/>
                </a:lnTo>
                <a:lnTo>
                  <a:pt x="182968" y="220992"/>
                </a:lnTo>
                <a:lnTo>
                  <a:pt x="195668" y="233680"/>
                </a:lnTo>
                <a:lnTo>
                  <a:pt x="215785" y="233680"/>
                </a:lnTo>
                <a:lnTo>
                  <a:pt x="195668" y="233692"/>
                </a:lnTo>
                <a:lnTo>
                  <a:pt x="208368" y="246380"/>
                </a:lnTo>
                <a:lnTo>
                  <a:pt x="228485" y="246380"/>
                </a:lnTo>
                <a:lnTo>
                  <a:pt x="234835" y="252730"/>
                </a:lnTo>
                <a:lnTo>
                  <a:pt x="252831" y="252730"/>
                </a:lnTo>
                <a:close/>
              </a:path>
              <a:path w="2938780" h="2938145">
                <a:moveTo>
                  <a:pt x="278244" y="278130"/>
                </a:moveTo>
                <a:lnTo>
                  <a:pt x="252831" y="252742"/>
                </a:lnTo>
                <a:lnTo>
                  <a:pt x="234835" y="252742"/>
                </a:lnTo>
                <a:lnTo>
                  <a:pt x="228485" y="246392"/>
                </a:lnTo>
                <a:lnTo>
                  <a:pt x="208368" y="246392"/>
                </a:lnTo>
                <a:lnTo>
                  <a:pt x="227431" y="265430"/>
                </a:lnTo>
                <a:lnTo>
                  <a:pt x="247523" y="265430"/>
                </a:lnTo>
                <a:lnTo>
                  <a:pt x="227431" y="265442"/>
                </a:lnTo>
                <a:lnTo>
                  <a:pt x="233781" y="271780"/>
                </a:lnTo>
                <a:lnTo>
                  <a:pt x="253873" y="271780"/>
                </a:lnTo>
                <a:lnTo>
                  <a:pt x="233781" y="271792"/>
                </a:lnTo>
                <a:lnTo>
                  <a:pt x="240144" y="278130"/>
                </a:lnTo>
                <a:lnTo>
                  <a:pt x="260223" y="278130"/>
                </a:lnTo>
                <a:lnTo>
                  <a:pt x="278244" y="278130"/>
                </a:lnTo>
                <a:close/>
              </a:path>
              <a:path w="2938780" h="2938145">
                <a:moveTo>
                  <a:pt x="284594" y="284480"/>
                </a:moveTo>
                <a:lnTo>
                  <a:pt x="278244" y="278142"/>
                </a:lnTo>
                <a:lnTo>
                  <a:pt x="260223" y="278142"/>
                </a:lnTo>
                <a:lnTo>
                  <a:pt x="240144" y="278142"/>
                </a:lnTo>
                <a:lnTo>
                  <a:pt x="246494" y="284480"/>
                </a:lnTo>
                <a:lnTo>
                  <a:pt x="266573" y="284480"/>
                </a:lnTo>
                <a:lnTo>
                  <a:pt x="284594" y="284480"/>
                </a:lnTo>
                <a:close/>
              </a:path>
              <a:path w="2938780" h="2938145">
                <a:moveTo>
                  <a:pt x="297307" y="297180"/>
                </a:moveTo>
                <a:lnTo>
                  <a:pt x="284594" y="284492"/>
                </a:lnTo>
                <a:lnTo>
                  <a:pt x="266573" y="284492"/>
                </a:lnTo>
                <a:lnTo>
                  <a:pt x="246494" y="284492"/>
                </a:lnTo>
                <a:lnTo>
                  <a:pt x="252844" y="290830"/>
                </a:lnTo>
                <a:lnTo>
                  <a:pt x="272910" y="290830"/>
                </a:lnTo>
                <a:lnTo>
                  <a:pt x="252844" y="290842"/>
                </a:lnTo>
                <a:lnTo>
                  <a:pt x="259194" y="297180"/>
                </a:lnTo>
                <a:lnTo>
                  <a:pt x="279260" y="297180"/>
                </a:lnTo>
                <a:lnTo>
                  <a:pt x="297307" y="297180"/>
                </a:lnTo>
                <a:close/>
              </a:path>
              <a:path w="2938780" h="2938145">
                <a:moveTo>
                  <a:pt x="303657" y="303530"/>
                </a:moveTo>
                <a:lnTo>
                  <a:pt x="297307" y="297192"/>
                </a:lnTo>
                <a:lnTo>
                  <a:pt x="279260" y="297192"/>
                </a:lnTo>
                <a:lnTo>
                  <a:pt x="259194" y="297192"/>
                </a:lnTo>
                <a:lnTo>
                  <a:pt x="265544" y="303530"/>
                </a:lnTo>
                <a:lnTo>
                  <a:pt x="285610" y="303530"/>
                </a:lnTo>
                <a:lnTo>
                  <a:pt x="303657" y="303530"/>
                </a:lnTo>
                <a:close/>
              </a:path>
              <a:path w="2938780" h="2938145">
                <a:moveTo>
                  <a:pt x="322719" y="322580"/>
                </a:moveTo>
                <a:lnTo>
                  <a:pt x="303657" y="303542"/>
                </a:lnTo>
                <a:lnTo>
                  <a:pt x="285610" y="303542"/>
                </a:lnTo>
                <a:lnTo>
                  <a:pt x="265544" y="303542"/>
                </a:lnTo>
                <a:lnTo>
                  <a:pt x="278257" y="316230"/>
                </a:lnTo>
                <a:lnTo>
                  <a:pt x="298297" y="316230"/>
                </a:lnTo>
                <a:lnTo>
                  <a:pt x="278257" y="316242"/>
                </a:lnTo>
                <a:lnTo>
                  <a:pt x="284607" y="322580"/>
                </a:lnTo>
                <a:lnTo>
                  <a:pt x="304660" y="322580"/>
                </a:lnTo>
                <a:lnTo>
                  <a:pt x="322719" y="322580"/>
                </a:lnTo>
                <a:close/>
              </a:path>
              <a:path w="2938780" h="2938145">
                <a:moveTo>
                  <a:pt x="329069" y="328930"/>
                </a:moveTo>
                <a:lnTo>
                  <a:pt x="322719" y="322592"/>
                </a:lnTo>
                <a:lnTo>
                  <a:pt x="304660" y="322592"/>
                </a:lnTo>
                <a:lnTo>
                  <a:pt x="284607" y="322592"/>
                </a:lnTo>
                <a:lnTo>
                  <a:pt x="290957" y="328930"/>
                </a:lnTo>
                <a:lnTo>
                  <a:pt x="310997" y="328930"/>
                </a:lnTo>
                <a:lnTo>
                  <a:pt x="329069" y="328930"/>
                </a:lnTo>
                <a:close/>
              </a:path>
              <a:path w="2938780" h="2938145">
                <a:moveTo>
                  <a:pt x="335419" y="335280"/>
                </a:moveTo>
                <a:lnTo>
                  <a:pt x="329069" y="328942"/>
                </a:lnTo>
                <a:lnTo>
                  <a:pt x="310997" y="328942"/>
                </a:lnTo>
                <a:lnTo>
                  <a:pt x="290957" y="328942"/>
                </a:lnTo>
                <a:lnTo>
                  <a:pt x="297307" y="335280"/>
                </a:lnTo>
                <a:lnTo>
                  <a:pt x="317347" y="335280"/>
                </a:lnTo>
                <a:lnTo>
                  <a:pt x="335419" y="335280"/>
                </a:lnTo>
                <a:close/>
              </a:path>
              <a:path w="2938780" h="2938145">
                <a:moveTo>
                  <a:pt x="341769" y="341630"/>
                </a:moveTo>
                <a:lnTo>
                  <a:pt x="335419" y="335292"/>
                </a:lnTo>
                <a:lnTo>
                  <a:pt x="317347" y="335292"/>
                </a:lnTo>
                <a:lnTo>
                  <a:pt x="297307" y="335292"/>
                </a:lnTo>
                <a:lnTo>
                  <a:pt x="303669" y="341630"/>
                </a:lnTo>
                <a:lnTo>
                  <a:pt x="323697" y="341630"/>
                </a:lnTo>
                <a:lnTo>
                  <a:pt x="341769" y="341630"/>
                </a:lnTo>
                <a:close/>
              </a:path>
              <a:path w="2938780" h="2938145">
                <a:moveTo>
                  <a:pt x="348132" y="347980"/>
                </a:moveTo>
                <a:lnTo>
                  <a:pt x="341769" y="341642"/>
                </a:lnTo>
                <a:lnTo>
                  <a:pt x="323697" y="341642"/>
                </a:lnTo>
                <a:lnTo>
                  <a:pt x="303669" y="341642"/>
                </a:lnTo>
                <a:lnTo>
                  <a:pt x="310019" y="347980"/>
                </a:lnTo>
                <a:lnTo>
                  <a:pt x="330047" y="347980"/>
                </a:lnTo>
                <a:lnTo>
                  <a:pt x="348132" y="347980"/>
                </a:lnTo>
                <a:close/>
              </a:path>
              <a:path w="2938780" h="2938145">
                <a:moveTo>
                  <a:pt x="354482" y="354330"/>
                </a:moveTo>
                <a:lnTo>
                  <a:pt x="348132" y="347992"/>
                </a:lnTo>
                <a:lnTo>
                  <a:pt x="330047" y="347992"/>
                </a:lnTo>
                <a:lnTo>
                  <a:pt x="310019" y="347992"/>
                </a:lnTo>
                <a:lnTo>
                  <a:pt x="316369" y="354330"/>
                </a:lnTo>
                <a:lnTo>
                  <a:pt x="336397" y="354330"/>
                </a:lnTo>
                <a:lnTo>
                  <a:pt x="354482" y="354330"/>
                </a:lnTo>
                <a:close/>
              </a:path>
              <a:path w="2938780" h="2938145">
                <a:moveTo>
                  <a:pt x="360832" y="360680"/>
                </a:moveTo>
                <a:lnTo>
                  <a:pt x="354482" y="354342"/>
                </a:lnTo>
                <a:lnTo>
                  <a:pt x="336397" y="354342"/>
                </a:lnTo>
                <a:lnTo>
                  <a:pt x="316369" y="354342"/>
                </a:lnTo>
                <a:lnTo>
                  <a:pt x="322719" y="360680"/>
                </a:lnTo>
                <a:lnTo>
                  <a:pt x="342734" y="360680"/>
                </a:lnTo>
                <a:lnTo>
                  <a:pt x="360832" y="360680"/>
                </a:lnTo>
                <a:close/>
              </a:path>
              <a:path w="2938780" h="2938145">
                <a:moveTo>
                  <a:pt x="367182" y="367030"/>
                </a:moveTo>
                <a:lnTo>
                  <a:pt x="360832" y="360692"/>
                </a:lnTo>
                <a:lnTo>
                  <a:pt x="342734" y="360692"/>
                </a:lnTo>
                <a:lnTo>
                  <a:pt x="322719" y="360692"/>
                </a:lnTo>
                <a:lnTo>
                  <a:pt x="329082" y="367030"/>
                </a:lnTo>
                <a:lnTo>
                  <a:pt x="349084" y="367030"/>
                </a:lnTo>
                <a:lnTo>
                  <a:pt x="367182" y="367030"/>
                </a:lnTo>
                <a:close/>
              </a:path>
              <a:path w="2938780" h="2938145">
                <a:moveTo>
                  <a:pt x="373532" y="373380"/>
                </a:moveTo>
                <a:lnTo>
                  <a:pt x="367182" y="367042"/>
                </a:lnTo>
                <a:lnTo>
                  <a:pt x="349084" y="367042"/>
                </a:lnTo>
                <a:lnTo>
                  <a:pt x="329082" y="367042"/>
                </a:lnTo>
                <a:lnTo>
                  <a:pt x="335432" y="373380"/>
                </a:lnTo>
                <a:lnTo>
                  <a:pt x="355434" y="373380"/>
                </a:lnTo>
                <a:lnTo>
                  <a:pt x="373532" y="373380"/>
                </a:lnTo>
                <a:close/>
              </a:path>
              <a:path w="2938780" h="2938145">
                <a:moveTo>
                  <a:pt x="379895" y="379730"/>
                </a:moveTo>
                <a:lnTo>
                  <a:pt x="373532" y="373392"/>
                </a:lnTo>
                <a:lnTo>
                  <a:pt x="355434" y="373392"/>
                </a:lnTo>
                <a:lnTo>
                  <a:pt x="335432" y="373392"/>
                </a:lnTo>
                <a:lnTo>
                  <a:pt x="341782" y="379730"/>
                </a:lnTo>
                <a:lnTo>
                  <a:pt x="361784" y="379730"/>
                </a:lnTo>
                <a:lnTo>
                  <a:pt x="379895" y="379730"/>
                </a:lnTo>
                <a:close/>
              </a:path>
              <a:path w="2938780" h="2938145">
                <a:moveTo>
                  <a:pt x="392595" y="392430"/>
                </a:moveTo>
                <a:lnTo>
                  <a:pt x="379895" y="379742"/>
                </a:lnTo>
                <a:lnTo>
                  <a:pt x="361784" y="379742"/>
                </a:lnTo>
                <a:lnTo>
                  <a:pt x="341782" y="379742"/>
                </a:lnTo>
                <a:lnTo>
                  <a:pt x="348132" y="386080"/>
                </a:lnTo>
                <a:lnTo>
                  <a:pt x="368122" y="386080"/>
                </a:lnTo>
                <a:lnTo>
                  <a:pt x="348132" y="386092"/>
                </a:lnTo>
                <a:lnTo>
                  <a:pt x="354482" y="392430"/>
                </a:lnTo>
                <a:lnTo>
                  <a:pt x="374472" y="392430"/>
                </a:lnTo>
                <a:lnTo>
                  <a:pt x="392595" y="392430"/>
                </a:lnTo>
                <a:close/>
              </a:path>
              <a:path w="2938780" h="2938145">
                <a:moveTo>
                  <a:pt x="398945" y="398780"/>
                </a:moveTo>
                <a:lnTo>
                  <a:pt x="392595" y="392442"/>
                </a:lnTo>
                <a:lnTo>
                  <a:pt x="374472" y="392442"/>
                </a:lnTo>
                <a:lnTo>
                  <a:pt x="354482" y="392442"/>
                </a:lnTo>
                <a:lnTo>
                  <a:pt x="360845" y="398780"/>
                </a:lnTo>
                <a:lnTo>
                  <a:pt x="380822" y="398780"/>
                </a:lnTo>
                <a:lnTo>
                  <a:pt x="398945" y="398780"/>
                </a:lnTo>
                <a:close/>
              </a:path>
              <a:path w="2938780" h="2938145">
                <a:moveTo>
                  <a:pt x="405307" y="405130"/>
                </a:moveTo>
                <a:lnTo>
                  <a:pt x="398945" y="398792"/>
                </a:lnTo>
                <a:lnTo>
                  <a:pt x="380822" y="398792"/>
                </a:lnTo>
                <a:lnTo>
                  <a:pt x="360845" y="398792"/>
                </a:lnTo>
                <a:lnTo>
                  <a:pt x="367195" y="405130"/>
                </a:lnTo>
                <a:lnTo>
                  <a:pt x="387172" y="405130"/>
                </a:lnTo>
                <a:lnTo>
                  <a:pt x="405307" y="405130"/>
                </a:lnTo>
                <a:close/>
              </a:path>
              <a:path w="2938780" h="2938145">
                <a:moveTo>
                  <a:pt x="411657" y="411480"/>
                </a:moveTo>
                <a:lnTo>
                  <a:pt x="405307" y="405142"/>
                </a:lnTo>
                <a:lnTo>
                  <a:pt x="387172" y="405142"/>
                </a:lnTo>
                <a:lnTo>
                  <a:pt x="367195" y="405142"/>
                </a:lnTo>
                <a:lnTo>
                  <a:pt x="373545" y="411480"/>
                </a:lnTo>
                <a:lnTo>
                  <a:pt x="393522" y="411480"/>
                </a:lnTo>
                <a:lnTo>
                  <a:pt x="411657" y="411480"/>
                </a:lnTo>
                <a:close/>
              </a:path>
              <a:path w="2938780" h="2938145">
                <a:moveTo>
                  <a:pt x="418007" y="417830"/>
                </a:moveTo>
                <a:lnTo>
                  <a:pt x="411657" y="411492"/>
                </a:lnTo>
                <a:lnTo>
                  <a:pt x="393522" y="411492"/>
                </a:lnTo>
                <a:lnTo>
                  <a:pt x="373545" y="411492"/>
                </a:lnTo>
                <a:lnTo>
                  <a:pt x="379895" y="417830"/>
                </a:lnTo>
                <a:lnTo>
                  <a:pt x="399859" y="417830"/>
                </a:lnTo>
                <a:lnTo>
                  <a:pt x="418007" y="417830"/>
                </a:lnTo>
                <a:close/>
              </a:path>
              <a:path w="2938780" h="2938145">
                <a:moveTo>
                  <a:pt x="424357" y="424180"/>
                </a:moveTo>
                <a:lnTo>
                  <a:pt x="418007" y="417842"/>
                </a:lnTo>
                <a:lnTo>
                  <a:pt x="399859" y="417842"/>
                </a:lnTo>
                <a:lnTo>
                  <a:pt x="379895" y="417842"/>
                </a:lnTo>
                <a:lnTo>
                  <a:pt x="386257" y="424180"/>
                </a:lnTo>
                <a:lnTo>
                  <a:pt x="406209" y="424180"/>
                </a:lnTo>
                <a:lnTo>
                  <a:pt x="424357" y="424180"/>
                </a:lnTo>
                <a:close/>
              </a:path>
              <a:path w="2938780" h="2938145">
                <a:moveTo>
                  <a:pt x="430707" y="430530"/>
                </a:moveTo>
                <a:lnTo>
                  <a:pt x="424357" y="424192"/>
                </a:lnTo>
                <a:lnTo>
                  <a:pt x="406209" y="424192"/>
                </a:lnTo>
                <a:lnTo>
                  <a:pt x="386257" y="424192"/>
                </a:lnTo>
                <a:lnTo>
                  <a:pt x="392607" y="430530"/>
                </a:lnTo>
                <a:lnTo>
                  <a:pt x="412559" y="430530"/>
                </a:lnTo>
                <a:lnTo>
                  <a:pt x="430707" y="430530"/>
                </a:lnTo>
                <a:close/>
              </a:path>
              <a:path w="2938780" h="2938145">
                <a:moveTo>
                  <a:pt x="437070" y="436880"/>
                </a:moveTo>
                <a:lnTo>
                  <a:pt x="430707" y="430542"/>
                </a:lnTo>
                <a:lnTo>
                  <a:pt x="412559" y="430542"/>
                </a:lnTo>
                <a:lnTo>
                  <a:pt x="392607" y="430542"/>
                </a:lnTo>
                <a:lnTo>
                  <a:pt x="398957" y="436880"/>
                </a:lnTo>
                <a:lnTo>
                  <a:pt x="418909" y="436880"/>
                </a:lnTo>
                <a:lnTo>
                  <a:pt x="437070" y="436880"/>
                </a:lnTo>
                <a:close/>
              </a:path>
              <a:path w="2938780" h="2938145">
                <a:moveTo>
                  <a:pt x="456120" y="455930"/>
                </a:moveTo>
                <a:lnTo>
                  <a:pt x="437070" y="436892"/>
                </a:lnTo>
                <a:lnTo>
                  <a:pt x="418909" y="436892"/>
                </a:lnTo>
                <a:lnTo>
                  <a:pt x="398957" y="436892"/>
                </a:lnTo>
                <a:lnTo>
                  <a:pt x="418020" y="455930"/>
                </a:lnTo>
                <a:lnTo>
                  <a:pt x="437946" y="455930"/>
                </a:lnTo>
                <a:lnTo>
                  <a:pt x="456120" y="455930"/>
                </a:lnTo>
                <a:close/>
              </a:path>
              <a:path w="2938780" h="2938145">
                <a:moveTo>
                  <a:pt x="462470" y="462280"/>
                </a:moveTo>
                <a:lnTo>
                  <a:pt x="456120" y="455942"/>
                </a:lnTo>
                <a:lnTo>
                  <a:pt x="437946" y="455942"/>
                </a:lnTo>
                <a:lnTo>
                  <a:pt x="444296" y="462280"/>
                </a:lnTo>
                <a:lnTo>
                  <a:pt x="462470" y="462280"/>
                </a:lnTo>
                <a:close/>
              </a:path>
              <a:path w="2938780" h="2938145">
                <a:moveTo>
                  <a:pt x="468833" y="468630"/>
                </a:moveTo>
                <a:lnTo>
                  <a:pt x="462470" y="462292"/>
                </a:lnTo>
                <a:lnTo>
                  <a:pt x="444296" y="462292"/>
                </a:lnTo>
                <a:lnTo>
                  <a:pt x="437946" y="455942"/>
                </a:lnTo>
                <a:lnTo>
                  <a:pt x="418020" y="455942"/>
                </a:lnTo>
                <a:lnTo>
                  <a:pt x="430720" y="468630"/>
                </a:lnTo>
                <a:lnTo>
                  <a:pt x="450646" y="468630"/>
                </a:lnTo>
                <a:lnTo>
                  <a:pt x="468833" y="468630"/>
                </a:lnTo>
                <a:close/>
              </a:path>
              <a:path w="2938780" h="2938145">
                <a:moveTo>
                  <a:pt x="481533" y="481330"/>
                </a:moveTo>
                <a:lnTo>
                  <a:pt x="475183" y="474992"/>
                </a:lnTo>
                <a:lnTo>
                  <a:pt x="456996" y="474992"/>
                </a:lnTo>
                <a:lnTo>
                  <a:pt x="475183" y="474980"/>
                </a:lnTo>
                <a:lnTo>
                  <a:pt x="468833" y="468642"/>
                </a:lnTo>
                <a:lnTo>
                  <a:pt x="450646" y="468642"/>
                </a:lnTo>
                <a:lnTo>
                  <a:pt x="430720" y="468642"/>
                </a:lnTo>
                <a:lnTo>
                  <a:pt x="443420" y="481330"/>
                </a:lnTo>
                <a:lnTo>
                  <a:pt x="463334" y="481330"/>
                </a:lnTo>
                <a:lnTo>
                  <a:pt x="481533" y="481330"/>
                </a:lnTo>
                <a:close/>
              </a:path>
              <a:path w="2938780" h="2938145">
                <a:moveTo>
                  <a:pt x="487883" y="487680"/>
                </a:moveTo>
                <a:lnTo>
                  <a:pt x="481533" y="481342"/>
                </a:lnTo>
                <a:lnTo>
                  <a:pt x="463334" y="481342"/>
                </a:lnTo>
                <a:lnTo>
                  <a:pt x="443420" y="481342"/>
                </a:lnTo>
                <a:lnTo>
                  <a:pt x="449783" y="487680"/>
                </a:lnTo>
                <a:lnTo>
                  <a:pt x="469684" y="487680"/>
                </a:lnTo>
                <a:lnTo>
                  <a:pt x="487883" y="487680"/>
                </a:lnTo>
                <a:close/>
              </a:path>
              <a:path w="2938780" h="2938145">
                <a:moveTo>
                  <a:pt x="494245" y="494030"/>
                </a:moveTo>
                <a:lnTo>
                  <a:pt x="487883" y="487692"/>
                </a:lnTo>
                <a:lnTo>
                  <a:pt x="469684" y="487692"/>
                </a:lnTo>
                <a:lnTo>
                  <a:pt x="449783" y="487692"/>
                </a:lnTo>
                <a:lnTo>
                  <a:pt x="456133" y="494030"/>
                </a:lnTo>
                <a:lnTo>
                  <a:pt x="476034" y="494030"/>
                </a:lnTo>
                <a:lnTo>
                  <a:pt x="494245" y="494030"/>
                </a:lnTo>
                <a:close/>
              </a:path>
              <a:path w="2938780" h="2938145">
                <a:moveTo>
                  <a:pt x="500595" y="500380"/>
                </a:moveTo>
                <a:lnTo>
                  <a:pt x="494245" y="494042"/>
                </a:lnTo>
                <a:lnTo>
                  <a:pt x="476034" y="494042"/>
                </a:lnTo>
                <a:lnTo>
                  <a:pt x="456133" y="494042"/>
                </a:lnTo>
                <a:lnTo>
                  <a:pt x="462483" y="500380"/>
                </a:lnTo>
                <a:lnTo>
                  <a:pt x="482384" y="500380"/>
                </a:lnTo>
                <a:lnTo>
                  <a:pt x="500595" y="500380"/>
                </a:lnTo>
                <a:close/>
              </a:path>
              <a:path w="2938780" h="2938145">
                <a:moveTo>
                  <a:pt x="506945" y="506730"/>
                </a:moveTo>
                <a:lnTo>
                  <a:pt x="500595" y="500392"/>
                </a:lnTo>
                <a:lnTo>
                  <a:pt x="482384" y="500392"/>
                </a:lnTo>
                <a:lnTo>
                  <a:pt x="462483" y="500392"/>
                </a:lnTo>
                <a:lnTo>
                  <a:pt x="468833" y="506730"/>
                </a:lnTo>
                <a:lnTo>
                  <a:pt x="488721" y="506730"/>
                </a:lnTo>
                <a:lnTo>
                  <a:pt x="506945" y="506730"/>
                </a:lnTo>
                <a:close/>
              </a:path>
              <a:path w="2938780" h="2938145">
                <a:moveTo>
                  <a:pt x="519645" y="519430"/>
                </a:moveTo>
                <a:lnTo>
                  <a:pt x="506945" y="506742"/>
                </a:lnTo>
                <a:lnTo>
                  <a:pt x="488721" y="506742"/>
                </a:lnTo>
                <a:lnTo>
                  <a:pt x="468833" y="506742"/>
                </a:lnTo>
                <a:lnTo>
                  <a:pt x="475195" y="513080"/>
                </a:lnTo>
                <a:lnTo>
                  <a:pt x="495058" y="513080"/>
                </a:lnTo>
                <a:lnTo>
                  <a:pt x="475195" y="513092"/>
                </a:lnTo>
                <a:lnTo>
                  <a:pt x="481545" y="519430"/>
                </a:lnTo>
                <a:lnTo>
                  <a:pt x="501421" y="519430"/>
                </a:lnTo>
                <a:lnTo>
                  <a:pt x="519645" y="519430"/>
                </a:lnTo>
                <a:close/>
              </a:path>
              <a:path w="2938780" h="2938145">
                <a:moveTo>
                  <a:pt x="526008" y="525780"/>
                </a:moveTo>
                <a:lnTo>
                  <a:pt x="519645" y="519442"/>
                </a:lnTo>
                <a:lnTo>
                  <a:pt x="501421" y="519442"/>
                </a:lnTo>
                <a:lnTo>
                  <a:pt x="507771" y="525780"/>
                </a:lnTo>
                <a:lnTo>
                  <a:pt x="526008" y="525780"/>
                </a:lnTo>
                <a:close/>
              </a:path>
              <a:path w="2938780" h="2938145">
                <a:moveTo>
                  <a:pt x="532358" y="532130"/>
                </a:moveTo>
                <a:lnTo>
                  <a:pt x="526008" y="525792"/>
                </a:lnTo>
                <a:lnTo>
                  <a:pt x="507771" y="525792"/>
                </a:lnTo>
                <a:lnTo>
                  <a:pt x="501421" y="519442"/>
                </a:lnTo>
                <a:lnTo>
                  <a:pt x="481545" y="519442"/>
                </a:lnTo>
                <a:lnTo>
                  <a:pt x="494245" y="532130"/>
                </a:lnTo>
                <a:lnTo>
                  <a:pt x="514108" y="532130"/>
                </a:lnTo>
                <a:lnTo>
                  <a:pt x="532358" y="532130"/>
                </a:lnTo>
                <a:close/>
              </a:path>
              <a:path w="2938780" h="2938145">
                <a:moveTo>
                  <a:pt x="551408" y="551180"/>
                </a:moveTo>
                <a:lnTo>
                  <a:pt x="532358" y="532142"/>
                </a:lnTo>
                <a:lnTo>
                  <a:pt x="514108" y="532142"/>
                </a:lnTo>
                <a:lnTo>
                  <a:pt x="494245" y="532142"/>
                </a:lnTo>
                <a:lnTo>
                  <a:pt x="506958" y="544830"/>
                </a:lnTo>
                <a:lnTo>
                  <a:pt x="526796" y="544830"/>
                </a:lnTo>
                <a:lnTo>
                  <a:pt x="506958" y="544842"/>
                </a:lnTo>
                <a:lnTo>
                  <a:pt x="513308" y="551180"/>
                </a:lnTo>
                <a:lnTo>
                  <a:pt x="533158" y="551180"/>
                </a:lnTo>
                <a:lnTo>
                  <a:pt x="551408" y="551180"/>
                </a:lnTo>
                <a:close/>
              </a:path>
              <a:path w="2938780" h="2938145">
                <a:moveTo>
                  <a:pt x="557771" y="557530"/>
                </a:moveTo>
                <a:lnTo>
                  <a:pt x="551408" y="551192"/>
                </a:lnTo>
                <a:lnTo>
                  <a:pt x="533158" y="551192"/>
                </a:lnTo>
                <a:lnTo>
                  <a:pt x="513308" y="551192"/>
                </a:lnTo>
                <a:lnTo>
                  <a:pt x="519658" y="557530"/>
                </a:lnTo>
                <a:lnTo>
                  <a:pt x="539508" y="557530"/>
                </a:lnTo>
                <a:lnTo>
                  <a:pt x="557771" y="557530"/>
                </a:lnTo>
                <a:close/>
              </a:path>
              <a:path w="2938780" h="2938145">
                <a:moveTo>
                  <a:pt x="564121" y="563880"/>
                </a:moveTo>
                <a:lnTo>
                  <a:pt x="557771" y="557542"/>
                </a:lnTo>
                <a:lnTo>
                  <a:pt x="539508" y="557542"/>
                </a:lnTo>
                <a:lnTo>
                  <a:pt x="519658" y="557542"/>
                </a:lnTo>
                <a:lnTo>
                  <a:pt x="526008" y="563880"/>
                </a:lnTo>
                <a:lnTo>
                  <a:pt x="545846" y="563880"/>
                </a:lnTo>
                <a:lnTo>
                  <a:pt x="564121" y="563880"/>
                </a:lnTo>
                <a:close/>
              </a:path>
              <a:path w="2938780" h="2938145">
                <a:moveTo>
                  <a:pt x="583184" y="582930"/>
                </a:moveTo>
                <a:lnTo>
                  <a:pt x="564121" y="563892"/>
                </a:lnTo>
                <a:lnTo>
                  <a:pt x="545846" y="563892"/>
                </a:lnTo>
                <a:lnTo>
                  <a:pt x="526008" y="563892"/>
                </a:lnTo>
                <a:lnTo>
                  <a:pt x="532358" y="570230"/>
                </a:lnTo>
                <a:lnTo>
                  <a:pt x="552183" y="570230"/>
                </a:lnTo>
                <a:lnTo>
                  <a:pt x="532358" y="570242"/>
                </a:lnTo>
                <a:lnTo>
                  <a:pt x="538721" y="576580"/>
                </a:lnTo>
                <a:lnTo>
                  <a:pt x="558533" y="576580"/>
                </a:lnTo>
                <a:lnTo>
                  <a:pt x="538721" y="576592"/>
                </a:lnTo>
                <a:lnTo>
                  <a:pt x="545071" y="582930"/>
                </a:lnTo>
                <a:lnTo>
                  <a:pt x="564896" y="582930"/>
                </a:lnTo>
                <a:lnTo>
                  <a:pt x="583184" y="582930"/>
                </a:lnTo>
                <a:close/>
              </a:path>
              <a:path w="2938780" h="2938145">
                <a:moveTo>
                  <a:pt x="589534" y="589280"/>
                </a:moveTo>
                <a:lnTo>
                  <a:pt x="583184" y="582942"/>
                </a:lnTo>
                <a:lnTo>
                  <a:pt x="564896" y="582942"/>
                </a:lnTo>
                <a:lnTo>
                  <a:pt x="571246" y="589280"/>
                </a:lnTo>
                <a:lnTo>
                  <a:pt x="589534" y="589280"/>
                </a:lnTo>
                <a:close/>
              </a:path>
              <a:path w="2938780" h="2938145">
                <a:moveTo>
                  <a:pt x="595884" y="595630"/>
                </a:moveTo>
                <a:lnTo>
                  <a:pt x="589534" y="589292"/>
                </a:lnTo>
                <a:lnTo>
                  <a:pt x="571246" y="589292"/>
                </a:lnTo>
                <a:lnTo>
                  <a:pt x="564896" y="582942"/>
                </a:lnTo>
                <a:lnTo>
                  <a:pt x="545071" y="582942"/>
                </a:lnTo>
                <a:lnTo>
                  <a:pt x="557771" y="595630"/>
                </a:lnTo>
                <a:lnTo>
                  <a:pt x="577583" y="595630"/>
                </a:lnTo>
                <a:lnTo>
                  <a:pt x="595884" y="595630"/>
                </a:lnTo>
                <a:close/>
              </a:path>
              <a:path w="2938780" h="2938145">
                <a:moveTo>
                  <a:pt x="608584" y="608330"/>
                </a:moveTo>
                <a:lnTo>
                  <a:pt x="595884" y="595642"/>
                </a:lnTo>
                <a:lnTo>
                  <a:pt x="577583" y="595642"/>
                </a:lnTo>
                <a:lnTo>
                  <a:pt x="557771" y="595642"/>
                </a:lnTo>
                <a:lnTo>
                  <a:pt x="570484" y="608330"/>
                </a:lnTo>
                <a:lnTo>
                  <a:pt x="590283" y="608330"/>
                </a:lnTo>
                <a:lnTo>
                  <a:pt x="608584" y="608330"/>
                </a:lnTo>
                <a:close/>
              </a:path>
              <a:path w="2938780" h="2938145">
                <a:moveTo>
                  <a:pt x="614946" y="614680"/>
                </a:moveTo>
                <a:lnTo>
                  <a:pt x="608584" y="608342"/>
                </a:lnTo>
                <a:lnTo>
                  <a:pt x="590283" y="608342"/>
                </a:lnTo>
                <a:lnTo>
                  <a:pt x="570484" y="608342"/>
                </a:lnTo>
                <a:lnTo>
                  <a:pt x="576834" y="614680"/>
                </a:lnTo>
                <a:lnTo>
                  <a:pt x="596633" y="614680"/>
                </a:lnTo>
                <a:lnTo>
                  <a:pt x="614946" y="614680"/>
                </a:lnTo>
                <a:close/>
              </a:path>
              <a:path w="2938780" h="2938145">
                <a:moveTo>
                  <a:pt x="640346" y="640080"/>
                </a:moveTo>
                <a:lnTo>
                  <a:pt x="621296" y="621042"/>
                </a:lnTo>
                <a:lnTo>
                  <a:pt x="602983" y="621042"/>
                </a:lnTo>
                <a:lnTo>
                  <a:pt x="621296" y="621030"/>
                </a:lnTo>
                <a:lnTo>
                  <a:pt x="614946" y="614692"/>
                </a:lnTo>
                <a:lnTo>
                  <a:pt x="596633" y="614692"/>
                </a:lnTo>
                <a:lnTo>
                  <a:pt x="576834" y="614692"/>
                </a:lnTo>
                <a:lnTo>
                  <a:pt x="589534" y="627380"/>
                </a:lnTo>
                <a:lnTo>
                  <a:pt x="609307" y="627380"/>
                </a:lnTo>
                <a:lnTo>
                  <a:pt x="589534" y="627392"/>
                </a:lnTo>
                <a:lnTo>
                  <a:pt x="602246" y="640080"/>
                </a:lnTo>
                <a:lnTo>
                  <a:pt x="622020" y="640080"/>
                </a:lnTo>
                <a:lnTo>
                  <a:pt x="640346" y="640080"/>
                </a:lnTo>
                <a:close/>
              </a:path>
              <a:path w="2938780" h="2938145">
                <a:moveTo>
                  <a:pt x="646709" y="646430"/>
                </a:moveTo>
                <a:lnTo>
                  <a:pt x="640346" y="640092"/>
                </a:lnTo>
                <a:lnTo>
                  <a:pt x="622020" y="640092"/>
                </a:lnTo>
                <a:lnTo>
                  <a:pt x="602246" y="640092"/>
                </a:lnTo>
                <a:lnTo>
                  <a:pt x="608596" y="646430"/>
                </a:lnTo>
                <a:lnTo>
                  <a:pt x="628370" y="646430"/>
                </a:lnTo>
                <a:lnTo>
                  <a:pt x="646709" y="646430"/>
                </a:lnTo>
                <a:close/>
              </a:path>
              <a:path w="2938780" h="2938145">
                <a:moveTo>
                  <a:pt x="659409" y="659130"/>
                </a:moveTo>
                <a:lnTo>
                  <a:pt x="653059" y="652792"/>
                </a:lnTo>
                <a:lnTo>
                  <a:pt x="634720" y="652792"/>
                </a:lnTo>
                <a:lnTo>
                  <a:pt x="653059" y="652780"/>
                </a:lnTo>
                <a:lnTo>
                  <a:pt x="646709" y="646442"/>
                </a:lnTo>
                <a:lnTo>
                  <a:pt x="628370" y="646442"/>
                </a:lnTo>
                <a:lnTo>
                  <a:pt x="608596" y="646442"/>
                </a:lnTo>
                <a:lnTo>
                  <a:pt x="621296" y="659130"/>
                </a:lnTo>
                <a:lnTo>
                  <a:pt x="641057" y="659130"/>
                </a:lnTo>
                <a:lnTo>
                  <a:pt x="659409" y="659130"/>
                </a:lnTo>
                <a:close/>
              </a:path>
              <a:path w="2938780" h="2938145">
                <a:moveTo>
                  <a:pt x="678472" y="678180"/>
                </a:moveTo>
                <a:lnTo>
                  <a:pt x="659409" y="659142"/>
                </a:lnTo>
                <a:lnTo>
                  <a:pt x="641057" y="659142"/>
                </a:lnTo>
                <a:lnTo>
                  <a:pt x="621296" y="659142"/>
                </a:lnTo>
                <a:lnTo>
                  <a:pt x="634009" y="671830"/>
                </a:lnTo>
                <a:lnTo>
                  <a:pt x="653745" y="671830"/>
                </a:lnTo>
                <a:lnTo>
                  <a:pt x="634009" y="671842"/>
                </a:lnTo>
                <a:lnTo>
                  <a:pt x="640359" y="678180"/>
                </a:lnTo>
                <a:lnTo>
                  <a:pt x="660107" y="678180"/>
                </a:lnTo>
                <a:lnTo>
                  <a:pt x="678472" y="678180"/>
                </a:lnTo>
                <a:close/>
              </a:path>
              <a:path w="2938780" h="2938145">
                <a:moveTo>
                  <a:pt x="684822" y="684530"/>
                </a:moveTo>
                <a:lnTo>
                  <a:pt x="678472" y="678192"/>
                </a:lnTo>
                <a:lnTo>
                  <a:pt x="660107" y="678192"/>
                </a:lnTo>
                <a:lnTo>
                  <a:pt x="640359" y="678192"/>
                </a:lnTo>
                <a:lnTo>
                  <a:pt x="646709" y="684530"/>
                </a:lnTo>
                <a:lnTo>
                  <a:pt x="666445" y="684530"/>
                </a:lnTo>
                <a:lnTo>
                  <a:pt x="684822" y="684530"/>
                </a:lnTo>
                <a:close/>
              </a:path>
              <a:path w="2938780" h="2938145">
                <a:moveTo>
                  <a:pt x="703884" y="703580"/>
                </a:moveTo>
                <a:lnTo>
                  <a:pt x="684822" y="684542"/>
                </a:lnTo>
                <a:lnTo>
                  <a:pt x="666445" y="684542"/>
                </a:lnTo>
                <a:lnTo>
                  <a:pt x="646709" y="684542"/>
                </a:lnTo>
                <a:lnTo>
                  <a:pt x="653072" y="690880"/>
                </a:lnTo>
                <a:lnTo>
                  <a:pt x="672782" y="690880"/>
                </a:lnTo>
                <a:lnTo>
                  <a:pt x="653072" y="690892"/>
                </a:lnTo>
                <a:lnTo>
                  <a:pt x="665772" y="703580"/>
                </a:lnTo>
                <a:lnTo>
                  <a:pt x="685495" y="703580"/>
                </a:lnTo>
                <a:lnTo>
                  <a:pt x="703884" y="703580"/>
                </a:lnTo>
                <a:close/>
              </a:path>
              <a:path w="2938780" h="2938145">
                <a:moveTo>
                  <a:pt x="710234" y="709930"/>
                </a:moveTo>
                <a:lnTo>
                  <a:pt x="703884" y="703592"/>
                </a:lnTo>
                <a:lnTo>
                  <a:pt x="685495" y="703592"/>
                </a:lnTo>
                <a:lnTo>
                  <a:pt x="665772" y="703592"/>
                </a:lnTo>
                <a:lnTo>
                  <a:pt x="672122" y="709930"/>
                </a:lnTo>
                <a:lnTo>
                  <a:pt x="691832" y="709930"/>
                </a:lnTo>
                <a:lnTo>
                  <a:pt x="710234" y="709930"/>
                </a:lnTo>
                <a:close/>
              </a:path>
              <a:path w="2938780" h="2938145">
                <a:moveTo>
                  <a:pt x="716584" y="716280"/>
                </a:moveTo>
                <a:lnTo>
                  <a:pt x="710234" y="709942"/>
                </a:lnTo>
                <a:lnTo>
                  <a:pt x="691832" y="709942"/>
                </a:lnTo>
                <a:lnTo>
                  <a:pt x="672122" y="709942"/>
                </a:lnTo>
                <a:lnTo>
                  <a:pt x="678472" y="716280"/>
                </a:lnTo>
                <a:lnTo>
                  <a:pt x="698182" y="716280"/>
                </a:lnTo>
                <a:lnTo>
                  <a:pt x="716584" y="716280"/>
                </a:lnTo>
                <a:close/>
              </a:path>
              <a:path w="2938780" h="2938145">
                <a:moveTo>
                  <a:pt x="729284" y="728980"/>
                </a:moveTo>
                <a:lnTo>
                  <a:pt x="716584" y="716292"/>
                </a:lnTo>
                <a:lnTo>
                  <a:pt x="698182" y="716292"/>
                </a:lnTo>
                <a:lnTo>
                  <a:pt x="678472" y="716292"/>
                </a:lnTo>
                <a:lnTo>
                  <a:pt x="684834" y="722630"/>
                </a:lnTo>
                <a:lnTo>
                  <a:pt x="704519" y="722630"/>
                </a:lnTo>
                <a:lnTo>
                  <a:pt x="684834" y="722642"/>
                </a:lnTo>
                <a:lnTo>
                  <a:pt x="691184" y="728980"/>
                </a:lnTo>
                <a:lnTo>
                  <a:pt x="710882" y="728980"/>
                </a:lnTo>
                <a:lnTo>
                  <a:pt x="729284" y="728980"/>
                </a:lnTo>
                <a:close/>
              </a:path>
              <a:path w="2938780" h="2938145">
                <a:moveTo>
                  <a:pt x="735647" y="735330"/>
                </a:moveTo>
                <a:lnTo>
                  <a:pt x="729284" y="728992"/>
                </a:lnTo>
                <a:lnTo>
                  <a:pt x="710882" y="728992"/>
                </a:lnTo>
                <a:lnTo>
                  <a:pt x="691184" y="728992"/>
                </a:lnTo>
                <a:lnTo>
                  <a:pt x="697534" y="735330"/>
                </a:lnTo>
                <a:lnTo>
                  <a:pt x="717232" y="735330"/>
                </a:lnTo>
                <a:lnTo>
                  <a:pt x="735647" y="735330"/>
                </a:lnTo>
                <a:close/>
              </a:path>
              <a:path w="2938780" h="2938145">
                <a:moveTo>
                  <a:pt x="741997" y="741680"/>
                </a:moveTo>
                <a:lnTo>
                  <a:pt x="735647" y="735342"/>
                </a:lnTo>
                <a:lnTo>
                  <a:pt x="717232" y="735342"/>
                </a:lnTo>
                <a:lnTo>
                  <a:pt x="697534" y="735342"/>
                </a:lnTo>
                <a:lnTo>
                  <a:pt x="703884" y="741680"/>
                </a:lnTo>
                <a:lnTo>
                  <a:pt x="723569" y="741680"/>
                </a:lnTo>
                <a:lnTo>
                  <a:pt x="741997" y="741680"/>
                </a:lnTo>
                <a:close/>
              </a:path>
              <a:path w="2938780" h="2938145">
                <a:moveTo>
                  <a:pt x="748347" y="748030"/>
                </a:moveTo>
                <a:lnTo>
                  <a:pt x="741997" y="741692"/>
                </a:lnTo>
                <a:lnTo>
                  <a:pt x="723569" y="741692"/>
                </a:lnTo>
                <a:lnTo>
                  <a:pt x="703884" y="741692"/>
                </a:lnTo>
                <a:lnTo>
                  <a:pt x="710234" y="748030"/>
                </a:lnTo>
                <a:lnTo>
                  <a:pt x="729919" y="748030"/>
                </a:lnTo>
                <a:lnTo>
                  <a:pt x="748347" y="748030"/>
                </a:lnTo>
                <a:close/>
              </a:path>
              <a:path w="2938780" h="2938145">
                <a:moveTo>
                  <a:pt x="754697" y="754380"/>
                </a:moveTo>
                <a:lnTo>
                  <a:pt x="748347" y="748042"/>
                </a:lnTo>
                <a:lnTo>
                  <a:pt x="729919" y="748042"/>
                </a:lnTo>
                <a:lnTo>
                  <a:pt x="710234" y="748042"/>
                </a:lnTo>
                <a:lnTo>
                  <a:pt x="716597" y="754380"/>
                </a:lnTo>
                <a:lnTo>
                  <a:pt x="736269" y="754380"/>
                </a:lnTo>
                <a:lnTo>
                  <a:pt x="754697" y="754380"/>
                </a:lnTo>
                <a:close/>
              </a:path>
              <a:path w="2938780" h="2938145">
                <a:moveTo>
                  <a:pt x="767410" y="767080"/>
                </a:moveTo>
                <a:lnTo>
                  <a:pt x="754697" y="754392"/>
                </a:lnTo>
                <a:lnTo>
                  <a:pt x="736269" y="754392"/>
                </a:lnTo>
                <a:lnTo>
                  <a:pt x="716597" y="754392"/>
                </a:lnTo>
                <a:lnTo>
                  <a:pt x="722947" y="760730"/>
                </a:lnTo>
                <a:lnTo>
                  <a:pt x="742607" y="760730"/>
                </a:lnTo>
                <a:lnTo>
                  <a:pt x="722947" y="760742"/>
                </a:lnTo>
                <a:lnTo>
                  <a:pt x="729297" y="767080"/>
                </a:lnTo>
                <a:lnTo>
                  <a:pt x="748969" y="767080"/>
                </a:lnTo>
                <a:lnTo>
                  <a:pt x="767410" y="767080"/>
                </a:lnTo>
                <a:close/>
              </a:path>
              <a:path w="2938780" h="2938145">
                <a:moveTo>
                  <a:pt x="773760" y="773430"/>
                </a:moveTo>
                <a:lnTo>
                  <a:pt x="767410" y="767092"/>
                </a:lnTo>
                <a:lnTo>
                  <a:pt x="748969" y="767092"/>
                </a:lnTo>
                <a:lnTo>
                  <a:pt x="729297" y="767092"/>
                </a:lnTo>
                <a:lnTo>
                  <a:pt x="735647" y="773430"/>
                </a:lnTo>
                <a:lnTo>
                  <a:pt x="755307" y="773430"/>
                </a:lnTo>
                <a:lnTo>
                  <a:pt x="773760" y="773430"/>
                </a:lnTo>
                <a:close/>
              </a:path>
              <a:path w="2938780" h="2938145">
                <a:moveTo>
                  <a:pt x="780110" y="779780"/>
                </a:moveTo>
                <a:lnTo>
                  <a:pt x="773760" y="773442"/>
                </a:lnTo>
                <a:lnTo>
                  <a:pt x="755307" y="773442"/>
                </a:lnTo>
                <a:lnTo>
                  <a:pt x="735647" y="773442"/>
                </a:lnTo>
                <a:lnTo>
                  <a:pt x="742010" y="779780"/>
                </a:lnTo>
                <a:lnTo>
                  <a:pt x="761657" y="779780"/>
                </a:lnTo>
                <a:lnTo>
                  <a:pt x="780110" y="779780"/>
                </a:lnTo>
                <a:close/>
              </a:path>
              <a:path w="2938780" h="2938145">
                <a:moveTo>
                  <a:pt x="792822" y="792480"/>
                </a:moveTo>
                <a:lnTo>
                  <a:pt x="780110" y="779792"/>
                </a:lnTo>
                <a:lnTo>
                  <a:pt x="761657" y="779792"/>
                </a:lnTo>
                <a:lnTo>
                  <a:pt x="742010" y="779792"/>
                </a:lnTo>
                <a:lnTo>
                  <a:pt x="748360" y="786130"/>
                </a:lnTo>
                <a:lnTo>
                  <a:pt x="767994" y="786130"/>
                </a:lnTo>
                <a:lnTo>
                  <a:pt x="748360" y="786142"/>
                </a:lnTo>
                <a:lnTo>
                  <a:pt x="754710" y="792480"/>
                </a:lnTo>
                <a:lnTo>
                  <a:pt x="774357" y="792480"/>
                </a:lnTo>
                <a:lnTo>
                  <a:pt x="792822" y="792480"/>
                </a:lnTo>
                <a:close/>
              </a:path>
              <a:path w="2938780" h="2938145">
                <a:moveTo>
                  <a:pt x="799172" y="798830"/>
                </a:moveTo>
                <a:lnTo>
                  <a:pt x="792822" y="792492"/>
                </a:lnTo>
                <a:lnTo>
                  <a:pt x="774357" y="792492"/>
                </a:lnTo>
                <a:lnTo>
                  <a:pt x="754710" y="792492"/>
                </a:lnTo>
                <a:lnTo>
                  <a:pt x="761060" y="798830"/>
                </a:lnTo>
                <a:lnTo>
                  <a:pt x="780694" y="798830"/>
                </a:lnTo>
                <a:lnTo>
                  <a:pt x="799172" y="798830"/>
                </a:lnTo>
                <a:close/>
              </a:path>
              <a:path w="2938780" h="2938145">
                <a:moveTo>
                  <a:pt x="805522" y="805180"/>
                </a:moveTo>
                <a:lnTo>
                  <a:pt x="799172" y="798842"/>
                </a:lnTo>
                <a:lnTo>
                  <a:pt x="780694" y="798842"/>
                </a:lnTo>
                <a:lnTo>
                  <a:pt x="761060" y="798842"/>
                </a:lnTo>
                <a:lnTo>
                  <a:pt x="767410" y="805180"/>
                </a:lnTo>
                <a:lnTo>
                  <a:pt x="787044" y="805180"/>
                </a:lnTo>
                <a:lnTo>
                  <a:pt x="805522" y="805180"/>
                </a:lnTo>
                <a:close/>
              </a:path>
              <a:path w="2938780" h="2938145">
                <a:moveTo>
                  <a:pt x="811872" y="811530"/>
                </a:moveTo>
                <a:lnTo>
                  <a:pt x="805522" y="805192"/>
                </a:lnTo>
                <a:lnTo>
                  <a:pt x="787044" y="805192"/>
                </a:lnTo>
                <a:lnTo>
                  <a:pt x="767410" y="805192"/>
                </a:lnTo>
                <a:lnTo>
                  <a:pt x="773772" y="811530"/>
                </a:lnTo>
                <a:lnTo>
                  <a:pt x="793394" y="811530"/>
                </a:lnTo>
                <a:lnTo>
                  <a:pt x="811872" y="811530"/>
                </a:lnTo>
                <a:close/>
              </a:path>
              <a:path w="2938780" h="2938145">
                <a:moveTo>
                  <a:pt x="824585" y="824230"/>
                </a:moveTo>
                <a:lnTo>
                  <a:pt x="811872" y="811542"/>
                </a:lnTo>
                <a:lnTo>
                  <a:pt x="793394" y="811542"/>
                </a:lnTo>
                <a:lnTo>
                  <a:pt x="773772" y="811542"/>
                </a:lnTo>
                <a:lnTo>
                  <a:pt x="780122" y="817880"/>
                </a:lnTo>
                <a:lnTo>
                  <a:pt x="799731" y="817880"/>
                </a:lnTo>
                <a:lnTo>
                  <a:pt x="780122" y="817892"/>
                </a:lnTo>
                <a:lnTo>
                  <a:pt x="786472" y="824230"/>
                </a:lnTo>
                <a:lnTo>
                  <a:pt x="806094" y="824230"/>
                </a:lnTo>
                <a:lnTo>
                  <a:pt x="824585" y="824230"/>
                </a:lnTo>
                <a:close/>
              </a:path>
              <a:path w="2938780" h="2938145">
                <a:moveTo>
                  <a:pt x="837285" y="836930"/>
                </a:moveTo>
                <a:lnTo>
                  <a:pt x="824585" y="824242"/>
                </a:lnTo>
                <a:lnTo>
                  <a:pt x="806094" y="824242"/>
                </a:lnTo>
                <a:lnTo>
                  <a:pt x="818781" y="836930"/>
                </a:lnTo>
                <a:lnTo>
                  <a:pt x="837285" y="836930"/>
                </a:lnTo>
                <a:close/>
              </a:path>
              <a:path w="2938780" h="2938145">
                <a:moveTo>
                  <a:pt x="881761" y="881380"/>
                </a:moveTo>
                <a:lnTo>
                  <a:pt x="849998" y="849642"/>
                </a:lnTo>
                <a:lnTo>
                  <a:pt x="831481" y="849642"/>
                </a:lnTo>
                <a:lnTo>
                  <a:pt x="825131" y="843292"/>
                </a:lnTo>
                <a:lnTo>
                  <a:pt x="831481" y="849630"/>
                </a:lnTo>
                <a:lnTo>
                  <a:pt x="849998" y="849630"/>
                </a:lnTo>
                <a:lnTo>
                  <a:pt x="837285" y="836942"/>
                </a:lnTo>
                <a:lnTo>
                  <a:pt x="818781" y="836942"/>
                </a:lnTo>
                <a:lnTo>
                  <a:pt x="806094" y="824242"/>
                </a:lnTo>
                <a:lnTo>
                  <a:pt x="786472" y="824242"/>
                </a:lnTo>
                <a:lnTo>
                  <a:pt x="824585" y="862330"/>
                </a:lnTo>
                <a:lnTo>
                  <a:pt x="844169" y="862330"/>
                </a:lnTo>
                <a:lnTo>
                  <a:pt x="824585" y="862342"/>
                </a:lnTo>
                <a:lnTo>
                  <a:pt x="837298" y="875030"/>
                </a:lnTo>
                <a:lnTo>
                  <a:pt x="856869" y="875030"/>
                </a:lnTo>
                <a:lnTo>
                  <a:pt x="863219" y="881380"/>
                </a:lnTo>
                <a:lnTo>
                  <a:pt x="881761" y="881380"/>
                </a:lnTo>
                <a:close/>
              </a:path>
              <a:path w="2938780" h="2938145">
                <a:moveTo>
                  <a:pt x="894461" y="894080"/>
                </a:moveTo>
                <a:lnTo>
                  <a:pt x="881761" y="881392"/>
                </a:lnTo>
                <a:lnTo>
                  <a:pt x="863219" y="881392"/>
                </a:lnTo>
                <a:lnTo>
                  <a:pt x="856869" y="875042"/>
                </a:lnTo>
                <a:lnTo>
                  <a:pt x="837298" y="875042"/>
                </a:lnTo>
                <a:lnTo>
                  <a:pt x="849998" y="887730"/>
                </a:lnTo>
                <a:lnTo>
                  <a:pt x="869556" y="887730"/>
                </a:lnTo>
                <a:lnTo>
                  <a:pt x="875906" y="894080"/>
                </a:lnTo>
                <a:lnTo>
                  <a:pt x="894461" y="894080"/>
                </a:lnTo>
                <a:close/>
              </a:path>
              <a:path w="2938780" h="2938145">
                <a:moveTo>
                  <a:pt x="913523" y="913130"/>
                </a:moveTo>
                <a:lnTo>
                  <a:pt x="900811" y="900442"/>
                </a:lnTo>
                <a:lnTo>
                  <a:pt x="882256" y="900442"/>
                </a:lnTo>
                <a:lnTo>
                  <a:pt x="879081" y="897267"/>
                </a:lnTo>
                <a:lnTo>
                  <a:pt x="882256" y="900430"/>
                </a:lnTo>
                <a:lnTo>
                  <a:pt x="900811" y="900430"/>
                </a:lnTo>
                <a:lnTo>
                  <a:pt x="894461" y="894092"/>
                </a:lnTo>
                <a:lnTo>
                  <a:pt x="875906" y="894092"/>
                </a:lnTo>
                <a:lnTo>
                  <a:pt x="869556" y="887742"/>
                </a:lnTo>
                <a:lnTo>
                  <a:pt x="849998" y="887742"/>
                </a:lnTo>
                <a:lnTo>
                  <a:pt x="869061" y="906780"/>
                </a:lnTo>
                <a:lnTo>
                  <a:pt x="888593" y="906780"/>
                </a:lnTo>
                <a:lnTo>
                  <a:pt x="869061" y="906792"/>
                </a:lnTo>
                <a:lnTo>
                  <a:pt x="875411" y="913130"/>
                </a:lnTo>
                <a:lnTo>
                  <a:pt x="894956" y="913130"/>
                </a:lnTo>
                <a:lnTo>
                  <a:pt x="913523" y="913130"/>
                </a:lnTo>
                <a:close/>
              </a:path>
              <a:path w="2938780" h="2938145">
                <a:moveTo>
                  <a:pt x="926223" y="925830"/>
                </a:moveTo>
                <a:lnTo>
                  <a:pt x="913523" y="913142"/>
                </a:lnTo>
                <a:lnTo>
                  <a:pt x="894956" y="913142"/>
                </a:lnTo>
                <a:lnTo>
                  <a:pt x="875411" y="913142"/>
                </a:lnTo>
                <a:lnTo>
                  <a:pt x="881761" y="919480"/>
                </a:lnTo>
                <a:lnTo>
                  <a:pt x="901293" y="919480"/>
                </a:lnTo>
                <a:lnTo>
                  <a:pt x="881761" y="919492"/>
                </a:lnTo>
                <a:lnTo>
                  <a:pt x="888123" y="925830"/>
                </a:lnTo>
                <a:lnTo>
                  <a:pt x="907643" y="925830"/>
                </a:lnTo>
                <a:lnTo>
                  <a:pt x="926223" y="925830"/>
                </a:lnTo>
                <a:close/>
              </a:path>
              <a:path w="2938780" h="2938145">
                <a:moveTo>
                  <a:pt x="932573" y="932180"/>
                </a:moveTo>
                <a:lnTo>
                  <a:pt x="926223" y="925842"/>
                </a:lnTo>
                <a:lnTo>
                  <a:pt x="907643" y="925842"/>
                </a:lnTo>
                <a:lnTo>
                  <a:pt x="913993" y="932180"/>
                </a:lnTo>
                <a:lnTo>
                  <a:pt x="932573" y="932180"/>
                </a:lnTo>
                <a:close/>
              </a:path>
              <a:path w="2938780" h="2938145">
                <a:moveTo>
                  <a:pt x="951636" y="951230"/>
                </a:moveTo>
                <a:lnTo>
                  <a:pt x="932573" y="932192"/>
                </a:lnTo>
                <a:lnTo>
                  <a:pt x="913993" y="932192"/>
                </a:lnTo>
                <a:lnTo>
                  <a:pt x="907643" y="925842"/>
                </a:lnTo>
                <a:lnTo>
                  <a:pt x="888123" y="925842"/>
                </a:lnTo>
                <a:lnTo>
                  <a:pt x="900823" y="938530"/>
                </a:lnTo>
                <a:lnTo>
                  <a:pt x="920330" y="938530"/>
                </a:lnTo>
                <a:lnTo>
                  <a:pt x="900823" y="938542"/>
                </a:lnTo>
                <a:lnTo>
                  <a:pt x="913523" y="951230"/>
                </a:lnTo>
                <a:lnTo>
                  <a:pt x="933030" y="951230"/>
                </a:lnTo>
                <a:lnTo>
                  <a:pt x="951636" y="951230"/>
                </a:lnTo>
                <a:close/>
              </a:path>
              <a:path w="2938780" h="2938145">
                <a:moveTo>
                  <a:pt x="964336" y="963930"/>
                </a:moveTo>
                <a:lnTo>
                  <a:pt x="951636" y="951242"/>
                </a:lnTo>
                <a:lnTo>
                  <a:pt x="933030" y="951242"/>
                </a:lnTo>
                <a:lnTo>
                  <a:pt x="945730" y="963930"/>
                </a:lnTo>
                <a:lnTo>
                  <a:pt x="964336" y="963930"/>
                </a:lnTo>
                <a:close/>
              </a:path>
              <a:path w="2938780" h="2938145">
                <a:moveTo>
                  <a:pt x="977049" y="976630"/>
                </a:moveTo>
                <a:lnTo>
                  <a:pt x="964336" y="963942"/>
                </a:lnTo>
                <a:lnTo>
                  <a:pt x="945730" y="963942"/>
                </a:lnTo>
                <a:lnTo>
                  <a:pt x="933030" y="951242"/>
                </a:lnTo>
                <a:lnTo>
                  <a:pt x="913523" y="951242"/>
                </a:lnTo>
                <a:lnTo>
                  <a:pt x="932586" y="970280"/>
                </a:lnTo>
                <a:lnTo>
                  <a:pt x="952068" y="970280"/>
                </a:lnTo>
                <a:lnTo>
                  <a:pt x="932586" y="970292"/>
                </a:lnTo>
                <a:lnTo>
                  <a:pt x="938936" y="976630"/>
                </a:lnTo>
                <a:lnTo>
                  <a:pt x="958418" y="976630"/>
                </a:lnTo>
                <a:lnTo>
                  <a:pt x="977049" y="976630"/>
                </a:lnTo>
                <a:close/>
              </a:path>
              <a:path w="2938780" h="2938145">
                <a:moveTo>
                  <a:pt x="989749" y="989330"/>
                </a:moveTo>
                <a:lnTo>
                  <a:pt x="977049" y="976642"/>
                </a:lnTo>
                <a:lnTo>
                  <a:pt x="958418" y="976642"/>
                </a:lnTo>
                <a:lnTo>
                  <a:pt x="938936" y="976642"/>
                </a:lnTo>
                <a:lnTo>
                  <a:pt x="945286" y="982980"/>
                </a:lnTo>
                <a:lnTo>
                  <a:pt x="964755" y="982980"/>
                </a:lnTo>
                <a:lnTo>
                  <a:pt x="971118" y="989330"/>
                </a:lnTo>
                <a:lnTo>
                  <a:pt x="989749" y="989330"/>
                </a:lnTo>
                <a:close/>
              </a:path>
              <a:path w="2938780" h="2938145">
                <a:moveTo>
                  <a:pt x="1002461" y="1002030"/>
                </a:moveTo>
                <a:lnTo>
                  <a:pt x="989749" y="989342"/>
                </a:lnTo>
                <a:lnTo>
                  <a:pt x="971118" y="989342"/>
                </a:lnTo>
                <a:lnTo>
                  <a:pt x="964768" y="982992"/>
                </a:lnTo>
                <a:lnTo>
                  <a:pt x="945286" y="982992"/>
                </a:lnTo>
                <a:lnTo>
                  <a:pt x="957999" y="995680"/>
                </a:lnTo>
                <a:lnTo>
                  <a:pt x="977455" y="995680"/>
                </a:lnTo>
                <a:lnTo>
                  <a:pt x="957999" y="995692"/>
                </a:lnTo>
                <a:lnTo>
                  <a:pt x="964349" y="1002030"/>
                </a:lnTo>
                <a:lnTo>
                  <a:pt x="983818" y="1002030"/>
                </a:lnTo>
                <a:lnTo>
                  <a:pt x="1002461" y="1002030"/>
                </a:lnTo>
                <a:close/>
              </a:path>
              <a:path w="2938780" h="2938145">
                <a:moveTo>
                  <a:pt x="1008811" y="1008380"/>
                </a:moveTo>
                <a:lnTo>
                  <a:pt x="1002461" y="1002042"/>
                </a:lnTo>
                <a:lnTo>
                  <a:pt x="983818" y="1002042"/>
                </a:lnTo>
                <a:lnTo>
                  <a:pt x="964349" y="1002042"/>
                </a:lnTo>
                <a:lnTo>
                  <a:pt x="970699" y="1008380"/>
                </a:lnTo>
                <a:lnTo>
                  <a:pt x="990155" y="1008380"/>
                </a:lnTo>
                <a:lnTo>
                  <a:pt x="1008811" y="1008380"/>
                </a:lnTo>
                <a:close/>
              </a:path>
              <a:path w="2938780" h="2938145">
                <a:moveTo>
                  <a:pt x="1015161" y="1014730"/>
                </a:moveTo>
                <a:lnTo>
                  <a:pt x="1008811" y="1008392"/>
                </a:lnTo>
                <a:lnTo>
                  <a:pt x="990155" y="1008392"/>
                </a:lnTo>
                <a:lnTo>
                  <a:pt x="970699" y="1008392"/>
                </a:lnTo>
                <a:lnTo>
                  <a:pt x="977061" y="1014730"/>
                </a:lnTo>
                <a:lnTo>
                  <a:pt x="996505" y="1014730"/>
                </a:lnTo>
                <a:lnTo>
                  <a:pt x="1015161" y="1014730"/>
                </a:lnTo>
                <a:close/>
              </a:path>
              <a:path w="2938780" h="2938145">
                <a:moveTo>
                  <a:pt x="1021511" y="1021080"/>
                </a:moveTo>
                <a:lnTo>
                  <a:pt x="1015161" y="1014742"/>
                </a:lnTo>
                <a:lnTo>
                  <a:pt x="996505" y="1014742"/>
                </a:lnTo>
                <a:lnTo>
                  <a:pt x="1002855" y="1021080"/>
                </a:lnTo>
                <a:lnTo>
                  <a:pt x="1021511" y="1021080"/>
                </a:lnTo>
                <a:close/>
              </a:path>
              <a:path w="2938780" h="2938145">
                <a:moveTo>
                  <a:pt x="1040574" y="1040130"/>
                </a:moveTo>
                <a:lnTo>
                  <a:pt x="1021511" y="1021092"/>
                </a:lnTo>
                <a:lnTo>
                  <a:pt x="1002855" y="1021092"/>
                </a:lnTo>
                <a:lnTo>
                  <a:pt x="996505" y="1014742"/>
                </a:lnTo>
                <a:lnTo>
                  <a:pt x="977061" y="1014742"/>
                </a:lnTo>
                <a:lnTo>
                  <a:pt x="996111" y="1033780"/>
                </a:lnTo>
                <a:lnTo>
                  <a:pt x="1015542" y="1033780"/>
                </a:lnTo>
                <a:lnTo>
                  <a:pt x="996111" y="1033792"/>
                </a:lnTo>
                <a:lnTo>
                  <a:pt x="1002461" y="1040130"/>
                </a:lnTo>
                <a:lnTo>
                  <a:pt x="1021892" y="1040130"/>
                </a:lnTo>
                <a:lnTo>
                  <a:pt x="1040574" y="1040130"/>
                </a:lnTo>
                <a:close/>
              </a:path>
              <a:path w="2938780" h="2938145">
                <a:moveTo>
                  <a:pt x="1053274" y="1052830"/>
                </a:moveTo>
                <a:lnTo>
                  <a:pt x="1040574" y="1040142"/>
                </a:lnTo>
                <a:lnTo>
                  <a:pt x="1021892" y="1040142"/>
                </a:lnTo>
                <a:lnTo>
                  <a:pt x="1002461" y="1040142"/>
                </a:lnTo>
                <a:lnTo>
                  <a:pt x="1008824" y="1046480"/>
                </a:lnTo>
                <a:lnTo>
                  <a:pt x="1028230" y="1046480"/>
                </a:lnTo>
                <a:lnTo>
                  <a:pt x="1034592" y="1052830"/>
                </a:lnTo>
                <a:lnTo>
                  <a:pt x="1053274" y="1052830"/>
                </a:lnTo>
                <a:close/>
              </a:path>
              <a:path w="2938780" h="2938145">
                <a:moveTo>
                  <a:pt x="1059637" y="1059180"/>
                </a:moveTo>
                <a:lnTo>
                  <a:pt x="1053274" y="1052842"/>
                </a:lnTo>
                <a:lnTo>
                  <a:pt x="1034592" y="1052842"/>
                </a:lnTo>
                <a:lnTo>
                  <a:pt x="1028242" y="1046492"/>
                </a:lnTo>
                <a:lnTo>
                  <a:pt x="1008824" y="1046492"/>
                </a:lnTo>
                <a:lnTo>
                  <a:pt x="1021524" y="1059180"/>
                </a:lnTo>
                <a:lnTo>
                  <a:pt x="1040942" y="1059180"/>
                </a:lnTo>
                <a:lnTo>
                  <a:pt x="1059637" y="1059180"/>
                </a:lnTo>
                <a:close/>
              </a:path>
              <a:path w="2938780" h="2938145">
                <a:moveTo>
                  <a:pt x="1072337" y="1071880"/>
                </a:moveTo>
                <a:lnTo>
                  <a:pt x="1059637" y="1059192"/>
                </a:lnTo>
                <a:lnTo>
                  <a:pt x="1040942" y="1059192"/>
                </a:lnTo>
                <a:lnTo>
                  <a:pt x="1021524" y="1059192"/>
                </a:lnTo>
                <a:lnTo>
                  <a:pt x="1027874" y="1065530"/>
                </a:lnTo>
                <a:lnTo>
                  <a:pt x="1047280" y="1065530"/>
                </a:lnTo>
                <a:lnTo>
                  <a:pt x="1027874" y="1065542"/>
                </a:lnTo>
                <a:lnTo>
                  <a:pt x="1034224" y="1071880"/>
                </a:lnTo>
                <a:lnTo>
                  <a:pt x="1053630" y="1071880"/>
                </a:lnTo>
                <a:lnTo>
                  <a:pt x="1072337" y="1071880"/>
                </a:lnTo>
                <a:close/>
              </a:path>
              <a:path w="2938780" h="2938145">
                <a:moveTo>
                  <a:pt x="1078687" y="1078230"/>
                </a:moveTo>
                <a:lnTo>
                  <a:pt x="1072337" y="1071892"/>
                </a:lnTo>
                <a:lnTo>
                  <a:pt x="1053630" y="1071892"/>
                </a:lnTo>
                <a:lnTo>
                  <a:pt x="1034224" y="1071892"/>
                </a:lnTo>
                <a:lnTo>
                  <a:pt x="1040587" y="1078230"/>
                </a:lnTo>
                <a:lnTo>
                  <a:pt x="1059980" y="1078230"/>
                </a:lnTo>
                <a:lnTo>
                  <a:pt x="1078687" y="1078230"/>
                </a:lnTo>
                <a:close/>
              </a:path>
              <a:path w="2938780" h="2938145">
                <a:moveTo>
                  <a:pt x="1085049" y="1084580"/>
                </a:moveTo>
                <a:lnTo>
                  <a:pt x="1078687" y="1078242"/>
                </a:lnTo>
                <a:lnTo>
                  <a:pt x="1059980" y="1078242"/>
                </a:lnTo>
                <a:lnTo>
                  <a:pt x="1040587" y="1078242"/>
                </a:lnTo>
                <a:lnTo>
                  <a:pt x="1046937" y="1084580"/>
                </a:lnTo>
                <a:lnTo>
                  <a:pt x="1066330" y="1084580"/>
                </a:lnTo>
                <a:lnTo>
                  <a:pt x="1085049" y="1084580"/>
                </a:lnTo>
                <a:close/>
              </a:path>
              <a:path w="2938780" h="2938145">
                <a:moveTo>
                  <a:pt x="1091399" y="1090930"/>
                </a:moveTo>
                <a:lnTo>
                  <a:pt x="1085049" y="1084592"/>
                </a:lnTo>
                <a:lnTo>
                  <a:pt x="1066330" y="1084592"/>
                </a:lnTo>
                <a:lnTo>
                  <a:pt x="1072680" y="1090930"/>
                </a:lnTo>
                <a:lnTo>
                  <a:pt x="1091399" y="1090930"/>
                </a:lnTo>
                <a:close/>
              </a:path>
              <a:path w="2938780" h="2938145">
                <a:moveTo>
                  <a:pt x="1097749" y="1097280"/>
                </a:moveTo>
                <a:lnTo>
                  <a:pt x="1091399" y="1090942"/>
                </a:lnTo>
                <a:lnTo>
                  <a:pt x="1072680" y="1090942"/>
                </a:lnTo>
                <a:lnTo>
                  <a:pt x="1066330" y="1084592"/>
                </a:lnTo>
                <a:lnTo>
                  <a:pt x="1046937" y="1084592"/>
                </a:lnTo>
                <a:lnTo>
                  <a:pt x="1059637" y="1097280"/>
                </a:lnTo>
                <a:lnTo>
                  <a:pt x="1079017" y="1097280"/>
                </a:lnTo>
                <a:lnTo>
                  <a:pt x="1097749" y="1097280"/>
                </a:lnTo>
                <a:close/>
              </a:path>
              <a:path w="2938780" h="2938145">
                <a:moveTo>
                  <a:pt x="1110449" y="1109980"/>
                </a:moveTo>
                <a:lnTo>
                  <a:pt x="1097749" y="1097292"/>
                </a:lnTo>
                <a:lnTo>
                  <a:pt x="1079017" y="1097292"/>
                </a:lnTo>
                <a:lnTo>
                  <a:pt x="1059637" y="1097292"/>
                </a:lnTo>
                <a:lnTo>
                  <a:pt x="1065999" y="1103630"/>
                </a:lnTo>
                <a:lnTo>
                  <a:pt x="1085354" y="1103630"/>
                </a:lnTo>
                <a:lnTo>
                  <a:pt x="1065999" y="1103642"/>
                </a:lnTo>
                <a:lnTo>
                  <a:pt x="1072349" y="1109980"/>
                </a:lnTo>
                <a:lnTo>
                  <a:pt x="1091717" y="1109980"/>
                </a:lnTo>
                <a:lnTo>
                  <a:pt x="1110449" y="1109980"/>
                </a:lnTo>
                <a:close/>
              </a:path>
              <a:path w="2938780" h="2938145">
                <a:moveTo>
                  <a:pt x="1116812" y="1116330"/>
                </a:moveTo>
                <a:lnTo>
                  <a:pt x="1110449" y="1109992"/>
                </a:lnTo>
                <a:lnTo>
                  <a:pt x="1091717" y="1109992"/>
                </a:lnTo>
                <a:lnTo>
                  <a:pt x="1072349" y="1109992"/>
                </a:lnTo>
                <a:lnTo>
                  <a:pt x="1078699" y="1116330"/>
                </a:lnTo>
                <a:lnTo>
                  <a:pt x="1098067" y="1116330"/>
                </a:lnTo>
                <a:lnTo>
                  <a:pt x="1116812" y="1116330"/>
                </a:lnTo>
                <a:close/>
              </a:path>
              <a:path w="2938780" h="2938145">
                <a:moveTo>
                  <a:pt x="1123162" y="1122680"/>
                </a:moveTo>
                <a:lnTo>
                  <a:pt x="1116812" y="1116342"/>
                </a:lnTo>
                <a:lnTo>
                  <a:pt x="1098067" y="1116342"/>
                </a:lnTo>
                <a:lnTo>
                  <a:pt x="1078699" y="1116342"/>
                </a:lnTo>
                <a:lnTo>
                  <a:pt x="1085049" y="1122680"/>
                </a:lnTo>
                <a:lnTo>
                  <a:pt x="1104404" y="1122680"/>
                </a:lnTo>
                <a:lnTo>
                  <a:pt x="1123162" y="1122680"/>
                </a:lnTo>
                <a:close/>
              </a:path>
              <a:path w="2938780" h="2938145">
                <a:moveTo>
                  <a:pt x="1129512" y="1129030"/>
                </a:moveTo>
                <a:lnTo>
                  <a:pt x="1123162" y="1122692"/>
                </a:lnTo>
                <a:lnTo>
                  <a:pt x="1104404" y="1122692"/>
                </a:lnTo>
                <a:lnTo>
                  <a:pt x="1085049" y="1122692"/>
                </a:lnTo>
                <a:lnTo>
                  <a:pt x="1091399" y="1129030"/>
                </a:lnTo>
                <a:lnTo>
                  <a:pt x="1110754" y="1129030"/>
                </a:lnTo>
                <a:lnTo>
                  <a:pt x="1129512" y="1129030"/>
                </a:lnTo>
                <a:close/>
              </a:path>
              <a:path w="2938780" h="2938145">
                <a:moveTo>
                  <a:pt x="1135862" y="1135380"/>
                </a:moveTo>
                <a:lnTo>
                  <a:pt x="1129512" y="1129042"/>
                </a:lnTo>
                <a:lnTo>
                  <a:pt x="1110754" y="1129042"/>
                </a:lnTo>
                <a:lnTo>
                  <a:pt x="1117104" y="1135380"/>
                </a:lnTo>
                <a:lnTo>
                  <a:pt x="1135862" y="1135380"/>
                </a:lnTo>
                <a:close/>
              </a:path>
              <a:path w="2938780" h="2938145">
                <a:moveTo>
                  <a:pt x="1148575" y="1148080"/>
                </a:moveTo>
                <a:lnTo>
                  <a:pt x="1135862" y="1135392"/>
                </a:lnTo>
                <a:lnTo>
                  <a:pt x="1117104" y="1135392"/>
                </a:lnTo>
                <a:lnTo>
                  <a:pt x="1110754" y="1129042"/>
                </a:lnTo>
                <a:lnTo>
                  <a:pt x="1091399" y="1129042"/>
                </a:lnTo>
                <a:lnTo>
                  <a:pt x="1104112" y="1141730"/>
                </a:lnTo>
                <a:lnTo>
                  <a:pt x="1123442" y="1141730"/>
                </a:lnTo>
                <a:lnTo>
                  <a:pt x="1129804" y="1148080"/>
                </a:lnTo>
                <a:lnTo>
                  <a:pt x="1148575" y="1148080"/>
                </a:lnTo>
                <a:close/>
              </a:path>
              <a:path w="2938780" h="2938145">
                <a:moveTo>
                  <a:pt x="1154925" y="1154430"/>
                </a:moveTo>
                <a:lnTo>
                  <a:pt x="1148575" y="1148092"/>
                </a:lnTo>
                <a:lnTo>
                  <a:pt x="1129804" y="1148092"/>
                </a:lnTo>
                <a:lnTo>
                  <a:pt x="1123454" y="1141742"/>
                </a:lnTo>
                <a:lnTo>
                  <a:pt x="1104112" y="1141742"/>
                </a:lnTo>
                <a:lnTo>
                  <a:pt x="1116812" y="1154430"/>
                </a:lnTo>
                <a:lnTo>
                  <a:pt x="1136142" y="1154430"/>
                </a:lnTo>
                <a:lnTo>
                  <a:pt x="1154925" y="1154430"/>
                </a:lnTo>
                <a:close/>
              </a:path>
              <a:path w="2938780" h="2938145">
                <a:moveTo>
                  <a:pt x="1167625" y="1167130"/>
                </a:moveTo>
                <a:lnTo>
                  <a:pt x="1154925" y="1154442"/>
                </a:lnTo>
                <a:lnTo>
                  <a:pt x="1136142" y="1154442"/>
                </a:lnTo>
                <a:lnTo>
                  <a:pt x="1148842" y="1167130"/>
                </a:lnTo>
                <a:lnTo>
                  <a:pt x="1167625" y="1167130"/>
                </a:lnTo>
                <a:close/>
              </a:path>
              <a:path w="2938780" h="2938145">
                <a:moveTo>
                  <a:pt x="1180338" y="1179830"/>
                </a:moveTo>
                <a:lnTo>
                  <a:pt x="1167625" y="1167142"/>
                </a:lnTo>
                <a:lnTo>
                  <a:pt x="1148842" y="1167142"/>
                </a:lnTo>
                <a:lnTo>
                  <a:pt x="1161542" y="1179830"/>
                </a:lnTo>
                <a:lnTo>
                  <a:pt x="1180338" y="1179830"/>
                </a:lnTo>
                <a:close/>
              </a:path>
              <a:path w="2938780" h="2938145">
                <a:moveTo>
                  <a:pt x="1199388" y="1198880"/>
                </a:moveTo>
                <a:lnTo>
                  <a:pt x="1180338" y="1179842"/>
                </a:lnTo>
                <a:lnTo>
                  <a:pt x="1161542" y="1179842"/>
                </a:lnTo>
                <a:lnTo>
                  <a:pt x="1148842" y="1167142"/>
                </a:lnTo>
                <a:lnTo>
                  <a:pt x="1136142" y="1154442"/>
                </a:lnTo>
                <a:lnTo>
                  <a:pt x="1116812" y="1154442"/>
                </a:lnTo>
                <a:lnTo>
                  <a:pt x="1148575" y="1186180"/>
                </a:lnTo>
                <a:lnTo>
                  <a:pt x="1167879" y="1186180"/>
                </a:lnTo>
                <a:lnTo>
                  <a:pt x="1148575" y="1186192"/>
                </a:lnTo>
                <a:lnTo>
                  <a:pt x="1154938" y="1192530"/>
                </a:lnTo>
                <a:lnTo>
                  <a:pt x="1174229" y="1192530"/>
                </a:lnTo>
                <a:lnTo>
                  <a:pt x="1154938" y="1192542"/>
                </a:lnTo>
                <a:lnTo>
                  <a:pt x="1161288" y="1198880"/>
                </a:lnTo>
                <a:lnTo>
                  <a:pt x="1180579" y="1198880"/>
                </a:lnTo>
                <a:lnTo>
                  <a:pt x="1199388" y="1198880"/>
                </a:lnTo>
                <a:close/>
              </a:path>
              <a:path w="2938780" h="2938145">
                <a:moveTo>
                  <a:pt x="1205750" y="1205230"/>
                </a:moveTo>
                <a:lnTo>
                  <a:pt x="1199388" y="1198892"/>
                </a:lnTo>
                <a:lnTo>
                  <a:pt x="1180579" y="1198892"/>
                </a:lnTo>
                <a:lnTo>
                  <a:pt x="1161288" y="1198892"/>
                </a:lnTo>
                <a:lnTo>
                  <a:pt x="1167638" y="1205230"/>
                </a:lnTo>
                <a:lnTo>
                  <a:pt x="1186929" y="1205230"/>
                </a:lnTo>
                <a:lnTo>
                  <a:pt x="1205750" y="1205230"/>
                </a:lnTo>
                <a:close/>
              </a:path>
              <a:path w="2938780" h="2938145">
                <a:moveTo>
                  <a:pt x="1212100" y="1211580"/>
                </a:moveTo>
                <a:lnTo>
                  <a:pt x="1205750" y="1205242"/>
                </a:lnTo>
                <a:lnTo>
                  <a:pt x="1186929" y="1205242"/>
                </a:lnTo>
                <a:lnTo>
                  <a:pt x="1167638" y="1205242"/>
                </a:lnTo>
                <a:lnTo>
                  <a:pt x="1173988" y="1211580"/>
                </a:lnTo>
                <a:lnTo>
                  <a:pt x="1193266" y="1211580"/>
                </a:lnTo>
                <a:lnTo>
                  <a:pt x="1212100" y="1211580"/>
                </a:lnTo>
                <a:close/>
              </a:path>
              <a:path w="2938780" h="2938145">
                <a:moveTo>
                  <a:pt x="1218450" y="1217930"/>
                </a:moveTo>
                <a:lnTo>
                  <a:pt x="1212100" y="1211592"/>
                </a:lnTo>
                <a:lnTo>
                  <a:pt x="1193266" y="1211592"/>
                </a:lnTo>
                <a:lnTo>
                  <a:pt x="1173988" y="1211592"/>
                </a:lnTo>
                <a:lnTo>
                  <a:pt x="1180338" y="1217930"/>
                </a:lnTo>
                <a:lnTo>
                  <a:pt x="1199616" y="1217930"/>
                </a:lnTo>
                <a:lnTo>
                  <a:pt x="1218450" y="1217930"/>
                </a:lnTo>
                <a:close/>
              </a:path>
              <a:path w="2938780" h="2938145">
                <a:moveTo>
                  <a:pt x="1224800" y="1224280"/>
                </a:moveTo>
                <a:lnTo>
                  <a:pt x="1218450" y="1217942"/>
                </a:lnTo>
                <a:lnTo>
                  <a:pt x="1199616" y="1217942"/>
                </a:lnTo>
                <a:lnTo>
                  <a:pt x="1180338" y="1217942"/>
                </a:lnTo>
                <a:lnTo>
                  <a:pt x="1186700" y="1224280"/>
                </a:lnTo>
                <a:lnTo>
                  <a:pt x="1205966" y="1224280"/>
                </a:lnTo>
                <a:lnTo>
                  <a:pt x="1224800" y="1224280"/>
                </a:lnTo>
                <a:close/>
              </a:path>
              <a:path w="2938780" h="2938145">
                <a:moveTo>
                  <a:pt x="1231163" y="1230630"/>
                </a:moveTo>
                <a:lnTo>
                  <a:pt x="1224800" y="1224292"/>
                </a:lnTo>
                <a:lnTo>
                  <a:pt x="1205966" y="1224292"/>
                </a:lnTo>
                <a:lnTo>
                  <a:pt x="1186700" y="1224292"/>
                </a:lnTo>
                <a:lnTo>
                  <a:pt x="1193050" y="1230630"/>
                </a:lnTo>
                <a:lnTo>
                  <a:pt x="1212316" y="1230630"/>
                </a:lnTo>
                <a:lnTo>
                  <a:pt x="1231163" y="1230630"/>
                </a:lnTo>
                <a:close/>
              </a:path>
              <a:path w="2938780" h="2938145">
                <a:moveTo>
                  <a:pt x="1237513" y="1236980"/>
                </a:moveTo>
                <a:lnTo>
                  <a:pt x="1231163" y="1230642"/>
                </a:lnTo>
                <a:lnTo>
                  <a:pt x="1212316" y="1230642"/>
                </a:lnTo>
                <a:lnTo>
                  <a:pt x="1193050" y="1230642"/>
                </a:lnTo>
                <a:lnTo>
                  <a:pt x="1199400" y="1236980"/>
                </a:lnTo>
                <a:lnTo>
                  <a:pt x="1218666" y="1236980"/>
                </a:lnTo>
                <a:lnTo>
                  <a:pt x="1237513" y="1236980"/>
                </a:lnTo>
                <a:close/>
              </a:path>
              <a:path w="2938780" h="2938145">
                <a:moveTo>
                  <a:pt x="1243863" y="1243330"/>
                </a:moveTo>
                <a:lnTo>
                  <a:pt x="1237513" y="1236992"/>
                </a:lnTo>
                <a:lnTo>
                  <a:pt x="1218666" y="1236992"/>
                </a:lnTo>
                <a:lnTo>
                  <a:pt x="1199400" y="1236992"/>
                </a:lnTo>
                <a:lnTo>
                  <a:pt x="1205750" y="1243330"/>
                </a:lnTo>
                <a:lnTo>
                  <a:pt x="1225003" y="1243330"/>
                </a:lnTo>
                <a:lnTo>
                  <a:pt x="1243863" y="1243330"/>
                </a:lnTo>
                <a:close/>
              </a:path>
              <a:path w="2938780" h="2938145">
                <a:moveTo>
                  <a:pt x="1250213" y="1249680"/>
                </a:moveTo>
                <a:lnTo>
                  <a:pt x="1243863" y="1243342"/>
                </a:lnTo>
                <a:lnTo>
                  <a:pt x="1225003" y="1243342"/>
                </a:lnTo>
                <a:lnTo>
                  <a:pt x="1205750" y="1243342"/>
                </a:lnTo>
                <a:lnTo>
                  <a:pt x="1212113" y="1249680"/>
                </a:lnTo>
                <a:lnTo>
                  <a:pt x="1231353" y="1249680"/>
                </a:lnTo>
                <a:lnTo>
                  <a:pt x="1250213" y="1249680"/>
                </a:lnTo>
                <a:close/>
              </a:path>
              <a:path w="2938780" h="2938145">
                <a:moveTo>
                  <a:pt x="1256563" y="1256030"/>
                </a:moveTo>
                <a:lnTo>
                  <a:pt x="1250213" y="1249692"/>
                </a:lnTo>
                <a:lnTo>
                  <a:pt x="1231353" y="1249692"/>
                </a:lnTo>
                <a:lnTo>
                  <a:pt x="1212113" y="1249692"/>
                </a:lnTo>
                <a:lnTo>
                  <a:pt x="1218463" y="1256030"/>
                </a:lnTo>
                <a:lnTo>
                  <a:pt x="1237703" y="1256030"/>
                </a:lnTo>
                <a:lnTo>
                  <a:pt x="1256563" y="1256030"/>
                </a:lnTo>
                <a:close/>
              </a:path>
              <a:path w="2938780" h="2938145">
                <a:moveTo>
                  <a:pt x="1262926" y="1262380"/>
                </a:moveTo>
                <a:lnTo>
                  <a:pt x="1256563" y="1256042"/>
                </a:lnTo>
                <a:lnTo>
                  <a:pt x="1237703" y="1256042"/>
                </a:lnTo>
                <a:lnTo>
                  <a:pt x="1218463" y="1256042"/>
                </a:lnTo>
                <a:lnTo>
                  <a:pt x="1224813" y="1262380"/>
                </a:lnTo>
                <a:lnTo>
                  <a:pt x="1244053" y="1262380"/>
                </a:lnTo>
                <a:lnTo>
                  <a:pt x="1262926" y="1262380"/>
                </a:lnTo>
                <a:close/>
              </a:path>
              <a:path w="2938780" h="2938145">
                <a:moveTo>
                  <a:pt x="1275626" y="1275080"/>
                </a:moveTo>
                <a:lnTo>
                  <a:pt x="1262926" y="1262392"/>
                </a:lnTo>
                <a:lnTo>
                  <a:pt x="1244053" y="1262392"/>
                </a:lnTo>
                <a:lnTo>
                  <a:pt x="1224813" y="1262392"/>
                </a:lnTo>
                <a:lnTo>
                  <a:pt x="1231163" y="1268730"/>
                </a:lnTo>
                <a:lnTo>
                  <a:pt x="1250391" y="1268730"/>
                </a:lnTo>
                <a:lnTo>
                  <a:pt x="1231163" y="1268742"/>
                </a:lnTo>
                <a:lnTo>
                  <a:pt x="1237513" y="1275080"/>
                </a:lnTo>
                <a:lnTo>
                  <a:pt x="1256741" y="1275080"/>
                </a:lnTo>
                <a:lnTo>
                  <a:pt x="1275626" y="1275080"/>
                </a:lnTo>
                <a:close/>
              </a:path>
              <a:path w="2938780" h="2938145">
                <a:moveTo>
                  <a:pt x="1281976" y="1281430"/>
                </a:moveTo>
                <a:lnTo>
                  <a:pt x="1275626" y="1275092"/>
                </a:lnTo>
                <a:lnTo>
                  <a:pt x="1256741" y="1275092"/>
                </a:lnTo>
                <a:lnTo>
                  <a:pt x="1237513" y="1275092"/>
                </a:lnTo>
                <a:lnTo>
                  <a:pt x="1243876" y="1281430"/>
                </a:lnTo>
                <a:lnTo>
                  <a:pt x="1263091" y="1281430"/>
                </a:lnTo>
                <a:lnTo>
                  <a:pt x="1281976" y="1281430"/>
                </a:lnTo>
                <a:close/>
              </a:path>
              <a:path w="2938780" h="2938145">
                <a:moveTo>
                  <a:pt x="1288326" y="1287780"/>
                </a:moveTo>
                <a:lnTo>
                  <a:pt x="1281976" y="1281442"/>
                </a:lnTo>
                <a:lnTo>
                  <a:pt x="1263091" y="1281442"/>
                </a:lnTo>
                <a:lnTo>
                  <a:pt x="1243876" y="1281442"/>
                </a:lnTo>
                <a:lnTo>
                  <a:pt x="1250226" y="1287780"/>
                </a:lnTo>
                <a:lnTo>
                  <a:pt x="1269441" y="1287780"/>
                </a:lnTo>
                <a:lnTo>
                  <a:pt x="1288326" y="1287780"/>
                </a:lnTo>
                <a:close/>
              </a:path>
              <a:path w="2938780" h="2938145">
                <a:moveTo>
                  <a:pt x="1294688" y="1294130"/>
                </a:moveTo>
                <a:lnTo>
                  <a:pt x="1288326" y="1287792"/>
                </a:lnTo>
                <a:lnTo>
                  <a:pt x="1269441" y="1287792"/>
                </a:lnTo>
                <a:lnTo>
                  <a:pt x="1275791" y="1294130"/>
                </a:lnTo>
                <a:lnTo>
                  <a:pt x="1294688" y="1294130"/>
                </a:lnTo>
                <a:close/>
              </a:path>
              <a:path w="2938780" h="2938145">
                <a:moveTo>
                  <a:pt x="1301038" y="1300480"/>
                </a:moveTo>
                <a:lnTo>
                  <a:pt x="1294688" y="1294142"/>
                </a:lnTo>
                <a:lnTo>
                  <a:pt x="1275791" y="1294142"/>
                </a:lnTo>
                <a:lnTo>
                  <a:pt x="1269441" y="1287792"/>
                </a:lnTo>
                <a:lnTo>
                  <a:pt x="1250226" y="1287792"/>
                </a:lnTo>
                <a:lnTo>
                  <a:pt x="1262926" y="1300480"/>
                </a:lnTo>
                <a:lnTo>
                  <a:pt x="1282128" y="1300480"/>
                </a:lnTo>
                <a:lnTo>
                  <a:pt x="1301038" y="1300480"/>
                </a:lnTo>
                <a:close/>
              </a:path>
              <a:path w="2938780" h="2938145">
                <a:moveTo>
                  <a:pt x="1307388" y="1306830"/>
                </a:moveTo>
                <a:lnTo>
                  <a:pt x="1301038" y="1300492"/>
                </a:lnTo>
                <a:lnTo>
                  <a:pt x="1282128" y="1300492"/>
                </a:lnTo>
                <a:lnTo>
                  <a:pt x="1288478" y="1306830"/>
                </a:lnTo>
                <a:lnTo>
                  <a:pt x="1307388" y="1306830"/>
                </a:lnTo>
                <a:close/>
              </a:path>
              <a:path w="2938780" h="2938145">
                <a:moveTo>
                  <a:pt x="1313738" y="1313180"/>
                </a:moveTo>
                <a:lnTo>
                  <a:pt x="1307388" y="1306842"/>
                </a:lnTo>
                <a:lnTo>
                  <a:pt x="1288478" y="1306842"/>
                </a:lnTo>
                <a:lnTo>
                  <a:pt x="1282128" y="1300492"/>
                </a:lnTo>
                <a:lnTo>
                  <a:pt x="1262926" y="1300492"/>
                </a:lnTo>
                <a:lnTo>
                  <a:pt x="1275638" y="1313180"/>
                </a:lnTo>
                <a:lnTo>
                  <a:pt x="1294828" y="1313180"/>
                </a:lnTo>
                <a:lnTo>
                  <a:pt x="1313738" y="1313180"/>
                </a:lnTo>
                <a:close/>
              </a:path>
              <a:path w="2938780" h="2938145">
                <a:moveTo>
                  <a:pt x="1325181" y="1324610"/>
                </a:moveTo>
                <a:lnTo>
                  <a:pt x="1313738" y="1313192"/>
                </a:lnTo>
                <a:lnTo>
                  <a:pt x="1294828" y="1313192"/>
                </a:lnTo>
                <a:lnTo>
                  <a:pt x="1275638" y="1313192"/>
                </a:lnTo>
                <a:lnTo>
                  <a:pt x="1280718" y="1318260"/>
                </a:lnTo>
                <a:lnTo>
                  <a:pt x="1299895" y="1318260"/>
                </a:lnTo>
                <a:lnTo>
                  <a:pt x="1280718" y="1318272"/>
                </a:lnTo>
                <a:lnTo>
                  <a:pt x="1287068" y="1324610"/>
                </a:lnTo>
                <a:lnTo>
                  <a:pt x="1306258" y="1324610"/>
                </a:lnTo>
                <a:lnTo>
                  <a:pt x="1325181" y="1324610"/>
                </a:lnTo>
                <a:close/>
              </a:path>
              <a:path w="2938780" h="2938145">
                <a:moveTo>
                  <a:pt x="1344231" y="1343660"/>
                </a:moveTo>
                <a:lnTo>
                  <a:pt x="1331531" y="1330972"/>
                </a:lnTo>
                <a:lnTo>
                  <a:pt x="1312608" y="1330972"/>
                </a:lnTo>
                <a:lnTo>
                  <a:pt x="1331531" y="1330960"/>
                </a:lnTo>
                <a:lnTo>
                  <a:pt x="1325181" y="1324622"/>
                </a:lnTo>
                <a:lnTo>
                  <a:pt x="1306258" y="1324622"/>
                </a:lnTo>
                <a:lnTo>
                  <a:pt x="1287068" y="1324622"/>
                </a:lnTo>
                <a:lnTo>
                  <a:pt x="1295958" y="1333500"/>
                </a:lnTo>
                <a:lnTo>
                  <a:pt x="1315123" y="1333500"/>
                </a:lnTo>
                <a:lnTo>
                  <a:pt x="1295958" y="1333512"/>
                </a:lnTo>
                <a:lnTo>
                  <a:pt x="1299768" y="1337310"/>
                </a:lnTo>
                <a:lnTo>
                  <a:pt x="1318933" y="1337310"/>
                </a:lnTo>
                <a:lnTo>
                  <a:pt x="1299768" y="1337322"/>
                </a:lnTo>
                <a:lnTo>
                  <a:pt x="1302321" y="1339850"/>
                </a:lnTo>
                <a:lnTo>
                  <a:pt x="1321473" y="1339850"/>
                </a:lnTo>
                <a:lnTo>
                  <a:pt x="1325295" y="1343660"/>
                </a:lnTo>
                <a:lnTo>
                  <a:pt x="1344231" y="1343660"/>
                </a:lnTo>
                <a:close/>
              </a:path>
              <a:path w="2938780" h="2938145">
                <a:moveTo>
                  <a:pt x="1356944" y="1356360"/>
                </a:moveTo>
                <a:lnTo>
                  <a:pt x="1344231" y="1343672"/>
                </a:lnTo>
                <a:lnTo>
                  <a:pt x="1325295" y="1343672"/>
                </a:lnTo>
                <a:lnTo>
                  <a:pt x="1321485" y="1339862"/>
                </a:lnTo>
                <a:lnTo>
                  <a:pt x="1302321" y="1339862"/>
                </a:lnTo>
                <a:lnTo>
                  <a:pt x="1312481" y="1350010"/>
                </a:lnTo>
                <a:lnTo>
                  <a:pt x="1331633" y="1350010"/>
                </a:lnTo>
                <a:lnTo>
                  <a:pt x="1337995" y="1356360"/>
                </a:lnTo>
                <a:lnTo>
                  <a:pt x="1356944" y="1356360"/>
                </a:lnTo>
                <a:close/>
              </a:path>
              <a:path w="2938780" h="2938145">
                <a:moveTo>
                  <a:pt x="1359484" y="1358900"/>
                </a:moveTo>
                <a:lnTo>
                  <a:pt x="1356944" y="1356372"/>
                </a:lnTo>
                <a:lnTo>
                  <a:pt x="1337995" y="1356372"/>
                </a:lnTo>
                <a:lnTo>
                  <a:pt x="1331645" y="1350022"/>
                </a:lnTo>
                <a:lnTo>
                  <a:pt x="1312481" y="1350022"/>
                </a:lnTo>
                <a:lnTo>
                  <a:pt x="1321371" y="1358900"/>
                </a:lnTo>
                <a:lnTo>
                  <a:pt x="1340523" y="1358900"/>
                </a:lnTo>
                <a:lnTo>
                  <a:pt x="1359484" y="1358900"/>
                </a:lnTo>
                <a:close/>
              </a:path>
              <a:path w="2938780" h="2938145">
                <a:moveTo>
                  <a:pt x="1365834" y="1365250"/>
                </a:moveTo>
                <a:lnTo>
                  <a:pt x="1359484" y="1358912"/>
                </a:lnTo>
                <a:lnTo>
                  <a:pt x="1340523" y="1358912"/>
                </a:lnTo>
                <a:lnTo>
                  <a:pt x="1346873" y="1365250"/>
                </a:lnTo>
                <a:lnTo>
                  <a:pt x="1365834" y="1365250"/>
                </a:lnTo>
                <a:close/>
              </a:path>
              <a:path w="2938780" h="2938145">
                <a:moveTo>
                  <a:pt x="1382356" y="1381760"/>
                </a:moveTo>
                <a:lnTo>
                  <a:pt x="1365834" y="1365262"/>
                </a:lnTo>
                <a:lnTo>
                  <a:pt x="1346873" y="1365262"/>
                </a:lnTo>
                <a:lnTo>
                  <a:pt x="1340523" y="1358912"/>
                </a:lnTo>
                <a:lnTo>
                  <a:pt x="1321371" y="1358912"/>
                </a:lnTo>
                <a:lnTo>
                  <a:pt x="1344244" y="1381760"/>
                </a:lnTo>
                <a:lnTo>
                  <a:pt x="1363383" y="1381760"/>
                </a:lnTo>
                <a:lnTo>
                  <a:pt x="1382356" y="1381760"/>
                </a:lnTo>
                <a:close/>
              </a:path>
              <a:path w="2938780" h="2938145">
                <a:moveTo>
                  <a:pt x="1384896" y="1384300"/>
                </a:moveTo>
                <a:lnTo>
                  <a:pt x="1382356" y="1381772"/>
                </a:lnTo>
                <a:lnTo>
                  <a:pt x="1363383" y="1381772"/>
                </a:lnTo>
                <a:lnTo>
                  <a:pt x="1365923" y="1384300"/>
                </a:lnTo>
                <a:lnTo>
                  <a:pt x="1384896" y="1384300"/>
                </a:lnTo>
                <a:close/>
              </a:path>
              <a:path w="2938780" h="2938145">
                <a:moveTo>
                  <a:pt x="1397596" y="1397000"/>
                </a:moveTo>
                <a:lnTo>
                  <a:pt x="1395056" y="1394472"/>
                </a:lnTo>
                <a:lnTo>
                  <a:pt x="1376083" y="1394472"/>
                </a:lnTo>
                <a:lnTo>
                  <a:pt x="1395056" y="1394460"/>
                </a:lnTo>
                <a:lnTo>
                  <a:pt x="1388706" y="1388122"/>
                </a:lnTo>
                <a:lnTo>
                  <a:pt x="1369733" y="1388122"/>
                </a:lnTo>
                <a:lnTo>
                  <a:pt x="1388706" y="1388110"/>
                </a:lnTo>
                <a:lnTo>
                  <a:pt x="1384896" y="1384312"/>
                </a:lnTo>
                <a:lnTo>
                  <a:pt x="1365923" y="1384312"/>
                </a:lnTo>
                <a:lnTo>
                  <a:pt x="1363383" y="1381772"/>
                </a:lnTo>
                <a:lnTo>
                  <a:pt x="1344244" y="1381772"/>
                </a:lnTo>
                <a:lnTo>
                  <a:pt x="1359496" y="1397000"/>
                </a:lnTo>
                <a:lnTo>
                  <a:pt x="1378610" y="1397000"/>
                </a:lnTo>
                <a:lnTo>
                  <a:pt x="1397596" y="1397000"/>
                </a:lnTo>
                <a:close/>
              </a:path>
              <a:path w="2938780" h="2938145">
                <a:moveTo>
                  <a:pt x="1407756" y="1407160"/>
                </a:moveTo>
                <a:lnTo>
                  <a:pt x="1397596" y="1397012"/>
                </a:lnTo>
                <a:lnTo>
                  <a:pt x="1378610" y="1397012"/>
                </a:lnTo>
                <a:lnTo>
                  <a:pt x="1359496" y="1397012"/>
                </a:lnTo>
                <a:lnTo>
                  <a:pt x="1363306" y="1400822"/>
                </a:lnTo>
                <a:lnTo>
                  <a:pt x="1365846" y="1403350"/>
                </a:lnTo>
                <a:lnTo>
                  <a:pt x="1384947" y="1403350"/>
                </a:lnTo>
                <a:lnTo>
                  <a:pt x="1365846" y="1403362"/>
                </a:lnTo>
                <a:lnTo>
                  <a:pt x="1369656" y="1407160"/>
                </a:lnTo>
                <a:lnTo>
                  <a:pt x="1388770" y="1407160"/>
                </a:lnTo>
                <a:lnTo>
                  <a:pt x="1407756" y="1407160"/>
                </a:lnTo>
                <a:close/>
              </a:path>
              <a:path w="2938780" h="2938145">
                <a:moveTo>
                  <a:pt x="1410309" y="1409700"/>
                </a:moveTo>
                <a:lnTo>
                  <a:pt x="1407756" y="1407172"/>
                </a:lnTo>
                <a:lnTo>
                  <a:pt x="1388770" y="1407172"/>
                </a:lnTo>
                <a:lnTo>
                  <a:pt x="1391310" y="1409700"/>
                </a:lnTo>
                <a:lnTo>
                  <a:pt x="1410309" y="1409700"/>
                </a:lnTo>
                <a:close/>
              </a:path>
              <a:path w="2938780" h="2938145">
                <a:moveTo>
                  <a:pt x="1414119" y="1413510"/>
                </a:moveTo>
                <a:lnTo>
                  <a:pt x="1410309" y="1409712"/>
                </a:lnTo>
                <a:lnTo>
                  <a:pt x="1391310" y="1409712"/>
                </a:lnTo>
                <a:lnTo>
                  <a:pt x="1395120" y="1413510"/>
                </a:lnTo>
                <a:lnTo>
                  <a:pt x="1414119" y="1413510"/>
                </a:lnTo>
                <a:close/>
              </a:path>
              <a:path w="2938780" h="2938145">
                <a:moveTo>
                  <a:pt x="1433169" y="1432560"/>
                </a:moveTo>
                <a:lnTo>
                  <a:pt x="1414119" y="1413522"/>
                </a:lnTo>
                <a:lnTo>
                  <a:pt x="1395120" y="1413522"/>
                </a:lnTo>
                <a:lnTo>
                  <a:pt x="1391310" y="1409712"/>
                </a:lnTo>
                <a:lnTo>
                  <a:pt x="1388770" y="1407172"/>
                </a:lnTo>
                <a:lnTo>
                  <a:pt x="1369656" y="1407172"/>
                </a:lnTo>
                <a:lnTo>
                  <a:pt x="1384896" y="1422400"/>
                </a:lnTo>
                <a:lnTo>
                  <a:pt x="1403997" y="1422400"/>
                </a:lnTo>
                <a:lnTo>
                  <a:pt x="1384896" y="1422412"/>
                </a:lnTo>
                <a:lnTo>
                  <a:pt x="1388706" y="1426210"/>
                </a:lnTo>
                <a:lnTo>
                  <a:pt x="1407807" y="1426210"/>
                </a:lnTo>
                <a:lnTo>
                  <a:pt x="1388706" y="1426222"/>
                </a:lnTo>
                <a:lnTo>
                  <a:pt x="1391259" y="1428750"/>
                </a:lnTo>
                <a:lnTo>
                  <a:pt x="1410347" y="1428750"/>
                </a:lnTo>
                <a:lnTo>
                  <a:pt x="1414157" y="1432560"/>
                </a:lnTo>
                <a:lnTo>
                  <a:pt x="1433169" y="1432560"/>
                </a:lnTo>
                <a:close/>
              </a:path>
              <a:path w="2938780" h="2938145">
                <a:moveTo>
                  <a:pt x="1448422" y="1447800"/>
                </a:moveTo>
                <a:lnTo>
                  <a:pt x="1433169" y="1432572"/>
                </a:lnTo>
                <a:lnTo>
                  <a:pt x="1414157" y="1432572"/>
                </a:lnTo>
                <a:lnTo>
                  <a:pt x="1410347" y="1428762"/>
                </a:lnTo>
                <a:lnTo>
                  <a:pt x="1391259" y="1428762"/>
                </a:lnTo>
                <a:lnTo>
                  <a:pt x="1401419" y="1438910"/>
                </a:lnTo>
                <a:lnTo>
                  <a:pt x="1420495" y="1438910"/>
                </a:lnTo>
                <a:lnTo>
                  <a:pt x="1401419" y="1438922"/>
                </a:lnTo>
                <a:lnTo>
                  <a:pt x="1403959" y="1441462"/>
                </a:lnTo>
                <a:lnTo>
                  <a:pt x="1410309" y="1447800"/>
                </a:lnTo>
                <a:lnTo>
                  <a:pt x="1429385" y="1447800"/>
                </a:lnTo>
                <a:lnTo>
                  <a:pt x="1448422" y="1447800"/>
                </a:lnTo>
                <a:close/>
              </a:path>
              <a:path w="2938780" h="2938145">
                <a:moveTo>
                  <a:pt x="1454772" y="1454150"/>
                </a:moveTo>
                <a:lnTo>
                  <a:pt x="1448422" y="1447812"/>
                </a:lnTo>
                <a:lnTo>
                  <a:pt x="1429385" y="1447812"/>
                </a:lnTo>
                <a:lnTo>
                  <a:pt x="1410309" y="1447812"/>
                </a:lnTo>
                <a:lnTo>
                  <a:pt x="1416659" y="1454150"/>
                </a:lnTo>
                <a:lnTo>
                  <a:pt x="1435735" y="1454150"/>
                </a:lnTo>
                <a:lnTo>
                  <a:pt x="1454772" y="1454150"/>
                </a:lnTo>
                <a:close/>
              </a:path>
              <a:path w="2938780" h="2938145">
                <a:moveTo>
                  <a:pt x="1458582" y="1457960"/>
                </a:moveTo>
                <a:lnTo>
                  <a:pt x="1454772" y="1454162"/>
                </a:lnTo>
                <a:lnTo>
                  <a:pt x="1435735" y="1454162"/>
                </a:lnTo>
                <a:lnTo>
                  <a:pt x="1416659" y="1454162"/>
                </a:lnTo>
                <a:lnTo>
                  <a:pt x="1420482" y="1457960"/>
                </a:lnTo>
                <a:lnTo>
                  <a:pt x="1439545" y="1457960"/>
                </a:lnTo>
                <a:lnTo>
                  <a:pt x="1458582" y="1457960"/>
                </a:lnTo>
                <a:close/>
              </a:path>
              <a:path w="2938780" h="2938145">
                <a:moveTo>
                  <a:pt x="1464932" y="1464310"/>
                </a:moveTo>
                <a:lnTo>
                  <a:pt x="1458582" y="1457972"/>
                </a:lnTo>
                <a:lnTo>
                  <a:pt x="1439545" y="1457972"/>
                </a:lnTo>
                <a:lnTo>
                  <a:pt x="1445895" y="1464310"/>
                </a:lnTo>
                <a:lnTo>
                  <a:pt x="1464932" y="1464310"/>
                </a:lnTo>
                <a:close/>
              </a:path>
              <a:path w="2938780" h="2938145">
                <a:moveTo>
                  <a:pt x="1496707" y="1496060"/>
                </a:moveTo>
                <a:lnTo>
                  <a:pt x="1483995" y="1483372"/>
                </a:lnTo>
                <a:lnTo>
                  <a:pt x="1464945" y="1483372"/>
                </a:lnTo>
                <a:lnTo>
                  <a:pt x="1483995" y="1483360"/>
                </a:lnTo>
                <a:lnTo>
                  <a:pt x="1477645" y="1477022"/>
                </a:lnTo>
                <a:lnTo>
                  <a:pt x="1458595" y="1477022"/>
                </a:lnTo>
                <a:lnTo>
                  <a:pt x="1477645" y="1477010"/>
                </a:lnTo>
                <a:lnTo>
                  <a:pt x="1467485" y="1466862"/>
                </a:lnTo>
                <a:lnTo>
                  <a:pt x="1448435" y="1466862"/>
                </a:lnTo>
                <a:lnTo>
                  <a:pt x="1447482" y="1465910"/>
                </a:lnTo>
                <a:lnTo>
                  <a:pt x="1448435" y="1466850"/>
                </a:lnTo>
                <a:lnTo>
                  <a:pt x="1467485" y="1466850"/>
                </a:lnTo>
                <a:lnTo>
                  <a:pt x="1464932" y="1464322"/>
                </a:lnTo>
                <a:lnTo>
                  <a:pt x="1445895" y="1464322"/>
                </a:lnTo>
                <a:lnTo>
                  <a:pt x="1439545" y="1457972"/>
                </a:lnTo>
                <a:lnTo>
                  <a:pt x="1420482" y="1457972"/>
                </a:lnTo>
                <a:lnTo>
                  <a:pt x="1433182" y="1470660"/>
                </a:lnTo>
                <a:lnTo>
                  <a:pt x="1452232" y="1470660"/>
                </a:lnTo>
                <a:lnTo>
                  <a:pt x="1433182" y="1470672"/>
                </a:lnTo>
                <a:lnTo>
                  <a:pt x="1435722" y="1473200"/>
                </a:lnTo>
                <a:lnTo>
                  <a:pt x="1454772" y="1473200"/>
                </a:lnTo>
                <a:lnTo>
                  <a:pt x="1435722" y="1473212"/>
                </a:lnTo>
                <a:lnTo>
                  <a:pt x="1454785" y="1492250"/>
                </a:lnTo>
                <a:lnTo>
                  <a:pt x="1473809" y="1492250"/>
                </a:lnTo>
                <a:lnTo>
                  <a:pt x="1477632" y="1496060"/>
                </a:lnTo>
                <a:lnTo>
                  <a:pt x="1496707" y="1496060"/>
                </a:lnTo>
                <a:close/>
              </a:path>
              <a:path w="2938780" h="2938145">
                <a:moveTo>
                  <a:pt x="1499247" y="1498600"/>
                </a:moveTo>
                <a:lnTo>
                  <a:pt x="1496707" y="1496072"/>
                </a:lnTo>
                <a:lnTo>
                  <a:pt x="1477632" y="1496072"/>
                </a:lnTo>
                <a:lnTo>
                  <a:pt x="1480172" y="1498600"/>
                </a:lnTo>
                <a:lnTo>
                  <a:pt x="1499247" y="1498600"/>
                </a:lnTo>
                <a:close/>
              </a:path>
              <a:path w="2938780" h="2938145">
                <a:moveTo>
                  <a:pt x="1531010" y="1530350"/>
                </a:moveTo>
                <a:lnTo>
                  <a:pt x="1515757" y="1515122"/>
                </a:lnTo>
                <a:lnTo>
                  <a:pt x="1496682" y="1515122"/>
                </a:lnTo>
                <a:lnTo>
                  <a:pt x="1515757" y="1515110"/>
                </a:lnTo>
                <a:lnTo>
                  <a:pt x="1511947" y="1511312"/>
                </a:lnTo>
                <a:lnTo>
                  <a:pt x="1492872" y="1511312"/>
                </a:lnTo>
                <a:lnTo>
                  <a:pt x="1511947" y="1511300"/>
                </a:lnTo>
                <a:lnTo>
                  <a:pt x="1499247" y="1498612"/>
                </a:lnTo>
                <a:lnTo>
                  <a:pt x="1480172" y="1498612"/>
                </a:lnTo>
                <a:lnTo>
                  <a:pt x="1477632" y="1496072"/>
                </a:lnTo>
                <a:lnTo>
                  <a:pt x="1473822" y="1492262"/>
                </a:lnTo>
                <a:lnTo>
                  <a:pt x="1454785" y="1492262"/>
                </a:lnTo>
                <a:lnTo>
                  <a:pt x="1486547" y="1524000"/>
                </a:lnTo>
                <a:lnTo>
                  <a:pt x="1505546" y="1524000"/>
                </a:lnTo>
                <a:lnTo>
                  <a:pt x="1486547" y="1524012"/>
                </a:lnTo>
                <a:lnTo>
                  <a:pt x="1490357" y="1527810"/>
                </a:lnTo>
                <a:lnTo>
                  <a:pt x="1509356" y="1527810"/>
                </a:lnTo>
                <a:lnTo>
                  <a:pt x="1511909" y="1530350"/>
                </a:lnTo>
                <a:lnTo>
                  <a:pt x="1531010" y="1530350"/>
                </a:lnTo>
                <a:close/>
              </a:path>
              <a:path w="2938780" h="2938145">
                <a:moveTo>
                  <a:pt x="1547520" y="1546860"/>
                </a:moveTo>
                <a:lnTo>
                  <a:pt x="1531010" y="1530362"/>
                </a:lnTo>
                <a:lnTo>
                  <a:pt x="1511909" y="1530362"/>
                </a:lnTo>
                <a:lnTo>
                  <a:pt x="1509369" y="1527822"/>
                </a:lnTo>
                <a:lnTo>
                  <a:pt x="1490357" y="1527822"/>
                </a:lnTo>
                <a:lnTo>
                  <a:pt x="1499247" y="1536700"/>
                </a:lnTo>
                <a:lnTo>
                  <a:pt x="1518246" y="1536700"/>
                </a:lnTo>
                <a:lnTo>
                  <a:pt x="1528406" y="1546860"/>
                </a:lnTo>
                <a:lnTo>
                  <a:pt x="1547520" y="1546860"/>
                </a:lnTo>
                <a:close/>
              </a:path>
              <a:path w="2938780" h="2938145">
                <a:moveTo>
                  <a:pt x="1550060" y="1549400"/>
                </a:moveTo>
                <a:lnTo>
                  <a:pt x="1547520" y="1546872"/>
                </a:lnTo>
                <a:lnTo>
                  <a:pt x="1528406" y="1546872"/>
                </a:lnTo>
                <a:lnTo>
                  <a:pt x="1518246" y="1536712"/>
                </a:lnTo>
                <a:lnTo>
                  <a:pt x="1499247" y="1536712"/>
                </a:lnTo>
                <a:lnTo>
                  <a:pt x="1511960" y="1549400"/>
                </a:lnTo>
                <a:lnTo>
                  <a:pt x="1530946" y="1549400"/>
                </a:lnTo>
                <a:lnTo>
                  <a:pt x="1550060" y="1549400"/>
                </a:lnTo>
                <a:close/>
              </a:path>
              <a:path w="2938780" h="2938145">
                <a:moveTo>
                  <a:pt x="1556423" y="1555750"/>
                </a:moveTo>
                <a:lnTo>
                  <a:pt x="1550060" y="1549412"/>
                </a:lnTo>
                <a:lnTo>
                  <a:pt x="1530946" y="1549412"/>
                </a:lnTo>
                <a:lnTo>
                  <a:pt x="1537296" y="1555750"/>
                </a:lnTo>
                <a:lnTo>
                  <a:pt x="1556423" y="1555750"/>
                </a:lnTo>
                <a:close/>
              </a:path>
              <a:path w="2938780" h="2938145">
                <a:moveTo>
                  <a:pt x="1560233" y="1559560"/>
                </a:moveTo>
                <a:lnTo>
                  <a:pt x="1556423" y="1555762"/>
                </a:lnTo>
                <a:lnTo>
                  <a:pt x="1537296" y="1555762"/>
                </a:lnTo>
                <a:lnTo>
                  <a:pt x="1530946" y="1549412"/>
                </a:lnTo>
                <a:lnTo>
                  <a:pt x="1511960" y="1549412"/>
                </a:lnTo>
                <a:lnTo>
                  <a:pt x="1522120" y="1559560"/>
                </a:lnTo>
                <a:lnTo>
                  <a:pt x="1541106" y="1559560"/>
                </a:lnTo>
                <a:lnTo>
                  <a:pt x="1560233" y="1559560"/>
                </a:lnTo>
                <a:close/>
              </a:path>
              <a:path w="2938780" h="2938145">
                <a:moveTo>
                  <a:pt x="1562773" y="1562100"/>
                </a:moveTo>
                <a:lnTo>
                  <a:pt x="1560233" y="1559572"/>
                </a:lnTo>
                <a:lnTo>
                  <a:pt x="1541106" y="1559572"/>
                </a:lnTo>
                <a:lnTo>
                  <a:pt x="1543646" y="1562100"/>
                </a:lnTo>
                <a:lnTo>
                  <a:pt x="1562773" y="1562100"/>
                </a:lnTo>
                <a:close/>
              </a:path>
              <a:path w="2938780" h="2938145">
                <a:moveTo>
                  <a:pt x="1600885" y="1600200"/>
                </a:moveTo>
                <a:lnTo>
                  <a:pt x="1585645" y="1584972"/>
                </a:lnTo>
                <a:lnTo>
                  <a:pt x="1566506" y="1584972"/>
                </a:lnTo>
                <a:lnTo>
                  <a:pt x="1585645" y="1584960"/>
                </a:lnTo>
                <a:lnTo>
                  <a:pt x="1581823" y="1581162"/>
                </a:lnTo>
                <a:lnTo>
                  <a:pt x="1562696" y="1581162"/>
                </a:lnTo>
                <a:lnTo>
                  <a:pt x="1581823" y="1581150"/>
                </a:lnTo>
                <a:lnTo>
                  <a:pt x="1579283" y="1578622"/>
                </a:lnTo>
                <a:lnTo>
                  <a:pt x="1560156" y="1578622"/>
                </a:lnTo>
                <a:lnTo>
                  <a:pt x="1579283" y="1578610"/>
                </a:lnTo>
                <a:lnTo>
                  <a:pt x="1562773" y="1562112"/>
                </a:lnTo>
                <a:lnTo>
                  <a:pt x="1543646" y="1562112"/>
                </a:lnTo>
                <a:lnTo>
                  <a:pt x="1541106" y="1559572"/>
                </a:lnTo>
                <a:lnTo>
                  <a:pt x="1522120" y="1559572"/>
                </a:lnTo>
                <a:lnTo>
                  <a:pt x="1550073" y="1587500"/>
                </a:lnTo>
                <a:lnTo>
                  <a:pt x="1569021" y="1587500"/>
                </a:lnTo>
                <a:lnTo>
                  <a:pt x="1550073" y="1587512"/>
                </a:lnTo>
                <a:lnTo>
                  <a:pt x="1553883" y="1591310"/>
                </a:lnTo>
                <a:lnTo>
                  <a:pt x="1572831" y="1591310"/>
                </a:lnTo>
                <a:lnTo>
                  <a:pt x="1553883" y="1591322"/>
                </a:lnTo>
                <a:lnTo>
                  <a:pt x="1556423" y="1593850"/>
                </a:lnTo>
                <a:lnTo>
                  <a:pt x="1575371" y="1593850"/>
                </a:lnTo>
                <a:lnTo>
                  <a:pt x="1556423" y="1593862"/>
                </a:lnTo>
                <a:lnTo>
                  <a:pt x="1560233" y="1597660"/>
                </a:lnTo>
                <a:lnTo>
                  <a:pt x="1579181" y="1597660"/>
                </a:lnTo>
                <a:lnTo>
                  <a:pt x="1581721" y="1600200"/>
                </a:lnTo>
                <a:lnTo>
                  <a:pt x="1600885" y="1600200"/>
                </a:lnTo>
                <a:close/>
              </a:path>
              <a:path w="2938780" h="2938145">
                <a:moveTo>
                  <a:pt x="1607235" y="1606550"/>
                </a:moveTo>
                <a:lnTo>
                  <a:pt x="1600885" y="1600212"/>
                </a:lnTo>
                <a:lnTo>
                  <a:pt x="1581721" y="1600212"/>
                </a:lnTo>
                <a:lnTo>
                  <a:pt x="1579181" y="1597672"/>
                </a:lnTo>
                <a:lnTo>
                  <a:pt x="1560233" y="1597672"/>
                </a:lnTo>
                <a:lnTo>
                  <a:pt x="1566595" y="1604010"/>
                </a:lnTo>
                <a:lnTo>
                  <a:pt x="1585518" y="1604010"/>
                </a:lnTo>
                <a:lnTo>
                  <a:pt x="1566595" y="1604022"/>
                </a:lnTo>
                <a:lnTo>
                  <a:pt x="1569135" y="1606550"/>
                </a:lnTo>
                <a:lnTo>
                  <a:pt x="1588071" y="1606550"/>
                </a:lnTo>
                <a:lnTo>
                  <a:pt x="1607235" y="1606550"/>
                </a:lnTo>
                <a:close/>
              </a:path>
              <a:path w="2938780" h="2938145">
                <a:moveTo>
                  <a:pt x="1611045" y="1610360"/>
                </a:moveTo>
                <a:lnTo>
                  <a:pt x="1607235" y="1606562"/>
                </a:lnTo>
                <a:lnTo>
                  <a:pt x="1588071" y="1606562"/>
                </a:lnTo>
                <a:lnTo>
                  <a:pt x="1591881" y="1610360"/>
                </a:lnTo>
                <a:lnTo>
                  <a:pt x="1611045" y="1610360"/>
                </a:lnTo>
                <a:close/>
              </a:path>
              <a:path w="2938780" h="2938145">
                <a:moveTo>
                  <a:pt x="1649171" y="1648460"/>
                </a:moveTo>
                <a:lnTo>
                  <a:pt x="1626298" y="1625612"/>
                </a:lnTo>
                <a:lnTo>
                  <a:pt x="1607121" y="1625612"/>
                </a:lnTo>
                <a:lnTo>
                  <a:pt x="1626298" y="1625600"/>
                </a:lnTo>
                <a:lnTo>
                  <a:pt x="1611045" y="1610372"/>
                </a:lnTo>
                <a:lnTo>
                  <a:pt x="1591881" y="1610372"/>
                </a:lnTo>
                <a:lnTo>
                  <a:pt x="1588071" y="1606562"/>
                </a:lnTo>
                <a:lnTo>
                  <a:pt x="1569135" y="1606562"/>
                </a:lnTo>
                <a:lnTo>
                  <a:pt x="1591995" y="1629410"/>
                </a:lnTo>
                <a:lnTo>
                  <a:pt x="1610906" y="1629410"/>
                </a:lnTo>
                <a:lnTo>
                  <a:pt x="1591995" y="1629422"/>
                </a:lnTo>
                <a:lnTo>
                  <a:pt x="1600898" y="1638300"/>
                </a:lnTo>
                <a:lnTo>
                  <a:pt x="1619796" y="1638300"/>
                </a:lnTo>
                <a:lnTo>
                  <a:pt x="1629968" y="1648460"/>
                </a:lnTo>
                <a:lnTo>
                  <a:pt x="1649171" y="1648460"/>
                </a:lnTo>
                <a:close/>
              </a:path>
              <a:path w="2938780" h="2938145">
                <a:moveTo>
                  <a:pt x="1699983" y="1699260"/>
                </a:moveTo>
                <a:lnTo>
                  <a:pt x="1689823" y="1689112"/>
                </a:lnTo>
                <a:lnTo>
                  <a:pt x="1670596" y="1689112"/>
                </a:lnTo>
                <a:lnTo>
                  <a:pt x="1689823" y="1689100"/>
                </a:lnTo>
                <a:lnTo>
                  <a:pt x="1649171" y="1648472"/>
                </a:lnTo>
                <a:lnTo>
                  <a:pt x="1629968" y="1648472"/>
                </a:lnTo>
                <a:lnTo>
                  <a:pt x="1619808" y="1638312"/>
                </a:lnTo>
                <a:lnTo>
                  <a:pt x="1600898" y="1638312"/>
                </a:lnTo>
                <a:lnTo>
                  <a:pt x="1613598" y="1651000"/>
                </a:lnTo>
                <a:lnTo>
                  <a:pt x="1632483" y="1651000"/>
                </a:lnTo>
                <a:lnTo>
                  <a:pt x="1613598" y="1651012"/>
                </a:lnTo>
                <a:lnTo>
                  <a:pt x="1632661" y="1670050"/>
                </a:lnTo>
                <a:lnTo>
                  <a:pt x="1651533" y="1670050"/>
                </a:lnTo>
                <a:lnTo>
                  <a:pt x="1632661" y="1670062"/>
                </a:lnTo>
                <a:lnTo>
                  <a:pt x="1655533" y="1692910"/>
                </a:lnTo>
                <a:lnTo>
                  <a:pt x="1674380" y="1692910"/>
                </a:lnTo>
                <a:lnTo>
                  <a:pt x="1655533" y="1692922"/>
                </a:lnTo>
                <a:lnTo>
                  <a:pt x="1658073" y="1695450"/>
                </a:lnTo>
                <a:lnTo>
                  <a:pt x="1676920" y="1695450"/>
                </a:lnTo>
                <a:lnTo>
                  <a:pt x="1680743" y="1699260"/>
                </a:lnTo>
                <a:lnTo>
                  <a:pt x="1699983" y="1699260"/>
                </a:lnTo>
                <a:close/>
              </a:path>
              <a:path w="2938780" h="2938145">
                <a:moveTo>
                  <a:pt x="1702523" y="1701800"/>
                </a:moveTo>
                <a:lnTo>
                  <a:pt x="1699983" y="1699272"/>
                </a:lnTo>
                <a:lnTo>
                  <a:pt x="1680743" y="1699272"/>
                </a:lnTo>
                <a:lnTo>
                  <a:pt x="1683283" y="1701800"/>
                </a:lnTo>
                <a:lnTo>
                  <a:pt x="1702523" y="1701800"/>
                </a:lnTo>
                <a:close/>
              </a:path>
              <a:path w="2938780" h="2938145">
                <a:moveTo>
                  <a:pt x="1731746" y="1731010"/>
                </a:moveTo>
                <a:lnTo>
                  <a:pt x="1702523" y="1701812"/>
                </a:lnTo>
                <a:lnTo>
                  <a:pt x="1683283" y="1701812"/>
                </a:lnTo>
                <a:lnTo>
                  <a:pt x="1680743" y="1699272"/>
                </a:lnTo>
                <a:lnTo>
                  <a:pt x="1676933" y="1695462"/>
                </a:lnTo>
                <a:lnTo>
                  <a:pt x="1658073" y="1695462"/>
                </a:lnTo>
                <a:lnTo>
                  <a:pt x="1677123" y="1714500"/>
                </a:lnTo>
                <a:lnTo>
                  <a:pt x="1695970" y="1714500"/>
                </a:lnTo>
                <a:lnTo>
                  <a:pt x="1677123" y="1714512"/>
                </a:lnTo>
                <a:lnTo>
                  <a:pt x="1680933" y="1718310"/>
                </a:lnTo>
                <a:lnTo>
                  <a:pt x="1699780" y="1718310"/>
                </a:lnTo>
                <a:lnTo>
                  <a:pt x="1680933" y="1718322"/>
                </a:lnTo>
                <a:lnTo>
                  <a:pt x="1689836" y="1727200"/>
                </a:lnTo>
                <a:lnTo>
                  <a:pt x="1708670" y="1727200"/>
                </a:lnTo>
                <a:lnTo>
                  <a:pt x="1712480" y="1731010"/>
                </a:lnTo>
                <a:lnTo>
                  <a:pt x="1731746" y="1731010"/>
                </a:lnTo>
                <a:close/>
              </a:path>
              <a:path w="2938780" h="2938145">
                <a:moveTo>
                  <a:pt x="1746999" y="1746250"/>
                </a:moveTo>
                <a:lnTo>
                  <a:pt x="1731746" y="1731022"/>
                </a:lnTo>
                <a:lnTo>
                  <a:pt x="1712480" y="1731022"/>
                </a:lnTo>
                <a:lnTo>
                  <a:pt x="1708670" y="1727212"/>
                </a:lnTo>
                <a:lnTo>
                  <a:pt x="1689836" y="1727212"/>
                </a:lnTo>
                <a:lnTo>
                  <a:pt x="1696186" y="1733550"/>
                </a:lnTo>
                <a:lnTo>
                  <a:pt x="1715008" y="1733550"/>
                </a:lnTo>
                <a:lnTo>
                  <a:pt x="1727708" y="1746250"/>
                </a:lnTo>
                <a:lnTo>
                  <a:pt x="1746999" y="1746250"/>
                </a:lnTo>
                <a:close/>
              </a:path>
              <a:path w="2938780" h="2938145">
                <a:moveTo>
                  <a:pt x="1772412" y="1771650"/>
                </a:moveTo>
                <a:lnTo>
                  <a:pt x="1769872" y="1769122"/>
                </a:lnTo>
                <a:lnTo>
                  <a:pt x="1750568" y="1769122"/>
                </a:lnTo>
                <a:lnTo>
                  <a:pt x="1745475" y="1764042"/>
                </a:lnTo>
                <a:lnTo>
                  <a:pt x="1750568" y="1769110"/>
                </a:lnTo>
                <a:lnTo>
                  <a:pt x="1769872" y="1769110"/>
                </a:lnTo>
                <a:lnTo>
                  <a:pt x="1763522" y="1762772"/>
                </a:lnTo>
                <a:lnTo>
                  <a:pt x="1744218" y="1762772"/>
                </a:lnTo>
                <a:lnTo>
                  <a:pt x="1741551" y="1760118"/>
                </a:lnTo>
                <a:lnTo>
                  <a:pt x="1744218" y="1762760"/>
                </a:lnTo>
                <a:lnTo>
                  <a:pt x="1763522" y="1762760"/>
                </a:lnTo>
                <a:lnTo>
                  <a:pt x="1759699" y="1758962"/>
                </a:lnTo>
                <a:lnTo>
                  <a:pt x="1740408" y="1758962"/>
                </a:lnTo>
                <a:lnTo>
                  <a:pt x="1734058" y="1752612"/>
                </a:lnTo>
                <a:lnTo>
                  <a:pt x="1740408" y="1758950"/>
                </a:lnTo>
                <a:lnTo>
                  <a:pt x="1759699" y="1758950"/>
                </a:lnTo>
                <a:lnTo>
                  <a:pt x="1746999" y="1746262"/>
                </a:lnTo>
                <a:lnTo>
                  <a:pt x="1727708" y="1746262"/>
                </a:lnTo>
                <a:lnTo>
                  <a:pt x="1715020" y="1733562"/>
                </a:lnTo>
                <a:lnTo>
                  <a:pt x="1696186" y="1733562"/>
                </a:lnTo>
                <a:lnTo>
                  <a:pt x="1734299" y="1771650"/>
                </a:lnTo>
                <a:lnTo>
                  <a:pt x="1753095" y="1771650"/>
                </a:lnTo>
                <a:lnTo>
                  <a:pt x="1772412" y="1771650"/>
                </a:lnTo>
                <a:close/>
              </a:path>
              <a:path w="2938780" h="2938145">
                <a:moveTo>
                  <a:pt x="1776222" y="1775460"/>
                </a:moveTo>
                <a:lnTo>
                  <a:pt x="1772412" y="1771662"/>
                </a:lnTo>
                <a:lnTo>
                  <a:pt x="1753095" y="1771662"/>
                </a:lnTo>
                <a:lnTo>
                  <a:pt x="1756905" y="1775460"/>
                </a:lnTo>
                <a:lnTo>
                  <a:pt x="1776222" y="1775460"/>
                </a:lnTo>
                <a:close/>
              </a:path>
              <a:path w="2938780" h="2938145">
                <a:moveTo>
                  <a:pt x="1820684" y="1819910"/>
                </a:moveTo>
                <a:lnTo>
                  <a:pt x="1776222" y="1775472"/>
                </a:lnTo>
                <a:lnTo>
                  <a:pt x="1756905" y="1775472"/>
                </a:lnTo>
                <a:lnTo>
                  <a:pt x="1753095" y="1771662"/>
                </a:lnTo>
                <a:lnTo>
                  <a:pt x="1734299" y="1771662"/>
                </a:lnTo>
                <a:lnTo>
                  <a:pt x="1744472" y="1781810"/>
                </a:lnTo>
                <a:lnTo>
                  <a:pt x="1763242" y="1781810"/>
                </a:lnTo>
                <a:lnTo>
                  <a:pt x="1801342" y="1819910"/>
                </a:lnTo>
                <a:lnTo>
                  <a:pt x="1820684" y="1819910"/>
                </a:lnTo>
                <a:close/>
              </a:path>
              <a:path w="2938780" h="2938145">
                <a:moveTo>
                  <a:pt x="2004923" y="2004060"/>
                </a:moveTo>
                <a:lnTo>
                  <a:pt x="1985860" y="1985022"/>
                </a:lnTo>
                <a:lnTo>
                  <a:pt x="1966379" y="1985022"/>
                </a:lnTo>
                <a:lnTo>
                  <a:pt x="1985860" y="1985010"/>
                </a:lnTo>
                <a:lnTo>
                  <a:pt x="1935035" y="1934222"/>
                </a:lnTo>
                <a:lnTo>
                  <a:pt x="1915985" y="1915172"/>
                </a:lnTo>
                <a:lnTo>
                  <a:pt x="1896554" y="1915172"/>
                </a:lnTo>
                <a:lnTo>
                  <a:pt x="1900072" y="1918703"/>
                </a:lnTo>
                <a:lnTo>
                  <a:pt x="1890204" y="1908822"/>
                </a:lnTo>
                <a:lnTo>
                  <a:pt x="1896554" y="1915160"/>
                </a:lnTo>
                <a:lnTo>
                  <a:pt x="1915985" y="1915160"/>
                </a:lnTo>
                <a:lnTo>
                  <a:pt x="1893112" y="1892312"/>
                </a:lnTo>
                <a:lnTo>
                  <a:pt x="1873707" y="1892312"/>
                </a:lnTo>
                <a:lnTo>
                  <a:pt x="1893112" y="1892300"/>
                </a:lnTo>
                <a:lnTo>
                  <a:pt x="1886762" y="1885962"/>
                </a:lnTo>
                <a:lnTo>
                  <a:pt x="1858810" y="1858022"/>
                </a:lnTo>
                <a:lnTo>
                  <a:pt x="1839429" y="1858022"/>
                </a:lnTo>
                <a:lnTo>
                  <a:pt x="1805774" y="1824367"/>
                </a:lnTo>
                <a:lnTo>
                  <a:pt x="1839429" y="1858010"/>
                </a:lnTo>
                <a:lnTo>
                  <a:pt x="1858810" y="1858010"/>
                </a:lnTo>
                <a:lnTo>
                  <a:pt x="1820684" y="1819922"/>
                </a:lnTo>
                <a:lnTo>
                  <a:pt x="1801342" y="1819922"/>
                </a:lnTo>
                <a:lnTo>
                  <a:pt x="1763255" y="1781822"/>
                </a:lnTo>
                <a:lnTo>
                  <a:pt x="1744472" y="1781822"/>
                </a:lnTo>
                <a:lnTo>
                  <a:pt x="1829587" y="1866900"/>
                </a:lnTo>
                <a:lnTo>
                  <a:pt x="1848294" y="1866900"/>
                </a:lnTo>
                <a:lnTo>
                  <a:pt x="1829587" y="1866912"/>
                </a:lnTo>
                <a:lnTo>
                  <a:pt x="1835950" y="1873250"/>
                </a:lnTo>
                <a:lnTo>
                  <a:pt x="1854644" y="1873250"/>
                </a:lnTo>
                <a:lnTo>
                  <a:pt x="1835950" y="1873262"/>
                </a:lnTo>
                <a:lnTo>
                  <a:pt x="1861362" y="1898650"/>
                </a:lnTo>
                <a:lnTo>
                  <a:pt x="1880031" y="1898650"/>
                </a:lnTo>
                <a:lnTo>
                  <a:pt x="1861362" y="1898662"/>
                </a:lnTo>
                <a:lnTo>
                  <a:pt x="1871522" y="1908822"/>
                </a:lnTo>
                <a:lnTo>
                  <a:pt x="1924888" y="1962150"/>
                </a:lnTo>
                <a:lnTo>
                  <a:pt x="1943506" y="1962150"/>
                </a:lnTo>
                <a:lnTo>
                  <a:pt x="1924888" y="1962162"/>
                </a:lnTo>
                <a:lnTo>
                  <a:pt x="1956650" y="1993900"/>
                </a:lnTo>
                <a:lnTo>
                  <a:pt x="1975243" y="1993900"/>
                </a:lnTo>
                <a:lnTo>
                  <a:pt x="1956650" y="1993912"/>
                </a:lnTo>
                <a:lnTo>
                  <a:pt x="1966810" y="2004060"/>
                </a:lnTo>
                <a:lnTo>
                  <a:pt x="1985416" y="2004060"/>
                </a:lnTo>
                <a:lnTo>
                  <a:pt x="2004923" y="2004060"/>
                </a:lnTo>
                <a:close/>
              </a:path>
              <a:path w="2938780" h="2938145">
                <a:moveTo>
                  <a:pt x="2032876" y="2032000"/>
                </a:moveTo>
                <a:lnTo>
                  <a:pt x="2023973" y="2023122"/>
                </a:lnTo>
                <a:lnTo>
                  <a:pt x="2004466" y="2023122"/>
                </a:lnTo>
                <a:lnTo>
                  <a:pt x="2023973" y="2023110"/>
                </a:lnTo>
                <a:lnTo>
                  <a:pt x="2004923" y="2004072"/>
                </a:lnTo>
                <a:lnTo>
                  <a:pt x="1985416" y="2004072"/>
                </a:lnTo>
                <a:lnTo>
                  <a:pt x="1966810" y="2004072"/>
                </a:lnTo>
                <a:lnTo>
                  <a:pt x="1988413" y="2025650"/>
                </a:lnTo>
                <a:lnTo>
                  <a:pt x="2006981" y="2025650"/>
                </a:lnTo>
                <a:lnTo>
                  <a:pt x="2013343" y="2032000"/>
                </a:lnTo>
                <a:lnTo>
                  <a:pt x="2032876" y="2032000"/>
                </a:lnTo>
                <a:close/>
              </a:path>
              <a:path w="2938780" h="2938145">
                <a:moveTo>
                  <a:pt x="2036686" y="2035810"/>
                </a:moveTo>
                <a:lnTo>
                  <a:pt x="2032876" y="2032012"/>
                </a:lnTo>
                <a:lnTo>
                  <a:pt x="2013343" y="2032012"/>
                </a:lnTo>
                <a:lnTo>
                  <a:pt x="2006993" y="2025662"/>
                </a:lnTo>
                <a:lnTo>
                  <a:pt x="1988413" y="2025662"/>
                </a:lnTo>
                <a:lnTo>
                  <a:pt x="1998573" y="2035810"/>
                </a:lnTo>
                <a:lnTo>
                  <a:pt x="2017153" y="2035810"/>
                </a:lnTo>
                <a:lnTo>
                  <a:pt x="2036686" y="2035810"/>
                </a:lnTo>
                <a:close/>
              </a:path>
              <a:path w="2938780" h="2938145">
                <a:moveTo>
                  <a:pt x="2112911" y="2112010"/>
                </a:moveTo>
                <a:lnTo>
                  <a:pt x="2106561" y="2105672"/>
                </a:lnTo>
                <a:lnTo>
                  <a:pt x="2086978" y="2105672"/>
                </a:lnTo>
                <a:lnTo>
                  <a:pt x="2106561" y="2105660"/>
                </a:lnTo>
                <a:lnTo>
                  <a:pt x="2100211" y="2099322"/>
                </a:lnTo>
                <a:lnTo>
                  <a:pt x="2080628" y="2099322"/>
                </a:lnTo>
                <a:lnTo>
                  <a:pt x="2100211" y="2099310"/>
                </a:lnTo>
                <a:lnTo>
                  <a:pt x="2096401" y="2095512"/>
                </a:lnTo>
                <a:lnTo>
                  <a:pt x="2076818" y="2095512"/>
                </a:lnTo>
                <a:lnTo>
                  <a:pt x="2096401" y="2095500"/>
                </a:lnTo>
                <a:lnTo>
                  <a:pt x="2090051" y="2089162"/>
                </a:lnTo>
                <a:lnTo>
                  <a:pt x="2074799" y="2073922"/>
                </a:lnTo>
                <a:lnTo>
                  <a:pt x="2055241" y="2073922"/>
                </a:lnTo>
                <a:lnTo>
                  <a:pt x="2074799" y="2073910"/>
                </a:lnTo>
                <a:lnTo>
                  <a:pt x="2058289" y="2057412"/>
                </a:lnTo>
                <a:lnTo>
                  <a:pt x="2055736" y="2054872"/>
                </a:lnTo>
                <a:lnTo>
                  <a:pt x="2036203" y="2054872"/>
                </a:lnTo>
                <a:lnTo>
                  <a:pt x="2055736" y="2054860"/>
                </a:lnTo>
                <a:lnTo>
                  <a:pt x="2036686" y="2035822"/>
                </a:lnTo>
                <a:lnTo>
                  <a:pt x="2017153" y="2035822"/>
                </a:lnTo>
                <a:lnTo>
                  <a:pt x="1998573" y="2035822"/>
                </a:lnTo>
                <a:lnTo>
                  <a:pt x="2020176" y="2057400"/>
                </a:lnTo>
                <a:lnTo>
                  <a:pt x="2038718" y="2057400"/>
                </a:lnTo>
                <a:lnTo>
                  <a:pt x="2020176" y="2057412"/>
                </a:lnTo>
                <a:lnTo>
                  <a:pt x="2039239" y="2076450"/>
                </a:lnTo>
                <a:lnTo>
                  <a:pt x="2057755" y="2076450"/>
                </a:lnTo>
                <a:lnTo>
                  <a:pt x="2039239" y="2076462"/>
                </a:lnTo>
                <a:lnTo>
                  <a:pt x="2049399" y="2086610"/>
                </a:lnTo>
                <a:lnTo>
                  <a:pt x="2067915" y="2086610"/>
                </a:lnTo>
                <a:lnTo>
                  <a:pt x="2049399" y="2086622"/>
                </a:lnTo>
                <a:lnTo>
                  <a:pt x="2071001" y="2108200"/>
                </a:lnTo>
                <a:lnTo>
                  <a:pt x="2089492" y="2108200"/>
                </a:lnTo>
                <a:lnTo>
                  <a:pt x="2071001" y="2108212"/>
                </a:lnTo>
                <a:lnTo>
                  <a:pt x="2074811" y="2112010"/>
                </a:lnTo>
                <a:lnTo>
                  <a:pt x="2093315" y="2112010"/>
                </a:lnTo>
                <a:lnTo>
                  <a:pt x="2112911" y="2112010"/>
                </a:lnTo>
                <a:close/>
              </a:path>
              <a:path w="2938780" h="2938145">
                <a:moveTo>
                  <a:pt x="2128164" y="2127250"/>
                </a:moveTo>
                <a:lnTo>
                  <a:pt x="2125624" y="2124722"/>
                </a:lnTo>
                <a:lnTo>
                  <a:pt x="2106015" y="2124722"/>
                </a:lnTo>
                <a:lnTo>
                  <a:pt x="2125624" y="2124710"/>
                </a:lnTo>
                <a:lnTo>
                  <a:pt x="2112911" y="2112022"/>
                </a:lnTo>
                <a:lnTo>
                  <a:pt x="2093315" y="2112022"/>
                </a:lnTo>
                <a:lnTo>
                  <a:pt x="2074811" y="2112022"/>
                </a:lnTo>
                <a:lnTo>
                  <a:pt x="2077351" y="2114550"/>
                </a:lnTo>
                <a:lnTo>
                  <a:pt x="2095842" y="2114550"/>
                </a:lnTo>
                <a:lnTo>
                  <a:pt x="2077351" y="2114562"/>
                </a:lnTo>
                <a:lnTo>
                  <a:pt x="2090051" y="2127250"/>
                </a:lnTo>
                <a:lnTo>
                  <a:pt x="2108543" y="2127250"/>
                </a:lnTo>
                <a:lnTo>
                  <a:pt x="2128164" y="2127250"/>
                </a:lnTo>
                <a:close/>
              </a:path>
              <a:path w="2938780" h="2938145">
                <a:moveTo>
                  <a:pt x="2336533" y="2335542"/>
                </a:moveTo>
                <a:lnTo>
                  <a:pt x="2129434" y="2128532"/>
                </a:lnTo>
                <a:lnTo>
                  <a:pt x="2109813" y="2128532"/>
                </a:lnTo>
                <a:lnTo>
                  <a:pt x="2091321" y="2128532"/>
                </a:lnTo>
                <a:lnTo>
                  <a:pt x="2298420" y="2335542"/>
                </a:lnTo>
                <a:lnTo>
                  <a:pt x="2316734" y="2335542"/>
                </a:lnTo>
                <a:lnTo>
                  <a:pt x="2336533" y="2335542"/>
                </a:lnTo>
                <a:close/>
              </a:path>
              <a:path w="2938780" h="2938145">
                <a:moveTo>
                  <a:pt x="2342883" y="2341892"/>
                </a:moveTo>
                <a:lnTo>
                  <a:pt x="2337803" y="2336812"/>
                </a:lnTo>
                <a:lnTo>
                  <a:pt x="2318004" y="2336812"/>
                </a:lnTo>
                <a:lnTo>
                  <a:pt x="2299690" y="2336812"/>
                </a:lnTo>
                <a:lnTo>
                  <a:pt x="2304783" y="2341892"/>
                </a:lnTo>
                <a:lnTo>
                  <a:pt x="2323084" y="2341892"/>
                </a:lnTo>
                <a:lnTo>
                  <a:pt x="2342883" y="2341892"/>
                </a:lnTo>
                <a:close/>
              </a:path>
              <a:path w="2938780" h="2938145">
                <a:moveTo>
                  <a:pt x="2349233" y="2348242"/>
                </a:moveTo>
                <a:lnTo>
                  <a:pt x="2344153" y="2343162"/>
                </a:lnTo>
                <a:lnTo>
                  <a:pt x="2324354" y="2343162"/>
                </a:lnTo>
                <a:lnTo>
                  <a:pt x="2306053" y="2343150"/>
                </a:lnTo>
                <a:lnTo>
                  <a:pt x="2311133" y="2348242"/>
                </a:lnTo>
                <a:lnTo>
                  <a:pt x="2329434" y="2348242"/>
                </a:lnTo>
                <a:lnTo>
                  <a:pt x="2349233" y="2348242"/>
                </a:lnTo>
                <a:close/>
              </a:path>
              <a:path w="2938780" h="2938145">
                <a:moveTo>
                  <a:pt x="2354821" y="2373642"/>
                </a:moveTo>
                <a:lnTo>
                  <a:pt x="2349741" y="2368562"/>
                </a:lnTo>
                <a:lnTo>
                  <a:pt x="2331453" y="2368562"/>
                </a:lnTo>
                <a:lnTo>
                  <a:pt x="2336546" y="2373642"/>
                </a:lnTo>
                <a:lnTo>
                  <a:pt x="2354821" y="2373642"/>
                </a:lnTo>
                <a:close/>
              </a:path>
              <a:path w="2938780" h="2938145">
                <a:moveTo>
                  <a:pt x="2355596" y="2354592"/>
                </a:moveTo>
                <a:lnTo>
                  <a:pt x="2350503" y="2349512"/>
                </a:lnTo>
                <a:lnTo>
                  <a:pt x="2330704" y="2349512"/>
                </a:lnTo>
                <a:lnTo>
                  <a:pt x="2312403" y="2349500"/>
                </a:lnTo>
                <a:lnTo>
                  <a:pt x="2317483" y="2354592"/>
                </a:lnTo>
                <a:lnTo>
                  <a:pt x="2335784" y="2354592"/>
                </a:lnTo>
                <a:lnTo>
                  <a:pt x="2355596" y="2354592"/>
                </a:lnTo>
                <a:close/>
              </a:path>
              <a:path w="2938780" h="2938145">
                <a:moveTo>
                  <a:pt x="2361946" y="2360942"/>
                </a:moveTo>
                <a:lnTo>
                  <a:pt x="2356866" y="2355850"/>
                </a:lnTo>
                <a:lnTo>
                  <a:pt x="2337054" y="2355850"/>
                </a:lnTo>
                <a:lnTo>
                  <a:pt x="2318753" y="2355862"/>
                </a:lnTo>
                <a:lnTo>
                  <a:pt x="2323833" y="2360942"/>
                </a:lnTo>
                <a:lnTo>
                  <a:pt x="2342121" y="2360942"/>
                </a:lnTo>
                <a:lnTo>
                  <a:pt x="2361946" y="2360942"/>
                </a:lnTo>
                <a:close/>
              </a:path>
              <a:path w="2938780" h="2938145">
                <a:moveTo>
                  <a:pt x="2368296" y="2367292"/>
                </a:moveTo>
                <a:lnTo>
                  <a:pt x="2363216" y="2362212"/>
                </a:lnTo>
                <a:lnTo>
                  <a:pt x="2343391" y="2362212"/>
                </a:lnTo>
                <a:lnTo>
                  <a:pt x="2325103" y="2362200"/>
                </a:lnTo>
                <a:lnTo>
                  <a:pt x="2330183" y="2367292"/>
                </a:lnTo>
                <a:lnTo>
                  <a:pt x="2348471" y="2367292"/>
                </a:lnTo>
                <a:lnTo>
                  <a:pt x="2368296" y="2367292"/>
                </a:lnTo>
                <a:close/>
              </a:path>
              <a:path w="2938780" h="2938145">
                <a:moveTo>
                  <a:pt x="2374646" y="2373630"/>
                </a:moveTo>
                <a:lnTo>
                  <a:pt x="2369566" y="2368562"/>
                </a:lnTo>
                <a:lnTo>
                  <a:pt x="2349741" y="2368562"/>
                </a:lnTo>
                <a:lnTo>
                  <a:pt x="2354821" y="2373630"/>
                </a:lnTo>
                <a:lnTo>
                  <a:pt x="2374646" y="2373630"/>
                </a:lnTo>
                <a:close/>
              </a:path>
              <a:path w="2938780" h="2938145">
                <a:moveTo>
                  <a:pt x="2380996" y="2379992"/>
                </a:moveTo>
                <a:lnTo>
                  <a:pt x="2375916" y="2374912"/>
                </a:lnTo>
                <a:lnTo>
                  <a:pt x="2356091" y="2374912"/>
                </a:lnTo>
                <a:lnTo>
                  <a:pt x="2337816" y="2374900"/>
                </a:lnTo>
                <a:lnTo>
                  <a:pt x="2342896" y="2379992"/>
                </a:lnTo>
                <a:lnTo>
                  <a:pt x="2361171" y="2379992"/>
                </a:lnTo>
                <a:lnTo>
                  <a:pt x="2380996" y="2379992"/>
                </a:lnTo>
                <a:close/>
              </a:path>
              <a:path w="2938780" h="2938145">
                <a:moveTo>
                  <a:pt x="2386558" y="2405392"/>
                </a:moveTo>
                <a:lnTo>
                  <a:pt x="2381478" y="2400312"/>
                </a:lnTo>
                <a:lnTo>
                  <a:pt x="2363228" y="2400312"/>
                </a:lnTo>
                <a:lnTo>
                  <a:pt x="2368308" y="2405392"/>
                </a:lnTo>
                <a:lnTo>
                  <a:pt x="2386558" y="2405392"/>
                </a:lnTo>
                <a:close/>
              </a:path>
              <a:path w="2938780" h="2938145">
                <a:moveTo>
                  <a:pt x="2387358" y="2386342"/>
                </a:moveTo>
                <a:lnTo>
                  <a:pt x="2382278" y="2381262"/>
                </a:lnTo>
                <a:lnTo>
                  <a:pt x="2362441" y="2381262"/>
                </a:lnTo>
                <a:lnTo>
                  <a:pt x="2344166" y="2381250"/>
                </a:lnTo>
                <a:lnTo>
                  <a:pt x="2349246" y="2386342"/>
                </a:lnTo>
                <a:lnTo>
                  <a:pt x="2367521" y="2386342"/>
                </a:lnTo>
                <a:lnTo>
                  <a:pt x="2387358" y="2386342"/>
                </a:lnTo>
                <a:close/>
              </a:path>
              <a:path w="2938780" h="2938145">
                <a:moveTo>
                  <a:pt x="2393708" y="2392692"/>
                </a:moveTo>
                <a:lnTo>
                  <a:pt x="2388628" y="2387612"/>
                </a:lnTo>
                <a:lnTo>
                  <a:pt x="2368791" y="2387612"/>
                </a:lnTo>
                <a:lnTo>
                  <a:pt x="2350516" y="2387612"/>
                </a:lnTo>
                <a:lnTo>
                  <a:pt x="2355596" y="2392692"/>
                </a:lnTo>
                <a:lnTo>
                  <a:pt x="2373858" y="2392692"/>
                </a:lnTo>
                <a:lnTo>
                  <a:pt x="2393708" y="2392692"/>
                </a:lnTo>
                <a:close/>
              </a:path>
              <a:path w="2938780" h="2938145">
                <a:moveTo>
                  <a:pt x="2400058" y="2399030"/>
                </a:moveTo>
                <a:lnTo>
                  <a:pt x="2394978" y="2393962"/>
                </a:lnTo>
                <a:lnTo>
                  <a:pt x="2375128" y="2393962"/>
                </a:lnTo>
                <a:lnTo>
                  <a:pt x="2356866" y="2393950"/>
                </a:lnTo>
                <a:lnTo>
                  <a:pt x="2361946" y="2399042"/>
                </a:lnTo>
                <a:lnTo>
                  <a:pt x="2380208" y="2399042"/>
                </a:lnTo>
                <a:lnTo>
                  <a:pt x="2377668" y="2396502"/>
                </a:lnTo>
                <a:lnTo>
                  <a:pt x="2380208" y="2399030"/>
                </a:lnTo>
                <a:lnTo>
                  <a:pt x="2400058" y="2399030"/>
                </a:lnTo>
                <a:close/>
              </a:path>
              <a:path w="2938780" h="2938145">
                <a:moveTo>
                  <a:pt x="2406408" y="2405380"/>
                </a:moveTo>
                <a:lnTo>
                  <a:pt x="2401328" y="2400312"/>
                </a:lnTo>
                <a:lnTo>
                  <a:pt x="2381478" y="2400312"/>
                </a:lnTo>
                <a:lnTo>
                  <a:pt x="2386558" y="2405380"/>
                </a:lnTo>
                <a:lnTo>
                  <a:pt x="2406408" y="2405380"/>
                </a:lnTo>
                <a:close/>
              </a:path>
              <a:path w="2938780" h="2938145">
                <a:moveTo>
                  <a:pt x="2412771" y="2411742"/>
                </a:moveTo>
                <a:lnTo>
                  <a:pt x="2407678" y="2406662"/>
                </a:lnTo>
                <a:lnTo>
                  <a:pt x="2387828" y="2406662"/>
                </a:lnTo>
                <a:lnTo>
                  <a:pt x="2369578" y="2406650"/>
                </a:lnTo>
                <a:lnTo>
                  <a:pt x="2374658" y="2411742"/>
                </a:lnTo>
                <a:lnTo>
                  <a:pt x="2392908" y="2411742"/>
                </a:lnTo>
                <a:lnTo>
                  <a:pt x="2412771" y="2411742"/>
                </a:lnTo>
                <a:close/>
              </a:path>
              <a:path w="2938780" h="2938145">
                <a:moveTo>
                  <a:pt x="2419121" y="2418092"/>
                </a:moveTo>
                <a:lnTo>
                  <a:pt x="2414041" y="2413012"/>
                </a:lnTo>
                <a:lnTo>
                  <a:pt x="2394178" y="2413012"/>
                </a:lnTo>
                <a:lnTo>
                  <a:pt x="2375928" y="2413012"/>
                </a:lnTo>
                <a:lnTo>
                  <a:pt x="2381008" y="2418092"/>
                </a:lnTo>
                <a:lnTo>
                  <a:pt x="2399258" y="2418092"/>
                </a:lnTo>
                <a:lnTo>
                  <a:pt x="2419121" y="2418092"/>
                </a:lnTo>
                <a:close/>
              </a:path>
              <a:path w="2938780" h="2938145">
                <a:moveTo>
                  <a:pt x="2425471" y="2424430"/>
                </a:moveTo>
                <a:lnTo>
                  <a:pt x="2420391" y="2419362"/>
                </a:lnTo>
                <a:lnTo>
                  <a:pt x="2400528" y="2419362"/>
                </a:lnTo>
                <a:lnTo>
                  <a:pt x="2382278" y="2419350"/>
                </a:lnTo>
                <a:lnTo>
                  <a:pt x="2387358" y="2424430"/>
                </a:lnTo>
                <a:lnTo>
                  <a:pt x="2405596" y="2424430"/>
                </a:lnTo>
                <a:lnTo>
                  <a:pt x="2425471" y="2424430"/>
                </a:lnTo>
                <a:close/>
              </a:path>
              <a:path w="2938780" h="2938145">
                <a:moveTo>
                  <a:pt x="2431821" y="2430780"/>
                </a:moveTo>
                <a:lnTo>
                  <a:pt x="2426741" y="2425700"/>
                </a:lnTo>
                <a:lnTo>
                  <a:pt x="2406866" y="2425700"/>
                </a:lnTo>
                <a:lnTo>
                  <a:pt x="2388628" y="2425700"/>
                </a:lnTo>
                <a:lnTo>
                  <a:pt x="2393721" y="2430780"/>
                </a:lnTo>
                <a:lnTo>
                  <a:pt x="2411946" y="2430780"/>
                </a:lnTo>
                <a:lnTo>
                  <a:pt x="2431821" y="2430780"/>
                </a:lnTo>
                <a:close/>
              </a:path>
              <a:path w="2938780" h="2938145">
                <a:moveTo>
                  <a:pt x="2438171" y="2437142"/>
                </a:moveTo>
                <a:lnTo>
                  <a:pt x="2433091" y="2432062"/>
                </a:lnTo>
                <a:lnTo>
                  <a:pt x="2413216" y="2432062"/>
                </a:lnTo>
                <a:lnTo>
                  <a:pt x="2394991" y="2432062"/>
                </a:lnTo>
                <a:lnTo>
                  <a:pt x="2400071" y="2437142"/>
                </a:lnTo>
                <a:lnTo>
                  <a:pt x="2418296" y="2437142"/>
                </a:lnTo>
                <a:lnTo>
                  <a:pt x="2438171" y="2437142"/>
                </a:lnTo>
                <a:close/>
              </a:path>
              <a:path w="2938780" h="2938145">
                <a:moveTo>
                  <a:pt x="2444534" y="2443492"/>
                </a:moveTo>
                <a:lnTo>
                  <a:pt x="2439441" y="2438412"/>
                </a:lnTo>
                <a:lnTo>
                  <a:pt x="2419578" y="2438412"/>
                </a:lnTo>
                <a:lnTo>
                  <a:pt x="2401341" y="2438400"/>
                </a:lnTo>
                <a:lnTo>
                  <a:pt x="2406421" y="2443480"/>
                </a:lnTo>
                <a:lnTo>
                  <a:pt x="2424633" y="2443480"/>
                </a:lnTo>
                <a:lnTo>
                  <a:pt x="2444534" y="2443492"/>
                </a:lnTo>
                <a:close/>
              </a:path>
              <a:path w="2938780" h="2938145">
                <a:moveTo>
                  <a:pt x="2450033" y="2468892"/>
                </a:moveTo>
                <a:lnTo>
                  <a:pt x="2444953" y="2463812"/>
                </a:lnTo>
                <a:lnTo>
                  <a:pt x="2426754" y="2463812"/>
                </a:lnTo>
                <a:lnTo>
                  <a:pt x="2431834" y="2468892"/>
                </a:lnTo>
                <a:lnTo>
                  <a:pt x="2450033" y="2468892"/>
                </a:lnTo>
                <a:close/>
              </a:path>
              <a:path w="2938780" h="2938145">
                <a:moveTo>
                  <a:pt x="2450884" y="2449830"/>
                </a:moveTo>
                <a:lnTo>
                  <a:pt x="2445804" y="2444762"/>
                </a:lnTo>
                <a:lnTo>
                  <a:pt x="2425916" y="2444762"/>
                </a:lnTo>
                <a:lnTo>
                  <a:pt x="2407691" y="2444750"/>
                </a:lnTo>
                <a:lnTo>
                  <a:pt x="2412771" y="2449842"/>
                </a:lnTo>
                <a:lnTo>
                  <a:pt x="2430983" y="2449842"/>
                </a:lnTo>
                <a:lnTo>
                  <a:pt x="2428443" y="2447302"/>
                </a:lnTo>
                <a:lnTo>
                  <a:pt x="2430983" y="2449830"/>
                </a:lnTo>
                <a:lnTo>
                  <a:pt x="2450884" y="2449830"/>
                </a:lnTo>
                <a:close/>
              </a:path>
              <a:path w="2938780" h="2938145">
                <a:moveTo>
                  <a:pt x="2457234" y="2456192"/>
                </a:moveTo>
                <a:lnTo>
                  <a:pt x="2452154" y="2451100"/>
                </a:lnTo>
                <a:lnTo>
                  <a:pt x="2432253" y="2451100"/>
                </a:lnTo>
                <a:lnTo>
                  <a:pt x="2414041" y="2451100"/>
                </a:lnTo>
                <a:lnTo>
                  <a:pt x="2419121" y="2456180"/>
                </a:lnTo>
                <a:lnTo>
                  <a:pt x="2437320" y="2456180"/>
                </a:lnTo>
                <a:lnTo>
                  <a:pt x="2457234" y="2456192"/>
                </a:lnTo>
                <a:close/>
              </a:path>
              <a:path w="2938780" h="2938145">
                <a:moveTo>
                  <a:pt x="2463584" y="2462530"/>
                </a:moveTo>
                <a:lnTo>
                  <a:pt x="2458504" y="2457462"/>
                </a:lnTo>
                <a:lnTo>
                  <a:pt x="2438603" y="2457462"/>
                </a:lnTo>
                <a:lnTo>
                  <a:pt x="2420391" y="2457450"/>
                </a:lnTo>
                <a:lnTo>
                  <a:pt x="2425484" y="2462542"/>
                </a:lnTo>
                <a:lnTo>
                  <a:pt x="2443683" y="2462542"/>
                </a:lnTo>
                <a:lnTo>
                  <a:pt x="2441143" y="2460002"/>
                </a:lnTo>
                <a:lnTo>
                  <a:pt x="2443683" y="2462530"/>
                </a:lnTo>
                <a:lnTo>
                  <a:pt x="2463584" y="2462530"/>
                </a:lnTo>
                <a:close/>
              </a:path>
              <a:path w="2938780" h="2938145">
                <a:moveTo>
                  <a:pt x="2469946" y="2468880"/>
                </a:moveTo>
                <a:lnTo>
                  <a:pt x="2464854" y="2463812"/>
                </a:lnTo>
                <a:lnTo>
                  <a:pt x="2444953" y="2463812"/>
                </a:lnTo>
                <a:lnTo>
                  <a:pt x="2450033" y="2468880"/>
                </a:lnTo>
                <a:lnTo>
                  <a:pt x="2469946" y="2468880"/>
                </a:lnTo>
                <a:close/>
              </a:path>
              <a:path w="2938780" h="2938145">
                <a:moveTo>
                  <a:pt x="2475420" y="2494292"/>
                </a:moveTo>
                <a:lnTo>
                  <a:pt x="2470340" y="2489212"/>
                </a:lnTo>
                <a:lnTo>
                  <a:pt x="2452166" y="2489212"/>
                </a:lnTo>
                <a:lnTo>
                  <a:pt x="2457246" y="2494292"/>
                </a:lnTo>
                <a:lnTo>
                  <a:pt x="2475420" y="2494292"/>
                </a:lnTo>
                <a:close/>
              </a:path>
              <a:path w="2938780" h="2938145">
                <a:moveTo>
                  <a:pt x="2476296" y="2475242"/>
                </a:moveTo>
                <a:lnTo>
                  <a:pt x="2471216" y="2470162"/>
                </a:lnTo>
                <a:lnTo>
                  <a:pt x="2451316" y="2470162"/>
                </a:lnTo>
                <a:lnTo>
                  <a:pt x="2433104" y="2470150"/>
                </a:lnTo>
                <a:lnTo>
                  <a:pt x="2438184" y="2475230"/>
                </a:lnTo>
                <a:lnTo>
                  <a:pt x="2456370" y="2475230"/>
                </a:lnTo>
                <a:lnTo>
                  <a:pt x="2476296" y="2475242"/>
                </a:lnTo>
                <a:close/>
              </a:path>
              <a:path w="2938780" h="2938145">
                <a:moveTo>
                  <a:pt x="2482646" y="2481592"/>
                </a:moveTo>
                <a:lnTo>
                  <a:pt x="2477566" y="2476500"/>
                </a:lnTo>
                <a:lnTo>
                  <a:pt x="2457653" y="2476500"/>
                </a:lnTo>
                <a:lnTo>
                  <a:pt x="2439454" y="2476500"/>
                </a:lnTo>
                <a:lnTo>
                  <a:pt x="2444534" y="2481592"/>
                </a:lnTo>
                <a:lnTo>
                  <a:pt x="2462720" y="2481592"/>
                </a:lnTo>
                <a:lnTo>
                  <a:pt x="2482646" y="2481592"/>
                </a:lnTo>
                <a:close/>
              </a:path>
              <a:path w="2938780" h="2938145">
                <a:moveTo>
                  <a:pt x="2488996" y="2487942"/>
                </a:moveTo>
                <a:lnTo>
                  <a:pt x="2483916" y="2482850"/>
                </a:lnTo>
                <a:lnTo>
                  <a:pt x="2463990" y="2482850"/>
                </a:lnTo>
                <a:lnTo>
                  <a:pt x="2445804" y="2482850"/>
                </a:lnTo>
                <a:lnTo>
                  <a:pt x="2450896" y="2487942"/>
                </a:lnTo>
                <a:lnTo>
                  <a:pt x="2469070" y="2487942"/>
                </a:lnTo>
                <a:lnTo>
                  <a:pt x="2488996" y="2487942"/>
                </a:lnTo>
                <a:close/>
              </a:path>
              <a:path w="2938780" h="2938145">
                <a:moveTo>
                  <a:pt x="2494457" y="2513342"/>
                </a:moveTo>
                <a:lnTo>
                  <a:pt x="2489377" y="2508262"/>
                </a:lnTo>
                <a:lnTo>
                  <a:pt x="2471216" y="2508262"/>
                </a:lnTo>
                <a:lnTo>
                  <a:pt x="2476296" y="2513342"/>
                </a:lnTo>
                <a:lnTo>
                  <a:pt x="2494457" y="2513342"/>
                </a:lnTo>
                <a:close/>
              </a:path>
              <a:path w="2938780" h="2938145">
                <a:moveTo>
                  <a:pt x="2495346" y="2494280"/>
                </a:moveTo>
                <a:lnTo>
                  <a:pt x="2490266" y="2489212"/>
                </a:lnTo>
                <a:lnTo>
                  <a:pt x="2470340" y="2489212"/>
                </a:lnTo>
                <a:lnTo>
                  <a:pt x="2475420" y="2494280"/>
                </a:lnTo>
                <a:lnTo>
                  <a:pt x="2495346" y="2494280"/>
                </a:lnTo>
                <a:close/>
              </a:path>
              <a:path w="2938780" h="2938145">
                <a:moveTo>
                  <a:pt x="2501709" y="2500642"/>
                </a:moveTo>
                <a:lnTo>
                  <a:pt x="2496616" y="2495562"/>
                </a:lnTo>
                <a:lnTo>
                  <a:pt x="2476690" y="2495562"/>
                </a:lnTo>
                <a:lnTo>
                  <a:pt x="2458516" y="2495562"/>
                </a:lnTo>
                <a:lnTo>
                  <a:pt x="2463596" y="2500642"/>
                </a:lnTo>
                <a:lnTo>
                  <a:pt x="2481770" y="2500642"/>
                </a:lnTo>
                <a:lnTo>
                  <a:pt x="2501709" y="2500642"/>
                </a:lnTo>
                <a:close/>
              </a:path>
              <a:path w="2938780" h="2938145">
                <a:moveTo>
                  <a:pt x="2508059" y="2506992"/>
                </a:moveTo>
                <a:lnTo>
                  <a:pt x="2502979" y="2501912"/>
                </a:lnTo>
                <a:lnTo>
                  <a:pt x="2483053" y="2501912"/>
                </a:lnTo>
                <a:lnTo>
                  <a:pt x="2464866" y="2501900"/>
                </a:lnTo>
                <a:lnTo>
                  <a:pt x="2469946" y="2506980"/>
                </a:lnTo>
                <a:lnTo>
                  <a:pt x="2488107" y="2506980"/>
                </a:lnTo>
                <a:lnTo>
                  <a:pt x="2508059" y="2506992"/>
                </a:lnTo>
                <a:close/>
              </a:path>
              <a:path w="2938780" h="2938145">
                <a:moveTo>
                  <a:pt x="2514409" y="2513330"/>
                </a:moveTo>
                <a:lnTo>
                  <a:pt x="2509329" y="2508250"/>
                </a:lnTo>
                <a:lnTo>
                  <a:pt x="2489377" y="2508250"/>
                </a:lnTo>
                <a:lnTo>
                  <a:pt x="2494457" y="2513330"/>
                </a:lnTo>
                <a:lnTo>
                  <a:pt x="2514409" y="2513330"/>
                </a:lnTo>
                <a:close/>
              </a:path>
              <a:path w="2938780" h="2938145">
                <a:moveTo>
                  <a:pt x="2520759" y="2519692"/>
                </a:moveTo>
                <a:lnTo>
                  <a:pt x="2515679" y="2514612"/>
                </a:lnTo>
                <a:lnTo>
                  <a:pt x="2495727" y="2514612"/>
                </a:lnTo>
                <a:lnTo>
                  <a:pt x="2477566" y="2514612"/>
                </a:lnTo>
                <a:lnTo>
                  <a:pt x="2482659" y="2519692"/>
                </a:lnTo>
                <a:lnTo>
                  <a:pt x="2500807" y="2519692"/>
                </a:lnTo>
                <a:lnTo>
                  <a:pt x="2520759" y="2519692"/>
                </a:lnTo>
                <a:close/>
              </a:path>
              <a:path w="2938780" h="2938145">
                <a:moveTo>
                  <a:pt x="2527109" y="2526030"/>
                </a:moveTo>
                <a:lnTo>
                  <a:pt x="2522029" y="2520962"/>
                </a:lnTo>
                <a:lnTo>
                  <a:pt x="2502077" y="2520962"/>
                </a:lnTo>
                <a:lnTo>
                  <a:pt x="2483929" y="2520950"/>
                </a:lnTo>
                <a:lnTo>
                  <a:pt x="2489009" y="2526042"/>
                </a:lnTo>
                <a:lnTo>
                  <a:pt x="2507157" y="2526042"/>
                </a:lnTo>
                <a:lnTo>
                  <a:pt x="2504617" y="2523502"/>
                </a:lnTo>
                <a:lnTo>
                  <a:pt x="2507157" y="2526030"/>
                </a:lnTo>
                <a:lnTo>
                  <a:pt x="2527109" y="2526030"/>
                </a:lnTo>
                <a:close/>
              </a:path>
              <a:path w="2938780" h="2938145">
                <a:moveTo>
                  <a:pt x="2533472" y="2532392"/>
                </a:moveTo>
                <a:lnTo>
                  <a:pt x="2528379" y="2527312"/>
                </a:lnTo>
                <a:lnTo>
                  <a:pt x="2508427" y="2527312"/>
                </a:lnTo>
                <a:lnTo>
                  <a:pt x="2490279" y="2527312"/>
                </a:lnTo>
                <a:lnTo>
                  <a:pt x="2495359" y="2532392"/>
                </a:lnTo>
                <a:lnTo>
                  <a:pt x="2513507" y="2532392"/>
                </a:lnTo>
                <a:lnTo>
                  <a:pt x="2533472" y="2532392"/>
                </a:lnTo>
                <a:close/>
              </a:path>
              <a:path w="2938780" h="2938145">
                <a:moveTo>
                  <a:pt x="2538552" y="2537460"/>
                </a:moveTo>
                <a:lnTo>
                  <a:pt x="2534742" y="2533662"/>
                </a:lnTo>
                <a:lnTo>
                  <a:pt x="2514777" y="2533662"/>
                </a:lnTo>
                <a:lnTo>
                  <a:pt x="2496629" y="2533650"/>
                </a:lnTo>
                <a:lnTo>
                  <a:pt x="2500439" y="2537460"/>
                </a:lnTo>
                <a:lnTo>
                  <a:pt x="2518575" y="2537460"/>
                </a:lnTo>
                <a:lnTo>
                  <a:pt x="2538552" y="2537460"/>
                </a:lnTo>
                <a:close/>
              </a:path>
              <a:path w="2938780" h="2938145">
                <a:moveTo>
                  <a:pt x="2544902" y="2543822"/>
                </a:moveTo>
                <a:lnTo>
                  <a:pt x="2539822" y="2538742"/>
                </a:lnTo>
                <a:lnTo>
                  <a:pt x="2519845" y="2538742"/>
                </a:lnTo>
                <a:lnTo>
                  <a:pt x="2501709" y="2538730"/>
                </a:lnTo>
                <a:lnTo>
                  <a:pt x="2506789" y="2543822"/>
                </a:lnTo>
                <a:lnTo>
                  <a:pt x="2524925" y="2543822"/>
                </a:lnTo>
                <a:lnTo>
                  <a:pt x="2544902" y="2543822"/>
                </a:lnTo>
                <a:close/>
              </a:path>
              <a:path w="2938780" h="2938145">
                <a:moveTo>
                  <a:pt x="2551252" y="2550172"/>
                </a:moveTo>
                <a:lnTo>
                  <a:pt x="2546172" y="2545080"/>
                </a:lnTo>
                <a:lnTo>
                  <a:pt x="2526195" y="2545080"/>
                </a:lnTo>
                <a:lnTo>
                  <a:pt x="2508059" y="2545080"/>
                </a:lnTo>
                <a:lnTo>
                  <a:pt x="2513152" y="2550172"/>
                </a:lnTo>
                <a:lnTo>
                  <a:pt x="2531275" y="2550172"/>
                </a:lnTo>
                <a:lnTo>
                  <a:pt x="2551252" y="2550172"/>
                </a:lnTo>
                <a:close/>
              </a:path>
              <a:path w="2938780" h="2938145">
                <a:moveTo>
                  <a:pt x="2557602" y="2556522"/>
                </a:moveTo>
                <a:lnTo>
                  <a:pt x="2552522" y="2551430"/>
                </a:lnTo>
                <a:lnTo>
                  <a:pt x="2532545" y="2551430"/>
                </a:lnTo>
                <a:lnTo>
                  <a:pt x="2514422" y="2551430"/>
                </a:lnTo>
                <a:lnTo>
                  <a:pt x="2519502" y="2556522"/>
                </a:lnTo>
                <a:lnTo>
                  <a:pt x="2537625" y="2556522"/>
                </a:lnTo>
                <a:lnTo>
                  <a:pt x="2557602" y="2556522"/>
                </a:lnTo>
                <a:close/>
              </a:path>
              <a:path w="2938780" h="2938145">
                <a:moveTo>
                  <a:pt x="2563965" y="2562860"/>
                </a:moveTo>
                <a:lnTo>
                  <a:pt x="2558885" y="2557780"/>
                </a:lnTo>
                <a:lnTo>
                  <a:pt x="2538895" y="2557780"/>
                </a:lnTo>
                <a:lnTo>
                  <a:pt x="2520772" y="2557780"/>
                </a:lnTo>
                <a:lnTo>
                  <a:pt x="2525852" y="2562860"/>
                </a:lnTo>
                <a:lnTo>
                  <a:pt x="2543975" y="2562860"/>
                </a:lnTo>
                <a:lnTo>
                  <a:pt x="2563965" y="2562860"/>
                </a:lnTo>
                <a:close/>
              </a:path>
              <a:path w="2938780" h="2938145">
                <a:moveTo>
                  <a:pt x="2570315" y="2569222"/>
                </a:moveTo>
                <a:lnTo>
                  <a:pt x="2565235" y="2564142"/>
                </a:lnTo>
                <a:lnTo>
                  <a:pt x="2545245" y="2564142"/>
                </a:lnTo>
                <a:lnTo>
                  <a:pt x="2527122" y="2564130"/>
                </a:lnTo>
                <a:lnTo>
                  <a:pt x="2532202" y="2569222"/>
                </a:lnTo>
                <a:lnTo>
                  <a:pt x="2550312" y="2569222"/>
                </a:lnTo>
                <a:lnTo>
                  <a:pt x="2570315" y="2569222"/>
                </a:lnTo>
                <a:close/>
              </a:path>
              <a:path w="2938780" h="2938145">
                <a:moveTo>
                  <a:pt x="2576665" y="2575572"/>
                </a:moveTo>
                <a:lnTo>
                  <a:pt x="2571585" y="2570480"/>
                </a:lnTo>
                <a:lnTo>
                  <a:pt x="2551582" y="2570480"/>
                </a:lnTo>
                <a:lnTo>
                  <a:pt x="2533472" y="2570480"/>
                </a:lnTo>
                <a:lnTo>
                  <a:pt x="2538552" y="2575572"/>
                </a:lnTo>
                <a:lnTo>
                  <a:pt x="2556662" y="2575572"/>
                </a:lnTo>
                <a:lnTo>
                  <a:pt x="2576665" y="2575572"/>
                </a:lnTo>
                <a:close/>
              </a:path>
              <a:path w="2938780" h="2938145">
                <a:moveTo>
                  <a:pt x="2583015" y="2581922"/>
                </a:moveTo>
                <a:lnTo>
                  <a:pt x="2577935" y="2576830"/>
                </a:lnTo>
                <a:lnTo>
                  <a:pt x="2557932" y="2576830"/>
                </a:lnTo>
                <a:lnTo>
                  <a:pt x="2539835" y="2576830"/>
                </a:lnTo>
                <a:lnTo>
                  <a:pt x="2544915" y="2581910"/>
                </a:lnTo>
                <a:lnTo>
                  <a:pt x="2562999" y="2581910"/>
                </a:lnTo>
                <a:lnTo>
                  <a:pt x="2583015" y="2581922"/>
                </a:lnTo>
                <a:close/>
              </a:path>
              <a:path w="2938780" h="2938145">
                <a:moveTo>
                  <a:pt x="2585555" y="2584462"/>
                </a:moveTo>
                <a:lnTo>
                  <a:pt x="2584285" y="2583192"/>
                </a:lnTo>
                <a:lnTo>
                  <a:pt x="2564295" y="2583192"/>
                </a:lnTo>
                <a:lnTo>
                  <a:pt x="2546185" y="2583180"/>
                </a:lnTo>
                <a:lnTo>
                  <a:pt x="2547455" y="2584450"/>
                </a:lnTo>
                <a:lnTo>
                  <a:pt x="2565539" y="2584450"/>
                </a:lnTo>
                <a:lnTo>
                  <a:pt x="2585555" y="2584462"/>
                </a:lnTo>
                <a:close/>
              </a:path>
              <a:path w="2938780" h="2938145">
                <a:moveTo>
                  <a:pt x="2589377" y="2588272"/>
                </a:moveTo>
                <a:lnTo>
                  <a:pt x="2586825" y="2585732"/>
                </a:lnTo>
                <a:lnTo>
                  <a:pt x="2566822" y="2585732"/>
                </a:lnTo>
                <a:lnTo>
                  <a:pt x="2548725" y="2585732"/>
                </a:lnTo>
                <a:lnTo>
                  <a:pt x="2551265" y="2588272"/>
                </a:lnTo>
                <a:lnTo>
                  <a:pt x="2569362" y="2588272"/>
                </a:lnTo>
                <a:lnTo>
                  <a:pt x="2589377" y="2588272"/>
                </a:lnTo>
                <a:close/>
              </a:path>
              <a:path w="2938780" h="2938145">
                <a:moveTo>
                  <a:pt x="2590939" y="2609862"/>
                </a:moveTo>
                <a:lnTo>
                  <a:pt x="2589669" y="2608592"/>
                </a:lnTo>
                <a:lnTo>
                  <a:pt x="2571597" y="2608592"/>
                </a:lnTo>
                <a:lnTo>
                  <a:pt x="2572867" y="2609862"/>
                </a:lnTo>
                <a:lnTo>
                  <a:pt x="2590939" y="2609862"/>
                </a:lnTo>
                <a:close/>
              </a:path>
              <a:path w="2938780" h="2938145">
                <a:moveTo>
                  <a:pt x="2591917" y="2590812"/>
                </a:moveTo>
                <a:lnTo>
                  <a:pt x="2590647" y="2589530"/>
                </a:lnTo>
                <a:lnTo>
                  <a:pt x="2570632" y="2589530"/>
                </a:lnTo>
                <a:lnTo>
                  <a:pt x="2552535" y="2589530"/>
                </a:lnTo>
                <a:lnTo>
                  <a:pt x="2553805" y="2590800"/>
                </a:lnTo>
                <a:lnTo>
                  <a:pt x="2571889" y="2590800"/>
                </a:lnTo>
                <a:lnTo>
                  <a:pt x="2591917" y="2590812"/>
                </a:lnTo>
                <a:close/>
              </a:path>
              <a:path w="2938780" h="2938145">
                <a:moveTo>
                  <a:pt x="2595727" y="2594622"/>
                </a:moveTo>
                <a:lnTo>
                  <a:pt x="2593187" y="2592082"/>
                </a:lnTo>
                <a:lnTo>
                  <a:pt x="2573172" y="2592082"/>
                </a:lnTo>
                <a:lnTo>
                  <a:pt x="2555075" y="2592070"/>
                </a:lnTo>
                <a:lnTo>
                  <a:pt x="2557615" y="2594622"/>
                </a:lnTo>
                <a:lnTo>
                  <a:pt x="2575712" y="2594622"/>
                </a:lnTo>
                <a:lnTo>
                  <a:pt x="2595727" y="2594622"/>
                </a:lnTo>
                <a:close/>
              </a:path>
              <a:path w="2938780" h="2938145">
                <a:moveTo>
                  <a:pt x="2598267" y="2597162"/>
                </a:moveTo>
                <a:lnTo>
                  <a:pt x="2596997" y="2595892"/>
                </a:lnTo>
                <a:lnTo>
                  <a:pt x="2576982" y="2595892"/>
                </a:lnTo>
                <a:lnTo>
                  <a:pt x="2558885" y="2595880"/>
                </a:lnTo>
                <a:lnTo>
                  <a:pt x="2560155" y="2597150"/>
                </a:lnTo>
                <a:lnTo>
                  <a:pt x="2578227" y="2597150"/>
                </a:lnTo>
                <a:lnTo>
                  <a:pt x="2598267" y="2597162"/>
                </a:lnTo>
                <a:close/>
              </a:path>
              <a:path w="2938780" h="2938145">
                <a:moveTo>
                  <a:pt x="2601099" y="2620022"/>
                </a:moveTo>
                <a:lnTo>
                  <a:pt x="2598559" y="2617482"/>
                </a:lnTo>
                <a:lnTo>
                  <a:pt x="2580487" y="2617482"/>
                </a:lnTo>
                <a:lnTo>
                  <a:pt x="2583027" y="2620022"/>
                </a:lnTo>
                <a:lnTo>
                  <a:pt x="2601099" y="2620022"/>
                </a:lnTo>
                <a:close/>
              </a:path>
              <a:path w="2938780" h="2938145">
                <a:moveTo>
                  <a:pt x="2602077" y="2600972"/>
                </a:moveTo>
                <a:lnTo>
                  <a:pt x="2599537" y="2598432"/>
                </a:lnTo>
                <a:lnTo>
                  <a:pt x="2579509" y="2598432"/>
                </a:lnTo>
                <a:lnTo>
                  <a:pt x="2561425" y="2598432"/>
                </a:lnTo>
                <a:lnTo>
                  <a:pt x="2563965" y="2600972"/>
                </a:lnTo>
                <a:lnTo>
                  <a:pt x="2582049" y="2600972"/>
                </a:lnTo>
                <a:lnTo>
                  <a:pt x="2602077" y="2600972"/>
                </a:lnTo>
                <a:close/>
              </a:path>
              <a:path w="2938780" h="2938145">
                <a:moveTo>
                  <a:pt x="2604617" y="2603512"/>
                </a:moveTo>
                <a:lnTo>
                  <a:pt x="2603347" y="2602230"/>
                </a:lnTo>
                <a:lnTo>
                  <a:pt x="2583319" y="2602230"/>
                </a:lnTo>
                <a:lnTo>
                  <a:pt x="2565235" y="2602230"/>
                </a:lnTo>
                <a:lnTo>
                  <a:pt x="2566505" y="2603500"/>
                </a:lnTo>
                <a:lnTo>
                  <a:pt x="2584577" y="2603500"/>
                </a:lnTo>
                <a:lnTo>
                  <a:pt x="2604617" y="2603512"/>
                </a:lnTo>
                <a:close/>
              </a:path>
              <a:path w="2938780" h="2938145">
                <a:moveTo>
                  <a:pt x="2608427" y="2607322"/>
                </a:moveTo>
                <a:lnTo>
                  <a:pt x="2605887" y="2604782"/>
                </a:lnTo>
                <a:lnTo>
                  <a:pt x="2585859" y="2604782"/>
                </a:lnTo>
                <a:lnTo>
                  <a:pt x="2567775" y="2604782"/>
                </a:lnTo>
                <a:lnTo>
                  <a:pt x="2570327" y="2607322"/>
                </a:lnTo>
                <a:lnTo>
                  <a:pt x="2588399" y="2607322"/>
                </a:lnTo>
                <a:lnTo>
                  <a:pt x="2608427" y="2607322"/>
                </a:lnTo>
                <a:close/>
              </a:path>
              <a:path w="2938780" h="2938145">
                <a:moveTo>
                  <a:pt x="2610967" y="2609850"/>
                </a:moveTo>
                <a:lnTo>
                  <a:pt x="2609697" y="2608580"/>
                </a:lnTo>
                <a:lnTo>
                  <a:pt x="2589669" y="2608580"/>
                </a:lnTo>
                <a:lnTo>
                  <a:pt x="2590939" y="2609850"/>
                </a:lnTo>
                <a:lnTo>
                  <a:pt x="2610967" y="2609850"/>
                </a:lnTo>
                <a:close/>
              </a:path>
              <a:path w="2938780" h="2938145">
                <a:moveTo>
                  <a:pt x="2614777" y="2613672"/>
                </a:moveTo>
                <a:lnTo>
                  <a:pt x="2612237" y="2611120"/>
                </a:lnTo>
                <a:lnTo>
                  <a:pt x="2592209" y="2611120"/>
                </a:lnTo>
                <a:lnTo>
                  <a:pt x="2574137" y="2611132"/>
                </a:lnTo>
                <a:lnTo>
                  <a:pt x="2576677" y="2613672"/>
                </a:lnTo>
                <a:lnTo>
                  <a:pt x="2594749" y="2613672"/>
                </a:lnTo>
                <a:lnTo>
                  <a:pt x="2614777" y="2613672"/>
                </a:lnTo>
                <a:close/>
              </a:path>
              <a:path w="2938780" h="2938145">
                <a:moveTo>
                  <a:pt x="2617330" y="2616212"/>
                </a:moveTo>
                <a:lnTo>
                  <a:pt x="2616047" y="2614942"/>
                </a:lnTo>
                <a:lnTo>
                  <a:pt x="2596032" y="2614942"/>
                </a:lnTo>
                <a:lnTo>
                  <a:pt x="2577947" y="2614930"/>
                </a:lnTo>
                <a:lnTo>
                  <a:pt x="2579217" y="2616200"/>
                </a:lnTo>
                <a:lnTo>
                  <a:pt x="2597277" y="2616200"/>
                </a:lnTo>
                <a:lnTo>
                  <a:pt x="2617330" y="2616212"/>
                </a:lnTo>
                <a:close/>
              </a:path>
              <a:path w="2938780" h="2938145">
                <a:moveTo>
                  <a:pt x="2621140" y="2620010"/>
                </a:moveTo>
                <a:lnTo>
                  <a:pt x="2618600" y="2617482"/>
                </a:lnTo>
                <a:lnTo>
                  <a:pt x="2598559" y="2617482"/>
                </a:lnTo>
                <a:lnTo>
                  <a:pt x="2601099" y="2620010"/>
                </a:lnTo>
                <a:lnTo>
                  <a:pt x="2621140" y="2620010"/>
                </a:lnTo>
                <a:close/>
              </a:path>
              <a:path w="2938780" h="2938145">
                <a:moveTo>
                  <a:pt x="2623680" y="2622562"/>
                </a:moveTo>
                <a:lnTo>
                  <a:pt x="2622410" y="2621280"/>
                </a:lnTo>
                <a:lnTo>
                  <a:pt x="2602369" y="2621280"/>
                </a:lnTo>
                <a:lnTo>
                  <a:pt x="2584297" y="2621280"/>
                </a:lnTo>
                <a:lnTo>
                  <a:pt x="2585567" y="2622550"/>
                </a:lnTo>
                <a:lnTo>
                  <a:pt x="2603627" y="2622550"/>
                </a:lnTo>
                <a:lnTo>
                  <a:pt x="2623680" y="2622562"/>
                </a:lnTo>
                <a:close/>
              </a:path>
              <a:path w="2938780" h="2938145">
                <a:moveTo>
                  <a:pt x="2627490" y="2626372"/>
                </a:moveTo>
                <a:lnTo>
                  <a:pt x="2624950" y="2623832"/>
                </a:lnTo>
                <a:lnTo>
                  <a:pt x="2604909" y="2623832"/>
                </a:lnTo>
                <a:lnTo>
                  <a:pt x="2586837" y="2623820"/>
                </a:lnTo>
                <a:lnTo>
                  <a:pt x="2589377" y="2626372"/>
                </a:lnTo>
                <a:lnTo>
                  <a:pt x="2607437" y="2626372"/>
                </a:lnTo>
                <a:lnTo>
                  <a:pt x="2627490" y="2626372"/>
                </a:lnTo>
                <a:close/>
              </a:path>
              <a:path w="2938780" h="2938145">
                <a:moveTo>
                  <a:pt x="2630030" y="2628900"/>
                </a:moveTo>
                <a:lnTo>
                  <a:pt x="2628760" y="2627642"/>
                </a:lnTo>
                <a:lnTo>
                  <a:pt x="2608719" y="2627642"/>
                </a:lnTo>
                <a:lnTo>
                  <a:pt x="2590647" y="2627630"/>
                </a:lnTo>
                <a:lnTo>
                  <a:pt x="2591917" y="2628900"/>
                </a:lnTo>
                <a:lnTo>
                  <a:pt x="2609977" y="2628900"/>
                </a:lnTo>
                <a:lnTo>
                  <a:pt x="2630030" y="2628900"/>
                </a:lnTo>
                <a:close/>
              </a:path>
              <a:path w="2938780" h="2938145">
                <a:moveTo>
                  <a:pt x="2633840" y="2632722"/>
                </a:moveTo>
                <a:lnTo>
                  <a:pt x="2631300" y="2630182"/>
                </a:lnTo>
                <a:lnTo>
                  <a:pt x="2611247" y="2630182"/>
                </a:lnTo>
                <a:lnTo>
                  <a:pt x="2593187" y="2630182"/>
                </a:lnTo>
                <a:lnTo>
                  <a:pt x="2595727" y="2632710"/>
                </a:lnTo>
                <a:lnTo>
                  <a:pt x="2613774" y="2632710"/>
                </a:lnTo>
                <a:lnTo>
                  <a:pt x="2633840" y="2632722"/>
                </a:lnTo>
                <a:close/>
              </a:path>
              <a:path w="2938780" h="2938145">
                <a:moveTo>
                  <a:pt x="2636380" y="2635262"/>
                </a:moveTo>
                <a:lnTo>
                  <a:pt x="2635110" y="2633980"/>
                </a:lnTo>
                <a:lnTo>
                  <a:pt x="2615057" y="2633980"/>
                </a:lnTo>
                <a:lnTo>
                  <a:pt x="2596997" y="2633980"/>
                </a:lnTo>
                <a:lnTo>
                  <a:pt x="2598280" y="2635250"/>
                </a:lnTo>
                <a:lnTo>
                  <a:pt x="2616314" y="2635250"/>
                </a:lnTo>
                <a:lnTo>
                  <a:pt x="2636380" y="2635262"/>
                </a:lnTo>
                <a:close/>
              </a:path>
              <a:path w="2938780" h="2938145">
                <a:moveTo>
                  <a:pt x="2640190" y="2639072"/>
                </a:moveTo>
                <a:lnTo>
                  <a:pt x="2637650" y="2636520"/>
                </a:lnTo>
                <a:lnTo>
                  <a:pt x="2617597" y="2636520"/>
                </a:lnTo>
                <a:lnTo>
                  <a:pt x="2599550" y="2636532"/>
                </a:lnTo>
                <a:lnTo>
                  <a:pt x="2602090" y="2639072"/>
                </a:lnTo>
                <a:lnTo>
                  <a:pt x="2620137" y="2639072"/>
                </a:lnTo>
                <a:lnTo>
                  <a:pt x="2640190" y="2639072"/>
                </a:lnTo>
                <a:close/>
              </a:path>
              <a:path w="2938780" h="2938145">
                <a:moveTo>
                  <a:pt x="2641714" y="2660662"/>
                </a:moveTo>
                <a:lnTo>
                  <a:pt x="2640444" y="2659380"/>
                </a:lnTo>
                <a:lnTo>
                  <a:pt x="2622410" y="2659380"/>
                </a:lnTo>
                <a:lnTo>
                  <a:pt x="2623680" y="2660662"/>
                </a:lnTo>
                <a:lnTo>
                  <a:pt x="2641714" y="2660662"/>
                </a:lnTo>
                <a:close/>
              </a:path>
              <a:path w="2938780" h="2938145">
                <a:moveTo>
                  <a:pt x="2646553" y="2645422"/>
                </a:moveTo>
                <a:lnTo>
                  <a:pt x="2641460" y="2640330"/>
                </a:lnTo>
                <a:lnTo>
                  <a:pt x="2621407" y="2640330"/>
                </a:lnTo>
                <a:lnTo>
                  <a:pt x="2603360" y="2640342"/>
                </a:lnTo>
                <a:lnTo>
                  <a:pt x="2608440" y="2645422"/>
                </a:lnTo>
                <a:lnTo>
                  <a:pt x="2626487" y="2645422"/>
                </a:lnTo>
                <a:lnTo>
                  <a:pt x="2646553" y="2645422"/>
                </a:lnTo>
                <a:close/>
              </a:path>
              <a:path w="2938780" h="2938145">
                <a:moveTo>
                  <a:pt x="2649093" y="2647962"/>
                </a:moveTo>
                <a:lnTo>
                  <a:pt x="2647823" y="2646680"/>
                </a:lnTo>
                <a:lnTo>
                  <a:pt x="2627757" y="2646680"/>
                </a:lnTo>
                <a:lnTo>
                  <a:pt x="2609710" y="2646692"/>
                </a:lnTo>
                <a:lnTo>
                  <a:pt x="2610980" y="2647950"/>
                </a:lnTo>
                <a:lnTo>
                  <a:pt x="2629014" y="2647950"/>
                </a:lnTo>
                <a:lnTo>
                  <a:pt x="2649093" y="2647962"/>
                </a:lnTo>
                <a:close/>
              </a:path>
              <a:path w="2938780" h="2938145">
                <a:moveTo>
                  <a:pt x="2652903" y="2651772"/>
                </a:moveTo>
                <a:lnTo>
                  <a:pt x="2650363" y="2649232"/>
                </a:lnTo>
                <a:lnTo>
                  <a:pt x="2630297" y="2649232"/>
                </a:lnTo>
                <a:lnTo>
                  <a:pt x="2612250" y="2649232"/>
                </a:lnTo>
                <a:lnTo>
                  <a:pt x="2614790" y="2651760"/>
                </a:lnTo>
                <a:lnTo>
                  <a:pt x="2632824" y="2651760"/>
                </a:lnTo>
                <a:lnTo>
                  <a:pt x="2652903" y="2651772"/>
                </a:lnTo>
                <a:close/>
              </a:path>
              <a:path w="2938780" h="2938145">
                <a:moveTo>
                  <a:pt x="2655443" y="2654312"/>
                </a:moveTo>
                <a:lnTo>
                  <a:pt x="2654173" y="2653030"/>
                </a:lnTo>
                <a:lnTo>
                  <a:pt x="2634107" y="2653030"/>
                </a:lnTo>
                <a:lnTo>
                  <a:pt x="2616060" y="2653042"/>
                </a:lnTo>
                <a:lnTo>
                  <a:pt x="2617330" y="2654312"/>
                </a:lnTo>
                <a:lnTo>
                  <a:pt x="2635377" y="2654312"/>
                </a:lnTo>
                <a:lnTo>
                  <a:pt x="2655443" y="2654312"/>
                </a:lnTo>
                <a:close/>
              </a:path>
              <a:path w="2938780" h="2938145">
                <a:moveTo>
                  <a:pt x="2659253" y="2658122"/>
                </a:moveTo>
                <a:lnTo>
                  <a:pt x="2656713" y="2655582"/>
                </a:lnTo>
                <a:lnTo>
                  <a:pt x="2636634" y="2655582"/>
                </a:lnTo>
                <a:lnTo>
                  <a:pt x="2618600" y="2655582"/>
                </a:lnTo>
                <a:lnTo>
                  <a:pt x="2621140" y="2658122"/>
                </a:lnTo>
                <a:lnTo>
                  <a:pt x="2639174" y="2658122"/>
                </a:lnTo>
                <a:lnTo>
                  <a:pt x="2659253" y="2658122"/>
                </a:lnTo>
                <a:close/>
              </a:path>
              <a:path w="2938780" h="2938145">
                <a:moveTo>
                  <a:pt x="2661793" y="2660650"/>
                </a:moveTo>
                <a:lnTo>
                  <a:pt x="2660523" y="2659380"/>
                </a:lnTo>
                <a:lnTo>
                  <a:pt x="2640444" y="2659380"/>
                </a:lnTo>
                <a:lnTo>
                  <a:pt x="2641714" y="2660650"/>
                </a:lnTo>
                <a:lnTo>
                  <a:pt x="2661793" y="2660650"/>
                </a:lnTo>
                <a:close/>
              </a:path>
              <a:path w="2938780" h="2938145">
                <a:moveTo>
                  <a:pt x="2665603" y="2664472"/>
                </a:moveTo>
                <a:lnTo>
                  <a:pt x="2663063" y="2661932"/>
                </a:lnTo>
                <a:lnTo>
                  <a:pt x="2642984" y="2661932"/>
                </a:lnTo>
                <a:lnTo>
                  <a:pt x="2624950" y="2661932"/>
                </a:lnTo>
                <a:lnTo>
                  <a:pt x="2627503" y="2664460"/>
                </a:lnTo>
                <a:lnTo>
                  <a:pt x="2645511" y="2664460"/>
                </a:lnTo>
                <a:lnTo>
                  <a:pt x="2665603" y="2664472"/>
                </a:lnTo>
                <a:close/>
              </a:path>
              <a:path w="2938780" h="2938145">
                <a:moveTo>
                  <a:pt x="2668143" y="2667012"/>
                </a:moveTo>
                <a:lnTo>
                  <a:pt x="2666873" y="2665730"/>
                </a:lnTo>
                <a:lnTo>
                  <a:pt x="2646794" y="2665730"/>
                </a:lnTo>
                <a:lnTo>
                  <a:pt x="2628773" y="2665730"/>
                </a:lnTo>
                <a:lnTo>
                  <a:pt x="2630043" y="2667000"/>
                </a:lnTo>
                <a:lnTo>
                  <a:pt x="2648051" y="2667000"/>
                </a:lnTo>
                <a:lnTo>
                  <a:pt x="2668143" y="2667012"/>
                </a:lnTo>
                <a:close/>
              </a:path>
              <a:path w="2938780" h="2938145">
                <a:moveTo>
                  <a:pt x="2670911" y="2689872"/>
                </a:moveTo>
                <a:lnTo>
                  <a:pt x="2668371" y="2687332"/>
                </a:lnTo>
                <a:lnTo>
                  <a:pt x="2650363" y="2687332"/>
                </a:lnTo>
                <a:lnTo>
                  <a:pt x="2652903" y="2689872"/>
                </a:lnTo>
                <a:lnTo>
                  <a:pt x="2670911" y="2689872"/>
                </a:lnTo>
                <a:close/>
              </a:path>
              <a:path w="2938780" h="2938145">
                <a:moveTo>
                  <a:pt x="2671953" y="2670810"/>
                </a:moveTo>
                <a:lnTo>
                  <a:pt x="2669413" y="2668282"/>
                </a:lnTo>
                <a:lnTo>
                  <a:pt x="2649347" y="2668282"/>
                </a:lnTo>
                <a:lnTo>
                  <a:pt x="2631313" y="2668270"/>
                </a:lnTo>
                <a:lnTo>
                  <a:pt x="2633853" y="2670810"/>
                </a:lnTo>
                <a:lnTo>
                  <a:pt x="2651874" y="2670810"/>
                </a:lnTo>
                <a:lnTo>
                  <a:pt x="2671953" y="2670810"/>
                </a:lnTo>
                <a:close/>
              </a:path>
              <a:path w="2938780" h="2938145">
                <a:moveTo>
                  <a:pt x="2673451" y="2692412"/>
                </a:moveTo>
                <a:lnTo>
                  <a:pt x="2672181" y="2691130"/>
                </a:lnTo>
                <a:lnTo>
                  <a:pt x="2654173" y="2691130"/>
                </a:lnTo>
                <a:lnTo>
                  <a:pt x="2655443" y="2692412"/>
                </a:lnTo>
                <a:lnTo>
                  <a:pt x="2673451" y="2692412"/>
                </a:lnTo>
                <a:close/>
              </a:path>
              <a:path w="2938780" h="2938145">
                <a:moveTo>
                  <a:pt x="2674493" y="2673362"/>
                </a:moveTo>
                <a:lnTo>
                  <a:pt x="2673223" y="2672080"/>
                </a:lnTo>
                <a:lnTo>
                  <a:pt x="2653144" y="2672080"/>
                </a:lnTo>
                <a:lnTo>
                  <a:pt x="2635123" y="2672080"/>
                </a:lnTo>
                <a:lnTo>
                  <a:pt x="2636393" y="2673350"/>
                </a:lnTo>
                <a:lnTo>
                  <a:pt x="2654401" y="2673350"/>
                </a:lnTo>
                <a:lnTo>
                  <a:pt x="2674493" y="2673362"/>
                </a:lnTo>
                <a:close/>
              </a:path>
              <a:path w="2938780" h="2938145">
                <a:moveTo>
                  <a:pt x="2678315" y="2677172"/>
                </a:moveTo>
                <a:lnTo>
                  <a:pt x="2675763" y="2674632"/>
                </a:lnTo>
                <a:lnTo>
                  <a:pt x="2655684" y="2674632"/>
                </a:lnTo>
                <a:lnTo>
                  <a:pt x="2637663" y="2674620"/>
                </a:lnTo>
                <a:lnTo>
                  <a:pt x="2640203" y="2677172"/>
                </a:lnTo>
                <a:lnTo>
                  <a:pt x="2658224" y="2677172"/>
                </a:lnTo>
                <a:lnTo>
                  <a:pt x="2678315" y="2677172"/>
                </a:lnTo>
                <a:close/>
              </a:path>
              <a:path w="2938780" h="2938145">
                <a:moveTo>
                  <a:pt x="2680855" y="2679712"/>
                </a:moveTo>
                <a:lnTo>
                  <a:pt x="2679585" y="2678442"/>
                </a:lnTo>
                <a:lnTo>
                  <a:pt x="2659507" y="2678442"/>
                </a:lnTo>
                <a:lnTo>
                  <a:pt x="2641473" y="2678430"/>
                </a:lnTo>
                <a:lnTo>
                  <a:pt x="2642743" y="2679700"/>
                </a:lnTo>
                <a:lnTo>
                  <a:pt x="2660751" y="2679700"/>
                </a:lnTo>
                <a:lnTo>
                  <a:pt x="2680855" y="2679712"/>
                </a:lnTo>
                <a:close/>
              </a:path>
              <a:path w="2938780" h="2938145">
                <a:moveTo>
                  <a:pt x="2684665" y="2683522"/>
                </a:moveTo>
                <a:lnTo>
                  <a:pt x="2682125" y="2680982"/>
                </a:lnTo>
                <a:lnTo>
                  <a:pt x="2662034" y="2680982"/>
                </a:lnTo>
                <a:lnTo>
                  <a:pt x="2644013" y="2680982"/>
                </a:lnTo>
                <a:lnTo>
                  <a:pt x="2646553" y="2683522"/>
                </a:lnTo>
                <a:lnTo>
                  <a:pt x="2664574" y="2683522"/>
                </a:lnTo>
                <a:lnTo>
                  <a:pt x="2684665" y="2683522"/>
                </a:lnTo>
                <a:close/>
              </a:path>
              <a:path w="2938780" h="2938145">
                <a:moveTo>
                  <a:pt x="2687205" y="2686062"/>
                </a:moveTo>
                <a:lnTo>
                  <a:pt x="2685935" y="2684780"/>
                </a:lnTo>
                <a:lnTo>
                  <a:pt x="2665844" y="2684780"/>
                </a:lnTo>
                <a:lnTo>
                  <a:pt x="2647823" y="2684780"/>
                </a:lnTo>
                <a:lnTo>
                  <a:pt x="2649093" y="2686050"/>
                </a:lnTo>
                <a:lnTo>
                  <a:pt x="2667089" y="2686050"/>
                </a:lnTo>
                <a:lnTo>
                  <a:pt x="2687205" y="2686062"/>
                </a:lnTo>
                <a:close/>
              </a:path>
              <a:path w="2938780" h="2938145">
                <a:moveTo>
                  <a:pt x="2689961" y="2708922"/>
                </a:moveTo>
                <a:lnTo>
                  <a:pt x="2687421" y="2706382"/>
                </a:lnTo>
                <a:lnTo>
                  <a:pt x="2669425" y="2706382"/>
                </a:lnTo>
                <a:lnTo>
                  <a:pt x="2671965" y="2708922"/>
                </a:lnTo>
                <a:lnTo>
                  <a:pt x="2689961" y="2708922"/>
                </a:lnTo>
                <a:close/>
              </a:path>
              <a:path w="2938780" h="2938145">
                <a:moveTo>
                  <a:pt x="2691015" y="2689860"/>
                </a:moveTo>
                <a:lnTo>
                  <a:pt x="2688475" y="2687320"/>
                </a:lnTo>
                <a:lnTo>
                  <a:pt x="2668371" y="2687320"/>
                </a:lnTo>
                <a:lnTo>
                  <a:pt x="2670911" y="2689860"/>
                </a:lnTo>
                <a:lnTo>
                  <a:pt x="2691015" y="2689860"/>
                </a:lnTo>
                <a:close/>
              </a:path>
              <a:path w="2938780" h="2938145">
                <a:moveTo>
                  <a:pt x="2693555" y="2692400"/>
                </a:moveTo>
                <a:lnTo>
                  <a:pt x="2692285" y="2691130"/>
                </a:lnTo>
                <a:lnTo>
                  <a:pt x="2672181" y="2691130"/>
                </a:lnTo>
                <a:lnTo>
                  <a:pt x="2673451" y="2692400"/>
                </a:lnTo>
                <a:lnTo>
                  <a:pt x="2693555" y="2692400"/>
                </a:lnTo>
                <a:close/>
              </a:path>
              <a:path w="2938780" h="2938145">
                <a:moveTo>
                  <a:pt x="2697365" y="2696210"/>
                </a:moveTo>
                <a:lnTo>
                  <a:pt x="2694825" y="2693682"/>
                </a:lnTo>
                <a:lnTo>
                  <a:pt x="2674721" y="2693682"/>
                </a:lnTo>
                <a:lnTo>
                  <a:pt x="2656713" y="2693682"/>
                </a:lnTo>
                <a:lnTo>
                  <a:pt x="2659265" y="2696210"/>
                </a:lnTo>
                <a:lnTo>
                  <a:pt x="2677261" y="2696210"/>
                </a:lnTo>
                <a:lnTo>
                  <a:pt x="2697365" y="2696210"/>
                </a:lnTo>
                <a:close/>
              </a:path>
              <a:path w="2938780" h="2938145">
                <a:moveTo>
                  <a:pt x="2699905" y="2698762"/>
                </a:moveTo>
                <a:lnTo>
                  <a:pt x="2698635" y="2697480"/>
                </a:lnTo>
                <a:lnTo>
                  <a:pt x="2678531" y="2697480"/>
                </a:lnTo>
                <a:lnTo>
                  <a:pt x="2660535" y="2697480"/>
                </a:lnTo>
                <a:lnTo>
                  <a:pt x="2661805" y="2698762"/>
                </a:lnTo>
                <a:lnTo>
                  <a:pt x="2679801" y="2698762"/>
                </a:lnTo>
                <a:lnTo>
                  <a:pt x="2699905" y="2698762"/>
                </a:lnTo>
                <a:close/>
              </a:path>
              <a:path w="2938780" h="2938145">
                <a:moveTo>
                  <a:pt x="2702649" y="2721622"/>
                </a:moveTo>
                <a:lnTo>
                  <a:pt x="2700109" y="2719082"/>
                </a:lnTo>
                <a:lnTo>
                  <a:pt x="2682125" y="2719082"/>
                </a:lnTo>
                <a:lnTo>
                  <a:pt x="2684665" y="2721622"/>
                </a:lnTo>
                <a:lnTo>
                  <a:pt x="2702649" y="2721622"/>
                </a:lnTo>
                <a:close/>
              </a:path>
              <a:path w="2938780" h="2938145">
                <a:moveTo>
                  <a:pt x="2703715" y="2702560"/>
                </a:moveTo>
                <a:lnTo>
                  <a:pt x="2701175" y="2700032"/>
                </a:lnTo>
                <a:lnTo>
                  <a:pt x="2681084" y="2700032"/>
                </a:lnTo>
                <a:lnTo>
                  <a:pt x="2663075" y="2700020"/>
                </a:lnTo>
                <a:lnTo>
                  <a:pt x="2665615" y="2702560"/>
                </a:lnTo>
                <a:lnTo>
                  <a:pt x="2683611" y="2702560"/>
                </a:lnTo>
                <a:lnTo>
                  <a:pt x="2703715" y="2702560"/>
                </a:lnTo>
                <a:close/>
              </a:path>
              <a:path w="2938780" h="2938145">
                <a:moveTo>
                  <a:pt x="2706268" y="2705112"/>
                </a:moveTo>
                <a:lnTo>
                  <a:pt x="2704985" y="2703830"/>
                </a:lnTo>
                <a:lnTo>
                  <a:pt x="2684881" y="2703830"/>
                </a:lnTo>
                <a:lnTo>
                  <a:pt x="2666885" y="2703830"/>
                </a:lnTo>
                <a:lnTo>
                  <a:pt x="2668155" y="2705112"/>
                </a:lnTo>
                <a:lnTo>
                  <a:pt x="2686151" y="2705112"/>
                </a:lnTo>
                <a:lnTo>
                  <a:pt x="2706268" y="2705112"/>
                </a:lnTo>
                <a:close/>
              </a:path>
              <a:path w="2938780" h="2938145">
                <a:moveTo>
                  <a:pt x="2710078" y="2708910"/>
                </a:moveTo>
                <a:lnTo>
                  <a:pt x="2707538" y="2706382"/>
                </a:lnTo>
                <a:lnTo>
                  <a:pt x="2687421" y="2706382"/>
                </a:lnTo>
                <a:lnTo>
                  <a:pt x="2689961" y="2708910"/>
                </a:lnTo>
                <a:lnTo>
                  <a:pt x="2710078" y="2708910"/>
                </a:lnTo>
                <a:close/>
              </a:path>
              <a:path w="2938780" h="2938145">
                <a:moveTo>
                  <a:pt x="2711539" y="2730512"/>
                </a:moveTo>
                <a:lnTo>
                  <a:pt x="2710269" y="2729230"/>
                </a:lnTo>
                <a:lnTo>
                  <a:pt x="2692298" y="2729230"/>
                </a:lnTo>
                <a:lnTo>
                  <a:pt x="2693568" y="2730512"/>
                </a:lnTo>
                <a:lnTo>
                  <a:pt x="2711539" y="2730512"/>
                </a:lnTo>
                <a:close/>
              </a:path>
              <a:path w="2938780" h="2938145">
                <a:moveTo>
                  <a:pt x="2712618" y="2711462"/>
                </a:moveTo>
                <a:lnTo>
                  <a:pt x="2711348" y="2710192"/>
                </a:lnTo>
                <a:lnTo>
                  <a:pt x="2691231" y="2710192"/>
                </a:lnTo>
                <a:lnTo>
                  <a:pt x="2673235" y="2710180"/>
                </a:lnTo>
                <a:lnTo>
                  <a:pt x="2674505" y="2711462"/>
                </a:lnTo>
                <a:lnTo>
                  <a:pt x="2692501" y="2711462"/>
                </a:lnTo>
                <a:lnTo>
                  <a:pt x="2712618" y="2711462"/>
                </a:lnTo>
                <a:close/>
              </a:path>
              <a:path w="2938780" h="2938145">
                <a:moveTo>
                  <a:pt x="2715349" y="2734322"/>
                </a:moveTo>
                <a:lnTo>
                  <a:pt x="2712809" y="2731782"/>
                </a:lnTo>
                <a:lnTo>
                  <a:pt x="2694838" y="2731782"/>
                </a:lnTo>
                <a:lnTo>
                  <a:pt x="2697378" y="2734322"/>
                </a:lnTo>
                <a:lnTo>
                  <a:pt x="2715349" y="2734322"/>
                </a:lnTo>
                <a:close/>
              </a:path>
              <a:path w="2938780" h="2938145">
                <a:moveTo>
                  <a:pt x="2716428" y="2715272"/>
                </a:moveTo>
                <a:lnTo>
                  <a:pt x="2713888" y="2712732"/>
                </a:lnTo>
                <a:lnTo>
                  <a:pt x="2693771" y="2712732"/>
                </a:lnTo>
                <a:lnTo>
                  <a:pt x="2675775" y="2712732"/>
                </a:lnTo>
                <a:lnTo>
                  <a:pt x="2678315" y="2715272"/>
                </a:lnTo>
                <a:lnTo>
                  <a:pt x="2696299" y="2715272"/>
                </a:lnTo>
                <a:lnTo>
                  <a:pt x="2716428" y="2715272"/>
                </a:lnTo>
                <a:close/>
              </a:path>
              <a:path w="2938780" h="2938145">
                <a:moveTo>
                  <a:pt x="2718968" y="2717812"/>
                </a:moveTo>
                <a:lnTo>
                  <a:pt x="2717698" y="2716530"/>
                </a:lnTo>
                <a:lnTo>
                  <a:pt x="2697569" y="2716530"/>
                </a:lnTo>
                <a:lnTo>
                  <a:pt x="2679585" y="2716530"/>
                </a:lnTo>
                <a:lnTo>
                  <a:pt x="2680855" y="2717812"/>
                </a:lnTo>
                <a:lnTo>
                  <a:pt x="2698839" y="2717812"/>
                </a:lnTo>
                <a:lnTo>
                  <a:pt x="2718968" y="2717812"/>
                </a:lnTo>
                <a:close/>
              </a:path>
              <a:path w="2938780" h="2938145">
                <a:moveTo>
                  <a:pt x="2722778" y="2721610"/>
                </a:moveTo>
                <a:lnTo>
                  <a:pt x="2720238" y="2719082"/>
                </a:lnTo>
                <a:lnTo>
                  <a:pt x="2700109" y="2719082"/>
                </a:lnTo>
                <a:lnTo>
                  <a:pt x="2702649" y="2721610"/>
                </a:lnTo>
                <a:lnTo>
                  <a:pt x="2722778" y="2721610"/>
                </a:lnTo>
                <a:close/>
              </a:path>
              <a:path w="2938780" h="2938145">
                <a:moveTo>
                  <a:pt x="2725318" y="2724162"/>
                </a:moveTo>
                <a:lnTo>
                  <a:pt x="2724048" y="2722880"/>
                </a:lnTo>
                <a:lnTo>
                  <a:pt x="2703919" y="2722880"/>
                </a:lnTo>
                <a:lnTo>
                  <a:pt x="2685935" y="2722880"/>
                </a:lnTo>
                <a:lnTo>
                  <a:pt x="2687218" y="2724162"/>
                </a:lnTo>
                <a:lnTo>
                  <a:pt x="2705189" y="2724162"/>
                </a:lnTo>
                <a:lnTo>
                  <a:pt x="2725318" y="2724162"/>
                </a:lnTo>
                <a:close/>
              </a:path>
              <a:path w="2938780" h="2938145">
                <a:moveTo>
                  <a:pt x="2729128" y="2727960"/>
                </a:moveTo>
                <a:lnTo>
                  <a:pt x="2726588" y="2725432"/>
                </a:lnTo>
                <a:lnTo>
                  <a:pt x="2706459" y="2725432"/>
                </a:lnTo>
                <a:lnTo>
                  <a:pt x="2688488" y="2725432"/>
                </a:lnTo>
                <a:lnTo>
                  <a:pt x="2691028" y="2727960"/>
                </a:lnTo>
                <a:lnTo>
                  <a:pt x="2708999" y="2727960"/>
                </a:lnTo>
                <a:lnTo>
                  <a:pt x="2729128" y="2727960"/>
                </a:lnTo>
                <a:close/>
              </a:path>
              <a:path w="2938780" h="2938145">
                <a:moveTo>
                  <a:pt x="2731668" y="2730500"/>
                </a:moveTo>
                <a:lnTo>
                  <a:pt x="2730398" y="2729230"/>
                </a:lnTo>
                <a:lnTo>
                  <a:pt x="2710269" y="2729230"/>
                </a:lnTo>
                <a:lnTo>
                  <a:pt x="2711539" y="2730500"/>
                </a:lnTo>
                <a:lnTo>
                  <a:pt x="2731668" y="2730500"/>
                </a:lnTo>
                <a:close/>
              </a:path>
              <a:path w="2938780" h="2938145">
                <a:moveTo>
                  <a:pt x="2735491" y="2734310"/>
                </a:moveTo>
                <a:lnTo>
                  <a:pt x="2732938" y="2731782"/>
                </a:lnTo>
                <a:lnTo>
                  <a:pt x="2712809" y="2731782"/>
                </a:lnTo>
                <a:lnTo>
                  <a:pt x="2715349" y="2734310"/>
                </a:lnTo>
                <a:lnTo>
                  <a:pt x="2735491" y="2734310"/>
                </a:lnTo>
                <a:close/>
              </a:path>
              <a:path w="2938780" h="2938145">
                <a:moveTo>
                  <a:pt x="2738031" y="2736862"/>
                </a:moveTo>
                <a:lnTo>
                  <a:pt x="2736761" y="2735580"/>
                </a:lnTo>
                <a:lnTo>
                  <a:pt x="2716619" y="2735580"/>
                </a:lnTo>
                <a:lnTo>
                  <a:pt x="2698648" y="2735580"/>
                </a:lnTo>
                <a:lnTo>
                  <a:pt x="2699918" y="2736862"/>
                </a:lnTo>
                <a:lnTo>
                  <a:pt x="2717889" y="2736862"/>
                </a:lnTo>
                <a:lnTo>
                  <a:pt x="2738031" y="2736862"/>
                </a:lnTo>
                <a:close/>
              </a:path>
              <a:path w="2938780" h="2938145">
                <a:moveTo>
                  <a:pt x="2852369" y="2851150"/>
                </a:moveTo>
                <a:lnTo>
                  <a:pt x="2739301" y="2738120"/>
                </a:lnTo>
                <a:lnTo>
                  <a:pt x="2719159" y="2738120"/>
                </a:lnTo>
                <a:lnTo>
                  <a:pt x="2701188" y="2738132"/>
                </a:lnTo>
                <a:lnTo>
                  <a:pt x="2814269" y="2851150"/>
                </a:lnTo>
                <a:lnTo>
                  <a:pt x="2832138" y="2851150"/>
                </a:lnTo>
                <a:lnTo>
                  <a:pt x="2852369" y="2851150"/>
                </a:lnTo>
                <a:close/>
              </a:path>
              <a:path w="2938780" h="2938145">
                <a:moveTo>
                  <a:pt x="2877782" y="2876550"/>
                </a:moveTo>
                <a:lnTo>
                  <a:pt x="2852369" y="2851162"/>
                </a:lnTo>
                <a:lnTo>
                  <a:pt x="2832138" y="2851162"/>
                </a:lnTo>
                <a:lnTo>
                  <a:pt x="2814269" y="2851162"/>
                </a:lnTo>
                <a:lnTo>
                  <a:pt x="2820619" y="2857500"/>
                </a:lnTo>
                <a:lnTo>
                  <a:pt x="2838475" y="2857500"/>
                </a:lnTo>
                <a:lnTo>
                  <a:pt x="2820619" y="2857512"/>
                </a:lnTo>
                <a:lnTo>
                  <a:pt x="2826969" y="2863850"/>
                </a:lnTo>
                <a:lnTo>
                  <a:pt x="2844825" y="2863850"/>
                </a:lnTo>
                <a:lnTo>
                  <a:pt x="2826969" y="2863862"/>
                </a:lnTo>
                <a:lnTo>
                  <a:pt x="2833319" y="2870200"/>
                </a:lnTo>
                <a:lnTo>
                  <a:pt x="2851175" y="2870200"/>
                </a:lnTo>
                <a:lnTo>
                  <a:pt x="2833319" y="2870212"/>
                </a:lnTo>
                <a:lnTo>
                  <a:pt x="2839682" y="2876550"/>
                </a:lnTo>
                <a:lnTo>
                  <a:pt x="2857525" y="2876550"/>
                </a:lnTo>
                <a:lnTo>
                  <a:pt x="2877782" y="2876550"/>
                </a:lnTo>
                <a:close/>
              </a:path>
              <a:path w="2938780" h="2938145">
                <a:moveTo>
                  <a:pt x="2938767" y="2937522"/>
                </a:moveTo>
                <a:lnTo>
                  <a:pt x="2933687" y="2932442"/>
                </a:lnTo>
                <a:lnTo>
                  <a:pt x="2913380" y="2932442"/>
                </a:lnTo>
                <a:lnTo>
                  <a:pt x="2933687" y="2932430"/>
                </a:lnTo>
                <a:lnTo>
                  <a:pt x="2877782" y="2876562"/>
                </a:lnTo>
                <a:lnTo>
                  <a:pt x="2857525" y="2876562"/>
                </a:lnTo>
                <a:lnTo>
                  <a:pt x="2839682" y="2876562"/>
                </a:lnTo>
                <a:lnTo>
                  <a:pt x="2852382" y="2889250"/>
                </a:lnTo>
                <a:lnTo>
                  <a:pt x="2870200" y="2889250"/>
                </a:lnTo>
                <a:lnTo>
                  <a:pt x="2852382" y="2889262"/>
                </a:lnTo>
                <a:lnTo>
                  <a:pt x="2900667" y="2937522"/>
                </a:lnTo>
                <a:lnTo>
                  <a:pt x="2918460" y="2937522"/>
                </a:lnTo>
                <a:lnTo>
                  <a:pt x="2938767" y="2937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0" y="3953498"/>
            <a:ext cx="2900680" cy="2900045"/>
          </a:xfrm>
          <a:custGeom>
            <a:avLst/>
            <a:gdLst/>
            <a:ahLst/>
            <a:cxnLst/>
            <a:rect l="l" t="t" r="r" b="b"/>
            <a:pathLst>
              <a:path w="2900680" h="2900045">
                <a:moveTo>
                  <a:pt x="0" y="0"/>
                </a:moveTo>
                <a:lnTo>
                  <a:pt x="0" y="5091"/>
                </a:lnTo>
                <a:lnTo>
                  <a:pt x="5093" y="5091"/>
                </a:lnTo>
                <a:lnTo>
                  <a:pt x="0" y="0"/>
                </a:lnTo>
                <a:close/>
              </a:path>
              <a:path w="2900680" h="2900045">
                <a:moveTo>
                  <a:pt x="5093" y="5091"/>
                </a:moveTo>
                <a:lnTo>
                  <a:pt x="0" y="5091"/>
                </a:lnTo>
                <a:lnTo>
                  <a:pt x="0" y="17806"/>
                </a:lnTo>
                <a:lnTo>
                  <a:pt x="6331" y="24141"/>
                </a:lnTo>
                <a:lnTo>
                  <a:pt x="24151" y="24141"/>
                </a:lnTo>
                <a:lnTo>
                  <a:pt x="5093" y="5091"/>
                </a:lnTo>
                <a:close/>
              </a:path>
              <a:path w="2900680" h="2900045">
                <a:moveTo>
                  <a:pt x="24151" y="24141"/>
                </a:moveTo>
                <a:lnTo>
                  <a:pt x="6331" y="24141"/>
                </a:lnTo>
                <a:lnTo>
                  <a:pt x="25373" y="43191"/>
                </a:lnTo>
                <a:lnTo>
                  <a:pt x="43210" y="43191"/>
                </a:lnTo>
                <a:lnTo>
                  <a:pt x="24151" y="24141"/>
                </a:lnTo>
                <a:close/>
              </a:path>
              <a:path w="2900680" h="2900045">
                <a:moveTo>
                  <a:pt x="43210" y="43191"/>
                </a:moveTo>
                <a:lnTo>
                  <a:pt x="25373" y="43191"/>
                </a:lnTo>
                <a:lnTo>
                  <a:pt x="31721" y="49541"/>
                </a:lnTo>
                <a:lnTo>
                  <a:pt x="49562" y="49541"/>
                </a:lnTo>
                <a:lnTo>
                  <a:pt x="43210" y="43191"/>
                </a:lnTo>
                <a:close/>
              </a:path>
              <a:path w="2900680" h="2900045">
                <a:moveTo>
                  <a:pt x="49562" y="49541"/>
                </a:moveTo>
                <a:lnTo>
                  <a:pt x="31721" y="49541"/>
                </a:lnTo>
                <a:lnTo>
                  <a:pt x="38068" y="55891"/>
                </a:lnTo>
                <a:lnTo>
                  <a:pt x="55915" y="55891"/>
                </a:lnTo>
                <a:lnTo>
                  <a:pt x="49562" y="49541"/>
                </a:lnTo>
                <a:close/>
              </a:path>
              <a:path w="2900680" h="2900045">
                <a:moveTo>
                  <a:pt x="55915" y="55891"/>
                </a:moveTo>
                <a:lnTo>
                  <a:pt x="38068" y="55891"/>
                </a:lnTo>
                <a:lnTo>
                  <a:pt x="44415" y="62241"/>
                </a:lnTo>
                <a:lnTo>
                  <a:pt x="62268" y="62241"/>
                </a:lnTo>
                <a:lnTo>
                  <a:pt x="55915" y="55891"/>
                </a:lnTo>
                <a:close/>
              </a:path>
              <a:path w="2900680" h="2900045">
                <a:moveTo>
                  <a:pt x="62268" y="62241"/>
                </a:moveTo>
                <a:lnTo>
                  <a:pt x="44415" y="62241"/>
                </a:lnTo>
                <a:lnTo>
                  <a:pt x="63457" y="81291"/>
                </a:lnTo>
                <a:lnTo>
                  <a:pt x="81326" y="81291"/>
                </a:lnTo>
                <a:lnTo>
                  <a:pt x="62268" y="62241"/>
                </a:lnTo>
                <a:close/>
              </a:path>
              <a:path w="2900680" h="2900045">
                <a:moveTo>
                  <a:pt x="81326" y="81291"/>
                </a:moveTo>
                <a:lnTo>
                  <a:pt x="63457" y="81291"/>
                </a:lnTo>
                <a:lnTo>
                  <a:pt x="69804" y="87641"/>
                </a:lnTo>
                <a:lnTo>
                  <a:pt x="87679" y="87641"/>
                </a:lnTo>
                <a:lnTo>
                  <a:pt x="81326" y="81291"/>
                </a:lnTo>
                <a:close/>
              </a:path>
              <a:path w="2900680" h="2900045">
                <a:moveTo>
                  <a:pt x="87679" y="87641"/>
                </a:moveTo>
                <a:lnTo>
                  <a:pt x="69804" y="87641"/>
                </a:lnTo>
                <a:lnTo>
                  <a:pt x="76151" y="93991"/>
                </a:lnTo>
                <a:lnTo>
                  <a:pt x="94031" y="93991"/>
                </a:lnTo>
                <a:lnTo>
                  <a:pt x="87679" y="87641"/>
                </a:lnTo>
                <a:close/>
              </a:path>
              <a:path w="2900680" h="2900045">
                <a:moveTo>
                  <a:pt x="94031" y="93991"/>
                </a:moveTo>
                <a:lnTo>
                  <a:pt x="76151" y="93991"/>
                </a:lnTo>
                <a:lnTo>
                  <a:pt x="82499" y="100341"/>
                </a:lnTo>
                <a:lnTo>
                  <a:pt x="100384" y="100341"/>
                </a:lnTo>
                <a:lnTo>
                  <a:pt x="94031" y="93991"/>
                </a:lnTo>
                <a:close/>
              </a:path>
              <a:path w="2900680" h="2900045">
                <a:moveTo>
                  <a:pt x="100384" y="100341"/>
                </a:moveTo>
                <a:lnTo>
                  <a:pt x="82499" y="100341"/>
                </a:lnTo>
                <a:lnTo>
                  <a:pt x="95193" y="113041"/>
                </a:lnTo>
                <a:lnTo>
                  <a:pt x="113090" y="113041"/>
                </a:lnTo>
                <a:lnTo>
                  <a:pt x="100384" y="100341"/>
                </a:lnTo>
                <a:close/>
              </a:path>
              <a:path w="2900680" h="2900045">
                <a:moveTo>
                  <a:pt x="113090" y="113041"/>
                </a:moveTo>
                <a:lnTo>
                  <a:pt x="95193" y="113041"/>
                </a:lnTo>
                <a:lnTo>
                  <a:pt x="114235" y="132091"/>
                </a:lnTo>
                <a:lnTo>
                  <a:pt x="132148" y="132091"/>
                </a:lnTo>
                <a:lnTo>
                  <a:pt x="113090" y="113041"/>
                </a:lnTo>
                <a:close/>
              </a:path>
              <a:path w="2900680" h="2900045">
                <a:moveTo>
                  <a:pt x="132148" y="132091"/>
                </a:moveTo>
                <a:lnTo>
                  <a:pt x="114235" y="132091"/>
                </a:lnTo>
                <a:lnTo>
                  <a:pt x="126929" y="144791"/>
                </a:lnTo>
                <a:lnTo>
                  <a:pt x="144853" y="144791"/>
                </a:lnTo>
                <a:lnTo>
                  <a:pt x="132148" y="132091"/>
                </a:lnTo>
                <a:close/>
              </a:path>
              <a:path w="2900680" h="2900045">
                <a:moveTo>
                  <a:pt x="144853" y="144791"/>
                </a:moveTo>
                <a:lnTo>
                  <a:pt x="126929" y="144791"/>
                </a:lnTo>
                <a:lnTo>
                  <a:pt x="133277" y="151141"/>
                </a:lnTo>
                <a:lnTo>
                  <a:pt x="151206" y="151141"/>
                </a:lnTo>
                <a:lnTo>
                  <a:pt x="144853" y="144791"/>
                </a:lnTo>
                <a:close/>
              </a:path>
              <a:path w="2900680" h="2900045">
                <a:moveTo>
                  <a:pt x="151206" y="151141"/>
                </a:moveTo>
                <a:lnTo>
                  <a:pt x="133277" y="151141"/>
                </a:lnTo>
                <a:lnTo>
                  <a:pt x="139624" y="157491"/>
                </a:lnTo>
                <a:lnTo>
                  <a:pt x="157559" y="157491"/>
                </a:lnTo>
                <a:lnTo>
                  <a:pt x="151206" y="151141"/>
                </a:lnTo>
                <a:close/>
              </a:path>
              <a:path w="2900680" h="2900045">
                <a:moveTo>
                  <a:pt x="157559" y="157491"/>
                </a:moveTo>
                <a:lnTo>
                  <a:pt x="139624" y="157491"/>
                </a:lnTo>
                <a:lnTo>
                  <a:pt x="145971" y="163841"/>
                </a:lnTo>
                <a:lnTo>
                  <a:pt x="163912" y="163841"/>
                </a:lnTo>
                <a:lnTo>
                  <a:pt x="157559" y="157491"/>
                </a:lnTo>
                <a:close/>
              </a:path>
              <a:path w="2900680" h="2900045">
                <a:moveTo>
                  <a:pt x="163912" y="163841"/>
                </a:moveTo>
                <a:lnTo>
                  <a:pt x="145971" y="163841"/>
                </a:lnTo>
                <a:lnTo>
                  <a:pt x="152319" y="170191"/>
                </a:lnTo>
                <a:lnTo>
                  <a:pt x="170264" y="170191"/>
                </a:lnTo>
                <a:lnTo>
                  <a:pt x="163912" y="163841"/>
                </a:lnTo>
                <a:close/>
              </a:path>
              <a:path w="2900680" h="2900045">
                <a:moveTo>
                  <a:pt x="170264" y="170191"/>
                </a:moveTo>
                <a:lnTo>
                  <a:pt x="152319" y="170191"/>
                </a:lnTo>
                <a:lnTo>
                  <a:pt x="158666" y="176541"/>
                </a:lnTo>
                <a:lnTo>
                  <a:pt x="176617" y="176541"/>
                </a:lnTo>
                <a:lnTo>
                  <a:pt x="170264" y="170191"/>
                </a:lnTo>
                <a:close/>
              </a:path>
              <a:path w="2900680" h="2900045">
                <a:moveTo>
                  <a:pt x="176617" y="176541"/>
                </a:moveTo>
                <a:lnTo>
                  <a:pt x="158666" y="176541"/>
                </a:lnTo>
                <a:lnTo>
                  <a:pt x="165013" y="182891"/>
                </a:lnTo>
                <a:lnTo>
                  <a:pt x="182970" y="182891"/>
                </a:lnTo>
                <a:lnTo>
                  <a:pt x="176617" y="176541"/>
                </a:lnTo>
                <a:close/>
              </a:path>
              <a:path w="2900680" h="2900045">
                <a:moveTo>
                  <a:pt x="182970" y="182891"/>
                </a:moveTo>
                <a:lnTo>
                  <a:pt x="165013" y="182891"/>
                </a:lnTo>
                <a:lnTo>
                  <a:pt x="171360" y="189241"/>
                </a:lnTo>
                <a:lnTo>
                  <a:pt x="189323" y="189241"/>
                </a:lnTo>
                <a:lnTo>
                  <a:pt x="182970" y="182891"/>
                </a:lnTo>
                <a:close/>
              </a:path>
              <a:path w="2900680" h="2900045">
                <a:moveTo>
                  <a:pt x="189323" y="189241"/>
                </a:moveTo>
                <a:lnTo>
                  <a:pt x="171360" y="189241"/>
                </a:lnTo>
                <a:lnTo>
                  <a:pt x="209444" y="227341"/>
                </a:lnTo>
                <a:lnTo>
                  <a:pt x="227439" y="227341"/>
                </a:lnTo>
                <a:lnTo>
                  <a:pt x="189323" y="189241"/>
                </a:lnTo>
                <a:close/>
              </a:path>
              <a:path w="2900680" h="2900045">
                <a:moveTo>
                  <a:pt x="227439" y="227341"/>
                </a:moveTo>
                <a:lnTo>
                  <a:pt x="209444" y="227341"/>
                </a:lnTo>
                <a:lnTo>
                  <a:pt x="222138" y="240041"/>
                </a:lnTo>
                <a:lnTo>
                  <a:pt x="240144" y="240041"/>
                </a:lnTo>
                <a:lnTo>
                  <a:pt x="227439" y="227341"/>
                </a:lnTo>
                <a:close/>
              </a:path>
              <a:path w="2900680" h="2900045">
                <a:moveTo>
                  <a:pt x="240144" y="240041"/>
                </a:moveTo>
                <a:lnTo>
                  <a:pt x="222138" y="240041"/>
                </a:lnTo>
                <a:lnTo>
                  <a:pt x="228486" y="246391"/>
                </a:lnTo>
                <a:lnTo>
                  <a:pt x="246497" y="246391"/>
                </a:lnTo>
                <a:lnTo>
                  <a:pt x="240144" y="240041"/>
                </a:lnTo>
                <a:close/>
              </a:path>
              <a:path w="2900680" h="2900045">
                <a:moveTo>
                  <a:pt x="246497" y="246391"/>
                </a:moveTo>
                <a:lnTo>
                  <a:pt x="228486" y="246391"/>
                </a:lnTo>
                <a:lnTo>
                  <a:pt x="234833" y="252741"/>
                </a:lnTo>
                <a:lnTo>
                  <a:pt x="252850" y="252741"/>
                </a:lnTo>
                <a:lnTo>
                  <a:pt x="246497" y="246391"/>
                </a:lnTo>
                <a:close/>
              </a:path>
              <a:path w="2900680" h="2900045">
                <a:moveTo>
                  <a:pt x="252850" y="252741"/>
                </a:moveTo>
                <a:lnTo>
                  <a:pt x="234833" y="252741"/>
                </a:lnTo>
                <a:lnTo>
                  <a:pt x="241180" y="259091"/>
                </a:lnTo>
                <a:lnTo>
                  <a:pt x="259203" y="259091"/>
                </a:lnTo>
                <a:lnTo>
                  <a:pt x="252850" y="252741"/>
                </a:lnTo>
                <a:close/>
              </a:path>
              <a:path w="2900680" h="2900045">
                <a:moveTo>
                  <a:pt x="259203" y="259091"/>
                </a:moveTo>
                <a:lnTo>
                  <a:pt x="241180" y="259091"/>
                </a:lnTo>
                <a:lnTo>
                  <a:pt x="247528" y="265441"/>
                </a:lnTo>
                <a:lnTo>
                  <a:pt x="265555" y="265441"/>
                </a:lnTo>
                <a:lnTo>
                  <a:pt x="259203" y="259091"/>
                </a:lnTo>
                <a:close/>
              </a:path>
              <a:path w="2900680" h="2900045">
                <a:moveTo>
                  <a:pt x="265555" y="265441"/>
                </a:moveTo>
                <a:lnTo>
                  <a:pt x="247528" y="265441"/>
                </a:lnTo>
                <a:lnTo>
                  <a:pt x="272917" y="290841"/>
                </a:lnTo>
                <a:lnTo>
                  <a:pt x="290966" y="290841"/>
                </a:lnTo>
                <a:lnTo>
                  <a:pt x="265555" y="265441"/>
                </a:lnTo>
                <a:close/>
              </a:path>
              <a:path w="2900680" h="2900045">
                <a:moveTo>
                  <a:pt x="290966" y="290841"/>
                </a:moveTo>
                <a:lnTo>
                  <a:pt x="272917" y="290841"/>
                </a:lnTo>
                <a:lnTo>
                  <a:pt x="279264" y="297191"/>
                </a:lnTo>
                <a:lnTo>
                  <a:pt x="297319" y="297191"/>
                </a:lnTo>
                <a:lnTo>
                  <a:pt x="290966" y="290841"/>
                </a:lnTo>
                <a:close/>
              </a:path>
              <a:path w="2900680" h="2900045">
                <a:moveTo>
                  <a:pt x="297319" y="297191"/>
                </a:moveTo>
                <a:lnTo>
                  <a:pt x="279264" y="297191"/>
                </a:lnTo>
                <a:lnTo>
                  <a:pt x="285611" y="303541"/>
                </a:lnTo>
                <a:lnTo>
                  <a:pt x="303672" y="303541"/>
                </a:lnTo>
                <a:lnTo>
                  <a:pt x="297319" y="297191"/>
                </a:lnTo>
                <a:close/>
              </a:path>
              <a:path w="2900680" h="2900045">
                <a:moveTo>
                  <a:pt x="303672" y="303541"/>
                </a:moveTo>
                <a:lnTo>
                  <a:pt x="285611" y="303541"/>
                </a:lnTo>
                <a:lnTo>
                  <a:pt x="291958" y="309891"/>
                </a:lnTo>
                <a:lnTo>
                  <a:pt x="310025" y="309891"/>
                </a:lnTo>
                <a:lnTo>
                  <a:pt x="303672" y="303541"/>
                </a:lnTo>
                <a:close/>
              </a:path>
              <a:path w="2900680" h="2900045">
                <a:moveTo>
                  <a:pt x="310025" y="309891"/>
                </a:moveTo>
                <a:lnTo>
                  <a:pt x="291958" y="309891"/>
                </a:lnTo>
                <a:lnTo>
                  <a:pt x="298306" y="316241"/>
                </a:lnTo>
                <a:lnTo>
                  <a:pt x="316377" y="316241"/>
                </a:lnTo>
                <a:lnTo>
                  <a:pt x="310025" y="309891"/>
                </a:lnTo>
                <a:close/>
              </a:path>
              <a:path w="2900680" h="2900045">
                <a:moveTo>
                  <a:pt x="316377" y="316241"/>
                </a:moveTo>
                <a:lnTo>
                  <a:pt x="298306" y="316241"/>
                </a:lnTo>
                <a:lnTo>
                  <a:pt x="304653" y="322591"/>
                </a:lnTo>
                <a:lnTo>
                  <a:pt x="322730" y="322591"/>
                </a:lnTo>
                <a:lnTo>
                  <a:pt x="316377" y="316241"/>
                </a:lnTo>
                <a:close/>
              </a:path>
              <a:path w="2900680" h="2900045">
                <a:moveTo>
                  <a:pt x="322730" y="322591"/>
                </a:moveTo>
                <a:lnTo>
                  <a:pt x="304653" y="322591"/>
                </a:lnTo>
                <a:lnTo>
                  <a:pt x="311000" y="328941"/>
                </a:lnTo>
                <a:lnTo>
                  <a:pt x="329083" y="328941"/>
                </a:lnTo>
                <a:lnTo>
                  <a:pt x="322730" y="322591"/>
                </a:lnTo>
                <a:close/>
              </a:path>
              <a:path w="2900680" h="2900045">
                <a:moveTo>
                  <a:pt x="329083" y="328941"/>
                </a:moveTo>
                <a:lnTo>
                  <a:pt x="311000" y="328941"/>
                </a:lnTo>
                <a:lnTo>
                  <a:pt x="317347" y="335291"/>
                </a:lnTo>
                <a:lnTo>
                  <a:pt x="335435" y="335291"/>
                </a:lnTo>
                <a:lnTo>
                  <a:pt x="329083" y="328941"/>
                </a:lnTo>
                <a:close/>
              </a:path>
              <a:path w="2900680" h="2900045">
                <a:moveTo>
                  <a:pt x="335435" y="335291"/>
                </a:moveTo>
                <a:lnTo>
                  <a:pt x="317347" y="335291"/>
                </a:lnTo>
                <a:lnTo>
                  <a:pt x="323695" y="341641"/>
                </a:lnTo>
                <a:lnTo>
                  <a:pt x="341788" y="341641"/>
                </a:lnTo>
                <a:lnTo>
                  <a:pt x="335435" y="335291"/>
                </a:lnTo>
                <a:close/>
              </a:path>
              <a:path w="2900680" h="2900045">
                <a:moveTo>
                  <a:pt x="341788" y="341641"/>
                </a:moveTo>
                <a:lnTo>
                  <a:pt x="323695" y="341641"/>
                </a:lnTo>
                <a:lnTo>
                  <a:pt x="330042" y="347991"/>
                </a:lnTo>
                <a:lnTo>
                  <a:pt x="348141" y="347991"/>
                </a:lnTo>
                <a:lnTo>
                  <a:pt x="341788" y="341641"/>
                </a:lnTo>
                <a:close/>
              </a:path>
              <a:path w="2900680" h="2900045">
                <a:moveTo>
                  <a:pt x="348141" y="347991"/>
                </a:moveTo>
                <a:lnTo>
                  <a:pt x="330042" y="347991"/>
                </a:lnTo>
                <a:lnTo>
                  <a:pt x="336389" y="354341"/>
                </a:lnTo>
                <a:lnTo>
                  <a:pt x="354494" y="354341"/>
                </a:lnTo>
                <a:lnTo>
                  <a:pt x="348141" y="347991"/>
                </a:lnTo>
                <a:close/>
              </a:path>
              <a:path w="2900680" h="2900045">
                <a:moveTo>
                  <a:pt x="354494" y="354341"/>
                </a:moveTo>
                <a:lnTo>
                  <a:pt x="336389" y="354341"/>
                </a:lnTo>
                <a:lnTo>
                  <a:pt x="342737" y="360691"/>
                </a:lnTo>
                <a:lnTo>
                  <a:pt x="360846" y="360691"/>
                </a:lnTo>
                <a:lnTo>
                  <a:pt x="354494" y="354341"/>
                </a:lnTo>
                <a:close/>
              </a:path>
              <a:path w="2900680" h="2900045">
                <a:moveTo>
                  <a:pt x="360846" y="360691"/>
                </a:moveTo>
                <a:lnTo>
                  <a:pt x="342737" y="360691"/>
                </a:lnTo>
                <a:lnTo>
                  <a:pt x="349084" y="367041"/>
                </a:lnTo>
                <a:lnTo>
                  <a:pt x="367199" y="367041"/>
                </a:lnTo>
                <a:lnTo>
                  <a:pt x="360846" y="360691"/>
                </a:lnTo>
                <a:close/>
              </a:path>
              <a:path w="2900680" h="2900045">
                <a:moveTo>
                  <a:pt x="367199" y="367041"/>
                </a:moveTo>
                <a:lnTo>
                  <a:pt x="349084" y="367041"/>
                </a:lnTo>
                <a:lnTo>
                  <a:pt x="355431" y="373391"/>
                </a:lnTo>
                <a:lnTo>
                  <a:pt x="373552" y="373391"/>
                </a:lnTo>
                <a:lnTo>
                  <a:pt x="367199" y="367041"/>
                </a:lnTo>
                <a:close/>
              </a:path>
              <a:path w="2900680" h="2900045">
                <a:moveTo>
                  <a:pt x="373552" y="373391"/>
                </a:moveTo>
                <a:lnTo>
                  <a:pt x="355431" y="373391"/>
                </a:lnTo>
                <a:lnTo>
                  <a:pt x="368126" y="386091"/>
                </a:lnTo>
                <a:lnTo>
                  <a:pt x="386257" y="386091"/>
                </a:lnTo>
                <a:lnTo>
                  <a:pt x="373552" y="373391"/>
                </a:lnTo>
                <a:close/>
              </a:path>
              <a:path w="2900680" h="2900045">
                <a:moveTo>
                  <a:pt x="386257" y="386091"/>
                </a:moveTo>
                <a:lnTo>
                  <a:pt x="368126" y="386091"/>
                </a:lnTo>
                <a:lnTo>
                  <a:pt x="374473" y="392441"/>
                </a:lnTo>
                <a:lnTo>
                  <a:pt x="392610" y="392441"/>
                </a:lnTo>
                <a:lnTo>
                  <a:pt x="386257" y="386091"/>
                </a:lnTo>
                <a:close/>
              </a:path>
              <a:path w="2900680" h="2900045">
                <a:moveTo>
                  <a:pt x="392610" y="392441"/>
                </a:moveTo>
                <a:lnTo>
                  <a:pt x="374473" y="392441"/>
                </a:lnTo>
                <a:lnTo>
                  <a:pt x="380820" y="398791"/>
                </a:lnTo>
                <a:lnTo>
                  <a:pt x="398963" y="398791"/>
                </a:lnTo>
                <a:lnTo>
                  <a:pt x="392610" y="392441"/>
                </a:lnTo>
                <a:close/>
              </a:path>
              <a:path w="2900680" h="2900045">
                <a:moveTo>
                  <a:pt x="398963" y="398791"/>
                </a:moveTo>
                <a:lnTo>
                  <a:pt x="380820" y="398791"/>
                </a:lnTo>
                <a:lnTo>
                  <a:pt x="393515" y="411491"/>
                </a:lnTo>
                <a:lnTo>
                  <a:pt x="411668" y="411491"/>
                </a:lnTo>
                <a:lnTo>
                  <a:pt x="398963" y="398791"/>
                </a:lnTo>
                <a:close/>
              </a:path>
              <a:path w="2900680" h="2900045">
                <a:moveTo>
                  <a:pt x="411668" y="411491"/>
                </a:moveTo>
                <a:lnTo>
                  <a:pt x="393515" y="411491"/>
                </a:lnTo>
                <a:lnTo>
                  <a:pt x="399862" y="417841"/>
                </a:lnTo>
                <a:lnTo>
                  <a:pt x="418021" y="417841"/>
                </a:lnTo>
                <a:lnTo>
                  <a:pt x="411668" y="411491"/>
                </a:lnTo>
                <a:close/>
              </a:path>
              <a:path w="2900680" h="2900045">
                <a:moveTo>
                  <a:pt x="418021" y="417841"/>
                </a:moveTo>
                <a:lnTo>
                  <a:pt x="399862" y="417841"/>
                </a:lnTo>
                <a:lnTo>
                  <a:pt x="406209" y="424191"/>
                </a:lnTo>
                <a:lnTo>
                  <a:pt x="424374" y="424191"/>
                </a:lnTo>
                <a:lnTo>
                  <a:pt x="418021" y="417841"/>
                </a:lnTo>
                <a:close/>
              </a:path>
              <a:path w="2900680" h="2900045">
                <a:moveTo>
                  <a:pt x="424374" y="424191"/>
                </a:moveTo>
                <a:lnTo>
                  <a:pt x="406209" y="424191"/>
                </a:lnTo>
                <a:lnTo>
                  <a:pt x="418904" y="436891"/>
                </a:lnTo>
                <a:lnTo>
                  <a:pt x="437079" y="436891"/>
                </a:lnTo>
                <a:lnTo>
                  <a:pt x="424374" y="424191"/>
                </a:lnTo>
                <a:close/>
              </a:path>
              <a:path w="2900680" h="2900045">
                <a:moveTo>
                  <a:pt x="437079" y="436891"/>
                </a:moveTo>
                <a:lnTo>
                  <a:pt x="418904" y="436891"/>
                </a:lnTo>
                <a:lnTo>
                  <a:pt x="425251" y="443241"/>
                </a:lnTo>
                <a:lnTo>
                  <a:pt x="443432" y="443241"/>
                </a:lnTo>
                <a:lnTo>
                  <a:pt x="437079" y="436891"/>
                </a:lnTo>
                <a:close/>
              </a:path>
              <a:path w="2900680" h="2900045">
                <a:moveTo>
                  <a:pt x="443432" y="443241"/>
                </a:moveTo>
                <a:lnTo>
                  <a:pt x="425251" y="443241"/>
                </a:lnTo>
                <a:lnTo>
                  <a:pt x="431598" y="449591"/>
                </a:lnTo>
                <a:lnTo>
                  <a:pt x="449785" y="449591"/>
                </a:lnTo>
                <a:lnTo>
                  <a:pt x="443432" y="443241"/>
                </a:lnTo>
                <a:close/>
              </a:path>
              <a:path w="2900680" h="2900045">
                <a:moveTo>
                  <a:pt x="449785" y="449591"/>
                </a:moveTo>
                <a:lnTo>
                  <a:pt x="431598" y="449591"/>
                </a:lnTo>
                <a:lnTo>
                  <a:pt x="437945" y="455941"/>
                </a:lnTo>
                <a:lnTo>
                  <a:pt x="456137" y="455941"/>
                </a:lnTo>
                <a:lnTo>
                  <a:pt x="449785" y="449591"/>
                </a:lnTo>
                <a:close/>
              </a:path>
              <a:path w="2900680" h="2900045">
                <a:moveTo>
                  <a:pt x="456137" y="455941"/>
                </a:moveTo>
                <a:lnTo>
                  <a:pt x="437945" y="455941"/>
                </a:lnTo>
                <a:lnTo>
                  <a:pt x="444293" y="462291"/>
                </a:lnTo>
                <a:lnTo>
                  <a:pt x="462490" y="462291"/>
                </a:lnTo>
                <a:lnTo>
                  <a:pt x="456137" y="455941"/>
                </a:lnTo>
                <a:close/>
              </a:path>
              <a:path w="2900680" h="2900045">
                <a:moveTo>
                  <a:pt x="462490" y="462291"/>
                </a:moveTo>
                <a:lnTo>
                  <a:pt x="444293" y="462291"/>
                </a:lnTo>
                <a:lnTo>
                  <a:pt x="450640" y="468641"/>
                </a:lnTo>
                <a:lnTo>
                  <a:pt x="468843" y="468641"/>
                </a:lnTo>
                <a:lnTo>
                  <a:pt x="462490" y="462291"/>
                </a:lnTo>
                <a:close/>
              </a:path>
              <a:path w="2900680" h="2900045">
                <a:moveTo>
                  <a:pt x="468843" y="468641"/>
                </a:moveTo>
                <a:lnTo>
                  <a:pt x="450640" y="468641"/>
                </a:lnTo>
                <a:lnTo>
                  <a:pt x="456987" y="474991"/>
                </a:lnTo>
                <a:lnTo>
                  <a:pt x="475196" y="474991"/>
                </a:lnTo>
                <a:lnTo>
                  <a:pt x="468843" y="468641"/>
                </a:lnTo>
                <a:close/>
              </a:path>
              <a:path w="2900680" h="2900045">
                <a:moveTo>
                  <a:pt x="475196" y="474991"/>
                </a:moveTo>
                <a:lnTo>
                  <a:pt x="456987" y="474991"/>
                </a:lnTo>
                <a:lnTo>
                  <a:pt x="463335" y="481341"/>
                </a:lnTo>
                <a:lnTo>
                  <a:pt x="481548" y="481341"/>
                </a:lnTo>
                <a:lnTo>
                  <a:pt x="475196" y="474991"/>
                </a:lnTo>
                <a:close/>
              </a:path>
              <a:path w="2900680" h="2900045">
                <a:moveTo>
                  <a:pt x="481548" y="481341"/>
                </a:moveTo>
                <a:lnTo>
                  <a:pt x="463335" y="481341"/>
                </a:lnTo>
                <a:lnTo>
                  <a:pt x="469682" y="487691"/>
                </a:lnTo>
                <a:lnTo>
                  <a:pt x="487901" y="487691"/>
                </a:lnTo>
                <a:lnTo>
                  <a:pt x="481548" y="481341"/>
                </a:lnTo>
                <a:close/>
              </a:path>
              <a:path w="2900680" h="2900045">
                <a:moveTo>
                  <a:pt x="487901" y="487691"/>
                </a:moveTo>
                <a:lnTo>
                  <a:pt x="469682" y="487691"/>
                </a:lnTo>
                <a:lnTo>
                  <a:pt x="476029" y="494041"/>
                </a:lnTo>
                <a:lnTo>
                  <a:pt x="494254" y="494041"/>
                </a:lnTo>
                <a:lnTo>
                  <a:pt x="487901" y="487691"/>
                </a:lnTo>
                <a:close/>
              </a:path>
              <a:path w="2900680" h="2900045">
                <a:moveTo>
                  <a:pt x="494254" y="494041"/>
                </a:moveTo>
                <a:lnTo>
                  <a:pt x="476029" y="494041"/>
                </a:lnTo>
                <a:lnTo>
                  <a:pt x="495071" y="513091"/>
                </a:lnTo>
                <a:lnTo>
                  <a:pt x="513312" y="513091"/>
                </a:lnTo>
                <a:lnTo>
                  <a:pt x="494254" y="494041"/>
                </a:lnTo>
                <a:close/>
              </a:path>
              <a:path w="2900680" h="2900045">
                <a:moveTo>
                  <a:pt x="513312" y="513091"/>
                </a:moveTo>
                <a:lnTo>
                  <a:pt x="495071" y="513091"/>
                </a:lnTo>
                <a:lnTo>
                  <a:pt x="501418" y="519441"/>
                </a:lnTo>
                <a:lnTo>
                  <a:pt x="519665" y="519441"/>
                </a:lnTo>
                <a:lnTo>
                  <a:pt x="513312" y="513091"/>
                </a:lnTo>
                <a:close/>
              </a:path>
              <a:path w="2900680" h="2900045">
                <a:moveTo>
                  <a:pt x="519665" y="519441"/>
                </a:moveTo>
                <a:lnTo>
                  <a:pt x="501418" y="519441"/>
                </a:lnTo>
                <a:lnTo>
                  <a:pt x="507765" y="525791"/>
                </a:lnTo>
                <a:lnTo>
                  <a:pt x="526018" y="525791"/>
                </a:lnTo>
                <a:lnTo>
                  <a:pt x="519665" y="519441"/>
                </a:lnTo>
                <a:close/>
              </a:path>
              <a:path w="2900680" h="2900045">
                <a:moveTo>
                  <a:pt x="526018" y="525791"/>
                </a:moveTo>
                <a:lnTo>
                  <a:pt x="507765" y="525791"/>
                </a:lnTo>
                <a:lnTo>
                  <a:pt x="520460" y="538491"/>
                </a:lnTo>
                <a:lnTo>
                  <a:pt x="538723" y="538491"/>
                </a:lnTo>
                <a:lnTo>
                  <a:pt x="526018" y="525791"/>
                </a:lnTo>
                <a:close/>
              </a:path>
              <a:path w="2900680" h="2900045">
                <a:moveTo>
                  <a:pt x="538723" y="538491"/>
                </a:moveTo>
                <a:lnTo>
                  <a:pt x="520460" y="538491"/>
                </a:lnTo>
                <a:lnTo>
                  <a:pt x="526807" y="544841"/>
                </a:lnTo>
                <a:lnTo>
                  <a:pt x="545076" y="544841"/>
                </a:lnTo>
                <a:lnTo>
                  <a:pt x="538723" y="538491"/>
                </a:lnTo>
                <a:close/>
              </a:path>
              <a:path w="2900680" h="2900045">
                <a:moveTo>
                  <a:pt x="545076" y="544841"/>
                </a:moveTo>
                <a:lnTo>
                  <a:pt x="526807" y="544841"/>
                </a:lnTo>
                <a:lnTo>
                  <a:pt x="533154" y="551191"/>
                </a:lnTo>
                <a:lnTo>
                  <a:pt x="551428" y="551191"/>
                </a:lnTo>
                <a:lnTo>
                  <a:pt x="545076" y="544841"/>
                </a:lnTo>
                <a:close/>
              </a:path>
              <a:path w="2900680" h="2900045">
                <a:moveTo>
                  <a:pt x="551428" y="551191"/>
                </a:moveTo>
                <a:lnTo>
                  <a:pt x="533154" y="551191"/>
                </a:lnTo>
                <a:lnTo>
                  <a:pt x="539502" y="557541"/>
                </a:lnTo>
                <a:lnTo>
                  <a:pt x="557781" y="557541"/>
                </a:lnTo>
                <a:lnTo>
                  <a:pt x="551428" y="551191"/>
                </a:lnTo>
                <a:close/>
              </a:path>
              <a:path w="2900680" h="2900045">
                <a:moveTo>
                  <a:pt x="557781" y="557541"/>
                </a:moveTo>
                <a:lnTo>
                  <a:pt x="539502" y="557541"/>
                </a:lnTo>
                <a:lnTo>
                  <a:pt x="552196" y="570241"/>
                </a:lnTo>
                <a:lnTo>
                  <a:pt x="570487" y="570241"/>
                </a:lnTo>
                <a:lnTo>
                  <a:pt x="557781" y="557541"/>
                </a:lnTo>
                <a:close/>
              </a:path>
              <a:path w="2900680" h="2900045">
                <a:moveTo>
                  <a:pt x="570487" y="570241"/>
                </a:moveTo>
                <a:lnTo>
                  <a:pt x="552196" y="570241"/>
                </a:lnTo>
                <a:lnTo>
                  <a:pt x="558544" y="576591"/>
                </a:lnTo>
                <a:lnTo>
                  <a:pt x="576839" y="576591"/>
                </a:lnTo>
                <a:lnTo>
                  <a:pt x="570487" y="570241"/>
                </a:lnTo>
                <a:close/>
              </a:path>
              <a:path w="2900680" h="2900045">
                <a:moveTo>
                  <a:pt x="576839" y="576591"/>
                </a:moveTo>
                <a:lnTo>
                  <a:pt x="558544" y="576591"/>
                </a:lnTo>
                <a:lnTo>
                  <a:pt x="564891" y="582941"/>
                </a:lnTo>
                <a:lnTo>
                  <a:pt x="583192" y="582941"/>
                </a:lnTo>
                <a:lnTo>
                  <a:pt x="576839" y="576591"/>
                </a:lnTo>
                <a:close/>
              </a:path>
              <a:path w="2900680" h="2900045">
                <a:moveTo>
                  <a:pt x="583192" y="582941"/>
                </a:moveTo>
                <a:lnTo>
                  <a:pt x="564891" y="582941"/>
                </a:lnTo>
                <a:lnTo>
                  <a:pt x="583933" y="601991"/>
                </a:lnTo>
                <a:lnTo>
                  <a:pt x="602250" y="601991"/>
                </a:lnTo>
                <a:lnTo>
                  <a:pt x="583192" y="582941"/>
                </a:lnTo>
                <a:close/>
              </a:path>
              <a:path w="2900680" h="2900045">
                <a:moveTo>
                  <a:pt x="602250" y="601991"/>
                </a:moveTo>
                <a:lnTo>
                  <a:pt x="583933" y="601991"/>
                </a:lnTo>
                <a:lnTo>
                  <a:pt x="596627" y="614691"/>
                </a:lnTo>
                <a:lnTo>
                  <a:pt x="614956" y="614691"/>
                </a:lnTo>
                <a:lnTo>
                  <a:pt x="602250" y="601991"/>
                </a:lnTo>
                <a:close/>
              </a:path>
              <a:path w="2900680" h="2900045">
                <a:moveTo>
                  <a:pt x="614956" y="614691"/>
                </a:moveTo>
                <a:lnTo>
                  <a:pt x="596627" y="614691"/>
                </a:lnTo>
                <a:lnTo>
                  <a:pt x="615669" y="633741"/>
                </a:lnTo>
                <a:lnTo>
                  <a:pt x="634014" y="633741"/>
                </a:lnTo>
                <a:lnTo>
                  <a:pt x="614956" y="614691"/>
                </a:lnTo>
                <a:close/>
              </a:path>
              <a:path w="2900680" h="2900045">
                <a:moveTo>
                  <a:pt x="634014" y="633741"/>
                </a:moveTo>
                <a:lnTo>
                  <a:pt x="615669" y="633741"/>
                </a:lnTo>
                <a:lnTo>
                  <a:pt x="622016" y="640091"/>
                </a:lnTo>
                <a:lnTo>
                  <a:pt x="640367" y="640091"/>
                </a:lnTo>
                <a:lnTo>
                  <a:pt x="634014" y="633741"/>
                </a:lnTo>
                <a:close/>
              </a:path>
              <a:path w="2900680" h="2900045">
                <a:moveTo>
                  <a:pt x="640367" y="640091"/>
                </a:moveTo>
                <a:lnTo>
                  <a:pt x="622016" y="640091"/>
                </a:lnTo>
                <a:lnTo>
                  <a:pt x="628363" y="646441"/>
                </a:lnTo>
                <a:lnTo>
                  <a:pt x="646720" y="646441"/>
                </a:lnTo>
                <a:lnTo>
                  <a:pt x="640367" y="640091"/>
                </a:lnTo>
                <a:close/>
              </a:path>
              <a:path w="2900680" h="2900045">
                <a:moveTo>
                  <a:pt x="646720" y="646441"/>
                </a:moveTo>
                <a:lnTo>
                  <a:pt x="628363" y="646441"/>
                </a:lnTo>
                <a:lnTo>
                  <a:pt x="634711" y="652791"/>
                </a:lnTo>
                <a:lnTo>
                  <a:pt x="653072" y="652791"/>
                </a:lnTo>
                <a:lnTo>
                  <a:pt x="646720" y="646441"/>
                </a:lnTo>
                <a:close/>
              </a:path>
              <a:path w="2900680" h="2900045">
                <a:moveTo>
                  <a:pt x="653072" y="652791"/>
                </a:moveTo>
                <a:lnTo>
                  <a:pt x="634711" y="652791"/>
                </a:lnTo>
                <a:lnTo>
                  <a:pt x="641058" y="659141"/>
                </a:lnTo>
                <a:lnTo>
                  <a:pt x="659425" y="659141"/>
                </a:lnTo>
                <a:lnTo>
                  <a:pt x="653072" y="652791"/>
                </a:lnTo>
                <a:close/>
              </a:path>
              <a:path w="2900680" h="2900045">
                <a:moveTo>
                  <a:pt x="659425" y="659141"/>
                </a:moveTo>
                <a:lnTo>
                  <a:pt x="641058" y="659141"/>
                </a:lnTo>
                <a:lnTo>
                  <a:pt x="653753" y="671841"/>
                </a:lnTo>
                <a:lnTo>
                  <a:pt x="672130" y="671841"/>
                </a:lnTo>
                <a:lnTo>
                  <a:pt x="659425" y="659141"/>
                </a:lnTo>
                <a:close/>
              </a:path>
              <a:path w="2900680" h="2900045">
                <a:moveTo>
                  <a:pt x="672130" y="671841"/>
                </a:moveTo>
                <a:lnTo>
                  <a:pt x="653753" y="671841"/>
                </a:lnTo>
                <a:lnTo>
                  <a:pt x="660100" y="678191"/>
                </a:lnTo>
                <a:lnTo>
                  <a:pt x="678483" y="678191"/>
                </a:lnTo>
                <a:lnTo>
                  <a:pt x="672130" y="671841"/>
                </a:lnTo>
                <a:close/>
              </a:path>
              <a:path w="2900680" h="2900045">
                <a:moveTo>
                  <a:pt x="678483" y="678191"/>
                </a:moveTo>
                <a:lnTo>
                  <a:pt x="660100" y="678191"/>
                </a:lnTo>
                <a:lnTo>
                  <a:pt x="672794" y="690891"/>
                </a:lnTo>
                <a:lnTo>
                  <a:pt x="691189" y="690891"/>
                </a:lnTo>
                <a:lnTo>
                  <a:pt x="678483" y="678191"/>
                </a:lnTo>
                <a:close/>
              </a:path>
              <a:path w="2900680" h="2900045">
                <a:moveTo>
                  <a:pt x="691189" y="690891"/>
                </a:moveTo>
                <a:lnTo>
                  <a:pt x="672794" y="690891"/>
                </a:lnTo>
                <a:lnTo>
                  <a:pt x="679142" y="697241"/>
                </a:lnTo>
                <a:lnTo>
                  <a:pt x="697541" y="697241"/>
                </a:lnTo>
                <a:lnTo>
                  <a:pt x="691189" y="690891"/>
                </a:lnTo>
                <a:close/>
              </a:path>
              <a:path w="2900680" h="2900045">
                <a:moveTo>
                  <a:pt x="697541" y="697241"/>
                </a:moveTo>
                <a:lnTo>
                  <a:pt x="679142" y="697241"/>
                </a:lnTo>
                <a:lnTo>
                  <a:pt x="685489" y="703591"/>
                </a:lnTo>
                <a:lnTo>
                  <a:pt x="703894" y="703591"/>
                </a:lnTo>
                <a:lnTo>
                  <a:pt x="697541" y="697241"/>
                </a:lnTo>
                <a:close/>
              </a:path>
              <a:path w="2900680" h="2900045">
                <a:moveTo>
                  <a:pt x="703894" y="703591"/>
                </a:moveTo>
                <a:lnTo>
                  <a:pt x="685489" y="703591"/>
                </a:lnTo>
                <a:lnTo>
                  <a:pt x="691836" y="709941"/>
                </a:lnTo>
                <a:lnTo>
                  <a:pt x="710247" y="709941"/>
                </a:lnTo>
                <a:lnTo>
                  <a:pt x="703894" y="703591"/>
                </a:lnTo>
                <a:close/>
              </a:path>
              <a:path w="2900680" h="2900045">
                <a:moveTo>
                  <a:pt x="710247" y="709941"/>
                </a:moveTo>
                <a:lnTo>
                  <a:pt x="691836" y="709941"/>
                </a:lnTo>
                <a:lnTo>
                  <a:pt x="704531" y="722641"/>
                </a:lnTo>
                <a:lnTo>
                  <a:pt x="722952" y="722641"/>
                </a:lnTo>
                <a:lnTo>
                  <a:pt x="710247" y="709941"/>
                </a:lnTo>
                <a:close/>
              </a:path>
              <a:path w="2900680" h="2900045">
                <a:moveTo>
                  <a:pt x="722952" y="722641"/>
                </a:moveTo>
                <a:lnTo>
                  <a:pt x="704531" y="722641"/>
                </a:lnTo>
                <a:lnTo>
                  <a:pt x="710878" y="728991"/>
                </a:lnTo>
                <a:lnTo>
                  <a:pt x="729305" y="728991"/>
                </a:lnTo>
                <a:lnTo>
                  <a:pt x="722952" y="722641"/>
                </a:lnTo>
                <a:close/>
              </a:path>
              <a:path w="2900680" h="2900045">
                <a:moveTo>
                  <a:pt x="729305" y="728991"/>
                </a:moveTo>
                <a:lnTo>
                  <a:pt x="710878" y="728991"/>
                </a:lnTo>
                <a:lnTo>
                  <a:pt x="717225" y="735341"/>
                </a:lnTo>
                <a:lnTo>
                  <a:pt x="735658" y="735341"/>
                </a:lnTo>
                <a:lnTo>
                  <a:pt x="729305" y="728991"/>
                </a:lnTo>
                <a:close/>
              </a:path>
              <a:path w="2900680" h="2900045">
                <a:moveTo>
                  <a:pt x="735658" y="735341"/>
                </a:moveTo>
                <a:lnTo>
                  <a:pt x="717225" y="735341"/>
                </a:lnTo>
                <a:lnTo>
                  <a:pt x="723572" y="741691"/>
                </a:lnTo>
                <a:lnTo>
                  <a:pt x="742011" y="741691"/>
                </a:lnTo>
                <a:lnTo>
                  <a:pt x="735658" y="735341"/>
                </a:lnTo>
                <a:close/>
              </a:path>
              <a:path w="2900680" h="2900045">
                <a:moveTo>
                  <a:pt x="742011" y="741691"/>
                </a:moveTo>
                <a:lnTo>
                  <a:pt x="723572" y="741691"/>
                </a:lnTo>
                <a:lnTo>
                  <a:pt x="729920" y="748041"/>
                </a:lnTo>
                <a:lnTo>
                  <a:pt x="748363" y="748041"/>
                </a:lnTo>
                <a:lnTo>
                  <a:pt x="742011" y="741691"/>
                </a:lnTo>
                <a:close/>
              </a:path>
              <a:path w="2900680" h="2900045">
                <a:moveTo>
                  <a:pt x="748363" y="748041"/>
                </a:moveTo>
                <a:lnTo>
                  <a:pt x="729920" y="748041"/>
                </a:lnTo>
                <a:lnTo>
                  <a:pt x="736267" y="754391"/>
                </a:lnTo>
                <a:lnTo>
                  <a:pt x="754716" y="754391"/>
                </a:lnTo>
                <a:lnTo>
                  <a:pt x="748363" y="748041"/>
                </a:lnTo>
                <a:close/>
              </a:path>
              <a:path w="2900680" h="2900045">
                <a:moveTo>
                  <a:pt x="754716" y="754391"/>
                </a:moveTo>
                <a:lnTo>
                  <a:pt x="736267" y="754391"/>
                </a:lnTo>
                <a:lnTo>
                  <a:pt x="755309" y="773441"/>
                </a:lnTo>
                <a:lnTo>
                  <a:pt x="773774" y="773441"/>
                </a:lnTo>
                <a:lnTo>
                  <a:pt x="754716" y="754391"/>
                </a:lnTo>
                <a:close/>
              </a:path>
              <a:path w="2900680" h="2900045">
                <a:moveTo>
                  <a:pt x="773774" y="773441"/>
                </a:moveTo>
                <a:lnTo>
                  <a:pt x="755309" y="773441"/>
                </a:lnTo>
                <a:lnTo>
                  <a:pt x="774351" y="792491"/>
                </a:lnTo>
                <a:lnTo>
                  <a:pt x="792832" y="792491"/>
                </a:lnTo>
                <a:lnTo>
                  <a:pt x="773774" y="773441"/>
                </a:lnTo>
                <a:close/>
              </a:path>
              <a:path w="2900680" h="2900045">
                <a:moveTo>
                  <a:pt x="792832" y="792491"/>
                </a:moveTo>
                <a:lnTo>
                  <a:pt x="774351" y="792491"/>
                </a:lnTo>
                <a:lnTo>
                  <a:pt x="780698" y="798841"/>
                </a:lnTo>
                <a:lnTo>
                  <a:pt x="799185" y="798841"/>
                </a:lnTo>
                <a:lnTo>
                  <a:pt x="792832" y="792491"/>
                </a:lnTo>
                <a:close/>
              </a:path>
              <a:path w="2900680" h="2900045">
                <a:moveTo>
                  <a:pt x="799185" y="798841"/>
                </a:moveTo>
                <a:lnTo>
                  <a:pt x="780698" y="798841"/>
                </a:lnTo>
                <a:lnTo>
                  <a:pt x="787045" y="805191"/>
                </a:lnTo>
                <a:lnTo>
                  <a:pt x="805538" y="805191"/>
                </a:lnTo>
                <a:lnTo>
                  <a:pt x="799185" y="798841"/>
                </a:lnTo>
                <a:close/>
              </a:path>
              <a:path w="2900680" h="2900045">
                <a:moveTo>
                  <a:pt x="805538" y="805191"/>
                </a:moveTo>
                <a:lnTo>
                  <a:pt x="787045" y="805191"/>
                </a:lnTo>
                <a:lnTo>
                  <a:pt x="799740" y="817891"/>
                </a:lnTo>
                <a:lnTo>
                  <a:pt x="818243" y="817891"/>
                </a:lnTo>
                <a:lnTo>
                  <a:pt x="805538" y="805191"/>
                </a:lnTo>
                <a:close/>
              </a:path>
              <a:path w="2900680" h="2900045">
                <a:moveTo>
                  <a:pt x="818243" y="817891"/>
                </a:moveTo>
                <a:lnTo>
                  <a:pt x="799740" y="817891"/>
                </a:lnTo>
                <a:lnTo>
                  <a:pt x="812434" y="830591"/>
                </a:lnTo>
                <a:lnTo>
                  <a:pt x="830949" y="830591"/>
                </a:lnTo>
                <a:lnTo>
                  <a:pt x="818243" y="817891"/>
                </a:lnTo>
                <a:close/>
              </a:path>
              <a:path w="2900680" h="2900045">
                <a:moveTo>
                  <a:pt x="830949" y="830591"/>
                </a:moveTo>
                <a:lnTo>
                  <a:pt x="812434" y="830591"/>
                </a:lnTo>
                <a:lnTo>
                  <a:pt x="818781" y="836941"/>
                </a:lnTo>
                <a:lnTo>
                  <a:pt x="837302" y="836941"/>
                </a:lnTo>
                <a:lnTo>
                  <a:pt x="830949" y="830591"/>
                </a:lnTo>
                <a:close/>
              </a:path>
              <a:path w="2900680" h="2900045">
                <a:moveTo>
                  <a:pt x="837302" y="836941"/>
                </a:moveTo>
                <a:lnTo>
                  <a:pt x="818781" y="836941"/>
                </a:lnTo>
                <a:lnTo>
                  <a:pt x="825129" y="843291"/>
                </a:lnTo>
                <a:lnTo>
                  <a:pt x="843654" y="843291"/>
                </a:lnTo>
                <a:lnTo>
                  <a:pt x="837302" y="836941"/>
                </a:lnTo>
                <a:close/>
              </a:path>
              <a:path w="2900680" h="2900045">
                <a:moveTo>
                  <a:pt x="843654" y="843291"/>
                </a:moveTo>
                <a:lnTo>
                  <a:pt x="825129" y="843291"/>
                </a:lnTo>
                <a:lnTo>
                  <a:pt x="837823" y="855991"/>
                </a:lnTo>
                <a:lnTo>
                  <a:pt x="856360" y="855991"/>
                </a:lnTo>
                <a:lnTo>
                  <a:pt x="843654" y="843291"/>
                </a:lnTo>
                <a:close/>
              </a:path>
              <a:path w="2900680" h="2900045">
                <a:moveTo>
                  <a:pt x="856360" y="855991"/>
                </a:moveTo>
                <a:lnTo>
                  <a:pt x="837823" y="855991"/>
                </a:lnTo>
                <a:lnTo>
                  <a:pt x="844170" y="862341"/>
                </a:lnTo>
                <a:lnTo>
                  <a:pt x="862713" y="862341"/>
                </a:lnTo>
                <a:lnTo>
                  <a:pt x="856360" y="855991"/>
                </a:lnTo>
                <a:close/>
              </a:path>
              <a:path w="2900680" h="2900045">
                <a:moveTo>
                  <a:pt x="862713" y="862341"/>
                </a:moveTo>
                <a:lnTo>
                  <a:pt x="844170" y="862341"/>
                </a:lnTo>
                <a:lnTo>
                  <a:pt x="850518" y="868691"/>
                </a:lnTo>
                <a:lnTo>
                  <a:pt x="869065" y="868691"/>
                </a:lnTo>
                <a:lnTo>
                  <a:pt x="862713" y="862341"/>
                </a:lnTo>
                <a:close/>
              </a:path>
              <a:path w="2900680" h="2900045">
                <a:moveTo>
                  <a:pt x="869065" y="868691"/>
                </a:moveTo>
                <a:lnTo>
                  <a:pt x="850518" y="868691"/>
                </a:lnTo>
                <a:lnTo>
                  <a:pt x="863212" y="881391"/>
                </a:lnTo>
                <a:lnTo>
                  <a:pt x="881771" y="881391"/>
                </a:lnTo>
                <a:lnTo>
                  <a:pt x="869065" y="868691"/>
                </a:lnTo>
                <a:close/>
              </a:path>
              <a:path w="2900680" h="2900045">
                <a:moveTo>
                  <a:pt x="881771" y="881391"/>
                </a:moveTo>
                <a:lnTo>
                  <a:pt x="863212" y="881391"/>
                </a:lnTo>
                <a:lnTo>
                  <a:pt x="869560" y="887741"/>
                </a:lnTo>
                <a:lnTo>
                  <a:pt x="888123" y="887741"/>
                </a:lnTo>
                <a:lnTo>
                  <a:pt x="881771" y="881391"/>
                </a:lnTo>
                <a:close/>
              </a:path>
              <a:path w="2900680" h="2900045">
                <a:moveTo>
                  <a:pt x="888123" y="887741"/>
                </a:moveTo>
                <a:lnTo>
                  <a:pt x="869560" y="887741"/>
                </a:lnTo>
                <a:lnTo>
                  <a:pt x="882254" y="900441"/>
                </a:lnTo>
                <a:lnTo>
                  <a:pt x="900829" y="900441"/>
                </a:lnTo>
                <a:lnTo>
                  <a:pt x="888123" y="887741"/>
                </a:lnTo>
                <a:close/>
              </a:path>
              <a:path w="2900680" h="2900045">
                <a:moveTo>
                  <a:pt x="900829" y="900441"/>
                </a:moveTo>
                <a:lnTo>
                  <a:pt x="882254" y="900441"/>
                </a:lnTo>
                <a:lnTo>
                  <a:pt x="901296" y="919491"/>
                </a:lnTo>
                <a:lnTo>
                  <a:pt x="919887" y="919491"/>
                </a:lnTo>
                <a:lnTo>
                  <a:pt x="900829" y="900441"/>
                </a:lnTo>
                <a:close/>
              </a:path>
              <a:path w="2900680" h="2900045">
                <a:moveTo>
                  <a:pt x="919887" y="919491"/>
                </a:moveTo>
                <a:lnTo>
                  <a:pt x="901296" y="919491"/>
                </a:lnTo>
                <a:lnTo>
                  <a:pt x="907643" y="925841"/>
                </a:lnTo>
                <a:lnTo>
                  <a:pt x="926240" y="925841"/>
                </a:lnTo>
                <a:lnTo>
                  <a:pt x="919887" y="919491"/>
                </a:lnTo>
                <a:close/>
              </a:path>
              <a:path w="2900680" h="2900045">
                <a:moveTo>
                  <a:pt x="926240" y="925841"/>
                </a:moveTo>
                <a:lnTo>
                  <a:pt x="907643" y="925841"/>
                </a:lnTo>
                <a:lnTo>
                  <a:pt x="920338" y="938541"/>
                </a:lnTo>
                <a:lnTo>
                  <a:pt x="938945" y="938541"/>
                </a:lnTo>
                <a:lnTo>
                  <a:pt x="926240" y="925841"/>
                </a:lnTo>
                <a:close/>
              </a:path>
              <a:path w="2900680" h="2900045">
                <a:moveTo>
                  <a:pt x="938945" y="938541"/>
                </a:moveTo>
                <a:lnTo>
                  <a:pt x="920338" y="938541"/>
                </a:lnTo>
                <a:lnTo>
                  <a:pt x="926685" y="944891"/>
                </a:lnTo>
                <a:lnTo>
                  <a:pt x="945298" y="944891"/>
                </a:lnTo>
                <a:lnTo>
                  <a:pt x="938945" y="938541"/>
                </a:lnTo>
                <a:close/>
              </a:path>
              <a:path w="2900680" h="2900045">
                <a:moveTo>
                  <a:pt x="945298" y="944891"/>
                </a:moveTo>
                <a:lnTo>
                  <a:pt x="926685" y="944891"/>
                </a:lnTo>
                <a:lnTo>
                  <a:pt x="933032" y="951241"/>
                </a:lnTo>
                <a:lnTo>
                  <a:pt x="951651" y="951241"/>
                </a:lnTo>
                <a:lnTo>
                  <a:pt x="945298" y="944891"/>
                </a:lnTo>
                <a:close/>
              </a:path>
              <a:path w="2900680" h="2900045">
                <a:moveTo>
                  <a:pt x="951651" y="951241"/>
                </a:moveTo>
                <a:lnTo>
                  <a:pt x="933032" y="951241"/>
                </a:lnTo>
                <a:lnTo>
                  <a:pt x="939379" y="957591"/>
                </a:lnTo>
                <a:lnTo>
                  <a:pt x="958004" y="957591"/>
                </a:lnTo>
                <a:lnTo>
                  <a:pt x="951651" y="951241"/>
                </a:lnTo>
                <a:close/>
              </a:path>
              <a:path w="2900680" h="2900045">
                <a:moveTo>
                  <a:pt x="958004" y="957591"/>
                </a:moveTo>
                <a:lnTo>
                  <a:pt x="939379" y="957591"/>
                </a:lnTo>
                <a:lnTo>
                  <a:pt x="945727" y="963941"/>
                </a:lnTo>
                <a:lnTo>
                  <a:pt x="964356" y="963941"/>
                </a:lnTo>
                <a:lnTo>
                  <a:pt x="958004" y="957591"/>
                </a:lnTo>
                <a:close/>
              </a:path>
              <a:path w="2900680" h="2900045">
                <a:moveTo>
                  <a:pt x="964356" y="963941"/>
                </a:moveTo>
                <a:lnTo>
                  <a:pt x="945727" y="963941"/>
                </a:lnTo>
                <a:lnTo>
                  <a:pt x="958421" y="976641"/>
                </a:lnTo>
                <a:lnTo>
                  <a:pt x="977062" y="976641"/>
                </a:lnTo>
                <a:lnTo>
                  <a:pt x="964356" y="963941"/>
                </a:lnTo>
                <a:close/>
              </a:path>
              <a:path w="2900680" h="2900045">
                <a:moveTo>
                  <a:pt x="977062" y="976641"/>
                </a:moveTo>
                <a:lnTo>
                  <a:pt x="958421" y="976641"/>
                </a:lnTo>
                <a:lnTo>
                  <a:pt x="964769" y="982991"/>
                </a:lnTo>
                <a:lnTo>
                  <a:pt x="983415" y="982991"/>
                </a:lnTo>
                <a:lnTo>
                  <a:pt x="977062" y="976641"/>
                </a:lnTo>
                <a:close/>
              </a:path>
              <a:path w="2900680" h="2900045">
                <a:moveTo>
                  <a:pt x="983415" y="982991"/>
                </a:moveTo>
                <a:lnTo>
                  <a:pt x="964769" y="982991"/>
                </a:lnTo>
                <a:lnTo>
                  <a:pt x="977463" y="995691"/>
                </a:lnTo>
                <a:lnTo>
                  <a:pt x="996120" y="995691"/>
                </a:lnTo>
                <a:lnTo>
                  <a:pt x="983415" y="982991"/>
                </a:lnTo>
                <a:close/>
              </a:path>
              <a:path w="2900680" h="2900045">
                <a:moveTo>
                  <a:pt x="996120" y="995691"/>
                </a:moveTo>
                <a:lnTo>
                  <a:pt x="977463" y="995691"/>
                </a:lnTo>
                <a:lnTo>
                  <a:pt x="996505" y="1014741"/>
                </a:lnTo>
                <a:lnTo>
                  <a:pt x="1015178" y="1014741"/>
                </a:lnTo>
                <a:lnTo>
                  <a:pt x="996120" y="995691"/>
                </a:lnTo>
                <a:close/>
              </a:path>
              <a:path w="2900680" h="2900045">
                <a:moveTo>
                  <a:pt x="1015178" y="1014741"/>
                </a:moveTo>
                <a:lnTo>
                  <a:pt x="996505" y="1014741"/>
                </a:lnTo>
                <a:lnTo>
                  <a:pt x="1002852" y="1021091"/>
                </a:lnTo>
                <a:lnTo>
                  <a:pt x="1021531" y="1021091"/>
                </a:lnTo>
                <a:lnTo>
                  <a:pt x="1015178" y="1014741"/>
                </a:lnTo>
                <a:close/>
              </a:path>
              <a:path w="2900680" h="2900045">
                <a:moveTo>
                  <a:pt x="1021531" y="1021091"/>
                </a:moveTo>
                <a:lnTo>
                  <a:pt x="1002852" y="1021091"/>
                </a:lnTo>
                <a:lnTo>
                  <a:pt x="1015547" y="1033791"/>
                </a:lnTo>
                <a:lnTo>
                  <a:pt x="1034236" y="1033791"/>
                </a:lnTo>
                <a:lnTo>
                  <a:pt x="1021531" y="1021091"/>
                </a:lnTo>
                <a:close/>
              </a:path>
              <a:path w="2900680" h="2900045">
                <a:moveTo>
                  <a:pt x="1034236" y="1033791"/>
                </a:moveTo>
                <a:lnTo>
                  <a:pt x="1015547" y="1033791"/>
                </a:lnTo>
                <a:lnTo>
                  <a:pt x="1021894" y="1040141"/>
                </a:lnTo>
                <a:lnTo>
                  <a:pt x="1040589" y="1040141"/>
                </a:lnTo>
                <a:lnTo>
                  <a:pt x="1034236" y="1033791"/>
                </a:lnTo>
                <a:close/>
              </a:path>
              <a:path w="2900680" h="2900045">
                <a:moveTo>
                  <a:pt x="1040589" y="1040141"/>
                </a:moveTo>
                <a:lnTo>
                  <a:pt x="1021894" y="1040141"/>
                </a:lnTo>
                <a:lnTo>
                  <a:pt x="1028241" y="1046491"/>
                </a:lnTo>
                <a:lnTo>
                  <a:pt x="1046942" y="1046491"/>
                </a:lnTo>
                <a:lnTo>
                  <a:pt x="1040589" y="1040141"/>
                </a:lnTo>
                <a:close/>
              </a:path>
              <a:path w="2900680" h="2900045">
                <a:moveTo>
                  <a:pt x="1046942" y="1046491"/>
                </a:moveTo>
                <a:lnTo>
                  <a:pt x="1028241" y="1046491"/>
                </a:lnTo>
                <a:lnTo>
                  <a:pt x="1047283" y="1065541"/>
                </a:lnTo>
                <a:lnTo>
                  <a:pt x="1066000" y="1065541"/>
                </a:lnTo>
                <a:lnTo>
                  <a:pt x="1046942" y="1046491"/>
                </a:lnTo>
                <a:close/>
              </a:path>
              <a:path w="2900680" h="2900045">
                <a:moveTo>
                  <a:pt x="1066000" y="1065541"/>
                </a:moveTo>
                <a:lnTo>
                  <a:pt x="1047283" y="1065541"/>
                </a:lnTo>
                <a:lnTo>
                  <a:pt x="1053630" y="1071891"/>
                </a:lnTo>
                <a:lnTo>
                  <a:pt x="1072353" y="1071891"/>
                </a:lnTo>
                <a:lnTo>
                  <a:pt x="1066000" y="1065541"/>
                </a:lnTo>
                <a:close/>
              </a:path>
              <a:path w="2900680" h="2900045">
                <a:moveTo>
                  <a:pt x="1072353" y="1071891"/>
                </a:moveTo>
                <a:lnTo>
                  <a:pt x="1053630" y="1071891"/>
                </a:lnTo>
                <a:lnTo>
                  <a:pt x="1059977" y="1078241"/>
                </a:lnTo>
                <a:lnTo>
                  <a:pt x="1078706" y="1078241"/>
                </a:lnTo>
                <a:lnTo>
                  <a:pt x="1072353" y="1071891"/>
                </a:lnTo>
                <a:close/>
              </a:path>
              <a:path w="2900680" h="2900045">
                <a:moveTo>
                  <a:pt x="1078706" y="1078241"/>
                </a:moveTo>
                <a:lnTo>
                  <a:pt x="1059977" y="1078241"/>
                </a:lnTo>
                <a:lnTo>
                  <a:pt x="1072672" y="1090941"/>
                </a:lnTo>
                <a:lnTo>
                  <a:pt x="1091411" y="1090941"/>
                </a:lnTo>
                <a:lnTo>
                  <a:pt x="1078706" y="1078241"/>
                </a:lnTo>
                <a:close/>
              </a:path>
              <a:path w="2900680" h="2900045">
                <a:moveTo>
                  <a:pt x="1091411" y="1090941"/>
                </a:moveTo>
                <a:lnTo>
                  <a:pt x="1072672" y="1090941"/>
                </a:lnTo>
                <a:lnTo>
                  <a:pt x="1085367" y="1103641"/>
                </a:lnTo>
                <a:lnTo>
                  <a:pt x="1104116" y="1103641"/>
                </a:lnTo>
                <a:lnTo>
                  <a:pt x="1091411" y="1090941"/>
                </a:lnTo>
                <a:close/>
              </a:path>
              <a:path w="2900680" h="2900045">
                <a:moveTo>
                  <a:pt x="1104116" y="1103641"/>
                </a:moveTo>
                <a:lnTo>
                  <a:pt x="1085367" y="1103641"/>
                </a:lnTo>
                <a:lnTo>
                  <a:pt x="1091714" y="1109991"/>
                </a:lnTo>
                <a:lnTo>
                  <a:pt x="1110469" y="1109991"/>
                </a:lnTo>
                <a:lnTo>
                  <a:pt x="1104116" y="1103641"/>
                </a:lnTo>
                <a:close/>
              </a:path>
              <a:path w="2900680" h="2900045">
                <a:moveTo>
                  <a:pt x="1110469" y="1109991"/>
                </a:moveTo>
                <a:lnTo>
                  <a:pt x="1091714" y="1109991"/>
                </a:lnTo>
                <a:lnTo>
                  <a:pt x="1098061" y="1116341"/>
                </a:lnTo>
                <a:lnTo>
                  <a:pt x="1116822" y="1116341"/>
                </a:lnTo>
                <a:lnTo>
                  <a:pt x="1110469" y="1109991"/>
                </a:lnTo>
                <a:close/>
              </a:path>
              <a:path w="2900680" h="2900045">
                <a:moveTo>
                  <a:pt x="1116822" y="1116341"/>
                </a:moveTo>
                <a:lnTo>
                  <a:pt x="1098061" y="1116341"/>
                </a:lnTo>
                <a:lnTo>
                  <a:pt x="1123450" y="1141741"/>
                </a:lnTo>
                <a:lnTo>
                  <a:pt x="1142233" y="1141741"/>
                </a:lnTo>
                <a:lnTo>
                  <a:pt x="1116822" y="1116341"/>
                </a:lnTo>
                <a:close/>
              </a:path>
              <a:path w="2900680" h="2900045">
                <a:moveTo>
                  <a:pt x="1142233" y="1141741"/>
                </a:moveTo>
                <a:lnTo>
                  <a:pt x="1123450" y="1141741"/>
                </a:lnTo>
                <a:lnTo>
                  <a:pt x="1136145" y="1154441"/>
                </a:lnTo>
                <a:lnTo>
                  <a:pt x="1154938" y="1154441"/>
                </a:lnTo>
                <a:lnTo>
                  <a:pt x="1142233" y="1141741"/>
                </a:lnTo>
                <a:close/>
              </a:path>
              <a:path w="2900680" h="2900045">
                <a:moveTo>
                  <a:pt x="1154938" y="1154441"/>
                </a:moveTo>
                <a:lnTo>
                  <a:pt x="1136145" y="1154441"/>
                </a:lnTo>
                <a:lnTo>
                  <a:pt x="1142492" y="1160791"/>
                </a:lnTo>
                <a:lnTo>
                  <a:pt x="1161291" y="1160791"/>
                </a:lnTo>
                <a:lnTo>
                  <a:pt x="1154938" y="1154441"/>
                </a:lnTo>
                <a:close/>
              </a:path>
              <a:path w="2900680" h="2900045">
                <a:moveTo>
                  <a:pt x="1161291" y="1160791"/>
                </a:moveTo>
                <a:lnTo>
                  <a:pt x="1142492" y="1160791"/>
                </a:lnTo>
                <a:lnTo>
                  <a:pt x="1148839" y="1167141"/>
                </a:lnTo>
                <a:lnTo>
                  <a:pt x="1167644" y="1167141"/>
                </a:lnTo>
                <a:lnTo>
                  <a:pt x="1161291" y="1160791"/>
                </a:lnTo>
                <a:close/>
              </a:path>
              <a:path w="2900680" h="2900045">
                <a:moveTo>
                  <a:pt x="1167644" y="1167141"/>
                </a:moveTo>
                <a:lnTo>
                  <a:pt x="1148839" y="1167141"/>
                </a:lnTo>
                <a:lnTo>
                  <a:pt x="1155186" y="1173491"/>
                </a:lnTo>
                <a:lnTo>
                  <a:pt x="1173997" y="1173491"/>
                </a:lnTo>
                <a:lnTo>
                  <a:pt x="1167644" y="1167141"/>
                </a:lnTo>
                <a:close/>
              </a:path>
              <a:path w="2900680" h="2900045">
                <a:moveTo>
                  <a:pt x="1173997" y="1173491"/>
                </a:moveTo>
                <a:lnTo>
                  <a:pt x="1155186" y="1173491"/>
                </a:lnTo>
                <a:lnTo>
                  <a:pt x="1161534" y="1179841"/>
                </a:lnTo>
                <a:lnTo>
                  <a:pt x="1180349" y="1179841"/>
                </a:lnTo>
                <a:lnTo>
                  <a:pt x="1173997" y="1173491"/>
                </a:lnTo>
                <a:close/>
              </a:path>
              <a:path w="2900680" h="2900045">
                <a:moveTo>
                  <a:pt x="1180349" y="1179841"/>
                </a:moveTo>
                <a:lnTo>
                  <a:pt x="1161534" y="1179841"/>
                </a:lnTo>
                <a:lnTo>
                  <a:pt x="1174228" y="1192541"/>
                </a:lnTo>
                <a:lnTo>
                  <a:pt x="1193055" y="1192541"/>
                </a:lnTo>
                <a:lnTo>
                  <a:pt x="1180349" y="1179841"/>
                </a:lnTo>
                <a:close/>
              </a:path>
              <a:path w="2900680" h="2900045">
                <a:moveTo>
                  <a:pt x="1193055" y="1192541"/>
                </a:moveTo>
                <a:lnTo>
                  <a:pt x="1174228" y="1192541"/>
                </a:lnTo>
                <a:lnTo>
                  <a:pt x="1180576" y="1198891"/>
                </a:lnTo>
                <a:lnTo>
                  <a:pt x="1199408" y="1198891"/>
                </a:lnTo>
                <a:lnTo>
                  <a:pt x="1193055" y="1192541"/>
                </a:lnTo>
                <a:close/>
              </a:path>
              <a:path w="2900680" h="2900045">
                <a:moveTo>
                  <a:pt x="1199408" y="1198891"/>
                </a:moveTo>
                <a:lnTo>
                  <a:pt x="1180576" y="1198891"/>
                </a:lnTo>
                <a:lnTo>
                  <a:pt x="1186923" y="1205241"/>
                </a:lnTo>
                <a:lnTo>
                  <a:pt x="1205760" y="1205241"/>
                </a:lnTo>
                <a:lnTo>
                  <a:pt x="1199408" y="1198891"/>
                </a:lnTo>
                <a:close/>
              </a:path>
              <a:path w="2900680" h="2900045">
                <a:moveTo>
                  <a:pt x="1205760" y="1205241"/>
                </a:moveTo>
                <a:lnTo>
                  <a:pt x="1186923" y="1205241"/>
                </a:lnTo>
                <a:lnTo>
                  <a:pt x="1193270" y="1211591"/>
                </a:lnTo>
                <a:lnTo>
                  <a:pt x="1212113" y="1211591"/>
                </a:lnTo>
                <a:lnTo>
                  <a:pt x="1205760" y="1205241"/>
                </a:lnTo>
                <a:close/>
              </a:path>
              <a:path w="2900680" h="2900045">
                <a:moveTo>
                  <a:pt x="1212113" y="1211591"/>
                </a:moveTo>
                <a:lnTo>
                  <a:pt x="1193270" y="1211591"/>
                </a:lnTo>
                <a:lnTo>
                  <a:pt x="1199617" y="1217941"/>
                </a:lnTo>
                <a:lnTo>
                  <a:pt x="1218466" y="1217941"/>
                </a:lnTo>
                <a:lnTo>
                  <a:pt x="1212113" y="1211591"/>
                </a:lnTo>
                <a:close/>
              </a:path>
              <a:path w="2900680" h="2900045">
                <a:moveTo>
                  <a:pt x="1218466" y="1217941"/>
                </a:moveTo>
                <a:lnTo>
                  <a:pt x="1199617" y="1217941"/>
                </a:lnTo>
                <a:lnTo>
                  <a:pt x="1212312" y="1230641"/>
                </a:lnTo>
                <a:lnTo>
                  <a:pt x="1231171" y="1230641"/>
                </a:lnTo>
                <a:lnTo>
                  <a:pt x="1218466" y="1217941"/>
                </a:lnTo>
                <a:close/>
              </a:path>
              <a:path w="2900680" h="2900045">
                <a:moveTo>
                  <a:pt x="1231171" y="1230641"/>
                </a:moveTo>
                <a:lnTo>
                  <a:pt x="1212312" y="1230641"/>
                </a:lnTo>
                <a:lnTo>
                  <a:pt x="1218659" y="1236991"/>
                </a:lnTo>
                <a:lnTo>
                  <a:pt x="1237524" y="1236991"/>
                </a:lnTo>
                <a:lnTo>
                  <a:pt x="1231171" y="1230641"/>
                </a:lnTo>
                <a:close/>
              </a:path>
              <a:path w="2900680" h="2900045">
                <a:moveTo>
                  <a:pt x="1237524" y="1236991"/>
                </a:moveTo>
                <a:lnTo>
                  <a:pt x="1218659" y="1236991"/>
                </a:lnTo>
                <a:lnTo>
                  <a:pt x="1231354" y="1249691"/>
                </a:lnTo>
                <a:lnTo>
                  <a:pt x="1250229" y="1249691"/>
                </a:lnTo>
                <a:lnTo>
                  <a:pt x="1237524" y="1236991"/>
                </a:lnTo>
                <a:close/>
              </a:path>
              <a:path w="2900680" h="2900045">
                <a:moveTo>
                  <a:pt x="1250229" y="1249691"/>
                </a:moveTo>
                <a:lnTo>
                  <a:pt x="1231354" y="1249691"/>
                </a:lnTo>
                <a:lnTo>
                  <a:pt x="1237701" y="1256041"/>
                </a:lnTo>
                <a:lnTo>
                  <a:pt x="1256582" y="1256041"/>
                </a:lnTo>
                <a:lnTo>
                  <a:pt x="1250229" y="1249691"/>
                </a:lnTo>
                <a:close/>
              </a:path>
              <a:path w="2900680" h="2900045">
                <a:moveTo>
                  <a:pt x="1256582" y="1256041"/>
                </a:moveTo>
                <a:lnTo>
                  <a:pt x="1237701" y="1256041"/>
                </a:lnTo>
                <a:lnTo>
                  <a:pt x="1244048" y="1262391"/>
                </a:lnTo>
                <a:lnTo>
                  <a:pt x="1262935" y="1262391"/>
                </a:lnTo>
                <a:lnTo>
                  <a:pt x="1256582" y="1256041"/>
                </a:lnTo>
                <a:close/>
              </a:path>
              <a:path w="2900680" h="2900045">
                <a:moveTo>
                  <a:pt x="1262935" y="1262391"/>
                </a:moveTo>
                <a:lnTo>
                  <a:pt x="1244048" y="1262391"/>
                </a:lnTo>
                <a:lnTo>
                  <a:pt x="1250395" y="1268741"/>
                </a:lnTo>
                <a:lnTo>
                  <a:pt x="1269288" y="1268741"/>
                </a:lnTo>
                <a:lnTo>
                  <a:pt x="1262935" y="1262391"/>
                </a:lnTo>
                <a:close/>
              </a:path>
              <a:path w="2900680" h="2900045">
                <a:moveTo>
                  <a:pt x="1269288" y="1268741"/>
                </a:moveTo>
                <a:lnTo>
                  <a:pt x="1250395" y="1268741"/>
                </a:lnTo>
                <a:lnTo>
                  <a:pt x="1256743" y="1275091"/>
                </a:lnTo>
                <a:lnTo>
                  <a:pt x="1275640" y="1275091"/>
                </a:lnTo>
                <a:lnTo>
                  <a:pt x="1269288" y="1268741"/>
                </a:lnTo>
                <a:close/>
              </a:path>
              <a:path w="2900680" h="2900045">
                <a:moveTo>
                  <a:pt x="1275640" y="1275091"/>
                </a:moveTo>
                <a:lnTo>
                  <a:pt x="1256743" y="1275091"/>
                </a:lnTo>
                <a:lnTo>
                  <a:pt x="1264359" y="1282711"/>
                </a:lnTo>
                <a:lnTo>
                  <a:pt x="1283264" y="1282711"/>
                </a:lnTo>
                <a:lnTo>
                  <a:pt x="1275640" y="1275091"/>
                </a:lnTo>
                <a:close/>
              </a:path>
              <a:path w="2900680" h="2900045">
                <a:moveTo>
                  <a:pt x="1283264" y="1282711"/>
                </a:moveTo>
                <a:lnTo>
                  <a:pt x="1264359" y="1282711"/>
                </a:lnTo>
                <a:lnTo>
                  <a:pt x="1270707" y="1289061"/>
                </a:lnTo>
                <a:lnTo>
                  <a:pt x="1289616" y="1289061"/>
                </a:lnTo>
                <a:lnTo>
                  <a:pt x="1283264" y="1282711"/>
                </a:lnTo>
                <a:close/>
              </a:path>
              <a:path w="2900680" h="2900045">
                <a:moveTo>
                  <a:pt x="1289616" y="1289061"/>
                </a:moveTo>
                <a:lnTo>
                  <a:pt x="1270707" y="1289061"/>
                </a:lnTo>
                <a:lnTo>
                  <a:pt x="1287210" y="1305571"/>
                </a:lnTo>
                <a:lnTo>
                  <a:pt x="1306133" y="1305571"/>
                </a:lnTo>
                <a:lnTo>
                  <a:pt x="1289616" y="1289061"/>
                </a:lnTo>
                <a:close/>
              </a:path>
              <a:path w="2900680" h="2900045">
                <a:moveTo>
                  <a:pt x="1306133" y="1305571"/>
                </a:moveTo>
                <a:lnTo>
                  <a:pt x="1287210" y="1305571"/>
                </a:lnTo>
                <a:lnTo>
                  <a:pt x="1293557" y="1311921"/>
                </a:lnTo>
                <a:lnTo>
                  <a:pt x="1312486" y="1311921"/>
                </a:lnTo>
                <a:lnTo>
                  <a:pt x="1306133" y="1305571"/>
                </a:lnTo>
                <a:close/>
              </a:path>
              <a:path w="2900680" h="2900045">
                <a:moveTo>
                  <a:pt x="1312486" y="1311921"/>
                </a:moveTo>
                <a:lnTo>
                  <a:pt x="1293557" y="1311921"/>
                </a:lnTo>
                <a:lnTo>
                  <a:pt x="1299904" y="1318271"/>
                </a:lnTo>
                <a:lnTo>
                  <a:pt x="1318839" y="1318271"/>
                </a:lnTo>
                <a:lnTo>
                  <a:pt x="1312486" y="1311921"/>
                </a:lnTo>
                <a:close/>
              </a:path>
              <a:path w="2900680" h="2900045">
                <a:moveTo>
                  <a:pt x="1318839" y="1318271"/>
                </a:moveTo>
                <a:lnTo>
                  <a:pt x="1299904" y="1318271"/>
                </a:lnTo>
                <a:lnTo>
                  <a:pt x="1306251" y="1324621"/>
                </a:lnTo>
                <a:lnTo>
                  <a:pt x="1325192" y="1324621"/>
                </a:lnTo>
                <a:lnTo>
                  <a:pt x="1318839" y="1318271"/>
                </a:lnTo>
                <a:close/>
              </a:path>
              <a:path w="2900680" h="2900045">
                <a:moveTo>
                  <a:pt x="1325192" y="1324621"/>
                </a:moveTo>
                <a:lnTo>
                  <a:pt x="1306251" y="1324621"/>
                </a:lnTo>
                <a:lnTo>
                  <a:pt x="1312599" y="1330971"/>
                </a:lnTo>
                <a:lnTo>
                  <a:pt x="1331544" y="1330971"/>
                </a:lnTo>
                <a:lnTo>
                  <a:pt x="1325192" y="1324621"/>
                </a:lnTo>
                <a:close/>
              </a:path>
              <a:path w="2900680" h="2900045">
                <a:moveTo>
                  <a:pt x="1331544" y="1330971"/>
                </a:moveTo>
                <a:lnTo>
                  <a:pt x="1312599" y="1330971"/>
                </a:lnTo>
                <a:lnTo>
                  <a:pt x="1315138" y="1333511"/>
                </a:lnTo>
                <a:lnTo>
                  <a:pt x="1334086" y="1333511"/>
                </a:lnTo>
                <a:lnTo>
                  <a:pt x="1331544" y="1330971"/>
                </a:lnTo>
                <a:close/>
              </a:path>
              <a:path w="2900680" h="2900045">
                <a:moveTo>
                  <a:pt x="1334086" y="1333511"/>
                </a:moveTo>
                <a:lnTo>
                  <a:pt x="1315138" y="1333511"/>
                </a:lnTo>
                <a:lnTo>
                  <a:pt x="1318946" y="1337321"/>
                </a:lnTo>
                <a:lnTo>
                  <a:pt x="1337897" y="1337321"/>
                </a:lnTo>
                <a:lnTo>
                  <a:pt x="1334086" y="1333511"/>
                </a:lnTo>
                <a:close/>
              </a:path>
              <a:path w="2900680" h="2900045">
                <a:moveTo>
                  <a:pt x="1337897" y="1337321"/>
                </a:moveTo>
                <a:lnTo>
                  <a:pt x="1318946" y="1337321"/>
                </a:lnTo>
                <a:lnTo>
                  <a:pt x="1331640" y="1350021"/>
                </a:lnTo>
                <a:lnTo>
                  <a:pt x="1350603" y="1350021"/>
                </a:lnTo>
                <a:lnTo>
                  <a:pt x="1337897" y="1337321"/>
                </a:lnTo>
                <a:close/>
              </a:path>
              <a:path w="2900680" h="2900045">
                <a:moveTo>
                  <a:pt x="1350603" y="1350021"/>
                </a:moveTo>
                <a:lnTo>
                  <a:pt x="1331640" y="1350021"/>
                </a:lnTo>
                <a:lnTo>
                  <a:pt x="1340527" y="1358911"/>
                </a:lnTo>
                <a:lnTo>
                  <a:pt x="1359496" y="1358911"/>
                </a:lnTo>
                <a:lnTo>
                  <a:pt x="1350603" y="1350021"/>
                </a:lnTo>
                <a:close/>
              </a:path>
              <a:path w="2900680" h="2900045">
                <a:moveTo>
                  <a:pt x="1359496" y="1358911"/>
                </a:moveTo>
                <a:lnTo>
                  <a:pt x="1340527" y="1358911"/>
                </a:lnTo>
                <a:lnTo>
                  <a:pt x="1359568" y="1377961"/>
                </a:lnTo>
                <a:lnTo>
                  <a:pt x="1378555" y="1377961"/>
                </a:lnTo>
                <a:lnTo>
                  <a:pt x="1359496" y="1358911"/>
                </a:lnTo>
                <a:close/>
              </a:path>
              <a:path w="2900680" h="2900045">
                <a:moveTo>
                  <a:pt x="1378555" y="1377961"/>
                </a:moveTo>
                <a:lnTo>
                  <a:pt x="1359568" y="1377961"/>
                </a:lnTo>
                <a:lnTo>
                  <a:pt x="1376071" y="1394471"/>
                </a:lnTo>
                <a:lnTo>
                  <a:pt x="1395072" y="1394471"/>
                </a:lnTo>
                <a:lnTo>
                  <a:pt x="1378555" y="1377961"/>
                </a:lnTo>
                <a:close/>
              </a:path>
              <a:path w="2900680" h="2900045">
                <a:moveTo>
                  <a:pt x="1395072" y="1394471"/>
                </a:moveTo>
                <a:lnTo>
                  <a:pt x="1376071" y="1394471"/>
                </a:lnTo>
                <a:lnTo>
                  <a:pt x="1382419" y="1400821"/>
                </a:lnTo>
                <a:lnTo>
                  <a:pt x="1401425" y="1400821"/>
                </a:lnTo>
                <a:lnTo>
                  <a:pt x="1395072" y="1394471"/>
                </a:lnTo>
                <a:close/>
              </a:path>
              <a:path w="2900680" h="2900045">
                <a:moveTo>
                  <a:pt x="1401425" y="1400821"/>
                </a:moveTo>
                <a:lnTo>
                  <a:pt x="1382419" y="1400821"/>
                </a:lnTo>
                <a:lnTo>
                  <a:pt x="1395113" y="1413521"/>
                </a:lnTo>
                <a:lnTo>
                  <a:pt x="1414130" y="1413521"/>
                </a:lnTo>
                <a:lnTo>
                  <a:pt x="1401425" y="1400821"/>
                </a:lnTo>
                <a:close/>
              </a:path>
              <a:path w="2900680" h="2900045">
                <a:moveTo>
                  <a:pt x="1414130" y="1413521"/>
                </a:moveTo>
                <a:lnTo>
                  <a:pt x="1395113" y="1413521"/>
                </a:lnTo>
                <a:lnTo>
                  <a:pt x="1397652" y="1416061"/>
                </a:lnTo>
                <a:lnTo>
                  <a:pt x="1416671" y="1416061"/>
                </a:lnTo>
                <a:lnTo>
                  <a:pt x="1414130" y="1413521"/>
                </a:lnTo>
                <a:close/>
              </a:path>
              <a:path w="2900680" h="2900045">
                <a:moveTo>
                  <a:pt x="1416671" y="1416061"/>
                </a:moveTo>
                <a:lnTo>
                  <a:pt x="1397652" y="1416061"/>
                </a:lnTo>
                <a:lnTo>
                  <a:pt x="1401460" y="1419871"/>
                </a:lnTo>
                <a:lnTo>
                  <a:pt x="1420483" y="1419871"/>
                </a:lnTo>
                <a:lnTo>
                  <a:pt x="1416671" y="1416061"/>
                </a:lnTo>
                <a:close/>
              </a:path>
              <a:path w="2900680" h="2900045">
                <a:moveTo>
                  <a:pt x="1420483" y="1419871"/>
                </a:moveTo>
                <a:lnTo>
                  <a:pt x="1401460" y="1419871"/>
                </a:lnTo>
                <a:lnTo>
                  <a:pt x="1410347" y="1428761"/>
                </a:lnTo>
                <a:lnTo>
                  <a:pt x="1429377" y="1428761"/>
                </a:lnTo>
                <a:lnTo>
                  <a:pt x="1420483" y="1419871"/>
                </a:lnTo>
                <a:close/>
              </a:path>
              <a:path w="2900680" h="2900045">
                <a:moveTo>
                  <a:pt x="1429377" y="1428761"/>
                </a:moveTo>
                <a:lnTo>
                  <a:pt x="1410347" y="1428761"/>
                </a:lnTo>
                <a:lnTo>
                  <a:pt x="1420502" y="1438921"/>
                </a:lnTo>
                <a:lnTo>
                  <a:pt x="1439541" y="1438921"/>
                </a:lnTo>
                <a:lnTo>
                  <a:pt x="1429377" y="1428761"/>
                </a:lnTo>
                <a:close/>
              </a:path>
              <a:path w="2900680" h="2900045">
                <a:moveTo>
                  <a:pt x="1439541" y="1438921"/>
                </a:moveTo>
                <a:lnTo>
                  <a:pt x="1420502" y="1438921"/>
                </a:lnTo>
                <a:lnTo>
                  <a:pt x="1426849" y="1445271"/>
                </a:lnTo>
                <a:lnTo>
                  <a:pt x="1445894" y="1445271"/>
                </a:lnTo>
                <a:lnTo>
                  <a:pt x="1439541" y="1438921"/>
                </a:lnTo>
                <a:close/>
              </a:path>
              <a:path w="2900680" h="2900045">
                <a:moveTo>
                  <a:pt x="1445894" y="1445271"/>
                </a:moveTo>
                <a:lnTo>
                  <a:pt x="1426849" y="1445271"/>
                </a:lnTo>
                <a:lnTo>
                  <a:pt x="1429388" y="1447811"/>
                </a:lnTo>
                <a:lnTo>
                  <a:pt x="1448435" y="1447811"/>
                </a:lnTo>
                <a:lnTo>
                  <a:pt x="1445894" y="1445271"/>
                </a:lnTo>
                <a:close/>
              </a:path>
              <a:path w="2900680" h="2900045">
                <a:moveTo>
                  <a:pt x="1448435" y="1447811"/>
                </a:moveTo>
                <a:lnTo>
                  <a:pt x="1429388" y="1447811"/>
                </a:lnTo>
                <a:lnTo>
                  <a:pt x="1442083" y="1460511"/>
                </a:lnTo>
                <a:lnTo>
                  <a:pt x="1461140" y="1460511"/>
                </a:lnTo>
                <a:lnTo>
                  <a:pt x="1448435" y="1447811"/>
                </a:lnTo>
                <a:close/>
              </a:path>
              <a:path w="2900680" h="2900045">
                <a:moveTo>
                  <a:pt x="1461140" y="1460511"/>
                </a:moveTo>
                <a:lnTo>
                  <a:pt x="1442083" y="1460511"/>
                </a:lnTo>
                <a:lnTo>
                  <a:pt x="1454777" y="1473211"/>
                </a:lnTo>
                <a:lnTo>
                  <a:pt x="1473846" y="1473211"/>
                </a:lnTo>
                <a:lnTo>
                  <a:pt x="1461140" y="1460511"/>
                </a:lnTo>
                <a:close/>
              </a:path>
              <a:path w="2900680" h="2900045">
                <a:moveTo>
                  <a:pt x="1473846" y="1473211"/>
                </a:moveTo>
                <a:lnTo>
                  <a:pt x="1454777" y="1473211"/>
                </a:lnTo>
                <a:lnTo>
                  <a:pt x="1458586" y="1477021"/>
                </a:lnTo>
                <a:lnTo>
                  <a:pt x="1477657" y="1477021"/>
                </a:lnTo>
                <a:lnTo>
                  <a:pt x="1473846" y="1473211"/>
                </a:lnTo>
                <a:close/>
              </a:path>
              <a:path w="2900680" h="2900045">
                <a:moveTo>
                  <a:pt x="1477657" y="1477021"/>
                </a:moveTo>
                <a:lnTo>
                  <a:pt x="1458586" y="1477021"/>
                </a:lnTo>
                <a:lnTo>
                  <a:pt x="1464933" y="1483371"/>
                </a:lnTo>
                <a:lnTo>
                  <a:pt x="1484010" y="1483371"/>
                </a:lnTo>
                <a:lnTo>
                  <a:pt x="1477657" y="1477021"/>
                </a:lnTo>
                <a:close/>
              </a:path>
              <a:path w="2900680" h="2900045">
                <a:moveTo>
                  <a:pt x="1484010" y="1483371"/>
                </a:moveTo>
                <a:lnTo>
                  <a:pt x="1464933" y="1483371"/>
                </a:lnTo>
                <a:lnTo>
                  <a:pt x="1473819" y="1492261"/>
                </a:lnTo>
                <a:lnTo>
                  <a:pt x="1492904" y="1492261"/>
                </a:lnTo>
                <a:lnTo>
                  <a:pt x="1484010" y="1483371"/>
                </a:lnTo>
                <a:close/>
              </a:path>
              <a:path w="2900680" h="2900045">
                <a:moveTo>
                  <a:pt x="1492904" y="1492261"/>
                </a:moveTo>
                <a:lnTo>
                  <a:pt x="1473819" y="1492261"/>
                </a:lnTo>
                <a:lnTo>
                  <a:pt x="1480166" y="1498611"/>
                </a:lnTo>
                <a:lnTo>
                  <a:pt x="1499257" y="1498611"/>
                </a:lnTo>
                <a:lnTo>
                  <a:pt x="1492904" y="1492261"/>
                </a:lnTo>
                <a:close/>
              </a:path>
              <a:path w="2900680" h="2900045">
                <a:moveTo>
                  <a:pt x="1499257" y="1498611"/>
                </a:moveTo>
                <a:lnTo>
                  <a:pt x="1480166" y="1498611"/>
                </a:lnTo>
                <a:lnTo>
                  <a:pt x="1483975" y="1502421"/>
                </a:lnTo>
                <a:lnTo>
                  <a:pt x="1503068" y="1502421"/>
                </a:lnTo>
                <a:lnTo>
                  <a:pt x="1499257" y="1498611"/>
                </a:lnTo>
                <a:close/>
              </a:path>
              <a:path w="2900680" h="2900045">
                <a:moveTo>
                  <a:pt x="1503068" y="1502421"/>
                </a:moveTo>
                <a:lnTo>
                  <a:pt x="1483975" y="1502421"/>
                </a:lnTo>
                <a:lnTo>
                  <a:pt x="1486514" y="1504961"/>
                </a:lnTo>
                <a:lnTo>
                  <a:pt x="1505609" y="1504961"/>
                </a:lnTo>
                <a:lnTo>
                  <a:pt x="1503068" y="1502421"/>
                </a:lnTo>
                <a:close/>
              </a:path>
              <a:path w="2900680" h="2900045">
                <a:moveTo>
                  <a:pt x="1505609" y="1504961"/>
                </a:moveTo>
                <a:lnTo>
                  <a:pt x="1486514" y="1504961"/>
                </a:lnTo>
                <a:lnTo>
                  <a:pt x="1492861" y="1511311"/>
                </a:lnTo>
                <a:lnTo>
                  <a:pt x="1511962" y="1511311"/>
                </a:lnTo>
                <a:lnTo>
                  <a:pt x="1505609" y="1504961"/>
                </a:lnTo>
                <a:close/>
              </a:path>
              <a:path w="2900680" h="2900045">
                <a:moveTo>
                  <a:pt x="1511962" y="1511311"/>
                </a:moveTo>
                <a:lnTo>
                  <a:pt x="1492861" y="1511311"/>
                </a:lnTo>
                <a:lnTo>
                  <a:pt x="1496669" y="1515121"/>
                </a:lnTo>
                <a:lnTo>
                  <a:pt x="1515774" y="1515121"/>
                </a:lnTo>
                <a:lnTo>
                  <a:pt x="1511962" y="1511311"/>
                </a:lnTo>
                <a:close/>
              </a:path>
              <a:path w="2900680" h="2900045">
                <a:moveTo>
                  <a:pt x="1515774" y="1515121"/>
                </a:moveTo>
                <a:lnTo>
                  <a:pt x="1496669" y="1515121"/>
                </a:lnTo>
                <a:lnTo>
                  <a:pt x="1499208" y="1517661"/>
                </a:lnTo>
                <a:lnTo>
                  <a:pt x="1518315" y="1517661"/>
                </a:lnTo>
                <a:lnTo>
                  <a:pt x="1515774" y="1515121"/>
                </a:lnTo>
                <a:close/>
              </a:path>
              <a:path w="2900680" h="2900045">
                <a:moveTo>
                  <a:pt x="1518315" y="1517661"/>
                </a:moveTo>
                <a:lnTo>
                  <a:pt x="1499208" y="1517661"/>
                </a:lnTo>
                <a:lnTo>
                  <a:pt x="1505556" y="1524011"/>
                </a:lnTo>
                <a:lnTo>
                  <a:pt x="1524668" y="1524011"/>
                </a:lnTo>
                <a:lnTo>
                  <a:pt x="1518315" y="1517661"/>
                </a:lnTo>
                <a:close/>
              </a:path>
              <a:path w="2900680" h="2900045">
                <a:moveTo>
                  <a:pt x="1524668" y="1524011"/>
                </a:moveTo>
                <a:lnTo>
                  <a:pt x="1505556" y="1524011"/>
                </a:lnTo>
                <a:lnTo>
                  <a:pt x="1511903" y="1530361"/>
                </a:lnTo>
                <a:lnTo>
                  <a:pt x="1531020" y="1530361"/>
                </a:lnTo>
                <a:lnTo>
                  <a:pt x="1524668" y="1524011"/>
                </a:lnTo>
                <a:close/>
              </a:path>
              <a:path w="2900680" h="2900045">
                <a:moveTo>
                  <a:pt x="1531020" y="1530361"/>
                </a:moveTo>
                <a:lnTo>
                  <a:pt x="1511903" y="1530361"/>
                </a:lnTo>
                <a:lnTo>
                  <a:pt x="1515711" y="1534171"/>
                </a:lnTo>
                <a:lnTo>
                  <a:pt x="1534832" y="1534171"/>
                </a:lnTo>
                <a:lnTo>
                  <a:pt x="1531020" y="1530361"/>
                </a:lnTo>
                <a:close/>
              </a:path>
              <a:path w="2900680" h="2900045">
                <a:moveTo>
                  <a:pt x="1534832" y="1534171"/>
                </a:moveTo>
                <a:lnTo>
                  <a:pt x="1515711" y="1534171"/>
                </a:lnTo>
                <a:lnTo>
                  <a:pt x="1522058" y="1540521"/>
                </a:lnTo>
                <a:lnTo>
                  <a:pt x="1541185" y="1540521"/>
                </a:lnTo>
                <a:lnTo>
                  <a:pt x="1534832" y="1534171"/>
                </a:lnTo>
                <a:close/>
              </a:path>
              <a:path w="2900680" h="2900045">
                <a:moveTo>
                  <a:pt x="1541185" y="1540521"/>
                </a:moveTo>
                <a:lnTo>
                  <a:pt x="1522058" y="1540521"/>
                </a:lnTo>
                <a:lnTo>
                  <a:pt x="1530945" y="1549411"/>
                </a:lnTo>
                <a:lnTo>
                  <a:pt x="1550079" y="1549411"/>
                </a:lnTo>
                <a:lnTo>
                  <a:pt x="1541185" y="1540521"/>
                </a:lnTo>
                <a:close/>
              </a:path>
              <a:path w="2900680" h="2900045">
                <a:moveTo>
                  <a:pt x="1550079" y="1549411"/>
                </a:moveTo>
                <a:lnTo>
                  <a:pt x="1530945" y="1549411"/>
                </a:lnTo>
                <a:lnTo>
                  <a:pt x="1543639" y="1562111"/>
                </a:lnTo>
                <a:lnTo>
                  <a:pt x="1562784" y="1562111"/>
                </a:lnTo>
                <a:lnTo>
                  <a:pt x="1550079" y="1549411"/>
                </a:lnTo>
                <a:close/>
              </a:path>
              <a:path w="2900680" h="2900045">
                <a:moveTo>
                  <a:pt x="1562784" y="1562111"/>
                </a:moveTo>
                <a:lnTo>
                  <a:pt x="1543639" y="1562111"/>
                </a:lnTo>
                <a:lnTo>
                  <a:pt x="1556334" y="1574811"/>
                </a:lnTo>
                <a:lnTo>
                  <a:pt x="1575489" y="1574811"/>
                </a:lnTo>
                <a:lnTo>
                  <a:pt x="1562784" y="1562111"/>
                </a:lnTo>
                <a:close/>
              </a:path>
              <a:path w="2900680" h="2900045">
                <a:moveTo>
                  <a:pt x="1575489" y="1574811"/>
                </a:moveTo>
                <a:lnTo>
                  <a:pt x="1556334" y="1574811"/>
                </a:lnTo>
                <a:lnTo>
                  <a:pt x="1562681" y="1581161"/>
                </a:lnTo>
                <a:lnTo>
                  <a:pt x="1581842" y="1581161"/>
                </a:lnTo>
                <a:lnTo>
                  <a:pt x="1575489" y="1574811"/>
                </a:lnTo>
                <a:close/>
              </a:path>
              <a:path w="2900680" h="2900045">
                <a:moveTo>
                  <a:pt x="1581842" y="1581161"/>
                </a:moveTo>
                <a:lnTo>
                  <a:pt x="1562681" y="1581161"/>
                </a:lnTo>
                <a:lnTo>
                  <a:pt x="1591878" y="1610371"/>
                </a:lnTo>
                <a:lnTo>
                  <a:pt x="1611065" y="1610371"/>
                </a:lnTo>
                <a:lnTo>
                  <a:pt x="1581842" y="1581161"/>
                </a:lnTo>
                <a:close/>
              </a:path>
              <a:path w="2900680" h="2900045">
                <a:moveTo>
                  <a:pt x="1611065" y="1610371"/>
                </a:moveTo>
                <a:lnTo>
                  <a:pt x="1591878" y="1610371"/>
                </a:lnTo>
                <a:lnTo>
                  <a:pt x="1604573" y="1623071"/>
                </a:lnTo>
                <a:lnTo>
                  <a:pt x="1623770" y="1623071"/>
                </a:lnTo>
                <a:lnTo>
                  <a:pt x="1611065" y="1610371"/>
                </a:lnTo>
                <a:close/>
              </a:path>
              <a:path w="2900680" h="2900045">
                <a:moveTo>
                  <a:pt x="1623770" y="1623071"/>
                </a:moveTo>
                <a:lnTo>
                  <a:pt x="1604573" y="1623071"/>
                </a:lnTo>
                <a:lnTo>
                  <a:pt x="1623615" y="1642121"/>
                </a:lnTo>
                <a:lnTo>
                  <a:pt x="1642828" y="1642121"/>
                </a:lnTo>
                <a:lnTo>
                  <a:pt x="1623770" y="1623071"/>
                </a:lnTo>
                <a:close/>
              </a:path>
              <a:path w="2900680" h="2900045">
                <a:moveTo>
                  <a:pt x="1642828" y="1642121"/>
                </a:moveTo>
                <a:lnTo>
                  <a:pt x="1623615" y="1642121"/>
                </a:lnTo>
                <a:lnTo>
                  <a:pt x="1636309" y="1654821"/>
                </a:lnTo>
                <a:lnTo>
                  <a:pt x="1655534" y="1654821"/>
                </a:lnTo>
                <a:lnTo>
                  <a:pt x="1642828" y="1642121"/>
                </a:lnTo>
                <a:close/>
              </a:path>
              <a:path w="2900680" h="2900045">
                <a:moveTo>
                  <a:pt x="1655534" y="1654821"/>
                </a:moveTo>
                <a:lnTo>
                  <a:pt x="1636309" y="1654821"/>
                </a:lnTo>
                <a:lnTo>
                  <a:pt x="1642656" y="1661171"/>
                </a:lnTo>
                <a:lnTo>
                  <a:pt x="1661887" y="1661171"/>
                </a:lnTo>
                <a:lnTo>
                  <a:pt x="1655534" y="1654821"/>
                </a:lnTo>
                <a:close/>
              </a:path>
              <a:path w="2900680" h="2900045">
                <a:moveTo>
                  <a:pt x="1661887" y="1661171"/>
                </a:moveTo>
                <a:lnTo>
                  <a:pt x="1642656" y="1661171"/>
                </a:lnTo>
                <a:lnTo>
                  <a:pt x="1655351" y="1673871"/>
                </a:lnTo>
                <a:lnTo>
                  <a:pt x="1674592" y="1673871"/>
                </a:lnTo>
                <a:lnTo>
                  <a:pt x="1661887" y="1661171"/>
                </a:lnTo>
                <a:close/>
              </a:path>
              <a:path w="2900680" h="2900045">
                <a:moveTo>
                  <a:pt x="1674592" y="1673871"/>
                </a:moveTo>
                <a:lnTo>
                  <a:pt x="1655351" y="1673871"/>
                </a:lnTo>
                <a:lnTo>
                  <a:pt x="1674393" y="1692921"/>
                </a:lnTo>
                <a:lnTo>
                  <a:pt x="1693650" y="1692921"/>
                </a:lnTo>
                <a:lnTo>
                  <a:pt x="1674592" y="1673871"/>
                </a:lnTo>
                <a:close/>
              </a:path>
              <a:path w="2900680" h="2900045">
                <a:moveTo>
                  <a:pt x="1693650" y="1692921"/>
                </a:moveTo>
                <a:lnTo>
                  <a:pt x="1674393" y="1692921"/>
                </a:lnTo>
                <a:lnTo>
                  <a:pt x="1687087" y="1705621"/>
                </a:lnTo>
                <a:lnTo>
                  <a:pt x="1706356" y="1705621"/>
                </a:lnTo>
                <a:lnTo>
                  <a:pt x="1693650" y="1692921"/>
                </a:lnTo>
                <a:close/>
              </a:path>
              <a:path w="2900680" h="2900045">
                <a:moveTo>
                  <a:pt x="1706356" y="1705621"/>
                </a:moveTo>
                <a:lnTo>
                  <a:pt x="1687087" y="1705621"/>
                </a:lnTo>
                <a:lnTo>
                  <a:pt x="1689626" y="1708161"/>
                </a:lnTo>
                <a:lnTo>
                  <a:pt x="1708897" y="1708161"/>
                </a:lnTo>
                <a:lnTo>
                  <a:pt x="1706356" y="1705621"/>
                </a:lnTo>
                <a:close/>
              </a:path>
              <a:path w="2900680" h="2900045">
                <a:moveTo>
                  <a:pt x="1708897" y="1708161"/>
                </a:moveTo>
                <a:lnTo>
                  <a:pt x="1689626" y="1708161"/>
                </a:lnTo>
                <a:lnTo>
                  <a:pt x="1706129" y="1724671"/>
                </a:lnTo>
                <a:lnTo>
                  <a:pt x="1725414" y="1724671"/>
                </a:lnTo>
                <a:lnTo>
                  <a:pt x="1708897" y="1708161"/>
                </a:lnTo>
                <a:close/>
              </a:path>
              <a:path w="2900680" h="2900045">
                <a:moveTo>
                  <a:pt x="1725414" y="1724671"/>
                </a:moveTo>
                <a:lnTo>
                  <a:pt x="1706129" y="1724671"/>
                </a:lnTo>
                <a:lnTo>
                  <a:pt x="1731518" y="1750071"/>
                </a:lnTo>
                <a:lnTo>
                  <a:pt x="1750825" y="1750071"/>
                </a:lnTo>
                <a:lnTo>
                  <a:pt x="1725414" y="1724671"/>
                </a:lnTo>
                <a:close/>
              </a:path>
              <a:path w="2900680" h="2900045">
                <a:moveTo>
                  <a:pt x="1750825" y="1750071"/>
                </a:moveTo>
                <a:lnTo>
                  <a:pt x="1731518" y="1750071"/>
                </a:lnTo>
                <a:lnTo>
                  <a:pt x="1763254" y="1781821"/>
                </a:lnTo>
                <a:lnTo>
                  <a:pt x="1782589" y="1781821"/>
                </a:lnTo>
                <a:lnTo>
                  <a:pt x="1750825" y="1750071"/>
                </a:lnTo>
                <a:close/>
              </a:path>
              <a:path w="2900680" h="2900045">
                <a:moveTo>
                  <a:pt x="1782589" y="1781821"/>
                </a:moveTo>
                <a:lnTo>
                  <a:pt x="1763254" y="1781821"/>
                </a:lnTo>
                <a:lnTo>
                  <a:pt x="1769602" y="1788171"/>
                </a:lnTo>
                <a:lnTo>
                  <a:pt x="1788941" y="1788171"/>
                </a:lnTo>
                <a:lnTo>
                  <a:pt x="1782589" y="1781821"/>
                </a:lnTo>
                <a:close/>
              </a:path>
              <a:path w="2900680" h="2900045">
                <a:moveTo>
                  <a:pt x="1788941" y="1788171"/>
                </a:moveTo>
                <a:lnTo>
                  <a:pt x="1769602" y="1788171"/>
                </a:lnTo>
                <a:lnTo>
                  <a:pt x="1791182" y="1809761"/>
                </a:lnTo>
                <a:lnTo>
                  <a:pt x="1810541" y="1809761"/>
                </a:lnTo>
                <a:lnTo>
                  <a:pt x="1788941" y="1788171"/>
                </a:lnTo>
                <a:close/>
              </a:path>
              <a:path w="2900680" h="2900045">
                <a:moveTo>
                  <a:pt x="1810541" y="1809761"/>
                </a:moveTo>
                <a:lnTo>
                  <a:pt x="1791182" y="1809761"/>
                </a:lnTo>
                <a:lnTo>
                  <a:pt x="1803877" y="1822461"/>
                </a:lnTo>
                <a:lnTo>
                  <a:pt x="1823246" y="1822461"/>
                </a:lnTo>
                <a:lnTo>
                  <a:pt x="1810541" y="1809761"/>
                </a:lnTo>
                <a:close/>
              </a:path>
              <a:path w="2900680" h="2900045">
                <a:moveTo>
                  <a:pt x="1823246" y="1822461"/>
                </a:moveTo>
                <a:lnTo>
                  <a:pt x="1803877" y="1822461"/>
                </a:lnTo>
                <a:lnTo>
                  <a:pt x="1810224" y="1828811"/>
                </a:lnTo>
                <a:lnTo>
                  <a:pt x="1829599" y="1828811"/>
                </a:lnTo>
                <a:lnTo>
                  <a:pt x="1823246" y="1822461"/>
                </a:lnTo>
                <a:close/>
              </a:path>
              <a:path w="2900680" h="2900045">
                <a:moveTo>
                  <a:pt x="1829599" y="1828811"/>
                </a:moveTo>
                <a:lnTo>
                  <a:pt x="1810224" y="1828811"/>
                </a:lnTo>
                <a:lnTo>
                  <a:pt x="1816572" y="1835161"/>
                </a:lnTo>
                <a:lnTo>
                  <a:pt x="1835952" y="1835161"/>
                </a:lnTo>
                <a:lnTo>
                  <a:pt x="1829599" y="1828811"/>
                </a:lnTo>
                <a:close/>
              </a:path>
              <a:path w="2900680" h="2900045">
                <a:moveTo>
                  <a:pt x="1835952" y="1835161"/>
                </a:moveTo>
                <a:lnTo>
                  <a:pt x="1816572" y="1835161"/>
                </a:lnTo>
                <a:lnTo>
                  <a:pt x="1833074" y="1851671"/>
                </a:lnTo>
                <a:lnTo>
                  <a:pt x="1852469" y="1851671"/>
                </a:lnTo>
                <a:lnTo>
                  <a:pt x="1835952" y="1835161"/>
                </a:lnTo>
                <a:close/>
              </a:path>
              <a:path w="2900680" h="2900045">
                <a:moveTo>
                  <a:pt x="1852469" y="1851671"/>
                </a:moveTo>
                <a:lnTo>
                  <a:pt x="1833074" y="1851671"/>
                </a:lnTo>
                <a:lnTo>
                  <a:pt x="1845769" y="1864371"/>
                </a:lnTo>
                <a:lnTo>
                  <a:pt x="1865174" y="1864371"/>
                </a:lnTo>
                <a:lnTo>
                  <a:pt x="1852469" y="1851671"/>
                </a:lnTo>
                <a:close/>
              </a:path>
              <a:path w="2900680" h="2900045">
                <a:moveTo>
                  <a:pt x="1865174" y="1864371"/>
                </a:moveTo>
                <a:lnTo>
                  <a:pt x="1845769" y="1864371"/>
                </a:lnTo>
                <a:lnTo>
                  <a:pt x="1861002" y="1879611"/>
                </a:lnTo>
                <a:lnTo>
                  <a:pt x="1880421" y="1879611"/>
                </a:lnTo>
                <a:lnTo>
                  <a:pt x="1865174" y="1864371"/>
                </a:lnTo>
                <a:close/>
              </a:path>
              <a:path w="2900680" h="2900045">
                <a:moveTo>
                  <a:pt x="1880421" y="1879611"/>
                </a:moveTo>
                <a:lnTo>
                  <a:pt x="1861002" y="1879611"/>
                </a:lnTo>
                <a:lnTo>
                  <a:pt x="1864811" y="1883421"/>
                </a:lnTo>
                <a:lnTo>
                  <a:pt x="1884232" y="1883421"/>
                </a:lnTo>
                <a:lnTo>
                  <a:pt x="1880421" y="1879611"/>
                </a:lnTo>
                <a:close/>
              </a:path>
              <a:path w="2900680" h="2900045">
                <a:moveTo>
                  <a:pt x="1884232" y="1883421"/>
                </a:moveTo>
                <a:lnTo>
                  <a:pt x="1864811" y="1883421"/>
                </a:lnTo>
                <a:lnTo>
                  <a:pt x="1890200" y="1908821"/>
                </a:lnTo>
                <a:lnTo>
                  <a:pt x="1909643" y="1908821"/>
                </a:lnTo>
                <a:lnTo>
                  <a:pt x="1884232" y="1883421"/>
                </a:lnTo>
                <a:close/>
              </a:path>
              <a:path w="2900680" h="2900045">
                <a:moveTo>
                  <a:pt x="1909643" y="1908821"/>
                </a:moveTo>
                <a:lnTo>
                  <a:pt x="1890200" y="1908821"/>
                </a:lnTo>
                <a:lnTo>
                  <a:pt x="1896547" y="1915171"/>
                </a:lnTo>
                <a:lnTo>
                  <a:pt x="1915996" y="1915171"/>
                </a:lnTo>
                <a:lnTo>
                  <a:pt x="1909643" y="1908821"/>
                </a:lnTo>
                <a:close/>
              </a:path>
              <a:path w="2900680" h="2900045">
                <a:moveTo>
                  <a:pt x="1915996" y="1915171"/>
                </a:moveTo>
                <a:lnTo>
                  <a:pt x="1896547" y="1915171"/>
                </a:lnTo>
                <a:lnTo>
                  <a:pt x="1902894" y="1921521"/>
                </a:lnTo>
                <a:lnTo>
                  <a:pt x="1922349" y="1921521"/>
                </a:lnTo>
                <a:lnTo>
                  <a:pt x="1915996" y="1915171"/>
                </a:lnTo>
                <a:close/>
              </a:path>
              <a:path w="2900680" h="2900045">
                <a:moveTo>
                  <a:pt x="1922349" y="1921521"/>
                </a:moveTo>
                <a:lnTo>
                  <a:pt x="1902894" y="1921521"/>
                </a:lnTo>
                <a:lnTo>
                  <a:pt x="1937170" y="1955811"/>
                </a:lnTo>
                <a:lnTo>
                  <a:pt x="1956654" y="1955811"/>
                </a:lnTo>
                <a:lnTo>
                  <a:pt x="1922349" y="1921521"/>
                </a:lnTo>
                <a:close/>
              </a:path>
              <a:path w="2900680" h="2900045">
                <a:moveTo>
                  <a:pt x="1956654" y="1955811"/>
                </a:moveTo>
                <a:lnTo>
                  <a:pt x="1937170" y="1955811"/>
                </a:lnTo>
                <a:lnTo>
                  <a:pt x="1962559" y="1981211"/>
                </a:lnTo>
                <a:lnTo>
                  <a:pt x="1982065" y="1981211"/>
                </a:lnTo>
                <a:lnTo>
                  <a:pt x="1956654" y="1955811"/>
                </a:lnTo>
                <a:close/>
              </a:path>
              <a:path w="2900680" h="2900045">
                <a:moveTo>
                  <a:pt x="1982065" y="1981211"/>
                </a:moveTo>
                <a:lnTo>
                  <a:pt x="1962559" y="1981211"/>
                </a:lnTo>
                <a:lnTo>
                  <a:pt x="1987948" y="2006611"/>
                </a:lnTo>
                <a:lnTo>
                  <a:pt x="2007476" y="2006611"/>
                </a:lnTo>
                <a:lnTo>
                  <a:pt x="1982065" y="1981211"/>
                </a:lnTo>
                <a:close/>
              </a:path>
              <a:path w="2900680" h="2900045">
                <a:moveTo>
                  <a:pt x="2007476" y="2006611"/>
                </a:moveTo>
                <a:lnTo>
                  <a:pt x="1987948" y="2006611"/>
                </a:lnTo>
                <a:lnTo>
                  <a:pt x="1991756" y="2010421"/>
                </a:lnTo>
                <a:lnTo>
                  <a:pt x="2011287" y="2010421"/>
                </a:lnTo>
                <a:lnTo>
                  <a:pt x="2007476" y="2006611"/>
                </a:lnTo>
                <a:close/>
              </a:path>
              <a:path w="2900680" h="2900045">
                <a:moveTo>
                  <a:pt x="2011287" y="2010421"/>
                </a:moveTo>
                <a:lnTo>
                  <a:pt x="1991756" y="2010421"/>
                </a:lnTo>
                <a:lnTo>
                  <a:pt x="1998103" y="2016771"/>
                </a:lnTo>
                <a:lnTo>
                  <a:pt x="2017640" y="2016771"/>
                </a:lnTo>
                <a:lnTo>
                  <a:pt x="2011287" y="2010421"/>
                </a:lnTo>
                <a:close/>
              </a:path>
              <a:path w="2900680" h="2900045">
                <a:moveTo>
                  <a:pt x="2017640" y="2016771"/>
                </a:moveTo>
                <a:lnTo>
                  <a:pt x="1998103" y="2016771"/>
                </a:lnTo>
                <a:lnTo>
                  <a:pt x="2000642" y="2019311"/>
                </a:lnTo>
                <a:lnTo>
                  <a:pt x="2020181" y="2019311"/>
                </a:lnTo>
                <a:lnTo>
                  <a:pt x="2017640" y="2016771"/>
                </a:lnTo>
                <a:close/>
              </a:path>
              <a:path w="2900680" h="2900045">
                <a:moveTo>
                  <a:pt x="2020181" y="2019311"/>
                </a:moveTo>
                <a:lnTo>
                  <a:pt x="2000642" y="2019311"/>
                </a:lnTo>
                <a:lnTo>
                  <a:pt x="2010798" y="2029471"/>
                </a:lnTo>
                <a:lnTo>
                  <a:pt x="2030345" y="2029471"/>
                </a:lnTo>
                <a:lnTo>
                  <a:pt x="2020181" y="2019311"/>
                </a:lnTo>
                <a:close/>
              </a:path>
              <a:path w="2900680" h="2900045">
                <a:moveTo>
                  <a:pt x="2030345" y="2029471"/>
                </a:moveTo>
                <a:lnTo>
                  <a:pt x="2010798" y="2029471"/>
                </a:lnTo>
                <a:lnTo>
                  <a:pt x="2013337" y="2032011"/>
                </a:lnTo>
                <a:lnTo>
                  <a:pt x="2032886" y="2032011"/>
                </a:lnTo>
                <a:lnTo>
                  <a:pt x="2030345" y="2029471"/>
                </a:lnTo>
                <a:close/>
              </a:path>
              <a:path w="2900680" h="2900045">
                <a:moveTo>
                  <a:pt x="2032886" y="2032011"/>
                </a:moveTo>
                <a:lnTo>
                  <a:pt x="2013337" y="2032011"/>
                </a:lnTo>
                <a:lnTo>
                  <a:pt x="2017145" y="2035821"/>
                </a:lnTo>
                <a:lnTo>
                  <a:pt x="2036698" y="2035821"/>
                </a:lnTo>
                <a:lnTo>
                  <a:pt x="2032886" y="2032011"/>
                </a:lnTo>
                <a:close/>
              </a:path>
              <a:path w="2900680" h="2900045">
                <a:moveTo>
                  <a:pt x="2036698" y="2035821"/>
                </a:moveTo>
                <a:lnTo>
                  <a:pt x="2017145" y="2035821"/>
                </a:lnTo>
                <a:lnTo>
                  <a:pt x="2038726" y="2057411"/>
                </a:lnTo>
                <a:lnTo>
                  <a:pt x="2058297" y="2057411"/>
                </a:lnTo>
                <a:lnTo>
                  <a:pt x="2036698" y="2035821"/>
                </a:lnTo>
                <a:close/>
              </a:path>
              <a:path w="2900680" h="2900045">
                <a:moveTo>
                  <a:pt x="2058297" y="2057411"/>
                </a:moveTo>
                <a:lnTo>
                  <a:pt x="2038726" y="2057411"/>
                </a:lnTo>
                <a:lnTo>
                  <a:pt x="2042534" y="2061221"/>
                </a:lnTo>
                <a:lnTo>
                  <a:pt x="2062109" y="2061221"/>
                </a:lnTo>
                <a:lnTo>
                  <a:pt x="2058297" y="2057411"/>
                </a:lnTo>
                <a:close/>
              </a:path>
              <a:path w="2900680" h="2900045">
                <a:moveTo>
                  <a:pt x="2062109" y="2061221"/>
                </a:moveTo>
                <a:lnTo>
                  <a:pt x="2042534" y="2061221"/>
                </a:lnTo>
                <a:lnTo>
                  <a:pt x="2045073" y="2063761"/>
                </a:lnTo>
                <a:lnTo>
                  <a:pt x="2064650" y="2063761"/>
                </a:lnTo>
                <a:lnTo>
                  <a:pt x="2062109" y="2061221"/>
                </a:lnTo>
                <a:close/>
              </a:path>
              <a:path w="2900680" h="2900045">
                <a:moveTo>
                  <a:pt x="2064650" y="2063761"/>
                </a:moveTo>
                <a:lnTo>
                  <a:pt x="2045073" y="2063761"/>
                </a:lnTo>
                <a:lnTo>
                  <a:pt x="2051420" y="2070111"/>
                </a:lnTo>
                <a:lnTo>
                  <a:pt x="2071003" y="2070111"/>
                </a:lnTo>
                <a:lnTo>
                  <a:pt x="2064650" y="2063761"/>
                </a:lnTo>
                <a:close/>
              </a:path>
              <a:path w="2900680" h="2900045">
                <a:moveTo>
                  <a:pt x="2071003" y="2070111"/>
                </a:moveTo>
                <a:lnTo>
                  <a:pt x="2051420" y="2070111"/>
                </a:lnTo>
                <a:lnTo>
                  <a:pt x="2055229" y="2073921"/>
                </a:lnTo>
                <a:lnTo>
                  <a:pt x="2074815" y="2073921"/>
                </a:lnTo>
                <a:lnTo>
                  <a:pt x="2071003" y="2070111"/>
                </a:lnTo>
                <a:close/>
              </a:path>
              <a:path w="2900680" h="2900045">
                <a:moveTo>
                  <a:pt x="2074815" y="2073921"/>
                </a:moveTo>
                <a:lnTo>
                  <a:pt x="2055229" y="2073921"/>
                </a:lnTo>
                <a:lnTo>
                  <a:pt x="2057768" y="2076461"/>
                </a:lnTo>
                <a:lnTo>
                  <a:pt x="2077356" y="2076461"/>
                </a:lnTo>
                <a:lnTo>
                  <a:pt x="2074815" y="2073921"/>
                </a:lnTo>
                <a:close/>
              </a:path>
              <a:path w="2900680" h="2900045">
                <a:moveTo>
                  <a:pt x="2077356" y="2076461"/>
                </a:moveTo>
                <a:lnTo>
                  <a:pt x="2057768" y="2076461"/>
                </a:lnTo>
                <a:lnTo>
                  <a:pt x="2070462" y="2089161"/>
                </a:lnTo>
                <a:lnTo>
                  <a:pt x="2090061" y="2089161"/>
                </a:lnTo>
                <a:lnTo>
                  <a:pt x="2077356" y="2076461"/>
                </a:lnTo>
                <a:close/>
              </a:path>
              <a:path w="2900680" h="2900045">
                <a:moveTo>
                  <a:pt x="2701194" y="2700031"/>
                </a:moveTo>
                <a:lnTo>
                  <a:pt x="2681069" y="2700031"/>
                </a:lnTo>
                <a:lnTo>
                  <a:pt x="2787703" y="2806711"/>
                </a:lnTo>
                <a:lnTo>
                  <a:pt x="2807920" y="2806711"/>
                </a:lnTo>
                <a:lnTo>
                  <a:pt x="2701194" y="2700031"/>
                </a:lnTo>
                <a:close/>
              </a:path>
              <a:path w="2900680" h="2900045">
                <a:moveTo>
                  <a:pt x="2698653" y="2697491"/>
                </a:moveTo>
                <a:lnTo>
                  <a:pt x="2678530" y="2697491"/>
                </a:lnTo>
                <a:lnTo>
                  <a:pt x="2679800" y="2698761"/>
                </a:lnTo>
                <a:lnTo>
                  <a:pt x="2699924" y="2698761"/>
                </a:lnTo>
                <a:lnTo>
                  <a:pt x="2698653" y="2697491"/>
                </a:lnTo>
                <a:close/>
              </a:path>
              <a:path w="2900680" h="2900045">
                <a:moveTo>
                  <a:pt x="2694842" y="2693681"/>
                </a:moveTo>
                <a:lnTo>
                  <a:pt x="2674722" y="2693681"/>
                </a:lnTo>
                <a:lnTo>
                  <a:pt x="2677261" y="2696221"/>
                </a:lnTo>
                <a:lnTo>
                  <a:pt x="2697383" y="2696221"/>
                </a:lnTo>
                <a:lnTo>
                  <a:pt x="2694842" y="2693681"/>
                </a:lnTo>
                <a:close/>
              </a:path>
              <a:path w="2900680" h="2900045">
                <a:moveTo>
                  <a:pt x="2692300" y="2691141"/>
                </a:moveTo>
                <a:lnTo>
                  <a:pt x="2672183" y="2691141"/>
                </a:lnTo>
                <a:lnTo>
                  <a:pt x="2673452" y="2692411"/>
                </a:lnTo>
                <a:lnTo>
                  <a:pt x="2693571" y="2692411"/>
                </a:lnTo>
                <a:lnTo>
                  <a:pt x="2692300" y="2691141"/>
                </a:lnTo>
                <a:close/>
              </a:path>
              <a:path w="2900680" h="2900045">
                <a:moveTo>
                  <a:pt x="2688489" y="2687331"/>
                </a:moveTo>
                <a:lnTo>
                  <a:pt x="2668375" y="2687331"/>
                </a:lnTo>
                <a:lnTo>
                  <a:pt x="2670913" y="2689871"/>
                </a:lnTo>
                <a:lnTo>
                  <a:pt x="2691030" y="2689871"/>
                </a:lnTo>
                <a:lnTo>
                  <a:pt x="2688489" y="2687331"/>
                </a:lnTo>
                <a:close/>
              </a:path>
              <a:path w="2900680" h="2900045">
                <a:moveTo>
                  <a:pt x="2685948" y="2684791"/>
                </a:moveTo>
                <a:lnTo>
                  <a:pt x="2665836" y="2684791"/>
                </a:lnTo>
                <a:lnTo>
                  <a:pt x="2667105" y="2686061"/>
                </a:lnTo>
                <a:lnTo>
                  <a:pt x="2687218" y="2686061"/>
                </a:lnTo>
                <a:lnTo>
                  <a:pt x="2685948" y="2684791"/>
                </a:lnTo>
                <a:close/>
              </a:path>
              <a:path w="2900680" h="2900045">
                <a:moveTo>
                  <a:pt x="2682136" y="2680981"/>
                </a:moveTo>
                <a:lnTo>
                  <a:pt x="2662027" y="2680981"/>
                </a:lnTo>
                <a:lnTo>
                  <a:pt x="2664566" y="2683521"/>
                </a:lnTo>
                <a:lnTo>
                  <a:pt x="2684677" y="2683521"/>
                </a:lnTo>
                <a:lnTo>
                  <a:pt x="2682136" y="2680981"/>
                </a:lnTo>
                <a:close/>
              </a:path>
              <a:path w="2900680" h="2900045">
                <a:moveTo>
                  <a:pt x="2679595" y="2678441"/>
                </a:moveTo>
                <a:lnTo>
                  <a:pt x="2659488" y="2678441"/>
                </a:lnTo>
                <a:lnTo>
                  <a:pt x="2660758" y="2679711"/>
                </a:lnTo>
                <a:lnTo>
                  <a:pt x="2680866" y="2679711"/>
                </a:lnTo>
                <a:lnTo>
                  <a:pt x="2679595" y="2678441"/>
                </a:lnTo>
                <a:close/>
              </a:path>
              <a:path w="2900680" h="2900045">
                <a:moveTo>
                  <a:pt x="2675783" y="2674631"/>
                </a:moveTo>
                <a:lnTo>
                  <a:pt x="2655680" y="2674631"/>
                </a:lnTo>
                <a:lnTo>
                  <a:pt x="2658219" y="2677171"/>
                </a:lnTo>
                <a:lnTo>
                  <a:pt x="2678324" y="2677171"/>
                </a:lnTo>
                <a:lnTo>
                  <a:pt x="2675783" y="2674631"/>
                </a:lnTo>
                <a:close/>
              </a:path>
              <a:path w="2900680" h="2900045">
                <a:moveTo>
                  <a:pt x="2673242" y="2672091"/>
                </a:moveTo>
                <a:lnTo>
                  <a:pt x="2653141" y="2672091"/>
                </a:lnTo>
                <a:lnTo>
                  <a:pt x="2654411" y="2673361"/>
                </a:lnTo>
                <a:lnTo>
                  <a:pt x="2674513" y="2673361"/>
                </a:lnTo>
                <a:lnTo>
                  <a:pt x="2673242" y="2672091"/>
                </a:lnTo>
                <a:close/>
              </a:path>
              <a:path w="2900680" h="2900045">
                <a:moveTo>
                  <a:pt x="2669431" y="2668281"/>
                </a:moveTo>
                <a:lnTo>
                  <a:pt x="2649333" y="2668281"/>
                </a:lnTo>
                <a:lnTo>
                  <a:pt x="2651872" y="2670821"/>
                </a:lnTo>
                <a:lnTo>
                  <a:pt x="2671972" y="2670821"/>
                </a:lnTo>
                <a:lnTo>
                  <a:pt x="2669431" y="2668281"/>
                </a:lnTo>
                <a:close/>
              </a:path>
              <a:path w="2900680" h="2900045">
                <a:moveTo>
                  <a:pt x="2666890" y="2665741"/>
                </a:moveTo>
                <a:lnTo>
                  <a:pt x="2646794" y="2665741"/>
                </a:lnTo>
                <a:lnTo>
                  <a:pt x="2648063" y="2667011"/>
                </a:lnTo>
                <a:lnTo>
                  <a:pt x="2668160" y="2667011"/>
                </a:lnTo>
                <a:lnTo>
                  <a:pt x="2666890" y="2665741"/>
                </a:lnTo>
                <a:close/>
              </a:path>
              <a:path w="2900680" h="2900045">
                <a:moveTo>
                  <a:pt x="2663078" y="2661931"/>
                </a:moveTo>
                <a:lnTo>
                  <a:pt x="2642985" y="2661931"/>
                </a:lnTo>
                <a:lnTo>
                  <a:pt x="2645524" y="2664471"/>
                </a:lnTo>
                <a:lnTo>
                  <a:pt x="2665619" y="2664471"/>
                </a:lnTo>
                <a:lnTo>
                  <a:pt x="2663078" y="2661931"/>
                </a:lnTo>
                <a:close/>
              </a:path>
              <a:path w="2900680" h="2900045">
                <a:moveTo>
                  <a:pt x="2660537" y="2659391"/>
                </a:moveTo>
                <a:lnTo>
                  <a:pt x="2640447" y="2659391"/>
                </a:lnTo>
                <a:lnTo>
                  <a:pt x="2641716" y="2660661"/>
                </a:lnTo>
                <a:lnTo>
                  <a:pt x="2661807" y="2660661"/>
                </a:lnTo>
                <a:lnTo>
                  <a:pt x="2660537" y="2659391"/>
                </a:lnTo>
                <a:close/>
              </a:path>
              <a:path w="2900680" h="2900045">
                <a:moveTo>
                  <a:pt x="2656725" y="2655581"/>
                </a:moveTo>
                <a:lnTo>
                  <a:pt x="2636638" y="2655581"/>
                </a:lnTo>
                <a:lnTo>
                  <a:pt x="2639177" y="2658121"/>
                </a:lnTo>
                <a:lnTo>
                  <a:pt x="2659266" y="2658121"/>
                </a:lnTo>
                <a:lnTo>
                  <a:pt x="2656725" y="2655581"/>
                </a:lnTo>
                <a:close/>
              </a:path>
              <a:path w="2900680" h="2900045">
                <a:moveTo>
                  <a:pt x="2654184" y="2653041"/>
                </a:moveTo>
                <a:lnTo>
                  <a:pt x="2634099" y="2653041"/>
                </a:lnTo>
                <a:lnTo>
                  <a:pt x="2635369" y="2654311"/>
                </a:lnTo>
                <a:lnTo>
                  <a:pt x="2655455" y="2654311"/>
                </a:lnTo>
                <a:lnTo>
                  <a:pt x="2654184" y="2653041"/>
                </a:lnTo>
                <a:close/>
              </a:path>
              <a:path w="2900680" h="2900045">
                <a:moveTo>
                  <a:pt x="2650372" y="2649231"/>
                </a:moveTo>
                <a:lnTo>
                  <a:pt x="2630291" y="2649231"/>
                </a:lnTo>
                <a:lnTo>
                  <a:pt x="2632830" y="2651771"/>
                </a:lnTo>
                <a:lnTo>
                  <a:pt x="2652913" y="2651771"/>
                </a:lnTo>
                <a:lnTo>
                  <a:pt x="2650372" y="2649231"/>
                </a:lnTo>
                <a:close/>
              </a:path>
              <a:path w="2900680" h="2900045">
                <a:moveTo>
                  <a:pt x="2647831" y="2646691"/>
                </a:moveTo>
                <a:lnTo>
                  <a:pt x="2627752" y="2646691"/>
                </a:lnTo>
                <a:lnTo>
                  <a:pt x="2629021" y="2647961"/>
                </a:lnTo>
                <a:lnTo>
                  <a:pt x="2649102" y="2647961"/>
                </a:lnTo>
                <a:lnTo>
                  <a:pt x="2647831" y="2646691"/>
                </a:lnTo>
                <a:close/>
              </a:path>
              <a:path w="2900680" h="2900045">
                <a:moveTo>
                  <a:pt x="2644020" y="2642881"/>
                </a:moveTo>
                <a:lnTo>
                  <a:pt x="2623944" y="2642881"/>
                </a:lnTo>
                <a:lnTo>
                  <a:pt x="2626483" y="2645421"/>
                </a:lnTo>
                <a:lnTo>
                  <a:pt x="2646561" y="2645421"/>
                </a:lnTo>
                <a:lnTo>
                  <a:pt x="2644020" y="2642881"/>
                </a:lnTo>
                <a:close/>
              </a:path>
              <a:path w="2900680" h="2900045">
                <a:moveTo>
                  <a:pt x="2641479" y="2640341"/>
                </a:moveTo>
                <a:lnTo>
                  <a:pt x="2621405" y="2640341"/>
                </a:lnTo>
                <a:lnTo>
                  <a:pt x="2622674" y="2641611"/>
                </a:lnTo>
                <a:lnTo>
                  <a:pt x="2642749" y="2641611"/>
                </a:lnTo>
                <a:lnTo>
                  <a:pt x="2641479" y="2640341"/>
                </a:lnTo>
                <a:close/>
              </a:path>
              <a:path w="2900680" h="2900045">
                <a:moveTo>
                  <a:pt x="2637667" y="2636531"/>
                </a:moveTo>
                <a:lnTo>
                  <a:pt x="2617596" y="2636531"/>
                </a:lnTo>
                <a:lnTo>
                  <a:pt x="2620135" y="2639071"/>
                </a:lnTo>
                <a:lnTo>
                  <a:pt x="2640208" y="2639071"/>
                </a:lnTo>
                <a:lnTo>
                  <a:pt x="2637667" y="2636531"/>
                </a:lnTo>
                <a:close/>
              </a:path>
              <a:path w="2900680" h="2900045">
                <a:moveTo>
                  <a:pt x="2635126" y="2633991"/>
                </a:moveTo>
                <a:lnTo>
                  <a:pt x="2615057" y="2633991"/>
                </a:lnTo>
                <a:lnTo>
                  <a:pt x="2616327" y="2635261"/>
                </a:lnTo>
                <a:lnTo>
                  <a:pt x="2636396" y="2635261"/>
                </a:lnTo>
                <a:lnTo>
                  <a:pt x="2635126" y="2633991"/>
                </a:lnTo>
                <a:close/>
              </a:path>
              <a:path w="2900680" h="2900045">
                <a:moveTo>
                  <a:pt x="2631314" y="2630181"/>
                </a:moveTo>
                <a:lnTo>
                  <a:pt x="2611249" y="2630181"/>
                </a:lnTo>
                <a:lnTo>
                  <a:pt x="2613788" y="2632721"/>
                </a:lnTo>
                <a:lnTo>
                  <a:pt x="2633855" y="2632721"/>
                </a:lnTo>
                <a:lnTo>
                  <a:pt x="2631314" y="2630181"/>
                </a:lnTo>
                <a:close/>
              </a:path>
              <a:path w="2900680" h="2900045">
                <a:moveTo>
                  <a:pt x="2628773" y="2627641"/>
                </a:moveTo>
                <a:lnTo>
                  <a:pt x="2608710" y="2627641"/>
                </a:lnTo>
                <a:lnTo>
                  <a:pt x="2609980" y="2628911"/>
                </a:lnTo>
                <a:lnTo>
                  <a:pt x="2630044" y="2628911"/>
                </a:lnTo>
                <a:lnTo>
                  <a:pt x="2628773" y="2627641"/>
                </a:lnTo>
                <a:close/>
              </a:path>
              <a:path w="2900680" h="2900045">
                <a:moveTo>
                  <a:pt x="2624961" y="2623831"/>
                </a:moveTo>
                <a:lnTo>
                  <a:pt x="2604902" y="2623831"/>
                </a:lnTo>
                <a:lnTo>
                  <a:pt x="2607441" y="2626371"/>
                </a:lnTo>
                <a:lnTo>
                  <a:pt x="2627503" y="2626371"/>
                </a:lnTo>
                <a:lnTo>
                  <a:pt x="2624961" y="2623831"/>
                </a:lnTo>
                <a:close/>
              </a:path>
              <a:path w="2900680" h="2900045">
                <a:moveTo>
                  <a:pt x="2622420" y="2621291"/>
                </a:moveTo>
                <a:lnTo>
                  <a:pt x="2602363" y="2621291"/>
                </a:lnTo>
                <a:lnTo>
                  <a:pt x="2603632" y="2622561"/>
                </a:lnTo>
                <a:lnTo>
                  <a:pt x="2623691" y="2622561"/>
                </a:lnTo>
                <a:lnTo>
                  <a:pt x="2622420" y="2621291"/>
                </a:lnTo>
                <a:close/>
              </a:path>
              <a:path w="2900680" h="2900045">
                <a:moveTo>
                  <a:pt x="2618609" y="2617481"/>
                </a:moveTo>
                <a:lnTo>
                  <a:pt x="2598555" y="2617481"/>
                </a:lnTo>
                <a:lnTo>
                  <a:pt x="2601094" y="2620021"/>
                </a:lnTo>
                <a:lnTo>
                  <a:pt x="2621150" y="2620021"/>
                </a:lnTo>
                <a:lnTo>
                  <a:pt x="2618609" y="2617481"/>
                </a:lnTo>
                <a:close/>
              </a:path>
              <a:path w="2900680" h="2900045">
                <a:moveTo>
                  <a:pt x="2616068" y="2614941"/>
                </a:moveTo>
                <a:lnTo>
                  <a:pt x="2596016" y="2614941"/>
                </a:lnTo>
                <a:lnTo>
                  <a:pt x="2597285" y="2616211"/>
                </a:lnTo>
                <a:lnTo>
                  <a:pt x="2617338" y="2616211"/>
                </a:lnTo>
                <a:lnTo>
                  <a:pt x="2616068" y="2614941"/>
                </a:lnTo>
                <a:close/>
              </a:path>
              <a:path w="2900680" h="2900045">
                <a:moveTo>
                  <a:pt x="2612256" y="2611131"/>
                </a:moveTo>
                <a:lnTo>
                  <a:pt x="2592207" y="2611131"/>
                </a:lnTo>
                <a:lnTo>
                  <a:pt x="2594746" y="2613671"/>
                </a:lnTo>
                <a:lnTo>
                  <a:pt x="2614797" y="2613671"/>
                </a:lnTo>
                <a:lnTo>
                  <a:pt x="2612256" y="2611131"/>
                </a:lnTo>
                <a:close/>
              </a:path>
              <a:path w="2900680" h="2900045">
                <a:moveTo>
                  <a:pt x="2609715" y="2608591"/>
                </a:moveTo>
                <a:lnTo>
                  <a:pt x="2589668" y="2608591"/>
                </a:lnTo>
                <a:lnTo>
                  <a:pt x="2590938" y="2609861"/>
                </a:lnTo>
                <a:lnTo>
                  <a:pt x="2610985" y="2609861"/>
                </a:lnTo>
                <a:lnTo>
                  <a:pt x="2609715" y="2608591"/>
                </a:lnTo>
                <a:close/>
              </a:path>
              <a:path w="2900680" h="2900045">
                <a:moveTo>
                  <a:pt x="2603362" y="2602241"/>
                </a:moveTo>
                <a:lnTo>
                  <a:pt x="2583321" y="2602241"/>
                </a:lnTo>
                <a:lnTo>
                  <a:pt x="2588399" y="2607321"/>
                </a:lnTo>
                <a:lnTo>
                  <a:pt x="2608444" y="2607321"/>
                </a:lnTo>
                <a:lnTo>
                  <a:pt x="2603362" y="2602241"/>
                </a:lnTo>
                <a:close/>
              </a:path>
              <a:path w="2900680" h="2900045">
                <a:moveTo>
                  <a:pt x="2599551" y="2598431"/>
                </a:moveTo>
                <a:lnTo>
                  <a:pt x="2579513" y="2598431"/>
                </a:lnTo>
                <a:lnTo>
                  <a:pt x="2582052" y="2600971"/>
                </a:lnTo>
                <a:lnTo>
                  <a:pt x="2602092" y="2600971"/>
                </a:lnTo>
                <a:lnTo>
                  <a:pt x="2599551" y="2598431"/>
                </a:lnTo>
                <a:close/>
              </a:path>
              <a:path w="2900680" h="2900045">
                <a:moveTo>
                  <a:pt x="2597009" y="2595891"/>
                </a:moveTo>
                <a:lnTo>
                  <a:pt x="2576974" y="2595891"/>
                </a:lnTo>
                <a:lnTo>
                  <a:pt x="2578243" y="2597161"/>
                </a:lnTo>
                <a:lnTo>
                  <a:pt x="2598280" y="2597161"/>
                </a:lnTo>
                <a:lnTo>
                  <a:pt x="2597009" y="2595891"/>
                </a:lnTo>
                <a:close/>
              </a:path>
              <a:path w="2900680" h="2900045">
                <a:moveTo>
                  <a:pt x="2593198" y="2592081"/>
                </a:moveTo>
                <a:lnTo>
                  <a:pt x="2573166" y="2592081"/>
                </a:lnTo>
                <a:lnTo>
                  <a:pt x="2575704" y="2594621"/>
                </a:lnTo>
                <a:lnTo>
                  <a:pt x="2595739" y="2594621"/>
                </a:lnTo>
                <a:lnTo>
                  <a:pt x="2593198" y="2592081"/>
                </a:lnTo>
                <a:close/>
              </a:path>
              <a:path w="2900680" h="2900045">
                <a:moveTo>
                  <a:pt x="2590657" y="2589541"/>
                </a:moveTo>
                <a:lnTo>
                  <a:pt x="2570627" y="2589541"/>
                </a:lnTo>
                <a:lnTo>
                  <a:pt x="2571896" y="2590811"/>
                </a:lnTo>
                <a:lnTo>
                  <a:pt x="2591927" y="2590811"/>
                </a:lnTo>
                <a:lnTo>
                  <a:pt x="2590657" y="2589541"/>
                </a:lnTo>
                <a:close/>
              </a:path>
              <a:path w="2900680" h="2900045">
                <a:moveTo>
                  <a:pt x="2586845" y="2585731"/>
                </a:moveTo>
                <a:lnTo>
                  <a:pt x="2566818" y="2585731"/>
                </a:lnTo>
                <a:lnTo>
                  <a:pt x="2569357" y="2588271"/>
                </a:lnTo>
                <a:lnTo>
                  <a:pt x="2589386" y="2588271"/>
                </a:lnTo>
                <a:lnTo>
                  <a:pt x="2586845" y="2585731"/>
                </a:lnTo>
                <a:close/>
              </a:path>
              <a:path w="2900680" h="2900045">
                <a:moveTo>
                  <a:pt x="2584304" y="2583191"/>
                </a:moveTo>
                <a:lnTo>
                  <a:pt x="2564279" y="2583191"/>
                </a:lnTo>
                <a:lnTo>
                  <a:pt x="2565549" y="2584461"/>
                </a:lnTo>
                <a:lnTo>
                  <a:pt x="2585574" y="2584461"/>
                </a:lnTo>
                <a:lnTo>
                  <a:pt x="2584304" y="2583191"/>
                </a:lnTo>
                <a:close/>
              </a:path>
              <a:path w="2900680" h="2900045">
                <a:moveTo>
                  <a:pt x="2580492" y="2579381"/>
                </a:moveTo>
                <a:lnTo>
                  <a:pt x="2560471" y="2579381"/>
                </a:lnTo>
                <a:lnTo>
                  <a:pt x="2563010" y="2581921"/>
                </a:lnTo>
                <a:lnTo>
                  <a:pt x="2583033" y="2581921"/>
                </a:lnTo>
                <a:lnTo>
                  <a:pt x="2580492" y="2579381"/>
                </a:lnTo>
                <a:close/>
              </a:path>
              <a:path w="2900680" h="2900045">
                <a:moveTo>
                  <a:pt x="2577951" y="2576841"/>
                </a:moveTo>
                <a:lnTo>
                  <a:pt x="2557932" y="2576841"/>
                </a:lnTo>
                <a:lnTo>
                  <a:pt x="2559202" y="2578111"/>
                </a:lnTo>
                <a:lnTo>
                  <a:pt x="2579222" y="2578111"/>
                </a:lnTo>
                <a:lnTo>
                  <a:pt x="2577951" y="2576841"/>
                </a:lnTo>
                <a:close/>
              </a:path>
              <a:path w="2900680" h="2900045">
                <a:moveTo>
                  <a:pt x="2574140" y="2573031"/>
                </a:moveTo>
                <a:lnTo>
                  <a:pt x="2554124" y="2573031"/>
                </a:lnTo>
                <a:lnTo>
                  <a:pt x="2556663" y="2575571"/>
                </a:lnTo>
                <a:lnTo>
                  <a:pt x="2576681" y="2575571"/>
                </a:lnTo>
                <a:lnTo>
                  <a:pt x="2574140" y="2573031"/>
                </a:lnTo>
                <a:close/>
              </a:path>
              <a:path w="2900680" h="2900045">
                <a:moveTo>
                  <a:pt x="2571598" y="2570491"/>
                </a:moveTo>
                <a:lnTo>
                  <a:pt x="2551585" y="2570491"/>
                </a:lnTo>
                <a:lnTo>
                  <a:pt x="2552854" y="2571761"/>
                </a:lnTo>
                <a:lnTo>
                  <a:pt x="2572869" y="2571761"/>
                </a:lnTo>
                <a:lnTo>
                  <a:pt x="2571598" y="2570491"/>
                </a:lnTo>
                <a:close/>
              </a:path>
              <a:path w="2900680" h="2900045">
                <a:moveTo>
                  <a:pt x="2567787" y="2566681"/>
                </a:moveTo>
                <a:lnTo>
                  <a:pt x="2547776" y="2566681"/>
                </a:lnTo>
                <a:lnTo>
                  <a:pt x="2550315" y="2569221"/>
                </a:lnTo>
                <a:lnTo>
                  <a:pt x="2570328" y="2569221"/>
                </a:lnTo>
                <a:lnTo>
                  <a:pt x="2567787" y="2566681"/>
                </a:lnTo>
                <a:close/>
              </a:path>
              <a:path w="2900680" h="2900045">
                <a:moveTo>
                  <a:pt x="2565246" y="2564141"/>
                </a:moveTo>
                <a:lnTo>
                  <a:pt x="2545238" y="2564141"/>
                </a:lnTo>
                <a:lnTo>
                  <a:pt x="2546507" y="2565411"/>
                </a:lnTo>
                <a:lnTo>
                  <a:pt x="2566516" y="2565411"/>
                </a:lnTo>
                <a:lnTo>
                  <a:pt x="2565246" y="2564141"/>
                </a:lnTo>
                <a:close/>
              </a:path>
              <a:path w="2900680" h="2900045">
                <a:moveTo>
                  <a:pt x="2561434" y="2560331"/>
                </a:moveTo>
                <a:lnTo>
                  <a:pt x="2541429" y="2560331"/>
                </a:lnTo>
                <a:lnTo>
                  <a:pt x="2543968" y="2562871"/>
                </a:lnTo>
                <a:lnTo>
                  <a:pt x="2563975" y="2562871"/>
                </a:lnTo>
                <a:lnTo>
                  <a:pt x="2561434" y="2560331"/>
                </a:lnTo>
                <a:close/>
              </a:path>
              <a:path w="2900680" h="2900045">
                <a:moveTo>
                  <a:pt x="2558893" y="2557791"/>
                </a:moveTo>
                <a:lnTo>
                  <a:pt x="2538890" y="2557791"/>
                </a:lnTo>
                <a:lnTo>
                  <a:pt x="2540160" y="2559061"/>
                </a:lnTo>
                <a:lnTo>
                  <a:pt x="2560164" y="2559061"/>
                </a:lnTo>
                <a:lnTo>
                  <a:pt x="2558893" y="2557791"/>
                </a:lnTo>
                <a:close/>
              </a:path>
              <a:path w="2900680" h="2900045">
                <a:moveTo>
                  <a:pt x="2555081" y="2553981"/>
                </a:moveTo>
                <a:lnTo>
                  <a:pt x="2535082" y="2553981"/>
                </a:lnTo>
                <a:lnTo>
                  <a:pt x="2537621" y="2556521"/>
                </a:lnTo>
                <a:lnTo>
                  <a:pt x="2557622" y="2556521"/>
                </a:lnTo>
                <a:lnTo>
                  <a:pt x="2555081" y="2553981"/>
                </a:lnTo>
                <a:close/>
              </a:path>
              <a:path w="2900680" h="2900045">
                <a:moveTo>
                  <a:pt x="2552540" y="2551441"/>
                </a:moveTo>
                <a:lnTo>
                  <a:pt x="2532543" y="2551441"/>
                </a:lnTo>
                <a:lnTo>
                  <a:pt x="2533812" y="2552711"/>
                </a:lnTo>
                <a:lnTo>
                  <a:pt x="2553811" y="2552711"/>
                </a:lnTo>
                <a:lnTo>
                  <a:pt x="2552540" y="2551441"/>
                </a:lnTo>
                <a:close/>
              </a:path>
              <a:path w="2900680" h="2900045">
                <a:moveTo>
                  <a:pt x="2548729" y="2547631"/>
                </a:moveTo>
                <a:lnTo>
                  <a:pt x="2528735" y="2547631"/>
                </a:lnTo>
                <a:lnTo>
                  <a:pt x="2531274" y="2550171"/>
                </a:lnTo>
                <a:lnTo>
                  <a:pt x="2551270" y="2550171"/>
                </a:lnTo>
                <a:lnTo>
                  <a:pt x="2548729" y="2547631"/>
                </a:lnTo>
                <a:close/>
              </a:path>
              <a:path w="2900680" h="2900045">
                <a:moveTo>
                  <a:pt x="2546188" y="2545091"/>
                </a:moveTo>
                <a:lnTo>
                  <a:pt x="2526196" y="2545091"/>
                </a:lnTo>
                <a:lnTo>
                  <a:pt x="2527465" y="2546361"/>
                </a:lnTo>
                <a:lnTo>
                  <a:pt x="2547458" y="2546361"/>
                </a:lnTo>
                <a:lnTo>
                  <a:pt x="2546188" y="2545091"/>
                </a:lnTo>
                <a:close/>
              </a:path>
              <a:path w="2900680" h="2900045">
                <a:moveTo>
                  <a:pt x="2539835" y="2538741"/>
                </a:moveTo>
                <a:lnTo>
                  <a:pt x="2519849" y="2538741"/>
                </a:lnTo>
                <a:lnTo>
                  <a:pt x="2524926" y="2543821"/>
                </a:lnTo>
                <a:lnTo>
                  <a:pt x="2544917" y="2543821"/>
                </a:lnTo>
                <a:lnTo>
                  <a:pt x="2539835" y="2538741"/>
                </a:lnTo>
                <a:close/>
              </a:path>
              <a:path w="2900680" h="2900045">
                <a:moveTo>
                  <a:pt x="2533482" y="2532391"/>
                </a:moveTo>
                <a:lnTo>
                  <a:pt x="2513501" y="2532391"/>
                </a:lnTo>
                <a:lnTo>
                  <a:pt x="2518579" y="2537471"/>
                </a:lnTo>
                <a:lnTo>
                  <a:pt x="2538564" y="2537471"/>
                </a:lnTo>
                <a:lnTo>
                  <a:pt x="2533482" y="2532391"/>
                </a:lnTo>
                <a:close/>
              </a:path>
              <a:path w="2900680" h="2900045">
                <a:moveTo>
                  <a:pt x="2527129" y="2526041"/>
                </a:moveTo>
                <a:lnTo>
                  <a:pt x="2507154" y="2526041"/>
                </a:lnTo>
                <a:lnTo>
                  <a:pt x="2512232" y="2531121"/>
                </a:lnTo>
                <a:lnTo>
                  <a:pt x="2532212" y="2531121"/>
                </a:lnTo>
                <a:lnTo>
                  <a:pt x="2527129" y="2526041"/>
                </a:lnTo>
                <a:close/>
              </a:path>
              <a:path w="2900680" h="2900045">
                <a:moveTo>
                  <a:pt x="2520777" y="2519691"/>
                </a:moveTo>
                <a:lnTo>
                  <a:pt x="2500807" y="2519691"/>
                </a:lnTo>
                <a:lnTo>
                  <a:pt x="2505885" y="2524771"/>
                </a:lnTo>
                <a:lnTo>
                  <a:pt x="2525859" y="2524771"/>
                </a:lnTo>
                <a:lnTo>
                  <a:pt x="2520777" y="2519691"/>
                </a:lnTo>
                <a:close/>
              </a:path>
              <a:path w="2900680" h="2900045">
                <a:moveTo>
                  <a:pt x="2514424" y="2513341"/>
                </a:moveTo>
                <a:lnTo>
                  <a:pt x="2494459" y="2513341"/>
                </a:lnTo>
                <a:lnTo>
                  <a:pt x="2499537" y="2518421"/>
                </a:lnTo>
                <a:lnTo>
                  <a:pt x="2519506" y="2518421"/>
                </a:lnTo>
                <a:lnTo>
                  <a:pt x="2514424" y="2513341"/>
                </a:lnTo>
                <a:close/>
              </a:path>
              <a:path w="2900680" h="2900045">
                <a:moveTo>
                  <a:pt x="2508071" y="2506991"/>
                </a:moveTo>
                <a:lnTo>
                  <a:pt x="2488112" y="2506991"/>
                </a:lnTo>
                <a:lnTo>
                  <a:pt x="2493190" y="2512071"/>
                </a:lnTo>
                <a:lnTo>
                  <a:pt x="2513153" y="2512071"/>
                </a:lnTo>
                <a:lnTo>
                  <a:pt x="2508071" y="2506991"/>
                </a:lnTo>
                <a:close/>
              </a:path>
              <a:path w="2900680" h="2900045">
                <a:moveTo>
                  <a:pt x="2501718" y="2500641"/>
                </a:moveTo>
                <a:lnTo>
                  <a:pt x="2481765" y="2500641"/>
                </a:lnTo>
                <a:lnTo>
                  <a:pt x="2486843" y="2505721"/>
                </a:lnTo>
                <a:lnTo>
                  <a:pt x="2506801" y="2505721"/>
                </a:lnTo>
                <a:lnTo>
                  <a:pt x="2501718" y="2500641"/>
                </a:lnTo>
                <a:close/>
              </a:path>
              <a:path w="2900680" h="2900045">
                <a:moveTo>
                  <a:pt x="2496636" y="2495561"/>
                </a:moveTo>
                <a:lnTo>
                  <a:pt x="2476687" y="2495561"/>
                </a:lnTo>
                <a:lnTo>
                  <a:pt x="2480495" y="2499371"/>
                </a:lnTo>
                <a:lnTo>
                  <a:pt x="2500448" y="2499371"/>
                </a:lnTo>
                <a:lnTo>
                  <a:pt x="2496636" y="2495561"/>
                </a:lnTo>
                <a:close/>
              </a:path>
              <a:path w="2900680" h="2900045">
                <a:moveTo>
                  <a:pt x="2490283" y="2489211"/>
                </a:moveTo>
                <a:lnTo>
                  <a:pt x="2470340" y="2489211"/>
                </a:lnTo>
                <a:lnTo>
                  <a:pt x="2475418" y="2494291"/>
                </a:lnTo>
                <a:lnTo>
                  <a:pt x="2495366" y="2494291"/>
                </a:lnTo>
                <a:lnTo>
                  <a:pt x="2490283" y="2489211"/>
                </a:lnTo>
                <a:close/>
              </a:path>
              <a:path w="2900680" h="2900045">
                <a:moveTo>
                  <a:pt x="2483931" y="2482861"/>
                </a:moveTo>
                <a:lnTo>
                  <a:pt x="2463993" y="2482861"/>
                </a:lnTo>
                <a:lnTo>
                  <a:pt x="2469070" y="2487941"/>
                </a:lnTo>
                <a:lnTo>
                  <a:pt x="2489013" y="2487941"/>
                </a:lnTo>
                <a:lnTo>
                  <a:pt x="2483931" y="2482861"/>
                </a:lnTo>
                <a:close/>
              </a:path>
              <a:path w="2900680" h="2900045">
                <a:moveTo>
                  <a:pt x="2477578" y="2476511"/>
                </a:moveTo>
                <a:lnTo>
                  <a:pt x="2457645" y="2476511"/>
                </a:lnTo>
                <a:lnTo>
                  <a:pt x="2462723" y="2481591"/>
                </a:lnTo>
                <a:lnTo>
                  <a:pt x="2482660" y="2481591"/>
                </a:lnTo>
                <a:lnTo>
                  <a:pt x="2477578" y="2476511"/>
                </a:lnTo>
                <a:close/>
              </a:path>
              <a:path w="2900680" h="2900045">
                <a:moveTo>
                  <a:pt x="2471225" y="2470161"/>
                </a:moveTo>
                <a:lnTo>
                  <a:pt x="2451298" y="2470161"/>
                </a:lnTo>
                <a:lnTo>
                  <a:pt x="2456376" y="2475241"/>
                </a:lnTo>
                <a:lnTo>
                  <a:pt x="2476307" y="2475241"/>
                </a:lnTo>
                <a:lnTo>
                  <a:pt x="2471225" y="2470161"/>
                </a:lnTo>
                <a:close/>
              </a:path>
              <a:path w="2900680" h="2900045">
                <a:moveTo>
                  <a:pt x="2464873" y="2463811"/>
                </a:moveTo>
                <a:lnTo>
                  <a:pt x="2444951" y="2463811"/>
                </a:lnTo>
                <a:lnTo>
                  <a:pt x="2450029" y="2468891"/>
                </a:lnTo>
                <a:lnTo>
                  <a:pt x="2469955" y="2468891"/>
                </a:lnTo>
                <a:lnTo>
                  <a:pt x="2464873" y="2463811"/>
                </a:lnTo>
                <a:close/>
              </a:path>
              <a:path w="2900680" h="2900045">
                <a:moveTo>
                  <a:pt x="2458520" y="2457461"/>
                </a:moveTo>
                <a:lnTo>
                  <a:pt x="2438604" y="2457461"/>
                </a:lnTo>
                <a:lnTo>
                  <a:pt x="2443681" y="2462541"/>
                </a:lnTo>
                <a:lnTo>
                  <a:pt x="2463602" y="2462541"/>
                </a:lnTo>
                <a:lnTo>
                  <a:pt x="2458520" y="2457461"/>
                </a:lnTo>
                <a:close/>
              </a:path>
              <a:path w="2900680" h="2900045">
                <a:moveTo>
                  <a:pt x="2452167" y="2451111"/>
                </a:moveTo>
                <a:lnTo>
                  <a:pt x="2432256" y="2451111"/>
                </a:lnTo>
                <a:lnTo>
                  <a:pt x="2437334" y="2456191"/>
                </a:lnTo>
                <a:lnTo>
                  <a:pt x="2457249" y="2456191"/>
                </a:lnTo>
                <a:lnTo>
                  <a:pt x="2452167" y="2451111"/>
                </a:lnTo>
                <a:close/>
              </a:path>
              <a:path w="2900680" h="2900045">
                <a:moveTo>
                  <a:pt x="2445814" y="2444761"/>
                </a:moveTo>
                <a:lnTo>
                  <a:pt x="2425909" y="2444761"/>
                </a:lnTo>
                <a:lnTo>
                  <a:pt x="2430987" y="2449841"/>
                </a:lnTo>
                <a:lnTo>
                  <a:pt x="2450896" y="2449841"/>
                </a:lnTo>
                <a:lnTo>
                  <a:pt x="2445814" y="2444761"/>
                </a:lnTo>
                <a:close/>
              </a:path>
              <a:path w="2900680" h="2900045">
                <a:moveTo>
                  <a:pt x="2439462" y="2438411"/>
                </a:moveTo>
                <a:lnTo>
                  <a:pt x="2419562" y="2438411"/>
                </a:lnTo>
                <a:lnTo>
                  <a:pt x="2424640" y="2443491"/>
                </a:lnTo>
                <a:lnTo>
                  <a:pt x="2444544" y="2443491"/>
                </a:lnTo>
                <a:lnTo>
                  <a:pt x="2439462" y="2438411"/>
                </a:lnTo>
                <a:close/>
              </a:path>
              <a:path w="2900680" h="2900045">
                <a:moveTo>
                  <a:pt x="2433109" y="2432061"/>
                </a:moveTo>
                <a:lnTo>
                  <a:pt x="2413214" y="2432061"/>
                </a:lnTo>
                <a:lnTo>
                  <a:pt x="2418292" y="2437141"/>
                </a:lnTo>
                <a:lnTo>
                  <a:pt x="2438191" y="2437141"/>
                </a:lnTo>
                <a:lnTo>
                  <a:pt x="2433109" y="2432061"/>
                </a:lnTo>
                <a:close/>
              </a:path>
              <a:path w="2900680" h="2900045">
                <a:moveTo>
                  <a:pt x="2426756" y="2425711"/>
                </a:moveTo>
                <a:lnTo>
                  <a:pt x="2406867" y="2425711"/>
                </a:lnTo>
                <a:lnTo>
                  <a:pt x="2411945" y="2430791"/>
                </a:lnTo>
                <a:lnTo>
                  <a:pt x="2431838" y="2430791"/>
                </a:lnTo>
                <a:lnTo>
                  <a:pt x="2426756" y="2425711"/>
                </a:lnTo>
                <a:close/>
              </a:path>
              <a:path w="2900680" h="2900045">
                <a:moveTo>
                  <a:pt x="2420403" y="2419361"/>
                </a:moveTo>
                <a:lnTo>
                  <a:pt x="2400520" y="2419361"/>
                </a:lnTo>
                <a:lnTo>
                  <a:pt x="2405598" y="2424441"/>
                </a:lnTo>
                <a:lnTo>
                  <a:pt x="2425486" y="2424441"/>
                </a:lnTo>
                <a:lnTo>
                  <a:pt x="2420403" y="2419361"/>
                </a:lnTo>
                <a:close/>
              </a:path>
              <a:path w="2900680" h="2900045">
                <a:moveTo>
                  <a:pt x="2414051" y="2413011"/>
                </a:moveTo>
                <a:lnTo>
                  <a:pt x="2394173" y="2413011"/>
                </a:lnTo>
                <a:lnTo>
                  <a:pt x="2399250" y="2418091"/>
                </a:lnTo>
                <a:lnTo>
                  <a:pt x="2419133" y="2418091"/>
                </a:lnTo>
                <a:lnTo>
                  <a:pt x="2414051" y="2413011"/>
                </a:lnTo>
                <a:close/>
              </a:path>
              <a:path w="2900680" h="2900045">
                <a:moveTo>
                  <a:pt x="2407698" y="2406661"/>
                </a:moveTo>
                <a:lnTo>
                  <a:pt x="2387825" y="2406661"/>
                </a:lnTo>
                <a:lnTo>
                  <a:pt x="2392903" y="2411741"/>
                </a:lnTo>
                <a:lnTo>
                  <a:pt x="2412780" y="2411741"/>
                </a:lnTo>
                <a:lnTo>
                  <a:pt x="2407698" y="2406661"/>
                </a:lnTo>
                <a:close/>
              </a:path>
              <a:path w="2900680" h="2900045">
                <a:moveTo>
                  <a:pt x="2401345" y="2400311"/>
                </a:moveTo>
                <a:lnTo>
                  <a:pt x="2381478" y="2400311"/>
                </a:lnTo>
                <a:lnTo>
                  <a:pt x="2386556" y="2405391"/>
                </a:lnTo>
                <a:lnTo>
                  <a:pt x="2406427" y="2405391"/>
                </a:lnTo>
                <a:lnTo>
                  <a:pt x="2401345" y="2400311"/>
                </a:lnTo>
                <a:close/>
              </a:path>
              <a:path w="2900680" h="2900045">
                <a:moveTo>
                  <a:pt x="2394992" y="2393961"/>
                </a:moveTo>
                <a:lnTo>
                  <a:pt x="2375131" y="2393961"/>
                </a:lnTo>
                <a:lnTo>
                  <a:pt x="2380209" y="2399041"/>
                </a:lnTo>
                <a:lnTo>
                  <a:pt x="2400075" y="2399041"/>
                </a:lnTo>
                <a:lnTo>
                  <a:pt x="2394992" y="2393961"/>
                </a:lnTo>
                <a:close/>
              </a:path>
              <a:path w="2900680" h="2900045">
                <a:moveTo>
                  <a:pt x="2388640" y="2387611"/>
                </a:moveTo>
                <a:lnTo>
                  <a:pt x="2368784" y="2387611"/>
                </a:lnTo>
                <a:lnTo>
                  <a:pt x="2373861" y="2392691"/>
                </a:lnTo>
                <a:lnTo>
                  <a:pt x="2393722" y="2392691"/>
                </a:lnTo>
                <a:lnTo>
                  <a:pt x="2388640" y="2387611"/>
                </a:lnTo>
                <a:close/>
              </a:path>
              <a:path w="2900680" h="2900045">
                <a:moveTo>
                  <a:pt x="2382287" y="2381261"/>
                </a:moveTo>
                <a:lnTo>
                  <a:pt x="2362436" y="2381261"/>
                </a:lnTo>
                <a:lnTo>
                  <a:pt x="2367514" y="2386341"/>
                </a:lnTo>
                <a:lnTo>
                  <a:pt x="2387369" y="2386341"/>
                </a:lnTo>
                <a:lnTo>
                  <a:pt x="2382287" y="2381261"/>
                </a:lnTo>
                <a:close/>
              </a:path>
              <a:path w="2900680" h="2900045">
                <a:moveTo>
                  <a:pt x="2375934" y="2374911"/>
                </a:moveTo>
                <a:lnTo>
                  <a:pt x="2356089" y="2374911"/>
                </a:lnTo>
                <a:lnTo>
                  <a:pt x="2361167" y="2379991"/>
                </a:lnTo>
                <a:lnTo>
                  <a:pt x="2381016" y="2379991"/>
                </a:lnTo>
                <a:lnTo>
                  <a:pt x="2375934" y="2374911"/>
                </a:lnTo>
                <a:close/>
              </a:path>
              <a:path w="2900680" h="2900045">
                <a:moveTo>
                  <a:pt x="2369581" y="2368561"/>
                </a:moveTo>
                <a:lnTo>
                  <a:pt x="2349742" y="2368561"/>
                </a:lnTo>
                <a:lnTo>
                  <a:pt x="2354820" y="2373641"/>
                </a:lnTo>
                <a:lnTo>
                  <a:pt x="2374664" y="2373641"/>
                </a:lnTo>
                <a:lnTo>
                  <a:pt x="2369581" y="2368561"/>
                </a:lnTo>
                <a:close/>
              </a:path>
              <a:path w="2900680" h="2900045">
                <a:moveTo>
                  <a:pt x="2363229" y="2362211"/>
                </a:moveTo>
                <a:lnTo>
                  <a:pt x="2343395" y="2362211"/>
                </a:lnTo>
                <a:lnTo>
                  <a:pt x="2348472" y="2367291"/>
                </a:lnTo>
                <a:lnTo>
                  <a:pt x="2368311" y="2367291"/>
                </a:lnTo>
                <a:lnTo>
                  <a:pt x="2363229" y="2362211"/>
                </a:lnTo>
                <a:close/>
              </a:path>
              <a:path w="2900680" h="2900045">
                <a:moveTo>
                  <a:pt x="2356876" y="2355861"/>
                </a:moveTo>
                <a:lnTo>
                  <a:pt x="2337047" y="2355861"/>
                </a:lnTo>
                <a:lnTo>
                  <a:pt x="2342125" y="2360941"/>
                </a:lnTo>
                <a:lnTo>
                  <a:pt x="2361958" y="2360941"/>
                </a:lnTo>
                <a:lnTo>
                  <a:pt x="2356876" y="2355861"/>
                </a:lnTo>
                <a:close/>
              </a:path>
              <a:path w="2900680" h="2900045">
                <a:moveTo>
                  <a:pt x="2350523" y="2349511"/>
                </a:moveTo>
                <a:lnTo>
                  <a:pt x="2330700" y="2349511"/>
                </a:lnTo>
                <a:lnTo>
                  <a:pt x="2335778" y="2354591"/>
                </a:lnTo>
                <a:lnTo>
                  <a:pt x="2355605" y="2354591"/>
                </a:lnTo>
                <a:lnTo>
                  <a:pt x="2350523" y="2349511"/>
                </a:lnTo>
                <a:close/>
              </a:path>
              <a:path w="2900680" h="2900045">
                <a:moveTo>
                  <a:pt x="2344171" y="2343161"/>
                </a:moveTo>
                <a:lnTo>
                  <a:pt x="2324353" y="2343161"/>
                </a:lnTo>
                <a:lnTo>
                  <a:pt x="2329431" y="2348241"/>
                </a:lnTo>
                <a:lnTo>
                  <a:pt x="2349253" y="2348241"/>
                </a:lnTo>
                <a:lnTo>
                  <a:pt x="2344171" y="2343161"/>
                </a:lnTo>
                <a:close/>
              </a:path>
              <a:path w="2900680" h="2900045">
                <a:moveTo>
                  <a:pt x="2337818" y="2336811"/>
                </a:moveTo>
                <a:lnTo>
                  <a:pt x="2318005" y="2336811"/>
                </a:lnTo>
                <a:lnTo>
                  <a:pt x="2323083" y="2341891"/>
                </a:lnTo>
                <a:lnTo>
                  <a:pt x="2342900" y="2341891"/>
                </a:lnTo>
                <a:lnTo>
                  <a:pt x="2337818" y="2336811"/>
                </a:lnTo>
                <a:close/>
              </a:path>
              <a:path w="2900680" h="2900045">
                <a:moveTo>
                  <a:pt x="2331465" y="2330461"/>
                </a:moveTo>
                <a:lnTo>
                  <a:pt x="2311658" y="2330461"/>
                </a:lnTo>
                <a:lnTo>
                  <a:pt x="2316736" y="2335541"/>
                </a:lnTo>
                <a:lnTo>
                  <a:pt x="2336547" y="2335541"/>
                </a:lnTo>
                <a:lnTo>
                  <a:pt x="2331465" y="2330461"/>
                </a:lnTo>
                <a:close/>
              </a:path>
              <a:path w="2900680" h="2900045">
                <a:moveTo>
                  <a:pt x="2325112" y="2324111"/>
                </a:moveTo>
                <a:lnTo>
                  <a:pt x="2305311" y="2324111"/>
                </a:lnTo>
                <a:lnTo>
                  <a:pt x="2310389" y="2329191"/>
                </a:lnTo>
                <a:lnTo>
                  <a:pt x="2330195" y="2329191"/>
                </a:lnTo>
                <a:lnTo>
                  <a:pt x="2325112" y="2324111"/>
                </a:lnTo>
                <a:close/>
              </a:path>
              <a:path w="2900680" h="2900045">
                <a:moveTo>
                  <a:pt x="2318760" y="2317761"/>
                </a:moveTo>
                <a:lnTo>
                  <a:pt x="2298964" y="2317761"/>
                </a:lnTo>
                <a:lnTo>
                  <a:pt x="2304041" y="2322841"/>
                </a:lnTo>
                <a:lnTo>
                  <a:pt x="2323842" y="2322841"/>
                </a:lnTo>
                <a:lnTo>
                  <a:pt x="2318760" y="2317761"/>
                </a:lnTo>
                <a:close/>
              </a:path>
              <a:path w="2900680" h="2900045">
                <a:moveTo>
                  <a:pt x="2312407" y="2311411"/>
                </a:moveTo>
                <a:lnTo>
                  <a:pt x="2292616" y="2311411"/>
                </a:lnTo>
                <a:lnTo>
                  <a:pt x="2297694" y="2316491"/>
                </a:lnTo>
                <a:lnTo>
                  <a:pt x="2317489" y="2316491"/>
                </a:lnTo>
                <a:lnTo>
                  <a:pt x="2312407" y="2311411"/>
                </a:lnTo>
                <a:close/>
              </a:path>
              <a:path w="2900680" h="2900045">
                <a:moveTo>
                  <a:pt x="2306054" y="2305061"/>
                </a:moveTo>
                <a:lnTo>
                  <a:pt x="2286269" y="2305061"/>
                </a:lnTo>
                <a:lnTo>
                  <a:pt x="2291347" y="2310141"/>
                </a:lnTo>
                <a:lnTo>
                  <a:pt x="2311136" y="2310141"/>
                </a:lnTo>
                <a:lnTo>
                  <a:pt x="2306054" y="2305061"/>
                </a:lnTo>
                <a:close/>
              </a:path>
              <a:path w="2900680" h="2900045">
                <a:moveTo>
                  <a:pt x="2299701" y="2298711"/>
                </a:moveTo>
                <a:lnTo>
                  <a:pt x="2279922" y="2298711"/>
                </a:lnTo>
                <a:lnTo>
                  <a:pt x="2285000" y="2303791"/>
                </a:lnTo>
                <a:lnTo>
                  <a:pt x="2304784" y="2303791"/>
                </a:lnTo>
                <a:lnTo>
                  <a:pt x="2299701" y="2298711"/>
                </a:lnTo>
                <a:close/>
              </a:path>
              <a:path w="2900680" h="2900045">
                <a:moveTo>
                  <a:pt x="2091332" y="2090431"/>
                </a:moveTo>
                <a:lnTo>
                  <a:pt x="2071732" y="2090431"/>
                </a:lnTo>
                <a:lnTo>
                  <a:pt x="2278652" y="2297441"/>
                </a:lnTo>
                <a:lnTo>
                  <a:pt x="2298431" y="2297441"/>
                </a:lnTo>
                <a:lnTo>
                  <a:pt x="2091332" y="2090431"/>
                </a:lnTo>
                <a:close/>
              </a:path>
              <a:path w="2900680" h="2900045">
                <a:moveTo>
                  <a:pt x="2807920" y="2806711"/>
                </a:moveTo>
                <a:lnTo>
                  <a:pt x="2787703" y="2806711"/>
                </a:lnTo>
                <a:lnTo>
                  <a:pt x="2880373" y="2899421"/>
                </a:lnTo>
                <a:lnTo>
                  <a:pt x="2900670" y="2899421"/>
                </a:lnTo>
                <a:lnTo>
                  <a:pt x="2807920" y="2806711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0" y="3945890"/>
            <a:ext cx="2880995" cy="2907030"/>
          </a:xfrm>
          <a:custGeom>
            <a:avLst/>
            <a:gdLst/>
            <a:ahLst/>
            <a:cxnLst/>
            <a:rect l="l" t="t" r="r" b="b"/>
            <a:pathLst>
              <a:path w="2880995" h="2907029">
                <a:moveTo>
                  <a:pt x="45720" y="0"/>
                </a:moveTo>
                <a:lnTo>
                  <a:pt x="0" y="0"/>
                </a:lnTo>
                <a:lnTo>
                  <a:pt x="0" y="6349"/>
                </a:lnTo>
                <a:lnTo>
                  <a:pt x="50800" y="6349"/>
                </a:lnTo>
                <a:lnTo>
                  <a:pt x="50800" y="5079"/>
                </a:lnTo>
                <a:lnTo>
                  <a:pt x="49530" y="5079"/>
                </a:lnTo>
                <a:lnTo>
                  <a:pt x="49530" y="3809"/>
                </a:lnTo>
                <a:lnTo>
                  <a:pt x="48260" y="3809"/>
                </a:lnTo>
                <a:lnTo>
                  <a:pt x="48260" y="2539"/>
                </a:lnTo>
                <a:lnTo>
                  <a:pt x="46990" y="2539"/>
                </a:lnTo>
                <a:lnTo>
                  <a:pt x="4699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2880995" h="2907029">
                <a:moveTo>
                  <a:pt x="0" y="25415"/>
                </a:moveTo>
                <a:lnTo>
                  <a:pt x="0" y="31749"/>
                </a:lnTo>
                <a:lnTo>
                  <a:pt x="6331" y="31749"/>
                </a:lnTo>
                <a:lnTo>
                  <a:pt x="0" y="25415"/>
                </a:lnTo>
                <a:close/>
              </a:path>
              <a:path w="2880995" h="2907029">
                <a:moveTo>
                  <a:pt x="6331" y="31749"/>
                </a:moveTo>
                <a:lnTo>
                  <a:pt x="0" y="31749"/>
                </a:lnTo>
                <a:lnTo>
                  <a:pt x="0" y="45719"/>
                </a:lnTo>
                <a:lnTo>
                  <a:pt x="5080" y="50799"/>
                </a:lnTo>
                <a:lnTo>
                  <a:pt x="25373" y="50799"/>
                </a:lnTo>
                <a:lnTo>
                  <a:pt x="6331" y="31749"/>
                </a:lnTo>
                <a:close/>
              </a:path>
              <a:path w="2880995" h="2907029">
                <a:moveTo>
                  <a:pt x="25373" y="50799"/>
                </a:moveTo>
                <a:lnTo>
                  <a:pt x="5080" y="50799"/>
                </a:lnTo>
                <a:lnTo>
                  <a:pt x="11430" y="57149"/>
                </a:lnTo>
                <a:lnTo>
                  <a:pt x="31721" y="57149"/>
                </a:lnTo>
                <a:lnTo>
                  <a:pt x="25373" y="50799"/>
                </a:lnTo>
                <a:close/>
              </a:path>
              <a:path w="2880995" h="2907029">
                <a:moveTo>
                  <a:pt x="31721" y="57149"/>
                </a:moveTo>
                <a:lnTo>
                  <a:pt x="11430" y="57149"/>
                </a:lnTo>
                <a:lnTo>
                  <a:pt x="17780" y="63499"/>
                </a:lnTo>
                <a:lnTo>
                  <a:pt x="38068" y="63499"/>
                </a:lnTo>
                <a:lnTo>
                  <a:pt x="31721" y="57149"/>
                </a:lnTo>
                <a:close/>
              </a:path>
              <a:path w="2880995" h="2907029">
                <a:moveTo>
                  <a:pt x="38068" y="63499"/>
                </a:moveTo>
                <a:lnTo>
                  <a:pt x="17780" y="63499"/>
                </a:lnTo>
                <a:lnTo>
                  <a:pt x="24130" y="69849"/>
                </a:lnTo>
                <a:lnTo>
                  <a:pt x="44415" y="69849"/>
                </a:lnTo>
                <a:lnTo>
                  <a:pt x="38068" y="63499"/>
                </a:lnTo>
                <a:close/>
              </a:path>
              <a:path w="2880995" h="2907029">
                <a:moveTo>
                  <a:pt x="44415" y="69850"/>
                </a:moveTo>
                <a:lnTo>
                  <a:pt x="24130" y="69850"/>
                </a:lnTo>
                <a:lnTo>
                  <a:pt x="36830" y="82549"/>
                </a:lnTo>
                <a:lnTo>
                  <a:pt x="57110" y="82549"/>
                </a:lnTo>
                <a:lnTo>
                  <a:pt x="44415" y="69850"/>
                </a:lnTo>
                <a:close/>
              </a:path>
              <a:path w="2880995" h="2907029">
                <a:moveTo>
                  <a:pt x="57110" y="82549"/>
                </a:moveTo>
                <a:lnTo>
                  <a:pt x="36830" y="82549"/>
                </a:lnTo>
                <a:lnTo>
                  <a:pt x="43180" y="88899"/>
                </a:lnTo>
                <a:lnTo>
                  <a:pt x="63457" y="88899"/>
                </a:lnTo>
                <a:lnTo>
                  <a:pt x="57110" y="82549"/>
                </a:lnTo>
                <a:close/>
              </a:path>
              <a:path w="2880995" h="2907029">
                <a:moveTo>
                  <a:pt x="63457" y="88899"/>
                </a:moveTo>
                <a:lnTo>
                  <a:pt x="43180" y="88899"/>
                </a:lnTo>
                <a:lnTo>
                  <a:pt x="49530" y="95249"/>
                </a:lnTo>
                <a:lnTo>
                  <a:pt x="69804" y="95249"/>
                </a:lnTo>
                <a:lnTo>
                  <a:pt x="63457" y="88899"/>
                </a:lnTo>
                <a:close/>
              </a:path>
              <a:path w="2880995" h="2907029">
                <a:moveTo>
                  <a:pt x="69804" y="95249"/>
                </a:moveTo>
                <a:lnTo>
                  <a:pt x="49530" y="95249"/>
                </a:lnTo>
                <a:lnTo>
                  <a:pt x="55880" y="101599"/>
                </a:lnTo>
                <a:lnTo>
                  <a:pt x="76151" y="101599"/>
                </a:lnTo>
                <a:lnTo>
                  <a:pt x="69804" y="95249"/>
                </a:lnTo>
                <a:close/>
              </a:path>
              <a:path w="2880995" h="2907029">
                <a:moveTo>
                  <a:pt x="76151" y="101599"/>
                </a:moveTo>
                <a:lnTo>
                  <a:pt x="55880" y="101599"/>
                </a:lnTo>
                <a:lnTo>
                  <a:pt x="62229" y="107949"/>
                </a:lnTo>
                <a:lnTo>
                  <a:pt x="82499" y="107949"/>
                </a:lnTo>
                <a:lnTo>
                  <a:pt x="76151" y="101599"/>
                </a:lnTo>
                <a:close/>
              </a:path>
              <a:path w="2880995" h="2907029">
                <a:moveTo>
                  <a:pt x="82499" y="107949"/>
                </a:moveTo>
                <a:lnTo>
                  <a:pt x="62230" y="107949"/>
                </a:lnTo>
                <a:lnTo>
                  <a:pt x="68580" y="114299"/>
                </a:lnTo>
                <a:lnTo>
                  <a:pt x="88846" y="114299"/>
                </a:lnTo>
                <a:lnTo>
                  <a:pt x="82499" y="107949"/>
                </a:lnTo>
                <a:close/>
              </a:path>
              <a:path w="2880995" h="2907029">
                <a:moveTo>
                  <a:pt x="88846" y="114299"/>
                </a:moveTo>
                <a:lnTo>
                  <a:pt x="68580" y="114299"/>
                </a:lnTo>
                <a:lnTo>
                  <a:pt x="74930" y="120649"/>
                </a:lnTo>
                <a:lnTo>
                  <a:pt x="95193" y="120649"/>
                </a:lnTo>
                <a:lnTo>
                  <a:pt x="88846" y="114299"/>
                </a:lnTo>
                <a:close/>
              </a:path>
              <a:path w="2880995" h="2907029">
                <a:moveTo>
                  <a:pt x="95193" y="120649"/>
                </a:moveTo>
                <a:lnTo>
                  <a:pt x="74930" y="120649"/>
                </a:lnTo>
                <a:lnTo>
                  <a:pt x="93980" y="139699"/>
                </a:lnTo>
                <a:lnTo>
                  <a:pt x="114235" y="139699"/>
                </a:lnTo>
                <a:lnTo>
                  <a:pt x="95193" y="120649"/>
                </a:lnTo>
                <a:close/>
              </a:path>
              <a:path w="2880995" h="2907029">
                <a:moveTo>
                  <a:pt x="114235" y="139699"/>
                </a:moveTo>
                <a:lnTo>
                  <a:pt x="93980" y="139699"/>
                </a:lnTo>
                <a:lnTo>
                  <a:pt x="106680" y="152399"/>
                </a:lnTo>
                <a:lnTo>
                  <a:pt x="126929" y="152399"/>
                </a:lnTo>
                <a:lnTo>
                  <a:pt x="114235" y="139699"/>
                </a:lnTo>
                <a:close/>
              </a:path>
              <a:path w="2880995" h="2907029">
                <a:moveTo>
                  <a:pt x="126929" y="152399"/>
                </a:moveTo>
                <a:lnTo>
                  <a:pt x="106680" y="152399"/>
                </a:lnTo>
                <a:lnTo>
                  <a:pt x="113030" y="158749"/>
                </a:lnTo>
                <a:lnTo>
                  <a:pt x="133277" y="158749"/>
                </a:lnTo>
                <a:lnTo>
                  <a:pt x="126929" y="152399"/>
                </a:lnTo>
                <a:close/>
              </a:path>
              <a:path w="2880995" h="2907029">
                <a:moveTo>
                  <a:pt x="133277" y="158749"/>
                </a:moveTo>
                <a:lnTo>
                  <a:pt x="113030" y="158749"/>
                </a:lnTo>
                <a:lnTo>
                  <a:pt x="119380" y="165099"/>
                </a:lnTo>
                <a:lnTo>
                  <a:pt x="139624" y="165099"/>
                </a:lnTo>
                <a:lnTo>
                  <a:pt x="133277" y="158749"/>
                </a:lnTo>
                <a:close/>
              </a:path>
              <a:path w="2880995" h="2907029">
                <a:moveTo>
                  <a:pt x="139624" y="165099"/>
                </a:moveTo>
                <a:lnTo>
                  <a:pt x="119380" y="165099"/>
                </a:lnTo>
                <a:lnTo>
                  <a:pt x="125730" y="171449"/>
                </a:lnTo>
                <a:lnTo>
                  <a:pt x="145971" y="171449"/>
                </a:lnTo>
                <a:lnTo>
                  <a:pt x="139624" y="165099"/>
                </a:lnTo>
                <a:close/>
              </a:path>
              <a:path w="2880995" h="2907029">
                <a:moveTo>
                  <a:pt x="145971" y="171449"/>
                </a:moveTo>
                <a:lnTo>
                  <a:pt x="125730" y="171449"/>
                </a:lnTo>
                <a:lnTo>
                  <a:pt x="132080" y="177799"/>
                </a:lnTo>
                <a:lnTo>
                  <a:pt x="152319" y="177799"/>
                </a:lnTo>
                <a:lnTo>
                  <a:pt x="145971" y="171449"/>
                </a:lnTo>
                <a:close/>
              </a:path>
              <a:path w="2880995" h="2907029">
                <a:moveTo>
                  <a:pt x="152319" y="177799"/>
                </a:moveTo>
                <a:lnTo>
                  <a:pt x="132080" y="177799"/>
                </a:lnTo>
                <a:lnTo>
                  <a:pt x="138430" y="184149"/>
                </a:lnTo>
                <a:lnTo>
                  <a:pt x="158666" y="184149"/>
                </a:lnTo>
                <a:lnTo>
                  <a:pt x="152319" y="177799"/>
                </a:lnTo>
                <a:close/>
              </a:path>
              <a:path w="2880995" h="2907029">
                <a:moveTo>
                  <a:pt x="158666" y="184149"/>
                </a:moveTo>
                <a:lnTo>
                  <a:pt x="138430" y="184149"/>
                </a:lnTo>
                <a:lnTo>
                  <a:pt x="144780" y="190499"/>
                </a:lnTo>
                <a:lnTo>
                  <a:pt x="165013" y="190499"/>
                </a:lnTo>
                <a:lnTo>
                  <a:pt x="158666" y="184149"/>
                </a:lnTo>
                <a:close/>
              </a:path>
              <a:path w="2880995" h="2907029">
                <a:moveTo>
                  <a:pt x="165013" y="190499"/>
                </a:moveTo>
                <a:lnTo>
                  <a:pt x="144780" y="190499"/>
                </a:lnTo>
                <a:lnTo>
                  <a:pt x="176530" y="222249"/>
                </a:lnTo>
                <a:lnTo>
                  <a:pt x="196749" y="222249"/>
                </a:lnTo>
                <a:lnTo>
                  <a:pt x="165013" y="190499"/>
                </a:lnTo>
                <a:close/>
              </a:path>
              <a:path w="2880995" h="2907029">
                <a:moveTo>
                  <a:pt x="196749" y="222249"/>
                </a:moveTo>
                <a:lnTo>
                  <a:pt x="176530" y="222249"/>
                </a:lnTo>
                <a:lnTo>
                  <a:pt x="182880" y="228599"/>
                </a:lnTo>
                <a:lnTo>
                  <a:pt x="203097" y="228599"/>
                </a:lnTo>
                <a:lnTo>
                  <a:pt x="196749" y="222249"/>
                </a:lnTo>
                <a:close/>
              </a:path>
              <a:path w="2880995" h="2907029">
                <a:moveTo>
                  <a:pt x="203097" y="228599"/>
                </a:moveTo>
                <a:lnTo>
                  <a:pt x="182880" y="228599"/>
                </a:lnTo>
                <a:lnTo>
                  <a:pt x="189230" y="234949"/>
                </a:lnTo>
                <a:lnTo>
                  <a:pt x="209444" y="234949"/>
                </a:lnTo>
                <a:lnTo>
                  <a:pt x="203097" y="228599"/>
                </a:lnTo>
                <a:close/>
              </a:path>
              <a:path w="2880995" h="2907029">
                <a:moveTo>
                  <a:pt x="209444" y="234949"/>
                </a:moveTo>
                <a:lnTo>
                  <a:pt x="189230" y="234949"/>
                </a:lnTo>
                <a:lnTo>
                  <a:pt x="195580" y="241299"/>
                </a:lnTo>
                <a:lnTo>
                  <a:pt x="215791" y="241299"/>
                </a:lnTo>
                <a:lnTo>
                  <a:pt x="209444" y="234949"/>
                </a:lnTo>
                <a:close/>
              </a:path>
              <a:path w="2880995" h="2907029">
                <a:moveTo>
                  <a:pt x="215791" y="241299"/>
                </a:moveTo>
                <a:lnTo>
                  <a:pt x="195580" y="241299"/>
                </a:lnTo>
                <a:lnTo>
                  <a:pt x="201930" y="247649"/>
                </a:lnTo>
                <a:lnTo>
                  <a:pt x="222138" y="247649"/>
                </a:lnTo>
                <a:lnTo>
                  <a:pt x="215791" y="241299"/>
                </a:lnTo>
                <a:close/>
              </a:path>
              <a:path w="2880995" h="2907029">
                <a:moveTo>
                  <a:pt x="222138" y="247649"/>
                </a:moveTo>
                <a:lnTo>
                  <a:pt x="201930" y="247649"/>
                </a:lnTo>
                <a:lnTo>
                  <a:pt x="208280" y="253999"/>
                </a:lnTo>
                <a:lnTo>
                  <a:pt x="228486" y="253999"/>
                </a:lnTo>
                <a:lnTo>
                  <a:pt x="222138" y="247649"/>
                </a:lnTo>
                <a:close/>
              </a:path>
              <a:path w="2880995" h="2907029">
                <a:moveTo>
                  <a:pt x="228486" y="253999"/>
                </a:moveTo>
                <a:lnTo>
                  <a:pt x="208280" y="253999"/>
                </a:lnTo>
                <a:lnTo>
                  <a:pt x="214630" y="260349"/>
                </a:lnTo>
                <a:lnTo>
                  <a:pt x="234833" y="260349"/>
                </a:lnTo>
                <a:lnTo>
                  <a:pt x="228486" y="253999"/>
                </a:lnTo>
                <a:close/>
              </a:path>
              <a:path w="2880995" h="2907029">
                <a:moveTo>
                  <a:pt x="234833" y="260349"/>
                </a:moveTo>
                <a:lnTo>
                  <a:pt x="214630" y="260349"/>
                </a:lnTo>
                <a:lnTo>
                  <a:pt x="220980" y="266699"/>
                </a:lnTo>
                <a:lnTo>
                  <a:pt x="241180" y="266699"/>
                </a:lnTo>
                <a:lnTo>
                  <a:pt x="234833" y="260349"/>
                </a:lnTo>
                <a:close/>
              </a:path>
              <a:path w="2880995" h="2907029">
                <a:moveTo>
                  <a:pt x="241180" y="266699"/>
                </a:moveTo>
                <a:lnTo>
                  <a:pt x="220980" y="266699"/>
                </a:lnTo>
                <a:lnTo>
                  <a:pt x="227330" y="273049"/>
                </a:lnTo>
                <a:lnTo>
                  <a:pt x="247528" y="273049"/>
                </a:lnTo>
                <a:lnTo>
                  <a:pt x="241180" y="266699"/>
                </a:lnTo>
                <a:close/>
              </a:path>
              <a:path w="2880995" h="2907029">
                <a:moveTo>
                  <a:pt x="247528" y="273049"/>
                </a:moveTo>
                <a:lnTo>
                  <a:pt x="227330" y="273049"/>
                </a:lnTo>
                <a:lnTo>
                  <a:pt x="240030" y="285749"/>
                </a:lnTo>
                <a:lnTo>
                  <a:pt x="260222" y="285749"/>
                </a:lnTo>
                <a:lnTo>
                  <a:pt x="247528" y="273049"/>
                </a:lnTo>
                <a:close/>
              </a:path>
              <a:path w="2880995" h="2907029">
                <a:moveTo>
                  <a:pt x="260222" y="285749"/>
                </a:moveTo>
                <a:lnTo>
                  <a:pt x="240030" y="285749"/>
                </a:lnTo>
                <a:lnTo>
                  <a:pt x="246380" y="292099"/>
                </a:lnTo>
                <a:lnTo>
                  <a:pt x="266569" y="292099"/>
                </a:lnTo>
                <a:lnTo>
                  <a:pt x="260222" y="285749"/>
                </a:lnTo>
                <a:close/>
              </a:path>
              <a:path w="2880995" h="2907029">
                <a:moveTo>
                  <a:pt x="266569" y="292099"/>
                </a:moveTo>
                <a:lnTo>
                  <a:pt x="246380" y="292099"/>
                </a:lnTo>
                <a:lnTo>
                  <a:pt x="252730" y="298449"/>
                </a:lnTo>
                <a:lnTo>
                  <a:pt x="272917" y="298449"/>
                </a:lnTo>
                <a:lnTo>
                  <a:pt x="266569" y="292099"/>
                </a:lnTo>
                <a:close/>
              </a:path>
              <a:path w="2880995" h="2907029">
                <a:moveTo>
                  <a:pt x="272917" y="298449"/>
                </a:moveTo>
                <a:lnTo>
                  <a:pt x="252730" y="298449"/>
                </a:lnTo>
                <a:lnTo>
                  <a:pt x="259080" y="304799"/>
                </a:lnTo>
                <a:lnTo>
                  <a:pt x="279264" y="304799"/>
                </a:lnTo>
                <a:lnTo>
                  <a:pt x="272917" y="298449"/>
                </a:lnTo>
                <a:close/>
              </a:path>
              <a:path w="2880995" h="2907029">
                <a:moveTo>
                  <a:pt x="279264" y="304799"/>
                </a:moveTo>
                <a:lnTo>
                  <a:pt x="259080" y="304799"/>
                </a:lnTo>
                <a:lnTo>
                  <a:pt x="265430" y="311149"/>
                </a:lnTo>
                <a:lnTo>
                  <a:pt x="285611" y="311149"/>
                </a:lnTo>
                <a:lnTo>
                  <a:pt x="279264" y="304799"/>
                </a:lnTo>
                <a:close/>
              </a:path>
              <a:path w="2880995" h="2907029">
                <a:moveTo>
                  <a:pt x="285611" y="311149"/>
                </a:moveTo>
                <a:lnTo>
                  <a:pt x="265430" y="311149"/>
                </a:lnTo>
                <a:lnTo>
                  <a:pt x="271780" y="317499"/>
                </a:lnTo>
                <a:lnTo>
                  <a:pt x="291958" y="317499"/>
                </a:lnTo>
                <a:lnTo>
                  <a:pt x="285611" y="311149"/>
                </a:lnTo>
                <a:close/>
              </a:path>
              <a:path w="2880995" h="2907029">
                <a:moveTo>
                  <a:pt x="291958" y="317499"/>
                </a:moveTo>
                <a:lnTo>
                  <a:pt x="271780" y="317499"/>
                </a:lnTo>
                <a:lnTo>
                  <a:pt x="278130" y="323849"/>
                </a:lnTo>
                <a:lnTo>
                  <a:pt x="298306" y="323849"/>
                </a:lnTo>
                <a:lnTo>
                  <a:pt x="291958" y="317499"/>
                </a:lnTo>
                <a:close/>
              </a:path>
              <a:path w="2880995" h="2907029">
                <a:moveTo>
                  <a:pt x="298306" y="323849"/>
                </a:moveTo>
                <a:lnTo>
                  <a:pt x="278130" y="323849"/>
                </a:lnTo>
                <a:lnTo>
                  <a:pt x="284480" y="330199"/>
                </a:lnTo>
                <a:lnTo>
                  <a:pt x="304653" y="330199"/>
                </a:lnTo>
                <a:lnTo>
                  <a:pt x="298306" y="323849"/>
                </a:lnTo>
                <a:close/>
              </a:path>
              <a:path w="2880995" h="2907029">
                <a:moveTo>
                  <a:pt x="304653" y="330199"/>
                </a:moveTo>
                <a:lnTo>
                  <a:pt x="284480" y="330199"/>
                </a:lnTo>
                <a:lnTo>
                  <a:pt x="290830" y="336549"/>
                </a:lnTo>
                <a:lnTo>
                  <a:pt x="311000" y="336549"/>
                </a:lnTo>
                <a:lnTo>
                  <a:pt x="304653" y="330199"/>
                </a:lnTo>
                <a:close/>
              </a:path>
              <a:path w="2880995" h="2907029">
                <a:moveTo>
                  <a:pt x="311000" y="336549"/>
                </a:moveTo>
                <a:lnTo>
                  <a:pt x="290830" y="336549"/>
                </a:lnTo>
                <a:lnTo>
                  <a:pt x="297180" y="342899"/>
                </a:lnTo>
                <a:lnTo>
                  <a:pt x="317347" y="342899"/>
                </a:lnTo>
                <a:lnTo>
                  <a:pt x="311000" y="336549"/>
                </a:lnTo>
                <a:close/>
              </a:path>
              <a:path w="2880995" h="2907029">
                <a:moveTo>
                  <a:pt x="317347" y="342899"/>
                </a:moveTo>
                <a:lnTo>
                  <a:pt x="297180" y="342899"/>
                </a:lnTo>
                <a:lnTo>
                  <a:pt x="303530" y="349249"/>
                </a:lnTo>
                <a:lnTo>
                  <a:pt x="323695" y="349249"/>
                </a:lnTo>
                <a:lnTo>
                  <a:pt x="317347" y="342899"/>
                </a:lnTo>
                <a:close/>
              </a:path>
              <a:path w="2880995" h="2907029">
                <a:moveTo>
                  <a:pt x="323695" y="349249"/>
                </a:moveTo>
                <a:lnTo>
                  <a:pt x="303530" y="349249"/>
                </a:lnTo>
                <a:lnTo>
                  <a:pt x="309880" y="355599"/>
                </a:lnTo>
                <a:lnTo>
                  <a:pt x="330042" y="355599"/>
                </a:lnTo>
                <a:lnTo>
                  <a:pt x="323695" y="349249"/>
                </a:lnTo>
                <a:close/>
              </a:path>
              <a:path w="2880995" h="2907029">
                <a:moveTo>
                  <a:pt x="330042" y="355599"/>
                </a:moveTo>
                <a:lnTo>
                  <a:pt x="309880" y="355599"/>
                </a:lnTo>
                <a:lnTo>
                  <a:pt x="316230" y="361949"/>
                </a:lnTo>
                <a:lnTo>
                  <a:pt x="336389" y="361949"/>
                </a:lnTo>
                <a:lnTo>
                  <a:pt x="330042" y="355599"/>
                </a:lnTo>
                <a:close/>
              </a:path>
              <a:path w="2880995" h="2907029">
                <a:moveTo>
                  <a:pt x="336389" y="361949"/>
                </a:moveTo>
                <a:lnTo>
                  <a:pt x="316230" y="361949"/>
                </a:lnTo>
                <a:lnTo>
                  <a:pt x="335280" y="380999"/>
                </a:lnTo>
                <a:lnTo>
                  <a:pt x="355431" y="380999"/>
                </a:lnTo>
                <a:lnTo>
                  <a:pt x="336389" y="361949"/>
                </a:lnTo>
                <a:close/>
              </a:path>
              <a:path w="2880995" h="2907029">
                <a:moveTo>
                  <a:pt x="355431" y="380999"/>
                </a:moveTo>
                <a:lnTo>
                  <a:pt x="335280" y="380999"/>
                </a:lnTo>
                <a:lnTo>
                  <a:pt x="341629" y="387349"/>
                </a:lnTo>
                <a:lnTo>
                  <a:pt x="361778" y="387349"/>
                </a:lnTo>
                <a:lnTo>
                  <a:pt x="355431" y="380999"/>
                </a:lnTo>
                <a:close/>
              </a:path>
              <a:path w="2880995" h="2907029">
                <a:moveTo>
                  <a:pt x="361778" y="387349"/>
                </a:moveTo>
                <a:lnTo>
                  <a:pt x="341630" y="387349"/>
                </a:lnTo>
                <a:lnTo>
                  <a:pt x="347980" y="393699"/>
                </a:lnTo>
                <a:lnTo>
                  <a:pt x="368126" y="393699"/>
                </a:lnTo>
                <a:lnTo>
                  <a:pt x="361778" y="387349"/>
                </a:lnTo>
                <a:close/>
              </a:path>
              <a:path w="2880995" h="2907029">
                <a:moveTo>
                  <a:pt x="368126" y="393699"/>
                </a:moveTo>
                <a:lnTo>
                  <a:pt x="347980" y="393699"/>
                </a:lnTo>
                <a:lnTo>
                  <a:pt x="354330" y="400049"/>
                </a:lnTo>
                <a:lnTo>
                  <a:pt x="374473" y="400049"/>
                </a:lnTo>
                <a:lnTo>
                  <a:pt x="368126" y="393699"/>
                </a:lnTo>
                <a:close/>
              </a:path>
              <a:path w="2880995" h="2907029">
                <a:moveTo>
                  <a:pt x="374473" y="400049"/>
                </a:moveTo>
                <a:lnTo>
                  <a:pt x="354330" y="400049"/>
                </a:lnTo>
                <a:lnTo>
                  <a:pt x="373380" y="419099"/>
                </a:lnTo>
                <a:lnTo>
                  <a:pt x="393515" y="419099"/>
                </a:lnTo>
                <a:lnTo>
                  <a:pt x="374473" y="400049"/>
                </a:lnTo>
                <a:close/>
              </a:path>
              <a:path w="2880995" h="2907029">
                <a:moveTo>
                  <a:pt x="393515" y="419099"/>
                </a:moveTo>
                <a:lnTo>
                  <a:pt x="373380" y="419099"/>
                </a:lnTo>
                <a:lnTo>
                  <a:pt x="379730" y="425449"/>
                </a:lnTo>
                <a:lnTo>
                  <a:pt x="399862" y="425449"/>
                </a:lnTo>
                <a:lnTo>
                  <a:pt x="393515" y="419099"/>
                </a:lnTo>
                <a:close/>
              </a:path>
              <a:path w="2880995" h="2907029">
                <a:moveTo>
                  <a:pt x="399862" y="425449"/>
                </a:moveTo>
                <a:lnTo>
                  <a:pt x="379730" y="425449"/>
                </a:lnTo>
                <a:lnTo>
                  <a:pt x="386080" y="431799"/>
                </a:lnTo>
                <a:lnTo>
                  <a:pt x="406209" y="431799"/>
                </a:lnTo>
                <a:lnTo>
                  <a:pt x="399862" y="425449"/>
                </a:lnTo>
                <a:close/>
              </a:path>
              <a:path w="2880995" h="2907029">
                <a:moveTo>
                  <a:pt x="406209" y="431799"/>
                </a:moveTo>
                <a:lnTo>
                  <a:pt x="386080" y="431799"/>
                </a:lnTo>
                <a:lnTo>
                  <a:pt x="392430" y="438149"/>
                </a:lnTo>
                <a:lnTo>
                  <a:pt x="412556" y="438149"/>
                </a:lnTo>
                <a:lnTo>
                  <a:pt x="406209" y="431799"/>
                </a:lnTo>
                <a:close/>
              </a:path>
              <a:path w="2880995" h="2907029">
                <a:moveTo>
                  <a:pt x="412556" y="438149"/>
                </a:moveTo>
                <a:lnTo>
                  <a:pt x="392430" y="438149"/>
                </a:lnTo>
                <a:lnTo>
                  <a:pt x="398780" y="444499"/>
                </a:lnTo>
                <a:lnTo>
                  <a:pt x="418904" y="444499"/>
                </a:lnTo>
                <a:lnTo>
                  <a:pt x="412556" y="438149"/>
                </a:lnTo>
                <a:close/>
              </a:path>
              <a:path w="2880995" h="2907029">
                <a:moveTo>
                  <a:pt x="418904" y="444499"/>
                </a:moveTo>
                <a:lnTo>
                  <a:pt x="398780" y="444499"/>
                </a:lnTo>
                <a:lnTo>
                  <a:pt x="405130" y="450849"/>
                </a:lnTo>
                <a:lnTo>
                  <a:pt x="425251" y="450849"/>
                </a:lnTo>
                <a:lnTo>
                  <a:pt x="418904" y="444499"/>
                </a:lnTo>
                <a:close/>
              </a:path>
              <a:path w="2880995" h="2907029">
                <a:moveTo>
                  <a:pt x="425251" y="450849"/>
                </a:moveTo>
                <a:lnTo>
                  <a:pt x="405130" y="450849"/>
                </a:lnTo>
                <a:lnTo>
                  <a:pt x="411479" y="457199"/>
                </a:lnTo>
                <a:lnTo>
                  <a:pt x="431598" y="457199"/>
                </a:lnTo>
                <a:lnTo>
                  <a:pt x="425251" y="450849"/>
                </a:lnTo>
                <a:close/>
              </a:path>
              <a:path w="2880995" h="2907029">
                <a:moveTo>
                  <a:pt x="431598" y="457199"/>
                </a:moveTo>
                <a:lnTo>
                  <a:pt x="411480" y="457199"/>
                </a:lnTo>
                <a:lnTo>
                  <a:pt x="424180" y="469899"/>
                </a:lnTo>
                <a:lnTo>
                  <a:pt x="444293" y="469899"/>
                </a:lnTo>
                <a:lnTo>
                  <a:pt x="431598" y="457199"/>
                </a:lnTo>
                <a:close/>
              </a:path>
              <a:path w="2880995" h="2907029">
                <a:moveTo>
                  <a:pt x="444293" y="469899"/>
                </a:moveTo>
                <a:lnTo>
                  <a:pt x="424180" y="469899"/>
                </a:lnTo>
                <a:lnTo>
                  <a:pt x="430530" y="476249"/>
                </a:lnTo>
                <a:lnTo>
                  <a:pt x="450640" y="476249"/>
                </a:lnTo>
                <a:lnTo>
                  <a:pt x="444293" y="469899"/>
                </a:lnTo>
                <a:close/>
              </a:path>
              <a:path w="2880995" h="2907029">
                <a:moveTo>
                  <a:pt x="450640" y="476249"/>
                </a:moveTo>
                <a:lnTo>
                  <a:pt x="430530" y="476249"/>
                </a:lnTo>
                <a:lnTo>
                  <a:pt x="436880" y="482599"/>
                </a:lnTo>
                <a:lnTo>
                  <a:pt x="456987" y="482599"/>
                </a:lnTo>
                <a:lnTo>
                  <a:pt x="450640" y="476249"/>
                </a:lnTo>
                <a:close/>
              </a:path>
              <a:path w="2880995" h="2907029">
                <a:moveTo>
                  <a:pt x="456987" y="482599"/>
                </a:moveTo>
                <a:lnTo>
                  <a:pt x="436880" y="482599"/>
                </a:lnTo>
                <a:lnTo>
                  <a:pt x="443230" y="488949"/>
                </a:lnTo>
                <a:lnTo>
                  <a:pt x="463335" y="488949"/>
                </a:lnTo>
                <a:lnTo>
                  <a:pt x="456987" y="482599"/>
                </a:lnTo>
                <a:close/>
              </a:path>
              <a:path w="2880995" h="2907029">
                <a:moveTo>
                  <a:pt x="463335" y="488949"/>
                </a:moveTo>
                <a:lnTo>
                  <a:pt x="443230" y="488949"/>
                </a:lnTo>
                <a:lnTo>
                  <a:pt x="449580" y="495299"/>
                </a:lnTo>
                <a:lnTo>
                  <a:pt x="469682" y="495299"/>
                </a:lnTo>
                <a:lnTo>
                  <a:pt x="463335" y="488949"/>
                </a:lnTo>
                <a:close/>
              </a:path>
              <a:path w="2880995" h="2907029">
                <a:moveTo>
                  <a:pt x="469682" y="495299"/>
                </a:moveTo>
                <a:lnTo>
                  <a:pt x="449580" y="495299"/>
                </a:lnTo>
                <a:lnTo>
                  <a:pt x="455930" y="501649"/>
                </a:lnTo>
                <a:lnTo>
                  <a:pt x="476029" y="501649"/>
                </a:lnTo>
                <a:lnTo>
                  <a:pt x="469682" y="495299"/>
                </a:lnTo>
                <a:close/>
              </a:path>
              <a:path w="2880995" h="2907029">
                <a:moveTo>
                  <a:pt x="476029" y="501649"/>
                </a:moveTo>
                <a:lnTo>
                  <a:pt x="455930" y="501649"/>
                </a:lnTo>
                <a:lnTo>
                  <a:pt x="462280" y="507999"/>
                </a:lnTo>
                <a:lnTo>
                  <a:pt x="482376" y="507999"/>
                </a:lnTo>
                <a:lnTo>
                  <a:pt x="476029" y="501649"/>
                </a:lnTo>
                <a:close/>
              </a:path>
              <a:path w="2880995" h="2907029">
                <a:moveTo>
                  <a:pt x="482376" y="507999"/>
                </a:moveTo>
                <a:lnTo>
                  <a:pt x="462280" y="507999"/>
                </a:lnTo>
                <a:lnTo>
                  <a:pt x="468630" y="514349"/>
                </a:lnTo>
                <a:lnTo>
                  <a:pt x="488724" y="514349"/>
                </a:lnTo>
                <a:lnTo>
                  <a:pt x="482376" y="507999"/>
                </a:lnTo>
                <a:close/>
              </a:path>
              <a:path w="2880995" h="2907029">
                <a:moveTo>
                  <a:pt x="488724" y="514349"/>
                </a:moveTo>
                <a:lnTo>
                  <a:pt x="468630" y="514349"/>
                </a:lnTo>
                <a:lnTo>
                  <a:pt x="474980" y="520699"/>
                </a:lnTo>
                <a:lnTo>
                  <a:pt x="495071" y="520699"/>
                </a:lnTo>
                <a:lnTo>
                  <a:pt x="488724" y="514349"/>
                </a:lnTo>
                <a:close/>
              </a:path>
              <a:path w="2880995" h="2907029">
                <a:moveTo>
                  <a:pt x="495071" y="520699"/>
                </a:moveTo>
                <a:lnTo>
                  <a:pt x="474980" y="520699"/>
                </a:lnTo>
                <a:lnTo>
                  <a:pt x="481330" y="527049"/>
                </a:lnTo>
                <a:lnTo>
                  <a:pt x="501418" y="527049"/>
                </a:lnTo>
                <a:lnTo>
                  <a:pt x="495071" y="520699"/>
                </a:lnTo>
                <a:close/>
              </a:path>
              <a:path w="2880995" h="2907029">
                <a:moveTo>
                  <a:pt x="501418" y="527049"/>
                </a:moveTo>
                <a:lnTo>
                  <a:pt x="481330" y="527049"/>
                </a:lnTo>
                <a:lnTo>
                  <a:pt x="487680" y="533399"/>
                </a:lnTo>
                <a:lnTo>
                  <a:pt x="507765" y="533399"/>
                </a:lnTo>
                <a:lnTo>
                  <a:pt x="501418" y="527049"/>
                </a:lnTo>
                <a:close/>
              </a:path>
              <a:path w="2880995" h="2907029">
                <a:moveTo>
                  <a:pt x="507765" y="533399"/>
                </a:moveTo>
                <a:lnTo>
                  <a:pt x="487680" y="533399"/>
                </a:lnTo>
                <a:lnTo>
                  <a:pt x="494030" y="539749"/>
                </a:lnTo>
                <a:lnTo>
                  <a:pt x="514113" y="539749"/>
                </a:lnTo>
                <a:lnTo>
                  <a:pt x="507765" y="533399"/>
                </a:lnTo>
                <a:close/>
              </a:path>
              <a:path w="2880995" h="2907029">
                <a:moveTo>
                  <a:pt x="514113" y="539749"/>
                </a:moveTo>
                <a:lnTo>
                  <a:pt x="494030" y="539749"/>
                </a:lnTo>
                <a:lnTo>
                  <a:pt x="500379" y="546099"/>
                </a:lnTo>
                <a:lnTo>
                  <a:pt x="520460" y="546099"/>
                </a:lnTo>
                <a:lnTo>
                  <a:pt x="514113" y="539749"/>
                </a:lnTo>
                <a:close/>
              </a:path>
              <a:path w="2880995" h="2907029">
                <a:moveTo>
                  <a:pt x="520460" y="546099"/>
                </a:moveTo>
                <a:lnTo>
                  <a:pt x="500380" y="546099"/>
                </a:lnTo>
                <a:lnTo>
                  <a:pt x="506729" y="552449"/>
                </a:lnTo>
                <a:lnTo>
                  <a:pt x="526807" y="552449"/>
                </a:lnTo>
                <a:lnTo>
                  <a:pt x="520460" y="546099"/>
                </a:lnTo>
                <a:close/>
              </a:path>
              <a:path w="2880995" h="2907029">
                <a:moveTo>
                  <a:pt x="526807" y="552449"/>
                </a:moveTo>
                <a:lnTo>
                  <a:pt x="506730" y="552449"/>
                </a:lnTo>
                <a:lnTo>
                  <a:pt x="513080" y="558799"/>
                </a:lnTo>
                <a:lnTo>
                  <a:pt x="533154" y="558799"/>
                </a:lnTo>
                <a:lnTo>
                  <a:pt x="526807" y="552449"/>
                </a:lnTo>
                <a:close/>
              </a:path>
              <a:path w="2880995" h="2907029">
                <a:moveTo>
                  <a:pt x="533154" y="558799"/>
                </a:moveTo>
                <a:lnTo>
                  <a:pt x="513080" y="558799"/>
                </a:lnTo>
                <a:lnTo>
                  <a:pt x="519430" y="565149"/>
                </a:lnTo>
                <a:lnTo>
                  <a:pt x="539502" y="565149"/>
                </a:lnTo>
                <a:lnTo>
                  <a:pt x="533154" y="558799"/>
                </a:lnTo>
                <a:close/>
              </a:path>
              <a:path w="2880995" h="2907029">
                <a:moveTo>
                  <a:pt x="539502" y="565149"/>
                </a:moveTo>
                <a:lnTo>
                  <a:pt x="519430" y="565149"/>
                </a:lnTo>
                <a:lnTo>
                  <a:pt x="525780" y="571499"/>
                </a:lnTo>
                <a:lnTo>
                  <a:pt x="545849" y="571499"/>
                </a:lnTo>
                <a:lnTo>
                  <a:pt x="539502" y="565149"/>
                </a:lnTo>
                <a:close/>
              </a:path>
              <a:path w="2880995" h="2907029">
                <a:moveTo>
                  <a:pt x="545849" y="571499"/>
                </a:moveTo>
                <a:lnTo>
                  <a:pt x="525780" y="571499"/>
                </a:lnTo>
                <a:lnTo>
                  <a:pt x="532130" y="577849"/>
                </a:lnTo>
                <a:lnTo>
                  <a:pt x="552196" y="577849"/>
                </a:lnTo>
                <a:lnTo>
                  <a:pt x="545849" y="571499"/>
                </a:lnTo>
                <a:close/>
              </a:path>
              <a:path w="2880995" h="2907029">
                <a:moveTo>
                  <a:pt x="552196" y="577849"/>
                </a:moveTo>
                <a:lnTo>
                  <a:pt x="532130" y="577849"/>
                </a:lnTo>
                <a:lnTo>
                  <a:pt x="538480" y="584199"/>
                </a:lnTo>
                <a:lnTo>
                  <a:pt x="558544" y="584199"/>
                </a:lnTo>
                <a:lnTo>
                  <a:pt x="552196" y="577849"/>
                </a:lnTo>
                <a:close/>
              </a:path>
              <a:path w="2880995" h="2907029">
                <a:moveTo>
                  <a:pt x="558544" y="584199"/>
                </a:moveTo>
                <a:lnTo>
                  <a:pt x="538480" y="584199"/>
                </a:lnTo>
                <a:lnTo>
                  <a:pt x="544830" y="590549"/>
                </a:lnTo>
                <a:lnTo>
                  <a:pt x="564891" y="590549"/>
                </a:lnTo>
                <a:lnTo>
                  <a:pt x="558544" y="584199"/>
                </a:lnTo>
                <a:close/>
              </a:path>
              <a:path w="2880995" h="2907029">
                <a:moveTo>
                  <a:pt x="564891" y="590549"/>
                </a:moveTo>
                <a:lnTo>
                  <a:pt x="544830" y="590549"/>
                </a:lnTo>
                <a:lnTo>
                  <a:pt x="551180" y="596899"/>
                </a:lnTo>
                <a:lnTo>
                  <a:pt x="571238" y="596899"/>
                </a:lnTo>
                <a:lnTo>
                  <a:pt x="564891" y="590549"/>
                </a:lnTo>
                <a:close/>
              </a:path>
              <a:path w="2880995" h="2907029">
                <a:moveTo>
                  <a:pt x="571238" y="596899"/>
                </a:moveTo>
                <a:lnTo>
                  <a:pt x="551180" y="596899"/>
                </a:lnTo>
                <a:lnTo>
                  <a:pt x="563880" y="609599"/>
                </a:lnTo>
                <a:lnTo>
                  <a:pt x="583933" y="609599"/>
                </a:lnTo>
                <a:lnTo>
                  <a:pt x="571238" y="596899"/>
                </a:lnTo>
                <a:close/>
              </a:path>
              <a:path w="2880995" h="2907029">
                <a:moveTo>
                  <a:pt x="583933" y="609599"/>
                </a:moveTo>
                <a:lnTo>
                  <a:pt x="563880" y="609599"/>
                </a:lnTo>
                <a:lnTo>
                  <a:pt x="570230" y="615949"/>
                </a:lnTo>
                <a:lnTo>
                  <a:pt x="590280" y="615949"/>
                </a:lnTo>
                <a:lnTo>
                  <a:pt x="583933" y="609599"/>
                </a:lnTo>
                <a:close/>
              </a:path>
              <a:path w="2880995" h="2907029">
                <a:moveTo>
                  <a:pt x="590280" y="615949"/>
                </a:moveTo>
                <a:lnTo>
                  <a:pt x="570230" y="615949"/>
                </a:lnTo>
                <a:lnTo>
                  <a:pt x="589280" y="634999"/>
                </a:lnTo>
                <a:lnTo>
                  <a:pt x="609322" y="634999"/>
                </a:lnTo>
                <a:lnTo>
                  <a:pt x="590280" y="615949"/>
                </a:lnTo>
                <a:close/>
              </a:path>
              <a:path w="2880995" h="2907029">
                <a:moveTo>
                  <a:pt x="609322" y="634999"/>
                </a:moveTo>
                <a:lnTo>
                  <a:pt x="589280" y="634999"/>
                </a:lnTo>
                <a:lnTo>
                  <a:pt x="595630" y="641349"/>
                </a:lnTo>
                <a:lnTo>
                  <a:pt x="615669" y="641349"/>
                </a:lnTo>
                <a:lnTo>
                  <a:pt x="609322" y="634999"/>
                </a:lnTo>
                <a:close/>
              </a:path>
              <a:path w="2880995" h="2907029">
                <a:moveTo>
                  <a:pt x="615669" y="641349"/>
                </a:moveTo>
                <a:lnTo>
                  <a:pt x="595630" y="641349"/>
                </a:lnTo>
                <a:lnTo>
                  <a:pt x="601980" y="647699"/>
                </a:lnTo>
                <a:lnTo>
                  <a:pt x="622016" y="647699"/>
                </a:lnTo>
                <a:lnTo>
                  <a:pt x="615669" y="641349"/>
                </a:lnTo>
                <a:close/>
              </a:path>
              <a:path w="2880995" h="2907029">
                <a:moveTo>
                  <a:pt x="622016" y="647699"/>
                </a:moveTo>
                <a:lnTo>
                  <a:pt x="601980" y="647699"/>
                </a:lnTo>
                <a:lnTo>
                  <a:pt x="608330" y="654049"/>
                </a:lnTo>
                <a:lnTo>
                  <a:pt x="628363" y="654049"/>
                </a:lnTo>
                <a:lnTo>
                  <a:pt x="622016" y="647699"/>
                </a:lnTo>
                <a:close/>
              </a:path>
              <a:path w="2880995" h="2907029">
                <a:moveTo>
                  <a:pt x="628363" y="654049"/>
                </a:moveTo>
                <a:lnTo>
                  <a:pt x="608330" y="654049"/>
                </a:lnTo>
                <a:lnTo>
                  <a:pt x="621030" y="666749"/>
                </a:lnTo>
                <a:lnTo>
                  <a:pt x="641058" y="666749"/>
                </a:lnTo>
                <a:lnTo>
                  <a:pt x="628363" y="654049"/>
                </a:lnTo>
                <a:close/>
              </a:path>
              <a:path w="2880995" h="2907029">
                <a:moveTo>
                  <a:pt x="641058" y="666749"/>
                </a:moveTo>
                <a:lnTo>
                  <a:pt x="621030" y="666749"/>
                </a:lnTo>
                <a:lnTo>
                  <a:pt x="627380" y="673099"/>
                </a:lnTo>
                <a:lnTo>
                  <a:pt x="647405" y="673099"/>
                </a:lnTo>
                <a:lnTo>
                  <a:pt x="641058" y="666749"/>
                </a:lnTo>
                <a:close/>
              </a:path>
              <a:path w="2880995" h="2907029">
                <a:moveTo>
                  <a:pt x="647405" y="673099"/>
                </a:moveTo>
                <a:lnTo>
                  <a:pt x="627380" y="673099"/>
                </a:lnTo>
                <a:lnTo>
                  <a:pt x="633730" y="679449"/>
                </a:lnTo>
                <a:lnTo>
                  <a:pt x="653753" y="679449"/>
                </a:lnTo>
                <a:lnTo>
                  <a:pt x="647405" y="673099"/>
                </a:lnTo>
                <a:close/>
              </a:path>
              <a:path w="2880995" h="2907029">
                <a:moveTo>
                  <a:pt x="653753" y="679449"/>
                </a:moveTo>
                <a:lnTo>
                  <a:pt x="633730" y="679449"/>
                </a:lnTo>
                <a:lnTo>
                  <a:pt x="640080" y="685799"/>
                </a:lnTo>
                <a:lnTo>
                  <a:pt x="660100" y="685799"/>
                </a:lnTo>
                <a:lnTo>
                  <a:pt x="653753" y="679449"/>
                </a:lnTo>
                <a:close/>
              </a:path>
              <a:path w="2880995" h="2907029">
                <a:moveTo>
                  <a:pt x="660100" y="685799"/>
                </a:moveTo>
                <a:lnTo>
                  <a:pt x="640080" y="685799"/>
                </a:lnTo>
                <a:lnTo>
                  <a:pt x="652780" y="698499"/>
                </a:lnTo>
                <a:lnTo>
                  <a:pt x="672794" y="698499"/>
                </a:lnTo>
                <a:lnTo>
                  <a:pt x="660100" y="685799"/>
                </a:lnTo>
                <a:close/>
              </a:path>
              <a:path w="2880995" h="2907029">
                <a:moveTo>
                  <a:pt x="672794" y="698499"/>
                </a:moveTo>
                <a:lnTo>
                  <a:pt x="652780" y="698499"/>
                </a:lnTo>
                <a:lnTo>
                  <a:pt x="659129" y="704849"/>
                </a:lnTo>
                <a:lnTo>
                  <a:pt x="679142" y="704849"/>
                </a:lnTo>
                <a:lnTo>
                  <a:pt x="672794" y="698499"/>
                </a:lnTo>
                <a:close/>
              </a:path>
              <a:path w="2880995" h="2907029">
                <a:moveTo>
                  <a:pt x="679142" y="704849"/>
                </a:moveTo>
                <a:lnTo>
                  <a:pt x="659130" y="704849"/>
                </a:lnTo>
                <a:lnTo>
                  <a:pt x="665479" y="711199"/>
                </a:lnTo>
                <a:lnTo>
                  <a:pt x="685489" y="711199"/>
                </a:lnTo>
                <a:lnTo>
                  <a:pt x="679142" y="704849"/>
                </a:lnTo>
                <a:close/>
              </a:path>
              <a:path w="2880995" h="2907029">
                <a:moveTo>
                  <a:pt x="685489" y="711199"/>
                </a:moveTo>
                <a:lnTo>
                  <a:pt x="665480" y="711199"/>
                </a:lnTo>
                <a:lnTo>
                  <a:pt x="671830" y="717549"/>
                </a:lnTo>
                <a:lnTo>
                  <a:pt x="691836" y="717549"/>
                </a:lnTo>
                <a:lnTo>
                  <a:pt x="685489" y="711199"/>
                </a:lnTo>
                <a:close/>
              </a:path>
              <a:path w="2880995" h="2907029">
                <a:moveTo>
                  <a:pt x="691836" y="717549"/>
                </a:moveTo>
                <a:lnTo>
                  <a:pt x="671830" y="717549"/>
                </a:lnTo>
                <a:lnTo>
                  <a:pt x="678180" y="723899"/>
                </a:lnTo>
                <a:lnTo>
                  <a:pt x="698183" y="723899"/>
                </a:lnTo>
                <a:lnTo>
                  <a:pt x="691836" y="717549"/>
                </a:lnTo>
                <a:close/>
              </a:path>
              <a:path w="2880995" h="2907029">
                <a:moveTo>
                  <a:pt x="698183" y="723899"/>
                </a:moveTo>
                <a:lnTo>
                  <a:pt x="678180" y="723899"/>
                </a:lnTo>
                <a:lnTo>
                  <a:pt x="684530" y="730249"/>
                </a:lnTo>
                <a:lnTo>
                  <a:pt x="704531" y="730249"/>
                </a:lnTo>
                <a:lnTo>
                  <a:pt x="698183" y="723899"/>
                </a:lnTo>
                <a:close/>
              </a:path>
              <a:path w="2880995" h="2907029">
                <a:moveTo>
                  <a:pt x="704531" y="730249"/>
                </a:moveTo>
                <a:lnTo>
                  <a:pt x="684530" y="730249"/>
                </a:lnTo>
                <a:lnTo>
                  <a:pt x="690880" y="736599"/>
                </a:lnTo>
                <a:lnTo>
                  <a:pt x="710878" y="736599"/>
                </a:lnTo>
                <a:lnTo>
                  <a:pt x="704531" y="730249"/>
                </a:lnTo>
                <a:close/>
              </a:path>
              <a:path w="2880995" h="2907029">
                <a:moveTo>
                  <a:pt x="710878" y="736599"/>
                </a:moveTo>
                <a:lnTo>
                  <a:pt x="690880" y="736599"/>
                </a:lnTo>
                <a:lnTo>
                  <a:pt x="697230" y="742949"/>
                </a:lnTo>
                <a:lnTo>
                  <a:pt x="717225" y="742949"/>
                </a:lnTo>
                <a:lnTo>
                  <a:pt x="710878" y="736599"/>
                </a:lnTo>
                <a:close/>
              </a:path>
              <a:path w="2880995" h="2907029">
                <a:moveTo>
                  <a:pt x="717225" y="742949"/>
                </a:moveTo>
                <a:lnTo>
                  <a:pt x="697230" y="742949"/>
                </a:lnTo>
                <a:lnTo>
                  <a:pt x="703580" y="749299"/>
                </a:lnTo>
                <a:lnTo>
                  <a:pt x="723572" y="749299"/>
                </a:lnTo>
                <a:lnTo>
                  <a:pt x="717225" y="742949"/>
                </a:lnTo>
                <a:close/>
              </a:path>
              <a:path w="2880995" h="2907029">
                <a:moveTo>
                  <a:pt x="723572" y="749299"/>
                </a:moveTo>
                <a:lnTo>
                  <a:pt x="703580" y="749299"/>
                </a:lnTo>
                <a:lnTo>
                  <a:pt x="709930" y="755649"/>
                </a:lnTo>
                <a:lnTo>
                  <a:pt x="729920" y="755649"/>
                </a:lnTo>
                <a:lnTo>
                  <a:pt x="723572" y="749299"/>
                </a:lnTo>
                <a:close/>
              </a:path>
              <a:path w="2880995" h="2907029">
                <a:moveTo>
                  <a:pt x="729920" y="755649"/>
                </a:moveTo>
                <a:lnTo>
                  <a:pt x="709930" y="755649"/>
                </a:lnTo>
                <a:lnTo>
                  <a:pt x="716280" y="761999"/>
                </a:lnTo>
                <a:lnTo>
                  <a:pt x="736267" y="761999"/>
                </a:lnTo>
                <a:lnTo>
                  <a:pt x="729920" y="755649"/>
                </a:lnTo>
                <a:close/>
              </a:path>
              <a:path w="2880995" h="2907029">
                <a:moveTo>
                  <a:pt x="736267" y="761999"/>
                </a:moveTo>
                <a:lnTo>
                  <a:pt x="716280" y="761999"/>
                </a:lnTo>
                <a:lnTo>
                  <a:pt x="722630" y="768349"/>
                </a:lnTo>
                <a:lnTo>
                  <a:pt x="742614" y="768349"/>
                </a:lnTo>
                <a:lnTo>
                  <a:pt x="736267" y="761999"/>
                </a:lnTo>
                <a:close/>
              </a:path>
              <a:path w="2880995" h="2907029">
                <a:moveTo>
                  <a:pt x="742614" y="768349"/>
                </a:moveTo>
                <a:lnTo>
                  <a:pt x="722630" y="768349"/>
                </a:lnTo>
                <a:lnTo>
                  <a:pt x="728980" y="774699"/>
                </a:lnTo>
                <a:lnTo>
                  <a:pt x="748961" y="774699"/>
                </a:lnTo>
                <a:lnTo>
                  <a:pt x="742614" y="768349"/>
                </a:lnTo>
                <a:close/>
              </a:path>
              <a:path w="2880995" h="2907029">
                <a:moveTo>
                  <a:pt x="748961" y="774699"/>
                </a:moveTo>
                <a:lnTo>
                  <a:pt x="728980" y="774699"/>
                </a:lnTo>
                <a:lnTo>
                  <a:pt x="735330" y="781049"/>
                </a:lnTo>
                <a:lnTo>
                  <a:pt x="755309" y="781049"/>
                </a:lnTo>
                <a:lnTo>
                  <a:pt x="748961" y="774699"/>
                </a:lnTo>
                <a:close/>
              </a:path>
              <a:path w="2880995" h="2907029">
                <a:moveTo>
                  <a:pt x="755309" y="781049"/>
                </a:moveTo>
                <a:lnTo>
                  <a:pt x="735330" y="781049"/>
                </a:lnTo>
                <a:lnTo>
                  <a:pt x="773430" y="819149"/>
                </a:lnTo>
                <a:lnTo>
                  <a:pt x="793392" y="819149"/>
                </a:lnTo>
                <a:lnTo>
                  <a:pt x="755309" y="781049"/>
                </a:lnTo>
                <a:close/>
              </a:path>
              <a:path w="2880995" h="2907029">
                <a:moveTo>
                  <a:pt x="793392" y="819149"/>
                </a:moveTo>
                <a:lnTo>
                  <a:pt x="773430" y="819149"/>
                </a:lnTo>
                <a:lnTo>
                  <a:pt x="779780" y="825499"/>
                </a:lnTo>
                <a:lnTo>
                  <a:pt x="799740" y="825499"/>
                </a:lnTo>
                <a:lnTo>
                  <a:pt x="793392" y="819149"/>
                </a:lnTo>
                <a:close/>
              </a:path>
              <a:path w="2880995" h="2907029">
                <a:moveTo>
                  <a:pt x="799740" y="825499"/>
                </a:moveTo>
                <a:lnTo>
                  <a:pt x="779780" y="825499"/>
                </a:lnTo>
                <a:lnTo>
                  <a:pt x="798830" y="844549"/>
                </a:lnTo>
                <a:lnTo>
                  <a:pt x="818781" y="844549"/>
                </a:lnTo>
                <a:lnTo>
                  <a:pt x="799740" y="825499"/>
                </a:lnTo>
                <a:close/>
              </a:path>
              <a:path w="2880995" h="2907029">
                <a:moveTo>
                  <a:pt x="818781" y="844549"/>
                </a:moveTo>
                <a:lnTo>
                  <a:pt x="798830" y="844549"/>
                </a:lnTo>
                <a:lnTo>
                  <a:pt x="811530" y="857249"/>
                </a:lnTo>
                <a:lnTo>
                  <a:pt x="831476" y="857249"/>
                </a:lnTo>
                <a:lnTo>
                  <a:pt x="818781" y="844549"/>
                </a:lnTo>
                <a:close/>
              </a:path>
              <a:path w="2880995" h="2907029">
                <a:moveTo>
                  <a:pt x="831476" y="857249"/>
                </a:moveTo>
                <a:lnTo>
                  <a:pt x="811530" y="857249"/>
                </a:lnTo>
                <a:lnTo>
                  <a:pt x="817880" y="863599"/>
                </a:lnTo>
                <a:lnTo>
                  <a:pt x="837823" y="863599"/>
                </a:lnTo>
                <a:lnTo>
                  <a:pt x="831476" y="857249"/>
                </a:lnTo>
                <a:close/>
              </a:path>
              <a:path w="2880995" h="2907029">
                <a:moveTo>
                  <a:pt x="837823" y="863599"/>
                </a:moveTo>
                <a:lnTo>
                  <a:pt x="817880" y="863599"/>
                </a:lnTo>
                <a:lnTo>
                  <a:pt x="824229" y="869949"/>
                </a:lnTo>
                <a:lnTo>
                  <a:pt x="844170" y="869949"/>
                </a:lnTo>
                <a:lnTo>
                  <a:pt x="837823" y="863599"/>
                </a:lnTo>
                <a:close/>
              </a:path>
              <a:path w="2880995" h="2907029">
                <a:moveTo>
                  <a:pt x="844170" y="869949"/>
                </a:moveTo>
                <a:lnTo>
                  <a:pt x="824230" y="869949"/>
                </a:lnTo>
                <a:lnTo>
                  <a:pt x="843280" y="888999"/>
                </a:lnTo>
                <a:lnTo>
                  <a:pt x="863212" y="888999"/>
                </a:lnTo>
                <a:lnTo>
                  <a:pt x="844170" y="869949"/>
                </a:lnTo>
                <a:close/>
              </a:path>
              <a:path w="2880995" h="2907029">
                <a:moveTo>
                  <a:pt x="863212" y="888999"/>
                </a:moveTo>
                <a:lnTo>
                  <a:pt x="843280" y="888999"/>
                </a:lnTo>
                <a:lnTo>
                  <a:pt x="849630" y="895349"/>
                </a:lnTo>
                <a:lnTo>
                  <a:pt x="869560" y="895349"/>
                </a:lnTo>
                <a:lnTo>
                  <a:pt x="863212" y="888999"/>
                </a:lnTo>
                <a:close/>
              </a:path>
              <a:path w="2880995" h="2907029">
                <a:moveTo>
                  <a:pt x="869560" y="895349"/>
                </a:moveTo>
                <a:lnTo>
                  <a:pt x="849630" y="895349"/>
                </a:lnTo>
                <a:lnTo>
                  <a:pt x="855980" y="901699"/>
                </a:lnTo>
                <a:lnTo>
                  <a:pt x="875907" y="901699"/>
                </a:lnTo>
                <a:lnTo>
                  <a:pt x="869560" y="895349"/>
                </a:lnTo>
                <a:close/>
              </a:path>
              <a:path w="2880995" h="2907029">
                <a:moveTo>
                  <a:pt x="875907" y="901699"/>
                </a:moveTo>
                <a:lnTo>
                  <a:pt x="855980" y="901699"/>
                </a:lnTo>
                <a:lnTo>
                  <a:pt x="862330" y="908049"/>
                </a:lnTo>
                <a:lnTo>
                  <a:pt x="882254" y="908049"/>
                </a:lnTo>
                <a:lnTo>
                  <a:pt x="875907" y="901699"/>
                </a:lnTo>
                <a:close/>
              </a:path>
              <a:path w="2880995" h="2907029">
                <a:moveTo>
                  <a:pt x="882254" y="908049"/>
                </a:moveTo>
                <a:lnTo>
                  <a:pt x="862330" y="908049"/>
                </a:lnTo>
                <a:lnTo>
                  <a:pt x="900429" y="946149"/>
                </a:lnTo>
                <a:lnTo>
                  <a:pt x="920338" y="946149"/>
                </a:lnTo>
                <a:lnTo>
                  <a:pt x="882254" y="908049"/>
                </a:lnTo>
                <a:close/>
              </a:path>
              <a:path w="2880995" h="2907029">
                <a:moveTo>
                  <a:pt x="920338" y="946149"/>
                </a:moveTo>
                <a:lnTo>
                  <a:pt x="900430" y="946149"/>
                </a:lnTo>
                <a:lnTo>
                  <a:pt x="906779" y="952499"/>
                </a:lnTo>
                <a:lnTo>
                  <a:pt x="926685" y="952499"/>
                </a:lnTo>
                <a:lnTo>
                  <a:pt x="920338" y="946149"/>
                </a:lnTo>
                <a:close/>
              </a:path>
              <a:path w="2880995" h="2907029">
                <a:moveTo>
                  <a:pt x="926685" y="952499"/>
                </a:moveTo>
                <a:lnTo>
                  <a:pt x="906780" y="952499"/>
                </a:lnTo>
                <a:lnTo>
                  <a:pt x="913129" y="958849"/>
                </a:lnTo>
                <a:lnTo>
                  <a:pt x="933032" y="958849"/>
                </a:lnTo>
                <a:lnTo>
                  <a:pt x="926685" y="952499"/>
                </a:lnTo>
                <a:close/>
              </a:path>
              <a:path w="2880995" h="2907029">
                <a:moveTo>
                  <a:pt x="933032" y="958849"/>
                </a:moveTo>
                <a:lnTo>
                  <a:pt x="913130" y="958849"/>
                </a:lnTo>
                <a:lnTo>
                  <a:pt x="919479" y="965199"/>
                </a:lnTo>
                <a:lnTo>
                  <a:pt x="939379" y="965199"/>
                </a:lnTo>
                <a:lnTo>
                  <a:pt x="933032" y="958849"/>
                </a:lnTo>
                <a:close/>
              </a:path>
              <a:path w="2880995" h="2907029">
                <a:moveTo>
                  <a:pt x="939379" y="965199"/>
                </a:moveTo>
                <a:lnTo>
                  <a:pt x="919480" y="965199"/>
                </a:lnTo>
                <a:lnTo>
                  <a:pt x="925830" y="971549"/>
                </a:lnTo>
                <a:lnTo>
                  <a:pt x="945727" y="971549"/>
                </a:lnTo>
                <a:lnTo>
                  <a:pt x="939379" y="965199"/>
                </a:lnTo>
                <a:close/>
              </a:path>
              <a:path w="2880995" h="2907029">
                <a:moveTo>
                  <a:pt x="945727" y="971549"/>
                </a:moveTo>
                <a:lnTo>
                  <a:pt x="925830" y="971549"/>
                </a:lnTo>
                <a:lnTo>
                  <a:pt x="938530" y="984249"/>
                </a:lnTo>
                <a:lnTo>
                  <a:pt x="958421" y="984249"/>
                </a:lnTo>
                <a:lnTo>
                  <a:pt x="945727" y="971549"/>
                </a:lnTo>
                <a:close/>
              </a:path>
              <a:path w="2880995" h="2907029">
                <a:moveTo>
                  <a:pt x="958421" y="984249"/>
                </a:moveTo>
                <a:lnTo>
                  <a:pt x="938530" y="984249"/>
                </a:lnTo>
                <a:lnTo>
                  <a:pt x="944880" y="990599"/>
                </a:lnTo>
                <a:lnTo>
                  <a:pt x="964769" y="990599"/>
                </a:lnTo>
                <a:lnTo>
                  <a:pt x="958421" y="984249"/>
                </a:lnTo>
                <a:close/>
              </a:path>
              <a:path w="2880995" h="2907029">
                <a:moveTo>
                  <a:pt x="964769" y="990599"/>
                </a:moveTo>
                <a:lnTo>
                  <a:pt x="944880" y="990599"/>
                </a:lnTo>
                <a:lnTo>
                  <a:pt x="951230" y="996949"/>
                </a:lnTo>
                <a:lnTo>
                  <a:pt x="971116" y="996949"/>
                </a:lnTo>
                <a:lnTo>
                  <a:pt x="964769" y="990599"/>
                </a:lnTo>
                <a:close/>
              </a:path>
              <a:path w="2880995" h="2907029">
                <a:moveTo>
                  <a:pt x="971116" y="996949"/>
                </a:moveTo>
                <a:lnTo>
                  <a:pt x="951230" y="996949"/>
                </a:lnTo>
                <a:lnTo>
                  <a:pt x="957580" y="1003299"/>
                </a:lnTo>
                <a:lnTo>
                  <a:pt x="977463" y="1003299"/>
                </a:lnTo>
                <a:lnTo>
                  <a:pt x="971116" y="996949"/>
                </a:lnTo>
                <a:close/>
              </a:path>
              <a:path w="2880995" h="2907029">
                <a:moveTo>
                  <a:pt x="977463" y="1003299"/>
                </a:moveTo>
                <a:lnTo>
                  <a:pt x="957580" y="1003299"/>
                </a:lnTo>
                <a:lnTo>
                  <a:pt x="963930" y="1009649"/>
                </a:lnTo>
                <a:lnTo>
                  <a:pt x="983810" y="1009649"/>
                </a:lnTo>
                <a:lnTo>
                  <a:pt x="977463" y="1003299"/>
                </a:lnTo>
                <a:close/>
              </a:path>
              <a:path w="2880995" h="2907029">
                <a:moveTo>
                  <a:pt x="983810" y="1009649"/>
                </a:moveTo>
                <a:lnTo>
                  <a:pt x="963930" y="1009649"/>
                </a:lnTo>
                <a:lnTo>
                  <a:pt x="976630" y="1022349"/>
                </a:lnTo>
                <a:lnTo>
                  <a:pt x="996505" y="1022349"/>
                </a:lnTo>
                <a:lnTo>
                  <a:pt x="983810" y="1009649"/>
                </a:lnTo>
                <a:close/>
              </a:path>
              <a:path w="2880995" h="2907029">
                <a:moveTo>
                  <a:pt x="996505" y="1022349"/>
                </a:moveTo>
                <a:lnTo>
                  <a:pt x="976630" y="1022349"/>
                </a:lnTo>
                <a:lnTo>
                  <a:pt x="982980" y="1028699"/>
                </a:lnTo>
                <a:lnTo>
                  <a:pt x="1002852" y="1028699"/>
                </a:lnTo>
                <a:lnTo>
                  <a:pt x="996505" y="1022349"/>
                </a:lnTo>
                <a:close/>
              </a:path>
              <a:path w="2880995" h="2907029">
                <a:moveTo>
                  <a:pt x="1002852" y="1028699"/>
                </a:moveTo>
                <a:lnTo>
                  <a:pt x="982980" y="1028699"/>
                </a:lnTo>
                <a:lnTo>
                  <a:pt x="989329" y="1035049"/>
                </a:lnTo>
                <a:lnTo>
                  <a:pt x="1009199" y="1035049"/>
                </a:lnTo>
                <a:lnTo>
                  <a:pt x="1002852" y="1028699"/>
                </a:lnTo>
                <a:close/>
              </a:path>
              <a:path w="2880995" h="2907029">
                <a:moveTo>
                  <a:pt x="1009199" y="1035049"/>
                </a:moveTo>
                <a:lnTo>
                  <a:pt x="989330" y="1035049"/>
                </a:lnTo>
                <a:lnTo>
                  <a:pt x="1008379" y="1054099"/>
                </a:lnTo>
                <a:lnTo>
                  <a:pt x="1028241" y="1054099"/>
                </a:lnTo>
                <a:lnTo>
                  <a:pt x="1009199" y="1035049"/>
                </a:lnTo>
                <a:close/>
              </a:path>
              <a:path w="2880995" h="2907029">
                <a:moveTo>
                  <a:pt x="1028241" y="1054099"/>
                </a:moveTo>
                <a:lnTo>
                  <a:pt x="1008380" y="1054099"/>
                </a:lnTo>
                <a:lnTo>
                  <a:pt x="1014730" y="1060449"/>
                </a:lnTo>
                <a:lnTo>
                  <a:pt x="1034588" y="1060449"/>
                </a:lnTo>
                <a:lnTo>
                  <a:pt x="1028241" y="1054099"/>
                </a:lnTo>
                <a:close/>
              </a:path>
              <a:path w="2880995" h="2907029">
                <a:moveTo>
                  <a:pt x="1034588" y="1060449"/>
                </a:moveTo>
                <a:lnTo>
                  <a:pt x="1014730" y="1060449"/>
                </a:lnTo>
                <a:lnTo>
                  <a:pt x="1046480" y="1092199"/>
                </a:lnTo>
                <a:lnTo>
                  <a:pt x="1066325" y="1092199"/>
                </a:lnTo>
                <a:lnTo>
                  <a:pt x="1034588" y="1060449"/>
                </a:lnTo>
                <a:close/>
              </a:path>
              <a:path w="2880995" h="2907029">
                <a:moveTo>
                  <a:pt x="1066325" y="1092199"/>
                </a:moveTo>
                <a:lnTo>
                  <a:pt x="1046480" y="1092199"/>
                </a:lnTo>
                <a:lnTo>
                  <a:pt x="1052830" y="1098549"/>
                </a:lnTo>
                <a:lnTo>
                  <a:pt x="1072672" y="1098549"/>
                </a:lnTo>
                <a:lnTo>
                  <a:pt x="1066325" y="1092199"/>
                </a:lnTo>
                <a:close/>
              </a:path>
              <a:path w="2880995" h="2907029">
                <a:moveTo>
                  <a:pt x="1072672" y="1098549"/>
                </a:moveTo>
                <a:lnTo>
                  <a:pt x="1052830" y="1098549"/>
                </a:lnTo>
                <a:lnTo>
                  <a:pt x="1059180" y="1104899"/>
                </a:lnTo>
                <a:lnTo>
                  <a:pt x="1079019" y="1104899"/>
                </a:lnTo>
                <a:lnTo>
                  <a:pt x="1072672" y="1098549"/>
                </a:lnTo>
                <a:close/>
              </a:path>
              <a:path w="2880995" h="2907029">
                <a:moveTo>
                  <a:pt x="1079019" y="1104899"/>
                </a:moveTo>
                <a:lnTo>
                  <a:pt x="1059180" y="1104899"/>
                </a:lnTo>
                <a:lnTo>
                  <a:pt x="1065529" y="1111249"/>
                </a:lnTo>
                <a:lnTo>
                  <a:pt x="1085367" y="1111249"/>
                </a:lnTo>
                <a:lnTo>
                  <a:pt x="1079019" y="1104899"/>
                </a:lnTo>
                <a:close/>
              </a:path>
              <a:path w="2880995" h="2907029">
                <a:moveTo>
                  <a:pt x="1085367" y="1111249"/>
                </a:moveTo>
                <a:lnTo>
                  <a:pt x="1065530" y="1111249"/>
                </a:lnTo>
                <a:lnTo>
                  <a:pt x="1071879" y="1117599"/>
                </a:lnTo>
                <a:lnTo>
                  <a:pt x="1091714" y="1117599"/>
                </a:lnTo>
                <a:lnTo>
                  <a:pt x="1085367" y="1111249"/>
                </a:lnTo>
                <a:close/>
              </a:path>
              <a:path w="2880995" h="2907029">
                <a:moveTo>
                  <a:pt x="1091714" y="1117599"/>
                </a:moveTo>
                <a:lnTo>
                  <a:pt x="1071880" y="1117599"/>
                </a:lnTo>
                <a:lnTo>
                  <a:pt x="1078229" y="1123949"/>
                </a:lnTo>
                <a:lnTo>
                  <a:pt x="1098061" y="1123949"/>
                </a:lnTo>
                <a:lnTo>
                  <a:pt x="1091714" y="1117599"/>
                </a:lnTo>
                <a:close/>
              </a:path>
              <a:path w="2880995" h="2907029">
                <a:moveTo>
                  <a:pt x="1098061" y="1123949"/>
                </a:moveTo>
                <a:lnTo>
                  <a:pt x="1078230" y="1123949"/>
                </a:lnTo>
                <a:lnTo>
                  <a:pt x="1097280" y="1142999"/>
                </a:lnTo>
                <a:lnTo>
                  <a:pt x="1117103" y="1142999"/>
                </a:lnTo>
                <a:lnTo>
                  <a:pt x="1098061" y="1123949"/>
                </a:lnTo>
                <a:close/>
              </a:path>
              <a:path w="2880995" h="2907029">
                <a:moveTo>
                  <a:pt x="1117103" y="1142999"/>
                </a:moveTo>
                <a:lnTo>
                  <a:pt x="1097280" y="1142999"/>
                </a:lnTo>
                <a:lnTo>
                  <a:pt x="1103630" y="1149349"/>
                </a:lnTo>
                <a:lnTo>
                  <a:pt x="1123450" y="1149349"/>
                </a:lnTo>
                <a:lnTo>
                  <a:pt x="1117103" y="1142999"/>
                </a:lnTo>
                <a:close/>
              </a:path>
              <a:path w="2880995" h="2907029">
                <a:moveTo>
                  <a:pt x="1123450" y="1149349"/>
                </a:moveTo>
                <a:lnTo>
                  <a:pt x="1103630" y="1149349"/>
                </a:lnTo>
                <a:lnTo>
                  <a:pt x="1109980" y="1155699"/>
                </a:lnTo>
                <a:lnTo>
                  <a:pt x="1129797" y="1155699"/>
                </a:lnTo>
                <a:lnTo>
                  <a:pt x="1123450" y="1149349"/>
                </a:lnTo>
                <a:close/>
              </a:path>
              <a:path w="2880995" h="2907029">
                <a:moveTo>
                  <a:pt x="1129797" y="1155699"/>
                </a:moveTo>
                <a:lnTo>
                  <a:pt x="1109980" y="1155699"/>
                </a:lnTo>
                <a:lnTo>
                  <a:pt x="1116330" y="1162049"/>
                </a:lnTo>
                <a:lnTo>
                  <a:pt x="1136145" y="1162049"/>
                </a:lnTo>
                <a:lnTo>
                  <a:pt x="1129797" y="1155699"/>
                </a:lnTo>
                <a:close/>
              </a:path>
              <a:path w="2880995" h="2907029">
                <a:moveTo>
                  <a:pt x="1136145" y="1162049"/>
                </a:moveTo>
                <a:lnTo>
                  <a:pt x="1116330" y="1162049"/>
                </a:lnTo>
                <a:lnTo>
                  <a:pt x="1122680" y="1168399"/>
                </a:lnTo>
                <a:lnTo>
                  <a:pt x="1142492" y="1168399"/>
                </a:lnTo>
                <a:lnTo>
                  <a:pt x="1136145" y="1162049"/>
                </a:lnTo>
                <a:close/>
              </a:path>
              <a:path w="2880995" h="2907029">
                <a:moveTo>
                  <a:pt x="1142492" y="1168399"/>
                </a:moveTo>
                <a:lnTo>
                  <a:pt x="1122680" y="1168399"/>
                </a:lnTo>
                <a:lnTo>
                  <a:pt x="1129030" y="1174749"/>
                </a:lnTo>
                <a:lnTo>
                  <a:pt x="1148839" y="1174749"/>
                </a:lnTo>
                <a:lnTo>
                  <a:pt x="1142492" y="1168399"/>
                </a:lnTo>
                <a:close/>
              </a:path>
              <a:path w="2880995" h="2907029">
                <a:moveTo>
                  <a:pt x="1148839" y="1174749"/>
                </a:moveTo>
                <a:lnTo>
                  <a:pt x="1129030" y="1174749"/>
                </a:lnTo>
                <a:lnTo>
                  <a:pt x="1135380" y="1181099"/>
                </a:lnTo>
                <a:lnTo>
                  <a:pt x="1155186" y="1181099"/>
                </a:lnTo>
                <a:lnTo>
                  <a:pt x="1148839" y="1174749"/>
                </a:lnTo>
                <a:close/>
              </a:path>
              <a:path w="2880995" h="2907029">
                <a:moveTo>
                  <a:pt x="1155186" y="1181099"/>
                </a:moveTo>
                <a:lnTo>
                  <a:pt x="1135380" y="1181099"/>
                </a:lnTo>
                <a:lnTo>
                  <a:pt x="1141730" y="1187449"/>
                </a:lnTo>
                <a:lnTo>
                  <a:pt x="1161534" y="1187449"/>
                </a:lnTo>
                <a:lnTo>
                  <a:pt x="1155186" y="1181099"/>
                </a:lnTo>
                <a:close/>
              </a:path>
              <a:path w="2880995" h="2907029">
                <a:moveTo>
                  <a:pt x="1161534" y="1187449"/>
                </a:moveTo>
                <a:lnTo>
                  <a:pt x="1141730" y="1187449"/>
                </a:lnTo>
                <a:lnTo>
                  <a:pt x="1148079" y="1193799"/>
                </a:lnTo>
                <a:lnTo>
                  <a:pt x="1167881" y="1193799"/>
                </a:lnTo>
                <a:lnTo>
                  <a:pt x="1161534" y="1187449"/>
                </a:lnTo>
                <a:close/>
              </a:path>
              <a:path w="2880995" h="2907029">
                <a:moveTo>
                  <a:pt x="1167881" y="1193799"/>
                </a:moveTo>
                <a:lnTo>
                  <a:pt x="1148080" y="1193799"/>
                </a:lnTo>
                <a:lnTo>
                  <a:pt x="1154429" y="1200149"/>
                </a:lnTo>
                <a:lnTo>
                  <a:pt x="1174228" y="1200149"/>
                </a:lnTo>
                <a:lnTo>
                  <a:pt x="1167881" y="1193799"/>
                </a:lnTo>
                <a:close/>
              </a:path>
              <a:path w="2880995" h="2907029">
                <a:moveTo>
                  <a:pt x="1174228" y="1200149"/>
                </a:moveTo>
                <a:lnTo>
                  <a:pt x="1154430" y="1200149"/>
                </a:lnTo>
                <a:lnTo>
                  <a:pt x="1160779" y="1206499"/>
                </a:lnTo>
                <a:lnTo>
                  <a:pt x="1180576" y="1206499"/>
                </a:lnTo>
                <a:lnTo>
                  <a:pt x="1174228" y="1200149"/>
                </a:lnTo>
                <a:close/>
              </a:path>
              <a:path w="2880995" h="2907029">
                <a:moveTo>
                  <a:pt x="1180576" y="1206499"/>
                </a:moveTo>
                <a:lnTo>
                  <a:pt x="1160780" y="1206499"/>
                </a:lnTo>
                <a:lnTo>
                  <a:pt x="1167129" y="1212849"/>
                </a:lnTo>
                <a:lnTo>
                  <a:pt x="1186923" y="1212849"/>
                </a:lnTo>
                <a:lnTo>
                  <a:pt x="1180576" y="1206499"/>
                </a:lnTo>
                <a:close/>
              </a:path>
              <a:path w="2880995" h="2907029">
                <a:moveTo>
                  <a:pt x="1186923" y="1212849"/>
                </a:moveTo>
                <a:lnTo>
                  <a:pt x="1167130" y="1212849"/>
                </a:lnTo>
                <a:lnTo>
                  <a:pt x="1186180" y="1231899"/>
                </a:lnTo>
                <a:lnTo>
                  <a:pt x="1205965" y="1231899"/>
                </a:lnTo>
                <a:lnTo>
                  <a:pt x="1186923" y="1212849"/>
                </a:lnTo>
                <a:close/>
              </a:path>
              <a:path w="2880995" h="2907029">
                <a:moveTo>
                  <a:pt x="1205965" y="1231899"/>
                </a:moveTo>
                <a:lnTo>
                  <a:pt x="1186180" y="1231899"/>
                </a:lnTo>
                <a:lnTo>
                  <a:pt x="1192530" y="1238249"/>
                </a:lnTo>
                <a:lnTo>
                  <a:pt x="1212312" y="1238249"/>
                </a:lnTo>
                <a:lnTo>
                  <a:pt x="1205965" y="1231899"/>
                </a:lnTo>
                <a:close/>
              </a:path>
              <a:path w="2880995" h="2907029">
                <a:moveTo>
                  <a:pt x="1212312" y="1238249"/>
                </a:moveTo>
                <a:lnTo>
                  <a:pt x="1192530" y="1238249"/>
                </a:lnTo>
                <a:lnTo>
                  <a:pt x="1198880" y="1244599"/>
                </a:lnTo>
                <a:lnTo>
                  <a:pt x="1218659" y="1244599"/>
                </a:lnTo>
                <a:lnTo>
                  <a:pt x="1212312" y="1238249"/>
                </a:lnTo>
                <a:close/>
              </a:path>
              <a:path w="2880995" h="2907029">
                <a:moveTo>
                  <a:pt x="1218659" y="1244599"/>
                </a:moveTo>
                <a:lnTo>
                  <a:pt x="1198880" y="1244599"/>
                </a:lnTo>
                <a:lnTo>
                  <a:pt x="1205230" y="1250949"/>
                </a:lnTo>
                <a:lnTo>
                  <a:pt x="1225006" y="1250949"/>
                </a:lnTo>
                <a:lnTo>
                  <a:pt x="1218659" y="1244599"/>
                </a:lnTo>
                <a:close/>
              </a:path>
              <a:path w="2880995" h="2907029">
                <a:moveTo>
                  <a:pt x="1225006" y="1250949"/>
                </a:moveTo>
                <a:lnTo>
                  <a:pt x="1205230" y="1250949"/>
                </a:lnTo>
                <a:lnTo>
                  <a:pt x="1211580" y="1257299"/>
                </a:lnTo>
                <a:lnTo>
                  <a:pt x="1231354" y="1257299"/>
                </a:lnTo>
                <a:lnTo>
                  <a:pt x="1225006" y="1250949"/>
                </a:lnTo>
                <a:close/>
              </a:path>
              <a:path w="2880995" h="2907029">
                <a:moveTo>
                  <a:pt x="1231354" y="1257299"/>
                </a:moveTo>
                <a:lnTo>
                  <a:pt x="1211580" y="1257299"/>
                </a:lnTo>
                <a:lnTo>
                  <a:pt x="1217930" y="1263649"/>
                </a:lnTo>
                <a:lnTo>
                  <a:pt x="1237701" y="1263649"/>
                </a:lnTo>
                <a:lnTo>
                  <a:pt x="1231354" y="1257299"/>
                </a:lnTo>
                <a:close/>
              </a:path>
              <a:path w="2880995" h="2907029">
                <a:moveTo>
                  <a:pt x="1237701" y="1263649"/>
                </a:moveTo>
                <a:lnTo>
                  <a:pt x="1217930" y="1263649"/>
                </a:lnTo>
                <a:lnTo>
                  <a:pt x="1224280" y="1269999"/>
                </a:lnTo>
                <a:lnTo>
                  <a:pt x="1244048" y="1269999"/>
                </a:lnTo>
                <a:lnTo>
                  <a:pt x="1237701" y="1263649"/>
                </a:lnTo>
                <a:close/>
              </a:path>
              <a:path w="2880995" h="2907029">
                <a:moveTo>
                  <a:pt x="1244048" y="1269999"/>
                </a:moveTo>
                <a:lnTo>
                  <a:pt x="1224280" y="1269999"/>
                </a:lnTo>
                <a:lnTo>
                  <a:pt x="1230629" y="1276349"/>
                </a:lnTo>
                <a:lnTo>
                  <a:pt x="1250395" y="1276349"/>
                </a:lnTo>
                <a:lnTo>
                  <a:pt x="1244048" y="1269999"/>
                </a:lnTo>
                <a:close/>
              </a:path>
              <a:path w="2880995" h="2907029">
                <a:moveTo>
                  <a:pt x="1250395" y="1276349"/>
                </a:moveTo>
                <a:lnTo>
                  <a:pt x="1230630" y="1276349"/>
                </a:lnTo>
                <a:lnTo>
                  <a:pt x="1236979" y="1282699"/>
                </a:lnTo>
                <a:lnTo>
                  <a:pt x="1256743" y="1282699"/>
                </a:lnTo>
                <a:lnTo>
                  <a:pt x="1250395" y="1276349"/>
                </a:lnTo>
                <a:close/>
              </a:path>
              <a:path w="2880995" h="2907029">
                <a:moveTo>
                  <a:pt x="1256743" y="1282699"/>
                </a:moveTo>
                <a:lnTo>
                  <a:pt x="1236980" y="1282699"/>
                </a:lnTo>
                <a:lnTo>
                  <a:pt x="1263650" y="1309369"/>
                </a:lnTo>
                <a:lnTo>
                  <a:pt x="1283401" y="1309369"/>
                </a:lnTo>
                <a:lnTo>
                  <a:pt x="1256743" y="1282699"/>
                </a:lnTo>
                <a:close/>
              </a:path>
              <a:path w="2880995" h="2907029">
                <a:moveTo>
                  <a:pt x="1283401" y="1309369"/>
                </a:moveTo>
                <a:lnTo>
                  <a:pt x="1263650" y="1309369"/>
                </a:lnTo>
                <a:lnTo>
                  <a:pt x="1267460" y="1313179"/>
                </a:lnTo>
                <a:lnTo>
                  <a:pt x="1287210" y="1313179"/>
                </a:lnTo>
                <a:lnTo>
                  <a:pt x="1283401" y="1309369"/>
                </a:lnTo>
                <a:close/>
              </a:path>
              <a:path w="2880995" h="2907029">
                <a:moveTo>
                  <a:pt x="1287210" y="1313179"/>
                </a:moveTo>
                <a:lnTo>
                  <a:pt x="1267460" y="1313179"/>
                </a:lnTo>
                <a:lnTo>
                  <a:pt x="1273810" y="1319529"/>
                </a:lnTo>
                <a:lnTo>
                  <a:pt x="1293557" y="1319529"/>
                </a:lnTo>
                <a:lnTo>
                  <a:pt x="1287210" y="1313179"/>
                </a:lnTo>
                <a:close/>
              </a:path>
              <a:path w="2880995" h="2907029">
                <a:moveTo>
                  <a:pt x="1293557" y="1319529"/>
                </a:moveTo>
                <a:lnTo>
                  <a:pt x="1273810" y="1319529"/>
                </a:lnTo>
                <a:lnTo>
                  <a:pt x="1282700" y="1328419"/>
                </a:lnTo>
                <a:lnTo>
                  <a:pt x="1302443" y="1328419"/>
                </a:lnTo>
                <a:lnTo>
                  <a:pt x="1293557" y="1319529"/>
                </a:lnTo>
                <a:close/>
              </a:path>
              <a:path w="2880995" h="2907029">
                <a:moveTo>
                  <a:pt x="1302443" y="1328419"/>
                </a:moveTo>
                <a:lnTo>
                  <a:pt x="1282700" y="1328419"/>
                </a:lnTo>
                <a:lnTo>
                  <a:pt x="1327150" y="1372869"/>
                </a:lnTo>
                <a:lnTo>
                  <a:pt x="1346874" y="1372869"/>
                </a:lnTo>
                <a:lnTo>
                  <a:pt x="1302443" y="1328419"/>
                </a:lnTo>
                <a:close/>
              </a:path>
              <a:path w="2880995" h="2907029">
                <a:moveTo>
                  <a:pt x="1346874" y="1372869"/>
                </a:moveTo>
                <a:lnTo>
                  <a:pt x="1327150" y="1372869"/>
                </a:lnTo>
                <a:lnTo>
                  <a:pt x="1346200" y="1391919"/>
                </a:lnTo>
                <a:lnTo>
                  <a:pt x="1365916" y="1391919"/>
                </a:lnTo>
                <a:lnTo>
                  <a:pt x="1346874" y="1372869"/>
                </a:lnTo>
                <a:close/>
              </a:path>
              <a:path w="2880995" h="2907029">
                <a:moveTo>
                  <a:pt x="1365916" y="1391919"/>
                </a:moveTo>
                <a:lnTo>
                  <a:pt x="1346200" y="1391919"/>
                </a:lnTo>
                <a:lnTo>
                  <a:pt x="1350009" y="1395729"/>
                </a:lnTo>
                <a:lnTo>
                  <a:pt x="1369724" y="1395729"/>
                </a:lnTo>
                <a:lnTo>
                  <a:pt x="1365916" y="1391919"/>
                </a:lnTo>
                <a:close/>
              </a:path>
              <a:path w="2880995" h="2907029">
                <a:moveTo>
                  <a:pt x="1369724" y="1395729"/>
                </a:moveTo>
                <a:lnTo>
                  <a:pt x="1350010" y="1395729"/>
                </a:lnTo>
                <a:lnTo>
                  <a:pt x="1352550" y="1398269"/>
                </a:lnTo>
                <a:lnTo>
                  <a:pt x="1372263" y="1398269"/>
                </a:lnTo>
                <a:lnTo>
                  <a:pt x="1369724" y="1395729"/>
                </a:lnTo>
                <a:close/>
              </a:path>
              <a:path w="2880995" h="2907029">
                <a:moveTo>
                  <a:pt x="1372263" y="1398269"/>
                </a:moveTo>
                <a:lnTo>
                  <a:pt x="1352550" y="1398269"/>
                </a:lnTo>
                <a:lnTo>
                  <a:pt x="1377950" y="1423669"/>
                </a:lnTo>
                <a:lnTo>
                  <a:pt x="1397652" y="1423669"/>
                </a:lnTo>
                <a:lnTo>
                  <a:pt x="1372263" y="1398269"/>
                </a:lnTo>
                <a:close/>
              </a:path>
              <a:path w="2880995" h="2907029">
                <a:moveTo>
                  <a:pt x="1397652" y="1423669"/>
                </a:moveTo>
                <a:lnTo>
                  <a:pt x="1377950" y="1423669"/>
                </a:lnTo>
                <a:lnTo>
                  <a:pt x="1381760" y="1427479"/>
                </a:lnTo>
                <a:lnTo>
                  <a:pt x="1401460" y="1427479"/>
                </a:lnTo>
                <a:lnTo>
                  <a:pt x="1397652" y="1423669"/>
                </a:lnTo>
                <a:close/>
              </a:path>
              <a:path w="2880995" h="2907029">
                <a:moveTo>
                  <a:pt x="1401460" y="1427479"/>
                </a:moveTo>
                <a:lnTo>
                  <a:pt x="1381760" y="1427479"/>
                </a:lnTo>
                <a:lnTo>
                  <a:pt x="1394460" y="1440179"/>
                </a:lnTo>
                <a:lnTo>
                  <a:pt x="1414155" y="1440179"/>
                </a:lnTo>
                <a:lnTo>
                  <a:pt x="1401460" y="1427479"/>
                </a:lnTo>
                <a:close/>
              </a:path>
              <a:path w="2880995" h="2907029">
                <a:moveTo>
                  <a:pt x="1414155" y="1440179"/>
                </a:moveTo>
                <a:lnTo>
                  <a:pt x="1394460" y="1440179"/>
                </a:lnTo>
                <a:lnTo>
                  <a:pt x="1403350" y="1449069"/>
                </a:lnTo>
                <a:lnTo>
                  <a:pt x="1423041" y="1449069"/>
                </a:lnTo>
                <a:lnTo>
                  <a:pt x="1414155" y="1440179"/>
                </a:lnTo>
                <a:close/>
              </a:path>
              <a:path w="2880995" h="2907029">
                <a:moveTo>
                  <a:pt x="1423041" y="1449069"/>
                </a:moveTo>
                <a:lnTo>
                  <a:pt x="1403350" y="1449069"/>
                </a:lnTo>
                <a:lnTo>
                  <a:pt x="1407160" y="1452879"/>
                </a:lnTo>
                <a:lnTo>
                  <a:pt x="1426849" y="1452879"/>
                </a:lnTo>
                <a:lnTo>
                  <a:pt x="1423041" y="1449069"/>
                </a:lnTo>
                <a:close/>
              </a:path>
              <a:path w="2880995" h="2907029">
                <a:moveTo>
                  <a:pt x="1426849" y="1452879"/>
                </a:moveTo>
                <a:lnTo>
                  <a:pt x="1407160" y="1452879"/>
                </a:lnTo>
                <a:lnTo>
                  <a:pt x="1416050" y="1461769"/>
                </a:lnTo>
                <a:lnTo>
                  <a:pt x="1435736" y="1461769"/>
                </a:lnTo>
                <a:lnTo>
                  <a:pt x="1426849" y="1452879"/>
                </a:lnTo>
                <a:close/>
              </a:path>
              <a:path w="2880995" h="2907029">
                <a:moveTo>
                  <a:pt x="1435736" y="1461769"/>
                </a:moveTo>
                <a:lnTo>
                  <a:pt x="1416050" y="1461769"/>
                </a:lnTo>
                <a:lnTo>
                  <a:pt x="1428750" y="1474469"/>
                </a:lnTo>
                <a:lnTo>
                  <a:pt x="1448430" y="1474469"/>
                </a:lnTo>
                <a:lnTo>
                  <a:pt x="1435736" y="1461769"/>
                </a:lnTo>
                <a:close/>
              </a:path>
              <a:path w="2880995" h="2907029">
                <a:moveTo>
                  <a:pt x="1448430" y="1474469"/>
                </a:moveTo>
                <a:lnTo>
                  <a:pt x="1428750" y="1474469"/>
                </a:lnTo>
                <a:lnTo>
                  <a:pt x="1435100" y="1480819"/>
                </a:lnTo>
                <a:lnTo>
                  <a:pt x="1454777" y="1480819"/>
                </a:lnTo>
                <a:lnTo>
                  <a:pt x="1448430" y="1474469"/>
                </a:lnTo>
                <a:close/>
              </a:path>
              <a:path w="2880995" h="2907029">
                <a:moveTo>
                  <a:pt x="1454777" y="1480819"/>
                </a:moveTo>
                <a:lnTo>
                  <a:pt x="1435100" y="1480819"/>
                </a:lnTo>
                <a:lnTo>
                  <a:pt x="1438910" y="1484629"/>
                </a:lnTo>
                <a:lnTo>
                  <a:pt x="1458586" y="1484629"/>
                </a:lnTo>
                <a:lnTo>
                  <a:pt x="1454777" y="1480819"/>
                </a:lnTo>
                <a:close/>
              </a:path>
              <a:path w="2880995" h="2907029">
                <a:moveTo>
                  <a:pt x="1458586" y="1484629"/>
                </a:moveTo>
                <a:lnTo>
                  <a:pt x="1438910" y="1484629"/>
                </a:lnTo>
                <a:lnTo>
                  <a:pt x="1451610" y="1497329"/>
                </a:lnTo>
                <a:lnTo>
                  <a:pt x="1471280" y="1497329"/>
                </a:lnTo>
                <a:lnTo>
                  <a:pt x="1458586" y="1484629"/>
                </a:lnTo>
                <a:close/>
              </a:path>
              <a:path w="2880995" h="2907029">
                <a:moveTo>
                  <a:pt x="1471280" y="1497329"/>
                </a:moveTo>
                <a:lnTo>
                  <a:pt x="1451610" y="1497329"/>
                </a:lnTo>
                <a:lnTo>
                  <a:pt x="1457960" y="1503679"/>
                </a:lnTo>
                <a:lnTo>
                  <a:pt x="1477628" y="1503679"/>
                </a:lnTo>
                <a:lnTo>
                  <a:pt x="1471280" y="1497329"/>
                </a:lnTo>
                <a:close/>
              </a:path>
              <a:path w="2880995" h="2907029">
                <a:moveTo>
                  <a:pt x="1477628" y="1503679"/>
                </a:moveTo>
                <a:lnTo>
                  <a:pt x="1457960" y="1503679"/>
                </a:lnTo>
                <a:lnTo>
                  <a:pt x="1464310" y="1510029"/>
                </a:lnTo>
                <a:lnTo>
                  <a:pt x="1483975" y="1510029"/>
                </a:lnTo>
                <a:lnTo>
                  <a:pt x="1477628" y="1503679"/>
                </a:lnTo>
                <a:close/>
              </a:path>
              <a:path w="2880995" h="2907029">
                <a:moveTo>
                  <a:pt x="1483975" y="1510029"/>
                </a:moveTo>
                <a:lnTo>
                  <a:pt x="1464310" y="1510029"/>
                </a:lnTo>
                <a:lnTo>
                  <a:pt x="1466850" y="1512569"/>
                </a:lnTo>
                <a:lnTo>
                  <a:pt x="1486514" y="1512569"/>
                </a:lnTo>
                <a:lnTo>
                  <a:pt x="1483975" y="1510029"/>
                </a:lnTo>
                <a:close/>
              </a:path>
              <a:path w="2880995" h="2907029">
                <a:moveTo>
                  <a:pt x="1486514" y="1512569"/>
                </a:moveTo>
                <a:lnTo>
                  <a:pt x="1466850" y="1512569"/>
                </a:lnTo>
                <a:lnTo>
                  <a:pt x="1492249" y="1537969"/>
                </a:lnTo>
                <a:lnTo>
                  <a:pt x="1511903" y="1537969"/>
                </a:lnTo>
                <a:lnTo>
                  <a:pt x="1486514" y="1512569"/>
                </a:lnTo>
                <a:close/>
              </a:path>
              <a:path w="2880995" h="2907029">
                <a:moveTo>
                  <a:pt x="1511903" y="1537969"/>
                </a:moveTo>
                <a:lnTo>
                  <a:pt x="1492250" y="1537969"/>
                </a:lnTo>
                <a:lnTo>
                  <a:pt x="1498599" y="1544319"/>
                </a:lnTo>
                <a:lnTo>
                  <a:pt x="1518250" y="1544319"/>
                </a:lnTo>
                <a:lnTo>
                  <a:pt x="1511903" y="1537969"/>
                </a:lnTo>
                <a:close/>
              </a:path>
              <a:path w="2880995" h="2907029">
                <a:moveTo>
                  <a:pt x="1518250" y="1544319"/>
                </a:moveTo>
                <a:lnTo>
                  <a:pt x="1498600" y="1544319"/>
                </a:lnTo>
                <a:lnTo>
                  <a:pt x="1502410" y="1548129"/>
                </a:lnTo>
                <a:lnTo>
                  <a:pt x="1522058" y="1548129"/>
                </a:lnTo>
                <a:lnTo>
                  <a:pt x="1518250" y="1544319"/>
                </a:lnTo>
                <a:close/>
              </a:path>
              <a:path w="2880995" h="2907029">
                <a:moveTo>
                  <a:pt x="1522058" y="1548129"/>
                </a:moveTo>
                <a:lnTo>
                  <a:pt x="1502410" y="1548129"/>
                </a:lnTo>
                <a:lnTo>
                  <a:pt x="1508760" y="1554479"/>
                </a:lnTo>
                <a:lnTo>
                  <a:pt x="1528406" y="1554479"/>
                </a:lnTo>
                <a:lnTo>
                  <a:pt x="1522058" y="1548129"/>
                </a:lnTo>
                <a:close/>
              </a:path>
              <a:path w="2880995" h="2907029">
                <a:moveTo>
                  <a:pt x="1528406" y="1554479"/>
                </a:moveTo>
                <a:lnTo>
                  <a:pt x="1508760" y="1554479"/>
                </a:lnTo>
                <a:lnTo>
                  <a:pt x="1530350" y="1576069"/>
                </a:lnTo>
                <a:lnTo>
                  <a:pt x="1549986" y="1576069"/>
                </a:lnTo>
                <a:lnTo>
                  <a:pt x="1528406" y="1554479"/>
                </a:lnTo>
                <a:close/>
              </a:path>
              <a:path w="2880995" h="2907029">
                <a:moveTo>
                  <a:pt x="1549986" y="1576069"/>
                </a:moveTo>
                <a:lnTo>
                  <a:pt x="1530350" y="1576069"/>
                </a:lnTo>
                <a:lnTo>
                  <a:pt x="1534160" y="1579879"/>
                </a:lnTo>
                <a:lnTo>
                  <a:pt x="1553795" y="1579879"/>
                </a:lnTo>
                <a:lnTo>
                  <a:pt x="1549986" y="1576069"/>
                </a:lnTo>
                <a:close/>
              </a:path>
              <a:path w="2880995" h="2907029">
                <a:moveTo>
                  <a:pt x="1553795" y="1579879"/>
                </a:moveTo>
                <a:lnTo>
                  <a:pt x="1534160" y="1579879"/>
                </a:lnTo>
                <a:lnTo>
                  <a:pt x="1543050" y="1588769"/>
                </a:lnTo>
                <a:lnTo>
                  <a:pt x="1562681" y="1588769"/>
                </a:lnTo>
                <a:lnTo>
                  <a:pt x="1553795" y="1579879"/>
                </a:lnTo>
                <a:close/>
              </a:path>
              <a:path w="2880995" h="2907029">
                <a:moveTo>
                  <a:pt x="1562681" y="1588769"/>
                </a:moveTo>
                <a:lnTo>
                  <a:pt x="1543050" y="1588769"/>
                </a:lnTo>
                <a:lnTo>
                  <a:pt x="1546860" y="1592579"/>
                </a:lnTo>
                <a:lnTo>
                  <a:pt x="1566489" y="1592579"/>
                </a:lnTo>
                <a:lnTo>
                  <a:pt x="1562681" y="1588769"/>
                </a:lnTo>
                <a:close/>
              </a:path>
              <a:path w="2880995" h="2907029">
                <a:moveTo>
                  <a:pt x="1566489" y="1592579"/>
                </a:moveTo>
                <a:lnTo>
                  <a:pt x="1546860" y="1592579"/>
                </a:lnTo>
                <a:lnTo>
                  <a:pt x="1562100" y="1607819"/>
                </a:lnTo>
                <a:lnTo>
                  <a:pt x="1581723" y="1607819"/>
                </a:lnTo>
                <a:lnTo>
                  <a:pt x="1566489" y="1592579"/>
                </a:lnTo>
                <a:close/>
              </a:path>
              <a:path w="2880995" h="2907029">
                <a:moveTo>
                  <a:pt x="1581723" y="1607819"/>
                </a:moveTo>
                <a:lnTo>
                  <a:pt x="1562100" y="1607819"/>
                </a:lnTo>
                <a:lnTo>
                  <a:pt x="1574800" y="1620519"/>
                </a:lnTo>
                <a:lnTo>
                  <a:pt x="1594417" y="1620519"/>
                </a:lnTo>
                <a:lnTo>
                  <a:pt x="1581723" y="1607819"/>
                </a:lnTo>
                <a:close/>
              </a:path>
              <a:path w="2880995" h="2907029">
                <a:moveTo>
                  <a:pt x="1594417" y="1620519"/>
                </a:moveTo>
                <a:lnTo>
                  <a:pt x="1574800" y="1620519"/>
                </a:lnTo>
                <a:lnTo>
                  <a:pt x="1604010" y="1649729"/>
                </a:lnTo>
                <a:lnTo>
                  <a:pt x="1623615" y="1649729"/>
                </a:lnTo>
                <a:lnTo>
                  <a:pt x="1594417" y="1620519"/>
                </a:lnTo>
                <a:close/>
              </a:path>
              <a:path w="2880995" h="2907029">
                <a:moveTo>
                  <a:pt x="1623615" y="1649729"/>
                </a:moveTo>
                <a:lnTo>
                  <a:pt x="1604010" y="1649729"/>
                </a:lnTo>
                <a:lnTo>
                  <a:pt x="1642110" y="1687829"/>
                </a:lnTo>
                <a:lnTo>
                  <a:pt x="1661698" y="1687829"/>
                </a:lnTo>
                <a:lnTo>
                  <a:pt x="1623615" y="1649729"/>
                </a:lnTo>
                <a:close/>
              </a:path>
              <a:path w="2880995" h="2907029">
                <a:moveTo>
                  <a:pt x="1661698" y="1687829"/>
                </a:moveTo>
                <a:lnTo>
                  <a:pt x="1642110" y="1687829"/>
                </a:lnTo>
                <a:lnTo>
                  <a:pt x="1670050" y="1715769"/>
                </a:lnTo>
                <a:lnTo>
                  <a:pt x="1689626" y="1715769"/>
                </a:lnTo>
                <a:lnTo>
                  <a:pt x="1661698" y="1687829"/>
                </a:lnTo>
                <a:close/>
              </a:path>
              <a:path w="2880995" h="2907029">
                <a:moveTo>
                  <a:pt x="1689626" y="1715769"/>
                </a:moveTo>
                <a:lnTo>
                  <a:pt x="1670050" y="1715769"/>
                </a:lnTo>
                <a:lnTo>
                  <a:pt x="1673860" y="1719579"/>
                </a:lnTo>
                <a:lnTo>
                  <a:pt x="1693435" y="1719579"/>
                </a:lnTo>
                <a:lnTo>
                  <a:pt x="1689626" y="1715769"/>
                </a:lnTo>
                <a:close/>
              </a:path>
              <a:path w="2880995" h="2907029">
                <a:moveTo>
                  <a:pt x="1693435" y="1719579"/>
                </a:moveTo>
                <a:lnTo>
                  <a:pt x="1673860" y="1719579"/>
                </a:lnTo>
                <a:lnTo>
                  <a:pt x="1692910" y="1738629"/>
                </a:lnTo>
                <a:lnTo>
                  <a:pt x="1712476" y="1738629"/>
                </a:lnTo>
                <a:lnTo>
                  <a:pt x="1693435" y="1719579"/>
                </a:lnTo>
                <a:close/>
              </a:path>
              <a:path w="2880995" h="2907029">
                <a:moveTo>
                  <a:pt x="1712476" y="1738629"/>
                </a:moveTo>
                <a:lnTo>
                  <a:pt x="1692910" y="1738629"/>
                </a:lnTo>
                <a:lnTo>
                  <a:pt x="1701800" y="1747519"/>
                </a:lnTo>
                <a:lnTo>
                  <a:pt x="1721363" y="1747519"/>
                </a:lnTo>
                <a:lnTo>
                  <a:pt x="1712476" y="1738629"/>
                </a:lnTo>
                <a:close/>
              </a:path>
              <a:path w="2880995" h="2907029">
                <a:moveTo>
                  <a:pt x="1721363" y="1747519"/>
                </a:moveTo>
                <a:lnTo>
                  <a:pt x="1701800" y="1747519"/>
                </a:lnTo>
                <a:lnTo>
                  <a:pt x="1727200" y="1772919"/>
                </a:lnTo>
                <a:lnTo>
                  <a:pt x="1746752" y="1772919"/>
                </a:lnTo>
                <a:lnTo>
                  <a:pt x="1721363" y="1747519"/>
                </a:lnTo>
                <a:close/>
              </a:path>
              <a:path w="2880995" h="2907029">
                <a:moveTo>
                  <a:pt x="1746752" y="1772919"/>
                </a:moveTo>
                <a:lnTo>
                  <a:pt x="1727200" y="1772919"/>
                </a:lnTo>
                <a:lnTo>
                  <a:pt x="1758950" y="1804669"/>
                </a:lnTo>
                <a:lnTo>
                  <a:pt x="1778488" y="1804669"/>
                </a:lnTo>
                <a:lnTo>
                  <a:pt x="1746752" y="1772919"/>
                </a:lnTo>
                <a:close/>
              </a:path>
              <a:path w="2880995" h="2907029">
                <a:moveTo>
                  <a:pt x="1778488" y="1804669"/>
                </a:moveTo>
                <a:lnTo>
                  <a:pt x="1758950" y="1804669"/>
                </a:lnTo>
                <a:lnTo>
                  <a:pt x="1794509" y="1840229"/>
                </a:lnTo>
                <a:lnTo>
                  <a:pt x="1814033" y="1840229"/>
                </a:lnTo>
                <a:lnTo>
                  <a:pt x="1778488" y="1804669"/>
                </a:lnTo>
                <a:close/>
              </a:path>
              <a:path w="2880995" h="2907029">
                <a:moveTo>
                  <a:pt x="1814033" y="1840229"/>
                </a:moveTo>
                <a:lnTo>
                  <a:pt x="1794510" y="1840229"/>
                </a:lnTo>
                <a:lnTo>
                  <a:pt x="1854200" y="1899919"/>
                </a:lnTo>
                <a:lnTo>
                  <a:pt x="1873697" y="1899919"/>
                </a:lnTo>
                <a:lnTo>
                  <a:pt x="1814033" y="1840229"/>
                </a:lnTo>
                <a:close/>
              </a:path>
              <a:path w="2880995" h="2907029">
                <a:moveTo>
                  <a:pt x="1873697" y="1899919"/>
                </a:moveTo>
                <a:lnTo>
                  <a:pt x="1854200" y="1899919"/>
                </a:lnTo>
                <a:lnTo>
                  <a:pt x="1885950" y="1931669"/>
                </a:lnTo>
                <a:lnTo>
                  <a:pt x="1905433" y="1931669"/>
                </a:lnTo>
                <a:lnTo>
                  <a:pt x="1873697" y="1899919"/>
                </a:lnTo>
                <a:close/>
              </a:path>
              <a:path w="2880995" h="2907029">
                <a:moveTo>
                  <a:pt x="1905433" y="1931669"/>
                </a:moveTo>
                <a:lnTo>
                  <a:pt x="1885950" y="1931669"/>
                </a:lnTo>
                <a:lnTo>
                  <a:pt x="1917700" y="1963419"/>
                </a:lnTo>
                <a:lnTo>
                  <a:pt x="1937170" y="1963419"/>
                </a:lnTo>
                <a:lnTo>
                  <a:pt x="1905433" y="1931669"/>
                </a:lnTo>
                <a:close/>
              </a:path>
              <a:path w="2880995" h="2907029">
                <a:moveTo>
                  <a:pt x="1937170" y="1963419"/>
                </a:moveTo>
                <a:lnTo>
                  <a:pt x="1917700" y="1963419"/>
                </a:lnTo>
                <a:lnTo>
                  <a:pt x="1924050" y="1969769"/>
                </a:lnTo>
                <a:lnTo>
                  <a:pt x="1943517" y="1969769"/>
                </a:lnTo>
                <a:lnTo>
                  <a:pt x="1937170" y="1963419"/>
                </a:lnTo>
                <a:close/>
              </a:path>
              <a:path w="2880995" h="2907029">
                <a:moveTo>
                  <a:pt x="1943517" y="1969769"/>
                </a:moveTo>
                <a:lnTo>
                  <a:pt x="1924050" y="1969769"/>
                </a:lnTo>
                <a:lnTo>
                  <a:pt x="1949450" y="1995169"/>
                </a:lnTo>
                <a:lnTo>
                  <a:pt x="1968906" y="1995169"/>
                </a:lnTo>
                <a:lnTo>
                  <a:pt x="1943517" y="1969769"/>
                </a:lnTo>
                <a:close/>
              </a:path>
              <a:path w="2880995" h="2907029">
                <a:moveTo>
                  <a:pt x="1968906" y="1995169"/>
                </a:moveTo>
                <a:lnTo>
                  <a:pt x="1949450" y="1995169"/>
                </a:lnTo>
                <a:lnTo>
                  <a:pt x="1953259" y="1998979"/>
                </a:lnTo>
                <a:lnTo>
                  <a:pt x="1972714" y="1998979"/>
                </a:lnTo>
                <a:lnTo>
                  <a:pt x="1968906" y="1995169"/>
                </a:lnTo>
                <a:close/>
              </a:path>
              <a:path w="2880995" h="2907029">
                <a:moveTo>
                  <a:pt x="1972714" y="1998979"/>
                </a:moveTo>
                <a:lnTo>
                  <a:pt x="1953260" y="1998979"/>
                </a:lnTo>
                <a:lnTo>
                  <a:pt x="1955800" y="2001519"/>
                </a:lnTo>
                <a:lnTo>
                  <a:pt x="1975253" y="2001519"/>
                </a:lnTo>
                <a:lnTo>
                  <a:pt x="1972714" y="1998979"/>
                </a:lnTo>
                <a:close/>
              </a:path>
              <a:path w="2880995" h="2907029">
                <a:moveTo>
                  <a:pt x="1975253" y="2001519"/>
                </a:moveTo>
                <a:lnTo>
                  <a:pt x="1955800" y="2001519"/>
                </a:lnTo>
                <a:lnTo>
                  <a:pt x="1962150" y="2007869"/>
                </a:lnTo>
                <a:lnTo>
                  <a:pt x="1981600" y="2007869"/>
                </a:lnTo>
                <a:lnTo>
                  <a:pt x="1975253" y="2001519"/>
                </a:lnTo>
                <a:close/>
              </a:path>
              <a:path w="2880995" h="2907029">
                <a:moveTo>
                  <a:pt x="1981600" y="2007869"/>
                </a:moveTo>
                <a:lnTo>
                  <a:pt x="1962150" y="2007869"/>
                </a:lnTo>
                <a:lnTo>
                  <a:pt x="1978659" y="2024379"/>
                </a:lnTo>
                <a:lnTo>
                  <a:pt x="1998103" y="2024379"/>
                </a:lnTo>
                <a:lnTo>
                  <a:pt x="1981600" y="2007869"/>
                </a:lnTo>
                <a:close/>
              </a:path>
              <a:path w="2880995" h="2907029">
                <a:moveTo>
                  <a:pt x="1998103" y="2024379"/>
                </a:moveTo>
                <a:lnTo>
                  <a:pt x="1978660" y="2024379"/>
                </a:lnTo>
                <a:lnTo>
                  <a:pt x="1981200" y="2026919"/>
                </a:lnTo>
                <a:lnTo>
                  <a:pt x="2000642" y="2026919"/>
                </a:lnTo>
                <a:lnTo>
                  <a:pt x="1998103" y="2024379"/>
                </a:lnTo>
                <a:close/>
              </a:path>
              <a:path w="2880995" h="2907029">
                <a:moveTo>
                  <a:pt x="2000642" y="2026919"/>
                </a:moveTo>
                <a:lnTo>
                  <a:pt x="1981200" y="2026919"/>
                </a:lnTo>
                <a:lnTo>
                  <a:pt x="2000250" y="2045969"/>
                </a:lnTo>
                <a:lnTo>
                  <a:pt x="2019684" y="2045969"/>
                </a:lnTo>
                <a:lnTo>
                  <a:pt x="2000642" y="2026919"/>
                </a:lnTo>
                <a:close/>
              </a:path>
              <a:path w="2880995" h="2907029">
                <a:moveTo>
                  <a:pt x="2019684" y="2045969"/>
                </a:moveTo>
                <a:lnTo>
                  <a:pt x="2000250" y="2045969"/>
                </a:lnTo>
                <a:lnTo>
                  <a:pt x="2010410" y="2056129"/>
                </a:lnTo>
                <a:lnTo>
                  <a:pt x="2029840" y="2056129"/>
                </a:lnTo>
                <a:lnTo>
                  <a:pt x="2019684" y="2045969"/>
                </a:lnTo>
                <a:close/>
              </a:path>
              <a:path w="2880995" h="2907029">
                <a:moveTo>
                  <a:pt x="2029840" y="2056129"/>
                </a:moveTo>
                <a:lnTo>
                  <a:pt x="2010410" y="2056129"/>
                </a:lnTo>
                <a:lnTo>
                  <a:pt x="2032000" y="2077719"/>
                </a:lnTo>
                <a:lnTo>
                  <a:pt x="2051420" y="2077719"/>
                </a:lnTo>
                <a:lnTo>
                  <a:pt x="2029840" y="2056129"/>
                </a:lnTo>
                <a:close/>
              </a:path>
              <a:path w="2880995" h="2907029">
                <a:moveTo>
                  <a:pt x="2051420" y="2077719"/>
                </a:moveTo>
                <a:lnTo>
                  <a:pt x="2032000" y="2077719"/>
                </a:lnTo>
                <a:lnTo>
                  <a:pt x="2051050" y="2096769"/>
                </a:lnTo>
                <a:lnTo>
                  <a:pt x="2070462" y="2096769"/>
                </a:lnTo>
                <a:lnTo>
                  <a:pt x="2051420" y="2077719"/>
                </a:lnTo>
                <a:close/>
              </a:path>
              <a:path w="2880995" h="2907029">
                <a:moveTo>
                  <a:pt x="2681069" y="2707639"/>
                </a:moveTo>
                <a:lnTo>
                  <a:pt x="2661920" y="2707639"/>
                </a:lnTo>
                <a:lnTo>
                  <a:pt x="2861310" y="2907029"/>
                </a:lnTo>
                <a:lnTo>
                  <a:pt x="2880373" y="2907029"/>
                </a:lnTo>
                <a:lnTo>
                  <a:pt x="2681069" y="2707639"/>
                </a:lnTo>
                <a:close/>
              </a:path>
              <a:path w="2880995" h="2907029">
                <a:moveTo>
                  <a:pt x="2678530" y="2705099"/>
                </a:moveTo>
                <a:lnTo>
                  <a:pt x="2659380" y="2705099"/>
                </a:lnTo>
                <a:lnTo>
                  <a:pt x="2660650" y="2706369"/>
                </a:lnTo>
                <a:lnTo>
                  <a:pt x="2679800" y="2706369"/>
                </a:lnTo>
                <a:lnTo>
                  <a:pt x="2678530" y="2705099"/>
                </a:lnTo>
                <a:close/>
              </a:path>
              <a:path w="2880995" h="2907029">
                <a:moveTo>
                  <a:pt x="2674722" y="2701289"/>
                </a:moveTo>
                <a:lnTo>
                  <a:pt x="2655570" y="2701289"/>
                </a:lnTo>
                <a:lnTo>
                  <a:pt x="2658110" y="2703829"/>
                </a:lnTo>
                <a:lnTo>
                  <a:pt x="2677261" y="2703829"/>
                </a:lnTo>
                <a:lnTo>
                  <a:pt x="2674722" y="2701289"/>
                </a:lnTo>
                <a:close/>
              </a:path>
              <a:path w="2880995" h="2907029">
                <a:moveTo>
                  <a:pt x="2672183" y="2698749"/>
                </a:moveTo>
                <a:lnTo>
                  <a:pt x="2653030" y="2698749"/>
                </a:lnTo>
                <a:lnTo>
                  <a:pt x="2654300" y="2700019"/>
                </a:lnTo>
                <a:lnTo>
                  <a:pt x="2673452" y="2700019"/>
                </a:lnTo>
                <a:lnTo>
                  <a:pt x="2672183" y="2698749"/>
                </a:lnTo>
                <a:close/>
              </a:path>
              <a:path w="2880995" h="2907029">
                <a:moveTo>
                  <a:pt x="2668375" y="2694939"/>
                </a:moveTo>
                <a:lnTo>
                  <a:pt x="2649220" y="2694939"/>
                </a:lnTo>
                <a:lnTo>
                  <a:pt x="2651760" y="2697479"/>
                </a:lnTo>
                <a:lnTo>
                  <a:pt x="2670913" y="2697479"/>
                </a:lnTo>
                <a:lnTo>
                  <a:pt x="2668375" y="2694939"/>
                </a:lnTo>
                <a:close/>
              </a:path>
              <a:path w="2880995" h="2907029">
                <a:moveTo>
                  <a:pt x="2665836" y="2692399"/>
                </a:moveTo>
                <a:lnTo>
                  <a:pt x="2646680" y="2692399"/>
                </a:lnTo>
                <a:lnTo>
                  <a:pt x="2647950" y="2693669"/>
                </a:lnTo>
                <a:lnTo>
                  <a:pt x="2667105" y="2693669"/>
                </a:lnTo>
                <a:lnTo>
                  <a:pt x="2665836" y="2692399"/>
                </a:lnTo>
                <a:close/>
              </a:path>
              <a:path w="2880995" h="2907029">
                <a:moveTo>
                  <a:pt x="2662027" y="2688589"/>
                </a:moveTo>
                <a:lnTo>
                  <a:pt x="2642870" y="2688589"/>
                </a:lnTo>
                <a:lnTo>
                  <a:pt x="2645410" y="2691129"/>
                </a:lnTo>
                <a:lnTo>
                  <a:pt x="2664566" y="2691129"/>
                </a:lnTo>
                <a:lnTo>
                  <a:pt x="2662027" y="2688589"/>
                </a:lnTo>
                <a:close/>
              </a:path>
              <a:path w="2880995" h="2907029">
                <a:moveTo>
                  <a:pt x="2659488" y="2686049"/>
                </a:moveTo>
                <a:lnTo>
                  <a:pt x="2640330" y="2686049"/>
                </a:lnTo>
                <a:lnTo>
                  <a:pt x="2641600" y="2687319"/>
                </a:lnTo>
                <a:lnTo>
                  <a:pt x="2660758" y="2687319"/>
                </a:lnTo>
                <a:lnTo>
                  <a:pt x="2659488" y="2686049"/>
                </a:lnTo>
                <a:close/>
              </a:path>
              <a:path w="2880995" h="2907029">
                <a:moveTo>
                  <a:pt x="2655680" y="2682239"/>
                </a:moveTo>
                <a:lnTo>
                  <a:pt x="2636520" y="2682239"/>
                </a:lnTo>
                <a:lnTo>
                  <a:pt x="2639060" y="2684779"/>
                </a:lnTo>
                <a:lnTo>
                  <a:pt x="2658219" y="2684779"/>
                </a:lnTo>
                <a:lnTo>
                  <a:pt x="2655680" y="2682239"/>
                </a:lnTo>
                <a:close/>
              </a:path>
              <a:path w="2880995" h="2907029">
                <a:moveTo>
                  <a:pt x="2653141" y="2679699"/>
                </a:moveTo>
                <a:lnTo>
                  <a:pt x="2633980" y="2679699"/>
                </a:lnTo>
                <a:lnTo>
                  <a:pt x="2635250" y="2680969"/>
                </a:lnTo>
                <a:lnTo>
                  <a:pt x="2654411" y="2680969"/>
                </a:lnTo>
                <a:lnTo>
                  <a:pt x="2653141" y="2679699"/>
                </a:lnTo>
                <a:close/>
              </a:path>
              <a:path w="2880995" h="2907029">
                <a:moveTo>
                  <a:pt x="2649333" y="2675889"/>
                </a:moveTo>
                <a:lnTo>
                  <a:pt x="2630170" y="2675889"/>
                </a:lnTo>
                <a:lnTo>
                  <a:pt x="2632710" y="2678429"/>
                </a:lnTo>
                <a:lnTo>
                  <a:pt x="2651872" y="2678429"/>
                </a:lnTo>
                <a:lnTo>
                  <a:pt x="2649333" y="2675889"/>
                </a:lnTo>
                <a:close/>
              </a:path>
              <a:path w="2880995" h="2907029">
                <a:moveTo>
                  <a:pt x="2646794" y="2673349"/>
                </a:moveTo>
                <a:lnTo>
                  <a:pt x="2627630" y="2673349"/>
                </a:lnTo>
                <a:lnTo>
                  <a:pt x="2628900" y="2674619"/>
                </a:lnTo>
                <a:lnTo>
                  <a:pt x="2648063" y="2674619"/>
                </a:lnTo>
                <a:lnTo>
                  <a:pt x="2646794" y="2673349"/>
                </a:lnTo>
                <a:close/>
              </a:path>
              <a:path w="2880995" h="2907029">
                <a:moveTo>
                  <a:pt x="2642985" y="2669539"/>
                </a:moveTo>
                <a:lnTo>
                  <a:pt x="2623820" y="2669539"/>
                </a:lnTo>
                <a:lnTo>
                  <a:pt x="2626360" y="2672079"/>
                </a:lnTo>
                <a:lnTo>
                  <a:pt x="2645524" y="2672079"/>
                </a:lnTo>
                <a:lnTo>
                  <a:pt x="2642985" y="2669539"/>
                </a:lnTo>
                <a:close/>
              </a:path>
              <a:path w="2880995" h="2907029">
                <a:moveTo>
                  <a:pt x="2640447" y="2666999"/>
                </a:moveTo>
                <a:lnTo>
                  <a:pt x="2621280" y="2666999"/>
                </a:lnTo>
                <a:lnTo>
                  <a:pt x="2622550" y="2668269"/>
                </a:lnTo>
                <a:lnTo>
                  <a:pt x="2641716" y="2668269"/>
                </a:lnTo>
                <a:lnTo>
                  <a:pt x="2640447" y="2666999"/>
                </a:lnTo>
                <a:close/>
              </a:path>
              <a:path w="2880995" h="2907029">
                <a:moveTo>
                  <a:pt x="2636638" y="2663189"/>
                </a:moveTo>
                <a:lnTo>
                  <a:pt x="2617470" y="2663189"/>
                </a:lnTo>
                <a:lnTo>
                  <a:pt x="2620010" y="2665729"/>
                </a:lnTo>
                <a:lnTo>
                  <a:pt x="2639177" y="2665729"/>
                </a:lnTo>
                <a:lnTo>
                  <a:pt x="2636638" y="2663189"/>
                </a:lnTo>
                <a:close/>
              </a:path>
              <a:path w="2880995" h="2907029">
                <a:moveTo>
                  <a:pt x="2634099" y="2660649"/>
                </a:moveTo>
                <a:lnTo>
                  <a:pt x="2614930" y="2660649"/>
                </a:lnTo>
                <a:lnTo>
                  <a:pt x="2616200" y="2661919"/>
                </a:lnTo>
                <a:lnTo>
                  <a:pt x="2635369" y="2661919"/>
                </a:lnTo>
                <a:lnTo>
                  <a:pt x="2634099" y="2660649"/>
                </a:lnTo>
                <a:close/>
              </a:path>
              <a:path w="2880995" h="2907029">
                <a:moveTo>
                  <a:pt x="2630291" y="2656839"/>
                </a:moveTo>
                <a:lnTo>
                  <a:pt x="2611120" y="2656839"/>
                </a:lnTo>
                <a:lnTo>
                  <a:pt x="2613660" y="2659379"/>
                </a:lnTo>
                <a:lnTo>
                  <a:pt x="2632830" y="2659379"/>
                </a:lnTo>
                <a:lnTo>
                  <a:pt x="2630291" y="2656839"/>
                </a:lnTo>
                <a:close/>
              </a:path>
              <a:path w="2880995" h="2907029">
                <a:moveTo>
                  <a:pt x="2627752" y="2654299"/>
                </a:moveTo>
                <a:lnTo>
                  <a:pt x="2608580" y="2654299"/>
                </a:lnTo>
                <a:lnTo>
                  <a:pt x="2609850" y="2655569"/>
                </a:lnTo>
                <a:lnTo>
                  <a:pt x="2629021" y="2655569"/>
                </a:lnTo>
                <a:lnTo>
                  <a:pt x="2627752" y="2654299"/>
                </a:lnTo>
                <a:close/>
              </a:path>
              <a:path w="2880995" h="2907029">
                <a:moveTo>
                  <a:pt x="2623944" y="2650489"/>
                </a:moveTo>
                <a:lnTo>
                  <a:pt x="2604770" y="2650489"/>
                </a:lnTo>
                <a:lnTo>
                  <a:pt x="2607310" y="2653029"/>
                </a:lnTo>
                <a:lnTo>
                  <a:pt x="2626483" y="2653029"/>
                </a:lnTo>
                <a:lnTo>
                  <a:pt x="2623944" y="2650489"/>
                </a:lnTo>
                <a:close/>
              </a:path>
              <a:path w="2880995" h="2907029">
                <a:moveTo>
                  <a:pt x="2621405" y="2647949"/>
                </a:moveTo>
                <a:lnTo>
                  <a:pt x="2602230" y="2647949"/>
                </a:lnTo>
                <a:lnTo>
                  <a:pt x="2603500" y="2649219"/>
                </a:lnTo>
                <a:lnTo>
                  <a:pt x="2622674" y="2649219"/>
                </a:lnTo>
                <a:lnTo>
                  <a:pt x="2621405" y="2647949"/>
                </a:lnTo>
                <a:close/>
              </a:path>
              <a:path w="2880995" h="2907029">
                <a:moveTo>
                  <a:pt x="2617596" y="2644139"/>
                </a:moveTo>
                <a:lnTo>
                  <a:pt x="2598420" y="2644139"/>
                </a:lnTo>
                <a:lnTo>
                  <a:pt x="2600960" y="2646679"/>
                </a:lnTo>
                <a:lnTo>
                  <a:pt x="2620135" y="2646679"/>
                </a:lnTo>
                <a:lnTo>
                  <a:pt x="2617596" y="2644139"/>
                </a:lnTo>
                <a:close/>
              </a:path>
              <a:path w="2880995" h="2907029">
                <a:moveTo>
                  <a:pt x="2615057" y="2641599"/>
                </a:moveTo>
                <a:lnTo>
                  <a:pt x="2595880" y="2641599"/>
                </a:lnTo>
                <a:lnTo>
                  <a:pt x="2597150" y="2642869"/>
                </a:lnTo>
                <a:lnTo>
                  <a:pt x="2616327" y="2642869"/>
                </a:lnTo>
                <a:lnTo>
                  <a:pt x="2615057" y="2641599"/>
                </a:lnTo>
                <a:close/>
              </a:path>
              <a:path w="2880995" h="2907029">
                <a:moveTo>
                  <a:pt x="2611249" y="2637789"/>
                </a:moveTo>
                <a:lnTo>
                  <a:pt x="2592070" y="2637789"/>
                </a:lnTo>
                <a:lnTo>
                  <a:pt x="2594610" y="2640329"/>
                </a:lnTo>
                <a:lnTo>
                  <a:pt x="2613788" y="2640329"/>
                </a:lnTo>
                <a:lnTo>
                  <a:pt x="2611249" y="2637789"/>
                </a:lnTo>
                <a:close/>
              </a:path>
              <a:path w="2880995" h="2907029">
                <a:moveTo>
                  <a:pt x="2608710" y="2635249"/>
                </a:moveTo>
                <a:lnTo>
                  <a:pt x="2589530" y="2635249"/>
                </a:lnTo>
                <a:lnTo>
                  <a:pt x="2590800" y="2636519"/>
                </a:lnTo>
                <a:lnTo>
                  <a:pt x="2609980" y="2636519"/>
                </a:lnTo>
                <a:lnTo>
                  <a:pt x="2608710" y="2635249"/>
                </a:lnTo>
                <a:close/>
              </a:path>
              <a:path w="2880995" h="2907029">
                <a:moveTo>
                  <a:pt x="2604902" y="2631439"/>
                </a:moveTo>
                <a:lnTo>
                  <a:pt x="2585720" y="2631439"/>
                </a:lnTo>
                <a:lnTo>
                  <a:pt x="2588260" y="2633979"/>
                </a:lnTo>
                <a:lnTo>
                  <a:pt x="2607441" y="2633979"/>
                </a:lnTo>
                <a:lnTo>
                  <a:pt x="2604902" y="2631439"/>
                </a:lnTo>
                <a:close/>
              </a:path>
              <a:path w="2880995" h="2907029">
                <a:moveTo>
                  <a:pt x="2602363" y="2628899"/>
                </a:moveTo>
                <a:lnTo>
                  <a:pt x="2583180" y="2628899"/>
                </a:lnTo>
                <a:lnTo>
                  <a:pt x="2584450" y="2630169"/>
                </a:lnTo>
                <a:lnTo>
                  <a:pt x="2603632" y="2630169"/>
                </a:lnTo>
                <a:lnTo>
                  <a:pt x="2602363" y="2628899"/>
                </a:lnTo>
                <a:close/>
              </a:path>
              <a:path w="2880995" h="2907029">
                <a:moveTo>
                  <a:pt x="2598555" y="2625089"/>
                </a:moveTo>
                <a:lnTo>
                  <a:pt x="2579370" y="2625089"/>
                </a:lnTo>
                <a:lnTo>
                  <a:pt x="2581910" y="2627629"/>
                </a:lnTo>
                <a:lnTo>
                  <a:pt x="2601094" y="2627629"/>
                </a:lnTo>
                <a:lnTo>
                  <a:pt x="2598555" y="2625089"/>
                </a:lnTo>
                <a:close/>
              </a:path>
              <a:path w="2880995" h="2907029">
                <a:moveTo>
                  <a:pt x="2596016" y="2622549"/>
                </a:moveTo>
                <a:lnTo>
                  <a:pt x="2576830" y="2622549"/>
                </a:lnTo>
                <a:lnTo>
                  <a:pt x="2578100" y="2623819"/>
                </a:lnTo>
                <a:lnTo>
                  <a:pt x="2597285" y="2623819"/>
                </a:lnTo>
                <a:lnTo>
                  <a:pt x="2596016" y="2622549"/>
                </a:lnTo>
                <a:close/>
              </a:path>
              <a:path w="2880995" h="2907029">
                <a:moveTo>
                  <a:pt x="2592207" y="2618739"/>
                </a:moveTo>
                <a:lnTo>
                  <a:pt x="2573020" y="2618739"/>
                </a:lnTo>
                <a:lnTo>
                  <a:pt x="2575560" y="2621279"/>
                </a:lnTo>
                <a:lnTo>
                  <a:pt x="2594746" y="2621279"/>
                </a:lnTo>
                <a:lnTo>
                  <a:pt x="2592207" y="2618739"/>
                </a:lnTo>
                <a:close/>
              </a:path>
              <a:path w="2880995" h="2907029">
                <a:moveTo>
                  <a:pt x="2589668" y="2616199"/>
                </a:moveTo>
                <a:lnTo>
                  <a:pt x="2570480" y="2616199"/>
                </a:lnTo>
                <a:lnTo>
                  <a:pt x="2571750" y="2617469"/>
                </a:lnTo>
                <a:lnTo>
                  <a:pt x="2590938" y="2617469"/>
                </a:lnTo>
                <a:lnTo>
                  <a:pt x="2589668" y="2616199"/>
                </a:lnTo>
                <a:close/>
              </a:path>
              <a:path w="2880995" h="2907029">
                <a:moveTo>
                  <a:pt x="2583321" y="2609849"/>
                </a:moveTo>
                <a:lnTo>
                  <a:pt x="2564130" y="2609849"/>
                </a:lnTo>
                <a:lnTo>
                  <a:pt x="2569210" y="2614929"/>
                </a:lnTo>
                <a:lnTo>
                  <a:pt x="2588399" y="2614929"/>
                </a:lnTo>
                <a:lnTo>
                  <a:pt x="2583321" y="2609849"/>
                </a:lnTo>
                <a:close/>
              </a:path>
              <a:path w="2880995" h="2907029">
                <a:moveTo>
                  <a:pt x="2579513" y="2606039"/>
                </a:moveTo>
                <a:lnTo>
                  <a:pt x="2560320" y="2606039"/>
                </a:lnTo>
                <a:lnTo>
                  <a:pt x="2562860" y="2608579"/>
                </a:lnTo>
                <a:lnTo>
                  <a:pt x="2582052" y="2608579"/>
                </a:lnTo>
                <a:lnTo>
                  <a:pt x="2579513" y="2606039"/>
                </a:lnTo>
                <a:close/>
              </a:path>
              <a:path w="2880995" h="2907029">
                <a:moveTo>
                  <a:pt x="2576974" y="2603499"/>
                </a:moveTo>
                <a:lnTo>
                  <a:pt x="2557780" y="2603499"/>
                </a:lnTo>
                <a:lnTo>
                  <a:pt x="2559050" y="2604769"/>
                </a:lnTo>
                <a:lnTo>
                  <a:pt x="2578243" y="2604769"/>
                </a:lnTo>
                <a:lnTo>
                  <a:pt x="2576974" y="2603499"/>
                </a:lnTo>
                <a:close/>
              </a:path>
              <a:path w="2880995" h="2907029">
                <a:moveTo>
                  <a:pt x="2573166" y="2599689"/>
                </a:moveTo>
                <a:lnTo>
                  <a:pt x="2553970" y="2599689"/>
                </a:lnTo>
                <a:lnTo>
                  <a:pt x="2556510" y="2602229"/>
                </a:lnTo>
                <a:lnTo>
                  <a:pt x="2575704" y="2602229"/>
                </a:lnTo>
                <a:lnTo>
                  <a:pt x="2573166" y="2599689"/>
                </a:lnTo>
                <a:close/>
              </a:path>
              <a:path w="2880995" h="2907029">
                <a:moveTo>
                  <a:pt x="2570627" y="2597149"/>
                </a:moveTo>
                <a:lnTo>
                  <a:pt x="2551430" y="2597149"/>
                </a:lnTo>
                <a:lnTo>
                  <a:pt x="2552700" y="2598419"/>
                </a:lnTo>
                <a:lnTo>
                  <a:pt x="2571896" y="2598419"/>
                </a:lnTo>
                <a:lnTo>
                  <a:pt x="2570627" y="2597149"/>
                </a:lnTo>
                <a:close/>
              </a:path>
              <a:path w="2880995" h="2907029">
                <a:moveTo>
                  <a:pt x="2566818" y="2593339"/>
                </a:moveTo>
                <a:lnTo>
                  <a:pt x="2547620" y="2593339"/>
                </a:lnTo>
                <a:lnTo>
                  <a:pt x="2550160" y="2595879"/>
                </a:lnTo>
                <a:lnTo>
                  <a:pt x="2569357" y="2595879"/>
                </a:lnTo>
                <a:lnTo>
                  <a:pt x="2566818" y="2593339"/>
                </a:lnTo>
                <a:close/>
              </a:path>
              <a:path w="2880995" h="2907029">
                <a:moveTo>
                  <a:pt x="2564279" y="2590799"/>
                </a:moveTo>
                <a:lnTo>
                  <a:pt x="2545080" y="2590799"/>
                </a:lnTo>
                <a:lnTo>
                  <a:pt x="2546350" y="2592069"/>
                </a:lnTo>
                <a:lnTo>
                  <a:pt x="2565549" y="2592069"/>
                </a:lnTo>
                <a:lnTo>
                  <a:pt x="2564279" y="2590799"/>
                </a:lnTo>
                <a:close/>
              </a:path>
              <a:path w="2880995" h="2907029">
                <a:moveTo>
                  <a:pt x="2560471" y="2586989"/>
                </a:moveTo>
                <a:lnTo>
                  <a:pt x="2541270" y="2586989"/>
                </a:lnTo>
                <a:lnTo>
                  <a:pt x="2543810" y="2589529"/>
                </a:lnTo>
                <a:lnTo>
                  <a:pt x="2563010" y="2589529"/>
                </a:lnTo>
                <a:lnTo>
                  <a:pt x="2560471" y="2586989"/>
                </a:lnTo>
                <a:close/>
              </a:path>
              <a:path w="2880995" h="2907029">
                <a:moveTo>
                  <a:pt x="2557932" y="2584449"/>
                </a:moveTo>
                <a:lnTo>
                  <a:pt x="2538730" y="2584449"/>
                </a:lnTo>
                <a:lnTo>
                  <a:pt x="2540000" y="2585719"/>
                </a:lnTo>
                <a:lnTo>
                  <a:pt x="2559202" y="2585719"/>
                </a:lnTo>
                <a:lnTo>
                  <a:pt x="2557932" y="2584449"/>
                </a:lnTo>
                <a:close/>
              </a:path>
              <a:path w="2880995" h="2907029">
                <a:moveTo>
                  <a:pt x="2554124" y="2580639"/>
                </a:moveTo>
                <a:lnTo>
                  <a:pt x="2534920" y="2580639"/>
                </a:lnTo>
                <a:lnTo>
                  <a:pt x="2537460" y="2583179"/>
                </a:lnTo>
                <a:lnTo>
                  <a:pt x="2556663" y="2583179"/>
                </a:lnTo>
                <a:lnTo>
                  <a:pt x="2554124" y="2580639"/>
                </a:lnTo>
                <a:close/>
              </a:path>
              <a:path w="2880995" h="2907029">
                <a:moveTo>
                  <a:pt x="2551585" y="2578099"/>
                </a:moveTo>
                <a:lnTo>
                  <a:pt x="2532380" y="2578099"/>
                </a:lnTo>
                <a:lnTo>
                  <a:pt x="2533650" y="2579369"/>
                </a:lnTo>
                <a:lnTo>
                  <a:pt x="2552854" y="2579369"/>
                </a:lnTo>
                <a:lnTo>
                  <a:pt x="2551585" y="2578099"/>
                </a:lnTo>
                <a:close/>
              </a:path>
              <a:path w="2880995" h="2907029">
                <a:moveTo>
                  <a:pt x="2547776" y="2574289"/>
                </a:moveTo>
                <a:lnTo>
                  <a:pt x="2528570" y="2574289"/>
                </a:lnTo>
                <a:lnTo>
                  <a:pt x="2531110" y="2576829"/>
                </a:lnTo>
                <a:lnTo>
                  <a:pt x="2550315" y="2576829"/>
                </a:lnTo>
                <a:lnTo>
                  <a:pt x="2547776" y="2574289"/>
                </a:lnTo>
                <a:close/>
              </a:path>
              <a:path w="2880995" h="2907029">
                <a:moveTo>
                  <a:pt x="2545238" y="2571749"/>
                </a:moveTo>
                <a:lnTo>
                  <a:pt x="2526030" y="2571749"/>
                </a:lnTo>
                <a:lnTo>
                  <a:pt x="2527300" y="2573019"/>
                </a:lnTo>
                <a:lnTo>
                  <a:pt x="2546507" y="2573019"/>
                </a:lnTo>
                <a:lnTo>
                  <a:pt x="2545238" y="2571749"/>
                </a:lnTo>
                <a:close/>
              </a:path>
              <a:path w="2880995" h="2907029">
                <a:moveTo>
                  <a:pt x="2541429" y="2567939"/>
                </a:moveTo>
                <a:lnTo>
                  <a:pt x="2522220" y="2567939"/>
                </a:lnTo>
                <a:lnTo>
                  <a:pt x="2524760" y="2570479"/>
                </a:lnTo>
                <a:lnTo>
                  <a:pt x="2543968" y="2570479"/>
                </a:lnTo>
                <a:lnTo>
                  <a:pt x="2541429" y="2567939"/>
                </a:lnTo>
                <a:close/>
              </a:path>
              <a:path w="2880995" h="2907029">
                <a:moveTo>
                  <a:pt x="2538890" y="2565399"/>
                </a:moveTo>
                <a:lnTo>
                  <a:pt x="2519680" y="2565399"/>
                </a:lnTo>
                <a:lnTo>
                  <a:pt x="2520950" y="2566669"/>
                </a:lnTo>
                <a:lnTo>
                  <a:pt x="2540160" y="2566669"/>
                </a:lnTo>
                <a:lnTo>
                  <a:pt x="2538890" y="2565399"/>
                </a:lnTo>
                <a:close/>
              </a:path>
              <a:path w="2880995" h="2907029">
                <a:moveTo>
                  <a:pt x="2535082" y="2561589"/>
                </a:moveTo>
                <a:lnTo>
                  <a:pt x="2515870" y="2561589"/>
                </a:lnTo>
                <a:lnTo>
                  <a:pt x="2518410" y="2564129"/>
                </a:lnTo>
                <a:lnTo>
                  <a:pt x="2537621" y="2564129"/>
                </a:lnTo>
                <a:lnTo>
                  <a:pt x="2535082" y="2561589"/>
                </a:lnTo>
                <a:close/>
              </a:path>
              <a:path w="2880995" h="2907029">
                <a:moveTo>
                  <a:pt x="2532543" y="2559049"/>
                </a:moveTo>
                <a:lnTo>
                  <a:pt x="2513330" y="2559049"/>
                </a:lnTo>
                <a:lnTo>
                  <a:pt x="2514600" y="2560319"/>
                </a:lnTo>
                <a:lnTo>
                  <a:pt x="2533812" y="2560319"/>
                </a:lnTo>
                <a:lnTo>
                  <a:pt x="2532543" y="2559049"/>
                </a:lnTo>
                <a:close/>
              </a:path>
              <a:path w="2880995" h="2907029">
                <a:moveTo>
                  <a:pt x="2528735" y="2555239"/>
                </a:moveTo>
                <a:lnTo>
                  <a:pt x="2509520" y="2555239"/>
                </a:lnTo>
                <a:lnTo>
                  <a:pt x="2512060" y="2557779"/>
                </a:lnTo>
                <a:lnTo>
                  <a:pt x="2531274" y="2557779"/>
                </a:lnTo>
                <a:lnTo>
                  <a:pt x="2528735" y="2555239"/>
                </a:lnTo>
                <a:close/>
              </a:path>
              <a:path w="2880995" h="2907029">
                <a:moveTo>
                  <a:pt x="2526196" y="2552699"/>
                </a:moveTo>
                <a:lnTo>
                  <a:pt x="2506980" y="2552699"/>
                </a:lnTo>
                <a:lnTo>
                  <a:pt x="2508250" y="2553969"/>
                </a:lnTo>
                <a:lnTo>
                  <a:pt x="2527465" y="2553969"/>
                </a:lnTo>
                <a:lnTo>
                  <a:pt x="2526196" y="2552699"/>
                </a:lnTo>
                <a:close/>
              </a:path>
              <a:path w="2880995" h="2907029">
                <a:moveTo>
                  <a:pt x="2519849" y="2546349"/>
                </a:moveTo>
                <a:lnTo>
                  <a:pt x="2500630" y="2546349"/>
                </a:lnTo>
                <a:lnTo>
                  <a:pt x="2505710" y="2551429"/>
                </a:lnTo>
                <a:lnTo>
                  <a:pt x="2524926" y="2551429"/>
                </a:lnTo>
                <a:lnTo>
                  <a:pt x="2519849" y="2546349"/>
                </a:lnTo>
                <a:close/>
              </a:path>
              <a:path w="2880995" h="2907029">
                <a:moveTo>
                  <a:pt x="2513501" y="2539999"/>
                </a:moveTo>
                <a:lnTo>
                  <a:pt x="2494280" y="2539999"/>
                </a:lnTo>
                <a:lnTo>
                  <a:pt x="2499360" y="2545079"/>
                </a:lnTo>
                <a:lnTo>
                  <a:pt x="2518579" y="2545079"/>
                </a:lnTo>
                <a:lnTo>
                  <a:pt x="2513501" y="2539999"/>
                </a:lnTo>
                <a:close/>
              </a:path>
              <a:path w="2880995" h="2907029">
                <a:moveTo>
                  <a:pt x="2507154" y="2533649"/>
                </a:moveTo>
                <a:lnTo>
                  <a:pt x="2487930" y="2533649"/>
                </a:lnTo>
                <a:lnTo>
                  <a:pt x="2493010" y="2538729"/>
                </a:lnTo>
                <a:lnTo>
                  <a:pt x="2512232" y="2538729"/>
                </a:lnTo>
                <a:lnTo>
                  <a:pt x="2507154" y="2533649"/>
                </a:lnTo>
                <a:close/>
              </a:path>
              <a:path w="2880995" h="2907029">
                <a:moveTo>
                  <a:pt x="2500807" y="2527299"/>
                </a:moveTo>
                <a:lnTo>
                  <a:pt x="2481580" y="2527299"/>
                </a:lnTo>
                <a:lnTo>
                  <a:pt x="2486660" y="2532379"/>
                </a:lnTo>
                <a:lnTo>
                  <a:pt x="2505885" y="2532379"/>
                </a:lnTo>
                <a:lnTo>
                  <a:pt x="2500807" y="2527299"/>
                </a:lnTo>
                <a:close/>
              </a:path>
              <a:path w="2880995" h="2907029">
                <a:moveTo>
                  <a:pt x="2494459" y="2520949"/>
                </a:moveTo>
                <a:lnTo>
                  <a:pt x="2475230" y="2520949"/>
                </a:lnTo>
                <a:lnTo>
                  <a:pt x="2480310" y="2526029"/>
                </a:lnTo>
                <a:lnTo>
                  <a:pt x="2499537" y="2526029"/>
                </a:lnTo>
                <a:lnTo>
                  <a:pt x="2494459" y="2520949"/>
                </a:lnTo>
                <a:close/>
              </a:path>
              <a:path w="2880995" h="2907029">
                <a:moveTo>
                  <a:pt x="2488112" y="2514599"/>
                </a:moveTo>
                <a:lnTo>
                  <a:pt x="2468880" y="2514599"/>
                </a:lnTo>
                <a:lnTo>
                  <a:pt x="2473960" y="2519679"/>
                </a:lnTo>
                <a:lnTo>
                  <a:pt x="2493190" y="2519679"/>
                </a:lnTo>
                <a:lnTo>
                  <a:pt x="2488112" y="2514599"/>
                </a:lnTo>
                <a:close/>
              </a:path>
              <a:path w="2880995" h="2907029">
                <a:moveTo>
                  <a:pt x="2481765" y="2508249"/>
                </a:moveTo>
                <a:lnTo>
                  <a:pt x="2462530" y="2508249"/>
                </a:lnTo>
                <a:lnTo>
                  <a:pt x="2467610" y="2513329"/>
                </a:lnTo>
                <a:lnTo>
                  <a:pt x="2486843" y="2513329"/>
                </a:lnTo>
                <a:lnTo>
                  <a:pt x="2481765" y="2508249"/>
                </a:lnTo>
                <a:close/>
              </a:path>
              <a:path w="2880995" h="2907029">
                <a:moveTo>
                  <a:pt x="2476687" y="2503169"/>
                </a:moveTo>
                <a:lnTo>
                  <a:pt x="2457450" y="2503169"/>
                </a:lnTo>
                <a:lnTo>
                  <a:pt x="2461260" y="2506979"/>
                </a:lnTo>
                <a:lnTo>
                  <a:pt x="2480495" y="2506979"/>
                </a:lnTo>
                <a:lnTo>
                  <a:pt x="2476687" y="2503169"/>
                </a:lnTo>
                <a:close/>
              </a:path>
              <a:path w="2880995" h="2907029">
                <a:moveTo>
                  <a:pt x="2470340" y="2496819"/>
                </a:moveTo>
                <a:lnTo>
                  <a:pt x="2451100" y="2496819"/>
                </a:lnTo>
                <a:lnTo>
                  <a:pt x="2456180" y="2501899"/>
                </a:lnTo>
                <a:lnTo>
                  <a:pt x="2475418" y="2501899"/>
                </a:lnTo>
                <a:lnTo>
                  <a:pt x="2470340" y="2496819"/>
                </a:lnTo>
                <a:close/>
              </a:path>
              <a:path w="2880995" h="2907029">
                <a:moveTo>
                  <a:pt x="2463993" y="2490469"/>
                </a:moveTo>
                <a:lnTo>
                  <a:pt x="2444750" y="2490469"/>
                </a:lnTo>
                <a:lnTo>
                  <a:pt x="2449830" y="2495549"/>
                </a:lnTo>
                <a:lnTo>
                  <a:pt x="2469070" y="2495549"/>
                </a:lnTo>
                <a:lnTo>
                  <a:pt x="2463993" y="2490469"/>
                </a:lnTo>
                <a:close/>
              </a:path>
              <a:path w="2880995" h="2907029">
                <a:moveTo>
                  <a:pt x="2457645" y="2484119"/>
                </a:moveTo>
                <a:lnTo>
                  <a:pt x="2438400" y="2484119"/>
                </a:lnTo>
                <a:lnTo>
                  <a:pt x="2443480" y="2489199"/>
                </a:lnTo>
                <a:lnTo>
                  <a:pt x="2462723" y="2489199"/>
                </a:lnTo>
                <a:lnTo>
                  <a:pt x="2457645" y="2484119"/>
                </a:lnTo>
                <a:close/>
              </a:path>
              <a:path w="2880995" h="2907029">
                <a:moveTo>
                  <a:pt x="2451298" y="2477769"/>
                </a:moveTo>
                <a:lnTo>
                  <a:pt x="2432050" y="2477769"/>
                </a:lnTo>
                <a:lnTo>
                  <a:pt x="2437130" y="2482849"/>
                </a:lnTo>
                <a:lnTo>
                  <a:pt x="2456376" y="2482849"/>
                </a:lnTo>
                <a:lnTo>
                  <a:pt x="2451298" y="2477769"/>
                </a:lnTo>
                <a:close/>
              </a:path>
              <a:path w="2880995" h="2907029">
                <a:moveTo>
                  <a:pt x="2444951" y="2471419"/>
                </a:moveTo>
                <a:lnTo>
                  <a:pt x="2425700" y="2471419"/>
                </a:lnTo>
                <a:lnTo>
                  <a:pt x="2430780" y="2476499"/>
                </a:lnTo>
                <a:lnTo>
                  <a:pt x="2450029" y="2476499"/>
                </a:lnTo>
                <a:lnTo>
                  <a:pt x="2444951" y="2471419"/>
                </a:lnTo>
                <a:close/>
              </a:path>
              <a:path w="2880995" h="2907029">
                <a:moveTo>
                  <a:pt x="2438604" y="2465069"/>
                </a:moveTo>
                <a:lnTo>
                  <a:pt x="2419350" y="2465069"/>
                </a:lnTo>
                <a:lnTo>
                  <a:pt x="2424430" y="2470149"/>
                </a:lnTo>
                <a:lnTo>
                  <a:pt x="2443681" y="2470149"/>
                </a:lnTo>
                <a:lnTo>
                  <a:pt x="2438604" y="2465069"/>
                </a:lnTo>
                <a:close/>
              </a:path>
              <a:path w="2880995" h="2907029">
                <a:moveTo>
                  <a:pt x="2432256" y="2458719"/>
                </a:moveTo>
                <a:lnTo>
                  <a:pt x="2413000" y="2458719"/>
                </a:lnTo>
                <a:lnTo>
                  <a:pt x="2418080" y="2463799"/>
                </a:lnTo>
                <a:lnTo>
                  <a:pt x="2437334" y="2463799"/>
                </a:lnTo>
                <a:lnTo>
                  <a:pt x="2432256" y="2458719"/>
                </a:lnTo>
                <a:close/>
              </a:path>
              <a:path w="2880995" h="2907029">
                <a:moveTo>
                  <a:pt x="2425909" y="2452369"/>
                </a:moveTo>
                <a:lnTo>
                  <a:pt x="2406650" y="2452369"/>
                </a:lnTo>
                <a:lnTo>
                  <a:pt x="2411730" y="2457449"/>
                </a:lnTo>
                <a:lnTo>
                  <a:pt x="2430987" y="2457449"/>
                </a:lnTo>
                <a:lnTo>
                  <a:pt x="2425909" y="2452369"/>
                </a:lnTo>
                <a:close/>
              </a:path>
              <a:path w="2880995" h="2907029">
                <a:moveTo>
                  <a:pt x="2419562" y="2446019"/>
                </a:moveTo>
                <a:lnTo>
                  <a:pt x="2400300" y="2446019"/>
                </a:lnTo>
                <a:lnTo>
                  <a:pt x="2405380" y="2451099"/>
                </a:lnTo>
                <a:lnTo>
                  <a:pt x="2424640" y="2451099"/>
                </a:lnTo>
                <a:lnTo>
                  <a:pt x="2419562" y="2446019"/>
                </a:lnTo>
                <a:close/>
              </a:path>
              <a:path w="2880995" h="2907029">
                <a:moveTo>
                  <a:pt x="2413214" y="2439669"/>
                </a:moveTo>
                <a:lnTo>
                  <a:pt x="2393950" y="2439669"/>
                </a:lnTo>
                <a:lnTo>
                  <a:pt x="2399030" y="2444749"/>
                </a:lnTo>
                <a:lnTo>
                  <a:pt x="2418292" y="2444749"/>
                </a:lnTo>
                <a:lnTo>
                  <a:pt x="2413214" y="2439669"/>
                </a:lnTo>
                <a:close/>
              </a:path>
              <a:path w="2880995" h="2907029">
                <a:moveTo>
                  <a:pt x="2406867" y="2433319"/>
                </a:moveTo>
                <a:lnTo>
                  <a:pt x="2387600" y="2433319"/>
                </a:lnTo>
                <a:lnTo>
                  <a:pt x="2392680" y="2438399"/>
                </a:lnTo>
                <a:lnTo>
                  <a:pt x="2411945" y="2438399"/>
                </a:lnTo>
                <a:lnTo>
                  <a:pt x="2406867" y="2433319"/>
                </a:lnTo>
                <a:close/>
              </a:path>
              <a:path w="2880995" h="2907029">
                <a:moveTo>
                  <a:pt x="2400520" y="2426969"/>
                </a:moveTo>
                <a:lnTo>
                  <a:pt x="2381250" y="2426969"/>
                </a:lnTo>
                <a:lnTo>
                  <a:pt x="2386330" y="2432049"/>
                </a:lnTo>
                <a:lnTo>
                  <a:pt x="2405598" y="2432049"/>
                </a:lnTo>
                <a:lnTo>
                  <a:pt x="2400520" y="2426969"/>
                </a:lnTo>
                <a:close/>
              </a:path>
              <a:path w="2880995" h="2907029">
                <a:moveTo>
                  <a:pt x="2394173" y="2420619"/>
                </a:moveTo>
                <a:lnTo>
                  <a:pt x="2374900" y="2420619"/>
                </a:lnTo>
                <a:lnTo>
                  <a:pt x="2379980" y="2425699"/>
                </a:lnTo>
                <a:lnTo>
                  <a:pt x="2399250" y="2425699"/>
                </a:lnTo>
                <a:lnTo>
                  <a:pt x="2394173" y="2420619"/>
                </a:lnTo>
                <a:close/>
              </a:path>
              <a:path w="2880995" h="2907029">
                <a:moveTo>
                  <a:pt x="2387825" y="2414269"/>
                </a:moveTo>
                <a:lnTo>
                  <a:pt x="2368550" y="2414269"/>
                </a:lnTo>
                <a:lnTo>
                  <a:pt x="2373630" y="2419349"/>
                </a:lnTo>
                <a:lnTo>
                  <a:pt x="2392903" y="2419349"/>
                </a:lnTo>
                <a:lnTo>
                  <a:pt x="2387825" y="2414269"/>
                </a:lnTo>
                <a:close/>
              </a:path>
              <a:path w="2880995" h="2907029">
                <a:moveTo>
                  <a:pt x="2381478" y="2407919"/>
                </a:moveTo>
                <a:lnTo>
                  <a:pt x="2362200" y="2407919"/>
                </a:lnTo>
                <a:lnTo>
                  <a:pt x="2367280" y="2412999"/>
                </a:lnTo>
                <a:lnTo>
                  <a:pt x="2386556" y="2412999"/>
                </a:lnTo>
                <a:lnTo>
                  <a:pt x="2381478" y="2407919"/>
                </a:lnTo>
                <a:close/>
              </a:path>
              <a:path w="2880995" h="2907029">
                <a:moveTo>
                  <a:pt x="2375131" y="2401569"/>
                </a:moveTo>
                <a:lnTo>
                  <a:pt x="2355850" y="2401569"/>
                </a:lnTo>
                <a:lnTo>
                  <a:pt x="2360930" y="2406649"/>
                </a:lnTo>
                <a:lnTo>
                  <a:pt x="2380209" y="2406649"/>
                </a:lnTo>
                <a:lnTo>
                  <a:pt x="2375131" y="2401569"/>
                </a:lnTo>
                <a:close/>
              </a:path>
              <a:path w="2880995" h="2907029">
                <a:moveTo>
                  <a:pt x="2368784" y="2395219"/>
                </a:moveTo>
                <a:lnTo>
                  <a:pt x="2349500" y="2395219"/>
                </a:lnTo>
                <a:lnTo>
                  <a:pt x="2354580" y="2400299"/>
                </a:lnTo>
                <a:lnTo>
                  <a:pt x="2373861" y="2400299"/>
                </a:lnTo>
                <a:lnTo>
                  <a:pt x="2368784" y="2395219"/>
                </a:lnTo>
                <a:close/>
              </a:path>
              <a:path w="2880995" h="2907029">
                <a:moveTo>
                  <a:pt x="2362436" y="2388869"/>
                </a:moveTo>
                <a:lnTo>
                  <a:pt x="2343150" y="2388869"/>
                </a:lnTo>
                <a:lnTo>
                  <a:pt x="2348230" y="2393949"/>
                </a:lnTo>
                <a:lnTo>
                  <a:pt x="2367514" y="2393949"/>
                </a:lnTo>
                <a:lnTo>
                  <a:pt x="2362436" y="2388869"/>
                </a:lnTo>
                <a:close/>
              </a:path>
              <a:path w="2880995" h="2907029">
                <a:moveTo>
                  <a:pt x="2356089" y="2382519"/>
                </a:moveTo>
                <a:lnTo>
                  <a:pt x="2336800" y="2382519"/>
                </a:lnTo>
                <a:lnTo>
                  <a:pt x="2341880" y="2387599"/>
                </a:lnTo>
                <a:lnTo>
                  <a:pt x="2361167" y="2387599"/>
                </a:lnTo>
                <a:lnTo>
                  <a:pt x="2356089" y="2382519"/>
                </a:lnTo>
                <a:close/>
              </a:path>
              <a:path w="2880995" h="2907029">
                <a:moveTo>
                  <a:pt x="2349742" y="2376169"/>
                </a:moveTo>
                <a:lnTo>
                  <a:pt x="2330450" y="2376169"/>
                </a:lnTo>
                <a:lnTo>
                  <a:pt x="2335530" y="2381249"/>
                </a:lnTo>
                <a:lnTo>
                  <a:pt x="2354820" y="2381249"/>
                </a:lnTo>
                <a:lnTo>
                  <a:pt x="2349742" y="2376169"/>
                </a:lnTo>
                <a:close/>
              </a:path>
              <a:path w="2880995" h="2907029">
                <a:moveTo>
                  <a:pt x="2343395" y="2369819"/>
                </a:moveTo>
                <a:lnTo>
                  <a:pt x="2324100" y="2369819"/>
                </a:lnTo>
                <a:lnTo>
                  <a:pt x="2329180" y="2374899"/>
                </a:lnTo>
                <a:lnTo>
                  <a:pt x="2348472" y="2374899"/>
                </a:lnTo>
                <a:lnTo>
                  <a:pt x="2343395" y="2369819"/>
                </a:lnTo>
                <a:close/>
              </a:path>
              <a:path w="2880995" h="2907029">
                <a:moveTo>
                  <a:pt x="2337047" y="2363469"/>
                </a:moveTo>
                <a:lnTo>
                  <a:pt x="2317750" y="2363469"/>
                </a:lnTo>
                <a:lnTo>
                  <a:pt x="2322830" y="2368549"/>
                </a:lnTo>
                <a:lnTo>
                  <a:pt x="2342125" y="2368549"/>
                </a:lnTo>
                <a:lnTo>
                  <a:pt x="2337047" y="2363469"/>
                </a:lnTo>
                <a:close/>
              </a:path>
              <a:path w="2880995" h="2907029">
                <a:moveTo>
                  <a:pt x="2330700" y="2357119"/>
                </a:moveTo>
                <a:lnTo>
                  <a:pt x="2311400" y="2357119"/>
                </a:lnTo>
                <a:lnTo>
                  <a:pt x="2316480" y="2362199"/>
                </a:lnTo>
                <a:lnTo>
                  <a:pt x="2335778" y="2362199"/>
                </a:lnTo>
                <a:lnTo>
                  <a:pt x="2330700" y="2357119"/>
                </a:lnTo>
                <a:close/>
              </a:path>
              <a:path w="2880995" h="2907029">
                <a:moveTo>
                  <a:pt x="2324353" y="2350769"/>
                </a:moveTo>
                <a:lnTo>
                  <a:pt x="2305050" y="2350769"/>
                </a:lnTo>
                <a:lnTo>
                  <a:pt x="2310130" y="2355849"/>
                </a:lnTo>
                <a:lnTo>
                  <a:pt x="2329431" y="2355849"/>
                </a:lnTo>
                <a:lnTo>
                  <a:pt x="2324353" y="2350769"/>
                </a:lnTo>
                <a:close/>
              </a:path>
              <a:path w="2880995" h="2907029">
                <a:moveTo>
                  <a:pt x="2318005" y="2344419"/>
                </a:moveTo>
                <a:lnTo>
                  <a:pt x="2298700" y="2344419"/>
                </a:lnTo>
                <a:lnTo>
                  <a:pt x="2303780" y="2349499"/>
                </a:lnTo>
                <a:lnTo>
                  <a:pt x="2323083" y="2349499"/>
                </a:lnTo>
                <a:lnTo>
                  <a:pt x="2318005" y="2344419"/>
                </a:lnTo>
                <a:close/>
              </a:path>
              <a:path w="2880995" h="2907029">
                <a:moveTo>
                  <a:pt x="2311658" y="2338069"/>
                </a:moveTo>
                <a:lnTo>
                  <a:pt x="2292350" y="2338069"/>
                </a:lnTo>
                <a:lnTo>
                  <a:pt x="2297430" y="2343149"/>
                </a:lnTo>
                <a:lnTo>
                  <a:pt x="2316736" y="2343149"/>
                </a:lnTo>
                <a:lnTo>
                  <a:pt x="2311658" y="2338069"/>
                </a:lnTo>
                <a:close/>
              </a:path>
              <a:path w="2880995" h="2907029">
                <a:moveTo>
                  <a:pt x="2305311" y="2331719"/>
                </a:moveTo>
                <a:lnTo>
                  <a:pt x="2286000" y="2331719"/>
                </a:lnTo>
                <a:lnTo>
                  <a:pt x="2291080" y="2336799"/>
                </a:lnTo>
                <a:lnTo>
                  <a:pt x="2310389" y="2336799"/>
                </a:lnTo>
                <a:lnTo>
                  <a:pt x="2305311" y="2331719"/>
                </a:lnTo>
                <a:close/>
              </a:path>
              <a:path w="2880995" h="2907029">
                <a:moveTo>
                  <a:pt x="2298964" y="2325369"/>
                </a:moveTo>
                <a:lnTo>
                  <a:pt x="2279650" y="2325369"/>
                </a:lnTo>
                <a:lnTo>
                  <a:pt x="2284730" y="2330449"/>
                </a:lnTo>
                <a:lnTo>
                  <a:pt x="2304041" y="2330449"/>
                </a:lnTo>
                <a:lnTo>
                  <a:pt x="2298964" y="2325369"/>
                </a:lnTo>
                <a:close/>
              </a:path>
              <a:path w="2880995" h="2907029">
                <a:moveTo>
                  <a:pt x="2292616" y="2319019"/>
                </a:moveTo>
                <a:lnTo>
                  <a:pt x="2273300" y="2319019"/>
                </a:lnTo>
                <a:lnTo>
                  <a:pt x="2278380" y="2324099"/>
                </a:lnTo>
                <a:lnTo>
                  <a:pt x="2297694" y="2324099"/>
                </a:lnTo>
                <a:lnTo>
                  <a:pt x="2292616" y="2319019"/>
                </a:lnTo>
                <a:close/>
              </a:path>
              <a:path w="2880995" h="2907029">
                <a:moveTo>
                  <a:pt x="2286269" y="2312669"/>
                </a:moveTo>
                <a:lnTo>
                  <a:pt x="2266950" y="2312669"/>
                </a:lnTo>
                <a:lnTo>
                  <a:pt x="2272030" y="2317749"/>
                </a:lnTo>
                <a:lnTo>
                  <a:pt x="2291347" y="2317749"/>
                </a:lnTo>
                <a:lnTo>
                  <a:pt x="2286269" y="2312669"/>
                </a:lnTo>
                <a:close/>
              </a:path>
              <a:path w="2880995" h="2907029">
                <a:moveTo>
                  <a:pt x="2279922" y="2306319"/>
                </a:moveTo>
                <a:lnTo>
                  <a:pt x="2260600" y="2306319"/>
                </a:lnTo>
                <a:lnTo>
                  <a:pt x="2265680" y="2311399"/>
                </a:lnTo>
                <a:lnTo>
                  <a:pt x="2285000" y="2311399"/>
                </a:lnTo>
                <a:lnTo>
                  <a:pt x="2279922" y="2306319"/>
                </a:lnTo>
                <a:close/>
              </a:path>
              <a:path w="2880995" h="2907029">
                <a:moveTo>
                  <a:pt x="2071732" y="2098039"/>
                </a:moveTo>
                <a:lnTo>
                  <a:pt x="2052320" y="2098039"/>
                </a:lnTo>
                <a:lnTo>
                  <a:pt x="2259330" y="2305049"/>
                </a:lnTo>
                <a:lnTo>
                  <a:pt x="2278652" y="2305049"/>
                </a:lnTo>
                <a:lnTo>
                  <a:pt x="2071732" y="209803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0" y="3991609"/>
            <a:ext cx="2861310" cy="2861310"/>
          </a:xfrm>
          <a:custGeom>
            <a:avLst/>
            <a:gdLst/>
            <a:ahLst/>
            <a:cxnLst/>
            <a:rect l="l" t="t" r="r" b="b"/>
            <a:pathLst>
              <a:path w="2861310" h="28613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61310" h="28613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61310" h="28613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61310" h="28613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861310" h="28613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61310" h="28613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861310" h="2861309">
                <a:moveTo>
                  <a:pt x="43180" y="43180"/>
                </a:moveTo>
                <a:lnTo>
                  <a:pt x="24130" y="43180"/>
                </a:lnTo>
                <a:lnTo>
                  <a:pt x="30480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861310" h="28613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861310" h="28613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861310" h="2861309">
                <a:moveTo>
                  <a:pt x="62230" y="62230"/>
                </a:moveTo>
                <a:lnTo>
                  <a:pt x="43180" y="62230"/>
                </a:lnTo>
                <a:lnTo>
                  <a:pt x="55880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861310" h="2861309">
                <a:moveTo>
                  <a:pt x="74930" y="74930"/>
                </a:moveTo>
                <a:lnTo>
                  <a:pt x="55880" y="74930"/>
                </a:lnTo>
                <a:lnTo>
                  <a:pt x="74930" y="93980"/>
                </a:lnTo>
                <a:lnTo>
                  <a:pt x="93980" y="93980"/>
                </a:lnTo>
                <a:lnTo>
                  <a:pt x="74930" y="74930"/>
                </a:lnTo>
                <a:close/>
              </a:path>
              <a:path w="2861310" h="2861309">
                <a:moveTo>
                  <a:pt x="93980" y="93980"/>
                </a:moveTo>
                <a:lnTo>
                  <a:pt x="74930" y="9398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93980" y="93980"/>
                </a:lnTo>
                <a:close/>
              </a:path>
              <a:path w="2861310" h="28613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61310" h="28613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61310" h="2861309">
                <a:moveTo>
                  <a:pt x="119380" y="119380"/>
                </a:moveTo>
                <a:lnTo>
                  <a:pt x="100330" y="119380"/>
                </a:lnTo>
                <a:lnTo>
                  <a:pt x="106680" y="125730"/>
                </a:lnTo>
                <a:lnTo>
                  <a:pt x="125730" y="125730"/>
                </a:lnTo>
                <a:lnTo>
                  <a:pt x="119380" y="119380"/>
                </a:lnTo>
                <a:close/>
              </a:path>
              <a:path w="2861310" h="2861309">
                <a:moveTo>
                  <a:pt x="125730" y="125730"/>
                </a:moveTo>
                <a:lnTo>
                  <a:pt x="106680" y="12573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25730" y="125730"/>
                </a:lnTo>
                <a:close/>
              </a:path>
              <a:path w="2861310" h="2861309">
                <a:moveTo>
                  <a:pt x="138430" y="138430"/>
                </a:moveTo>
                <a:lnTo>
                  <a:pt x="119380" y="13843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38430" y="138430"/>
                </a:lnTo>
                <a:close/>
              </a:path>
              <a:path w="2861310" h="2861309">
                <a:moveTo>
                  <a:pt x="144780" y="144780"/>
                </a:moveTo>
                <a:lnTo>
                  <a:pt x="125730" y="14478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861310" h="2861309">
                <a:moveTo>
                  <a:pt x="151130" y="151130"/>
                </a:moveTo>
                <a:lnTo>
                  <a:pt x="132080" y="151130"/>
                </a:lnTo>
                <a:lnTo>
                  <a:pt x="151129" y="170180"/>
                </a:lnTo>
                <a:lnTo>
                  <a:pt x="170180" y="170180"/>
                </a:lnTo>
                <a:lnTo>
                  <a:pt x="151130" y="151130"/>
                </a:lnTo>
                <a:close/>
              </a:path>
              <a:path w="2861310" h="28613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61310" h="2861309">
                <a:moveTo>
                  <a:pt x="176530" y="176530"/>
                </a:moveTo>
                <a:lnTo>
                  <a:pt x="157480" y="176530"/>
                </a:lnTo>
                <a:lnTo>
                  <a:pt x="170180" y="189230"/>
                </a:lnTo>
                <a:lnTo>
                  <a:pt x="189230" y="189230"/>
                </a:lnTo>
                <a:lnTo>
                  <a:pt x="176530" y="176530"/>
                </a:lnTo>
                <a:close/>
              </a:path>
              <a:path w="2861310" h="28613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61310" h="28613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61310" h="28613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61310" h="28613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61310" h="28613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61310" h="28613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61310" h="2861309">
                <a:moveTo>
                  <a:pt x="227330" y="227330"/>
                </a:moveTo>
                <a:lnTo>
                  <a:pt x="208280" y="227330"/>
                </a:lnTo>
                <a:lnTo>
                  <a:pt x="21463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61310" h="28613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61310" h="28613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61310" h="28613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61310" h="28613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61310" h="28613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61310" h="2861309">
                <a:moveTo>
                  <a:pt x="265430" y="265430"/>
                </a:moveTo>
                <a:lnTo>
                  <a:pt x="246380" y="265430"/>
                </a:lnTo>
                <a:lnTo>
                  <a:pt x="252730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861310" h="2861309">
                <a:moveTo>
                  <a:pt x="271780" y="271780"/>
                </a:moveTo>
                <a:lnTo>
                  <a:pt x="252730" y="27178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861310" h="28613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61310" h="28613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61310" h="28613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61310" h="2861309">
                <a:moveTo>
                  <a:pt x="297180" y="297180"/>
                </a:moveTo>
                <a:lnTo>
                  <a:pt x="278130" y="29718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297180" y="297180"/>
                </a:lnTo>
                <a:close/>
              </a:path>
              <a:path w="2861310" h="2861309">
                <a:moveTo>
                  <a:pt x="322580" y="322580"/>
                </a:moveTo>
                <a:lnTo>
                  <a:pt x="303530" y="32258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22580" y="322580"/>
                </a:lnTo>
                <a:close/>
              </a:path>
              <a:path w="2861310" h="28613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61310" h="28613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61310" h="2861309">
                <a:moveTo>
                  <a:pt x="360680" y="360680"/>
                </a:moveTo>
                <a:lnTo>
                  <a:pt x="341630" y="3606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60680" y="360680"/>
                </a:lnTo>
                <a:close/>
              </a:path>
              <a:path w="2861310" h="28613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61310" h="28613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861310" h="2861309">
                <a:moveTo>
                  <a:pt x="392430" y="392430"/>
                </a:moveTo>
                <a:lnTo>
                  <a:pt x="373380" y="3924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392430" y="392430"/>
                </a:lnTo>
                <a:close/>
              </a:path>
              <a:path w="2861310" h="28613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61310" h="2861309">
                <a:moveTo>
                  <a:pt x="417830" y="417830"/>
                </a:moveTo>
                <a:lnTo>
                  <a:pt x="398780" y="41783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7830" y="417830"/>
                </a:lnTo>
                <a:close/>
              </a:path>
              <a:path w="2861310" h="2861309">
                <a:moveTo>
                  <a:pt x="424180" y="424180"/>
                </a:moveTo>
                <a:lnTo>
                  <a:pt x="405130" y="42418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861310" h="2861309">
                <a:moveTo>
                  <a:pt x="430530" y="430530"/>
                </a:moveTo>
                <a:lnTo>
                  <a:pt x="411480" y="43053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0530" y="430530"/>
                </a:lnTo>
                <a:close/>
              </a:path>
              <a:path w="2861310" h="28613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61310" h="2861309">
                <a:moveTo>
                  <a:pt x="449580" y="449580"/>
                </a:moveTo>
                <a:lnTo>
                  <a:pt x="430530" y="44958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9580" y="449580"/>
                </a:lnTo>
                <a:close/>
              </a:path>
              <a:path w="2861310" h="28613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861310" h="28613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68630" y="468630"/>
                </a:lnTo>
                <a:close/>
              </a:path>
              <a:path w="2861310" h="2861309">
                <a:moveTo>
                  <a:pt x="474980" y="474980"/>
                </a:moveTo>
                <a:lnTo>
                  <a:pt x="455930" y="474980"/>
                </a:lnTo>
                <a:lnTo>
                  <a:pt x="462280" y="481330"/>
                </a:lnTo>
                <a:lnTo>
                  <a:pt x="481330" y="481330"/>
                </a:lnTo>
                <a:lnTo>
                  <a:pt x="474980" y="474980"/>
                </a:lnTo>
                <a:close/>
              </a:path>
              <a:path w="2861310" h="2861309">
                <a:moveTo>
                  <a:pt x="481330" y="481330"/>
                </a:moveTo>
                <a:lnTo>
                  <a:pt x="462280" y="481330"/>
                </a:lnTo>
                <a:lnTo>
                  <a:pt x="468630" y="487680"/>
                </a:lnTo>
                <a:lnTo>
                  <a:pt x="487680" y="487680"/>
                </a:lnTo>
                <a:lnTo>
                  <a:pt x="481330" y="481330"/>
                </a:lnTo>
                <a:close/>
              </a:path>
              <a:path w="2861310" h="2861309">
                <a:moveTo>
                  <a:pt x="487680" y="487680"/>
                </a:moveTo>
                <a:lnTo>
                  <a:pt x="468630" y="4876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87680" y="487680"/>
                </a:lnTo>
                <a:close/>
              </a:path>
              <a:path w="2861310" h="2861309">
                <a:moveTo>
                  <a:pt x="494030" y="494030"/>
                </a:moveTo>
                <a:lnTo>
                  <a:pt x="474980" y="494030"/>
                </a:lnTo>
                <a:lnTo>
                  <a:pt x="481330" y="500380"/>
                </a:lnTo>
                <a:lnTo>
                  <a:pt x="500380" y="500380"/>
                </a:lnTo>
                <a:lnTo>
                  <a:pt x="494030" y="494030"/>
                </a:lnTo>
                <a:close/>
              </a:path>
              <a:path w="2861310" h="2861309">
                <a:moveTo>
                  <a:pt x="500380" y="500380"/>
                </a:moveTo>
                <a:lnTo>
                  <a:pt x="481330" y="50038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500380" y="500380"/>
                </a:lnTo>
                <a:close/>
              </a:path>
              <a:path w="2861310" h="28613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61310" h="2861309">
                <a:moveTo>
                  <a:pt x="513080" y="513080"/>
                </a:moveTo>
                <a:lnTo>
                  <a:pt x="494030" y="513080"/>
                </a:lnTo>
                <a:lnTo>
                  <a:pt x="500380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861310" h="2861309">
                <a:moveTo>
                  <a:pt x="519430" y="519430"/>
                </a:moveTo>
                <a:lnTo>
                  <a:pt x="500380" y="519430"/>
                </a:lnTo>
                <a:lnTo>
                  <a:pt x="513080" y="532130"/>
                </a:lnTo>
                <a:lnTo>
                  <a:pt x="532130" y="532130"/>
                </a:lnTo>
                <a:lnTo>
                  <a:pt x="519430" y="519430"/>
                </a:lnTo>
                <a:close/>
              </a:path>
              <a:path w="2861310" h="2861309">
                <a:moveTo>
                  <a:pt x="532130" y="532130"/>
                </a:moveTo>
                <a:lnTo>
                  <a:pt x="513080" y="532130"/>
                </a:lnTo>
                <a:lnTo>
                  <a:pt x="519430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861310" h="2861309">
                <a:moveTo>
                  <a:pt x="538480" y="538480"/>
                </a:moveTo>
                <a:lnTo>
                  <a:pt x="519430" y="5384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861310" h="28613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861310" h="2861309">
                <a:moveTo>
                  <a:pt x="551180" y="551180"/>
                </a:moveTo>
                <a:lnTo>
                  <a:pt x="532130" y="55118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1180" y="551180"/>
                </a:lnTo>
                <a:close/>
              </a:path>
              <a:path w="2861310" h="28613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61310" h="28613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861310" h="2861309">
                <a:moveTo>
                  <a:pt x="576580" y="576580"/>
                </a:moveTo>
                <a:lnTo>
                  <a:pt x="557530" y="5765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76580" y="576580"/>
                </a:lnTo>
                <a:close/>
              </a:path>
              <a:path w="2861310" h="28613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61310" h="28613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61310" h="28613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61310" h="28613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61310" h="28613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61310" h="28613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61310" h="2861309">
                <a:moveTo>
                  <a:pt x="633730" y="633730"/>
                </a:moveTo>
                <a:lnTo>
                  <a:pt x="614680" y="63373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861310" h="2861309">
                <a:moveTo>
                  <a:pt x="640080" y="640080"/>
                </a:moveTo>
                <a:lnTo>
                  <a:pt x="621030" y="64008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40080" y="640080"/>
                </a:lnTo>
                <a:close/>
              </a:path>
              <a:path w="2861310" h="2861309">
                <a:moveTo>
                  <a:pt x="646430" y="646430"/>
                </a:moveTo>
                <a:lnTo>
                  <a:pt x="627380" y="646430"/>
                </a:lnTo>
                <a:lnTo>
                  <a:pt x="633730" y="652780"/>
                </a:lnTo>
                <a:lnTo>
                  <a:pt x="652780" y="652780"/>
                </a:lnTo>
                <a:lnTo>
                  <a:pt x="646430" y="646430"/>
                </a:lnTo>
                <a:close/>
              </a:path>
              <a:path w="2861310" h="2861309">
                <a:moveTo>
                  <a:pt x="652780" y="652780"/>
                </a:moveTo>
                <a:lnTo>
                  <a:pt x="633730" y="652780"/>
                </a:lnTo>
                <a:lnTo>
                  <a:pt x="640080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861310" h="2861309">
                <a:moveTo>
                  <a:pt x="659130" y="659130"/>
                </a:moveTo>
                <a:lnTo>
                  <a:pt x="640080" y="659130"/>
                </a:lnTo>
                <a:lnTo>
                  <a:pt x="652780" y="671830"/>
                </a:lnTo>
                <a:lnTo>
                  <a:pt x="671830" y="671830"/>
                </a:lnTo>
                <a:lnTo>
                  <a:pt x="659130" y="659130"/>
                </a:lnTo>
                <a:close/>
              </a:path>
              <a:path w="2861310" h="2861309">
                <a:moveTo>
                  <a:pt x="671830" y="671830"/>
                </a:moveTo>
                <a:lnTo>
                  <a:pt x="652780" y="67183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1830" y="671830"/>
                </a:lnTo>
                <a:close/>
              </a:path>
              <a:path w="2861310" h="28613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61310" h="2861309">
                <a:moveTo>
                  <a:pt x="690880" y="690880"/>
                </a:moveTo>
                <a:lnTo>
                  <a:pt x="671830" y="69088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0880" y="690880"/>
                </a:lnTo>
                <a:close/>
              </a:path>
              <a:path w="2861310" h="2861309">
                <a:moveTo>
                  <a:pt x="697230" y="697230"/>
                </a:moveTo>
                <a:lnTo>
                  <a:pt x="678180" y="69723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7230" y="697230"/>
                </a:lnTo>
                <a:close/>
              </a:path>
              <a:path w="2861310" h="2861309">
                <a:moveTo>
                  <a:pt x="703580" y="703580"/>
                </a:moveTo>
                <a:lnTo>
                  <a:pt x="684530" y="703580"/>
                </a:lnTo>
                <a:lnTo>
                  <a:pt x="690880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861310" h="28613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861310" h="28613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61310" h="2861309">
                <a:moveTo>
                  <a:pt x="722630" y="722630"/>
                </a:moveTo>
                <a:lnTo>
                  <a:pt x="703580" y="72263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22630" y="722630"/>
                </a:lnTo>
                <a:close/>
              </a:path>
              <a:path w="2861310" h="2861309">
                <a:moveTo>
                  <a:pt x="748030" y="748030"/>
                </a:moveTo>
                <a:lnTo>
                  <a:pt x="728980" y="748030"/>
                </a:lnTo>
                <a:lnTo>
                  <a:pt x="735330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861310" h="2861309">
                <a:moveTo>
                  <a:pt x="754380" y="754380"/>
                </a:moveTo>
                <a:lnTo>
                  <a:pt x="735330" y="75438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54380" y="754380"/>
                </a:lnTo>
                <a:close/>
              </a:path>
              <a:path w="2861310" h="2861309">
                <a:moveTo>
                  <a:pt x="767080" y="767080"/>
                </a:moveTo>
                <a:lnTo>
                  <a:pt x="748030" y="76708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67080" y="767080"/>
                </a:lnTo>
                <a:close/>
              </a:path>
              <a:path w="2861310" h="28613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61310" h="28613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61310" h="28613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61310" h="28613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861310" h="28613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861310" h="28613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61310" h="2861309">
                <a:moveTo>
                  <a:pt x="817880" y="817880"/>
                </a:moveTo>
                <a:lnTo>
                  <a:pt x="798830" y="81788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7880" y="817880"/>
                </a:lnTo>
                <a:close/>
              </a:path>
              <a:path w="2861310" h="2861309">
                <a:moveTo>
                  <a:pt x="824230" y="824230"/>
                </a:moveTo>
                <a:lnTo>
                  <a:pt x="805180" y="82423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24230" y="824230"/>
                </a:lnTo>
                <a:close/>
              </a:path>
              <a:path w="2861310" h="28613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61310" h="28613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61310" h="28613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61310" h="2861309">
                <a:moveTo>
                  <a:pt x="855980" y="855980"/>
                </a:moveTo>
                <a:lnTo>
                  <a:pt x="836930" y="85598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55980" y="855980"/>
                </a:lnTo>
                <a:close/>
              </a:path>
              <a:path w="2861310" h="2861309">
                <a:moveTo>
                  <a:pt x="862330" y="862330"/>
                </a:moveTo>
                <a:lnTo>
                  <a:pt x="843280" y="86233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861310" h="28613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61310" h="28613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61310" h="28613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61310" h="28613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61310" h="2861309">
                <a:moveTo>
                  <a:pt x="894080" y="894080"/>
                </a:moveTo>
                <a:lnTo>
                  <a:pt x="875030" y="89408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894080" y="894080"/>
                </a:lnTo>
                <a:close/>
              </a:path>
              <a:path w="2861310" h="28613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61310" h="28613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61310" h="2861309">
                <a:moveTo>
                  <a:pt x="919480" y="919480"/>
                </a:moveTo>
                <a:lnTo>
                  <a:pt x="900430" y="91948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19480" y="919480"/>
                </a:lnTo>
                <a:close/>
              </a:path>
              <a:path w="2861310" h="2861309">
                <a:moveTo>
                  <a:pt x="925830" y="925830"/>
                </a:moveTo>
                <a:lnTo>
                  <a:pt x="906780" y="92583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861310" h="28613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61310" h="28613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61310" h="2861309">
                <a:moveTo>
                  <a:pt x="944880" y="944880"/>
                </a:moveTo>
                <a:lnTo>
                  <a:pt x="925830" y="94488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861310" h="28613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1230" y="951230"/>
                </a:lnTo>
                <a:close/>
              </a:path>
              <a:path w="2861310" h="28613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861310" h="28613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61310" h="28613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61310" h="2861309">
                <a:moveTo>
                  <a:pt x="976630" y="976630"/>
                </a:moveTo>
                <a:lnTo>
                  <a:pt x="957580" y="9766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76630" y="976630"/>
                </a:lnTo>
                <a:close/>
              </a:path>
              <a:path w="2861310" h="28613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61310" h="2861309">
                <a:moveTo>
                  <a:pt x="1002030" y="1002030"/>
                </a:moveTo>
                <a:lnTo>
                  <a:pt x="982980" y="1002030"/>
                </a:lnTo>
                <a:lnTo>
                  <a:pt x="989330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861310" h="2861309">
                <a:moveTo>
                  <a:pt x="1008380" y="1008380"/>
                </a:moveTo>
                <a:lnTo>
                  <a:pt x="989330" y="100838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861310" h="2861309">
                <a:moveTo>
                  <a:pt x="1014730" y="1014730"/>
                </a:moveTo>
                <a:lnTo>
                  <a:pt x="995680" y="101473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14730" y="1014730"/>
                </a:lnTo>
                <a:close/>
              </a:path>
              <a:path w="2861310" h="2861309">
                <a:moveTo>
                  <a:pt x="1027430" y="1027430"/>
                </a:moveTo>
                <a:lnTo>
                  <a:pt x="1008380" y="102743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27430" y="1027430"/>
                </a:lnTo>
                <a:close/>
              </a:path>
              <a:path w="2861310" h="28613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61310" h="28613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61310" h="28613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61310" h="2861309">
                <a:moveTo>
                  <a:pt x="1059180" y="1059180"/>
                </a:moveTo>
                <a:lnTo>
                  <a:pt x="1040130" y="105918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59180" y="1059180"/>
                </a:lnTo>
                <a:close/>
              </a:path>
              <a:path w="2861310" h="2861309">
                <a:moveTo>
                  <a:pt x="1071880" y="1071880"/>
                </a:moveTo>
                <a:lnTo>
                  <a:pt x="1052830" y="1071880"/>
                </a:lnTo>
                <a:lnTo>
                  <a:pt x="1065530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861310" h="2861309">
                <a:moveTo>
                  <a:pt x="1084580" y="1084580"/>
                </a:moveTo>
                <a:lnTo>
                  <a:pt x="1065530" y="10845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861310" h="28613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61310" h="28613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61310" h="28613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61310" h="2861309">
                <a:moveTo>
                  <a:pt x="1109980" y="1109980"/>
                </a:moveTo>
                <a:lnTo>
                  <a:pt x="1090930" y="110998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861310" h="28613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861310" h="28613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61310" h="28613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61310" h="28613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861310" h="28613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861310" h="2861309">
                <a:moveTo>
                  <a:pt x="1148080" y="1148080"/>
                </a:moveTo>
                <a:lnTo>
                  <a:pt x="1129030" y="11480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861310" h="28613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61310" h="28613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61310" h="28613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61310" h="2861309">
                <a:moveTo>
                  <a:pt x="1173480" y="1173480"/>
                </a:moveTo>
                <a:lnTo>
                  <a:pt x="1154430" y="117348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3480" y="1173480"/>
                </a:lnTo>
                <a:close/>
              </a:path>
              <a:path w="2861310" h="28613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61310" h="28613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61310" h="2861309">
                <a:moveTo>
                  <a:pt x="1198880" y="1198880"/>
                </a:moveTo>
                <a:lnTo>
                  <a:pt x="1179830" y="1198880"/>
                </a:lnTo>
                <a:lnTo>
                  <a:pt x="1186180" y="1205230"/>
                </a:lnTo>
                <a:lnTo>
                  <a:pt x="1205230" y="1205230"/>
                </a:lnTo>
                <a:lnTo>
                  <a:pt x="1198880" y="1198880"/>
                </a:lnTo>
                <a:close/>
              </a:path>
              <a:path w="2861310" h="2861309">
                <a:moveTo>
                  <a:pt x="1205230" y="1205230"/>
                </a:moveTo>
                <a:lnTo>
                  <a:pt x="1186180" y="1205230"/>
                </a:lnTo>
                <a:lnTo>
                  <a:pt x="1192530" y="1211580"/>
                </a:lnTo>
                <a:lnTo>
                  <a:pt x="1211580" y="1211580"/>
                </a:lnTo>
                <a:lnTo>
                  <a:pt x="1205230" y="1205230"/>
                </a:lnTo>
                <a:close/>
              </a:path>
              <a:path w="2861310" h="2861309">
                <a:moveTo>
                  <a:pt x="1211580" y="1211580"/>
                </a:moveTo>
                <a:lnTo>
                  <a:pt x="1192530" y="1211580"/>
                </a:lnTo>
                <a:lnTo>
                  <a:pt x="1198880" y="1217930"/>
                </a:lnTo>
                <a:lnTo>
                  <a:pt x="1217930" y="1217930"/>
                </a:lnTo>
                <a:lnTo>
                  <a:pt x="1211580" y="1211580"/>
                </a:lnTo>
                <a:close/>
              </a:path>
              <a:path w="2861310" h="2861309">
                <a:moveTo>
                  <a:pt x="1217930" y="1217930"/>
                </a:moveTo>
                <a:lnTo>
                  <a:pt x="1198880" y="121793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17930" y="1217930"/>
                </a:lnTo>
                <a:close/>
              </a:path>
              <a:path w="2861310" h="2861309">
                <a:moveTo>
                  <a:pt x="1230630" y="1230630"/>
                </a:moveTo>
                <a:lnTo>
                  <a:pt x="1211580" y="1230630"/>
                </a:lnTo>
                <a:lnTo>
                  <a:pt x="1225550" y="1244600"/>
                </a:lnTo>
                <a:lnTo>
                  <a:pt x="1244600" y="1244600"/>
                </a:lnTo>
                <a:lnTo>
                  <a:pt x="1230630" y="1230630"/>
                </a:lnTo>
                <a:close/>
              </a:path>
              <a:path w="2861310" h="2861309">
                <a:moveTo>
                  <a:pt x="1244600" y="1244600"/>
                </a:moveTo>
                <a:lnTo>
                  <a:pt x="1225550" y="124460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44600" y="1244600"/>
                </a:lnTo>
                <a:close/>
              </a:path>
              <a:path w="2861310" h="2861309">
                <a:moveTo>
                  <a:pt x="1250950" y="1250950"/>
                </a:moveTo>
                <a:lnTo>
                  <a:pt x="1231900" y="1250950"/>
                </a:lnTo>
                <a:lnTo>
                  <a:pt x="1238250" y="1257300"/>
                </a:lnTo>
                <a:lnTo>
                  <a:pt x="1257300" y="1257300"/>
                </a:lnTo>
                <a:lnTo>
                  <a:pt x="1250950" y="1250950"/>
                </a:lnTo>
                <a:close/>
              </a:path>
              <a:path w="2861310" h="2861309">
                <a:moveTo>
                  <a:pt x="1257300" y="1257300"/>
                </a:moveTo>
                <a:lnTo>
                  <a:pt x="1238250" y="1257300"/>
                </a:lnTo>
                <a:lnTo>
                  <a:pt x="1263650" y="1282700"/>
                </a:lnTo>
                <a:lnTo>
                  <a:pt x="1282700" y="1282700"/>
                </a:lnTo>
                <a:lnTo>
                  <a:pt x="1257300" y="1257300"/>
                </a:lnTo>
                <a:close/>
              </a:path>
              <a:path w="2861310" h="2861309">
                <a:moveTo>
                  <a:pt x="1282700" y="1282700"/>
                </a:moveTo>
                <a:lnTo>
                  <a:pt x="1263650" y="128270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282700" y="1282700"/>
                </a:lnTo>
                <a:close/>
              </a:path>
              <a:path w="2861310" h="2861309">
                <a:moveTo>
                  <a:pt x="1286510" y="1286510"/>
                </a:moveTo>
                <a:lnTo>
                  <a:pt x="1267460" y="1286510"/>
                </a:lnTo>
                <a:lnTo>
                  <a:pt x="1280160" y="1299210"/>
                </a:lnTo>
                <a:lnTo>
                  <a:pt x="1299210" y="1299210"/>
                </a:lnTo>
                <a:lnTo>
                  <a:pt x="1286510" y="1286510"/>
                </a:lnTo>
                <a:close/>
              </a:path>
              <a:path w="2861310" h="2861309">
                <a:moveTo>
                  <a:pt x="1299210" y="1299210"/>
                </a:moveTo>
                <a:lnTo>
                  <a:pt x="1280160" y="1299210"/>
                </a:lnTo>
                <a:lnTo>
                  <a:pt x="1286510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861310" h="2861309">
                <a:moveTo>
                  <a:pt x="1305560" y="1305560"/>
                </a:moveTo>
                <a:lnTo>
                  <a:pt x="1286510" y="130556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305560" y="1305560"/>
                </a:lnTo>
                <a:close/>
              </a:path>
              <a:path w="2861310" h="2861309">
                <a:moveTo>
                  <a:pt x="1324610" y="1324610"/>
                </a:moveTo>
                <a:lnTo>
                  <a:pt x="1305560" y="1324610"/>
                </a:lnTo>
                <a:lnTo>
                  <a:pt x="1324610" y="1343660"/>
                </a:lnTo>
                <a:lnTo>
                  <a:pt x="1343660" y="1343660"/>
                </a:lnTo>
                <a:lnTo>
                  <a:pt x="1324610" y="1324610"/>
                </a:lnTo>
                <a:close/>
              </a:path>
              <a:path w="2861310" h="2861309">
                <a:moveTo>
                  <a:pt x="1343660" y="1343660"/>
                </a:moveTo>
                <a:lnTo>
                  <a:pt x="1324610" y="1343660"/>
                </a:lnTo>
                <a:lnTo>
                  <a:pt x="1330960" y="1350010"/>
                </a:lnTo>
                <a:lnTo>
                  <a:pt x="1350010" y="1350010"/>
                </a:lnTo>
                <a:lnTo>
                  <a:pt x="1343660" y="1343660"/>
                </a:lnTo>
                <a:close/>
              </a:path>
              <a:path w="2861310" h="2861309">
                <a:moveTo>
                  <a:pt x="1350010" y="1350010"/>
                </a:moveTo>
                <a:lnTo>
                  <a:pt x="1330960" y="135001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50010" y="1350010"/>
                </a:lnTo>
                <a:close/>
              </a:path>
              <a:path w="2861310" h="2861309">
                <a:moveTo>
                  <a:pt x="1375410" y="1375410"/>
                </a:moveTo>
                <a:lnTo>
                  <a:pt x="1356360" y="137541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75410" y="1375410"/>
                </a:lnTo>
                <a:close/>
              </a:path>
              <a:path w="2861310" h="28613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861310" h="2861309">
                <a:moveTo>
                  <a:pt x="1390650" y="1390650"/>
                </a:moveTo>
                <a:lnTo>
                  <a:pt x="1371600" y="139065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90650" y="1390650"/>
                </a:lnTo>
                <a:close/>
              </a:path>
              <a:path w="2861310" h="2861309">
                <a:moveTo>
                  <a:pt x="1397000" y="1397000"/>
                </a:moveTo>
                <a:lnTo>
                  <a:pt x="1377950" y="139700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397000" y="1397000"/>
                </a:lnTo>
                <a:close/>
              </a:path>
              <a:path w="2861310" h="28613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861310" h="28613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861310" h="28613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61310" h="2861309">
                <a:moveTo>
                  <a:pt x="1422400" y="1422400"/>
                </a:moveTo>
                <a:lnTo>
                  <a:pt x="1403350" y="1422400"/>
                </a:lnTo>
                <a:lnTo>
                  <a:pt x="1409700" y="1428750"/>
                </a:lnTo>
                <a:lnTo>
                  <a:pt x="1428750" y="1428750"/>
                </a:lnTo>
                <a:lnTo>
                  <a:pt x="1422400" y="1422400"/>
                </a:lnTo>
                <a:close/>
              </a:path>
              <a:path w="2861310" h="2861309">
                <a:moveTo>
                  <a:pt x="1428750" y="1428750"/>
                </a:moveTo>
                <a:lnTo>
                  <a:pt x="1409700" y="142875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28750" y="1428750"/>
                </a:lnTo>
                <a:close/>
              </a:path>
              <a:path w="2861310" h="28613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61310" h="2861309">
                <a:moveTo>
                  <a:pt x="1447800" y="1447800"/>
                </a:moveTo>
                <a:lnTo>
                  <a:pt x="1428750" y="1447800"/>
                </a:lnTo>
                <a:lnTo>
                  <a:pt x="1441450" y="1460500"/>
                </a:lnTo>
                <a:lnTo>
                  <a:pt x="1460500" y="1460500"/>
                </a:lnTo>
                <a:lnTo>
                  <a:pt x="1447800" y="1447800"/>
                </a:lnTo>
                <a:close/>
              </a:path>
              <a:path w="2861310" h="2861309">
                <a:moveTo>
                  <a:pt x="1460500" y="1460500"/>
                </a:moveTo>
                <a:lnTo>
                  <a:pt x="1441450" y="146050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60500" y="1460500"/>
                </a:lnTo>
                <a:close/>
              </a:path>
              <a:path w="2861310" h="2861309">
                <a:moveTo>
                  <a:pt x="1464310" y="1464310"/>
                </a:moveTo>
                <a:lnTo>
                  <a:pt x="1445260" y="1464310"/>
                </a:lnTo>
                <a:lnTo>
                  <a:pt x="1447800" y="1466850"/>
                </a:lnTo>
                <a:lnTo>
                  <a:pt x="1466850" y="1466850"/>
                </a:lnTo>
                <a:lnTo>
                  <a:pt x="1464310" y="1464310"/>
                </a:lnTo>
                <a:close/>
              </a:path>
              <a:path w="2861310" h="2861309">
                <a:moveTo>
                  <a:pt x="1466850" y="1466850"/>
                </a:moveTo>
                <a:lnTo>
                  <a:pt x="1447800" y="146685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6850" y="1466850"/>
                </a:lnTo>
                <a:close/>
              </a:path>
              <a:path w="2861310" h="2861309">
                <a:moveTo>
                  <a:pt x="1479550" y="1479550"/>
                </a:moveTo>
                <a:lnTo>
                  <a:pt x="1460500" y="1479550"/>
                </a:lnTo>
                <a:lnTo>
                  <a:pt x="1464310" y="1483360"/>
                </a:lnTo>
                <a:lnTo>
                  <a:pt x="1483360" y="1483360"/>
                </a:lnTo>
                <a:lnTo>
                  <a:pt x="1479550" y="1479550"/>
                </a:lnTo>
                <a:close/>
              </a:path>
              <a:path w="2861310" h="2861309">
                <a:moveTo>
                  <a:pt x="1483360" y="1483360"/>
                </a:moveTo>
                <a:lnTo>
                  <a:pt x="1464310" y="1483360"/>
                </a:lnTo>
                <a:lnTo>
                  <a:pt x="1483360" y="1502410"/>
                </a:lnTo>
                <a:lnTo>
                  <a:pt x="1502410" y="1502410"/>
                </a:lnTo>
                <a:lnTo>
                  <a:pt x="1483360" y="1483360"/>
                </a:lnTo>
                <a:close/>
              </a:path>
              <a:path w="2861310" h="2861309">
                <a:moveTo>
                  <a:pt x="1502410" y="1502410"/>
                </a:moveTo>
                <a:lnTo>
                  <a:pt x="1483360" y="1502410"/>
                </a:lnTo>
                <a:lnTo>
                  <a:pt x="1492250" y="1511300"/>
                </a:lnTo>
                <a:lnTo>
                  <a:pt x="1511300" y="1511300"/>
                </a:lnTo>
                <a:lnTo>
                  <a:pt x="1502410" y="1502410"/>
                </a:lnTo>
                <a:close/>
              </a:path>
              <a:path w="2861310" h="2861309">
                <a:moveTo>
                  <a:pt x="1511300" y="1511300"/>
                </a:moveTo>
                <a:lnTo>
                  <a:pt x="1492250" y="1511300"/>
                </a:lnTo>
                <a:lnTo>
                  <a:pt x="1496060" y="1515110"/>
                </a:lnTo>
                <a:lnTo>
                  <a:pt x="1515110" y="1515110"/>
                </a:lnTo>
                <a:lnTo>
                  <a:pt x="1511300" y="1511300"/>
                </a:lnTo>
                <a:close/>
              </a:path>
              <a:path w="2861310" h="2861309">
                <a:moveTo>
                  <a:pt x="1515110" y="1515110"/>
                </a:moveTo>
                <a:lnTo>
                  <a:pt x="1496060" y="1515110"/>
                </a:lnTo>
                <a:lnTo>
                  <a:pt x="1498600" y="1517650"/>
                </a:lnTo>
                <a:lnTo>
                  <a:pt x="1517650" y="1517650"/>
                </a:lnTo>
                <a:lnTo>
                  <a:pt x="1515110" y="1515110"/>
                </a:lnTo>
                <a:close/>
              </a:path>
              <a:path w="2861310" h="2861309">
                <a:moveTo>
                  <a:pt x="1517650" y="1517650"/>
                </a:moveTo>
                <a:lnTo>
                  <a:pt x="1498600" y="15176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17650" y="1517650"/>
                </a:lnTo>
                <a:close/>
              </a:path>
              <a:path w="2861310" h="28613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861310" h="2861309">
                <a:moveTo>
                  <a:pt x="1527810" y="1527810"/>
                </a:moveTo>
                <a:lnTo>
                  <a:pt x="1508760" y="152781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7810" y="1527810"/>
                </a:lnTo>
                <a:close/>
              </a:path>
              <a:path w="2861310" h="2861309">
                <a:moveTo>
                  <a:pt x="1530350" y="1530350"/>
                </a:moveTo>
                <a:lnTo>
                  <a:pt x="1511300" y="1530350"/>
                </a:lnTo>
                <a:lnTo>
                  <a:pt x="1524000" y="1543050"/>
                </a:lnTo>
                <a:lnTo>
                  <a:pt x="1543050" y="1543050"/>
                </a:lnTo>
                <a:lnTo>
                  <a:pt x="1530350" y="1530350"/>
                </a:lnTo>
                <a:close/>
              </a:path>
              <a:path w="2861310" h="2861309">
                <a:moveTo>
                  <a:pt x="1543050" y="1543050"/>
                </a:moveTo>
                <a:lnTo>
                  <a:pt x="1524000" y="1543050"/>
                </a:lnTo>
                <a:lnTo>
                  <a:pt x="1530350" y="1549400"/>
                </a:lnTo>
                <a:lnTo>
                  <a:pt x="1549400" y="1549400"/>
                </a:lnTo>
                <a:lnTo>
                  <a:pt x="1543050" y="1543050"/>
                </a:lnTo>
                <a:close/>
              </a:path>
              <a:path w="2861310" h="2861309">
                <a:moveTo>
                  <a:pt x="1549400" y="1549400"/>
                </a:moveTo>
                <a:lnTo>
                  <a:pt x="1530350" y="154940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49400" y="1549400"/>
                </a:lnTo>
                <a:close/>
              </a:path>
              <a:path w="2861310" h="2861309">
                <a:moveTo>
                  <a:pt x="1572260" y="1572260"/>
                </a:moveTo>
                <a:lnTo>
                  <a:pt x="1553210" y="1572260"/>
                </a:lnTo>
                <a:lnTo>
                  <a:pt x="1584960" y="1604010"/>
                </a:lnTo>
                <a:lnTo>
                  <a:pt x="1604010" y="1604010"/>
                </a:lnTo>
                <a:lnTo>
                  <a:pt x="1572260" y="1572260"/>
                </a:lnTo>
                <a:close/>
              </a:path>
              <a:path w="2861310" h="2861309">
                <a:moveTo>
                  <a:pt x="1604010" y="1604010"/>
                </a:moveTo>
                <a:lnTo>
                  <a:pt x="1584960" y="160401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04010" y="1604010"/>
                </a:lnTo>
                <a:close/>
              </a:path>
              <a:path w="2861310" h="2861309">
                <a:moveTo>
                  <a:pt x="1635760" y="1635760"/>
                </a:moveTo>
                <a:lnTo>
                  <a:pt x="1616710" y="1635760"/>
                </a:lnTo>
                <a:lnTo>
                  <a:pt x="1623060" y="1642110"/>
                </a:lnTo>
                <a:lnTo>
                  <a:pt x="1642110" y="1642110"/>
                </a:lnTo>
                <a:lnTo>
                  <a:pt x="1635760" y="1635760"/>
                </a:lnTo>
                <a:close/>
              </a:path>
              <a:path w="2861310" h="2861309">
                <a:moveTo>
                  <a:pt x="1642110" y="1642110"/>
                </a:moveTo>
                <a:lnTo>
                  <a:pt x="1623060" y="1642110"/>
                </a:lnTo>
                <a:lnTo>
                  <a:pt x="1635760" y="1654810"/>
                </a:lnTo>
                <a:lnTo>
                  <a:pt x="1654809" y="1654810"/>
                </a:lnTo>
                <a:lnTo>
                  <a:pt x="1642110" y="1642110"/>
                </a:lnTo>
                <a:close/>
              </a:path>
              <a:path w="2861310" h="28613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61310" h="2861309">
                <a:moveTo>
                  <a:pt x="1661160" y="1661160"/>
                </a:moveTo>
                <a:lnTo>
                  <a:pt x="1642110" y="1661160"/>
                </a:lnTo>
                <a:lnTo>
                  <a:pt x="1648460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861310" h="2861309">
                <a:moveTo>
                  <a:pt x="1667510" y="1667510"/>
                </a:moveTo>
                <a:lnTo>
                  <a:pt x="1648460" y="166751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861310" h="2861309">
                <a:moveTo>
                  <a:pt x="1673860" y="1673860"/>
                </a:moveTo>
                <a:lnTo>
                  <a:pt x="1654810" y="1673860"/>
                </a:lnTo>
                <a:lnTo>
                  <a:pt x="1673860" y="1692910"/>
                </a:lnTo>
                <a:lnTo>
                  <a:pt x="1692910" y="1692910"/>
                </a:lnTo>
                <a:lnTo>
                  <a:pt x="1673860" y="1673860"/>
                </a:lnTo>
                <a:close/>
              </a:path>
              <a:path w="2861310" h="2861309">
                <a:moveTo>
                  <a:pt x="1692910" y="1692910"/>
                </a:moveTo>
                <a:lnTo>
                  <a:pt x="1673860" y="1692910"/>
                </a:lnTo>
                <a:lnTo>
                  <a:pt x="1689100" y="1708150"/>
                </a:lnTo>
                <a:lnTo>
                  <a:pt x="1708150" y="1708150"/>
                </a:lnTo>
                <a:lnTo>
                  <a:pt x="1692910" y="1692910"/>
                </a:lnTo>
                <a:close/>
              </a:path>
              <a:path w="2861310" h="2861309">
                <a:moveTo>
                  <a:pt x="1708150" y="1708150"/>
                </a:moveTo>
                <a:lnTo>
                  <a:pt x="1689100" y="1708150"/>
                </a:lnTo>
                <a:lnTo>
                  <a:pt x="1699260" y="1718310"/>
                </a:lnTo>
                <a:lnTo>
                  <a:pt x="1718310" y="1718310"/>
                </a:lnTo>
                <a:lnTo>
                  <a:pt x="1708150" y="1708150"/>
                </a:lnTo>
                <a:close/>
              </a:path>
              <a:path w="2861310" h="2861309">
                <a:moveTo>
                  <a:pt x="1718310" y="1718310"/>
                </a:moveTo>
                <a:lnTo>
                  <a:pt x="1699260" y="1718310"/>
                </a:lnTo>
                <a:lnTo>
                  <a:pt x="1705610" y="1724660"/>
                </a:lnTo>
                <a:lnTo>
                  <a:pt x="1724660" y="1724660"/>
                </a:lnTo>
                <a:lnTo>
                  <a:pt x="1718310" y="1718310"/>
                </a:lnTo>
                <a:close/>
              </a:path>
              <a:path w="2861310" h="2861309">
                <a:moveTo>
                  <a:pt x="1724660" y="1724660"/>
                </a:moveTo>
                <a:lnTo>
                  <a:pt x="1705610" y="17246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24660" y="1724660"/>
                </a:lnTo>
                <a:close/>
              </a:path>
              <a:path w="2861310" h="2861309">
                <a:moveTo>
                  <a:pt x="1743710" y="1743710"/>
                </a:moveTo>
                <a:lnTo>
                  <a:pt x="1724660" y="1743710"/>
                </a:lnTo>
                <a:lnTo>
                  <a:pt x="1731010" y="1750060"/>
                </a:lnTo>
                <a:lnTo>
                  <a:pt x="1750060" y="1750060"/>
                </a:lnTo>
                <a:lnTo>
                  <a:pt x="1743710" y="1743710"/>
                </a:lnTo>
                <a:close/>
              </a:path>
              <a:path w="2861310" h="2861309">
                <a:moveTo>
                  <a:pt x="1750060" y="1750060"/>
                </a:moveTo>
                <a:lnTo>
                  <a:pt x="1731010" y="1750060"/>
                </a:lnTo>
                <a:lnTo>
                  <a:pt x="1752600" y="1771650"/>
                </a:lnTo>
                <a:lnTo>
                  <a:pt x="1771650" y="1771650"/>
                </a:lnTo>
                <a:lnTo>
                  <a:pt x="1750060" y="1750060"/>
                </a:lnTo>
                <a:close/>
              </a:path>
              <a:path w="2861310" h="2861309">
                <a:moveTo>
                  <a:pt x="1771650" y="1771650"/>
                </a:moveTo>
                <a:lnTo>
                  <a:pt x="1752600" y="177165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71650" y="1771650"/>
                </a:lnTo>
                <a:close/>
              </a:path>
              <a:path w="2861310" h="2861309">
                <a:moveTo>
                  <a:pt x="1775460" y="1775460"/>
                </a:moveTo>
                <a:lnTo>
                  <a:pt x="1756410" y="1775460"/>
                </a:lnTo>
                <a:lnTo>
                  <a:pt x="1758950" y="1778000"/>
                </a:lnTo>
                <a:lnTo>
                  <a:pt x="1778000" y="1778000"/>
                </a:lnTo>
                <a:lnTo>
                  <a:pt x="1775460" y="1775460"/>
                </a:lnTo>
                <a:close/>
              </a:path>
              <a:path w="2861310" h="2861309">
                <a:moveTo>
                  <a:pt x="1778000" y="1778000"/>
                </a:moveTo>
                <a:lnTo>
                  <a:pt x="1758950" y="1778000"/>
                </a:lnTo>
                <a:lnTo>
                  <a:pt x="1784350" y="1803400"/>
                </a:lnTo>
                <a:lnTo>
                  <a:pt x="1803400" y="1803400"/>
                </a:lnTo>
                <a:lnTo>
                  <a:pt x="1778000" y="1778000"/>
                </a:lnTo>
                <a:close/>
              </a:path>
              <a:path w="2861310" h="2861309">
                <a:moveTo>
                  <a:pt x="1803400" y="1803400"/>
                </a:moveTo>
                <a:lnTo>
                  <a:pt x="1784350" y="180340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3400" y="1803400"/>
                </a:lnTo>
                <a:close/>
              </a:path>
              <a:path w="2861310" h="2861309">
                <a:moveTo>
                  <a:pt x="1807210" y="1807210"/>
                </a:moveTo>
                <a:lnTo>
                  <a:pt x="1788160" y="1807210"/>
                </a:lnTo>
                <a:lnTo>
                  <a:pt x="1794510" y="1813560"/>
                </a:lnTo>
                <a:lnTo>
                  <a:pt x="1813560" y="1813560"/>
                </a:lnTo>
                <a:lnTo>
                  <a:pt x="1807210" y="1807210"/>
                </a:lnTo>
                <a:close/>
              </a:path>
              <a:path w="2861310" h="2861309">
                <a:moveTo>
                  <a:pt x="1813560" y="1813560"/>
                </a:moveTo>
                <a:lnTo>
                  <a:pt x="1794510" y="1813560"/>
                </a:lnTo>
                <a:lnTo>
                  <a:pt x="1819910" y="1838960"/>
                </a:lnTo>
                <a:lnTo>
                  <a:pt x="1838960" y="1838960"/>
                </a:lnTo>
                <a:lnTo>
                  <a:pt x="1813560" y="1813560"/>
                </a:lnTo>
                <a:close/>
              </a:path>
              <a:path w="2861310" h="2861309">
                <a:moveTo>
                  <a:pt x="1838960" y="1838960"/>
                </a:moveTo>
                <a:lnTo>
                  <a:pt x="1819910" y="183896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38960" y="1838960"/>
                </a:lnTo>
                <a:close/>
              </a:path>
              <a:path w="2861310" h="2861309">
                <a:moveTo>
                  <a:pt x="1870710" y="1870710"/>
                </a:moveTo>
                <a:lnTo>
                  <a:pt x="1851660" y="1870710"/>
                </a:lnTo>
                <a:lnTo>
                  <a:pt x="1883410" y="1902460"/>
                </a:lnTo>
                <a:lnTo>
                  <a:pt x="1902460" y="1902460"/>
                </a:lnTo>
                <a:lnTo>
                  <a:pt x="1870710" y="1870710"/>
                </a:lnTo>
                <a:close/>
              </a:path>
              <a:path w="2861310" h="2861309">
                <a:moveTo>
                  <a:pt x="1902460" y="1902460"/>
                </a:moveTo>
                <a:lnTo>
                  <a:pt x="1883410" y="1902460"/>
                </a:lnTo>
                <a:lnTo>
                  <a:pt x="1889760" y="1908810"/>
                </a:lnTo>
                <a:lnTo>
                  <a:pt x="1908810" y="1908810"/>
                </a:lnTo>
                <a:lnTo>
                  <a:pt x="1902460" y="1902460"/>
                </a:lnTo>
                <a:close/>
              </a:path>
              <a:path w="2861310" h="2861309">
                <a:moveTo>
                  <a:pt x="1908810" y="1908810"/>
                </a:moveTo>
                <a:lnTo>
                  <a:pt x="1889760" y="190881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08810" y="1908810"/>
                </a:lnTo>
                <a:close/>
              </a:path>
              <a:path w="2861310" h="2861309">
                <a:moveTo>
                  <a:pt x="1934210" y="1934210"/>
                </a:moveTo>
                <a:lnTo>
                  <a:pt x="1915160" y="193421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34210" y="1934210"/>
                </a:lnTo>
                <a:close/>
              </a:path>
              <a:path w="2861310" h="2861309">
                <a:moveTo>
                  <a:pt x="1962150" y="1962150"/>
                </a:moveTo>
                <a:lnTo>
                  <a:pt x="1943100" y="1962150"/>
                </a:lnTo>
                <a:lnTo>
                  <a:pt x="1946910" y="1965960"/>
                </a:lnTo>
                <a:lnTo>
                  <a:pt x="1965960" y="1965960"/>
                </a:lnTo>
                <a:lnTo>
                  <a:pt x="1962150" y="1962150"/>
                </a:lnTo>
                <a:close/>
              </a:path>
              <a:path w="2861310" h="2861309">
                <a:moveTo>
                  <a:pt x="1965960" y="1965960"/>
                </a:moveTo>
                <a:lnTo>
                  <a:pt x="1946910" y="1965960"/>
                </a:lnTo>
                <a:lnTo>
                  <a:pt x="1953260" y="1972310"/>
                </a:lnTo>
                <a:lnTo>
                  <a:pt x="1972310" y="1972310"/>
                </a:lnTo>
                <a:lnTo>
                  <a:pt x="1965960" y="1965960"/>
                </a:lnTo>
                <a:close/>
              </a:path>
              <a:path w="2861310" h="2861309">
                <a:moveTo>
                  <a:pt x="1972310" y="1972310"/>
                </a:moveTo>
                <a:lnTo>
                  <a:pt x="1953260" y="197231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2310" y="1972310"/>
                </a:lnTo>
                <a:close/>
              </a:path>
              <a:path w="2861310" h="2861309">
                <a:moveTo>
                  <a:pt x="1981200" y="1981200"/>
                </a:moveTo>
                <a:lnTo>
                  <a:pt x="1962150" y="1981200"/>
                </a:lnTo>
                <a:lnTo>
                  <a:pt x="1972310" y="1991360"/>
                </a:lnTo>
                <a:lnTo>
                  <a:pt x="1991360" y="1991360"/>
                </a:lnTo>
                <a:lnTo>
                  <a:pt x="1981200" y="1981200"/>
                </a:lnTo>
                <a:close/>
              </a:path>
              <a:path w="2861310" h="2861309">
                <a:moveTo>
                  <a:pt x="1991360" y="1991360"/>
                </a:moveTo>
                <a:lnTo>
                  <a:pt x="1972310" y="199136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91360" y="1991360"/>
                </a:lnTo>
                <a:close/>
              </a:path>
              <a:path w="2861310" h="28613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61310" h="28613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61310" h="2861309">
                <a:moveTo>
                  <a:pt x="2006600" y="2006600"/>
                </a:moveTo>
                <a:lnTo>
                  <a:pt x="1987550" y="2006600"/>
                </a:lnTo>
                <a:lnTo>
                  <a:pt x="1997710" y="2016760"/>
                </a:lnTo>
                <a:lnTo>
                  <a:pt x="2016760" y="2016760"/>
                </a:lnTo>
                <a:lnTo>
                  <a:pt x="2006600" y="2006600"/>
                </a:lnTo>
                <a:close/>
              </a:path>
              <a:path w="2861310" h="2861309">
                <a:moveTo>
                  <a:pt x="2016760" y="2016760"/>
                </a:moveTo>
                <a:lnTo>
                  <a:pt x="1997710" y="2016760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60"/>
                </a:lnTo>
                <a:close/>
              </a:path>
              <a:path w="2861310" h="2861309">
                <a:moveTo>
                  <a:pt x="2019300" y="2019300"/>
                </a:moveTo>
                <a:lnTo>
                  <a:pt x="2000250" y="2019300"/>
                </a:lnTo>
                <a:lnTo>
                  <a:pt x="2004060" y="2023110"/>
                </a:lnTo>
                <a:lnTo>
                  <a:pt x="2023110" y="2023110"/>
                </a:lnTo>
                <a:lnTo>
                  <a:pt x="2019300" y="2019300"/>
                </a:lnTo>
                <a:close/>
              </a:path>
              <a:path w="2861310" h="2861309">
                <a:moveTo>
                  <a:pt x="2023110" y="2023110"/>
                </a:moveTo>
                <a:lnTo>
                  <a:pt x="2004060" y="202311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3110" y="2023110"/>
                </a:lnTo>
                <a:close/>
              </a:path>
              <a:path w="2861310" h="2861309">
                <a:moveTo>
                  <a:pt x="2032000" y="2032000"/>
                </a:moveTo>
                <a:lnTo>
                  <a:pt x="2012950" y="2032000"/>
                </a:lnTo>
                <a:lnTo>
                  <a:pt x="2023110" y="2042160"/>
                </a:lnTo>
                <a:lnTo>
                  <a:pt x="2042160" y="2042160"/>
                </a:lnTo>
                <a:lnTo>
                  <a:pt x="2032000" y="2032000"/>
                </a:lnTo>
                <a:close/>
              </a:path>
              <a:path w="2861310" h="2861309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861310" h="2861309">
                <a:moveTo>
                  <a:pt x="2044700" y="2044700"/>
                </a:moveTo>
                <a:lnTo>
                  <a:pt x="2025650" y="2044700"/>
                </a:lnTo>
                <a:lnTo>
                  <a:pt x="2029460" y="2048510"/>
                </a:lnTo>
                <a:lnTo>
                  <a:pt x="2048510" y="2048510"/>
                </a:lnTo>
                <a:lnTo>
                  <a:pt x="2044700" y="2044700"/>
                </a:lnTo>
                <a:close/>
              </a:path>
              <a:path w="2861310" h="2861309">
                <a:moveTo>
                  <a:pt x="2048510" y="2048510"/>
                </a:moveTo>
                <a:lnTo>
                  <a:pt x="2029460" y="2048510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10"/>
                </a:lnTo>
                <a:close/>
              </a:path>
              <a:path w="2861310" h="2861309">
                <a:moveTo>
                  <a:pt x="2661920" y="2661920"/>
                </a:moveTo>
                <a:lnTo>
                  <a:pt x="2642870" y="2661920"/>
                </a:lnTo>
                <a:lnTo>
                  <a:pt x="2774950" y="2794000"/>
                </a:lnTo>
                <a:lnTo>
                  <a:pt x="2794000" y="2794000"/>
                </a:lnTo>
                <a:lnTo>
                  <a:pt x="2661920" y="2661920"/>
                </a:lnTo>
                <a:close/>
              </a:path>
              <a:path w="2861310" h="2861309">
                <a:moveTo>
                  <a:pt x="2659380" y="2659380"/>
                </a:moveTo>
                <a:lnTo>
                  <a:pt x="2640330" y="2659380"/>
                </a:lnTo>
                <a:lnTo>
                  <a:pt x="2641600" y="2660650"/>
                </a:lnTo>
                <a:lnTo>
                  <a:pt x="2660650" y="2660650"/>
                </a:lnTo>
                <a:lnTo>
                  <a:pt x="2659380" y="2659380"/>
                </a:lnTo>
                <a:close/>
              </a:path>
              <a:path w="2861310" h="2861309">
                <a:moveTo>
                  <a:pt x="2655570" y="2655570"/>
                </a:moveTo>
                <a:lnTo>
                  <a:pt x="2636520" y="2655570"/>
                </a:lnTo>
                <a:lnTo>
                  <a:pt x="2639060" y="2658110"/>
                </a:lnTo>
                <a:lnTo>
                  <a:pt x="2658110" y="2658110"/>
                </a:lnTo>
                <a:lnTo>
                  <a:pt x="2655570" y="2655570"/>
                </a:lnTo>
                <a:close/>
              </a:path>
              <a:path w="2861310" h="2861309">
                <a:moveTo>
                  <a:pt x="2653030" y="2653030"/>
                </a:moveTo>
                <a:lnTo>
                  <a:pt x="2633980" y="2653030"/>
                </a:lnTo>
                <a:lnTo>
                  <a:pt x="2635250" y="2654300"/>
                </a:lnTo>
                <a:lnTo>
                  <a:pt x="2654300" y="2654300"/>
                </a:lnTo>
                <a:lnTo>
                  <a:pt x="2653030" y="2653030"/>
                </a:lnTo>
                <a:close/>
              </a:path>
              <a:path w="2861310" h="2861309">
                <a:moveTo>
                  <a:pt x="2649220" y="2649220"/>
                </a:moveTo>
                <a:lnTo>
                  <a:pt x="2630170" y="2649220"/>
                </a:lnTo>
                <a:lnTo>
                  <a:pt x="2632710" y="2651760"/>
                </a:lnTo>
                <a:lnTo>
                  <a:pt x="2651760" y="2651760"/>
                </a:lnTo>
                <a:lnTo>
                  <a:pt x="2649220" y="2649220"/>
                </a:lnTo>
                <a:close/>
              </a:path>
              <a:path w="2861310" h="2861309">
                <a:moveTo>
                  <a:pt x="2646680" y="2646680"/>
                </a:moveTo>
                <a:lnTo>
                  <a:pt x="2627630" y="2646680"/>
                </a:lnTo>
                <a:lnTo>
                  <a:pt x="2628900" y="2647950"/>
                </a:lnTo>
                <a:lnTo>
                  <a:pt x="2647950" y="2647950"/>
                </a:lnTo>
                <a:lnTo>
                  <a:pt x="2646680" y="2646680"/>
                </a:lnTo>
                <a:close/>
              </a:path>
              <a:path w="2861310" h="2861309">
                <a:moveTo>
                  <a:pt x="2642870" y="2642870"/>
                </a:moveTo>
                <a:lnTo>
                  <a:pt x="2623820" y="2642870"/>
                </a:lnTo>
                <a:lnTo>
                  <a:pt x="2626360" y="2645410"/>
                </a:lnTo>
                <a:lnTo>
                  <a:pt x="2645410" y="2645410"/>
                </a:lnTo>
                <a:lnTo>
                  <a:pt x="2642870" y="2642870"/>
                </a:lnTo>
                <a:close/>
              </a:path>
              <a:path w="2861310" h="2861309">
                <a:moveTo>
                  <a:pt x="2640330" y="2640330"/>
                </a:moveTo>
                <a:lnTo>
                  <a:pt x="2621280" y="2640330"/>
                </a:lnTo>
                <a:lnTo>
                  <a:pt x="2622550" y="2641600"/>
                </a:lnTo>
                <a:lnTo>
                  <a:pt x="2641600" y="2641600"/>
                </a:lnTo>
                <a:lnTo>
                  <a:pt x="2640330" y="2640330"/>
                </a:lnTo>
                <a:close/>
              </a:path>
              <a:path w="2861310" h="2861309">
                <a:moveTo>
                  <a:pt x="2636520" y="2636520"/>
                </a:moveTo>
                <a:lnTo>
                  <a:pt x="2617470" y="2636520"/>
                </a:lnTo>
                <a:lnTo>
                  <a:pt x="2620010" y="2639060"/>
                </a:lnTo>
                <a:lnTo>
                  <a:pt x="2639060" y="2639060"/>
                </a:lnTo>
                <a:lnTo>
                  <a:pt x="2636520" y="2636520"/>
                </a:lnTo>
                <a:close/>
              </a:path>
              <a:path w="2861310" h="2861309">
                <a:moveTo>
                  <a:pt x="2633980" y="2633980"/>
                </a:moveTo>
                <a:lnTo>
                  <a:pt x="2614930" y="2633980"/>
                </a:lnTo>
                <a:lnTo>
                  <a:pt x="2616200" y="2635250"/>
                </a:lnTo>
                <a:lnTo>
                  <a:pt x="2635250" y="2635250"/>
                </a:lnTo>
                <a:lnTo>
                  <a:pt x="2633980" y="2633980"/>
                </a:lnTo>
                <a:close/>
              </a:path>
              <a:path w="2861310" h="2861309">
                <a:moveTo>
                  <a:pt x="2630170" y="2630170"/>
                </a:moveTo>
                <a:lnTo>
                  <a:pt x="2611120" y="2630170"/>
                </a:lnTo>
                <a:lnTo>
                  <a:pt x="2613660" y="2632710"/>
                </a:lnTo>
                <a:lnTo>
                  <a:pt x="2632710" y="2632710"/>
                </a:lnTo>
                <a:lnTo>
                  <a:pt x="2630170" y="2630170"/>
                </a:lnTo>
                <a:close/>
              </a:path>
              <a:path w="2861310" h="2861309">
                <a:moveTo>
                  <a:pt x="2627630" y="2627630"/>
                </a:moveTo>
                <a:lnTo>
                  <a:pt x="2608580" y="2627630"/>
                </a:lnTo>
                <a:lnTo>
                  <a:pt x="2609850" y="2628900"/>
                </a:lnTo>
                <a:lnTo>
                  <a:pt x="2628900" y="2628900"/>
                </a:lnTo>
                <a:lnTo>
                  <a:pt x="2627630" y="2627630"/>
                </a:lnTo>
                <a:close/>
              </a:path>
              <a:path w="2861310" h="2861309">
                <a:moveTo>
                  <a:pt x="2623820" y="2623820"/>
                </a:moveTo>
                <a:lnTo>
                  <a:pt x="2604770" y="2623820"/>
                </a:lnTo>
                <a:lnTo>
                  <a:pt x="2607310" y="2626360"/>
                </a:lnTo>
                <a:lnTo>
                  <a:pt x="2626360" y="2626360"/>
                </a:lnTo>
                <a:lnTo>
                  <a:pt x="2623820" y="2623820"/>
                </a:lnTo>
                <a:close/>
              </a:path>
              <a:path w="2861310" h="28613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61310" h="28613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61310" h="28613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61310" h="28613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61310" h="28613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61310" h="28613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61310" h="28613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61310" h="28613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61310" h="28613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61310" h="28613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61310" h="28613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61310" h="28613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61310" h="28613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61310" h="28613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61310" h="28613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61310" h="28613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61310" h="28613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61310" h="2861309">
                <a:moveTo>
                  <a:pt x="2564130" y="2564130"/>
                </a:moveTo>
                <a:lnTo>
                  <a:pt x="2545080" y="256413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4130" y="2564130"/>
                </a:lnTo>
                <a:close/>
              </a:path>
              <a:path w="2861310" h="28613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61310" h="28613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61310" h="28613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61310" h="28613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61310" h="28613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61310" h="28613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61310" h="28613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61310" h="28613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61310" h="28613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61310" h="28613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61310" h="28613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861310" h="2861309">
                <a:moveTo>
                  <a:pt x="2526030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861310" h="28613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61310" h="28613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61310" h="28613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61310" h="28613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61310" h="28613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61310" h="28613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61310" h="2861309">
                <a:moveTo>
                  <a:pt x="2500630" y="2500630"/>
                </a:moveTo>
                <a:lnTo>
                  <a:pt x="2481580" y="250063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0630" y="2500630"/>
                </a:lnTo>
                <a:close/>
              </a:path>
              <a:path w="2861310" h="2861309">
                <a:moveTo>
                  <a:pt x="2494280" y="2494280"/>
                </a:moveTo>
                <a:lnTo>
                  <a:pt x="2475230" y="249428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4280" y="2494280"/>
                </a:lnTo>
                <a:close/>
              </a:path>
              <a:path w="2861310" h="28613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861310" h="2861309">
                <a:moveTo>
                  <a:pt x="2481580" y="2481580"/>
                </a:moveTo>
                <a:lnTo>
                  <a:pt x="2462530" y="248158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1580" y="2481580"/>
                </a:lnTo>
                <a:close/>
              </a:path>
              <a:path w="2861310" h="2861309">
                <a:moveTo>
                  <a:pt x="2475230" y="2475230"/>
                </a:moveTo>
                <a:lnTo>
                  <a:pt x="2456180" y="247523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5230" y="2475230"/>
                </a:lnTo>
                <a:close/>
              </a:path>
              <a:path w="2861310" h="2861309">
                <a:moveTo>
                  <a:pt x="2468880" y="2468880"/>
                </a:moveTo>
                <a:lnTo>
                  <a:pt x="2449830" y="246888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68880" y="2468880"/>
                </a:lnTo>
                <a:close/>
              </a:path>
              <a:path w="2861310" h="28613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61310" h="2861309">
                <a:moveTo>
                  <a:pt x="2457450" y="2457450"/>
                </a:moveTo>
                <a:lnTo>
                  <a:pt x="2438400" y="245745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7450" y="2457450"/>
                </a:lnTo>
                <a:close/>
              </a:path>
              <a:path w="2861310" h="2861309">
                <a:moveTo>
                  <a:pt x="2451100" y="2451100"/>
                </a:moveTo>
                <a:lnTo>
                  <a:pt x="2432050" y="245110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1100" y="2451100"/>
                </a:lnTo>
                <a:close/>
              </a:path>
              <a:path w="2861310" h="2861309">
                <a:moveTo>
                  <a:pt x="2444750" y="2444750"/>
                </a:moveTo>
                <a:lnTo>
                  <a:pt x="2425700" y="244475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4750" y="2444750"/>
                </a:lnTo>
                <a:close/>
              </a:path>
              <a:path w="2861310" h="2861309">
                <a:moveTo>
                  <a:pt x="2438400" y="2438400"/>
                </a:moveTo>
                <a:lnTo>
                  <a:pt x="2419350" y="243840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38400" y="2438400"/>
                </a:lnTo>
                <a:close/>
              </a:path>
              <a:path w="2861310" h="2861309">
                <a:moveTo>
                  <a:pt x="2432050" y="2432050"/>
                </a:moveTo>
                <a:lnTo>
                  <a:pt x="2413000" y="243205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2050" y="2432050"/>
                </a:lnTo>
                <a:close/>
              </a:path>
              <a:path w="2861310" h="2861309">
                <a:moveTo>
                  <a:pt x="2425700" y="2425700"/>
                </a:moveTo>
                <a:lnTo>
                  <a:pt x="2406650" y="242570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5700" y="2425700"/>
                </a:lnTo>
                <a:close/>
              </a:path>
              <a:path w="2861310" h="2861309">
                <a:moveTo>
                  <a:pt x="2419350" y="2419350"/>
                </a:moveTo>
                <a:lnTo>
                  <a:pt x="2400300" y="241935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19350" y="2419350"/>
                </a:lnTo>
                <a:close/>
              </a:path>
              <a:path w="2861310" h="28613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61310" h="28613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61310" h="28613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61310" h="28613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61310" h="28613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61310" h="28613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61310" h="28613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61310" h="28613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61310" h="28613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61310" h="28613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61310" h="28613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61310" h="28613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61310" h="28613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61310" h="28613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61310" h="28613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61310" h="28613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61310" h="28613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61310" h="28613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61310" h="28613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61310" h="28613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61310" h="28613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61310" h="28613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61310" h="28613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61310" h="28613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61310" h="28613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61310" h="2861309">
                <a:moveTo>
                  <a:pt x="2052320" y="2052320"/>
                </a:moveTo>
                <a:lnTo>
                  <a:pt x="2033270" y="205232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052320" y="2052320"/>
                </a:lnTo>
                <a:close/>
              </a:path>
              <a:path w="2861310" h="2861309">
                <a:moveTo>
                  <a:pt x="2794000" y="2794000"/>
                </a:moveTo>
                <a:lnTo>
                  <a:pt x="2774950" y="2794000"/>
                </a:lnTo>
                <a:lnTo>
                  <a:pt x="2781300" y="2800350"/>
                </a:lnTo>
                <a:lnTo>
                  <a:pt x="2800350" y="2800350"/>
                </a:lnTo>
                <a:lnTo>
                  <a:pt x="2794000" y="2794000"/>
                </a:lnTo>
                <a:close/>
              </a:path>
              <a:path w="2861310" h="2861309">
                <a:moveTo>
                  <a:pt x="2800350" y="2800350"/>
                </a:moveTo>
                <a:lnTo>
                  <a:pt x="2781300" y="2800350"/>
                </a:lnTo>
                <a:lnTo>
                  <a:pt x="2787650" y="2806700"/>
                </a:lnTo>
                <a:lnTo>
                  <a:pt x="2806700" y="2806700"/>
                </a:lnTo>
                <a:lnTo>
                  <a:pt x="2800350" y="2800350"/>
                </a:lnTo>
                <a:close/>
              </a:path>
              <a:path w="2861310" h="2861309">
                <a:moveTo>
                  <a:pt x="2806700" y="2806700"/>
                </a:moveTo>
                <a:lnTo>
                  <a:pt x="2787650" y="2806700"/>
                </a:lnTo>
                <a:lnTo>
                  <a:pt x="2842260" y="2861310"/>
                </a:lnTo>
                <a:lnTo>
                  <a:pt x="2861310" y="2861310"/>
                </a:lnTo>
                <a:lnTo>
                  <a:pt x="2806700" y="280670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0" y="3964940"/>
            <a:ext cx="2842260" cy="2887980"/>
          </a:xfrm>
          <a:custGeom>
            <a:avLst/>
            <a:gdLst/>
            <a:ahLst/>
            <a:cxnLst/>
            <a:rect l="l" t="t" r="r" b="b"/>
            <a:pathLst>
              <a:path w="2842260" h="2887979">
                <a:moveTo>
                  <a:pt x="64770" y="0"/>
                </a:moveTo>
                <a:lnTo>
                  <a:pt x="0" y="0"/>
                </a:lnTo>
                <a:lnTo>
                  <a:pt x="0" y="6349"/>
                </a:lnTo>
                <a:lnTo>
                  <a:pt x="69850" y="6349"/>
                </a:lnTo>
                <a:lnTo>
                  <a:pt x="69850" y="5079"/>
                </a:lnTo>
                <a:lnTo>
                  <a:pt x="68580" y="5079"/>
                </a:lnTo>
                <a:lnTo>
                  <a:pt x="68580" y="3809"/>
                </a:lnTo>
                <a:lnTo>
                  <a:pt x="67310" y="3809"/>
                </a:lnTo>
                <a:lnTo>
                  <a:pt x="67310" y="2539"/>
                </a:lnTo>
                <a:lnTo>
                  <a:pt x="66040" y="2539"/>
                </a:lnTo>
                <a:lnTo>
                  <a:pt x="6604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  <a:path w="2842260" h="2887979">
                <a:moveTo>
                  <a:pt x="0" y="45719"/>
                </a:moveTo>
                <a:lnTo>
                  <a:pt x="0" y="50799"/>
                </a:lnTo>
                <a:lnTo>
                  <a:pt x="5080" y="50799"/>
                </a:lnTo>
                <a:lnTo>
                  <a:pt x="0" y="45719"/>
                </a:lnTo>
                <a:close/>
              </a:path>
              <a:path w="2842260" h="2887979">
                <a:moveTo>
                  <a:pt x="5080" y="50800"/>
                </a:moveTo>
                <a:lnTo>
                  <a:pt x="0" y="50800"/>
                </a:lnTo>
                <a:lnTo>
                  <a:pt x="0" y="63499"/>
                </a:lnTo>
                <a:lnTo>
                  <a:pt x="17780" y="63499"/>
                </a:lnTo>
                <a:lnTo>
                  <a:pt x="5080" y="50800"/>
                </a:lnTo>
                <a:close/>
              </a:path>
              <a:path w="2842260" h="2887979">
                <a:moveTo>
                  <a:pt x="1778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5080" y="69849"/>
                </a:lnTo>
                <a:lnTo>
                  <a:pt x="24130" y="69849"/>
                </a:lnTo>
                <a:lnTo>
                  <a:pt x="17780" y="63500"/>
                </a:lnTo>
                <a:close/>
              </a:path>
              <a:path w="2842260" h="2887979">
                <a:moveTo>
                  <a:pt x="24130" y="69850"/>
                </a:moveTo>
                <a:lnTo>
                  <a:pt x="5080" y="69850"/>
                </a:lnTo>
                <a:lnTo>
                  <a:pt x="11430" y="76199"/>
                </a:lnTo>
                <a:lnTo>
                  <a:pt x="30480" y="76199"/>
                </a:lnTo>
                <a:lnTo>
                  <a:pt x="24130" y="69850"/>
                </a:lnTo>
                <a:close/>
              </a:path>
              <a:path w="2842260" h="2887979">
                <a:moveTo>
                  <a:pt x="30480" y="76200"/>
                </a:moveTo>
                <a:lnTo>
                  <a:pt x="11430" y="76200"/>
                </a:lnTo>
                <a:lnTo>
                  <a:pt x="17780" y="82549"/>
                </a:lnTo>
                <a:lnTo>
                  <a:pt x="36830" y="82549"/>
                </a:lnTo>
                <a:lnTo>
                  <a:pt x="30480" y="76200"/>
                </a:lnTo>
                <a:close/>
              </a:path>
              <a:path w="2842260" h="2887979">
                <a:moveTo>
                  <a:pt x="36830" y="82550"/>
                </a:moveTo>
                <a:lnTo>
                  <a:pt x="17780" y="82550"/>
                </a:lnTo>
                <a:lnTo>
                  <a:pt x="24130" y="88899"/>
                </a:lnTo>
                <a:lnTo>
                  <a:pt x="43179" y="88899"/>
                </a:lnTo>
                <a:lnTo>
                  <a:pt x="36830" y="82550"/>
                </a:lnTo>
                <a:close/>
              </a:path>
              <a:path w="2842260" h="2887979">
                <a:moveTo>
                  <a:pt x="43180" y="88900"/>
                </a:moveTo>
                <a:lnTo>
                  <a:pt x="24130" y="88900"/>
                </a:lnTo>
                <a:lnTo>
                  <a:pt x="36830" y="101599"/>
                </a:lnTo>
                <a:lnTo>
                  <a:pt x="55880" y="101599"/>
                </a:lnTo>
                <a:lnTo>
                  <a:pt x="43180" y="88900"/>
                </a:lnTo>
                <a:close/>
              </a:path>
              <a:path w="2842260" h="2887979">
                <a:moveTo>
                  <a:pt x="55880" y="101600"/>
                </a:moveTo>
                <a:lnTo>
                  <a:pt x="36830" y="101600"/>
                </a:lnTo>
                <a:lnTo>
                  <a:pt x="55880" y="120649"/>
                </a:lnTo>
                <a:lnTo>
                  <a:pt x="74930" y="120649"/>
                </a:lnTo>
                <a:lnTo>
                  <a:pt x="55880" y="101600"/>
                </a:lnTo>
                <a:close/>
              </a:path>
              <a:path w="2842260" h="2887979">
                <a:moveTo>
                  <a:pt x="74930" y="120650"/>
                </a:moveTo>
                <a:lnTo>
                  <a:pt x="55880" y="120650"/>
                </a:lnTo>
                <a:lnTo>
                  <a:pt x="68580" y="133349"/>
                </a:lnTo>
                <a:lnTo>
                  <a:pt x="87630" y="133349"/>
                </a:lnTo>
                <a:lnTo>
                  <a:pt x="74930" y="120650"/>
                </a:lnTo>
                <a:close/>
              </a:path>
              <a:path w="2842260" h="2887979">
                <a:moveTo>
                  <a:pt x="87630" y="133350"/>
                </a:moveTo>
                <a:lnTo>
                  <a:pt x="68580" y="133350"/>
                </a:lnTo>
                <a:lnTo>
                  <a:pt x="74930" y="139699"/>
                </a:lnTo>
                <a:lnTo>
                  <a:pt x="93980" y="139699"/>
                </a:lnTo>
                <a:lnTo>
                  <a:pt x="87630" y="133350"/>
                </a:lnTo>
                <a:close/>
              </a:path>
              <a:path w="2842260" h="2887979">
                <a:moveTo>
                  <a:pt x="93980" y="139700"/>
                </a:moveTo>
                <a:lnTo>
                  <a:pt x="74930" y="139700"/>
                </a:lnTo>
                <a:lnTo>
                  <a:pt x="81280" y="146049"/>
                </a:lnTo>
                <a:lnTo>
                  <a:pt x="100330" y="146049"/>
                </a:lnTo>
                <a:lnTo>
                  <a:pt x="93980" y="139700"/>
                </a:lnTo>
                <a:close/>
              </a:path>
              <a:path w="2842260" h="2887979">
                <a:moveTo>
                  <a:pt x="100330" y="146050"/>
                </a:moveTo>
                <a:lnTo>
                  <a:pt x="81280" y="146050"/>
                </a:lnTo>
                <a:lnTo>
                  <a:pt x="87630" y="152399"/>
                </a:lnTo>
                <a:lnTo>
                  <a:pt x="106680" y="152399"/>
                </a:lnTo>
                <a:lnTo>
                  <a:pt x="100330" y="146050"/>
                </a:lnTo>
                <a:close/>
              </a:path>
              <a:path w="2842260" h="2887979">
                <a:moveTo>
                  <a:pt x="106680" y="152400"/>
                </a:moveTo>
                <a:lnTo>
                  <a:pt x="87630" y="152400"/>
                </a:lnTo>
                <a:lnTo>
                  <a:pt x="100330" y="165099"/>
                </a:lnTo>
                <a:lnTo>
                  <a:pt x="119380" y="165099"/>
                </a:lnTo>
                <a:lnTo>
                  <a:pt x="106680" y="152400"/>
                </a:lnTo>
                <a:close/>
              </a:path>
              <a:path w="2842260" h="2887979">
                <a:moveTo>
                  <a:pt x="119380" y="165100"/>
                </a:moveTo>
                <a:lnTo>
                  <a:pt x="100330" y="165100"/>
                </a:lnTo>
                <a:lnTo>
                  <a:pt x="106680" y="171449"/>
                </a:lnTo>
                <a:lnTo>
                  <a:pt x="125730" y="171449"/>
                </a:lnTo>
                <a:lnTo>
                  <a:pt x="119380" y="165100"/>
                </a:lnTo>
                <a:close/>
              </a:path>
              <a:path w="2842260" h="2887979">
                <a:moveTo>
                  <a:pt x="125730" y="171450"/>
                </a:moveTo>
                <a:lnTo>
                  <a:pt x="106680" y="171450"/>
                </a:lnTo>
                <a:lnTo>
                  <a:pt x="119380" y="184149"/>
                </a:lnTo>
                <a:lnTo>
                  <a:pt x="138430" y="184149"/>
                </a:lnTo>
                <a:lnTo>
                  <a:pt x="125730" y="171450"/>
                </a:lnTo>
                <a:close/>
              </a:path>
              <a:path w="2842260" h="2887979">
                <a:moveTo>
                  <a:pt x="138430" y="184150"/>
                </a:moveTo>
                <a:lnTo>
                  <a:pt x="119380" y="184150"/>
                </a:lnTo>
                <a:lnTo>
                  <a:pt x="132080" y="196849"/>
                </a:lnTo>
                <a:lnTo>
                  <a:pt x="151129" y="196849"/>
                </a:lnTo>
                <a:lnTo>
                  <a:pt x="138430" y="184150"/>
                </a:lnTo>
                <a:close/>
              </a:path>
              <a:path w="2842260" h="2887979">
                <a:moveTo>
                  <a:pt x="151130" y="196850"/>
                </a:moveTo>
                <a:lnTo>
                  <a:pt x="132080" y="196850"/>
                </a:lnTo>
                <a:lnTo>
                  <a:pt x="138430" y="203199"/>
                </a:lnTo>
                <a:lnTo>
                  <a:pt x="157480" y="203199"/>
                </a:lnTo>
                <a:lnTo>
                  <a:pt x="151130" y="196850"/>
                </a:lnTo>
                <a:close/>
              </a:path>
              <a:path w="2842260" h="2887979">
                <a:moveTo>
                  <a:pt x="157480" y="203200"/>
                </a:moveTo>
                <a:lnTo>
                  <a:pt x="138430" y="203200"/>
                </a:lnTo>
                <a:lnTo>
                  <a:pt x="144780" y="209549"/>
                </a:lnTo>
                <a:lnTo>
                  <a:pt x="163830" y="209549"/>
                </a:lnTo>
                <a:lnTo>
                  <a:pt x="157480" y="203200"/>
                </a:lnTo>
                <a:close/>
              </a:path>
              <a:path w="2842260" h="2887979">
                <a:moveTo>
                  <a:pt x="163830" y="209550"/>
                </a:moveTo>
                <a:lnTo>
                  <a:pt x="144780" y="209550"/>
                </a:lnTo>
                <a:lnTo>
                  <a:pt x="151130" y="215899"/>
                </a:lnTo>
                <a:lnTo>
                  <a:pt x="170180" y="215899"/>
                </a:lnTo>
                <a:lnTo>
                  <a:pt x="163830" y="209550"/>
                </a:lnTo>
                <a:close/>
              </a:path>
              <a:path w="2842260" h="2887979">
                <a:moveTo>
                  <a:pt x="170180" y="215900"/>
                </a:moveTo>
                <a:lnTo>
                  <a:pt x="151130" y="215900"/>
                </a:lnTo>
                <a:lnTo>
                  <a:pt x="157480" y="222249"/>
                </a:lnTo>
                <a:lnTo>
                  <a:pt x="176530" y="222249"/>
                </a:lnTo>
                <a:lnTo>
                  <a:pt x="170180" y="215900"/>
                </a:lnTo>
                <a:close/>
              </a:path>
              <a:path w="2842260" h="2887979">
                <a:moveTo>
                  <a:pt x="176530" y="222250"/>
                </a:moveTo>
                <a:lnTo>
                  <a:pt x="157480" y="222250"/>
                </a:lnTo>
                <a:lnTo>
                  <a:pt x="163830" y="228599"/>
                </a:lnTo>
                <a:lnTo>
                  <a:pt x="182879" y="228599"/>
                </a:lnTo>
                <a:lnTo>
                  <a:pt x="176530" y="222250"/>
                </a:lnTo>
                <a:close/>
              </a:path>
              <a:path w="2842260" h="2887979">
                <a:moveTo>
                  <a:pt x="182880" y="228600"/>
                </a:moveTo>
                <a:lnTo>
                  <a:pt x="163830" y="228600"/>
                </a:lnTo>
                <a:lnTo>
                  <a:pt x="170180" y="234949"/>
                </a:lnTo>
                <a:lnTo>
                  <a:pt x="189229" y="234949"/>
                </a:lnTo>
                <a:lnTo>
                  <a:pt x="182880" y="228600"/>
                </a:lnTo>
                <a:close/>
              </a:path>
              <a:path w="2842260" h="2887979">
                <a:moveTo>
                  <a:pt x="189230" y="234950"/>
                </a:moveTo>
                <a:lnTo>
                  <a:pt x="170180" y="234950"/>
                </a:lnTo>
                <a:lnTo>
                  <a:pt x="176530" y="241299"/>
                </a:lnTo>
                <a:lnTo>
                  <a:pt x="195580" y="241299"/>
                </a:lnTo>
                <a:lnTo>
                  <a:pt x="189230" y="234950"/>
                </a:lnTo>
                <a:close/>
              </a:path>
              <a:path w="2842260" h="2887979">
                <a:moveTo>
                  <a:pt x="195580" y="241300"/>
                </a:moveTo>
                <a:lnTo>
                  <a:pt x="176530" y="241300"/>
                </a:lnTo>
                <a:lnTo>
                  <a:pt x="182880" y="247649"/>
                </a:lnTo>
                <a:lnTo>
                  <a:pt x="201929" y="247649"/>
                </a:lnTo>
                <a:lnTo>
                  <a:pt x="195580" y="241300"/>
                </a:lnTo>
                <a:close/>
              </a:path>
              <a:path w="2842260" h="2887979">
                <a:moveTo>
                  <a:pt x="201930" y="247650"/>
                </a:moveTo>
                <a:lnTo>
                  <a:pt x="182880" y="247650"/>
                </a:lnTo>
                <a:lnTo>
                  <a:pt x="189230" y="253999"/>
                </a:lnTo>
                <a:lnTo>
                  <a:pt x="208279" y="253999"/>
                </a:lnTo>
                <a:lnTo>
                  <a:pt x="201930" y="247650"/>
                </a:lnTo>
                <a:close/>
              </a:path>
              <a:path w="2842260" h="2887979">
                <a:moveTo>
                  <a:pt x="208280" y="253999"/>
                </a:moveTo>
                <a:lnTo>
                  <a:pt x="189230" y="253999"/>
                </a:lnTo>
                <a:lnTo>
                  <a:pt x="195580" y="260349"/>
                </a:lnTo>
                <a:lnTo>
                  <a:pt x="214630" y="260349"/>
                </a:lnTo>
                <a:lnTo>
                  <a:pt x="208280" y="253999"/>
                </a:lnTo>
                <a:close/>
              </a:path>
              <a:path w="2842260" h="2887979">
                <a:moveTo>
                  <a:pt x="214630" y="260350"/>
                </a:moveTo>
                <a:lnTo>
                  <a:pt x="195580" y="260350"/>
                </a:lnTo>
                <a:lnTo>
                  <a:pt x="201930" y="266699"/>
                </a:lnTo>
                <a:lnTo>
                  <a:pt x="220979" y="266699"/>
                </a:lnTo>
                <a:lnTo>
                  <a:pt x="214630" y="260350"/>
                </a:lnTo>
                <a:close/>
              </a:path>
              <a:path w="2842260" h="2887979">
                <a:moveTo>
                  <a:pt x="220980" y="266699"/>
                </a:moveTo>
                <a:lnTo>
                  <a:pt x="201930" y="266699"/>
                </a:lnTo>
                <a:lnTo>
                  <a:pt x="208280" y="273049"/>
                </a:lnTo>
                <a:lnTo>
                  <a:pt x="227329" y="273049"/>
                </a:lnTo>
                <a:lnTo>
                  <a:pt x="220980" y="266699"/>
                </a:lnTo>
                <a:close/>
              </a:path>
              <a:path w="2842260" h="2887979">
                <a:moveTo>
                  <a:pt x="227330" y="273050"/>
                </a:moveTo>
                <a:lnTo>
                  <a:pt x="208280" y="273050"/>
                </a:lnTo>
                <a:lnTo>
                  <a:pt x="214630" y="279399"/>
                </a:lnTo>
                <a:lnTo>
                  <a:pt x="233680" y="279399"/>
                </a:lnTo>
                <a:lnTo>
                  <a:pt x="227330" y="273050"/>
                </a:lnTo>
                <a:close/>
              </a:path>
              <a:path w="2842260" h="2887979">
                <a:moveTo>
                  <a:pt x="233680" y="279400"/>
                </a:moveTo>
                <a:lnTo>
                  <a:pt x="214630" y="279400"/>
                </a:lnTo>
                <a:lnTo>
                  <a:pt x="220980" y="285749"/>
                </a:lnTo>
                <a:lnTo>
                  <a:pt x="240029" y="285749"/>
                </a:lnTo>
                <a:lnTo>
                  <a:pt x="233680" y="279400"/>
                </a:lnTo>
                <a:close/>
              </a:path>
              <a:path w="2842260" h="2887979">
                <a:moveTo>
                  <a:pt x="240030" y="285749"/>
                </a:moveTo>
                <a:lnTo>
                  <a:pt x="220980" y="285749"/>
                </a:lnTo>
                <a:lnTo>
                  <a:pt x="227330" y="292099"/>
                </a:lnTo>
                <a:lnTo>
                  <a:pt x="246380" y="292099"/>
                </a:lnTo>
                <a:lnTo>
                  <a:pt x="240030" y="285749"/>
                </a:lnTo>
                <a:close/>
              </a:path>
              <a:path w="2842260" h="2887979">
                <a:moveTo>
                  <a:pt x="246380" y="292100"/>
                </a:moveTo>
                <a:lnTo>
                  <a:pt x="227330" y="292100"/>
                </a:lnTo>
                <a:lnTo>
                  <a:pt x="233680" y="298449"/>
                </a:lnTo>
                <a:lnTo>
                  <a:pt x="252729" y="298449"/>
                </a:lnTo>
                <a:lnTo>
                  <a:pt x="246380" y="292100"/>
                </a:lnTo>
                <a:close/>
              </a:path>
              <a:path w="2842260" h="2887979">
                <a:moveTo>
                  <a:pt x="252730" y="298449"/>
                </a:moveTo>
                <a:lnTo>
                  <a:pt x="233680" y="298449"/>
                </a:lnTo>
                <a:lnTo>
                  <a:pt x="240030" y="304799"/>
                </a:lnTo>
                <a:lnTo>
                  <a:pt x="259080" y="304799"/>
                </a:lnTo>
                <a:lnTo>
                  <a:pt x="252730" y="298449"/>
                </a:lnTo>
                <a:close/>
              </a:path>
              <a:path w="2842260" h="2887979">
                <a:moveTo>
                  <a:pt x="259080" y="304799"/>
                </a:moveTo>
                <a:lnTo>
                  <a:pt x="240030" y="304799"/>
                </a:lnTo>
                <a:lnTo>
                  <a:pt x="246380" y="311149"/>
                </a:lnTo>
                <a:lnTo>
                  <a:pt x="265430" y="311149"/>
                </a:lnTo>
                <a:lnTo>
                  <a:pt x="259080" y="304799"/>
                </a:lnTo>
                <a:close/>
              </a:path>
              <a:path w="2842260" h="2887979">
                <a:moveTo>
                  <a:pt x="265430" y="311149"/>
                </a:moveTo>
                <a:lnTo>
                  <a:pt x="246380" y="311149"/>
                </a:lnTo>
                <a:lnTo>
                  <a:pt x="252730" y="317499"/>
                </a:lnTo>
                <a:lnTo>
                  <a:pt x="271780" y="317499"/>
                </a:lnTo>
                <a:lnTo>
                  <a:pt x="265430" y="311149"/>
                </a:lnTo>
                <a:close/>
              </a:path>
              <a:path w="2842260" h="2887979">
                <a:moveTo>
                  <a:pt x="271780" y="317499"/>
                </a:moveTo>
                <a:lnTo>
                  <a:pt x="252730" y="317499"/>
                </a:lnTo>
                <a:lnTo>
                  <a:pt x="259080" y="323849"/>
                </a:lnTo>
                <a:lnTo>
                  <a:pt x="278130" y="323849"/>
                </a:lnTo>
                <a:lnTo>
                  <a:pt x="271780" y="317499"/>
                </a:lnTo>
                <a:close/>
              </a:path>
              <a:path w="2842260" h="2887979">
                <a:moveTo>
                  <a:pt x="278130" y="323849"/>
                </a:moveTo>
                <a:lnTo>
                  <a:pt x="259080" y="323849"/>
                </a:lnTo>
                <a:lnTo>
                  <a:pt x="271780" y="336549"/>
                </a:lnTo>
                <a:lnTo>
                  <a:pt x="290830" y="336549"/>
                </a:lnTo>
                <a:lnTo>
                  <a:pt x="278130" y="323849"/>
                </a:lnTo>
                <a:close/>
              </a:path>
              <a:path w="2842260" h="2887979">
                <a:moveTo>
                  <a:pt x="290830" y="336549"/>
                </a:moveTo>
                <a:lnTo>
                  <a:pt x="271780" y="336549"/>
                </a:lnTo>
                <a:lnTo>
                  <a:pt x="278130" y="342899"/>
                </a:lnTo>
                <a:lnTo>
                  <a:pt x="297180" y="342899"/>
                </a:lnTo>
                <a:lnTo>
                  <a:pt x="290830" y="336549"/>
                </a:lnTo>
                <a:close/>
              </a:path>
              <a:path w="2842260" h="2887979">
                <a:moveTo>
                  <a:pt x="297180" y="342899"/>
                </a:moveTo>
                <a:lnTo>
                  <a:pt x="278130" y="342899"/>
                </a:lnTo>
                <a:lnTo>
                  <a:pt x="284480" y="349249"/>
                </a:lnTo>
                <a:lnTo>
                  <a:pt x="303530" y="349249"/>
                </a:lnTo>
                <a:lnTo>
                  <a:pt x="297180" y="342899"/>
                </a:lnTo>
                <a:close/>
              </a:path>
              <a:path w="2842260" h="2887979">
                <a:moveTo>
                  <a:pt x="303530" y="349250"/>
                </a:moveTo>
                <a:lnTo>
                  <a:pt x="284480" y="349250"/>
                </a:lnTo>
                <a:lnTo>
                  <a:pt x="290830" y="355599"/>
                </a:lnTo>
                <a:lnTo>
                  <a:pt x="309880" y="355599"/>
                </a:lnTo>
                <a:lnTo>
                  <a:pt x="303530" y="349250"/>
                </a:lnTo>
                <a:close/>
              </a:path>
              <a:path w="2842260" h="2887979">
                <a:moveTo>
                  <a:pt x="309880" y="355599"/>
                </a:moveTo>
                <a:lnTo>
                  <a:pt x="290830" y="355599"/>
                </a:lnTo>
                <a:lnTo>
                  <a:pt x="303530" y="368299"/>
                </a:lnTo>
                <a:lnTo>
                  <a:pt x="322580" y="368299"/>
                </a:lnTo>
                <a:lnTo>
                  <a:pt x="309880" y="355599"/>
                </a:lnTo>
                <a:close/>
              </a:path>
              <a:path w="2842260" h="2887979">
                <a:moveTo>
                  <a:pt x="322580" y="368299"/>
                </a:moveTo>
                <a:lnTo>
                  <a:pt x="303530" y="368299"/>
                </a:lnTo>
                <a:lnTo>
                  <a:pt x="316230" y="380999"/>
                </a:lnTo>
                <a:lnTo>
                  <a:pt x="335280" y="380999"/>
                </a:lnTo>
                <a:lnTo>
                  <a:pt x="322580" y="368299"/>
                </a:lnTo>
                <a:close/>
              </a:path>
              <a:path w="2842260" h="2887979">
                <a:moveTo>
                  <a:pt x="335280" y="380999"/>
                </a:moveTo>
                <a:lnTo>
                  <a:pt x="316230" y="380999"/>
                </a:lnTo>
                <a:lnTo>
                  <a:pt x="322580" y="387349"/>
                </a:lnTo>
                <a:lnTo>
                  <a:pt x="341630" y="387349"/>
                </a:lnTo>
                <a:lnTo>
                  <a:pt x="335280" y="380999"/>
                </a:lnTo>
                <a:close/>
              </a:path>
              <a:path w="2842260" h="2887979">
                <a:moveTo>
                  <a:pt x="341630" y="387350"/>
                </a:moveTo>
                <a:lnTo>
                  <a:pt x="322580" y="387350"/>
                </a:lnTo>
                <a:lnTo>
                  <a:pt x="335280" y="400049"/>
                </a:lnTo>
                <a:lnTo>
                  <a:pt x="354330" y="400049"/>
                </a:lnTo>
                <a:lnTo>
                  <a:pt x="341630" y="387350"/>
                </a:lnTo>
                <a:close/>
              </a:path>
              <a:path w="2842260" h="2887979">
                <a:moveTo>
                  <a:pt x="354330" y="400050"/>
                </a:moveTo>
                <a:lnTo>
                  <a:pt x="335280" y="400050"/>
                </a:lnTo>
                <a:lnTo>
                  <a:pt x="341630" y="406399"/>
                </a:lnTo>
                <a:lnTo>
                  <a:pt x="360680" y="406399"/>
                </a:lnTo>
                <a:lnTo>
                  <a:pt x="354330" y="400050"/>
                </a:lnTo>
                <a:close/>
              </a:path>
              <a:path w="2842260" h="2887979">
                <a:moveTo>
                  <a:pt x="360680" y="406400"/>
                </a:moveTo>
                <a:lnTo>
                  <a:pt x="341630" y="406400"/>
                </a:lnTo>
                <a:lnTo>
                  <a:pt x="347980" y="412749"/>
                </a:lnTo>
                <a:lnTo>
                  <a:pt x="367030" y="412749"/>
                </a:lnTo>
                <a:lnTo>
                  <a:pt x="360680" y="406400"/>
                </a:lnTo>
                <a:close/>
              </a:path>
              <a:path w="2842260" h="2887979">
                <a:moveTo>
                  <a:pt x="367030" y="412749"/>
                </a:moveTo>
                <a:lnTo>
                  <a:pt x="347980" y="412749"/>
                </a:lnTo>
                <a:lnTo>
                  <a:pt x="354330" y="419099"/>
                </a:lnTo>
                <a:lnTo>
                  <a:pt x="373380" y="419099"/>
                </a:lnTo>
                <a:lnTo>
                  <a:pt x="367030" y="412749"/>
                </a:lnTo>
                <a:close/>
              </a:path>
              <a:path w="2842260" h="2887979">
                <a:moveTo>
                  <a:pt x="373380" y="419100"/>
                </a:moveTo>
                <a:lnTo>
                  <a:pt x="354330" y="419100"/>
                </a:lnTo>
                <a:lnTo>
                  <a:pt x="360680" y="425449"/>
                </a:lnTo>
                <a:lnTo>
                  <a:pt x="379730" y="425449"/>
                </a:lnTo>
                <a:lnTo>
                  <a:pt x="373380" y="419100"/>
                </a:lnTo>
                <a:close/>
              </a:path>
              <a:path w="2842260" h="2887979">
                <a:moveTo>
                  <a:pt x="379730" y="425450"/>
                </a:moveTo>
                <a:lnTo>
                  <a:pt x="360680" y="425450"/>
                </a:lnTo>
                <a:lnTo>
                  <a:pt x="367030" y="431799"/>
                </a:lnTo>
                <a:lnTo>
                  <a:pt x="386080" y="431799"/>
                </a:lnTo>
                <a:lnTo>
                  <a:pt x="379730" y="425450"/>
                </a:lnTo>
                <a:close/>
              </a:path>
              <a:path w="2842260" h="2887979">
                <a:moveTo>
                  <a:pt x="386080" y="431800"/>
                </a:moveTo>
                <a:lnTo>
                  <a:pt x="367030" y="431800"/>
                </a:lnTo>
                <a:lnTo>
                  <a:pt x="373380" y="438149"/>
                </a:lnTo>
                <a:lnTo>
                  <a:pt x="392430" y="438149"/>
                </a:lnTo>
                <a:lnTo>
                  <a:pt x="386080" y="431800"/>
                </a:lnTo>
                <a:close/>
              </a:path>
              <a:path w="2842260" h="2887979">
                <a:moveTo>
                  <a:pt x="392430" y="438150"/>
                </a:moveTo>
                <a:lnTo>
                  <a:pt x="373380" y="438150"/>
                </a:lnTo>
                <a:lnTo>
                  <a:pt x="379730" y="444499"/>
                </a:lnTo>
                <a:lnTo>
                  <a:pt x="398780" y="444499"/>
                </a:lnTo>
                <a:lnTo>
                  <a:pt x="392430" y="438150"/>
                </a:lnTo>
                <a:close/>
              </a:path>
              <a:path w="2842260" h="2887979">
                <a:moveTo>
                  <a:pt x="398780" y="444499"/>
                </a:moveTo>
                <a:lnTo>
                  <a:pt x="379730" y="444499"/>
                </a:lnTo>
                <a:lnTo>
                  <a:pt x="392430" y="457199"/>
                </a:lnTo>
                <a:lnTo>
                  <a:pt x="411480" y="457199"/>
                </a:lnTo>
                <a:lnTo>
                  <a:pt x="398780" y="444499"/>
                </a:lnTo>
                <a:close/>
              </a:path>
              <a:path w="2842260" h="2887979">
                <a:moveTo>
                  <a:pt x="411480" y="457199"/>
                </a:moveTo>
                <a:lnTo>
                  <a:pt x="392430" y="457199"/>
                </a:lnTo>
                <a:lnTo>
                  <a:pt x="398780" y="463549"/>
                </a:lnTo>
                <a:lnTo>
                  <a:pt x="417830" y="463549"/>
                </a:lnTo>
                <a:lnTo>
                  <a:pt x="411480" y="457199"/>
                </a:lnTo>
                <a:close/>
              </a:path>
              <a:path w="2842260" h="2887979">
                <a:moveTo>
                  <a:pt x="417830" y="463550"/>
                </a:moveTo>
                <a:lnTo>
                  <a:pt x="398780" y="463550"/>
                </a:lnTo>
                <a:lnTo>
                  <a:pt x="405130" y="469899"/>
                </a:lnTo>
                <a:lnTo>
                  <a:pt x="424180" y="469899"/>
                </a:lnTo>
                <a:lnTo>
                  <a:pt x="417830" y="463550"/>
                </a:lnTo>
                <a:close/>
              </a:path>
              <a:path w="2842260" h="2887979">
                <a:moveTo>
                  <a:pt x="424180" y="469900"/>
                </a:moveTo>
                <a:lnTo>
                  <a:pt x="405130" y="469900"/>
                </a:lnTo>
                <a:lnTo>
                  <a:pt x="424180" y="488949"/>
                </a:lnTo>
                <a:lnTo>
                  <a:pt x="443230" y="488949"/>
                </a:lnTo>
                <a:lnTo>
                  <a:pt x="424180" y="469900"/>
                </a:lnTo>
                <a:close/>
              </a:path>
              <a:path w="2842260" h="2887979">
                <a:moveTo>
                  <a:pt x="443230" y="488950"/>
                </a:moveTo>
                <a:lnTo>
                  <a:pt x="424180" y="488950"/>
                </a:lnTo>
                <a:lnTo>
                  <a:pt x="430530" y="495299"/>
                </a:lnTo>
                <a:lnTo>
                  <a:pt x="449580" y="495299"/>
                </a:lnTo>
                <a:lnTo>
                  <a:pt x="443230" y="488950"/>
                </a:lnTo>
                <a:close/>
              </a:path>
              <a:path w="2842260" h="2887979">
                <a:moveTo>
                  <a:pt x="449580" y="495300"/>
                </a:moveTo>
                <a:lnTo>
                  <a:pt x="430530" y="495300"/>
                </a:lnTo>
                <a:lnTo>
                  <a:pt x="436880" y="501649"/>
                </a:lnTo>
                <a:lnTo>
                  <a:pt x="455930" y="501649"/>
                </a:lnTo>
                <a:lnTo>
                  <a:pt x="449580" y="495300"/>
                </a:lnTo>
                <a:close/>
              </a:path>
              <a:path w="2842260" h="2887979">
                <a:moveTo>
                  <a:pt x="455930" y="501650"/>
                </a:moveTo>
                <a:lnTo>
                  <a:pt x="436880" y="501650"/>
                </a:lnTo>
                <a:lnTo>
                  <a:pt x="443230" y="507999"/>
                </a:lnTo>
                <a:lnTo>
                  <a:pt x="462280" y="507999"/>
                </a:lnTo>
                <a:lnTo>
                  <a:pt x="455930" y="501650"/>
                </a:lnTo>
                <a:close/>
              </a:path>
              <a:path w="2842260" h="2887979">
                <a:moveTo>
                  <a:pt x="462280" y="507999"/>
                </a:moveTo>
                <a:lnTo>
                  <a:pt x="443230" y="507999"/>
                </a:lnTo>
                <a:lnTo>
                  <a:pt x="449580" y="514349"/>
                </a:lnTo>
                <a:lnTo>
                  <a:pt x="468630" y="514349"/>
                </a:lnTo>
                <a:lnTo>
                  <a:pt x="462280" y="507999"/>
                </a:lnTo>
                <a:close/>
              </a:path>
              <a:path w="2842260" h="2887979">
                <a:moveTo>
                  <a:pt x="468630" y="514349"/>
                </a:moveTo>
                <a:lnTo>
                  <a:pt x="449580" y="514349"/>
                </a:lnTo>
                <a:lnTo>
                  <a:pt x="455930" y="520699"/>
                </a:lnTo>
                <a:lnTo>
                  <a:pt x="474980" y="520699"/>
                </a:lnTo>
                <a:lnTo>
                  <a:pt x="468630" y="514349"/>
                </a:lnTo>
                <a:close/>
              </a:path>
              <a:path w="2842260" h="2887979">
                <a:moveTo>
                  <a:pt x="474980" y="520700"/>
                </a:moveTo>
                <a:lnTo>
                  <a:pt x="455930" y="520700"/>
                </a:lnTo>
                <a:lnTo>
                  <a:pt x="462280" y="527049"/>
                </a:lnTo>
                <a:lnTo>
                  <a:pt x="481330" y="527049"/>
                </a:lnTo>
                <a:lnTo>
                  <a:pt x="474980" y="520700"/>
                </a:lnTo>
                <a:close/>
              </a:path>
              <a:path w="2842260" h="2887979">
                <a:moveTo>
                  <a:pt x="481330" y="527050"/>
                </a:moveTo>
                <a:lnTo>
                  <a:pt x="462280" y="527050"/>
                </a:lnTo>
                <a:lnTo>
                  <a:pt x="468630" y="533399"/>
                </a:lnTo>
                <a:lnTo>
                  <a:pt x="487680" y="533399"/>
                </a:lnTo>
                <a:lnTo>
                  <a:pt x="481330" y="527050"/>
                </a:lnTo>
                <a:close/>
              </a:path>
              <a:path w="2842260" h="2887979">
                <a:moveTo>
                  <a:pt x="487680" y="533400"/>
                </a:moveTo>
                <a:lnTo>
                  <a:pt x="468630" y="533400"/>
                </a:lnTo>
                <a:lnTo>
                  <a:pt x="474980" y="539749"/>
                </a:lnTo>
                <a:lnTo>
                  <a:pt x="494030" y="539749"/>
                </a:lnTo>
                <a:lnTo>
                  <a:pt x="487680" y="533400"/>
                </a:lnTo>
                <a:close/>
              </a:path>
              <a:path w="2842260" h="2887979">
                <a:moveTo>
                  <a:pt x="494030" y="539750"/>
                </a:moveTo>
                <a:lnTo>
                  <a:pt x="474980" y="539750"/>
                </a:lnTo>
                <a:lnTo>
                  <a:pt x="481330" y="546099"/>
                </a:lnTo>
                <a:lnTo>
                  <a:pt x="500380" y="546099"/>
                </a:lnTo>
                <a:lnTo>
                  <a:pt x="494030" y="539750"/>
                </a:lnTo>
                <a:close/>
              </a:path>
              <a:path w="2842260" h="2887979">
                <a:moveTo>
                  <a:pt x="500380" y="546099"/>
                </a:moveTo>
                <a:lnTo>
                  <a:pt x="481330" y="546099"/>
                </a:lnTo>
                <a:lnTo>
                  <a:pt x="487680" y="552449"/>
                </a:lnTo>
                <a:lnTo>
                  <a:pt x="506730" y="552449"/>
                </a:lnTo>
                <a:lnTo>
                  <a:pt x="500380" y="546099"/>
                </a:lnTo>
                <a:close/>
              </a:path>
              <a:path w="2842260" h="2887979">
                <a:moveTo>
                  <a:pt x="506730" y="552449"/>
                </a:moveTo>
                <a:lnTo>
                  <a:pt x="487680" y="552449"/>
                </a:lnTo>
                <a:lnTo>
                  <a:pt x="494030" y="558799"/>
                </a:lnTo>
                <a:lnTo>
                  <a:pt x="513080" y="558799"/>
                </a:lnTo>
                <a:lnTo>
                  <a:pt x="506730" y="552449"/>
                </a:lnTo>
                <a:close/>
              </a:path>
              <a:path w="2842260" h="2887979">
                <a:moveTo>
                  <a:pt x="513080" y="558800"/>
                </a:moveTo>
                <a:lnTo>
                  <a:pt x="494030" y="558800"/>
                </a:lnTo>
                <a:lnTo>
                  <a:pt x="500380" y="565149"/>
                </a:lnTo>
                <a:lnTo>
                  <a:pt x="519430" y="565149"/>
                </a:lnTo>
                <a:lnTo>
                  <a:pt x="513080" y="558800"/>
                </a:lnTo>
                <a:close/>
              </a:path>
              <a:path w="2842260" h="2887979">
                <a:moveTo>
                  <a:pt x="519430" y="565149"/>
                </a:moveTo>
                <a:lnTo>
                  <a:pt x="500380" y="565149"/>
                </a:lnTo>
                <a:lnTo>
                  <a:pt x="506730" y="571499"/>
                </a:lnTo>
                <a:lnTo>
                  <a:pt x="525780" y="571499"/>
                </a:lnTo>
                <a:lnTo>
                  <a:pt x="519430" y="565149"/>
                </a:lnTo>
                <a:close/>
              </a:path>
              <a:path w="2842260" h="2887979">
                <a:moveTo>
                  <a:pt x="525780" y="571499"/>
                </a:moveTo>
                <a:lnTo>
                  <a:pt x="506730" y="571499"/>
                </a:lnTo>
                <a:lnTo>
                  <a:pt x="513080" y="577849"/>
                </a:lnTo>
                <a:lnTo>
                  <a:pt x="532130" y="577849"/>
                </a:lnTo>
                <a:lnTo>
                  <a:pt x="525780" y="571499"/>
                </a:lnTo>
                <a:close/>
              </a:path>
              <a:path w="2842260" h="2887979">
                <a:moveTo>
                  <a:pt x="532130" y="577850"/>
                </a:moveTo>
                <a:lnTo>
                  <a:pt x="513080" y="577850"/>
                </a:lnTo>
                <a:lnTo>
                  <a:pt x="519430" y="584199"/>
                </a:lnTo>
                <a:lnTo>
                  <a:pt x="538480" y="584199"/>
                </a:lnTo>
                <a:lnTo>
                  <a:pt x="532130" y="577850"/>
                </a:lnTo>
                <a:close/>
              </a:path>
              <a:path w="2842260" h="2887979">
                <a:moveTo>
                  <a:pt x="538480" y="584199"/>
                </a:moveTo>
                <a:lnTo>
                  <a:pt x="519430" y="584199"/>
                </a:lnTo>
                <a:lnTo>
                  <a:pt x="525780" y="590549"/>
                </a:lnTo>
                <a:lnTo>
                  <a:pt x="544830" y="590549"/>
                </a:lnTo>
                <a:lnTo>
                  <a:pt x="538480" y="584199"/>
                </a:lnTo>
                <a:close/>
              </a:path>
              <a:path w="2842260" h="2887979">
                <a:moveTo>
                  <a:pt x="544830" y="590550"/>
                </a:moveTo>
                <a:lnTo>
                  <a:pt x="525780" y="590550"/>
                </a:lnTo>
                <a:lnTo>
                  <a:pt x="538480" y="603249"/>
                </a:lnTo>
                <a:lnTo>
                  <a:pt x="557530" y="603249"/>
                </a:lnTo>
                <a:lnTo>
                  <a:pt x="544830" y="590550"/>
                </a:lnTo>
                <a:close/>
              </a:path>
              <a:path w="2842260" h="2887979">
                <a:moveTo>
                  <a:pt x="557530" y="603249"/>
                </a:moveTo>
                <a:lnTo>
                  <a:pt x="538480" y="603249"/>
                </a:lnTo>
                <a:lnTo>
                  <a:pt x="557530" y="622299"/>
                </a:lnTo>
                <a:lnTo>
                  <a:pt x="576580" y="622299"/>
                </a:lnTo>
                <a:lnTo>
                  <a:pt x="557530" y="603249"/>
                </a:lnTo>
                <a:close/>
              </a:path>
              <a:path w="2842260" h="2887979">
                <a:moveTo>
                  <a:pt x="576580" y="622299"/>
                </a:moveTo>
                <a:lnTo>
                  <a:pt x="557530" y="622299"/>
                </a:lnTo>
                <a:lnTo>
                  <a:pt x="563880" y="628649"/>
                </a:lnTo>
                <a:lnTo>
                  <a:pt x="582930" y="628649"/>
                </a:lnTo>
                <a:lnTo>
                  <a:pt x="576580" y="622299"/>
                </a:lnTo>
                <a:close/>
              </a:path>
              <a:path w="2842260" h="2887979">
                <a:moveTo>
                  <a:pt x="582930" y="628649"/>
                </a:moveTo>
                <a:lnTo>
                  <a:pt x="563880" y="628649"/>
                </a:lnTo>
                <a:lnTo>
                  <a:pt x="570230" y="634999"/>
                </a:lnTo>
                <a:lnTo>
                  <a:pt x="589280" y="634999"/>
                </a:lnTo>
                <a:lnTo>
                  <a:pt x="582930" y="628649"/>
                </a:lnTo>
                <a:close/>
              </a:path>
              <a:path w="2842260" h="2887979">
                <a:moveTo>
                  <a:pt x="589280" y="634999"/>
                </a:moveTo>
                <a:lnTo>
                  <a:pt x="570230" y="634999"/>
                </a:lnTo>
                <a:lnTo>
                  <a:pt x="576580" y="641349"/>
                </a:lnTo>
                <a:lnTo>
                  <a:pt x="595630" y="641349"/>
                </a:lnTo>
                <a:lnTo>
                  <a:pt x="589280" y="634999"/>
                </a:lnTo>
                <a:close/>
              </a:path>
              <a:path w="2842260" h="2887979">
                <a:moveTo>
                  <a:pt x="595630" y="641349"/>
                </a:moveTo>
                <a:lnTo>
                  <a:pt x="576580" y="641349"/>
                </a:lnTo>
                <a:lnTo>
                  <a:pt x="582930" y="647699"/>
                </a:lnTo>
                <a:lnTo>
                  <a:pt x="601980" y="647699"/>
                </a:lnTo>
                <a:lnTo>
                  <a:pt x="595630" y="641349"/>
                </a:lnTo>
                <a:close/>
              </a:path>
              <a:path w="2842260" h="2887979">
                <a:moveTo>
                  <a:pt x="601980" y="647700"/>
                </a:moveTo>
                <a:lnTo>
                  <a:pt x="582930" y="647700"/>
                </a:lnTo>
                <a:lnTo>
                  <a:pt x="589280" y="654049"/>
                </a:lnTo>
                <a:lnTo>
                  <a:pt x="608330" y="654049"/>
                </a:lnTo>
                <a:lnTo>
                  <a:pt x="601980" y="647700"/>
                </a:lnTo>
                <a:close/>
              </a:path>
              <a:path w="2842260" h="2887979">
                <a:moveTo>
                  <a:pt x="608330" y="654049"/>
                </a:moveTo>
                <a:lnTo>
                  <a:pt x="589280" y="654049"/>
                </a:lnTo>
                <a:lnTo>
                  <a:pt x="595630" y="660399"/>
                </a:lnTo>
                <a:lnTo>
                  <a:pt x="614680" y="660399"/>
                </a:lnTo>
                <a:lnTo>
                  <a:pt x="608330" y="654049"/>
                </a:lnTo>
                <a:close/>
              </a:path>
              <a:path w="2842260" h="2887979">
                <a:moveTo>
                  <a:pt x="614680" y="660399"/>
                </a:moveTo>
                <a:lnTo>
                  <a:pt x="595630" y="660399"/>
                </a:lnTo>
                <a:lnTo>
                  <a:pt x="601980" y="666749"/>
                </a:lnTo>
                <a:lnTo>
                  <a:pt x="621030" y="666749"/>
                </a:lnTo>
                <a:lnTo>
                  <a:pt x="614680" y="660399"/>
                </a:lnTo>
                <a:close/>
              </a:path>
              <a:path w="2842260" h="2887979">
                <a:moveTo>
                  <a:pt x="621030" y="666750"/>
                </a:moveTo>
                <a:lnTo>
                  <a:pt x="601980" y="666750"/>
                </a:lnTo>
                <a:lnTo>
                  <a:pt x="608330" y="673099"/>
                </a:lnTo>
                <a:lnTo>
                  <a:pt x="627380" y="673099"/>
                </a:lnTo>
                <a:lnTo>
                  <a:pt x="621030" y="666750"/>
                </a:lnTo>
                <a:close/>
              </a:path>
              <a:path w="2842260" h="2887979">
                <a:moveTo>
                  <a:pt x="627380" y="673099"/>
                </a:moveTo>
                <a:lnTo>
                  <a:pt x="608330" y="673099"/>
                </a:lnTo>
                <a:lnTo>
                  <a:pt x="614680" y="679449"/>
                </a:lnTo>
                <a:lnTo>
                  <a:pt x="633730" y="679449"/>
                </a:lnTo>
                <a:lnTo>
                  <a:pt x="627380" y="673099"/>
                </a:lnTo>
                <a:close/>
              </a:path>
              <a:path w="2842260" h="2887979">
                <a:moveTo>
                  <a:pt x="633730" y="679450"/>
                </a:moveTo>
                <a:lnTo>
                  <a:pt x="614680" y="679450"/>
                </a:lnTo>
                <a:lnTo>
                  <a:pt x="621030" y="685799"/>
                </a:lnTo>
                <a:lnTo>
                  <a:pt x="640080" y="685799"/>
                </a:lnTo>
                <a:lnTo>
                  <a:pt x="633730" y="679450"/>
                </a:lnTo>
                <a:close/>
              </a:path>
              <a:path w="2842260" h="2887979">
                <a:moveTo>
                  <a:pt x="640080" y="685799"/>
                </a:moveTo>
                <a:lnTo>
                  <a:pt x="621030" y="685799"/>
                </a:lnTo>
                <a:lnTo>
                  <a:pt x="627380" y="692149"/>
                </a:lnTo>
                <a:lnTo>
                  <a:pt x="646430" y="692149"/>
                </a:lnTo>
                <a:lnTo>
                  <a:pt x="640080" y="685799"/>
                </a:lnTo>
                <a:close/>
              </a:path>
              <a:path w="2842260" h="2887979">
                <a:moveTo>
                  <a:pt x="646430" y="692149"/>
                </a:moveTo>
                <a:lnTo>
                  <a:pt x="627380" y="692149"/>
                </a:lnTo>
                <a:lnTo>
                  <a:pt x="633730" y="698499"/>
                </a:lnTo>
                <a:lnTo>
                  <a:pt x="652780" y="698499"/>
                </a:lnTo>
                <a:lnTo>
                  <a:pt x="646430" y="692149"/>
                </a:lnTo>
                <a:close/>
              </a:path>
              <a:path w="2842260" h="2887979">
                <a:moveTo>
                  <a:pt x="652780" y="698500"/>
                </a:moveTo>
                <a:lnTo>
                  <a:pt x="633730" y="698500"/>
                </a:lnTo>
                <a:lnTo>
                  <a:pt x="640080" y="704849"/>
                </a:lnTo>
                <a:lnTo>
                  <a:pt x="659130" y="704849"/>
                </a:lnTo>
                <a:lnTo>
                  <a:pt x="652780" y="698500"/>
                </a:lnTo>
                <a:close/>
              </a:path>
              <a:path w="2842260" h="2887979">
                <a:moveTo>
                  <a:pt x="659130" y="704849"/>
                </a:moveTo>
                <a:lnTo>
                  <a:pt x="640080" y="704849"/>
                </a:lnTo>
                <a:lnTo>
                  <a:pt x="652780" y="717549"/>
                </a:lnTo>
                <a:lnTo>
                  <a:pt x="671830" y="717549"/>
                </a:lnTo>
                <a:lnTo>
                  <a:pt x="659130" y="704849"/>
                </a:lnTo>
                <a:close/>
              </a:path>
              <a:path w="2842260" h="2887979">
                <a:moveTo>
                  <a:pt x="671830" y="717549"/>
                </a:moveTo>
                <a:lnTo>
                  <a:pt x="652780" y="717549"/>
                </a:lnTo>
                <a:lnTo>
                  <a:pt x="659130" y="723899"/>
                </a:lnTo>
                <a:lnTo>
                  <a:pt x="678180" y="723899"/>
                </a:lnTo>
                <a:lnTo>
                  <a:pt x="671830" y="717549"/>
                </a:lnTo>
                <a:close/>
              </a:path>
              <a:path w="2842260" h="2887979">
                <a:moveTo>
                  <a:pt x="678180" y="723899"/>
                </a:moveTo>
                <a:lnTo>
                  <a:pt x="659130" y="723899"/>
                </a:lnTo>
                <a:lnTo>
                  <a:pt x="665480" y="730249"/>
                </a:lnTo>
                <a:lnTo>
                  <a:pt x="684530" y="730249"/>
                </a:lnTo>
                <a:lnTo>
                  <a:pt x="678180" y="723899"/>
                </a:lnTo>
                <a:close/>
              </a:path>
              <a:path w="2842260" h="2887979">
                <a:moveTo>
                  <a:pt x="684530" y="730249"/>
                </a:moveTo>
                <a:lnTo>
                  <a:pt x="665480" y="730249"/>
                </a:lnTo>
                <a:lnTo>
                  <a:pt x="671830" y="736599"/>
                </a:lnTo>
                <a:lnTo>
                  <a:pt x="690880" y="736599"/>
                </a:lnTo>
                <a:lnTo>
                  <a:pt x="684530" y="730249"/>
                </a:lnTo>
                <a:close/>
              </a:path>
              <a:path w="2842260" h="2887979">
                <a:moveTo>
                  <a:pt x="690880" y="736599"/>
                </a:moveTo>
                <a:lnTo>
                  <a:pt x="671830" y="736599"/>
                </a:lnTo>
                <a:lnTo>
                  <a:pt x="678180" y="742949"/>
                </a:lnTo>
                <a:lnTo>
                  <a:pt x="697230" y="742949"/>
                </a:lnTo>
                <a:lnTo>
                  <a:pt x="690880" y="736599"/>
                </a:lnTo>
                <a:close/>
              </a:path>
              <a:path w="2842260" h="2887979">
                <a:moveTo>
                  <a:pt x="697230" y="742949"/>
                </a:moveTo>
                <a:lnTo>
                  <a:pt x="678180" y="742949"/>
                </a:lnTo>
                <a:lnTo>
                  <a:pt x="690880" y="755649"/>
                </a:lnTo>
                <a:lnTo>
                  <a:pt x="709930" y="755649"/>
                </a:lnTo>
                <a:lnTo>
                  <a:pt x="697230" y="742949"/>
                </a:lnTo>
                <a:close/>
              </a:path>
              <a:path w="2842260" h="2887979">
                <a:moveTo>
                  <a:pt x="709930" y="755649"/>
                </a:moveTo>
                <a:lnTo>
                  <a:pt x="690880" y="755649"/>
                </a:lnTo>
                <a:lnTo>
                  <a:pt x="697230" y="761999"/>
                </a:lnTo>
                <a:lnTo>
                  <a:pt x="716280" y="761999"/>
                </a:lnTo>
                <a:lnTo>
                  <a:pt x="709930" y="755649"/>
                </a:lnTo>
                <a:close/>
              </a:path>
              <a:path w="2842260" h="2887979">
                <a:moveTo>
                  <a:pt x="716280" y="761999"/>
                </a:moveTo>
                <a:lnTo>
                  <a:pt x="697230" y="761999"/>
                </a:lnTo>
                <a:lnTo>
                  <a:pt x="703580" y="768349"/>
                </a:lnTo>
                <a:lnTo>
                  <a:pt x="722630" y="768349"/>
                </a:lnTo>
                <a:lnTo>
                  <a:pt x="716280" y="761999"/>
                </a:lnTo>
                <a:close/>
              </a:path>
              <a:path w="2842260" h="2887979">
                <a:moveTo>
                  <a:pt x="722630" y="768349"/>
                </a:moveTo>
                <a:lnTo>
                  <a:pt x="703580" y="768349"/>
                </a:lnTo>
                <a:lnTo>
                  <a:pt x="716280" y="781049"/>
                </a:lnTo>
                <a:lnTo>
                  <a:pt x="735330" y="781049"/>
                </a:lnTo>
                <a:lnTo>
                  <a:pt x="722630" y="768349"/>
                </a:lnTo>
                <a:close/>
              </a:path>
              <a:path w="2842260" h="2887979">
                <a:moveTo>
                  <a:pt x="735330" y="781049"/>
                </a:moveTo>
                <a:lnTo>
                  <a:pt x="716280" y="781049"/>
                </a:lnTo>
                <a:lnTo>
                  <a:pt x="722630" y="787399"/>
                </a:lnTo>
                <a:lnTo>
                  <a:pt x="741680" y="787399"/>
                </a:lnTo>
                <a:lnTo>
                  <a:pt x="735330" y="781049"/>
                </a:lnTo>
                <a:close/>
              </a:path>
              <a:path w="2842260" h="2887979">
                <a:moveTo>
                  <a:pt x="741680" y="787399"/>
                </a:moveTo>
                <a:lnTo>
                  <a:pt x="722630" y="787399"/>
                </a:lnTo>
                <a:lnTo>
                  <a:pt x="728980" y="793749"/>
                </a:lnTo>
                <a:lnTo>
                  <a:pt x="748030" y="793749"/>
                </a:lnTo>
                <a:lnTo>
                  <a:pt x="741680" y="787399"/>
                </a:lnTo>
                <a:close/>
              </a:path>
              <a:path w="2842260" h="2887979">
                <a:moveTo>
                  <a:pt x="748030" y="793749"/>
                </a:moveTo>
                <a:lnTo>
                  <a:pt x="728980" y="793749"/>
                </a:lnTo>
                <a:lnTo>
                  <a:pt x="735330" y="800099"/>
                </a:lnTo>
                <a:lnTo>
                  <a:pt x="754380" y="800099"/>
                </a:lnTo>
                <a:lnTo>
                  <a:pt x="748030" y="793749"/>
                </a:lnTo>
                <a:close/>
              </a:path>
              <a:path w="2842260" h="2887979">
                <a:moveTo>
                  <a:pt x="754380" y="800100"/>
                </a:moveTo>
                <a:lnTo>
                  <a:pt x="735330" y="800100"/>
                </a:lnTo>
                <a:lnTo>
                  <a:pt x="741680" y="806449"/>
                </a:lnTo>
                <a:lnTo>
                  <a:pt x="760730" y="806449"/>
                </a:lnTo>
                <a:lnTo>
                  <a:pt x="754380" y="800100"/>
                </a:lnTo>
                <a:close/>
              </a:path>
              <a:path w="2842260" h="2887979">
                <a:moveTo>
                  <a:pt x="760730" y="806450"/>
                </a:moveTo>
                <a:lnTo>
                  <a:pt x="741680" y="806450"/>
                </a:lnTo>
                <a:lnTo>
                  <a:pt x="748030" y="812799"/>
                </a:lnTo>
                <a:lnTo>
                  <a:pt x="767080" y="812799"/>
                </a:lnTo>
                <a:lnTo>
                  <a:pt x="760730" y="806450"/>
                </a:lnTo>
                <a:close/>
              </a:path>
              <a:path w="2842260" h="2887979">
                <a:moveTo>
                  <a:pt x="767080" y="812800"/>
                </a:moveTo>
                <a:lnTo>
                  <a:pt x="748030" y="812800"/>
                </a:lnTo>
                <a:lnTo>
                  <a:pt x="760730" y="825499"/>
                </a:lnTo>
                <a:lnTo>
                  <a:pt x="779780" y="825499"/>
                </a:lnTo>
                <a:lnTo>
                  <a:pt x="767080" y="812800"/>
                </a:lnTo>
                <a:close/>
              </a:path>
              <a:path w="2842260" h="2887979">
                <a:moveTo>
                  <a:pt x="779780" y="825499"/>
                </a:moveTo>
                <a:lnTo>
                  <a:pt x="760730" y="825499"/>
                </a:lnTo>
                <a:lnTo>
                  <a:pt x="773430" y="838199"/>
                </a:lnTo>
                <a:lnTo>
                  <a:pt x="792480" y="838199"/>
                </a:lnTo>
                <a:lnTo>
                  <a:pt x="779780" y="825499"/>
                </a:lnTo>
                <a:close/>
              </a:path>
              <a:path w="2842260" h="2887979">
                <a:moveTo>
                  <a:pt x="792480" y="838200"/>
                </a:moveTo>
                <a:lnTo>
                  <a:pt x="773430" y="838200"/>
                </a:lnTo>
                <a:lnTo>
                  <a:pt x="786130" y="850899"/>
                </a:lnTo>
                <a:lnTo>
                  <a:pt x="805180" y="850899"/>
                </a:lnTo>
                <a:lnTo>
                  <a:pt x="792480" y="838200"/>
                </a:lnTo>
                <a:close/>
              </a:path>
              <a:path w="2842260" h="2887979">
                <a:moveTo>
                  <a:pt x="805180" y="850900"/>
                </a:moveTo>
                <a:lnTo>
                  <a:pt x="786130" y="850900"/>
                </a:lnTo>
                <a:lnTo>
                  <a:pt x="792480" y="857249"/>
                </a:lnTo>
                <a:lnTo>
                  <a:pt x="811530" y="857249"/>
                </a:lnTo>
                <a:lnTo>
                  <a:pt x="805180" y="850900"/>
                </a:lnTo>
                <a:close/>
              </a:path>
              <a:path w="2842260" h="2887979">
                <a:moveTo>
                  <a:pt x="811530" y="857250"/>
                </a:moveTo>
                <a:lnTo>
                  <a:pt x="792480" y="857250"/>
                </a:lnTo>
                <a:lnTo>
                  <a:pt x="798830" y="863599"/>
                </a:lnTo>
                <a:lnTo>
                  <a:pt x="817880" y="863599"/>
                </a:lnTo>
                <a:lnTo>
                  <a:pt x="811530" y="857250"/>
                </a:lnTo>
                <a:close/>
              </a:path>
              <a:path w="2842260" h="2887979">
                <a:moveTo>
                  <a:pt x="817880" y="863599"/>
                </a:moveTo>
                <a:lnTo>
                  <a:pt x="798830" y="863599"/>
                </a:lnTo>
                <a:lnTo>
                  <a:pt x="811530" y="876299"/>
                </a:lnTo>
                <a:lnTo>
                  <a:pt x="830580" y="876299"/>
                </a:lnTo>
                <a:lnTo>
                  <a:pt x="817880" y="863599"/>
                </a:lnTo>
                <a:close/>
              </a:path>
              <a:path w="2842260" h="2887979">
                <a:moveTo>
                  <a:pt x="830580" y="876299"/>
                </a:moveTo>
                <a:lnTo>
                  <a:pt x="811530" y="876299"/>
                </a:lnTo>
                <a:lnTo>
                  <a:pt x="817880" y="882649"/>
                </a:lnTo>
                <a:lnTo>
                  <a:pt x="836930" y="882649"/>
                </a:lnTo>
                <a:lnTo>
                  <a:pt x="830580" y="876299"/>
                </a:lnTo>
                <a:close/>
              </a:path>
              <a:path w="2842260" h="2887979">
                <a:moveTo>
                  <a:pt x="836930" y="882650"/>
                </a:moveTo>
                <a:lnTo>
                  <a:pt x="817880" y="882650"/>
                </a:lnTo>
                <a:lnTo>
                  <a:pt x="830580" y="895349"/>
                </a:lnTo>
                <a:lnTo>
                  <a:pt x="849630" y="895349"/>
                </a:lnTo>
                <a:lnTo>
                  <a:pt x="836930" y="882650"/>
                </a:lnTo>
                <a:close/>
              </a:path>
              <a:path w="2842260" h="2887979">
                <a:moveTo>
                  <a:pt x="849630" y="895349"/>
                </a:moveTo>
                <a:lnTo>
                  <a:pt x="830580" y="895349"/>
                </a:lnTo>
                <a:lnTo>
                  <a:pt x="836930" y="901699"/>
                </a:lnTo>
                <a:lnTo>
                  <a:pt x="855980" y="901699"/>
                </a:lnTo>
                <a:lnTo>
                  <a:pt x="849630" y="895349"/>
                </a:lnTo>
                <a:close/>
              </a:path>
              <a:path w="2842260" h="2887979">
                <a:moveTo>
                  <a:pt x="855980" y="901700"/>
                </a:moveTo>
                <a:lnTo>
                  <a:pt x="836930" y="901700"/>
                </a:lnTo>
                <a:lnTo>
                  <a:pt x="843280" y="908049"/>
                </a:lnTo>
                <a:lnTo>
                  <a:pt x="862330" y="908049"/>
                </a:lnTo>
                <a:lnTo>
                  <a:pt x="855980" y="901700"/>
                </a:lnTo>
                <a:close/>
              </a:path>
              <a:path w="2842260" h="2887979">
                <a:moveTo>
                  <a:pt x="862330" y="908050"/>
                </a:moveTo>
                <a:lnTo>
                  <a:pt x="843280" y="908050"/>
                </a:lnTo>
                <a:lnTo>
                  <a:pt x="849630" y="914399"/>
                </a:lnTo>
                <a:lnTo>
                  <a:pt x="868680" y="914399"/>
                </a:lnTo>
                <a:lnTo>
                  <a:pt x="862330" y="908050"/>
                </a:lnTo>
                <a:close/>
              </a:path>
              <a:path w="2842260" h="2887979">
                <a:moveTo>
                  <a:pt x="868680" y="914400"/>
                </a:moveTo>
                <a:lnTo>
                  <a:pt x="849630" y="914400"/>
                </a:lnTo>
                <a:lnTo>
                  <a:pt x="855980" y="920749"/>
                </a:lnTo>
                <a:lnTo>
                  <a:pt x="875030" y="920749"/>
                </a:lnTo>
                <a:lnTo>
                  <a:pt x="868680" y="914400"/>
                </a:lnTo>
                <a:close/>
              </a:path>
              <a:path w="2842260" h="2887979">
                <a:moveTo>
                  <a:pt x="875030" y="920750"/>
                </a:moveTo>
                <a:lnTo>
                  <a:pt x="855980" y="920750"/>
                </a:lnTo>
                <a:lnTo>
                  <a:pt x="868680" y="933449"/>
                </a:lnTo>
                <a:lnTo>
                  <a:pt x="887730" y="933449"/>
                </a:lnTo>
                <a:lnTo>
                  <a:pt x="875030" y="920750"/>
                </a:lnTo>
                <a:close/>
              </a:path>
              <a:path w="2842260" h="2887979">
                <a:moveTo>
                  <a:pt x="887730" y="933450"/>
                </a:moveTo>
                <a:lnTo>
                  <a:pt x="868680" y="933450"/>
                </a:lnTo>
                <a:lnTo>
                  <a:pt x="875030" y="939799"/>
                </a:lnTo>
                <a:lnTo>
                  <a:pt x="894080" y="939799"/>
                </a:lnTo>
                <a:lnTo>
                  <a:pt x="887730" y="933450"/>
                </a:lnTo>
                <a:close/>
              </a:path>
              <a:path w="2842260" h="2887979">
                <a:moveTo>
                  <a:pt x="894080" y="939800"/>
                </a:moveTo>
                <a:lnTo>
                  <a:pt x="875030" y="939800"/>
                </a:lnTo>
                <a:lnTo>
                  <a:pt x="881380" y="946149"/>
                </a:lnTo>
                <a:lnTo>
                  <a:pt x="900430" y="946149"/>
                </a:lnTo>
                <a:lnTo>
                  <a:pt x="894080" y="939800"/>
                </a:lnTo>
                <a:close/>
              </a:path>
              <a:path w="2842260" h="2887979">
                <a:moveTo>
                  <a:pt x="900430" y="946150"/>
                </a:moveTo>
                <a:lnTo>
                  <a:pt x="881380" y="946150"/>
                </a:lnTo>
                <a:lnTo>
                  <a:pt x="887730" y="952499"/>
                </a:lnTo>
                <a:lnTo>
                  <a:pt x="906780" y="952499"/>
                </a:lnTo>
                <a:lnTo>
                  <a:pt x="900430" y="946150"/>
                </a:lnTo>
                <a:close/>
              </a:path>
              <a:path w="2842260" h="2887979">
                <a:moveTo>
                  <a:pt x="906780" y="952500"/>
                </a:moveTo>
                <a:lnTo>
                  <a:pt x="887730" y="952500"/>
                </a:lnTo>
                <a:lnTo>
                  <a:pt x="894080" y="958849"/>
                </a:lnTo>
                <a:lnTo>
                  <a:pt x="913130" y="958849"/>
                </a:lnTo>
                <a:lnTo>
                  <a:pt x="906780" y="952500"/>
                </a:lnTo>
                <a:close/>
              </a:path>
              <a:path w="2842260" h="2887979">
                <a:moveTo>
                  <a:pt x="913130" y="958850"/>
                </a:moveTo>
                <a:lnTo>
                  <a:pt x="894080" y="958850"/>
                </a:lnTo>
                <a:lnTo>
                  <a:pt x="900430" y="965199"/>
                </a:lnTo>
                <a:lnTo>
                  <a:pt x="919480" y="965199"/>
                </a:lnTo>
                <a:lnTo>
                  <a:pt x="913130" y="958850"/>
                </a:lnTo>
                <a:close/>
              </a:path>
              <a:path w="2842260" h="2887979">
                <a:moveTo>
                  <a:pt x="919480" y="965200"/>
                </a:moveTo>
                <a:lnTo>
                  <a:pt x="900430" y="965200"/>
                </a:lnTo>
                <a:lnTo>
                  <a:pt x="913130" y="977899"/>
                </a:lnTo>
                <a:lnTo>
                  <a:pt x="932180" y="977899"/>
                </a:lnTo>
                <a:lnTo>
                  <a:pt x="919480" y="965200"/>
                </a:lnTo>
                <a:close/>
              </a:path>
              <a:path w="2842260" h="2887979">
                <a:moveTo>
                  <a:pt x="932180" y="977900"/>
                </a:moveTo>
                <a:lnTo>
                  <a:pt x="913130" y="977900"/>
                </a:lnTo>
                <a:lnTo>
                  <a:pt x="919480" y="984249"/>
                </a:lnTo>
                <a:lnTo>
                  <a:pt x="938530" y="984249"/>
                </a:lnTo>
                <a:lnTo>
                  <a:pt x="932180" y="977900"/>
                </a:lnTo>
                <a:close/>
              </a:path>
              <a:path w="2842260" h="2887979">
                <a:moveTo>
                  <a:pt x="938530" y="984250"/>
                </a:moveTo>
                <a:lnTo>
                  <a:pt x="919480" y="984250"/>
                </a:lnTo>
                <a:lnTo>
                  <a:pt x="925830" y="990599"/>
                </a:lnTo>
                <a:lnTo>
                  <a:pt x="944880" y="990599"/>
                </a:lnTo>
                <a:lnTo>
                  <a:pt x="938530" y="984250"/>
                </a:lnTo>
                <a:close/>
              </a:path>
              <a:path w="2842260" h="2887979">
                <a:moveTo>
                  <a:pt x="944880" y="990599"/>
                </a:moveTo>
                <a:lnTo>
                  <a:pt x="925830" y="990599"/>
                </a:lnTo>
                <a:lnTo>
                  <a:pt x="932180" y="996949"/>
                </a:lnTo>
                <a:lnTo>
                  <a:pt x="951230" y="996949"/>
                </a:lnTo>
                <a:lnTo>
                  <a:pt x="944880" y="990599"/>
                </a:lnTo>
                <a:close/>
              </a:path>
              <a:path w="2842260" h="2887979">
                <a:moveTo>
                  <a:pt x="951230" y="996950"/>
                </a:moveTo>
                <a:lnTo>
                  <a:pt x="932180" y="996950"/>
                </a:lnTo>
                <a:lnTo>
                  <a:pt x="944880" y="1009649"/>
                </a:lnTo>
                <a:lnTo>
                  <a:pt x="963930" y="1009649"/>
                </a:lnTo>
                <a:lnTo>
                  <a:pt x="951230" y="996950"/>
                </a:lnTo>
                <a:close/>
              </a:path>
              <a:path w="2842260" h="2887979">
                <a:moveTo>
                  <a:pt x="963930" y="1009650"/>
                </a:moveTo>
                <a:lnTo>
                  <a:pt x="944880" y="1009650"/>
                </a:lnTo>
                <a:lnTo>
                  <a:pt x="976630" y="1041399"/>
                </a:lnTo>
                <a:lnTo>
                  <a:pt x="995680" y="1041399"/>
                </a:lnTo>
                <a:lnTo>
                  <a:pt x="963930" y="1009650"/>
                </a:lnTo>
                <a:close/>
              </a:path>
              <a:path w="2842260" h="2887979">
                <a:moveTo>
                  <a:pt x="995680" y="1041400"/>
                </a:moveTo>
                <a:lnTo>
                  <a:pt x="976630" y="1041400"/>
                </a:lnTo>
                <a:lnTo>
                  <a:pt x="982980" y="1047749"/>
                </a:lnTo>
                <a:lnTo>
                  <a:pt x="1002030" y="1047749"/>
                </a:lnTo>
                <a:lnTo>
                  <a:pt x="995680" y="1041400"/>
                </a:lnTo>
                <a:close/>
              </a:path>
              <a:path w="2842260" h="2887979">
                <a:moveTo>
                  <a:pt x="1002030" y="1047750"/>
                </a:moveTo>
                <a:lnTo>
                  <a:pt x="982980" y="1047750"/>
                </a:lnTo>
                <a:lnTo>
                  <a:pt x="995680" y="1060449"/>
                </a:lnTo>
                <a:lnTo>
                  <a:pt x="1014730" y="1060449"/>
                </a:lnTo>
                <a:lnTo>
                  <a:pt x="1002030" y="1047750"/>
                </a:lnTo>
                <a:close/>
              </a:path>
              <a:path w="2842260" h="2887979">
                <a:moveTo>
                  <a:pt x="1014730" y="1060450"/>
                </a:moveTo>
                <a:lnTo>
                  <a:pt x="995680" y="1060450"/>
                </a:lnTo>
                <a:lnTo>
                  <a:pt x="1002030" y="1066799"/>
                </a:lnTo>
                <a:lnTo>
                  <a:pt x="1021080" y="1066799"/>
                </a:lnTo>
                <a:lnTo>
                  <a:pt x="1014730" y="1060450"/>
                </a:lnTo>
                <a:close/>
              </a:path>
              <a:path w="2842260" h="2887979">
                <a:moveTo>
                  <a:pt x="1021080" y="1066800"/>
                </a:moveTo>
                <a:lnTo>
                  <a:pt x="1002030" y="1066800"/>
                </a:lnTo>
                <a:lnTo>
                  <a:pt x="1008380" y="1073149"/>
                </a:lnTo>
                <a:lnTo>
                  <a:pt x="1027430" y="1073149"/>
                </a:lnTo>
                <a:lnTo>
                  <a:pt x="1021080" y="1066800"/>
                </a:lnTo>
                <a:close/>
              </a:path>
              <a:path w="2842260" h="2887979">
                <a:moveTo>
                  <a:pt x="1027430" y="1073150"/>
                </a:moveTo>
                <a:lnTo>
                  <a:pt x="1008380" y="1073150"/>
                </a:lnTo>
                <a:lnTo>
                  <a:pt x="1014730" y="1079499"/>
                </a:lnTo>
                <a:lnTo>
                  <a:pt x="1033780" y="1079499"/>
                </a:lnTo>
                <a:lnTo>
                  <a:pt x="1027430" y="1073150"/>
                </a:lnTo>
                <a:close/>
              </a:path>
              <a:path w="2842260" h="2887979">
                <a:moveTo>
                  <a:pt x="1033780" y="1079500"/>
                </a:moveTo>
                <a:lnTo>
                  <a:pt x="1014730" y="1079500"/>
                </a:lnTo>
                <a:lnTo>
                  <a:pt x="1021080" y="1085849"/>
                </a:lnTo>
                <a:lnTo>
                  <a:pt x="1040130" y="1085849"/>
                </a:lnTo>
                <a:lnTo>
                  <a:pt x="1033780" y="1079500"/>
                </a:lnTo>
                <a:close/>
              </a:path>
              <a:path w="2842260" h="2887979">
                <a:moveTo>
                  <a:pt x="1040130" y="1085850"/>
                </a:moveTo>
                <a:lnTo>
                  <a:pt x="1021080" y="1085850"/>
                </a:lnTo>
                <a:lnTo>
                  <a:pt x="1027430" y="1092199"/>
                </a:lnTo>
                <a:lnTo>
                  <a:pt x="1046480" y="1092199"/>
                </a:lnTo>
                <a:lnTo>
                  <a:pt x="1040130" y="1085850"/>
                </a:lnTo>
                <a:close/>
              </a:path>
              <a:path w="2842260" h="2887979">
                <a:moveTo>
                  <a:pt x="1046480" y="1092199"/>
                </a:moveTo>
                <a:lnTo>
                  <a:pt x="1027430" y="1092199"/>
                </a:lnTo>
                <a:lnTo>
                  <a:pt x="1033780" y="1098549"/>
                </a:lnTo>
                <a:lnTo>
                  <a:pt x="1052830" y="1098549"/>
                </a:lnTo>
                <a:lnTo>
                  <a:pt x="1046480" y="1092199"/>
                </a:lnTo>
                <a:close/>
              </a:path>
              <a:path w="2842260" h="2887979">
                <a:moveTo>
                  <a:pt x="1052830" y="1098550"/>
                </a:moveTo>
                <a:lnTo>
                  <a:pt x="1033780" y="1098550"/>
                </a:lnTo>
                <a:lnTo>
                  <a:pt x="1040130" y="1104899"/>
                </a:lnTo>
                <a:lnTo>
                  <a:pt x="1059180" y="1104899"/>
                </a:lnTo>
                <a:lnTo>
                  <a:pt x="1052830" y="1098550"/>
                </a:lnTo>
                <a:close/>
              </a:path>
              <a:path w="2842260" h="2887979">
                <a:moveTo>
                  <a:pt x="1059180" y="1104899"/>
                </a:moveTo>
                <a:lnTo>
                  <a:pt x="1040130" y="1104899"/>
                </a:lnTo>
                <a:lnTo>
                  <a:pt x="1046480" y="1111249"/>
                </a:lnTo>
                <a:lnTo>
                  <a:pt x="1065530" y="1111249"/>
                </a:lnTo>
                <a:lnTo>
                  <a:pt x="1059180" y="1104899"/>
                </a:lnTo>
                <a:close/>
              </a:path>
              <a:path w="2842260" h="2887979">
                <a:moveTo>
                  <a:pt x="1065530" y="1111249"/>
                </a:moveTo>
                <a:lnTo>
                  <a:pt x="1046480" y="1111249"/>
                </a:lnTo>
                <a:lnTo>
                  <a:pt x="1052830" y="1117599"/>
                </a:lnTo>
                <a:lnTo>
                  <a:pt x="1071880" y="1117599"/>
                </a:lnTo>
                <a:lnTo>
                  <a:pt x="1065530" y="1111249"/>
                </a:lnTo>
                <a:close/>
              </a:path>
              <a:path w="2842260" h="2887979">
                <a:moveTo>
                  <a:pt x="1071880" y="1117600"/>
                </a:moveTo>
                <a:lnTo>
                  <a:pt x="1052830" y="1117600"/>
                </a:lnTo>
                <a:lnTo>
                  <a:pt x="1059180" y="1123949"/>
                </a:lnTo>
                <a:lnTo>
                  <a:pt x="1078230" y="1123949"/>
                </a:lnTo>
                <a:lnTo>
                  <a:pt x="1071880" y="1117600"/>
                </a:lnTo>
                <a:close/>
              </a:path>
              <a:path w="2842260" h="2887979">
                <a:moveTo>
                  <a:pt x="1078230" y="1123950"/>
                </a:moveTo>
                <a:lnTo>
                  <a:pt x="1059180" y="1123950"/>
                </a:lnTo>
                <a:lnTo>
                  <a:pt x="1065530" y="1130299"/>
                </a:lnTo>
                <a:lnTo>
                  <a:pt x="1084580" y="1130299"/>
                </a:lnTo>
                <a:lnTo>
                  <a:pt x="1078230" y="1123950"/>
                </a:lnTo>
                <a:close/>
              </a:path>
              <a:path w="2842260" h="2887979">
                <a:moveTo>
                  <a:pt x="1084580" y="1130300"/>
                </a:moveTo>
                <a:lnTo>
                  <a:pt x="1065530" y="1130300"/>
                </a:lnTo>
                <a:lnTo>
                  <a:pt x="1071880" y="1136649"/>
                </a:lnTo>
                <a:lnTo>
                  <a:pt x="1090930" y="1136649"/>
                </a:lnTo>
                <a:lnTo>
                  <a:pt x="1084580" y="1130300"/>
                </a:lnTo>
                <a:close/>
              </a:path>
              <a:path w="2842260" h="2887979">
                <a:moveTo>
                  <a:pt x="1090930" y="1136650"/>
                </a:moveTo>
                <a:lnTo>
                  <a:pt x="1071880" y="1136650"/>
                </a:lnTo>
                <a:lnTo>
                  <a:pt x="1078230" y="1142999"/>
                </a:lnTo>
                <a:lnTo>
                  <a:pt x="1097280" y="1142999"/>
                </a:lnTo>
                <a:lnTo>
                  <a:pt x="1090930" y="1136650"/>
                </a:lnTo>
                <a:close/>
              </a:path>
              <a:path w="2842260" h="2887979">
                <a:moveTo>
                  <a:pt x="1097280" y="1143000"/>
                </a:moveTo>
                <a:lnTo>
                  <a:pt x="1078230" y="1143000"/>
                </a:lnTo>
                <a:lnTo>
                  <a:pt x="1084580" y="1149349"/>
                </a:lnTo>
                <a:lnTo>
                  <a:pt x="1103630" y="1149349"/>
                </a:lnTo>
                <a:lnTo>
                  <a:pt x="1097280" y="1143000"/>
                </a:lnTo>
                <a:close/>
              </a:path>
              <a:path w="2842260" h="2887979">
                <a:moveTo>
                  <a:pt x="1103630" y="1149350"/>
                </a:moveTo>
                <a:lnTo>
                  <a:pt x="1084580" y="1149350"/>
                </a:lnTo>
                <a:lnTo>
                  <a:pt x="1090930" y="1155699"/>
                </a:lnTo>
                <a:lnTo>
                  <a:pt x="1109980" y="1155699"/>
                </a:lnTo>
                <a:lnTo>
                  <a:pt x="1103630" y="1149350"/>
                </a:lnTo>
                <a:close/>
              </a:path>
              <a:path w="2842260" h="2887979">
                <a:moveTo>
                  <a:pt x="1109980" y="1155700"/>
                </a:moveTo>
                <a:lnTo>
                  <a:pt x="1090930" y="1155700"/>
                </a:lnTo>
                <a:lnTo>
                  <a:pt x="1109980" y="1174749"/>
                </a:lnTo>
                <a:lnTo>
                  <a:pt x="1129030" y="1174749"/>
                </a:lnTo>
                <a:lnTo>
                  <a:pt x="1109980" y="1155700"/>
                </a:lnTo>
                <a:close/>
              </a:path>
              <a:path w="2842260" h="2887979">
                <a:moveTo>
                  <a:pt x="1129030" y="1174750"/>
                </a:moveTo>
                <a:lnTo>
                  <a:pt x="1109980" y="1174750"/>
                </a:lnTo>
                <a:lnTo>
                  <a:pt x="1116330" y="1181099"/>
                </a:lnTo>
                <a:lnTo>
                  <a:pt x="1135380" y="1181099"/>
                </a:lnTo>
                <a:lnTo>
                  <a:pt x="1129030" y="1174750"/>
                </a:lnTo>
                <a:close/>
              </a:path>
              <a:path w="2842260" h="2887979">
                <a:moveTo>
                  <a:pt x="1135380" y="1181100"/>
                </a:moveTo>
                <a:lnTo>
                  <a:pt x="1116330" y="1181100"/>
                </a:lnTo>
                <a:lnTo>
                  <a:pt x="1122680" y="1187449"/>
                </a:lnTo>
                <a:lnTo>
                  <a:pt x="1141730" y="1187449"/>
                </a:lnTo>
                <a:lnTo>
                  <a:pt x="1135380" y="1181100"/>
                </a:lnTo>
                <a:close/>
              </a:path>
              <a:path w="2842260" h="2887979">
                <a:moveTo>
                  <a:pt x="1141730" y="1187449"/>
                </a:moveTo>
                <a:lnTo>
                  <a:pt x="1122680" y="1187449"/>
                </a:lnTo>
                <a:lnTo>
                  <a:pt x="1129030" y="1193799"/>
                </a:lnTo>
                <a:lnTo>
                  <a:pt x="1148080" y="1193799"/>
                </a:lnTo>
                <a:lnTo>
                  <a:pt x="1141730" y="1187449"/>
                </a:lnTo>
                <a:close/>
              </a:path>
              <a:path w="2842260" h="2887979">
                <a:moveTo>
                  <a:pt x="1148080" y="1193799"/>
                </a:moveTo>
                <a:lnTo>
                  <a:pt x="1129030" y="1193799"/>
                </a:lnTo>
                <a:lnTo>
                  <a:pt x="1141730" y="1206499"/>
                </a:lnTo>
                <a:lnTo>
                  <a:pt x="1160780" y="1206499"/>
                </a:lnTo>
                <a:lnTo>
                  <a:pt x="1148080" y="1193799"/>
                </a:lnTo>
                <a:close/>
              </a:path>
              <a:path w="2842260" h="2887979">
                <a:moveTo>
                  <a:pt x="1160780" y="1206500"/>
                </a:moveTo>
                <a:lnTo>
                  <a:pt x="1141730" y="1206500"/>
                </a:lnTo>
                <a:lnTo>
                  <a:pt x="1148080" y="1212849"/>
                </a:lnTo>
                <a:lnTo>
                  <a:pt x="1167130" y="1212849"/>
                </a:lnTo>
                <a:lnTo>
                  <a:pt x="1160780" y="1206500"/>
                </a:lnTo>
                <a:close/>
              </a:path>
              <a:path w="2842260" h="2887979">
                <a:moveTo>
                  <a:pt x="1167130" y="1212850"/>
                </a:moveTo>
                <a:lnTo>
                  <a:pt x="1148080" y="1212850"/>
                </a:lnTo>
                <a:lnTo>
                  <a:pt x="1167130" y="1231899"/>
                </a:lnTo>
                <a:lnTo>
                  <a:pt x="1186180" y="1231899"/>
                </a:lnTo>
                <a:lnTo>
                  <a:pt x="1167130" y="1212850"/>
                </a:lnTo>
                <a:close/>
              </a:path>
              <a:path w="2842260" h="2887979">
                <a:moveTo>
                  <a:pt x="1186180" y="1231900"/>
                </a:moveTo>
                <a:lnTo>
                  <a:pt x="1167130" y="1231900"/>
                </a:lnTo>
                <a:lnTo>
                  <a:pt x="1173480" y="1238249"/>
                </a:lnTo>
                <a:lnTo>
                  <a:pt x="1192530" y="1238249"/>
                </a:lnTo>
                <a:lnTo>
                  <a:pt x="1186180" y="1231900"/>
                </a:lnTo>
                <a:close/>
              </a:path>
              <a:path w="2842260" h="2887979">
                <a:moveTo>
                  <a:pt x="1192530" y="1238250"/>
                </a:moveTo>
                <a:lnTo>
                  <a:pt x="1173480" y="1238250"/>
                </a:lnTo>
                <a:lnTo>
                  <a:pt x="1179830" y="1244599"/>
                </a:lnTo>
                <a:lnTo>
                  <a:pt x="1198880" y="1244599"/>
                </a:lnTo>
                <a:lnTo>
                  <a:pt x="1192530" y="1238250"/>
                </a:lnTo>
                <a:close/>
              </a:path>
              <a:path w="2842260" h="2887979">
                <a:moveTo>
                  <a:pt x="1198880" y="1244599"/>
                </a:moveTo>
                <a:lnTo>
                  <a:pt x="1179830" y="1244599"/>
                </a:lnTo>
                <a:lnTo>
                  <a:pt x="1186180" y="1250949"/>
                </a:lnTo>
                <a:lnTo>
                  <a:pt x="1205230" y="1250949"/>
                </a:lnTo>
                <a:lnTo>
                  <a:pt x="1198880" y="1244599"/>
                </a:lnTo>
                <a:close/>
              </a:path>
              <a:path w="2842260" h="2887979">
                <a:moveTo>
                  <a:pt x="1205230" y="1250950"/>
                </a:moveTo>
                <a:lnTo>
                  <a:pt x="1186180" y="1250950"/>
                </a:lnTo>
                <a:lnTo>
                  <a:pt x="1192530" y="1257299"/>
                </a:lnTo>
                <a:lnTo>
                  <a:pt x="1211580" y="1257299"/>
                </a:lnTo>
                <a:lnTo>
                  <a:pt x="1205230" y="1250950"/>
                </a:lnTo>
                <a:close/>
              </a:path>
              <a:path w="2842260" h="2887979">
                <a:moveTo>
                  <a:pt x="1211580" y="1257299"/>
                </a:moveTo>
                <a:lnTo>
                  <a:pt x="1192530" y="1257299"/>
                </a:lnTo>
                <a:lnTo>
                  <a:pt x="1198880" y="1263649"/>
                </a:lnTo>
                <a:lnTo>
                  <a:pt x="1217930" y="1263649"/>
                </a:lnTo>
                <a:lnTo>
                  <a:pt x="1211580" y="1257299"/>
                </a:lnTo>
                <a:close/>
              </a:path>
              <a:path w="2842260" h="2887979">
                <a:moveTo>
                  <a:pt x="1217930" y="1263650"/>
                </a:moveTo>
                <a:lnTo>
                  <a:pt x="1198880" y="1263650"/>
                </a:lnTo>
                <a:lnTo>
                  <a:pt x="1203960" y="1268729"/>
                </a:lnTo>
                <a:lnTo>
                  <a:pt x="1223010" y="1268729"/>
                </a:lnTo>
                <a:lnTo>
                  <a:pt x="1217930" y="1263650"/>
                </a:lnTo>
                <a:close/>
              </a:path>
              <a:path w="2842260" h="2887979">
                <a:moveTo>
                  <a:pt x="1223010" y="1268729"/>
                </a:moveTo>
                <a:lnTo>
                  <a:pt x="1203960" y="1268729"/>
                </a:lnTo>
                <a:lnTo>
                  <a:pt x="1210310" y="1275079"/>
                </a:lnTo>
                <a:lnTo>
                  <a:pt x="1229360" y="1275079"/>
                </a:lnTo>
                <a:lnTo>
                  <a:pt x="1223010" y="1268729"/>
                </a:lnTo>
                <a:close/>
              </a:path>
              <a:path w="2842260" h="2887979">
                <a:moveTo>
                  <a:pt x="1229360" y="1275079"/>
                </a:moveTo>
                <a:lnTo>
                  <a:pt x="1210310" y="1275079"/>
                </a:lnTo>
                <a:lnTo>
                  <a:pt x="1216660" y="1281429"/>
                </a:lnTo>
                <a:lnTo>
                  <a:pt x="1235710" y="1281429"/>
                </a:lnTo>
                <a:lnTo>
                  <a:pt x="1229360" y="1275079"/>
                </a:lnTo>
                <a:close/>
              </a:path>
              <a:path w="2842260" h="2887979">
                <a:moveTo>
                  <a:pt x="1235710" y="1281430"/>
                </a:moveTo>
                <a:lnTo>
                  <a:pt x="1216660" y="1281430"/>
                </a:lnTo>
                <a:lnTo>
                  <a:pt x="1223010" y="1287779"/>
                </a:lnTo>
                <a:lnTo>
                  <a:pt x="1242060" y="1287779"/>
                </a:lnTo>
                <a:lnTo>
                  <a:pt x="1235710" y="1281430"/>
                </a:lnTo>
                <a:close/>
              </a:path>
              <a:path w="2842260" h="2887979">
                <a:moveTo>
                  <a:pt x="1242060" y="1287779"/>
                </a:moveTo>
                <a:lnTo>
                  <a:pt x="1223010" y="1287779"/>
                </a:lnTo>
                <a:lnTo>
                  <a:pt x="1229360" y="1294129"/>
                </a:lnTo>
                <a:lnTo>
                  <a:pt x="1248410" y="1294129"/>
                </a:lnTo>
                <a:lnTo>
                  <a:pt x="1242060" y="1287779"/>
                </a:lnTo>
                <a:close/>
              </a:path>
              <a:path w="2842260" h="2887979">
                <a:moveTo>
                  <a:pt x="1248410" y="1294129"/>
                </a:moveTo>
                <a:lnTo>
                  <a:pt x="1229360" y="1294129"/>
                </a:lnTo>
                <a:lnTo>
                  <a:pt x="1248410" y="1313179"/>
                </a:lnTo>
                <a:lnTo>
                  <a:pt x="1267460" y="1313179"/>
                </a:lnTo>
                <a:lnTo>
                  <a:pt x="1248410" y="1294129"/>
                </a:lnTo>
                <a:close/>
              </a:path>
              <a:path w="2842260" h="2887979">
                <a:moveTo>
                  <a:pt x="1267460" y="1313179"/>
                </a:moveTo>
                <a:lnTo>
                  <a:pt x="1248410" y="1313179"/>
                </a:lnTo>
                <a:lnTo>
                  <a:pt x="1250950" y="1315719"/>
                </a:lnTo>
                <a:lnTo>
                  <a:pt x="1270000" y="1315719"/>
                </a:lnTo>
                <a:lnTo>
                  <a:pt x="1267460" y="1313179"/>
                </a:lnTo>
                <a:close/>
              </a:path>
              <a:path w="2842260" h="2887979">
                <a:moveTo>
                  <a:pt x="1270000" y="1315719"/>
                </a:moveTo>
                <a:lnTo>
                  <a:pt x="1250950" y="1315719"/>
                </a:lnTo>
                <a:lnTo>
                  <a:pt x="1257300" y="1322069"/>
                </a:lnTo>
                <a:lnTo>
                  <a:pt x="1276350" y="1322069"/>
                </a:lnTo>
                <a:lnTo>
                  <a:pt x="1270000" y="1315719"/>
                </a:lnTo>
                <a:close/>
              </a:path>
              <a:path w="2842260" h="2887979">
                <a:moveTo>
                  <a:pt x="1276350" y="1322069"/>
                </a:moveTo>
                <a:lnTo>
                  <a:pt x="1257300" y="1322069"/>
                </a:lnTo>
                <a:lnTo>
                  <a:pt x="1261110" y="1325879"/>
                </a:lnTo>
                <a:lnTo>
                  <a:pt x="1280160" y="1325879"/>
                </a:lnTo>
                <a:lnTo>
                  <a:pt x="1276350" y="1322069"/>
                </a:lnTo>
                <a:close/>
              </a:path>
              <a:path w="2842260" h="2887979">
                <a:moveTo>
                  <a:pt x="1280160" y="1325879"/>
                </a:moveTo>
                <a:lnTo>
                  <a:pt x="1261110" y="1325879"/>
                </a:lnTo>
                <a:lnTo>
                  <a:pt x="1263650" y="1328419"/>
                </a:lnTo>
                <a:lnTo>
                  <a:pt x="1282700" y="1328419"/>
                </a:lnTo>
                <a:lnTo>
                  <a:pt x="1280160" y="1325879"/>
                </a:lnTo>
                <a:close/>
              </a:path>
              <a:path w="2842260" h="2887979">
                <a:moveTo>
                  <a:pt x="1282700" y="1328419"/>
                </a:moveTo>
                <a:lnTo>
                  <a:pt x="1263650" y="1328419"/>
                </a:lnTo>
                <a:lnTo>
                  <a:pt x="1267460" y="1332229"/>
                </a:lnTo>
                <a:lnTo>
                  <a:pt x="1286510" y="1332229"/>
                </a:lnTo>
                <a:lnTo>
                  <a:pt x="1282700" y="1328419"/>
                </a:lnTo>
                <a:close/>
              </a:path>
              <a:path w="2842260" h="2887979">
                <a:moveTo>
                  <a:pt x="1286510" y="1332229"/>
                </a:moveTo>
                <a:lnTo>
                  <a:pt x="1267460" y="1332229"/>
                </a:lnTo>
                <a:lnTo>
                  <a:pt x="1280160" y="1344929"/>
                </a:lnTo>
                <a:lnTo>
                  <a:pt x="1299210" y="1344929"/>
                </a:lnTo>
                <a:lnTo>
                  <a:pt x="1286510" y="1332229"/>
                </a:lnTo>
                <a:close/>
              </a:path>
              <a:path w="2842260" h="2887979">
                <a:moveTo>
                  <a:pt x="1299210" y="1344929"/>
                </a:moveTo>
                <a:lnTo>
                  <a:pt x="1280160" y="1344929"/>
                </a:lnTo>
                <a:lnTo>
                  <a:pt x="1286510" y="1351279"/>
                </a:lnTo>
                <a:lnTo>
                  <a:pt x="1305560" y="1351279"/>
                </a:lnTo>
                <a:lnTo>
                  <a:pt x="1299210" y="1344929"/>
                </a:lnTo>
                <a:close/>
              </a:path>
              <a:path w="2842260" h="2887979">
                <a:moveTo>
                  <a:pt x="1305560" y="1351279"/>
                </a:moveTo>
                <a:lnTo>
                  <a:pt x="1286510" y="1351279"/>
                </a:lnTo>
                <a:lnTo>
                  <a:pt x="1311910" y="1376679"/>
                </a:lnTo>
                <a:lnTo>
                  <a:pt x="1330960" y="1376679"/>
                </a:lnTo>
                <a:lnTo>
                  <a:pt x="1305560" y="1351279"/>
                </a:lnTo>
                <a:close/>
              </a:path>
              <a:path w="2842260" h="2887979">
                <a:moveTo>
                  <a:pt x="1330960" y="1376679"/>
                </a:moveTo>
                <a:lnTo>
                  <a:pt x="1311910" y="1376679"/>
                </a:lnTo>
                <a:lnTo>
                  <a:pt x="1320800" y="1385569"/>
                </a:lnTo>
                <a:lnTo>
                  <a:pt x="1339850" y="1385569"/>
                </a:lnTo>
                <a:lnTo>
                  <a:pt x="1330960" y="1376679"/>
                </a:lnTo>
                <a:close/>
              </a:path>
              <a:path w="2842260" h="2887979">
                <a:moveTo>
                  <a:pt x="1339850" y="1385569"/>
                </a:moveTo>
                <a:lnTo>
                  <a:pt x="1320800" y="1385569"/>
                </a:lnTo>
                <a:lnTo>
                  <a:pt x="1324610" y="1389379"/>
                </a:lnTo>
                <a:lnTo>
                  <a:pt x="1343660" y="1389379"/>
                </a:lnTo>
                <a:lnTo>
                  <a:pt x="1339850" y="1385569"/>
                </a:lnTo>
                <a:close/>
              </a:path>
              <a:path w="2842260" h="2887979">
                <a:moveTo>
                  <a:pt x="1343660" y="1389380"/>
                </a:moveTo>
                <a:lnTo>
                  <a:pt x="1324610" y="1389380"/>
                </a:lnTo>
                <a:lnTo>
                  <a:pt x="1337310" y="1402079"/>
                </a:lnTo>
                <a:lnTo>
                  <a:pt x="1356360" y="1402079"/>
                </a:lnTo>
                <a:lnTo>
                  <a:pt x="1343660" y="1389380"/>
                </a:lnTo>
                <a:close/>
              </a:path>
              <a:path w="2842260" h="2887979">
                <a:moveTo>
                  <a:pt x="1356360" y="1402079"/>
                </a:moveTo>
                <a:lnTo>
                  <a:pt x="1337310" y="1402079"/>
                </a:lnTo>
                <a:lnTo>
                  <a:pt x="1343660" y="1408429"/>
                </a:lnTo>
                <a:lnTo>
                  <a:pt x="1362710" y="1408429"/>
                </a:lnTo>
                <a:lnTo>
                  <a:pt x="1356360" y="1402079"/>
                </a:lnTo>
                <a:close/>
              </a:path>
              <a:path w="2842260" h="2887979">
                <a:moveTo>
                  <a:pt x="1362710" y="1408429"/>
                </a:moveTo>
                <a:lnTo>
                  <a:pt x="1343660" y="1408429"/>
                </a:lnTo>
                <a:lnTo>
                  <a:pt x="1350010" y="1414779"/>
                </a:lnTo>
                <a:lnTo>
                  <a:pt x="1369060" y="1414779"/>
                </a:lnTo>
                <a:lnTo>
                  <a:pt x="1362710" y="1408429"/>
                </a:lnTo>
                <a:close/>
              </a:path>
              <a:path w="2842260" h="2887979">
                <a:moveTo>
                  <a:pt x="1369060" y="1414779"/>
                </a:moveTo>
                <a:lnTo>
                  <a:pt x="1350010" y="1414779"/>
                </a:lnTo>
                <a:lnTo>
                  <a:pt x="1358900" y="1423669"/>
                </a:lnTo>
                <a:lnTo>
                  <a:pt x="1377950" y="1423669"/>
                </a:lnTo>
                <a:lnTo>
                  <a:pt x="1369060" y="1414779"/>
                </a:lnTo>
                <a:close/>
              </a:path>
              <a:path w="2842260" h="2887979">
                <a:moveTo>
                  <a:pt x="1377950" y="1423670"/>
                </a:moveTo>
                <a:lnTo>
                  <a:pt x="1358900" y="1423670"/>
                </a:lnTo>
                <a:lnTo>
                  <a:pt x="1362710" y="1427479"/>
                </a:lnTo>
                <a:lnTo>
                  <a:pt x="1381760" y="1427479"/>
                </a:lnTo>
                <a:lnTo>
                  <a:pt x="1377950" y="1423670"/>
                </a:lnTo>
                <a:close/>
              </a:path>
              <a:path w="2842260" h="2887979">
                <a:moveTo>
                  <a:pt x="1381760" y="1427479"/>
                </a:moveTo>
                <a:lnTo>
                  <a:pt x="1362710" y="1427479"/>
                </a:lnTo>
                <a:lnTo>
                  <a:pt x="1381760" y="1446529"/>
                </a:lnTo>
                <a:lnTo>
                  <a:pt x="1400810" y="1446529"/>
                </a:lnTo>
                <a:lnTo>
                  <a:pt x="1381760" y="1427479"/>
                </a:lnTo>
                <a:close/>
              </a:path>
              <a:path w="2842260" h="2887979">
                <a:moveTo>
                  <a:pt x="1400810" y="1446529"/>
                </a:moveTo>
                <a:lnTo>
                  <a:pt x="1381760" y="1446529"/>
                </a:lnTo>
                <a:lnTo>
                  <a:pt x="1390650" y="1455419"/>
                </a:lnTo>
                <a:lnTo>
                  <a:pt x="1409700" y="1455419"/>
                </a:lnTo>
                <a:lnTo>
                  <a:pt x="1400810" y="1446529"/>
                </a:lnTo>
                <a:close/>
              </a:path>
              <a:path w="2842260" h="2887979">
                <a:moveTo>
                  <a:pt x="1409700" y="1455419"/>
                </a:moveTo>
                <a:lnTo>
                  <a:pt x="1390650" y="1455419"/>
                </a:lnTo>
                <a:lnTo>
                  <a:pt x="1394460" y="1459229"/>
                </a:lnTo>
                <a:lnTo>
                  <a:pt x="1413510" y="1459229"/>
                </a:lnTo>
                <a:lnTo>
                  <a:pt x="1409700" y="1455419"/>
                </a:lnTo>
                <a:close/>
              </a:path>
              <a:path w="2842260" h="2887979">
                <a:moveTo>
                  <a:pt x="1413510" y="1459229"/>
                </a:moveTo>
                <a:lnTo>
                  <a:pt x="1394460" y="1459229"/>
                </a:lnTo>
                <a:lnTo>
                  <a:pt x="1397000" y="1461769"/>
                </a:lnTo>
                <a:lnTo>
                  <a:pt x="1416050" y="1461769"/>
                </a:lnTo>
                <a:lnTo>
                  <a:pt x="1413510" y="1459229"/>
                </a:lnTo>
                <a:close/>
              </a:path>
              <a:path w="2842260" h="2887979">
                <a:moveTo>
                  <a:pt x="1416050" y="1461769"/>
                </a:moveTo>
                <a:lnTo>
                  <a:pt x="1397000" y="1461769"/>
                </a:lnTo>
                <a:lnTo>
                  <a:pt x="1413510" y="1478279"/>
                </a:lnTo>
                <a:lnTo>
                  <a:pt x="1432560" y="1478279"/>
                </a:lnTo>
                <a:lnTo>
                  <a:pt x="1416050" y="1461769"/>
                </a:lnTo>
                <a:close/>
              </a:path>
              <a:path w="2842260" h="2887979">
                <a:moveTo>
                  <a:pt x="1432560" y="1478280"/>
                </a:moveTo>
                <a:lnTo>
                  <a:pt x="1413510" y="1478280"/>
                </a:lnTo>
                <a:lnTo>
                  <a:pt x="1419860" y="1484629"/>
                </a:lnTo>
                <a:lnTo>
                  <a:pt x="1438910" y="1484629"/>
                </a:lnTo>
                <a:lnTo>
                  <a:pt x="1432560" y="1478280"/>
                </a:lnTo>
                <a:close/>
              </a:path>
              <a:path w="2842260" h="2887979">
                <a:moveTo>
                  <a:pt x="1438910" y="1484629"/>
                </a:moveTo>
                <a:lnTo>
                  <a:pt x="1419860" y="1484629"/>
                </a:lnTo>
                <a:lnTo>
                  <a:pt x="1426210" y="1490979"/>
                </a:lnTo>
                <a:lnTo>
                  <a:pt x="1445260" y="1490979"/>
                </a:lnTo>
                <a:lnTo>
                  <a:pt x="1438910" y="1484629"/>
                </a:lnTo>
                <a:close/>
              </a:path>
              <a:path w="2842260" h="2887979">
                <a:moveTo>
                  <a:pt x="1445260" y="1490979"/>
                </a:moveTo>
                <a:lnTo>
                  <a:pt x="1426210" y="1490979"/>
                </a:lnTo>
                <a:lnTo>
                  <a:pt x="1428750" y="1493519"/>
                </a:lnTo>
                <a:lnTo>
                  <a:pt x="1447800" y="1493519"/>
                </a:lnTo>
                <a:lnTo>
                  <a:pt x="1445260" y="1490979"/>
                </a:lnTo>
                <a:close/>
              </a:path>
              <a:path w="2842260" h="2887979">
                <a:moveTo>
                  <a:pt x="1447800" y="1493519"/>
                </a:moveTo>
                <a:lnTo>
                  <a:pt x="1428750" y="1493519"/>
                </a:lnTo>
                <a:lnTo>
                  <a:pt x="1445260" y="1510029"/>
                </a:lnTo>
                <a:lnTo>
                  <a:pt x="1464310" y="1510029"/>
                </a:lnTo>
                <a:lnTo>
                  <a:pt x="1447800" y="1493519"/>
                </a:lnTo>
                <a:close/>
              </a:path>
              <a:path w="2842260" h="2887979">
                <a:moveTo>
                  <a:pt x="1464310" y="1510030"/>
                </a:moveTo>
                <a:lnTo>
                  <a:pt x="1445260" y="1510030"/>
                </a:lnTo>
                <a:lnTo>
                  <a:pt x="1447800" y="1512569"/>
                </a:lnTo>
                <a:lnTo>
                  <a:pt x="1466850" y="1512569"/>
                </a:lnTo>
                <a:lnTo>
                  <a:pt x="1464310" y="1510030"/>
                </a:lnTo>
                <a:close/>
              </a:path>
              <a:path w="2842260" h="2887979">
                <a:moveTo>
                  <a:pt x="1466850" y="1512569"/>
                </a:moveTo>
                <a:lnTo>
                  <a:pt x="1447800" y="1512569"/>
                </a:lnTo>
                <a:lnTo>
                  <a:pt x="1454150" y="1518919"/>
                </a:lnTo>
                <a:lnTo>
                  <a:pt x="1473200" y="1518919"/>
                </a:lnTo>
                <a:lnTo>
                  <a:pt x="1466850" y="1512569"/>
                </a:lnTo>
                <a:close/>
              </a:path>
              <a:path w="2842260" h="2887979">
                <a:moveTo>
                  <a:pt x="1473200" y="1518919"/>
                </a:moveTo>
                <a:lnTo>
                  <a:pt x="1454150" y="1518919"/>
                </a:lnTo>
                <a:lnTo>
                  <a:pt x="1457960" y="1522729"/>
                </a:lnTo>
                <a:lnTo>
                  <a:pt x="1477010" y="1522729"/>
                </a:lnTo>
                <a:lnTo>
                  <a:pt x="1473200" y="1518919"/>
                </a:lnTo>
                <a:close/>
              </a:path>
              <a:path w="2842260" h="2887979">
                <a:moveTo>
                  <a:pt x="1477010" y="1522729"/>
                </a:moveTo>
                <a:lnTo>
                  <a:pt x="1457960" y="1522729"/>
                </a:lnTo>
                <a:lnTo>
                  <a:pt x="1464310" y="1529079"/>
                </a:lnTo>
                <a:lnTo>
                  <a:pt x="1483360" y="1529079"/>
                </a:lnTo>
                <a:lnTo>
                  <a:pt x="1477010" y="1522729"/>
                </a:lnTo>
                <a:close/>
              </a:path>
              <a:path w="2842260" h="2887979">
                <a:moveTo>
                  <a:pt x="1483360" y="1529079"/>
                </a:moveTo>
                <a:lnTo>
                  <a:pt x="1464310" y="1529079"/>
                </a:lnTo>
                <a:lnTo>
                  <a:pt x="1466850" y="1531619"/>
                </a:lnTo>
                <a:lnTo>
                  <a:pt x="1485900" y="1531619"/>
                </a:lnTo>
                <a:lnTo>
                  <a:pt x="1483360" y="1529079"/>
                </a:lnTo>
                <a:close/>
              </a:path>
              <a:path w="2842260" h="2887979">
                <a:moveTo>
                  <a:pt x="1485900" y="1531619"/>
                </a:moveTo>
                <a:lnTo>
                  <a:pt x="1466850" y="1531619"/>
                </a:lnTo>
                <a:lnTo>
                  <a:pt x="1473200" y="1537969"/>
                </a:lnTo>
                <a:lnTo>
                  <a:pt x="1492250" y="1537969"/>
                </a:lnTo>
                <a:lnTo>
                  <a:pt x="1485900" y="1531619"/>
                </a:lnTo>
                <a:close/>
              </a:path>
              <a:path w="2842260" h="2887979">
                <a:moveTo>
                  <a:pt x="1492250" y="1537969"/>
                </a:moveTo>
                <a:lnTo>
                  <a:pt x="1473200" y="1537969"/>
                </a:lnTo>
                <a:lnTo>
                  <a:pt x="1492250" y="1557019"/>
                </a:lnTo>
                <a:lnTo>
                  <a:pt x="1511300" y="1557019"/>
                </a:lnTo>
                <a:lnTo>
                  <a:pt x="1492250" y="1537969"/>
                </a:lnTo>
                <a:close/>
              </a:path>
              <a:path w="2842260" h="2887979">
                <a:moveTo>
                  <a:pt x="1511300" y="1557019"/>
                </a:moveTo>
                <a:lnTo>
                  <a:pt x="1492250" y="1557019"/>
                </a:lnTo>
                <a:lnTo>
                  <a:pt x="1496060" y="1560829"/>
                </a:lnTo>
                <a:lnTo>
                  <a:pt x="1515110" y="1560829"/>
                </a:lnTo>
                <a:lnTo>
                  <a:pt x="1511300" y="1557019"/>
                </a:lnTo>
                <a:close/>
              </a:path>
              <a:path w="2842260" h="2887979">
                <a:moveTo>
                  <a:pt x="1515110" y="1560829"/>
                </a:moveTo>
                <a:lnTo>
                  <a:pt x="1496060" y="1560829"/>
                </a:lnTo>
                <a:lnTo>
                  <a:pt x="1524000" y="1588769"/>
                </a:lnTo>
                <a:lnTo>
                  <a:pt x="1543050" y="1588769"/>
                </a:lnTo>
                <a:lnTo>
                  <a:pt x="1515110" y="1560829"/>
                </a:lnTo>
                <a:close/>
              </a:path>
              <a:path w="2842260" h="2887979">
                <a:moveTo>
                  <a:pt x="1543050" y="1588769"/>
                </a:moveTo>
                <a:lnTo>
                  <a:pt x="1524000" y="1588769"/>
                </a:lnTo>
                <a:lnTo>
                  <a:pt x="1534160" y="1598929"/>
                </a:lnTo>
                <a:lnTo>
                  <a:pt x="1553210" y="1598929"/>
                </a:lnTo>
                <a:lnTo>
                  <a:pt x="1543050" y="1588769"/>
                </a:lnTo>
                <a:close/>
              </a:path>
              <a:path w="2842260" h="2887979">
                <a:moveTo>
                  <a:pt x="1553210" y="1598929"/>
                </a:moveTo>
                <a:lnTo>
                  <a:pt x="1534160" y="1598929"/>
                </a:lnTo>
                <a:lnTo>
                  <a:pt x="1543050" y="1607819"/>
                </a:lnTo>
                <a:lnTo>
                  <a:pt x="1562100" y="1607819"/>
                </a:lnTo>
                <a:lnTo>
                  <a:pt x="1553210" y="1598929"/>
                </a:lnTo>
                <a:close/>
              </a:path>
              <a:path w="2842260" h="2887979">
                <a:moveTo>
                  <a:pt x="1562100" y="1607819"/>
                </a:moveTo>
                <a:lnTo>
                  <a:pt x="1543050" y="1607819"/>
                </a:lnTo>
                <a:lnTo>
                  <a:pt x="1546860" y="1611629"/>
                </a:lnTo>
                <a:lnTo>
                  <a:pt x="1565910" y="1611629"/>
                </a:lnTo>
                <a:lnTo>
                  <a:pt x="1562100" y="1607819"/>
                </a:lnTo>
                <a:close/>
              </a:path>
              <a:path w="2842260" h="2887979">
                <a:moveTo>
                  <a:pt x="1565910" y="1611629"/>
                </a:moveTo>
                <a:lnTo>
                  <a:pt x="1546860" y="1611629"/>
                </a:lnTo>
                <a:lnTo>
                  <a:pt x="1565910" y="1630679"/>
                </a:lnTo>
                <a:lnTo>
                  <a:pt x="1584960" y="1630679"/>
                </a:lnTo>
                <a:lnTo>
                  <a:pt x="1565910" y="1611629"/>
                </a:lnTo>
                <a:close/>
              </a:path>
              <a:path w="2842260" h="2887979">
                <a:moveTo>
                  <a:pt x="1584960" y="1630679"/>
                </a:moveTo>
                <a:lnTo>
                  <a:pt x="1565910" y="1630679"/>
                </a:lnTo>
                <a:lnTo>
                  <a:pt x="1578610" y="1643379"/>
                </a:lnTo>
                <a:lnTo>
                  <a:pt x="1597660" y="1643379"/>
                </a:lnTo>
                <a:lnTo>
                  <a:pt x="1584960" y="1630679"/>
                </a:lnTo>
                <a:close/>
              </a:path>
              <a:path w="2842260" h="2887979">
                <a:moveTo>
                  <a:pt x="1597660" y="1643379"/>
                </a:moveTo>
                <a:lnTo>
                  <a:pt x="1578610" y="1643379"/>
                </a:lnTo>
                <a:lnTo>
                  <a:pt x="1581150" y="1645919"/>
                </a:lnTo>
                <a:lnTo>
                  <a:pt x="1600200" y="1645919"/>
                </a:lnTo>
                <a:lnTo>
                  <a:pt x="1597660" y="1643379"/>
                </a:lnTo>
                <a:close/>
              </a:path>
              <a:path w="2842260" h="2887979">
                <a:moveTo>
                  <a:pt x="1600200" y="1645919"/>
                </a:moveTo>
                <a:lnTo>
                  <a:pt x="1581150" y="1645919"/>
                </a:lnTo>
                <a:lnTo>
                  <a:pt x="1612900" y="1677669"/>
                </a:lnTo>
                <a:lnTo>
                  <a:pt x="1631950" y="1677669"/>
                </a:lnTo>
                <a:lnTo>
                  <a:pt x="1600200" y="1645919"/>
                </a:lnTo>
                <a:close/>
              </a:path>
              <a:path w="2842260" h="2887979">
                <a:moveTo>
                  <a:pt x="1631950" y="1677669"/>
                </a:moveTo>
                <a:lnTo>
                  <a:pt x="1612900" y="1677669"/>
                </a:lnTo>
                <a:lnTo>
                  <a:pt x="1651000" y="1715769"/>
                </a:lnTo>
                <a:lnTo>
                  <a:pt x="1670050" y="1715769"/>
                </a:lnTo>
                <a:lnTo>
                  <a:pt x="1631950" y="1677669"/>
                </a:lnTo>
                <a:close/>
              </a:path>
              <a:path w="2842260" h="2887979">
                <a:moveTo>
                  <a:pt x="1670050" y="1715769"/>
                </a:moveTo>
                <a:lnTo>
                  <a:pt x="1651000" y="1715769"/>
                </a:lnTo>
                <a:lnTo>
                  <a:pt x="1657350" y="1722119"/>
                </a:lnTo>
                <a:lnTo>
                  <a:pt x="1676400" y="1722119"/>
                </a:lnTo>
                <a:lnTo>
                  <a:pt x="1670050" y="1715769"/>
                </a:lnTo>
                <a:close/>
              </a:path>
              <a:path w="2842260" h="2887979">
                <a:moveTo>
                  <a:pt x="1676400" y="1722119"/>
                </a:moveTo>
                <a:lnTo>
                  <a:pt x="1657350" y="1722119"/>
                </a:lnTo>
                <a:lnTo>
                  <a:pt x="1689100" y="1753869"/>
                </a:lnTo>
                <a:lnTo>
                  <a:pt x="1708150" y="1753869"/>
                </a:lnTo>
                <a:lnTo>
                  <a:pt x="1676400" y="1722119"/>
                </a:lnTo>
                <a:close/>
              </a:path>
              <a:path w="2842260" h="2887979">
                <a:moveTo>
                  <a:pt x="1708150" y="1753869"/>
                </a:moveTo>
                <a:lnTo>
                  <a:pt x="1689100" y="1753869"/>
                </a:lnTo>
                <a:lnTo>
                  <a:pt x="1718310" y="1783079"/>
                </a:lnTo>
                <a:lnTo>
                  <a:pt x="1737360" y="1783079"/>
                </a:lnTo>
                <a:lnTo>
                  <a:pt x="1708150" y="1753869"/>
                </a:lnTo>
                <a:close/>
              </a:path>
              <a:path w="2842260" h="2887979">
                <a:moveTo>
                  <a:pt x="1737360" y="1783079"/>
                </a:moveTo>
                <a:lnTo>
                  <a:pt x="1718310" y="1783079"/>
                </a:lnTo>
                <a:lnTo>
                  <a:pt x="1720850" y="1785619"/>
                </a:lnTo>
                <a:lnTo>
                  <a:pt x="1739900" y="1785619"/>
                </a:lnTo>
                <a:lnTo>
                  <a:pt x="1737360" y="1783079"/>
                </a:lnTo>
                <a:close/>
              </a:path>
              <a:path w="2842260" h="2887979">
                <a:moveTo>
                  <a:pt x="1739900" y="1785619"/>
                </a:moveTo>
                <a:lnTo>
                  <a:pt x="1720850" y="1785619"/>
                </a:lnTo>
                <a:lnTo>
                  <a:pt x="1724660" y="1789429"/>
                </a:lnTo>
                <a:lnTo>
                  <a:pt x="1743710" y="1789429"/>
                </a:lnTo>
                <a:lnTo>
                  <a:pt x="1739900" y="1785619"/>
                </a:lnTo>
                <a:close/>
              </a:path>
              <a:path w="2842260" h="2887979">
                <a:moveTo>
                  <a:pt x="1743710" y="1789429"/>
                </a:moveTo>
                <a:lnTo>
                  <a:pt x="1724660" y="1789429"/>
                </a:lnTo>
                <a:lnTo>
                  <a:pt x="1750060" y="1814829"/>
                </a:lnTo>
                <a:lnTo>
                  <a:pt x="1769110" y="1814829"/>
                </a:lnTo>
                <a:lnTo>
                  <a:pt x="1743710" y="1789429"/>
                </a:lnTo>
                <a:close/>
              </a:path>
              <a:path w="2842260" h="2887979">
                <a:moveTo>
                  <a:pt x="1769110" y="1814830"/>
                </a:moveTo>
                <a:lnTo>
                  <a:pt x="1750060" y="1814830"/>
                </a:lnTo>
                <a:lnTo>
                  <a:pt x="1752600" y="1817369"/>
                </a:lnTo>
                <a:lnTo>
                  <a:pt x="1771650" y="1817369"/>
                </a:lnTo>
                <a:lnTo>
                  <a:pt x="1769110" y="1814830"/>
                </a:lnTo>
                <a:close/>
              </a:path>
              <a:path w="2842260" h="2887979">
                <a:moveTo>
                  <a:pt x="1771650" y="1817370"/>
                </a:moveTo>
                <a:lnTo>
                  <a:pt x="1752600" y="1817370"/>
                </a:lnTo>
                <a:lnTo>
                  <a:pt x="1756410" y="1821179"/>
                </a:lnTo>
                <a:lnTo>
                  <a:pt x="1775460" y="1821179"/>
                </a:lnTo>
                <a:lnTo>
                  <a:pt x="1771650" y="1817370"/>
                </a:lnTo>
                <a:close/>
              </a:path>
              <a:path w="2842260" h="2887979">
                <a:moveTo>
                  <a:pt x="1775460" y="1821179"/>
                </a:moveTo>
                <a:lnTo>
                  <a:pt x="1756410" y="1821179"/>
                </a:lnTo>
                <a:lnTo>
                  <a:pt x="1762760" y="1827529"/>
                </a:lnTo>
                <a:lnTo>
                  <a:pt x="1781810" y="1827529"/>
                </a:lnTo>
                <a:lnTo>
                  <a:pt x="1775460" y="1821179"/>
                </a:lnTo>
                <a:close/>
              </a:path>
              <a:path w="2842260" h="2887979">
                <a:moveTo>
                  <a:pt x="1781810" y="1827529"/>
                </a:moveTo>
                <a:lnTo>
                  <a:pt x="1762760" y="1827529"/>
                </a:lnTo>
                <a:lnTo>
                  <a:pt x="1784350" y="1849119"/>
                </a:lnTo>
                <a:lnTo>
                  <a:pt x="1803400" y="1849119"/>
                </a:lnTo>
                <a:lnTo>
                  <a:pt x="1781810" y="1827529"/>
                </a:lnTo>
                <a:close/>
              </a:path>
              <a:path w="2842260" h="2887979">
                <a:moveTo>
                  <a:pt x="1803400" y="1849119"/>
                </a:moveTo>
                <a:lnTo>
                  <a:pt x="1784350" y="1849119"/>
                </a:lnTo>
                <a:lnTo>
                  <a:pt x="1877060" y="1941829"/>
                </a:lnTo>
                <a:lnTo>
                  <a:pt x="1896110" y="1941829"/>
                </a:lnTo>
                <a:lnTo>
                  <a:pt x="1803400" y="1849119"/>
                </a:lnTo>
                <a:close/>
              </a:path>
              <a:path w="2842260" h="2887979">
                <a:moveTo>
                  <a:pt x="1896110" y="1941829"/>
                </a:moveTo>
                <a:lnTo>
                  <a:pt x="1877060" y="1941829"/>
                </a:lnTo>
                <a:lnTo>
                  <a:pt x="1883410" y="1948179"/>
                </a:lnTo>
                <a:lnTo>
                  <a:pt x="1902460" y="1948179"/>
                </a:lnTo>
                <a:lnTo>
                  <a:pt x="1896110" y="1941829"/>
                </a:lnTo>
                <a:close/>
              </a:path>
              <a:path w="2842260" h="2887979">
                <a:moveTo>
                  <a:pt x="1902460" y="1948179"/>
                </a:moveTo>
                <a:lnTo>
                  <a:pt x="1883410" y="1948179"/>
                </a:lnTo>
                <a:lnTo>
                  <a:pt x="1905000" y="1969769"/>
                </a:lnTo>
                <a:lnTo>
                  <a:pt x="1924050" y="1969769"/>
                </a:lnTo>
                <a:lnTo>
                  <a:pt x="1902460" y="1948179"/>
                </a:lnTo>
                <a:close/>
              </a:path>
              <a:path w="2842260" h="2887979">
                <a:moveTo>
                  <a:pt x="1924050" y="1969770"/>
                </a:moveTo>
                <a:lnTo>
                  <a:pt x="1905000" y="1969770"/>
                </a:lnTo>
                <a:lnTo>
                  <a:pt x="1911350" y="1976119"/>
                </a:lnTo>
                <a:lnTo>
                  <a:pt x="1930400" y="1976119"/>
                </a:lnTo>
                <a:lnTo>
                  <a:pt x="1924050" y="1969770"/>
                </a:lnTo>
                <a:close/>
              </a:path>
              <a:path w="2842260" h="2887979">
                <a:moveTo>
                  <a:pt x="1930400" y="1976120"/>
                </a:moveTo>
                <a:lnTo>
                  <a:pt x="1911350" y="1976120"/>
                </a:lnTo>
                <a:lnTo>
                  <a:pt x="1915160" y="1979929"/>
                </a:lnTo>
                <a:lnTo>
                  <a:pt x="1934210" y="1979929"/>
                </a:lnTo>
                <a:lnTo>
                  <a:pt x="1930400" y="1976120"/>
                </a:lnTo>
                <a:close/>
              </a:path>
              <a:path w="2842260" h="2887979">
                <a:moveTo>
                  <a:pt x="1934210" y="1979929"/>
                </a:moveTo>
                <a:lnTo>
                  <a:pt x="1915160" y="1979929"/>
                </a:lnTo>
                <a:lnTo>
                  <a:pt x="1940560" y="2005329"/>
                </a:lnTo>
                <a:lnTo>
                  <a:pt x="1959610" y="2005329"/>
                </a:lnTo>
                <a:lnTo>
                  <a:pt x="1934210" y="1979929"/>
                </a:lnTo>
                <a:close/>
              </a:path>
              <a:path w="2842260" h="2887979">
                <a:moveTo>
                  <a:pt x="1959610" y="2005329"/>
                </a:moveTo>
                <a:lnTo>
                  <a:pt x="1940560" y="2005329"/>
                </a:lnTo>
                <a:lnTo>
                  <a:pt x="1962150" y="2026919"/>
                </a:lnTo>
                <a:lnTo>
                  <a:pt x="1981200" y="2026919"/>
                </a:lnTo>
                <a:lnTo>
                  <a:pt x="1959610" y="2005329"/>
                </a:lnTo>
                <a:close/>
              </a:path>
              <a:path w="2842260" h="2887979">
                <a:moveTo>
                  <a:pt x="1981200" y="2026919"/>
                </a:moveTo>
                <a:lnTo>
                  <a:pt x="1962150" y="2026919"/>
                </a:lnTo>
                <a:lnTo>
                  <a:pt x="1965960" y="2030729"/>
                </a:lnTo>
                <a:lnTo>
                  <a:pt x="1985010" y="2030729"/>
                </a:lnTo>
                <a:lnTo>
                  <a:pt x="1981200" y="2026919"/>
                </a:lnTo>
                <a:close/>
              </a:path>
              <a:path w="2842260" h="2887979">
                <a:moveTo>
                  <a:pt x="1985010" y="2030729"/>
                </a:moveTo>
                <a:lnTo>
                  <a:pt x="1965960" y="2030729"/>
                </a:lnTo>
                <a:lnTo>
                  <a:pt x="1968500" y="2033269"/>
                </a:lnTo>
                <a:lnTo>
                  <a:pt x="1987550" y="2033269"/>
                </a:lnTo>
                <a:lnTo>
                  <a:pt x="1985010" y="2030729"/>
                </a:lnTo>
                <a:close/>
              </a:path>
              <a:path w="2842260" h="2887979">
                <a:moveTo>
                  <a:pt x="1987550" y="2033270"/>
                </a:moveTo>
                <a:lnTo>
                  <a:pt x="1968500" y="2033270"/>
                </a:lnTo>
                <a:lnTo>
                  <a:pt x="1972310" y="2037079"/>
                </a:lnTo>
                <a:lnTo>
                  <a:pt x="1991360" y="2037079"/>
                </a:lnTo>
                <a:lnTo>
                  <a:pt x="1987550" y="2033270"/>
                </a:lnTo>
                <a:close/>
              </a:path>
              <a:path w="2842260" h="2887979">
                <a:moveTo>
                  <a:pt x="1991360" y="2037080"/>
                </a:moveTo>
                <a:lnTo>
                  <a:pt x="1972310" y="2037080"/>
                </a:lnTo>
                <a:lnTo>
                  <a:pt x="1993900" y="2058669"/>
                </a:lnTo>
                <a:lnTo>
                  <a:pt x="2012950" y="2058669"/>
                </a:lnTo>
                <a:lnTo>
                  <a:pt x="1991360" y="2037080"/>
                </a:lnTo>
                <a:close/>
              </a:path>
              <a:path w="2842260" h="2887979">
                <a:moveTo>
                  <a:pt x="2012950" y="2058669"/>
                </a:moveTo>
                <a:lnTo>
                  <a:pt x="1993900" y="2058669"/>
                </a:lnTo>
                <a:lnTo>
                  <a:pt x="1997710" y="2062479"/>
                </a:lnTo>
                <a:lnTo>
                  <a:pt x="2016760" y="2062479"/>
                </a:lnTo>
                <a:lnTo>
                  <a:pt x="2012950" y="2058669"/>
                </a:lnTo>
                <a:close/>
              </a:path>
              <a:path w="2842260" h="2887979">
                <a:moveTo>
                  <a:pt x="2016760" y="2062479"/>
                </a:moveTo>
                <a:lnTo>
                  <a:pt x="1997710" y="2062479"/>
                </a:lnTo>
                <a:lnTo>
                  <a:pt x="2000250" y="2065019"/>
                </a:lnTo>
                <a:lnTo>
                  <a:pt x="2019300" y="2065019"/>
                </a:lnTo>
                <a:lnTo>
                  <a:pt x="2016760" y="2062479"/>
                </a:lnTo>
                <a:close/>
              </a:path>
              <a:path w="2842260" h="2887979">
                <a:moveTo>
                  <a:pt x="2019300" y="2065020"/>
                </a:moveTo>
                <a:lnTo>
                  <a:pt x="2000250" y="2065020"/>
                </a:lnTo>
                <a:lnTo>
                  <a:pt x="2004060" y="2068829"/>
                </a:lnTo>
                <a:lnTo>
                  <a:pt x="2023110" y="2068829"/>
                </a:lnTo>
                <a:lnTo>
                  <a:pt x="2019300" y="2065020"/>
                </a:lnTo>
                <a:close/>
              </a:path>
              <a:path w="2842260" h="2887979">
                <a:moveTo>
                  <a:pt x="2023110" y="2068829"/>
                </a:moveTo>
                <a:lnTo>
                  <a:pt x="2004060" y="2068829"/>
                </a:lnTo>
                <a:lnTo>
                  <a:pt x="2012950" y="2077719"/>
                </a:lnTo>
                <a:lnTo>
                  <a:pt x="2032000" y="2077719"/>
                </a:lnTo>
                <a:lnTo>
                  <a:pt x="2023110" y="2068829"/>
                </a:lnTo>
                <a:close/>
              </a:path>
              <a:path w="2842260" h="2887979">
                <a:moveTo>
                  <a:pt x="2642870" y="2688589"/>
                </a:moveTo>
                <a:lnTo>
                  <a:pt x="2623820" y="2688589"/>
                </a:lnTo>
                <a:lnTo>
                  <a:pt x="2703830" y="2768599"/>
                </a:lnTo>
                <a:lnTo>
                  <a:pt x="2722880" y="2768599"/>
                </a:lnTo>
                <a:lnTo>
                  <a:pt x="2642870" y="2688589"/>
                </a:lnTo>
                <a:close/>
              </a:path>
              <a:path w="2842260" h="2887979">
                <a:moveTo>
                  <a:pt x="2640330" y="2686049"/>
                </a:moveTo>
                <a:lnTo>
                  <a:pt x="2621280" y="2686049"/>
                </a:lnTo>
                <a:lnTo>
                  <a:pt x="2622550" y="2687319"/>
                </a:lnTo>
                <a:lnTo>
                  <a:pt x="2641600" y="2687319"/>
                </a:lnTo>
                <a:lnTo>
                  <a:pt x="2640330" y="2686049"/>
                </a:lnTo>
                <a:close/>
              </a:path>
              <a:path w="2842260" h="2887979">
                <a:moveTo>
                  <a:pt x="2636520" y="2682239"/>
                </a:moveTo>
                <a:lnTo>
                  <a:pt x="2617470" y="2682239"/>
                </a:lnTo>
                <a:lnTo>
                  <a:pt x="2620010" y="2684779"/>
                </a:lnTo>
                <a:lnTo>
                  <a:pt x="2639060" y="2684779"/>
                </a:lnTo>
                <a:lnTo>
                  <a:pt x="2636520" y="2682239"/>
                </a:lnTo>
                <a:close/>
              </a:path>
              <a:path w="2842260" h="2887979">
                <a:moveTo>
                  <a:pt x="2633980" y="2679699"/>
                </a:moveTo>
                <a:lnTo>
                  <a:pt x="2614930" y="2679699"/>
                </a:lnTo>
                <a:lnTo>
                  <a:pt x="2616200" y="2680969"/>
                </a:lnTo>
                <a:lnTo>
                  <a:pt x="2635250" y="2680969"/>
                </a:lnTo>
                <a:lnTo>
                  <a:pt x="2633980" y="2679699"/>
                </a:lnTo>
                <a:close/>
              </a:path>
              <a:path w="2842260" h="2887979">
                <a:moveTo>
                  <a:pt x="2630170" y="2675889"/>
                </a:moveTo>
                <a:lnTo>
                  <a:pt x="2611120" y="2675889"/>
                </a:lnTo>
                <a:lnTo>
                  <a:pt x="2613660" y="2678429"/>
                </a:lnTo>
                <a:lnTo>
                  <a:pt x="2632710" y="2678429"/>
                </a:lnTo>
                <a:lnTo>
                  <a:pt x="2630170" y="2675889"/>
                </a:lnTo>
                <a:close/>
              </a:path>
              <a:path w="2842260" h="2887979">
                <a:moveTo>
                  <a:pt x="2627630" y="2673349"/>
                </a:moveTo>
                <a:lnTo>
                  <a:pt x="2608580" y="2673349"/>
                </a:lnTo>
                <a:lnTo>
                  <a:pt x="2609850" y="2674619"/>
                </a:lnTo>
                <a:lnTo>
                  <a:pt x="2628900" y="2674619"/>
                </a:lnTo>
                <a:lnTo>
                  <a:pt x="2627630" y="2673349"/>
                </a:lnTo>
                <a:close/>
              </a:path>
              <a:path w="2842260" h="2887979">
                <a:moveTo>
                  <a:pt x="2623820" y="2669539"/>
                </a:moveTo>
                <a:lnTo>
                  <a:pt x="2604770" y="2669539"/>
                </a:lnTo>
                <a:lnTo>
                  <a:pt x="2607310" y="2672079"/>
                </a:lnTo>
                <a:lnTo>
                  <a:pt x="2626360" y="2672079"/>
                </a:lnTo>
                <a:lnTo>
                  <a:pt x="2623820" y="2669539"/>
                </a:lnTo>
                <a:close/>
              </a:path>
              <a:path w="2842260" h="2887979">
                <a:moveTo>
                  <a:pt x="2621280" y="2666999"/>
                </a:moveTo>
                <a:lnTo>
                  <a:pt x="2602230" y="2666999"/>
                </a:lnTo>
                <a:lnTo>
                  <a:pt x="2603500" y="2668269"/>
                </a:lnTo>
                <a:lnTo>
                  <a:pt x="2622550" y="2668269"/>
                </a:lnTo>
                <a:lnTo>
                  <a:pt x="2621280" y="2666999"/>
                </a:lnTo>
                <a:close/>
              </a:path>
              <a:path w="2842260" h="2887979">
                <a:moveTo>
                  <a:pt x="2617470" y="2663189"/>
                </a:moveTo>
                <a:lnTo>
                  <a:pt x="2598420" y="2663189"/>
                </a:lnTo>
                <a:lnTo>
                  <a:pt x="2600960" y="2665729"/>
                </a:lnTo>
                <a:lnTo>
                  <a:pt x="2620010" y="2665729"/>
                </a:lnTo>
                <a:lnTo>
                  <a:pt x="2617470" y="2663189"/>
                </a:lnTo>
                <a:close/>
              </a:path>
              <a:path w="2842260" h="2887979">
                <a:moveTo>
                  <a:pt x="2614930" y="2660649"/>
                </a:moveTo>
                <a:lnTo>
                  <a:pt x="2595880" y="2660649"/>
                </a:lnTo>
                <a:lnTo>
                  <a:pt x="2597150" y="2661919"/>
                </a:lnTo>
                <a:lnTo>
                  <a:pt x="2616200" y="2661919"/>
                </a:lnTo>
                <a:lnTo>
                  <a:pt x="2614930" y="2660649"/>
                </a:lnTo>
                <a:close/>
              </a:path>
              <a:path w="2842260" h="2887979">
                <a:moveTo>
                  <a:pt x="2611120" y="2656839"/>
                </a:moveTo>
                <a:lnTo>
                  <a:pt x="2592070" y="2656839"/>
                </a:lnTo>
                <a:lnTo>
                  <a:pt x="2594610" y="2659379"/>
                </a:lnTo>
                <a:lnTo>
                  <a:pt x="2613660" y="2659379"/>
                </a:lnTo>
                <a:lnTo>
                  <a:pt x="2611120" y="2656839"/>
                </a:lnTo>
                <a:close/>
              </a:path>
              <a:path w="2842260" h="2887979">
                <a:moveTo>
                  <a:pt x="2608580" y="2654299"/>
                </a:moveTo>
                <a:lnTo>
                  <a:pt x="2589530" y="2654299"/>
                </a:lnTo>
                <a:lnTo>
                  <a:pt x="2590800" y="2655569"/>
                </a:lnTo>
                <a:lnTo>
                  <a:pt x="2609850" y="2655569"/>
                </a:lnTo>
                <a:lnTo>
                  <a:pt x="2608580" y="2654299"/>
                </a:lnTo>
                <a:close/>
              </a:path>
              <a:path w="2842260" h="2887979">
                <a:moveTo>
                  <a:pt x="2604770" y="2650489"/>
                </a:moveTo>
                <a:lnTo>
                  <a:pt x="2585720" y="2650489"/>
                </a:lnTo>
                <a:lnTo>
                  <a:pt x="2588260" y="2653029"/>
                </a:lnTo>
                <a:lnTo>
                  <a:pt x="2607310" y="2653029"/>
                </a:lnTo>
                <a:lnTo>
                  <a:pt x="2604770" y="2650489"/>
                </a:lnTo>
                <a:close/>
              </a:path>
              <a:path w="2842260" h="2887979">
                <a:moveTo>
                  <a:pt x="2602230" y="2647949"/>
                </a:moveTo>
                <a:lnTo>
                  <a:pt x="2583180" y="2647949"/>
                </a:lnTo>
                <a:lnTo>
                  <a:pt x="2584450" y="2649219"/>
                </a:lnTo>
                <a:lnTo>
                  <a:pt x="2603500" y="2649219"/>
                </a:lnTo>
                <a:lnTo>
                  <a:pt x="2602230" y="2647949"/>
                </a:lnTo>
                <a:close/>
              </a:path>
              <a:path w="2842260" h="2887979">
                <a:moveTo>
                  <a:pt x="2598420" y="2644139"/>
                </a:moveTo>
                <a:lnTo>
                  <a:pt x="2579370" y="2644139"/>
                </a:lnTo>
                <a:lnTo>
                  <a:pt x="2581910" y="2646679"/>
                </a:lnTo>
                <a:lnTo>
                  <a:pt x="2600960" y="2646679"/>
                </a:lnTo>
                <a:lnTo>
                  <a:pt x="2598420" y="2644139"/>
                </a:lnTo>
                <a:close/>
              </a:path>
              <a:path w="2842260" h="2887979">
                <a:moveTo>
                  <a:pt x="2595880" y="2641599"/>
                </a:moveTo>
                <a:lnTo>
                  <a:pt x="2576830" y="2641599"/>
                </a:lnTo>
                <a:lnTo>
                  <a:pt x="2578100" y="2642870"/>
                </a:lnTo>
                <a:lnTo>
                  <a:pt x="2597150" y="2642870"/>
                </a:lnTo>
                <a:lnTo>
                  <a:pt x="2595880" y="2641599"/>
                </a:lnTo>
                <a:close/>
              </a:path>
              <a:path w="2842260" h="2887979">
                <a:moveTo>
                  <a:pt x="2592070" y="2637790"/>
                </a:moveTo>
                <a:lnTo>
                  <a:pt x="2573020" y="2637790"/>
                </a:lnTo>
                <a:lnTo>
                  <a:pt x="2575560" y="2640329"/>
                </a:lnTo>
                <a:lnTo>
                  <a:pt x="2594610" y="2640329"/>
                </a:lnTo>
                <a:lnTo>
                  <a:pt x="2592070" y="2637790"/>
                </a:lnTo>
                <a:close/>
              </a:path>
              <a:path w="2842260" h="2887979">
                <a:moveTo>
                  <a:pt x="2589530" y="2635249"/>
                </a:moveTo>
                <a:lnTo>
                  <a:pt x="2570480" y="2635249"/>
                </a:lnTo>
                <a:lnTo>
                  <a:pt x="2571750" y="2636519"/>
                </a:lnTo>
                <a:lnTo>
                  <a:pt x="2590800" y="2636519"/>
                </a:lnTo>
                <a:lnTo>
                  <a:pt x="2589530" y="2635249"/>
                </a:lnTo>
                <a:close/>
              </a:path>
              <a:path w="2842260" h="2887979">
                <a:moveTo>
                  <a:pt x="2585720" y="2631439"/>
                </a:moveTo>
                <a:lnTo>
                  <a:pt x="2566670" y="2631439"/>
                </a:lnTo>
                <a:lnTo>
                  <a:pt x="2569210" y="2633979"/>
                </a:lnTo>
                <a:lnTo>
                  <a:pt x="2588260" y="2633979"/>
                </a:lnTo>
                <a:lnTo>
                  <a:pt x="2585720" y="2631439"/>
                </a:lnTo>
                <a:close/>
              </a:path>
              <a:path w="2842260" h="2887979">
                <a:moveTo>
                  <a:pt x="2583180" y="2628899"/>
                </a:moveTo>
                <a:lnTo>
                  <a:pt x="2564130" y="2628899"/>
                </a:lnTo>
                <a:lnTo>
                  <a:pt x="2565400" y="2630169"/>
                </a:lnTo>
                <a:lnTo>
                  <a:pt x="2584450" y="2630169"/>
                </a:lnTo>
                <a:lnTo>
                  <a:pt x="2583180" y="2628899"/>
                </a:lnTo>
                <a:close/>
              </a:path>
              <a:path w="2842260" h="2887979">
                <a:moveTo>
                  <a:pt x="2579370" y="2625089"/>
                </a:moveTo>
                <a:lnTo>
                  <a:pt x="2560320" y="2625089"/>
                </a:lnTo>
                <a:lnTo>
                  <a:pt x="2562860" y="2627629"/>
                </a:lnTo>
                <a:lnTo>
                  <a:pt x="2581910" y="2627629"/>
                </a:lnTo>
                <a:lnTo>
                  <a:pt x="2579370" y="2625089"/>
                </a:lnTo>
                <a:close/>
              </a:path>
              <a:path w="2842260" h="2887979">
                <a:moveTo>
                  <a:pt x="2576830" y="2622549"/>
                </a:moveTo>
                <a:lnTo>
                  <a:pt x="2557780" y="2622549"/>
                </a:lnTo>
                <a:lnTo>
                  <a:pt x="2559050" y="2623819"/>
                </a:lnTo>
                <a:lnTo>
                  <a:pt x="2578100" y="2623819"/>
                </a:lnTo>
                <a:lnTo>
                  <a:pt x="2576830" y="2622549"/>
                </a:lnTo>
                <a:close/>
              </a:path>
              <a:path w="2842260" h="2887979">
                <a:moveTo>
                  <a:pt x="2573020" y="2618739"/>
                </a:moveTo>
                <a:lnTo>
                  <a:pt x="2553970" y="2618739"/>
                </a:lnTo>
                <a:lnTo>
                  <a:pt x="2556510" y="2621279"/>
                </a:lnTo>
                <a:lnTo>
                  <a:pt x="2575560" y="2621279"/>
                </a:lnTo>
                <a:lnTo>
                  <a:pt x="2573020" y="2618739"/>
                </a:lnTo>
                <a:close/>
              </a:path>
              <a:path w="2842260" h="2887979">
                <a:moveTo>
                  <a:pt x="2570480" y="2616199"/>
                </a:moveTo>
                <a:lnTo>
                  <a:pt x="2551430" y="2616199"/>
                </a:lnTo>
                <a:lnTo>
                  <a:pt x="2552700" y="2617469"/>
                </a:lnTo>
                <a:lnTo>
                  <a:pt x="2571750" y="2617469"/>
                </a:lnTo>
                <a:lnTo>
                  <a:pt x="2570480" y="2616199"/>
                </a:lnTo>
                <a:close/>
              </a:path>
              <a:path w="2842260" h="2887979">
                <a:moveTo>
                  <a:pt x="2566670" y="2612389"/>
                </a:moveTo>
                <a:lnTo>
                  <a:pt x="2547620" y="2612389"/>
                </a:lnTo>
                <a:lnTo>
                  <a:pt x="2550160" y="2614929"/>
                </a:lnTo>
                <a:lnTo>
                  <a:pt x="2569210" y="2614929"/>
                </a:lnTo>
                <a:lnTo>
                  <a:pt x="2566670" y="2612389"/>
                </a:lnTo>
                <a:close/>
              </a:path>
              <a:path w="2842260" h="2887979">
                <a:moveTo>
                  <a:pt x="2564130" y="2609849"/>
                </a:moveTo>
                <a:lnTo>
                  <a:pt x="2545080" y="2609849"/>
                </a:lnTo>
                <a:lnTo>
                  <a:pt x="2546350" y="2611119"/>
                </a:lnTo>
                <a:lnTo>
                  <a:pt x="2565400" y="2611119"/>
                </a:lnTo>
                <a:lnTo>
                  <a:pt x="2564130" y="2609849"/>
                </a:lnTo>
                <a:close/>
              </a:path>
              <a:path w="2842260" h="2887979">
                <a:moveTo>
                  <a:pt x="2560320" y="2606039"/>
                </a:moveTo>
                <a:lnTo>
                  <a:pt x="2541270" y="2606039"/>
                </a:lnTo>
                <a:lnTo>
                  <a:pt x="2543810" y="2608579"/>
                </a:lnTo>
                <a:lnTo>
                  <a:pt x="2562860" y="2608579"/>
                </a:lnTo>
                <a:lnTo>
                  <a:pt x="2560320" y="2606039"/>
                </a:lnTo>
                <a:close/>
              </a:path>
              <a:path w="2842260" h="2887979">
                <a:moveTo>
                  <a:pt x="2557780" y="2603499"/>
                </a:moveTo>
                <a:lnTo>
                  <a:pt x="2538730" y="2603499"/>
                </a:lnTo>
                <a:lnTo>
                  <a:pt x="2540000" y="2604769"/>
                </a:lnTo>
                <a:lnTo>
                  <a:pt x="2559050" y="2604769"/>
                </a:lnTo>
                <a:lnTo>
                  <a:pt x="2557780" y="2603499"/>
                </a:lnTo>
                <a:close/>
              </a:path>
              <a:path w="2842260" h="2887979">
                <a:moveTo>
                  <a:pt x="2553970" y="2599689"/>
                </a:moveTo>
                <a:lnTo>
                  <a:pt x="2534920" y="2599689"/>
                </a:lnTo>
                <a:lnTo>
                  <a:pt x="2537460" y="2602229"/>
                </a:lnTo>
                <a:lnTo>
                  <a:pt x="2556510" y="2602229"/>
                </a:lnTo>
                <a:lnTo>
                  <a:pt x="2553970" y="2599689"/>
                </a:lnTo>
                <a:close/>
              </a:path>
              <a:path w="2842260" h="2887979">
                <a:moveTo>
                  <a:pt x="2551430" y="2597149"/>
                </a:moveTo>
                <a:lnTo>
                  <a:pt x="2532380" y="2597149"/>
                </a:lnTo>
                <a:lnTo>
                  <a:pt x="2533650" y="2598419"/>
                </a:lnTo>
                <a:lnTo>
                  <a:pt x="2552700" y="2598419"/>
                </a:lnTo>
                <a:lnTo>
                  <a:pt x="2551430" y="2597149"/>
                </a:lnTo>
                <a:close/>
              </a:path>
              <a:path w="2842260" h="2887979">
                <a:moveTo>
                  <a:pt x="2545080" y="2590799"/>
                </a:moveTo>
                <a:lnTo>
                  <a:pt x="2526030" y="2590799"/>
                </a:lnTo>
                <a:lnTo>
                  <a:pt x="2531110" y="2595879"/>
                </a:lnTo>
                <a:lnTo>
                  <a:pt x="2550160" y="2595879"/>
                </a:lnTo>
                <a:lnTo>
                  <a:pt x="2545080" y="2590799"/>
                </a:lnTo>
                <a:close/>
              </a:path>
              <a:path w="2842260" h="2887979">
                <a:moveTo>
                  <a:pt x="2541270" y="2586989"/>
                </a:moveTo>
                <a:lnTo>
                  <a:pt x="2522220" y="2586989"/>
                </a:lnTo>
                <a:lnTo>
                  <a:pt x="2524760" y="2589529"/>
                </a:lnTo>
                <a:lnTo>
                  <a:pt x="2543810" y="2589529"/>
                </a:lnTo>
                <a:lnTo>
                  <a:pt x="2541270" y="2586989"/>
                </a:lnTo>
                <a:close/>
              </a:path>
              <a:path w="2842260" h="2887979">
                <a:moveTo>
                  <a:pt x="2538730" y="2584449"/>
                </a:moveTo>
                <a:lnTo>
                  <a:pt x="2519680" y="2584449"/>
                </a:lnTo>
                <a:lnTo>
                  <a:pt x="2520950" y="2585719"/>
                </a:lnTo>
                <a:lnTo>
                  <a:pt x="2540000" y="2585719"/>
                </a:lnTo>
                <a:lnTo>
                  <a:pt x="2538730" y="2584449"/>
                </a:lnTo>
                <a:close/>
              </a:path>
              <a:path w="2842260" h="2887979">
                <a:moveTo>
                  <a:pt x="2534920" y="2580639"/>
                </a:moveTo>
                <a:lnTo>
                  <a:pt x="2515870" y="2580639"/>
                </a:lnTo>
                <a:lnTo>
                  <a:pt x="2518410" y="2583179"/>
                </a:lnTo>
                <a:lnTo>
                  <a:pt x="2537460" y="2583179"/>
                </a:lnTo>
                <a:lnTo>
                  <a:pt x="2534920" y="2580639"/>
                </a:lnTo>
                <a:close/>
              </a:path>
              <a:path w="2842260" h="2887979">
                <a:moveTo>
                  <a:pt x="2532380" y="2578099"/>
                </a:moveTo>
                <a:lnTo>
                  <a:pt x="2513330" y="2578099"/>
                </a:lnTo>
                <a:lnTo>
                  <a:pt x="2514600" y="2579369"/>
                </a:lnTo>
                <a:lnTo>
                  <a:pt x="2533650" y="2579369"/>
                </a:lnTo>
                <a:lnTo>
                  <a:pt x="2532380" y="2578099"/>
                </a:lnTo>
                <a:close/>
              </a:path>
              <a:path w="2842260" h="2887979">
                <a:moveTo>
                  <a:pt x="2528570" y="2574289"/>
                </a:moveTo>
                <a:lnTo>
                  <a:pt x="2509520" y="2574289"/>
                </a:lnTo>
                <a:lnTo>
                  <a:pt x="2512060" y="2576829"/>
                </a:lnTo>
                <a:lnTo>
                  <a:pt x="2531110" y="2576829"/>
                </a:lnTo>
                <a:lnTo>
                  <a:pt x="2528570" y="2574289"/>
                </a:lnTo>
                <a:close/>
              </a:path>
              <a:path w="2842260" h="2887979">
                <a:moveTo>
                  <a:pt x="2526030" y="2571749"/>
                </a:moveTo>
                <a:lnTo>
                  <a:pt x="2506980" y="2571749"/>
                </a:lnTo>
                <a:lnTo>
                  <a:pt x="2508250" y="2573019"/>
                </a:lnTo>
                <a:lnTo>
                  <a:pt x="2527300" y="2573019"/>
                </a:lnTo>
                <a:lnTo>
                  <a:pt x="2526030" y="2571749"/>
                </a:lnTo>
                <a:close/>
              </a:path>
              <a:path w="2842260" h="2887979">
                <a:moveTo>
                  <a:pt x="2522220" y="2567939"/>
                </a:moveTo>
                <a:lnTo>
                  <a:pt x="2503170" y="2567939"/>
                </a:lnTo>
                <a:lnTo>
                  <a:pt x="2505710" y="2570479"/>
                </a:lnTo>
                <a:lnTo>
                  <a:pt x="2524760" y="2570479"/>
                </a:lnTo>
                <a:lnTo>
                  <a:pt x="2522220" y="2567939"/>
                </a:lnTo>
                <a:close/>
              </a:path>
              <a:path w="2842260" h="2887979">
                <a:moveTo>
                  <a:pt x="2519680" y="2565399"/>
                </a:moveTo>
                <a:lnTo>
                  <a:pt x="2500630" y="2565399"/>
                </a:lnTo>
                <a:lnTo>
                  <a:pt x="2501900" y="2566669"/>
                </a:lnTo>
                <a:lnTo>
                  <a:pt x="2520950" y="2566669"/>
                </a:lnTo>
                <a:lnTo>
                  <a:pt x="2519680" y="2565399"/>
                </a:lnTo>
                <a:close/>
              </a:path>
              <a:path w="2842260" h="2887979">
                <a:moveTo>
                  <a:pt x="2515870" y="2561589"/>
                </a:moveTo>
                <a:lnTo>
                  <a:pt x="2496820" y="2561589"/>
                </a:lnTo>
                <a:lnTo>
                  <a:pt x="2499360" y="2564129"/>
                </a:lnTo>
                <a:lnTo>
                  <a:pt x="2518410" y="2564129"/>
                </a:lnTo>
                <a:lnTo>
                  <a:pt x="2515870" y="2561589"/>
                </a:lnTo>
                <a:close/>
              </a:path>
              <a:path w="2842260" h="2887979">
                <a:moveTo>
                  <a:pt x="2513330" y="2559049"/>
                </a:moveTo>
                <a:lnTo>
                  <a:pt x="2494280" y="2559049"/>
                </a:lnTo>
                <a:lnTo>
                  <a:pt x="2495550" y="2560319"/>
                </a:lnTo>
                <a:lnTo>
                  <a:pt x="2514600" y="2560319"/>
                </a:lnTo>
                <a:lnTo>
                  <a:pt x="2513330" y="2559049"/>
                </a:lnTo>
                <a:close/>
              </a:path>
              <a:path w="2842260" h="2887979">
                <a:moveTo>
                  <a:pt x="2509520" y="2555240"/>
                </a:moveTo>
                <a:lnTo>
                  <a:pt x="2490470" y="2555240"/>
                </a:lnTo>
                <a:lnTo>
                  <a:pt x="2493010" y="2557779"/>
                </a:lnTo>
                <a:lnTo>
                  <a:pt x="2512060" y="2557779"/>
                </a:lnTo>
                <a:lnTo>
                  <a:pt x="2509520" y="2555240"/>
                </a:lnTo>
                <a:close/>
              </a:path>
              <a:path w="2842260" h="2887979">
                <a:moveTo>
                  <a:pt x="2506980" y="2552699"/>
                </a:moveTo>
                <a:lnTo>
                  <a:pt x="2487930" y="2552699"/>
                </a:lnTo>
                <a:lnTo>
                  <a:pt x="2489200" y="2553969"/>
                </a:lnTo>
                <a:lnTo>
                  <a:pt x="2508250" y="2553969"/>
                </a:lnTo>
                <a:lnTo>
                  <a:pt x="2506980" y="2552699"/>
                </a:lnTo>
                <a:close/>
              </a:path>
              <a:path w="2842260" h="2887979">
                <a:moveTo>
                  <a:pt x="2503170" y="2548890"/>
                </a:moveTo>
                <a:lnTo>
                  <a:pt x="2484120" y="2548890"/>
                </a:lnTo>
                <a:lnTo>
                  <a:pt x="2486660" y="2551429"/>
                </a:lnTo>
                <a:lnTo>
                  <a:pt x="2505710" y="2551429"/>
                </a:lnTo>
                <a:lnTo>
                  <a:pt x="2503170" y="2548890"/>
                </a:lnTo>
                <a:close/>
              </a:path>
              <a:path w="2842260" h="2887979">
                <a:moveTo>
                  <a:pt x="2500630" y="2546349"/>
                </a:moveTo>
                <a:lnTo>
                  <a:pt x="2481580" y="2546349"/>
                </a:lnTo>
                <a:lnTo>
                  <a:pt x="2482850" y="2547619"/>
                </a:lnTo>
                <a:lnTo>
                  <a:pt x="2501900" y="2547619"/>
                </a:lnTo>
                <a:lnTo>
                  <a:pt x="2500630" y="2546349"/>
                </a:lnTo>
                <a:close/>
              </a:path>
              <a:path w="2842260" h="2887979">
                <a:moveTo>
                  <a:pt x="2496820" y="2542539"/>
                </a:moveTo>
                <a:lnTo>
                  <a:pt x="2477770" y="2542539"/>
                </a:lnTo>
                <a:lnTo>
                  <a:pt x="2480310" y="2545079"/>
                </a:lnTo>
                <a:lnTo>
                  <a:pt x="2499360" y="2545079"/>
                </a:lnTo>
                <a:lnTo>
                  <a:pt x="2496820" y="2542539"/>
                </a:lnTo>
                <a:close/>
              </a:path>
              <a:path w="2842260" h="2887979">
                <a:moveTo>
                  <a:pt x="2494280" y="2539999"/>
                </a:moveTo>
                <a:lnTo>
                  <a:pt x="2475230" y="2539999"/>
                </a:lnTo>
                <a:lnTo>
                  <a:pt x="2476500" y="2541269"/>
                </a:lnTo>
                <a:lnTo>
                  <a:pt x="2495550" y="2541269"/>
                </a:lnTo>
                <a:lnTo>
                  <a:pt x="2494280" y="2539999"/>
                </a:lnTo>
                <a:close/>
              </a:path>
              <a:path w="2842260" h="2887979">
                <a:moveTo>
                  <a:pt x="2490470" y="2536190"/>
                </a:moveTo>
                <a:lnTo>
                  <a:pt x="2471420" y="2536190"/>
                </a:lnTo>
                <a:lnTo>
                  <a:pt x="2473960" y="2538729"/>
                </a:lnTo>
                <a:lnTo>
                  <a:pt x="2493010" y="2538729"/>
                </a:lnTo>
                <a:lnTo>
                  <a:pt x="2490470" y="2536190"/>
                </a:lnTo>
                <a:close/>
              </a:path>
              <a:path w="2842260" h="2887979">
                <a:moveTo>
                  <a:pt x="2487930" y="2533649"/>
                </a:moveTo>
                <a:lnTo>
                  <a:pt x="2468880" y="2533649"/>
                </a:lnTo>
                <a:lnTo>
                  <a:pt x="2470150" y="2534919"/>
                </a:lnTo>
                <a:lnTo>
                  <a:pt x="2489200" y="2534919"/>
                </a:lnTo>
                <a:lnTo>
                  <a:pt x="2487930" y="2533649"/>
                </a:lnTo>
                <a:close/>
              </a:path>
              <a:path w="2842260" h="2887979">
                <a:moveTo>
                  <a:pt x="2481580" y="2527299"/>
                </a:moveTo>
                <a:lnTo>
                  <a:pt x="2462530" y="2527299"/>
                </a:lnTo>
                <a:lnTo>
                  <a:pt x="2467610" y="2532379"/>
                </a:lnTo>
                <a:lnTo>
                  <a:pt x="2486660" y="2532379"/>
                </a:lnTo>
                <a:lnTo>
                  <a:pt x="2481580" y="2527299"/>
                </a:lnTo>
                <a:close/>
              </a:path>
              <a:path w="2842260" h="2887979">
                <a:moveTo>
                  <a:pt x="2475230" y="2520949"/>
                </a:moveTo>
                <a:lnTo>
                  <a:pt x="2456180" y="2520949"/>
                </a:lnTo>
                <a:lnTo>
                  <a:pt x="2461260" y="2526029"/>
                </a:lnTo>
                <a:lnTo>
                  <a:pt x="2480310" y="2526029"/>
                </a:lnTo>
                <a:lnTo>
                  <a:pt x="2475230" y="2520949"/>
                </a:lnTo>
                <a:close/>
              </a:path>
              <a:path w="2842260" h="2887979">
                <a:moveTo>
                  <a:pt x="2468880" y="2514599"/>
                </a:moveTo>
                <a:lnTo>
                  <a:pt x="2449830" y="2514599"/>
                </a:lnTo>
                <a:lnTo>
                  <a:pt x="2454910" y="2519679"/>
                </a:lnTo>
                <a:lnTo>
                  <a:pt x="2473960" y="2519679"/>
                </a:lnTo>
                <a:lnTo>
                  <a:pt x="2468880" y="2514599"/>
                </a:lnTo>
                <a:close/>
              </a:path>
              <a:path w="2842260" h="2887979">
                <a:moveTo>
                  <a:pt x="2462530" y="2508249"/>
                </a:moveTo>
                <a:lnTo>
                  <a:pt x="2443480" y="2508249"/>
                </a:lnTo>
                <a:lnTo>
                  <a:pt x="2448560" y="2513329"/>
                </a:lnTo>
                <a:lnTo>
                  <a:pt x="2467610" y="2513329"/>
                </a:lnTo>
                <a:lnTo>
                  <a:pt x="2462530" y="2508249"/>
                </a:lnTo>
                <a:close/>
              </a:path>
              <a:path w="2842260" h="2887979">
                <a:moveTo>
                  <a:pt x="2456180" y="2501899"/>
                </a:moveTo>
                <a:lnTo>
                  <a:pt x="2437130" y="2501899"/>
                </a:lnTo>
                <a:lnTo>
                  <a:pt x="2442210" y="2506979"/>
                </a:lnTo>
                <a:lnTo>
                  <a:pt x="2461260" y="2506979"/>
                </a:lnTo>
                <a:lnTo>
                  <a:pt x="2456180" y="2501899"/>
                </a:lnTo>
                <a:close/>
              </a:path>
              <a:path w="2842260" h="2887979">
                <a:moveTo>
                  <a:pt x="2449830" y="2495549"/>
                </a:moveTo>
                <a:lnTo>
                  <a:pt x="2430780" y="2495549"/>
                </a:lnTo>
                <a:lnTo>
                  <a:pt x="2435860" y="2500629"/>
                </a:lnTo>
                <a:lnTo>
                  <a:pt x="2454910" y="2500629"/>
                </a:lnTo>
                <a:lnTo>
                  <a:pt x="2449830" y="2495549"/>
                </a:lnTo>
                <a:close/>
              </a:path>
              <a:path w="2842260" h="2887979">
                <a:moveTo>
                  <a:pt x="2443480" y="2489199"/>
                </a:moveTo>
                <a:lnTo>
                  <a:pt x="2424430" y="2489199"/>
                </a:lnTo>
                <a:lnTo>
                  <a:pt x="2429510" y="2494279"/>
                </a:lnTo>
                <a:lnTo>
                  <a:pt x="2448560" y="2494279"/>
                </a:lnTo>
                <a:lnTo>
                  <a:pt x="2443480" y="2489199"/>
                </a:lnTo>
                <a:close/>
              </a:path>
              <a:path w="2842260" h="2887979">
                <a:moveTo>
                  <a:pt x="2438400" y="2484119"/>
                </a:moveTo>
                <a:lnTo>
                  <a:pt x="2419350" y="2484119"/>
                </a:lnTo>
                <a:lnTo>
                  <a:pt x="2423160" y="2487929"/>
                </a:lnTo>
                <a:lnTo>
                  <a:pt x="2442210" y="2487929"/>
                </a:lnTo>
                <a:lnTo>
                  <a:pt x="2438400" y="2484119"/>
                </a:lnTo>
                <a:close/>
              </a:path>
              <a:path w="2842260" h="2887979">
                <a:moveTo>
                  <a:pt x="2432050" y="2477770"/>
                </a:moveTo>
                <a:lnTo>
                  <a:pt x="2413000" y="2477770"/>
                </a:lnTo>
                <a:lnTo>
                  <a:pt x="2418080" y="2482849"/>
                </a:lnTo>
                <a:lnTo>
                  <a:pt x="2437130" y="2482849"/>
                </a:lnTo>
                <a:lnTo>
                  <a:pt x="2432050" y="2477770"/>
                </a:lnTo>
                <a:close/>
              </a:path>
              <a:path w="2842260" h="2887979">
                <a:moveTo>
                  <a:pt x="2425700" y="2471419"/>
                </a:moveTo>
                <a:lnTo>
                  <a:pt x="2406650" y="2471419"/>
                </a:lnTo>
                <a:lnTo>
                  <a:pt x="2411730" y="2476499"/>
                </a:lnTo>
                <a:lnTo>
                  <a:pt x="2430780" y="2476499"/>
                </a:lnTo>
                <a:lnTo>
                  <a:pt x="2425700" y="2471419"/>
                </a:lnTo>
                <a:close/>
              </a:path>
              <a:path w="2842260" h="2887979">
                <a:moveTo>
                  <a:pt x="2419350" y="2465069"/>
                </a:moveTo>
                <a:lnTo>
                  <a:pt x="2400300" y="2465069"/>
                </a:lnTo>
                <a:lnTo>
                  <a:pt x="2405380" y="2470149"/>
                </a:lnTo>
                <a:lnTo>
                  <a:pt x="2424430" y="2470149"/>
                </a:lnTo>
                <a:lnTo>
                  <a:pt x="2419350" y="2465069"/>
                </a:lnTo>
                <a:close/>
              </a:path>
              <a:path w="2842260" h="2887979">
                <a:moveTo>
                  <a:pt x="2413000" y="2458719"/>
                </a:moveTo>
                <a:lnTo>
                  <a:pt x="2393950" y="2458719"/>
                </a:lnTo>
                <a:lnTo>
                  <a:pt x="2399030" y="2463799"/>
                </a:lnTo>
                <a:lnTo>
                  <a:pt x="2418080" y="2463799"/>
                </a:lnTo>
                <a:lnTo>
                  <a:pt x="2413000" y="2458719"/>
                </a:lnTo>
                <a:close/>
              </a:path>
              <a:path w="2842260" h="2887979">
                <a:moveTo>
                  <a:pt x="2406650" y="2452369"/>
                </a:moveTo>
                <a:lnTo>
                  <a:pt x="2387600" y="2452369"/>
                </a:lnTo>
                <a:lnTo>
                  <a:pt x="2392680" y="2457449"/>
                </a:lnTo>
                <a:lnTo>
                  <a:pt x="2411730" y="2457449"/>
                </a:lnTo>
                <a:lnTo>
                  <a:pt x="2406650" y="2452369"/>
                </a:lnTo>
                <a:close/>
              </a:path>
              <a:path w="2842260" h="2887979">
                <a:moveTo>
                  <a:pt x="2400300" y="2446019"/>
                </a:moveTo>
                <a:lnTo>
                  <a:pt x="2381250" y="2446019"/>
                </a:lnTo>
                <a:lnTo>
                  <a:pt x="2386330" y="2451099"/>
                </a:lnTo>
                <a:lnTo>
                  <a:pt x="2405380" y="2451099"/>
                </a:lnTo>
                <a:lnTo>
                  <a:pt x="2400300" y="2446019"/>
                </a:lnTo>
                <a:close/>
              </a:path>
              <a:path w="2842260" h="2887979">
                <a:moveTo>
                  <a:pt x="2393950" y="2439669"/>
                </a:moveTo>
                <a:lnTo>
                  <a:pt x="2374900" y="2439669"/>
                </a:lnTo>
                <a:lnTo>
                  <a:pt x="2379980" y="2444749"/>
                </a:lnTo>
                <a:lnTo>
                  <a:pt x="2399030" y="2444749"/>
                </a:lnTo>
                <a:lnTo>
                  <a:pt x="2393950" y="2439669"/>
                </a:lnTo>
                <a:close/>
              </a:path>
              <a:path w="2842260" h="2887979">
                <a:moveTo>
                  <a:pt x="2387600" y="2433319"/>
                </a:moveTo>
                <a:lnTo>
                  <a:pt x="2368550" y="2433319"/>
                </a:lnTo>
                <a:lnTo>
                  <a:pt x="2373630" y="2438399"/>
                </a:lnTo>
                <a:lnTo>
                  <a:pt x="2392680" y="2438399"/>
                </a:lnTo>
                <a:lnTo>
                  <a:pt x="2387600" y="2433319"/>
                </a:lnTo>
                <a:close/>
              </a:path>
              <a:path w="2842260" h="2887979">
                <a:moveTo>
                  <a:pt x="2381250" y="2426969"/>
                </a:moveTo>
                <a:lnTo>
                  <a:pt x="2362200" y="2426969"/>
                </a:lnTo>
                <a:lnTo>
                  <a:pt x="2367280" y="2432049"/>
                </a:lnTo>
                <a:lnTo>
                  <a:pt x="2386330" y="2432049"/>
                </a:lnTo>
                <a:lnTo>
                  <a:pt x="2381250" y="2426969"/>
                </a:lnTo>
                <a:close/>
              </a:path>
              <a:path w="2842260" h="2887979">
                <a:moveTo>
                  <a:pt x="2374900" y="2420619"/>
                </a:moveTo>
                <a:lnTo>
                  <a:pt x="2355850" y="2420619"/>
                </a:lnTo>
                <a:lnTo>
                  <a:pt x="2360930" y="2425699"/>
                </a:lnTo>
                <a:lnTo>
                  <a:pt x="2379980" y="2425699"/>
                </a:lnTo>
                <a:lnTo>
                  <a:pt x="2374900" y="2420619"/>
                </a:lnTo>
                <a:close/>
              </a:path>
              <a:path w="2842260" h="2887979">
                <a:moveTo>
                  <a:pt x="2368550" y="2414269"/>
                </a:moveTo>
                <a:lnTo>
                  <a:pt x="2349500" y="2414269"/>
                </a:lnTo>
                <a:lnTo>
                  <a:pt x="2354580" y="2419349"/>
                </a:lnTo>
                <a:lnTo>
                  <a:pt x="2373630" y="2419349"/>
                </a:lnTo>
                <a:lnTo>
                  <a:pt x="2368550" y="2414269"/>
                </a:lnTo>
                <a:close/>
              </a:path>
              <a:path w="2842260" h="2887979">
                <a:moveTo>
                  <a:pt x="2362200" y="2407919"/>
                </a:moveTo>
                <a:lnTo>
                  <a:pt x="2343150" y="2407919"/>
                </a:lnTo>
                <a:lnTo>
                  <a:pt x="2348230" y="2412999"/>
                </a:lnTo>
                <a:lnTo>
                  <a:pt x="2367280" y="2412999"/>
                </a:lnTo>
                <a:lnTo>
                  <a:pt x="2362200" y="2407919"/>
                </a:lnTo>
                <a:close/>
              </a:path>
              <a:path w="2842260" h="2887979">
                <a:moveTo>
                  <a:pt x="2355850" y="2401569"/>
                </a:moveTo>
                <a:lnTo>
                  <a:pt x="2336800" y="2401569"/>
                </a:lnTo>
                <a:lnTo>
                  <a:pt x="2341880" y="2406649"/>
                </a:lnTo>
                <a:lnTo>
                  <a:pt x="2360930" y="2406649"/>
                </a:lnTo>
                <a:lnTo>
                  <a:pt x="2355850" y="2401569"/>
                </a:lnTo>
                <a:close/>
              </a:path>
              <a:path w="2842260" h="2887979">
                <a:moveTo>
                  <a:pt x="2349500" y="2395219"/>
                </a:moveTo>
                <a:lnTo>
                  <a:pt x="2330450" y="2395219"/>
                </a:lnTo>
                <a:lnTo>
                  <a:pt x="2335530" y="2400299"/>
                </a:lnTo>
                <a:lnTo>
                  <a:pt x="2354580" y="2400299"/>
                </a:lnTo>
                <a:lnTo>
                  <a:pt x="2349500" y="2395219"/>
                </a:lnTo>
                <a:close/>
              </a:path>
              <a:path w="2842260" h="2887979">
                <a:moveTo>
                  <a:pt x="2343150" y="2388869"/>
                </a:moveTo>
                <a:lnTo>
                  <a:pt x="2324100" y="2388869"/>
                </a:lnTo>
                <a:lnTo>
                  <a:pt x="2329180" y="2393949"/>
                </a:lnTo>
                <a:lnTo>
                  <a:pt x="2348230" y="2393949"/>
                </a:lnTo>
                <a:lnTo>
                  <a:pt x="2343150" y="2388869"/>
                </a:lnTo>
                <a:close/>
              </a:path>
              <a:path w="2842260" h="2887979">
                <a:moveTo>
                  <a:pt x="2336800" y="2382520"/>
                </a:moveTo>
                <a:lnTo>
                  <a:pt x="2317750" y="2382520"/>
                </a:lnTo>
                <a:lnTo>
                  <a:pt x="2322830" y="2387599"/>
                </a:lnTo>
                <a:lnTo>
                  <a:pt x="2341880" y="2387599"/>
                </a:lnTo>
                <a:lnTo>
                  <a:pt x="2336800" y="2382520"/>
                </a:lnTo>
                <a:close/>
              </a:path>
              <a:path w="2842260" h="2887979">
                <a:moveTo>
                  <a:pt x="2330450" y="2376169"/>
                </a:moveTo>
                <a:lnTo>
                  <a:pt x="2311400" y="2376169"/>
                </a:lnTo>
                <a:lnTo>
                  <a:pt x="2316480" y="2381249"/>
                </a:lnTo>
                <a:lnTo>
                  <a:pt x="2335530" y="2381249"/>
                </a:lnTo>
                <a:lnTo>
                  <a:pt x="2330450" y="2376169"/>
                </a:lnTo>
                <a:close/>
              </a:path>
              <a:path w="2842260" h="2887979">
                <a:moveTo>
                  <a:pt x="2324100" y="2369819"/>
                </a:moveTo>
                <a:lnTo>
                  <a:pt x="2305050" y="2369819"/>
                </a:lnTo>
                <a:lnTo>
                  <a:pt x="2310130" y="2374899"/>
                </a:lnTo>
                <a:lnTo>
                  <a:pt x="2329180" y="2374899"/>
                </a:lnTo>
                <a:lnTo>
                  <a:pt x="2324100" y="2369819"/>
                </a:lnTo>
                <a:close/>
              </a:path>
              <a:path w="2842260" h="2887979">
                <a:moveTo>
                  <a:pt x="2317750" y="2363469"/>
                </a:moveTo>
                <a:lnTo>
                  <a:pt x="2298700" y="2363469"/>
                </a:lnTo>
                <a:lnTo>
                  <a:pt x="2303780" y="2368549"/>
                </a:lnTo>
                <a:lnTo>
                  <a:pt x="2322830" y="2368549"/>
                </a:lnTo>
                <a:lnTo>
                  <a:pt x="2317750" y="2363469"/>
                </a:lnTo>
                <a:close/>
              </a:path>
              <a:path w="2842260" h="2887979">
                <a:moveTo>
                  <a:pt x="2311400" y="2357119"/>
                </a:moveTo>
                <a:lnTo>
                  <a:pt x="2292350" y="2357119"/>
                </a:lnTo>
                <a:lnTo>
                  <a:pt x="2297430" y="2362199"/>
                </a:lnTo>
                <a:lnTo>
                  <a:pt x="2316480" y="2362199"/>
                </a:lnTo>
                <a:lnTo>
                  <a:pt x="2311400" y="2357119"/>
                </a:lnTo>
                <a:close/>
              </a:path>
              <a:path w="2842260" h="2887979">
                <a:moveTo>
                  <a:pt x="2305050" y="2350769"/>
                </a:moveTo>
                <a:lnTo>
                  <a:pt x="2286000" y="2350769"/>
                </a:lnTo>
                <a:lnTo>
                  <a:pt x="2291080" y="2355849"/>
                </a:lnTo>
                <a:lnTo>
                  <a:pt x="2310130" y="2355849"/>
                </a:lnTo>
                <a:lnTo>
                  <a:pt x="2305050" y="2350769"/>
                </a:lnTo>
                <a:close/>
              </a:path>
              <a:path w="2842260" h="2887979">
                <a:moveTo>
                  <a:pt x="2298700" y="2344419"/>
                </a:moveTo>
                <a:lnTo>
                  <a:pt x="2279650" y="2344419"/>
                </a:lnTo>
                <a:lnTo>
                  <a:pt x="2284730" y="2349499"/>
                </a:lnTo>
                <a:lnTo>
                  <a:pt x="2303780" y="2349499"/>
                </a:lnTo>
                <a:lnTo>
                  <a:pt x="2298700" y="2344419"/>
                </a:lnTo>
                <a:close/>
              </a:path>
              <a:path w="2842260" h="2887979">
                <a:moveTo>
                  <a:pt x="2292350" y="2338069"/>
                </a:moveTo>
                <a:lnTo>
                  <a:pt x="2273300" y="2338069"/>
                </a:lnTo>
                <a:lnTo>
                  <a:pt x="2278380" y="2343149"/>
                </a:lnTo>
                <a:lnTo>
                  <a:pt x="2297430" y="2343149"/>
                </a:lnTo>
                <a:lnTo>
                  <a:pt x="2292350" y="2338069"/>
                </a:lnTo>
                <a:close/>
              </a:path>
              <a:path w="2842260" h="2887979">
                <a:moveTo>
                  <a:pt x="2286000" y="2331719"/>
                </a:moveTo>
                <a:lnTo>
                  <a:pt x="2266950" y="2331719"/>
                </a:lnTo>
                <a:lnTo>
                  <a:pt x="2272030" y="2336799"/>
                </a:lnTo>
                <a:lnTo>
                  <a:pt x="2291080" y="2336799"/>
                </a:lnTo>
                <a:lnTo>
                  <a:pt x="2286000" y="2331719"/>
                </a:lnTo>
                <a:close/>
              </a:path>
              <a:path w="2842260" h="2887979">
                <a:moveTo>
                  <a:pt x="2279650" y="2325369"/>
                </a:moveTo>
                <a:lnTo>
                  <a:pt x="2260600" y="2325369"/>
                </a:lnTo>
                <a:lnTo>
                  <a:pt x="2265680" y="2330449"/>
                </a:lnTo>
                <a:lnTo>
                  <a:pt x="2284730" y="2330449"/>
                </a:lnTo>
                <a:lnTo>
                  <a:pt x="2279650" y="2325369"/>
                </a:lnTo>
                <a:close/>
              </a:path>
              <a:path w="2842260" h="2887979">
                <a:moveTo>
                  <a:pt x="2273300" y="2319019"/>
                </a:moveTo>
                <a:lnTo>
                  <a:pt x="2254250" y="2319019"/>
                </a:lnTo>
                <a:lnTo>
                  <a:pt x="2259330" y="2324099"/>
                </a:lnTo>
                <a:lnTo>
                  <a:pt x="2278380" y="2324099"/>
                </a:lnTo>
                <a:lnTo>
                  <a:pt x="2273300" y="2319019"/>
                </a:lnTo>
                <a:close/>
              </a:path>
              <a:path w="2842260" h="2887979">
                <a:moveTo>
                  <a:pt x="2266950" y="2312669"/>
                </a:moveTo>
                <a:lnTo>
                  <a:pt x="2247900" y="2312669"/>
                </a:lnTo>
                <a:lnTo>
                  <a:pt x="2252980" y="2317749"/>
                </a:lnTo>
                <a:lnTo>
                  <a:pt x="2272030" y="2317749"/>
                </a:lnTo>
                <a:lnTo>
                  <a:pt x="2266950" y="2312669"/>
                </a:lnTo>
                <a:close/>
              </a:path>
              <a:path w="2842260" h="2887979">
                <a:moveTo>
                  <a:pt x="2260600" y="2306319"/>
                </a:moveTo>
                <a:lnTo>
                  <a:pt x="2241550" y="2306319"/>
                </a:lnTo>
                <a:lnTo>
                  <a:pt x="2246630" y="2311399"/>
                </a:lnTo>
                <a:lnTo>
                  <a:pt x="2265680" y="2311399"/>
                </a:lnTo>
                <a:lnTo>
                  <a:pt x="2260600" y="2306319"/>
                </a:lnTo>
                <a:close/>
              </a:path>
              <a:path w="2842260" h="2887979">
                <a:moveTo>
                  <a:pt x="2254250" y="2299969"/>
                </a:moveTo>
                <a:lnTo>
                  <a:pt x="2235200" y="2299969"/>
                </a:lnTo>
                <a:lnTo>
                  <a:pt x="2240280" y="2305049"/>
                </a:lnTo>
                <a:lnTo>
                  <a:pt x="2259330" y="2305049"/>
                </a:lnTo>
                <a:lnTo>
                  <a:pt x="2254250" y="2299969"/>
                </a:lnTo>
                <a:close/>
              </a:path>
              <a:path w="2842260" h="2887979">
                <a:moveTo>
                  <a:pt x="2247900" y="2293619"/>
                </a:moveTo>
                <a:lnTo>
                  <a:pt x="2228850" y="2293619"/>
                </a:lnTo>
                <a:lnTo>
                  <a:pt x="2233930" y="2298699"/>
                </a:lnTo>
                <a:lnTo>
                  <a:pt x="2252980" y="2298699"/>
                </a:lnTo>
                <a:lnTo>
                  <a:pt x="2247900" y="2293619"/>
                </a:lnTo>
                <a:close/>
              </a:path>
              <a:path w="2842260" h="2887979">
                <a:moveTo>
                  <a:pt x="2241550" y="2287269"/>
                </a:moveTo>
                <a:lnTo>
                  <a:pt x="2222500" y="2287269"/>
                </a:lnTo>
                <a:lnTo>
                  <a:pt x="2227580" y="2292349"/>
                </a:lnTo>
                <a:lnTo>
                  <a:pt x="2246630" y="2292349"/>
                </a:lnTo>
                <a:lnTo>
                  <a:pt x="2241550" y="2287269"/>
                </a:lnTo>
                <a:close/>
              </a:path>
              <a:path w="2842260" h="2887979">
                <a:moveTo>
                  <a:pt x="2033270" y="2078989"/>
                </a:moveTo>
                <a:lnTo>
                  <a:pt x="2014220" y="2078989"/>
                </a:lnTo>
                <a:lnTo>
                  <a:pt x="2221230" y="2285999"/>
                </a:lnTo>
                <a:lnTo>
                  <a:pt x="2240280" y="2285999"/>
                </a:lnTo>
                <a:lnTo>
                  <a:pt x="2033270" y="2078989"/>
                </a:lnTo>
                <a:close/>
              </a:path>
              <a:path w="2842260" h="2887979">
                <a:moveTo>
                  <a:pt x="2722880" y="2768599"/>
                </a:moveTo>
                <a:lnTo>
                  <a:pt x="2703830" y="2768599"/>
                </a:lnTo>
                <a:lnTo>
                  <a:pt x="2768600" y="2833369"/>
                </a:lnTo>
                <a:lnTo>
                  <a:pt x="2787650" y="2833369"/>
                </a:lnTo>
                <a:lnTo>
                  <a:pt x="2722880" y="2768599"/>
                </a:lnTo>
                <a:close/>
              </a:path>
              <a:path w="2842260" h="2887979">
                <a:moveTo>
                  <a:pt x="2787650" y="2833369"/>
                </a:moveTo>
                <a:lnTo>
                  <a:pt x="2768600" y="2833369"/>
                </a:lnTo>
                <a:lnTo>
                  <a:pt x="2774950" y="2839719"/>
                </a:lnTo>
                <a:lnTo>
                  <a:pt x="2794000" y="2839719"/>
                </a:lnTo>
                <a:lnTo>
                  <a:pt x="2787650" y="2833369"/>
                </a:lnTo>
                <a:close/>
              </a:path>
              <a:path w="2842260" h="2887979">
                <a:moveTo>
                  <a:pt x="2794000" y="2839720"/>
                </a:moveTo>
                <a:lnTo>
                  <a:pt x="2774950" y="2839720"/>
                </a:lnTo>
                <a:lnTo>
                  <a:pt x="2823210" y="2887979"/>
                </a:lnTo>
                <a:lnTo>
                  <a:pt x="2842260" y="2887979"/>
                </a:lnTo>
                <a:lnTo>
                  <a:pt x="2794000" y="283972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0" y="4029709"/>
            <a:ext cx="2823210" cy="2823210"/>
          </a:xfrm>
          <a:custGeom>
            <a:avLst/>
            <a:gdLst/>
            <a:ahLst/>
            <a:cxnLst/>
            <a:rect l="l" t="t" r="r" b="b"/>
            <a:pathLst>
              <a:path w="2823210" h="28232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23210" h="28232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23210" h="28232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23210" h="28232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79" y="24129"/>
                </a:lnTo>
                <a:lnTo>
                  <a:pt x="24129" y="24129"/>
                </a:lnTo>
                <a:lnTo>
                  <a:pt x="17780" y="17780"/>
                </a:lnTo>
                <a:close/>
              </a:path>
              <a:path w="2823210" h="28232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23210" h="2823209">
                <a:moveTo>
                  <a:pt x="36830" y="36830"/>
                </a:moveTo>
                <a:lnTo>
                  <a:pt x="17780" y="36830"/>
                </a:lnTo>
                <a:lnTo>
                  <a:pt x="36830" y="55880"/>
                </a:lnTo>
                <a:lnTo>
                  <a:pt x="55880" y="55880"/>
                </a:lnTo>
                <a:lnTo>
                  <a:pt x="36830" y="36830"/>
                </a:lnTo>
                <a:close/>
              </a:path>
              <a:path w="2823210" h="2823209">
                <a:moveTo>
                  <a:pt x="55880" y="55880"/>
                </a:moveTo>
                <a:lnTo>
                  <a:pt x="36830" y="55880"/>
                </a:lnTo>
                <a:lnTo>
                  <a:pt x="49530" y="68580"/>
                </a:lnTo>
                <a:lnTo>
                  <a:pt x="68580" y="68580"/>
                </a:lnTo>
                <a:lnTo>
                  <a:pt x="55880" y="55880"/>
                </a:lnTo>
                <a:close/>
              </a:path>
              <a:path w="2823210" h="2823209">
                <a:moveTo>
                  <a:pt x="68580" y="68580"/>
                </a:moveTo>
                <a:lnTo>
                  <a:pt x="49530" y="68580"/>
                </a:lnTo>
                <a:lnTo>
                  <a:pt x="55880" y="74930"/>
                </a:lnTo>
                <a:lnTo>
                  <a:pt x="74930" y="74930"/>
                </a:lnTo>
                <a:lnTo>
                  <a:pt x="68580" y="68580"/>
                </a:lnTo>
                <a:close/>
              </a:path>
              <a:path w="2823210" h="2823209">
                <a:moveTo>
                  <a:pt x="74930" y="74930"/>
                </a:moveTo>
                <a:lnTo>
                  <a:pt x="55880" y="74930"/>
                </a:lnTo>
                <a:lnTo>
                  <a:pt x="62230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823210" h="2823209">
                <a:moveTo>
                  <a:pt x="81280" y="81280"/>
                </a:moveTo>
                <a:lnTo>
                  <a:pt x="62230" y="81280"/>
                </a:lnTo>
                <a:lnTo>
                  <a:pt x="68580" y="87630"/>
                </a:lnTo>
                <a:lnTo>
                  <a:pt x="87630" y="87630"/>
                </a:lnTo>
                <a:lnTo>
                  <a:pt x="81280" y="81280"/>
                </a:lnTo>
                <a:close/>
              </a:path>
              <a:path w="2823210" h="2823209">
                <a:moveTo>
                  <a:pt x="87630" y="87630"/>
                </a:moveTo>
                <a:lnTo>
                  <a:pt x="68580" y="87630"/>
                </a:lnTo>
                <a:lnTo>
                  <a:pt x="74930" y="93980"/>
                </a:lnTo>
                <a:lnTo>
                  <a:pt x="93980" y="93980"/>
                </a:lnTo>
                <a:lnTo>
                  <a:pt x="87630" y="87630"/>
                </a:lnTo>
                <a:close/>
              </a:path>
              <a:path w="2823210" h="2823209">
                <a:moveTo>
                  <a:pt x="93980" y="93980"/>
                </a:moveTo>
                <a:lnTo>
                  <a:pt x="74930" y="93980"/>
                </a:lnTo>
                <a:lnTo>
                  <a:pt x="81280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823210" h="2823209">
                <a:moveTo>
                  <a:pt x="100330" y="100330"/>
                </a:moveTo>
                <a:lnTo>
                  <a:pt x="81280" y="10033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100330" y="100330"/>
                </a:lnTo>
                <a:close/>
              </a:path>
              <a:path w="2823210" h="28232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23210" h="28232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23210" h="2823209">
                <a:moveTo>
                  <a:pt x="119380" y="119380"/>
                </a:moveTo>
                <a:lnTo>
                  <a:pt x="100330" y="119380"/>
                </a:lnTo>
                <a:lnTo>
                  <a:pt x="113029" y="132080"/>
                </a:lnTo>
                <a:lnTo>
                  <a:pt x="132080" y="132080"/>
                </a:lnTo>
                <a:lnTo>
                  <a:pt x="119380" y="119380"/>
                </a:lnTo>
                <a:close/>
              </a:path>
              <a:path w="2823210" h="2823209">
                <a:moveTo>
                  <a:pt x="132080" y="132080"/>
                </a:moveTo>
                <a:lnTo>
                  <a:pt x="113030" y="13208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823210" h="2823209">
                <a:moveTo>
                  <a:pt x="138430" y="138430"/>
                </a:moveTo>
                <a:lnTo>
                  <a:pt x="119380" y="13843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38430" y="138430"/>
                </a:lnTo>
                <a:close/>
              </a:path>
              <a:path w="2823210" h="2823209">
                <a:moveTo>
                  <a:pt x="151130" y="151130"/>
                </a:moveTo>
                <a:lnTo>
                  <a:pt x="132080" y="151130"/>
                </a:lnTo>
                <a:lnTo>
                  <a:pt x="138430" y="157480"/>
                </a:lnTo>
                <a:lnTo>
                  <a:pt x="157480" y="157480"/>
                </a:lnTo>
                <a:lnTo>
                  <a:pt x="151130" y="151130"/>
                </a:lnTo>
                <a:close/>
              </a:path>
              <a:path w="2823210" h="28232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30" y="163830"/>
                </a:lnTo>
                <a:lnTo>
                  <a:pt x="157480" y="157480"/>
                </a:lnTo>
                <a:close/>
              </a:path>
              <a:path w="2823210" h="2823209">
                <a:moveTo>
                  <a:pt x="163830" y="163830"/>
                </a:moveTo>
                <a:lnTo>
                  <a:pt x="144780" y="163830"/>
                </a:lnTo>
                <a:lnTo>
                  <a:pt x="151130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823210" h="28232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23210" h="28232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823210" h="28232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823210" h="28232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23210" h="28232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23210" h="28232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23210" h="28232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23210" h="2823209">
                <a:moveTo>
                  <a:pt x="214630" y="214630"/>
                </a:moveTo>
                <a:lnTo>
                  <a:pt x="195580" y="214630"/>
                </a:lnTo>
                <a:lnTo>
                  <a:pt x="201929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23210" h="28232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23210" h="28232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23210" h="28232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23210" h="28232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23210" h="28232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23210" h="28232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23210" h="28232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23210" h="2823209">
                <a:moveTo>
                  <a:pt x="265430" y="265430"/>
                </a:moveTo>
                <a:lnTo>
                  <a:pt x="246380" y="26543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823210" h="28232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23210" h="28232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23210" h="28232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23210" h="2823209">
                <a:moveTo>
                  <a:pt x="297180" y="297180"/>
                </a:moveTo>
                <a:lnTo>
                  <a:pt x="278130" y="29718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823210" h="2823209">
                <a:moveTo>
                  <a:pt x="303530" y="303530"/>
                </a:moveTo>
                <a:lnTo>
                  <a:pt x="284480" y="303530"/>
                </a:lnTo>
                <a:lnTo>
                  <a:pt x="290830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823210" h="28232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823210" h="2823209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823210" h="2823209">
                <a:moveTo>
                  <a:pt x="322580" y="322580"/>
                </a:moveTo>
                <a:lnTo>
                  <a:pt x="303530" y="322580"/>
                </a:lnTo>
                <a:lnTo>
                  <a:pt x="316230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823210" h="2823209">
                <a:moveTo>
                  <a:pt x="335280" y="335280"/>
                </a:moveTo>
                <a:lnTo>
                  <a:pt x="316230" y="33528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35280" y="335280"/>
                </a:lnTo>
                <a:close/>
              </a:path>
              <a:path w="2823210" h="2823209">
                <a:moveTo>
                  <a:pt x="341630" y="341630"/>
                </a:moveTo>
                <a:lnTo>
                  <a:pt x="322580" y="34163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41630" y="341630"/>
                </a:lnTo>
                <a:close/>
              </a:path>
              <a:path w="2823210" h="28232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23210" h="28232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23210" h="2823209">
                <a:moveTo>
                  <a:pt x="360680" y="360680"/>
                </a:moveTo>
                <a:lnTo>
                  <a:pt x="341630" y="360680"/>
                </a:lnTo>
                <a:lnTo>
                  <a:pt x="354329" y="373380"/>
                </a:lnTo>
                <a:lnTo>
                  <a:pt x="373380" y="373380"/>
                </a:lnTo>
                <a:lnTo>
                  <a:pt x="360680" y="360680"/>
                </a:lnTo>
                <a:close/>
              </a:path>
              <a:path w="2823210" h="2823209">
                <a:moveTo>
                  <a:pt x="373380" y="373380"/>
                </a:moveTo>
                <a:lnTo>
                  <a:pt x="354330" y="3733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823210" h="28232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23210" h="2823209">
                <a:moveTo>
                  <a:pt x="386080" y="386080"/>
                </a:moveTo>
                <a:lnTo>
                  <a:pt x="367030" y="386080"/>
                </a:lnTo>
                <a:lnTo>
                  <a:pt x="379730" y="398780"/>
                </a:lnTo>
                <a:lnTo>
                  <a:pt x="398780" y="398780"/>
                </a:lnTo>
                <a:lnTo>
                  <a:pt x="386080" y="386080"/>
                </a:lnTo>
                <a:close/>
              </a:path>
              <a:path w="2823210" h="2823209">
                <a:moveTo>
                  <a:pt x="398780" y="398780"/>
                </a:moveTo>
                <a:lnTo>
                  <a:pt x="379730" y="398780"/>
                </a:lnTo>
                <a:lnTo>
                  <a:pt x="386080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823210" h="2823209">
                <a:moveTo>
                  <a:pt x="405130" y="405130"/>
                </a:moveTo>
                <a:lnTo>
                  <a:pt x="386080" y="4051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405130" y="405130"/>
                </a:lnTo>
                <a:close/>
              </a:path>
              <a:path w="2823210" h="28232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23210" h="2823209">
                <a:moveTo>
                  <a:pt x="417830" y="417830"/>
                </a:moveTo>
                <a:lnTo>
                  <a:pt x="398780" y="41783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823210" h="2823209">
                <a:moveTo>
                  <a:pt x="430530" y="430530"/>
                </a:moveTo>
                <a:lnTo>
                  <a:pt x="411480" y="430530"/>
                </a:lnTo>
                <a:lnTo>
                  <a:pt x="417830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823210" h="2823209">
                <a:moveTo>
                  <a:pt x="436880" y="436880"/>
                </a:moveTo>
                <a:lnTo>
                  <a:pt x="417830" y="43688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823210" h="28232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23210" h="2823209">
                <a:moveTo>
                  <a:pt x="449580" y="449580"/>
                </a:moveTo>
                <a:lnTo>
                  <a:pt x="430530" y="44958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49580" y="449580"/>
                </a:lnTo>
                <a:close/>
              </a:path>
              <a:path w="2823210" h="2823209">
                <a:moveTo>
                  <a:pt x="474980" y="474980"/>
                </a:moveTo>
                <a:lnTo>
                  <a:pt x="455930" y="4749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74980" y="474980"/>
                </a:lnTo>
                <a:close/>
              </a:path>
              <a:path w="2823210" h="2823209">
                <a:moveTo>
                  <a:pt x="494030" y="494030"/>
                </a:moveTo>
                <a:lnTo>
                  <a:pt x="474980" y="49403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823210" h="28232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23210" h="2823209">
                <a:moveTo>
                  <a:pt x="513080" y="513080"/>
                </a:moveTo>
                <a:lnTo>
                  <a:pt x="494030" y="5130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13080" y="513080"/>
                </a:lnTo>
                <a:close/>
              </a:path>
              <a:path w="2823210" h="2823209">
                <a:moveTo>
                  <a:pt x="544830" y="544830"/>
                </a:moveTo>
                <a:lnTo>
                  <a:pt x="525780" y="544830"/>
                </a:lnTo>
                <a:lnTo>
                  <a:pt x="53848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823210" h="28232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823210" h="28232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23210" h="2823209">
                <a:moveTo>
                  <a:pt x="570230" y="570230"/>
                </a:moveTo>
                <a:lnTo>
                  <a:pt x="551180" y="570230"/>
                </a:lnTo>
                <a:lnTo>
                  <a:pt x="563880" y="582930"/>
                </a:lnTo>
                <a:lnTo>
                  <a:pt x="582930" y="582930"/>
                </a:lnTo>
                <a:lnTo>
                  <a:pt x="570230" y="570230"/>
                </a:lnTo>
                <a:close/>
              </a:path>
              <a:path w="2823210" h="2823209">
                <a:moveTo>
                  <a:pt x="582930" y="582930"/>
                </a:moveTo>
                <a:lnTo>
                  <a:pt x="563880" y="582930"/>
                </a:lnTo>
                <a:lnTo>
                  <a:pt x="570230" y="589280"/>
                </a:lnTo>
                <a:lnTo>
                  <a:pt x="589280" y="589280"/>
                </a:lnTo>
                <a:lnTo>
                  <a:pt x="582930" y="582930"/>
                </a:lnTo>
                <a:close/>
              </a:path>
              <a:path w="2823210" h="2823209">
                <a:moveTo>
                  <a:pt x="589280" y="589280"/>
                </a:moveTo>
                <a:lnTo>
                  <a:pt x="570230" y="5892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823210" h="28232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23210" h="28232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23210" h="28232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23210" h="28232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23210" h="28232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23210" h="28232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23210" h="2823209">
                <a:moveTo>
                  <a:pt x="633730" y="633730"/>
                </a:moveTo>
                <a:lnTo>
                  <a:pt x="614680" y="63373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33730" y="633730"/>
                </a:lnTo>
                <a:close/>
              </a:path>
              <a:path w="2823210" h="2823209">
                <a:moveTo>
                  <a:pt x="646430" y="646430"/>
                </a:moveTo>
                <a:lnTo>
                  <a:pt x="627380" y="646430"/>
                </a:lnTo>
                <a:lnTo>
                  <a:pt x="646430" y="665480"/>
                </a:lnTo>
                <a:lnTo>
                  <a:pt x="665480" y="665480"/>
                </a:lnTo>
                <a:lnTo>
                  <a:pt x="646430" y="646430"/>
                </a:lnTo>
                <a:close/>
              </a:path>
              <a:path w="2823210" h="28232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823210" h="2823209">
                <a:moveTo>
                  <a:pt x="671830" y="671830"/>
                </a:moveTo>
                <a:lnTo>
                  <a:pt x="652780" y="671830"/>
                </a:lnTo>
                <a:lnTo>
                  <a:pt x="659130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823210" h="2823209">
                <a:moveTo>
                  <a:pt x="678180" y="678180"/>
                </a:moveTo>
                <a:lnTo>
                  <a:pt x="659130" y="67818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823210" h="28232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23210" h="2823209">
                <a:moveTo>
                  <a:pt x="690880" y="690880"/>
                </a:moveTo>
                <a:lnTo>
                  <a:pt x="671830" y="69088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690880" y="690880"/>
                </a:lnTo>
                <a:close/>
              </a:path>
              <a:path w="2823210" h="28232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23210" h="28232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823210" h="2823209">
                <a:moveTo>
                  <a:pt x="728980" y="728980"/>
                </a:moveTo>
                <a:lnTo>
                  <a:pt x="709930" y="72898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823210" h="28232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823210" h="2823209">
                <a:moveTo>
                  <a:pt x="741680" y="741680"/>
                </a:moveTo>
                <a:lnTo>
                  <a:pt x="722630" y="74168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823210" h="2823209">
                <a:moveTo>
                  <a:pt x="748030" y="748030"/>
                </a:moveTo>
                <a:lnTo>
                  <a:pt x="728980" y="74803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48030" y="748030"/>
                </a:lnTo>
                <a:close/>
              </a:path>
              <a:path w="2823210" h="2823209">
                <a:moveTo>
                  <a:pt x="760730" y="760730"/>
                </a:moveTo>
                <a:lnTo>
                  <a:pt x="741680" y="76073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0730" y="760730"/>
                </a:lnTo>
                <a:close/>
              </a:path>
              <a:path w="2823210" h="2823209">
                <a:moveTo>
                  <a:pt x="767080" y="767080"/>
                </a:moveTo>
                <a:lnTo>
                  <a:pt x="748030" y="76708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7080" y="767080"/>
                </a:lnTo>
                <a:close/>
              </a:path>
              <a:path w="2823210" h="2823209">
                <a:moveTo>
                  <a:pt x="773430" y="773430"/>
                </a:moveTo>
                <a:lnTo>
                  <a:pt x="754380" y="77343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3430" y="773430"/>
                </a:lnTo>
                <a:close/>
              </a:path>
              <a:path w="2823210" h="28232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23210" h="28232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23210" h="28232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23210" h="2823209">
                <a:moveTo>
                  <a:pt x="798830" y="798830"/>
                </a:moveTo>
                <a:lnTo>
                  <a:pt x="779780" y="79883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798830" y="798830"/>
                </a:lnTo>
                <a:close/>
              </a:path>
              <a:path w="2823210" h="28232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23210" h="2823209">
                <a:moveTo>
                  <a:pt x="817880" y="817880"/>
                </a:moveTo>
                <a:lnTo>
                  <a:pt x="798830" y="81788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17880" y="817880"/>
                </a:lnTo>
                <a:close/>
              </a:path>
              <a:path w="2823210" h="2823209">
                <a:moveTo>
                  <a:pt x="830580" y="830580"/>
                </a:moveTo>
                <a:lnTo>
                  <a:pt x="811530" y="83058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823210" h="28232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23210" h="28232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23210" h="28232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23210" h="2823209">
                <a:moveTo>
                  <a:pt x="855980" y="855980"/>
                </a:moveTo>
                <a:lnTo>
                  <a:pt x="836930" y="85598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55980" y="855980"/>
                </a:lnTo>
                <a:close/>
              </a:path>
              <a:path w="2823210" h="28232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23210" h="28232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23210" h="28232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23210" h="28232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23210" h="2823209">
                <a:moveTo>
                  <a:pt x="894080" y="894080"/>
                </a:moveTo>
                <a:lnTo>
                  <a:pt x="875030" y="89408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823210" h="2823209">
                <a:moveTo>
                  <a:pt x="900430" y="900430"/>
                </a:moveTo>
                <a:lnTo>
                  <a:pt x="881380" y="90043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823210" h="28232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23210" h="28232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23210" h="2823209">
                <a:moveTo>
                  <a:pt x="919480" y="919480"/>
                </a:moveTo>
                <a:lnTo>
                  <a:pt x="900430" y="91948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19480" y="919480"/>
                </a:lnTo>
                <a:close/>
              </a:path>
              <a:path w="2823210" h="28232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23210" h="28232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23210" h="2823209">
                <a:moveTo>
                  <a:pt x="944880" y="944880"/>
                </a:moveTo>
                <a:lnTo>
                  <a:pt x="925830" y="9448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44880" y="944880"/>
                </a:lnTo>
                <a:close/>
              </a:path>
              <a:path w="2823210" h="28232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23210" h="28232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23210" h="2823209">
                <a:moveTo>
                  <a:pt x="976630" y="976630"/>
                </a:moveTo>
                <a:lnTo>
                  <a:pt x="957580" y="976630"/>
                </a:lnTo>
                <a:lnTo>
                  <a:pt x="970280" y="989330"/>
                </a:lnTo>
                <a:lnTo>
                  <a:pt x="989330" y="989330"/>
                </a:lnTo>
                <a:lnTo>
                  <a:pt x="976630" y="976630"/>
                </a:lnTo>
                <a:close/>
              </a:path>
              <a:path w="2823210" h="2823209">
                <a:moveTo>
                  <a:pt x="989330" y="989330"/>
                </a:moveTo>
                <a:lnTo>
                  <a:pt x="970280" y="9893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823210" h="28232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23210" h="2823209">
                <a:moveTo>
                  <a:pt x="1002030" y="1002030"/>
                </a:moveTo>
                <a:lnTo>
                  <a:pt x="982980" y="100203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2030" y="1002030"/>
                </a:lnTo>
                <a:close/>
              </a:path>
              <a:path w="2823210" h="2823209">
                <a:moveTo>
                  <a:pt x="1014730" y="1014730"/>
                </a:moveTo>
                <a:lnTo>
                  <a:pt x="995680" y="1014730"/>
                </a:lnTo>
                <a:lnTo>
                  <a:pt x="1002030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823210" h="2823209">
                <a:moveTo>
                  <a:pt x="1021080" y="1021080"/>
                </a:moveTo>
                <a:lnTo>
                  <a:pt x="1002030" y="102108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823210" h="28232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823210" h="2823209">
                <a:moveTo>
                  <a:pt x="1033780" y="1033780"/>
                </a:moveTo>
                <a:lnTo>
                  <a:pt x="1014730" y="103378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823210" h="28232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23210" h="28232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23210" h="28232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23210" h="2823209">
                <a:moveTo>
                  <a:pt x="1059180" y="1059180"/>
                </a:moveTo>
                <a:lnTo>
                  <a:pt x="1040130" y="1059180"/>
                </a:lnTo>
                <a:lnTo>
                  <a:pt x="1046480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823210" h="28232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823210" h="2823209">
                <a:moveTo>
                  <a:pt x="1071880" y="1071880"/>
                </a:moveTo>
                <a:lnTo>
                  <a:pt x="1052830" y="1071880"/>
                </a:lnTo>
                <a:lnTo>
                  <a:pt x="1059180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823210" h="2823209">
                <a:moveTo>
                  <a:pt x="1078230" y="1078230"/>
                </a:moveTo>
                <a:lnTo>
                  <a:pt x="1059180" y="107823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78230" y="1078230"/>
                </a:lnTo>
                <a:close/>
              </a:path>
              <a:path w="2823210" h="28232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23210" h="28232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23210" h="28232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23210" h="2823209">
                <a:moveTo>
                  <a:pt x="1109980" y="1109980"/>
                </a:moveTo>
                <a:lnTo>
                  <a:pt x="1090930" y="110998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09980" y="1109980"/>
                </a:lnTo>
                <a:close/>
              </a:path>
              <a:path w="2823210" h="28232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23210" h="28232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23210" h="2823209">
                <a:moveTo>
                  <a:pt x="1135380" y="1135380"/>
                </a:moveTo>
                <a:lnTo>
                  <a:pt x="1116330" y="11353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5380" y="1135380"/>
                </a:lnTo>
                <a:close/>
              </a:path>
              <a:path w="2823210" h="28232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23210" h="28232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23210" h="28232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23210" h="2823209">
                <a:moveTo>
                  <a:pt x="1173480" y="1173480"/>
                </a:moveTo>
                <a:lnTo>
                  <a:pt x="1154430" y="1173480"/>
                </a:lnTo>
                <a:lnTo>
                  <a:pt x="1160780" y="1179830"/>
                </a:lnTo>
                <a:lnTo>
                  <a:pt x="1179830" y="1179830"/>
                </a:lnTo>
                <a:lnTo>
                  <a:pt x="1173480" y="1173480"/>
                </a:lnTo>
                <a:close/>
              </a:path>
              <a:path w="2823210" h="2823209">
                <a:moveTo>
                  <a:pt x="1179830" y="1179830"/>
                </a:moveTo>
                <a:lnTo>
                  <a:pt x="1160780" y="117983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9830" y="1179830"/>
                </a:lnTo>
                <a:close/>
              </a:path>
              <a:path w="2823210" h="28232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23210" h="28232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23210" h="2823209">
                <a:moveTo>
                  <a:pt x="1198880" y="1198880"/>
                </a:moveTo>
                <a:lnTo>
                  <a:pt x="1179830" y="1198880"/>
                </a:lnTo>
                <a:lnTo>
                  <a:pt x="1200150" y="1219200"/>
                </a:lnTo>
                <a:lnTo>
                  <a:pt x="1219200" y="1219200"/>
                </a:lnTo>
                <a:lnTo>
                  <a:pt x="1198880" y="1198880"/>
                </a:lnTo>
                <a:close/>
              </a:path>
              <a:path w="2823210" h="2823209">
                <a:moveTo>
                  <a:pt x="1219200" y="1219200"/>
                </a:moveTo>
                <a:lnTo>
                  <a:pt x="1200150" y="1219200"/>
                </a:lnTo>
                <a:lnTo>
                  <a:pt x="1206500" y="1225550"/>
                </a:lnTo>
                <a:lnTo>
                  <a:pt x="1225550" y="1225550"/>
                </a:lnTo>
                <a:lnTo>
                  <a:pt x="1219200" y="1219200"/>
                </a:lnTo>
                <a:close/>
              </a:path>
              <a:path w="2823210" h="2823209">
                <a:moveTo>
                  <a:pt x="1225550" y="1225550"/>
                </a:moveTo>
                <a:lnTo>
                  <a:pt x="1206500" y="1225550"/>
                </a:lnTo>
                <a:lnTo>
                  <a:pt x="1210310" y="1229360"/>
                </a:lnTo>
                <a:lnTo>
                  <a:pt x="1229360" y="1229360"/>
                </a:lnTo>
                <a:lnTo>
                  <a:pt x="1225550" y="1225550"/>
                </a:lnTo>
                <a:close/>
              </a:path>
              <a:path w="2823210" h="2823209">
                <a:moveTo>
                  <a:pt x="1229360" y="1229360"/>
                </a:moveTo>
                <a:lnTo>
                  <a:pt x="1210310" y="122936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29360" y="1229360"/>
                </a:lnTo>
                <a:close/>
              </a:path>
              <a:path w="2823210" h="2823209">
                <a:moveTo>
                  <a:pt x="1250950" y="1250950"/>
                </a:moveTo>
                <a:lnTo>
                  <a:pt x="1231900" y="125095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50950" y="1250950"/>
                </a:lnTo>
                <a:close/>
              </a:path>
              <a:path w="2823210" h="2823209">
                <a:moveTo>
                  <a:pt x="1267460" y="1267460"/>
                </a:moveTo>
                <a:lnTo>
                  <a:pt x="1248410" y="1267460"/>
                </a:lnTo>
                <a:lnTo>
                  <a:pt x="1254760" y="1273810"/>
                </a:lnTo>
                <a:lnTo>
                  <a:pt x="1273810" y="1273810"/>
                </a:lnTo>
                <a:lnTo>
                  <a:pt x="1267460" y="1267460"/>
                </a:lnTo>
                <a:close/>
              </a:path>
              <a:path w="2823210" h="2823209">
                <a:moveTo>
                  <a:pt x="1273810" y="1273810"/>
                </a:moveTo>
                <a:lnTo>
                  <a:pt x="1254760" y="1273810"/>
                </a:lnTo>
                <a:lnTo>
                  <a:pt x="1257300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823210" h="2823209">
                <a:moveTo>
                  <a:pt x="1276350" y="1276350"/>
                </a:moveTo>
                <a:lnTo>
                  <a:pt x="1257300" y="1276350"/>
                </a:lnTo>
                <a:lnTo>
                  <a:pt x="1289050" y="1308100"/>
                </a:lnTo>
                <a:lnTo>
                  <a:pt x="1308100" y="1308100"/>
                </a:lnTo>
                <a:lnTo>
                  <a:pt x="1276350" y="1276350"/>
                </a:lnTo>
                <a:close/>
              </a:path>
              <a:path w="2823210" h="2823209">
                <a:moveTo>
                  <a:pt x="1308100" y="1308100"/>
                </a:moveTo>
                <a:lnTo>
                  <a:pt x="1289050" y="130810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08100" y="1308100"/>
                </a:lnTo>
                <a:close/>
              </a:path>
              <a:path w="2823210" h="2823209">
                <a:moveTo>
                  <a:pt x="1314450" y="1314450"/>
                </a:moveTo>
                <a:lnTo>
                  <a:pt x="1295400" y="131445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14450" y="1314450"/>
                </a:lnTo>
                <a:close/>
              </a:path>
              <a:path w="2823210" h="28232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823210" h="2823209">
                <a:moveTo>
                  <a:pt x="1358900" y="1358900"/>
                </a:moveTo>
                <a:lnTo>
                  <a:pt x="1339850" y="135890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58900" y="1358900"/>
                </a:lnTo>
                <a:close/>
              </a:path>
              <a:path w="2823210" h="2823209">
                <a:moveTo>
                  <a:pt x="1369060" y="1369060"/>
                </a:moveTo>
                <a:lnTo>
                  <a:pt x="1350010" y="1369060"/>
                </a:lnTo>
                <a:lnTo>
                  <a:pt x="1352550" y="1371600"/>
                </a:lnTo>
                <a:lnTo>
                  <a:pt x="1371600" y="1371600"/>
                </a:lnTo>
                <a:lnTo>
                  <a:pt x="1369060" y="1369060"/>
                </a:lnTo>
                <a:close/>
              </a:path>
              <a:path w="2823210" h="2823209">
                <a:moveTo>
                  <a:pt x="1371600" y="1371600"/>
                </a:moveTo>
                <a:lnTo>
                  <a:pt x="1352550" y="137160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71600" y="1371600"/>
                </a:lnTo>
                <a:close/>
              </a:path>
              <a:path w="2823210" h="2823209">
                <a:moveTo>
                  <a:pt x="1375410" y="1375410"/>
                </a:moveTo>
                <a:lnTo>
                  <a:pt x="1356360" y="137541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75410" y="1375410"/>
                </a:lnTo>
                <a:close/>
              </a:path>
              <a:path w="2823210" h="2823209">
                <a:moveTo>
                  <a:pt x="1384300" y="1384300"/>
                </a:moveTo>
                <a:lnTo>
                  <a:pt x="1365250" y="138430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823210" h="2823209">
                <a:moveTo>
                  <a:pt x="1397000" y="1397000"/>
                </a:moveTo>
                <a:lnTo>
                  <a:pt x="1377950" y="139700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7000" y="1397000"/>
                </a:lnTo>
                <a:close/>
              </a:path>
              <a:path w="2823210" h="28232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823210" h="2823209">
                <a:moveTo>
                  <a:pt x="1407160" y="1407160"/>
                </a:moveTo>
                <a:lnTo>
                  <a:pt x="1388110" y="140716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7160" y="1407160"/>
                </a:lnTo>
                <a:close/>
              </a:path>
              <a:path w="2823210" h="28232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23210" h="2823209">
                <a:moveTo>
                  <a:pt x="1422400" y="1422400"/>
                </a:moveTo>
                <a:lnTo>
                  <a:pt x="1403350" y="1422400"/>
                </a:lnTo>
                <a:lnTo>
                  <a:pt x="1413510" y="1432560"/>
                </a:lnTo>
                <a:lnTo>
                  <a:pt x="1432560" y="1432560"/>
                </a:lnTo>
                <a:lnTo>
                  <a:pt x="1422400" y="1422400"/>
                </a:lnTo>
                <a:close/>
              </a:path>
              <a:path w="2823210" h="2823209">
                <a:moveTo>
                  <a:pt x="1432560" y="1432560"/>
                </a:moveTo>
                <a:lnTo>
                  <a:pt x="1413510" y="143256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32560" y="1432560"/>
                </a:lnTo>
                <a:close/>
              </a:path>
              <a:path w="2823210" h="28232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23210" h="2823209">
                <a:moveTo>
                  <a:pt x="1447800" y="1447800"/>
                </a:moveTo>
                <a:lnTo>
                  <a:pt x="1428750" y="1447800"/>
                </a:lnTo>
                <a:lnTo>
                  <a:pt x="1435100" y="1454150"/>
                </a:lnTo>
                <a:lnTo>
                  <a:pt x="1454150" y="1454150"/>
                </a:lnTo>
                <a:lnTo>
                  <a:pt x="1447800" y="1447800"/>
                </a:lnTo>
                <a:close/>
              </a:path>
              <a:path w="2823210" h="2823209">
                <a:moveTo>
                  <a:pt x="1454150" y="1454150"/>
                </a:moveTo>
                <a:lnTo>
                  <a:pt x="1435100" y="145415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54150" y="1454150"/>
                </a:lnTo>
                <a:close/>
              </a:path>
              <a:path w="2823210" h="2823209">
                <a:moveTo>
                  <a:pt x="1464310" y="1464310"/>
                </a:moveTo>
                <a:lnTo>
                  <a:pt x="1445260" y="146431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4310" y="1464310"/>
                </a:lnTo>
                <a:close/>
              </a:path>
              <a:path w="2823210" h="2823209">
                <a:moveTo>
                  <a:pt x="1479550" y="1479550"/>
                </a:moveTo>
                <a:lnTo>
                  <a:pt x="1460500" y="1479550"/>
                </a:lnTo>
                <a:lnTo>
                  <a:pt x="1470660" y="1489710"/>
                </a:lnTo>
                <a:lnTo>
                  <a:pt x="1489710" y="1489710"/>
                </a:lnTo>
                <a:lnTo>
                  <a:pt x="1479550" y="1479550"/>
                </a:lnTo>
                <a:close/>
              </a:path>
              <a:path w="2823210" h="2823209">
                <a:moveTo>
                  <a:pt x="1489710" y="1489710"/>
                </a:moveTo>
                <a:lnTo>
                  <a:pt x="1470660" y="1489710"/>
                </a:lnTo>
                <a:lnTo>
                  <a:pt x="1485900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823210" h="2823209">
                <a:moveTo>
                  <a:pt x="1504950" y="1504950"/>
                </a:moveTo>
                <a:lnTo>
                  <a:pt x="1485900" y="15049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04950" y="1504950"/>
                </a:lnTo>
                <a:close/>
              </a:path>
              <a:path w="2823210" h="2823209">
                <a:moveTo>
                  <a:pt x="1524000" y="1524000"/>
                </a:moveTo>
                <a:lnTo>
                  <a:pt x="1504950" y="152400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4000" y="1524000"/>
                </a:lnTo>
                <a:close/>
              </a:path>
              <a:path w="2823210" h="2823209">
                <a:moveTo>
                  <a:pt x="1530350" y="1530350"/>
                </a:moveTo>
                <a:lnTo>
                  <a:pt x="1511300" y="1530350"/>
                </a:lnTo>
                <a:lnTo>
                  <a:pt x="1515110" y="1534160"/>
                </a:lnTo>
                <a:lnTo>
                  <a:pt x="1534160" y="1534160"/>
                </a:lnTo>
                <a:lnTo>
                  <a:pt x="1530350" y="1530350"/>
                </a:lnTo>
                <a:close/>
              </a:path>
              <a:path w="2823210" h="2823209">
                <a:moveTo>
                  <a:pt x="1534160" y="1534160"/>
                </a:moveTo>
                <a:lnTo>
                  <a:pt x="1515110" y="1534160"/>
                </a:lnTo>
                <a:lnTo>
                  <a:pt x="1534160" y="1553210"/>
                </a:lnTo>
                <a:lnTo>
                  <a:pt x="1553210" y="1553210"/>
                </a:lnTo>
                <a:lnTo>
                  <a:pt x="1534160" y="1534160"/>
                </a:lnTo>
                <a:close/>
              </a:path>
              <a:path w="2823210" h="2823209">
                <a:moveTo>
                  <a:pt x="1553210" y="1553210"/>
                </a:moveTo>
                <a:lnTo>
                  <a:pt x="1534160" y="1553210"/>
                </a:lnTo>
                <a:lnTo>
                  <a:pt x="1536700" y="1555750"/>
                </a:lnTo>
                <a:lnTo>
                  <a:pt x="1555750" y="1555750"/>
                </a:lnTo>
                <a:lnTo>
                  <a:pt x="1553210" y="1553210"/>
                </a:lnTo>
                <a:close/>
              </a:path>
              <a:path w="2823210" h="2823209">
                <a:moveTo>
                  <a:pt x="1555750" y="1555750"/>
                </a:moveTo>
                <a:lnTo>
                  <a:pt x="1536700" y="1555750"/>
                </a:lnTo>
                <a:lnTo>
                  <a:pt x="1540510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823210" h="2823209">
                <a:moveTo>
                  <a:pt x="1559560" y="1559560"/>
                </a:moveTo>
                <a:lnTo>
                  <a:pt x="1540510" y="1559560"/>
                </a:lnTo>
                <a:lnTo>
                  <a:pt x="1562100" y="1581150"/>
                </a:lnTo>
                <a:lnTo>
                  <a:pt x="1581150" y="1581150"/>
                </a:lnTo>
                <a:lnTo>
                  <a:pt x="1559560" y="1559560"/>
                </a:lnTo>
                <a:close/>
              </a:path>
              <a:path w="2823210" h="2823209">
                <a:moveTo>
                  <a:pt x="1581150" y="1581150"/>
                </a:moveTo>
                <a:lnTo>
                  <a:pt x="1562100" y="1581150"/>
                </a:lnTo>
                <a:lnTo>
                  <a:pt x="1565910" y="1584960"/>
                </a:lnTo>
                <a:lnTo>
                  <a:pt x="1584960" y="1584960"/>
                </a:lnTo>
                <a:lnTo>
                  <a:pt x="1581150" y="1581150"/>
                </a:lnTo>
                <a:close/>
              </a:path>
              <a:path w="2823210" h="2823209">
                <a:moveTo>
                  <a:pt x="1584960" y="1584960"/>
                </a:moveTo>
                <a:lnTo>
                  <a:pt x="1565910" y="15849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84960" y="1584960"/>
                </a:lnTo>
                <a:close/>
              </a:path>
              <a:path w="2823210" h="28232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823210" h="2823209">
                <a:moveTo>
                  <a:pt x="1597660" y="1597660"/>
                </a:moveTo>
                <a:lnTo>
                  <a:pt x="1578610" y="1597660"/>
                </a:lnTo>
                <a:lnTo>
                  <a:pt x="1587500" y="1606550"/>
                </a:lnTo>
                <a:lnTo>
                  <a:pt x="1606550" y="1606550"/>
                </a:lnTo>
                <a:lnTo>
                  <a:pt x="1597660" y="1597660"/>
                </a:lnTo>
                <a:close/>
              </a:path>
              <a:path w="2823210" h="2823209">
                <a:moveTo>
                  <a:pt x="1606550" y="1606550"/>
                </a:moveTo>
                <a:lnTo>
                  <a:pt x="1587500" y="1606550"/>
                </a:lnTo>
                <a:lnTo>
                  <a:pt x="1604010" y="1623060"/>
                </a:lnTo>
                <a:lnTo>
                  <a:pt x="1623060" y="1623060"/>
                </a:lnTo>
                <a:lnTo>
                  <a:pt x="1606550" y="1606550"/>
                </a:lnTo>
                <a:close/>
              </a:path>
              <a:path w="2823210" h="2823209">
                <a:moveTo>
                  <a:pt x="1623060" y="1623060"/>
                </a:moveTo>
                <a:lnTo>
                  <a:pt x="1604010" y="1623060"/>
                </a:lnTo>
                <a:lnTo>
                  <a:pt x="1606550" y="1625600"/>
                </a:lnTo>
                <a:lnTo>
                  <a:pt x="1625600" y="1625600"/>
                </a:lnTo>
                <a:lnTo>
                  <a:pt x="1623060" y="1623060"/>
                </a:lnTo>
                <a:close/>
              </a:path>
              <a:path w="2823210" h="2823209">
                <a:moveTo>
                  <a:pt x="1625600" y="1625600"/>
                </a:moveTo>
                <a:lnTo>
                  <a:pt x="1606550" y="1625600"/>
                </a:lnTo>
                <a:lnTo>
                  <a:pt x="1610360" y="1629410"/>
                </a:lnTo>
                <a:lnTo>
                  <a:pt x="1629410" y="1629410"/>
                </a:lnTo>
                <a:lnTo>
                  <a:pt x="1625600" y="1625600"/>
                </a:lnTo>
                <a:close/>
              </a:path>
              <a:path w="2823210" h="2823209">
                <a:moveTo>
                  <a:pt x="1629410" y="1629410"/>
                </a:moveTo>
                <a:lnTo>
                  <a:pt x="1610360" y="1629410"/>
                </a:lnTo>
                <a:lnTo>
                  <a:pt x="1612900" y="1631950"/>
                </a:lnTo>
                <a:lnTo>
                  <a:pt x="1631950" y="1631950"/>
                </a:lnTo>
                <a:lnTo>
                  <a:pt x="1629410" y="1629410"/>
                </a:lnTo>
                <a:close/>
              </a:path>
              <a:path w="2823210" h="2823209">
                <a:moveTo>
                  <a:pt x="1631950" y="1631950"/>
                </a:moveTo>
                <a:lnTo>
                  <a:pt x="1612900" y="163195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31950" y="1631950"/>
                </a:lnTo>
                <a:close/>
              </a:path>
              <a:path w="2823210" h="2823209">
                <a:moveTo>
                  <a:pt x="1635760" y="1635760"/>
                </a:moveTo>
                <a:lnTo>
                  <a:pt x="1616710" y="1635760"/>
                </a:lnTo>
                <a:lnTo>
                  <a:pt x="1635760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823210" h="28232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23210" h="2823209">
                <a:moveTo>
                  <a:pt x="1661160" y="1661160"/>
                </a:moveTo>
                <a:lnTo>
                  <a:pt x="1642110" y="16611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61160" y="1661160"/>
                </a:lnTo>
                <a:close/>
              </a:path>
              <a:path w="2823210" h="28232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823210" h="28232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823210" h="2823209">
                <a:moveTo>
                  <a:pt x="1673860" y="1673860"/>
                </a:moveTo>
                <a:lnTo>
                  <a:pt x="1654810" y="1673860"/>
                </a:lnTo>
                <a:lnTo>
                  <a:pt x="1657350" y="1676400"/>
                </a:lnTo>
                <a:lnTo>
                  <a:pt x="1676400" y="1676400"/>
                </a:lnTo>
                <a:lnTo>
                  <a:pt x="1673860" y="1673860"/>
                </a:lnTo>
                <a:close/>
              </a:path>
              <a:path w="2823210" h="2823209">
                <a:moveTo>
                  <a:pt x="1676400" y="1676400"/>
                </a:moveTo>
                <a:lnTo>
                  <a:pt x="1657350" y="1676400"/>
                </a:lnTo>
                <a:lnTo>
                  <a:pt x="1663700" y="1682750"/>
                </a:lnTo>
                <a:lnTo>
                  <a:pt x="1682750" y="1682750"/>
                </a:lnTo>
                <a:lnTo>
                  <a:pt x="1676400" y="1676400"/>
                </a:lnTo>
                <a:close/>
              </a:path>
              <a:path w="2823210" h="2823209">
                <a:moveTo>
                  <a:pt x="1682750" y="1682750"/>
                </a:moveTo>
                <a:lnTo>
                  <a:pt x="1663700" y="1682750"/>
                </a:lnTo>
                <a:lnTo>
                  <a:pt x="1682750" y="1701800"/>
                </a:lnTo>
                <a:lnTo>
                  <a:pt x="1701800" y="1701800"/>
                </a:lnTo>
                <a:lnTo>
                  <a:pt x="1682750" y="1682750"/>
                </a:lnTo>
                <a:close/>
              </a:path>
              <a:path w="2823210" h="2823209">
                <a:moveTo>
                  <a:pt x="1701800" y="1701800"/>
                </a:moveTo>
                <a:lnTo>
                  <a:pt x="1682750" y="1701800"/>
                </a:lnTo>
                <a:lnTo>
                  <a:pt x="1692910" y="1711960"/>
                </a:lnTo>
                <a:lnTo>
                  <a:pt x="1711960" y="1711960"/>
                </a:lnTo>
                <a:lnTo>
                  <a:pt x="1701800" y="1701800"/>
                </a:lnTo>
                <a:close/>
              </a:path>
              <a:path w="2823210" h="2823209">
                <a:moveTo>
                  <a:pt x="1711960" y="1711960"/>
                </a:moveTo>
                <a:lnTo>
                  <a:pt x="1692910" y="17119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11960" y="1711960"/>
                </a:lnTo>
                <a:close/>
              </a:path>
              <a:path w="2823210" h="2823209">
                <a:moveTo>
                  <a:pt x="1743710" y="1743710"/>
                </a:moveTo>
                <a:lnTo>
                  <a:pt x="1724660" y="1743710"/>
                </a:lnTo>
                <a:lnTo>
                  <a:pt x="1746250" y="1765300"/>
                </a:lnTo>
                <a:lnTo>
                  <a:pt x="1765300" y="1765300"/>
                </a:lnTo>
                <a:lnTo>
                  <a:pt x="1743710" y="1743710"/>
                </a:lnTo>
                <a:close/>
              </a:path>
              <a:path w="2823210" h="2823209">
                <a:moveTo>
                  <a:pt x="1765300" y="1765300"/>
                </a:moveTo>
                <a:lnTo>
                  <a:pt x="1746250" y="176530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65300" y="1765300"/>
                </a:lnTo>
                <a:close/>
              </a:path>
              <a:path w="2823210" h="2823209">
                <a:moveTo>
                  <a:pt x="1775460" y="1775460"/>
                </a:moveTo>
                <a:lnTo>
                  <a:pt x="1756410" y="1775460"/>
                </a:lnTo>
                <a:lnTo>
                  <a:pt x="1769110" y="1788160"/>
                </a:lnTo>
                <a:lnTo>
                  <a:pt x="1788160" y="1788160"/>
                </a:lnTo>
                <a:lnTo>
                  <a:pt x="1775460" y="1775460"/>
                </a:lnTo>
                <a:close/>
              </a:path>
              <a:path w="2823210" h="2823209">
                <a:moveTo>
                  <a:pt x="1788160" y="1788160"/>
                </a:moveTo>
                <a:lnTo>
                  <a:pt x="1769110" y="1788160"/>
                </a:lnTo>
                <a:lnTo>
                  <a:pt x="1781810" y="1800860"/>
                </a:lnTo>
                <a:lnTo>
                  <a:pt x="1800860" y="1800860"/>
                </a:lnTo>
                <a:lnTo>
                  <a:pt x="1788160" y="1788160"/>
                </a:lnTo>
                <a:close/>
              </a:path>
              <a:path w="2823210" h="2823209">
                <a:moveTo>
                  <a:pt x="1800860" y="1800860"/>
                </a:moveTo>
                <a:lnTo>
                  <a:pt x="1781810" y="180086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0860" y="1800860"/>
                </a:lnTo>
                <a:close/>
              </a:path>
              <a:path w="2823210" h="2823209">
                <a:moveTo>
                  <a:pt x="1807210" y="1807210"/>
                </a:moveTo>
                <a:lnTo>
                  <a:pt x="1788160" y="180721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07210" y="1807210"/>
                </a:lnTo>
                <a:close/>
              </a:path>
              <a:path w="2823210" h="2823209">
                <a:moveTo>
                  <a:pt x="1832610" y="1832610"/>
                </a:moveTo>
                <a:lnTo>
                  <a:pt x="1813560" y="1832610"/>
                </a:lnTo>
                <a:lnTo>
                  <a:pt x="1826260" y="1845310"/>
                </a:lnTo>
                <a:lnTo>
                  <a:pt x="1845310" y="1845310"/>
                </a:lnTo>
                <a:lnTo>
                  <a:pt x="1832610" y="1832610"/>
                </a:lnTo>
                <a:close/>
              </a:path>
              <a:path w="2823210" h="2823209">
                <a:moveTo>
                  <a:pt x="1845310" y="1845310"/>
                </a:moveTo>
                <a:lnTo>
                  <a:pt x="1826260" y="1845310"/>
                </a:lnTo>
                <a:lnTo>
                  <a:pt x="1847850" y="1866900"/>
                </a:lnTo>
                <a:lnTo>
                  <a:pt x="1866900" y="1866900"/>
                </a:lnTo>
                <a:lnTo>
                  <a:pt x="1845310" y="1845310"/>
                </a:lnTo>
                <a:close/>
              </a:path>
              <a:path w="2823210" h="2823209">
                <a:moveTo>
                  <a:pt x="1866900" y="1866900"/>
                </a:moveTo>
                <a:lnTo>
                  <a:pt x="1847850" y="186690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66900" y="1866900"/>
                </a:lnTo>
                <a:close/>
              </a:path>
              <a:path w="2823210" h="2823209">
                <a:moveTo>
                  <a:pt x="1870710" y="1870710"/>
                </a:moveTo>
                <a:lnTo>
                  <a:pt x="1851660" y="187071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70710" y="1870710"/>
                </a:lnTo>
                <a:close/>
              </a:path>
              <a:path w="2823210" h="2823209">
                <a:moveTo>
                  <a:pt x="1905000" y="1905000"/>
                </a:moveTo>
                <a:lnTo>
                  <a:pt x="1885950" y="190500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05000" y="1905000"/>
                </a:lnTo>
                <a:close/>
              </a:path>
              <a:path w="2823210" h="2823209">
                <a:moveTo>
                  <a:pt x="1924050" y="1924050"/>
                </a:moveTo>
                <a:lnTo>
                  <a:pt x="1905000" y="192405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24050" y="1924050"/>
                </a:lnTo>
                <a:close/>
              </a:path>
              <a:path w="2823210" h="2823209">
                <a:moveTo>
                  <a:pt x="1934210" y="1934210"/>
                </a:moveTo>
                <a:lnTo>
                  <a:pt x="1915160" y="193421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4210" y="1934210"/>
                </a:lnTo>
                <a:close/>
              </a:path>
              <a:path w="2823210" h="28232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10" y="1946910"/>
                </a:lnTo>
                <a:lnTo>
                  <a:pt x="1943100" y="1943100"/>
                </a:lnTo>
                <a:close/>
              </a:path>
              <a:path w="2823210" h="2823209">
                <a:moveTo>
                  <a:pt x="1946910" y="1946910"/>
                </a:moveTo>
                <a:lnTo>
                  <a:pt x="1927860" y="1946910"/>
                </a:lnTo>
                <a:lnTo>
                  <a:pt x="1930400" y="1949450"/>
                </a:lnTo>
                <a:lnTo>
                  <a:pt x="1949450" y="1949450"/>
                </a:lnTo>
                <a:lnTo>
                  <a:pt x="1946910" y="1946910"/>
                </a:lnTo>
                <a:close/>
              </a:path>
              <a:path w="2823210" h="2823209">
                <a:moveTo>
                  <a:pt x="1949450" y="1949450"/>
                </a:moveTo>
                <a:lnTo>
                  <a:pt x="1930400" y="1949450"/>
                </a:lnTo>
                <a:lnTo>
                  <a:pt x="1934210" y="1953260"/>
                </a:lnTo>
                <a:lnTo>
                  <a:pt x="1953260" y="1953260"/>
                </a:lnTo>
                <a:lnTo>
                  <a:pt x="1949450" y="1949450"/>
                </a:lnTo>
                <a:close/>
              </a:path>
              <a:path w="2823210" h="2823209">
                <a:moveTo>
                  <a:pt x="1953260" y="1953260"/>
                </a:moveTo>
                <a:lnTo>
                  <a:pt x="1934210" y="195326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3260" y="1953260"/>
                </a:lnTo>
                <a:close/>
              </a:path>
              <a:path w="2823210" h="28232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823210" h="2823209">
                <a:moveTo>
                  <a:pt x="1968500" y="1968500"/>
                </a:moveTo>
                <a:lnTo>
                  <a:pt x="1949450" y="1968500"/>
                </a:lnTo>
                <a:lnTo>
                  <a:pt x="1959610" y="1978660"/>
                </a:lnTo>
                <a:lnTo>
                  <a:pt x="1978660" y="1978660"/>
                </a:lnTo>
                <a:lnTo>
                  <a:pt x="1968500" y="1968500"/>
                </a:lnTo>
                <a:close/>
              </a:path>
              <a:path w="2823210" h="2823209">
                <a:moveTo>
                  <a:pt x="1978660" y="1978660"/>
                </a:moveTo>
                <a:lnTo>
                  <a:pt x="1959610" y="197866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8660" y="1978660"/>
                </a:lnTo>
                <a:close/>
              </a:path>
              <a:path w="2823210" h="2823209">
                <a:moveTo>
                  <a:pt x="1981200" y="1981200"/>
                </a:moveTo>
                <a:lnTo>
                  <a:pt x="1962150" y="1981200"/>
                </a:lnTo>
                <a:lnTo>
                  <a:pt x="1965960" y="1985010"/>
                </a:lnTo>
                <a:lnTo>
                  <a:pt x="1985010" y="1985010"/>
                </a:lnTo>
                <a:lnTo>
                  <a:pt x="1981200" y="1981200"/>
                </a:lnTo>
                <a:close/>
              </a:path>
              <a:path w="2823210" h="2823209">
                <a:moveTo>
                  <a:pt x="1985010" y="1985010"/>
                </a:moveTo>
                <a:lnTo>
                  <a:pt x="1965960" y="198501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85010" y="1985010"/>
                </a:lnTo>
                <a:close/>
              </a:path>
              <a:path w="2823210" h="28232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23210" h="28232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23210" h="2823209">
                <a:moveTo>
                  <a:pt x="2006600" y="2006600"/>
                </a:moveTo>
                <a:lnTo>
                  <a:pt x="1987550" y="2006600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6600" y="2006600"/>
                </a:lnTo>
                <a:close/>
              </a:path>
              <a:path w="2823210" h="2823209">
                <a:moveTo>
                  <a:pt x="2623820" y="2623820"/>
                </a:moveTo>
                <a:lnTo>
                  <a:pt x="2604770" y="262382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623820" y="2623820"/>
                </a:lnTo>
                <a:close/>
              </a:path>
              <a:path w="2823210" h="28232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23210" h="28232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23210" h="28232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23210" h="28232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23210" h="28232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23210" h="28232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23210" h="28232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23210" h="28232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23210" h="28232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23210" h="28232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23210" h="28232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23210" h="28232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23210" h="28232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23210" h="28232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23210" h="28232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23210" h="28232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23210" h="28232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23210" h="28232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823210" h="2823209">
                <a:moveTo>
                  <a:pt x="2564130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30" y="2564130"/>
                </a:lnTo>
                <a:close/>
              </a:path>
              <a:path w="2823210" h="28232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23210" h="28232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23210" h="28232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23210" h="28232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23210" h="28232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23210" h="28232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23210" h="28232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23210" h="28232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23210" h="28232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23210" h="28232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23210" h="2823209">
                <a:moveTo>
                  <a:pt x="2526030" y="2526030"/>
                </a:moveTo>
                <a:lnTo>
                  <a:pt x="2506980" y="252603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6030" y="2526030"/>
                </a:lnTo>
                <a:close/>
              </a:path>
              <a:path w="2823210" h="28232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23210" h="28232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23210" h="28232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23210" h="28232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23210" h="28232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23210" h="28232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23210" h="28232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823210" h="2823209">
                <a:moveTo>
                  <a:pt x="2500630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823210" h="28232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823210" h="2823209">
                <a:moveTo>
                  <a:pt x="2494280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823210" h="2823209">
                <a:moveTo>
                  <a:pt x="2490470" y="2490470"/>
                </a:moveTo>
                <a:lnTo>
                  <a:pt x="2471420" y="249047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823210" h="2823209">
                <a:moveTo>
                  <a:pt x="2487930" y="2487930"/>
                </a:moveTo>
                <a:lnTo>
                  <a:pt x="2468880" y="2487930"/>
                </a:lnTo>
                <a:lnTo>
                  <a:pt x="2470150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823210" h="28232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823210" h="2823209">
                <a:moveTo>
                  <a:pt x="2481580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823210" h="28232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823210" h="2823209">
                <a:moveTo>
                  <a:pt x="2475230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823210" h="28232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823210" h="2823209">
                <a:moveTo>
                  <a:pt x="2468880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823210" h="28232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23210" h="2823209">
                <a:moveTo>
                  <a:pt x="2456180" y="2456180"/>
                </a:moveTo>
                <a:lnTo>
                  <a:pt x="2437130" y="245618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6180" y="2456180"/>
                </a:lnTo>
                <a:close/>
              </a:path>
              <a:path w="2823210" h="2823209">
                <a:moveTo>
                  <a:pt x="2449830" y="2449830"/>
                </a:moveTo>
                <a:lnTo>
                  <a:pt x="2430780" y="244983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823210" h="2823209">
                <a:moveTo>
                  <a:pt x="2443480" y="2443480"/>
                </a:moveTo>
                <a:lnTo>
                  <a:pt x="2424430" y="244348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3480" y="2443480"/>
                </a:lnTo>
                <a:close/>
              </a:path>
              <a:path w="2823210" h="2823209">
                <a:moveTo>
                  <a:pt x="2437130" y="2437130"/>
                </a:moveTo>
                <a:lnTo>
                  <a:pt x="2418080" y="243713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7130" y="2437130"/>
                </a:lnTo>
                <a:close/>
              </a:path>
              <a:path w="2823210" h="2823209">
                <a:moveTo>
                  <a:pt x="2430780" y="2430780"/>
                </a:moveTo>
                <a:lnTo>
                  <a:pt x="2411730" y="243078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0780" y="2430780"/>
                </a:lnTo>
                <a:close/>
              </a:path>
              <a:path w="2823210" h="2823209">
                <a:moveTo>
                  <a:pt x="2424430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30" y="2424430"/>
                </a:lnTo>
                <a:close/>
              </a:path>
              <a:path w="2823210" h="2823209">
                <a:moveTo>
                  <a:pt x="2419350" y="2419350"/>
                </a:moveTo>
                <a:lnTo>
                  <a:pt x="2400300" y="241935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9350" y="2419350"/>
                </a:lnTo>
                <a:close/>
              </a:path>
              <a:path w="2823210" h="28232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23210" h="28232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23210" h="28232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23210" h="28232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23210" h="28232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23210" h="28232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23210" h="28232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23210" h="28232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23210" h="28232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23210" h="28232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23210" h="28232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23210" h="28232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23210" h="28232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23210" h="28232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23210" h="28232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23210" h="28232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23210" h="28232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23210" h="28232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23210" h="28232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23210" h="28232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23210" h="28232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23210" h="28232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23210" h="28232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23210" h="28232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23210" h="28232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23210" h="28232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823210" h="28232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823210" h="28232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823210" h="28232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823210" h="28232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823210" h="28232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823210" h="2823209">
                <a:moveTo>
                  <a:pt x="2014220" y="2014220"/>
                </a:moveTo>
                <a:lnTo>
                  <a:pt x="1995170" y="201422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014220" y="2014220"/>
                </a:lnTo>
                <a:close/>
              </a:path>
              <a:path w="2823210" h="2823209">
                <a:moveTo>
                  <a:pt x="2736850" y="2736850"/>
                </a:moveTo>
                <a:lnTo>
                  <a:pt x="2717800" y="2736850"/>
                </a:lnTo>
                <a:lnTo>
                  <a:pt x="2804160" y="2823210"/>
                </a:lnTo>
                <a:lnTo>
                  <a:pt x="2823210" y="28232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0" y="3983990"/>
            <a:ext cx="2804160" cy="2868930"/>
          </a:xfrm>
          <a:custGeom>
            <a:avLst/>
            <a:gdLst/>
            <a:ahLst/>
            <a:cxnLst/>
            <a:rect l="l" t="t" r="r" b="b"/>
            <a:pathLst>
              <a:path w="2804160" h="2868929">
                <a:moveTo>
                  <a:pt x="83820" y="0"/>
                </a:moveTo>
                <a:lnTo>
                  <a:pt x="0" y="0"/>
                </a:lnTo>
                <a:lnTo>
                  <a:pt x="0" y="6349"/>
                </a:lnTo>
                <a:lnTo>
                  <a:pt x="88900" y="6349"/>
                </a:lnTo>
                <a:lnTo>
                  <a:pt x="88900" y="5079"/>
                </a:lnTo>
                <a:lnTo>
                  <a:pt x="87630" y="5079"/>
                </a:lnTo>
                <a:lnTo>
                  <a:pt x="87630" y="3809"/>
                </a:lnTo>
                <a:lnTo>
                  <a:pt x="86360" y="3809"/>
                </a:lnTo>
                <a:lnTo>
                  <a:pt x="86360" y="2539"/>
                </a:lnTo>
                <a:lnTo>
                  <a:pt x="85090" y="2539"/>
                </a:lnTo>
                <a:lnTo>
                  <a:pt x="8509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  <a:path w="2804160" h="2868929">
                <a:moveTo>
                  <a:pt x="0" y="64769"/>
                </a:moveTo>
                <a:lnTo>
                  <a:pt x="0" y="69849"/>
                </a:lnTo>
                <a:lnTo>
                  <a:pt x="5079" y="69849"/>
                </a:lnTo>
                <a:lnTo>
                  <a:pt x="0" y="64769"/>
                </a:lnTo>
                <a:close/>
              </a:path>
              <a:path w="2804160" h="2868929">
                <a:moveTo>
                  <a:pt x="5080" y="69850"/>
                </a:moveTo>
                <a:lnTo>
                  <a:pt x="0" y="69850"/>
                </a:lnTo>
                <a:lnTo>
                  <a:pt x="0" y="82549"/>
                </a:lnTo>
                <a:lnTo>
                  <a:pt x="17780" y="82549"/>
                </a:lnTo>
                <a:lnTo>
                  <a:pt x="5080" y="69850"/>
                </a:lnTo>
                <a:close/>
              </a:path>
              <a:path w="2804160" h="2868929">
                <a:moveTo>
                  <a:pt x="1778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17780" y="101599"/>
                </a:lnTo>
                <a:lnTo>
                  <a:pt x="36830" y="101599"/>
                </a:lnTo>
                <a:lnTo>
                  <a:pt x="17780" y="82550"/>
                </a:lnTo>
                <a:close/>
              </a:path>
              <a:path w="2804160" h="2868929">
                <a:moveTo>
                  <a:pt x="36830" y="101600"/>
                </a:moveTo>
                <a:lnTo>
                  <a:pt x="17780" y="101600"/>
                </a:lnTo>
                <a:lnTo>
                  <a:pt x="30480" y="114299"/>
                </a:lnTo>
                <a:lnTo>
                  <a:pt x="49530" y="114299"/>
                </a:lnTo>
                <a:lnTo>
                  <a:pt x="36830" y="101600"/>
                </a:lnTo>
                <a:close/>
              </a:path>
              <a:path w="2804160" h="2868929">
                <a:moveTo>
                  <a:pt x="49530" y="114300"/>
                </a:moveTo>
                <a:lnTo>
                  <a:pt x="30480" y="114300"/>
                </a:lnTo>
                <a:lnTo>
                  <a:pt x="36830" y="120649"/>
                </a:lnTo>
                <a:lnTo>
                  <a:pt x="55880" y="120649"/>
                </a:lnTo>
                <a:lnTo>
                  <a:pt x="49530" y="114300"/>
                </a:lnTo>
                <a:close/>
              </a:path>
              <a:path w="2804160" h="2868929">
                <a:moveTo>
                  <a:pt x="55880" y="120650"/>
                </a:moveTo>
                <a:lnTo>
                  <a:pt x="36830" y="120650"/>
                </a:lnTo>
                <a:lnTo>
                  <a:pt x="43180" y="126999"/>
                </a:lnTo>
                <a:lnTo>
                  <a:pt x="62230" y="126999"/>
                </a:lnTo>
                <a:lnTo>
                  <a:pt x="55880" y="120650"/>
                </a:lnTo>
                <a:close/>
              </a:path>
              <a:path w="2804160" h="2868929">
                <a:moveTo>
                  <a:pt x="62230" y="127000"/>
                </a:moveTo>
                <a:lnTo>
                  <a:pt x="43180" y="127000"/>
                </a:lnTo>
                <a:lnTo>
                  <a:pt x="49530" y="133349"/>
                </a:lnTo>
                <a:lnTo>
                  <a:pt x="68580" y="133349"/>
                </a:lnTo>
                <a:lnTo>
                  <a:pt x="62230" y="127000"/>
                </a:lnTo>
                <a:close/>
              </a:path>
              <a:path w="2804160" h="2868929">
                <a:moveTo>
                  <a:pt x="68580" y="133350"/>
                </a:moveTo>
                <a:lnTo>
                  <a:pt x="49530" y="133350"/>
                </a:lnTo>
                <a:lnTo>
                  <a:pt x="55880" y="139700"/>
                </a:lnTo>
                <a:lnTo>
                  <a:pt x="74930" y="139700"/>
                </a:lnTo>
                <a:lnTo>
                  <a:pt x="68580" y="133350"/>
                </a:lnTo>
                <a:close/>
              </a:path>
              <a:path w="2804160" h="2868929">
                <a:moveTo>
                  <a:pt x="74930" y="139700"/>
                </a:moveTo>
                <a:lnTo>
                  <a:pt x="55880" y="139700"/>
                </a:lnTo>
                <a:lnTo>
                  <a:pt x="62230" y="146049"/>
                </a:lnTo>
                <a:lnTo>
                  <a:pt x="81280" y="146049"/>
                </a:lnTo>
                <a:lnTo>
                  <a:pt x="74930" y="139700"/>
                </a:lnTo>
                <a:close/>
              </a:path>
              <a:path w="2804160" h="2868929">
                <a:moveTo>
                  <a:pt x="81280" y="146050"/>
                </a:moveTo>
                <a:lnTo>
                  <a:pt x="62230" y="146050"/>
                </a:lnTo>
                <a:lnTo>
                  <a:pt x="68580" y="152399"/>
                </a:lnTo>
                <a:lnTo>
                  <a:pt x="87630" y="152399"/>
                </a:lnTo>
                <a:lnTo>
                  <a:pt x="81280" y="146050"/>
                </a:lnTo>
                <a:close/>
              </a:path>
              <a:path w="2804160" h="2868929">
                <a:moveTo>
                  <a:pt x="87630" y="152400"/>
                </a:moveTo>
                <a:lnTo>
                  <a:pt x="68580" y="152400"/>
                </a:lnTo>
                <a:lnTo>
                  <a:pt x="74930" y="158749"/>
                </a:lnTo>
                <a:lnTo>
                  <a:pt x="93980" y="158749"/>
                </a:lnTo>
                <a:lnTo>
                  <a:pt x="87630" y="152400"/>
                </a:lnTo>
                <a:close/>
              </a:path>
              <a:path w="2804160" h="2868929">
                <a:moveTo>
                  <a:pt x="93980" y="158750"/>
                </a:moveTo>
                <a:lnTo>
                  <a:pt x="74930" y="158750"/>
                </a:lnTo>
                <a:lnTo>
                  <a:pt x="81280" y="165099"/>
                </a:lnTo>
                <a:lnTo>
                  <a:pt x="100330" y="165099"/>
                </a:lnTo>
                <a:lnTo>
                  <a:pt x="93980" y="158750"/>
                </a:lnTo>
                <a:close/>
              </a:path>
              <a:path w="2804160" h="2868929">
                <a:moveTo>
                  <a:pt x="100330" y="165100"/>
                </a:moveTo>
                <a:lnTo>
                  <a:pt x="81280" y="165100"/>
                </a:lnTo>
                <a:lnTo>
                  <a:pt x="93980" y="177799"/>
                </a:lnTo>
                <a:lnTo>
                  <a:pt x="113029" y="177799"/>
                </a:lnTo>
                <a:lnTo>
                  <a:pt x="100330" y="165100"/>
                </a:lnTo>
                <a:close/>
              </a:path>
              <a:path w="2804160" h="2868929">
                <a:moveTo>
                  <a:pt x="113030" y="177800"/>
                </a:moveTo>
                <a:lnTo>
                  <a:pt x="93980" y="177800"/>
                </a:lnTo>
                <a:lnTo>
                  <a:pt x="100330" y="184149"/>
                </a:lnTo>
                <a:lnTo>
                  <a:pt x="119380" y="184149"/>
                </a:lnTo>
                <a:lnTo>
                  <a:pt x="113030" y="177800"/>
                </a:lnTo>
                <a:close/>
              </a:path>
              <a:path w="2804160" h="2868929">
                <a:moveTo>
                  <a:pt x="119380" y="184150"/>
                </a:moveTo>
                <a:lnTo>
                  <a:pt x="100330" y="184150"/>
                </a:lnTo>
                <a:lnTo>
                  <a:pt x="113030" y="196849"/>
                </a:lnTo>
                <a:lnTo>
                  <a:pt x="132080" y="196849"/>
                </a:lnTo>
                <a:lnTo>
                  <a:pt x="119380" y="184150"/>
                </a:lnTo>
                <a:close/>
              </a:path>
              <a:path w="2804160" h="2868929">
                <a:moveTo>
                  <a:pt x="132080" y="196850"/>
                </a:moveTo>
                <a:lnTo>
                  <a:pt x="113030" y="196850"/>
                </a:lnTo>
                <a:lnTo>
                  <a:pt x="119380" y="203199"/>
                </a:lnTo>
                <a:lnTo>
                  <a:pt x="138430" y="203199"/>
                </a:lnTo>
                <a:lnTo>
                  <a:pt x="132080" y="196850"/>
                </a:lnTo>
                <a:close/>
              </a:path>
              <a:path w="2804160" h="2868929">
                <a:moveTo>
                  <a:pt x="138430" y="203200"/>
                </a:moveTo>
                <a:lnTo>
                  <a:pt x="119380" y="203200"/>
                </a:lnTo>
                <a:lnTo>
                  <a:pt x="125730" y="209549"/>
                </a:lnTo>
                <a:lnTo>
                  <a:pt x="144779" y="209549"/>
                </a:lnTo>
                <a:lnTo>
                  <a:pt x="138430" y="203200"/>
                </a:lnTo>
                <a:close/>
              </a:path>
              <a:path w="2804160" h="2868929">
                <a:moveTo>
                  <a:pt x="144780" y="209550"/>
                </a:moveTo>
                <a:lnTo>
                  <a:pt x="125730" y="209550"/>
                </a:lnTo>
                <a:lnTo>
                  <a:pt x="132080" y="215899"/>
                </a:lnTo>
                <a:lnTo>
                  <a:pt x="151129" y="215899"/>
                </a:lnTo>
                <a:lnTo>
                  <a:pt x="144780" y="209550"/>
                </a:lnTo>
                <a:close/>
              </a:path>
              <a:path w="2804160" h="2868929">
                <a:moveTo>
                  <a:pt x="151130" y="215900"/>
                </a:moveTo>
                <a:lnTo>
                  <a:pt x="132080" y="215900"/>
                </a:lnTo>
                <a:lnTo>
                  <a:pt x="138430" y="222249"/>
                </a:lnTo>
                <a:lnTo>
                  <a:pt x="157480" y="222249"/>
                </a:lnTo>
                <a:lnTo>
                  <a:pt x="151130" y="215900"/>
                </a:lnTo>
                <a:close/>
              </a:path>
              <a:path w="2804160" h="2868929">
                <a:moveTo>
                  <a:pt x="157480" y="222250"/>
                </a:moveTo>
                <a:lnTo>
                  <a:pt x="138430" y="222250"/>
                </a:lnTo>
                <a:lnTo>
                  <a:pt x="144780" y="228599"/>
                </a:lnTo>
                <a:lnTo>
                  <a:pt x="163829" y="228599"/>
                </a:lnTo>
                <a:lnTo>
                  <a:pt x="157480" y="222250"/>
                </a:lnTo>
                <a:close/>
              </a:path>
              <a:path w="2804160" h="2868929">
                <a:moveTo>
                  <a:pt x="163830" y="228600"/>
                </a:moveTo>
                <a:lnTo>
                  <a:pt x="144780" y="228600"/>
                </a:lnTo>
                <a:lnTo>
                  <a:pt x="151130" y="234949"/>
                </a:lnTo>
                <a:lnTo>
                  <a:pt x="170179" y="234949"/>
                </a:lnTo>
                <a:lnTo>
                  <a:pt x="163830" y="228600"/>
                </a:lnTo>
                <a:close/>
              </a:path>
              <a:path w="2804160" h="2868929">
                <a:moveTo>
                  <a:pt x="170180" y="234949"/>
                </a:moveTo>
                <a:lnTo>
                  <a:pt x="151130" y="234949"/>
                </a:lnTo>
                <a:lnTo>
                  <a:pt x="157480" y="241299"/>
                </a:lnTo>
                <a:lnTo>
                  <a:pt x="176530" y="241299"/>
                </a:lnTo>
                <a:lnTo>
                  <a:pt x="170180" y="234949"/>
                </a:lnTo>
                <a:close/>
              </a:path>
              <a:path w="2804160" h="2868929">
                <a:moveTo>
                  <a:pt x="176530" y="241300"/>
                </a:moveTo>
                <a:lnTo>
                  <a:pt x="157480" y="241300"/>
                </a:lnTo>
                <a:lnTo>
                  <a:pt x="163830" y="247649"/>
                </a:lnTo>
                <a:lnTo>
                  <a:pt x="182879" y="247649"/>
                </a:lnTo>
                <a:lnTo>
                  <a:pt x="176530" y="241300"/>
                </a:lnTo>
                <a:close/>
              </a:path>
              <a:path w="2804160" h="2868929">
                <a:moveTo>
                  <a:pt x="182880" y="247649"/>
                </a:moveTo>
                <a:lnTo>
                  <a:pt x="163830" y="247649"/>
                </a:lnTo>
                <a:lnTo>
                  <a:pt x="170180" y="253999"/>
                </a:lnTo>
                <a:lnTo>
                  <a:pt x="189229" y="253999"/>
                </a:lnTo>
                <a:lnTo>
                  <a:pt x="182880" y="247649"/>
                </a:lnTo>
                <a:close/>
              </a:path>
              <a:path w="2804160" h="2868929">
                <a:moveTo>
                  <a:pt x="189230" y="254000"/>
                </a:moveTo>
                <a:lnTo>
                  <a:pt x="170180" y="254000"/>
                </a:lnTo>
                <a:lnTo>
                  <a:pt x="176530" y="260349"/>
                </a:lnTo>
                <a:lnTo>
                  <a:pt x="195580" y="260349"/>
                </a:lnTo>
                <a:lnTo>
                  <a:pt x="189230" y="254000"/>
                </a:lnTo>
                <a:close/>
              </a:path>
              <a:path w="2804160" h="2868929">
                <a:moveTo>
                  <a:pt x="195580" y="260350"/>
                </a:moveTo>
                <a:lnTo>
                  <a:pt x="176530" y="260350"/>
                </a:lnTo>
                <a:lnTo>
                  <a:pt x="182880" y="266699"/>
                </a:lnTo>
                <a:lnTo>
                  <a:pt x="201929" y="266699"/>
                </a:lnTo>
                <a:lnTo>
                  <a:pt x="195580" y="260350"/>
                </a:lnTo>
                <a:close/>
              </a:path>
              <a:path w="2804160" h="2868929">
                <a:moveTo>
                  <a:pt x="201930" y="266700"/>
                </a:moveTo>
                <a:lnTo>
                  <a:pt x="182880" y="266700"/>
                </a:lnTo>
                <a:lnTo>
                  <a:pt x="189230" y="273049"/>
                </a:lnTo>
                <a:lnTo>
                  <a:pt x="208280" y="273049"/>
                </a:lnTo>
                <a:lnTo>
                  <a:pt x="201930" y="266700"/>
                </a:lnTo>
                <a:close/>
              </a:path>
              <a:path w="2804160" h="2868929">
                <a:moveTo>
                  <a:pt x="208280" y="273050"/>
                </a:moveTo>
                <a:lnTo>
                  <a:pt x="189230" y="273050"/>
                </a:lnTo>
                <a:lnTo>
                  <a:pt x="195580" y="279399"/>
                </a:lnTo>
                <a:lnTo>
                  <a:pt x="214629" y="279399"/>
                </a:lnTo>
                <a:lnTo>
                  <a:pt x="208280" y="273050"/>
                </a:lnTo>
                <a:close/>
              </a:path>
              <a:path w="2804160" h="2868929">
                <a:moveTo>
                  <a:pt x="214630" y="279400"/>
                </a:moveTo>
                <a:lnTo>
                  <a:pt x="195580" y="279400"/>
                </a:lnTo>
                <a:lnTo>
                  <a:pt x="201930" y="285749"/>
                </a:lnTo>
                <a:lnTo>
                  <a:pt x="220979" y="285749"/>
                </a:lnTo>
                <a:lnTo>
                  <a:pt x="214630" y="279400"/>
                </a:lnTo>
                <a:close/>
              </a:path>
              <a:path w="2804160" h="2868929">
                <a:moveTo>
                  <a:pt x="220980" y="285749"/>
                </a:moveTo>
                <a:lnTo>
                  <a:pt x="201930" y="285749"/>
                </a:lnTo>
                <a:lnTo>
                  <a:pt x="208280" y="292099"/>
                </a:lnTo>
                <a:lnTo>
                  <a:pt x="227330" y="292099"/>
                </a:lnTo>
                <a:lnTo>
                  <a:pt x="220980" y="285749"/>
                </a:lnTo>
                <a:close/>
              </a:path>
              <a:path w="2804160" h="2868929">
                <a:moveTo>
                  <a:pt x="227330" y="292100"/>
                </a:moveTo>
                <a:lnTo>
                  <a:pt x="208280" y="292100"/>
                </a:lnTo>
                <a:lnTo>
                  <a:pt x="214630" y="298449"/>
                </a:lnTo>
                <a:lnTo>
                  <a:pt x="233679" y="298449"/>
                </a:lnTo>
                <a:lnTo>
                  <a:pt x="227330" y="292100"/>
                </a:lnTo>
                <a:close/>
              </a:path>
              <a:path w="2804160" h="2868929">
                <a:moveTo>
                  <a:pt x="233680" y="298449"/>
                </a:moveTo>
                <a:lnTo>
                  <a:pt x="214630" y="298449"/>
                </a:lnTo>
                <a:lnTo>
                  <a:pt x="220980" y="304799"/>
                </a:lnTo>
                <a:lnTo>
                  <a:pt x="240030" y="304799"/>
                </a:lnTo>
                <a:lnTo>
                  <a:pt x="233680" y="298449"/>
                </a:lnTo>
                <a:close/>
              </a:path>
              <a:path w="2804160" h="2868929">
                <a:moveTo>
                  <a:pt x="240030" y="304800"/>
                </a:moveTo>
                <a:lnTo>
                  <a:pt x="220980" y="304800"/>
                </a:lnTo>
                <a:lnTo>
                  <a:pt x="227330" y="311149"/>
                </a:lnTo>
                <a:lnTo>
                  <a:pt x="246380" y="311149"/>
                </a:lnTo>
                <a:lnTo>
                  <a:pt x="240030" y="304800"/>
                </a:lnTo>
                <a:close/>
              </a:path>
              <a:path w="2804160" h="2868929">
                <a:moveTo>
                  <a:pt x="246380" y="311149"/>
                </a:moveTo>
                <a:lnTo>
                  <a:pt x="227330" y="311149"/>
                </a:lnTo>
                <a:lnTo>
                  <a:pt x="233680" y="317499"/>
                </a:lnTo>
                <a:lnTo>
                  <a:pt x="252729" y="317499"/>
                </a:lnTo>
                <a:lnTo>
                  <a:pt x="246380" y="311149"/>
                </a:lnTo>
                <a:close/>
              </a:path>
              <a:path w="2804160" h="2868929">
                <a:moveTo>
                  <a:pt x="252730" y="317499"/>
                </a:moveTo>
                <a:lnTo>
                  <a:pt x="233680" y="317499"/>
                </a:lnTo>
                <a:lnTo>
                  <a:pt x="240030" y="323849"/>
                </a:lnTo>
                <a:lnTo>
                  <a:pt x="259080" y="323849"/>
                </a:lnTo>
                <a:lnTo>
                  <a:pt x="252730" y="317499"/>
                </a:lnTo>
                <a:close/>
              </a:path>
              <a:path w="2804160" h="2868929">
                <a:moveTo>
                  <a:pt x="259080" y="323849"/>
                </a:moveTo>
                <a:lnTo>
                  <a:pt x="240030" y="323849"/>
                </a:lnTo>
                <a:lnTo>
                  <a:pt x="246380" y="330199"/>
                </a:lnTo>
                <a:lnTo>
                  <a:pt x="265430" y="330199"/>
                </a:lnTo>
                <a:lnTo>
                  <a:pt x="259080" y="323849"/>
                </a:lnTo>
                <a:close/>
              </a:path>
              <a:path w="2804160" h="2868929">
                <a:moveTo>
                  <a:pt x="265430" y="330200"/>
                </a:moveTo>
                <a:lnTo>
                  <a:pt x="246380" y="330200"/>
                </a:lnTo>
                <a:lnTo>
                  <a:pt x="252730" y="336549"/>
                </a:lnTo>
                <a:lnTo>
                  <a:pt x="271780" y="336549"/>
                </a:lnTo>
                <a:lnTo>
                  <a:pt x="265430" y="330200"/>
                </a:lnTo>
                <a:close/>
              </a:path>
              <a:path w="2804160" h="2868929">
                <a:moveTo>
                  <a:pt x="271780" y="336549"/>
                </a:moveTo>
                <a:lnTo>
                  <a:pt x="252730" y="336549"/>
                </a:lnTo>
                <a:lnTo>
                  <a:pt x="259080" y="342899"/>
                </a:lnTo>
                <a:lnTo>
                  <a:pt x="278130" y="342899"/>
                </a:lnTo>
                <a:lnTo>
                  <a:pt x="271780" y="336549"/>
                </a:lnTo>
                <a:close/>
              </a:path>
              <a:path w="2804160" h="2868929">
                <a:moveTo>
                  <a:pt x="278130" y="342899"/>
                </a:moveTo>
                <a:lnTo>
                  <a:pt x="259080" y="342899"/>
                </a:lnTo>
                <a:lnTo>
                  <a:pt x="265430" y="349249"/>
                </a:lnTo>
                <a:lnTo>
                  <a:pt x="284480" y="349249"/>
                </a:lnTo>
                <a:lnTo>
                  <a:pt x="278130" y="342899"/>
                </a:lnTo>
                <a:close/>
              </a:path>
              <a:path w="2804160" h="2868929">
                <a:moveTo>
                  <a:pt x="284480" y="349249"/>
                </a:moveTo>
                <a:lnTo>
                  <a:pt x="265430" y="349249"/>
                </a:lnTo>
                <a:lnTo>
                  <a:pt x="271780" y="355599"/>
                </a:lnTo>
                <a:lnTo>
                  <a:pt x="290830" y="355599"/>
                </a:lnTo>
                <a:lnTo>
                  <a:pt x="284480" y="349249"/>
                </a:lnTo>
                <a:close/>
              </a:path>
              <a:path w="2804160" h="2868929">
                <a:moveTo>
                  <a:pt x="290830" y="355599"/>
                </a:moveTo>
                <a:lnTo>
                  <a:pt x="271780" y="355599"/>
                </a:lnTo>
                <a:lnTo>
                  <a:pt x="297180" y="380999"/>
                </a:lnTo>
                <a:lnTo>
                  <a:pt x="316230" y="380999"/>
                </a:lnTo>
                <a:lnTo>
                  <a:pt x="290830" y="355599"/>
                </a:lnTo>
                <a:close/>
              </a:path>
              <a:path w="2804160" h="2868929">
                <a:moveTo>
                  <a:pt x="316230" y="381000"/>
                </a:moveTo>
                <a:lnTo>
                  <a:pt x="297180" y="381000"/>
                </a:lnTo>
                <a:lnTo>
                  <a:pt x="303530" y="387349"/>
                </a:lnTo>
                <a:lnTo>
                  <a:pt x="322580" y="387349"/>
                </a:lnTo>
                <a:lnTo>
                  <a:pt x="316230" y="381000"/>
                </a:lnTo>
                <a:close/>
              </a:path>
              <a:path w="2804160" h="2868929">
                <a:moveTo>
                  <a:pt x="322580" y="387350"/>
                </a:moveTo>
                <a:lnTo>
                  <a:pt x="303530" y="387350"/>
                </a:lnTo>
                <a:lnTo>
                  <a:pt x="309880" y="393699"/>
                </a:lnTo>
                <a:lnTo>
                  <a:pt x="328930" y="393699"/>
                </a:lnTo>
                <a:lnTo>
                  <a:pt x="322580" y="387350"/>
                </a:lnTo>
                <a:close/>
              </a:path>
              <a:path w="2804160" h="2868929">
                <a:moveTo>
                  <a:pt x="328930" y="393699"/>
                </a:moveTo>
                <a:lnTo>
                  <a:pt x="309880" y="393699"/>
                </a:lnTo>
                <a:lnTo>
                  <a:pt x="316230" y="400049"/>
                </a:lnTo>
                <a:lnTo>
                  <a:pt x="335280" y="400049"/>
                </a:lnTo>
                <a:lnTo>
                  <a:pt x="328930" y="393699"/>
                </a:lnTo>
                <a:close/>
              </a:path>
              <a:path w="2804160" h="2868929">
                <a:moveTo>
                  <a:pt x="335280" y="400050"/>
                </a:moveTo>
                <a:lnTo>
                  <a:pt x="316230" y="400050"/>
                </a:lnTo>
                <a:lnTo>
                  <a:pt x="322580" y="406399"/>
                </a:lnTo>
                <a:lnTo>
                  <a:pt x="341630" y="406399"/>
                </a:lnTo>
                <a:lnTo>
                  <a:pt x="335280" y="400050"/>
                </a:lnTo>
                <a:close/>
              </a:path>
              <a:path w="2804160" h="2868929">
                <a:moveTo>
                  <a:pt x="341630" y="406400"/>
                </a:moveTo>
                <a:lnTo>
                  <a:pt x="322580" y="406400"/>
                </a:lnTo>
                <a:lnTo>
                  <a:pt x="328930" y="412749"/>
                </a:lnTo>
                <a:lnTo>
                  <a:pt x="347980" y="412749"/>
                </a:lnTo>
                <a:lnTo>
                  <a:pt x="341630" y="406400"/>
                </a:lnTo>
                <a:close/>
              </a:path>
              <a:path w="2804160" h="2868929">
                <a:moveTo>
                  <a:pt x="347980" y="412750"/>
                </a:moveTo>
                <a:lnTo>
                  <a:pt x="328930" y="412750"/>
                </a:lnTo>
                <a:lnTo>
                  <a:pt x="335280" y="419099"/>
                </a:lnTo>
                <a:lnTo>
                  <a:pt x="354330" y="419099"/>
                </a:lnTo>
                <a:lnTo>
                  <a:pt x="347980" y="412750"/>
                </a:lnTo>
                <a:close/>
              </a:path>
              <a:path w="2804160" h="2868929">
                <a:moveTo>
                  <a:pt x="354330" y="419100"/>
                </a:moveTo>
                <a:lnTo>
                  <a:pt x="335280" y="419100"/>
                </a:lnTo>
                <a:lnTo>
                  <a:pt x="347980" y="431799"/>
                </a:lnTo>
                <a:lnTo>
                  <a:pt x="367030" y="431799"/>
                </a:lnTo>
                <a:lnTo>
                  <a:pt x="354330" y="419100"/>
                </a:lnTo>
                <a:close/>
              </a:path>
              <a:path w="2804160" h="2868929">
                <a:moveTo>
                  <a:pt x="367030" y="431800"/>
                </a:moveTo>
                <a:lnTo>
                  <a:pt x="347980" y="431800"/>
                </a:lnTo>
                <a:lnTo>
                  <a:pt x="354330" y="438149"/>
                </a:lnTo>
                <a:lnTo>
                  <a:pt x="373380" y="438149"/>
                </a:lnTo>
                <a:lnTo>
                  <a:pt x="367030" y="431800"/>
                </a:lnTo>
                <a:close/>
              </a:path>
              <a:path w="2804160" h="2868929">
                <a:moveTo>
                  <a:pt x="373380" y="438150"/>
                </a:moveTo>
                <a:lnTo>
                  <a:pt x="354330" y="438150"/>
                </a:lnTo>
                <a:lnTo>
                  <a:pt x="360680" y="444499"/>
                </a:lnTo>
                <a:lnTo>
                  <a:pt x="379730" y="444499"/>
                </a:lnTo>
                <a:lnTo>
                  <a:pt x="373380" y="438150"/>
                </a:lnTo>
                <a:close/>
              </a:path>
              <a:path w="2804160" h="2868929">
                <a:moveTo>
                  <a:pt x="379730" y="444500"/>
                </a:moveTo>
                <a:lnTo>
                  <a:pt x="360680" y="444500"/>
                </a:lnTo>
                <a:lnTo>
                  <a:pt x="373380" y="457199"/>
                </a:lnTo>
                <a:lnTo>
                  <a:pt x="392430" y="457199"/>
                </a:lnTo>
                <a:lnTo>
                  <a:pt x="379730" y="444500"/>
                </a:lnTo>
                <a:close/>
              </a:path>
              <a:path w="2804160" h="2868929">
                <a:moveTo>
                  <a:pt x="392430" y="457199"/>
                </a:moveTo>
                <a:lnTo>
                  <a:pt x="373380" y="457199"/>
                </a:lnTo>
                <a:lnTo>
                  <a:pt x="386080" y="469899"/>
                </a:lnTo>
                <a:lnTo>
                  <a:pt x="405130" y="469899"/>
                </a:lnTo>
                <a:lnTo>
                  <a:pt x="392430" y="457199"/>
                </a:lnTo>
                <a:close/>
              </a:path>
              <a:path w="2804160" h="2868929">
                <a:moveTo>
                  <a:pt x="405130" y="469900"/>
                </a:moveTo>
                <a:lnTo>
                  <a:pt x="386080" y="469900"/>
                </a:lnTo>
                <a:lnTo>
                  <a:pt x="392430" y="476249"/>
                </a:lnTo>
                <a:lnTo>
                  <a:pt x="411480" y="476249"/>
                </a:lnTo>
                <a:lnTo>
                  <a:pt x="405130" y="469900"/>
                </a:lnTo>
                <a:close/>
              </a:path>
              <a:path w="2804160" h="2868929">
                <a:moveTo>
                  <a:pt x="411480" y="476250"/>
                </a:moveTo>
                <a:lnTo>
                  <a:pt x="392430" y="476250"/>
                </a:lnTo>
                <a:lnTo>
                  <a:pt x="398780" y="482599"/>
                </a:lnTo>
                <a:lnTo>
                  <a:pt x="417830" y="482599"/>
                </a:lnTo>
                <a:lnTo>
                  <a:pt x="411480" y="476250"/>
                </a:lnTo>
                <a:close/>
              </a:path>
              <a:path w="2804160" h="2868929">
                <a:moveTo>
                  <a:pt x="417830" y="482600"/>
                </a:moveTo>
                <a:lnTo>
                  <a:pt x="398780" y="482600"/>
                </a:lnTo>
                <a:lnTo>
                  <a:pt x="417830" y="501649"/>
                </a:lnTo>
                <a:lnTo>
                  <a:pt x="436880" y="501649"/>
                </a:lnTo>
                <a:lnTo>
                  <a:pt x="417830" y="482600"/>
                </a:lnTo>
                <a:close/>
              </a:path>
              <a:path w="2804160" h="2868929">
                <a:moveTo>
                  <a:pt x="436880" y="501650"/>
                </a:moveTo>
                <a:lnTo>
                  <a:pt x="417830" y="501650"/>
                </a:lnTo>
                <a:lnTo>
                  <a:pt x="424180" y="507999"/>
                </a:lnTo>
                <a:lnTo>
                  <a:pt x="443230" y="507999"/>
                </a:lnTo>
                <a:lnTo>
                  <a:pt x="436880" y="501650"/>
                </a:lnTo>
                <a:close/>
              </a:path>
              <a:path w="2804160" h="2868929">
                <a:moveTo>
                  <a:pt x="443230" y="508000"/>
                </a:moveTo>
                <a:lnTo>
                  <a:pt x="424180" y="508000"/>
                </a:lnTo>
                <a:lnTo>
                  <a:pt x="430530" y="514349"/>
                </a:lnTo>
                <a:lnTo>
                  <a:pt x="449580" y="514349"/>
                </a:lnTo>
                <a:lnTo>
                  <a:pt x="443230" y="508000"/>
                </a:lnTo>
                <a:close/>
              </a:path>
              <a:path w="2804160" h="2868929">
                <a:moveTo>
                  <a:pt x="449580" y="514350"/>
                </a:moveTo>
                <a:lnTo>
                  <a:pt x="430530" y="514350"/>
                </a:lnTo>
                <a:lnTo>
                  <a:pt x="436880" y="520699"/>
                </a:lnTo>
                <a:lnTo>
                  <a:pt x="455930" y="520699"/>
                </a:lnTo>
                <a:lnTo>
                  <a:pt x="449580" y="514350"/>
                </a:lnTo>
                <a:close/>
              </a:path>
              <a:path w="2804160" h="2868929">
                <a:moveTo>
                  <a:pt x="455930" y="520700"/>
                </a:moveTo>
                <a:lnTo>
                  <a:pt x="436880" y="520700"/>
                </a:lnTo>
                <a:lnTo>
                  <a:pt x="449580" y="533399"/>
                </a:lnTo>
                <a:lnTo>
                  <a:pt x="468630" y="533399"/>
                </a:lnTo>
                <a:lnTo>
                  <a:pt x="455930" y="520700"/>
                </a:lnTo>
                <a:close/>
              </a:path>
              <a:path w="2804160" h="2868929">
                <a:moveTo>
                  <a:pt x="468630" y="533399"/>
                </a:moveTo>
                <a:lnTo>
                  <a:pt x="449580" y="533399"/>
                </a:lnTo>
                <a:lnTo>
                  <a:pt x="455930" y="539749"/>
                </a:lnTo>
                <a:lnTo>
                  <a:pt x="474980" y="539749"/>
                </a:lnTo>
                <a:lnTo>
                  <a:pt x="468630" y="533399"/>
                </a:lnTo>
                <a:close/>
              </a:path>
              <a:path w="2804160" h="2868929">
                <a:moveTo>
                  <a:pt x="474980" y="539750"/>
                </a:moveTo>
                <a:lnTo>
                  <a:pt x="455930" y="539750"/>
                </a:lnTo>
                <a:lnTo>
                  <a:pt x="468630" y="552449"/>
                </a:lnTo>
                <a:lnTo>
                  <a:pt x="487680" y="552449"/>
                </a:lnTo>
                <a:lnTo>
                  <a:pt x="474980" y="539750"/>
                </a:lnTo>
                <a:close/>
              </a:path>
              <a:path w="2804160" h="2868929">
                <a:moveTo>
                  <a:pt x="487680" y="552449"/>
                </a:moveTo>
                <a:lnTo>
                  <a:pt x="468630" y="552449"/>
                </a:lnTo>
                <a:lnTo>
                  <a:pt x="474980" y="558799"/>
                </a:lnTo>
                <a:lnTo>
                  <a:pt x="494030" y="558799"/>
                </a:lnTo>
                <a:lnTo>
                  <a:pt x="487680" y="552449"/>
                </a:lnTo>
                <a:close/>
              </a:path>
              <a:path w="2804160" h="2868929">
                <a:moveTo>
                  <a:pt x="494030" y="558800"/>
                </a:moveTo>
                <a:lnTo>
                  <a:pt x="474980" y="558800"/>
                </a:lnTo>
                <a:lnTo>
                  <a:pt x="481330" y="565149"/>
                </a:lnTo>
                <a:lnTo>
                  <a:pt x="500380" y="565149"/>
                </a:lnTo>
                <a:lnTo>
                  <a:pt x="494030" y="558800"/>
                </a:lnTo>
                <a:close/>
              </a:path>
              <a:path w="2804160" h="2868929">
                <a:moveTo>
                  <a:pt x="500380" y="565149"/>
                </a:moveTo>
                <a:lnTo>
                  <a:pt x="481330" y="565149"/>
                </a:lnTo>
                <a:lnTo>
                  <a:pt x="487680" y="571499"/>
                </a:lnTo>
                <a:lnTo>
                  <a:pt x="506730" y="571499"/>
                </a:lnTo>
                <a:lnTo>
                  <a:pt x="500380" y="565149"/>
                </a:lnTo>
                <a:close/>
              </a:path>
              <a:path w="2804160" h="2868929">
                <a:moveTo>
                  <a:pt x="506730" y="571499"/>
                </a:moveTo>
                <a:lnTo>
                  <a:pt x="487680" y="571499"/>
                </a:lnTo>
                <a:lnTo>
                  <a:pt x="506730" y="590549"/>
                </a:lnTo>
                <a:lnTo>
                  <a:pt x="525780" y="590549"/>
                </a:lnTo>
                <a:lnTo>
                  <a:pt x="506730" y="571499"/>
                </a:lnTo>
                <a:close/>
              </a:path>
              <a:path w="2804160" h="2868929">
                <a:moveTo>
                  <a:pt x="525780" y="590550"/>
                </a:moveTo>
                <a:lnTo>
                  <a:pt x="506730" y="590550"/>
                </a:lnTo>
                <a:lnTo>
                  <a:pt x="513080" y="596899"/>
                </a:lnTo>
                <a:lnTo>
                  <a:pt x="532130" y="596899"/>
                </a:lnTo>
                <a:lnTo>
                  <a:pt x="525780" y="590550"/>
                </a:lnTo>
                <a:close/>
              </a:path>
              <a:path w="2804160" h="2868929">
                <a:moveTo>
                  <a:pt x="532130" y="596899"/>
                </a:moveTo>
                <a:lnTo>
                  <a:pt x="513080" y="596899"/>
                </a:lnTo>
                <a:lnTo>
                  <a:pt x="519430" y="603249"/>
                </a:lnTo>
                <a:lnTo>
                  <a:pt x="538480" y="603249"/>
                </a:lnTo>
                <a:lnTo>
                  <a:pt x="532130" y="596899"/>
                </a:lnTo>
                <a:close/>
              </a:path>
              <a:path w="2804160" h="2868929">
                <a:moveTo>
                  <a:pt x="538480" y="603250"/>
                </a:moveTo>
                <a:lnTo>
                  <a:pt x="519430" y="603250"/>
                </a:lnTo>
                <a:lnTo>
                  <a:pt x="525780" y="609599"/>
                </a:lnTo>
                <a:lnTo>
                  <a:pt x="544830" y="609599"/>
                </a:lnTo>
                <a:lnTo>
                  <a:pt x="538480" y="603250"/>
                </a:lnTo>
                <a:close/>
              </a:path>
              <a:path w="2804160" h="2868929">
                <a:moveTo>
                  <a:pt x="544830" y="609600"/>
                </a:moveTo>
                <a:lnTo>
                  <a:pt x="525780" y="609600"/>
                </a:lnTo>
                <a:lnTo>
                  <a:pt x="532130" y="615949"/>
                </a:lnTo>
                <a:lnTo>
                  <a:pt x="551180" y="615949"/>
                </a:lnTo>
                <a:lnTo>
                  <a:pt x="544830" y="609600"/>
                </a:lnTo>
                <a:close/>
              </a:path>
              <a:path w="2804160" h="2868929">
                <a:moveTo>
                  <a:pt x="551180" y="615950"/>
                </a:moveTo>
                <a:lnTo>
                  <a:pt x="532130" y="615950"/>
                </a:lnTo>
                <a:lnTo>
                  <a:pt x="544830" y="628649"/>
                </a:lnTo>
                <a:lnTo>
                  <a:pt x="563880" y="628649"/>
                </a:lnTo>
                <a:lnTo>
                  <a:pt x="551180" y="615950"/>
                </a:lnTo>
                <a:close/>
              </a:path>
              <a:path w="2804160" h="2868929">
                <a:moveTo>
                  <a:pt x="563880" y="628650"/>
                </a:moveTo>
                <a:lnTo>
                  <a:pt x="544830" y="628650"/>
                </a:lnTo>
                <a:lnTo>
                  <a:pt x="551180" y="634999"/>
                </a:lnTo>
                <a:lnTo>
                  <a:pt x="570230" y="634999"/>
                </a:lnTo>
                <a:lnTo>
                  <a:pt x="563880" y="628650"/>
                </a:lnTo>
                <a:close/>
              </a:path>
              <a:path w="2804160" h="2868929">
                <a:moveTo>
                  <a:pt x="570230" y="634999"/>
                </a:moveTo>
                <a:lnTo>
                  <a:pt x="551180" y="634999"/>
                </a:lnTo>
                <a:lnTo>
                  <a:pt x="557530" y="641349"/>
                </a:lnTo>
                <a:lnTo>
                  <a:pt x="576580" y="641349"/>
                </a:lnTo>
                <a:lnTo>
                  <a:pt x="570230" y="634999"/>
                </a:lnTo>
                <a:close/>
              </a:path>
              <a:path w="2804160" h="2868929">
                <a:moveTo>
                  <a:pt x="576580" y="641349"/>
                </a:moveTo>
                <a:lnTo>
                  <a:pt x="557530" y="641349"/>
                </a:lnTo>
                <a:lnTo>
                  <a:pt x="563880" y="647699"/>
                </a:lnTo>
                <a:lnTo>
                  <a:pt x="582930" y="647699"/>
                </a:lnTo>
                <a:lnTo>
                  <a:pt x="576580" y="641349"/>
                </a:lnTo>
                <a:close/>
              </a:path>
              <a:path w="2804160" h="2868929">
                <a:moveTo>
                  <a:pt x="582930" y="647700"/>
                </a:moveTo>
                <a:lnTo>
                  <a:pt x="563880" y="647700"/>
                </a:lnTo>
                <a:lnTo>
                  <a:pt x="570230" y="654049"/>
                </a:lnTo>
                <a:lnTo>
                  <a:pt x="589280" y="654049"/>
                </a:lnTo>
                <a:lnTo>
                  <a:pt x="582930" y="647700"/>
                </a:lnTo>
                <a:close/>
              </a:path>
              <a:path w="2804160" h="2868929">
                <a:moveTo>
                  <a:pt x="589280" y="654049"/>
                </a:moveTo>
                <a:lnTo>
                  <a:pt x="570230" y="654049"/>
                </a:lnTo>
                <a:lnTo>
                  <a:pt x="576580" y="660399"/>
                </a:lnTo>
                <a:lnTo>
                  <a:pt x="595630" y="660399"/>
                </a:lnTo>
                <a:lnTo>
                  <a:pt x="589280" y="654049"/>
                </a:lnTo>
                <a:close/>
              </a:path>
              <a:path w="2804160" h="2868929">
                <a:moveTo>
                  <a:pt x="595630" y="660400"/>
                </a:moveTo>
                <a:lnTo>
                  <a:pt x="576580" y="660400"/>
                </a:lnTo>
                <a:lnTo>
                  <a:pt x="582930" y="666749"/>
                </a:lnTo>
                <a:lnTo>
                  <a:pt x="601980" y="666749"/>
                </a:lnTo>
                <a:lnTo>
                  <a:pt x="595630" y="660400"/>
                </a:lnTo>
                <a:close/>
              </a:path>
              <a:path w="2804160" h="2868929">
                <a:moveTo>
                  <a:pt x="601980" y="666749"/>
                </a:moveTo>
                <a:lnTo>
                  <a:pt x="582930" y="666749"/>
                </a:lnTo>
                <a:lnTo>
                  <a:pt x="589280" y="673099"/>
                </a:lnTo>
                <a:lnTo>
                  <a:pt x="608330" y="673099"/>
                </a:lnTo>
                <a:lnTo>
                  <a:pt x="601980" y="666749"/>
                </a:lnTo>
                <a:close/>
              </a:path>
              <a:path w="2804160" h="2868929">
                <a:moveTo>
                  <a:pt x="608330" y="673099"/>
                </a:moveTo>
                <a:lnTo>
                  <a:pt x="589280" y="673099"/>
                </a:lnTo>
                <a:lnTo>
                  <a:pt x="595630" y="679449"/>
                </a:lnTo>
                <a:lnTo>
                  <a:pt x="614680" y="679449"/>
                </a:lnTo>
                <a:lnTo>
                  <a:pt x="608330" y="673099"/>
                </a:lnTo>
                <a:close/>
              </a:path>
              <a:path w="2804160" h="2868929">
                <a:moveTo>
                  <a:pt x="614680" y="679450"/>
                </a:moveTo>
                <a:lnTo>
                  <a:pt x="595630" y="679450"/>
                </a:lnTo>
                <a:lnTo>
                  <a:pt x="601980" y="685799"/>
                </a:lnTo>
                <a:lnTo>
                  <a:pt x="621030" y="685799"/>
                </a:lnTo>
                <a:lnTo>
                  <a:pt x="614680" y="679450"/>
                </a:lnTo>
                <a:close/>
              </a:path>
              <a:path w="2804160" h="2868929">
                <a:moveTo>
                  <a:pt x="621030" y="685799"/>
                </a:moveTo>
                <a:lnTo>
                  <a:pt x="601980" y="685799"/>
                </a:lnTo>
                <a:lnTo>
                  <a:pt x="614680" y="698499"/>
                </a:lnTo>
                <a:lnTo>
                  <a:pt x="633730" y="698499"/>
                </a:lnTo>
                <a:lnTo>
                  <a:pt x="621030" y="685799"/>
                </a:lnTo>
                <a:close/>
              </a:path>
              <a:path w="2804160" h="2868929">
                <a:moveTo>
                  <a:pt x="633730" y="698499"/>
                </a:moveTo>
                <a:lnTo>
                  <a:pt x="614680" y="698499"/>
                </a:lnTo>
                <a:lnTo>
                  <a:pt x="621030" y="704849"/>
                </a:lnTo>
                <a:lnTo>
                  <a:pt x="640080" y="704849"/>
                </a:lnTo>
                <a:lnTo>
                  <a:pt x="633730" y="698499"/>
                </a:lnTo>
                <a:close/>
              </a:path>
              <a:path w="2804160" h="2868929">
                <a:moveTo>
                  <a:pt x="640080" y="704849"/>
                </a:moveTo>
                <a:lnTo>
                  <a:pt x="621030" y="704849"/>
                </a:lnTo>
                <a:lnTo>
                  <a:pt x="627380" y="711199"/>
                </a:lnTo>
                <a:lnTo>
                  <a:pt x="646430" y="711199"/>
                </a:lnTo>
                <a:lnTo>
                  <a:pt x="640080" y="704849"/>
                </a:lnTo>
                <a:close/>
              </a:path>
              <a:path w="2804160" h="2868929">
                <a:moveTo>
                  <a:pt x="646430" y="711199"/>
                </a:moveTo>
                <a:lnTo>
                  <a:pt x="627380" y="711199"/>
                </a:lnTo>
                <a:lnTo>
                  <a:pt x="633730" y="717549"/>
                </a:lnTo>
                <a:lnTo>
                  <a:pt x="652780" y="717549"/>
                </a:lnTo>
                <a:lnTo>
                  <a:pt x="646430" y="711199"/>
                </a:lnTo>
                <a:close/>
              </a:path>
              <a:path w="2804160" h="2868929">
                <a:moveTo>
                  <a:pt x="652780" y="717549"/>
                </a:moveTo>
                <a:lnTo>
                  <a:pt x="633730" y="717549"/>
                </a:lnTo>
                <a:lnTo>
                  <a:pt x="640080" y="723899"/>
                </a:lnTo>
                <a:lnTo>
                  <a:pt x="659130" y="723899"/>
                </a:lnTo>
                <a:lnTo>
                  <a:pt x="652780" y="717549"/>
                </a:lnTo>
                <a:close/>
              </a:path>
              <a:path w="2804160" h="2868929">
                <a:moveTo>
                  <a:pt x="659130" y="723899"/>
                </a:moveTo>
                <a:lnTo>
                  <a:pt x="640080" y="723899"/>
                </a:lnTo>
                <a:lnTo>
                  <a:pt x="652780" y="736599"/>
                </a:lnTo>
                <a:lnTo>
                  <a:pt x="671830" y="736599"/>
                </a:lnTo>
                <a:lnTo>
                  <a:pt x="659130" y="723899"/>
                </a:lnTo>
                <a:close/>
              </a:path>
              <a:path w="2804160" h="2868929">
                <a:moveTo>
                  <a:pt x="671830" y="736599"/>
                </a:moveTo>
                <a:lnTo>
                  <a:pt x="652780" y="736599"/>
                </a:lnTo>
                <a:lnTo>
                  <a:pt x="659130" y="742949"/>
                </a:lnTo>
                <a:lnTo>
                  <a:pt x="678180" y="742949"/>
                </a:lnTo>
                <a:lnTo>
                  <a:pt x="671830" y="736599"/>
                </a:lnTo>
                <a:close/>
              </a:path>
              <a:path w="2804160" h="2868929">
                <a:moveTo>
                  <a:pt x="678180" y="742949"/>
                </a:moveTo>
                <a:lnTo>
                  <a:pt x="659130" y="742949"/>
                </a:lnTo>
                <a:lnTo>
                  <a:pt x="665480" y="749299"/>
                </a:lnTo>
                <a:lnTo>
                  <a:pt x="684530" y="749299"/>
                </a:lnTo>
                <a:lnTo>
                  <a:pt x="678180" y="742949"/>
                </a:lnTo>
                <a:close/>
              </a:path>
              <a:path w="2804160" h="2868929">
                <a:moveTo>
                  <a:pt x="684530" y="749299"/>
                </a:moveTo>
                <a:lnTo>
                  <a:pt x="665480" y="749299"/>
                </a:lnTo>
                <a:lnTo>
                  <a:pt x="671830" y="755649"/>
                </a:lnTo>
                <a:lnTo>
                  <a:pt x="690880" y="755649"/>
                </a:lnTo>
                <a:lnTo>
                  <a:pt x="684530" y="749299"/>
                </a:lnTo>
                <a:close/>
              </a:path>
              <a:path w="2804160" h="2868929">
                <a:moveTo>
                  <a:pt x="690880" y="755650"/>
                </a:moveTo>
                <a:lnTo>
                  <a:pt x="671830" y="755650"/>
                </a:lnTo>
                <a:lnTo>
                  <a:pt x="678180" y="761999"/>
                </a:lnTo>
                <a:lnTo>
                  <a:pt x="697230" y="761999"/>
                </a:lnTo>
                <a:lnTo>
                  <a:pt x="690880" y="755650"/>
                </a:lnTo>
                <a:close/>
              </a:path>
              <a:path w="2804160" h="2868929">
                <a:moveTo>
                  <a:pt x="697230" y="762000"/>
                </a:moveTo>
                <a:lnTo>
                  <a:pt x="678180" y="762000"/>
                </a:lnTo>
                <a:lnTo>
                  <a:pt x="690880" y="774699"/>
                </a:lnTo>
                <a:lnTo>
                  <a:pt x="709930" y="774699"/>
                </a:lnTo>
                <a:lnTo>
                  <a:pt x="697230" y="762000"/>
                </a:lnTo>
                <a:close/>
              </a:path>
              <a:path w="2804160" h="2868929">
                <a:moveTo>
                  <a:pt x="709930" y="774700"/>
                </a:moveTo>
                <a:lnTo>
                  <a:pt x="690880" y="774700"/>
                </a:lnTo>
                <a:lnTo>
                  <a:pt x="697230" y="781049"/>
                </a:lnTo>
                <a:lnTo>
                  <a:pt x="716280" y="781049"/>
                </a:lnTo>
                <a:lnTo>
                  <a:pt x="709930" y="774700"/>
                </a:lnTo>
                <a:close/>
              </a:path>
              <a:path w="2804160" h="2868929">
                <a:moveTo>
                  <a:pt x="716280" y="781050"/>
                </a:moveTo>
                <a:lnTo>
                  <a:pt x="697230" y="781050"/>
                </a:lnTo>
                <a:lnTo>
                  <a:pt x="703580" y="787399"/>
                </a:lnTo>
                <a:lnTo>
                  <a:pt x="722630" y="787399"/>
                </a:lnTo>
                <a:lnTo>
                  <a:pt x="716280" y="781050"/>
                </a:lnTo>
                <a:close/>
              </a:path>
              <a:path w="2804160" h="2868929">
                <a:moveTo>
                  <a:pt x="722630" y="787400"/>
                </a:moveTo>
                <a:lnTo>
                  <a:pt x="703580" y="787400"/>
                </a:lnTo>
                <a:lnTo>
                  <a:pt x="709930" y="793749"/>
                </a:lnTo>
                <a:lnTo>
                  <a:pt x="728980" y="793749"/>
                </a:lnTo>
                <a:lnTo>
                  <a:pt x="722630" y="787400"/>
                </a:lnTo>
                <a:close/>
              </a:path>
              <a:path w="2804160" h="2868929">
                <a:moveTo>
                  <a:pt x="728980" y="793749"/>
                </a:moveTo>
                <a:lnTo>
                  <a:pt x="709930" y="793749"/>
                </a:lnTo>
                <a:lnTo>
                  <a:pt x="722630" y="806449"/>
                </a:lnTo>
                <a:lnTo>
                  <a:pt x="741680" y="806449"/>
                </a:lnTo>
                <a:lnTo>
                  <a:pt x="728980" y="793749"/>
                </a:lnTo>
                <a:close/>
              </a:path>
              <a:path w="2804160" h="2868929">
                <a:moveTo>
                  <a:pt x="741680" y="806449"/>
                </a:moveTo>
                <a:lnTo>
                  <a:pt x="722630" y="806449"/>
                </a:lnTo>
                <a:lnTo>
                  <a:pt x="728980" y="812799"/>
                </a:lnTo>
                <a:lnTo>
                  <a:pt x="748030" y="812799"/>
                </a:lnTo>
                <a:lnTo>
                  <a:pt x="741680" y="806449"/>
                </a:lnTo>
                <a:close/>
              </a:path>
              <a:path w="2804160" h="2868929">
                <a:moveTo>
                  <a:pt x="748030" y="812799"/>
                </a:moveTo>
                <a:lnTo>
                  <a:pt x="728980" y="812799"/>
                </a:lnTo>
                <a:lnTo>
                  <a:pt x="748030" y="831849"/>
                </a:lnTo>
                <a:lnTo>
                  <a:pt x="767080" y="831849"/>
                </a:lnTo>
                <a:lnTo>
                  <a:pt x="748030" y="812799"/>
                </a:lnTo>
                <a:close/>
              </a:path>
              <a:path w="2804160" h="2868929">
                <a:moveTo>
                  <a:pt x="767080" y="831850"/>
                </a:moveTo>
                <a:lnTo>
                  <a:pt x="748030" y="831850"/>
                </a:lnTo>
                <a:lnTo>
                  <a:pt x="767080" y="850899"/>
                </a:lnTo>
                <a:lnTo>
                  <a:pt x="786130" y="850899"/>
                </a:lnTo>
                <a:lnTo>
                  <a:pt x="767080" y="831850"/>
                </a:lnTo>
                <a:close/>
              </a:path>
              <a:path w="2804160" h="2868929">
                <a:moveTo>
                  <a:pt x="786130" y="850900"/>
                </a:moveTo>
                <a:lnTo>
                  <a:pt x="767080" y="850900"/>
                </a:lnTo>
                <a:lnTo>
                  <a:pt x="773430" y="857249"/>
                </a:lnTo>
                <a:lnTo>
                  <a:pt x="792480" y="857249"/>
                </a:lnTo>
                <a:lnTo>
                  <a:pt x="786130" y="850900"/>
                </a:lnTo>
                <a:close/>
              </a:path>
              <a:path w="2804160" h="2868929">
                <a:moveTo>
                  <a:pt x="792480" y="857250"/>
                </a:moveTo>
                <a:lnTo>
                  <a:pt x="773430" y="857250"/>
                </a:lnTo>
                <a:lnTo>
                  <a:pt x="779780" y="863599"/>
                </a:lnTo>
                <a:lnTo>
                  <a:pt x="798830" y="863599"/>
                </a:lnTo>
                <a:lnTo>
                  <a:pt x="792480" y="857250"/>
                </a:lnTo>
                <a:close/>
              </a:path>
              <a:path w="2804160" h="2868929">
                <a:moveTo>
                  <a:pt x="798830" y="863600"/>
                </a:moveTo>
                <a:lnTo>
                  <a:pt x="779780" y="863600"/>
                </a:lnTo>
                <a:lnTo>
                  <a:pt x="786130" y="869949"/>
                </a:lnTo>
                <a:lnTo>
                  <a:pt x="805180" y="869949"/>
                </a:lnTo>
                <a:lnTo>
                  <a:pt x="798830" y="863600"/>
                </a:lnTo>
                <a:close/>
              </a:path>
              <a:path w="2804160" h="2868929">
                <a:moveTo>
                  <a:pt x="805180" y="869950"/>
                </a:moveTo>
                <a:lnTo>
                  <a:pt x="786130" y="869950"/>
                </a:lnTo>
                <a:lnTo>
                  <a:pt x="792480" y="876299"/>
                </a:lnTo>
                <a:lnTo>
                  <a:pt x="811530" y="876299"/>
                </a:lnTo>
                <a:lnTo>
                  <a:pt x="805180" y="869950"/>
                </a:lnTo>
                <a:close/>
              </a:path>
              <a:path w="2804160" h="2868929">
                <a:moveTo>
                  <a:pt x="811530" y="876299"/>
                </a:moveTo>
                <a:lnTo>
                  <a:pt x="792480" y="876299"/>
                </a:lnTo>
                <a:lnTo>
                  <a:pt x="798830" y="882649"/>
                </a:lnTo>
                <a:lnTo>
                  <a:pt x="817880" y="882649"/>
                </a:lnTo>
                <a:lnTo>
                  <a:pt x="811530" y="876299"/>
                </a:lnTo>
                <a:close/>
              </a:path>
              <a:path w="2804160" h="2868929">
                <a:moveTo>
                  <a:pt x="817880" y="882650"/>
                </a:moveTo>
                <a:lnTo>
                  <a:pt x="798830" y="882650"/>
                </a:lnTo>
                <a:lnTo>
                  <a:pt x="805180" y="888999"/>
                </a:lnTo>
                <a:lnTo>
                  <a:pt x="824230" y="888999"/>
                </a:lnTo>
                <a:lnTo>
                  <a:pt x="817880" y="882650"/>
                </a:lnTo>
                <a:close/>
              </a:path>
              <a:path w="2804160" h="2868929">
                <a:moveTo>
                  <a:pt x="824230" y="889000"/>
                </a:moveTo>
                <a:lnTo>
                  <a:pt x="805180" y="889000"/>
                </a:lnTo>
                <a:lnTo>
                  <a:pt x="811530" y="895349"/>
                </a:lnTo>
                <a:lnTo>
                  <a:pt x="830580" y="895349"/>
                </a:lnTo>
                <a:lnTo>
                  <a:pt x="824230" y="889000"/>
                </a:lnTo>
                <a:close/>
              </a:path>
              <a:path w="2804160" h="2868929">
                <a:moveTo>
                  <a:pt x="830580" y="895350"/>
                </a:moveTo>
                <a:lnTo>
                  <a:pt x="811530" y="895350"/>
                </a:lnTo>
                <a:lnTo>
                  <a:pt x="817880" y="901699"/>
                </a:lnTo>
                <a:lnTo>
                  <a:pt x="836930" y="901699"/>
                </a:lnTo>
                <a:lnTo>
                  <a:pt x="830580" y="895350"/>
                </a:lnTo>
                <a:close/>
              </a:path>
              <a:path w="2804160" h="2868929">
                <a:moveTo>
                  <a:pt x="836930" y="901700"/>
                </a:moveTo>
                <a:lnTo>
                  <a:pt x="817880" y="901700"/>
                </a:lnTo>
                <a:lnTo>
                  <a:pt x="830580" y="914399"/>
                </a:lnTo>
                <a:lnTo>
                  <a:pt x="849630" y="914399"/>
                </a:lnTo>
                <a:lnTo>
                  <a:pt x="836930" y="901700"/>
                </a:lnTo>
                <a:close/>
              </a:path>
              <a:path w="2804160" h="2868929">
                <a:moveTo>
                  <a:pt x="849630" y="914400"/>
                </a:moveTo>
                <a:lnTo>
                  <a:pt x="830580" y="914400"/>
                </a:lnTo>
                <a:lnTo>
                  <a:pt x="836930" y="920749"/>
                </a:lnTo>
                <a:lnTo>
                  <a:pt x="855980" y="920749"/>
                </a:lnTo>
                <a:lnTo>
                  <a:pt x="849630" y="914400"/>
                </a:lnTo>
                <a:close/>
              </a:path>
              <a:path w="2804160" h="2868929">
                <a:moveTo>
                  <a:pt x="855980" y="920750"/>
                </a:moveTo>
                <a:lnTo>
                  <a:pt x="836930" y="920750"/>
                </a:lnTo>
                <a:lnTo>
                  <a:pt x="843280" y="927099"/>
                </a:lnTo>
                <a:lnTo>
                  <a:pt x="862330" y="927099"/>
                </a:lnTo>
                <a:lnTo>
                  <a:pt x="855980" y="920750"/>
                </a:lnTo>
                <a:close/>
              </a:path>
              <a:path w="2804160" h="2868929">
                <a:moveTo>
                  <a:pt x="862330" y="927100"/>
                </a:moveTo>
                <a:lnTo>
                  <a:pt x="843280" y="927100"/>
                </a:lnTo>
                <a:lnTo>
                  <a:pt x="849630" y="933449"/>
                </a:lnTo>
                <a:lnTo>
                  <a:pt x="868680" y="933449"/>
                </a:lnTo>
                <a:lnTo>
                  <a:pt x="862330" y="927100"/>
                </a:lnTo>
                <a:close/>
              </a:path>
              <a:path w="2804160" h="2868929">
                <a:moveTo>
                  <a:pt x="868680" y="933450"/>
                </a:moveTo>
                <a:lnTo>
                  <a:pt x="849630" y="933450"/>
                </a:lnTo>
                <a:lnTo>
                  <a:pt x="862330" y="946149"/>
                </a:lnTo>
                <a:lnTo>
                  <a:pt x="881380" y="946149"/>
                </a:lnTo>
                <a:lnTo>
                  <a:pt x="868680" y="933450"/>
                </a:lnTo>
                <a:close/>
              </a:path>
              <a:path w="2804160" h="2868929">
                <a:moveTo>
                  <a:pt x="881380" y="946150"/>
                </a:moveTo>
                <a:lnTo>
                  <a:pt x="862330" y="946150"/>
                </a:lnTo>
                <a:lnTo>
                  <a:pt x="868680" y="952499"/>
                </a:lnTo>
                <a:lnTo>
                  <a:pt x="887730" y="952499"/>
                </a:lnTo>
                <a:lnTo>
                  <a:pt x="881380" y="946150"/>
                </a:lnTo>
                <a:close/>
              </a:path>
              <a:path w="2804160" h="2868929">
                <a:moveTo>
                  <a:pt x="887730" y="952500"/>
                </a:moveTo>
                <a:lnTo>
                  <a:pt x="868680" y="952500"/>
                </a:lnTo>
                <a:lnTo>
                  <a:pt x="875030" y="958849"/>
                </a:lnTo>
                <a:lnTo>
                  <a:pt x="894080" y="958849"/>
                </a:lnTo>
                <a:lnTo>
                  <a:pt x="887730" y="952500"/>
                </a:lnTo>
                <a:close/>
              </a:path>
              <a:path w="2804160" h="2868929">
                <a:moveTo>
                  <a:pt x="894080" y="958850"/>
                </a:moveTo>
                <a:lnTo>
                  <a:pt x="875030" y="958850"/>
                </a:lnTo>
                <a:lnTo>
                  <a:pt x="881380" y="965199"/>
                </a:lnTo>
                <a:lnTo>
                  <a:pt x="900430" y="965199"/>
                </a:lnTo>
                <a:lnTo>
                  <a:pt x="894080" y="958850"/>
                </a:lnTo>
                <a:close/>
              </a:path>
              <a:path w="2804160" h="2868929">
                <a:moveTo>
                  <a:pt x="900430" y="965200"/>
                </a:moveTo>
                <a:lnTo>
                  <a:pt x="881380" y="965200"/>
                </a:lnTo>
                <a:lnTo>
                  <a:pt x="900430" y="984249"/>
                </a:lnTo>
                <a:lnTo>
                  <a:pt x="919480" y="984249"/>
                </a:lnTo>
                <a:lnTo>
                  <a:pt x="900430" y="965200"/>
                </a:lnTo>
                <a:close/>
              </a:path>
              <a:path w="2804160" h="2868929">
                <a:moveTo>
                  <a:pt x="919480" y="984250"/>
                </a:moveTo>
                <a:lnTo>
                  <a:pt x="900430" y="984250"/>
                </a:lnTo>
                <a:lnTo>
                  <a:pt x="906780" y="990599"/>
                </a:lnTo>
                <a:lnTo>
                  <a:pt x="925830" y="990599"/>
                </a:lnTo>
                <a:lnTo>
                  <a:pt x="919480" y="984250"/>
                </a:lnTo>
                <a:close/>
              </a:path>
              <a:path w="2804160" h="2868929">
                <a:moveTo>
                  <a:pt x="925830" y="990600"/>
                </a:moveTo>
                <a:lnTo>
                  <a:pt x="906780" y="990600"/>
                </a:lnTo>
                <a:lnTo>
                  <a:pt x="913130" y="996949"/>
                </a:lnTo>
                <a:lnTo>
                  <a:pt x="932180" y="996949"/>
                </a:lnTo>
                <a:lnTo>
                  <a:pt x="925830" y="990600"/>
                </a:lnTo>
                <a:close/>
              </a:path>
              <a:path w="2804160" h="2868929">
                <a:moveTo>
                  <a:pt x="932180" y="996950"/>
                </a:moveTo>
                <a:lnTo>
                  <a:pt x="913130" y="996950"/>
                </a:lnTo>
                <a:lnTo>
                  <a:pt x="925830" y="1009649"/>
                </a:lnTo>
                <a:lnTo>
                  <a:pt x="944880" y="1009649"/>
                </a:lnTo>
                <a:lnTo>
                  <a:pt x="932180" y="996950"/>
                </a:lnTo>
                <a:close/>
              </a:path>
              <a:path w="2804160" h="2868929">
                <a:moveTo>
                  <a:pt x="944880" y="1009650"/>
                </a:moveTo>
                <a:lnTo>
                  <a:pt x="925830" y="1009650"/>
                </a:lnTo>
                <a:lnTo>
                  <a:pt x="932180" y="1015999"/>
                </a:lnTo>
                <a:lnTo>
                  <a:pt x="951230" y="1015999"/>
                </a:lnTo>
                <a:lnTo>
                  <a:pt x="944880" y="1009650"/>
                </a:lnTo>
                <a:close/>
              </a:path>
              <a:path w="2804160" h="2868929">
                <a:moveTo>
                  <a:pt x="951230" y="1015999"/>
                </a:moveTo>
                <a:lnTo>
                  <a:pt x="932180" y="1015999"/>
                </a:lnTo>
                <a:lnTo>
                  <a:pt x="938530" y="1022349"/>
                </a:lnTo>
                <a:lnTo>
                  <a:pt x="957580" y="1022349"/>
                </a:lnTo>
                <a:lnTo>
                  <a:pt x="951230" y="1015999"/>
                </a:lnTo>
                <a:close/>
              </a:path>
              <a:path w="2804160" h="2868929">
                <a:moveTo>
                  <a:pt x="957580" y="1022350"/>
                </a:moveTo>
                <a:lnTo>
                  <a:pt x="938530" y="1022350"/>
                </a:lnTo>
                <a:lnTo>
                  <a:pt x="944880" y="1028699"/>
                </a:lnTo>
                <a:lnTo>
                  <a:pt x="963930" y="1028699"/>
                </a:lnTo>
                <a:lnTo>
                  <a:pt x="957580" y="1022350"/>
                </a:lnTo>
                <a:close/>
              </a:path>
              <a:path w="2804160" h="2868929">
                <a:moveTo>
                  <a:pt x="963930" y="1028700"/>
                </a:moveTo>
                <a:lnTo>
                  <a:pt x="944880" y="1028700"/>
                </a:lnTo>
                <a:lnTo>
                  <a:pt x="951230" y="1035049"/>
                </a:lnTo>
                <a:lnTo>
                  <a:pt x="970280" y="1035049"/>
                </a:lnTo>
                <a:lnTo>
                  <a:pt x="963930" y="1028700"/>
                </a:lnTo>
                <a:close/>
              </a:path>
              <a:path w="2804160" h="2868929">
                <a:moveTo>
                  <a:pt x="970280" y="1035050"/>
                </a:moveTo>
                <a:lnTo>
                  <a:pt x="951230" y="1035050"/>
                </a:lnTo>
                <a:lnTo>
                  <a:pt x="957580" y="1041399"/>
                </a:lnTo>
                <a:lnTo>
                  <a:pt x="976630" y="1041399"/>
                </a:lnTo>
                <a:lnTo>
                  <a:pt x="970280" y="1035050"/>
                </a:lnTo>
                <a:close/>
              </a:path>
              <a:path w="2804160" h="2868929">
                <a:moveTo>
                  <a:pt x="976630" y="1041400"/>
                </a:moveTo>
                <a:lnTo>
                  <a:pt x="957580" y="1041400"/>
                </a:lnTo>
                <a:lnTo>
                  <a:pt x="970280" y="1054099"/>
                </a:lnTo>
                <a:lnTo>
                  <a:pt x="989330" y="1054099"/>
                </a:lnTo>
                <a:lnTo>
                  <a:pt x="976630" y="1041400"/>
                </a:lnTo>
                <a:close/>
              </a:path>
              <a:path w="2804160" h="2868929">
                <a:moveTo>
                  <a:pt x="989330" y="1054099"/>
                </a:moveTo>
                <a:lnTo>
                  <a:pt x="970280" y="1054099"/>
                </a:lnTo>
                <a:lnTo>
                  <a:pt x="976630" y="1060449"/>
                </a:lnTo>
                <a:lnTo>
                  <a:pt x="995680" y="1060449"/>
                </a:lnTo>
                <a:lnTo>
                  <a:pt x="989330" y="1054099"/>
                </a:lnTo>
                <a:close/>
              </a:path>
              <a:path w="2804160" h="2868929">
                <a:moveTo>
                  <a:pt x="995680" y="1060450"/>
                </a:moveTo>
                <a:lnTo>
                  <a:pt x="976630" y="1060450"/>
                </a:lnTo>
                <a:lnTo>
                  <a:pt x="982980" y="1066799"/>
                </a:lnTo>
                <a:lnTo>
                  <a:pt x="1002030" y="1066799"/>
                </a:lnTo>
                <a:lnTo>
                  <a:pt x="995680" y="1060450"/>
                </a:lnTo>
                <a:close/>
              </a:path>
              <a:path w="2804160" h="2868929">
                <a:moveTo>
                  <a:pt x="1002030" y="1066800"/>
                </a:moveTo>
                <a:lnTo>
                  <a:pt x="982980" y="1066800"/>
                </a:lnTo>
                <a:lnTo>
                  <a:pt x="989330" y="1073149"/>
                </a:lnTo>
                <a:lnTo>
                  <a:pt x="1008380" y="1073149"/>
                </a:lnTo>
                <a:lnTo>
                  <a:pt x="1002030" y="1066800"/>
                </a:lnTo>
                <a:close/>
              </a:path>
              <a:path w="2804160" h="2868929">
                <a:moveTo>
                  <a:pt x="1008380" y="1073149"/>
                </a:moveTo>
                <a:lnTo>
                  <a:pt x="989330" y="1073149"/>
                </a:lnTo>
                <a:lnTo>
                  <a:pt x="995680" y="1079499"/>
                </a:lnTo>
                <a:lnTo>
                  <a:pt x="1014730" y="1079499"/>
                </a:lnTo>
                <a:lnTo>
                  <a:pt x="1008380" y="1073149"/>
                </a:lnTo>
                <a:close/>
              </a:path>
              <a:path w="2804160" h="2868929">
                <a:moveTo>
                  <a:pt x="1014730" y="1079500"/>
                </a:moveTo>
                <a:lnTo>
                  <a:pt x="995680" y="1079500"/>
                </a:lnTo>
                <a:lnTo>
                  <a:pt x="1002030" y="1085849"/>
                </a:lnTo>
                <a:lnTo>
                  <a:pt x="1021080" y="1085849"/>
                </a:lnTo>
                <a:lnTo>
                  <a:pt x="1014730" y="1079500"/>
                </a:lnTo>
                <a:close/>
              </a:path>
              <a:path w="2804160" h="2868929">
                <a:moveTo>
                  <a:pt x="1021080" y="1085849"/>
                </a:moveTo>
                <a:lnTo>
                  <a:pt x="1002030" y="1085849"/>
                </a:lnTo>
                <a:lnTo>
                  <a:pt x="1008380" y="1092199"/>
                </a:lnTo>
                <a:lnTo>
                  <a:pt x="1027430" y="1092199"/>
                </a:lnTo>
                <a:lnTo>
                  <a:pt x="1021080" y="1085849"/>
                </a:lnTo>
                <a:close/>
              </a:path>
              <a:path w="2804160" h="2868929">
                <a:moveTo>
                  <a:pt x="1027430" y="1092200"/>
                </a:moveTo>
                <a:lnTo>
                  <a:pt x="1008380" y="1092200"/>
                </a:lnTo>
                <a:lnTo>
                  <a:pt x="1014730" y="1098549"/>
                </a:lnTo>
                <a:lnTo>
                  <a:pt x="1033780" y="1098549"/>
                </a:lnTo>
                <a:lnTo>
                  <a:pt x="1027430" y="1092200"/>
                </a:lnTo>
                <a:close/>
              </a:path>
              <a:path w="2804160" h="2868929">
                <a:moveTo>
                  <a:pt x="1033780" y="1098550"/>
                </a:moveTo>
                <a:lnTo>
                  <a:pt x="1014730" y="1098550"/>
                </a:lnTo>
                <a:lnTo>
                  <a:pt x="1021080" y="1104899"/>
                </a:lnTo>
                <a:lnTo>
                  <a:pt x="1040130" y="1104899"/>
                </a:lnTo>
                <a:lnTo>
                  <a:pt x="1033780" y="1098550"/>
                </a:lnTo>
                <a:close/>
              </a:path>
              <a:path w="2804160" h="2868929">
                <a:moveTo>
                  <a:pt x="1040130" y="1104900"/>
                </a:moveTo>
                <a:lnTo>
                  <a:pt x="1021080" y="1104900"/>
                </a:lnTo>
                <a:lnTo>
                  <a:pt x="1027430" y="1111249"/>
                </a:lnTo>
                <a:lnTo>
                  <a:pt x="1046480" y="1111249"/>
                </a:lnTo>
                <a:lnTo>
                  <a:pt x="1040130" y="1104900"/>
                </a:lnTo>
                <a:close/>
              </a:path>
              <a:path w="2804160" h="2868929">
                <a:moveTo>
                  <a:pt x="1046480" y="1111249"/>
                </a:moveTo>
                <a:lnTo>
                  <a:pt x="1027430" y="1111249"/>
                </a:lnTo>
                <a:lnTo>
                  <a:pt x="1040130" y="1123949"/>
                </a:lnTo>
                <a:lnTo>
                  <a:pt x="1059180" y="1123949"/>
                </a:lnTo>
                <a:lnTo>
                  <a:pt x="1046480" y="1111249"/>
                </a:lnTo>
                <a:close/>
              </a:path>
              <a:path w="2804160" h="2868929">
                <a:moveTo>
                  <a:pt x="1059180" y="1123950"/>
                </a:moveTo>
                <a:lnTo>
                  <a:pt x="1040130" y="1123950"/>
                </a:lnTo>
                <a:lnTo>
                  <a:pt x="1046480" y="1130299"/>
                </a:lnTo>
                <a:lnTo>
                  <a:pt x="1065530" y="1130299"/>
                </a:lnTo>
                <a:lnTo>
                  <a:pt x="1059180" y="1123950"/>
                </a:lnTo>
                <a:close/>
              </a:path>
              <a:path w="2804160" h="2868929">
                <a:moveTo>
                  <a:pt x="1065530" y="1130300"/>
                </a:moveTo>
                <a:lnTo>
                  <a:pt x="1046480" y="1130300"/>
                </a:lnTo>
                <a:lnTo>
                  <a:pt x="1052830" y="1136649"/>
                </a:lnTo>
                <a:lnTo>
                  <a:pt x="1071880" y="1136649"/>
                </a:lnTo>
                <a:lnTo>
                  <a:pt x="1065530" y="1130300"/>
                </a:lnTo>
                <a:close/>
              </a:path>
              <a:path w="2804160" h="2868929">
                <a:moveTo>
                  <a:pt x="1071880" y="1136650"/>
                </a:moveTo>
                <a:lnTo>
                  <a:pt x="1052830" y="1136650"/>
                </a:lnTo>
                <a:lnTo>
                  <a:pt x="1059180" y="1142999"/>
                </a:lnTo>
                <a:lnTo>
                  <a:pt x="1078230" y="1142999"/>
                </a:lnTo>
                <a:lnTo>
                  <a:pt x="1071880" y="1136650"/>
                </a:lnTo>
                <a:close/>
              </a:path>
              <a:path w="2804160" h="2868929">
                <a:moveTo>
                  <a:pt x="1078230" y="1142999"/>
                </a:moveTo>
                <a:lnTo>
                  <a:pt x="1059180" y="1142999"/>
                </a:lnTo>
                <a:lnTo>
                  <a:pt x="1065530" y="1149349"/>
                </a:lnTo>
                <a:lnTo>
                  <a:pt x="1084580" y="1149349"/>
                </a:lnTo>
                <a:lnTo>
                  <a:pt x="1078230" y="1142999"/>
                </a:lnTo>
                <a:close/>
              </a:path>
              <a:path w="2804160" h="2868929">
                <a:moveTo>
                  <a:pt x="1084580" y="1149350"/>
                </a:moveTo>
                <a:lnTo>
                  <a:pt x="1065530" y="1149350"/>
                </a:lnTo>
                <a:lnTo>
                  <a:pt x="1071880" y="1155699"/>
                </a:lnTo>
                <a:lnTo>
                  <a:pt x="1090930" y="1155699"/>
                </a:lnTo>
                <a:lnTo>
                  <a:pt x="1084580" y="1149350"/>
                </a:lnTo>
                <a:close/>
              </a:path>
              <a:path w="2804160" h="2868929">
                <a:moveTo>
                  <a:pt x="1090930" y="1155700"/>
                </a:moveTo>
                <a:lnTo>
                  <a:pt x="1071880" y="1155700"/>
                </a:lnTo>
                <a:lnTo>
                  <a:pt x="1078230" y="1162049"/>
                </a:lnTo>
                <a:lnTo>
                  <a:pt x="1097280" y="1162049"/>
                </a:lnTo>
                <a:lnTo>
                  <a:pt x="1090930" y="1155700"/>
                </a:lnTo>
                <a:close/>
              </a:path>
              <a:path w="2804160" h="2868929">
                <a:moveTo>
                  <a:pt x="1097280" y="1162050"/>
                </a:moveTo>
                <a:lnTo>
                  <a:pt x="1078230" y="1162050"/>
                </a:lnTo>
                <a:lnTo>
                  <a:pt x="1084580" y="1168399"/>
                </a:lnTo>
                <a:lnTo>
                  <a:pt x="1103630" y="1168399"/>
                </a:lnTo>
                <a:lnTo>
                  <a:pt x="1097280" y="1162050"/>
                </a:lnTo>
                <a:close/>
              </a:path>
              <a:path w="2804160" h="2868929">
                <a:moveTo>
                  <a:pt x="1103630" y="1168400"/>
                </a:moveTo>
                <a:lnTo>
                  <a:pt x="1084580" y="1168400"/>
                </a:lnTo>
                <a:lnTo>
                  <a:pt x="1097280" y="1181099"/>
                </a:lnTo>
                <a:lnTo>
                  <a:pt x="1116330" y="1181099"/>
                </a:lnTo>
                <a:lnTo>
                  <a:pt x="1103630" y="1168400"/>
                </a:lnTo>
                <a:close/>
              </a:path>
              <a:path w="2804160" h="2868929">
                <a:moveTo>
                  <a:pt x="1116330" y="1181100"/>
                </a:moveTo>
                <a:lnTo>
                  <a:pt x="1097280" y="1181100"/>
                </a:lnTo>
                <a:lnTo>
                  <a:pt x="1103630" y="1187449"/>
                </a:lnTo>
                <a:lnTo>
                  <a:pt x="1122680" y="1187449"/>
                </a:lnTo>
                <a:lnTo>
                  <a:pt x="1116330" y="1181100"/>
                </a:lnTo>
                <a:close/>
              </a:path>
              <a:path w="2804160" h="2868929">
                <a:moveTo>
                  <a:pt x="1122680" y="1187450"/>
                </a:moveTo>
                <a:lnTo>
                  <a:pt x="1103630" y="1187450"/>
                </a:lnTo>
                <a:lnTo>
                  <a:pt x="1109980" y="1193799"/>
                </a:lnTo>
                <a:lnTo>
                  <a:pt x="1129030" y="1193799"/>
                </a:lnTo>
                <a:lnTo>
                  <a:pt x="1122680" y="1187450"/>
                </a:lnTo>
                <a:close/>
              </a:path>
              <a:path w="2804160" h="2868929">
                <a:moveTo>
                  <a:pt x="1129030" y="1193800"/>
                </a:moveTo>
                <a:lnTo>
                  <a:pt x="1109980" y="1193800"/>
                </a:lnTo>
                <a:lnTo>
                  <a:pt x="1116330" y="1200149"/>
                </a:lnTo>
                <a:lnTo>
                  <a:pt x="1135380" y="1200149"/>
                </a:lnTo>
                <a:lnTo>
                  <a:pt x="1129030" y="1193800"/>
                </a:lnTo>
                <a:close/>
              </a:path>
              <a:path w="2804160" h="2868929">
                <a:moveTo>
                  <a:pt x="1135380" y="1200150"/>
                </a:moveTo>
                <a:lnTo>
                  <a:pt x="1116330" y="1200150"/>
                </a:lnTo>
                <a:lnTo>
                  <a:pt x="1122680" y="1206499"/>
                </a:lnTo>
                <a:lnTo>
                  <a:pt x="1141730" y="1206499"/>
                </a:lnTo>
                <a:lnTo>
                  <a:pt x="1135380" y="1200150"/>
                </a:lnTo>
                <a:close/>
              </a:path>
              <a:path w="2804160" h="2868929">
                <a:moveTo>
                  <a:pt x="1141730" y="1206499"/>
                </a:moveTo>
                <a:lnTo>
                  <a:pt x="1122680" y="1206499"/>
                </a:lnTo>
                <a:lnTo>
                  <a:pt x="1135380" y="1219199"/>
                </a:lnTo>
                <a:lnTo>
                  <a:pt x="1154430" y="1219199"/>
                </a:lnTo>
                <a:lnTo>
                  <a:pt x="1141730" y="1206499"/>
                </a:lnTo>
                <a:close/>
              </a:path>
              <a:path w="2804160" h="2868929">
                <a:moveTo>
                  <a:pt x="1154430" y="1219200"/>
                </a:moveTo>
                <a:lnTo>
                  <a:pt x="1135380" y="1219200"/>
                </a:lnTo>
                <a:lnTo>
                  <a:pt x="1141730" y="1225549"/>
                </a:lnTo>
                <a:lnTo>
                  <a:pt x="1160780" y="1225549"/>
                </a:lnTo>
                <a:lnTo>
                  <a:pt x="1154430" y="1219200"/>
                </a:lnTo>
                <a:close/>
              </a:path>
              <a:path w="2804160" h="2868929">
                <a:moveTo>
                  <a:pt x="1160780" y="1225550"/>
                </a:moveTo>
                <a:lnTo>
                  <a:pt x="1141730" y="1225550"/>
                </a:lnTo>
                <a:lnTo>
                  <a:pt x="1148080" y="1231899"/>
                </a:lnTo>
                <a:lnTo>
                  <a:pt x="1167130" y="1231899"/>
                </a:lnTo>
                <a:lnTo>
                  <a:pt x="1160780" y="1225550"/>
                </a:lnTo>
                <a:close/>
              </a:path>
              <a:path w="2804160" h="2868929">
                <a:moveTo>
                  <a:pt x="1167130" y="1231900"/>
                </a:moveTo>
                <a:lnTo>
                  <a:pt x="1148080" y="1231900"/>
                </a:lnTo>
                <a:lnTo>
                  <a:pt x="1160780" y="1244599"/>
                </a:lnTo>
                <a:lnTo>
                  <a:pt x="1179830" y="1244599"/>
                </a:lnTo>
                <a:lnTo>
                  <a:pt x="1167130" y="1231900"/>
                </a:lnTo>
                <a:close/>
              </a:path>
              <a:path w="2804160" h="2868929">
                <a:moveTo>
                  <a:pt x="1179830" y="1244599"/>
                </a:moveTo>
                <a:lnTo>
                  <a:pt x="1160780" y="1244599"/>
                </a:lnTo>
                <a:lnTo>
                  <a:pt x="1184910" y="1268729"/>
                </a:lnTo>
                <a:lnTo>
                  <a:pt x="1203960" y="1268729"/>
                </a:lnTo>
                <a:lnTo>
                  <a:pt x="1179830" y="1244599"/>
                </a:lnTo>
                <a:close/>
              </a:path>
              <a:path w="2804160" h="2868929">
                <a:moveTo>
                  <a:pt x="1203960" y="1268729"/>
                </a:moveTo>
                <a:lnTo>
                  <a:pt x="1184910" y="1268729"/>
                </a:lnTo>
                <a:lnTo>
                  <a:pt x="1187450" y="1271269"/>
                </a:lnTo>
                <a:lnTo>
                  <a:pt x="1206500" y="1271269"/>
                </a:lnTo>
                <a:lnTo>
                  <a:pt x="1203960" y="1268729"/>
                </a:lnTo>
                <a:close/>
              </a:path>
              <a:path w="2804160" h="2868929">
                <a:moveTo>
                  <a:pt x="1206500" y="1271269"/>
                </a:moveTo>
                <a:lnTo>
                  <a:pt x="1187450" y="1271269"/>
                </a:lnTo>
                <a:lnTo>
                  <a:pt x="1197610" y="1281429"/>
                </a:lnTo>
                <a:lnTo>
                  <a:pt x="1216660" y="1281429"/>
                </a:lnTo>
                <a:lnTo>
                  <a:pt x="1206500" y="1271269"/>
                </a:lnTo>
                <a:close/>
              </a:path>
              <a:path w="2804160" h="2868929">
                <a:moveTo>
                  <a:pt x="1216660" y="1281429"/>
                </a:moveTo>
                <a:lnTo>
                  <a:pt x="1197610" y="1281429"/>
                </a:lnTo>
                <a:lnTo>
                  <a:pt x="1210310" y="1294129"/>
                </a:lnTo>
                <a:lnTo>
                  <a:pt x="1229360" y="1294129"/>
                </a:lnTo>
                <a:lnTo>
                  <a:pt x="1216660" y="1281429"/>
                </a:lnTo>
                <a:close/>
              </a:path>
              <a:path w="2804160" h="2868929">
                <a:moveTo>
                  <a:pt x="1229360" y="1294129"/>
                </a:moveTo>
                <a:lnTo>
                  <a:pt x="1210310" y="1294129"/>
                </a:lnTo>
                <a:lnTo>
                  <a:pt x="1212850" y="1296669"/>
                </a:lnTo>
                <a:lnTo>
                  <a:pt x="1231900" y="1296669"/>
                </a:lnTo>
                <a:lnTo>
                  <a:pt x="1229360" y="1294129"/>
                </a:lnTo>
                <a:close/>
              </a:path>
              <a:path w="2804160" h="2868929">
                <a:moveTo>
                  <a:pt x="1231900" y="1296670"/>
                </a:moveTo>
                <a:lnTo>
                  <a:pt x="1212850" y="1296670"/>
                </a:lnTo>
                <a:lnTo>
                  <a:pt x="1216660" y="1300479"/>
                </a:lnTo>
                <a:lnTo>
                  <a:pt x="1235710" y="1300479"/>
                </a:lnTo>
                <a:lnTo>
                  <a:pt x="1231900" y="1296670"/>
                </a:lnTo>
                <a:close/>
              </a:path>
              <a:path w="2804160" h="2868929">
                <a:moveTo>
                  <a:pt x="1235710" y="1300479"/>
                </a:moveTo>
                <a:lnTo>
                  <a:pt x="1216660" y="1300479"/>
                </a:lnTo>
                <a:lnTo>
                  <a:pt x="1229360" y="1313179"/>
                </a:lnTo>
                <a:lnTo>
                  <a:pt x="1248410" y="1313179"/>
                </a:lnTo>
                <a:lnTo>
                  <a:pt x="1235710" y="1300479"/>
                </a:lnTo>
                <a:close/>
              </a:path>
              <a:path w="2804160" h="2868929">
                <a:moveTo>
                  <a:pt x="1248410" y="1313179"/>
                </a:moveTo>
                <a:lnTo>
                  <a:pt x="1229360" y="1313179"/>
                </a:lnTo>
                <a:lnTo>
                  <a:pt x="1231900" y="1315719"/>
                </a:lnTo>
                <a:lnTo>
                  <a:pt x="1250950" y="1315719"/>
                </a:lnTo>
                <a:lnTo>
                  <a:pt x="1248410" y="1313179"/>
                </a:lnTo>
                <a:close/>
              </a:path>
              <a:path w="2804160" h="2868929">
                <a:moveTo>
                  <a:pt x="1250950" y="1315719"/>
                </a:moveTo>
                <a:lnTo>
                  <a:pt x="1231900" y="1315719"/>
                </a:lnTo>
                <a:lnTo>
                  <a:pt x="1244600" y="1328419"/>
                </a:lnTo>
                <a:lnTo>
                  <a:pt x="1263650" y="1328419"/>
                </a:lnTo>
                <a:lnTo>
                  <a:pt x="1250950" y="1315719"/>
                </a:lnTo>
                <a:close/>
              </a:path>
              <a:path w="2804160" h="2868929">
                <a:moveTo>
                  <a:pt x="1263650" y="1328419"/>
                </a:moveTo>
                <a:lnTo>
                  <a:pt x="1244600" y="1328419"/>
                </a:lnTo>
                <a:lnTo>
                  <a:pt x="1254760" y="1338579"/>
                </a:lnTo>
                <a:lnTo>
                  <a:pt x="1273810" y="1338579"/>
                </a:lnTo>
                <a:lnTo>
                  <a:pt x="1263650" y="1328419"/>
                </a:lnTo>
                <a:close/>
              </a:path>
              <a:path w="2804160" h="2868929">
                <a:moveTo>
                  <a:pt x="1273810" y="1338579"/>
                </a:moveTo>
                <a:lnTo>
                  <a:pt x="1254760" y="1338579"/>
                </a:lnTo>
                <a:lnTo>
                  <a:pt x="1257300" y="1341119"/>
                </a:lnTo>
                <a:lnTo>
                  <a:pt x="1276350" y="1341119"/>
                </a:lnTo>
                <a:lnTo>
                  <a:pt x="1273810" y="1338579"/>
                </a:lnTo>
                <a:close/>
              </a:path>
              <a:path w="2804160" h="2868929">
                <a:moveTo>
                  <a:pt x="1276350" y="1341119"/>
                </a:moveTo>
                <a:lnTo>
                  <a:pt x="1257300" y="1341119"/>
                </a:lnTo>
                <a:lnTo>
                  <a:pt x="1273810" y="1357629"/>
                </a:lnTo>
                <a:lnTo>
                  <a:pt x="1292860" y="1357629"/>
                </a:lnTo>
                <a:lnTo>
                  <a:pt x="1276350" y="1341119"/>
                </a:lnTo>
                <a:close/>
              </a:path>
              <a:path w="2804160" h="2868929">
                <a:moveTo>
                  <a:pt x="1292860" y="1357629"/>
                </a:moveTo>
                <a:lnTo>
                  <a:pt x="1273810" y="1357629"/>
                </a:lnTo>
                <a:lnTo>
                  <a:pt x="1286510" y="1370329"/>
                </a:lnTo>
                <a:lnTo>
                  <a:pt x="1305560" y="1370329"/>
                </a:lnTo>
                <a:lnTo>
                  <a:pt x="1292860" y="1357629"/>
                </a:lnTo>
                <a:close/>
              </a:path>
              <a:path w="2804160" h="2868929">
                <a:moveTo>
                  <a:pt x="1305560" y="1370330"/>
                </a:moveTo>
                <a:lnTo>
                  <a:pt x="1286510" y="1370330"/>
                </a:lnTo>
                <a:lnTo>
                  <a:pt x="1292860" y="1376679"/>
                </a:lnTo>
                <a:lnTo>
                  <a:pt x="1311910" y="1376679"/>
                </a:lnTo>
                <a:lnTo>
                  <a:pt x="1305560" y="1370330"/>
                </a:lnTo>
                <a:close/>
              </a:path>
              <a:path w="2804160" h="2868929">
                <a:moveTo>
                  <a:pt x="1311910" y="1376679"/>
                </a:moveTo>
                <a:lnTo>
                  <a:pt x="1292860" y="1376679"/>
                </a:lnTo>
                <a:lnTo>
                  <a:pt x="1299210" y="1383029"/>
                </a:lnTo>
                <a:lnTo>
                  <a:pt x="1318260" y="1383029"/>
                </a:lnTo>
                <a:lnTo>
                  <a:pt x="1311910" y="1376679"/>
                </a:lnTo>
                <a:close/>
              </a:path>
              <a:path w="2804160" h="2868929">
                <a:moveTo>
                  <a:pt x="1318260" y="1383029"/>
                </a:moveTo>
                <a:lnTo>
                  <a:pt x="1299210" y="1383029"/>
                </a:lnTo>
                <a:lnTo>
                  <a:pt x="1301750" y="1385569"/>
                </a:lnTo>
                <a:lnTo>
                  <a:pt x="1320800" y="1385569"/>
                </a:lnTo>
                <a:lnTo>
                  <a:pt x="1318260" y="1383029"/>
                </a:lnTo>
                <a:close/>
              </a:path>
              <a:path w="2804160" h="2868929">
                <a:moveTo>
                  <a:pt x="1320800" y="1385569"/>
                </a:moveTo>
                <a:lnTo>
                  <a:pt x="1301750" y="1385569"/>
                </a:lnTo>
                <a:lnTo>
                  <a:pt x="1305560" y="1389379"/>
                </a:lnTo>
                <a:lnTo>
                  <a:pt x="1324610" y="1389379"/>
                </a:lnTo>
                <a:lnTo>
                  <a:pt x="1320800" y="1385569"/>
                </a:lnTo>
                <a:close/>
              </a:path>
              <a:path w="2804160" h="2868929">
                <a:moveTo>
                  <a:pt x="1324610" y="1389380"/>
                </a:moveTo>
                <a:lnTo>
                  <a:pt x="1305560" y="1389380"/>
                </a:lnTo>
                <a:lnTo>
                  <a:pt x="1314450" y="1398269"/>
                </a:lnTo>
                <a:lnTo>
                  <a:pt x="1333500" y="1398269"/>
                </a:lnTo>
                <a:lnTo>
                  <a:pt x="1324610" y="1389380"/>
                </a:lnTo>
                <a:close/>
              </a:path>
              <a:path w="2804160" h="2868929">
                <a:moveTo>
                  <a:pt x="1333500" y="1398269"/>
                </a:moveTo>
                <a:lnTo>
                  <a:pt x="1314450" y="1398269"/>
                </a:lnTo>
                <a:lnTo>
                  <a:pt x="1320800" y="1404619"/>
                </a:lnTo>
                <a:lnTo>
                  <a:pt x="1339850" y="1404619"/>
                </a:lnTo>
                <a:lnTo>
                  <a:pt x="1333500" y="1398269"/>
                </a:lnTo>
                <a:close/>
              </a:path>
              <a:path w="2804160" h="2868929">
                <a:moveTo>
                  <a:pt x="1339850" y="1404619"/>
                </a:moveTo>
                <a:lnTo>
                  <a:pt x="1320800" y="1404619"/>
                </a:lnTo>
                <a:lnTo>
                  <a:pt x="1324610" y="1408429"/>
                </a:lnTo>
                <a:lnTo>
                  <a:pt x="1343660" y="1408429"/>
                </a:lnTo>
                <a:lnTo>
                  <a:pt x="1339850" y="1404619"/>
                </a:lnTo>
                <a:close/>
              </a:path>
              <a:path w="2804160" h="2868929">
                <a:moveTo>
                  <a:pt x="1343660" y="1408429"/>
                </a:moveTo>
                <a:lnTo>
                  <a:pt x="1324610" y="1408429"/>
                </a:lnTo>
                <a:lnTo>
                  <a:pt x="1327150" y="1410969"/>
                </a:lnTo>
                <a:lnTo>
                  <a:pt x="1346200" y="1410969"/>
                </a:lnTo>
                <a:lnTo>
                  <a:pt x="1343660" y="1408429"/>
                </a:lnTo>
                <a:close/>
              </a:path>
              <a:path w="2804160" h="2868929">
                <a:moveTo>
                  <a:pt x="1346200" y="1410969"/>
                </a:moveTo>
                <a:lnTo>
                  <a:pt x="1327150" y="1410969"/>
                </a:lnTo>
                <a:lnTo>
                  <a:pt x="1337310" y="1421129"/>
                </a:lnTo>
                <a:lnTo>
                  <a:pt x="1356360" y="1421129"/>
                </a:lnTo>
                <a:lnTo>
                  <a:pt x="1346200" y="1410969"/>
                </a:lnTo>
                <a:close/>
              </a:path>
              <a:path w="2804160" h="2868929">
                <a:moveTo>
                  <a:pt x="1356360" y="1421129"/>
                </a:moveTo>
                <a:lnTo>
                  <a:pt x="1337310" y="1421129"/>
                </a:lnTo>
                <a:lnTo>
                  <a:pt x="1346200" y="1430019"/>
                </a:lnTo>
                <a:lnTo>
                  <a:pt x="1365250" y="1430019"/>
                </a:lnTo>
                <a:lnTo>
                  <a:pt x="1356360" y="1421129"/>
                </a:lnTo>
                <a:close/>
              </a:path>
              <a:path w="2804160" h="2868929">
                <a:moveTo>
                  <a:pt x="1365250" y="1430019"/>
                </a:moveTo>
                <a:lnTo>
                  <a:pt x="1346200" y="1430019"/>
                </a:lnTo>
                <a:lnTo>
                  <a:pt x="1350010" y="1433829"/>
                </a:lnTo>
                <a:lnTo>
                  <a:pt x="1369060" y="1433829"/>
                </a:lnTo>
                <a:lnTo>
                  <a:pt x="1365250" y="1430019"/>
                </a:lnTo>
                <a:close/>
              </a:path>
              <a:path w="2804160" h="2868929">
                <a:moveTo>
                  <a:pt x="1369060" y="1433829"/>
                </a:moveTo>
                <a:lnTo>
                  <a:pt x="1350010" y="1433829"/>
                </a:lnTo>
                <a:lnTo>
                  <a:pt x="1352550" y="1436369"/>
                </a:lnTo>
                <a:lnTo>
                  <a:pt x="1371600" y="1436369"/>
                </a:lnTo>
                <a:lnTo>
                  <a:pt x="1369060" y="1433829"/>
                </a:lnTo>
                <a:close/>
              </a:path>
              <a:path w="2804160" h="2868929">
                <a:moveTo>
                  <a:pt x="1371600" y="1436370"/>
                </a:moveTo>
                <a:lnTo>
                  <a:pt x="1352550" y="1436370"/>
                </a:lnTo>
                <a:lnTo>
                  <a:pt x="1362710" y="1446529"/>
                </a:lnTo>
                <a:lnTo>
                  <a:pt x="1381760" y="1446529"/>
                </a:lnTo>
                <a:lnTo>
                  <a:pt x="1371600" y="1436370"/>
                </a:lnTo>
                <a:close/>
              </a:path>
              <a:path w="2804160" h="2868929">
                <a:moveTo>
                  <a:pt x="1381760" y="1446529"/>
                </a:moveTo>
                <a:lnTo>
                  <a:pt x="1362710" y="1446529"/>
                </a:lnTo>
                <a:lnTo>
                  <a:pt x="1369060" y="1452879"/>
                </a:lnTo>
                <a:lnTo>
                  <a:pt x="1388110" y="1452879"/>
                </a:lnTo>
                <a:lnTo>
                  <a:pt x="1381760" y="1446529"/>
                </a:lnTo>
                <a:close/>
              </a:path>
              <a:path w="2804160" h="2868929">
                <a:moveTo>
                  <a:pt x="1388110" y="1452880"/>
                </a:moveTo>
                <a:lnTo>
                  <a:pt x="1369060" y="1452880"/>
                </a:lnTo>
                <a:lnTo>
                  <a:pt x="1377950" y="1461769"/>
                </a:lnTo>
                <a:lnTo>
                  <a:pt x="1397000" y="1461769"/>
                </a:lnTo>
                <a:lnTo>
                  <a:pt x="1388110" y="1452880"/>
                </a:lnTo>
                <a:close/>
              </a:path>
              <a:path w="2804160" h="2868929">
                <a:moveTo>
                  <a:pt x="1397000" y="1461769"/>
                </a:moveTo>
                <a:lnTo>
                  <a:pt x="1377950" y="1461769"/>
                </a:lnTo>
                <a:lnTo>
                  <a:pt x="1381760" y="1465579"/>
                </a:lnTo>
                <a:lnTo>
                  <a:pt x="1400810" y="1465579"/>
                </a:lnTo>
                <a:lnTo>
                  <a:pt x="1397000" y="1461769"/>
                </a:lnTo>
                <a:close/>
              </a:path>
              <a:path w="2804160" h="2868929">
                <a:moveTo>
                  <a:pt x="1400810" y="1465579"/>
                </a:moveTo>
                <a:lnTo>
                  <a:pt x="1381760" y="1465579"/>
                </a:lnTo>
                <a:lnTo>
                  <a:pt x="1384300" y="1468119"/>
                </a:lnTo>
                <a:lnTo>
                  <a:pt x="1403350" y="1468119"/>
                </a:lnTo>
                <a:lnTo>
                  <a:pt x="1400810" y="1465579"/>
                </a:lnTo>
                <a:close/>
              </a:path>
              <a:path w="2804160" h="2868929">
                <a:moveTo>
                  <a:pt x="1403350" y="1468119"/>
                </a:moveTo>
                <a:lnTo>
                  <a:pt x="1384300" y="1468119"/>
                </a:lnTo>
                <a:lnTo>
                  <a:pt x="1400810" y="1484629"/>
                </a:lnTo>
                <a:lnTo>
                  <a:pt x="1419860" y="1484629"/>
                </a:lnTo>
                <a:lnTo>
                  <a:pt x="1403350" y="1468119"/>
                </a:lnTo>
                <a:close/>
              </a:path>
              <a:path w="2804160" h="2868929">
                <a:moveTo>
                  <a:pt x="1419860" y="1484629"/>
                </a:moveTo>
                <a:lnTo>
                  <a:pt x="1400810" y="1484629"/>
                </a:lnTo>
                <a:lnTo>
                  <a:pt x="1409700" y="1493519"/>
                </a:lnTo>
                <a:lnTo>
                  <a:pt x="1428750" y="1493519"/>
                </a:lnTo>
                <a:lnTo>
                  <a:pt x="1419860" y="1484629"/>
                </a:lnTo>
                <a:close/>
              </a:path>
              <a:path w="2804160" h="2868929">
                <a:moveTo>
                  <a:pt x="1428750" y="1493519"/>
                </a:moveTo>
                <a:lnTo>
                  <a:pt x="1409700" y="1493519"/>
                </a:lnTo>
                <a:lnTo>
                  <a:pt x="1416050" y="1499869"/>
                </a:lnTo>
                <a:lnTo>
                  <a:pt x="1435100" y="1499869"/>
                </a:lnTo>
                <a:lnTo>
                  <a:pt x="1428750" y="1493519"/>
                </a:lnTo>
                <a:close/>
              </a:path>
              <a:path w="2804160" h="2868929">
                <a:moveTo>
                  <a:pt x="1435100" y="1499869"/>
                </a:moveTo>
                <a:lnTo>
                  <a:pt x="1416050" y="1499869"/>
                </a:lnTo>
                <a:lnTo>
                  <a:pt x="1419860" y="1503679"/>
                </a:lnTo>
                <a:lnTo>
                  <a:pt x="1438910" y="1503679"/>
                </a:lnTo>
                <a:lnTo>
                  <a:pt x="1435100" y="1499869"/>
                </a:lnTo>
                <a:close/>
              </a:path>
              <a:path w="2804160" h="2868929">
                <a:moveTo>
                  <a:pt x="1438910" y="1503679"/>
                </a:moveTo>
                <a:lnTo>
                  <a:pt x="1419860" y="1503679"/>
                </a:lnTo>
                <a:lnTo>
                  <a:pt x="1422400" y="1506219"/>
                </a:lnTo>
                <a:lnTo>
                  <a:pt x="1441450" y="1506219"/>
                </a:lnTo>
                <a:lnTo>
                  <a:pt x="1438910" y="1503679"/>
                </a:lnTo>
                <a:close/>
              </a:path>
              <a:path w="2804160" h="2868929">
                <a:moveTo>
                  <a:pt x="1441450" y="1506219"/>
                </a:moveTo>
                <a:lnTo>
                  <a:pt x="1422400" y="1506219"/>
                </a:lnTo>
                <a:lnTo>
                  <a:pt x="1426210" y="1510029"/>
                </a:lnTo>
                <a:lnTo>
                  <a:pt x="1445260" y="1510029"/>
                </a:lnTo>
                <a:lnTo>
                  <a:pt x="1441450" y="1506219"/>
                </a:lnTo>
                <a:close/>
              </a:path>
              <a:path w="2804160" h="2868929">
                <a:moveTo>
                  <a:pt x="1445260" y="1510029"/>
                </a:moveTo>
                <a:lnTo>
                  <a:pt x="1426210" y="1510029"/>
                </a:lnTo>
                <a:lnTo>
                  <a:pt x="1435100" y="1518919"/>
                </a:lnTo>
                <a:lnTo>
                  <a:pt x="1454150" y="1518919"/>
                </a:lnTo>
                <a:lnTo>
                  <a:pt x="1445260" y="1510029"/>
                </a:lnTo>
                <a:close/>
              </a:path>
              <a:path w="2804160" h="2868929">
                <a:moveTo>
                  <a:pt x="1454150" y="1518919"/>
                </a:moveTo>
                <a:lnTo>
                  <a:pt x="1435100" y="1518919"/>
                </a:lnTo>
                <a:lnTo>
                  <a:pt x="1441450" y="1525269"/>
                </a:lnTo>
                <a:lnTo>
                  <a:pt x="1460500" y="1525269"/>
                </a:lnTo>
                <a:lnTo>
                  <a:pt x="1454150" y="1518919"/>
                </a:lnTo>
                <a:close/>
              </a:path>
              <a:path w="2804160" h="2868929">
                <a:moveTo>
                  <a:pt x="1460500" y="1525269"/>
                </a:moveTo>
                <a:lnTo>
                  <a:pt x="1441450" y="1525269"/>
                </a:lnTo>
                <a:lnTo>
                  <a:pt x="1466850" y="1550669"/>
                </a:lnTo>
                <a:lnTo>
                  <a:pt x="1485900" y="1550669"/>
                </a:lnTo>
                <a:lnTo>
                  <a:pt x="1460500" y="1525269"/>
                </a:lnTo>
                <a:close/>
              </a:path>
              <a:path w="2804160" h="2868929">
                <a:moveTo>
                  <a:pt x="1485900" y="1550669"/>
                </a:moveTo>
                <a:lnTo>
                  <a:pt x="1466850" y="1550669"/>
                </a:lnTo>
                <a:lnTo>
                  <a:pt x="1477010" y="1560829"/>
                </a:lnTo>
                <a:lnTo>
                  <a:pt x="1496060" y="1560829"/>
                </a:lnTo>
                <a:lnTo>
                  <a:pt x="1485900" y="1550669"/>
                </a:lnTo>
                <a:close/>
              </a:path>
              <a:path w="2804160" h="2868929">
                <a:moveTo>
                  <a:pt x="1496060" y="1560829"/>
                </a:moveTo>
                <a:lnTo>
                  <a:pt x="1477010" y="1560829"/>
                </a:lnTo>
                <a:lnTo>
                  <a:pt x="1517650" y="1601469"/>
                </a:lnTo>
                <a:lnTo>
                  <a:pt x="1536700" y="1601469"/>
                </a:lnTo>
                <a:lnTo>
                  <a:pt x="1496060" y="1560829"/>
                </a:lnTo>
                <a:close/>
              </a:path>
              <a:path w="2804160" h="2868929">
                <a:moveTo>
                  <a:pt x="1536700" y="1601469"/>
                </a:moveTo>
                <a:lnTo>
                  <a:pt x="1517650" y="1601469"/>
                </a:lnTo>
                <a:lnTo>
                  <a:pt x="1524000" y="1607819"/>
                </a:lnTo>
                <a:lnTo>
                  <a:pt x="1543050" y="1607819"/>
                </a:lnTo>
                <a:lnTo>
                  <a:pt x="1536700" y="1601469"/>
                </a:lnTo>
                <a:close/>
              </a:path>
              <a:path w="2804160" h="2868929">
                <a:moveTo>
                  <a:pt x="1543050" y="1607819"/>
                </a:moveTo>
                <a:lnTo>
                  <a:pt x="1524000" y="1607819"/>
                </a:lnTo>
                <a:lnTo>
                  <a:pt x="1527810" y="1611629"/>
                </a:lnTo>
                <a:lnTo>
                  <a:pt x="1546860" y="1611629"/>
                </a:lnTo>
                <a:lnTo>
                  <a:pt x="1543050" y="1607819"/>
                </a:lnTo>
                <a:close/>
              </a:path>
              <a:path w="2804160" h="2868929">
                <a:moveTo>
                  <a:pt x="1546860" y="1611629"/>
                </a:moveTo>
                <a:lnTo>
                  <a:pt x="1527810" y="1611629"/>
                </a:lnTo>
                <a:lnTo>
                  <a:pt x="1536700" y="1620519"/>
                </a:lnTo>
                <a:lnTo>
                  <a:pt x="1555750" y="1620519"/>
                </a:lnTo>
                <a:lnTo>
                  <a:pt x="1546860" y="1611629"/>
                </a:lnTo>
                <a:close/>
              </a:path>
              <a:path w="2804160" h="2868929">
                <a:moveTo>
                  <a:pt x="1555750" y="1620519"/>
                </a:moveTo>
                <a:lnTo>
                  <a:pt x="1536700" y="1620519"/>
                </a:lnTo>
                <a:lnTo>
                  <a:pt x="1540510" y="1624329"/>
                </a:lnTo>
                <a:lnTo>
                  <a:pt x="1559560" y="1624329"/>
                </a:lnTo>
                <a:lnTo>
                  <a:pt x="1555750" y="1620519"/>
                </a:lnTo>
                <a:close/>
              </a:path>
              <a:path w="2804160" h="2868929">
                <a:moveTo>
                  <a:pt x="1559560" y="1624329"/>
                </a:moveTo>
                <a:lnTo>
                  <a:pt x="1540510" y="1624329"/>
                </a:lnTo>
                <a:lnTo>
                  <a:pt x="1549400" y="1633219"/>
                </a:lnTo>
                <a:lnTo>
                  <a:pt x="1568450" y="1633219"/>
                </a:lnTo>
                <a:lnTo>
                  <a:pt x="1559560" y="1624329"/>
                </a:lnTo>
                <a:close/>
              </a:path>
              <a:path w="2804160" h="2868929">
                <a:moveTo>
                  <a:pt x="1568450" y="1633219"/>
                </a:moveTo>
                <a:lnTo>
                  <a:pt x="1549400" y="1633219"/>
                </a:lnTo>
                <a:lnTo>
                  <a:pt x="1555750" y="1639569"/>
                </a:lnTo>
                <a:lnTo>
                  <a:pt x="1574800" y="1639569"/>
                </a:lnTo>
                <a:lnTo>
                  <a:pt x="1568450" y="1633219"/>
                </a:lnTo>
                <a:close/>
              </a:path>
              <a:path w="2804160" h="2868929">
                <a:moveTo>
                  <a:pt x="1574800" y="1639569"/>
                </a:moveTo>
                <a:lnTo>
                  <a:pt x="1555750" y="1639569"/>
                </a:lnTo>
                <a:lnTo>
                  <a:pt x="1565910" y="1649729"/>
                </a:lnTo>
                <a:lnTo>
                  <a:pt x="1584960" y="1649729"/>
                </a:lnTo>
                <a:lnTo>
                  <a:pt x="1574800" y="1639569"/>
                </a:lnTo>
                <a:close/>
              </a:path>
              <a:path w="2804160" h="2868929">
                <a:moveTo>
                  <a:pt x="1584960" y="1649729"/>
                </a:moveTo>
                <a:lnTo>
                  <a:pt x="1565910" y="1649729"/>
                </a:lnTo>
                <a:lnTo>
                  <a:pt x="1692910" y="1776729"/>
                </a:lnTo>
                <a:lnTo>
                  <a:pt x="1711960" y="1776729"/>
                </a:lnTo>
                <a:lnTo>
                  <a:pt x="1584960" y="1649729"/>
                </a:lnTo>
                <a:close/>
              </a:path>
              <a:path w="2804160" h="2868929">
                <a:moveTo>
                  <a:pt x="1711960" y="1776729"/>
                </a:moveTo>
                <a:lnTo>
                  <a:pt x="1692910" y="1776729"/>
                </a:lnTo>
                <a:lnTo>
                  <a:pt x="1809750" y="1893569"/>
                </a:lnTo>
                <a:lnTo>
                  <a:pt x="1828800" y="1893569"/>
                </a:lnTo>
                <a:lnTo>
                  <a:pt x="1711960" y="1776729"/>
                </a:lnTo>
                <a:close/>
              </a:path>
              <a:path w="2804160" h="2868929">
                <a:moveTo>
                  <a:pt x="1828800" y="1893570"/>
                </a:moveTo>
                <a:lnTo>
                  <a:pt x="1809750" y="1893570"/>
                </a:lnTo>
                <a:lnTo>
                  <a:pt x="1841500" y="1925319"/>
                </a:lnTo>
                <a:lnTo>
                  <a:pt x="1860550" y="1925319"/>
                </a:lnTo>
                <a:lnTo>
                  <a:pt x="1828800" y="1893570"/>
                </a:lnTo>
                <a:close/>
              </a:path>
              <a:path w="2804160" h="2868929">
                <a:moveTo>
                  <a:pt x="1860550" y="1925320"/>
                </a:moveTo>
                <a:lnTo>
                  <a:pt x="1841500" y="1925320"/>
                </a:lnTo>
                <a:lnTo>
                  <a:pt x="1845310" y="1929129"/>
                </a:lnTo>
                <a:lnTo>
                  <a:pt x="1864360" y="1929129"/>
                </a:lnTo>
                <a:lnTo>
                  <a:pt x="1860550" y="1925320"/>
                </a:lnTo>
                <a:close/>
              </a:path>
              <a:path w="2804160" h="2868929">
                <a:moveTo>
                  <a:pt x="1864360" y="1929129"/>
                </a:moveTo>
                <a:lnTo>
                  <a:pt x="1845310" y="1929129"/>
                </a:lnTo>
                <a:lnTo>
                  <a:pt x="1847850" y="1931669"/>
                </a:lnTo>
                <a:lnTo>
                  <a:pt x="1866900" y="1931669"/>
                </a:lnTo>
                <a:lnTo>
                  <a:pt x="1864360" y="1929129"/>
                </a:lnTo>
                <a:close/>
              </a:path>
              <a:path w="2804160" h="2868929">
                <a:moveTo>
                  <a:pt x="1866900" y="1931669"/>
                </a:moveTo>
                <a:lnTo>
                  <a:pt x="1847850" y="1931669"/>
                </a:lnTo>
                <a:lnTo>
                  <a:pt x="1851660" y="1935479"/>
                </a:lnTo>
                <a:lnTo>
                  <a:pt x="1870710" y="1935479"/>
                </a:lnTo>
                <a:lnTo>
                  <a:pt x="1866900" y="1931669"/>
                </a:lnTo>
                <a:close/>
              </a:path>
              <a:path w="2804160" h="2868929">
                <a:moveTo>
                  <a:pt x="1870710" y="1935479"/>
                </a:moveTo>
                <a:lnTo>
                  <a:pt x="1851660" y="1935479"/>
                </a:lnTo>
                <a:lnTo>
                  <a:pt x="1883410" y="1967229"/>
                </a:lnTo>
                <a:lnTo>
                  <a:pt x="1902460" y="1967229"/>
                </a:lnTo>
                <a:lnTo>
                  <a:pt x="1870710" y="1935479"/>
                </a:lnTo>
                <a:close/>
              </a:path>
              <a:path w="2804160" h="2868929">
                <a:moveTo>
                  <a:pt x="1902460" y="1967229"/>
                </a:moveTo>
                <a:lnTo>
                  <a:pt x="1883410" y="1967229"/>
                </a:lnTo>
                <a:lnTo>
                  <a:pt x="1905000" y="1988819"/>
                </a:lnTo>
                <a:lnTo>
                  <a:pt x="1924050" y="1988819"/>
                </a:lnTo>
                <a:lnTo>
                  <a:pt x="1902460" y="1967229"/>
                </a:lnTo>
                <a:close/>
              </a:path>
              <a:path w="2804160" h="2868929">
                <a:moveTo>
                  <a:pt x="1924050" y="1988819"/>
                </a:moveTo>
                <a:lnTo>
                  <a:pt x="1905000" y="1988819"/>
                </a:lnTo>
                <a:lnTo>
                  <a:pt x="1908810" y="1992629"/>
                </a:lnTo>
                <a:lnTo>
                  <a:pt x="1927860" y="1992629"/>
                </a:lnTo>
                <a:lnTo>
                  <a:pt x="1924050" y="1988819"/>
                </a:lnTo>
                <a:close/>
              </a:path>
              <a:path w="2804160" h="2868929">
                <a:moveTo>
                  <a:pt x="1927860" y="1992629"/>
                </a:moveTo>
                <a:lnTo>
                  <a:pt x="1908810" y="1992629"/>
                </a:lnTo>
                <a:lnTo>
                  <a:pt x="1924050" y="2007869"/>
                </a:lnTo>
                <a:lnTo>
                  <a:pt x="1943100" y="2007869"/>
                </a:lnTo>
                <a:lnTo>
                  <a:pt x="1927860" y="1992629"/>
                </a:lnTo>
                <a:close/>
              </a:path>
              <a:path w="2804160" h="2868929">
                <a:moveTo>
                  <a:pt x="1943100" y="2007869"/>
                </a:moveTo>
                <a:lnTo>
                  <a:pt x="1924050" y="2007869"/>
                </a:lnTo>
                <a:lnTo>
                  <a:pt x="1934210" y="2018029"/>
                </a:lnTo>
                <a:lnTo>
                  <a:pt x="1953260" y="2018029"/>
                </a:lnTo>
                <a:lnTo>
                  <a:pt x="1943100" y="2007869"/>
                </a:lnTo>
                <a:close/>
              </a:path>
              <a:path w="2804160" h="2868929">
                <a:moveTo>
                  <a:pt x="1953260" y="2018029"/>
                </a:moveTo>
                <a:lnTo>
                  <a:pt x="1934210" y="2018029"/>
                </a:lnTo>
                <a:lnTo>
                  <a:pt x="1943100" y="2026919"/>
                </a:lnTo>
                <a:lnTo>
                  <a:pt x="1962150" y="2026919"/>
                </a:lnTo>
                <a:lnTo>
                  <a:pt x="1953260" y="2018029"/>
                </a:lnTo>
                <a:close/>
              </a:path>
              <a:path w="2804160" h="2868929">
                <a:moveTo>
                  <a:pt x="1962150" y="2026919"/>
                </a:moveTo>
                <a:lnTo>
                  <a:pt x="1943100" y="2026919"/>
                </a:lnTo>
                <a:lnTo>
                  <a:pt x="1955800" y="2039619"/>
                </a:lnTo>
                <a:lnTo>
                  <a:pt x="1974850" y="2039619"/>
                </a:lnTo>
                <a:lnTo>
                  <a:pt x="1962150" y="2026919"/>
                </a:lnTo>
                <a:close/>
              </a:path>
              <a:path w="2804160" h="2868929">
                <a:moveTo>
                  <a:pt x="1974850" y="2039620"/>
                </a:moveTo>
                <a:lnTo>
                  <a:pt x="1955800" y="2039620"/>
                </a:lnTo>
                <a:lnTo>
                  <a:pt x="1959610" y="2043429"/>
                </a:lnTo>
                <a:lnTo>
                  <a:pt x="1978660" y="2043429"/>
                </a:lnTo>
                <a:lnTo>
                  <a:pt x="1974850" y="2039620"/>
                </a:lnTo>
                <a:close/>
              </a:path>
              <a:path w="2804160" h="2868929">
                <a:moveTo>
                  <a:pt x="1978660" y="2043429"/>
                </a:moveTo>
                <a:lnTo>
                  <a:pt x="1959610" y="2043429"/>
                </a:lnTo>
                <a:lnTo>
                  <a:pt x="1974850" y="2058669"/>
                </a:lnTo>
                <a:lnTo>
                  <a:pt x="1993900" y="2058669"/>
                </a:lnTo>
                <a:lnTo>
                  <a:pt x="1978660" y="2043429"/>
                </a:lnTo>
                <a:close/>
              </a:path>
              <a:path w="2804160" h="2868929">
                <a:moveTo>
                  <a:pt x="2604770" y="2669539"/>
                </a:moveTo>
                <a:lnTo>
                  <a:pt x="2585720" y="2669539"/>
                </a:lnTo>
                <a:lnTo>
                  <a:pt x="2705100" y="2788919"/>
                </a:lnTo>
                <a:lnTo>
                  <a:pt x="2724150" y="2788919"/>
                </a:lnTo>
                <a:lnTo>
                  <a:pt x="2604770" y="2669539"/>
                </a:lnTo>
                <a:close/>
              </a:path>
              <a:path w="2804160" h="2868929">
                <a:moveTo>
                  <a:pt x="2602230" y="2666999"/>
                </a:moveTo>
                <a:lnTo>
                  <a:pt x="2583180" y="2666999"/>
                </a:lnTo>
                <a:lnTo>
                  <a:pt x="2584450" y="2668269"/>
                </a:lnTo>
                <a:lnTo>
                  <a:pt x="2603500" y="2668269"/>
                </a:lnTo>
                <a:lnTo>
                  <a:pt x="2602230" y="2666999"/>
                </a:lnTo>
                <a:close/>
              </a:path>
              <a:path w="2804160" h="2868929">
                <a:moveTo>
                  <a:pt x="2598420" y="2663189"/>
                </a:moveTo>
                <a:lnTo>
                  <a:pt x="2579370" y="2663189"/>
                </a:lnTo>
                <a:lnTo>
                  <a:pt x="2581910" y="2665729"/>
                </a:lnTo>
                <a:lnTo>
                  <a:pt x="2600960" y="2665729"/>
                </a:lnTo>
                <a:lnTo>
                  <a:pt x="2598420" y="2663189"/>
                </a:lnTo>
                <a:close/>
              </a:path>
              <a:path w="2804160" h="2868929">
                <a:moveTo>
                  <a:pt x="2595880" y="2660649"/>
                </a:moveTo>
                <a:lnTo>
                  <a:pt x="2576830" y="2660649"/>
                </a:lnTo>
                <a:lnTo>
                  <a:pt x="2578100" y="2661919"/>
                </a:lnTo>
                <a:lnTo>
                  <a:pt x="2597150" y="2661919"/>
                </a:lnTo>
                <a:lnTo>
                  <a:pt x="2595880" y="2660649"/>
                </a:lnTo>
                <a:close/>
              </a:path>
              <a:path w="2804160" h="2868929">
                <a:moveTo>
                  <a:pt x="2592070" y="2656839"/>
                </a:moveTo>
                <a:lnTo>
                  <a:pt x="2573020" y="2656839"/>
                </a:lnTo>
                <a:lnTo>
                  <a:pt x="2575560" y="2659379"/>
                </a:lnTo>
                <a:lnTo>
                  <a:pt x="2594610" y="2659379"/>
                </a:lnTo>
                <a:lnTo>
                  <a:pt x="2592070" y="2656839"/>
                </a:lnTo>
                <a:close/>
              </a:path>
              <a:path w="2804160" h="2868929">
                <a:moveTo>
                  <a:pt x="2589530" y="2654299"/>
                </a:moveTo>
                <a:lnTo>
                  <a:pt x="2570480" y="2654299"/>
                </a:lnTo>
                <a:lnTo>
                  <a:pt x="2571750" y="2655569"/>
                </a:lnTo>
                <a:lnTo>
                  <a:pt x="2590800" y="2655569"/>
                </a:lnTo>
                <a:lnTo>
                  <a:pt x="2589530" y="2654299"/>
                </a:lnTo>
                <a:close/>
              </a:path>
              <a:path w="2804160" h="2868929">
                <a:moveTo>
                  <a:pt x="2585720" y="2650490"/>
                </a:moveTo>
                <a:lnTo>
                  <a:pt x="2566670" y="2650490"/>
                </a:lnTo>
                <a:lnTo>
                  <a:pt x="2569210" y="2653029"/>
                </a:lnTo>
                <a:lnTo>
                  <a:pt x="2588260" y="2653029"/>
                </a:lnTo>
                <a:lnTo>
                  <a:pt x="2585720" y="2650490"/>
                </a:lnTo>
                <a:close/>
              </a:path>
              <a:path w="2804160" h="2868929">
                <a:moveTo>
                  <a:pt x="2583180" y="2647949"/>
                </a:moveTo>
                <a:lnTo>
                  <a:pt x="2564130" y="2647949"/>
                </a:lnTo>
                <a:lnTo>
                  <a:pt x="2565400" y="2649219"/>
                </a:lnTo>
                <a:lnTo>
                  <a:pt x="2584450" y="2649219"/>
                </a:lnTo>
                <a:lnTo>
                  <a:pt x="2583180" y="2647949"/>
                </a:lnTo>
                <a:close/>
              </a:path>
              <a:path w="2804160" h="2868929">
                <a:moveTo>
                  <a:pt x="2579370" y="2644140"/>
                </a:moveTo>
                <a:lnTo>
                  <a:pt x="2560320" y="2644140"/>
                </a:lnTo>
                <a:lnTo>
                  <a:pt x="2562860" y="2646679"/>
                </a:lnTo>
                <a:lnTo>
                  <a:pt x="2581910" y="2646679"/>
                </a:lnTo>
                <a:lnTo>
                  <a:pt x="2579370" y="2644140"/>
                </a:lnTo>
                <a:close/>
              </a:path>
              <a:path w="2804160" h="2868929">
                <a:moveTo>
                  <a:pt x="2576830" y="2641599"/>
                </a:moveTo>
                <a:lnTo>
                  <a:pt x="2557780" y="2641599"/>
                </a:lnTo>
                <a:lnTo>
                  <a:pt x="2559050" y="2642869"/>
                </a:lnTo>
                <a:lnTo>
                  <a:pt x="2578100" y="2642869"/>
                </a:lnTo>
                <a:lnTo>
                  <a:pt x="2576830" y="2641599"/>
                </a:lnTo>
                <a:close/>
              </a:path>
              <a:path w="2804160" h="2868929">
                <a:moveTo>
                  <a:pt x="2573020" y="2637789"/>
                </a:moveTo>
                <a:lnTo>
                  <a:pt x="2553970" y="2637789"/>
                </a:lnTo>
                <a:lnTo>
                  <a:pt x="2556510" y="2640329"/>
                </a:lnTo>
                <a:lnTo>
                  <a:pt x="2575560" y="2640329"/>
                </a:lnTo>
                <a:lnTo>
                  <a:pt x="2573020" y="2637789"/>
                </a:lnTo>
                <a:close/>
              </a:path>
              <a:path w="2804160" h="2868929">
                <a:moveTo>
                  <a:pt x="2570480" y="2635249"/>
                </a:moveTo>
                <a:lnTo>
                  <a:pt x="2551430" y="2635249"/>
                </a:lnTo>
                <a:lnTo>
                  <a:pt x="2552700" y="2636519"/>
                </a:lnTo>
                <a:lnTo>
                  <a:pt x="2571750" y="2636519"/>
                </a:lnTo>
                <a:lnTo>
                  <a:pt x="2570480" y="2635249"/>
                </a:lnTo>
                <a:close/>
              </a:path>
              <a:path w="2804160" h="2868929">
                <a:moveTo>
                  <a:pt x="2566670" y="2631439"/>
                </a:moveTo>
                <a:lnTo>
                  <a:pt x="2547620" y="2631439"/>
                </a:lnTo>
                <a:lnTo>
                  <a:pt x="2550160" y="2633979"/>
                </a:lnTo>
                <a:lnTo>
                  <a:pt x="2569210" y="2633979"/>
                </a:lnTo>
                <a:lnTo>
                  <a:pt x="2566670" y="2631439"/>
                </a:lnTo>
                <a:close/>
              </a:path>
              <a:path w="2804160" h="2868929">
                <a:moveTo>
                  <a:pt x="2564130" y="2628899"/>
                </a:moveTo>
                <a:lnTo>
                  <a:pt x="2545080" y="2628899"/>
                </a:lnTo>
                <a:lnTo>
                  <a:pt x="2546350" y="2630169"/>
                </a:lnTo>
                <a:lnTo>
                  <a:pt x="2565400" y="2630169"/>
                </a:lnTo>
                <a:lnTo>
                  <a:pt x="2564130" y="2628899"/>
                </a:lnTo>
                <a:close/>
              </a:path>
              <a:path w="2804160" h="2868929">
                <a:moveTo>
                  <a:pt x="2560320" y="2625089"/>
                </a:moveTo>
                <a:lnTo>
                  <a:pt x="2541270" y="2625089"/>
                </a:lnTo>
                <a:lnTo>
                  <a:pt x="2543810" y="2627629"/>
                </a:lnTo>
                <a:lnTo>
                  <a:pt x="2562860" y="2627629"/>
                </a:lnTo>
                <a:lnTo>
                  <a:pt x="2560320" y="2625089"/>
                </a:lnTo>
                <a:close/>
              </a:path>
              <a:path w="2804160" h="2868929">
                <a:moveTo>
                  <a:pt x="2557780" y="2622549"/>
                </a:moveTo>
                <a:lnTo>
                  <a:pt x="2538730" y="2622549"/>
                </a:lnTo>
                <a:lnTo>
                  <a:pt x="2540000" y="2623819"/>
                </a:lnTo>
                <a:lnTo>
                  <a:pt x="2559050" y="2623819"/>
                </a:lnTo>
                <a:lnTo>
                  <a:pt x="2557780" y="2622549"/>
                </a:lnTo>
                <a:close/>
              </a:path>
              <a:path w="2804160" h="2868929">
                <a:moveTo>
                  <a:pt x="2553970" y="2618740"/>
                </a:moveTo>
                <a:lnTo>
                  <a:pt x="2534920" y="2618740"/>
                </a:lnTo>
                <a:lnTo>
                  <a:pt x="2537460" y="2621279"/>
                </a:lnTo>
                <a:lnTo>
                  <a:pt x="2556510" y="2621279"/>
                </a:lnTo>
                <a:lnTo>
                  <a:pt x="2553970" y="2618740"/>
                </a:lnTo>
                <a:close/>
              </a:path>
              <a:path w="2804160" h="2868929">
                <a:moveTo>
                  <a:pt x="2551430" y="2616199"/>
                </a:moveTo>
                <a:lnTo>
                  <a:pt x="2532380" y="2616199"/>
                </a:lnTo>
                <a:lnTo>
                  <a:pt x="2533650" y="2617469"/>
                </a:lnTo>
                <a:lnTo>
                  <a:pt x="2552700" y="2617469"/>
                </a:lnTo>
                <a:lnTo>
                  <a:pt x="2551430" y="2616199"/>
                </a:lnTo>
                <a:close/>
              </a:path>
              <a:path w="2804160" h="2868929">
                <a:moveTo>
                  <a:pt x="2547620" y="2612390"/>
                </a:moveTo>
                <a:lnTo>
                  <a:pt x="2528570" y="2612390"/>
                </a:lnTo>
                <a:lnTo>
                  <a:pt x="2531110" y="2614929"/>
                </a:lnTo>
                <a:lnTo>
                  <a:pt x="2550160" y="2614929"/>
                </a:lnTo>
                <a:lnTo>
                  <a:pt x="2547620" y="2612390"/>
                </a:lnTo>
                <a:close/>
              </a:path>
              <a:path w="2804160" h="2868929">
                <a:moveTo>
                  <a:pt x="2545080" y="2609849"/>
                </a:moveTo>
                <a:lnTo>
                  <a:pt x="2526030" y="2609849"/>
                </a:lnTo>
                <a:lnTo>
                  <a:pt x="2527300" y="2611119"/>
                </a:lnTo>
                <a:lnTo>
                  <a:pt x="2546350" y="2611119"/>
                </a:lnTo>
                <a:lnTo>
                  <a:pt x="2545080" y="2609849"/>
                </a:lnTo>
                <a:close/>
              </a:path>
              <a:path w="2804160" h="2868929">
                <a:moveTo>
                  <a:pt x="2541270" y="2606039"/>
                </a:moveTo>
                <a:lnTo>
                  <a:pt x="2522220" y="2606039"/>
                </a:lnTo>
                <a:lnTo>
                  <a:pt x="2524760" y="2608579"/>
                </a:lnTo>
                <a:lnTo>
                  <a:pt x="2543810" y="2608579"/>
                </a:lnTo>
                <a:lnTo>
                  <a:pt x="2541270" y="2606039"/>
                </a:lnTo>
                <a:close/>
              </a:path>
              <a:path w="2804160" h="2868929">
                <a:moveTo>
                  <a:pt x="2538730" y="2603499"/>
                </a:moveTo>
                <a:lnTo>
                  <a:pt x="2519680" y="2603499"/>
                </a:lnTo>
                <a:lnTo>
                  <a:pt x="2520950" y="2604769"/>
                </a:lnTo>
                <a:lnTo>
                  <a:pt x="2540000" y="2604769"/>
                </a:lnTo>
                <a:lnTo>
                  <a:pt x="2538730" y="2603499"/>
                </a:lnTo>
                <a:close/>
              </a:path>
              <a:path w="2804160" h="2868929">
                <a:moveTo>
                  <a:pt x="2534920" y="2599689"/>
                </a:moveTo>
                <a:lnTo>
                  <a:pt x="2515870" y="2599689"/>
                </a:lnTo>
                <a:lnTo>
                  <a:pt x="2518410" y="2602229"/>
                </a:lnTo>
                <a:lnTo>
                  <a:pt x="2537460" y="2602229"/>
                </a:lnTo>
                <a:lnTo>
                  <a:pt x="2534920" y="2599689"/>
                </a:lnTo>
                <a:close/>
              </a:path>
              <a:path w="2804160" h="2868929">
                <a:moveTo>
                  <a:pt x="2532380" y="2597149"/>
                </a:moveTo>
                <a:lnTo>
                  <a:pt x="2513330" y="2597149"/>
                </a:lnTo>
                <a:lnTo>
                  <a:pt x="2514600" y="2598419"/>
                </a:lnTo>
                <a:lnTo>
                  <a:pt x="2533650" y="2598419"/>
                </a:lnTo>
                <a:lnTo>
                  <a:pt x="2532380" y="2597149"/>
                </a:lnTo>
                <a:close/>
              </a:path>
              <a:path w="2804160" h="2868929">
                <a:moveTo>
                  <a:pt x="2528570" y="2593339"/>
                </a:moveTo>
                <a:lnTo>
                  <a:pt x="2509520" y="2593339"/>
                </a:lnTo>
                <a:lnTo>
                  <a:pt x="2512060" y="2595879"/>
                </a:lnTo>
                <a:lnTo>
                  <a:pt x="2531110" y="2595879"/>
                </a:lnTo>
                <a:lnTo>
                  <a:pt x="2528570" y="2593339"/>
                </a:lnTo>
                <a:close/>
              </a:path>
              <a:path w="2804160" h="2868929">
                <a:moveTo>
                  <a:pt x="2526030" y="2590799"/>
                </a:moveTo>
                <a:lnTo>
                  <a:pt x="2506980" y="2590799"/>
                </a:lnTo>
                <a:lnTo>
                  <a:pt x="2508250" y="2592069"/>
                </a:lnTo>
                <a:lnTo>
                  <a:pt x="2527300" y="2592069"/>
                </a:lnTo>
                <a:lnTo>
                  <a:pt x="2526030" y="2590799"/>
                </a:lnTo>
                <a:close/>
              </a:path>
              <a:path w="2804160" h="2868929">
                <a:moveTo>
                  <a:pt x="2522220" y="2586990"/>
                </a:moveTo>
                <a:lnTo>
                  <a:pt x="2503170" y="2586990"/>
                </a:lnTo>
                <a:lnTo>
                  <a:pt x="2505710" y="2589529"/>
                </a:lnTo>
                <a:lnTo>
                  <a:pt x="2524760" y="2589529"/>
                </a:lnTo>
                <a:lnTo>
                  <a:pt x="2522220" y="2586990"/>
                </a:lnTo>
                <a:close/>
              </a:path>
              <a:path w="2804160" h="2868929">
                <a:moveTo>
                  <a:pt x="2519680" y="2584449"/>
                </a:moveTo>
                <a:lnTo>
                  <a:pt x="2500630" y="2584449"/>
                </a:lnTo>
                <a:lnTo>
                  <a:pt x="2501900" y="2585719"/>
                </a:lnTo>
                <a:lnTo>
                  <a:pt x="2520950" y="2585719"/>
                </a:lnTo>
                <a:lnTo>
                  <a:pt x="2519680" y="2584449"/>
                </a:lnTo>
                <a:close/>
              </a:path>
              <a:path w="2804160" h="2868929">
                <a:moveTo>
                  <a:pt x="2515870" y="2580639"/>
                </a:moveTo>
                <a:lnTo>
                  <a:pt x="2496820" y="2580639"/>
                </a:lnTo>
                <a:lnTo>
                  <a:pt x="2499360" y="2583179"/>
                </a:lnTo>
                <a:lnTo>
                  <a:pt x="2518410" y="2583179"/>
                </a:lnTo>
                <a:lnTo>
                  <a:pt x="2515870" y="2580639"/>
                </a:lnTo>
                <a:close/>
              </a:path>
              <a:path w="2804160" h="2868929">
                <a:moveTo>
                  <a:pt x="2513330" y="2578099"/>
                </a:moveTo>
                <a:lnTo>
                  <a:pt x="2494280" y="2578099"/>
                </a:lnTo>
                <a:lnTo>
                  <a:pt x="2495550" y="2579369"/>
                </a:lnTo>
                <a:lnTo>
                  <a:pt x="2514600" y="2579369"/>
                </a:lnTo>
                <a:lnTo>
                  <a:pt x="2513330" y="2578099"/>
                </a:lnTo>
                <a:close/>
              </a:path>
              <a:path w="2804160" h="2868929">
                <a:moveTo>
                  <a:pt x="2506980" y="2571749"/>
                </a:moveTo>
                <a:lnTo>
                  <a:pt x="2487930" y="2571749"/>
                </a:lnTo>
                <a:lnTo>
                  <a:pt x="2493010" y="2576829"/>
                </a:lnTo>
                <a:lnTo>
                  <a:pt x="2512060" y="2576829"/>
                </a:lnTo>
                <a:lnTo>
                  <a:pt x="2506980" y="2571749"/>
                </a:lnTo>
                <a:close/>
              </a:path>
              <a:path w="2804160" h="2868929">
                <a:moveTo>
                  <a:pt x="2503170" y="2567939"/>
                </a:moveTo>
                <a:lnTo>
                  <a:pt x="2484120" y="2567939"/>
                </a:lnTo>
                <a:lnTo>
                  <a:pt x="2486660" y="2570479"/>
                </a:lnTo>
                <a:lnTo>
                  <a:pt x="2505710" y="2570479"/>
                </a:lnTo>
                <a:lnTo>
                  <a:pt x="2503170" y="2567939"/>
                </a:lnTo>
                <a:close/>
              </a:path>
              <a:path w="2804160" h="2868929">
                <a:moveTo>
                  <a:pt x="2500630" y="2565399"/>
                </a:moveTo>
                <a:lnTo>
                  <a:pt x="2481580" y="2565399"/>
                </a:lnTo>
                <a:lnTo>
                  <a:pt x="2482850" y="2566669"/>
                </a:lnTo>
                <a:lnTo>
                  <a:pt x="2501900" y="2566669"/>
                </a:lnTo>
                <a:lnTo>
                  <a:pt x="2500630" y="2565399"/>
                </a:lnTo>
                <a:close/>
              </a:path>
              <a:path w="2804160" h="2868929">
                <a:moveTo>
                  <a:pt x="2496820" y="2561589"/>
                </a:moveTo>
                <a:lnTo>
                  <a:pt x="2477770" y="2561589"/>
                </a:lnTo>
                <a:lnTo>
                  <a:pt x="2480310" y="2564129"/>
                </a:lnTo>
                <a:lnTo>
                  <a:pt x="2499360" y="2564129"/>
                </a:lnTo>
                <a:lnTo>
                  <a:pt x="2496820" y="2561589"/>
                </a:lnTo>
                <a:close/>
              </a:path>
              <a:path w="2804160" h="2868929">
                <a:moveTo>
                  <a:pt x="2494280" y="2559049"/>
                </a:moveTo>
                <a:lnTo>
                  <a:pt x="2475230" y="2559049"/>
                </a:lnTo>
                <a:lnTo>
                  <a:pt x="2476500" y="2560319"/>
                </a:lnTo>
                <a:lnTo>
                  <a:pt x="2495550" y="2560319"/>
                </a:lnTo>
                <a:lnTo>
                  <a:pt x="2494280" y="2559049"/>
                </a:lnTo>
                <a:close/>
              </a:path>
              <a:path w="2804160" h="2868929">
                <a:moveTo>
                  <a:pt x="2490470" y="2555240"/>
                </a:moveTo>
                <a:lnTo>
                  <a:pt x="2471420" y="2555240"/>
                </a:lnTo>
                <a:lnTo>
                  <a:pt x="2473960" y="2557779"/>
                </a:lnTo>
                <a:lnTo>
                  <a:pt x="2493010" y="2557779"/>
                </a:lnTo>
                <a:lnTo>
                  <a:pt x="2490470" y="2555240"/>
                </a:lnTo>
                <a:close/>
              </a:path>
              <a:path w="2804160" h="2868929">
                <a:moveTo>
                  <a:pt x="2487930" y="2552699"/>
                </a:moveTo>
                <a:lnTo>
                  <a:pt x="2468880" y="2552699"/>
                </a:lnTo>
                <a:lnTo>
                  <a:pt x="2470150" y="2553969"/>
                </a:lnTo>
                <a:lnTo>
                  <a:pt x="2489200" y="2553969"/>
                </a:lnTo>
                <a:lnTo>
                  <a:pt x="2487930" y="2552699"/>
                </a:lnTo>
                <a:close/>
              </a:path>
              <a:path w="2804160" h="2868929">
                <a:moveTo>
                  <a:pt x="2484120" y="2548889"/>
                </a:moveTo>
                <a:lnTo>
                  <a:pt x="2465070" y="2548889"/>
                </a:lnTo>
                <a:lnTo>
                  <a:pt x="2467610" y="2551429"/>
                </a:lnTo>
                <a:lnTo>
                  <a:pt x="2486660" y="2551429"/>
                </a:lnTo>
                <a:lnTo>
                  <a:pt x="2484120" y="2548889"/>
                </a:lnTo>
                <a:close/>
              </a:path>
              <a:path w="2804160" h="2868929">
                <a:moveTo>
                  <a:pt x="2481580" y="2546349"/>
                </a:moveTo>
                <a:lnTo>
                  <a:pt x="2462530" y="2546349"/>
                </a:lnTo>
                <a:lnTo>
                  <a:pt x="2463800" y="2547619"/>
                </a:lnTo>
                <a:lnTo>
                  <a:pt x="2482850" y="2547619"/>
                </a:lnTo>
                <a:lnTo>
                  <a:pt x="2481580" y="2546349"/>
                </a:lnTo>
                <a:close/>
              </a:path>
              <a:path w="2804160" h="2868929">
                <a:moveTo>
                  <a:pt x="2477770" y="2542539"/>
                </a:moveTo>
                <a:lnTo>
                  <a:pt x="2458720" y="2542539"/>
                </a:lnTo>
                <a:lnTo>
                  <a:pt x="2461260" y="2545079"/>
                </a:lnTo>
                <a:lnTo>
                  <a:pt x="2480310" y="2545079"/>
                </a:lnTo>
                <a:lnTo>
                  <a:pt x="2477770" y="2542539"/>
                </a:lnTo>
                <a:close/>
              </a:path>
              <a:path w="2804160" h="2868929">
                <a:moveTo>
                  <a:pt x="2475230" y="2539999"/>
                </a:moveTo>
                <a:lnTo>
                  <a:pt x="2456180" y="2539999"/>
                </a:lnTo>
                <a:lnTo>
                  <a:pt x="2457450" y="2541269"/>
                </a:lnTo>
                <a:lnTo>
                  <a:pt x="2476500" y="2541269"/>
                </a:lnTo>
                <a:lnTo>
                  <a:pt x="2475230" y="2539999"/>
                </a:lnTo>
                <a:close/>
              </a:path>
              <a:path w="2804160" h="2868929">
                <a:moveTo>
                  <a:pt x="2471420" y="2536190"/>
                </a:moveTo>
                <a:lnTo>
                  <a:pt x="2452370" y="2536190"/>
                </a:lnTo>
                <a:lnTo>
                  <a:pt x="2454910" y="2538729"/>
                </a:lnTo>
                <a:lnTo>
                  <a:pt x="2473960" y="2538729"/>
                </a:lnTo>
                <a:lnTo>
                  <a:pt x="2471420" y="2536190"/>
                </a:lnTo>
                <a:close/>
              </a:path>
              <a:path w="2804160" h="2868929">
                <a:moveTo>
                  <a:pt x="2468880" y="2533649"/>
                </a:moveTo>
                <a:lnTo>
                  <a:pt x="2449830" y="2533649"/>
                </a:lnTo>
                <a:lnTo>
                  <a:pt x="2451100" y="2534919"/>
                </a:lnTo>
                <a:lnTo>
                  <a:pt x="2470150" y="2534919"/>
                </a:lnTo>
                <a:lnTo>
                  <a:pt x="2468880" y="2533649"/>
                </a:lnTo>
                <a:close/>
              </a:path>
              <a:path w="2804160" h="2868929">
                <a:moveTo>
                  <a:pt x="2465070" y="2529840"/>
                </a:moveTo>
                <a:lnTo>
                  <a:pt x="2446020" y="2529840"/>
                </a:lnTo>
                <a:lnTo>
                  <a:pt x="2448560" y="2532379"/>
                </a:lnTo>
                <a:lnTo>
                  <a:pt x="2467610" y="2532379"/>
                </a:lnTo>
                <a:lnTo>
                  <a:pt x="2465070" y="2529840"/>
                </a:lnTo>
                <a:close/>
              </a:path>
              <a:path w="2804160" h="2868929">
                <a:moveTo>
                  <a:pt x="2462530" y="2527299"/>
                </a:moveTo>
                <a:lnTo>
                  <a:pt x="2443480" y="2527299"/>
                </a:lnTo>
                <a:lnTo>
                  <a:pt x="2444750" y="2528569"/>
                </a:lnTo>
                <a:lnTo>
                  <a:pt x="2463800" y="2528569"/>
                </a:lnTo>
                <a:lnTo>
                  <a:pt x="2462530" y="2527299"/>
                </a:lnTo>
                <a:close/>
              </a:path>
              <a:path w="2804160" h="2868929">
                <a:moveTo>
                  <a:pt x="2458720" y="2523489"/>
                </a:moveTo>
                <a:lnTo>
                  <a:pt x="2439670" y="2523489"/>
                </a:lnTo>
                <a:lnTo>
                  <a:pt x="2442210" y="2526029"/>
                </a:lnTo>
                <a:lnTo>
                  <a:pt x="2461260" y="2526029"/>
                </a:lnTo>
                <a:lnTo>
                  <a:pt x="2458720" y="2523489"/>
                </a:lnTo>
                <a:close/>
              </a:path>
              <a:path w="2804160" h="2868929">
                <a:moveTo>
                  <a:pt x="2456180" y="2520949"/>
                </a:moveTo>
                <a:lnTo>
                  <a:pt x="2437130" y="2520949"/>
                </a:lnTo>
                <a:lnTo>
                  <a:pt x="2438400" y="2522219"/>
                </a:lnTo>
                <a:lnTo>
                  <a:pt x="2457450" y="2522219"/>
                </a:lnTo>
                <a:lnTo>
                  <a:pt x="2456180" y="2520949"/>
                </a:lnTo>
                <a:close/>
              </a:path>
              <a:path w="2804160" h="2868929">
                <a:moveTo>
                  <a:pt x="2452370" y="2517139"/>
                </a:moveTo>
                <a:lnTo>
                  <a:pt x="2433320" y="2517139"/>
                </a:lnTo>
                <a:lnTo>
                  <a:pt x="2435860" y="2519679"/>
                </a:lnTo>
                <a:lnTo>
                  <a:pt x="2454910" y="2519679"/>
                </a:lnTo>
                <a:lnTo>
                  <a:pt x="2452370" y="2517139"/>
                </a:lnTo>
                <a:close/>
              </a:path>
              <a:path w="2804160" h="2868929">
                <a:moveTo>
                  <a:pt x="2449830" y="2514599"/>
                </a:moveTo>
                <a:lnTo>
                  <a:pt x="2430780" y="2514599"/>
                </a:lnTo>
                <a:lnTo>
                  <a:pt x="2432050" y="2515869"/>
                </a:lnTo>
                <a:lnTo>
                  <a:pt x="2451100" y="2515869"/>
                </a:lnTo>
                <a:lnTo>
                  <a:pt x="2449830" y="2514599"/>
                </a:lnTo>
                <a:close/>
              </a:path>
              <a:path w="2804160" h="2868929">
                <a:moveTo>
                  <a:pt x="2443480" y="2508249"/>
                </a:moveTo>
                <a:lnTo>
                  <a:pt x="2424430" y="2508249"/>
                </a:lnTo>
                <a:lnTo>
                  <a:pt x="2429510" y="2513329"/>
                </a:lnTo>
                <a:lnTo>
                  <a:pt x="2448560" y="2513329"/>
                </a:lnTo>
                <a:lnTo>
                  <a:pt x="2443480" y="2508249"/>
                </a:lnTo>
                <a:close/>
              </a:path>
              <a:path w="2804160" h="2868929">
                <a:moveTo>
                  <a:pt x="2437130" y="2501899"/>
                </a:moveTo>
                <a:lnTo>
                  <a:pt x="2418080" y="2501899"/>
                </a:lnTo>
                <a:lnTo>
                  <a:pt x="2423160" y="2506979"/>
                </a:lnTo>
                <a:lnTo>
                  <a:pt x="2442210" y="2506979"/>
                </a:lnTo>
                <a:lnTo>
                  <a:pt x="2437130" y="2501899"/>
                </a:lnTo>
                <a:close/>
              </a:path>
              <a:path w="2804160" h="2868929">
                <a:moveTo>
                  <a:pt x="2430780" y="2495549"/>
                </a:moveTo>
                <a:lnTo>
                  <a:pt x="2411730" y="2495549"/>
                </a:lnTo>
                <a:lnTo>
                  <a:pt x="2416810" y="2500629"/>
                </a:lnTo>
                <a:lnTo>
                  <a:pt x="2435860" y="2500629"/>
                </a:lnTo>
                <a:lnTo>
                  <a:pt x="2430780" y="2495549"/>
                </a:lnTo>
                <a:close/>
              </a:path>
              <a:path w="2804160" h="2868929">
                <a:moveTo>
                  <a:pt x="2424430" y="2489199"/>
                </a:moveTo>
                <a:lnTo>
                  <a:pt x="2405380" y="2489199"/>
                </a:lnTo>
                <a:lnTo>
                  <a:pt x="2410460" y="2494279"/>
                </a:lnTo>
                <a:lnTo>
                  <a:pt x="2429510" y="2494279"/>
                </a:lnTo>
                <a:lnTo>
                  <a:pt x="2424430" y="2489199"/>
                </a:lnTo>
                <a:close/>
              </a:path>
              <a:path w="2804160" h="2868929">
                <a:moveTo>
                  <a:pt x="2418080" y="2482849"/>
                </a:moveTo>
                <a:lnTo>
                  <a:pt x="2399030" y="2482849"/>
                </a:lnTo>
                <a:lnTo>
                  <a:pt x="2404110" y="2487929"/>
                </a:lnTo>
                <a:lnTo>
                  <a:pt x="2423160" y="2487929"/>
                </a:lnTo>
                <a:lnTo>
                  <a:pt x="2418080" y="2482849"/>
                </a:lnTo>
                <a:close/>
              </a:path>
              <a:path w="2804160" h="2868929">
                <a:moveTo>
                  <a:pt x="2411730" y="2476499"/>
                </a:moveTo>
                <a:lnTo>
                  <a:pt x="2392680" y="2476499"/>
                </a:lnTo>
                <a:lnTo>
                  <a:pt x="2397760" y="2481579"/>
                </a:lnTo>
                <a:lnTo>
                  <a:pt x="2416810" y="2481579"/>
                </a:lnTo>
                <a:lnTo>
                  <a:pt x="2411730" y="2476499"/>
                </a:lnTo>
                <a:close/>
              </a:path>
              <a:path w="2804160" h="2868929">
                <a:moveTo>
                  <a:pt x="2405380" y="2470149"/>
                </a:moveTo>
                <a:lnTo>
                  <a:pt x="2386330" y="2470149"/>
                </a:lnTo>
                <a:lnTo>
                  <a:pt x="2391410" y="2475229"/>
                </a:lnTo>
                <a:lnTo>
                  <a:pt x="2410460" y="2475229"/>
                </a:lnTo>
                <a:lnTo>
                  <a:pt x="2405380" y="2470149"/>
                </a:lnTo>
                <a:close/>
              </a:path>
              <a:path w="2804160" h="2868929">
                <a:moveTo>
                  <a:pt x="2400300" y="2465069"/>
                </a:moveTo>
                <a:lnTo>
                  <a:pt x="2381250" y="2465069"/>
                </a:lnTo>
                <a:lnTo>
                  <a:pt x="2385060" y="2468879"/>
                </a:lnTo>
                <a:lnTo>
                  <a:pt x="2404110" y="2468879"/>
                </a:lnTo>
                <a:lnTo>
                  <a:pt x="2400300" y="2465069"/>
                </a:lnTo>
                <a:close/>
              </a:path>
              <a:path w="2804160" h="2868929">
                <a:moveTo>
                  <a:pt x="2393950" y="2458719"/>
                </a:moveTo>
                <a:lnTo>
                  <a:pt x="2374900" y="2458719"/>
                </a:lnTo>
                <a:lnTo>
                  <a:pt x="2379980" y="2463799"/>
                </a:lnTo>
                <a:lnTo>
                  <a:pt x="2399030" y="2463799"/>
                </a:lnTo>
                <a:lnTo>
                  <a:pt x="2393950" y="2458719"/>
                </a:lnTo>
                <a:close/>
              </a:path>
              <a:path w="2804160" h="2868929">
                <a:moveTo>
                  <a:pt x="2387600" y="2452369"/>
                </a:moveTo>
                <a:lnTo>
                  <a:pt x="2368550" y="2452369"/>
                </a:lnTo>
                <a:lnTo>
                  <a:pt x="2373630" y="2457449"/>
                </a:lnTo>
                <a:lnTo>
                  <a:pt x="2392680" y="2457449"/>
                </a:lnTo>
                <a:lnTo>
                  <a:pt x="2387600" y="2452369"/>
                </a:lnTo>
                <a:close/>
              </a:path>
              <a:path w="2804160" h="2868929">
                <a:moveTo>
                  <a:pt x="2381250" y="2446019"/>
                </a:moveTo>
                <a:lnTo>
                  <a:pt x="2362200" y="2446019"/>
                </a:lnTo>
                <a:lnTo>
                  <a:pt x="2367280" y="2451099"/>
                </a:lnTo>
                <a:lnTo>
                  <a:pt x="2386330" y="2451099"/>
                </a:lnTo>
                <a:lnTo>
                  <a:pt x="2381250" y="2446019"/>
                </a:lnTo>
                <a:close/>
              </a:path>
              <a:path w="2804160" h="2868929">
                <a:moveTo>
                  <a:pt x="2374900" y="2439669"/>
                </a:moveTo>
                <a:lnTo>
                  <a:pt x="2355850" y="2439669"/>
                </a:lnTo>
                <a:lnTo>
                  <a:pt x="2360930" y="2444749"/>
                </a:lnTo>
                <a:lnTo>
                  <a:pt x="2379980" y="2444749"/>
                </a:lnTo>
                <a:lnTo>
                  <a:pt x="2374900" y="2439669"/>
                </a:lnTo>
                <a:close/>
              </a:path>
              <a:path w="2804160" h="2868929">
                <a:moveTo>
                  <a:pt x="2368550" y="2433319"/>
                </a:moveTo>
                <a:lnTo>
                  <a:pt x="2349500" y="2433319"/>
                </a:lnTo>
                <a:lnTo>
                  <a:pt x="2354580" y="2438399"/>
                </a:lnTo>
                <a:lnTo>
                  <a:pt x="2373630" y="2438399"/>
                </a:lnTo>
                <a:lnTo>
                  <a:pt x="2368550" y="2433319"/>
                </a:lnTo>
                <a:close/>
              </a:path>
              <a:path w="2804160" h="2868929">
                <a:moveTo>
                  <a:pt x="2362200" y="2426969"/>
                </a:moveTo>
                <a:lnTo>
                  <a:pt x="2343150" y="2426969"/>
                </a:lnTo>
                <a:lnTo>
                  <a:pt x="2348230" y="2432049"/>
                </a:lnTo>
                <a:lnTo>
                  <a:pt x="2367280" y="2432049"/>
                </a:lnTo>
                <a:lnTo>
                  <a:pt x="2362200" y="2426969"/>
                </a:lnTo>
                <a:close/>
              </a:path>
              <a:path w="2804160" h="2868929">
                <a:moveTo>
                  <a:pt x="2355850" y="2420619"/>
                </a:moveTo>
                <a:lnTo>
                  <a:pt x="2336800" y="2420619"/>
                </a:lnTo>
                <a:lnTo>
                  <a:pt x="2341880" y="2425699"/>
                </a:lnTo>
                <a:lnTo>
                  <a:pt x="2360930" y="2425699"/>
                </a:lnTo>
                <a:lnTo>
                  <a:pt x="2355850" y="2420619"/>
                </a:lnTo>
                <a:close/>
              </a:path>
              <a:path w="2804160" h="2868929">
                <a:moveTo>
                  <a:pt x="2349500" y="2414269"/>
                </a:moveTo>
                <a:lnTo>
                  <a:pt x="2330450" y="2414269"/>
                </a:lnTo>
                <a:lnTo>
                  <a:pt x="2335530" y="2419349"/>
                </a:lnTo>
                <a:lnTo>
                  <a:pt x="2354580" y="2419349"/>
                </a:lnTo>
                <a:lnTo>
                  <a:pt x="2349500" y="2414269"/>
                </a:lnTo>
                <a:close/>
              </a:path>
              <a:path w="2804160" h="2868929">
                <a:moveTo>
                  <a:pt x="2343150" y="2407919"/>
                </a:moveTo>
                <a:lnTo>
                  <a:pt x="2324100" y="2407919"/>
                </a:lnTo>
                <a:lnTo>
                  <a:pt x="2329180" y="2412999"/>
                </a:lnTo>
                <a:lnTo>
                  <a:pt x="2348230" y="2412999"/>
                </a:lnTo>
                <a:lnTo>
                  <a:pt x="2343150" y="2407919"/>
                </a:lnTo>
                <a:close/>
              </a:path>
              <a:path w="2804160" h="2868929">
                <a:moveTo>
                  <a:pt x="2336800" y="2401569"/>
                </a:moveTo>
                <a:lnTo>
                  <a:pt x="2317750" y="2401569"/>
                </a:lnTo>
                <a:lnTo>
                  <a:pt x="2322830" y="2406649"/>
                </a:lnTo>
                <a:lnTo>
                  <a:pt x="2341880" y="2406649"/>
                </a:lnTo>
                <a:lnTo>
                  <a:pt x="2336800" y="2401569"/>
                </a:lnTo>
                <a:close/>
              </a:path>
              <a:path w="2804160" h="2868929">
                <a:moveTo>
                  <a:pt x="2330450" y="2395219"/>
                </a:moveTo>
                <a:lnTo>
                  <a:pt x="2311400" y="2395219"/>
                </a:lnTo>
                <a:lnTo>
                  <a:pt x="2316480" y="2400299"/>
                </a:lnTo>
                <a:lnTo>
                  <a:pt x="2335530" y="2400299"/>
                </a:lnTo>
                <a:lnTo>
                  <a:pt x="2330450" y="2395219"/>
                </a:lnTo>
                <a:close/>
              </a:path>
              <a:path w="2804160" h="2868929">
                <a:moveTo>
                  <a:pt x="2324100" y="2388869"/>
                </a:moveTo>
                <a:lnTo>
                  <a:pt x="2305050" y="2388869"/>
                </a:lnTo>
                <a:lnTo>
                  <a:pt x="2310130" y="2393949"/>
                </a:lnTo>
                <a:lnTo>
                  <a:pt x="2329180" y="2393949"/>
                </a:lnTo>
                <a:lnTo>
                  <a:pt x="2324100" y="2388869"/>
                </a:lnTo>
                <a:close/>
              </a:path>
              <a:path w="2804160" h="2868929">
                <a:moveTo>
                  <a:pt x="2317750" y="2382519"/>
                </a:moveTo>
                <a:lnTo>
                  <a:pt x="2298700" y="2382519"/>
                </a:lnTo>
                <a:lnTo>
                  <a:pt x="2303780" y="2387599"/>
                </a:lnTo>
                <a:lnTo>
                  <a:pt x="2322830" y="2387599"/>
                </a:lnTo>
                <a:lnTo>
                  <a:pt x="2317750" y="2382519"/>
                </a:lnTo>
                <a:close/>
              </a:path>
              <a:path w="2804160" h="2868929">
                <a:moveTo>
                  <a:pt x="2311400" y="2376169"/>
                </a:moveTo>
                <a:lnTo>
                  <a:pt x="2292350" y="2376169"/>
                </a:lnTo>
                <a:lnTo>
                  <a:pt x="2297430" y="2381249"/>
                </a:lnTo>
                <a:lnTo>
                  <a:pt x="2316480" y="2381249"/>
                </a:lnTo>
                <a:lnTo>
                  <a:pt x="2311400" y="2376169"/>
                </a:lnTo>
                <a:close/>
              </a:path>
              <a:path w="2804160" h="2868929">
                <a:moveTo>
                  <a:pt x="2305050" y="2369819"/>
                </a:moveTo>
                <a:lnTo>
                  <a:pt x="2286000" y="2369819"/>
                </a:lnTo>
                <a:lnTo>
                  <a:pt x="2291080" y="2374899"/>
                </a:lnTo>
                <a:lnTo>
                  <a:pt x="2310130" y="2374899"/>
                </a:lnTo>
                <a:lnTo>
                  <a:pt x="2305050" y="2369819"/>
                </a:lnTo>
                <a:close/>
              </a:path>
              <a:path w="2804160" h="2868929">
                <a:moveTo>
                  <a:pt x="2298700" y="2363469"/>
                </a:moveTo>
                <a:lnTo>
                  <a:pt x="2279650" y="2363469"/>
                </a:lnTo>
                <a:lnTo>
                  <a:pt x="2284730" y="2368549"/>
                </a:lnTo>
                <a:lnTo>
                  <a:pt x="2303780" y="2368549"/>
                </a:lnTo>
                <a:lnTo>
                  <a:pt x="2298700" y="2363469"/>
                </a:lnTo>
                <a:close/>
              </a:path>
              <a:path w="2804160" h="2868929">
                <a:moveTo>
                  <a:pt x="2292350" y="2357119"/>
                </a:moveTo>
                <a:lnTo>
                  <a:pt x="2273300" y="2357119"/>
                </a:lnTo>
                <a:lnTo>
                  <a:pt x="2278380" y="2362199"/>
                </a:lnTo>
                <a:lnTo>
                  <a:pt x="2297430" y="2362199"/>
                </a:lnTo>
                <a:lnTo>
                  <a:pt x="2292350" y="2357119"/>
                </a:lnTo>
                <a:close/>
              </a:path>
              <a:path w="2804160" h="2868929">
                <a:moveTo>
                  <a:pt x="2286000" y="2350769"/>
                </a:moveTo>
                <a:lnTo>
                  <a:pt x="2266950" y="2350769"/>
                </a:lnTo>
                <a:lnTo>
                  <a:pt x="2272030" y="2355849"/>
                </a:lnTo>
                <a:lnTo>
                  <a:pt x="2291080" y="2355849"/>
                </a:lnTo>
                <a:lnTo>
                  <a:pt x="2286000" y="2350769"/>
                </a:lnTo>
                <a:close/>
              </a:path>
              <a:path w="2804160" h="2868929">
                <a:moveTo>
                  <a:pt x="2279650" y="2344419"/>
                </a:moveTo>
                <a:lnTo>
                  <a:pt x="2260600" y="2344419"/>
                </a:lnTo>
                <a:lnTo>
                  <a:pt x="2265680" y="2349499"/>
                </a:lnTo>
                <a:lnTo>
                  <a:pt x="2284730" y="2349499"/>
                </a:lnTo>
                <a:lnTo>
                  <a:pt x="2279650" y="2344419"/>
                </a:lnTo>
                <a:close/>
              </a:path>
              <a:path w="2804160" h="2868929">
                <a:moveTo>
                  <a:pt x="2273300" y="2338069"/>
                </a:moveTo>
                <a:lnTo>
                  <a:pt x="2254250" y="2338069"/>
                </a:lnTo>
                <a:lnTo>
                  <a:pt x="2259330" y="2343149"/>
                </a:lnTo>
                <a:lnTo>
                  <a:pt x="2278380" y="2343149"/>
                </a:lnTo>
                <a:lnTo>
                  <a:pt x="2273300" y="2338069"/>
                </a:lnTo>
                <a:close/>
              </a:path>
              <a:path w="2804160" h="2868929">
                <a:moveTo>
                  <a:pt x="2266950" y="2331719"/>
                </a:moveTo>
                <a:lnTo>
                  <a:pt x="2247900" y="2331719"/>
                </a:lnTo>
                <a:lnTo>
                  <a:pt x="2252980" y="2336799"/>
                </a:lnTo>
                <a:lnTo>
                  <a:pt x="2272030" y="2336799"/>
                </a:lnTo>
                <a:lnTo>
                  <a:pt x="2266950" y="2331719"/>
                </a:lnTo>
                <a:close/>
              </a:path>
              <a:path w="2804160" h="2868929">
                <a:moveTo>
                  <a:pt x="2260600" y="2325369"/>
                </a:moveTo>
                <a:lnTo>
                  <a:pt x="2241550" y="2325369"/>
                </a:lnTo>
                <a:lnTo>
                  <a:pt x="2246630" y="2330449"/>
                </a:lnTo>
                <a:lnTo>
                  <a:pt x="2265680" y="2330449"/>
                </a:lnTo>
                <a:lnTo>
                  <a:pt x="2260600" y="2325369"/>
                </a:lnTo>
                <a:close/>
              </a:path>
              <a:path w="2804160" h="2868929">
                <a:moveTo>
                  <a:pt x="2254250" y="2319019"/>
                </a:moveTo>
                <a:lnTo>
                  <a:pt x="2235200" y="2319019"/>
                </a:lnTo>
                <a:lnTo>
                  <a:pt x="2240280" y="2324099"/>
                </a:lnTo>
                <a:lnTo>
                  <a:pt x="2259330" y="2324099"/>
                </a:lnTo>
                <a:lnTo>
                  <a:pt x="2254250" y="2319019"/>
                </a:lnTo>
                <a:close/>
              </a:path>
              <a:path w="2804160" h="2868929">
                <a:moveTo>
                  <a:pt x="2247900" y="2312669"/>
                </a:moveTo>
                <a:lnTo>
                  <a:pt x="2228850" y="2312669"/>
                </a:lnTo>
                <a:lnTo>
                  <a:pt x="2233930" y="2317749"/>
                </a:lnTo>
                <a:lnTo>
                  <a:pt x="2252980" y="2317749"/>
                </a:lnTo>
                <a:lnTo>
                  <a:pt x="2247900" y="2312669"/>
                </a:lnTo>
                <a:close/>
              </a:path>
              <a:path w="2804160" h="2868929">
                <a:moveTo>
                  <a:pt x="2241550" y="2306319"/>
                </a:moveTo>
                <a:lnTo>
                  <a:pt x="2222500" y="2306319"/>
                </a:lnTo>
                <a:lnTo>
                  <a:pt x="2227580" y="2311399"/>
                </a:lnTo>
                <a:lnTo>
                  <a:pt x="2246630" y="2311399"/>
                </a:lnTo>
                <a:lnTo>
                  <a:pt x="2241550" y="2306319"/>
                </a:lnTo>
                <a:close/>
              </a:path>
              <a:path w="2804160" h="2868929">
                <a:moveTo>
                  <a:pt x="2235200" y="2299969"/>
                </a:moveTo>
                <a:lnTo>
                  <a:pt x="2216150" y="2299969"/>
                </a:lnTo>
                <a:lnTo>
                  <a:pt x="2221230" y="2305049"/>
                </a:lnTo>
                <a:lnTo>
                  <a:pt x="2240280" y="2305049"/>
                </a:lnTo>
                <a:lnTo>
                  <a:pt x="2235200" y="2299969"/>
                </a:lnTo>
                <a:close/>
              </a:path>
              <a:path w="2804160" h="2868929">
                <a:moveTo>
                  <a:pt x="2228850" y="2293619"/>
                </a:moveTo>
                <a:lnTo>
                  <a:pt x="2209800" y="2293619"/>
                </a:lnTo>
                <a:lnTo>
                  <a:pt x="2214880" y="2298699"/>
                </a:lnTo>
                <a:lnTo>
                  <a:pt x="2233930" y="2298699"/>
                </a:lnTo>
                <a:lnTo>
                  <a:pt x="2228850" y="2293619"/>
                </a:lnTo>
                <a:close/>
              </a:path>
              <a:path w="2804160" h="2868929">
                <a:moveTo>
                  <a:pt x="2222500" y="2287269"/>
                </a:moveTo>
                <a:lnTo>
                  <a:pt x="2203450" y="2287269"/>
                </a:lnTo>
                <a:lnTo>
                  <a:pt x="2208530" y="2292349"/>
                </a:lnTo>
                <a:lnTo>
                  <a:pt x="2227580" y="2292349"/>
                </a:lnTo>
                <a:lnTo>
                  <a:pt x="2222500" y="2287269"/>
                </a:lnTo>
                <a:close/>
              </a:path>
              <a:path w="2804160" h="2868929">
                <a:moveTo>
                  <a:pt x="2216150" y="2280919"/>
                </a:moveTo>
                <a:lnTo>
                  <a:pt x="2197100" y="2280919"/>
                </a:lnTo>
                <a:lnTo>
                  <a:pt x="2202180" y="2285999"/>
                </a:lnTo>
                <a:lnTo>
                  <a:pt x="2221230" y="2285999"/>
                </a:lnTo>
                <a:lnTo>
                  <a:pt x="2216150" y="2280919"/>
                </a:lnTo>
                <a:close/>
              </a:path>
              <a:path w="2804160" h="2868929">
                <a:moveTo>
                  <a:pt x="2209800" y="2274569"/>
                </a:moveTo>
                <a:lnTo>
                  <a:pt x="2190750" y="2274569"/>
                </a:lnTo>
                <a:lnTo>
                  <a:pt x="2195830" y="2279649"/>
                </a:lnTo>
                <a:lnTo>
                  <a:pt x="2214880" y="2279649"/>
                </a:lnTo>
                <a:lnTo>
                  <a:pt x="2209800" y="2274569"/>
                </a:lnTo>
                <a:close/>
              </a:path>
              <a:path w="2804160" h="2868929">
                <a:moveTo>
                  <a:pt x="2203450" y="2268219"/>
                </a:moveTo>
                <a:lnTo>
                  <a:pt x="2184400" y="2268219"/>
                </a:lnTo>
                <a:lnTo>
                  <a:pt x="2189480" y="2273299"/>
                </a:lnTo>
                <a:lnTo>
                  <a:pt x="2208530" y="2273299"/>
                </a:lnTo>
                <a:lnTo>
                  <a:pt x="2203450" y="2268219"/>
                </a:lnTo>
                <a:close/>
              </a:path>
              <a:path w="2804160" h="2868929">
                <a:moveTo>
                  <a:pt x="1995170" y="2059939"/>
                </a:moveTo>
                <a:lnTo>
                  <a:pt x="1976120" y="2059939"/>
                </a:lnTo>
                <a:lnTo>
                  <a:pt x="2183130" y="2266949"/>
                </a:lnTo>
                <a:lnTo>
                  <a:pt x="2202180" y="2266949"/>
                </a:lnTo>
                <a:lnTo>
                  <a:pt x="1995170" y="2059939"/>
                </a:lnTo>
                <a:close/>
              </a:path>
              <a:path w="2804160" h="2868929">
                <a:moveTo>
                  <a:pt x="2724150" y="2788919"/>
                </a:moveTo>
                <a:lnTo>
                  <a:pt x="2705100" y="2788919"/>
                </a:lnTo>
                <a:lnTo>
                  <a:pt x="2736850" y="2820669"/>
                </a:lnTo>
                <a:lnTo>
                  <a:pt x="2755900" y="2820669"/>
                </a:lnTo>
                <a:lnTo>
                  <a:pt x="2724150" y="2788919"/>
                </a:lnTo>
                <a:close/>
              </a:path>
              <a:path w="2804160" h="2868929">
                <a:moveTo>
                  <a:pt x="2755900" y="2820669"/>
                </a:moveTo>
                <a:lnTo>
                  <a:pt x="2736850" y="2820669"/>
                </a:lnTo>
                <a:lnTo>
                  <a:pt x="2785110" y="2868929"/>
                </a:lnTo>
                <a:lnTo>
                  <a:pt x="2804160" y="2868929"/>
                </a:lnTo>
                <a:lnTo>
                  <a:pt x="2755900" y="2820669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0" y="4067809"/>
            <a:ext cx="2785110" cy="2785110"/>
          </a:xfrm>
          <a:custGeom>
            <a:avLst/>
            <a:gdLst/>
            <a:ahLst/>
            <a:cxnLst/>
            <a:rect l="l" t="t" r="r" b="b"/>
            <a:pathLst>
              <a:path w="2785110" h="2785109">
                <a:moveTo>
                  <a:pt x="0" y="0"/>
                </a:moveTo>
                <a:lnTo>
                  <a:pt x="0" y="17780"/>
                </a:lnTo>
                <a:lnTo>
                  <a:pt x="17779" y="17780"/>
                </a:lnTo>
                <a:lnTo>
                  <a:pt x="0" y="0"/>
                </a:lnTo>
                <a:close/>
              </a:path>
              <a:path w="2785110" h="27851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1429" y="30480"/>
                </a:lnTo>
                <a:lnTo>
                  <a:pt x="30480" y="30480"/>
                </a:lnTo>
                <a:lnTo>
                  <a:pt x="17780" y="17780"/>
                </a:lnTo>
                <a:close/>
              </a:path>
              <a:path w="2785110" h="2785109">
                <a:moveTo>
                  <a:pt x="30480" y="30480"/>
                </a:moveTo>
                <a:lnTo>
                  <a:pt x="11430" y="30480"/>
                </a:lnTo>
                <a:lnTo>
                  <a:pt x="17779" y="36830"/>
                </a:lnTo>
                <a:lnTo>
                  <a:pt x="36829" y="36830"/>
                </a:lnTo>
                <a:lnTo>
                  <a:pt x="30480" y="30480"/>
                </a:lnTo>
                <a:close/>
              </a:path>
              <a:path w="2785110" h="27851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85110" h="2785109">
                <a:moveTo>
                  <a:pt x="43180" y="43180"/>
                </a:moveTo>
                <a:lnTo>
                  <a:pt x="24130" y="43180"/>
                </a:lnTo>
                <a:lnTo>
                  <a:pt x="30479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785110" h="27851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785110" h="27851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785110" h="2785109">
                <a:moveTo>
                  <a:pt x="62230" y="62230"/>
                </a:moveTo>
                <a:lnTo>
                  <a:pt x="43180" y="62230"/>
                </a:lnTo>
                <a:lnTo>
                  <a:pt x="49529" y="68580"/>
                </a:lnTo>
                <a:lnTo>
                  <a:pt x="68579" y="68580"/>
                </a:lnTo>
                <a:lnTo>
                  <a:pt x="62230" y="62230"/>
                </a:lnTo>
                <a:close/>
              </a:path>
              <a:path w="2785110" h="2785109">
                <a:moveTo>
                  <a:pt x="68580" y="68580"/>
                </a:moveTo>
                <a:lnTo>
                  <a:pt x="49530" y="68580"/>
                </a:lnTo>
                <a:lnTo>
                  <a:pt x="55879" y="74930"/>
                </a:lnTo>
                <a:lnTo>
                  <a:pt x="74929" y="74930"/>
                </a:lnTo>
                <a:lnTo>
                  <a:pt x="68580" y="68580"/>
                </a:lnTo>
                <a:close/>
              </a:path>
              <a:path w="2785110" h="2785109">
                <a:moveTo>
                  <a:pt x="74930" y="74930"/>
                </a:moveTo>
                <a:lnTo>
                  <a:pt x="55880" y="74930"/>
                </a:lnTo>
                <a:lnTo>
                  <a:pt x="62229" y="81280"/>
                </a:lnTo>
                <a:lnTo>
                  <a:pt x="81279" y="81280"/>
                </a:lnTo>
                <a:lnTo>
                  <a:pt x="74930" y="74930"/>
                </a:lnTo>
                <a:close/>
              </a:path>
              <a:path w="2785110" h="2785109">
                <a:moveTo>
                  <a:pt x="81280" y="81280"/>
                </a:moveTo>
                <a:lnTo>
                  <a:pt x="62230" y="81280"/>
                </a:lnTo>
                <a:lnTo>
                  <a:pt x="74929" y="93980"/>
                </a:lnTo>
                <a:lnTo>
                  <a:pt x="93979" y="93980"/>
                </a:lnTo>
                <a:lnTo>
                  <a:pt x="81280" y="81280"/>
                </a:lnTo>
                <a:close/>
              </a:path>
              <a:path w="2785110" h="2785109">
                <a:moveTo>
                  <a:pt x="93980" y="93980"/>
                </a:moveTo>
                <a:lnTo>
                  <a:pt x="74930" y="93980"/>
                </a:lnTo>
                <a:lnTo>
                  <a:pt x="81279" y="100330"/>
                </a:lnTo>
                <a:lnTo>
                  <a:pt x="100329" y="100330"/>
                </a:lnTo>
                <a:lnTo>
                  <a:pt x="93980" y="93980"/>
                </a:lnTo>
                <a:close/>
              </a:path>
              <a:path w="2785110" h="2785109">
                <a:moveTo>
                  <a:pt x="100330" y="100330"/>
                </a:moveTo>
                <a:lnTo>
                  <a:pt x="81280" y="100330"/>
                </a:lnTo>
                <a:lnTo>
                  <a:pt x="93979" y="113030"/>
                </a:lnTo>
                <a:lnTo>
                  <a:pt x="113029" y="113030"/>
                </a:lnTo>
                <a:lnTo>
                  <a:pt x="100330" y="100330"/>
                </a:lnTo>
                <a:close/>
              </a:path>
              <a:path w="2785110" h="27851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85110" h="2785109">
                <a:moveTo>
                  <a:pt x="119380" y="119380"/>
                </a:moveTo>
                <a:lnTo>
                  <a:pt x="100330" y="119380"/>
                </a:lnTo>
                <a:lnTo>
                  <a:pt x="106679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85110" h="2785109">
                <a:moveTo>
                  <a:pt x="125730" y="125730"/>
                </a:moveTo>
                <a:lnTo>
                  <a:pt x="106680" y="125730"/>
                </a:lnTo>
                <a:lnTo>
                  <a:pt x="113029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85110" h="2785109">
                <a:moveTo>
                  <a:pt x="132080" y="132080"/>
                </a:moveTo>
                <a:lnTo>
                  <a:pt x="113030" y="132080"/>
                </a:lnTo>
                <a:lnTo>
                  <a:pt x="11937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85110" h="2785109">
                <a:moveTo>
                  <a:pt x="138430" y="138430"/>
                </a:moveTo>
                <a:lnTo>
                  <a:pt x="119380" y="138430"/>
                </a:lnTo>
                <a:lnTo>
                  <a:pt x="125729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85110" h="2785109">
                <a:moveTo>
                  <a:pt x="144780" y="144780"/>
                </a:moveTo>
                <a:lnTo>
                  <a:pt x="125730" y="144780"/>
                </a:lnTo>
                <a:lnTo>
                  <a:pt x="132079" y="151130"/>
                </a:lnTo>
                <a:lnTo>
                  <a:pt x="151129" y="151130"/>
                </a:lnTo>
                <a:lnTo>
                  <a:pt x="144780" y="144780"/>
                </a:lnTo>
                <a:close/>
              </a:path>
              <a:path w="2785110" h="2785109">
                <a:moveTo>
                  <a:pt x="151130" y="151130"/>
                </a:moveTo>
                <a:lnTo>
                  <a:pt x="132080" y="151130"/>
                </a:lnTo>
                <a:lnTo>
                  <a:pt x="138429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85110" h="27851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85110" h="2785109">
                <a:moveTo>
                  <a:pt x="163830" y="163830"/>
                </a:moveTo>
                <a:lnTo>
                  <a:pt x="144779" y="163830"/>
                </a:lnTo>
                <a:lnTo>
                  <a:pt x="151129" y="170180"/>
                </a:lnTo>
                <a:lnTo>
                  <a:pt x="170179" y="170180"/>
                </a:lnTo>
                <a:lnTo>
                  <a:pt x="163830" y="163830"/>
                </a:lnTo>
                <a:close/>
              </a:path>
              <a:path w="2785110" h="27851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85110" h="27851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79" y="182880"/>
                </a:lnTo>
                <a:lnTo>
                  <a:pt x="176530" y="176530"/>
                </a:lnTo>
                <a:close/>
              </a:path>
              <a:path w="2785110" h="27851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85110" h="2785109">
                <a:moveTo>
                  <a:pt x="189230" y="189230"/>
                </a:moveTo>
                <a:lnTo>
                  <a:pt x="170180" y="189230"/>
                </a:lnTo>
                <a:lnTo>
                  <a:pt x="176529" y="195580"/>
                </a:lnTo>
                <a:lnTo>
                  <a:pt x="195579" y="195580"/>
                </a:lnTo>
                <a:lnTo>
                  <a:pt x="189230" y="189230"/>
                </a:lnTo>
                <a:close/>
              </a:path>
              <a:path w="2785110" h="27851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29" y="201930"/>
                </a:lnTo>
                <a:lnTo>
                  <a:pt x="195580" y="195580"/>
                </a:lnTo>
                <a:close/>
              </a:path>
              <a:path w="2785110" h="2785109">
                <a:moveTo>
                  <a:pt x="201930" y="201930"/>
                </a:moveTo>
                <a:lnTo>
                  <a:pt x="182880" y="201930"/>
                </a:lnTo>
                <a:lnTo>
                  <a:pt x="195579" y="214630"/>
                </a:lnTo>
                <a:lnTo>
                  <a:pt x="214630" y="214630"/>
                </a:lnTo>
                <a:lnTo>
                  <a:pt x="201930" y="201930"/>
                </a:lnTo>
                <a:close/>
              </a:path>
              <a:path w="2785110" h="27851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79" y="220980"/>
                </a:lnTo>
                <a:lnTo>
                  <a:pt x="214630" y="214630"/>
                </a:lnTo>
                <a:close/>
              </a:path>
              <a:path w="2785110" h="2785109">
                <a:moveTo>
                  <a:pt x="220980" y="220980"/>
                </a:moveTo>
                <a:lnTo>
                  <a:pt x="201930" y="220980"/>
                </a:lnTo>
                <a:lnTo>
                  <a:pt x="208279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85110" h="27851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79" y="233680"/>
                </a:lnTo>
                <a:lnTo>
                  <a:pt x="227330" y="227330"/>
                </a:lnTo>
                <a:close/>
              </a:path>
              <a:path w="2785110" h="2785109">
                <a:moveTo>
                  <a:pt x="233680" y="233680"/>
                </a:moveTo>
                <a:lnTo>
                  <a:pt x="214629" y="233680"/>
                </a:lnTo>
                <a:lnTo>
                  <a:pt x="220979" y="240030"/>
                </a:lnTo>
                <a:lnTo>
                  <a:pt x="240029" y="240030"/>
                </a:lnTo>
                <a:lnTo>
                  <a:pt x="233680" y="233680"/>
                </a:lnTo>
                <a:close/>
              </a:path>
              <a:path w="2785110" h="27851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85110" h="2785109">
                <a:moveTo>
                  <a:pt x="246380" y="246380"/>
                </a:moveTo>
                <a:lnTo>
                  <a:pt x="227330" y="246380"/>
                </a:lnTo>
                <a:lnTo>
                  <a:pt x="233679" y="252730"/>
                </a:lnTo>
                <a:lnTo>
                  <a:pt x="252729" y="252730"/>
                </a:lnTo>
                <a:lnTo>
                  <a:pt x="246380" y="246380"/>
                </a:lnTo>
                <a:close/>
              </a:path>
              <a:path w="2785110" h="2785109">
                <a:moveTo>
                  <a:pt x="252730" y="252730"/>
                </a:moveTo>
                <a:lnTo>
                  <a:pt x="233680" y="252730"/>
                </a:lnTo>
                <a:lnTo>
                  <a:pt x="246379" y="265430"/>
                </a:lnTo>
                <a:lnTo>
                  <a:pt x="265429" y="265430"/>
                </a:lnTo>
                <a:lnTo>
                  <a:pt x="252730" y="252730"/>
                </a:lnTo>
                <a:close/>
              </a:path>
              <a:path w="2785110" h="2785109">
                <a:moveTo>
                  <a:pt x="265430" y="265430"/>
                </a:moveTo>
                <a:lnTo>
                  <a:pt x="246380" y="265430"/>
                </a:lnTo>
                <a:lnTo>
                  <a:pt x="259079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785110" h="2785109">
                <a:moveTo>
                  <a:pt x="278130" y="278130"/>
                </a:moveTo>
                <a:lnTo>
                  <a:pt x="259080" y="27813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78130" y="278130"/>
                </a:lnTo>
                <a:close/>
              </a:path>
              <a:path w="2785110" h="2785109">
                <a:moveTo>
                  <a:pt x="303530" y="303530"/>
                </a:moveTo>
                <a:lnTo>
                  <a:pt x="284480" y="303530"/>
                </a:lnTo>
                <a:lnTo>
                  <a:pt x="290829" y="309880"/>
                </a:lnTo>
                <a:lnTo>
                  <a:pt x="309879" y="309880"/>
                </a:lnTo>
                <a:lnTo>
                  <a:pt x="303530" y="303530"/>
                </a:lnTo>
                <a:close/>
              </a:path>
              <a:path w="2785110" h="27851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85110" h="2785109">
                <a:moveTo>
                  <a:pt x="316230" y="316230"/>
                </a:moveTo>
                <a:lnTo>
                  <a:pt x="297180" y="316230"/>
                </a:lnTo>
                <a:lnTo>
                  <a:pt x="316229" y="335280"/>
                </a:lnTo>
                <a:lnTo>
                  <a:pt x="335279" y="335280"/>
                </a:lnTo>
                <a:lnTo>
                  <a:pt x="316230" y="316230"/>
                </a:lnTo>
                <a:close/>
              </a:path>
              <a:path w="2785110" h="2785109">
                <a:moveTo>
                  <a:pt x="335280" y="335280"/>
                </a:moveTo>
                <a:lnTo>
                  <a:pt x="316230" y="335280"/>
                </a:lnTo>
                <a:lnTo>
                  <a:pt x="322579" y="341630"/>
                </a:lnTo>
                <a:lnTo>
                  <a:pt x="341629" y="341630"/>
                </a:lnTo>
                <a:lnTo>
                  <a:pt x="335280" y="335280"/>
                </a:lnTo>
                <a:close/>
              </a:path>
              <a:path w="2785110" h="2785109">
                <a:moveTo>
                  <a:pt x="341630" y="341630"/>
                </a:moveTo>
                <a:lnTo>
                  <a:pt x="322580" y="341630"/>
                </a:lnTo>
                <a:lnTo>
                  <a:pt x="328929" y="347980"/>
                </a:lnTo>
                <a:lnTo>
                  <a:pt x="347979" y="347980"/>
                </a:lnTo>
                <a:lnTo>
                  <a:pt x="341630" y="341630"/>
                </a:lnTo>
                <a:close/>
              </a:path>
              <a:path w="2785110" h="2785109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85110" h="2785109">
                <a:moveTo>
                  <a:pt x="354330" y="354330"/>
                </a:moveTo>
                <a:lnTo>
                  <a:pt x="335280" y="354330"/>
                </a:lnTo>
                <a:lnTo>
                  <a:pt x="347979" y="367030"/>
                </a:lnTo>
                <a:lnTo>
                  <a:pt x="367030" y="367030"/>
                </a:lnTo>
                <a:lnTo>
                  <a:pt x="354330" y="354330"/>
                </a:lnTo>
                <a:close/>
              </a:path>
              <a:path w="2785110" h="2785109">
                <a:moveTo>
                  <a:pt x="367030" y="367030"/>
                </a:moveTo>
                <a:lnTo>
                  <a:pt x="347980" y="367030"/>
                </a:lnTo>
                <a:lnTo>
                  <a:pt x="354329" y="373380"/>
                </a:lnTo>
                <a:lnTo>
                  <a:pt x="373379" y="373380"/>
                </a:lnTo>
                <a:lnTo>
                  <a:pt x="367030" y="367030"/>
                </a:lnTo>
                <a:close/>
              </a:path>
              <a:path w="2785110" h="2785109">
                <a:moveTo>
                  <a:pt x="373380" y="373380"/>
                </a:moveTo>
                <a:lnTo>
                  <a:pt x="354330" y="373380"/>
                </a:lnTo>
                <a:lnTo>
                  <a:pt x="360679" y="379730"/>
                </a:lnTo>
                <a:lnTo>
                  <a:pt x="379729" y="379730"/>
                </a:lnTo>
                <a:lnTo>
                  <a:pt x="373380" y="373380"/>
                </a:lnTo>
                <a:close/>
              </a:path>
              <a:path w="2785110" h="27851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85110" h="27851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2785110" h="2785109">
                <a:moveTo>
                  <a:pt x="392430" y="392430"/>
                </a:moveTo>
                <a:lnTo>
                  <a:pt x="373380" y="392430"/>
                </a:lnTo>
                <a:lnTo>
                  <a:pt x="379729" y="398780"/>
                </a:lnTo>
                <a:lnTo>
                  <a:pt x="398779" y="398780"/>
                </a:lnTo>
                <a:lnTo>
                  <a:pt x="392430" y="392430"/>
                </a:lnTo>
                <a:close/>
              </a:path>
              <a:path w="2785110" h="2785109">
                <a:moveTo>
                  <a:pt x="398780" y="398780"/>
                </a:moveTo>
                <a:lnTo>
                  <a:pt x="379730" y="398780"/>
                </a:lnTo>
                <a:lnTo>
                  <a:pt x="386079" y="405130"/>
                </a:lnTo>
                <a:lnTo>
                  <a:pt x="405129" y="405130"/>
                </a:lnTo>
                <a:lnTo>
                  <a:pt x="398780" y="398780"/>
                </a:lnTo>
                <a:close/>
              </a:path>
              <a:path w="2785110" h="2785109">
                <a:moveTo>
                  <a:pt x="405130" y="405130"/>
                </a:moveTo>
                <a:lnTo>
                  <a:pt x="386080" y="405130"/>
                </a:lnTo>
                <a:lnTo>
                  <a:pt x="392429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85110" h="2785109">
                <a:moveTo>
                  <a:pt x="411480" y="411480"/>
                </a:moveTo>
                <a:lnTo>
                  <a:pt x="392430" y="41148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1480" y="411480"/>
                </a:lnTo>
                <a:close/>
              </a:path>
              <a:path w="2785110" h="2785109">
                <a:moveTo>
                  <a:pt x="424180" y="424180"/>
                </a:moveTo>
                <a:lnTo>
                  <a:pt x="405130" y="424180"/>
                </a:lnTo>
                <a:lnTo>
                  <a:pt x="411479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785110" h="2785109">
                <a:moveTo>
                  <a:pt x="430530" y="430530"/>
                </a:moveTo>
                <a:lnTo>
                  <a:pt x="411480" y="430530"/>
                </a:lnTo>
                <a:lnTo>
                  <a:pt x="417829" y="436880"/>
                </a:lnTo>
                <a:lnTo>
                  <a:pt x="436879" y="436880"/>
                </a:lnTo>
                <a:lnTo>
                  <a:pt x="430530" y="430530"/>
                </a:lnTo>
                <a:close/>
              </a:path>
              <a:path w="2785110" h="2785109">
                <a:moveTo>
                  <a:pt x="436880" y="436880"/>
                </a:moveTo>
                <a:lnTo>
                  <a:pt x="417830" y="436880"/>
                </a:lnTo>
                <a:lnTo>
                  <a:pt x="424179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85110" h="2785109">
                <a:moveTo>
                  <a:pt x="443230" y="443230"/>
                </a:moveTo>
                <a:lnTo>
                  <a:pt x="424180" y="44323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3230" y="443230"/>
                </a:lnTo>
                <a:close/>
              </a:path>
              <a:path w="2785110" h="27851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785110" h="27851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79" y="474980"/>
                </a:lnTo>
                <a:lnTo>
                  <a:pt x="468630" y="468630"/>
                </a:lnTo>
                <a:close/>
              </a:path>
              <a:path w="2785110" h="2785109">
                <a:moveTo>
                  <a:pt x="474980" y="474980"/>
                </a:moveTo>
                <a:lnTo>
                  <a:pt x="455930" y="474980"/>
                </a:lnTo>
                <a:lnTo>
                  <a:pt x="462279" y="481330"/>
                </a:lnTo>
                <a:lnTo>
                  <a:pt x="481329" y="481330"/>
                </a:lnTo>
                <a:lnTo>
                  <a:pt x="474980" y="474980"/>
                </a:lnTo>
                <a:close/>
              </a:path>
              <a:path w="2785110" h="2785109">
                <a:moveTo>
                  <a:pt x="481330" y="481330"/>
                </a:moveTo>
                <a:lnTo>
                  <a:pt x="462280" y="481330"/>
                </a:lnTo>
                <a:lnTo>
                  <a:pt x="481329" y="500380"/>
                </a:lnTo>
                <a:lnTo>
                  <a:pt x="500379" y="500380"/>
                </a:lnTo>
                <a:lnTo>
                  <a:pt x="481330" y="481330"/>
                </a:lnTo>
                <a:close/>
              </a:path>
              <a:path w="2785110" h="2785109">
                <a:moveTo>
                  <a:pt x="500380" y="500380"/>
                </a:moveTo>
                <a:lnTo>
                  <a:pt x="481330" y="500380"/>
                </a:lnTo>
                <a:lnTo>
                  <a:pt x="506729" y="525780"/>
                </a:lnTo>
                <a:lnTo>
                  <a:pt x="525779" y="525780"/>
                </a:lnTo>
                <a:lnTo>
                  <a:pt x="500380" y="500380"/>
                </a:lnTo>
                <a:close/>
              </a:path>
              <a:path w="2785110" h="2785109">
                <a:moveTo>
                  <a:pt x="525780" y="525780"/>
                </a:moveTo>
                <a:lnTo>
                  <a:pt x="506730" y="525780"/>
                </a:lnTo>
                <a:lnTo>
                  <a:pt x="525780" y="544830"/>
                </a:lnTo>
                <a:lnTo>
                  <a:pt x="544829" y="544830"/>
                </a:lnTo>
                <a:lnTo>
                  <a:pt x="525780" y="525780"/>
                </a:lnTo>
                <a:close/>
              </a:path>
              <a:path w="2785110" h="27851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785110" h="2785109">
                <a:moveTo>
                  <a:pt x="551180" y="551180"/>
                </a:moveTo>
                <a:lnTo>
                  <a:pt x="532130" y="551180"/>
                </a:lnTo>
                <a:lnTo>
                  <a:pt x="538480" y="557530"/>
                </a:lnTo>
                <a:lnTo>
                  <a:pt x="557529" y="557530"/>
                </a:lnTo>
                <a:lnTo>
                  <a:pt x="551180" y="551180"/>
                </a:lnTo>
                <a:close/>
              </a:path>
              <a:path w="2785110" h="27851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79" y="563880"/>
                </a:lnTo>
                <a:lnTo>
                  <a:pt x="557530" y="557530"/>
                </a:lnTo>
                <a:close/>
              </a:path>
              <a:path w="2785110" h="2785109">
                <a:moveTo>
                  <a:pt x="563880" y="563880"/>
                </a:moveTo>
                <a:lnTo>
                  <a:pt x="544830" y="563880"/>
                </a:lnTo>
                <a:lnTo>
                  <a:pt x="551179" y="570230"/>
                </a:lnTo>
                <a:lnTo>
                  <a:pt x="570229" y="570230"/>
                </a:lnTo>
                <a:lnTo>
                  <a:pt x="563880" y="563880"/>
                </a:lnTo>
                <a:close/>
              </a:path>
              <a:path w="2785110" h="27851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785110" h="2785109">
                <a:moveTo>
                  <a:pt x="576580" y="576580"/>
                </a:moveTo>
                <a:lnTo>
                  <a:pt x="557530" y="576580"/>
                </a:lnTo>
                <a:lnTo>
                  <a:pt x="563879" y="582930"/>
                </a:lnTo>
                <a:lnTo>
                  <a:pt x="582929" y="582930"/>
                </a:lnTo>
                <a:lnTo>
                  <a:pt x="576580" y="576580"/>
                </a:lnTo>
                <a:close/>
              </a:path>
              <a:path w="2785110" h="2785109">
                <a:moveTo>
                  <a:pt x="582930" y="582930"/>
                </a:moveTo>
                <a:lnTo>
                  <a:pt x="563880" y="582930"/>
                </a:lnTo>
                <a:lnTo>
                  <a:pt x="570229" y="589280"/>
                </a:lnTo>
                <a:lnTo>
                  <a:pt x="589279" y="589280"/>
                </a:lnTo>
                <a:lnTo>
                  <a:pt x="582930" y="582930"/>
                </a:lnTo>
                <a:close/>
              </a:path>
              <a:path w="2785110" h="2785109">
                <a:moveTo>
                  <a:pt x="589280" y="589280"/>
                </a:moveTo>
                <a:lnTo>
                  <a:pt x="570230" y="589280"/>
                </a:lnTo>
                <a:lnTo>
                  <a:pt x="576579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85110" h="2785109">
                <a:moveTo>
                  <a:pt x="595630" y="595630"/>
                </a:moveTo>
                <a:lnTo>
                  <a:pt x="576580" y="595630"/>
                </a:lnTo>
                <a:lnTo>
                  <a:pt x="58292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85110" h="2785109">
                <a:moveTo>
                  <a:pt x="601980" y="601980"/>
                </a:moveTo>
                <a:lnTo>
                  <a:pt x="582930" y="601980"/>
                </a:lnTo>
                <a:lnTo>
                  <a:pt x="608330" y="627380"/>
                </a:lnTo>
                <a:lnTo>
                  <a:pt x="627379" y="627380"/>
                </a:lnTo>
                <a:lnTo>
                  <a:pt x="601980" y="601980"/>
                </a:lnTo>
                <a:close/>
              </a:path>
              <a:path w="2785110" h="2785109">
                <a:moveTo>
                  <a:pt x="627380" y="627380"/>
                </a:moveTo>
                <a:lnTo>
                  <a:pt x="608330" y="62738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27380" y="627380"/>
                </a:lnTo>
                <a:close/>
              </a:path>
              <a:path w="2785110" h="2785109">
                <a:moveTo>
                  <a:pt x="640080" y="640080"/>
                </a:moveTo>
                <a:lnTo>
                  <a:pt x="621030" y="640080"/>
                </a:lnTo>
                <a:lnTo>
                  <a:pt x="633729" y="652780"/>
                </a:lnTo>
                <a:lnTo>
                  <a:pt x="652779" y="652780"/>
                </a:lnTo>
                <a:lnTo>
                  <a:pt x="640080" y="640080"/>
                </a:lnTo>
                <a:close/>
              </a:path>
              <a:path w="2785110" h="2785109">
                <a:moveTo>
                  <a:pt x="652780" y="652780"/>
                </a:moveTo>
                <a:lnTo>
                  <a:pt x="633730" y="652780"/>
                </a:lnTo>
                <a:lnTo>
                  <a:pt x="646429" y="665480"/>
                </a:lnTo>
                <a:lnTo>
                  <a:pt x="665480" y="665480"/>
                </a:lnTo>
                <a:lnTo>
                  <a:pt x="652780" y="652780"/>
                </a:lnTo>
                <a:close/>
              </a:path>
              <a:path w="2785110" h="27851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29" y="671830"/>
                </a:lnTo>
                <a:lnTo>
                  <a:pt x="665480" y="665480"/>
                </a:lnTo>
                <a:close/>
              </a:path>
              <a:path w="2785110" h="2785109">
                <a:moveTo>
                  <a:pt x="671830" y="671830"/>
                </a:moveTo>
                <a:lnTo>
                  <a:pt x="652780" y="671830"/>
                </a:lnTo>
                <a:lnTo>
                  <a:pt x="659129" y="678180"/>
                </a:lnTo>
                <a:lnTo>
                  <a:pt x="678179" y="678180"/>
                </a:lnTo>
                <a:lnTo>
                  <a:pt x="671830" y="671830"/>
                </a:lnTo>
                <a:close/>
              </a:path>
              <a:path w="2785110" h="2785109">
                <a:moveTo>
                  <a:pt x="678180" y="678180"/>
                </a:moveTo>
                <a:lnTo>
                  <a:pt x="659130" y="678180"/>
                </a:lnTo>
                <a:lnTo>
                  <a:pt x="684530" y="703580"/>
                </a:lnTo>
                <a:lnTo>
                  <a:pt x="703579" y="703580"/>
                </a:lnTo>
                <a:lnTo>
                  <a:pt x="678180" y="678180"/>
                </a:lnTo>
                <a:close/>
              </a:path>
              <a:path w="2785110" h="2785109">
                <a:moveTo>
                  <a:pt x="703580" y="703580"/>
                </a:moveTo>
                <a:lnTo>
                  <a:pt x="684530" y="703580"/>
                </a:lnTo>
                <a:lnTo>
                  <a:pt x="690879" y="709930"/>
                </a:lnTo>
                <a:lnTo>
                  <a:pt x="709929" y="709930"/>
                </a:lnTo>
                <a:lnTo>
                  <a:pt x="703580" y="703580"/>
                </a:lnTo>
                <a:close/>
              </a:path>
              <a:path w="2785110" h="27851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79" y="716280"/>
                </a:lnTo>
                <a:lnTo>
                  <a:pt x="709930" y="709930"/>
                </a:lnTo>
                <a:close/>
              </a:path>
              <a:path w="2785110" h="27851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29" y="722630"/>
                </a:lnTo>
                <a:lnTo>
                  <a:pt x="716280" y="716280"/>
                </a:lnTo>
                <a:close/>
              </a:path>
              <a:path w="2785110" h="27851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79" y="728980"/>
                </a:lnTo>
                <a:lnTo>
                  <a:pt x="722630" y="722630"/>
                </a:lnTo>
                <a:close/>
              </a:path>
              <a:path w="2785110" h="2785109">
                <a:moveTo>
                  <a:pt x="728980" y="728980"/>
                </a:moveTo>
                <a:lnTo>
                  <a:pt x="709930" y="728980"/>
                </a:lnTo>
                <a:lnTo>
                  <a:pt x="716279" y="735330"/>
                </a:lnTo>
                <a:lnTo>
                  <a:pt x="735329" y="735330"/>
                </a:lnTo>
                <a:lnTo>
                  <a:pt x="728980" y="728980"/>
                </a:lnTo>
                <a:close/>
              </a:path>
              <a:path w="2785110" h="27851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79" y="741680"/>
                </a:lnTo>
                <a:lnTo>
                  <a:pt x="735330" y="735330"/>
                </a:lnTo>
                <a:close/>
              </a:path>
              <a:path w="2785110" h="2785109">
                <a:moveTo>
                  <a:pt x="741680" y="741680"/>
                </a:moveTo>
                <a:lnTo>
                  <a:pt x="722630" y="741680"/>
                </a:lnTo>
                <a:lnTo>
                  <a:pt x="728979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85110" h="2785109">
                <a:moveTo>
                  <a:pt x="748030" y="748030"/>
                </a:moveTo>
                <a:lnTo>
                  <a:pt x="728980" y="748030"/>
                </a:lnTo>
                <a:lnTo>
                  <a:pt x="735329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85110" h="2785109">
                <a:moveTo>
                  <a:pt x="754380" y="754380"/>
                </a:moveTo>
                <a:lnTo>
                  <a:pt x="735330" y="754380"/>
                </a:lnTo>
                <a:lnTo>
                  <a:pt x="741679" y="760730"/>
                </a:lnTo>
                <a:lnTo>
                  <a:pt x="760729" y="760730"/>
                </a:lnTo>
                <a:lnTo>
                  <a:pt x="754380" y="754380"/>
                </a:lnTo>
                <a:close/>
              </a:path>
              <a:path w="2785110" h="2785109">
                <a:moveTo>
                  <a:pt x="760730" y="760730"/>
                </a:moveTo>
                <a:lnTo>
                  <a:pt x="741680" y="760730"/>
                </a:lnTo>
                <a:lnTo>
                  <a:pt x="754379" y="773430"/>
                </a:lnTo>
                <a:lnTo>
                  <a:pt x="773429" y="773430"/>
                </a:lnTo>
                <a:lnTo>
                  <a:pt x="760730" y="760730"/>
                </a:lnTo>
                <a:close/>
              </a:path>
              <a:path w="2785110" h="2785109">
                <a:moveTo>
                  <a:pt x="773430" y="773430"/>
                </a:moveTo>
                <a:lnTo>
                  <a:pt x="754380" y="773430"/>
                </a:lnTo>
                <a:lnTo>
                  <a:pt x="773429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85110" h="27851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29" y="798830"/>
                </a:lnTo>
                <a:lnTo>
                  <a:pt x="792480" y="792480"/>
                </a:lnTo>
                <a:close/>
              </a:path>
              <a:path w="2785110" h="27851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79" y="805180"/>
                </a:lnTo>
                <a:lnTo>
                  <a:pt x="798830" y="798830"/>
                </a:lnTo>
                <a:close/>
              </a:path>
              <a:path w="2785110" h="27851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29" y="811530"/>
                </a:lnTo>
                <a:lnTo>
                  <a:pt x="805180" y="805180"/>
                </a:lnTo>
                <a:close/>
              </a:path>
              <a:path w="2785110" h="2785109">
                <a:moveTo>
                  <a:pt x="811530" y="811530"/>
                </a:moveTo>
                <a:lnTo>
                  <a:pt x="792480" y="811530"/>
                </a:lnTo>
                <a:lnTo>
                  <a:pt x="805179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85110" h="2785109">
                <a:moveTo>
                  <a:pt x="824230" y="824230"/>
                </a:moveTo>
                <a:lnTo>
                  <a:pt x="805180" y="824230"/>
                </a:lnTo>
                <a:lnTo>
                  <a:pt x="811529" y="830580"/>
                </a:lnTo>
                <a:lnTo>
                  <a:pt x="830579" y="830580"/>
                </a:lnTo>
                <a:lnTo>
                  <a:pt x="824230" y="824230"/>
                </a:lnTo>
                <a:close/>
              </a:path>
              <a:path w="2785110" h="2785109">
                <a:moveTo>
                  <a:pt x="830580" y="830580"/>
                </a:moveTo>
                <a:lnTo>
                  <a:pt x="811530" y="830580"/>
                </a:lnTo>
                <a:lnTo>
                  <a:pt x="817879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85110" h="2785109">
                <a:moveTo>
                  <a:pt x="836930" y="836930"/>
                </a:moveTo>
                <a:lnTo>
                  <a:pt x="817880" y="836930"/>
                </a:lnTo>
                <a:lnTo>
                  <a:pt x="824229" y="843280"/>
                </a:lnTo>
                <a:lnTo>
                  <a:pt x="843279" y="843280"/>
                </a:lnTo>
                <a:lnTo>
                  <a:pt x="836930" y="836930"/>
                </a:lnTo>
                <a:close/>
              </a:path>
              <a:path w="2785110" h="2785109">
                <a:moveTo>
                  <a:pt x="843280" y="843280"/>
                </a:moveTo>
                <a:lnTo>
                  <a:pt x="824230" y="843280"/>
                </a:lnTo>
                <a:lnTo>
                  <a:pt x="830579" y="849630"/>
                </a:lnTo>
                <a:lnTo>
                  <a:pt x="849629" y="849630"/>
                </a:lnTo>
                <a:lnTo>
                  <a:pt x="843280" y="843280"/>
                </a:lnTo>
                <a:close/>
              </a:path>
              <a:path w="2785110" h="2785109">
                <a:moveTo>
                  <a:pt x="849630" y="849630"/>
                </a:moveTo>
                <a:lnTo>
                  <a:pt x="830580" y="849630"/>
                </a:lnTo>
                <a:lnTo>
                  <a:pt x="843279" y="862330"/>
                </a:lnTo>
                <a:lnTo>
                  <a:pt x="862329" y="862330"/>
                </a:lnTo>
                <a:lnTo>
                  <a:pt x="849630" y="849630"/>
                </a:lnTo>
                <a:close/>
              </a:path>
              <a:path w="2785110" h="2785109">
                <a:moveTo>
                  <a:pt x="862330" y="862330"/>
                </a:moveTo>
                <a:lnTo>
                  <a:pt x="843280" y="862330"/>
                </a:lnTo>
                <a:lnTo>
                  <a:pt x="849629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85110" h="2785109">
                <a:moveTo>
                  <a:pt x="868680" y="868680"/>
                </a:moveTo>
                <a:lnTo>
                  <a:pt x="849630" y="868680"/>
                </a:lnTo>
                <a:lnTo>
                  <a:pt x="862330" y="881380"/>
                </a:lnTo>
                <a:lnTo>
                  <a:pt x="881379" y="881380"/>
                </a:lnTo>
                <a:lnTo>
                  <a:pt x="868680" y="868680"/>
                </a:lnTo>
                <a:close/>
              </a:path>
              <a:path w="2785110" h="27851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29" y="887730"/>
                </a:lnTo>
                <a:lnTo>
                  <a:pt x="881380" y="881380"/>
                </a:lnTo>
                <a:close/>
              </a:path>
              <a:path w="2785110" h="2785109">
                <a:moveTo>
                  <a:pt x="887730" y="887730"/>
                </a:moveTo>
                <a:lnTo>
                  <a:pt x="868680" y="88773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87730" y="887730"/>
                </a:lnTo>
                <a:close/>
              </a:path>
              <a:path w="2785110" h="2785109">
                <a:moveTo>
                  <a:pt x="900430" y="900430"/>
                </a:moveTo>
                <a:lnTo>
                  <a:pt x="881380" y="900430"/>
                </a:lnTo>
                <a:lnTo>
                  <a:pt x="906779" y="925830"/>
                </a:lnTo>
                <a:lnTo>
                  <a:pt x="925829" y="925830"/>
                </a:lnTo>
                <a:lnTo>
                  <a:pt x="900430" y="900430"/>
                </a:lnTo>
                <a:close/>
              </a:path>
              <a:path w="2785110" h="2785109">
                <a:moveTo>
                  <a:pt x="925830" y="925830"/>
                </a:moveTo>
                <a:lnTo>
                  <a:pt x="906780" y="925830"/>
                </a:lnTo>
                <a:lnTo>
                  <a:pt x="913129" y="932180"/>
                </a:lnTo>
                <a:lnTo>
                  <a:pt x="932179" y="932180"/>
                </a:lnTo>
                <a:lnTo>
                  <a:pt x="925830" y="925830"/>
                </a:lnTo>
                <a:close/>
              </a:path>
              <a:path w="2785110" h="2785109">
                <a:moveTo>
                  <a:pt x="932180" y="932180"/>
                </a:moveTo>
                <a:lnTo>
                  <a:pt x="913130" y="932180"/>
                </a:lnTo>
                <a:lnTo>
                  <a:pt x="925829" y="944880"/>
                </a:lnTo>
                <a:lnTo>
                  <a:pt x="944880" y="944880"/>
                </a:lnTo>
                <a:lnTo>
                  <a:pt x="932180" y="932180"/>
                </a:lnTo>
                <a:close/>
              </a:path>
              <a:path w="2785110" h="2785109">
                <a:moveTo>
                  <a:pt x="944880" y="944880"/>
                </a:moveTo>
                <a:lnTo>
                  <a:pt x="925830" y="944880"/>
                </a:lnTo>
                <a:lnTo>
                  <a:pt x="932179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785110" h="27851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79" y="957580"/>
                </a:lnTo>
                <a:lnTo>
                  <a:pt x="951230" y="951230"/>
                </a:lnTo>
                <a:close/>
              </a:path>
              <a:path w="2785110" h="27851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29" y="963930"/>
                </a:lnTo>
                <a:lnTo>
                  <a:pt x="957580" y="957580"/>
                </a:lnTo>
                <a:close/>
              </a:path>
              <a:path w="2785110" h="27851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79" y="970280"/>
                </a:lnTo>
                <a:lnTo>
                  <a:pt x="963930" y="963930"/>
                </a:lnTo>
                <a:close/>
              </a:path>
              <a:path w="2785110" h="27851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29" y="976630"/>
                </a:lnTo>
                <a:lnTo>
                  <a:pt x="970280" y="970280"/>
                </a:lnTo>
                <a:close/>
              </a:path>
              <a:path w="2785110" h="2785109">
                <a:moveTo>
                  <a:pt x="976630" y="976630"/>
                </a:moveTo>
                <a:lnTo>
                  <a:pt x="957580" y="976630"/>
                </a:lnTo>
                <a:lnTo>
                  <a:pt x="963930" y="982980"/>
                </a:lnTo>
                <a:lnTo>
                  <a:pt x="982979" y="982980"/>
                </a:lnTo>
                <a:lnTo>
                  <a:pt x="976630" y="976630"/>
                </a:lnTo>
                <a:close/>
              </a:path>
              <a:path w="2785110" h="2785109">
                <a:moveTo>
                  <a:pt x="982980" y="982980"/>
                </a:moveTo>
                <a:lnTo>
                  <a:pt x="963930" y="982980"/>
                </a:lnTo>
                <a:lnTo>
                  <a:pt x="976629" y="995680"/>
                </a:lnTo>
                <a:lnTo>
                  <a:pt x="995680" y="995680"/>
                </a:lnTo>
                <a:lnTo>
                  <a:pt x="982980" y="982980"/>
                </a:lnTo>
                <a:close/>
              </a:path>
              <a:path w="2785110" h="2785109">
                <a:moveTo>
                  <a:pt x="995680" y="995680"/>
                </a:moveTo>
                <a:lnTo>
                  <a:pt x="976630" y="995680"/>
                </a:lnTo>
                <a:lnTo>
                  <a:pt x="989329" y="1008380"/>
                </a:lnTo>
                <a:lnTo>
                  <a:pt x="1008379" y="1008380"/>
                </a:lnTo>
                <a:lnTo>
                  <a:pt x="995680" y="995680"/>
                </a:lnTo>
                <a:close/>
              </a:path>
              <a:path w="2785110" h="2785109">
                <a:moveTo>
                  <a:pt x="1008380" y="1008380"/>
                </a:moveTo>
                <a:lnTo>
                  <a:pt x="989330" y="1008380"/>
                </a:lnTo>
                <a:lnTo>
                  <a:pt x="1002029" y="1021080"/>
                </a:lnTo>
                <a:lnTo>
                  <a:pt x="1021079" y="1021080"/>
                </a:lnTo>
                <a:lnTo>
                  <a:pt x="1008380" y="1008380"/>
                </a:lnTo>
                <a:close/>
              </a:path>
              <a:path w="2785110" h="2785109">
                <a:moveTo>
                  <a:pt x="1021080" y="1021080"/>
                </a:moveTo>
                <a:lnTo>
                  <a:pt x="1002030" y="1021080"/>
                </a:lnTo>
                <a:lnTo>
                  <a:pt x="1008379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85110" h="27851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79" y="1033780"/>
                </a:lnTo>
                <a:lnTo>
                  <a:pt x="1027430" y="1027430"/>
                </a:lnTo>
                <a:close/>
              </a:path>
              <a:path w="2785110" h="2785109">
                <a:moveTo>
                  <a:pt x="1033780" y="1033780"/>
                </a:moveTo>
                <a:lnTo>
                  <a:pt x="1014730" y="1033780"/>
                </a:lnTo>
                <a:lnTo>
                  <a:pt x="1027430" y="1046480"/>
                </a:lnTo>
                <a:lnTo>
                  <a:pt x="1046479" y="1046480"/>
                </a:lnTo>
                <a:lnTo>
                  <a:pt x="1033780" y="1033780"/>
                </a:lnTo>
                <a:close/>
              </a:path>
              <a:path w="2785110" h="2785109">
                <a:moveTo>
                  <a:pt x="1046480" y="1046480"/>
                </a:moveTo>
                <a:lnTo>
                  <a:pt x="1027430" y="104648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6480" y="1046480"/>
                </a:lnTo>
                <a:close/>
              </a:path>
              <a:path w="2785110" h="2785109">
                <a:moveTo>
                  <a:pt x="1059180" y="1059180"/>
                </a:moveTo>
                <a:lnTo>
                  <a:pt x="1040130" y="1059180"/>
                </a:lnTo>
                <a:lnTo>
                  <a:pt x="104647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85110" h="27851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85110" h="2785109">
                <a:moveTo>
                  <a:pt x="1071880" y="1071880"/>
                </a:moveTo>
                <a:lnTo>
                  <a:pt x="1052830" y="1071880"/>
                </a:lnTo>
                <a:lnTo>
                  <a:pt x="1059179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85110" h="2785109">
                <a:moveTo>
                  <a:pt x="1078230" y="1078230"/>
                </a:moveTo>
                <a:lnTo>
                  <a:pt x="1059180" y="1078230"/>
                </a:lnTo>
                <a:lnTo>
                  <a:pt x="1065529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85110" h="2785109">
                <a:moveTo>
                  <a:pt x="1084580" y="1084580"/>
                </a:moveTo>
                <a:lnTo>
                  <a:pt x="1065530" y="1084580"/>
                </a:lnTo>
                <a:lnTo>
                  <a:pt x="107187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85110" h="2785109">
                <a:moveTo>
                  <a:pt x="1090930" y="1090930"/>
                </a:moveTo>
                <a:lnTo>
                  <a:pt x="1071880" y="1090930"/>
                </a:lnTo>
                <a:lnTo>
                  <a:pt x="1084579" y="1103630"/>
                </a:lnTo>
                <a:lnTo>
                  <a:pt x="1103630" y="1103630"/>
                </a:lnTo>
                <a:lnTo>
                  <a:pt x="1090930" y="1090930"/>
                </a:lnTo>
                <a:close/>
              </a:path>
              <a:path w="2785110" h="2785109">
                <a:moveTo>
                  <a:pt x="1103630" y="1103630"/>
                </a:moveTo>
                <a:lnTo>
                  <a:pt x="1084580" y="110363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3630" y="1103630"/>
                </a:lnTo>
                <a:close/>
              </a:path>
              <a:path w="2785110" h="27851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85110" h="27851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785110" h="27851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79" y="1135380"/>
                </a:lnTo>
                <a:lnTo>
                  <a:pt x="1129030" y="1129030"/>
                </a:lnTo>
                <a:close/>
              </a:path>
              <a:path w="2785110" h="27851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785110" h="27851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785110" h="2785109">
                <a:moveTo>
                  <a:pt x="1148080" y="1148080"/>
                </a:moveTo>
                <a:lnTo>
                  <a:pt x="1129030" y="1148080"/>
                </a:lnTo>
                <a:lnTo>
                  <a:pt x="1135379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785110" h="2785109">
                <a:moveTo>
                  <a:pt x="1154430" y="1154430"/>
                </a:moveTo>
                <a:lnTo>
                  <a:pt x="1135380" y="1154430"/>
                </a:lnTo>
                <a:lnTo>
                  <a:pt x="1141729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785110" h="2785109">
                <a:moveTo>
                  <a:pt x="1160780" y="1160780"/>
                </a:moveTo>
                <a:lnTo>
                  <a:pt x="1141730" y="1160780"/>
                </a:lnTo>
                <a:lnTo>
                  <a:pt x="1153159" y="1172210"/>
                </a:lnTo>
                <a:lnTo>
                  <a:pt x="1172210" y="1172210"/>
                </a:lnTo>
                <a:lnTo>
                  <a:pt x="1160780" y="1160780"/>
                </a:lnTo>
                <a:close/>
              </a:path>
              <a:path w="2785110" h="2785109">
                <a:moveTo>
                  <a:pt x="1172210" y="1172210"/>
                </a:moveTo>
                <a:lnTo>
                  <a:pt x="1153160" y="1172210"/>
                </a:lnTo>
                <a:lnTo>
                  <a:pt x="1172209" y="1191260"/>
                </a:lnTo>
                <a:lnTo>
                  <a:pt x="1191260" y="1191260"/>
                </a:lnTo>
                <a:lnTo>
                  <a:pt x="1172210" y="1172210"/>
                </a:lnTo>
                <a:close/>
              </a:path>
              <a:path w="2785110" h="2785109">
                <a:moveTo>
                  <a:pt x="1191260" y="1191260"/>
                </a:moveTo>
                <a:lnTo>
                  <a:pt x="1172210" y="1191260"/>
                </a:lnTo>
                <a:lnTo>
                  <a:pt x="1187450" y="1206500"/>
                </a:lnTo>
                <a:lnTo>
                  <a:pt x="1206500" y="1206500"/>
                </a:lnTo>
                <a:lnTo>
                  <a:pt x="1191260" y="1191260"/>
                </a:lnTo>
                <a:close/>
              </a:path>
              <a:path w="2785110" h="2785109">
                <a:moveTo>
                  <a:pt x="1206500" y="1206500"/>
                </a:moveTo>
                <a:lnTo>
                  <a:pt x="1187450" y="1206500"/>
                </a:lnTo>
                <a:lnTo>
                  <a:pt x="1193800" y="1212850"/>
                </a:lnTo>
                <a:lnTo>
                  <a:pt x="1212850" y="1212850"/>
                </a:lnTo>
                <a:lnTo>
                  <a:pt x="1206500" y="1206500"/>
                </a:lnTo>
                <a:close/>
              </a:path>
              <a:path w="2785110" h="2785109">
                <a:moveTo>
                  <a:pt x="1212850" y="1212850"/>
                </a:moveTo>
                <a:lnTo>
                  <a:pt x="1193800" y="1212850"/>
                </a:lnTo>
                <a:lnTo>
                  <a:pt x="1225549" y="1244600"/>
                </a:lnTo>
                <a:lnTo>
                  <a:pt x="1244600" y="1244600"/>
                </a:lnTo>
                <a:lnTo>
                  <a:pt x="1212850" y="1212850"/>
                </a:lnTo>
                <a:close/>
              </a:path>
              <a:path w="2785110" h="2785109">
                <a:moveTo>
                  <a:pt x="1244600" y="1244600"/>
                </a:moveTo>
                <a:lnTo>
                  <a:pt x="1225550" y="1244600"/>
                </a:lnTo>
                <a:lnTo>
                  <a:pt x="1229359" y="1248410"/>
                </a:lnTo>
                <a:lnTo>
                  <a:pt x="1248410" y="1248410"/>
                </a:lnTo>
                <a:lnTo>
                  <a:pt x="1244600" y="1244600"/>
                </a:lnTo>
                <a:close/>
              </a:path>
              <a:path w="2785110" h="2785109">
                <a:moveTo>
                  <a:pt x="1248410" y="1248410"/>
                </a:moveTo>
                <a:lnTo>
                  <a:pt x="1229360" y="1248410"/>
                </a:lnTo>
                <a:lnTo>
                  <a:pt x="1242060" y="1261110"/>
                </a:lnTo>
                <a:lnTo>
                  <a:pt x="1261110" y="1261110"/>
                </a:lnTo>
                <a:lnTo>
                  <a:pt x="1248410" y="1248410"/>
                </a:lnTo>
                <a:close/>
              </a:path>
              <a:path w="2785110" h="2785109">
                <a:moveTo>
                  <a:pt x="1261110" y="1261110"/>
                </a:moveTo>
                <a:lnTo>
                  <a:pt x="1242060" y="126111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61110" y="1261110"/>
                </a:lnTo>
                <a:close/>
              </a:path>
              <a:path w="2785110" h="2785109">
                <a:moveTo>
                  <a:pt x="1267460" y="1267460"/>
                </a:moveTo>
                <a:lnTo>
                  <a:pt x="1248410" y="1267460"/>
                </a:lnTo>
                <a:lnTo>
                  <a:pt x="1250950" y="1270000"/>
                </a:lnTo>
                <a:lnTo>
                  <a:pt x="1270000" y="1270000"/>
                </a:lnTo>
                <a:lnTo>
                  <a:pt x="1267460" y="1267460"/>
                </a:lnTo>
                <a:close/>
              </a:path>
              <a:path w="2785110" h="2785109">
                <a:moveTo>
                  <a:pt x="1270000" y="1270000"/>
                </a:moveTo>
                <a:lnTo>
                  <a:pt x="1250950" y="1270000"/>
                </a:lnTo>
                <a:lnTo>
                  <a:pt x="1282699" y="1301750"/>
                </a:lnTo>
                <a:lnTo>
                  <a:pt x="1301749" y="1301750"/>
                </a:lnTo>
                <a:lnTo>
                  <a:pt x="1270000" y="1270000"/>
                </a:lnTo>
                <a:close/>
              </a:path>
              <a:path w="2785110" h="2785109">
                <a:moveTo>
                  <a:pt x="1301750" y="1301750"/>
                </a:moveTo>
                <a:lnTo>
                  <a:pt x="1282700" y="1301750"/>
                </a:lnTo>
                <a:lnTo>
                  <a:pt x="1292860" y="1311910"/>
                </a:lnTo>
                <a:lnTo>
                  <a:pt x="1311910" y="1311910"/>
                </a:lnTo>
                <a:lnTo>
                  <a:pt x="1301750" y="1301750"/>
                </a:lnTo>
                <a:close/>
              </a:path>
              <a:path w="2785110" h="2785109">
                <a:moveTo>
                  <a:pt x="1311910" y="1311910"/>
                </a:moveTo>
                <a:lnTo>
                  <a:pt x="1292860" y="131191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85110" h="2785109">
                <a:moveTo>
                  <a:pt x="1314450" y="1314450"/>
                </a:moveTo>
                <a:lnTo>
                  <a:pt x="1295400" y="1314450"/>
                </a:lnTo>
                <a:lnTo>
                  <a:pt x="1308100" y="1327150"/>
                </a:lnTo>
                <a:lnTo>
                  <a:pt x="1327150" y="1327150"/>
                </a:lnTo>
                <a:lnTo>
                  <a:pt x="1314450" y="1314450"/>
                </a:lnTo>
                <a:close/>
              </a:path>
              <a:path w="2785110" h="2785109">
                <a:moveTo>
                  <a:pt x="1327150" y="1327150"/>
                </a:moveTo>
                <a:lnTo>
                  <a:pt x="1308100" y="1327150"/>
                </a:lnTo>
                <a:lnTo>
                  <a:pt x="1318260" y="1337310"/>
                </a:lnTo>
                <a:lnTo>
                  <a:pt x="1337310" y="1337310"/>
                </a:lnTo>
                <a:lnTo>
                  <a:pt x="1327150" y="1327150"/>
                </a:lnTo>
                <a:close/>
              </a:path>
              <a:path w="2785110" h="2785109">
                <a:moveTo>
                  <a:pt x="1337310" y="1337310"/>
                </a:moveTo>
                <a:lnTo>
                  <a:pt x="1318260" y="1337310"/>
                </a:lnTo>
                <a:lnTo>
                  <a:pt x="1324609" y="1343660"/>
                </a:lnTo>
                <a:lnTo>
                  <a:pt x="1343659" y="1343660"/>
                </a:lnTo>
                <a:lnTo>
                  <a:pt x="1337310" y="1337310"/>
                </a:lnTo>
                <a:close/>
              </a:path>
              <a:path w="2785110" h="2785109">
                <a:moveTo>
                  <a:pt x="1343660" y="1343660"/>
                </a:moveTo>
                <a:lnTo>
                  <a:pt x="1324610" y="1343660"/>
                </a:lnTo>
                <a:lnTo>
                  <a:pt x="1327150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85110" h="2785109">
                <a:moveTo>
                  <a:pt x="1346200" y="1346200"/>
                </a:moveTo>
                <a:lnTo>
                  <a:pt x="1327150" y="134620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85110" h="27851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785110" h="2785109">
                <a:moveTo>
                  <a:pt x="1358900" y="1358900"/>
                </a:moveTo>
                <a:lnTo>
                  <a:pt x="1339850" y="1358900"/>
                </a:lnTo>
                <a:lnTo>
                  <a:pt x="1343660" y="1362710"/>
                </a:lnTo>
                <a:lnTo>
                  <a:pt x="1362710" y="1362710"/>
                </a:lnTo>
                <a:lnTo>
                  <a:pt x="1358900" y="1358900"/>
                </a:lnTo>
                <a:close/>
              </a:path>
              <a:path w="2785110" h="2785109">
                <a:moveTo>
                  <a:pt x="1362710" y="1362710"/>
                </a:moveTo>
                <a:lnTo>
                  <a:pt x="1343660" y="136271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62710" y="1362710"/>
                </a:lnTo>
                <a:close/>
              </a:path>
              <a:path w="2785110" h="2785109">
                <a:moveTo>
                  <a:pt x="1369060" y="1369060"/>
                </a:moveTo>
                <a:lnTo>
                  <a:pt x="1350010" y="1369060"/>
                </a:lnTo>
                <a:lnTo>
                  <a:pt x="1362709" y="1381760"/>
                </a:lnTo>
                <a:lnTo>
                  <a:pt x="1381759" y="1381760"/>
                </a:lnTo>
                <a:lnTo>
                  <a:pt x="1369060" y="1369060"/>
                </a:lnTo>
                <a:close/>
              </a:path>
              <a:path w="2785110" h="2785109">
                <a:moveTo>
                  <a:pt x="1381760" y="1381760"/>
                </a:moveTo>
                <a:lnTo>
                  <a:pt x="1362710" y="138176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81760" y="1381760"/>
                </a:lnTo>
                <a:close/>
              </a:path>
              <a:path w="2785110" h="2785109">
                <a:moveTo>
                  <a:pt x="1384300" y="1384300"/>
                </a:moveTo>
                <a:lnTo>
                  <a:pt x="1365250" y="138430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84300" y="1384300"/>
                </a:lnTo>
                <a:close/>
              </a:path>
              <a:path w="2785110" h="27851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785110" h="2785109">
                <a:moveTo>
                  <a:pt x="1390650" y="1390650"/>
                </a:moveTo>
                <a:lnTo>
                  <a:pt x="1371600" y="139065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0650" y="1390650"/>
                </a:lnTo>
                <a:close/>
              </a:path>
              <a:path w="2785110" h="27851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785110" h="27851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785110" h="27851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85110" h="27851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785110" h="2785109">
                <a:moveTo>
                  <a:pt x="1422400" y="1422400"/>
                </a:moveTo>
                <a:lnTo>
                  <a:pt x="1403350" y="1422400"/>
                </a:lnTo>
                <a:lnTo>
                  <a:pt x="1416049" y="1435100"/>
                </a:lnTo>
                <a:lnTo>
                  <a:pt x="1435099" y="1435100"/>
                </a:lnTo>
                <a:lnTo>
                  <a:pt x="1422400" y="1422400"/>
                </a:lnTo>
                <a:close/>
              </a:path>
              <a:path w="2785110" h="27851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785110" h="2785109">
                <a:moveTo>
                  <a:pt x="1447800" y="1447800"/>
                </a:moveTo>
                <a:lnTo>
                  <a:pt x="1428750" y="1447800"/>
                </a:lnTo>
                <a:lnTo>
                  <a:pt x="1438910" y="1457960"/>
                </a:lnTo>
                <a:lnTo>
                  <a:pt x="1457960" y="1457960"/>
                </a:lnTo>
                <a:lnTo>
                  <a:pt x="1447800" y="1447800"/>
                </a:lnTo>
                <a:close/>
              </a:path>
              <a:path w="2785110" h="2785109">
                <a:moveTo>
                  <a:pt x="1457960" y="1457960"/>
                </a:moveTo>
                <a:lnTo>
                  <a:pt x="1438910" y="1457960"/>
                </a:lnTo>
                <a:lnTo>
                  <a:pt x="1451610" y="1470660"/>
                </a:lnTo>
                <a:lnTo>
                  <a:pt x="1470660" y="1470660"/>
                </a:lnTo>
                <a:lnTo>
                  <a:pt x="1457960" y="1457960"/>
                </a:lnTo>
                <a:close/>
              </a:path>
              <a:path w="2785110" h="2785109">
                <a:moveTo>
                  <a:pt x="1470660" y="1470660"/>
                </a:moveTo>
                <a:lnTo>
                  <a:pt x="1451610" y="1470660"/>
                </a:lnTo>
                <a:lnTo>
                  <a:pt x="1454150" y="1473200"/>
                </a:lnTo>
                <a:lnTo>
                  <a:pt x="1473200" y="1473200"/>
                </a:lnTo>
                <a:lnTo>
                  <a:pt x="1470660" y="1470660"/>
                </a:lnTo>
                <a:close/>
              </a:path>
              <a:path w="2785110" h="2785109">
                <a:moveTo>
                  <a:pt x="1473200" y="1473200"/>
                </a:moveTo>
                <a:lnTo>
                  <a:pt x="1454150" y="1473200"/>
                </a:lnTo>
                <a:lnTo>
                  <a:pt x="1457959" y="1477010"/>
                </a:lnTo>
                <a:lnTo>
                  <a:pt x="1477009" y="1477010"/>
                </a:lnTo>
                <a:lnTo>
                  <a:pt x="1473200" y="1473200"/>
                </a:lnTo>
                <a:close/>
              </a:path>
              <a:path w="2785110" h="2785109">
                <a:moveTo>
                  <a:pt x="1477010" y="1477010"/>
                </a:moveTo>
                <a:lnTo>
                  <a:pt x="1457960" y="1477010"/>
                </a:lnTo>
                <a:lnTo>
                  <a:pt x="1466850" y="1485900"/>
                </a:lnTo>
                <a:lnTo>
                  <a:pt x="1485900" y="1485900"/>
                </a:lnTo>
                <a:lnTo>
                  <a:pt x="1477010" y="1477010"/>
                </a:lnTo>
                <a:close/>
              </a:path>
              <a:path w="2785110" h="2785109">
                <a:moveTo>
                  <a:pt x="1485900" y="1485900"/>
                </a:moveTo>
                <a:lnTo>
                  <a:pt x="1466850" y="1485900"/>
                </a:lnTo>
                <a:lnTo>
                  <a:pt x="1489710" y="1508760"/>
                </a:lnTo>
                <a:lnTo>
                  <a:pt x="1508760" y="1508760"/>
                </a:lnTo>
                <a:lnTo>
                  <a:pt x="1485900" y="1485900"/>
                </a:lnTo>
                <a:close/>
              </a:path>
              <a:path w="2785110" h="2785109">
                <a:moveTo>
                  <a:pt x="1508760" y="1508760"/>
                </a:moveTo>
                <a:lnTo>
                  <a:pt x="1489710" y="1508760"/>
                </a:lnTo>
                <a:lnTo>
                  <a:pt x="1504949" y="1524000"/>
                </a:lnTo>
                <a:lnTo>
                  <a:pt x="1523999" y="1524000"/>
                </a:lnTo>
                <a:lnTo>
                  <a:pt x="1508760" y="1508760"/>
                </a:lnTo>
                <a:close/>
              </a:path>
              <a:path w="2785110" h="27851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785110" h="2785109">
                <a:moveTo>
                  <a:pt x="1527810" y="1527810"/>
                </a:moveTo>
                <a:lnTo>
                  <a:pt x="1508760" y="1527810"/>
                </a:lnTo>
                <a:lnTo>
                  <a:pt x="1521460" y="1540510"/>
                </a:lnTo>
                <a:lnTo>
                  <a:pt x="1540509" y="1540510"/>
                </a:lnTo>
                <a:lnTo>
                  <a:pt x="1527810" y="1527810"/>
                </a:lnTo>
                <a:close/>
              </a:path>
              <a:path w="2785110" h="2785109">
                <a:moveTo>
                  <a:pt x="1540510" y="1540510"/>
                </a:moveTo>
                <a:lnTo>
                  <a:pt x="1521460" y="1540510"/>
                </a:lnTo>
                <a:lnTo>
                  <a:pt x="1527810" y="1546860"/>
                </a:lnTo>
                <a:lnTo>
                  <a:pt x="1546859" y="1546860"/>
                </a:lnTo>
                <a:lnTo>
                  <a:pt x="1540510" y="1540510"/>
                </a:lnTo>
                <a:close/>
              </a:path>
              <a:path w="2785110" h="2785109">
                <a:moveTo>
                  <a:pt x="1546860" y="1546860"/>
                </a:moveTo>
                <a:lnTo>
                  <a:pt x="1527810" y="1546860"/>
                </a:lnTo>
                <a:lnTo>
                  <a:pt x="1546860" y="1565910"/>
                </a:lnTo>
                <a:lnTo>
                  <a:pt x="1565910" y="1565910"/>
                </a:lnTo>
                <a:lnTo>
                  <a:pt x="1546860" y="1546860"/>
                </a:lnTo>
                <a:close/>
              </a:path>
              <a:path w="2785110" h="2785109">
                <a:moveTo>
                  <a:pt x="1565910" y="1565910"/>
                </a:moveTo>
                <a:lnTo>
                  <a:pt x="1546860" y="156591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5910" y="1565910"/>
                </a:lnTo>
                <a:close/>
              </a:path>
              <a:path w="2785110" h="2785109">
                <a:moveTo>
                  <a:pt x="1572260" y="1572260"/>
                </a:moveTo>
                <a:lnTo>
                  <a:pt x="1553210" y="15722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72260" y="1572260"/>
                </a:lnTo>
                <a:close/>
              </a:path>
              <a:path w="2785110" h="27851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785110" h="2785109">
                <a:moveTo>
                  <a:pt x="1597660" y="1597660"/>
                </a:moveTo>
                <a:lnTo>
                  <a:pt x="1578610" y="1597660"/>
                </a:lnTo>
                <a:lnTo>
                  <a:pt x="1591310" y="1610360"/>
                </a:lnTo>
                <a:lnTo>
                  <a:pt x="1610359" y="1610360"/>
                </a:lnTo>
                <a:lnTo>
                  <a:pt x="1597660" y="1597660"/>
                </a:lnTo>
                <a:close/>
              </a:path>
              <a:path w="2785110" h="2785109">
                <a:moveTo>
                  <a:pt x="1610360" y="1610360"/>
                </a:moveTo>
                <a:lnTo>
                  <a:pt x="1591310" y="1610360"/>
                </a:lnTo>
                <a:lnTo>
                  <a:pt x="1597660" y="1616710"/>
                </a:lnTo>
                <a:lnTo>
                  <a:pt x="1616709" y="1616710"/>
                </a:lnTo>
                <a:lnTo>
                  <a:pt x="1610360" y="1610360"/>
                </a:lnTo>
                <a:close/>
              </a:path>
              <a:path w="2785110" h="2785109">
                <a:moveTo>
                  <a:pt x="1616710" y="1616710"/>
                </a:moveTo>
                <a:lnTo>
                  <a:pt x="1597660" y="1616710"/>
                </a:lnTo>
                <a:lnTo>
                  <a:pt x="1606550" y="1625600"/>
                </a:lnTo>
                <a:lnTo>
                  <a:pt x="1625599" y="1625600"/>
                </a:lnTo>
                <a:lnTo>
                  <a:pt x="1616710" y="1616710"/>
                </a:lnTo>
                <a:close/>
              </a:path>
              <a:path w="2785110" h="2785109">
                <a:moveTo>
                  <a:pt x="1625600" y="1625600"/>
                </a:moveTo>
                <a:lnTo>
                  <a:pt x="1606550" y="1625600"/>
                </a:lnTo>
                <a:lnTo>
                  <a:pt x="1616710" y="1635760"/>
                </a:lnTo>
                <a:lnTo>
                  <a:pt x="1635759" y="1635760"/>
                </a:lnTo>
                <a:lnTo>
                  <a:pt x="1625600" y="1625600"/>
                </a:lnTo>
                <a:close/>
              </a:path>
              <a:path w="2785110" h="2785109">
                <a:moveTo>
                  <a:pt x="1635760" y="1635760"/>
                </a:moveTo>
                <a:lnTo>
                  <a:pt x="1616710" y="16357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35760" y="1635760"/>
                </a:lnTo>
                <a:close/>
              </a:path>
              <a:path w="2785110" h="27851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785110" h="27851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785110" h="2785109">
                <a:moveTo>
                  <a:pt x="1673860" y="1673860"/>
                </a:moveTo>
                <a:lnTo>
                  <a:pt x="1654810" y="1673860"/>
                </a:lnTo>
                <a:lnTo>
                  <a:pt x="1680210" y="1699260"/>
                </a:lnTo>
                <a:lnTo>
                  <a:pt x="1699259" y="1699260"/>
                </a:lnTo>
                <a:lnTo>
                  <a:pt x="1673860" y="1673860"/>
                </a:lnTo>
                <a:close/>
              </a:path>
              <a:path w="2785110" h="2785109">
                <a:moveTo>
                  <a:pt x="1699260" y="1699260"/>
                </a:moveTo>
                <a:lnTo>
                  <a:pt x="1680210" y="1699260"/>
                </a:lnTo>
                <a:lnTo>
                  <a:pt x="1686560" y="1705610"/>
                </a:lnTo>
                <a:lnTo>
                  <a:pt x="1705609" y="1705610"/>
                </a:lnTo>
                <a:lnTo>
                  <a:pt x="1699260" y="1699260"/>
                </a:lnTo>
                <a:close/>
              </a:path>
              <a:path w="2785110" h="2785109">
                <a:moveTo>
                  <a:pt x="1705610" y="1705610"/>
                </a:moveTo>
                <a:lnTo>
                  <a:pt x="1686560" y="1705610"/>
                </a:lnTo>
                <a:lnTo>
                  <a:pt x="1711960" y="1731010"/>
                </a:lnTo>
                <a:lnTo>
                  <a:pt x="1731009" y="1731010"/>
                </a:lnTo>
                <a:lnTo>
                  <a:pt x="1705610" y="1705610"/>
                </a:lnTo>
                <a:close/>
              </a:path>
              <a:path w="2785110" h="2785109">
                <a:moveTo>
                  <a:pt x="1731010" y="1731010"/>
                </a:moveTo>
                <a:lnTo>
                  <a:pt x="1711960" y="1731010"/>
                </a:lnTo>
                <a:lnTo>
                  <a:pt x="1743710" y="1762760"/>
                </a:lnTo>
                <a:lnTo>
                  <a:pt x="1762759" y="1762760"/>
                </a:lnTo>
                <a:lnTo>
                  <a:pt x="1731010" y="1731010"/>
                </a:lnTo>
                <a:close/>
              </a:path>
              <a:path w="2785110" h="2785109">
                <a:moveTo>
                  <a:pt x="1762760" y="1762760"/>
                </a:moveTo>
                <a:lnTo>
                  <a:pt x="1743710" y="1762760"/>
                </a:lnTo>
                <a:lnTo>
                  <a:pt x="1750060" y="1769110"/>
                </a:lnTo>
                <a:lnTo>
                  <a:pt x="1769109" y="1769110"/>
                </a:lnTo>
                <a:lnTo>
                  <a:pt x="1762760" y="1762760"/>
                </a:lnTo>
                <a:close/>
              </a:path>
              <a:path w="2785110" h="2785109">
                <a:moveTo>
                  <a:pt x="1769110" y="1769110"/>
                </a:moveTo>
                <a:lnTo>
                  <a:pt x="1750060" y="1769110"/>
                </a:lnTo>
                <a:lnTo>
                  <a:pt x="1771650" y="1790700"/>
                </a:lnTo>
                <a:lnTo>
                  <a:pt x="1790700" y="1790700"/>
                </a:lnTo>
                <a:lnTo>
                  <a:pt x="1769110" y="1769110"/>
                </a:lnTo>
                <a:close/>
              </a:path>
              <a:path w="2785110" h="2785109">
                <a:moveTo>
                  <a:pt x="1790700" y="1790700"/>
                </a:moveTo>
                <a:lnTo>
                  <a:pt x="1771650" y="1790700"/>
                </a:lnTo>
                <a:lnTo>
                  <a:pt x="1781810" y="1800860"/>
                </a:lnTo>
                <a:lnTo>
                  <a:pt x="1800859" y="1800860"/>
                </a:lnTo>
                <a:lnTo>
                  <a:pt x="1790700" y="1790700"/>
                </a:lnTo>
                <a:close/>
              </a:path>
              <a:path w="2785110" h="2785109">
                <a:moveTo>
                  <a:pt x="1800860" y="1800860"/>
                </a:moveTo>
                <a:lnTo>
                  <a:pt x="1781810" y="1800860"/>
                </a:lnTo>
                <a:lnTo>
                  <a:pt x="1803400" y="1822450"/>
                </a:lnTo>
                <a:lnTo>
                  <a:pt x="1822450" y="1822450"/>
                </a:lnTo>
                <a:lnTo>
                  <a:pt x="1800860" y="1800860"/>
                </a:lnTo>
                <a:close/>
              </a:path>
              <a:path w="2785110" h="2785109">
                <a:moveTo>
                  <a:pt x="1822450" y="1822450"/>
                </a:moveTo>
                <a:lnTo>
                  <a:pt x="1803400" y="182245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22450" y="1822450"/>
                </a:lnTo>
                <a:close/>
              </a:path>
              <a:path w="2785110" h="2785109">
                <a:moveTo>
                  <a:pt x="1832610" y="1832610"/>
                </a:moveTo>
                <a:lnTo>
                  <a:pt x="1813560" y="1832610"/>
                </a:lnTo>
                <a:lnTo>
                  <a:pt x="1832610" y="1851660"/>
                </a:lnTo>
                <a:lnTo>
                  <a:pt x="1851659" y="1851660"/>
                </a:lnTo>
                <a:lnTo>
                  <a:pt x="1832610" y="1832610"/>
                </a:lnTo>
                <a:close/>
              </a:path>
              <a:path w="2785110" h="2785109">
                <a:moveTo>
                  <a:pt x="1851660" y="1851660"/>
                </a:moveTo>
                <a:lnTo>
                  <a:pt x="1832610" y="1851660"/>
                </a:lnTo>
                <a:lnTo>
                  <a:pt x="1835150" y="1854200"/>
                </a:lnTo>
                <a:lnTo>
                  <a:pt x="1854200" y="1854200"/>
                </a:lnTo>
                <a:lnTo>
                  <a:pt x="1851660" y="1851660"/>
                </a:lnTo>
                <a:close/>
              </a:path>
              <a:path w="2785110" h="2785109">
                <a:moveTo>
                  <a:pt x="1854200" y="1854200"/>
                </a:moveTo>
                <a:lnTo>
                  <a:pt x="1835150" y="1854200"/>
                </a:lnTo>
                <a:lnTo>
                  <a:pt x="1838960" y="1858010"/>
                </a:lnTo>
                <a:lnTo>
                  <a:pt x="1858009" y="1858010"/>
                </a:lnTo>
                <a:lnTo>
                  <a:pt x="1854200" y="1854200"/>
                </a:lnTo>
                <a:close/>
              </a:path>
              <a:path w="2785110" h="2785109">
                <a:moveTo>
                  <a:pt x="1858010" y="1858010"/>
                </a:moveTo>
                <a:lnTo>
                  <a:pt x="1838960" y="1858010"/>
                </a:lnTo>
                <a:lnTo>
                  <a:pt x="1845310" y="1864360"/>
                </a:lnTo>
                <a:lnTo>
                  <a:pt x="1864359" y="1864360"/>
                </a:lnTo>
                <a:lnTo>
                  <a:pt x="1858010" y="1858010"/>
                </a:lnTo>
                <a:close/>
              </a:path>
              <a:path w="2785110" h="2785109">
                <a:moveTo>
                  <a:pt x="1864360" y="1864360"/>
                </a:moveTo>
                <a:lnTo>
                  <a:pt x="1845310" y="1864360"/>
                </a:lnTo>
                <a:lnTo>
                  <a:pt x="1866900" y="1885950"/>
                </a:lnTo>
                <a:lnTo>
                  <a:pt x="1885950" y="1885950"/>
                </a:lnTo>
                <a:lnTo>
                  <a:pt x="1864360" y="1864360"/>
                </a:lnTo>
                <a:close/>
              </a:path>
              <a:path w="2785110" h="2785109">
                <a:moveTo>
                  <a:pt x="1885950" y="1885950"/>
                </a:moveTo>
                <a:lnTo>
                  <a:pt x="1866900" y="1885950"/>
                </a:lnTo>
                <a:lnTo>
                  <a:pt x="1870710" y="1889760"/>
                </a:lnTo>
                <a:lnTo>
                  <a:pt x="1889759" y="1889760"/>
                </a:lnTo>
                <a:lnTo>
                  <a:pt x="1885950" y="1885950"/>
                </a:lnTo>
                <a:close/>
              </a:path>
              <a:path w="2785110" h="2785109">
                <a:moveTo>
                  <a:pt x="1889760" y="1889760"/>
                </a:moveTo>
                <a:lnTo>
                  <a:pt x="1870710" y="188976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89760" y="1889760"/>
                </a:lnTo>
                <a:close/>
              </a:path>
              <a:path w="2785110" h="2785109">
                <a:moveTo>
                  <a:pt x="1905000" y="1905000"/>
                </a:moveTo>
                <a:lnTo>
                  <a:pt x="1885950" y="1905000"/>
                </a:lnTo>
                <a:lnTo>
                  <a:pt x="1892300" y="1911350"/>
                </a:lnTo>
                <a:lnTo>
                  <a:pt x="1911350" y="1911350"/>
                </a:lnTo>
                <a:lnTo>
                  <a:pt x="1905000" y="1905000"/>
                </a:lnTo>
                <a:close/>
              </a:path>
              <a:path w="2785110" h="2785109">
                <a:moveTo>
                  <a:pt x="1911350" y="1911350"/>
                </a:moveTo>
                <a:lnTo>
                  <a:pt x="1892300" y="1911350"/>
                </a:lnTo>
                <a:lnTo>
                  <a:pt x="1896110" y="1915160"/>
                </a:lnTo>
                <a:lnTo>
                  <a:pt x="1915160" y="1915160"/>
                </a:lnTo>
                <a:lnTo>
                  <a:pt x="1911350" y="1911350"/>
                </a:lnTo>
                <a:close/>
              </a:path>
              <a:path w="2785110" h="2785109">
                <a:moveTo>
                  <a:pt x="1915160" y="1915160"/>
                </a:moveTo>
                <a:lnTo>
                  <a:pt x="1896110" y="191516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15160" y="1915160"/>
                </a:lnTo>
                <a:close/>
              </a:path>
              <a:path w="2785110" h="2785109">
                <a:moveTo>
                  <a:pt x="1924050" y="1924050"/>
                </a:moveTo>
                <a:lnTo>
                  <a:pt x="1905000" y="1924050"/>
                </a:lnTo>
                <a:lnTo>
                  <a:pt x="1908810" y="1927860"/>
                </a:lnTo>
                <a:lnTo>
                  <a:pt x="1927859" y="1927860"/>
                </a:lnTo>
                <a:lnTo>
                  <a:pt x="1924050" y="1924050"/>
                </a:lnTo>
                <a:close/>
              </a:path>
              <a:path w="2785110" h="2785109">
                <a:moveTo>
                  <a:pt x="1927860" y="1927860"/>
                </a:moveTo>
                <a:lnTo>
                  <a:pt x="1908810" y="1927860"/>
                </a:lnTo>
                <a:lnTo>
                  <a:pt x="1911350" y="1930400"/>
                </a:lnTo>
                <a:lnTo>
                  <a:pt x="1930400" y="1930400"/>
                </a:lnTo>
                <a:lnTo>
                  <a:pt x="1927860" y="1927860"/>
                </a:lnTo>
                <a:close/>
              </a:path>
              <a:path w="2785110" h="2785109">
                <a:moveTo>
                  <a:pt x="1930400" y="1930400"/>
                </a:moveTo>
                <a:lnTo>
                  <a:pt x="1911350" y="1930400"/>
                </a:lnTo>
                <a:lnTo>
                  <a:pt x="1917700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85110" h="2785109">
                <a:moveTo>
                  <a:pt x="1936750" y="1936750"/>
                </a:moveTo>
                <a:lnTo>
                  <a:pt x="1917700" y="193675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6750" y="1936750"/>
                </a:lnTo>
                <a:close/>
              </a:path>
              <a:path w="2785110" h="27851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09" y="1946910"/>
                </a:lnTo>
                <a:lnTo>
                  <a:pt x="1943100" y="1943100"/>
                </a:lnTo>
                <a:close/>
              </a:path>
              <a:path w="2785110" h="2785109">
                <a:moveTo>
                  <a:pt x="1946910" y="1946910"/>
                </a:moveTo>
                <a:lnTo>
                  <a:pt x="1927860" y="1946910"/>
                </a:lnTo>
                <a:lnTo>
                  <a:pt x="1940560" y="1959610"/>
                </a:lnTo>
                <a:lnTo>
                  <a:pt x="1959609" y="1959610"/>
                </a:lnTo>
                <a:lnTo>
                  <a:pt x="1946910" y="1946910"/>
                </a:lnTo>
                <a:close/>
              </a:path>
              <a:path w="2785110" h="2785109">
                <a:moveTo>
                  <a:pt x="1959610" y="1959610"/>
                </a:moveTo>
                <a:lnTo>
                  <a:pt x="1940560" y="1959610"/>
                </a:lnTo>
                <a:lnTo>
                  <a:pt x="1943100" y="1962150"/>
                </a:lnTo>
                <a:lnTo>
                  <a:pt x="1962149" y="1962150"/>
                </a:lnTo>
                <a:lnTo>
                  <a:pt x="1959610" y="1959610"/>
                </a:lnTo>
                <a:close/>
              </a:path>
              <a:path w="2785110" h="27851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785110" h="2785109">
                <a:moveTo>
                  <a:pt x="1968500" y="1968500"/>
                </a:moveTo>
                <a:lnTo>
                  <a:pt x="1949450" y="1968500"/>
                </a:lnTo>
                <a:lnTo>
                  <a:pt x="1953260" y="1972310"/>
                </a:lnTo>
                <a:lnTo>
                  <a:pt x="1972309" y="1972310"/>
                </a:lnTo>
                <a:lnTo>
                  <a:pt x="1968500" y="1968500"/>
                </a:lnTo>
                <a:close/>
              </a:path>
              <a:path w="2785110" h="2785109">
                <a:moveTo>
                  <a:pt x="1972310" y="1972310"/>
                </a:moveTo>
                <a:lnTo>
                  <a:pt x="1953260" y="1972310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72310" y="1972310"/>
                </a:lnTo>
                <a:close/>
              </a:path>
              <a:path w="2785110" h="2785109">
                <a:moveTo>
                  <a:pt x="2585720" y="2585720"/>
                </a:moveTo>
                <a:lnTo>
                  <a:pt x="2566670" y="2585720"/>
                </a:lnTo>
                <a:lnTo>
                  <a:pt x="2673350" y="2692400"/>
                </a:lnTo>
                <a:lnTo>
                  <a:pt x="2692400" y="2692400"/>
                </a:lnTo>
                <a:lnTo>
                  <a:pt x="2585720" y="2585720"/>
                </a:lnTo>
                <a:close/>
              </a:path>
              <a:path w="2785110" h="27851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785110" h="27851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785110" h="27851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785110" h="27851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785110" h="27851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785110" h="27851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785110" h="2785109">
                <a:moveTo>
                  <a:pt x="2564129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29" y="2564130"/>
                </a:lnTo>
                <a:close/>
              </a:path>
              <a:path w="2785110" h="27851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785110" h="2785109">
                <a:moveTo>
                  <a:pt x="2557779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79" y="2557780"/>
                </a:lnTo>
                <a:close/>
              </a:path>
              <a:path w="2785110" h="27851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785110" h="2785109">
                <a:moveTo>
                  <a:pt x="2551429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29" y="2551430"/>
                </a:lnTo>
                <a:close/>
              </a:path>
              <a:path w="2785110" h="27851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785110" h="2785109">
                <a:moveTo>
                  <a:pt x="2545079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79" y="2545080"/>
                </a:lnTo>
                <a:close/>
              </a:path>
              <a:path w="2785110" h="27851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85110" h="27851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85110" h="27851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85110" h="2785109">
                <a:moveTo>
                  <a:pt x="2532379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79" y="2532380"/>
                </a:lnTo>
                <a:close/>
              </a:path>
              <a:path w="2785110" h="27851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85110" h="2785109">
                <a:moveTo>
                  <a:pt x="2526029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29" y="2526030"/>
                </a:lnTo>
                <a:close/>
              </a:path>
              <a:path w="2785110" h="27851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85110" h="2785109">
                <a:moveTo>
                  <a:pt x="2519679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79" y="2519680"/>
                </a:lnTo>
                <a:close/>
              </a:path>
              <a:path w="2785110" h="27851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85110" h="2785109">
                <a:moveTo>
                  <a:pt x="2513329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29" y="2513330"/>
                </a:lnTo>
                <a:close/>
              </a:path>
              <a:path w="2785110" h="27851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85110" h="2785109">
                <a:moveTo>
                  <a:pt x="2506979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79" y="2506980"/>
                </a:lnTo>
                <a:close/>
              </a:path>
              <a:path w="2785110" h="27851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85110" h="2785109">
                <a:moveTo>
                  <a:pt x="2500629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29" y="2500630"/>
                </a:lnTo>
                <a:close/>
              </a:path>
              <a:path w="2785110" h="27851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85110" h="2785109">
                <a:moveTo>
                  <a:pt x="2494279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79" y="2494280"/>
                </a:lnTo>
                <a:close/>
              </a:path>
              <a:path w="2785110" h="27851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785110" h="27851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85110" h="2785109">
                <a:moveTo>
                  <a:pt x="2481579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79" y="2481580"/>
                </a:lnTo>
                <a:close/>
              </a:path>
              <a:path w="2785110" h="27851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85110" h="2785109">
                <a:moveTo>
                  <a:pt x="2475229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29" y="2475230"/>
                </a:lnTo>
                <a:close/>
              </a:path>
              <a:path w="2785110" h="27851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85110" h="2785109">
                <a:moveTo>
                  <a:pt x="2468879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79" y="2468880"/>
                </a:lnTo>
                <a:close/>
              </a:path>
              <a:path w="2785110" h="2785109">
                <a:moveTo>
                  <a:pt x="2465069" y="2465070"/>
                </a:moveTo>
                <a:lnTo>
                  <a:pt x="2446020" y="246507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5069" y="2465070"/>
                </a:lnTo>
                <a:close/>
              </a:path>
              <a:path w="2785110" h="2785109">
                <a:moveTo>
                  <a:pt x="2462530" y="2462530"/>
                </a:moveTo>
                <a:lnTo>
                  <a:pt x="2443480" y="2462530"/>
                </a:lnTo>
                <a:lnTo>
                  <a:pt x="2444750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85110" h="2785109">
                <a:moveTo>
                  <a:pt x="2458720" y="2458720"/>
                </a:moveTo>
                <a:lnTo>
                  <a:pt x="2439670" y="245872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85110" h="2785109">
                <a:moveTo>
                  <a:pt x="2456180" y="2456180"/>
                </a:moveTo>
                <a:lnTo>
                  <a:pt x="2437130" y="2456180"/>
                </a:lnTo>
                <a:lnTo>
                  <a:pt x="2438400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85110" h="2785109">
                <a:moveTo>
                  <a:pt x="2452370" y="2452370"/>
                </a:moveTo>
                <a:lnTo>
                  <a:pt x="2433320" y="245237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52370" y="2452370"/>
                </a:lnTo>
                <a:close/>
              </a:path>
              <a:path w="2785110" h="2785109">
                <a:moveTo>
                  <a:pt x="2449829" y="2449830"/>
                </a:moveTo>
                <a:lnTo>
                  <a:pt x="2430780" y="2449830"/>
                </a:lnTo>
                <a:lnTo>
                  <a:pt x="2432050" y="2451100"/>
                </a:lnTo>
                <a:lnTo>
                  <a:pt x="2451100" y="2451100"/>
                </a:lnTo>
                <a:lnTo>
                  <a:pt x="2449829" y="2449830"/>
                </a:lnTo>
                <a:close/>
              </a:path>
              <a:path w="2785110" h="2785109">
                <a:moveTo>
                  <a:pt x="2446020" y="2446020"/>
                </a:moveTo>
                <a:lnTo>
                  <a:pt x="2426970" y="244602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85110" h="2785109">
                <a:moveTo>
                  <a:pt x="2443479" y="2443480"/>
                </a:moveTo>
                <a:lnTo>
                  <a:pt x="2424430" y="2443480"/>
                </a:lnTo>
                <a:lnTo>
                  <a:pt x="2425700" y="2444750"/>
                </a:lnTo>
                <a:lnTo>
                  <a:pt x="2444750" y="2444750"/>
                </a:lnTo>
                <a:lnTo>
                  <a:pt x="2443479" y="2443480"/>
                </a:lnTo>
                <a:close/>
              </a:path>
              <a:path w="2785110" h="2785109">
                <a:moveTo>
                  <a:pt x="2439670" y="2439670"/>
                </a:moveTo>
                <a:lnTo>
                  <a:pt x="2420620" y="243967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85110" h="2785109">
                <a:moveTo>
                  <a:pt x="2437129" y="2437130"/>
                </a:moveTo>
                <a:lnTo>
                  <a:pt x="2418080" y="2437130"/>
                </a:lnTo>
                <a:lnTo>
                  <a:pt x="2419350" y="2438400"/>
                </a:lnTo>
                <a:lnTo>
                  <a:pt x="2438400" y="2438400"/>
                </a:lnTo>
                <a:lnTo>
                  <a:pt x="2437129" y="2437130"/>
                </a:lnTo>
                <a:close/>
              </a:path>
              <a:path w="2785110" h="2785109">
                <a:moveTo>
                  <a:pt x="2433320" y="2433320"/>
                </a:moveTo>
                <a:lnTo>
                  <a:pt x="2414270" y="243332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85110" h="2785109">
                <a:moveTo>
                  <a:pt x="2430780" y="2430780"/>
                </a:moveTo>
                <a:lnTo>
                  <a:pt x="2411730" y="2430780"/>
                </a:lnTo>
                <a:lnTo>
                  <a:pt x="2413000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85110" h="2785109">
                <a:moveTo>
                  <a:pt x="2424429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29" y="2424430"/>
                </a:lnTo>
                <a:close/>
              </a:path>
              <a:path w="2785110" h="2785109">
                <a:moveTo>
                  <a:pt x="2418080" y="2418080"/>
                </a:moveTo>
                <a:lnTo>
                  <a:pt x="2399030" y="241808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8080" y="2418080"/>
                </a:lnTo>
                <a:close/>
              </a:path>
              <a:path w="2785110" h="2785109">
                <a:moveTo>
                  <a:pt x="2411730" y="2411730"/>
                </a:moveTo>
                <a:lnTo>
                  <a:pt x="2392680" y="2411730"/>
                </a:lnTo>
                <a:lnTo>
                  <a:pt x="2397760" y="2416810"/>
                </a:lnTo>
                <a:lnTo>
                  <a:pt x="2416810" y="2416810"/>
                </a:lnTo>
                <a:lnTo>
                  <a:pt x="2411730" y="2411730"/>
                </a:lnTo>
                <a:close/>
              </a:path>
              <a:path w="2785110" h="2785109">
                <a:moveTo>
                  <a:pt x="2405380" y="2405380"/>
                </a:moveTo>
                <a:lnTo>
                  <a:pt x="2386330" y="2405380"/>
                </a:lnTo>
                <a:lnTo>
                  <a:pt x="2391410" y="2410460"/>
                </a:lnTo>
                <a:lnTo>
                  <a:pt x="2410460" y="2410460"/>
                </a:lnTo>
                <a:lnTo>
                  <a:pt x="2405380" y="2405380"/>
                </a:lnTo>
                <a:close/>
              </a:path>
              <a:path w="2785110" h="2785109">
                <a:moveTo>
                  <a:pt x="2399029" y="2399030"/>
                </a:moveTo>
                <a:lnTo>
                  <a:pt x="2379980" y="2399030"/>
                </a:lnTo>
                <a:lnTo>
                  <a:pt x="2385060" y="2404110"/>
                </a:lnTo>
                <a:lnTo>
                  <a:pt x="2404110" y="2404110"/>
                </a:lnTo>
                <a:lnTo>
                  <a:pt x="2399029" y="2399030"/>
                </a:lnTo>
                <a:close/>
              </a:path>
              <a:path w="2785110" h="2785109">
                <a:moveTo>
                  <a:pt x="2392680" y="2392680"/>
                </a:moveTo>
                <a:lnTo>
                  <a:pt x="2373630" y="2392680"/>
                </a:lnTo>
                <a:lnTo>
                  <a:pt x="2378710" y="2397760"/>
                </a:lnTo>
                <a:lnTo>
                  <a:pt x="2397760" y="2397760"/>
                </a:lnTo>
                <a:lnTo>
                  <a:pt x="2392680" y="2392680"/>
                </a:lnTo>
                <a:close/>
              </a:path>
              <a:path w="2785110" h="2785109">
                <a:moveTo>
                  <a:pt x="2386329" y="2386330"/>
                </a:moveTo>
                <a:lnTo>
                  <a:pt x="2367280" y="2386330"/>
                </a:lnTo>
                <a:lnTo>
                  <a:pt x="2372360" y="2391410"/>
                </a:lnTo>
                <a:lnTo>
                  <a:pt x="2391410" y="2391410"/>
                </a:lnTo>
                <a:lnTo>
                  <a:pt x="2386329" y="2386330"/>
                </a:lnTo>
                <a:close/>
              </a:path>
              <a:path w="2785110" h="2785109">
                <a:moveTo>
                  <a:pt x="2381250" y="2381250"/>
                </a:moveTo>
                <a:lnTo>
                  <a:pt x="2362200" y="2381250"/>
                </a:lnTo>
                <a:lnTo>
                  <a:pt x="2366010" y="2385060"/>
                </a:lnTo>
                <a:lnTo>
                  <a:pt x="2385060" y="2385060"/>
                </a:lnTo>
                <a:lnTo>
                  <a:pt x="2381250" y="2381250"/>
                </a:lnTo>
                <a:close/>
              </a:path>
              <a:path w="2785110" h="27851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785110" h="27851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29" y="2373630"/>
                </a:lnTo>
                <a:lnTo>
                  <a:pt x="2368550" y="2368550"/>
                </a:lnTo>
                <a:close/>
              </a:path>
              <a:path w="2785110" h="27851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785110" h="27851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785110" h="27851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79" y="2354580"/>
                </a:lnTo>
                <a:lnTo>
                  <a:pt x="2349500" y="2349500"/>
                </a:lnTo>
                <a:close/>
              </a:path>
              <a:path w="2785110" h="27851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785110" h="27851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79" y="2341880"/>
                </a:lnTo>
                <a:lnTo>
                  <a:pt x="2336800" y="2336800"/>
                </a:lnTo>
                <a:close/>
              </a:path>
              <a:path w="2785110" h="27851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29" y="2335530"/>
                </a:lnTo>
                <a:lnTo>
                  <a:pt x="2330450" y="2330450"/>
                </a:lnTo>
                <a:close/>
              </a:path>
              <a:path w="2785110" h="27851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85110" h="27851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85110" h="27851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85110" h="27851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85110" h="27851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85110" h="27851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29" y="2297430"/>
                </a:lnTo>
                <a:lnTo>
                  <a:pt x="2292350" y="2292350"/>
                </a:lnTo>
                <a:close/>
              </a:path>
              <a:path w="2785110" h="27851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79" y="2291080"/>
                </a:lnTo>
                <a:lnTo>
                  <a:pt x="2286000" y="2286000"/>
                </a:lnTo>
                <a:close/>
              </a:path>
              <a:path w="2785110" h="27851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85110" h="27851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79" y="2278380"/>
                </a:lnTo>
                <a:lnTo>
                  <a:pt x="2273300" y="2273300"/>
                </a:lnTo>
                <a:close/>
              </a:path>
              <a:path w="2785110" h="27851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29" y="2272030"/>
                </a:lnTo>
                <a:lnTo>
                  <a:pt x="2266950" y="2266950"/>
                </a:lnTo>
                <a:close/>
              </a:path>
              <a:path w="2785110" h="27851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79" y="2265680"/>
                </a:lnTo>
                <a:lnTo>
                  <a:pt x="2260600" y="2260600"/>
                </a:lnTo>
                <a:close/>
              </a:path>
              <a:path w="2785110" h="27851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85110" h="27851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79" y="2252980"/>
                </a:lnTo>
                <a:lnTo>
                  <a:pt x="2247900" y="2247900"/>
                </a:lnTo>
                <a:close/>
              </a:path>
              <a:path w="2785110" h="27851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85110" h="27851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85110" h="27851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85110" h="27851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85110" h="2785109">
                <a:moveTo>
                  <a:pt x="2216150" y="2216150"/>
                </a:moveTo>
                <a:lnTo>
                  <a:pt x="2197100" y="221615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85110" h="2785109">
                <a:moveTo>
                  <a:pt x="2209800" y="2209800"/>
                </a:moveTo>
                <a:lnTo>
                  <a:pt x="2190750" y="2209800"/>
                </a:lnTo>
                <a:lnTo>
                  <a:pt x="2195830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85110" h="2785109">
                <a:moveTo>
                  <a:pt x="2203450" y="2203450"/>
                </a:moveTo>
                <a:lnTo>
                  <a:pt x="2184400" y="2203450"/>
                </a:lnTo>
                <a:lnTo>
                  <a:pt x="2189480" y="2208530"/>
                </a:lnTo>
                <a:lnTo>
                  <a:pt x="2208529" y="2208530"/>
                </a:lnTo>
                <a:lnTo>
                  <a:pt x="2203450" y="2203450"/>
                </a:lnTo>
                <a:close/>
              </a:path>
              <a:path w="2785110" h="2785109">
                <a:moveTo>
                  <a:pt x="2197100" y="2197100"/>
                </a:moveTo>
                <a:lnTo>
                  <a:pt x="2178050" y="2197100"/>
                </a:lnTo>
                <a:lnTo>
                  <a:pt x="2183130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85110" h="2785109">
                <a:moveTo>
                  <a:pt x="2190750" y="2190750"/>
                </a:moveTo>
                <a:lnTo>
                  <a:pt x="2171700" y="2190750"/>
                </a:lnTo>
                <a:lnTo>
                  <a:pt x="2176780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85110" h="2785109">
                <a:moveTo>
                  <a:pt x="2184400" y="2184400"/>
                </a:moveTo>
                <a:lnTo>
                  <a:pt x="2165350" y="2184400"/>
                </a:lnTo>
                <a:lnTo>
                  <a:pt x="2170430" y="2189480"/>
                </a:lnTo>
                <a:lnTo>
                  <a:pt x="2189479" y="2189480"/>
                </a:lnTo>
                <a:lnTo>
                  <a:pt x="2184400" y="2184400"/>
                </a:lnTo>
                <a:close/>
              </a:path>
              <a:path w="2785110" h="2785109">
                <a:moveTo>
                  <a:pt x="1976120" y="1976120"/>
                </a:moveTo>
                <a:lnTo>
                  <a:pt x="1957070" y="1976120"/>
                </a:lnTo>
                <a:lnTo>
                  <a:pt x="2164080" y="2183130"/>
                </a:lnTo>
                <a:lnTo>
                  <a:pt x="2183130" y="2183130"/>
                </a:lnTo>
                <a:lnTo>
                  <a:pt x="1976120" y="1976120"/>
                </a:lnTo>
                <a:close/>
              </a:path>
              <a:path w="2785110" h="2785109">
                <a:moveTo>
                  <a:pt x="2692400" y="2692400"/>
                </a:moveTo>
                <a:lnTo>
                  <a:pt x="2673350" y="2692400"/>
                </a:lnTo>
                <a:lnTo>
                  <a:pt x="2698750" y="2717800"/>
                </a:lnTo>
                <a:lnTo>
                  <a:pt x="2717800" y="2717800"/>
                </a:lnTo>
                <a:lnTo>
                  <a:pt x="2692400" y="2692400"/>
                </a:lnTo>
                <a:close/>
              </a:path>
              <a:path w="2785110" h="2785109">
                <a:moveTo>
                  <a:pt x="2717800" y="2717800"/>
                </a:moveTo>
                <a:lnTo>
                  <a:pt x="2698750" y="2717800"/>
                </a:lnTo>
                <a:lnTo>
                  <a:pt x="2705100" y="2724150"/>
                </a:lnTo>
                <a:lnTo>
                  <a:pt x="2724149" y="2724150"/>
                </a:lnTo>
                <a:lnTo>
                  <a:pt x="2717800" y="2717800"/>
                </a:lnTo>
                <a:close/>
              </a:path>
              <a:path w="2785110" h="2785109">
                <a:moveTo>
                  <a:pt x="2724150" y="2724150"/>
                </a:moveTo>
                <a:lnTo>
                  <a:pt x="2705100" y="2724150"/>
                </a:lnTo>
                <a:lnTo>
                  <a:pt x="2711450" y="2730500"/>
                </a:lnTo>
                <a:lnTo>
                  <a:pt x="2730500" y="2730500"/>
                </a:lnTo>
                <a:lnTo>
                  <a:pt x="2724150" y="2724150"/>
                </a:lnTo>
                <a:close/>
              </a:path>
              <a:path w="2785110" h="2785109">
                <a:moveTo>
                  <a:pt x="2730500" y="2730500"/>
                </a:moveTo>
                <a:lnTo>
                  <a:pt x="2711450" y="273050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730500" y="2730500"/>
                </a:lnTo>
                <a:close/>
              </a:path>
              <a:path w="2785110" h="2785109">
                <a:moveTo>
                  <a:pt x="2736850" y="2736850"/>
                </a:moveTo>
                <a:lnTo>
                  <a:pt x="2717800" y="2736850"/>
                </a:lnTo>
                <a:lnTo>
                  <a:pt x="2766060" y="2785110"/>
                </a:lnTo>
                <a:lnTo>
                  <a:pt x="2785110" y="27851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0" y="4003040"/>
            <a:ext cx="2766060" cy="2849880"/>
          </a:xfrm>
          <a:custGeom>
            <a:avLst/>
            <a:gdLst/>
            <a:ahLst/>
            <a:cxnLst/>
            <a:rect l="l" t="t" r="r" b="b"/>
            <a:pathLst>
              <a:path w="2766060" h="2849879">
                <a:moveTo>
                  <a:pt x="102870" y="0"/>
                </a:moveTo>
                <a:lnTo>
                  <a:pt x="0" y="0"/>
                </a:lnTo>
                <a:lnTo>
                  <a:pt x="0" y="6349"/>
                </a:lnTo>
                <a:lnTo>
                  <a:pt x="107950" y="6349"/>
                </a:lnTo>
                <a:lnTo>
                  <a:pt x="107950" y="5079"/>
                </a:lnTo>
                <a:lnTo>
                  <a:pt x="106680" y="5079"/>
                </a:lnTo>
                <a:lnTo>
                  <a:pt x="106680" y="3809"/>
                </a:lnTo>
                <a:lnTo>
                  <a:pt x="105410" y="3809"/>
                </a:lnTo>
                <a:lnTo>
                  <a:pt x="105410" y="2539"/>
                </a:lnTo>
                <a:lnTo>
                  <a:pt x="104139" y="2539"/>
                </a:lnTo>
                <a:lnTo>
                  <a:pt x="104139" y="1269"/>
                </a:lnTo>
                <a:lnTo>
                  <a:pt x="102870" y="1269"/>
                </a:lnTo>
                <a:lnTo>
                  <a:pt x="102870" y="0"/>
                </a:lnTo>
                <a:close/>
              </a:path>
              <a:path w="2766060" h="2849879">
                <a:moveTo>
                  <a:pt x="0" y="83819"/>
                </a:moveTo>
                <a:lnTo>
                  <a:pt x="0" y="95249"/>
                </a:lnTo>
                <a:lnTo>
                  <a:pt x="11429" y="95249"/>
                </a:lnTo>
                <a:lnTo>
                  <a:pt x="0" y="83819"/>
                </a:lnTo>
                <a:close/>
              </a:path>
              <a:path w="2766060" h="2849879">
                <a:moveTo>
                  <a:pt x="1143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17779" y="101599"/>
                </a:lnTo>
                <a:lnTo>
                  <a:pt x="11430" y="95250"/>
                </a:lnTo>
                <a:close/>
              </a:path>
              <a:path w="2766060" h="2849879">
                <a:moveTo>
                  <a:pt x="1778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5080" y="107949"/>
                </a:lnTo>
                <a:lnTo>
                  <a:pt x="24129" y="107949"/>
                </a:lnTo>
                <a:lnTo>
                  <a:pt x="17780" y="101600"/>
                </a:lnTo>
                <a:close/>
              </a:path>
              <a:path w="2766060" h="2849879">
                <a:moveTo>
                  <a:pt x="24130" y="107950"/>
                </a:moveTo>
                <a:lnTo>
                  <a:pt x="5080" y="107950"/>
                </a:lnTo>
                <a:lnTo>
                  <a:pt x="11430" y="114299"/>
                </a:lnTo>
                <a:lnTo>
                  <a:pt x="30479" y="114299"/>
                </a:lnTo>
                <a:lnTo>
                  <a:pt x="24130" y="107950"/>
                </a:lnTo>
                <a:close/>
              </a:path>
              <a:path w="2766060" h="2849879">
                <a:moveTo>
                  <a:pt x="30480" y="114300"/>
                </a:moveTo>
                <a:lnTo>
                  <a:pt x="11430" y="114300"/>
                </a:lnTo>
                <a:lnTo>
                  <a:pt x="17780" y="120650"/>
                </a:lnTo>
                <a:lnTo>
                  <a:pt x="36830" y="120650"/>
                </a:lnTo>
                <a:lnTo>
                  <a:pt x="30480" y="114300"/>
                </a:lnTo>
                <a:close/>
              </a:path>
              <a:path w="2766060" h="2849879">
                <a:moveTo>
                  <a:pt x="36830" y="120650"/>
                </a:moveTo>
                <a:lnTo>
                  <a:pt x="17780" y="120650"/>
                </a:lnTo>
                <a:lnTo>
                  <a:pt x="24129" y="126999"/>
                </a:lnTo>
                <a:lnTo>
                  <a:pt x="43179" y="126999"/>
                </a:lnTo>
                <a:lnTo>
                  <a:pt x="36830" y="120650"/>
                </a:lnTo>
                <a:close/>
              </a:path>
              <a:path w="2766060" h="2849879">
                <a:moveTo>
                  <a:pt x="43180" y="127000"/>
                </a:moveTo>
                <a:lnTo>
                  <a:pt x="24130" y="127000"/>
                </a:lnTo>
                <a:lnTo>
                  <a:pt x="30480" y="133349"/>
                </a:lnTo>
                <a:lnTo>
                  <a:pt x="49529" y="133349"/>
                </a:lnTo>
                <a:lnTo>
                  <a:pt x="43180" y="127000"/>
                </a:lnTo>
                <a:close/>
              </a:path>
              <a:path w="2766060" h="2849879">
                <a:moveTo>
                  <a:pt x="49530" y="133350"/>
                </a:moveTo>
                <a:lnTo>
                  <a:pt x="30480" y="133350"/>
                </a:lnTo>
                <a:lnTo>
                  <a:pt x="36830" y="139699"/>
                </a:lnTo>
                <a:lnTo>
                  <a:pt x="55879" y="139699"/>
                </a:lnTo>
                <a:lnTo>
                  <a:pt x="49530" y="133350"/>
                </a:lnTo>
                <a:close/>
              </a:path>
              <a:path w="2766060" h="2849879">
                <a:moveTo>
                  <a:pt x="55880" y="139700"/>
                </a:moveTo>
                <a:lnTo>
                  <a:pt x="36830" y="139700"/>
                </a:lnTo>
                <a:lnTo>
                  <a:pt x="43180" y="146049"/>
                </a:lnTo>
                <a:lnTo>
                  <a:pt x="62229" y="146049"/>
                </a:lnTo>
                <a:lnTo>
                  <a:pt x="55880" y="139700"/>
                </a:lnTo>
                <a:close/>
              </a:path>
              <a:path w="2766060" h="2849879">
                <a:moveTo>
                  <a:pt x="62230" y="146050"/>
                </a:moveTo>
                <a:lnTo>
                  <a:pt x="43180" y="146050"/>
                </a:lnTo>
                <a:lnTo>
                  <a:pt x="55879" y="158749"/>
                </a:lnTo>
                <a:lnTo>
                  <a:pt x="74929" y="158749"/>
                </a:lnTo>
                <a:lnTo>
                  <a:pt x="62230" y="146050"/>
                </a:lnTo>
                <a:close/>
              </a:path>
              <a:path w="2766060" h="2849879">
                <a:moveTo>
                  <a:pt x="74930" y="158750"/>
                </a:moveTo>
                <a:lnTo>
                  <a:pt x="55880" y="158750"/>
                </a:lnTo>
                <a:lnTo>
                  <a:pt x="62230" y="165099"/>
                </a:lnTo>
                <a:lnTo>
                  <a:pt x="81279" y="165099"/>
                </a:lnTo>
                <a:lnTo>
                  <a:pt x="74930" y="158750"/>
                </a:lnTo>
                <a:close/>
              </a:path>
              <a:path w="2766060" h="2849879">
                <a:moveTo>
                  <a:pt x="81280" y="165100"/>
                </a:moveTo>
                <a:lnTo>
                  <a:pt x="62230" y="165100"/>
                </a:lnTo>
                <a:lnTo>
                  <a:pt x="68580" y="171450"/>
                </a:lnTo>
                <a:lnTo>
                  <a:pt x="87630" y="171450"/>
                </a:lnTo>
                <a:lnTo>
                  <a:pt x="81280" y="165100"/>
                </a:lnTo>
                <a:close/>
              </a:path>
              <a:path w="2766060" h="2849879">
                <a:moveTo>
                  <a:pt x="87630" y="171450"/>
                </a:moveTo>
                <a:lnTo>
                  <a:pt x="68580" y="171450"/>
                </a:lnTo>
                <a:lnTo>
                  <a:pt x="74930" y="177799"/>
                </a:lnTo>
                <a:lnTo>
                  <a:pt x="93979" y="177799"/>
                </a:lnTo>
                <a:lnTo>
                  <a:pt x="87630" y="171450"/>
                </a:lnTo>
                <a:close/>
              </a:path>
              <a:path w="2766060" h="2849879">
                <a:moveTo>
                  <a:pt x="93980" y="177800"/>
                </a:moveTo>
                <a:lnTo>
                  <a:pt x="74930" y="177800"/>
                </a:lnTo>
                <a:lnTo>
                  <a:pt x="81280" y="184149"/>
                </a:lnTo>
                <a:lnTo>
                  <a:pt x="100329" y="184149"/>
                </a:lnTo>
                <a:lnTo>
                  <a:pt x="93980" y="177800"/>
                </a:lnTo>
                <a:close/>
              </a:path>
              <a:path w="2766060" h="2849879">
                <a:moveTo>
                  <a:pt x="100330" y="184150"/>
                </a:moveTo>
                <a:lnTo>
                  <a:pt x="81280" y="184150"/>
                </a:lnTo>
                <a:lnTo>
                  <a:pt x="87629" y="190499"/>
                </a:lnTo>
                <a:lnTo>
                  <a:pt x="106679" y="190499"/>
                </a:lnTo>
                <a:lnTo>
                  <a:pt x="100330" y="184150"/>
                </a:lnTo>
                <a:close/>
              </a:path>
              <a:path w="2766060" h="2849879">
                <a:moveTo>
                  <a:pt x="106680" y="190500"/>
                </a:moveTo>
                <a:lnTo>
                  <a:pt x="87630" y="190500"/>
                </a:lnTo>
                <a:lnTo>
                  <a:pt x="93979" y="196849"/>
                </a:lnTo>
                <a:lnTo>
                  <a:pt x="113029" y="196849"/>
                </a:lnTo>
                <a:lnTo>
                  <a:pt x="106680" y="190500"/>
                </a:lnTo>
                <a:close/>
              </a:path>
              <a:path w="2766060" h="2849879">
                <a:moveTo>
                  <a:pt x="113030" y="196850"/>
                </a:moveTo>
                <a:lnTo>
                  <a:pt x="93980" y="196850"/>
                </a:lnTo>
                <a:lnTo>
                  <a:pt x="100330" y="203199"/>
                </a:lnTo>
                <a:lnTo>
                  <a:pt x="119379" y="203199"/>
                </a:lnTo>
                <a:lnTo>
                  <a:pt x="113030" y="196850"/>
                </a:lnTo>
                <a:close/>
              </a:path>
              <a:path w="2766060" h="2849879">
                <a:moveTo>
                  <a:pt x="119380" y="203200"/>
                </a:moveTo>
                <a:lnTo>
                  <a:pt x="100330" y="203200"/>
                </a:lnTo>
                <a:lnTo>
                  <a:pt x="106679" y="209549"/>
                </a:lnTo>
                <a:lnTo>
                  <a:pt x="125729" y="209549"/>
                </a:lnTo>
                <a:lnTo>
                  <a:pt x="119380" y="203200"/>
                </a:lnTo>
                <a:close/>
              </a:path>
              <a:path w="2766060" h="2849879">
                <a:moveTo>
                  <a:pt x="125730" y="209550"/>
                </a:moveTo>
                <a:lnTo>
                  <a:pt x="106680" y="209550"/>
                </a:lnTo>
                <a:lnTo>
                  <a:pt x="113029" y="215899"/>
                </a:lnTo>
                <a:lnTo>
                  <a:pt x="132079" y="215899"/>
                </a:lnTo>
                <a:lnTo>
                  <a:pt x="125730" y="209550"/>
                </a:lnTo>
                <a:close/>
              </a:path>
              <a:path w="2766060" h="2849879">
                <a:moveTo>
                  <a:pt x="132080" y="215900"/>
                </a:moveTo>
                <a:lnTo>
                  <a:pt x="113030" y="215900"/>
                </a:lnTo>
                <a:lnTo>
                  <a:pt x="119380" y="222249"/>
                </a:lnTo>
                <a:lnTo>
                  <a:pt x="138429" y="222249"/>
                </a:lnTo>
                <a:lnTo>
                  <a:pt x="132080" y="215900"/>
                </a:lnTo>
                <a:close/>
              </a:path>
              <a:path w="2766060" h="2849879">
                <a:moveTo>
                  <a:pt x="138430" y="222250"/>
                </a:moveTo>
                <a:lnTo>
                  <a:pt x="119380" y="222250"/>
                </a:lnTo>
                <a:lnTo>
                  <a:pt x="125729" y="228599"/>
                </a:lnTo>
                <a:lnTo>
                  <a:pt x="144779" y="228599"/>
                </a:lnTo>
                <a:lnTo>
                  <a:pt x="138430" y="222250"/>
                </a:lnTo>
                <a:close/>
              </a:path>
              <a:path w="2766060" h="2849879">
                <a:moveTo>
                  <a:pt x="144779" y="228599"/>
                </a:moveTo>
                <a:lnTo>
                  <a:pt x="125730" y="228599"/>
                </a:lnTo>
                <a:lnTo>
                  <a:pt x="132079" y="234949"/>
                </a:lnTo>
                <a:lnTo>
                  <a:pt x="151129" y="234949"/>
                </a:lnTo>
                <a:lnTo>
                  <a:pt x="144779" y="228599"/>
                </a:lnTo>
                <a:close/>
              </a:path>
              <a:path w="2766060" h="2849879">
                <a:moveTo>
                  <a:pt x="151130" y="234950"/>
                </a:moveTo>
                <a:lnTo>
                  <a:pt x="132080" y="234950"/>
                </a:lnTo>
                <a:lnTo>
                  <a:pt x="138430" y="241299"/>
                </a:lnTo>
                <a:lnTo>
                  <a:pt x="157479" y="241299"/>
                </a:lnTo>
                <a:lnTo>
                  <a:pt x="151130" y="234950"/>
                </a:lnTo>
                <a:close/>
              </a:path>
              <a:path w="2766060" h="2849879">
                <a:moveTo>
                  <a:pt x="157480" y="241300"/>
                </a:moveTo>
                <a:lnTo>
                  <a:pt x="138430" y="241300"/>
                </a:lnTo>
                <a:lnTo>
                  <a:pt x="144779" y="247649"/>
                </a:lnTo>
                <a:lnTo>
                  <a:pt x="163829" y="247649"/>
                </a:lnTo>
                <a:lnTo>
                  <a:pt x="157480" y="241300"/>
                </a:lnTo>
                <a:close/>
              </a:path>
              <a:path w="2766060" h="2849879">
                <a:moveTo>
                  <a:pt x="163830" y="247650"/>
                </a:moveTo>
                <a:lnTo>
                  <a:pt x="144780" y="247650"/>
                </a:lnTo>
                <a:lnTo>
                  <a:pt x="151130" y="253999"/>
                </a:lnTo>
                <a:lnTo>
                  <a:pt x="170179" y="253999"/>
                </a:lnTo>
                <a:lnTo>
                  <a:pt x="163830" y="247650"/>
                </a:lnTo>
                <a:close/>
              </a:path>
              <a:path w="2766060" h="2849879">
                <a:moveTo>
                  <a:pt x="170180" y="254000"/>
                </a:moveTo>
                <a:lnTo>
                  <a:pt x="151130" y="254000"/>
                </a:lnTo>
                <a:lnTo>
                  <a:pt x="157479" y="260349"/>
                </a:lnTo>
                <a:lnTo>
                  <a:pt x="176529" y="260349"/>
                </a:lnTo>
                <a:lnTo>
                  <a:pt x="170180" y="254000"/>
                </a:lnTo>
                <a:close/>
              </a:path>
              <a:path w="2766060" h="2849879">
                <a:moveTo>
                  <a:pt x="176530" y="260350"/>
                </a:moveTo>
                <a:lnTo>
                  <a:pt x="157480" y="260350"/>
                </a:lnTo>
                <a:lnTo>
                  <a:pt x="163829" y="266699"/>
                </a:lnTo>
                <a:lnTo>
                  <a:pt x="182879" y="266699"/>
                </a:lnTo>
                <a:lnTo>
                  <a:pt x="176530" y="260350"/>
                </a:lnTo>
                <a:close/>
              </a:path>
              <a:path w="2766060" h="2849879">
                <a:moveTo>
                  <a:pt x="182880" y="266700"/>
                </a:moveTo>
                <a:lnTo>
                  <a:pt x="163830" y="266700"/>
                </a:lnTo>
                <a:lnTo>
                  <a:pt x="170180" y="273049"/>
                </a:lnTo>
                <a:lnTo>
                  <a:pt x="189230" y="273049"/>
                </a:lnTo>
                <a:lnTo>
                  <a:pt x="182880" y="266700"/>
                </a:lnTo>
                <a:close/>
              </a:path>
              <a:path w="2766060" h="2849879">
                <a:moveTo>
                  <a:pt x="189230" y="273050"/>
                </a:moveTo>
                <a:lnTo>
                  <a:pt x="170180" y="273050"/>
                </a:lnTo>
                <a:lnTo>
                  <a:pt x="176529" y="279399"/>
                </a:lnTo>
                <a:lnTo>
                  <a:pt x="195579" y="279399"/>
                </a:lnTo>
                <a:lnTo>
                  <a:pt x="189230" y="273050"/>
                </a:lnTo>
                <a:close/>
              </a:path>
              <a:path w="2766060" h="2849879">
                <a:moveTo>
                  <a:pt x="195580" y="279400"/>
                </a:moveTo>
                <a:lnTo>
                  <a:pt x="176530" y="279400"/>
                </a:lnTo>
                <a:lnTo>
                  <a:pt x="182880" y="285749"/>
                </a:lnTo>
                <a:lnTo>
                  <a:pt x="201929" y="285749"/>
                </a:lnTo>
                <a:lnTo>
                  <a:pt x="195580" y="279400"/>
                </a:lnTo>
                <a:close/>
              </a:path>
              <a:path w="2766060" h="2849879">
                <a:moveTo>
                  <a:pt x="201930" y="285749"/>
                </a:moveTo>
                <a:lnTo>
                  <a:pt x="182880" y="285749"/>
                </a:lnTo>
                <a:lnTo>
                  <a:pt x="189229" y="292099"/>
                </a:lnTo>
                <a:lnTo>
                  <a:pt x="208279" y="292099"/>
                </a:lnTo>
                <a:lnTo>
                  <a:pt x="201930" y="285749"/>
                </a:lnTo>
                <a:close/>
              </a:path>
              <a:path w="2766060" h="2849879">
                <a:moveTo>
                  <a:pt x="208280" y="292100"/>
                </a:moveTo>
                <a:lnTo>
                  <a:pt x="189230" y="292100"/>
                </a:lnTo>
                <a:lnTo>
                  <a:pt x="195579" y="298449"/>
                </a:lnTo>
                <a:lnTo>
                  <a:pt x="214629" y="298449"/>
                </a:lnTo>
                <a:lnTo>
                  <a:pt x="208280" y="292100"/>
                </a:lnTo>
                <a:close/>
              </a:path>
              <a:path w="2766060" h="2849879">
                <a:moveTo>
                  <a:pt x="214630" y="298449"/>
                </a:moveTo>
                <a:lnTo>
                  <a:pt x="195580" y="298449"/>
                </a:lnTo>
                <a:lnTo>
                  <a:pt x="201930" y="304799"/>
                </a:lnTo>
                <a:lnTo>
                  <a:pt x="220979" y="304799"/>
                </a:lnTo>
                <a:lnTo>
                  <a:pt x="214630" y="298449"/>
                </a:lnTo>
                <a:close/>
              </a:path>
              <a:path w="2766060" h="2849879">
                <a:moveTo>
                  <a:pt x="220980" y="304800"/>
                </a:moveTo>
                <a:lnTo>
                  <a:pt x="201930" y="304800"/>
                </a:lnTo>
                <a:lnTo>
                  <a:pt x="208280" y="311149"/>
                </a:lnTo>
                <a:lnTo>
                  <a:pt x="227329" y="311149"/>
                </a:lnTo>
                <a:lnTo>
                  <a:pt x="220980" y="304800"/>
                </a:lnTo>
                <a:close/>
              </a:path>
              <a:path w="2766060" h="2849879">
                <a:moveTo>
                  <a:pt x="227330" y="311150"/>
                </a:moveTo>
                <a:lnTo>
                  <a:pt x="208280" y="311150"/>
                </a:lnTo>
                <a:lnTo>
                  <a:pt x="214630" y="317499"/>
                </a:lnTo>
                <a:lnTo>
                  <a:pt x="233679" y="317499"/>
                </a:lnTo>
                <a:lnTo>
                  <a:pt x="227330" y="311150"/>
                </a:lnTo>
                <a:close/>
              </a:path>
              <a:path w="2766060" h="2849879">
                <a:moveTo>
                  <a:pt x="233680" y="317499"/>
                </a:moveTo>
                <a:lnTo>
                  <a:pt x="214630" y="317499"/>
                </a:lnTo>
                <a:lnTo>
                  <a:pt x="220980" y="323849"/>
                </a:lnTo>
                <a:lnTo>
                  <a:pt x="240029" y="323849"/>
                </a:lnTo>
                <a:lnTo>
                  <a:pt x="233680" y="317499"/>
                </a:lnTo>
                <a:close/>
              </a:path>
              <a:path w="2766060" h="2849879">
                <a:moveTo>
                  <a:pt x="240030" y="323850"/>
                </a:moveTo>
                <a:lnTo>
                  <a:pt x="220980" y="323850"/>
                </a:lnTo>
                <a:lnTo>
                  <a:pt x="227329" y="330199"/>
                </a:lnTo>
                <a:lnTo>
                  <a:pt x="246379" y="330199"/>
                </a:lnTo>
                <a:lnTo>
                  <a:pt x="240030" y="323850"/>
                </a:lnTo>
                <a:close/>
              </a:path>
              <a:path w="2766060" h="2849879">
                <a:moveTo>
                  <a:pt x="246380" y="330200"/>
                </a:moveTo>
                <a:lnTo>
                  <a:pt x="227330" y="330200"/>
                </a:lnTo>
                <a:lnTo>
                  <a:pt x="233680" y="336549"/>
                </a:lnTo>
                <a:lnTo>
                  <a:pt x="252729" y="336549"/>
                </a:lnTo>
                <a:lnTo>
                  <a:pt x="246380" y="330200"/>
                </a:lnTo>
                <a:close/>
              </a:path>
              <a:path w="2766060" h="2849879">
                <a:moveTo>
                  <a:pt x="252730" y="336549"/>
                </a:moveTo>
                <a:lnTo>
                  <a:pt x="233680" y="336549"/>
                </a:lnTo>
                <a:lnTo>
                  <a:pt x="240030" y="342899"/>
                </a:lnTo>
                <a:lnTo>
                  <a:pt x="259079" y="342899"/>
                </a:lnTo>
                <a:lnTo>
                  <a:pt x="252730" y="336549"/>
                </a:lnTo>
                <a:close/>
              </a:path>
              <a:path w="2766060" h="2849879">
                <a:moveTo>
                  <a:pt x="259080" y="342900"/>
                </a:moveTo>
                <a:lnTo>
                  <a:pt x="240030" y="342900"/>
                </a:lnTo>
                <a:lnTo>
                  <a:pt x="259080" y="361949"/>
                </a:lnTo>
                <a:lnTo>
                  <a:pt x="278129" y="361949"/>
                </a:lnTo>
                <a:lnTo>
                  <a:pt x="259080" y="342900"/>
                </a:lnTo>
                <a:close/>
              </a:path>
              <a:path w="2766060" h="2849879">
                <a:moveTo>
                  <a:pt x="278130" y="361950"/>
                </a:moveTo>
                <a:lnTo>
                  <a:pt x="259080" y="361950"/>
                </a:lnTo>
                <a:lnTo>
                  <a:pt x="278130" y="380999"/>
                </a:lnTo>
                <a:lnTo>
                  <a:pt x="297180" y="380999"/>
                </a:lnTo>
                <a:lnTo>
                  <a:pt x="278130" y="361950"/>
                </a:lnTo>
                <a:close/>
              </a:path>
              <a:path w="2766060" h="2849879">
                <a:moveTo>
                  <a:pt x="297180" y="381000"/>
                </a:moveTo>
                <a:lnTo>
                  <a:pt x="278130" y="381000"/>
                </a:lnTo>
                <a:lnTo>
                  <a:pt x="284480" y="387349"/>
                </a:lnTo>
                <a:lnTo>
                  <a:pt x="303529" y="387349"/>
                </a:lnTo>
                <a:lnTo>
                  <a:pt x="297180" y="381000"/>
                </a:lnTo>
                <a:close/>
              </a:path>
              <a:path w="2766060" h="2849879">
                <a:moveTo>
                  <a:pt x="303530" y="387349"/>
                </a:moveTo>
                <a:lnTo>
                  <a:pt x="284480" y="387349"/>
                </a:lnTo>
                <a:lnTo>
                  <a:pt x="290830" y="393699"/>
                </a:lnTo>
                <a:lnTo>
                  <a:pt x="309879" y="393699"/>
                </a:lnTo>
                <a:lnTo>
                  <a:pt x="303530" y="387349"/>
                </a:lnTo>
                <a:close/>
              </a:path>
              <a:path w="2766060" h="2849879">
                <a:moveTo>
                  <a:pt x="309880" y="393700"/>
                </a:moveTo>
                <a:lnTo>
                  <a:pt x="290830" y="393700"/>
                </a:lnTo>
                <a:lnTo>
                  <a:pt x="297179" y="400049"/>
                </a:lnTo>
                <a:lnTo>
                  <a:pt x="316229" y="400049"/>
                </a:lnTo>
                <a:lnTo>
                  <a:pt x="309880" y="393700"/>
                </a:lnTo>
                <a:close/>
              </a:path>
              <a:path w="2766060" h="2849879">
                <a:moveTo>
                  <a:pt x="316230" y="400050"/>
                </a:moveTo>
                <a:lnTo>
                  <a:pt x="297180" y="400050"/>
                </a:lnTo>
                <a:lnTo>
                  <a:pt x="303530" y="406399"/>
                </a:lnTo>
                <a:lnTo>
                  <a:pt x="322579" y="406399"/>
                </a:lnTo>
                <a:lnTo>
                  <a:pt x="316230" y="400050"/>
                </a:lnTo>
                <a:close/>
              </a:path>
              <a:path w="2766060" h="2849879">
                <a:moveTo>
                  <a:pt x="322580" y="406399"/>
                </a:moveTo>
                <a:lnTo>
                  <a:pt x="303530" y="406399"/>
                </a:lnTo>
                <a:lnTo>
                  <a:pt x="316229" y="419099"/>
                </a:lnTo>
                <a:lnTo>
                  <a:pt x="335279" y="419099"/>
                </a:lnTo>
                <a:lnTo>
                  <a:pt x="322580" y="406399"/>
                </a:lnTo>
                <a:close/>
              </a:path>
              <a:path w="2766060" h="2849879">
                <a:moveTo>
                  <a:pt x="335280" y="419100"/>
                </a:moveTo>
                <a:lnTo>
                  <a:pt x="316230" y="419100"/>
                </a:lnTo>
                <a:lnTo>
                  <a:pt x="322580" y="425449"/>
                </a:lnTo>
                <a:lnTo>
                  <a:pt x="341629" y="425449"/>
                </a:lnTo>
                <a:lnTo>
                  <a:pt x="335280" y="419100"/>
                </a:lnTo>
                <a:close/>
              </a:path>
              <a:path w="2766060" h="2849879">
                <a:moveTo>
                  <a:pt x="341630" y="425450"/>
                </a:moveTo>
                <a:lnTo>
                  <a:pt x="322580" y="425450"/>
                </a:lnTo>
                <a:lnTo>
                  <a:pt x="335280" y="438149"/>
                </a:lnTo>
                <a:lnTo>
                  <a:pt x="354329" y="438149"/>
                </a:lnTo>
                <a:lnTo>
                  <a:pt x="341630" y="425450"/>
                </a:lnTo>
                <a:close/>
              </a:path>
              <a:path w="2766060" h="2849879">
                <a:moveTo>
                  <a:pt x="354330" y="438149"/>
                </a:moveTo>
                <a:lnTo>
                  <a:pt x="335280" y="438149"/>
                </a:lnTo>
                <a:lnTo>
                  <a:pt x="341630" y="444499"/>
                </a:lnTo>
                <a:lnTo>
                  <a:pt x="360680" y="444499"/>
                </a:lnTo>
                <a:lnTo>
                  <a:pt x="354330" y="438149"/>
                </a:lnTo>
                <a:close/>
              </a:path>
              <a:path w="2766060" h="2849879">
                <a:moveTo>
                  <a:pt x="360680" y="444499"/>
                </a:moveTo>
                <a:lnTo>
                  <a:pt x="341630" y="444499"/>
                </a:lnTo>
                <a:lnTo>
                  <a:pt x="347980" y="450849"/>
                </a:lnTo>
                <a:lnTo>
                  <a:pt x="367029" y="450849"/>
                </a:lnTo>
                <a:lnTo>
                  <a:pt x="360680" y="444499"/>
                </a:lnTo>
                <a:close/>
              </a:path>
              <a:path w="2766060" h="2849879">
                <a:moveTo>
                  <a:pt x="367030" y="450850"/>
                </a:moveTo>
                <a:lnTo>
                  <a:pt x="347980" y="450850"/>
                </a:lnTo>
                <a:lnTo>
                  <a:pt x="354329" y="457199"/>
                </a:lnTo>
                <a:lnTo>
                  <a:pt x="373379" y="457199"/>
                </a:lnTo>
                <a:lnTo>
                  <a:pt x="367030" y="450850"/>
                </a:lnTo>
                <a:close/>
              </a:path>
              <a:path w="2766060" h="2849879">
                <a:moveTo>
                  <a:pt x="373380" y="457200"/>
                </a:moveTo>
                <a:lnTo>
                  <a:pt x="354330" y="457200"/>
                </a:lnTo>
                <a:lnTo>
                  <a:pt x="360680" y="463549"/>
                </a:lnTo>
                <a:lnTo>
                  <a:pt x="379729" y="463549"/>
                </a:lnTo>
                <a:lnTo>
                  <a:pt x="373380" y="457200"/>
                </a:lnTo>
                <a:close/>
              </a:path>
              <a:path w="2766060" h="2849879">
                <a:moveTo>
                  <a:pt x="379730" y="463550"/>
                </a:moveTo>
                <a:lnTo>
                  <a:pt x="360680" y="463550"/>
                </a:lnTo>
                <a:lnTo>
                  <a:pt x="367029" y="469899"/>
                </a:lnTo>
                <a:lnTo>
                  <a:pt x="386079" y="469899"/>
                </a:lnTo>
                <a:lnTo>
                  <a:pt x="379730" y="463550"/>
                </a:lnTo>
                <a:close/>
              </a:path>
              <a:path w="2766060" h="2849879">
                <a:moveTo>
                  <a:pt x="386080" y="469899"/>
                </a:moveTo>
                <a:lnTo>
                  <a:pt x="367030" y="469899"/>
                </a:lnTo>
                <a:lnTo>
                  <a:pt x="379730" y="482599"/>
                </a:lnTo>
                <a:lnTo>
                  <a:pt x="398779" y="482599"/>
                </a:lnTo>
                <a:lnTo>
                  <a:pt x="386080" y="469899"/>
                </a:lnTo>
                <a:close/>
              </a:path>
              <a:path w="2766060" h="2849879">
                <a:moveTo>
                  <a:pt x="398780" y="482600"/>
                </a:moveTo>
                <a:lnTo>
                  <a:pt x="379730" y="482600"/>
                </a:lnTo>
                <a:lnTo>
                  <a:pt x="386080" y="488949"/>
                </a:lnTo>
                <a:lnTo>
                  <a:pt x="405129" y="488949"/>
                </a:lnTo>
                <a:lnTo>
                  <a:pt x="398780" y="482600"/>
                </a:lnTo>
                <a:close/>
              </a:path>
              <a:path w="2766060" h="2849879">
                <a:moveTo>
                  <a:pt x="405130" y="488950"/>
                </a:moveTo>
                <a:lnTo>
                  <a:pt x="386080" y="488950"/>
                </a:lnTo>
                <a:lnTo>
                  <a:pt x="392430" y="495299"/>
                </a:lnTo>
                <a:lnTo>
                  <a:pt x="411479" y="495299"/>
                </a:lnTo>
                <a:lnTo>
                  <a:pt x="405130" y="488950"/>
                </a:lnTo>
                <a:close/>
              </a:path>
              <a:path w="2766060" h="2849879">
                <a:moveTo>
                  <a:pt x="411480" y="495300"/>
                </a:moveTo>
                <a:lnTo>
                  <a:pt x="392430" y="495300"/>
                </a:lnTo>
                <a:lnTo>
                  <a:pt x="398780" y="501649"/>
                </a:lnTo>
                <a:lnTo>
                  <a:pt x="417829" y="501649"/>
                </a:lnTo>
                <a:lnTo>
                  <a:pt x="411480" y="495300"/>
                </a:lnTo>
                <a:close/>
              </a:path>
              <a:path w="2766060" h="2849879">
                <a:moveTo>
                  <a:pt x="417830" y="501650"/>
                </a:moveTo>
                <a:lnTo>
                  <a:pt x="398780" y="501650"/>
                </a:lnTo>
                <a:lnTo>
                  <a:pt x="405130" y="507999"/>
                </a:lnTo>
                <a:lnTo>
                  <a:pt x="424180" y="507999"/>
                </a:lnTo>
                <a:lnTo>
                  <a:pt x="417830" y="501650"/>
                </a:lnTo>
                <a:close/>
              </a:path>
              <a:path w="2766060" h="2849879">
                <a:moveTo>
                  <a:pt x="424180" y="508000"/>
                </a:moveTo>
                <a:lnTo>
                  <a:pt x="405130" y="508000"/>
                </a:lnTo>
                <a:lnTo>
                  <a:pt x="417830" y="520699"/>
                </a:lnTo>
                <a:lnTo>
                  <a:pt x="436880" y="520699"/>
                </a:lnTo>
                <a:lnTo>
                  <a:pt x="424180" y="508000"/>
                </a:lnTo>
                <a:close/>
              </a:path>
              <a:path w="2766060" h="2849879">
                <a:moveTo>
                  <a:pt x="436880" y="520700"/>
                </a:moveTo>
                <a:lnTo>
                  <a:pt x="417830" y="520700"/>
                </a:lnTo>
                <a:lnTo>
                  <a:pt x="430530" y="533399"/>
                </a:lnTo>
                <a:lnTo>
                  <a:pt x="449579" y="533399"/>
                </a:lnTo>
                <a:lnTo>
                  <a:pt x="436880" y="520700"/>
                </a:lnTo>
                <a:close/>
              </a:path>
              <a:path w="2766060" h="2849879">
                <a:moveTo>
                  <a:pt x="449580" y="533400"/>
                </a:moveTo>
                <a:lnTo>
                  <a:pt x="430530" y="533400"/>
                </a:lnTo>
                <a:lnTo>
                  <a:pt x="443229" y="546099"/>
                </a:lnTo>
                <a:lnTo>
                  <a:pt x="462279" y="546099"/>
                </a:lnTo>
                <a:lnTo>
                  <a:pt x="449580" y="533400"/>
                </a:lnTo>
                <a:close/>
              </a:path>
              <a:path w="2766060" h="2849879">
                <a:moveTo>
                  <a:pt x="462280" y="546099"/>
                </a:moveTo>
                <a:lnTo>
                  <a:pt x="443230" y="546099"/>
                </a:lnTo>
                <a:lnTo>
                  <a:pt x="449579" y="552449"/>
                </a:lnTo>
                <a:lnTo>
                  <a:pt x="468629" y="552449"/>
                </a:lnTo>
                <a:lnTo>
                  <a:pt x="462280" y="546099"/>
                </a:lnTo>
                <a:close/>
              </a:path>
              <a:path w="2766060" h="2849879">
                <a:moveTo>
                  <a:pt x="468630" y="552449"/>
                </a:moveTo>
                <a:lnTo>
                  <a:pt x="449580" y="552449"/>
                </a:lnTo>
                <a:lnTo>
                  <a:pt x="468630" y="571499"/>
                </a:lnTo>
                <a:lnTo>
                  <a:pt x="487680" y="571499"/>
                </a:lnTo>
                <a:lnTo>
                  <a:pt x="468630" y="552449"/>
                </a:lnTo>
                <a:close/>
              </a:path>
              <a:path w="2766060" h="2849879">
                <a:moveTo>
                  <a:pt x="487680" y="571499"/>
                </a:moveTo>
                <a:lnTo>
                  <a:pt x="468630" y="571499"/>
                </a:lnTo>
                <a:lnTo>
                  <a:pt x="474979" y="577849"/>
                </a:lnTo>
                <a:lnTo>
                  <a:pt x="494029" y="577849"/>
                </a:lnTo>
                <a:lnTo>
                  <a:pt x="487680" y="571499"/>
                </a:lnTo>
                <a:close/>
              </a:path>
              <a:path w="2766060" h="2849879">
                <a:moveTo>
                  <a:pt x="494030" y="577849"/>
                </a:moveTo>
                <a:lnTo>
                  <a:pt x="474980" y="577849"/>
                </a:lnTo>
                <a:lnTo>
                  <a:pt x="481330" y="584199"/>
                </a:lnTo>
                <a:lnTo>
                  <a:pt x="500379" y="584199"/>
                </a:lnTo>
                <a:lnTo>
                  <a:pt x="494030" y="577849"/>
                </a:lnTo>
                <a:close/>
              </a:path>
              <a:path w="2766060" h="2849879">
                <a:moveTo>
                  <a:pt x="500380" y="584200"/>
                </a:moveTo>
                <a:lnTo>
                  <a:pt x="481330" y="584200"/>
                </a:lnTo>
                <a:lnTo>
                  <a:pt x="487680" y="590549"/>
                </a:lnTo>
                <a:lnTo>
                  <a:pt x="506729" y="590549"/>
                </a:lnTo>
                <a:lnTo>
                  <a:pt x="500380" y="584200"/>
                </a:lnTo>
                <a:close/>
              </a:path>
              <a:path w="2766060" h="2849879">
                <a:moveTo>
                  <a:pt x="506730" y="590549"/>
                </a:moveTo>
                <a:lnTo>
                  <a:pt x="487680" y="590549"/>
                </a:lnTo>
                <a:lnTo>
                  <a:pt x="494030" y="596899"/>
                </a:lnTo>
                <a:lnTo>
                  <a:pt x="513079" y="596899"/>
                </a:lnTo>
                <a:lnTo>
                  <a:pt x="506730" y="590549"/>
                </a:lnTo>
                <a:close/>
              </a:path>
              <a:path w="2766060" h="2849879">
                <a:moveTo>
                  <a:pt x="513080" y="596899"/>
                </a:moveTo>
                <a:lnTo>
                  <a:pt x="494030" y="596899"/>
                </a:lnTo>
                <a:lnTo>
                  <a:pt x="500380" y="603249"/>
                </a:lnTo>
                <a:lnTo>
                  <a:pt x="519429" y="603249"/>
                </a:lnTo>
                <a:lnTo>
                  <a:pt x="513080" y="596899"/>
                </a:lnTo>
                <a:close/>
              </a:path>
              <a:path w="2766060" h="2849879">
                <a:moveTo>
                  <a:pt x="519430" y="603250"/>
                </a:moveTo>
                <a:lnTo>
                  <a:pt x="500380" y="603250"/>
                </a:lnTo>
                <a:lnTo>
                  <a:pt x="506730" y="609599"/>
                </a:lnTo>
                <a:lnTo>
                  <a:pt x="525780" y="609599"/>
                </a:lnTo>
                <a:lnTo>
                  <a:pt x="519430" y="603250"/>
                </a:lnTo>
                <a:close/>
              </a:path>
              <a:path w="2766060" h="2849879">
                <a:moveTo>
                  <a:pt x="525780" y="609600"/>
                </a:moveTo>
                <a:lnTo>
                  <a:pt x="506730" y="609600"/>
                </a:lnTo>
                <a:lnTo>
                  <a:pt x="513080" y="615949"/>
                </a:lnTo>
                <a:lnTo>
                  <a:pt x="532129" y="615949"/>
                </a:lnTo>
                <a:lnTo>
                  <a:pt x="525780" y="609600"/>
                </a:lnTo>
                <a:close/>
              </a:path>
              <a:path w="2766060" h="2849879">
                <a:moveTo>
                  <a:pt x="532130" y="615950"/>
                </a:moveTo>
                <a:lnTo>
                  <a:pt x="513080" y="615950"/>
                </a:lnTo>
                <a:lnTo>
                  <a:pt x="532130" y="634999"/>
                </a:lnTo>
                <a:lnTo>
                  <a:pt x="551179" y="634999"/>
                </a:lnTo>
                <a:lnTo>
                  <a:pt x="532130" y="615950"/>
                </a:lnTo>
                <a:close/>
              </a:path>
              <a:path w="2766060" h="2849879">
                <a:moveTo>
                  <a:pt x="551180" y="634999"/>
                </a:moveTo>
                <a:lnTo>
                  <a:pt x="532130" y="634999"/>
                </a:lnTo>
                <a:lnTo>
                  <a:pt x="538480" y="641349"/>
                </a:lnTo>
                <a:lnTo>
                  <a:pt x="557529" y="641349"/>
                </a:lnTo>
                <a:lnTo>
                  <a:pt x="551180" y="634999"/>
                </a:lnTo>
                <a:close/>
              </a:path>
              <a:path w="2766060" h="2849879">
                <a:moveTo>
                  <a:pt x="557530" y="641350"/>
                </a:moveTo>
                <a:lnTo>
                  <a:pt x="538480" y="641350"/>
                </a:lnTo>
                <a:lnTo>
                  <a:pt x="544830" y="647699"/>
                </a:lnTo>
                <a:lnTo>
                  <a:pt x="563880" y="647699"/>
                </a:lnTo>
                <a:lnTo>
                  <a:pt x="557530" y="641350"/>
                </a:lnTo>
                <a:close/>
              </a:path>
              <a:path w="2766060" h="2849879">
                <a:moveTo>
                  <a:pt x="563880" y="647699"/>
                </a:moveTo>
                <a:lnTo>
                  <a:pt x="544830" y="647699"/>
                </a:lnTo>
                <a:lnTo>
                  <a:pt x="551180" y="654049"/>
                </a:lnTo>
                <a:lnTo>
                  <a:pt x="570230" y="654049"/>
                </a:lnTo>
                <a:lnTo>
                  <a:pt x="563880" y="647699"/>
                </a:lnTo>
                <a:close/>
              </a:path>
              <a:path w="2766060" h="2849879">
                <a:moveTo>
                  <a:pt x="570230" y="654049"/>
                </a:moveTo>
                <a:lnTo>
                  <a:pt x="551180" y="654049"/>
                </a:lnTo>
                <a:lnTo>
                  <a:pt x="557530" y="660399"/>
                </a:lnTo>
                <a:lnTo>
                  <a:pt x="576579" y="660399"/>
                </a:lnTo>
                <a:lnTo>
                  <a:pt x="570230" y="654049"/>
                </a:lnTo>
                <a:close/>
              </a:path>
              <a:path w="2766060" h="2849879">
                <a:moveTo>
                  <a:pt x="576580" y="660400"/>
                </a:moveTo>
                <a:lnTo>
                  <a:pt x="557530" y="660400"/>
                </a:lnTo>
                <a:lnTo>
                  <a:pt x="563880" y="666749"/>
                </a:lnTo>
                <a:lnTo>
                  <a:pt x="582929" y="666749"/>
                </a:lnTo>
                <a:lnTo>
                  <a:pt x="576580" y="660400"/>
                </a:lnTo>
                <a:close/>
              </a:path>
              <a:path w="2766060" h="2849879">
                <a:moveTo>
                  <a:pt x="582930" y="666749"/>
                </a:moveTo>
                <a:lnTo>
                  <a:pt x="563880" y="666749"/>
                </a:lnTo>
                <a:lnTo>
                  <a:pt x="570230" y="673099"/>
                </a:lnTo>
                <a:lnTo>
                  <a:pt x="589279" y="673099"/>
                </a:lnTo>
                <a:lnTo>
                  <a:pt x="582930" y="666749"/>
                </a:lnTo>
                <a:close/>
              </a:path>
              <a:path w="2766060" h="2849879">
                <a:moveTo>
                  <a:pt x="589280" y="673099"/>
                </a:moveTo>
                <a:lnTo>
                  <a:pt x="570230" y="673099"/>
                </a:lnTo>
                <a:lnTo>
                  <a:pt x="576580" y="679449"/>
                </a:lnTo>
                <a:lnTo>
                  <a:pt x="595630" y="679449"/>
                </a:lnTo>
                <a:lnTo>
                  <a:pt x="589280" y="673099"/>
                </a:lnTo>
                <a:close/>
              </a:path>
              <a:path w="2766060" h="2849879">
                <a:moveTo>
                  <a:pt x="595630" y="679449"/>
                </a:moveTo>
                <a:lnTo>
                  <a:pt x="576580" y="679449"/>
                </a:lnTo>
                <a:lnTo>
                  <a:pt x="582930" y="685799"/>
                </a:lnTo>
                <a:lnTo>
                  <a:pt x="601979" y="685799"/>
                </a:lnTo>
                <a:lnTo>
                  <a:pt x="595630" y="679449"/>
                </a:lnTo>
                <a:close/>
              </a:path>
              <a:path w="2766060" h="2849879">
                <a:moveTo>
                  <a:pt x="601980" y="685799"/>
                </a:moveTo>
                <a:lnTo>
                  <a:pt x="582930" y="685799"/>
                </a:lnTo>
                <a:lnTo>
                  <a:pt x="589280" y="692149"/>
                </a:lnTo>
                <a:lnTo>
                  <a:pt x="608329" y="692149"/>
                </a:lnTo>
                <a:lnTo>
                  <a:pt x="601980" y="685799"/>
                </a:lnTo>
                <a:close/>
              </a:path>
              <a:path w="2766060" h="2849879">
                <a:moveTo>
                  <a:pt x="608330" y="692149"/>
                </a:moveTo>
                <a:lnTo>
                  <a:pt x="589280" y="692149"/>
                </a:lnTo>
                <a:lnTo>
                  <a:pt x="595630" y="698499"/>
                </a:lnTo>
                <a:lnTo>
                  <a:pt x="614679" y="698499"/>
                </a:lnTo>
                <a:lnTo>
                  <a:pt x="608330" y="692149"/>
                </a:lnTo>
                <a:close/>
              </a:path>
              <a:path w="2766060" h="2849879">
                <a:moveTo>
                  <a:pt x="614680" y="698499"/>
                </a:moveTo>
                <a:lnTo>
                  <a:pt x="595630" y="698499"/>
                </a:lnTo>
                <a:lnTo>
                  <a:pt x="601979" y="704849"/>
                </a:lnTo>
                <a:lnTo>
                  <a:pt x="621029" y="704849"/>
                </a:lnTo>
                <a:lnTo>
                  <a:pt x="614680" y="698499"/>
                </a:lnTo>
                <a:close/>
              </a:path>
              <a:path w="2766060" h="2849879">
                <a:moveTo>
                  <a:pt x="621030" y="704849"/>
                </a:moveTo>
                <a:lnTo>
                  <a:pt x="601980" y="704849"/>
                </a:lnTo>
                <a:lnTo>
                  <a:pt x="621030" y="723899"/>
                </a:lnTo>
                <a:lnTo>
                  <a:pt x="640080" y="723899"/>
                </a:lnTo>
                <a:lnTo>
                  <a:pt x="621030" y="704849"/>
                </a:lnTo>
                <a:close/>
              </a:path>
              <a:path w="2766060" h="2849879">
                <a:moveTo>
                  <a:pt x="640080" y="723900"/>
                </a:moveTo>
                <a:lnTo>
                  <a:pt x="621030" y="723900"/>
                </a:lnTo>
                <a:lnTo>
                  <a:pt x="627380" y="730249"/>
                </a:lnTo>
                <a:lnTo>
                  <a:pt x="646430" y="730249"/>
                </a:lnTo>
                <a:lnTo>
                  <a:pt x="640080" y="723900"/>
                </a:lnTo>
                <a:close/>
              </a:path>
              <a:path w="2766060" h="2849879">
                <a:moveTo>
                  <a:pt x="646430" y="730250"/>
                </a:moveTo>
                <a:lnTo>
                  <a:pt x="627380" y="730250"/>
                </a:lnTo>
                <a:lnTo>
                  <a:pt x="633730" y="736599"/>
                </a:lnTo>
                <a:lnTo>
                  <a:pt x="652779" y="736599"/>
                </a:lnTo>
                <a:lnTo>
                  <a:pt x="646430" y="730250"/>
                </a:lnTo>
                <a:close/>
              </a:path>
              <a:path w="2766060" h="2849879">
                <a:moveTo>
                  <a:pt x="652780" y="736600"/>
                </a:moveTo>
                <a:lnTo>
                  <a:pt x="633730" y="736600"/>
                </a:lnTo>
                <a:lnTo>
                  <a:pt x="640080" y="742949"/>
                </a:lnTo>
                <a:lnTo>
                  <a:pt x="659129" y="742949"/>
                </a:lnTo>
                <a:lnTo>
                  <a:pt x="652780" y="736600"/>
                </a:lnTo>
                <a:close/>
              </a:path>
              <a:path w="2766060" h="2849879">
                <a:moveTo>
                  <a:pt x="659130" y="742950"/>
                </a:moveTo>
                <a:lnTo>
                  <a:pt x="640080" y="742950"/>
                </a:lnTo>
                <a:lnTo>
                  <a:pt x="665480" y="768349"/>
                </a:lnTo>
                <a:lnTo>
                  <a:pt x="684529" y="768349"/>
                </a:lnTo>
                <a:lnTo>
                  <a:pt x="659130" y="742950"/>
                </a:lnTo>
                <a:close/>
              </a:path>
              <a:path w="2766060" h="2849879">
                <a:moveTo>
                  <a:pt x="684530" y="768350"/>
                </a:moveTo>
                <a:lnTo>
                  <a:pt x="665480" y="768350"/>
                </a:lnTo>
                <a:lnTo>
                  <a:pt x="671830" y="774699"/>
                </a:lnTo>
                <a:lnTo>
                  <a:pt x="690880" y="774699"/>
                </a:lnTo>
                <a:lnTo>
                  <a:pt x="684530" y="768350"/>
                </a:lnTo>
                <a:close/>
              </a:path>
              <a:path w="2766060" h="2849879">
                <a:moveTo>
                  <a:pt x="690880" y="774700"/>
                </a:moveTo>
                <a:lnTo>
                  <a:pt x="671830" y="774700"/>
                </a:lnTo>
                <a:lnTo>
                  <a:pt x="678180" y="781049"/>
                </a:lnTo>
                <a:lnTo>
                  <a:pt x="697229" y="781049"/>
                </a:lnTo>
                <a:lnTo>
                  <a:pt x="690880" y="774700"/>
                </a:lnTo>
                <a:close/>
              </a:path>
              <a:path w="2766060" h="2849879">
                <a:moveTo>
                  <a:pt x="697230" y="781050"/>
                </a:moveTo>
                <a:lnTo>
                  <a:pt x="678180" y="781050"/>
                </a:lnTo>
                <a:lnTo>
                  <a:pt x="684529" y="787399"/>
                </a:lnTo>
                <a:lnTo>
                  <a:pt x="703579" y="787399"/>
                </a:lnTo>
                <a:lnTo>
                  <a:pt x="697230" y="781050"/>
                </a:lnTo>
                <a:close/>
              </a:path>
              <a:path w="2766060" h="2849879">
                <a:moveTo>
                  <a:pt x="703580" y="787400"/>
                </a:moveTo>
                <a:lnTo>
                  <a:pt x="684530" y="787400"/>
                </a:lnTo>
                <a:lnTo>
                  <a:pt x="697230" y="800099"/>
                </a:lnTo>
                <a:lnTo>
                  <a:pt x="716280" y="800099"/>
                </a:lnTo>
                <a:lnTo>
                  <a:pt x="703580" y="787400"/>
                </a:lnTo>
                <a:close/>
              </a:path>
              <a:path w="2766060" h="2849879">
                <a:moveTo>
                  <a:pt x="716280" y="800100"/>
                </a:moveTo>
                <a:lnTo>
                  <a:pt x="697230" y="800100"/>
                </a:lnTo>
                <a:lnTo>
                  <a:pt x="703579" y="806449"/>
                </a:lnTo>
                <a:lnTo>
                  <a:pt x="722630" y="806449"/>
                </a:lnTo>
                <a:lnTo>
                  <a:pt x="716280" y="800100"/>
                </a:lnTo>
                <a:close/>
              </a:path>
              <a:path w="2766060" h="2849879">
                <a:moveTo>
                  <a:pt x="722630" y="806449"/>
                </a:moveTo>
                <a:lnTo>
                  <a:pt x="703580" y="806449"/>
                </a:lnTo>
                <a:lnTo>
                  <a:pt x="709930" y="812799"/>
                </a:lnTo>
                <a:lnTo>
                  <a:pt x="728980" y="812799"/>
                </a:lnTo>
                <a:lnTo>
                  <a:pt x="722630" y="806449"/>
                </a:lnTo>
                <a:close/>
              </a:path>
              <a:path w="2766060" h="2849879">
                <a:moveTo>
                  <a:pt x="728980" y="812800"/>
                </a:moveTo>
                <a:lnTo>
                  <a:pt x="709930" y="812800"/>
                </a:lnTo>
                <a:lnTo>
                  <a:pt x="716280" y="819149"/>
                </a:lnTo>
                <a:lnTo>
                  <a:pt x="735330" y="819149"/>
                </a:lnTo>
                <a:lnTo>
                  <a:pt x="728980" y="812800"/>
                </a:lnTo>
                <a:close/>
              </a:path>
              <a:path w="2766060" h="2849879">
                <a:moveTo>
                  <a:pt x="735330" y="819150"/>
                </a:moveTo>
                <a:lnTo>
                  <a:pt x="716280" y="819150"/>
                </a:lnTo>
                <a:lnTo>
                  <a:pt x="722630" y="825499"/>
                </a:lnTo>
                <a:lnTo>
                  <a:pt x="741679" y="825499"/>
                </a:lnTo>
                <a:lnTo>
                  <a:pt x="735330" y="819150"/>
                </a:lnTo>
                <a:close/>
              </a:path>
              <a:path w="2766060" h="2849879">
                <a:moveTo>
                  <a:pt x="741680" y="825499"/>
                </a:moveTo>
                <a:lnTo>
                  <a:pt x="722630" y="825499"/>
                </a:lnTo>
                <a:lnTo>
                  <a:pt x="735330" y="838199"/>
                </a:lnTo>
                <a:lnTo>
                  <a:pt x="754380" y="838199"/>
                </a:lnTo>
                <a:lnTo>
                  <a:pt x="741680" y="825499"/>
                </a:lnTo>
                <a:close/>
              </a:path>
              <a:path w="2766060" h="2849879">
                <a:moveTo>
                  <a:pt x="754380" y="838200"/>
                </a:moveTo>
                <a:lnTo>
                  <a:pt x="735330" y="838200"/>
                </a:lnTo>
                <a:lnTo>
                  <a:pt x="741680" y="844549"/>
                </a:lnTo>
                <a:lnTo>
                  <a:pt x="760730" y="844549"/>
                </a:lnTo>
                <a:lnTo>
                  <a:pt x="754380" y="838200"/>
                </a:lnTo>
                <a:close/>
              </a:path>
              <a:path w="2766060" h="2849879">
                <a:moveTo>
                  <a:pt x="760730" y="844550"/>
                </a:moveTo>
                <a:lnTo>
                  <a:pt x="741680" y="844550"/>
                </a:lnTo>
                <a:lnTo>
                  <a:pt x="748030" y="850899"/>
                </a:lnTo>
                <a:lnTo>
                  <a:pt x="767080" y="850899"/>
                </a:lnTo>
                <a:lnTo>
                  <a:pt x="760730" y="844550"/>
                </a:lnTo>
                <a:close/>
              </a:path>
              <a:path w="2766060" h="2849879">
                <a:moveTo>
                  <a:pt x="767080" y="850900"/>
                </a:moveTo>
                <a:lnTo>
                  <a:pt x="748030" y="850900"/>
                </a:lnTo>
                <a:lnTo>
                  <a:pt x="754380" y="857249"/>
                </a:lnTo>
                <a:lnTo>
                  <a:pt x="773430" y="857249"/>
                </a:lnTo>
                <a:lnTo>
                  <a:pt x="767080" y="850900"/>
                </a:lnTo>
                <a:close/>
              </a:path>
              <a:path w="2766060" h="2849879">
                <a:moveTo>
                  <a:pt x="773430" y="857250"/>
                </a:moveTo>
                <a:lnTo>
                  <a:pt x="754380" y="857250"/>
                </a:lnTo>
                <a:lnTo>
                  <a:pt x="760730" y="863599"/>
                </a:lnTo>
                <a:lnTo>
                  <a:pt x="779780" y="863599"/>
                </a:lnTo>
                <a:lnTo>
                  <a:pt x="773430" y="857250"/>
                </a:lnTo>
                <a:close/>
              </a:path>
              <a:path w="2766060" h="2849879">
                <a:moveTo>
                  <a:pt x="779780" y="863600"/>
                </a:moveTo>
                <a:lnTo>
                  <a:pt x="760730" y="863600"/>
                </a:lnTo>
                <a:lnTo>
                  <a:pt x="767079" y="869949"/>
                </a:lnTo>
                <a:lnTo>
                  <a:pt x="786130" y="869949"/>
                </a:lnTo>
                <a:lnTo>
                  <a:pt x="779780" y="863600"/>
                </a:lnTo>
                <a:close/>
              </a:path>
              <a:path w="2766060" h="2849879">
                <a:moveTo>
                  <a:pt x="786130" y="869950"/>
                </a:moveTo>
                <a:lnTo>
                  <a:pt x="767080" y="869950"/>
                </a:lnTo>
                <a:lnTo>
                  <a:pt x="773429" y="876299"/>
                </a:lnTo>
                <a:lnTo>
                  <a:pt x="792479" y="876299"/>
                </a:lnTo>
                <a:lnTo>
                  <a:pt x="786130" y="869950"/>
                </a:lnTo>
                <a:close/>
              </a:path>
              <a:path w="2766060" h="2849879">
                <a:moveTo>
                  <a:pt x="792480" y="876300"/>
                </a:moveTo>
                <a:lnTo>
                  <a:pt x="773430" y="876300"/>
                </a:lnTo>
                <a:lnTo>
                  <a:pt x="779780" y="882649"/>
                </a:lnTo>
                <a:lnTo>
                  <a:pt x="798830" y="882649"/>
                </a:lnTo>
                <a:lnTo>
                  <a:pt x="792480" y="876300"/>
                </a:lnTo>
                <a:close/>
              </a:path>
              <a:path w="2766060" h="2849879">
                <a:moveTo>
                  <a:pt x="798830" y="882650"/>
                </a:moveTo>
                <a:lnTo>
                  <a:pt x="779780" y="882650"/>
                </a:lnTo>
                <a:lnTo>
                  <a:pt x="792480" y="895349"/>
                </a:lnTo>
                <a:lnTo>
                  <a:pt x="811530" y="895349"/>
                </a:lnTo>
                <a:lnTo>
                  <a:pt x="798830" y="882650"/>
                </a:lnTo>
                <a:close/>
              </a:path>
              <a:path w="2766060" h="2849879">
                <a:moveTo>
                  <a:pt x="811530" y="895350"/>
                </a:moveTo>
                <a:lnTo>
                  <a:pt x="792480" y="895350"/>
                </a:lnTo>
                <a:lnTo>
                  <a:pt x="805180" y="908049"/>
                </a:lnTo>
                <a:lnTo>
                  <a:pt x="824229" y="908049"/>
                </a:lnTo>
                <a:lnTo>
                  <a:pt x="811530" y="895350"/>
                </a:lnTo>
                <a:close/>
              </a:path>
              <a:path w="2766060" h="2849879">
                <a:moveTo>
                  <a:pt x="824230" y="908050"/>
                </a:moveTo>
                <a:lnTo>
                  <a:pt x="805180" y="908050"/>
                </a:lnTo>
                <a:lnTo>
                  <a:pt x="811530" y="914399"/>
                </a:lnTo>
                <a:lnTo>
                  <a:pt x="830579" y="914399"/>
                </a:lnTo>
                <a:lnTo>
                  <a:pt x="824230" y="908050"/>
                </a:lnTo>
                <a:close/>
              </a:path>
              <a:path w="2766060" h="2849879">
                <a:moveTo>
                  <a:pt x="830580" y="914400"/>
                </a:moveTo>
                <a:lnTo>
                  <a:pt x="811530" y="914400"/>
                </a:lnTo>
                <a:lnTo>
                  <a:pt x="817880" y="920749"/>
                </a:lnTo>
                <a:lnTo>
                  <a:pt x="836929" y="920749"/>
                </a:lnTo>
                <a:lnTo>
                  <a:pt x="830580" y="914400"/>
                </a:lnTo>
                <a:close/>
              </a:path>
              <a:path w="2766060" h="2849879">
                <a:moveTo>
                  <a:pt x="836930" y="920750"/>
                </a:moveTo>
                <a:lnTo>
                  <a:pt x="817880" y="920750"/>
                </a:lnTo>
                <a:lnTo>
                  <a:pt x="824230" y="927099"/>
                </a:lnTo>
                <a:lnTo>
                  <a:pt x="843279" y="927099"/>
                </a:lnTo>
                <a:lnTo>
                  <a:pt x="836930" y="920750"/>
                </a:lnTo>
                <a:close/>
              </a:path>
              <a:path w="2766060" h="2849879">
                <a:moveTo>
                  <a:pt x="843280" y="927100"/>
                </a:moveTo>
                <a:lnTo>
                  <a:pt x="824230" y="927100"/>
                </a:lnTo>
                <a:lnTo>
                  <a:pt x="830580" y="933449"/>
                </a:lnTo>
                <a:lnTo>
                  <a:pt x="849629" y="933449"/>
                </a:lnTo>
                <a:lnTo>
                  <a:pt x="843280" y="927100"/>
                </a:lnTo>
                <a:close/>
              </a:path>
              <a:path w="2766060" h="2849879">
                <a:moveTo>
                  <a:pt x="849630" y="933450"/>
                </a:moveTo>
                <a:lnTo>
                  <a:pt x="830580" y="933450"/>
                </a:lnTo>
                <a:lnTo>
                  <a:pt x="836930" y="939799"/>
                </a:lnTo>
                <a:lnTo>
                  <a:pt x="855979" y="939799"/>
                </a:lnTo>
                <a:lnTo>
                  <a:pt x="849630" y="933450"/>
                </a:lnTo>
                <a:close/>
              </a:path>
              <a:path w="2766060" h="2849879">
                <a:moveTo>
                  <a:pt x="855980" y="939800"/>
                </a:moveTo>
                <a:lnTo>
                  <a:pt x="836930" y="939800"/>
                </a:lnTo>
                <a:lnTo>
                  <a:pt x="843280" y="946149"/>
                </a:lnTo>
                <a:lnTo>
                  <a:pt x="862329" y="946149"/>
                </a:lnTo>
                <a:lnTo>
                  <a:pt x="855980" y="939800"/>
                </a:lnTo>
                <a:close/>
              </a:path>
              <a:path w="2766060" h="2849879">
                <a:moveTo>
                  <a:pt x="862330" y="946150"/>
                </a:moveTo>
                <a:lnTo>
                  <a:pt x="843280" y="946150"/>
                </a:lnTo>
                <a:lnTo>
                  <a:pt x="849629" y="952499"/>
                </a:lnTo>
                <a:lnTo>
                  <a:pt x="868679" y="952499"/>
                </a:lnTo>
                <a:lnTo>
                  <a:pt x="862330" y="946150"/>
                </a:lnTo>
                <a:close/>
              </a:path>
              <a:path w="2766060" h="2849879">
                <a:moveTo>
                  <a:pt x="868680" y="952500"/>
                </a:moveTo>
                <a:lnTo>
                  <a:pt x="849630" y="952500"/>
                </a:lnTo>
                <a:lnTo>
                  <a:pt x="862329" y="965199"/>
                </a:lnTo>
                <a:lnTo>
                  <a:pt x="881379" y="965199"/>
                </a:lnTo>
                <a:lnTo>
                  <a:pt x="868680" y="952500"/>
                </a:lnTo>
                <a:close/>
              </a:path>
              <a:path w="2766060" h="2849879">
                <a:moveTo>
                  <a:pt x="881380" y="965199"/>
                </a:moveTo>
                <a:lnTo>
                  <a:pt x="862330" y="965199"/>
                </a:lnTo>
                <a:lnTo>
                  <a:pt x="868679" y="971549"/>
                </a:lnTo>
                <a:lnTo>
                  <a:pt x="887729" y="971549"/>
                </a:lnTo>
                <a:lnTo>
                  <a:pt x="881380" y="965199"/>
                </a:lnTo>
                <a:close/>
              </a:path>
              <a:path w="2766060" h="2849879">
                <a:moveTo>
                  <a:pt x="887730" y="971550"/>
                </a:moveTo>
                <a:lnTo>
                  <a:pt x="868680" y="971550"/>
                </a:lnTo>
                <a:lnTo>
                  <a:pt x="887730" y="990599"/>
                </a:lnTo>
                <a:lnTo>
                  <a:pt x="906779" y="990599"/>
                </a:lnTo>
                <a:lnTo>
                  <a:pt x="887730" y="971550"/>
                </a:lnTo>
                <a:close/>
              </a:path>
              <a:path w="2766060" h="2849879">
                <a:moveTo>
                  <a:pt x="906780" y="990599"/>
                </a:moveTo>
                <a:lnTo>
                  <a:pt x="887730" y="990599"/>
                </a:lnTo>
                <a:lnTo>
                  <a:pt x="900430" y="1003299"/>
                </a:lnTo>
                <a:lnTo>
                  <a:pt x="919479" y="1003299"/>
                </a:lnTo>
                <a:lnTo>
                  <a:pt x="906780" y="990599"/>
                </a:lnTo>
                <a:close/>
              </a:path>
              <a:path w="2766060" h="2849879">
                <a:moveTo>
                  <a:pt x="919480" y="1003300"/>
                </a:moveTo>
                <a:lnTo>
                  <a:pt x="900430" y="1003300"/>
                </a:lnTo>
                <a:lnTo>
                  <a:pt x="906780" y="1009649"/>
                </a:lnTo>
                <a:lnTo>
                  <a:pt x="925829" y="1009649"/>
                </a:lnTo>
                <a:lnTo>
                  <a:pt x="919480" y="1003300"/>
                </a:lnTo>
                <a:close/>
              </a:path>
              <a:path w="2766060" h="2849879">
                <a:moveTo>
                  <a:pt x="925830" y="1009650"/>
                </a:moveTo>
                <a:lnTo>
                  <a:pt x="906780" y="1009650"/>
                </a:lnTo>
                <a:lnTo>
                  <a:pt x="913130" y="1015999"/>
                </a:lnTo>
                <a:lnTo>
                  <a:pt x="932179" y="1015999"/>
                </a:lnTo>
                <a:lnTo>
                  <a:pt x="925830" y="1009650"/>
                </a:lnTo>
                <a:close/>
              </a:path>
              <a:path w="2766060" h="2849879">
                <a:moveTo>
                  <a:pt x="932180" y="1016000"/>
                </a:moveTo>
                <a:lnTo>
                  <a:pt x="913130" y="1016000"/>
                </a:lnTo>
                <a:lnTo>
                  <a:pt x="925829" y="1028699"/>
                </a:lnTo>
                <a:lnTo>
                  <a:pt x="944879" y="1028699"/>
                </a:lnTo>
                <a:lnTo>
                  <a:pt x="932180" y="1016000"/>
                </a:lnTo>
                <a:close/>
              </a:path>
              <a:path w="2766060" h="2849879">
                <a:moveTo>
                  <a:pt x="944880" y="1028699"/>
                </a:moveTo>
                <a:lnTo>
                  <a:pt x="925830" y="1028699"/>
                </a:lnTo>
                <a:lnTo>
                  <a:pt x="932179" y="1035049"/>
                </a:lnTo>
                <a:lnTo>
                  <a:pt x="951229" y="1035049"/>
                </a:lnTo>
                <a:lnTo>
                  <a:pt x="944880" y="1028699"/>
                </a:lnTo>
                <a:close/>
              </a:path>
              <a:path w="2766060" h="2849879">
                <a:moveTo>
                  <a:pt x="951230" y="1035050"/>
                </a:moveTo>
                <a:lnTo>
                  <a:pt x="932180" y="1035050"/>
                </a:lnTo>
                <a:lnTo>
                  <a:pt x="944879" y="1047749"/>
                </a:lnTo>
                <a:lnTo>
                  <a:pt x="963929" y="1047749"/>
                </a:lnTo>
                <a:lnTo>
                  <a:pt x="951230" y="1035050"/>
                </a:lnTo>
                <a:close/>
              </a:path>
              <a:path w="2766060" h="2849879">
                <a:moveTo>
                  <a:pt x="963930" y="1047750"/>
                </a:moveTo>
                <a:lnTo>
                  <a:pt x="944880" y="1047750"/>
                </a:lnTo>
                <a:lnTo>
                  <a:pt x="951230" y="1054099"/>
                </a:lnTo>
                <a:lnTo>
                  <a:pt x="970279" y="1054099"/>
                </a:lnTo>
                <a:lnTo>
                  <a:pt x="963930" y="1047750"/>
                </a:lnTo>
                <a:close/>
              </a:path>
              <a:path w="2766060" h="2849879">
                <a:moveTo>
                  <a:pt x="970280" y="1054100"/>
                </a:moveTo>
                <a:lnTo>
                  <a:pt x="951230" y="1054100"/>
                </a:lnTo>
                <a:lnTo>
                  <a:pt x="963930" y="1066799"/>
                </a:lnTo>
                <a:lnTo>
                  <a:pt x="982979" y="1066799"/>
                </a:lnTo>
                <a:lnTo>
                  <a:pt x="970280" y="1054100"/>
                </a:lnTo>
                <a:close/>
              </a:path>
              <a:path w="2766060" h="2849879">
                <a:moveTo>
                  <a:pt x="982980" y="1066799"/>
                </a:moveTo>
                <a:lnTo>
                  <a:pt x="963930" y="1066799"/>
                </a:lnTo>
                <a:lnTo>
                  <a:pt x="970280" y="1073149"/>
                </a:lnTo>
                <a:lnTo>
                  <a:pt x="989329" y="1073149"/>
                </a:lnTo>
                <a:lnTo>
                  <a:pt x="982980" y="1066799"/>
                </a:lnTo>
                <a:close/>
              </a:path>
              <a:path w="2766060" h="2849879">
                <a:moveTo>
                  <a:pt x="989330" y="1073149"/>
                </a:moveTo>
                <a:lnTo>
                  <a:pt x="970280" y="1073149"/>
                </a:lnTo>
                <a:lnTo>
                  <a:pt x="976630" y="1079499"/>
                </a:lnTo>
                <a:lnTo>
                  <a:pt x="995679" y="1079499"/>
                </a:lnTo>
                <a:lnTo>
                  <a:pt x="989330" y="1073149"/>
                </a:lnTo>
                <a:close/>
              </a:path>
              <a:path w="2766060" h="2849879">
                <a:moveTo>
                  <a:pt x="995680" y="1079500"/>
                </a:moveTo>
                <a:lnTo>
                  <a:pt x="976630" y="1079500"/>
                </a:lnTo>
                <a:lnTo>
                  <a:pt x="982980" y="1085849"/>
                </a:lnTo>
                <a:lnTo>
                  <a:pt x="1002029" y="1085849"/>
                </a:lnTo>
                <a:lnTo>
                  <a:pt x="995680" y="1079500"/>
                </a:lnTo>
                <a:close/>
              </a:path>
              <a:path w="2766060" h="2849879">
                <a:moveTo>
                  <a:pt x="1002030" y="1085849"/>
                </a:moveTo>
                <a:lnTo>
                  <a:pt x="982980" y="1085849"/>
                </a:lnTo>
                <a:lnTo>
                  <a:pt x="989330" y="1092199"/>
                </a:lnTo>
                <a:lnTo>
                  <a:pt x="1008379" y="1092199"/>
                </a:lnTo>
                <a:lnTo>
                  <a:pt x="1002030" y="1085849"/>
                </a:lnTo>
                <a:close/>
              </a:path>
              <a:path w="2766060" h="2849879">
                <a:moveTo>
                  <a:pt x="1008380" y="1092200"/>
                </a:moveTo>
                <a:lnTo>
                  <a:pt x="989330" y="1092200"/>
                </a:lnTo>
                <a:lnTo>
                  <a:pt x="995680" y="1098549"/>
                </a:lnTo>
                <a:lnTo>
                  <a:pt x="1014729" y="1098549"/>
                </a:lnTo>
                <a:lnTo>
                  <a:pt x="1008380" y="1092200"/>
                </a:lnTo>
                <a:close/>
              </a:path>
              <a:path w="2766060" h="2849879">
                <a:moveTo>
                  <a:pt x="1014730" y="1098550"/>
                </a:moveTo>
                <a:lnTo>
                  <a:pt x="995680" y="1098550"/>
                </a:lnTo>
                <a:lnTo>
                  <a:pt x="1002030" y="1104899"/>
                </a:lnTo>
                <a:lnTo>
                  <a:pt x="1021080" y="1104899"/>
                </a:lnTo>
                <a:lnTo>
                  <a:pt x="1014730" y="1098550"/>
                </a:lnTo>
                <a:close/>
              </a:path>
              <a:path w="2766060" h="2849879">
                <a:moveTo>
                  <a:pt x="1021080" y="1104900"/>
                </a:moveTo>
                <a:lnTo>
                  <a:pt x="1002030" y="1104900"/>
                </a:lnTo>
                <a:lnTo>
                  <a:pt x="1008379" y="1111249"/>
                </a:lnTo>
                <a:lnTo>
                  <a:pt x="1027429" y="1111249"/>
                </a:lnTo>
                <a:lnTo>
                  <a:pt x="1021080" y="1104900"/>
                </a:lnTo>
                <a:close/>
              </a:path>
              <a:path w="2766060" h="2849879">
                <a:moveTo>
                  <a:pt x="1027430" y="1111250"/>
                </a:moveTo>
                <a:lnTo>
                  <a:pt x="1008380" y="1111250"/>
                </a:lnTo>
                <a:lnTo>
                  <a:pt x="1014729" y="1117599"/>
                </a:lnTo>
                <a:lnTo>
                  <a:pt x="1033779" y="1117599"/>
                </a:lnTo>
                <a:lnTo>
                  <a:pt x="1027430" y="1111250"/>
                </a:lnTo>
                <a:close/>
              </a:path>
              <a:path w="2766060" h="2849879">
                <a:moveTo>
                  <a:pt x="1033780" y="1117600"/>
                </a:moveTo>
                <a:lnTo>
                  <a:pt x="1014730" y="1117600"/>
                </a:lnTo>
                <a:lnTo>
                  <a:pt x="1021079" y="1123949"/>
                </a:lnTo>
                <a:lnTo>
                  <a:pt x="1040129" y="1123949"/>
                </a:lnTo>
                <a:lnTo>
                  <a:pt x="1033780" y="1117600"/>
                </a:lnTo>
                <a:close/>
              </a:path>
              <a:path w="2766060" h="2849879">
                <a:moveTo>
                  <a:pt x="1040130" y="1123950"/>
                </a:moveTo>
                <a:lnTo>
                  <a:pt x="1021080" y="1123950"/>
                </a:lnTo>
                <a:lnTo>
                  <a:pt x="1033779" y="1136649"/>
                </a:lnTo>
                <a:lnTo>
                  <a:pt x="1052830" y="1136649"/>
                </a:lnTo>
                <a:lnTo>
                  <a:pt x="1040130" y="1123950"/>
                </a:lnTo>
                <a:close/>
              </a:path>
              <a:path w="2766060" h="2849879">
                <a:moveTo>
                  <a:pt x="1052830" y="1136650"/>
                </a:moveTo>
                <a:lnTo>
                  <a:pt x="1033780" y="1136650"/>
                </a:lnTo>
                <a:lnTo>
                  <a:pt x="1040129" y="1142999"/>
                </a:lnTo>
                <a:lnTo>
                  <a:pt x="1059179" y="1142999"/>
                </a:lnTo>
                <a:lnTo>
                  <a:pt x="1052830" y="1136650"/>
                </a:lnTo>
                <a:close/>
              </a:path>
              <a:path w="2766060" h="2849879">
                <a:moveTo>
                  <a:pt x="1059180" y="1143000"/>
                </a:moveTo>
                <a:lnTo>
                  <a:pt x="1040130" y="1143000"/>
                </a:lnTo>
                <a:lnTo>
                  <a:pt x="1046480" y="1149349"/>
                </a:lnTo>
                <a:lnTo>
                  <a:pt x="1065530" y="1149349"/>
                </a:lnTo>
                <a:lnTo>
                  <a:pt x="1059180" y="1143000"/>
                </a:lnTo>
                <a:close/>
              </a:path>
              <a:path w="2766060" h="2849879">
                <a:moveTo>
                  <a:pt x="1065530" y="1149350"/>
                </a:moveTo>
                <a:lnTo>
                  <a:pt x="1046480" y="1149350"/>
                </a:lnTo>
                <a:lnTo>
                  <a:pt x="1052830" y="1155699"/>
                </a:lnTo>
                <a:lnTo>
                  <a:pt x="1071880" y="1155699"/>
                </a:lnTo>
                <a:lnTo>
                  <a:pt x="1065530" y="1149350"/>
                </a:lnTo>
                <a:close/>
              </a:path>
              <a:path w="2766060" h="2849879">
                <a:moveTo>
                  <a:pt x="1071880" y="1155699"/>
                </a:moveTo>
                <a:lnTo>
                  <a:pt x="1052830" y="1155699"/>
                </a:lnTo>
                <a:lnTo>
                  <a:pt x="1059180" y="1162049"/>
                </a:lnTo>
                <a:lnTo>
                  <a:pt x="1078229" y="1162049"/>
                </a:lnTo>
                <a:lnTo>
                  <a:pt x="1071880" y="1155699"/>
                </a:lnTo>
                <a:close/>
              </a:path>
              <a:path w="2766060" h="2849879">
                <a:moveTo>
                  <a:pt x="1078230" y="1162049"/>
                </a:moveTo>
                <a:lnTo>
                  <a:pt x="1059180" y="1162049"/>
                </a:lnTo>
                <a:lnTo>
                  <a:pt x="1065530" y="1168399"/>
                </a:lnTo>
                <a:lnTo>
                  <a:pt x="1084580" y="1168399"/>
                </a:lnTo>
                <a:lnTo>
                  <a:pt x="1078230" y="1162049"/>
                </a:lnTo>
                <a:close/>
              </a:path>
              <a:path w="2766060" h="2849879">
                <a:moveTo>
                  <a:pt x="1084580" y="1168400"/>
                </a:moveTo>
                <a:lnTo>
                  <a:pt x="1065530" y="1168400"/>
                </a:lnTo>
                <a:lnTo>
                  <a:pt x="1071880" y="1174749"/>
                </a:lnTo>
                <a:lnTo>
                  <a:pt x="1090929" y="1174749"/>
                </a:lnTo>
                <a:lnTo>
                  <a:pt x="1084580" y="1168400"/>
                </a:lnTo>
                <a:close/>
              </a:path>
              <a:path w="2766060" h="2849879">
                <a:moveTo>
                  <a:pt x="1090930" y="1174750"/>
                </a:moveTo>
                <a:lnTo>
                  <a:pt x="1071880" y="1174750"/>
                </a:lnTo>
                <a:lnTo>
                  <a:pt x="1078230" y="1181099"/>
                </a:lnTo>
                <a:lnTo>
                  <a:pt x="1097280" y="1181099"/>
                </a:lnTo>
                <a:lnTo>
                  <a:pt x="1090930" y="1174750"/>
                </a:lnTo>
                <a:close/>
              </a:path>
              <a:path w="2766060" h="2849879">
                <a:moveTo>
                  <a:pt x="1097280" y="1181100"/>
                </a:moveTo>
                <a:lnTo>
                  <a:pt x="1078230" y="1181100"/>
                </a:lnTo>
                <a:lnTo>
                  <a:pt x="1084580" y="1187449"/>
                </a:lnTo>
                <a:lnTo>
                  <a:pt x="1103630" y="1187449"/>
                </a:lnTo>
                <a:lnTo>
                  <a:pt x="1097280" y="1181100"/>
                </a:lnTo>
                <a:close/>
              </a:path>
              <a:path w="2766060" h="2849879">
                <a:moveTo>
                  <a:pt x="1103630" y="1187450"/>
                </a:moveTo>
                <a:lnTo>
                  <a:pt x="1084580" y="1187450"/>
                </a:lnTo>
                <a:lnTo>
                  <a:pt x="1090929" y="1193799"/>
                </a:lnTo>
                <a:lnTo>
                  <a:pt x="1109980" y="1193799"/>
                </a:lnTo>
                <a:lnTo>
                  <a:pt x="1103630" y="1187450"/>
                </a:lnTo>
                <a:close/>
              </a:path>
              <a:path w="2766060" h="2849879">
                <a:moveTo>
                  <a:pt x="1109980" y="1193799"/>
                </a:moveTo>
                <a:lnTo>
                  <a:pt x="1090930" y="1193799"/>
                </a:lnTo>
                <a:lnTo>
                  <a:pt x="1097279" y="1200149"/>
                </a:lnTo>
                <a:lnTo>
                  <a:pt x="1116330" y="1200149"/>
                </a:lnTo>
                <a:lnTo>
                  <a:pt x="1109980" y="1193799"/>
                </a:lnTo>
                <a:close/>
              </a:path>
              <a:path w="2766060" h="2849879">
                <a:moveTo>
                  <a:pt x="1116330" y="1200149"/>
                </a:moveTo>
                <a:lnTo>
                  <a:pt x="1097280" y="1200149"/>
                </a:lnTo>
                <a:lnTo>
                  <a:pt x="1103629" y="1206499"/>
                </a:lnTo>
                <a:lnTo>
                  <a:pt x="1122679" y="1206499"/>
                </a:lnTo>
                <a:lnTo>
                  <a:pt x="1116330" y="1200149"/>
                </a:lnTo>
                <a:close/>
              </a:path>
              <a:path w="2766060" h="2849879">
                <a:moveTo>
                  <a:pt x="1122680" y="1206500"/>
                </a:moveTo>
                <a:lnTo>
                  <a:pt x="1103630" y="1206500"/>
                </a:lnTo>
                <a:lnTo>
                  <a:pt x="1116329" y="1219199"/>
                </a:lnTo>
                <a:lnTo>
                  <a:pt x="1135380" y="1219199"/>
                </a:lnTo>
                <a:lnTo>
                  <a:pt x="1122680" y="1206500"/>
                </a:lnTo>
                <a:close/>
              </a:path>
              <a:path w="2766060" h="2849879">
                <a:moveTo>
                  <a:pt x="1135380" y="1219200"/>
                </a:moveTo>
                <a:lnTo>
                  <a:pt x="1116330" y="1219200"/>
                </a:lnTo>
                <a:lnTo>
                  <a:pt x="1122679" y="1225549"/>
                </a:lnTo>
                <a:lnTo>
                  <a:pt x="1141730" y="1225549"/>
                </a:lnTo>
                <a:lnTo>
                  <a:pt x="1135380" y="1219200"/>
                </a:lnTo>
                <a:close/>
              </a:path>
              <a:path w="2766060" h="2849879">
                <a:moveTo>
                  <a:pt x="1141730" y="1225550"/>
                </a:moveTo>
                <a:lnTo>
                  <a:pt x="1122680" y="1225550"/>
                </a:lnTo>
                <a:lnTo>
                  <a:pt x="1143000" y="1245869"/>
                </a:lnTo>
                <a:lnTo>
                  <a:pt x="1162050" y="1245869"/>
                </a:lnTo>
                <a:lnTo>
                  <a:pt x="1141730" y="1225550"/>
                </a:lnTo>
                <a:close/>
              </a:path>
              <a:path w="2766060" h="2849879">
                <a:moveTo>
                  <a:pt x="1162050" y="1245869"/>
                </a:moveTo>
                <a:lnTo>
                  <a:pt x="1143000" y="1245869"/>
                </a:lnTo>
                <a:lnTo>
                  <a:pt x="1149350" y="1252219"/>
                </a:lnTo>
                <a:lnTo>
                  <a:pt x="1168400" y="1252219"/>
                </a:lnTo>
                <a:lnTo>
                  <a:pt x="1162050" y="1245869"/>
                </a:lnTo>
                <a:close/>
              </a:path>
              <a:path w="2766060" h="2849879">
                <a:moveTo>
                  <a:pt x="1168400" y="1252219"/>
                </a:moveTo>
                <a:lnTo>
                  <a:pt x="1149350" y="1252219"/>
                </a:lnTo>
                <a:lnTo>
                  <a:pt x="1159510" y="1262379"/>
                </a:lnTo>
                <a:lnTo>
                  <a:pt x="1178560" y="1262379"/>
                </a:lnTo>
                <a:lnTo>
                  <a:pt x="1168400" y="1252219"/>
                </a:lnTo>
                <a:close/>
              </a:path>
              <a:path w="2766060" h="2849879">
                <a:moveTo>
                  <a:pt x="1178560" y="1262379"/>
                </a:moveTo>
                <a:lnTo>
                  <a:pt x="1159510" y="1262379"/>
                </a:lnTo>
                <a:lnTo>
                  <a:pt x="1172210" y="1275079"/>
                </a:lnTo>
                <a:lnTo>
                  <a:pt x="1191260" y="1275079"/>
                </a:lnTo>
                <a:lnTo>
                  <a:pt x="1178560" y="1262379"/>
                </a:lnTo>
                <a:close/>
              </a:path>
              <a:path w="2766060" h="2849879">
                <a:moveTo>
                  <a:pt x="1191260" y="1275080"/>
                </a:moveTo>
                <a:lnTo>
                  <a:pt x="1172210" y="1275080"/>
                </a:lnTo>
                <a:lnTo>
                  <a:pt x="1203959" y="1306829"/>
                </a:lnTo>
                <a:lnTo>
                  <a:pt x="1223010" y="1306829"/>
                </a:lnTo>
                <a:lnTo>
                  <a:pt x="1191260" y="1275080"/>
                </a:lnTo>
                <a:close/>
              </a:path>
              <a:path w="2766060" h="2849879">
                <a:moveTo>
                  <a:pt x="1223010" y="1306829"/>
                </a:moveTo>
                <a:lnTo>
                  <a:pt x="1203960" y="1306829"/>
                </a:lnTo>
                <a:lnTo>
                  <a:pt x="1212850" y="1315719"/>
                </a:lnTo>
                <a:lnTo>
                  <a:pt x="1231899" y="1315719"/>
                </a:lnTo>
                <a:lnTo>
                  <a:pt x="1223010" y="1306829"/>
                </a:lnTo>
                <a:close/>
              </a:path>
              <a:path w="2766060" h="2849879">
                <a:moveTo>
                  <a:pt x="1231900" y="1315719"/>
                </a:moveTo>
                <a:lnTo>
                  <a:pt x="1212850" y="1315719"/>
                </a:lnTo>
                <a:lnTo>
                  <a:pt x="1248410" y="1351279"/>
                </a:lnTo>
                <a:lnTo>
                  <a:pt x="1267460" y="1351279"/>
                </a:lnTo>
                <a:lnTo>
                  <a:pt x="1231900" y="1315719"/>
                </a:lnTo>
                <a:close/>
              </a:path>
              <a:path w="2766060" h="2849879">
                <a:moveTo>
                  <a:pt x="1267460" y="1351280"/>
                </a:moveTo>
                <a:lnTo>
                  <a:pt x="1248410" y="1351280"/>
                </a:lnTo>
                <a:lnTo>
                  <a:pt x="1254760" y="1357629"/>
                </a:lnTo>
                <a:lnTo>
                  <a:pt x="1273810" y="1357629"/>
                </a:lnTo>
                <a:lnTo>
                  <a:pt x="1267460" y="1351280"/>
                </a:lnTo>
                <a:close/>
              </a:path>
              <a:path w="2766060" h="2849879">
                <a:moveTo>
                  <a:pt x="1273810" y="1357629"/>
                </a:moveTo>
                <a:lnTo>
                  <a:pt x="1254760" y="1357629"/>
                </a:lnTo>
                <a:lnTo>
                  <a:pt x="1261110" y="1363979"/>
                </a:lnTo>
                <a:lnTo>
                  <a:pt x="1280160" y="1363979"/>
                </a:lnTo>
                <a:lnTo>
                  <a:pt x="1273810" y="1357629"/>
                </a:lnTo>
                <a:close/>
              </a:path>
              <a:path w="2766060" h="2849879">
                <a:moveTo>
                  <a:pt x="1280160" y="1363979"/>
                </a:moveTo>
                <a:lnTo>
                  <a:pt x="1261110" y="1363979"/>
                </a:lnTo>
                <a:lnTo>
                  <a:pt x="1282700" y="1385569"/>
                </a:lnTo>
                <a:lnTo>
                  <a:pt x="1301750" y="1385569"/>
                </a:lnTo>
                <a:lnTo>
                  <a:pt x="1280160" y="1363979"/>
                </a:lnTo>
                <a:close/>
              </a:path>
              <a:path w="2766060" h="2849879">
                <a:moveTo>
                  <a:pt x="1301750" y="1385570"/>
                </a:moveTo>
                <a:lnTo>
                  <a:pt x="1282700" y="1385570"/>
                </a:lnTo>
                <a:lnTo>
                  <a:pt x="1286510" y="1389379"/>
                </a:lnTo>
                <a:lnTo>
                  <a:pt x="1305560" y="1389379"/>
                </a:lnTo>
                <a:lnTo>
                  <a:pt x="1301750" y="1385570"/>
                </a:lnTo>
                <a:close/>
              </a:path>
              <a:path w="2766060" h="2849879">
                <a:moveTo>
                  <a:pt x="1305560" y="1389379"/>
                </a:moveTo>
                <a:lnTo>
                  <a:pt x="1286510" y="1389379"/>
                </a:lnTo>
                <a:lnTo>
                  <a:pt x="1289050" y="1391919"/>
                </a:lnTo>
                <a:lnTo>
                  <a:pt x="1308100" y="1391919"/>
                </a:lnTo>
                <a:lnTo>
                  <a:pt x="1305560" y="1389379"/>
                </a:lnTo>
                <a:close/>
              </a:path>
              <a:path w="2766060" h="2849879">
                <a:moveTo>
                  <a:pt x="1308100" y="1391919"/>
                </a:moveTo>
                <a:lnTo>
                  <a:pt x="1289050" y="1391919"/>
                </a:lnTo>
                <a:lnTo>
                  <a:pt x="1292860" y="1395729"/>
                </a:lnTo>
                <a:lnTo>
                  <a:pt x="1311910" y="1395729"/>
                </a:lnTo>
                <a:lnTo>
                  <a:pt x="1308100" y="1391919"/>
                </a:lnTo>
                <a:close/>
              </a:path>
              <a:path w="2766060" h="2849879">
                <a:moveTo>
                  <a:pt x="1311910" y="1395729"/>
                </a:moveTo>
                <a:lnTo>
                  <a:pt x="1292860" y="1395729"/>
                </a:lnTo>
                <a:lnTo>
                  <a:pt x="1301750" y="1404619"/>
                </a:lnTo>
                <a:lnTo>
                  <a:pt x="1320800" y="1404619"/>
                </a:lnTo>
                <a:lnTo>
                  <a:pt x="1311910" y="1395729"/>
                </a:lnTo>
                <a:close/>
              </a:path>
              <a:path w="2766060" h="2849879">
                <a:moveTo>
                  <a:pt x="1320800" y="1404619"/>
                </a:moveTo>
                <a:lnTo>
                  <a:pt x="1301750" y="1404619"/>
                </a:lnTo>
                <a:lnTo>
                  <a:pt x="1318260" y="1421129"/>
                </a:lnTo>
                <a:lnTo>
                  <a:pt x="1337310" y="1421129"/>
                </a:lnTo>
                <a:lnTo>
                  <a:pt x="1320800" y="1404619"/>
                </a:lnTo>
                <a:close/>
              </a:path>
              <a:path w="2766060" h="2849879">
                <a:moveTo>
                  <a:pt x="1337310" y="1421129"/>
                </a:moveTo>
                <a:lnTo>
                  <a:pt x="1318260" y="1421129"/>
                </a:lnTo>
                <a:lnTo>
                  <a:pt x="1320800" y="1423669"/>
                </a:lnTo>
                <a:lnTo>
                  <a:pt x="1339850" y="1423669"/>
                </a:lnTo>
                <a:lnTo>
                  <a:pt x="1337310" y="1421129"/>
                </a:lnTo>
                <a:close/>
              </a:path>
              <a:path w="2766060" h="2849879">
                <a:moveTo>
                  <a:pt x="1339850" y="1423670"/>
                </a:moveTo>
                <a:lnTo>
                  <a:pt x="1320800" y="1423670"/>
                </a:lnTo>
                <a:lnTo>
                  <a:pt x="1324610" y="1427479"/>
                </a:lnTo>
                <a:lnTo>
                  <a:pt x="1343660" y="1427479"/>
                </a:lnTo>
                <a:lnTo>
                  <a:pt x="1339850" y="1423670"/>
                </a:lnTo>
                <a:close/>
              </a:path>
              <a:path w="2766060" h="2849879">
                <a:moveTo>
                  <a:pt x="1343660" y="1427479"/>
                </a:moveTo>
                <a:lnTo>
                  <a:pt x="1324610" y="1427479"/>
                </a:lnTo>
                <a:lnTo>
                  <a:pt x="1330960" y="1433829"/>
                </a:lnTo>
                <a:lnTo>
                  <a:pt x="1350010" y="1433829"/>
                </a:lnTo>
                <a:lnTo>
                  <a:pt x="1343660" y="1427479"/>
                </a:lnTo>
                <a:close/>
              </a:path>
              <a:path w="2766060" h="2849879">
                <a:moveTo>
                  <a:pt x="1350010" y="1433829"/>
                </a:moveTo>
                <a:lnTo>
                  <a:pt x="1330960" y="1433829"/>
                </a:lnTo>
                <a:lnTo>
                  <a:pt x="1352550" y="1455419"/>
                </a:lnTo>
                <a:lnTo>
                  <a:pt x="1371600" y="1455419"/>
                </a:lnTo>
                <a:lnTo>
                  <a:pt x="1350010" y="1433829"/>
                </a:lnTo>
                <a:close/>
              </a:path>
              <a:path w="2766060" h="2849879">
                <a:moveTo>
                  <a:pt x="1371600" y="1455419"/>
                </a:moveTo>
                <a:lnTo>
                  <a:pt x="1352550" y="1455419"/>
                </a:lnTo>
                <a:lnTo>
                  <a:pt x="1356360" y="1459229"/>
                </a:lnTo>
                <a:lnTo>
                  <a:pt x="1375410" y="1459229"/>
                </a:lnTo>
                <a:lnTo>
                  <a:pt x="1371600" y="1455419"/>
                </a:lnTo>
                <a:close/>
              </a:path>
              <a:path w="2766060" h="2849879">
                <a:moveTo>
                  <a:pt x="1375410" y="1459229"/>
                </a:moveTo>
                <a:lnTo>
                  <a:pt x="1356360" y="1459229"/>
                </a:lnTo>
                <a:lnTo>
                  <a:pt x="1369060" y="1471929"/>
                </a:lnTo>
                <a:lnTo>
                  <a:pt x="1388110" y="1471929"/>
                </a:lnTo>
                <a:lnTo>
                  <a:pt x="1375410" y="1459229"/>
                </a:lnTo>
                <a:close/>
              </a:path>
              <a:path w="2766060" h="2849879">
                <a:moveTo>
                  <a:pt x="1388110" y="1471930"/>
                </a:moveTo>
                <a:lnTo>
                  <a:pt x="1369060" y="1471930"/>
                </a:lnTo>
                <a:lnTo>
                  <a:pt x="1371600" y="1474469"/>
                </a:lnTo>
                <a:lnTo>
                  <a:pt x="1390650" y="1474469"/>
                </a:lnTo>
                <a:lnTo>
                  <a:pt x="1388110" y="1471930"/>
                </a:lnTo>
                <a:close/>
              </a:path>
              <a:path w="2766060" h="2849879">
                <a:moveTo>
                  <a:pt x="1390650" y="1474470"/>
                </a:moveTo>
                <a:lnTo>
                  <a:pt x="1371600" y="1474470"/>
                </a:lnTo>
                <a:lnTo>
                  <a:pt x="1377950" y="1480819"/>
                </a:lnTo>
                <a:lnTo>
                  <a:pt x="1397000" y="1480819"/>
                </a:lnTo>
                <a:lnTo>
                  <a:pt x="1390650" y="1474470"/>
                </a:lnTo>
                <a:close/>
              </a:path>
              <a:path w="2766060" h="2849879">
                <a:moveTo>
                  <a:pt x="1397000" y="1480819"/>
                </a:moveTo>
                <a:lnTo>
                  <a:pt x="1377950" y="1480819"/>
                </a:lnTo>
                <a:lnTo>
                  <a:pt x="1388110" y="1490979"/>
                </a:lnTo>
                <a:lnTo>
                  <a:pt x="1407160" y="1490979"/>
                </a:lnTo>
                <a:lnTo>
                  <a:pt x="1397000" y="1480819"/>
                </a:lnTo>
                <a:close/>
              </a:path>
              <a:path w="2766060" h="2849879">
                <a:moveTo>
                  <a:pt x="1407160" y="1490979"/>
                </a:moveTo>
                <a:lnTo>
                  <a:pt x="1388110" y="1490979"/>
                </a:lnTo>
                <a:lnTo>
                  <a:pt x="1400810" y="1503679"/>
                </a:lnTo>
                <a:lnTo>
                  <a:pt x="1419860" y="1503679"/>
                </a:lnTo>
                <a:lnTo>
                  <a:pt x="1407160" y="1490979"/>
                </a:lnTo>
                <a:close/>
              </a:path>
              <a:path w="2766060" h="2849879">
                <a:moveTo>
                  <a:pt x="1419860" y="1503679"/>
                </a:moveTo>
                <a:lnTo>
                  <a:pt x="1400810" y="1503679"/>
                </a:lnTo>
                <a:lnTo>
                  <a:pt x="1403350" y="1506219"/>
                </a:lnTo>
                <a:lnTo>
                  <a:pt x="1422400" y="1506219"/>
                </a:lnTo>
                <a:lnTo>
                  <a:pt x="1419860" y="1503679"/>
                </a:lnTo>
                <a:close/>
              </a:path>
              <a:path w="2766060" h="2849879">
                <a:moveTo>
                  <a:pt x="1422400" y="1506219"/>
                </a:moveTo>
                <a:lnTo>
                  <a:pt x="1403350" y="1506219"/>
                </a:lnTo>
                <a:lnTo>
                  <a:pt x="1413510" y="1516379"/>
                </a:lnTo>
                <a:lnTo>
                  <a:pt x="1432560" y="1516379"/>
                </a:lnTo>
                <a:lnTo>
                  <a:pt x="1422400" y="1506219"/>
                </a:lnTo>
                <a:close/>
              </a:path>
              <a:path w="2766060" h="2849879">
                <a:moveTo>
                  <a:pt x="1432560" y="1516379"/>
                </a:moveTo>
                <a:lnTo>
                  <a:pt x="1413510" y="1516379"/>
                </a:lnTo>
                <a:lnTo>
                  <a:pt x="1416050" y="1518919"/>
                </a:lnTo>
                <a:lnTo>
                  <a:pt x="1435100" y="1518919"/>
                </a:lnTo>
                <a:lnTo>
                  <a:pt x="1432560" y="1516379"/>
                </a:lnTo>
                <a:close/>
              </a:path>
              <a:path w="2766060" h="2849879">
                <a:moveTo>
                  <a:pt x="1435100" y="1518919"/>
                </a:moveTo>
                <a:lnTo>
                  <a:pt x="1416050" y="1518919"/>
                </a:lnTo>
                <a:lnTo>
                  <a:pt x="1428750" y="1531619"/>
                </a:lnTo>
                <a:lnTo>
                  <a:pt x="1447800" y="1531619"/>
                </a:lnTo>
                <a:lnTo>
                  <a:pt x="1435100" y="1518919"/>
                </a:lnTo>
                <a:close/>
              </a:path>
              <a:path w="2766060" h="2849879">
                <a:moveTo>
                  <a:pt x="1447800" y="1531619"/>
                </a:moveTo>
                <a:lnTo>
                  <a:pt x="1428750" y="1531619"/>
                </a:lnTo>
                <a:lnTo>
                  <a:pt x="1447799" y="1550669"/>
                </a:lnTo>
                <a:lnTo>
                  <a:pt x="1466849" y="1550669"/>
                </a:lnTo>
                <a:lnTo>
                  <a:pt x="1447800" y="1531619"/>
                </a:lnTo>
                <a:close/>
              </a:path>
              <a:path w="2766060" h="2849879">
                <a:moveTo>
                  <a:pt x="1466850" y="1550669"/>
                </a:moveTo>
                <a:lnTo>
                  <a:pt x="1447800" y="1550669"/>
                </a:lnTo>
                <a:lnTo>
                  <a:pt x="1470660" y="1573529"/>
                </a:lnTo>
                <a:lnTo>
                  <a:pt x="1489710" y="1573529"/>
                </a:lnTo>
                <a:lnTo>
                  <a:pt x="1466850" y="1550669"/>
                </a:lnTo>
                <a:close/>
              </a:path>
              <a:path w="2766060" h="2849879">
                <a:moveTo>
                  <a:pt x="1489710" y="1573529"/>
                </a:moveTo>
                <a:lnTo>
                  <a:pt x="1470660" y="1573529"/>
                </a:lnTo>
                <a:lnTo>
                  <a:pt x="1498600" y="1601469"/>
                </a:lnTo>
                <a:lnTo>
                  <a:pt x="1517650" y="1601469"/>
                </a:lnTo>
                <a:lnTo>
                  <a:pt x="1489710" y="1573529"/>
                </a:lnTo>
                <a:close/>
              </a:path>
              <a:path w="2766060" h="2849879">
                <a:moveTo>
                  <a:pt x="1517650" y="1601469"/>
                </a:moveTo>
                <a:lnTo>
                  <a:pt x="1498600" y="1601469"/>
                </a:lnTo>
                <a:lnTo>
                  <a:pt x="1527810" y="1630679"/>
                </a:lnTo>
                <a:lnTo>
                  <a:pt x="1546860" y="1630679"/>
                </a:lnTo>
                <a:lnTo>
                  <a:pt x="1517650" y="1601469"/>
                </a:lnTo>
                <a:close/>
              </a:path>
              <a:path w="2766060" h="2849879">
                <a:moveTo>
                  <a:pt x="1546860" y="1630679"/>
                </a:moveTo>
                <a:lnTo>
                  <a:pt x="1527810" y="1630679"/>
                </a:lnTo>
                <a:lnTo>
                  <a:pt x="1530350" y="1633219"/>
                </a:lnTo>
                <a:lnTo>
                  <a:pt x="1549400" y="1633219"/>
                </a:lnTo>
                <a:lnTo>
                  <a:pt x="1546860" y="1630679"/>
                </a:lnTo>
                <a:close/>
              </a:path>
              <a:path w="2766060" h="2849879">
                <a:moveTo>
                  <a:pt x="1549400" y="1633219"/>
                </a:moveTo>
                <a:lnTo>
                  <a:pt x="1530350" y="1633219"/>
                </a:lnTo>
                <a:lnTo>
                  <a:pt x="1562100" y="1664969"/>
                </a:lnTo>
                <a:lnTo>
                  <a:pt x="1581149" y="1664969"/>
                </a:lnTo>
                <a:lnTo>
                  <a:pt x="1549400" y="1633219"/>
                </a:lnTo>
                <a:close/>
              </a:path>
              <a:path w="2766060" h="2849879">
                <a:moveTo>
                  <a:pt x="1581150" y="1664969"/>
                </a:moveTo>
                <a:lnTo>
                  <a:pt x="1562100" y="1664969"/>
                </a:lnTo>
                <a:lnTo>
                  <a:pt x="1587500" y="1690369"/>
                </a:lnTo>
                <a:lnTo>
                  <a:pt x="1606550" y="1690369"/>
                </a:lnTo>
                <a:lnTo>
                  <a:pt x="1581150" y="1664969"/>
                </a:lnTo>
                <a:close/>
              </a:path>
              <a:path w="2766060" h="2849879">
                <a:moveTo>
                  <a:pt x="1606550" y="1690369"/>
                </a:moveTo>
                <a:lnTo>
                  <a:pt x="1587500" y="1690369"/>
                </a:lnTo>
                <a:lnTo>
                  <a:pt x="1591310" y="1694179"/>
                </a:lnTo>
                <a:lnTo>
                  <a:pt x="1610360" y="1694179"/>
                </a:lnTo>
                <a:lnTo>
                  <a:pt x="1606550" y="1690369"/>
                </a:lnTo>
                <a:close/>
              </a:path>
              <a:path w="2766060" h="2849879">
                <a:moveTo>
                  <a:pt x="1610360" y="1694179"/>
                </a:moveTo>
                <a:lnTo>
                  <a:pt x="1591310" y="1694179"/>
                </a:lnTo>
                <a:lnTo>
                  <a:pt x="1638300" y="1741169"/>
                </a:lnTo>
                <a:lnTo>
                  <a:pt x="1657350" y="1741169"/>
                </a:lnTo>
                <a:lnTo>
                  <a:pt x="1610360" y="1694179"/>
                </a:lnTo>
                <a:close/>
              </a:path>
              <a:path w="2766060" h="2849879">
                <a:moveTo>
                  <a:pt x="1657350" y="1741170"/>
                </a:moveTo>
                <a:lnTo>
                  <a:pt x="1638300" y="1741170"/>
                </a:lnTo>
                <a:lnTo>
                  <a:pt x="1680210" y="1783079"/>
                </a:lnTo>
                <a:lnTo>
                  <a:pt x="1699260" y="1783079"/>
                </a:lnTo>
                <a:lnTo>
                  <a:pt x="1657350" y="1741170"/>
                </a:lnTo>
                <a:close/>
              </a:path>
              <a:path w="2766060" h="2849879">
                <a:moveTo>
                  <a:pt x="1699260" y="1783079"/>
                </a:moveTo>
                <a:lnTo>
                  <a:pt x="1680210" y="1783079"/>
                </a:lnTo>
                <a:lnTo>
                  <a:pt x="1682750" y="1785619"/>
                </a:lnTo>
                <a:lnTo>
                  <a:pt x="1701800" y="1785619"/>
                </a:lnTo>
                <a:lnTo>
                  <a:pt x="1699260" y="1783079"/>
                </a:lnTo>
                <a:close/>
              </a:path>
              <a:path w="2766060" h="2849879">
                <a:moveTo>
                  <a:pt x="1701800" y="1785619"/>
                </a:moveTo>
                <a:lnTo>
                  <a:pt x="1682750" y="1785619"/>
                </a:lnTo>
                <a:lnTo>
                  <a:pt x="1708150" y="1811019"/>
                </a:lnTo>
                <a:lnTo>
                  <a:pt x="1727200" y="1811019"/>
                </a:lnTo>
                <a:lnTo>
                  <a:pt x="1701800" y="1785619"/>
                </a:lnTo>
                <a:close/>
              </a:path>
              <a:path w="2766060" h="2849879">
                <a:moveTo>
                  <a:pt x="1727200" y="1811019"/>
                </a:moveTo>
                <a:lnTo>
                  <a:pt x="1708150" y="1811019"/>
                </a:lnTo>
                <a:lnTo>
                  <a:pt x="1739900" y="1842769"/>
                </a:lnTo>
                <a:lnTo>
                  <a:pt x="1758950" y="1842769"/>
                </a:lnTo>
                <a:lnTo>
                  <a:pt x="1727200" y="1811019"/>
                </a:lnTo>
                <a:close/>
              </a:path>
              <a:path w="2766060" h="2849879">
                <a:moveTo>
                  <a:pt x="1758950" y="1842769"/>
                </a:moveTo>
                <a:lnTo>
                  <a:pt x="1739900" y="1842769"/>
                </a:lnTo>
                <a:lnTo>
                  <a:pt x="1803400" y="1906269"/>
                </a:lnTo>
                <a:lnTo>
                  <a:pt x="1822450" y="1906269"/>
                </a:lnTo>
                <a:lnTo>
                  <a:pt x="1758950" y="1842769"/>
                </a:lnTo>
                <a:close/>
              </a:path>
              <a:path w="2766060" h="2849879">
                <a:moveTo>
                  <a:pt x="1822450" y="1906270"/>
                </a:moveTo>
                <a:lnTo>
                  <a:pt x="1803400" y="1906270"/>
                </a:lnTo>
                <a:lnTo>
                  <a:pt x="1807209" y="1910079"/>
                </a:lnTo>
                <a:lnTo>
                  <a:pt x="1826259" y="1910079"/>
                </a:lnTo>
                <a:lnTo>
                  <a:pt x="1822450" y="1906270"/>
                </a:lnTo>
                <a:close/>
              </a:path>
              <a:path w="2766060" h="2849879">
                <a:moveTo>
                  <a:pt x="1826260" y="1910079"/>
                </a:moveTo>
                <a:lnTo>
                  <a:pt x="1807210" y="1910079"/>
                </a:lnTo>
                <a:lnTo>
                  <a:pt x="1832610" y="1935479"/>
                </a:lnTo>
                <a:lnTo>
                  <a:pt x="1851660" y="1935479"/>
                </a:lnTo>
                <a:lnTo>
                  <a:pt x="1826260" y="1910079"/>
                </a:lnTo>
                <a:close/>
              </a:path>
              <a:path w="2766060" h="2849879">
                <a:moveTo>
                  <a:pt x="1851660" y="1935479"/>
                </a:moveTo>
                <a:lnTo>
                  <a:pt x="1832610" y="1935479"/>
                </a:lnTo>
                <a:lnTo>
                  <a:pt x="1835150" y="1938019"/>
                </a:lnTo>
                <a:lnTo>
                  <a:pt x="1854200" y="1938019"/>
                </a:lnTo>
                <a:lnTo>
                  <a:pt x="1851660" y="1935479"/>
                </a:lnTo>
                <a:close/>
              </a:path>
              <a:path w="2766060" h="2849879">
                <a:moveTo>
                  <a:pt x="1854200" y="1938019"/>
                </a:moveTo>
                <a:lnTo>
                  <a:pt x="1835150" y="1938019"/>
                </a:lnTo>
                <a:lnTo>
                  <a:pt x="1838960" y="1941829"/>
                </a:lnTo>
                <a:lnTo>
                  <a:pt x="1858010" y="1941829"/>
                </a:lnTo>
                <a:lnTo>
                  <a:pt x="1854200" y="1938019"/>
                </a:lnTo>
                <a:close/>
              </a:path>
              <a:path w="2766060" h="2849879">
                <a:moveTo>
                  <a:pt x="1858010" y="1941829"/>
                </a:moveTo>
                <a:lnTo>
                  <a:pt x="1838960" y="1941829"/>
                </a:lnTo>
                <a:lnTo>
                  <a:pt x="1841500" y="1944369"/>
                </a:lnTo>
                <a:lnTo>
                  <a:pt x="1860550" y="1944369"/>
                </a:lnTo>
                <a:lnTo>
                  <a:pt x="1858010" y="1941829"/>
                </a:lnTo>
                <a:close/>
              </a:path>
              <a:path w="2766060" h="2849879">
                <a:moveTo>
                  <a:pt x="1860550" y="1944370"/>
                </a:moveTo>
                <a:lnTo>
                  <a:pt x="1841500" y="1944370"/>
                </a:lnTo>
                <a:lnTo>
                  <a:pt x="1866900" y="1969769"/>
                </a:lnTo>
                <a:lnTo>
                  <a:pt x="1885950" y="1969769"/>
                </a:lnTo>
                <a:lnTo>
                  <a:pt x="1860550" y="1944370"/>
                </a:lnTo>
                <a:close/>
              </a:path>
              <a:path w="2766060" h="2849879">
                <a:moveTo>
                  <a:pt x="1885950" y="1969769"/>
                </a:moveTo>
                <a:lnTo>
                  <a:pt x="1866900" y="1969769"/>
                </a:lnTo>
                <a:lnTo>
                  <a:pt x="1885950" y="1988819"/>
                </a:lnTo>
                <a:lnTo>
                  <a:pt x="1905000" y="1988819"/>
                </a:lnTo>
                <a:lnTo>
                  <a:pt x="1885950" y="1969769"/>
                </a:lnTo>
                <a:close/>
              </a:path>
              <a:path w="2766060" h="2849879">
                <a:moveTo>
                  <a:pt x="1905000" y="1988819"/>
                </a:moveTo>
                <a:lnTo>
                  <a:pt x="1885950" y="1988819"/>
                </a:lnTo>
                <a:lnTo>
                  <a:pt x="1896109" y="1998979"/>
                </a:lnTo>
                <a:lnTo>
                  <a:pt x="1915159" y="1998979"/>
                </a:lnTo>
                <a:lnTo>
                  <a:pt x="1905000" y="1988819"/>
                </a:lnTo>
                <a:close/>
              </a:path>
              <a:path w="2766060" h="2849879">
                <a:moveTo>
                  <a:pt x="1915160" y="1998979"/>
                </a:moveTo>
                <a:lnTo>
                  <a:pt x="1896110" y="1998979"/>
                </a:lnTo>
                <a:lnTo>
                  <a:pt x="1905000" y="2007869"/>
                </a:lnTo>
                <a:lnTo>
                  <a:pt x="1924050" y="2007869"/>
                </a:lnTo>
                <a:lnTo>
                  <a:pt x="1915160" y="1998979"/>
                </a:lnTo>
                <a:close/>
              </a:path>
              <a:path w="2766060" h="2849879">
                <a:moveTo>
                  <a:pt x="1924050" y="2007869"/>
                </a:moveTo>
                <a:lnTo>
                  <a:pt x="1905000" y="2007869"/>
                </a:lnTo>
                <a:lnTo>
                  <a:pt x="1908810" y="2011679"/>
                </a:lnTo>
                <a:lnTo>
                  <a:pt x="1927860" y="2011679"/>
                </a:lnTo>
                <a:lnTo>
                  <a:pt x="1924050" y="2007869"/>
                </a:lnTo>
                <a:close/>
              </a:path>
              <a:path w="2766060" h="2849879">
                <a:moveTo>
                  <a:pt x="1927860" y="2011679"/>
                </a:moveTo>
                <a:lnTo>
                  <a:pt x="1908810" y="2011679"/>
                </a:lnTo>
                <a:lnTo>
                  <a:pt x="1917700" y="2020569"/>
                </a:lnTo>
                <a:lnTo>
                  <a:pt x="1936750" y="2020569"/>
                </a:lnTo>
                <a:lnTo>
                  <a:pt x="1927860" y="2011679"/>
                </a:lnTo>
                <a:close/>
              </a:path>
              <a:path w="2766060" h="2849879">
                <a:moveTo>
                  <a:pt x="1936750" y="2020569"/>
                </a:moveTo>
                <a:lnTo>
                  <a:pt x="1917700" y="2020569"/>
                </a:lnTo>
                <a:lnTo>
                  <a:pt x="1921510" y="2024379"/>
                </a:lnTo>
                <a:lnTo>
                  <a:pt x="1940560" y="2024379"/>
                </a:lnTo>
                <a:lnTo>
                  <a:pt x="1936750" y="2020569"/>
                </a:lnTo>
                <a:close/>
              </a:path>
              <a:path w="2766060" h="2849879">
                <a:moveTo>
                  <a:pt x="1940560" y="2024379"/>
                </a:moveTo>
                <a:lnTo>
                  <a:pt x="1921510" y="2024379"/>
                </a:lnTo>
                <a:lnTo>
                  <a:pt x="1924050" y="2026919"/>
                </a:lnTo>
                <a:lnTo>
                  <a:pt x="1943100" y="2026919"/>
                </a:lnTo>
                <a:lnTo>
                  <a:pt x="1940560" y="2024379"/>
                </a:lnTo>
                <a:close/>
              </a:path>
              <a:path w="2766060" h="2849879">
                <a:moveTo>
                  <a:pt x="1943100" y="2026919"/>
                </a:moveTo>
                <a:lnTo>
                  <a:pt x="1924050" y="2026919"/>
                </a:lnTo>
                <a:lnTo>
                  <a:pt x="1936750" y="2039619"/>
                </a:lnTo>
                <a:lnTo>
                  <a:pt x="1955800" y="2039619"/>
                </a:lnTo>
                <a:lnTo>
                  <a:pt x="1943100" y="2026919"/>
                </a:lnTo>
                <a:close/>
              </a:path>
              <a:path w="2766060" h="2849879">
                <a:moveTo>
                  <a:pt x="2566670" y="2650489"/>
                </a:moveTo>
                <a:lnTo>
                  <a:pt x="2547620" y="2650489"/>
                </a:lnTo>
                <a:lnTo>
                  <a:pt x="2673350" y="2776219"/>
                </a:lnTo>
                <a:lnTo>
                  <a:pt x="2692400" y="2776219"/>
                </a:lnTo>
                <a:lnTo>
                  <a:pt x="2566670" y="2650489"/>
                </a:lnTo>
                <a:close/>
              </a:path>
              <a:path w="2766060" h="2849879">
                <a:moveTo>
                  <a:pt x="2564130" y="2647949"/>
                </a:moveTo>
                <a:lnTo>
                  <a:pt x="2545080" y="2647949"/>
                </a:lnTo>
                <a:lnTo>
                  <a:pt x="2546350" y="2649219"/>
                </a:lnTo>
                <a:lnTo>
                  <a:pt x="2565400" y="2649219"/>
                </a:lnTo>
                <a:lnTo>
                  <a:pt x="2564130" y="2647949"/>
                </a:lnTo>
                <a:close/>
              </a:path>
              <a:path w="2766060" h="2849879">
                <a:moveTo>
                  <a:pt x="2560320" y="2644139"/>
                </a:moveTo>
                <a:lnTo>
                  <a:pt x="2541270" y="2644139"/>
                </a:lnTo>
                <a:lnTo>
                  <a:pt x="2543810" y="2646679"/>
                </a:lnTo>
                <a:lnTo>
                  <a:pt x="2562860" y="2646679"/>
                </a:lnTo>
                <a:lnTo>
                  <a:pt x="2560320" y="2644139"/>
                </a:lnTo>
                <a:close/>
              </a:path>
              <a:path w="2766060" h="2849879">
                <a:moveTo>
                  <a:pt x="2557780" y="2641599"/>
                </a:moveTo>
                <a:lnTo>
                  <a:pt x="2538729" y="2641599"/>
                </a:lnTo>
                <a:lnTo>
                  <a:pt x="2540000" y="2642869"/>
                </a:lnTo>
                <a:lnTo>
                  <a:pt x="2559050" y="2642869"/>
                </a:lnTo>
                <a:lnTo>
                  <a:pt x="2557780" y="2641599"/>
                </a:lnTo>
                <a:close/>
              </a:path>
              <a:path w="2766060" h="2849879">
                <a:moveTo>
                  <a:pt x="2553970" y="2637789"/>
                </a:moveTo>
                <a:lnTo>
                  <a:pt x="2534920" y="2637789"/>
                </a:lnTo>
                <a:lnTo>
                  <a:pt x="2537460" y="2640329"/>
                </a:lnTo>
                <a:lnTo>
                  <a:pt x="2556510" y="2640329"/>
                </a:lnTo>
                <a:lnTo>
                  <a:pt x="2553970" y="2637789"/>
                </a:lnTo>
                <a:close/>
              </a:path>
              <a:path w="2766060" h="2849879">
                <a:moveTo>
                  <a:pt x="2551430" y="2635249"/>
                </a:moveTo>
                <a:lnTo>
                  <a:pt x="2532380" y="2635249"/>
                </a:lnTo>
                <a:lnTo>
                  <a:pt x="2533650" y="2636519"/>
                </a:lnTo>
                <a:lnTo>
                  <a:pt x="2552700" y="2636519"/>
                </a:lnTo>
                <a:lnTo>
                  <a:pt x="2551430" y="2635249"/>
                </a:lnTo>
                <a:close/>
              </a:path>
              <a:path w="2766060" h="2849879">
                <a:moveTo>
                  <a:pt x="2547620" y="2631440"/>
                </a:moveTo>
                <a:lnTo>
                  <a:pt x="2528570" y="2631440"/>
                </a:lnTo>
                <a:lnTo>
                  <a:pt x="2531110" y="2633979"/>
                </a:lnTo>
                <a:lnTo>
                  <a:pt x="2550160" y="2633979"/>
                </a:lnTo>
                <a:lnTo>
                  <a:pt x="2547620" y="2631440"/>
                </a:lnTo>
                <a:close/>
              </a:path>
              <a:path w="2766060" h="2849879">
                <a:moveTo>
                  <a:pt x="2545080" y="2628899"/>
                </a:moveTo>
                <a:lnTo>
                  <a:pt x="2526030" y="2628899"/>
                </a:lnTo>
                <a:lnTo>
                  <a:pt x="2527300" y="2630169"/>
                </a:lnTo>
                <a:lnTo>
                  <a:pt x="2546350" y="2630169"/>
                </a:lnTo>
                <a:lnTo>
                  <a:pt x="2545080" y="2628899"/>
                </a:lnTo>
                <a:close/>
              </a:path>
              <a:path w="2766060" h="2849879">
                <a:moveTo>
                  <a:pt x="2541270" y="2625089"/>
                </a:moveTo>
                <a:lnTo>
                  <a:pt x="2522220" y="2625089"/>
                </a:lnTo>
                <a:lnTo>
                  <a:pt x="2524760" y="2627629"/>
                </a:lnTo>
                <a:lnTo>
                  <a:pt x="2543810" y="2627629"/>
                </a:lnTo>
                <a:lnTo>
                  <a:pt x="2541270" y="2625089"/>
                </a:lnTo>
                <a:close/>
              </a:path>
              <a:path w="2766060" h="2849879">
                <a:moveTo>
                  <a:pt x="2538730" y="2622549"/>
                </a:moveTo>
                <a:lnTo>
                  <a:pt x="2519680" y="2622549"/>
                </a:lnTo>
                <a:lnTo>
                  <a:pt x="2520950" y="2623819"/>
                </a:lnTo>
                <a:lnTo>
                  <a:pt x="2540000" y="2623819"/>
                </a:lnTo>
                <a:lnTo>
                  <a:pt x="2538730" y="2622549"/>
                </a:lnTo>
                <a:close/>
              </a:path>
              <a:path w="2766060" h="2849879">
                <a:moveTo>
                  <a:pt x="2534920" y="2618740"/>
                </a:moveTo>
                <a:lnTo>
                  <a:pt x="2515870" y="2618740"/>
                </a:lnTo>
                <a:lnTo>
                  <a:pt x="2518410" y="2621279"/>
                </a:lnTo>
                <a:lnTo>
                  <a:pt x="2537460" y="2621279"/>
                </a:lnTo>
                <a:lnTo>
                  <a:pt x="2534920" y="2618740"/>
                </a:lnTo>
                <a:close/>
              </a:path>
              <a:path w="2766060" h="2849879">
                <a:moveTo>
                  <a:pt x="2532380" y="2616199"/>
                </a:moveTo>
                <a:lnTo>
                  <a:pt x="2513330" y="2616199"/>
                </a:lnTo>
                <a:lnTo>
                  <a:pt x="2514600" y="2617469"/>
                </a:lnTo>
                <a:lnTo>
                  <a:pt x="2533650" y="2617469"/>
                </a:lnTo>
                <a:lnTo>
                  <a:pt x="2532380" y="2616199"/>
                </a:lnTo>
                <a:close/>
              </a:path>
              <a:path w="2766060" h="2849879">
                <a:moveTo>
                  <a:pt x="2528570" y="2612389"/>
                </a:moveTo>
                <a:lnTo>
                  <a:pt x="2509520" y="2612389"/>
                </a:lnTo>
                <a:lnTo>
                  <a:pt x="2512060" y="2614929"/>
                </a:lnTo>
                <a:lnTo>
                  <a:pt x="2531110" y="2614929"/>
                </a:lnTo>
                <a:lnTo>
                  <a:pt x="2528570" y="2612389"/>
                </a:lnTo>
                <a:close/>
              </a:path>
              <a:path w="2766060" h="2849879">
                <a:moveTo>
                  <a:pt x="2526030" y="2609849"/>
                </a:moveTo>
                <a:lnTo>
                  <a:pt x="2506979" y="2609849"/>
                </a:lnTo>
                <a:lnTo>
                  <a:pt x="2508250" y="2611119"/>
                </a:lnTo>
                <a:lnTo>
                  <a:pt x="2527300" y="2611119"/>
                </a:lnTo>
                <a:lnTo>
                  <a:pt x="2526030" y="2609849"/>
                </a:lnTo>
                <a:close/>
              </a:path>
              <a:path w="2766060" h="2849879">
                <a:moveTo>
                  <a:pt x="2522220" y="2606039"/>
                </a:moveTo>
                <a:lnTo>
                  <a:pt x="2503170" y="2606039"/>
                </a:lnTo>
                <a:lnTo>
                  <a:pt x="2505710" y="2608579"/>
                </a:lnTo>
                <a:lnTo>
                  <a:pt x="2524760" y="2608579"/>
                </a:lnTo>
                <a:lnTo>
                  <a:pt x="2522220" y="2606039"/>
                </a:lnTo>
                <a:close/>
              </a:path>
              <a:path w="2766060" h="2849879">
                <a:moveTo>
                  <a:pt x="2519680" y="2603499"/>
                </a:moveTo>
                <a:lnTo>
                  <a:pt x="2500630" y="2603499"/>
                </a:lnTo>
                <a:lnTo>
                  <a:pt x="2501900" y="2604769"/>
                </a:lnTo>
                <a:lnTo>
                  <a:pt x="2520950" y="2604769"/>
                </a:lnTo>
                <a:lnTo>
                  <a:pt x="2519680" y="2603499"/>
                </a:lnTo>
                <a:close/>
              </a:path>
              <a:path w="2766060" h="2849879">
                <a:moveTo>
                  <a:pt x="2515870" y="2599689"/>
                </a:moveTo>
                <a:lnTo>
                  <a:pt x="2496820" y="2599689"/>
                </a:lnTo>
                <a:lnTo>
                  <a:pt x="2499360" y="2602229"/>
                </a:lnTo>
                <a:lnTo>
                  <a:pt x="2518410" y="2602229"/>
                </a:lnTo>
                <a:lnTo>
                  <a:pt x="2515870" y="2599689"/>
                </a:lnTo>
                <a:close/>
              </a:path>
              <a:path w="2766060" h="2849879">
                <a:moveTo>
                  <a:pt x="2513330" y="2597149"/>
                </a:moveTo>
                <a:lnTo>
                  <a:pt x="2494280" y="2597149"/>
                </a:lnTo>
                <a:lnTo>
                  <a:pt x="2495550" y="2598419"/>
                </a:lnTo>
                <a:lnTo>
                  <a:pt x="2514600" y="2598419"/>
                </a:lnTo>
                <a:lnTo>
                  <a:pt x="2513330" y="2597149"/>
                </a:lnTo>
                <a:close/>
              </a:path>
              <a:path w="2766060" h="2849879">
                <a:moveTo>
                  <a:pt x="2509520" y="2593339"/>
                </a:moveTo>
                <a:lnTo>
                  <a:pt x="2490470" y="2593339"/>
                </a:lnTo>
                <a:lnTo>
                  <a:pt x="2493010" y="2595879"/>
                </a:lnTo>
                <a:lnTo>
                  <a:pt x="2512060" y="2595879"/>
                </a:lnTo>
                <a:lnTo>
                  <a:pt x="2509520" y="2593339"/>
                </a:lnTo>
                <a:close/>
              </a:path>
              <a:path w="2766060" h="2849879">
                <a:moveTo>
                  <a:pt x="2506980" y="2590799"/>
                </a:moveTo>
                <a:lnTo>
                  <a:pt x="2487930" y="2590799"/>
                </a:lnTo>
                <a:lnTo>
                  <a:pt x="2489200" y="2592069"/>
                </a:lnTo>
                <a:lnTo>
                  <a:pt x="2508250" y="2592069"/>
                </a:lnTo>
                <a:lnTo>
                  <a:pt x="2506980" y="2590799"/>
                </a:lnTo>
                <a:close/>
              </a:path>
              <a:path w="2766060" h="2849879">
                <a:moveTo>
                  <a:pt x="2503170" y="2586989"/>
                </a:moveTo>
                <a:lnTo>
                  <a:pt x="2484120" y="2586989"/>
                </a:lnTo>
                <a:lnTo>
                  <a:pt x="2486660" y="2589529"/>
                </a:lnTo>
                <a:lnTo>
                  <a:pt x="2505710" y="2589529"/>
                </a:lnTo>
                <a:lnTo>
                  <a:pt x="2503170" y="2586989"/>
                </a:lnTo>
                <a:close/>
              </a:path>
              <a:path w="2766060" h="2849879">
                <a:moveTo>
                  <a:pt x="2500630" y="2584449"/>
                </a:moveTo>
                <a:lnTo>
                  <a:pt x="2481580" y="2584449"/>
                </a:lnTo>
                <a:lnTo>
                  <a:pt x="2482850" y="2585719"/>
                </a:lnTo>
                <a:lnTo>
                  <a:pt x="2501900" y="2585719"/>
                </a:lnTo>
                <a:lnTo>
                  <a:pt x="2500630" y="2584449"/>
                </a:lnTo>
                <a:close/>
              </a:path>
              <a:path w="2766060" h="2849879">
                <a:moveTo>
                  <a:pt x="2496820" y="2580639"/>
                </a:moveTo>
                <a:lnTo>
                  <a:pt x="2477770" y="2580639"/>
                </a:lnTo>
                <a:lnTo>
                  <a:pt x="2480310" y="2583179"/>
                </a:lnTo>
                <a:lnTo>
                  <a:pt x="2499360" y="2583179"/>
                </a:lnTo>
                <a:lnTo>
                  <a:pt x="2496820" y="2580639"/>
                </a:lnTo>
                <a:close/>
              </a:path>
              <a:path w="2766060" h="2849879">
                <a:moveTo>
                  <a:pt x="2494280" y="2578099"/>
                </a:moveTo>
                <a:lnTo>
                  <a:pt x="2475229" y="2578099"/>
                </a:lnTo>
                <a:lnTo>
                  <a:pt x="2476500" y="2579369"/>
                </a:lnTo>
                <a:lnTo>
                  <a:pt x="2495550" y="2579369"/>
                </a:lnTo>
                <a:lnTo>
                  <a:pt x="2494280" y="2578099"/>
                </a:lnTo>
                <a:close/>
              </a:path>
              <a:path w="2766060" h="2849879">
                <a:moveTo>
                  <a:pt x="2490470" y="2574289"/>
                </a:moveTo>
                <a:lnTo>
                  <a:pt x="2471420" y="2574289"/>
                </a:lnTo>
                <a:lnTo>
                  <a:pt x="2473960" y="2576829"/>
                </a:lnTo>
                <a:lnTo>
                  <a:pt x="2493010" y="2576829"/>
                </a:lnTo>
                <a:lnTo>
                  <a:pt x="2490470" y="2574289"/>
                </a:lnTo>
                <a:close/>
              </a:path>
              <a:path w="2766060" h="2849879">
                <a:moveTo>
                  <a:pt x="2487930" y="2571749"/>
                </a:moveTo>
                <a:lnTo>
                  <a:pt x="2468880" y="2571749"/>
                </a:lnTo>
                <a:lnTo>
                  <a:pt x="2470150" y="2573019"/>
                </a:lnTo>
                <a:lnTo>
                  <a:pt x="2489200" y="2573019"/>
                </a:lnTo>
                <a:lnTo>
                  <a:pt x="2487930" y="2571749"/>
                </a:lnTo>
                <a:close/>
              </a:path>
              <a:path w="2766060" h="2849879">
                <a:moveTo>
                  <a:pt x="2484120" y="2567939"/>
                </a:moveTo>
                <a:lnTo>
                  <a:pt x="2465070" y="2567939"/>
                </a:lnTo>
                <a:lnTo>
                  <a:pt x="2467610" y="2570479"/>
                </a:lnTo>
                <a:lnTo>
                  <a:pt x="2486660" y="2570479"/>
                </a:lnTo>
                <a:lnTo>
                  <a:pt x="2484120" y="2567939"/>
                </a:lnTo>
                <a:close/>
              </a:path>
              <a:path w="2766060" h="2849879">
                <a:moveTo>
                  <a:pt x="2481580" y="2565399"/>
                </a:moveTo>
                <a:lnTo>
                  <a:pt x="2462530" y="2565399"/>
                </a:lnTo>
                <a:lnTo>
                  <a:pt x="2463800" y="2566669"/>
                </a:lnTo>
                <a:lnTo>
                  <a:pt x="2482850" y="2566669"/>
                </a:lnTo>
                <a:lnTo>
                  <a:pt x="2481580" y="2565399"/>
                </a:lnTo>
                <a:close/>
              </a:path>
              <a:path w="2766060" h="2849879">
                <a:moveTo>
                  <a:pt x="2477770" y="2561589"/>
                </a:moveTo>
                <a:lnTo>
                  <a:pt x="2458720" y="2561589"/>
                </a:lnTo>
                <a:lnTo>
                  <a:pt x="2461260" y="2564129"/>
                </a:lnTo>
                <a:lnTo>
                  <a:pt x="2480310" y="2564129"/>
                </a:lnTo>
                <a:lnTo>
                  <a:pt x="2477770" y="2561589"/>
                </a:lnTo>
                <a:close/>
              </a:path>
              <a:path w="2766060" h="2849879">
                <a:moveTo>
                  <a:pt x="2475230" y="2559049"/>
                </a:moveTo>
                <a:lnTo>
                  <a:pt x="2456179" y="2559049"/>
                </a:lnTo>
                <a:lnTo>
                  <a:pt x="2457450" y="2560319"/>
                </a:lnTo>
                <a:lnTo>
                  <a:pt x="2476500" y="2560319"/>
                </a:lnTo>
                <a:lnTo>
                  <a:pt x="2475230" y="2559049"/>
                </a:lnTo>
                <a:close/>
              </a:path>
              <a:path w="2766060" h="2849879">
                <a:moveTo>
                  <a:pt x="2468880" y="2552699"/>
                </a:moveTo>
                <a:lnTo>
                  <a:pt x="2449830" y="2552699"/>
                </a:lnTo>
                <a:lnTo>
                  <a:pt x="2454910" y="2557779"/>
                </a:lnTo>
                <a:lnTo>
                  <a:pt x="2473960" y="2557779"/>
                </a:lnTo>
                <a:lnTo>
                  <a:pt x="2468880" y="2552699"/>
                </a:lnTo>
                <a:close/>
              </a:path>
              <a:path w="2766060" h="2849879">
                <a:moveTo>
                  <a:pt x="2465070" y="2548889"/>
                </a:moveTo>
                <a:lnTo>
                  <a:pt x="2446020" y="2548889"/>
                </a:lnTo>
                <a:lnTo>
                  <a:pt x="2448560" y="2551429"/>
                </a:lnTo>
                <a:lnTo>
                  <a:pt x="2467610" y="2551429"/>
                </a:lnTo>
                <a:lnTo>
                  <a:pt x="2465070" y="2548889"/>
                </a:lnTo>
                <a:close/>
              </a:path>
              <a:path w="2766060" h="2849879">
                <a:moveTo>
                  <a:pt x="2462530" y="2546349"/>
                </a:moveTo>
                <a:lnTo>
                  <a:pt x="2443480" y="2546349"/>
                </a:lnTo>
                <a:lnTo>
                  <a:pt x="2444750" y="2547619"/>
                </a:lnTo>
                <a:lnTo>
                  <a:pt x="2463800" y="2547619"/>
                </a:lnTo>
                <a:lnTo>
                  <a:pt x="2462530" y="2546349"/>
                </a:lnTo>
                <a:close/>
              </a:path>
              <a:path w="2766060" h="2849879">
                <a:moveTo>
                  <a:pt x="2458720" y="2542539"/>
                </a:moveTo>
                <a:lnTo>
                  <a:pt x="2439670" y="2542539"/>
                </a:lnTo>
                <a:lnTo>
                  <a:pt x="2442210" y="2545079"/>
                </a:lnTo>
                <a:lnTo>
                  <a:pt x="2461260" y="2545079"/>
                </a:lnTo>
                <a:lnTo>
                  <a:pt x="2458720" y="2542539"/>
                </a:lnTo>
                <a:close/>
              </a:path>
              <a:path w="2766060" h="2849879">
                <a:moveTo>
                  <a:pt x="2456180" y="2539999"/>
                </a:moveTo>
                <a:lnTo>
                  <a:pt x="2437130" y="2539999"/>
                </a:lnTo>
                <a:lnTo>
                  <a:pt x="2438400" y="2541269"/>
                </a:lnTo>
                <a:lnTo>
                  <a:pt x="2457450" y="2541269"/>
                </a:lnTo>
                <a:lnTo>
                  <a:pt x="2456180" y="2539999"/>
                </a:lnTo>
                <a:close/>
              </a:path>
              <a:path w="2766060" h="2849879">
                <a:moveTo>
                  <a:pt x="2452370" y="2536190"/>
                </a:moveTo>
                <a:lnTo>
                  <a:pt x="2433320" y="2536190"/>
                </a:lnTo>
                <a:lnTo>
                  <a:pt x="2435860" y="2538729"/>
                </a:lnTo>
                <a:lnTo>
                  <a:pt x="2454910" y="2538729"/>
                </a:lnTo>
                <a:lnTo>
                  <a:pt x="2452370" y="2536190"/>
                </a:lnTo>
                <a:close/>
              </a:path>
              <a:path w="2766060" h="2849879">
                <a:moveTo>
                  <a:pt x="2449830" y="2533649"/>
                </a:moveTo>
                <a:lnTo>
                  <a:pt x="2430779" y="2533649"/>
                </a:lnTo>
                <a:lnTo>
                  <a:pt x="2432050" y="2534919"/>
                </a:lnTo>
                <a:lnTo>
                  <a:pt x="2451100" y="2534919"/>
                </a:lnTo>
                <a:lnTo>
                  <a:pt x="2449830" y="2533649"/>
                </a:lnTo>
                <a:close/>
              </a:path>
              <a:path w="2766060" h="2849879">
                <a:moveTo>
                  <a:pt x="2446020" y="2529839"/>
                </a:moveTo>
                <a:lnTo>
                  <a:pt x="2426970" y="2529839"/>
                </a:lnTo>
                <a:lnTo>
                  <a:pt x="2429510" y="2532379"/>
                </a:lnTo>
                <a:lnTo>
                  <a:pt x="2448560" y="2532379"/>
                </a:lnTo>
                <a:lnTo>
                  <a:pt x="2446020" y="2529839"/>
                </a:lnTo>
                <a:close/>
              </a:path>
              <a:path w="2766060" h="2849879">
                <a:moveTo>
                  <a:pt x="2443480" y="2527299"/>
                </a:moveTo>
                <a:lnTo>
                  <a:pt x="2424429" y="2527299"/>
                </a:lnTo>
                <a:lnTo>
                  <a:pt x="2425700" y="2528569"/>
                </a:lnTo>
                <a:lnTo>
                  <a:pt x="2444750" y="2528569"/>
                </a:lnTo>
                <a:lnTo>
                  <a:pt x="2443480" y="2527299"/>
                </a:lnTo>
                <a:close/>
              </a:path>
              <a:path w="2766060" h="2849879">
                <a:moveTo>
                  <a:pt x="2439670" y="2523489"/>
                </a:moveTo>
                <a:lnTo>
                  <a:pt x="2420620" y="2523489"/>
                </a:lnTo>
                <a:lnTo>
                  <a:pt x="2423160" y="2526029"/>
                </a:lnTo>
                <a:lnTo>
                  <a:pt x="2442210" y="2526029"/>
                </a:lnTo>
                <a:lnTo>
                  <a:pt x="2439670" y="2523489"/>
                </a:lnTo>
                <a:close/>
              </a:path>
              <a:path w="2766060" h="2849879">
                <a:moveTo>
                  <a:pt x="2437130" y="2520949"/>
                </a:moveTo>
                <a:lnTo>
                  <a:pt x="2418080" y="2520949"/>
                </a:lnTo>
                <a:lnTo>
                  <a:pt x="2419350" y="2522219"/>
                </a:lnTo>
                <a:lnTo>
                  <a:pt x="2438400" y="2522219"/>
                </a:lnTo>
                <a:lnTo>
                  <a:pt x="2437130" y="2520949"/>
                </a:lnTo>
                <a:close/>
              </a:path>
              <a:path w="2766060" h="2849879">
                <a:moveTo>
                  <a:pt x="2433320" y="2517139"/>
                </a:moveTo>
                <a:lnTo>
                  <a:pt x="2414270" y="2517139"/>
                </a:lnTo>
                <a:lnTo>
                  <a:pt x="2416810" y="2519679"/>
                </a:lnTo>
                <a:lnTo>
                  <a:pt x="2435860" y="2519679"/>
                </a:lnTo>
                <a:lnTo>
                  <a:pt x="2433320" y="2517139"/>
                </a:lnTo>
                <a:close/>
              </a:path>
              <a:path w="2766060" h="2849879">
                <a:moveTo>
                  <a:pt x="2430780" y="2514599"/>
                </a:moveTo>
                <a:lnTo>
                  <a:pt x="2411729" y="2514599"/>
                </a:lnTo>
                <a:lnTo>
                  <a:pt x="2413000" y="2515869"/>
                </a:lnTo>
                <a:lnTo>
                  <a:pt x="2432050" y="2515869"/>
                </a:lnTo>
                <a:lnTo>
                  <a:pt x="2430780" y="2514599"/>
                </a:lnTo>
                <a:close/>
              </a:path>
              <a:path w="2766060" h="2849879">
                <a:moveTo>
                  <a:pt x="2426970" y="2510790"/>
                </a:moveTo>
                <a:lnTo>
                  <a:pt x="2407920" y="2510790"/>
                </a:lnTo>
                <a:lnTo>
                  <a:pt x="2410460" y="2513329"/>
                </a:lnTo>
                <a:lnTo>
                  <a:pt x="2429510" y="2513329"/>
                </a:lnTo>
                <a:lnTo>
                  <a:pt x="2426970" y="2510790"/>
                </a:lnTo>
                <a:close/>
              </a:path>
              <a:path w="2766060" h="2849879">
                <a:moveTo>
                  <a:pt x="2424430" y="2508249"/>
                </a:moveTo>
                <a:lnTo>
                  <a:pt x="2405380" y="2508249"/>
                </a:lnTo>
                <a:lnTo>
                  <a:pt x="2406650" y="2509519"/>
                </a:lnTo>
                <a:lnTo>
                  <a:pt x="2425700" y="2509519"/>
                </a:lnTo>
                <a:lnTo>
                  <a:pt x="2424430" y="2508249"/>
                </a:lnTo>
                <a:close/>
              </a:path>
              <a:path w="2766060" h="2849879">
                <a:moveTo>
                  <a:pt x="2420620" y="2504439"/>
                </a:moveTo>
                <a:lnTo>
                  <a:pt x="2401570" y="2504439"/>
                </a:lnTo>
                <a:lnTo>
                  <a:pt x="2404110" y="2506979"/>
                </a:lnTo>
                <a:lnTo>
                  <a:pt x="2423160" y="2506979"/>
                </a:lnTo>
                <a:lnTo>
                  <a:pt x="2420620" y="2504439"/>
                </a:lnTo>
                <a:close/>
              </a:path>
              <a:path w="2766060" h="2849879">
                <a:moveTo>
                  <a:pt x="2418080" y="2501899"/>
                </a:moveTo>
                <a:lnTo>
                  <a:pt x="2399030" y="2501899"/>
                </a:lnTo>
                <a:lnTo>
                  <a:pt x="2400300" y="2503169"/>
                </a:lnTo>
                <a:lnTo>
                  <a:pt x="2419350" y="2503169"/>
                </a:lnTo>
                <a:lnTo>
                  <a:pt x="2418080" y="2501899"/>
                </a:lnTo>
                <a:close/>
              </a:path>
              <a:path w="2766060" h="2849879">
                <a:moveTo>
                  <a:pt x="2414270" y="2498089"/>
                </a:moveTo>
                <a:lnTo>
                  <a:pt x="2395220" y="2498089"/>
                </a:lnTo>
                <a:lnTo>
                  <a:pt x="2397760" y="2500629"/>
                </a:lnTo>
                <a:lnTo>
                  <a:pt x="2416810" y="2500629"/>
                </a:lnTo>
                <a:lnTo>
                  <a:pt x="2414270" y="2498089"/>
                </a:lnTo>
                <a:close/>
              </a:path>
              <a:path w="2766060" h="2849879">
                <a:moveTo>
                  <a:pt x="2411730" y="2495549"/>
                </a:moveTo>
                <a:lnTo>
                  <a:pt x="2392679" y="2495549"/>
                </a:lnTo>
                <a:lnTo>
                  <a:pt x="2393950" y="2496819"/>
                </a:lnTo>
                <a:lnTo>
                  <a:pt x="2413000" y="2496819"/>
                </a:lnTo>
                <a:lnTo>
                  <a:pt x="2411730" y="2495549"/>
                </a:lnTo>
                <a:close/>
              </a:path>
              <a:path w="2766060" h="2849879">
                <a:moveTo>
                  <a:pt x="2405380" y="2489199"/>
                </a:moveTo>
                <a:lnTo>
                  <a:pt x="2386329" y="2489199"/>
                </a:lnTo>
                <a:lnTo>
                  <a:pt x="2391410" y="2494279"/>
                </a:lnTo>
                <a:lnTo>
                  <a:pt x="2410460" y="2494279"/>
                </a:lnTo>
                <a:lnTo>
                  <a:pt x="2405380" y="2489199"/>
                </a:lnTo>
                <a:close/>
              </a:path>
              <a:path w="2766060" h="2849879">
                <a:moveTo>
                  <a:pt x="2399030" y="2482849"/>
                </a:moveTo>
                <a:lnTo>
                  <a:pt x="2379980" y="2482849"/>
                </a:lnTo>
                <a:lnTo>
                  <a:pt x="2385060" y="2487929"/>
                </a:lnTo>
                <a:lnTo>
                  <a:pt x="2404110" y="2487929"/>
                </a:lnTo>
                <a:lnTo>
                  <a:pt x="2399030" y="2482849"/>
                </a:lnTo>
                <a:close/>
              </a:path>
              <a:path w="2766060" h="2849879">
                <a:moveTo>
                  <a:pt x="2392680" y="2476499"/>
                </a:moveTo>
                <a:lnTo>
                  <a:pt x="2373630" y="2476499"/>
                </a:lnTo>
                <a:lnTo>
                  <a:pt x="2378710" y="2481579"/>
                </a:lnTo>
                <a:lnTo>
                  <a:pt x="2397760" y="2481579"/>
                </a:lnTo>
                <a:lnTo>
                  <a:pt x="2392680" y="2476499"/>
                </a:lnTo>
                <a:close/>
              </a:path>
              <a:path w="2766060" h="2849879">
                <a:moveTo>
                  <a:pt x="2386330" y="2470149"/>
                </a:moveTo>
                <a:lnTo>
                  <a:pt x="2367279" y="2470149"/>
                </a:lnTo>
                <a:lnTo>
                  <a:pt x="2372360" y="2475229"/>
                </a:lnTo>
                <a:lnTo>
                  <a:pt x="2391410" y="2475229"/>
                </a:lnTo>
                <a:lnTo>
                  <a:pt x="2386330" y="2470149"/>
                </a:lnTo>
                <a:close/>
              </a:path>
              <a:path w="2766060" h="2849879">
                <a:moveTo>
                  <a:pt x="2379980" y="2463799"/>
                </a:moveTo>
                <a:lnTo>
                  <a:pt x="2360929" y="2463799"/>
                </a:lnTo>
                <a:lnTo>
                  <a:pt x="2366010" y="2468880"/>
                </a:lnTo>
                <a:lnTo>
                  <a:pt x="2385060" y="2468880"/>
                </a:lnTo>
                <a:lnTo>
                  <a:pt x="2379980" y="2463799"/>
                </a:lnTo>
                <a:close/>
              </a:path>
              <a:path w="2766060" h="2849879">
                <a:moveTo>
                  <a:pt x="2373630" y="2457449"/>
                </a:moveTo>
                <a:lnTo>
                  <a:pt x="2354579" y="2457449"/>
                </a:lnTo>
                <a:lnTo>
                  <a:pt x="2359660" y="2462529"/>
                </a:lnTo>
                <a:lnTo>
                  <a:pt x="2378710" y="2462529"/>
                </a:lnTo>
                <a:lnTo>
                  <a:pt x="2373630" y="2457449"/>
                </a:lnTo>
                <a:close/>
              </a:path>
              <a:path w="2766060" h="2849879">
                <a:moveTo>
                  <a:pt x="2367280" y="2451099"/>
                </a:moveTo>
                <a:lnTo>
                  <a:pt x="2348229" y="2451099"/>
                </a:lnTo>
                <a:lnTo>
                  <a:pt x="2353310" y="2456179"/>
                </a:lnTo>
                <a:lnTo>
                  <a:pt x="2372360" y="2456179"/>
                </a:lnTo>
                <a:lnTo>
                  <a:pt x="2367280" y="2451099"/>
                </a:lnTo>
                <a:close/>
              </a:path>
              <a:path w="2766060" h="2849879">
                <a:moveTo>
                  <a:pt x="2362200" y="2446019"/>
                </a:moveTo>
                <a:lnTo>
                  <a:pt x="2343150" y="2446019"/>
                </a:lnTo>
                <a:lnTo>
                  <a:pt x="2346960" y="2449829"/>
                </a:lnTo>
                <a:lnTo>
                  <a:pt x="2366010" y="2449829"/>
                </a:lnTo>
                <a:lnTo>
                  <a:pt x="2362200" y="2446019"/>
                </a:lnTo>
                <a:close/>
              </a:path>
              <a:path w="2766060" h="2849879">
                <a:moveTo>
                  <a:pt x="2355850" y="2439669"/>
                </a:moveTo>
                <a:lnTo>
                  <a:pt x="2336800" y="2439669"/>
                </a:lnTo>
                <a:lnTo>
                  <a:pt x="2341880" y="2444749"/>
                </a:lnTo>
                <a:lnTo>
                  <a:pt x="2360930" y="2444749"/>
                </a:lnTo>
                <a:lnTo>
                  <a:pt x="2355850" y="2439669"/>
                </a:lnTo>
                <a:close/>
              </a:path>
              <a:path w="2766060" h="2849879">
                <a:moveTo>
                  <a:pt x="2349500" y="2433319"/>
                </a:moveTo>
                <a:lnTo>
                  <a:pt x="2330450" y="2433319"/>
                </a:lnTo>
                <a:lnTo>
                  <a:pt x="2335530" y="2438399"/>
                </a:lnTo>
                <a:lnTo>
                  <a:pt x="2354580" y="2438399"/>
                </a:lnTo>
                <a:lnTo>
                  <a:pt x="2349500" y="2433319"/>
                </a:lnTo>
                <a:close/>
              </a:path>
              <a:path w="2766060" h="2849879">
                <a:moveTo>
                  <a:pt x="2343150" y="2426969"/>
                </a:moveTo>
                <a:lnTo>
                  <a:pt x="2324100" y="2426969"/>
                </a:lnTo>
                <a:lnTo>
                  <a:pt x="2329180" y="2432049"/>
                </a:lnTo>
                <a:lnTo>
                  <a:pt x="2348230" y="2432049"/>
                </a:lnTo>
                <a:lnTo>
                  <a:pt x="2343150" y="2426969"/>
                </a:lnTo>
                <a:close/>
              </a:path>
              <a:path w="2766060" h="2849879">
                <a:moveTo>
                  <a:pt x="2336800" y="2420619"/>
                </a:moveTo>
                <a:lnTo>
                  <a:pt x="2317750" y="2420619"/>
                </a:lnTo>
                <a:lnTo>
                  <a:pt x="2322830" y="2425699"/>
                </a:lnTo>
                <a:lnTo>
                  <a:pt x="2341880" y="2425699"/>
                </a:lnTo>
                <a:lnTo>
                  <a:pt x="2336800" y="2420619"/>
                </a:lnTo>
                <a:close/>
              </a:path>
              <a:path w="2766060" h="2849879">
                <a:moveTo>
                  <a:pt x="2330450" y="2414269"/>
                </a:moveTo>
                <a:lnTo>
                  <a:pt x="2311400" y="2414269"/>
                </a:lnTo>
                <a:lnTo>
                  <a:pt x="2316480" y="2419349"/>
                </a:lnTo>
                <a:lnTo>
                  <a:pt x="2335530" y="2419349"/>
                </a:lnTo>
                <a:lnTo>
                  <a:pt x="2330450" y="2414269"/>
                </a:lnTo>
                <a:close/>
              </a:path>
              <a:path w="2766060" h="2849879">
                <a:moveTo>
                  <a:pt x="2324100" y="2407919"/>
                </a:moveTo>
                <a:lnTo>
                  <a:pt x="2305050" y="2407919"/>
                </a:lnTo>
                <a:lnTo>
                  <a:pt x="2310130" y="2412999"/>
                </a:lnTo>
                <a:lnTo>
                  <a:pt x="2329180" y="2412999"/>
                </a:lnTo>
                <a:lnTo>
                  <a:pt x="2324100" y="2407919"/>
                </a:lnTo>
                <a:close/>
              </a:path>
              <a:path w="2766060" h="2849879">
                <a:moveTo>
                  <a:pt x="2317750" y="2401569"/>
                </a:moveTo>
                <a:lnTo>
                  <a:pt x="2298700" y="2401569"/>
                </a:lnTo>
                <a:lnTo>
                  <a:pt x="2303780" y="2406649"/>
                </a:lnTo>
                <a:lnTo>
                  <a:pt x="2322830" y="2406649"/>
                </a:lnTo>
                <a:lnTo>
                  <a:pt x="2317750" y="2401569"/>
                </a:lnTo>
                <a:close/>
              </a:path>
              <a:path w="2766060" h="2849879">
                <a:moveTo>
                  <a:pt x="2311400" y="2395219"/>
                </a:moveTo>
                <a:lnTo>
                  <a:pt x="2292350" y="2395219"/>
                </a:lnTo>
                <a:lnTo>
                  <a:pt x="2297430" y="2400299"/>
                </a:lnTo>
                <a:lnTo>
                  <a:pt x="2316480" y="2400299"/>
                </a:lnTo>
                <a:lnTo>
                  <a:pt x="2311400" y="2395219"/>
                </a:lnTo>
                <a:close/>
              </a:path>
              <a:path w="2766060" h="2849879">
                <a:moveTo>
                  <a:pt x="2305050" y="2388869"/>
                </a:moveTo>
                <a:lnTo>
                  <a:pt x="2286000" y="2388869"/>
                </a:lnTo>
                <a:lnTo>
                  <a:pt x="2291080" y="2393949"/>
                </a:lnTo>
                <a:lnTo>
                  <a:pt x="2310130" y="2393949"/>
                </a:lnTo>
                <a:lnTo>
                  <a:pt x="2305050" y="2388869"/>
                </a:lnTo>
                <a:close/>
              </a:path>
              <a:path w="2766060" h="2849879">
                <a:moveTo>
                  <a:pt x="2298700" y="2382519"/>
                </a:moveTo>
                <a:lnTo>
                  <a:pt x="2279650" y="2382519"/>
                </a:lnTo>
                <a:lnTo>
                  <a:pt x="2284730" y="2387599"/>
                </a:lnTo>
                <a:lnTo>
                  <a:pt x="2303780" y="2387599"/>
                </a:lnTo>
                <a:lnTo>
                  <a:pt x="2298700" y="2382519"/>
                </a:lnTo>
                <a:close/>
              </a:path>
              <a:path w="2766060" h="2849879">
                <a:moveTo>
                  <a:pt x="2292350" y="2376169"/>
                </a:moveTo>
                <a:lnTo>
                  <a:pt x="2273300" y="2376169"/>
                </a:lnTo>
                <a:lnTo>
                  <a:pt x="2278380" y="2381249"/>
                </a:lnTo>
                <a:lnTo>
                  <a:pt x="2297430" y="2381249"/>
                </a:lnTo>
                <a:lnTo>
                  <a:pt x="2292350" y="2376169"/>
                </a:lnTo>
                <a:close/>
              </a:path>
              <a:path w="2766060" h="2849879">
                <a:moveTo>
                  <a:pt x="2286000" y="2369819"/>
                </a:moveTo>
                <a:lnTo>
                  <a:pt x="2266950" y="2369819"/>
                </a:lnTo>
                <a:lnTo>
                  <a:pt x="2272030" y="2374899"/>
                </a:lnTo>
                <a:lnTo>
                  <a:pt x="2291080" y="2374899"/>
                </a:lnTo>
                <a:lnTo>
                  <a:pt x="2286000" y="2369819"/>
                </a:lnTo>
                <a:close/>
              </a:path>
              <a:path w="2766060" h="2849879">
                <a:moveTo>
                  <a:pt x="2279650" y="2363469"/>
                </a:moveTo>
                <a:lnTo>
                  <a:pt x="2260600" y="2363469"/>
                </a:lnTo>
                <a:lnTo>
                  <a:pt x="2265680" y="2368549"/>
                </a:lnTo>
                <a:lnTo>
                  <a:pt x="2284730" y="2368549"/>
                </a:lnTo>
                <a:lnTo>
                  <a:pt x="2279650" y="2363469"/>
                </a:lnTo>
                <a:close/>
              </a:path>
              <a:path w="2766060" h="2849879">
                <a:moveTo>
                  <a:pt x="2273300" y="2357119"/>
                </a:moveTo>
                <a:lnTo>
                  <a:pt x="2254250" y="2357119"/>
                </a:lnTo>
                <a:lnTo>
                  <a:pt x="2259330" y="2362199"/>
                </a:lnTo>
                <a:lnTo>
                  <a:pt x="2278380" y="2362199"/>
                </a:lnTo>
                <a:lnTo>
                  <a:pt x="2273300" y="2357119"/>
                </a:lnTo>
                <a:close/>
              </a:path>
              <a:path w="2766060" h="2849879">
                <a:moveTo>
                  <a:pt x="2266950" y="2350769"/>
                </a:moveTo>
                <a:lnTo>
                  <a:pt x="2247900" y="2350769"/>
                </a:lnTo>
                <a:lnTo>
                  <a:pt x="2252980" y="2355849"/>
                </a:lnTo>
                <a:lnTo>
                  <a:pt x="2272030" y="2355849"/>
                </a:lnTo>
                <a:lnTo>
                  <a:pt x="2266950" y="2350769"/>
                </a:lnTo>
                <a:close/>
              </a:path>
              <a:path w="2766060" h="2849879">
                <a:moveTo>
                  <a:pt x="2260600" y="2344419"/>
                </a:moveTo>
                <a:lnTo>
                  <a:pt x="2241550" y="2344419"/>
                </a:lnTo>
                <a:lnTo>
                  <a:pt x="2246630" y="2349499"/>
                </a:lnTo>
                <a:lnTo>
                  <a:pt x="2265680" y="2349499"/>
                </a:lnTo>
                <a:lnTo>
                  <a:pt x="2260600" y="2344419"/>
                </a:lnTo>
                <a:close/>
              </a:path>
              <a:path w="2766060" h="2849879">
                <a:moveTo>
                  <a:pt x="2254250" y="2338069"/>
                </a:moveTo>
                <a:lnTo>
                  <a:pt x="2235200" y="2338069"/>
                </a:lnTo>
                <a:lnTo>
                  <a:pt x="2240280" y="2343149"/>
                </a:lnTo>
                <a:lnTo>
                  <a:pt x="2259330" y="2343149"/>
                </a:lnTo>
                <a:lnTo>
                  <a:pt x="2254250" y="2338069"/>
                </a:lnTo>
                <a:close/>
              </a:path>
              <a:path w="2766060" h="2849879">
                <a:moveTo>
                  <a:pt x="2247900" y="2331719"/>
                </a:moveTo>
                <a:lnTo>
                  <a:pt x="2228850" y="2331719"/>
                </a:lnTo>
                <a:lnTo>
                  <a:pt x="2233930" y="2336799"/>
                </a:lnTo>
                <a:lnTo>
                  <a:pt x="2252980" y="2336799"/>
                </a:lnTo>
                <a:lnTo>
                  <a:pt x="2247900" y="2331719"/>
                </a:lnTo>
                <a:close/>
              </a:path>
              <a:path w="2766060" h="2849879">
                <a:moveTo>
                  <a:pt x="2241550" y="2325369"/>
                </a:moveTo>
                <a:lnTo>
                  <a:pt x="2222500" y="2325369"/>
                </a:lnTo>
                <a:lnTo>
                  <a:pt x="2227580" y="2330449"/>
                </a:lnTo>
                <a:lnTo>
                  <a:pt x="2246629" y="2330449"/>
                </a:lnTo>
                <a:lnTo>
                  <a:pt x="2241550" y="2325369"/>
                </a:lnTo>
                <a:close/>
              </a:path>
              <a:path w="2766060" h="2849879">
                <a:moveTo>
                  <a:pt x="2235200" y="2319019"/>
                </a:moveTo>
                <a:lnTo>
                  <a:pt x="2216150" y="2319019"/>
                </a:lnTo>
                <a:lnTo>
                  <a:pt x="2221230" y="2324099"/>
                </a:lnTo>
                <a:lnTo>
                  <a:pt x="2240280" y="2324099"/>
                </a:lnTo>
                <a:lnTo>
                  <a:pt x="2235200" y="2319019"/>
                </a:lnTo>
                <a:close/>
              </a:path>
              <a:path w="2766060" h="2849879">
                <a:moveTo>
                  <a:pt x="2228850" y="2312669"/>
                </a:moveTo>
                <a:lnTo>
                  <a:pt x="2209800" y="2312669"/>
                </a:lnTo>
                <a:lnTo>
                  <a:pt x="2214880" y="2317749"/>
                </a:lnTo>
                <a:lnTo>
                  <a:pt x="2233930" y="2317749"/>
                </a:lnTo>
                <a:lnTo>
                  <a:pt x="2228850" y="2312669"/>
                </a:lnTo>
                <a:close/>
              </a:path>
              <a:path w="2766060" h="2849879">
                <a:moveTo>
                  <a:pt x="2222500" y="2306319"/>
                </a:moveTo>
                <a:lnTo>
                  <a:pt x="2203450" y="2306319"/>
                </a:lnTo>
                <a:lnTo>
                  <a:pt x="2208530" y="2311399"/>
                </a:lnTo>
                <a:lnTo>
                  <a:pt x="2227580" y="2311399"/>
                </a:lnTo>
                <a:lnTo>
                  <a:pt x="2222500" y="2306319"/>
                </a:lnTo>
                <a:close/>
              </a:path>
              <a:path w="2766060" h="2849879">
                <a:moveTo>
                  <a:pt x="2216150" y="2299969"/>
                </a:moveTo>
                <a:lnTo>
                  <a:pt x="2197100" y="2299969"/>
                </a:lnTo>
                <a:lnTo>
                  <a:pt x="2202180" y="2305049"/>
                </a:lnTo>
                <a:lnTo>
                  <a:pt x="2221230" y="2305049"/>
                </a:lnTo>
                <a:lnTo>
                  <a:pt x="2216150" y="2299969"/>
                </a:lnTo>
                <a:close/>
              </a:path>
              <a:path w="2766060" h="2849879">
                <a:moveTo>
                  <a:pt x="2209800" y="2293619"/>
                </a:moveTo>
                <a:lnTo>
                  <a:pt x="2190750" y="2293619"/>
                </a:lnTo>
                <a:lnTo>
                  <a:pt x="2195830" y="2298699"/>
                </a:lnTo>
                <a:lnTo>
                  <a:pt x="2214880" y="2298699"/>
                </a:lnTo>
                <a:lnTo>
                  <a:pt x="2209800" y="2293619"/>
                </a:lnTo>
                <a:close/>
              </a:path>
              <a:path w="2766060" h="2849879">
                <a:moveTo>
                  <a:pt x="2203450" y="2287269"/>
                </a:moveTo>
                <a:lnTo>
                  <a:pt x="2184400" y="2287269"/>
                </a:lnTo>
                <a:lnTo>
                  <a:pt x="2189480" y="2292349"/>
                </a:lnTo>
                <a:lnTo>
                  <a:pt x="2208530" y="2292349"/>
                </a:lnTo>
                <a:lnTo>
                  <a:pt x="2203450" y="2287269"/>
                </a:lnTo>
                <a:close/>
              </a:path>
              <a:path w="2766060" h="2849879">
                <a:moveTo>
                  <a:pt x="2197100" y="2280919"/>
                </a:moveTo>
                <a:lnTo>
                  <a:pt x="2178050" y="2280919"/>
                </a:lnTo>
                <a:lnTo>
                  <a:pt x="2183130" y="2285999"/>
                </a:lnTo>
                <a:lnTo>
                  <a:pt x="2202180" y="2285999"/>
                </a:lnTo>
                <a:lnTo>
                  <a:pt x="2197100" y="2280919"/>
                </a:lnTo>
                <a:close/>
              </a:path>
              <a:path w="2766060" h="2849879">
                <a:moveTo>
                  <a:pt x="2190750" y="2274569"/>
                </a:moveTo>
                <a:lnTo>
                  <a:pt x="2171700" y="2274569"/>
                </a:lnTo>
                <a:lnTo>
                  <a:pt x="2176780" y="2279649"/>
                </a:lnTo>
                <a:lnTo>
                  <a:pt x="2195830" y="2279649"/>
                </a:lnTo>
                <a:lnTo>
                  <a:pt x="2190750" y="2274569"/>
                </a:lnTo>
                <a:close/>
              </a:path>
              <a:path w="2766060" h="2849879">
                <a:moveTo>
                  <a:pt x="2184400" y="2268219"/>
                </a:moveTo>
                <a:lnTo>
                  <a:pt x="2165350" y="2268219"/>
                </a:lnTo>
                <a:lnTo>
                  <a:pt x="2170430" y="2273299"/>
                </a:lnTo>
                <a:lnTo>
                  <a:pt x="2189480" y="2273299"/>
                </a:lnTo>
                <a:lnTo>
                  <a:pt x="2184400" y="2268219"/>
                </a:lnTo>
                <a:close/>
              </a:path>
              <a:path w="2766060" h="2849879">
                <a:moveTo>
                  <a:pt x="2178050" y="2261869"/>
                </a:moveTo>
                <a:lnTo>
                  <a:pt x="2159000" y="2261869"/>
                </a:lnTo>
                <a:lnTo>
                  <a:pt x="2164080" y="2266949"/>
                </a:lnTo>
                <a:lnTo>
                  <a:pt x="2183130" y="2266949"/>
                </a:lnTo>
                <a:lnTo>
                  <a:pt x="2178050" y="2261869"/>
                </a:lnTo>
                <a:close/>
              </a:path>
              <a:path w="2766060" h="2849879">
                <a:moveTo>
                  <a:pt x="2171700" y="2255519"/>
                </a:moveTo>
                <a:lnTo>
                  <a:pt x="2152650" y="2255519"/>
                </a:lnTo>
                <a:lnTo>
                  <a:pt x="2157730" y="2260599"/>
                </a:lnTo>
                <a:lnTo>
                  <a:pt x="2176780" y="2260599"/>
                </a:lnTo>
                <a:lnTo>
                  <a:pt x="2171700" y="2255519"/>
                </a:lnTo>
                <a:close/>
              </a:path>
              <a:path w="2766060" h="2849879">
                <a:moveTo>
                  <a:pt x="2165350" y="2249169"/>
                </a:moveTo>
                <a:lnTo>
                  <a:pt x="2146300" y="2249169"/>
                </a:lnTo>
                <a:lnTo>
                  <a:pt x="2151380" y="2254249"/>
                </a:lnTo>
                <a:lnTo>
                  <a:pt x="2170430" y="2254249"/>
                </a:lnTo>
                <a:lnTo>
                  <a:pt x="2165350" y="2249169"/>
                </a:lnTo>
                <a:close/>
              </a:path>
              <a:path w="2766060" h="2849879">
                <a:moveTo>
                  <a:pt x="1957070" y="2040889"/>
                </a:moveTo>
                <a:lnTo>
                  <a:pt x="1938020" y="2040889"/>
                </a:lnTo>
                <a:lnTo>
                  <a:pt x="2145030" y="2247899"/>
                </a:lnTo>
                <a:lnTo>
                  <a:pt x="2164080" y="2247899"/>
                </a:lnTo>
                <a:lnTo>
                  <a:pt x="1957070" y="2040889"/>
                </a:lnTo>
                <a:close/>
              </a:path>
              <a:path w="2766060" h="2849879">
                <a:moveTo>
                  <a:pt x="2692400" y="2776219"/>
                </a:moveTo>
                <a:lnTo>
                  <a:pt x="2673350" y="2776219"/>
                </a:lnTo>
                <a:lnTo>
                  <a:pt x="2698750" y="2801619"/>
                </a:lnTo>
                <a:lnTo>
                  <a:pt x="2717800" y="2801619"/>
                </a:lnTo>
                <a:lnTo>
                  <a:pt x="2692400" y="2776219"/>
                </a:lnTo>
                <a:close/>
              </a:path>
              <a:path w="2766060" h="2849879">
                <a:moveTo>
                  <a:pt x="2717800" y="2801619"/>
                </a:moveTo>
                <a:lnTo>
                  <a:pt x="2698750" y="2801619"/>
                </a:lnTo>
                <a:lnTo>
                  <a:pt x="2747010" y="2849879"/>
                </a:lnTo>
                <a:lnTo>
                  <a:pt x="2766060" y="2849879"/>
                </a:lnTo>
                <a:lnTo>
                  <a:pt x="2717800" y="2801619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0" y="4105909"/>
            <a:ext cx="2747010" cy="2747010"/>
          </a:xfrm>
          <a:custGeom>
            <a:avLst/>
            <a:gdLst/>
            <a:ahLst/>
            <a:cxnLst/>
            <a:rect l="l" t="t" r="r" b="b"/>
            <a:pathLst>
              <a:path w="2747010" h="27470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747010" h="27470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747010" h="27470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747010" h="2747009">
                <a:moveTo>
                  <a:pt x="17780" y="17780"/>
                </a:moveTo>
                <a:lnTo>
                  <a:pt x="0" y="17780"/>
                </a:lnTo>
                <a:lnTo>
                  <a:pt x="0" y="20271"/>
                </a:lnTo>
                <a:lnTo>
                  <a:pt x="386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747010" h="2747009">
                <a:moveTo>
                  <a:pt x="24130" y="24130"/>
                </a:moveTo>
                <a:lnTo>
                  <a:pt x="3860" y="24130"/>
                </a:lnTo>
                <a:lnTo>
                  <a:pt x="10213" y="30480"/>
                </a:lnTo>
                <a:lnTo>
                  <a:pt x="30480" y="30480"/>
                </a:lnTo>
                <a:lnTo>
                  <a:pt x="24130" y="24130"/>
                </a:lnTo>
                <a:close/>
              </a:path>
              <a:path w="2747010" h="2747009">
                <a:moveTo>
                  <a:pt x="30480" y="30480"/>
                </a:moveTo>
                <a:lnTo>
                  <a:pt x="10213" y="30480"/>
                </a:lnTo>
                <a:lnTo>
                  <a:pt x="16565" y="36830"/>
                </a:lnTo>
                <a:lnTo>
                  <a:pt x="36830" y="36830"/>
                </a:lnTo>
                <a:lnTo>
                  <a:pt x="30480" y="30480"/>
                </a:lnTo>
                <a:close/>
              </a:path>
              <a:path w="2747010" h="2747009">
                <a:moveTo>
                  <a:pt x="36830" y="36830"/>
                </a:moveTo>
                <a:lnTo>
                  <a:pt x="16565" y="36830"/>
                </a:lnTo>
                <a:lnTo>
                  <a:pt x="22918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47010" h="2747009">
                <a:moveTo>
                  <a:pt x="43180" y="43180"/>
                </a:moveTo>
                <a:lnTo>
                  <a:pt x="22918" y="43180"/>
                </a:lnTo>
                <a:lnTo>
                  <a:pt x="35624" y="55879"/>
                </a:lnTo>
                <a:lnTo>
                  <a:pt x="55879" y="55879"/>
                </a:lnTo>
                <a:lnTo>
                  <a:pt x="43180" y="43180"/>
                </a:lnTo>
                <a:close/>
              </a:path>
              <a:path w="2747010" h="2747009">
                <a:moveTo>
                  <a:pt x="55880" y="55880"/>
                </a:moveTo>
                <a:lnTo>
                  <a:pt x="35624" y="55880"/>
                </a:lnTo>
                <a:lnTo>
                  <a:pt x="41976" y="62230"/>
                </a:lnTo>
                <a:lnTo>
                  <a:pt x="62230" y="62230"/>
                </a:lnTo>
                <a:lnTo>
                  <a:pt x="55880" y="55880"/>
                </a:lnTo>
                <a:close/>
              </a:path>
              <a:path w="2747010" h="2747009">
                <a:moveTo>
                  <a:pt x="62230" y="62230"/>
                </a:moveTo>
                <a:lnTo>
                  <a:pt x="41976" y="62230"/>
                </a:lnTo>
                <a:lnTo>
                  <a:pt x="54682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747010" h="2747009">
                <a:moveTo>
                  <a:pt x="74930" y="74930"/>
                </a:moveTo>
                <a:lnTo>
                  <a:pt x="54682" y="74930"/>
                </a:lnTo>
                <a:lnTo>
                  <a:pt x="61034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747010" h="2747009">
                <a:moveTo>
                  <a:pt x="81280" y="81280"/>
                </a:moveTo>
                <a:lnTo>
                  <a:pt x="61034" y="81280"/>
                </a:lnTo>
                <a:lnTo>
                  <a:pt x="67387" y="87630"/>
                </a:lnTo>
                <a:lnTo>
                  <a:pt x="87629" y="87630"/>
                </a:lnTo>
                <a:lnTo>
                  <a:pt x="81280" y="81280"/>
                </a:lnTo>
                <a:close/>
              </a:path>
              <a:path w="2747010" h="2747009">
                <a:moveTo>
                  <a:pt x="87630" y="87630"/>
                </a:moveTo>
                <a:lnTo>
                  <a:pt x="67387" y="87630"/>
                </a:lnTo>
                <a:lnTo>
                  <a:pt x="73740" y="93980"/>
                </a:lnTo>
                <a:lnTo>
                  <a:pt x="93979" y="93980"/>
                </a:lnTo>
                <a:lnTo>
                  <a:pt x="87630" y="87630"/>
                </a:lnTo>
                <a:close/>
              </a:path>
              <a:path w="2747010" h="2747009">
                <a:moveTo>
                  <a:pt x="93980" y="93980"/>
                </a:moveTo>
                <a:lnTo>
                  <a:pt x="73740" y="93980"/>
                </a:lnTo>
                <a:lnTo>
                  <a:pt x="80093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747010" h="2747009">
                <a:moveTo>
                  <a:pt x="100330" y="100330"/>
                </a:moveTo>
                <a:lnTo>
                  <a:pt x="80093" y="100330"/>
                </a:lnTo>
                <a:lnTo>
                  <a:pt x="86445" y="106680"/>
                </a:lnTo>
                <a:lnTo>
                  <a:pt x="106679" y="106680"/>
                </a:lnTo>
                <a:lnTo>
                  <a:pt x="100330" y="100330"/>
                </a:lnTo>
                <a:close/>
              </a:path>
              <a:path w="2747010" h="2747009">
                <a:moveTo>
                  <a:pt x="106680" y="106680"/>
                </a:moveTo>
                <a:lnTo>
                  <a:pt x="86445" y="106680"/>
                </a:lnTo>
                <a:lnTo>
                  <a:pt x="92798" y="113030"/>
                </a:lnTo>
                <a:lnTo>
                  <a:pt x="113029" y="113030"/>
                </a:lnTo>
                <a:lnTo>
                  <a:pt x="106680" y="106680"/>
                </a:lnTo>
                <a:close/>
              </a:path>
              <a:path w="2747010" h="2747009">
                <a:moveTo>
                  <a:pt x="113030" y="113030"/>
                </a:moveTo>
                <a:lnTo>
                  <a:pt x="92798" y="113030"/>
                </a:lnTo>
                <a:lnTo>
                  <a:pt x="99151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47010" h="2747009">
                <a:moveTo>
                  <a:pt x="119380" y="119380"/>
                </a:moveTo>
                <a:lnTo>
                  <a:pt x="99151" y="119380"/>
                </a:lnTo>
                <a:lnTo>
                  <a:pt x="105504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47010" h="2747009">
                <a:moveTo>
                  <a:pt x="125730" y="125730"/>
                </a:moveTo>
                <a:lnTo>
                  <a:pt x="105504" y="125730"/>
                </a:lnTo>
                <a:lnTo>
                  <a:pt x="111856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47010" h="2747009">
                <a:moveTo>
                  <a:pt x="132080" y="132080"/>
                </a:moveTo>
                <a:lnTo>
                  <a:pt x="111856" y="132080"/>
                </a:lnTo>
                <a:lnTo>
                  <a:pt x="11820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47010" h="2747009">
                <a:moveTo>
                  <a:pt x="138430" y="138430"/>
                </a:moveTo>
                <a:lnTo>
                  <a:pt x="118209" y="138430"/>
                </a:lnTo>
                <a:lnTo>
                  <a:pt x="124562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47010" h="2747009">
                <a:moveTo>
                  <a:pt x="144780" y="144780"/>
                </a:moveTo>
                <a:lnTo>
                  <a:pt x="124562" y="144780"/>
                </a:lnTo>
                <a:lnTo>
                  <a:pt x="130915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747010" h="2747009">
                <a:moveTo>
                  <a:pt x="151130" y="151130"/>
                </a:moveTo>
                <a:lnTo>
                  <a:pt x="130915" y="151130"/>
                </a:lnTo>
                <a:lnTo>
                  <a:pt x="137267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47010" h="2747009">
                <a:moveTo>
                  <a:pt x="157480" y="157480"/>
                </a:moveTo>
                <a:lnTo>
                  <a:pt x="137267" y="157480"/>
                </a:lnTo>
                <a:lnTo>
                  <a:pt x="143620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47010" h="2747009">
                <a:moveTo>
                  <a:pt x="163830" y="163830"/>
                </a:moveTo>
                <a:lnTo>
                  <a:pt x="143620" y="163830"/>
                </a:lnTo>
                <a:lnTo>
                  <a:pt x="149973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747010" h="2747009">
                <a:moveTo>
                  <a:pt x="170180" y="170180"/>
                </a:moveTo>
                <a:lnTo>
                  <a:pt x="149973" y="170180"/>
                </a:lnTo>
                <a:lnTo>
                  <a:pt x="156326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47010" h="2747009">
                <a:moveTo>
                  <a:pt x="176530" y="176530"/>
                </a:moveTo>
                <a:lnTo>
                  <a:pt x="156326" y="176530"/>
                </a:lnTo>
                <a:lnTo>
                  <a:pt x="162678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747010" h="2747009">
                <a:moveTo>
                  <a:pt x="182880" y="182880"/>
                </a:moveTo>
                <a:lnTo>
                  <a:pt x="162678" y="182880"/>
                </a:lnTo>
                <a:lnTo>
                  <a:pt x="169031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47010" h="2747009">
                <a:moveTo>
                  <a:pt x="189230" y="189230"/>
                </a:moveTo>
                <a:lnTo>
                  <a:pt x="169031" y="189230"/>
                </a:lnTo>
                <a:lnTo>
                  <a:pt x="175384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747010" h="2747009">
                <a:moveTo>
                  <a:pt x="195580" y="195580"/>
                </a:moveTo>
                <a:lnTo>
                  <a:pt x="175384" y="195580"/>
                </a:lnTo>
                <a:lnTo>
                  <a:pt x="188089" y="208280"/>
                </a:lnTo>
                <a:lnTo>
                  <a:pt x="208280" y="208280"/>
                </a:lnTo>
                <a:lnTo>
                  <a:pt x="195580" y="195580"/>
                </a:lnTo>
                <a:close/>
              </a:path>
              <a:path w="2747010" h="2747009">
                <a:moveTo>
                  <a:pt x="208280" y="208280"/>
                </a:moveTo>
                <a:lnTo>
                  <a:pt x="188089" y="208280"/>
                </a:lnTo>
                <a:lnTo>
                  <a:pt x="194442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747010" h="2747009">
                <a:moveTo>
                  <a:pt x="214630" y="214630"/>
                </a:moveTo>
                <a:lnTo>
                  <a:pt x="194442" y="214630"/>
                </a:lnTo>
                <a:lnTo>
                  <a:pt x="200795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747010" h="2747009">
                <a:moveTo>
                  <a:pt x="220980" y="220980"/>
                </a:moveTo>
                <a:lnTo>
                  <a:pt x="200795" y="220980"/>
                </a:lnTo>
                <a:lnTo>
                  <a:pt x="207147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47010" h="2747009">
                <a:moveTo>
                  <a:pt x="227330" y="227330"/>
                </a:moveTo>
                <a:lnTo>
                  <a:pt x="207147" y="227330"/>
                </a:lnTo>
                <a:lnTo>
                  <a:pt x="21350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747010" h="2747009">
                <a:moveTo>
                  <a:pt x="233680" y="233680"/>
                </a:moveTo>
                <a:lnTo>
                  <a:pt x="213500" y="233680"/>
                </a:lnTo>
                <a:lnTo>
                  <a:pt x="219853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747010" h="2747009">
                <a:moveTo>
                  <a:pt x="240030" y="240030"/>
                </a:moveTo>
                <a:lnTo>
                  <a:pt x="219853" y="240030"/>
                </a:lnTo>
                <a:lnTo>
                  <a:pt x="226206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47010" h="2747009">
                <a:moveTo>
                  <a:pt x="246380" y="246380"/>
                </a:moveTo>
                <a:lnTo>
                  <a:pt x="226206" y="246380"/>
                </a:lnTo>
                <a:lnTo>
                  <a:pt x="232558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747010" h="2747009">
                <a:moveTo>
                  <a:pt x="252730" y="252730"/>
                </a:moveTo>
                <a:lnTo>
                  <a:pt x="232558" y="252730"/>
                </a:lnTo>
                <a:lnTo>
                  <a:pt x="238911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747010" h="2747009">
                <a:moveTo>
                  <a:pt x="259080" y="259080"/>
                </a:moveTo>
                <a:lnTo>
                  <a:pt x="238911" y="259080"/>
                </a:lnTo>
                <a:lnTo>
                  <a:pt x="245264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747010" h="2747009">
                <a:moveTo>
                  <a:pt x="265430" y="265430"/>
                </a:moveTo>
                <a:lnTo>
                  <a:pt x="245264" y="265430"/>
                </a:lnTo>
                <a:lnTo>
                  <a:pt x="251617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747010" h="2747009">
                <a:moveTo>
                  <a:pt x="271780" y="271780"/>
                </a:moveTo>
                <a:lnTo>
                  <a:pt x="251617" y="271780"/>
                </a:lnTo>
                <a:lnTo>
                  <a:pt x="257969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747010" h="2747009">
                <a:moveTo>
                  <a:pt x="278130" y="278130"/>
                </a:moveTo>
                <a:lnTo>
                  <a:pt x="257969" y="278130"/>
                </a:lnTo>
                <a:lnTo>
                  <a:pt x="264322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747010" h="2747009">
                <a:moveTo>
                  <a:pt x="284480" y="284480"/>
                </a:moveTo>
                <a:lnTo>
                  <a:pt x="264322" y="284480"/>
                </a:lnTo>
                <a:lnTo>
                  <a:pt x="270675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747010" h="2747009">
                <a:moveTo>
                  <a:pt x="290830" y="290830"/>
                </a:moveTo>
                <a:lnTo>
                  <a:pt x="270675" y="290830"/>
                </a:lnTo>
                <a:lnTo>
                  <a:pt x="277027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747010" h="2747009">
                <a:moveTo>
                  <a:pt x="297180" y="297180"/>
                </a:moveTo>
                <a:lnTo>
                  <a:pt x="277027" y="297180"/>
                </a:lnTo>
                <a:lnTo>
                  <a:pt x="2833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747010" h="2747009">
                <a:moveTo>
                  <a:pt x="303530" y="303530"/>
                </a:moveTo>
                <a:lnTo>
                  <a:pt x="283380" y="303530"/>
                </a:lnTo>
                <a:lnTo>
                  <a:pt x="289733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747010" h="2747009">
                <a:moveTo>
                  <a:pt x="309880" y="309880"/>
                </a:moveTo>
                <a:lnTo>
                  <a:pt x="289733" y="309880"/>
                </a:lnTo>
                <a:lnTo>
                  <a:pt x="296086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47010" h="2747009">
                <a:moveTo>
                  <a:pt x="316230" y="316230"/>
                </a:moveTo>
                <a:lnTo>
                  <a:pt x="296086" y="316230"/>
                </a:lnTo>
                <a:lnTo>
                  <a:pt x="302438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747010" h="2747009">
                <a:moveTo>
                  <a:pt x="322580" y="322580"/>
                </a:moveTo>
                <a:lnTo>
                  <a:pt x="302438" y="322580"/>
                </a:lnTo>
                <a:lnTo>
                  <a:pt x="315144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747010" h="2747009">
                <a:moveTo>
                  <a:pt x="335280" y="335280"/>
                </a:moveTo>
                <a:lnTo>
                  <a:pt x="315144" y="335280"/>
                </a:lnTo>
                <a:lnTo>
                  <a:pt x="327849" y="347980"/>
                </a:lnTo>
                <a:lnTo>
                  <a:pt x="347980" y="347980"/>
                </a:lnTo>
                <a:lnTo>
                  <a:pt x="335280" y="335280"/>
                </a:lnTo>
                <a:close/>
              </a:path>
              <a:path w="2747010" h="2747009">
                <a:moveTo>
                  <a:pt x="347980" y="347980"/>
                </a:moveTo>
                <a:lnTo>
                  <a:pt x="327849" y="347980"/>
                </a:lnTo>
                <a:lnTo>
                  <a:pt x="334202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47010" h="2747009">
                <a:moveTo>
                  <a:pt x="354330" y="354330"/>
                </a:moveTo>
                <a:lnTo>
                  <a:pt x="334202" y="354330"/>
                </a:lnTo>
                <a:lnTo>
                  <a:pt x="340555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747010" h="2747009">
                <a:moveTo>
                  <a:pt x="360680" y="360680"/>
                </a:moveTo>
                <a:lnTo>
                  <a:pt x="340555" y="360680"/>
                </a:lnTo>
                <a:lnTo>
                  <a:pt x="346908" y="367030"/>
                </a:lnTo>
                <a:lnTo>
                  <a:pt x="367030" y="367030"/>
                </a:lnTo>
                <a:lnTo>
                  <a:pt x="360680" y="360680"/>
                </a:lnTo>
                <a:close/>
              </a:path>
              <a:path w="2747010" h="2747009">
                <a:moveTo>
                  <a:pt x="367030" y="367030"/>
                </a:moveTo>
                <a:lnTo>
                  <a:pt x="346908" y="367030"/>
                </a:lnTo>
                <a:lnTo>
                  <a:pt x="353260" y="373380"/>
                </a:lnTo>
                <a:lnTo>
                  <a:pt x="373380" y="373380"/>
                </a:lnTo>
                <a:lnTo>
                  <a:pt x="367030" y="367030"/>
                </a:lnTo>
                <a:close/>
              </a:path>
              <a:path w="2747010" h="2747009">
                <a:moveTo>
                  <a:pt x="373380" y="373380"/>
                </a:moveTo>
                <a:lnTo>
                  <a:pt x="353260" y="373380"/>
                </a:lnTo>
                <a:lnTo>
                  <a:pt x="359613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747010" h="2747009">
                <a:moveTo>
                  <a:pt x="379730" y="379730"/>
                </a:moveTo>
                <a:lnTo>
                  <a:pt x="359613" y="379730"/>
                </a:lnTo>
                <a:lnTo>
                  <a:pt x="365966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47010" h="2747009">
                <a:moveTo>
                  <a:pt x="386080" y="386080"/>
                </a:moveTo>
                <a:lnTo>
                  <a:pt x="365966" y="386080"/>
                </a:lnTo>
                <a:lnTo>
                  <a:pt x="372319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747010" h="2747009">
                <a:moveTo>
                  <a:pt x="392430" y="392430"/>
                </a:moveTo>
                <a:lnTo>
                  <a:pt x="372319" y="392430"/>
                </a:lnTo>
                <a:lnTo>
                  <a:pt x="378671" y="398780"/>
                </a:lnTo>
                <a:lnTo>
                  <a:pt x="398780" y="398780"/>
                </a:lnTo>
                <a:lnTo>
                  <a:pt x="392430" y="392430"/>
                </a:lnTo>
                <a:close/>
              </a:path>
              <a:path w="2747010" h="2747009">
                <a:moveTo>
                  <a:pt x="398780" y="398780"/>
                </a:moveTo>
                <a:lnTo>
                  <a:pt x="378671" y="398780"/>
                </a:lnTo>
                <a:lnTo>
                  <a:pt x="385024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747010" h="2747009">
                <a:moveTo>
                  <a:pt x="405130" y="405130"/>
                </a:moveTo>
                <a:lnTo>
                  <a:pt x="385024" y="405130"/>
                </a:lnTo>
                <a:lnTo>
                  <a:pt x="391377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47010" h="2747009">
                <a:moveTo>
                  <a:pt x="411480" y="411480"/>
                </a:moveTo>
                <a:lnTo>
                  <a:pt x="391377" y="411480"/>
                </a:lnTo>
                <a:lnTo>
                  <a:pt x="397729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747010" h="2747009">
                <a:moveTo>
                  <a:pt x="417830" y="417830"/>
                </a:moveTo>
                <a:lnTo>
                  <a:pt x="397729" y="417830"/>
                </a:lnTo>
                <a:lnTo>
                  <a:pt x="410435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747010" h="2747009">
                <a:moveTo>
                  <a:pt x="430530" y="430530"/>
                </a:moveTo>
                <a:lnTo>
                  <a:pt x="410435" y="430530"/>
                </a:lnTo>
                <a:lnTo>
                  <a:pt x="416788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747010" h="2747009">
                <a:moveTo>
                  <a:pt x="436880" y="436880"/>
                </a:moveTo>
                <a:lnTo>
                  <a:pt x="416788" y="436880"/>
                </a:lnTo>
                <a:lnTo>
                  <a:pt x="42314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47010" h="2747009">
                <a:moveTo>
                  <a:pt x="443230" y="443230"/>
                </a:moveTo>
                <a:lnTo>
                  <a:pt x="423140" y="443230"/>
                </a:lnTo>
                <a:lnTo>
                  <a:pt x="429493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747010" h="2747009">
                <a:moveTo>
                  <a:pt x="449580" y="449580"/>
                </a:moveTo>
                <a:lnTo>
                  <a:pt x="429493" y="449580"/>
                </a:lnTo>
                <a:lnTo>
                  <a:pt x="442199" y="462280"/>
                </a:lnTo>
                <a:lnTo>
                  <a:pt x="462280" y="462280"/>
                </a:lnTo>
                <a:lnTo>
                  <a:pt x="449580" y="449580"/>
                </a:lnTo>
                <a:close/>
              </a:path>
              <a:path w="2747010" h="2747009">
                <a:moveTo>
                  <a:pt x="462280" y="462280"/>
                </a:moveTo>
                <a:lnTo>
                  <a:pt x="442199" y="462280"/>
                </a:lnTo>
                <a:lnTo>
                  <a:pt x="461257" y="481330"/>
                </a:lnTo>
                <a:lnTo>
                  <a:pt x="481330" y="481330"/>
                </a:lnTo>
                <a:lnTo>
                  <a:pt x="462280" y="462280"/>
                </a:lnTo>
                <a:close/>
              </a:path>
              <a:path w="2747010" h="2747009">
                <a:moveTo>
                  <a:pt x="481330" y="481330"/>
                </a:moveTo>
                <a:lnTo>
                  <a:pt x="461257" y="481330"/>
                </a:lnTo>
                <a:lnTo>
                  <a:pt x="473962" y="494030"/>
                </a:lnTo>
                <a:lnTo>
                  <a:pt x="494030" y="494030"/>
                </a:lnTo>
                <a:lnTo>
                  <a:pt x="481330" y="481330"/>
                </a:lnTo>
                <a:close/>
              </a:path>
              <a:path w="2747010" h="2747009">
                <a:moveTo>
                  <a:pt x="494030" y="494030"/>
                </a:moveTo>
                <a:lnTo>
                  <a:pt x="473962" y="494030"/>
                </a:lnTo>
                <a:lnTo>
                  <a:pt x="486668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747010" h="2747009">
                <a:moveTo>
                  <a:pt x="506730" y="506730"/>
                </a:moveTo>
                <a:lnTo>
                  <a:pt x="486668" y="506730"/>
                </a:lnTo>
                <a:lnTo>
                  <a:pt x="493021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747010" h="2747009">
                <a:moveTo>
                  <a:pt x="513080" y="513080"/>
                </a:moveTo>
                <a:lnTo>
                  <a:pt x="493021" y="513080"/>
                </a:lnTo>
                <a:lnTo>
                  <a:pt x="499373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747010" h="2747009">
                <a:moveTo>
                  <a:pt x="519430" y="519430"/>
                </a:moveTo>
                <a:lnTo>
                  <a:pt x="499373" y="519430"/>
                </a:lnTo>
                <a:lnTo>
                  <a:pt x="505726" y="525780"/>
                </a:lnTo>
                <a:lnTo>
                  <a:pt x="525780" y="525780"/>
                </a:lnTo>
                <a:lnTo>
                  <a:pt x="519430" y="519430"/>
                </a:lnTo>
                <a:close/>
              </a:path>
              <a:path w="2747010" h="2747009">
                <a:moveTo>
                  <a:pt x="525780" y="525780"/>
                </a:moveTo>
                <a:lnTo>
                  <a:pt x="505726" y="525780"/>
                </a:lnTo>
                <a:lnTo>
                  <a:pt x="512079" y="532130"/>
                </a:lnTo>
                <a:lnTo>
                  <a:pt x="532130" y="532130"/>
                </a:lnTo>
                <a:lnTo>
                  <a:pt x="525780" y="525780"/>
                </a:lnTo>
                <a:close/>
              </a:path>
              <a:path w="2747010" h="2747009">
                <a:moveTo>
                  <a:pt x="532130" y="532130"/>
                </a:moveTo>
                <a:lnTo>
                  <a:pt x="512079" y="532130"/>
                </a:lnTo>
                <a:lnTo>
                  <a:pt x="518431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747010" h="2747009">
                <a:moveTo>
                  <a:pt x="538480" y="538480"/>
                </a:moveTo>
                <a:lnTo>
                  <a:pt x="518431" y="538480"/>
                </a:lnTo>
                <a:lnTo>
                  <a:pt x="524784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747010" h="2747009">
                <a:moveTo>
                  <a:pt x="544830" y="544830"/>
                </a:moveTo>
                <a:lnTo>
                  <a:pt x="524784" y="544830"/>
                </a:lnTo>
                <a:lnTo>
                  <a:pt x="53749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747010" h="2747009">
                <a:moveTo>
                  <a:pt x="557530" y="557530"/>
                </a:moveTo>
                <a:lnTo>
                  <a:pt x="537490" y="557530"/>
                </a:lnTo>
                <a:lnTo>
                  <a:pt x="543842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747010" h="2747009">
                <a:moveTo>
                  <a:pt x="563880" y="563880"/>
                </a:moveTo>
                <a:lnTo>
                  <a:pt x="543842" y="563880"/>
                </a:lnTo>
                <a:lnTo>
                  <a:pt x="550195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747010" h="2747009">
                <a:moveTo>
                  <a:pt x="570230" y="570230"/>
                </a:moveTo>
                <a:lnTo>
                  <a:pt x="550195" y="570230"/>
                </a:lnTo>
                <a:lnTo>
                  <a:pt x="569253" y="589280"/>
                </a:lnTo>
                <a:lnTo>
                  <a:pt x="589280" y="589280"/>
                </a:lnTo>
                <a:lnTo>
                  <a:pt x="570230" y="570230"/>
                </a:lnTo>
                <a:close/>
              </a:path>
              <a:path w="2747010" h="2747009">
                <a:moveTo>
                  <a:pt x="589280" y="589280"/>
                </a:moveTo>
                <a:lnTo>
                  <a:pt x="569253" y="589280"/>
                </a:lnTo>
                <a:lnTo>
                  <a:pt x="575606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47010" h="2747009">
                <a:moveTo>
                  <a:pt x="595630" y="595630"/>
                </a:moveTo>
                <a:lnTo>
                  <a:pt x="575606" y="595630"/>
                </a:lnTo>
                <a:lnTo>
                  <a:pt x="58195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47010" h="2747009">
                <a:moveTo>
                  <a:pt x="601980" y="601980"/>
                </a:moveTo>
                <a:lnTo>
                  <a:pt x="581959" y="601980"/>
                </a:lnTo>
                <a:lnTo>
                  <a:pt x="601017" y="621030"/>
                </a:lnTo>
                <a:lnTo>
                  <a:pt x="621030" y="621030"/>
                </a:lnTo>
                <a:lnTo>
                  <a:pt x="601980" y="601980"/>
                </a:lnTo>
                <a:close/>
              </a:path>
              <a:path w="2747010" h="2747009">
                <a:moveTo>
                  <a:pt x="621030" y="621030"/>
                </a:moveTo>
                <a:lnTo>
                  <a:pt x="601017" y="621030"/>
                </a:lnTo>
                <a:lnTo>
                  <a:pt x="60737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747010" h="2747009">
                <a:moveTo>
                  <a:pt x="627380" y="627380"/>
                </a:moveTo>
                <a:lnTo>
                  <a:pt x="607370" y="627380"/>
                </a:lnTo>
                <a:lnTo>
                  <a:pt x="613722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747010" h="2747009">
                <a:moveTo>
                  <a:pt x="633730" y="633730"/>
                </a:moveTo>
                <a:lnTo>
                  <a:pt x="613722" y="633730"/>
                </a:lnTo>
                <a:lnTo>
                  <a:pt x="620075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747010" h="2747009">
                <a:moveTo>
                  <a:pt x="640080" y="640080"/>
                </a:moveTo>
                <a:lnTo>
                  <a:pt x="620075" y="640080"/>
                </a:lnTo>
                <a:lnTo>
                  <a:pt x="632781" y="652780"/>
                </a:lnTo>
                <a:lnTo>
                  <a:pt x="652780" y="652780"/>
                </a:lnTo>
                <a:lnTo>
                  <a:pt x="640080" y="640080"/>
                </a:lnTo>
                <a:close/>
              </a:path>
              <a:path w="2747010" h="2747009">
                <a:moveTo>
                  <a:pt x="652780" y="652780"/>
                </a:moveTo>
                <a:lnTo>
                  <a:pt x="632781" y="652780"/>
                </a:lnTo>
                <a:lnTo>
                  <a:pt x="639133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747010" h="2747009">
                <a:moveTo>
                  <a:pt x="659130" y="659130"/>
                </a:moveTo>
                <a:lnTo>
                  <a:pt x="639133" y="659130"/>
                </a:lnTo>
                <a:lnTo>
                  <a:pt x="645486" y="665480"/>
                </a:lnTo>
                <a:lnTo>
                  <a:pt x="665480" y="665480"/>
                </a:lnTo>
                <a:lnTo>
                  <a:pt x="659130" y="659130"/>
                </a:lnTo>
                <a:close/>
              </a:path>
              <a:path w="2747010" h="2747009">
                <a:moveTo>
                  <a:pt x="665480" y="665480"/>
                </a:moveTo>
                <a:lnTo>
                  <a:pt x="645486" y="665480"/>
                </a:lnTo>
                <a:lnTo>
                  <a:pt x="65183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747010" h="2747009">
                <a:moveTo>
                  <a:pt x="671830" y="671830"/>
                </a:moveTo>
                <a:lnTo>
                  <a:pt x="651839" y="671830"/>
                </a:lnTo>
                <a:lnTo>
                  <a:pt x="658192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747010" h="2747009">
                <a:moveTo>
                  <a:pt x="678180" y="678180"/>
                </a:moveTo>
                <a:lnTo>
                  <a:pt x="658192" y="678180"/>
                </a:lnTo>
                <a:lnTo>
                  <a:pt x="664544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747010" h="2747009">
                <a:moveTo>
                  <a:pt x="684530" y="684530"/>
                </a:moveTo>
                <a:lnTo>
                  <a:pt x="664544" y="684530"/>
                </a:lnTo>
                <a:lnTo>
                  <a:pt x="670897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747010" h="2747009">
                <a:moveTo>
                  <a:pt x="690880" y="690880"/>
                </a:moveTo>
                <a:lnTo>
                  <a:pt x="670897" y="690880"/>
                </a:lnTo>
                <a:lnTo>
                  <a:pt x="683603" y="703580"/>
                </a:lnTo>
                <a:lnTo>
                  <a:pt x="703580" y="703580"/>
                </a:lnTo>
                <a:lnTo>
                  <a:pt x="690880" y="690880"/>
                </a:lnTo>
                <a:close/>
              </a:path>
              <a:path w="2747010" h="2747009">
                <a:moveTo>
                  <a:pt x="703580" y="703580"/>
                </a:moveTo>
                <a:lnTo>
                  <a:pt x="683603" y="703580"/>
                </a:lnTo>
                <a:lnTo>
                  <a:pt x="689955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747010" h="2747009">
                <a:moveTo>
                  <a:pt x="709930" y="709930"/>
                </a:moveTo>
                <a:lnTo>
                  <a:pt x="689955" y="709930"/>
                </a:lnTo>
                <a:lnTo>
                  <a:pt x="696308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747010" h="2747009">
                <a:moveTo>
                  <a:pt x="716280" y="716280"/>
                </a:moveTo>
                <a:lnTo>
                  <a:pt x="696308" y="716280"/>
                </a:lnTo>
                <a:lnTo>
                  <a:pt x="702661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747010" h="2747009">
                <a:moveTo>
                  <a:pt x="722630" y="722630"/>
                </a:moveTo>
                <a:lnTo>
                  <a:pt x="702661" y="722630"/>
                </a:lnTo>
                <a:lnTo>
                  <a:pt x="709014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747010" h="2747009">
                <a:moveTo>
                  <a:pt x="728980" y="728980"/>
                </a:moveTo>
                <a:lnTo>
                  <a:pt x="709014" y="728980"/>
                </a:lnTo>
                <a:lnTo>
                  <a:pt x="715366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747010" h="2747009">
                <a:moveTo>
                  <a:pt x="735330" y="735330"/>
                </a:moveTo>
                <a:lnTo>
                  <a:pt x="715366" y="735330"/>
                </a:lnTo>
                <a:lnTo>
                  <a:pt x="721719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747010" h="2747009">
                <a:moveTo>
                  <a:pt x="741680" y="741680"/>
                </a:moveTo>
                <a:lnTo>
                  <a:pt x="721719" y="741680"/>
                </a:lnTo>
                <a:lnTo>
                  <a:pt x="728072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47010" h="2747009">
                <a:moveTo>
                  <a:pt x="748030" y="748030"/>
                </a:moveTo>
                <a:lnTo>
                  <a:pt x="728072" y="748030"/>
                </a:lnTo>
                <a:lnTo>
                  <a:pt x="734424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47010" h="2747009">
                <a:moveTo>
                  <a:pt x="754380" y="754380"/>
                </a:moveTo>
                <a:lnTo>
                  <a:pt x="734424" y="754380"/>
                </a:lnTo>
                <a:lnTo>
                  <a:pt x="740777" y="760730"/>
                </a:lnTo>
                <a:lnTo>
                  <a:pt x="760730" y="760730"/>
                </a:lnTo>
                <a:lnTo>
                  <a:pt x="754380" y="754380"/>
                </a:lnTo>
                <a:close/>
              </a:path>
              <a:path w="2747010" h="2747009">
                <a:moveTo>
                  <a:pt x="760730" y="760730"/>
                </a:moveTo>
                <a:lnTo>
                  <a:pt x="740777" y="760730"/>
                </a:lnTo>
                <a:lnTo>
                  <a:pt x="753483" y="773430"/>
                </a:lnTo>
                <a:lnTo>
                  <a:pt x="773430" y="773430"/>
                </a:lnTo>
                <a:lnTo>
                  <a:pt x="760730" y="760730"/>
                </a:lnTo>
                <a:close/>
              </a:path>
              <a:path w="2747010" h="2747009">
                <a:moveTo>
                  <a:pt x="773430" y="773430"/>
                </a:moveTo>
                <a:lnTo>
                  <a:pt x="753483" y="773430"/>
                </a:lnTo>
                <a:lnTo>
                  <a:pt x="772541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47010" h="2747009">
                <a:moveTo>
                  <a:pt x="792480" y="792480"/>
                </a:moveTo>
                <a:lnTo>
                  <a:pt x="772541" y="792480"/>
                </a:lnTo>
                <a:lnTo>
                  <a:pt x="778894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747010" h="2747009">
                <a:moveTo>
                  <a:pt x="798830" y="798830"/>
                </a:moveTo>
                <a:lnTo>
                  <a:pt x="778894" y="798830"/>
                </a:lnTo>
                <a:lnTo>
                  <a:pt x="785246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747010" h="2747009">
                <a:moveTo>
                  <a:pt x="805180" y="805180"/>
                </a:moveTo>
                <a:lnTo>
                  <a:pt x="785246" y="805180"/>
                </a:lnTo>
                <a:lnTo>
                  <a:pt x="791599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747010" h="2747009">
                <a:moveTo>
                  <a:pt x="811530" y="811530"/>
                </a:moveTo>
                <a:lnTo>
                  <a:pt x="791599" y="811530"/>
                </a:lnTo>
                <a:lnTo>
                  <a:pt x="804305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47010" h="2747009">
                <a:moveTo>
                  <a:pt x="824230" y="824230"/>
                </a:moveTo>
                <a:lnTo>
                  <a:pt x="804305" y="824230"/>
                </a:lnTo>
                <a:lnTo>
                  <a:pt x="810657" y="830580"/>
                </a:lnTo>
                <a:lnTo>
                  <a:pt x="830580" y="830580"/>
                </a:lnTo>
                <a:lnTo>
                  <a:pt x="824230" y="824230"/>
                </a:lnTo>
                <a:close/>
              </a:path>
              <a:path w="2747010" h="2747009">
                <a:moveTo>
                  <a:pt x="830580" y="830580"/>
                </a:moveTo>
                <a:lnTo>
                  <a:pt x="810657" y="830580"/>
                </a:lnTo>
                <a:lnTo>
                  <a:pt x="81701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47010" h="2747009">
                <a:moveTo>
                  <a:pt x="836930" y="836930"/>
                </a:moveTo>
                <a:lnTo>
                  <a:pt x="817010" y="836930"/>
                </a:lnTo>
                <a:lnTo>
                  <a:pt x="823363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747010" h="2747009">
                <a:moveTo>
                  <a:pt x="843280" y="843280"/>
                </a:moveTo>
                <a:lnTo>
                  <a:pt x="823363" y="843280"/>
                </a:lnTo>
                <a:lnTo>
                  <a:pt x="829716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747010" h="2747009">
                <a:moveTo>
                  <a:pt x="849630" y="849630"/>
                </a:moveTo>
                <a:lnTo>
                  <a:pt x="829716" y="849630"/>
                </a:lnTo>
                <a:lnTo>
                  <a:pt x="842421" y="862330"/>
                </a:lnTo>
                <a:lnTo>
                  <a:pt x="862330" y="862330"/>
                </a:lnTo>
                <a:lnTo>
                  <a:pt x="849630" y="849630"/>
                </a:lnTo>
                <a:close/>
              </a:path>
              <a:path w="2747010" h="2747009">
                <a:moveTo>
                  <a:pt x="862330" y="862330"/>
                </a:moveTo>
                <a:lnTo>
                  <a:pt x="842421" y="862330"/>
                </a:lnTo>
                <a:lnTo>
                  <a:pt x="848774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47010" h="2747009">
                <a:moveTo>
                  <a:pt x="868680" y="868680"/>
                </a:moveTo>
                <a:lnTo>
                  <a:pt x="848774" y="868680"/>
                </a:lnTo>
                <a:lnTo>
                  <a:pt x="855126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747010" h="2747009">
                <a:moveTo>
                  <a:pt x="875030" y="875030"/>
                </a:moveTo>
                <a:lnTo>
                  <a:pt x="855126" y="875030"/>
                </a:lnTo>
                <a:lnTo>
                  <a:pt x="861479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747010" h="2747009">
                <a:moveTo>
                  <a:pt x="881380" y="881380"/>
                </a:moveTo>
                <a:lnTo>
                  <a:pt x="861479" y="881380"/>
                </a:lnTo>
                <a:lnTo>
                  <a:pt x="867832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747010" h="2747009">
                <a:moveTo>
                  <a:pt x="887730" y="887730"/>
                </a:moveTo>
                <a:lnTo>
                  <a:pt x="867832" y="887730"/>
                </a:lnTo>
                <a:lnTo>
                  <a:pt x="874185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747010" h="2747009">
                <a:moveTo>
                  <a:pt x="894080" y="894080"/>
                </a:moveTo>
                <a:lnTo>
                  <a:pt x="874185" y="894080"/>
                </a:lnTo>
                <a:lnTo>
                  <a:pt x="880537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747010" h="2747009">
                <a:moveTo>
                  <a:pt x="900430" y="900430"/>
                </a:moveTo>
                <a:lnTo>
                  <a:pt x="880537" y="900430"/>
                </a:lnTo>
                <a:lnTo>
                  <a:pt x="88689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747010" h="2747009">
                <a:moveTo>
                  <a:pt x="906780" y="906780"/>
                </a:moveTo>
                <a:lnTo>
                  <a:pt x="886890" y="906780"/>
                </a:lnTo>
                <a:lnTo>
                  <a:pt x="893243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747010" h="2747009">
                <a:moveTo>
                  <a:pt x="913130" y="913130"/>
                </a:moveTo>
                <a:lnTo>
                  <a:pt x="893243" y="913130"/>
                </a:lnTo>
                <a:lnTo>
                  <a:pt x="905948" y="925830"/>
                </a:lnTo>
                <a:lnTo>
                  <a:pt x="925830" y="925830"/>
                </a:lnTo>
                <a:lnTo>
                  <a:pt x="913130" y="913130"/>
                </a:lnTo>
                <a:close/>
              </a:path>
              <a:path w="2747010" h="2747009">
                <a:moveTo>
                  <a:pt x="925830" y="925830"/>
                </a:moveTo>
                <a:lnTo>
                  <a:pt x="905948" y="925830"/>
                </a:lnTo>
                <a:lnTo>
                  <a:pt x="912301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747010" h="2747009">
                <a:moveTo>
                  <a:pt x="932180" y="932180"/>
                </a:moveTo>
                <a:lnTo>
                  <a:pt x="912301" y="932180"/>
                </a:lnTo>
                <a:lnTo>
                  <a:pt x="918654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747010" h="2747009">
                <a:moveTo>
                  <a:pt x="938530" y="938530"/>
                </a:moveTo>
                <a:lnTo>
                  <a:pt x="918654" y="938530"/>
                </a:lnTo>
                <a:lnTo>
                  <a:pt x="925007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747010" h="2747009">
                <a:moveTo>
                  <a:pt x="944880" y="944880"/>
                </a:moveTo>
                <a:lnTo>
                  <a:pt x="925007" y="944880"/>
                </a:lnTo>
                <a:lnTo>
                  <a:pt x="937712" y="957580"/>
                </a:lnTo>
                <a:lnTo>
                  <a:pt x="957580" y="957580"/>
                </a:lnTo>
                <a:lnTo>
                  <a:pt x="944880" y="944880"/>
                </a:lnTo>
                <a:close/>
              </a:path>
              <a:path w="2747010" h="2747009">
                <a:moveTo>
                  <a:pt x="957580" y="957580"/>
                </a:moveTo>
                <a:lnTo>
                  <a:pt x="937712" y="957580"/>
                </a:lnTo>
                <a:lnTo>
                  <a:pt x="944065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747010" h="2747009">
                <a:moveTo>
                  <a:pt x="963930" y="963930"/>
                </a:moveTo>
                <a:lnTo>
                  <a:pt x="944065" y="963930"/>
                </a:lnTo>
                <a:lnTo>
                  <a:pt x="950417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747010" h="2747009">
                <a:moveTo>
                  <a:pt x="970280" y="970280"/>
                </a:moveTo>
                <a:lnTo>
                  <a:pt x="950417" y="970280"/>
                </a:lnTo>
                <a:lnTo>
                  <a:pt x="95677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747010" h="2747009">
                <a:moveTo>
                  <a:pt x="976630" y="976630"/>
                </a:moveTo>
                <a:lnTo>
                  <a:pt x="956770" y="976630"/>
                </a:lnTo>
                <a:lnTo>
                  <a:pt x="963123" y="982980"/>
                </a:lnTo>
                <a:lnTo>
                  <a:pt x="982980" y="982980"/>
                </a:lnTo>
                <a:lnTo>
                  <a:pt x="976630" y="976630"/>
                </a:lnTo>
                <a:close/>
              </a:path>
              <a:path w="2747010" h="2747009">
                <a:moveTo>
                  <a:pt x="982980" y="982980"/>
                </a:moveTo>
                <a:lnTo>
                  <a:pt x="963123" y="982980"/>
                </a:lnTo>
                <a:lnTo>
                  <a:pt x="969476" y="989330"/>
                </a:lnTo>
                <a:lnTo>
                  <a:pt x="989330" y="989330"/>
                </a:lnTo>
                <a:lnTo>
                  <a:pt x="982980" y="982980"/>
                </a:lnTo>
                <a:close/>
              </a:path>
              <a:path w="2747010" h="2747009">
                <a:moveTo>
                  <a:pt x="989330" y="989330"/>
                </a:moveTo>
                <a:lnTo>
                  <a:pt x="969476" y="989330"/>
                </a:lnTo>
                <a:lnTo>
                  <a:pt x="975828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747010" h="2747009">
                <a:moveTo>
                  <a:pt x="995680" y="995680"/>
                </a:moveTo>
                <a:lnTo>
                  <a:pt x="975828" y="995680"/>
                </a:lnTo>
                <a:lnTo>
                  <a:pt x="982181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747010" h="2747009">
                <a:moveTo>
                  <a:pt x="1002030" y="1002030"/>
                </a:moveTo>
                <a:lnTo>
                  <a:pt x="982181" y="1002030"/>
                </a:lnTo>
                <a:lnTo>
                  <a:pt x="988534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747010" h="2747009">
                <a:moveTo>
                  <a:pt x="1008380" y="1008380"/>
                </a:moveTo>
                <a:lnTo>
                  <a:pt x="988534" y="1008380"/>
                </a:lnTo>
                <a:lnTo>
                  <a:pt x="994887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747010" h="2747009">
                <a:moveTo>
                  <a:pt x="1014730" y="1014730"/>
                </a:moveTo>
                <a:lnTo>
                  <a:pt x="994887" y="1014730"/>
                </a:lnTo>
                <a:lnTo>
                  <a:pt x="1001239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747010" h="2747009">
                <a:moveTo>
                  <a:pt x="1021080" y="1021080"/>
                </a:moveTo>
                <a:lnTo>
                  <a:pt x="1001239" y="1021080"/>
                </a:lnTo>
                <a:lnTo>
                  <a:pt x="1007592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47010" h="2747009">
                <a:moveTo>
                  <a:pt x="1027430" y="1027430"/>
                </a:moveTo>
                <a:lnTo>
                  <a:pt x="1007592" y="1027430"/>
                </a:lnTo>
                <a:lnTo>
                  <a:pt x="1013945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747010" h="2747009">
                <a:moveTo>
                  <a:pt x="1033780" y="1033780"/>
                </a:moveTo>
                <a:lnTo>
                  <a:pt x="1013945" y="1033780"/>
                </a:lnTo>
                <a:lnTo>
                  <a:pt x="1020298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747010" h="2747009">
                <a:moveTo>
                  <a:pt x="1040130" y="1040130"/>
                </a:moveTo>
                <a:lnTo>
                  <a:pt x="1020298" y="1040130"/>
                </a:lnTo>
                <a:lnTo>
                  <a:pt x="1033003" y="1052830"/>
                </a:lnTo>
                <a:lnTo>
                  <a:pt x="1052830" y="1052830"/>
                </a:lnTo>
                <a:lnTo>
                  <a:pt x="1040130" y="1040130"/>
                </a:lnTo>
                <a:close/>
              </a:path>
              <a:path w="2747010" h="2747009">
                <a:moveTo>
                  <a:pt x="1052830" y="1052830"/>
                </a:moveTo>
                <a:lnTo>
                  <a:pt x="1033003" y="1052830"/>
                </a:lnTo>
                <a:lnTo>
                  <a:pt x="1039356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747010" h="2747009">
                <a:moveTo>
                  <a:pt x="1059180" y="1059180"/>
                </a:moveTo>
                <a:lnTo>
                  <a:pt x="1039356" y="1059180"/>
                </a:lnTo>
                <a:lnTo>
                  <a:pt x="104570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47010" h="2747009">
                <a:moveTo>
                  <a:pt x="1065530" y="1065530"/>
                </a:moveTo>
                <a:lnTo>
                  <a:pt x="1045709" y="1065530"/>
                </a:lnTo>
                <a:lnTo>
                  <a:pt x="1052061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47010" h="2747009">
                <a:moveTo>
                  <a:pt x="1071880" y="1071880"/>
                </a:moveTo>
                <a:lnTo>
                  <a:pt x="1052061" y="1071880"/>
                </a:lnTo>
                <a:lnTo>
                  <a:pt x="1058414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47010" h="2747009">
                <a:moveTo>
                  <a:pt x="1078230" y="1078230"/>
                </a:moveTo>
                <a:lnTo>
                  <a:pt x="1058414" y="1078230"/>
                </a:lnTo>
                <a:lnTo>
                  <a:pt x="1064767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47010" h="2747009">
                <a:moveTo>
                  <a:pt x="1084580" y="1084580"/>
                </a:moveTo>
                <a:lnTo>
                  <a:pt x="1064767" y="1084580"/>
                </a:lnTo>
                <a:lnTo>
                  <a:pt x="107111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47010" h="2747009">
                <a:moveTo>
                  <a:pt x="1090930" y="1090930"/>
                </a:moveTo>
                <a:lnTo>
                  <a:pt x="1071119" y="1090930"/>
                </a:lnTo>
                <a:lnTo>
                  <a:pt x="1077472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747010" h="2747009">
                <a:moveTo>
                  <a:pt x="1097280" y="1097280"/>
                </a:moveTo>
                <a:lnTo>
                  <a:pt x="1077472" y="1097280"/>
                </a:lnTo>
                <a:lnTo>
                  <a:pt x="1083825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747010" h="2747009">
                <a:moveTo>
                  <a:pt x="1103630" y="1103630"/>
                </a:moveTo>
                <a:lnTo>
                  <a:pt x="1083825" y="1103630"/>
                </a:lnTo>
                <a:lnTo>
                  <a:pt x="1090178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747010" h="2747009">
                <a:moveTo>
                  <a:pt x="1109980" y="1109980"/>
                </a:moveTo>
                <a:lnTo>
                  <a:pt x="1090178" y="1109980"/>
                </a:lnTo>
                <a:lnTo>
                  <a:pt x="109653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747010" h="2747009">
                <a:moveTo>
                  <a:pt x="1116330" y="1116330"/>
                </a:moveTo>
                <a:lnTo>
                  <a:pt x="1096530" y="1116330"/>
                </a:lnTo>
                <a:lnTo>
                  <a:pt x="1102883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47010" h="2747009">
                <a:moveTo>
                  <a:pt x="1122680" y="1122680"/>
                </a:moveTo>
                <a:lnTo>
                  <a:pt x="1102883" y="1122680"/>
                </a:lnTo>
                <a:lnTo>
                  <a:pt x="1116859" y="1136650"/>
                </a:lnTo>
                <a:lnTo>
                  <a:pt x="1136650" y="1136650"/>
                </a:lnTo>
                <a:lnTo>
                  <a:pt x="1122680" y="1122680"/>
                </a:lnTo>
                <a:close/>
              </a:path>
              <a:path w="2747010" h="2747009">
                <a:moveTo>
                  <a:pt x="1136650" y="1136650"/>
                </a:moveTo>
                <a:lnTo>
                  <a:pt x="1116859" y="1136650"/>
                </a:lnTo>
                <a:lnTo>
                  <a:pt x="1123212" y="1143000"/>
                </a:lnTo>
                <a:lnTo>
                  <a:pt x="1143000" y="1143000"/>
                </a:lnTo>
                <a:lnTo>
                  <a:pt x="1136650" y="1136650"/>
                </a:lnTo>
                <a:close/>
              </a:path>
              <a:path w="2747010" h="2747009">
                <a:moveTo>
                  <a:pt x="1143000" y="1143000"/>
                </a:moveTo>
                <a:lnTo>
                  <a:pt x="1123212" y="1143000"/>
                </a:lnTo>
                <a:lnTo>
                  <a:pt x="1148623" y="1168400"/>
                </a:lnTo>
                <a:lnTo>
                  <a:pt x="1168400" y="1168400"/>
                </a:lnTo>
                <a:lnTo>
                  <a:pt x="1143000" y="1143000"/>
                </a:lnTo>
                <a:close/>
              </a:path>
              <a:path w="2747010" h="2747009">
                <a:moveTo>
                  <a:pt x="1168400" y="1168400"/>
                </a:moveTo>
                <a:lnTo>
                  <a:pt x="1148623" y="1168400"/>
                </a:lnTo>
                <a:lnTo>
                  <a:pt x="1154976" y="1174750"/>
                </a:lnTo>
                <a:lnTo>
                  <a:pt x="1174750" y="1174750"/>
                </a:lnTo>
                <a:lnTo>
                  <a:pt x="1168400" y="1168400"/>
                </a:lnTo>
                <a:close/>
              </a:path>
              <a:path w="2747010" h="2747009">
                <a:moveTo>
                  <a:pt x="1174750" y="1174750"/>
                </a:moveTo>
                <a:lnTo>
                  <a:pt x="1154976" y="1174750"/>
                </a:lnTo>
                <a:lnTo>
                  <a:pt x="1167681" y="1187450"/>
                </a:lnTo>
                <a:lnTo>
                  <a:pt x="1187450" y="1187450"/>
                </a:lnTo>
                <a:lnTo>
                  <a:pt x="1174750" y="1174750"/>
                </a:lnTo>
                <a:close/>
              </a:path>
              <a:path w="2747010" h="2747009">
                <a:moveTo>
                  <a:pt x="1187450" y="1187450"/>
                </a:moveTo>
                <a:lnTo>
                  <a:pt x="1167681" y="1187450"/>
                </a:lnTo>
                <a:lnTo>
                  <a:pt x="1186739" y="1206500"/>
                </a:lnTo>
                <a:lnTo>
                  <a:pt x="1206500" y="1206500"/>
                </a:lnTo>
                <a:lnTo>
                  <a:pt x="1187450" y="1187450"/>
                </a:lnTo>
                <a:close/>
              </a:path>
              <a:path w="2747010" h="2747009">
                <a:moveTo>
                  <a:pt x="1206500" y="1206500"/>
                </a:moveTo>
                <a:lnTo>
                  <a:pt x="1186739" y="1206500"/>
                </a:lnTo>
                <a:lnTo>
                  <a:pt x="1196904" y="1216660"/>
                </a:lnTo>
                <a:lnTo>
                  <a:pt x="1216660" y="1216660"/>
                </a:lnTo>
                <a:lnTo>
                  <a:pt x="1206500" y="1206500"/>
                </a:lnTo>
                <a:close/>
              </a:path>
              <a:path w="2747010" h="2747009">
                <a:moveTo>
                  <a:pt x="1216660" y="1216660"/>
                </a:moveTo>
                <a:lnTo>
                  <a:pt x="1196904" y="1216660"/>
                </a:lnTo>
                <a:lnTo>
                  <a:pt x="1212150" y="1231900"/>
                </a:lnTo>
                <a:lnTo>
                  <a:pt x="1231900" y="1231900"/>
                </a:lnTo>
                <a:lnTo>
                  <a:pt x="1216660" y="1216660"/>
                </a:lnTo>
                <a:close/>
              </a:path>
              <a:path w="2747010" h="2747009">
                <a:moveTo>
                  <a:pt x="1231900" y="1231900"/>
                </a:moveTo>
                <a:lnTo>
                  <a:pt x="1212150" y="1231900"/>
                </a:lnTo>
                <a:lnTo>
                  <a:pt x="1218503" y="1238250"/>
                </a:lnTo>
                <a:lnTo>
                  <a:pt x="1238250" y="1238250"/>
                </a:lnTo>
                <a:lnTo>
                  <a:pt x="1231900" y="1231900"/>
                </a:lnTo>
                <a:close/>
              </a:path>
              <a:path w="2747010" h="2747009">
                <a:moveTo>
                  <a:pt x="1238250" y="1238250"/>
                </a:moveTo>
                <a:lnTo>
                  <a:pt x="1218503" y="1238250"/>
                </a:lnTo>
                <a:lnTo>
                  <a:pt x="1235020" y="1254760"/>
                </a:lnTo>
                <a:lnTo>
                  <a:pt x="1254760" y="1254760"/>
                </a:lnTo>
                <a:lnTo>
                  <a:pt x="1238250" y="1238250"/>
                </a:lnTo>
                <a:close/>
              </a:path>
              <a:path w="2747010" h="2747009">
                <a:moveTo>
                  <a:pt x="1254760" y="1254760"/>
                </a:moveTo>
                <a:lnTo>
                  <a:pt x="1235020" y="1254760"/>
                </a:lnTo>
                <a:lnTo>
                  <a:pt x="1243914" y="1263650"/>
                </a:lnTo>
                <a:lnTo>
                  <a:pt x="1263650" y="1263650"/>
                </a:lnTo>
                <a:lnTo>
                  <a:pt x="1254760" y="1254760"/>
                </a:lnTo>
                <a:close/>
              </a:path>
              <a:path w="2747010" h="2747009">
                <a:moveTo>
                  <a:pt x="1263650" y="1263650"/>
                </a:moveTo>
                <a:lnTo>
                  <a:pt x="1243914" y="1263650"/>
                </a:lnTo>
                <a:lnTo>
                  <a:pt x="1254078" y="1273810"/>
                </a:lnTo>
                <a:lnTo>
                  <a:pt x="1273810" y="1273810"/>
                </a:lnTo>
                <a:lnTo>
                  <a:pt x="1263650" y="1263650"/>
                </a:lnTo>
                <a:close/>
              </a:path>
              <a:path w="2747010" h="2747009">
                <a:moveTo>
                  <a:pt x="1273810" y="1273810"/>
                </a:moveTo>
                <a:lnTo>
                  <a:pt x="1254078" y="1273810"/>
                </a:lnTo>
                <a:lnTo>
                  <a:pt x="1256619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747010" h="2747009">
                <a:moveTo>
                  <a:pt x="1276350" y="1276350"/>
                </a:moveTo>
                <a:lnTo>
                  <a:pt x="1256619" y="1276350"/>
                </a:lnTo>
                <a:lnTo>
                  <a:pt x="1262972" y="1282700"/>
                </a:lnTo>
                <a:lnTo>
                  <a:pt x="1282700" y="1282700"/>
                </a:lnTo>
                <a:lnTo>
                  <a:pt x="1276350" y="1276350"/>
                </a:lnTo>
                <a:close/>
              </a:path>
              <a:path w="2747010" h="2747009">
                <a:moveTo>
                  <a:pt x="1282700" y="1282700"/>
                </a:moveTo>
                <a:lnTo>
                  <a:pt x="1262972" y="1282700"/>
                </a:lnTo>
                <a:lnTo>
                  <a:pt x="1279489" y="1299210"/>
                </a:lnTo>
                <a:lnTo>
                  <a:pt x="1299210" y="1299210"/>
                </a:lnTo>
                <a:lnTo>
                  <a:pt x="1282700" y="1282700"/>
                </a:lnTo>
                <a:close/>
              </a:path>
              <a:path w="2747010" h="2747009">
                <a:moveTo>
                  <a:pt x="1299210" y="1299210"/>
                </a:moveTo>
                <a:lnTo>
                  <a:pt x="1279489" y="1299210"/>
                </a:lnTo>
                <a:lnTo>
                  <a:pt x="1285842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747010" h="2747009">
                <a:moveTo>
                  <a:pt x="1305560" y="1305560"/>
                </a:moveTo>
                <a:lnTo>
                  <a:pt x="1285842" y="1305560"/>
                </a:lnTo>
                <a:lnTo>
                  <a:pt x="1288383" y="1308100"/>
                </a:lnTo>
                <a:lnTo>
                  <a:pt x="1308100" y="1308100"/>
                </a:lnTo>
                <a:lnTo>
                  <a:pt x="1305560" y="1305560"/>
                </a:lnTo>
                <a:close/>
              </a:path>
              <a:path w="2747010" h="2747009">
                <a:moveTo>
                  <a:pt x="1308100" y="1308100"/>
                </a:moveTo>
                <a:lnTo>
                  <a:pt x="1288383" y="1308100"/>
                </a:lnTo>
                <a:lnTo>
                  <a:pt x="1292195" y="1311910"/>
                </a:lnTo>
                <a:lnTo>
                  <a:pt x="1311910" y="1311910"/>
                </a:lnTo>
                <a:lnTo>
                  <a:pt x="1308100" y="1308100"/>
                </a:lnTo>
                <a:close/>
              </a:path>
              <a:path w="2747010" h="2747009">
                <a:moveTo>
                  <a:pt x="1311910" y="1311910"/>
                </a:moveTo>
                <a:lnTo>
                  <a:pt x="1292195" y="1311910"/>
                </a:lnTo>
                <a:lnTo>
                  <a:pt x="1294736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47010" h="2747009">
                <a:moveTo>
                  <a:pt x="1314450" y="1314450"/>
                </a:moveTo>
                <a:lnTo>
                  <a:pt x="1294736" y="1314450"/>
                </a:lnTo>
                <a:lnTo>
                  <a:pt x="1301089" y="1320800"/>
                </a:lnTo>
                <a:lnTo>
                  <a:pt x="1320800" y="1320800"/>
                </a:lnTo>
                <a:lnTo>
                  <a:pt x="1314450" y="1314450"/>
                </a:lnTo>
                <a:close/>
              </a:path>
              <a:path w="2747010" h="2747009">
                <a:moveTo>
                  <a:pt x="1320800" y="1320800"/>
                </a:moveTo>
                <a:lnTo>
                  <a:pt x="1301089" y="1320800"/>
                </a:lnTo>
                <a:lnTo>
                  <a:pt x="1311253" y="1330960"/>
                </a:lnTo>
                <a:lnTo>
                  <a:pt x="1330960" y="1330960"/>
                </a:lnTo>
                <a:lnTo>
                  <a:pt x="1320800" y="1320800"/>
                </a:lnTo>
                <a:close/>
              </a:path>
              <a:path w="2747010" h="2747009">
                <a:moveTo>
                  <a:pt x="1330960" y="1330960"/>
                </a:moveTo>
                <a:lnTo>
                  <a:pt x="1311253" y="1330960"/>
                </a:lnTo>
                <a:lnTo>
                  <a:pt x="1313794" y="1333500"/>
                </a:lnTo>
                <a:lnTo>
                  <a:pt x="1333500" y="1333500"/>
                </a:lnTo>
                <a:lnTo>
                  <a:pt x="1330960" y="1330960"/>
                </a:lnTo>
                <a:close/>
              </a:path>
              <a:path w="2747010" h="2747009">
                <a:moveTo>
                  <a:pt x="1333500" y="1333500"/>
                </a:moveTo>
                <a:lnTo>
                  <a:pt x="1313794" y="1333500"/>
                </a:lnTo>
                <a:lnTo>
                  <a:pt x="1317606" y="1337310"/>
                </a:lnTo>
                <a:lnTo>
                  <a:pt x="1337310" y="1337310"/>
                </a:lnTo>
                <a:lnTo>
                  <a:pt x="1333500" y="1333500"/>
                </a:lnTo>
                <a:close/>
              </a:path>
              <a:path w="2747010" h="2747009">
                <a:moveTo>
                  <a:pt x="1337310" y="1337310"/>
                </a:moveTo>
                <a:lnTo>
                  <a:pt x="1317606" y="1337310"/>
                </a:lnTo>
                <a:lnTo>
                  <a:pt x="1320147" y="1339850"/>
                </a:lnTo>
                <a:lnTo>
                  <a:pt x="1339850" y="1339850"/>
                </a:lnTo>
                <a:lnTo>
                  <a:pt x="1337310" y="1337310"/>
                </a:lnTo>
                <a:close/>
              </a:path>
              <a:path w="2747010" h="2747009">
                <a:moveTo>
                  <a:pt x="1339850" y="1339850"/>
                </a:moveTo>
                <a:lnTo>
                  <a:pt x="1320147" y="1339850"/>
                </a:lnTo>
                <a:lnTo>
                  <a:pt x="1323958" y="1343660"/>
                </a:lnTo>
                <a:lnTo>
                  <a:pt x="1343660" y="1343660"/>
                </a:lnTo>
                <a:lnTo>
                  <a:pt x="1339850" y="1339850"/>
                </a:lnTo>
                <a:close/>
              </a:path>
              <a:path w="2747010" h="2747009">
                <a:moveTo>
                  <a:pt x="1343660" y="1343660"/>
                </a:moveTo>
                <a:lnTo>
                  <a:pt x="1323958" y="1343660"/>
                </a:lnTo>
                <a:lnTo>
                  <a:pt x="1326499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47010" h="2747009">
                <a:moveTo>
                  <a:pt x="1346200" y="1346200"/>
                </a:moveTo>
                <a:lnTo>
                  <a:pt x="1326499" y="1346200"/>
                </a:lnTo>
                <a:lnTo>
                  <a:pt x="1332852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47010" h="2747009">
                <a:moveTo>
                  <a:pt x="1352550" y="1352550"/>
                </a:moveTo>
                <a:lnTo>
                  <a:pt x="1332852" y="1352550"/>
                </a:lnTo>
                <a:lnTo>
                  <a:pt x="1345558" y="1365250"/>
                </a:lnTo>
                <a:lnTo>
                  <a:pt x="1365250" y="1365250"/>
                </a:lnTo>
                <a:lnTo>
                  <a:pt x="1352550" y="1352550"/>
                </a:lnTo>
                <a:close/>
              </a:path>
              <a:path w="2747010" h="2747009">
                <a:moveTo>
                  <a:pt x="1365250" y="1365250"/>
                </a:moveTo>
                <a:lnTo>
                  <a:pt x="1345558" y="1365250"/>
                </a:lnTo>
                <a:lnTo>
                  <a:pt x="1351910" y="1371600"/>
                </a:lnTo>
                <a:lnTo>
                  <a:pt x="1371600" y="1371600"/>
                </a:lnTo>
                <a:lnTo>
                  <a:pt x="1365250" y="1365250"/>
                </a:lnTo>
                <a:close/>
              </a:path>
              <a:path w="2747010" h="2747009">
                <a:moveTo>
                  <a:pt x="1371600" y="1371600"/>
                </a:moveTo>
                <a:lnTo>
                  <a:pt x="1351910" y="1371600"/>
                </a:lnTo>
                <a:lnTo>
                  <a:pt x="1364616" y="1384300"/>
                </a:lnTo>
                <a:lnTo>
                  <a:pt x="1384300" y="1384300"/>
                </a:lnTo>
                <a:lnTo>
                  <a:pt x="1371600" y="1371600"/>
                </a:lnTo>
                <a:close/>
              </a:path>
              <a:path w="2747010" h="2747009">
                <a:moveTo>
                  <a:pt x="1384300" y="1384300"/>
                </a:moveTo>
                <a:lnTo>
                  <a:pt x="1364616" y="1384300"/>
                </a:lnTo>
                <a:lnTo>
                  <a:pt x="1377321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747010" h="2747009">
                <a:moveTo>
                  <a:pt x="1397000" y="1397000"/>
                </a:moveTo>
                <a:lnTo>
                  <a:pt x="1377321" y="1397000"/>
                </a:lnTo>
                <a:lnTo>
                  <a:pt x="1381133" y="1400810"/>
                </a:lnTo>
                <a:lnTo>
                  <a:pt x="1400810" y="1400810"/>
                </a:lnTo>
                <a:lnTo>
                  <a:pt x="1397000" y="1397000"/>
                </a:lnTo>
                <a:close/>
              </a:path>
              <a:path w="2747010" h="2747009">
                <a:moveTo>
                  <a:pt x="1400810" y="1400810"/>
                </a:moveTo>
                <a:lnTo>
                  <a:pt x="1381133" y="1400810"/>
                </a:lnTo>
                <a:lnTo>
                  <a:pt x="1383674" y="1403350"/>
                </a:lnTo>
                <a:lnTo>
                  <a:pt x="1403350" y="1403350"/>
                </a:lnTo>
                <a:lnTo>
                  <a:pt x="1400810" y="1400810"/>
                </a:lnTo>
                <a:close/>
              </a:path>
              <a:path w="2747010" h="2747009">
                <a:moveTo>
                  <a:pt x="1403350" y="1403350"/>
                </a:moveTo>
                <a:lnTo>
                  <a:pt x="1383674" y="1403350"/>
                </a:lnTo>
                <a:lnTo>
                  <a:pt x="1390027" y="1409700"/>
                </a:lnTo>
                <a:lnTo>
                  <a:pt x="1409700" y="1409700"/>
                </a:lnTo>
                <a:lnTo>
                  <a:pt x="1403350" y="1403350"/>
                </a:lnTo>
                <a:close/>
              </a:path>
              <a:path w="2747010" h="2747009">
                <a:moveTo>
                  <a:pt x="1409700" y="1409700"/>
                </a:moveTo>
                <a:lnTo>
                  <a:pt x="1390027" y="1409700"/>
                </a:lnTo>
                <a:lnTo>
                  <a:pt x="139638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47010" h="2747009">
                <a:moveTo>
                  <a:pt x="1416050" y="1416050"/>
                </a:moveTo>
                <a:lnTo>
                  <a:pt x="1396380" y="1416050"/>
                </a:lnTo>
                <a:lnTo>
                  <a:pt x="1412897" y="1432560"/>
                </a:lnTo>
                <a:lnTo>
                  <a:pt x="1432560" y="1432560"/>
                </a:lnTo>
                <a:lnTo>
                  <a:pt x="1416050" y="1416050"/>
                </a:lnTo>
                <a:close/>
              </a:path>
              <a:path w="2747010" h="2747009">
                <a:moveTo>
                  <a:pt x="1432560" y="1432560"/>
                </a:moveTo>
                <a:lnTo>
                  <a:pt x="1412897" y="1432560"/>
                </a:lnTo>
                <a:lnTo>
                  <a:pt x="1470071" y="1489710"/>
                </a:lnTo>
                <a:lnTo>
                  <a:pt x="1489710" y="1489710"/>
                </a:lnTo>
                <a:lnTo>
                  <a:pt x="1432560" y="1432560"/>
                </a:lnTo>
                <a:close/>
              </a:path>
              <a:path w="2747010" h="2747009">
                <a:moveTo>
                  <a:pt x="1489710" y="1489710"/>
                </a:moveTo>
                <a:lnTo>
                  <a:pt x="1470071" y="1489710"/>
                </a:lnTo>
                <a:lnTo>
                  <a:pt x="1485318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747010" h="2747009">
                <a:moveTo>
                  <a:pt x="1504950" y="1504950"/>
                </a:moveTo>
                <a:lnTo>
                  <a:pt x="1485318" y="1504950"/>
                </a:lnTo>
                <a:lnTo>
                  <a:pt x="1536140" y="1555750"/>
                </a:lnTo>
                <a:lnTo>
                  <a:pt x="1555750" y="1555750"/>
                </a:lnTo>
                <a:lnTo>
                  <a:pt x="1504950" y="1504950"/>
                </a:lnTo>
                <a:close/>
              </a:path>
              <a:path w="2747010" h="2747009">
                <a:moveTo>
                  <a:pt x="1555750" y="1555750"/>
                </a:moveTo>
                <a:lnTo>
                  <a:pt x="1536140" y="1555750"/>
                </a:lnTo>
                <a:lnTo>
                  <a:pt x="1539951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747010" h="2747009">
                <a:moveTo>
                  <a:pt x="1559560" y="1559560"/>
                </a:moveTo>
                <a:lnTo>
                  <a:pt x="1539951" y="1559560"/>
                </a:lnTo>
                <a:lnTo>
                  <a:pt x="1546304" y="1565910"/>
                </a:lnTo>
                <a:lnTo>
                  <a:pt x="1565910" y="1565910"/>
                </a:lnTo>
                <a:lnTo>
                  <a:pt x="1559560" y="1559560"/>
                </a:lnTo>
                <a:close/>
              </a:path>
              <a:path w="2747010" h="2747009">
                <a:moveTo>
                  <a:pt x="1565910" y="1565910"/>
                </a:moveTo>
                <a:lnTo>
                  <a:pt x="1546304" y="1565910"/>
                </a:lnTo>
                <a:lnTo>
                  <a:pt x="1548845" y="1568450"/>
                </a:lnTo>
                <a:lnTo>
                  <a:pt x="1568450" y="1568450"/>
                </a:lnTo>
                <a:lnTo>
                  <a:pt x="1565910" y="1565910"/>
                </a:lnTo>
                <a:close/>
              </a:path>
              <a:path w="2747010" h="2747009">
                <a:moveTo>
                  <a:pt x="1568450" y="1568450"/>
                </a:moveTo>
                <a:lnTo>
                  <a:pt x="1548845" y="1568450"/>
                </a:lnTo>
                <a:lnTo>
                  <a:pt x="1555198" y="1574800"/>
                </a:lnTo>
                <a:lnTo>
                  <a:pt x="1574800" y="1574800"/>
                </a:lnTo>
                <a:lnTo>
                  <a:pt x="1568450" y="1568450"/>
                </a:lnTo>
                <a:close/>
              </a:path>
              <a:path w="2747010" h="2747009">
                <a:moveTo>
                  <a:pt x="1574800" y="1574800"/>
                </a:moveTo>
                <a:lnTo>
                  <a:pt x="1555198" y="1574800"/>
                </a:lnTo>
                <a:lnTo>
                  <a:pt x="1567903" y="1587500"/>
                </a:lnTo>
                <a:lnTo>
                  <a:pt x="1587500" y="1587500"/>
                </a:lnTo>
                <a:lnTo>
                  <a:pt x="1574800" y="1574800"/>
                </a:lnTo>
                <a:close/>
              </a:path>
              <a:path w="2747010" h="2747009">
                <a:moveTo>
                  <a:pt x="1587500" y="1587500"/>
                </a:moveTo>
                <a:lnTo>
                  <a:pt x="1567903" y="1587500"/>
                </a:lnTo>
                <a:lnTo>
                  <a:pt x="1574256" y="1593850"/>
                </a:lnTo>
                <a:lnTo>
                  <a:pt x="1593850" y="1593850"/>
                </a:lnTo>
                <a:lnTo>
                  <a:pt x="1587500" y="1587500"/>
                </a:lnTo>
                <a:close/>
              </a:path>
              <a:path w="2747010" h="2747009">
                <a:moveTo>
                  <a:pt x="1593850" y="1593850"/>
                </a:moveTo>
                <a:lnTo>
                  <a:pt x="1574256" y="1593850"/>
                </a:lnTo>
                <a:lnTo>
                  <a:pt x="1584421" y="1604010"/>
                </a:lnTo>
                <a:lnTo>
                  <a:pt x="1604010" y="1604010"/>
                </a:lnTo>
                <a:lnTo>
                  <a:pt x="1593850" y="1593850"/>
                </a:lnTo>
                <a:close/>
              </a:path>
              <a:path w="2747010" h="2747009">
                <a:moveTo>
                  <a:pt x="1604010" y="1604010"/>
                </a:moveTo>
                <a:lnTo>
                  <a:pt x="1584421" y="1604010"/>
                </a:lnTo>
                <a:lnTo>
                  <a:pt x="1606020" y="1625600"/>
                </a:lnTo>
                <a:lnTo>
                  <a:pt x="1625600" y="1625600"/>
                </a:lnTo>
                <a:lnTo>
                  <a:pt x="1604010" y="1604010"/>
                </a:lnTo>
                <a:close/>
              </a:path>
              <a:path w="2747010" h="2747009">
                <a:moveTo>
                  <a:pt x="1625600" y="1625600"/>
                </a:moveTo>
                <a:lnTo>
                  <a:pt x="1606020" y="1625600"/>
                </a:lnTo>
                <a:lnTo>
                  <a:pt x="1612373" y="1631950"/>
                </a:lnTo>
                <a:lnTo>
                  <a:pt x="1631950" y="1631950"/>
                </a:lnTo>
                <a:lnTo>
                  <a:pt x="1625600" y="1625600"/>
                </a:lnTo>
                <a:close/>
              </a:path>
              <a:path w="2747010" h="2747009">
                <a:moveTo>
                  <a:pt x="1631950" y="1631950"/>
                </a:moveTo>
                <a:lnTo>
                  <a:pt x="1612373" y="1631950"/>
                </a:lnTo>
                <a:lnTo>
                  <a:pt x="1622537" y="1642110"/>
                </a:lnTo>
                <a:lnTo>
                  <a:pt x="1642110" y="1642110"/>
                </a:lnTo>
                <a:lnTo>
                  <a:pt x="1631950" y="1631950"/>
                </a:lnTo>
                <a:close/>
              </a:path>
              <a:path w="2747010" h="2747009">
                <a:moveTo>
                  <a:pt x="1642110" y="1642110"/>
                </a:moveTo>
                <a:lnTo>
                  <a:pt x="1622537" y="1642110"/>
                </a:lnTo>
                <a:lnTo>
                  <a:pt x="1637784" y="1657350"/>
                </a:lnTo>
                <a:lnTo>
                  <a:pt x="1657350" y="1657350"/>
                </a:lnTo>
                <a:lnTo>
                  <a:pt x="1642110" y="1642110"/>
                </a:lnTo>
                <a:close/>
              </a:path>
              <a:path w="2747010" h="2747009">
                <a:moveTo>
                  <a:pt x="1657350" y="1657350"/>
                </a:moveTo>
                <a:lnTo>
                  <a:pt x="1637784" y="1657350"/>
                </a:lnTo>
                <a:lnTo>
                  <a:pt x="1641595" y="1661160"/>
                </a:lnTo>
                <a:lnTo>
                  <a:pt x="1661160" y="1661160"/>
                </a:lnTo>
                <a:lnTo>
                  <a:pt x="1657350" y="1657350"/>
                </a:lnTo>
                <a:close/>
              </a:path>
              <a:path w="2747010" h="2747009">
                <a:moveTo>
                  <a:pt x="1661160" y="1661160"/>
                </a:moveTo>
                <a:lnTo>
                  <a:pt x="1641595" y="1661160"/>
                </a:lnTo>
                <a:lnTo>
                  <a:pt x="1647948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747010" h="2747009">
                <a:moveTo>
                  <a:pt x="1667510" y="1667510"/>
                </a:moveTo>
                <a:lnTo>
                  <a:pt x="1647948" y="1667510"/>
                </a:lnTo>
                <a:lnTo>
                  <a:pt x="1654301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747010" h="2747009">
                <a:moveTo>
                  <a:pt x="1673860" y="1673860"/>
                </a:moveTo>
                <a:lnTo>
                  <a:pt x="1654301" y="1673860"/>
                </a:lnTo>
                <a:lnTo>
                  <a:pt x="1701311" y="1720850"/>
                </a:lnTo>
                <a:lnTo>
                  <a:pt x="1720850" y="1720850"/>
                </a:lnTo>
                <a:lnTo>
                  <a:pt x="1673860" y="1673860"/>
                </a:lnTo>
                <a:close/>
              </a:path>
              <a:path w="2747010" h="2747009">
                <a:moveTo>
                  <a:pt x="1720850" y="1720850"/>
                </a:moveTo>
                <a:lnTo>
                  <a:pt x="1701311" y="1720850"/>
                </a:lnTo>
                <a:lnTo>
                  <a:pt x="1705123" y="1724660"/>
                </a:lnTo>
                <a:lnTo>
                  <a:pt x="1724660" y="1724660"/>
                </a:lnTo>
                <a:lnTo>
                  <a:pt x="1720850" y="1720850"/>
                </a:lnTo>
                <a:close/>
              </a:path>
              <a:path w="2747010" h="2747009">
                <a:moveTo>
                  <a:pt x="1724660" y="1724660"/>
                </a:moveTo>
                <a:lnTo>
                  <a:pt x="1705123" y="1724660"/>
                </a:lnTo>
                <a:lnTo>
                  <a:pt x="1707664" y="1727200"/>
                </a:lnTo>
                <a:lnTo>
                  <a:pt x="1727200" y="1727200"/>
                </a:lnTo>
                <a:lnTo>
                  <a:pt x="1724660" y="1724660"/>
                </a:lnTo>
                <a:close/>
              </a:path>
              <a:path w="2747010" h="2747009">
                <a:moveTo>
                  <a:pt x="1727200" y="1727200"/>
                </a:moveTo>
                <a:lnTo>
                  <a:pt x="1707664" y="1727200"/>
                </a:lnTo>
                <a:lnTo>
                  <a:pt x="1717828" y="1737360"/>
                </a:lnTo>
                <a:lnTo>
                  <a:pt x="1737360" y="1737360"/>
                </a:lnTo>
                <a:lnTo>
                  <a:pt x="1727200" y="1727200"/>
                </a:lnTo>
                <a:close/>
              </a:path>
              <a:path w="2747010" h="2747009">
                <a:moveTo>
                  <a:pt x="1737360" y="1737360"/>
                </a:moveTo>
                <a:lnTo>
                  <a:pt x="1717828" y="1737360"/>
                </a:lnTo>
                <a:lnTo>
                  <a:pt x="1733075" y="1752600"/>
                </a:lnTo>
                <a:lnTo>
                  <a:pt x="1752600" y="1752600"/>
                </a:lnTo>
                <a:lnTo>
                  <a:pt x="1737360" y="1737360"/>
                </a:lnTo>
                <a:close/>
              </a:path>
              <a:path w="2747010" h="2747009">
                <a:moveTo>
                  <a:pt x="1752600" y="1752600"/>
                </a:moveTo>
                <a:lnTo>
                  <a:pt x="1733075" y="1752600"/>
                </a:lnTo>
                <a:lnTo>
                  <a:pt x="1752133" y="1771650"/>
                </a:lnTo>
                <a:lnTo>
                  <a:pt x="1771650" y="1771650"/>
                </a:lnTo>
                <a:lnTo>
                  <a:pt x="1752600" y="1752600"/>
                </a:lnTo>
                <a:close/>
              </a:path>
              <a:path w="2747010" h="2747009">
                <a:moveTo>
                  <a:pt x="1771650" y="1771650"/>
                </a:moveTo>
                <a:lnTo>
                  <a:pt x="1752133" y="1771650"/>
                </a:lnTo>
                <a:lnTo>
                  <a:pt x="1781355" y="1800860"/>
                </a:lnTo>
                <a:lnTo>
                  <a:pt x="1800860" y="1800860"/>
                </a:lnTo>
                <a:lnTo>
                  <a:pt x="1771650" y="1771650"/>
                </a:lnTo>
                <a:close/>
              </a:path>
              <a:path w="2747010" h="2747009">
                <a:moveTo>
                  <a:pt x="1800860" y="1800860"/>
                </a:moveTo>
                <a:lnTo>
                  <a:pt x="1781355" y="1800860"/>
                </a:lnTo>
                <a:lnTo>
                  <a:pt x="1794061" y="1813560"/>
                </a:lnTo>
                <a:lnTo>
                  <a:pt x="1813560" y="1813560"/>
                </a:lnTo>
                <a:lnTo>
                  <a:pt x="1800860" y="1800860"/>
                </a:lnTo>
                <a:close/>
              </a:path>
              <a:path w="2747010" h="2747009">
                <a:moveTo>
                  <a:pt x="1813560" y="1813560"/>
                </a:moveTo>
                <a:lnTo>
                  <a:pt x="1794061" y="1813560"/>
                </a:lnTo>
                <a:lnTo>
                  <a:pt x="1796602" y="1816100"/>
                </a:lnTo>
                <a:lnTo>
                  <a:pt x="1816100" y="1816100"/>
                </a:lnTo>
                <a:lnTo>
                  <a:pt x="1813560" y="1813560"/>
                </a:lnTo>
                <a:close/>
              </a:path>
              <a:path w="2747010" h="2747009">
                <a:moveTo>
                  <a:pt x="1816100" y="1816100"/>
                </a:moveTo>
                <a:lnTo>
                  <a:pt x="1796602" y="1816100"/>
                </a:lnTo>
                <a:lnTo>
                  <a:pt x="1809307" y="1828800"/>
                </a:lnTo>
                <a:lnTo>
                  <a:pt x="1828800" y="1828800"/>
                </a:lnTo>
                <a:lnTo>
                  <a:pt x="1816100" y="1816100"/>
                </a:lnTo>
                <a:close/>
              </a:path>
              <a:path w="2747010" h="2747009">
                <a:moveTo>
                  <a:pt x="1828800" y="1828800"/>
                </a:moveTo>
                <a:lnTo>
                  <a:pt x="1809307" y="1828800"/>
                </a:lnTo>
                <a:lnTo>
                  <a:pt x="1813119" y="1832610"/>
                </a:lnTo>
                <a:lnTo>
                  <a:pt x="1832610" y="1832610"/>
                </a:lnTo>
                <a:lnTo>
                  <a:pt x="1828800" y="1828800"/>
                </a:lnTo>
                <a:close/>
              </a:path>
              <a:path w="2747010" h="2747009">
                <a:moveTo>
                  <a:pt x="1832610" y="1832610"/>
                </a:moveTo>
                <a:lnTo>
                  <a:pt x="1813119" y="1832610"/>
                </a:lnTo>
                <a:lnTo>
                  <a:pt x="1828366" y="1847850"/>
                </a:lnTo>
                <a:lnTo>
                  <a:pt x="1847850" y="1847850"/>
                </a:lnTo>
                <a:lnTo>
                  <a:pt x="1832610" y="1832610"/>
                </a:lnTo>
                <a:close/>
              </a:path>
              <a:path w="2747010" h="2747009">
                <a:moveTo>
                  <a:pt x="1847850" y="1847850"/>
                </a:moveTo>
                <a:lnTo>
                  <a:pt x="1828366" y="1847850"/>
                </a:lnTo>
                <a:lnTo>
                  <a:pt x="1832177" y="1851660"/>
                </a:lnTo>
                <a:lnTo>
                  <a:pt x="1851660" y="1851660"/>
                </a:lnTo>
                <a:lnTo>
                  <a:pt x="1847850" y="1847850"/>
                </a:lnTo>
                <a:close/>
              </a:path>
              <a:path w="2747010" h="2747009">
                <a:moveTo>
                  <a:pt x="1851660" y="1851660"/>
                </a:moveTo>
                <a:lnTo>
                  <a:pt x="1832177" y="1851660"/>
                </a:lnTo>
                <a:lnTo>
                  <a:pt x="1847424" y="1866900"/>
                </a:lnTo>
                <a:lnTo>
                  <a:pt x="1866900" y="1866900"/>
                </a:lnTo>
                <a:lnTo>
                  <a:pt x="1851660" y="1851660"/>
                </a:lnTo>
                <a:close/>
              </a:path>
              <a:path w="2747010" h="2747009">
                <a:moveTo>
                  <a:pt x="1866900" y="1866900"/>
                </a:moveTo>
                <a:lnTo>
                  <a:pt x="1847424" y="1866900"/>
                </a:lnTo>
                <a:lnTo>
                  <a:pt x="1870294" y="1889760"/>
                </a:lnTo>
                <a:lnTo>
                  <a:pt x="1889760" y="1889760"/>
                </a:lnTo>
                <a:lnTo>
                  <a:pt x="1866900" y="1866900"/>
                </a:lnTo>
                <a:close/>
              </a:path>
              <a:path w="2747010" h="2747009">
                <a:moveTo>
                  <a:pt x="1889760" y="1889760"/>
                </a:moveTo>
                <a:lnTo>
                  <a:pt x="1870294" y="1889760"/>
                </a:lnTo>
                <a:lnTo>
                  <a:pt x="1872835" y="1892300"/>
                </a:lnTo>
                <a:lnTo>
                  <a:pt x="1892300" y="1892300"/>
                </a:lnTo>
                <a:lnTo>
                  <a:pt x="1889760" y="1889760"/>
                </a:lnTo>
                <a:close/>
              </a:path>
              <a:path w="2747010" h="2747009">
                <a:moveTo>
                  <a:pt x="1892300" y="1892300"/>
                </a:moveTo>
                <a:lnTo>
                  <a:pt x="1872835" y="1892300"/>
                </a:lnTo>
                <a:lnTo>
                  <a:pt x="1879187" y="1898650"/>
                </a:lnTo>
                <a:lnTo>
                  <a:pt x="1898650" y="1898650"/>
                </a:lnTo>
                <a:lnTo>
                  <a:pt x="1892300" y="1892300"/>
                </a:lnTo>
                <a:close/>
              </a:path>
              <a:path w="2747010" h="2747009">
                <a:moveTo>
                  <a:pt x="1898650" y="1898650"/>
                </a:moveTo>
                <a:lnTo>
                  <a:pt x="1879187" y="1898650"/>
                </a:lnTo>
                <a:lnTo>
                  <a:pt x="1885540" y="1905000"/>
                </a:lnTo>
                <a:lnTo>
                  <a:pt x="1905000" y="1905000"/>
                </a:lnTo>
                <a:lnTo>
                  <a:pt x="1898650" y="1898650"/>
                </a:lnTo>
                <a:close/>
              </a:path>
              <a:path w="2747010" h="2747009">
                <a:moveTo>
                  <a:pt x="1905000" y="1905000"/>
                </a:moveTo>
                <a:lnTo>
                  <a:pt x="1885540" y="1905000"/>
                </a:lnTo>
                <a:lnTo>
                  <a:pt x="1902057" y="1921510"/>
                </a:lnTo>
                <a:lnTo>
                  <a:pt x="1921510" y="1921510"/>
                </a:lnTo>
                <a:lnTo>
                  <a:pt x="1905000" y="1905000"/>
                </a:lnTo>
                <a:close/>
              </a:path>
              <a:path w="2747010" h="2747009">
                <a:moveTo>
                  <a:pt x="1921510" y="1921510"/>
                </a:moveTo>
                <a:lnTo>
                  <a:pt x="1902057" y="1921510"/>
                </a:lnTo>
                <a:lnTo>
                  <a:pt x="1904598" y="1924050"/>
                </a:lnTo>
                <a:lnTo>
                  <a:pt x="1924050" y="1924050"/>
                </a:lnTo>
                <a:lnTo>
                  <a:pt x="1921510" y="1921510"/>
                </a:lnTo>
                <a:close/>
              </a:path>
              <a:path w="2747010" h="2747009">
                <a:moveTo>
                  <a:pt x="1924050" y="1924050"/>
                </a:moveTo>
                <a:lnTo>
                  <a:pt x="1904598" y="1924050"/>
                </a:lnTo>
                <a:lnTo>
                  <a:pt x="1910951" y="1930400"/>
                </a:lnTo>
                <a:lnTo>
                  <a:pt x="1930400" y="1930400"/>
                </a:lnTo>
                <a:lnTo>
                  <a:pt x="1924050" y="1924050"/>
                </a:lnTo>
                <a:close/>
              </a:path>
              <a:path w="2747010" h="2747009">
                <a:moveTo>
                  <a:pt x="1930400" y="1930400"/>
                </a:moveTo>
                <a:lnTo>
                  <a:pt x="1910951" y="1930400"/>
                </a:lnTo>
                <a:lnTo>
                  <a:pt x="1917304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47010" h="2747009">
                <a:moveTo>
                  <a:pt x="2547620" y="2547620"/>
                </a:moveTo>
                <a:lnTo>
                  <a:pt x="2528437" y="2547620"/>
                </a:lnTo>
                <a:lnTo>
                  <a:pt x="2641516" y="2660650"/>
                </a:lnTo>
                <a:lnTo>
                  <a:pt x="2660650" y="2660650"/>
                </a:lnTo>
                <a:lnTo>
                  <a:pt x="2547620" y="2547620"/>
                </a:lnTo>
                <a:close/>
              </a:path>
              <a:path w="2747010" h="2747009">
                <a:moveTo>
                  <a:pt x="2545080" y="2545080"/>
                </a:moveTo>
                <a:lnTo>
                  <a:pt x="2525896" y="2545080"/>
                </a:lnTo>
                <a:lnTo>
                  <a:pt x="2527167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747010" h="2747009">
                <a:moveTo>
                  <a:pt x="2541270" y="2541270"/>
                </a:moveTo>
                <a:lnTo>
                  <a:pt x="2522084" y="2541270"/>
                </a:lnTo>
                <a:lnTo>
                  <a:pt x="2524625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47010" h="2747009">
                <a:moveTo>
                  <a:pt x="2538730" y="2538730"/>
                </a:moveTo>
                <a:lnTo>
                  <a:pt x="2519543" y="2538730"/>
                </a:lnTo>
                <a:lnTo>
                  <a:pt x="2520814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47010" h="2747009">
                <a:moveTo>
                  <a:pt x="2534920" y="2534920"/>
                </a:moveTo>
                <a:lnTo>
                  <a:pt x="2515732" y="2534920"/>
                </a:lnTo>
                <a:lnTo>
                  <a:pt x="2518273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47010" h="2747009">
                <a:moveTo>
                  <a:pt x="2532380" y="2532380"/>
                </a:moveTo>
                <a:lnTo>
                  <a:pt x="2513191" y="2532380"/>
                </a:lnTo>
                <a:lnTo>
                  <a:pt x="2514461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747010" h="2747009">
                <a:moveTo>
                  <a:pt x="2528570" y="2528570"/>
                </a:moveTo>
                <a:lnTo>
                  <a:pt x="2509379" y="2528570"/>
                </a:lnTo>
                <a:lnTo>
                  <a:pt x="251192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47010" h="2747009">
                <a:moveTo>
                  <a:pt x="2526030" y="2526030"/>
                </a:moveTo>
                <a:lnTo>
                  <a:pt x="2506838" y="2526030"/>
                </a:lnTo>
                <a:lnTo>
                  <a:pt x="2508108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747010" h="2747009">
                <a:moveTo>
                  <a:pt x="2522220" y="2522220"/>
                </a:moveTo>
                <a:lnTo>
                  <a:pt x="2503026" y="2522220"/>
                </a:lnTo>
                <a:lnTo>
                  <a:pt x="2505567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47010" h="2747009">
                <a:moveTo>
                  <a:pt x="2519680" y="2519680"/>
                </a:moveTo>
                <a:lnTo>
                  <a:pt x="2500485" y="2519680"/>
                </a:lnTo>
                <a:lnTo>
                  <a:pt x="2501756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747010" h="2747009">
                <a:moveTo>
                  <a:pt x="2515870" y="2515870"/>
                </a:moveTo>
                <a:lnTo>
                  <a:pt x="2496673" y="2515870"/>
                </a:lnTo>
                <a:lnTo>
                  <a:pt x="2499214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47010" h="2747009">
                <a:moveTo>
                  <a:pt x="2513330" y="2513330"/>
                </a:moveTo>
                <a:lnTo>
                  <a:pt x="2494132" y="2513330"/>
                </a:lnTo>
                <a:lnTo>
                  <a:pt x="2495403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747010" h="2747009">
                <a:moveTo>
                  <a:pt x="2509520" y="2509520"/>
                </a:moveTo>
                <a:lnTo>
                  <a:pt x="2490321" y="2509520"/>
                </a:lnTo>
                <a:lnTo>
                  <a:pt x="2492862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47010" h="2747009">
                <a:moveTo>
                  <a:pt x="2506980" y="2506980"/>
                </a:moveTo>
                <a:lnTo>
                  <a:pt x="2487780" y="2506980"/>
                </a:lnTo>
                <a:lnTo>
                  <a:pt x="248905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747010" h="2747009">
                <a:moveTo>
                  <a:pt x="2503170" y="2503170"/>
                </a:moveTo>
                <a:lnTo>
                  <a:pt x="2483968" y="2503170"/>
                </a:lnTo>
                <a:lnTo>
                  <a:pt x="2486509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47010" h="2747009">
                <a:moveTo>
                  <a:pt x="2500630" y="2500630"/>
                </a:moveTo>
                <a:lnTo>
                  <a:pt x="2481427" y="2500630"/>
                </a:lnTo>
                <a:lnTo>
                  <a:pt x="2482697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747010" h="2747009">
                <a:moveTo>
                  <a:pt x="2496820" y="2496820"/>
                </a:moveTo>
                <a:lnTo>
                  <a:pt x="2477615" y="2496820"/>
                </a:lnTo>
                <a:lnTo>
                  <a:pt x="2480156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47010" h="2747009">
                <a:moveTo>
                  <a:pt x="2494280" y="2494280"/>
                </a:moveTo>
                <a:lnTo>
                  <a:pt x="2475074" y="2494280"/>
                </a:lnTo>
                <a:lnTo>
                  <a:pt x="2476345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747010" h="2747009">
                <a:moveTo>
                  <a:pt x="2490470" y="2490470"/>
                </a:moveTo>
                <a:lnTo>
                  <a:pt x="2471262" y="2490470"/>
                </a:lnTo>
                <a:lnTo>
                  <a:pt x="2473804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747010" h="2747009">
                <a:moveTo>
                  <a:pt x="2487930" y="2487930"/>
                </a:moveTo>
                <a:lnTo>
                  <a:pt x="2468721" y="2487930"/>
                </a:lnTo>
                <a:lnTo>
                  <a:pt x="2469992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747010" h="2747009">
                <a:moveTo>
                  <a:pt x="2484120" y="2484120"/>
                </a:moveTo>
                <a:lnTo>
                  <a:pt x="2464910" y="2484120"/>
                </a:lnTo>
                <a:lnTo>
                  <a:pt x="2467451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47010" h="2747009">
                <a:moveTo>
                  <a:pt x="2481580" y="2481580"/>
                </a:moveTo>
                <a:lnTo>
                  <a:pt x="2462369" y="2481580"/>
                </a:lnTo>
                <a:lnTo>
                  <a:pt x="2463639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747010" h="2747009">
                <a:moveTo>
                  <a:pt x="2477770" y="2477770"/>
                </a:moveTo>
                <a:lnTo>
                  <a:pt x="2458557" y="2477770"/>
                </a:lnTo>
                <a:lnTo>
                  <a:pt x="2461098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47010" h="2747009">
                <a:moveTo>
                  <a:pt x="2475230" y="2475230"/>
                </a:moveTo>
                <a:lnTo>
                  <a:pt x="2456016" y="2475230"/>
                </a:lnTo>
                <a:lnTo>
                  <a:pt x="2457286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747010" h="2747009">
                <a:moveTo>
                  <a:pt x="2471420" y="2471420"/>
                </a:moveTo>
                <a:lnTo>
                  <a:pt x="2452204" y="2471420"/>
                </a:lnTo>
                <a:lnTo>
                  <a:pt x="2454745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47010" h="2747009">
                <a:moveTo>
                  <a:pt x="2468880" y="2468880"/>
                </a:moveTo>
                <a:lnTo>
                  <a:pt x="2449663" y="2468880"/>
                </a:lnTo>
                <a:lnTo>
                  <a:pt x="2450934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747010" h="2747009">
                <a:moveTo>
                  <a:pt x="2465070" y="2465070"/>
                </a:moveTo>
                <a:lnTo>
                  <a:pt x="2445852" y="2465070"/>
                </a:lnTo>
                <a:lnTo>
                  <a:pt x="2448393" y="2467610"/>
                </a:lnTo>
                <a:lnTo>
                  <a:pt x="2467610" y="2467610"/>
                </a:lnTo>
                <a:lnTo>
                  <a:pt x="2465070" y="2465070"/>
                </a:lnTo>
                <a:close/>
              </a:path>
              <a:path w="2747010" h="2747009">
                <a:moveTo>
                  <a:pt x="2462530" y="2462530"/>
                </a:moveTo>
                <a:lnTo>
                  <a:pt x="2443310" y="2462530"/>
                </a:lnTo>
                <a:lnTo>
                  <a:pt x="2444581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47010" h="2747009">
                <a:moveTo>
                  <a:pt x="2458720" y="2458720"/>
                </a:moveTo>
                <a:lnTo>
                  <a:pt x="2439499" y="2458720"/>
                </a:lnTo>
                <a:lnTo>
                  <a:pt x="244204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47010" h="2747009">
                <a:moveTo>
                  <a:pt x="2456180" y="2456180"/>
                </a:moveTo>
                <a:lnTo>
                  <a:pt x="2436958" y="2456180"/>
                </a:lnTo>
                <a:lnTo>
                  <a:pt x="2438228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47010" h="2747009">
                <a:moveTo>
                  <a:pt x="2449830" y="2449830"/>
                </a:moveTo>
                <a:lnTo>
                  <a:pt x="2430605" y="2449830"/>
                </a:lnTo>
                <a:lnTo>
                  <a:pt x="2435687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747010" h="2747009">
                <a:moveTo>
                  <a:pt x="2446020" y="2446020"/>
                </a:moveTo>
                <a:lnTo>
                  <a:pt x="2426793" y="2446020"/>
                </a:lnTo>
                <a:lnTo>
                  <a:pt x="2429334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47010" h="2747009">
                <a:moveTo>
                  <a:pt x="2443480" y="2443480"/>
                </a:moveTo>
                <a:lnTo>
                  <a:pt x="2424252" y="2443480"/>
                </a:lnTo>
                <a:lnTo>
                  <a:pt x="2425523" y="2444750"/>
                </a:lnTo>
                <a:lnTo>
                  <a:pt x="2444750" y="2444750"/>
                </a:lnTo>
                <a:lnTo>
                  <a:pt x="2443480" y="2443480"/>
                </a:lnTo>
                <a:close/>
              </a:path>
              <a:path w="2747010" h="2747009">
                <a:moveTo>
                  <a:pt x="2439670" y="2439670"/>
                </a:moveTo>
                <a:lnTo>
                  <a:pt x="2420441" y="2439670"/>
                </a:lnTo>
                <a:lnTo>
                  <a:pt x="2422982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47010" h="2747009">
                <a:moveTo>
                  <a:pt x="2437130" y="2437130"/>
                </a:moveTo>
                <a:lnTo>
                  <a:pt x="2417899" y="2437130"/>
                </a:lnTo>
                <a:lnTo>
                  <a:pt x="2419170" y="2438400"/>
                </a:lnTo>
                <a:lnTo>
                  <a:pt x="2438400" y="2438400"/>
                </a:lnTo>
                <a:lnTo>
                  <a:pt x="2437130" y="2437130"/>
                </a:lnTo>
                <a:close/>
              </a:path>
              <a:path w="2747010" h="2747009">
                <a:moveTo>
                  <a:pt x="2433320" y="2433320"/>
                </a:moveTo>
                <a:lnTo>
                  <a:pt x="2414088" y="2433320"/>
                </a:lnTo>
                <a:lnTo>
                  <a:pt x="2416629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47010" h="2747009">
                <a:moveTo>
                  <a:pt x="2430780" y="2430780"/>
                </a:moveTo>
                <a:lnTo>
                  <a:pt x="2411547" y="2430780"/>
                </a:lnTo>
                <a:lnTo>
                  <a:pt x="2412817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47010" h="2747009">
                <a:moveTo>
                  <a:pt x="2426970" y="2426970"/>
                </a:moveTo>
                <a:lnTo>
                  <a:pt x="2407735" y="2426970"/>
                </a:lnTo>
                <a:lnTo>
                  <a:pt x="2410276" y="2429510"/>
                </a:lnTo>
                <a:lnTo>
                  <a:pt x="2429510" y="2429510"/>
                </a:lnTo>
                <a:lnTo>
                  <a:pt x="2426970" y="2426970"/>
                </a:lnTo>
                <a:close/>
              </a:path>
              <a:path w="2747010" h="2747009">
                <a:moveTo>
                  <a:pt x="2424430" y="2424430"/>
                </a:moveTo>
                <a:lnTo>
                  <a:pt x="2405194" y="2424430"/>
                </a:lnTo>
                <a:lnTo>
                  <a:pt x="2406465" y="2425700"/>
                </a:lnTo>
                <a:lnTo>
                  <a:pt x="2425700" y="2425700"/>
                </a:lnTo>
                <a:lnTo>
                  <a:pt x="2424430" y="2424430"/>
                </a:lnTo>
                <a:close/>
              </a:path>
              <a:path w="2747010" h="2747009">
                <a:moveTo>
                  <a:pt x="2420620" y="2420620"/>
                </a:moveTo>
                <a:lnTo>
                  <a:pt x="2401382" y="2420620"/>
                </a:lnTo>
                <a:lnTo>
                  <a:pt x="2403923" y="2423160"/>
                </a:lnTo>
                <a:lnTo>
                  <a:pt x="2423160" y="2423160"/>
                </a:lnTo>
                <a:lnTo>
                  <a:pt x="2420620" y="2420620"/>
                </a:lnTo>
                <a:close/>
              </a:path>
              <a:path w="2747010" h="2747009">
                <a:moveTo>
                  <a:pt x="2418080" y="2418080"/>
                </a:moveTo>
                <a:lnTo>
                  <a:pt x="2398841" y="2418080"/>
                </a:lnTo>
                <a:lnTo>
                  <a:pt x="2400112" y="2419350"/>
                </a:lnTo>
                <a:lnTo>
                  <a:pt x="2419350" y="2419350"/>
                </a:lnTo>
                <a:lnTo>
                  <a:pt x="2418080" y="2418080"/>
                </a:lnTo>
                <a:close/>
              </a:path>
              <a:path w="2747010" h="2747009">
                <a:moveTo>
                  <a:pt x="2414270" y="2414270"/>
                </a:moveTo>
                <a:lnTo>
                  <a:pt x="2395030" y="2414270"/>
                </a:lnTo>
                <a:lnTo>
                  <a:pt x="2397571" y="2416810"/>
                </a:lnTo>
                <a:lnTo>
                  <a:pt x="2416810" y="2416810"/>
                </a:lnTo>
                <a:lnTo>
                  <a:pt x="2414270" y="2414270"/>
                </a:lnTo>
                <a:close/>
              </a:path>
              <a:path w="2747010" h="2747009">
                <a:moveTo>
                  <a:pt x="2411730" y="2411730"/>
                </a:moveTo>
                <a:lnTo>
                  <a:pt x="2392489" y="2411730"/>
                </a:lnTo>
                <a:lnTo>
                  <a:pt x="2393759" y="2413000"/>
                </a:lnTo>
                <a:lnTo>
                  <a:pt x="2413000" y="2413000"/>
                </a:lnTo>
                <a:lnTo>
                  <a:pt x="2411730" y="2411730"/>
                </a:lnTo>
                <a:close/>
              </a:path>
              <a:path w="2747010" h="2747009">
                <a:moveTo>
                  <a:pt x="2407920" y="2407920"/>
                </a:moveTo>
                <a:lnTo>
                  <a:pt x="2388677" y="2407920"/>
                </a:lnTo>
                <a:lnTo>
                  <a:pt x="2391218" y="2410460"/>
                </a:lnTo>
                <a:lnTo>
                  <a:pt x="2410460" y="2410460"/>
                </a:lnTo>
                <a:lnTo>
                  <a:pt x="2407920" y="2407920"/>
                </a:lnTo>
                <a:close/>
              </a:path>
              <a:path w="2747010" h="2747009">
                <a:moveTo>
                  <a:pt x="2405380" y="2405380"/>
                </a:moveTo>
                <a:lnTo>
                  <a:pt x="2386136" y="2405380"/>
                </a:lnTo>
                <a:lnTo>
                  <a:pt x="2387406" y="2406650"/>
                </a:lnTo>
                <a:lnTo>
                  <a:pt x="2406650" y="2406650"/>
                </a:lnTo>
                <a:lnTo>
                  <a:pt x="2405380" y="2405380"/>
                </a:lnTo>
                <a:close/>
              </a:path>
              <a:path w="2747010" h="2747009">
                <a:moveTo>
                  <a:pt x="2401570" y="2401570"/>
                </a:moveTo>
                <a:lnTo>
                  <a:pt x="2382324" y="2401570"/>
                </a:lnTo>
                <a:lnTo>
                  <a:pt x="2384865" y="2404110"/>
                </a:lnTo>
                <a:lnTo>
                  <a:pt x="2404110" y="2404110"/>
                </a:lnTo>
                <a:lnTo>
                  <a:pt x="2401570" y="2401570"/>
                </a:lnTo>
                <a:close/>
              </a:path>
              <a:path w="2747010" h="2747009">
                <a:moveTo>
                  <a:pt x="2399030" y="2399030"/>
                </a:moveTo>
                <a:lnTo>
                  <a:pt x="2379783" y="2399030"/>
                </a:lnTo>
                <a:lnTo>
                  <a:pt x="2381054" y="2400300"/>
                </a:lnTo>
                <a:lnTo>
                  <a:pt x="2400300" y="2400300"/>
                </a:lnTo>
                <a:lnTo>
                  <a:pt x="2399030" y="2399030"/>
                </a:lnTo>
                <a:close/>
              </a:path>
              <a:path w="2747010" h="2747009">
                <a:moveTo>
                  <a:pt x="2395220" y="2395220"/>
                </a:moveTo>
                <a:lnTo>
                  <a:pt x="2375971" y="2395220"/>
                </a:lnTo>
                <a:lnTo>
                  <a:pt x="2378513" y="2397760"/>
                </a:lnTo>
                <a:lnTo>
                  <a:pt x="2397760" y="2397760"/>
                </a:lnTo>
                <a:lnTo>
                  <a:pt x="2395220" y="2395220"/>
                </a:lnTo>
                <a:close/>
              </a:path>
              <a:path w="2747010" h="2747009">
                <a:moveTo>
                  <a:pt x="2392680" y="2392680"/>
                </a:moveTo>
                <a:lnTo>
                  <a:pt x="2373430" y="2392680"/>
                </a:lnTo>
                <a:lnTo>
                  <a:pt x="2374701" y="2393950"/>
                </a:lnTo>
                <a:lnTo>
                  <a:pt x="2393950" y="2393950"/>
                </a:lnTo>
                <a:lnTo>
                  <a:pt x="2392680" y="2392680"/>
                </a:lnTo>
                <a:close/>
              </a:path>
              <a:path w="2747010" h="2747009">
                <a:moveTo>
                  <a:pt x="2386330" y="2386330"/>
                </a:moveTo>
                <a:lnTo>
                  <a:pt x="2367078" y="2386330"/>
                </a:lnTo>
                <a:lnTo>
                  <a:pt x="2372160" y="2391410"/>
                </a:lnTo>
                <a:lnTo>
                  <a:pt x="2391410" y="2391410"/>
                </a:lnTo>
                <a:lnTo>
                  <a:pt x="2386330" y="2386330"/>
                </a:lnTo>
                <a:close/>
              </a:path>
              <a:path w="2747010" h="2747009">
                <a:moveTo>
                  <a:pt x="2379980" y="2379980"/>
                </a:moveTo>
                <a:lnTo>
                  <a:pt x="2360725" y="2379980"/>
                </a:lnTo>
                <a:lnTo>
                  <a:pt x="2365807" y="2385060"/>
                </a:lnTo>
                <a:lnTo>
                  <a:pt x="2385060" y="2385060"/>
                </a:lnTo>
                <a:lnTo>
                  <a:pt x="2379980" y="2379980"/>
                </a:lnTo>
                <a:close/>
              </a:path>
              <a:path w="2747010" h="2747009">
                <a:moveTo>
                  <a:pt x="2373630" y="2373630"/>
                </a:moveTo>
                <a:lnTo>
                  <a:pt x="2354372" y="2373630"/>
                </a:lnTo>
                <a:lnTo>
                  <a:pt x="2359454" y="2378710"/>
                </a:lnTo>
                <a:lnTo>
                  <a:pt x="2378710" y="2378710"/>
                </a:lnTo>
                <a:lnTo>
                  <a:pt x="2373630" y="2373630"/>
                </a:lnTo>
                <a:close/>
              </a:path>
              <a:path w="2747010" h="2747009">
                <a:moveTo>
                  <a:pt x="2367280" y="2367280"/>
                </a:moveTo>
                <a:lnTo>
                  <a:pt x="2348019" y="2367280"/>
                </a:lnTo>
                <a:lnTo>
                  <a:pt x="2353102" y="2372360"/>
                </a:lnTo>
                <a:lnTo>
                  <a:pt x="2372360" y="2372360"/>
                </a:lnTo>
                <a:lnTo>
                  <a:pt x="2367280" y="2367280"/>
                </a:lnTo>
                <a:close/>
              </a:path>
              <a:path w="2747010" h="2747009">
                <a:moveTo>
                  <a:pt x="2360930" y="2360930"/>
                </a:moveTo>
                <a:lnTo>
                  <a:pt x="2341667" y="2360930"/>
                </a:lnTo>
                <a:lnTo>
                  <a:pt x="2346749" y="2366010"/>
                </a:lnTo>
                <a:lnTo>
                  <a:pt x="2366010" y="2366010"/>
                </a:lnTo>
                <a:lnTo>
                  <a:pt x="2360930" y="2360930"/>
                </a:lnTo>
                <a:close/>
              </a:path>
              <a:path w="2747010" h="2747009">
                <a:moveTo>
                  <a:pt x="2354580" y="2354580"/>
                </a:moveTo>
                <a:lnTo>
                  <a:pt x="2335314" y="2354580"/>
                </a:lnTo>
                <a:lnTo>
                  <a:pt x="2340396" y="2359660"/>
                </a:lnTo>
                <a:lnTo>
                  <a:pt x="2359660" y="2359660"/>
                </a:lnTo>
                <a:lnTo>
                  <a:pt x="2354580" y="2354580"/>
                </a:lnTo>
                <a:close/>
              </a:path>
              <a:path w="2747010" h="2747009">
                <a:moveTo>
                  <a:pt x="2348230" y="2348230"/>
                </a:moveTo>
                <a:lnTo>
                  <a:pt x="2328961" y="2348230"/>
                </a:lnTo>
                <a:lnTo>
                  <a:pt x="2334043" y="2353310"/>
                </a:lnTo>
                <a:lnTo>
                  <a:pt x="2353310" y="2353310"/>
                </a:lnTo>
                <a:lnTo>
                  <a:pt x="2348230" y="2348230"/>
                </a:lnTo>
                <a:close/>
              </a:path>
              <a:path w="2747010" h="2747009">
                <a:moveTo>
                  <a:pt x="2343150" y="2343150"/>
                </a:moveTo>
                <a:lnTo>
                  <a:pt x="2323879" y="2343150"/>
                </a:lnTo>
                <a:lnTo>
                  <a:pt x="2327691" y="2346960"/>
                </a:lnTo>
                <a:lnTo>
                  <a:pt x="2346960" y="2346960"/>
                </a:lnTo>
                <a:lnTo>
                  <a:pt x="2343150" y="2343150"/>
                </a:lnTo>
                <a:close/>
              </a:path>
              <a:path w="2747010" h="2747009">
                <a:moveTo>
                  <a:pt x="2336800" y="2336800"/>
                </a:moveTo>
                <a:lnTo>
                  <a:pt x="2317526" y="2336800"/>
                </a:lnTo>
                <a:lnTo>
                  <a:pt x="2322608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747010" h="2747009">
                <a:moveTo>
                  <a:pt x="2330450" y="2330450"/>
                </a:moveTo>
                <a:lnTo>
                  <a:pt x="2311174" y="2330450"/>
                </a:lnTo>
                <a:lnTo>
                  <a:pt x="2316256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747010" h="2747009">
                <a:moveTo>
                  <a:pt x="2324100" y="2324100"/>
                </a:moveTo>
                <a:lnTo>
                  <a:pt x="2304821" y="2324100"/>
                </a:lnTo>
                <a:lnTo>
                  <a:pt x="2309903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47010" h="2747009">
                <a:moveTo>
                  <a:pt x="2317750" y="2317750"/>
                </a:moveTo>
                <a:lnTo>
                  <a:pt x="2298468" y="2317750"/>
                </a:lnTo>
                <a:lnTo>
                  <a:pt x="230355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47010" h="2747009">
                <a:moveTo>
                  <a:pt x="2311400" y="2311400"/>
                </a:moveTo>
                <a:lnTo>
                  <a:pt x="2292115" y="2311400"/>
                </a:lnTo>
                <a:lnTo>
                  <a:pt x="2297197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47010" h="2747009">
                <a:moveTo>
                  <a:pt x="2305050" y="2305050"/>
                </a:moveTo>
                <a:lnTo>
                  <a:pt x="2285763" y="2305050"/>
                </a:lnTo>
                <a:lnTo>
                  <a:pt x="2290845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47010" h="2747009">
                <a:moveTo>
                  <a:pt x="2298700" y="2298700"/>
                </a:moveTo>
                <a:lnTo>
                  <a:pt x="2279410" y="2298700"/>
                </a:lnTo>
                <a:lnTo>
                  <a:pt x="2284492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47010" h="2747009">
                <a:moveTo>
                  <a:pt x="2292350" y="2292350"/>
                </a:moveTo>
                <a:lnTo>
                  <a:pt x="2273057" y="2292350"/>
                </a:lnTo>
                <a:lnTo>
                  <a:pt x="2278139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747010" h="2747009">
                <a:moveTo>
                  <a:pt x="2286000" y="2286000"/>
                </a:moveTo>
                <a:lnTo>
                  <a:pt x="2266704" y="2286000"/>
                </a:lnTo>
                <a:lnTo>
                  <a:pt x="2271787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747010" h="2747009">
                <a:moveTo>
                  <a:pt x="2279650" y="2279650"/>
                </a:moveTo>
                <a:lnTo>
                  <a:pt x="2260352" y="2279650"/>
                </a:lnTo>
                <a:lnTo>
                  <a:pt x="2265434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47010" h="2747009">
                <a:moveTo>
                  <a:pt x="2273300" y="2273300"/>
                </a:moveTo>
                <a:lnTo>
                  <a:pt x="2253999" y="2273300"/>
                </a:lnTo>
                <a:lnTo>
                  <a:pt x="2259081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747010" h="2747009">
                <a:moveTo>
                  <a:pt x="2266950" y="2266950"/>
                </a:moveTo>
                <a:lnTo>
                  <a:pt x="2247646" y="2266950"/>
                </a:lnTo>
                <a:lnTo>
                  <a:pt x="2252728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747010" h="2747009">
                <a:moveTo>
                  <a:pt x="2260600" y="2260600"/>
                </a:moveTo>
                <a:lnTo>
                  <a:pt x="2241293" y="2260600"/>
                </a:lnTo>
                <a:lnTo>
                  <a:pt x="2246376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747010" h="2747009">
                <a:moveTo>
                  <a:pt x="2254250" y="2254250"/>
                </a:moveTo>
                <a:lnTo>
                  <a:pt x="2234941" y="2254250"/>
                </a:lnTo>
                <a:lnTo>
                  <a:pt x="2240023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47010" h="2747009">
                <a:moveTo>
                  <a:pt x="2247900" y="2247900"/>
                </a:moveTo>
                <a:lnTo>
                  <a:pt x="2228588" y="2247900"/>
                </a:lnTo>
                <a:lnTo>
                  <a:pt x="223367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747010" h="2747009">
                <a:moveTo>
                  <a:pt x="2241550" y="2241550"/>
                </a:moveTo>
                <a:lnTo>
                  <a:pt x="2222235" y="2241550"/>
                </a:lnTo>
                <a:lnTo>
                  <a:pt x="2227317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47010" h="2747009">
                <a:moveTo>
                  <a:pt x="2235200" y="2235200"/>
                </a:moveTo>
                <a:lnTo>
                  <a:pt x="2215882" y="2235200"/>
                </a:lnTo>
                <a:lnTo>
                  <a:pt x="2220965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47010" h="2747009">
                <a:moveTo>
                  <a:pt x="2228850" y="2228850"/>
                </a:moveTo>
                <a:lnTo>
                  <a:pt x="2209530" y="2228850"/>
                </a:lnTo>
                <a:lnTo>
                  <a:pt x="2214612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47010" h="2747009">
                <a:moveTo>
                  <a:pt x="2222500" y="2222500"/>
                </a:moveTo>
                <a:lnTo>
                  <a:pt x="2203177" y="2222500"/>
                </a:lnTo>
                <a:lnTo>
                  <a:pt x="2208259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47010" h="2747009">
                <a:moveTo>
                  <a:pt x="2216150" y="2216150"/>
                </a:moveTo>
                <a:lnTo>
                  <a:pt x="2196824" y="2216150"/>
                </a:lnTo>
                <a:lnTo>
                  <a:pt x="2201906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47010" h="2747009">
                <a:moveTo>
                  <a:pt x="2209800" y="2209800"/>
                </a:moveTo>
                <a:lnTo>
                  <a:pt x="2190472" y="2209800"/>
                </a:lnTo>
                <a:lnTo>
                  <a:pt x="2195554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47010" h="2747009">
                <a:moveTo>
                  <a:pt x="2203450" y="2203450"/>
                </a:moveTo>
                <a:lnTo>
                  <a:pt x="2184119" y="2203450"/>
                </a:lnTo>
                <a:lnTo>
                  <a:pt x="2189201" y="2208530"/>
                </a:lnTo>
                <a:lnTo>
                  <a:pt x="2208530" y="2208530"/>
                </a:lnTo>
                <a:lnTo>
                  <a:pt x="2203450" y="2203450"/>
                </a:lnTo>
                <a:close/>
              </a:path>
              <a:path w="2747010" h="2747009">
                <a:moveTo>
                  <a:pt x="2197100" y="2197100"/>
                </a:moveTo>
                <a:lnTo>
                  <a:pt x="2177766" y="2197100"/>
                </a:lnTo>
                <a:lnTo>
                  <a:pt x="2182848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47010" h="2747009">
                <a:moveTo>
                  <a:pt x="2190750" y="2190750"/>
                </a:moveTo>
                <a:lnTo>
                  <a:pt x="2171413" y="2190750"/>
                </a:lnTo>
                <a:lnTo>
                  <a:pt x="2176496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47010" h="2747009">
                <a:moveTo>
                  <a:pt x="2184400" y="2184400"/>
                </a:moveTo>
                <a:lnTo>
                  <a:pt x="2165061" y="2184400"/>
                </a:lnTo>
                <a:lnTo>
                  <a:pt x="2170143" y="2189480"/>
                </a:lnTo>
                <a:lnTo>
                  <a:pt x="2189480" y="2189480"/>
                </a:lnTo>
                <a:lnTo>
                  <a:pt x="2184400" y="2184400"/>
                </a:lnTo>
                <a:close/>
              </a:path>
              <a:path w="2747010" h="2747009">
                <a:moveTo>
                  <a:pt x="2178050" y="2178050"/>
                </a:moveTo>
                <a:lnTo>
                  <a:pt x="2158708" y="2178050"/>
                </a:lnTo>
                <a:lnTo>
                  <a:pt x="2163790" y="2183130"/>
                </a:lnTo>
                <a:lnTo>
                  <a:pt x="2183130" y="2183130"/>
                </a:lnTo>
                <a:lnTo>
                  <a:pt x="2178050" y="2178050"/>
                </a:lnTo>
                <a:close/>
              </a:path>
              <a:path w="2747010" h="2747009">
                <a:moveTo>
                  <a:pt x="2171700" y="2171700"/>
                </a:moveTo>
                <a:lnTo>
                  <a:pt x="2152355" y="2171700"/>
                </a:lnTo>
                <a:lnTo>
                  <a:pt x="2157437" y="2176780"/>
                </a:lnTo>
                <a:lnTo>
                  <a:pt x="2176780" y="2176780"/>
                </a:lnTo>
                <a:lnTo>
                  <a:pt x="2171700" y="2171700"/>
                </a:lnTo>
                <a:close/>
              </a:path>
              <a:path w="2747010" h="2747009">
                <a:moveTo>
                  <a:pt x="2165350" y="2165350"/>
                </a:moveTo>
                <a:lnTo>
                  <a:pt x="2146002" y="2165350"/>
                </a:lnTo>
                <a:lnTo>
                  <a:pt x="2151085" y="2170430"/>
                </a:lnTo>
                <a:lnTo>
                  <a:pt x="2170430" y="2170430"/>
                </a:lnTo>
                <a:lnTo>
                  <a:pt x="2165350" y="2165350"/>
                </a:lnTo>
                <a:close/>
              </a:path>
              <a:path w="2747010" h="2747009">
                <a:moveTo>
                  <a:pt x="2159000" y="2159000"/>
                </a:moveTo>
                <a:lnTo>
                  <a:pt x="2139650" y="2159000"/>
                </a:lnTo>
                <a:lnTo>
                  <a:pt x="2144732" y="2164080"/>
                </a:lnTo>
                <a:lnTo>
                  <a:pt x="2164080" y="2164080"/>
                </a:lnTo>
                <a:lnTo>
                  <a:pt x="2159000" y="2159000"/>
                </a:lnTo>
                <a:close/>
              </a:path>
              <a:path w="2747010" h="2747009">
                <a:moveTo>
                  <a:pt x="2152650" y="2152650"/>
                </a:moveTo>
                <a:lnTo>
                  <a:pt x="2133297" y="2152650"/>
                </a:lnTo>
                <a:lnTo>
                  <a:pt x="2138379" y="2157730"/>
                </a:lnTo>
                <a:lnTo>
                  <a:pt x="2157730" y="2157730"/>
                </a:lnTo>
                <a:lnTo>
                  <a:pt x="2152650" y="2152650"/>
                </a:lnTo>
                <a:close/>
              </a:path>
              <a:path w="2747010" h="2747009">
                <a:moveTo>
                  <a:pt x="2146300" y="2146300"/>
                </a:moveTo>
                <a:lnTo>
                  <a:pt x="2126944" y="2146300"/>
                </a:lnTo>
                <a:lnTo>
                  <a:pt x="2132026" y="2151380"/>
                </a:lnTo>
                <a:lnTo>
                  <a:pt x="2151380" y="2151380"/>
                </a:lnTo>
                <a:lnTo>
                  <a:pt x="2146300" y="2146300"/>
                </a:lnTo>
                <a:close/>
              </a:path>
              <a:path w="2747010" h="2747009">
                <a:moveTo>
                  <a:pt x="1938020" y="1938020"/>
                </a:moveTo>
                <a:lnTo>
                  <a:pt x="1918574" y="1938020"/>
                </a:lnTo>
                <a:lnTo>
                  <a:pt x="2125674" y="2145030"/>
                </a:lnTo>
                <a:lnTo>
                  <a:pt x="2145030" y="2145030"/>
                </a:lnTo>
                <a:lnTo>
                  <a:pt x="1938020" y="1938020"/>
                </a:lnTo>
                <a:close/>
              </a:path>
              <a:path w="2747010" h="2747009">
                <a:moveTo>
                  <a:pt x="2660650" y="2660650"/>
                </a:moveTo>
                <a:lnTo>
                  <a:pt x="2641516" y="2660650"/>
                </a:lnTo>
                <a:lnTo>
                  <a:pt x="2654221" y="2673350"/>
                </a:lnTo>
                <a:lnTo>
                  <a:pt x="2673350" y="2673350"/>
                </a:lnTo>
                <a:lnTo>
                  <a:pt x="2660650" y="2660650"/>
                </a:lnTo>
                <a:close/>
              </a:path>
              <a:path w="2747010" h="2747009">
                <a:moveTo>
                  <a:pt x="2673350" y="2673350"/>
                </a:moveTo>
                <a:lnTo>
                  <a:pt x="2654221" y="2673350"/>
                </a:lnTo>
                <a:lnTo>
                  <a:pt x="2660574" y="2679700"/>
                </a:lnTo>
                <a:lnTo>
                  <a:pt x="2679700" y="2679700"/>
                </a:lnTo>
                <a:lnTo>
                  <a:pt x="2673350" y="2673350"/>
                </a:lnTo>
                <a:close/>
              </a:path>
              <a:path w="2747010" h="2747009">
                <a:moveTo>
                  <a:pt x="2679700" y="2679700"/>
                </a:moveTo>
                <a:lnTo>
                  <a:pt x="2660574" y="2679700"/>
                </a:lnTo>
                <a:lnTo>
                  <a:pt x="2666927" y="2686050"/>
                </a:lnTo>
                <a:lnTo>
                  <a:pt x="2686050" y="2686050"/>
                </a:lnTo>
                <a:lnTo>
                  <a:pt x="2679700" y="2679700"/>
                </a:lnTo>
                <a:close/>
              </a:path>
              <a:path w="2747010" h="2747009">
                <a:moveTo>
                  <a:pt x="2686050" y="2686050"/>
                </a:moveTo>
                <a:lnTo>
                  <a:pt x="2666927" y="2686050"/>
                </a:lnTo>
                <a:lnTo>
                  <a:pt x="2673279" y="2692400"/>
                </a:lnTo>
                <a:lnTo>
                  <a:pt x="2692400" y="2692400"/>
                </a:lnTo>
                <a:lnTo>
                  <a:pt x="2686050" y="2686050"/>
                </a:lnTo>
                <a:close/>
              </a:path>
              <a:path w="2747010" h="2747009">
                <a:moveTo>
                  <a:pt x="2692400" y="2692400"/>
                </a:moveTo>
                <a:lnTo>
                  <a:pt x="2673279" y="2692400"/>
                </a:lnTo>
                <a:lnTo>
                  <a:pt x="2727913" y="2747010"/>
                </a:lnTo>
                <a:lnTo>
                  <a:pt x="2747010" y="2747010"/>
                </a:lnTo>
                <a:lnTo>
                  <a:pt x="2692400" y="269240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0" y="4022090"/>
            <a:ext cx="2727960" cy="2830830"/>
          </a:xfrm>
          <a:custGeom>
            <a:avLst/>
            <a:gdLst/>
            <a:ahLst/>
            <a:cxnLst/>
            <a:rect l="l" t="t" r="r" b="b"/>
            <a:pathLst>
              <a:path w="2727960" h="2830829">
                <a:moveTo>
                  <a:pt x="121920" y="0"/>
                </a:moveTo>
                <a:lnTo>
                  <a:pt x="0" y="0"/>
                </a:lnTo>
                <a:lnTo>
                  <a:pt x="0" y="6349"/>
                </a:lnTo>
                <a:lnTo>
                  <a:pt x="127000" y="6349"/>
                </a:lnTo>
                <a:lnTo>
                  <a:pt x="127000" y="5079"/>
                </a:lnTo>
                <a:lnTo>
                  <a:pt x="125730" y="5079"/>
                </a:lnTo>
                <a:lnTo>
                  <a:pt x="125730" y="3809"/>
                </a:lnTo>
                <a:lnTo>
                  <a:pt x="124460" y="3809"/>
                </a:lnTo>
                <a:lnTo>
                  <a:pt x="124460" y="2539"/>
                </a:lnTo>
                <a:lnTo>
                  <a:pt x="123189" y="2539"/>
                </a:lnTo>
                <a:lnTo>
                  <a:pt x="123189" y="1269"/>
                </a:lnTo>
                <a:lnTo>
                  <a:pt x="121920" y="1269"/>
                </a:lnTo>
                <a:lnTo>
                  <a:pt x="121920" y="0"/>
                </a:lnTo>
                <a:close/>
              </a:path>
              <a:path w="2727960" h="2830829">
                <a:moveTo>
                  <a:pt x="0" y="104091"/>
                </a:moveTo>
                <a:lnTo>
                  <a:pt x="0" y="107949"/>
                </a:lnTo>
                <a:lnTo>
                  <a:pt x="3860" y="107949"/>
                </a:lnTo>
                <a:lnTo>
                  <a:pt x="0" y="104091"/>
                </a:lnTo>
                <a:close/>
              </a:path>
              <a:path w="2727960" h="2830829">
                <a:moveTo>
                  <a:pt x="3860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10213" y="114299"/>
                </a:lnTo>
                <a:lnTo>
                  <a:pt x="3860" y="107950"/>
                </a:lnTo>
                <a:close/>
              </a:path>
              <a:path w="2727960" h="2830829">
                <a:moveTo>
                  <a:pt x="10213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6565" y="120649"/>
                </a:lnTo>
                <a:lnTo>
                  <a:pt x="10213" y="114300"/>
                </a:lnTo>
                <a:close/>
              </a:path>
              <a:path w="2727960" h="2830829">
                <a:moveTo>
                  <a:pt x="16565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6999"/>
                </a:lnTo>
                <a:lnTo>
                  <a:pt x="22918" y="126999"/>
                </a:lnTo>
                <a:lnTo>
                  <a:pt x="16565" y="120650"/>
                </a:lnTo>
                <a:close/>
              </a:path>
              <a:path w="2727960" h="2830829">
                <a:moveTo>
                  <a:pt x="22918" y="127000"/>
                </a:moveTo>
                <a:lnTo>
                  <a:pt x="3810" y="127000"/>
                </a:lnTo>
                <a:lnTo>
                  <a:pt x="16509" y="139699"/>
                </a:lnTo>
                <a:lnTo>
                  <a:pt x="35624" y="139699"/>
                </a:lnTo>
                <a:lnTo>
                  <a:pt x="22918" y="127000"/>
                </a:lnTo>
                <a:close/>
              </a:path>
              <a:path w="2727960" h="2830829">
                <a:moveTo>
                  <a:pt x="35624" y="139700"/>
                </a:moveTo>
                <a:lnTo>
                  <a:pt x="16510" y="139700"/>
                </a:lnTo>
                <a:lnTo>
                  <a:pt x="22860" y="146049"/>
                </a:lnTo>
                <a:lnTo>
                  <a:pt x="41976" y="146049"/>
                </a:lnTo>
                <a:lnTo>
                  <a:pt x="35624" y="139700"/>
                </a:lnTo>
                <a:close/>
              </a:path>
              <a:path w="2727960" h="2830829">
                <a:moveTo>
                  <a:pt x="41976" y="146050"/>
                </a:moveTo>
                <a:lnTo>
                  <a:pt x="22860" y="146050"/>
                </a:lnTo>
                <a:lnTo>
                  <a:pt x="29210" y="152400"/>
                </a:lnTo>
                <a:lnTo>
                  <a:pt x="48329" y="152400"/>
                </a:lnTo>
                <a:lnTo>
                  <a:pt x="41976" y="146050"/>
                </a:lnTo>
                <a:close/>
              </a:path>
              <a:path w="2727960" h="2830829">
                <a:moveTo>
                  <a:pt x="48329" y="152400"/>
                </a:moveTo>
                <a:lnTo>
                  <a:pt x="29210" y="152400"/>
                </a:lnTo>
                <a:lnTo>
                  <a:pt x="35560" y="158749"/>
                </a:lnTo>
                <a:lnTo>
                  <a:pt x="54682" y="158749"/>
                </a:lnTo>
                <a:lnTo>
                  <a:pt x="48329" y="152400"/>
                </a:lnTo>
                <a:close/>
              </a:path>
              <a:path w="2727960" h="2830829">
                <a:moveTo>
                  <a:pt x="54682" y="158750"/>
                </a:moveTo>
                <a:lnTo>
                  <a:pt x="35560" y="158750"/>
                </a:lnTo>
                <a:lnTo>
                  <a:pt x="41910" y="165099"/>
                </a:lnTo>
                <a:lnTo>
                  <a:pt x="61034" y="165099"/>
                </a:lnTo>
                <a:lnTo>
                  <a:pt x="54682" y="158750"/>
                </a:lnTo>
                <a:close/>
              </a:path>
              <a:path w="2727960" h="2830829">
                <a:moveTo>
                  <a:pt x="61034" y="165100"/>
                </a:moveTo>
                <a:lnTo>
                  <a:pt x="41910" y="165100"/>
                </a:lnTo>
                <a:lnTo>
                  <a:pt x="48259" y="171449"/>
                </a:lnTo>
                <a:lnTo>
                  <a:pt x="67387" y="171449"/>
                </a:lnTo>
                <a:lnTo>
                  <a:pt x="61034" y="165100"/>
                </a:lnTo>
                <a:close/>
              </a:path>
              <a:path w="2727960" h="2830829">
                <a:moveTo>
                  <a:pt x="67387" y="171450"/>
                </a:moveTo>
                <a:lnTo>
                  <a:pt x="48260" y="171450"/>
                </a:lnTo>
                <a:lnTo>
                  <a:pt x="54609" y="177799"/>
                </a:lnTo>
                <a:lnTo>
                  <a:pt x="73740" y="177799"/>
                </a:lnTo>
                <a:lnTo>
                  <a:pt x="67387" y="171450"/>
                </a:lnTo>
                <a:close/>
              </a:path>
              <a:path w="2727960" h="2830829">
                <a:moveTo>
                  <a:pt x="73740" y="177800"/>
                </a:moveTo>
                <a:lnTo>
                  <a:pt x="54610" y="177800"/>
                </a:lnTo>
                <a:lnTo>
                  <a:pt x="60960" y="184149"/>
                </a:lnTo>
                <a:lnTo>
                  <a:pt x="80093" y="184149"/>
                </a:lnTo>
                <a:lnTo>
                  <a:pt x="73740" y="177800"/>
                </a:lnTo>
                <a:close/>
              </a:path>
              <a:path w="2727960" h="2830829">
                <a:moveTo>
                  <a:pt x="80093" y="184150"/>
                </a:moveTo>
                <a:lnTo>
                  <a:pt x="60960" y="184150"/>
                </a:lnTo>
                <a:lnTo>
                  <a:pt x="67309" y="190499"/>
                </a:lnTo>
                <a:lnTo>
                  <a:pt x="86445" y="190499"/>
                </a:lnTo>
                <a:lnTo>
                  <a:pt x="80093" y="184150"/>
                </a:lnTo>
                <a:close/>
              </a:path>
              <a:path w="2727960" h="2830829">
                <a:moveTo>
                  <a:pt x="86445" y="190500"/>
                </a:moveTo>
                <a:lnTo>
                  <a:pt x="67310" y="190500"/>
                </a:lnTo>
                <a:lnTo>
                  <a:pt x="73659" y="196849"/>
                </a:lnTo>
                <a:lnTo>
                  <a:pt x="92798" y="196849"/>
                </a:lnTo>
                <a:lnTo>
                  <a:pt x="86445" y="190500"/>
                </a:lnTo>
                <a:close/>
              </a:path>
              <a:path w="2727960" h="2830829">
                <a:moveTo>
                  <a:pt x="92798" y="196850"/>
                </a:moveTo>
                <a:lnTo>
                  <a:pt x="73660" y="196850"/>
                </a:lnTo>
                <a:lnTo>
                  <a:pt x="80010" y="203199"/>
                </a:lnTo>
                <a:lnTo>
                  <a:pt x="99151" y="203199"/>
                </a:lnTo>
                <a:lnTo>
                  <a:pt x="92798" y="196850"/>
                </a:lnTo>
                <a:close/>
              </a:path>
              <a:path w="2727960" h="2830829">
                <a:moveTo>
                  <a:pt x="99151" y="203200"/>
                </a:moveTo>
                <a:lnTo>
                  <a:pt x="80010" y="203200"/>
                </a:lnTo>
                <a:lnTo>
                  <a:pt x="86359" y="209549"/>
                </a:lnTo>
                <a:lnTo>
                  <a:pt x="105504" y="209549"/>
                </a:lnTo>
                <a:lnTo>
                  <a:pt x="99151" y="203200"/>
                </a:lnTo>
                <a:close/>
              </a:path>
              <a:path w="2727960" h="2830829">
                <a:moveTo>
                  <a:pt x="105504" y="209549"/>
                </a:moveTo>
                <a:lnTo>
                  <a:pt x="86360" y="209549"/>
                </a:lnTo>
                <a:lnTo>
                  <a:pt x="92709" y="215899"/>
                </a:lnTo>
                <a:lnTo>
                  <a:pt x="111856" y="215899"/>
                </a:lnTo>
                <a:lnTo>
                  <a:pt x="105504" y="209549"/>
                </a:lnTo>
                <a:close/>
              </a:path>
              <a:path w="2727960" h="2830829">
                <a:moveTo>
                  <a:pt x="111856" y="215900"/>
                </a:moveTo>
                <a:lnTo>
                  <a:pt x="92710" y="215900"/>
                </a:lnTo>
                <a:lnTo>
                  <a:pt x="99060" y="222249"/>
                </a:lnTo>
                <a:lnTo>
                  <a:pt x="118209" y="222249"/>
                </a:lnTo>
                <a:lnTo>
                  <a:pt x="111856" y="215900"/>
                </a:lnTo>
                <a:close/>
              </a:path>
              <a:path w="2727960" h="2830829">
                <a:moveTo>
                  <a:pt x="118209" y="222250"/>
                </a:moveTo>
                <a:lnTo>
                  <a:pt x="99060" y="222250"/>
                </a:lnTo>
                <a:lnTo>
                  <a:pt x="105409" y="228599"/>
                </a:lnTo>
                <a:lnTo>
                  <a:pt x="124562" y="228599"/>
                </a:lnTo>
                <a:lnTo>
                  <a:pt x="118209" y="222250"/>
                </a:lnTo>
                <a:close/>
              </a:path>
              <a:path w="2727960" h="2830829">
                <a:moveTo>
                  <a:pt x="124562" y="228600"/>
                </a:moveTo>
                <a:lnTo>
                  <a:pt x="105410" y="228600"/>
                </a:lnTo>
                <a:lnTo>
                  <a:pt x="111760" y="234949"/>
                </a:lnTo>
                <a:lnTo>
                  <a:pt x="130915" y="234949"/>
                </a:lnTo>
                <a:lnTo>
                  <a:pt x="124562" y="228600"/>
                </a:lnTo>
                <a:close/>
              </a:path>
              <a:path w="2727960" h="2830829">
                <a:moveTo>
                  <a:pt x="130915" y="234950"/>
                </a:moveTo>
                <a:lnTo>
                  <a:pt x="111760" y="234950"/>
                </a:lnTo>
                <a:lnTo>
                  <a:pt x="118109" y="241299"/>
                </a:lnTo>
                <a:lnTo>
                  <a:pt x="137267" y="241299"/>
                </a:lnTo>
                <a:lnTo>
                  <a:pt x="130915" y="234950"/>
                </a:lnTo>
                <a:close/>
              </a:path>
              <a:path w="2727960" h="2830829">
                <a:moveTo>
                  <a:pt x="137267" y="241300"/>
                </a:moveTo>
                <a:lnTo>
                  <a:pt x="118110" y="241300"/>
                </a:lnTo>
                <a:lnTo>
                  <a:pt x="124459" y="247649"/>
                </a:lnTo>
                <a:lnTo>
                  <a:pt x="143620" y="247649"/>
                </a:lnTo>
                <a:lnTo>
                  <a:pt x="137267" y="241300"/>
                </a:lnTo>
                <a:close/>
              </a:path>
              <a:path w="2727960" h="2830829">
                <a:moveTo>
                  <a:pt x="143620" y="247650"/>
                </a:moveTo>
                <a:lnTo>
                  <a:pt x="124460" y="247650"/>
                </a:lnTo>
                <a:lnTo>
                  <a:pt x="130810" y="253999"/>
                </a:lnTo>
                <a:lnTo>
                  <a:pt x="149973" y="253999"/>
                </a:lnTo>
                <a:lnTo>
                  <a:pt x="143620" y="247650"/>
                </a:lnTo>
                <a:close/>
              </a:path>
              <a:path w="2727960" h="2830829">
                <a:moveTo>
                  <a:pt x="149973" y="254000"/>
                </a:moveTo>
                <a:lnTo>
                  <a:pt x="130810" y="254000"/>
                </a:lnTo>
                <a:lnTo>
                  <a:pt x="137159" y="260349"/>
                </a:lnTo>
                <a:lnTo>
                  <a:pt x="156326" y="260349"/>
                </a:lnTo>
                <a:lnTo>
                  <a:pt x="149973" y="254000"/>
                </a:lnTo>
                <a:close/>
              </a:path>
              <a:path w="2727960" h="2830829">
                <a:moveTo>
                  <a:pt x="156326" y="260350"/>
                </a:moveTo>
                <a:lnTo>
                  <a:pt x="137160" y="260350"/>
                </a:lnTo>
                <a:lnTo>
                  <a:pt x="143510" y="266699"/>
                </a:lnTo>
                <a:lnTo>
                  <a:pt x="162678" y="266699"/>
                </a:lnTo>
                <a:lnTo>
                  <a:pt x="156326" y="260350"/>
                </a:lnTo>
                <a:close/>
              </a:path>
              <a:path w="2727960" h="2830829">
                <a:moveTo>
                  <a:pt x="162678" y="266700"/>
                </a:moveTo>
                <a:lnTo>
                  <a:pt x="143510" y="266700"/>
                </a:lnTo>
                <a:lnTo>
                  <a:pt x="149860" y="273049"/>
                </a:lnTo>
                <a:lnTo>
                  <a:pt x="169031" y="273049"/>
                </a:lnTo>
                <a:lnTo>
                  <a:pt x="162678" y="266700"/>
                </a:lnTo>
                <a:close/>
              </a:path>
              <a:path w="2727960" h="2830829">
                <a:moveTo>
                  <a:pt x="169031" y="273050"/>
                </a:moveTo>
                <a:lnTo>
                  <a:pt x="149860" y="273050"/>
                </a:lnTo>
                <a:lnTo>
                  <a:pt x="156209" y="279399"/>
                </a:lnTo>
                <a:lnTo>
                  <a:pt x="175384" y="279399"/>
                </a:lnTo>
                <a:lnTo>
                  <a:pt x="169031" y="273050"/>
                </a:lnTo>
                <a:close/>
              </a:path>
              <a:path w="2727960" h="2830829">
                <a:moveTo>
                  <a:pt x="175384" y="279399"/>
                </a:moveTo>
                <a:lnTo>
                  <a:pt x="156210" y="279399"/>
                </a:lnTo>
                <a:lnTo>
                  <a:pt x="162560" y="285749"/>
                </a:lnTo>
                <a:lnTo>
                  <a:pt x="181736" y="285749"/>
                </a:lnTo>
                <a:lnTo>
                  <a:pt x="175384" y="279399"/>
                </a:lnTo>
                <a:close/>
              </a:path>
              <a:path w="2727960" h="2830829">
                <a:moveTo>
                  <a:pt x="181736" y="285750"/>
                </a:moveTo>
                <a:lnTo>
                  <a:pt x="162560" y="285750"/>
                </a:lnTo>
                <a:lnTo>
                  <a:pt x="168910" y="292099"/>
                </a:lnTo>
                <a:lnTo>
                  <a:pt x="188089" y="292099"/>
                </a:lnTo>
                <a:lnTo>
                  <a:pt x="181736" y="285750"/>
                </a:lnTo>
                <a:close/>
              </a:path>
              <a:path w="2727960" h="2830829">
                <a:moveTo>
                  <a:pt x="188089" y="292100"/>
                </a:moveTo>
                <a:lnTo>
                  <a:pt x="168910" y="292100"/>
                </a:lnTo>
                <a:lnTo>
                  <a:pt x="175259" y="298449"/>
                </a:lnTo>
                <a:lnTo>
                  <a:pt x="194442" y="298449"/>
                </a:lnTo>
                <a:lnTo>
                  <a:pt x="188089" y="292100"/>
                </a:lnTo>
                <a:close/>
              </a:path>
              <a:path w="2727960" h="2830829">
                <a:moveTo>
                  <a:pt x="194442" y="298450"/>
                </a:moveTo>
                <a:lnTo>
                  <a:pt x="175260" y="298450"/>
                </a:lnTo>
                <a:lnTo>
                  <a:pt x="181610" y="304799"/>
                </a:lnTo>
                <a:lnTo>
                  <a:pt x="200795" y="304799"/>
                </a:lnTo>
                <a:lnTo>
                  <a:pt x="194442" y="298450"/>
                </a:lnTo>
                <a:close/>
              </a:path>
              <a:path w="2727960" h="2830829">
                <a:moveTo>
                  <a:pt x="200795" y="304800"/>
                </a:moveTo>
                <a:lnTo>
                  <a:pt x="181610" y="304800"/>
                </a:lnTo>
                <a:lnTo>
                  <a:pt x="187959" y="311149"/>
                </a:lnTo>
                <a:lnTo>
                  <a:pt x="207147" y="311149"/>
                </a:lnTo>
                <a:lnTo>
                  <a:pt x="200795" y="304800"/>
                </a:lnTo>
                <a:close/>
              </a:path>
              <a:path w="2727960" h="2830829">
                <a:moveTo>
                  <a:pt x="207147" y="311150"/>
                </a:moveTo>
                <a:lnTo>
                  <a:pt x="187960" y="311150"/>
                </a:lnTo>
                <a:lnTo>
                  <a:pt x="194310" y="317499"/>
                </a:lnTo>
                <a:lnTo>
                  <a:pt x="213500" y="317499"/>
                </a:lnTo>
                <a:lnTo>
                  <a:pt x="207147" y="311150"/>
                </a:lnTo>
                <a:close/>
              </a:path>
              <a:path w="2727960" h="2830829">
                <a:moveTo>
                  <a:pt x="213500" y="317500"/>
                </a:moveTo>
                <a:lnTo>
                  <a:pt x="194310" y="317500"/>
                </a:lnTo>
                <a:lnTo>
                  <a:pt x="207010" y="330199"/>
                </a:lnTo>
                <a:lnTo>
                  <a:pt x="226206" y="330199"/>
                </a:lnTo>
                <a:lnTo>
                  <a:pt x="213500" y="317500"/>
                </a:lnTo>
                <a:close/>
              </a:path>
              <a:path w="2727960" h="2830829">
                <a:moveTo>
                  <a:pt x="226206" y="330200"/>
                </a:moveTo>
                <a:lnTo>
                  <a:pt x="207010" y="330200"/>
                </a:lnTo>
                <a:lnTo>
                  <a:pt x="219710" y="342899"/>
                </a:lnTo>
                <a:lnTo>
                  <a:pt x="238911" y="342899"/>
                </a:lnTo>
                <a:lnTo>
                  <a:pt x="226206" y="330200"/>
                </a:lnTo>
                <a:close/>
              </a:path>
              <a:path w="2727960" h="2830829">
                <a:moveTo>
                  <a:pt x="238911" y="342900"/>
                </a:moveTo>
                <a:lnTo>
                  <a:pt x="219710" y="342900"/>
                </a:lnTo>
                <a:lnTo>
                  <a:pt x="226060" y="349249"/>
                </a:lnTo>
                <a:lnTo>
                  <a:pt x="245264" y="349249"/>
                </a:lnTo>
                <a:lnTo>
                  <a:pt x="238911" y="342900"/>
                </a:lnTo>
                <a:close/>
              </a:path>
              <a:path w="2727960" h="2830829">
                <a:moveTo>
                  <a:pt x="245264" y="349250"/>
                </a:moveTo>
                <a:lnTo>
                  <a:pt x="226060" y="349250"/>
                </a:lnTo>
                <a:lnTo>
                  <a:pt x="238760" y="361949"/>
                </a:lnTo>
                <a:lnTo>
                  <a:pt x="257969" y="361949"/>
                </a:lnTo>
                <a:lnTo>
                  <a:pt x="245264" y="349250"/>
                </a:lnTo>
                <a:close/>
              </a:path>
              <a:path w="2727960" h="2830829">
                <a:moveTo>
                  <a:pt x="257969" y="361950"/>
                </a:moveTo>
                <a:lnTo>
                  <a:pt x="238760" y="361950"/>
                </a:lnTo>
                <a:lnTo>
                  <a:pt x="245110" y="368299"/>
                </a:lnTo>
                <a:lnTo>
                  <a:pt x="264322" y="368299"/>
                </a:lnTo>
                <a:lnTo>
                  <a:pt x="257969" y="361950"/>
                </a:lnTo>
                <a:close/>
              </a:path>
              <a:path w="2727960" h="2830829">
                <a:moveTo>
                  <a:pt x="264322" y="368299"/>
                </a:moveTo>
                <a:lnTo>
                  <a:pt x="245110" y="368299"/>
                </a:lnTo>
                <a:lnTo>
                  <a:pt x="251459" y="374649"/>
                </a:lnTo>
                <a:lnTo>
                  <a:pt x="270675" y="374649"/>
                </a:lnTo>
                <a:lnTo>
                  <a:pt x="264322" y="368299"/>
                </a:lnTo>
                <a:close/>
              </a:path>
              <a:path w="2727960" h="2830829">
                <a:moveTo>
                  <a:pt x="270675" y="374650"/>
                </a:moveTo>
                <a:lnTo>
                  <a:pt x="251460" y="374650"/>
                </a:lnTo>
                <a:lnTo>
                  <a:pt x="257809" y="380999"/>
                </a:lnTo>
                <a:lnTo>
                  <a:pt x="277027" y="380999"/>
                </a:lnTo>
                <a:lnTo>
                  <a:pt x="270675" y="374650"/>
                </a:lnTo>
                <a:close/>
              </a:path>
              <a:path w="2727960" h="2830829">
                <a:moveTo>
                  <a:pt x="277027" y="381000"/>
                </a:moveTo>
                <a:lnTo>
                  <a:pt x="257810" y="381000"/>
                </a:lnTo>
                <a:lnTo>
                  <a:pt x="264160" y="387349"/>
                </a:lnTo>
                <a:lnTo>
                  <a:pt x="283380" y="387349"/>
                </a:lnTo>
                <a:lnTo>
                  <a:pt x="277027" y="381000"/>
                </a:lnTo>
                <a:close/>
              </a:path>
              <a:path w="2727960" h="2830829">
                <a:moveTo>
                  <a:pt x="283380" y="387349"/>
                </a:moveTo>
                <a:lnTo>
                  <a:pt x="264160" y="387349"/>
                </a:lnTo>
                <a:lnTo>
                  <a:pt x="270510" y="393699"/>
                </a:lnTo>
                <a:lnTo>
                  <a:pt x="289733" y="393699"/>
                </a:lnTo>
                <a:lnTo>
                  <a:pt x="283380" y="387349"/>
                </a:lnTo>
                <a:close/>
              </a:path>
              <a:path w="2727960" h="2830829">
                <a:moveTo>
                  <a:pt x="289733" y="393699"/>
                </a:moveTo>
                <a:lnTo>
                  <a:pt x="270510" y="393699"/>
                </a:lnTo>
                <a:lnTo>
                  <a:pt x="276859" y="400049"/>
                </a:lnTo>
                <a:lnTo>
                  <a:pt x="296086" y="400049"/>
                </a:lnTo>
                <a:lnTo>
                  <a:pt x="289733" y="393699"/>
                </a:lnTo>
                <a:close/>
              </a:path>
              <a:path w="2727960" h="2830829">
                <a:moveTo>
                  <a:pt x="296086" y="400050"/>
                </a:moveTo>
                <a:lnTo>
                  <a:pt x="276860" y="400050"/>
                </a:lnTo>
                <a:lnTo>
                  <a:pt x="283210" y="406399"/>
                </a:lnTo>
                <a:lnTo>
                  <a:pt x="302438" y="406399"/>
                </a:lnTo>
                <a:lnTo>
                  <a:pt x="296086" y="400050"/>
                </a:lnTo>
                <a:close/>
              </a:path>
              <a:path w="2727960" h="2830829">
                <a:moveTo>
                  <a:pt x="302438" y="406400"/>
                </a:moveTo>
                <a:lnTo>
                  <a:pt x="283210" y="406400"/>
                </a:lnTo>
                <a:lnTo>
                  <a:pt x="289560" y="412749"/>
                </a:lnTo>
                <a:lnTo>
                  <a:pt x="308791" y="412749"/>
                </a:lnTo>
                <a:lnTo>
                  <a:pt x="302438" y="406400"/>
                </a:lnTo>
                <a:close/>
              </a:path>
              <a:path w="2727960" h="2830829">
                <a:moveTo>
                  <a:pt x="308791" y="412750"/>
                </a:moveTo>
                <a:lnTo>
                  <a:pt x="289560" y="412750"/>
                </a:lnTo>
                <a:lnTo>
                  <a:pt x="295909" y="419099"/>
                </a:lnTo>
                <a:lnTo>
                  <a:pt x="315144" y="419099"/>
                </a:lnTo>
                <a:lnTo>
                  <a:pt x="308791" y="412750"/>
                </a:lnTo>
                <a:close/>
              </a:path>
              <a:path w="2727960" h="2830829">
                <a:moveTo>
                  <a:pt x="315144" y="419099"/>
                </a:moveTo>
                <a:lnTo>
                  <a:pt x="295910" y="419099"/>
                </a:lnTo>
                <a:lnTo>
                  <a:pt x="302260" y="425449"/>
                </a:lnTo>
                <a:lnTo>
                  <a:pt x="321497" y="425449"/>
                </a:lnTo>
                <a:lnTo>
                  <a:pt x="315144" y="419099"/>
                </a:lnTo>
                <a:close/>
              </a:path>
              <a:path w="2727960" h="2830829">
                <a:moveTo>
                  <a:pt x="321497" y="425450"/>
                </a:moveTo>
                <a:lnTo>
                  <a:pt x="302260" y="425450"/>
                </a:lnTo>
                <a:lnTo>
                  <a:pt x="308610" y="431799"/>
                </a:lnTo>
                <a:lnTo>
                  <a:pt x="327849" y="431799"/>
                </a:lnTo>
                <a:lnTo>
                  <a:pt x="321497" y="425450"/>
                </a:lnTo>
                <a:close/>
              </a:path>
              <a:path w="2727960" h="2830829">
                <a:moveTo>
                  <a:pt x="327849" y="431800"/>
                </a:moveTo>
                <a:lnTo>
                  <a:pt x="308610" y="431800"/>
                </a:lnTo>
                <a:lnTo>
                  <a:pt x="314960" y="438149"/>
                </a:lnTo>
                <a:lnTo>
                  <a:pt x="334202" y="438149"/>
                </a:lnTo>
                <a:lnTo>
                  <a:pt x="327849" y="431800"/>
                </a:lnTo>
                <a:close/>
              </a:path>
              <a:path w="2727960" h="2830829">
                <a:moveTo>
                  <a:pt x="334202" y="438150"/>
                </a:moveTo>
                <a:lnTo>
                  <a:pt x="314960" y="438150"/>
                </a:lnTo>
                <a:lnTo>
                  <a:pt x="321310" y="444499"/>
                </a:lnTo>
                <a:lnTo>
                  <a:pt x="340555" y="444499"/>
                </a:lnTo>
                <a:lnTo>
                  <a:pt x="334202" y="438150"/>
                </a:lnTo>
                <a:close/>
              </a:path>
              <a:path w="2727960" h="2830829">
                <a:moveTo>
                  <a:pt x="340555" y="444500"/>
                </a:moveTo>
                <a:lnTo>
                  <a:pt x="321310" y="444500"/>
                </a:lnTo>
                <a:lnTo>
                  <a:pt x="327660" y="450849"/>
                </a:lnTo>
                <a:lnTo>
                  <a:pt x="346908" y="450849"/>
                </a:lnTo>
                <a:lnTo>
                  <a:pt x="340555" y="444500"/>
                </a:lnTo>
                <a:close/>
              </a:path>
              <a:path w="2727960" h="2830829">
                <a:moveTo>
                  <a:pt x="346908" y="450849"/>
                </a:moveTo>
                <a:lnTo>
                  <a:pt x="327660" y="450849"/>
                </a:lnTo>
                <a:lnTo>
                  <a:pt x="334009" y="457199"/>
                </a:lnTo>
                <a:lnTo>
                  <a:pt x="353260" y="457199"/>
                </a:lnTo>
                <a:lnTo>
                  <a:pt x="346908" y="450849"/>
                </a:lnTo>
                <a:close/>
              </a:path>
              <a:path w="2727960" h="2830829">
                <a:moveTo>
                  <a:pt x="353260" y="457199"/>
                </a:moveTo>
                <a:lnTo>
                  <a:pt x="334010" y="457199"/>
                </a:lnTo>
                <a:lnTo>
                  <a:pt x="340359" y="463549"/>
                </a:lnTo>
                <a:lnTo>
                  <a:pt x="359613" y="463549"/>
                </a:lnTo>
                <a:lnTo>
                  <a:pt x="353260" y="457199"/>
                </a:lnTo>
                <a:close/>
              </a:path>
              <a:path w="2727960" h="2830829">
                <a:moveTo>
                  <a:pt x="359613" y="463550"/>
                </a:moveTo>
                <a:lnTo>
                  <a:pt x="340360" y="463550"/>
                </a:lnTo>
                <a:lnTo>
                  <a:pt x="346710" y="469899"/>
                </a:lnTo>
                <a:lnTo>
                  <a:pt x="365966" y="469899"/>
                </a:lnTo>
                <a:lnTo>
                  <a:pt x="359613" y="463550"/>
                </a:lnTo>
                <a:close/>
              </a:path>
              <a:path w="2727960" h="2830829">
                <a:moveTo>
                  <a:pt x="365966" y="469900"/>
                </a:moveTo>
                <a:lnTo>
                  <a:pt x="346710" y="469900"/>
                </a:lnTo>
                <a:lnTo>
                  <a:pt x="353060" y="476249"/>
                </a:lnTo>
                <a:lnTo>
                  <a:pt x="372319" y="476249"/>
                </a:lnTo>
                <a:lnTo>
                  <a:pt x="365966" y="469900"/>
                </a:lnTo>
                <a:close/>
              </a:path>
              <a:path w="2727960" h="2830829">
                <a:moveTo>
                  <a:pt x="372319" y="476250"/>
                </a:moveTo>
                <a:lnTo>
                  <a:pt x="353060" y="476250"/>
                </a:lnTo>
                <a:lnTo>
                  <a:pt x="359410" y="482599"/>
                </a:lnTo>
                <a:lnTo>
                  <a:pt x="378671" y="482599"/>
                </a:lnTo>
                <a:lnTo>
                  <a:pt x="372319" y="476250"/>
                </a:lnTo>
                <a:close/>
              </a:path>
              <a:path w="2727960" h="2830829">
                <a:moveTo>
                  <a:pt x="378671" y="482600"/>
                </a:moveTo>
                <a:lnTo>
                  <a:pt x="359410" y="482600"/>
                </a:lnTo>
                <a:lnTo>
                  <a:pt x="365760" y="488949"/>
                </a:lnTo>
                <a:lnTo>
                  <a:pt x="385024" y="488949"/>
                </a:lnTo>
                <a:lnTo>
                  <a:pt x="378671" y="482600"/>
                </a:lnTo>
                <a:close/>
              </a:path>
              <a:path w="2727960" h="2830829">
                <a:moveTo>
                  <a:pt x="385024" y="488950"/>
                </a:moveTo>
                <a:lnTo>
                  <a:pt x="365760" y="488950"/>
                </a:lnTo>
                <a:lnTo>
                  <a:pt x="372110" y="495299"/>
                </a:lnTo>
                <a:lnTo>
                  <a:pt x="391377" y="495299"/>
                </a:lnTo>
                <a:lnTo>
                  <a:pt x="385024" y="488950"/>
                </a:lnTo>
                <a:close/>
              </a:path>
              <a:path w="2727960" h="2830829">
                <a:moveTo>
                  <a:pt x="391377" y="495299"/>
                </a:moveTo>
                <a:lnTo>
                  <a:pt x="372110" y="495299"/>
                </a:lnTo>
                <a:lnTo>
                  <a:pt x="378460" y="501649"/>
                </a:lnTo>
                <a:lnTo>
                  <a:pt x="397729" y="501649"/>
                </a:lnTo>
                <a:lnTo>
                  <a:pt x="391377" y="495299"/>
                </a:lnTo>
                <a:close/>
              </a:path>
              <a:path w="2727960" h="2830829">
                <a:moveTo>
                  <a:pt x="397729" y="501650"/>
                </a:moveTo>
                <a:lnTo>
                  <a:pt x="378460" y="501650"/>
                </a:lnTo>
                <a:lnTo>
                  <a:pt x="384810" y="507999"/>
                </a:lnTo>
                <a:lnTo>
                  <a:pt x="404082" y="507999"/>
                </a:lnTo>
                <a:lnTo>
                  <a:pt x="397729" y="501650"/>
                </a:lnTo>
                <a:close/>
              </a:path>
              <a:path w="2727960" h="2830829">
                <a:moveTo>
                  <a:pt x="404082" y="507999"/>
                </a:moveTo>
                <a:lnTo>
                  <a:pt x="384810" y="507999"/>
                </a:lnTo>
                <a:lnTo>
                  <a:pt x="391160" y="514349"/>
                </a:lnTo>
                <a:lnTo>
                  <a:pt x="410435" y="514349"/>
                </a:lnTo>
                <a:lnTo>
                  <a:pt x="404082" y="507999"/>
                </a:lnTo>
                <a:close/>
              </a:path>
              <a:path w="2727960" h="2830829">
                <a:moveTo>
                  <a:pt x="410435" y="514350"/>
                </a:moveTo>
                <a:lnTo>
                  <a:pt x="391160" y="514350"/>
                </a:lnTo>
                <a:lnTo>
                  <a:pt x="397510" y="520699"/>
                </a:lnTo>
                <a:lnTo>
                  <a:pt x="416788" y="520699"/>
                </a:lnTo>
                <a:lnTo>
                  <a:pt x="410435" y="514350"/>
                </a:lnTo>
                <a:close/>
              </a:path>
              <a:path w="2727960" h="2830829">
                <a:moveTo>
                  <a:pt x="416788" y="520700"/>
                </a:moveTo>
                <a:lnTo>
                  <a:pt x="397510" y="520700"/>
                </a:lnTo>
                <a:lnTo>
                  <a:pt x="410210" y="533399"/>
                </a:lnTo>
                <a:lnTo>
                  <a:pt x="429493" y="533399"/>
                </a:lnTo>
                <a:lnTo>
                  <a:pt x="416788" y="520700"/>
                </a:lnTo>
                <a:close/>
              </a:path>
              <a:path w="2727960" h="2830829">
                <a:moveTo>
                  <a:pt x="429493" y="533400"/>
                </a:moveTo>
                <a:lnTo>
                  <a:pt x="410210" y="533400"/>
                </a:lnTo>
                <a:lnTo>
                  <a:pt x="416559" y="539749"/>
                </a:lnTo>
                <a:lnTo>
                  <a:pt x="435846" y="539749"/>
                </a:lnTo>
                <a:lnTo>
                  <a:pt x="429493" y="533400"/>
                </a:lnTo>
                <a:close/>
              </a:path>
              <a:path w="2727960" h="2830829">
                <a:moveTo>
                  <a:pt x="435846" y="539749"/>
                </a:moveTo>
                <a:lnTo>
                  <a:pt x="416560" y="539749"/>
                </a:lnTo>
                <a:lnTo>
                  <a:pt x="429259" y="552449"/>
                </a:lnTo>
                <a:lnTo>
                  <a:pt x="448551" y="552449"/>
                </a:lnTo>
                <a:lnTo>
                  <a:pt x="435846" y="539749"/>
                </a:lnTo>
                <a:close/>
              </a:path>
              <a:path w="2727960" h="2830829">
                <a:moveTo>
                  <a:pt x="448551" y="552449"/>
                </a:moveTo>
                <a:lnTo>
                  <a:pt x="429260" y="552449"/>
                </a:lnTo>
                <a:lnTo>
                  <a:pt x="441960" y="565149"/>
                </a:lnTo>
                <a:lnTo>
                  <a:pt x="461257" y="565149"/>
                </a:lnTo>
                <a:lnTo>
                  <a:pt x="448551" y="552449"/>
                </a:lnTo>
                <a:close/>
              </a:path>
              <a:path w="2727960" h="2830829">
                <a:moveTo>
                  <a:pt x="461257" y="565149"/>
                </a:moveTo>
                <a:lnTo>
                  <a:pt x="441960" y="565149"/>
                </a:lnTo>
                <a:lnTo>
                  <a:pt x="448310" y="571499"/>
                </a:lnTo>
                <a:lnTo>
                  <a:pt x="467610" y="571499"/>
                </a:lnTo>
                <a:lnTo>
                  <a:pt x="461257" y="565149"/>
                </a:lnTo>
                <a:close/>
              </a:path>
              <a:path w="2727960" h="2830829">
                <a:moveTo>
                  <a:pt x="467610" y="571499"/>
                </a:moveTo>
                <a:lnTo>
                  <a:pt x="448310" y="571499"/>
                </a:lnTo>
                <a:lnTo>
                  <a:pt x="454660" y="577849"/>
                </a:lnTo>
                <a:lnTo>
                  <a:pt x="473962" y="577849"/>
                </a:lnTo>
                <a:lnTo>
                  <a:pt x="467610" y="571499"/>
                </a:lnTo>
                <a:close/>
              </a:path>
              <a:path w="2727960" h="2830829">
                <a:moveTo>
                  <a:pt x="473962" y="577849"/>
                </a:moveTo>
                <a:lnTo>
                  <a:pt x="454660" y="577849"/>
                </a:lnTo>
                <a:lnTo>
                  <a:pt x="461010" y="584199"/>
                </a:lnTo>
                <a:lnTo>
                  <a:pt x="480315" y="584199"/>
                </a:lnTo>
                <a:lnTo>
                  <a:pt x="473962" y="577849"/>
                </a:lnTo>
                <a:close/>
              </a:path>
              <a:path w="2727960" h="2830829">
                <a:moveTo>
                  <a:pt x="480315" y="584200"/>
                </a:moveTo>
                <a:lnTo>
                  <a:pt x="461010" y="584200"/>
                </a:lnTo>
                <a:lnTo>
                  <a:pt x="467360" y="590549"/>
                </a:lnTo>
                <a:lnTo>
                  <a:pt x="486668" y="590549"/>
                </a:lnTo>
                <a:lnTo>
                  <a:pt x="480315" y="584200"/>
                </a:lnTo>
                <a:close/>
              </a:path>
              <a:path w="2727960" h="2830829">
                <a:moveTo>
                  <a:pt x="486668" y="590550"/>
                </a:moveTo>
                <a:lnTo>
                  <a:pt x="467360" y="590550"/>
                </a:lnTo>
                <a:lnTo>
                  <a:pt x="473710" y="596899"/>
                </a:lnTo>
                <a:lnTo>
                  <a:pt x="493021" y="596899"/>
                </a:lnTo>
                <a:lnTo>
                  <a:pt x="486668" y="590550"/>
                </a:lnTo>
                <a:close/>
              </a:path>
              <a:path w="2727960" h="2830829">
                <a:moveTo>
                  <a:pt x="493021" y="596900"/>
                </a:moveTo>
                <a:lnTo>
                  <a:pt x="473710" y="596900"/>
                </a:lnTo>
                <a:lnTo>
                  <a:pt x="480060" y="603249"/>
                </a:lnTo>
                <a:lnTo>
                  <a:pt x="499373" y="603249"/>
                </a:lnTo>
                <a:lnTo>
                  <a:pt x="493021" y="596900"/>
                </a:lnTo>
                <a:close/>
              </a:path>
              <a:path w="2727960" h="2830829">
                <a:moveTo>
                  <a:pt x="499373" y="603250"/>
                </a:moveTo>
                <a:lnTo>
                  <a:pt x="480060" y="603250"/>
                </a:lnTo>
                <a:lnTo>
                  <a:pt x="486410" y="609599"/>
                </a:lnTo>
                <a:lnTo>
                  <a:pt x="505726" y="609599"/>
                </a:lnTo>
                <a:lnTo>
                  <a:pt x="499373" y="603250"/>
                </a:lnTo>
                <a:close/>
              </a:path>
              <a:path w="2727960" h="2830829">
                <a:moveTo>
                  <a:pt x="505726" y="609600"/>
                </a:moveTo>
                <a:lnTo>
                  <a:pt x="486410" y="609600"/>
                </a:lnTo>
                <a:lnTo>
                  <a:pt x="492760" y="615949"/>
                </a:lnTo>
                <a:lnTo>
                  <a:pt x="512079" y="615949"/>
                </a:lnTo>
                <a:lnTo>
                  <a:pt x="505726" y="609600"/>
                </a:lnTo>
                <a:close/>
              </a:path>
              <a:path w="2727960" h="2830829">
                <a:moveTo>
                  <a:pt x="512079" y="615950"/>
                </a:moveTo>
                <a:lnTo>
                  <a:pt x="492760" y="615950"/>
                </a:lnTo>
                <a:lnTo>
                  <a:pt x="505459" y="628649"/>
                </a:lnTo>
                <a:lnTo>
                  <a:pt x="524784" y="628649"/>
                </a:lnTo>
                <a:lnTo>
                  <a:pt x="512079" y="615950"/>
                </a:lnTo>
                <a:close/>
              </a:path>
              <a:path w="2727960" h="2830829">
                <a:moveTo>
                  <a:pt x="524784" y="628649"/>
                </a:moveTo>
                <a:lnTo>
                  <a:pt x="505460" y="628649"/>
                </a:lnTo>
                <a:lnTo>
                  <a:pt x="511810" y="634999"/>
                </a:lnTo>
                <a:lnTo>
                  <a:pt x="531137" y="634999"/>
                </a:lnTo>
                <a:lnTo>
                  <a:pt x="524784" y="628649"/>
                </a:lnTo>
                <a:close/>
              </a:path>
              <a:path w="2727960" h="2830829">
                <a:moveTo>
                  <a:pt x="531137" y="634999"/>
                </a:moveTo>
                <a:lnTo>
                  <a:pt x="511810" y="634999"/>
                </a:lnTo>
                <a:lnTo>
                  <a:pt x="518160" y="641349"/>
                </a:lnTo>
                <a:lnTo>
                  <a:pt x="537490" y="641349"/>
                </a:lnTo>
                <a:lnTo>
                  <a:pt x="531137" y="634999"/>
                </a:lnTo>
                <a:close/>
              </a:path>
              <a:path w="2727960" h="2830829">
                <a:moveTo>
                  <a:pt x="537490" y="641350"/>
                </a:moveTo>
                <a:lnTo>
                  <a:pt x="518160" y="641350"/>
                </a:lnTo>
                <a:lnTo>
                  <a:pt x="524509" y="647699"/>
                </a:lnTo>
                <a:lnTo>
                  <a:pt x="543842" y="647699"/>
                </a:lnTo>
                <a:lnTo>
                  <a:pt x="537490" y="641350"/>
                </a:lnTo>
                <a:close/>
              </a:path>
              <a:path w="2727960" h="2830829">
                <a:moveTo>
                  <a:pt x="543842" y="647699"/>
                </a:moveTo>
                <a:lnTo>
                  <a:pt x="524510" y="647699"/>
                </a:lnTo>
                <a:lnTo>
                  <a:pt x="530860" y="654049"/>
                </a:lnTo>
                <a:lnTo>
                  <a:pt x="550195" y="654049"/>
                </a:lnTo>
                <a:lnTo>
                  <a:pt x="543842" y="647699"/>
                </a:lnTo>
                <a:close/>
              </a:path>
              <a:path w="2727960" h="2830829">
                <a:moveTo>
                  <a:pt x="550195" y="654049"/>
                </a:moveTo>
                <a:lnTo>
                  <a:pt x="530860" y="654049"/>
                </a:lnTo>
                <a:lnTo>
                  <a:pt x="543560" y="666749"/>
                </a:lnTo>
                <a:lnTo>
                  <a:pt x="562901" y="666749"/>
                </a:lnTo>
                <a:lnTo>
                  <a:pt x="550195" y="654049"/>
                </a:lnTo>
                <a:close/>
              </a:path>
              <a:path w="2727960" h="2830829">
                <a:moveTo>
                  <a:pt x="562901" y="666749"/>
                </a:moveTo>
                <a:lnTo>
                  <a:pt x="543560" y="666749"/>
                </a:lnTo>
                <a:lnTo>
                  <a:pt x="549910" y="673099"/>
                </a:lnTo>
                <a:lnTo>
                  <a:pt x="569253" y="673099"/>
                </a:lnTo>
                <a:lnTo>
                  <a:pt x="562901" y="666749"/>
                </a:lnTo>
                <a:close/>
              </a:path>
              <a:path w="2727960" h="2830829">
                <a:moveTo>
                  <a:pt x="569253" y="673100"/>
                </a:moveTo>
                <a:lnTo>
                  <a:pt x="549910" y="673100"/>
                </a:lnTo>
                <a:lnTo>
                  <a:pt x="562610" y="685799"/>
                </a:lnTo>
                <a:lnTo>
                  <a:pt x="581959" y="685799"/>
                </a:lnTo>
                <a:lnTo>
                  <a:pt x="569253" y="673100"/>
                </a:lnTo>
                <a:close/>
              </a:path>
              <a:path w="2727960" h="2830829">
                <a:moveTo>
                  <a:pt x="581959" y="685800"/>
                </a:moveTo>
                <a:lnTo>
                  <a:pt x="562610" y="685800"/>
                </a:lnTo>
                <a:lnTo>
                  <a:pt x="588010" y="711199"/>
                </a:lnTo>
                <a:lnTo>
                  <a:pt x="607370" y="711199"/>
                </a:lnTo>
                <a:lnTo>
                  <a:pt x="581959" y="685800"/>
                </a:lnTo>
                <a:close/>
              </a:path>
              <a:path w="2727960" h="2830829">
                <a:moveTo>
                  <a:pt x="607370" y="711200"/>
                </a:moveTo>
                <a:lnTo>
                  <a:pt x="588010" y="711200"/>
                </a:lnTo>
                <a:lnTo>
                  <a:pt x="594359" y="717549"/>
                </a:lnTo>
                <a:lnTo>
                  <a:pt x="613722" y="717549"/>
                </a:lnTo>
                <a:lnTo>
                  <a:pt x="607370" y="711200"/>
                </a:lnTo>
                <a:close/>
              </a:path>
              <a:path w="2727960" h="2830829">
                <a:moveTo>
                  <a:pt x="613722" y="717550"/>
                </a:moveTo>
                <a:lnTo>
                  <a:pt x="594360" y="717550"/>
                </a:lnTo>
                <a:lnTo>
                  <a:pt x="600710" y="723899"/>
                </a:lnTo>
                <a:lnTo>
                  <a:pt x="620075" y="723899"/>
                </a:lnTo>
                <a:lnTo>
                  <a:pt x="613722" y="717550"/>
                </a:lnTo>
                <a:close/>
              </a:path>
              <a:path w="2727960" h="2830829">
                <a:moveTo>
                  <a:pt x="620075" y="723900"/>
                </a:moveTo>
                <a:lnTo>
                  <a:pt x="600710" y="723900"/>
                </a:lnTo>
                <a:lnTo>
                  <a:pt x="613410" y="736599"/>
                </a:lnTo>
                <a:lnTo>
                  <a:pt x="632781" y="736599"/>
                </a:lnTo>
                <a:lnTo>
                  <a:pt x="620075" y="723900"/>
                </a:lnTo>
                <a:close/>
              </a:path>
              <a:path w="2727960" h="2830829">
                <a:moveTo>
                  <a:pt x="632781" y="736600"/>
                </a:moveTo>
                <a:lnTo>
                  <a:pt x="613410" y="736600"/>
                </a:lnTo>
                <a:lnTo>
                  <a:pt x="626110" y="749299"/>
                </a:lnTo>
                <a:lnTo>
                  <a:pt x="645486" y="749299"/>
                </a:lnTo>
                <a:lnTo>
                  <a:pt x="632781" y="736600"/>
                </a:lnTo>
                <a:close/>
              </a:path>
              <a:path w="2727960" h="2830829">
                <a:moveTo>
                  <a:pt x="645486" y="749300"/>
                </a:moveTo>
                <a:lnTo>
                  <a:pt x="626110" y="749300"/>
                </a:lnTo>
                <a:lnTo>
                  <a:pt x="632460" y="755649"/>
                </a:lnTo>
                <a:lnTo>
                  <a:pt x="651839" y="755649"/>
                </a:lnTo>
                <a:lnTo>
                  <a:pt x="645486" y="749300"/>
                </a:lnTo>
                <a:close/>
              </a:path>
              <a:path w="2727960" h="2830829">
                <a:moveTo>
                  <a:pt x="651839" y="755650"/>
                </a:moveTo>
                <a:lnTo>
                  <a:pt x="632460" y="755650"/>
                </a:lnTo>
                <a:lnTo>
                  <a:pt x="638810" y="761999"/>
                </a:lnTo>
                <a:lnTo>
                  <a:pt x="658192" y="761999"/>
                </a:lnTo>
                <a:lnTo>
                  <a:pt x="651839" y="755650"/>
                </a:lnTo>
                <a:close/>
              </a:path>
              <a:path w="2727960" h="2830829">
                <a:moveTo>
                  <a:pt x="658192" y="762000"/>
                </a:moveTo>
                <a:lnTo>
                  <a:pt x="638810" y="762000"/>
                </a:lnTo>
                <a:lnTo>
                  <a:pt x="645160" y="768349"/>
                </a:lnTo>
                <a:lnTo>
                  <a:pt x="664544" y="768349"/>
                </a:lnTo>
                <a:lnTo>
                  <a:pt x="658192" y="762000"/>
                </a:lnTo>
                <a:close/>
              </a:path>
              <a:path w="2727960" h="2830829">
                <a:moveTo>
                  <a:pt x="664544" y="768350"/>
                </a:moveTo>
                <a:lnTo>
                  <a:pt x="645160" y="768350"/>
                </a:lnTo>
                <a:lnTo>
                  <a:pt x="651510" y="774699"/>
                </a:lnTo>
                <a:lnTo>
                  <a:pt x="670897" y="774699"/>
                </a:lnTo>
                <a:lnTo>
                  <a:pt x="664544" y="768350"/>
                </a:lnTo>
                <a:close/>
              </a:path>
              <a:path w="2727960" h="2830829">
                <a:moveTo>
                  <a:pt x="670897" y="774700"/>
                </a:moveTo>
                <a:lnTo>
                  <a:pt x="651510" y="774700"/>
                </a:lnTo>
                <a:lnTo>
                  <a:pt x="657860" y="781049"/>
                </a:lnTo>
                <a:lnTo>
                  <a:pt x="677250" y="781049"/>
                </a:lnTo>
                <a:lnTo>
                  <a:pt x="670897" y="774700"/>
                </a:lnTo>
                <a:close/>
              </a:path>
              <a:path w="2727960" h="2830829">
                <a:moveTo>
                  <a:pt x="677250" y="781050"/>
                </a:moveTo>
                <a:lnTo>
                  <a:pt x="657860" y="781050"/>
                </a:lnTo>
                <a:lnTo>
                  <a:pt x="664209" y="787399"/>
                </a:lnTo>
                <a:lnTo>
                  <a:pt x="683603" y="787399"/>
                </a:lnTo>
                <a:lnTo>
                  <a:pt x="677250" y="781050"/>
                </a:lnTo>
                <a:close/>
              </a:path>
              <a:path w="2727960" h="2830829">
                <a:moveTo>
                  <a:pt x="683603" y="787400"/>
                </a:moveTo>
                <a:lnTo>
                  <a:pt x="664210" y="787400"/>
                </a:lnTo>
                <a:lnTo>
                  <a:pt x="670559" y="793749"/>
                </a:lnTo>
                <a:lnTo>
                  <a:pt x="689955" y="793749"/>
                </a:lnTo>
                <a:lnTo>
                  <a:pt x="683603" y="787400"/>
                </a:lnTo>
                <a:close/>
              </a:path>
              <a:path w="2727960" h="2830829">
                <a:moveTo>
                  <a:pt x="689955" y="793750"/>
                </a:moveTo>
                <a:lnTo>
                  <a:pt x="670560" y="793750"/>
                </a:lnTo>
                <a:lnTo>
                  <a:pt x="676910" y="800099"/>
                </a:lnTo>
                <a:lnTo>
                  <a:pt x="696308" y="800099"/>
                </a:lnTo>
                <a:lnTo>
                  <a:pt x="689955" y="793750"/>
                </a:lnTo>
                <a:close/>
              </a:path>
              <a:path w="2727960" h="2830829">
                <a:moveTo>
                  <a:pt x="696308" y="800100"/>
                </a:moveTo>
                <a:lnTo>
                  <a:pt x="676910" y="800100"/>
                </a:lnTo>
                <a:lnTo>
                  <a:pt x="683260" y="806449"/>
                </a:lnTo>
                <a:lnTo>
                  <a:pt x="702661" y="806449"/>
                </a:lnTo>
                <a:lnTo>
                  <a:pt x="696308" y="800100"/>
                </a:lnTo>
                <a:close/>
              </a:path>
              <a:path w="2727960" h="2830829">
                <a:moveTo>
                  <a:pt x="702661" y="806449"/>
                </a:moveTo>
                <a:lnTo>
                  <a:pt x="683260" y="806449"/>
                </a:lnTo>
                <a:lnTo>
                  <a:pt x="689610" y="812799"/>
                </a:lnTo>
                <a:lnTo>
                  <a:pt x="709014" y="812799"/>
                </a:lnTo>
                <a:lnTo>
                  <a:pt x="702661" y="806449"/>
                </a:lnTo>
                <a:close/>
              </a:path>
              <a:path w="2727960" h="2830829">
                <a:moveTo>
                  <a:pt x="709014" y="812800"/>
                </a:moveTo>
                <a:lnTo>
                  <a:pt x="689610" y="812800"/>
                </a:lnTo>
                <a:lnTo>
                  <a:pt x="702310" y="825499"/>
                </a:lnTo>
                <a:lnTo>
                  <a:pt x="721719" y="825499"/>
                </a:lnTo>
                <a:lnTo>
                  <a:pt x="709014" y="812800"/>
                </a:lnTo>
                <a:close/>
              </a:path>
              <a:path w="2727960" h="2830829">
                <a:moveTo>
                  <a:pt x="721719" y="825500"/>
                </a:moveTo>
                <a:lnTo>
                  <a:pt x="702310" y="825500"/>
                </a:lnTo>
                <a:lnTo>
                  <a:pt x="708660" y="831849"/>
                </a:lnTo>
                <a:lnTo>
                  <a:pt x="728072" y="831849"/>
                </a:lnTo>
                <a:lnTo>
                  <a:pt x="721719" y="825500"/>
                </a:lnTo>
                <a:close/>
              </a:path>
              <a:path w="2727960" h="2830829">
                <a:moveTo>
                  <a:pt x="728072" y="831850"/>
                </a:moveTo>
                <a:lnTo>
                  <a:pt x="708660" y="831850"/>
                </a:lnTo>
                <a:lnTo>
                  <a:pt x="715010" y="838199"/>
                </a:lnTo>
                <a:lnTo>
                  <a:pt x="734424" y="838199"/>
                </a:lnTo>
                <a:lnTo>
                  <a:pt x="728072" y="831850"/>
                </a:lnTo>
                <a:close/>
              </a:path>
              <a:path w="2727960" h="2830829">
                <a:moveTo>
                  <a:pt x="734424" y="838200"/>
                </a:moveTo>
                <a:lnTo>
                  <a:pt x="715010" y="838200"/>
                </a:lnTo>
                <a:lnTo>
                  <a:pt x="721360" y="844549"/>
                </a:lnTo>
                <a:lnTo>
                  <a:pt x="740777" y="844549"/>
                </a:lnTo>
                <a:lnTo>
                  <a:pt x="734424" y="838200"/>
                </a:lnTo>
                <a:close/>
              </a:path>
              <a:path w="2727960" h="2830829">
                <a:moveTo>
                  <a:pt x="740777" y="844550"/>
                </a:moveTo>
                <a:lnTo>
                  <a:pt x="721360" y="844550"/>
                </a:lnTo>
                <a:lnTo>
                  <a:pt x="727710" y="850899"/>
                </a:lnTo>
                <a:lnTo>
                  <a:pt x="747130" y="850899"/>
                </a:lnTo>
                <a:lnTo>
                  <a:pt x="740777" y="844550"/>
                </a:lnTo>
                <a:close/>
              </a:path>
              <a:path w="2727960" h="2830829">
                <a:moveTo>
                  <a:pt x="747130" y="850899"/>
                </a:moveTo>
                <a:lnTo>
                  <a:pt x="727710" y="850899"/>
                </a:lnTo>
                <a:lnTo>
                  <a:pt x="734060" y="857249"/>
                </a:lnTo>
                <a:lnTo>
                  <a:pt x="753483" y="857249"/>
                </a:lnTo>
                <a:lnTo>
                  <a:pt x="747130" y="850899"/>
                </a:lnTo>
                <a:close/>
              </a:path>
              <a:path w="2727960" h="2830829">
                <a:moveTo>
                  <a:pt x="753483" y="857250"/>
                </a:moveTo>
                <a:lnTo>
                  <a:pt x="734060" y="857250"/>
                </a:lnTo>
                <a:lnTo>
                  <a:pt x="740409" y="863599"/>
                </a:lnTo>
                <a:lnTo>
                  <a:pt x="759835" y="863599"/>
                </a:lnTo>
                <a:lnTo>
                  <a:pt x="753483" y="857250"/>
                </a:lnTo>
                <a:close/>
              </a:path>
              <a:path w="2727960" h="2830829">
                <a:moveTo>
                  <a:pt x="759835" y="863600"/>
                </a:moveTo>
                <a:lnTo>
                  <a:pt x="740410" y="863600"/>
                </a:lnTo>
                <a:lnTo>
                  <a:pt x="746759" y="869949"/>
                </a:lnTo>
                <a:lnTo>
                  <a:pt x="766188" y="869949"/>
                </a:lnTo>
                <a:lnTo>
                  <a:pt x="759835" y="863600"/>
                </a:lnTo>
                <a:close/>
              </a:path>
              <a:path w="2727960" h="2830829">
                <a:moveTo>
                  <a:pt x="766188" y="869950"/>
                </a:moveTo>
                <a:lnTo>
                  <a:pt x="746760" y="869950"/>
                </a:lnTo>
                <a:lnTo>
                  <a:pt x="753109" y="876299"/>
                </a:lnTo>
                <a:lnTo>
                  <a:pt x="772541" y="876299"/>
                </a:lnTo>
                <a:lnTo>
                  <a:pt x="766188" y="869950"/>
                </a:lnTo>
                <a:close/>
              </a:path>
              <a:path w="2727960" h="2830829">
                <a:moveTo>
                  <a:pt x="772541" y="876300"/>
                </a:moveTo>
                <a:lnTo>
                  <a:pt x="753110" y="876300"/>
                </a:lnTo>
                <a:lnTo>
                  <a:pt x="765809" y="888999"/>
                </a:lnTo>
                <a:lnTo>
                  <a:pt x="785246" y="888999"/>
                </a:lnTo>
                <a:lnTo>
                  <a:pt x="772541" y="876300"/>
                </a:lnTo>
                <a:close/>
              </a:path>
              <a:path w="2727960" h="2830829">
                <a:moveTo>
                  <a:pt x="785246" y="889000"/>
                </a:moveTo>
                <a:lnTo>
                  <a:pt x="765810" y="889000"/>
                </a:lnTo>
                <a:lnTo>
                  <a:pt x="772160" y="895349"/>
                </a:lnTo>
                <a:lnTo>
                  <a:pt x="791599" y="895349"/>
                </a:lnTo>
                <a:lnTo>
                  <a:pt x="785246" y="889000"/>
                </a:lnTo>
                <a:close/>
              </a:path>
              <a:path w="2727960" h="2830829">
                <a:moveTo>
                  <a:pt x="791599" y="895349"/>
                </a:moveTo>
                <a:lnTo>
                  <a:pt x="772160" y="895349"/>
                </a:lnTo>
                <a:lnTo>
                  <a:pt x="784860" y="908049"/>
                </a:lnTo>
                <a:lnTo>
                  <a:pt x="804305" y="908049"/>
                </a:lnTo>
                <a:lnTo>
                  <a:pt x="791599" y="895349"/>
                </a:lnTo>
                <a:close/>
              </a:path>
              <a:path w="2727960" h="2830829">
                <a:moveTo>
                  <a:pt x="804305" y="908050"/>
                </a:moveTo>
                <a:lnTo>
                  <a:pt x="784860" y="908050"/>
                </a:lnTo>
                <a:lnTo>
                  <a:pt x="797560" y="920749"/>
                </a:lnTo>
                <a:lnTo>
                  <a:pt x="817010" y="920749"/>
                </a:lnTo>
                <a:lnTo>
                  <a:pt x="804305" y="908050"/>
                </a:lnTo>
                <a:close/>
              </a:path>
              <a:path w="2727960" h="2830829">
                <a:moveTo>
                  <a:pt x="817010" y="920750"/>
                </a:moveTo>
                <a:lnTo>
                  <a:pt x="797560" y="920750"/>
                </a:lnTo>
                <a:lnTo>
                  <a:pt x="803910" y="927099"/>
                </a:lnTo>
                <a:lnTo>
                  <a:pt x="823363" y="927099"/>
                </a:lnTo>
                <a:lnTo>
                  <a:pt x="817010" y="920750"/>
                </a:lnTo>
                <a:close/>
              </a:path>
              <a:path w="2727960" h="2830829">
                <a:moveTo>
                  <a:pt x="823363" y="927100"/>
                </a:moveTo>
                <a:lnTo>
                  <a:pt x="803910" y="927100"/>
                </a:lnTo>
                <a:lnTo>
                  <a:pt x="810260" y="933449"/>
                </a:lnTo>
                <a:lnTo>
                  <a:pt x="829716" y="933449"/>
                </a:lnTo>
                <a:lnTo>
                  <a:pt x="823363" y="927100"/>
                </a:lnTo>
                <a:close/>
              </a:path>
              <a:path w="2727960" h="2830829">
                <a:moveTo>
                  <a:pt x="829716" y="933450"/>
                </a:moveTo>
                <a:lnTo>
                  <a:pt x="810260" y="933450"/>
                </a:lnTo>
                <a:lnTo>
                  <a:pt x="816610" y="939799"/>
                </a:lnTo>
                <a:lnTo>
                  <a:pt x="836068" y="939799"/>
                </a:lnTo>
                <a:lnTo>
                  <a:pt x="829716" y="933450"/>
                </a:lnTo>
                <a:close/>
              </a:path>
              <a:path w="2727960" h="2830829">
                <a:moveTo>
                  <a:pt x="836068" y="939800"/>
                </a:moveTo>
                <a:lnTo>
                  <a:pt x="816610" y="939800"/>
                </a:lnTo>
                <a:lnTo>
                  <a:pt x="829309" y="952499"/>
                </a:lnTo>
                <a:lnTo>
                  <a:pt x="848774" y="952499"/>
                </a:lnTo>
                <a:lnTo>
                  <a:pt x="836068" y="939800"/>
                </a:lnTo>
                <a:close/>
              </a:path>
              <a:path w="2727960" h="2830829">
                <a:moveTo>
                  <a:pt x="848774" y="952500"/>
                </a:moveTo>
                <a:lnTo>
                  <a:pt x="829310" y="952500"/>
                </a:lnTo>
                <a:lnTo>
                  <a:pt x="835659" y="958849"/>
                </a:lnTo>
                <a:lnTo>
                  <a:pt x="855126" y="958849"/>
                </a:lnTo>
                <a:lnTo>
                  <a:pt x="848774" y="952500"/>
                </a:lnTo>
                <a:close/>
              </a:path>
              <a:path w="2727960" h="2830829">
                <a:moveTo>
                  <a:pt x="855126" y="958850"/>
                </a:moveTo>
                <a:lnTo>
                  <a:pt x="835660" y="958850"/>
                </a:lnTo>
                <a:lnTo>
                  <a:pt x="842009" y="965199"/>
                </a:lnTo>
                <a:lnTo>
                  <a:pt x="861479" y="965199"/>
                </a:lnTo>
                <a:lnTo>
                  <a:pt x="855126" y="958850"/>
                </a:lnTo>
                <a:close/>
              </a:path>
              <a:path w="2727960" h="2830829">
                <a:moveTo>
                  <a:pt x="861479" y="965200"/>
                </a:moveTo>
                <a:lnTo>
                  <a:pt x="842010" y="965200"/>
                </a:lnTo>
                <a:lnTo>
                  <a:pt x="848360" y="971549"/>
                </a:lnTo>
                <a:lnTo>
                  <a:pt x="867832" y="971549"/>
                </a:lnTo>
                <a:lnTo>
                  <a:pt x="861479" y="965200"/>
                </a:lnTo>
                <a:close/>
              </a:path>
              <a:path w="2727960" h="2830829">
                <a:moveTo>
                  <a:pt x="867832" y="971550"/>
                </a:moveTo>
                <a:lnTo>
                  <a:pt x="848360" y="971550"/>
                </a:lnTo>
                <a:lnTo>
                  <a:pt x="854710" y="977899"/>
                </a:lnTo>
                <a:lnTo>
                  <a:pt x="874185" y="977899"/>
                </a:lnTo>
                <a:lnTo>
                  <a:pt x="867832" y="971550"/>
                </a:lnTo>
                <a:close/>
              </a:path>
              <a:path w="2727960" h="2830829">
                <a:moveTo>
                  <a:pt x="874185" y="977899"/>
                </a:moveTo>
                <a:lnTo>
                  <a:pt x="854710" y="977899"/>
                </a:lnTo>
                <a:lnTo>
                  <a:pt x="861060" y="984249"/>
                </a:lnTo>
                <a:lnTo>
                  <a:pt x="880537" y="984249"/>
                </a:lnTo>
                <a:lnTo>
                  <a:pt x="874185" y="977899"/>
                </a:lnTo>
                <a:close/>
              </a:path>
              <a:path w="2727960" h="2830829">
                <a:moveTo>
                  <a:pt x="880537" y="984249"/>
                </a:moveTo>
                <a:lnTo>
                  <a:pt x="861060" y="984249"/>
                </a:lnTo>
                <a:lnTo>
                  <a:pt x="867410" y="990599"/>
                </a:lnTo>
                <a:lnTo>
                  <a:pt x="886890" y="990599"/>
                </a:lnTo>
                <a:lnTo>
                  <a:pt x="880537" y="984249"/>
                </a:lnTo>
                <a:close/>
              </a:path>
              <a:path w="2727960" h="2830829">
                <a:moveTo>
                  <a:pt x="886890" y="990600"/>
                </a:moveTo>
                <a:lnTo>
                  <a:pt x="867410" y="990600"/>
                </a:lnTo>
                <a:lnTo>
                  <a:pt x="873760" y="996949"/>
                </a:lnTo>
                <a:lnTo>
                  <a:pt x="893243" y="996949"/>
                </a:lnTo>
                <a:lnTo>
                  <a:pt x="886890" y="990600"/>
                </a:lnTo>
                <a:close/>
              </a:path>
              <a:path w="2727960" h="2830829">
                <a:moveTo>
                  <a:pt x="893243" y="996950"/>
                </a:moveTo>
                <a:lnTo>
                  <a:pt x="873760" y="996950"/>
                </a:lnTo>
                <a:lnTo>
                  <a:pt x="880110" y="1003299"/>
                </a:lnTo>
                <a:lnTo>
                  <a:pt x="899596" y="1003299"/>
                </a:lnTo>
                <a:lnTo>
                  <a:pt x="893243" y="996950"/>
                </a:lnTo>
                <a:close/>
              </a:path>
              <a:path w="2727960" h="2830829">
                <a:moveTo>
                  <a:pt x="899596" y="1003300"/>
                </a:moveTo>
                <a:lnTo>
                  <a:pt x="880110" y="1003300"/>
                </a:lnTo>
                <a:lnTo>
                  <a:pt x="886460" y="1009649"/>
                </a:lnTo>
                <a:lnTo>
                  <a:pt x="905948" y="1009649"/>
                </a:lnTo>
                <a:lnTo>
                  <a:pt x="899596" y="1003300"/>
                </a:lnTo>
                <a:close/>
              </a:path>
              <a:path w="2727960" h="2830829">
                <a:moveTo>
                  <a:pt x="905948" y="1009650"/>
                </a:moveTo>
                <a:lnTo>
                  <a:pt x="886460" y="1009650"/>
                </a:lnTo>
                <a:lnTo>
                  <a:pt x="892810" y="1015999"/>
                </a:lnTo>
                <a:lnTo>
                  <a:pt x="912301" y="1015999"/>
                </a:lnTo>
                <a:lnTo>
                  <a:pt x="905948" y="1009650"/>
                </a:lnTo>
                <a:close/>
              </a:path>
              <a:path w="2727960" h="2830829">
                <a:moveTo>
                  <a:pt x="912301" y="1016000"/>
                </a:moveTo>
                <a:lnTo>
                  <a:pt x="892810" y="1016000"/>
                </a:lnTo>
                <a:lnTo>
                  <a:pt x="899160" y="1022349"/>
                </a:lnTo>
                <a:lnTo>
                  <a:pt x="918654" y="1022349"/>
                </a:lnTo>
                <a:lnTo>
                  <a:pt x="912301" y="1016000"/>
                </a:lnTo>
                <a:close/>
              </a:path>
              <a:path w="2727960" h="2830829">
                <a:moveTo>
                  <a:pt x="918654" y="1022350"/>
                </a:moveTo>
                <a:lnTo>
                  <a:pt x="899160" y="1022350"/>
                </a:lnTo>
                <a:lnTo>
                  <a:pt x="905510" y="1028699"/>
                </a:lnTo>
                <a:lnTo>
                  <a:pt x="925007" y="1028699"/>
                </a:lnTo>
                <a:lnTo>
                  <a:pt x="918654" y="1022350"/>
                </a:lnTo>
                <a:close/>
              </a:path>
              <a:path w="2727960" h="2830829">
                <a:moveTo>
                  <a:pt x="925007" y="1028700"/>
                </a:moveTo>
                <a:lnTo>
                  <a:pt x="905510" y="1028700"/>
                </a:lnTo>
                <a:lnTo>
                  <a:pt x="911860" y="1035049"/>
                </a:lnTo>
                <a:lnTo>
                  <a:pt x="931359" y="1035049"/>
                </a:lnTo>
                <a:lnTo>
                  <a:pt x="925007" y="1028700"/>
                </a:lnTo>
                <a:close/>
              </a:path>
              <a:path w="2727960" h="2830829">
                <a:moveTo>
                  <a:pt x="931359" y="1035050"/>
                </a:moveTo>
                <a:lnTo>
                  <a:pt x="911860" y="1035050"/>
                </a:lnTo>
                <a:lnTo>
                  <a:pt x="918209" y="1041399"/>
                </a:lnTo>
                <a:lnTo>
                  <a:pt x="937712" y="1041399"/>
                </a:lnTo>
                <a:lnTo>
                  <a:pt x="931359" y="1035050"/>
                </a:lnTo>
                <a:close/>
              </a:path>
              <a:path w="2727960" h="2830829">
                <a:moveTo>
                  <a:pt x="937712" y="1041400"/>
                </a:moveTo>
                <a:lnTo>
                  <a:pt x="918210" y="1041400"/>
                </a:lnTo>
                <a:lnTo>
                  <a:pt x="930909" y="1054099"/>
                </a:lnTo>
                <a:lnTo>
                  <a:pt x="950417" y="1054099"/>
                </a:lnTo>
                <a:lnTo>
                  <a:pt x="937712" y="1041400"/>
                </a:lnTo>
                <a:close/>
              </a:path>
              <a:path w="2727960" h="2830829">
                <a:moveTo>
                  <a:pt x="950417" y="1054099"/>
                </a:moveTo>
                <a:lnTo>
                  <a:pt x="930910" y="1054099"/>
                </a:lnTo>
                <a:lnTo>
                  <a:pt x="937260" y="1060449"/>
                </a:lnTo>
                <a:lnTo>
                  <a:pt x="956770" y="1060449"/>
                </a:lnTo>
                <a:lnTo>
                  <a:pt x="950417" y="1054099"/>
                </a:lnTo>
                <a:close/>
              </a:path>
              <a:path w="2727960" h="2830829">
                <a:moveTo>
                  <a:pt x="956770" y="1060450"/>
                </a:moveTo>
                <a:lnTo>
                  <a:pt x="937260" y="1060450"/>
                </a:lnTo>
                <a:lnTo>
                  <a:pt x="943610" y="1066799"/>
                </a:lnTo>
                <a:lnTo>
                  <a:pt x="963123" y="1066799"/>
                </a:lnTo>
                <a:lnTo>
                  <a:pt x="956770" y="1060450"/>
                </a:lnTo>
                <a:close/>
              </a:path>
              <a:path w="2727960" h="2830829">
                <a:moveTo>
                  <a:pt x="963123" y="1066799"/>
                </a:moveTo>
                <a:lnTo>
                  <a:pt x="943610" y="1066799"/>
                </a:lnTo>
                <a:lnTo>
                  <a:pt x="962660" y="1085849"/>
                </a:lnTo>
                <a:lnTo>
                  <a:pt x="982181" y="1085849"/>
                </a:lnTo>
                <a:lnTo>
                  <a:pt x="963123" y="1066799"/>
                </a:lnTo>
                <a:close/>
              </a:path>
              <a:path w="2727960" h="2830829">
                <a:moveTo>
                  <a:pt x="982181" y="1085849"/>
                </a:moveTo>
                <a:lnTo>
                  <a:pt x="962660" y="1085849"/>
                </a:lnTo>
                <a:lnTo>
                  <a:pt x="969010" y="1092199"/>
                </a:lnTo>
                <a:lnTo>
                  <a:pt x="988534" y="1092199"/>
                </a:lnTo>
                <a:lnTo>
                  <a:pt x="982181" y="1085849"/>
                </a:lnTo>
                <a:close/>
              </a:path>
              <a:path w="2727960" h="2830829">
                <a:moveTo>
                  <a:pt x="988534" y="1092200"/>
                </a:moveTo>
                <a:lnTo>
                  <a:pt x="969010" y="1092200"/>
                </a:lnTo>
                <a:lnTo>
                  <a:pt x="975360" y="1098549"/>
                </a:lnTo>
                <a:lnTo>
                  <a:pt x="994887" y="1098549"/>
                </a:lnTo>
                <a:lnTo>
                  <a:pt x="988534" y="1092200"/>
                </a:lnTo>
                <a:close/>
              </a:path>
              <a:path w="2727960" h="2830829">
                <a:moveTo>
                  <a:pt x="994887" y="1098550"/>
                </a:moveTo>
                <a:lnTo>
                  <a:pt x="975360" y="1098550"/>
                </a:lnTo>
                <a:lnTo>
                  <a:pt x="981710" y="1104899"/>
                </a:lnTo>
                <a:lnTo>
                  <a:pt x="1001239" y="1104899"/>
                </a:lnTo>
                <a:lnTo>
                  <a:pt x="994887" y="1098550"/>
                </a:lnTo>
                <a:close/>
              </a:path>
              <a:path w="2727960" h="2830829">
                <a:moveTo>
                  <a:pt x="1001239" y="1104900"/>
                </a:moveTo>
                <a:lnTo>
                  <a:pt x="981710" y="1104900"/>
                </a:lnTo>
                <a:lnTo>
                  <a:pt x="994409" y="1117599"/>
                </a:lnTo>
                <a:lnTo>
                  <a:pt x="1013945" y="1117599"/>
                </a:lnTo>
                <a:lnTo>
                  <a:pt x="1001239" y="1104900"/>
                </a:lnTo>
                <a:close/>
              </a:path>
              <a:path w="2727960" h="2830829">
                <a:moveTo>
                  <a:pt x="1013945" y="1117600"/>
                </a:moveTo>
                <a:lnTo>
                  <a:pt x="994410" y="1117600"/>
                </a:lnTo>
                <a:lnTo>
                  <a:pt x="1000759" y="1123949"/>
                </a:lnTo>
                <a:lnTo>
                  <a:pt x="1020298" y="1123949"/>
                </a:lnTo>
                <a:lnTo>
                  <a:pt x="1013945" y="1117600"/>
                </a:lnTo>
                <a:close/>
              </a:path>
              <a:path w="2727960" h="2830829">
                <a:moveTo>
                  <a:pt x="1020298" y="1123950"/>
                </a:moveTo>
                <a:lnTo>
                  <a:pt x="1000760" y="1123950"/>
                </a:lnTo>
                <a:lnTo>
                  <a:pt x="1013459" y="1136649"/>
                </a:lnTo>
                <a:lnTo>
                  <a:pt x="1033003" y="1136649"/>
                </a:lnTo>
                <a:lnTo>
                  <a:pt x="1020298" y="1123950"/>
                </a:lnTo>
                <a:close/>
              </a:path>
              <a:path w="2727960" h="2830829">
                <a:moveTo>
                  <a:pt x="1033003" y="1136650"/>
                </a:moveTo>
                <a:lnTo>
                  <a:pt x="1013460" y="1136650"/>
                </a:lnTo>
                <a:lnTo>
                  <a:pt x="1019810" y="1142999"/>
                </a:lnTo>
                <a:lnTo>
                  <a:pt x="1039356" y="1142999"/>
                </a:lnTo>
                <a:lnTo>
                  <a:pt x="1033003" y="1136650"/>
                </a:lnTo>
                <a:close/>
              </a:path>
              <a:path w="2727960" h="2830829">
                <a:moveTo>
                  <a:pt x="1039356" y="1142999"/>
                </a:moveTo>
                <a:lnTo>
                  <a:pt x="1019810" y="1142999"/>
                </a:lnTo>
                <a:lnTo>
                  <a:pt x="1026160" y="1149349"/>
                </a:lnTo>
                <a:lnTo>
                  <a:pt x="1045709" y="1149349"/>
                </a:lnTo>
                <a:lnTo>
                  <a:pt x="1039356" y="1142999"/>
                </a:lnTo>
                <a:close/>
              </a:path>
              <a:path w="2727960" h="2830829">
                <a:moveTo>
                  <a:pt x="1045709" y="1149350"/>
                </a:moveTo>
                <a:lnTo>
                  <a:pt x="1026160" y="1149350"/>
                </a:lnTo>
                <a:lnTo>
                  <a:pt x="1032510" y="1155699"/>
                </a:lnTo>
                <a:lnTo>
                  <a:pt x="1052061" y="1155699"/>
                </a:lnTo>
                <a:lnTo>
                  <a:pt x="1045709" y="1149350"/>
                </a:lnTo>
                <a:close/>
              </a:path>
              <a:path w="2727960" h="2830829">
                <a:moveTo>
                  <a:pt x="1052061" y="1155700"/>
                </a:moveTo>
                <a:lnTo>
                  <a:pt x="1032510" y="1155700"/>
                </a:lnTo>
                <a:lnTo>
                  <a:pt x="1038860" y="1162049"/>
                </a:lnTo>
                <a:lnTo>
                  <a:pt x="1058414" y="1162049"/>
                </a:lnTo>
                <a:lnTo>
                  <a:pt x="1052061" y="1155700"/>
                </a:lnTo>
                <a:close/>
              </a:path>
              <a:path w="2727960" h="2830829">
                <a:moveTo>
                  <a:pt x="1058414" y="1162050"/>
                </a:moveTo>
                <a:lnTo>
                  <a:pt x="1038860" y="1162050"/>
                </a:lnTo>
                <a:lnTo>
                  <a:pt x="1045210" y="1168399"/>
                </a:lnTo>
                <a:lnTo>
                  <a:pt x="1064767" y="1168399"/>
                </a:lnTo>
                <a:lnTo>
                  <a:pt x="1058414" y="1162050"/>
                </a:lnTo>
                <a:close/>
              </a:path>
              <a:path w="2727960" h="2830829">
                <a:moveTo>
                  <a:pt x="1064767" y="1168400"/>
                </a:moveTo>
                <a:lnTo>
                  <a:pt x="1045210" y="1168400"/>
                </a:lnTo>
                <a:lnTo>
                  <a:pt x="1051560" y="1174749"/>
                </a:lnTo>
                <a:lnTo>
                  <a:pt x="1071119" y="1174749"/>
                </a:lnTo>
                <a:lnTo>
                  <a:pt x="1064767" y="1168400"/>
                </a:lnTo>
                <a:close/>
              </a:path>
              <a:path w="2727960" h="2830829">
                <a:moveTo>
                  <a:pt x="1071119" y="1174750"/>
                </a:moveTo>
                <a:lnTo>
                  <a:pt x="1051560" y="1174750"/>
                </a:lnTo>
                <a:lnTo>
                  <a:pt x="1057910" y="1181099"/>
                </a:lnTo>
                <a:lnTo>
                  <a:pt x="1077472" y="1181099"/>
                </a:lnTo>
                <a:lnTo>
                  <a:pt x="1071119" y="1174750"/>
                </a:lnTo>
                <a:close/>
              </a:path>
              <a:path w="2727960" h="2830829">
                <a:moveTo>
                  <a:pt x="1077472" y="1181100"/>
                </a:moveTo>
                <a:lnTo>
                  <a:pt x="1057910" y="1181100"/>
                </a:lnTo>
                <a:lnTo>
                  <a:pt x="1064260" y="1187449"/>
                </a:lnTo>
                <a:lnTo>
                  <a:pt x="1083825" y="1187449"/>
                </a:lnTo>
                <a:lnTo>
                  <a:pt x="1077472" y="1181100"/>
                </a:lnTo>
                <a:close/>
              </a:path>
              <a:path w="2727960" h="2830829">
                <a:moveTo>
                  <a:pt x="1083825" y="1187450"/>
                </a:moveTo>
                <a:lnTo>
                  <a:pt x="1064260" y="1187450"/>
                </a:lnTo>
                <a:lnTo>
                  <a:pt x="1070609" y="1193799"/>
                </a:lnTo>
                <a:lnTo>
                  <a:pt x="1090178" y="1193799"/>
                </a:lnTo>
                <a:lnTo>
                  <a:pt x="1083825" y="1187450"/>
                </a:lnTo>
                <a:close/>
              </a:path>
              <a:path w="2727960" h="2830829">
                <a:moveTo>
                  <a:pt x="1090178" y="1193800"/>
                </a:moveTo>
                <a:lnTo>
                  <a:pt x="1070610" y="1193800"/>
                </a:lnTo>
                <a:lnTo>
                  <a:pt x="1076959" y="1200149"/>
                </a:lnTo>
                <a:lnTo>
                  <a:pt x="1096530" y="1200149"/>
                </a:lnTo>
                <a:lnTo>
                  <a:pt x="1090178" y="1193800"/>
                </a:lnTo>
                <a:close/>
              </a:path>
              <a:path w="2727960" h="2830829">
                <a:moveTo>
                  <a:pt x="1096530" y="1200150"/>
                </a:moveTo>
                <a:lnTo>
                  <a:pt x="1076960" y="1200150"/>
                </a:lnTo>
                <a:lnTo>
                  <a:pt x="1083309" y="1206499"/>
                </a:lnTo>
                <a:lnTo>
                  <a:pt x="1102883" y="1206499"/>
                </a:lnTo>
                <a:lnTo>
                  <a:pt x="1096530" y="1200150"/>
                </a:lnTo>
                <a:close/>
              </a:path>
              <a:path w="2727960" h="2830829">
                <a:moveTo>
                  <a:pt x="1102883" y="1206499"/>
                </a:moveTo>
                <a:lnTo>
                  <a:pt x="1083310" y="1206499"/>
                </a:lnTo>
                <a:lnTo>
                  <a:pt x="1103630" y="1226819"/>
                </a:lnTo>
                <a:lnTo>
                  <a:pt x="1123212" y="1226819"/>
                </a:lnTo>
                <a:lnTo>
                  <a:pt x="1102883" y="1206499"/>
                </a:lnTo>
                <a:close/>
              </a:path>
              <a:path w="2727960" h="2830829">
                <a:moveTo>
                  <a:pt x="1123212" y="1226819"/>
                </a:moveTo>
                <a:lnTo>
                  <a:pt x="1103630" y="1226819"/>
                </a:lnTo>
                <a:lnTo>
                  <a:pt x="1109980" y="1233169"/>
                </a:lnTo>
                <a:lnTo>
                  <a:pt x="1129565" y="1233169"/>
                </a:lnTo>
                <a:lnTo>
                  <a:pt x="1123212" y="1226819"/>
                </a:lnTo>
                <a:close/>
              </a:path>
              <a:path w="2727960" h="2830829">
                <a:moveTo>
                  <a:pt x="1129565" y="1233169"/>
                </a:moveTo>
                <a:lnTo>
                  <a:pt x="1109980" y="1233169"/>
                </a:lnTo>
                <a:lnTo>
                  <a:pt x="1120140" y="1243329"/>
                </a:lnTo>
                <a:lnTo>
                  <a:pt x="1139729" y="1243329"/>
                </a:lnTo>
                <a:lnTo>
                  <a:pt x="1129565" y="1233169"/>
                </a:lnTo>
                <a:close/>
              </a:path>
              <a:path w="2727960" h="2830829">
                <a:moveTo>
                  <a:pt x="1139729" y="1243329"/>
                </a:moveTo>
                <a:lnTo>
                  <a:pt x="1120140" y="1243329"/>
                </a:lnTo>
                <a:lnTo>
                  <a:pt x="1132840" y="1256029"/>
                </a:lnTo>
                <a:lnTo>
                  <a:pt x="1152434" y="1256029"/>
                </a:lnTo>
                <a:lnTo>
                  <a:pt x="1139729" y="1243329"/>
                </a:lnTo>
                <a:close/>
              </a:path>
              <a:path w="2727960" h="2830829">
                <a:moveTo>
                  <a:pt x="1152434" y="1256029"/>
                </a:moveTo>
                <a:lnTo>
                  <a:pt x="1132840" y="1256029"/>
                </a:lnTo>
                <a:lnTo>
                  <a:pt x="1141730" y="1264919"/>
                </a:lnTo>
                <a:lnTo>
                  <a:pt x="1161328" y="1264919"/>
                </a:lnTo>
                <a:lnTo>
                  <a:pt x="1152434" y="1256029"/>
                </a:lnTo>
                <a:close/>
              </a:path>
              <a:path w="2727960" h="2830829">
                <a:moveTo>
                  <a:pt x="1161328" y="1264920"/>
                </a:moveTo>
                <a:lnTo>
                  <a:pt x="1141730" y="1264920"/>
                </a:lnTo>
                <a:lnTo>
                  <a:pt x="1183640" y="1306829"/>
                </a:lnTo>
                <a:lnTo>
                  <a:pt x="1203256" y="1306829"/>
                </a:lnTo>
                <a:lnTo>
                  <a:pt x="1161328" y="1264920"/>
                </a:lnTo>
                <a:close/>
              </a:path>
              <a:path w="2727960" h="2830829">
                <a:moveTo>
                  <a:pt x="1203256" y="1306829"/>
                </a:moveTo>
                <a:lnTo>
                  <a:pt x="1183640" y="1306829"/>
                </a:lnTo>
                <a:lnTo>
                  <a:pt x="1186180" y="1309369"/>
                </a:lnTo>
                <a:lnTo>
                  <a:pt x="1205797" y="1309369"/>
                </a:lnTo>
                <a:lnTo>
                  <a:pt x="1203256" y="1306829"/>
                </a:lnTo>
                <a:close/>
              </a:path>
              <a:path w="2727960" h="2830829">
                <a:moveTo>
                  <a:pt x="1205797" y="1309369"/>
                </a:moveTo>
                <a:lnTo>
                  <a:pt x="1186180" y="1309369"/>
                </a:lnTo>
                <a:lnTo>
                  <a:pt x="1189990" y="1313179"/>
                </a:lnTo>
                <a:lnTo>
                  <a:pt x="1209609" y="1313179"/>
                </a:lnTo>
                <a:lnTo>
                  <a:pt x="1205797" y="1309369"/>
                </a:lnTo>
                <a:close/>
              </a:path>
              <a:path w="2727960" h="2830829">
                <a:moveTo>
                  <a:pt x="1209609" y="1313179"/>
                </a:moveTo>
                <a:lnTo>
                  <a:pt x="1189990" y="1313179"/>
                </a:lnTo>
                <a:lnTo>
                  <a:pt x="1192530" y="1315719"/>
                </a:lnTo>
                <a:lnTo>
                  <a:pt x="1212150" y="1315719"/>
                </a:lnTo>
                <a:lnTo>
                  <a:pt x="1209609" y="1313179"/>
                </a:lnTo>
                <a:close/>
              </a:path>
              <a:path w="2727960" h="2830829">
                <a:moveTo>
                  <a:pt x="1212150" y="1315719"/>
                </a:moveTo>
                <a:lnTo>
                  <a:pt x="1192530" y="1315719"/>
                </a:lnTo>
                <a:lnTo>
                  <a:pt x="1196340" y="1319529"/>
                </a:lnTo>
                <a:lnTo>
                  <a:pt x="1215962" y="1319529"/>
                </a:lnTo>
                <a:lnTo>
                  <a:pt x="1212150" y="1315719"/>
                </a:lnTo>
                <a:close/>
              </a:path>
              <a:path w="2727960" h="2830829">
                <a:moveTo>
                  <a:pt x="1215962" y="1319529"/>
                </a:moveTo>
                <a:lnTo>
                  <a:pt x="1196340" y="1319529"/>
                </a:lnTo>
                <a:lnTo>
                  <a:pt x="1198880" y="1322069"/>
                </a:lnTo>
                <a:lnTo>
                  <a:pt x="1218503" y="1322069"/>
                </a:lnTo>
                <a:lnTo>
                  <a:pt x="1215962" y="1319529"/>
                </a:lnTo>
                <a:close/>
              </a:path>
              <a:path w="2727960" h="2830829">
                <a:moveTo>
                  <a:pt x="1218503" y="1322069"/>
                </a:moveTo>
                <a:lnTo>
                  <a:pt x="1198880" y="1322069"/>
                </a:lnTo>
                <a:lnTo>
                  <a:pt x="1205230" y="1328419"/>
                </a:lnTo>
                <a:lnTo>
                  <a:pt x="1224856" y="1328419"/>
                </a:lnTo>
                <a:lnTo>
                  <a:pt x="1218503" y="1322069"/>
                </a:lnTo>
                <a:close/>
              </a:path>
              <a:path w="2727960" h="2830829">
                <a:moveTo>
                  <a:pt x="1224856" y="1328419"/>
                </a:moveTo>
                <a:lnTo>
                  <a:pt x="1205230" y="1328419"/>
                </a:lnTo>
                <a:lnTo>
                  <a:pt x="1209040" y="1332229"/>
                </a:lnTo>
                <a:lnTo>
                  <a:pt x="1228667" y="1332229"/>
                </a:lnTo>
                <a:lnTo>
                  <a:pt x="1224856" y="1328419"/>
                </a:lnTo>
                <a:close/>
              </a:path>
              <a:path w="2727960" h="2830829">
                <a:moveTo>
                  <a:pt x="1228667" y="1332230"/>
                </a:moveTo>
                <a:lnTo>
                  <a:pt x="1209040" y="1332230"/>
                </a:lnTo>
                <a:lnTo>
                  <a:pt x="1217930" y="1341119"/>
                </a:lnTo>
                <a:lnTo>
                  <a:pt x="1237561" y="1341119"/>
                </a:lnTo>
                <a:lnTo>
                  <a:pt x="1228667" y="1332230"/>
                </a:lnTo>
                <a:close/>
              </a:path>
              <a:path w="2727960" h="2830829">
                <a:moveTo>
                  <a:pt x="1237561" y="1341119"/>
                </a:moveTo>
                <a:lnTo>
                  <a:pt x="1217930" y="1341119"/>
                </a:lnTo>
                <a:lnTo>
                  <a:pt x="1234440" y="1357629"/>
                </a:lnTo>
                <a:lnTo>
                  <a:pt x="1254078" y="1357629"/>
                </a:lnTo>
                <a:lnTo>
                  <a:pt x="1237561" y="1341119"/>
                </a:lnTo>
                <a:close/>
              </a:path>
              <a:path w="2727960" h="2830829">
                <a:moveTo>
                  <a:pt x="1254078" y="1357629"/>
                </a:moveTo>
                <a:lnTo>
                  <a:pt x="1234440" y="1357629"/>
                </a:lnTo>
                <a:lnTo>
                  <a:pt x="1236980" y="1360169"/>
                </a:lnTo>
                <a:lnTo>
                  <a:pt x="1256619" y="1360169"/>
                </a:lnTo>
                <a:lnTo>
                  <a:pt x="1254078" y="1357629"/>
                </a:lnTo>
                <a:close/>
              </a:path>
              <a:path w="2727960" h="2830829">
                <a:moveTo>
                  <a:pt x="1256619" y="1360169"/>
                </a:moveTo>
                <a:lnTo>
                  <a:pt x="1236980" y="1360169"/>
                </a:lnTo>
                <a:lnTo>
                  <a:pt x="1275080" y="1398269"/>
                </a:lnTo>
                <a:lnTo>
                  <a:pt x="1294736" y="1398269"/>
                </a:lnTo>
                <a:lnTo>
                  <a:pt x="1256619" y="1360169"/>
                </a:lnTo>
                <a:close/>
              </a:path>
              <a:path w="2727960" h="2830829">
                <a:moveTo>
                  <a:pt x="1294736" y="1398270"/>
                </a:moveTo>
                <a:lnTo>
                  <a:pt x="1275080" y="1398270"/>
                </a:lnTo>
                <a:lnTo>
                  <a:pt x="1278890" y="1402079"/>
                </a:lnTo>
                <a:lnTo>
                  <a:pt x="1298547" y="1402079"/>
                </a:lnTo>
                <a:lnTo>
                  <a:pt x="1294736" y="1398270"/>
                </a:lnTo>
                <a:close/>
              </a:path>
              <a:path w="2727960" h="2830829">
                <a:moveTo>
                  <a:pt x="1298547" y="1402079"/>
                </a:moveTo>
                <a:lnTo>
                  <a:pt x="1278890" y="1402079"/>
                </a:lnTo>
                <a:lnTo>
                  <a:pt x="1281430" y="1404619"/>
                </a:lnTo>
                <a:lnTo>
                  <a:pt x="1301089" y="1404619"/>
                </a:lnTo>
                <a:lnTo>
                  <a:pt x="1298547" y="1402079"/>
                </a:lnTo>
                <a:close/>
              </a:path>
              <a:path w="2727960" h="2830829">
                <a:moveTo>
                  <a:pt x="1301089" y="1404619"/>
                </a:moveTo>
                <a:lnTo>
                  <a:pt x="1281430" y="1404619"/>
                </a:lnTo>
                <a:lnTo>
                  <a:pt x="1291590" y="1414779"/>
                </a:lnTo>
                <a:lnTo>
                  <a:pt x="1311253" y="1414779"/>
                </a:lnTo>
                <a:lnTo>
                  <a:pt x="1301089" y="1404619"/>
                </a:lnTo>
                <a:close/>
              </a:path>
              <a:path w="2727960" h="2830829">
                <a:moveTo>
                  <a:pt x="1311253" y="1414780"/>
                </a:moveTo>
                <a:lnTo>
                  <a:pt x="1291590" y="1414780"/>
                </a:lnTo>
                <a:lnTo>
                  <a:pt x="1294130" y="1417319"/>
                </a:lnTo>
                <a:lnTo>
                  <a:pt x="1313794" y="1417319"/>
                </a:lnTo>
                <a:lnTo>
                  <a:pt x="1311253" y="1414780"/>
                </a:lnTo>
                <a:close/>
              </a:path>
              <a:path w="2727960" h="2830829">
                <a:moveTo>
                  <a:pt x="1313794" y="1417319"/>
                </a:moveTo>
                <a:lnTo>
                  <a:pt x="1294130" y="1417319"/>
                </a:lnTo>
                <a:lnTo>
                  <a:pt x="1297940" y="1421129"/>
                </a:lnTo>
                <a:lnTo>
                  <a:pt x="1317606" y="1421129"/>
                </a:lnTo>
                <a:lnTo>
                  <a:pt x="1313794" y="1417319"/>
                </a:lnTo>
                <a:close/>
              </a:path>
              <a:path w="2727960" h="2830829">
                <a:moveTo>
                  <a:pt x="1317606" y="1421129"/>
                </a:moveTo>
                <a:lnTo>
                  <a:pt x="1297940" y="1421129"/>
                </a:lnTo>
                <a:lnTo>
                  <a:pt x="1306830" y="1430019"/>
                </a:lnTo>
                <a:lnTo>
                  <a:pt x="1326499" y="1430019"/>
                </a:lnTo>
                <a:lnTo>
                  <a:pt x="1317606" y="1421129"/>
                </a:lnTo>
                <a:close/>
              </a:path>
              <a:path w="2727960" h="2830829">
                <a:moveTo>
                  <a:pt x="1326499" y="1430019"/>
                </a:moveTo>
                <a:lnTo>
                  <a:pt x="1306830" y="1430019"/>
                </a:lnTo>
                <a:lnTo>
                  <a:pt x="1310640" y="1433829"/>
                </a:lnTo>
                <a:lnTo>
                  <a:pt x="1330311" y="1433829"/>
                </a:lnTo>
                <a:lnTo>
                  <a:pt x="1326499" y="1430019"/>
                </a:lnTo>
                <a:close/>
              </a:path>
              <a:path w="2727960" h="2830829">
                <a:moveTo>
                  <a:pt x="1330311" y="1433829"/>
                </a:moveTo>
                <a:lnTo>
                  <a:pt x="1310640" y="1433829"/>
                </a:lnTo>
                <a:lnTo>
                  <a:pt x="1316989" y="1440179"/>
                </a:lnTo>
                <a:lnTo>
                  <a:pt x="1336664" y="1440179"/>
                </a:lnTo>
                <a:lnTo>
                  <a:pt x="1330311" y="1433829"/>
                </a:lnTo>
                <a:close/>
              </a:path>
              <a:path w="2727960" h="2830829">
                <a:moveTo>
                  <a:pt x="1336664" y="1440179"/>
                </a:moveTo>
                <a:lnTo>
                  <a:pt x="1316990" y="1440179"/>
                </a:lnTo>
                <a:lnTo>
                  <a:pt x="1323340" y="1446529"/>
                </a:lnTo>
                <a:lnTo>
                  <a:pt x="1343017" y="1446529"/>
                </a:lnTo>
                <a:lnTo>
                  <a:pt x="1336664" y="1440179"/>
                </a:lnTo>
                <a:close/>
              </a:path>
              <a:path w="2727960" h="2830829">
                <a:moveTo>
                  <a:pt x="1343017" y="1446529"/>
                </a:moveTo>
                <a:lnTo>
                  <a:pt x="1323340" y="1446529"/>
                </a:lnTo>
                <a:lnTo>
                  <a:pt x="1332230" y="1455419"/>
                </a:lnTo>
                <a:lnTo>
                  <a:pt x="1351910" y="1455419"/>
                </a:lnTo>
                <a:lnTo>
                  <a:pt x="1343017" y="1446529"/>
                </a:lnTo>
                <a:close/>
              </a:path>
              <a:path w="2727960" h="2830829">
                <a:moveTo>
                  <a:pt x="1351910" y="1455419"/>
                </a:moveTo>
                <a:lnTo>
                  <a:pt x="1332230" y="1455419"/>
                </a:lnTo>
                <a:lnTo>
                  <a:pt x="1338580" y="1461769"/>
                </a:lnTo>
                <a:lnTo>
                  <a:pt x="1358263" y="1461769"/>
                </a:lnTo>
                <a:lnTo>
                  <a:pt x="1351910" y="1455419"/>
                </a:lnTo>
                <a:close/>
              </a:path>
              <a:path w="2727960" h="2830829">
                <a:moveTo>
                  <a:pt x="1358263" y="1461769"/>
                </a:moveTo>
                <a:lnTo>
                  <a:pt x="1338580" y="1461769"/>
                </a:lnTo>
                <a:lnTo>
                  <a:pt x="1351280" y="1474469"/>
                </a:lnTo>
                <a:lnTo>
                  <a:pt x="1370969" y="1474469"/>
                </a:lnTo>
                <a:lnTo>
                  <a:pt x="1358263" y="1461769"/>
                </a:lnTo>
                <a:close/>
              </a:path>
              <a:path w="2727960" h="2830829">
                <a:moveTo>
                  <a:pt x="1370969" y="1474469"/>
                </a:moveTo>
                <a:lnTo>
                  <a:pt x="1351280" y="1474469"/>
                </a:lnTo>
                <a:lnTo>
                  <a:pt x="1355089" y="1478279"/>
                </a:lnTo>
                <a:lnTo>
                  <a:pt x="1374780" y="1478279"/>
                </a:lnTo>
                <a:lnTo>
                  <a:pt x="1370969" y="1474469"/>
                </a:lnTo>
                <a:close/>
              </a:path>
              <a:path w="2727960" h="2830829">
                <a:moveTo>
                  <a:pt x="1374780" y="1478279"/>
                </a:moveTo>
                <a:lnTo>
                  <a:pt x="1355090" y="1478279"/>
                </a:lnTo>
                <a:lnTo>
                  <a:pt x="1370330" y="1493519"/>
                </a:lnTo>
                <a:lnTo>
                  <a:pt x="1390027" y="1493519"/>
                </a:lnTo>
                <a:lnTo>
                  <a:pt x="1374780" y="1478279"/>
                </a:lnTo>
                <a:close/>
              </a:path>
              <a:path w="2727960" h="2830829">
                <a:moveTo>
                  <a:pt x="1390027" y="1493519"/>
                </a:moveTo>
                <a:lnTo>
                  <a:pt x="1370330" y="1493519"/>
                </a:lnTo>
                <a:lnTo>
                  <a:pt x="1414780" y="1537969"/>
                </a:lnTo>
                <a:lnTo>
                  <a:pt x="1434496" y="1537969"/>
                </a:lnTo>
                <a:lnTo>
                  <a:pt x="1390027" y="1493519"/>
                </a:lnTo>
                <a:close/>
              </a:path>
              <a:path w="2727960" h="2830829">
                <a:moveTo>
                  <a:pt x="1434496" y="1537969"/>
                </a:moveTo>
                <a:lnTo>
                  <a:pt x="1414780" y="1537969"/>
                </a:lnTo>
                <a:lnTo>
                  <a:pt x="1427480" y="1550669"/>
                </a:lnTo>
                <a:lnTo>
                  <a:pt x="1447201" y="1550669"/>
                </a:lnTo>
                <a:lnTo>
                  <a:pt x="1434496" y="1537969"/>
                </a:lnTo>
                <a:close/>
              </a:path>
              <a:path w="2727960" h="2830829">
                <a:moveTo>
                  <a:pt x="1447201" y="1550669"/>
                </a:moveTo>
                <a:lnTo>
                  <a:pt x="1427480" y="1550669"/>
                </a:lnTo>
                <a:lnTo>
                  <a:pt x="1450340" y="1573529"/>
                </a:lnTo>
                <a:lnTo>
                  <a:pt x="1470071" y="1573529"/>
                </a:lnTo>
                <a:lnTo>
                  <a:pt x="1447201" y="1550669"/>
                </a:lnTo>
                <a:close/>
              </a:path>
              <a:path w="2727960" h="2830829">
                <a:moveTo>
                  <a:pt x="1470071" y="1573530"/>
                </a:moveTo>
                <a:lnTo>
                  <a:pt x="1450340" y="1573530"/>
                </a:lnTo>
                <a:lnTo>
                  <a:pt x="1482090" y="1605279"/>
                </a:lnTo>
                <a:lnTo>
                  <a:pt x="1501835" y="1605279"/>
                </a:lnTo>
                <a:lnTo>
                  <a:pt x="1470071" y="1573530"/>
                </a:lnTo>
                <a:close/>
              </a:path>
              <a:path w="2727960" h="2830829">
                <a:moveTo>
                  <a:pt x="1501835" y="1605279"/>
                </a:moveTo>
                <a:lnTo>
                  <a:pt x="1482090" y="1605279"/>
                </a:lnTo>
                <a:lnTo>
                  <a:pt x="1484630" y="1607819"/>
                </a:lnTo>
                <a:lnTo>
                  <a:pt x="1504376" y="1607819"/>
                </a:lnTo>
                <a:lnTo>
                  <a:pt x="1501835" y="1605279"/>
                </a:lnTo>
                <a:close/>
              </a:path>
              <a:path w="2727960" h="2830829">
                <a:moveTo>
                  <a:pt x="1504376" y="1607819"/>
                </a:moveTo>
                <a:lnTo>
                  <a:pt x="1484630" y="1607819"/>
                </a:lnTo>
                <a:lnTo>
                  <a:pt x="1494790" y="1617979"/>
                </a:lnTo>
                <a:lnTo>
                  <a:pt x="1514540" y="1617979"/>
                </a:lnTo>
                <a:lnTo>
                  <a:pt x="1504376" y="1607819"/>
                </a:lnTo>
                <a:close/>
              </a:path>
              <a:path w="2727960" h="2830829">
                <a:moveTo>
                  <a:pt x="1514540" y="1617979"/>
                </a:moveTo>
                <a:lnTo>
                  <a:pt x="1494790" y="1617979"/>
                </a:lnTo>
                <a:lnTo>
                  <a:pt x="1497330" y="1620519"/>
                </a:lnTo>
                <a:lnTo>
                  <a:pt x="1517082" y="1620519"/>
                </a:lnTo>
                <a:lnTo>
                  <a:pt x="1514540" y="1617979"/>
                </a:lnTo>
                <a:close/>
              </a:path>
              <a:path w="2727960" h="2830829">
                <a:moveTo>
                  <a:pt x="1517082" y="1620519"/>
                </a:moveTo>
                <a:lnTo>
                  <a:pt x="1497330" y="1620519"/>
                </a:lnTo>
                <a:lnTo>
                  <a:pt x="1529080" y="1652269"/>
                </a:lnTo>
                <a:lnTo>
                  <a:pt x="1548845" y="1652269"/>
                </a:lnTo>
                <a:lnTo>
                  <a:pt x="1517082" y="1620519"/>
                </a:lnTo>
                <a:close/>
              </a:path>
              <a:path w="2727960" h="2830829">
                <a:moveTo>
                  <a:pt x="1548845" y="1652269"/>
                </a:moveTo>
                <a:lnTo>
                  <a:pt x="1529080" y="1652269"/>
                </a:lnTo>
                <a:lnTo>
                  <a:pt x="1545589" y="1668779"/>
                </a:lnTo>
                <a:lnTo>
                  <a:pt x="1565362" y="1668779"/>
                </a:lnTo>
                <a:lnTo>
                  <a:pt x="1548845" y="1652269"/>
                </a:lnTo>
                <a:close/>
              </a:path>
              <a:path w="2727960" h="2830829">
                <a:moveTo>
                  <a:pt x="1565362" y="1668779"/>
                </a:moveTo>
                <a:lnTo>
                  <a:pt x="1545590" y="1668779"/>
                </a:lnTo>
                <a:lnTo>
                  <a:pt x="1567180" y="1690369"/>
                </a:lnTo>
                <a:lnTo>
                  <a:pt x="1586962" y="1690369"/>
                </a:lnTo>
                <a:lnTo>
                  <a:pt x="1565362" y="1668779"/>
                </a:lnTo>
                <a:close/>
              </a:path>
              <a:path w="2727960" h="2830829">
                <a:moveTo>
                  <a:pt x="1586962" y="1690369"/>
                </a:moveTo>
                <a:lnTo>
                  <a:pt x="1567180" y="1690369"/>
                </a:lnTo>
                <a:lnTo>
                  <a:pt x="1570990" y="1694179"/>
                </a:lnTo>
                <a:lnTo>
                  <a:pt x="1590773" y="1694179"/>
                </a:lnTo>
                <a:lnTo>
                  <a:pt x="1586962" y="1690369"/>
                </a:lnTo>
                <a:close/>
              </a:path>
              <a:path w="2727960" h="2830829">
                <a:moveTo>
                  <a:pt x="1590773" y="1694179"/>
                </a:moveTo>
                <a:lnTo>
                  <a:pt x="1570990" y="1694179"/>
                </a:lnTo>
                <a:lnTo>
                  <a:pt x="1583689" y="1706879"/>
                </a:lnTo>
                <a:lnTo>
                  <a:pt x="1603479" y="1706879"/>
                </a:lnTo>
                <a:lnTo>
                  <a:pt x="1590773" y="1694179"/>
                </a:lnTo>
                <a:close/>
              </a:path>
              <a:path w="2727960" h="2830829">
                <a:moveTo>
                  <a:pt x="1603479" y="1706879"/>
                </a:moveTo>
                <a:lnTo>
                  <a:pt x="1583690" y="1706879"/>
                </a:lnTo>
                <a:lnTo>
                  <a:pt x="1602740" y="1725929"/>
                </a:lnTo>
                <a:lnTo>
                  <a:pt x="1622537" y="1725929"/>
                </a:lnTo>
                <a:lnTo>
                  <a:pt x="1603479" y="1706879"/>
                </a:lnTo>
                <a:close/>
              </a:path>
              <a:path w="2727960" h="2830829">
                <a:moveTo>
                  <a:pt x="1622537" y="1725930"/>
                </a:moveTo>
                <a:lnTo>
                  <a:pt x="1602740" y="1725930"/>
                </a:lnTo>
                <a:lnTo>
                  <a:pt x="1609090" y="1732279"/>
                </a:lnTo>
                <a:lnTo>
                  <a:pt x="1628890" y="1732279"/>
                </a:lnTo>
                <a:lnTo>
                  <a:pt x="1622537" y="1725930"/>
                </a:lnTo>
                <a:close/>
              </a:path>
              <a:path w="2727960" h="2830829">
                <a:moveTo>
                  <a:pt x="1628890" y="1732280"/>
                </a:moveTo>
                <a:lnTo>
                  <a:pt x="1609090" y="1732280"/>
                </a:lnTo>
                <a:lnTo>
                  <a:pt x="1634489" y="1757679"/>
                </a:lnTo>
                <a:lnTo>
                  <a:pt x="1654301" y="1757679"/>
                </a:lnTo>
                <a:lnTo>
                  <a:pt x="1628890" y="1732280"/>
                </a:lnTo>
                <a:close/>
              </a:path>
              <a:path w="2727960" h="2830829">
                <a:moveTo>
                  <a:pt x="1654301" y="1757680"/>
                </a:moveTo>
                <a:lnTo>
                  <a:pt x="1634490" y="1757680"/>
                </a:lnTo>
                <a:lnTo>
                  <a:pt x="1640839" y="1764029"/>
                </a:lnTo>
                <a:lnTo>
                  <a:pt x="1660653" y="1764029"/>
                </a:lnTo>
                <a:lnTo>
                  <a:pt x="1654301" y="1757680"/>
                </a:lnTo>
                <a:close/>
              </a:path>
              <a:path w="2727960" h="2830829">
                <a:moveTo>
                  <a:pt x="1660653" y="1764030"/>
                </a:moveTo>
                <a:lnTo>
                  <a:pt x="1640840" y="1764030"/>
                </a:lnTo>
                <a:lnTo>
                  <a:pt x="1666239" y="1789429"/>
                </a:lnTo>
                <a:lnTo>
                  <a:pt x="1686064" y="1789429"/>
                </a:lnTo>
                <a:lnTo>
                  <a:pt x="1660653" y="1764030"/>
                </a:lnTo>
                <a:close/>
              </a:path>
              <a:path w="2727960" h="2830829">
                <a:moveTo>
                  <a:pt x="1686064" y="1789430"/>
                </a:moveTo>
                <a:lnTo>
                  <a:pt x="1666240" y="1789430"/>
                </a:lnTo>
                <a:lnTo>
                  <a:pt x="1672589" y="1795779"/>
                </a:lnTo>
                <a:lnTo>
                  <a:pt x="1692417" y="1795779"/>
                </a:lnTo>
                <a:lnTo>
                  <a:pt x="1686064" y="1789430"/>
                </a:lnTo>
                <a:close/>
              </a:path>
              <a:path w="2727960" h="2830829">
                <a:moveTo>
                  <a:pt x="1692417" y="1795779"/>
                </a:moveTo>
                <a:lnTo>
                  <a:pt x="1672590" y="1795779"/>
                </a:lnTo>
                <a:lnTo>
                  <a:pt x="1678939" y="1802129"/>
                </a:lnTo>
                <a:lnTo>
                  <a:pt x="1698770" y="1802129"/>
                </a:lnTo>
                <a:lnTo>
                  <a:pt x="1692417" y="1795779"/>
                </a:lnTo>
                <a:close/>
              </a:path>
              <a:path w="2727960" h="2830829">
                <a:moveTo>
                  <a:pt x="1698770" y="1802129"/>
                </a:moveTo>
                <a:lnTo>
                  <a:pt x="1678940" y="1802129"/>
                </a:lnTo>
                <a:lnTo>
                  <a:pt x="1697989" y="1821179"/>
                </a:lnTo>
                <a:lnTo>
                  <a:pt x="1717828" y="1821179"/>
                </a:lnTo>
                <a:lnTo>
                  <a:pt x="1698770" y="1802129"/>
                </a:lnTo>
                <a:close/>
              </a:path>
              <a:path w="2727960" h="2830829">
                <a:moveTo>
                  <a:pt x="1717828" y="1821180"/>
                </a:moveTo>
                <a:lnTo>
                  <a:pt x="1697990" y="1821180"/>
                </a:lnTo>
                <a:lnTo>
                  <a:pt x="1700530" y="1823719"/>
                </a:lnTo>
                <a:lnTo>
                  <a:pt x="1720369" y="1823719"/>
                </a:lnTo>
                <a:lnTo>
                  <a:pt x="1717828" y="1821180"/>
                </a:lnTo>
                <a:close/>
              </a:path>
              <a:path w="2727960" h="2830829">
                <a:moveTo>
                  <a:pt x="1720369" y="1823719"/>
                </a:moveTo>
                <a:lnTo>
                  <a:pt x="1700530" y="1823719"/>
                </a:lnTo>
                <a:lnTo>
                  <a:pt x="1729739" y="1852929"/>
                </a:lnTo>
                <a:lnTo>
                  <a:pt x="1749592" y="1852929"/>
                </a:lnTo>
                <a:lnTo>
                  <a:pt x="1720369" y="1823719"/>
                </a:lnTo>
                <a:close/>
              </a:path>
              <a:path w="2727960" h="2830829">
                <a:moveTo>
                  <a:pt x="1749592" y="1852930"/>
                </a:moveTo>
                <a:lnTo>
                  <a:pt x="1729740" y="1852930"/>
                </a:lnTo>
                <a:lnTo>
                  <a:pt x="1742439" y="1865629"/>
                </a:lnTo>
                <a:lnTo>
                  <a:pt x="1762297" y="1865629"/>
                </a:lnTo>
                <a:lnTo>
                  <a:pt x="1749592" y="1852930"/>
                </a:lnTo>
                <a:close/>
              </a:path>
              <a:path w="2727960" h="2830829">
                <a:moveTo>
                  <a:pt x="1762297" y="1865629"/>
                </a:moveTo>
                <a:lnTo>
                  <a:pt x="1742440" y="1865629"/>
                </a:lnTo>
                <a:lnTo>
                  <a:pt x="1761489" y="1884679"/>
                </a:lnTo>
                <a:lnTo>
                  <a:pt x="1781355" y="1884679"/>
                </a:lnTo>
                <a:lnTo>
                  <a:pt x="1762297" y="1865629"/>
                </a:lnTo>
                <a:close/>
              </a:path>
              <a:path w="2727960" h="2830829">
                <a:moveTo>
                  <a:pt x="1781355" y="1884680"/>
                </a:moveTo>
                <a:lnTo>
                  <a:pt x="1761490" y="1884680"/>
                </a:lnTo>
                <a:lnTo>
                  <a:pt x="1780539" y="1903729"/>
                </a:lnTo>
                <a:lnTo>
                  <a:pt x="1800414" y="1903729"/>
                </a:lnTo>
                <a:lnTo>
                  <a:pt x="1781355" y="1884680"/>
                </a:lnTo>
                <a:close/>
              </a:path>
              <a:path w="2727960" h="2830829">
                <a:moveTo>
                  <a:pt x="1800414" y="1903729"/>
                </a:moveTo>
                <a:lnTo>
                  <a:pt x="1780539" y="1903729"/>
                </a:lnTo>
                <a:lnTo>
                  <a:pt x="1783080" y="1906269"/>
                </a:lnTo>
                <a:lnTo>
                  <a:pt x="1802955" y="1906269"/>
                </a:lnTo>
                <a:lnTo>
                  <a:pt x="1800414" y="1903729"/>
                </a:lnTo>
                <a:close/>
              </a:path>
              <a:path w="2727960" h="2830829">
                <a:moveTo>
                  <a:pt x="1802955" y="1906270"/>
                </a:moveTo>
                <a:lnTo>
                  <a:pt x="1783080" y="1906270"/>
                </a:lnTo>
                <a:lnTo>
                  <a:pt x="1793239" y="1916429"/>
                </a:lnTo>
                <a:lnTo>
                  <a:pt x="1813119" y="1916429"/>
                </a:lnTo>
                <a:lnTo>
                  <a:pt x="1802955" y="1906270"/>
                </a:lnTo>
                <a:close/>
              </a:path>
              <a:path w="2727960" h="2830829">
                <a:moveTo>
                  <a:pt x="1813119" y="1916430"/>
                </a:moveTo>
                <a:lnTo>
                  <a:pt x="1793240" y="1916430"/>
                </a:lnTo>
                <a:lnTo>
                  <a:pt x="1812289" y="1935479"/>
                </a:lnTo>
                <a:lnTo>
                  <a:pt x="1832177" y="1935479"/>
                </a:lnTo>
                <a:lnTo>
                  <a:pt x="1813119" y="1916430"/>
                </a:lnTo>
                <a:close/>
              </a:path>
              <a:path w="2727960" h="2830829">
                <a:moveTo>
                  <a:pt x="1832177" y="1935479"/>
                </a:moveTo>
                <a:lnTo>
                  <a:pt x="1812290" y="1935479"/>
                </a:lnTo>
                <a:lnTo>
                  <a:pt x="1824990" y="1948179"/>
                </a:lnTo>
                <a:lnTo>
                  <a:pt x="1844883" y="1948179"/>
                </a:lnTo>
                <a:lnTo>
                  <a:pt x="1832177" y="1935479"/>
                </a:lnTo>
                <a:close/>
              </a:path>
              <a:path w="2727960" h="2830829">
                <a:moveTo>
                  <a:pt x="1844883" y="1948179"/>
                </a:moveTo>
                <a:lnTo>
                  <a:pt x="1824989" y="1948179"/>
                </a:lnTo>
                <a:lnTo>
                  <a:pt x="1846579" y="1969769"/>
                </a:lnTo>
                <a:lnTo>
                  <a:pt x="1866482" y="1969769"/>
                </a:lnTo>
                <a:lnTo>
                  <a:pt x="1844883" y="1948179"/>
                </a:lnTo>
                <a:close/>
              </a:path>
              <a:path w="2727960" h="2830829">
                <a:moveTo>
                  <a:pt x="1866482" y="1969769"/>
                </a:moveTo>
                <a:lnTo>
                  <a:pt x="1846580" y="1969769"/>
                </a:lnTo>
                <a:lnTo>
                  <a:pt x="1850389" y="1973579"/>
                </a:lnTo>
                <a:lnTo>
                  <a:pt x="1870294" y="1973579"/>
                </a:lnTo>
                <a:lnTo>
                  <a:pt x="1866482" y="1969769"/>
                </a:lnTo>
                <a:close/>
              </a:path>
              <a:path w="2727960" h="2830829">
                <a:moveTo>
                  <a:pt x="1870294" y="1973580"/>
                </a:moveTo>
                <a:lnTo>
                  <a:pt x="1850390" y="1973580"/>
                </a:lnTo>
                <a:lnTo>
                  <a:pt x="1865629" y="1988819"/>
                </a:lnTo>
                <a:lnTo>
                  <a:pt x="1885540" y="1988819"/>
                </a:lnTo>
                <a:lnTo>
                  <a:pt x="1870294" y="1973580"/>
                </a:lnTo>
                <a:close/>
              </a:path>
              <a:path w="2727960" h="2830829">
                <a:moveTo>
                  <a:pt x="1885540" y="1988819"/>
                </a:moveTo>
                <a:lnTo>
                  <a:pt x="1865630" y="1988819"/>
                </a:lnTo>
                <a:lnTo>
                  <a:pt x="1878329" y="2001519"/>
                </a:lnTo>
                <a:lnTo>
                  <a:pt x="1898246" y="2001519"/>
                </a:lnTo>
                <a:lnTo>
                  <a:pt x="1885540" y="1988819"/>
                </a:lnTo>
                <a:close/>
              </a:path>
              <a:path w="2727960" h="2830829">
                <a:moveTo>
                  <a:pt x="1898246" y="2001519"/>
                </a:moveTo>
                <a:lnTo>
                  <a:pt x="1878330" y="2001519"/>
                </a:lnTo>
                <a:lnTo>
                  <a:pt x="1882139" y="2005329"/>
                </a:lnTo>
                <a:lnTo>
                  <a:pt x="1902057" y="2005329"/>
                </a:lnTo>
                <a:lnTo>
                  <a:pt x="1898246" y="2001519"/>
                </a:lnTo>
                <a:close/>
              </a:path>
              <a:path w="2727960" h="2830829">
                <a:moveTo>
                  <a:pt x="1902057" y="2005329"/>
                </a:moveTo>
                <a:lnTo>
                  <a:pt x="1882140" y="2005329"/>
                </a:lnTo>
                <a:lnTo>
                  <a:pt x="1891030" y="2014219"/>
                </a:lnTo>
                <a:lnTo>
                  <a:pt x="1910951" y="2014219"/>
                </a:lnTo>
                <a:lnTo>
                  <a:pt x="1902057" y="2005329"/>
                </a:lnTo>
                <a:close/>
              </a:path>
              <a:path w="2727960" h="2830829">
                <a:moveTo>
                  <a:pt x="1910951" y="2014219"/>
                </a:moveTo>
                <a:lnTo>
                  <a:pt x="1891030" y="2014219"/>
                </a:lnTo>
                <a:lnTo>
                  <a:pt x="1897380" y="2020569"/>
                </a:lnTo>
                <a:lnTo>
                  <a:pt x="1917304" y="2020569"/>
                </a:lnTo>
                <a:lnTo>
                  <a:pt x="1910951" y="2014219"/>
                </a:lnTo>
                <a:close/>
              </a:path>
              <a:path w="2727960" h="2830829">
                <a:moveTo>
                  <a:pt x="2528437" y="2631439"/>
                </a:moveTo>
                <a:lnTo>
                  <a:pt x="2508250" y="2631439"/>
                </a:lnTo>
                <a:lnTo>
                  <a:pt x="2646680" y="2769869"/>
                </a:lnTo>
                <a:lnTo>
                  <a:pt x="2666927" y="2769869"/>
                </a:lnTo>
                <a:lnTo>
                  <a:pt x="2528437" y="2631439"/>
                </a:lnTo>
                <a:close/>
              </a:path>
              <a:path w="2727960" h="2830829">
                <a:moveTo>
                  <a:pt x="2525896" y="2628899"/>
                </a:moveTo>
                <a:lnTo>
                  <a:pt x="2505710" y="2628899"/>
                </a:lnTo>
                <a:lnTo>
                  <a:pt x="2506980" y="2630169"/>
                </a:lnTo>
                <a:lnTo>
                  <a:pt x="2527167" y="2630169"/>
                </a:lnTo>
                <a:lnTo>
                  <a:pt x="2525896" y="2628899"/>
                </a:lnTo>
                <a:close/>
              </a:path>
              <a:path w="2727960" h="2830829">
                <a:moveTo>
                  <a:pt x="2522084" y="2625089"/>
                </a:moveTo>
                <a:lnTo>
                  <a:pt x="2501900" y="2625089"/>
                </a:lnTo>
                <a:lnTo>
                  <a:pt x="2504440" y="2627629"/>
                </a:lnTo>
                <a:lnTo>
                  <a:pt x="2524625" y="2627629"/>
                </a:lnTo>
                <a:lnTo>
                  <a:pt x="2522084" y="2625089"/>
                </a:lnTo>
                <a:close/>
              </a:path>
              <a:path w="2727960" h="2830829">
                <a:moveTo>
                  <a:pt x="2519543" y="2622549"/>
                </a:moveTo>
                <a:lnTo>
                  <a:pt x="2499360" y="2622549"/>
                </a:lnTo>
                <a:lnTo>
                  <a:pt x="2500630" y="2623820"/>
                </a:lnTo>
                <a:lnTo>
                  <a:pt x="2520814" y="2623820"/>
                </a:lnTo>
                <a:lnTo>
                  <a:pt x="2519543" y="2622549"/>
                </a:lnTo>
                <a:close/>
              </a:path>
              <a:path w="2727960" h="2830829">
                <a:moveTo>
                  <a:pt x="2515732" y="2618739"/>
                </a:moveTo>
                <a:lnTo>
                  <a:pt x="2495550" y="2618739"/>
                </a:lnTo>
                <a:lnTo>
                  <a:pt x="2498090" y="2621279"/>
                </a:lnTo>
                <a:lnTo>
                  <a:pt x="2518273" y="2621279"/>
                </a:lnTo>
                <a:lnTo>
                  <a:pt x="2515732" y="2618739"/>
                </a:lnTo>
                <a:close/>
              </a:path>
              <a:path w="2727960" h="2830829">
                <a:moveTo>
                  <a:pt x="2513191" y="2616199"/>
                </a:moveTo>
                <a:lnTo>
                  <a:pt x="2493010" y="2616199"/>
                </a:lnTo>
                <a:lnTo>
                  <a:pt x="2494280" y="2617469"/>
                </a:lnTo>
                <a:lnTo>
                  <a:pt x="2514461" y="2617469"/>
                </a:lnTo>
                <a:lnTo>
                  <a:pt x="2513191" y="2616199"/>
                </a:lnTo>
                <a:close/>
              </a:path>
              <a:path w="2727960" h="2830829">
                <a:moveTo>
                  <a:pt x="2509379" y="2612389"/>
                </a:moveTo>
                <a:lnTo>
                  <a:pt x="2489200" y="2612389"/>
                </a:lnTo>
                <a:lnTo>
                  <a:pt x="2491740" y="2614929"/>
                </a:lnTo>
                <a:lnTo>
                  <a:pt x="2511920" y="2614929"/>
                </a:lnTo>
                <a:lnTo>
                  <a:pt x="2509379" y="2612389"/>
                </a:lnTo>
                <a:close/>
              </a:path>
              <a:path w="2727960" h="2830829">
                <a:moveTo>
                  <a:pt x="2506838" y="2609849"/>
                </a:moveTo>
                <a:lnTo>
                  <a:pt x="2486660" y="2609849"/>
                </a:lnTo>
                <a:lnTo>
                  <a:pt x="2487930" y="2611119"/>
                </a:lnTo>
                <a:lnTo>
                  <a:pt x="2508108" y="2611119"/>
                </a:lnTo>
                <a:lnTo>
                  <a:pt x="2506838" y="2609849"/>
                </a:lnTo>
                <a:close/>
              </a:path>
              <a:path w="2727960" h="2830829">
                <a:moveTo>
                  <a:pt x="2503026" y="2606039"/>
                </a:moveTo>
                <a:lnTo>
                  <a:pt x="2482850" y="2606039"/>
                </a:lnTo>
                <a:lnTo>
                  <a:pt x="2485390" y="2608579"/>
                </a:lnTo>
                <a:lnTo>
                  <a:pt x="2505567" y="2608579"/>
                </a:lnTo>
                <a:lnTo>
                  <a:pt x="2503026" y="2606039"/>
                </a:lnTo>
                <a:close/>
              </a:path>
              <a:path w="2727960" h="2830829">
                <a:moveTo>
                  <a:pt x="2500485" y="2603499"/>
                </a:moveTo>
                <a:lnTo>
                  <a:pt x="2480310" y="2603499"/>
                </a:lnTo>
                <a:lnTo>
                  <a:pt x="2481580" y="2604769"/>
                </a:lnTo>
                <a:lnTo>
                  <a:pt x="2501756" y="2604769"/>
                </a:lnTo>
                <a:lnTo>
                  <a:pt x="2500485" y="2603499"/>
                </a:lnTo>
                <a:close/>
              </a:path>
              <a:path w="2727960" h="2830829">
                <a:moveTo>
                  <a:pt x="2496673" y="2599689"/>
                </a:moveTo>
                <a:lnTo>
                  <a:pt x="2476500" y="2599689"/>
                </a:lnTo>
                <a:lnTo>
                  <a:pt x="2479040" y="2602229"/>
                </a:lnTo>
                <a:lnTo>
                  <a:pt x="2499214" y="2602229"/>
                </a:lnTo>
                <a:lnTo>
                  <a:pt x="2496673" y="2599689"/>
                </a:lnTo>
                <a:close/>
              </a:path>
              <a:path w="2727960" h="2830829">
                <a:moveTo>
                  <a:pt x="2494132" y="2597149"/>
                </a:moveTo>
                <a:lnTo>
                  <a:pt x="2473960" y="2597149"/>
                </a:lnTo>
                <a:lnTo>
                  <a:pt x="2475230" y="2598419"/>
                </a:lnTo>
                <a:lnTo>
                  <a:pt x="2495403" y="2598419"/>
                </a:lnTo>
                <a:lnTo>
                  <a:pt x="2494132" y="2597149"/>
                </a:lnTo>
                <a:close/>
              </a:path>
              <a:path w="2727960" h="2830829">
                <a:moveTo>
                  <a:pt x="2490321" y="2593339"/>
                </a:moveTo>
                <a:lnTo>
                  <a:pt x="2470150" y="2593339"/>
                </a:lnTo>
                <a:lnTo>
                  <a:pt x="2472690" y="2595879"/>
                </a:lnTo>
                <a:lnTo>
                  <a:pt x="2492862" y="2595879"/>
                </a:lnTo>
                <a:lnTo>
                  <a:pt x="2490321" y="2593339"/>
                </a:lnTo>
                <a:close/>
              </a:path>
              <a:path w="2727960" h="2830829">
                <a:moveTo>
                  <a:pt x="2487780" y="2590799"/>
                </a:moveTo>
                <a:lnTo>
                  <a:pt x="2467610" y="2590799"/>
                </a:lnTo>
                <a:lnTo>
                  <a:pt x="2468880" y="2592070"/>
                </a:lnTo>
                <a:lnTo>
                  <a:pt x="2489050" y="2592070"/>
                </a:lnTo>
                <a:lnTo>
                  <a:pt x="2487780" y="2590799"/>
                </a:lnTo>
                <a:close/>
              </a:path>
              <a:path w="2727960" h="2830829">
                <a:moveTo>
                  <a:pt x="2483968" y="2586989"/>
                </a:moveTo>
                <a:lnTo>
                  <a:pt x="2463800" y="2586989"/>
                </a:lnTo>
                <a:lnTo>
                  <a:pt x="2466340" y="2589529"/>
                </a:lnTo>
                <a:lnTo>
                  <a:pt x="2486509" y="2589529"/>
                </a:lnTo>
                <a:lnTo>
                  <a:pt x="2483968" y="2586989"/>
                </a:lnTo>
                <a:close/>
              </a:path>
              <a:path w="2727960" h="2830829">
                <a:moveTo>
                  <a:pt x="2481427" y="2584449"/>
                </a:moveTo>
                <a:lnTo>
                  <a:pt x="2461260" y="2584449"/>
                </a:lnTo>
                <a:lnTo>
                  <a:pt x="2462530" y="2585719"/>
                </a:lnTo>
                <a:lnTo>
                  <a:pt x="2482697" y="2585719"/>
                </a:lnTo>
                <a:lnTo>
                  <a:pt x="2481427" y="2584449"/>
                </a:lnTo>
                <a:close/>
              </a:path>
              <a:path w="2727960" h="2830829">
                <a:moveTo>
                  <a:pt x="2477615" y="2580639"/>
                </a:moveTo>
                <a:lnTo>
                  <a:pt x="2457450" y="2580639"/>
                </a:lnTo>
                <a:lnTo>
                  <a:pt x="2459990" y="2583179"/>
                </a:lnTo>
                <a:lnTo>
                  <a:pt x="2480156" y="2583179"/>
                </a:lnTo>
                <a:lnTo>
                  <a:pt x="2477615" y="2580639"/>
                </a:lnTo>
                <a:close/>
              </a:path>
              <a:path w="2727960" h="2830829">
                <a:moveTo>
                  <a:pt x="2475074" y="2578099"/>
                </a:moveTo>
                <a:lnTo>
                  <a:pt x="2454910" y="2578099"/>
                </a:lnTo>
                <a:lnTo>
                  <a:pt x="2456180" y="2579370"/>
                </a:lnTo>
                <a:lnTo>
                  <a:pt x="2476345" y="2579370"/>
                </a:lnTo>
                <a:lnTo>
                  <a:pt x="2475074" y="2578099"/>
                </a:lnTo>
                <a:close/>
              </a:path>
              <a:path w="2727960" h="2830829">
                <a:moveTo>
                  <a:pt x="2471262" y="2574289"/>
                </a:moveTo>
                <a:lnTo>
                  <a:pt x="2451100" y="2574289"/>
                </a:lnTo>
                <a:lnTo>
                  <a:pt x="2453640" y="2576829"/>
                </a:lnTo>
                <a:lnTo>
                  <a:pt x="2473804" y="2576829"/>
                </a:lnTo>
                <a:lnTo>
                  <a:pt x="2471262" y="2574289"/>
                </a:lnTo>
                <a:close/>
              </a:path>
              <a:path w="2727960" h="2830829">
                <a:moveTo>
                  <a:pt x="2468721" y="2571749"/>
                </a:moveTo>
                <a:lnTo>
                  <a:pt x="2448560" y="2571749"/>
                </a:lnTo>
                <a:lnTo>
                  <a:pt x="2449830" y="2573019"/>
                </a:lnTo>
                <a:lnTo>
                  <a:pt x="2469992" y="2573019"/>
                </a:lnTo>
                <a:lnTo>
                  <a:pt x="2468721" y="2571749"/>
                </a:lnTo>
                <a:close/>
              </a:path>
              <a:path w="2727960" h="2830829">
                <a:moveTo>
                  <a:pt x="2464910" y="2567939"/>
                </a:moveTo>
                <a:lnTo>
                  <a:pt x="2444750" y="2567939"/>
                </a:lnTo>
                <a:lnTo>
                  <a:pt x="2447290" y="2570479"/>
                </a:lnTo>
                <a:lnTo>
                  <a:pt x="2467451" y="2570479"/>
                </a:lnTo>
                <a:lnTo>
                  <a:pt x="2464910" y="2567939"/>
                </a:lnTo>
                <a:close/>
              </a:path>
              <a:path w="2727960" h="2830829">
                <a:moveTo>
                  <a:pt x="2462369" y="2565399"/>
                </a:moveTo>
                <a:lnTo>
                  <a:pt x="2442210" y="2565399"/>
                </a:lnTo>
                <a:lnTo>
                  <a:pt x="2443480" y="2566669"/>
                </a:lnTo>
                <a:lnTo>
                  <a:pt x="2463639" y="2566669"/>
                </a:lnTo>
                <a:lnTo>
                  <a:pt x="2462369" y="2565399"/>
                </a:lnTo>
                <a:close/>
              </a:path>
              <a:path w="2727960" h="2830829">
                <a:moveTo>
                  <a:pt x="2458557" y="2561590"/>
                </a:moveTo>
                <a:lnTo>
                  <a:pt x="2438400" y="2561590"/>
                </a:lnTo>
                <a:lnTo>
                  <a:pt x="2440940" y="2564129"/>
                </a:lnTo>
                <a:lnTo>
                  <a:pt x="2461098" y="2564129"/>
                </a:lnTo>
                <a:lnTo>
                  <a:pt x="2458557" y="2561590"/>
                </a:lnTo>
                <a:close/>
              </a:path>
              <a:path w="2727960" h="2830829">
                <a:moveTo>
                  <a:pt x="2456016" y="2559049"/>
                </a:moveTo>
                <a:lnTo>
                  <a:pt x="2435860" y="2559049"/>
                </a:lnTo>
                <a:lnTo>
                  <a:pt x="2437130" y="2560320"/>
                </a:lnTo>
                <a:lnTo>
                  <a:pt x="2457286" y="2560320"/>
                </a:lnTo>
                <a:lnTo>
                  <a:pt x="2456016" y="2559049"/>
                </a:lnTo>
                <a:close/>
              </a:path>
              <a:path w="2727960" h="2830829">
                <a:moveTo>
                  <a:pt x="2452204" y="2555239"/>
                </a:moveTo>
                <a:lnTo>
                  <a:pt x="2432050" y="2555239"/>
                </a:lnTo>
                <a:lnTo>
                  <a:pt x="2434590" y="2557779"/>
                </a:lnTo>
                <a:lnTo>
                  <a:pt x="2454745" y="2557779"/>
                </a:lnTo>
                <a:lnTo>
                  <a:pt x="2452204" y="2555239"/>
                </a:lnTo>
                <a:close/>
              </a:path>
              <a:path w="2727960" h="2830829">
                <a:moveTo>
                  <a:pt x="2449663" y="2552699"/>
                </a:moveTo>
                <a:lnTo>
                  <a:pt x="2429510" y="2552699"/>
                </a:lnTo>
                <a:lnTo>
                  <a:pt x="2430780" y="2553969"/>
                </a:lnTo>
                <a:lnTo>
                  <a:pt x="2450934" y="2553969"/>
                </a:lnTo>
                <a:lnTo>
                  <a:pt x="2449663" y="2552699"/>
                </a:lnTo>
                <a:close/>
              </a:path>
              <a:path w="2727960" h="2830829">
                <a:moveTo>
                  <a:pt x="2445852" y="2548889"/>
                </a:moveTo>
                <a:lnTo>
                  <a:pt x="2425700" y="2548889"/>
                </a:lnTo>
                <a:lnTo>
                  <a:pt x="2428240" y="2551429"/>
                </a:lnTo>
                <a:lnTo>
                  <a:pt x="2448393" y="2551429"/>
                </a:lnTo>
                <a:lnTo>
                  <a:pt x="2445852" y="2548889"/>
                </a:lnTo>
                <a:close/>
              </a:path>
              <a:path w="2727960" h="2830829">
                <a:moveTo>
                  <a:pt x="2443310" y="2546349"/>
                </a:moveTo>
                <a:lnTo>
                  <a:pt x="2423160" y="2546349"/>
                </a:lnTo>
                <a:lnTo>
                  <a:pt x="2424430" y="2547620"/>
                </a:lnTo>
                <a:lnTo>
                  <a:pt x="2444581" y="2547620"/>
                </a:lnTo>
                <a:lnTo>
                  <a:pt x="2443310" y="2546349"/>
                </a:lnTo>
                <a:close/>
              </a:path>
              <a:path w="2727960" h="2830829">
                <a:moveTo>
                  <a:pt x="2439499" y="2542539"/>
                </a:moveTo>
                <a:lnTo>
                  <a:pt x="2419350" y="2542539"/>
                </a:lnTo>
                <a:lnTo>
                  <a:pt x="2421890" y="2545079"/>
                </a:lnTo>
                <a:lnTo>
                  <a:pt x="2442040" y="2545079"/>
                </a:lnTo>
                <a:lnTo>
                  <a:pt x="2439499" y="2542539"/>
                </a:lnTo>
                <a:close/>
              </a:path>
              <a:path w="2727960" h="2830829">
                <a:moveTo>
                  <a:pt x="2436958" y="2539999"/>
                </a:moveTo>
                <a:lnTo>
                  <a:pt x="2416810" y="2539999"/>
                </a:lnTo>
                <a:lnTo>
                  <a:pt x="2418080" y="2541269"/>
                </a:lnTo>
                <a:lnTo>
                  <a:pt x="2438228" y="2541269"/>
                </a:lnTo>
                <a:lnTo>
                  <a:pt x="2436958" y="2539999"/>
                </a:lnTo>
                <a:close/>
              </a:path>
              <a:path w="2727960" h="2830829">
                <a:moveTo>
                  <a:pt x="2430605" y="2533649"/>
                </a:moveTo>
                <a:lnTo>
                  <a:pt x="2410460" y="2533649"/>
                </a:lnTo>
                <a:lnTo>
                  <a:pt x="2415540" y="2538729"/>
                </a:lnTo>
                <a:lnTo>
                  <a:pt x="2435687" y="2538729"/>
                </a:lnTo>
                <a:lnTo>
                  <a:pt x="2430605" y="2533649"/>
                </a:lnTo>
                <a:close/>
              </a:path>
              <a:path w="2727960" h="2830829">
                <a:moveTo>
                  <a:pt x="2426793" y="2529839"/>
                </a:moveTo>
                <a:lnTo>
                  <a:pt x="2406650" y="2529839"/>
                </a:lnTo>
                <a:lnTo>
                  <a:pt x="2409190" y="2532379"/>
                </a:lnTo>
                <a:lnTo>
                  <a:pt x="2429334" y="2532379"/>
                </a:lnTo>
                <a:lnTo>
                  <a:pt x="2426793" y="2529839"/>
                </a:lnTo>
                <a:close/>
              </a:path>
              <a:path w="2727960" h="2830829">
                <a:moveTo>
                  <a:pt x="2424252" y="2527299"/>
                </a:moveTo>
                <a:lnTo>
                  <a:pt x="2404110" y="2527299"/>
                </a:lnTo>
                <a:lnTo>
                  <a:pt x="2405380" y="2528570"/>
                </a:lnTo>
                <a:lnTo>
                  <a:pt x="2425523" y="2528570"/>
                </a:lnTo>
                <a:lnTo>
                  <a:pt x="2424252" y="2527299"/>
                </a:lnTo>
                <a:close/>
              </a:path>
              <a:path w="2727960" h="2830829">
                <a:moveTo>
                  <a:pt x="2420441" y="2523489"/>
                </a:moveTo>
                <a:lnTo>
                  <a:pt x="2400300" y="2523489"/>
                </a:lnTo>
                <a:lnTo>
                  <a:pt x="2402840" y="2526029"/>
                </a:lnTo>
                <a:lnTo>
                  <a:pt x="2422982" y="2526029"/>
                </a:lnTo>
                <a:lnTo>
                  <a:pt x="2420441" y="2523489"/>
                </a:lnTo>
                <a:close/>
              </a:path>
              <a:path w="2727960" h="2830829">
                <a:moveTo>
                  <a:pt x="2417899" y="2520949"/>
                </a:moveTo>
                <a:lnTo>
                  <a:pt x="2397760" y="2520949"/>
                </a:lnTo>
                <a:lnTo>
                  <a:pt x="2399030" y="2522219"/>
                </a:lnTo>
                <a:lnTo>
                  <a:pt x="2419170" y="2522219"/>
                </a:lnTo>
                <a:lnTo>
                  <a:pt x="2417899" y="2520949"/>
                </a:lnTo>
                <a:close/>
              </a:path>
              <a:path w="2727960" h="2830829">
                <a:moveTo>
                  <a:pt x="2414088" y="2517139"/>
                </a:moveTo>
                <a:lnTo>
                  <a:pt x="2393950" y="2517139"/>
                </a:lnTo>
                <a:lnTo>
                  <a:pt x="2396490" y="2519679"/>
                </a:lnTo>
                <a:lnTo>
                  <a:pt x="2416629" y="2519679"/>
                </a:lnTo>
                <a:lnTo>
                  <a:pt x="2414088" y="2517139"/>
                </a:lnTo>
                <a:close/>
              </a:path>
              <a:path w="2727960" h="2830829">
                <a:moveTo>
                  <a:pt x="2411547" y="2514599"/>
                </a:moveTo>
                <a:lnTo>
                  <a:pt x="2391410" y="2514599"/>
                </a:lnTo>
                <a:lnTo>
                  <a:pt x="2392680" y="2515869"/>
                </a:lnTo>
                <a:lnTo>
                  <a:pt x="2412817" y="2515869"/>
                </a:lnTo>
                <a:lnTo>
                  <a:pt x="2411547" y="2514599"/>
                </a:lnTo>
                <a:close/>
              </a:path>
              <a:path w="2727960" h="2830829">
                <a:moveTo>
                  <a:pt x="2407735" y="2510789"/>
                </a:moveTo>
                <a:lnTo>
                  <a:pt x="2387600" y="2510789"/>
                </a:lnTo>
                <a:lnTo>
                  <a:pt x="2390140" y="2513329"/>
                </a:lnTo>
                <a:lnTo>
                  <a:pt x="2410276" y="2513329"/>
                </a:lnTo>
                <a:lnTo>
                  <a:pt x="2407735" y="2510789"/>
                </a:lnTo>
                <a:close/>
              </a:path>
              <a:path w="2727960" h="2830829">
                <a:moveTo>
                  <a:pt x="2405194" y="2508249"/>
                </a:moveTo>
                <a:lnTo>
                  <a:pt x="2385060" y="2508249"/>
                </a:lnTo>
                <a:lnTo>
                  <a:pt x="2386330" y="2509519"/>
                </a:lnTo>
                <a:lnTo>
                  <a:pt x="2406465" y="2509519"/>
                </a:lnTo>
                <a:lnTo>
                  <a:pt x="2405194" y="2508249"/>
                </a:lnTo>
                <a:close/>
              </a:path>
              <a:path w="2727960" h="2830829">
                <a:moveTo>
                  <a:pt x="2401382" y="2504439"/>
                </a:moveTo>
                <a:lnTo>
                  <a:pt x="2381250" y="2504439"/>
                </a:lnTo>
                <a:lnTo>
                  <a:pt x="2383790" y="2506979"/>
                </a:lnTo>
                <a:lnTo>
                  <a:pt x="2403923" y="2506979"/>
                </a:lnTo>
                <a:lnTo>
                  <a:pt x="2401382" y="2504439"/>
                </a:lnTo>
                <a:close/>
              </a:path>
              <a:path w="2727960" h="2830829">
                <a:moveTo>
                  <a:pt x="2398841" y="2501899"/>
                </a:moveTo>
                <a:lnTo>
                  <a:pt x="2378710" y="2501899"/>
                </a:lnTo>
                <a:lnTo>
                  <a:pt x="2379980" y="2503169"/>
                </a:lnTo>
                <a:lnTo>
                  <a:pt x="2400112" y="2503169"/>
                </a:lnTo>
                <a:lnTo>
                  <a:pt x="2398841" y="2501899"/>
                </a:lnTo>
                <a:close/>
              </a:path>
              <a:path w="2727960" h="2830829">
                <a:moveTo>
                  <a:pt x="2395030" y="2498089"/>
                </a:moveTo>
                <a:lnTo>
                  <a:pt x="2374900" y="2498089"/>
                </a:lnTo>
                <a:lnTo>
                  <a:pt x="2377440" y="2500629"/>
                </a:lnTo>
                <a:lnTo>
                  <a:pt x="2397571" y="2500629"/>
                </a:lnTo>
                <a:lnTo>
                  <a:pt x="2395030" y="2498089"/>
                </a:lnTo>
                <a:close/>
              </a:path>
              <a:path w="2727960" h="2830829">
                <a:moveTo>
                  <a:pt x="2392489" y="2495549"/>
                </a:moveTo>
                <a:lnTo>
                  <a:pt x="2372360" y="2495549"/>
                </a:lnTo>
                <a:lnTo>
                  <a:pt x="2373630" y="2496819"/>
                </a:lnTo>
                <a:lnTo>
                  <a:pt x="2393759" y="2496819"/>
                </a:lnTo>
                <a:lnTo>
                  <a:pt x="2392489" y="2495549"/>
                </a:lnTo>
                <a:close/>
              </a:path>
              <a:path w="2727960" h="2830829">
                <a:moveTo>
                  <a:pt x="2388677" y="2491739"/>
                </a:moveTo>
                <a:lnTo>
                  <a:pt x="2368550" y="2491739"/>
                </a:lnTo>
                <a:lnTo>
                  <a:pt x="2371090" y="2494279"/>
                </a:lnTo>
                <a:lnTo>
                  <a:pt x="2391218" y="2494279"/>
                </a:lnTo>
                <a:lnTo>
                  <a:pt x="2388677" y="2491739"/>
                </a:lnTo>
                <a:close/>
              </a:path>
              <a:path w="2727960" h="2830829">
                <a:moveTo>
                  <a:pt x="2386136" y="2489199"/>
                </a:moveTo>
                <a:lnTo>
                  <a:pt x="2366010" y="2489199"/>
                </a:lnTo>
                <a:lnTo>
                  <a:pt x="2367280" y="2490469"/>
                </a:lnTo>
                <a:lnTo>
                  <a:pt x="2387406" y="2490469"/>
                </a:lnTo>
                <a:lnTo>
                  <a:pt x="2386136" y="2489199"/>
                </a:lnTo>
                <a:close/>
              </a:path>
              <a:path w="2727960" h="2830829">
                <a:moveTo>
                  <a:pt x="2382324" y="2485389"/>
                </a:moveTo>
                <a:lnTo>
                  <a:pt x="2362200" y="2485389"/>
                </a:lnTo>
                <a:lnTo>
                  <a:pt x="2364740" y="2487929"/>
                </a:lnTo>
                <a:lnTo>
                  <a:pt x="2384865" y="2487929"/>
                </a:lnTo>
                <a:lnTo>
                  <a:pt x="2382324" y="2485389"/>
                </a:lnTo>
                <a:close/>
              </a:path>
              <a:path w="2727960" h="2830829">
                <a:moveTo>
                  <a:pt x="2379783" y="2482849"/>
                </a:moveTo>
                <a:lnTo>
                  <a:pt x="2359660" y="2482849"/>
                </a:lnTo>
                <a:lnTo>
                  <a:pt x="2360930" y="2484120"/>
                </a:lnTo>
                <a:lnTo>
                  <a:pt x="2381054" y="2484120"/>
                </a:lnTo>
                <a:lnTo>
                  <a:pt x="2379783" y="2482849"/>
                </a:lnTo>
                <a:close/>
              </a:path>
              <a:path w="2727960" h="2830829">
                <a:moveTo>
                  <a:pt x="2375971" y="2479039"/>
                </a:moveTo>
                <a:lnTo>
                  <a:pt x="2355850" y="2479039"/>
                </a:lnTo>
                <a:lnTo>
                  <a:pt x="2358390" y="2481579"/>
                </a:lnTo>
                <a:lnTo>
                  <a:pt x="2378513" y="2481579"/>
                </a:lnTo>
                <a:lnTo>
                  <a:pt x="2375971" y="2479039"/>
                </a:lnTo>
                <a:close/>
              </a:path>
              <a:path w="2727960" h="2830829">
                <a:moveTo>
                  <a:pt x="2373430" y="2476499"/>
                </a:moveTo>
                <a:lnTo>
                  <a:pt x="2353310" y="2476499"/>
                </a:lnTo>
                <a:lnTo>
                  <a:pt x="2354580" y="2477769"/>
                </a:lnTo>
                <a:lnTo>
                  <a:pt x="2374701" y="2477769"/>
                </a:lnTo>
                <a:lnTo>
                  <a:pt x="2373430" y="2476499"/>
                </a:lnTo>
                <a:close/>
              </a:path>
              <a:path w="2727960" h="2830829">
                <a:moveTo>
                  <a:pt x="2367078" y="2470149"/>
                </a:moveTo>
                <a:lnTo>
                  <a:pt x="2346960" y="2470149"/>
                </a:lnTo>
                <a:lnTo>
                  <a:pt x="2352040" y="2475229"/>
                </a:lnTo>
                <a:lnTo>
                  <a:pt x="2372160" y="2475229"/>
                </a:lnTo>
                <a:lnTo>
                  <a:pt x="2367078" y="2470149"/>
                </a:lnTo>
                <a:close/>
              </a:path>
              <a:path w="2727960" h="2830829">
                <a:moveTo>
                  <a:pt x="2360725" y="2463799"/>
                </a:moveTo>
                <a:lnTo>
                  <a:pt x="2340610" y="2463799"/>
                </a:lnTo>
                <a:lnTo>
                  <a:pt x="2345690" y="2468879"/>
                </a:lnTo>
                <a:lnTo>
                  <a:pt x="2365807" y="2468879"/>
                </a:lnTo>
                <a:lnTo>
                  <a:pt x="2360725" y="2463799"/>
                </a:lnTo>
                <a:close/>
              </a:path>
              <a:path w="2727960" h="2830829">
                <a:moveTo>
                  <a:pt x="2354372" y="2457449"/>
                </a:moveTo>
                <a:lnTo>
                  <a:pt x="2334260" y="2457449"/>
                </a:lnTo>
                <a:lnTo>
                  <a:pt x="2339340" y="2462529"/>
                </a:lnTo>
                <a:lnTo>
                  <a:pt x="2359454" y="2462529"/>
                </a:lnTo>
                <a:lnTo>
                  <a:pt x="2354372" y="2457449"/>
                </a:lnTo>
                <a:close/>
              </a:path>
              <a:path w="2727960" h="2830829">
                <a:moveTo>
                  <a:pt x="2348019" y="2451099"/>
                </a:moveTo>
                <a:lnTo>
                  <a:pt x="2327910" y="2451099"/>
                </a:lnTo>
                <a:lnTo>
                  <a:pt x="2332990" y="2456179"/>
                </a:lnTo>
                <a:lnTo>
                  <a:pt x="2353102" y="2456179"/>
                </a:lnTo>
                <a:lnTo>
                  <a:pt x="2348019" y="2451099"/>
                </a:lnTo>
                <a:close/>
              </a:path>
              <a:path w="2727960" h="2830829">
                <a:moveTo>
                  <a:pt x="2341667" y="2444749"/>
                </a:moveTo>
                <a:lnTo>
                  <a:pt x="2321560" y="2444749"/>
                </a:lnTo>
                <a:lnTo>
                  <a:pt x="2326640" y="2449829"/>
                </a:lnTo>
                <a:lnTo>
                  <a:pt x="2346749" y="2449829"/>
                </a:lnTo>
                <a:lnTo>
                  <a:pt x="2341667" y="2444749"/>
                </a:lnTo>
                <a:close/>
              </a:path>
              <a:path w="2727960" h="2830829">
                <a:moveTo>
                  <a:pt x="2335314" y="2438399"/>
                </a:moveTo>
                <a:lnTo>
                  <a:pt x="2315210" y="2438399"/>
                </a:lnTo>
                <a:lnTo>
                  <a:pt x="2320290" y="2443479"/>
                </a:lnTo>
                <a:lnTo>
                  <a:pt x="2340396" y="2443479"/>
                </a:lnTo>
                <a:lnTo>
                  <a:pt x="2335314" y="2438399"/>
                </a:lnTo>
                <a:close/>
              </a:path>
              <a:path w="2727960" h="2830829">
                <a:moveTo>
                  <a:pt x="2328961" y="2432049"/>
                </a:moveTo>
                <a:lnTo>
                  <a:pt x="2308860" y="2432049"/>
                </a:lnTo>
                <a:lnTo>
                  <a:pt x="2313940" y="2437129"/>
                </a:lnTo>
                <a:lnTo>
                  <a:pt x="2334043" y="2437129"/>
                </a:lnTo>
                <a:lnTo>
                  <a:pt x="2328961" y="2432049"/>
                </a:lnTo>
                <a:close/>
              </a:path>
              <a:path w="2727960" h="2830829">
                <a:moveTo>
                  <a:pt x="2323879" y="2426969"/>
                </a:moveTo>
                <a:lnTo>
                  <a:pt x="2303780" y="2426969"/>
                </a:lnTo>
                <a:lnTo>
                  <a:pt x="2307590" y="2430779"/>
                </a:lnTo>
                <a:lnTo>
                  <a:pt x="2327691" y="2430779"/>
                </a:lnTo>
                <a:lnTo>
                  <a:pt x="2323879" y="2426969"/>
                </a:lnTo>
                <a:close/>
              </a:path>
              <a:path w="2727960" h="2830829">
                <a:moveTo>
                  <a:pt x="2317526" y="2420619"/>
                </a:moveTo>
                <a:lnTo>
                  <a:pt x="2297430" y="2420619"/>
                </a:lnTo>
                <a:lnTo>
                  <a:pt x="2302510" y="2425699"/>
                </a:lnTo>
                <a:lnTo>
                  <a:pt x="2322608" y="2425699"/>
                </a:lnTo>
                <a:lnTo>
                  <a:pt x="2317526" y="2420619"/>
                </a:lnTo>
                <a:close/>
              </a:path>
              <a:path w="2727960" h="2830829">
                <a:moveTo>
                  <a:pt x="2311174" y="2414269"/>
                </a:moveTo>
                <a:lnTo>
                  <a:pt x="2291080" y="2414269"/>
                </a:lnTo>
                <a:lnTo>
                  <a:pt x="2296160" y="2419349"/>
                </a:lnTo>
                <a:lnTo>
                  <a:pt x="2316256" y="2419349"/>
                </a:lnTo>
                <a:lnTo>
                  <a:pt x="2311174" y="2414269"/>
                </a:lnTo>
                <a:close/>
              </a:path>
              <a:path w="2727960" h="2830829">
                <a:moveTo>
                  <a:pt x="2304821" y="2407920"/>
                </a:moveTo>
                <a:lnTo>
                  <a:pt x="2284730" y="2407920"/>
                </a:lnTo>
                <a:lnTo>
                  <a:pt x="2289810" y="2412999"/>
                </a:lnTo>
                <a:lnTo>
                  <a:pt x="2309903" y="2412999"/>
                </a:lnTo>
                <a:lnTo>
                  <a:pt x="2304821" y="2407920"/>
                </a:lnTo>
                <a:close/>
              </a:path>
              <a:path w="2727960" h="2830829">
                <a:moveTo>
                  <a:pt x="2298468" y="2401570"/>
                </a:moveTo>
                <a:lnTo>
                  <a:pt x="2278380" y="2401570"/>
                </a:lnTo>
                <a:lnTo>
                  <a:pt x="2283460" y="2406649"/>
                </a:lnTo>
                <a:lnTo>
                  <a:pt x="2303550" y="2406649"/>
                </a:lnTo>
                <a:lnTo>
                  <a:pt x="2298468" y="2401570"/>
                </a:lnTo>
                <a:close/>
              </a:path>
              <a:path w="2727960" h="2830829">
                <a:moveTo>
                  <a:pt x="2292115" y="2395219"/>
                </a:moveTo>
                <a:lnTo>
                  <a:pt x="2272030" y="2395219"/>
                </a:lnTo>
                <a:lnTo>
                  <a:pt x="2277110" y="2400299"/>
                </a:lnTo>
                <a:lnTo>
                  <a:pt x="2297197" y="2400299"/>
                </a:lnTo>
                <a:lnTo>
                  <a:pt x="2292115" y="2395219"/>
                </a:lnTo>
                <a:close/>
              </a:path>
              <a:path w="2727960" h="2830829">
                <a:moveTo>
                  <a:pt x="2285763" y="2388869"/>
                </a:moveTo>
                <a:lnTo>
                  <a:pt x="2265680" y="2388869"/>
                </a:lnTo>
                <a:lnTo>
                  <a:pt x="2270760" y="2393949"/>
                </a:lnTo>
                <a:lnTo>
                  <a:pt x="2290845" y="2393949"/>
                </a:lnTo>
                <a:lnTo>
                  <a:pt x="2285763" y="2388869"/>
                </a:lnTo>
                <a:close/>
              </a:path>
              <a:path w="2727960" h="2830829">
                <a:moveTo>
                  <a:pt x="2279410" y="2382520"/>
                </a:moveTo>
                <a:lnTo>
                  <a:pt x="2259330" y="2382520"/>
                </a:lnTo>
                <a:lnTo>
                  <a:pt x="2264410" y="2387599"/>
                </a:lnTo>
                <a:lnTo>
                  <a:pt x="2284492" y="2387599"/>
                </a:lnTo>
                <a:lnTo>
                  <a:pt x="2279410" y="2382520"/>
                </a:lnTo>
                <a:close/>
              </a:path>
              <a:path w="2727960" h="2830829">
                <a:moveTo>
                  <a:pt x="2273057" y="2376169"/>
                </a:moveTo>
                <a:lnTo>
                  <a:pt x="2252980" y="2376169"/>
                </a:lnTo>
                <a:lnTo>
                  <a:pt x="2258060" y="2381249"/>
                </a:lnTo>
                <a:lnTo>
                  <a:pt x="2278139" y="2381249"/>
                </a:lnTo>
                <a:lnTo>
                  <a:pt x="2273057" y="2376169"/>
                </a:lnTo>
                <a:close/>
              </a:path>
              <a:path w="2727960" h="2830829">
                <a:moveTo>
                  <a:pt x="2266704" y="2369820"/>
                </a:moveTo>
                <a:lnTo>
                  <a:pt x="2246630" y="2369820"/>
                </a:lnTo>
                <a:lnTo>
                  <a:pt x="2251710" y="2374899"/>
                </a:lnTo>
                <a:lnTo>
                  <a:pt x="2271787" y="2374899"/>
                </a:lnTo>
                <a:lnTo>
                  <a:pt x="2266704" y="2369820"/>
                </a:lnTo>
                <a:close/>
              </a:path>
              <a:path w="2727960" h="2830829">
                <a:moveTo>
                  <a:pt x="2260352" y="2363469"/>
                </a:moveTo>
                <a:lnTo>
                  <a:pt x="2240280" y="2363469"/>
                </a:lnTo>
                <a:lnTo>
                  <a:pt x="2245360" y="2368549"/>
                </a:lnTo>
                <a:lnTo>
                  <a:pt x="2265434" y="2368549"/>
                </a:lnTo>
                <a:lnTo>
                  <a:pt x="2260352" y="2363469"/>
                </a:lnTo>
                <a:close/>
              </a:path>
              <a:path w="2727960" h="2830829">
                <a:moveTo>
                  <a:pt x="2253999" y="2357119"/>
                </a:moveTo>
                <a:lnTo>
                  <a:pt x="2233930" y="2357119"/>
                </a:lnTo>
                <a:lnTo>
                  <a:pt x="2239010" y="2362199"/>
                </a:lnTo>
                <a:lnTo>
                  <a:pt x="2259081" y="2362199"/>
                </a:lnTo>
                <a:lnTo>
                  <a:pt x="2253999" y="2357119"/>
                </a:lnTo>
                <a:close/>
              </a:path>
              <a:path w="2727960" h="2830829">
                <a:moveTo>
                  <a:pt x="2247646" y="2350770"/>
                </a:moveTo>
                <a:lnTo>
                  <a:pt x="2227580" y="2350770"/>
                </a:lnTo>
                <a:lnTo>
                  <a:pt x="2232660" y="2355849"/>
                </a:lnTo>
                <a:lnTo>
                  <a:pt x="2252728" y="2355849"/>
                </a:lnTo>
                <a:lnTo>
                  <a:pt x="2247646" y="2350770"/>
                </a:lnTo>
                <a:close/>
              </a:path>
              <a:path w="2727960" h="2830829">
                <a:moveTo>
                  <a:pt x="2241293" y="2344419"/>
                </a:moveTo>
                <a:lnTo>
                  <a:pt x="2221230" y="2344419"/>
                </a:lnTo>
                <a:lnTo>
                  <a:pt x="2226310" y="2349499"/>
                </a:lnTo>
                <a:lnTo>
                  <a:pt x="2246376" y="2349499"/>
                </a:lnTo>
                <a:lnTo>
                  <a:pt x="2241293" y="2344419"/>
                </a:lnTo>
                <a:close/>
              </a:path>
              <a:path w="2727960" h="2830829">
                <a:moveTo>
                  <a:pt x="2234941" y="2338069"/>
                </a:moveTo>
                <a:lnTo>
                  <a:pt x="2214880" y="2338069"/>
                </a:lnTo>
                <a:lnTo>
                  <a:pt x="2219960" y="2343149"/>
                </a:lnTo>
                <a:lnTo>
                  <a:pt x="2240023" y="2343149"/>
                </a:lnTo>
                <a:lnTo>
                  <a:pt x="2234941" y="2338069"/>
                </a:lnTo>
                <a:close/>
              </a:path>
              <a:path w="2727960" h="2830829">
                <a:moveTo>
                  <a:pt x="2228588" y="2331719"/>
                </a:moveTo>
                <a:lnTo>
                  <a:pt x="2208530" y="2331719"/>
                </a:lnTo>
                <a:lnTo>
                  <a:pt x="2213610" y="2336799"/>
                </a:lnTo>
                <a:lnTo>
                  <a:pt x="2233670" y="2336799"/>
                </a:lnTo>
                <a:lnTo>
                  <a:pt x="2228588" y="2331719"/>
                </a:lnTo>
                <a:close/>
              </a:path>
              <a:path w="2727960" h="2830829">
                <a:moveTo>
                  <a:pt x="2222235" y="2325370"/>
                </a:moveTo>
                <a:lnTo>
                  <a:pt x="2202180" y="2325370"/>
                </a:lnTo>
                <a:lnTo>
                  <a:pt x="2207260" y="2330449"/>
                </a:lnTo>
                <a:lnTo>
                  <a:pt x="2227317" y="2330449"/>
                </a:lnTo>
                <a:lnTo>
                  <a:pt x="2222235" y="2325370"/>
                </a:lnTo>
                <a:close/>
              </a:path>
              <a:path w="2727960" h="2830829">
                <a:moveTo>
                  <a:pt x="2215882" y="2319019"/>
                </a:moveTo>
                <a:lnTo>
                  <a:pt x="2195830" y="2319019"/>
                </a:lnTo>
                <a:lnTo>
                  <a:pt x="2200910" y="2324099"/>
                </a:lnTo>
                <a:lnTo>
                  <a:pt x="2220965" y="2324099"/>
                </a:lnTo>
                <a:lnTo>
                  <a:pt x="2215882" y="2319019"/>
                </a:lnTo>
                <a:close/>
              </a:path>
              <a:path w="2727960" h="2830829">
                <a:moveTo>
                  <a:pt x="2209530" y="2312669"/>
                </a:moveTo>
                <a:lnTo>
                  <a:pt x="2189480" y="2312669"/>
                </a:lnTo>
                <a:lnTo>
                  <a:pt x="2194560" y="2317749"/>
                </a:lnTo>
                <a:lnTo>
                  <a:pt x="2214612" y="2317749"/>
                </a:lnTo>
                <a:lnTo>
                  <a:pt x="2209530" y="2312669"/>
                </a:lnTo>
                <a:close/>
              </a:path>
              <a:path w="2727960" h="2830829">
                <a:moveTo>
                  <a:pt x="2203177" y="2306320"/>
                </a:moveTo>
                <a:lnTo>
                  <a:pt x="2183130" y="2306320"/>
                </a:lnTo>
                <a:lnTo>
                  <a:pt x="2188210" y="2311399"/>
                </a:lnTo>
                <a:lnTo>
                  <a:pt x="2208259" y="2311399"/>
                </a:lnTo>
                <a:lnTo>
                  <a:pt x="2203177" y="2306320"/>
                </a:lnTo>
                <a:close/>
              </a:path>
              <a:path w="2727960" h="2830829">
                <a:moveTo>
                  <a:pt x="2196824" y="2299969"/>
                </a:moveTo>
                <a:lnTo>
                  <a:pt x="2176780" y="2299969"/>
                </a:lnTo>
                <a:lnTo>
                  <a:pt x="2181860" y="2305049"/>
                </a:lnTo>
                <a:lnTo>
                  <a:pt x="2201906" y="2305049"/>
                </a:lnTo>
                <a:lnTo>
                  <a:pt x="2196824" y="2299969"/>
                </a:lnTo>
                <a:close/>
              </a:path>
              <a:path w="2727960" h="2830829">
                <a:moveTo>
                  <a:pt x="2190472" y="2293620"/>
                </a:moveTo>
                <a:lnTo>
                  <a:pt x="2170430" y="2293620"/>
                </a:lnTo>
                <a:lnTo>
                  <a:pt x="2175510" y="2298699"/>
                </a:lnTo>
                <a:lnTo>
                  <a:pt x="2195554" y="2298699"/>
                </a:lnTo>
                <a:lnTo>
                  <a:pt x="2190472" y="2293620"/>
                </a:lnTo>
                <a:close/>
              </a:path>
              <a:path w="2727960" h="2830829">
                <a:moveTo>
                  <a:pt x="2184119" y="2287269"/>
                </a:moveTo>
                <a:lnTo>
                  <a:pt x="2164080" y="2287269"/>
                </a:lnTo>
                <a:lnTo>
                  <a:pt x="2169160" y="2292349"/>
                </a:lnTo>
                <a:lnTo>
                  <a:pt x="2189201" y="2292349"/>
                </a:lnTo>
                <a:lnTo>
                  <a:pt x="2184119" y="2287269"/>
                </a:lnTo>
                <a:close/>
              </a:path>
              <a:path w="2727960" h="2830829">
                <a:moveTo>
                  <a:pt x="2177766" y="2280920"/>
                </a:moveTo>
                <a:lnTo>
                  <a:pt x="2157730" y="2280920"/>
                </a:lnTo>
                <a:lnTo>
                  <a:pt x="2162810" y="2285999"/>
                </a:lnTo>
                <a:lnTo>
                  <a:pt x="2182848" y="2285999"/>
                </a:lnTo>
                <a:lnTo>
                  <a:pt x="2177766" y="2280920"/>
                </a:lnTo>
                <a:close/>
              </a:path>
              <a:path w="2727960" h="2830829">
                <a:moveTo>
                  <a:pt x="2171413" y="2274570"/>
                </a:moveTo>
                <a:lnTo>
                  <a:pt x="2151380" y="2274570"/>
                </a:lnTo>
                <a:lnTo>
                  <a:pt x="2156460" y="2279649"/>
                </a:lnTo>
                <a:lnTo>
                  <a:pt x="2176496" y="2279649"/>
                </a:lnTo>
                <a:lnTo>
                  <a:pt x="2171413" y="2274570"/>
                </a:lnTo>
                <a:close/>
              </a:path>
              <a:path w="2727960" h="2830829">
                <a:moveTo>
                  <a:pt x="2165061" y="2268219"/>
                </a:moveTo>
                <a:lnTo>
                  <a:pt x="2145030" y="2268219"/>
                </a:lnTo>
                <a:lnTo>
                  <a:pt x="2150110" y="2273299"/>
                </a:lnTo>
                <a:lnTo>
                  <a:pt x="2170143" y="2273299"/>
                </a:lnTo>
                <a:lnTo>
                  <a:pt x="2165061" y="2268219"/>
                </a:lnTo>
                <a:close/>
              </a:path>
              <a:path w="2727960" h="2830829">
                <a:moveTo>
                  <a:pt x="2158708" y="2261869"/>
                </a:moveTo>
                <a:lnTo>
                  <a:pt x="2138680" y="2261869"/>
                </a:lnTo>
                <a:lnTo>
                  <a:pt x="2143760" y="2266949"/>
                </a:lnTo>
                <a:lnTo>
                  <a:pt x="2163790" y="2266949"/>
                </a:lnTo>
                <a:lnTo>
                  <a:pt x="2158708" y="2261869"/>
                </a:lnTo>
                <a:close/>
              </a:path>
              <a:path w="2727960" h="2830829">
                <a:moveTo>
                  <a:pt x="2152355" y="2255519"/>
                </a:moveTo>
                <a:lnTo>
                  <a:pt x="2132330" y="2255519"/>
                </a:lnTo>
                <a:lnTo>
                  <a:pt x="2137410" y="2260599"/>
                </a:lnTo>
                <a:lnTo>
                  <a:pt x="2157437" y="2260599"/>
                </a:lnTo>
                <a:lnTo>
                  <a:pt x="2152355" y="2255519"/>
                </a:lnTo>
                <a:close/>
              </a:path>
              <a:path w="2727960" h="2830829">
                <a:moveTo>
                  <a:pt x="2146002" y="2249169"/>
                </a:moveTo>
                <a:lnTo>
                  <a:pt x="2125980" y="2249169"/>
                </a:lnTo>
                <a:lnTo>
                  <a:pt x="2131060" y="2254249"/>
                </a:lnTo>
                <a:lnTo>
                  <a:pt x="2151085" y="2254249"/>
                </a:lnTo>
                <a:lnTo>
                  <a:pt x="2146002" y="2249169"/>
                </a:lnTo>
                <a:close/>
              </a:path>
              <a:path w="2727960" h="2830829">
                <a:moveTo>
                  <a:pt x="2139650" y="2242820"/>
                </a:moveTo>
                <a:lnTo>
                  <a:pt x="2119630" y="2242820"/>
                </a:lnTo>
                <a:lnTo>
                  <a:pt x="2124710" y="2247899"/>
                </a:lnTo>
                <a:lnTo>
                  <a:pt x="2144732" y="2247899"/>
                </a:lnTo>
                <a:lnTo>
                  <a:pt x="2139650" y="2242820"/>
                </a:lnTo>
                <a:close/>
              </a:path>
              <a:path w="2727960" h="2830829">
                <a:moveTo>
                  <a:pt x="2133297" y="2236469"/>
                </a:moveTo>
                <a:lnTo>
                  <a:pt x="2113280" y="2236469"/>
                </a:lnTo>
                <a:lnTo>
                  <a:pt x="2118360" y="2241549"/>
                </a:lnTo>
                <a:lnTo>
                  <a:pt x="2138379" y="2241549"/>
                </a:lnTo>
                <a:lnTo>
                  <a:pt x="2133297" y="2236469"/>
                </a:lnTo>
                <a:close/>
              </a:path>
              <a:path w="2727960" h="2830829">
                <a:moveTo>
                  <a:pt x="2126944" y="2230120"/>
                </a:moveTo>
                <a:lnTo>
                  <a:pt x="2106930" y="2230120"/>
                </a:lnTo>
                <a:lnTo>
                  <a:pt x="2112010" y="2235199"/>
                </a:lnTo>
                <a:lnTo>
                  <a:pt x="2132026" y="2235199"/>
                </a:lnTo>
                <a:lnTo>
                  <a:pt x="2126944" y="2230120"/>
                </a:lnTo>
                <a:close/>
              </a:path>
              <a:path w="2727960" h="2830829">
                <a:moveTo>
                  <a:pt x="1918574" y="2021839"/>
                </a:moveTo>
                <a:lnTo>
                  <a:pt x="1898650" y="2021839"/>
                </a:lnTo>
                <a:lnTo>
                  <a:pt x="2105660" y="2228849"/>
                </a:lnTo>
                <a:lnTo>
                  <a:pt x="2125674" y="2228849"/>
                </a:lnTo>
                <a:lnTo>
                  <a:pt x="1918574" y="2021839"/>
                </a:lnTo>
                <a:close/>
              </a:path>
              <a:path w="2727960" h="2830829">
                <a:moveTo>
                  <a:pt x="2666927" y="2769869"/>
                </a:moveTo>
                <a:lnTo>
                  <a:pt x="2646680" y="2769869"/>
                </a:lnTo>
                <a:lnTo>
                  <a:pt x="2707640" y="2830829"/>
                </a:lnTo>
                <a:lnTo>
                  <a:pt x="2727913" y="2830829"/>
                </a:lnTo>
                <a:lnTo>
                  <a:pt x="2666927" y="2769869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0" y="4145279"/>
            <a:ext cx="2707640" cy="2707640"/>
          </a:xfrm>
          <a:custGeom>
            <a:avLst/>
            <a:gdLst/>
            <a:ahLst/>
            <a:cxnLst/>
            <a:rect l="l" t="t" r="r" b="b"/>
            <a:pathLst>
              <a:path w="2707640" h="27076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707640" h="2707640">
                <a:moveTo>
                  <a:pt x="3810" y="3810"/>
                </a:moveTo>
                <a:lnTo>
                  <a:pt x="0" y="3810"/>
                </a:lnTo>
                <a:lnTo>
                  <a:pt x="0" y="16509"/>
                </a:lnTo>
                <a:lnTo>
                  <a:pt x="16509" y="16509"/>
                </a:lnTo>
                <a:lnTo>
                  <a:pt x="3810" y="3810"/>
                </a:lnTo>
                <a:close/>
              </a:path>
              <a:path w="2707640" h="2707640">
                <a:moveTo>
                  <a:pt x="16510" y="16510"/>
                </a:moveTo>
                <a:lnTo>
                  <a:pt x="0" y="16510"/>
                </a:lnTo>
                <a:lnTo>
                  <a:pt x="0" y="18993"/>
                </a:lnTo>
                <a:lnTo>
                  <a:pt x="3868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707640" h="2707640">
                <a:moveTo>
                  <a:pt x="22860" y="22860"/>
                </a:moveTo>
                <a:lnTo>
                  <a:pt x="3868" y="22860"/>
                </a:lnTo>
                <a:lnTo>
                  <a:pt x="10221" y="29210"/>
                </a:lnTo>
                <a:lnTo>
                  <a:pt x="29210" y="29210"/>
                </a:lnTo>
                <a:lnTo>
                  <a:pt x="22860" y="22860"/>
                </a:lnTo>
                <a:close/>
              </a:path>
              <a:path w="2707640" h="2707640">
                <a:moveTo>
                  <a:pt x="29210" y="29210"/>
                </a:moveTo>
                <a:lnTo>
                  <a:pt x="10221" y="29210"/>
                </a:lnTo>
                <a:lnTo>
                  <a:pt x="22926" y="41910"/>
                </a:lnTo>
                <a:lnTo>
                  <a:pt x="41910" y="41910"/>
                </a:lnTo>
                <a:lnTo>
                  <a:pt x="29210" y="29210"/>
                </a:lnTo>
                <a:close/>
              </a:path>
              <a:path w="2707640" h="2707640">
                <a:moveTo>
                  <a:pt x="41910" y="41910"/>
                </a:moveTo>
                <a:lnTo>
                  <a:pt x="22926" y="41910"/>
                </a:lnTo>
                <a:lnTo>
                  <a:pt x="29279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707640" h="2707640">
                <a:moveTo>
                  <a:pt x="48260" y="48260"/>
                </a:moveTo>
                <a:lnTo>
                  <a:pt x="29279" y="48260"/>
                </a:lnTo>
                <a:lnTo>
                  <a:pt x="35632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707640" h="2707640">
                <a:moveTo>
                  <a:pt x="54610" y="54610"/>
                </a:moveTo>
                <a:lnTo>
                  <a:pt x="35632" y="54610"/>
                </a:lnTo>
                <a:lnTo>
                  <a:pt x="41984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707640" h="2707640">
                <a:moveTo>
                  <a:pt x="60960" y="60960"/>
                </a:moveTo>
                <a:lnTo>
                  <a:pt x="41984" y="60960"/>
                </a:lnTo>
                <a:lnTo>
                  <a:pt x="48337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707640" h="2707640">
                <a:moveTo>
                  <a:pt x="67310" y="67310"/>
                </a:moveTo>
                <a:lnTo>
                  <a:pt x="48337" y="67310"/>
                </a:lnTo>
                <a:lnTo>
                  <a:pt x="54690" y="73659"/>
                </a:lnTo>
                <a:lnTo>
                  <a:pt x="73659" y="73659"/>
                </a:lnTo>
                <a:lnTo>
                  <a:pt x="67310" y="67310"/>
                </a:lnTo>
                <a:close/>
              </a:path>
              <a:path w="2707640" h="2707640">
                <a:moveTo>
                  <a:pt x="73660" y="73660"/>
                </a:moveTo>
                <a:lnTo>
                  <a:pt x="54690" y="73660"/>
                </a:lnTo>
                <a:lnTo>
                  <a:pt x="61043" y="80010"/>
                </a:lnTo>
                <a:lnTo>
                  <a:pt x="80010" y="80010"/>
                </a:lnTo>
                <a:lnTo>
                  <a:pt x="73660" y="73660"/>
                </a:lnTo>
                <a:close/>
              </a:path>
              <a:path w="2707640" h="2707640">
                <a:moveTo>
                  <a:pt x="80010" y="80010"/>
                </a:moveTo>
                <a:lnTo>
                  <a:pt x="61043" y="80010"/>
                </a:lnTo>
                <a:lnTo>
                  <a:pt x="67395" y="86359"/>
                </a:lnTo>
                <a:lnTo>
                  <a:pt x="86359" y="86359"/>
                </a:lnTo>
                <a:lnTo>
                  <a:pt x="80010" y="80010"/>
                </a:lnTo>
                <a:close/>
              </a:path>
              <a:path w="2707640" h="2707640">
                <a:moveTo>
                  <a:pt x="86360" y="86360"/>
                </a:moveTo>
                <a:lnTo>
                  <a:pt x="67395" y="86360"/>
                </a:lnTo>
                <a:lnTo>
                  <a:pt x="73748" y="92709"/>
                </a:lnTo>
                <a:lnTo>
                  <a:pt x="92709" y="92709"/>
                </a:lnTo>
                <a:lnTo>
                  <a:pt x="86360" y="86360"/>
                </a:lnTo>
                <a:close/>
              </a:path>
              <a:path w="2707640" h="2707640">
                <a:moveTo>
                  <a:pt x="92710" y="92710"/>
                </a:moveTo>
                <a:lnTo>
                  <a:pt x="73748" y="92710"/>
                </a:lnTo>
                <a:lnTo>
                  <a:pt x="80101" y="99060"/>
                </a:lnTo>
                <a:lnTo>
                  <a:pt x="99060" y="99060"/>
                </a:lnTo>
                <a:lnTo>
                  <a:pt x="92710" y="92710"/>
                </a:lnTo>
                <a:close/>
              </a:path>
              <a:path w="2707640" h="2707640">
                <a:moveTo>
                  <a:pt x="99060" y="99060"/>
                </a:moveTo>
                <a:lnTo>
                  <a:pt x="80101" y="99060"/>
                </a:lnTo>
                <a:lnTo>
                  <a:pt x="86454" y="105409"/>
                </a:lnTo>
                <a:lnTo>
                  <a:pt x="105409" y="105409"/>
                </a:lnTo>
                <a:lnTo>
                  <a:pt x="99060" y="99060"/>
                </a:lnTo>
                <a:close/>
              </a:path>
              <a:path w="2707640" h="2707640">
                <a:moveTo>
                  <a:pt x="105410" y="105410"/>
                </a:moveTo>
                <a:lnTo>
                  <a:pt x="86454" y="105410"/>
                </a:lnTo>
                <a:lnTo>
                  <a:pt x="92806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707640" h="2707640">
                <a:moveTo>
                  <a:pt x="111760" y="111760"/>
                </a:moveTo>
                <a:lnTo>
                  <a:pt x="92806" y="111760"/>
                </a:lnTo>
                <a:lnTo>
                  <a:pt x="991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707640" h="2707640">
                <a:moveTo>
                  <a:pt x="118110" y="118110"/>
                </a:moveTo>
                <a:lnTo>
                  <a:pt x="99159" y="118110"/>
                </a:lnTo>
                <a:lnTo>
                  <a:pt x="105512" y="124459"/>
                </a:lnTo>
                <a:lnTo>
                  <a:pt x="124459" y="124459"/>
                </a:lnTo>
                <a:lnTo>
                  <a:pt x="118110" y="118110"/>
                </a:lnTo>
                <a:close/>
              </a:path>
              <a:path w="2707640" h="2707640">
                <a:moveTo>
                  <a:pt x="124460" y="124460"/>
                </a:moveTo>
                <a:lnTo>
                  <a:pt x="105512" y="124460"/>
                </a:lnTo>
                <a:lnTo>
                  <a:pt x="111865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707640" h="2707640">
                <a:moveTo>
                  <a:pt x="130810" y="130810"/>
                </a:moveTo>
                <a:lnTo>
                  <a:pt x="111865" y="130810"/>
                </a:lnTo>
                <a:lnTo>
                  <a:pt x="118217" y="137159"/>
                </a:lnTo>
                <a:lnTo>
                  <a:pt x="137159" y="137159"/>
                </a:lnTo>
                <a:lnTo>
                  <a:pt x="130810" y="130810"/>
                </a:lnTo>
                <a:close/>
              </a:path>
              <a:path w="2707640" h="2707640">
                <a:moveTo>
                  <a:pt x="137160" y="137160"/>
                </a:moveTo>
                <a:lnTo>
                  <a:pt x="118217" y="137160"/>
                </a:lnTo>
                <a:lnTo>
                  <a:pt x="12457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707640" h="2707640">
                <a:moveTo>
                  <a:pt x="143510" y="143510"/>
                </a:moveTo>
                <a:lnTo>
                  <a:pt x="124570" y="143510"/>
                </a:lnTo>
                <a:lnTo>
                  <a:pt x="130923" y="149860"/>
                </a:lnTo>
                <a:lnTo>
                  <a:pt x="149860" y="149860"/>
                </a:lnTo>
                <a:lnTo>
                  <a:pt x="143510" y="143510"/>
                </a:lnTo>
                <a:close/>
              </a:path>
              <a:path w="2707640" h="2707640">
                <a:moveTo>
                  <a:pt x="149860" y="149860"/>
                </a:moveTo>
                <a:lnTo>
                  <a:pt x="130923" y="149860"/>
                </a:lnTo>
                <a:lnTo>
                  <a:pt x="137276" y="156209"/>
                </a:lnTo>
                <a:lnTo>
                  <a:pt x="156209" y="156209"/>
                </a:lnTo>
                <a:lnTo>
                  <a:pt x="149860" y="149860"/>
                </a:lnTo>
                <a:close/>
              </a:path>
              <a:path w="2707640" h="2707640">
                <a:moveTo>
                  <a:pt x="156210" y="156210"/>
                </a:moveTo>
                <a:lnTo>
                  <a:pt x="137276" y="156210"/>
                </a:lnTo>
                <a:lnTo>
                  <a:pt x="143628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707640" h="2707640">
                <a:moveTo>
                  <a:pt x="162560" y="162560"/>
                </a:moveTo>
                <a:lnTo>
                  <a:pt x="143628" y="162560"/>
                </a:lnTo>
                <a:lnTo>
                  <a:pt x="149981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707640" h="2707640">
                <a:moveTo>
                  <a:pt x="168910" y="168910"/>
                </a:moveTo>
                <a:lnTo>
                  <a:pt x="149981" y="168910"/>
                </a:lnTo>
                <a:lnTo>
                  <a:pt x="156334" y="175260"/>
                </a:lnTo>
                <a:lnTo>
                  <a:pt x="175260" y="175260"/>
                </a:lnTo>
                <a:lnTo>
                  <a:pt x="168910" y="168910"/>
                </a:lnTo>
                <a:close/>
              </a:path>
              <a:path w="2707640" h="2707640">
                <a:moveTo>
                  <a:pt x="175260" y="175260"/>
                </a:moveTo>
                <a:lnTo>
                  <a:pt x="156334" y="175260"/>
                </a:lnTo>
                <a:lnTo>
                  <a:pt x="162686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707640" h="2707640">
                <a:moveTo>
                  <a:pt x="181610" y="181610"/>
                </a:moveTo>
                <a:lnTo>
                  <a:pt x="162686" y="181610"/>
                </a:lnTo>
                <a:lnTo>
                  <a:pt x="169039" y="187959"/>
                </a:lnTo>
                <a:lnTo>
                  <a:pt x="187959" y="187959"/>
                </a:lnTo>
                <a:lnTo>
                  <a:pt x="181610" y="181610"/>
                </a:lnTo>
                <a:close/>
              </a:path>
              <a:path w="2707640" h="2707640">
                <a:moveTo>
                  <a:pt x="187960" y="187960"/>
                </a:moveTo>
                <a:lnTo>
                  <a:pt x="169039" y="187960"/>
                </a:lnTo>
                <a:lnTo>
                  <a:pt x="175392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707640" h="2707640">
                <a:moveTo>
                  <a:pt x="194310" y="194310"/>
                </a:moveTo>
                <a:lnTo>
                  <a:pt x="175392" y="194310"/>
                </a:lnTo>
                <a:lnTo>
                  <a:pt x="181745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707640" h="2707640">
                <a:moveTo>
                  <a:pt x="200660" y="200660"/>
                </a:moveTo>
                <a:lnTo>
                  <a:pt x="181745" y="200660"/>
                </a:lnTo>
                <a:lnTo>
                  <a:pt x="200803" y="219710"/>
                </a:lnTo>
                <a:lnTo>
                  <a:pt x="219710" y="219710"/>
                </a:lnTo>
                <a:lnTo>
                  <a:pt x="200660" y="200660"/>
                </a:lnTo>
                <a:close/>
              </a:path>
              <a:path w="2707640" h="2707640">
                <a:moveTo>
                  <a:pt x="219710" y="219710"/>
                </a:moveTo>
                <a:lnTo>
                  <a:pt x="200803" y="219710"/>
                </a:lnTo>
                <a:lnTo>
                  <a:pt x="207156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707640" h="2707640">
                <a:moveTo>
                  <a:pt x="226060" y="226060"/>
                </a:moveTo>
                <a:lnTo>
                  <a:pt x="207156" y="226060"/>
                </a:lnTo>
                <a:lnTo>
                  <a:pt x="213508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707640" h="2707640">
                <a:moveTo>
                  <a:pt x="232410" y="232410"/>
                </a:moveTo>
                <a:lnTo>
                  <a:pt x="213508" y="232410"/>
                </a:lnTo>
                <a:lnTo>
                  <a:pt x="219861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707640" h="2707640">
                <a:moveTo>
                  <a:pt x="238760" y="238760"/>
                </a:moveTo>
                <a:lnTo>
                  <a:pt x="219861" y="238760"/>
                </a:lnTo>
                <a:lnTo>
                  <a:pt x="226214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707640" h="2707640">
                <a:moveTo>
                  <a:pt x="245110" y="245110"/>
                </a:moveTo>
                <a:lnTo>
                  <a:pt x="226214" y="245110"/>
                </a:lnTo>
                <a:lnTo>
                  <a:pt x="232567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707640" h="2707640">
                <a:moveTo>
                  <a:pt x="251460" y="251460"/>
                </a:moveTo>
                <a:lnTo>
                  <a:pt x="232567" y="251460"/>
                </a:lnTo>
                <a:lnTo>
                  <a:pt x="238919" y="257810"/>
                </a:lnTo>
                <a:lnTo>
                  <a:pt x="257810" y="257810"/>
                </a:lnTo>
                <a:lnTo>
                  <a:pt x="251460" y="251460"/>
                </a:lnTo>
                <a:close/>
              </a:path>
              <a:path w="2707640" h="2707640">
                <a:moveTo>
                  <a:pt x="257810" y="257810"/>
                </a:moveTo>
                <a:lnTo>
                  <a:pt x="238919" y="257810"/>
                </a:lnTo>
                <a:lnTo>
                  <a:pt x="245272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707640" h="2707640">
                <a:moveTo>
                  <a:pt x="264160" y="264160"/>
                </a:moveTo>
                <a:lnTo>
                  <a:pt x="245272" y="264160"/>
                </a:lnTo>
                <a:lnTo>
                  <a:pt x="251625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707640" h="2707640">
                <a:moveTo>
                  <a:pt x="270510" y="270510"/>
                </a:moveTo>
                <a:lnTo>
                  <a:pt x="251625" y="270510"/>
                </a:lnTo>
                <a:lnTo>
                  <a:pt x="257977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707640" h="2707640">
                <a:moveTo>
                  <a:pt x="276860" y="276860"/>
                </a:moveTo>
                <a:lnTo>
                  <a:pt x="257977" y="276860"/>
                </a:lnTo>
                <a:lnTo>
                  <a:pt x="26433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707640" h="2707640">
                <a:moveTo>
                  <a:pt x="283210" y="283210"/>
                </a:moveTo>
                <a:lnTo>
                  <a:pt x="264330" y="283210"/>
                </a:lnTo>
                <a:lnTo>
                  <a:pt x="270683" y="289560"/>
                </a:lnTo>
                <a:lnTo>
                  <a:pt x="289560" y="289560"/>
                </a:lnTo>
                <a:lnTo>
                  <a:pt x="283210" y="283210"/>
                </a:lnTo>
                <a:close/>
              </a:path>
              <a:path w="2707640" h="2707640">
                <a:moveTo>
                  <a:pt x="289560" y="289560"/>
                </a:moveTo>
                <a:lnTo>
                  <a:pt x="270683" y="289560"/>
                </a:lnTo>
                <a:lnTo>
                  <a:pt x="277036" y="295909"/>
                </a:lnTo>
                <a:lnTo>
                  <a:pt x="295910" y="295909"/>
                </a:lnTo>
                <a:lnTo>
                  <a:pt x="289560" y="289560"/>
                </a:lnTo>
                <a:close/>
              </a:path>
              <a:path w="2707640" h="2707640">
                <a:moveTo>
                  <a:pt x="295910" y="295910"/>
                </a:moveTo>
                <a:lnTo>
                  <a:pt x="277036" y="295910"/>
                </a:lnTo>
                <a:lnTo>
                  <a:pt x="289741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707640" h="2707640">
                <a:moveTo>
                  <a:pt x="308610" y="308610"/>
                </a:moveTo>
                <a:lnTo>
                  <a:pt x="289741" y="308610"/>
                </a:lnTo>
                <a:lnTo>
                  <a:pt x="296094" y="314959"/>
                </a:lnTo>
                <a:lnTo>
                  <a:pt x="314960" y="314959"/>
                </a:lnTo>
                <a:lnTo>
                  <a:pt x="308610" y="308610"/>
                </a:lnTo>
                <a:close/>
              </a:path>
              <a:path w="2707640" h="2707640">
                <a:moveTo>
                  <a:pt x="314960" y="314960"/>
                </a:moveTo>
                <a:lnTo>
                  <a:pt x="296094" y="314960"/>
                </a:lnTo>
                <a:lnTo>
                  <a:pt x="302447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707640" h="2707640">
                <a:moveTo>
                  <a:pt x="321310" y="321310"/>
                </a:moveTo>
                <a:lnTo>
                  <a:pt x="302447" y="321310"/>
                </a:lnTo>
                <a:lnTo>
                  <a:pt x="308799" y="327660"/>
                </a:lnTo>
                <a:lnTo>
                  <a:pt x="327660" y="327660"/>
                </a:lnTo>
                <a:lnTo>
                  <a:pt x="321310" y="321310"/>
                </a:lnTo>
                <a:close/>
              </a:path>
              <a:path w="2707640" h="2707640">
                <a:moveTo>
                  <a:pt x="327660" y="327660"/>
                </a:moveTo>
                <a:lnTo>
                  <a:pt x="308799" y="327660"/>
                </a:lnTo>
                <a:lnTo>
                  <a:pt x="315152" y="334010"/>
                </a:lnTo>
                <a:lnTo>
                  <a:pt x="334010" y="334010"/>
                </a:lnTo>
                <a:lnTo>
                  <a:pt x="327660" y="327660"/>
                </a:lnTo>
                <a:close/>
              </a:path>
              <a:path w="2707640" h="2707640">
                <a:moveTo>
                  <a:pt x="334010" y="334010"/>
                </a:moveTo>
                <a:lnTo>
                  <a:pt x="315152" y="334010"/>
                </a:lnTo>
                <a:lnTo>
                  <a:pt x="321505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707640" h="2707640">
                <a:moveTo>
                  <a:pt x="340360" y="340360"/>
                </a:moveTo>
                <a:lnTo>
                  <a:pt x="321505" y="340360"/>
                </a:lnTo>
                <a:lnTo>
                  <a:pt x="327858" y="346710"/>
                </a:lnTo>
                <a:lnTo>
                  <a:pt x="346710" y="346710"/>
                </a:lnTo>
                <a:lnTo>
                  <a:pt x="340360" y="340360"/>
                </a:lnTo>
                <a:close/>
              </a:path>
              <a:path w="2707640" h="2707640">
                <a:moveTo>
                  <a:pt x="346710" y="346710"/>
                </a:moveTo>
                <a:lnTo>
                  <a:pt x="327858" y="346710"/>
                </a:lnTo>
                <a:lnTo>
                  <a:pt x="334210" y="353060"/>
                </a:lnTo>
                <a:lnTo>
                  <a:pt x="353060" y="353060"/>
                </a:lnTo>
                <a:lnTo>
                  <a:pt x="346710" y="346710"/>
                </a:lnTo>
                <a:close/>
              </a:path>
              <a:path w="2707640" h="2707640">
                <a:moveTo>
                  <a:pt x="353060" y="353060"/>
                </a:moveTo>
                <a:lnTo>
                  <a:pt x="334210" y="353060"/>
                </a:lnTo>
                <a:lnTo>
                  <a:pt x="340563" y="359410"/>
                </a:lnTo>
                <a:lnTo>
                  <a:pt x="359410" y="359410"/>
                </a:lnTo>
                <a:lnTo>
                  <a:pt x="353060" y="353060"/>
                </a:lnTo>
                <a:close/>
              </a:path>
              <a:path w="2707640" h="2707640">
                <a:moveTo>
                  <a:pt x="359410" y="359410"/>
                </a:moveTo>
                <a:lnTo>
                  <a:pt x="340563" y="359410"/>
                </a:lnTo>
                <a:lnTo>
                  <a:pt x="346916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707640" h="2707640">
                <a:moveTo>
                  <a:pt x="365760" y="365760"/>
                </a:moveTo>
                <a:lnTo>
                  <a:pt x="346916" y="365760"/>
                </a:lnTo>
                <a:lnTo>
                  <a:pt x="359621" y="378460"/>
                </a:lnTo>
                <a:lnTo>
                  <a:pt x="378460" y="378460"/>
                </a:lnTo>
                <a:lnTo>
                  <a:pt x="365760" y="365760"/>
                </a:lnTo>
                <a:close/>
              </a:path>
              <a:path w="2707640" h="2707640">
                <a:moveTo>
                  <a:pt x="378460" y="378460"/>
                </a:moveTo>
                <a:lnTo>
                  <a:pt x="359621" y="378460"/>
                </a:lnTo>
                <a:lnTo>
                  <a:pt x="372327" y="391160"/>
                </a:lnTo>
                <a:lnTo>
                  <a:pt x="391160" y="391160"/>
                </a:lnTo>
                <a:lnTo>
                  <a:pt x="378460" y="378460"/>
                </a:lnTo>
                <a:close/>
              </a:path>
              <a:path w="2707640" h="2707640">
                <a:moveTo>
                  <a:pt x="391160" y="391160"/>
                </a:moveTo>
                <a:lnTo>
                  <a:pt x="372327" y="391160"/>
                </a:lnTo>
                <a:lnTo>
                  <a:pt x="385032" y="403860"/>
                </a:lnTo>
                <a:lnTo>
                  <a:pt x="403860" y="403860"/>
                </a:lnTo>
                <a:lnTo>
                  <a:pt x="391160" y="391160"/>
                </a:lnTo>
                <a:close/>
              </a:path>
              <a:path w="2707640" h="2707640">
                <a:moveTo>
                  <a:pt x="403860" y="403860"/>
                </a:moveTo>
                <a:lnTo>
                  <a:pt x="385032" y="403860"/>
                </a:lnTo>
                <a:lnTo>
                  <a:pt x="391385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707640" h="2707640">
                <a:moveTo>
                  <a:pt x="410210" y="410210"/>
                </a:moveTo>
                <a:lnTo>
                  <a:pt x="391385" y="410210"/>
                </a:lnTo>
                <a:lnTo>
                  <a:pt x="404090" y="422910"/>
                </a:lnTo>
                <a:lnTo>
                  <a:pt x="422910" y="422910"/>
                </a:lnTo>
                <a:lnTo>
                  <a:pt x="410210" y="410210"/>
                </a:lnTo>
                <a:close/>
              </a:path>
              <a:path w="2707640" h="2707640">
                <a:moveTo>
                  <a:pt x="422910" y="422910"/>
                </a:moveTo>
                <a:lnTo>
                  <a:pt x="404090" y="422910"/>
                </a:lnTo>
                <a:lnTo>
                  <a:pt x="416796" y="435609"/>
                </a:lnTo>
                <a:lnTo>
                  <a:pt x="435609" y="435609"/>
                </a:lnTo>
                <a:lnTo>
                  <a:pt x="422910" y="422910"/>
                </a:lnTo>
                <a:close/>
              </a:path>
              <a:path w="2707640" h="2707640">
                <a:moveTo>
                  <a:pt x="435610" y="435610"/>
                </a:moveTo>
                <a:lnTo>
                  <a:pt x="416796" y="435610"/>
                </a:lnTo>
                <a:lnTo>
                  <a:pt x="423149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707640" h="2707640">
                <a:moveTo>
                  <a:pt x="441960" y="441960"/>
                </a:moveTo>
                <a:lnTo>
                  <a:pt x="423149" y="441960"/>
                </a:lnTo>
                <a:lnTo>
                  <a:pt x="429501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707640" h="2707640">
                <a:moveTo>
                  <a:pt x="448310" y="448310"/>
                </a:moveTo>
                <a:lnTo>
                  <a:pt x="429501" y="448310"/>
                </a:lnTo>
                <a:lnTo>
                  <a:pt x="435854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707640" h="2707640">
                <a:moveTo>
                  <a:pt x="454660" y="454660"/>
                </a:moveTo>
                <a:lnTo>
                  <a:pt x="435854" y="454660"/>
                </a:lnTo>
                <a:lnTo>
                  <a:pt x="442207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707640" h="2707640">
                <a:moveTo>
                  <a:pt x="461010" y="461010"/>
                </a:moveTo>
                <a:lnTo>
                  <a:pt x="442207" y="461010"/>
                </a:lnTo>
                <a:lnTo>
                  <a:pt x="44856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707640" h="2707640">
                <a:moveTo>
                  <a:pt x="467360" y="467360"/>
                </a:moveTo>
                <a:lnTo>
                  <a:pt x="448560" y="467360"/>
                </a:lnTo>
                <a:lnTo>
                  <a:pt x="454912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707640" h="2707640">
                <a:moveTo>
                  <a:pt x="473710" y="473710"/>
                </a:moveTo>
                <a:lnTo>
                  <a:pt x="454912" y="473710"/>
                </a:lnTo>
                <a:lnTo>
                  <a:pt x="461265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707640" h="2707640">
                <a:moveTo>
                  <a:pt x="480060" y="480060"/>
                </a:moveTo>
                <a:lnTo>
                  <a:pt x="461265" y="480060"/>
                </a:lnTo>
                <a:lnTo>
                  <a:pt x="467618" y="486409"/>
                </a:lnTo>
                <a:lnTo>
                  <a:pt x="486410" y="486409"/>
                </a:lnTo>
                <a:lnTo>
                  <a:pt x="480060" y="480060"/>
                </a:lnTo>
                <a:close/>
              </a:path>
              <a:path w="2707640" h="2707640">
                <a:moveTo>
                  <a:pt x="486410" y="486410"/>
                </a:moveTo>
                <a:lnTo>
                  <a:pt x="467618" y="486410"/>
                </a:lnTo>
                <a:lnTo>
                  <a:pt x="473971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707640" h="2707640">
                <a:moveTo>
                  <a:pt x="492760" y="492760"/>
                </a:moveTo>
                <a:lnTo>
                  <a:pt x="473971" y="492760"/>
                </a:lnTo>
                <a:lnTo>
                  <a:pt x="480323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707640" h="2707640">
                <a:moveTo>
                  <a:pt x="499110" y="499110"/>
                </a:moveTo>
                <a:lnTo>
                  <a:pt x="480323" y="499110"/>
                </a:lnTo>
                <a:lnTo>
                  <a:pt x="486676" y="505460"/>
                </a:lnTo>
                <a:lnTo>
                  <a:pt x="505460" y="505460"/>
                </a:lnTo>
                <a:lnTo>
                  <a:pt x="499110" y="499110"/>
                </a:lnTo>
                <a:close/>
              </a:path>
              <a:path w="2707640" h="2707640">
                <a:moveTo>
                  <a:pt x="505460" y="505460"/>
                </a:moveTo>
                <a:lnTo>
                  <a:pt x="486676" y="505460"/>
                </a:lnTo>
                <a:lnTo>
                  <a:pt x="499381" y="518160"/>
                </a:lnTo>
                <a:lnTo>
                  <a:pt x="518160" y="518160"/>
                </a:lnTo>
                <a:lnTo>
                  <a:pt x="505460" y="505460"/>
                </a:lnTo>
                <a:close/>
              </a:path>
              <a:path w="2707640" h="2707640">
                <a:moveTo>
                  <a:pt x="518160" y="518160"/>
                </a:moveTo>
                <a:lnTo>
                  <a:pt x="499381" y="518160"/>
                </a:lnTo>
                <a:lnTo>
                  <a:pt x="505734" y="524510"/>
                </a:lnTo>
                <a:lnTo>
                  <a:pt x="524510" y="524510"/>
                </a:lnTo>
                <a:lnTo>
                  <a:pt x="518160" y="518160"/>
                </a:lnTo>
                <a:close/>
              </a:path>
              <a:path w="2707640" h="2707640">
                <a:moveTo>
                  <a:pt x="524510" y="524510"/>
                </a:moveTo>
                <a:lnTo>
                  <a:pt x="505734" y="524510"/>
                </a:lnTo>
                <a:lnTo>
                  <a:pt x="512087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707640" h="2707640">
                <a:moveTo>
                  <a:pt x="530860" y="530860"/>
                </a:moveTo>
                <a:lnTo>
                  <a:pt x="512087" y="530860"/>
                </a:lnTo>
                <a:lnTo>
                  <a:pt x="518440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707640" h="2707640">
                <a:moveTo>
                  <a:pt x="537210" y="537210"/>
                </a:moveTo>
                <a:lnTo>
                  <a:pt x="518440" y="537210"/>
                </a:lnTo>
                <a:lnTo>
                  <a:pt x="531145" y="549910"/>
                </a:lnTo>
                <a:lnTo>
                  <a:pt x="549910" y="549910"/>
                </a:lnTo>
                <a:lnTo>
                  <a:pt x="537210" y="537210"/>
                </a:lnTo>
                <a:close/>
              </a:path>
              <a:path w="2707640" h="2707640">
                <a:moveTo>
                  <a:pt x="549910" y="549910"/>
                </a:moveTo>
                <a:lnTo>
                  <a:pt x="531145" y="549910"/>
                </a:lnTo>
                <a:lnTo>
                  <a:pt x="543851" y="562609"/>
                </a:lnTo>
                <a:lnTo>
                  <a:pt x="562610" y="562609"/>
                </a:lnTo>
                <a:lnTo>
                  <a:pt x="549910" y="549910"/>
                </a:lnTo>
                <a:close/>
              </a:path>
              <a:path w="2707640" h="2707640">
                <a:moveTo>
                  <a:pt x="562610" y="562610"/>
                </a:moveTo>
                <a:lnTo>
                  <a:pt x="543851" y="562610"/>
                </a:lnTo>
                <a:lnTo>
                  <a:pt x="550203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707640" h="2707640">
                <a:moveTo>
                  <a:pt x="568960" y="568960"/>
                </a:moveTo>
                <a:lnTo>
                  <a:pt x="550203" y="568960"/>
                </a:lnTo>
                <a:lnTo>
                  <a:pt x="562909" y="581660"/>
                </a:lnTo>
                <a:lnTo>
                  <a:pt x="581660" y="581660"/>
                </a:lnTo>
                <a:lnTo>
                  <a:pt x="568960" y="568960"/>
                </a:lnTo>
                <a:close/>
              </a:path>
              <a:path w="2707640" h="2707640">
                <a:moveTo>
                  <a:pt x="581660" y="581660"/>
                </a:moveTo>
                <a:lnTo>
                  <a:pt x="562909" y="581660"/>
                </a:lnTo>
                <a:lnTo>
                  <a:pt x="569262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707640" h="2707640">
                <a:moveTo>
                  <a:pt x="588010" y="588010"/>
                </a:moveTo>
                <a:lnTo>
                  <a:pt x="569262" y="588010"/>
                </a:lnTo>
                <a:lnTo>
                  <a:pt x="575614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707640" h="2707640">
                <a:moveTo>
                  <a:pt x="594360" y="594360"/>
                </a:moveTo>
                <a:lnTo>
                  <a:pt x="575614" y="594360"/>
                </a:lnTo>
                <a:lnTo>
                  <a:pt x="581967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707640" h="2707640">
                <a:moveTo>
                  <a:pt x="600710" y="600710"/>
                </a:moveTo>
                <a:lnTo>
                  <a:pt x="581967" y="600710"/>
                </a:lnTo>
                <a:lnTo>
                  <a:pt x="607378" y="626110"/>
                </a:lnTo>
                <a:lnTo>
                  <a:pt x="626110" y="626110"/>
                </a:lnTo>
                <a:lnTo>
                  <a:pt x="600710" y="600710"/>
                </a:lnTo>
                <a:close/>
              </a:path>
              <a:path w="2707640" h="2707640">
                <a:moveTo>
                  <a:pt x="626110" y="626110"/>
                </a:moveTo>
                <a:lnTo>
                  <a:pt x="607378" y="626110"/>
                </a:lnTo>
                <a:lnTo>
                  <a:pt x="613731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707640" h="2707640">
                <a:moveTo>
                  <a:pt x="632460" y="632460"/>
                </a:moveTo>
                <a:lnTo>
                  <a:pt x="613731" y="632460"/>
                </a:lnTo>
                <a:lnTo>
                  <a:pt x="620083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707640" h="2707640">
                <a:moveTo>
                  <a:pt x="638810" y="638810"/>
                </a:moveTo>
                <a:lnTo>
                  <a:pt x="620083" y="638810"/>
                </a:lnTo>
                <a:lnTo>
                  <a:pt x="626436" y="645159"/>
                </a:lnTo>
                <a:lnTo>
                  <a:pt x="645160" y="645159"/>
                </a:lnTo>
                <a:lnTo>
                  <a:pt x="638810" y="638810"/>
                </a:lnTo>
                <a:close/>
              </a:path>
              <a:path w="2707640" h="2707640">
                <a:moveTo>
                  <a:pt x="645160" y="645160"/>
                </a:moveTo>
                <a:lnTo>
                  <a:pt x="626436" y="645160"/>
                </a:lnTo>
                <a:lnTo>
                  <a:pt x="632789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707640" h="2707640">
                <a:moveTo>
                  <a:pt x="651510" y="651510"/>
                </a:moveTo>
                <a:lnTo>
                  <a:pt x="632789" y="651510"/>
                </a:lnTo>
                <a:lnTo>
                  <a:pt x="645494" y="664210"/>
                </a:lnTo>
                <a:lnTo>
                  <a:pt x="664210" y="664210"/>
                </a:lnTo>
                <a:lnTo>
                  <a:pt x="651510" y="651510"/>
                </a:lnTo>
                <a:close/>
              </a:path>
              <a:path w="2707640" h="2707640">
                <a:moveTo>
                  <a:pt x="664210" y="664210"/>
                </a:moveTo>
                <a:lnTo>
                  <a:pt x="645494" y="664210"/>
                </a:lnTo>
                <a:lnTo>
                  <a:pt x="651847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707640" h="2707640">
                <a:moveTo>
                  <a:pt x="670560" y="670560"/>
                </a:moveTo>
                <a:lnTo>
                  <a:pt x="651847" y="670560"/>
                </a:lnTo>
                <a:lnTo>
                  <a:pt x="65820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707640" h="2707640">
                <a:moveTo>
                  <a:pt x="676910" y="676910"/>
                </a:moveTo>
                <a:lnTo>
                  <a:pt x="658200" y="676910"/>
                </a:lnTo>
                <a:lnTo>
                  <a:pt x="664553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707640" h="2707640">
                <a:moveTo>
                  <a:pt x="683260" y="683260"/>
                </a:moveTo>
                <a:lnTo>
                  <a:pt x="664553" y="683260"/>
                </a:lnTo>
                <a:lnTo>
                  <a:pt x="670905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707640" h="2707640">
                <a:moveTo>
                  <a:pt x="689610" y="689610"/>
                </a:moveTo>
                <a:lnTo>
                  <a:pt x="670905" y="689610"/>
                </a:lnTo>
                <a:lnTo>
                  <a:pt x="677258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707640" h="2707640">
                <a:moveTo>
                  <a:pt x="695960" y="695960"/>
                </a:moveTo>
                <a:lnTo>
                  <a:pt x="677258" y="695960"/>
                </a:lnTo>
                <a:lnTo>
                  <a:pt x="683611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707640" h="2707640">
                <a:moveTo>
                  <a:pt x="702310" y="702310"/>
                </a:moveTo>
                <a:lnTo>
                  <a:pt x="683611" y="702310"/>
                </a:lnTo>
                <a:lnTo>
                  <a:pt x="689964" y="708660"/>
                </a:lnTo>
                <a:lnTo>
                  <a:pt x="708660" y="708660"/>
                </a:lnTo>
                <a:lnTo>
                  <a:pt x="702310" y="702310"/>
                </a:lnTo>
                <a:close/>
              </a:path>
              <a:path w="2707640" h="2707640">
                <a:moveTo>
                  <a:pt x="708660" y="708660"/>
                </a:moveTo>
                <a:lnTo>
                  <a:pt x="689964" y="708660"/>
                </a:lnTo>
                <a:lnTo>
                  <a:pt x="696316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707640" h="2707640">
                <a:moveTo>
                  <a:pt x="715010" y="715010"/>
                </a:moveTo>
                <a:lnTo>
                  <a:pt x="696316" y="715010"/>
                </a:lnTo>
                <a:lnTo>
                  <a:pt x="702669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707640" h="2707640">
                <a:moveTo>
                  <a:pt x="721360" y="721360"/>
                </a:moveTo>
                <a:lnTo>
                  <a:pt x="702669" y="721360"/>
                </a:lnTo>
                <a:lnTo>
                  <a:pt x="709022" y="727710"/>
                </a:lnTo>
                <a:lnTo>
                  <a:pt x="727710" y="727710"/>
                </a:lnTo>
                <a:lnTo>
                  <a:pt x="721360" y="721360"/>
                </a:lnTo>
                <a:close/>
              </a:path>
              <a:path w="2707640" h="2707640">
                <a:moveTo>
                  <a:pt x="727710" y="727710"/>
                </a:moveTo>
                <a:lnTo>
                  <a:pt x="709022" y="727710"/>
                </a:lnTo>
                <a:lnTo>
                  <a:pt x="715374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707640" h="2707640">
                <a:moveTo>
                  <a:pt x="734060" y="734060"/>
                </a:moveTo>
                <a:lnTo>
                  <a:pt x="715374" y="734060"/>
                </a:lnTo>
                <a:lnTo>
                  <a:pt x="721727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707640" h="2707640">
                <a:moveTo>
                  <a:pt x="740410" y="740410"/>
                </a:moveTo>
                <a:lnTo>
                  <a:pt x="721727" y="740410"/>
                </a:lnTo>
                <a:lnTo>
                  <a:pt x="72808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707640" h="2707640">
                <a:moveTo>
                  <a:pt x="746760" y="746760"/>
                </a:moveTo>
                <a:lnTo>
                  <a:pt x="728080" y="746760"/>
                </a:lnTo>
                <a:lnTo>
                  <a:pt x="734433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707640" h="2707640">
                <a:moveTo>
                  <a:pt x="753110" y="753110"/>
                </a:moveTo>
                <a:lnTo>
                  <a:pt x="734433" y="753110"/>
                </a:lnTo>
                <a:lnTo>
                  <a:pt x="740785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707640" h="2707640">
                <a:moveTo>
                  <a:pt x="759460" y="759460"/>
                </a:moveTo>
                <a:lnTo>
                  <a:pt x="740785" y="759460"/>
                </a:lnTo>
                <a:lnTo>
                  <a:pt x="747138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707640" h="2707640">
                <a:moveTo>
                  <a:pt x="765810" y="765810"/>
                </a:moveTo>
                <a:lnTo>
                  <a:pt x="747138" y="765810"/>
                </a:lnTo>
                <a:lnTo>
                  <a:pt x="753491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707640" h="2707640">
                <a:moveTo>
                  <a:pt x="772160" y="772160"/>
                </a:moveTo>
                <a:lnTo>
                  <a:pt x="753491" y="772160"/>
                </a:lnTo>
                <a:lnTo>
                  <a:pt x="759844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707640" h="2707640">
                <a:moveTo>
                  <a:pt x="778510" y="778510"/>
                </a:moveTo>
                <a:lnTo>
                  <a:pt x="759844" y="778510"/>
                </a:lnTo>
                <a:lnTo>
                  <a:pt x="766196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707640" h="2707640">
                <a:moveTo>
                  <a:pt x="784860" y="784860"/>
                </a:moveTo>
                <a:lnTo>
                  <a:pt x="766196" y="784860"/>
                </a:lnTo>
                <a:lnTo>
                  <a:pt x="772549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707640" h="2707640">
                <a:moveTo>
                  <a:pt x="791210" y="791210"/>
                </a:moveTo>
                <a:lnTo>
                  <a:pt x="772549" y="791210"/>
                </a:lnTo>
                <a:lnTo>
                  <a:pt x="778902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707640" h="2707640">
                <a:moveTo>
                  <a:pt x="797560" y="797560"/>
                </a:moveTo>
                <a:lnTo>
                  <a:pt x="778902" y="797560"/>
                </a:lnTo>
                <a:lnTo>
                  <a:pt x="785255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707640" h="2707640">
                <a:moveTo>
                  <a:pt x="803910" y="803910"/>
                </a:moveTo>
                <a:lnTo>
                  <a:pt x="785255" y="803910"/>
                </a:lnTo>
                <a:lnTo>
                  <a:pt x="791607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707640" h="2707640">
                <a:moveTo>
                  <a:pt x="810260" y="810260"/>
                </a:moveTo>
                <a:lnTo>
                  <a:pt x="791607" y="810260"/>
                </a:lnTo>
                <a:lnTo>
                  <a:pt x="7979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707640" h="2707640">
                <a:moveTo>
                  <a:pt x="816610" y="816610"/>
                </a:moveTo>
                <a:lnTo>
                  <a:pt x="797960" y="816610"/>
                </a:lnTo>
                <a:lnTo>
                  <a:pt x="804313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707640" h="2707640">
                <a:moveTo>
                  <a:pt x="822960" y="822960"/>
                </a:moveTo>
                <a:lnTo>
                  <a:pt x="804313" y="822960"/>
                </a:lnTo>
                <a:lnTo>
                  <a:pt x="817018" y="835660"/>
                </a:lnTo>
                <a:lnTo>
                  <a:pt x="835660" y="835660"/>
                </a:lnTo>
                <a:lnTo>
                  <a:pt x="822960" y="822960"/>
                </a:lnTo>
                <a:close/>
              </a:path>
              <a:path w="2707640" h="2707640">
                <a:moveTo>
                  <a:pt x="835660" y="835660"/>
                </a:moveTo>
                <a:lnTo>
                  <a:pt x="817018" y="835660"/>
                </a:lnTo>
                <a:lnTo>
                  <a:pt x="823371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707640" h="2707640">
                <a:moveTo>
                  <a:pt x="842010" y="842010"/>
                </a:moveTo>
                <a:lnTo>
                  <a:pt x="823371" y="842010"/>
                </a:lnTo>
                <a:lnTo>
                  <a:pt x="829724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707640" h="2707640">
                <a:moveTo>
                  <a:pt x="848360" y="848360"/>
                </a:moveTo>
                <a:lnTo>
                  <a:pt x="829724" y="848360"/>
                </a:lnTo>
                <a:lnTo>
                  <a:pt x="836076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707640" h="2707640">
                <a:moveTo>
                  <a:pt x="854710" y="854710"/>
                </a:moveTo>
                <a:lnTo>
                  <a:pt x="836076" y="854710"/>
                </a:lnTo>
                <a:lnTo>
                  <a:pt x="842429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707640" h="2707640">
                <a:moveTo>
                  <a:pt x="861060" y="861060"/>
                </a:moveTo>
                <a:lnTo>
                  <a:pt x="842429" y="861060"/>
                </a:lnTo>
                <a:lnTo>
                  <a:pt x="848782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707640" h="2707640">
                <a:moveTo>
                  <a:pt x="867410" y="867410"/>
                </a:moveTo>
                <a:lnTo>
                  <a:pt x="848782" y="867410"/>
                </a:lnTo>
                <a:lnTo>
                  <a:pt x="855135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707640" h="2707640">
                <a:moveTo>
                  <a:pt x="873760" y="873760"/>
                </a:moveTo>
                <a:lnTo>
                  <a:pt x="855135" y="873760"/>
                </a:lnTo>
                <a:lnTo>
                  <a:pt x="861487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707640" h="2707640">
                <a:moveTo>
                  <a:pt x="880110" y="880110"/>
                </a:moveTo>
                <a:lnTo>
                  <a:pt x="861487" y="880110"/>
                </a:lnTo>
                <a:lnTo>
                  <a:pt x="867840" y="886460"/>
                </a:lnTo>
                <a:lnTo>
                  <a:pt x="886460" y="886460"/>
                </a:lnTo>
                <a:lnTo>
                  <a:pt x="880110" y="880110"/>
                </a:lnTo>
                <a:close/>
              </a:path>
              <a:path w="2707640" h="2707640">
                <a:moveTo>
                  <a:pt x="886460" y="886460"/>
                </a:moveTo>
                <a:lnTo>
                  <a:pt x="867840" y="886460"/>
                </a:lnTo>
                <a:lnTo>
                  <a:pt x="874193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707640" h="2707640">
                <a:moveTo>
                  <a:pt x="892810" y="892810"/>
                </a:moveTo>
                <a:lnTo>
                  <a:pt x="874193" y="892810"/>
                </a:lnTo>
                <a:lnTo>
                  <a:pt x="880546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707640" h="2707640">
                <a:moveTo>
                  <a:pt x="899160" y="899160"/>
                </a:moveTo>
                <a:lnTo>
                  <a:pt x="880546" y="899160"/>
                </a:lnTo>
                <a:lnTo>
                  <a:pt x="886898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707640" h="2707640">
                <a:moveTo>
                  <a:pt x="905510" y="905510"/>
                </a:moveTo>
                <a:lnTo>
                  <a:pt x="886898" y="905510"/>
                </a:lnTo>
                <a:lnTo>
                  <a:pt x="893251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707640" h="2707640">
                <a:moveTo>
                  <a:pt x="911860" y="911860"/>
                </a:moveTo>
                <a:lnTo>
                  <a:pt x="893251" y="911860"/>
                </a:lnTo>
                <a:lnTo>
                  <a:pt x="899604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707640" h="2707640">
                <a:moveTo>
                  <a:pt x="918210" y="918210"/>
                </a:moveTo>
                <a:lnTo>
                  <a:pt x="899604" y="918210"/>
                </a:lnTo>
                <a:lnTo>
                  <a:pt x="912309" y="930910"/>
                </a:lnTo>
                <a:lnTo>
                  <a:pt x="930910" y="930910"/>
                </a:lnTo>
                <a:lnTo>
                  <a:pt x="918210" y="918210"/>
                </a:lnTo>
                <a:close/>
              </a:path>
              <a:path w="2707640" h="2707640">
                <a:moveTo>
                  <a:pt x="930910" y="930910"/>
                </a:moveTo>
                <a:lnTo>
                  <a:pt x="912309" y="930910"/>
                </a:lnTo>
                <a:lnTo>
                  <a:pt x="918662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707640" h="2707640">
                <a:moveTo>
                  <a:pt x="937260" y="937260"/>
                </a:moveTo>
                <a:lnTo>
                  <a:pt x="918662" y="937260"/>
                </a:lnTo>
                <a:lnTo>
                  <a:pt x="925015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707640" h="2707640">
                <a:moveTo>
                  <a:pt x="943610" y="943610"/>
                </a:moveTo>
                <a:lnTo>
                  <a:pt x="925015" y="943610"/>
                </a:lnTo>
                <a:lnTo>
                  <a:pt x="931367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707640" h="2707640">
                <a:moveTo>
                  <a:pt x="949960" y="949960"/>
                </a:moveTo>
                <a:lnTo>
                  <a:pt x="931367" y="949960"/>
                </a:lnTo>
                <a:lnTo>
                  <a:pt x="944073" y="962660"/>
                </a:lnTo>
                <a:lnTo>
                  <a:pt x="962660" y="962660"/>
                </a:lnTo>
                <a:lnTo>
                  <a:pt x="949960" y="949960"/>
                </a:lnTo>
                <a:close/>
              </a:path>
              <a:path w="2707640" h="2707640">
                <a:moveTo>
                  <a:pt x="962660" y="962660"/>
                </a:moveTo>
                <a:lnTo>
                  <a:pt x="944073" y="962660"/>
                </a:lnTo>
                <a:lnTo>
                  <a:pt x="950426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707640" h="2707640">
                <a:moveTo>
                  <a:pt x="969010" y="969010"/>
                </a:moveTo>
                <a:lnTo>
                  <a:pt x="950426" y="969010"/>
                </a:lnTo>
                <a:lnTo>
                  <a:pt x="956778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707640" h="2707640">
                <a:moveTo>
                  <a:pt x="975360" y="975360"/>
                </a:moveTo>
                <a:lnTo>
                  <a:pt x="956778" y="975360"/>
                </a:lnTo>
                <a:lnTo>
                  <a:pt x="963131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707640" h="2707640">
                <a:moveTo>
                  <a:pt x="981710" y="981710"/>
                </a:moveTo>
                <a:lnTo>
                  <a:pt x="963131" y="981710"/>
                </a:lnTo>
                <a:lnTo>
                  <a:pt x="969484" y="988060"/>
                </a:lnTo>
                <a:lnTo>
                  <a:pt x="988060" y="988060"/>
                </a:lnTo>
                <a:lnTo>
                  <a:pt x="981710" y="981710"/>
                </a:lnTo>
                <a:close/>
              </a:path>
              <a:path w="2707640" h="2707640">
                <a:moveTo>
                  <a:pt x="988060" y="988060"/>
                </a:moveTo>
                <a:lnTo>
                  <a:pt x="969484" y="988060"/>
                </a:lnTo>
                <a:lnTo>
                  <a:pt x="975837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707640" h="2707640">
                <a:moveTo>
                  <a:pt x="994410" y="994410"/>
                </a:moveTo>
                <a:lnTo>
                  <a:pt x="975837" y="994410"/>
                </a:lnTo>
                <a:lnTo>
                  <a:pt x="982189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707640" h="2707640">
                <a:moveTo>
                  <a:pt x="1000760" y="1000760"/>
                </a:moveTo>
                <a:lnTo>
                  <a:pt x="982189" y="1000760"/>
                </a:lnTo>
                <a:lnTo>
                  <a:pt x="988542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707640" h="2707640">
                <a:moveTo>
                  <a:pt x="1007110" y="1007110"/>
                </a:moveTo>
                <a:lnTo>
                  <a:pt x="988542" y="1007110"/>
                </a:lnTo>
                <a:lnTo>
                  <a:pt x="994895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707640" h="2707640">
                <a:moveTo>
                  <a:pt x="1013460" y="1013460"/>
                </a:moveTo>
                <a:lnTo>
                  <a:pt x="994895" y="1013460"/>
                </a:lnTo>
                <a:lnTo>
                  <a:pt x="1001248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707640" h="2707640">
                <a:moveTo>
                  <a:pt x="1019810" y="1019810"/>
                </a:moveTo>
                <a:lnTo>
                  <a:pt x="1001248" y="1019810"/>
                </a:lnTo>
                <a:lnTo>
                  <a:pt x="100760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707640" h="2707640">
                <a:moveTo>
                  <a:pt x="1026160" y="1026160"/>
                </a:moveTo>
                <a:lnTo>
                  <a:pt x="1007600" y="1026160"/>
                </a:lnTo>
                <a:lnTo>
                  <a:pt x="1013953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707640" h="2707640">
                <a:moveTo>
                  <a:pt x="1032510" y="1032510"/>
                </a:moveTo>
                <a:lnTo>
                  <a:pt x="1013953" y="1032510"/>
                </a:lnTo>
                <a:lnTo>
                  <a:pt x="1020306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707640" h="2707640">
                <a:moveTo>
                  <a:pt x="1038860" y="1038860"/>
                </a:moveTo>
                <a:lnTo>
                  <a:pt x="1020306" y="1038860"/>
                </a:lnTo>
                <a:lnTo>
                  <a:pt x="1026659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707640" h="2707640">
                <a:moveTo>
                  <a:pt x="1045210" y="1045210"/>
                </a:moveTo>
                <a:lnTo>
                  <a:pt x="1026659" y="1045210"/>
                </a:lnTo>
                <a:lnTo>
                  <a:pt x="1033011" y="1051560"/>
                </a:lnTo>
                <a:lnTo>
                  <a:pt x="1051560" y="1051560"/>
                </a:lnTo>
                <a:lnTo>
                  <a:pt x="1045210" y="1045210"/>
                </a:lnTo>
                <a:close/>
              </a:path>
              <a:path w="2707640" h="2707640">
                <a:moveTo>
                  <a:pt x="1051560" y="1051560"/>
                </a:moveTo>
                <a:lnTo>
                  <a:pt x="1033011" y="1051560"/>
                </a:lnTo>
                <a:lnTo>
                  <a:pt x="1039364" y="1057910"/>
                </a:lnTo>
                <a:lnTo>
                  <a:pt x="1057910" y="1057910"/>
                </a:lnTo>
                <a:lnTo>
                  <a:pt x="1051560" y="1051560"/>
                </a:lnTo>
                <a:close/>
              </a:path>
              <a:path w="2707640" h="2707640">
                <a:moveTo>
                  <a:pt x="1057910" y="1057910"/>
                </a:moveTo>
                <a:lnTo>
                  <a:pt x="1039364" y="1057910"/>
                </a:lnTo>
                <a:lnTo>
                  <a:pt x="1045717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707640" h="2707640">
                <a:moveTo>
                  <a:pt x="1064260" y="1064260"/>
                </a:moveTo>
                <a:lnTo>
                  <a:pt x="1045717" y="1064260"/>
                </a:lnTo>
                <a:lnTo>
                  <a:pt x="1052069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707640" h="2707640">
                <a:moveTo>
                  <a:pt x="1070610" y="1070610"/>
                </a:moveTo>
                <a:lnTo>
                  <a:pt x="1052069" y="1070610"/>
                </a:lnTo>
                <a:lnTo>
                  <a:pt x="1058422" y="1076960"/>
                </a:lnTo>
                <a:lnTo>
                  <a:pt x="1076960" y="1076960"/>
                </a:lnTo>
                <a:lnTo>
                  <a:pt x="1070610" y="1070610"/>
                </a:lnTo>
                <a:close/>
              </a:path>
              <a:path w="2707640" h="2707640">
                <a:moveTo>
                  <a:pt x="1076960" y="1076960"/>
                </a:moveTo>
                <a:lnTo>
                  <a:pt x="1058422" y="1076960"/>
                </a:lnTo>
                <a:lnTo>
                  <a:pt x="1064775" y="1083310"/>
                </a:lnTo>
                <a:lnTo>
                  <a:pt x="1083310" y="1083310"/>
                </a:lnTo>
                <a:lnTo>
                  <a:pt x="1076960" y="1076960"/>
                </a:lnTo>
                <a:close/>
              </a:path>
              <a:path w="2707640" h="2707640">
                <a:moveTo>
                  <a:pt x="1083310" y="1083310"/>
                </a:moveTo>
                <a:lnTo>
                  <a:pt x="1064775" y="1083310"/>
                </a:lnTo>
                <a:lnTo>
                  <a:pt x="1078751" y="1097280"/>
                </a:lnTo>
                <a:lnTo>
                  <a:pt x="1097280" y="1097280"/>
                </a:lnTo>
                <a:lnTo>
                  <a:pt x="1083310" y="1083310"/>
                </a:lnTo>
                <a:close/>
              </a:path>
              <a:path w="2707640" h="2707640">
                <a:moveTo>
                  <a:pt x="1097280" y="1097280"/>
                </a:moveTo>
                <a:lnTo>
                  <a:pt x="1078751" y="1097280"/>
                </a:lnTo>
                <a:lnTo>
                  <a:pt x="1110515" y="1129030"/>
                </a:lnTo>
                <a:lnTo>
                  <a:pt x="1129030" y="1129030"/>
                </a:lnTo>
                <a:lnTo>
                  <a:pt x="1097280" y="1097280"/>
                </a:lnTo>
                <a:close/>
              </a:path>
              <a:path w="2707640" h="2707640">
                <a:moveTo>
                  <a:pt x="1129030" y="1129030"/>
                </a:moveTo>
                <a:lnTo>
                  <a:pt x="1110515" y="1129030"/>
                </a:lnTo>
                <a:lnTo>
                  <a:pt x="1129573" y="1148080"/>
                </a:lnTo>
                <a:lnTo>
                  <a:pt x="1148080" y="1148080"/>
                </a:lnTo>
                <a:lnTo>
                  <a:pt x="1129030" y="1129030"/>
                </a:lnTo>
                <a:close/>
              </a:path>
              <a:path w="2707640" h="2707640">
                <a:moveTo>
                  <a:pt x="1148080" y="1148080"/>
                </a:moveTo>
                <a:lnTo>
                  <a:pt x="1129573" y="1148080"/>
                </a:lnTo>
                <a:lnTo>
                  <a:pt x="1148631" y="1167130"/>
                </a:lnTo>
                <a:lnTo>
                  <a:pt x="1167130" y="1167130"/>
                </a:lnTo>
                <a:lnTo>
                  <a:pt x="1148080" y="1148080"/>
                </a:lnTo>
                <a:close/>
              </a:path>
              <a:path w="2707640" h="2707640">
                <a:moveTo>
                  <a:pt x="1167130" y="1167130"/>
                </a:moveTo>
                <a:lnTo>
                  <a:pt x="1148631" y="1167130"/>
                </a:lnTo>
                <a:lnTo>
                  <a:pt x="1174042" y="1192530"/>
                </a:lnTo>
                <a:lnTo>
                  <a:pt x="1192530" y="1192530"/>
                </a:lnTo>
                <a:lnTo>
                  <a:pt x="1167130" y="1167130"/>
                </a:lnTo>
                <a:close/>
              </a:path>
              <a:path w="2707640" h="2707640">
                <a:moveTo>
                  <a:pt x="1192530" y="1192530"/>
                </a:moveTo>
                <a:lnTo>
                  <a:pt x="1174042" y="1192530"/>
                </a:lnTo>
                <a:lnTo>
                  <a:pt x="1180395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707640" h="2707640">
                <a:moveTo>
                  <a:pt x="1198880" y="1198880"/>
                </a:moveTo>
                <a:lnTo>
                  <a:pt x="1180395" y="1198880"/>
                </a:lnTo>
                <a:lnTo>
                  <a:pt x="1190559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707640" h="2707640">
                <a:moveTo>
                  <a:pt x="1209040" y="1209040"/>
                </a:moveTo>
                <a:lnTo>
                  <a:pt x="1190559" y="1209040"/>
                </a:lnTo>
                <a:lnTo>
                  <a:pt x="1205806" y="1224280"/>
                </a:lnTo>
                <a:lnTo>
                  <a:pt x="1224280" y="1224280"/>
                </a:lnTo>
                <a:lnTo>
                  <a:pt x="1209040" y="1209040"/>
                </a:lnTo>
                <a:close/>
              </a:path>
              <a:path w="2707640" h="2707640">
                <a:moveTo>
                  <a:pt x="1224280" y="1224280"/>
                </a:moveTo>
                <a:lnTo>
                  <a:pt x="1205806" y="1224280"/>
                </a:lnTo>
                <a:lnTo>
                  <a:pt x="1209617" y="1228090"/>
                </a:lnTo>
                <a:lnTo>
                  <a:pt x="1228090" y="1228090"/>
                </a:lnTo>
                <a:lnTo>
                  <a:pt x="1224280" y="1224280"/>
                </a:lnTo>
                <a:close/>
              </a:path>
              <a:path w="2707640" h="2707640">
                <a:moveTo>
                  <a:pt x="1228090" y="1228090"/>
                </a:moveTo>
                <a:lnTo>
                  <a:pt x="1209617" y="1228090"/>
                </a:lnTo>
                <a:lnTo>
                  <a:pt x="1215970" y="1234440"/>
                </a:lnTo>
                <a:lnTo>
                  <a:pt x="1234440" y="1234440"/>
                </a:lnTo>
                <a:lnTo>
                  <a:pt x="1228090" y="1228090"/>
                </a:lnTo>
                <a:close/>
              </a:path>
              <a:path w="2707640" h="2707640">
                <a:moveTo>
                  <a:pt x="1234440" y="1234440"/>
                </a:moveTo>
                <a:lnTo>
                  <a:pt x="1215970" y="1234440"/>
                </a:lnTo>
                <a:lnTo>
                  <a:pt x="1218511" y="1236980"/>
                </a:lnTo>
                <a:lnTo>
                  <a:pt x="1236980" y="1236980"/>
                </a:lnTo>
                <a:lnTo>
                  <a:pt x="1234440" y="1234440"/>
                </a:lnTo>
                <a:close/>
              </a:path>
              <a:path w="2707640" h="2707640">
                <a:moveTo>
                  <a:pt x="1236980" y="1236980"/>
                </a:moveTo>
                <a:lnTo>
                  <a:pt x="1218511" y="1236980"/>
                </a:lnTo>
                <a:lnTo>
                  <a:pt x="1224864" y="1243330"/>
                </a:lnTo>
                <a:lnTo>
                  <a:pt x="1243330" y="1243330"/>
                </a:lnTo>
                <a:lnTo>
                  <a:pt x="1236980" y="1236980"/>
                </a:lnTo>
                <a:close/>
              </a:path>
              <a:path w="2707640" h="2707640">
                <a:moveTo>
                  <a:pt x="1243330" y="1243330"/>
                </a:moveTo>
                <a:lnTo>
                  <a:pt x="1224864" y="1243330"/>
                </a:lnTo>
                <a:lnTo>
                  <a:pt x="1231217" y="1249680"/>
                </a:lnTo>
                <a:lnTo>
                  <a:pt x="1249680" y="1249680"/>
                </a:lnTo>
                <a:lnTo>
                  <a:pt x="1243330" y="1243330"/>
                </a:lnTo>
                <a:close/>
              </a:path>
              <a:path w="2707640" h="2707640">
                <a:moveTo>
                  <a:pt x="1249680" y="1249680"/>
                </a:moveTo>
                <a:lnTo>
                  <a:pt x="1231217" y="1249680"/>
                </a:lnTo>
                <a:lnTo>
                  <a:pt x="1241381" y="1259840"/>
                </a:lnTo>
                <a:lnTo>
                  <a:pt x="1259840" y="1259840"/>
                </a:lnTo>
                <a:lnTo>
                  <a:pt x="1249680" y="1249680"/>
                </a:lnTo>
                <a:close/>
              </a:path>
              <a:path w="2707640" h="2707640">
                <a:moveTo>
                  <a:pt x="1259840" y="1259840"/>
                </a:moveTo>
                <a:lnTo>
                  <a:pt x="1241381" y="1259840"/>
                </a:lnTo>
                <a:lnTo>
                  <a:pt x="1243922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707640" h="2707640">
                <a:moveTo>
                  <a:pt x="1262380" y="1262380"/>
                </a:moveTo>
                <a:lnTo>
                  <a:pt x="1243922" y="1262380"/>
                </a:lnTo>
                <a:lnTo>
                  <a:pt x="1247734" y="1266190"/>
                </a:lnTo>
                <a:lnTo>
                  <a:pt x="1266190" y="1266190"/>
                </a:lnTo>
                <a:lnTo>
                  <a:pt x="1262380" y="1262380"/>
                </a:lnTo>
                <a:close/>
              </a:path>
              <a:path w="2707640" h="2707640">
                <a:moveTo>
                  <a:pt x="1266190" y="1266190"/>
                </a:moveTo>
                <a:lnTo>
                  <a:pt x="1247734" y="1266190"/>
                </a:lnTo>
                <a:lnTo>
                  <a:pt x="1254086" y="1272540"/>
                </a:lnTo>
                <a:lnTo>
                  <a:pt x="1272540" y="1272540"/>
                </a:lnTo>
                <a:lnTo>
                  <a:pt x="1266190" y="1266190"/>
                </a:lnTo>
                <a:close/>
              </a:path>
              <a:path w="2707640" h="2707640">
                <a:moveTo>
                  <a:pt x="1272540" y="1272540"/>
                </a:moveTo>
                <a:lnTo>
                  <a:pt x="1254086" y="1272540"/>
                </a:lnTo>
                <a:lnTo>
                  <a:pt x="1256628" y="1275080"/>
                </a:lnTo>
                <a:lnTo>
                  <a:pt x="1275080" y="1275080"/>
                </a:lnTo>
                <a:lnTo>
                  <a:pt x="1272540" y="1272540"/>
                </a:lnTo>
                <a:close/>
              </a:path>
              <a:path w="2707640" h="2707640">
                <a:moveTo>
                  <a:pt x="1275080" y="1275080"/>
                </a:moveTo>
                <a:lnTo>
                  <a:pt x="1256628" y="1275080"/>
                </a:lnTo>
                <a:lnTo>
                  <a:pt x="1262980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707640" h="2707640">
                <a:moveTo>
                  <a:pt x="1281430" y="1281430"/>
                </a:moveTo>
                <a:lnTo>
                  <a:pt x="1262980" y="1281430"/>
                </a:lnTo>
                <a:lnTo>
                  <a:pt x="1279497" y="1297940"/>
                </a:lnTo>
                <a:lnTo>
                  <a:pt x="1297940" y="1297940"/>
                </a:lnTo>
                <a:lnTo>
                  <a:pt x="1281430" y="1281430"/>
                </a:lnTo>
                <a:close/>
              </a:path>
              <a:path w="2707640" h="2707640">
                <a:moveTo>
                  <a:pt x="1297940" y="1297940"/>
                </a:moveTo>
                <a:lnTo>
                  <a:pt x="1279497" y="1297940"/>
                </a:lnTo>
                <a:lnTo>
                  <a:pt x="1285850" y="1304290"/>
                </a:lnTo>
                <a:lnTo>
                  <a:pt x="1304290" y="1304290"/>
                </a:lnTo>
                <a:lnTo>
                  <a:pt x="1297940" y="1297940"/>
                </a:lnTo>
                <a:close/>
              </a:path>
              <a:path w="2707640" h="2707640">
                <a:moveTo>
                  <a:pt x="1304290" y="1304290"/>
                </a:moveTo>
                <a:lnTo>
                  <a:pt x="1285850" y="1304290"/>
                </a:lnTo>
                <a:lnTo>
                  <a:pt x="1288391" y="1306830"/>
                </a:lnTo>
                <a:lnTo>
                  <a:pt x="1306830" y="1306830"/>
                </a:lnTo>
                <a:lnTo>
                  <a:pt x="1304290" y="1304290"/>
                </a:lnTo>
                <a:close/>
              </a:path>
              <a:path w="2707640" h="2707640">
                <a:moveTo>
                  <a:pt x="1306830" y="1306830"/>
                </a:moveTo>
                <a:lnTo>
                  <a:pt x="1288391" y="1306830"/>
                </a:lnTo>
                <a:lnTo>
                  <a:pt x="1294744" y="1313180"/>
                </a:lnTo>
                <a:lnTo>
                  <a:pt x="1313180" y="1313180"/>
                </a:lnTo>
                <a:lnTo>
                  <a:pt x="1306830" y="1306830"/>
                </a:lnTo>
                <a:close/>
              </a:path>
              <a:path w="2707640" h="2707640">
                <a:moveTo>
                  <a:pt x="1313180" y="1313180"/>
                </a:moveTo>
                <a:lnTo>
                  <a:pt x="1294744" y="1313180"/>
                </a:lnTo>
                <a:lnTo>
                  <a:pt x="1298556" y="1316990"/>
                </a:lnTo>
                <a:lnTo>
                  <a:pt x="1316990" y="1316990"/>
                </a:lnTo>
                <a:lnTo>
                  <a:pt x="1313180" y="1313180"/>
                </a:lnTo>
                <a:close/>
              </a:path>
              <a:path w="2707640" h="2707640">
                <a:moveTo>
                  <a:pt x="1316990" y="1316990"/>
                </a:moveTo>
                <a:lnTo>
                  <a:pt x="1298556" y="1316990"/>
                </a:lnTo>
                <a:lnTo>
                  <a:pt x="1301097" y="1319530"/>
                </a:lnTo>
                <a:lnTo>
                  <a:pt x="1319530" y="1319530"/>
                </a:lnTo>
                <a:lnTo>
                  <a:pt x="1316990" y="1316990"/>
                </a:lnTo>
                <a:close/>
              </a:path>
              <a:path w="2707640" h="2707640">
                <a:moveTo>
                  <a:pt x="1319530" y="1319530"/>
                </a:moveTo>
                <a:lnTo>
                  <a:pt x="1301097" y="1319530"/>
                </a:lnTo>
                <a:lnTo>
                  <a:pt x="1313802" y="1332230"/>
                </a:lnTo>
                <a:lnTo>
                  <a:pt x="1332230" y="1332230"/>
                </a:lnTo>
                <a:lnTo>
                  <a:pt x="1319530" y="1319530"/>
                </a:lnTo>
                <a:close/>
              </a:path>
              <a:path w="2707640" h="2707640">
                <a:moveTo>
                  <a:pt x="1332230" y="1332230"/>
                </a:moveTo>
                <a:lnTo>
                  <a:pt x="1313802" y="1332230"/>
                </a:lnTo>
                <a:lnTo>
                  <a:pt x="1320155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707640" h="2707640">
                <a:moveTo>
                  <a:pt x="1338580" y="1338580"/>
                </a:moveTo>
                <a:lnTo>
                  <a:pt x="1320155" y="1338580"/>
                </a:lnTo>
                <a:lnTo>
                  <a:pt x="1323967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707640" h="2707640">
                <a:moveTo>
                  <a:pt x="1342390" y="1342390"/>
                </a:moveTo>
                <a:lnTo>
                  <a:pt x="1323967" y="1342390"/>
                </a:lnTo>
                <a:lnTo>
                  <a:pt x="1326508" y="1344930"/>
                </a:lnTo>
                <a:lnTo>
                  <a:pt x="1344930" y="1344930"/>
                </a:lnTo>
                <a:lnTo>
                  <a:pt x="1342390" y="1342390"/>
                </a:lnTo>
                <a:close/>
              </a:path>
              <a:path w="2707640" h="2707640">
                <a:moveTo>
                  <a:pt x="1344930" y="1344930"/>
                </a:moveTo>
                <a:lnTo>
                  <a:pt x="1326508" y="1344930"/>
                </a:lnTo>
                <a:lnTo>
                  <a:pt x="1345566" y="1363980"/>
                </a:lnTo>
                <a:lnTo>
                  <a:pt x="1363980" y="1363980"/>
                </a:lnTo>
                <a:lnTo>
                  <a:pt x="1344930" y="1344930"/>
                </a:lnTo>
                <a:close/>
              </a:path>
              <a:path w="2707640" h="2707640">
                <a:moveTo>
                  <a:pt x="1363980" y="1363980"/>
                </a:moveTo>
                <a:lnTo>
                  <a:pt x="1345566" y="1363980"/>
                </a:lnTo>
                <a:lnTo>
                  <a:pt x="1351919" y="1370330"/>
                </a:lnTo>
                <a:lnTo>
                  <a:pt x="1370330" y="1370330"/>
                </a:lnTo>
                <a:lnTo>
                  <a:pt x="1363980" y="1363980"/>
                </a:lnTo>
                <a:close/>
              </a:path>
              <a:path w="2707640" h="2707640">
                <a:moveTo>
                  <a:pt x="1370330" y="1370330"/>
                </a:moveTo>
                <a:lnTo>
                  <a:pt x="1351919" y="1370330"/>
                </a:lnTo>
                <a:lnTo>
                  <a:pt x="1358271" y="1376680"/>
                </a:lnTo>
                <a:lnTo>
                  <a:pt x="1376680" y="1376680"/>
                </a:lnTo>
                <a:lnTo>
                  <a:pt x="1370330" y="1370330"/>
                </a:lnTo>
                <a:close/>
              </a:path>
              <a:path w="2707640" h="2707640">
                <a:moveTo>
                  <a:pt x="1376680" y="1376680"/>
                </a:moveTo>
                <a:lnTo>
                  <a:pt x="1358271" y="1376680"/>
                </a:lnTo>
                <a:lnTo>
                  <a:pt x="1370977" y="1389380"/>
                </a:lnTo>
                <a:lnTo>
                  <a:pt x="1389380" y="1389380"/>
                </a:lnTo>
                <a:lnTo>
                  <a:pt x="1376680" y="1376680"/>
                </a:lnTo>
                <a:close/>
              </a:path>
              <a:path w="2707640" h="2707640">
                <a:moveTo>
                  <a:pt x="1389380" y="1389380"/>
                </a:moveTo>
                <a:lnTo>
                  <a:pt x="1370977" y="1389380"/>
                </a:lnTo>
                <a:lnTo>
                  <a:pt x="1402740" y="1421130"/>
                </a:lnTo>
                <a:lnTo>
                  <a:pt x="1421130" y="1421130"/>
                </a:lnTo>
                <a:lnTo>
                  <a:pt x="1389380" y="1389380"/>
                </a:lnTo>
                <a:close/>
              </a:path>
              <a:path w="2707640" h="2707640">
                <a:moveTo>
                  <a:pt x="1421130" y="1421130"/>
                </a:moveTo>
                <a:lnTo>
                  <a:pt x="1402740" y="1421130"/>
                </a:lnTo>
                <a:lnTo>
                  <a:pt x="1406552" y="1424940"/>
                </a:lnTo>
                <a:lnTo>
                  <a:pt x="1424940" y="1424940"/>
                </a:lnTo>
                <a:lnTo>
                  <a:pt x="1421130" y="1421130"/>
                </a:lnTo>
                <a:close/>
              </a:path>
              <a:path w="2707640" h="2707640">
                <a:moveTo>
                  <a:pt x="1424940" y="1424940"/>
                </a:moveTo>
                <a:lnTo>
                  <a:pt x="1406552" y="1424940"/>
                </a:lnTo>
                <a:lnTo>
                  <a:pt x="1444669" y="1463040"/>
                </a:lnTo>
                <a:lnTo>
                  <a:pt x="1463040" y="1463040"/>
                </a:lnTo>
                <a:lnTo>
                  <a:pt x="1424940" y="1424940"/>
                </a:lnTo>
                <a:close/>
              </a:path>
              <a:path w="2707640" h="2707640">
                <a:moveTo>
                  <a:pt x="1463040" y="1463040"/>
                </a:moveTo>
                <a:lnTo>
                  <a:pt x="1444669" y="1463040"/>
                </a:lnTo>
                <a:lnTo>
                  <a:pt x="1489138" y="1507490"/>
                </a:lnTo>
                <a:lnTo>
                  <a:pt x="1507490" y="1507490"/>
                </a:lnTo>
                <a:lnTo>
                  <a:pt x="1463040" y="1463040"/>
                </a:lnTo>
                <a:close/>
              </a:path>
              <a:path w="2707640" h="2707640">
                <a:moveTo>
                  <a:pt x="1507490" y="1507490"/>
                </a:moveTo>
                <a:lnTo>
                  <a:pt x="1489138" y="1507490"/>
                </a:lnTo>
                <a:lnTo>
                  <a:pt x="1520901" y="1539240"/>
                </a:lnTo>
                <a:lnTo>
                  <a:pt x="1539240" y="1539240"/>
                </a:lnTo>
                <a:lnTo>
                  <a:pt x="1507490" y="1507490"/>
                </a:lnTo>
                <a:close/>
              </a:path>
              <a:path w="2707640" h="2707640">
                <a:moveTo>
                  <a:pt x="1539240" y="1539240"/>
                </a:moveTo>
                <a:lnTo>
                  <a:pt x="1520901" y="1539240"/>
                </a:lnTo>
                <a:lnTo>
                  <a:pt x="1542501" y="1560830"/>
                </a:lnTo>
                <a:lnTo>
                  <a:pt x="1560830" y="1560830"/>
                </a:lnTo>
                <a:lnTo>
                  <a:pt x="1539240" y="1539240"/>
                </a:lnTo>
                <a:close/>
              </a:path>
              <a:path w="2707640" h="2707640">
                <a:moveTo>
                  <a:pt x="1560830" y="1560830"/>
                </a:moveTo>
                <a:lnTo>
                  <a:pt x="1542501" y="1560830"/>
                </a:lnTo>
                <a:lnTo>
                  <a:pt x="1584429" y="1602740"/>
                </a:lnTo>
                <a:lnTo>
                  <a:pt x="1602740" y="1602740"/>
                </a:lnTo>
                <a:lnTo>
                  <a:pt x="1560830" y="1560830"/>
                </a:lnTo>
                <a:close/>
              </a:path>
              <a:path w="2707640" h="2707640">
                <a:moveTo>
                  <a:pt x="1602740" y="1602740"/>
                </a:moveTo>
                <a:lnTo>
                  <a:pt x="1584429" y="1602740"/>
                </a:lnTo>
                <a:lnTo>
                  <a:pt x="1599675" y="1617980"/>
                </a:lnTo>
                <a:lnTo>
                  <a:pt x="1617980" y="1617980"/>
                </a:lnTo>
                <a:lnTo>
                  <a:pt x="1602740" y="1602740"/>
                </a:lnTo>
                <a:close/>
              </a:path>
              <a:path w="2707640" h="2707640">
                <a:moveTo>
                  <a:pt x="1617980" y="1617980"/>
                </a:moveTo>
                <a:lnTo>
                  <a:pt x="1599675" y="1617980"/>
                </a:lnTo>
                <a:lnTo>
                  <a:pt x="1603487" y="1621790"/>
                </a:lnTo>
                <a:lnTo>
                  <a:pt x="1621790" y="1621790"/>
                </a:lnTo>
                <a:lnTo>
                  <a:pt x="1617980" y="1617980"/>
                </a:lnTo>
                <a:close/>
              </a:path>
              <a:path w="2707640" h="2707640">
                <a:moveTo>
                  <a:pt x="1621790" y="1621790"/>
                </a:moveTo>
                <a:lnTo>
                  <a:pt x="1603487" y="1621790"/>
                </a:lnTo>
                <a:lnTo>
                  <a:pt x="1606028" y="1624330"/>
                </a:lnTo>
                <a:lnTo>
                  <a:pt x="1624330" y="1624330"/>
                </a:lnTo>
                <a:lnTo>
                  <a:pt x="1621790" y="1621790"/>
                </a:lnTo>
                <a:close/>
              </a:path>
              <a:path w="2707640" h="2707640">
                <a:moveTo>
                  <a:pt x="1624330" y="1624330"/>
                </a:moveTo>
                <a:lnTo>
                  <a:pt x="1606028" y="1624330"/>
                </a:lnTo>
                <a:lnTo>
                  <a:pt x="1609840" y="1628140"/>
                </a:lnTo>
                <a:lnTo>
                  <a:pt x="1628140" y="1628140"/>
                </a:lnTo>
                <a:lnTo>
                  <a:pt x="1624330" y="1624330"/>
                </a:lnTo>
                <a:close/>
              </a:path>
              <a:path w="2707640" h="2707640">
                <a:moveTo>
                  <a:pt x="1628140" y="1628140"/>
                </a:moveTo>
                <a:lnTo>
                  <a:pt x="1609840" y="1628140"/>
                </a:lnTo>
                <a:lnTo>
                  <a:pt x="1616192" y="1634490"/>
                </a:lnTo>
                <a:lnTo>
                  <a:pt x="1634490" y="1634490"/>
                </a:lnTo>
                <a:lnTo>
                  <a:pt x="1628140" y="1628140"/>
                </a:lnTo>
                <a:close/>
              </a:path>
              <a:path w="2707640" h="2707640">
                <a:moveTo>
                  <a:pt x="1634490" y="1634490"/>
                </a:moveTo>
                <a:lnTo>
                  <a:pt x="1616192" y="1634490"/>
                </a:lnTo>
                <a:lnTo>
                  <a:pt x="1631439" y="1649730"/>
                </a:lnTo>
                <a:lnTo>
                  <a:pt x="1649730" y="1649730"/>
                </a:lnTo>
                <a:lnTo>
                  <a:pt x="1634490" y="1634490"/>
                </a:lnTo>
                <a:close/>
              </a:path>
              <a:path w="2707640" h="2707640">
                <a:moveTo>
                  <a:pt x="1649730" y="1649730"/>
                </a:moveTo>
                <a:lnTo>
                  <a:pt x="1631439" y="1649730"/>
                </a:lnTo>
                <a:lnTo>
                  <a:pt x="1635251" y="1653540"/>
                </a:lnTo>
                <a:lnTo>
                  <a:pt x="1653540" y="1653540"/>
                </a:lnTo>
                <a:lnTo>
                  <a:pt x="1649730" y="1649730"/>
                </a:lnTo>
                <a:close/>
              </a:path>
              <a:path w="2707640" h="2707640">
                <a:moveTo>
                  <a:pt x="1653540" y="1653540"/>
                </a:moveTo>
                <a:lnTo>
                  <a:pt x="1635251" y="1653540"/>
                </a:lnTo>
                <a:lnTo>
                  <a:pt x="1647956" y="1666240"/>
                </a:lnTo>
                <a:lnTo>
                  <a:pt x="1666240" y="1666240"/>
                </a:lnTo>
                <a:lnTo>
                  <a:pt x="1653540" y="1653540"/>
                </a:lnTo>
                <a:close/>
              </a:path>
              <a:path w="2707640" h="2707640">
                <a:moveTo>
                  <a:pt x="1666240" y="1666240"/>
                </a:moveTo>
                <a:lnTo>
                  <a:pt x="1647956" y="1666240"/>
                </a:lnTo>
                <a:lnTo>
                  <a:pt x="1663203" y="1681480"/>
                </a:lnTo>
                <a:lnTo>
                  <a:pt x="1681480" y="1681480"/>
                </a:lnTo>
                <a:lnTo>
                  <a:pt x="1666240" y="1666240"/>
                </a:lnTo>
                <a:close/>
              </a:path>
              <a:path w="2707640" h="2707640">
                <a:moveTo>
                  <a:pt x="1681480" y="1681480"/>
                </a:moveTo>
                <a:lnTo>
                  <a:pt x="1663203" y="1681480"/>
                </a:lnTo>
                <a:lnTo>
                  <a:pt x="1667014" y="1685290"/>
                </a:lnTo>
                <a:lnTo>
                  <a:pt x="1685290" y="1685290"/>
                </a:lnTo>
                <a:lnTo>
                  <a:pt x="1681480" y="1681480"/>
                </a:lnTo>
                <a:close/>
              </a:path>
              <a:path w="2707640" h="2707640">
                <a:moveTo>
                  <a:pt x="1685290" y="1685290"/>
                </a:moveTo>
                <a:lnTo>
                  <a:pt x="1667014" y="1685290"/>
                </a:lnTo>
                <a:lnTo>
                  <a:pt x="1673367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707640" h="2707640">
                <a:moveTo>
                  <a:pt x="1691640" y="1691640"/>
                </a:moveTo>
                <a:lnTo>
                  <a:pt x="1673367" y="1691640"/>
                </a:lnTo>
                <a:lnTo>
                  <a:pt x="1675908" y="1694180"/>
                </a:lnTo>
                <a:lnTo>
                  <a:pt x="1694180" y="1694180"/>
                </a:lnTo>
                <a:lnTo>
                  <a:pt x="1691640" y="1691640"/>
                </a:lnTo>
                <a:close/>
              </a:path>
              <a:path w="2707640" h="2707640">
                <a:moveTo>
                  <a:pt x="1694180" y="1694180"/>
                </a:moveTo>
                <a:lnTo>
                  <a:pt x="1675908" y="1694180"/>
                </a:lnTo>
                <a:lnTo>
                  <a:pt x="1679720" y="1697990"/>
                </a:lnTo>
                <a:lnTo>
                  <a:pt x="1697990" y="1697990"/>
                </a:lnTo>
                <a:lnTo>
                  <a:pt x="1694180" y="1694180"/>
                </a:lnTo>
                <a:close/>
              </a:path>
              <a:path w="2707640" h="2707640">
                <a:moveTo>
                  <a:pt x="1697990" y="1697990"/>
                </a:moveTo>
                <a:lnTo>
                  <a:pt x="1679720" y="1697990"/>
                </a:lnTo>
                <a:lnTo>
                  <a:pt x="1694966" y="1713230"/>
                </a:lnTo>
                <a:lnTo>
                  <a:pt x="1713230" y="1713230"/>
                </a:lnTo>
                <a:lnTo>
                  <a:pt x="1697990" y="1697990"/>
                </a:lnTo>
                <a:close/>
              </a:path>
              <a:path w="2707640" h="2707640">
                <a:moveTo>
                  <a:pt x="1713230" y="1713230"/>
                </a:moveTo>
                <a:lnTo>
                  <a:pt x="1694966" y="1713230"/>
                </a:lnTo>
                <a:lnTo>
                  <a:pt x="1711483" y="1729740"/>
                </a:lnTo>
                <a:lnTo>
                  <a:pt x="1729740" y="1729740"/>
                </a:lnTo>
                <a:lnTo>
                  <a:pt x="1713230" y="1713230"/>
                </a:lnTo>
                <a:close/>
              </a:path>
              <a:path w="2707640" h="2707640">
                <a:moveTo>
                  <a:pt x="1729740" y="1729740"/>
                </a:moveTo>
                <a:lnTo>
                  <a:pt x="1711483" y="1729740"/>
                </a:lnTo>
                <a:lnTo>
                  <a:pt x="1714025" y="1732280"/>
                </a:lnTo>
                <a:lnTo>
                  <a:pt x="1732280" y="1732280"/>
                </a:lnTo>
                <a:lnTo>
                  <a:pt x="1729740" y="1729740"/>
                </a:lnTo>
                <a:close/>
              </a:path>
              <a:path w="2707640" h="2707640">
                <a:moveTo>
                  <a:pt x="1732280" y="1732280"/>
                </a:moveTo>
                <a:lnTo>
                  <a:pt x="1714025" y="1732280"/>
                </a:lnTo>
                <a:lnTo>
                  <a:pt x="1726730" y="1744980"/>
                </a:lnTo>
                <a:lnTo>
                  <a:pt x="1744980" y="1744980"/>
                </a:lnTo>
                <a:lnTo>
                  <a:pt x="1732280" y="1732280"/>
                </a:lnTo>
                <a:close/>
              </a:path>
              <a:path w="2707640" h="2707640">
                <a:moveTo>
                  <a:pt x="1744980" y="1744980"/>
                </a:moveTo>
                <a:lnTo>
                  <a:pt x="1726730" y="1744980"/>
                </a:lnTo>
                <a:lnTo>
                  <a:pt x="1745788" y="1764030"/>
                </a:lnTo>
                <a:lnTo>
                  <a:pt x="1764030" y="1764030"/>
                </a:lnTo>
                <a:lnTo>
                  <a:pt x="1744980" y="1744980"/>
                </a:lnTo>
                <a:close/>
              </a:path>
              <a:path w="2707640" h="2707640">
                <a:moveTo>
                  <a:pt x="1764030" y="1764030"/>
                </a:moveTo>
                <a:lnTo>
                  <a:pt x="1745788" y="1764030"/>
                </a:lnTo>
                <a:lnTo>
                  <a:pt x="1762305" y="1780540"/>
                </a:lnTo>
                <a:lnTo>
                  <a:pt x="1780540" y="1780540"/>
                </a:lnTo>
                <a:lnTo>
                  <a:pt x="1764030" y="1764030"/>
                </a:lnTo>
                <a:close/>
              </a:path>
              <a:path w="2707640" h="2707640">
                <a:moveTo>
                  <a:pt x="1780540" y="1780540"/>
                </a:moveTo>
                <a:lnTo>
                  <a:pt x="1762305" y="1780540"/>
                </a:lnTo>
                <a:lnTo>
                  <a:pt x="1775011" y="1793240"/>
                </a:lnTo>
                <a:lnTo>
                  <a:pt x="1793240" y="1793240"/>
                </a:lnTo>
                <a:lnTo>
                  <a:pt x="1780540" y="1780540"/>
                </a:lnTo>
                <a:close/>
              </a:path>
              <a:path w="2707640" h="2707640">
                <a:moveTo>
                  <a:pt x="1793240" y="1793240"/>
                </a:moveTo>
                <a:lnTo>
                  <a:pt x="1775011" y="1793240"/>
                </a:lnTo>
                <a:lnTo>
                  <a:pt x="1790257" y="1808480"/>
                </a:lnTo>
                <a:lnTo>
                  <a:pt x="1808480" y="1808480"/>
                </a:lnTo>
                <a:lnTo>
                  <a:pt x="1793240" y="1793240"/>
                </a:lnTo>
                <a:close/>
              </a:path>
              <a:path w="2707640" h="2707640">
                <a:moveTo>
                  <a:pt x="1808480" y="1808480"/>
                </a:moveTo>
                <a:lnTo>
                  <a:pt x="1790257" y="1808480"/>
                </a:lnTo>
                <a:lnTo>
                  <a:pt x="1794069" y="1812290"/>
                </a:lnTo>
                <a:lnTo>
                  <a:pt x="1812290" y="1812290"/>
                </a:lnTo>
                <a:lnTo>
                  <a:pt x="1808480" y="1808480"/>
                </a:lnTo>
                <a:close/>
              </a:path>
              <a:path w="2707640" h="2707640">
                <a:moveTo>
                  <a:pt x="1812290" y="1812290"/>
                </a:moveTo>
                <a:lnTo>
                  <a:pt x="1794069" y="1812290"/>
                </a:lnTo>
                <a:lnTo>
                  <a:pt x="1809316" y="1827530"/>
                </a:lnTo>
                <a:lnTo>
                  <a:pt x="1827530" y="1827530"/>
                </a:lnTo>
                <a:lnTo>
                  <a:pt x="1812290" y="1812290"/>
                </a:lnTo>
                <a:close/>
              </a:path>
              <a:path w="2707640" h="2707640">
                <a:moveTo>
                  <a:pt x="1827530" y="1827530"/>
                </a:moveTo>
                <a:lnTo>
                  <a:pt x="1809316" y="1827530"/>
                </a:lnTo>
                <a:lnTo>
                  <a:pt x="1815668" y="1833880"/>
                </a:lnTo>
                <a:lnTo>
                  <a:pt x="1833880" y="1833880"/>
                </a:lnTo>
                <a:lnTo>
                  <a:pt x="1827530" y="1827530"/>
                </a:lnTo>
                <a:close/>
              </a:path>
              <a:path w="2707640" h="2707640">
                <a:moveTo>
                  <a:pt x="1833880" y="1833880"/>
                </a:moveTo>
                <a:lnTo>
                  <a:pt x="1815668" y="1833880"/>
                </a:lnTo>
                <a:lnTo>
                  <a:pt x="1828374" y="1846580"/>
                </a:lnTo>
                <a:lnTo>
                  <a:pt x="1846580" y="1846580"/>
                </a:lnTo>
                <a:lnTo>
                  <a:pt x="1833880" y="1833880"/>
                </a:lnTo>
                <a:close/>
              </a:path>
              <a:path w="2707640" h="2707640">
                <a:moveTo>
                  <a:pt x="1846580" y="1846580"/>
                </a:moveTo>
                <a:lnTo>
                  <a:pt x="1828374" y="1846580"/>
                </a:lnTo>
                <a:lnTo>
                  <a:pt x="1841079" y="1859280"/>
                </a:lnTo>
                <a:lnTo>
                  <a:pt x="1859280" y="1859280"/>
                </a:lnTo>
                <a:lnTo>
                  <a:pt x="1846580" y="1846580"/>
                </a:lnTo>
                <a:close/>
              </a:path>
              <a:path w="2707640" h="2707640">
                <a:moveTo>
                  <a:pt x="1859280" y="1859280"/>
                </a:moveTo>
                <a:lnTo>
                  <a:pt x="1841079" y="1859280"/>
                </a:lnTo>
                <a:lnTo>
                  <a:pt x="1847432" y="1865630"/>
                </a:lnTo>
                <a:lnTo>
                  <a:pt x="1865630" y="1865630"/>
                </a:lnTo>
                <a:lnTo>
                  <a:pt x="1859280" y="1859280"/>
                </a:lnTo>
                <a:close/>
              </a:path>
              <a:path w="2707640" h="2707640">
                <a:moveTo>
                  <a:pt x="1865630" y="1865630"/>
                </a:moveTo>
                <a:lnTo>
                  <a:pt x="1847432" y="1865630"/>
                </a:lnTo>
                <a:lnTo>
                  <a:pt x="1853785" y="1871980"/>
                </a:lnTo>
                <a:lnTo>
                  <a:pt x="1871980" y="1871980"/>
                </a:lnTo>
                <a:lnTo>
                  <a:pt x="1865630" y="1865630"/>
                </a:lnTo>
                <a:close/>
              </a:path>
              <a:path w="2707640" h="2707640">
                <a:moveTo>
                  <a:pt x="1871980" y="1871980"/>
                </a:moveTo>
                <a:lnTo>
                  <a:pt x="1853785" y="1871980"/>
                </a:lnTo>
                <a:lnTo>
                  <a:pt x="1860137" y="1878330"/>
                </a:lnTo>
                <a:lnTo>
                  <a:pt x="1878330" y="1878330"/>
                </a:lnTo>
                <a:lnTo>
                  <a:pt x="1871980" y="1871980"/>
                </a:lnTo>
                <a:close/>
              </a:path>
              <a:path w="2707640" h="2707640">
                <a:moveTo>
                  <a:pt x="1878330" y="1878330"/>
                </a:moveTo>
                <a:lnTo>
                  <a:pt x="1860137" y="1878330"/>
                </a:lnTo>
                <a:lnTo>
                  <a:pt x="1863949" y="1882140"/>
                </a:lnTo>
                <a:lnTo>
                  <a:pt x="1882140" y="1882140"/>
                </a:lnTo>
                <a:lnTo>
                  <a:pt x="1878330" y="1878330"/>
                </a:lnTo>
                <a:close/>
              </a:path>
              <a:path w="2707640" h="2707640">
                <a:moveTo>
                  <a:pt x="1882140" y="1882140"/>
                </a:moveTo>
                <a:lnTo>
                  <a:pt x="1863949" y="1882140"/>
                </a:lnTo>
                <a:lnTo>
                  <a:pt x="1866490" y="1884680"/>
                </a:lnTo>
                <a:lnTo>
                  <a:pt x="1884680" y="1884680"/>
                </a:lnTo>
                <a:lnTo>
                  <a:pt x="1882140" y="1882140"/>
                </a:lnTo>
                <a:close/>
              </a:path>
              <a:path w="2707640" h="2707640">
                <a:moveTo>
                  <a:pt x="1884680" y="1884680"/>
                </a:moveTo>
                <a:lnTo>
                  <a:pt x="1866490" y="1884680"/>
                </a:lnTo>
                <a:lnTo>
                  <a:pt x="1872843" y="1891030"/>
                </a:lnTo>
                <a:lnTo>
                  <a:pt x="1891030" y="1891030"/>
                </a:lnTo>
                <a:lnTo>
                  <a:pt x="1884680" y="1884680"/>
                </a:lnTo>
                <a:close/>
              </a:path>
              <a:path w="2707640" h="2707640">
                <a:moveTo>
                  <a:pt x="1891030" y="1891030"/>
                </a:moveTo>
                <a:lnTo>
                  <a:pt x="1872843" y="1891030"/>
                </a:lnTo>
                <a:lnTo>
                  <a:pt x="1879196" y="1897380"/>
                </a:lnTo>
                <a:lnTo>
                  <a:pt x="1897380" y="1897380"/>
                </a:lnTo>
                <a:lnTo>
                  <a:pt x="1891030" y="1891030"/>
                </a:lnTo>
                <a:close/>
              </a:path>
              <a:path w="2707640" h="2707640">
                <a:moveTo>
                  <a:pt x="2508250" y="2508250"/>
                </a:moveTo>
                <a:lnTo>
                  <a:pt x="2490329" y="2508250"/>
                </a:lnTo>
                <a:lnTo>
                  <a:pt x="2597055" y="2614930"/>
                </a:lnTo>
                <a:lnTo>
                  <a:pt x="2614930" y="2614930"/>
                </a:lnTo>
                <a:lnTo>
                  <a:pt x="2508250" y="2508250"/>
                </a:lnTo>
                <a:close/>
              </a:path>
              <a:path w="2707640" h="2707640">
                <a:moveTo>
                  <a:pt x="2505710" y="2505710"/>
                </a:moveTo>
                <a:lnTo>
                  <a:pt x="2487788" y="2505710"/>
                </a:lnTo>
                <a:lnTo>
                  <a:pt x="2489058" y="2506980"/>
                </a:lnTo>
                <a:lnTo>
                  <a:pt x="2506980" y="2506980"/>
                </a:lnTo>
                <a:lnTo>
                  <a:pt x="2505710" y="2505710"/>
                </a:lnTo>
                <a:close/>
              </a:path>
              <a:path w="2707640" h="2707640">
                <a:moveTo>
                  <a:pt x="2501900" y="2501900"/>
                </a:moveTo>
                <a:lnTo>
                  <a:pt x="2483976" y="2501900"/>
                </a:lnTo>
                <a:lnTo>
                  <a:pt x="2486517" y="2504440"/>
                </a:lnTo>
                <a:lnTo>
                  <a:pt x="2504440" y="2504440"/>
                </a:lnTo>
                <a:lnTo>
                  <a:pt x="2501900" y="2501900"/>
                </a:lnTo>
                <a:close/>
              </a:path>
              <a:path w="2707640" h="2707640">
                <a:moveTo>
                  <a:pt x="2499360" y="2499360"/>
                </a:moveTo>
                <a:lnTo>
                  <a:pt x="2481435" y="2499360"/>
                </a:lnTo>
                <a:lnTo>
                  <a:pt x="2482706" y="2500630"/>
                </a:lnTo>
                <a:lnTo>
                  <a:pt x="2500630" y="2500630"/>
                </a:lnTo>
                <a:lnTo>
                  <a:pt x="2499360" y="2499360"/>
                </a:lnTo>
                <a:close/>
              </a:path>
              <a:path w="2707640" h="2707640">
                <a:moveTo>
                  <a:pt x="2495550" y="2495550"/>
                </a:moveTo>
                <a:lnTo>
                  <a:pt x="2477623" y="2495550"/>
                </a:lnTo>
                <a:lnTo>
                  <a:pt x="2480164" y="2498090"/>
                </a:lnTo>
                <a:lnTo>
                  <a:pt x="2498090" y="2498090"/>
                </a:lnTo>
                <a:lnTo>
                  <a:pt x="2495550" y="2495550"/>
                </a:lnTo>
                <a:close/>
              </a:path>
              <a:path w="2707640" h="2707640">
                <a:moveTo>
                  <a:pt x="2493010" y="2493010"/>
                </a:moveTo>
                <a:lnTo>
                  <a:pt x="2475082" y="2493010"/>
                </a:lnTo>
                <a:lnTo>
                  <a:pt x="2476353" y="2494280"/>
                </a:lnTo>
                <a:lnTo>
                  <a:pt x="2494280" y="2494280"/>
                </a:lnTo>
                <a:lnTo>
                  <a:pt x="2493010" y="2493010"/>
                </a:lnTo>
                <a:close/>
              </a:path>
              <a:path w="2707640" h="2707640">
                <a:moveTo>
                  <a:pt x="2489200" y="2489200"/>
                </a:moveTo>
                <a:lnTo>
                  <a:pt x="2471271" y="2489200"/>
                </a:lnTo>
                <a:lnTo>
                  <a:pt x="2473812" y="2491740"/>
                </a:lnTo>
                <a:lnTo>
                  <a:pt x="2491740" y="2491740"/>
                </a:lnTo>
                <a:lnTo>
                  <a:pt x="2489200" y="2489200"/>
                </a:lnTo>
                <a:close/>
              </a:path>
              <a:path w="2707640" h="2707640">
                <a:moveTo>
                  <a:pt x="2486660" y="2486660"/>
                </a:moveTo>
                <a:lnTo>
                  <a:pt x="2468730" y="2486660"/>
                </a:lnTo>
                <a:lnTo>
                  <a:pt x="2470000" y="2487930"/>
                </a:lnTo>
                <a:lnTo>
                  <a:pt x="2487930" y="2487930"/>
                </a:lnTo>
                <a:lnTo>
                  <a:pt x="2486660" y="2486660"/>
                </a:lnTo>
                <a:close/>
              </a:path>
              <a:path w="2707640" h="2707640">
                <a:moveTo>
                  <a:pt x="2482850" y="2482850"/>
                </a:moveTo>
                <a:lnTo>
                  <a:pt x="2464918" y="2482850"/>
                </a:lnTo>
                <a:lnTo>
                  <a:pt x="2467459" y="2485390"/>
                </a:lnTo>
                <a:lnTo>
                  <a:pt x="2485390" y="2485390"/>
                </a:lnTo>
                <a:lnTo>
                  <a:pt x="2482850" y="2482850"/>
                </a:lnTo>
                <a:close/>
              </a:path>
              <a:path w="2707640" h="2707640">
                <a:moveTo>
                  <a:pt x="2480310" y="2480310"/>
                </a:moveTo>
                <a:lnTo>
                  <a:pt x="2462377" y="2480310"/>
                </a:lnTo>
                <a:lnTo>
                  <a:pt x="2463647" y="2481580"/>
                </a:lnTo>
                <a:lnTo>
                  <a:pt x="2481580" y="2481580"/>
                </a:lnTo>
                <a:lnTo>
                  <a:pt x="2480310" y="2480310"/>
                </a:lnTo>
                <a:close/>
              </a:path>
              <a:path w="2707640" h="2707640">
                <a:moveTo>
                  <a:pt x="2476500" y="2476500"/>
                </a:moveTo>
                <a:lnTo>
                  <a:pt x="2458565" y="2476500"/>
                </a:lnTo>
                <a:lnTo>
                  <a:pt x="2461106" y="2479040"/>
                </a:lnTo>
                <a:lnTo>
                  <a:pt x="2479040" y="2479040"/>
                </a:lnTo>
                <a:lnTo>
                  <a:pt x="2476500" y="2476500"/>
                </a:lnTo>
                <a:close/>
              </a:path>
              <a:path w="2707640" h="2707640">
                <a:moveTo>
                  <a:pt x="2473960" y="2473960"/>
                </a:moveTo>
                <a:lnTo>
                  <a:pt x="2456024" y="2473960"/>
                </a:lnTo>
                <a:lnTo>
                  <a:pt x="2457295" y="2475230"/>
                </a:lnTo>
                <a:lnTo>
                  <a:pt x="2475230" y="2475230"/>
                </a:lnTo>
                <a:lnTo>
                  <a:pt x="2473960" y="2473960"/>
                </a:lnTo>
                <a:close/>
              </a:path>
              <a:path w="2707640" h="2707640">
                <a:moveTo>
                  <a:pt x="2470150" y="2470150"/>
                </a:moveTo>
                <a:lnTo>
                  <a:pt x="2452212" y="2470150"/>
                </a:lnTo>
                <a:lnTo>
                  <a:pt x="2454754" y="2472690"/>
                </a:lnTo>
                <a:lnTo>
                  <a:pt x="2472690" y="2472690"/>
                </a:lnTo>
                <a:lnTo>
                  <a:pt x="2470150" y="2470150"/>
                </a:lnTo>
                <a:close/>
              </a:path>
              <a:path w="2707640" h="2707640">
                <a:moveTo>
                  <a:pt x="2467610" y="2467610"/>
                </a:moveTo>
                <a:lnTo>
                  <a:pt x="2449671" y="2467610"/>
                </a:lnTo>
                <a:lnTo>
                  <a:pt x="2450942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707640" h="2707640">
                <a:moveTo>
                  <a:pt x="2463800" y="2463800"/>
                </a:moveTo>
                <a:lnTo>
                  <a:pt x="2445860" y="2463800"/>
                </a:lnTo>
                <a:lnTo>
                  <a:pt x="2448401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707640" h="2707640">
                <a:moveTo>
                  <a:pt x="2461260" y="2461260"/>
                </a:moveTo>
                <a:lnTo>
                  <a:pt x="2443319" y="2461260"/>
                </a:lnTo>
                <a:lnTo>
                  <a:pt x="2444589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707640" h="2707640">
                <a:moveTo>
                  <a:pt x="2457450" y="2457450"/>
                </a:moveTo>
                <a:lnTo>
                  <a:pt x="2439507" y="2457450"/>
                </a:lnTo>
                <a:lnTo>
                  <a:pt x="2442048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707640" h="2707640">
                <a:moveTo>
                  <a:pt x="2454910" y="2454910"/>
                </a:moveTo>
                <a:lnTo>
                  <a:pt x="2436966" y="2454910"/>
                </a:lnTo>
                <a:lnTo>
                  <a:pt x="2438236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707640" h="2707640">
                <a:moveTo>
                  <a:pt x="2451100" y="2451100"/>
                </a:moveTo>
                <a:lnTo>
                  <a:pt x="2433154" y="2451100"/>
                </a:lnTo>
                <a:lnTo>
                  <a:pt x="2435695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707640" h="2707640">
                <a:moveTo>
                  <a:pt x="2448560" y="2448560"/>
                </a:moveTo>
                <a:lnTo>
                  <a:pt x="2430613" y="2448560"/>
                </a:lnTo>
                <a:lnTo>
                  <a:pt x="2431884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707640" h="2707640">
                <a:moveTo>
                  <a:pt x="2444750" y="2444750"/>
                </a:moveTo>
                <a:lnTo>
                  <a:pt x="2426802" y="2444750"/>
                </a:lnTo>
                <a:lnTo>
                  <a:pt x="2429343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707640" h="2707640">
                <a:moveTo>
                  <a:pt x="2442210" y="2442210"/>
                </a:moveTo>
                <a:lnTo>
                  <a:pt x="2424260" y="2442210"/>
                </a:lnTo>
                <a:lnTo>
                  <a:pt x="2425531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707640" h="2707640">
                <a:moveTo>
                  <a:pt x="2438400" y="2438400"/>
                </a:moveTo>
                <a:lnTo>
                  <a:pt x="2420449" y="2438400"/>
                </a:lnTo>
                <a:lnTo>
                  <a:pt x="24229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707640" h="2707640">
                <a:moveTo>
                  <a:pt x="2435860" y="2435860"/>
                </a:moveTo>
                <a:lnTo>
                  <a:pt x="2417908" y="2435860"/>
                </a:lnTo>
                <a:lnTo>
                  <a:pt x="2419178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707640" h="2707640">
                <a:moveTo>
                  <a:pt x="2432050" y="2432050"/>
                </a:moveTo>
                <a:lnTo>
                  <a:pt x="2414096" y="2432050"/>
                </a:lnTo>
                <a:lnTo>
                  <a:pt x="2416637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707640" h="2707640">
                <a:moveTo>
                  <a:pt x="2429510" y="2429510"/>
                </a:moveTo>
                <a:lnTo>
                  <a:pt x="2411555" y="2429510"/>
                </a:lnTo>
                <a:lnTo>
                  <a:pt x="2412825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707640" h="2707640">
                <a:moveTo>
                  <a:pt x="2425700" y="2425700"/>
                </a:moveTo>
                <a:lnTo>
                  <a:pt x="2407743" y="2425700"/>
                </a:lnTo>
                <a:lnTo>
                  <a:pt x="2410284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707640" h="2707640">
                <a:moveTo>
                  <a:pt x="2423160" y="2423160"/>
                </a:moveTo>
                <a:lnTo>
                  <a:pt x="2405202" y="2423160"/>
                </a:lnTo>
                <a:lnTo>
                  <a:pt x="2406473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707640" h="2707640">
                <a:moveTo>
                  <a:pt x="2419350" y="2419350"/>
                </a:moveTo>
                <a:lnTo>
                  <a:pt x="2401391" y="2419350"/>
                </a:lnTo>
                <a:lnTo>
                  <a:pt x="2403932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707640" h="2707640">
                <a:moveTo>
                  <a:pt x="2416810" y="2416810"/>
                </a:moveTo>
                <a:lnTo>
                  <a:pt x="2398849" y="2416810"/>
                </a:lnTo>
                <a:lnTo>
                  <a:pt x="240012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707640" h="2707640">
                <a:moveTo>
                  <a:pt x="2410460" y="2410460"/>
                </a:moveTo>
                <a:lnTo>
                  <a:pt x="2392497" y="2410460"/>
                </a:lnTo>
                <a:lnTo>
                  <a:pt x="2397579" y="2415540"/>
                </a:lnTo>
                <a:lnTo>
                  <a:pt x="2415540" y="2415540"/>
                </a:lnTo>
                <a:lnTo>
                  <a:pt x="2410460" y="2410460"/>
                </a:lnTo>
                <a:close/>
              </a:path>
              <a:path w="2707640" h="2707640">
                <a:moveTo>
                  <a:pt x="2406650" y="2406650"/>
                </a:moveTo>
                <a:lnTo>
                  <a:pt x="2388685" y="2406650"/>
                </a:lnTo>
                <a:lnTo>
                  <a:pt x="2391226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707640" h="2707640">
                <a:moveTo>
                  <a:pt x="2404110" y="2404110"/>
                </a:moveTo>
                <a:lnTo>
                  <a:pt x="2386144" y="2404110"/>
                </a:lnTo>
                <a:lnTo>
                  <a:pt x="2387415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707640" h="2707640">
                <a:moveTo>
                  <a:pt x="2400300" y="2400300"/>
                </a:moveTo>
                <a:lnTo>
                  <a:pt x="2382332" y="2400300"/>
                </a:lnTo>
                <a:lnTo>
                  <a:pt x="2384873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707640" h="2707640">
                <a:moveTo>
                  <a:pt x="2397760" y="2397760"/>
                </a:moveTo>
                <a:lnTo>
                  <a:pt x="2379791" y="2397760"/>
                </a:lnTo>
                <a:lnTo>
                  <a:pt x="2381062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707640" h="2707640">
                <a:moveTo>
                  <a:pt x="2393950" y="2393950"/>
                </a:moveTo>
                <a:lnTo>
                  <a:pt x="2375980" y="2393950"/>
                </a:lnTo>
                <a:lnTo>
                  <a:pt x="2378521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707640" h="2707640">
                <a:moveTo>
                  <a:pt x="2391410" y="2391410"/>
                </a:moveTo>
                <a:lnTo>
                  <a:pt x="2373439" y="2391410"/>
                </a:lnTo>
                <a:lnTo>
                  <a:pt x="2374709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707640" h="2707640">
                <a:moveTo>
                  <a:pt x="2387600" y="2387600"/>
                </a:moveTo>
                <a:lnTo>
                  <a:pt x="2369627" y="2387600"/>
                </a:lnTo>
                <a:lnTo>
                  <a:pt x="2372168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707640" h="2707640">
                <a:moveTo>
                  <a:pt x="2385060" y="2385060"/>
                </a:moveTo>
                <a:lnTo>
                  <a:pt x="2367086" y="2385060"/>
                </a:lnTo>
                <a:lnTo>
                  <a:pt x="2368356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707640" h="2707640">
                <a:moveTo>
                  <a:pt x="2381250" y="2381250"/>
                </a:moveTo>
                <a:lnTo>
                  <a:pt x="2363274" y="2381250"/>
                </a:lnTo>
                <a:lnTo>
                  <a:pt x="2365815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707640" h="2707640">
                <a:moveTo>
                  <a:pt x="2378710" y="2378710"/>
                </a:moveTo>
                <a:lnTo>
                  <a:pt x="2360733" y="2378710"/>
                </a:lnTo>
                <a:lnTo>
                  <a:pt x="2362004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707640" h="2707640">
                <a:moveTo>
                  <a:pt x="2374900" y="2374900"/>
                </a:moveTo>
                <a:lnTo>
                  <a:pt x="2356921" y="2374900"/>
                </a:lnTo>
                <a:lnTo>
                  <a:pt x="2359463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707640" h="2707640">
                <a:moveTo>
                  <a:pt x="2372360" y="2372360"/>
                </a:moveTo>
                <a:lnTo>
                  <a:pt x="2354380" y="2372360"/>
                </a:lnTo>
                <a:lnTo>
                  <a:pt x="2355651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707640" h="2707640">
                <a:moveTo>
                  <a:pt x="2368550" y="2368550"/>
                </a:moveTo>
                <a:lnTo>
                  <a:pt x="2350569" y="2368550"/>
                </a:lnTo>
                <a:lnTo>
                  <a:pt x="235311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707640" h="2707640">
                <a:moveTo>
                  <a:pt x="2366010" y="2366010"/>
                </a:moveTo>
                <a:lnTo>
                  <a:pt x="2348028" y="2366010"/>
                </a:lnTo>
                <a:lnTo>
                  <a:pt x="2349298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707640" h="2707640">
                <a:moveTo>
                  <a:pt x="2362200" y="2362200"/>
                </a:moveTo>
                <a:lnTo>
                  <a:pt x="2344216" y="2362200"/>
                </a:lnTo>
                <a:lnTo>
                  <a:pt x="2346757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707640" h="2707640">
                <a:moveTo>
                  <a:pt x="2359660" y="2359660"/>
                </a:moveTo>
                <a:lnTo>
                  <a:pt x="2341675" y="2359660"/>
                </a:lnTo>
                <a:lnTo>
                  <a:pt x="2342945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707640" h="2707640">
                <a:moveTo>
                  <a:pt x="2355850" y="2355850"/>
                </a:moveTo>
                <a:lnTo>
                  <a:pt x="2337863" y="2355850"/>
                </a:lnTo>
                <a:lnTo>
                  <a:pt x="2340404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707640" h="2707640">
                <a:moveTo>
                  <a:pt x="2353310" y="2353310"/>
                </a:moveTo>
                <a:lnTo>
                  <a:pt x="2335322" y="2353310"/>
                </a:lnTo>
                <a:lnTo>
                  <a:pt x="2336593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707640" h="2707640">
                <a:moveTo>
                  <a:pt x="2346960" y="2346960"/>
                </a:moveTo>
                <a:lnTo>
                  <a:pt x="2328969" y="2346960"/>
                </a:lnTo>
                <a:lnTo>
                  <a:pt x="2334052" y="2352040"/>
                </a:lnTo>
                <a:lnTo>
                  <a:pt x="2352040" y="2352040"/>
                </a:lnTo>
                <a:lnTo>
                  <a:pt x="2346960" y="2346960"/>
                </a:lnTo>
                <a:close/>
              </a:path>
              <a:path w="2707640" h="2707640">
                <a:moveTo>
                  <a:pt x="2340610" y="2340610"/>
                </a:moveTo>
                <a:lnTo>
                  <a:pt x="2322617" y="2340610"/>
                </a:lnTo>
                <a:lnTo>
                  <a:pt x="2327699" y="2345690"/>
                </a:lnTo>
                <a:lnTo>
                  <a:pt x="2345690" y="2345690"/>
                </a:lnTo>
                <a:lnTo>
                  <a:pt x="2340610" y="2340610"/>
                </a:lnTo>
                <a:close/>
              </a:path>
              <a:path w="2707640" h="2707640">
                <a:moveTo>
                  <a:pt x="2334260" y="2334260"/>
                </a:moveTo>
                <a:lnTo>
                  <a:pt x="2316264" y="2334260"/>
                </a:lnTo>
                <a:lnTo>
                  <a:pt x="2321346" y="2339340"/>
                </a:lnTo>
                <a:lnTo>
                  <a:pt x="2339340" y="2339340"/>
                </a:lnTo>
                <a:lnTo>
                  <a:pt x="2334260" y="2334260"/>
                </a:lnTo>
                <a:close/>
              </a:path>
              <a:path w="2707640" h="2707640">
                <a:moveTo>
                  <a:pt x="2327910" y="2327910"/>
                </a:moveTo>
                <a:lnTo>
                  <a:pt x="2309911" y="2327910"/>
                </a:lnTo>
                <a:lnTo>
                  <a:pt x="2314993" y="2332990"/>
                </a:lnTo>
                <a:lnTo>
                  <a:pt x="2332990" y="2332990"/>
                </a:lnTo>
                <a:lnTo>
                  <a:pt x="2327910" y="2327910"/>
                </a:lnTo>
                <a:close/>
              </a:path>
              <a:path w="2707640" h="2707640">
                <a:moveTo>
                  <a:pt x="2321560" y="2321560"/>
                </a:moveTo>
                <a:lnTo>
                  <a:pt x="2303558" y="2321560"/>
                </a:lnTo>
                <a:lnTo>
                  <a:pt x="2308641" y="2326640"/>
                </a:lnTo>
                <a:lnTo>
                  <a:pt x="2326640" y="2326640"/>
                </a:lnTo>
                <a:lnTo>
                  <a:pt x="2321560" y="2321560"/>
                </a:lnTo>
                <a:close/>
              </a:path>
              <a:path w="2707640" h="2707640">
                <a:moveTo>
                  <a:pt x="2315210" y="2315210"/>
                </a:moveTo>
                <a:lnTo>
                  <a:pt x="2297206" y="2315210"/>
                </a:lnTo>
                <a:lnTo>
                  <a:pt x="2302288" y="2320290"/>
                </a:lnTo>
                <a:lnTo>
                  <a:pt x="2320290" y="2320290"/>
                </a:lnTo>
                <a:lnTo>
                  <a:pt x="2315210" y="2315210"/>
                </a:lnTo>
                <a:close/>
              </a:path>
              <a:path w="2707640" h="2707640">
                <a:moveTo>
                  <a:pt x="2308860" y="2308860"/>
                </a:moveTo>
                <a:lnTo>
                  <a:pt x="2290853" y="2308860"/>
                </a:lnTo>
                <a:lnTo>
                  <a:pt x="2295935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707640" h="2707640">
                <a:moveTo>
                  <a:pt x="2303780" y="2303780"/>
                </a:moveTo>
                <a:lnTo>
                  <a:pt x="2285771" y="2303780"/>
                </a:lnTo>
                <a:lnTo>
                  <a:pt x="2289582" y="2307590"/>
                </a:lnTo>
                <a:lnTo>
                  <a:pt x="2307590" y="2307590"/>
                </a:lnTo>
                <a:lnTo>
                  <a:pt x="2303780" y="2303780"/>
                </a:lnTo>
                <a:close/>
              </a:path>
              <a:path w="2707640" h="2707640">
                <a:moveTo>
                  <a:pt x="2297430" y="2297430"/>
                </a:moveTo>
                <a:lnTo>
                  <a:pt x="2279418" y="2297430"/>
                </a:lnTo>
                <a:lnTo>
                  <a:pt x="2284500" y="2302510"/>
                </a:lnTo>
                <a:lnTo>
                  <a:pt x="2302510" y="2302510"/>
                </a:lnTo>
                <a:lnTo>
                  <a:pt x="2297430" y="2297430"/>
                </a:lnTo>
                <a:close/>
              </a:path>
              <a:path w="2707640" h="2707640">
                <a:moveTo>
                  <a:pt x="2291080" y="2291080"/>
                </a:moveTo>
                <a:lnTo>
                  <a:pt x="2273065" y="2291080"/>
                </a:lnTo>
                <a:lnTo>
                  <a:pt x="2278147" y="2296160"/>
                </a:lnTo>
                <a:lnTo>
                  <a:pt x="2296160" y="2296160"/>
                </a:lnTo>
                <a:lnTo>
                  <a:pt x="2291080" y="2291080"/>
                </a:lnTo>
                <a:close/>
              </a:path>
              <a:path w="2707640" h="2707640">
                <a:moveTo>
                  <a:pt x="2284730" y="2284730"/>
                </a:moveTo>
                <a:lnTo>
                  <a:pt x="2266713" y="2284730"/>
                </a:lnTo>
                <a:lnTo>
                  <a:pt x="2271795" y="2289810"/>
                </a:lnTo>
                <a:lnTo>
                  <a:pt x="2289810" y="2289810"/>
                </a:lnTo>
                <a:lnTo>
                  <a:pt x="2284730" y="2284730"/>
                </a:lnTo>
                <a:close/>
              </a:path>
              <a:path w="2707640" h="2707640">
                <a:moveTo>
                  <a:pt x="2278380" y="2278380"/>
                </a:moveTo>
                <a:lnTo>
                  <a:pt x="2260360" y="2278380"/>
                </a:lnTo>
                <a:lnTo>
                  <a:pt x="2265442" y="2283460"/>
                </a:lnTo>
                <a:lnTo>
                  <a:pt x="2283460" y="2283460"/>
                </a:lnTo>
                <a:lnTo>
                  <a:pt x="2278380" y="2278380"/>
                </a:lnTo>
                <a:close/>
              </a:path>
              <a:path w="2707640" h="2707640">
                <a:moveTo>
                  <a:pt x="2272030" y="2272030"/>
                </a:moveTo>
                <a:lnTo>
                  <a:pt x="2254007" y="2272030"/>
                </a:lnTo>
                <a:lnTo>
                  <a:pt x="2259089" y="2277110"/>
                </a:lnTo>
                <a:lnTo>
                  <a:pt x="2277110" y="2277110"/>
                </a:lnTo>
                <a:lnTo>
                  <a:pt x="2272030" y="2272030"/>
                </a:lnTo>
                <a:close/>
              </a:path>
              <a:path w="2707640" h="2707640">
                <a:moveTo>
                  <a:pt x="2265680" y="2265680"/>
                </a:moveTo>
                <a:lnTo>
                  <a:pt x="2247654" y="2265680"/>
                </a:lnTo>
                <a:lnTo>
                  <a:pt x="2252737" y="2270760"/>
                </a:lnTo>
                <a:lnTo>
                  <a:pt x="2270760" y="2270760"/>
                </a:lnTo>
                <a:lnTo>
                  <a:pt x="2265680" y="2265680"/>
                </a:lnTo>
                <a:close/>
              </a:path>
              <a:path w="2707640" h="2707640">
                <a:moveTo>
                  <a:pt x="2259330" y="2259330"/>
                </a:moveTo>
                <a:lnTo>
                  <a:pt x="2241302" y="2259330"/>
                </a:lnTo>
                <a:lnTo>
                  <a:pt x="2246384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707640" h="2707640">
                <a:moveTo>
                  <a:pt x="2252980" y="2252980"/>
                </a:moveTo>
                <a:lnTo>
                  <a:pt x="2234949" y="2252980"/>
                </a:lnTo>
                <a:lnTo>
                  <a:pt x="2240031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707640" h="2707640">
                <a:moveTo>
                  <a:pt x="2246630" y="2246630"/>
                </a:moveTo>
                <a:lnTo>
                  <a:pt x="2228596" y="2246630"/>
                </a:lnTo>
                <a:lnTo>
                  <a:pt x="2233678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707640" h="2707640">
                <a:moveTo>
                  <a:pt x="2240280" y="2240280"/>
                </a:moveTo>
                <a:lnTo>
                  <a:pt x="2222243" y="2240280"/>
                </a:lnTo>
                <a:lnTo>
                  <a:pt x="2227326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707640" h="2707640">
                <a:moveTo>
                  <a:pt x="2233930" y="2233930"/>
                </a:moveTo>
                <a:lnTo>
                  <a:pt x="2215891" y="2233930"/>
                </a:lnTo>
                <a:lnTo>
                  <a:pt x="2220973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707640" h="2707640">
                <a:moveTo>
                  <a:pt x="2227580" y="2227580"/>
                </a:moveTo>
                <a:lnTo>
                  <a:pt x="2209538" y="2227580"/>
                </a:lnTo>
                <a:lnTo>
                  <a:pt x="221462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707640" h="2707640">
                <a:moveTo>
                  <a:pt x="2221230" y="2221230"/>
                </a:moveTo>
                <a:lnTo>
                  <a:pt x="2203185" y="2221230"/>
                </a:lnTo>
                <a:lnTo>
                  <a:pt x="2208267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707640" h="2707640">
                <a:moveTo>
                  <a:pt x="2214880" y="2214880"/>
                </a:moveTo>
                <a:lnTo>
                  <a:pt x="2196832" y="2214880"/>
                </a:lnTo>
                <a:lnTo>
                  <a:pt x="2201915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707640" h="2707640">
                <a:moveTo>
                  <a:pt x="2208530" y="2208530"/>
                </a:moveTo>
                <a:lnTo>
                  <a:pt x="2190480" y="2208530"/>
                </a:lnTo>
                <a:lnTo>
                  <a:pt x="2195562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707640" h="2707640">
                <a:moveTo>
                  <a:pt x="2202180" y="2202180"/>
                </a:moveTo>
                <a:lnTo>
                  <a:pt x="2184127" y="2202180"/>
                </a:lnTo>
                <a:lnTo>
                  <a:pt x="2189209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707640" h="2707640">
                <a:moveTo>
                  <a:pt x="2195830" y="2195830"/>
                </a:moveTo>
                <a:lnTo>
                  <a:pt x="2177774" y="2195830"/>
                </a:lnTo>
                <a:lnTo>
                  <a:pt x="2182856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707640" h="2707640">
                <a:moveTo>
                  <a:pt x="2189480" y="2189480"/>
                </a:moveTo>
                <a:lnTo>
                  <a:pt x="2171422" y="2189480"/>
                </a:lnTo>
                <a:lnTo>
                  <a:pt x="2176504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707640" h="2707640">
                <a:moveTo>
                  <a:pt x="2183130" y="2183130"/>
                </a:moveTo>
                <a:lnTo>
                  <a:pt x="2165069" y="2183130"/>
                </a:lnTo>
                <a:lnTo>
                  <a:pt x="2170151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707640" h="2707640">
                <a:moveTo>
                  <a:pt x="2176780" y="2176780"/>
                </a:moveTo>
                <a:lnTo>
                  <a:pt x="2158716" y="2176780"/>
                </a:lnTo>
                <a:lnTo>
                  <a:pt x="2163798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707640" h="2707640">
                <a:moveTo>
                  <a:pt x="2170430" y="2170430"/>
                </a:moveTo>
                <a:lnTo>
                  <a:pt x="2152363" y="2170430"/>
                </a:lnTo>
                <a:lnTo>
                  <a:pt x="2157446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707640" h="2707640">
                <a:moveTo>
                  <a:pt x="2164080" y="2164080"/>
                </a:moveTo>
                <a:lnTo>
                  <a:pt x="2146011" y="2164080"/>
                </a:lnTo>
                <a:lnTo>
                  <a:pt x="2151093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707640" h="2707640">
                <a:moveTo>
                  <a:pt x="2157730" y="2157730"/>
                </a:moveTo>
                <a:lnTo>
                  <a:pt x="2139658" y="2157730"/>
                </a:lnTo>
                <a:lnTo>
                  <a:pt x="214474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707640" h="2707640">
                <a:moveTo>
                  <a:pt x="2151380" y="2151380"/>
                </a:moveTo>
                <a:lnTo>
                  <a:pt x="2133305" y="2151380"/>
                </a:lnTo>
                <a:lnTo>
                  <a:pt x="2138387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707640" h="2707640">
                <a:moveTo>
                  <a:pt x="2145030" y="2145030"/>
                </a:moveTo>
                <a:lnTo>
                  <a:pt x="2126952" y="2145030"/>
                </a:lnTo>
                <a:lnTo>
                  <a:pt x="2132035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707640" h="2707640">
                <a:moveTo>
                  <a:pt x="2138680" y="2138680"/>
                </a:moveTo>
                <a:lnTo>
                  <a:pt x="2120600" y="2138680"/>
                </a:lnTo>
                <a:lnTo>
                  <a:pt x="2125682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707640" h="2707640">
                <a:moveTo>
                  <a:pt x="2132330" y="2132330"/>
                </a:moveTo>
                <a:lnTo>
                  <a:pt x="2114247" y="2132330"/>
                </a:lnTo>
                <a:lnTo>
                  <a:pt x="2119329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707640" h="2707640">
                <a:moveTo>
                  <a:pt x="2125980" y="2125980"/>
                </a:moveTo>
                <a:lnTo>
                  <a:pt x="2107894" y="2125980"/>
                </a:lnTo>
                <a:lnTo>
                  <a:pt x="2112976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707640" h="2707640">
                <a:moveTo>
                  <a:pt x="2119630" y="2119630"/>
                </a:moveTo>
                <a:lnTo>
                  <a:pt x="2101541" y="2119630"/>
                </a:lnTo>
                <a:lnTo>
                  <a:pt x="2106624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707640" h="2707640">
                <a:moveTo>
                  <a:pt x="2113280" y="2113280"/>
                </a:moveTo>
                <a:lnTo>
                  <a:pt x="2095189" y="2113280"/>
                </a:lnTo>
                <a:lnTo>
                  <a:pt x="2100271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707640" h="2707640">
                <a:moveTo>
                  <a:pt x="2106930" y="2106930"/>
                </a:moveTo>
                <a:lnTo>
                  <a:pt x="2088836" y="2106930"/>
                </a:lnTo>
                <a:lnTo>
                  <a:pt x="2093918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707640" h="2707640">
                <a:moveTo>
                  <a:pt x="1898650" y="1898650"/>
                </a:moveTo>
                <a:lnTo>
                  <a:pt x="1880466" y="1898650"/>
                </a:lnTo>
                <a:lnTo>
                  <a:pt x="2087565" y="2105660"/>
                </a:lnTo>
                <a:lnTo>
                  <a:pt x="2105660" y="2105660"/>
                </a:lnTo>
                <a:lnTo>
                  <a:pt x="1898650" y="1898650"/>
                </a:lnTo>
                <a:close/>
              </a:path>
              <a:path w="2707640" h="2707640">
                <a:moveTo>
                  <a:pt x="2614930" y="2614930"/>
                </a:moveTo>
                <a:lnTo>
                  <a:pt x="2597055" y="2614930"/>
                </a:lnTo>
                <a:lnTo>
                  <a:pt x="2609760" y="2627630"/>
                </a:lnTo>
                <a:lnTo>
                  <a:pt x="2627630" y="2627630"/>
                </a:lnTo>
                <a:lnTo>
                  <a:pt x="2614930" y="2614930"/>
                </a:lnTo>
                <a:close/>
              </a:path>
              <a:path w="2707640" h="2707640">
                <a:moveTo>
                  <a:pt x="2627630" y="2627630"/>
                </a:moveTo>
                <a:lnTo>
                  <a:pt x="2609760" y="2627630"/>
                </a:lnTo>
                <a:lnTo>
                  <a:pt x="2689805" y="2707640"/>
                </a:lnTo>
                <a:lnTo>
                  <a:pt x="2707640" y="2707640"/>
                </a:lnTo>
                <a:lnTo>
                  <a:pt x="2627630" y="262763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0" y="4041140"/>
            <a:ext cx="2689860" cy="2811780"/>
          </a:xfrm>
          <a:custGeom>
            <a:avLst/>
            <a:gdLst/>
            <a:ahLst/>
            <a:cxnLst/>
            <a:rect l="l" t="t" r="r" b="b"/>
            <a:pathLst>
              <a:path w="2689860" h="2811779">
                <a:moveTo>
                  <a:pt x="140970" y="0"/>
                </a:moveTo>
                <a:lnTo>
                  <a:pt x="0" y="0"/>
                </a:lnTo>
                <a:lnTo>
                  <a:pt x="0" y="6349"/>
                </a:lnTo>
                <a:lnTo>
                  <a:pt x="146050" y="6349"/>
                </a:lnTo>
                <a:lnTo>
                  <a:pt x="146050" y="5079"/>
                </a:lnTo>
                <a:lnTo>
                  <a:pt x="144780" y="5079"/>
                </a:lnTo>
                <a:lnTo>
                  <a:pt x="144780" y="3809"/>
                </a:lnTo>
                <a:lnTo>
                  <a:pt x="143510" y="3809"/>
                </a:lnTo>
                <a:lnTo>
                  <a:pt x="143510" y="2539"/>
                </a:lnTo>
                <a:lnTo>
                  <a:pt x="142240" y="2539"/>
                </a:lnTo>
                <a:lnTo>
                  <a:pt x="142240" y="1269"/>
                </a:lnTo>
                <a:lnTo>
                  <a:pt x="140970" y="1269"/>
                </a:lnTo>
                <a:lnTo>
                  <a:pt x="140970" y="0"/>
                </a:lnTo>
                <a:close/>
              </a:path>
              <a:path w="2689860" h="2811779">
                <a:moveTo>
                  <a:pt x="0" y="123133"/>
                </a:moveTo>
                <a:lnTo>
                  <a:pt x="0" y="126999"/>
                </a:lnTo>
                <a:lnTo>
                  <a:pt x="3868" y="126999"/>
                </a:lnTo>
                <a:lnTo>
                  <a:pt x="0" y="123133"/>
                </a:lnTo>
                <a:close/>
              </a:path>
              <a:path w="2689860" h="2811779">
                <a:moveTo>
                  <a:pt x="3868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10221" y="133350"/>
                </a:lnTo>
                <a:lnTo>
                  <a:pt x="3868" y="127000"/>
                </a:lnTo>
                <a:close/>
              </a:path>
              <a:path w="2689860" h="2811779">
                <a:moveTo>
                  <a:pt x="10221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16574" y="139699"/>
                </a:lnTo>
                <a:lnTo>
                  <a:pt x="10221" y="133350"/>
                </a:lnTo>
                <a:close/>
              </a:path>
              <a:path w="2689860" h="2811779">
                <a:moveTo>
                  <a:pt x="16574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6049"/>
                </a:lnTo>
                <a:lnTo>
                  <a:pt x="22926" y="146049"/>
                </a:lnTo>
                <a:lnTo>
                  <a:pt x="16574" y="139700"/>
                </a:lnTo>
                <a:close/>
              </a:path>
              <a:path w="2689860" h="2811779">
                <a:moveTo>
                  <a:pt x="22926" y="146050"/>
                </a:moveTo>
                <a:lnTo>
                  <a:pt x="3810" y="146050"/>
                </a:lnTo>
                <a:lnTo>
                  <a:pt x="10159" y="152399"/>
                </a:lnTo>
                <a:lnTo>
                  <a:pt x="29279" y="152399"/>
                </a:lnTo>
                <a:lnTo>
                  <a:pt x="22926" y="146050"/>
                </a:lnTo>
                <a:close/>
              </a:path>
              <a:path w="2689860" h="2811779">
                <a:moveTo>
                  <a:pt x="29279" y="152400"/>
                </a:moveTo>
                <a:lnTo>
                  <a:pt x="10160" y="152400"/>
                </a:lnTo>
                <a:lnTo>
                  <a:pt x="16509" y="158749"/>
                </a:lnTo>
                <a:lnTo>
                  <a:pt x="35632" y="158749"/>
                </a:lnTo>
                <a:lnTo>
                  <a:pt x="29279" y="152400"/>
                </a:lnTo>
                <a:close/>
              </a:path>
              <a:path w="2689860" h="2811779">
                <a:moveTo>
                  <a:pt x="35632" y="158750"/>
                </a:moveTo>
                <a:lnTo>
                  <a:pt x="16510" y="158750"/>
                </a:lnTo>
                <a:lnTo>
                  <a:pt x="22860" y="165099"/>
                </a:lnTo>
                <a:lnTo>
                  <a:pt x="41984" y="165099"/>
                </a:lnTo>
                <a:lnTo>
                  <a:pt x="35632" y="158750"/>
                </a:lnTo>
                <a:close/>
              </a:path>
              <a:path w="2689860" h="2811779">
                <a:moveTo>
                  <a:pt x="41984" y="165100"/>
                </a:moveTo>
                <a:lnTo>
                  <a:pt x="22860" y="165100"/>
                </a:lnTo>
                <a:lnTo>
                  <a:pt x="29209" y="171449"/>
                </a:lnTo>
                <a:lnTo>
                  <a:pt x="48337" y="171449"/>
                </a:lnTo>
                <a:lnTo>
                  <a:pt x="41984" y="165100"/>
                </a:lnTo>
                <a:close/>
              </a:path>
              <a:path w="2689860" h="2811779">
                <a:moveTo>
                  <a:pt x="48337" y="171450"/>
                </a:moveTo>
                <a:lnTo>
                  <a:pt x="29210" y="171450"/>
                </a:lnTo>
                <a:lnTo>
                  <a:pt x="35559" y="177799"/>
                </a:lnTo>
                <a:lnTo>
                  <a:pt x="54690" y="177799"/>
                </a:lnTo>
                <a:lnTo>
                  <a:pt x="48337" y="171450"/>
                </a:lnTo>
                <a:close/>
              </a:path>
              <a:path w="2689860" h="2811779">
                <a:moveTo>
                  <a:pt x="54690" y="177800"/>
                </a:moveTo>
                <a:lnTo>
                  <a:pt x="35560" y="177800"/>
                </a:lnTo>
                <a:lnTo>
                  <a:pt x="41910" y="184149"/>
                </a:lnTo>
                <a:lnTo>
                  <a:pt x="61043" y="184149"/>
                </a:lnTo>
                <a:lnTo>
                  <a:pt x="54690" y="177800"/>
                </a:lnTo>
                <a:close/>
              </a:path>
              <a:path w="2689860" h="2811779">
                <a:moveTo>
                  <a:pt x="61043" y="184150"/>
                </a:moveTo>
                <a:lnTo>
                  <a:pt x="41910" y="184150"/>
                </a:lnTo>
                <a:lnTo>
                  <a:pt x="48260" y="190499"/>
                </a:lnTo>
                <a:lnTo>
                  <a:pt x="67395" y="190499"/>
                </a:lnTo>
                <a:lnTo>
                  <a:pt x="61043" y="184150"/>
                </a:lnTo>
                <a:close/>
              </a:path>
              <a:path w="2689860" h="2811779">
                <a:moveTo>
                  <a:pt x="67395" y="190499"/>
                </a:moveTo>
                <a:lnTo>
                  <a:pt x="48260" y="190499"/>
                </a:lnTo>
                <a:lnTo>
                  <a:pt x="54609" y="196849"/>
                </a:lnTo>
                <a:lnTo>
                  <a:pt x="73748" y="196849"/>
                </a:lnTo>
                <a:lnTo>
                  <a:pt x="67395" y="190499"/>
                </a:lnTo>
                <a:close/>
              </a:path>
              <a:path w="2689860" h="2811779">
                <a:moveTo>
                  <a:pt x="73748" y="196850"/>
                </a:moveTo>
                <a:lnTo>
                  <a:pt x="54610" y="196850"/>
                </a:lnTo>
                <a:lnTo>
                  <a:pt x="60960" y="203199"/>
                </a:lnTo>
                <a:lnTo>
                  <a:pt x="80101" y="203199"/>
                </a:lnTo>
                <a:lnTo>
                  <a:pt x="73748" y="196850"/>
                </a:lnTo>
                <a:close/>
              </a:path>
              <a:path w="2689860" h="2811779">
                <a:moveTo>
                  <a:pt x="80101" y="203200"/>
                </a:moveTo>
                <a:lnTo>
                  <a:pt x="60960" y="203200"/>
                </a:lnTo>
                <a:lnTo>
                  <a:pt x="67309" y="209549"/>
                </a:lnTo>
                <a:lnTo>
                  <a:pt x="86454" y="209549"/>
                </a:lnTo>
                <a:lnTo>
                  <a:pt x="80101" y="203200"/>
                </a:lnTo>
                <a:close/>
              </a:path>
              <a:path w="2689860" h="2811779">
                <a:moveTo>
                  <a:pt x="86454" y="209550"/>
                </a:moveTo>
                <a:lnTo>
                  <a:pt x="67310" y="209550"/>
                </a:lnTo>
                <a:lnTo>
                  <a:pt x="73660" y="215899"/>
                </a:lnTo>
                <a:lnTo>
                  <a:pt x="92806" y="215899"/>
                </a:lnTo>
                <a:lnTo>
                  <a:pt x="86454" y="209550"/>
                </a:lnTo>
                <a:close/>
              </a:path>
              <a:path w="2689860" h="2811779">
                <a:moveTo>
                  <a:pt x="92806" y="215900"/>
                </a:moveTo>
                <a:lnTo>
                  <a:pt x="73660" y="215900"/>
                </a:lnTo>
                <a:lnTo>
                  <a:pt x="80010" y="222249"/>
                </a:lnTo>
                <a:lnTo>
                  <a:pt x="99159" y="222249"/>
                </a:lnTo>
                <a:lnTo>
                  <a:pt x="92806" y="215900"/>
                </a:lnTo>
                <a:close/>
              </a:path>
              <a:path w="2689860" h="2811779">
                <a:moveTo>
                  <a:pt x="99159" y="222250"/>
                </a:moveTo>
                <a:lnTo>
                  <a:pt x="80010" y="222250"/>
                </a:lnTo>
                <a:lnTo>
                  <a:pt x="86359" y="228599"/>
                </a:lnTo>
                <a:lnTo>
                  <a:pt x="105512" y="228599"/>
                </a:lnTo>
                <a:lnTo>
                  <a:pt x="99159" y="222250"/>
                </a:lnTo>
                <a:close/>
              </a:path>
              <a:path w="2689860" h="2811779">
                <a:moveTo>
                  <a:pt x="105512" y="228600"/>
                </a:moveTo>
                <a:lnTo>
                  <a:pt x="86360" y="228600"/>
                </a:lnTo>
                <a:lnTo>
                  <a:pt x="92710" y="234949"/>
                </a:lnTo>
                <a:lnTo>
                  <a:pt x="111865" y="234949"/>
                </a:lnTo>
                <a:lnTo>
                  <a:pt x="105512" y="228600"/>
                </a:lnTo>
                <a:close/>
              </a:path>
              <a:path w="2689860" h="2811779">
                <a:moveTo>
                  <a:pt x="111865" y="234950"/>
                </a:moveTo>
                <a:lnTo>
                  <a:pt x="92710" y="234950"/>
                </a:lnTo>
                <a:lnTo>
                  <a:pt x="99060" y="241299"/>
                </a:lnTo>
                <a:lnTo>
                  <a:pt x="118217" y="241299"/>
                </a:lnTo>
                <a:lnTo>
                  <a:pt x="111865" y="234950"/>
                </a:lnTo>
                <a:close/>
              </a:path>
              <a:path w="2689860" h="2811779">
                <a:moveTo>
                  <a:pt x="118217" y="241300"/>
                </a:moveTo>
                <a:lnTo>
                  <a:pt x="99060" y="241300"/>
                </a:lnTo>
                <a:lnTo>
                  <a:pt x="105410" y="247649"/>
                </a:lnTo>
                <a:lnTo>
                  <a:pt x="124570" y="247649"/>
                </a:lnTo>
                <a:lnTo>
                  <a:pt x="118217" y="241300"/>
                </a:lnTo>
                <a:close/>
              </a:path>
              <a:path w="2689860" h="2811779">
                <a:moveTo>
                  <a:pt x="124570" y="247650"/>
                </a:moveTo>
                <a:lnTo>
                  <a:pt x="105410" y="247650"/>
                </a:lnTo>
                <a:lnTo>
                  <a:pt x="111760" y="253999"/>
                </a:lnTo>
                <a:lnTo>
                  <a:pt x="130923" y="253999"/>
                </a:lnTo>
                <a:lnTo>
                  <a:pt x="124570" y="247650"/>
                </a:lnTo>
                <a:close/>
              </a:path>
              <a:path w="2689860" h="2811779">
                <a:moveTo>
                  <a:pt x="130923" y="254000"/>
                </a:moveTo>
                <a:lnTo>
                  <a:pt x="111760" y="254000"/>
                </a:lnTo>
                <a:lnTo>
                  <a:pt x="118110" y="260349"/>
                </a:lnTo>
                <a:lnTo>
                  <a:pt x="137276" y="260349"/>
                </a:lnTo>
                <a:lnTo>
                  <a:pt x="130923" y="254000"/>
                </a:lnTo>
                <a:close/>
              </a:path>
              <a:path w="2689860" h="2811779">
                <a:moveTo>
                  <a:pt x="137276" y="260349"/>
                </a:moveTo>
                <a:lnTo>
                  <a:pt x="118110" y="260349"/>
                </a:lnTo>
                <a:lnTo>
                  <a:pt x="124460" y="266699"/>
                </a:lnTo>
                <a:lnTo>
                  <a:pt x="143628" y="266699"/>
                </a:lnTo>
                <a:lnTo>
                  <a:pt x="137276" y="260349"/>
                </a:lnTo>
                <a:close/>
              </a:path>
              <a:path w="2689860" h="2811779">
                <a:moveTo>
                  <a:pt x="143628" y="266700"/>
                </a:moveTo>
                <a:lnTo>
                  <a:pt x="124460" y="266700"/>
                </a:lnTo>
                <a:lnTo>
                  <a:pt x="130810" y="273049"/>
                </a:lnTo>
                <a:lnTo>
                  <a:pt x="149981" y="273049"/>
                </a:lnTo>
                <a:lnTo>
                  <a:pt x="143628" y="266700"/>
                </a:lnTo>
                <a:close/>
              </a:path>
              <a:path w="2689860" h="2811779">
                <a:moveTo>
                  <a:pt x="149981" y="273050"/>
                </a:moveTo>
                <a:lnTo>
                  <a:pt x="130810" y="273050"/>
                </a:lnTo>
                <a:lnTo>
                  <a:pt x="137160" y="279399"/>
                </a:lnTo>
                <a:lnTo>
                  <a:pt x="156334" y="279399"/>
                </a:lnTo>
                <a:lnTo>
                  <a:pt x="149981" y="273050"/>
                </a:lnTo>
                <a:close/>
              </a:path>
              <a:path w="2689860" h="2811779">
                <a:moveTo>
                  <a:pt x="156334" y="279400"/>
                </a:moveTo>
                <a:lnTo>
                  <a:pt x="137160" y="279400"/>
                </a:lnTo>
                <a:lnTo>
                  <a:pt x="143510" y="285749"/>
                </a:lnTo>
                <a:lnTo>
                  <a:pt x="162686" y="285749"/>
                </a:lnTo>
                <a:lnTo>
                  <a:pt x="156334" y="279400"/>
                </a:lnTo>
                <a:close/>
              </a:path>
              <a:path w="2689860" h="2811779">
                <a:moveTo>
                  <a:pt x="162686" y="285750"/>
                </a:moveTo>
                <a:lnTo>
                  <a:pt x="143510" y="285750"/>
                </a:lnTo>
                <a:lnTo>
                  <a:pt x="149860" y="292099"/>
                </a:lnTo>
                <a:lnTo>
                  <a:pt x="169039" y="292099"/>
                </a:lnTo>
                <a:lnTo>
                  <a:pt x="162686" y="285750"/>
                </a:lnTo>
                <a:close/>
              </a:path>
              <a:path w="2689860" h="2811779">
                <a:moveTo>
                  <a:pt x="169039" y="292100"/>
                </a:moveTo>
                <a:lnTo>
                  <a:pt x="149860" y="292100"/>
                </a:lnTo>
                <a:lnTo>
                  <a:pt x="156210" y="298449"/>
                </a:lnTo>
                <a:lnTo>
                  <a:pt x="175392" y="298449"/>
                </a:lnTo>
                <a:lnTo>
                  <a:pt x="169039" y="292100"/>
                </a:lnTo>
                <a:close/>
              </a:path>
              <a:path w="2689860" h="2811779">
                <a:moveTo>
                  <a:pt x="175392" y="298450"/>
                </a:moveTo>
                <a:lnTo>
                  <a:pt x="156210" y="298450"/>
                </a:lnTo>
                <a:lnTo>
                  <a:pt x="162560" y="304799"/>
                </a:lnTo>
                <a:lnTo>
                  <a:pt x="181745" y="304799"/>
                </a:lnTo>
                <a:lnTo>
                  <a:pt x="175392" y="298450"/>
                </a:lnTo>
                <a:close/>
              </a:path>
              <a:path w="2689860" h="2811779">
                <a:moveTo>
                  <a:pt x="181745" y="304800"/>
                </a:moveTo>
                <a:lnTo>
                  <a:pt x="162560" y="304800"/>
                </a:lnTo>
                <a:lnTo>
                  <a:pt x="168910" y="311149"/>
                </a:lnTo>
                <a:lnTo>
                  <a:pt x="188097" y="311149"/>
                </a:lnTo>
                <a:lnTo>
                  <a:pt x="181745" y="304800"/>
                </a:lnTo>
                <a:close/>
              </a:path>
              <a:path w="2689860" h="2811779">
                <a:moveTo>
                  <a:pt x="188097" y="311150"/>
                </a:moveTo>
                <a:lnTo>
                  <a:pt x="168910" y="311150"/>
                </a:lnTo>
                <a:lnTo>
                  <a:pt x="181610" y="323849"/>
                </a:lnTo>
                <a:lnTo>
                  <a:pt x="200803" y="323849"/>
                </a:lnTo>
                <a:lnTo>
                  <a:pt x="188097" y="311150"/>
                </a:lnTo>
                <a:close/>
              </a:path>
              <a:path w="2689860" h="2811779">
                <a:moveTo>
                  <a:pt x="200803" y="323850"/>
                </a:moveTo>
                <a:lnTo>
                  <a:pt x="181610" y="323850"/>
                </a:lnTo>
                <a:lnTo>
                  <a:pt x="187960" y="330199"/>
                </a:lnTo>
                <a:lnTo>
                  <a:pt x="207156" y="330199"/>
                </a:lnTo>
                <a:lnTo>
                  <a:pt x="200803" y="323850"/>
                </a:lnTo>
                <a:close/>
              </a:path>
              <a:path w="2689860" h="2811779">
                <a:moveTo>
                  <a:pt x="207156" y="330200"/>
                </a:moveTo>
                <a:lnTo>
                  <a:pt x="187960" y="330200"/>
                </a:lnTo>
                <a:lnTo>
                  <a:pt x="194310" y="336549"/>
                </a:lnTo>
                <a:lnTo>
                  <a:pt x="213508" y="336549"/>
                </a:lnTo>
                <a:lnTo>
                  <a:pt x="207156" y="330200"/>
                </a:lnTo>
                <a:close/>
              </a:path>
              <a:path w="2689860" h="2811779">
                <a:moveTo>
                  <a:pt x="213508" y="336550"/>
                </a:moveTo>
                <a:lnTo>
                  <a:pt x="194310" y="336550"/>
                </a:lnTo>
                <a:lnTo>
                  <a:pt x="200660" y="342899"/>
                </a:lnTo>
                <a:lnTo>
                  <a:pt x="219861" y="342899"/>
                </a:lnTo>
                <a:lnTo>
                  <a:pt x="213508" y="336550"/>
                </a:lnTo>
                <a:close/>
              </a:path>
              <a:path w="2689860" h="2811779">
                <a:moveTo>
                  <a:pt x="219861" y="342900"/>
                </a:moveTo>
                <a:lnTo>
                  <a:pt x="200660" y="342900"/>
                </a:lnTo>
                <a:lnTo>
                  <a:pt x="207010" y="349249"/>
                </a:lnTo>
                <a:lnTo>
                  <a:pt x="226214" y="349249"/>
                </a:lnTo>
                <a:lnTo>
                  <a:pt x="219861" y="342900"/>
                </a:lnTo>
                <a:close/>
              </a:path>
              <a:path w="2689860" h="2811779">
                <a:moveTo>
                  <a:pt x="226214" y="349250"/>
                </a:moveTo>
                <a:lnTo>
                  <a:pt x="207010" y="349250"/>
                </a:lnTo>
                <a:lnTo>
                  <a:pt x="213360" y="355599"/>
                </a:lnTo>
                <a:lnTo>
                  <a:pt x="232567" y="355599"/>
                </a:lnTo>
                <a:lnTo>
                  <a:pt x="226214" y="349250"/>
                </a:lnTo>
                <a:close/>
              </a:path>
              <a:path w="2689860" h="2811779">
                <a:moveTo>
                  <a:pt x="232567" y="355600"/>
                </a:moveTo>
                <a:lnTo>
                  <a:pt x="213360" y="355600"/>
                </a:lnTo>
                <a:lnTo>
                  <a:pt x="219710" y="361949"/>
                </a:lnTo>
                <a:lnTo>
                  <a:pt x="238919" y="361949"/>
                </a:lnTo>
                <a:lnTo>
                  <a:pt x="232567" y="355600"/>
                </a:lnTo>
                <a:close/>
              </a:path>
              <a:path w="2689860" h="2811779">
                <a:moveTo>
                  <a:pt x="238919" y="361950"/>
                </a:moveTo>
                <a:lnTo>
                  <a:pt x="219710" y="361950"/>
                </a:lnTo>
                <a:lnTo>
                  <a:pt x="238759" y="380999"/>
                </a:lnTo>
                <a:lnTo>
                  <a:pt x="257977" y="380999"/>
                </a:lnTo>
                <a:lnTo>
                  <a:pt x="238919" y="361950"/>
                </a:lnTo>
                <a:close/>
              </a:path>
              <a:path w="2689860" h="2811779">
                <a:moveTo>
                  <a:pt x="257977" y="381000"/>
                </a:moveTo>
                <a:lnTo>
                  <a:pt x="238760" y="381000"/>
                </a:lnTo>
                <a:lnTo>
                  <a:pt x="245110" y="387349"/>
                </a:lnTo>
                <a:lnTo>
                  <a:pt x="264330" y="387349"/>
                </a:lnTo>
                <a:lnTo>
                  <a:pt x="257977" y="381000"/>
                </a:lnTo>
                <a:close/>
              </a:path>
              <a:path w="2689860" h="2811779">
                <a:moveTo>
                  <a:pt x="264330" y="387350"/>
                </a:moveTo>
                <a:lnTo>
                  <a:pt x="245110" y="387350"/>
                </a:lnTo>
                <a:lnTo>
                  <a:pt x="251460" y="393699"/>
                </a:lnTo>
                <a:lnTo>
                  <a:pt x="270683" y="393699"/>
                </a:lnTo>
                <a:lnTo>
                  <a:pt x="264330" y="387350"/>
                </a:lnTo>
                <a:close/>
              </a:path>
              <a:path w="2689860" h="2811779">
                <a:moveTo>
                  <a:pt x="270683" y="393700"/>
                </a:moveTo>
                <a:lnTo>
                  <a:pt x="251460" y="393700"/>
                </a:lnTo>
                <a:lnTo>
                  <a:pt x="257810" y="400049"/>
                </a:lnTo>
                <a:lnTo>
                  <a:pt x="277036" y="400049"/>
                </a:lnTo>
                <a:lnTo>
                  <a:pt x="270683" y="393700"/>
                </a:lnTo>
                <a:close/>
              </a:path>
              <a:path w="2689860" h="2811779">
                <a:moveTo>
                  <a:pt x="277036" y="400050"/>
                </a:moveTo>
                <a:lnTo>
                  <a:pt x="257810" y="400050"/>
                </a:lnTo>
                <a:lnTo>
                  <a:pt x="264160" y="406399"/>
                </a:lnTo>
                <a:lnTo>
                  <a:pt x="283388" y="406399"/>
                </a:lnTo>
                <a:lnTo>
                  <a:pt x="277036" y="400050"/>
                </a:lnTo>
                <a:close/>
              </a:path>
              <a:path w="2689860" h="2811779">
                <a:moveTo>
                  <a:pt x="283388" y="406400"/>
                </a:moveTo>
                <a:lnTo>
                  <a:pt x="264160" y="406400"/>
                </a:lnTo>
                <a:lnTo>
                  <a:pt x="270510" y="412749"/>
                </a:lnTo>
                <a:lnTo>
                  <a:pt x="289741" y="412749"/>
                </a:lnTo>
                <a:lnTo>
                  <a:pt x="283388" y="406400"/>
                </a:lnTo>
                <a:close/>
              </a:path>
              <a:path w="2689860" h="2811779">
                <a:moveTo>
                  <a:pt x="289741" y="412750"/>
                </a:moveTo>
                <a:lnTo>
                  <a:pt x="270510" y="412750"/>
                </a:lnTo>
                <a:lnTo>
                  <a:pt x="276860" y="419099"/>
                </a:lnTo>
                <a:lnTo>
                  <a:pt x="296094" y="419099"/>
                </a:lnTo>
                <a:lnTo>
                  <a:pt x="289741" y="412750"/>
                </a:lnTo>
                <a:close/>
              </a:path>
              <a:path w="2689860" h="2811779">
                <a:moveTo>
                  <a:pt x="296094" y="419100"/>
                </a:moveTo>
                <a:lnTo>
                  <a:pt x="276860" y="419100"/>
                </a:lnTo>
                <a:lnTo>
                  <a:pt x="283210" y="425449"/>
                </a:lnTo>
                <a:lnTo>
                  <a:pt x="302447" y="425449"/>
                </a:lnTo>
                <a:lnTo>
                  <a:pt x="296094" y="419100"/>
                </a:lnTo>
                <a:close/>
              </a:path>
              <a:path w="2689860" h="2811779">
                <a:moveTo>
                  <a:pt x="302447" y="425450"/>
                </a:moveTo>
                <a:lnTo>
                  <a:pt x="283210" y="425450"/>
                </a:lnTo>
                <a:lnTo>
                  <a:pt x="289560" y="431799"/>
                </a:lnTo>
                <a:lnTo>
                  <a:pt x="308799" y="431799"/>
                </a:lnTo>
                <a:lnTo>
                  <a:pt x="302447" y="425450"/>
                </a:lnTo>
                <a:close/>
              </a:path>
              <a:path w="2689860" h="2811779">
                <a:moveTo>
                  <a:pt x="308799" y="431800"/>
                </a:moveTo>
                <a:lnTo>
                  <a:pt x="289560" y="431800"/>
                </a:lnTo>
                <a:lnTo>
                  <a:pt x="295910" y="438149"/>
                </a:lnTo>
                <a:lnTo>
                  <a:pt x="315152" y="438149"/>
                </a:lnTo>
                <a:lnTo>
                  <a:pt x="308799" y="431800"/>
                </a:lnTo>
                <a:close/>
              </a:path>
              <a:path w="2689860" h="2811779">
                <a:moveTo>
                  <a:pt x="315152" y="438149"/>
                </a:moveTo>
                <a:lnTo>
                  <a:pt x="295910" y="438149"/>
                </a:lnTo>
                <a:lnTo>
                  <a:pt x="302260" y="444499"/>
                </a:lnTo>
                <a:lnTo>
                  <a:pt x="321505" y="444499"/>
                </a:lnTo>
                <a:lnTo>
                  <a:pt x="315152" y="438149"/>
                </a:lnTo>
                <a:close/>
              </a:path>
              <a:path w="2689860" h="2811779">
                <a:moveTo>
                  <a:pt x="321505" y="444500"/>
                </a:moveTo>
                <a:lnTo>
                  <a:pt x="302260" y="444500"/>
                </a:lnTo>
                <a:lnTo>
                  <a:pt x="308610" y="450849"/>
                </a:lnTo>
                <a:lnTo>
                  <a:pt x="327858" y="450849"/>
                </a:lnTo>
                <a:lnTo>
                  <a:pt x="321505" y="444500"/>
                </a:lnTo>
                <a:close/>
              </a:path>
              <a:path w="2689860" h="2811779">
                <a:moveTo>
                  <a:pt x="327858" y="450850"/>
                </a:moveTo>
                <a:lnTo>
                  <a:pt x="308610" y="450850"/>
                </a:lnTo>
                <a:lnTo>
                  <a:pt x="314960" y="457199"/>
                </a:lnTo>
                <a:lnTo>
                  <a:pt x="334210" y="457199"/>
                </a:lnTo>
                <a:lnTo>
                  <a:pt x="327858" y="450850"/>
                </a:lnTo>
                <a:close/>
              </a:path>
              <a:path w="2689860" h="2811779">
                <a:moveTo>
                  <a:pt x="334210" y="457199"/>
                </a:moveTo>
                <a:lnTo>
                  <a:pt x="314960" y="457199"/>
                </a:lnTo>
                <a:lnTo>
                  <a:pt x="321310" y="463549"/>
                </a:lnTo>
                <a:lnTo>
                  <a:pt x="340563" y="463549"/>
                </a:lnTo>
                <a:lnTo>
                  <a:pt x="334210" y="457199"/>
                </a:lnTo>
                <a:close/>
              </a:path>
              <a:path w="2689860" h="2811779">
                <a:moveTo>
                  <a:pt x="340563" y="463550"/>
                </a:moveTo>
                <a:lnTo>
                  <a:pt x="321310" y="463550"/>
                </a:lnTo>
                <a:lnTo>
                  <a:pt x="327660" y="469899"/>
                </a:lnTo>
                <a:lnTo>
                  <a:pt x="346916" y="469899"/>
                </a:lnTo>
                <a:lnTo>
                  <a:pt x="340563" y="463550"/>
                </a:lnTo>
                <a:close/>
              </a:path>
              <a:path w="2689860" h="2811779">
                <a:moveTo>
                  <a:pt x="346916" y="469900"/>
                </a:moveTo>
                <a:lnTo>
                  <a:pt x="327660" y="469900"/>
                </a:lnTo>
                <a:lnTo>
                  <a:pt x="334010" y="476249"/>
                </a:lnTo>
                <a:lnTo>
                  <a:pt x="353269" y="476249"/>
                </a:lnTo>
                <a:lnTo>
                  <a:pt x="346916" y="469900"/>
                </a:lnTo>
                <a:close/>
              </a:path>
              <a:path w="2689860" h="2811779">
                <a:moveTo>
                  <a:pt x="353269" y="476249"/>
                </a:moveTo>
                <a:lnTo>
                  <a:pt x="334010" y="476249"/>
                </a:lnTo>
                <a:lnTo>
                  <a:pt x="340360" y="482599"/>
                </a:lnTo>
                <a:lnTo>
                  <a:pt x="359621" y="482599"/>
                </a:lnTo>
                <a:lnTo>
                  <a:pt x="353269" y="476249"/>
                </a:lnTo>
                <a:close/>
              </a:path>
              <a:path w="2689860" h="2811779">
                <a:moveTo>
                  <a:pt x="359621" y="482600"/>
                </a:moveTo>
                <a:lnTo>
                  <a:pt x="340360" y="482600"/>
                </a:lnTo>
                <a:lnTo>
                  <a:pt x="346710" y="488949"/>
                </a:lnTo>
                <a:lnTo>
                  <a:pt x="365974" y="488949"/>
                </a:lnTo>
                <a:lnTo>
                  <a:pt x="359621" y="482600"/>
                </a:lnTo>
                <a:close/>
              </a:path>
              <a:path w="2689860" h="2811779">
                <a:moveTo>
                  <a:pt x="365974" y="488949"/>
                </a:moveTo>
                <a:lnTo>
                  <a:pt x="346710" y="488949"/>
                </a:lnTo>
                <a:lnTo>
                  <a:pt x="353060" y="495299"/>
                </a:lnTo>
                <a:lnTo>
                  <a:pt x="372327" y="495299"/>
                </a:lnTo>
                <a:lnTo>
                  <a:pt x="365974" y="488949"/>
                </a:lnTo>
                <a:close/>
              </a:path>
              <a:path w="2689860" h="2811779">
                <a:moveTo>
                  <a:pt x="372327" y="495300"/>
                </a:moveTo>
                <a:lnTo>
                  <a:pt x="353060" y="495300"/>
                </a:lnTo>
                <a:lnTo>
                  <a:pt x="359410" y="501649"/>
                </a:lnTo>
                <a:lnTo>
                  <a:pt x="378679" y="501649"/>
                </a:lnTo>
                <a:lnTo>
                  <a:pt x="372327" y="495300"/>
                </a:lnTo>
                <a:close/>
              </a:path>
              <a:path w="2689860" h="2811779">
                <a:moveTo>
                  <a:pt x="378679" y="501650"/>
                </a:moveTo>
                <a:lnTo>
                  <a:pt x="359410" y="501650"/>
                </a:lnTo>
                <a:lnTo>
                  <a:pt x="372110" y="514349"/>
                </a:lnTo>
                <a:lnTo>
                  <a:pt x="391385" y="514349"/>
                </a:lnTo>
                <a:lnTo>
                  <a:pt x="378679" y="501650"/>
                </a:lnTo>
                <a:close/>
              </a:path>
              <a:path w="2689860" h="2811779">
                <a:moveTo>
                  <a:pt x="391385" y="514350"/>
                </a:moveTo>
                <a:lnTo>
                  <a:pt x="372110" y="514350"/>
                </a:lnTo>
                <a:lnTo>
                  <a:pt x="378460" y="520699"/>
                </a:lnTo>
                <a:lnTo>
                  <a:pt x="397738" y="520699"/>
                </a:lnTo>
                <a:lnTo>
                  <a:pt x="391385" y="514350"/>
                </a:lnTo>
                <a:close/>
              </a:path>
              <a:path w="2689860" h="2811779">
                <a:moveTo>
                  <a:pt x="397738" y="520699"/>
                </a:moveTo>
                <a:lnTo>
                  <a:pt x="378460" y="520699"/>
                </a:lnTo>
                <a:lnTo>
                  <a:pt x="403860" y="546099"/>
                </a:lnTo>
                <a:lnTo>
                  <a:pt x="423149" y="546099"/>
                </a:lnTo>
                <a:lnTo>
                  <a:pt x="397738" y="520699"/>
                </a:lnTo>
                <a:close/>
              </a:path>
              <a:path w="2689860" h="2811779">
                <a:moveTo>
                  <a:pt x="423149" y="546099"/>
                </a:moveTo>
                <a:lnTo>
                  <a:pt x="403860" y="546099"/>
                </a:lnTo>
                <a:lnTo>
                  <a:pt x="410210" y="552449"/>
                </a:lnTo>
                <a:lnTo>
                  <a:pt x="429501" y="552449"/>
                </a:lnTo>
                <a:lnTo>
                  <a:pt x="423149" y="546099"/>
                </a:lnTo>
                <a:close/>
              </a:path>
              <a:path w="2689860" h="2811779">
                <a:moveTo>
                  <a:pt x="429501" y="552450"/>
                </a:moveTo>
                <a:lnTo>
                  <a:pt x="410210" y="552450"/>
                </a:lnTo>
                <a:lnTo>
                  <a:pt x="416560" y="558799"/>
                </a:lnTo>
                <a:lnTo>
                  <a:pt x="435854" y="558799"/>
                </a:lnTo>
                <a:lnTo>
                  <a:pt x="429501" y="552450"/>
                </a:lnTo>
                <a:close/>
              </a:path>
              <a:path w="2689860" h="2811779">
                <a:moveTo>
                  <a:pt x="435854" y="558799"/>
                </a:moveTo>
                <a:lnTo>
                  <a:pt x="416560" y="558799"/>
                </a:lnTo>
                <a:lnTo>
                  <a:pt x="422910" y="565149"/>
                </a:lnTo>
                <a:lnTo>
                  <a:pt x="442207" y="565149"/>
                </a:lnTo>
                <a:lnTo>
                  <a:pt x="435854" y="558799"/>
                </a:lnTo>
                <a:close/>
              </a:path>
              <a:path w="2689860" h="2811779">
                <a:moveTo>
                  <a:pt x="442207" y="565149"/>
                </a:moveTo>
                <a:lnTo>
                  <a:pt x="422910" y="565149"/>
                </a:lnTo>
                <a:lnTo>
                  <a:pt x="429260" y="571499"/>
                </a:lnTo>
                <a:lnTo>
                  <a:pt x="448560" y="571499"/>
                </a:lnTo>
                <a:lnTo>
                  <a:pt x="442207" y="565149"/>
                </a:lnTo>
                <a:close/>
              </a:path>
              <a:path w="2689860" h="2811779">
                <a:moveTo>
                  <a:pt x="448560" y="571500"/>
                </a:moveTo>
                <a:lnTo>
                  <a:pt x="429260" y="571500"/>
                </a:lnTo>
                <a:lnTo>
                  <a:pt x="435610" y="577849"/>
                </a:lnTo>
                <a:lnTo>
                  <a:pt x="454912" y="577849"/>
                </a:lnTo>
                <a:lnTo>
                  <a:pt x="448560" y="571500"/>
                </a:lnTo>
                <a:close/>
              </a:path>
              <a:path w="2689860" h="2811779">
                <a:moveTo>
                  <a:pt x="454912" y="577849"/>
                </a:moveTo>
                <a:lnTo>
                  <a:pt x="435610" y="577849"/>
                </a:lnTo>
                <a:lnTo>
                  <a:pt x="441960" y="584199"/>
                </a:lnTo>
                <a:lnTo>
                  <a:pt x="461265" y="584199"/>
                </a:lnTo>
                <a:lnTo>
                  <a:pt x="454912" y="577849"/>
                </a:lnTo>
                <a:close/>
              </a:path>
              <a:path w="2689860" h="2811779">
                <a:moveTo>
                  <a:pt x="461265" y="584199"/>
                </a:moveTo>
                <a:lnTo>
                  <a:pt x="441960" y="584199"/>
                </a:lnTo>
                <a:lnTo>
                  <a:pt x="448310" y="590549"/>
                </a:lnTo>
                <a:lnTo>
                  <a:pt x="467618" y="590549"/>
                </a:lnTo>
                <a:lnTo>
                  <a:pt x="461265" y="584199"/>
                </a:lnTo>
                <a:close/>
              </a:path>
              <a:path w="2689860" h="2811779">
                <a:moveTo>
                  <a:pt x="467618" y="590550"/>
                </a:moveTo>
                <a:lnTo>
                  <a:pt x="448310" y="590550"/>
                </a:lnTo>
                <a:lnTo>
                  <a:pt x="461010" y="603249"/>
                </a:lnTo>
                <a:lnTo>
                  <a:pt x="480323" y="603249"/>
                </a:lnTo>
                <a:lnTo>
                  <a:pt x="467618" y="590550"/>
                </a:lnTo>
                <a:close/>
              </a:path>
              <a:path w="2689860" h="2811779">
                <a:moveTo>
                  <a:pt x="480323" y="603250"/>
                </a:moveTo>
                <a:lnTo>
                  <a:pt x="461010" y="603250"/>
                </a:lnTo>
                <a:lnTo>
                  <a:pt x="467360" y="609599"/>
                </a:lnTo>
                <a:lnTo>
                  <a:pt x="486676" y="609599"/>
                </a:lnTo>
                <a:lnTo>
                  <a:pt x="480323" y="603250"/>
                </a:lnTo>
                <a:close/>
              </a:path>
              <a:path w="2689860" h="2811779">
                <a:moveTo>
                  <a:pt x="486676" y="609600"/>
                </a:moveTo>
                <a:lnTo>
                  <a:pt x="467360" y="609600"/>
                </a:lnTo>
                <a:lnTo>
                  <a:pt x="473710" y="615949"/>
                </a:lnTo>
                <a:lnTo>
                  <a:pt x="493029" y="615949"/>
                </a:lnTo>
                <a:lnTo>
                  <a:pt x="486676" y="609600"/>
                </a:lnTo>
                <a:close/>
              </a:path>
              <a:path w="2689860" h="2811779">
                <a:moveTo>
                  <a:pt x="493029" y="615950"/>
                </a:moveTo>
                <a:lnTo>
                  <a:pt x="473710" y="615950"/>
                </a:lnTo>
                <a:lnTo>
                  <a:pt x="492760" y="634999"/>
                </a:lnTo>
                <a:lnTo>
                  <a:pt x="512087" y="634999"/>
                </a:lnTo>
                <a:lnTo>
                  <a:pt x="493029" y="615950"/>
                </a:lnTo>
                <a:close/>
              </a:path>
              <a:path w="2689860" h="2811779">
                <a:moveTo>
                  <a:pt x="512087" y="634999"/>
                </a:moveTo>
                <a:lnTo>
                  <a:pt x="492760" y="634999"/>
                </a:lnTo>
                <a:lnTo>
                  <a:pt x="499110" y="641349"/>
                </a:lnTo>
                <a:lnTo>
                  <a:pt x="518440" y="641349"/>
                </a:lnTo>
                <a:lnTo>
                  <a:pt x="512087" y="634999"/>
                </a:lnTo>
                <a:close/>
              </a:path>
              <a:path w="2689860" h="2811779">
                <a:moveTo>
                  <a:pt x="518440" y="641350"/>
                </a:moveTo>
                <a:lnTo>
                  <a:pt x="499110" y="641350"/>
                </a:lnTo>
                <a:lnTo>
                  <a:pt x="511810" y="654049"/>
                </a:lnTo>
                <a:lnTo>
                  <a:pt x="531145" y="654049"/>
                </a:lnTo>
                <a:lnTo>
                  <a:pt x="518440" y="641350"/>
                </a:lnTo>
                <a:close/>
              </a:path>
              <a:path w="2689860" h="2811779">
                <a:moveTo>
                  <a:pt x="531145" y="654050"/>
                </a:moveTo>
                <a:lnTo>
                  <a:pt x="511810" y="654050"/>
                </a:lnTo>
                <a:lnTo>
                  <a:pt x="524510" y="666749"/>
                </a:lnTo>
                <a:lnTo>
                  <a:pt x="543851" y="666749"/>
                </a:lnTo>
                <a:lnTo>
                  <a:pt x="531145" y="654050"/>
                </a:lnTo>
                <a:close/>
              </a:path>
              <a:path w="2689860" h="2811779">
                <a:moveTo>
                  <a:pt x="543851" y="666750"/>
                </a:moveTo>
                <a:lnTo>
                  <a:pt x="524510" y="666750"/>
                </a:lnTo>
                <a:lnTo>
                  <a:pt x="549910" y="692149"/>
                </a:lnTo>
                <a:lnTo>
                  <a:pt x="569262" y="692149"/>
                </a:lnTo>
                <a:lnTo>
                  <a:pt x="543851" y="666750"/>
                </a:lnTo>
                <a:close/>
              </a:path>
              <a:path w="2689860" h="2811779">
                <a:moveTo>
                  <a:pt x="569262" y="692150"/>
                </a:moveTo>
                <a:lnTo>
                  <a:pt x="549910" y="692150"/>
                </a:lnTo>
                <a:lnTo>
                  <a:pt x="562610" y="704849"/>
                </a:lnTo>
                <a:lnTo>
                  <a:pt x="581967" y="704849"/>
                </a:lnTo>
                <a:lnTo>
                  <a:pt x="569262" y="692150"/>
                </a:lnTo>
                <a:close/>
              </a:path>
              <a:path w="2689860" h="2811779">
                <a:moveTo>
                  <a:pt x="581967" y="704850"/>
                </a:moveTo>
                <a:lnTo>
                  <a:pt x="562610" y="704850"/>
                </a:lnTo>
                <a:lnTo>
                  <a:pt x="568960" y="711199"/>
                </a:lnTo>
                <a:lnTo>
                  <a:pt x="588320" y="711199"/>
                </a:lnTo>
                <a:lnTo>
                  <a:pt x="581967" y="704850"/>
                </a:lnTo>
                <a:close/>
              </a:path>
              <a:path w="2689860" h="2811779">
                <a:moveTo>
                  <a:pt x="588320" y="711200"/>
                </a:moveTo>
                <a:lnTo>
                  <a:pt x="568960" y="711200"/>
                </a:lnTo>
                <a:lnTo>
                  <a:pt x="575310" y="717549"/>
                </a:lnTo>
                <a:lnTo>
                  <a:pt x="594672" y="717549"/>
                </a:lnTo>
                <a:lnTo>
                  <a:pt x="588320" y="711200"/>
                </a:lnTo>
                <a:close/>
              </a:path>
              <a:path w="2689860" h="2811779">
                <a:moveTo>
                  <a:pt x="594672" y="717550"/>
                </a:moveTo>
                <a:lnTo>
                  <a:pt x="575310" y="717550"/>
                </a:lnTo>
                <a:lnTo>
                  <a:pt x="581660" y="723899"/>
                </a:lnTo>
                <a:lnTo>
                  <a:pt x="601025" y="723899"/>
                </a:lnTo>
                <a:lnTo>
                  <a:pt x="594672" y="717550"/>
                </a:lnTo>
                <a:close/>
              </a:path>
              <a:path w="2689860" h="2811779">
                <a:moveTo>
                  <a:pt x="601025" y="723900"/>
                </a:moveTo>
                <a:lnTo>
                  <a:pt x="581660" y="723900"/>
                </a:lnTo>
                <a:lnTo>
                  <a:pt x="588010" y="730249"/>
                </a:lnTo>
                <a:lnTo>
                  <a:pt x="607378" y="730249"/>
                </a:lnTo>
                <a:lnTo>
                  <a:pt x="601025" y="723900"/>
                </a:lnTo>
                <a:close/>
              </a:path>
              <a:path w="2689860" h="2811779">
                <a:moveTo>
                  <a:pt x="607378" y="730250"/>
                </a:moveTo>
                <a:lnTo>
                  <a:pt x="588010" y="730250"/>
                </a:lnTo>
                <a:lnTo>
                  <a:pt x="594360" y="736599"/>
                </a:lnTo>
                <a:lnTo>
                  <a:pt x="613731" y="736599"/>
                </a:lnTo>
                <a:lnTo>
                  <a:pt x="607378" y="730250"/>
                </a:lnTo>
                <a:close/>
              </a:path>
              <a:path w="2689860" h="2811779">
                <a:moveTo>
                  <a:pt x="613731" y="736600"/>
                </a:moveTo>
                <a:lnTo>
                  <a:pt x="594360" y="736600"/>
                </a:lnTo>
                <a:lnTo>
                  <a:pt x="600710" y="742949"/>
                </a:lnTo>
                <a:lnTo>
                  <a:pt x="620083" y="742949"/>
                </a:lnTo>
                <a:lnTo>
                  <a:pt x="613731" y="736600"/>
                </a:lnTo>
                <a:close/>
              </a:path>
              <a:path w="2689860" h="2811779">
                <a:moveTo>
                  <a:pt x="620083" y="742950"/>
                </a:moveTo>
                <a:lnTo>
                  <a:pt x="600710" y="742950"/>
                </a:lnTo>
                <a:lnTo>
                  <a:pt x="607060" y="749299"/>
                </a:lnTo>
                <a:lnTo>
                  <a:pt x="626436" y="749299"/>
                </a:lnTo>
                <a:lnTo>
                  <a:pt x="620083" y="742950"/>
                </a:lnTo>
                <a:close/>
              </a:path>
              <a:path w="2689860" h="2811779">
                <a:moveTo>
                  <a:pt x="626436" y="749300"/>
                </a:moveTo>
                <a:lnTo>
                  <a:pt x="607060" y="749300"/>
                </a:lnTo>
                <a:lnTo>
                  <a:pt x="613410" y="755649"/>
                </a:lnTo>
                <a:lnTo>
                  <a:pt x="632789" y="755649"/>
                </a:lnTo>
                <a:lnTo>
                  <a:pt x="626436" y="749300"/>
                </a:lnTo>
                <a:close/>
              </a:path>
              <a:path w="2689860" h="2811779">
                <a:moveTo>
                  <a:pt x="632789" y="755650"/>
                </a:moveTo>
                <a:lnTo>
                  <a:pt x="613410" y="755650"/>
                </a:lnTo>
                <a:lnTo>
                  <a:pt x="619760" y="761999"/>
                </a:lnTo>
                <a:lnTo>
                  <a:pt x="639142" y="761999"/>
                </a:lnTo>
                <a:lnTo>
                  <a:pt x="632789" y="755650"/>
                </a:lnTo>
                <a:close/>
              </a:path>
              <a:path w="2689860" h="2811779">
                <a:moveTo>
                  <a:pt x="639142" y="762000"/>
                </a:moveTo>
                <a:lnTo>
                  <a:pt x="619760" y="762000"/>
                </a:lnTo>
                <a:lnTo>
                  <a:pt x="626110" y="768349"/>
                </a:lnTo>
                <a:lnTo>
                  <a:pt x="645494" y="768349"/>
                </a:lnTo>
                <a:lnTo>
                  <a:pt x="639142" y="762000"/>
                </a:lnTo>
                <a:close/>
              </a:path>
              <a:path w="2689860" h="2811779">
                <a:moveTo>
                  <a:pt x="645494" y="768349"/>
                </a:moveTo>
                <a:lnTo>
                  <a:pt x="626110" y="768349"/>
                </a:lnTo>
                <a:lnTo>
                  <a:pt x="632460" y="774699"/>
                </a:lnTo>
                <a:lnTo>
                  <a:pt x="651847" y="774699"/>
                </a:lnTo>
                <a:lnTo>
                  <a:pt x="645494" y="768349"/>
                </a:lnTo>
                <a:close/>
              </a:path>
              <a:path w="2689860" h="2811779">
                <a:moveTo>
                  <a:pt x="651847" y="774700"/>
                </a:moveTo>
                <a:lnTo>
                  <a:pt x="632460" y="774700"/>
                </a:lnTo>
                <a:lnTo>
                  <a:pt x="638810" y="781049"/>
                </a:lnTo>
                <a:lnTo>
                  <a:pt x="658200" y="781049"/>
                </a:lnTo>
                <a:lnTo>
                  <a:pt x="651847" y="774700"/>
                </a:lnTo>
                <a:close/>
              </a:path>
              <a:path w="2689860" h="2811779">
                <a:moveTo>
                  <a:pt x="658200" y="781050"/>
                </a:moveTo>
                <a:lnTo>
                  <a:pt x="638810" y="781050"/>
                </a:lnTo>
                <a:lnTo>
                  <a:pt x="645160" y="787399"/>
                </a:lnTo>
                <a:lnTo>
                  <a:pt x="664553" y="787399"/>
                </a:lnTo>
                <a:lnTo>
                  <a:pt x="658200" y="781050"/>
                </a:lnTo>
                <a:close/>
              </a:path>
              <a:path w="2689860" h="2811779">
                <a:moveTo>
                  <a:pt x="664553" y="787400"/>
                </a:moveTo>
                <a:lnTo>
                  <a:pt x="645160" y="787400"/>
                </a:lnTo>
                <a:lnTo>
                  <a:pt x="651510" y="793749"/>
                </a:lnTo>
                <a:lnTo>
                  <a:pt x="670905" y="793749"/>
                </a:lnTo>
                <a:lnTo>
                  <a:pt x="664553" y="787400"/>
                </a:lnTo>
                <a:close/>
              </a:path>
              <a:path w="2689860" h="2811779">
                <a:moveTo>
                  <a:pt x="670905" y="793750"/>
                </a:moveTo>
                <a:lnTo>
                  <a:pt x="651510" y="793750"/>
                </a:lnTo>
                <a:lnTo>
                  <a:pt x="664210" y="806449"/>
                </a:lnTo>
                <a:lnTo>
                  <a:pt x="683611" y="806449"/>
                </a:lnTo>
                <a:lnTo>
                  <a:pt x="670905" y="793750"/>
                </a:lnTo>
                <a:close/>
              </a:path>
              <a:path w="2689860" h="2811779">
                <a:moveTo>
                  <a:pt x="683611" y="806450"/>
                </a:moveTo>
                <a:lnTo>
                  <a:pt x="664210" y="806450"/>
                </a:lnTo>
                <a:lnTo>
                  <a:pt x="670560" y="812799"/>
                </a:lnTo>
                <a:lnTo>
                  <a:pt x="689964" y="812799"/>
                </a:lnTo>
                <a:lnTo>
                  <a:pt x="683611" y="806450"/>
                </a:lnTo>
                <a:close/>
              </a:path>
              <a:path w="2689860" h="2811779">
                <a:moveTo>
                  <a:pt x="689964" y="812800"/>
                </a:moveTo>
                <a:lnTo>
                  <a:pt x="670560" y="812800"/>
                </a:lnTo>
                <a:lnTo>
                  <a:pt x="676910" y="819149"/>
                </a:lnTo>
                <a:lnTo>
                  <a:pt x="696316" y="819149"/>
                </a:lnTo>
                <a:lnTo>
                  <a:pt x="689964" y="812800"/>
                </a:lnTo>
                <a:close/>
              </a:path>
              <a:path w="2689860" h="2811779">
                <a:moveTo>
                  <a:pt x="696316" y="819150"/>
                </a:moveTo>
                <a:lnTo>
                  <a:pt x="676910" y="819150"/>
                </a:lnTo>
                <a:lnTo>
                  <a:pt x="683260" y="825499"/>
                </a:lnTo>
                <a:lnTo>
                  <a:pt x="702669" y="825499"/>
                </a:lnTo>
                <a:lnTo>
                  <a:pt x="696316" y="819150"/>
                </a:lnTo>
                <a:close/>
              </a:path>
              <a:path w="2689860" h="2811779">
                <a:moveTo>
                  <a:pt x="702669" y="825500"/>
                </a:moveTo>
                <a:lnTo>
                  <a:pt x="683260" y="825500"/>
                </a:lnTo>
                <a:lnTo>
                  <a:pt x="689610" y="831849"/>
                </a:lnTo>
                <a:lnTo>
                  <a:pt x="709022" y="831849"/>
                </a:lnTo>
                <a:lnTo>
                  <a:pt x="702669" y="825500"/>
                </a:lnTo>
                <a:close/>
              </a:path>
              <a:path w="2689860" h="2811779">
                <a:moveTo>
                  <a:pt x="709022" y="831850"/>
                </a:moveTo>
                <a:lnTo>
                  <a:pt x="689610" y="831850"/>
                </a:lnTo>
                <a:lnTo>
                  <a:pt x="695960" y="838199"/>
                </a:lnTo>
                <a:lnTo>
                  <a:pt x="715374" y="838199"/>
                </a:lnTo>
                <a:lnTo>
                  <a:pt x="709022" y="831850"/>
                </a:lnTo>
                <a:close/>
              </a:path>
              <a:path w="2689860" h="2811779">
                <a:moveTo>
                  <a:pt x="715374" y="838200"/>
                </a:moveTo>
                <a:lnTo>
                  <a:pt x="695960" y="838200"/>
                </a:lnTo>
                <a:lnTo>
                  <a:pt x="702310" y="844549"/>
                </a:lnTo>
                <a:lnTo>
                  <a:pt x="721727" y="844549"/>
                </a:lnTo>
                <a:lnTo>
                  <a:pt x="715374" y="838200"/>
                </a:lnTo>
                <a:close/>
              </a:path>
              <a:path w="2689860" h="2811779">
                <a:moveTo>
                  <a:pt x="721727" y="844550"/>
                </a:moveTo>
                <a:lnTo>
                  <a:pt x="702310" y="844550"/>
                </a:lnTo>
                <a:lnTo>
                  <a:pt x="708660" y="850899"/>
                </a:lnTo>
                <a:lnTo>
                  <a:pt x="728080" y="850899"/>
                </a:lnTo>
                <a:lnTo>
                  <a:pt x="721727" y="844550"/>
                </a:lnTo>
                <a:close/>
              </a:path>
              <a:path w="2689860" h="2811779">
                <a:moveTo>
                  <a:pt x="728080" y="850900"/>
                </a:moveTo>
                <a:lnTo>
                  <a:pt x="708660" y="850900"/>
                </a:lnTo>
                <a:lnTo>
                  <a:pt x="715010" y="857249"/>
                </a:lnTo>
                <a:lnTo>
                  <a:pt x="734433" y="857249"/>
                </a:lnTo>
                <a:lnTo>
                  <a:pt x="728080" y="850900"/>
                </a:lnTo>
                <a:close/>
              </a:path>
              <a:path w="2689860" h="2811779">
                <a:moveTo>
                  <a:pt x="734433" y="857250"/>
                </a:moveTo>
                <a:lnTo>
                  <a:pt x="715010" y="857250"/>
                </a:lnTo>
                <a:lnTo>
                  <a:pt x="721360" y="863599"/>
                </a:lnTo>
                <a:lnTo>
                  <a:pt x="740785" y="863599"/>
                </a:lnTo>
                <a:lnTo>
                  <a:pt x="734433" y="857250"/>
                </a:lnTo>
                <a:close/>
              </a:path>
              <a:path w="2689860" h="2811779">
                <a:moveTo>
                  <a:pt x="740785" y="863600"/>
                </a:moveTo>
                <a:lnTo>
                  <a:pt x="721360" y="863600"/>
                </a:lnTo>
                <a:lnTo>
                  <a:pt x="727710" y="869949"/>
                </a:lnTo>
                <a:lnTo>
                  <a:pt x="747138" y="869949"/>
                </a:lnTo>
                <a:lnTo>
                  <a:pt x="740785" y="863600"/>
                </a:lnTo>
                <a:close/>
              </a:path>
              <a:path w="2689860" h="2811779">
                <a:moveTo>
                  <a:pt x="747138" y="869950"/>
                </a:moveTo>
                <a:lnTo>
                  <a:pt x="727710" y="869950"/>
                </a:lnTo>
                <a:lnTo>
                  <a:pt x="746760" y="888999"/>
                </a:lnTo>
                <a:lnTo>
                  <a:pt x="766196" y="888999"/>
                </a:lnTo>
                <a:lnTo>
                  <a:pt x="747138" y="869950"/>
                </a:lnTo>
                <a:close/>
              </a:path>
              <a:path w="2689860" h="2811779">
                <a:moveTo>
                  <a:pt x="766196" y="889000"/>
                </a:moveTo>
                <a:lnTo>
                  <a:pt x="746760" y="889000"/>
                </a:lnTo>
                <a:lnTo>
                  <a:pt x="753110" y="895349"/>
                </a:lnTo>
                <a:lnTo>
                  <a:pt x="772549" y="895349"/>
                </a:lnTo>
                <a:lnTo>
                  <a:pt x="766196" y="889000"/>
                </a:lnTo>
                <a:close/>
              </a:path>
              <a:path w="2689860" h="2811779">
                <a:moveTo>
                  <a:pt x="772549" y="895350"/>
                </a:moveTo>
                <a:lnTo>
                  <a:pt x="753110" y="895350"/>
                </a:lnTo>
                <a:lnTo>
                  <a:pt x="759460" y="901699"/>
                </a:lnTo>
                <a:lnTo>
                  <a:pt x="778902" y="901699"/>
                </a:lnTo>
                <a:lnTo>
                  <a:pt x="772549" y="895350"/>
                </a:lnTo>
                <a:close/>
              </a:path>
              <a:path w="2689860" h="2811779">
                <a:moveTo>
                  <a:pt x="778902" y="901700"/>
                </a:moveTo>
                <a:lnTo>
                  <a:pt x="759460" y="901700"/>
                </a:lnTo>
                <a:lnTo>
                  <a:pt x="765810" y="908049"/>
                </a:lnTo>
                <a:lnTo>
                  <a:pt x="785255" y="908049"/>
                </a:lnTo>
                <a:lnTo>
                  <a:pt x="778902" y="901700"/>
                </a:lnTo>
                <a:close/>
              </a:path>
              <a:path w="2689860" h="2811779">
                <a:moveTo>
                  <a:pt x="785255" y="908049"/>
                </a:moveTo>
                <a:lnTo>
                  <a:pt x="765810" y="908049"/>
                </a:lnTo>
                <a:lnTo>
                  <a:pt x="772160" y="914399"/>
                </a:lnTo>
                <a:lnTo>
                  <a:pt x="791607" y="914399"/>
                </a:lnTo>
                <a:lnTo>
                  <a:pt x="785255" y="908049"/>
                </a:lnTo>
                <a:close/>
              </a:path>
              <a:path w="2689860" h="2811779">
                <a:moveTo>
                  <a:pt x="791607" y="914400"/>
                </a:moveTo>
                <a:lnTo>
                  <a:pt x="772160" y="914400"/>
                </a:lnTo>
                <a:lnTo>
                  <a:pt x="778510" y="920749"/>
                </a:lnTo>
                <a:lnTo>
                  <a:pt x="797960" y="920749"/>
                </a:lnTo>
                <a:lnTo>
                  <a:pt x="791607" y="914400"/>
                </a:lnTo>
                <a:close/>
              </a:path>
              <a:path w="2689860" h="2811779">
                <a:moveTo>
                  <a:pt x="797960" y="920750"/>
                </a:moveTo>
                <a:lnTo>
                  <a:pt x="778510" y="920750"/>
                </a:lnTo>
                <a:lnTo>
                  <a:pt x="784860" y="927099"/>
                </a:lnTo>
                <a:lnTo>
                  <a:pt x="804313" y="927099"/>
                </a:lnTo>
                <a:lnTo>
                  <a:pt x="797960" y="920750"/>
                </a:lnTo>
                <a:close/>
              </a:path>
              <a:path w="2689860" h="2811779">
                <a:moveTo>
                  <a:pt x="804313" y="927100"/>
                </a:moveTo>
                <a:lnTo>
                  <a:pt x="784860" y="927100"/>
                </a:lnTo>
                <a:lnTo>
                  <a:pt x="791210" y="933449"/>
                </a:lnTo>
                <a:lnTo>
                  <a:pt x="810666" y="933449"/>
                </a:lnTo>
                <a:lnTo>
                  <a:pt x="804313" y="927100"/>
                </a:lnTo>
                <a:close/>
              </a:path>
              <a:path w="2689860" h="2811779">
                <a:moveTo>
                  <a:pt x="810666" y="933450"/>
                </a:moveTo>
                <a:lnTo>
                  <a:pt x="791210" y="933450"/>
                </a:lnTo>
                <a:lnTo>
                  <a:pt x="797560" y="939799"/>
                </a:lnTo>
                <a:lnTo>
                  <a:pt x="817018" y="939799"/>
                </a:lnTo>
                <a:lnTo>
                  <a:pt x="810666" y="933450"/>
                </a:lnTo>
                <a:close/>
              </a:path>
              <a:path w="2689860" h="2811779">
                <a:moveTo>
                  <a:pt x="817018" y="939800"/>
                </a:moveTo>
                <a:lnTo>
                  <a:pt x="797560" y="939800"/>
                </a:lnTo>
                <a:lnTo>
                  <a:pt x="803910" y="946149"/>
                </a:lnTo>
                <a:lnTo>
                  <a:pt x="823371" y="946149"/>
                </a:lnTo>
                <a:lnTo>
                  <a:pt x="817018" y="939800"/>
                </a:lnTo>
                <a:close/>
              </a:path>
              <a:path w="2689860" h="2811779">
                <a:moveTo>
                  <a:pt x="823371" y="946150"/>
                </a:moveTo>
                <a:lnTo>
                  <a:pt x="803910" y="946150"/>
                </a:lnTo>
                <a:lnTo>
                  <a:pt x="810260" y="952499"/>
                </a:lnTo>
                <a:lnTo>
                  <a:pt x="829724" y="952499"/>
                </a:lnTo>
                <a:lnTo>
                  <a:pt x="823371" y="946150"/>
                </a:lnTo>
                <a:close/>
              </a:path>
              <a:path w="2689860" h="2811779">
                <a:moveTo>
                  <a:pt x="829724" y="952500"/>
                </a:moveTo>
                <a:lnTo>
                  <a:pt x="810260" y="952500"/>
                </a:lnTo>
                <a:lnTo>
                  <a:pt x="816610" y="958849"/>
                </a:lnTo>
                <a:lnTo>
                  <a:pt x="836076" y="958849"/>
                </a:lnTo>
                <a:lnTo>
                  <a:pt x="829724" y="952500"/>
                </a:lnTo>
                <a:close/>
              </a:path>
              <a:path w="2689860" h="2811779">
                <a:moveTo>
                  <a:pt x="836076" y="958849"/>
                </a:moveTo>
                <a:lnTo>
                  <a:pt x="816610" y="958849"/>
                </a:lnTo>
                <a:lnTo>
                  <a:pt x="822960" y="965199"/>
                </a:lnTo>
                <a:lnTo>
                  <a:pt x="842429" y="965199"/>
                </a:lnTo>
                <a:lnTo>
                  <a:pt x="836076" y="958849"/>
                </a:lnTo>
                <a:close/>
              </a:path>
              <a:path w="2689860" h="2811779">
                <a:moveTo>
                  <a:pt x="842429" y="965199"/>
                </a:moveTo>
                <a:lnTo>
                  <a:pt x="822960" y="965199"/>
                </a:lnTo>
                <a:lnTo>
                  <a:pt x="829310" y="971549"/>
                </a:lnTo>
                <a:lnTo>
                  <a:pt x="848782" y="971549"/>
                </a:lnTo>
                <a:lnTo>
                  <a:pt x="842429" y="965199"/>
                </a:lnTo>
                <a:close/>
              </a:path>
              <a:path w="2689860" h="2811779">
                <a:moveTo>
                  <a:pt x="848782" y="971550"/>
                </a:moveTo>
                <a:lnTo>
                  <a:pt x="829310" y="971550"/>
                </a:lnTo>
                <a:lnTo>
                  <a:pt x="835660" y="977899"/>
                </a:lnTo>
                <a:lnTo>
                  <a:pt x="855135" y="977899"/>
                </a:lnTo>
                <a:lnTo>
                  <a:pt x="848782" y="971550"/>
                </a:lnTo>
                <a:close/>
              </a:path>
              <a:path w="2689860" h="2811779">
                <a:moveTo>
                  <a:pt x="855135" y="977900"/>
                </a:moveTo>
                <a:lnTo>
                  <a:pt x="835660" y="977900"/>
                </a:lnTo>
                <a:lnTo>
                  <a:pt x="842010" y="984249"/>
                </a:lnTo>
                <a:lnTo>
                  <a:pt x="861487" y="984249"/>
                </a:lnTo>
                <a:lnTo>
                  <a:pt x="855135" y="977900"/>
                </a:lnTo>
                <a:close/>
              </a:path>
              <a:path w="2689860" h="2811779">
                <a:moveTo>
                  <a:pt x="861487" y="984250"/>
                </a:moveTo>
                <a:lnTo>
                  <a:pt x="842010" y="984250"/>
                </a:lnTo>
                <a:lnTo>
                  <a:pt x="848360" y="990599"/>
                </a:lnTo>
                <a:lnTo>
                  <a:pt x="867840" y="990599"/>
                </a:lnTo>
                <a:lnTo>
                  <a:pt x="861487" y="984250"/>
                </a:lnTo>
                <a:close/>
              </a:path>
              <a:path w="2689860" h="2811779">
                <a:moveTo>
                  <a:pt x="867840" y="990600"/>
                </a:moveTo>
                <a:lnTo>
                  <a:pt x="848360" y="990600"/>
                </a:lnTo>
                <a:lnTo>
                  <a:pt x="854710" y="996949"/>
                </a:lnTo>
                <a:lnTo>
                  <a:pt x="874193" y="996949"/>
                </a:lnTo>
                <a:lnTo>
                  <a:pt x="867840" y="990600"/>
                </a:lnTo>
                <a:close/>
              </a:path>
              <a:path w="2689860" h="2811779">
                <a:moveTo>
                  <a:pt x="874193" y="996949"/>
                </a:moveTo>
                <a:lnTo>
                  <a:pt x="854710" y="996949"/>
                </a:lnTo>
                <a:lnTo>
                  <a:pt x="861060" y="1003299"/>
                </a:lnTo>
                <a:lnTo>
                  <a:pt x="880546" y="1003299"/>
                </a:lnTo>
                <a:lnTo>
                  <a:pt x="874193" y="996949"/>
                </a:lnTo>
                <a:close/>
              </a:path>
              <a:path w="2689860" h="2811779">
                <a:moveTo>
                  <a:pt x="880546" y="1003299"/>
                </a:moveTo>
                <a:lnTo>
                  <a:pt x="861060" y="1003299"/>
                </a:lnTo>
                <a:lnTo>
                  <a:pt x="867410" y="1009649"/>
                </a:lnTo>
                <a:lnTo>
                  <a:pt x="886898" y="1009649"/>
                </a:lnTo>
                <a:lnTo>
                  <a:pt x="880546" y="1003299"/>
                </a:lnTo>
                <a:close/>
              </a:path>
              <a:path w="2689860" h="2811779">
                <a:moveTo>
                  <a:pt x="886898" y="1009650"/>
                </a:moveTo>
                <a:lnTo>
                  <a:pt x="867410" y="1009650"/>
                </a:lnTo>
                <a:lnTo>
                  <a:pt x="880110" y="1022349"/>
                </a:lnTo>
                <a:lnTo>
                  <a:pt x="899604" y="1022349"/>
                </a:lnTo>
                <a:lnTo>
                  <a:pt x="886898" y="1009650"/>
                </a:lnTo>
                <a:close/>
              </a:path>
              <a:path w="2689860" h="2811779">
                <a:moveTo>
                  <a:pt x="899604" y="1022350"/>
                </a:moveTo>
                <a:lnTo>
                  <a:pt x="880110" y="1022350"/>
                </a:lnTo>
                <a:lnTo>
                  <a:pt x="892810" y="1035049"/>
                </a:lnTo>
                <a:lnTo>
                  <a:pt x="912309" y="1035049"/>
                </a:lnTo>
                <a:lnTo>
                  <a:pt x="899604" y="1022350"/>
                </a:lnTo>
                <a:close/>
              </a:path>
              <a:path w="2689860" h="2811779">
                <a:moveTo>
                  <a:pt x="912309" y="1035050"/>
                </a:moveTo>
                <a:lnTo>
                  <a:pt x="892810" y="1035050"/>
                </a:lnTo>
                <a:lnTo>
                  <a:pt x="899160" y="1041399"/>
                </a:lnTo>
                <a:lnTo>
                  <a:pt x="918662" y="1041399"/>
                </a:lnTo>
                <a:lnTo>
                  <a:pt x="912309" y="1035050"/>
                </a:lnTo>
                <a:close/>
              </a:path>
              <a:path w="2689860" h="2811779">
                <a:moveTo>
                  <a:pt x="918662" y="1041400"/>
                </a:moveTo>
                <a:lnTo>
                  <a:pt x="899160" y="1041400"/>
                </a:lnTo>
                <a:lnTo>
                  <a:pt x="905510" y="1047749"/>
                </a:lnTo>
                <a:lnTo>
                  <a:pt x="925015" y="1047749"/>
                </a:lnTo>
                <a:lnTo>
                  <a:pt x="918662" y="1041400"/>
                </a:lnTo>
                <a:close/>
              </a:path>
              <a:path w="2689860" h="2811779">
                <a:moveTo>
                  <a:pt x="925015" y="1047749"/>
                </a:moveTo>
                <a:lnTo>
                  <a:pt x="905510" y="1047749"/>
                </a:lnTo>
                <a:lnTo>
                  <a:pt x="911860" y="1054099"/>
                </a:lnTo>
                <a:lnTo>
                  <a:pt x="931367" y="1054099"/>
                </a:lnTo>
                <a:lnTo>
                  <a:pt x="925015" y="1047749"/>
                </a:lnTo>
                <a:close/>
              </a:path>
              <a:path w="2689860" h="2811779">
                <a:moveTo>
                  <a:pt x="931367" y="1054100"/>
                </a:moveTo>
                <a:lnTo>
                  <a:pt x="911860" y="1054100"/>
                </a:lnTo>
                <a:lnTo>
                  <a:pt x="918210" y="1060449"/>
                </a:lnTo>
                <a:lnTo>
                  <a:pt x="937720" y="1060449"/>
                </a:lnTo>
                <a:lnTo>
                  <a:pt x="931367" y="1054100"/>
                </a:lnTo>
                <a:close/>
              </a:path>
              <a:path w="2689860" h="2811779">
                <a:moveTo>
                  <a:pt x="937720" y="1060449"/>
                </a:moveTo>
                <a:lnTo>
                  <a:pt x="918210" y="1060449"/>
                </a:lnTo>
                <a:lnTo>
                  <a:pt x="924560" y="1066799"/>
                </a:lnTo>
                <a:lnTo>
                  <a:pt x="944073" y="1066799"/>
                </a:lnTo>
                <a:lnTo>
                  <a:pt x="937720" y="1060449"/>
                </a:lnTo>
                <a:close/>
              </a:path>
              <a:path w="2689860" h="2811779">
                <a:moveTo>
                  <a:pt x="944073" y="1066799"/>
                </a:moveTo>
                <a:lnTo>
                  <a:pt x="924560" y="1066799"/>
                </a:lnTo>
                <a:lnTo>
                  <a:pt x="930910" y="1073149"/>
                </a:lnTo>
                <a:lnTo>
                  <a:pt x="950426" y="1073149"/>
                </a:lnTo>
                <a:lnTo>
                  <a:pt x="944073" y="1066799"/>
                </a:lnTo>
                <a:close/>
              </a:path>
              <a:path w="2689860" h="2811779">
                <a:moveTo>
                  <a:pt x="950426" y="1073150"/>
                </a:moveTo>
                <a:lnTo>
                  <a:pt x="930910" y="1073150"/>
                </a:lnTo>
                <a:lnTo>
                  <a:pt x="937260" y="1079499"/>
                </a:lnTo>
                <a:lnTo>
                  <a:pt x="956778" y="1079499"/>
                </a:lnTo>
                <a:lnTo>
                  <a:pt x="950426" y="1073150"/>
                </a:lnTo>
                <a:close/>
              </a:path>
              <a:path w="2689860" h="2811779">
                <a:moveTo>
                  <a:pt x="956778" y="1079500"/>
                </a:moveTo>
                <a:lnTo>
                  <a:pt x="937260" y="1079500"/>
                </a:lnTo>
                <a:lnTo>
                  <a:pt x="943610" y="1085849"/>
                </a:lnTo>
                <a:lnTo>
                  <a:pt x="963131" y="1085849"/>
                </a:lnTo>
                <a:lnTo>
                  <a:pt x="956778" y="1079500"/>
                </a:lnTo>
                <a:close/>
              </a:path>
              <a:path w="2689860" h="2811779">
                <a:moveTo>
                  <a:pt x="963131" y="1085849"/>
                </a:moveTo>
                <a:lnTo>
                  <a:pt x="943610" y="1085849"/>
                </a:lnTo>
                <a:lnTo>
                  <a:pt x="949960" y="1092199"/>
                </a:lnTo>
                <a:lnTo>
                  <a:pt x="969484" y="1092199"/>
                </a:lnTo>
                <a:lnTo>
                  <a:pt x="963131" y="1085849"/>
                </a:lnTo>
                <a:close/>
              </a:path>
              <a:path w="2689860" h="2811779">
                <a:moveTo>
                  <a:pt x="969484" y="1092200"/>
                </a:moveTo>
                <a:lnTo>
                  <a:pt x="949960" y="1092200"/>
                </a:lnTo>
                <a:lnTo>
                  <a:pt x="956310" y="1098549"/>
                </a:lnTo>
                <a:lnTo>
                  <a:pt x="975837" y="1098549"/>
                </a:lnTo>
                <a:lnTo>
                  <a:pt x="969484" y="1092200"/>
                </a:lnTo>
                <a:close/>
              </a:path>
              <a:path w="2689860" h="2811779">
                <a:moveTo>
                  <a:pt x="975837" y="1098550"/>
                </a:moveTo>
                <a:lnTo>
                  <a:pt x="956310" y="1098550"/>
                </a:lnTo>
                <a:lnTo>
                  <a:pt x="962660" y="1104899"/>
                </a:lnTo>
                <a:lnTo>
                  <a:pt x="982189" y="1104899"/>
                </a:lnTo>
                <a:lnTo>
                  <a:pt x="975837" y="1098550"/>
                </a:lnTo>
                <a:close/>
              </a:path>
              <a:path w="2689860" h="2811779">
                <a:moveTo>
                  <a:pt x="982189" y="1104900"/>
                </a:moveTo>
                <a:lnTo>
                  <a:pt x="962660" y="1104900"/>
                </a:lnTo>
                <a:lnTo>
                  <a:pt x="969010" y="1111249"/>
                </a:lnTo>
                <a:lnTo>
                  <a:pt x="988542" y="1111249"/>
                </a:lnTo>
                <a:lnTo>
                  <a:pt x="982189" y="1104900"/>
                </a:lnTo>
                <a:close/>
              </a:path>
              <a:path w="2689860" h="2811779">
                <a:moveTo>
                  <a:pt x="988542" y="1111250"/>
                </a:moveTo>
                <a:lnTo>
                  <a:pt x="969010" y="1111250"/>
                </a:lnTo>
                <a:lnTo>
                  <a:pt x="975360" y="1117599"/>
                </a:lnTo>
                <a:lnTo>
                  <a:pt x="994895" y="1117599"/>
                </a:lnTo>
                <a:lnTo>
                  <a:pt x="988542" y="1111250"/>
                </a:lnTo>
                <a:close/>
              </a:path>
              <a:path w="2689860" h="2811779">
                <a:moveTo>
                  <a:pt x="994895" y="1117600"/>
                </a:moveTo>
                <a:lnTo>
                  <a:pt x="975360" y="1117600"/>
                </a:lnTo>
                <a:lnTo>
                  <a:pt x="994410" y="1136649"/>
                </a:lnTo>
                <a:lnTo>
                  <a:pt x="1013953" y="1136649"/>
                </a:lnTo>
                <a:lnTo>
                  <a:pt x="994895" y="1117600"/>
                </a:lnTo>
                <a:close/>
              </a:path>
              <a:path w="2689860" h="2811779">
                <a:moveTo>
                  <a:pt x="1013953" y="1136650"/>
                </a:moveTo>
                <a:lnTo>
                  <a:pt x="994410" y="1136650"/>
                </a:lnTo>
                <a:lnTo>
                  <a:pt x="1000760" y="1142999"/>
                </a:lnTo>
                <a:lnTo>
                  <a:pt x="1020306" y="1142999"/>
                </a:lnTo>
                <a:lnTo>
                  <a:pt x="1013953" y="1136650"/>
                </a:lnTo>
                <a:close/>
              </a:path>
              <a:path w="2689860" h="2811779">
                <a:moveTo>
                  <a:pt x="1020306" y="1143000"/>
                </a:moveTo>
                <a:lnTo>
                  <a:pt x="1000760" y="1143000"/>
                </a:lnTo>
                <a:lnTo>
                  <a:pt x="1007110" y="1149349"/>
                </a:lnTo>
                <a:lnTo>
                  <a:pt x="1026659" y="1149349"/>
                </a:lnTo>
                <a:lnTo>
                  <a:pt x="1020306" y="1143000"/>
                </a:lnTo>
                <a:close/>
              </a:path>
              <a:path w="2689860" h="2811779">
                <a:moveTo>
                  <a:pt x="1026659" y="1149350"/>
                </a:moveTo>
                <a:lnTo>
                  <a:pt x="1007110" y="1149350"/>
                </a:lnTo>
                <a:lnTo>
                  <a:pt x="1013460" y="1155699"/>
                </a:lnTo>
                <a:lnTo>
                  <a:pt x="1033011" y="1155699"/>
                </a:lnTo>
                <a:lnTo>
                  <a:pt x="1026659" y="1149350"/>
                </a:lnTo>
                <a:close/>
              </a:path>
              <a:path w="2689860" h="2811779">
                <a:moveTo>
                  <a:pt x="1033011" y="1155699"/>
                </a:moveTo>
                <a:lnTo>
                  <a:pt x="1013460" y="1155699"/>
                </a:lnTo>
                <a:lnTo>
                  <a:pt x="1019810" y="1162049"/>
                </a:lnTo>
                <a:lnTo>
                  <a:pt x="1039364" y="1162049"/>
                </a:lnTo>
                <a:lnTo>
                  <a:pt x="1033011" y="1155699"/>
                </a:lnTo>
                <a:close/>
              </a:path>
              <a:path w="2689860" h="2811779">
                <a:moveTo>
                  <a:pt x="1039364" y="1162050"/>
                </a:moveTo>
                <a:lnTo>
                  <a:pt x="1019810" y="1162050"/>
                </a:lnTo>
                <a:lnTo>
                  <a:pt x="1026160" y="1168399"/>
                </a:lnTo>
                <a:lnTo>
                  <a:pt x="1045717" y="1168399"/>
                </a:lnTo>
                <a:lnTo>
                  <a:pt x="1039364" y="1162050"/>
                </a:lnTo>
                <a:close/>
              </a:path>
              <a:path w="2689860" h="2811779">
                <a:moveTo>
                  <a:pt x="1045717" y="1168399"/>
                </a:moveTo>
                <a:lnTo>
                  <a:pt x="1026160" y="1168399"/>
                </a:lnTo>
                <a:lnTo>
                  <a:pt x="1032510" y="1174749"/>
                </a:lnTo>
                <a:lnTo>
                  <a:pt x="1052069" y="1174749"/>
                </a:lnTo>
                <a:lnTo>
                  <a:pt x="1045717" y="1168399"/>
                </a:lnTo>
                <a:close/>
              </a:path>
              <a:path w="2689860" h="2811779">
                <a:moveTo>
                  <a:pt x="1052069" y="1174750"/>
                </a:moveTo>
                <a:lnTo>
                  <a:pt x="1032510" y="1174750"/>
                </a:lnTo>
                <a:lnTo>
                  <a:pt x="1038860" y="1181099"/>
                </a:lnTo>
                <a:lnTo>
                  <a:pt x="1058422" y="1181099"/>
                </a:lnTo>
                <a:lnTo>
                  <a:pt x="1052069" y="1174750"/>
                </a:lnTo>
                <a:close/>
              </a:path>
              <a:path w="2689860" h="2811779">
                <a:moveTo>
                  <a:pt x="1058422" y="1181100"/>
                </a:moveTo>
                <a:lnTo>
                  <a:pt x="1038860" y="1181100"/>
                </a:lnTo>
                <a:lnTo>
                  <a:pt x="1045210" y="1187449"/>
                </a:lnTo>
                <a:lnTo>
                  <a:pt x="1064775" y="1187449"/>
                </a:lnTo>
                <a:lnTo>
                  <a:pt x="1058422" y="1181100"/>
                </a:lnTo>
                <a:close/>
              </a:path>
              <a:path w="2689860" h="2811779">
                <a:moveTo>
                  <a:pt x="1064775" y="1187450"/>
                </a:moveTo>
                <a:lnTo>
                  <a:pt x="1045210" y="1187450"/>
                </a:lnTo>
                <a:lnTo>
                  <a:pt x="1075690" y="1217929"/>
                </a:lnTo>
                <a:lnTo>
                  <a:pt x="1095268" y="1217929"/>
                </a:lnTo>
                <a:lnTo>
                  <a:pt x="1064775" y="1187450"/>
                </a:lnTo>
                <a:close/>
              </a:path>
              <a:path w="2689860" h="2811779">
                <a:moveTo>
                  <a:pt x="1095268" y="1217929"/>
                </a:moveTo>
                <a:lnTo>
                  <a:pt x="1075690" y="1217929"/>
                </a:lnTo>
                <a:lnTo>
                  <a:pt x="1094740" y="1236979"/>
                </a:lnTo>
                <a:lnTo>
                  <a:pt x="1114326" y="1236979"/>
                </a:lnTo>
                <a:lnTo>
                  <a:pt x="1095268" y="1217929"/>
                </a:lnTo>
                <a:close/>
              </a:path>
              <a:path w="2689860" h="2811779">
                <a:moveTo>
                  <a:pt x="1114326" y="1236979"/>
                </a:moveTo>
                <a:lnTo>
                  <a:pt x="1094740" y="1236979"/>
                </a:lnTo>
                <a:lnTo>
                  <a:pt x="1097280" y="1239519"/>
                </a:lnTo>
                <a:lnTo>
                  <a:pt x="1116867" y="1239519"/>
                </a:lnTo>
                <a:lnTo>
                  <a:pt x="1114326" y="1236979"/>
                </a:lnTo>
                <a:close/>
              </a:path>
              <a:path w="2689860" h="2811779">
                <a:moveTo>
                  <a:pt x="1116867" y="1239519"/>
                </a:moveTo>
                <a:lnTo>
                  <a:pt x="1097280" y="1239519"/>
                </a:lnTo>
                <a:lnTo>
                  <a:pt x="1107440" y="1249679"/>
                </a:lnTo>
                <a:lnTo>
                  <a:pt x="1127032" y="1249679"/>
                </a:lnTo>
                <a:lnTo>
                  <a:pt x="1116867" y="1239519"/>
                </a:lnTo>
                <a:close/>
              </a:path>
              <a:path w="2689860" h="2811779">
                <a:moveTo>
                  <a:pt x="1127032" y="1249679"/>
                </a:moveTo>
                <a:lnTo>
                  <a:pt x="1107440" y="1249679"/>
                </a:lnTo>
                <a:lnTo>
                  <a:pt x="1126490" y="1268729"/>
                </a:lnTo>
                <a:lnTo>
                  <a:pt x="1146090" y="1268729"/>
                </a:lnTo>
                <a:lnTo>
                  <a:pt x="1127032" y="1249679"/>
                </a:lnTo>
                <a:close/>
              </a:path>
              <a:path w="2689860" h="2811779">
                <a:moveTo>
                  <a:pt x="1146090" y="1268729"/>
                </a:moveTo>
                <a:lnTo>
                  <a:pt x="1126490" y="1268729"/>
                </a:lnTo>
                <a:lnTo>
                  <a:pt x="1135380" y="1277619"/>
                </a:lnTo>
                <a:lnTo>
                  <a:pt x="1154984" y="1277619"/>
                </a:lnTo>
                <a:lnTo>
                  <a:pt x="1146090" y="1268729"/>
                </a:lnTo>
                <a:close/>
              </a:path>
              <a:path w="2689860" h="2811779">
                <a:moveTo>
                  <a:pt x="1154984" y="1277620"/>
                </a:moveTo>
                <a:lnTo>
                  <a:pt x="1135380" y="1277620"/>
                </a:lnTo>
                <a:lnTo>
                  <a:pt x="1139190" y="1281429"/>
                </a:lnTo>
                <a:lnTo>
                  <a:pt x="1158795" y="1281429"/>
                </a:lnTo>
                <a:lnTo>
                  <a:pt x="1154984" y="1277620"/>
                </a:lnTo>
                <a:close/>
              </a:path>
              <a:path w="2689860" h="2811779">
                <a:moveTo>
                  <a:pt x="1158795" y="1281429"/>
                </a:moveTo>
                <a:lnTo>
                  <a:pt x="1139190" y="1281429"/>
                </a:lnTo>
                <a:lnTo>
                  <a:pt x="1167130" y="1309369"/>
                </a:lnTo>
                <a:lnTo>
                  <a:pt x="1186747" y="1309369"/>
                </a:lnTo>
                <a:lnTo>
                  <a:pt x="1158795" y="1281429"/>
                </a:lnTo>
                <a:close/>
              </a:path>
              <a:path w="2689860" h="2811779">
                <a:moveTo>
                  <a:pt x="1186747" y="1309369"/>
                </a:moveTo>
                <a:lnTo>
                  <a:pt x="1167130" y="1309369"/>
                </a:lnTo>
                <a:lnTo>
                  <a:pt x="1170940" y="1313179"/>
                </a:lnTo>
                <a:lnTo>
                  <a:pt x="1190559" y="1313179"/>
                </a:lnTo>
                <a:lnTo>
                  <a:pt x="1186747" y="1309369"/>
                </a:lnTo>
                <a:close/>
              </a:path>
              <a:path w="2689860" h="2811779">
                <a:moveTo>
                  <a:pt x="1190559" y="1313180"/>
                </a:moveTo>
                <a:lnTo>
                  <a:pt x="1170940" y="1313180"/>
                </a:lnTo>
                <a:lnTo>
                  <a:pt x="1177290" y="1319529"/>
                </a:lnTo>
                <a:lnTo>
                  <a:pt x="1196912" y="1319529"/>
                </a:lnTo>
                <a:lnTo>
                  <a:pt x="1190559" y="1313180"/>
                </a:lnTo>
                <a:close/>
              </a:path>
              <a:path w="2689860" h="2811779">
                <a:moveTo>
                  <a:pt x="1196912" y="1319529"/>
                </a:moveTo>
                <a:lnTo>
                  <a:pt x="1177290" y="1319529"/>
                </a:lnTo>
                <a:lnTo>
                  <a:pt x="1179830" y="1322069"/>
                </a:lnTo>
                <a:lnTo>
                  <a:pt x="1199453" y="1322069"/>
                </a:lnTo>
                <a:lnTo>
                  <a:pt x="1196912" y="1319529"/>
                </a:lnTo>
                <a:close/>
              </a:path>
              <a:path w="2689860" h="2811779">
                <a:moveTo>
                  <a:pt x="1199453" y="1322069"/>
                </a:moveTo>
                <a:lnTo>
                  <a:pt x="1179830" y="1322069"/>
                </a:lnTo>
                <a:lnTo>
                  <a:pt x="1189990" y="1332229"/>
                </a:lnTo>
                <a:lnTo>
                  <a:pt x="1209617" y="1332229"/>
                </a:lnTo>
                <a:lnTo>
                  <a:pt x="1199453" y="1322069"/>
                </a:lnTo>
                <a:close/>
              </a:path>
              <a:path w="2689860" h="2811779">
                <a:moveTo>
                  <a:pt x="1209617" y="1332229"/>
                </a:moveTo>
                <a:lnTo>
                  <a:pt x="1189990" y="1332229"/>
                </a:lnTo>
                <a:lnTo>
                  <a:pt x="1196340" y="1338579"/>
                </a:lnTo>
                <a:lnTo>
                  <a:pt x="1215970" y="1338579"/>
                </a:lnTo>
                <a:lnTo>
                  <a:pt x="1209617" y="1332229"/>
                </a:lnTo>
                <a:close/>
              </a:path>
              <a:path w="2689860" h="2811779">
                <a:moveTo>
                  <a:pt x="1215970" y="1338579"/>
                </a:moveTo>
                <a:lnTo>
                  <a:pt x="1196340" y="1338579"/>
                </a:lnTo>
                <a:lnTo>
                  <a:pt x="1202690" y="1344929"/>
                </a:lnTo>
                <a:lnTo>
                  <a:pt x="1222323" y="1344929"/>
                </a:lnTo>
                <a:lnTo>
                  <a:pt x="1215970" y="1338579"/>
                </a:lnTo>
                <a:close/>
              </a:path>
              <a:path w="2689860" h="2811779">
                <a:moveTo>
                  <a:pt x="1222323" y="1344929"/>
                </a:moveTo>
                <a:lnTo>
                  <a:pt x="1202690" y="1344929"/>
                </a:lnTo>
                <a:lnTo>
                  <a:pt x="1211580" y="1353819"/>
                </a:lnTo>
                <a:lnTo>
                  <a:pt x="1231217" y="1353819"/>
                </a:lnTo>
                <a:lnTo>
                  <a:pt x="1222323" y="1344929"/>
                </a:lnTo>
                <a:close/>
              </a:path>
              <a:path w="2689860" h="2811779">
                <a:moveTo>
                  <a:pt x="1231217" y="1353819"/>
                </a:moveTo>
                <a:lnTo>
                  <a:pt x="1211580" y="1353819"/>
                </a:lnTo>
                <a:lnTo>
                  <a:pt x="1217930" y="1360169"/>
                </a:lnTo>
                <a:lnTo>
                  <a:pt x="1237569" y="1360169"/>
                </a:lnTo>
                <a:lnTo>
                  <a:pt x="1231217" y="1353819"/>
                </a:lnTo>
                <a:close/>
              </a:path>
              <a:path w="2689860" h="2811779">
                <a:moveTo>
                  <a:pt x="1237569" y="1360169"/>
                </a:moveTo>
                <a:lnTo>
                  <a:pt x="1217930" y="1360169"/>
                </a:lnTo>
                <a:lnTo>
                  <a:pt x="1228090" y="1370329"/>
                </a:lnTo>
                <a:lnTo>
                  <a:pt x="1247734" y="1370329"/>
                </a:lnTo>
                <a:lnTo>
                  <a:pt x="1237569" y="1360169"/>
                </a:lnTo>
                <a:close/>
              </a:path>
              <a:path w="2689860" h="2811779">
                <a:moveTo>
                  <a:pt x="1247734" y="1370329"/>
                </a:moveTo>
                <a:lnTo>
                  <a:pt x="1228090" y="1370329"/>
                </a:lnTo>
                <a:lnTo>
                  <a:pt x="1234440" y="1376679"/>
                </a:lnTo>
                <a:lnTo>
                  <a:pt x="1254086" y="1376679"/>
                </a:lnTo>
                <a:lnTo>
                  <a:pt x="1247734" y="1370329"/>
                </a:lnTo>
                <a:close/>
              </a:path>
              <a:path w="2689860" h="2811779">
                <a:moveTo>
                  <a:pt x="1254086" y="1376679"/>
                </a:moveTo>
                <a:lnTo>
                  <a:pt x="1234440" y="1376679"/>
                </a:lnTo>
                <a:lnTo>
                  <a:pt x="1236980" y="1379219"/>
                </a:lnTo>
                <a:lnTo>
                  <a:pt x="1256628" y="1379219"/>
                </a:lnTo>
                <a:lnTo>
                  <a:pt x="1254086" y="1376679"/>
                </a:lnTo>
                <a:close/>
              </a:path>
              <a:path w="2689860" h="2811779">
                <a:moveTo>
                  <a:pt x="1256628" y="1379219"/>
                </a:moveTo>
                <a:lnTo>
                  <a:pt x="1236980" y="1379219"/>
                </a:lnTo>
                <a:lnTo>
                  <a:pt x="1243330" y="1385569"/>
                </a:lnTo>
                <a:lnTo>
                  <a:pt x="1262980" y="1385569"/>
                </a:lnTo>
                <a:lnTo>
                  <a:pt x="1256628" y="1379219"/>
                </a:lnTo>
                <a:close/>
              </a:path>
              <a:path w="2689860" h="2811779">
                <a:moveTo>
                  <a:pt x="1262980" y="1385569"/>
                </a:moveTo>
                <a:lnTo>
                  <a:pt x="1243330" y="1385569"/>
                </a:lnTo>
                <a:lnTo>
                  <a:pt x="1249680" y="1391919"/>
                </a:lnTo>
                <a:lnTo>
                  <a:pt x="1269333" y="1391919"/>
                </a:lnTo>
                <a:lnTo>
                  <a:pt x="1262980" y="1385569"/>
                </a:lnTo>
                <a:close/>
              </a:path>
              <a:path w="2689860" h="2811779">
                <a:moveTo>
                  <a:pt x="1269333" y="1391919"/>
                </a:moveTo>
                <a:lnTo>
                  <a:pt x="1249680" y="1391919"/>
                </a:lnTo>
                <a:lnTo>
                  <a:pt x="1253490" y="1395729"/>
                </a:lnTo>
                <a:lnTo>
                  <a:pt x="1273145" y="1395729"/>
                </a:lnTo>
                <a:lnTo>
                  <a:pt x="1269333" y="1391919"/>
                </a:lnTo>
                <a:close/>
              </a:path>
              <a:path w="2689860" h="2811779">
                <a:moveTo>
                  <a:pt x="1273145" y="1395730"/>
                </a:moveTo>
                <a:lnTo>
                  <a:pt x="1253490" y="1395730"/>
                </a:lnTo>
                <a:lnTo>
                  <a:pt x="1256030" y="1398269"/>
                </a:lnTo>
                <a:lnTo>
                  <a:pt x="1275686" y="1398269"/>
                </a:lnTo>
                <a:lnTo>
                  <a:pt x="1273145" y="1395730"/>
                </a:lnTo>
                <a:close/>
              </a:path>
              <a:path w="2689860" h="2811779">
                <a:moveTo>
                  <a:pt x="1275686" y="1398269"/>
                </a:moveTo>
                <a:lnTo>
                  <a:pt x="1256030" y="1398269"/>
                </a:lnTo>
                <a:lnTo>
                  <a:pt x="1259840" y="1402079"/>
                </a:lnTo>
                <a:lnTo>
                  <a:pt x="1279497" y="1402079"/>
                </a:lnTo>
                <a:lnTo>
                  <a:pt x="1275686" y="1398269"/>
                </a:lnTo>
                <a:close/>
              </a:path>
              <a:path w="2689860" h="2811779">
                <a:moveTo>
                  <a:pt x="1279497" y="1402079"/>
                </a:moveTo>
                <a:lnTo>
                  <a:pt x="1259840" y="1402079"/>
                </a:lnTo>
                <a:lnTo>
                  <a:pt x="1262380" y="1404619"/>
                </a:lnTo>
                <a:lnTo>
                  <a:pt x="1282039" y="1404619"/>
                </a:lnTo>
                <a:lnTo>
                  <a:pt x="1279497" y="1402079"/>
                </a:lnTo>
                <a:close/>
              </a:path>
              <a:path w="2689860" h="2811779">
                <a:moveTo>
                  <a:pt x="1282039" y="1404619"/>
                </a:moveTo>
                <a:lnTo>
                  <a:pt x="1262380" y="1404619"/>
                </a:lnTo>
                <a:lnTo>
                  <a:pt x="1275080" y="1417319"/>
                </a:lnTo>
                <a:lnTo>
                  <a:pt x="1294744" y="1417319"/>
                </a:lnTo>
                <a:lnTo>
                  <a:pt x="1282039" y="1404619"/>
                </a:lnTo>
                <a:close/>
              </a:path>
              <a:path w="2689860" h="2811779">
                <a:moveTo>
                  <a:pt x="1294744" y="1417319"/>
                </a:moveTo>
                <a:lnTo>
                  <a:pt x="1275080" y="1417319"/>
                </a:lnTo>
                <a:lnTo>
                  <a:pt x="1278890" y="1421129"/>
                </a:lnTo>
                <a:lnTo>
                  <a:pt x="1298556" y="1421129"/>
                </a:lnTo>
                <a:lnTo>
                  <a:pt x="1294744" y="1417319"/>
                </a:lnTo>
                <a:close/>
              </a:path>
              <a:path w="2689860" h="2811779">
                <a:moveTo>
                  <a:pt x="1298556" y="1421129"/>
                </a:moveTo>
                <a:lnTo>
                  <a:pt x="1278890" y="1421129"/>
                </a:lnTo>
                <a:lnTo>
                  <a:pt x="1285240" y="1427479"/>
                </a:lnTo>
                <a:lnTo>
                  <a:pt x="1304908" y="1427479"/>
                </a:lnTo>
                <a:lnTo>
                  <a:pt x="1298556" y="1421129"/>
                </a:lnTo>
                <a:close/>
              </a:path>
              <a:path w="2689860" h="2811779">
                <a:moveTo>
                  <a:pt x="1304908" y="1427479"/>
                </a:moveTo>
                <a:lnTo>
                  <a:pt x="1285240" y="1427479"/>
                </a:lnTo>
                <a:lnTo>
                  <a:pt x="1300480" y="1442719"/>
                </a:lnTo>
                <a:lnTo>
                  <a:pt x="1320155" y="1442719"/>
                </a:lnTo>
                <a:lnTo>
                  <a:pt x="1304908" y="1427479"/>
                </a:lnTo>
                <a:close/>
              </a:path>
              <a:path w="2689860" h="2811779">
                <a:moveTo>
                  <a:pt x="1320155" y="1442719"/>
                </a:moveTo>
                <a:lnTo>
                  <a:pt x="1300480" y="1442719"/>
                </a:lnTo>
                <a:lnTo>
                  <a:pt x="1313180" y="1455419"/>
                </a:lnTo>
                <a:lnTo>
                  <a:pt x="1332860" y="1455419"/>
                </a:lnTo>
                <a:lnTo>
                  <a:pt x="1320155" y="1442719"/>
                </a:lnTo>
                <a:close/>
              </a:path>
              <a:path w="2689860" h="2811779">
                <a:moveTo>
                  <a:pt x="1332860" y="1455419"/>
                </a:moveTo>
                <a:lnTo>
                  <a:pt x="1313180" y="1455419"/>
                </a:lnTo>
                <a:lnTo>
                  <a:pt x="1316990" y="1459229"/>
                </a:lnTo>
                <a:lnTo>
                  <a:pt x="1336672" y="1459229"/>
                </a:lnTo>
                <a:lnTo>
                  <a:pt x="1332860" y="1455419"/>
                </a:lnTo>
                <a:close/>
              </a:path>
              <a:path w="2689860" h="2811779">
                <a:moveTo>
                  <a:pt x="1336672" y="1459229"/>
                </a:moveTo>
                <a:lnTo>
                  <a:pt x="1316990" y="1459229"/>
                </a:lnTo>
                <a:lnTo>
                  <a:pt x="1319530" y="1461769"/>
                </a:lnTo>
                <a:lnTo>
                  <a:pt x="1339213" y="1461769"/>
                </a:lnTo>
                <a:lnTo>
                  <a:pt x="1336672" y="1459229"/>
                </a:lnTo>
                <a:close/>
              </a:path>
              <a:path w="2689860" h="2811779">
                <a:moveTo>
                  <a:pt x="1339213" y="1461769"/>
                </a:moveTo>
                <a:lnTo>
                  <a:pt x="1319530" y="1461769"/>
                </a:lnTo>
                <a:lnTo>
                  <a:pt x="1332230" y="1474469"/>
                </a:lnTo>
                <a:lnTo>
                  <a:pt x="1351919" y="1474469"/>
                </a:lnTo>
                <a:lnTo>
                  <a:pt x="1339213" y="1461769"/>
                </a:lnTo>
                <a:close/>
              </a:path>
              <a:path w="2689860" h="2811779">
                <a:moveTo>
                  <a:pt x="1351919" y="1474469"/>
                </a:moveTo>
                <a:lnTo>
                  <a:pt x="1332230" y="1474469"/>
                </a:lnTo>
                <a:lnTo>
                  <a:pt x="1344930" y="1487169"/>
                </a:lnTo>
                <a:lnTo>
                  <a:pt x="1364624" y="1487169"/>
                </a:lnTo>
                <a:lnTo>
                  <a:pt x="1351919" y="1474469"/>
                </a:lnTo>
                <a:close/>
              </a:path>
              <a:path w="2689860" h="2811779">
                <a:moveTo>
                  <a:pt x="1364624" y="1487169"/>
                </a:moveTo>
                <a:lnTo>
                  <a:pt x="1344930" y="1487169"/>
                </a:lnTo>
                <a:lnTo>
                  <a:pt x="1351280" y="1493519"/>
                </a:lnTo>
                <a:lnTo>
                  <a:pt x="1370977" y="1493519"/>
                </a:lnTo>
                <a:lnTo>
                  <a:pt x="1364624" y="1487169"/>
                </a:lnTo>
                <a:close/>
              </a:path>
              <a:path w="2689860" h="2811779">
                <a:moveTo>
                  <a:pt x="1370977" y="1493519"/>
                </a:moveTo>
                <a:lnTo>
                  <a:pt x="1351280" y="1493519"/>
                </a:lnTo>
                <a:lnTo>
                  <a:pt x="1355090" y="1497329"/>
                </a:lnTo>
                <a:lnTo>
                  <a:pt x="1374788" y="1497329"/>
                </a:lnTo>
                <a:lnTo>
                  <a:pt x="1370977" y="1493519"/>
                </a:lnTo>
                <a:close/>
              </a:path>
              <a:path w="2689860" h="2811779">
                <a:moveTo>
                  <a:pt x="1374788" y="1497329"/>
                </a:moveTo>
                <a:lnTo>
                  <a:pt x="1355090" y="1497329"/>
                </a:lnTo>
                <a:lnTo>
                  <a:pt x="1376680" y="1518919"/>
                </a:lnTo>
                <a:lnTo>
                  <a:pt x="1396388" y="1518919"/>
                </a:lnTo>
                <a:lnTo>
                  <a:pt x="1374788" y="1497329"/>
                </a:lnTo>
                <a:close/>
              </a:path>
              <a:path w="2689860" h="2811779">
                <a:moveTo>
                  <a:pt x="1396388" y="1518919"/>
                </a:moveTo>
                <a:lnTo>
                  <a:pt x="1376680" y="1518919"/>
                </a:lnTo>
                <a:lnTo>
                  <a:pt x="1402080" y="1544319"/>
                </a:lnTo>
                <a:lnTo>
                  <a:pt x="1421799" y="1544319"/>
                </a:lnTo>
                <a:lnTo>
                  <a:pt x="1396388" y="1518919"/>
                </a:lnTo>
                <a:close/>
              </a:path>
              <a:path w="2689860" h="2811779">
                <a:moveTo>
                  <a:pt x="1421799" y="1544319"/>
                </a:moveTo>
                <a:lnTo>
                  <a:pt x="1402080" y="1544319"/>
                </a:lnTo>
                <a:lnTo>
                  <a:pt x="1412240" y="1554479"/>
                </a:lnTo>
                <a:lnTo>
                  <a:pt x="1431963" y="1554479"/>
                </a:lnTo>
                <a:lnTo>
                  <a:pt x="1421799" y="1544319"/>
                </a:lnTo>
                <a:close/>
              </a:path>
              <a:path w="2689860" h="2811779">
                <a:moveTo>
                  <a:pt x="1431963" y="1554479"/>
                </a:moveTo>
                <a:lnTo>
                  <a:pt x="1412240" y="1554479"/>
                </a:lnTo>
                <a:lnTo>
                  <a:pt x="1421130" y="1563369"/>
                </a:lnTo>
                <a:lnTo>
                  <a:pt x="1440857" y="1563369"/>
                </a:lnTo>
                <a:lnTo>
                  <a:pt x="1431963" y="1554479"/>
                </a:lnTo>
                <a:close/>
              </a:path>
              <a:path w="2689860" h="2811779">
                <a:moveTo>
                  <a:pt x="1440857" y="1563369"/>
                </a:moveTo>
                <a:lnTo>
                  <a:pt x="1421130" y="1563369"/>
                </a:lnTo>
                <a:lnTo>
                  <a:pt x="1478280" y="1620519"/>
                </a:lnTo>
                <a:lnTo>
                  <a:pt x="1498032" y="1620519"/>
                </a:lnTo>
                <a:lnTo>
                  <a:pt x="1440857" y="1563369"/>
                </a:lnTo>
                <a:close/>
              </a:path>
              <a:path w="2689860" h="2811779">
                <a:moveTo>
                  <a:pt x="1498032" y="1620519"/>
                </a:moveTo>
                <a:lnTo>
                  <a:pt x="1478280" y="1620519"/>
                </a:lnTo>
                <a:lnTo>
                  <a:pt x="1482090" y="1624329"/>
                </a:lnTo>
                <a:lnTo>
                  <a:pt x="1501843" y="1624329"/>
                </a:lnTo>
                <a:lnTo>
                  <a:pt x="1498032" y="1620519"/>
                </a:lnTo>
                <a:close/>
              </a:path>
              <a:path w="2689860" h="2811779">
                <a:moveTo>
                  <a:pt x="1501843" y="1624330"/>
                </a:moveTo>
                <a:lnTo>
                  <a:pt x="1482090" y="1624330"/>
                </a:lnTo>
                <a:lnTo>
                  <a:pt x="1484630" y="1626869"/>
                </a:lnTo>
                <a:lnTo>
                  <a:pt x="1504384" y="1626869"/>
                </a:lnTo>
                <a:lnTo>
                  <a:pt x="1501843" y="1624330"/>
                </a:lnTo>
                <a:close/>
              </a:path>
              <a:path w="2689860" h="2811779">
                <a:moveTo>
                  <a:pt x="1504384" y="1626869"/>
                </a:moveTo>
                <a:lnTo>
                  <a:pt x="1484630" y="1626869"/>
                </a:lnTo>
                <a:lnTo>
                  <a:pt x="1507490" y="1649729"/>
                </a:lnTo>
                <a:lnTo>
                  <a:pt x="1527254" y="1649729"/>
                </a:lnTo>
                <a:lnTo>
                  <a:pt x="1504384" y="1626869"/>
                </a:lnTo>
                <a:close/>
              </a:path>
              <a:path w="2689860" h="2811779">
                <a:moveTo>
                  <a:pt x="1527254" y="1649729"/>
                </a:moveTo>
                <a:lnTo>
                  <a:pt x="1507490" y="1649729"/>
                </a:lnTo>
                <a:lnTo>
                  <a:pt x="1564640" y="1706879"/>
                </a:lnTo>
                <a:lnTo>
                  <a:pt x="1584429" y="1706879"/>
                </a:lnTo>
                <a:lnTo>
                  <a:pt x="1527254" y="1649729"/>
                </a:lnTo>
                <a:close/>
              </a:path>
              <a:path w="2689860" h="2811779">
                <a:moveTo>
                  <a:pt x="1584429" y="1706879"/>
                </a:moveTo>
                <a:lnTo>
                  <a:pt x="1564640" y="1706879"/>
                </a:lnTo>
                <a:lnTo>
                  <a:pt x="1596390" y="1738629"/>
                </a:lnTo>
                <a:lnTo>
                  <a:pt x="1616192" y="1738629"/>
                </a:lnTo>
                <a:lnTo>
                  <a:pt x="1584429" y="1706879"/>
                </a:lnTo>
                <a:close/>
              </a:path>
              <a:path w="2689860" h="2811779">
                <a:moveTo>
                  <a:pt x="1616192" y="1738629"/>
                </a:moveTo>
                <a:lnTo>
                  <a:pt x="1596390" y="1738629"/>
                </a:lnTo>
                <a:lnTo>
                  <a:pt x="1628140" y="1770379"/>
                </a:lnTo>
                <a:lnTo>
                  <a:pt x="1647956" y="1770379"/>
                </a:lnTo>
                <a:lnTo>
                  <a:pt x="1616192" y="1738629"/>
                </a:lnTo>
                <a:close/>
              </a:path>
              <a:path w="2689860" h="2811779">
                <a:moveTo>
                  <a:pt x="1647956" y="1770380"/>
                </a:moveTo>
                <a:lnTo>
                  <a:pt x="1628140" y="1770380"/>
                </a:lnTo>
                <a:lnTo>
                  <a:pt x="1659890" y="1802129"/>
                </a:lnTo>
                <a:lnTo>
                  <a:pt x="1679720" y="1802129"/>
                </a:lnTo>
                <a:lnTo>
                  <a:pt x="1647956" y="1770380"/>
                </a:lnTo>
                <a:close/>
              </a:path>
              <a:path w="2689860" h="2811779">
                <a:moveTo>
                  <a:pt x="1679720" y="1802129"/>
                </a:moveTo>
                <a:lnTo>
                  <a:pt x="1659890" y="1802129"/>
                </a:lnTo>
                <a:lnTo>
                  <a:pt x="1662430" y="1804669"/>
                </a:lnTo>
                <a:lnTo>
                  <a:pt x="1682261" y="1804669"/>
                </a:lnTo>
                <a:lnTo>
                  <a:pt x="1679720" y="1802129"/>
                </a:lnTo>
                <a:close/>
              </a:path>
              <a:path w="2689860" h="2811779">
                <a:moveTo>
                  <a:pt x="1682261" y="1804669"/>
                </a:moveTo>
                <a:lnTo>
                  <a:pt x="1662430" y="1804669"/>
                </a:lnTo>
                <a:lnTo>
                  <a:pt x="1672590" y="1814829"/>
                </a:lnTo>
                <a:lnTo>
                  <a:pt x="1692425" y="1814829"/>
                </a:lnTo>
                <a:lnTo>
                  <a:pt x="1682261" y="1804669"/>
                </a:lnTo>
                <a:close/>
              </a:path>
              <a:path w="2689860" h="2811779">
                <a:moveTo>
                  <a:pt x="1692425" y="1814829"/>
                </a:moveTo>
                <a:lnTo>
                  <a:pt x="1672590" y="1814829"/>
                </a:lnTo>
                <a:lnTo>
                  <a:pt x="1675130" y="1817369"/>
                </a:lnTo>
                <a:lnTo>
                  <a:pt x="1694966" y="1817369"/>
                </a:lnTo>
                <a:lnTo>
                  <a:pt x="1692425" y="1814829"/>
                </a:lnTo>
                <a:close/>
              </a:path>
              <a:path w="2689860" h="2811779">
                <a:moveTo>
                  <a:pt x="1694966" y="1817369"/>
                </a:moveTo>
                <a:lnTo>
                  <a:pt x="1675130" y="1817369"/>
                </a:lnTo>
                <a:lnTo>
                  <a:pt x="1691640" y="1833879"/>
                </a:lnTo>
                <a:lnTo>
                  <a:pt x="1711483" y="1833879"/>
                </a:lnTo>
                <a:lnTo>
                  <a:pt x="1694966" y="1817369"/>
                </a:lnTo>
                <a:close/>
              </a:path>
              <a:path w="2689860" h="2811779">
                <a:moveTo>
                  <a:pt x="1711483" y="1833879"/>
                </a:moveTo>
                <a:lnTo>
                  <a:pt x="1691640" y="1833879"/>
                </a:lnTo>
                <a:lnTo>
                  <a:pt x="1697990" y="1840229"/>
                </a:lnTo>
                <a:lnTo>
                  <a:pt x="1717836" y="1840229"/>
                </a:lnTo>
                <a:lnTo>
                  <a:pt x="1711483" y="1833879"/>
                </a:lnTo>
                <a:close/>
              </a:path>
              <a:path w="2689860" h="2811779">
                <a:moveTo>
                  <a:pt x="1717836" y="1840229"/>
                </a:moveTo>
                <a:lnTo>
                  <a:pt x="1697990" y="1840229"/>
                </a:lnTo>
                <a:lnTo>
                  <a:pt x="1704340" y="1846579"/>
                </a:lnTo>
                <a:lnTo>
                  <a:pt x="1724189" y="1846579"/>
                </a:lnTo>
                <a:lnTo>
                  <a:pt x="1717836" y="1840229"/>
                </a:lnTo>
                <a:close/>
              </a:path>
              <a:path w="2689860" h="2811779">
                <a:moveTo>
                  <a:pt x="1724189" y="1846579"/>
                </a:moveTo>
                <a:lnTo>
                  <a:pt x="1704340" y="1846579"/>
                </a:lnTo>
                <a:lnTo>
                  <a:pt x="1723390" y="1865629"/>
                </a:lnTo>
                <a:lnTo>
                  <a:pt x="1743247" y="1865629"/>
                </a:lnTo>
                <a:lnTo>
                  <a:pt x="1724189" y="1846579"/>
                </a:lnTo>
                <a:close/>
              </a:path>
              <a:path w="2689860" h="2811779">
                <a:moveTo>
                  <a:pt x="1743247" y="1865629"/>
                </a:moveTo>
                <a:lnTo>
                  <a:pt x="1723390" y="1865629"/>
                </a:lnTo>
                <a:lnTo>
                  <a:pt x="1725930" y="1868169"/>
                </a:lnTo>
                <a:lnTo>
                  <a:pt x="1745788" y="1868169"/>
                </a:lnTo>
                <a:lnTo>
                  <a:pt x="1743247" y="1865629"/>
                </a:lnTo>
                <a:close/>
              </a:path>
              <a:path w="2689860" h="2811779">
                <a:moveTo>
                  <a:pt x="1745788" y="1868169"/>
                </a:moveTo>
                <a:lnTo>
                  <a:pt x="1725930" y="1868169"/>
                </a:lnTo>
                <a:lnTo>
                  <a:pt x="1751330" y="1893569"/>
                </a:lnTo>
                <a:lnTo>
                  <a:pt x="1771199" y="1893569"/>
                </a:lnTo>
                <a:lnTo>
                  <a:pt x="1745788" y="1868169"/>
                </a:lnTo>
                <a:close/>
              </a:path>
              <a:path w="2689860" h="2811779">
                <a:moveTo>
                  <a:pt x="1771199" y="1893570"/>
                </a:moveTo>
                <a:lnTo>
                  <a:pt x="1751330" y="1893570"/>
                </a:lnTo>
                <a:lnTo>
                  <a:pt x="1755140" y="1897379"/>
                </a:lnTo>
                <a:lnTo>
                  <a:pt x="1775011" y="1897379"/>
                </a:lnTo>
                <a:lnTo>
                  <a:pt x="1771199" y="1893570"/>
                </a:lnTo>
                <a:close/>
              </a:path>
              <a:path w="2689860" h="2811779">
                <a:moveTo>
                  <a:pt x="1775011" y="1897380"/>
                </a:moveTo>
                <a:lnTo>
                  <a:pt x="1755140" y="1897380"/>
                </a:lnTo>
                <a:lnTo>
                  <a:pt x="1757680" y="1899919"/>
                </a:lnTo>
                <a:lnTo>
                  <a:pt x="1777552" y="1899919"/>
                </a:lnTo>
                <a:lnTo>
                  <a:pt x="1775011" y="1897380"/>
                </a:lnTo>
                <a:close/>
              </a:path>
              <a:path w="2689860" h="2811779">
                <a:moveTo>
                  <a:pt x="1777552" y="1899919"/>
                </a:moveTo>
                <a:lnTo>
                  <a:pt x="1757680" y="1899919"/>
                </a:lnTo>
                <a:lnTo>
                  <a:pt x="1761490" y="1903729"/>
                </a:lnTo>
                <a:lnTo>
                  <a:pt x="1781364" y="1903729"/>
                </a:lnTo>
                <a:lnTo>
                  <a:pt x="1777552" y="1899919"/>
                </a:lnTo>
                <a:close/>
              </a:path>
              <a:path w="2689860" h="2811779">
                <a:moveTo>
                  <a:pt x="1781364" y="1903730"/>
                </a:moveTo>
                <a:lnTo>
                  <a:pt x="1761490" y="1903730"/>
                </a:lnTo>
                <a:lnTo>
                  <a:pt x="1789430" y="1931669"/>
                </a:lnTo>
                <a:lnTo>
                  <a:pt x="1809316" y="1931669"/>
                </a:lnTo>
                <a:lnTo>
                  <a:pt x="1781364" y="1903730"/>
                </a:lnTo>
                <a:close/>
              </a:path>
              <a:path w="2689860" h="2811779">
                <a:moveTo>
                  <a:pt x="1809316" y="1931669"/>
                </a:moveTo>
                <a:lnTo>
                  <a:pt x="1789430" y="1931669"/>
                </a:lnTo>
                <a:lnTo>
                  <a:pt x="1808480" y="1950719"/>
                </a:lnTo>
                <a:lnTo>
                  <a:pt x="1828374" y="1950719"/>
                </a:lnTo>
                <a:lnTo>
                  <a:pt x="1809316" y="1931669"/>
                </a:lnTo>
                <a:close/>
              </a:path>
              <a:path w="2689860" h="2811779">
                <a:moveTo>
                  <a:pt x="1828374" y="1950720"/>
                </a:moveTo>
                <a:lnTo>
                  <a:pt x="1808480" y="1950720"/>
                </a:lnTo>
                <a:lnTo>
                  <a:pt x="1812290" y="1954529"/>
                </a:lnTo>
                <a:lnTo>
                  <a:pt x="1832185" y="1954529"/>
                </a:lnTo>
                <a:lnTo>
                  <a:pt x="1828374" y="1950720"/>
                </a:lnTo>
                <a:close/>
              </a:path>
              <a:path w="2689860" h="2811779">
                <a:moveTo>
                  <a:pt x="1832185" y="1954530"/>
                </a:moveTo>
                <a:lnTo>
                  <a:pt x="1812290" y="1954530"/>
                </a:lnTo>
                <a:lnTo>
                  <a:pt x="1818640" y="1960879"/>
                </a:lnTo>
                <a:lnTo>
                  <a:pt x="1838538" y="1960879"/>
                </a:lnTo>
                <a:lnTo>
                  <a:pt x="1832185" y="1954530"/>
                </a:lnTo>
                <a:close/>
              </a:path>
              <a:path w="2689860" h="2811779">
                <a:moveTo>
                  <a:pt x="1838538" y="1960879"/>
                </a:moveTo>
                <a:lnTo>
                  <a:pt x="1818640" y="1960879"/>
                </a:lnTo>
                <a:lnTo>
                  <a:pt x="1827530" y="1969769"/>
                </a:lnTo>
                <a:lnTo>
                  <a:pt x="1847432" y="1969769"/>
                </a:lnTo>
                <a:lnTo>
                  <a:pt x="1838538" y="1960879"/>
                </a:lnTo>
                <a:close/>
              </a:path>
              <a:path w="2689860" h="2811779">
                <a:moveTo>
                  <a:pt x="1847432" y="1969769"/>
                </a:moveTo>
                <a:lnTo>
                  <a:pt x="1827530" y="1969769"/>
                </a:lnTo>
                <a:lnTo>
                  <a:pt x="1840230" y="1982469"/>
                </a:lnTo>
                <a:lnTo>
                  <a:pt x="1860137" y="1982469"/>
                </a:lnTo>
                <a:lnTo>
                  <a:pt x="1847432" y="1969769"/>
                </a:lnTo>
                <a:close/>
              </a:path>
              <a:path w="2689860" h="2811779">
                <a:moveTo>
                  <a:pt x="1860137" y="1982470"/>
                </a:moveTo>
                <a:lnTo>
                  <a:pt x="1840230" y="1982470"/>
                </a:lnTo>
                <a:lnTo>
                  <a:pt x="1844040" y="1986279"/>
                </a:lnTo>
                <a:lnTo>
                  <a:pt x="1863949" y="1986279"/>
                </a:lnTo>
                <a:lnTo>
                  <a:pt x="1860137" y="1982470"/>
                </a:lnTo>
                <a:close/>
              </a:path>
              <a:path w="2689860" h="2811779">
                <a:moveTo>
                  <a:pt x="1863949" y="1986280"/>
                </a:moveTo>
                <a:lnTo>
                  <a:pt x="1844040" y="1986280"/>
                </a:lnTo>
                <a:lnTo>
                  <a:pt x="1859280" y="2001519"/>
                </a:lnTo>
                <a:lnTo>
                  <a:pt x="1879196" y="2001519"/>
                </a:lnTo>
                <a:lnTo>
                  <a:pt x="1863949" y="1986280"/>
                </a:lnTo>
                <a:close/>
              </a:path>
              <a:path w="2689860" h="2811779">
                <a:moveTo>
                  <a:pt x="2490329" y="2612390"/>
                </a:moveTo>
                <a:lnTo>
                  <a:pt x="2470150" y="2612390"/>
                </a:lnTo>
                <a:lnTo>
                  <a:pt x="2669540" y="2811779"/>
                </a:lnTo>
                <a:lnTo>
                  <a:pt x="2689805" y="2811779"/>
                </a:lnTo>
                <a:lnTo>
                  <a:pt x="2490329" y="2612390"/>
                </a:lnTo>
                <a:close/>
              </a:path>
              <a:path w="2689860" h="2811779">
                <a:moveTo>
                  <a:pt x="2487788" y="2609849"/>
                </a:moveTo>
                <a:lnTo>
                  <a:pt x="2467610" y="2609849"/>
                </a:lnTo>
                <a:lnTo>
                  <a:pt x="2468880" y="2611119"/>
                </a:lnTo>
                <a:lnTo>
                  <a:pt x="2489058" y="2611119"/>
                </a:lnTo>
                <a:lnTo>
                  <a:pt x="2487788" y="2609849"/>
                </a:lnTo>
                <a:close/>
              </a:path>
              <a:path w="2689860" h="2811779">
                <a:moveTo>
                  <a:pt x="2483976" y="2606039"/>
                </a:moveTo>
                <a:lnTo>
                  <a:pt x="2463800" y="2606039"/>
                </a:lnTo>
                <a:lnTo>
                  <a:pt x="2466340" y="2608579"/>
                </a:lnTo>
                <a:lnTo>
                  <a:pt x="2486517" y="2608579"/>
                </a:lnTo>
                <a:lnTo>
                  <a:pt x="2483976" y="2606039"/>
                </a:lnTo>
                <a:close/>
              </a:path>
              <a:path w="2689860" h="2811779">
                <a:moveTo>
                  <a:pt x="2481435" y="2603499"/>
                </a:moveTo>
                <a:lnTo>
                  <a:pt x="2461260" y="2603499"/>
                </a:lnTo>
                <a:lnTo>
                  <a:pt x="2462530" y="2604770"/>
                </a:lnTo>
                <a:lnTo>
                  <a:pt x="2482706" y="2604770"/>
                </a:lnTo>
                <a:lnTo>
                  <a:pt x="2481435" y="2603499"/>
                </a:lnTo>
                <a:close/>
              </a:path>
              <a:path w="2689860" h="2811779">
                <a:moveTo>
                  <a:pt x="2477623" y="2599689"/>
                </a:moveTo>
                <a:lnTo>
                  <a:pt x="2457450" y="2599689"/>
                </a:lnTo>
                <a:lnTo>
                  <a:pt x="2459990" y="2602229"/>
                </a:lnTo>
                <a:lnTo>
                  <a:pt x="2480164" y="2602229"/>
                </a:lnTo>
                <a:lnTo>
                  <a:pt x="2477623" y="2599689"/>
                </a:lnTo>
                <a:close/>
              </a:path>
              <a:path w="2689860" h="2811779">
                <a:moveTo>
                  <a:pt x="2475082" y="2597149"/>
                </a:moveTo>
                <a:lnTo>
                  <a:pt x="2454910" y="2597149"/>
                </a:lnTo>
                <a:lnTo>
                  <a:pt x="2456180" y="2598419"/>
                </a:lnTo>
                <a:lnTo>
                  <a:pt x="2476353" y="2598419"/>
                </a:lnTo>
                <a:lnTo>
                  <a:pt x="2475082" y="2597149"/>
                </a:lnTo>
                <a:close/>
              </a:path>
              <a:path w="2689860" h="2811779">
                <a:moveTo>
                  <a:pt x="2471271" y="2593339"/>
                </a:moveTo>
                <a:lnTo>
                  <a:pt x="2451100" y="2593339"/>
                </a:lnTo>
                <a:lnTo>
                  <a:pt x="2453640" y="2595879"/>
                </a:lnTo>
                <a:lnTo>
                  <a:pt x="2473812" y="2595879"/>
                </a:lnTo>
                <a:lnTo>
                  <a:pt x="2471271" y="2593339"/>
                </a:lnTo>
                <a:close/>
              </a:path>
              <a:path w="2689860" h="2811779">
                <a:moveTo>
                  <a:pt x="2468730" y="2590799"/>
                </a:moveTo>
                <a:lnTo>
                  <a:pt x="2448560" y="2590799"/>
                </a:lnTo>
                <a:lnTo>
                  <a:pt x="2449830" y="2592069"/>
                </a:lnTo>
                <a:lnTo>
                  <a:pt x="2470000" y="2592069"/>
                </a:lnTo>
                <a:lnTo>
                  <a:pt x="2468730" y="2590799"/>
                </a:lnTo>
                <a:close/>
              </a:path>
              <a:path w="2689860" h="2811779">
                <a:moveTo>
                  <a:pt x="2464918" y="2586990"/>
                </a:moveTo>
                <a:lnTo>
                  <a:pt x="2444750" y="2586990"/>
                </a:lnTo>
                <a:lnTo>
                  <a:pt x="2447290" y="2589529"/>
                </a:lnTo>
                <a:lnTo>
                  <a:pt x="2467459" y="2589529"/>
                </a:lnTo>
                <a:lnTo>
                  <a:pt x="2464918" y="2586990"/>
                </a:lnTo>
                <a:close/>
              </a:path>
              <a:path w="2689860" h="2811779">
                <a:moveTo>
                  <a:pt x="2462377" y="2584449"/>
                </a:moveTo>
                <a:lnTo>
                  <a:pt x="2442210" y="2584449"/>
                </a:lnTo>
                <a:lnTo>
                  <a:pt x="2443480" y="2585719"/>
                </a:lnTo>
                <a:lnTo>
                  <a:pt x="2463647" y="2585719"/>
                </a:lnTo>
                <a:lnTo>
                  <a:pt x="2462377" y="2584449"/>
                </a:lnTo>
                <a:close/>
              </a:path>
              <a:path w="2689860" h="2811779">
                <a:moveTo>
                  <a:pt x="2458565" y="2580639"/>
                </a:moveTo>
                <a:lnTo>
                  <a:pt x="2438400" y="2580639"/>
                </a:lnTo>
                <a:lnTo>
                  <a:pt x="2440940" y="2583179"/>
                </a:lnTo>
                <a:lnTo>
                  <a:pt x="2461106" y="2583179"/>
                </a:lnTo>
                <a:lnTo>
                  <a:pt x="2458565" y="2580639"/>
                </a:lnTo>
                <a:close/>
              </a:path>
              <a:path w="2689860" h="2811779">
                <a:moveTo>
                  <a:pt x="2456024" y="2578099"/>
                </a:moveTo>
                <a:lnTo>
                  <a:pt x="2435860" y="2578099"/>
                </a:lnTo>
                <a:lnTo>
                  <a:pt x="2437130" y="2579369"/>
                </a:lnTo>
                <a:lnTo>
                  <a:pt x="2457295" y="2579369"/>
                </a:lnTo>
                <a:lnTo>
                  <a:pt x="2456024" y="2578099"/>
                </a:lnTo>
                <a:close/>
              </a:path>
              <a:path w="2689860" h="2811779">
                <a:moveTo>
                  <a:pt x="2452212" y="2574289"/>
                </a:moveTo>
                <a:lnTo>
                  <a:pt x="2432050" y="2574289"/>
                </a:lnTo>
                <a:lnTo>
                  <a:pt x="2434590" y="2576829"/>
                </a:lnTo>
                <a:lnTo>
                  <a:pt x="2454754" y="2576829"/>
                </a:lnTo>
                <a:lnTo>
                  <a:pt x="2452212" y="2574289"/>
                </a:lnTo>
                <a:close/>
              </a:path>
              <a:path w="2689860" h="2811779">
                <a:moveTo>
                  <a:pt x="2449671" y="2571749"/>
                </a:moveTo>
                <a:lnTo>
                  <a:pt x="2429510" y="2571749"/>
                </a:lnTo>
                <a:lnTo>
                  <a:pt x="2430780" y="2573020"/>
                </a:lnTo>
                <a:lnTo>
                  <a:pt x="2450942" y="2573020"/>
                </a:lnTo>
                <a:lnTo>
                  <a:pt x="2449671" y="2571749"/>
                </a:lnTo>
                <a:close/>
              </a:path>
              <a:path w="2689860" h="2811779">
                <a:moveTo>
                  <a:pt x="2445860" y="2567939"/>
                </a:moveTo>
                <a:lnTo>
                  <a:pt x="2425700" y="2567939"/>
                </a:lnTo>
                <a:lnTo>
                  <a:pt x="2428240" y="2570479"/>
                </a:lnTo>
                <a:lnTo>
                  <a:pt x="2448401" y="2570479"/>
                </a:lnTo>
                <a:lnTo>
                  <a:pt x="2445860" y="2567939"/>
                </a:lnTo>
                <a:close/>
              </a:path>
              <a:path w="2689860" h="2811779">
                <a:moveTo>
                  <a:pt x="2443319" y="2565399"/>
                </a:moveTo>
                <a:lnTo>
                  <a:pt x="2423160" y="2565399"/>
                </a:lnTo>
                <a:lnTo>
                  <a:pt x="2424430" y="2566669"/>
                </a:lnTo>
                <a:lnTo>
                  <a:pt x="2444589" y="2566669"/>
                </a:lnTo>
                <a:lnTo>
                  <a:pt x="2443319" y="2565399"/>
                </a:lnTo>
                <a:close/>
              </a:path>
              <a:path w="2689860" h="2811779">
                <a:moveTo>
                  <a:pt x="2439507" y="2561589"/>
                </a:moveTo>
                <a:lnTo>
                  <a:pt x="2419350" y="2561589"/>
                </a:lnTo>
                <a:lnTo>
                  <a:pt x="2421890" y="2564129"/>
                </a:lnTo>
                <a:lnTo>
                  <a:pt x="2442048" y="2564129"/>
                </a:lnTo>
                <a:lnTo>
                  <a:pt x="2439507" y="2561589"/>
                </a:lnTo>
                <a:close/>
              </a:path>
              <a:path w="2689860" h="2811779">
                <a:moveTo>
                  <a:pt x="2436966" y="2559049"/>
                </a:moveTo>
                <a:lnTo>
                  <a:pt x="2416810" y="2559049"/>
                </a:lnTo>
                <a:lnTo>
                  <a:pt x="2418080" y="2560319"/>
                </a:lnTo>
                <a:lnTo>
                  <a:pt x="2438236" y="2560319"/>
                </a:lnTo>
                <a:lnTo>
                  <a:pt x="2436966" y="2559049"/>
                </a:lnTo>
                <a:close/>
              </a:path>
              <a:path w="2689860" h="2811779">
                <a:moveTo>
                  <a:pt x="2433154" y="2555240"/>
                </a:moveTo>
                <a:lnTo>
                  <a:pt x="2413000" y="2555240"/>
                </a:lnTo>
                <a:lnTo>
                  <a:pt x="2415540" y="2557779"/>
                </a:lnTo>
                <a:lnTo>
                  <a:pt x="2435695" y="2557779"/>
                </a:lnTo>
                <a:lnTo>
                  <a:pt x="2433154" y="2555240"/>
                </a:lnTo>
                <a:close/>
              </a:path>
              <a:path w="2689860" h="2811779">
                <a:moveTo>
                  <a:pt x="2430613" y="2552699"/>
                </a:moveTo>
                <a:lnTo>
                  <a:pt x="2410460" y="2552699"/>
                </a:lnTo>
                <a:lnTo>
                  <a:pt x="2411730" y="2553969"/>
                </a:lnTo>
                <a:lnTo>
                  <a:pt x="2431884" y="2553969"/>
                </a:lnTo>
                <a:lnTo>
                  <a:pt x="2430613" y="2552699"/>
                </a:lnTo>
                <a:close/>
              </a:path>
              <a:path w="2689860" h="2811779">
                <a:moveTo>
                  <a:pt x="2426802" y="2548889"/>
                </a:moveTo>
                <a:lnTo>
                  <a:pt x="2406650" y="2548889"/>
                </a:lnTo>
                <a:lnTo>
                  <a:pt x="2409190" y="2551429"/>
                </a:lnTo>
                <a:lnTo>
                  <a:pt x="2429343" y="2551429"/>
                </a:lnTo>
                <a:lnTo>
                  <a:pt x="2426802" y="2548889"/>
                </a:lnTo>
                <a:close/>
              </a:path>
              <a:path w="2689860" h="2811779">
                <a:moveTo>
                  <a:pt x="2424260" y="2546349"/>
                </a:moveTo>
                <a:lnTo>
                  <a:pt x="2404110" y="2546349"/>
                </a:lnTo>
                <a:lnTo>
                  <a:pt x="2405380" y="2547619"/>
                </a:lnTo>
                <a:lnTo>
                  <a:pt x="2425531" y="2547619"/>
                </a:lnTo>
                <a:lnTo>
                  <a:pt x="2424260" y="2546349"/>
                </a:lnTo>
                <a:close/>
              </a:path>
              <a:path w="2689860" h="2811779">
                <a:moveTo>
                  <a:pt x="2420449" y="2542539"/>
                </a:moveTo>
                <a:lnTo>
                  <a:pt x="2400300" y="2542539"/>
                </a:lnTo>
                <a:lnTo>
                  <a:pt x="2402840" y="2545079"/>
                </a:lnTo>
                <a:lnTo>
                  <a:pt x="2422990" y="2545079"/>
                </a:lnTo>
                <a:lnTo>
                  <a:pt x="2420449" y="2542539"/>
                </a:lnTo>
                <a:close/>
              </a:path>
              <a:path w="2689860" h="2811779">
                <a:moveTo>
                  <a:pt x="2417908" y="2539999"/>
                </a:moveTo>
                <a:lnTo>
                  <a:pt x="2397760" y="2539999"/>
                </a:lnTo>
                <a:lnTo>
                  <a:pt x="2399030" y="2541270"/>
                </a:lnTo>
                <a:lnTo>
                  <a:pt x="2419178" y="2541270"/>
                </a:lnTo>
                <a:lnTo>
                  <a:pt x="2417908" y="2539999"/>
                </a:lnTo>
                <a:close/>
              </a:path>
              <a:path w="2689860" h="2811779">
                <a:moveTo>
                  <a:pt x="2414096" y="2536189"/>
                </a:moveTo>
                <a:lnTo>
                  <a:pt x="2393950" y="2536189"/>
                </a:lnTo>
                <a:lnTo>
                  <a:pt x="2396490" y="2538729"/>
                </a:lnTo>
                <a:lnTo>
                  <a:pt x="2416637" y="2538729"/>
                </a:lnTo>
                <a:lnTo>
                  <a:pt x="2414096" y="2536189"/>
                </a:lnTo>
                <a:close/>
              </a:path>
              <a:path w="2689860" h="2811779">
                <a:moveTo>
                  <a:pt x="2411555" y="2533649"/>
                </a:moveTo>
                <a:lnTo>
                  <a:pt x="2391410" y="2533649"/>
                </a:lnTo>
                <a:lnTo>
                  <a:pt x="2392680" y="2534919"/>
                </a:lnTo>
                <a:lnTo>
                  <a:pt x="2412825" y="2534919"/>
                </a:lnTo>
                <a:lnTo>
                  <a:pt x="2411555" y="2533649"/>
                </a:lnTo>
                <a:close/>
              </a:path>
              <a:path w="2689860" h="2811779">
                <a:moveTo>
                  <a:pt x="2407743" y="2529839"/>
                </a:moveTo>
                <a:lnTo>
                  <a:pt x="2387600" y="2529839"/>
                </a:lnTo>
                <a:lnTo>
                  <a:pt x="2390140" y="2532379"/>
                </a:lnTo>
                <a:lnTo>
                  <a:pt x="2410284" y="2532379"/>
                </a:lnTo>
                <a:lnTo>
                  <a:pt x="2407743" y="2529839"/>
                </a:lnTo>
                <a:close/>
              </a:path>
              <a:path w="2689860" h="2811779">
                <a:moveTo>
                  <a:pt x="2405202" y="2527299"/>
                </a:moveTo>
                <a:lnTo>
                  <a:pt x="2385060" y="2527299"/>
                </a:lnTo>
                <a:lnTo>
                  <a:pt x="2386330" y="2528570"/>
                </a:lnTo>
                <a:lnTo>
                  <a:pt x="2406473" y="2528570"/>
                </a:lnTo>
                <a:lnTo>
                  <a:pt x="2405202" y="2527299"/>
                </a:lnTo>
                <a:close/>
              </a:path>
              <a:path w="2689860" h="2811779">
                <a:moveTo>
                  <a:pt x="2401391" y="2523489"/>
                </a:moveTo>
                <a:lnTo>
                  <a:pt x="2381250" y="2523489"/>
                </a:lnTo>
                <a:lnTo>
                  <a:pt x="2383790" y="2526029"/>
                </a:lnTo>
                <a:lnTo>
                  <a:pt x="2403932" y="2526029"/>
                </a:lnTo>
                <a:lnTo>
                  <a:pt x="2401391" y="2523489"/>
                </a:lnTo>
                <a:close/>
              </a:path>
              <a:path w="2689860" h="2811779">
                <a:moveTo>
                  <a:pt x="2398849" y="2520949"/>
                </a:moveTo>
                <a:lnTo>
                  <a:pt x="2378710" y="2520949"/>
                </a:lnTo>
                <a:lnTo>
                  <a:pt x="2379980" y="2522219"/>
                </a:lnTo>
                <a:lnTo>
                  <a:pt x="2400120" y="2522219"/>
                </a:lnTo>
                <a:lnTo>
                  <a:pt x="2398849" y="2520949"/>
                </a:lnTo>
                <a:close/>
              </a:path>
              <a:path w="2689860" h="2811779">
                <a:moveTo>
                  <a:pt x="2392497" y="2514599"/>
                </a:moveTo>
                <a:lnTo>
                  <a:pt x="2372360" y="2514599"/>
                </a:lnTo>
                <a:lnTo>
                  <a:pt x="2377440" y="2519679"/>
                </a:lnTo>
                <a:lnTo>
                  <a:pt x="2397579" y="2519679"/>
                </a:lnTo>
                <a:lnTo>
                  <a:pt x="2392497" y="2514599"/>
                </a:lnTo>
                <a:close/>
              </a:path>
              <a:path w="2689860" h="2811779">
                <a:moveTo>
                  <a:pt x="2388685" y="2510790"/>
                </a:moveTo>
                <a:lnTo>
                  <a:pt x="2368550" y="2510790"/>
                </a:lnTo>
                <a:lnTo>
                  <a:pt x="2371090" y="2513329"/>
                </a:lnTo>
                <a:lnTo>
                  <a:pt x="2391226" y="2513329"/>
                </a:lnTo>
                <a:lnTo>
                  <a:pt x="2388685" y="2510790"/>
                </a:lnTo>
                <a:close/>
              </a:path>
              <a:path w="2689860" h="2811779">
                <a:moveTo>
                  <a:pt x="2386144" y="2508249"/>
                </a:moveTo>
                <a:lnTo>
                  <a:pt x="2366010" y="2508249"/>
                </a:lnTo>
                <a:lnTo>
                  <a:pt x="2367280" y="2509519"/>
                </a:lnTo>
                <a:lnTo>
                  <a:pt x="2387415" y="2509519"/>
                </a:lnTo>
                <a:lnTo>
                  <a:pt x="2386144" y="2508249"/>
                </a:lnTo>
                <a:close/>
              </a:path>
              <a:path w="2689860" h="2811779">
                <a:moveTo>
                  <a:pt x="2382332" y="2504440"/>
                </a:moveTo>
                <a:lnTo>
                  <a:pt x="2362200" y="2504440"/>
                </a:lnTo>
                <a:lnTo>
                  <a:pt x="2364740" y="2506979"/>
                </a:lnTo>
                <a:lnTo>
                  <a:pt x="2384873" y="2506979"/>
                </a:lnTo>
                <a:lnTo>
                  <a:pt x="2382332" y="2504440"/>
                </a:lnTo>
                <a:close/>
              </a:path>
              <a:path w="2689860" h="2811779">
                <a:moveTo>
                  <a:pt x="2379791" y="2501899"/>
                </a:moveTo>
                <a:lnTo>
                  <a:pt x="2359660" y="2501899"/>
                </a:lnTo>
                <a:lnTo>
                  <a:pt x="2360930" y="2503169"/>
                </a:lnTo>
                <a:lnTo>
                  <a:pt x="2381062" y="2503169"/>
                </a:lnTo>
                <a:lnTo>
                  <a:pt x="2379791" y="2501899"/>
                </a:lnTo>
                <a:close/>
              </a:path>
              <a:path w="2689860" h="2811779">
                <a:moveTo>
                  <a:pt x="2375980" y="2498089"/>
                </a:moveTo>
                <a:lnTo>
                  <a:pt x="2355850" y="2498089"/>
                </a:lnTo>
                <a:lnTo>
                  <a:pt x="2358390" y="2500629"/>
                </a:lnTo>
                <a:lnTo>
                  <a:pt x="2378521" y="2500629"/>
                </a:lnTo>
                <a:lnTo>
                  <a:pt x="2375980" y="2498089"/>
                </a:lnTo>
                <a:close/>
              </a:path>
              <a:path w="2689860" h="2811779">
                <a:moveTo>
                  <a:pt x="2373439" y="2495549"/>
                </a:moveTo>
                <a:lnTo>
                  <a:pt x="2353310" y="2495549"/>
                </a:lnTo>
                <a:lnTo>
                  <a:pt x="2354580" y="2496819"/>
                </a:lnTo>
                <a:lnTo>
                  <a:pt x="2374709" y="2496819"/>
                </a:lnTo>
                <a:lnTo>
                  <a:pt x="2373439" y="2495549"/>
                </a:lnTo>
                <a:close/>
              </a:path>
              <a:path w="2689860" h="2811779">
                <a:moveTo>
                  <a:pt x="2369627" y="2491739"/>
                </a:moveTo>
                <a:lnTo>
                  <a:pt x="2349500" y="2491739"/>
                </a:lnTo>
                <a:lnTo>
                  <a:pt x="2352040" y="2494279"/>
                </a:lnTo>
                <a:lnTo>
                  <a:pt x="2372168" y="2494279"/>
                </a:lnTo>
                <a:lnTo>
                  <a:pt x="2369627" y="2491739"/>
                </a:lnTo>
                <a:close/>
              </a:path>
              <a:path w="2689860" h="2811779">
                <a:moveTo>
                  <a:pt x="2367086" y="2489199"/>
                </a:moveTo>
                <a:lnTo>
                  <a:pt x="2346960" y="2489199"/>
                </a:lnTo>
                <a:lnTo>
                  <a:pt x="2348230" y="2490469"/>
                </a:lnTo>
                <a:lnTo>
                  <a:pt x="2368356" y="2490469"/>
                </a:lnTo>
                <a:lnTo>
                  <a:pt x="2367086" y="2489199"/>
                </a:lnTo>
                <a:close/>
              </a:path>
              <a:path w="2689860" h="2811779">
                <a:moveTo>
                  <a:pt x="2363274" y="2485389"/>
                </a:moveTo>
                <a:lnTo>
                  <a:pt x="2343150" y="2485389"/>
                </a:lnTo>
                <a:lnTo>
                  <a:pt x="2345690" y="2487929"/>
                </a:lnTo>
                <a:lnTo>
                  <a:pt x="2365815" y="2487929"/>
                </a:lnTo>
                <a:lnTo>
                  <a:pt x="2363274" y="2485389"/>
                </a:lnTo>
                <a:close/>
              </a:path>
              <a:path w="2689860" h="2811779">
                <a:moveTo>
                  <a:pt x="2360733" y="2482849"/>
                </a:moveTo>
                <a:lnTo>
                  <a:pt x="2340610" y="2482849"/>
                </a:lnTo>
                <a:lnTo>
                  <a:pt x="2341880" y="2484119"/>
                </a:lnTo>
                <a:lnTo>
                  <a:pt x="2362004" y="2484119"/>
                </a:lnTo>
                <a:lnTo>
                  <a:pt x="2360733" y="2482849"/>
                </a:lnTo>
                <a:close/>
              </a:path>
              <a:path w="2689860" h="2811779">
                <a:moveTo>
                  <a:pt x="2356921" y="2479039"/>
                </a:moveTo>
                <a:lnTo>
                  <a:pt x="2336800" y="2479039"/>
                </a:lnTo>
                <a:lnTo>
                  <a:pt x="2339340" y="2481579"/>
                </a:lnTo>
                <a:lnTo>
                  <a:pt x="2359463" y="2481579"/>
                </a:lnTo>
                <a:lnTo>
                  <a:pt x="2356921" y="2479039"/>
                </a:lnTo>
                <a:close/>
              </a:path>
              <a:path w="2689860" h="2811779">
                <a:moveTo>
                  <a:pt x="2354380" y="2476499"/>
                </a:moveTo>
                <a:lnTo>
                  <a:pt x="2334260" y="2476499"/>
                </a:lnTo>
                <a:lnTo>
                  <a:pt x="2335530" y="2477769"/>
                </a:lnTo>
                <a:lnTo>
                  <a:pt x="2355651" y="2477769"/>
                </a:lnTo>
                <a:lnTo>
                  <a:pt x="2354380" y="2476499"/>
                </a:lnTo>
                <a:close/>
              </a:path>
              <a:path w="2689860" h="2811779">
                <a:moveTo>
                  <a:pt x="2350569" y="2472689"/>
                </a:moveTo>
                <a:lnTo>
                  <a:pt x="2330450" y="2472689"/>
                </a:lnTo>
                <a:lnTo>
                  <a:pt x="2332990" y="2475229"/>
                </a:lnTo>
                <a:lnTo>
                  <a:pt x="2353110" y="2475229"/>
                </a:lnTo>
                <a:lnTo>
                  <a:pt x="2350569" y="2472689"/>
                </a:lnTo>
                <a:close/>
              </a:path>
              <a:path w="2689860" h="2811779">
                <a:moveTo>
                  <a:pt x="2348028" y="2470149"/>
                </a:moveTo>
                <a:lnTo>
                  <a:pt x="2327910" y="2470149"/>
                </a:lnTo>
                <a:lnTo>
                  <a:pt x="2329180" y="2471419"/>
                </a:lnTo>
                <a:lnTo>
                  <a:pt x="2349298" y="2471419"/>
                </a:lnTo>
                <a:lnTo>
                  <a:pt x="2348028" y="2470149"/>
                </a:lnTo>
                <a:close/>
              </a:path>
              <a:path w="2689860" h="2811779">
                <a:moveTo>
                  <a:pt x="2344216" y="2466339"/>
                </a:moveTo>
                <a:lnTo>
                  <a:pt x="2324100" y="2466339"/>
                </a:lnTo>
                <a:lnTo>
                  <a:pt x="2326640" y="2468879"/>
                </a:lnTo>
                <a:lnTo>
                  <a:pt x="2346757" y="2468879"/>
                </a:lnTo>
                <a:lnTo>
                  <a:pt x="2344216" y="2466339"/>
                </a:lnTo>
                <a:close/>
              </a:path>
              <a:path w="2689860" h="2811779">
                <a:moveTo>
                  <a:pt x="2341675" y="2463799"/>
                </a:moveTo>
                <a:lnTo>
                  <a:pt x="2321560" y="2463799"/>
                </a:lnTo>
                <a:lnTo>
                  <a:pt x="2322830" y="2465069"/>
                </a:lnTo>
                <a:lnTo>
                  <a:pt x="2342945" y="2465069"/>
                </a:lnTo>
                <a:lnTo>
                  <a:pt x="2341675" y="2463799"/>
                </a:lnTo>
                <a:close/>
              </a:path>
              <a:path w="2689860" h="2811779">
                <a:moveTo>
                  <a:pt x="2337863" y="2459989"/>
                </a:moveTo>
                <a:lnTo>
                  <a:pt x="2317750" y="2459989"/>
                </a:lnTo>
                <a:lnTo>
                  <a:pt x="2320290" y="2462529"/>
                </a:lnTo>
                <a:lnTo>
                  <a:pt x="2340404" y="2462529"/>
                </a:lnTo>
                <a:lnTo>
                  <a:pt x="2337863" y="2459989"/>
                </a:lnTo>
                <a:close/>
              </a:path>
              <a:path w="2689860" h="2811779">
                <a:moveTo>
                  <a:pt x="2335322" y="2457449"/>
                </a:moveTo>
                <a:lnTo>
                  <a:pt x="2315210" y="2457449"/>
                </a:lnTo>
                <a:lnTo>
                  <a:pt x="2316480" y="2458719"/>
                </a:lnTo>
                <a:lnTo>
                  <a:pt x="2336593" y="2458719"/>
                </a:lnTo>
                <a:lnTo>
                  <a:pt x="2335322" y="2457449"/>
                </a:lnTo>
                <a:close/>
              </a:path>
              <a:path w="2689860" h="2811779">
                <a:moveTo>
                  <a:pt x="2328969" y="2451099"/>
                </a:moveTo>
                <a:lnTo>
                  <a:pt x="2308860" y="2451099"/>
                </a:lnTo>
                <a:lnTo>
                  <a:pt x="2313940" y="2456179"/>
                </a:lnTo>
                <a:lnTo>
                  <a:pt x="2334052" y="2456179"/>
                </a:lnTo>
                <a:lnTo>
                  <a:pt x="2328969" y="2451099"/>
                </a:lnTo>
                <a:close/>
              </a:path>
              <a:path w="2689860" h="2811779">
                <a:moveTo>
                  <a:pt x="2322617" y="2444749"/>
                </a:moveTo>
                <a:lnTo>
                  <a:pt x="2302510" y="2444749"/>
                </a:lnTo>
                <a:lnTo>
                  <a:pt x="2307590" y="2449829"/>
                </a:lnTo>
                <a:lnTo>
                  <a:pt x="2327699" y="2449829"/>
                </a:lnTo>
                <a:lnTo>
                  <a:pt x="2322617" y="2444749"/>
                </a:lnTo>
                <a:close/>
              </a:path>
              <a:path w="2689860" h="2811779">
                <a:moveTo>
                  <a:pt x="2316264" y="2438399"/>
                </a:moveTo>
                <a:lnTo>
                  <a:pt x="2296160" y="2438399"/>
                </a:lnTo>
                <a:lnTo>
                  <a:pt x="2301240" y="2443479"/>
                </a:lnTo>
                <a:lnTo>
                  <a:pt x="2321346" y="2443479"/>
                </a:lnTo>
                <a:lnTo>
                  <a:pt x="2316264" y="2438399"/>
                </a:lnTo>
                <a:close/>
              </a:path>
              <a:path w="2689860" h="2811779">
                <a:moveTo>
                  <a:pt x="2309911" y="2432049"/>
                </a:moveTo>
                <a:lnTo>
                  <a:pt x="2289810" y="2432049"/>
                </a:lnTo>
                <a:lnTo>
                  <a:pt x="2294890" y="2437129"/>
                </a:lnTo>
                <a:lnTo>
                  <a:pt x="2314993" y="2437129"/>
                </a:lnTo>
                <a:lnTo>
                  <a:pt x="2309911" y="2432049"/>
                </a:lnTo>
                <a:close/>
              </a:path>
              <a:path w="2689860" h="2811779">
                <a:moveTo>
                  <a:pt x="2303558" y="2425699"/>
                </a:moveTo>
                <a:lnTo>
                  <a:pt x="2283460" y="2425699"/>
                </a:lnTo>
                <a:lnTo>
                  <a:pt x="2288540" y="2430779"/>
                </a:lnTo>
                <a:lnTo>
                  <a:pt x="2308641" y="2430779"/>
                </a:lnTo>
                <a:lnTo>
                  <a:pt x="2303558" y="2425699"/>
                </a:lnTo>
                <a:close/>
              </a:path>
              <a:path w="2689860" h="2811779">
                <a:moveTo>
                  <a:pt x="2297206" y="2419349"/>
                </a:moveTo>
                <a:lnTo>
                  <a:pt x="2277110" y="2419349"/>
                </a:lnTo>
                <a:lnTo>
                  <a:pt x="2282190" y="2424429"/>
                </a:lnTo>
                <a:lnTo>
                  <a:pt x="2302288" y="2424429"/>
                </a:lnTo>
                <a:lnTo>
                  <a:pt x="2297206" y="2419349"/>
                </a:lnTo>
                <a:close/>
              </a:path>
              <a:path w="2689860" h="2811779">
                <a:moveTo>
                  <a:pt x="2290853" y="2412999"/>
                </a:moveTo>
                <a:lnTo>
                  <a:pt x="2270760" y="2412999"/>
                </a:lnTo>
                <a:lnTo>
                  <a:pt x="2275840" y="2418079"/>
                </a:lnTo>
                <a:lnTo>
                  <a:pt x="2295935" y="2418079"/>
                </a:lnTo>
                <a:lnTo>
                  <a:pt x="2290853" y="2412999"/>
                </a:lnTo>
                <a:close/>
              </a:path>
              <a:path w="2689860" h="2811779">
                <a:moveTo>
                  <a:pt x="2285771" y="2407919"/>
                </a:moveTo>
                <a:lnTo>
                  <a:pt x="2265680" y="2407919"/>
                </a:lnTo>
                <a:lnTo>
                  <a:pt x="2269490" y="2411729"/>
                </a:lnTo>
                <a:lnTo>
                  <a:pt x="2289582" y="2411729"/>
                </a:lnTo>
                <a:lnTo>
                  <a:pt x="2285771" y="2407919"/>
                </a:lnTo>
                <a:close/>
              </a:path>
              <a:path w="2689860" h="2811779">
                <a:moveTo>
                  <a:pt x="2279418" y="2401569"/>
                </a:moveTo>
                <a:lnTo>
                  <a:pt x="2259330" y="2401569"/>
                </a:lnTo>
                <a:lnTo>
                  <a:pt x="2264410" y="2406649"/>
                </a:lnTo>
                <a:lnTo>
                  <a:pt x="2284500" y="2406649"/>
                </a:lnTo>
                <a:lnTo>
                  <a:pt x="2279418" y="2401569"/>
                </a:lnTo>
                <a:close/>
              </a:path>
              <a:path w="2689860" h="2811779">
                <a:moveTo>
                  <a:pt x="2273065" y="2395219"/>
                </a:moveTo>
                <a:lnTo>
                  <a:pt x="2252980" y="2395219"/>
                </a:lnTo>
                <a:lnTo>
                  <a:pt x="2258060" y="2400299"/>
                </a:lnTo>
                <a:lnTo>
                  <a:pt x="2278147" y="2400299"/>
                </a:lnTo>
                <a:lnTo>
                  <a:pt x="2273065" y="2395219"/>
                </a:lnTo>
                <a:close/>
              </a:path>
              <a:path w="2689860" h="2811779">
                <a:moveTo>
                  <a:pt x="2266713" y="2388869"/>
                </a:moveTo>
                <a:lnTo>
                  <a:pt x="2246630" y="2388869"/>
                </a:lnTo>
                <a:lnTo>
                  <a:pt x="2251710" y="2393949"/>
                </a:lnTo>
                <a:lnTo>
                  <a:pt x="2271795" y="2393949"/>
                </a:lnTo>
                <a:lnTo>
                  <a:pt x="2266713" y="2388869"/>
                </a:lnTo>
                <a:close/>
              </a:path>
              <a:path w="2689860" h="2811779">
                <a:moveTo>
                  <a:pt x="2260360" y="2382520"/>
                </a:moveTo>
                <a:lnTo>
                  <a:pt x="2240280" y="2382520"/>
                </a:lnTo>
                <a:lnTo>
                  <a:pt x="2245360" y="2387599"/>
                </a:lnTo>
                <a:lnTo>
                  <a:pt x="2265442" y="2387599"/>
                </a:lnTo>
                <a:lnTo>
                  <a:pt x="2260360" y="2382520"/>
                </a:lnTo>
                <a:close/>
              </a:path>
              <a:path w="2689860" h="2811779">
                <a:moveTo>
                  <a:pt x="2254007" y="2376169"/>
                </a:moveTo>
                <a:lnTo>
                  <a:pt x="2233930" y="2376169"/>
                </a:lnTo>
                <a:lnTo>
                  <a:pt x="2239010" y="2381249"/>
                </a:lnTo>
                <a:lnTo>
                  <a:pt x="2259089" y="2381249"/>
                </a:lnTo>
                <a:lnTo>
                  <a:pt x="2254007" y="2376169"/>
                </a:lnTo>
                <a:close/>
              </a:path>
              <a:path w="2689860" h="2811779">
                <a:moveTo>
                  <a:pt x="2247654" y="2369819"/>
                </a:moveTo>
                <a:lnTo>
                  <a:pt x="2227580" y="2369819"/>
                </a:lnTo>
                <a:lnTo>
                  <a:pt x="2232660" y="2374899"/>
                </a:lnTo>
                <a:lnTo>
                  <a:pt x="2252737" y="2374899"/>
                </a:lnTo>
                <a:lnTo>
                  <a:pt x="2247654" y="2369819"/>
                </a:lnTo>
                <a:close/>
              </a:path>
              <a:path w="2689860" h="2811779">
                <a:moveTo>
                  <a:pt x="2241302" y="2363470"/>
                </a:moveTo>
                <a:lnTo>
                  <a:pt x="2221230" y="2363470"/>
                </a:lnTo>
                <a:lnTo>
                  <a:pt x="2226310" y="2368549"/>
                </a:lnTo>
                <a:lnTo>
                  <a:pt x="2246384" y="2368549"/>
                </a:lnTo>
                <a:lnTo>
                  <a:pt x="2241302" y="2363470"/>
                </a:lnTo>
                <a:close/>
              </a:path>
              <a:path w="2689860" h="2811779">
                <a:moveTo>
                  <a:pt x="2234949" y="2357119"/>
                </a:moveTo>
                <a:lnTo>
                  <a:pt x="2214880" y="2357119"/>
                </a:lnTo>
                <a:lnTo>
                  <a:pt x="2219960" y="2362199"/>
                </a:lnTo>
                <a:lnTo>
                  <a:pt x="2240031" y="2362199"/>
                </a:lnTo>
                <a:lnTo>
                  <a:pt x="2234949" y="2357119"/>
                </a:lnTo>
                <a:close/>
              </a:path>
              <a:path w="2689860" h="2811779">
                <a:moveTo>
                  <a:pt x="2228596" y="2350770"/>
                </a:moveTo>
                <a:lnTo>
                  <a:pt x="2208530" y="2350770"/>
                </a:lnTo>
                <a:lnTo>
                  <a:pt x="2213610" y="2355849"/>
                </a:lnTo>
                <a:lnTo>
                  <a:pt x="2233678" y="2355849"/>
                </a:lnTo>
                <a:lnTo>
                  <a:pt x="2228596" y="2350770"/>
                </a:lnTo>
                <a:close/>
              </a:path>
              <a:path w="2689860" h="2811779">
                <a:moveTo>
                  <a:pt x="2222243" y="2344419"/>
                </a:moveTo>
                <a:lnTo>
                  <a:pt x="2202180" y="2344419"/>
                </a:lnTo>
                <a:lnTo>
                  <a:pt x="2207260" y="2349499"/>
                </a:lnTo>
                <a:lnTo>
                  <a:pt x="2227326" y="2349499"/>
                </a:lnTo>
                <a:lnTo>
                  <a:pt x="2222243" y="2344419"/>
                </a:lnTo>
                <a:close/>
              </a:path>
              <a:path w="2689860" h="2811779">
                <a:moveTo>
                  <a:pt x="2215891" y="2338069"/>
                </a:moveTo>
                <a:lnTo>
                  <a:pt x="2195830" y="2338069"/>
                </a:lnTo>
                <a:lnTo>
                  <a:pt x="2200910" y="2343149"/>
                </a:lnTo>
                <a:lnTo>
                  <a:pt x="2220973" y="2343149"/>
                </a:lnTo>
                <a:lnTo>
                  <a:pt x="2215891" y="2338069"/>
                </a:lnTo>
                <a:close/>
              </a:path>
              <a:path w="2689860" h="2811779">
                <a:moveTo>
                  <a:pt x="2209538" y="2331720"/>
                </a:moveTo>
                <a:lnTo>
                  <a:pt x="2189480" y="2331720"/>
                </a:lnTo>
                <a:lnTo>
                  <a:pt x="2194560" y="2336799"/>
                </a:lnTo>
                <a:lnTo>
                  <a:pt x="2214620" y="2336799"/>
                </a:lnTo>
                <a:lnTo>
                  <a:pt x="2209538" y="2331720"/>
                </a:lnTo>
                <a:close/>
              </a:path>
              <a:path w="2689860" h="2811779">
                <a:moveTo>
                  <a:pt x="2203185" y="2325369"/>
                </a:moveTo>
                <a:lnTo>
                  <a:pt x="2183130" y="2325369"/>
                </a:lnTo>
                <a:lnTo>
                  <a:pt x="2188210" y="2330449"/>
                </a:lnTo>
                <a:lnTo>
                  <a:pt x="2208267" y="2330449"/>
                </a:lnTo>
                <a:lnTo>
                  <a:pt x="2203185" y="2325369"/>
                </a:lnTo>
                <a:close/>
              </a:path>
              <a:path w="2689860" h="2811779">
                <a:moveTo>
                  <a:pt x="2196832" y="2319020"/>
                </a:moveTo>
                <a:lnTo>
                  <a:pt x="2176780" y="2319020"/>
                </a:lnTo>
                <a:lnTo>
                  <a:pt x="2181860" y="2324099"/>
                </a:lnTo>
                <a:lnTo>
                  <a:pt x="2201915" y="2324099"/>
                </a:lnTo>
                <a:lnTo>
                  <a:pt x="2196832" y="2319020"/>
                </a:lnTo>
                <a:close/>
              </a:path>
              <a:path w="2689860" h="2811779">
                <a:moveTo>
                  <a:pt x="2190480" y="2312669"/>
                </a:moveTo>
                <a:lnTo>
                  <a:pt x="2170430" y="2312669"/>
                </a:lnTo>
                <a:lnTo>
                  <a:pt x="2175510" y="2317749"/>
                </a:lnTo>
                <a:lnTo>
                  <a:pt x="2195562" y="2317749"/>
                </a:lnTo>
                <a:lnTo>
                  <a:pt x="2190480" y="2312669"/>
                </a:lnTo>
                <a:close/>
              </a:path>
              <a:path w="2689860" h="2811779">
                <a:moveTo>
                  <a:pt x="2184127" y="2306319"/>
                </a:moveTo>
                <a:lnTo>
                  <a:pt x="2164080" y="2306319"/>
                </a:lnTo>
                <a:lnTo>
                  <a:pt x="2169160" y="2311399"/>
                </a:lnTo>
                <a:lnTo>
                  <a:pt x="2189209" y="2311399"/>
                </a:lnTo>
                <a:lnTo>
                  <a:pt x="2184127" y="2306319"/>
                </a:lnTo>
                <a:close/>
              </a:path>
              <a:path w="2689860" h="2811779">
                <a:moveTo>
                  <a:pt x="2177774" y="2299970"/>
                </a:moveTo>
                <a:lnTo>
                  <a:pt x="2157730" y="2299970"/>
                </a:lnTo>
                <a:lnTo>
                  <a:pt x="2162810" y="2305049"/>
                </a:lnTo>
                <a:lnTo>
                  <a:pt x="2182856" y="2305049"/>
                </a:lnTo>
                <a:lnTo>
                  <a:pt x="2177774" y="2299970"/>
                </a:lnTo>
                <a:close/>
              </a:path>
              <a:path w="2689860" h="2811779">
                <a:moveTo>
                  <a:pt x="2171422" y="2293619"/>
                </a:moveTo>
                <a:lnTo>
                  <a:pt x="2151380" y="2293619"/>
                </a:lnTo>
                <a:lnTo>
                  <a:pt x="2156460" y="2298699"/>
                </a:lnTo>
                <a:lnTo>
                  <a:pt x="2176504" y="2298699"/>
                </a:lnTo>
                <a:lnTo>
                  <a:pt x="2171422" y="2293619"/>
                </a:lnTo>
                <a:close/>
              </a:path>
              <a:path w="2689860" h="2811779">
                <a:moveTo>
                  <a:pt x="2165069" y="2287270"/>
                </a:moveTo>
                <a:lnTo>
                  <a:pt x="2145030" y="2287270"/>
                </a:lnTo>
                <a:lnTo>
                  <a:pt x="2150110" y="2292349"/>
                </a:lnTo>
                <a:lnTo>
                  <a:pt x="2170151" y="2292349"/>
                </a:lnTo>
                <a:lnTo>
                  <a:pt x="2165069" y="2287270"/>
                </a:lnTo>
                <a:close/>
              </a:path>
              <a:path w="2689860" h="2811779">
                <a:moveTo>
                  <a:pt x="2158716" y="2280919"/>
                </a:moveTo>
                <a:lnTo>
                  <a:pt x="2138680" y="2280919"/>
                </a:lnTo>
                <a:lnTo>
                  <a:pt x="2143760" y="2285999"/>
                </a:lnTo>
                <a:lnTo>
                  <a:pt x="2163798" y="2285999"/>
                </a:lnTo>
                <a:lnTo>
                  <a:pt x="2158716" y="2280919"/>
                </a:lnTo>
                <a:close/>
              </a:path>
              <a:path w="2689860" h="2811779">
                <a:moveTo>
                  <a:pt x="2152363" y="2274569"/>
                </a:moveTo>
                <a:lnTo>
                  <a:pt x="2132330" y="2274569"/>
                </a:lnTo>
                <a:lnTo>
                  <a:pt x="2137410" y="2279649"/>
                </a:lnTo>
                <a:lnTo>
                  <a:pt x="2157446" y="2279649"/>
                </a:lnTo>
                <a:lnTo>
                  <a:pt x="2152363" y="2274569"/>
                </a:lnTo>
                <a:close/>
              </a:path>
              <a:path w="2689860" h="2811779">
                <a:moveTo>
                  <a:pt x="2146011" y="2268219"/>
                </a:moveTo>
                <a:lnTo>
                  <a:pt x="2125980" y="2268219"/>
                </a:lnTo>
                <a:lnTo>
                  <a:pt x="2131060" y="2273299"/>
                </a:lnTo>
                <a:lnTo>
                  <a:pt x="2151093" y="2273299"/>
                </a:lnTo>
                <a:lnTo>
                  <a:pt x="2146011" y="2268219"/>
                </a:lnTo>
                <a:close/>
              </a:path>
              <a:path w="2689860" h="2811779">
                <a:moveTo>
                  <a:pt x="2139658" y="2261869"/>
                </a:moveTo>
                <a:lnTo>
                  <a:pt x="2119630" y="2261869"/>
                </a:lnTo>
                <a:lnTo>
                  <a:pt x="2124710" y="2266949"/>
                </a:lnTo>
                <a:lnTo>
                  <a:pt x="2144740" y="2266949"/>
                </a:lnTo>
                <a:lnTo>
                  <a:pt x="2139658" y="2261869"/>
                </a:lnTo>
                <a:close/>
              </a:path>
              <a:path w="2689860" h="2811779">
                <a:moveTo>
                  <a:pt x="2133305" y="2255520"/>
                </a:moveTo>
                <a:lnTo>
                  <a:pt x="2113280" y="2255520"/>
                </a:lnTo>
                <a:lnTo>
                  <a:pt x="2118360" y="2260599"/>
                </a:lnTo>
                <a:lnTo>
                  <a:pt x="2138387" y="2260599"/>
                </a:lnTo>
                <a:lnTo>
                  <a:pt x="2133305" y="2255520"/>
                </a:lnTo>
                <a:close/>
              </a:path>
              <a:path w="2689860" h="2811779">
                <a:moveTo>
                  <a:pt x="2126952" y="2249169"/>
                </a:moveTo>
                <a:lnTo>
                  <a:pt x="2106930" y="2249169"/>
                </a:lnTo>
                <a:lnTo>
                  <a:pt x="2112010" y="2254249"/>
                </a:lnTo>
                <a:lnTo>
                  <a:pt x="2132035" y="2254249"/>
                </a:lnTo>
                <a:lnTo>
                  <a:pt x="2126952" y="2249169"/>
                </a:lnTo>
                <a:close/>
              </a:path>
              <a:path w="2689860" h="2811779">
                <a:moveTo>
                  <a:pt x="2120600" y="2242819"/>
                </a:moveTo>
                <a:lnTo>
                  <a:pt x="2100580" y="2242819"/>
                </a:lnTo>
                <a:lnTo>
                  <a:pt x="2105660" y="2247899"/>
                </a:lnTo>
                <a:lnTo>
                  <a:pt x="2125682" y="2247899"/>
                </a:lnTo>
                <a:lnTo>
                  <a:pt x="2120600" y="2242819"/>
                </a:lnTo>
                <a:close/>
              </a:path>
              <a:path w="2689860" h="2811779">
                <a:moveTo>
                  <a:pt x="2114247" y="2236469"/>
                </a:moveTo>
                <a:lnTo>
                  <a:pt x="2094230" y="2236469"/>
                </a:lnTo>
                <a:lnTo>
                  <a:pt x="2099310" y="2241549"/>
                </a:lnTo>
                <a:lnTo>
                  <a:pt x="2119329" y="2241549"/>
                </a:lnTo>
                <a:lnTo>
                  <a:pt x="2114247" y="2236469"/>
                </a:lnTo>
                <a:close/>
              </a:path>
              <a:path w="2689860" h="2811779">
                <a:moveTo>
                  <a:pt x="2107894" y="2230119"/>
                </a:moveTo>
                <a:lnTo>
                  <a:pt x="2087880" y="2230119"/>
                </a:lnTo>
                <a:lnTo>
                  <a:pt x="2092960" y="2235199"/>
                </a:lnTo>
                <a:lnTo>
                  <a:pt x="2112976" y="2235199"/>
                </a:lnTo>
                <a:lnTo>
                  <a:pt x="2107894" y="2230119"/>
                </a:lnTo>
                <a:close/>
              </a:path>
              <a:path w="2689860" h="2811779">
                <a:moveTo>
                  <a:pt x="2101541" y="2223770"/>
                </a:moveTo>
                <a:lnTo>
                  <a:pt x="2081530" y="2223770"/>
                </a:lnTo>
                <a:lnTo>
                  <a:pt x="2086610" y="2228849"/>
                </a:lnTo>
                <a:lnTo>
                  <a:pt x="2106624" y="2228849"/>
                </a:lnTo>
                <a:lnTo>
                  <a:pt x="2101541" y="2223770"/>
                </a:lnTo>
                <a:close/>
              </a:path>
              <a:path w="2689860" h="2811779">
                <a:moveTo>
                  <a:pt x="2095189" y="2217419"/>
                </a:moveTo>
                <a:lnTo>
                  <a:pt x="2075180" y="2217419"/>
                </a:lnTo>
                <a:lnTo>
                  <a:pt x="2080260" y="2222499"/>
                </a:lnTo>
                <a:lnTo>
                  <a:pt x="2100271" y="2222499"/>
                </a:lnTo>
                <a:lnTo>
                  <a:pt x="2095189" y="2217419"/>
                </a:lnTo>
                <a:close/>
              </a:path>
              <a:path w="2689860" h="2811779">
                <a:moveTo>
                  <a:pt x="2088836" y="2211069"/>
                </a:moveTo>
                <a:lnTo>
                  <a:pt x="2068830" y="2211069"/>
                </a:lnTo>
                <a:lnTo>
                  <a:pt x="2073910" y="2216149"/>
                </a:lnTo>
                <a:lnTo>
                  <a:pt x="2093918" y="2216149"/>
                </a:lnTo>
                <a:lnTo>
                  <a:pt x="2088836" y="2211069"/>
                </a:lnTo>
                <a:close/>
              </a:path>
              <a:path w="2689860" h="2811779">
                <a:moveTo>
                  <a:pt x="1880466" y="2002789"/>
                </a:moveTo>
                <a:lnTo>
                  <a:pt x="1860550" y="2002789"/>
                </a:lnTo>
                <a:lnTo>
                  <a:pt x="2067560" y="2209799"/>
                </a:lnTo>
                <a:lnTo>
                  <a:pt x="2087565" y="2209799"/>
                </a:lnTo>
                <a:lnTo>
                  <a:pt x="1880466" y="2002789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0" y="4183379"/>
            <a:ext cx="2669540" cy="2669540"/>
          </a:xfrm>
          <a:custGeom>
            <a:avLst/>
            <a:gdLst/>
            <a:ahLst/>
            <a:cxnLst/>
            <a:rect l="l" t="t" r="r" b="b"/>
            <a:pathLst>
              <a:path w="2669540" h="26695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669540" h="266954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69540" h="266954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69540" h="2669540">
                <a:moveTo>
                  <a:pt x="16510" y="16510"/>
                </a:moveTo>
                <a:lnTo>
                  <a:pt x="0" y="16510"/>
                </a:lnTo>
                <a:lnTo>
                  <a:pt x="0" y="19050"/>
                </a:lnTo>
                <a:lnTo>
                  <a:pt x="3810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669540" h="2669540">
                <a:moveTo>
                  <a:pt x="22860" y="22860"/>
                </a:moveTo>
                <a:lnTo>
                  <a:pt x="3810" y="22860"/>
                </a:lnTo>
                <a:lnTo>
                  <a:pt x="10159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69540" h="2669540">
                <a:moveTo>
                  <a:pt x="29210" y="29210"/>
                </a:moveTo>
                <a:lnTo>
                  <a:pt x="10160" y="29210"/>
                </a:lnTo>
                <a:lnTo>
                  <a:pt x="16509" y="35559"/>
                </a:lnTo>
                <a:lnTo>
                  <a:pt x="35559" y="35559"/>
                </a:lnTo>
                <a:lnTo>
                  <a:pt x="29210" y="29210"/>
                </a:lnTo>
                <a:close/>
              </a:path>
              <a:path w="2669540" h="2669540">
                <a:moveTo>
                  <a:pt x="35560" y="35560"/>
                </a:moveTo>
                <a:lnTo>
                  <a:pt x="16510" y="35560"/>
                </a:lnTo>
                <a:lnTo>
                  <a:pt x="22860" y="41910"/>
                </a:lnTo>
                <a:lnTo>
                  <a:pt x="41910" y="41910"/>
                </a:lnTo>
                <a:lnTo>
                  <a:pt x="35560" y="35560"/>
                </a:lnTo>
                <a:close/>
              </a:path>
              <a:path w="2669540" h="2669540">
                <a:moveTo>
                  <a:pt x="41910" y="41910"/>
                </a:moveTo>
                <a:lnTo>
                  <a:pt x="22860" y="41910"/>
                </a:lnTo>
                <a:lnTo>
                  <a:pt x="29209" y="48259"/>
                </a:lnTo>
                <a:lnTo>
                  <a:pt x="48260" y="48259"/>
                </a:lnTo>
                <a:lnTo>
                  <a:pt x="41910" y="41910"/>
                </a:lnTo>
                <a:close/>
              </a:path>
              <a:path w="2669540" h="2669540">
                <a:moveTo>
                  <a:pt x="48260" y="48260"/>
                </a:moveTo>
                <a:lnTo>
                  <a:pt x="29210" y="48260"/>
                </a:lnTo>
                <a:lnTo>
                  <a:pt x="35559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669540" h="2669540">
                <a:moveTo>
                  <a:pt x="54610" y="54610"/>
                </a:moveTo>
                <a:lnTo>
                  <a:pt x="35560" y="54610"/>
                </a:lnTo>
                <a:lnTo>
                  <a:pt x="41910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669540" h="2669540">
                <a:moveTo>
                  <a:pt x="60960" y="60960"/>
                </a:moveTo>
                <a:lnTo>
                  <a:pt x="41910" y="60960"/>
                </a:lnTo>
                <a:lnTo>
                  <a:pt x="48259" y="67309"/>
                </a:lnTo>
                <a:lnTo>
                  <a:pt x="67310" y="67309"/>
                </a:lnTo>
                <a:lnTo>
                  <a:pt x="60960" y="60960"/>
                </a:lnTo>
                <a:close/>
              </a:path>
              <a:path w="2669540" h="2669540">
                <a:moveTo>
                  <a:pt x="67310" y="67310"/>
                </a:moveTo>
                <a:lnTo>
                  <a:pt x="48260" y="67310"/>
                </a:lnTo>
                <a:lnTo>
                  <a:pt x="54610" y="73660"/>
                </a:lnTo>
                <a:lnTo>
                  <a:pt x="73660" y="73660"/>
                </a:lnTo>
                <a:lnTo>
                  <a:pt x="67310" y="67310"/>
                </a:lnTo>
                <a:close/>
              </a:path>
              <a:path w="2669540" h="2669540">
                <a:moveTo>
                  <a:pt x="73660" y="73660"/>
                </a:moveTo>
                <a:lnTo>
                  <a:pt x="54610" y="73660"/>
                </a:lnTo>
                <a:lnTo>
                  <a:pt x="60959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69540" h="2669540">
                <a:moveTo>
                  <a:pt x="80010" y="80010"/>
                </a:moveTo>
                <a:lnTo>
                  <a:pt x="60960" y="80010"/>
                </a:lnTo>
                <a:lnTo>
                  <a:pt x="67309" y="86359"/>
                </a:lnTo>
                <a:lnTo>
                  <a:pt x="86360" y="86359"/>
                </a:lnTo>
                <a:lnTo>
                  <a:pt x="80010" y="80010"/>
                </a:lnTo>
                <a:close/>
              </a:path>
              <a:path w="2669540" h="2669540">
                <a:moveTo>
                  <a:pt x="86360" y="86360"/>
                </a:moveTo>
                <a:lnTo>
                  <a:pt x="67310" y="86360"/>
                </a:lnTo>
                <a:lnTo>
                  <a:pt x="73660" y="92710"/>
                </a:lnTo>
                <a:lnTo>
                  <a:pt x="92710" y="92710"/>
                </a:lnTo>
                <a:lnTo>
                  <a:pt x="86360" y="86360"/>
                </a:lnTo>
                <a:close/>
              </a:path>
              <a:path w="2669540" h="2669540">
                <a:moveTo>
                  <a:pt x="92710" y="92710"/>
                </a:moveTo>
                <a:lnTo>
                  <a:pt x="73660" y="92710"/>
                </a:lnTo>
                <a:lnTo>
                  <a:pt x="80009" y="99059"/>
                </a:lnTo>
                <a:lnTo>
                  <a:pt x="99059" y="99059"/>
                </a:lnTo>
                <a:lnTo>
                  <a:pt x="92710" y="92710"/>
                </a:lnTo>
                <a:close/>
              </a:path>
              <a:path w="2669540" h="2669540">
                <a:moveTo>
                  <a:pt x="99060" y="99060"/>
                </a:moveTo>
                <a:lnTo>
                  <a:pt x="80010" y="99060"/>
                </a:lnTo>
                <a:lnTo>
                  <a:pt x="86360" y="105410"/>
                </a:lnTo>
                <a:lnTo>
                  <a:pt x="105410" y="105410"/>
                </a:lnTo>
                <a:lnTo>
                  <a:pt x="99060" y="99060"/>
                </a:lnTo>
                <a:close/>
              </a:path>
              <a:path w="2669540" h="2669540">
                <a:moveTo>
                  <a:pt x="105410" y="105410"/>
                </a:moveTo>
                <a:lnTo>
                  <a:pt x="86360" y="105410"/>
                </a:lnTo>
                <a:lnTo>
                  <a:pt x="92710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669540" h="2669540">
                <a:moveTo>
                  <a:pt x="111760" y="111760"/>
                </a:moveTo>
                <a:lnTo>
                  <a:pt x="92710" y="111760"/>
                </a:lnTo>
                <a:lnTo>
                  <a:pt x="990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669540" h="2669540">
                <a:moveTo>
                  <a:pt x="118110" y="118110"/>
                </a:moveTo>
                <a:lnTo>
                  <a:pt x="99060" y="118110"/>
                </a:lnTo>
                <a:lnTo>
                  <a:pt x="105410" y="124460"/>
                </a:lnTo>
                <a:lnTo>
                  <a:pt x="124460" y="124460"/>
                </a:lnTo>
                <a:lnTo>
                  <a:pt x="118110" y="118110"/>
                </a:lnTo>
                <a:close/>
              </a:path>
              <a:path w="2669540" h="2669540">
                <a:moveTo>
                  <a:pt x="124460" y="124460"/>
                </a:moveTo>
                <a:lnTo>
                  <a:pt x="105410" y="124460"/>
                </a:lnTo>
                <a:lnTo>
                  <a:pt x="111760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669540" h="2669540">
                <a:moveTo>
                  <a:pt x="130810" y="130810"/>
                </a:moveTo>
                <a:lnTo>
                  <a:pt x="111760" y="130810"/>
                </a:lnTo>
                <a:lnTo>
                  <a:pt x="118110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69540" h="2669540">
                <a:moveTo>
                  <a:pt x="137160" y="137160"/>
                </a:moveTo>
                <a:lnTo>
                  <a:pt x="118110" y="137160"/>
                </a:lnTo>
                <a:lnTo>
                  <a:pt x="12446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669540" h="2669540">
                <a:moveTo>
                  <a:pt x="143510" y="143510"/>
                </a:moveTo>
                <a:lnTo>
                  <a:pt x="124460" y="143510"/>
                </a:lnTo>
                <a:lnTo>
                  <a:pt x="130809" y="149859"/>
                </a:lnTo>
                <a:lnTo>
                  <a:pt x="149859" y="149859"/>
                </a:lnTo>
                <a:lnTo>
                  <a:pt x="143510" y="143510"/>
                </a:lnTo>
                <a:close/>
              </a:path>
              <a:path w="2669540" h="2669540">
                <a:moveTo>
                  <a:pt x="149860" y="149860"/>
                </a:moveTo>
                <a:lnTo>
                  <a:pt x="130810" y="149860"/>
                </a:lnTo>
                <a:lnTo>
                  <a:pt x="137160" y="156210"/>
                </a:lnTo>
                <a:lnTo>
                  <a:pt x="156210" y="156210"/>
                </a:lnTo>
                <a:lnTo>
                  <a:pt x="149860" y="149860"/>
                </a:lnTo>
                <a:close/>
              </a:path>
              <a:path w="2669540" h="2669540">
                <a:moveTo>
                  <a:pt x="156210" y="156210"/>
                </a:moveTo>
                <a:lnTo>
                  <a:pt x="137160" y="156210"/>
                </a:lnTo>
                <a:lnTo>
                  <a:pt x="143510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669540" h="2669540">
                <a:moveTo>
                  <a:pt x="162560" y="162560"/>
                </a:moveTo>
                <a:lnTo>
                  <a:pt x="143510" y="162560"/>
                </a:lnTo>
                <a:lnTo>
                  <a:pt x="149860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669540" h="2669540">
                <a:moveTo>
                  <a:pt x="168910" y="168910"/>
                </a:moveTo>
                <a:lnTo>
                  <a:pt x="149860" y="168910"/>
                </a:lnTo>
                <a:lnTo>
                  <a:pt x="162560" y="181610"/>
                </a:lnTo>
                <a:lnTo>
                  <a:pt x="181610" y="181610"/>
                </a:lnTo>
                <a:lnTo>
                  <a:pt x="168910" y="168910"/>
                </a:lnTo>
                <a:close/>
              </a:path>
              <a:path w="2669540" h="2669540">
                <a:moveTo>
                  <a:pt x="181610" y="181610"/>
                </a:moveTo>
                <a:lnTo>
                  <a:pt x="162560" y="181610"/>
                </a:lnTo>
                <a:lnTo>
                  <a:pt x="168910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69540" h="2669540">
                <a:moveTo>
                  <a:pt x="187960" y="187960"/>
                </a:moveTo>
                <a:lnTo>
                  <a:pt x="168910" y="187960"/>
                </a:lnTo>
                <a:lnTo>
                  <a:pt x="175260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669540" h="2669540">
                <a:moveTo>
                  <a:pt x="194310" y="194310"/>
                </a:moveTo>
                <a:lnTo>
                  <a:pt x="175260" y="194310"/>
                </a:lnTo>
                <a:lnTo>
                  <a:pt x="181610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669540" h="2669540">
                <a:moveTo>
                  <a:pt x="200660" y="200660"/>
                </a:moveTo>
                <a:lnTo>
                  <a:pt x="181610" y="200660"/>
                </a:lnTo>
                <a:lnTo>
                  <a:pt x="187960" y="207010"/>
                </a:lnTo>
                <a:lnTo>
                  <a:pt x="207010" y="207010"/>
                </a:lnTo>
                <a:lnTo>
                  <a:pt x="200660" y="200660"/>
                </a:lnTo>
                <a:close/>
              </a:path>
              <a:path w="2669540" h="2669540">
                <a:moveTo>
                  <a:pt x="207010" y="207010"/>
                </a:moveTo>
                <a:lnTo>
                  <a:pt x="187960" y="20701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69540" h="2669540">
                <a:moveTo>
                  <a:pt x="219710" y="219710"/>
                </a:moveTo>
                <a:lnTo>
                  <a:pt x="200660" y="219710"/>
                </a:lnTo>
                <a:lnTo>
                  <a:pt x="207010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669540" h="2669540">
                <a:moveTo>
                  <a:pt x="226060" y="226060"/>
                </a:moveTo>
                <a:lnTo>
                  <a:pt x="207010" y="226060"/>
                </a:lnTo>
                <a:lnTo>
                  <a:pt x="213360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669540" h="2669540">
                <a:moveTo>
                  <a:pt x="232410" y="232410"/>
                </a:moveTo>
                <a:lnTo>
                  <a:pt x="213360" y="232410"/>
                </a:lnTo>
                <a:lnTo>
                  <a:pt x="219710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669540" h="2669540">
                <a:moveTo>
                  <a:pt x="238760" y="238760"/>
                </a:moveTo>
                <a:lnTo>
                  <a:pt x="219710" y="238760"/>
                </a:lnTo>
                <a:lnTo>
                  <a:pt x="226060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669540" h="2669540">
                <a:moveTo>
                  <a:pt x="245110" y="245110"/>
                </a:moveTo>
                <a:lnTo>
                  <a:pt x="226060" y="245110"/>
                </a:lnTo>
                <a:lnTo>
                  <a:pt x="232410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669540" h="2669540">
                <a:moveTo>
                  <a:pt x="251460" y="251460"/>
                </a:moveTo>
                <a:lnTo>
                  <a:pt x="232410" y="251460"/>
                </a:lnTo>
                <a:lnTo>
                  <a:pt x="238759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69540" h="2669540">
                <a:moveTo>
                  <a:pt x="257810" y="257810"/>
                </a:moveTo>
                <a:lnTo>
                  <a:pt x="238760" y="257810"/>
                </a:lnTo>
                <a:lnTo>
                  <a:pt x="245110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669540" h="2669540">
                <a:moveTo>
                  <a:pt x="264160" y="264160"/>
                </a:moveTo>
                <a:lnTo>
                  <a:pt x="245110" y="264160"/>
                </a:lnTo>
                <a:lnTo>
                  <a:pt x="251460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669540" h="2669540">
                <a:moveTo>
                  <a:pt x="270510" y="270510"/>
                </a:moveTo>
                <a:lnTo>
                  <a:pt x="251460" y="270510"/>
                </a:lnTo>
                <a:lnTo>
                  <a:pt x="257810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669540" h="2669540">
                <a:moveTo>
                  <a:pt x="276860" y="276860"/>
                </a:moveTo>
                <a:lnTo>
                  <a:pt x="257810" y="276860"/>
                </a:lnTo>
                <a:lnTo>
                  <a:pt x="26416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669540" h="2669540">
                <a:moveTo>
                  <a:pt x="283210" y="283210"/>
                </a:moveTo>
                <a:lnTo>
                  <a:pt x="264160" y="283210"/>
                </a:lnTo>
                <a:lnTo>
                  <a:pt x="270509" y="289559"/>
                </a:lnTo>
                <a:lnTo>
                  <a:pt x="289559" y="289559"/>
                </a:lnTo>
                <a:lnTo>
                  <a:pt x="283210" y="283210"/>
                </a:lnTo>
                <a:close/>
              </a:path>
              <a:path w="2669540" h="2669540">
                <a:moveTo>
                  <a:pt x="289560" y="289560"/>
                </a:moveTo>
                <a:lnTo>
                  <a:pt x="270510" y="289560"/>
                </a:lnTo>
                <a:lnTo>
                  <a:pt x="276860" y="295910"/>
                </a:lnTo>
                <a:lnTo>
                  <a:pt x="295910" y="295910"/>
                </a:lnTo>
                <a:lnTo>
                  <a:pt x="289560" y="289560"/>
                </a:lnTo>
                <a:close/>
              </a:path>
              <a:path w="2669540" h="2669540">
                <a:moveTo>
                  <a:pt x="295910" y="295910"/>
                </a:moveTo>
                <a:lnTo>
                  <a:pt x="276860" y="295910"/>
                </a:lnTo>
                <a:lnTo>
                  <a:pt x="289560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669540" h="2669540">
                <a:moveTo>
                  <a:pt x="308610" y="308610"/>
                </a:moveTo>
                <a:lnTo>
                  <a:pt x="289560" y="308610"/>
                </a:lnTo>
                <a:lnTo>
                  <a:pt x="295910" y="314960"/>
                </a:lnTo>
                <a:lnTo>
                  <a:pt x="314960" y="314960"/>
                </a:lnTo>
                <a:lnTo>
                  <a:pt x="308610" y="308610"/>
                </a:lnTo>
                <a:close/>
              </a:path>
              <a:path w="2669540" h="2669540">
                <a:moveTo>
                  <a:pt x="314960" y="314960"/>
                </a:moveTo>
                <a:lnTo>
                  <a:pt x="295910" y="314960"/>
                </a:lnTo>
                <a:lnTo>
                  <a:pt x="302260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669540" h="2669540">
                <a:moveTo>
                  <a:pt x="321310" y="321310"/>
                </a:moveTo>
                <a:lnTo>
                  <a:pt x="302260" y="321310"/>
                </a:lnTo>
                <a:lnTo>
                  <a:pt x="308609" y="327659"/>
                </a:lnTo>
                <a:lnTo>
                  <a:pt x="327659" y="327659"/>
                </a:lnTo>
                <a:lnTo>
                  <a:pt x="321310" y="321310"/>
                </a:lnTo>
                <a:close/>
              </a:path>
              <a:path w="2669540" h="2669540">
                <a:moveTo>
                  <a:pt x="327660" y="327660"/>
                </a:moveTo>
                <a:lnTo>
                  <a:pt x="308610" y="327660"/>
                </a:lnTo>
                <a:lnTo>
                  <a:pt x="314960" y="334009"/>
                </a:lnTo>
                <a:lnTo>
                  <a:pt x="334009" y="334009"/>
                </a:lnTo>
                <a:lnTo>
                  <a:pt x="327660" y="327660"/>
                </a:lnTo>
                <a:close/>
              </a:path>
              <a:path w="2669540" h="2669540">
                <a:moveTo>
                  <a:pt x="334010" y="334010"/>
                </a:moveTo>
                <a:lnTo>
                  <a:pt x="314960" y="334010"/>
                </a:lnTo>
                <a:lnTo>
                  <a:pt x="321310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669540" h="2669540">
                <a:moveTo>
                  <a:pt x="340360" y="340360"/>
                </a:moveTo>
                <a:lnTo>
                  <a:pt x="321310" y="340360"/>
                </a:lnTo>
                <a:lnTo>
                  <a:pt x="334010" y="353060"/>
                </a:lnTo>
                <a:lnTo>
                  <a:pt x="353060" y="353060"/>
                </a:lnTo>
                <a:lnTo>
                  <a:pt x="340360" y="340360"/>
                </a:lnTo>
                <a:close/>
              </a:path>
              <a:path w="2669540" h="2669540">
                <a:moveTo>
                  <a:pt x="353060" y="353060"/>
                </a:moveTo>
                <a:lnTo>
                  <a:pt x="334010" y="35306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3060" y="353060"/>
                </a:lnTo>
                <a:close/>
              </a:path>
              <a:path w="2669540" h="2669540">
                <a:moveTo>
                  <a:pt x="359410" y="359410"/>
                </a:moveTo>
                <a:lnTo>
                  <a:pt x="340360" y="359410"/>
                </a:lnTo>
                <a:lnTo>
                  <a:pt x="346710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669540" h="2669540">
                <a:moveTo>
                  <a:pt x="365760" y="365760"/>
                </a:moveTo>
                <a:lnTo>
                  <a:pt x="346710" y="365760"/>
                </a:lnTo>
                <a:lnTo>
                  <a:pt x="353060" y="372110"/>
                </a:lnTo>
                <a:lnTo>
                  <a:pt x="372110" y="372110"/>
                </a:lnTo>
                <a:lnTo>
                  <a:pt x="365760" y="365760"/>
                </a:lnTo>
                <a:close/>
              </a:path>
              <a:path w="2669540" h="2669540">
                <a:moveTo>
                  <a:pt x="372110" y="372110"/>
                </a:moveTo>
                <a:lnTo>
                  <a:pt x="353060" y="372110"/>
                </a:lnTo>
                <a:lnTo>
                  <a:pt x="365760" y="384810"/>
                </a:lnTo>
                <a:lnTo>
                  <a:pt x="384810" y="384810"/>
                </a:lnTo>
                <a:lnTo>
                  <a:pt x="372110" y="372110"/>
                </a:lnTo>
                <a:close/>
              </a:path>
              <a:path w="2669540" h="2669540">
                <a:moveTo>
                  <a:pt x="384810" y="384810"/>
                </a:moveTo>
                <a:lnTo>
                  <a:pt x="365760" y="384810"/>
                </a:lnTo>
                <a:lnTo>
                  <a:pt x="384810" y="403860"/>
                </a:lnTo>
                <a:lnTo>
                  <a:pt x="403860" y="403860"/>
                </a:lnTo>
                <a:lnTo>
                  <a:pt x="384810" y="384810"/>
                </a:lnTo>
                <a:close/>
              </a:path>
              <a:path w="2669540" h="2669540">
                <a:moveTo>
                  <a:pt x="403860" y="403860"/>
                </a:moveTo>
                <a:lnTo>
                  <a:pt x="384810" y="403860"/>
                </a:lnTo>
                <a:lnTo>
                  <a:pt x="391160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669540" h="2669540">
                <a:moveTo>
                  <a:pt x="410210" y="410210"/>
                </a:moveTo>
                <a:lnTo>
                  <a:pt x="391160" y="410210"/>
                </a:lnTo>
                <a:lnTo>
                  <a:pt x="397510" y="416560"/>
                </a:lnTo>
                <a:lnTo>
                  <a:pt x="416560" y="416560"/>
                </a:lnTo>
                <a:lnTo>
                  <a:pt x="410210" y="410210"/>
                </a:lnTo>
                <a:close/>
              </a:path>
              <a:path w="2669540" h="2669540">
                <a:moveTo>
                  <a:pt x="416560" y="416560"/>
                </a:moveTo>
                <a:lnTo>
                  <a:pt x="397510" y="416560"/>
                </a:lnTo>
                <a:lnTo>
                  <a:pt x="403860" y="422910"/>
                </a:lnTo>
                <a:lnTo>
                  <a:pt x="422910" y="422910"/>
                </a:lnTo>
                <a:lnTo>
                  <a:pt x="416560" y="416560"/>
                </a:lnTo>
                <a:close/>
              </a:path>
              <a:path w="2669540" h="2669540">
                <a:moveTo>
                  <a:pt x="422910" y="422910"/>
                </a:moveTo>
                <a:lnTo>
                  <a:pt x="403860" y="422910"/>
                </a:lnTo>
                <a:lnTo>
                  <a:pt x="410210" y="429260"/>
                </a:lnTo>
                <a:lnTo>
                  <a:pt x="429260" y="429260"/>
                </a:lnTo>
                <a:lnTo>
                  <a:pt x="422910" y="422910"/>
                </a:lnTo>
                <a:close/>
              </a:path>
              <a:path w="2669540" h="2669540">
                <a:moveTo>
                  <a:pt x="429260" y="429260"/>
                </a:moveTo>
                <a:lnTo>
                  <a:pt x="410210" y="429260"/>
                </a:lnTo>
                <a:lnTo>
                  <a:pt x="416560" y="435610"/>
                </a:lnTo>
                <a:lnTo>
                  <a:pt x="435610" y="435610"/>
                </a:lnTo>
                <a:lnTo>
                  <a:pt x="429260" y="429260"/>
                </a:lnTo>
                <a:close/>
              </a:path>
              <a:path w="2669540" h="2669540">
                <a:moveTo>
                  <a:pt x="435610" y="435610"/>
                </a:moveTo>
                <a:lnTo>
                  <a:pt x="416560" y="435610"/>
                </a:lnTo>
                <a:lnTo>
                  <a:pt x="422910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669540" h="2669540">
                <a:moveTo>
                  <a:pt x="441960" y="441960"/>
                </a:moveTo>
                <a:lnTo>
                  <a:pt x="422910" y="441960"/>
                </a:lnTo>
                <a:lnTo>
                  <a:pt x="429260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69540" h="2669540">
                <a:moveTo>
                  <a:pt x="448310" y="448310"/>
                </a:moveTo>
                <a:lnTo>
                  <a:pt x="429260" y="448310"/>
                </a:lnTo>
                <a:lnTo>
                  <a:pt x="435610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669540" h="2669540">
                <a:moveTo>
                  <a:pt x="454660" y="454660"/>
                </a:moveTo>
                <a:lnTo>
                  <a:pt x="435610" y="454660"/>
                </a:lnTo>
                <a:lnTo>
                  <a:pt x="441960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669540" h="2669540">
                <a:moveTo>
                  <a:pt x="461010" y="461010"/>
                </a:moveTo>
                <a:lnTo>
                  <a:pt x="441960" y="461010"/>
                </a:lnTo>
                <a:lnTo>
                  <a:pt x="44831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69540" h="2669540">
                <a:moveTo>
                  <a:pt x="467360" y="467360"/>
                </a:moveTo>
                <a:lnTo>
                  <a:pt x="448310" y="467360"/>
                </a:lnTo>
                <a:lnTo>
                  <a:pt x="454660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669540" h="2669540">
                <a:moveTo>
                  <a:pt x="473710" y="473710"/>
                </a:moveTo>
                <a:lnTo>
                  <a:pt x="454660" y="473710"/>
                </a:lnTo>
                <a:lnTo>
                  <a:pt x="461010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69540" h="2669540">
                <a:moveTo>
                  <a:pt x="480060" y="480060"/>
                </a:moveTo>
                <a:lnTo>
                  <a:pt x="461010" y="480060"/>
                </a:lnTo>
                <a:lnTo>
                  <a:pt x="467360" y="486410"/>
                </a:lnTo>
                <a:lnTo>
                  <a:pt x="486410" y="486410"/>
                </a:lnTo>
                <a:lnTo>
                  <a:pt x="480060" y="480060"/>
                </a:lnTo>
                <a:close/>
              </a:path>
              <a:path w="2669540" h="2669540">
                <a:moveTo>
                  <a:pt x="486410" y="486410"/>
                </a:moveTo>
                <a:lnTo>
                  <a:pt x="467360" y="486410"/>
                </a:lnTo>
                <a:lnTo>
                  <a:pt x="473710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669540" h="2669540">
                <a:moveTo>
                  <a:pt x="492760" y="492760"/>
                </a:moveTo>
                <a:lnTo>
                  <a:pt x="473710" y="492760"/>
                </a:lnTo>
                <a:lnTo>
                  <a:pt x="480060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669540" h="2669540">
                <a:moveTo>
                  <a:pt x="499110" y="499110"/>
                </a:moveTo>
                <a:lnTo>
                  <a:pt x="480060" y="499110"/>
                </a:lnTo>
                <a:lnTo>
                  <a:pt x="492760" y="511810"/>
                </a:lnTo>
                <a:lnTo>
                  <a:pt x="511810" y="511810"/>
                </a:lnTo>
                <a:lnTo>
                  <a:pt x="499110" y="499110"/>
                </a:lnTo>
                <a:close/>
              </a:path>
              <a:path w="2669540" h="2669540">
                <a:moveTo>
                  <a:pt x="511810" y="511810"/>
                </a:moveTo>
                <a:lnTo>
                  <a:pt x="492760" y="511810"/>
                </a:lnTo>
                <a:lnTo>
                  <a:pt x="505460" y="524510"/>
                </a:lnTo>
                <a:lnTo>
                  <a:pt x="524510" y="524510"/>
                </a:lnTo>
                <a:lnTo>
                  <a:pt x="511810" y="511810"/>
                </a:lnTo>
                <a:close/>
              </a:path>
              <a:path w="2669540" h="2669540">
                <a:moveTo>
                  <a:pt x="524510" y="524510"/>
                </a:moveTo>
                <a:lnTo>
                  <a:pt x="505460" y="524510"/>
                </a:lnTo>
                <a:lnTo>
                  <a:pt x="511810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669540" h="2669540">
                <a:moveTo>
                  <a:pt x="530860" y="530860"/>
                </a:moveTo>
                <a:lnTo>
                  <a:pt x="511810" y="530860"/>
                </a:lnTo>
                <a:lnTo>
                  <a:pt x="530860" y="549910"/>
                </a:lnTo>
                <a:lnTo>
                  <a:pt x="549910" y="549910"/>
                </a:lnTo>
                <a:lnTo>
                  <a:pt x="530860" y="530860"/>
                </a:lnTo>
                <a:close/>
              </a:path>
              <a:path w="2669540" h="2669540">
                <a:moveTo>
                  <a:pt x="549910" y="549910"/>
                </a:moveTo>
                <a:lnTo>
                  <a:pt x="530860" y="549910"/>
                </a:lnTo>
                <a:lnTo>
                  <a:pt x="543560" y="562610"/>
                </a:lnTo>
                <a:lnTo>
                  <a:pt x="562610" y="562610"/>
                </a:lnTo>
                <a:lnTo>
                  <a:pt x="549910" y="549910"/>
                </a:lnTo>
                <a:close/>
              </a:path>
              <a:path w="2669540" h="2669540">
                <a:moveTo>
                  <a:pt x="562610" y="562610"/>
                </a:moveTo>
                <a:lnTo>
                  <a:pt x="543560" y="562610"/>
                </a:lnTo>
                <a:lnTo>
                  <a:pt x="556260" y="575310"/>
                </a:lnTo>
                <a:lnTo>
                  <a:pt x="575310" y="575310"/>
                </a:lnTo>
                <a:lnTo>
                  <a:pt x="562610" y="562610"/>
                </a:lnTo>
                <a:close/>
              </a:path>
              <a:path w="2669540" h="2669540">
                <a:moveTo>
                  <a:pt x="575310" y="575310"/>
                </a:moveTo>
                <a:lnTo>
                  <a:pt x="556260" y="57531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69540" h="2669540">
                <a:moveTo>
                  <a:pt x="581660" y="581660"/>
                </a:moveTo>
                <a:lnTo>
                  <a:pt x="562610" y="58166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669540" h="2669540">
                <a:moveTo>
                  <a:pt x="588010" y="588010"/>
                </a:moveTo>
                <a:lnTo>
                  <a:pt x="568960" y="58801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69540" h="2669540">
                <a:moveTo>
                  <a:pt x="594360" y="594360"/>
                </a:moveTo>
                <a:lnTo>
                  <a:pt x="575310" y="59436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669540" h="2669540">
                <a:moveTo>
                  <a:pt x="600710" y="600710"/>
                </a:moveTo>
                <a:lnTo>
                  <a:pt x="581660" y="600710"/>
                </a:lnTo>
                <a:lnTo>
                  <a:pt x="588009" y="607059"/>
                </a:lnTo>
                <a:lnTo>
                  <a:pt x="607060" y="607059"/>
                </a:lnTo>
                <a:lnTo>
                  <a:pt x="600710" y="600710"/>
                </a:lnTo>
                <a:close/>
              </a:path>
              <a:path w="2669540" h="2669540">
                <a:moveTo>
                  <a:pt x="607060" y="607060"/>
                </a:moveTo>
                <a:lnTo>
                  <a:pt x="588010" y="60706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7060" y="607060"/>
                </a:lnTo>
                <a:close/>
              </a:path>
              <a:path w="2669540" h="2669540">
                <a:moveTo>
                  <a:pt x="613410" y="613410"/>
                </a:moveTo>
                <a:lnTo>
                  <a:pt x="594360" y="61341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69540" h="2669540">
                <a:moveTo>
                  <a:pt x="619760" y="619760"/>
                </a:moveTo>
                <a:lnTo>
                  <a:pt x="600710" y="61976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19760" y="619760"/>
                </a:lnTo>
                <a:close/>
              </a:path>
              <a:path w="2669540" h="2669540">
                <a:moveTo>
                  <a:pt x="626110" y="626110"/>
                </a:moveTo>
                <a:lnTo>
                  <a:pt x="607060" y="62611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669540" h="2669540">
                <a:moveTo>
                  <a:pt x="632460" y="632460"/>
                </a:moveTo>
                <a:lnTo>
                  <a:pt x="613410" y="632460"/>
                </a:lnTo>
                <a:lnTo>
                  <a:pt x="619760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669540" h="2669540">
                <a:moveTo>
                  <a:pt x="638810" y="638810"/>
                </a:moveTo>
                <a:lnTo>
                  <a:pt x="619760" y="63881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38810" y="638810"/>
                </a:lnTo>
                <a:close/>
              </a:path>
              <a:path w="2669540" h="2669540">
                <a:moveTo>
                  <a:pt x="645160" y="645160"/>
                </a:moveTo>
                <a:lnTo>
                  <a:pt x="626110" y="64516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69540" h="2669540">
                <a:moveTo>
                  <a:pt x="651510" y="651510"/>
                </a:moveTo>
                <a:lnTo>
                  <a:pt x="632460" y="65151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1510" y="651510"/>
                </a:lnTo>
                <a:close/>
              </a:path>
              <a:path w="2669540" h="2669540">
                <a:moveTo>
                  <a:pt x="657860" y="657860"/>
                </a:moveTo>
                <a:lnTo>
                  <a:pt x="638810" y="657860"/>
                </a:lnTo>
                <a:lnTo>
                  <a:pt x="645160" y="664210"/>
                </a:lnTo>
                <a:lnTo>
                  <a:pt x="664210" y="664210"/>
                </a:lnTo>
                <a:lnTo>
                  <a:pt x="657860" y="657860"/>
                </a:lnTo>
                <a:close/>
              </a:path>
              <a:path w="2669540" h="2669540">
                <a:moveTo>
                  <a:pt x="664210" y="664210"/>
                </a:moveTo>
                <a:lnTo>
                  <a:pt x="645160" y="66421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669540" h="2669540">
                <a:moveTo>
                  <a:pt x="670560" y="670560"/>
                </a:moveTo>
                <a:lnTo>
                  <a:pt x="651510" y="67056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669540" h="2669540">
                <a:moveTo>
                  <a:pt x="676910" y="676910"/>
                </a:moveTo>
                <a:lnTo>
                  <a:pt x="657860" y="67691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669540" h="2669540">
                <a:moveTo>
                  <a:pt x="683260" y="683260"/>
                </a:moveTo>
                <a:lnTo>
                  <a:pt x="664210" y="68326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669540" h="2669540">
                <a:moveTo>
                  <a:pt x="689610" y="689610"/>
                </a:moveTo>
                <a:lnTo>
                  <a:pt x="670560" y="68961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669540" h="2669540">
                <a:moveTo>
                  <a:pt x="695960" y="695960"/>
                </a:moveTo>
                <a:lnTo>
                  <a:pt x="676910" y="69596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69540" h="2669540">
                <a:moveTo>
                  <a:pt x="702310" y="702310"/>
                </a:moveTo>
                <a:lnTo>
                  <a:pt x="683260" y="70231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2310" y="702310"/>
                </a:lnTo>
                <a:close/>
              </a:path>
              <a:path w="2669540" h="2669540">
                <a:moveTo>
                  <a:pt x="715010" y="715010"/>
                </a:moveTo>
                <a:lnTo>
                  <a:pt x="695960" y="71501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669540" h="2669540">
                <a:moveTo>
                  <a:pt x="721360" y="721360"/>
                </a:moveTo>
                <a:lnTo>
                  <a:pt x="702310" y="72136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1360" y="721360"/>
                </a:lnTo>
                <a:close/>
              </a:path>
              <a:path w="2669540" h="2669540">
                <a:moveTo>
                  <a:pt x="734060" y="734060"/>
                </a:moveTo>
                <a:lnTo>
                  <a:pt x="715010" y="734060"/>
                </a:lnTo>
                <a:lnTo>
                  <a:pt x="721360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669540" h="2669540">
                <a:moveTo>
                  <a:pt x="740410" y="740410"/>
                </a:moveTo>
                <a:lnTo>
                  <a:pt x="721360" y="74041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669540" h="2669540">
                <a:moveTo>
                  <a:pt x="746760" y="746760"/>
                </a:moveTo>
                <a:lnTo>
                  <a:pt x="727710" y="74676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69540" h="2669540">
                <a:moveTo>
                  <a:pt x="753110" y="753110"/>
                </a:moveTo>
                <a:lnTo>
                  <a:pt x="734060" y="75311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69540" h="2669540">
                <a:moveTo>
                  <a:pt x="759460" y="759460"/>
                </a:moveTo>
                <a:lnTo>
                  <a:pt x="740410" y="75946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69540" h="2669540">
                <a:moveTo>
                  <a:pt x="765810" y="765810"/>
                </a:moveTo>
                <a:lnTo>
                  <a:pt x="746760" y="765810"/>
                </a:lnTo>
                <a:lnTo>
                  <a:pt x="753110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669540" h="2669540">
                <a:moveTo>
                  <a:pt x="772160" y="772160"/>
                </a:moveTo>
                <a:lnTo>
                  <a:pt x="753110" y="772160"/>
                </a:lnTo>
                <a:lnTo>
                  <a:pt x="759460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669540" h="2669540">
                <a:moveTo>
                  <a:pt x="778510" y="778510"/>
                </a:moveTo>
                <a:lnTo>
                  <a:pt x="759460" y="778510"/>
                </a:lnTo>
                <a:lnTo>
                  <a:pt x="765810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669540" h="2669540">
                <a:moveTo>
                  <a:pt x="784860" y="784860"/>
                </a:moveTo>
                <a:lnTo>
                  <a:pt x="765810" y="784860"/>
                </a:lnTo>
                <a:lnTo>
                  <a:pt x="772160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69540" h="2669540">
                <a:moveTo>
                  <a:pt x="791210" y="791210"/>
                </a:moveTo>
                <a:lnTo>
                  <a:pt x="772160" y="791210"/>
                </a:lnTo>
                <a:lnTo>
                  <a:pt x="778510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69540" h="2669540">
                <a:moveTo>
                  <a:pt x="797560" y="797560"/>
                </a:moveTo>
                <a:lnTo>
                  <a:pt x="778510" y="797560"/>
                </a:lnTo>
                <a:lnTo>
                  <a:pt x="784860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669540" h="2669540">
                <a:moveTo>
                  <a:pt x="803910" y="803910"/>
                </a:moveTo>
                <a:lnTo>
                  <a:pt x="784860" y="803910"/>
                </a:lnTo>
                <a:lnTo>
                  <a:pt x="791210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69540" h="2669540">
                <a:moveTo>
                  <a:pt x="810260" y="810260"/>
                </a:moveTo>
                <a:lnTo>
                  <a:pt x="791210" y="810260"/>
                </a:lnTo>
                <a:lnTo>
                  <a:pt x="7975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669540" h="2669540">
                <a:moveTo>
                  <a:pt x="816610" y="816610"/>
                </a:moveTo>
                <a:lnTo>
                  <a:pt x="797560" y="816610"/>
                </a:lnTo>
                <a:lnTo>
                  <a:pt x="803910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69540" h="2669540">
                <a:moveTo>
                  <a:pt x="822960" y="822960"/>
                </a:moveTo>
                <a:lnTo>
                  <a:pt x="803910" y="822960"/>
                </a:lnTo>
                <a:lnTo>
                  <a:pt x="810260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69540" h="2669540">
                <a:moveTo>
                  <a:pt x="829310" y="829310"/>
                </a:moveTo>
                <a:lnTo>
                  <a:pt x="810260" y="829310"/>
                </a:lnTo>
                <a:lnTo>
                  <a:pt x="816610" y="835660"/>
                </a:lnTo>
                <a:lnTo>
                  <a:pt x="835660" y="835660"/>
                </a:lnTo>
                <a:lnTo>
                  <a:pt x="829310" y="829310"/>
                </a:lnTo>
                <a:close/>
              </a:path>
              <a:path w="2669540" h="2669540">
                <a:moveTo>
                  <a:pt x="835660" y="835660"/>
                </a:moveTo>
                <a:lnTo>
                  <a:pt x="816610" y="835660"/>
                </a:lnTo>
                <a:lnTo>
                  <a:pt x="822960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669540" h="2669540">
                <a:moveTo>
                  <a:pt x="842010" y="842010"/>
                </a:moveTo>
                <a:lnTo>
                  <a:pt x="822960" y="842010"/>
                </a:lnTo>
                <a:lnTo>
                  <a:pt x="829310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669540" h="2669540">
                <a:moveTo>
                  <a:pt x="848360" y="848360"/>
                </a:moveTo>
                <a:lnTo>
                  <a:pt x="829310" y="848360"/>
                </a:lnTo>
                <a:lnTo>
                  <a:pt x="835660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669540" h="2669540">
                <a:moveTo>
                  <a:pt x="854710" y="854710"/>
                </a:moveTo>
                <a:lnTo>
                  <a:pt x="835660" y="854710"/>
                </a:lnTo>
                <a:lnTo>
                  <a:pt x="842010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669540" h="2669540">
                <a:moveTo>
                  <a:pt x="861060" y="861060"/>
                </a:moveTo>
                <a:lnTo>
                  <a:pt x="842010" y="861060"/>
                </a:lnTo>
                <a:lnTo>
                  <a:pt x="848360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669540" h="2669540">
                <a:moveTo>
                  <a:pt x="867410" y="867410"/>
                </a:moveTo>
                <a:lnTo>
                  <a:pt x="848360" y="867410"/>
                </a:lnTo>
                <a:lnTo>
                  <a:pt x="854710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69540" h="2669540">
                <a:moveTo>
                  <a:pt x="873760" y="873760"/>
                </a:moveTo>
                <a:lnTo>
                  <a:pt x="854710" y="873760"/>
                </a:lnTo>
                <a:lnTo>
                  <a:pt x="861060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69540" h="2669540">
                <a:moveTo>
                  <a:pt x="880110" y="880110"/>
                </a:moveTo>
                <a:lnTo>
                  <a:pt x="861060" y="880110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0110" y="880110"/>
                </a:lnTo>
                <a:close/>
              </a:path>
              <a:path w="2669540" h="2669540">
                <a:moveTo>
                  <a:pt x="892810" y="892810"/>
                </a:moveTo>
                <a:lnTo>
                  <a:pt x="873760" y="892810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669540" h="2669540">
                <a:moveTo>
                  <a:pt x="899160" y="899160"/>
                </a:moveTo>
                <a:lnTo>
                  <a:pt x="880110" y="899160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69540" h="2669540">
                <a:moveTo>
                  <a:pt x="905510" y="905510"/>
                </a:moveTo>
                <a:lnTo>
                  <a:pt x="886460" y="905510"/>
                </a:lnTo>
                <a:lnTo>
                  <a:pt x="892810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69540" h="2669540">
                <a:moveTo>
                  <a:pt x="911860" y="911860"/>
                </a:moveTo>
                <a:lnTo>
                  <a:pt x="892810" y="911860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669540" h="2669540">
                <a:moveTo>
                  <a:pt x="918210" y="918210"/>
                </a:moveTo>
                <a:lnTo>
                  <a:pt x="899160" y="91821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69540" h="2669540">
                <a:moveTo>
                  <a:pt x="924560" y="924560"/>
                </a:moveTo>
                <a:lnTo>
                  <a:pt x="905510" y="924560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4560" y="924560"/>
                </a:lnTo>
                <a:close/>
              </a:path>
              <a:path w="2669540" h="2669540">
                <a:moveTo>
                  <a:pt x="930910" y="930910"/>
                </a:moveTo>
                <a:lnTo>
                  <a:pt x="911860" y="93091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69540" h="2669540">
                <a:moveTo>
                  <a:pt x="937260" y="937260"/>
                </a:moveTo>
                <a:lnTo>
                  <a:pt x="918210" y="937260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669540" h="2669540">
                <a:moveTo>
                  <a:pt x="943610" y="943610"/>
                </a:moveTo>
                <a:lnTo>
                  <a:pt x="924560" y="94361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69540" h="2669540">
                <a:moveTo>
                  <a:pt x="949960" y="949960"/>
                </a:moveTo>
                <a:lnTo>
                  <a:pt x="930910" y="949960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69540" h="2669540">
                <a:moveTo>
                  <a:pt x="956310" y="956310"/>
                </a:moveTo>
                <a:lnTo>
                  <a:pt x="937260" y="956310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6310" y="956310"/>
                </a:lnTo>
                <a:close/>
              </a:path>
              <a:path w="2669540" h="2669540">
                <a:moveTo>
                  <a:pt x="962660" y="962660"/>
                </a:moveTo>
                <a:lnTo>
                  <a:pt x="943610" y="962660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669540" h="2669540">
                <a:moveTo>
                  <a:pt x="969010" y="969010"/>
                </a:moveTo>
                <a:lnTo>
                  <a:pt x="949960" y="96901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669540" h="2669540">
                <a:moveTo>
                  <a:pt x="975360" y="975360"/>
                </a:moveTo>
                <a:lnTo>
                  <a:pt x="956310" y="975360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669540" h="2669540">
                <a:moveTo>
                  <a:pt x="981710" y="981710"/>
                </a:moveTo>
                <a:lnTo>
                  <a:pt x="962660" y="98171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1710" y="981710"/>
                </a:lnTo>
                <a:close/>
              </a:path>
              <a:path w="2669540" h="2669540">
                <a:moveTo>
                  <a:pt x="994410" y="994410"/>
                </a:moveTo>
                <a:lnTo>
                  <a:pt x="975360" y="994410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69540" h="2669540">
                <a:moveTo>
                  <a:pt x="1000760" y="1000760"/>
                </a:moveTo>
                <a:lnTo>
                  <a:pt x="981710" y="1000760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69540" h="2669540">
                <a:moveTo>
                  <a:pt x="1007110" y="1007110"/>
                </a:moveTo>
                <a:lnTo>
                  <a:pt x="988060" y="100711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669540" h="2669540">
                <a:moveTo>
                  <a:pt x="1013460" y="1013460"/>
                </a:moveTo>
                <a:lnTo>
                  <a:pt x="994410" y="1013460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669540" h="2669540">
                <a:moveTo>
                  <a:pt x="1019810" y="1019810"/>
                </a:moveTo>
                <a:lnTo>
                  <a:pt x="1000760" y="1019810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69540" h="2669540">
                <a:moveTo>
                  <a:pt x="1026160" y="1026160"/>
                </a:moveTo>
                <a:lnTo>
                  <a:pt x="1007110" y="102616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669540" h="2669540">
                <a:moveTo>
                  <a:pt x="1032510" y="1032510"/>
                </a:moveTo>
                <a:lnTo>
                  <a:pt x="1013460" y="1032510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669540" h="2669540">
                <a:moveTo>
                  <a:pt x="1038860" y="1038860"/>
                </a:moveTo>
                <a:lnTo>
                  <a:pt x="1019810" y="103886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669540" h="2669540">
                <a:moveTo>
                  <a:pt x="1045210" y="1045210"/>
                </a:moveTo>
                <a:lnTo>
                  <a:pt x="1026160" y="104521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5210" y="1045210"/>
                </a:lnTo>
                <a:close/>
              </a:path>
              <a:path w="2669540" h="2669540">
                <a:moveTo>
                  <a:pt x="1059180" y="1059180"/>
                </a:moveTo>
                <a:lnTo>
                  <a:pt x="1040130" y="10591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59180" y="1059180"/>
                </a:lnTo>
                <a:close/>
              </a:path>
              <a:path w="2669540" h="2669540">
                <a:moveTo>
                  <a:pt x="1090930" y="1090930"/>
                </a:moveTo>
                <a:lnTo>
                  <a:pt x="1071880" y="1090930"/>
                </a:lnTo>
                <a:lnTo>
                  <a:pt x="1120140" y="1139190"/>
                </a:lnTo>
                <a:lnTo>
                  <a:pt x="1139190" y="1139190"/>
                </a:lnTo>
                <a:lnTo>
                  <a:pt x="1090930" y="1090930"/>
                </a:lnTo>
                <a:close/>
              </a:path>
              <a:path w="2669540" h="2669540">
                <a:moveTo>
                  <a:pt x="1139190" y="1139190"/>
                </a:moveTo>
                <a:lnTo>
                  <a:pt x="1120140" y="113919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9190" y="1139190"/>
                </a:lnTo>
                <a:close/>
              </a:path>
              <a:path w="2669540" h="2669540">
                <a:moveTo>
                  <a:pt x="1154430" y="1154430"/>
                </a:moveTo>
                <a:lnTo>
                  <a:pt x="1135380" y="115443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154430" y="1154430"/>
                </a:lnTo>
                <a:close/>
              </a:path>
              <a:path w="2669540" h="2669540">
                <a:moveTo>
                  <a:pt x="1170940" y="1170940"/>
                </a:moveTo>
                <a:lnTo>
                  <a:pt x="1151890" y="1170940"/>
                </a:lnTo>
                <a:lnTo>
                  <a:pt x="1177290" y="1196340"/>
                </a:lnTo>
                <a:lnTo>
                  <a:pt x="1196340" y="1196340"/>
                </a:lnTo>
                <a:lnTo>
                  <a:pt x="1170940" y="1170940"/>
                </a:lnTo>
                <a:close/>
              </a:path>
              <a:path w="2669540" h="2669540">
                <a:moveTo>
                  <a:pt x="1196340" y="1196340"/>
                </a:moveTo>
                <a:lnTo>
                  <a:pt x="1177290" y="119634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6340" y="1196340"/>
                </a:lnTo>
                <a:close/>
              </a:path>
              <a:path w="2669540" h="2669540">
                <a:moveTo>
                  <a:pt x="1198880" y="1198880"/>
                </a:moveTo>
                <a:lnTo>
                  <a:pt x="1179830" y="1198880"/>
                </a:lnTo>
                <a:lnTo>
                  <a:pt x="1209040" y="1228090"/>
                </a:lnTo>
                <a:lnTo>
                  <a:pt x="1228090" y="1228090"/>
                </a:lnTo>
                <a:lnTo>
                  <a:pt x="1198880" y="1198880"/>
                </a:lnTo>
                <a:close/>
              </a:path>
              <a:path w="2669540" h="2669540">
                <a:moveTo>
                  <a:pt x="1228090" y="1228090"/>
                </a:moveTo>
                <a:lnTo>
                  <a:pt x="1209040" y="122809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28090" y="1228090"/>
                </a:lnTo>
                <a:close/>
              </a:path>
              <a:path w="2669540" h="2669540">
                <a:moveTo>
                  <a:pt x="1230630" y="1230630"/>
                </a:moveTo>
                <a:lnTo>
                  <a:pt x="1211580" y="1230630"/>
                </a:lnTo>
                <a:lnTo>
                  <a:pt x="1224280" y="1243330"/>
                </a:lnTo>
                <a:lnTo>
                  <a:pt x="1243330" y="1243330"/>
                </a:lnTo>
                <a:lnTo>
                  <a:pt x="1230630" y="1230630"/>
                </a:lnTo>
                <a:close/>
              </a:path>
              <a:path w="2669540" h="2669540">
                <a:moveTo>
                  <a:pt x="1243330" y="1243330"/>
                </a:moveTo>
                <a:lnTo>
                  <a:pt x="1224280" y="1243330"/>
                </a:lnTo>
                <a:lnTo>
                  <a:pt x="1236980" y="1256030"/>
                </a:lnTo>
                <a:lnTo>
                  <a:pt x="1256030" y="1256030"/>
                </a:lnTo>
                <a:lnTo>
                  <a:pt x="1243330" y="1243330"/>
                </a:lnTo>
                <a:close/>
              </a:path>
              <a:path w="2669540" h="2669540">
                <a:moveTo>
                  <a:pt x="1256030" y="1256030"/>
                </a:moveTo>
                <a:lnTo>
                  <a:pt x="1236980" y="1256030"/>
                </a:lnTo>
                <a:lnTo>
                  <a:pt x="1240790" y="1259840"/>
                </a:lnTo>
                <a:lnTo>
                  <a:pt x="1259840" y="1259840"/>
                </a:lnTo>
                <a:lnTo>
                  <a:pt x="1256030" y="1256030"/>
                </a:lnTo>
                <a:close/>
              </a:path>
              <a:path w="2669540" h="2669540">
                <a:moveTo>
                  <a:pt x="1259840" y="1259840"/>
                </a:moveTo>
                <a:lnTo>
                  <a:pt x="1240790" y="1259840"/>
                </a:lnTo>
                <a:lnTo>
                  <a:pt x="1243330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669540" h="2669540">
                <a:moveTo>
                  <a:pt x="1262380" y="1262380"/>
                </a:moveTo>
                <a:lnTo>
                  <a:pt x="1243330" y="1262380"/>
                </a:lnTo>
                <a:lnTo>
                  <a:pt x="1249680" y="1268730"/>
                </a:lnTo>
                <a:lnTo>
                  <a:pt x="1268730" y="1268730"/>
                </a:lnTo>
                <a:lnTo>
                  <a:pt x="1262380" y="1262380"/>
                </a:lnTo>
                <a:close/>
              </a:path>
              <a:path w="2669540" h="2669540">
                <a:moveTo>
                  <a:pt x="1268730" y="1268730"/>
                </a:moveTo>
                <a:lnTo>
                  <a:pt x="1249680" y="1268730"/>
                </a:lnTo>
                <a:lnTo>
                  <a:pt x="1256030" y="1275080"/>
                </a:lnTo>
                <a:lnTo>
                  <a:pt x="1275080" y="1275080"/>
                </a:lnTo>
                <a:lnTo>
                  <a:pt x="1268730" y="1268730"/>
                </a:lnTo>
                <a:close/>
              </a:path>
              <a:path w="2669540" h="2669540">
                <a:moveTo>
                  <a:pt x="1275080" y="1275080"/>
                </a:moveTo>
                <a:lnTo>
                  <a:pt x="1256030" y="1275080"/>
                </a:lnTo>
                <a:lnTo>
                  <a:pt x="1259840" y="1278890"/>
                </a:lnTo>
                <a:lnTo>
                  <a:pt x="1278890" y="1278890"/>
                </a:lnTo>
                <a:lnTo>
                  <a:pt x="1275080" y="1275080"/>
                </a:lnTo>
                <a:close/>
              </a:path>
              <a:path w="2669540" h="2669540">
                <a:moveTo>
                  <a:pt x="1278890" y="1278890"/>
                </a:moveTo>
                <a:lnTo>
                  <a:pt x="1259840" y="1278890"/>
                </a:lnTo>
                <a:lnTo>
                  <a:pt x="1275080" y="1294130"/>
                </a:lnTo>
                <a:lnTo>
                  <a:pt x="1294130" y="1294130"/>
                </a:lnTo>
                <a:lnTo>
                  <a:pt x="1278890" y="1278890"/>
                </a:lnTo>
                <a:close/>
              </a:path>
              <a:path w="2669540" h="2669540">
                <a:moveTo>
                  <a:pt x="1294130" y="1294130"/>
                </a:moveTo>
                <a:lnTo>
                  <a:pt x="1275080" y="1294130"/>
                </a:lnTo>
                <a:lnTo>
                  <a:pt x="1281430" y="1300480"/>
                </a:lnTo>
                <a:lnTo>
                  <a:pt x="1300480" y="1300480"/>
                </a:lnTo>
                <a:lnTo>
                  <a:pt x="1294130" y="1294130"/>
                </a:lnTo>
                <a:close/>
              </a:path>
              <a:path w="2669540" h="2669540">
                <a:moveTo>
                  <a:pt x="1300480" y="1300480"/>
                </a:moveTo>
                <a:lnTo>
                  <a:pt x="1281430" y="1300480"/>
                </a:lnTo>
                <a:lnTo>
                  <a:pt x="1287780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69540" h="2669540">
                <a:moveTo>
                  <a:pt x="1306830" y="1306830"/>
                </a:moveTo>
                <a:lnTo>
                  <a:pt x="1287780" y="1306830"/>
                </a:lnTo>
                <a:lnTo>
                  <a:pt x="1300480" y="1319530"/>
                </a:lnTo>
                <a:lnTo>
                  <a:pt x="1319530" y="1319530"/>
                </a:lnTo>
                <a:lnTo>
                  <a:pt x="1306830" y="1306830"/>
                </a:lnTo>
                <a:close/>
              </a:path>
              <a:path w="2669540" h="2669540">
                <a:moveTo>
                  <a:pt x="1319530" y="1319530"/>
                </a:moveTo>
                <a:lnTo>
                  <a:pt x="1300480" y="1319530"/>
                </a:lnTo>
                <a:lnTo>
                  <a:pt x="1306830" y="1325880"/>
                </a:lnTo>
                <a:lnTo>
                  <a:pt x="1325880" y="1325880"/>
                </a:lnTo>
                <a:lnTo>
                  <a:pt x="1319530" y="1319530"/>
                </a:lnTo>
                <a:close/>
              </a:path>
              <a:path w="2669540" h="2669540">
                <a:moveTo>
                  <a:pt x="1325880" y="1325880"/>
                </a:moveTo>
                <a:lnTo>
                  <a:pt x="1306830" y="1325880"/>
                </a:lnTo>
                <a:lnTo>
                  <a:pt x="1313180" y="1332230"/>
                </a:lnTo>
                <a:lnTo>
                  <a:pt x="1332230" y="1332230"/>
                </a:lnTo>
                <a:lnTo>
                  <a:pt x="1325880" y="1325880"/>
                </a:lnTo>
                <a:close/>
              </a:path>
              <a:path w="2669540" h="2669540">
                <a:moveTo>
                  <a:pt x="1332230" y="1332230"/>
                </a:moveTo>
                <a:lnTo>
                  <a:pt x="1313180" y="1332230"/>
                </a:lnTo>
                <a:lnTo>
                  <a:pt x="1319530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669540" h="2669540">
                <a:moveTo>
                  <a:pt x="1338580" y="1338580"/>
                </a:moveTo>
                <a:lnTo>
                  <a:pt x="1319530" y="1338580"/>
                </a:lnTo>
                <a:lnTo>
                  <a:pt x="1325880" y="1344930"/>
                </a:lnTo>
                <a:lnTo>
                  <a:pt x="1344930" y="1344930"/>
                </a:lnTo>
                <a:lnTo>
                  <a:pt x="1338580" y="1338580"/>
                </a:lnTo>
                <a:close/>
              </a:path>
              <a:path w="2669540" h="2669540">
                <a:moveTo>
                  <a:pt x="1344930" y="1344930"/>
                </a:moveTo>
                <a:lnTo>
                  <a:pt x="1325880" y="1344930"/>
                </a:lnTo>
                <a:lnTo>
                  <a:pt x="1351280" y="1370330"/>
                </a:lnTo>
                <a:lnTo>
                  <a:pt x="1370330" y="1370330"/>
                </a:lnTo>
                <a:lnTo>
                  <a:pt x="1344930" y="1344930"/>
                </a:lnTo>
                <a:close/>
              </a:path>
              <a:path w="2669540" h="2669540">
                <a:moveTo>
                  <a:pt x="1370330" y="1370330"/>
                </a:moveTo>
                <a:lnTo>
                  <a:pt x="1351280" y="1370330"/>
                </a:lnTo>
                <a:lnTo>
                  <a:pt x="1361440" y="1380490"/>
                </a:lnTo>
                <a:lnTo>
                  <a:pt x="1380490" y="1380490"/>
                </a:lnTo>
                <a:lnTo>
                  <a:pt x="1370330" y="1370330"/>
                </a:lnTo>
                <a:close/>
              </a:path>
              <a:path w="2669540" h="2669540">
                <a:moveTo>
                  <a:pt x="1380490" y="1380490"/>
                </a:moveTo>
                <a:lnTo>
                  <a:pt x="1361440" y="1380490"/>
                </a:lnTo>
                <a:lnTo>
                  <a:pt x="1367790" y="1386840"/>
                </a:lnTo>
                <a:lnTo>
                  <a:pt x="1386840" y="1386840"/>
                </a:lnTo>
                <a:lnTo>
                  <a:pt x="1380490" y="1380490"/>
                </a:lnTo>
                <a:close/>
              </a:path>
              <a:path w="2669540" h="2669540">
                <a:moveTo>
                  <a:pt x="1386840" y="1386840"/>
                </a:moveTo>
                <a:lnTo>
                  <a:pt x="1367790" y="1386840"/>
                </a:lnTo>
                <a:lnTo>
                  <a:pt x="1374140" y="1393190"/>
                </a:lnTo>
                <a:lnTo>
                  <a:pt x="1393190" y="1393190"/>
                </a:lnTo>
                <a:lnTo>
                  <a:pt x="1386840" y="1386840"/>
                </a:lnTo>
                <a:close/>
              </a:path>
              <a:path w="2669540" h="2669540">
                <a:moveTo>
                  <a:pt x="1393190" y="1393190"/>
                </a:moveTo>
                <a:lnTo>
                  <a:pt x="1374140" y="1393190"/>
                </a:lnTo>
                <a:lnTo>
                  <a:pt x="1405890" y="1424940"/>
                </a:lnTo>
                <a:lnTo>
                  <a:pt x="1424940" y="1424940"/>
                </a:lnTo>
                <a:lnTo>
                  <a:pt x="1393190" y="1393190"/>
                </a:lnTo>
                <a:close/>
              </a:path>
              <a:path w="2669540" h="2669540">
                <a:moveTo>
                  <a:pt x="1424940" y="1424940"/>
                </a:moveTo>
                <a:lnTo>
                  <a:pt x="1405890" y="1424940"/>
                </a:lnTo>
                <a:lnTo>
                  <a:pt x="1408430" y="1427480"/>
                </a:lnTo>
                <a:lnTo>
                  <a:pt x="1427480" y="1427480"/>
                </a:lnTo>
                <a:lnTo>
                  <a:pt x="1424940" y="1424940"/>
                </a:lnTo>
                <a:close/>
              </a:path>
              <a:path w="2669540" h="2669540">
                <a:moveTo>
                  <a:pt x="1427480" y="1427480"/>
                </a:moveTo>
                <a:lnTo>
                  <a:pt x="1408430" y="1427480"/>
                </a:lnTo>
                <a:lnTo>
                  <a:pt x="1440180" y="1459230"/>
                </a:lnTo>
                <a:lnTo>
                  <a:pt x="1459230" y="1459230"/>
                </a:lnTo>
                <a:lnTo>
                  <a:pt x="1427480" y="1427480"/>
                </a:lnTo>
                <a:close/>
              </a:path>
              <a:path w="2669540" h="2669540">
                <a:moveTo>
                  <a:pt x="1459230" y="1459230"/>
                </a:moveTo>
                <a:lnTo>
                  <a:pt x="1440180" y="1459230"/>
                </a:lnTo>
                <a:lnTo>
                  <a:pt x="1471930" y="1490980"/>
                </a:lnTo>
                <a:lnTo>
                  <a:pt x="1490980" y="1490980"/>
                </a:lnTo>
                <a:lnTo>
                  <a:pt x="1459230" y="1459230"/>
                </a:lnTo>
                <a:close/>
              </a:path>
              <a:path w="2669540" h="2669540">
                <a:moveTo>
                  <a:pt x="1490980" y="1490980"/>
                </a:moveTo>
                <a:lnTo>
                  <a:pt x="1471930" y="1490980"/>
                </a:lnTo>
                <a:lnTo>
                  <a:pt x="1490980" y="1510030"/>
                </a:lnTo>
                <a:lnTo>
                  <a:pt x="1510030" y="1510030"/>
                </a:lnTo>
                <a:lnTo>
                  <a:pt x="1490980" y="1490980"/>
                </a:lnTo>
                <a:close/>
              </a:path>
              <a:path w="2669540" h="2669540">
                <a:moveTo>
                  <a:pt x="1510030" y="1510030"/>
                </a:moveTo>
                <a:lnTo>
                  <a:pt x="1490980" y="1510030"/>
                </a:lnTo>
                <a:lnTo>
                  <a:pt x="1497330" y="1516380"/>
                </a:lnTo>
                <a:lnTo>
                  <a:pt x="1516380" y="1516380"/>
                </a:lnTo>
                <a:lnTo>
                  <a:pt x="1510030" y="1510030"/>
                </a:lnTo>
                <a:close/>
              </a:path>
              <a:path w="2669540" h="2669540">
                <a:moveTo>
                  <a:pt x="1516380" y="1516380"/>
                </a:moveTo>
                <a:lnTo>
                  <a:pt x="1497330" y="1516380"/>
                </a:lnTo>
                <a:lnTo>
                  <a:pt x="1545590" y="1564640"/>
                </a:lnTo>
                <a:lnTo>
                  <a:pt x="1564640" y="1564640"/>
                </a:lnTo>
                <a:lnTo>
                  <a:pt x="1516380" y="1516380"/>
                </a:lnTo>
                <a:close/>
              </a:path>
              <a:path w="2669540" h="2669540">
                <a:moveTo>
                  <a:pt x="1564640" y="1564640"/>
                </a:moveTo>
                <a:lnTo>
                  <a:pt x="1545590" y="1564640"/>
                </a:lnTo>
                <a:lnTo>
                  <a:pt x="1564640" y="1583690"/>
                </a:lnTo>
                <a:lnTo>
                  <a:pt x="1583690" y="1583690"/>
                </a:lnTo>
                <a:lnTo>
                  <a:pt x="1564640" y="1564640"/>
                </a:lnTo>
                <a:close/>
              </a:path>
              <a:path w="2669540" h="2669540">
                <a:moveTo>
                  <a:pt x="1583690" y="1583690"/>
                </a:moveTo>
                <a:lnTo>
                  <a:pt x="1564640" y="1583690"/>
                </a:lnTo>
                <a:lnTo>
                  <a:pt x="1567180" y="1586230"/>
                </a:lnTo>
                <a:lnTo>
                  <a:pt x="1586230" y="1586230"/>
                </a:lnTo>
                <a:lnTo>
                  <a:pt x="1583690" y="1583690"/>
                </a:lnTo>
                <a:close/>
              </a:path>
              <a:path w="2669540" h="2669540">
                <a:moveTo>
                  <a:pt x="1586230" y="1586230"/>
                </a:moveTo>
                <a:lnTo>
                  <a:pt x="1567180" y="1586230"/>
                </a:lnTo>
                <a:lnTo>
                  <a:pt x="1577340" y="1596390"/>
                </a:lnTo>
                <a:lnTo>
                  <a:pt x="1596390" y="1596390"/>
                </a:lnTo>
                <a:lnTo>
                  <a:pt x="1586230" y="1586230"/>
                </a:lnTo>
                <a:close/>
              </a:path>
              <a:path w="2669540" h="2669540">
                <a:moveTo>
                  <a:pt x="1596390" y="1596390"/>
                </a:moveTo>
                <a:lnTo>
                  <a:pt x="1577340" y="1596390"/>
                </a:lnTo>
                <a:lnTo>
                  <a:pt x="1592580" y="1611630"/>
                </a:lnTo>
                <a:lnTo>
                  <a:pt x="1611630" y="1611630"/>
                </a:lnTo>
                <a:lnTo>
                  <a:pt x="1596390" y="1596390"/>
                </a:lnTo>
                <a:close/>
              </a:path>
              <a:path w="2669540" h="2669540">
                <a:moveTo>
                  <a:pt x="1611630" y="1611630"/>
                </a:moveTo>
                <a:lnTo>
                  <a:pt x="1592580" y="1611630"/>
                </a:lnTo>
                <a:lnTo>
                  <a:pt x="1596390" y="1615440"/>
                </a:lnTo>
                <a:lnTo>
                  <a:pt x="1615440" y="1615440"/>
                </a:lnTo>
                <a:lnTo>
                  <a:pt x="1611630" y="1611630"/>
                </a:lnTo>
                <a:close/>
              </a:path>
              <a:path w="2669540" h="2669540">
                <a:moveTo>
                  <a:pt x="1615440" y="1615440"/>
                </a:moveTo>
                <a:lnTo>
                  <a:pt x="1596390" y="1615440"/>
                </a:lnTo>
                <a:lnTo>
                  <a:pt x="1598930" y="1617980"/>
                </a:lnTo>
                <a:lnTo>
                  <a:pt x="1617980" y="1617980"/>
                </a:lnTo>
                <a:lnTo>
                  <a:pt x="1615440" y="1615440"/>
                </a:lnTo>
                <a:close/>
              </a:path>
              <a:path w="2669540" h="2669540">
                <a:moveTo>
                  <a:pt x="1617980" y="1617980"/>
                </a:moveTo>
                <a:lnTo>
                  <a:pt x="1598930" y="1617980"/>
                </a:lnTo>
                <a:lnTo>
                  <a:pt x="1624330" y="1643380"/>
                </a:lnTo>
                <a:lnTo>
                  <a:pt x="1643380" y="1643380"/>
                </a:lnTo>
                <a:lnTo>
                  <a:pt x="1617980" y="1617980"/>
                </a:lnTo>
                <a:close/>
              </a:path>
              <a:path w="2669540" h="2669540">
                <a:moveTo>
                  <a:pt x="1643380" y="1643380"/>
                </a:moveTo>
                <a:lnTo>
                  <a:pt x="1624330" y="1643380"/>
                </a:lnTo>
                <a:lnTo>
                  <a:pt x="16281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69540" h="2669540">
                <a:moveTo>
                  <a:pt x="1647190" y="1647190"/>
                </a:moveTo>
                <a:lnTo>
                  <a:pt x="1628140" y="1647190"/>
                </a:lnTo>
                <a:lnTo>
                  <a:pt x="1634490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69540" h="2669540">
                <a:moveTo>
                  <a:pt x="1653540" y="1653540"/>
                </a:moveTo>
                <a:lnTo>
                  <a:pt x="1634490" y="1653540"/>
                </a:lnTo>
                <a:lnTo>
                  <a:pt x="1656080" y="1675130"/>
                </a:lnTo>
                <a:lnTo>
                  <a:pt x="1675130" y="1675130"/>
                </a:lnTo>
                <a:lnTo>
                  <a:pt x="1653540" y="1653540"/>
                </a:lnTo>
                <a:close/>
              </a:path>
              <a:path w="2669540" h="2669540">
                <a:moveTo>
                  <a:pt x="1675130" y="1675130"/>
                </a:moveTo>
                <a:lnTo>
                  <a:pt x="1656080" y="1675130"/>
                </a:lnTo>
                <a:lnTo>
                  <a:pt x="1666240" y="1685290"/>
                </a:lnTo>
                <a:lnTo>
                  <a:pt x="1685290" y="1685290"/>
                </a:lnTo>
                <a:lnTo>
                  <a:pt x="1675130" y="1675130"/>
                </a:lnTo>
                <a:close/>
              </a:path>
              <a:path w="2669540" h="2669540">
                <a:moveTo>
                  <a:pt x="1685290" y="1685290"/>
                </a:moveTo>
                <a:lnTo>
                  <a:pt x="1666240" y="1685290"/>
                </a:lnTo>
                <a:lnTo>
                  <a:pt x="1672590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669540" h="2669540">
                <a:moveTo>
                  <a:pt x="1691640" y="1691640"/>
                </a:moveTo>
                <a:lnTo>
                  <a:pt x="1672590" y="1691640"/>
                </a:lnTo>
                <a:lnTo>
                  <a:pt x="1691640" y="1710690"/>
                </a:lnTo>
                <a:lnTo>
                  <a:pt x="1710690" y="1710690"/>
                </a:lnTo>
                <a:lnTo>
                  <a:pt x="1691640" y="1691640"/>
                </a:lnTo>
                <a:close/>
              </a:path>
              <a:path w="2669540" h="2669540">
                <a:moveTo>
                  <a:pt x="1710690" y="1710690"/>
                </a:moveTo>
                <a:lnTo>
                  <a:pt x="1691640" y="1710690"/>
                </a:lnTo>
                <a:lnTo>
                  <a:pt x="1697990" y="1717040"/>
                </a:lnTo>
                <a:lnTo>
                  <a:pt x="1717040" y="1717040"/>
                </a:lnTo>
                <a:lnTo>
                  <a:pt x="1710690" y="1710690"/>
                </a:lnTo>
                <a:close/>
              </a:path>
              <a:path w="2669540" h="2669540">
                <a:moveTo>
                  <a:pt x="1717040" y="1717040"/>
                </a:moveTo>
                <a:lnTo>
                  <a:pt x="1697990" y="1717040"/>
                </a:lnTo>
                <a:lnTo>
                  <a:pt x="1704340" y="1723390"/>
                </a:lnTo>
                <a:lnTo>
                  <a:pt x="1723390" y="1723390"/>
                </a:lnTo>
                <a:lnTo>
                  <a:pt x="1717040" y="1717040"/>
                </a:lnTo>
                <a:close/>
              </a:path>
              <a:path w="2669540" h="2669540">
                <a:moveTo>
                  <a:pt x="1723390" y="1723390"/>
                </a:moveTo>
                <a:lnTo>
                  <a:pt x="1704340" y="1723390"/>
                </a:lnTo>
                <a:lnTo>
                  <a:pt x="1723390" y="1742440"/>
                </a:lnTo>
                <a:lnTo>
                  <a:pt x="1742440" y="1742440"/>
                </a:lnTo>
                <a:lnTo>
                  <a:pt x="1723390" y="1723390"/>
                </a:lnTo>
                <a:close/>
              </a:path>
              <a:path w="2669540" h="2669540">
                <a:moveTo>
                  <a:pt x="1742440" y="1742440"/>
                </a:moveTo>
                <a:lnTo>
                  <a:pt x="1723390" y="1742440"/>
                </a:lnTo>
                <a:lnTo>
                  <a:pt x="1736090" y="1755140"/>
                </a:lnTo>
                <a:lnTo>
                  <a:pt x="1755140" y="1755140"/>
                </a:lnTo>
                <a:lnTo>
                  <a:pt x="1742440" y="1742440"/>
                </a:lnTo>
                <a:close/>
              </a:path>
              <a:path w="2669540" h="2669540">
                <a:moveTo>
                  <a:pt x="1755140" y="1755140"/>
                </a:moveTo>
                <a:lnTo>
                  <a:pt x="1736090" y="1755140"/>
                </a:lnTo>
                <a:lnTo>
                  <a:pt x="1755140" y="1774189"/>
                </a:lnTo>
                <a:lnTo>
                  <a:pt x="1774190" y="1774189"/>
                </a:lnTo>
                <a:lnTo>
                  <a:pt x="1755140" y="1755140"/>
                </a:lnTo>
                <a:close/>
              </a:path>
              <a:path w="2669540" h="2669540">
                <a:moveTo>
                  <a:pt x="1774190" y="1774190"/>
                </a:moveTo>
                <a:lnTo>
                  <a:pt x="1755140" y="1774190"/>
                </a:lnTo>
                <a:lnTo>
                  <a:pt x="1770380" y="1789430"/>
                </a:lnTo>
                <a:lnTo>
                  <a:pt x="1789430" y="1789430"/>
                </a:lnTo>
                <a:lnTo>
                  <a:pt x="1774190" y="1774190"/>
                </a:lnTo>
                <a:close/>
              </a:path>
              <a:path w="2669540" h="2669540">
                <a:moveTo>
                  <a:pt x="1789430" y="1789430"/>
                </a:moveTo>
                <a:lnTo>
                  <a:pt x="1770380" y="1789430"/>
                </a:lnTo>
                <a:lnTo>
                  <a:pt x="1774190" y="1793240"/>
                </a:lnTo>
                <a:lnTo>
                  <a:pt x="1793240" y="1793240"/>
                </a:lnTo>
                <a:lnTo>
                  <a:pt x="1789430" y="1789430"/>
                </a:lnTo>
                <a:close/>
              </a:path>
              <a:path w="2669540" h="2669540">
                <a:moveTo>
                  <a:pt x="1793240" y="1793240"/>
                </a:moveTo>
                <a:lnTo>
                  <a:pt x="1774190" y="1793240"/>
                </a:lnTo>
                <a:lnTo>
                  <a:pt x="1776730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69540" h="2669540">
                <a:moveTo>
                  <a:pt x="1795780" y="1795780"/>
                </a:moveTo>
                <a:lnTo>
                  <a:pt x="1776730" y="1795780"/>
                </a:lnTo>
                <a:lnTo>
                  <a:pt x="1780540" y="1799590"/>
                </a:lnTo>
                <a:lnTo>
                  <a:pt x="1799590" y="1799590"/>
                </a:lnTo>
                <a:lnTo>
                  <a:pt x="1795780" y="1795780"/>
                </a:lnTo>
                <a:close/>
              </a:path>
              <a:path w="2669540" h="2669540">
                <a:moveTo>
                  <a:pt x="1799590" y="1799590"/>
                </a:moveTo>
                <a:lnTo>
                  <a:pt x="1780540" y="1799590"/>
                </a:lnTo>
                <a:lnTo>
                  <a:pt x="1793240" y="1812290"/>
                </a:lnTo>
                <a:lnTo>
                  <a:pt x="1812290" y="1812290"/>
                </a:lnTo>
                <a:lnTo>
                  <a:pt x="1799590" y="1799590"/>
                </a:lnTo>
                <a:close/>
              </a:path>
              <a:path w="2669540" h="2669540">
                <a:moveTo>
                  <a:pt x="1812290" y="1812290"/>
                </a:moveTo>
                <a:lnTo>
                  <a:pt x="1793240" y="1812290"/>
                </a:lnTo>
                <a:lnTo>
                  <a:pt x="1795780" y="1814830"/>
                </a:lnTo>
                <a:lnTo>
                  <a:pt x="1814830" y="1814830"/>
                </a:lnTo>
                <a:lnTo>
                  <a:pt x="1812290" y="1812290"/>
                </a:lnTo>
                <a:close/>
              </a:path>
              <a:path w="2669540" h="2669540">
                <a:moveTo>
                  <a:pt x="1814830" y="1814830"/>
                </a:moveTo>
                <a:lnTo>
                  <a:pt x="1795780" y="1814830"/>
                </a:lnTo>
                <a:lnTo>
                  <a:pt x="1802130" y="1821180"/>
                </a:lnTo>
                <a:lnTo>
                  <a:pt x="1821180" y="1821180"/>
                </a:lnTo>
                <a:lnTo>
                  <a:pt x="1814830" y="1814830"/>
                </a:lnTo>
                <a:close/>
              </a:path>
              <a:path w="2669540" h="2669540">
                <a:moveTo>
                  <a:pt x="1821180" y="1821180"/>
                </a:moveTo>
                <a:lnTo>
                  <a:pt x="1802130" y="1821180"/>
                </a:lnTo>
                <a:lnTo>
                  <a:pt x="1805940" y="1824990"/>
                </a:lnTo>
                <a:lnTo>
                  <a:pt x="1824990" y="1824990"/>
                </a:lnTo>
                <a:lnTo>
                  <a:pt x="1821180" y="1821180"/>
                </a:lnTo>
                <a:close/>
              </a:path>
              <a:path w="2669540" h="2669540">
                <a:moveTo>
                  <a:pt x="1824990" y="1824990"/>
                </a:moveTo>
                <a:lnTo>
                  <a:pt x="1805940" y="1824990"/>
                </a:lnTo>
                <a:lnTo>
                  <a:pt x="1808480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69540" h="2669540">
                <a:moveTo>
                  <a:pt x="1827530" y="1827530"/>
                </a:moveTo>
                <a:lnTo>
                  <a:pt x="1808480" y="1827530"/>
                </a:lnTo>
                <a:lnTo>
                  <a:pt x="1812290" y="1831340"/>
                </a:lnTo>
                <a:lnTo>
                  <a:pt x="1831340" y="1831340"/>
                </a:lnTo>
                <a:lnTo>
                  <a:pt x="1827530" y="1827530"/>
                </a:lnTo>
                <a:close/>
              </a:path>
              <a:path w="2669540" h="2669540">
                <a:moveTo>
                  <a:pt x="1831340" y="1831340"/>
                </a:moveTo>
                <a:lnTo>
                  <a:pt x="1812290" y="1831340"/>
                </a:lnTo>
                <a:lnTo>
                  <a:pt x="1821180" y="1840230"/>
                </a:lnTo>
                <a:lnTo>
                  <a:pt x="1840230" y="1840230"/>
                </a:lnTo>
                <a:lnTo>
                  <a:pt x="1831340" y="1831340"/>
                </a:lnTo>
                <a:close/>
              </a:path>
              <a:path w="2669540" h="2669540">
                <a:moveTo>
                  <a:pt x="1840230" y="1840230"/>
                </a:moveTo>
                <a:lnTo>
                  <a:pt x="1821180" y="1840230"/>
                </a:lnTo>
                <a:lnTo>
                  <a:pt x="1824990" y="1844040"/>
                </a:lnTo>
                <a:lnTo>
                  <a:pt x="1844040" y="1844040"/>
                </a:lnTo>
                <a:lnTo>
                  <a:pt x="1840230" y="1840230"/>
                </a:lnTo>
                <a:close/>
              </a:path>
              <a:path w="2669540" h="2669540">
                <a:moveTo>
                  <a:pt x="1844040" y="1844040"/>
                </a:moveTo>
                <a:lnTo>
                  <a:pt x="1824990" y="1844040"/>
                </a:lnTo>
                <a:lnTo>
                  <a:pt x="1833880" y="1852930"/>
                </a:lnTo>
                <a:lnTo>
                  <a:pt x="1852930" y="1852930"/>
                </a:lnTo>
                <a:lnTo>
                  <a:pt x="1844040" y="1844040"/>
                </a:lnTo>
                <a:close/>
              </a:path>
              <a:path w="2669540" h="2669540">
                <a:moveTo>
                  <a:pt x="1852930" y="1852930"/>
                </a:moveTo>
                <a:lnTo>
                  <a:pt x="1833880" y="1852930"/>
                </a:lnTo>
                <a:lnTo>
                  <a:pt x="1837690" y="1856740"/>
                </a:lnTo>
                <a:lnTo>
                  <a:pt x="1856740" y="1856740"/>
                </a:lnTo>
                <a:lnTo>
                  <a:pt x="1852930" y="1852930"/>
                </a:lnTo>
                <a:close/>
              </a:path>
              <a:path w="2669540" h="2669540">
                <a:moveTo>
                  <a:pt x="1856740" y="1856740"/>
                </a:moveTo>
                <a:lnTo>
                  <a:pt x="1837690" y="1856740"/>
                </a:lnTo>
                <a:lnTo>
                  <a:pt x="1840230" y="1859280"/>
                </a:lnTo>
                <a:lnTo>
                  <a:pt x="1859280" y="1859280"/>
                </a:lnTo>
                <a:lnTo>
                  <a:pt x="1856740" y="1856740"/>
                </a:lnTo>
                <a:close/>
              </a:path>
              <a:path w="2669540" h="2669540">
                <a:moveTo>
                  <a:pt x="2470150" y="2470150"/>
                </a:moveTo>
                <a:lnTo>
                  <a:pt x="2451100" y="2470150"/>
                </a:lnTo>
                <a:lnTo>
                  <a:pt x="2650490" y="2669540"/>
                </a:lnTo>
                <a:lnTo>
                  <a:pt x="2669540" y="2669540"/>
                </a:lnTo>
                <a:lnTo>
                  <a:pt x="2470150" y="2470150"/>
                </a:lnTo>
                <a:close/>
              </a:path>
              <a:path w="2669540" h="2669540">
                <a:moveTo>
                  <a:pt x="2467610" y="2467610"/>
                </a:moveTo>
                <a:lnTo>
                  <a:pt x="2448560" y="2467610"/>
                </a:lnTo>
                <a:lnTo>
                  <a:pt x="2449830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669540" h="2669540">
                <a:moveTo>
                  <a:pt x="2463800" y="2463800"/>
                </a:moveTo>
                <a:lnTo>
                  <a:pt x="2444750" y="2463800"/>
                </a:lnTo>
                <a:lnTo>
                  <a:pt x="2447290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669540" h="2669540">
                <a:moveTo>
                  <a:pt x="2461260" y="2461260"/>
                </a:moveTo>
                <a:lnTo>
                  <a:pt x="2442210" y="2461260"/>
                </a:lnTo>
                <a:lnTo>
                  <a:pt x="2443480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669540" h="2669540">
                <a:moveTo>
                  <a:pt x="2457450" y="2457450"/>
                </a:moveTo>
                <a:lnTo>
                  <a:pt x="2438400" y="2457450"/>
                </a:lnTo>
                <a:lnTo>
                  <a:pt x="2440940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669540" h="2669540">
                <a:moveTo>
                  <a:pt x="2454910" y="2454910"/>
                </a:moveTo>
                <a:lnTo>
                  <a:pt x="2435860" y="245491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669540" h="2669540">
                <a:moveTo>
                  <a:pt x="2451100" y="2451100"/>
                </a:moveTo>
                <a:lnTo>
                  <a:pt x="2432050" y="2451100"/>
                </a:lnTo>
                <a:lnTo>
                  <a:pt x="2434590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669540" h="2669540">
                <a:moveTo>
                  <a:pt x="2448560" y="2448560"/>
                </a:moveTo>
                <a:lnTo>
                  <a:pt x="2429510" y="244856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69540" h="2669540">
                <a:moveTo>
                  <a:pt x="2444750" y="2444750"/>
                </a:moveTo>
                <a:lnTo>
                  <a:pt x="2425700" y="2444750"/>
                </a:lnTo>
                <a:lnTo>
                  <a:pt x="2428240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69540" h="2669540">
                <a:moveTo>
                  <a:pt x="2442210" y="2442210"/>
                </a:moveTo>
                <a:lnTo>
                  <a:pt x="2423160" y="244221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69540" h="2669540">
                <a:moveTo>
                  <a:pt x="2438400" y="2438400"/>
                </a:moveTo>
                <a:lnTo>
                  <a:pt x="2419350" y="2438400"/>
                </a:lnTo>
                <a:lnTo>
                  <a:pt x="24218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69540" h="2669540">
                <a:moveTo>
                  <a:pt x="2435860" y="2435860"/>
                </a:moveTo>
                <a:lnTo>
                  <a:pt x="2416810" y="243586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69540" h="2669540">
                <a:moveTo>
                  <a:pt x="2432050" y="2432050"/>
                </a:moveTo>
                <a:lnTo>
                  <a:pt x="2413000" y="2432050"/>
                </a:lnTo>
                <a:lnTo>
                  <a:pt x="2415540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69540" h="2669540">
                <a:moveTo>
                  <a:pt x="2429510" y="2429510"/>
                </a:moveTo>
                <a:lnTo>
                  <a:pt x="2410460" y="242951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69540" h="2669540">
                <a:moveTo>
                  <a:pt x="2425700" y="2425700"/>
                </a:moveTo>
                <a:lnTo>
                  <a:pt x="2406650" y="2425700"/>
                </a:lnTo>
                <a:lnTo>
                  <a:pt x="2409190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69540" h="2669540">
                <a:moveTo>
                  <a:pt x="2423160" y="2423160"/>
                </a:moveTo>
                <a:lnTo>
                  <a:pt x="2404110" y="242316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69540" h="2669540">
                <a:moveTo>
                  <a:pt x="2419350" y="2419350"/>
                </a:moveTo>
                <a:lnTo>
                  <a:pt x="2400300" y="2419350"/>
                </a:lnTo>
                <a:lnTo>
                  <a:pt x="2402840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69540" h="2669540">
                <a:moveTo>
                  <a:pt x="2416810" y="2416810"/>
                </a:moveTo>
                <a:lnTo>
                  <a:pt x="2397760" y="241681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69540" h="2669540">
                <a:moveTo>
                  <a:pt x="2413000" y="2413000"/>
                </a:moveTo>
                <a:lnTo>
                  <a:pt x="2393950" y="2413000"/>
                </a:lnTo>
                <a:lnTo>
                  <a:pt x="2396490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69540" h="2669540">
                <a:moveTo>
                  <a:pt x="2410460" y="2410460"/>
                </a:moveTo>
                <a:lnTo>
                  <a:pt x="2391410" y="241046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69540" h="2669540">
                <a:moveTo>
                  <a:pt x="2406650" y="2406650"/>
                </a:moveTo>
                <a:lnTo>
                  <a:pt x="2387600" y="2406650"/>
                </a:lnTo>
                <a:lnTo>
                  <a:pt x="2390140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69540" h="2669540">
                <a:moveTo>
                  <a:pt x="2404110" y="2404110"/>
                </a:moveTo>
                <a:lnTo>
                  <a:pt x="2385060" y="240411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69540" h="2669540">
                <a:moveTo>
                  <a:pt x="2400300" y="2400300"/>
                </a:moveTo>
                <a:lnTo>
                  <a:pt x="2381250" y="2400300"/>
                </a:lnTo>
                <a:lnTo>
                  <a:pt x="2383790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69540" h="2669540">
                <a:moveTo>
                  <a:pt x="2397760" y="2397760"/>
                </a:moveTo>
                <a:lnTo>
                  <a:pt x="2378710" y="239776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69540" h="2669540">
                <a:moveTo>
                  <a:pt x="2393950" y="2393950"/>
                </a:moveTo>
                <a:lnTo>
                  <a:pt x="2374900" y="2393950"/>
                </a:lnTo>
                <a:lnTo>
                  <a:pt x="2377440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69540" h="2669540">
                <a:moveTo>
                  <a:pt x="2391410" y="2391410"/>
                </a:moveTo>
                <a:lnTo>
                  <a:pt x="2372360" y="239141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69540" h="2669540">
                <a:moveTo>
                  <a:pt x="2387600" y="2387600"/>
                </a:moveTo>
                <a:lnTo>
                  <a:pt x="2368550" y="2387600"/>
                </a:lnTo>
                <a:lnTo>
                  <a:pt x="237109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69540" h="2669540">
                <a:moveTo>
                  <a:pt x="2385060" y="2385060"/>
                </a:moveTo>
                <a:lnTo>
                  <a:pt x="2366010" y="238506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69540" h="2669540">
                <a:moveTo>
                  <a:pt x="2381250" y="2381250"/>
                </a:moveTo>
                <a:lnTo>
                  <a:pt x="2362200" y="2381250"/>
                </a:lnTo>
                <a:lnTo>
                  <a:pt x="2364740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69540" h="2669540">
                <a:moveTo>
                  <a:pt x="2378710" y="2378710"/>
                </a:moveTo>
                <a:lnTo>
                  <a:pt x="2359660" y="237871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69540" h="2669540">
                <a:moveTo>
                  <a:pt x="2372360" y="2372360"/>
                </a:moveTo>
                <a:lnTo>
                  <a:pt x="2353310" y="2372360"/>
                </a:lnTo>
                <a:lnTo>
                  <a:pt x="2358390" y="2377440"/>
                </a:lnTo>
                <a:lnTo>
                  <a:pt x="2377440" y="2377440"/>
                </a:lnTo>
                <a:lnTo>
                  <a:pt x="2372360" y="2372360"/>
                </a:lnTo>
                <a:close/>
              </a:path>
              <a:path w="2669540" h="2669540">
                <a:moveTo>
                  <a:pt x="2368550" y="2368550"/>
                </a:moveTo>
                <a:lnTo>
                  <a:pt x="2349500" y="2368550"/>
                </a:lnTo>
                <a:lnTo>
                  <a:pt x="235204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69540" h="2669540">
                <a:moveTo>
                  <a:pt x="2366010" y="2366010"/>
                </a:moveTo>
                <a:lnTo>
                  <a:pt x="2346960" y="236601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69540" h="2669540">
                <a:moveTo>
                  <a:pt x="2362200" y="2362200"/>
                </a:moveTo>
                <a:lnTo>
                  <a:pt x="2343150" y="2362200"/>
                </a:lnTo>
                <a:lnTo>
                  <a:pt x="2345690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69540" h="2669540">
                <a:moveTo>
                  <a:pt x="2359660" y="2359660"/>
                </a:moveTo>
                <a:lnTo>
                  <a:pt x="2340610" y="235966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69540" h="2669540">
                <a:moveTo>
                  <a:pt x="2355850" y="2355850"/>
                </a:moveTo>
                <a:lnTo>
                  <a:pt x="2336800" y="2355850"/>
                </a:lnTo>
                <a:lnTo>
                  <a:pt x="2339340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669540" h="2669540">
                <a:moveTo>
                  <a:pt x="2353310" y="2353310"/>
                </a:moveTo>
                <a:lnTo>
                  <a:pt x="2334260" y="235331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669540" h="2669540">
                <a:moveTo>
                  <a:pt x="2349500" y="2349500"/>
                </a:moveTo>
                <a:lnTo>
                  <a:pt x="2330450" y="2349500"/>
                </a:lnTo>
                <a:lnTo>
                  <a:pt x="2332990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69540" h="2669540">
                <a:moveTo>
                  <a:pt x="2346960" y="2346960"/>
                </a:moveTo>
                <a:lnTo>
                  <a:pt x="2327910" y="234696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69540" h="2669540">
                <a:moveTo>
                  <a:pt x="2343150" y="2343150"/>
                </a:moveTo>
                <a:lnTo>
                  <a:pt x="2324100" y="2343150"/>
                </a:lnTo>
                <a:lnTo>
                  <a:pt x="2326640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69540" h="2669540">
                <a:moveTo>
                  <a:pt x="2340610" y="2340610"/>
                </a:moveTo>
                <a:lnTo>
                  <a:pt x="2321560" y="234061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69540" h="2669540">
                <a:moveTo>
                  <a:pt x="2336800" y="2336800"/>
                </a:moveTo>
                <a:lnTo>
                  <a:pt x="2317750" y="2336800"/>
                </a:lnTo>
                <a:lnTo>
                  <a:pt x="2320290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69540" h="2669540">
                <a:moveTo>
                  <a:pt x="2334260" y="2334260"/>
                </a:moveTo>
                <a:lnTo>
                  <a:pt x="2315210" y="233426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69540" h="2669540">
                <a:moveTo>
                  <a:pt x="2330450" y="2330450"/>
                </a:moveTo>
                <a:lnTo>
                  <a:pt x="2311400" y="2330450"/>
                </a:lnTo>
                <a:lnTo>
                  <a:pt x="2313940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69540" h="2669540">
                <a:moveTo>
                  <a:pt x="2327910" y="2327910"/>
                </a:moveTo>
                <a:lnTo>
                  <a:pt x="2308860" y="232791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69540" h="2669540">
                <a:moveTo>
                  <a:pt x="2324100" y="2324100"/>
                </a:moveTo>
                <a:lnTo>
                  <a:pt x="2305050" y="2324100"/>
                </a:lnTo>
                <a:lnTo>
                  <a:pt x="2307590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69540" h="2669540">
                <a:moveTo>
                  <a:pt x="2321560" y="2321560"/>
                </a:moveTo>
                <a:lnTo>
                  <a:pt x="2302510" y="232156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69540" h="2669540">
                <a:moveTo>
                  <a:pt x="2317750" y="2317750"/>
                </a:moveTo>
                <a:lnTo>
                  <a:pt x="2298700" y="2317750"/>
                </a:lnTo>
                <a:lnTo>
                  <a:pt x="230124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69540" h="2669540">
                <a:moveTo>
                  <a:pt x="2315210" y="2315210"/>
                </a:moveTo>
                <a:lnTo>
                  <a:pt x="2296160" y="231521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69540" h="2669540">
                <a:moveTo>
                  <a:pt x="2308860" y="2308860"/>
                </a:moveTo>
                <a:lnTo>
                  <a:pt x="2289810" y="2308860"/>
                </a:lnTo>
                <a:lnTo>
                  <a:pt x="2294890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669540" h="2669540">
                <a:moveTo>
                  <a:pt x="2302510" y="2302510"/>
                </a:moveTo>
                <a:lnTo>
                  <a:pt x="2283460" y="2302510"/>
                </a:lnTo>
                <a:lnTo>
                  <a:pt x="2288540" y="2307590"/>
                </a:lnTo>
                <a:lnTo>
                  <a:pt x="2307590" y="2307590"/>
                </a:lnTo>
                <a:lnTo>
                  <a:pt x="2302510" y="2302510"/>
                </a:lnTo>
                <a:close/>
              </a:path>
              <a:path w="2669540" h="2669540">
                <a:moveTo>
                  <a:pt x="2296160" y="2296160"/>
                </a:moveTo>
                <a:lnTo>
                  <a:pt x="2277110" y="2296160"/>
                </a:lnTo>
                <a:lnTo>
                  <a:pt x="2282190" y="2301240"/>
                </a:lnTo>
                <a:lnTo>
                  <a:pt x="2301240" y="2301240"/>
                </a:lnTo>
                <a:lnTo>
                  <a:pt x="2296160" y="2296160"/>
                </a:lnTo>
                <a:close/>
              </a:path>
              <a:path w="2669540" h="2669540">
                <a:moveTo>
                  <a:pt x="2289810" y="2289810"/>
                </a:moveTo>
                <a:lnTo>
                  <a:pt x="2270760" y="2289810"/>
                </a:lnTo>
                <a:lnTo>
                  <a:pt x="2275840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69540" h="2669540">
                <a:moveTo>
                  <a:pt x="2283460" y="2283460"/>
                </a:moveTo>
                <a:lnTo>
                  <a:pt x="2264410" y="2283460"/>
                </a:lnTo>
                <a:lnTo>
                  <a:pt x="2269490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69540" h="2669540">
                <a:moveTo>
                  <a:pt x="2277110" y="2277110"/>
                </a:moveTo>
                <a:lnTo>
                  <a:pt x="2258060" y="2277110"/>
                </a:lnTo>
                <a:lnTo>
                  <a:pt x="2263140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69540" h="2669540">
                <a:moveTo>
                  <a:pt x="2270760" y="2270760"/>
                </a:moveTo>
                <a:lnTo>
                  <a:pt x="2251710" y="2270760"/>
                </a:lnTo>
                <a:lnTo>
                  <a:pt x="2256790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69540" h="2669540">
                <a:moveTo>
                  <a:pt x="2265680" y="2265680"/>
                </a:moveTo>
                <a:lnTo>
                  <a:pt x="2246630" y="2265680"/>
                </a:lnTo>
                <a:lnTo>
                  <a:pt x="2250440" y="2269490"/>
                </a:lnTo>
                <a:lnTo>
                  <a:pt x="2269490" y="2269490"/>
                </a:lnTo>
                <a:lnTo>
                  <a:pt x="2265680" y="2265680"/>
                </a:lnTo>
                <a:close/>
              </a:path>
              <a:path w="2669540" h="2669540">
                <a:moveTo>
                  <a:pt x="2259330" y="2259330"/>
                </a:moveTo>
                <a:lnTo>
                  <a:pt x="2240280" y="225933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669540" h="2669540">
                <a:moveTo>
                  <a:pt x="2252980" y="2252980"/>
                </a:moveTo>
                <a:lnTo>
                  <a:pt x="2233930" y="225298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669540" h="2669540">
                <a:moveTo>
                  <a:pt x="2246630" y="2246630"/>
                </a:moveTo>
                <a:lnTo>
                  <a:pt x="2227580" y="224663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669540" h="2669540">
                <a:moveTo>
                  <a:pt x="2240280" y="2240280"/>
                </a:moveTo>
                <a:lnTo>
                  <a:pt x="2221230" y="224028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69540" h="2669540">
                <a:moveTo>
                  <a:pt x="2233930" y="2233930"/>
                </a:moveTo>
                <a:lnTo>
                  <a:pt x="2214880" y="223393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69540" h="2669540">
                <a:moveTo>
                  <a:pt x="2227580" y="2227580"/>
                </a:moveTo>
                <a:lnTo>
                  <a:pt x="2208530" y="222758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69540" h="2669540">
                <a:moveTo>
                  <a:pt x="2221230" y="2221230"/>
                </a:moveTo>
                <a:lnTo>
                  <a:pt x="2202180" y="222123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69540" h="2669540">
                <a:moveTo>
                  <a:pt x="2214880" y="2214880"/>
                </a:moveTo>
                <a:lnTo>
                  <a:pt x="2195830" y="2214880"/>
                </a:lnTo>
                <a:lnTo>
                  <a:pt x="2200910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69540" h="2669540">
                <a:moveTo>
                  <a:pt x="2208530" y="2208530"/>
                </a:moveTo>
                <a:lnTo>
                  <a:pt x="2189480" y="220853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69540" h="2669540">
                <a:moveTo>
                  <a:pt x="2202180" y="2202180"/>
                </a:moveTo>
                <a:lnTo>
                  <a:pt x="2183130" y="220218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69540" h="2669540">
                <a:moveTo>
                  <a:pt x="2195830" y="2195830"/>
                </a:moveTo>
                <a:lnTo>
                  <a:pt x="2176780" y="219583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69540" h="2669540">
                <a:moveTo>
                  <a:pt x="2189480" y="2189480"/>
                </a:moveTo>
                <a:lnTo>
                  <a:pt x="2170430" y="218948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69540" h="2669540">
                <a:moveTo>
                  <a:pt x="2183130" y="2183130"/>
                </a:moveTo>
                <a:lnTo>
                  <a:pt x="2164080" y="218313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69540" h="2669540">
                <a:moveTo>
                  <a:pt x="2176780" y="2176780"/>
                </a:moveTo>
                <a:lnTo>
                  <a:pt x="2157730" y="217678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69540" h="2669540">
                <a:moveTo>
                  <a:pt x="2170430" y="2170430"/>
                </a:moveTo>
                <a:lnTo>
                  <a:pt x="2151380" y="217043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69540" h="2669540">
                <a:moveTo>
                  <a:pt x="2164080" y="2164080"/>
                </a:moveTo>
                <a:lnTo>
                  <a:pt x="2145030" y="216408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69540" h="2669540">
                <a:moveTo>
                  <a:pt x="2157730" y="2157730"/>
                </a:moveTo>
                <a:lnTo>
                  <a:pt x="2138680" y="215773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69540" h="2669540">
                <a:moveTo>
                  <a:pt x="2151380" y="2151380"/>
                </a:moveTo>
                <a:lnTo>
                  <a:pt x="2132330" y="2151380"/>
                </a:lnTo>
                <a:lnTo>
                  <a:pt x="2137410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69540" h="2669540">
                <a:moveTo>
                  <a:pt x="2145030" y="2145030"/>
                </a:moveTo>
                <a:lnTo>
                  <a:pt x="2125980" y="2145030"/>
                </a:lnTo>
                <a:lnTo>
                  <a:pt x="2131060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69540" h="2669540">
                <a:moveTo>
                  <a:pt x="2138680" y="2138680"/>
                </a:moveTo>
                <a:lnTo>
                  <a:pt x="2119630" y="2138680"/>
                </a:lnTo>
                <a:lnTo>
                  <a:pt x="2124710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69540" h="2669540">
                <a:moveTo>
                  <a:pt x="2132330" y="2132330"/>
                </a:moveTo>
                <a:lnTo>
                  <a:pt x="2113280" y="2132330"/>
                </a:lnTo>
                <a:lnTo>
                  <a:pt x="2118360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69540" h="2669540">
                <a:moveTo>
                  <a:pt x="2125980" y="2125980"/>
                </a:moveTo>
                <a:lnTo>
                  <a:pt x="2106930" y="2125980"/>
                </a:lnTo>
                <a:lnTo>
                  <a:pt x="2112010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69540" h="2669540">
                <a:moveTo>
                  <a:pt x="2119630" y="2119630"/>
                </a:moveTo>
                <a:lnTo>
                  <a:pt x="2100580" y="2119630"/>
                </a:lnTo>
                <a:lnTo>
                  <a:pt x="2105660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69540" h="2669540">
                <a:moveTo>
                  <a:pt x="2113280" y="2113280"/>
                </a:moveTo>
                <a:lnTo>
                  <a:pt x="2094230" y="2113280"/>
                </a:lnTo>
                <a:lnTo>
                  <a:pt x="2099310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69540" h="2669540">
                <a:moveTo>
                  <a:pt x="2106930" y="2106930"/>
                </a:moveTo>
                <a:lnTo>
                  <a:pt x="2087880" y="2106930"/>
                </a:lnTo>
                <a:lnTo>
                  <a:pt x="20929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69540" h="2669540">
                <a:moveTo>
                  <a:pt x="2100580" y="2100580"/>
                </a:moveTo>
                <a:lnTo>
                  <a:pt x="2081530" y="2100580"/>
                </a:lnTo>
                <a:lnTo>
                  <a:pt x="2086610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69540" h="2669540">
                <a:moveTo>
                  <a:pt x="2094230" y="2094230"/>
                </a:moveTo>
                <a:lnTo>
                  <a:pt x="2075180" y="2094230"/>
                </a:lnTo>
                <a:lnTo>
                  <a:pt x="2080260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69540" h="2669540">
                <a:moveTo>
                  <a:pt x="2087880" y="2087880"/>
                </a:moveTo>
                <a:lnTo>
                  <a:pt x="2068830" y="2087880"/>
                </a:lnTo>
                <a:lnTo>
                  <a:pt x="2073910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69540" h="2669540">
                <a:moveTo>
                  <a:pt x="2081530" y="2081530"/>
                </a:moveTo>
                <a:lnTo>
                  <a:pt x="2062480" y="2081530"/>
                </a:lnTo>
                <a:lnTo>
                  <a:pt x="2067560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69540" h="2669540">
                <a:moveTo>
                  <a:pt x="2075180" y="2075180"/>
                </a:moveTo>
                <a:lnTo>
                  <a:pt x="2056130" y="2075180"/>
                </a:lnTo>
                <a:lnTo>
                  <a:pt x="2061210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69540" h="2669540">
                <a:moveTo>
                  <a:pt x="2068830" y="2068830"/>
                </a:moveTo>
                <a:lnTo>
                  <a:pt x="2049780" y="2068830"/>
                </a:lnTo>
                <a:lnTo>
                  <a:pt x="2054860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69540" h="2669540">
                <a:moveTo>
                  <a:pt x="1860550" y="1860550"/>
                </a:moveTo>
                <a:lnTo>
                  <a:pt x="1841500" y="1860550"/>
                </a:lnTo>
                <a:lnTo>
                  <a:pt x="2048510" y="2067560"/>
                </a:lnTo>
                <a:lnTo>
                  <a:pt x="2067560" y="2067560"/>
                </a:lnTo>
                <a:lnTo>
                  <a:pt x="1860550" y="186055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0" y="4202429"/>
            <a:ext cx="2650490" cy="2650490"/>
          </a:xfrm>
          <a:custGeom>
            <a:avLst/>
            <a:gdLst/>
            <a:ahLst/>
            <a:cxnLst/>
            <a:rect l="l" t="t" r="r" b="b"/>
            <a:pathLst>
              <a:path w="2650490" h="2650490">
                <a:moveTo>
                  <a:pt x="0" y="0"/>
                </a:moveTo>
                <a:lnTo>
                  <a:pt x="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  <a:path w="2650490" h="265049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50490" h="265049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50490" h="2650490">
                <a:moveTo>
                  <a:pt x="16510" y="16510"/>
                </a:moveTo>
                <a:lnTo>
                  <a:pt x="0" y="16510"/>
                </a:lnTo>
                <a:lnTo>
                  <a:pt x="0" y="20250"/>
                </a:lnTo>
                <a:lnTo>
                  <a:pt x="2610" y="22860"/>
                </a:lnTo>
                <a:lnTo>
                  <a:pt x="22859" y="22860"/>
                </a:lnTo>
                <a:lnTo>
                  <a:pt x="16510" y="16510"/>
                </a:lnTo>
                <a:close/>
              </a:path>
              <a:path w="2650490" h="2650490">
                <a:moveTo>
                  <a:pt x="22860" y="22860"/>
                </a:moveTo>
                <a:lnTo>
                  <a:pt x="2610" y="22860"/>
                </a:lnTo>
                <a:lnTo>
                  <a:pt x="8963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50490" h="2650490">
                <a:moveTo>
                  <a:pt x="29209" y="29210"/>
                </a:moveTo>
                <a:lnTo>
                  <a:pt x="8963" y="29210"/>
                </a:lnTo>
                <a:lnTo>
                  <a:pt x="15316" y="35559"/>
                </a:lnTo>
                <a:lnTo>
                  <a:pt x="35559" y="35559"/>
                </a:lnTo>
                <a:lnTo>
                  <a:pt x="29209" y="29210"/>
                </a:lnTo>
                <a:close/>
              </a:path>
              <a:path w="2650490" h="2650490">
                <a:moveTo>
                  <a:pt x="35560" y="35560"/>
                </a:moveTo>
                <a:lnTo>
                  <a:pt x="15316" y="35560"/>
                </a:lnTo>
                <a:lnTo>
                  <a:pt x="21668" y="41910"/>
                </a:lnTo>
                <a:lnTo>
                  <a:pt x="41909" y="41910"/>
                </a:lnTo>
                <a:lnTo>
                  <a:pt x="35560" y="35560"/>
                </a:lnTo>
                <a:close/>
              </a:path>
              <a:path w="2650490" h="2650490">
                <a:moveTo>
                  <a:pt x="41910" y="41910"/>
                </a:moveTo>
                <a:lnTo>
                  <a:pt x="21668" y="41910"/>
                </a:lnTo>
                <a:lnTo>
                  <a:pt x="28021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650490" h="2650490">
                <a:moveTo>
                  <a:pt x="48260" y="48260"/>
                </a:moveTo>
                <a:lnTo>
                  <a:pt x="28021" y="48260"/>
                </a:lnTo>
                <a:lnTo>
                  <a:pt x="34374" y="54610"/>
                </a:lnTo>
                <a:lnTo>
                  <a:pt x="54609" y="54610"/>
                </a:lnTo>
                <a:lnTo>
                  <a:pt x="48260" y="48260"/>
                </a:lnTo>
                <a:close/>
              </a:path>
              <a:path w="2650490" h="2650490">
                <a:moveTo>
                  <a:pt x="54610" y="54610"/>
                </a:moveTo>
                <a:lnTo>
                  <a:pt x="34374" y="54610"/>
                </a:lnTo>
                <a:lnTo>
                  <a:pt x="40727" y="60959"/>
                </a:lnTo>
                <a:lnTo>
                  <a:pt x="60959" y="60959"/>
                </a:lnTo>
                <a:lnTo>
                  <a:pt x="54610" y="54610"/>
                </a:lnTo>
                <a:close/>
              </a:path>
              <a:path w="2650490" h="2650490">
                <a:moveTo>
                  <a:pt x="60960" y="60960"/>
                </a:moveTo>
                <a:lnTo>
                  <a:pt x="40727" y="60960"/>
                </a:lnTo>
                <a:lnTo>
                  <a:pt x="47079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650490" h="2650490">
                <a:moveTo>
                  <a:pt x="67310" y="67310"/>
                </a:moveTo>
                <a:lnTo>
                  <a:pt x="47079" y="67310"/>
                </a:lnTo>
                <a:lnTo>
                  <a:pt x="53432" y="73660"/>
                </a:lnTo>
                <a:lnTo>
                  <a:pt x="73659" y="73660"/>
                </a:lnTo>
                <a:lnTo>
                  <a:pt x="67310" y="67310"/>
                </a:lnTo>
                <a:close/>
              </a:path>
              <a:path w="2650490" h="2650490">
                <a:moveTo>
                  <a:pt x="73660" y="73660"/>
                </a:moveTo>
                <a:lnTo>
                  <a:pt x="53432" y="73660"/>
                </a:lnTo>
                <a:lnTo>
                  <a:pt x="59785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50490" h="2650490">
                <a:moveTo>
                  <a:pt x="80010" y="80010"/>
                </a:moveTo>
                <a:lnTo>
                  <a:pt x="59785" y="80010"/>
                </a:lnTo>
                <a:lnTo>
                  <a:pt x="66137" y="86360"/>
                </a:lnTo>
                <a:lnTo>
                  <a:pt x="86359" y="86360"/>
                </a:lnTo>
                <a:lnTo>
                  <a:pt x="80010" y="80010"/>
                </a:lnTo>
                <a:close/>
              </a:path>
              <a:path w="2650490" h="2650490">
                <a:moveTo>
                  <a:pt x="86360" y="86360"/>
                </a:moveTo>
                <a:lnTo>
                  <a:pt x="66137" y="86360"/>
                </a:lnTo>
                <a:lnTo>
                  <a:pt x="78843" y="99059"/>
                </a:lnTo>
                <a:lnTo>
                  <a:pt x="99059" y="99059"/>
                </a:lnTo>
                <a:lnTo>
                  <a:pt x="86360" y="86360"/>
                </a:lnTo>
                <a:close/>
              </a:path>
              <a:path w="2650490" h="2650490">
                <a:moveTo>
                  <a:pt x="99060" y="99060"/>
                </a:moveTo>
                <a:lnTo>
                  <a:pt x="78843" y="99060"/>
                </a:lnTo>
                <a:lnTo>
                  <a:pt x="85196" y="105410"/>
                </a:lnTo>
                <a:lnTo>
                  <a:pt x="105409" y="105410"/>
                </a:lnTo>
                <a:lnTo>
                  <a:pt x="99060" y="99060"/>
                </a:lnTo>
                <a:close/>
              </a:path>
              <a:path w="2650490" h="2650490">
                <a:moveTo>
                  <a:pt x="105410" y="105410"/>
                </a:moveTo>
                <a:lnTo>
                  <a:pt x="85196" y="105410"/>
                </a:lnTo>
                <a:lnTo>
                  <a:pt x="91548" y="111760"/>
                </a:lnTo>
                <a:lnTo>
                  <a:pt x="111759" y="111760"/>
                </a:lnTo>
                <a:lnTo>
                  <a:pt x="105410" y="105410"/>
                </a:lnTo>
                <a:close/>
              </a:path>
              <a:path w="2650490" h="2650490">
                <a:moveTo>
                  <a:pt x="111760" y="111760"/>
                </a:moveTo>
                <a:lnTo>
                  <a:pt x="91548" y="111760"/>
                </a:lnTo>
                <a:lnTo>
                  <a:pt x="97901" y="118110"/>
                </a:lnTo>
                <a:lnTo>
                  <a:pt x="118109" y="118110"/>
                </a:lnTo>
                <a:lnTo>
                  <a:pt x="111760" y="111760"/>
                </a:lnTo>
                <a:close/>
              </a:path>
              <a:path w="2650490" h="2650490">
                <a:moveTo>
                  <a:pt x="118110" y="118110"/>
                </a:moveTo>
                <a:lnTo>
                  <a:pt x="97901" y="118110"/>
                </a:lnTo>
                <a:lnTo>
                  <a:pt x="104254" y="124460"/>
                </a:lnTo>
                <a:lnTo>
                  <a:pt x="124459" y="124460"/>
                </a:lnTo>
                <a:lnTo>
                  <a:pt x="118110" y="118110"/>
                </a:lnTo>
                <a:close/>
              </a:path>
              <a:path w="2650490" h="2650490">
                <a:moveTo>
                  <a:pt x="124460" y="124460"/>
                </a:moveTo>
                <a:lnTo>
                  <a:pt x="104254" y="124460"/>
                </a:lnTo>
                <a:lnTo>
                  <a:pt x="110607" y="130809"/>
                </a:lnTo>
                <a:lnTo>
                  <a:pt x="130809" y="130809"/>
                </a:lnTo>
                <a:lnTo>
                  <a:pt x="124460" y="124460"/>
                </a:lnTo>
                <a:close/>
              </a:path>
              <a:path w="2650490" h="2650490">
                <a:moveTo>
                  <a:pt x="130810" y="130810"/>
                </a:moveTo>
                <a:lnTo>
                  <a:pt x="110607" y="130810"/>
                </a:lnTo>
                <a:lnTo>
                  <a:pt x="116959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50490" h="2650490">
                <a:moveTo>
                  <a:pt x="137160" y="137160"/>
                </a:moveTo>
                <a:lnTo>
                  <a:pt x="116959" y="137160"/>
                </a:lnTo>
                <a:lnTo>
                  <a:pt x="123312" y="143510"/>
                </a:lnTo>
                <a:lnTo>
                  <a:pt x="143509" y="143510"/>
                </a:lnTo>
                <a:lnTo>
                  <a:pt x="137160" y="137160"/>
                </a:lnTo>
                <a:close/>
              </a:path>
              <a:path w="2650490" h="2650490">
                <a:moveTo>
                  <a:pt x="143510" y="143510"/>
                </a:moveTo>
                <a:lnTo>
                  <a:pt x="123312" y="143510"/>
                </a:lnTo>
                <a:lnTo>
                  <a:pt x="129665" y="149860"/>
                </a:lnTo>
                <a:lnTo>
                  <a:pt x="149859" y="149860"/>
                </a:lnTo>
                <a:lnTo>
                  <a:pt x="143510" y="143510"/>
                </a:lnTo>
                <a:close/>
              </a:path>
              <a:path w="2650490" h="2650490">
                <a:moveTo>
                  <a:pt x="149860" y="149860"/>
                </a:moveTo>
                <a:lnTo>
                  <a:pt x="129665" y="149860"/>
                </a:lnTo>
                <a:lnTo>
                  <a:pt x="142370" y="162560"/>
                </a:lnTo>
                <a:lnTo>
                  <a:pt x="162559" y="162560"/>
                </a:lnTo>
                <a:lnTo>
                  <a:pt x="149860" y="149860"/>
                </a:lnTo>
                <a:close/>
              </a:path>
              <a:path w="2650490" h="2650490">
                <a:moveTo>
                  <a:pt x="162560" y="162560"/>
                </a:moveTo>
                <a:lnTo>
                  <a:pt x="142370" y="162560"/>
                </a:lnTo>
                <a:lnTo>
                  <a:pt x="148723" y="168910"/>
                </a:lnTo>
                <a:lnTo>
                  <a:pt x="168909" y="168910"/>
                </a:lnTo>
                <a:lnTo>
                  <a:pt x="162560" y="162560"/>
                </a:lnTo>
                <a:close/>
              </a:path>
              <a:path w="2650490" h="2650490">
                <a:moveTo>
                  <a:pt x="168910" y="168910"/>
                </a:moveTo>
                <a:lnTo>
                  <a:pt x="148723" y="168910"/>
                </a:lnTo>
                <a:lnTo>
                  <a:pt x="155076" y="175260"/>
                </a:lnTo>
                <a:lnTo>
                  <a:pt x="175259" y="175260"/>
                </a:lnTo>
                <a:lnTo>
                  <a:pt x="168910" y="168910"/>
                </a:lnTo>
                <a:close/>
              </a:path>
              <a:path w="2650490" h="2650490">
                <a:moveTo>
                  <a:pt x="175260" y="175260"/>
                </a:moveTo>
                <a:lnTo>
                  <a:pt x="155076" y="175260"/>
                </a:lnTo>
                <a:lnTo>
                  <a:pt x="161428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650490" h="2650490">
                <a:moveTo>
                  <a:pt x="181610" y="181610"/>
                </a:moveTo>
                <a:lnTo>
                  <a:pt x="161428" y="181610"/>
                </a:lnTo>
                <a:lnTo>
                  <a:pt x="167781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50490" h="2650490">
                <a:moveTo>
                  <a:pt x="187960" y="187960"/>
                </a:moveTo>
                <a:lnTo>
                  <a:pt x="167781" y="187960"/>
                </a:lnTo>
                <a:lnTo>
                  <a:pt x="174134" y="194310"/>
                </a:lnTo>
                <a:lnTo>
                  <a:pt x="194309" y="194310"/>
                </a:lnTo>
                <a:lnTo>
                  <a:pt x="187960" y="187960"/>
                </a:lnTo>
                <a:close/>
              </a:path>
              <a:path w="2650490" h="2650490">
                <a:moveTo>
                  <a:pt x="194310" y="194310"/>
                </a:moveTo>
                <a:lnTo>
                  <a:pt x="174134" y="194310"/>
                </a:lnTo>
                <a:lnTo>
                  <a:pt x="180487" y="200659"/>
                </a:lnTo>
                <a:lnTo>
                  <a:pt x="200659" y="200659"/>
                </a:lnTo>
                <a:lnTo>
                  <a:pt x="194310" y="194310"/>
                </a:lnTo>
                <a:close/>
              </a:path>
              <a:path w="2650490" h="2650490">
                <a:moveTo>
                  <a:pt x="200660" y="200660"/>
                </a:moveTo>
                <a:lnTo>
                  <a:pt x="180487" y="200660"/>
                </a:lnTo>
                <a:lnTo>
                  <a:pt x="186839" y="207010"/>
                </a:lnTo>
                <a:lnTo>
                  <a:pt x="207009" y="207010"/>
                </a:lnTo>
                <a:lnTo>
                  <a:pt x="200660" y="200660"/>
                </a:lnTo>
                <a:close/>
              </a:path>
              <a:path w="2650490" h="2650490">
                <a:moveTo>
                  <a:pt x="207010" y="207010"/>
                </a:moveTo>
                <a:lnTo>
                  <a:pt x="186839" y="207010"/>
                </a:lnTo>
                <a:lnTo>
                  <a:pt x="199545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50490" h="2650490">
                <a:moveTo>
                  <a:pt x="219710" y="219710"/>
                </a:moveTo>
                <a:lnTo>
                  <a:pt x="199545" y="219710"/>
                </a:lnTo>
                <a:lnTo>
                  <a:pt x="205898" y="226060"/>
                </a:lnTo>
                <a:lnTo>
                  <a:pt x="226059" y="226060"/>
                </a:lnTo>
                <a:lnTo>
                  <a:pt x="219710" y="219710"/>
                </a:lnTo>
                <a:close/>
              </a:path>
              <a:path w="2650490" h="2650490">
                <a:moveTo>
                  <a:pt x="226060" y="226060"/>
                </a:moveTo>
                <a:lnTo>
                  <a:pt x="205898" y="226060"/>
                </a:lnTo>
                <a:lnTo>
                  <a:pt x="212250" y="232410"/>
                </a:lnTo>
                <a:lnTo>
                  <a:pt x="232409" y="232410"/>
                </a:lnTo>
                <a:lnTo>
                  <a:pt x="226060" y="226060"/>
                </a:lnTo>
                <a:close/>
              </a:path>
              <a:path w="2650490" h="2650490">
                <a:moveTo>
                  <a:pt x="232410" y="232410"/>
                </a:moveTo>
                <a:lnTo>
                  <a:pt x="212250" y="232410"/>
                </a:lnTo>
                <a:lnTo>
                  <a:pt x="218603" y="238760"/>
                </a:lnTo>
                <a:lnTo>
                  <a:pt x="238759" y="238760"/>
                </a:lnTo>
                <a:lnTo>
                  <a:pt x="232410" y="232410"/>
                </a:lnTo>
                <a:close/>
              </a:path>
              <a:path w="2650490" h="2650490">
                <a:moveTo>
                  <a:pt x="238760" y="238760"/>
                </a:moveTo>
                <a:lnTo>
                  <a:pt x="218603" y="238760"/>
                </a:lnTo>
                <a:lnTo>
                  <a:pt x="231309" y="251460"/>
                </a:lnTo>
                <a:lnTo>
                  <a:pt x="251459" y="251460"/>
                </a:lnTo>
                <a:lnTo>
                  <a:pt x="238760" y="238760"/>
                </a:lnTo>
                <a:close/>
              </a:path>
              <a:path w="2650490" h="2650490">
                <a:moveTo>
                  <a:pt x="251460" y="251460"/>
                </a:moveTo>
                <a:lnTo>
                  <a:pt x="231309" y="251460"/>
                </a:lnTo>
                <a:lnTo>
                  <a:pt x="237661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50490" h="2650490">
                <a:moveTo>
                  <a:pt x="257810" y="257810"/>
                </a:moveTo>
                <a:lnTo>
                  <a:pt x="237661" y="257810"/>
                </a:lnTo>
                <a:lnTo>
                  <a:pt x="244014" y="264160"/>
                </a:lnTo>
                <a:lnTo>
                  <a:pt x="264159" y="264160"/>
                </a:lnTo>
                <a:lnTo>
                  <a:pt x="257810" y="257810"/>
                </a:lnTo>
                <a:close/>
              </a:path>
              <a:path w="2650490" h="2650490">
                <a:moveTo>
                  <a:pt x="264160" y="264160"/>
                </a:moveTo>
                <a:lnTo>
                  <a:pt x="244014" y="264160"/>
                </a:lnTo>
                <a:lnTo>
                  <a:pt x="250367" y="270509"/>
                </a:lnTo>
                <a:lnTo>
                  <a:pt x="270509" y="270509"/>
                </a:lnTo>
                <a:lnTo>
                  <a:pt x="264160" y="264160"/>
                </a:lnTo>
                <a:close/>
              </a:path>
              <a:path w="2650490" h="2650490">
                <a:moveTo>
                  <a:pt x="270510" y="270510"/>
                </a:moveTo>
                <a:lnTo>
                  <a:pt x="250367" y="270510"/>
                </a:lnTo>
                <a:lnTo>
                  <a:pt x="256720" y="276859"/>
                </a:lnTo>
                <a:lnTo>
                  <a:pt x="276859" y="276859"/>
                </a:lnTo>
                <a:lnTo>
                  <a:pt x="270510" y="270510"/>
                </a:lnTo>
                <a:close/>
              </a:path>
              <a:path w="2650490" h="2650490">
                <a:moveTo>
                  <a:pt x="276860" y="276860"/>
                </a:moveTo>
                <a:lnTo>
                  <a:pt x="256720" y="276860"/>
                </a:lnTo>
                <a:lnTo>
                  <a:pt x="269425" y="289560"/>
                </a:lnTo>
                <a:lnTo>
                  <a:pt x="289559" y="289560"/>
                </a:lnTo>
                <a:lnTo>
                  <a:pt x="276860" y="276860"/>
                </a:lnTo>
                <a:close/>
              </a:path>
              <a:path w="2650490" h="2650490">
                <a:moveTo>
                  <a:pt x="289560" y="289560"/>
                </a:moveTo>
                <a:lnTo>
                  <a:pt x="269425" y="289560"/>
                </a:lnTo>
                <a:lnTo>
                  <a:pt x="275778" y="295910"/>
                </a:lnTo>
                <a:lnTo>
                  <a:pt x="295909" y="295910"/>
                </a:lnTo>
                <a:lnTo>
                  <a:pt x="289560" y="289560"/>
                </a:lnTo>
                <a:close/>
              </a:path>
              <a:path w="2650490" h="2650490">
                <a:moveTo>
                  <a:pt x="295910" y="295910"/>
                </a:moveTo>
                <a:lnTo>
                  <a:pt x="275778" y="295910"/>
                </a:lnTo>
                <a:lnTo>
                  <a:pt x="282130" y="302260"/>
                </a:lnTo>
                <a:lnTo>
                  <a:pt x="302259" y="302260"/>
                </a:lnTo>
                <a:lnTo>
                  <a:pt x="295910" y="295910"/>
                </a:lnTo>
                <a:close/>
              </a:path>
              <a:path w="2650490" h="2650490">
                <a:moveTo>
                  <a:pt x="302260" y="302260"/>
                </a:moveTo>
                <a:lnTo>
                  <a:pt x="282130" y="302260"/>
                </a:lnTo>
                <a:lnTo>
                  <a:pt x="288483" y="308609"/>
                </a:lnTo>
                <a:lnTo>
                  <a:pt x="308609" y="308609"/>
                </a:lnTo>
                <a:lnTo>
                  <a:pt x="302260" y="302260"/>
                </a:lnTo>
                <a:close/>
              </a:path>
              <a:path w="2650490" h="2650490">
                <a:moveTo>
                  <a:pt x="308610" y="308610"/>
                </a:moveTo>
                <a:lnTo>
                  <a:pt x="288483" y="308610"/>
                </a:lnTo>
                <a:lnTo>
                  <a:pt x="301189" y="321310"/>
                </a:lnTo>
                <a:lnTo>
                  <a:pt x="321310" y="321310"/>
                </a:lnTo>
                <a:lnTo>
                  <a:pt x="308610" y="308610"/>
                </a:lnTo>
                <a:close/>
              </a:path>
              <a:path w="2650490" h="2650490">
                <a:moveTo>
                  <a:pt x="321310" y="321310"/>
                </a:moveTo>
                <a:lnTo>
                  <a:pt x="301189" y="321310"/>
                </a:lnTo>
                <a:lnTo>
                  <a:pt x="313894" y="334010"/>
                </a:lnTo>
                <a:lnTo>
                  <a:pt x="334009" y="334010"/>
                </a:lnTo>
                <a:lnTo>
                  <a:pt x="321310" y="321310"/>
                </a:lnTo>
                <a:close/>
              </a:path>
              <a:path w="2650490" h="2650490">
                <a:moveTo>
                  <a:pt x="334010" y="334010"/>
                </a:moveTo>
                <a:lnTo>
                  <a:pt x="313894" y="334010"/>
                </a:lnTo>
                <a:lnTo>
                  <a:pt x="320247" y="340360"/>
                </a:lnTo>
                <a:lnTo>
                  <a:pt x="340359" y="340360"/>
                </a:lnTo>
                <a:lnTo>
                  <a:pt x="334010" y="334010"/>
                </a:lnTo>
                <a:close/>
              </a:path>
              <a:path w="2650490" h="2650490">
                <a:moveTo>
                  <a:pt x="340360" y="340360"/>
                </a:moveTo>
                <a:lnTo>
                  <a:pt x="320247" y="340360"/>
                </a:lnTo>
                <a:lnTo>
                  <a:pt x="326600" y="346709"/>
                </a:lnTo>
                <a:lnTo>
                  <a:pt x="346709" y="346709"/>
                </a:lnTo>
                <a:lnTo>
                  <a:pt x="340360" y="340360"/>
                </a:lnTo>
                <a:close/>
              </a:path>
              <a:path w="2650490" h="2650490">
                <a:moveTo>
                  <a:pt x="346710" y="346710"/>
                </a:moveTo>
                <a:lnTo>
                  <a:pt x="326600" y="346710"/>
                </a:lnTo>
                <a:lnTo>
                  <a:pt x="332952" y="353060"/>
                </a:lnTo>
                <a:lnTo>
                  <a:pt x="353059" y="353060"/>
                </a:lnTo>
                <a:lnTo>
                  <a:pt x="346710" y="346710"/>
                </a:lnTo>
                <a:close/>
              </a:path>
              <a:path w="2650490" h="2650490">
                <a:moveTo>
                  <a:pt x="353060" y="353060"/>
                </a:moveTo>
                <a:lnTo>
                  <a:pt x="332952" y="353060"/>
                </a:lnTo>
                <a:lnTo>
                  <a:pt x="345658" y="365760"/>
                </a:lnTo>
                <a:lnTo>
                  <a:pt x="365759" y="365760"/>
                </a:lnTo>
                <a:lnTo>
                  <a:pt x="353060" y="353060"/>
                </a:lnTo>
                <a:close/>
              </a:path>
              <a:path w="2650490" h="2650490">
                <a:moveTo>
                  <a:pt x="365760" y="365760"/>
                </a:moveTo>
                <a:lnTo>
                  <a:pt x="345658" y="365760"/>
                </a:lnTo>
                <a:lnTo>
                  <a:pt x="352011" y="372110"/>
                </a:lnTo>
                <a:lnTo>
                  <a:pt x="372109" y="372110"/>
                </a:lnTo>
                <a:lnTo>
                  <a:pt x="365760" y="365760"/>
                </a:lnTo>
                <a:close/>
              </a:path>
              <a:path w="2650490" h="2650490">
                <a:moveTo>
                  <a:pt x="372110" y="372110"/>
                </a:moveTo>
                <a:lnTo>
                  <a:pt x="352011" y="372110"/>
                </a:lnTo>
                <a:lnTo>
                  <a:pt x="358363" y="378459"/>
                </a:lnTo>
                <a:lnTo>
                  <a:pt x="378459" y="378459"/>
                </a:lnTo>
                <a:lnTo>
                  <a:pt x="372110" y="372110"/>
                </a:lnTo>
                <a:close/>
              </a:path>
              <a:path w="2650490" h="2650490">
                <a:moveTo>
                  <a:pt x="378460" y="378460"/>
                </a:moveTo>
                <a:lnTo>
                  <a:pt x="358363" y="378460"/>
                </a:lnTo>
                <a:lnTo>
                  <a:pt x="364716" y="384810"/>
                </a:lnTo>
                <a:lnTo>
                  <a:pt x="384809" y="384810"/>
                </a:lnTo>
                <a:lnTo>
                  <a:pt x="378460" y="378460"/>
                </a:lnTo>
                <a:close/>
              </a:path>
              <a:path w="2650490" h="2650490">
                <a:moveTo>
                  <a:pt x="384810" y="384810"/>
                </a:moveTo>
                <a:lnTo>
                  <a:pt x="364716" y="384810"/>
                </a:lnTo>
                <a:lnTo>
                  <a:pt x="377422" y="397510"/>
                </a:lnTo>
                <a:lnTo>
                  <a:pt x="397509" y="397510"/>
                </a:lnTo>
                <a:lnTo>
                  <a:pt x="384810" y="384810"/>
                </a:lnTo>
                <a:close/>
              </a:path>
              <a:path w="2650490" h="2650490">
                <a:moveTo>
                  <a:pt x="397510" y="397510"/>
                </a:moveTo>
                <a:lnTo>
                  <a:pt x="377422" y="397510"/>
                </a:lnTo>
                <a:lnTo>
                  <a:pt x="390127" y="410210"/>
                </a:lnTo>
                <a:lnTo>
                  <a:pt x="410210" y="410210"/>
                </a:lnTo>
                <a:lnTo>
                  <a:pt x="397510" y="397510"/>
                </a:lnTo>
                <a:close/>
              </a:path>
              <a:path w="2650490" h="2650490">
                <a:moveTo>
                  <a:pt x="410210" y="410210"/>
                </a:moveTo>
                <a:lnTo>
                  <a:pt x="390127" y="410210"/>
                </a:lnTo>
                <a:lnTo>
                  <a:pt x="396480" y="416560"/>
                </a:lnTo>
                <a:lnTo>
                  <a:pt x="416559" y="416560"/>
                </a:lnTo>
                <a:lnTo>
                  <a:pt x="410210" y="410210"/>
                </a:lnTo>
                <a:close/>
              </a:path>
              <a:path w="2650490" h="2650490">
                <a:moveTo>
                  <a:pt x="416560" y="416560"/>
                </a:moveTo>
                <a:lnTo>
                  <a:pt x="396480" y="416560"/>
                </a:lnTo>
                <a:lnTo>
                  <a:pt x="402832" y="422910"/>
                </a:lnTo>
                <a:lnTo>
                  <a:pt x="422909" y="422910"/>
                </a:lnTo>
                <a:lnTo>
                  <a:pt x="416560" y="416560"/>
                </a:lnTo>
                <a:close/>
              </a:path>
              <a:path w="2650490" h="2650490">
                <a:moveTo>
                  <a:pt x="422910" y="422910"/>
                </a:moveTo>
                <a:lnTo>
                  <a:pt x="402832" y="422910"/>
                </a:lnTo>
                <a:lnTo>
                  <a:pt x="409185" y="429260"/>
                </a:lnTo>
                <a:lnTo>
                  <a:pt x="429259" y="429260"/>
                </a:lnTo>
                <a:lnTo>
                  <a:pt x="422910" y="422910"/>
                </a:lnTo>
                <a:close/>
              </a:path>
              <a:path w="2650490" h="2650490">
                <a:moveTo>
                  <a:pt x="429260" y="429260"/>
                </a:moveTo>
                <a:lnTo>
                  <a:pt x="409185" y="429260"/>
                </a:lnTo>
                <a:lnTo>
                  <a:pt x="421891" y="441960"/>
                </a:lnTo>
                <a:lnTo>
                  <a:pt x="441959" y="441960"/>
                </a:lnTo>
                <a:lnTo>
                  <a:pt x="429260" y="429260"/>
                </a:lnTo>
                <a:close/>
              </a:path>
              <a:path w="2650490" h="2650490">
                <a:moveTo>
                  <a:pt x="441960" y="441960"/>
                </a:moveTo>
                <a:lnTo>
                  <a:pt x="421891" y="441960"/>
                </a:lnTo>
                <a:lnTo>
                  <a:pt x="428243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50490" h="2650490">
                <a:moveTo>
                  <a:pt x="448310" y="448310"/>
                </a:moveTo>
                <a:lnTo>
                  <a:pt x="428243" y="448310"/>
                </a:lnTo>
                <a:lnTo>
                  <a:pt x="434596" y="454660"/>
                </a:lnTo>
                <a:lnTo>
                  <a:pt x="454659" y="454660"/>
                </a:lnTo>
                <a:lnTo>
                  <a:pt x="448310" y="448310"/>
                </a:lnTo>
                <a:close/>
              </a:path>
              <a:path w="2650490" h="2650490">
                <a:moveTo>
                  <a:pt x="454660" y="454660"/>
                </a:moveTo>
                <a:lnTo>
                  <a:pt x="434596" y="454660"/>
                </a:lnTo>
                <a:lnTo>
                  <a:pt x="440949" y="461010"/>
                </a:lnTo>
                <a:lnTo>
                  <a:pt x="461009" y="461010"/>
                </a:lnTo>
                <a:lnTo>
                  <a:pt x="454660" y="454660"/>
                </a:lnTo>
                <a:close/>
              </a:path>
              <a:path w="2650490" h="2650490">
                <a:moveTo>
                  <a:pt x="461010" y="461010"/>
                </a:moveTo>
                <a:lnTo>
                  <a:pt x="440949" y="461010"/>
                </a:lnTo>
                <a:lnTo>
                  <a:pt x="447302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50490" h="2650490">
                <a:moveTo>
                  <a:pt x="467360" y="467360"/>
                </a:moveTo>
                <a:lnTo>
                  <a:pt x="447302" y="467360"/>
                </a:lnTo>
                <a:lnTo>
                  <a:pt x="453654" y="473710"/>
                </a:lnTo>
                <a:lnTo>
                  <a:pt x="473709" y="473710"/>
                </a:lnTo>
                <a:lnTo>
                  <a:pt x="467360" y="467360"/>
                </a:lnTo>
                <a:close/>
              </a:path>
              <a:path w="2650490" h="2650490">
                <a:moveTo>
                  <a:pt x="473710" y="473710"/>
                </a:moveTo>
                <a:lnTo>
                  <a:pt x="453654" y="473710"/>
                </a:lnTo>
                <a:lnTo>
                  <a:pt x="460007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50490" h="2650490">
                <a:moveTo>
                  <a:pt x="480060" y="480060"/>
                </a:moveTo>
                <a:lnTo>
                  <a:pt x="460007" y="480060"/>
                </a:lnTo>
                <a:lnTo>
                  <a:pt x="472713" y="492760"/>
                </a:lnTo>
                <a:lnTo>
                  <a:pt x="492759" y="492760"/>
                </a:lnTo>
                <a:lnTo>
                  <a:pt x="480060" y="480060"/>
                </a:lnTo>
                <a:close/>
              </a:path>
              <a:path w="2650490" h="2650490">
                <a:moveTo>
                  <a:pt x="492760" y="492760"/>
                </a:moveTo>
                <a:lnTo>
                  <a:pt x="472713" y="492760"/>
                </a:lnTo>
                <a:lnTo>
                  <a:pt x="485418" y="505460"/>
                </a:lnTo>
                <a:lnTo>
                  <a:pt x="505460" y="505460"/>
                </a:lnTo>
                <a:lnTo>
                  <a:pt x="492760" y="492760"/>
                </a:lnTo>
                <a:close/>
              </a:path>
              <a:path w="2650490" h="2650490">
                <a:moveTo>
                  <a:pt x="505460" y="505460"/>
                </a:moveTo>
                <a:lnTo>
                  <a:pt x="485418" y="505460"/>
                </a:lnTo>
                <a:lnTo>
                  <a:pt x="491771" y="511810"/>
                </a:lnTo>
                <a:lnTo>
                  <a:pt x="511810" y="511810"/>
                </a:lnTo>
                <a:lnTo>
                  <a:pt x="505460" y="505460"/>
                </a:lnTo>
                <a:close/>
              </a:path>
              <a:path w="2650490" h="2650490">
                <a:moveTo>
                  <a:pt x="511810" y="511810"/>
                </a:moveTo>
                <a:lnTo>
                  <a:pt x="491771" y="511810"/>
                </a:lnTo>
                <a:lnTo>
                  <a:pt x="510829" y="530860"/>
                </a:lnTo>
                <a:lnTo>
                  <a:pt x="530860" y="530860"/>
                </a:lnTo>
                <a:lnTo>
                  <a:pt x="511810" y="511810"/>
                </a:lnTo>
                <a:close/>
              </a:path>
              <a:path w="2650490" h="2650490">
                <a:moveTo>
                  <a:pt x="530860" y="530860"/>
                </a:moveTo>
                <a:lnTo>
                  <a:pt x="510829" y="530860"/>
                </a:lnTo>
                <a:lnTo>
                  <a:pt x="517182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650490" h="2650490">
                <a:moveTo>
                  <a:pt x="537210" y="537210"/>
                </a:moveTo>
                <a:lnTo>
                  <a:pt x="517182" y="537210"/>
                </a:lnTo>
                <a:lnTo>
                  <a:pt x="523534" y="543560"/>
                </a:lnTo>
                <a:lnTo>
                  <a:pt x="543560" y="543560"/>
                </a:lnTo>
                <a:lnTo>
                  <a:pt x="537210" y="537210"/>
                </a:lnTo>
                <a:close/>
              </a:path>
              <a:path w="2650490" h="2650490">
                <a:moveTo>
                  <a:pt x="543560" y="543560"/>
                </a:moveTo>
                <a:lnTo>
                  <a:pt x="523534" y="543560"/>
                </a:lnTo>
                <a:lnTo>
                  <a:pt x="536240" y="556260"/>
                </a:lnTo>
                <a:lnTo>
                  <a:pt x="556260" y="556260"/>
                </a:lnTo>
                <a:lnTo>
                  <a:pt x="543560" y="543560"/>
                </a:lnTo>
                <a:close/>
              </a:path>
              <a:path w="2650490" h="2650490">
                <a:moveTo>
                  <a:pt x="556260" y="556260"/>
                </a:moveTo>
                <a:lnTo>
                  <a:pt x="536240" y="556260"/>
                </a:lnTo>
                <a:lnTo>
                  <a:pt x="542593" y="562610"/>
                </a:lnTo>
                <a:lnTo>
                  <a:pt x="562610" y="562610"/>
                </a:lnTo>
                <a:lnTo>
                  <a:pt x="556260" y="556260"/>
                </a:lnTo>
                <a:close/>
              </a:path>
              <a:path w="2650490" h="2650490">
                <a:moveTo>
                  <a:pt x="562610" y="562610"/>
                </a:moveTo>
                <a:lnTo>
                  <a:pt x="542593" y="562610"/>
                </a:lnTo>
                <a:lnTo>
                  <a:pt x="548945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650490" h="2650490">
                <a:moveTo>
                  <a:pt x="568960" y="568960"/>
                </a:moveTo>
                <a:lnTo>
                  <a:pt x="548945" y="568960"/>
                </a:lnTo>
                <a:lnTo>
                  <a:pt x="555298" y="575310"/>
                </a:lnTo>
                <a:lnTo>
                  <a:pt x="575310" y="575310"/>
                </a:lnTo>
                <a:lnTo>
                  <a:pt x="568960" y="568960"/>
                </a:lnTo>
                <a:close/>
              </a:path>
              <a:path w="2650490" h="2650490">
                <a:moveTo>
                  <a:pt x="575310" y="575310"/>
                </a:moveTo>
                <a:lnTo>
                  <a:pt x="555298" y="575310"/>
                </a:lnTo>
                <a:lnTo>
                  <a:pt x="561651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50490" h="2650490">
                <a:moveTo>
                  <a:pt x="581660" y="581660"/>
                </a:moveTo>
                <a:lnTo>
                  <a:pt x="561651" y="581660"/>
                </a:lnTo>
                <a:lnTo>
                  <a:pt x="568004" y="588010"/>
                </a:lnTo>
                <a:lnTo>
                  <a:pt x="588009" y="588010"/>
                </a:lnTo>
                <a:lnTo>
                  <a:pt x="581660" y="581660"/>
                </a:lnTo>
                <a:close/>
              </a:path>
              <a:path w="2650490" h="2650490">
                <a:moveTo>
                  <a:pt x="588010" y="588010"/>
                </a:moveTo>
                <a:lnTo>
                  <a:pt x="568004" y="588010"/>
                </a:lnTo>
                <a:lnTo>
                  <a:pt x="574356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50490" h="2650490">
                <a:moveTo>
                  <a:pt x="594360" y="594360"/>
                </a:moveTo>
                <a:lnTo>
                  <a:pt x="574356" y="594360"/>
                </a:lnTo>
                <a:lnTo>
                  <a:pt x="580709" y="600710"/>
                </a:lnTo>
                <a:lnTo>
                  <a:pt x="600709" y="600710"/>
                </a:lnTo>
                <a:lnTo>
                  <a:pt x="594360" y="594360"/>
                </a:lnTo>
                <a:close/>
              </a:path>
              <a:path w="2650490" h="2650490">
                <a:moveTo>
                  <a:pt x="600710" y="600710"/>
                </a:moveTo>
                <a:lnTo>
                  <a:pt x="580709" y="600710"/>
                </a:lnTo>
                <a:lnTo>
                  <a:pt x="587062" y="607060"/>
                </a:lnTo>
                <a:lnTo>
                  <a:pt x="607059" y="607060"/>
                </a:lnTo>
                <a:lnTo>
                  <a:pt x="600710" y="600710"/>
                </a:lnTo>
                <a:close/>
              </a:path>
              <a:path w="2650490" h="2650490">
                <a:moveTo>
                  <a:pt x="607060" y="607060"/>
                </a:moveTo>
                <a:lnTo>
                  <a:pt x="587062" y="607060"/>
                </a:lnTo>
                <a:lnTo>
                  <a:pt x="593415" y="613410"/>
                </a:lnTo>
                <a:lnTo>
                  <a:pt x="613409" y="613410"/>
                </a:lnTo>
                <a:lnTo>
                  <a:pt x="607060" y="607060"/>
                </a:lnTo>
                <a:close/>
              </a:path>
              <a:path w="2650490" h="2650490">
                <a:moveTo>
                  <a:pt x="613410" y="613410"/>
                </a:moveTo>
                <a:lnTo>
                  <a:pt x="593415" y="613410"/>
                </a:lnTo>
                <a:lnTo>
                  <a:pt x="599767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50490" h="2650490">
                <a:moveTo>
                  <a:pt x="619760" y="619760"/>
                </a:moveTo>
                <a:lnTo>
                  <a:pt x="599767" y="619760"/>
                </a:lnTo>
                <a:lnTo>
                  <a:pt x="606120" y="626110"/>
                </a:lnTo>
                <a:lnTo>
                  <a:pt x="626109" y="626110"/>
                </a:lnTo>
                <a:lnTo>
                  <a:pt x="619760" y="619760"/>
                </a:lnTo>
                <a:close/>
              </a:path>
              <a:path w="2650490" h="2650490">
                <a:moveTo>
                  <a:pt x="626110" y="626110"/>
                </a:moveTo>
                <a:lnTo>
                  <a:pt x="606120" y="626110"/>
                </a:lnTo>
                <a:lnTo>
                  <a:pt x="618825" y="638810"/>
                </a:lnTo>
                <a:lnTo>
                  <a:pt x="638810" y="638810"/>
                </a:lnTo>
                <a:lnTo>
                  <a:pt x="626110" y="626110"/>
                </a:lnTo>
                <a:close/>
              </a:path>
              <a:path w="2650490" h="2650490">
                <a:moveTo>
                  <a:pt x="638810" y="638810"/>
                </a:moveTo>
                <a:lnTo>
                  <a:pt x="618825" y="638810"/>
                </a:lnTo>
                <a:lnTo>
                  <a:pt x="625178" y="645160"/>
                </a:lnTo>
                <a:lnTo>
                  <a:pt x="645159" y="645160"/>
                </a:lnTo>
                <a:lnTo>
                  <a:pt x="638810" y="638810"/>
                </a:lnTo>
                <a:close/>
              </a:path>
              <a:path w="2650490" h="2650490">
                <a:moveTo>
                  <a:pt x="645160" y="645160"/>
                </a:moveTo>
                <a:lnTo>
                  <a:pt x="625178" y="645160"/>
                </a:lnTo>
                <a:lnTo>
                  <a:pt x="631531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50490" h="2650490">
                <a:moveTo>
                  <a:pt x="651510" y="651510"/>
                </a:moveTo>
                <a:lnTo>
                  <a:pt x="631531" y="651510"/>
                </a:lnTo>
                <a:lnTo>
                  <a:pt x="637884" y="657860"/>
                </a:lnTo>
                <a:lnTo>
                  <a:pt x="657859" y="657860"/>
                </a:lnTo>
                <a:lnTo>
                  <a:pt x="651510" y="651510"/>
                </a:lnTo>
                <a:close/>
              </a:path>
              <a:path w="2650490" h="2650490">
                <a:moveTo>
                  <a:pt x="657860" y="657860"/>
                </a:moveTo>
                <a:lnTo>
                  <a:pt x="637884" y="657860"/>
                </a:lnTo>
                <a:lnTo>
                  <a:pt x="650589" y="670560"/>
                </a:lnTo>
                <a:lnTo>
                  <a:pt x="670560" y="670560"/>
                </a:lnTo>
                <a:lnTo>
                  <a:pt x="657860" y="657860"/>
                </a:lnTo>
                <a:close/>
              </a:path>
              <a:path w="2650490" h="2650490">
                <a:moveTo>
                  <a:pt x="670560" y="670560"/>
                </a:moveTo>
                <a:lnTo>
                  <a:pt x="650589" y="670560"/>
                </a:lnTo>
                <a:lnTo>
                  <a:pt x="656942" y="676909"/>
                </a:lnTo>
                <a:lnTo>
                  <a:pt x="676909" y="676909"/>
                </a:lnTo>
                <a:lnTo>
                  <a:pt x="670560" y="670560"/>
                </a:lnTo>
                <a:close/>
              </a:path>
              <a:path w="2650490" h="2650490">
                <a:moveTo>
                  <a:pt x="676910" y="676910"/>
                </a:moveTo>
                <a:lnTo>
                  <a:pt x="656942" y="676910"/>
                </a:lnTo>
                <a:lnTo>
                  <a:pt x="663295" y="683260"/>
                </a:lnTo>
                <a:lnTo>
                  <a:pt x="683259" y="683260"/>
                </a:lnTo>
                <a:lnTo>
                  <a:pt x="676910" y="676910"/>
                </a:lnTo>
                <a:close/>
              </a:path>
              <a:path w="2650490" h="2650490">
                <a:moveTo>
                  <a:pt x="683260" y="683260"/>
                </a:moveTo>
                <a:lnTo>
                  <a:pt x="663295" y="683260"/>
                </a:lnTo>
                <a:lnTo>
                  <a:pt x="669647" y="689610"/>
                </a:lnTo>
                <a:lnTo>
                  <a:pt x="689609" y="689610"/>
                </a:lnTo>
                <a:lnTo>
                  <a:pt x="683260" y="683260"/>
                </a:lnTo>
                <a:close/>
              </a:path>
              <a:path w="2650490" h="2650490">
                <a:moveTo>
                  <a:pt x="689610" y="689610"/>
                </a:moveTo>
                <a:lnTo>
                  <a:pt x="669647" y="689610"/>
                </a:lnTo>
                <a:lnTo>
                  <a:pt x="676000" y="695960"/>
                </a:lnTo>
                <a:lnTo>
                  <a:pt x="695959" y="695960"/>
                </a:lnTo>
                <a:lnTo>
                  <a:pt x="689610" y="689610"/>
                </a:lnTo>
                <a:close/>
              </a:path>
              <a:path w="2650490" h="2650490">
                <a:moveTo>
                  <a:pt x="695960" y="695960"/>
                </a:moveTo>
                <a:lnTo>
                  <a:pt x="676000" y="695960"/>
                </a:lnTo>
                <a:lnTo>
                  <a:pt x="682353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50490" h="2650490">
                <a:moveTo>
                  <a:pt x="702310" y="702310"/>
                </a:moveTo>
                <a:lnTo>
                  <a:pt x="682353" y="702310"/>
                </a:lnTo>
                <a:lnTo>
                  <a:pt x="688706" y="708659"/>
                </a:lnTo>
                <a:lnTo>
                  <a:pt x="708659" y="708659"/>
                </a:lnTo>
                <a:lnTo>
                  <a:pt x="702310" y="702310"/>
                </a:lnTo>
                <a:close/>
              </a:path>
              <a:path w="2650490" h="2650490">
                <a:moveTo>
                  <a:pt x="708660" y="708660"/>
                </a:moveTo>
                <a:lnTo>
                  <a:pt x="688706" y="708660"/>
                </a:lnTo>
                <a:lnTo>
                  <a:pt x="695058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650490" h="2650490">
                <a:moveTo>
                  <a:pt x="715010" y="715010"/>
                </a:moveTo>
                <a:lnTo>
                  <a:pt x="695058" y="715010"/>
                </a:lnTo>
                <a:lnTo>
                  <a:pt x="707764" y="727710"/>
                </a:lnTo>
                <a:lnTo>
                  <a:pt x="727709" y="727710"/>
                </a:lnTo>
                <a:lnTo>
                  <a:pt x="715010" y="715010"/>
                </a:lnTo>
                <a:close/>
              </a:path>
              <a:path w="2650490" h="2650490">
                <a:moveTo>
                  <a:pt x="727710" y="727710"/>
                </a:moveTo>
                <a:lnTo>
                  <a:pt x="707764" y="727710"/>
                </a:lnTo>
                <a:lnTo>
                  <a:pt x="714117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650490" h="2650490">
                <a:moveTo>
                  <a:pt x="734060" y="734060"/>
                </a:moveTo>
                <a:lnTo>
                  <a:pt x="714117" y="734060"/>
                </a:lnTo>
                <a:lnTo>
                  <a:pt x="720469" y="740410"/>
                </a:lnTo>
                <a:lnTo>
                  <a:pt x="740409" y="740410"/>
                </a:lnTo>
                <a:lnTo>
                  <a:pt x="734060" y="734060"/>
                </a:lnTo>
                <a:close/>
              </a:path>
              <a:path w="2650490" h="2650490">
                <a:moveTo>
                  <a:pt x="740410" y="740410"/>
                </a:moveTo>
                <a:lnTo>
                  <a:pt x="720469" y="740410"/>
                </a:lnTo>
                <a:lnTo>
                  <a:pt x="726822" y="746760"/>
                </a:lnTo>
                <a:lnTo>
                  <a:pt x="746759" y="746760"/>
                </a:lnTo>
                <a:lnTo>
                  <a:pt x="740410" y="740410"/>
                </a:lnTo>
                <a:close/>
              </a:path>
              <a:path w="2650490" h="2650490">
                <a:moveTo>
                  <a:pt x="746760" y="746760"/>
                </a:moveTo>
                <a:lnTo>
                  <a:pt x="726822" y="746760"/>
                </a:lnTo>
                <a:lnTo>
                  <a:pt x="733175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50490" h="2650490">
                <a:moveTo>
                  <a:pt x="753110" y="753110"/>
                </a:moveTo>
                <a:lnTo>
                  <a:pt x="733175" y="753110"/>
                </a:lnTo>
                <a:lnTo>
                  <a:pt x="739527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50490" h="2650490">
                <a:moveTo>
                  <a:pt x="759460" y="759460"/>
                </a:moveTo>
                <a:lnTo>
                  <a:pt x="739527" y="759460"/>
                </a:lnTo>
                <a:lnTo>
                  <a:pt x="74588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50490" h="2650490">
                <a:moveTo>
                  <a:pt x="765810" y="765810"/>
                </a:moveTo>
                <a:lnTo>
                  <a:pt x="745880" y="765810"/>
                </a:lnTo>
                <a:lnTo>
                  <a:pt x="752233" y="772160"/>
                </a:lnTo>
                <a:lnTo>
                  <a:pt x="772159" y="772160"/>
                </a:lnTo>
                <a:lnTo>
                  <a:pt x="765810" y="765810"/>
                </a:lnTo>
                <a:close/>
              </a:path>
              <a:path w="2650490" h="2650490">
                <a:moveTo>
                  <a:pt x="772160" y="772160"/>
                </a:moveTo>
                <a:lnTo>
                  <a:pt x="752233" y="772160"/>
                </a:lnTo>
                <a:lnTo>
                  <a:pt x="758586" y="778510"/>
                </a:lnTo>
                <a:lnTo>
                  <a:pt x="778509" y="778510"/>
                </a:lnTo>
                <a:lnTo>
                  <a:pt x="772160" y="772160"/>
                </a:lnTo>
                <a:close/>
              </a:path>
              <a:path w="2650490" h="2650490">
                <a:moveTo>
                  <a:pt x="778510" y="778510"/>
                </a:moveTo>
                <a:lnTo>
                  <a:pt x="758586" y="778510"/>
                </a:lnTo>
                <a:lnTo>
                  <a:pt x="764938" y="784860"/>
                </a:lnTo>
                <a:lnTo>
                  <a:pt x="784859" y="784860"/>
                </a:lnTo>
                <a:lnTo>
                  <a:pt x="778510" y="778510"/>
                </a:lnTo>
                <a:close/>
              </a:path>
              <a:path w="2650490" h="2650490">
                <a:moveTo>
                  <a:pt x="784860" y="784860"/>
                </a:moveTo>
                <a:lnTo>
                  <a:pt x="764938" y="784860"/>
                </a:lnTo>
                <a:lnTo>
                  <a:pt x="771291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50490" h="2650490">
                <a:moveTo>
                  <a:pt x="791210" y="791210"/>
                </a:moveTo>
                <a:lnTo>
                  <a:pt x="771291" y="791210"/>
                </a:lnTo>
                <a:lnTo>
                  <a:pt x="777644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50490" h="2650490">
                <a:moveTo>
                  <a:pt x="797560" y="797560"/>
                </a:moveTo>
                <a:lnTo>
                  <a:pt x="777644" y="797560"/>
                </a:lnTo>
                <a:lnTo>
                  <a:pt x="783997" y="803910"/>
                </a:lnTo>
                <a:lnTo>
                  <a:pt x="803909" y="803910"/>
                </a:lnTo>
                <a:lnTo>
                  <a:pt x="797560" y="797560"/>
                </a:lnTo>
                <a:close/>
              </a:path>
              <a:path w="2650490" h="2650490">
                <a:moveTo>
                  <a:pt x="803910" y="803910"/>
                </a:moveTo>
                <a:lnTo>
                  <a:pt x="783997" y="803910"/>
                </a:lnTo>
                <a:lnTo>
                  <a:pt x="790349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50490" h="2650490">
                <a:moveTo>
                  <a:pt x="810260" y="810260"/>
                </a:moveTo>
                <a:lnTo>
                  <a:pt x="790349" y="810260"/>
                </a:lnTo>
                <a:lnTo>
                  <a:pt x="796702" y="816610"/>
                </a:lnTo>
                <a:lnTo>
                  <a:pt x="816609" y="816610"/>
                </a:lnTo>
                <a:lnTo>
                  <a:pt x="810260" y="810260"/>
                </a:lnTo>
                <a:close/>
              </a:path>
              <a:path w="2650490" h="2650490">
                <a:moveTo>
                  <a:pt x="816610" y="816610"/>
                </a:moveTo>
                <a:lnTo>
                  <a:pt x="796702" y="816610"/>
                </a:lnTo>
                <a:lnTo>
                  <a:pt x="803055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50490" h="2650490">
                <a:moveTo>
                  <a:pt x="822960" y="822960"/>
                </a:moveTo>
                <a:lnTo>
                  <a:pt x="803055" y="822960"/>
                </a:lnTo>
                <a:lnTo>
                  <a:pt x="809408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50490" h="2650490">
                <a:moveTo>
                  <a:pt x="829310" y="829310"/>
                </a:moveTo>
                <a:lnTo>
                  <a:pt x="809408" y="829310"/>
                </a:lnTo>
                <a:lnTo>
                  <a:pt x="822113" y="842010"/>
                </a:lnTo>
                <a:lnTo>
                  <a:pt x="842009" y="842010"/>
                </a:lnTo>
                <a:lnTo>
                  <a:pt x="829310" y="829310"/>
                </a:lnTo>
                <a:close/>
              </a:path>
              <a:path w="2650490" h="2650490">
                <a:moveTo>
                  <a:pt x="842010" y="842010"/>
                </a:moveTo>
                <a:lnTo>
                  <a:pt x="822113" y="842010"/>
                </a:lnTo>
                <a:lnTo>
                  <a:pt x="828466" y="848360"/>
                </a:lnTo>
                <a:lnTo>
                  <a:pt x="848359" y="848360"/>
                </a:lnTo>
                <a:lnTo>
                  <a:pt x="842010" y="842010"/>
                </a:lnTo>
                <a:close/>
              </a:path>
              <a:path w="2650490" h="2650490">
                <a:moveTo>
                  <a:pt x="848360" y="848360"/>
                </a:moveTo>
                <a:lnTo>
                  <a:pt x="828466" y="848360"/>
                </a:lnTo>
                <a:lnTo>
                  <a:pt x="841171" y="861060"/>
                </a:lnTo>
                <a:lnTo>
                  <a:pt x="861060" y="861060"/>
                </a:lnTo>
                <a:lnTo>
                  <a:pt x="848360" y="848360"/>
                </a:lnTo>
                <a:close/>
              </a:path>
              <a:path w="2650490" h="2650490">
                <a:moveTo>
                  <a:pt x="861060" y="861060"/>
                </a:moveTo>
                <a:lnTo>
                  <a:pt x="841171" y="861060"/>
                </a:lnTo>
                <a:lnTo>
                  <a:pt x="847524" y="867409"/>
                </a:lnTo>
                <a:lnTo>
                  <a:pt x="867409" y="867409"/>
                </a:lnTo>
                <a:lnTo>
                  <a:pt x="861060" y="861060"/>
                </a:lnTo>
                <a:close/>
              </a:path>
              <a:path w="2650490" h="2650490">
                <a:moveTo>
                  <a:pt x="867410" y="867410"/>
                </a:moveTo>
                <a:lnTo>
                  <a:pt x="847524" y="867410"/>
                </a:lnTo>
                <a:lnTo>
                  <a:pt x="853877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50490" h="2650490">
                <a:moveTo>
                  <a:pt x="873760" y="873760"/>
                </a:moveTo>
                <a:lnTo>
                  <a:pt x="853877" y="873760"/>
                </a:lnTo>
                <a:lnTo>
                  <a:pt x="860229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50490" h="2650490">
                <a:moveTo>
                  <a:pt x="880110" y="880110"/>
                </a:moveTo>
                <a:lnTo>
                  <a:pt x="860229" y="880110"/>
                </a:lnTo>
                <a:lnTo>
                  <a:pt x="866582" y="886460"/>
                </a:lnTo>
                <a:lnTo>
                  <a:pt x="886459" y="886460"/>
                </a:lnTo>
                <a:lnTo>
                  <a:pt x="880110" y="880110"/>
                </a:lnTo>
                <a:close/>
              </a:path>
              <a:path w="2650490" h="2650490">
                <a:moveTo>
                  <a:pt x="886460" y="886460"/>
                </a:moveTo>
                <a:lnTo>
                  <a:pt x="866582" y="886460"/>
                </a:lnTo>
                <a:lnTo>
                  <a:pt x="872935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650490" h="2650490">
                <a:moveTo>
                  <a:pt x="892810" y="892810"/>
                </a:moveTo>
                <a:lnTo>
                  <a:pt x="872935" y="892810"/>
                </a:lnTo>
                <a:lnTo>
                  <a:pt x="879288" y="899160"/>
                </a:lnTo>
                <a:lnTo>
                  <a:pt x="899159" y="899160"/>
                </a:lnTo>
                <a:lnTo>
                  <a:pt x="892810" y="892810"/>
                </a:lnTo>
                <a:close/>
              </a:path>
              <a:path w="2650490" h="2650490">
                <a:moveTo>
                  <a:pt x="899160" y="899160"/>
                </a:moveTo>
                <a:lnTo>
                  <a:pt x="879288" y="899160"/>
                </a:lnTo>
                <a:lnTo>
                  <a:pt x="88564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50490" h="2650490">
                <a:moveTo>
                  <a:pt x="905510" y="905510"/>
                </a:moveTo>
                <a:lnTo>
                  <a:pt x="885640" y="905510"/>
                </a:lnTo>
                <a:lnTo>
                  <a:pt x="891993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50490" h="2650490">
                <a:moveTo>
                  <a:pt x="911860" y="911860"/>
                </a:moveTo>
                <a:lnTo>
                  <a:pt x="891993" y="911860"/>
                </a:lnTo>
                <a:lnTo>
                  <a:pt x="898346" y="918210"/>
                </a:lnTo>
                <a:lnTo>
                  <a:pt x="918209" y="918210"/>
                </a:lnTo>
                <a:lnTo>
                  <a:pt x="911860" y="911860"/>
                </a:lnTo>
                <a:close/>
              </a:path>
              <a:path w="2650490" h="2650490">
                <a:moveTo>
                  <a:pt x="918210" y="918210"/>
                </a:moveTo>
                <a:lnTo>
                  <a:pt x="898346" y="918210"/>
                </a:lnTo>
                <a:lnTo>
                  <a:pt x="904699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50490" h="2650490">
                <a:moveTo>
                  <a:pt x="924560" y="924560"/>
                </a:moveTo>
                <a:lnTo>
                  <a:pt x="904699" y="924560"/>
                </a:lnTo>
                <a:lnTo>
                  <a:pt x="911051" y="930910"/>
                </a:lnTo>
                <a:lnTo>
                  <a:pt x="930909" y="930910"/>
                </a:lnTo>
                <a:lnTo>
                  <a:pt x="924560" y="924560"/>
                </a:lnTo>
                <a:close/>
              </a:path>
              <a:path w="2650490" h="2650490">
                <a:moveTo>
                  <a:pt x="930910" y="930910"/>
                </a:moveTo>
                <a:lnTo>
                  <a:pt x="911051" y="930910"/>
                </a:lnTo>
                <a:lnTo>
                  <a:pt x="917404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50490" h="2650490">
                <a:moveTo>
                  <a:pt x="937260" y="937260"/>
                </a:moveTo>
                <a:lnTo>
                  <a:pt x="917404" y="937260"/>
                </a:lnTo>
                <a:lnTo>
                  <a:pt x="923757" y="943610"/>
                </a:lnTo>
                <a:lnTo>
                  <a:pt x="943609" y="943610"/>
                </a:lnTo>
                <a:lnTo>
                  <a:pt x="937260" y="937260"/>
                </a:lnTo>
                <a:close/>
              </a:path>
              <a:path w="2650490" h="2650490">
                <a:moveTo>
                  <a:pt x="943610" y="943610"/>
                </a:moveTo>
                <a:lnTo>
                  <a:pt x="923757" y="943610"/>
                </a:lnTo>
                <a:lnTo>
                  <a:pt x="9301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50490" h="2650490">
                <a:moveTo>
                  <a:pt x="949960" y="949960"/>
                </a:moveTo>
                <a:lnTo>
                  <a:pt x="930110" y="949960"/>
                </a:lnTo>
                <a:lnTo>
                  <a:pt x="936462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50490" h="2650490">
                <a:moveTo>
                  <a:pt x="956310" y="956310"/>
                </a:moveTo>
                <a:lnTo>
                  <a:pt x="936462" y="956310"/>
                </a:lnTo>
                <a:lnTo>
                  <a:pt x="949168" y="969010"/>
                </a:lnTo>
                <a:lnTo>
                  <a:pt x="969010" y="969010"/>
                </a:lnTo>
                <a:lnTo>
                  <a:pt x="956310" y="956310"/>
                </a:lnTo>
                <a:close/>
              </a:path>
              <a:path w="2650490" h="2650490">
                <a:moveTo>
                  <a:pt x="969010" y="969010"/>
                </a:moveTo>
                <a:lnTo>
                  <a:pt x="949168" y="969010"/>
                </a:lnTo>
                <a:lnTo>
                  <a:pt x="968226" y="988060"/>
                </a:lnTo>
                <a:lnTo>
                  <a:pt x="988060" y="988060"/>
                </a:lnTo>
                <a:lnTo>
                  <a:pt x="969010" y="969010"/>
                </a:lnTo>
                <a:close/>
              </a:path>
              <a:path w="2650490" h="2650490">
                <a:moveTo>
                  <a:pt x="988060" y="988060"/>
                </a:moveTo>
                <a:lnTo>
                  <a:pt x="968226" y="988060"/>
                </a:lnTo>
                <a:lnTo>
                  <a:pt x="974579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650490" h="2650490">
                <a:moveTo>
                  <a:pt x="994410" y="994410"/>
                </a:moveTo>
                <a:lnTo>
                  <a:pt x="974579" y="994410"/>
                </a:lnTo>
                <a:lnTo>
                  <a:pt x="980931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50490" h="2650490">
                <a:moveTo>
                  <a:pt x="1000760" y="1000760"/>
                </a:moveTo>
                <a:lnTo>
                  <a:pt x="980931" y="1000760"/>
                </a:lnTo>
                <a:lnTo>
                  <a:pt x="987284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50490" h="2650490">
                <a:moveTo>
                  <a:pt x="1007110" y="1007110"/>
                </a:moveTo>
                <a:lnTo>
                  <a:pt x="987284" y="1007110"/>
                </a:lnTo>
                <a:lnTo>
                  <a:pt x="999990" y="1019810"/>
                </a:lnTo>
                <a:lnTo>
                  <a:pt x="1019810" y="1019810"/>
                </a:lnTo>
                <a:lnTo>
                  <a:pt x="1007110" y="1007110"/>
                </a:lnTo>
                <a:close/>
              </a:path>
              <a:path w="2650490" h="2650490">
                <a:moveTo>
                  <a:pt x="1019810" y="1019810"/>
                </a:moveTo>
                <a:lnTo>
                  <a:pt x="999990" y="1019810"/>
                </a:lnTo>
                <a:lnTo>
                  <a:pt x="1006342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50490" h="2650490">
                <a:moveTo>
                  <a:pt x="1026160" y="1026160"/>
                </a:moveTo>
                <a:lnTo>
                  <a:pt x="1006342" y="1026160"/>
                </a:lnTo>
                <a:lnTo>
                  <a:pt x="1011425" y="1031240"/>
                </a:lnTo>
                <a:lnTo>
                  <a:pt x="1031240" y="1031240"/>
                </a:lnTo>
                <a:lnTo>
                  <a:pt x="1026160" y="1026160"/>
                </a:lnTo>
                <a:close/>
              </a:path>
              <a:path w="2650490" h="2650490">
                <a:moveTo>
                  <a:pt x="1031240" y="1031240"/>
                </a:moveTo>
                <a:lnTo>
                  <a:pt x="1011425" y="1031240"/>
                </a:lnTo>
                <a:lnTo>
                  <a:pt x="1043188" y="1062990"/>
                </a:lnTo>
                <a:lnTo>
                  <a:pt x="1062990" y="1062990"/>
                </a:lnTo>
                <a:lnTo>
                  <a:pt x="1031240" y="1031240"/>
                </a:lnTo>
                <a:close/>
              </a:path>
              <a:path w="2650490" h="2650490">
                <a:moveTo>
                  <a:pt x="1062990" y="1062990"/>
                </a:moveTo>
                <a:lnTo>
                  <a:pt x="1043188" y="1062990"/>
                </a:lnTo>
                <a:lnTo>
                  <a:pt x="1052082" y="1071880"/>
                </a:lnTo>
                <a:lnTo>
                  <a:pt x="1071880" y="1071880"/>
                </a:lnTo>
                <a:lnTo>
                  <a:pt x="1062990" y="1062990"/>
                </a:lnTo>
                <a:close/>
              </a:path>
              <a:path w="2650490" h="2650490">
                <a:moveTo>
                  <a:pt x="1071880" y="1071880"/>
                </a:moveTo>
                <a:lnTo>
                  <a:pt x="1052082" y="1071880"/>
                </a:lnTo>
                <a:lnTo>
                  <a:pt x="1064788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650490" h="2650490">
                <a:moveTo>
                  <a:pt x="1084580" y="1084580"/>
                </a:moveTo>
                <a:lnTo>
                  <a:pt x="1064788" y="1084580"/>
                </a:lnTo>
                <a:lnTo>
                  <a:pt x="1068599" y="1088390"/>
                </a:lnTo>
                <a:lnTo>
                  <a:pt x="1088390" y="1088390"/>
                </a:lnTo>
                <a:lnTo>
                  <a:pt x="1084580" y="1084580"/>
                </a:lnTo>
                <a:close/>
              </a:path>
              <a:path w="2650490" h="2650490">
                <a:moveTo>
                  <a:pt x="1088390" y="1088390"/>
                </a:moveTo>
                <a:lnTo>
                  <a:pt x="1068599" y="1088390"/>
                </a:lnTo>
                <a:lnTo>
                  <a:pt x="1083846" y="1103630"/>
                </a:lnTo>
                <a:lnTo>
                  <a:pt x="1103630" y="1103630"/>
                </a:lnTo>
                <a:lnTo>
                  <a:pt x="1088390" y="1088390"/>
                </a:lnTo>
                <a:close/>
              </a:path>
              <a:path w="2650490" h="2650490">
                <a:moveTo>
                  <a:pt x="1103630" y="1103630"/>
                </a:moveTo>
                <a:lnTo>
                  <a:pt x="1083846" y="1103630"/>
                </a:lnTo>
                <a:lnTo>
                  <a:pt x="1100363" y="1120140"/>
                </a:lnTo>
                <a:lnTo>
                  <a:pt x="1120140" y="1120140"/>
                </a:lnTo>
                <a:lnTo>
                  <a:pt x="1103630" y="1103630"/>
                </a:lnTo>
                <a:close/>
              </a:path>
              <a:path w="2650490" h="2650490">
                <a:moveTo>
                  <a:pt x="1120140" y="1120140"/>
                </a:moveTo>
                <a:lnTo>
                  <a:pt x="1100363" y="1120140"/>
                </a:lnTo>
                <a:lnTo>
                  <a:pt x="1141020" y="1160780"/>
                </a:lnTo>
                <a:lnTo>
                  <a:pt x="1160780" y="1160780"/>
                </a:lnTo>
                <a:lnTo>
                  <a:pt x="1120140" y="1120140"/>
                </a:lnTo>
                <a:close/>
              </a:path>
              <a:path w="2650490" h="2650490">
                <a:moveTo>
                  <a:pt x="1160780" y="1160780"/>
                </a:moveTo>
                <a:lnTo>
                  <a:pt x="1141020" y="1160780"/>
                </a:lnTo>
                <a:lnTo>
                  <a:pt x="1144832" y="1164590"/>
                </a:lnTo>
                <a:lnTo>
                  <a:pt x="1164590" y="1164590"/>
                </a:lnTo>
                <a:lnTo>
                  <a:pt x="1160780" y="1160780"/>
                </a:lnTo>
                <a:close/>
              </a:path>
              <a:path w="2650490" h="2650490">
                <a:moveTo>
                  <a:pt x="1164590" y="1164590"/>
                </a:moveTo>
                <a:lnTo>
                  <a:pt x="1144832" y="1164590"/>
                </a:lnTo>
                <a:lnTo>
                  <a:pt x="1157537" y="1177290"/>
                </a:lnTo>
                <a:lnTo>
                  <a:pt x="1177290" y="1177290"/>
                </a:lnTo>
                <a:lnTo>
                  <a:pt x="1164590" y="1164590"/>
                </a:lnTo>
                <a:close/>
              </a:path>
              <a:path w="2650490" h="2650490">
                <a:moveTo>
                  <a:pt x="1177290" y="1177290"/>
                </a:moveTo>
                <a:lnTo>
                  <a:pt x="1157537" y="1177290"/>
                </a:lnTo>
                <a:lnTo>
                  <a:pt x="1179137" y="1198880"/>
                </a:lnTo>
                <a:lnTo>
                  <a:pt x="1198880" y="1198880"/>
                </a:lnTo>
                <a:lnTo>
                  <a:pt x="1177290" y="1177290"/>
                </a:lnTo>
                <a:close/>
              </a:path>
              <a:path w="2650490" h="2650490">
                <a:moveTo>
                  <a:pt x="1198880" y="1198880"/>
                </a:moveTo>
                <a:lnTo>
                  <a:pt x="1179137" y="1198880"/>
                </a:lnTo>
                <a:lnTo>
                  <a:pt x="1189301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650490" h="2650490">
                <a:moveTo>
                  <a:pt x="1209040" y="1209040"/>
                </a:moveTo>
                <a:lnTo>
                  <a:pt x="1189301" y="1209040"/>
                </a:lnTo>
                <a:lnTo>
                  <a:pt x="1198195" y="1217930"/>
                </a:lnTo>
                <a:lnTo>
                  <a:pt x="1217930" y="1217930"/>
                </a:lnTo>
                <a:lnTo>
                  <a:pt x="1209040" y="1209040"/>
                </a:lnTo>
                <a:close/>
              </a:path>
              <a:path w="2650490" h="2650490">
                <a:moveTo>
                  <a:pt x="1217930" y="1217930"/>
                </a:moveTo>
                <a:lnTo>
                  <a:pt x="1198195" y="1217930"/>
                </a:lnTo>
                <a:lnTo>
                  <a:pt x="1204548" y="1224280"/>
                </a:lnTo>
                <a:lnTo>
                  <a:pt x="1224280" y="1224280"/>
                </a:lnTo>
                <a:lnTo>
                  <a:pt x="1217930" y="1217930"/>
                </a:lnTo>
                <a:close/>
              </a:path>
              <a:path w="2650490" h="2650490">
                <a:moveTo>
                  <a:pt x="1224280" y="1224280"/>
                </a:moveTo>
                <a:lnTo>
                  <a:pt x="1204548" y="1224280"/>
                </a:lnTo>
                <a:lnTo>
                  <a:pt x="1210900" y="1230630"/>
                </a:lnTo>
                <a:lnTo>
                  <a:pt x="1230630" y="1230630"/>
                </a:lnTo>
                <a:lnTo>
                  <a:pt x="1224280" y="1224280"/>
                </a:lnTo>
                <a:close/>
              </a:path>
              <a:path w="2650490" h="2650490">
                <a:moveTo>
                  <a:pt x="1230630" y="1230630"/>
                </a:moveTo>
                <a:lnTo>
                  <a:pt x="1210900" y="1230630"/>
                </a:lnTo>
                <a:lnTo>
                  <a:pt x="1221065" y="1240790"/>
                </a:lnTo>
                <a:lnTo>
                  <a:pt x="1240790" y="1240790"/>
                </a:lnTo>
                <a:lnTo>
                  <a:pt x="1230630" y="1230630"/>
                </a:lnTo>
                <a:close/>
              </a:path>
              <a:path w="2650490" h="2650490">
                <a:moveTo>
                  <a:pt x="1240790" y="1240790"/>
                </a:moveTo>
                <a:lnTo>
                  <a:pt x="1221065" y="1240790"/>
                </a:lnTo>
                <a:lnTo>
                  <a:pt x="1229959" y="1249680"/>
                </a:lnTo>
                <a:lnTo>
                  <a:pt x="1249680" y="1249680"/>
                </a:lnTo>
                <a:lnTo>
                  <a:pt x="1240790" y="1240790"/>
                </a:lnTo>
                <a:close/>
              </a:path>
              <a:path w="2650490" h="2650490">
                <a:moveTo>
                  <a:pt x="1249680" y="1249680"/>
                </a:moveTo>
                <a:lnTo>
                  <a:pt x="1229959" y="1249680"/>
                </a:lnTo>
                <a:lnTo>
                  <a:pt x="1233770" y="1253490"/>
                </a:lnTo>
                <a:lnTo>
                  <a:pt x="1253490" y="1253490"/>
                </a:lnTo>
                <a:lnTo>
                  <a:pt x="1249680" y="1249680"/>
                </a:lnTo>
                <a:close/>
              </a:path>
              <a:path w="2650490" h="2650490">
                <a:moveTo>
                  <a:pt x="1253490" y="1253490"/>
                </a:moveTo>
                <a:lnTo>
                  <a:pt x="1233770" y="1253490"/>
                </a:lnTo>
                <a:lnTo>
                  <a:pt x="1240123" y="1259840"/>
                </a:lnTo>
                <a:lnTo>
                  <a:pt x="1259840" y="1259840"/>
                </a:lnTo>
                <a:lnTo>
                  <a:pt x="1253490" y="1253490"/>
                </a:lnTo>
                <a:close/>
              </a:path>
              <a:path w="2650490" h="2650490">
                <a:moveTo>
                  <a:pt x="1259840" y="1259840"/>
                </a:moveTo>
                <a:lnTo>
                  <a:pt x="1240123" y="1259840"/>
                </a:lnTo>
                <a:lnTo>
                  <a:pt x="1255370" y="1275080"/>
                </a:lnTo>
                <a:lnTo>
                  <a:pt x="1275080" y="1275080"/>
                </a:lnTo>
                <a:lnTo>
                  <a:pt x="1259840" y="1259840"/>
                </a:lnTo>
                <a:close/>
              </a:path>
              <a:path w="2650490" h="2650490">
                <a:moveTo>
                  <a:pt x="1275080" y="1275080"/>
                </a:moveTo>
                <a:lnTo>
                  <a:pt x="1255370" y="1275080"/>
                </a:lnTo>
                <a:lnTo>
                  <a:pt x="1261722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650490" h="2650490">
                <a:moveTo>
                  <a:pt x="1281430" y="1281430"/>
                </a:moveTo>
                <a:lnTo>
                  <a:pt x="1261722" y="1281430"/>
                </a:lnTo>
                <a:lnTo>
                  <a:pt x="1280781" y="1300480"/>
                </a:lnTo>
                <a:lnTo>
                  <a:pt x="1300480" y="1300480"/>
                </a:lnTo>
                <a:lnTo>
                  <a:pt x="1281430" y="1281430"/>
                </a:lnTo>
                <a:close/>
              </a:path>
              <a:path w="2650490" h="2650490">
                <a:moveTo>
                  <a:pt x="1300480" y="1300480"/>
                </a:moveTo>
                <a:lnTo>
                  <a:pt x="1280781" y="1300480"/>
                </a:lnTo>
                <a:lnTo>
                  <a:pt x="1287133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50490" h="2650490">
                <a:moveTo>
                  <a:pt x="1306830" y="1306830"/>
                </a:moveTo>
                <a:lnTo>
                  <a:pt x="1287133" y="1306830"/>
                </a:lnTo>
                <a:lnTo>
                  <a:pt x="1312544" y="1332230"/>
                </a:lnTo>
                <a:lnTo>
                  <a:pt x="1332230" y="1332230"/>
                </a:lnTo>
                <a:lnTo>
                  <a:pt x="1306830" y="1306830"/>
                </a:lnTo>
                <a:close/>
              </a:path>
              <a:path w="2650490" h="2650490">
                <a:moveTo>
                  <a:pt x="1332230" y="1332230"/>
                </a:moveTo>
                <a:lnTo>
                  <a:pt x="1312544" y="1332230"/>
                </a:lnTo>
                <a:lnTo>
                  <a:pt x="1316356" y="1336040"/>
                </a:lnTo>
                <a:lnTo>
                  <a:pt x="1336040" y="1336040"/>
                </a:lnTo>
                <a:lnTo>
                  <a:pt x="1332230" y="1332230"/>
                </a:lnTo>
                <a:close/>
              </a:path>
              <a:path w="2650490" h="2650490">
                <a:moveTo>
                  <a:pt x="1336040" y="1336040"/>
                </a:moveTo>
                <a:lnTo>
                  <a:pt x="1316356" y="1336040"/>
                </a:lnTo>
                <a:lnTo>
                  <a:pt x="1318897" y="1338580"/>
                </a:lnTo>
                <a:lnTo>
                  <a:pt x="1338580" y="1338580"/>
                </a:lnTo>
                <a:lnTo>
                  <a:pt x="1336040" y="1336040"/>
                </a:lnTo>
                <a:close/>
              </a:path>
              <a:path w="2650490" h="2650490">
                <a:moveTo>
                  <a:pt x="1338580" y="1338580"/>
                </a:moveTo>
                <a:lnTo>
                  <a:pt x="1318897" y="1338580"/>
                </a:lnTo>
                <a:lnTo>
                  <a:pt x="1322709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650490" h="2650490">
                <a:moveTo>
                  <a:pt x="1342390" y="1342390"/>
                </a:moveTo>
                <a:lnTo>
                  <a:pt x="1322709" y="1342390"/>
                </a:lnTo>
                <a:lnTo>
                  <a:pt x="1350661" y="1370330"/>
                </a:lnTo>
                <a:lnTo>
                  <a:pt x="1370330" y="1370330"/>
                </a:lnTo>
                <a:lnTo>
                  <a:pt x="1342390" y="1342390"/>
                </a:lnTo>
                <a:close/>
              </a:path>
              <a:path w="2650490" h="2650490">
                <a:moveTo>
                  <a:pt x="1370330" y="1370330"/>
                </a:moveTo>
                <a:lnTo>
                  <a:pt x="1350661" y="1370330"/>
                </a:lnTo>
                <a:lnTo>
                  <a:pt x="1376072" y="1395730"/>
                </a:lnTo>
                <a:lnTo>
                  <a:pt x="1395730" y="1395730"/>
                </a:lnTo>
                <a:lnTo>
                  <a:pt x="1370330" y="1370330"/>
                </a:lnTo>
                <a:close/>
              </a:path>
              <a:path w="2650490" h="2650490">
                <a:moveTo>
                  <a:pt x="1395730" y="1395730"/>
                </a:moveTo>
                <a:lnTo>
                  <a:pt x="1376072" y="1395730"/>
                </a:lnTo>
                <a:lnTo>
                  <a:pt x="1420541" y="1440180"/>
                </a:lnTo>
                <a:lnTo>
                  <a:pt x="1440180" y="1440180"/>
                </a:lnTo>
                <a:lnTo>
                  <a:pt x="1395730" y="1395730"/>
                </a:lnTo>
                <a:close/>
              </a:path>
              <a:path w="2650490" h="2650490">
                <a:moveTo>
                  <a:pt x="1440180" y="1440180"/>
                </a:moveTo>
                <a:lnTo>
                  <a:pt x="1420541" y="1440180"/>
                </a:lnTo>
                <a:lnTo>
                  <a:pt x="1426893" y="1446530"/>
                </a:lnTo>
                <a:lnTo>
                  <a:pt x="1446530" y="1446530"/>
                </a:lnTo>
                <a:lnTo>
                  <a:pt x="1440180" y="1440180"/>
                </a:lnTo>
                <a:close/>
              </a:path>
              <a:path w="2650490" h="2650490">
                <a:moveTo>
                  <a:pt x="1446530" y="1446530"/>
                </a:moveTo>
                <a:lnTo>
                  <a:pt x="1426893" y="1446530"/>
                </a:lnTo>
                <a:lnTo>
                  <a:pt x="1430705" y="1450340"/>
                </a:lnTo>
                <a:lnTo>
                  <a:pt x="1450339" y="1450340"/>
                </a:lnTo>
                <a:lnTo>
                  <a:pt x="1446530" y="1446530"/>
                </a:lnTo>
                <a:close/>
              </a:path>
              <a:path w="2650490" h="2650490">
                <a:moveTo>
                  <a:pt x="1450340" y="1450340"/>
                </a:moveTo>
                <a:lnTo>
                  <a:pt x="1430705" y="1450340"/>
                </a:lnTo>
                <a:lnTo>
                  <a:pt x="1433246" y="1452880"/>
                </a:lnTo>
                <a:lnTo>
                  <a:pt x="1452880" y="1452880"/>
                </a:lnTo>
                <a:lnTo>
                  <a:pt x="1450340" y="1450340"/>
                </a:lnTo>
                <a:close/>
              </a:path>
              <a:path w="2650490" h="2650490">
                <a:moveTo>
                  <a:pt x="1452880" y="1452880"/>
                </a:moveTo>
                <a:lnTo>
                  <a:pt x="1433246" y="1452880"/>
                </a:lnTo>
                <a:lnTo>
                  <a:pt x="1439599" y="1459230"/>
                </a:lnTo>
                <a:lnTo>
                  <a:pt x="1459230" y="1459230"/>
                </a:lnTo>
                <a:lnTo>
                  <a:pt x="1452880" y="1452880"/>
                </a:lnTo>
                <a:close/>
              </a:path>
              <a:path w="2650490" h="2650490">
                <a:moveTo>
                  <a:pt x="1459230" y="1459230"/>
                </a:moveTo>
                <a:lnTo>
                  <a:pt x="1439599" y="1459230"/>
                </a:lnTo>
                <a:lnTo>
                  <a:pt x="1452304" y="1471930"/>
                </a:lnTo>
                <a:lnTo>
                  <a:pt x="1471930" y="1471930"/>
                </a:lnTo>
                <a:lnTo>
                  <a:pt x="1459230" y="1459230"/>
                </a:lnTo>
                <a:close/>
              </a:path>
              <a:path w="2650490" h="2650490">
                <a:moveTo>
                  <a:pt x="1471930" y="1471930"/>
                </a:moveTo>
                <a:lnTo>
                  <a:pt x="1452304" y="1471930"/>
                </a:lnTo>
                <a:lnTo>
                  <a:pt x="1468822" y="1488440"/>
                </a:lnTo>
                <a:lnTo>
                  <a:pt x="1488440" y="1488440"/>
                </a:lnTo>
                <a:lnTo>
                  <a:pt x="1471930" y="1471930"/>
                </a:lnTo>
                <a:close/>
              </a:path>
              <a:path w="2650490" h="2650490">
                <a:moveTo>
                  <a:pt x="1488440" y="1488440"/>
                </a:moveTo>
                <a:lnTo>
                  <a:pt x="1468822" y="1488440"/>
                </a:lnTo>
                <a:lnTo>
                  <a:pt x="1471363" y="1490980"/>
                </a:lnTo>
                <a:lnTo>
                  <a:pt x="1490980" y="1490980"/>
                </a:lnTo>
                <a:lnTo>
                  <a:pt x="1488440" y="1488440"/>
                </a:lnTo>
                <a:close/>
              </a:path>
              <a:path w="2650490" h="2650490">
                <a:moveTo>
                  <a:pt x="1490980" y="1490980"/>
                </a:moveTo>
                <a:lnTo>
                  <a:pt x="1471363" y="1490980"/>
                </a:lnTo>
                <a:lnTo>
                  <a:pt x="1496774" y="1516380"/>
                </a:lnTo>
                <a:lnTo>
                  <a:pt x="1516380" y="1516380"/>
                </a:lnTo>
                <a:lnTo>
                  <a:pt x="1490980" y="1490980"/>
                </a:lnTo>
                <a:close/>
              </a:path>
              <a:path w="2650490" h="2650490">
                <a:moveTo>
                  <a:pt x="1516380" y="1516380"/>
                </a:moveTo>
                <a:lnTo>
                  <a:pt x="1496774" y="1516380"/>
                </a:lnTo>
                <a:lnTo>
                  <a:pt x="1500585" y="1520190"/>
                </a:lnTo>
                <a:lnTo>
                  <a:pt x="1520189" y="1520190"/>
                </a:lnTo>
                <a:lnTo>
                  <a:pt x="1516380" y="1516380"/>
                </a:lnTo>
                <a:close/>
              </a:path>
              <a:path w="2650490" h="2650490">
                <a:moveTo>
                  <a:pt x="1520190" y="1520190"/>
                </a:moveTo>
                <a:lnTo>
                  <a:pt x="1500585" y="1520190"/>
                </a:lnTo>
                <a:lnTo>
                  <a:pt x="1551407" y="1570990"/>
                </a:lnTo>
                <a:lnTo>
                  <a:pt x="1570990" y="1570990"/>
                </a:lnTo>
                <a:lnTo>
                  <a:pt x="1520190" y="1520190"/>
                </a:lnTo>
                <a:close/>
              </a:path>
              <a:path w="2650490" h="2650490">
                <a:moveTo>
                  <a:pt x="1570990" y="1570990"/>
                </a:moveTo>
                <a:lnTo>
                  <a:pt x="1551407" y="1570990"/>
                </a:lnTo>
                <a:lnTo>
                  <a:pt x="1560301" y="1579880"/>
                </a:lnTo>
                <a:lnTo>
                  <a:pt x="1579880" y="1579880"/>
                </a:lnTo>
                <a:lnTo>
                  <a:pt x="1570990" y="1570990"/>
                </a:lnTo>
                <a:close/>
              </a:path>
              <a:path w="2650490" h="2650490">
                <a:moveTo>
                  <a:pt x="1579880" y="1579880"/>
                </a:moveTo>
                <a:lnTo>
                  <a:pt x="1560301" y="1579880"/>
                </a:lnTo>
                <a:lnTo>
                  <a:pt x="1576818" y="1596390"/>
                </a:lnTo>
                <a:lnTo>
                  <a:pt x="1596389" y="1596390"/>
                </a:lnTo>
                <a:lnTo>
                  <a:pt x="1579880" y="1579880"/>
                </a:lnTo>
                <a:close/>
              </a:path>
              <a:path w="2650490" h="2650490">
                <a:moveTo>
                  <a:pt x="1596390" y="1596390"/>
                </a:moveTo>
                <a:lnTo>
                  <a:pt x="1576818" y="1596390"/>
                </a:lnTo>
                <a:lnTo>
                  <a:pt x="1583171" y="1602740"/>
                </a:lnTo>
                <a:lnTo>
                  <a:pt x="1602739" y="1602740"/>
                </a:lnTo>
                <a:lnTo>
                  <a:pt x="1596390" y="1596390"/>
                </a:lnTo>
                <a:close/>
              </a:path>
              <a:path w="2650490" h="2650490">
                <a:moveTo>
                  <a:pt x="1602740" y="1602740"/>
                </a:moveTo>
                <a:lnTo>
                  <a:pt x="1583171" y="1602740"/>
                </a:lnTo>
                <a:lnTo>
                  <a:pt x="1592065" y="1611630"/>
                </a:lnTo>
                <a:lnTo>
                  <a:pt x="1611630" y="1611630"/>
                </a:lnTo>
                <a:lnTo>
                  <a:pt x="1602740" y="1602740"/>
                </a:lnTo>
                <a:close/>
              </a:path>
              <a:path w="2650490" h="2650490">
                <a:moveTo>
                  <a:pt x="1611630" y="1611630"/>
                </a:moveTo>
                <a:lnTo>
                  <a:pt x="1592065" y="1611630"/>
                </a:lnTo>
                <a:lnTo>
                  <a:pt x="1604770" y="1624330"/>
                </a:lnTo>
                <a:lnTo>
                  <a:pt x="1624330" y="1624330"/>
                </a:lnTo>
                <a:lnTo>
                  <a:pt x="1611630" y="1611630"/>
                </a:lnTo>
                <a:close/>
              </a:path>
              <a:path w="2650490" h="2650490">
                <a:moveTo>
                  <a:pt x="1624330" y="1624330"/>
                </a:moveTo>
                <a:lnTo>
                  <a:pt x="1604770" y="1624330"/>
                </a:lnTo>
                <a:lnTo>
                  <a:pt x="1608582" y="1628139"/>
                </a:lnTo>
                <a:lnTo>
                  <a:pt x="1628139" y="1628139"/>
                </a:lnTo>
                <a:lnTo>
                  <a:pt x="1624330" y="1624330"/>
                </a:lnTo>
                <a:close/>
              </a:path>
              <a:path w="2650490" h="2650490">
                <a:moveTo>
                  <a:pt x="1628140" y="1628140"/>
                </a:moveTo>
                <a:lnTo>
                  <a:pt x="1608582" y="1628140"/>
                </a:lnTo>
                <a:lnTo>
                  <a:pt x="1623828" y="1643380"/>
                </a:lnTo>
                <a:lnTo>
                  <a:pt x="1643380" y="1643380"/>
                </a:lnTo>
                <a:lnTo>
                  <a:pt x="1628140" y="1628140"/>
                </a:lnTo>
                <a:close/>
              </a:path>
              <a:path w="2650490" h="2650490">
                <a:moveTo>
                  <a:pt x="1643380" y="1643380"/>
                </a:moveTo>
                <a:lnTo>
                  <a:pt x="1623828" y="1643380"/>
                </a:lnTo>
                <a:lnTo>
                  <a:pt x="16276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50490" h="2650490">
                <a:moveTo>
                  <a:pt x="1647190" y="1647190"/>
                </a:moveTo>
                <a:lnTo>
                  <a:pt x="1627640" y="1647190"/>
                </a:lnTo>
                <a:lnTo>
                  <a:pt x="1633993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50490" h="2650490">
                <a:moveTo>
                  <a:pt x="1653540" y="1653540"/>
                </a:moveTo>
                <a:lnTo>
                  <a:pt x="1633993" y="1653540"/>
                </a:lnTo>
                <a:lnTo>
                  <a:pt x="1646698" y="1666240"/>
                </a:lnTo>
                <a:lnTo>
                  <a:pt x="1666239" y="1666240"/>
                </a:lnTo>
                <a:lnTo>
                  <a:pt x="1653540" y="1653540"/>
                </a:lnTo>
                <a:close/>
              </a:path>
              <a:path w="2650490" h="2650490">
                <a:moveTo>
                  <a:pt x="1666240" y="1666240"/>
                </a:moveTo>
                <a:lnTo>
                  <a:pt x="1646698" y="1666240"/>
                </a:lnTo>
                <a:lnTo>
                  <a:pt x="1655592" y="1675130"/>
                </a:lnTo>
                <a:lnTo>
                  <a:pt x="1675130" y="1675130"/>
                </a:lnTo>
                <a:lnTo>
                  <a:pt x="1666240" y="1666240"/>
                </a:lnTo>
                <a:close/>
              </a:path>
              <a:path w="2650490" h="2650490">
                <a:moveTo>
                  <a:pt x="1675130" y="1675130"/>
                </a:moveTo>
                <a:lnTo>
                  <a:pt x="1655592" y="1675130"/>
                </a:lnTo>
                <a:lnTo>
                  <a:pt x="1684815" y="1704340"/>
                </a:lnTo>
                <a:lnTo>
                  <a:pt x="1704340" y="1704340"/>
                </a:lnTo>
                <a:lnTo>
                  <a:pt x="1675130" y="1675130"/>
                </a:lnTo>
                <a:close/>
              </a:path>
              <a:path w="2650490" h="2650490">
                <a:moveTo>
                  <a:pt x="1704340" y="1704340"/>
                </a:moveTo>
                <a:lnTo>
                  <a:pt x="1684815" y="1704340"/>
                </a:lnTo>
                <a:lnTo>
                  <a:pt x="1687356" y="1706880"/>
                </a:lnTo>
                <a:lnTo>
                  <a:pt x="1706880" y="1706880"/>
                </a:lnTo>
                <a:lnTo>
                  <a:pt x="1704340" y="1704340"/>
                </a:lnTo>
                <a:close/>
              </a:path>
              <a:path w="2650490" h="2650490">
                <a:moveTo>
                  <a:pt x="1706880" y="1706880"/>
                </a:moveTo>
                <a:lnTo>
                  <a:pt x="1687356" y="1706880"/>
                </a:lnTo>
                <a:lnTo>
                  <a:pt x="1691167" y="1710690"/>
                </a:lnTo>
                <a:lnTo>
                  <a:pt x="1710690" y="1710690"/>
                </a:lnTo>
                <a:lnTo>
                  <a:pt x="1706880" y="1706880"/>
                </a:lnTo>
                <a:close/>
              </a:path>
              <a:path w="2650490" h="2650490">
                <a:moveTo>
                  <a:pt x="1710690" y="1710690"/>
                </a:moveTo>
                <a:lnTo>
                  <a:pt x="1691167" y="1710690"/>
                </a:lnTo>
                <a:lnTo>
                  <a:pt x="1703873" y="1723390"/>
                </a:lnTo>
                <a:lnTo>
                  <a:pt x="1723390" y="1723390"/>
                </a:lnTo>
                <a:lnTo>
                  <a:pt x="1710690" y="1710690"/>
                </a:lnTo>
                <a:close/>
              </a:path>
              <a:path w="2650490" h="2650490">
                <a:moveTo>
                  <a:pt x="1723390" y="1723390"/>
                </a:moveTo>
                <a:lnTo>
                  <a:pt x="1703873" y="1723390"/>
                </a:lnTo>
                <a:lnTo>
                  <a:pt x="1716578" y="1736090"/>
                </a:lnTo>
                <a:lnTo>
                  <a:pt x="1736090" y="1736090"/>
                </a:lnTo>
                <a:lnTo>
                  <a:pt x="1723390" y="1723390"/>
                </a:lnTo>
                <a:close/>
              </a:path>
              <a:path w="2650490" h="2650490">
                <a:moveTo>
                  <a:pt x="1736090" y="1736090"/>
                </a:moveTo>
                <a:lnTo>
                  <a:pt x="1716578" y="1736090"/>
                </a:lnTo>
                <a:lnTo>
                  <a:pt x="1719119" y="1738630"/>
                </a:lnTo>
                <a:lnTo>
                  <a:pt x="1738630" y="1738630"/>
                </a:lnTo>
                <a:lnTo>
                  <a:pt x="1736090" y="1736090"/>
                </a:lnTo>
                <a:close/>
              </a:path>
              <a:path w="2650490" h="2650490">
                <a:moveTo>
                  <a:pt x="1738630" y="1738630"/>
                </a:moveTo>
                <a:lnTo>
                  <a:pt x="1719119" y="1738630"/>
                </a:lnTo>
                <a:lnTo>
                  <a:pt x="1722931" y="1742440"/>
                </a:lnTo>
                <a:lnTo>
                  <a:pt x="1742440" y="1742440"/>
                </a:lnTo>
                <a:lnTo>
                  <a:pt x="1738630" y="1738630"/>
                </a:lnTo>
                <a:close/>
              </a:path>
              <a:path w="2650490" h="2650490">
                <a:moveTo>
                  <a:pt x="1742440" y="1742440"/>
                </a:moveTo>
                <a:lnTo>
                  <a:pt x="1722931" y="1742440"/>
                </a:lnTo>
                <a:lnTo>
                  <a:pt x="1735636" y="1755140"/>
                </a:lnTo>
                <a:lnTo>
                  <a:pt x="1755139" y="1755140"/>
                </a:lnTo>
                <a:lnTo>
                  <a:pt x="1742440" y="1742440"/>
                </a:lnTo>
                <a:close/>
              </a:path>
              <a:path w="2650490" h="2650490">
                <a:moveTo>
                  <a:pt x="1755140" y="1755140"/>
                </a:moveTo>
                <a:lnTo>
                  <a:pt x="1735636" y="1755140"/>
                </a:lnTo>
                <a:lnTo>
                  <a:pt x="1748342" y="1767840"/>
                </a:lnTo>
                <a:lnTo>
                  <a:pt x="1767839" y="1767840"/>
                </a:lnTo>
                <a:lnTo>
                  <a:pt x="1755140" y="1755140"/>
                </a:lnTo>
                <a:close/>
              </a:path>
              <a:path w="2650490" h="2650490">
                <a:moveTo>
                  <a:pt x="1767840" y="1767840"/>
                </a:moveTo>
                <a:lnTo>
                  <a:pt x="1748342" y="1767840"/>
                </a:lnTo>
                <a:lnTo>
                  <a:pt x="1754695" y="1774190"/>
                </a:lnTo>
                <a:lnTo>
                  <a:pt x="1774189" y="1774190"/>
                </a:lnTo>
                <a:lnTo>
                  <a:pt x="1767840" y="1767840"/>
                </a:lnTo>
                <a:close/>
              </a:path>
              <a:path w="2650490" h="2650490">
                <a:moveTo>
                  <a:pt x="1774190" y="1774190"/>
                </a:moveTo>
                <a:lnTo>
                  <a:pt x="1754695" y="1774190"/>
                </a:lnTo>
                <a:lnTo>
                  <a:pt x="1773753" y="1793239"/>
                </a:lnTo>
                <a:lnTo>
                  <a:pt x="1793239" y="1793239"/>
                </a:lnTo>
                <a:lnTo>
                  <a:pt x="1774190" y="1774190"/>
                </a:lnTo>
                <a:close/>
              </a:path>
              <a:path w="2650490" h="2650490">
                <a:moveTo>
                  <a:pt x="1793240" y="1793240"/>
                </a:moveTo>
                <a:lnTo>
                  <a:pt x="1773753" y="1793240"/>
                </a:lnTo>
                <a:lnTo>
                  <a:pt x="1776294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50490" h="2650490">
                <a:moveTo>
                  <a:pt x="1795780" y="1795780"/>
                </a:moveTo>
                <a:lnTo>
                  <a:pt x="1776294" y="1795780"/>
                </a:lnTo>
                <a:lnTo>
                  <a:pt x="1788999" y="1808480"/>
                </a:lnTo>
                <a:lnTo>
                  <a:pt x="1808480" y="1808480"/>
                </a:lnTo>
                <a:lnTo>
                  <a:pt x="1795780" y="1795780"/>
                </a:lnTo>
                <a:close/>
              </a:path>
              <a:path w="2650490" h="2650490">
                <a:moveTo>
                  <a:pt x="1808480" y="1808480"/>
                </a:moveTo>
                <a:lnTo>
                  <a:pt x="1788999" y="1808480"/>
                </a:lnTo>
                <a:lnTo>
                  <a:pt x="1805517" y="1824990"/>
                </a:lnTo>
                <a:lnTo>
                  <a:pt x="1824990" y="1824990"/>
                </a:lnTo>
                <a:lnTo>
                  <a:pt x="1808480" y="1808480"/>
                </a:lnTo>
                <a:close/>
              </a:path>
              <a:path w="2650490" h="2650490">
                <a:moveTo>
                  <a:pt x="1824990" y="1824990"/>
                </a:moveTo>
                <a:lnTo>
                  <a:pt x="1805517" y="1824990"/>
                </a:lnTo>
                <a:lnTo>
                  <a:pt x="1808058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50490" h="2650490">
                <a:moveTo>
                  <a:pt x="1827530" y="1827530"/>
                </a:moveTo>
                <a:lnTo>
                  <a:pt x="1808058" y="1827530"/>
                </a:lnTo>
                <a:lnTo>
                  <a:pt x="1820763" y="1840230"/>
                </a:lnTo>
                <a:lnTo>
                  <a:pt x="1840230" y="1840230"/>
                </a:lnTo>
                <a:lnTo>
                  <a:pt x="1827530" y="1827530"/>
                </a:lnTo>
                <a:close/>
              </a:path>
              <a:path w="2650490" h="2650490">
                <a:moveTo>
                  <a:pt x="2451100" y="2451100"/>
                </a:moveTo>
                <a:lnTo>
                  <a:pt x="2431896" y="2451100"/>
                </a:lnTo>
                <a:lnTo>
                  <a:pt x="2631372" y="2650490"/>
                </a:lnTo>
                <a:lnTo>
                  <a:pt x="2650490" y="2650490"/>
                </a:lnTo>
                <a:lnTo>
                  <a:pt x="2451100" y="2451100"/>
                </a:lnTo>
                <a:close/>
              </a:path>
              <a:path w="2650490" h="2650490">
                <a:moveTo>
                  <a:pt x="2448560" y="2448560"/>
                </a:moveTo>
                <a:lnTo>
                  <a:pt x="2429355" y="2448560"/>
                </a:lnTo>
                <a:lnTo>
                  <a:pt x="2430626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50490" h="2650490">
                <a:moveTo>
                  <a:pt x="2444750" y="2444750"/>
                </a:moveTo>
                <a:lnTo>
                  <a:pt x="2425544" y="2444750"/>
                </a:lnTo>
                <a:lnTo>
                  <a:pt x="2428085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50490" h="2650490">
                <a:moveTo>
                  <a:pt x="2442210" y="2442210"/>
                </a:moveTo>
                <a:lnTo>
                  <a:pt x="2423002" y="2442210"/>
                </a:lnTo>
                <a:lnTo>
                  <a:pt x="2424273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50490" h="2650490">
                <a:moveTo>
                  <a:pt x="2438400" y="2438400"/>
                </a:moveTo>
                <a:lnTo>
                  <a:pt x="2419191" y="2438400"/>
                </a:lnTo>
                <a:lnTo>
                  <a:pt x="2421732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50490" h="2650490">
                <a:moveTo>
                  <a:pt x="2435860" y="2435860"/>
                </a:moveTo>
                <a:lnTo>
                  <a:pt x="2416650" y="2435860"/>
                </a:lnTo>
                <a:lnTo>
                  <a:pt x="241792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50490" h="2650490">
                <a:moveTo>
                  <a:pt x="2432050" y="2432050"/>
                </a:moveTo>
                <a:lnTo>
                  <a:pt x="2412838" y="2432050"/>
                </a:lnTo>
                <a:lnTo>
                  <a:pt x="2415379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50490" h="2650490">
                <a:moveTo>
                  <a:pt x="2429510" y="2429510"/>
                </a:moveTo>
                <a:lnTo>
                  <a:pt x="2410297" y="2429510"/>
                </a:lnTo>
                <a:lnTo>
                  <a:pt x="2411568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50490" h="2650490">
                <a:moveTo>
                  <a:pt x="2425700" y="2425700"/>
                </a:moveTo>
                <a:lnTo>
                  <a:pt x="2406485" y="2425700"/>
                </a:lnTo>
                <a:lnTo>
                  <a:pt x="2409026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50490" h="2650490">
                <a:moveTo>
                  <a:pt x="2423160" y="2423160"/>
                </a:moveTo>
                <a:lnTo>
                  <a:pt x="2403944" y="2423160"/>
                </a:lnTo>
                <a:lnTo>
                  <a:pt x="2405215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50490" h="2650490">
                <a:moveTo>
                  <a:pt x="2419350" y="2419350"/>
                </a:moveTo>
                <a:lnTo>
                  <a:pt x="2400133" y="2419350"/>
                </a:lnTo>
                <a:lnTo>
                  <a:pt x="2402674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50490" h="2650490">
                <a:moveTo>
                  <a:pt x="2416810" y="2416810"/>
                </a:moveTo>
                <a:lnTo>
                  <a:pt x="2397592" y="2416810"/>
                </a:lnTo>
                <a:lnTo>
                  <a:pt x="2398862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50490" h="2650490">
                <a:moveTo>
                  <a:pt x="2413000" y="2413000"/>
                </a:moveTo>
                <a:lnTo>
                  <a:pt x="2393780" y="2413000"/>
                </a:lnTo>
                <a:lnTo>
                  <a:pt x="2396321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50490" h="2650490">
                <a:moveTo>
                  <a:pt x="2410460" y="2410460"/>
                </a:moveTo>
                <a:lnTo>
                  <a:pt x="2391239" y="2410460"/>
                </a:lnTo>
                <a:lnTo>
                  <a:pt x="2392509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50490" h="2650490">
                <a:moveTo>
                  <a:pt x="2406650" y="2406650"/>
                </a:moveTo>
                <a:lnTo>
                  <a:pt x="2387427" y="2406650"/>
                </a:lnTo>
                <a:lnTo>
                  <a:pt x="2389968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50490" h="2650490">
                <a:moveTo>
                  <a:pt x="2404110" y="2404110"/>
                </a:moveTo>
                <a:lnTo>
                  <a:pt x="2384886" y="2404110"/>
                </a:lnTo>
                <a:lnTo>
                  <a:pt x="2386157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50490" h="2650490">
                <a:moveTo>
                  <a:pt x="2400300" y="2400300"/>
                </a:moveTo>
                <a:lnTo>
                  <a:pt x="2381074" y="2400300"/>
                </a:lnTo>
                <a:lnTo>
                  <a:pt x="2383615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50490" h="2650490">
                <a:moveTo>
                  <a:pt x="2397760" y="2397760"/>
                </a:moveTo>
                <a:lnTo>
                  <a:pt x="2378533" y="2397760"/>
                </a:lnTo>
                <a:lnTo>
                  <a:pt x="2379804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50490" h="2650490">
                <a:moveTo>
                  <a:pt x="2393950" y="2393950"/>
                </a:moveTo>
                <a:lnTo>
                  <a:pt x="2374722" y="2393950"/>
                </a:lnTo>
                <a:lnTo>
                  <a:pt x="2377263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50490" h="2650490">
                <a:moveTo>
                  <a:pt x="2391410" y="2391410"/>
                </a:moveTo>
                <a:lnTo>
                  <a:pt x="2372181" y="2391410"/>
                </a:lnTo>
                <a:lnTo>
                  <a:pt x="2373451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50490" h="2650490">
                <a:moveTo>
                  <a:pt x="2387600" y="2387600"/>
                </a:moveTo>
                <a:lnTo>
                  <a:pt x="2368369" y="2387600"/>
                </a:lnTo>
                <a:lnTo>
                  <a:pt x="237091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50490" h="2650490">
                <a:moveTo>
                  <a:pt x="2385060" y="2385060"/>
                </a:moveTo>
                <a:lnTo>
                  <a:pt x="2365828" y="2385060"/>
                </a:lnTo>
                <a:lnTo>
                  <a:pt x="2367098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50490" h="2650490">
                <a:moveTo>
                  <a:pt x="2381250" y="2381250"/>
                </a:moveTo>
                <a:lnTo>
                  <a:pt x="2362016" y="2381250"/>
                </a:lnTo>
                <a:lnTo>
                  <a:pt x="2364557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50490" h="2650490">
                <a:moveTo>
                  <a:pt x="2378710" y="2378710"/>
                </a:moveTo>
                <a:lnTo>
                  <a:pt x="2359475" y="2378710"/>
                </a:lnTo>
                <a:lnTo>
                  <a:pt x="2360746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50490" h="2650490">
                <a:moveTo>
                  <a:pt x="2374900" y="2374900"/>
                </a:moveTo>
                <a:lnTo>
                  <a:pt x="2355663" y="2374900"/>
                </a:lnTo>
                <a:lnTo>
                  <a:pt x="2358205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650490" h="2650490">
                <a:moveTo>
                  <a:pt x="2372360" y="2372360"/>
                </a:moveTo>
                <a:lnTo>
                  <a:pt x="2353122" y="2372360"/>
                </a:lnTo>
                <a:lnTo>
                  <a:pt x="2354393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650490" h="2650490">
                <a:moveTo>
                  <a:pt x="2368550" y="2368550"/>
                </a:moveTo>
                <a:lnTo>
                  <a:pt x="2349311" y="2368550"/>
                </a:lnTo>
                <a:lnTo>
                  <a:pt x="2351852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50490" h="2650490">
                <a:moveTo>
                  <a:pt x="2366010" y="2366010"/>
                </a:moveTo>
                <a:lnTo>
                  <a:pt x="2346770" y="2366010"/>
                </a:lnTo>
                <a:lnTo>
                  <a:pt x="234804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50490" h="2650490">
                <a:moveTo>
                  <a:pt x="2362200" y="2362200"/>
                </a:moveTo>
                <a:lnTo>
                  <a:pt x="2342958" y="2362200"/>
                </a:lnTo>
                <a:lnTo>
                  <a:pt x="2345499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50490" h="2650490">
                <a:moveTo>
                  <a:pt x="2359660" y="2359660"/>
                </a:moveTo>
                <a:lnTo>
                  <a:pt x="2340417" y="2359660"/>
                </a:lnTo>
                <a:lnTo>
                  <a:pt x="2341687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50490" h="2650490">
                <a:moveTo>
                  <a:pt x="2353310" y="2353310"/>
                </a:moveTo>
                <a:lnTo>
                  <a:pt x="2334064" y="2353310"/>
                </a:lnTo>
                <a:lnTo>
                  <a:pt x="2339146" y="2358390"/>
                </a:lnTo>
                <a:lnTo>
                  <a:pt x="2358390" y="2358390"/>
                </a:lnTo>
                <a:lnTo>
                  <a:pt x="2353310" y="2353310"/>
                </a:lnTo>
                <a:close/>
              </a:path>
              <a:path w="2650490" h="2650490">
                <a:moveTo>
                  <a:pt x="2349500" y="2349500"/>
                </a:moveTo>
                <a:lnTo>
                  <a:pt x="2330253" y="2349500"/>
                </a:lnTo>
                <a:lnTo>
                  <a:pt x="2332794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50490" h="2650490">
                <a:moveTo>
                  <a:pt x="2346960" y="2346960"/>
                </a:moveTo>
                <a:lnTo>
                  <a:pt x="2327711" y="2346960"/>
                </a:lnTo>
                <a:lnTo>
                  <a:pt x="2328982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50490" h="2650490">
                <a:moveTo>
                  <a:pt x="2343150" y="2343150"/>
                </a:moveTo>
                <a:lnTo>
                  <a:pt x="2323900" y="2343150"/>
                </a:lnTo>
                <a:lnTo>
                  <a:pt x="2326441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50490" h="2650490">
                <a:moveTo>
                  <a:pt x="2340610" y="2340610"/>
                </a:moveTo>
                <a:lnTo>
                  <a:pt x="2321359" y="2340610"/>
                </a:lnTo>
                <a:lnTo>
                  <a:pt x="2322629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50490" h="2650490">
                <a:moveTo>
                  <a:pt x="2336800" y="2336800"/>
                </a:moveTo>
                <a:lnTo>
                  <a:pt x="2317547" y="2336800"/>
                </a:lnTo>
                <a:lnTo>
                  <a:pt x="2320088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50490" h="2650490">
                <a:moveTo>
                  <a:pt x="2334260" y="2334260"/>
                </a:moveTo>
                <a:lnTo>
                  <a:pt x="2315006" y="2334260"/>
                </a:lnTo>
                <a:lnTo>
                  <a:pt x="2316276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50490" h="2650490">
                <a:moveTo>
                  <a:pt x="2330450" y="2330450"/>
                </a:moveTo>
                <a:lnTo>
                  <a:pt x="2311194" y="2330450"/>
                </a:lnTo>
                <a:lnTo>
                  <a:pt x="2313735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50490" h="2650490">
                <a:moveTo>
                  <a:pt x="2327910" y="2327910"/>
                </a:moveTo>
                <a:lnTo>
                  <a:pt x="2308653" y="2327910"/>
                </a:lnTo>
                <a:lnTo>
                  <a:pt x="2309924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50490" h="2650490">
                <a:moveTo>
                  <a:pt x="2324100" y="2324100"/>
                </a:moveTo>
                <a:lnTo>
                  <a:pt x="2304842" y="2324100"/>
                </a:lnTo>
                <a:lnTo>
                  <a:pt x="2307383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50490" h="2650490">
                <a:moveTo>
                  <a:pt x="2321560" y="2321560"/>
                </a:moveTo>
                <a:lnTo>
                  <a:pt x="2302300" y="2321560"/>
                </a:lnTo>
                <a:lnTo>
                  <a:pt x="2303571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50490" h="2650490">
                <a:moveTo>
                  <a:pt x="2317750" y="2317750"/>
                </a:moveTo>
                <a:lnTo>
                  <a:pt x="2298489" y="2317750"/>
                </a:lnTo>
                <a:lnTo>
                  <a:pt x="230103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50490" h="2650490">
                <a:moveTo>
                  <a:pt x="2315210" y="2315210"/>
                </a:moveTo>
                <a:lnTo>
                  <a:pt x="2295948" y="2315210"/>
                </a:lnTo>
                <a:lnTo>
                  <a:pt x="2297218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50490" h="2650490">
                <a:moveTo>
                  <a:pt x="2311400" y="2311400"/>
                </a:moveTo>
                <a:lnTo>
                  <a:pt x="2292136" y="2311400"/>
                </a:lnTo>
                <a:lnTo>
                  <a:pt x="2294677" y="2313940"/>
                </a:lnTo>
                <a:lnTo>
                  <a:pt x="2313940" y="2313940"/>
                </a:lnTo>
                <a:lnTo>
                  <a:pt x="2311400" y="2311400"/>
                </a:lnTo>
                <a:close/>
              </a:path>
              <a:path w="2650490" h="2650490">
                <a:moveTo>
                  <a:pt x="2308860" y="2308860"/>
                </a:moveTo>
                <a:lnTo>
                  <a:pt x="2289595" y="2308860"/>
                </a:lnTo>
                <a:lnTo>
                  <a:pt x="2290866" y="2310130"/>
                </a:lnTo>
                <a:lnTo>
                  <a:pt x="2310130" y="2310130"/>
                </a:lnTo>
                <a:lnTo>
                  <a:pt x="2308860" y="2308860"/>
                </a:lnTo>
                <a:close/>
              </a:path>
              <a:path w="2650490" h="2650490">
                <a:moveTo>
                  <a:pt x="2305050" y="2305050"/>
                </a:moveTo>
                <a:lnTo>
                  <a:pt x="2285783" y="2305050"/>
                </a:lnTo>
                <a:lnTo>
                  <a:pt x="2288324" y="2307590"/>
                </a:lnTo>
                <a:lnTo>
                  <a:pt x="2307590" y="2307590"/>
                </a:lnTo>
                <a:lnTo>
                  <a:pt x="2305050" y="2305050"/>
                </a:lnTo>
                <a:close/>
              </a:path>
              <a:path w="2650490" h="2650490">
                <a:moveTo>
                  <a:pt x="2302510" y="2302510"/>
                </a:moveTo>
                <a:lnTo>
                  <a:pt x="2283242" y="2302510"/>
                </a:lnTo>
                <a:lnTo>
                  <a:pt x="2284513" y="2303780"/>
                </a:lnTo>
                <a:lnTo>
                  <a:pt x="2303780" y="2303780"/>
                </a:lnTo>
                <a:lnTo>
                  <a:pt x="2302510" y="2302510"/>
                </a:lnTo>
                <a:close/>
              </a:path>
              <a:path w="2650490" h="2650490">
                <a:moveTo>
                  <a:pt x="2298700" y="2298700"/>
                </a:moveTo>
                <a:lnTo>
                  <a:pt x="2279431" y="2298700"/>
                </a:lnTo>
                <a:lnTo>
                  <a:pt x="2281972" y="2301240"/>
                </a:lnTo>
                <a:lnTo>
                  <a:pt x="2301240" y="2301240"/>
                </a:lnTo>
                <a:lnTo>
                  <a:pt x="2298700" y="2298700"/>
                </a:lnTo>
                <a:close/>
              </a:path>
              <a:path w="2650490" h="2650490">
                <a:moveTo>
                  <a:pt x="2296160" y="2296160"/>
                </a:moveTo>
                <a:lnTo>
                  <a:pt x="2276890" y="2296160"/>
                </a:lnTo>
                <a:lnTo>
                  <a:pt x="2278160" y="2297430"/>
                </a:lnTo>
                <a:lnTo>
                  <a:pt x="2297430" y="2297430"/>
                </a:lnTo>
                <a:lnTo>
                  <a:pt x="2296160" y="2296160"/>
                </a:lnTo>
                <a:close/>
              </a:path>
              <a:path w="2650490" h="2650490">
                <a:moveTo>
                  <a:pt x="2289810" y="2289810"/>
                </a:moveTo>
                <a:lnTo>
                  <a:pt x="2270537" y="2289810"/>
                </a:lnTo>
                <a:lnTo>
                  <a:pt x="2275619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50490" h="2650490">
                <a:moveTo>
                  <a:pt x="2283460" y="2283460"/>
                </a:moveTo>
                <a:lnTo>
                  <a:pt x="2264184" y="2283460"/>
                </a:lnTo>
                <a:lnTo>
                  <a:pt x="2269266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50490" h="2650490">
                <a:moveTo>
                  <a:pt x="2277110" y="2277110"/>
                </a:moveTo>
                <a:lnTo>
                  <a:pt x="2257831" y="2277110"/>
                </a:lnTo>
                <a:lnTo>
                  <a:pt x="2262914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50490" h="2650490">
                <a:moveTo>
                  <a:pt x="2270760" y="2270760"/>
                </a:moveTo>
                <a:lnTo>
                  <a:pt x="2251479" y="2270760"/>
                </a:lnTo>
                <a:lnTo>
                  <a:pt x="2256561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50490" h="2650490">
                <a:moveTo>
                  <a:pt x="2264410" y="2264410"/>
                </a:moveTo>
                <a:lnTo>
                  <a:pt x="2245126" y="2264410"/>
                </a:lnTo>
                <a:lnTo>
                  <a:pt x="2250208" y="2269490"/>
                </a:lnTo>
                <a:lnTo>
                  <a:pt x="2269490" y="2269490"/>
                </a:lnTo>
                <a:lnTo>
                  <a:pt x="2264410" y="2264410"/>
                </a:lnTo>
                <a:close/>
              </a:path>
              <a:path w="2650490" h="2650490">
                <a:moveTo>
                  <a:pt x="2258060" y="2258060"/>
                </a:moveTo>
                <a:lnTo>
                  <a:pt x="2238773" y="2258060"/>
                </a:lnTo>
                <a:lnTo>
                  <a:pt x="2243855" y="2263140"/>
                </a:lnTo>
                <a:lnTo>
                  <a:pt x="2263140" y="2263140"/>
                </a:lnTo>
                <a:lnTo>
                  <a:pt x="2258060" y="2258060"/>
                </a:lnTo>
                <a:close/>
              </a:path>
              <a:path w="2650490" h="2650490">
                <a:moveTo>
                  <a:pt x="2251710" y="2251710"/>
                </a:moveTo>
                <a:lnTo>
                  <a:pt x="2232420" y="2251710"/>
                </a:lnTo>
                <a:lnTo>
                  <a:pt x="2237503" y="2256790"/>
                </a:lnTo>
                <a:lnTo>
                  <a:pt x="2256790" y="2256790"/>
                </a:lnTo>
                <a:lnTo>
                  <a:pt x="2251710" y="2251710"/>
                </a:lnTo>
                <a:close/>
              </a:path>
              <a:path w="2650490" h="2650490">
                <a:moveTo>
                  <a:pt x="2246630" y="2246630"/>
                </a:moveTo>
                <a:lnTo>
                  <a:pt x="2227338" y="2246630"/>
                </a:lnTo>
                <a:lnTo>
                  <a:pt x="2231150" y="2250440"/>
                </a:lnTo>
                <a:lnTo>
                  <a:pt x="2250440" y="2250440"/>
                </a:lnTo>
                <a:lnTo>
                  <a:pt x="2246630" y="2246630"/>
                </a:lnTo>
                <a:close/>
              </a:path>
              <a:path w="2650490" h="2650490">
                <a:moveTo>
                  <a:pt x="2240280" y="2240280"/>
                </a:moveTo>
                <a:lnTo>
                  <a:pt x="2220985" y="2240280"/>
                </a:lnTo>
                <a:lnTo>
                  <a:pt x="2226068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50490" h="2650490">
                <a:moveTo>
                  <a:pt x="2233930" y="2233930"/>
                </a:moveTo>
                <a:lnTo>
                  <a:pt x="2214633" y="2233930"/>
                </a:lnTo>
                <a:lnTo>
                  <a:pt x="2219715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50490" h="2650490">
                <a:moveTo>
                  <a:pt x="2227580" y="2227580"/>
                </a:moveTo>
                <a:lnTo>
                  <a:pt x="2208280" y="2227580"/>
                </a:lnTo>
                <a:lnTo>
                  <a:pt x="2213362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50490" h="2650490">
                <a:moveTo>
                  <a:pt x="2221230" y="2221230"/>
                </a:moveTo>
                <a:lnTo>
                  <a:pt x="2201927" y="2221230"/>
                </a:lnTo>
                <a:lnTo>
                  <a:pt x="2207009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50490" h="2650490">
                <a:moveTo>
                  <a:pt x="2214880" y="2214880"/>
                </a:moveTo>
                <a:lnTo>
                  <a:pt x="2195575" y="2214880"/>
                </a:lnTo>
                <a:lnTo>
                  <a:pt x="2200657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50490" h="2650490">
                <a:moveTo>
                  <a:pt x="2208530" y="2208530"/>
                </a:moveTo>
                <a:lnTo>
                  <a:pt x="2189222" y="2208530"/>
                </a:lnTo>
                <a:lnTo>
                  <a:pt x="2194304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50490" h="2650490">
                <a:moveTo>
                  <a:pt x="2202180" y="2202180"/>
                </a:moveTo>
                <a:lnTo>
                  <a:pt x="2182869" y="2202180"/>
                </a:lnTo>
                <a:lnTo>
                  <a:pt x="2187951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50490" h="2650490">
                <a:moveTo>
                  <a:pt x="2195830" y="2195830"/>
                </a:moveTo>
                <a:lnTo>
                  <a:pt x="2176516" y="2195830"/>
                </a:lnTo>
                <a:lnTo>
                  <a:pt x="2181598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50490" h="2650490">
                <a:moveTo>
                  <a:pt x="2189480" y="2189480"/>
                </a:moveTo>
                <a:lnTo>
                  <a:pt x="2170164" y="2189480"/>
                </a:lnTo>
                <a:lnTo>
                  <a:pt x="2175246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50490" h="2650490">
                <a:moveTo>
                  <a:pt x="2183130" y="2183130"/>
                </a:moveTo>
                <a:lnTo>
                  <a:pt x="2163811" y="2183130"/>
                </a:lnTo>
                <a:lnTo>
                  <a:pt x="2168893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50490" h="2650490">
                <a:moveTo>
                  <a:pt x="2176780" y="2176780"/>
                </a:moveTo>
                <a:lnTo>
                  <a:pt x="2157458" y="2176780"/>
                </a:lnTo>
                <a:lnTo>
                  <a:pt x="216254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50490" h="2650490">
                <a:moveTo>
                  <a:pt x="2170430" y="2170430"/>
                </a:moveTo>
                <a:lnTo>
                  <a:pt x="2151105" y="2170430"/>
                </a:lnTo>
                <a:lnTo>
                  <a:pt x="2156188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50490" h="2650490">
                <a:moveTo>
                  <a:pt x="2164080" y="2164080"/>
                </a:moveTo>
                <a:lnTo>
                  <a:pt x="2144753" y="2164080"/>
                </a:lnTo>
                <a:lnTo>
                  <a:pt x="2149835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50490" h="2650490">
                <a:moveTo>
                  <a:pt x="2157730" y="2157730"/>
                </a:moveTo>
                <a:lnTo>
                  <a:pt x="2138400" y="2157730"/>
                </a:lnTo>
                <a:lnTo>
                  <a:pt x="2143482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50490" h="2650490">
                <a:moveTo>
                  <a:pt x="2151380" y="2151380"/>
                </a:moveTo>
                <a:lnTo>
                  <a:pt x="2132047" y="2151380"/>
                </a:lnTo>
                <a:lnTo>
                  <a:pt x="2137129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50490" h="2650490">
                <a:moveTo>
                  <a:pt x="2145030" y="2145030"/>
                </a:moveTo>
                <a:lnTo>
                  <a:pt x="2125694" y="2145030"/>
                </a:lnTo>
                <a:lnTo>
                  <a:pt x="2130777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50490" h="2650490">
                <a:moveTo>
                  <a:pt x="2138680" y="2138680"/>
                </a:moveTo>
                <a:lnTo>
                  <a:pt x="2119342" y="2138680"/>
                </a:lnTo>
                <a:lnTo>
                  <a:pt x="2124424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50490" h="2650490">
                <a:moveTo>
                  <a:pt x="2132330" y="2132330"/>
                </a:moveTo>
                <a:lnTo>
                  <a:pt x="2112989" y="2132330"/>
                </a:lnTo>
                <a:lnTo>
                  <a:pt x="2118071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50490" h="2650490">
                <a:moveTo>
                  <a:pt x="2125980" y="2125980"/>
                </a:moveTo>
                <a:lnTo>
                  <a:pt x="2106636" y="2125980"/>
                </a:lnTo>
                <a:lnTo>
                  <a:pt x="2111718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50490" h="2650490">
                <a:moveTo>
                  <a:pt x="2119630" y="2119630"/>
                </a:moveTo>
                <a:lnTo>
                  <a:pt x="2100283" y="2119630"/>
                </a:lnTo>
                <a:lnTo>
                  <a:pt x="2105366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50490" h="2650490">
                <a:moveTo>
                  <a:pt x="2113280" y="2113280"/>
                </a:moveTo>
                <a:lnTo>
                  <a:pt x="2093931" y="2113280"/>
                </a:lnTo>
                <a:lnTo>
                  <a:pt x="2099013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50490" h="2650490">
                <a:moveTo>
                  <a:pt x="2106930" y="2106930"/>
                </a:moveTo>
                <a:lnTo>
                  <a:pt x="2087578" y="2106930"/>
                </a:lnTo>
                <a:lnTo>
                  <a:pt x="20926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50490" h="2650490">
                <a:moveTo>
                  <a:pt x="2100580" y="2100580"/>
                </a:moveTo>
                <a:lnTo>
                  <a:pt x="2081225" y="2100580"/>
                </a:lnTo>
                <a:lnTo>
                  <a:pt x="2086307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50490" h="2650490">
                <a:moveTo>
                  <a:pt x="2094230" y="2094230"/>
                </a:moveTo>
                <a:lnTo>
                  <a:pt x="2074873" y="2094230"/>
                </a:lnTo>
                <a:lnTo>
                  <a:pt x="2079955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50490" h="2650490">
                <a:moveTo>
                  <a:pt x="2087880" y="2087880"/>
                </a:moveTo>
                <a:lnTo>
                  <a:pt x="2068520" y="2087880"/>
                </a:lnTo>
                <a:lnTo>
                  <a:pt x="2073602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50490" h="2650490">
                <a:moveTo>
                  <a:pt x="2081530" y="2081530"/>
                </a:moveTo>
                <a:lnTo>
                  <a:pt x="2062167" y="2081530"/>
                </a:lnTo>
                <a:lnTo>
                  <a:pt x="2067249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50490" h="2650490">
                <a:moveTo>
                  <a:pt x="2075180" y="2075180"/>
                </a:moveTo>
                <a:lnTo>
                  <a:pt x="2055814" y="2075180"/>
                </a:lnTo>
                <a:lnTo>
                  <a:pt x="2060897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50490" h="2650490">
                <a:moveTo>
                  <a:pt x="2068830" y="2068830"/>
                </a:moveTo>
                <a:lnTo>
                  <a:pt x="2049462" y="2068830"/>
                </a:lnTo>
                <a:lnTo>
                  <a:pt x="2054544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50490" h="2650490">
                <a:moveTo>
                  <a:pt x="2062480" y="2062480"/>
                </a:moveTo>
                <a:lnTo>
                  <a:pt x="2043109" y="2062480"/>
                </a:lnTo>
                <a:lnTo>
                  <a:pt x="2048191" y="2067560"/>
                </a:lnTo>
                <a:lnTo>
                  <a:pt x="2067560" y="2067560"/>
                </a:lnTo>
                <a:lnTo>
                  <a:pt x="2062480" y="2062480"/>
                </a:lnTo>
                <a:close/>
              </a:path>
              <a:path w="2650490" h="2650490">
                <a:moveTo>
                  <a:pt x="2056130" y="2056130"/>
                </a:moveTo>
                <a:lnTo>
                  <a:pt x="2036756" y="2056130"/>
                </a:lnTo>
                <a:lnTo>
                  <a:pt x="2041838" y="2061210"/>
                </a:lnTo>
                <a:lnTo>
                  <a:pt x="2061210" y="2061210"/>
                </a:lnTo>
                <a:lnTo>
                  <a:pt x="2056130" y="2056130"/>
                </a:lnTo>
                <a:close/>
              </a:path>
              <a:path w="2650490" h="2650490">
                <a:moveTo>
                  <a:pt x="2049780" y="2049780"/>
                </a:moveTo>
                <a:lnTo>
                  <a:pt x="2030403" y="2049780"/>
                </a:lnTo>
                <a:lnTo>
                  <a:pt x="2035486" y="2054860"/>
                </a:lnTo>
                <a:lnTo>
                  <a:pt x="2054860" y="2054860"/>
                </a:lnTo>
                <a:lnTo>
                  <a:pt x="2049780" y="2049780"/>
                </a:lnTo>
                <a:close/>
              </a:path>
              <a:path w="2650490" h="2650490">
                <a:moveTo>
                  <a:pt x="1841500" y="1841500"/>
                </a:moveTo>
                <a:lnTo>
                  <a:pt x="1822034" y="1841500"/>
                </a:lnTo>
                <a:lnTo>
                  <a:pt x="2029133" y="2048510"/>
                </a:lnTo>
                <a:lnTo>
                  <a:pt x="2048510" y="2048510"/>
                </a:lnTo>
                <a:lnTo>
                  <a:pt x="1841500" y="184150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0" y="4222680"/>
            <a:ext cx="2631440" cy="2630805"/>
          </a:xfrm>
          <a:custGeom>
            <a:avLst/>
            <a:gdLst/>
            <a:ahLst/>
            <a:cxnLst/>
            <a:rect l="l" t="t" r="r" b="b"/>
            <a:pathLst>
              <a:path w="2631440" h="2630804">
                <a:moveTo>
                  <a:pt x="0" y="0"/>
                </a:moveTo>
                <a:lnTo>
                  <a:pt x="0" y="2609"/>
                </a:lnTo>
                <a:lnTo>
                  <a:pt x="2610" y="2609"/>
                </a:lnTo>
                <a:lnTo>
                  <a:pt x="0" y="0"/>
                </a:lnTo>
                <a:close/>
              </a:path>
              <a:path w="2631440" h="2630804">
                <a:moveTo>
                  <a:pt x="2610" y="2609"/>
                </a:moveTo>
                <a:lnTo>
                  <a:pt x="0" y="2609"/>
                </a:lnTo>
                <a:lnTo>
                  <a:pt x="0" y="8959"/>
                </a:lnTo>
                <a:lnTo>
                  <a:pt x="8963" y="8959"/>
                </a:lnTo>
                <a:lnTo>
                  <a:pt x="2610" y="2609"/>
                </a:lnTo>
                <a:close/>
              </a:path>
              <a:path w="2631440" h="2630804">
                <a:moveTo>
                  <a:pt x="8963" y="8959"/>
                </a:moveTo>
                <a:lnTo>
                  <a:pt x="0" y="8959"/>
                </a:lnTo>
                <a:lnTo>
                  <a:pt x="0" y="15309"/>
                </a:lnTo>
                <a:lnTo>
                  <a:pt x="15316" y="15309"/>
                </a:lnTo>
                <a:lnTo>
                  <a:pt x="8963" y="8959"/>
                </a:lnTo>
                <a:close/>
              </a:path>
              <a:path w="2631440" h="2630804">
                <a:moveTo>
                  <a:pt x="15316" y="15309"/>
                </a:moveTo>
                <a:lnTo>
                  <a:pt x="0" y="15309"/>
                </a:lnTo>
                <a:lnTo>
                  <a:pt x="0" y="17922"/>
                </a:lnTo>
                <a:lnTo>
                  <a:pt x="3735" y="21659"/>
                </a:lnTo>
                <a:lnTo>
                  <a:pt x="21668" y="21659"/>
                </a:lnTo>
                <a:lnTo>
                  <a:pt x="15316" y="15309"/>
                </a:lnTo>
                <a:close/>
              </a:path>
              <a:path w="2631440" h="2630804">
                <a:moveTo>
                  <a:pt x="21668" y="21659"/>
                </a:moveTo>
                <a:lnTo>
                  <a:pt x="3735" y="21659"/>
                </a:lnTo>
                <a:lnTo>
                  <a:pt x="10082" y="28009"/>
                </a:lnTo>
                <a:lnTo>
                  <a:pt x="28021" y="28009"/>
                </a:lnTo>
                <a:lnTo>
                  <a:pt x="21668" y="21659"/>
                </a:lnTo>
                <a:close/>
              </a:path>
              <a:path w="2631440" h="2630804">
                <a:moveTo>
                  <a:pt x="28021" y="28009"/>
                </a:moveTo>
                <a:lnTo>
                  <a:pt x="10082" y="28009"/>
                </a:lnTo>
                <a:lnTo>
                  <a:pt x="16429" y="34359"/>
                </a:lnTo>
                <a:lnTo>
                  <a:pt x="34374" y="34359"/>
                </a:lnTo>
                <a:lnTo>
                  <a:pt x="28021" y="28009"/>
                </a:lnTo>
                <a:close/>
              </a:path>
              <a:path w="2631440" h="2630804">
                <a:moveTo>
                  <a:pt x="34374" y="34359"/>
                </a:moveTo>
                <a:lnTo>
                  <a:pt x="16429" y="34359"/>
                </a:lnTo>
                <a:lnTo>
                  <a:pt x="22776" y="40709"/>
                </a:lnTo>
                <a:lnTo>
                  <a:pt x="40727" y="40709"/>
                </a:lnTo>
                <a:lnTo>
                  <a:pt x="34374" y="34359"/>
                </a:lnTo>
                <a:close/>
              </a:path>
              <a:path w="2631440" h="2630804">
                <a:moveTo>
                  <a:pt x="40727" y="40709"/>
                </a:moveTo>
                <a:lnTo>
                  <a:pt x="22776" y="40709"/>
                </a:lnTo>
                <a:lnTo>
                  <a:pt x="29124" y="47059"/>
                </a:lnTo>
                <a:lnTo>
                  <a:pt x="47079" y="47059"/>
                </a:lnTo>
                <a:lnTo>
                  <a:pt x="40727" y="40709"/>
                </a:lnTo>
                <a:close/>
              </a:path>
              <a:path w="2631440" h="2630804">
                <a:moveTo>
                  <a:pt x="47079" y="47059"/>
                </a:moveTo>
                <a:lnTo>
                  <a:pt x="29124" y="47059"/>
                </a:lnTo>
                <a:lnTo>
                  <a:pt x="35471" y="53409"/>
                </a:lnTo>
                <a:lnTo>
                  <a:pt x="53432" y="53409"/>
                </a:lnTo>
                <a:lnTo>
                  <a:pt x="47079" y="47059"/>
                </a:lnTo>
                <a:close/>
              </a:path>
              <a:path w="2631440" h="2630804">
                <a:moveTo>
                  <a:pt x="53432" y="53409"/>
                </a:moveTo>
                <a:lnTo>
                  <a:pt x="35471" y="53409"/>
                </a:lnTo>
                <a:lnTo>
                  <a:pt x="41818" y="59759"/>
                </a:lnTo>
                <a:lnTo>
                  <a:pt x="59785" y="59759"/>
                </a:lnTo>
                <a:lnTo>
                  <a:pt x="53432" y="53409"/>
                </a:lnTo>
                <a:close/>
              </a:path>
              <a:path w="2631440" h="2630804">
                <a:moveTo>
                  <a:pt x="59785" y="59759"/>
                </a:moveTo>
                <a:lnTo>
                  <a:pt x="41818" y="59759"/>
                </a:lnTo>
                <a:lnTo>
                  <a:pt x="48165" y="66109"/>
                </a:lnTo>
                <a:lnTo>
                  <a:pt x="66137" y="66109"/>
                </a:lnTo>
                <a:lnTo>
                  <a:pt x="59785" y="59759"/>
                </a:lnTo>
                <a:close/>
              </a:path>
              <a:path w="2631440" h="2630804">
                <a:moveTo>
                  <a:pt x="66137" y="66109"/>
                </a:moveTo>
                <a:lnTo>
                  <a:pt x="48165" y="66109"/>
                </a:lnTo>
                <a:lnTo>
                  <a:pt x="54513" y="72459"/>
                </a:lnTo>
                <a:lnTo>
                  <a:pt x="72490" y="72459"/>
                </a:lnTo>
                <a:lnTo>
                  <a:pt x="66137" y="66109"/>
                </a:lnTo>
                <a:close/>
              </a:path>
              <a:path w="2631440" h="2630804">
                <a:moveTo>
                  <a:pt x="72490" y="72459"/>
                </a:moveTo>
                <a:lnTo>
                  <a:pt x="54513" y="72459"/>
                </a:lnTo>
                <a:lnTo>
                  <a:pt x="60860" y="78809"/>
                </a:lnTo>
                <a:lnTo>
                  <a:pt x="78843" y="78809"/>
                </a:lnTo>
                <a:lnTo>
                  <a:pt x="72490" y="72459"/>
                </a:lnTo>
                <a:close/>
              </a:path>
              <a:path w="2631440" h="2630804">
                <a:moveTo>
                  <a:pt x="78843" y="78809"/>
                </a:moveTo>
                <a:lnTo>
                  <a:pt x="60860" y="78809"/>
                </a:lnTo>
                <a:lnTo>
                  <a:pt x="67207" y="85159"/>
                </a:lnTo>
                <a:lnTo>
                  <a:pt x="85196" y="85159"/>
                </a:lnTo>
                <a:lnTo>
                  <a:pt x="78843" y="78809"/>
                </a:lnTo>
                <a:close/>
              </a:path>
              <a:path w="2631440" h="2630804">
                <a:moveTo>
                  <a:pt x="85196" y="85159"/>
                </a:moveTo>
                <a:lnTo>
                  <a:pt x="67207" y="85159"/>
                </a:lnTo>
                <a:lnTo>
                  <a:pt x="73554" y="91509"/>
                </a:lnTo>
                <a:lnTo>
                  <a:pt x="91548" y="91509"/>
                </a:lnTo>
                <a:lnTo>
                  <a:pt x="85196" y="85159"/>
                </a:lnTo>
                <a:close/>
              </a:path>
              <a:path w="2631440" h="2630804">
                <a:moveTo>
                  <a:pt x="91548" y="91509"/>
                </a:moveTo>
                <a:lnTo>
                  <a:pt x="73554" y="91509"/>
                </a:lnTo>
                <a:lnTo>
                  <a:pt x="79902" y="97859"/>
                </a:lnTo>
                <a:lnTo>
                  <a:pt x="97901" y="97859"/>
                </a:lnTo>
                <a:lnTo>
                  <a:pt x="91548" y="91509"/>
                </a:lnTo>
                <a:close/>
              </a:path>
              <a:path w="2631440" h="2630804">
                <a:moveTo>
                  <a:pt x="97901" y="97859"/>
                </a:moveTo>
                <a:lnTo>
                  <a:pt x="79902" y="97859"/>
                </a:lnTo>
                <a:lnTo>
                  <a:pt x="86249" y="104209"/>
                </a:lnTo>
                <a:lnTo>
                  <a:pt x="104254" y="104209"/>
                </a:lnTo>
                <a:lnTo>
                  <a:pt x="97901" y="97859"/>
                </a:lnTo>
                <a:close/>
              </a:path>
              <a:path w="2631440" h="2630804">
                <a:moveTo>
                  <a:pt x="104254" y="104209"/>
                </a:moveTo>
                <a:lnTo>
                  <a:pt x="86249" y="104209"/>
                </a:lnTo>
                <a:lnTo>
                  <a:pt x="92596" y="110559"/>
                </a:lnTo>
                <a:lnTo>
                  <a:pt x="110607" y="110559"/>
                </a:lnTo>
                <a:lnTo>
                  <a:pt x="104254" y="104209"/>
                </a:lnTo>
                <a:close/>
              </a:path>
              <a:path w="2631440" h="2630804">
                <a:moveTo>
                  <a:pt x="110607" y="110559"/>
                </a:moveTo>
                <a:lnTo>
                  <a:pt x="92596" y="110559"/>
                </a:lnTo>
                <a:lnTo>
                  <a:pt x="98944" y="116909"/>
                </a:lnTo>
                <a:lnTo>
                  <a:pt x="116959" y="116909"/>
                </a:lnTo>
                <a:lnTo>
                  <a:pt x="110607" y="110559"/>
                </a:lnTo>
                <a:close/>
              </a:path>
              <a:path w="2631440" h="2630804">
                <a:moveTo>
                  <a:pt x="116959" y="116909"/>
                </a:moveTo>
                <a:lnTo>
                  <a:pt x="98944" y="116909"/>
                </a:lnTo>
                <a:lnTo>
                  <a:pt x="105291" y="123259"/>
                </a:lnTo>
                <a:lnTo>
                  <a:pt x="123312" y="123259"/>
                </a:lnTo>
                <a:lnTo>
                  <a:pt x="116959" y="116909"/>
                </a:lnTo>
                <a:close/>
              </a:path>
              <a:path w="2631440" h="2630804">
                <a:moveTo>
                  <a:pt x="123312" y="123259"/>
                </a:moveTo>
                <a:lnTo>
                  <a:pt x="105291" y="123259"/>
                </a:lnTo>
                <a:lnTo>
                  <a:pt x="111638" y="129609"/>
                </a:lnTo>
                <a:lnTo>
                  <a:pt x="129665" y="129609"/>
                </a:lnTo>
                <a:lnTo>
                  <a:pt x="123312" y="123259"/>
                </a:lnTo>
                <a:close/>
              </a:path>
              <a:path w="2631440" h="2630804">
                <a:moveTo>
                  <a:pt x="129665" y="129609"/>
                </a:moveTo>
                <a:lnTo>
                  <a:pt x="111638" y="129609"/>
                </a:lnTo>
                <a:lnTo>
                  <a:pt x="124333" y="142309"/>
                </a:lnTo>
                <a:lnTo>
                  <a:pt x="142370" y="142309"/>
                </a:lnTo>
                <a:lnTo>
                  <a:pt x="129665" y="129609"/>
                </a:lnTo>
                <a:close/>
              </a:path>
              <a:path w="2631440" h="2630804">
                <a:moveTo>
                  <a:pt x="142370" y="142309"/>
                </a:moveTo>
                <a:lnTo>
                  <a:pt x="124333" y="142309"/>
                </a:lnTo>
                <a:lnTo>
                  <a:pt x="130680" y="148659"/>
                </a:lnTo>
                <a:lnTo>
                  <a:pt x="148723" y="148659"/>
                </a:lnTo>
                <a:lnTo>
                  <a:pt x="142370" y="142309"/>
                </a:lnTo>
                <a:close/>
              </a:path>
              <a:path w="2631440" h="2630804">
                <a:moveTo>
                  <a:pt x="148723" y="148659"/>
                </a:moveTo>
                <a:lnTo>
                  <a:pt x="130680" y="148659"/>
                </a:lnTo>
                <a:lnTo>
                  <a:pt x="137027" y="155009"/>
                </a:lnTo>
                <a:lnTo>
                  <a:pt x="155076" y="155009"/>
                </a:lnTo>
                <a:lnTo>
                  <a:pt x="148723" y="148659"/>
                </a:lnTo>
                <a:close/>
              </a:path>
              <a:path w="2631440" h="2630804">
                <a:moveTo>
                  <a:pt x="155076" y="155009"/>
                </a:moveTo>
                <a:lnTo>
                  <a:pt x="137027" y="155009"/>
                </a:lnTo>
                <a:lnTo>
                  <a:pt x="143374" y="161359"/>
                </a:lnTo>
                <a:lnTo>
                  <a:pt x="161428" y="161359"/>
                </a:lnTo>
                <a:lnTo>
                  <a:pt x="155076" y="155009"/>
                </a:lnTo>
                <a:close/>
              </a:path>
              <a:path w="2631440" h="2630804">
                <a:moveTo>
                  <a:pt x="161428" y="161359"/>
                </a:moveTo>
                <a:lnTo>
                  <a:pt x="143374" y="161359"/>
                </a:lnTo>
                <a:lnTo>
                  <a:pt x="162416" y="180409"/>
                </a:lnTo>
                <a:lnTo>
                  <a:pt x="180487" y="180409"/>
                </a:lnTo>
                <a:lnTo>
                  <a:pt x="161428" y="161359"/>
                </a:lnTo>
                <a:close/>
              </a:path>
              <a:path w="2631440" h="2630804">
                <a:moveTo>
                  <a:pt x="180487" y="180409"/>
                </a:moveTo>
                <a:lnTo>
                  <a:pt x="162416" y="180409"/>
                </a:lnTo>
                <a:lnTo>
                  <a:pt x="168763" y="186759"/>
                </a:lnTo>
                <a:lnTo>
                  <a:pt x="186839" y="186759"/>
                </a:lnTo>
                <a:lnTo>
                  <a:pt x="180487" y="180409"/>
                </a:lnTo>
                <a:close/>
              </a:path>
              <a:path w="2631440" h="2630804">
                <a:moveTo>
                  <a:pt x="186839" y="186759"/>
                </a:moveTo>
                <a:lnTo>
                  <a:pt x="168763" y="186759"/>
                </a:lnTo>
                <a:lnTo>
                  <a:pt x="175111" y="193109"/>
                </a:lnTo>
                <a:lnTo>
                  <a:pt x="193192" y="193109"/>
                </a:lnTo>
                <a:lnTo>
                  <a:pt x="186839" y="186759"/>
                </a:lnTo>
                <a:close/>
              </a:path>
              <a:path w="2631440" h="2630804">
                <a:moveTo>
                  <a:pt x="193192" y="193109"/>
                </a:moveTo>
                <a:lnTo>
                  <a:pt x="175111" y="193109"/>
                </a:lnTo>
                <a:lnTo>
                  <a:pt x="181458" y="199459"/>
                </a:lnTo>
                <a:lnTo>
                  <a:pt x="199545" y="199459"/>
                </a:lnTo>
                <a:lnTo>
                  <a:pt x="193192" y="193109"/>
                </a:lnTo>
                <a:close/>
              </a:path>
              <a:path w="2631440" h="2630804">
                <a:moveTo>
                  <a:pt x="199545" y="199459"/>
                </a:moveTo>
                <a:lnTo>
                  <a:pt x="181458" y="199459"/>
                </a:lnTo>
                <a:lnTo>
                  <a:pt x="187805" y="205809"/>
                </a:lnTo>
                <a:lnTo>
                  <a:pt x="205898" y="205809"/>
                </a:lnTo>
                <a:lnTo>
                  <a:pt x="199545" y="199459"/>
                </a:lnTo>
                <a:close/>
              </a:path>
              <a:path w="2631440" h="2630804">
                <a:moveTo>
                  <a:pt x="205898" y="205809"/>
                </a:moveTo>
                <a:lnTo>
                  <a:pt x="187805" y="205809"/>
                </a:lnTo>
                <a:lnTo>
                  <a:pt x="194153" y="212159"/>
                </a:lnTo>
                <a:lnTo>
                  <a:pt x="212250" y="212159"/>
                </a:lnTo>
                <a:lnTo>
                  <a:pt x="205898" y="205809"/>
                </a:lnTo>
                <a:close/>
              </a:path>
              <a:path w="2631440" h="2630804">
                <a:moveTo>
                  <a:pt x="212250" y="212159"/>
                </a:moveTo>
                <a:lnTo>
                  <a:pt x="194153" y="212159"/>
                </a:lnTo>
                <a:lnTo>
                  <a:pt x="200500" y="218509"/>
                </a:lnTo>
                <a:lnTo>
                  <a:pt x="218603" y="218509"/>
                </a:lnTo>
                <a:lnTo>
                  <a:pt x="212250" y="212159"/>
                </a:lnTo>
                <a:close/>
              </a:path>
              <a:path w="2631440" h="2630804">
                <a:moveTo>
                  <a:pt x="218603" y="218509"/>
                </a:moveTo>
                <a:lnTo>
                  <a:pt x="200500" y="218509"/>
                </a:lnTo>
                <a:lnTo>
                  <a:pt x="206847" y="224859"/>
                </a:lnTo>
                <a:lnTo>
                  <a:pt x="224956" y="224859"/>
                </a:lnTo>
                <a:lnTo>
                  <a:pt x="218603" y="218509"/>
                </a:lnTo>
                <a:close/>
              </a:path>
              <a:path w="2631440" h="2630804">
                <a:moveTo>
                  <a:pt x="224956" y="224859"/>
                </a:moveTo>
                <a:lnTo>
                  <a:pt x="206847" y="224859"/>
                </a:lnTo>
                <a:lnTo>
                  <a:pt x="213194" y="231209"/>
                </a:lnTo>
                <a:lnTo>
                  <a:pt x="231309" y="231209"/>
                </a:lnTo>
                <a:lnTo>
                  <a:pt x="224956" y="224859"/>
                </a:lnTo>
                <a:close/>
              </a:path>
              <a:path w="2631440" h="2630804">
                <a:moveTo>
                  <a:pt x="231309" y="231209"/>
                </a:moveTo>
                <a:lnTo>
                  <a:pt x="213194" y="231209"/>
                </a:lnTo>
                <a:lnTo>
                  <a:pt x="219542" y="237559"/>
                </a:lnTo>
                <a:lnTo>
                  <a:pt x="237661" y="237559"/>
                </a:lnTo>
                <a:lnTo>
                  <a:pt x="231309" y="231209"/>
                </a:lnTo>
                <a:close/>
              </a:path>
              <a:path w="2631440" h="2630804">
                <a:moveTo>
                  <a:pt x="237661" y="237559"/>
                </a:moveTo>
                <a:lnTo>
                  <a:pt x="219542" y="237559"/>
                </a:lnTo>
                <a:lnTo>
                  <a:pt x="225889" y="243909"/>
                </a:lnTo>
                <a:lnTo>
                  <a:pt x="244014" y="243909"/>
                </a:lnTo>
                <a:lnTo>
                  <a:pt x="237661" y="237559"/>
                </a:lnTo>
                <a:close/>
              </a:path>
              <a:path w="2631440" h="2630804">
                <a:moveTo>
                  <a:pt x="244014" y="243909"/>
                </a:moveTo>
                <a:lnTo>
                  <a:pt x="225889" y="243909"/>
                </a:lnTo>
                <a:lnTo>
                  <a:pt x="232236" y="250259"/>
                </a:lnTo>
                <a:lnTo>
                  <a:pt x="250367" y="250259"/>
                </a:lnTo>
                <a:lnTo>
                  <a:pt x="244014" y="243909"/>
                </a:lnTo>
                <a:close/>
              </a:path>
              <a:path w="2631440" h="2630804">
                <a:moveTo>
                  <a:pt x="250367" y="250259"/>
                </a:moveTo>
                <a:lnTo>
                  <a:pt x="232236" y="250259"/>
                </a:lnTo>
                <a:lnTo>
                  <a:pt x="238583" y="256609"/>
                </a:lnTo>
                <a:lnTo>
                  <a:pt x="256720" y="256609"/>
                </a:lnTo>
                <a:lnTo>
                  <a:pt x="250367" y="250259"/>
                </a:lnTo>
                <a:close/>
              </a:path>
              <a:path w="2631440" h="2630804">
                <a:moveTo>
                  <a:pt x="256720" y="256609"/>
                </a:moveTo>
                <a:lnTo>
                  <a:pt x="238583" y="256609"/>
                </a:lnTo>
                <a:lnTo>
                  <a:pt x="244931" y="262959"/>
                </a:lnTo>
                <a:lnTo>
                  <a:pt x="263072" y="262959"/>
                </a:lnTo>
                <a:lnTo>
                  <a:pt x="256720" y="256609"/>
                </a:lnTo>
                <a:close/>
              </a:path>
              <a:path w="2631440" h="2630804">
                <a:moveTo>
                  <a:pt x="263072" y="262959"/>
                </a:moveTo>
                <a:lnTo>
                  <a:pt x="244931" y="262959"/>
                </a:lnTo>
                <a:lnTo>
                  <a:pt x="251278" y="269309"/>
                </a:lnTo>
                <a:lnTo>
                  <a:pt x="269425" y="269309"/>
                </a:lnTo>
                <a:lnTo>
                  <a:pt x="263072" y="262959"/>
                </a:lnTo>
                <a:close/>
              </a:path>
              <a:path w="2631440" h="2630804">
                <a:moveTo>
                  <a:pt x="269425" y="269309"/>
                </a:moveTo>
                <a:lnTo>
                  <a:pt x="251278" y="269309"/>
                </a:lnTo>
                <a:lnTo>
                  <a:pt x="257625" y="275659"/>
                </a:lnTo>
                <a:lnTo>
                  <a:pt x="275778" y="275659"/>
                </a:lnTo>
                <a:lnTo>
                  <a:pt x="269425" y="269309"/>
                </a:lnTo>
                <a:close/>
              </a:path>
              <a:path w="2631440" h="2630804">
                <a:moveTo>
                  <a:pt x="275778" y="275659"/>
                </a:moveTo>
                <a:lnTo>
                  <a:pt x="257625" y="275659"/>
                </a:lnTo>
                <a:lnTo>
                  <a:pt x="263972" y="282009"/>
                </a:lnTo>
                <a:lnTo>
                  <a:pt x="282130" y="282009"/>
                </a:lnTo>
                <a:lnTo>
                  <a:pt x="275778" y="275659"/>
                </a:lnTo>
                <a:close/>
              </a:path>
              <a:path w="2631440" h="2630804">
                <a:moveTo>
                  <a:pt x="282130" y="282009"/>
                </a:moveTo>
                <a:lnTo>
                  <a:pt x="263972" y="282009"/>
                </a:lnTo>
                <a:lnTo>
                  <a:pt x="270320" y="288359"/>
                </a:lnTo>
                <a:lnTo>
                  <a:pt x="288483" y="288359"/>
                </a:lnTo>
                <a:lnTo>
                  <a:pt x="282130" y="282009"/>
                </a:lnTo>
                <a:close/>
              </a:path>
              <a:path w="2631440" h="2630804">
                <a:moveTo>
                  <a:pt x="288483" y="288359"/>
                </a:moveTo>
                <a:lnTo>
                  <a:pt x="270320" y="288359"/>
                </a:lnTo>
                <a:lnTo>
                  <a:pt x="283014" y="301059"/>
                </a:lnTo>
                <a:lnTo>
                  <a:pt x="301189" y="301059"/>
                </a:lnTo>
                <a:lnTo>
                  <a:pt x="288483" y="288359"/>
                </a:lnTo>
                <a:close/>
              </a:path>
              <a:path w="2631440" h="2630804">
                <a:moveTo>
                  <a:pt x="301189" y="301059"/>
                </a:moveTo>
                <a:lnTo>
                  <a:pt x="283014" y="301059"/>
                </a:lnTo>
                <a:lnTo>
                  <a:pt x="295709" y="313759"/>
                </a:lnTo>
                <a:lnTo>
                  <a:pt x="313894" y="313759"/>
                </a:lnTo>
                <a:lnTo>
                  <a:pt x="301189" y="301059"/>
                </a:lnTo>
                <a:close/>
              </a:path>
              <a:path w="2631440" h="2630804">
                <a:moveTo>
                  <a:pt x="313894" y="313759"/>
                </a:moveTo>
                <a:lnTo>
                  <a:pt x="295709" y="313759"/>
                </a:lnTo>
                <a:lnTo>
                  <a:pt x="302056" y="320109"/>
                </a:lnTo>
                <a:lnTo>
                  <a:pt x="320247" y="320109"/>
                </a:lnTo>
                <a:lnTo>
                  <a:pt x="313894" y="313759"/>
                </a:lnTo>
                <a:close/>
              </a:path>
              <a:path w="2631440" h="2630804">
                <a:moveTo>
                  <a:pt x="320247" y="320109"/>
                </a:moveTo>
                <a:lnTo>
                  <a:pt x="302056" y="320109"/>
                </a:lnTo>
                <a:lnTo>
                  <a:pt x="308403" y="326459"/>
                </a:lnTo>
                <a:lnTo>
                  <a:pt x="326600" y="326459"/>
                </a:lnTo>
                <a:lnTo>
                  <a:pt x="320247" y="320109"/>
                </a:lnTo>
                <a:close/>
              </a:path>
              <a:path w="2631440" h="2630804">
                <a:moveTo>
                  <a:pt x="326600" y="326459"/>
                </a:moveTo>
                <a:lnTo>
                  <a:pt x="308403" y="326459"/>
                </a:lnTo>
                <a:lnTo>
                  <a:pt x="314751" y="332809"/>
                </a:lnTo>
                <a:lnTo>
                  <a:pt x="332952" y="332809"/>
                </a:lnTo>
                <a:lnTo>
                  <a:pt x="326600" y="326459"/>
                </a:lnTo>
                <a:close/>
              </a:path>
              <a:path w="2631440" h="2630804">
                <a:moveTo>
                  <a:pt x="332952" y="332809"/>
                </a:moveTo>
                <a:lnTo>
                  <a:pt x="314751" y="332809"/>
                </a:lnTo>
                <a:lnTo>
                  <a:pt x="327445" y="345509"/>
                </a:lnTo>
                <a:lnTo>
                  <a:pt x="345658" y="345509"/>
                </a:lnTo>
                <a:lnTo>
                  <a:pt x="332952" y="332809"/>
                </a:lnTo>
                <a:close/>
              </a:path>
              <a:path w="2631440" h="2630804">
                <a:moveTo>
                  <a:pt x="345658" y="345509"/>
                </a:moveTo>
                <a:lnTo>
                  <a:pt x="327445" y="345509"/>
                </a:lnTo>
                <a:lnTo>
                  <a:pt x="333792" y="351859"/>
                </a:lnTo>
                <a:lnTo>
                  <a:pt x="352011" y="351859"/>
                </a:lnTo>
                <a:lnTo>
                  <a:pt x="345658" y="345509"/>
                </a:lnTo>
                <a:close/>
              </a:path>
              <a:path w="2631440" h="2630804">
                <a:moveTo>
                  <a:pt x="352011" y="351859"/>
                </a:moveTo>
                <a:lnTo>
                  <a:pt x="333792" y="351859"/>
                </a:lnTo>
                <a:lnTo>
                  <a:pt x="346487" y="364559"/>
                </a:lnTo>
                <a:lnTo>
                  <a:pt x="364716" y="364559"/>
                </a:lnTo>
                <a:lnTo>
                  <a:pt x="352011" y="351859"/>
                </a:lnTo>
                <a:close/>
              </a:path>
              <a:path w="2631440" h="2630804">
                <a:moveTo>
                  <a:pt x="364716" y="364559"/>
                </a:moveTo>
                <a:lnTo>
                  <a:pt x="346487" y="364559"/>
                </a:lnTo>
                <a:lnTo>
                  <a:pt x="352834" y="370909"/>
                </a:lnTo>
                <a:lnTo>
                  <a:pt x="371069" y="370909"/>
                </a:lnTo>
                <a:lnTo>
                  <a:pt x="364716" y="364559"/>
                </a:lnTo>
                <a:close/>
              </a:path>
              <a:path w="2631440" h="2630804">
                <a:moveTo>
                  <a:pt x="371069" y="370909"/>
                </a:moveTo>
                <a:lnTo>
                  <a:pt x="352834" y="370909"/>
                </a:lnTo>
                <a:lnTo>
                  <a:pt x="365529" y="383609"/>
                </a:lnTo>
                <a:lnTo>
                  <a:pt x="383774" y="383609"/>
                </a:lnTo>
                <a:lnTo>
                  <a:pt x="371069" y="370909"/>
                </a:lnTo>
                <a:close/>
              </a:path>
              <a:path w="2631440" h="2630804">
                <a:moveTo>
                  <a:pt x="383774" y="383609"/>
                </a:moveTo>
                <a:lnTo>
                  <a:pt x="365529" y="383609"/>
                </a:lnTo>
                <a:lnTo>
                  <a:pt x="371876" y="389959"/>
                </a:lnTo>
                <a:lnTo>
                  <a:pt x="390127" y="389959"/>
                </a:lnTo>
                <a:lnTo>
                  <a:pt x="383774" y="383609"/>
                </a:lnTo>
                <a:close/>
              </a:path>
              <a:path w="2631440" h="2630804">
                <a:moveTo>
                  <a:pt x="390127" y="389959"/>
                </a:moveTo>
                <a:lnTo>
                  <a:pt x="371876" y="389959"/>
                </a:lnTo>
                <a:lnTo>
                  <a:pt x="378223" y="396309"/>
                </a:lnTo>
                <a:lnTo>
                  <a:pt x="396480" y="396309"/>
                </a:lnTo>
                <a:lnTo>
                  <a:pt x="390127" y="389959"/>
                </a:lnTo>
                <a:close/>
              </a:path>
              <a:path w="2631440" h="2630804">
                <a:moveTo>
                  <a:pt x="396480" y="396309"/>
                </a:moveTo>
                <a:lnTo>
                  <a:pt x="378223" y="396309"/>
                </a:lnTo>
                <a:lnTo>
                  <a:pt x="384570" y="402659"/>
                </a:lnTo>
                <a:lnTo>
                  <a:pt x="402832" y="402659"/>
                </a:lnTo>
                <a:lnTo>
                  <a:pt x="396480" y="396309"/>
                </a:lnTo>
                <a:close/>
              </a:path>
              <a:path w="2631440" h="2630804">
                <a:moveTo>
                  <a:pt x="402832" y="402659"/>
                </a:moveTo>
                <a:lnTo>
                  <a:pt x="384570" y="402659"/>
                </a:lnTo>
                <a:lnTo>
                  <a:pt x="390918" y="409009"/>
                </a:lnTo>
                <a:lnTo>
                  <a:pt x="409185" y="409009"/>
                </a:lnTo>
                <a:lnTo>
                  <a:pt x="402832" y="402659"/>
                </a:lnTo>
                <a:close/>
              </a:path>
              <a:path w="2631440" h="2630804">
                <a:moveTo>
                  <a:pt x="409185" y="409009"/>
                </a:moveTo>
                <a:lnTo>
                  <a:pt x="390918" y="409009"/>
                </a:lnTo>
                <a:lnTo>
                  <a:pt x="397265" y="415359"/>
                </a:lnTo>
                <a:lnTo>
                  <a:pt x="415538" y="415359"/>
                </a:lnTo>
                <a:lnTo>
                  <a:pt x="409185" y="409009"/>
                </a:lnTo>
                <a:close/>
              </a:path>
              <a:path w="2631440" h="2630804">
                <a:moveTo>
                  <a:pt x="415538" y="415359"/>
                </a:moveTo>
                <a:lnTo>
                  <a:pt x="397265" y="415359"/>
                </a:lnTo>
                <a:lnTo>
                  <a:pt x="403612" y="421709"/>
                </a:lnTo>
                <a:lnTo>
                  <a:pt x="421891" y="421709"/>
                </a:lnTo>
                <a:lnTo>
                  <a:pt x="415538" y="415359"/>
                </a:lnTo>
                <a:close/>
              </a:path>
              <a:path w="2631440" h="2630804">
                <a:moveTo>
                  <a:pt x="421891" y="421709"/>
                </a:moveTo>
                <a:lnTo>
                  <a:pt x="403612" y="421709"/>
                </a:lnTo>
                <a:lnTo>
                  <a:pt x="409960" y="428059"/>
                </a:lnTo>
                <a:lnTo>
                  <a:pt x="428243" y="428059"/>
                </a:lnTo>
                <a:lnTo>
                  <a:pt x="421891" y="421709"/>
                </a:lnTo>
                <a:close/>
              </a:path>
              <a:path w="2631440" h="2630804">
                <a:moveTo>
                  <a:pt x="428243" y="428059"/>
                </a:moveTo>
                <a:lnTo>
                  <a:pt x="409960" y="428059"/>
                </a:lnTo>
                <a:lnTo>
                  <a:pt x="416307" y="434409"/>
                </a:lnTo>
                <a:lnTo>
                  <a:pt x="434596" y="434409"/>
                </a:lnTo>
                <a:lnTo>
                  <a:pt x="428243" y="428059"/>
                </a:lnTo>
                <a:close/>
              </a:path>
              <a:path w="2631440" h="2630804">
                <a:moveTo>
                  <a:pt x="434596" y="434409"/>
                </a:moveTo>
                <a:lnTo>
                  <a:pt x="416307" y="434409"/>
                </a:lnTo>
                <a:lnTo>
                  <a:pt x="422654" y="440759"/>
                </a:lnTo>
                <a:lnTo>
                  <a:pt x="440949" y="440759"/>
                </a:lnTo>
                <a:lnTo>
                  <a:pt x="434596" y="434409"/>
                </a:lnTo>
                <a:close/>
              </a:path>
              <a:path w="2631440" h="2630804">
                <a:moveTo>
                  <a:pt x="440949" y="440759"/>
                </a:moveTo>
                <a:lnTo>
                  <a:pt x="422654" y="440759"/>
                </a:lnTo>
                <a:lnTo>
                  <a:pt x="429001" y="447109"/>
                </a:lnTo>
                <a:lnTo>
                  <a:pt x="447302" y="447109"/>
                </a:lnTo>
                <a:lnTo>
                  <a:pt x="440949" y="440759"/>
                </a:lnTo>
                <a:close/>
              </a:path>
              <a:path w="2631440" h="2630804">
                <a:moveTo>
                  <a:pt x="447302" y="447109"/>
                </a:moveTo>
                <a:lnTo>
                  <a:pt x="429001" y="447109"/>
                </a:lnTo>
                <a:lnTo>
                  <a:pt x="435349" y="453459"/>
                </a:lnTo>
                <a:lnTo>
                  <a:pt x="453654" y="453459"/>
                </a:lnTo>
                <a:lnTo>
                  <a:pt x="447302" y="447109"/>
                </a:lnTo>
                <a:close/>
              </a:path>
              <a:path w="2631440" h="2630804">
                <a:moveTo>
                  <a:pt x="453654" y="453459"/>
                </a:moveTo>
                <a:lnTo>
                  <a:pt x="435349" y="453459"/>
                </a:lnTo>
                <a:lnTo>
                  <a:pt x="454390" y="472509"/>
                </a:lnTo>
                <a:lnTo>
                  <a:pt x="472713" y="472509"/>
                </a:lnTo>
                <a:lnTo>
                  <a:pt x="453654" y="453459"/>
                </a:lnTo>
                <a:close/>
              </a:path>
              <a:path w="2631440" h="2630804">
                <a:moveTo>
                  <a:pt x="472713" y="472509"/>
                </a:moveTo>
                <a:lnTo>
                  <a:pt x="454390" y="472509"/>
                </a:lnTo>
                <a:lnTo>
                  <a:pt x="467085" y="485209"/>
                </a:lnTo>
                <a:lnTo>
                  <a:pt x="485418" y="485209"/>
                </a:lnTo>
                <a:lnTo>
                  <a:pt x="472713" y="472509"/>
                </a:lnTo>
                <a:close/>
              </a:path>
              <a:path w="2631440" h="2630804">
                <a:moveTo>
                  <a:pt x="485418" y="485209"/>
                </a:moveTo>
                <a:lnTo>
                  <a:pt x="467085" y="485209"/>
                </a:lnTo>
                <a:lnTo>
                  <a:pt x="498821" y="516959"/>
                </a:lnTo>
                <a:lnTo>
                  <a:pt x="517182" y="516959"/>
                </a:lnTo>
                <a:lnTo>
                  <a:pt x="485418" y="485209"/>
                </a:lnTo>
                <a:close/>
              </a:path>
              <a:path w="2631440" h="2630804">
                <a:moveTo>
                  <a:pt x="517182" y="516959"/>
                </a:moveTo>
                <a:lnTo>
                  <a:pt x="498821" y="516959"/>
                </a:lnTo>
                <a:lnTo>
                  <a:pt x="505169" y="523309"/>
                </a:lnTo>
                <a:lnTo>
                  <a:pt x="523534" y="523309"/>
                </a:lnTo>
                <a:lnTo>
                  <a:pt x="517182" y="516959"/>
                </a:lnTo>
                <a:close/>
              </a:path>
              <a:path w="2631440" h="2630804">
                <a:moveTo>
                  <a:pt x="523534" y="523309"/>
                </a:moveTo>
                <a:lnTo>
                  <a:pt x="505169" y="523309"/>
                </a:lnTo>
                <a:lnTo>
                  <a:pt x="530558" y="548709"/>
                </a:lnTo>
                <a:lnTo>
                  <a:pt x="548945" y="548709"/>
                </a:lnTo>
                <a:lnTo>
                  <a:pt x="523534" y="523309"/>
                </a:lnTo>
                <a:close/>
              </a:path>
              <a:path w="2631440" h="2630804">
                <a:moveTo>
                  <a:pt x="548945" y="548709"/>
                </a:moveTo>
                <a:lnTo>
                  <a:pt x="530558" y="548709"/>
                </a:lnTo>
                <a:lnTo>
                  <a:pt x="536905" y="555059"/>
                </a:lnTo>
                <a:lnTo>
                  <a:pt x="555298" y="555059"/>
                </a:lnTo>
                <a:lnTo>
                  <a:pt x="548945" y="548709"/>
                </a:lnTo>
                <a:close/>
              </a:path>
              <a:path w="2631440" h="2630804">
                <a:moveTo>
                  <a:pt x="555298" y="555059"/>
                </a:moveTo>
                <a:lnTo>
                  <a:pt x="536905" y="555059"/>
                </a:lnTo>
                <a:lnTo>
                  <a:pt x="543252" y="561409"/>
                </a:lnTo>
                <a:lnTo>
                  <a:pt x="561651" y="561409"/>
                </a:lnTo>
                <a:lnTo>
                  <a:pt x="555298" y="555059"/>
                </a:lnTo>
                <a:close/>
              </a:path>
              <a:path w="2631440" h="2630804">
                <a:moveTo>
                  <a:pt x="561651" y="561409"/>
                </a:moveTo>
                <a:lnTo>
                  <a:pt x="543252" y="561409"/>
                </a:lnTo>
                <a:lnTo>
                  <a:pt x="549599" y="567759"/>
                </a:lnTo>
                <a:lnTo>
                  <a:pt x="568004" y="567759"/>
                </a:lnTo>
                <a:lnTo>
                  <a:pt x="561651" y="561409"/>
                </a:lnTo>
                <a:close/>
              </a:path>
              <a:path w="2631440" h="2630804">
                <a:moveTo>
                  <a:pt x="568004" y="567759"/>
                </a:moveTo>
                <a:lnTo>
                  <a:pt x="549599" y="567759"/>
                </a:lnTo>
                <a:lnTo>
                  <a:pt x="555947" y="574109"/>
                </a:lnTo>
                <a:lnTo>
                  <a:pt x="574356" y="574109"/>
                </a:lnTo>
                <a:lnTo>
                  <a:pt x="568004" y="567759"/>
                </a:lnTo>
                <a:close/>
              </a:path>
              <a:path w="2631440" h="2630804">
                <a:moveTo>
                  <a:pt x="574356" y="574109"/>
                </a:moveTo>
                <a:lnTo>
                  <a:pt x="555947" y="574109"/>
                </a:lnTo>
                <a:lnTo>
                  <a:pt x="562294" y="580459"/>
                </a:lnTo>
                <a:lnTo>
                  <a:pt x="580709" y="580459"/>
                </a:lnTo>
                <a:lnTo>
                  <a:pt x="574356" y="574109"/>
                </a:lnTo>
                <a:close/>
              </a:path>
              <a:path w="2631440" h="2630804">
                <a:moveTo>
                  <a:pt x="580709" y="580459"/>
                </a:moveTo>
                <a:lnTo>
                  <a:pt x="562294" y="580459"/>
                </a:lnTo>
                <a:lnTo>
                  <a:pt x="568641" y="586809"/>
                </a:lnTo>
                <a:lnTo>
                  <a:pt x="587062" y="586809"/>
                </a:lnTo>
                <a:lnTo>
                  <a:pt x="580709" y="580459"/>
                </a:lnTo>
                <a:close/>
              </a:path>
              <a:path w="2631440" h="2630804">
                <a:moveTo>
                  <a:pt x="587062" y="586809"/>
                </a:moveTo>
                <a:lnTo>
                  <a:pt x="568641" y="586809"/>
                </a:lnTo>
                <a:lnTo>
                  <a:pt x="574988" y="593159"/>
                </a:lnTo>
                <a:lnTo>
                  <a:pt x="593415" y="593159"/>
                </a:lnTo>
                <a:lnTo>
                  <a:pt x="587062" y="586809"/>
                </a:lnTo>
                <a:close/>
              </a:path>
              <a:path w="2631440" h="2630804">
                <a:moveTo>
                  <a:pt x="593415" y="593159"/>
                </a:moveTo>
                <a:lnTo>
                  <a:pt x="574988" y="593159"/>
                </a:lnTo>
                <a:lnTo>
                  <a:pt x="581336" y="599509"/>
                </a:lnTo>
                <a:lnTo>
                  <a:pt x="599767" y="599509"/>
                </a:lnTo>
                <a:lnTo>
                  <a:pt x="593415" y="593159"/>
                </a:lnTo>
                <a:close/>
              </a:path>
              <a:path w="2631440" h="2630804">
                <a:moveTo>
                  <a:pt x="599767" y="599509"/>
                </a:moveTo>
                <a:lnTo>
                  <a:pt x="581336" y="599509"/>
                </a:lnTo>
                <a:lnTo>
                  <a:pt x="587683" y="605859"/>
                </a:lnTo>
                <a:lnTo>
                  <a:pt x="606120" y="605859"/>
                </a:lnTo>
                <a:lnTo>
                  <a:pt x="599767" y="599509"/>
                </a:lnTo>
                <a:close/>
              </a:path>
              <a:path w="2631440" h="2630804">
                <a:moveTo>
                  <a:pt x="606120" y="605859"/>
                </a:moveTo>
                <a:lnTo>
                  <a:pt x="587683" y="605859"/>
                </a:lnTo>
                <a:lnTo>
                  <a:pt x="594030" y="612209"/>
                </a:lnTo>
                <a:lnTo>
                  <a:pt x="612473" y="612209"/>
                </a:lnTo>
                <a:lnTo>
                  <a:pt x="606120" y="605859"/>
                </a:lnTo>
                <a:close/>
              </a:path>
              <a:path w="2631440" h="2630804">
                <a:moveTo>
                  <a:pt x="612473" y="612209"/>
                </a:moveTo>
                <a:lnTo>
                  <a:pt x="594030" y="612209"/>
                </a:lnTo>
                <a:lnTo>
                  <a:pt x="600378" y="618559"/>
                </a:lnTo>
                <a:lnTo>
                  <a:pt x="618825" y="618559"/>
                </a:lnTo>
                <a:lnTo>
                  <a:pt x="612473" y="612209"/>
                </a:lnTo>
                <a:close/>
              </a:path>
              <a:path w="2631440" h="2630804">
                <a:moveTo>
                  <a:pt x="618825" y="618559"/>
                </a:moveTo>
                <a:lnTo>
                  <a:pt x="600378" y="618559"/>
                </a:lnTo>
                <a:lnTo>
                  <a:pt x="619419" y="637609"/>
                </a:lnTo>
                <a:lnTo>
                  <a:pt x="637884" y="637609"/>
                </a:lnTo>
                <a:lnTo>
                  <a:pt x="618825" y="618559"/>
                </a:lnTo>
                <a:close/>
              </a:path>
              <a:path w="2631440" h="2630804">
                <a:moveTo>
                  <a:pt x="637884" y="637609"/>
                </a:moveTo>
                <a:lnTo>
                  <a:pt x="619419" y="637609"/>
                </a:lnTo>
                <a:lnTo>
                  <a:pt x="625767" y="643959"/>
                </a:lnTo>
                <a:lnTo>
                  <a:pt x="644236" y="643959"/>
                </a:lnTo>
                <a:lnTo>
                  <a:pt x="637884" y="637609"/>
                </a:lnTo>
                <a:close/>
              </a:path>
              <a:path w="2631440" h="2630804">
                <a:moveTo>
                  <a:pt x="644236" y="643959"/>
                </a:moveTo>
                <a:lnTo>
                  <a:pt x="625767" y="643959"/>
                </a:lnTo>
                <a:lnTo>
                  <a:pt x="632114" y="650309"/>
                </a:lnTo>
                <a:lnTo>
                  <a:pt x="650589" y="650309"/>
                </a:lnTo>
                <a:lnTo>
                  <a:pt x="644236" y="643959"/>
                </a:lnTo>
                <a:close/>
              </a:path>
              <a:path w="2631440" h="2630804">
                <a:moveTo>
                  <a:pt x="650589" y="650309"/>
                </a:moveTo>
                <a:lnTo>
                  <a:pt x="632114" y="650309"/>
                </a:lnTo>
                <a:lnTo>
                  <a:pt x="638461" y="656659"/>
                </a:lnTo>
                <a:lnTo>
                  <a:pt x="656942" y="656659"/>
                </a:lnTo>
                <a:lnTo>
                  <a:pt x="650589" y="650309"/>
                </a:lnTo>
                <a:close/>
              </a:path>
              <a:path w="2631440" h="2630804">
                <a:moveTo>
                  <a:pt x="656942" y="656659"/>
                </a:moveTo>
                <a:lnTo>
                  <a:pt x="638461" y="656659"/>
                </a:lnTo>
                <a:lnTo>
                  <a:pt x="644808" y="663009"/>
                </a:lnTo>
                <a:lnTo>
                  <a:pt x="663295" y="663009"/>
                </a:lnTo>
                <a:lnTo>
                  <a:pt x="656942" y="656659"/>
                </a:lnTo>
                <a:close/>
              </a:path>
              <a:path w="2631440" h="2630804">
                <a:moveTo>
                  <a:pt x="663295" y="663009"/>
                </a:moveTo>
                <a:lnTo>
                  <a:pt x="644808" y="663009"/>
                </a:lnTo>
                <a:lnTo>
                  <a:pt x="651156" y="669359"/>
                </a:lnTo>
                <a:lnTo>
                  <a:pt x="669647" y="669359"/>
                </a:lnTo>
                <a:lnTo>
                  <a:pt x="663295" y="663009"/>
                </a:lnTo>
                <a:close/>
              </a:path>
              <a:path w="2631440" h="2630804">
                <a:moveTo>
                  <a:pt x="669647" y="669359"/>
                </a:moveTo>
                <a:lnTo>
                  <a:pt x="651156" y="669359"/>
                </a:lnTo>
                <a:lnTo>
                  <a:pt x="657503" y="675709"/>
                </a:lnTo>
                <a:lnTo>
                  <a:pt x="676000" y="675709"/>
                </a:lnTo>
                <a:lnTo>
                  <a:pt x="669647" y="669359"/>
                </a:lnTo>
                <a:close/>
              </a:path>
              <a:path w="2631440" h="2630804">
                <a:moveTo>
                  <a:pt x="676000" y="675709"/>
                </a:moveTo>
                <a:lnTo>
                  <a:pt x="657503" y="675709"/>
                </a:lnTo>
                <a:lnTo>
                  <a:pt x="663850" y="682059"/>
                </a:lnTo>
                <a:lnTo>
                  <a:pt x="682353" y="682059"/>
                </a:lnTo>
                <a:lnTo>
                  <a:pt x="676000" y="675709"/>
                </a:lnTo>
                <a:close/>
              </a:path>
              <a:path w="2631440" h="2630804">
                <a:moveTo>
                  <a:pt x="682353" y="682059"/>
                </a:moveTo>
                <a:lnTo>
                  <a:pt x="663850" y="682059"/>
                </a:lnTo>
                <a:lnTo>
                  <a:pt x="670197" y="688409"/>
                </a:lnTo>
                <a:lnTo>
                  <a:pt x="688706" y="688409"/>
                </a:lnTo>
                <a:lnTo>
                  <a:pt x="682353" y="682059"/>
                </a:lnTo>
                <a:close/>
              </a:path>
              <a:path w="2631440" h="2630804">
                <a:moveTo>
                  <a:pt x="688706" y="688409"/>
                </a:moveTo>
                <a:lnTo>
                  <a:pt x="670197" y="688409"/>
                </a:lnTo>
                <a:lnTo>
                  <a:pt x="676545" y="694759"/>
                </a:lnTo>
                <a:lnTo>
                  <a:pt x="695058" y="694759"/>
                </a:lnTo>
                <a:lnTo>
                  <a:pt x="688706" y="688409"/>
                </a:lnTo>
                <a:close/>
              </a:path>
              <a:path w="2631440" h="2630804">
                <a:moveTo>
                  <a:pt x="695058" y="694759"/>
                </a:moveTo>
                <a:lnTo>
                  <a:pt x="676545" y="694759"/>
                </a:lnTo>
                <a:lnTo>
                  <a:pt x="682892" y="701109"/>
                </a:lnTo>
                <a:lnTo>
                  <a:pt x="701411" y="701109"/>
                </a:lnTo>
                <a:lnTo>
                  <a:pt x="695058" y="694759"/>
                </a:lnTo>
                <a:close/>
              </a:path>
              <a:path w="2631440" h="2630804">
                <a:moveTo>
                  <a:pt x="701411" y="701109"/>
                </a:moveTo>
                <a:lnTo>
                  <a:pt x="682892" y="701109"/>
                </a:lnTo>
                <a:lnTo>
                  <a:pt x="689239" y="707459"/>
                </a:lnTo>
                <a:lnTo>
                  <a:pt x="707764" y="707459"/>
                </a:lnTo>
                <a:lnTo>
                  <a:pt x="701411" y="701109"/>
                </a:lnTo>
                <a:close/>
              </a:path>
              <a:path w="2631440" h="2630804">
                <a:moveTo>
                  <a:pt x="707764" y="707459"/>
                </a:moveTo>
                <a:lnTo>
                  <a:pt x="689239" y="707459"/>
                </a:lnTo>
                <a:lnTo>
                  <a:pt x="695586" y="713809"/>
                </a:lnTo>
                <a:lnTo>
                  <a:pt x="714117" y="713809"/>
                </a:lnTo>
                <a:lnTo>
                  <a:pt x="707764" y="707459"/>
                </a:lnTo>
                <a:close/>
              </a:path>
              <a:path w="2631440" h="2630804">
                <a:moveTo>
                  <a:pt x="714117" y="713809"/>
                </a:moveTo>
                <a:lnTo>
                  <a:pt x="695586" y="713809"/>
                </a:lnTo>
                <a:lnTo>
                  <a:pt x="701934" y="720159"/>
                </a:lnTo>
                <a:lnTo>
                  <a:pt x="720469" y="720159"/>
                </a:lnTo>
                <a:lnTo>
                  <a:pt x="714117" y="713809"/>
                </a:lnTo>
                <a:close/>
              </a:path>
              <a:path w="2631440" h="2630804">
                <a:moveTo>
                  <a:pt x="720469" y="720159"/>
                </a:moveTo>
                <a:lnTo>
                  <a:pt x="701934" y="720159"/>
                </a:lnTo>
                <a:lnTo>
                  <a:pt x="708281" y="726509"/>
                </a:lnTo>
                <a:lnTo>
                  <a:pt x="726822" y="726509"/>
                </a:lnTo>
                <a:lnTo>
                  <a:pt x="720469" y="720159"/>
                </a:lnTo>
                <a:close/>
              </a:path>
              <a:path w="2631440" h="2630804">
                <a:moveTo>
                  <a:pt x="726822" y="726509"/>
                </a:moveTo>
                <a:lnTo>
                  <a:pt x="708281" y="726509"/>
                </a:lnTo>
                <a:lnTo>
                  <a:pt x="714628" y="732859"/>
                </a:lnTo>
                <a:lnTo>
                  <a:pt x="733175" y="732859"/>
                </a:lnTo>
                <a:lnTo>
                  <a:pt x="726822" y="726509"/>
                </a:lnTo>
                <a:close/>
              </a:path>
              <a:path w="2631440" h="2630804">
                <a:moveTo>
                  <a:pt x="733175" y="732859"/>
                </a:moveTo>
                <a:lnTo>
                  <a:pt x="714628" y="732859"/>
                </a:lnTo>
                <a:lnTo>
                  <a:pt x="720976" y="739209"/>
                </a:lnTo>
                <a:lnTo>
                  <a:pt x="739527" y="739209"/>
                </a:lnTo>
                <a:lnTo>
                  <a:pt x="733175" y="732859"/>
                </a:lnTo>
                <a:close/>
              </a:path>
              <a:path w="2631440" h="2630804">
                <a:moveTo>
                  <a:pt x="739527" y="739209"/>
                </a:moveTo>
                <a:lnTo>
                  <a:pt x="720976" y="739209"/>
                </a:lnTo>
                <a:lnTo>
                  <a:pt x="727323" y="745559"/>
                </a:lnTo>
                <a:lnTo>
                  <a:pt x="745880" y="745559"/>
                </a:lnTo>
                <a:lnTo>
                  <a:pt x="739527" y="739209"/>
                </a:lnTo>
                <a:close/>
              </a:path>
              <a:path w="2631440" h="2630804">
                <a:moveTo>
                  <a:pt x="745880" y="745559"/>
                </a:moveTo>
                <a:lnTo>
                  <a:pt x="727323" y="745559"/>
                </a:lnTo>
                <a:lnTo>
                  <a:pt x="733670" y="751909"/>
                </a:lnTo>
                <a:lnTo>
                  <a:pt x="752233" y="751909"/>
                </a:lnTo>
                <a:lnTo>
                  <a:pt x="745880" y="745559"/>
                </a:lnTo>
                <a:close/>
              </a:path>
              <a:path w="2631440" h="2630804">
                <a:moveTo>
                  <a:pt x="752233" y="751909"/>
                </a:moveTo>
                <a:lnTo>
                  <a:pt x="733670" y="751909"/>
                </a:lnTo>
                <a:lnTo>
                  <a:pt x="740017" y="758259"/>
                </a:lnTo>
                <a:lnTo>
                  <a:pt x="758586" y="758259"/>
                </a:lnTo>
                <a:lnTo>
                  <a:pt x="752233" y="751909"/>
                </a:lnTo>
                <a:close/>
              </a:path>
              <a:path w="2631440" h="2630804">
                <a:moveTo>
                  <a:pt x="758586" y="758259"/>
                </a:moveTo>
                <a:lnTo>
                  <a:pt x="740017" y="758259"/>
                </a:lnTo>
                <a:lnTo>
                  <a:pt x="746365" y="764609"/>
                </a:lnTo>
                <a:lnTo>
                  <a:pt x="764938" y="764609"/>
                </a:lnTo>
                <a:lnTo>
                  <a:pt x="758586" y="758259"/>
                </a:lnTo>
                <a:close/>
              </a:path>
              <a:path w="2631440" h="2630804">
                <a:moveTo>
                  <a:pt x="764938" y="764609"/>
                </a:moveTo>
                <a:lnTo>
                  <a:pt x="746365" y="764609"/>
                </a:lnTo>
                <a:lnTo>
                  <a:pt x="752712" y="770959"/>
                </a:lnTo>
                <a:lnTo>
                  <a:pt x="771291" y="770959"/>
                </a:lnTo>
                <a:lnTo>
                  <a:pt x="764938" y="764609"/>
                </a:lnTo>
                <a:close/>
              </a:path>
              <a:path w="2631440" h="2630804">
                <a:moveTo>
                  <a:pt x="771291" y="770959"/>
                </a:moveTo>
                <a:lnTo>
                  <a:pt x="752712" y="770959"/>
                </a:lnTo>
                <a:lnTo>
                  <a:pt x="759059" y="777309"/>
                </a:lnTo>
                <a:lnTo>
                  <a:pt x="777644" y="777309"/>
                </a:lnTo>
                <a:lnTo>
                  <a:pt x="771291" y="770959"/>
                </a:lnTo>
                <a:close/>
              </a:path>
              <a:path w="2631440" h="2630804">
                <a:moveTo>
                  <a:pt x="777644" y="777309"/>
                </a:moveTo>
                <a:lnTo>
                  <a:pt x="759059" y="777309"/>
                </a:lnTo>
                <a:lnTo>
                  <a:pt x="771754" y="790009"/>
                </a:lnTo>
                <a:lnTo>
                  <a:pt x="790349" y="790009"/>
                </a:lnTo>
                <a:lnTo>
                  <a:pt x="777644" y="777309"/>
                </a:lnTo>
                <a:close/>
              </a:path>
              <a:path w="2631440" h="2630804">
                <a:moveTo>
                  <a:pt x="790349" y="790009"/>
                </a:moveTo>
                <a:lnTo>
                  <a:pt x="771754" y="790009"/>
                </a:lnTo>
                <a:lnTo>
                  <a:pt x="778101" y="796359"/>
                </a:lnTo>
                <a:lnTo>
                  <a:pt x="796702" y="796359"/>
                </a:lnTo>
                <a:lnTo>
                  <a:pt x="790349" y="790009"/>
                </a:lnTo>
                <a:close/>
              </a:path>
              <a:path w="2631440" h="2630804">
                <a:moveTo>
                  <a:pt x="796702" y="796359"/>
                </a:moveTo>
                <a:lnTo>
                  <a:pt x="778101" y="796359"/>
                </a:lnTo>
                <a:lnTo>
                  <a:pt x="784448" y="802709"/>
                </a:lnTo>
                <a:lnTo>
                  <a:pt x="803055" y="802709"/>
                </a:lnTo>
                <a:lnTo>
                  <a:pt x="796702" y="796359"/>
                </a:lnTo>
                <a:close/>
              </a:path>
              <a:path w="2631440" h="2630804">
                <a:moveTo>
                  <a:pt x="803055" y="802709"/>
                </a:moveTo>
                <a:lnTo>
                  <a:pt x="784448" y="802709"/>
                </a:lnTo>
                <a:lnTo>
                  <a:pt x="790795" y="809059"/>
                </a:lnTo>
                <a:lnTo>
                  <a:pt x="809408" y="809059"/>
                </a:lnTo>
                <a:lnTo>
                  <a:pt x="803055" y="802709"/>
                </a:lnTo>
                <a:close/>
              </a:path>
              <a:path w="2631440" h="2630804">
                <a:moveTo>
                  <a:pt x="809408" y="809059"/>
                </a:moveTo>
                <a:lnTo>
                  <a:pt x="790795" y="809059"/>
                </a:lnTo>
                <a:lnTo>
                  <a:pt x="797143" y="815409"/>
                </a:lnTo>
                <a:lnTo>
                  <a:pt x="815760" y="815409"/>
                </a:lnTo>
                <a:lnTo>
                  <a:pt x="809408" y="809059"/>
                </a:lnTo>
                <a:close/>
              </a:path>
              <a:path w="2631440" h="2630804">
                <a:moveTo>
                  <a:pt x="815760" y="815409"/>
                </a:moveTo>
                <a:lnTo>
                  <a:pt x="797143" y="815409"/>
                </a:lnTo>
                <a:lnTo>
                  <a:pt x="803490" y="821759"/>
                </a:lnTo>
                <a:lnTo>
                  <a:pt x="822113" y="821759"/>
                </a:lnTo>
                <a:lnTo>
                  <a:pt x="815760" y="815409"/>
                </a:lnTo>
                <a:close/>
              </a:path>
              <a:path w="2631440" h="2630804">
                <a:moveTo>
                  <a:pt x="822113" y="821759"/>
                </a:moveTo>
                <a:lnTo>
                  <a:pt x="803490" y="821759"/>
                </a:lnTo>
                <a:lnTo>
                  <a:pt x="809837" y="828109"/>
                </a:lnTo>
                <a:lnTo>
                  <a:pt x="828466" y="828109"/>
                </a:lnTo>
                <a:lnTo>
                  <a:pt x="822113" y="821759"/>
                </a:lnTo>
                <a:close/>
              </a:path>
              <a:path w="2631440" h="2630804">
                <a:moveTo>
                  <a:pt x="828466" y="828109"/>
                </a:moveTo>
                <a:lnTo>
                  <a:pt x="809837" y="828109"/>
                </a:lnTo>
                <a:lnTo>
                  <a:pt x="816185" y="834459"/>
                </a:lnTo>
                <a:lnTo>
                  <a:pt x="834818" y="834459"/>
                </a:lnTo>
                <a:lnTo>
                  <a:pt x="828466" y="828109"/>
                </a:lnTo>
                <a:close/>
              </a:path>
              <a:path w="2631440" h="2630804">
                <a:moveTo>
                  <a:pt x="834818" y="834459"/>
                </a:moveTo>
                <a:lnTo>
                  <a:pt x="816185" y="834459"/>
                </a:lnTo>
                <a:lnTo>
                  <a:pt x="822532" y="840809"/>
                </a:lnTo>
                <a:lnTo>
                  <a:pt x="841171" y="840809"/>
                </a:lnTo>
                <a:lnTo>
                  <a:pt x="834818" y="834459"/>
                </a:lnTo>
                <a:close/>
              </a:path>
              <a:path w="2631440" h="2630804">
                <a:moveTo>
                  <a:pt x="841171" y="840809"/>
                </a:moveTo>
                <a:lnTo>
                  <a:pt x="822532" y="840809"/>
                </a:lnTo>
                <a:lnTo>
                  <a:pt x="828879" y="847159"/>
                </a:lnTo>
                <a:lnTo>
                  <a:pt x="847524" y="847159"/>
                </a:lnTo>
                <a:lnTo>
                  <a:pt x="841171" y="840809"/>
                </a:lnTo>
                <a:close/>
              </a:path>
              <a:path w="2631440" h="2630804">
                <a:moveTo>
                  <a:pt x="847524" y="847159"/>
                </a:moveTo>
                <a:lnTo>
                  <a:pt x="828879" y="847159"/>
                </a:lnTo>
                <a:lnTo>
                  <a:pt x="835226" y="853509"/>
                </a:lnTo>
                <a:lnTo>
                  <a:pt x="853877" y="853509"/>
                </a:lnTo>
                <a:lnTo>
                  <a:pt x="847524" y="847159"/>
                </a:lnTo>
                <a:close/>
              </a:path>
              <a:path w="2631440" h="2630804">
                <a:moveTo>
                  <a:pt x="853877" y="853509"/>
                </a:moveTo>
                <a:lnTo>
                  <a:pt x="835226" y="853509"/>
                </a:lnTo>
                <a:lnTo>
                  <a:pt x="841574" y="859859"/>
                </a:lnTo>
                <a:lnTo>
                  <a:pt x="860229" y="859859"/>
                </a:lnTo>
                <a:lnTo>
                  <a:pt x="853877" y="853509"/>
                </a:lnTo>
                <a:close/>
              </a:path>
              <a:path w="2631440" h="2630804">
                <a:moveTo>
                  <a:pt x="860229" y="859859"/>
                </a:moveTo>
                <a:lnTo>
                  <a:pt x="841574" y="859859"/>
                </a:lnTo>
                <a:lnTo>
                  <a:pt x="847921" y="866209"/>
                </a:lnTo>
                <a:lnTo>
                  <a:pt x="866582" y="866209"/>
                </a:lnTo>
                <a:lnTo>
                  <a:pt x="860229" y="859859"/>
                </a:lnTo>
                <a:close/>
              </a:path>
              <a:path w="2631440" h="2630804">
                <a:moveTo>
                  <a:pt x="866582" y="866209"/>
                </a:moveTo>
                <a:lnTo>
                  <a:pt x="847921" y="866209"/>
                </a:lnTo>
                <a:lnTo>
                  <a:pt x="854268" y="872559"/>
                </a:lnTo>
                <a:lnTo>
                  <a:pt x="872935" y="872559"/>
                </a:lnTo>
                <a:lnTo>
                  <a:pt x="866582" y="866209"/>
                </a:lnTo>
                <a:close/>
              </a:path>
              <a:path w="2631440" h="2630804">
                <a:moveTo>
                  <a:pt x="872935" y="872559"/>
                </a:moveTo>
                <a:lnTo>
                  <a:pt x="854268" y="872559"/>
                </a:lnTo>
                <a:lnTo>
                  <a:pt x="866963" y="885259"/>
                </a:lnTo>
                <a:lnTo>
                  <a:pt x="885640" y="885259"/>
                </a:lnTo>
                <a:lnTo>
                  <a:pt x="872935" y="872559"/>
                </a:lnTo>
                <a:close/>
              </a:path>
              <a:path w="2631440" h="2630804">
                <a:moveTo>
                  <a:pt x="885640" y="885259"/>
                </a:moveTo>
                <a:lnTo>
                  <a:pt x="866963" y="885259"/>
                </a:lnTo>
                <a:lnTo>
                  <a:pt x="873310" y="891609"/>
                </a:lnTo>
                <a:lnTo>
                  <a:pt x="891993" y="891609"/>
                </a:lnTo>
                <a:lnTo>
                  <a:pt x="885640" y="885259"/>
                </a:lnTo>
                <a:close/>
              </a:path>
              <a:path w="2631440" h="2630804">
                <a:moveTo>
                  <a:pt x="891993" y="891609"/>
                </a:moveTo>
                <a:lnTo>
                  <a:pt x="873310" y="891609"/>
                </a:lnTo>
                <a:lnTo>
                  <a:pt x="879657" y="897959"/>
                </a:lnTo>
                <a:lnTo>
                  <a:pt x="898346" y="897959"/>
                </a:lnTo>
                <a:lnTo>
                  <a:pt x="891993" y="891609"/>
                </a:lnTo>
                <a:close/>
              </a:path>
              <a:path w="2631440" h="2630804">
                <a:moveTo>
                  <a:pt x="898346" y="897959"/>
                </a:moveTo>
                <a:lnTo>
                  <a:pt x="879657" y="897959"/>
                </a:lnTo>
                <a:lnTo>
                  <a:pt x="892352" y="910659"/>
                </a:lnTo>
                <a:lnTo>
                  <a:pt x="911051" y="910659"/>
                </a:lnTo>
                <a:lnTo>
                  <a:pt x="898346" y="897959"/>
                </a:lnTo>
                <a:close/>
              </a:path>
              <a:path w="2631440" h="2630804">
                <a:moveTo>
                  <a:pt x="911051" y="910659"/>
                </a:moveTo>
                <a:lnTo>
                  <a:pt x="892352" y="910659"/>
                </a:lnTo>
                <a:lnTo>
                  <a:pt x="898699" y="917009"/>
                </a:lnTo>
                <a:lnTo>
                  <a:pt x="917404" y="917009"/>
                </a:lnTo>
                <a:lnTo>
                  <a:pt x="911051" y="910659"/>
                </a:lnTo>
                <a:close/>
              </a:path>
              <a:path w="2631440" h="2630804">
                <a:moveTo>
                  <a:pt x="917404" y="917009"/>
                </a:moveTo>
                <a:lnTo>
                  <a:pt x="898699" y="917009"/>
                </a:lnTo>
                <a:lnTo>
                  <a:pt x="905046" y="923359"/>
                </a:lnTo>
                <a:lnTo>
                  <a:pt x="923757" y="923359"/>
                </a:lnTo>
                <a:lnTo>
                  <a:pt x="917404" y="917009"/>
                </a:lnTo>
                <a:close/>
              </a:path>
              <a:path w="2631440" h="2630804">
                <a:moveTo>
                  <a:pt x="923757" y="923359"/>
                </a:moveTo>
                <a:lnTo>
                  <a:pt x="905046" y="923359"/>
                </a:lnTo>
                <a:lnTo>
                  <a:pt x="911394" y="929709"/>
                </a:lnTo>
                <a:lnTo>
                  <a:pt x="930110" y="929709"/>
                </a:lnTo>
                <a:lnTo>
                  <a:pt x="923757" y="923359"/>
                </a:lnTo>
                <a:close/>
              </a:path>
              <a:path w="2631440" h="2630804">
                <a:moveTo>
                  <a:pt x="930110" y="929709"/>
                </a:moveTo>
                <a:lnTo>
                  <a:pt x="911394" y="929709"/>
                </a:lnTo>
                <a:lnTo>
                  <a:pt x="917741" y="936059"/>
                </a:lnTo>
                <a:lnTo>
                  <a:pt x="936462" y="936059"/>
                </a:lnTo>
                <a:lnTo>
                  <a:pt x="930110" y="929709"/>
                </a:lnTo>
                <a:close/>
              </a:path>
              <a:path w="2631440" h="2630804">
                <a:moveTo>
                  <a:pt x="936462" y="936059"/>
                </a:moveTo>
                <a:lnTo>
                  <a:pt x="917741" y="936059"/>
                </a:lnTo>
                <a:lnTo>
                  <a:pt x="930435" y="948759"/>
                </a:lnTo>
                <a:lnTo>
                  <a:pt x="949168" y="948759"/>
                </a:lnTo>
                <a:lnTo>
                  <a:pt x="936462" y="936059"/>
                </a:lnTo>
                <a:close/>
              </a:path>
              <a:path w="2631440" h="2630804">
                <a:moveTo>
                  <a:pt x="949168" y="948759"/>
                </a:moveTo>
                <a:lnTo>
                  <a:pt x="930435" y="948759"/>
                </a:lnTo>
                <a:lnTo>
                  <a:pt x="936783" y="955109"/>
                </a:lnTo>
                <a:lnTo>
                  <a:pt x="955520" y="955109"/>
                </a:lnTo>
                <a:lnTo>
                  <a:pt x="949168" y="948759"/>
                </a:lnTo>
                <a:close/>
              </a:path>
              <a:path w="2631440" h="2630804">
                <a:moveTo>
                  <a:pt x="955520" y="955109"/>
                </a:moveTo>
                <a:lnTo>
                  <a:pt x="936783" y="955109"/>
                </a:lnTo>
                <a:lnTo>
                  <a:pt x="943130" y="961459"/>
                </a:lnTo>
                <a:lnTo>
                  <a:pt x="961873" y="961459"/>
                </a:lnTo>
                <a:lnTo>
                  <a:pt x="955520" y="955109"/>
                </a:lnTo>
                <a:close/>
              </a:path>
              <a:path w="2631440" h="2630804">
                <a:moveTo>
                  <a:pt x="961873" y="961459"/>
                </a:moveTo>
                <a:lnTo>
                  <a:pt x="943130" y="961459"/>
                </a:lnTo>
                <a:lnTo>
                  <a:pt x="949477" y="967809"/>
                </a:lnTo>
                <a:lnTo>
                  <a:pt x="968226" y="967809"/>
                </a:lnTo>
                <a:lnTo>
                  <a:pt x="961873" y="961459"/>
                </a:lnTo>
                <a:close/>
              </a:path>
              <a:path w="2631440" h="2630804">
                <a:moveTo>
                  <a:pt x="968226" y="967809"/>
                </a:moveTo>
                <a:lnTo>
                  <a:pt x="949477" y="967809"/>
                </a:lnTo>
                <a:lnTo>
                  <a:pt x="955824" y="974159"/>
                </a:lnTo>
                <a:lnTo>
                  <a:pt x="974579" y="974159"/>
                </a:lnTo>
                <a:lnTo>
                  <a:pt x="968226" y="967809"/>
                </a:lnTo>
                <a:close/>
              </a:path>
              <a:path w="2631440" h="2630804">
                <a:moveTo>
                  <a:pt x="974579" y="974159"/>
                </a:moveTo>
                <a:lnTo>
                  <a:pt x="955824" y="974159"/>
                </a:lnTo>
                <a:lnTo>
                  <a:pt x="962172" y="980509"/>
                </a:lnTo>
                <a:lnTo>
                  <a:pt x="980931" y="980509"/>
                </a:lnTo>
                <a:lnTo>
                  <a:pt x="974579" y="974159"/>
                </a:lnTo>
                <a:close/>
              </a:path>
              <a:path w="2631440" h="2630804">
                <a:moveTo>
                  <a:pt x="980931" y="980509"/>
                </a:moveTo>
                <a:lnTo>
                  <a:pt x="962172" y="980509"/>
                </a:lnTo>
                <a:lnTo>
                  <a:pt x="968519" y="986859"/>
                </a:lnTo>
                <a:lnTo>
                  <a:pt x="987284" y="986859"/>
                </a:lnTo>
                <a:lnTo>
                  <a:pt x="980931" y="980509"/>
                </a:lnTo>
                <a:close/>
              </a:path>
              <a:path w="2631440" h="2630804">
                <a:moveTo>
                  <a:pt x="987284" y="986859"/>
                </a:moveTo>
                <a:lnTo>
                  <a:pt x="968519" y="986859"/>
                </a:lnTo>
                <a:lnTo>
                  <a:pt x="974866" y="993209"/>
                </a:lnTo>
                <a:lnTo>
                  <a:pt x="993637" y="993209"/>
                </a:lnTo>
                <a:lnTo>
                  <a:pt x="987284" y="986859"/>
                </a:lnTo>
                <a:close/>
              </a:path>
              <a:path w="2631440" h="2630804">
                <a:moveTo>
                  <a:pt x="993637" y="993209"/>
                </a:moveTo>
                <a:lnTo>
                  <a:pt x="974866" y="993209"/>
                </a:lnTo>
                <a:lnTo>
                  <a:pt x="981213" y="999559"/>
                </a:lnTo>
                <a:lnTo>
                  <a:pt x="999990" y="999559"/>
                </a:lnTo>
                <a:lnTo>
                  <a:pt x="993637" y="993209"/>
                </a:lnTo>
                <a:close/>
              </a:path>
              <a:path w="2631440" h="2630804">
                <a:moveTo>
                  <a:pt x="999990" y="999559"/>
                </a:moveTo>
                <a:lnTo>
                  <a:pt x="981213" y="999559"/>
                </a:lnTo>
                <a:lnTo>
                  <a:pt x="987561" y="1005909"/>
                </a:lnTo>
                <a:lnTo>
                  <a:pt x="1006342" y="1005909"/>
                </a:lnTo>
                <a:lnTo>
                  <a:pt x="999990" y="999559"/>
                </a:lnTo>
                <a:close/>
              </a:path>
              <a:path w="2631440" h="2630804">
                <a:moveTo>
                  <a:pt x="1006342" y="1005909"/>
                </a:moveTo>
                <a:lnTo>
                  <a:pt x="987561" y="1005909"/>
                </a:lnTo>
                <a:lnTo>
                  <a:pt x="1071345" y="1089729"/>
                </a:lnTo>
                <a:lnTo>
                  <a:pt x="1090198" y="1089729"/>
                </a:lnTo>
                <a:lnTo>
                  <a:pt x="1006342" y="1005909"/>
                </a:lnTo>
                <a:close/>
              </a:path>
              <a:path w="2631440" h="2630804">
                <a:moveTo>
                  <a:pt x="1090198" y="1089729"/>
                </a:moveTo>
                <a:lnTo>
                  <a:pt x="1071345" y="1089729"/>
                </a:lnTo>
                <a:lnTo>
                  <a:pt x="1081500" y="1099889"/>
                </a:lnTo>
                <a:lnTo>
                  <a:pt x="1100363" y="1099889"/>
                </a:lnTo>
                <a:lnTo>
                  <a:pt x="1090198" y="1089729"/>
                </a:lnTo>
                <a:close/>
              </a:path>
              <a:path w="2631440" h="2630804">
                <a:moveTo>
                  <a:pt x="1100363" y="1099889"/>
                </a:moveTo>
                <a:lnTo>
                  <a:pt x="1081500" y="1099889"/>
                </a:lnTo>
                <a:lnTo>
                  <a:pt x="1122123" y="1140529"/>
                </a:lnTo>
                <a:lnTo>
                  <a:pt x="1141020" y="1140529"/>
                </a:lnTo>
                <a:lnTo>
                  <a:pt x="1100363" y="1099889"/>
                </a:lnTo>
                <a:close/>
              </a:path>
              <a:path w="2631440" h="2630804">
                <a:moveTo>
                  <a:pt x="1141020" y="1140529"/>
                </a:moveTo>
                <a:lnTo>
                  <a:pt x="1122123" y="1140529"/>
                </a:lnTo>
                <a:lnTo>
                  <a:pt x="1141165" y="1159579"/>
                </a:lnTo>
                <a:lnTo>
                  <a:pt x="1160079" y="1159579"/>
                </a:lnTo>
                <a:lnTo>
                  <a:pt x="1141020" y="1140529"/>
                </a:lnTo>
                <a:close/>
              </a:path>
              <a:path w="2631440" h="2630804">
                <a:moveTo>
                  <a:pt x="1160079" y="1159579"/>
                </a:moveTo>
                <a:lnTo>
                  <a:pt x="1141165" y="1159579"/>
                </a:lnTo>
                <a:lnTo>
                  <a:pt x="1153859" y="1172279"/>
                </a:lnTo>
                <a:lnTo>
                  <a:pt x="1172784" y="1172279"/>
                </a:lnTo>
                <a:lnTo>
                  <a:pt x="1160079" y="1159579"/>
                </a:lnTo>
                <a:close/>
              </a:path>
              <a:path w="2631440" h="2630804">
                <a:moveTo>
                  <a:pt x="1172784" y="1172279"/>
                </a:moveTo>
                <a:lnTo>
                  <a:pt x="1153859" y="1172279"/>
                </a:lnTo>
                <a:lnTo>
                  <a:pt x="1160206" y="1178629"/>
                </a:lnTo>
                <a:lnTo>
                  <a:pt x="1179137" y="1178629"/>
                </a:lnTo>
                <a:lnTo>
                  <a:pt x="1172784" y="1172279"/>
                </a:lnTo>
                <a:close/>
              </a:path>
              <a:path w="2631440" h="2630804">
                <a:moveTo>
                  <a:pt x="1179137" y="1178629"/>
                </a:moveTo>
                <a:lnTo>
                  <a:pt x="1160206" y="1178629"/>
                </a:lnTo>
                <a:lnTo>
                  <a:pt x="1166554" y="1184979"/>
                </a:lnTo>
                <a:lnTo>
                  <a:pt x="1185490" y="1184979"/>
                </a:lnTo>
                <a:lnTo>
                  <a:pt x="1179137" y="1178629"/>
                </a:lnTo>
                <a:close/>
              </a:path>
              <a:path w="2631440" h="2630804">
                <a:moveTo>
                  <a:pt x="1185490" y="1184979"/>
                </a:moveTo>
                <a:lnTo>
                  <a:pt x="1166554" y="1184979"/>
                </a:lnTo>
                <a:lnTo>
                  <a:pt x="1172901" y="1191329"/>
                </a:lnTo>
                <a:lnTo>
                  <a:pt x="1191842" y="1191329"/>
                </a:lnTo>
                <a:lnTo>
                  <a:pt x="1185490" y="1184979"/>
                </a:lnTo>
                <a:close/>
              </a:path>
              <a:path w="2631440" h="2630804">
                <a:moveTo>
                  <a:pt x="1191842" y="1191329"/>
                </a:moveTo>
                <a:lnTo>
                  <a:pt x="1172901" y="1191329"/>
                </a:lnTo>
                <a:lnTo>
                  <a:pt x="1191943" y="1210379"/>
                </a:lnTo>
                <a:lnTo>
                  <a:pt x="1210900" y="1210379"/>
                </a:lnTo>
                <a:lnTo>
                  <a:pt x="1191842" y="1191329"/>
                </a:lnTo>
                <a:close/>
              </a:path>
              <a:path w="2631440" h="2630804">
                <a:moveTo>
                  <a:pt x="1210900" y="1210379"/>
                </a:moveTo>
                <a:lnTo>
                  <a:pt x="1191943" y="1210379"/>
                </a:lnTo>
                <a:lnTo>
                  <a:pt x="1202098" y="1220539"/>
                </a:lnTo>
                <a:lnTo>
                  <a:pt x="1221065" y="1220539"/>
                </a:lnTo>
                <a:lnTo>
                  <a:pt x="1210900" y="1210379"/>
                </a:lnTo>
                <a:close/>
              </a:path>
              <a:path w="2631440" h="2630804">
                <a:moveTo>
                  <a:pt x="1221065" y="1220539"/>
                </a:moveTo>
                <a:lnTo>
                  <a:pt x="1202098" y="1220539"/>
                </a:lnTo>
                <a:lnTo>
                  <a:pt x="1204637" y="1223079"/>
                </a:lnTo>
                <a:lnTo>
                  <a:pt x="1223606" y="1223079"/>
                </a:lnTo>
                <a:lnTo>
                  <a:pt x="1221065" y="1220539"/>
                </a:lnTo>
                <a:close/>
              </a:path>
              <a:path w="2631440" h="2630804">
                <a:moveTo>
                  <a:pt x="1223606" y="1223079"/>
                </a:moveTo>
                <a:lnTo>
                  <a:pt x="1204637" y="1223079"/>
                </a:lnTo>
                <a:lnTo>
                  <a:pt x="1208446" y="1226889"/>
                </a:lnTo>
                <a:lnTo>
                  <a:pt x="1227418" y="1226889"/>
                </a:lnTo>
                <a:lnTo>
                  <a:pt x="1223606" y="1223079"/>
                </a:lnTo>
                <a:close/>
              </a:path>
              <a:path w="2631440" h="2630804">
                <a:moveTo>
                  <a:pt x="1227418" y="1226889"/>
                </a:moveTo>
                <a:lnTo>
                  <a:pt x="1208446" y="1226889"/>
                </a:lnTo>
                <a:lnTo>
                  <a:pt x="1217332" y="1235779"/>
                </a:lnTo>
                <a:lnTo>
                  <a:pt x="1236311" y="1235779"/>
                </a:lnTo>
                <a:lnTo>
                  <a:pt x="1227418" y="1226889"/>
                </a:lnTo>
                <a:close/>
              </a:path>
              <a:path w="2631440" h="2630804">
                <a:moveTo>
                  <a:pt x="1236311" y="1235779"/>
                </a:moveTo>
                <a:lnTo>
                  <a:pt x="1217332" y="1235779"/>
                </a:lnTo>
                <a:lnTo>
                  <a:pt x="1221140" y="1239589"/>
                </a:lnTo>
                <a:lnTo>
                  <a:pt x="1240123" y="1239589"/>
                </a:lnTo>
                <a:lnTo>
                  <a:pt x="1236311" y="1235779"/>
                </a:lnTo>
                <a:close/>
              </a:path>
              <a:path w="2631440" h="2630804">
                <a:moveTo>
                  <a:pt x="1240123" y="1239589"/>
                </a:moveTo>
                <a:lnTo>
                  <a:pt x="1221140" y="1239589"/>
                </a:lnTo>
                <a:lnTo>
                  <a:pt x="1223679" y="1242129"/>
                </a:lnTo>
                <a:lnTo>
                  <a:pt x="1242664" y="1242129"/>
                </a:lnTo>
                <a:lnTo>
                  <a:pt x="1240123" y="1239589"/>
                </a:lnTo>
                <a:close/>
              </a:path>
              <a:path w="2631440" h="2630804">
                <a:moveTo>
                  <a:pt x="1242664" y="1242129"/>
                </a:moveTo>
                <a:lnTo>
                  <a:pt x="1223679" y="1242129"/>
                </a:lnTo>
                <a:lnTo>
                  <a:pt x="1230026" y="1248479"/>
                </a:lnTo>
                <a:lnTo>
                  <a:pt x="1249017" y="1248479"/>
                </a:lnTo>
                <a:lnTo>
                  <a:pt x="1242664" y="1242129"/>
                </a:lnTo>
                <a:close/>
              </a:path>
              <a:path w="2631440" h="2630804">
                <a:moveTo>
                  <a:pt x="1249017" y="1248479"/>
                </a:moveTo>
                <a:lnTo>
                  <a:pt x="1230026" y="1248479"/>
                </a:lnTo>
                <a:lnTo>
                  <a:pt x="1242721" y="1261179"/>
                </a:lnTo>
                <a:lnTo>
                  <a:pt x="1261722" y="1261179"/>
                </a:lnTo>
                <a:lnTo>
                  <a:pt x="1249017" y="1248479"/>
                </a:lnTo>
                <a:close/>
              </a:path>
              <a:path w="2631440" h="2630804">
                <a:moveTo>
                  <a:pt x="1261722" y="1261179"/>
                </a:moveTo>
                <a:lnTo>
                  <a:pt x="1242721" y="1261179"/>
                </a:lnTo>
                <a:lnTo>
                  <a:pt x="1259224" y="1277689"/>
                </a:lnTo>
                <a:lnTo>
                  <a:pt x="1278239" y="1277689"/>
                </a:lnTo>
                <a:lnTo>
                  <a:pt x="1261722" y="1261179"/>
                </a:lnTo>
                <a:close/>
              </a:path>
              <a:path w="2631440" h="2630804">
                <a:moveTo>
                  <a:pt x="1278239" y="1277689"/>
                </a:moveTo>
                <a:lnTo>
                  <a:pt x="1259224" y="1277689"/>
                </a:lnTo>
                <a:lnTo>
                  <a:pt x="1261763" y="1280229"/>
                </a:lnTo>
                <a:lnTo>
                  <a:pt x="1280781" y="1280229"/>
                </a:lnTo>
                <a:lnTo>
                  <a:pt x="1278239" y="1277689"/>
                </a:lnTo>
                <a:close/>
              </a:path>
              <a:path w="2631440" h="2630804">
                <a:moveTo>
                  <a:pt x="1280781" y="1280229"/>
                </a:moveTo>
                <a:lnTo>
                  <a:pt x="1261763" y="1280229"/>
                </a:lnTo>
                <a:lnTo>
                  <a:pt x="1287152" y="1305629"/>
                </a:lnTo>
                <a:lnTo>
                  <a:pt x="1306191" y="1305629"/>
                </a:lnTo>
                <a:lnTo>
                  <a:pt x="1280781" y="1280229"/>
                </a:lnTo>
                <a:close/>
              </a:path>
              <a:path w="2631440" h="2630804">
                <a:moveTo>
                  <a:pt x="1306191" y="1305629"/>
                </a:moveTo>
                <a:lnTo>
                  <a:pt x="1287152" y="1305629"/>
                </a:lnTo>
                <a:lnTo>
                  <a:pt x="1297307" y="1315789"/>
                </a:lnTo>
                <a:lnTo>
                  <a:pt x="1316356" y="1315789"/>
                </a:lnTo>
                <a:lnTo>
                  <a:pt x="1306191" y="1305629"/>
                </a:lnTo>
                <a:close/>
              </a:path>
              <a:path w="2631440" h="2630804">
                <a:moveTo>
                  <a:pt x="1316356" y="1315789"/>
                </a:moveTo>
                <a:lnTo>
                  <a:pt x="1297307" y="1315789"/>
                </a:lnTo>
                <a:lnTo>
                  <a:pt x="1306193" y="1324679"/>
                </a:lnTo>
                <a:lnTo>
                  <a:pt x="1325250" y="1324679"/>
                </a:lnTo>
                <a:lnTo>
                  <a:pt x="1316356" y="1315789"/>
                </a:lnTo>
                <a:close/>
              </a:path>
              <a:path w="2631440" h="2630804">
                <a:moveTo>
                  <a:pt x="1325250" y="1324679"/>
                </a:moveTo>
                <a:lnTo>
                  <a:pt x="1306193" y="1324679"/>
                </a:lnTo>
                <a:lnTo>
                  <a:pt x="1312541" y="1331029"/>
                </a:lnTo>
                <a:lnTo>
                  <a:pt x="1331602" y="1331029"/>
                </a:lnTo>
                <a:lnTo>
                  <a:pt x="1325250" y="1324679"/>
                </a:lnTo>
                <a:close/>
              </a:path>
              <a:path w="2631440" h="2630804">
                <a:moveTo>
                  <a:pt x="1331602" y="1331029"/>
                </a:moveTo>
                <a:lnTo>
                  <a:pt x="1312541" y="1331029"/>
                </a:lnTo>
                <a:lnTo>
                  <a:pt x="1335391" y="1353889"/>
                </a:lnTo>
                <a:lnTo>
                  <a:pt x="1354472" y="1353889"/>
                </a:lnTo>
                <a:lnTo>
                  <a:pt x="1331602" y="1331029"/>
                </a:lnTo>
                <a:close/>
              </a:path>
              <a:path w="2631440" h="2630804">
                <a:moveTo>
                  <a:pt x="1354472" y="1353889"/>
                </a:moveTo>
                <a:lnTo>
                  <a:pt x="1335391" y="1353889"/>
                </a:lnTo>
                <a:lnTo>
                  <a:pt x="1382361" y="1400879"/>
                </a:lnTo>
                <a:lnTo>
                  <a:pt x="1401483" y="1400879"/>
                </a:lnTo>
                <a:lnTo>
                  <a:pt x="1354472" y="1353889"/>
                </a:lnTo>
                <a:close/>
              </a:path>
              <a:path w="2631440" h="2630804">
                <a:moveTo>
                  <a:pt x="1401483" y="1400879"/>
                </a:moveTo>
                <a:lnTo>
                  <a:pt x="1382361" y="1400879"/>
                </a:lnTo>
                <a:lnTo>
                  <a:pt x="1414097" y="1432629"/>
                </a:lnTo>
                <a:lnTo>
                  <a:pt x="1433246" y="1432629"/>
                </a:lnTo>
                <a:lnTo>
                  <a:pt x="1401483" y="1400879"/>
                </a:lnTo>
                <a:close/>
              </a:path>
              <a:path w="2631440" h="2630804">
                <a:moveTo>
                  <a:pt x="1433246" y="1432629"/>
                </a:moveTo>
                <a:lnTo>
                  <a:pt x="1414097" y="1432629"/>
                </a:lnTo>
                <a:lnTo>
                  <a:pt x="1458528" y="1477079"/>
                </a:lnTo>
                <a:lnTo>
                  <a:pt x="1477715" y="1477079"/>
                </a:lnTo>
                <a:lnTo>
                  <a:pt x="1433246" y="1432629"/>
                </a:lnTo>
                <a:close/>
              </a:path>
              <a:path w="2631440" h="2630804">
                <a:moveTo>
                  <a:pt x="1477715" y="1477079"/>
                </a:moveTo>
                <a:lnTo>
                  <a:pt x="1458528" y="1477079"/>
                </a:lnTo>
                <a:lnTo>
                  <a:pt x="1481378" y="1499939"/>
                </a:lnTo>
                <a:lnTo>
                  <a:pt x="1500585" y="1499939"/>
                </a:lnTo>
                <a:lnTo>
                  <a:pt x="1477715" y="1477079"/>
                </a:lnTo>
                <a:close/>
              </a:path>
              <a:path w="2631440" h="2630804">
                <a:moveTo>
                  <a:pt x="1500585" y="1499939"/>
                </a:moveTo>
                <a:lnTo>
                  <a:pt x="1481378" y="1499939"/>
                </a:lnTo>
                <a:lnTo>
                  <a:pt x="1487725" y="1506289"/>
                </a:lnTo>
                <a:lnTo>
                  <a:pt x="1506938" y="1506289"/>
                </a:lnTo>
                <a:lnTo>
                  <a:pt x="1500585" y="1499939"/>
                </a:lnTo>
                <a:close/>
              </a:path>
              <a:path w="2631440" h="2630804">
                <a:moveTo>
                  <a:pt x="1506938" y="1506289"/>
                </a:moveTo>
                <a:lnTo>
                  <a:pt x="1487725" y="1506289"/>
                </a:lnTo>
                <a:lnTo>
                  <a:pt x="1490264" y="1508829"/>
                </a:lnTo>
                <a:lnTo>
                  <a:pt x="1509479" y="1508829"/>
                </a:lnTo>
                <a:lnTo>
                  <a:pt x="1506938" y="1506289"/>
                </a:lnTo>
                <a:close/>
              </a:path>
              <a:path w="2631440" h="2630804">
                <a:moveTo>
                  <a:pt x="1509479" y="1508829"/>
                </a:moveTo>
                <a:lnTo>
                  <a:pt x="1490264" y="1508829"/>
                </a:lnTo>
                <a:lnTo>
                  <a:pt x="1494072" y="1512639"/>
                </a:lnTo>
                <a:lnTo>
                  <a:pt x="1513291" y="1512639"/>
                </a:lnTo>
                <a:lnTo>
                  <a:pt x="1509479" y="1508829"/>
                </a:lnTo>
                <a:close/>
              </a:path>
              <a:path w="2631440" h="2630804">
                <a:moveTo>
                  <a:pt x="1513291" y="1512639"/>
                </a:moveTo>
                <a:lnTo>
                  <a:pt x="1494072" y="1512639"/>
                </a:lnTo>
                <a:lnTo>
                  <a:pt x="1525809" y="1544389"/>
                </a:lnTo>
                <a:lnTo>
                  <a:pt x="1545054" y="1544389"/>
                </a:lnTo>
                <a:lnTo>
                  <a:pt x="1513291" y="1512639"/>
                </a:lnTo>
                <a:close/>
              </a:path>
              <a:path w="2631440" h="2630804">
                <a:moveTo>
                  <a:pt x="1545054" y="1544389"/>
                </a:moveTo>
                <a:lnTo>
                  <a:pt x="1525809" y="1544389"/>
                </a:lnTo>
                <a:lnTo>
                  <a:pt x="1532156" y="1550739"/>
                </a:lnTo>
                <a:lnTo>
                  <a:pt x="1551407" y="1550739"/>
                </a:lnTo>
                <a:lnTo>
                  <a:pt x="1545054" y="1544389"/>
                </a:lnTo>
                <a:close/>
              </a:path>
              <a:path w="2631440" h="2630804">
                <a:moveTo>
                  <a:pt x="1551407" y="1550739"/>
                </a:moveTo>
                <a:lnTo>
                  <a:pt x="1532156" y="1550739"/>
                </a:lnTo>
                <a:lnTo>
                  <a:pt x="1541042" y="1559629"/>
                </a:lnTo>
                <a:lnTo>
                  <a:pt x="1560301" y="1559629"/>
                </a:lnTo>
                <a:lnTo>
                  <a:pt x="1551407" y="1550739"/>
                </a:lnTo>
                <a:close/>
              </a:path>
              <a:path w="2631440" h="2630804">
                <a:moveTo>
                  <a:pt x="1560301" y="1559629"/>
                </a:moveTo>
                <a:lnTo>
                  <a:pt x="1541042" y="1559629"/>
                </a:lnTo>
                <a:lnTo>
                  <a:pt x="1557545" y="1576139"/>
                </a:lnTo>
                <a:lnTo>
                  <a:pt x="1576818" y="1576139"/>
                </a:lnTo>
                <a:lnTo>
                  <a:pt x="1560301" y="1559629"/>
                </a:lnTo>
                <a:close/>
              </a:path>
              <a:path w="2631440" h="2630804">
                <a:moveTo>
                  <a:pt x="1576818" y="1576139"/>
                </a:moveTo>
                <a:lnTo>
                  <a:pt x="1557545" y="1576139"/>
                </a:lnTo>
                <a:lnTo>
                  <a:pt x="1585473" y="1604079"/>
                </a:lnTo>
                <a:lnTo>
                  <a:pt x="1604770" y="1604079"/>
                </a:lnTo>
                <a:lnTo>
                  <a:pt x="1576818" y="1576139"/>
                </a:lnTo>
                <a:close/>
              </a:path>
              <a:path w="2631440" h="2630804">
                <a:moveTo>
                  <a:pt x="1604770" y="1604079"/>
                </a:moveTo>
                <a:lnTo>
                  <a:pt x="1585473" y="1604079"/>
                </a:lnTo>
                <a:lnTo>
                  <a:pt x="1601976" y="1620589"/>
                </a:lnTo>
                <a:lnTo>
                  <a:pt x="1621287" y="1620589"/>
                </a:lnTo>
                <a:lnTo>
                  <a:pt x="1604770" y="1604079"/>
                </a:lnTo>
                <a:close/>
              </a:path>
              <a:path w="2631440" h="2630804">
                <a:moveTo>
                  <a:pt x="1621287" y="1620589"/>
                </a:moveTo>
                <a:lnTo>
                  <a:pt x="1601976" y="1620589"/>
                </a:lnTo>
                <a:lnTo>
                  <a:pt x="1617209" y="1635829"/>
                </a:lnTo>
                <a:lnTo>
                  <a:pt x="1636534" y="1635829"/>
                </a:lnTo>
                <a:lnTo>
                  <a:pt x="1621287" y="1620589"/>
                </a:lnTo>
                <a:close/>
              </a:path>
              <a:path w="2631440" h="2630804">
                <a:moveTo>
                  <a:pt x="1636534" y="1635829"/>
                </a:moveTo>
                <a:lnTo>
                  <a:pt x="1617209" y="1635829"/>
                </a:lnTo>
                <a:lnTo>
                  <a:pt x="1627365" y="1645989"/>
                </a:lnTo>
                <a:lnTo>
                  <a:pt x="1646698" y="1645989"/>
                </a:lnTo>
                <a:lnTo>
                  <a:pt x="1636534" y="1635829"/>
                </a:lnTo>
                <a:close/>
              </a:path>
              <a:path w="2631440" h="2630804">
                <a:moveTo>
                  <a:pt x="1646698" y="1645989"/>
                </a:moveTo>
                <a:lnTo>
                  <a:pt x="1627365" y="1645989"/>
                </a:lnTo>
                <a:lnTo>
                  <a:pt x="1633712" y="1652339"/>
                </a:lnTo>
                <a:lnTo>
                  <a:pt x="1653051" y="1652339"/>
                </a:lnTo>
                <a:lnTo>
                  <a:pt x="1646698" y="1645989"/>
                </a:lnTo>
                <a:close/>
              </a:path>
              <a:path w="2631440" h="2630804">
                <a:moveTo>
                  <a:pt x="1653051" y="1652339"/>
                </a:moveTo>
                <a:lnTo>
                  <a:pt x="1633712" y="1652339"/>
                </a:lnTo>
                <a:lnTo>
                  <a:pt x="1661640" y="1680279"/>
                </a:lnTo>
                <a:lnTo>
                  <a:pt x="1681003" y="1680279"/>
                </a:lnTo>
                <a:lnTo>
                  <a:pt x="1653051" y="1652339"/>
                </a:lnTo>
                <a:close/>
              </a:path>
              <a:path w="2631440" h="2630804">
                <a:moveTo>
                  <a:pt x="1681003" y="1680279"/>
                </a:moveTo>
                <a:lnTo>
                  <a:pt x="1661640" y="1680279"/>
                </a:lnTo>
                <a:lnTo>
                  <a:pt x="1665449" y="1684089"/>
                </a:lnTo>
                <a:lnTo>
                  <a:pt x="1684815" y="1684089"/>
                </a:lnTo>
                <a:lnTo>
                  <a:pt x="1681003" y="1680279"/>
                </a:lnTo>
                <a:close/>
              </a:path>
              <a:path w="2631440" h="2630804">
                <a:moveTo>
                  <a:pt x="1684815" y="1684089"/>
                </a:moveTo>
                <a:lnTo>
                  <a:pt x="1665449" y="1684089"/>
                </a:lnTo>
                <a:lnTo>
                  <a:pt x="1680682" y="1699329"/>
                </a:lnTo>
                <a:lnTo>
                  <a:pt x="1700061" y="1699329"/>
                </a:lnTo>
                <a:lnTo>
                  <a:pt x="1684815" y="1684089"/>
                </a:lnTo>
                <a:close/>
              </a:path>
              <a:path w="2631440" h="2630804">
                <a:moveTo>
                  <a:pt x="1700061" y="1699329"/>
                </a:moveTo>
                <a:lnTo>
                  <a:pt x="1680682" y="1699329"/>
                </a:lnTo>
                <a:lnTo>
                  <a:pt x="1684490" y="1703139"/>
                </a:lnTo>
                <a:lnTo>
                  <a:pt x="1703873" y="1703139"/>
                </a:lnTo>
                <a:lnTo>
                  <a:pt x="1700061" y="1699329"/>
                </a:lnTo>
                <a:close/>
              </a:path>
              <a:path w="2631440" h="2630804">
                <a:moveTo>
                  <a:pt x="1703873" y="1703139"/>
                </a:moveTo>
                <a:lnTo>
                  <a:pt x="1684490" y="1703139"/>
                </a:lnTo>
                <a:lnTo>
                  <a:pt x="1697185" y="1715839"/>
                </a:lnTo>
                <a:lnTo>
                  <a:pt x="1716578" y="1715839"/>
                </a:lnTo>
                <a:lnTo>
                  <a:pt x="1703873" y="1703139"/>
                </a:lnTo>
                <a:close/>
              </a:path>
              <a:path w="2631440" h="2630804">
                <a:moveTo>
                  <a:pt x="1716578" y="1715839"/>
                </a:moveTo>
                <a:lnTo>
                  <a:pt x="1697185" y="1715839"/>
                </a:lnTo>
                <a:lnTo>
                  <a:pt x="1716227" y="1734889"/>
                </a:lnTo>
                <a:lnTo>
                  <a:pt x="1735636" y="1734889"/>
                </a:lnTo>
                <a:lnTo>
                  <a:pt x="1716578" y="1715839"/>
                </a:lnTo>
                <a:close/>
              </a:path>
              <a:path w="2631440" h="2630804">
                <a:moveTo>
                  <a:pt x="1735636" y="1734889"/>
                </a:moveTo>
                <a:lnTo>
                  <a:pt x="1716227" y="1734889"/>
                </a:lnTo>
                <a:lnTo>
                  <a:pt x="1728921" y="1747589"/>
                </a:lnTo>
                <a:lnTo>
                  <a:pt x="1748342" y="1747589"/>
                </a:lnTo>
                <a:lnTo>
                  <a:pt x="1735636" y="1734889"/>
                </a:lnTo>
                <a:close/>
              </a:path>
              <a:path w="2631440" h="2630804">
                <a:moveTo>
                  <a:pt x="1748342" y="1747589"/>
                </a:moveTo>
                <a:lnTo>
                  <a:pt x="1728921" y="1747589"/>
                </a:lnTo>
                <a:lnTo>
                  <a:pt x="1741616" y="1760289"/>
                </a:lnTo>
                <a:lnTo>
                  <a:pt x="1761047" y="1760289"/>
                </a:lnTo>
                <a:lnTo>
                  <a:pt x="1748342" y="1747589"/>
                </a:lnTo>
                <a:close/>
              </a:path>
              <a:path w="2631440" h="2630804">
                <a:moveTo>
                  <a:pt x="1761047" y="1760289"/>
                </a:moveTo>
                <a:lnTo>
                  <a:pt x="1741616" y="1760289"/>
                </a:lnTo>
                <a:lnTo>
                  <a:pt x="1750502" y="1769179"/>
                </a:lnTo>
                <a:lnTo>
                  <a:pt x="1769941" y="1769179"/>
                </a:lnTo>
                <a:lnTo>
                  <a:pt x="1761047" y="1760289"/>
                </a:lnTo>
                <a:close/>
              </a:path>
              <a:path w="2631440" h="2630804">
                <a:moveTo>
                  <a:pt x="1769941" y="1769179"/>
                </a:moveTo>
                <a:lnTo>
                  <a:pt x="1750502" y="1769179"/>
                </a:lnTo>
                <a:lnTo>
                  <a:pt x="1754310" y="1772989"/>
                </a:lnTo>
                <a:lnTo>
                  <a:pt x="1773753" y="1772989"/>
                </a:lnTo>
                <a:lnTo>
                  <a:pt x="1769941" y="1769179"/>
                </a:lnTo>
                <a:close/>
              </a:path>
              <a:path w="2631440" h="2630804">
                <a:moveTo>
                  <a:pt x="1773753" y="1772989"/>
                </a:moveTo>
                <a:lnTo>
                  <a:pt x="1754310" y="1772989"/>
                </a:lnTo>
                <a:lnTo>
                  <a:pt x="1769544" y="1788229"/>
                </a:lnTo>
                <a:lnTo>
                  <a:pt x="1788999" y="1788229"/>
                </a:lnTo>
                <a:lnTo>
                  <a:pt x="1773753" y="1772989"/>
                </a:lnTo>
                <a:close/>
              </a:path>
              <a:path w="2631440" h="2630804">
                <a:moveTo>
                  <a:pt x="1788999" y="1788229"/>
                </a:moveTo>
                <a:lnTo>
                  <a:pt x="1769544" y="1788229"/>
                </a:lnTo>
                <a:lnTo>
                  <a:pt x="1782238" y="1800929"/>
                </a:lnTo>
                <a:lnTo>
                  <a:pt x="1801705" y="1800929"/>
                </a:lnTo>
                <a:lnTo>
                  <a:pt x="1788999" y="1788229"/>
                </a:lnTo>
                <a:close/>
              </a:path>
              <a:path w="2631440" h="2630804">
                <a:moveTo>
                  <a:pt x="1801705" y="1800929"/>
                </a:moveTo>
                <a:lnTo>
                  <a:pt x="1782238" y="1800929"/>
                </a:lnTo>
                <a:lnTo>
                  <a:pt x="1786047" y="1804739"/>
                </a:lnTo>
                <a:lnTo>
                  <a:pt x="1805517" y="1804739"/>
                </a:lnTo>
                <a:lnTo>
                  <a:pt x="1801705" y="1800929"/>
                </a:lnTo>
                <a:close/>
              </a:path>
              <a:path w="2631440" h="2630804">
                <a:moveTo>
                  <a:pt x="1805517" y="1804739"/>
                </a:moveTo>
                <a:lnTo>
                  <a:pt x="1786047" y="1804739"/>
                </a:lnTo>
                <a:lnTo>
                  <a:pt x="1801280" y="1819979"/>
                </a:lnTo>
                <a:lnTo>
                  <a:pt x="1820763" y="1819979"/>
                </a:lnTo>
                <a:lnTo>
                  <a:pt x="1805517" y="1804739"/>
                </a:lnTo>
                <a:close/>
              </a:path>
              <a:path w="2631440" h="2630804">
                <a:moveTo>
                  <a:pt x="2431896" y="2430849"/>
                </a:moveTo>
                <a:lnTo>
                  <a:pt x="2411887" y="2430849"/>
                </a:lnTo>
                <a:lnTo>
                  <a:pt x="2611191" y="2630239"/>
                </a:lnTo>
                <a:lnTo>
                  <a:pt x="2631372" y="2630239"/>
                </a:lnTo>
                <a:lnTo>
                  <a:pt x="2431896" y="2430849"/>
                </a:lnTo>
                <a:close/>
              </a:path>
              <a:path w="2631440" h="2630804">
                <a:moveTo>
                  <a:pt x="2429355" y="2428309"/>
                </a:moveTo>
                <a:lnTo>
                  <a:pt x="2409348" y="2428309"/>
                </a:lnTo>
                <a:lnTo>
                  <a:pt x="2410618" y="2429579"/>
                </a:lnTo>
                <a:lnTo>
                  <a:pt x="2430626" y="2429579"/>
                </a:lnTo>
                <a:lnTo>
                  <a:pt x="2429355" y="2428309"/>
                </a:lnTo>
                <a:close/>
              </a:path>
              <a:path w="2631440" h="2630804">
                <a:moveTo>
                  <a:pt x="2425544" y="2424499"/>
                </a:moveTo>
                <a:lnTo>
                  <a:pt x="2405540" y="2424499"/>
                </a:lnTo>
                <a:lnTo>
                  <a:pt x="2408079" y="2427039"/>
                </a:lnTo>
                <a:lnTo>
                  <a:pt x="2428085" y="2427039"/>
                </a:lnTo>
                <a:lnTo>
                  <a:pt x="2425544" y="2424499"/>
                </a:lnTo>
                <a:close/>
              </a:path>
              <a:path w="2631440" h="2630804">
                <a:moveTo>
                  <a:pt x="2423002" y="2421959"/>
                </a:moveTo>
                <a:lnTo>
                  <a:pt x="2403001" y="2421959"/>
                </a:lnTo>
                <a:lnTo>
                  <a:pt x="2404270" y="2423229"/>
                </a:lnTo>
                <a:lnTo>
                  <a:pt x="2424273" y="2423229"/>
                </a:lnTo>
                <a:lnTo>
                  <a:pt x="2423002" y="2421959"/>
                </a:lnTo>
                <a:close/>
              </a:path>
              <a:path w="2631440" h="2630804">
                <a:moveTo>
                  <a:pt x="2419191" y="2418149"/>
                </a:moveTo>
                <a:lnTo>
                  <a:pt x="2399192" y="2418149"/>
                </a:lnTo>
                <a:lnTo>
                  <a:pt x="2401731" y="2420689"/>
                </a:lnTo>
                <a:lnTo>
                  <a:pt x="2421732" y="2420689"/>
                </a:lnTo>
                <a:lnTo>
                  <a:pt x="2419191" y="2418149"/>
                </a:lnTo>
                <a:close/>
              </a:path>
              <a:path w="2631440" h="2630804">
                <a:moveTo>
                  <a:pt x="2416650" y="2415609"/>
                </a:moveTo>
                <a:lnTo>
                  <a:pt x="2396654" y="2415609"/>
                </a:lnTo>
                <a:lnTo>
                  <a:pt x="2397923" y="2416879"/>
                </a:lnTo>
                <a:lnTo>
                  <a:pt x="2417920" y="2416879"/>
                </a:lnTo>
                <a:lnTo>
                  <a:pt x="2416650" y="2415609"/>
                </a:lnTo>
                <a:close/>
              </a:path>
              <a:path w="2631440" h="2630804">
                <a:moveTo>
                  <a:pt x="2412838" y="2411799"/>
                </a:moveTo>
                <a:lnTo>
                  <a:pt x="2392845" y="2411799"/>
                </a:lnTo>
                <a:lnTo>
                  <a:pt x="2395384" y="2414339"/>
                </a:lnTo>
                <a:lnTo>
                  <a:pt x="2415379" y="2414339"/>
                </a:lnTo>
                <a:lnTo>
                  <a:pt x="2412838" y="2411799"/>
                </a:lnTo>
                <a:close/>
              </a:path>
              <a:path w="2631440" h="2630804">
                <a:moveTo>
                  <a:pt x="2410297" y="2409259"/>
                </a:moveTo>
                <a:lnTo>
                  <a:pt x="2390306" y="2409259"/>
                </a:lnTo>
                <a:lnTo>
                  <a:pt x="2391576" y="2410529"/>
                </a:lnTo>
                <a:lnTo>
                  <a:pt x="2411568" y="2410529"/>
                </a:lnTo>
                <a:lnTo>
                  <a:pt x="2410297" y="2409259"/>
                </a:lnTo>
                <a:close/>
              </a:path>
              <a:path w="2631440" h="2630804">
                <a:moveTo>
                  <a:pt x="2406485" y="2405449"/>
                </a:moveTo>
                <a:lnTo>
                  <a:pt x="2386498" y="2405449"/>
                </a:lnTo>
                <a:lnTo>
                  <a:pt x="2389037" y="2407989"/>
                </a:lnTo>
                <a:lnTo>
                  <a:pt x="2409026" y="2407989"/>
                </a:lnTo>
                <a:lnTo>
                  <a:pt x="2406485" y="2405449"/>
                </a:lnTo>
                <a:close/>
              </a:path>
              <a:path w="2631440" h="2630804">
                <a:moveTo>
                  <a:pt x="2403944" y="2402909"/>
                </a:moveTo>
                <a:lnTo>
                  <a:pt x="2383959" y="2402909"/>
                </a:lnTo>
                <a:lnTo>
                  <a:pt x="2385229" y="2404179"/>
                </a:lnTo>
                <a:lnTo>
                  <a:pt x="2405215" y="2404179"/>
                </a:lnTo>
                <a:lnTo>
                  <a:pt x="2403944" y="2402909"/>
                </a:lnTo>
                <a:close/>
              </a:path>
              <a:path w="2631440" h="2630804">
                <a:moveTo>
                  <a:pt x="2400133" y="2399099"/>
                </a:moveTo>
                <a:lnTo>
                  <a:pt x="2380151" y="2399099"/>
                </a:lnTo>
                <a:lnTo>
                  <a:pt x="2382690" y="2401639"/>
                </a:lnTo>
                <a:lnTo>
                  <a:pt x="2402674" y="2401639"/>
                </a:lnTo>
                <a:lnTo>
                  <a:pt x="2400133" y="2399099"/>
                </a:lnTo>
                <a:close/>
              </a:path>
              <a:path w="2631440" h="2630804">
                <a:moveTo>
                  <a:pt x="2397592" y="2396559"/>
                </a:moveTo>
                <a:lnTo>
                  <a:pt x="2377612" y="2396559"/>
                </a:lnTo>
                <a:lnTo>
                  <a:pt x="2378881" y="2397829"/>
                </a:lnTo>
                <a:lnTo>
                  <a:pt x="2398862" y="2397829"/>
                </a:lnTo>
                <a:lnTo>
                  <a:pt x="2397592" y="2396559"/>
                </a:lnTo>
                <a:close/>
              </a:path>
              <a:path w="2631440" h="2630804">
                <a:moveTo>
                  <a:pt x="2393780" y="2392749"/>
                </a:moveTo>
                <a:lnTo>
                  <a:pt x="2373803" y="2392749"/>
                </a:lnTo>
                <a:lnTo>
                  <a:pt x="2376342" y="2395289"/>
                </a:lnTo>
                <a:lnTo>
                  <a:pt x="2396321" y="2395289"/>
                </a:lnTo>
                <a:lnTo>
                  <a:pt x="2393780" y="2392749"/>
                </a:lnTo>
                <a:close/>
              </a:path>
              <a:path w="2631440" h="2630804">
                <a:moveTo>
                  <a:pt x="2391239" y="2390209"/>
                </a:moveTo>
                <a:lnTo>
                  <a:pt x="2371265" y="2390209"/>
                </a:lnTo>
                <a:lnTo>
                  <a:pt x="2372534" y="2391479"/>
                </a:lnTo>
                <a:lnTo>
                  <a:pt x="2392509" y="2391479"/>
                </a:lnTo>
                <a:lnTo>
                  <a:pt x="2391239" y="2390209"/>
                </a:lnTo>
                <a:close/>
              </a:path>
              <a:path w="2631440" h="2630804">
                <a:moveTo>
                  <a:pt x="2387427" y="2386399"/>
                </a:moveTo>
                <a:lnTo>
                  <a:pt x="2367456" y="2386399"/>
                </a:lnTo>
                <a:lnTo>
                  <a:pt x="2369995" y="2388939"/>
                </a:lnTo>
                <a:lnTo>
                  <a:pt x="2389968" y="2388939"/>
                </a:lnTo>
                <a:lnTo>
                  <a:pt x="2387427" y="2386399"/>
                </a:lnTo>
                <a:close/>
              </a:path>
              <a:path w="2631440" h="2630804">
                <a:moveTo>
                  <a:pt x="2384886" y="2383859"/>
                </a:moveTo>
                <a:lnTo>
                  <a:pt x="2364917" y="2383859"/>
                </a:lnTo>
                <a:lnTo>
                  <a:pt x="2366187" y="2385129"/>
                </a:lnTo>
                <a:lnTo>
                  <a:pt x="2386157" y="2385129"/>
                </a:lnTo>
                <a:lnTo>
                  <a:pt x="2384886" y="2383859"/>
                </a:lnTo>
                <a:close/>
              </a:path>
              <a:path w="2631440" h="2630804">
                <a:moveTo>
                  <a:pt x="2381074" y="2380049"/>
                </a:moveTo>
                <a:lnTo>
                  <a:pt x="2361109" y="2380049"/>
                </a:lnTo>
                <a:lnTo>
                  <a:pt x="2363648" y="2382589"/>
                </a:lnTo>
                <a:lnTo>
                  <a:pt x="2383615" y="2382589"/>
                </a:lnTo>
                <a:lnTo>
                  <a:pt x="2381074" y="2380049"/>
                </a:lnTo>
                <a:close/>
              </a:path>
              <a:path w="2631440" h="2630804">
                <a:moveTo>
                  <a:pt x="2378533" y="2377509"/>
                </a:moveTo>
                <a:lnTo>
                  <a:pt x="2358570" y="2377509"/>
                </a:lnTo>
                <a:lnTo>
                  <a:pt x="2359839" y="2378779"/>
                </a:lnTo>
                <a:lnTo>
                  <a:pt x="2379804" y="2378779"/>
                </a:lnTo>
                <a:lnTo>
                  <a:pt x="2378533" y="2377509"/>
                </a:lnTo>
                <a:close/>
              </a:path>
              <a:path w="2631440" h="2630804">
                <a:moveTo>
                  <a:pt x="2374722" y="2373699"/>
                </a:moveTo>
                <a:lnTo>
                  <a:pt x="2354762" y="2373699"/>
                </a:lnTo>
                <a:lnTo>
                  <a:pt x="2357301" y="2376239"/>
                </a:lnTo>
                <a:lnTo>
                  <a:pt x="2377263" y="2376239"/>
                </a:lnTo>
                <a:lnTo>
                  <a:pt x="2374722" y="2373699"/>
                </a:lnTo>
                <a:close/>
              </a:path>
              <a:path w="2631440" h="2630804">
                <a:moveTo>
                  <a:pt x="2372181" y="2371159"/>
                </a:moveTo>
                <a:lnTo>
                  <a:pt x="2352223" y="2371159"/>
                </a:lnTo>
                <a:lnTo>
                  <a:pt x="2353492" y="2372429"/>
                </a:lnTo>
                <a:lnTo>
                  <a:pt x="2373451" y="2372429"/>
                </a:lnTo>
                <a:lnTo>
                  <a:pt x="2372181" y="2371159"/>
                </a:lnTo>
                <a:close/>
              </a:path>
              <a:path w="2631440" h="2630804">
                <a:moveTo>
                  <a:pt x="2368369" y="2367349"/>
                </a:moveTo>
                <a:lnTo>
                  <a:pt x="2348414" y="2367349"/>
                </a:lnTo>
                <a:lnTo>
                  <a:pt x="2350953" y="2369889"/>
                </a:lnTo>
                <a:lnTo>
                  <a:pt x="2370910" y="2369889"/>
                </a:lnTo>
                <a:lnTo>
                  <a:pt x="2368369" y="2367349"/>
                </a:lnTo>
                <a:close/>
              </a:path>
              <a:path w="2631440" h="2630804">
                <a:moveTo>
                  <a:pt x="2365828" y="2364809"/>
                </a:moveTo>
                <a:lnTo>
                  <a:pt x="2345875" y="2364809"/>
                </a:lnTo>
                <a:lnTo>
                  <a:pt x="2347145" y="2366079"/>
                </a:lnTo>
                <a:lnTo>
                  <a:pt x="2367098" y="2366079"/>
                </a:lnTo>
                <a:lnTo>
                  <a:pt x="2365828" y="2364809"/>
                </a:lnTo>
                <a:close/>
              </a:path>
              <a:path w="2631440" h="2630804">
                <a:moveTo>
                  <a:pt x="2362016" y="2360999"/>
                </a:moveTo>
                <a:lnTo>
                  <a:pt x="2342067" y="2360999"/>
                </a:lnTo>
                <a:lnTo>
                  <a:pt x="2344606" y="2363539"/>
                </a:lnTo>
                <a:lnTo>
                  <a:pt x="2364557" y="2363539"/>
                </a:lnTo>
                <a:lnTo>
                  <a:pt x="2362016" y="2360999"/>
                </a:lnTo>
                <a:close/>
              </a:path>
              <a:path w="2631440" h="2630804">
                <a:moveTo>
                  <a:pt x="2359475" y="2358459"/>
                </a:moveTo>
                <a:lnTo>
                  <a:pt x="2339528" y="2358459"/>
                </a:lnTo>
                <a:lnTo>
                  <a:pt x="2340798" y="2359729"/>
                </a:lnTo>
                <a:lnTo>
                  <a:pt x="2360746" y="2359729"/>
                </a:lnTo>
                <a:lnTo>
                  <a:pt x="2359475" y="2358459"/>
                </a:lnTo>
                <a:close/>
              </a:path>
              <a:path w="2631440" h="2630804">
                <a:moveTo>
                  <a:pt x="2355663" y="2354649"/>
                </a:moveTo>
                <a:lnTo>
                  <a:pt x="2335720" y="2354649"/>
                </a:lnTo>
                <a:lnTo>
                  <a:pt x="2338259" y="2357189"/>
                </a:lnTo>
                <a:lnTo>
                  <a:pt x="2358205" y="2357189"/>
                </a:lnTo>
                <a:lnTo>
                  <a:pt x="2355663" y="2354649"/>
                </a:lnTo>
                <a:close/>
              </a:path>
              <a:path w="2631440" h="2630804">
                <a:moveTo>
                  <a:pt x="2353122" y="2352109"/>
                </a:moveTo>
                <a:lnTo>
                  <a:pt x="2333181" y="2352109"/>
                </a:lnTo>
                <a:lnTo>
                  <a:pt x="2334450" y="2353379"/>
                </a:lnTo>
                <a:lnTo>
                  <a:pt x="2354393" y="2353379"/>
                </a:lnTo>
                <a:lnTo>
                  <a:pt x="2353122" y="2352109"/>
                </a:lnTo>
                <a:close/>
              </a:path>
              <a:path w="2631440" h="2630804">
                <a:moveTo>
                  <a:pt x="2349311" y="2348299"/>
                </a:moveTo>
                <a:lnTo>
                  <a:pt x="2329373" y="2348299"/>
                </a:lnTo>
                <a:lnTo>
                  <a:pt x="2331911" y="2350839"/>
                </a:lnTo>
                <a:lnTo>
                  <a:pt x="2351852" y="2350839"/>
                </a:lnTo>
                <a:lnTo>
                  <a:pt x="2349311" y="2348299"/>
                </a:lnTo>
                <a:close/>
              </a:path>
              <a:path w="2631440" h="2630804">
                <a:moveTo>
                  <a:pt x="2346770" y="2345759"/>
                </a:moveTo>
                <a:lnTo>
                  <a:pt x="2326834" y="2345759"/>
                </a:lnTo>
                <a:lnTo>
                  <a:pt x="2328103" y="2347029"/>
                </a:lnTo>
                <a:lnTo>
                  <a:pt x="2348040" y="2347029"/>
                </a:lnTo>
                <a:lnTo>
                  <a:pt x="2346770" y="2345759"/>
                </a:lnTo>
                <a:close/>
              </a:path>
              <a:path w="2631440" h="2630804">
                <a:moveTo>
                  <a:pt x="2342958" y="2341949"/>
                </a:moveTo>
                <a:lnTo>
                  <a:pt x="2323025" y="2341949"/>
                </a:lnTo>
                <a:lnTo>
                  <a:pt x="2325564" y="2344489"/>
                </a:lnTo>
                <a:lnTo>
                  <a:pt x="2345499" y="2344489"/>
                </a:lnTo>
                <a:lnTo>
                  <a:pt x="2342958" y="2341949"/>
                </a:lnTo>
                <a:close/>
              </a:path>
              <a:path w="2631440" h="2630804">
                <a:moveTo>
                  <a:pt x="2340417" y="2339409"/>
                </a:moveTo>
                <a:lnTo>
                  <a:pt x="2320486" y="2339409"/>
                </a:lnTo>
                <a:lnTo>
                  <a:pt x="2321756" y="2340679"/>
                </a:lnTo>
                <a:lnTo>
                  <a:pt x="2341687" y="2340679"/>
                </a:lnTo>
                <a:lnTo>
                  <a:pt x="2340417" y="2339409"/>
                </a:lnTo>
                <a:close/>
              </a:path>
              <a:path w="2631440" h="2630804">
                <a:moveTo>
                  <a:pt x="2334064" y="2333059"/>
                </a:moveTo>
                <a:lnTo>
                  <a:pt x="2314139" y="2333059"/>
                </a:lnTo>
                <a:lnTo>
                  <a:pt x="2319217" y="2338139"/>
                </a:lnTo>
                <a:lnTo>
                  <a:pt x="2339146" y="2338139"/>
                </a:lnTo>
                <a:lnTo>
                  <a:pt x="2334064" y="2333059"/>
                </a:lnTo>
                <a:close/>
              </a:path>
              <a:path w="2631440" h="2630804">
                <a:moveTo>
                  <a:pt x="2330253" y="2329249"/>
                </a:moveTo>
                <a:lnTo>
                  <a:pt x="2310331" y="2329249"/>
                </a:lnTo>
                <a:lnTo>
                  <a:pt x="2312870" y="2331789"/>
                </a:lnTo>
                <a:lnTo>
                  <a:pt x="2332794" y="2331789"/>
                </a:lnTo>
                <a:lnTo>
                  <a:pt x="2330253" y="2329249"/>
                </a:lnTo>
                <a:close/>
              </a:path>
              <a:path w="2631440" h="2630804">
                <a:moveTo>
                  <a:pt x="2327711" y="2326709"/>
                </a:moveTo>
                <a:lnTo>
                  <a:pt x="2307792" y="2326709"/>
                </a:lnTo>
                <a:lnTo>
                  <a:pt x="2309061" y="2327979"/>
                </a:lnTo>
                <a:lnTo>
                  <a:pt x="2328982" y="2327979"/>
                </a:lnTo>
                <a:lnTo>
                  <a:pt x="2327711" y="2326709"/>
                </a:lnTo>
                <a:close/>
              </a:path>
              <a:path w="2631440" h="2630804">
                <a:moveTo>
                  <a:pt x="2323900" y="2322899"/>
                </a:moveTo>
                <a:lnTo>
                  <a:pt x="2303984" y="2322899"/>
                </a:lnTo>
                <a:lnTo>
                  <a:pt x="2306522" y="2325439"/>
                </a:lnTo>
                <a:lnTo>
                  <a:pt x="2326441" y="2325439"/>
                </a:lnTo>
                <a:lnTo>
                  <a:pt x="2323900" y="2322899"/>
                </a:lnTo>
                <a:close/>
              </a:path>
              <a:path w="2631440" h="2630804">
                <a:moveTo>
                  <a:pt x="2321359" y="2320359"/>
                </a:moveTo>
                <a:lnTo>
                  <a:pt x="2301445" y="2320359"/>
                </a:lnTo>
                <a:lnTo>
                  <a:pt x="2302714" y="2321629"/>
                </a:lnTo>
                <a:lnTo>
                  <a:pt x="2322629" y="2321629"/>
                </a:lnTo>
                <a:lnTo>
                  <a:pt x="2321359" y="2320359"/>
                </a:lnTo>
                <a:close/>
              </a:path>
              <a:path w="2631440" h="2630804">
                <a:moveTo>
                  <a:pt x="2317547" y="2316549"/>
                </a:moveTo>
                <a:lnTo>
                  <a:pt x="2297636" y="2316549"/>
                </a:lnTo>
                <a:lnTo>
                  <a:pt x="2300175" y="2319089"/>
                </a:lnTo>
                <a:lnTo>
                  <a:pt x="2320088" y="2319089"/>
                </a:lnTo>
                <a:lnTo>
                  <a:pt x="2317547" y="2316549"/>
                </a:lnTo>
                <a:close/>
              </a:path>
              <a:path w="2631440" h="2630804">
                <a:moveTo>
                  <a:pt x="2315006" y="2314009"/>
                </a:moveTo>
                <a:lnTo>
                  <a:pt x="2295097" y="2314009"/>
                </a:lnTo>
                <a:lnTo>
                  <a:pt x="2296367" y="2315279"/>
                </a:lnTo>
                <a:lnTo>
                  <a:pt x="2316276" y="2315279"/>
                </a:lnTo>
                <a:lnTo>
                  <a:pt x="2315006" y="2314009"/>
                </a:lnTo>
                <a:close/>
              </a:path>
              <a:path w="2631440" h="2630804">
                <a:moveTo>
                  <a:pt x="2311194" y="2310199"/>
                </a:moveTo>
                <a:lnTo>
                  <a:pt x="2291289" y="2310199"/>
                </a:lnTo>
                <a:lnTo>
                  <a:pt x="2293828" y="2312739"/>
                </a:lnTo>
                <a:lnTo>
                  <a:pt x="2313735" y="2312739"/>
                </a:lnTo>
                <a:lnTo>
                  <a:pt x="2311194" y="2310199"/>
                </a:lnTo>
                <a:close/>
              </a:path>
              <a:path w="2631440" h="2630804">
                <a:moveTo>
                  <a:pt x="2308653" y="2307659"/>
                </a:moveTo>
                <a:lnTo>
                  <a:pt x="2288750" y="2307659"/>
                </a:lnTo>
                <a:lnTo>
                  <a:pt x="2290020" y="2308929"/>
                </a:lnTo>
                <a:lnTo>
                  <a:pt x="2309924" y="2308929"/>
                </a:lnTo>
                <a:lnTo>
                  <a:pt x="2308653" y="2307659"/>
                </a:lnTo>
                <a:close/>
              </a:path>
              <a:path w="2631440" h="2630804">
                <a:moveTo>
                  <a:pt x="2304842" y="2303849"/>
                </a:moveTo>
                <a:lnTo>
                  <a:pt x="2284942" y="2303849"/>
                </a:lnTo>
                <a:lnTo>
                  <a:pt x="2287481" y="2306389"/>
                </a:lnTo>
                <a:lnTo>
                  <a:pt x="2307383" y="2306389"/>
                </a:lnTo>
                <a:lnTo>
                  <a:pt x="2304842" y="2303849"/>
                </a:lnTo>
                <a:close/>
              </a:path>
              <a:path w="2631440" h="2630804">
                <a:moveTo>
                  <a:pt x="2302300" y="2301309"/>
                </a:moveTo>
                <a:lnTo>
                  <a:pt x="2282403" y="2301309"/>
                </a:lnTo>
                <a:lnTo>
                  <a:pt x="2283672" y="2302579"/>
                </a:lnTo>
                <a:lnTo>
                  <a:pt x="2303571" y="2302579"/>
                </a:lnTo>
                <a:lnTo>
                  <a:pt x="2302300" y="2301309"/>
                </a:lnTo>
                <a:close/>
              </a:path>
              <a:path w="2631440" h="2630804">
                <a:moveTo>
                  <a:pt x="2298489" y="2297499"/>
                </a:moveTo>
                <a:lnTo>
                  <a:pt x="2278594" y="2297499"/>
                </a:lnTo>
                <a:lnTo>
                  <a:pt x="2281133" y="2300039"/>
                </a:lnTo>
                <a:lnTo>
                  <a:pt x="2301030" y="2300039"/>
                </a:lnTo>
                <a:lnTo>
                  <a:pt x="2298489" y="2297499"/>
                </a:lnTo>
                <a:close/>
              </a:path>
              <a:path w="2631440" h="2630804">
                <a:moveTo>
                  <a:pt x="2295948" y="2294959"/>
                </a:moveTo>
                <a:lnTo>
                  <a:pt x="2276056" y="2294959"/>
                </a:lnTo>
                <a:lnTo>
                  <a:pt x="2277325" y="2296229"/>
                </a:lnTo>
                <a:lnTo>
                  <a:pt x="2297218" y="2296229"/>
                </a:lnTo>
                <a:lnTo>
                  <a:pt x="2295948" y="2294959"/>
                </a:lnTo>
                <a:close/>
              </a:path>
              <a:path w="2631440" h="2630804">
                <a:moveTo>
                  <a:pt x="2292136" y="2291149"/>
                </a:moveTo>
                <a:lnTo>
                  <a:pt x="2272247" y="2291149"/>
                </a:lnTo>
                <a:lnTo>
                  <a:pt x="2274786" y="2293689"/>
                </a:lnTo>
                <a:lnTo>
                  <a:pt x="2294677" y="2293689"/>
                </a:lnTo>
                <a:lnTo>
                  <a:pt x="2292136" y="2291149"/>
                </a:lnTo>
                <a:close/>
              </a:path>
              <a:path w="2631440" h="2630804">
                <a:moveTo>
                  <a:pt x="2289595" y="2288609"/>
                </a:moveTo>
                <a:lnTo>
                  <a:pt x="2269708" y="2288609"/>
                </a:lnTo>
                <a:lnTo>
                  <a:pt x="2270978" y="2289879"/>
                </a:lnTo>
                <a:lnTo>
                  <a:pt x="2290866" y="2289879"/>
                </a:lnTo>
                <a:lnTo>
                  <a:pt x="2289595" y="2288609"/>
                </a:lnTo>
                <a:close/>
              </a:path>
              <a:path w="2631440" h="2630804">
                <a:moveTo>
                  <a:pt x="2285783" y="2284799"/>
                </a:moveTo>
                <a:lnTo>
                  <a:pt x="2265900" y="2284799"/>
                </a:lnTo>
                <a:lnTo>
                  <a:pt x="2268439" y="2287339"/>
                </a:lnTo>
                <a:lnTo>
                  <a:pt x="2288324" y="2287339"/>
                </a:lnTo>
                <a:lnTo>
                  <a:pt x="2285783" y="2284799"/>
                </a:lnTo>
                <a:close/>
              </a:path>
              <a:path w="2631440" h="2630804">
                <a:moveTo>
                  <a:pt x="2283242" y="2282259"/>
                </a:moveTo>
                <a:lnTo>
                  <a:pt x="2263361" y="2282259"/>
                </a:lnTo>
                <a:lnTo>
                  <a:pt x="2264630" y="2283529"/>
                </a:lnTo>
                <a:lnTo>
                  <a:pt x="2284513" y="2283529"/>
                </a:lnTo>
                <a:lnTo>
                  <a:pt x="2283242" y="2282259"/>
                </a:lnTo>
                <a:close/>
              </a:path>
              <a:path w="2631440" h="2630804">
                <a:moveTo>
                  <a:pt x="2279431" y="2278449"/>
                </a:moveTo>
                <a:lnTo>
                  <a:pt x="2259553" y="2278449"/>
                </a:lnTo>
                <a:lnTo>
                  <a:pt x="2262092" y="2280989"/>
                </a:lnTo>
                <a:lnTo>
                  <a:pt x="2281972" y="2280989"/>
                </a:lnTo>
                <a:lnTo>
                  <a:pt x="2279431" y="2278449"/>
                </a:lnTo>
                <a:close/>
              </a:path>
              <a:path w="2631440" h="2630804">
                <a:moveTo>
                  <a:pt x="2276890" y="2275909"/>
                </a:moveTo>
                <a:lnTo>
                  <a:pt x="2257014" y="2275909"/>
                </a:lnTo>
                <a:lnTo>
                  <a:pt x="2258283" y="2277179"/>
                </a:lnTo>
                <a:lnTo>
                  <a:pt x="2278160" y="2277179"/>
                </a:lnTo>
                <a:lnTo>
                  <a:pt x="2276890" y="2275909"/>
                </a:lnTo>
                <a:close/>
              </a:path>
              <a:path w="2631440" h="2630804">
                <a:moveTo>
                  <a:pt x="2270537" y="2269559"/>
                </a:moveTo>
                <a:lnTo>
                  <a:pt x="2250666" y="2269559"/>
                </a:lnTo>
                <a:lnTo>
                  <a:pt x="2255744" y="2274639"/>
                </a:lnTo>
                <a:lnTo>
                  <a:pt x="2275619" y="2274639"/>
                </a:lnTo>
                <a:lnTo>
                  <a:pt x="2270537" y="2269559"/>
                </a:lnTo>
                <a:close/>
              </a:path>
              <a:path w="2631440" h="2630804">
                <a:moveTo>
                  <a:pt x="2264184" y="2263209"/>
                </a:moveTo>
                <a:lnTo>
                  <a:pt x="2244319" y="2263209"/>
                </a:lnTo>
                <a:lnTo>
                  <a:pt x="2249397" y="2268289"/>
                </a:lnTo>
                <a:lnTo>
                  <a:pt x="2269266" y="2268289"/>
                </a:lnTo>
                <a:lnTo>
                  <a:pt x="2264184" y="2263209"/>
                </a:lnTo>
                <a:close/>
              </a:path>
              <a:path w="2631440" h="2630804">
                <a:moveTo>
                  <a:pt x="2257831" y="2256859"/>
                </a:moveTo>
                <a:lnTo>
                  <a:pt x="2237972" y="2256859"/>
                </a:lnTo>
                <a:lnTo>
                  <a:pt x="2243050" y="2261939"/>
                </a:lnTo>
                <a:lnTo>
                  <a:pt x="2262914" y="2261939"/>
                </a:lnTo>
                <a:lnTo>
                  <a:pt x="2257831" y="2256859"/>
                </a:lnTo>
                <a:close/>
              </a:path>
              <a:path w="2631440" h="2630804">
                <a:moveTo>
                  <a:pt x="2251479" y="2250509"/>
                </a:moveTo>
                <a:lnTo>
                  <a:pt x="2231625" y="2250509"/>
                </a:lnTo>
                <a:lnTo>
                  <a:pt x="2236702" y="2255589"/>
                </a:lnTo>
                <a:lnTo>
                  <a:pt x="2256561" y="2255589"/>
                </a:lnTo>
                <a:lnTo>
                  <a:pt x="2251479" y="2250509"/>
                </a:lnTo>
                <a:close/>
              </a:path>
              <a:path w="2631440" h="2630804">
                <a:moveTo>
                  <a:pt x="2245126" y="2244159"/>
                </a:moveTo>
                <a:lnTo>
                  <a:pt x="2225277" y="2244159"/>
                </a:lnTo>
                <a:lnTo>
                  <a:pt x="2230355" y="2249239"/>
                </a:lnTo>
                <a:lnTo>
                  <a:pt x="2250208" y="2249239"/>
                </a:lnTo>
                <a:lnTo>
                  <a:pt x="2245126" y="2244159"/>
                </a:lnTo>
                <a:close/>
              </a:path>
              <a:path w="2631440" h="2630804">
                <a:moveTo>
                  <a:pt x="2238773" y="2237809"/>
                </a:moveTo>
                <a:lnTo>
                  <a:pt x="2218930" y="2237809"/>
                </a:lnTo>
                <a:lnTo>
                  <a:pt x="2224008" y="2242889"/>
                </a:lnTo>
                <a:lnTo>
                  <a:pt x="2243855" y="2242889"/>
                </a:lnTo>
                <a:lnTo>
                  <a:pt x="2238773" y="2237809"/>
                </a:lnTo>
                <a:close/>
              </a:path>
              <a:path w="2631440" h="2630804">
                <a:moveTo>
                  <a:pt x="2232420" y="2231459"/>
                </a:moveTo>
                <a:lnTo>
                  <a:pt x="2212583" y="2231459"/>
                </a:lnTo>
                <a:lnTo>
                  <a:pt x="2217661" y="2236539"/>
                </a:lnTo>
                <a:lnTo>
                  <a:pt x="2237503" y="2236539"/>
                </a:lnTo>
                <a:lnTo>
                  <a:pt x="2232420" y="2231459"/>
                </a:lnTo>
                <a:close/>
              </a:path>
              <a:path w="2631440" h="2630804">
                <a:moveTo>
                  <a:pt x="2227338" y="2226379"/>
                </a:moveTo>
                <a:lnTo>
                  <a:pt x="2207505" y="2226379"/>
                </a:lnTo>
                <a:lnTo>
                  <a:pt x="2211313" y="2230189"/>
                </a:lnTo>
                <a:lnTo>
                  <a:pt x="2231150" y="2230189"/>
                </a:lnTo>
                <a:lnTo>
                  <a:pt x="2227338" y="2226379"/>
                </a:lnTo>
                <a:close/>
              </a:path>
              <a:path w="2631440" h="2630804">
                <a:moveTo>
                  <a:pt x="2220985" y="2220029"/>
                </a:moveTo>
                <a:lnTo>
                  <a:pt x="2201158" y="2220029"/>
                </a:lnTo>
                <a:lnTo>
                  <a:pt x="2206236" y="2225109"/>
                </a:lnTo>
                <a:lnTo>
                  <a:pt x="2226068" y="2225109"/>
                </a:lnTo>
                <a:lnTo>
                  <a:pt x="2220985" y="2220029"/>
                </a:lnTo>
                <a:close/>
              </a:path>
              <a:path w="2631440" h="2630804">
                <a:moveTo>
                  <a:pt x="2214633" y="2213679"/>
                </a:moveTo>
                <a:lnTo>
                  <a:pt x="2194811" y="2213679"/>
                </a:lnTo>
                <a:lnTo>
                  <a:pt x="2199888" y="2218759"/>
                </a:lnTo>
                <a:lnTo>
                  <a:pt x="2219715" y="2218759"/>
                </a:lnTo>
                <a:lnTo>
                  <a:pt x="2214633" y="2213679"/>
                </a:lnTo>
                <a:close/>
              </a:path>
              <a:path w="2631440" h="2630804">
                <a:moveTo>
                  <a:pt x="2208280" y="2207329"/>
                </a:moveTo>
                <a:lnTo>
                  <a:pt x="2188463" y="2207329"/>
                </a:lnTo>
                <a:lnTo>
                  <a:pt x="2193541" y="2212409"/>
                </a:lnTo>
                <a:lnTo>
                  <a:pt x="2213362" y="2212409"/>
                </a:lnTo>
                <a:lnTo>
                  <a:pt x="2208280" y="2207329"/>
                </a:lnTo>
                <a:close/>
              </a:path>
              <a:path w="2631440" h="2630804">
                <a:moveTo>
                  <a:pt x="2201927" y="2200979"/>
                </a:moveTo>
                <a:lnTo>
                  <a:pt x="2182116" y="2200979"/>
                </a:lnTo>
                <a:lnTo>
                  <a:pt x="2187194" y="2206059"/>
                </a:lnTo>
                <a:lnTo>
                  <a:pt x="2207009" y="2206059"/>
                </a:lnTo>
                <a:lnTo>
                  <a:pt x="2201927" y="2200979"/>
                </a:lnTo>
                <a:close/>
              </a:path>
              <a:path w="2631440" h="2630804">
                <a:moveTo>
                  <a:pt x="2195575" y="2194629"/>
                </a:moveTo>
                <a:lnTo>
                  <a:pt x="2175769" y="2194629"/>
                </a:lnTo>
                <a:lnTo>
                  <a:pt x="2180847" y="2199709"/>
                </a:lnTo>
                <a:lnTo>
                  <a:pt x="2200657" y="2199709"/>
                </a:lnTo>
                <a:lnTo>
                  <a:pt x="2195575" y="2194629"/>
                </a:lnTo>
                <a:close/>
              </a:path>
              <a:path w="2631440" h="2630804">
                <a:moveTo>
                  <a:pt x="2189222" y="2188279"/>
                </a:moveTo>
                <a:lnTo>
                  <a:pt x="2169421" y="2188279"/>
                </a:lnTo>
                <a:lnTo>
                  <a:pt x="2174499" y="2193359"/>
                </a:lnTo>
                <a:lnTo>
                  <a:pt x="2194304" y="2193359"/>
                </a:lnTo>
                <a:lnTo>
                  <a:pt x="2189222" y="2188279"/>
                </a:lnTo>
                <a:close/>
              </a:path>
              <a:path w="2631440" h="2630804">
                <a:moveTo>
                  <a:pt x="2182869" y="2181929"/>
                </a:moveTo>
                <a:lnTo>
                  <a:pt x="2163074" y="2181929"/>
                </a:lnTo>
                <a:lnTo>
                  <a:pt x="2168152" y="2187009"/>
                </a:lnTo>
                <a:lnTo>
                  <a:pt x="2187951" y="2187009"/>
                </a:lnTo>
                <a:lnTo>
                  <a:pt x="2182869" y="2181929"/>
                </a:lnTo>
                <a:close/>
              </a:path>
              <a:path w="2631440" h="2630804">
                <a:moveTo>
                  <a:pt x="2176516" y="2175579"/>
                </a:moveTo>
                <a:lnTo>
                  <a:pt x="2156727" y="2175579"/>
                </a:lnTo>
                <a:lnTo>
                  <a:pt x="2161805" y="2180659"/>
                </a:lnTo>
                <a:lnTo>
                  <a:pt x="2181598" y="2180659"/>
                </a:lnTo>
                <a:lnTo>
                  <a:pt x="2176516" y="2175579"/>
                </a:lnTo>
                <a:close/>
              </a:path>
              <a:path w="2631440" h="2630804">
                <a:moveTo>
                  <a:pt x="2170164" y="2169229"/>
                </a:moveTo>
                <a:lnTo>
                  <a:pt x="2150380" y="2169229"/>
                </a:lnTo>
                <a:lnTo>
                  <a:pt x="2155458" y="2174309"/>
                </a:lnTo>
                <a:lnTo>
                  <a:pt x="2175246" y="2174309"/>
                </a:lnTo>
                <a:lnTo>
                  <a:pt x="2170164" y="2169229"/>
                </a:lnTo>
                <a:close/>
              </a:path>
              <a:path w="2631440" h="2630804">
                <a:moveTo>
                  <a:pt x="2163811" y="2162879"/>
                </a:moveTo>
                <a:lnTo>
                  <a:pt x="2144032" y="2162879"/>
                </a:lnTo>
                <a:lnTo>
                  <a:pt x="2149110" y="2167959"/>
                </a:lnTo>
                <a:lnTo>
                  <a:pt x="2168893" y="2167959"/>
                </a:lnTo>
                <a:lnTo>
                  <a:pt x="2163811" y="2162879"/>
                </a:lnTo>
                <a:close/>
              </a:path>
              <a:path w="2631440" h="2630804">
                <a:moveTo>
                  <a:pt x="2157458" y="2156529"/>
                </a:moveTo>
                <a:lnTo>
                  <a:pt x="2137685" y="2156529"/>
                </a:lnTo>
                <a:lnTo>
                  <a:pt x="2142763" y="2161609"/>
                </a:lnTo>
                <a:lnTo>
                  <a:pt x="2162540" y="2161609"/>
                </a:lnTo>
                <a:lnTo>
                  <a:pt x="2157458" y="2156529"/>
                </a:lnTo>
                <a:close/>
              </a:path>
              <a:path w="2631440" h="2630804">
                <a:moveTo>
                  <a:pt x="2151105" y="2150179"/>
                </a:moveTo>
                <a:lnTo>
                  <a:pt x="2131338" y="2150179"/>
                </a:lnTo>
                <a:lnTo>
                  <a:pt x="2136416" y="2155259"/>
                </a:lnTo>
                <a:lnTo>
                  <a:pt x="2156188" y="2155259"/>
                </a:lnTo>
                <a:lnTo>
                  <a:pt x="2151105" y="2150179"/>
                </a:lnTo>
                <a:close/>
              </a:path>
              <a:path w="2631440" h="2630804">
                <a:moveTo>
                  <a:pt x="2144753" y="2143829"/>
                </a:moveTo>
                <a:lnTo>
                  <a:pt x="2124991" y="2143829"/>
                </a:lnTo>
                <a:lnTo>
                  <a:pt x="2130068" y="2148909"/>
                </a:lnTo>
                <a:lnTo>
                  <a:pt x="2149835" y="2148909"/>
                </a:lnTo>
                <a:lnTo>
                  <a:pt x="2144753" y="2143829"/>
                </a:lnTo>
                <a:close/>
              </a:path>
              <a:path w="2631440" h="2630804">
                <a:moveTo>
                  <a:pt x="2138400" y="2137479"/>
                </a:moveTo>
                <a:lnTo>
                  <a:pt x="2118643" y="2137479"/>
                </a:lnTo>
                <a:lnTo>
                  <a:pt x="2123721" y="2142559"/>
                </a:lnTo>
                <a:lnTo>
                  <a:pt x="2143482" y="2142559"/>
                </a:lnTo>
                <a:lnTo>
                  <a:pt x="2138400" y="2137479"/>
                </a:lnTo>
                <a:close/>
              </a:path>
              <a:path w="2631440" h="2630804">
                <a:moveTo>
                  <a:pt x="2132047" y="2131129"/>
                </a:moveTo>
                <a:lnTo>
                  <a:pt x="2112296" y="2131129"/>
                </a:lnTo>
                <a:lnTo>
                  <a:pt x="2117374" y="2136209"/>
                </a:lnTo>
                <a:lnTo>
                  <a:pt x="2137129" y="2136209"/>
                </a:lnTo>
                <a:lnTo>
                  <a:pt x="2132047" y="2131129"/>
                </a:lnTo>
                <a:close/>
              </a:path>
              <a:path w="2631440" h="2630804">
                <a:moveTo>
                  <a:pt x="2125694" y="2124779"/>
                </a:moveTo>
                <a:lnTo>
                  <a:pt x="2105949" y="2124779"/>
                </a:lnTo>
                <a:lnTo>
                  <a:pt x="2111027" y="2129859"/>
                </a:lnTo>
                <a:lnTo>
                  <a:pt x="2130777" y="2129859"/>
                </a:lnTo>
                <a:lnTo>
                  <a:pt x="2125694" y="2124779"/>
                </a:lnTo>
                <a:close/>
              </a:path>
              <a:path w="2631440" h="2630804">
                <a:moveTo>
                  <a:pt x="2119342" y="2118429"/>
                </a:moveTo>
                <a:lnTo>
                  <a:pt x="2099602" y="2118429"/>
                </a:lnTo>
                <a:lnTo>
                  <a:pt x="2104679" y="2123509"/>
                </a:lnTo>
                <a:lnTo>
                  <a:pt x="2124424" y="2123509"/>
                </a:lnTo>
                <a:lnTo>
                  <a:pt x="2119342" y="2118429"/>
                </a:lnTo>
                <a:close/>
              </a:path>
              <a:path w="2631440" h="2630804">
                <a:moveTo>
                  <a:pt x="2112989" y="2112079"/>
                </a:moveTo>
                <a:lnTo>
                  <a:pt x="2093254" y="2112079"/>
                </a:lnTo>
                <a:lnTo>
                  <a:pt x="2098332" y="2117159"/>
                </a:lnTo>
                <a:lnTo>
                  <a:pt x="2118071" y="2117159"/>
                </a:lnTo>
                <a:lnTo>
                  <a:pt x="2112989" y="2112079"/>
                </a:lnTo>
                <a:close/>
              </a:path>
              <a:path w="2631440" h="2630804">
                <a:moveTo>
                  <a:pt x="2106636" y="2105729"/>
                </a:moveTo>
                <a:lnTo>
                  <a:pt x="2086907" y="2105729"/>
                </a:lnTo>
                <a:lnTo>
                  <a:pt x="2091985" y="2110809"/>
                </a:lnTo>
                <a:lnTo>
                  <a:pt x="2111718" y="2110809"/>
                </a:lnTo>
                <a:lnTo>
                  <a:pt x="2106636" y="2105729"/>
                </a:lnTo>
                <a:close/>
              </a:path>
              <a:path w="2631440" h="2630804">
                <a:moveTo>
                  <a:pt x="2100283" y="2099379"/>
                </a:moveTo>
                <a:lnTo>
                  <a:pt x="2080560" y="2099379"/>
                </a:lnTo>
                <a:lnTo>
                  <a:pt x="2085638" y="2104459"/>
                </a:lnTo>
                <a:lnTo>
                  <a:pt x="2105366" y="2104459"/>
                </a:lnTo>
                <a:lnTo>
                  <a:pt x="2100283" y="2099379"/>
                </a:lnTo>
                <a:close/>
              </a:path>
              <a:path w="2631440" h="2630804">
                <a:moveTo>
                  <a:pt x="2093931" y="2093029"/>
                </a:moveTo>
                <a:lnTo>
                  <a:pt x="2074213" y="2093029"/>
                </a:lnTo>
                <a:lnTo>
                  <a:pt x="2079290" y="2098109"/>
                </a:lnTo>
                <a:lnTo>
                  <a:pt x="2099013" y="2098109"/>
                </a:lnTo>
                <a:lnTo>
                  <a:pt x="2093931" y="2093029"/>
                </a:lnTo>
                <a:close/>
              </a:path>
              <a:path w="2631440" h="2630804">
                <a:moveTo>
                  <a:pt x="2087578" y="2086679"/>
                </a:moveTo>
                <a:lnTo>
                  <a:pt x="2067865" y="2086679"/>
                </a:lnTo>
                <a:lnTo>
                  <a:pt x="2072943" y="2091759"/>
                </a:lnTo>
                <a:lnTo>
                  <a:pt x="2092660" y="2091759"/>
                </a:lnTo>
                <a:lnTo>
                  <a:pt x="2087578" y="2086679"/>
                </a:lnTo>
                <a:close/>
              </a:path>
              <a:path w="2631440" h="2630804">
                <a:moveTo>
                  <a:pt x="2081225" y="2080329"/>
                </a:moveTo>
                <a:lnTo>
                  <a:pt x="2061518" y="2080329"/>
                </a:lnTo>
                <a:lnTo>
                  <a:pt x="2066596" y="2085409"/>
                </a:lnTo>
                <a:lnTo>
                  <a:pt x="2086307" y="2085409"/>
                </a:lnTo>
                <a:lnTo>
                  <a:pt x="2081225" y="2080329"/>
                </a:lnTo>
                <a:close/>
              </a:path>
              <a:path w="2631440" h="2630804">
                <a:moveTo>
                  <a:pt x="2074873" y="2073979"/>
                </a:moveTo>
                <a:lnTo>
                  <a:pt x="2055171" y="2073979"/>
                </a:lnTo>
                <a:lnTo>
                  <a:pt x="2060249" y="2079059"/>
                </a:lnTo>
                <a:lnTo>
                  <a:pt x="2079955" y="2079059"/>
                </a:lnTo>
                <a:lnTo>
                  <a:pt x="2074873" y="2073979"/>
                </a:lnTo>
                <a:close/>
              </a:path>
              <a:path w="2631440" h="2630804">
                <a:moveTo>
                  <a:pt x="2068520" y="2067629"/>
                </a:moveTo>
                <a:lnTo>
                  <a:pt x="2048823" y="2067629"/>
                </a:lnTo>
                <a:lnTo>
                  <a:pt x="2053901" y="2072709"/>
                </a:lnTo>
                <a:lnTo>
                  <a:pt x="2073602" y="2072709"/>
                </a:lnTo>
                <a:lnTo>
                  <a:pt x="2068520" y="2067629"/>
                </a:lnTo>
                <a:close/>
              </a:path>
              <a:path w="2631440" h="2630804">
                <a:moveTo>
                  <a:pt x="2062167" y="2061279"/>
                </a:moveTo>
                <a:lnTo>
                  <a:pt x="2042476" y="2061279"/>
                </a:lnTo>
                <a:lnTo>
                  <a:pt x="2047554" y="2066359"/>
                </a:lnTo>
                <a:lnTo>
                  <a:pt x="2067249" y="2066359"/>
                </a:lnTo>
                <a:lnTo>
                  <a:pt x="2062167" y="2061279"/>
                </a:lnTo>
                <a:close/>
              </a:path>
              <a:path w="2631440" h="2630804">
                <a:moveTo>
                  <a:pt x="2055814" y="2054929"/>
                </a:moveTo>
                <a:lnTo>
                  <a:pt x="2036129" y="2054929"/>
                </a:lnTo>
                <a:lnTo>
                  <a:pt x="2041207" y="2060009"/>
                </a:lnTo>
                <a:lnTo>
                  <a:pt x="2060897" y="2060009"/>
                </a:lnTo>
                <a:lnTo>
                  <a:pt x="2055814" y="2054929"/>
                </a:lnTo>
                <a:close/>
              </a:path>
              <a:path w="2631440" h="2630804">
                <a:moveTo>
                  <a:pt x="2049462" y="2048579"/>
                </a:moveTo>
                <a:lnTo>
                  <a:pt x="2029782" y="2048579"/>
                </a:lnTo>
                <a:lnTo>
                  <a:pt x="2034859" y="2053659"/>
                </a:lnTo>
                <a:lnTo>
                  <a:pt x="2054544" y="2053659"/>
                </a:lnTo>
                <a:lnTo>
                  <a:pt x="2049462" y="2048579"/>
                </a:lnTo>
                <a:close/>
              </a:path>
              <a:path w="2631440" h="2630804">
                <a:moveTo>
                  <a:pt x="2043109" y="2042229"/>
                </a:moveTo>
                <a:lnTo>
                  <a:pt x="2023434" y="2042229"/>
                </a:lnTo>
                <a:lnTo>
                  <a:pt x="2028512" y="2047309"/>
                </a:lnTo>
                <a:lnTo>
                  <a:pt x="2048191" y="2047309"/>
                </a:lnTo>
                <a:lnTo>
                  <a:pt x="2043109" y="2042229"/>
                </a:lnTo>
                <a:close/>
              </a:path>
              <a:path w="2631440" h="2630804">
                <a:moveTo>
                  <a:pt x="2036756" y="2035879"/>
                </a:moveTo>
                <a:lnTo>
                  <a:pt x="2017087" y="2035879"/>
                </a:lnTo>
                <a:lnTo>
                  <a:pt x="2022165" y="2040959"/>
                </a:lnTo>
                <a:lnTo>
                  <a:pt x="2041838" y="2040959"/>
                </a:lnTo>
                <a:lnTo>
                  <a:pt x="2036756" y="2035879"/>
                </a:lnTo>
                <a:close/>
              </a:path>
              <a:path w="2631440" h="2630804">
                <a:moveTo>
                  <a:pt x="2030403" y="2029529"/>
                </a:moveTo>
                <a:lnTo>
                  <a:pt x="2010740" y="2029529"/>
                </a:lnTo>
                <a:lnTo>
                  <a:pt x="2015818" y="2034609"/>
                </a:lnTo>
                <a:lnTo>
                  <a:pt x="2035486" y="2034609"/>
                </a:lnTo>
                <a:lnTo>
                  <a:pt x="2030403" y="2029529"/>
                </a:lnTo>
                <a:close/>
              </a:path>
              <a:path w="2631440" h="2630804">
                <a:moveTo>
                  <a:pt x="1822034" y="1821249"/>
                </a:moveTo>
                <a:lnTo>
                  <a:pt x="1802550" y="1821249"/>
                </a:lnTo>
                <a:lnTo>
                  <a:pt x="2009470" y="2028259"/>
                </a:lnTo>
                <a:lnTo>
                  <a:pt x="2029133" y="2028259"/>
                </a:lnTo>
                <a:lnTo>
                  <a:pt x="1822034" y="182124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0" y="4240603"/>
            <a:ext cx="2611755" cy="2612390"/>
          </a:xfrm>
          <a:custGeom>
            <a:avLst/>
            <a:gdLst/>
            <a:ahLst/>
            <a:cxnLst/>
            <a:rect l="l" t="t" r="r" b="b"/>
            <a:pathLst>
              <a:path w="2611755" h="2612390">
                <a:moveTo>
                  <a:pt x="0" y="0"/>
                </a:moveTo>
                <a:lnTo>
                  <a:pt x="0" y="3736"/>
                </a:lnTo>
                <a:lnTo>
                  <a:pt x="3735" y="3736"/>
                </a:lnTo>
                <a:lnTo>
                  <a:pt x="0" y="0"/>
                </a:lnTo>
                <a:close/>
              </a:path>
              <a:path w="2611755" h="2612390">
                <a:moveTo>
                  <a:pt x="3735" y="3736"/>
                </a:moveTo>
                <a:lnTo>
                  <a:pt x="0" y="3736"/>
                </a:lnTo>
                <a:lnTo>
                  <a:pt x="0" y="10086"/>
                </a:lnTo>
                <a:lnTo>
                  <a:pt x="10082" y="10086"/>
                </a:lnTo>
                <a:lnTo>
                  <a:pt x="3735" y="3736"/>
                </a:lnTo>
                <a:close/>
              </a:path>
              <a:path w="2611755" h="2612390">
                <a:moveTo>
                  <a:pt x="10082" y="10086"/>
                </a:moveTo>
                <a:lnTo>
                  <a:pt x="0" y="10086"/>
                </a:lnTo>
                <a:lnTo>
                  <a:pt x="0" y="16436"/>
                </a:lnTo>
                <a:lnTo>
                  <a:pt x="16429" y="16436"/>
                </a:lnTo>
                <a:lnTo>
                  <a:pt x="10082" y="10086"/>
                </a:lnTo>
                <a:close/>
              </a:path>
              <a:path w="2611755" h="2612390">
                <a:moveTo>
                  <a:pt x="16429" y="16436"/>
                </a:moveTo>
                <a:lnTo>
                  <a:pt x="0" y="16436"/>
                </a:lnTo>
                <a:lnTo>
                  <a:pt x="0" y="20169"/>
                </a:lnTo>
                <a:lnTo>
                  <a:pt x="2618" y="22786"/>
                </a:lnTo>
                <a:lnTo>
                  <a:pt x="22776" y="22786"/>
                </a:lnTo>
                <a:lnTo>
                  <a:pt x="16429" y="16436"/>
                </a:lnTo>
                <a:close/>
              </a:path>
              <a:path w="2611755" h="2612390">
                <a:moveTo>
                  <a:pt x="22776" y="22786"/>
                </a:moveTo>
                <a:lnTo>
                  <a:pt x="2618" y="22786"/>
                </a:lnTo>
                <a:lnTo>
                  <a:pt x="8971" y="29136"/>
                </a:lnTo>
                <a:lnTo>
                  <a:pt x="29124" y="29136"/>
                </a:lnTo>
                <a:lnTo>
                  <a:pt x="22776" y="22786"/>
                </a:lnTo>
                <a:close/>
              </a:path>
              <a:path w="2611755" h="2612390">
                <a:moveTo>
                  <a:pt x="29124" y="29136"/>
                </a:moveTo>
                <a:lnTo>
                  <a:pt x="8971" y="29136"/>
                </a:lnTo>
                <a:lnTo>
                  <a:pt x="15324" y="35486"/>
                </a:lnTo>
                <a:lnTo>
                  <a:pt x="35471" y="35486"/>
                </a:lnTo>
                <a:lnTo>
                  <a:pt x="29124" y="29136"/>
                </a:lnTo>
                <a:close/>
              </a:path>
              <a:path w="2611755" h="2612390">
                <a:moveTo>
                  <a:pt x="35471" y="35486"/>
                </a:moveTo>
                <a:lnTo>
                  <a:pt x="15324" y="35486"/>
                </a:lnTo>
                <a:lnTo>
                  <a:pt x="21677" y="41836"/>
                </a:lnTo>
                <a:lnTo>
                  <a:pt x="41818" y="41836"/>
                </a:lnTo>
                <a:lnTo>
                  <a:pt x="35471" y="35486"/>
                </a:lnTo>
                <a:close/>
              </a:path>
              <a:path w="2611755" h="2612390">
                <a:moveTo>
                  <a:pt x="41818" y="41836"/>
                </a:moveTo>
                <a:lnTo>
                  <a:pt x="21677" y="41836"/>
                </a:lnTo>
                <a:lnTo>
                  <a:pt x="28029" y="48186"/>
                </a:lnTo>
                <a:lnTo>
                  <a:pt x="48165" y="48186"/>
                </a:lnTo>
                <a:lnTo>
                  <a:pt x="41818" y="41836"/>
                </a:lnTo>
                <a:close/>
              </a:path>
              <a:path w="2611755" h="2612390">
                <a:moveTo>
                  <a:pt x="48165" y="48186"/>
                </a:moveTo>
                <a:lnTo>
                  <a:pt x="28029" y="48186"/>
                </a:lnTo>
                <a:lnTo>
                  <a:pt x="34382" y="54536"/>
                </a:lnTo>
                <a:lnTo>
                  <a:pt x="54513" y="54536"/>
                </a:lnTo>
                <a:lnTo>
                  <a:pt x="48165" y="48186"/>
                </a:lnTo>
                <a:close/>
              </a:path>
              <a:path w="2611755" h="2612390">
                <a:moveTo>
                  <a:pt x="54513" y="54536"/>
                </a:moveTo>
                <a:lnTo>
                  <a:pt x="34382" y="54536"/>
                </a:lnTo>
                <a:lnTo>
                  <a:pt x="40735" y="60886"/>
                </a:lnTo>
                <a:lnTo>
                  <a:pt x="60860" y="60886"/>
                </a:lnTo>
                <a:lnTo>
                  <a:pt x="54513" y="54536"/>
                </a:lnTo>
                <a:close/>
              </a:path>
              <a:path w="2611755" h="2612390">
                <a:moveTo>
                  <a:pt x="60860" y="60886"/>
                </a:moveTo>
                <a:lnTo>
                  <a:pt x="40735" y="60886"/>
                </a:lnTo>
                <a:lnTo>
                  <a:pt x="47087" y="67236"/>
                </a:lnTo>
                <a:lnTo>
                  <a:pt x="67207" y="67236"/>
                </a:lnTo>
                <a:lnTo>
                  <a:pt x="60860" y="60886"/>
                </a:lnTo>
                <a:close/>
              </a:path>
              <a:path w="2611755" h="2612390">
                <a:moveTo>
                  <a:pt x="67207" y="67236"/>
                </a:moveTo>
                <a:lnTo>
                  <a:pt x="47087" y="67236"/>
                </a:lnTo>
                <a:lnTo>
                  <a:pt x="53440" y="73586"/>
                </a:lnTo>
                <a:lnTo>
                  <a:pt x="73554" y="73586"/>
                </a:lnTo>
                <a:lnTo>
                  <a:pt x="67207" y="67236"/>
                </a:lnTo>
                <a:close/>
              </a:path>
              <a:path w="2611755" h="2612390">
                <a:moveTo>
                  <a:pt x="73554" y="73586"/>
                </a:moveTo>
                <a:lnTo>
                  <a:pt x="53440" y="73586"/>
                </a:lnTo>
                <a:lnTo>
                  <a:pt x="59793" y="79936"/>
                </a:lnTo>
                <a:lnTo>
                  <a:pt x="79902" y="79936"/>
                </a:lnTo>
                <a:lnTo>
                  <a:pt x="73554" y="73586"/>
                </a:lnTo>
                <a:close/>
              </a:path>
              <a:path w="2611755" h="2612390">
                <a:moveTo>
                  <a:pt x="79902" y="79936"/>
                </a:moveTo>
                <a:lnTo>
                  <a:pt x="59793" y="79936"/>
                </a:lnTo>
                <a:lnTo>
                  <a:pt x="66146" y="86286"/>
                </a:lnTo>
                <a:lnTo>
                  <a:pt x="86249" y="86286"/>
                </a:lnTo>
                <a:lnTo>
                  <a:pt x="79902" y="79936"/>
                </a:lnTo>
                <a:close/>
              </a:path>
              <a:path w="2611755" h="2612390">
                <a:moveTo>
                  <a:pt x="86249" y="86286"/>
                </a:moveTo>
                <a:lnTo>
                  <a:pt x="66146" y="86286"/>
                </a:lnTo>
                <a:lnTo>
                  <a:pt x="72498" y="92636"/>
                </a:lnTo>
                <a:lnTo>
                  <a:pt x="92596" y="92636"/>
                </a:lnTo>
                <a:lnTo>
                  <a:pt x="86249" y="86286"/>
                </a:lnTo>
                <a:close/>
              </a:path>
              <a:path w="2611755" h="2612390">
                <a:moveTo>
                  <a:pt x="92596" y="92636"/>
                </a:moveTo>
                <a:lnTo>
                  <a:pt x="72498" y="92636"/>
                </a:lnTo>
                <a:lnTo>
                  <a:pt x="78851" y="98986"/>
                </a:lnTo>
                <a:lnTo>
                  <a:pt x="98944" y="98986"/>
                </a:lnTo>
                <a:lnTo>
                  <a:pt x="92596" y="92636"/>
                </a:lnTo>
                <a:close/>
              </a:path>
              <a:path w="2611755" h="2612390">
                <a:moveTo>
                  <a:pt x="98944" y="98986"/>
                </a:moveTo>
                <a:lnTo>
                  <a:pt x="78851" y="98986"/>
                </a:lnTo>
                <a:lnTo>
                  <a:pt x="85204" y="105336"/>
                </a:lnTo>
                <a:lnTo>
                  <a:pt x="105291" y="105336"/>
                </a:lnTo>
                <a:lnTo>
                  <a:pt x="98944" y="98986"/>
                </a:lnTo>
                <a:close/>
              </a:path>
              <a:path w="2611755" h="2612390">
                <a:moveTo>
                  <a:pt x="105291" y="105336"/>
                </a:moveTo>
                <a:lnTo>
                  <a:pt x="85204" y="105336"/>
                </a:lnTo>
                <a:lnTo>
                  <a:pt x="91557" y="111686"/>
                </a:lnTo>
                <a:lnTo>
                  <a:pt x="111638" y="111686"/>
                </a:lnTo>
                <a:lnTo>
                  <a:pt x="105291" y="105336"/>
                </a:lnTo>
                <a:close/>
              </a:path>
              <a:path w="2611755" h="2612390">
                <a:moveTo>
                  <a:pt x="111638" y="111686"/>
                </a:moveTo>
                <a:lnTo>
                  <a:pt x="91557" y="111686"/>
                </a:lnTo>
                <a:lnTo>
                  <a:pt x="104262" y="124386"/>
                </a:lnTo>
                <a:lnTo>
                  <a:pt x="124333" y="124386"/>
                </a:lnTo>
                <a:lnTo>
                  <a:pt x="111638" y="111686"/>
                </a:lnTo>
                <a:close/>
              </a:path>
              <a:path w="2611755" h="2612390">
                <a:moveTo>
                  <a:pt x="124333" y="124386"/>
                </a:moveTo>
                <a:lnTo>
                  <a:pt x="104262" y="124386"/>
                </a:lnTo>
                <a:lnTo>
                  <a:pt x="110615" y="130736"/>
                </a:lnTo>
                <a:lnTo>
                  <a:pt x="130680" y="130736"/>
                </a:lnTo>
                <a:lnTo>
                  <a:pt x="124333" y="124386"/>
                </a:lnTo>
                <a:close/>
              </a:path>
              <a:path w="2611755" h="2612390">
                <a:moveTo>
                  <a:pt x="130680" y="130736"/>
                </a:moveTo>
                <a:lnTo>
                  <a:pt x="110615" y="130736"/>
                </a:lnTo>
                <a:lnTo>
                  <a:pt x="116968" y="137086"/>
                </a:lnTo>
                <a:lnTo>
                  <a:pt x="137027" y="137086"/>
                </a:lnTo>
                <a:lnTo>
                  <a:pt x="130680" y="130736"/>
                </a:lnTo>
                <a:close/>
              </a:path>
              <a:path w="2611755" h="2612390">
                <a:moveTo>
                  <a:pt x="137027" y="137086"/>
                </a:moveTo>
                <a:lnTo>
                  <a:pt x="116968" y="137086"/>
                </a:lnTo>
                <a:lnTo>
                  <a:pt x="123320" y="143436"/>
                </a:lnTo>
                <a:lnTo>
                  <a:pt x="143374" y="143436"/>
                </a:lnTo>
                <a:lnTo>
                  <a:pt x="137027" y="137086"/>
                </a:lnTo>
                <a:close/>
              </a:path>
              <a:path w="2611755" h="2612390">
                <a:moveTo>
                  <a:pt x="143374" y="143436"/>
                </a:moveTo>
                <a:lnTo>
                  <a:pt x="123320" y="143436"/>
                </a:lnTo>
                <a:lnTo>
                  <a:pt x="129673" y="149786"/>
                </a:lnTo>
                <a:lnTo>
                  <a:pt x="149722" y="149786"/>
                </a:lnTo>
                <a:lnTo>
                  <a:pt x="143374" y="143436"/>
                </a:lnTo>
                <a:close/>
              </a:path>
              <a:path w="2611755" h="2612390">
                <a:moveTo>
                  <a:pt x="149722" y="149786"/>
                </a:moveTo>
                <a:lnTo>
                  <a:pt x="129673" y="149786"/>
                </a:lnTo>
                <a:lnTo>
                  <a:pt x="136026" y="156136"/>
                </a:lnTo>
                <a:lnTo>
                  <a:pt x="156069" y="156136"/>
                </a:lnTo>
                <a:lnTo>
                  <a:pt x="149722" y="149786"/>
                </a:lnTo>
                <a:close/>
              </a:path>
              <a:path w="2611755" h="2612390">
                <a:moveTo>
                  <a:pt x="156069" y="156136"/>
                </a:moveTo>
                <a:lnTo>
                  <a:pt x="136026" y="156136"/>
                </a:lnTo>
                <a:lnTo>
                  <a:pt x="142378" y="162486"/>
                </a:lnTo>
                <a:lnTo>
                  <a:pt x="162416" y="162486"/>
                </a:lnTo>
                <a:lnTo>
                  <a:pt x="156069" y="156136"/>
                </a:lnTo>
                <a:close/>
              </a:path>
              <a:path w="2611755" h="2612390">
                <a:moveTo>
                  <a:pt x="162416" y="162486"/>
                </a:moveTo>
                <a:lnTo>
                  <a:pt x="142378" y="162486"/>
                </a:lnTo>
                <a:lnTo>
                  <a:pt x="148731" y="168836"/>
                </a:lnTo>
                <a:lnTo>
                  <a:pt x="168763" y="168836"/>
                </a:lnTo>
                <a:lnTo>
                  <a:pt x="162416" y="162486"/>
                </a:lnTo>
                <a:close/>
              </a:path>
              <a:path w="2611755" h="2612390">
                <a:moveTo>
                  <a:pt x="168763" y="168836"/>
                </a:moveTo>
                <a:lnTo>
                  <a:pt x="148731" y="168836"/>
                </a:lnTo>
                <a:lnTo>
                  <a:pt x="161437" y="181536"/>
                </a:lnTo>
                <a:lnTo>
                  <a:pt x="181458" y="181536"/>
                </a:lnTo>
                <a:lnTo>
                  <a:pt x="168763" y="168836"/>
                </a:lnTo>
                <a:close/>
              </a:path>
              <a:path w="2611755" h="2612390">
                <a:moveTo>
                  <a:pt x="181458" y="181536"/>
                </a:moveTo>
                <a:lnTo>
                  <a:pt x="161437" y="181536"/>
                </a:lnTo>
                <a:lnTo>
                  <a:pt x="167789" y="187886"/>
                </a:lnTo>
                <a:lnTo>
                  <a:pt x="187805" y="187886"/>
                </a:lnTo>
                <a:lnTo>
                  <a:pt x="181458" y="181536"/>
                </a:lnTo>
                <a:close/>
              </a:path>
              <a:path w="2611755" h="2612390">
                <a:moveTo>
                  <a:pt x="187805" y="187886"/>
                </a:moveTo>
                <a:lnTo>
                  <a:pt x="167789" y="187886"/>
                </a:lnTo>
                <a:lnTo>
                  <a:pt x="174142" y="194236"/>
                </a:lnTo>
                <a:lnTo>
                  <a:pt x="194153" y="194236"/>
                </a:lnTo>
                <a:lnTo>
                  <a:pt x="187805" y="187886"/>
                </a:lnTo>
                <a:close/>
              </a:path>
              <a:path w="2611755" h="2612390">
                <a:moveTo>
                  <a:pt x="194153" y="194236"/>
                </a:moveTo>
                <a:lnTo>
                  <a:pt x="174142" y="194236"/>
                </a:lnTo>
                <a:lnTo>
                  <a:pt x="180495" y="200586"/>
                </a:lnTo>
                <a:lnTo>
                  <a:pt x="200500" y="200586"/>
                </a:lnTo>
                <a:lnTo>
                  <a:pt x="194153" y="194236"/>
                </a:lnTo>
                <a:close/>
              </a:path>
              <a:path w="2611755" h="2612390">
                <a:moveTo>
                  <a:pt x="200500" y="200586"/>
                </a:moveTo>
                <a:lnTo>
                  <a:pt x="180495" y="200586"/>
                </a:lnTo>
                <a:lnTo>
                  <a:pt x="186848" y="206936"/>
                </a:lnTo>
                <a:lnTo>
                  <a:pt x="206847" y="206936"/>
                </a:lnTo>
                <a:lnTo>
                  <a:pt x="200500" y="200586"/>
                </a:lnTo>
                <a:close/>
              </a:path>
              <a:path w="2611755" h="2612390">
                <a:moveTo>
                  <a:pt x="206847" y="206936"/>
                </a:moveTo>
                <a:lnTo>
                  <a:pt x="186848" y="206936"/>
                </a:lnTo>
                <a:lnTo>
                  <a:pt x="193200" y="213286"/>
                </a:lnTo>
                <a:lnTo>
                  <a:pt x="213194" y="213286"/>
                </a:lnTo>
                <a:lnTo>
                  <a:pt x="206847" y="206936"/>
                </a:lnTo>
                <a:close/>
              </a:path>
              <a:path w="2611755" h="2612390">
                <a:moveTo>
                  <a:pt x="213194" y="213286"/>
                </a:moveTo>
                <a:lnTo>
                  <a:pt x="193200" y="213286"/>
                </a:lnTo>
                <a:lnTo>
                  <a:pt x="199553" y="219636"/>
                </a:lnTo>
                <a:lnTo>
                  <a:pt x="219542" y="219636"/>
                </a:lnTo>
                <a:lnTo>
                  <a:pt x="213194" y="213286"/>
                </a:lnTo>
                <a:close/>
              </a:path>
              <a:path w="2611755" h="2612390">
                <a:moveTo>
                  <a:pt x="219542" y="219636"/>
                </a:moveTo>
                <a:lnTo>
                  <a:pt x="199553" y="219636"/>
                </a:lnTo>
                <a:lnTo>
                  <a:pt x="212259" y="232336"/>
                </a:lnTo>
                <a:lnTo>
                  <a:pt x="232236" y="232336"/>
                </a:lnTo>
                <a:lnTo>
                  <a:pt x="219542" y="219636"/>
                </a:lnTo>
                <a:close/>
              </a:path>
              <a:path w="2611755" h="2612390">
                <a:moveTo>
                  <a:pt x="232236" y="232336"/>
                </a:moveTo>
                <a:lnTo>
                  <a:pt x="212259" y="232336"/>
                </a:lnTo>
                <a:lnTo>
                  <a:pt x="218611" y="238686"/>
                </a:lnTo>
                <a:lnTo>
                  <a:pt x="238583" y="238686"/>
                </a:lnTo>
                <a:lnTo>
                  <a:pt x="232236" y="232336"/>
                </a:lnTo>
                <a:close/>
              </a:path>
              <a:path w="2611755" h="2612390">
                <a:moveTo>
                  <a:pt x="238583" y="238686"/>
                </a:moveTo>
                <a:lnTo>
                  <a:pt x="218611" y="238686"/>
                </a:lnTo>
                <a:lnTo>
                  <a:pt x="224964" y="245036"/>
                </a:lnTo>
                <a:lnTo>
                  <a:pt x="244931" y="245036"/>
                </a:lnTo>
                <a:lnTo>
                  <a:pt x="238583" y="238686"/>
                </a:lnTo>
                <a:close/>
              </a:path>
              <a:path w="2611755" h="2612390">
                <a:moveTo>
                  <a:pt x="244931" y="245036"/>
                </a:moveTo>
                <a:lnTo>
                  <a:pt x="224964" y="245036"/>
                </a:lnTo>
                <a:lnTo>
                  <a:pt x="231317" y="251386"/>
                </a:lnTo>
                <a:lnTo>
                  <a:pt x="251278" y="251386"/>
                </a:lnTo>
                <a:lnTo>
                  <a:pt x="244931" y="245036"/>
                </a:lnTo>
                <a:close/>
              </a:path>
              <a:path w="2611755" h="2612390">
                <a:moveTo>
                  <a:pt x="251278" y="251386"/>
                </a:moveTo>
                <a:lnTo>
                  <a:pt x="231317" y="251386"/>
                </a:lnTo>
                <a:lnTo>
                  <a:pt x="237670" y="257736"/>
                </a:lnTo>
                <a:lnTo>
                  <a:pt x="257625" y="257736"/>
                </a:lnTo>
                <a:lnTo>
                  <a:pt x="251278" y="251386"/>
                </a:lnTo>
                <a:close/>
              </a:path>
              <a:path w="2611755" h="2612390">
                <a:moveTo>
                  <a:pt x="257625" y="257736"/>
                </a:moveTo>
                <a:lnTo>
                  <a:pt x="237670" y="257736"/>
                </a:lnTo>
                <a:lnTo>
                  <a:pt x="244022" y="264086"/>
                </a:lnTo>
                <a:lnTo>
                  <a:pt x="263972" y="264086"/>
                </a:lnTo>
                <a:lnTo>
                  <a:pt x="257625" y="257736"/>
                </a:lnTo>
                <a:close/>
              </a:path>
              <a:path w="2611755" h="2612390">
                <a:moveTo>
                  <a:pt x="263972" y="264086"/>
                </a:moveTo>
                <a:lnTo>
                  <a:pt x="244022" y="264086"/>
                </a:lnTo>
                <a:lnTo>
                  <a:pt x="250375" y="270436"/>
                </a:lnTo>
                <a:lnTo>
                  <a:pt x="270320" y="270436"/>
                </a:lnTo>
                <a:lnTo>
                  <a:pt x="263972" y="264086"/>
                </a:lnTo>
                <a:close/>
              </a:path>
              <a:path w="2611755" h="2612390">
                <a:moveTo>
                  <a:pt x="270320" y="270436"/>
                </a:moveTo>
                <a:lnTo>
                  <a:pt x="250375" y="270436"/>
                </a:lnTo>
                <a:lnTo>
                  <a:pt x="256728" y="276786"/>
                </a:lnTo>
                <a:lnTo>
                  <a:pt x="276667" y="276786"/>
                </a:lnTo>
                <a:lnTo>
                  <a:pt x="270320" y="270436"/>
                </a:lnTo>
                <a:close/>
              </a:path>
              <a:path w="2611755" h="2612390">
                <a:moveTo>
                  <a:pt x="276667" y="276786"/>
                </a:moveTo>
                <a:lnTo>
                  <a:pt x="256728" y="276786"/>
                </a:lnTo>
                <a:lnTo>
                  <a:pt x="263080" y="283136"/>
                </a:lnTo>
                <a:lnTo>
                  <a:pt x="283014" y="283136"/>
                </a:lnTo>
                <a:lnTo>
                  <a:pt x="276667" y="276786"/>
                </a:lnTo>
                <a:close/>
              </a:path>
              <a:path w="2611755" h="2612390">
                <a:moveTo>
                  <a:pt x="283014" y="283136"/>
                </a:moveTo>
                <a:lnTo>
                  <a:pt x="263080" y="283136"/>
                </a:lnTo>
                <a:lnTo>
                  <a:pt x="275786" y="295836"/>
                </a:lnTo>
                <a:lnTo>
                  <a:pt x="295709" y="295836"/>
                </a:lnTo>
                <a:lnTo>
                  <a:pt x="283014" y="283136"/>
                </a:lnTo>
                <a:close/>
              </a:path>
              <a:path w="2611755" h="2612390">
                <a:moveTo>
                  <a:pt x="295709" y="295836"/>
                </a:moveTo>
                <a:lnTo>
                  <a:pt x="275786" y="295836"/>
                </a:lnTo>
                <a:lnTo>
                  <a:pt x="282139" y="302186"/>
                </a:lnTo>
                <a:lnTo>
                  <a:pt x="302056" y="302186"/>
                </a:lnTo>
                <a:lnTo>
                  <a:pt x="295709" y="295836"/>
                </a:lnTo>
                <a:close/>
              </a:path>
              <a:path w="2611755" h="2612390">
                <a:moveTo>
                  <a:pt x="302056" y="302186"/>
                </a:moveTo>
                <a:lnTo>
                  <a:pt x="282139" y="302186"/>
                </a:lnTo>
                <a:lnTo>
                  <a:pt x="288491" y="308536"/>
                </a:lnTo>
                <a:lnTo>
                  <a:pt x="308403" y="308536"/>
                </a:lnTo>
                <a:lnTo>
                  <a:pt x="302056" y="302186"/>
                </a:lnTo>
                <a:close/>
              </a:path>
              <a:path w="2611755" h="2612390">
                <a:moveTo>
                  <a:pt x="308403" y="308536"/>
                </a:moveTo>
                <a:lnTo>
                  <a:pt x="288491" y="308536"/>
                </a:lnTo>
                <a:lnTo>
                  <a:pt x="294844" y="314886"/>
                </a:lnTo>
                <a:lnTo>
                  <a:pt x="314751" y="314886"/>
                </a:lnTo>
                <a:lnTo>
                  <a:pt x="308403" y="308536"/>
                </a:lnTo>
                <a:close/>
              </a:path>
              <a:path w="2611755" h="2612390">
                <a:moveTo>
                  <a:pt x="314751" y="314886"/>
                </a:moveTo>
                <a:lnTo>
                  <a:pt x="294844" y="314886"/>
                </a:lnTo>
                <a:lnTo>
                  <a:pt x="307550" y="327586"/>
                </a:lnTo>
                <a:lnTo>
                  <a:pt x="327445" y="327586"/>
                </a:lnTo>
                <a:lnTo>
                  <a:pt x="314751" y="314886"/>
                </a:lnTo>
                <a:close/>
              </a:path>
              <a:path w="2611755" h="2612390">
                <a:moveTo>
                  <a:pt x="327445" y="327586"/>
                </a:moveTo>
                <a:lnTo>
                  <a:pt x="307550" y="327586"/>
                </a:lnTo>
                <a:lnTo>
                  <a:pt x="313902" y="333936"/>
                </a:lnTo>
                <a:lnTo>
                  <a:pt x="333792" y="333936"/>
                </a:lnTo>
                <a:lnTo>
                  <a:pt x="327445" y="327586"/>
                </a:lnTo>
                <a:close/>
              </a:path>
              <a:path w="2611755" h="2612390">
                <a:moveTo>
                  <a:pt x="333792" y="333936"/>
                </a:moveTo>
                <a:lnTo>
                  <a:pt x="313902" y="333936"/>
                </a:lnTo>
                <a:lnTo>
                  <a:pt x="320255" y="340286"/>
                </a:lnTo>
                <a:lnTo>
                  <a:pt x="340140" y="340286"/>
                </a:lnTo>
                <a:lnTo>
                  <a:pt x="333792" y="333936"/>
                </a:lnTo>
                <a:close/>
              </a:path>
              <a:path w="2611755" h="2612390">
                <a:moveTo>
                  <a:pt x="340140" y="340286"/>
                </a:moveTo>
                <a:lnTo>
                  <a:pt x="320255" y="340286"/>
                </a:lnTo>
                <a:lnTo>
                  <a:pt x="332961" y="352986"/>
                </a:lnTo>
                <a:lnTo>
                  <a:pt x="352834" y="352986"/>
                </a:lnTo>
                <a:lnTo>
                  <a:pt x="340140" y="340286"/>
                </a:lnTo>
                <a:close/>
              </a:path>
              <a:path w="2611755" h="2612390">
                <a:moveTo>
                  <a:pt x="352834" y="352986"/>
                </a:moveTo>
                <a:lnTo>
                  <a:pt x="332961" y="352986"/>
                </a:lnTo>
                <a:lnTo>
                  <a:pt x="339313" y="359336"/>
                </a:lnTo>
                <a:lnTo>
                  <a:pt x="359181" y="359336"/>
                </a:lnTo>
                <a:lnTo>
                  <a:pt x="352834" y="352986"/>
                </a:lnTo>
                <a:close/>
              </a:path>
              <a:path w="2611755" h="2612390">
                <a:moveTo>
                  <a:pt x="359181" y="359336"/>
                </a:moveTo>
                <a:lnTo>
                  <a:pt x="339313" y="359336"/>
                </a:lnTo>
                <a:lnTo>
                  <a:pt x="352019" y="372036"/>
                </a:lnTo>
                <a:lnTo>
                  <a:pt x="371876" y="372036"/>
                </a:lnTo>
                <a:lnTo>
                  <a:pt x="359181" y="359336"/>
                </a:lnTo>
                <a:close/>
              </a:path>
              <a:path w="2611755" h="2612390">
                <a:moveTo>
                  <a:pt x="371876" y="372036"/>
                </a:moveTo>
                <a:lnTo>
                  <a:pt x="352019" y="372036"/>
                </a:lnTo>
                <a:lnTo>
                  <a:pt x="358372" y="378386"/>
                </a:lnTo>
                <a:lnTo>
                  <a:pt x="378223" y="378386"/>
                </a:lnTo>
                <a:lnTo>
                  <a:pt x="371876" y="372036"/>
                </a:lnTo>
                <a:close/>
              </a:path>
              <a:path w="2611755" h="2612390">
                <a:moveTo>
                  <a:pt x="378223" y="378386"/>
                </a:moveTo>
                <a:lnTo>
                  <a:pt x="358372" y="378386"/>
                </a:lnTo>
                <a:lnTo>
                  <a:pt x="364724" y="384736"/>
                </a:lnTo>
                <a:lnTo>
                  <a:pt x="384570" y="384736"/>
                </a:lnTo>
                <a:lnTo>
                  <a:pt x="378223" y="378386"/>
                </a:lnTo>
                <a:close/>
              </a:path>
              <a:path w="2611755" h="2612390">
                <a:moveTo>
                  <a:pt x="384570" y="384736"/>
                </a:moveTo>
                <a:lnTo>
                  <a:pt x="364724" y="384736"/>
                </a:lnTo>
                <a:lnTo>
                  <a:pt x="371077" y="391086"/>
                </a:lnTo>
                <a:lnTo>
                  <a:pt x="390918" y="391086"/>
                </a:lnTo>
                <a:lnTo>
                  <a:pt x="384570" y="384736"/>
                </a:lnTo>
                <a:close/>
              </a:path>
              <a:path w="2611755" h="2612390">
                <a:moveTo>
                  <a:pt x="390918" y="391086"/>
                </a:moveTo>
                <a:lnTo>
                  <a:pt x="371077" y="391086"/>
                </a:lnTo>
                <a:lnTo>
                  <a:pt x="377430" y="397436"/>
                </a:lnTo>
                <a:lnTo>
                  <a:pt x="397265" y="397436"/>
                </a:lnTo>
                <a:lnTo>
                  <a:pt x="390918" y="391086"/>
                </a:lnTo>
                <a:close/>
              </a:path>
              <a:path w="2611755" h="2612390">
                <a:moveTo>
                  <a:pt x="397265" y="397436"/>
                </a:moveTo>
                <a:lnTo>
                  <a:pt x="377430" y="397436"/>
                </a:lnTo>
                <a:lnTo>
                  <a:pt x="383782" y="403786"/>
                </a:lnTo>
                <a:lnTo>
                  <a:pt x="403612" y="403786"/>
                </a:lnTo>
                <a:lnTo>
                  <a:pt x="397265" y="397436"/>
                </a:lnTo>
                <a:close/>
              </a:path>
              <a:path w="2611755" h="2612390">
                <a:moveTo>
                  <a:pt x="403612" y="403786"/>
                </a:moveTo>
                <a:lnTo>
                  <a:pt x="383782" y="403786"/>
                </a:lnTo>
                <a:lnTo>
                  <a:pt x="390135" y="410136"/>
                </a:lnTo>
                <a:lnTo>
                  <a:pt x="409960" y="410136"/>
                </a:lnTo>
                <a:lnTo>
                  <a:pt x="403612" y="403786"/>
                </a:lnTo>
                <a:close/>
              </a:path>
              <a:path w="2611755" h="2612390">
                <a:moveTo>
                  <a:pt x="409960" y="410136"/>
                </a:moveTo>
                <a:lnTo>
                  <a:pt x="390135" y="410136"/>
                </a:lnTo>
                <a:lnTo>
                  <a:pt x="396488" y="416486"/>
                </a:lnTo>
                <a:lnTo>
                  <a:pt x="416307" y="416486"/>
                </a:lnTo>
                <a:lnTo>
                  <a:pt x="409960" y="410136"/>
                </a:lnTo>
                <a:close/>
              </a:path>
              <a:path w="2611755" h="2612390">
                <a:moveTo>
                  <a:pt x="416307" y="416486"/>
                </a:moveTo>
                <a:lnTo>
                  <a:pt x="396488" y="416486"/>
                </a:lnTo>
                <a:lnTo>
                  <a:pt x="402841" y="422836"/>
                </a:lnTo>
                <a:lnTo>
                  <a:pt x="422654" y="422836"/>
                </a:lnTo>
                <a:lnTo>
                  <a:pt x="416307" y="416486"/>
                </a:lnTo>
                <a:close/>
              </a:path>
              <a:path w="2611755" h="2612390">
                <a:moveTo>
                  <a:pt x="422654" y="422836"/>
                </a:moveTo>
                <a:lnTo>
                  <a:pt x="402841" y="422836"/>
                </a:lnTo>
                <a:lnTo>
                  <a:pt x="409193" y="429186"/>
                </a:lnTo>
                <a:lnTo>
                  <a:pt x="429001" y="429186"/>
                </a:lnTo>
                <a:lnTo>
                  <a:pt x="422654" y="422836"/>
                </a:lnTo>
                <a:close/>
              </a:path>
              <a:path w="2611755" h="2612390">
                <a:moveTo>
                  <a:pt x="429001" y="429186"/>
                </a:moveTo>
                <a:lnTo>
                  <a:pt x="409193" y="429186"/>
                </a:lnTo>
                <a:lnTo>
                  <a:pt x="415546" y="435536"/>
                </a:lnTo>
                <a:lnTo>
                  <a:pt x="435349" y="435536"/>
                </a:lnTo>
                <a:lnTo>
                  <a:pt x="429001" y="429186"/>
                </a:lnTo>
                <a:close/>
              </a:path>
              <a:path w="2611755" h="2612390">
                <a:moveTo>
                  <a:pt x="435349" y="435536"/>
                </a:moveTo>
                <a:lnTo>
                  <a:pt x="415546" y="435536"/>
                </a:lnTo>
                <a:lnTo>
                  <a:pt x="421899" y="441886"/>
                </a:lnTo>
                <a:lnTo>
                  <a:pt x="441696" y="441886"/>
                </a:lnTo>
                <a:lnTo>
                  <a:pt x="435349" y="435536"/>
                </a:lnTo>
                <a:close/>
              </a:path>
              <a:path w="2611755" h="2612390">
                <a:moveTo>
                  <a:pt x="441696" y="441886"/>
                </a:moveTo>
                <a:lnTo>
                  <a:pt x="421899" y="441886"/>
                </a:lnTo>
                <a:lnTo>
                  <a:pt x="434604" y="454586"/>
                </a:lnTo>
                <a:lnTo>
                  <a:pt x="454390" y="454586"/>
                </a:lnTo>
                <a:lnTo>
                  <a:pt x="441696" y="441886"/>
                </a:lnTo>
                <a:close/>
              </a:path>
              <a:path w="2611755" h="2612390">
                <a:moveTo>
                  <a:pt x="454390" y="454586"/>
                </a:moveTo>
                <a:lnTo>
                  <a:pt x="434604" y="454586"/>
                </a:lnTo>
                <a:lnTo>
                  <a:pt x="447310" y="467286"/>
                </a:lnTo>
                <a:lnTo>
                  <a:pt x="467085" y="467286"/>
                </a:lnTo>
                <a:lnTo>
                  <a:pt x="454390" y="454586"/>
                </a:lnTo>
                <a:close/>
              </a:path>
              <a:path w="2611755" h="2612390">
                <a:moveTo>
                  <a:pt x="467085" y="467286"/>
                </a:moveTo>
                <a:lnTo>
                  <a:pt x="447310" y="467286"/>
                </a:lnTo>
                <a:lnTo>
                  <a:pt x="472721" y="492686"/>
                </a:lnTo>
                <a:lnTo>
                  <a:pt x="492474" y="492686"/>
                </a:lnTo>
                <a:lnTo>
                  <a:pt x="467085" y="467286"/>
                </a:lnTo>
                <a:close/>
              </a:path>
              <a:path w="2611755" h="2612390">
                <a:moveTo>
                  <a:pt x="492474" y="492686"/>
                </a:moveTo>
                <a:lnTo>
                  <a:pt x="472721" y="492686"/>
                </a:lnTo>
                <a:lnTo>
                  <a:pt x="479073" y="499036"/>
                </a:lnTo>
                <a:lnTo>
                  <a:pt x="498821" y="499036"/>
                </a:lnTo>
                <a:lnTo>
                  <a:pt x="492474" y="492686"/>
                </a:lnTo>
                <a:close/>
              </a:path>
              <a:path w="2611755" h="2612390">
                <a:moveTo>
                  <a:pt x="498821" y="499036"/>
                </a:moveTo>
                <a:lnTo>
                  <a:pt x="479073" y="499036"/>
                </a:lnTo>
                <a:lnTo>
                  <a:pt x="485426" y="505386"/>
                </a:lnTo>
                <a:lnTo>
                  <a:pt x="505169" y="505386"/>
                </a:lnTo>
                <a:lnTo>
                  <a:pt x="498821" y="499036"/>
                </a:lnTo>
                <a:close/>
              </a:path>
              <a:path w="2611755" h="2612390">
                <a:moveTo>
                  <a:pt x="505169" y="505386"/>
                </a:moveTo>
                <a:lnTo>
                  <a:pt x="485426" y="505386"/>
                </a:lnTo>
                <a:lnTo>
                  <a:pt x="504484" y="524436"/>
                </a:lnTo>
                <a:lnTo>
                  <a:pt x="524210" y="524436"/>
                </a:lnTo>
                <a:lnTo>
                  <a:pt x="505169" y="505386"/>
                </a:lnTo>
                <a:close/>
              </a:path>
              <a:path w="2611755" h="2612390">
                <a:moveTo>
                  <a:pt x="524210" y="524436"/>
                </a:moveTo>
                <a:lnTo>
                  <a:pt x="504484" y="524436"/>
                </a:lnTo>
                <a:lnTo>
                  <a:pt x="510837" y="530786"/>
                </a:lnTo>
                <a:lnTo>
                  <a:pt x="530558" y="530786"/>
                </a:lnTo>
                <a:lnTo>
                  <a:pt x="524210" y="524436"/>
                </a:lnTo>
                <a:close/>
              </a:path>
              <a:path w="2611755" h="2612390">
                <a:moveTo>
                  <a:pt x="530558" y="530786"/>
                </a:moveTo>
                <a:lnTo>
                  <a:pt x="510837" y="530786"/>
                </a:lnTo>
                <a:lnTo>
                  <a:pt x="517190" y="537136"/>
                </a:lnTo>
                <a:lnTo>
                  <a:pt x="536905" y="537136"/>
                </a:lnTo>
                <a:lnTo>
                  <a:pt x="530558" y="530786"/>
                </a:lnTo>
                <a:close/>
              </a:path>
              <a:path w="2611755" h="2612390">
                <a:moveTo>
                  <a:pt x="536905" y="537136"/>
                </a:moveTo>
                <a:lnTo>
                  <a:pt x="517190" y="537136"/>
                </a:lnTo>
                <a:lnTo>
                  <a:pt x="529895" y="549836"/>
                </a:lnTo>
                <a:lnTo>
                  <a:pt x="549599" y="549836"/>
                </a:lnTo>
                <a:lnTo>
                  <a:pt x="536905" y="537136"/>
                </a:lnTo>
                <a:close/>
              </a:path>
              <a:path w="2611755" h="2612390">
                <a:moveTo>
                  <a:pt x="549599" y="549836"/>
                </a:moveTo>
                <a:lnTo>
                  <a:pt x="529895" y="549836"/>
                </a:lnTo>
                <a:lnTo>
                  <a:pt x="536248" y="556186"/>
                </a:lnTo>
                <a:lnTo>
                  <a:pt x="555947" y="556186"/>
                </a:lnTo>
                <a:lnTo>
                  <a:pt x="549599" y="549836"/>
                </a:lnTo>
                <a:close/>
              </a:path>
              <a:path w="2611755" h="2612390">
                <a:moveTo>
                  <a:pt x="555947" y="556186"/>
                </a:moveTo>
                <a:lnTo>
                  <a:pt x="536248" y="556186"/>
                </a:lnTo>
                <a:lnTo>
                  <a:pt x="548954" y="568886"/>
                </a:lnTo>
                <a:lnTo>
                  <a:pt x="568641" y="568886"/>
                </a:lnTo>
                <a:lnTo>
                  <a:pt x="555947" y="556186"/>
                </a:lnTo>
                <a:close/>
              </a:path>
              <a:path w="2611755" h="2612390">
                <a:moveTo>
                  <a:pt x="568641" y="568886"/>
                </a:moveTo>
                <a:lnTo>
                  <a:pt x="548954" y="568886"/>
                </a:lnTo>
                <a:lnTo>
                  <a:pt x="555306" y="575236"/>
                </a:lnTo>
                <a:lnTo>
                  <a:pt x="574988" y="575236"/>
                </a:lnTo>
                <a:lnTo>
                  <a:pt x="568641" y="568886"/>
                </a:lnTo>
                <a:close/>
              </a:path>
              <a:path w="2611755" h="2612390">
                <a:moveTo>
                  <a:pt x="574988" y="575236"/>
                </a:moveTo>
                <a:lnTo>
                  <a:pt x="555306" y="575236"/>
                </a:lnTo>
                <a:lnTo>
                  <a:pt x="561659" y="581586"/>
                </a:lnTo>
                <a:lnTo>
                  <a:pt x="581336" y="581586"/>
                </a:lnTo>
                <a:lnTo>
                  <a:pt x="574988" y="575236"/>
                </a:lnTo>
                <a:close/>
              </a:path>
              <a:path w="2611755" h="2612390">
                <a:moveTo>
                  <a:pt x="581336" y="581586"/>
                </a:moveTo>
                <a:lnTo>
                  <a:pt x="561659" y="581586"/>
                </a:lnTo>
                <a:lnTo>
                  <a:pt x="568012" y="587936"/>
                </a:lnTo>
                <a:lnTo>
                  <a:pt x="587683" y="587936"/>
                </a:lnTo>
                <a:lnTo>
                  <a:pt x="581336" y="581586"/>
                </a:lnTo>
                <a:close/>
              </a:path>
              <a:path w="2611755" h="2612390">
                <a:moveTo>
                  <a:pt x="587683" y="587936"/>
                </a:moveTo>
                <a:lnTo>
                  <a:pt x="568012" y="587936"/>
                </a:lnTo>
                <a:lnTo>
                  <a:pt x="580717" y="600636"/>
                </a:lnTo>
                <a:lnTo>
                  <a:pt x="600378" y="600636"/>
                </a:lnTo>
                <a:lnTo>
                  <a:pt x="587683" y="587936"/>
                </a:lnTo>
                <a:close/>
              </a:path>
              <a:path w="2611755" h="2612390">
                <a:moveTo>
                  <a:pt x="600378" y="600636"/>
                </a:moveTo>
                <a:lnTo>
                  <a:pt x="580717" y="600636"/>
                </a:lnTo>
                <a:lnTo>
                  <a:pt x="587070" y="606986"/>
                </a:lnTo>
                <a:lnTo>
                  <a:pt x="606725" y="606986"/>
                </a:lnTo>
                <a:lnTo>
                  <a:pt x="600378" y="600636"/>
                </a:lnTo>
                <a:close/>
              </a:path>
              <a:path w="2611755" h="2612390">
                <a:moveTo>
                  <a:pt x="606725" y="606986"/>
                </a:moveTo>
                <a:lnTo>
                  <a:pt x="587070" y="606986"/>
                </a:lnTo>
                <a:lnTo>
                  <a:pt x="593423" y="613336"/>
                </a:lnTo>
                <a:lnTo>
                  <a:pt x="613072" y="613336"/>
                </a:lnTo>
                <a:lnTo>
                  <a:pt x="606725" y="606986"/>
                </a:lnTo>
                <a:close/>
              </a:path>
              <a:path w="2611755" h="2612390">
                <a:moveTo>
                  <a:pt x="613072" y="613336"/>
                </a:moveTo>
                <a:lnTo>
                  <a:pt x="593423" y="613336"/>
                </a:lnTo>
                <a:lnTo>
                  <a:pt x="599775" y="619686"/>
                </a:lnTo>
                <a:lnTo>
                  <a:pt x="619419" y="619686"/>
                </a:lnTo>
                <a:lnTo>
                  <a:pt x="613072" y="613336"/>
                </a:lnTo>
                <a:close/>
              </a:path>
              <a:path w="2611755" h="2612390">
                <a:moveTo>
                  <a:pt x="619419" y="619686"/>
                </a:moveTo>
                <a:lnTo>
                  <a:pt x="599775" y="619686"/>
                </a:lnTo>
                <a:lnTo>
                  <a:pt x="606128" y="626036"/>
                </a:lnTo>
                <a:lnTo>
                  <a:pt x="625767" y="626036"/>
                </a:lnTo>
                <a:lnTo>
                  <a:pt x="619419" y="619686"/>
                </a:lnTo>
                <a:close/>
              </a:path>
              <a:path w="2611755" h="2612390">
                <a:moveTo>
                  <a:pt x="625767" y="626036"/>
                </a:moveTo>
                <a:lnTo>
                  <a:pt x="606128" y="626036"/>
                </a:lnTo>
                <a:lnTo>
                  <a:pt x="612481" y="632386"/>
                </a:lnTo>
                <a:lnTo>
                  <a:pt x="632114" y="632386"/>
                </a:lnTo>
                <a:lnTo>
                  <a:pt x="625767" y="626036"/>
                </a:lnTo>
                <a:close/>
              </a:path>
              <a:path w="2611755" h="2612390">
                <a:moveTo>
                  <a:pt x="632114" y="632386"/>
                </a:moveTo>
                <a:lnTo>
                  <a:pt x="612481" y="632386"/>
                </a:lnTo>
                <a:lnTo>
                  <a:pt x="618834" y="638736"/>
                </a:lnTo>
                <a:lnTo>
                  <a:pt x="638461" y="638736"/>
                </a:lnTo>
                <a:lnTo>
                  <a:pt x="632114" y="632386"/>
                </a:lnTo>
                <a:close/>
              </a:path>
              <a:path w="2611755" h="2612390">
                <a:moveTo>
                  <a:pt x="638461" y="638736"/>
                </a:moveTo>
                <a:lnTo>
                  <a:pt x="618834" y="638736"/>
                </a:lnTo>
                <a:lnTo>
                  <a:pt x="625186" y="645086"/>
                </a:lnTo>
                <a:lnTo>
                  <a:pt x="644808" y="645086"/>
                </a:lnTo>
                <a:lnTo>
                  <a:pt x="638461" y="638736"/>
                </a:lnTo>
                <a:close/>
              </a:path>
              <a:path w="2611755" h="2612390">
                <a:moveTo>
                  <a:pt x="644808" y="645086"/>
                </a:moveTo>
                <a:lnTo>
                  <a:pt x="625186" y="645086"/>
                </a:lnTo>
                <a:lnTo>
                  <a:pt x="637892" y="657786"/>
                </a:lnTo>
                <a:lnTo>
                  <a:pt x="657503" y="657786"/>
                </a:lnTo>
                <a:lnTo>
                  <a:pt x="644808" y="645086"/>
                </a:lnTo>
                <a:close/>
              </a:path>
              <a:path w="2611755" h="2612390">
                <a:moveTo>
                  <a:pt x="657503" y="657786"/>
                </a:moveTo>
                <a:lnTo>
                  <a:pt x="637892" y="657786"/>
                </a:lnTo>
                <a:lnTo>
                  <a:pt x="644245" y="664136"/>
                </a:lnTo>
                <a:lnTo>
                  <a:pt x="663850" y="664136"/>
                </a:lnTo>
                <a:lnTo>
                  <a:pt x="657503" y="657786"/>
                </a:lnTo>
                <a:close/>
              </a:path>
              <a:path w="2611755" h="2612390">
                <a:moveTo>
                  <a:pt x="663850" y="664136"/>
                </a:moveTo>
                <a:lnTo>
                  <a:pt x="644245" y="664136"/>
                </a:lnTo>
                <a:lnTo>
                  <a:pt x="650597" y="670486"/>
                </a:lnTo>
                <a:lnTo>
                  <a:pt x="670197" y="670486"/>
                </a:lnTo>
                <a:lnTo>
                  <a:pt x="663850" y="664136"/>
                </a:lnTo>
                <a:close/>
              </a:path>
              <a:path w="2611755" h="2612390">
                <a:moveTo>
                  <a:pt x="670197" y="670486"/>
                </a:moveTo>
                <a:lnTo>
                  <a:pt x="650597" y="670486"/>
                </a:lnTo>
                <a:lnTo>
                  <a:pt x="656950" y="676836"/>
                </a:lnTo>
                <a:lnTo>
                  <a:pt x="676545" y="676836"/>
                </a:lnTo>
                <a:lnTo>
                  <a:pt x="670197" y="670486"/>
                </a:lnTo>
                <a:close/>
              </a:path>
              <a:path w="2611755" h="2612390">
                <a:moveTo>
                  <a:pt x="676545" y="676836"/>
                </a:moveTo>
                <a:lnTo>
                  <a:pt x="656950" y="676836"/>
                </a:lnTo>
                <a:lnTo>
                  <a:pt x="663303" y="683186"/>
                </a:lnTo>
                <a:lnTo>
                  <a:pt x="682892" y="683186"/>
                </a:lnTo>
                <a:lnTo>
                  <a:pt x="676545" y="676836"/>
                </a:lnTo>
                <a:close/>
              </a:path>
              <a:path w="2611755" h="2612390">
                <a:moveTo>
                  <a:pt x="682892" y="683186"/>
                </a:moveTo>
                <a:lnTo>
                  <a:pt x="663303" y="683186"/>
                </a:lnTo>
                <a:lnTo>
                  <a:pt x="669656" y="689536"/>
                </a:lnTo>
                <a:lnTo>
                  <a:pt x="689239" y="689536"/>
                </a:lnTo>
                <a:lnTo>
                  <a:pt x="682892" y="683186"/>
                </a:lnTo>
                <a:close/>
              </a:path>
              <a:path w="2611755" h="2612390">
                <a:moveTo>
                  <a:pt x="689239" y="689536"/>
                </a:moveTo>
                <a:lnTo>
                  <a:pt x="669656" y="689536"/>
                </a:lnTo>
                <a:lnTo>
                  <a:pt x="676008" y="695886"/>
                </a:lnTo>
                <a:lnTo>
                  <a:pt x="695586" y="695886"/>
                </a:lnTo>
                <a:lnTo>
                  <a:pt x="689239" y="689536"/>
                </a:lnTo>
                <a:close/>
              </a:path>
              <a:path w="2611755" h="2612390">
                <a:moveTo>
                  <a:pt x="695586" y="695886"/>
                </a:moveTo>
                <a:lnTo>
                  <a:pt x="676008" y="695886"/>
                </a:lnTo>
                <a:lnTo>
                  <a:pt x="682361" y="702236"/>
                </a:lnTo>
                <a:lnTo>
                  <a:pt x="701934" y="702236"/>
                </a:lnTo>
                <a:lnTo>
                  <a:pt x="695586" y="695886"/>
                </a:lnTo>
                <a:close/>
              </a:path>
              <a:path w="2611755" h="2612390">
                <a:moveTo>
                  <a:pt x="701934" y="702236"/>
                </a:moveTo>
                <a:lnTo>
                  <a:pt x="682361" y="702236"/>
                </a:lnTo>
                <a:lnTo>
                  <a:pt x="688714" y="708586"/>
                </a:lnTo>
                <a:lnTo>
                  <a:pt x="708281" y="708586"/>
                </a:lnTo>
                <a:lnTo>
                  <a:pt x="701934" y="702236"/>
                </a:lnTo>
                <a:close/>
              </a:path>
              <a:path w="2611755" h="2612390">
                <a:moveTo>
                  <a:pt x="708281" y="708586"/>
                </a:moveTo>
                <a:lnTo>
                  <a:pt x="688714" y="708586"/>
                </a:lnTo>
                <a:lnTo>
                  <a:pt x="695067" y="714936"/>
                </a:lnTo>
                <a:lnTo>
                  <a:pt x="714628" y="714936"/>
                </a:lnTo>
                <a:lnTo>
                  <a:pt x="708281" y="708586"/>
                </a:lnTo>
                <a:close/>
              </a:path>
              <a:path w="2611755" h="2612390">
                <a:moveTo>
                  <a:pt x="714628" y="714936"/>
                </a:moveTo>
                <a:lnTo>
                  <a:pt x="695067" y="714936"/>
                </a:lnTo>
                <a:lnTo>
                  <a:pt x="701419" y="721286"/>
                </a:lnTo>
                <a:lnTo>
                  <a:pt x="720976" y="721286"/>
                </a:lnTo>
                <a:lnTo>
                  <a:pt x="714628" y="714936"/>
                </a:lnTo>
                <a:close/>
              </a:path>
              <a:path w="2611755" h="2612390">
                <a:moveTo>
                  <a:pt x="720976" y="721286"/>
                </a:moveTo>
                <a:lnTo>
                  <a:pt x="701419" y="721286"/>
                </a:lnTo>
                <a:lnTo>
                  <a:pt x="707772" y="727636"/>
                </a:lnTo>
                <a:lnTo>
                  <a:pt x="727323" y="727636"/>
                </a:lnTo>
                <a:lnTo>
                  <a:pt x="720976" y="721286"/>
                </a:lnTo>
                <a:close/>
              </a:path>
              <a:path w="2611755" h="2612390">
                <a:moveTo>
                  <a:pt x="727323" y="727636"/>
                </a:moveTo>
                <a:lnTo>
                  <a:pt x="707772" y="727636"/>
                </a:lnTo>
                <a:lnTo>
                  <a:pt x="714125" y="733986"/>
                </a:lnTo>
                <a:lnTo>
                  <a:pt x="733670" y="733986"/>
                </a:lnTo>
                <a:lnTo>
                  <a:pt x="727323" y="727636"/>
                </a:lnTo>
                <a:close/>
              </a:path>
              <a:path w="2611755" h="2612390">
                <a:moveTo>
                  <a:pt x="733670" y="733986"/>
                </a:moveTo>
                <a:lnTo>
                  <a:pt x="714125" y="733986"/>
                </a:lnTo>
                <a:lnTo>
                  <a:pt x="720477" y="740336"/>
                </a:lnTo>
                <a:lnTo>
                  <a:pt x="740017" y="740336"/>
                </a:lnTo>
                <a:lnTo>
                  <a:pt x="733670" y="733986"/>
                </a:lnTo>
                <a:close/>
              </a:path>
              <a:path w="2611755" h="2612390">
                <a:moveTo>
                  <a:pt x="740017" y="740336"/>
                </a:moveTo>
                <a:lnTo>
                  <a:pt x="720477" y="740336"/>
                </a:lnTo>
                <a:lnTo>
                  <a:pt x="726830" y="746686"/>
                </a:lnTo>
                <a:lnTo>
                  <a:pt x="746365" y="746686"/>
                </a:lnTo>
                <a:lnTo>
                  <a:pt x="740017" y="740336"/>
                </a:lnTo>
                <a:close/>
              </a:path>
              <a:path w="2611755" h="2612390">
                <a:moveTo>
                  <a:pt x="746365" y="746686"/>
                </a:moveTo>
                <a:lnTo>
                  <a:pt x="726830" y="746686"/>
                </a:lnTo>
                <a:lnTo>
                  <a:pt x="733183" y="753036"/>
                </a:lnTo>
                <a:lnTo>
                  <a:pt x="752712" y="753036"/>
                </a:lnTo>
                <a:lnTo>
                  <a:pt x="746365" y="746686"/>
                </a:lnTo>
                <a:close/>
              </a:path>
              <a:path w="2611755" h="2612390">
                <a:moveTo>
                  <a:pt x="752712" y="753036"/>
                </a:moveTo>
                <a:lnTo>
                  <a:pt x="733183" y="753036"/>
                </a:lnTo>
                <a:lnTo>
                  <a:pt x="739536" y="759386"/>
                </a:lnTo>
                <a:lnTo>
                  <a:pt x="759059" y="759386"/>
                </a:lnTo>
                <a:lnTo>
                  <a:pt x="752712" y="753036"/>
                </a:lnTo>
                <a:close/>
              </a:path>
              <a:path w="2611755" h="2612390">
                <a:moveTo>
                  <a:pt x="759059" y="759386"/>
                </a:moveTo>
                <a:lnTo>
                  <a:pt x="739536" y="759386"/>
                </a:lnTo>
                <a:lnTo>
                  <a:pt x="745888" y="765736"/>
                </a:lnTo>
                <a:lnTo>
                  <a:pt x="765406" y="765736"/>
                </a:lnTo>
                <a:lnTo>
                  <a:pt x="759059" y="759386"/>
                </a:lnTo>
                <a:close/>
              </a:path>
              <a:path w="2611755" h="2612390">
                <a:moveTo>
                  <a:pt x="765406" y="765736"/>
                </a:moveTo>
                <a:lnTo>
                  <a:pt x="745888" y="765736"/>
                </a:lnTo>
                <a:lnTo>
                  <a:pt x="752241" y="772086"/>
                </a:lnTo>
                <a:lnTo>
                  <a:pt x="771754" y="772086"/>
                </a:lnTo>
                <a:lnTo>
                  <a:pt x="765406" y="765736"/>
                </a:lnTo>
                <a:close/>
              </a:path>
              <a:path w="2611755" h="2612390">
                <a:moveTo>
                  <a:pt x="771754" y="772086"/>
                </a:moveTo>
                <a:lnTo>
                  <a:pt x="752241" y="772086"/>
                </a:lnTo>
                <a:lnTo>
                  <a:pt x="758594" y="778436"/>
                </a:lnTo>
                <a:lnTo>
                  <a:pt x="778101" y="778436"/>
                </a:lnTo>
                <a:lnTo>
                  <a:pt x="771754" y="772086"/>
                </a:lnTo>
                <a:close/>
              </a:path>
              <a:path w="2611755" h="2612390">
                <a:moveTo>
                  <a:pt x="778101" y="778436"/>
                </a:moveTo>
                <a:lnTo>
                  <a:pt x="758594" y="778436"/>
                </a:lnTo>
                <a:lnTo>
                  <a:pt x="764947" y="784786"/>
                </a:lnTo>
                <a:lnTo>
                  <a:pt x="784448" y="784786"/>
                </a:lnTo>
                <a:lnTo>
                  <a:pt x="778101" y="778436"/>
                </a:lnTo>
                <a:close/>
              </a:path>
              <a:path w="2611755" h="2612390">
                <a:moveTo>
                  <a:pt x="784448" y="784786"/>
                </a:moveTo>
                <a:lnTo>
                  <a:pt x="764947" y="784786"/>
                </a:lnTo>
                <a:lnTo>
                  <a:pt x="771299" y="791136"/>
                </a:lnTo>
                <a:lnTo>
                  <a:pt x="790795" y="791136"/>
                </a:lnTo>
                <a:lnTo>
                  <a:pt x="784448" y="784786"/>
                </a:lnTo>
                <a:close/>
              </a:path>
              <a:path w="2611755" h="2612390">
                <a:moveTo>
                  <a:pt x="790795" y="791136"/>
                </a:moveTo>
                <a:lnTo>
                  <a:pt x="771299" y="791136"/>
                </a:lnTo>
                <a:lnTo>
                  <a:pt x="777652" y="797486"/>
                </a:lnTo>
                <a:lnTo>
                  <a:pt x="797143" y="797486"/>
                </a:lnTo>
                <a:lnTo>
                  <a:pt x="790795" y="791136"/>
                </a:lnTo>
                <a:close/>
              </a:path>
              <a:path w="2611755" h="2612390">
                <a:moveTo>
                  <a:pt x="797143" y="797486"/>
                </a:moveTo>
                <a:lnTo>
                  <a:pt x="777652" y="797486"/>
                </a:lnTo>
                <a:lnTo>
                  <a:pt x="784005" y="803836"/>
                </a:lnTo>
                <a:lnTo>
                  <a:pt x="803490" y="803836"/>
                </a:lnTo>
                <a:lnTo>
                  <a:pt x="797143" y="797486"/>
                </a:lnTo>
                <a:close/>
              </a:path>
              <a:path w="2611755" h="2612390">
                <a:moveTo>
                  <a:pt x="803490" y="803836"/>
                </a:moveTo>
                <a:lnTo>
                  <a:pt x="784005" y="803836"/>
                </a:lnTo>
                <a:lnTo>
                  <a:pt x="790358" y="810186"/>
                </a:lnTo>
                <a:lnTo>
                  <a:pt x="809837" y="810186"/>
                </a:lnTo>
                <a:lnTo>
                  <a:pt x="803490" y="803836"/>
                </a:lnTo>
                <a:close/>
              </a:path>
              <a:path w="2611755" h="2612390">
                <a:moveTo>
                  <a:pt x="809837" y="810186"/>
                </a:moveTo>
                <a:lnTo>
                  <a:pt x="790358" y="810186"/>
                </a:lnTo>
                <a:lnTo>
                  <a:pt x="796710" y="816536"/>
                </a:lnTo>
                <a:lnTo>
                  <a:pt x="816185" y="816536"/>
                </a:lnTo>
                <a:lnTo>
                  <a:pt x="809837" y="810186"/>
                </a:lnTo>
                <a:close/>
              </a:path>
              <a:path w="2611755" h="2612390">
                <a:moveTo>
                  <a:pt x="816185" y="816536"/>
                </a:moveTo>
                <a:lnTo>
                  <a:pt x="796710" y="816536"/>
                </a:lnTo>
                <a:lnTo>
                  <a:pt x="803063" y="822886"/>
                </a:lnTo>
                <a:lnTo>
                  <a:pt x="822532" y="822886"/>
                </a:lnTo>
                <a:lnTo>
                  <a:pt x="816185" y="816536"/>
                </a:lnTo>
                <a:close/>
              </a:path>
              <a:path w="2611755" h="2612390">
                <a:moveTo>
                  <a:pt x="822532" y="822886"/>
                </a:moveTo>
                <a:lnTo>
                  <a:pt x="803063" y="822886"/>
                </a:lnTo>
                <a:lnTo>
                  <a:pt x="815768" y="835586"/>
                </a:lnTo>
                <a:lnTo>
                  <a:pt x="835226" y="835586"/>
                </a:lnTo>
                <a:lnTo>
                  <a:pt x="822532" y="822886"/>
                </a:lnTo>
                <a:close/>
              </a:path>
              <a:path w="2611755" h="2612390">
                <a:moveTo>
                  <a:pt x="835226" y="835586"/>
                </a:moveTo>
                <a:lnTo>
                  <a:pt x="815768" y="835586"/>
                </a:lnTo>
                <a:lnTo>
                  <a:pt x="822121" y="841936"/>
                </a:lnTo>
                <a:lnTo>
                  <a:pt x="841574" y="841936"/>
                </a:lnTo>
                <a:lnTo>
                  <a:pt x="835226" y="835586"/>
                </a:lnTo>
                <a:close/>
              </a:path>
              <a:path w="2611755" h="2612390">
                <a:moveTo>
                  <a:pt x="841574" y="841936"/>
                </a:moveTo>
                <a:lnTo>
                  <a:pt x="822121" y="841936"/>
                </a:lnTo>
                <a:lnTo>
                  <a:pt x="828474" y="848286"/>
                </a:lnTo>
                <a:lnTo>
                  <a:pt x="847921" y="848286"/>
                </a:lnTo>
                <a:lnTo>
                  <a:pt x="841574" y="841936"/>
                </a:lnTo>
                <a:close/>
              </a:path>
              <a:path w="2611755" h="2612390">
                <a:moveTo>
                  <a:pt x="847921" y="848286"/>
                </a:moveTo>
                <a:lnTo>
                  <a:pt x="828474" y="848286"/>
                </a:lnTo>
                <a:lnTo>
                  <a:pt x="834827" y="854636"/>
                </a:lnTo>
                <a:lnTo>
                  <a:pt x="854268" y="854636"/>
                </a:lnTo>
                <a:lnTo>
                  <a:pt x="847921" y="848286"/>
                </a:lnTo>
                <a:close/>
              </a:path>
              <a:path w="2611755" h="2612390">
                <a:moveTo>
                  <a:pt x="854268" y="854636"/>
                </a:moveTo>
                <a:lnTo>
                  <a:pt x="834827" y="854636"/>
                </a:lnTo>
                <a:lnTo>
                  <a:pt x="841179" y="860986"/>
                </a:lnTo>
                <a:lnTo>
                  <a:pt x="860615" y="860986"/>
                </a:lnTo>
                <a:lnTo>
                  <a:pt x="854268" y="854636"/>
                </a:lnTo>
                <a:close/>
              </a:path>
              <a:path w="2611755" h="2612390">
                <a:moveTo>
                  <a:pt x="860615" y="860986"/>
                </a:moveTo>
                <a:lnTo>
                  <a:pt x="841179" y="860986"/>
                </a:lnTo>
                <a:lnTo>
                  <a:pt x="847532" y="867336"/>
                </a:lnTo>
                <a:lnTo>
                  <a:pt x="866963" y="867336"/>
                </a:lnTo>
                <a:lnTo>
                  <a:pt x="860615" y="860986"/>
                </a:lnTo>
                <a:close/>
              </a:path>
              <a:path w="2611755" h="2612390">
                <a:moveTo>
                  <a:pt x="866963" y="867336"/>
                </a:moveTo>
                <a:lnTo>
                  <a:pt x="847532" y="867336"/>
                </a:lnTo>
                <a:lnTo>
                  <a:pt x="853885" y="873686"/>
                </a:lnTo>
                <a:lnTo>
                  <a:pt x="873310" y="873686"/>
                </a:lnTo>
                <a:lnTo>
                  <a:pt x="866963" y="867336"/>
                </a:lnTo>
                <a:close/>
              </a:path>
              <a:path w="2611755" h="2612390">
                <a:moveTo>
                  <a:pt x="873310" y="873686"/>
                </a:moveTo>
                <a:lnTo>
                  <a:pt x="853885" y="873686"/>
                </a:lnTo>
                <a:lnTo>
                  <a:pt x="860238" y="880036"/>
                </a:lnTo>
                <a:lnTo>
                  <a:pt x="879657" y="880036"/>
                </a:lnTo>
                <a:lnTo>
                  <a:pt x="873310" y="873686"/>
                </a:lnTo>
                <a:close/>
              </a:path>
              <a:path w="2611755" h="2612390">
                <a:moveTo>
                  <a:pt x="879657" y="880036"/>
                </a:moveTo>
                <a:lnTo>
                  <a:pt x="860238" y="880036"/>
                </a:lnTo>
                <a:lnTo>
                  <a:pt x="872943" y="892736"/>
                </a:lnTo>
                <a:lnTo>
                  <a:pt x="892352" y="892736"/>
                </a:lnTo>
                <a:lnTo>
                  <a:pt x="879657" y="880036"/>
                </a:lnTo>
                <a:close/>
              </a:path>
              <a:path w="2611755" h="2612390">
                <a:moveTo>
                  <a:pt x="892352" y="892736"/>
                </a:moveTo>
                <a:lnTo>
                  <a:pt x="872943" y="892736"/>
                </a:lnTo>
                <a:lnTo>
                  <a:pt x="879296" y="899086"/>
                </a:lnTo>
                <a:lnTo>
                  <a:pt x="898699" y="899086"/>
                </a:lnTo>
                <a:lnTo>
                  <a:pt x="892352" y="892736"/>
                </a:lnTo>
                <a:close/>
              </a:path>
              <a:path w="2611755" h="2612390">
                <a:moveTo>
                  <a:pt x="898699" y="899086"/>
                </a:moveTo>
                <a:lnTo>
                  <a:pt x="879296" y="899086"/>
                </a:lnTo>
                <a:lnTo>
                  <a:pt x="885649" y="905436"/>
                </a:lnTo>
                <a:lnTo>
                  <a:pt x="905046" y="905436"/>
                </a:lnTo>
                <a:lnTo>
                  <a:pt x="898699" y="899086"/>
                </a:lnTo>
                <a:close/>
              </a:path>
              <a:path w="2611755" h="2612390">
                <a:moveTo>
                  <a:pt x="905046" y="905436"/>
                </a:moveTo>
                <a:lnTo>
                  <a:pt x="885649" y="905436"/>
                </a:lnTo>
                <a:lnTo>
                  <a:pt x="892001" y="911786"/>
                </a:lnTo>
                <a:lnTo>
                  <a:pt x="911394" y="911786"/>
                </a:lnTo>
                <a:lnTo>
                  <a:pt x="905046" y="905436"/>
                </a:lnTo>
                <a:close/>
              </a:path>
              <a:path w="2611755" h="2612390">
                <a:moveTo>
                  <a:pt x="911394" y="911786"/>
                </a:moveTo>
                <a:lnTo>
                  <a:pt x="892001" y="911786"/>
                </a:lnTo>
                <a:lnTo>
                  <a:pt x="904707" y="924486"/>
                </a:lnTo>
                <a:lnTo>
                  <a:pt x="924088" y="924486"/>
                </a:lnTo>
                <a:lnTo>
                  <a:pt x="911394" y="911786"/>
                </a:lnTo>
                <a:close/>
              </a:path>
              <a:path w="2611755" h="2612390">
                <a:moveTo>
                  <a:pt x="924088" y="924486"/>
                </a:moveTo>
                <a:lnTo>
                  <a:pt x="904707" y="924486"/>
                </a:lnTo>
                <a:lnTo>
                  <a:pt x="911060" y="930836"/>
                </a:lnTo>
                <a:lnTo>
                  <a:pt x="930435" y="930836"/>
                </a:lnTo>
                <a:lnTo>
                  <a:pt x="924088" y="924486"/>
                </a:lnTo>
                <a:close/>
              </a:path>
              <a:path w="2611755" h="2612390">
                <a:moveTo>
                  <a:pt x="930435" y="930836"/>
                </a:moveTo>
                <a:lnTo>
                  <a:pt x="911060" y="930836"/>
                </a:lnTo>
                <a:lnTo>
                  <a:pt x="917412" y="937186"/>
                </a:lnTo>
                <a:lnTo>
                  <a:pt x="936783" y="937186"/>
                </a:lnTo>
                <a:lnTo>
                  <a:pt x="930435" y="930836"/>
                </a:lnTo>
                <a:close/>
              </a:path>
              <a:path w="2611755" h="2612390">
                <a:moveTo>
                  <a:pt x="936783" y="937186"/>
                </a:moveTo>
                <a:lnTo>
                  <a:pt x="917412" y="937186"/>
                </a:lnTo>
                <a:lnTo>
                  <a:pt x="930118" y="949886"/>
                </a:lnTo>
                <a:lnTo>
                  <a:pt x="949477" y="949886"/>
                </a:lnTo>
                <a:lnTo>
                  <a:pt x="936783" y="937186"/>
                </a:lnTo>
                <a:close/>
              </a:path>
              <a:path w="2611755" h="2612390">
                <a:moveTo>
                  <a:pt x="949477" y="949886"/>
                </a:moveTo>
                <a:lnTo>
                  <a:pt x="930118" y="949886"/>
                </a:lnTo>
                <a:lnTo>
                  <a:pt x="936470" y="956236"/>
                </a:lnTo>
                <a:lnTo>
                  <a:pt x="955824" y="956236"/>
                </a:lnTo>
                <a:lnTo>
                  <a:pt x="949477" y="949886"/>
                </a:lnTo>
                <a:close/>
              </a:path>
              <a:path w="2611755" h="2612390">
                <a:moveTo>
                  <a:pt x="955824" y="956236"/>
                </a:moveTo>
                <a:lnTo>
                  <a:pt x="936470" y="956236"/>
                </a:lnTo>
                <a:lnTo>
                  <a:pt x="942823" y="962586"/>
                </a:lnTo>
                <a:lnTo>
                  <a:pt x="962172" y="962586"/>
                </a:lnTo>
                <a:lnTo>
                  <a:pt x="955824" y="956236"/>
                </a:lnTo>
                <a:close/>
              </a:path>
              <a:path w="2611755" h="2612390">
                <a:moveTo>
                  <a:pt x="962172" y="962586"/>
                </a:moveTo>
                <a:lnTo>
                  <a:pt x="942823" y="962586"/>
                </a:lnTo>
                <a:lnTo>
                  <a:pt x="949176" y="968936"/>
                </a:lnTo>
                <a:lnTo>
                  <a:pt x="968519" y="968936"/>
                </a:lnTo>
                <a:lnTo>
                  <a:pt x="962172" y="962586"/>
                </a:lnTo>
                <a:close/>
              </a:path>
              <a:path w="2611755" h="2612390">
                <a:moveTo>
                  <a:pt x="968519" y="968936"/>
                </a:moveTo>
                <a:lnTo>
                  <a:pt x="949176" y="968936"/>
                </a:lnTo>
                <a:lnTo>
                  <a:pt x="955529" y="975286"/>
                </a:lnTo>
                <a:lnTo>
                  <a:pt x="974866" y="975286"/>
                </a:lnTo>
                <a:lnTo>
                  <a:pt x="968519" y="968936"/>
                </a:lnTo>
                <a:close/>
              </a:path>
              <a:path w="2611755" h="2612390">
                <a:moveTo>
                  <a:pt x="974866" y="975286"/>
                </a:moveTo>
                <a:lnTo>
                  <a:pt x="955529" y="975286"/>
                </a:lnTo>
                <a:lnTo>
                  <a:pt x="961881" y="981636"/>
                </a:lnTo>
                <a:lnTo>
                  <a:pt x="981213" y="981636"/>
                </a:lnTo>
                <a:lnTo>
                  <a:pt x="974866" y="975286"/>
                </a:lnTo>
                <a:close/>
              </a:path>
              <a:path w="2611755" h="2612390">
                <a:moveTo>
                  <a:pt x="981213" y="981636"/>
                </a:moveTo>
                <a:lnTo>
                  <a:pt x="961881" y="981636"/>
                </a:lnTo>
                <a:lnTo>
                  <a:pt x="968234" y="987986"/>
                </a:lnTo>
                <a:lnTo>
                  <a:pt x="987561" y="987986"/>
                </a:lnTo>
                <a:lnTo>
                  <a:pt x="981213" y="981636"/>
                </a:lnTo>
                <a:close/>
              </a:path>
              <a:path w="2611755" h="2612390">
                <a:moveTo>
                  <a:pt x="987561" y="987986"/>
                </a:moveTo>
                <a:lnTo>
                  <a:pt x="968234" y="987986"/>
                </a:lnTo>
                <a:lnTo>
                  <a:pt x="982210" y="1001956"/>
                </a:lnTo>
                <a:lnTo>
                  <a:pt x="1001525" y="1001956"/>
                </a:lnTo>
                <a:lnTo>
                  <a:pt x="987561" y="987986"/>
                </a:lnTo>
                <a:close/>
              </a:path>
              <a:path w="2611755" h="2612390">
                <a:moveTo>
                  <a:pt x="1001525" y="1001956"/>
                </a:moveTo>
                <a:lnTo>
                  <a:pt x="982210" y="1001956"/>
                </a:lnTo>
                <a:lnTo>
                  <a:pt x="988563" y="1008306"/>
                </a:lnTo>
                <a:lnTo>
                  <a:pt x="1007872" y="1008306"/>
                </a:lnTo>
                <a:lnTo>
                  <a:pt x="1001525" y="1001956"/>
                </a:lnTo>
                <a:close/>
              </a:path>
              <a:path w="2611755" h="2612390">
                <a:moveTo>
                  <a:pt x="1007872" y="1008306"/>
                </a:moveTo>
                <a:lnTo>
                  <a:pt x="988563" y="1008306"/>
                </a:lnTo>
                <a:lnTo>
                  <a:pt x="1005080" y="1024816"/>
                </a:lnTo>
                <a:lnTo>
                  <a:pt x="1024375" y="1024816"/>
                </a:lnTo>
                <a:lnTo>
                  <a:pt x="1007872" y="1008306"/>
                </a:lnTo>
                <a:close/>
              </a:path>
              <a:path w="2611755" h="2612390">
                <a:moveTo>
                  <a:pt x="1024375" y="1024816"/>
                </a:moveTo>
                <a:lnTo>
                  <a:pt x="1005080" y="1024816"/>
                </a:lnTo>
                <a:lnTo>
                  <a:pt x="1013974" y="1033706"/>
                </a:lnTo>
                <a:lnTo>
                  <a:pt x="1033261" y="1033706"/>
                </a:lnTo>
                <a:lnTo>
                  <a:pt x="1024375" y="1024816"/>
                </a:lnTo>
                <a:close/>
              </a:path>
              <a:path w="2611755" h="2612390">
                <a:moveTo>
                  <a:pt x="1033261" y="1033706"/>
                </a:moveTo>
                <a:lnTo>
                  <a:pt x="1013974" y="1033706"/>
                </a:lnTo>
                <a:lnTo>
                  <a:pt x="1020327" y="1040056"/>
                </a:lnTo>
                <a:lnTo>
                  <a:pt x="1039608" y="1040056"/>
                </a:lnTo>
                <a:lnTo>
                  <a:pt x="1033261" y="1033706"/>
                </a:lnTo>
                <a:close/>
              </a:path>
              <a:path w="2611755" h="2612390">
                <a:moveTo>
                  <a:pt x="1039608" y="1040056"/>
                </a:moveTo>
                <a:lnTo>
                  <a:pt x="1020327" y="1040056"/>
                </a:lnTo>
                <a:lnTo>
                  <a:pt x="1045738" y="1065456"/>
                </a:lnTo>
                <a:lnTo>
                  <a:pt x="1064997" y="1065456"/>
                </a:lnTo>
                <a:lnTo>
                  <a:pt x="1039608" y="1040056"/>
                </a:lnTo>
                <a:close/>
              </a:path>
              <a:path w="2611755" h="2612390">
                <a:moveTo>
                  <a:pt x="1064997" y="1065456"/>
                </a:moveTo>
                <a:lnTo>
                  <a:pt x="1045738" y="1065456"/>
                </a:lnTo>
                <a:lnTo>
                  <a:pt x="1049549" y="1069266"/>
                </a:lnTo>
                <a:lnTo>
                  <a:pt x="1068806" y="1069266"/>
                </a:lnTo>
                <a:lnTo>
                  <a:pt x="1064997" y="1065456"/>
                </a:lnTo>
                <a:close/>
              </a:path>
              <a:path w="2611755" h="2612390">
                <a:moveTo>
                  <a:pt x="1068806" y="1069266"/>
                </a:moveTo>
                <a:lnTo>
                  <a:pt x="1049549" y="1069266"/>
                </a:lnTo>
                <a:lnTo>
                  <a:pt x="1052090" y="1071806"/>
                </a:lnTo>
                <a:lnTo>
                  <a:pt x="1071345" y="1071806"/>
                </a:lnTo>
                <a:lnTo>
                  <a:pt x="1068806" y="1069266"/>
                </a:lnTo>
                <a:close/>
              </a:path>
              <a:path w="2611755" h="2612390">
                <a:moveTo>
                  <a:pt x="1071345" y="1071806"/>
                </a:moveTo>
                <a:lnTo>
                  <a:pt x="1052090" y="1071806"/>
                </a:lnTo>
                <a:lnTo>
                  <a:pt x="1062255" y="1081966"/>
                </a:lnTo>
                <a:lnTo>
                  <a:pt x="1081500" y="1081966"/>
                </a:lnTo>
                <a:lnTo>
                  <a:pt x="1071345" y="1071806"/>
                </a:lnTo>
                <a:close/>
              </a:path>
              <a:path w="2611755" h="2612390">
                <a:moveTo>
                  <a:pt x="1081500" y="1081966"/>
                </a:moveTo>
                <a:lnTo>
                  <a:pt x="1062255" y="1081966"/>
                </a:lnTo>
                <a:lnTo>
                  <a:pt x="1100371" y="1120066"/>
                </a:lnTo>
                <a:lnTo>
                  <a:pt x="1119584" y="1120066"/>
                </a:lnTo>
                <a:lnTo>
                  <a:pt x="1081500" y="1081966"/>
                </a:lnTo>
                <a:close/>
              </a:path>
              <a:path w="2611755" h="2612390">
                <a:moveTo>
                  <a:pt x="1119584" y="1120066"/>
                </a:moveTo>
                <a:lnTo>
                  <a:pt x="1100371" y="1120066"/>
                </a:lnTo>
                <a:lnTo>
                  <a:pt x="1106724" y="1126416"/>
                </a:lnTo>
                <a:lnTo>
                  <a:pt x="1125931" y="1126416"/>
                </a:lnTo>
                <a:lnTo>
                  <a:pt x="1119584" y="1120066"/>
                </a:lnTo>
                <a:close/>
              </a:path>
              <a:path w="2611755" h="2612390">
                <a:moveTo>
                  <a:pt x="1125931" y="1126416"/>
                </a:moveTo>
                <a:lnTo>
                  <a:pt x="1106724" y="1126416"/>
                </a:lnTo>
                <a:lnTo>
                  <a:pt x="1109265" y="1128956"/>
                </a:lnTo>
                <a:lnTo>
                  <a:pt x="1128470" y="1128956"/>
                </a:lnTo>
                <a:lnTo>
                  <a:pt x="1125931" y="1126416"/>
                </a:lnTo>
                <a:close/>
              </a:path>
              <a:path w="2611755" h="2612390">
                <a:moveTo>
                  <a:pt x="1128470" y="1128956"/>
                </a:moveTo>
                <a:lnTo>
                  <a:pt x="1109265" y="1128956"/>
                </a:lnTo>
                <a:lnTo>
                  <a:pt x="1119429" y="1139116"/>
                </a:lnTo>
                <a:lnTo>
                  <a:pt x="1138626" y="1139116"/>
                </a:lnTo>
                <a:lnTo>
                  <a:pt x="1128470" y="1128956"/>
                </a:lnTo>
                <a:close/>
              </a:path>
              <a:path w="2611755" h="2612390">
                <a:moveTo>
                  <a:pt x="1138626" y="1139116"/>
                </a:moveTo>
                <a:lnTo>
                  <a:pt x="1119429" y="1139116"/>
                </a:lnTo>
                <a:lnTo>
                  <a:pt x="1121970" y="1141656"/>
                </a:lnTo>
                <a:lnTo>
                  <a:pt x="1141165" y="1141656"/>
                </a:lnTo>
                <a:lnTo>
                  <a:pt x="1138626" y="1139116"/>
                </a:lnTo>
                <a:close/>
              </a:path>
              <a:path w="2611755" h="2612390">
                <a:moveTo>
                  <a:pt x="1141165" y="1141656"/>
                </a:moveTo>
                <a:lnTo>
                  <a:pt x="1121970" y="1141656"/>
                </a:lnTo>
                <a:lnTo>
                  <a:pt x="1125782" y="1145466"/>
                </a:lnTo>
                <a:lnTo>
                  <a:pt x="1144973" y="1145466"/>
                </a:lnTo>
                <a:lnTo>
                  <a:pt x="1141165" y="1141656"/>
                </a:lnTo>
                <a:close/>
              </a:path>
              <a:path w="2611755" h="2612390">
                <a:moveTo>
                  <a:pt x="1144973" y="1145466"/>
                </a:moveTo>
                <a:lnTo>
                  <a:pt x="1125782" y="1145466"/>
                </a:lnTo>
                <a:lnTo>
                  <a:pt x="1132135" y="1151816"/>
                </a:lnTo>
                <a:lnTo>
                  <a:pt x="1151320" y="1151816"/>
                </a:lnTo>
                <a:lnTo>
                  <a:pt x="1144973" y="1145466"/>
                </a:lnTo>
                <a:close/>
              </a:path>
              <a:path w="2611755" h="2612390">
                <a:moveTo>
                  <a:pt x="1151320" y="1151816"/>
                </a:moveTo>
                <a:lnTo>
                  <a:pt x="1132135" y="1151816"/>
                </a:lnTo>
                <a:lnTo>
                  <a:pt x="1134676" y="1154356"/>
                </a:lnTo>
                <a:lnTo>
                  <a:pt x="1153859" y="1154356"/>
                </a:lnTo>
                <a:lnTo>
                  <a:pt x="1151320" y="1151816"/>
                </a:lnTo>
                <a:close/>
              </a:path>
              <a:path w="2611755" h="2612390">
                <a:moveTo>
                  <a:pt x="1153859" y="1154356"/>
                </a:moveTo>
                <a:lnTo>
                  <a:pt x="1134676" y="1154356"/>
                </a:lnTo>
                <a:lnTo>
                  <a:pt x="1151193" y="1170866"/>
                </a:lnTo>
                <a:lnTo>
                  <a:pt x="1170362" y="1170866"/>
                </a:lnTo>
                <a:lnTo>
                  <a:pt x="1153859" y="1154356"/>
                </a:lnTo>
                <a:close/>
              </a:path>
              <a:path w="2611755" h="2612390">
                <a:moveTo>
                  <a:pt x="1170362" y="1170866"/>
                </a:moveTo>
                <a:lnTo>
                  <a:pt x="1151193" y="1170866"/>
                </a:lnTo>
                <a:lnTo>
                  <a:pt x="1153734" y="1173406"/>
                </a:lnTo>
                <a:lnTo>
                  <a:pt x="1172901" y="1173406"/>
                </a:lnTo>
                <a:lnTo>
                  <a:pt x="1170362" y="1170866"/>
                </a:lnTo>
                <a:close/>
              </a:path>
              <a:path w="2611755" h="2612390">
                <a:moveTo>
                  <a:pt x="1172901" y="1173406"/>
                </a:moveTo>
                <a:lnTo>
                  <a:pt x="1153734" y="1173406"/>
                </a:lnTo>
                <a:lnTo>
                  <a:pt x="1157546" y="1177216"/>
                </a:lnTo>
                <a:lnTo>
                  <a:pt x="1176709" y="1177216"/>
                </a:lnTo>
                <a:lnTo>
                  <a:pt x="1172901" y="1173406"/>
                </a:lnTo>
                <a:close/>
              </a:path>
              <a:path w="2611755" h="2612390">
                <a:moveTo>
                  <a:pt x="1176709" y="1177216"/>
                </a:moveTo>
                <a:lnTo>
                  <a:pt x="1157546" y="1177216"/>
                </a:lnTo>
                <a:lnTo>
                  <a:pt x="1160087" y="1179756"/>
                </a:lnTo>
                <a:lnTo>
                  <a:pt x="1179248" y="1179756"/>
                </a:lnTo>
                <a:lnTo>
                  <a:pt x="1176709" y="1177216"/>
                </a:lnTo>
                <a:close/>
              </a:path>
              <a:path w="2611755" h="2612390">
                <a:moveTo>
                  <a:pt x="1179248" y="1179756"/>
                </a:moveTo>
                <a:lnTo>
                  <a:pt x="1160087" y="1179756"/>
                </a:lnTo>
                <a:lnTo>
                  <a:pt x="1166440" y="1186106"/>
                </a:lnTo>
                <a:lnTo>
                  <a:pt x="1185595" y="1186106"/>
                </a:lnTo>
                <a:lnTo>
                  <a:pt x="1179248" y="1179756"/>
                </a:lnTo>
                <a:close/>
              </a:path>
              <a:path w="2611755" h="2612390">
                <a:moveTo>
                  <a:pt x="1185595" y="1186106"/>
                </a:moveTo>
                <a:lnTo>
                  <a:pt x="1166440" y="1186106"/>
                </a:lnTo>
                <a:lnTo>
                  <a:pt x="1182957" y="1202616"/>
                </a:lnTo>
                <a:lnTo>
                  <a:pt x="1202098" y="1202616"/>
                </a:lnTo>
                <a:lnTo>
                  <a:pt x="1185595" y="1186106"/>
                </a:lnTo>
                <a:close/>
              </a:path>
              <a:path w="2611755" h="2612390">
                <a:moveTo>
                  <a:pt x="1202098" y="1202616"/>
                </a:moveTo>
                <a:lnTo>
                  <a:pt x="1182957" y="1202616"/>
                </a:lnTo>
                <a:lnTo>
                  <a:pt x="1189309" y="1208966"/>
                </a:lnTo>
                <a:lnTo>
                  <a:pt x="1208446" y="1208966"/>
                </a:lnTo>
                <a:lnTo>
                  <a:pt x="1202098" y="1202616"/>
                </a:lnTo>
                <a:close/>
              </a:path>
              <a:path w="2611755" h="2612390">
                <a:moveTo>
                  <a:pt x="1208446" y="1208966"/>
                </a:moveTo>
                <a:lnTo>
                  <a:pt x="1189309" y="1208966"/>
                </a:lnTo>
                <a:lnTo>
                  <a:pt x="1204556" y="1224206"/>
                </a:lnTo>
                <a:lnTo>
                  <a:pt x="1223679" y="1224206"/>
                </a:lnTo>
                <a:lnTo>
                  <a:pt x="1208446" y="1208966"/>
                </a:lnTo>
                <a:close/>
              </a:path>
              <a:path w="2611755" h="2612390">
                <a:moveTo>
                  <a:pt x="1223679" y="1224206"/>
                </a:moveTo>
                <a:lnTo>
                  <a:pt x="1204556" y="1224206"/>
                </a:lnTo>
                <a:lnTo>
                  <a:pt x="1217261" y="1236906"/>
                </a:lnTo>
                <a:lnTo>
                  <a:pt x="1236373" y="1236906"/>
                </a:lnTo>
                <a:lnTo>
                  <a:pt x="1223679" y="1224206"/>
                </a:lnTo>
                <a:close/>
              </a:path>
              <a:path w="2611755" h="2612390">
                <a:moveTo>
                  <a:pt x="1236373" y="1236906"/>
                </a:moveTo>
                <a:lnTo>
                  <a:pt x="1217261" y="1236906"/>
                </a:lnTo>
                <a:lnTo>
                  <a:pt x="1221073" y="1240716"/>
                </a:lnTo>
                <a:lnTo>
                  <a:pt x="1240182" y="1240716"/>
                </a:lnTo>
                <a:lnTo>
                  <a:pt x="1236373" y="1236906"/>
                </a:lnTo>
                <a:close/>
              </a:path>
              <a:path w="2611755" h="2612390">
                <a:moveTo>
                  <a:pt x="1240182" y="1240716"/>
                </a:moveTo>
                <a:lnTo>
                  <a:pt x="1221073" y="1240716"/>
                </a:lnTo>
                <a:lnTo>
                  <a:pt x="1229967" y="1249606"/>
                </a:lnTo>
                <a:lnTo>
                  <a:pt x="1249068" y="1249606"/>
                </a:lnTo>
                <a:lnTo>
                  <a:pt x="1240182" y="1240716"/>
                </a:lnTo>
                <a:close/>
              </a:path>
              <a:path w="2611755" h="2612390">
                <a:moveTo>
                  <a:pt x="1249068" y="1249606"/>
                </a:moveTo>
                <a:lnTo>
                  <a:pt x="1229967" y="1249606"/>
                </a:lnTo>
                <a:lnTo>
                  <a:pt x="1242672" y="1262306"/>
                </a:lnTo>
                <a:lnTo>
                  <a:pt x="1261763" y="1262306"/>
                </a:lnTo>
                <a:lnTo>
                  <a:pt x="1249068" y="1249606"/>
                </a:lnTo>
                <a:close/>
              </a:path>
              <a:path w="2611755" h="2612390">
                <a:moveTo>
                  <a:pt x="1261763" y="1262306"/>
                </a:moveTo>
                <a:lnTo>
                  <a:pt x="1242672" y="1262306"/>
                </a:lnTo>
                <a:lnTo>
                  <a:pt x="1249025" y="1268656"/>
                </a:lnTo>
                <a:lnTo>
                  <a:pt x="1268110" y="1268656"/>
                </a:lnTo>
                <a:lnTo>
                  <a:pt x="1261763" y="1262306"/>
                </a:lnTo>
                <a:close/>
              </a:path>
              <a:path w="2611755" h="2612390">
                <a:moveTo>
                  <a:pt x="1268110" y="1268656"/>
                </a:moveTo>
                <a:lnTo>
                  <a:pt x="1249025" y="1268656"/>
                </a:lnTo>
                <a:lnTo>
                  <a:pt x="1255378" y="1275006"/>
                </a:lnTo>
                <a:lnTo>
                  <a:pt x="1274457" y="1275006"/>
                </a:lnTo>
                <a:lnTo>
                  <a:pt x="1268110" y="1268656"/>
                </a:lnTo>
                <a:close/>
              </a:path>
              <a:path w="2611755" h="2612390">
                <a:moveTo>
                  <a:pt x="1274457" y="1275006"/>
                </a:moveTo>
                <a:lnTo>
                  <a:pt x="1255378" y="1275006"/>
                </a:lnTo>
                <a:lnTo>
                  <a:pt x="1261731" y="1281356"/>
                </a:lnTo>
                <a:lnTo>
                  <a:pt x="1280804" y="1281356"/>
                </a:lnTo>
                <a:lnTo>
                  <a:pt x="1274457" y="1275006"/>
                </a:lnTo>
                <a:close/>
              </a:path>
              <a:path w="2611755" h="2612390">
                <a:moveTo>
                  <a:pt x="1280804" y="1281356"/>
                </a:moveTo>
                <a:lnTo>
                  <a:pt x="1261731" y="1281356"/>
                </a:lnTo>
                <a:lnTo>
                  <a:pt x="1278248" y="1297866"/>
                </a:lnTo>
                <a:lnTo>
                  <a:pt x="1297307" y="1297866"/>
                </a:lnTo>
                <a:lnTo>
                  <a:pt x="1280804" y="1281356"/>
                </a:lnTo>
                <a:close/>
              </a:path>
              <a:path w="2611755" h="2612390">
                <a:moveTo>
                  <a:pt x="1297307" y="1297866"/>
                </a:moveTo>
                <a:lnTo>
                  <a:pt x="1278248" y="1297866"/>
                </a:lnTo>
                <a:lnTo>
                  <a:pt x="1284600" y="1304216"/>
                </a:lnTo>
                <a:lnTo>
                  <a:pt x="1303655" y="1304216"/>
                </a:lnTo>
                <a:lnTo>
                  <a:pt x="1297307" y="1297866"/>
                </a:lnTo>
                <a:close/>
              </a:path>
              <a:path w="2611755" h="2612390">
                <a:moveTo>
                  <a:pt x="1303655" y="1304216"/>
                </a:moveTo>
                <a:lnTo>
                  <a:pt x="1284600" y="1304216"/>
                </a:lnTo>
                <a:lnTo>
                  <a:pt x="1310011" y="1329616"/>
                </a:lnTo>
                <a:lnTo>
                  <a:pt x="1329044" y="1329616"/>
                </a:lnTo>
                <a:lnTo>
                  <a:pt x="1303655" y="1304216"/>
                </a:lnTo>
                <a:close/>
              </a:path>
              <a:path w="2611755" h="2612390">
                <a:moveTo>
                  <a:pt x="1329044" y="1329616"/>
                </a:moveTo>
                <a:lnTo>
                  <a:pt x="1310011" y="1329616"/>
                </a:lnTo>
                <a:lnTo>
                  <a:pt x="1316364" y="1335966"/>
                </a:lnTo>
                <a:lnTo>
                  <a:pt x="1335391" y="1335966"/>
                </a:lnTo>
                <a:lnTo>
                  <a:pt x="1329044" y="1329616"/>
                </a:lnTo>
                <a:close/>
              </a:path>
              <a:path w="2611755" h="2612390">
                <a:moveTo>
                  <a:pt x="1335391" y="1335966"/>
                </a:moveTo>
                <a:lnTo>
                  <a:pt x="1316364" y="1335966"/>
                </a:lnTo>
                <a:lnTo>
                  <a:pt x="1318905" y="1338506"/>
                </a:lnTo>
                <a:lnTo>
                  <a:pt x="1337930" y="1338506"/>
                </a:lnTo>
                <a:lnTo>
                  <a:pt x="1335391" y="1335966"/>
                </a:lnTo>
                <a:close/>
              </a:path>
              <a:path w="2611755" h="2612390">
                <a:moveTo>
                  <a:pt x="1337930" y="1338506"/>
                </a:moveTo>
                <a:lnTo>
                  <a:pt x="1318905" y="1338506"/>
                </a:lnTo>
                <a:lnTo>
                  <a:pt x="1341775" y="1361366"/>
                </a:lnTo>
                <a:lnTo>
                  <a:pt x="1360780" y="1361366"/>
                </a:lnTo>
                <a:lnTo>
                  <a:pt x="1337930" y="1338506"/>
                </a:lnTo>
                <a:close/>
              </a:path>
              <a:path w="2611755" h="2612390">
                <a:moveTo>
                  <a:pt x="1360780" y="1361366"/>
                </a:moveTo>
                <a:lnTo>
                  <a:pt x="1341775" y="1361366"/>
                </a:lnTo>
                <a:lnTo>
                  <a:pt x="1350669" y="1370256"/>
                </a:lnTo>
                <a:lnTo>
                  <a:pt x="1369666" y="1370256"/>
                </a:lnTo>
                <a:lnTo>
                  <a:pt x="1360780" y="1361366"/>
                </a:lnTo>
                <a:close/>
              </a:path>
              <a:path w="2611755" h="2612390">
                <a:moveTo>
                  <a:pt x="1369666" y="1370256"/>
                </a:moveTo>
                <a:lnTo>
                  <a:pt x="1350669" y="1370256"/>
                </a:lnTo>
                <a:lnTo>
                  <a:pt x="1363374" y="1382956"/>
                </a:lnTo>
                <a:lnTo>
                  <a:pt x="1382361" y="1382956"/>
                </a:lnTo>
                <a:lnTo>
                  <a:pt x="1369666" y="1370256"/>
                </a:lnTo>
                <a:close/>
              </a:path>
              <a:path w="2611755" h="2612390">
                <a:moveTo>
                  <a:pt x="1382361" y="1382956"/>
                </a:moveTo>
                <a:lnTo>
                  <a:pt x="1363374" y="1382956"/>
                </a:lnTo>
                <a:lnTo>
                  <a:pt x="1379891" y="1399466"/>
                </a:lnTo>
                <a:lnTo>
                  <a:pt x="1398863" y="1399466"/>
                </a:lnTo>
                <a:lnTo>
                  <a:pt x="1382361" y="1382956"/>
                </a:lnTo>
                <a:close/>
              </a:path>
              <a:path w="2611755" h="2612390">
                <a:moveTo>
                  <a:pt x="1398863" y="1399466"/>
                </a:moveTo>
                <a:lnTo>
                  <a:pt x="1379891" y="1399466"/>
                </a:lnTo>
                <a:lnTo>
                  <a:pt x="1388785" y="1408356"/>
                </a:lnTo>
                <a:lnTo>
                  <a:pt x="1407750" y="1408356"/>
                </a:lnTo>
                <a:lnTo>
                  <a:pt x="1398863" y="1399466"/>
                </a:lnTo>
                <a:close/>
              </a:path>
              <a:path w="2611755" h="2612390">
                <a:moveTo>
                  <a:pt x="1407750" y="1408356"/>
                </a:moveTo>
                <a:lnTo>
                  <a:pt x="1388785" y="1408356"/>
                </a:lnTo>
                <a:lnTo>
                  <a:pt x="1433254" y="1452806"/>
                </a:lnTo>
                <a:lnTo>
                  <a:pt x="1452181" y="1452806"/>
                </a:lnTo>
                <a:lnTo>
                  <a:pt x="1407750" y="1408356"/>
                </a:lnTo>
                <a:close/>
              </a:path>
              <a:path w="2611755" h="2612390">
                <a:moveTo>
                  <a:pt x="1452181" y="1452806"/>
                </a:moveTo>
                <a:lnTo>
                  <a:pt x="1433254" y="1452806"/>
                </a:lnTo>
                <a:lnTo>
                  <a:pt x="1462477" y="1482016"/>
                </a:lnTo>
                <a:lnTo>
                  <a:pt x="1481378" y="1482016"/>
                </a:lnTo>
                <a:lnTo>
                  <a:pt x="1452181" y="1452806"/>
                </a:lnTo>
                <a:close/>
              </a:path>
              <a:path w="2611755" h="2612390">
                <a:moveTo>
                  <a:pt x="1481378" y="1482016"/>
                </a:moveTo>
                <a:lnTo>
                  <a:pt x="1462477" y="1482016"/>
                </a:lnTo>
                <a:lnTo>
                  <a:pt x="1468830" y="1488366"/>
                </a:lnTo>
                <a:lnTo>
                  <a:pt x="1487725" y="1488366"/>
                </a:lnTo>
                <a:lnTo>
                  <a:pt x="1481378" y="1482016"/>
                </a:lnTo>
                <a:close/>
              </a:path>
              <a:path w="2611755" h="2612390">
                <a:moveTo>
                  <a:pt x="1487725" y="1488366"/>
                </a:moveTo>
                <a:lnTo>
                  <a:pt x="1468830" y="1488366"/>
                </a:lnTo>
                <a:lnTo>
                  <a:pt x="1487888" y="1507416"/>
                </a:lnTo>
                <a:lnTo>
                  <a:pt x="1506767" y="1507416"/>
                </a:lnTo>
                <a:lnTo>
                  <a:pt x="1487725" y="1488366"/>
                </a:lnTo>
                <a:close/>
              </a:path>
              <a:path w="2611755" h="2612390">
                <a:moveTo>
                  <a:pt x="1506767" y="1507416"/>
                </a:moveTo>
                <a:lnTo>
                  <a:pt x="1487888" y="1507416"/>
                </a:lnTo>
                <a:lnTo>
                  <a:pt x="1506946" y="1526466"/>
                </a:lnTo>
                <a:lnTo>
                  <a:pt x="1525809" y="1526466"/>
                </a:lnTo>
                <a:lnTo>
                  <a:pt x="1506767" y="1507416"/>
                </a:lnTo>
                <a:close/>
              </a:path>
              <a:path w="2611755" h="2612390">
                <a:moveTo>
                  <a:pt x="1525809" y="1526466"/>
                </a:moveTo>
                <a:lnTo>
                  <a:pt x="1506946" y="1526466"/>
                </a:lnTo>
                <a:lnTo>
                  <a:pt x="1515840" y="1535356"/>
                </a:lnTo>
                <a:lnTo>
                  <a:pt x="1534695" y="1535356"/>
                </a:lnTo>
                <a:lnTo>
                  <a:pt x="1525809" y="1526466"/>
                </a:lnTo>
                <a:close/>
              </a:path>
              <a:path w="2611755" h="2612390">
                <a:moveTo>
                  <a:pt x="1534695" y="1535356"/>
                </a:moveTo>
                <a:lnTo>
                  <a:pt x="1515840" y="1535356"/>
                </a:lnTo>
                <a:lnTo>
                  <a:pt x="1522193" y="1541706"/>
                </a:lnTo>
                <a:lnTo>
                  <a:pt x="1541042" y="1541706"/>
                </a:lnTo>
                <a:lnTo>
                  <a:pt x="1534695" y="1535356"/>
                </a:lnTo>
                <a:close/>
              </a:path>
              <a:path w="2611755" h="2612390">
                <a:moveTo>
                  <a:pt x="1541042" y="1541706"/>
                </a:moveTo>
                <a:lnTo>
                  <a:pt x="1522193" y="1541706"/>
                </a:lnTo>
                <a:lnTo>
                  <a:pt x="1538710" y="1558216"/>
                </a:lnTo>
                <a:lnTo>
                  <a:pt x="1557545" y="1558216"/>
                </a:lnTo>
                <a:lnTo>
                  <a:pt x="1541042" y="1541706"/>
                </a:lnTo>
                <a:close/>
              </a:path>
              <a:path w="2611755" h="2612390">
                <a:moveTo>
                  <a:pt x="1557545" y="1558216"/>
                </a:moveTo>
                <a:lnTo>
                  <a:pt x="1538710" y="1558216"/>
                </a:lnTo>
                <a:lnTo>
                  <a:pt x="1553956" y="1573456"/>
                </a:lnTo>
                <a:lnTo>
                  <a:pt x="1572779" y="1573456"/>
                </a:lnTo>
                <a:lnTo>
                  <a:pt x="1557545" y="1558216"/>
                </a:lnTo>
                <a:close/>
              </a:path>
              <a:path w="2611755" h="2612390">
                <a:moveTo>
                  <a:pt x="1572779" y="1573456"/>
                </a:moveTo>
                <a:lnTo>
                  <a:pt x="1553956" y="1573456"/>
                </a:lnTo>
                <a:lnTo>
                  <a:pt x="1557768" y="1577266"/>
                </a:lnTo>
                <a:lnTo>
                  <a:pt x="1576587" y="1577266"/>
                </a:lnTo>
                <a:lnTo>
                  <a:pt x="1572779" y="1573456"/>
                </a:lnTo>
                <a:close/>
              </a:path>
              <a:path w="2611755" h="2612390">
                <a:moveTo>
                  <a:pt x="1576587" y="1577266"/>
                </a:moveTo>
                <a:lnTo>
                  <a:pt x="1557768" y="1577266"/>
                </a:lnTo>
                <a:lnTo>
                  <a:pt x="1589532" y="1609016"/>
                </a:lnTo>
                <a:lnTo>
                  <a:pt x="1608323" y="1609016"/>
                </a:lnTo>
                <a:lnTo>
                  <a:pt x="1576587" y="1577266"/>
                </a:lnTo>
                <a:close/>
              </a:path>
              <a:path w="2611755" h="2612390">
                <a:moveTo>
                  <a:pt x="1608323" y="1609016"/>
                </a:moveTo>
                <a:lnTo>
                  <a:pt x="1589532" y="1609016"/>
                </a:lnTo>
                <a:lnTo>
                  <a:pt x="1595884" y="1615366"/>
                </a:lnTo>
                <a:lnTo>
                  <a:pt x="1614670" y="1615366"/>
                </a:lnTo>
                <a:lnTo>
                  <a:pt x="1608323" y="1609016"/>
                </a:lnTo>
                <a:close/>
              </a:path>
              <a:path w="2611755" h="2612390">
                <a:moveTo>
                  <a:pt x="1614670" y="1615366"/>
                </a:moveTo>
                <a:lnTo>
                  <a:pt x="1595884" y="1615366"/>
                </a:lnTo>
                <a:lnTo>
                  <a:pt x="1602237" y="1621716"/>
                </a:lnTo>
                <a:lnTo>
                  <a:pt x="1621018" y="1621716"/>
                </a:lnTo>
                <a:lnTo>
                  <a:pt x="1614670" y="1615366"/>
                </a:lnTo>
                <a:close/>
              </a:path>
              <a:path w="2611755" h="2612390">
                <a:moveTo>
                  <a:pt x="1621018" y="1621716"/>
                </a:moveTo>
                <a:lnTo>
                  <a:pt x="1602237" y="1621716"/>
                </a:lnTo>
                <a:lnTo>
                  <a:pt x="1617484" y="1636956"/>
                </a:lnTo>
                <a:lnTo>
                  <a:pt x="1636251" y="1636956"/>
                </a:lnTo>
                <a:lnTo>
                  <a:pt x="1621018" y="1621716"/>
                </a:lnTo>
                <a:close/>
              </a:path>
              <a:path w="2611755" h="2612390">
                <a:moveTo>
                  <a:pt x="1636251" y="1636956"/>
                </a:moveTo>
                <a:lnTo>
                  <a:pt x="1617484" y="1636956"/>
                </a:lnTo>
                <a:lnTo>
                  <a:pt x="1634001" y="1653466"/>
                </a:lnTo>
                <a:lnTo>
                  <a:pt x="1652754" y="1653466"/>
                </a:lnTo>
                <a:lnTo>
                  <a:pt x="1636251" y="1636956"/>
                </a:lnTo>
                <a:close/>
              </a:path>
              <a:path w="2611755" h="2612390">
                <a:moveTo>
                  <a:pt x="1652754" y="1653466"/>
                </a:moveTo>
                <a:lnTo>
                  <a:pt x="1634001" y="1653466"/>
                </a:lnTo>
                <a:lnTo>
                  <a:pt x="1665765" y="1685216"/>
                </a:lnTo>
                <a:lnTo>
                  <a:pt x="1684490" y="1685216"/>
                </a:lnTo>
                <a:lnTo>
                  <a:pt x="1652754" y="1653466"/>
                </a:lnTo>
                <a:close/>
              </a:path>
              <a:path w="2611755" h="2612390">
                <a:moveTo>
                  <a:pt x="1684490" y="1685216"/>
                </a:moveTo>
                <a:lnTo>
                  <a:pt x="1665765" y="1685216"/>
                </a:lnTo>
                <a:lnTo>
                  <a:pt x="1697528" y="1716966"/>
                </a:lnTo>
                <a:lnTo>
                  <a:pt x="1716227" y="1716966"/>
                </a:lnTo>
                <a:lnTo>
                  <a:pt x="1684490" y="1685216"/>
                </a:lnTo>
                <a:close/>
              </a:path>
              <a:path w="2611755" h="2612390">
                <a:moveTo>
                  <a:pt x="1716227" y="1716966"/>
                </a:moveTo>
                <a:lnTo>
                  <a:pt x="1697528" y="1716966"/>
                </a:lnTo>
                <a:lnTo>
                  <a:pt x="1710234" y="1729666"/>
                </a:lnTo>
                <a:lnTo>
                  <a:pt x="1728921" y="1729666"/>
                </a:lnTo>
                <a:lnTo>
                  <a:pt x="1716227" y="1716966"/>
                </a:lnTo>
                <a:close/>
              </a:path>
              <a:path w="2611755" h="2612390">
                <a:moveTo>
                  <a:pt x="1728921" y="1729666"/>
                </a:moveTo>
                <a:lnTo>
                  <a:pt x="1710234" y="1729666"/>
                </a:lnTo>
                <a:lnTo>
                  <a:pt x="1716586" y="1736016"/>
                </a:lnTo>
                <a:lnTo>
                  <a:pt x="1735269" y="1736016"/>
                </a:lnTo>
                <a:lnTo>
                  <a:pt x="1728921" y="1729666"/>
                </a:lnTo>
                <a:close/>
              </a:path>
              <a:path w="2611755" h="2612390">
                <a:moveTo>
                  <a:pt x="1735269" y="1736016"/>
                </a:moveTo>
                <a:lnTo>
                  <a:pt x="1716586" y="1736016"/>
                </a:lnTo>
                <a:lnTo>
                  <a:pt x="1719128" y="1738556"/>
                </a:lnTo>
                <a:lnTo>
                  <a:pt x="1737807" y="1738556"/>
                </a:lnTo>
                <a:lnTo>
                  <a:pt x="1735269" y="1736016"/>
                </a:lnTo>
                <a:close/>
              </a:path>
              <a:path w="2611755" h="2612390">
                <a:moveTo>
                  <a:pt x="1737807" y="1738556"/>
                </a:moveTo>
                <a:lnTo>
                  <a:pt x="1719128" y="1738556"/>
                </a:lnTo>
                <a:lnTo>
                  <a:pt x="1735645" y="1755066"/>
                </a:lnTo>
                <a:lnTo>
                  <a:pt x="1754310" y="1755066"/>
                </a:lnTo>
                <a:lnTo>
                  <a:pt x="1737807" y="1738556"/>
                </a:lnTo>
                <a:close/>
              </a:path>
              <a:path w="2611755" h="2612390">
                <a:moveTo>
                  <a:pt x="1754310" y="1755066"/>
                </a:moveTo>
                <a:lnTo>
                  <a:pt x="1735645" y="1755066"/>
                </a:lnTo>
                <a:lnTo>
                  <a:pt x="1738186" y="1757606"/>
                </a:lnTo>
                <a:lnTo>
                  <a:pt x="1756849" y="1757606"/>
                </a:lnTo>
                <a:lnTo>
                  <a:pt x="1754310" y="1755066"/>
                </a:lnTo>
                <a:close/>
              </a:path>
              <a:path w="2611755" h="2612390">
                <a:moveTo>
                  <a:pt x="1756849" y="1757606"/>
                </a:moveTo>
                <a:lnTo>
                  <a:pt x="1738186" y="1757606"/>
                </a:lnTo>
                <a:lnTo>
                  <a:pt x="1750891" y="1770306"/>
                </a:lnTo>
                <a:lnTo>
                  <a:pt x="1769544" y="1770306"/>
                </a:lnTo>
                <a:lnTo>
                  <a:pt x="1756849" y="1757606"/>
                </a:lnTo>
                <a:close/>
              </a:path>
              <a:path w="2611755" h="2612390">
                <a:moveTo>
                  <a:pt x="1769544" y="1770306"/>
                </a:moveTo>
                <a:lnTo>
                  <a:pt x="1750891" y="1770306"/>
                </a:lnTo>
                <a:lnTo>
                  <a:pt x="1754703" y="1774116"/>
                </a:lnTo>
                <a:lnTo>
                  <a:pt x="1773352" y="1774116"/>
                </a:lnTo>
                <a:lnTo>
                  <a:pt x="1769544" y="1770306"/>
                </a:lnTo>
                <a:close/>
              </a:path>
              <a:path w="2611755" h="2612390">
                <a:moveTo>
                  <a:pt x="1773352" y="1774116"/>
                </a:moveTo>
                <a:lnTo>
                  <a:pt x="1754703" y="1774116"/>
                </a:lnTo>
                <a:lnTo>
                  <a:pt x="1763597" y="1783006"/>
                </a:lnTo>
                <a:lnTo>
                  <a:pt x="1782238" y="1783006"/>
                </a:lnTo>
                <a:lnTo>
                  <a:pt x="1773352" y="1774116"/>
                </a:lnTo>
                <a:close/>
              </a:path>
              <a:path w="2611755" h="2612390">
                <a:moveTo>
                  <a:pt x="1782238" y="1783006"/>
                </a:moveTo>
                <a:lnTo>
                  <a:pt x="1763597" y="1783006"/>
                </a:lnTo>
                <a:lnTo>
                  <a:pt x="1767408" y="1786816"/>
                </a:lnTo>
                <a:lnTo>
                  <a:pt x="1786047" y="1786816"/>
                </a:lnTo>
                <a:lnTo>
                  <a:pt x="1782238" y="1783006"/>
                </a:lnTo>
                <a:close/>
              </a:path>
              <a:path w="2611755" h="2612390">
                <a:moveTo>
                  <a:pt x="1786047" y="1786816"/>
                </a:moveTo>
                <a:lnTo>
                  <a:pt x="1767408" y="1786816"/>
                </a:lnTo>
                <a:lnTo>
                  <a:pt x="1769949" y="1789356"/>
                </a:lnTo>
                <a:lnTo>
                  <a:pt x="1788586" y="1789356"/>
                </a:lnTo>
                <a:lnTo>
                  <a:pt x="1786047" y="1786816"/>
                </a:lnTo>
                <a:close/>
              </a:path>
              <a:path w="2611755" h="2612390">
                <a:moveTo>
                  <a:pt x="1788586" y="1789356"/>
                </a:moveTo>
                <a:lnTo>
                  <a:pt x="1769949" y="1789356"/>
                </a:lnTo>
                <a:lnTo>
                  <a:pt x="1782655" y="1802056"/>
                </a:lnTo>
                <a:lnTo>
                  <a:pt x="1801280" y="1802056"/>
                </a:lnTo>
                <a:lnTo>
                  <a:pt x="1788586" y="1789356"/>
                </a:lnTo>
                <a:close/>
              </a:path>
              <a:path w="2611755" h="2612390">
                <a:moveTo>
                  <a:pt x="2411887" y="2412926"/>
                </a:moveTo>
                <a:lnTo>
                  <a:pt x="2393788" y="2412926"/>
                </a:lnTo>
                <a:lnTo>
                  <a:pt x="2523384" y="2542466"/>
                </a:lnTo>
                <a:lnTo>
                  <a:pt x="2541371" y="2542466"/>
                </a:lnTo>
                <a:lnTo>
                  <a:pt x="2411887" y="2412926"/>
                </a:lnTo>
                <a:close/>
              </a:path>
              <a:path w="2611755" h="2612390">
                <a:moveTo>
                  <a:pt x="2409348" y="2410386"/>
                </a:moveTo>
                <a:lnTo>
                  <a:pt x="2391247" y="2410386"/>
                </a:lnTo>
                <a:lnTo>
                  <a:pt x="2392518" y="2411656"/>
                </a:lnTo>
                <a:lnTo>
                  <a:pt x="2410618" y="2411656"/>
                </a:lnTo>
                <a:lnTo>
                  <a:pt x="2409348" y="2410386"/>
                </a:lnTo>
                <a:close/>
              </a:path>
              <a:path w="2611755" h="2612390">
                <a:moveTo>
                  <a:pt x="2405540" y="2406576"/>
                </a:moveTo>
                <a:lnTo>
                  <a:pt x="2387435" y="2406576"/>
                </a:lnTo>
                <a:lnTo>
                  <a:pt x="2389976" y="2409116"/>
                </a:lnTo>
                <a:lnTo>
                  <a:pt x="2408079" y="2409116"/>
                </a:lnTo>
                <a:lnTo>
                  <a:pt x="2405540" y="2406576"/>
                </a:lnTo>
                <a:close/>
              </a:path>
              <a:path w="2611755" h="2612390">
                <a:moveTo>
                  <a:pt x="2403001" y="2404036"/>
                </a:moveTo>
                <a:lnTo>
                  <a:pt x="2384894" y="2404036"/>
                </a:lnTo>
                <a:lnTo>
                  <a:pt x="2386165" y="2405306"/>
                </a:lnTo>
                <a:lnTo>
                  <a:pt x="2404270" y="2405306"/>
                </a:lnTo>
                <a:lnTo>
                  <a:pt x="2403001" y="2404036"/>
                </a:lnTo>
                <a:close/>
              </a:path>
              <a:path w="2611755" h="2612390">
                <a:moveTo>
                  <a:pt x="2399192" y="2400226"/>
                </a:moveTo>
                <a:lnTo>
                  <a:pt x="2381083" y="2400226"/>
                </a:lnTo>
                <a:lnTo>
                  <a:pt x="2383624" y="2402766"/>
                </a:lnTo>
                <a:lnTo>
                  <a:pt x="2401731" y="2402766"/>
                </a:lnTo>
                <a:lnTo>
                  <a:pt x="2399192" y="2400226"/>
                </a:lnTo>
                <a:close/>
              </a:path>
              <a:path w="2611755" h="2612390">
                <a:moveTo>
                  <a:pt x="2396654" y="2397686"/>
                </a:moveTo>
                <a:lnTo>
                  <a:pt x="2378542" y="2397686"/>
                </a:lnTo>
                <a:lnTo>
                  <a:pt x="2379812" y="2398956"/>
                </a:lnTo>
                <a:lnTo>
                  <a:pt x="2397923" y="2398956"/>
                </a:lnTo>
                <a:lnTo>
                  <a:pt x="2396654" y="2397686"/>
                </a:lnTo>
                <a:close/>
              </a:path>
              <a:path w="2611755" h="2612390">
                <a:moveTo>
                  <a:pt x="2392845" y="2393876"/>
                </a:moveTo>
                <a:lnTo>
                  <a:pt x="2374730" y="2393876"/>
                </a:lnTo>
                <a:lnTo>
                  <a:pt x="2377271" y="2396416"/>
                </a:lnTo>
                <a:lnTo>
                  <a:pt x="2395384" y="2396416"/>
                </a:lnTo>
                <a:lnTo>
                  <a:pt x="2392845" y="2393876"/>
                </a:lnTo>
                <a:close/>
              </a:path>
              <a:path w="2611755" h="2612390">
                <a:moveTo>
                  <a:pt x="2390306" y="2391336"/>
                </a:moveTo>
                <a:lnTo>
                  <a:pt x="2372189" y="2391336"/>
                </a:lnTo>
                <a:lnTo>
                  <a:pt x="2373459" y="2392606"/>
                </a:lnTo>
                <a:lnTo>
                  <a:pt x="2391576" y="2392606"/>
                </a:lnTo>
                <a:lnTo>
                  <a:pt x="2390306" y="2391336"/>
                </a:lnTo>
                <a:close/>
              </a:path>
              <a:path w="2611755" h="2612390">
                <a:moveTo>
                  <a:pt x="2386498" y="2387526"/>
                </a:moveTo>
                <a:lnTo>
                  <a:pt x="2368377" y="2387526"/>
                </a:lnTo>
                <a:lnTo>
                  <a:pt x="2370918" y="2390066"/>
                </a:lnTo>
                <a:lnTo>
                  <a:pt x="2389037" y="2390066"/>
                </a:lnTo>
                <a:lnTo>
                  <a:pt x="2386498" y="2387526"/>
                </a:lnTo>
                <a:close/>
              </a:path>
              <a:path w="2611755" h="2612390">
                <a:moveTo>
                  <a:pt x="2383959" y="2384986"/>
                </a:moveTo>
                <a:lnTo>
                  <a:pt x="2365836" y="2384986"/>
                </a:lnTo>
                <a:lnTo>
                  <a:pt x="2367107" y="2386256"/>
                </a:lnTo>
                <a:lnTo>
                  <a:pt x="2385229" y="2386256"/>
                </a:lnTo>
                <a:lnTo>
                  <a:pt x="2383959" y="2384986"/>
                </a:lnTo>
                <a:close/>
              </a:path>
              <a:path w="2611755" h="2612390">
                <a:moveTo>
                  <a:pt x="2380151" y="2381176"/>
                </a:moveTo>
                <a:lnTo>
                  <a:pt x="2362024" y="2381176"/>
                </a:lnTo>
                <a:lnTo>
                  <a:pt x="2364565" y="2383716"/>
                </a:lnTo>
                <a:lnTo>
                  <a:pt x="2382690" y="2383716"/>
                </a:lnTo>
                <a:lnTo>
                  <a:pt x="2380151" y="2381176"/>
                </a:lnTo>
                <a:close/>
              </a:path>
              <a:path w="2611755" h="2612390">
                <a:moveTo>
                  <a:pt x="2377612" y="2378636"/>
                </a:moveTo>
                <a:lnTo>
                  <a:pt x="2359483" y="2378636"/>
                </a:lnTo>
                <a:lnTo>
                  <a:pt x="2360754" y="2379906"/>
                </a:lnTo>
                <a:lnTo>
                  <a:pt x="2378881" y="2379906"/>
                </a:lnTo>
                <a:lnTo>
                  <a:pt x="2377612" y="2378636"/>
                </a:lnTo>
                <a:close/>
              </a:path>
              <a:path w="2611755" h="2612390">
                <a:moveTo>
                  <a:pt x="2373803" y="2374826"/>
                </a:moveTo>
                <a:lnTo>
                  <a:pt x="2355672" y="2374826"/>
                </a:lnTo>
                <a:lnTo>
                  <a:pt x="2358213" y="2377366"/>
                </a:lnTo>
                <a:lnTo>
                  <a:pt x="2376342" y="2377366"/>
                </a:lnTo>
                <a:lnTo>
                  <a:pt x="2373803" y="2374826"/>
                </a:lnTo>
                <a:close/>
              </a:path>
              <a:path w="2611755" h="2612390">
                <a:moveTo>
                  <a:pt x="2371265" y="2372286"/>
                </a:moveTo>
                <a:lnTo>
                  <a:pt x="2353131" y="2372286"/>
                </a:lnTo>
                <a:lnTo>
                  <a:pt x="2354401" y="2373556"/>
                </a:lnTo>
                <a:lnTo>
                  <a:pt x="2372534" y="2373556"/>
                </a:lnTo>
                <a:lnTo>
                  <a:pt x="2371265" y="2372286"/>
                </a:lnTo>
                <a:close/>
              </a:path>
              <a:path w="2611755" h="2612390">
                <a:moveTo>
                  <a:pt x="2367456" y="2368476"/>
                </a:moveTo>
                <a:lnTo>
                  <a:pt x="2349319" y="2368476"/>
                </a:lnTo>
                <a:lnTo>
                  <a:pt x="2351860" y="2371016"/>
                </a:lnTo>
                <a:lnTo>
                  <a:pt x="2369995" y="2371016"/>
                </a:lnTo>
                <a:lnTo>
                  <a:pt x="2367456" y="2368476"/>
                </a:lnTo>
                <a:close/>
              </a:path>
              <a:path w="2611755" h="2612390">
                <a:moveTo>
                  <a:pt x="2364917" y="2365936"/>
                </a:moveTo>
                <a:lnTo>
                  <a:pt x="2346778" y="2365936"/>
                </a:lnTo>
                <a:lnTo>
                  <a:pt x="2348048" y="2367206"/>
                </a:lnTo>
                <a:lnTo>
                  <a:pt x="2366187" y="2367206"/>
                </a:lnTo>
                <a:lnTo>
                  <a:pt x="2364917" y="2365936"/>
                </a:lnTo>
                <a:close/>
              </a:path>
              <a:path w="2611755" h="2612390">
                <a:moveTo>
                  <a:pt x="2361109" y="2362126"/>
                </a:moveTo>
                <a:lnTo>
                  <a:pt x="2342966" y="2362126"/>
                </a:lnTo>
                <a:lnTo>
                  <a:pt x="2345507" y="2364666"/>
                </a:lnTo>
                <a:lnTo>
                  <a:pt x="2363648" y="2364666"/>
                </a:lnTo>
                <a:lnTo>
                  <a:pt x="2361109" y="2362126"/>
                </a:lnTo>
                <a:close/>
              </a:path>
              <a:path w="2611755" h="2612390">
                <a:moveTo>
                  <a:pt x="2358570" y="2359586"/>
                </a:moveTo>
                <a:lnTo>
                  <a:pt x="2340425" y="2359586"/>
                </a:lnTo>
                <a:lnTo>
                  <a:pt x="2341696" y="2360856"/>
                </a:lnTo>
                <a:lnTo>
                  <a:pt x="2359839" y="2360856"/>
                </a:lnTo>
                <a:lnTo>
                  <a:pt x="2358570" y="2359586"/>
                </a:lnTo>
                <a:close/>
              </a:path>
              <a:path w="2611755" h="2612390">
                <a:moveTo>
                  <a:pt x="2354762" y="2355776"/>
                </a:moveTo>
                <a:lnTo>
                  <a:pt x="2336613" y="2355776"/>
                </a:lnTo>
                <a:lnTo>
                  <a:pt x="2339155" y="2358316"/>
                </a:lnTo>
                <a:lnTo>
                  <a:pt x="2357301" y="2358316"/>
                </a:lnTo>
                <a:lnTo>
                  <a:pt x="2354762" y="2355776"/>
                </a:lnTo>
                <a:close/>
              </a:path>
              <a:path w="2611755" h="2612390">
                <a:moveTo>
                  <a:pt x="2352223" y="2353236"/>
                </a:moveTo>
                <a:lnTo>
                  <a:pt x="2334072" y="2353236"/>
                </a:lnTo>
                <a:lnTo>
                  <a:pt x="2335343" y="2354506"/>
                </a:lnTo>
                <a:lnTo>
                  <a:pt x="2353492" y="2354506"/>
                </a:lnTo>
                <a:lnTo>
                  <a:pt x="2352223" y="2353236"/>
                </a:lnTo>
                <a:close/>
              </a:path>
              <a:path w="2611755" h="2612390">
                <a:moveTo>
                  <a:pt x="2348414" y="2349426"/>
                </a:moveTo>
                <a:lnTo>
                  <a:pt x="2330261" y="2349426"/>
                </a:lnTo>
                <a:lnTo>
                  <a:pt x="2332802" y="2351966"/>
                </a:lnTo>
                <a:lnTo>
                  <a:pt x="2350953" y="2351966"/>
                </a:lnTo>
                <a:lnTo>
                  <a:pt x="2348414" y="2349426"/>
                </a:lnTo>
                <a:close/>
              </a:path>
              <a:path w="2611755" h="2612390">
                <a:moveTo>
                  <a:pt x="2345875" y="2346886"/>
                </a:moveTo>
                <a:lnTo>
                  <a:pt x="2327720" y="2346886"/>
                </a:lnTo>
                <a:lnTo>
                  <a:pt x="2328990" y="2348156"/>
                </a:lnTo>
                <a:lnTo>
                  <a:pt x="2347145" y="2348156"/>
                </a:lnTo>
                <a:lnTo>
                  <a:pt x="2345875" y="2346886"/>
                </a:lnTo>
                <a:close/>
              </a:path>
              <a:path w="2611755" h="2612390">
                <a:moveTo>
                  <a:pt x="2342067" y="2343076"/>
                </a:moveTo>
                <a:lnTo>
                  <a:pt x="2323908" y="2343076"/>
                </a:lnTo>
                <a:lnTo>
                  <a:pt x="2326449" y="2345616"/>
                </a:lnTo>
                <a:lnTo>
                  <a:pt x="2344606" y="2345616"/>
                </a:lnTo>
                <a:lnTo>
                  <a:pt x="2342067" y="2343076"/>
                </a:lnTo>
                <a:close/>
              </a:path>
              <a:path w="2611755" h="2612390">
                <a:moveTo>
                  <a:pt x="2339528" y="2340536"/>
                </a:moveTo>
                <a:lnTo>
                  <a:pt x="2321367" y="2340536"/>
                </a:lnTo>
                <a:lnTo>
                  <a:pt x="2322637" y="2341806"/>
                </a:lnTo>
                <a:lnTo>
                  <a:pt x="2340798" y="2341806"/>
                </a:lnTo>
                <a:lnTo>
                  <a:pt x="2339528" y="2340536"/>
                </a:lnTo>
                <a:close/>
              </a:path>
              <a:path w="2611755" h="2612390">
                <a:moveTo>
                  <a:pt x="2335720" y="2336726"/>
                </a:moveTo>
                <a:lnTo>
                  <a:pt x="2317555" y="2336726"/>
                </a:lnTo>
                <a:lnTo>
                  <a:pt x="2320096" y="2339266"/>
                </a:lnTo>
                <a:lnTo>
                  <a:pt x="2338259" y="2339266"/>
                </a:lnTo>
                <a:lnTo>
                  <a:pt x="2335720" y="2336726"/>
                </a:lnTo>
                <a:close/>
              </a:path>
              <a:path w="2611755" h="2612390">
                <a:moveTo>
                  <a:pt x="2333181" y="2334186"/>
                </a:moveTo>
                <a:lnTo>
                  <a:pt x="2315014" y="2334186"/>
                </a:lnTo>
                <a:lnTo>
                  <a:pt x="2316285" y="2335456"/>
                </a:lnTo>
                <a:lnTo>
                  <a:pt x="2334450" y="2335456"/>
                </a:lnTo>
                <a:lnTo>
                  <a:pt x="2333181" y="2334186"/>
                </a:lnTo>
                <a:close/>
              </a:path>
              <a:path w="2611755" h="2612390">
                <a:moveTo>
                  <a:pt x="2329373" y="2330376"/>
                </a:moveTo>
                <a:lnTo>
                  <a:pt x="2311203" y="2330376"/>
                </a:lnTo>
                <a:lnTo>
                  <a:pt x="2313744" y="2332916"/>
                </a:lnTo>
                <a:lnTo>
                  <a:pt x="2331911" y="2332916"/>
                </a:lnTo>
                <a:lnTo>
                  <a:pt x="2329373" y="2330376"/>
                </a:lnTo>
                <a:close/>
              </a:path>
              <a:path w="2611755" h="2612390">
                <a:moveTo>
                  <a:pt x="2326834" y="2327836"/>
                </a:moveTo>
                <a:lnTo>
                  <a:pt x="2308661" y="2327836"/>
                </a:lnTo>
                <a:lnTo>
                  <a:pt x="2309932" y="2329106"/>
                </a:lnTo>
                <a:lnTo>
                  <a:pt x="2328103" y="2329106"/>
                </a:lnTo>
                <a:lnTo>
                  <a:pt x="2326834" y="2327836"/>
                </a:lnTo>
                <a:close/>
              </a:path>
              <a:path w="2611755" h="2612390">
                <a:moveTo>
                  <a:pt x="2323025" y="2324026"/>
                </a:moveTo>
                <a:lnTo>
                  <a:pt x="2304850" y="2324026"/>
                </a:lnTo>
                <a:lnTo>
                  <a:pt x="2307391" y="2326566"/>
                </a:lnTo>
                <a:lnTo>
                  <a:pt x="2325564" y="2326566"/>
                </a:lnTo>
                <a:lnTo>
                  <a:pt x="2323025" y="2324026"/>
                </a:lnTo>
                <a:close/>
              </a:path>
              <a:path w="2611755" h="2612390">
                <a:moveTo>
                  <a:pt x="2320486" y="2321486"/>
                </a:moveTo>
                <a:lnTo>
                  <a:pt x="2302309" y="2321486"/>
                </a:lnTo>
                <a:lnTo>
                  <a:pt x="2303579" y="2322756"/>
                </a:lnTo>
                <a:lnTo>
                  <a:pt x="2321756" y="2322756"/>
                </a:lnTo>
                <a:lnTo>
                  <a:pt x="2320486" y="2321486"/>
                </a:lnTo>
                <a:close/>
              </a:path>
              <a:path w="2611755" h="2612390">
                <a:moveTo>
                  <a:pt x="2314139" y="2315136"/>
                </a:moveTo>
                <a:lnTo>
                  <a:pt x="2295956" y="2315136"/>
                </a:lnTo>
                <a:lnTo>
                  <a:pt x="2301038" y="2320216"/>
                </a:lnTo>
                <a:lnTo>
                  <a:pt x="2319217" y="2320216"/>
                </a:lnTo>
                <a:lnTo>
                  <a:pt x="2314139" y="2315136"/>
                </a:lnTo>
                <a:close/>
              </a:path>
              <a:path w="2611755" h="2612390">
                <a:moveTo>
                  <a:pt x="2310331" y="2311326"/>
                </a:moveTo>
                <a:lnTo>
                  <a:pt x="2292144" y="2311326"/>
                </a:lnTo>
                <a:lnTo>
                  <a:pt x="2294685" y="2313866"/>
                </a:lnTo>
                <a:lnTo>
                  <a:pt x="2312870" y="2313866"/>
                </a:lnTo>
                <a:lnTo>
                  <a:pt x="2310331" y="2311326"/>
                </a:lnTo>
                <a:close/>
              </a:path>
              <a:path w="2611755" h="2612390">
                <a:moveTo>
                  <a:pt x="2307792" y="2308786"/>
                </a:moveTo>
                <a:lnTo>
                  <a:pt x="2289603" y="2308786"/>
                </a:lnTo>
                <a:lnTo>
                  <a:pt x="2290874" y="2310056"/>
                </a:lnTo>
                <a:lnTo>
                  <a:pt x="2309061" y="2310056"/>
                </a:lnTo>
                <a:lnTo>
                  <a:pt x="2307792" y="2308786"/>
                </a:lnTo>
                <a:close/>
              </a:path>
              <a:path w="2611755" h="2612390">
                <a:moveTo>
                  <a:pt x="2303984" y="2304976"/>
                </a:moveTo>
                <a:lnTo>
                  <a:pt x="2285792" y="2304976"/>
                </a:lnTo>
                <a:lnTo>
                  <a:pt x="2288333" y="2307516"/>
                </a:lnTo>
                <a:lnTo>
                  <a:pt x="2306522" y="2307516"/>
                </a:lnTo>
                <a:lnTo>
                  <a:pt x="2303984" y="2304976"/>
                </a:lnTo>
                <a:close/>
              </a:path>
              <a:path w="2611755" h="2612390">
                <a:moveTo>
                  <a:pt x="2301445" y="2302436"/>
                </a:moveTo>
                <a:lnTo>
                  <a:pt x="2283250" y="2302436"/>
                </a:lnTo>
                <a:lnTo>
                  <a:pt x="2284521" y="2303706"/>
                </a:lnTo>
                <a:lnTo>
                  <a:pt x="2302714" y="2303706"/>
                </a:lnTo>
                <a:lnTo>
                  <a:pt x="2301445" y="2302436"/>
                </a:lnTo>
                <a:close/>
              </a:path>
              <a:path w="2611755" h="2612390">
                <a:moveTo>
                  <a:pt x="2297636" y="2298626"/>
                </a:moveTo>
                <a:lnTo>
                  <a:pt x="2279439" y="2298626"/>
                </a:lnTo>
                <a:lnTo>
                  <a:pt x="2281980" y="2301166"/>
                </a:lnTo>
                <a:lnTo>
                  <a:pt x="2300175" y="2301166"/>
                </a:lnTo>
                <a:lnTo>
                  <a:pt x="2297636" y="2298626"/>
                </a:lnTo>
                <a:close/>
              </a:path>
              <a:path w="2611755" h="2612390">
                <a:moveTo>
                  <a:pt x="2295097" y="2296086"/>
                </a:moveTo>
                <a:lnTo>
                  <a:pt x="2276898" y="2296086"/>
                </a:lnTo>
                <a:lnTo>
                  <a:pt x="2278168" y="2297356"/>
                </a:lnTo>
                <a:lnTo>
                  <a:pt x="2296367" y="2297356"/>
                </a:lnTo>
                <a:lnTo>
                  <a:pt x="2295097" y="2296086"/>
                </a:lnTo>
                <a:close/>
              </a:path>
              <a:path w="2611755" h="2612390">
                <a:moveTo>
                  <a:pt x="2291289" y="2292276"/>
                </a:moveTo>
                <a:lnTo>
                  <a:pt x="2273086" y="2292276"/>
                </a:lnTo>
                <a:lnTo>
                  <a:pt x="2275627" y="2294816"/>
                </a:lnTo>
                <a:lnTo>
                  <a:pt x="2293828" y="2294816"/>
                </a:lnTo>
                <a:lnTo>
                  <a:pt x="2291289" y="2292276"/>
                </a:lnTo>
                <a:close/>
              </a:path>
              <a:path w="2611755" h="2612390">
                <a:moveTo>
                  <a:pt x="2288750" y="2289736"/>
                </a:moveTo>
                <a:lnTo>
                  <a:pt x="2270545" y="2289736"/>
                </a:lnTo>
                <a:lnTo>
                  <a:pt x="2271816" y="2291006"/>
                </a:lnTo>
                <a:lnTo>
                  <a:pt x="2290020" y="2291006"/>
                </a:lnTo>
                <a:lnTo>
                  <a:pt x="2288750" y="2289736"/>
                </a:lnTo>
                <a:close/>
              </a:path>
              <a:path w="2611755" h="2612390">
                <a:moveTo>
                  <a:pt x="2284942" y="2285926"/>
                </a:moveTo>
                <a:lnTo>
                  <a:pt x="2266733" y="2285926"/>
                </a:lnTo>
                <a:lnTo>
                  <a:pt x="2269274" y="2288466"/>
                </a:lnTo>
                <a:lnTo>
                  <a:pt x="2287481" y="2288466"/>
                </a:lnTo>
                <a:lnTo>
                  <a:pt x="2284942" y="2285926"/>
                </a:lnTo>
                <a:close/>
              </a:path>
              <a:path w="2611755" h="2612390">
                <a:moveTo>
                  <a:pt x="2282403" y="2283386"/>
                </a:moveTo>
                <a:lnTo>
                  <a:pt x="2264192" y="2283386"/>
                </a:lnTo>
                <a:lnTo>
                  <a:pt x="2265463" y="2284656"/>
                </a:lnTo>
                <a:lnTo>
                  <a:pt x="2283672" y="2284656"/>
                </a:lnTo>
                <a:lnTo>
                  <a:pt x="2282403" y="2283386"/>
                </a:lnTo>
                <a:close/>
              </a:path>
              <a:path w="2611755" h="2612390">
                <a:moveTo>
                  <a:pt x="2278594" y="2279576"/>
                </a:moveTo>
                <a:lnTo>
                  <a:pt x="2260381" y="2279576"/>
                </a:lnTo>
                <a:lnTo>
                  <a:pt x="2262922" y="2282116"/>
                </a:lnTo>
                <a:lnTo>
                  <a:pt x="2281133" y="2282116"/>
                </a:lnTo>
                <a:lnTo>
                  <a:pt x="2278594" y="2279576"/>
                </a:lnTo>
                <a:close/>
              </a:path>
              <a:path w="2611755" h="2612390">
                <a:moveTo>
                  <a:pt x="2276056" y="2277036"/>
                </a:moveTo>
                <a:lnTo>
                  <a:pt x="2257840" y="2277036"/>
                </a:lnTo>
                <a:lnTo>
                  <a:pt x="2259110" y="2278306"/>
                </a:lnTo>
                <a:lnTo>
                  <a:pt x="2277325" y="2278306"/>
                </a:lnTo>
                <a:lnTo>
                  <a:pt x="2276056" y="2277036"/>
                </a:lnTo>
                <a:close/>
              </a:path>
              <a:path w="2611755" h="2612390">
                <a:moveTo>
                  <a:pt x="2272247" y="2273226"/>
                </a:moveTo>
                <a:lnTo>
                  <a:pt x="2254028" y="2273226"/>
                </a:lnTo>
                <a:lnTo>
                  <a:pt x="2256569" y="2275766"/>
                </a:lnTo>
                <a:lnTo>
                  <a:pt x="2274786" y="2275766"/>
                </a:lnTo>
                <a:lnTo>
                  <a:pt x="2272247" y="2273226"/>
                </a:lnTo>
                <a:close/>
              </a:path>
              <a:path w="2611755" h="2612390">
                <a:moveTo>
                  <a:pt x="2269708" y="2270686"/>
                </a:moveTo>
                <a:lnTo>
                  <a:pt x="2251487" y="2270686"/>
                </a:lnTo>
                <a:lnTo>
                  <a:pt x="2252757" y="2271956"/>
                </a:lnTo>
                <a:lnTo>
                  <a:pt x="2270978" y="2271956"/>
                </a:lnTo>
                <a:lnTo>
                  <a:pt x="2269708" y="2270686"/>
                </a:lnTo>
                <a:close/>
              </a:path>
              <a:path w="2611755" h="2612390">
                <a:moveTo>
                  <a:pt x="2265900" y="2266876"/>
                </a:moveTo>
                <a:lnTo>
                  <a:pt x="2247675" y="2266876"/>
                </a:lnTo>
                <a:lnTo>
                  <a:pt x="2250216" y="2269416"/>
                </a:lnTo>
                <a:lnTo>
                  <a:pt x="2268439" y="2269416"/>
                </a:lnTo>
                <a:lnTo>
                  <a:pt x="2265900" y="2266876"/>
                </a:lnTo>
                <a:close/>
              </a:path>
              <a:path w="2611755" h="2612390">
                <a:moveTo>
                  <a:pt x="2263361" y="2264336"/>
                </a:moveTo>
                <a:lnTo>
                  <a:pt x="2245134" y="2264336"/>
                </a:lnTo>
                <a:lnTo>
                  <a:pt x="2246405" y="2265606"/>
                </a:lnTo>
                <a:lnTo>
                  <a:pt x="2264630" y="2265606"/>
                </a:lnTo>
                <a:lnTo>
                  <a:pt x="2263361" y="2264336"/>
                </a:lnTo>
                <a:close/>
              </a:path>
              <a:path w="2611755" h="2612390">
                <a:moveTo>
                  <a:pt x="2259553" y="2260526"/>
                </a:moveTo>
                <a:lnTo>
                  <a:pt x="2241322" y="2260526"/>
                </a:lnTo>
                <a:lnTo>
                  <a:pt x="2243864" y="2263066"/>
                </a:lnTo>
                <a:lnTo>
                  <a:pt x="2262092" y="2263066"/>
                </a:lnTo>
                <a:lnTo>
                  <a:pt x="2259553" y="2260526"/>
                </a:lnTo>
                <a:close/>
              </a:path>
              <a:path w="2611755" h="2612390">
                <a:moveTo>
                  <a:pt x="2257014" y="2257986"/>
                </a:moveTo>
                <a:lnTo>
                  <a:pt x="2238781" y="2257986"/>
                </a:lnTo>
                <a:lnTo>
                  <a:pt x="2240052" y="2259256"/>
                </a:lnTo>
                <a:lnTo>
                  <a:pt x="2258283" y="2259256"/>
                </a:lnTo>
                <a:lnTo>
                  <a:pt x="2257014" y="2257986"/>
                </a:lnTo>
                <a:close/>
              </a:path>
              <a:path w="2611755" h="2612390">
                <a:moveTo>
                  <a:pt x="2250666" y="2251636"/>
                </a:moveTo>
                <a:lnTo>
                  <a:pt x="2232429" y="2251636"/>
                </a:lnTo>
                <a:lnTo>
                  <a:pt x="2237511" y="2256716"/>
                </a:lnTo>
                <a:lnTo>
                  <a:pt x="2255744" y="2256716"/>
                </a:lnTo>
                <a:lnTo>
                  <a:pt x="2250666" y="2251636"/>
                </a:lnTo>
                <a:close/>
              </a:path>
              <a:path w="2611755" h="2612390">
                <a:moveTo>
                  <a:pt x="2244319" y="2245286"/>
                </a:moveTo>
                <a:lnTo>
                  <a:pt x="2226076" y="2245286"/>
                </a:lnTo>
                <a:lnTo>
                  <a:pt x="2231158" y="2250366"/>
                </a:lnTo>
                <a:lnTo>
                  <a:pt x="2249397" y="2250366"/>
                </a:lnTo>
                <a:lnTo>
                  <a:pt x="2244319" y="2245286"/>
                </a:lnTo>
                <a:close/>
              </a:path>
              <a:path w="2611755" h="2612390">
                <a:moveTo>
                  <a:pt x="2237972" y="2238936"/>
                </a:moveTo>
                <a:lnTo>
                  <a:pt x="2219723" y="2238936"/>
                </a:lnTo>
                <a:lnTo>
                  <a:pt x="2224805" y="2244016"/>
                </a:lnTo>
                <a:lnTo>
                  <a:pt x="2243050" y="2244016"/>
                </a:lnTo>
                <a:lnTo>
                  <a:pt x="2237972" y="2238936"/>
                </a:lnTo>
                <a:close/>
              </a:path>
              <a:path w="2611755" h="2612390">
                <a:moveTo>
                  <a:pt x="2231625" y="2232586"/>
                </a:moveTo>
                <a:lnTo>
                  <a:pt x="2213370" y="2232586"/>
                </a:lnTo>
                <a:lnTo>
                  <a:pt x="2218453" y="2237666"/>
                </a:lnTo>
                <a:lnTo>
                  <a:pt x="2236702" y="2237666"/>
                </a:lnTo>
                <a:lnTo>
                  <a:pt x="2231625" y="2232586"/>
                </a:lnTo>
                <a:close/>
              </a:path>
              <a:path w="2611755" h="2612390">
                <a:moveTo>
                  <a:pt x="2225277" y="2226236"/>
                </a:moveTo>
                <a:lnTo>
                  <a:pt x="2207018" y="2226236"/>
                </a:lnTo>
                <a:lnTo>
                  <a:pt x="2212100" y="2231316"/>
                </a:lnTo>
                <a:lnTo>
                  <a:pt x="2230355" y="2231316"/>
                </a:lnTo>
                <a:lnTo>
                  <a:pt x="2225277" y="2226236"/>
                </a:lnTo>
                <a:close/>
              </a:path>
              <a:path w="2611755" h="2612390">
                <a:moveTo>
                  <a:pt x="2218930" y="2219886"/>
                </a:moveTo>
                <a:lnTo>
                  <a:pt x="2200665" y="2219886"/>
                </a:lnTo>
                <a:lnTo>
                  <a:pt x="2205747" y="2224966"/>
                </a:lnTo>
                <a:lnTo>
                  <a:pt x="2224008" y="2224966"/>
                </a:lnTo>
                <a:lnTo>
                  <a:pt x="2218930" y="2219886"/>
                </a:lnTo>
                <a:close/>
              </a:path>
              <a:path w="2611755" h="2612390">
                <a:moveTo>
                  <a:pt x="2212583" y="2213536"/>
                </a:moveTo>
                <a:lnTo>
                  <a:pt x="2194312" y="2213536"/>
                </a:lnTo>
                <a:lnTo>
                  <a:pt x="2199394" y="2218616"/>
                </a:lnTo>
                <a:lnTo>
                  <a:pt x="2217661" y="2218616"/>
                </a:lnTo>
                <a:lnTo>
                  <a:pt x="2212583" y="2213536"/>
                </a:lnTo>
                <a:close/>
              </a:path>
              <a:path w="2611755" h="2612390">
                <a:moveTo>
                  <a:pt x="2207505" y="2208456"/>
                </a:moveTo>
                <a:lnTo>
                  <a:pt x="2189230" y="2208456"/>
                </a:lnTo>
                <a:lnTo>
                  <a:pt x="2193042" y="2212266"/>
                </a:lnTo>
                <a:lnTo>
                  <a:pt x="2211313" y="2212266"/>
                </a:lnTo>
                <a:lnTo>
                  <a:pt x="2207505" y="2208456"/>
                </a:lnTo>
                <a:close/>
              </a:path>
              <a:path w="2611755" h="2612390">
                <a:moveTo>
                  <a:pt x="2201158" y="2202106"/>
                </a:moveTo>
                <a:lnTo>
                  <a:pt x="2182877" y="2202106"/>
                </a:lnTo>
                <a:lnTo>
                  <a:pt x="2187959" y="2207186"/>
                </a:lnTo>
                <a:lnTo>
                  <a:pt x="2206236" y="2207186"/>
                </a:lnTo>
                <a:lnTo>
                  <a:pt x="2201158" y="2202106"/>
                </a:lnTo>
                <a:close/>
              </a:path>
              <a:path w="2611755" h="2612390">
                <a:moveTo>
                  <a:pt x="2194811" y="2195756"/>
                </a:moveTo>
                <a:lnTo>
                  <a:pt x="2176525" y="2195756"/>
                </a:lnTo>
                <a:lnTo>
                  <a:pt x="2181607" y="2200836"/>
                </a:lnTo>
                <a:lnTo>
                  <a:pt x="2199888" y="2200836"/>
                </a:lnTo>
                <a:lnTo>
                  <a:pt x="2194811" y="2195756"/>
                </a:lnTo>
                <a:close/>
              </a:path>
              <a:path w="2611755" h="2612390">
                <a:moveTo>
                  <a:pt x="2188463" y="2189406"/>
                </a:moveTo>
                <a:lnTo>
                  <a:pt x="2170172" y="2189406"/>
                </a:lnTo>
                <a:lnTo>
                  <a:pt x="2175254" y="2194486"/>
                </a:lnTo>
                <a:lnTo>
                  <a:pt x="2193541" y="2194486"/>
                </a:lnTo>
                <a:lnTo>
                  <a:pt x="2188463" y="2189406"/>
                </a:lnTo>
                <a:close/>
              </a:path>
              <a:path w="2611755" h="2612390">
                <a:moveTo>
                  <a:pt x="2182116" y="2183056"/>
                </a:moveTo>
                <a:lnTo>
                  <a:pt x="2163819" y="2183056"/>
                </a:lnTo>
                <a:lnTo>
                  <a:pt x="2168901" y="2188136"/>
                </a:lnTo>
                <a:lnTo>
                  <a:pt x="2187194" y="2188136"/>
                </a:lnTo>
                <a:lnTo>
                  <a:pt x="2182116" y="2183056"/>
                </a:lnTo>
                <a:close/>
              </a:path>
              <a:path w="2611755" h="2612390">
                <a:moveTo>
                  <a:pt x="2175769" y="2176706"/>
                </a:moveTo>
                <a:lnTo>
                  <a:pt x="2157466" y="2176706"/>
                </a:lnTo>
                <a:lnTo>
                  <a:pt x="2162548" y="2181786"/>
                </a:lnTo>
                <a:lnTo>
                  <a:pt x="2180847" y="2181786"/>
                </a:lnTo>
                <a:lnTo>
                  <a:pt x="2175769" y="2176706"/>
                </a:lnTo>
                <a:close/>
              </a:path>
              <a:path w="2611755" h="2612390">
                <a:moveTo>
                  <a:pt x="2169421" y="2170356"/>
                </a:moveTo>
                <a:lnTo>
                  <a:pt x="2151114" y="2170356"/>
                </a:lnTo>
                <a:lnTo>
                  <a:pt x="2156196" y="2175436"/>
                </a:lnTo>
                <a:lnTo>
                  <a:pt x="2174499" y="2175436"/>
                </a:lnTo>
                <a:lnTo>
                  <a:pt x="2169421" y="2170356"/>
                </a:lnTo>
                <a:close/>
              </a:path>
              <a:path w="2611755" h="2612390">
                <a:moveTo>
                  <a:pt x="2163074" y="2164006"/>
                </a:moveTo>
                <a:lnTo>
                  <a:pt x="2144761" y="2164006"/>
                </a:lnTo>
                <a:lnTo>
                  <a:pt x="2149843" y="2169086"/>
                </a:lnTo>
                <a:lnTo>
                  <a:pt x="2168152" y="2169086"/>
                </a:lnTo>
                <a:lnTo>
                  <a:pt x="2163074" y="2164006"/>
                </a:lnTo>
                <a:close/>
              </a:path>
              <a:path w="2611755" h="2612390">
                <a:moveTo>
                  <a:pt x="2156727" y="2157656"/>
                </a:moveTo>
                <a:lnTo>
                  <a:pt x="2138408" y="2157656"/>
                </a:lnTo>
                <a:lnTo>
                  <a:pt x="2143490" y="2162736"/>
                </a:lnTo>
                <a:lnTo>
                  <a:pt x="2161805" y="2162736"/>
                </a:lnTo>
                <a:lnTo>
                  <a:pt x="2156727" y="2157656"/>
                </a:lnTo>
                <a:close/>
              </a:path>
              <a:path w="2611755" h="2612390">
                <a:moveTo>
                  <a:pt x="2150380" y="2151306"/>
                </a:moveTo>
                <a:lnTo>
                  <a:pt x="2132055" y="2151306"/>
                </a:lnTo>
                <a:lnTo>
                  <a:pt x="2137138" y="2156386"/>
                </a:lnTo>
                <a:lnTo>
                  <a:pt x="2155458" y="2156386"/>
                </a:lnTo>
                <a:lnTo>
                  <a:pt x="2150380" y="2151306"/>
                </a:lnTo>
                <a:close/>
              </a:path>
              <a:path w="2611755" h="2612390">
                <a:moveTo>
                  <a:pt x="2144032" y="2144956"/>
                </a:moveTo>
                <a:lnTo>
                  <a:pt x="2125703" y="2144956"/>
                </a:lnTo>
                <a:lnTo>
                  <a:pt x="2130785" y="2150036"/>
                </a:lnTo>
                <a:lnTo>
                  <a:pt x="2149110" y="2150036"/>
                </a:lnTo>
                <a:lnTo>
                  <a:pt x="2144032" y="2144956"/>
                </a:lnTo>
                <a:close/>
              </a:path>
              <a:path w="2611755" h="2612390">
                <a:moveTo>
                  <a:pt x="2137685" y="2138606"/>
                </a:moveTo>
                <a:lnTo>
                  <a:pt x="2119350" y="2138606"/>
                </a:lnTo>
                <a:lnTo>
                  <a:pt x="2124432" y="2143686"/>
                </a:lnTo>
                <a:lnTo>
                  <a:pt x="2142763" y="2143686"/>
                </a:lnTo>
                <a:lnTo>
                  <a:pt x="2137685" y="2138606"/>
                </a:lnTo>
                <a:close/>
              </a:path>
              <a:path w="2611755" h="2612390">
                <a:moveTo>
                  <a:pt x="2131338" y="2132256"/>
                </a:moveTo>
                <a:lnTo>
                  <a:pt x="2112997" y="2132256"/>
                </a:lnTo>
                <a:lnTo>
                  <a:pt x="2118079" y="2137336"/>
                </a:lnTo>
                <a:lnTo>
                  <a:pt x="2136416" y="2137336"/>
                </a:lnTo>
                <a:lnTo>
                  <a:pt x="2131338" y="2132256"/>
                </a:lnTo>
                <a:close/>
              </a:path>
              <a:path w="2611755" h="2612390">
                <a:moveTo>
                  <a:pt x="2124991" y="2125906"/>
                </a:moveTo>
                <a:lnTo>
                  <a:pt x="2106644" y="2125906"/>
                </a:lnTo>
                <a:lnTo>
                  <a:pt x="2111727" y="2130986"/>
                </a:lnTo>
                <a:lnTo>
                  <a:pt x="2130068" y="2130986"/>
                </a:lnTo>
                <a:lnTo>
                  <a:pt x="2124991" y="2125906"/>
                </a:lnTo>
                <a:close/>
              </a:path>
              <a:path w="2611755" h="2612390">
                <a:moveTo>
                  <a:pt x="2118643" y="2119556"/>
                </a:moveTo>
                <a:lnTo>
                  <a:pt x="2100292" y="2119556"/>
                </a:lnTo>
                <a:lnTo>
                  <a:pt x="2105374" y="2124636"/>
                </a:lnTo>
                <a:lnTo>
                  <a:pt x="2123721" y="2124636"/>
                </a:lnTo>
                <a:lnTo>
                  <a:pt x="2118643" y="2119556"/>
                </a:lnTo>
                <a:close/>
              </a:path>
              <a:path w="2611755" h="2612390">
                <a:moveTo>
                  <a:pt x="2112296" y="2113206"/>
                </a:moveTo>
                <a:lnTo>
                  <a:pt x="2093939" y="2113206"/>
                </a:lnTo>
                <a:lnTo>
                  <a:pt x="2099021" y="2118286"/>
                </a:lnTo>
                <a:lnTo>
                  <a:pt x="2117374" y="2118286"/>
                </a:lnTo>
                <a:lnTo>
                  <a:pt x="2112296" y="2113206"/>
                </a:lnTo>
                <a:close/>
              </a:path>
              <a:path w="2611755" h="2612390">
                <a:moveTo>
                  <a:pt x="2105949" y="2106856"/>
                </a:moveTo>
                <a:lnTo>
                  <a:pt x="2087586" y="2106856"/>
                </a:lnTo>
                <a:lnTo>
                  <a:pt x="2092668" y="2111936"/>
                </a:lnTo>
                <a:lnTo>
                  <a:pt x="2111027" y="2111936"/>
                </a:lnTo>
                <a:lnTo>
                  <a:pt x="2105949" y="2106856"/>
                </a:lnTo>
                <a:close/>
              </a:path>
              <a:path w="2611755" h="2612390">
                <a:moveTo>
                  <a:pt x="2099602" y="2100506"/>
                </a:moveTo>
                <a:lnTo>
                  <a:pt x="2081233" y="2100506"/>
                </a:lnTo>
                <a:lnTo>
                  <a:pt x="2086316" y="2105586"/>
                </a:lnTo>
                <a:lnTo>
                  <a:pt x="2104679" y="2105586"/>
                </a:lnTo>
                <a:lnTo>
                  <a:pt x="2099602" y="2100506"/>
                </a:lnTo>
                <a:close/>
              </a:path>
              <a:path w="2611755" h="2612390">
                <a:moveTo>
                  <a:pt x="2093254" y="2094156"/>
                </a:moveTo>
                <a:lnTo>
                  <a:pt x="2074881" y="2094156"/>
                </a:lnTo>
                <a:lnTo>
                  <a:pt x="2079963" y="2099236"/>
                </a:lnTo>
                <a:lnTo>
                  <a:pt x="2098332" y="2099236"/>
                </a:lnTo>
                <a:lnTo>
                  <a:pt x="2093254" y="2094156"/>
                </a:lnTo>
                <a:close/>
              </a:path>
              <a:path w="2611755" h="2612390">
                <a:moveTo>
                  <a:pt x="2086907" y="2087806"/>
                </a:moveTo>
                <a:lnTo>
                  <a:pt x="2068528" y="2087806"/>
                </a:lnTo>
                <a:lnTo>
                  <a:pt x="2073610" y="2092886"/>
                </a:lnTo>
                <a:lnTo>
                  <a:pt x="2091985" y="2092886"/>
                </a:lnTo>
                <a:lnTo>
                  <a:pt x="2086907" y="2087806"/>
                </a:lnTo>
                <a:close/>
              </a:path>
              <a:path w="2611755" h="2612390">
                <a:moveTo>
                  <a:pt x="2080560" y="2081456"/>
                </a:moveTo>
                <a:lnTo>
                  <a:pt x="2062175" y="2081456"/>
                </a:lnTo>
                <a:lnTo>
                  <a:pt x="2067257" y="2086536"/>
                </a:lnTo>
                <a:lnTo>
                  <a:pt x="2085638" y="2086536"/>
                </a:lnTo>
                <a:lnTo>
                  <a:pt x="2080560" y="2081456"/>
                </a:lnTo>
                <a:close/>
              </a:path>
              <a:path w="2611755" h="2612390">
                <a:moveTo>
                  <a:pt x="2074213" y="2075106"/>
                </a:moveTo>
                <a:lnTo>
                  <a:pt x="2055823" y="2075106"/>
                </a:lnTo>
                <a:lnTo>
                  <a:pt x="2060905" y="2080186"/>
                </a:lnTo>
                <a:lnTo>
                  <a:pt x="2079290" y="2080186"/>
                </a:lnTo>
                <a:lnTo>
                  <a:pt x="2074213" y="2075106"/>
                </a:lnTo>
                <a:close/>
              </a:path>
              <a:path w="2611755" h="2612390">
                <a:moveTo>
                  <a:pt x="2067865" y="2068756"/>
                </a:moveTo>
                <a:lnTo>
                  <a:pt x="2049470" y="2068756"/>
                </a:lnTo>
                <a:lnTo>
                  <a:pt x="2054552" y="2073836"/>
                </a:lnTo>
                <a:lnTo>
                  <a:pt x="2072943" y="2073836"/>
                </a:lnTo>
                <a:lnTo>
                  <a:pt x="2067865" y="2068756"/>
                </a:lnTo>
                <a:close/>
              </a:path>
              <a:path w="2611755" h="2612390">
                <a:moveTo>
                  <a:pt x="2061518" y="2062406"/>
                </a:moveTo>
                <a:lnTo>
                  <a:pt x="2043117" y="2062406"/>
                </a:lnTo>
                <a:lnTo>
                  <a:pt x="2048199" y="2067486"/>
                </a:lnTo>
                <a:lnTo>
                  <a:pt x="2066596" y="2067486"/>
                </a:lnTo>
                <a:lnTo>
                  <a:pt x="2061518" y="2062406"/>
                </a:lnTo>
                <a:close/>
              </a:path>
              <a:path w="2611755" h="2612390">
                <a:moveTo>
                  <a:pt x="2055171" y="2056056"/>
                </a:moveTo>
                <a:lnTo>
                  <a:pt x="2036764" y="2056056"/>
                </a:lnTo>
                <a:lnTo>
                  <a:pt x="2041847" y="2061136"/>
                </a:lnTo>
                <a:lnTo>
                  <a:pt x="2060249" y="2061136"/>
                </a:lnTo>
                <a:lnTo>
                  <a:pt x="2055171" y="2056056"/>
                </a:lnTo>
                <a:close/>
              </a:path>
              <a:path w="2611755" h="2612390">
                <a:moveTo>
                  <a:pt x="2048823" y="2049706"/>
                </a:moveTo>
                <a:lnTo>
                  <a:pt x="2030412" y="2049706"/>
                </a:lnTo>
                <a:lnTo>
                  <a:pt x="2035494" y="2054786"/>
                </a:lnTo>
                <a:lnTo>
                  <a:pt x="2053901" y="2054786"/>
                </a:lnTo>
                <a:lnTo>
                  <a:pt x="2048823" y="2049706"/>
                </a:lnTo>
                <a:close/>
              </a:path>
              <a:path w="2611755" h="2612390">
                <a:moveTo>
                  <a:pt x="2042476" y="2043356"/>
                </a:moveTo>
                <a:lnTo>
                  <a:pt x="2024059" y="2043356"/>
                </a:lnTo>
                <a:lnTo>
                  <a:pt x="2029141" y="2048436"/>
                </a:lnTo>
                <a:lnTo>
                  <a:pt x="2047554" y="2048436"/>
                </a:lnTo>
                <a:lnTo>
                  <a:pt x="2042476" y="2043356"/>
                </a:lnTo>
                <a:close/>
              </a:path>
              <a:path w="2611755" h="2612390">
                <a:moveTo>
                  <a:pt x="2036129" y="2037006"/>
                </a:moveTo>
                <a:lnTo>
                  <a:pt x="2017706" y="2037006"/>
                </a:lnTo>
                <a:lnTo>
                  <a:pt x="2022788" y="2042086"/>
                </a:lnTo>
                <a:lnTo>
                  <a:pt x="2041207" y="2042086"/>
                </a:lnTo>
                <a:lnTo>
                  <a:pt x="2036129" y="2037006"/>
                </a:lnTo>
                <a:close/>
              </a:path>
              <a:path w="2611755" h="2612390">
                <a:moveTo>
                  <a:pt x="2029782" y="2030656"/>
                </a:moveTo>
                <a:lnTo>
                  <a:pt x="2011353" y="2030656"/>
                </a:lnTo>
                <a:lnTo>
                  <a:pt x="2016436" y="2035736"/>
                </a:lnTo>
                <a:lnTo>
                  <a:pt x="2034859" y="2035736"/>
                </a:lnTo>
                <a:lnTo>
                  <a:pt x="2029782" y="2030656"/>
                </a:lnTo>
                <a:close/>
              </a:path>
              <a:path w="2611755" h="2612390">
                <a:moveTo>
                  <a:pt x="2023434" y="2024306"/>
                </a:moveTo>
                <a:lnTo>
                  <a:pt x="2005001" y="2024306"/>
                </a:lnTo>
                <a:lnTo>
                  <a:pt x="2010083" y="2029386"/>
                </a:lnTo>
                <a:lnTo>
                  <a:pt x="2028512" y="2029386"/>
                </a:lnTo>
                <a:lnTo>
                  <a:pt x="2023434" y="2024306"/>
                </a:lnTo>
                <a:close/>
              </a:path>
              <a:path w="2611755" h="2612390">
                <a:moveTo>
                  <a:pt x="2017087" y="2017956"/>
                </a:moveTo>
                <a:lnTo>
                  <a:pt x="1998648" y="2017956"/>
                </a:lnTo>
                <a:lnTo>
                  <a:pt x="2003730" y="2023036"/>
                </a:lnTo>
                <a:lnTo>
                  <a:pt x="2022165" y="2023036"/>
                </a:lnTo>
                <a:lnTo>
                  <a:pt x="2017087" y="2017956"/>
                </a:lnTo>
                <a:close/>
              </a:path>
              <a:path w="2611755" h="2612390">
                <a:moveTo>
                  <a:pt x="2010740" y="2011606"/>
                </a:moveTo>
                <a:lnTo>
                  <a:pt x="1992295" y="2011606"/>
                </a:lnTo>
                <a:lnTo>
                  <a:pt x="1997377" y="2016686"/>
                </a:lnTo>
                <a:lnTo>
                  <a:pt x="2015818" y="2016686"/>
                </a:lnTo>
                <a:lnTo>
                  <a:pt x="2010740" y="2011606"/>
                </a:lnTo>
                <a:close/>
              </a:path>
              <a:path w="2611755" h="2612390">
                <a:moveTo>
                  <a:pt x="1802550" y="1803326"/>
                </a:moveTo>
                <a:lnTo>
                  <a:pt x="1783925" y="1803326"/>
                </a:lnTo>
                <a:lnTo>
                  <a:pt x="1991025" y="2010336"/>
                </a:lnTo>
                <a:lnTo>
                  <a:pt x="2009470" y="2010336"/>
                </a:lnTo>
                <a:lnTo>
                  <a:pt x="1802550" y="1803326"/>
                </a:lnTo>
                <a:close/>
              </a:path>
              <a:path w="2611755" h="2612390">
                <a:moveTo>
                  <a:pt x="2541371" y="2542466"/>
                </a:moveTo>
                <a:lnTo>
                  <a:pt x="2523384" y="2542466"/>
                </a:lnTo>
                <a:lnTo>
                  <a:pt x="2593264" y="2612316"/>
                </a:lnTo>
                <a:lnTo>
                  <a:pt x="2611191" y="2612316"/>
                </a:lnTo>
                <a:lnTo>
                  <a:pt x="2541371" y="2542466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0" y="4260772"/>
            <a:ext cx="2593340" cy="2592705"/>
          </a:xfrm>
          <a:custGeom>
            <a:avLst/>
            <a:gdLst/>
            <a:ahLst/>
            <a:cxnLst/>
            <a:rect l="l" t="t" r="r" b="b"/>
            <a:pathLst>
              <a:path w="2593340" h="2592704">
                <a:moveTo>
                  <a:pt x="0" y="0"/>
                </a:moveTo>
                <a:lnTo>
                  <a:pt x="0" y="2617"/>
                </a:lnTo>
                <a:lnTo>
                  <a:pt x="2618" y="2617"/>
                </a:lnTo>
                <a:lnTo>
                  <a:pt x="0" y="0"/>
                </a:lnTo>
                <a:close/>
              </a:path>
              <a:path w="2593340" h="2592704">
                <a:moveTo>
                  <a:pt x="2618" y="2617"/>
                </a:moveTo>
                <a:lnTo>
                  <a:pt x="0" y="2617"/>
                </a:lnTo>
                <a:lnTo>
                  <a:pt x="0" y="8967"/>
                </a:lnTo>
                <a:lnTo>
                  <a:pt x="8971" y="8967"/>
                </a:lnTo>
                <a:lnTo>
                  <a:pt x="2618" y="2617"/>
                </a:lnTo>
                <a:close/>
              </a:path>
              <a:path w="2593340" h="2592704">
                <a:moveTo>
                  <a:pt x="8971" y="8967"/>
                </a:moveTo>
                <a:lnTo>
                  <a:pt x="0" y="8967"/>
                </a:lnTo>
                <a:lnTo>
                  <a:pt x="0" y="15317"/>
                </a:lnTo>
                <a:lnTo>
                  <a:pt x="15324" y="15317"/>
                </a:lnTo>
                <a:lnTo>
                  <a:pt x="8971" y="8967"/>
                </a:lnTo>
                <a:close/>
              </a:path>
              <a:path w="2593340" h="2592704">
                <a:moveTo>
                  <a:pt x="15324" y="15317"/>
                </a:moveTo>
                <a:lnTo>
                  <a:pt x="0" y="15317"/>
                </a:lnTo>
                <a:lnTo>
                  <a:pt x="0" y="17939"/>
                </a:lnTo>
                <a:lnTo>
                  <a:pt x="3726" y="21667"/>
                </a:lnTo>
                <a:lnTo>
                  <a:pt x="21677" y="21667"/>
                </a:lnTo>
                <a:lnTo>
                  <a:pt x="15324" y="15317"/>
                </a:lnTo>
                <a:close/>
              </a:path>
              <a:path w="2593340" h="2592704">
                <a:moveTo>
                  <a:pt x="21677" y="21667"/>
                </a:moveTo>
                <a:lnTo>
                  <a:pt x="3726" y="21667"/>
                </a:lnTo>
                <a:lnTo>
                  <a:pt x="16421" y="34367"/>
                </a:lnTo>
                <a:lnTo>
                  <a:pt x="34382" y="34367"/>
                </a:lnTo>
                <a:lnTo>
                  <a:pt x="21677" y="21667"/>
                </a:lnTo>
                <a:close/>
              </a:path>
              <a:path w="2593340" h="2592704">
                <a:moveTo>
                  <a:pt x="34382" y="34367"/>
                </a:moveTo>
                <a:lnTo>
                  <a:pt x="16421" y="34367"/>
                </a:lnTo>
                <a:lnTo>
                  <a:pt x="22768" y="40717"/>
                </a:lnTo>
                <a:lnTo>
                  <a:pt x="40735" y="40717"/>
                </a:lnTo>
                <a:lnTo>
                  <a:pt x="34382" y="34367"/>
                </a:lnTo>
                <a:close/>
              </a:path>
              <a:path w="2593340" h="2592704">
                <a:moveTo>
                  <a:pt x="40735" y="40717"/>
                </a:moveTo>
                <a:lnTo>
                  <a:pt x="22768" y="40717"/>
                </a:lnTo>
                <a:lnTo>
                  <a:pt x="29115" y="47067"/>
                </a:lnTo>
                <a:lnTo>
                  <a:pt x="47087" y="47067"/>
                </a:lnTo>
                <a:lnTo>
                  <a:pt x="40735" y="40717"/>
                </a:lnTo>
                <a:close/>
              </a:path>
              <a:path w="2593340" h="2592704">
                <a:moveTo>
                  <a:pt x="47087" y="47067"/>
                </a:moveTo>
                <a:lnTo>
                  <a:pt x="29115" y="47067"/>
                </a:lnTo>
                <a:lnTo>
                  <a:pt x="35463" y="53417"/>
                </a:lnTo>
                <a:lnTo>
                  <a:pt x="53440" y="53417"/>
                </a:lnTo>
                <a:lnTo>
                  <a:pt x="47087" y="47067"/>
                </a:lnTo>
                <a:close/>
              </a:path>
              <a:path w="2593340" h="2592704">
                <a:moveTo>
                  <a:pt x="53440" y="53417"/>
                </a:moveTo>
                <a:lnTo>
                  <a:pt x="35463" y="53417"/>
                </a:lnTo>
                <a:lnTo>
                  <a:pt x="41810" y="59767"/>
                </a:lnTo>
                <a:lnTo>
                  <a:pt x="59793" y="59767"/>
                </a:lnTo>
                <a:lnTo>
                  <a:pt x="53440" y="53417"/>
                </a:lnTo>
                <a:close/>
              </a:path>
              <a:path w="2593340" h="2592704">
                <a:moveTo>
                  <a:pt x="59793" y="59767"/>
                </a:moveTo>
                <a:lnTo>
                  <a:pt x="41810" y="59767"/>
                </a:lnTo>
                <a:lnTo>
                  <a:pt x="48157" y="66117"/>
                </a:lnTo>
                <a:lnTo>
                  <a:pt x="66146" y="66117"/>
                </a:lnTo>
                <a:lnTo>
                  <a:pt x="59793" y="59767"/>
                </a:lnTo>
                <a:close/>
              </a:path>
              <a:path w="2593340" h="2592704">
                <a:moveTo>
                  <a:pt x="66146" y="66117"/>
                </a:moveTo>
                <a:lnTo>
                  <a:pt x="48157" y="66117"/>
                </a:lnTo>
                <a:lnTo>
                  <a:pt x="54504" y="72467"/>
                </a:lnTo>
                <a:lnTo>
                  <a:pt x="72498" y="72467"/>
                </a:lnTo>
                <a:lnTo>
                  <a:pt x="66146" y="66117"/>
                </a:lnTo>
                <a:close/>
              </a:path>
              <a:path w="2593340" h="2592704">
                <a:moveTo>
                  <a:pt x="72498" y="72467"/>
                </a:moveTo>
                <a:lnTo>
                  <a:pt x="54504" y="72467"/>
                </a:lnTo>
                <a:lnTo>
                  <a:pt x="60852" y="78817"/>
                </a:lnTo>
                <a:lnTo>
                  <a:pt x="78851" y="78817"/>
                </a:lnTo>
                <a:lnTo>
                  <a:pt x="72498" y="72467"/>
                </a:lnTo>
                <a:close/>
              </a:path>
              <a:path w="2593340" h="2592704">
                <a:moveTo>
                  <a:pt x="78851" y="78817"/>
                </a:moveTo>
                <a:lnTo>
                  <a:pt x="60852" y="78817"/>
                </a:lnTo>
                <a:lnTo>
                  <a:pt x="67199" y="85167"/>
                </a:lnTo>
                <a:lnTo>
                  <a:pt x="85204" y="85167"/>
                </a:lnTo>
                <a:lnTo>
                  <a:pt x="78851" y="78817"/>
                </a:lnTo>
                <a:close/>
              </a:path>
              <a:path w="2593340" h="2592704">
                <a:moveTo>
                  <a:pt x="85204" y="85167"/>
                </a:moveTo>
                <a:lnTo>
                  <a:pt x="67199" y="85167"/>
                </a:lnTo>
                <a:lnTo>
                  <a:pt x="73546" y="91517"/>
                </a:lnTo>
                <a:lnTo>
                  <a:pt x="91557" y="91517"/>
                </a:lnTo>
                <a:lnTo>
                  <a:pt x="85204" y="85167"/>
                </a:lnTo>
                <a:close/>
              </a:path>
              <a:path w="2593340" h="2592704">
                <a:moveTo>
                  <a:pt x="91557" y="91517"/>
                </a:moveTo>
                <a:lnTo>
                  <a:pt x="73546" y="91517"/>
                </a:lnTo>
                <a:lnTo>
                  <a:pt x="86241" y="104217"/>
                </a:lnTo>
                <a:lnTo>
                  <a:pt x="104262" y="104217"/>
                </a:lnTo>
                <a:lnTo>
                  <a:pt x="91557" y="91517"/>
                </a:lnTo>
                <a:close/>
              </a:path>
              <a:path w="2593340" h="2592704">
                <a:moveTo>
                  <a:pt x="104262" y="104217"/>
                </a:moveTo>
                <a:lnTo>
                  <a:pt x="86241" y="104217"/>
                </a:lnTo>
                <a:lnTo>
                  <a:pt x="92588" y="110567"/>
                </a:lnTo>
                <a:lnTo>
                  <a:pt x="110615" y="110567"/>
                </a:lnTo>
                <a:lnTo>
                  <a:pt x="104262" y="104217"/>
                </a:lnTo>
                <a:close/>
              </a:path>
              <a:path w="2593340" h="2592704">
                <a:moveTo>
                  <a:pt x="110615" y="110567"/>
                </a:moveTo>
                <a:lnTo>
                  <a:pt x="92588" y="110567"/>
                </a:lnTo>
                <a:lnTo>
                  <a:pt x="98935" y="116917"/>
                </a:lnTo>
                <a:lnTo>
                  <a:pt x="116968" y="116917"/>
                </a:lnTo>
                <a:lnTo>
                  <a:pt x="110615" y="110567"/>
                </a:lnTo>
                <a:close/>
              </a:path>
              <a:path w="2593340" h="2592704">
                <a:moveTo>
                  <a:pt x="116968" y="116917"/>
                </a:moveTo>
                <a:lnTo>
                  <a:pt x="98935" y="116917"/>
                </a:lnTo>
                <a:lnTo>
                  <a:pt x="105283" y="123267"/>
                </a:lnTo>
                <a:lnTo>
                  <a:pt x="123320" y="123267"/>
                </a:lnTo>
                <a:lnTo>
                  <a:pt x="116968" y="116917"/>
                </a:lnTo>
                <a:close/>
              </a:path>
              <a:path w="2593340" h="2592704">
                <a:moveTo>
                  <a:pt x="123320" y="123267"/>
                </a:moveTo>
                <a:lnTo>
                  <a:pt x="105283" y="123267"/>
                </a:lnTo>
                <a:lnTo>
                  <a:pt x="111630" y="129617"/>
                </a:lnTo>
                <a:lnTo>
                  <a:pt x="129673" y="129617"/>
                </a:lnTo>
                <a:lnTo>
                  <a:pt x="123320" y="123267"/>
                </a:lnTo>
                <a:close/>
              </a:path>
              <a:path w="2593340" h="2592704">
                <a:moveTo>
                  <a:pt x="129673" y="129617"/>
                </a:moveTo>
                <a:lnTo>
                  <a:pt x="111630" y="129617"/>
                </a:lnTo>
                <a:lnTo>
                  <a:pt x="117977" y="135967"/>
                </a:lnTo>
                <a:lnTo>
                  <a:pt x="136026" y="135967"/>
                </a:lnTo>
                <a:lnTo>
                  <a:pt x="129673" y="129617"/>
                </a:lnTo>
                <a:close/>
              </a:path>
              <a:path w="2593340" h="2592704">
                <a:moveTo>
                  <a:pt x="136026" y="135967"/>
                </a:moveTo>
                <a:lnTo>
                  <a:pt x="117977" y="135967"/>
                </a:lnTo>
                <a:lnTo>
                  <a:pt x="124324" y="142317"/>
                </a:lnTo>
                <a:lnTo>
                  <a:pt x="142378" y="142317"/>
                </a:lnTo>
                <a:lnTo>
                  <a:pt x="136026" y="135967"/>
                </a:lnTo>
                <a:close/>
              </a:path>
              <a:path w="2593340" h="2592704">
                <a:moveTo>
                  <a:pt x="142378" y="142317"/>
                </a:moveTo>
                <a:lnTo>
                  <a:pt x="124324" y="142317"/>
                </a:lnTo>
                <a:lnTo>
                  <a:pt x="130672" y="148667"/>
                </a:lnTo>
                <a:lnTo>
                  <a:pt x="148731" y="148667"/>
                </a:lnTo>
                <a:lnTo>
                  <a:pt x="142378" y="142317"/>
                </a:lnTo>
                <a:close/>
              </a:path>
              <a:path w="2593340" h="2592704">
                <a:moveTo>
                  <a:pt x="148731" y="148667"/>
                </a:moveTo>
                <a:lnTo>
                  <a:pt x="130672" y="148667"/>
                </a:lnTo>
                <a:lnTo>
                  <a:pt x="137019" y="155017"/>
                </a:lnTo>
                <a:lnTo>
                  <a:pt x="155084" y="155017"/>
                </a:lnTo>
                <a:lnTo>
                  <a:pt x="148731" y="148667"/>
                </a:lnTo>
                <a:close/>
              </a:path>
              <a:path w="2593340" h="2592704">
                <a:moveTo>
                  <a:pt x="155084" y="155017"/>
                </a:moveTo>
                <a:lnTo>
                  <a:pt x="137019" y="155017"/>
                </a:lnTo>
                <a:lnTo>
                  <a:pt x="143366" y="161367"/>
                </a:lnTo>
                <a:lnTo>
                  <a:pt x="161437" y="161367"/>
                </a:lnTo>
                <a:lnTo>
                  <a:pt x="155084" y="155017"/>
                </a:lnTo>
                <a:close/>
              </a:path>
              <a:path w="2593340" h="2592704">
                <a:moveTo>
                  <a:pt x="161437" y="161367"/>
                </a:moveTo>
                <a:lnTo>
                  <a:pt x="143366" y="161367"/>
                </a:lnTo>
                <a:lnTo>
                  <a:pt x="149713" y="167717"/>
                </a:lnTo>
                <a:lnTo>
                  <a:pt x="167789" y="167717"/>
                </a:lnTo>
                <a:lnTo>
                  <a:pt x="161437" y="161367"/>
                </a:lnTo>
                <a:close/>
              </a:path>
              <a:path w="2593340" h="2592704">
                <a:moveTo>
                  <a:pt x="167789" y="167717"/>
                </a:moveTo>
                <a:lnTo>
                  <a:pt x="149713" y="167717"/>
                </a:lnTo>
                <a:lnTo>
                  <a:pt x="156061" y="174067"/>
                </a:lnTo>
                <a:lnTo>
                  <a:pt x="174142" y="174067"/>
                </a:lnTo>
                <a:lnTo>
                  <a:pt x="167789" y="167717"/>
                </a:lnTo>
                <a:close/>
              </a:path>
              <a:path w="2593340" h="2592704">
                <a:moveTo>
                  <a:pt x="174142" y="174067"/>
                </a:moveTo>
                <a:lnTo>
                  <a:pt x="156061" y="174067"/>
                </a:lnTo>
                <a:lnTo>
                  <a:pt x="162408" y="180417"/>
                </a:lnTo>
                <a:lnTo>
                  <a:pt x="180495" y="180417"/>
                </a:lnTo>
                <a:lnTo>
                  <a:pt x="174142" y="174067"/>
                </a:lnTo>
                <a:close/>
              </a:path>
              <a:path w="2593340" h="2592704">
                <a:moveTo>
                  <a:pt x="180495" y="180417"/>
                </a:moveTo>
                <a:lnTo>
                  <a:pt x="162408" y="180417"/>
                </a:lnTo>
                <a:lnTo>
                  <a:pt x="168755" y="186767"/>
                </a:lnTo>
                <a:lnTo>
                  <a:pt x="186848" y="186767"/>
                </a:lnTo>
                <a:lnTo>
                  <a:pt x="180495" y="180417"/>
                </a:lnTo>
                <a:close/>
              </a:path>
              <a:path w="2593340" h="2592704">
                <a:moveTo>
                  <a:pt x="186848" y="186767"/>
                </a:moveTo>
                <a:lnTo>
                  <a:pt x="168755" y="186767"/>
                </a:lnTo>
                <a:lnTo>
                  <a:pt x="175103" y="193117"/>
                </a:lnTo>
                <a:lnTo>
                  <a:pt x="193200" y="193117"/>
                </a:lnTo>
                <a:lnTo>
                  <a:pt x="186848" y="186767"/>
                </a:lnTo>
                <a:close/>
              </a:path>
              <a:path w="2593340" h="2592704">
                <a:moveTo>
                  <a:pt x="193200" y="193117"/>
                </a:moveTo>
                <a:lnTo>
                  <a:pt x="175103" y="193117"/>
                </a:lnTo>
                <a:lnTo>
                  <a:pt x="181450" y="199467"/>
                </a:lnTo>
                <a:lnTo>
                  <a:pt x="199553" y="199467"/>
                </a:lnTo>
                <a:lnTo>
                  <a:pt x="193200" y="193117"/>
                </a:lnTo>
                <a:close/>
              </a:path>
              <a:path w="2593340" h="2592704">
                <a:moveTo>
                  <a:pt x="199553" y="199467"/>
                </a:moveTo>
                <a:lnTo>
                  <a:pt x="181450" y="199467"/>
                </a:lnTo>
                <a:lnTo>
                  <a:pt x="187797" y="205817"/>
                </a:lnTo>
                <a:lnTo>
                  <a:pt x="205906" y="205817"/>
                </a:lnTo>
                <a:lnTo>
                  <a:pt x="199553" y="199467"/>
                </a:lnTo>
                <a:close/>
              </a:path>
              <a:path w="2593340" h="2592704">
                <a:moveTo>
                  <a:pt x="205906" y="205817"/>
                </a:moveTo>
                <a:lnTo>
                  <a:pt x="187797" y="205817"/>
                </a:lnTo>
                <a:lnTo>
                  <a:pt x="194144" y="212167"/>
                </a:lnTo>
                <a:lnTo>
                  <a:pt x="212259" y="212167"/>
                </a:lnTo>
                <a:lnTo>
                  <a:pt x="205906" y="205817"/>
                </a:lnTo>
                <a:close/>
              </a:path>
              <a:path w="2593340" h="2592704">
                <a:moveTo>
                  <a:pt x="212259" y="212167"/>
                </a:moveTo>
                <a:lnTo>
                  <a:pt x="194144" y="212167"/>
                </a:lnTo>
                <a:lnTo>
                  <a:pt x="200492" y="218517"/>
                </a:lnTo>
                <a:lnTo>
                  <a:pt x="218611" y="218517"/>
                </a:lnTo>
                <a:lnTo>
                  <a:pt x="212259" y="212167"/>
                </a:lnTo>
                <a:close/>
              </a:path>
              <a:path w="2593340" h="2592704">
                <a:moveTo>
                  <a:pt x="218611" y="218517"/>
                </a:moveTo>
                <a:lnTo>
                  <a:pt x="200492" y="218517"/>
                </a:lnTo>
                <a:lnTo>
                  <a:pt x="206839" y="224867"/>
                </a:lnTo>
                <a:lnTo>
                  <a:pt x="224964" y="224867"/>
                </a:lnTo>
                <a:lnTo>
                  <a:pt x="218611" y="218517"/>
                </a:lnTo>
                <a:close/>
              </a:path>
              <a:path w="2593340" h="2592704">
                <a:moveTo>
                  <a:pt x="224964" y="224867"/>
                </a:moveTo>
                <a:lnTo>
                  <a:pt x="206839" y="224867"/>
                </a:lnTo>
                <a:lnTo>
                  <a:pt x="213186" y="231217"/>
                </a:lnTo>
                <a:lnTo>
                  <a:pt x="231317" y="231217"/>
                </a:lnTo>
                <a:lnTo>
                  <a:pt x="224964" y="224867"/>
                </a:lnTo>
                <a:close/>
              </a:path>
              <a:path w="2593340" h="2592704">
                <a:moveTo>
                  <a:pt x="231317" y="231217"/>
                </a:moveTo>
                <a:lnTo>
                  <a:pt x="213186" y="231217"/>
                </a:lnTo>
                <a:lnTo>
                  <a:pt x="219533" y="237567"/>
                </a:lnTo>
                <a:lnTo>
                  <a:pt x="237670" y="237567"/>
                </a:lnTo>
                <a:lnTo>
                  <a:pt x="231317" y="231217"/>
                </a:lnTo>
                <a:close/>
              </a:path>
              <a:path w="2593340" h="2592704">
                <a:moveTo>
                  <a:pt x="237670" y="237567"/>
                </a:moveTo>
                <a:lnTo>
                  <a:pt x="219533" y="237567"/>
                </a:lnTo>
                <a:lnTo>
                  <a:pt x="225881" y="243917"/>
                </a:lnTo>
                <a:lnTo>
                  <a:pt x="244022" y="243917"/>
                </a:lnTo>
                <a:lnTo>
                  <a:pt x="237670" y="237567"/>
                </a:lnTo>
                <a:close/>
              </a:path>
              <a:path w="2593340" h="2592704">
                <a:moveTo>
                  <a:pt x="244022" y="243917"/>
                </a:moveTo>
                <a:lnTo>
                  <a:pt x="225881" y="243917"/>
                </a:lnTo>
                <a:lnTo>
                  <a:pt x="232228" y="250267"/>
                </a:lnTo>
                <a:lnTo>
                  <a:pt x="250375" y="250267"/>
                </a:lnTo>
                <a:lnTo>
                  <a:pt x="244022" y="243917"/>
                </a:lnTo>
                <a:close/>
              </a:path>
              <a:path w="2593340" h="2592704">
                <a:moveTo>
                  <a:pt x="250375" y="250267"/>
                </a:moveTo>
                <a:lnTo>
                  <a:pt x="232228" y="250267"/>
                </a:lnTo>
                <a:lnTo>
                  <a:pt x="238575" y="256617"/>
                </a:lnTo>
                <a:lnTo>
                  <a:pt x="256728" y="256617"/>
                </a:lnTo>
                <a:lnTo>
                  <a:pt x="250375" y="250267"/>
                </a:lnTo>
                <a:close/>
              </a:path>
              <a:path w="2593340" h="2592704">
                <a:moveTo>
                  <a:pt x="256728" y="256617"/>
                </a:moveTo>
                <a:lnTo>
                  <a:pt x="238575" y="256617"/>
                </a:lnTo>
                <a:lnTo>
                  <a:pt x="244922" y="262967"/>
                </a:lnTo>
                <a:lnTo>
                  <a:pt x="263080" y="262967"/>
                </a:lnTo>
                <a:lnTo>
                  <a:pt x="256728" y="256617"/>
                </a:lnTo>
                <a:close/>
              </a:path>
              <a:path w="2593340" h="2592704">
                <a:moveTo>
                  <a:pt x="263080" y="262967"/>
                </a:moveTo>
                <a:lnTo>
                  <a:pt x="244922" y="262967"/>
                </a:lnTo>
                <a:lnTo>
                  <a:pt x="257617" y="275667"/>
                </a:lnTo>
                <a:lnTo>
                  <a:pt x="275786" y="275667"/>
                </a:lnTo>
                <a:lnTo>
                  <a:pt x="263080" y="262967"/>
                </a:lnTo>
                <a:close/>
              </a:path>
              <a:path w="2593340" h="2592704">
                <a:moveTo>
                  <a:pt x="275786" y="275667"/>
                </a:moveTo>
                <a:lnTo>
                  <a:pt x="257617" y="275667"/>
                </a:lnTo>
                <a:lnTo>
                  <a:pt x="263964" y="282017"/>
                </a:lnTo>
                <a:lnTo>
                  <a:pt x="282139" y="282017"/>
                </a:lnTo>
                <a:lnTo>
                  <a:pt x="275786" y="275667"/>
                </a:lnTo>
                <a:close/>
              </a:path>
              <a:path w="2593340" h="2592704">
                <a:moveTo>
                  <a:pt x="282139" y="282017"/>
                </a:moveTo>
                <a:lnTo>
                  <a:pt x="263964" y="282017"/>
                </a:lnTo>
                <a:lnTo>
                  <a:pt x="270312" y="288367"/>
                </a:lnTo>
                <a:lnTo>
                  <a:pt x="288491" y="288367"/>
                </a:lnTo>
                <a:lnTo>
                  <a:pt x="282139" y="282017"/>
                </a:lnTo>
                <a:close/>
              </a:path>
              <a:path w="2593340" h="2592704">
                <a:moveTo>
                  <a:pt x="288491" y="288367"/>
                </a:moveTo>
                <a:lnTo>
                  <a:pt x="270312" y="288367"/>
                </a:lnTo>
                <a:lnTo>
                  <a:pt x="289353" y="307417"/>
                </a:lnTo>
                <a:lnTo>
                  <a:pt x="307550" y="307417"/>
                </a:lnTo>
                <a:lnTo>
                  <a:pt x="288491" y="288367"/>
                </a:lnTo>
                <a:close/>
              </a:path>
              <a:path w="2593340" h="2592704">
                <a:moveTo>
                  <a:pt x="307550" y="307417"/>
                </a:moveTo>
                <a:lnTo>
                  <a:pt x="289353" y="307417"/>
                </a:lnTo>
                <a:lnTo>
                  <a:pt x="295701" y="313767"/>
                </a:lnTo>
                <a:lnTo>
                  <a:pt x="313902" y="313767"/>
                </a:lnTo>
                <a:lnTo>
                  <a:pt x="307550" y="307417"/>
                </a:lnTo>
                <a:close/>
              </a:path>
              <a:path w="2593340" h="2592704">
                <a:moveTo>
                  <a:pt x="313902" y="313767"/>
                </a:moveTo>
                <a:lnTo>
                  <a:pt x="295701" y="313767"/>
                </a:lnTo>
                <a:lnTo>
                  <a:pt x="302048" y="320117"/>
                </a:lnTo>
                <a:lnTo>
                  <a:pt x="320255" y="320117"/>
                </a:lnTo>
                <a:lnTo>
                  <a:pt x="313902" y="313767"/>
                </a:lnTo>
                <a:close/>
              </a:path>
              <a:path w="2593340" h="2592704">
                <a:moveTo>
                  <a:pt x="320255" y="320117"/>
                </a:moveTo>
                <a:lnTo>
                  <a:pt x="302048" y="320117"/>
                </a:lnTo>
                <a:lnTo>
                  <a:pt x="308395" y="326467"/>
                </a:lnTo>
                <a:lnTo>
                  <a:pt x="326608" y="326467"/>
                </a:lnTo>
                <a:lnTo>
                  <a:pt x="320255" y="320117"/>
                </a:lnTo>
                <a:close/>
              </a:path>
              <a:path w="2593340" h="2592704">
                <a:moveTo>
                  <a:pt x="326608" y="326467"/>
                </a:moveTo>
                <a:lnTo>
                  <a:pt x="308395" y="326467"/>
                </a:lnTo>
                <a:lnTo>
                  <a:pt x="314742" y="332817"/>
                </a:lnTo>
                <a:lnTo>
                  <a:pt x="332961" y="332817"/>
                </a:lnTo>
                <a:lnTo>
                  <a:pt x="326608" y="326467"/>
                </a:lnTo>
                <a:close/>
              </a:path>
              <a:path w="2593340" h="2592704">
                <a:moveTo>
                  <a:pt x="332961" y="332817"/>
                </a:moveTo>
                <a:lnTo>
                  <a:pt x="314742" y="332817"/>
                </a:lnTo>
                <a:lnTo>
                  <a:pt x="321090" y="339167"/>
                </a:lnTo>
                <a:lnTo>
                  <a:pt x="339313" y="339167"/>
                </a:lnTo>
                <a:lnTo>
                  <a:pt x="332961" y="332817"/>
                </a:lnTo>
                <a:close/>
              </a:path>
              <a:path w="2593340" h="2592704">
                <a:moveTo>
                  <a:pt x="339313" y="339167"/>
                </a:moveTo>
                <a:lnTo>
                  <a:pt x="321090" y="339167"/>
                </a:lnTo>
                <a:lnTo>
                  <a:pt x="327437" y="345517"/>
                </a:lnTo>
                <a:lnTo>
                  <a:pt x="345666" y="345517"/>
                </a:lnTo>
                <a:lnTo>
                  <a:pt x="339313" y="339167"/>
                </a:lnTo>
                <a:close/>
              </a:path>
              <a:path w="2593340" h="2592704">
                <a:moveTo>
                  <a:pt x="345666" y="345517"/>
                </a:moveTo>
                <a:lnTo>
                  <a:pt x="327437" y="345517"/>
                </a:lnTo>
                <a:lnTo>
                  <a:pt x="333784" y="351867"/>
                </a:lnTo>
                <a:lnTo>
                  <a:pt x="352019" y="351867"/>
                </a:lnTo>
                <a:lnTo>
                  <a:pt x="345666" y="345517"/>
                </a:lnTo>
                <a:close/>
              </a:path>
              <a:path w="2593340" h="2592704">
                <a:moveTo>
                  <a:pt x="352019" y="351867"/>
                </a:moveTo>
                <a:lnTo>
                  <a:pt x="333784" y="351867"/>
                </a:lnTo>
                <a:lnTo>
                  <a:pt x="346479" y="364567"/>
                </a:lnTo>
                <a:lnTo>
                  <a:pt x="364724" y="364567"/>
                </a:lnTo>
                <a:lnTo>
                  <a:pt x="352019" y="351867"/>
                </a:lnTo>
                <a:close/>
              </a:path>
              <a:path w="2593340" h="2592704">
                <a:moveTo>
                  <a:pt x="364724" y="364567"/>
                </a:moveTo>
                <a:lnTo>
                  <a:pt x="346479" y="364567"/>
                </a:lnTo>
                <a:lnTo>
                  <a:pt x="352826" y="370917"/>
                </a:lnTo>
                <a:lnTo>
                  <a:pt x="371077" y="370917"/>
                </a:lnTo>
                <a:lnTo>
                  <a:pt x="364724" y="364567"/>
                </a:lnTo>
                <a:close/>
              </a:path>
              <a:path w="2593340" h="2592704">
                <a:moveTo>
                  <a:pt x="371077" y="370917"/>
                </a:moveTo>
                <a:lnTo>
                  <a:pt x="352826" y="370917"/>
                </a:lnTo>
                <a:lnTo>
                  <a:pt x="359173" y="377267"/>
                </a:lnTo>
                <a:lnTo>
                  <a:pt x="377430" y="377267"/>
                </a:lnTo>
                <a:lnTo>
                  <a:pt x="371077" y="370917"/>
                </a:lnTo>
                <a:close/>
              </a:path>
              <a:path w="2593340" h="2592704">
                <a:moveTo>
                  <a:pt x="377430" y="377267"/>
                </a:moveTo>
                <a:lnTo>
                  <a:pt x="359173" y="377267"/>
                </a:lnTo>
                <a:lnTo>
                  <a:pt x="365520" y="383617"/>
                </a:lnTo>
                <a:lnTo>
                  <a:pt x="383782" y="383617"/>
                </a:lnTo>
                <a:lnTo>
                  <a:pt x="377430" y="377267"/>
                </a:lnTo>
                <a:close/>
              </a:path>
              <a:path w="2593340" h="2592704">
                <a:moveTo>
                  <a:pt x="383782" y="383617"/>
                </a:moveTo>
                <a:lnTo>
                  <a:pt x="365520" y="383617"/>
                </a:lnTo>
                <a:lnTo>
                  <a:pt x="371868" y="389967"/>
                </a:lnTo>
                <a:lnTo>
                  <a:pt x="390135" y="389967"/>
                </a:lnTo>
                <a:lnTo>
                  <a:pt x="383782" y="383617"/>
                </a:lnTo>
                <a:close/>
              </a:path>
              <a:path w="2593340" h="2592704">
                <a:moveTo>
                  <a:pt x="390135" y="389967"/>
                </a:moveTo>
                <a:lnTo>
                  <a:pt x="371868" y="389967"/>
                </a:lnTo>
                <a:lnTo>
                  <a:pt x="378215" y="396317"/>
                </a:lnTo>
                <a:lnTo>
                  <a:pt x="396488" y="396317"/>
                </a:lnTo>
                <a:lnTo>
                  <a:pt x="390135" y="389967"/>
                </a:lnTo>
                <a:close/>
              </a:path>
              <a:path w="2593340" h="2592704">
                <a:moveTo>
                  <a:pt x="396488" y="396317"/>
                </a:moveTo>
                <a:lnTo>
                  <a:pt x="378215" y="396317"/>
                </a:lnTo>
                <a:lnTo>
                  <a:pt x="384562" y="402667"/>
                </a:lnTo>
                <a:lnTo>
                  <a:pt x="402841" y="402667"/>
                </a:lnTo>
                <a:lnTo>
                  <a:pt x="396488" y="396317"/>
                </a:lnTo>
                <a:close/>
              </a:path>
              <a:path w="2593340" h="2592704">
                <a:moveTo>
                  <a:pt x="402841" y="402667"/>
                </a:moveTo>
                <a:lnTo>
                  <a:pt x="384562" y="402667"/>
                </a:lnTo>
                <a:lnTo>
                  <a:pt x="390910" y="409017"/>
                </a:lnTo>
                <a:lnTo>
                  <a:pt x="409193" y="409017"/>
                </a:lnTo>
                <a:lnTo>
                  <a:pt x="402841" y="402667"/>
                </a:lnTo>
                <a:close/>
              </a:path>
              <a:path w="2593340" h="2592704">
                <a:moveTo>
                  <a:pt x="409193" y="409017"/>
                </a:moveTo>
                <a:lnTo>
                  <a:pt x="390910" y="409017"/>
                </a:lnTo>
                <a:lnTo>
                  <a:pt x="397257" y="415367"/>
                </a:lnTo>
                <a:lnTo>
                  <a:pt x="415546" y="415367"/>
                </a:lnTo>
                <a:lnTo>
                  <a:pt x="409193" y="409017"/>
                </a:lnTo>
                <a:close/>
              </a:path>
              <a:path w="2593340" h="2592704">
                <a:moveTo>
                  <a:pt x="415546" y="415367"/>
                </a:moveTo>
                <a:lnTo>
                  <a:pt x="397257" y="415367"/>
                </a:lnTo>
                <a:lnTo>
                  <a:pt x="428993" y="447117"/>
                </a:lnTo>
                <a:lnTo>
                  <a:pt x="447310" y="447117"/>
                </a:lnTo>
                <a:lnTo>
                  <a:pt x="415546" y="415367"/>
                </a:lnTo>
                <a:close/>
              </a:path>
              <a:path w="2593340" h="2592704">
                <a:moveTo>
                  <a:pt x="447310" y="447117"/>
                </a:moveTo>
                <a:lnTo>
                  <a:pt x="428993" y="447117"/>
                </a:lnTo>
                <a:lnTo>
                  <a:pt x="460729" y="478867"/>
                </a:lnTo>
                <a:lnTo>
                  <a:pt x="479073" y="478867"/>
                </a:lnTo>
                <a:lnTo>
                  <a:pt x="447310" y="447117"/>
                </a:lnTo>
                <a:close/>
              </a:path>
              <a:path w="2593340" h="2592704">
                <a:moveTo>
                  <a:pt x="479073" y="478867"/>
                </a:moveTo>
                <a:lnTo>
                  <a:pt x="460729" y="478867"/>
                </a:lnTo>
                <a:lnTo>
                  <a:pt x="467077" y="485217"/>
                </a:lnTo>
                <a:lnTo>
                  <a:pt x="485426" y="485217"/>
                </a:lnTo>
                <a:lnTo>
                  <a:pt x="479073" y="478867"/>
                </a:lnTo>
                <a:close/>
              </a:path>
              <a:path w="2593340" h="2592704">
                <a:moveTo>
                  <a:pt x="485426" y="485217"/>
                </a:moveTo>
                <a:lnTo>
                  <a:pt x="467077" y="485217"/>
                </a:lnTo>
                <a:lnTo>
                  <a:pt x="492466" y="510617"/>
                </a:lnTo>
                <a:lnTo>
                  <a:pt x="510837" y="510617"/>
                </a:lnTo>
                <a:lnTo>
                  <a:pt x="485426" y="485217"/>
                </a:lnTo>
                <a:close/>
              </a:path>
              <a:path w="2593340" h="2592704">
                <a:moveTo>
                  <a:pt x="510837" y="510617"/>
                </a:moveTo>
                <a:lnTo>
                  <a:pt x="492466" y="510617"/>
                </a:lnTo>
                <a:lnTo>
                  <a:pt x="498813" y="516967"/>
                </a:lnTo>
                <a:lnTo>
                  <a:pt x="517190" y="516967"/>
                </a:lnTo>
                <a:lnTo>
                  <a:pt x="510837" y="510617"/>
                </a:lnTo>
                <a:close/>
              </a:path>
              <a:path w="2593340" h="2592704">
                <a:moveTo>
                  <a:pt x="517190" y="516967"/>
                </a:moveTo>
                <a:lnTo>
                  <a:pt x="498813" y="516967"/>
                </a:lnTo>
                <a:lnTo>
                  <a:pt x="505160" y="523317"/>
                </a:lnTo>
                <a:lnTo>
                  <a:pt x="523543" y="523317"/>
                </a:lnTo>
                <a:lnTo>
                  <a:pt x="517190" y="516967"/>
                </a:lnTo>
                <a:close/>
              </a:path>
              <a:path w="2593340" h="2592704">
                <a:moveTo>
                  <a:pt x="523543" y="523317"/>
                </a:moveTo>
                <a:lnTo>
                  <a:pt x="505160" y="523317"/>
                </a:lnTo>
                <a:lnTo>
                  <a:pt x="511508" y="529667"/>
                </a:lnTo>
                <a:lnTo>
                  <a:pt x="529895" y="529667"/>
                </a:lnTo>
                <a:lnTo>
                  <a:pt x="523543" y="523317"/>
                </a:lnTo>
                <a:close/>
              </a:path>
              <a:path w="2593340" h="2592704">
                <a:moveTo>
                  <a:pt x="529895" y="529667"/>
                </a:moveTo>
                <a:lnTo>
                  <a:pt x="511508" y="529667"/>
                </a:lnTo>
                <a:lnTo>
                  <a:pt x="517855" y="536017"/>
                </a:lnTo>
                <a:lnTo>
                  <a:pt x="536248" y="536017"/>
                </a:lnTo>
                <a:lnTo>
                  <a:pt x="529895" y="529667"/>
                </a:lnTo>
                <a:close/>
              </a:path>
              <a:path w="2593340" h="2592704">
                <a:moveTo>
                  <a:pt x="536248" y="536017"/>
                </a:moveTo>
                <a:lnTo>
                  <a:pt x="517855" y="536017"/>
                </a:lnTo>
                <a:lnTo>
                  <a:pt x="524202" y="542367"/>
                </a:lnTo>
                <a:lnTo>
                  <a:pt x="542601" y="542367"/>
                </a:lnTo>
                <a:lnTo>
                  <a:pt x="536248" y="536017"/>
                </a:lnTo>
                <a:close/>
              </a:path>
              <a:path w="2593340" h="2592704">
                <a:moveTo>
                  <a:pt x="542601" y="542367"/>
                </a:moveTo>
                <a:lnTo>
                  <a:pt x="524202" y="542367"/>
                </a:lnTo>
                <a:lnTo>
                  <a:pt x="530549" y="548717"/>
                </a:lnTo>
                <a:lnTo>
                  <a:pt x="548954" y="548717"/>
                </a:lnTo>
                <a:lnTo>
                  <a:pt x="542601" y="542367"/>
                </a:lnTo>
                <a:close/>
              </a:path>
              <a:path w="2593340" h="2592704">
                <a:moveTo>
                  <a:pt x="548954" y="548717"/>
                </a:moveTo>
                <a:lnTo>
                  <a:pt x="530549" y="548717"/>
                </a:lnTo>
                <a:lnTo>
                  <a:pt x="536897" y="555067"/>
                </a:lnTo>
                <a:lnTo>
                  <a:pt x="555306" y="555067"/>
                </a:lnTo>
                <a:lnTo>
                  <a:pt x="548954" y="548717"/>
                </a:lnTo>
                <a:close/>
              </a:path>
              <a:path w="2593340" h="2592704">
                <a:moveTo>
                  <a:pt x="555306" y="555067"/>
                </a:moveTo>
                <a:lnTo>
                  <a:pt x="536897" y="555067"/>
                </a:lnTo>
                <a:lnTo>
                  <a:pt x="543244" y="561417"/>
                </a:lnTo>
                <a:lnTo>
                  <a:pt x="561659" y="561417"/>
                </a:lnTo>
                <a:lnTo>
                  <a:pt x="555306" y="555067"/>
                </a:lnTo>
                <a:close/>
              </a:path>
              <a:path w="2593340" h="2592704">
                <a:moveTo>
                  <a:pt x="561659" y="561417"/>
                </a:moveTo>
                <a:lnTo>
                  <a:pt x="543244" y="561417"/>
                </a:lnTo>
                <a:lnTo>
                  <a:pt x="549591" y="567767"/>
                </a:lnTo>
                <a:lnTo>
                  <a:pt x="568012" y="567767"/>
                </a:lnTo>
                <a:lnTo>
                  <a:pt x="561659" y="561417"/>
                </a:lnTo>
                <a:close/>
              </a:path>
              <a:path w="2593340" h="2592704">
                <a:moveTo>
                  <a:pt x="568012" y="567767"/>
                </a:moveTo>
                <a:lnTo>
                  <a:pt x="549591" y="567767"/>
                </a:lnTo>
                <a:lnTo>
                  <a:pt x="555938" y="574117"/>
                </a:lnTo>
                <a:lnTo>
                  <a:pt x="574365" y="574117"/>
                </a:lnTo>
                <a:lnTo>
                  <a:pt x="568012" y="567767"/>
                </a:lnTo>
                <a:close/>
              </a:path>
              <a:path w="2593340" h="2592704">
                <a:moveTo>
                  <a:pt x="574365" y="574117"/>
                </a:moveTo>
                <a:lnTo>
                  <a:pt x="555938" y="574117"/>
                </a:lnTo>
                <a:lnTo>
                  <a:pt x="562286" y="580467"/>
                </a:lnTo>
                <a:lnTo>
                  <a:pt x="580717" y="580467"/>
                </a:lnTo>
                <a:lnTo>
                  <a:pt x="574365" y="574117"/>
                </a:lnTo>
                <a:close/>
              </a:path>
              <a:path w="2593340" h="2592704">
                <a:moveTo>
                  <a:pt x="580717" y="580467"/>
                </a:moveTo>
                <a:lnTo>
                  <a:pt x="562286" y="580467"/>
                </a:lnTo>
                <a:lnTo>
                  <a:pt x="568633" y="586817"/>
                </a:lnTo>
                <a:lnTo>
                  <a:pt x="587070" y="586817"/>
                </a:lnTo>
                <a:lnTo>
                  <a:pt x="580717" y="580467"/>
                </a:lnTo>
                <a:close/>
              </a:path>
              <a:path w="2593340" h="2592704">
                <a:moveTo>
                  <a:pt x="587070" y="586817"/>
                </a:moveTo>
                <a:lnTo>
                  <a:pt x="568633" y="586817"/>
                </a:lnTo>
                <a:lnTo>
                  <a:pt x="574980" y="593167"/>
                </a:lnTo>
                <a:lnTo>
                  <a:pt x="593423" y="593167"/>
                </a:lnTo>
                <a:lnTo>
                  <a:pt x="587070" y="586817"/>
                </a:lnTo>
                <a:close/>
              </a:path>
              <a:path w="2593340" h="2592704">
                <a:moveTo>
                  <a:pt x="593423" y="593167"/>
                </a:moveTo>
                <a:lnTo>
                  <a:pt x="574980" y="593167"/>
                </a:lnTo>
                <a:lnTo>
                  <a:pt x="581328" y="599517"/>
                </a:lnTo>
                <a:lnTo>
                  <a:pt x="599775" y="599517"/>
                </a:lnTo>
                <a:lnTo>
                  <a:pt x="593423" y="593167"/>
                </a:lnTo>
                <a:close/>
              </a:path>
              <a:path w="2593340" h="2592704">
                <a:moveTo>
                  <a:pt x="599775" y="599517"/>
                </a:moveTo>
                <a:lnTo>
                  <a:pt x="581328" y="599517"/>
                </a:lnTo>
                <a:lnTo>
                  <a:pt x="587675" y="605867"/>
                </a:lnTo>
                <a:lnTo>
                  <a:pt x="606128" y="605867"/>
                </a:lnTo>
                <a:lnTo>
                  <a:pt x="599775" y="599517"/>
                </a:lnTo>
                <a:close/>
              </a:path>
              <a:path w="2593340" h="2592704">
                <a:moveTo>
                  <a:pt x="606128" y="605867"/>
                </a:moveTo>
                <a:lnTo>
                  <a:pt x="587675" y="605867"/>
                </a:lnTo>
                <a:lnTo>
                  <a:pt x="594022" y="612217"/>
                </a:lnTo>
                <a:lnTo>
                  <a:pt x="612481" y="612217"/>
                </a:lnTo>
                <a:lnTo>
                  <a:pt x="606128" y="605867"/>
                </a:lnTo>
                <a:close/>
              </a:path>
              <a:path w="2593340" h="2592704">
                <a:moveTo>
                  <a:pt x="612481" y="612217"/>
                </a:moveTo>
                <a:lnTo>
                  <a:pt x="594022" y="612217"/>
                </a:lnTo>
                <a:lnTo>
                  <a:pt x="600369" y="618567"/>
                </a:lnTo>
                <a:lnTo>
                  <a:pt x="618834" y="618567"/>
                </a:lnTo>
                <a:lnTo>
                  <a:pt x="612481" y="612217"/>
                </a:lnTo>
                <a:close/>
              </a:path>
              <a:path w="2593340" h="2592704">
                <a:moveTo>
                  <a:pt x="618834" y="618567"/>
                </a:moveTo>
                <a:lnTo>
                  <a:pt x="600369" y="618567"/>
                </a:lnTo>
                <a:lnTo>
                  <a:pt x="619411" y="637617"/>
                </a:lnTo>
                <a:lnTo>
                  <a:pt x="637892" y="637617"/>
                </a:lnTo>
                <a:lnTo>
                  <a:pt x="618834" y="618567"/>
                </a:lnTo>
                <a:close/>
              </a:path>
              <a:path w="2593340" h="2592704">
                <a:moveTo>
                  <a:pt x="637892" y="637617"/>
                </a:moveTo>
                <a:lnTo>
                  <a:pt x="619411" y="637617"/>
                </a:lnTo>
                <a:lnTo>
                  <a:pt x="625758" y="643967"/>
                </a:lnTo>
                <a:lnTo>
                  <a:pt x="644245" y="643967"/>
                </a:lnTo>
                <a:lnTo>
                  <a:pt x="637892" y="637617"/>
                </a:lnTo>
                <a:close/>
              </a:path>
              <a:path w="2593340" h="2592704">
                <a:moveTo>
                  <a:pt x="644245" y="643967"/>
                </a:moveTo>
                <a:lnTo>
                  <a:pt x="625758" y="643967"/>
                </a:lnTo>
                <a:lnTo>
                  <a:pt x="632106" y="650317"/>
                </a:lnTo>
                <a:lnTo>
                  <a:pt x="650597" y="650317"/>
                </a:lnTo>
                <a:lnTo>
                  <a:pt x="644245" y="643967"/>
                </a:lnTo>
                <a:close/>
              </a:path>
              <a:path w="2593340" h="2592704">
                <a:moveTo>
                  <a:pt x="650597" y="650317"/>
                </a:moveTo>
                <a:lnTo>
                  <a:pt x="632106" y="650317"/>
                </a:lnTo>
                <a:lnTo>
                  <a:pt x="638453" y="656667"/>
                </a:lnTo>
                <a:lnTo>
                  <a:pt x="656950" y="656667"/>
                </a:lnTo>
                <a:lnTo>
                  <a:pt x="650597" y="650317"/>
                </a:lnTo>
                <a:close/>
              </a:path>
              <a:path w="2593340" h="2592704">
                <a:moveTo>
                  <a:pt x="656950" y="656667"/>
                </a:moveTo>
                <a:lnTo>
                  <a:pt x="638453" y="656667"/>
                </a:lnTo>
                <a:lnTo>
                  <a:pt x="644800" y="663017"/>
                </a:lnTo>
                <a:lnTo>
                  <a:pt x="663303" y="663017"/>
                </a:lnTo>
                <a:lnTo>
                  <a:pt x="656950" y="656667"/>
                </a:lnTo>
                <a:close/>
              </a:path>
              <a:path w="2593340" h="2592704">
                <a:moveTo>
                  <a:pt x="663303" y="663017"/>
                </a:moveTo>
                <a:lnTo>
                  <a:pt x="644800" y="663017"/>
                </a:lnTo>
                <a:lnTo>
                  <a:pt x="651147" y="669367"/>
                </a:lnTo>
                <a:lnTo>
                  <a:pt x="669656" y="669367"/>
                </a:lnTo>
                <a:lnTo>
                  <a:pt x="663303" y="663017"/>
                </a:lnTo>
                <a:close/>
              </a:path>
              <a:path w="2593340" h="2592704">
                <a:moveTo>
                  <a:pt x="669656" y="669367"/>
                </a:moveTo>
                <a:lnTo>
                  <a:pt x="651147" y="669367"/>
                </a:lnTo>
                <a:lnTo>
                  <a:pt x="657495" y="675717"/>
                </a:lnTo>
                <a:lnTo>
                  <a:pt x="676008" y="675717"/>
                </a:lnTo>
                <a:lnTo>
                  <a:pt x="669656" y="669367"/>
                </a:lnTo>
                <a:close/>
              </a:path>
              <a:path w="2593340" h="2592704">
                <a:moveTo>
                  <a:pt x="676008" y="675717"/>
                </a:moveTo>
                <a:lnTo>
                  <a:pt x="657495" y="675717"/>
                </a:lnTo>
                <a:lnTo>
                  <a:pt x="663842" y="682067"/>
                </a:lnTo>
                <a:lnTo>
                  <a:pt x="682361" y="682067"/>
                </a:lnTo>
                <a:lnTo>
                  <a:pt x="676008" y="675717"/>
                </a:lnTo>
                <a:close/>
              </a:path>
              <a:path w="2593340" h="2592704">
                <a:moveTo>
                  <a:pt x="682361" y="682067"/>
                </a:moveTo>
                <a:lnTo>
                  <a:pt x="663842" y="682067"/>
                </a:lnTo>
                <a:lnTo>
                  <a:pt x="676536" y="694767"/>
                </a:lnTo>
                <a:lnTo>
                  <a:pt x="695067" y="694767"/>
                </a:lnTo>
                <a:lnTo>
                  <a:pt x="682361" y="682067"/>
                </a:lnTo>
                <a:close/>
              </a:path>
              <a:path w="2593340" h="2592704">
                <a:moveTo>
                  <a:pt x="695067" y="694767"/>
                </a:moveTo>
                <a:lnTo>
                  <a:pt x="676536" y="694767"/>
                </a:lnTo>
                <a:lnTo>
                  <a:pt x="682884" y="701117"/>
                </a:lnTo>
                <a:lnTo>
                  <a:pt x="701419" y="701117"/>
                </a:lnTo>
                <a:lnTo>
                  <a:pt x="695067" y="694767"/>
                </a:lnTo>
                <a:close/>
              </a:path>
              <a:path w="2593340" h="2592704">
                <a:moveTo>
                  <a:pt x="701419" y="701117"/>
                </a:moveTo>
                <a:lnTo>
                  <a:pt x="682884" y="701117"/>
                </a:lnTo>
                <a:lnTo>
                  <a:pt x="695578" y="713817"/>
                </a:lnTo>
                <a:lnTo>
                  <a:pt x="714125" y="713817"/>
                </a:lnTo>
                <a:lnTo>
                  <a:pt x="701419" y="701117"/>
                </a:lnTo>
                <a:close/>
              </a:path>
              <a:path w="2593340" h="2592704">
                <a:moveTo>
                  <a:pt x="714125" y="713817"/>
                </a:moveTo>
                <a:lnTo>
                  <a:pt x="695578" y="713817"/>
                </a:lnTo>
                <a:lnTo>
                  <a:pt x="701926" y="720167"/>
                </a:lnTo>
                <a:lnTo>
                  <a:pt x="720477" y="720167"/>
                </a:lnTo>
                <a:lnTo>
                  <a:pt x="714125" y="713817"/>
                </a:lnTo>
                <a:close/>
              </a:path>
              <a:path w="2593340" h="2592704">
                <a:moveTo>
                  <a:pt x="720477" y="720167"/>
                </a:moveTo>
                <a:lnTo>
                  <a:pt x="701926" y="720167"/>
                </a:lnTo>
                <a:lnTo>
                  <a:pt x="708273" y="726517"/>
                </a:lnTo>
                <a:lnTo>
                  <a:pt x="726830" y="726517"/>
                </a:lnTo>
                <a:lnTo>
                  <a:pt x="720477" y="720167"/>
                </a:lnTo>
                <a:close/>
              </a:path>
              <a:path w="2593340" h="2592704">
                <a:moveTo>
                  <a:pt x="726830" y="726517"/>
                </a:moveTo>
                <a:lnTo>
                  <a:pt x="708273" y="726517"/>
                </a:lnTo>
                <a:lnTo>
                  <a:pt x="714620" y="732867"/>
                </a:lnTo>
                <a:lnTo>
                  <a:pt x="733183" y="732867"/>
                </a:lnTo>
                <a:lnTo>
                  <a:pt x="726830" y="726517"/>
                </a:lnTo>
                <a:close/>
              </a:path>
              <a:path w="2593340" h="2592704">
                <a:moveTo>
                  <a:pt x="733183" y="732867"/>
                </a:moveTo>
                <a:lnTo>
                  <a:pt x="714620" y="732867"/>
                </a:lnTo>
                <a:lnTo>
                  <a:pt x="720967" y="739217"/>
                </a:lnTo>
                <a:lnTo>
                  <a:pt x="739536" y="739217"/>
                </a:lnTo>
                <a:lnTo>
                  <a:pt x="733183" y="732867"/>
                </a:lnTo>
                <a:close/>
              </a:path>
              <a:path w="2593340" h="2592704">
                <a:moveTo>
                  <a:pt x="739536" y="739217"/>
                </a:moveTo>
                <a:lnTo>
                  <a:pt x="720967" y="739217"/>
                </a:lnTo>
                <a:lnTo>
                  <a:pt x="727315" y="745567"/>
                </a:lnTo>
                <a:lnTo>
                  <a:pt x="745888" y="745567"/>
                </a:lnTo>
                <a:lnTo>
                  <a:pt x="739536" y="739217"/>
                </a:lnTo>
                <a:close/>
              </a:path>
              <a:path w="2593340" h="2592704">
                <a:moveTo>
                  <a:pt x="745888" y="745567"/>
                </a:moveTo>
                <a:lnTo>
                  <a:pt x="727315" y="745567"/>
                </a:lnTo>
                <a:lnTo>
                  <a:pt x="733662" y="751917"/>
                </a:lnTo>
                <a:lnTo>
                  <a:pt x="752241" y="751917"/>
                </a:lnTo>
                <a:lnTo>
                  <a:pt x="745888" y="745567"/>
                </a:lnTo>
                <a:close/>
              </a:path>
              <a:path w="2593340" h="2592704">
                <a:moveTo>
                  <a:pt x="752241" y="751917"/>
                </a:moveTo>
                <a:lnTo>
                  <a:pt x="733662" y="751917"/>
                </a:lnTo>
                <a:lnTo>
                  <a:pt x="740009" y="758267"/>
                </a:lnTo>
                <a:lnTo>
                  <a:pt x="758594" y="758267"/>
                </a:lnTo>
                <a:lnTo>
                  <a:pt x="752241" y="751917"/>
                </a:lnTo>
                <a:close/>
              </a:path>
              <a:path w="2593340" h="2592704">
                <a:moveTo>
                  <a:pt x="758594" y="758267"/>
                </a:moveTo>
                <a:lnTo>
                  <a:pt x="740009" y="758267"/>
                </a:lnTo>
                <a:lnTo>
                  <a:pt x="752704" y="770967"/>
                </a:lnTo>
                <a:lnTo>
                  <a:pt x="771299" y="770967"/>
                </a:lnTo>
                <a:lnTo>
                  <a:pt x="758594" y="758267"/>
                </a:lnTo>
                <a:close/>
              </a:path>
              <a:path w="2593340" h="2592704">
                <a:moveTo>
                  <a:pt x="771299" y="770967"/>
                </a:moveTo>
                <a:lnTo>
                  <a:pt x="752704" y="770967"/>
                </a:lnTo>
                <a:lnTo>
                  <a:pt x="759051" y="777317"/>
                </a:lnTo>
                <a:lnTo>
                  <a:pt x="777652" y="777317"/>
                </a:lnTo>
                <a:lnTo>
                  <a:pt x="771299" y="770967"/>
                </a:lnTo>
                <a:close/>
              </a:path>
              <a:path w="2593340" h="2592704">
                <a:moveTo>
                  <a:pt x="777652" y="777317"/>
                </a:moveTo>
                <a:lnTo>
                  <a:pt x="759051" y="777317"/>
                </a:lnTo>
                <a:lnTo>
                  <a:pt x="765398" y="783667"/>
                </a:lnTo>
                <a:lnTo>
                  <a:pt x="784005" y="783667"/>
                </a:lnTo>
                <a:lnTo>
                  <a:pt x="777652" y="777317"/>
                </a:lnTo>
                <a:close/>
              </a:path>
              <a:path w="2593340" h="2592704">
                <a:moveTo>
                  <a:pt x="784005" y="783667"/>
                </a:moveTo>
                <a:lnTo>
                  <a:pt x="765398" y="783667"/>
                </a:lnTo>
                <a:lnTo>
                  <a:pt x="771745" y="790017"/>
                </a:lnTo>
                <a:lnTo>
                  <a:pt x="790358" y="790017"/>
                </a:lnTo>
                <a:lnTo>
                  <a:pt x="784005" y="783667"/>
                </a:lnTo>
                <a:close/>
              </a:path>
              <a:path w="2593340" h="2592704">
                <a:moveTo>
                  <a:pt x="790358" y="790017"/>
                </a:moveTo>
                <a:lnTo>
                  <a:pt x="771745" y="790017"/>
                </a:lnTo>
                <a:lnTo>
                  <a:pt x="778093" y="796367"/>
                </a:lnTo>
                <a:lnTo>
                  <a:pt x="796710" y="796367"/>
                </a:lnTo>
                <a:lnTo>
                  <a:pt x="790358" y="790017"/>
                </a:lnTo>
                <a:close/>
              </a:path>
              <a:path w="2593340" h="2592704">
                <a:moveTo>
                  <a:pt x="796710" y="796367"/>
                </a:moveTo>
                <a:lnTo>
                  <a:pt x="778093" y="796367"/>
                </a:lnTo>
                <a:lnTo>
                  <a:pt x="784440" y="802717"/>
                </a:lnTo>
                <a:lnTo>
                  <a:pt x="803063" y="802717"/>
                </a:lnTo>
                <a:lnTo>
                  <a:pt x="796710" y="796367"/>
                </a:lnTo>
                <a:close/>
              </a:path>
              <a:path w="2593340" h="2592704">
                <a:moveTo>
                  <a:pt x="803063" y="802717"/>
                </a:moveTo>
                <a:lnTo>
                  <a:pt x="784440" y="802717"/>
                </a:lnTo>
                <a:lnTo>
                  <a:pt x="797135" y="815417"/>
                </a:lnTo>
                <a:lnTo>
                  <a:pt x="815768" y="815417"/>
                </a:lnTo>
                <a:lnTo>
                  <a:pt x="803063" y="802717"/>
                </a:lnTo>
                <a:close/>
              </a:path>
              <a:path w="2593340" h="2592704">
                <a:moveTo>
                  <a:pt x="815768" y="815417"/>
                </a:moveTo>
                <a:lnTo>
                  <a:pt x="797135" y="815417"/>
                </a:lnTo>
                <a:lnTo>
                  <a:pt x="803482" y="821767"/>
                </a:lnTo>
                <a:lnTo>
                  <a:pt x="822121" y="821767"/>
                </a:lnTo>
                <a:lnTo>
                  <a:pt x="815768" y="815417"/>
                </a:lnTo>
                <a:close/>
              </a:path>
              <a:path w="2593340" h="2592704">
                <a:moveTo>
                  <a:pt x="822121" y="821767"/>
                </a:moveTo>
                <a:lnTo>
                  <a:pt x="803482" y="821767"/>
                </a:lnTo>
                <a:lnTo>
                  <a:pt x="809829" y="828117"/>
                </a:lnTo>
                <a:lnTo>
                  <a:pt x="828474" y="828117"/>
                </a:lnTo>
                <a:lnTo>
                  <a:pt x="822121" y="821767"/>
                </a:lnTo>
                <a:close/>
              </a:path>
              <a:path w="2593340" h="2592704">
                <a:moveTo>
                  <a:pt x="828474" y="828117"/>
                </a:moveTo>
                <a:lnTo>
                  <a:pt x="809829" y="828117"/>
                </a:lnTo>
                <a:lnTo>
                  <a:pt x="816176" y="834467"/>
                </a:lnTo>
                <a:lnTo>
                  <a:pt x="834827" y="834467"/>
                </a:lnTo>
                <a:lnTo>
                  <a:pt x="828474" y="828117"/>
                </a:lnTo>
                <a:close/>
              </a:path>
              <a:path w="2593340" h="2592704">
                <a:moveTo>
                  <a:pt x="834827" y="834467"/>
                </a:moveTo>
                <a:lnTo>
                  <a:pt x="816176" y="834467"/>
                </a:lnTo>
                <a:lnTo>
                  <a:pt x="822524" y="840817"/>
                </a:lnTo>
                <a:lnTo>
                  <a:pt x="841179" y="840817"/>
                </a:lnTo>
                <a:lnTo>
                  <a:pt x="834827" y="834467"/>
                </a:lnTo>
                <a:close/>
              </a:path>
              <a:path w="2593340" h="2592704">
                <a:moveTo>
                  <a:pt x="841179" y="840817"/>
                </a:moveTo>
                <a:lnTo>
                  <a:pt x="822524" y="840817"/>
                </a:lnTo>
                <a:lnTo>
                  <a:pt x="828871" y="847167"/>
                </a:lnTo>
                <a:lnTo>
                  <a:pt x="847532" y="847167"/>
                </a:lnTo>
                <a:lnTo>
                  <a:pt x="841179" y="840817"/>
                </a:lnTo>
                <a:close/>
              </a:path>
              <a:path w="2593340" h="2592704">
                <a:moveTo>
                  <a:pt x="847532" y="847167"/>
                </a:moveTo>
                <a:lnTo>
                  <a:pt x="828871" y="847167"/>
                </a:lnTo>
                <a:lnTo>
                  <a:pt x="835218" y="853517"/>
                </a:lnTo>
                <a:lnTo>
                  <a:pt x="853885" y="853517"/>
                </a:lnTo>
                <a:lnTo>
                  <a:pt x="847532" y="847167"/>
                </a:lnTo>
                <a:close/>
              </a:path>
              <a:path w="2593340" h="2592704">
                <a:moveTo>
                  <a:pt x="853885" y="853517"/>
                </a:moveTo>
                <a:lnTo>
                  <a:pt x="835218" y="853517"/>
                </a:lnTo>
                <a:lnTo>
                  <a:pt x="841565" y="859867"/>
                </a:lnTo>
                <a:lnTo>
                  <a:pt x="860238" y="859867"/>
                </a:lnTo>
                <a:lnTo>
                  <a:pt x="853885" y="853517"/>
                </a:lnTo>
                <a:close/>
              </a:path>
              <a:path w="2593340" h="2592704">
                <a:moveTo>
                  <a:pt x="860238" y="859867"/>
                </a:moveTo>
                <a:lnTo>
                  <a:pt x="841565" y="859867"/>
                </a:lnTo>
                <a:lnTo>
                  <a:pt x="847913" y="866217"/>
                </a:lnTo>
                <a:lnTo>
                  <a:pt x="866590" y="866217"/>
                </a:lnTo>
                <a:lnTo>
                  <a:pt x="860238" y="859867"/>
                </a:lnTo>
                <a:close/>
              </a:path>
              <a:path w="2593340" h="2592704">
                <a:moveTo>
                  <a:pt x="866590" y="866217"/>
                </a:moveTo>
                <a:lnTo>
                  <a:pt x="847913" y="866217"/>
                </a:lnTo>
                <a:lnTo>
                  <a:pt x="854260" y="872567"/>
                </a:lnTo>
                <a:lnTo>
                  <a:pt x="872943" y="872567"/>
                </a:lnTo>
                <a:lnTo>
                  <a:pt x="866590" y="866217"/>
                </a:lnTo>
                <a:close/>
              </a:path>
              <a:path w="2593340" h="2592704">
                <a:moveTo>
                  <a:pt x="872943" y="872567"/>
                </a:moveTo>
                <a:lnTo>
                  <a:pt x="854260" y="872567"/>
                </a:lnTo>
                <a:lnTo>
                  <a:pt x="860607" y="878917"/>
                </a:lnTo>
                <a:lnTo>
                  <a:pt x="879296" y="878917"/>
                </a:lnTo>
                <a:lnTo>
                  <a:pt x="872943" y="872567"/>
                </a:lnTo>
                <a:close/>
              </a:path>
              <a:path w="2593340" h="2592704">
                <a:moveTo>
                  <a:pt x="879296" y="878917"/>
                </a:moveTo>
                <a:lnTo>
                  <a:pt x="860607" y="878917"/>
                </a:lnTo>
                <a:lnTo>
                  <a:pt x="873302" y="891617"/>
                </a:lnTo>
                <a:lnTo>
                  <a:pt x="892001" y="891617"/>
                </a:lnTo>
                <a:lnTo>
                  <a:pt x="879296" y="878917"/>
                </a:lnTo>
                <a:close/>
              </a:path>
              <a:path w="2593340" h="2592704">
                <a:moveTo>
                  <a:pt x="892001" y="891617"/>
                </a:moveTo>
                <a:lnTo>
                  <a:pt x="873302" y="891617"/>
                </a:lnTo>
                <a:lnTo>
                  <a:pt x="879649" y="897967"/>
                </a:lnTo>
                <a:lnTo>
                  <a:pt x="898354" y="897967"/>
                </a:lnTo>
                <a:lnTo>
                  <a:pt x="892001" y="891617"/>
                </a:lnTo>
                <a:close/>
              </a:path>
              <a:path w="2593340" h="2592704">
                <a:moveTo>
                  <a:pt x="898354" y="897967"/>
                </a:moveTo>
                <a:lnTo>
                  <a:pt x="879649" y="897967"/>
                </a:lnTo>
                <a:lnTo>
                  <a:pt x="885996" y="904317"/>
                </a:lnTo>
                <a:lnTo>
                  <a:pt x="904707" y="904317"/>
                </a:lnTo>
                <a:lnTo>
                  <a:pt x="898354" y="897967"/>
                </a:lnTo>
                <a:close/>
              </a:path>
              <a:path w="2593340" h="2592704">
                <a:moveTo>
                  <a:pt x="904707" y="904317"/>
                </a:moveTo>
                <a:lnTo>
                  <a:pt x="885996" y="904317"/>
                </a:lnTo>
                <a:lnTo>
                  <a:pt x="892344" y="910667"/>
                </a:lnTo>
                <a:lnTo>
                  <a:pt x="911060" y="910667"/>
                </a:lnTo>
                <a:lnTo>
                  <a:pt x="904707" y="904317"/>
                </a:lnTo>
                <a:close/>
              </a:path>
              <a:path w="2593340" h="2592704">
                <a:moveTo>
                  <a:pt x="911060" y="910667"/>
                </a:moveTo>
                <a:lnTo>
                  <a:pt x="892344" y="910667"/>
                </a:lnTo>
                <a:lnTo>
                  <a:pt x="898691" y="917017"/>
                </a:lnTo>
                <a:lnTo>
                  <a:pt x="917412" y="917017"/>
                </a:lnTo>
                <a:lnTo>
                  <a:pt x="911060" y="910667"/>
                </a:lnTo>
                <a:close/>
              </a:path>
              <a:path w="2593340" h="2592704">
                <a:moveTo>
                  <a:pt x="917412" y="917017"/>
                </a:moveTo>
                <a:lnTo>
                  <a:pt x="898691" y="917017"/>
                </a:lnTo>
                <a:lnTo>
                  <a:pt x="905038" y="923367"/>
                </a:lnTo>
                <a:lnTo>
                  <a:pt x="923765" y="923367"/>
                </a:lnTo>
                <a:lnTo>
                  <a:pt x="917412" y="917017"/>
                </a:lnTo>
                <a:close/>
              </a:path>
              <a:path w="2593340" h="2592704">
                <a:moveTo>
                  <a:pt x="923765" y="923367"/>
                </a:moveTo>
                <a:lnTo>
                  <a:pt x="905038" y="923367"/>
                </a:lnTo>
                <a:lnTo>
                  <a:pt x="911385" y="929717"/>
                </a:lnTo>
                <a:lnTo>
                  <a:pt x="930118" y="929717"/>
                </a:lnTo>
                <a:lnTo>
                  <a:pt x="923765" y="923367"/>
                </a:lnTo>
                <a:close/>
              </a:path>
              <a:path w="2593340" h="2592704">
                <a:moveTo>
                  <a:pt x="930118" y="929717"/>
                </a:moveTo>
                <a:lnTo>
                  <a:pt x="911385" y="929717"/>
                </a:lnTo>
                <a:lnTo>
                  <a:pt x="917733" y="936067"/>
                </a:lnTo>
                <a:lnTo>
                  <a:pt x="936470" y="936067"/>
                </a:lnTo>
                <a:lnTo>
                  <a:pt x="930118" y="929717"/>
                </a:lnTo>
                <a:close/>
              </a:path>
              <a:path w="2593340" h="2592704">
                <a:moveTo>
                  <a:pt x="936470" y="936067"/>
                </a:moveTo>
                <a:lnTo>
                  <a:pt x="917733" y="936067"/>
                </a:lnTo>
                <a:lnTo>
                  <a:pt x="924080" y="942417"/>
                </a:lnTo>
                <a:lnTo>
                  <a:pt x="942823" y="942417"/>
                </a:lnTo>
                <a:lnTo>
                  <a:pt x="936470" y="936067"/>
                </a:lnTo>
                <a:close/>
              </a:path>
              <a:path w="2593340" h="2592704">
                <a:moveTo>
                  <a:pt x="942823" y="942417"/>
                </a:moveTo>
                <a:lnTo>
                  <a:pt x="924080" y="942417"/>
                </a:lnTo>
                <a:lnTo>
                  <a:pt x="930427" y="948767"/>
                </a:lnTo>
                <a:lnTo>
                  <a:pt x="949176" y="948767"/>
                </a:lnTo>
                <a:lnTo>
                  <a:pt x="942823" y="942417"/>
                </a:lnTo>
                <a:close/>
              </a:path>
              <a:path w="2593340" h="2592704">
                <a:moveTo>
                  <a:pt x="949176" y="948767"/>
                </a:moveTo>
                <a:lnTo>
                  <a:pt x="930427" y="948767"/>
                </a:lnTo>
                <a:lnTo>
                  <a:pt x="936774" y="955117"/>
                </a:lnTo>
                <a:lnTo>
                  <a:pt x="955529" y="955117"/>
                </a:lnTo>
                <a:lnTo>
                  <a:pt x="949176" y="948767"/>
                </a:lnTo>
                <a:close/>
              </a:path>
              <a:path w="2593340" h="2592704">
                <a:moveTo>
                  <a:pt x="955529" y="955117"/>
                </a:moveTo>
                <a:lnTo>
                  <a:pt x="936774" y="955117"/>
                </a:lnTo>
                <a:lnTo>
                  <a:pt x="943122" y="961467"/>
                </a:lnTo>
                <a:lnTo>
                  <a:pt x="961881" y="961467"/>
                </a:lnTo>
                <a:lnTo>
                  <a:pt x="955529" y="955117"/>
                </a:lnTo>
                <a:close/>
              </a:path>
              <a:path w="2593340" h="2592704">
                <a:moveTo>
                  <a:pt x="961881" y="961467"/>
                </a:moveTo>
                <a:lnTo>
                  <a:pt x="943122" y="961467"/>
                </a:lnTo>
                <a:lnTo>
                  <a:pt x="949469" y="967817"/>
                </a:lnTo>
                <a:lnTo>
                  <a:pt x="968234" y="967817"/>
                </a:lnTo>
                <a:lnTo>
                  <a:pt x="961881" y="961467"/>
                </a:lnTo>
                <a:close/>
              </a:path>
              <a:path w="2593340" h="2592704">
                <a:moveTo>
                  <a:pt x="968234" y="967817"/>
                </a:moveTo>
                <a:lnTo>
                  <a:pt x="949469" y="967817"/>
                </a:lnTo>
                <a:lnTo>
                  <a:pt x="1043408" y="1061797"/>
                </a:lnTo>
                <a:lnTo>
                  <a:pt x="1062255" y="1061797"/>
                </a:lnTo>
                <a:lnTo>
                  <a:pt x="968234" y="967817"/>
                </a:lnTo>
                <a:close/>
              </a:path>
              <a:path w="2593340" h="2592704">
                <a:moveTo>
                  <a:pt x="1062255" y="1061797"/>
                </a:moveTo>
                <a:lnTo>
                  <a:pt x="1043408" y="1061797"/>
                </a:lnTo>
                <a:lnTo>
                  <a:pt x="1084031" y="1102437"/>
                </a:lnTo>
                <a:lnTo>
                  <a:pt x="1102912" y="1102437"/>
                </a:lnTo>
                <a:lnTo>
                  <a:pt x="1062255" y="1061797"/>
                </a:lnTo>
                <a:close/>
              </a:path>
              <a:path w="2593340" h="2592704">
                <a:moveTo>
                  <a:pt x="1102912" y="1102437"/>
                </a:moveTo>
                <a:lnTo>
                  <a:pt x="1084031" y="1102437"/>
                </a:lnTo>
                <a:lnTo>
                  <a:pt x="1090378" y="1108787"/>
                </a:lnTo>
                <a:lnTo>
                  <a:pt x="1109265" y="1108787"/>
                </a:lnTo>
                <a:lnTo>
                  <a:pt x="1102912" y="1102437"/>
                </a:lnTo>
                <a:close/>
              </a:path>
              <a:path w="2593340" h="2592704">
                <a:moveTo>
                  <a:pt x="1109265" y="1108787"/>
                </a:moveTo>
                <a:lnTo>
                  <a:pt x="1090378" y="1108787"/>
                </a:lnTo>
                <a:lnTo>
                  <a:pt x="1100534" y="1118947"/>
                </a:lnTo>
                <a:lnTo>
                  <a:pt x="1119429" y="1118947"/>
                </a:lnTo>
                <a:lnTo>
                  <a:pt x="1109265" y="1108787"/>
                </a:lnTo>
                <a:close/>
              </a:path>
              <a:path w="2593340" h="2592704">
                <a:moveTo>
                  <a:pt x="1119429" y="1118947"/>
                </a:moveTo>
                <a:lnTo>
                  <a:pt x="1100534" y="1118947"/>
                </a:lnTo>
                <a:lnTo>
                  <a:pt x="1103073" y="1121487"/>
                </a:lnTo>
                <a:lnTo>
                  <a:pt x="1121970" y="1121487"/>
                </a:lnTo>
                <a:lnTo>
                  <a:pt x="1119429" y="1118947"/>
                </a:lnTo>
                <a:close/>
              </a:path>
              <a:path w="2593340" h="2592704">
                <a:moveTo>
                  <a:pt x="1121970" y="1121487"/>
                </a:moveTo>
                <a:lnTo>
                  <a:pt x="1103073" y="1121487"/>
                </a:lnTo>
                <a:lnTo>
                  <a:pt x="1115767" y="1134187"/>
                </a:lnTo>
                <a:lnTo>
                  <a:pt x="1134676" y="1134187"/>
                </a:lnTo>
                <a:lnTo>
                  <a:pt x="1121970" y="1121487"/>
                </a:lnTo>
                <a:close/>
              </a:path>
              <a:path w="2593340" h="2592704">
                <a:moveTo>
                  <a:pt x="1134676" y="1134187"/>
                </a:moveTo>
                <a:lnTo>
                  <a:pt x="1115767" y="1134187"/>
                </a:lnTo>
                <a:lnTo>
                  <a:pt x="1122115" y="1140537"/>
                </a:lnTo>
                <a:lnTo>
                  <a:pt x="1141029" y="1140537"/>
                </a:lnTo>
                <a:lnTo>
                  <a:pt x="1134676" y="1134187"/>
                </a:lnTo>
                <a:close/>
              </a:path>
              <a:path w="2593340" h="2592704">
                <a:moveTo>
                  <a:pt x="1141029" y="1140537"/>
                </a:moveTo>
                <a:lnTo>
                  <a:pt x="1122115" y="1140537"/>
                </a:lnTo>
                <a:lnTo>
                  <a:pt x="1138617" y="1157047"/>
                </a:lnTo>
                <a:lnTo>
                  <a:pt x="1157546" y="1157047"/>
                </a:lnTo>
                <a:lnTo>
                  <a:pt x="1141029" y="1140537"/>
                </a:lnTo>
                <a:close/>
              </a:path>
              <a:path w="2593340" h="2592704">
                <a:moveTo>
                  <a:pt x="1157546" y="1157047"/>
                </a:moveTo>
                <a:lnTo>
                  <a:pt x="1138617" y="1157047"/>
                </a:lnTo>
                <a:lnTo>
                  <a:pt x="1147504" y="1165937"/>
                </a:lnTo>
                <a:lnTo>
                  <a:pt x="1166440" y="1165937"/>
                </a:lnTo>
                <a:lnTo>
                  <a:pt x="1157546" y="1157047"/>
                </a:lnTo>
                <a:close/>
              </a:path>
              <a:path w="2593340" h="2592704">
                <a:moveTo>
                  <a:pt x="1166440" y="1165937"/>
                </a:moveTo>
                <a:lnTo>
                  <a:pt x="1147504" y="1165937"/>
                </a:lnTo>
                <a:lnTo>
                  <a:pt x="1153851" y="1172287"/>
                </a:lnTo>
                <a:lnTo>
                  <a:pt x="1172792" y="1172287"/>
                </a:lnTo>
                <a:lnTo>
                  <a:pt x="1166440" y="1165937"/>
                </a:lnTo>
                <a:close/>
              </a:path>
              <a:path w="2593340" h="2592704">
                <a:moveTo>
                  <a:pt x="1172792" y="1172287"/>
                </a:moveTo>
                <a:lnTo>
                  <a:pt x="1153851" y="1172287"/>
                </a:lnTo>
                <a:lnTo>
                  <a:pt x="1160198" y="1178637"/>
                </a:lnTo>
                <a:lnTo>
                  <a:pt x="1179145" y="1178637"/>
                </a:lnTo>
                <a:lnTo>
                  <a:pt x="1172792" y="1172287"/>
                </a:lnTo>
                <a:close/>
              </a:path>
              <a:path w="2593340" h="2592704">
                <a:moveTo>
                  <a:pt x="1179145" y="1178637"/>
                </a:moveTo>
                <a:lnTo>
                  <a:pt x="1160198" y="1178637"/>
                </a:lnTo>
                <a:lnTo>
                  <a:pt x="1164006" y="1182447"/>
                </a:lnTo>
                <a:lnTo>
                  <a:pt x="1182957" y="1182447"/>
                </a:lnTo>
                <a:lnTo>
                  <a:pt x="1179145" y="1178637"/>
                </a:lnTo>
                <a:close/>
              </a:path>
              <a:path w="2593340" h="2592704">
                <a:moveTo>
                  <a:pt x="1182957" y="1182447"/>
                </a:moveTo>
                <a:lnTo>
                  <a:pt x="1164006" y="1182447"/>
                </a:lnTo>
                <a:lnTo>
                  <a:pt x="1172893" y="1191337"/>
                </a:lnTo>
                <a:lnTo>
                  <a:pt x="1191850" y="1191337"/>
                </a:lnTo>
                <a:lnTo>
                  <a:pt x="1182957" y="1182447"/>
                </a:lnTo>
                <a:close/>
              </a:path>
              <a:path w="2593340" h="2592704">
                <a:moveTo>
                  <a:pt x="1191850" y="1191337"/>
                </a:moveTo>
                <a:lnTo>
                  <a:pt x="1172893" y="1191337"/>
                </a:lnTo>
                <a:lnTo>
                  <a:pt x="1183048" y="1201497"/>
                </a:lnTo>
                <a:lnTo>
                  <a:pt x="1202015" y="1201497"/>
                </a:lnTo>
                <a:lnTo>
                  <a:pt x="1191850" y="1191337"/>
                </a:lnTo>
                <a:close/>
              </a:path>
              <a:path w="2593340" h="2592704">
                <a:moveTo>
                  <a:pt x="1202015" y="1201497"/>
                </a:moveTo>
                <a:lnTo>
                  <a:pt x="1183048" y="1201497"/>
                </a:lnTo>
                <a:lnTo>
                  <a:pt x="1185587" y="1204037"/>
                </a:lnTo>
                <a:lnTo>
                  <a:pt x="1204556" y="1204037"/>
                </a:lnTo>
                <a:lnTo>
                  <a:pt x="1202015" y="1201497"/>
                </a:lnTo>
                <a:close/>
              </a:path>
              <a:path w="2593340" h="2592704">
                <a:moveTo>
                  <a:pt x="1204556" y="1204037"/>
                </a:moveTo>
                <a:lnTo>
                  <a:pt x="1185587" y="1204037"/>
                </a:lnTo>
                <a:lnTo>
                  <a:pt x="1214785" y="1233247"/>
                </a:lnTo>
                <a:lnTo>
                  <a:pt x="1233779" y="1233247"/>
                </a:lnTo>
                <a:lnTo>
                  <a:pt x="1204556" y="1204037"/>
                </a:lnTo>
                <a:close/>
              </a:path>
              <a:path w="2593340" h="2592704">
                <a:moveTo>
                  <a:pt x="1233779" y="1233247"/>
                </a:moveTo>
                <a:lnTo>
                  <a:pt x="1214785" y="1233247"/>
                </a:lnTo>
                <a:lnTo>
                  <a:pt x="1221132" y="1239597"/>
                </a:lnTo>
                <a:lnTo>
                  <a:pt x="1240131" y="1239597"/>
                </a:lnTo>
                <a:lnTo>
                  <a:pt x="1233779" y="1233247"/>
                </a:lnTo>
                <a:close/>
              </a:path>
              <a:path w="2593340" h="2592704">
                <a:moveTo>
                  <a:pt x="1240131" y="1239597"/>
                </a:moveTo>
                <a:lnTo>
                  <a:pt x="1221132" y="1239597"/>
                </a:lnTo>
                <a:lnTo>
                  <a:pt x="1223671" y="1242137"/>
                </a:lnTo>
                <a:lnTo>
                  <a:pt x="1242672" y="1242137"/>
                </a:lnTo>
                <a:lnTo>
                  <a:pt x="1240131" y="1239597"/>
                </a:lnTo>
                <a:close/>
              </a:path>
              <a:path w="2593340" h="2592704">
                <a:moveTo>
                  <a:pt x="1242672" y="1242137"/>
                </a:moveTo>
                <a:lnTo>
                  <a:pt x="1223671" y="1242137"/>
                </a:lnTo>
                <a:lnTo>
                  <a:pt x="1242713" y="1261187"/>
                </a:lnTo>
                <a:lnTo>
                  <a:pt x="1261731" y="1261187"/>
                </a:lnTo>
                <a:lnTo>
                  <a:pt x="1242672" y="1242137"/>
                </a:lnTo>
                <a:close/>
              </a:path>
              <a:path w="2593340" h="2592704">
                <a:moveTo>
                  <a:pt x="1261731" y="1261187"/>
                </a:moveTo>
                <a:lnTo>
                  <a:pt x="1242713" y="1261187"/>
                </a:lnTo>
                <a:lnTo>
                  <a:pt x="1249060" y="1267537"/>
                </a:lnTo>
                <a:lnTo>
                  <a:pt x="1268083" y="1267537"/>
                </a:lnTo>
                <a:lnTo>
                  <a:pt x="1261731" y="1261187"/>
                </a:lnTo>
                <a:close/>
              </a:path>
              <a:path w="2593340" h="2592704">
                <a:moveTo>
                  <a:pt x="1268083" y="1267537"/>
                </a:moveTo>
                <a:lnTo>
                  <a:pt x="1249060" y="1267537"/>
                </a:lnTo>
                <a:lnTo>
                  <a:pt x="1252868" y="1271347"/>
                </a:lnTo>
                <a:lnTo>
                  <a:pt x="1271895" y="1271347"/>
                </a:lnTo>
                <a:lnTo>
                  <a:pt x="1268083" y="1267537"/>
                </a:lnTo>
                <a:close/>
              </a:path>
              <a:path w="2593340" h="2592704">
                <a:moveTo>
                  <a:pt x="1271895" y="1271347"/>
                </a:moveTo>
                <a:lnTo>
                  <a:pt x="1252868" y="1271347"/>
                </a:lnTo>
                <a:lnTo>
                  <a:pt x="1259215" y="1277697"/>
                </a:lnTo>
                <a:lnTo>
                  <a:pt x="1278248" y="1277697"/>
                </a:lnTo>
                <a:lnTo>
                  <a:pt x="1271895" y="1271347"/>
                </a:lnTo>
                <a:close/>
              </a:path>
              <a:path w="2593340" h="2592704">
                <a:moveTo>
                  <a:pt x="1278248" y="1277697"/>
                </a:moveTo>
                <a:lnTo>
                  <a:pt x="1259215" y="1277697"/>
                </a:lnTo>
                <a:lnTo>
                  <a:pt x="1312532" y="1331037"/>
                </a:lnTo>
                <a:lnTo>
                  <a:pt x="1331611" y="1331037"/>
                </a:lnTo>
                <a:lnTo>
                  <a:pt x="1278248" y="1277697"/>
                </a:lnTo>
                <a:close/>
              </a:path>
              <a:path w="2593340" h="2592704">
                <a:moveTo>
                  <a:pt x="1331611" y="1331037"/>
                </a:moveTo>
                <a:lnTo>
                  <a:pt x="1312532" y="1331037"/>
                </a:lnTo>
                <a:lnTo>
                  <a:pt x="1344269" y="1362787"/>
                </a:lnTo>
                <a:lnTo>
                  <a:pt x="1363374" y="1362787"/>
                </a:lnTo>
                <a:lnTo>
                  <a:pt x="1331611" y="1331037"/>
                </a:lnTo>
                <a:close/>
              </a:path>
              <a:path w="2593340" h="2592704">
                <a:moveTo>
                  <a:pt x="1363374" y="1362787"/>
                </a:moveTo>
                <a:lnTo>
                  <a:pt x="1344269" y="1362787"/>
                </a:lnTo>
                <a:lnTo>
                  <a:pt x="1395047" y="1413587"/>
                </a:lnTo>
                <a:lnTo>
                  <a:pt x="1414196" y="1413587"/>
                </a:lnTo>
                <a:lnTo>
                  <a:pt x="1363374" y="1362787"/>
                </a:lnTo>
                <a:close/>
              </a:path>
              <a:path w="2593340" h="2592704">
                <a:moveTo>
                  <a:pt x="1414196" y="1413587"/>
                </a:moveTo>
                <a:lnTo>
                  <a:pt x="1395047" y="1413587"/>
                </a:lnTo>
                <a:lnTo>
                  <a:pt x="1439478" y="1458037"/>
                </a:lnTo>
                <a:lnTo>
                  <a:pt x="1458665" y="1458037"/>
                </a:lnTo>
                <a:lnTo>
                  <a:pt x="1414196" y="1413587"/>
                </a:lnTo>
                <a:close/>
              </a:path>
              <a:path w="2593340" h="2592704">
                <a:moveTo>
                  <a:pt x="1458665" y="1458037"/>
                </a:moveTo>
                <a:lnTo>
                  <a:pt x="1439478" y="1458037"/>
                </a:lnTo>
                <a:lnTo>
                  <a:pt x="1487717" y="1506297"/>
                </a:lnTo>
                <a:lnTo>
                  <a:pt x="1506946" y="1506297"/>
                </a:lnTo>
                <a:lnTo>
                  <a:pt x="1458665" y="1458037"/>
                </a:lnTo>
                <a:close/>
              </a:path>
              <a:path w="2593340" h="2592704">
                <a:moveTo>
                  <a:pt x="1506946" y="1506297"/>
                </a:moveTo>
                <a:lnTo>
                  <a:pt x="1487717" y="1506297"/>
                </a:lnTo>
                <a:lnTo>
                  <a:pt x="1496603" y="1515187"/>
                </a:lnTo>
                <a:lnTo>
                  <a:pt x="1515840" y="1515187"/>
                </a:lnTo>
                <a:lnTo>
                  <a:pt x="1506946" y="1506297"/>
                </a:lnTo>
                <a:close/>
              </a:path>
              <a:path w="2593340" h="2592704">
                <a:moveTo>
                  <a:pt x="1515840" y="1515187"/>
                </a:moveTo>
                <a:lnTo>
                  <a:pt x="1496603" y="1515187"/>
                </a:lnTo>
                <a:lnTo>
                  <a:pt x="1547381" y="1565987"/>
                </a:lnTo>
                <a:lnTo>
                  <a:pt x="1566662" y="1565987"/>
                </a:lnTo>
                <a:lnTo>
                  <a:pt x="1515840" y="1515187"/>
                </a:lnTo>
                <a:close/>
              </a:path>
              <a:path w="2593340" h="2592704">
                <a:moveTo>
                  <a:pt x="1566662" y="1565987"/>
                </a:moveTo>
                <a:lnTo>
                  <a:pt x="1547381" y="1565987"/>
                </a:lnTo>
                <a:lnTo>
                  <a:pt x="1582926" y="1601547"/>
                </a:lnTo>
                <a:lnTo>
                  <a:pt x="1602237" y="1601547"/>
                </a:lnTo>
                <a:lnTo>
                  <a:pt x="1566662" y="1565987"/>
                </a:lnTo>
                <a:close/>
              </a:path>
              <a:path w="2593340" h="2592704">
                <a:moveTo>
                  <a:pt x="1602237" y="1601547"/>
                </a:moveTo>
                <a:lnTo>
                  <a:pt x="1582926" y="1601547"/>
                </a:lnTo>
                <a:lnTo>
                  <a:pt x="1627357" y="1645997"/>
                </a:lnTo>
                <a:lnTo>
                  <a:pt x="1646706" y="1645997"/>
                </a:lnTo>
                <a:lnTo>
                  <a:pt x="1602237" y="1601547"/>
                </a:lnTo>
                <a:close/>
              </a:path>
              <a:path w="2593340" h="2592704">
                <a:moveTo>
                  <a:pt x="1646706" y="1645997"/>
                </a:moveTo>
                <a:lnTo>
                  <a:pt x="1627357" y="1645997"/>
                </a:lnTo>
                <a:lnTo>
                  <a:pt x="1646399" y="1665047"/>
                </a:lnTo>
                <a:lnTo>
                  <a:pt x="1665765" y="1665047"/>
                </a:lnTo>
                <a:lnTo>
                  <a:pt x="1646706" y="1645997"/>
                </a:lnTo>
                <a:close/>
              </a:path>
              <a:path w="2593340" h="2592704">
                <a:moveTo>
                  <a:pt x="1665765" y="1665047"/>
                </a:moveTo>
                <a:lnTo>
                  <a:pt x="1646399" y="1665047"/>
                </a:lnTo>
                <a:lnTo>
                  <a:pt x="1655285" y="1673937"/>
                </a:lnTo>
                <a:lnTo>
                  <a:pt x="1674658" y="1673937"/>
                </a:lnTo>
                <a:lnTo>
                  <a:pt x="1665765" y="1665047"/>
                </a:lnTo>
                <a:close/>
              </a:path>
              <a:path w="2593340" h="2592704">
                <a:moveTo>
                  <a:pt x="1674658" y="1673937"/>
                </a:moveTo>
                <a:lnTo>
                  <a:pt x="1655285" y="1673937"/>
                </a:lnTo>
                <a:lnTo>
                  <a:pt x="1659093" y="1677747"/>
                </a:lnTo>
                <a:lnTo>
                  <a:pt x="1678470" y="1677747"/>
                </a:lnTo>
                <a:lnTo>
                  <a:pt x="1674658" y="1673937"/>
                </a:lnTo>
                <a:close/>
              </a:path>
              <a:path w="2593340" h="2592704">
                <a:moveTo>
                  <a:pt x="1678470" y="1677747"/>
                </a:moveTo>
                <a:lnTo>
                  <a:pt x="1659093" y="1677747"/>
                </a:lnTo>
                <a:lnTo>
                  <a:pt x="1678135" y="1696797"/>
                </a:lnTo>
                <a:lnTo>
                  <a:pt x="1697528" y="1696797"/>
                </a:lnTo>
                <a:lnTo>
                  <a:pt x="1678470" y="1677747"/>
                </a:lnTo>
                <a:close/>
              </a:path>
              <a:path w="2593340" h="2592704">
                <a:moveTo>
                  <a:pt x="1697528" y="1696797"/>
                </a:moveTo>
                <a:lnTo>
                  <a:pt x="1678135" y="1696797"/>
                </a:lnTo>
                <a:lnTo>
                  <a:pt x="1693368" y="1712037"/>
                </a:lnTo>
                <a:lnTo>
                  <a:pt x="1712775" y="1712037"/>
                </a:lnTo>
                <a:lnTo>
                  <a:pt x="1697528" y="1696797"/>
                </a:lnTo>
                <a:close/>
              </a:path>
              <a:path w="2593340" h="2592704">
                <a:moveTo>
                  <a:pt x="1712775" y="1712037"/>
                </a:moveTo>
                <a:lnTo>
                  <a:pt x="1693368" y="1712037"/>
                </a:lnTo>
                <a:lnTo>
                  <a:pt x="1699716" y="1718387"/>
                </a:lnTo>
                <a:lnTo>
                  <a:pt x="1719128" y="1718387"/>
                </a:lnTo>
                <a:lnTo>
                  <a:pt x="1712775" y="1712037"/>
                </a:lnTo>
                <a:close/>
              </a:path>
              <a:path w="2593340" h="2592704">
                <a:moveTo>
                  <a:pt x="1719128" y="1718387"/>
                </a:moveTo>
                <a:lnTo>
                  <a:pt x="1699716" y="1718387"/>
                </a:lnTo>
                <a:lnTo>
                  <a:pt x="1712410" y="1731087"/>
                </a:lnTo>
                <a:lnTo>
                  <a:pt x="1731833" y="1731087"/>
                </a:lnTo>
                <a:lnTo>
                  <a:pt x="1719128" y="1718387"/>
                </a:lnTo>
                <a:close/>
              </a:path>
              <a:path w="2593340" h="2592704">
                <a:moveTo>
                  <a:pt x="1731833" y="1731087"/>
                </a:moveTo>
                <a:lnTo>
                  <a:pt x="1712410" y="1731087"/>
                </a:lnTo>
                <a:lnTo>
                  <a:pt x="1716219" y="1734897"/>
                </a:lnTo>
                <a:lnTo>
                  <a:pt x="1735645" y="1734897"/>
                </a:lnTo>
                <a:lnTo>
                  <a:pt x="1731833" y="1731087"/>
                </a:lnTo>
                <a:close/>
              </a:path>
              <a:path w="2593340" h="2592704">
                <a:moveTo>
                  <a:pt x="1735645" y="1734897"/>
                </a:moveTo>
                <a:lnTo>
                  <a:pt x="1716219" y="1734897"/>
                </a:lnTo>
                <a:lnTo>
                  <a:pt x="1728913" y="1747597"/>
                </a:lnTo>
                <a:lnTo>
                  <a:pt x="1748350" y="1747597"/>
                </a:lnTo>
                <a:lnTo>
                  <a:pt x="1735645" y="1734897"/>
                </a:lnTo>
                <a:close/>
              </a:path>
              <a:path w="2593340" h="2592704">
                <a:moveTo>
                  <a:pt x="1748350" y="1747597"/>
                </a:moveTo>
                <a:lnTo>
                  <a:pt x="1728913" y="1747597"/>
                </a:lnTo>
                <a:lnTo>
                  <a:pt x="1731452" y="1750137"/>
                </a:lnTo>
                <a:lnTo>
                  <a:pt x="1750891" y="1750137"/>
                </a:lnTo>
                <a:lnTo>
                  <a:pt x="1748350" y="1747597"/>
                </a:lnTo>
                <a:close/>
              </a:path>
              <a:path w="2593340" h="2592704">
                <a:moveTo>
                  <a:pt x="1750891" y="1750137"/>
                </a:moveTo>
                <a:lnTo>
                  <a:pt x="1731452" y="1750137"/>
                </a:lnTo>
                <a:lnTo>
                  <a:pt x="1735260" y="1753947"/>
                </a:lnTo>
                <a:lnTo>
                  <a:pt x="1754703" y="1753947"/>
                </a:lnTo>
                <a:lnTo>
                  <a:pt x="1750891" y="1750137"/>
                </a:lnTo>
                <a:close/>
              </a:path>
              <a:path w="2593340" h="2592704">
                <a:moveTo>
                  <a:pt x="1754703" y="1753947"/>
                </a:moveTo>
                <a:lnTo>
                  <a:pt x="1735260" y="1753947"/>
                </a:lnTo>
                <a:lnTo>
                  <a:pt x="1744147" y="1762837"/>
                </a:lnTo>
                <a:lnTo>
                  <a:pt x="1763597" y="1762837"/>
                </a:lnTo>
                <a:lnTo>
                  <a:pt x="1754703" y="1753947"/>
                </a:lnTo>
                <a:close/>
              </a:path>
              <a:path w="2593340" h="2592704">
                <a:moveTo>
                  <a:pt x="1763597" y="1762837"/>
                </a:moveTo>
                <a:lnTo>
                  <a:pt x="1744147" y="1762837"/>
                </a:lnTo>
                <a:lnTo>
                  <a:pt x="1747955" y="1766647"/>
                </a:lnTo>
                <a:lnTo>
                  <a:pt x="1767408" y="1766647"/>
                </a:lnTo>
                <a:lnTo>
                  <a:pt x="1763597" y="1762837"/>
                </a:lnTo>
                <a:close/>
              </a:path>
              <a:path w="2593340" h="2592704">
                <a:moveTo>
                  <a:pt x="1767408" y="1766647"/>
                </a:moveTo>
                <a:lnTo>
                  <a:pt x="1747955" y="1766647"/>
                </a:lnTo>
                <a:lnTo>
                  <a:pt x="1760649" y="1779347"/>
                </a:lnTo>
                <a:lnTo>
                  <a:pt x="1780114" y="1779347"/>
                </a:lnTo>
                <a:lnTo>
                  <a:pt x="1767408" y="1766647"/>
                </a:lnTo>
                <a:close/>
              </a:path>
              <a:path w="2593340" h="2592704">
                <a:moveTo>
                  <a:pt x="1780114" y="1779347"/>
                </a:moveTo>
                <a:lnTo>
                  <a:pt x="1760649" y="1779347"/>
                </a:lnTo>
                <a:lnTo>
                  <a:pt x="1763188" y="1781887"/>
                </a:lnTo>
                <a:lnTo>
                  <a:pt x="1782655" y="1781887"/>
                </a:lnTo>
                <a:lnTo>
                  <a:pt x="1780114" y="1779347"/>
                </a:lnTo>
                <a:close/>
              </a:path>
              <a:path w="2593340" h="2592704">
                <a:moveTo>
                  <a:pt x="2393788" y="2392757"/>
                </a:moveTo>
                <a:lnTo>
                  <a:pt x="2373795" y="2392757"/>
                </a:lnTo>
                <a:lnTo>
                  <a:pt x="2509627" y="2528647"/>
                </a:lnTo>
                <a:lnTo>
                  <a:pt x="2529737" y="2528647"/>
                </a:lnTo>
                <a:lnTo>
                  <a:pt x="2393788" y="2392757"/>
                </a:lnTo>
                <a:close/>
              </a:path>
              <a:path w="2593340" h="2592704">
                <a:moveTo>
                  <a:pt x="2391247" y="2390217"/>
                </a:moveTo>
                <a:lnTo>
                  <a:pt x="2371256" y="2390217"/>
                </a:lnTo>
                <a:lnTo>
                  <a:pt x="2372526" y="2391487"/>
                </a:lnTo>
                <a:lnTo>
                  <a:pt x="2392518" y="2391487"/>
                </a:lnTo>
                <a:lnTo>
                  <a:pt x="2391247" y="2390217"/>
                </a:lnTo>
                <a:close/>
              </a:path>
              <a:path w="2593340" h="2592704">
                <a:moveTo>
                  <a:pt x="2387435" y="2386407"/>
                </a:moveTo>
                <a:lnTo>
                  <a:pt x="2367448" y="2386407"/>
                </a:lnTo>
                <a:lnTo>
                  <a:pt x="2369987" y="2388947"/>
                </a:lnTo>
                <a:lnTo>
                  <a:pt x="2389976" y="2388947"/>
                </a:lnTo>
                <a:lnTo>
                  <a:pt x="2387435" y="2386407"/>
                </a:lnTo>
                <a:close/>
              </a:path>
              <a:path w="2593340" h="2592704">
                <a:moveTo>
                  <a:pt x="2384894" y="2383867"/>
                </a:moveTo>
                <a:lnTo>
                  <a:pt x="2364909" y="2383867"/>
                </a:lnTo>
                <a:lnTo>
                  <a:pt x="2366179" y="2385137"/>
                </a:lnTo>
                <a:lnTo>
                  <a:pt x="2386165" y="2385137"/>
                </a:lnTo>
                <a:lnTo>
                  <a:pt x="2384894" y="2383867"/>
                </a:lnTo>
                <a:close/>
              </a:path>
              <a:path w="2593340" h="2592704">
                <a:moveTo>
                  <a:pt x="2381083" y="2380057"/>
                </a:moveTo>
                <a:lnTo>
                  <a:pt x="2361101" y="2380057"/>
                </a:lnTo>
                <a:lnTo>
                  <a:pt x="2363640" y="2382597"/>
                </a:lnTo>
                <a:lnTo>
                  <a:pt x="2383624" y="2382597"/>
                </a:lnTo>
                <a:lnTo>
                  <a:pt x="2381083" y="2380057"/>
                </a:lnTo>
                <a:close/>
              </a:path>
              <a:path w="2593340" h="2592704">
                <a:moveTo>
                  <a:pt x="2378542" y="2377517"/>
                </a:moveTo>
                <a:lnTo>
                  <a:pt x="2358562" y="2377517"/>
                </a:lnTo>
                <a:lnTo>
                  <a:pt x="2359831" y="2378787"/>
                </a:lnTo>
                <a:lnTo>
                  <a:pt x="2379812" y="2378787"/>
                </a:lnTo>
                <a:lnTo>
                  <a:pt x="2378542" y="2377517"/>
                </a:lnTo>
                <a:close/>
              </a:path>
              <a:path w="2593340" h="2592704">
                <a:moveTo>
                  <a:pt x="2374730" y="2373707"/>
                </a:moveTo>
                <a:lnTo>
                  <a:pt x="2354753" y="2373707"/>
                </a:lnTo>
                <a:lnTo>
                  <a:pt x="2357292" y="2376247"/>
                </a:lnTo>
                <a:lnTo>
                  <a:pt x="2377271" y="2376247"/>
                </a:lnTo>
                <a:lnTo>
                  <a:pt x="2374730" y="2373707"/>
                </a:lnTo>
                <a:close/>
              </a:path>
              <a:path w="2593340" h="2592704">
                <a:moveTo>
                  <a:pt x="2372189" y="2371167"/>
                </a:moveTo>
                <a:lnTo>
                  <a:pt x="2352215" y="2371167"/>
                </a:lnTo>
                <a:lnTo>
                  <a:pt x="2353484" y="2372437"/>
                </a:lnTo>
                <a:lnTo>
                  <a:pt x="2373459" y="2372437"/>
                </a:lnTo>
                <a:lnTo>
                  <a:pt x="2372189" y="2371167"/>
                </a:lnTo>
                <a:close/>
              </a:path>
              <a:path w="2593340" h="2592704">
                <a:moveTo>
                  <a:pt x="2368377" y="2367357"/>
                </a:moveTo>
                <a:lnTo>
                  <a:pt x="2348406" y="2367357"/>
                </a:lnTo>
                <a:lnTo>
                  <a:pt x="2350945" y="2369897"/>
                </a:lnTo>
                <a:lnTo>
                  <a:pt x="2370918" y="2369897"/>
                </a:lnTo>
                <a:lnTo>
                  <a:pt x="2368377" y="2367357"/>
                </a:lnTo>
                <a:close/>
              </a:path>
              <a:path w="2593340" h="2592704">
                <a:moveTo>
                  <a:pt x="2365836" y="2364817"/>
                </a:moveTo>
                <a:lnTo>
                  <a:pt x="2345867" y="2364817"/>
                </a:lnTo>
                <a:lnTo>
                  <a:pt x="2347137" y="2366087"/>
                </a:lnTo>
                <a:lnTo>
                  <a:pt x="2367107" y="2366087"/>
                </a:lnTo>
                <a:lnTo>
                  <a:pt x="2365836" y="2364817"/>
                </a:lnTo>
                <a:close/>
              </a:path>
              <a:path w="2593340" h="2592704">
                <a:moveTo>
                  <a:pt x="2362024" y="2361007"/>
                </a:moveTo>
                <a:lnTo>
                  <a:pt x="2342059" y="2361007"/>
                </a:lnTo>
                <a:lnTo>
                  <a:pt x="2344598" y="2363547"/>
                </a:lnTo>
                <a:lnTo>
                  <a:pt x="2364565" y="2363547"/>
                </a:lnTo>
                <a:lnTo>
                  <a:pt x="2362024" y="2361007"/>
                </a:lnTo>
                <a:close/>
              </a:path>
              <a:path w="2593340" h="2592704">
                <a:moveTo>
                  <a:pt x="2359483" y="2358467"/>
                </a:moveTo>
                <a:lnTo>
                  <a:pt x="2339520" y="2358467"/>
                </a:lnTo>
                <a:lnTo>
                  <a:pt x="2340789" y="2359737"/>
                </a:lnTo>
                <a:lnTo>
                  <a:pt x="2360754" y="2359737"/>
                </a:lnTo>
                <a:lnTo>
                  <a:pt x="2359483" y="2358467"/>
                </a:lnTo>
                <a:close/>
              </a:path>
              <a:path w="2593340" h="2592704">
                <a:moveTo>
                  <a:pt x="2355672" y="2354657"/>
                </a:moveTo>
                <a:lnTo>
                  <a:pt x="2335712" y="2354657"/>
                </a:lnTo>
                <a:lnTo>
                  <a:pt x="2338251" y="2357197"/>
                </a:lnTo>
                <a:lnTo>
                  <a:pt x="2358213" y="2357197"/>
                </a:lnTo>
                <a:lnTo>
                  <a:pt x="2355672" y="2354657"/>
                </a:lnTo>
                <a:close/>
              </a:path>
              <a:path w="2593340" h="2592704">
                <a:moveTo>
                  <a:pt x="2353131" y="2352117"/>
                </a:moveTo>
                <a:lnTo>
                  <a:pt x="2333173" y="2352117"/>
                </a:lnTo>
                <a:lnTo>
                  <a:pt x="2334442" y="2353387"/>
                </a:lnTo>
                <a:lnTo>
                  <a:pt x="2354401" y="2353387"/>
                </a:lnTo>
                <a:lnTo>
                  <a:pt x="2353131" y="2352117"/>
                </a:lnTo>
                <a:close/>
              </a:path>
              <a:path w="2593340" h="2592704">
                <a:moveTo>
                  <a:pt x="2349319" y="2348307"/>
                </a:moveTo>
                <a:lnTo>
                  <a:pt x="2329364" y="2348307"/>
                </a:lnTo>
                <a:lnTo>
                  <a:pt x="2331903" y="2350847"/>
                </a:lnTo>
                <a:lnTo>
                  <a:pt x="2351860" y="2350847"/>
                </a:lnTo>
                <a:lnTo>
                  <a:pt x="2349319" y="2348307"/>
                </a:lnTo>
                <a:close/>
              </a:path>
              <a:path w="2593340" h="2592704">
                <a:moveTo>
                  <a:pt x="2346778" y="2345767"/>
                </a:moveTo>
                <a:lnTo>
                  <a:pt x="2326825" y="2345767"/>
                </a:lnTo>
                <a:lnTo>
                  <a:pt x="2328095" y="2347037"/>
                </a:lnTo>
                <a:lnTo>
                  <a:pt x="2348048" y="2347037"/>
                </a:lnTo>
                <a:lnTo>
                  <a:pt x="2346778" y="2345767"/>
                </a:lnTo>
                <a:close/>
              </a:path>
              <a:path w="2593340" h="2592704">
                <a:moveTo>
                  <a:pt x="2342966" y="2341957"/>
                </a:moveTo>
                <a:lnTo>
                  <a:pt x="2323017" y="2341957"/>
                </a:lnTo>
                <a:lnTo>
                  <a:pt x="2325556" y="2344497"/>
                </a:lnTo>
                <a:lnTo>
                  <a:pt x="2345507" y="2344497"/>
                </a:lnTo>
                <a:lnTo>
                  <a:pt x="2342966" y="2341957"/>
                </a:lnTo>
                <a:close/>
              </a:path>
              <a:path w="2593340" h="2592704">
                <a:moveTo>
                  <a:pt x="2340425" y="2339417"/>
                </a:moveTo>
                <a:lnTo>
                  <a:pt x="2320478" y="2339417"/>
                </a:lnTo>
                <a:lnTo>
                  <a:pt x="2321748" y="2340687"/>
                </a:lnTo>
                <a:lnTo>
                  <a:pt x="2341696" y="2340687"/>
                </a:lnTo>
                <a:lnTo>
                  <a:pt x="2340425" y="2339417"/>
                </a:lnTo>
                <a:close/>
              </a:path>
              <a:path w="2593340" h="2592704">
                <a:moveTo>
                  <a:pt x="2336613" y="2335607"/>
                </a:moveTo>
                <a:lnTo>
                  <a:pt x="2316670" y="2335607"/>
                </a:lnTo>
                <a:lnTo>
                  <a:pt x="2319209" y="2338147"/>
                </a:lnTo>
                <a:lnTo>
                  <a:pt x="2339155" y="2338147"/>
                </a:lnTo>
                <a:lnTo>
                  <a:pt x="2336613" y="2335607"/>
                </a:lnTo>
                <a:close/>
              </a:path>
              <a:path w="2593340" h="2592704">
                <a:moveTo>
                  <a:pt x="2334072" y="2333067"/>
                </a:moveTo>
                <a:lnTo>
                  <a:pt x="2314131" y="2333067"/>
                </a:lnTo>
                <a:lnTo>
                  <a:pt x="2315400" y="2334337"/>
                </a:lnTo>
                <a:lnTo>
                  <a:pt x="2335343" y="2334337"/>
                </a:lnTo>
                <a:lnTo>
                  <a:pt x="2334072" y="2333067"/>
                </a:lnTo>
                <a:close/>
              </a:path>
              <a:path w="2593340" h="2592704">
                <a:moveTo>
                  <a:pt x="2330261" y="2329257"/>
                </a:moveTo>
                <a:lnTo>
                  <a:pt x="2310323" y="2329257"/>
                </a:lnTo>
                <a:lnTo>
                  <a:pt x="2312861" y="2331797"/>
                </a:lnTo>
                <a:lnTo>
                  <a:pt x="2332802" y="2331797"/>
                </a:lnTo>
                <a:lnTo>
                  <a:pt x="2330261" y="2329257"/>
                </a:lnTo>
                <a:close/>
              </a:path>
              <a:path w="2593340" h="2592704">
                <a:moveTo>
                  <a:pt x="2327720" y="2326717"/>
                </a:moveTo>
                <a:lnTo>
                  <a:pt x="2307784" y="2326717"/>
                </a:lnTo>
                <a:lnTo>
                  <a:pt x="2309053" y="2327987"/>
                </a:lnTo>
                <a:lnTo>
                  <a:pt x="2328990" y="2327987"/>
                </a:lnTo>
                <a:lnTo>
                  <a:pt x="2327720" y="2326717"/>
                </a:lnTo>
                <a:close/>
              </a:path>
              <a:path w="2593340" h="2592704">
                <a:moveTo>
                  <a:pt x="2323908" y="2322907"/>
                </a:moveTo>
                <a:lnTo>
                  <a:pt x="2303975" y="2322907"/>
                </a:lnTo>
                <a:lnTo>
                  <a:pt x="2306514" y="2325447"/>
                </a:lnTo>
                <a:lnTo>
                  <a:pt x="2326449" y="2325447"/>
                </a:lnTo>
                <a:lnTo>
                  <a:pt x="2323908" y="2322907"/>
                </a:lnTo>
                <a:close/>
              </a:path>
              <a:path w="2593340" h="2592704">
                <a:moveTo>
                  <a:pt x="2321367" y="2320367"/>
                </a:moveTo>
                <a:lnTo>
                  <a:pt x="2301436" y="2320367"/>
                </a:lnTo>
                <a:lnTo>
                  <a:pt x="2302706" y="2321637"/>
                </a:lnTo>
                <a:lnTo>
                  <a:pt x="2322637" y="2321637"/>
                </a:lnTo>
                <a:lnTo>
                  <a:pt x="2321367" y="2320367"/>
                </a:lnTo>
                <a:close/>
              </a:path>
              <a:path w="2593340" h="2592704">
                <a:moveTo>
                  <a:pt x="2317555" y="2316557"/>
                </a:moveTo>
                <a:lnTo>
                  <a:pt x="2297628" y="2316557"/>
                </a:lnTo>
                <a:lnTo>
                  <a:pt x="2300167" y="2319097"/>
                </a:lnTo>
                <a:lnTo>
                  <a:pt x="2320096" y="2319097"/>
                </a:lnTo>
                <a:lnTo>
                  <a:pt x="2317555" y="2316557"/>
                </a:lnTo>
                <a:close/>
              </a:path>
              <a:path w="2593340" h="2592704">
                <a:moveTo>
                  <a:pt x="2315014" y="2314017"/>
                </a:moveTo>
                <a:lnTo>
                  <a:pt x="2295089" y="2314017"/>
                </a:lnTo>
                <a:lnTo>
                  <a:pt x="2296359" y="2315287"/>
                </a:lnTo>
                <a:lnTo>
                  <a:pt x="2316285" y="2315287"/>
                </a:lnTo>
                <a:lnTo>
                  <a:pt x="2315014" y="2314017"/>
                </a:lnTo>
                <a:close/>
              </a:path>
              <a:path w="2593340" h="2592704">
                <a:moveTo>
                  <a:pt x="2311203" y="2310207"/>
                </a:moveTo>
                <a:lnTo>
                  <a:pt x="2291281" y="2310207"/>
                </a:lnTo>
                <a:lnTo>
                  <a:pt x="2293820" y="2312747"/>
                </a:lnTo>
                <a:lnTo>
                  <a:pt x="2313744" y="2312747"/>
                </a:lnTo>
                <a:lnTo>
                  <a:pt x="2311203" y="2310207"/>
                </a:lnTo>
                <a:close/>
              </a:path>
              <a:path w="2593340" h="2592704">
                <a:moveTo>
                  <a:pt x="2308661" y="2307667"/>
                </a:moveTo>
                <a:lnTo>
                  <a:pt x="2288742" y="2307667"/>
                </a:lnTo>
                <a:lnTo>
                  <a:pt x="2290011" y="2308937"/>
                </a:lnTo>
                <a:lnTo>
                  <a:pt x="2309932" y="2308937"/>
                </a:lnTo>
                <a:lnTo>
                  <a:pt x="2308661" y="2307667"/>
                </a:lnTo>
                <a:close/>
              </a:path>
              <a:path w="2593340" h="2592704">
                <a:moveTo>
                  <a:pt x="2304850" y="2303857"/>
                </a:moveTo>
                <a:lnTo>
                  <a:pt x="2284934" y="2303857"/>
                </a:lnTo>
                <a:lnTo>
                  <a:pt x="2287472" y="2306397"/>
                </a:lnTo>
                <a:lnTo>
                  <a:pt x="2307391" y="2306397"/>
                </a:lnTo>
                <a:lnTo>
                  <a:pt x="2304850" y="2303857"/>
                </a:lnTo>
                <a:close/>
              </a:path>
              <a:path w="2593340" h="2592704">
                <a:moveTo>
                  <a:pt x="2302309" y="2301317"/>
                </a:moveTo>
                <a:lnTo>
                  <a:pt x="2282395" y="2301317"/>
                </a:lnTo>
                <a:lnTo>
                  <a:pt x="2283664" y="2302587"/>
                </a:lnTo>
                <a:lnTo>
                  <a:pt x="2303579" y="2302587"/>
                </a:lnTo>
                <a:lnTo>
                  <a:pt x="2302309" y="2301317"/>
                </a:lnTo>
                <a:close/>
              </a:path>
              <a:path w="2593340" h="2592704">
                <a:moveTo>
                  <a:pt x="2295956" y="2294967"/>
                </a:moveTo>
                <a:lnTo>
                  <a:pt x="2276047" y="2294967"/>
                </a:lnTo>
                <a:lnTo>
                  <a:pt x="2281125" y="2300047"/>
                </a:lnTo>
                <a:lnTo>
                  <a:pt x="2301038" y="2300047"/>
                </a:lnTo>
                <a:lnTo>
                  <a:pt x="2295956" y="2294967"/>
                </a:lnTo>
                <a:close/>
              </a:path>
              <a:path w="2593340" h="2592704">
                <a:moveTo>
                  <a:pt x="2292144" y="2291157"/>
                </a:moveTo>
                <a:lnTo>
                  <a:pt x="2272239" y="2291157"/>
                </a:lnTo>
                <a:lnTo>
                  <a:pt x="2274778" y="2293697"/>
                </a:lnTo>
                <a:lnTo>
                  <a:pt x="2294685" y="2293697"/>
                </a:lnTo>
                <a:lnTo>
                  <a:pt x="2292144" y="2291157"/>
                </a:lnTo>
                <a:close/>
              </a:path>
              <a:path w="2593340" h="2592704">
                <a:moveTo>
                  <a:pt x="2289603" y="2288617"/>
                </a:moveTo>
                <a:lnTo>
                  <a:pt x="2269700" y="2288617"/>
                </a:lnTo>
                <a:lnTo>
                  <a:pt x="2270970" y="2289887"/>
                </a:lnTo>
                <a:lnTo>
                  <a:pt x="2290874" y="2289887"/>
                </a:lnTo>
                <a:lnTo>
                  <a:pt x="2289603" y="2288617"/>
                </a:lnTo>
                <a:close/>
              </a:path>
              <a:path w="2593340" h="2592704">
                <a:moveTo>
                  <a:pt x="2285792" y="2284807"/>
                </a:moveTo>
                <a:lnTo>
                  <a:pt x="2265892" y="2284807"/>
                </a:lnTo>
                <a:lnTo>
                  <a:pt x="2268431" y="2287347"/>
                </a:lnTo>
                <a:lnTo>
                  <a:pt x="2288333" y="2287347"/>
                </a:lnTo>
                <a:lnTo>
                  <a:pt x="2285792" y="2284807"/>
                </a:lnTo>
                <a:close/>
              </a:path>
              <a:path w="2593340" h="2592704">
                <a:moveTo>
                  <a:pt x="2283250" y="2282267"/>
                </a:moveTo>
                <a:lnTo>
                  <a:pt x="2263353" y="2282267"/>
                </a:lnTo>
                <a:lnTo>
                  <a:pt x="2264622" y="2283537"/>
                </a:lnTo>
                <a:lnTo>
                  <a:pt x="2284521" y="2283537"/>
                </a:lnTo>
                <a:lnTo>
                  <a:pt x="2283250" y="2282267"/>
                </a:lnTo>
                <a:close/>
              </a:path>
              <a:path w="2593340" h="2592704">
                <a:moveTo>
                  <a:pt x="2279439" y="2278457"/>
                </a:moveTo>
                <a:lnTo>
                  <a:pt x="2259544" y="2278457"/>
                </a:lnTo>
                <a:lnTo>
                  <a:pt x="2262083" y="2280997"/>
                </a:lnTo>
                <a:lnTo>
                  <a:pt x="2281980" y="2280997"/>
                </a:lnTo>
                <a:lnTo>
                  <a:pt x="2279439" y="2278457"/>
                </a:lnTo>
                <a:close/>
              </a:path>
              <a:path w="2593340" h="2592704">
                <a:moveTo>
                  <a:pt x="2276898" y="2275917"/>
                </a:moveTo>
                <a:lnTo>
                  <a:pt x="2257006" y="2275917"/>
                </a:lnTo>
                <a:lnTo>
                  <a:pt x="2258275" y="2277187"/>
                </a:lnTo>
                <a:lnTo>
                  <a:pt x="2278168" y="2277187"/>
                </a:lnTo>
                <a:lnTo>
                  <a:pt x="2276898" y="2275917"/>
                </a:lnTo>
                <a:close/>
              </a:path>
              <a:path w="2593340" h="2592704">
                <a:moveTo>
                  <a:pt x="2273086" y="2272107"/>
                </a:moveTo>
                <a:lnTo>
                  <a:pt x="2253197" y="2272107"/>
                </a:lnTo>
                <a:lnTo>
                  <a:pt x="2255736" y="2274647"/>
                </a:lnTo>
                <a:lnTo>
                  <a:pt x="2275627" y="2274647"/>
                </a:lnTo>
                <a:lnTo>
                  <a:pt x="2273086" y="2272107"/>
                </a:lnTo>
                <a:close/>
              </a:path>
              <a:path w="2593340" h="2592704">
                <a:moveTo>
                  <a:pt x="2270545" y="2269567"/>
                </a:moveTo>
                <a:lnTo>
                  <a:pt x="2250658" y="2269567"/>
                </a:lnTo>
                <a:lnTo>
                  <a:pt x="2251928" y="2270837"/>
                </a:lnTo>
                <a:lnTo>
                  <a:pt x="2271816" y="2270837"/>
                </a:lnTo>
                <a:lnTo>
                  <a:pt x="2270545" y="2269567"/>
                </a:lnTo>
                <a:close/>
              </a:path>
              <a:path w="2593340" h="2592704">
                <a:moveTo>
                  <a:pt x="2266733" y="2265757"/>
                </a:moveTo>
                <a:lnTo>
                  <a:pt x="2246850" y="2265757"/>
                </a:lnTo>
                <a:lnTo>
                  <a:pt x="2249389" y="2268297"/>
                </a:lnTo>
                <a:lnTo>
                  <a:pt x="2269274" y="2268297"/>
                </a:lnTo>
                <a:lnTo>
                  <a:pt x="2266733" y="2265757"/>
                </a:lnTo>
                <a:close/>
              </a:path>
              <a:path w="2593340" h="2592704">
                <a:moveTo>
                  <a:pt x="2264192" y="2263217"/>
                </a:moveTo>
                <a:lnTo>
                  <a:pt x="2244311" y="2263217"/>
                </a:lnTo>
                <a:lnTo>
                  <a:pt x="2245580" y="2264487"/>
                </a:lnTo>
                <a:lnTo>
                  <a:pt x="2265463" y="2264487"/>
                </a:lnTo>
                <a:lnTo>
                  <a:pt x="2264192" y="2263217"/>
                </a:lnTo>
                <a:close/>
              </a:path>
              <a:path w="2593340" h="2592704">
                <a:moveTo>
                  <a:pt x="2260381" y="2259407"/>
                </a:moveTo>
                <a:lnTo>
                  <a:pt x="2240503" y="2259407"/>
                </a:lnTo>
                <a:lnTo>
                  <a:pt x="2243042" y="2261947"/>
                </a:lnTo>
                <a:lnTo>
                  <a:pt x="2262922" y="2261947"/>
                </a:lnTo>
                <a:lnTo>
                  <a:pt x="2260381" y="2259407"/>
                </a:lnTo>
                <a:close/>
              </a:path>
              <a:path w="2593340" h="2592704">
                <a:moveTo>
                  <a:pt x="2257840" y="2256867"/>
                </a:moveTo>
                <a:lnTo>
                  <a:pt x="2237964" y="2256867"/>
                </a:lnTo>
                <a:lnTo>
                  <a:pt x="2239233" y="2258137"/>
                </a:lnTo>
                <a:lnTo>
                  <a:pt x="2259110" y="2258137"/>
                </a:lnTo>
                <a:lnTo>
                  <a:pt x="2257840" y="2256867"/>
                </a:lnTo>
                <a:close/>
              </a:path>
              <a:path w="2593340" h="2592704">
                <a:moveTo>
                  <a:pt x="2254028" y="2253057"/>
                </a:moveTo>
                <a:lnTo>
                  <a:pt x="2234155" y="2253057"/>
                </a:lnTo>
                <a:lnTo>
                  <a:pt x="2236694" y="2255597"/>
                </a:lnTo>
                <a:lnTo>
                  <a:pt x="2256569" y="2255597"/>
                </a:lnTo>
                <a:lnTo>
                  <a:pt x="2254028" y="2253057"/>
                </a:lnTo>
                <a:close/>
              </a:path>
              <a:path w="2593340" h="2592704">
                <a:moveTo>
                  <a:pt x="2251487" y="2250517"/>
                </a:moveTo>
                <a:lnTo>
                  <a:pt x="2231616" y="2250517"/>
                </a:lnTo>
                <a:lnTo>
                  <a:pt x="2232886" y="2251787"/>
                </a:lnTo>
                <a:lnTo>
                  <a:pt x="2252757" y="2251787"/>
                </a:lnTo>
                <a:lnTo>
                  <a:pt x="2251487" y="2250517"/>
                </a:lnTo>
                <a:close/>
              </a:path>
              <a:path w="2593340" h="2592704">
                <a:moveTo>
                  <a:pt x="2247675" y="2246707"/>
                </a:moveTo>
                <a:lnTo>
                  <a:pt x="2227808" y="2246707"/>
                </a:lnTo>
                <a:lnTo>
                  <a:pt x="2230347" y="2249247"/>
                </a:lnTo>
                <a:lnTo>
                  <a:pt x="2250216" y="2249247"/>
                </a:lnTo>
                <a:lnTo>
                  <a:pt x="2247675" y="2246707"/>
                </a:lnTo>
                <a:close/>
              </a:path>
              <a:path w="2593340" h="2592704">
                <a:moveTo>
                  <a:pt x="2245134" y="2244167"/>
                </a:moveTo>
                <a:lnTo>
                  <a:pt x="2225269" y="2244167"/>
                </a:lnTo>
                <a:lnTo>
                  <a:pt x="2226539" y="2245437"/>
                </a:lnTo>
                <a:lnTo>
                  <a:pt x="2246405" y="2245437"/>
                </a:lnTo>
                <a:lnTo>
                  <a:pt x="2245134" y="2244167"/>
                </a:lnTo>
                <a:close/>
              </a:path>
              <a:path w="2593340" h="2592704">
                <a:moveTo>
                  <a:pt x="2241322" y="2240357"/>
                </a:moveTo>
                <a:lnTo>
                  <a:pt x="2221461" y="2240357"/>
                </a:lnTo>
                <a:lnTo>
                  <a:pt x="2224000" y="2242897"/>
                </a:lnTo>
                <a:lnTo>
                  <a:pt x="2243864" y="2242897"/>
                </a:lnTo>
                <a:lnTo>
                  <a:pt x="2241322" y="2240357"/>
                </a:lnTo>
                <a:close/>
              </a:path>
              <a:path w="2593340" h="2592704">
                <a:moveTo>
                  <a:pt x="2238781" y="2237817"/>
                </a:moveTo>
                <a:lnTo>
                  <a:pt x="2218922" y="2237817"/>
                </a:lnTo>
                <a:lnTo>
                  <a:pt x="2220191" y="2239087"/>
                </a:lnTo>
                <a:lnTo>
                  <a:pt x="2240052" y="2239087"/>
                </a:lnTo>
                <a:lnTo>
                  <a:pt x="2238781" y="2237817"/>
                </a:lnTo>
                <a:close/>
              </a:path>
              <a:path w="2593340" h="2592704">
                <a:moveTo>
                  <a:pt x="2232429" y="2231467"/>
                </a:moveTo>
                <a:lnTo>
                  <a:pt x="2212575" y="2231467"/>
                </a:lnTo>
                <a:lnTo>
                  <a:pt x="2217652" y="2236547"/>
                </a:lnTo>
                <a:lnTo>
                  <a:pt x="2237511" y="2236547"/>
                </a:lnTo>
                <a:lnTo>
                  <a:pt x="2232429" y="2231467"/>
                </a:lnTo>
                <a:close/>
              </a:path>
              <a:path w="2593340" h="2592704">
                <a:moveTo>
                  <a:pt x="2226076" y="2225117"/>
                </a:moveTo>
                <a:lnTo>
                  <a:pt x="2206227" y="2225117"/>
                </a:lnTo>
                <a:lnTo>
                  <a:pt x="2211305" y="2230197"/>
                </a:lnTo>
                <a:lnTo>
                  <a:pt x="2231158" y="2230197"/>
                </a:lnTo>
                <a:lnTo>
                  <a:pt x="2226076" y="2225117"/>
                </a:lnTo>
                <a:close/>
              </a:path>
              <a:path w="2593340" h="2592704">
                <a:moveTo>
                  <a:pt x="2219723" y="2218767"/>
                </a:moveTo>
                <a:lnTo>
                  <a:pt x="2199880" y="2218767"/>
                </a:lnTo>
                <a:lnTo>
                  <a:pt x="2204958" y="2223847"/>
                </a:lnTo>
                <a:lnTo>
                  <a:pt x="2224805" y="2223847"/>
                </a:lnTo>
                <a:lnTo>
                  <a:pt x="2219723" y="2218767"/>
                </a:lnTo>
                <a:close/>
              </a:path>
              <a:path w="2593340" h="2592704">
                <a:moveTo>
                  <a:pt x="2213370" y="2212417"/>
                </a:moveTo>
                <a:lnTo>
                  <a:pt x="2193533" y="2212417"/>
                </a:lnTo>
                <a:lnTo>
                  <a:pt x="2198611" y="2217497"/>
                </a:lnTo>
                <a:lnTo>
                  <a:pt x="2218453" y="2217497"/>
                </a:lnTo>
                <a:lnTo>
                  <a:pt x="2213370" y="2212417"/>
                </a:lnTo>
                <a:close/>
              </a:path>
              <a:path w="2593340" h="2592704">
                <a:moveTo>
                  <a:pt x="2207018" y="2206067"/>
                </a:moveTo>
                <a:lnTo>
                  <a:pt x="2187186" y="2206067"/>
                </a:lnTo>
                <a:lnTo>
                  <a:pt x="2192263" y="2211147"/>
                </a:lnTo>
                <a:lnTo>
                  <a:pt x="2212100" y="2211147"/>
                </a:lnTo>
                <a:lnTo>
                  <a:pt x="2207018" y="2206067"/>
                </a:lnTo>
                <a:close/>
              </a:path>
              <a:path w="2593340" h="2592704">
                <a:moveTo>
                  <a:pt x="2200665" y="2199717"/>
                </a:moveTo>
                <a:lnTo>
                  <a:pt x="2180838" y="2199717"/>
                </a:lnTo>
                <a:lnTo>
                  <a:pt x="2185916" y="2204797"/>
                </a:lnTo>
                <a:lnTo>
                  <a:pt x="2205747" y="2204797"/>
                </a:lnTo>
                <a:lnTo>
                  <a:pt x="2200665" y="2199717"/>
                </a:lnTo>
                <a:close/>
              </a:path>
              <a:path w="2593340" h="2592704">
                <a:moveTo>
                  <a:pt x="2194312" y="2193367"/>
                </a:moveTo>
                <a:lnTo>
                  <a:pt x="2174491" y="2193367"/>
                </a:lnTo>
                <a:lnTo>
                  <a:pt x="2179569" y="2198447"/>
                </a:lnTo>
                <a:lnTo>
                  <a:pt x="2199394" y="2198447"/>
                </a:lnTo>
                <a:lnTo>
                  <a:pt x="2194312" y="2193367"/>
                </a:lnTo>
                <a:close/>
              </a:path>
              <a:path w="2593340" h="2592704">
                <a:moveTo>
                  <a:pt x="2189230" y="2188287"/>
                </a:moveTo>
                <a:lnTo>
                  <a:pt x="2169413" y="2188287"/>
                </a:lnTo>
                <a:lnTo>
                  <a:pt x="2173222" y="2192097"/>
                </a:lnTo>
                <a:lnTo>
                  <a:pt x="2193042" y="2192097"/>
                </a:lnTo>
                <a:lnTo>
                  <a:pt x="2189230" y="2188287"/>
                </a:lnTo>
                <a:close/>
              </a:path>
              <a:path w="2593340" h="2592704">
                <a:moveTo>
                  <a:pt x="2182877" y="2181937"/>
                </a:moveTo>
                <a:lnTo>
                  <a:pt x="2163066" y="2181937"/>
                </a:lnTo>
                <a:lnTo>
                  <a:pt x="2168144" y="2187017"/>
                </a:lnTo>
                <a:lnTo>
                  <a:pt x="2187959" y="2187017"/>
                </a:lnTo>
                <a:lnTo>
                  <a:pt x="2182877" y="2181937"/>
                </a:lnTo>
                <a:close/>
              </a:path>
              <a:path w="2593340" h="2592704">
                <a:moveTo>
                  <a:pt x="2176525" y="2175587"/>
                </a:moveTo>
                <a:lnTo>
                  <a:pt x="2156719" y="2175587"/>
                </a:lnTo>
                <a:lnTo>
                  <a:pt x="2161797" y="2180667"/>
                </a:lnTo>
                <a:lnTo>
                  <a:pt x="2181607" y="2180667"/>
                </a:lnTo>
                <a:lnTo>
                  <a:pt x="2176525" y="2175587"/>
                </a:lnTo>
                <a:close/>
              </a:path>
              <a:path w="2593340" h="2592704">
                <a:moveTo>
                  <a:pt x="2170172" y="2169237"/>
                </a:moveTo>
                <a:lnTo>
                  <a:pt x="2150371" y="2169237"/>
                </a:lnTo>
                <a:lnTo>
                  <a:pt x="2155449" y="2174317"/>
                </a:lnTo>
                <a:lnTo>
                  <a:pt x="2175254" y="2174317"/>
                </a:lnTo>
                <a:lnTo>
                  <a:pt x="2170172" y="2169237"/>
                </a:lnTo>
                <a:close/>
              </a:path>
              <a:path w="2593340" h="2592704">
                <a:moveTo>
                  <a:pt x="2163819" y="2162887"/>
                </a:moveTo>
                <a:lnTo>
                  <a:pt x="2144024" y="2162887"/>
                </a:lnTo>
                <a:lnTo>
                  <a:pt x="2149102" y="2167967"/>
                </a:lnTo>
                <a:lnTo>
                  <a:pt x="2168901" y="2167967"/>
                </a:lnTo>
                <a:lnTo>
                  <a:pt x="2163819" y="2162887"/>
                </a:lnTo>
                <a:close/>
              </a:path>
              <a:path w="2593340" h="2592704">
                <a:moveTo>
                  <a:pt x="2157466" y="2156537"/>
                </a:moveTo>
                <a:lnTo>
                  <a:pt x="2137677" y="2156537"/>
                </a:lnTo>
                <a:lnTo>
                  <a:pt x="2142755" y="2161617"/>
                </a:lnTo>
                <a:lnTo>
                  <a:pt x="2162548" y="2161617"/>
                </a:lnTo>
                <a:lnTo>
                  <a:pt x="2157466" y="2156537"/>
                </a:lnTo>
                <a:close/>
              </a:path>
              <a:path w="2593340" h="2592704">
                <a:moveTo>
                  <a:pt x="2151114" y="2150187"/>
                </a:moveTo>
                <a:lnTo>
                  <a:pt x="2131330" y="2150187"/>
                </a:lnTo>
                <a:lnTo>
                  <a:pt x="2136408" y="2155267"/>
                </a:lnTo>
                <a:lnTo>
                  <a:pt x="2156196" y="2155267"/>
                </a:lnTo>
                <a:lnTo>
                  <a:pt x="2151114" y="2150187"/>
                </a:lnTo>
                <a:close/>
              </a:path>
              <a:path w="2593340" h="2592704">
                <a:moveTo>
                  <a:pt x="2144761" y="2143837"/>
                </a:moveTo>
                <a:lnTo>
                  <a:pt x="2124982" y="2143837"/>
                </a:lnTo>
                <a:lnTo>
                  <a:pt x="2130060" y="2148917"/>
                </a:lnTo>
                <a:lnTo>
                  <a:pt x="2149843" y="2148917"/>
                </a:lnTo>
                <a:lnTo>
                  <a:pt x="2144761" y="2143837"/>
                </a:lnTo>
                <a:close/>
              </a:path>
              <a:path w="2593340" h="2592704">
                <a:moveTo>
                  <a:pt x="2138408" y="2137487"/>
                </a:moveTo>
                <a:lnTo>
                  <a:pt x="2118635" y="2137487"/>
                </a:lnTo>
                <a:lnTo>
                  <a:pt x="2123713" y="2142567"/>
                </a:lnTo>
                <a:lnTo>
                  <a:pt x="2143490" y="2142567"/>
                </a:lnTo>
                <a:lnTo>
                  <a:pt x="2138408" y="2137487"/>
                </a:lnTo>
                <a:close/>
              </a:path>
              <a:path w="2593340" h="2592704">
                <a:moveTo>
                  <a:pt x="2132055" y="2131137"/>
                </a:moveTo>
                <a:lnTo>
                  <a:pt x="2112288" y="2131137"/>
                </a:lnTo>
                <a:lnTo>
                  <a:pt x="2117366" y="2136217"/>
                </a:lnTo>
                <a:lnTo>
                  <a:pt x="2137138" y="2136217"/>
                </a:lnTo>
                <a:lnTo>
                  <a:pt x="2132055" y="2131137"/>
                </a:lnTo>
                <a:close/>
              </a:path>
              <a:path w="2593340" h="2592704">
                <a:moveTo>
                  <a:pt x="2125703" y="2124787"/>
                </a:moveTo>
                <a:lnTo>
                  <a:pt x="2105941" y="2124787"/>
                </a:lnTo>
                <a:lnTo>
                  <a:pt x="2111018" y="2129867"/>
                </a:lnTo>
                <a:lnTo>
                  <a:pt x="2130785" y="2129867"/>
                </a:lnTo>
                <a:lnTo>
                  <a:pt x="2125703" y="2124787"/>
                </a:lnTo>
                <a:close/>
              </a:path>
              <a:path w="2593340" h="2592704">
                <a:moveTo>
                  <a:pt x="2119350" y="2118437"/>
                </a:moveTo>
                <a:lnTo>
                  <a:pt x="2099593" y="2118437"/>
                </a:lnTo>
                <a:lnTo>
                  <a:pt x="2104671" y="2123517"/>
                </a:lnTo>
                <a:lnTo>
                  <a:pt x="2124432" y="2123517"/>
                </a:lnTo>
                <a:lnTo>
                  <a:pt x="2119350" y="2118437"/>
                </a:lnTo>
                <a:close/>
              </a:path>
              <a:path w="2593340" h="2592704">
                <a:moveTo>
                  <a:pt x="2112997" y="2112087"/>
                </a:moveTo>
                <a:lnTo>
                  <a:pt x="2093246" y="2112087"/>
                </a:lnTo>
                <a:lnTo>
                  <a:pt x="2098324" y="2117167"/>
                </a:lnTo>
                <a:lnTo>
                  <a:pt x="2118079" y="2117167"/>
                </a:lnTo>
                <a:lnTo>
                  <a:pt x="2112997" y="2112087"/>
                </a:lnTo>
                <a:close/>
              </a:path>
              <a:path w="2593340" h="2592704">
                <a:moveTo>
                  <a:pt x="2106644" y="2105737"/>
                </a:moveTo>
                <a:lnTo>
                  <a:pt x="2086899" y="2105737"/>
                </a:lnTo>
                <a:lnTo>
                  <a:pt x="2091977" y="2110817"/>
                </a:lnTo>
                <a:lnTo>
                  <a:pt x="2111727" y="2110817"/>
                </a:lnTo>
                <a:lnTo>
                  <a:pt x="2106644" y="2105737"/>
                </a:lnTo>
                <a:close/>
              </a:path>
              <a:path w="2593340" h="2592704">
                <a:moveTo>
                  <a:pt x="2100292" y="2099387"/>
                </a:moveTo>
                <a:lnTo>
                  <a:pt x="2080552" y="2099387"/>
                </a:lnTo>
                <a:lnTo>
                  <a:pt x="2085629" y="2104467"/>
                </a:lnTo>
                <a:lnTo>
                  <a:pt x="2105374" y="2104467"/>
                </a:lnTo>
                <a:lnTo>
                  <a:pt x="2100292" y="2099387"/>
                </a:lnTo>
                <a:close/>
              </a:path>
              <a:path w="2593340" h="2592704">
                <a:moveTo>
                  <a:pt x="2093939" y="2093037"/>
                </a:moveTo>
                <a:lnTo>
                  <a:pt x="2074204" y="2093037"/>
                </a:lnTo>
                <a:lnTo>
                  <a:pt x="2079282" y="2098117"/>
                </a:lnTo>
                <a:lnTo>
                  <a:pt x="2099021" y="2098117"/>
                </a:lnTo>
                <a:lnTo>
                  <a:pt x="2093939" y="2093037"/>
                </a:lnTo>
                <a:close/>
              </a:path>
              <a:path w="2593340" h="2592704">
                <a:moveTo>
                  <a:pt x="2087586" y="2086687"/>
                </a:moveTo>
                <a:lnTo>
                  <a:pt x="2067857" y="2086687"/>
                </a:lnTo>
                <a:lnTo>
                  <a:pt x="2072935" y="2091767"/>
                </a:lnTo>
                <a:lnTo>
                  <a:pt x="2092668" y="2091767"/>
                </a:lnTo>
                <a:lnTo>
                  <a:pt x="2087586" y="2086687"/>
                </a:lnTo>
                <a:close/>
              </a:path>
              <a:path w="2593340" h="2592704">
                <a:moveTo>
                  <a:pt x="2081233" y="2080337"/>
                </a:moveTo>
                <a:lnTo>
                  <a:pt x="2061510" y="2080337"/>
                </a:lnTo>
                <a:lnTo>
                  <a:pt x="2066588" y="2085417"/>
                </a:lnTo>
                <a:lnTo>
                  <a:pt x="2086316" y="2085417"/>
                </a:lnTo>
                <a:lnTo>
                  <a:pt x="2081233" y="2080337"/>
                </a:lnTo>
                <a:close/>
              </a:path>
              <a:path w="2593340" h="2592704">
                <a:moveTo>
                  <a:pt x="2074881" y="2073987"/>
                </a:moveTo>
                <a:lnTo>
                  <a:pt x="2055163" y="2073987"/>
                </a:lnTo>
                <a:lnTo>
                  <a:pt x="2060240" y="2079067"/>
                </a:lnTo>
                <a:lnTo>
                  <a:pt x="2079963" y="2079067"/>
                </a:lnTo>
                <a:lnTo>
                  <a:pt x="2074881" y="2073987"/>
                </a:lnTo>
                <a:close/>
              </a:path>
              <a:path w="2593340" h="2592704">
                <a:moveTo>
                  <a:pt x="2068528" y="2067637"/>
                </a:moveTo>
                <a:lnTo>
                  <a:pt x="2048815" y="2067637"/>
                </a:lnTo>
                <a:lnTo>
                  <a:pt x="2053893" y="2072717"/>
                </a:lnTo>
                <a:lnTo>
                  <a:pt x="2073610" y="2072717"/>
                </a:lnTo>
                <a:lnTo>
                  <a:pt x="2068528" y="2067637"/>
                </a:lnTo>
                <a:close/>
              </a:path>
              <a:path w="2593340" h="2592704">
                <a:moveTo>
                  <a:pt x="2062175" y="2061287"/>
                </a:moveTo>
                <a:lnTo>
                  <a:pt x="2042468" y="2061287"/>
                </a:lnTo>
                <a:lnTo>
                  <a:pt x="2047546" y="2066367"/>
                </a:lnTo>
                <a:lnTo>
                  <a:pt x="2067257" y="2066367"/>
                </a:lnTo>
                <a:lnTo>
                  <a:pt x="2062175" y="2061287"/>
                </a:lnTo>
                <a:close/>
              </a:path>
              <a:path w="2593340" h="2592704">
                <a:moveTo>
                  <a:pt x="2055823" y="2054937"/>
                </a:moveTo>
                <a:lnTo>
                  <a:pt x="2036121" y="2054937"/>
                </a:lnTo>
                <a:lnTo>
                  <a:pt x="2041199" y="2060017"/>
                </a:lnTo>
                <a:lnTo>
                  <a:pt x="2060905" y="2060017"/>
                </a:lnTo>
                <a:lnTo>
                  <a:pt x="2055823" y="2054937"/>
                </a:lnTo>
                <a:close/>
              </a:path>
              <a:path w="2593340" h="2592704">
                <a:moveTo>
                  <a:pt x="2049470" y="2048587"/>
                </a:moveTo>
                <a:lnTo>
                  <a:pt x="2029773" y="2048587"/>
                </a:lnTo>
                <a:lnTo>
                  <a:pt x="2034851" y="2053667"/>
                </a:lnTo>
                <a:lnTo>
                  <a:pt x="2054552" y="2053667"/>
                </a:lnTo>
                <a:lnTo>
                  <a:pt x="2049470" y="2048587"/>
                </a:lnTo>
                <a:close/>
              </a:path>
              <a:path w="2593340" h="2592704">
                <a:moveTo>
                  <a:pt x="2043117" y="2042237"/>
                </a:moveTo>
                <a:lnTo>
                  <a:pt x="2023426" y="2042237"/>
                </a:lnTo>
                <a:lnTo>
                  <a:pt x="2028504" y="2047317"/>
                </a:lnTo>
                <a:lnTo>
                  <a:pt x="2048199" y="2047317"/>
                </a:lnTo>
                <a:lnTo>
                  <a:pt x="2043117" y="2042237"/>
                </a:lnTo>
                <a:close/>
              </a:path>
              <a:path w="2593340" h="2592704">
                <a:moveTo>
                  <a:pt x="2036764" y="2035887"/>
                </a:moveTo>
                <a:lnTo>
                  <a:pt x="2017079" y="2035887"/>
                </a:lnTo>
                <a:lnTo>
                  <a:pt x="2022157" y="2040967"/>
                </a:lnTo>
                <a:lnTo>
                  <a:pt x="2041847" y="2040967"/>
                </a:lnTo>
                <a:lnTo>
                  <a:pt x="2036764" y="2035887"/>
                </a:lnTo>
                <a:close/>
              </a:path>
              <a:path w="2593340" h="2592704">
                <a:moveTo>
                  <a:pt x="2030412" y="2029537"/>
                </a:moveTo>
                <a:lnTo>
                  <a:pt x="2010732" y="2029537"/>
                </a:lnTo>
                <a:lnTo>
                  <a:pt x="2015809" y="2034617"/>
                </a:lnTo>
                <a:lnTo>
                  <a:pt x="2035494" y="2034617"/>
                </a:lnTo>
                <a:lnTo>
                  <a:pt x="2030412" y="2029537"/>
                </a:lnTo>
                <a:close/>
              </a:path>
              <a:path w="2593340" h="2592704">
                <a:moveTo>
                  <a:pt x="2024059" y="2023187"/>
                </a:moveTo>
                <a:lnTo>
                  <a:pt x="2004384" y="2023187"/>
                </a:lnTo>
                <a:lnTo>
                  <a:pt x="2009462" y="2028267"/>
                </a:lnTo>
                <a:lnTo>
                  <a:pt x="2029141" y="2028267"/>
                </a:lnTo>
                <a:lnTo>
                  <a:pt x="2024059" y="2023187"/>
                </a:lnTo>
                <a:close/>
              </a:path>
              <a:path w="2593340" h="2592704">
                <a:moveTo>
                  <a:pt x="2017706" y="2016837"/>
                </a:moveTo>
                <a:lnTo>
                  <a:pt x="1998037" y="2016837"/>
                </a:lnTo>
                <a:lnTo>
                  <a:pt x="2003115" y="2021917"/>
                </a:lnTo>
                <a:lnTo>
                  <a:pt x="2022788" y="2021917"/>
                </a:lnTo>
                <a:lnTo>
                  <a:pt x="2017706" y="2016837"/>
                </a:lnTo>
                <a:close/>
              </a:path>
              <a:path w="2593340" h="2592704">
                <a:moveTo>
                  <a:pt x="2011353" y="2010487"/>
                </a:moveTo>
                <a:lnTo>
                  <a:pt x="1991690" y="2010487"/>
                </a:lnTo>
                <a:lnTo>
                  <a:pt x="1996768" y="2015567"/>
                </a:lnTo>
                <a:lnTo>
                  <a:pt x="2016436" y="2015567"/>
                </a:lnTo>
                <a:lnTo>
                  <a:pt x="2011353" y="2010487"/>
                </a:lnTo>
                <a:close/>
              </a:path>
              <a:path w="2593340" h="2592704">
                <a:moveTo>
                  <a:pt x="2005001" y="2004137"/>
                </a:moveTo>
                <a:lnTo>
                  <a:pt x="1985343" y="2004137"/>
                </a:lnTo>
                <a:lnTo>
                  <a:pt x="1990420" y="2009217"/>
                </a:lnTo>
                <a:lnTo>
                  <a:pt x="2010083" y="2009217"/>
                </a:lnTo>
                <a:lnTo>
                  <a:pt x="2005001" y="2004137"/>
                </a:lnTo>
                <a:close/>
              </a:path>
              <a:path w="2593340" h="2592704">
                <a:moveTo>
                  <a:pt x="1998648" y="1997787"/>
                </a:moveTo>
                <a:lnTo>
                  <a:pt x="1978995" y="1997787"/>
                </a:lnTo>
                <a:lnTo>
                  <a:pt x="1984073" y="2002867"/>
                </a:lnTo>
                <a:lnTo>
                  <a:pt x="2003730" y="2002867"/>
                </a:lnTo>
                <a:lnTo>
                  <a:pt x="1998648" y="1997787"/>
                </a:lnTo>
                <a:close/>
              </a:path>
              <a:path w="2593340" h="2592704">
                <a:moveTo>
                  <a:pt x="1992295" y="1991437"/>
                </a:moveTo>
                <a:lnTo>
                  <a:pt x="1972648" y="1991437"/>
                </a:lnTo>
                <a:lnTo>
                  <a:pt x="1977726" y="1996517"/>
                </a:lnTo>
                <a:lnTo>
                  <a:pt x="1997377" y="1996517"/>
                </a:lnTo>
                <a:lnTo>
                  <a:pt x="1992295" y="1991437"/>
                </a:lnTo>
                <a:close/>
              </a:path>
              <a:path w="2593340" h="2592704">
                <a:moveTo>
                  <a:pt x="1783925" y="1783157"/>
                </a:moveTo>
                <a:lnTo>
                  <a:pt x="1764458" y="1783157"/>
                </a:lnTo>
                <a:lnTo>
                  <a:pt x="1971379" y="1990167"/>
                </a:lnTo>
                <a:lnTo>
                  <a:pt x="1991025" y="1990167"/>
                </a:lnTo>
                <a:lnTo>
                  <a:pt x="1783925" y="1783157"/>
                </a:lnTo>
                <a:close/>
              </a:path>
              <a:path w="2593340" h="2592704">
                <a:moveTo>
                  <a:pt x="2529737" y="2528647"/>
                </a:moveTo>
                <a:lnTo>
                  <a:pt x="2509627" y="2528647"/>
                </a:lnTo>
                <a:lnTo>
                  <a:pt x="2573099" y="2592147"/>
                </a:lnTo>
                <a:lnTo>
                  <a:pt x="2593264" y="2592147"/>
                </a:lnTo>
                <a:lnTo>
                  <a:pt x="2529737" y="2528647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0" y="4278711"/>
            <a:ext cx="2573655" cy="2574290"/>
          </a:xfrm>
          <a:custGeom>
            <a:avLst/>
            <a:gdLst/>
            <a:ahLst/>
            <a:cxnLst/>
            <a:rect l="l" t="t" r="r" b="b"/>
            <a:pathLst>
              <a:path w="2573655" h="2574290">
                <a:moveTo>
                  <a:pt x="0" y="0"/>
                </a:moveTo>
                <a:lnTo>
                  <a:pt x="0" y="3728"/>
                </a:lnTo>
                <a:lnTo>
                  <a:pt x="3726" y="3728"/>
                </a:lnTo>
                <a:lnTo>
                  <a:pt x="0" y="0"/>
                </a:lnTo>
                <a:close/>
              </a:path>
              <a:path w="2573655" h="2574290">
                <a:moveTo>
                  <a:pt x="3726" y="3728"/>
                </a:moveTo>
                <a:lnTo>
                  <a:pt x="0" y="3728"/>
                </a:lnTo>
                <a:lnTo>
                  <a:pt x="0" y="10078"/>
                </a:lnTo>
                <a:lnTo>
                  <a:pt x="10074" y="10078"/>
                </a:lnTo>
                <a:lnTo>
                  <a:pt x="3726" y="3728"/>
                </a:lnTo>
                <a:close/>
              </a:path>
              <a:path w="2573655" h="2574290">
                <a:moveTo>
                  <a:pt x="10074" y="10078"/>
                </a:moveTo>
                <a:lnTo>
                  <a:pt x="0" y="10078"/>
                </a:lnTo>
                <a:lnTo>
                  <a:pt x="0" y="16428"/>
                </a:lnTo>
                <a:lnTo>
                  <a:pt x="16421" y="16428"/>
                </a:lnTo>
                <a:lnTo>
                  <a:pt x="10074" y="10078"/>
                </a:lnTo>
                <a:close/>
              </a:path>
              <a:path w="2573655" h="2574290">
                <a:moveTo>
                  <a:pt x="16421" y="16428"/>
                </a:moveTo>
                <a:lnTo>
                  <a:pt x="0" y="16428"/>
                </a:lnTo>
                <a:lnTo>
                  <a:pt x="0" y="20152"/>
                </a:lnTo>
                <a:lnTo>
                  <a:pt x="2627" y="22778"/>
                </a:lnTo>
                <a:lnTo>
                  <a:pt x="22768" y="22778"/>
                </a:lnTo>
                <a:lnTo>
                  <a:pt x="16421" y="16428"/>
                </a:lnTo>
                <a:close/>
              </a:path>
              <a:path w="2573655" h="2574290">
                <a:moveTo>
                  <a:pt x="22768" y="22778"/>
                </a:moveTo>
                <a:lnTo>
                  <a:pt x="2627" y="22778"/>
                </a:lnTo>
                <a:lnTo>
                  <a:pt x="8979" y="29128"/>
                </a:lnTo>
                <a:lnTo>
                  <a:pt x="29115" y="29128"/>
                </a:lnTo>
                <a:lnTo>
                  <a:pt x="22768" y="22778"/>
                </a:lnTo>
                <a:close/>
              </a:path>
              <a:path w="2573655" h="2574290">
                <a:moveTo>
                  <a:pt x="29115" y="29128"/>
                </a:moveTo>
                <a:lnTo>
                  <a:pt x="8979" y="29128"/>
                </a:lnTo>
                <a:lnTo>
                  <a:pt x="15332" y="35478"/>
                </a:lnTo>
                <a:lnTo>
                  <a:pt x="35463" y="35478"/>
                </a:lnTo>
                <a:lnTo>
                  <a:pt x="29115" y="29128"/>
                </a:lnTo>
                <a:close/>
              </a:path>
              <a:path w="2573655" h="2574290">
                <a:moveTo>
                  <a:pt x="35463" y="35478"/>
                </a:moveTo>
                <a:lnTo>
                  <a:pt x="15332" y="35478"/>
                </a:lnTo>
                <a:lnTo>
                  <a:pt x="21685" y="41828"/>
                </a:lnTo>
                <a:lnTo>
                  <a:pt x="41810" y="41828"/>
                </a:lnTo>
                <a:lnTo>
                  <a:pt x="35463" y="35478"/>
                </a:lnTo>
                <a:close/>
              </a:path>
              <a:path w="2573655" h="2574290">
                <a:moveTo>
                  <a:pt x="41810" y="41828"/>
                </a:moveTo>
                <a:lnTo>
                  <a:pt x="21685" y="41828"/>
                </a:lnTo>
                <a:lnTo>
                  <a:pt x="28037" y="48178"/>
                </a:lnTo>
                <a:lnTo>
                  <a:pt x="48157" y="48178"/>
                </a:lnTo>
                <a:lnTo>
                  <a:pt x="41810" y="41828"/>
                </a:lnTo>
                <a:close/>
              </a:path>
              <a:path w="2573655" h="2574290">
                <a:moveTo>
                  <a:pt x="48157" y="48178"/>
                </a:moveTo>
                <a:lnTo>
                  <a:pt x="28037" y="48178"/>
                </a:lnTo>
                <a:lnTo>
                  <a:pt x="34390" y="54528"/>
                </a:lnTo>
                <a:lnTo>
                  <a:pt x="54504" y="54528"/>
                </a:lnTo>
                <a:lnTo>
                  <a:pt x="48157" y="48178"/>
                </a:lnTo>
                <a:close/>
              </a:path>
              <a:path w="2573655" h="2574290">
                <a:moveTo>
                  <a:pt x="54504" y="54528"/>
                </a:moveTo>
                <a:lnTo>
                  <a:pt x="34390" y="54528"/>
                </a:lnTo>
                <a:lnTo>
                  <a:pt x="40743" y="60878"/>
                </a:lnTo>
                <a:lnTo>
                  <a:pt x="60852" y="60878"/>
                </a:lnTo>
                <a:lnTo>
                  <a:pt x="54504" y="54528"/>
                </a:lnTo>
                <a:close/>
              </a:path>
              <a:path w="2573655" h="2574290">
                <a:moveTo>
                  <a:pt x="60852" y="60878"/>
                </a:moveTo>
                <a:lnTo>
                  <a:pt x="40743" y="60878"/>
                </a:lnTo>
                <a:lnTo>
                  <a:pt x="47096" y="67228"/>
                </a:lnTo>
                <a:lnTo>
                  <a:pt x="67199" y="67228"/>
                </a:lnTo>
                <a:lnTo>
                  <a:pt x="60852" y="60878"/>
                </a:lnTo>
                <a:close/>
              </a:path>
              <a:path w="2573655" h="2574290">
                <a:moveTo>
                  <a:pt x="67199" y="67228"/>
                </a:moveTo>
                <a:lnTo>
                  <a:pt x="47096" y="67228"/>
                </a:lnTo>
                <a:lnTo>
                  <a:pt x="53448" y="73578"/>
                </a:lnTo>
                <a:lnTo>
                  <a:pt x="73546" y="73578"/>
                </a:lnTo>
                <a:lnTo>
                  <a:pt x="67199" y="67228"/>
                </a:lnTo>
                <a:close/>
              </a:path>
              <a:path w="2573655" h="2574290">
                <a:moveTo>
                  <a:pt x="73546" y="73578"/>
                </a:moveTo>
                <a:lnTo>
                  <a:pt x="53448" y="73578"/>
                </a:lnTo>
                <a:lnTo>
                  <a:pt x="66154" y="86278"/>
                </a:lnTo>
                <a:lnTo>
                  <a:pt x="86241" y="86278"/>
                </a:lnTo>
                <a:lnTo>
                  <a:pt x="73546" y="73578"/>
                </a:lnTo>
                <a:close/>
              </a:path>
              <a:path w="2573655" h="2574290">
                <a:moveTo>
                  <a:pt x="86241" y="86278"/>
                </a:moveTo>
                <a:lnTo>
                  <a:pt x="66154" y="86278"/>
                </a:lnTo>
                <a:lnTo>
                  <a:pt x="78859" y="98978"/>
                </a:lnTo>
                <a:lnTo>
                  <a:pt x="98935" y="98978"/>
                </a:lnTo>
                <a:lnTo>
                  <a:pt x="86241" y="86278"/>
                </a:lnTo>
                <a:close/>
              </a:path>
              <a:path w="2573655" h="2574290">
                <a:moveTo>
                  <a:pt x="98935" y="98978"/>
                </a:moveTo>
                <a:lnTo>
                  <a:pt x="78859" y="98978"/>
                </a:lnTo>
                <a:lnTo>
                  <a:pt x="85212" y="105328"/>
                </a:lnTo>
                <a:lnTo>
                  <a:pt x="105283" y="105328"/>
                </a:lnTo>
                <a:lnTo>
                  <a:pt x="98935" y="98978"/>
                </a:lnTo>
                <a:close/>
              </a:path>
              <a:path w="2573655" h="2574290">
                <a:moveTo>
                  <a:pt x="105283" y="105328"/>
                </a:moveTo>
                <a:lnTo>
                  <a:pt x="85212" y="105328"/>
                </a:lnTo>
                <a:lnTo>
                  <a:pt x="91565" y="111678"/>
                </a:lnTo>
                <a:lnTo>
                  <a:pt x="111630" y="111678"/>
                </a:lnTo>
                <a:lnTo>
                  <a:pt x="105283" y="105328"/>
                </a:lnTo>
                <a:close/>
              </a:path>
              <a:path w="2573655" h="2574290">
                <a:moveTo>
                  <a:pt x="111630" y="111678"/>
                </a:moveTo>
                <a:lnTo>
                  <a:pt x="91565" y="111678"/>
                </a:lnTo>
                <a:lnTo>
                  <a:pt x="97918" y="118028"/>
                </a:lnTo>
                <a:lnTo>
                  <a:pt x="117977" y="118028"/>
                </a:lnTo>
                <a:lnTo>
                  <a:pt x="111630" y="111678"/>
                </a:lnTo>
                <a:close/>
              </a:path>
              <a:path w="2573655" h="2574290">
                <a:moveTo>
                  <a:pt x="117977" y="118028"/>
                </a:moveTo>
                <a:lnTo>
                  <a:pt x="97918" y="118028"/>
                </a:lnTo>
                <a:lnTo>
                  <a:pt x="104270" y="124378"/>
                </a:lnTo>
                <a:lnTo>
                  <a:pt x="124324" y="124378"/>
                </a:lnTo>
                <a:lnTo>
                  <a:pt x="117977" y="118028"/>
                </a:lnTo>
                <a:close/>
              </a:path>
              <a:path w="2573655" h="2574290">
                <a:moveTo>
                  <a:pt x="124324" y="124378"/>
                </a:moveTo>
                <a:lnTo>
                  <a:pt x="104270" y="124378"/>
                </a:lnTo>
                <a:lnTo>
                  <a:pt x="110623" y="130728"/>
                </a:lnTo>
                <a:lnTo>
                  <a:pt x="130672" y="130728"/>
                </a:lnTo>
                <a:lnTo>
                  <a:pt x="124324" y="124378"/>
                </a:lnTo>
                <a:close/>
              </a:path>
              <a:path w="2573655" h="2574290">
                <a:moveTo>
                  <a:pt x="130672" y="130728"/>
                </a:moveTo>
                <a:lnTo>
                  <a:pt x="110623" y="130728"/>
                </a:lnTo>
                <a:lnTo>
                  <a:pt x="116976" y="137078"/>
                </a:lnTo>
                <a:lnTo>
                  <a:pt x="137019" y="137078"/>
                </a:lnTo>
                <a:lnTo>
                  <a:pt x="130672" y="130728"/>
                </a:lnTo>
                <a:close/>
              </a:path>
              <a:path w="2573655" h="2574290">
                <a:moveTo>
                  <a:pt x="137019" y="137078"/>
                </a:moveTo>
                <a:lnTo>
                  <a:pt x="116976" y="137078"/>
                </a:lnTo>
                <a:lnTo>
                  <a:pt x="123328" y="143428"/>
                </a:lnTo>
                <a:lnTo>
                  <a:pt x="143366" y="143428"/>
                </a:lnTo>
                <a:lnTo>
                  <a:pt x="137019" y="137078"/>
                </a:lnTo>
                <a:close/>
              </a:path>
              <a:path w="2573655" h="2574290">
                <a:moveTo>
                  <a:pt x="143366" y="143428"/>
                </a:moveTo>
                <a:lnTo>
                  <a:pt x="123328" y="143428"/>
                </a:lnTo>
                <a:lnTo>
                  <a:pt x="129681" y="149778"/>
                </a:lnTo>
                <a:lnTo>
                  <a:pt x="149713" y="149778"/>
                </a:lnTo>
                <a:lnTo>
                  <a:pt x="143366" y="143428"/>
                </a:lnTo>
                <a:close/>
              </a:path>
              <a:path w="2573655" h="2574290">
                <a:moveTo>
                  <a:pt x="149713" y="149778"/>
                </a:moveTo>
                <a:lnTo>
                  <a:pt x="129681" y="149778"/>
                </a:lnTo>
                <a:lnTo>
                  <a:pt x="136034" y="156128"/>
                </a:lnTo>
                <a:lnTo>
                  <a:pt x="156061" y="156128"/>
                </a:lnTo>
                <a:lnTo>
                  <a:pt x="149713" y="149778"/>
                </a:lnTo>
                <a:close/>
              </a:path>
              <a:path w="2573655" h="2574290">
                <a:moveTo>
                  <a:pt x="156061" y="156128"/>
                </a:moveTo>
                <a:lnTo>
                  <a:pt x="136034" y="156128"/>
                </a:lnTo>
                <a:lnTo>
                  <a:pt x="142387" y="162478"/>
                </a:lnTo>
                <a:lnTo>
                  <a:pt x="162408" y="162478"/>
                </a:lnTo>
                <a:lnTo>
                  <a:pt x="156061" y="156128"/>
                </a:lnTo>
                <a:close/>
              </a:path>
              <a:path w="2573655" h="2574290">
                <a:moveTo>
                  <a:pt x="162408" y="162478"/>
                </a:moveTo>
                <a:lnTo>
                  <a:pt x="142387" y="162478"/>
                </a:lnTo>
                <a:lnTo>
                  <a:pt x="148739" y="168828"/>
                </a:lnTo>
                <a:lnTo>
                  <a:pt x="168755" y="168828"/>
                </a:lnTo>
                <a:lnTo>
                  <a:pt x="162408" y="162478"/>
                </a:lnTo>
                <a:close/>
              </a:path>
              <a:path w="2573655" h="2574290">
                <a:moveTo>
                  <a:pt x="168755" y="168828"/>
                </a:moveTo>
                <a:lnTo>
                  <a:pt x="148739" y="168828"/>
                </a:lnTo>
                <a:lnTo>
                  <a:pt x="155092" y="175178"/>
                </a:lnTo>
                <a:lnTo>
                  <a:pt x="175103" y="175178"/>
                </a:lnTo>
                <a:lnTo>
                  <a:pt x="168755" y="168828"/>
                </a:lnTo>
                <a:close/>
              </a:path>
              <a:path w="2573655" h="2574290">
                <a:moveTo>
                  <a:pt x="175103" y="175178"/>
                </a:moveTo>
                <a:lnTo>
                  <a:pt x="155092" y="175178"/>
                </a:lnTo>
                <a:lnTo>
                  <a:pt x="161445" y="181528"/>
                </a:lnTo>
                <a:lnTo>
                  <a:pt x="181450" y="181528"/>
                </a:lnTo>
                <a:lnTo>
                  <a:pt x="175103" y="175178"/>
                </a:lnTo>
                <a:close/>
              </a:path>
              <a:path w="2573655" h="2574290">
                <a:moveTo>
                  <a:pt x="181450" y="181528"/>
                </a:moveTo>
                <a:lnTo>
                  <a:pt x="161445" y="181528"/>
                </a:lnTo>
                <a:lnTo>
                  <a:pt x="174150" y="194228"/>
                </a:lnTo>
                <a:lnTo>
                  <a:pt x="194144" y="194228"/>
                </a:lnTo>
                <a:lnTo>
                  <a:pt x="181450" y="181528"/>
                </a:lnTo>
                <a:close/>
              </a:path>
              <a:path w="2573655" h="2574290">
                <a:moveTo>
                  <a:pt x="194144" y="194228"/>
                </a:moveTo>
                <a:lnTo>
                  <a:pt x="174150" y="194228"/>
                </a:lnTo>
                <a:lnTo>
                  <a:pt x="180503" y="200578"/>
                </a:lnTo>
                <a:lnTo>
                  <a:pt x="200492" y="200578"/>
                </a:lnTo>
                <a:lnTo>
                  <a:pt x="194144" y="194228"/>
                </a:lnTo>
                <a:close/>
              </a:path>
              <a:path w="2573655" h="2574290">
                <a:moveTo>
                  <a:pt x="200492" y="200578"/>
                </a:moveTo>
                <a:lnTo>
                  <a:pt x="180503" y="200578"/>
                </a:lnTo>
                <a:lnTo>
                  <a:pt x="186856" y="206928"/>
                </a:lnTo>
                <a:lnTo>
                  <a:pt x="206839" y="206928"/>
                </a:lnTo>
                <a:lnTo>
                  <a:pt x="200492" y="200578"/>
                </a:lnTo>
                <a:close/>
              </a:path>
              <a:path w="2573655" h="2574290">
                <a:moveTo>
                  <a:pt x="206839" y="206928"/>
                </a:moveTo>
                <a:lnTo>
                  <a:pt x="186856" y="206928"/>
                </a:lnTo>
                <a:lnTo>
                  <a:pt x="193209" y="213278"/>
                </a:lnTo>
                <a:lnTo>
                  <a:pt x="213186" y="213278"/>
                </a:lnTo>
                <a:lnTo>
                  <a:pt x="206839" y="206928"/>
                </a:lnTo>
                <a:close/>
              </a:path>
              <a:path w="2573655" h="2574290">
                <a:moveTo>
                  <a:pt x="213186" y="213278"/>
                </a:moveTo>
                <a:lnTo>
                  <a:pt x="193209" y="213278"/>
                </a:lnTo>
                <a:lnTo>
                  <a:pt x="205914" y="225978"/>
                </a:lnTo>
                <a:lnTo>
                  <a:pt x="225881" y="225978"/>
                </a:lnTo>
                <a:lnTo>
                  <a:pt x="213186" y="213278"/>
                </a:lnTo>
                <a:close/>
              </a:path>
              <a:path w="2573655" h="2574290">
                <a:moveTo>
                  <a:pt x="225881" y="225978"/>
                </a:moveTo>
                <a:lnTo>
                  <a:pt x="205914" y="225978"/>
                </a:lnTo>
                <a:lnTo>
                  <a:pt x="212267" y="232328"/>
                </a:lnTo>
                <a:lnTo>
                  <a:pt x="232228" y="232328"/>
                </a:lnTo>
                <a:lnTo>
                  <a:pt x="225881" y="225978"/>
                </a:lnTo>
                <a:close/>
              </a:path>
              <a:path w="2573655" h="2574290">
                <a:moveTo>
                  <a:pt x="232228" y="232328"/>
                </a:moveTo>
                <a:lnTo>
                  <a:pt x="212267" y="232328"/>
                </a:lnTo>
                <a:lnTo>
                  <a:pt x="224972" y="245028"/>
                </a:lnTo>
                <a:lnTo>
                  <a:pt x="244922" y="245028"/>
                </a:lnTo>
                <a:lnTo>
                  <a:pt x="232228" y="232328"/>
                </a:lnTo>
                <a:close/>
              </a:path>
              <a:path w="2573655" h="2574290">
                <a:moveTo>
                  <a:pt x="244922" y="245028"/>
                </a:moveTo>
                <a:lnTo>
                  <a:pt x="224972" y="245028"/>
                </a:lnTo>
                <a:lnTo>
                  <a:pt x="237678" y="257728"/>
                </a:lnTo>
                <a:lnTo>
                  <a:pt x="257617" y="257728"/>
                </a:lnTo>
                <a:lnTo>
                  <a:pt x="244922" y="245028"/>
                </a:lnTo>
                <a:close/>
              </a:path>
              <a:path w="2573655" h="2574290">
                <a:moveTo>
                  <a:pt x="257617" y="257728"/>
                </a:moveTo>
                <a:lnTo>
                  <a:pt x="237678" y="257728"/>
                </a:lnTo>
                <a:lnTo>
                  <a:pt x="244030" y="264078"/>
                </a:lnTo>
                <a:lnTo>
                  <a:pt x="263964" y="264078"/>
                </a:lnTo>
                <a:lnTo>
                  <a:pt x="257617" y="257728"/>
                </a:lnTo>
                <a:close/>
              </a:path>
              <a:path w="2573655" h="2574290">
                <a:moveTo>
                  <a:pt x="263964" y="264078"/>
                </a:moveTo>
                <a:lnTo>
                  <a:pt x="244030" y="264078"/>
                </a:lnTo>
                <a:lnTo>
                  <a:pt x="250383" y="270428"/>
                </a:lnTo>
                <a:lnTo>
                  <a:pt x="270312" y="270428"/>
                </a:lnTo>
                <a:lnTo>
                  <a:pt x="263964" y="264078"/>
                </a:lnTo>
                <a:close/>
              </a:path>
              <a:path w="2573655" h="2574290">
                <a:moveTo>
                  <a:pt x="270312" y="270428"/>
                </a:moveTo>
                <a:lnTo>
                  <a:pt x="250383" y="270428"/>
                </a:lnTo>
                <a:lnTo>
                  <a:pt x="256736" y="276778"/>
                </a:lnTo>
                <a:lnTo>
                  <a:pt x="276659" y="276778"/>
                </a:lnTo>
                <a:lnTo>
                  <a:pt x="270312" y="270428"/>
                </a:lnTo>
                <a:close/>
              </a:path>
              <a:path w="2573655" h="2574290">
                <a:moveTo>
                  <a:pt x="276659" y="276778"/>
                </a:moveTo>
                <a:lnTo>
                  <a:pt x="256736" y="276778"/>
                </a:lnTo>
                <a:lnTo>
                  <a:pt x="269441" y="289478"/>
                </a:lnTo>
                <a:lnTo>
                  <a:pt x="289353" y="289478"/>
                </a:lnTo>
                <a:lnTo>
                  <a:pt x="276659" y="276778"/>
                </a:lnTo>
                <a:close/>
              </a:path>
              <a:path w="2573655" h="2574290">
                <a:moveTo>
                  <a:pt x="289353" y="289478"/>
                </a:moveTo>
                <a:lnTo>
                  <a:pt x="269441" y="289478"/>
                </a:lnTo>
                <a:lnTo>
                  <a:pt x="275794" y="295828"/>
                </a:lnTo>
                <a:lnTo>
                  <a:pt x="295701" y="295828"/>
                </a:lnTo>
                <a:lnTo>
                  <a:pt x="289353" y="289478"/>
                </a:lnTo>
                <a:close/>
              </a:path>
              <a:path w="2573655" h="2574290">
                <a:moveTo>
                  <a:pt x="295701" y="295828"/>
                </a:moveTo>
                <a:lnTo>
                  <a:pt x="275794" y="295828"/>
                </a:lnTo>
                <a:lnTo>
                  <a:pt x="282147" y="302178"/>
                </a:lnTo>
                <a:lnTo>
                  <a:pt x="302048" y="302178"/>
                </a:lnTo>
                <a:lnTo>
                  <a:pt x="295701" y="295828"/>
                </a:lnTo>
                <a:close/>
              </a:path>
              <a:path w="2573655" h="2574290">
                <a:moveTo>
                  <a:pt x="302048" y="302178"/>
                </a:moveTo>
                <a:lnTo>
                  <a:pt x="282147" y="302178"/>
                </a:lnTo>
                <a:lnTo>
                  <a:pt x="288500" y="308528"/>
                </a:lnTo>
                <a:lnTo>
                  <a:pt x="308395" y="308528"/>
                </a:lnTo>
                <a:lnTo>
                  <a:pt x="302048" y="302178"/>
                </a:lnTo>
                <a:close/>
              </a:path>
              <a:path w="2573655" h="2574290">
                <a:moveTo>
                  <a:pt x="308395" y="308528"/>
                </a:moveTo>
                <a:lnTo>
                  <a:pt x="288500" y="308528"/>
                </a:lnTo>
                <a:lnTo>
                  <a:pt x="301205" y="321228"/>
                </a:lnTo>
                <a:lnTo>
                  <a:pt x="321090" y="321228"/>
                </a:lnTo>
                <a:lnTo>
                  <a:pt x="308395" y="308528"/>
                </a:lnTo>
                <a:close/>
              </a:path>
              <a:path w="2573655" h="2574290">
                <a:moveTo>
                  <a:pt x="321090" y="321228"/>
                </a:moveTo>
                <a:lnTo>
                  <a:pt x="301205" y="321228"/>
                </a:lnTo>
                <a:lnTo>
                  <a:pt x="313911" y="333928"/>
                </a:lnTo>
                <a:lnTo>
                  <a:pt x="333784" y="333928"/>
                </a:lnTo>
                <a:lnTo>
                  <a:pt x="321090" y="321228"/>
                </a:lnTo>
                <a:close/>
              </a:path>
              <a:path w="2573655" h="2574290">
                <a:moveTo>
                  <a:pt x="333784" y="333928"/>
                </a:moveTo>
                <a:lnTo>
                  <a:pt x="313911" y="333928"/>
                </a:lnTo>
                <a:lnTo>
                  <a:pt x="320263" y="340278"/>
                </a:lnTo>
                <a:lnTo>
                  <a:pt x="340131" y="340278"/>
                </a:lnTo>
                <a:lnTo>
                  <a:pt x="333784" y="333928"/>
                </a:lnTo>
                <a:close/>
              </a:path>
              <a:path w="2573655" h="2574290">
                <a:moveTo>
                  <a:pt x="340131" y="340278"/>
                </a:moveTo>
                <a:lnTo>
                  <a:pt x="320263" y="340278"/>
                </a:lnTo>
                <a:lnTo>
                  <a:pt x="332969" y="352978"/>
                </a:lnTo>
                <a:lnTo>
                  <a:pt x="352826" y="352978"/>
                </a:lnTo>
                <a:lnTo>
                  <a:pt x="340131" y="340278"/>
                </a:lnTo>
                <a:close/>
              </a:path>
              <a:path w="2573655" h="2574290">
                <a:moveTo>
                  <a:pt x="352826" y="352978"/>
                </a:moveTo>
                <a:lnTo>
                  <a:pt x="332969" y="352978"/>
                </a:lnTo>
                <a:lnTo>
                  <a:pt x="339322" y="359328"/>
                </a:lnTo>
                <a:lnTo>
                  <a:pt x="359173" y="359328"/>
                </a:lnTo>
                <a:lnTo>
                  <a:pt x="352826" y="352978"/>
                </a:lnTo>
                <a:close/>
              </a:path>
              <a:path w="2573655" h="2574290">
                <a:moveTo>
                  <a:pt x="359173" y="359328"/>
                </a:moveTo>
                <a:lnTo>
                  <a:pt x="339322" y="359328"/>
                </a:lnTo>
                <a:lnTo>
                  <a:pt x="345674" y="365678"/>
                </a:lnTo>
                <a:lnTo>
                  <a:pt x="365520" y="365678"/>
                </a:lnTo>
                <a:lnTo>
                  <a:pt x="359173" y="359328"/>
                </a:lnTo>
                <a:close/>
              </a:path>
              <a:path w="2573655" h="2574290">
                <a:moveTo>
                  <a:pt x="365520" y="365678"/>
                </a:moveTo>
                <a:lnTo>
                  <a:pt x="345674" y="365678"/>
                </a:lnTo>
                <a:lnTo>
                  <a:pt x="352027" y="372028"/>
                </a:lnTo>
                <a:lnTo>
                  <a:pt x="371868" y="372028"/>
                </a:lnTo>
                <a:lnTo>
                  <a:pt x="365520" y="365678"/>
                </a:lnTo>
                <a:close/>
              </a:path>
              <a:path w="2573655" h="2574290">
                <a:moveTo>
                  <a:pt x="371868" y="372028"/>
                </a:moveTo>
                <a:lnTo>
                  <a:pt x="352027" y="372028"/>
                </a:lnTo>
                <a:lnTo>
                  <a:pt x="358380" y="378378"/>
                </a:lnTo>
                <a:lnTo>
                  <a:pt x="378215" y="378378"/>
                </a:lnTo>
                <a:lnTo>
                  <a:pt x="371868" y="372028"/>
                </a:lnTo>
                <a:close/>
              </a:path>
              <a:path w="2573655" h="2574290">
                <a:moveTo>
                  <a:pt x="378215" y="378378"/>
                </a:moveTo>
                <a:lnTo>
                  <a:pt x="358380" y="378378"/>
                </a:lnTo>
                <a:lnTo>
                  <a:pt x="364732" y="384728"/>
                </a:lnTo>
                <a:lnTo>
                  <a:pt x="384562" y="384728"/>
                </a:lnTo>
                <a:lnTo>
                  <a:pt x="378215" y="378378"/>
                </a:lnTo>
                <a:close/>
              </a:path>
              <a:path w="2573655" h="2574290">
                <a:moveTo>
                  <a:pt x="384562" y="384728"/>
                </a:moveTo>
                <a:lnTo>
                  <a:pt x="364732" y="384728"/>
                </a:lnTo>
                <a:lnTo>
                  <a:pt x="371085" y="391078"/>
                </a:lnTo>
                <a:lnTo>
                  <a:pt x="390910" y="391078"/>
                </a:lnTo>
                <a:lnTo>
                  <a:pt x="384562" y="384728"/>
                </a:lnTo>
                <a:close/>
              </a:path>
              <a:path w="2573655" h="2574290">
                <a:moveTo>
                  <a:pt x="390910" y="391078"/>
                </a:moveTo>
                <a:lnTo>
                  <a:pt x="371085" y="391078"/>
                </a:lnTo>
                <a:lnTo>
                  <a:pt x="377438" y="397428"/>
                </a:lnTo>
                <a:lnTo>
                  <a:pt x="397257" y="397428"/>
                </a:lnTo>
                <a:lnTo>
                  <a:pt x="390910" y="391078"/>
                </a:lnTo>
                <a:close/>
              </a:path>
              <a:path w="2573655" h="2574290">
                <a:moveTo>
                  <a:pt x="397257" y="397428"/>
                </a:moveTo>
                <a:lnTo>
                  <a:pt x="377438" y="397428"/>
                </a:lnTo>
                <a:lnTo>
                  <a:pt x="383791" y="403778"/>
                </a:lnTo>
                <a:lnTo>
                  <a:pt x="403604" y="403778"/>
                </a:lnTo>
                <a:lnTo>
                  <a:pt x="397257" y="397428"/>
                </a:lnTo>
                <a:close/>
              </a:path>
              <a:path w="2573655" h="2574290">
                <a:moveTo>
                  <a:pt x="403604" y="403778"/>
                </a:moveTo>
                <a:lnTo>
                  <a:pt x="383791" y="403778"/>
                </a:lnTo>
                <a:lnTo>
                  <a:pt x="396496" y="416478"/>
                </a:lnTo>
                <a:lnTo>
                  <a:pt x="416299" y="416478"/>
                </a:lnTo>
                <a:lnTo>
                  <a:pt x="403604" y="403778"/>
                </a:lnTo>
                <a:close/>
              </a:path>
              <a:path w="2573655" h="2574290">
                <a:moveTo>
                  <a:pt x="416299" y="416478"/>
                </a:moveTo>
                <a:lnTo>
                  <a:pt x="396496" y="416478"/>
                </a:lnTo>
                <a:lnTo>
                  <a:pt x="409202" y="429178"/>
                </a:lnTo>
                <a:lnTo>
                  <a:pt x="428993" y="429178"/>
                </a:lnTo>
                <a:lnTo>
                  <a:pt x="416299" y="416478"/>
                </a:lnTo>
                <a:close/>
              </a:path>
              <a:path w="2573655" h="2574290">
                <a:moveTo>
                  <a:pt x="428993" y="429178"/>
                </a:moveTo>
                <a:lnTo>
                  <a:pt x="409202" y="429178"/>
                </a:lnTo>
                <a:lnTo>
                  <a:pt x="415554" y="435528"/>
                </a:lnTo>
                <a:lnTo>
                  <a:pt x="435340" y="435528"/>
                </a:lnTo>
                <a:lnTo>
                  <a:pt x="428993" y="429178"/>
                </a:lnTo>
                <a:close/>
              </a:path>
              <a:path w="2573655" h="2574290">
                <a:moveTo>
                  <a:pt x="435340" y="435528"/>
                </a:moveTo>
                <a:lnTo>
                  <a:pt x="415554" y="435528"/>
                </a:lnTo>
                <a:lnTo>
                  <a:pt x="434613" y="454578"/>
                </a:lnTo>
                <a:lnTo>
                  <a:pt x="454382" y="454578"/>
                </a:lnTo>
                <a:lnTo>
                  <a:pt x="435340" y="435528"/>
                </a:lnTo>
                <a:close/>
              </a:path>
              <a:path w="2573655" h="2574290">
                <a:moveTo>
                  <a:pt x="454382" y="454578"/>
                </a:moveTo>
                <a:lnTo>
                  <a:pt x="434613" y="454578"/>
                </a:lnTo>
                <a:lnTo>
                  <a:pt x="440965" y="460928"/>
                </a:lnTo>
                <a:lnTo>
                  <a:pt x="460729" y="460928"/>
                </a:lnTo>
                <a:lnTo>
                  <a:pt x="454382" y="454578"/>
                </a:lnTo>
                <a:close/>
              </a:path>
              <a:path w="2573655" h="2574290">
                <a:moveTo>
                  <a:pt x="460729" y="460928"/>
                </a:moveTo>
                <a:lnTo>
                  <a:pt x="440965" y="460928"/>
                </a:lnTo>
                <a:lnTo>
                  <a:pt x="447318" y="467278"/>
                </a:lnTo>
                <a:lnTo>
                  <a:pt x="467077" y="467278"/>
                </a:lnTo>
                <a:lnTo>
                  <a:pt x="460729" y="460928"/>
                </a:lnTo>
                <a:close/>
              </a:path>
              <a:path w="2573655" h="2574290">
                <a:moveTo>
                  <a:pt x="467077" y="467278"/>
                </a:moveTo>
                <a:lnTo>
                  <a:pt x="447318" y="467278"/>
                </a:lnTo>
                <a:lnTo>
                  <a:pt x="466376" y="486328"/>
                </a:lnTo>
                <a:lnTo>
                  <a:pt x="486119" y="486328"/>
                </a:lnTo>
                <a:lnTo>
                  <a:pt x="467077" y="467278"/>
                </a:lnTo>
                <a:close/>
              </a:path>
              <a:path w="2573655" h="2574290">
                <a:moveTo>
                  <a:pt x="486119" y="486328"/>
                </a:moveTo>
                <a:lnTo>
                  <a:pt x="466376" y="486328"/>
                </a:lnTo>
                <a:lnTo>
                  <a:pt x="472729" y="492678"/>
                </a:lnTo>
                <a:lnTo>
                  <a:pt x="492466" y="492678"/>
                </a:lnTo>
                <a:lnTo>
                  <a:pt x="486119" y="486328"/>
                </a:lnTo>
                <a:close/>
              </a:path>
              <a:path w="2573655" h="2574290">
                <a:moveTo>
                  <a:pt x="492466" y="492678"/>
                </a:moveTo>
                <a:lnTo>
                  <a:pt x="472729" y="492678"/>
                </a:lnTo>
                <a:lnTo>
                  <a:pt x="479082" y="499028"/>
                </a:lnTo>
                <a:lnTo>
                  <a:pt x="498813" y="499028"/>
                </a:lnTo>
                <a:lnTo>
                  <a:pt x="492466" y="492678"/>
                </a:lnTo>
                <a:close/>
              </a:path>
              <a:path w="2573655" h="2574290">
                <a:moveTo>
                  <a:pt x="498813" y="499028"/>
                </a:moveTo>
                <a:lnTo>
                  <a:pt x="479082" y="499028"/>
                </a:lnTo>
                <a:lnTo>
                  <a:pt x="485434" y="505378"/>
                </a:lnTo>
                <a:lnTo>
                  <a:pt x="505160" y="505378"/>
                </a:lnTo>
                <a:lnTo>
                  <a:pt x="498813" y="499028"/>
                </a:lnTo>
                <a:close/>
              </a:path>
              <a:path w="2573655" h="2574290">
                <a:moveTo>
                  <a:pt x="505160" y="505378"/>
                </a:moveTo>
                <a:lnTo>
                  <a:pt x="485434" y="505378"/>
                </a:lnTo>
                <a:lnTo>
                  <a:pt x="491787" y="511728"/>
                </a:lnTo>
                <a:lnTo>
                  <a:pt x="511508" y="511728"/>
                </a:lnTo>
                <a:lnTo>
                  <a:pt x="505160" y="505378"/>
                </a:lnTo>
                <a:close/>
              </a:path>
              <a:path w="2573655" h="2574290">
                <a:moveTo>
                  <a:pt x="511508" y="511728"/>
                </a:moveTo>
                <a:lnTo>
                  <a:pt x="491787" y="511728"/>
                </a:lnTo>
                <a:lnTo>
                  <a:pt x="510845" y="530778"/>
                </a:lnTo>
                <a:lnTo>
                  <a:pt x="530549" y="530778"/>
                </a:lnTo>
                <a:lnTo>
                  <a:pt x="511508" y="511728"/>
                </a:lnTo>
                <a:close/>
              </a:path>
              <a:path w="2573655" h="2574290">
                <a:moveTo>
                  <a:pt x="530549" y="530778"/>
                </a:moveTo>
                <a:lnTo>
                  <a:pt x="510845" y="530778"/>
                </a:lnTo>
                <a:lnTo>
                  <a:pt x="517198" y="537128"/>
                </a:lnTo>
                <a:lnTo>
                  <a:pt x="536897" y="537128"/>
                </a:lnTo>
                <a:lnTo>
                  <a:pt x="530549" y="530778"/>
                </a:lnTo>
                <a:close/>
              </a:path>
              <a:path w="2573655" h="2574290">
                <a:moveTo>
                  <a:pt x="536897" y="537128"/>
                </a:moveTo>
                <a:lnTo>
                  <a:pt x="517198" y="537128"/>
                </a:lnTo>
                <a:lnTo>
                  <a:pt x="523551" y="543478"/>
                </a:lnTo>
                <a:lnTo>
                  <a:pt x="543244" y="543478"/>
                </a:lnTo>
                <a:lnTo>
                  <a:pt x="536897" y="537128"/>
                </a:lnTo>
                <a:close/>
              </a:path>
              <a:path w="2573655" h="2574290">
                <a:moveTo>
                  <a:pt x="543244" y="543478"/>
                </a:moveTo>
                <a:lnTo>
                  <a:pt x="523551" y="543478"/>
                </a:lnTo>
                <a:lnTo>
                  <a:pt x="529904" y="549828"/>
                </a:lnTo>
                <a:lnTo>
                  <a:pt x="549591" y="549828"/>
                </a:lnTo>
                <a:lnTo>
                  <a:pt x="543244" y="543478"/>
                </a:lnTo>
                <a:close/>
              </a:path>
              <a:path w="2573655" h="2574290">
                <a:moveTo>
                  <a:pt x="549591" y="549828"/>
                </a:moveTo>
                <a:lnTo>
                  <a:pt x="529904" y="549828"/>
                </a:lnTo>
                <a:lnTo>
                  <a:pt x="536256" y="556178"/>
                </a:lnTo>
                <a:lnTo>
                  <a:pt x="555938" y="556178"/>
                </a:lnTo>
                <a:lnTo>
                  <a:pt x="549591" y="549828"/>
                </a:lnTo>
                <a:close/>
              </a:path>
              <a:path w="2573655" h="2574290">
                <a:moveTo>
                  <a:pt x="555938" y="556178"/>
                </a:moveTo>
                <a:lnTo>
                  <a:pt x="536256" y="556178"/>
                </a:lnTo>
                <a:lnTo>
                  <a:pt x="542609" y="562528"/>
                </a:lnTo>
                <a:lnTo>
                  <a:pt x="562286" y="562528"/>
                </a:lnTo>
                <a:lnTo>
                  <a:pt x="555938" y="556178"/>
                </a:lnTo>
                <a:close/>
              </a:path>
              <a:path w="2573655" h="2574290">
                <a:moveTo>
                  <a:pt x="562286" y="562528"/>
                </a:moveTo>
                <a:lnTo>
                  <a:pt x="542609" y="562528"/>
                </a:lnTo>
                <a:lnTo>
                  <a:pt x="548962" y="568878"/>
                </a:lnTo>
                <a:lnTo>
                  <a:pt x="568633" y="568878"/>
                </a:lnTo>
                <a:lnTo>
                  <a:pt x="562286" y="562528"/>
                </a:lnTo>
                <a:close/>
              </a:path>
              <a:path w="2573655" h="2574290">
                <a:moveTo>
                  <a:pt x="568633" y="568878"/>
                </a:moveTo>
                <a:lnTo>
                  <a:pt x="548962" y="568878"/>
                </a:lnTo>
                <a:lnTo>
                  <a:pt x="555315" y="575228"/>
                </a:lnTo>
                <a:lnTo>
                  <a:pt x="574980" y="575228"/>
                </a:lnTo>
                <a:lnTo>
                  <a:pt x="568633" y="568878"/>
                </a:lnTo>
                <a:close/>
              </a:path>
              <a:path w="2573655" h="2574290">
                <a:moveTo>
                  <a:pt x="574980" y="575228"/>
                </a:moveTo>
                <a:lnTo>
                  <a:pt x="555315" y="575228"/>
                </a:lnTo>
                <a:lnTo>
                  <a:pt x="561667" y="581578"/>
                </a:lnTo>
                <a:lnTo>
                  <a:pt x="581328" y="581578"/>
                </a:lnTo>
                <a:lnTo>
                  <a:pt x="574980" y="575228"/>
                </a:lnTo>
                <a:close/>
              </a:path>
              <a:path w="2573655" h="2574290">
                <a:moveTo>
                  <a:pt x="581328" y="581578"/>
                </a:moveTo>
                <a:lnTo>
                  <a:pt x="561667" y="581578"/>
                </a:lnTo>
                <a:lnTo>
                  <a:pt x="574373" y="594278"/>
                </a:lnTo>
                <a:lnTo>
                  <a:pt x="594022" y="594278"/>
                </a:lnTo>
                <a:lnTo>
                  <a:pt x="581328" y="581578"/>
                </a:lnTo>
                <a:close/>
              </a:path>
              <a:path w="2573655" h="2574290">
                <a:moveTo>
                  <a:pt x="594022" y="594278"/>
                </a:moveTo>
                <a:lnTo>
                  <a:pt x="574373" y="594278"/>
                </a:lnTo>
                <a:lnTo>
                  <a:pt x="580725" y="600628"/>
                </a:lnTo>
                <a:lnTo>
                  <a:pt x="600369" y="600628"/>
                </a:lnTo>
                <a:lnTo>
                  <a:pt x="594022" y="594278"/>
                </a:lnTo>
                <a:close/>
              </a:path>
              <a:path w="2573655" h="2574290">
                <a:moveTo>
                  <a:pt x="600369" y="600628"/>
                </a:moveTo>
                <a:lnTo>
                  <a:pt x="580725" y="600628"/>
                </a:lnTo>
                <a:lnTo>
                  <a:pt x="587078" y="606978"/>
                </a:lnTo>
                <a:lnTo>
                  <a:pt x="606717" y="606978"/>
                </a:lnTo>
                <a:lnTo>
                  <a:pt x="600369" y="600628"/>
                </a:lnTo>
                <a:close/>
              </a:path>
              <a:path w="2573655" h="2574290">
                <a:moveTo>
                  <a:pt x="606717" y="606978"/>
                </a:moveTo>
                <a:lnTo>
                  <a:pt x="587078" y="606978"/>
                </a:lnTo>
                <a:lnTo>
                  <a:pt x="593431" y="613328"/>
                </a:lnTo>
                <a:lnTo>
                  <a:pt x="613064" y="613328"/>
                </a:lnTo>
                <a:lnTo>
                  <a:pt x="606717" y="606978"/>
                </a:lnTo>
                <a:close/>
              </a:path>
              <a:path w="2573655" h="2574290">
                <a:moveTo>
                  <a:pt x="613064" y="613328"/>
                </a:moveTo>
                <a:lnTo>
                  <a:pt x="593431" y="613328"/>
                </a:lnTo>
                <a:lnTo>
                  <a:pt x="599784" y="619678"/>
                </a:lnTo>
                <a:lnTo>
                  <a:pt x="619411" y="619678"/>
                </a:lnTo>
                <a:lnTo>
                  <a:pt x="613064" y="613328"/>
                </a:lnTo>
                <a:close/>
              </a:path>
              <a:path w="2573655" h="2574290">
                <a:moveTo>
                  <a:pt x="619411" y="619678"/>
                </a:moveTo>
                <a:lnTo>
                  <a:pt x="599784" y="619678"/>
                </a:lnTo>
                <a:lnTo>
                  <a:pt x="606136" y="626028"/>
                </a:lnTo>
                <a:lnTo>
                  <a:pt x="625758" y="626028"/>
                </a:lnTo>
                <a:lnTo>
                  <a:pt x="619411" y="619678"/>
                </a:lnTo>
                <a:close/>
              </a:path>
              <a:path w="2573655" h="2574290">
                <a:moveTo>
                  <a:pt x="625758" y="626028"/>
                </a:moveTo>
                <a:lnTo>
                  <a:pt x="606136" y="626028"/>
                </a:lnTo>
                <a:lnTo>
                  <a:pt x="612489" y="632378"/>
                </a:lnTo>
                <a:lnTo>
                  <a:pt x="632106" y="632378"/>
                </a:lnTo>
                <a:lnTo>
                  <a:pt x="625758" y="626028"/>
                </a:lnTo>
                <a:close/>
              </a:path>
              <a:path w="2573655" h="2574290">
                <a:moveTo>
                  <a:pt x="632106" y="632378"/>
                </a:moveTo>
                <a:lnTo>
                  <a:pt x="612489" y="632378"/>
                </a:lnTo>
                <a:lnTo>
                  <a:pt x="618842" y="638728"/>
                </a:lnTo>
                <a:lnTo>
                  <a:pt x="638453" y="638728"/>
                </a:lnTo>
                <a:lnTo>
                  <a:pt x="632106" y="632378"/>
                </a:lnTo>
                <a:close/>
              </a:path>
              <a:path w="2573655" h="2574290">
                <a:moveTo>
                  <a:pt x="638453" y="638728"/>
                </a:moveTo>
                <a:lnTo>
                  <a:pt x="618842" y="638728"/>
                </a:lnTo>
                <a:lnTo>
                  <a:pt x="625195" y="645078"/>
                </a:lnTo>
                <a:lnTo>
                  <a:pt x="644800" y="645078"/>
                </a:lnTo>
                <a:lnTo>
                  <a:pt x="638453" y="638728"/>
                </a:lnTo>
                <a:close/>
              </a:path>
              <a:path w="2573655" h="2574290">
                <a:moveTo>
                  <a:pt x="644800" y="645078"/>
                </a:moveTo>
                <a:lnTo>
                  <a:pt x="625195" y="645078"/>
                </a:lnTo>
                <a:lnTo>
                  <a:pt x="631547" y="651428"/>
                </a:lnTo>
                <a:lnTo>
                  <a:pt x="651147" y="651428"/>
                </a:lnTo>
                <a:lnTo>
                  <a:pt x="644800" y="645078"/>
                </a:lnTo>
                <a:close/>
              </a:path>
              <a:path w="2573655" h="2574290">
                <a:moveTo>
                  <a:pt x="651147" y="651428"/>
                </a:moveTo>
                <a:lnTo>
                  <a:pt x="631547" y="651428"/>
                </a:lnTo>
                <a:lnTo>
                  <a:pt x="637900" y="657778"/>
                </a:lnTo>
                <a:lnTo>
                  <a:pt x="657495" y="657778"/>
                </a:lnTo>
                <a:lnTo>
                  <a:pt x="651147" y="651428"/>
                </a:lnTo>
                <a:close/>
              </a:path>
              <a:path w="2573655" h="2574290">
                <a:moveTo>
                  <a:pt x="657495" y="657778"/>
                </a:moveTo>
                <a:lnTo>
                  <a:pt x="637900" y="657778"/>
                </a:lnTo>
                <a:lnTo>
                  <a:pt x="644253" y="664128"/>
                </a:lnTo>
                <a:lnTo>
                  <a:pt x="663842" y="664128"/>
                </a:lnTo>
                <a:lnTo>
                  <a:pt x="657495" y="657778"/>
                </a:lnTo>
                <a:close/>
              </a:path>
              <a:path w="2573655" h="2574290">
                <a:moveTo>
                  <a:pt x="663842" y="664128"/>
                </a:moveTo>
                <a:lnTo>
                  <a:pt x="644253" y="664128"/>
                </a:lnTo>
                <a:lnTo>
                  <a:pt x="650606" y="670478"/>
                </a:lnTo>
                <a:lnTo>
                  <a:pt x="670189" y="670478"/>
                </a:lnTo>
                <a:lnTo>
                  <a:pt x="663842" y="664128"/>
                </a:lnTo>
                <a:close/>
              </a:path>
              <a:path w="2573655" h="2574290">
                <a:moveTo>
                  <a:pt x="670189" y="670478"/>
                </a:moveTo>
                <a:lnTo>
                  <a:pt x="650606" y="670478"/>
                </a:lnTo>
                <a:lnTo>
                  <a:pt x="656958" y="676828"/>
                </a:lnTo>
                <a:lnTo>
                  <a:pt x="676536" y="676828"/>
                </a:lnTo>
                <a:lnTo>
                  <a:pt x="670189" y="670478"/>
                </a:lnTo>
                <a:close/>
              </a:path>
              <a:path w="2573655" h="2574290">
                <a:moveTo>
                  <a:pt x="676536" y="676828"/>
                </a:moveTo>
                <a:lnTo>
                  <a:pt x="656958" y="676828"/>
                </a:lnTo>
                <a:lnTo>
                  <a:pt x="663311" y="683178"/>
                </a:lnTo>
                <a:lnTo>
                  <a:pt x="682884" y="683178"/>
                </a:lnTo>
                <a:lnTo>
                  <a:pt x="676536" y="676828"/>
                </a:lnTo>
                <a:close/>
              </a:path>
              <a:path w="2573655" h="2574290">
                <a:moveTo>
                  <a:pt x="682884" y="683178"/>
                </a:moveTo>
                <a:lnTo>
                  <a:pt x="663311" y="683178"/>
                </a:lnTo>
                <a:lnTo>
                  <a:pt x="669664" y="689528"/>
                </a:lnTo>
                <a:lnTo>
                  <a:pt x="689231" y="689528"/>
                </a:lnTo>
                <a:lnTo>
                  <a:pt x="682884" y="683178"/>
                </a:lnTo>
                <a:close/>
              </a:path>
              <a:path w="2573655" h="2574290">
                <a:moveTo>
                  <a:pt x="689231" y="689528"/>
                </a:moveTo>
                <a:lnTo>
                  <a:pt x="669664" y="689528"/>
                </a:lnTo>
                <a:lnTo>
                  <a:pt x="676017" y="695878"/>
                </a:lnTo>
                <a:lnTo>
                  <a:pt x="695578" y="695878"/>
                </a:lnTo>
                <a:lnTo>
                  <a:pt x="689231" y="689528"/>
                </a:lnTo>
                <a:close/>
              </a:path>
              <a:path w="2573655" h="2574290">
                <a:moveTo>
                  <a:pt x="695578" y="695878"/>
                </a:moveTo>
                <a:lnTo>
                  <a:pt x="676017" y="695878"/>
                </a:lnTo>
                <a:lnTo>
                  <a:pt x="682369" y="702228"/>
                </a:lnTo>
                <a:lnTo>
                  <a:pt x="701926" y="702228"/>
                </a:lnTo>
                <a:lnTo>
                  <a:pt x="695578" y="695878"/>
                </a:lnTo>
                <a:close/>
              </a:path>
              <a:path w="2573655" h="2574290">
                <a:moveTo>
                  <a:pt x="701926" y="702228"/>
                </a:moveTo>
                <a:lnTo>
                  <a:pt x="682369" y="702228"/>
                </a:lnTo>
                <a:lnTo>
                  <a:pt x="688722" y="708578"/>
                </a:lnTo>
                <a:lnTo>
                  <a:pt x="708273" y="708578"/>
                </a:lnTo>
                <a:lnTo>
                  <a:pt x="701926" y="702228"/>
                </a:lnTo>
                <a:close/>
              </a:path>
              <a:path w="2573655" h="2574290">
                <a:moveTo>
                  <a:pt x="708273" y="708578"/>
                </a:moveTo>
                <a:lnTo>
                  <a:pt x="688722" y="708578"/>
                </a:lnTo>
                <a:lnTo>
                  <a:pt x="701427" y="721278"/>
                </a:lnTo>
                <a:lnTo>
                  <a:pt x="720967" y="721278"/>
                </a:lnTo>
                <a:lnTo>
                  <a:pt x="708273" y="708578"/>
                </a:lnTo>
                <a:close/>
              </a:path>
              <a:path w="2573655" h="2574290">
                <a:moveTo>
                  <a:pt x="720967" y="721278"/>
                </a:moveTo>
                <a:lnTo>
                  <a:pt x="701427" y="721278"/>
                </a:lnTo>
                <a:lnTo>
                  <a:pt x="707780" y="727628"/>
                </a:lnTo>
                <a:lnTo>
                  <a:pt x="727315" y="727628"/>
                </a:lnTo>
                <a:lnTo>
                  <a:pt x="720967" y="721278"/>
                </a:lnTo>
                <a:close/>
              </a:path>
              <a:path w="2573655" h="2574290">
                <a:moveTo>
                  <a:pt x="727315" y="727628"/>
                </a:moveTo>
                <a:lnTo>
                  <a:pt x="707780" y="727628"/>
                </a:lnTo>
                <a:lnTo>
                  <a:pt x="714133" y="733978"/>
                </a:lnTo>
                <a:lnTo>
                  <a:pt x="733662" y="733978"/>
                </a:lnTo>
                <a:lnTo>
                  <a:pt x="727315" y="727628"/>
                </a:lnTo>
                <a:close/>
              </a:path>
              <a:path w="2573655" h="2574290">
                <a:moveTo>
                  <a:pt x="733662" y="733978"/>
                </a:moveTo>
                <a:lnTo>
                  <a:pt x="714133" y="733978"/>
                </a:lnTo>
                <a:lnTo>
                  <a:pt x="720486" y="740328"/>
                </a:lnTo>
                <a:lnTo>
                  <a:pt x="740009" y="740328"/>
                </a:lnTo>
                <a:lnTo>
                  <a:pt x="733662" y="733978"/>
                </a:lnTo>
                <a:close/>
              </a:path>
              <a:path w="2573655" h="2574290">
                <a:moveTo>
                  <a:pt x="740009" y="740328"/>
                </a:moveTo>
                <a:lnTo>
                  <a:pt x="720486" y="740328"/>
                </a:lnTo>
                <a:lnTo>
                  <a:pt x="733191" y="753028"/>
                </a:lnTo>
                <a:lnTo>
                  <a:pt x="752704" y="753028"/>
                </a:lnTo>
                <a:lnTo>
                  <a:pt x="740009" y="740328"/>
                </a:lnTo>
                <a:close/>
              </a:path>
              <a:path w="2573655" h="2574290">
                <a:moveTo>
                  <a:pt x="752704" y="753028"/>
                </a:moveTo>
                <a:lnTo>
                  <a:pt x="733191" y="753028"/>
                </a:lnTo>
                <a:lnTo>
                  <a:pt x="739544" y="759378"/>
                </a:lnTo>
                <a:lnTo>
                  <a:pt x="759051" y="759378"/>
                </a:lnTo>
                <a:lnTo>
                  <a:pt x="752704" y="753028"/>
                </a:lnTo>
                <a:close/>
              </a:path>
              <a:path w="2573655" h="2574290">
                <a:moveTo>
                  <a:pt x="759051" y="759378"/>
                </a:moveTo>
                <a:lnTo>
                  <a:pt x="739544" y="759378"/>
                </a:lnTo>
                <a:lnTo>
                  <a:pt x="745897" y="765728"/>
                </a:lnTo>
                <a:lnTo>
                  <a:pt x="765398" y="765728"/>
                </a:lnTo>
                <a:lnTo>
                  <a:pt x="759051" y="759378"/>
                </a:lnTo>
                <a:close/>
              </a:path>
              <a:path w="2573655" h="2574290">
                <a:moveTo>
                  <a:pt x="765398" y="765728"/>
                </a:moveTo>
                <a:lnTo>
                  <a:pt x="745897" y="765728"/>
                </a:lnTo>
                <a:lnTo>
                  <a:pt x="752249" y="772078"/>
                </a:lnTo>
                <a:lnTo>
                  <a:pt x="771745" y="772078"/>
                </a:lnTo>
                <a:lnTo>
                  <a:pt x="765398" y="765728"/>
                </a:lnTo>
                <a:close/>
              </a:path>
              <a:path w="2573655" h="2574290">
                <a:moveTo>
                  <a:pt x="771745" y="772078"/>
                </a:moveTo>
                <a:lnTo>
                  <a:pt x="752249" y="772078"/>
                </a:lnTo>
                <a:lnTo>
                  <a:pt x="764955" y="784778"/>
                </a:lnTo>
                <a:lnTo>
                  <a:pt x="784440" y="784778"/>
                </a:lnTo>
                <a:lnTo>
                  <a:pt x="771745" y="772078"/>
                </a:lnTo>
                <a:close/>
              </a:path>
              <a:path w="2573655" h="2574290">
                <a:moveTo>
                  <a:pt x="784440" y="784778"/>
                </a:moveTo>
                <a:lnTo>
                  <a:pt x="764955" y="784778"/>
                </a:lnTo>
                <a:lnTo>
                  <a:pt x="771308" y="791128"/>
                </a:lnTo>
                <a:lnTo>
                  <a:pt x="790787" y="791128"/>
                </a:lnTo>
                <a:lnTo>
                  <a:pt x="784440" y="784778"/>
                </a:lnTo>
                <a:close/>
              </a:path>
              <a:path w="2573655" h="2574290">
                <a:moveTo>
                  <a:pt x="790787" y="791128"/>
                </a:moveTo>
                <a:lnTo>
                  <a:pt x="771308" y="791128"/>
                </a:lnTo>
                <a:lnTo>
                  <a:pt x="777660" y="797478"/>
                </a:lnTo>
                <a:lnTo>
                  <a:pt x="797135" y="797478"/>
                </a:lnTo>
                <a:lnTo>
                  <a:pt x="790787" y="791128"/>
                </a:lnTo>
                <a:close/>
              </a:path>
              <a:path w="2573655" h="2574290">
                <a:moveTo>
                  <a:pt x="797135" y="797478"/>
                </a:moveTo>
                <a:lnTo>
                  <a:pt x="777660" y="797478"/>
                </a:lnTo>
                <a:lnTo>
                  <a:pt x="784013" y="803828"/>
                </a:lnTo>
                <a:lnTo>
                  <a:pt x="803482" y="803828"/>
                </a:lnTo>
                <a:lnTo>
                  <a:pt x="797135" y="797478"/>
                </a:lnTo>
                <a:close/>
              </a:path>
              <a:path w="2573655" h="2574290">
                <a:moveTo>
                  <a:pt x="803482" y="803828"/>
                </a:moveTo>
                <a:lnTo>
                  <a:pt x="784013" y="803828"/>
                </a:lnTo>
                <a:lnTo>
                  <a:pt x="790366" y="810178"/>
                </a:lnTo>
                <a:lnTo>
                  <a:pt x="809829" y="810178"/>
                </a:lnTo>
                <a:lnTo>
                  <a:pt x="803482" y="803828"/>
                </a:lnTo>
                <a:close/>
              </a:path>
              <a:path w="2573655" h="2574290">
                <a:moveTo>
                  <a:pt x="809829" y="810178"/>
                </a:moveTo>
                <a:lnTo>
                  <a:pt x="790366" y="810178"/>
                </a:lnTo>
                <a:lnTo>
                  <a:pt x="796718" y="816528"/>
                </a:lnTo>
                <a:lnTo>
                  <a:pt x="816176" y="816528"/>
                </a:lnTo>
                <a:lnTo>
                  <a:pt x="809829" y="810178"/>
                </a:lnTo>
                <a:close/>
              </a:path>
              <a:path w="2573655" h="2574290">
                <a:moveTo>
                  <a:pt x="816176" y="816528"/>
                </a:moveTo>
                <a:lnTo>
                  <a:pt x="796718" y="816528"/>
                </a:lnTo>
                <a:lnTo>
                  <a:pt x="803071" y="822878"/>
                </a:lnTo>
                <a:lnTo>
                  <a:pt x="822524" y="822878"/>
                </a:lnTo>
                <a:lnTo>
                  <a:pt x="816176" y="816528"/>
                </a:lnTo>
                <a:close/>
              </a:path>
              <a:path w="2573655" h="2574290">
                <a:moveTo>
                  <a:pt x="822524" y="822878"/>
                </a:moveTo>
                <a:lnTo>
                  <a:pt x="803071" y="822878"/>
                </a:lnTo>
                <a:lnTo>
                  <a:pt x="809424" y="829228"/>
                </a:lnTo>
                <a:lnTo>
                  <a:pt x="828871" y="829228"/>
                </a:lnTo>
                <a:lnTo>
                  <a:pt x="822524" y="822878"/>
                </a:lnTo>
                <a:close/>
              </a:path>
              <a:path w="2573655" h="2574290">
                <a:moveTo>
                  <a:pt x="828871" y="829228"/>
                </a:moveTo>
                <a:lnTo>
                  <a:pt x="809424" y="829228"/>
                </a:lnTo>
                <a:lnTo>
                  <a:pt x="815777" y="835578"/>
                </a:lnTo>
                <a:lnTo>
                  <a:pt x="835218" y="835578"/>
                </a:lnTo>
                <a:lnTo>
                  <a:pt x="828871" y="829228"/>
                </a:lnTo>
                <a:close/>
              </a:path>
              <a:path w="2573655" h="2574290">
                <a:moveTo>
                  <a:pt x="835218" y="835578"/>
                </a:moveTo>
                <a:lnTo>
                  <a:pt x="815777" y="835578"/>
                </a:lnTo>
                <a:lnTo>
                  <a:pt x="822129" y="841928"/>
                </a:lnTo>
                <a:lnTo>
                  <a:pt x="841565" y="841928"/>
                </a:lnTo>
                <a:lnTo>
                  <a:pt x="835218" y="835578"/>
                </a:lnTo>
                <a:close/>
              </a:path>
              <a:path w="2573655" h="2574290">
                <a:moveTo>
                  <a:pt x="841565" y="841928"/>
                </a:moveTo>
                <a:lnTo>
                  <a:pt x="822129" y="841928"/>
                </a:lnTo>
                <a:lnTo>
                  <a:pt x="828482" y="848278"/>
                </a:lnTo>
                <a:lnTo>
                  <a:pt x="847913" y="848278"/>
                </a:lnTo>
                <a:lnTo>
                  <a:pt x="841565" y="841928"/>
                </a:lnTo>
                <a:close/>
              </a:path>
              <a:path w="2573655" h="2574290">
                <a:moveTo>
                  <a:pt x="847913" y="848278"/>
                </a:moveTo>
                <a:lnTo>
                  <a:pt x="828482" y="848278"/>
                </a:lnTo>
                <a:lnTo>
                  <a:pt x="834835" y="854628"/>
                </a:lnTo>
                <a:lnTo>
                  <a:pt x="854260" y="854628"/>
                </a:lnTo>
                <a:lnTo>
                  <a:pt x="847913" y="848278"/>
                </a:lnTo>
                <a:close/>
              </a:path>
              <a:path w="2573655" h="2574290">
                <a:moveTo>
                  <a:pt x="854260" y="854628"/>
                </a:moveTo>
                <a:lnTo>
                  <a:pt x="834835" y="854628"/>
                </a:lnTo>
                <a:lnTo>
                  <a:pt x="841188" y="860978"/>
                </a:lnTo>
                <a:lnTo>
                  <a:pt x="860607" y="860978"/>
                </a:lnTo>
                <a:lnTo>
                  <a:pt x="854260" y="854628"/>
                </a:lnTo>
                <a:close/>
              </a:path>
              <a:path w="2573655" h="2574290">
                <a:moveTo>
                  <a:pt x="860607" y="860978"/>
                </a:moveTo>
                <a:lnTo>
                  <a:pt x="841188" y="860978"/>
                </a:lnTo>
                <a:lnTo>
                  <a:pt x="847540" y="867328"/>
                </a:lnTo>
                <a:lnTo>
                  <a:pt x="866954" y="867328"/>
                </a:lnTo>
                <a:lnTo>
                  <a:pt x="860607" y="860978"/>
                </a:lnTo>
                <a:close/>
              </a:path>
              <a:path w="2573655" h="2574290">
                <a:moveTo>
                  <a:pt x="866954" y="867328"/>
                </a:moveTo>
                <a:lnTo>
                  <a:pt x="847540" y="867328"/>
                </a:lnTo>
                <a:lnTo>
                  <a:pt x="853893" y="873678"/>
                </a:lnTo>
                <a:lnTo>
                  <a:pt x="873302" y="873678"/>
                </a:lnTo>
                <a:lnTo>
                  <a:pt x="866954" y="867328"/>
                </a:lnTo>
                <a:close/>
              </a:path>
              <a:path w="2573655" h="2574290">
                <a:moveTo>
                  <a:pt x="873302" y="873678"/>
                </a:moveTo>
                <a:lnTo>
                  <a:pt x="853893" y="873678"/>
                </a:lnTo>
                <a:lnTo>
                  <a:pt x="860246" y="880028"/>
                </a:lnTo>
                <a:lnTo>
                  <a:pt x="879649" y="880028"/>
                </a:lnTo>
                <a:lnTo>
                  <a:pt x="873302" y="873678"/>
                </a:lnTo>
                <a:close/>
              </a:path>
              <a:path w="2573655" h="2574290">
                <a:moveTo>
                  <a:pt x="879649" y="880028"/>
                </a:moveTo>
                <a:lnTo>
                  <a:pt x="860246" y="880028"/>
                </a:lnTo>
                <a:lnTo>
                  <a:pt x="866599" y="886378"/>
                </a:lnTo>
                <a:lnTo>
                  <a:pt x="885996" y="886378"/>
                </a:lnTo>
                <a:lnTo>
                  <a:pt x="879649" y="880028"/>
                </a:lnTo>
                <a:close/>
              </a:path>
              <a:path w="2573655" h="2574290">
                <a:moveTo>
                  <a:pt x="885996" y="886378"/>
                </a:moveTo>
                <a:lnTo>
                  <a:pt x="866599" y="886378"/>
                </a:lnTo>
                <a:lnTo>
                  <a:pt x="872951" y="892728"/>
                </a:lnTo>
                <a:lnTo>
                  <a:pt x="892344" y="892728"/>
                </a:lnTo>
                <a:lnTo>
                  <a:pt x="885996" y="886378"/>
                </a:lnTo>
                <a:close/>
              </a:path>
              <a:path w="2573655" h="2574290">
                <a:moveTo>
                  <a:pt x="892344" y="892728"/>
                </a:moveTo>
                <a:lnTo>
                  <a:pt x="872951" y="892728"/>
                </a:lnTo>
                <a:lnTo>
                  <a:pt x="879304" y="899078"/>
                </a:lnTo>
                <a:lnTo>
                  <a:pt x="898691" y="899078"/>
                </a:lnTo>
                <a:lnTo>
                  <a:pt x="892344" y="892728"/>
                </a:lnTo>
                <a:close/>
              </a:path>
              <a:path w="2573655" h="2574290">
                <a:moveTo>
                  <a:pt x="898691" y="899078"/>
                </a:moveTo>
                <a:lnTo>
                  <a:pt x="879304" y="899078"/>
                </a:lnTo>
                <a:lnTo>
                  <a:pt x="885657" y="905428"/>
                </a:lnTo>
                <a:lnTo>
                  <a:pt x="905038" y="905428"/>
                </a:lnTo>
                <a:lnTo>
                  <a:pt x="898691" y="899078"/>
                </a:lnTo>
                <a:close/>
              </a:path>
              <a:path w="2573655" h="2574290">
                <a:moveTo>
                  <a:pt x="905038" y="905428"/>
                </a:moveTo>
                <a:lnTo>
                  <a:pt x="885657" y="905428"/>
                </a:lnTo>
                <a:lnTo>
                  <a:pt x="892010" y="911778"/>
                </a:lnTo>
                <a:lnTo>
                  <a:pt x="911385" y="911778"/>
                </a:lnTo>
                <a:lnTo>
                  <a:pt x="905038" y="905428"/>
                </a:lnTo>
                <a:close/>
              </a:path>
              <a:path w="2573655" h="2574290">
                <a:moveTo>
                  <a:pt x="911385" y="911778"/>
                </a:moveTo>
                <a:lnTo>
                  <a:pt x="892010" y="911778"/>
                </a:lnTo>
                <a:lnTo>
                  <a:pt x="898362" y="918128"/>
                </a:lnTo>
                <a:lnTo>
                  <a:pt x="917733" y="918128"/>
                </a:lnTo>
                <a:lnTo>
                  <a:pt x="911385" y="911778"/>
                </a:lnTo>
                <a:close/>
              </a:path>
              <a:path w="2573655" h="2574290">
                <a:moveTo>
                  <a:pt x="917733" y="918128"/>
                </a:moveTo>
                <a:lnTo>
                  <a:pt x="898362" y="918128"/>
                </a:lnTo>
                <a:lnTo>
                  <a:pt x="904715" y="924478"/>
                </a:lnTo>
                <a:lnTo>
                  <a:pt x="924080" y="924478"/>
                </a:lnTo>
                <a:lnTo>
                  <a:pt x="917733" y="918128"/>
                </a:lnTo>
                <a:close/>
              </a:path>
              <a:path w="2573655" h="2574290">
                <a:moveTo>
                  <a:pt x="924080" y="924478"/>
                </a:moveTo>
                <a:lnTo>
                  <a:pt x="904715" y="924478"/>
                </a:lnTo>
                <a:lnTo>
                  <a:pt x="911068" y="930828"/>
                </a:lnTo>
                <a:lnTo>
                  <a:pt x="930427" y="930828"/>
                </a:lnTo>
                <a:lnTo>
                  <a:pt x="924080" y="924478"/>
                </a:lnTo>
                <a:close/>
              </a:path>
              <a:path w="2573655" h="2574290">
                <a:moveTo>
                  <a:pt x="930427" y="930828"/>
                </a:moveTo>
                <a:lnTo>
                  <a:pt x="911068" y="930828"/>
                </a:lnTo>
                <a:lnTo>
                  <a:pt x="923773" y="943528"/>
                </a:lnTo>
                <a:lnTo>
                  <a:pt x="943122" y="943528"/>
                </a:lnTo>
                <a:lnTo>
                  <a:pt x="930427" y="930828"/>
                </a:lnTo>
                <a:close/>
              </a:path>
              <a:path w="2573655" h="2574290">
                <a:moveTo>
                  <a:pt x="943122" y="943528"/>
                </a:moveTo>
                <a:lnTo>
                  <a:pt x="923773" y="943528"/>
                </a:lnTo>
                <a:lnTo>
                  <a:pt x="930126" y="949878"/>
                </a:lnTo>
                <a:lnTo>
                  <a:pt x="949469" y="949878"/>
                </a:lnTo>
                <a:lnTo>
                  <a:pt x="943122" y="943528"/>
                </a:lnTo>
                <a:close/>
              </a:path>
              <a:path w="2573655" h="2574290">
                <a:moveTo>
                  <a:pt x="949469" y="949878"/>
                </a:moveTo>
                <a:lnTo>
                  <a:pt x="930126" y="949878"/>
                </a:lnTo>
                <a:lnTo>
                  <a:pt x="944102" y="963848"/>
                </a:lnTo>
                <a:lnTo>
                  <a:pt x="963433" y="963848"/>
                </a:lnTo>
                <a:lnTo>
                  <a:pt x="949469" y="949878"/>
                </a:lnTo>
                <a:close/>
              </a:path>
              <a:path w="2573655" h="2574290">
                <a:moveTo>
                  <a:pt x="963433" y="963848"/>
                </a:moveTo>
                <a:lnTo>
                  <a:pt x="944102" y="963848"/>
                </a:lnTo>
                <a:lnTo>
                  <a:pt x="975866" y="995598"/>
                </a:lnTo>
                <a:lnTo>
                  <a:pt x="995169" y="995598"/>
                </a:lnTo>
                <a:lnTo>
                  <a:pt x="963433" y="963848"/>
                </a:lnTo>
                <a:close/>
              </a:path>
              <a:path w="2573655" h="2574290">
                <a:moveTo>
                  <a:pt x="995169" y="995598"/>
                </a:moveTo>
                <a:lnTo>
                  <a:pt x="975866" y="995598"/>
                </a:lnTo>
                <a:lnTo>
                  <a:pt x="982218" y="1001948"/>
                </a:lnTo>
                <a:lnTo>
                  <a:pt x="1001516" y="1001948"/>
                </a:lnTo>
                <a:lnTo>
                  <a:pt x="995169" y="995598"/>
                </a:lnTo>
                <a:close/>
              </a:path>
              <a:path w="2573655" h="2574290">
                <a:moveTo>
                  <a:pt x="1001516" y="1001948"/>
                </a:moveTo>
                <a:lnTo>
                  <a:pt x="982218" y="1001948"/>
                </a:lnTo>
                <a:lnTo>
                  <a:pt x="1013982" y="1033698"/>
                </a:lnTo>
                <a:lnTo>
                  <a:pt x="1033253" y="1033698"/>
                </a:lnTo>
                <a:lnTo>
                  <a:pt x="1001516" y="1001948"/>
                </a:lnTo>
                <a:close/>
              </a:path>
              <a:path w="2573655" h="2574290">
                <a:moveTo>
                  <a:pt x="1033253" y="1033698"/>
                </a:moveTo>
                <a:lnTo>
                  <a:pt x="1013982" y="1033698"/>
                </a:lnTo>
                <a:lnTo>
                  <a:pt x="1024146" y="1043858"/>
                </a:lnTo>
                <a:lnTo>
                  <a:pt x="1043408" y="1043858"/>
                </a:lnTo>
                <a:lnTo>
                  <a:pt x="1033253" y="1033698"/>
                </a:lnTo>
                <a:close/>
              </a:path>
              <a:path w="2573655" h="2574290">
                <a:moveTo>
                  <a:pt x="1043408" y="1043858"/>
                </a:moveTo>
                <a:lnTo>
                  <a:pt x="1024146" y="1043858"/>
                </a:lnTo>
                <a:lnTo>
                  <a:pt x="1030499" y="1050208"/>
                </a:lnTo>
                <a:lnTo>
                  <a:pt x="1049756" y="1050208"/>
                </a:lnTo>
                <a:lnTo>
                  <a:pt x="1043408" y="1043858"/>
                </a:lnTo>
                <a:close/>
              </a:path>
              <a:path w="2573655" h="2574290">
                <a:moveTo>
                  <a:pt x="1049756" y="1050208"/>
                </a:moveTo>
                <a:lnTo>
                  <a:pt x="1030499" y="1050208"/>
                </a:lnTo>
                <a:lnTo>
                  <a:pt x="1039393" y="1059098"/>
                </a:lnTo>
                <a:lnTo>
                  <a:pt x="1058642" y="1059098"/>
                </a:lnTo>
                <a:lnTo>
                  <a:pt x="1049756" y="1050208"/>
                </a:lnTo>
                <a:close/>
              </a:path>
              <a:path w="2573655" h="2574290">
                <a:moveTo>
                  <a:pt x="1058642" y="1059098"/>
                </a:moveTo>
                <a:lnTo>
                  <a:pt x="1039393" y="1059098"/>
                </a:lnTo>
                <a:lnTo>
                  <a:pt x="1045746" y="1065448"/>
                </a:lnTo>
                <a:lnTo>
                  <a:pt x="1064989" y="1065448"/>
                </a:lnTo>
                <a:lnTo>
                  <a:pt x="1058642" y="1059098"/>
                </a:lnTo>
                <a:close/>
              </a:path>
              <a:path w="2573655" h="2574290">
                <a:moveTo>
                  <a:pt x="1064989" y="1065448"/>
                </a:moveTo>
                <a:lnTo>
                  <a:pt x="1045746" y="1065448"/>
                </a:lnTo>
                <a:lnTo>
                  <a:pt x="1055910" y="1075608"/>
                </a:lnTo>
                <a:lnTo>
                  <a:pt x="1075145" y="1075608"/>
                </a:lnTo>
                <a:lnTo>
                  <a:pt x="1064989" y="1065448"/>
                </a:lnTo>
                <a:close/>
              </a:path>
              <a:path w="2573655" h="2574290">
                <a:moveTo>
                  <a:pt x="1075145" y="1075608"/>
                </a:moveTo>
                <a:lnTo>
                  <a:pt x="1055910" y="1075608"/>
                </a:lnTo>
                <a:lnTo>
                  <a:pt x="1064804" y="1084498"/>
                </a:lnTo>
                <a:lnTo>
                  <a:pt x="1084031" y="1084498"/>
                </a:lnTo>
                <a:lnTo>
                  <a:pt x="1075145" y="1075608"/>
                </a:lnTo>
                <a:close/>
              </a:path>
              <a:path w="2573655" h="2574290">
                <a:moveTo>
                  <a:pt x="1084031" y="1084498"/>
                </a:moveTo>
                <a:lnTo>
                  <a:pt x="1064804" y="1084498"/>
                </a:lnTo>
                <a:lnTo>
                  <a:pt x="1068616" y="1088308"/>
                </a:lnTo>
                <a:lnTo>
                  <a:pt x="1087839" y="1088308"/>
                </a:lnTo>
                <a:lnTo>
                  <a:pt x="1084031" y="1084498"/>
                </a:lnTo>
                <a:close/>
              </a:path>
              <a:path w="2573655" h="2574290">
                <a:moveTo>
                  <a:pt x="1087839" y="1088308"/>
                </a:moveTo>
                <a:lnTo>
                  <a:pt x="1068616" y="1088308"/>
                </a:lnTo>
                <a:lnTo>
                  <a:pt x="1071157" y="1090848"/>
                </a:lnTo>
                <a:lnTo>
                  <a:pt x="1090378" y="1090848"/>
                </a:lnTo>
                <a:lnTo>
                  <a:pt x="1087839" y="1088308"/>
                </a:lnTo>
                <a:close/>
              </a:path>
              <a:path w="2573655" h="2574290">
                <a:moveTo>
                  <a:pt x="1090378" y="1090848"/>
                </a:moveTo>
                <a:lnTo>
                  <a:pt x="1071157" y="1090848"/>
                </a:lnTo>
                <a:lnTo>
                  <a:pt x="1081321" y="1101008"/>
                </a:lnTo>
                <a:lnTo>
                  <a:pt x="1100534" y="1101008"/>
                </a:lnTo>
                <a:lnTo>
                  <a:pt x="1090378" y="1090848"/>
                </a:lnTo>
                <a:close/>
              </a:path>
              <a:path w="2573655" h="2574290">
                <a:moveTo>
                  <a:pt x="1100534" y="1101008"/>
                </a:moveTo>
                <a:lnTo>
                  <a:pt x="1081321" y="1101008"/>
                </a:lnTo>
                <a:lnTo>
                  <a:pt x="1087674" y="1107358"/>
                </a:lnTo>
                <a:lnTo>
                  <a:pt x="1106881" y="1107358"/>
                </a:lnTo>
                <a:lnTo>
                  <a:pt x="1100534" y="1101008"/>
                </a:lnTo>
                <a:close/>
              </a:path>
              <a:path w="2573655" h="2574290">
                <a:moveTo>
                  <a:pt x="1106881" y="1107358"/>
                </a:moveTo>
                <a:lnTo>
                  <a:pt x="1087674" y="1107358"/>
                </a:lnTo>
                <a:lnTo>
                  <a:pt x="1090215" y="1109898"/>
                </a:lnTo>
                <a:lnTo>
                  <a:pt x="1109420" y="1109898"/>
                </a:lnTo>
                <a:lnTo>
                  <a:pt x="1106881" y="1107358"/>
                </a:lnTo>
                <a:close/>
              </a:path>
              <a:path w="2573655" h="2574290">
                <a:moveTo>
                  <a:pt x="1109420" y="1109898"/>
                </a:moveTo>
                <a:lnTo>
                  <a:pt x="1090215" y="1109898"/>
                </a:lnTo>
                <a:lnTo>
                  <a:pt x="1094027" y="1113708"/>
                </a:lnTo>
                <a:lnTo>
                  <a:pt x="1113228" y="1113708"/>
                </a:lnTo>
                <a:lnTo>
                  <a:pt x="1109420" y="1109898"/>
                </a:lnTo>
                <a:close/>
              </a:path>
              <a:path w="2573655" h="2574290">
                <a:moveTo>
                  <a:pt x="1113228" y="1113708"/>
                </a:moveTo>
                <a:lnTo>
                  <a:pt x="1094027" y="1113708"/>
                </a:lnTo>
                <a:lnTo>
                  <a:pt x="1096568" y="1116248"/>
                </a:lnTo>
                <a:lnTo>
                  <a:pt x="1115767" y="1116248"/>
                </a:lnTo>
                <a:lnTo>
                  <a:pt x="1113228" y="1113708"/>
                </a:lnTo>
                <a:close/>
              </a:path>
              <a:path w="2573655" h="2574290">
                <a:moveTo>
                  <a:pt x="1115767" y="1116248"/>
                </a:moveTo>
                <a:lnTo>
                  <a:pt x="1096568" y="1116248"/>
                </a:lnTo>
                <a:lnTo>
                  <a:pt x="1102920" y="1122598"/>
                </a:lnTo>
                <a:lnTo>
                  <a:pt x="1122115" y="1122598"/>
                </a:lnTo>
                <a:lnTo>
                  <a:pt x="1115767" y="1116248"/>
                </a:lnTo>
                <a:close/>
              </a:path>
              <a:path w="2573655" h="2574290">
                <a:moveTo>
                  <a:pt x="1122115" y="1122598"/>
                </a:moveTo>
                <a:lnTo>
                  <a:pt x="1102920" y="1122598"/>
                </a:lnTo>
                <a:lnTo>
                  <a:pt x="1106732" y="1126408"/>
                </a:lnTo>
                <a:lnTo>
                  <a:pt x="1125923" y="1126408"/>
                </a:lnTo>
                <a:lnTo>
                  <a:pt x="1122115" y="1122598"/>
                </a:lnTo>
                <a:close/>
              </a:path>
              <a:path w="2573655" h="2574290">
                <a:moveTo>
                  <a:pt x="1125923" y="1126408"/>
                </a:moveTo>
                <a:lnTo>
                  <a:pt x="1106732" y="1126408"/>
                </a:lnTo>
                <a:lnTo>
                  <a:pt x="1113085" y="1132758"/>
                </a:lnTo>
                <a:lnTo>
                  <a:pt x="1132270" y="1132758"/>
                </a:lnTo>
                <a:lnTo>
                  <a:pt x="1125923" y="1126408"/>
                </a:lnTo>
                <a:close/>
              </a:path>
              <a:path w="2573655" h="2574290">
                <a:moveTo>
                  <a:pt x="1132270" y="1132758"/>
                </a:moveTo>
                <a:lnTo>
                  <a:pt x="1113085" y="1132758"/>
                </a:lnTo>
                <a:lnTo>
                  <a:pt x="1119437" y="1139108"/>
                </a:lnTo>
                <a:lnTo>
                  <a:pt x="1138617" y="1139108"/>
                </a:lnTo>
                <a:lnTo>
                  <a:pt x="1132270" y="1132758"/>
                </a:lnTo>
                <a:close/>
              </a:path>
              <a:path w="2573655" h="2574290">
                <a:moveTo>
                  <a:pt x="1138617" y="1139108"/>
                </a:moveTo>
                <a:lnTo>
                  <a:pt x="1119437" y="1139108"/>
                </a:lnTo>
                <a:lnTo>
                  <a:pt x="1128331" y="1147998"/>
                </a:lnTo>
                <a:lnTo>
                  <a:pt x="1147504" y="1147998"/>
                </a:lnTo>
                <a:lnTo>
                  <a:pt x="1138617" y="1139108"/>
                </a:lnTo>
                <a:close/>
              </a:path>
              <a:path w="2573655" h="2574290">
                <a:moveTo>
                  <a:pt x="1147504" y="1147998"/>
                </a:moveTo>
                <a:lnTo>
                  <a:pt x="1128331" y="1147998"/>
                </a:lnTo>
                <a:lnTo>
                  <a:pt x="1144848" y="1164508"/>
                </a:lnTo>
                <a:lnTo>
                  <a:pt x="1164006" y="1164508"/>
                </a:lnTo>
                <a:lnTo>
                  <a:pt x="1147504" y="1147998"/>
                </a:lnTo>
                <a:close/>
              </a:path>
              <a:path w="2573655" h="2574290">
                <a:moveTo>
                  <a:pt x="1164006" y="1164508"/>
                </a:moveTo>
                <a:lnTo>
                  <a:pt x="1144848" y="1164508"/>
                </a:lnTo>
                <a:lnTo>
                  <a:pt x="1151201" y="1170858"/>
                </a:lnTo>
                <a:lnTo>
                  <a:pt x="1170354" y="1170858"/>
                </a:lnTo>
                <a:lnTo>
                  <a:pt x="1164006" y="1164508"/>
                </a:lnTo>
                <a:close/>
              </a:path>
              <a:path w="2573655" h="2574290">
                <a:moveTo>
                  <a:pt x="1170354" y="1170858"/>
                </a:moveTo>
                <a:lnTo>
                  <a:pt x="1151201" y="1170858"/>
                </a:lnTo>
                <a:lnTo>
                  <a:pt x="1153742" y="1173398"/>
                </a:lnTo>
                <a:lnTo>
                  <a:pt x="1172893" y="1173398"/>
                </a:lnTo>
                <a:lnTo>
                  <a:pt x="1170354" y="1170858"/>
                </a:lnTo>
                <a:close/>
              </a:path>
              <a:path w="2573655" h="2574290">
                <a:moveTo>
                  <a:pt x="1172893" y="1173398"/>
                </a:moveTo>
                <a:lnTo>
                  <a:pt x="1153742" y="1173398"/>
                </a:lnTo>
                <a:lnTo>
                  <a:pt x="1160095" y="1179748"/>
                </a:lnTo>
                <a:lnTo>
                  <a:pt x="1179240" y="1179748"/>
                </a:lnTo>
                <a:lnTo>
                  <a:pt x="1172893" y="1173398"/>
                </a:lnTo>
                <a:close/>
              </a:path>
              <a:path w="2573655" h="2574290">
                <a:moveTo>
                  <a:pt x="1179240" y="1179748"/>
                </a:moveTo>
                <a:lnTo>
                  <a:pt x="1160095" y="1179748"/>
                </a:lnTo>
                <a:lnTo>
                  <a:pt x="1163907" y="1183558"/>
                </a:lnTo>
                <a:lnTo>
                  <a:pt x="1183048" y="1183558"/>
                </a:lnTo>
                <a:lnTo>
                  <a:pt x="1179240" y="1179748"/>
                </a:lnTo>
                <a:close/>
              </a:path>
              <a:path w="2573655" h="2574290">
                <a:moveTo>
                  <a:pt x="1183048" y="1183558"/>
                </a:moveTo>
                <a:lnTo>
                  <a:pt x="1163907" y="1183558"/>
                </a:lnTo>
                <a:lnTo>
                  <a:pt x="1176612" y="1196258"/>
                </a:lnTo>
                <a:lnTo>
                  <a:pt x="1195743" y="1196258"/>
                </a:lnTo>
                <a:lnTo>
                  <a:pt x="1183048" y="1183558"/>
                </a:lnTo>
                <a:close/>
              </a:path>
              <a:path w="2573655" h="2574290">
                <a:moveTo>
                  <a:pt x="1195743" y="1196258"/>
                </a:moveTo>
                <a:lnTo>
                  <a:pt x="1176612" y="1196258"/>
                </a:lnTo>
                <a:lnTo>
                  <a:pt x="1179153" y="1198798"/>
                </a:lnTo>
                <a:lnTo>
                  <a:pt x="1198282" y="1198798"/>
                </a:lnTo>
                <a:lnTo>
                  <a:pt x="1195743" y="1196258"/>
                </a:lnTo>
                <a:close/>
              </a:path>
              <a:path w="2573655" h="2574290">
                <a:moveTo>
                  <a:pt x="1198282" y="1198798"/>
                </a:moveTo>
                <a:lnTo>
                  <a:pt x="1179153" y="1198798"/>
                </a:lnTo>
                <a:lnTo>
                  <a:pt x="1185506" y="1205148"/>
                </a:lnTo>
                <a:lnTo>
                  <a:pt x="1204629" y="1205148"/>
                </a:lnTo>
                <a:lnTo>
                  <a:pt x="1198282" y="1198798"/>
                </a:lnTo>
                <a:close/>
              </a:path>
              <a:path w="2573655" h="2574290">
                <a:moveTo>
                  <a:pt x="1204629" y="1205148"/>
                </a:moveTo>
                <a:lnTo>
                  <a:pt x="1185506" y="1205148"/>
                </a:lnTo>
                <a:lnTo>
                  <a:pt x="1191859" y="1211498"/>
                </a:lnTo>
                <a:lnTo>
                  <a:pt x="1210976" y="1211498"/>
                </a:lnTo>
                <a:lnTo>
                  <a:pt x="1204629" y="1205148"/>
                </a:lnTo>
                <a:close/>
              </a:path>
              <a:path w="2573655" h="2574290">
                <a:moveTo>
                  <a:pt x="1210976" y="1211498"/>
                </a:moveTo>
                <a:lnTo>
                  <a:pt x="1191859" y="1211498"/>
                </a:lnTo>
                <a:lnTo>
                  <a:pt x="1202023" y="1221658"/>
                </a:lnTo>
                <a:lnTo>
                  <a:pt x="1221132" y="1221658"/>
                </a:lnTo>
                <a:lnTo>
                  <a:pt x="1210976" y="1211498"/>
                </a:lnTo>
                <a:close/>
              </a:path>
              <a:path w="2573655" h="2574290">
                <a:moveTo>
                  <a:pt x="1221132" y="1221658"/>
                </a:moveTo>
                <a:lnTo>
                  <a:pt x="1202023" y="1221658"/>
                </a:lnTo>
                <a:lnTo>
                  <a:pt x="1208376" y="1228008"/>
                </a:lnTo>
                <a:lnTo>
                  <a:pt x="1227479" y="1228008"/>
                </a:lnTo>
                <a:lnTo>
                  <a:pt x="1221132" y="1221658"/>
                </a:lnTo>
                <a:close/>
              </a:path>
              <a:path w="2573655" h="2574290">
                <a:moveTo>
                  <a:pt x="1227479" y="1228008"/>
                </a:moveTo>
                <a:lnTo>
                  <a:pt x="1208376" y="1228008"/>
                </a:lnTo>
                <a:lnTo>
                  <a:pt x="1210917" y="1230548"/>
                </a:lnTo>
                <a:lnTo>
                  <a:pt x="1230018" y="1230548"/>
                </a:lnTo>
                <a:lnTo>
                  <a:pt x="1227479" y="1228008"/>
                </a:lnTo>
                <a:close/>
              </a:path>
              <a:path w="2573655" h="2574290">
                <a:moveTo>
                  <a:pt x="1230018" y="1230548"/>
                </a:moveTo>
                <a:lnTo>
                  <a:pt x="1210917" y="1230548"/>
                </a:lnTo>
                <a:lnTo>
                  <a:pt x="1223622" y="1243248"/>
                </a:lnTo>
                <a:lnTo>
                  <a:pt x="1242713" y="1243248"/>
                </a:lnTo>
                <a:lnTo>
                  <a:pt x="1230018" y="1230548"/>
                </a:lnTo>
                <a:close/>
              </a:path>
              <a:path w="2573655" h="2574290">
                <a:moveTo>
                  <a:pt x="1242713" y="1243248"/>
                </a:moveTo>
                <a:lnTo>
                  <a:pt x="1223622" y="1243248"/>
                </a:lnTo>
                <a:lnTo>
                  <a:pt x="1240139" y="1259758"/>
                </a:lnTo>
                <a:lnTo>
                  <a:pt x="1259215" y="1259758"/>
                </a:lnTo>
                <a:lnTo>
                  <a:pt x="1242713" y="1243248"/>
                </a:lnTo>
                <a:close/>
              </a:path>
              <a:path w="2573655" h="2574290">
                <a:moveTo>
                  <a:pt x="1259215" y="1259758"/>
                </a:moveTo>
                <a:lnTo>
                  <a:pt x="1240139" y="1259758"/>
                </a:lnTo>
                <a:lnTo>
                  <a:pt x="1271903" y="1291508"/>
                </a:lnTo>
                <a:lnTo>
                  <a:pt x="1290952" y="1291508"/>
                </a:lnTo>
                <a:lnTo>
                  <a:pt x="1259215" y="1259758"/>
                </a:lnTo>
                <a:close/>
              </a:path>
              <a:path w="2573655" h="2574290">
                <a:moveTo>
                  <a:pt x="1290952" y="1291508"/>
                </a:moveTo>
                <a:lnTo>
                  <a:pt x="1271903" y="1291508"/>
                </a:lnTo>
                <a:lnTo>
                  <a:pt x="1278256" y="1297858"/>
                </a:lnTo>
                <a:lnTo>
                  <a:pt x="1297299" y="1297858"/>
                </a:lnTo>
                <a:lnTo>
                  <a:pt x="1290952" y="1291508"/>
                </a:lnTo>
                <a:close/>
              </a:path>
              <a:path w="2573655" h="2574290">
                <a:moveTo>
                  <a:pt x="1297299" y="1297858"/>
                </a:moveTo>
                <a:lnTo>
                  <a:pt x="1278256" y="1297858"/>
                </a:lnTo>
                <a:lnTo>
                  <a:pt x="1303667" y="1323258"/>
                </a:lnTo>
                <a:lnTo>
                  <a:pt x="1322688" y="1323258"/>
                </a:lnTo>
                <a:lnTo>
                  <a:pt x="1297299" y="1297858"/>
                </a:lnTo>
                <a:close/>
              </a:path>
              <a:path w="2573655" h="2574290">
                <a:moveTo>
                  <a:pt x="1322688" y="1323258"/>
                </a:moveTo>
                <a:lnTo>
                  <a:pt x="1303667" y="1323258"/>
                </a:lnTo>
                <a:lnTo>
                  <a:pt x="1312561" y="1332148"/>
                </a:lnTo>
                <a:lnTo>
                  <a:pt x="1331574" y="1332148"/>
                </a:lnTo>
                <a:lnTo>
                  <a:pt x="1322688" y="1323258"/>
                </a:lnTo>
                <a:close/>
              </a:path>
              <a:path w="2573655" h="2574290">
                <a:moveTo>
                  <a:pt x="1331574" y="1332148"/>
                </a:moveTo>
                <a:lnTo>
                  <a:pt x="1312561" y="1332148"/>
                </a:lnTo>
                <a:lnTo>
                  <a:pt x="1341783" y="1361358"/>
                </a:lnTo>
                <a:lnTo>
                  <a:pt x="1360772" y="1361358"/>
                </a:lnTo>
                <a:lnTo>
                  <a:pt x="1331574" y="1332148"/>
                </a:lnTo>
                <a:close/>
              </a:path>
              <a:path w="2573655" h="2574290">
                <a:moveTo>
                  <a:pt x="1360772" y="1361358"/>
                </a:moveTo>
                <a:lnTo>
                  <a:pt x="1341783" y="1361358"/>
                </a:lnTo>
                <a:lnTo>
                  <a:pt x="1344324" y="1363898"/>
                </a:lnTo>
                <a:lnTo>
                  <a:pt x="1363311" y="1363898"/>
                </a:lnTo>
                <a:lnTo>
                  <a:pt x="1360772" y="1361358"/>
                </a:lnTo>
                <a:close/>
              </a:path>
              <a:path w="2573655" h="2574290">
                <a:moveTo>
                  <a:pt x="1363311" y="1363898"/>
                </a:moveTo>
                <a:lnTo>
                  <a:pt x="1344324" y="1363898"/>
                </a:lnTo>
                <a:lnTo>
                  <a:pt x="1373547" y="1393108"/>
                </a:lnTo>
                <a:lnTo>
                  <a:pt x="1392508" y="1393108"/>
                </a:lnTo>
                <a:lnTo>
                  <a:pt x="1363311" y="1363898"/>
                </a:lnTo>
                <a:close/>
              </a:path>
              <a:path w="2573655" h="2574290">
                <a:moveTo>
                  <a:pt x="1392508" y="1393108"/>
                </a:moveTo>
                <a:lnTo>
                  <a:pt x="1373547" y="1393108"/>
                </a:lnTo>
                <a:lnTo>
                  <a:pt x="1420557" y="1440098"/>
                </a:lnTo>
                <a:lnTo>
                  <a:pt x="1439478" y="1440098"/>
                </a:lnTo>
                <a:lnTo>
                  <a:pt x="1392508" y="1393108"/>
                </a:lnTo>
                <a:close/>
              </a:path>
              <a:path w="2573655" h="2574290">
                <a:moveTo>
                  <a:pt x="1439478" y="1440098"/>
                </a:moveTo>
                <a:lnTo>
                  <a:pt x="1420557" y="1440098"/>
                </a:lnTo>
                <a:lnTo>
                  <a:pt x="1424369" y="1443908"/>
                </a:lnTo>
                <a:lnTo>
                  <a:pt x="1443286" y="1443908"/>
                </a:lnTo>
                <a:lnTo>
                  <a:pt x="1439478" y="1440098"/>
                </a:lnTo>
                <a:close/>
              </a:path>
              <a:path w="2573655" h="2574290">
                <a:moveTo>
                  <a:pt x="1443286" y="1443908"/>
                </a:moveTo>
                <a:lnTo>
                  <a:pt x="1424369" y="1443908"/>
                </a:lnTo>
                <a:lnTo>
                  <a:pt x="1430722" y="1450258"/>
                </a:lnTo>
                <a:lnTo>
                  <a:pt x="1449633" y="1450258"/>
                </a:lnTo>
                <a:lnTo>
                  <a:pt x="1443286" y="1443908"/>
                </a:lnTo>
                <a:close/>
              </a:path>
              <a:path w="2573655" h="2574290">
                <a:moveTo>
                  <a:pt x="1449633" y="1450258"/>
                </a:moveTo>
                <a:lnTo>
                  <a:pt x="1430722" y="1450258"/>
                </a:lnTo>
                <a:lnTo>
                  <a:pt x="1468838" y="1488358"/>
                </a:lnTo>
                <a:lnTo>
                  <a:pt x="1487717" y="1488358"/>
                </a:lnTo>
                <a:lnTo>
                  <a:pt x="1449633" y="1450258"/>
                </a:lnTo>
                <a:close/>
              </a:path>
              <a:path w="2573655" h="2574290">
                <a:moveTo>
                  <a:pt x="1487717" y="1488358"/>
                </a:moveTo>
                <a:lnTo>
                  <a:pt x="1468838" y="1488358"/>
                </a:lnTo>
                <a:lnTo>
                  <a:pt x="1484085" y="1503598"/>
                </a:lnTo>
                <a:lnTo>
                  <a:pt x="1502950" y="1503598"/>
                </a:lnTo>
                <a:lnTo>
                  <a:pt x="1487717" y="1488358"/>
                </a:lnTo>
                <a:close/>
              </a:path>
              <a:path w="2573655" h="2574290">
                <a:moveTo>
                  <a:pt x="1502950" y="1503598"/>
                </a:moveTo>
                <a:lnTo>
                  <a:pt x="1484085" y="1503598"/>
                </a:lnTo>
                <a:lnTo>
                  <a:pt x="1496790" y="1516298"/>
                </a:lnTo>
                <a:lnTo>
                  <a:pt x="1515645" y="1516298"/>
                </a:lnTo>
                <a:lnTo>
                  <a:pt x="1502950" y="1503598"/>
                </a:lnTo>
                <a:close/>
              </a:path>
              <a:path w="2573655" h="2574290">
                <a:moveTo>
                  <a:pt x="1515645" y="1516298"/>
                </a:moveTo>
                <a:lnTo>
                  <a:pt x="1496790" y="1516298"/>
                </a:lnTo>
                <a:lnTo>
                  <a:pt x="1500602" y="1520108"/>
                </a:lnTo>
                <a:lnTo>
                  <a:pt x="1519453" y="1520108"/>
                </a:lnTo>
                <a:lnTo>
                  <a:pt x="1515645" y="1516298"/>
                </a:lnTo>
                <a:close/>
              </a:path>
              <a:path w="2573655" h="2574290">
                <a:moveTo>
                  <a:pt x="1519453" y="1520108"/>
                </a:moveTo>
                <a:lnTo>
                  <a:pt x="1500602" y="1520108"/>
                </a:lnTo>
                <a:lnTo>
                  <a:pt x="1528554" y="1548048"/>
                </a:lnTo>
                <a:lnTo>
                  <a:pt x="1547381" y="1548048"/>
                </a:lnTo>
                <a:lnTo>
                  <a:pt x="1519453" y="1520108"/>
                </a:lnTo>
                <a:close/>
              </a:path>
              <a:path w="2573655" h="2574290">
                <a:moveTo>
                  <a:pt x="1547381" y="1548048"/>
                </a:moveTo>
                <a:lnTo>
                  <a:pt x="1528554" y="1548048"/>
                </a:lnTo>
                <a:lnTo>
                  <a:pt x="1532365" y="1551858"/>
                </a:lnTo>
                <a:lnTo>
                  <a:pt x="1551190" y="1551858"/>
                </a:lnTo>
                <a:lnTo>
                  <a:pt x="1547381" y="1548048"/>
                </a:lnTo>
                <a:close/>
              </a:path>
              <a:path w="2573655" h="2574290">
                <a:moveTo>
                  <a:pt x="1551190" y="1551858"/>
                </a:moveTo>
                <a:lnTo>
                  <a:pt x="1532365" y="1551858"/>
                </a:lnTo>
                <a:lnTo>
                  <a:pt x="1547612" y="1567098"/>
                </a:lnTo>
                <a:lnTo>
                  <a:pt x="1566423" y="1567098"/>
                </a:lnTo>
                <a:lnTo>
                  <a:pt x="1551190" y="1551858"/>
                </a:lnTo>
                <a:close/>
              </a:path>
              <a:path w="2573655" h="2574290">
                <a:moveTo>
                  <a:pt x="1566423" y="1567098"/>
                </a:moveTo>
                <a:lnTo>
                  <a:pt x="1547612" y="1567098"/>
                </a:lnTo>
                <a:lnTo>
                  <a:pt x="1564129" y="1583608"/>
                </a:lnTo>
                <a:lnTo>
                  <a:pt x="1582926" y="1583608"/>
                </a:lnTo>
                <a:lnTo>
                  <a:pt x="1566423" y="1567098"/>
                </a:lnTo>
                <a:close/>
              </a:path>
              <a:path w="2573655" h="2574290">
                <a:moveTo>
                  <a:pt x="1582926" y="1583608"/>
                </a:moveTo>
                <a:lnTo>
                  <a:pt x="1564129" y="1583608"/>
                </a:lnTo>
                <a:lnTo>
                  <a:pt x="1576834" y="1596308"/>
                </a:lnTo>
                <a:lnTo>
                  <a:pt x="1595620" y="1596308"/>
                </a:lnTo>
                <a:lnTo>
                  <a:pt x="1582926" y="1583608"/>
                </a:lnTo>
                <a:close/>
              </a:path>
              <a:path w="2573655" h="2574290">
                <a:moveTo>
                  <a:pt x="1595620" y="1596308"/>
                </a:moveTo>
                <a:lnTo>
                  <a:pt x="1576834" y="1596308"/>
                </a:lnTo>
                <a:lnTo>
                  <a:pt x="1579376" y="1598848"/>
                </a:lnTo>
                <a:lnTo>
                  <a:pt x="1598159" y="1598848"/>
                </a:lnTo>
                <a:lnTo>
                  <a:pt x="1595620" y="1596308"/>
                </a:lnTo>
                <a:close/>
              </a:path>
              <a:path w="2573655" h="2574290">
                <a:moveTo>
                  <a:pt x="1598159" y="1598848"/>
                </a:moveTo>
                <a:lnTo>
                  <a:pt x="1579376" y="1598848"/>
                </a:lnTo>
                <a:lnTo>
                  <a:pt x="1583187" y="1602658"/>
                </a:lnTo>
                <a:lnTo>
                  <a:pt x="1601968" y="1602658"/>
                </a:lnTo>
                <a:lnTo>
                  <a:pt x="1598159" y="1598848"/>
                </a:lnTo>
                <a:close/>
              </a:path>
              <a:path w="2573655" h="2574290">
                <a:moveTo>
                  <a:pt x="1601968" y="1602658"/>
                </a:moveTo>
                <a:lnTo>
                  <a:pt x="1583187" y="1602658"/>
                </a:lnTo>
                <a:lnTo>
                  <a:pt x="1611139" y="1630598"/>
                </a:lnTo>
                <a:lnTo>
                  <a:pt x="1629896" y="1630598"/>
                </a:lnTo>
                <a:lnTo>
                  <a:pt x="1601968" y="1602658"/>
                </a:lnTo>
                <a:close/>
              </a:path>
              <a:path w="2573655" h="2574290">
                <a:moveTo>
                  <a:pt x="1629896" y="1630598"/>
                </a:moveTo>
                <a:lnTo>
                  <a:pt x="1611139" y="1630598"/>
                </a:lnTo>
                <a:lnTo>
                  <a:pt x="1627656" y="1647108"/>
                </a:lnTo>
                <a:lnTo>
                  <a:pt x="1646399" y="1647108"/>
                </a:lnTo>
                <a:lnTo>
                  <a:pt x="1629896" y="1630598"/>
                </a:lnTo>
                <a:close/>
              </a:path>
              <a:path w="2573655" h="2574290">
                <a:moveTo>
                  <a:pt x="1646399" y="1647108"/>
                </a:moveTo>
                <a:lnTo>
                  <a:pt x="1627656" y="1647108"/>
                </a:lnTo>
                <a:lnTo>
                  <a:pt x="1634009" y="1653458"/>
                </a:lnTo>
                <a:lnTo>
                  <a:pt x="1652746" y="1653458"/>
                </a:lnTo>
                <a:lnTo>
                  <a:pt x="1646399" y="1647108"/>
                </a:lnTo>
                <a:close/>
              </a:path>
              <a:path w="2573655" h="2574290">
                <a:moveTo>
                  <a:pt x="1652746" y="1653458"/>
                </a:moveTo>
                <a:lnTo>
                  <a:pt x="1634009" y="1653458"/>
                </a:lnTo>
                <a:lnTo>
                  <a:pt x="1640362" y="1659808"/>
                </a:lnTo>
                <a:lnTo>
                  <a:pt x="1659093" y="1659808"/>
                </a:lnTo>
                <a:lnTo>
                  <a:pt x="1652746" y="1653458"/>
                </a:lnTo>
                <a:close/>
              </a:path>
              <a:path w="2573655" h="2574290">
                <a:moveTo>
                  <a:pt x="1659093" y="1659808"/>
                </a:moveTo>
                <a:lnTo>
                  <a:pt x="1640362" y="1659808"/>
                </a:lnTo>
                <a:lnTo>
                  <a:pt x="1659420" y="1678858"/>
                </a:lnTo>
                <a:lnTo>
                  <a:pt x="1678135" y="1678858"/>
                </a:lnTo>
                <a:lnTo>
                  <a:pt x="1659093" y="1659808"/>
                </a:lnTo>
                <a:close/>
              </a:path>
              <a:path w="2573655" h="2574290">
                <a:moveTo>
                  <a:pt x="1678135" y="1678858"/>
                </a:moveTo>
                <a:lnTo>
                  <a:pt x="1659420" y="1678858"/>
                </a:lnTo>
                <a:lnTo>
                  <a:pt x="1672125" y="1691558"/>
                </a:lnTo>
                <a:lnTo>
                  <a:pt x="1690829" y="1691558"/>
                </a:lnTo>
                <a:lnTo>
                  <a:pt x="1678135" y="1678858"/>
                </a:lnTo>
                <a:close/>
              </a:path>
              <a:path w="2573655" h="2574290">
                <a:moveTo>
                  <a:pt x="1690829" y="1691558"/>
                </a:moveTo>
                <a:lnTo>
                  <a:pt x="1672125" y="1691558"/>
                </a:lnTo>
                <a:lnTo>
                  <a:pt x="1674667" y="1694098"/>
                </a:lnTo>
                <a:lnTo>
                  <a:pt x="1693368" y="1694098"/>
                </a:lnTo>
                <a:lnTo>
                  <a:pt x="1690829" y="1691558"/>
                </a:lnTo>
                <a:close/>
              </a:path>
              <a:path w="2573655" h="2574290">
                <a:moveTo>
                  <a:pt x="1693368" y="1694098"/>
                </a:moveTo>
                <a:lnTo>
                  <a:pt x="1674667" y="1694098"/>
                </a:lnTo>
                <a:lnTo>
                  <a:pt x="1684831" y="1704258"/>
                </a:lnTo>
                <a:lnTo>
                  <a:pt x="1703524" y="1704258"/>
                </a:lnTo>
                <a:lnTo>
                  <a:pt x="1693368" y="1694098"/>
                </a:lnTo>
                <a:close/>
              </a:path>
              <a:path w="2573655" h="2574290">
                <a:moveTo>
                  <a:pt x="1703524" y="1704258"/>
                </a:moveTo>
                <a:lnTo>
                  <a:pt x="1684831" y="1704258"/>
                </a:lnTo>
                <a:lnTo>
                  <a:pt x="1697536" y="1716958"/>
                </a:lnTo>
                <a:lnTo>
                  <a:pt x="1716219" y="1716958"/>
                </a:lnTo>
                <a:lnTo>
                  <a:pt x="1703524" y="1704258"/>
                </a:lnTo>
                <a:close/>
              </a:path>
              <a:path w="2573655" h="2574290">
                <a:moveTo>
                  <a:pt x="1716219" y="1716958"/>
                </a:moveTo>
                <a:lnTo>
                  <a:pt x="1697536" y="1716958"/>
                </a:lnTo>
                <a:lnTo>
                  <a:pt x="1700078" y="1719498"/>
                </a:lnTo>
                <a:lnTo>
                  <a:pt x="1718757" y="1719498"/>
                </a:lnTo>
                <a:lnTo>
                  <a:pt x="1716219" y="1716958"/>
                </a:lnTo>
                <a:close/>
              </a:path>
              <a:path w="2573655" h="2574290">
                <a:moveTo>
                  <a:pt x="1718757" y="1719498"/>
                </a:moveTo>
                <a:lnTo>
                  <a:pt x="1700078" y="1719498"/>
                </a:lnTo>
                <a:lnTo>
                  <a:pt x="1706430" y="1725848"/>
                </a:lnTo>
                <a:lnTo>
                  <a:pt x="1725105" y="1725848"/>
                </a:lnTo>
                <a:lnTo>
                  <a:pt x="1718757" y="1719498"/>
                </a:lnTo>
                <a:close/>
              </a:path>
              <a:path w="2573655" h="2574290">
                <a:moveTo>
                  <a:pt x="1725105" y="1725848"/>
                </a:moveTo>
                <a:lnTo>
                  <a:pt x="1706430" y="1725848"/>
                </a:lnTo>
                <a:lnTo>
                  <a:pt x="1712783" y="1732198"/>
                </a:lnTo>
                <a:lnTo>
                  <a:pt x="1731452" y="1732198"/>
                </a:lnTo>
                <a:lnTo>
                  <a:pt x="1725105" y="1725848"/>
                </a:lnTo>
                <a:close/>
              </a:path>
              <a:path w="2573655" h="2574290">
                <a:moveTo>
                  <a:pt x="1731452" y="1732198"/>
                </a:moveTo>
                <a:lnTo>
                  <a:pt x="1712783" y="1732198"/>
                </a:lnTo>
                <a:lnTo>
                  <a:pt x="1716595" y="1736008"/>
                </a:lnTo>
                <a:lnTo>
                  <a:pt x="1735260" y="1736008"/>
                </a:lnTo>
                <a:lnTo>
                  <a:pt x="1731452" y="1732198"/>
                </a:lnTo>
                <a:close/>
              </a:path>
              <a:path w="2573655" h="2574290">
                <a:moveTo>
                  <a:pt x="1735260" y="1736008"/>
                </a:moveTo>
                <a:lnTo>
                  <a:pt x="1716595" y="1736008"/>
                </a:lnTo>
                <a:lnTo>
                  <a:pt x="1725488" y="1744898"/>
                </a:lnTo>
                <a:lnTo>
                  <a:pt x="1744147" y="1744898"/>
                </a:lnTo>
                <a:lnTo>
                  <a:pt x="1735260" y="1736008"/>
                </a:lnTo>
                <a:close/>
              </a:path>
              <a:path w="2573655" h="2574290">
                <a:moveTo>
                  <a:pt x="1744147" y="1744898"/>
                </a:moveTo>
                <a:lnTo>
                  <a:pt x="1725488" y="1744898"/>
                </a:lnTo>
                <a:lnTo>
                  <a:pt x="1729300" y="1748708"/>
                </a:lnTo>
                <a:lnTo>
                  <a:pt x="1747955" y="1748708"/>
                </a:lnTo>
                <a:lnTo>
                  <a:pt x="1744147" y="1744898"/>
                </a:lnTo>
                <a:close/>
              </a:path>
              <a:path w="2573655" h="2574290">
                <a:moveTo>
                  <a:pt x="1747955" y="1748708"/>
                </a:moveTo>
                <a:lnTo>
                  <a:pt x="1729300" y="1748708"/>
                </a:lnTo>
                <a:lnTo>
                  <a:pt x="1731841" y="1751248"/>
                </a:lnTo>
                <a:lnTo>
                  <a:pt x="1750494" y="1751248"/>
                </a:lnTo>
                <a:lnTo>
                  <a:pt x="1747955" y="1748708"/>
                </a:lnTo>
                <a:close/>
              </a:path>
              <a:path w="2573655" h="2574290">
                <a:moveTo>
                  <a:pt x="1750494" y="1751248"/>
                </a:moveTo>
                <a:lnTo>
                  <a:pt x="1731841" y="1751248"/>
                </a:lnTo>
                <a:lnTo>
                  <a:pt x="1744547" y="1763948"/>
                </a:lnTo>
                <a:lnTo>
                  <a:pt x="1763188" y="1763948"/>
                </a:lnTo>
                <a:lnTo>
                  <a:pt x="1750494" y="1751248"/>
                </a:lnTo>
                <a:close/>
              </a:path>
              <a:path w="2573655" h="2574290">
                <a:moveTo>
                  <a:pt x="2373795" y="2374818"/>
                </a:moveTo>
                <a:lnTo>
                  <a:pt x="2355680" y="2374818"/>
                </a:lnTo>
                <a:lnTo>
                  <a:pt x="2372197" y="2391328"/>
                </a:lnTo>
                <a:lnTo>
                  <a:pt x="2390298" y="2391328"/>
                </a:lnTo>
                <a:lnTo>
                  <a:pt x="2373795" y="2374818"/>
                </a:lnTo>
                <a:close/>
              </a:path>
              <a:path w="2573655" h="2574290">
                <a:moveTo>
                  <a:pt x="2371256" y="2372278"/>
                </a:moveTo>
                <a:lnTo>
                  <a:pt x="2353139" y="2372278"/>
                </a:lnTo>
                <a:lnTo>
                  <a:pt x="2354409" y="2373548"/>
                </a:lnTo>
                <a:lnTo>
                  <a:pt x="2372526" y="2373548"/>
                </a:lnTo>
                <a:lnTo>
                  <a:pt x="2371256" y="2372278"/>
                </a:lnTo>
                <a:close/>
              </a:path>
              <a:path w="2573655" h="2574290">
                <a:moveTo>
                  <a:pt x="2367448" y="2368468"/>
                </a:moveTo>
                <a:lnTo>
                  <a:pt x="2349327" y="2368468"/>
                </a:lnTo>
                <a:lnTo>
                  <a:pt x="2351868" y="2371008"/>
                </a:lnTo>
                <a:lnTo>
                  <a:pt x="2369987" y="2371008"/>
                </a:lnTo>
                <a:lnTo>
                  <a:pt x="2367448" y="2368468"/>
                </a:lnTo>
                <a:close/>
              </a:path>
              <a:path w="2573655" h="2574290">
                <a:moveTo>
                  <a:pt x="2364909" y="2365928"/>
                </a:moveTo>
                <a:lnTo>
                  <a:pt x="2346786" y="2365928"/>
                </a:lnTo>
                <a:lnTo>
                  <a:pt x="2348057" y="2367198"/>
                </a:lnTo>
                <a:lnTo>
                  <a:pt x="2366179" y="2367198"/>
                </a:lnTo>
                <a:lnTo>
                  <a:pt x="2364909" y="2365928"/>
                </a:lnTo>
                <a:close/>
              </a:path>
              <a:path w="2573655" h="2574290">
                <a:moveTo>
                  <a:pt x="2361101" y="2362118"/>
                </a:moveTo>
                <a:lnTo>
                  <a:pt x="2342974" y="2362118"/>
                </a:lnTo>
                <a:lnTo>
                  <a:pt x="2345515" y="2364658"/>
                </a:lnTo>
                <a:lnTo>
                  <a:pt x="2363640" y="2364658"/>
                </a:lnTo>
                <a:lnTo>
                  <a:pt x="2361101" y="2362118"/>
                </a:lnTo>
                <a:close/>
              </a:path>
              <a:path w="2573655" h="2574290">
                <a:moveTo>
                  <a:pt x="2358562" y="2359578"/>
                </a:moveTo>
                <a:lnTo>
                  <a:pt x="2340433" y="2359578"/>
                </a:lnTo>
                <a:lnTo>
                  <a:pt x="2341704" y="2360848"/>
                </a:lnTo>
                <a:lnTo>
                  <a:pt x="2359831" y="2360848"/>
                </a:lnTo>
                <a:lnTo>
                  <a:pt x="2358562" y="2359578"/>
                </a:lnTo>
                <a:close/>
              </a:path>
              <a:path w="2573655" h="2574290">
                <a:moveTo>
                  <a:pt x="2354753" y="2355768"/>
                </a:moveTo>
                <a:lnTo>
                  <a:pt x="2336622" y="2355768"/>
                </a:lnTo>
                <a:lnTo>
                  <a:pt x="2339163" y="2358308"/>
                </a:lnTo>
                <a:lnTo>
                  <a:pt x="2357292" y="2358308"/>
                </a:lnTo>
                <a:lnTo>
                  <a:pt x="2354753" y="2355768"/>
                </a:lnTo>
                <a:close/>
              </a:path>
              <a:path w="2573655" h="2574290">
                <a:moveTo>
                  <a:pt x="2352215" y="2353228"/>
                </a:moveTo>
                <a:lnTo>
                  <a:pt x="2334081" y="2353228"/>
                </a:lnTo>
                <a:lnTo>
                  <a:pt x="2335351" y="2354498"/>
                </a:lnTo>
                <a:lnTo>
                  <a:pt x="2353484" y="2354498"/>
                </a:lnTo>
                <a:lnTo>
                  <a:pt x="2352215" y="2353228"/>
                </a:lnTo>
                <a:close/>
              </a:path>
              <a:path w="2573655" h="2574290">
                <a:moveTo>
                  <a:pt x="2348406" y="2349418"/>
                </a:moveTo>
                <a:lnTo>
                  <a:pt x="2330269" y="2349418"/>
                </a:lnTo>
                <a:lnTo>
                  <a:pt x="2332810" y="2351958"/>
                </a:lnTo>
                <a:lnTo>
                  <a:pt x="2350945" y="2351958"/>
                </a:lnTo>
                <a:lnTo>
                  <a:pt x="2348406" y="2349418"/>
                </a:lnTo>
                <a:close/>
              </a:path>
              <a:path w="2573655" h="2574290">
                <a:moveTo>
                  <a:pt x="2345867" y="2346878"/>
                </a:moveTo>
                <a:lnTo>
                  <a:pt x="2327728" y="2346878"/>
                </a:lnTo>
                <a:lnTo>
                  <a:pt x="2328998" y="2348148"/>
                </a:lnTo>
                <a:lnTo>
                  <a:pt x="2347137" y="2348148"/>
                </a:lnTo>
                <a:lnTo>
                  <a:pt x="2345867" y="2346878"/>
                </a:lnTo>
                <a:close/>
              </a:path>
              <a:path w="2573655" h="2574290">
                <a:moveTo>
                  <a:pt x="2342059" y="2343068"/>
                </a:moveTo>
                <a:lnTo>
                  <a:pt x="2323916" y="2343068"/>
                </a:lnTo>
                <a:lnTo>
                  <a:pt x="2326457" y="2345608"/>
                </a:lnTo>
                <a:lnTo>
                  <a:pt x="2344598" y="2345608"/>
                </a:lnTo>
                <a:lnTo>
                  <a:pt x="2342059" y="2343068"/>
                </a:lnTo>
                <a:close/>
              </a:path>
              <a:path w="2573655" h="2574290">
                <a:moveTo>
                  <a:pt x="2339520" y="2340528"/>
                </a:moveTo>
                <a:lnTo>
                  <a:pt x="2321375" y="2340528"/>
                </a:lnTo>
                <a:lnTo>
                  <a:pt x="2322646" y="2341798"/>
                </a:lnTo>
                <a:lnTo>
                  <a:pt x="2340789" y="2341798"/>
                </a:lnTo>
                <a:lnTo>
                  <a:pt x="2339520" y="2340528"/>
                </a:lnTo>
                <a:close/>
              </a:path>
              <a:path w="2573655" h="2574290">
                <a:moveTo>
                  <a:pt x="2335712" y="2336718"/>
                </a:moveTo>
                <a:lnTo>
                  <a:pt x="2317563" y="2336718"/>
                </a:lnTo>
                <a:lnTo>
                  <a:pt x="2320105" y="2339258"/>
                </a:lnTo>
                <a:lnTo>
                  <a:pt x="2338251" y="2339258"/>
                </a:lnTo>
                <a:lnTo>
                  <a:pt x="2335712" y="2336718"/>
                </a:lnTo>
                <a:close/>
              </a:path>
              <a:path w="2573655" h="2574290">
                <a:moveTo>
                  <a:pt x="2333173" y="2334178"/>
                </a:moveTo>
                <a:lnTo>
                  <a:pt x="2315022" y="2334178"/>
                </a:lnTo>
                <a:lnTo>
                  <a:pt x="2316293" y="2335448"/>
                </a:lnTo>
                <a:lnTo>
                  <a:pt x="2334442" y="2335448"/>
                </a:lnTo>
                <a:lnTo>
                  <a:pt x="2333173" y="2334178"/>
                </a:lnTo>
                <a:close/>
              </a:path>
              <a:path w="2573655" h="2574290">
                <a:moveTo>
                  <a:pt x="2329364" y="2330368"/>
                </a:moveTo>
                <a:lnTo>
                  <a:pt x="2311211" y="2330368"/>
                </a:lnTo>
                <a:lnTo>
                  <a:pt x="2313752" y="2332908"/>
                </a:lnTo>
                <a:lnTo>
                  <a:pt x="2331903" y="2332908"/>
                </a:lnTo>
                <a:lnTo>
                  <a:pt x="2329364" y="2330368"/>
                </a:lnTo>
                <a:close/>
              </a:path>
              <a:path w="2573655" h="2574290">
                <a:moveTo>
                  <a:pt x="2326825" y="2327828"/>
                </a:moveTo>
                <a:lnTo>
                  <a:pt x="2308670" y="2327828"/>
                </a:lnTo>
                <a:lnTo>
                  <a:pt x="2309940" y="2329098"/>
                </a:lnTo>
                <a:lnTo>
                  <a:pt x="2328095" y="2329098"/>
                </a:lnTo>
                <a:lnTo>
                  <a:pt x="2326825" y="2327828"/>
                </a:lnTo>
                <a:close/>
              </a:path>
              <a:path w="2573655" h="2574290">
                <a:moveTo>
                  <a:pt x="2323017" y="2324018"/>
                </a:moveTo>
                <a:lnTo>
                  <a:pt x="2304858" y="2324018"/>
                </a:lnTo>
                <a:lnTo>
                  <a:pt x="2307399" y="2326558"/>
                </a:lnTo>
                <a:lnTo>
                  <a:pt x="2325556" y="2326558"/>
                </a:lnTo>
                <a:lnTo>
                  <a:pt x="2323017" y="2324018"/>
                </a:lnTo>
                <a:close/>
              </a:path>
              <a:path w="2573655" h="2574290">
                <a:moveTo>
                  <a:pt x="2320478" y="2321478"/>
                </a:moveTo>
                <a:lnTo>
                  <a:pt x="2302317" y="2321478"/>
                </a:lnTo>
                <a:lnTo>
                  <a:pt x="2303587" y="2322748"/>
                </a:lnTo>
                <a:lnTo>
                  <a:pt x="2321748" y="2322748"/>
                </a:lnTo>
                <a:lnTo>
                  <a:pt x="2320478" y="2321478"/>
                </a:lnTo>
                <a:close/>
              </a:path>
              <a:path w="2573655" h="2574290">
                <a:moveTo>
                  <a:pt x="2316670" y="2317668"/>
                </a:moveTo>
                <a:lnTo>
                  <a:pt x="2298505" y="2317668"/>
                </a:lnTo>
                <a:lnTo>
                  <a:pt x="2301046" y="2320208"/>
                </a:lnTo>
                <a:lnTo>
                  <a:pt x="2319209" y="2320208"/>
                </a:lnTo>
                <a:lnTo>
                  <a:pt x="2316670" y="2317668"/>
                </a:lnTo>
                <a:close/>
              </a:path>
              <a:path w="2573655" h="2574290">
                <a:moveTo>
                  <a:pt x="2314131" y="2315128"/>
                </a:moveTo>
                <a:lnTo>
                  <a:pt x="2295964" y="2315128"/>
                </a:lnTo>
                <a:lnTo>
                  <a:pt x="2297235" y="2316398"/>
                </a:lnTo>
                <a:lnTo>
                  <a:pt x="2315400" y="2316398"/>
                </a:lnTo>
                <a:lnTo>
                  <a:pt x="2314131" y="2315128"/>
                </a:lnTo>
                <a:close/>
              </a:path>
              <a:path w="2573655" h="2574290">
                <a:moveTo>
                  <a:pt x="2310323" y="2311318"/>
                </a:moveTo>
                <a:lnTo>
                  <a:pt x="2292153" y="2311318"/>
                </a:lnTo>
                <a:lnTo>
                  <a:pt x="2294694" y="2313858"/>
                </a:lnTo>
                <a:lnTo>
                  <a:pt x="2312861" y="2313858"/>
                </a:lnTo>
                <a:lnTo>
                  <a:pt x="2310323" y="2311318"/>
                </a:lnTo>
                <a:close/>
              </a:path>
              <a:path w="2573655" h="2574290">
                <a:moveTo>
                  <a:pt x="2307784" y="2308778"/>
                </a:moveTo>
                <a:lnTo>
                  <a:pt x="2289611" y="2308778"/>
                </a:lnTo>
                <a:lnTo>
                  <a:pt x="2290882" y="2310048"/>
                </a:lnTo>
                <a:lnTo>
                  <a:pt x="2309053" y="2310048"/>
                </a:lnTo>
                <a:lnTo>
                  <a:pt x="2307784" y="2308778"/>
                </a:lnTo>
                <a:close/>
              </a:path>
              <a:path w="2573655" h="2574290">
                <a:moveTo>
                  <a:pt x="2303975" y="2304968"/>
                </a:moveTo>
                <a:lnTo>
                  <a:pt x="2285800" y="2304968"/>
                </a:lnTo>
                <a:lnTo>
                  <a:pt x="2288341" y="2307508"/>
                </a:lnTo>
                <a:lnTo>
                  <a:pt x="2306514" y="2307508"/>
                </a:lnTo>
                <a:lnTo>
                  <a:pt x="2303975" y="2304968"/>
                </a:lnTo>
                <a:close/>
              </a:path>
              <a:path w="2573655" h="2574290">
                <a:moveTo>
                  <a:pt x="2301436" y="2302428"/>
                </a:moveTo>
                <a:lnTo>
                  <a:pt x="2283259" y="2302428"/>
                </a:lnTo>
                <a:lnTo>
                  <a:pt x="2284529" y="2303698"/>
                </a:lnTo>
                <a:lnTo>
                  <a:pt x="2302706" y="2303698"/>
                </a:lnTo>
                <a:lnTo>
                  <a:pt x="2301436" y="2302428"/>
                </a:lnTo>
                <a:close/>
              </a:path>
              <a:path w="2573655" h="2574290">
                <a:moveTo>
                  <a:pt x="2297628" y="2298618"/>
                </a:moveTo>
                <a:lnTo>
                  <a:pt x="2279447" y="2298618"/>
                </a:lnTo>
                <a:lnTo>
                  <a:pt x="2281988" y="2301158"/>
                </a:lnTo>
                <a:lnTo>
                  <a:pt x="2300167" y="2301158"/>
                </a:lnTo>
                <a:lnTo>
                  <a:pt x="2297628" y="2298618"/>
                </a:lnTo>
                <a:close/>
              </a:path>
              <a:path w="2573655" h="2574290">
                <a:moveTo>
                  <a:pt x="2295089" y="2296078"/>
                </a:moveTo>
                <a:lnTo>
                  <a:pt x="2276906" y="2296078"/>
                </a:lnTo>
                <a:lnTo>
                  <a:pt x="2278176" y="2297348"/>
                </a:lnTo>
                <a:lnTo>
                  <a:pt x="2296359" y="2297348"/>
                </a:lnTo>
                <a:lnTo>
                  <a:pt x="2295089" y="2296078"/>
                </a:lnTo>
                <a:close/>
              </a:path>
              <a:path w="2573655" h="2574290">
                <a:moveTo>
                  <a:pt x="2291281" y="2292268"/>
                </a:moveTo>
                <a:lnTo>
                  <a:pt x="2273094" y="2292268"/>
                </a:lnTo>
                <a:lnTo>
                  <a:pt x="2275635" y="2294808"/>
                </a:lnTo>
                <a:lnTo>
                  <a:pt x="2293820" y="2294808"/>
                </a:lnTo>
                <a:lnTo>
                  <a:pt x="2291281" y="2292268"/>
                </a:lnTo>
                <a:close/>
              </a:path>
              <a:path w="2573655" h="2574290">
                <a:moveTo>
                  <a:pt x="2288742" y="2289728"/>
                </a:moveTo>
                <a:lnTo>
                  <a:pt x="2270553" y="2289728"/>
                </a:lnTo>
                <a:lnTo>
                  <a:pt x="2271824" y="2290998"/>
                </a:lnTo>
                <a:lnTo>
                  <a:pt x="2290011" y="2290998"/>
                </a:lnTo>
                <a:lnTo>
                  <a:pt x="2288742" y="2289728"/>
                </a:lnTo>
                <a:close/>
              </a:path>
              <a:path w="2573655" h="2574290">
                <a:moveTo>
                  <a:pt x="2284934" y="2285918"/>
                </a:moveTo>
                <a:lnTo>
                  <a:pt x="2266742" y="2285918"/>
                </a:lnTo>
                <a:lnTo>
                  <a:pt x="2269283" y="2288458"/>
                </a:lnTo>
                <a:lnTo>
                  <a:pt x="2287472" y="2288458"/>
                </a:lnTo>
                <a:lnTo>
                  <a:pt x="2284934" y="2285918"/>
                </a:lnTo>
                <a:close/>
              </a:path>
              <a:path w="2573655" h="2574290">
                <a:moveTo>
                  <a:pt x="2282395" y="2283378"/>
                </a:moveTo>
                <a:lnTo>
                  <a:pt x="2264200" y="2283378"/>
                </a:lnTo>
                <a:lnTo>
                  <a:pt x="2265471" y="2284648"/>
                </a:lnTo>
                <a:lnTo>
                  <a:pt x="2283664" y="2284648"/>
                </a:lnTo>
                <a:lnTo>
                  <a:pt x="2282395" y="2283378"/>
                </a:lnTo>
                <a:close/>
              </a:path>
              <a:path w="2573655" h="2574290">
                <a:moveTo>
                  <a:pt x="2276047" y="2277028"/>
                </a:moveTo>
                <a:lnTo>
                  <a:pt x="2257848" y="2277028"/>
                </a:lnTo>
                <a:lnTo>
                  <a:pt x="2262930" y="2282108"/>
                </a:lnTo>
                <a:lnTo>
                  <a:pt x="2281125" y="2282108"/>
                </a:lnTo>
                <a:lnTo>
                  <a:pt x="2276047" y="2277028"/>
                </a:lnTo>
                <a:close/>
              </a:path>
              <a:path w="2573655" h="2574290">
                <a:moveTo>
                  <a:pt x="2272239" y="2273218"/>
                </a:moveTo>
                <a:lnTo>
                  <a:pt x="2254036" y="2273218"/>
                </a:lnTo>
                <a:lnTo>
                  <a:pt x="2256577" y="2275758"/>
                </a:lnTo>
                <a:lnTo>
                  <a:pt x="2274778" y="2275758"/>
                </a:lnTo>
                <a:lnTo>
                  <a:pt x="2272239" y="2273218"/>
                </a:lnTo>
                <a:close/>
              </a:path>
              <a:path w="2573655" h="2574290">
                <a:moveTo>
                  <a:pt x="2269700" y="2270678"/>
                </a:moveTo>
                <a:lnTo>
                  <a:pt x="2251495" y="2270678"/>
                </a:lnTo>
                <a:lnTo>
                  <a:pt x="2252766" y="2271948"/>
                </a:lnTo>
                <a:lnTo>
                  <a:pt x="2270970" y="2271948"/>
                </a:lnTo>
                <a:lnTo>
                  <a:pt x="2269700" y="2270678"/>
                </a:lnTo>
                <a:close/>
              </a:path>
              <a:path w="2573655" h="2574290">
                <a:moveTo>
                  <a:pt x="2265892" y="2266868"/>
                </a:moveTo>
                <a:lnTo>
                  <a:pt x="2247683" y="2266868"/>
                </a:lnTo>
                <a:lnTo>
                  <a:pt x="2250224" y="2269408"/>
                </a:lnTo>
                <a:lnTo>
                  <a:pt x="2268431" y="2269408"/>
                </a:lnTo>
                <a:lnTo>
                  <a:pt x="2265892" y="2266868"/>
                </a:lnTo>
                <a:close/>
              </a:path>
              <a:path w="2573655" h="2574290">
                <a:moveTo>
                  <a:pt x="2263353" y="2264328"/>
                </a:moveTo>
                <a:lnTo>
                  <a:pt x="2245142" y="2264328"/>
                </a:lnTo>
                <a:lnTo>
                  <a:pt x="2246413" y="2265598"/>
                </a:lnTo>
                <a:lnTo>
                  <a:pt x="2264622" y="2265598"/>
                </a:lnTo>
                <a:lnTo>
                  <a:pt x="2263353" y="2264328"/>
                </a:lnTo>
                <a:close/>
              </a:path>
              <a:path w="2573655" h="2574290">
                <a:moveTo>
                  <a:pt x="2259544" y="2260518"/>
                </a:moveTo>
                <a:lnTo>
                  <a:pt x="2241331" y="2260518"/>
                </a:lnTo>
                <a:lnTo>
                  <a:pt x="2243872" y="2263058"/>
                </a:lnTo>
                <a:lnTo>
                  <a:pt x="2262083" y="2263058"/>
                </a:lnTo>
                <a:lnTo>
                  <a:pt x="2259544" y="2260518"/>
                </a:lnTo>
                <a:close/>
              </a:path>
              <a:path w="2573655" h="2574290">
                <a:moveTo>
                  <a:pt x="2257006" y="2257978"/>
                </a:moveTo>
                <a:lnTo>
                  <a:pt x="2238790" y="2257978"/>
                </a:lnTo>
                <a:lnTo>
                  <a:pt x="2240060" y="2259248"/>
                </a:lnTo>
                <a:lnTo>
                  <a:pt x="2258275" y="2259248"/>
                </a:lnTo>
                <a:lnTo>
                  <a:pt x="2257006" y="2257978"/>
                </a:lnTo>
                <a:close/>
              </a:path>
              <a:path w="2573655" h="2574290">
                <a:moveTo>
                  <a:pt x="2253197" y="2254168"/>
                </a:moveTo>
                <a:lnTo>
                  <a:pt x="2234978" y="2254168"/>
                </a:lnTo>
                <a:lnTo>
                  <a:pt x="2237519" y="2256708"/>
                </a:lnTo>
                <a:lnTo>
                  <a:pt x="2255736" y="2256708"/>
                </a:lnTo>
                <a:lnTo>
                  <a:pt x="2253197" y="2254168"/>
                </a:lnTo>
                <a:close/>
              </a:path>
              <a:path w="2573655" h="2574290">
                <a:moveTo>
                  <a:pt x="2250658" y="2251628"/>
                </a:moveTo>
                <a:lnTo>
                  <a:pt x="2232437" y="2251628"/>
                </a:lnTo>
                <a:lnTo>
                  <a:pt x="2233707" y="2252898"/>
                </a:lnTo>
                <a:lnTo>
                  <a:pt x="2251928" y="2252898"/>
                </a:lnTo>
                <a:lnTo>
                  <a:pt x="2250658" y="2251628"/>
                </a:lnTo>
                <a:close/>
              </a:path>
              <a:path w="2573655" h="2574290">
                <a:moveTo>
                  <a:pt x="2246850" y="2247818"/>
                </a:moveTo>
                <a:lnTo>
                  <a:pt x="2228625" y="2247818"/>
                </a:lnTo>
                <a:lnTo>
                  <a:pt x="2231166" y="2250358"/>
                </a:lnTo>
                <a:lnTo>
                  <a:pt x="2249389" y="2250358"/>
                </a:lnTo>
                <a:lnTo>
                  <a:pt x="2246850" y="2247818"/>
                </a:lnTo>
                <a:close/>
              </a:path>
              <a:path w="2573655" h="2574290">
                <a:moveTo>
                  <a:pt x="2244311" y="2245278"/>
                </a:moveTo>
                <a:lnTo>
                  <a:pt x="2226084" y="2245278"/>
                </a:lnTo>
                <a:lnTo>
                  <a:pt x="2227355" y="2246548"/>
                </a:lnTo>
                <a:lnTo>
                  <a:pt x="2245580" y="2246548"/>
                </a:lnTo>
                <a:lnTo>
                  <a:pt x="2244311" y="2245278"/>
                </a:lnTo>
                <a:close/>
              </a:path>
              <a:path w="2573655" h="2574290">
                <a:moveTo>
                  <a:pt x="2240503" y="2241468"/>
                </a:moveTo>
                <a:lnTo>
                  <a:pt x="2222272" y="2241468"/>
                </a:lnTo>
                <a:lnTo>
                  <a:pt x="2224814" y="2244008"/>
                </a:lnTo>
                <a:lnTo>
                  <a:pt x="2243042" y="2244008"/>
                </a:lnTo>
                <a:lnTo>
                  <a:pt x="2240503" y="2241468"/>
                </a:lnTo>
                <a:close/>
              </a:path>
              <a:path w="2573655" h="2574290">
                <a:moveTo>
                  <a:pt x="2237964" y="2238928"/>
                </a:moveTo>
                <a:lnTo>
                  <a:pt x="2219731" y="2238928"/>
                </a:lnTo>
                <a:lnTo>
                  <a:pt x="2221002" y="2240198"/>
                </a:lnTo>
                <a:lnTo>
                  <a:pt x="2239233" y="2240198"/>
                </a:lnTo>
                <a:lnTo>
                  <a:pt x="2237964" y="2238928"/>
                </a:lnTo>
                <a:close/>
              </a:path>
              <a:path w="2573655" h="2574290">
                <a:moveTo>
                  <a:pt x="2234155" y="2235118"/>
                </a:moveTo>
                <a:lnTo>
                  <a:pt x="2215920" y="2235118"/>
                </a:lnTo>
                <a:lnTo>
                  <a:pt x="2218461" y="2237658"/>
                </a:lnTo>
                <a:lnTo>
                  <a:pt x="2236694" y="2237658"/>
                </a:lnTo>
                <a:lnTo>
                  <a:pt x="2234155" y="2235118"/>
                </a:lnTo>
                <a:close/>
              </a:path>
              <a:path w="2573655" h="2574290">
                <a:moveTo>
                  <a:pt x="2231616" y="2232578"/>
                </a:moveTo>
                <a:lnTo>
                  <a:pt x="2213379" y="2232578"/>
                </a:lnTo>
                <a:lnTo>
                  <a:pt x="2214649" y="2233848"/>
                </a:lnTo>
                <a:lnTo>
                  <a:pt x="2232886" y="2233848"/>
                </a:lnTo>
                <a:lnTo>
                  <a:pt x="2231616" y="2232578"/>
                </a:lnTo>
                <a:close/>
              </a:path>
              <a:path w="2573655" h="2574290">
                <a:moveTo>
                  <a:pt x="2227808" y="2228768"/>
                </a:moveTo>
                <a:lnTo>
                  <a:pt x="2209567" y="2228768"/>
                </a:lnTo>
                <a:lnTo>
                  <a:pt x="2212108" y="2231308"/>
                </a:lnTo>
                <a:lnTo>
                  <a:pt x="2230347" y="2231308"/>
                </a:lnTo>
                <a:lnTo>
                  <a:pt x="2227808" y="2228768"/>
                </a:lnTo>
                <a:close/>
              </a:path>
              <a:path w="2573655" h="2574290">
                <a:moveTo>
                  <a:pt x="2225269" y="2226228"/>
                </a:moveTo>
                <a:lnTo>
                  <a:pt x="2207026" y="2226228"/>
                </a:lnTo>
                <a:lnTo>
                  <a:pt x="2208296" y="2227498"/>
                </a:lnTo>
                <a:lnTo>
                  <a:pt x="2226539" y="2227498"/>
                </a:lnTo>
                <a:lnTo>
                  <a:pt x="2225269" y="2226228"/>
                </a:lnTo>
                <a:close/>
              </a:path>
              <a:path w="2573655" h="2574290">
                <a:moveTo>
                  <a:pt x="2221461" y="2222418"/>
                </a:moveTo>
                <a:lnTo>
                  <a:pt x="2203214" y="2222418"/>
                </a:lnTo>
                <a:lnTo>
                  <a:pt x="2205755" y="2224958"/>
                </a:lnTo>
                <a:lnTo>
                  <a:pt x="2224000" y="2224958"/>
                </a:lnTo>
                <a:lnTo>
                  <a:pt x="2221461" y="2222418"/>
                </a:lnTo>
                <a:close/>
              </a:path>
              <a:path w="2573655" h="2574290">
                <a:moveTo>
                  <a:pt x="2218922" y="2219878"/>
                </a:moveTo>
                <a:lnTo>
                  <a:pt x="2200673" y="2219878"/>
                </a:lnTo>
                <a:lnTo>
                  <a:pt x="2201944" y="2221148"/>
                </a:lnTo>
                <a:lnTo>
                  <a:pt x="2220191" y="2221148"/>
                </a:lnTo>
                <a:lnTo>
                  <a:pt x="2218922" y="2219878"/>
                </a:lnTo>
                <a:close/>
              </a:path>
              <a:path w="2573655" h="2574290">
                <a:moveTo>
                  <a:pt x="2212575" y="2213528"/>
                </a:moveTo>
                <a:lnTo>
                  <a:pt x="2194320" y="2213528"/>
                </a:lnTo>
                <a:lnTo>
                  <a:pt x="2199403" y="2218608"/>
                </a:lnTo>
                <a:lnTo>
                  <a:pt x="2217652" y="2218608"/>
                </a:lnTo>
                <a:lnTo>
                  <a:pt x="2212575" y="2213528"/>
                </a:lnTo>
                <a:close/>
              </a:path>
              <a:path w="2573655" h="2574290">
                <a:moveTo>
                  <a:pt x="2206227" y="2207178"/>
                </a:moveTo>
                <a:lnTo>
                  <a:pt x="2187968" y="2207178"/>
                </a:lnTo>
                <a:lnTo>
                  <a:pt x="2193050" y="2212258"/>
                </a:lnTo>
                <a:lnTo>
                  <a:pt x="2211305" y="2212258"/>
                </a:lnTo>
                <a:lnTo>
                  <a:pt x="2206227" y="2207178"/>
                </a:lnTo>
                <a:close/>
              </a:path>
              <a:path w="2573655" h="2574290">
                <a:moveTo>
                  <a:pt x="2199880" y="2200828"/>
                </a:moveTo>
                <a:lnTo>
                  <a:pt x="2181615" y="2200828"/>
                </a:lnTo>
                <a:lnTo>
                  <a:pt x="2186697" y="2205908"/>
                </a:lnTo>
                <a:lnTo>
                  <a:pt x="2204958" y="2205908"/>
                </a:lnTo>
                <a:lnTo>
                  <a:pt x="2199880" y="2200828"/>
                </a:lnTo>
                <a:close/>
              </a:path>
              <a:path w="2573655" h="2574290">
                <a:moveTo>
                  <a:pt x="2193533" y="2194478"/>
                </a:moveTo>
                <a:lnTo>
                  <a:pt x="2175262" y="2194478"/>
                </a:lnTo>
                <a:lnTo>
                  <a:pt x="2180344" y="2199558"/>
                </a:lnTo>
                <a:lnTo>
                  <a:pt x="2198611" y="2199558"/>
                </a:lnTo>
                <a:lnTo>
                  <a:pt x="2193533" y="2194478"/>
                </a:lnTo>
                <a:close/>
              </a:path>
              <a:path w="2573655" h="2574290">
                <a:moveTo>
                  <a:pt x="2187186" y="2188128"/>
                </a:moveTo>
                <a:lnTo>
                  <a:pt x="2168909" y="2188128"/>
                </a:lnTo>
                <a:lnTo>
                  <a:pt x="2173992" y="2193208"/>
                </a:lnTo>
                <a:lnTo>
                  <a:pt x="2192263" y="2193208"/>
                </a:lnTo>
                <a:lnTo>
                  <a:pt x="2187186" y="2188128"/>
                </a:lnTo>
                <a:close/>
              </a:path>
              <a:path w="2573655" h="2574290">
                <a:moveTo>
                  <a:pt x="2180838" y="2181778"/>
                </a:moveTo>
                <a:lnTo>
                  <a:pt x="2162557" y="2181778"/>
                </a:lnTo>
                <a:lnTo>
                  <a:pt x="2167639" y="2186858"/>
                </a:lnTo>
                <a:lnTo>
                  <a:pt x="2185916" y="2186858"/>
                </a:lnTo>
                <a:lnTo>
                  <a:pt x="2180838" y="2181778"/>
                </a:lnTo>
                <a:close/>
              </a:path>
              <a:path w="2573655" h="2574290">
                <a:moveTo>
                  <a:pt x="2174491" y="2175428"/>
                </a:moveTo>
                <a:lnTo>
                  <a:pt x="2156204" y="2175428"/>
                </a:lnTo>
                <a:lnTo>
                  <a:pt x="2161286" y="2180508"/>
                </a:lnTo>
                <a:lnTo>
                  <a:pt x="2179569" y="2180508"/>
                </a:lnTo>
                <a:lnTo>
                  <a:pt x="2174491" y="2175428"/>
                </a:lnTo>
                <a:close/>
              </a:path>
              <a:path w="2573655" h="2574290">
                <a:moveTo>
                  <a:pt x="2169413" y="2170348"/>
                </a:moveTo>
                <a:lnTo>
                  <a:pt x="2151122" y="2170348"/>
                </a:lnTo>
                <a:lnTo>
                  <a:pt x="2154933" y="2174158"/>
                </a:lnTo>
                <a:lnTo>
                  <a:pt x="2173222" y="2174158"/>
                </a:lnTo>
                <a:lnTo>
                  <a:pt x="2169413" y="2170348"/>
                </a:lnTo>
                <a:close/>
              </a:path>
              <a:path w="2573655" h="2574290">
                <a:moveTo>
                  <a:pt x="2163066" y="2163998"/>
                </a:moveTo>
                <a:lnTo>
                  <a:pt x="2144769" y="2163998"/>
                </a:lnTo>
                <a:lnTo>
                  <a:pt x="2149851" y="2169078"/>
                </a:lnTo>
                <a:lnTo>
                  <a:pt x="2168144" y="2169078"/>
                </a:lnTo>
                <a:lnTo>
                  <a:pt x="2163066" y="2163998"/>
                </a:lnTo>
                <a:close/>
              </a:path>
              <a:path w="2573655" h="2574290">
                <a:moveTo>
                  <a:pt x="2156719" y="2157648"/>
                </a:moveTo>
                <a:lnTo>
                  <a:pt x="2138416" y="2157648"/>
                </a:lnTo>
                <a:lnTo>
                  <a:pt x="2143498" y="2162728"/>
                </a:lnTo>
                <a:lnTo>
                  <a:pt x="2161797" y="2162728"/>
                </a:lnTo>
                <a:lnTo>
                  <a:pt x="2156719" y="2157648"/>
                </a:lnTo>
                <a:close/>
              </a:path>
              <a:path w="2573655" h="2574290">
                <a:moveTo>
                  <a:pt x="2150371" y="2151298"/>
                </a:moveTo>
                <a:lnTo>
                  <a:pt x="2132064" y="2151298"/>
                </a:lnTo>
                <a:lnTo>
                  <a:pt x="2137146" y="2156378"/>
                </a:lnTo>
                <a:lnTo>
                  <a:pt x="2155449" y="2156378"/>
                </a:lnTo>
                <a:lnTo>
                  <a:pt x="2150371" y="2151298"/>
                </a:lnTo>
                <a:close/>
              </a:path>
              <a:path w="2573655" h="2574290">
                <a:moveTo>
                  <a:pt x="2144024" y="2144948"/>
                </a:moveTo>
                <a:lnTo>
                  <a:pt x="2125711" y="2144948"/>
                </a:lnTo>
                <a:lnTo>
                  <a:pt x="2130793" y="2150028"/>
                </a:lnTo>
                <a:lnTo>
                  <a:pt x="2149102" y="2150028"/>
                </a:lnTo>
                <a:lnTo>
                  <a:pt x="2144024" y="2144948"/>
                </a:lnTo>
                <a:close/>
              </a:path>
              <a:path w="2573655" h="2574290">
                <a:moveTo>
                  <a:pt x="2137677" y="2138598"/>
                </a:moveTo>
                <a:lnTo>
                  <a:pt x="2119358" y="2138598"/>
                </a:lnTo>
                <a:lnTo>
                  <a:pt x="2124440" y="2143678"/>
                </a:lnTo>
                <a:lnTo>
                  <a:pt x="2142755" y="2143678"/>
                </a:lnTo>
                <a:lnTo>
                  <a:pt x="2137677" y="2138598"/>
                </a:lnTo>
                <a:close/>
              </a:path>
              <a:path w="2573655" h="2574290">
                <a:moveTo>
                  <a:pt x="2131330" y="2132248"/>
                </a:moveTo>
                <a:lnTo>
                  <a:pt x="2113005" y="2132248"/>
                </a:lnTo>
                <a:lnTo>
                  <a:pt x="2118088" y="2137328"/>
                </a:lnTo>
                <a:lnTo>
                  <a:pt x="2136408" y="2137328"/>
                </a:lnTo>
                <a:lnTo>
                  <a:pt x="2131330" y="2132248"/>
                </a:lnTo>
                <a:close/>
              </a:path>
              <a:path w="2573655" h="2574290">
                <a:moveTo>
                  <a:pt x="2124982" y="2125898"/>
                </a:moveTo>
                <a:lnTo>
                  <a:pt x="2106653" y="2125898"/>
                </a:lnTo>
                <a:lnTo>
                  <a:pt x="2111735" y="2130978"/>
                </a:lnTo>
                <a:lnTo>
                  <a:pt x="2130060" y="2130978"/>
                </a:lnTo>
                <a:lnTo>
                  <a:pt x="2124982" y="2125898"/>
                </a:lnTo>
                <a:close/>
              </a:path>
              <a:path w="2573655" h="2574290">
                <a:moveTo>
                  <a:pt x="2118635" y="2119548"/>
                </a:moveTo>
                <a:lnTo>
                  <a:pt x="2100300" y="2119548"/>
                </a:lnTo>
                <a:lnTo>
                  <a:pt x="2105382" y="2124628"/>
                </a:lnTo>
                <a:lnTo>
                  <a:pt x="2123713" y="2124628"/>
                </a:lnTo>
                <a:lnTo>
                  <a:pt x="2118635" y="2119548"/>
                </a:lnTo>
                <a:close/>
              </a:path>
              <a:path w="2573655" h="2574290">
                <a:moveTo>
                  <a:pt x="2112288" y="2113198"/>
                </a:moveTo>
                <a:lnTo>
                  <a:pt x="2093947" y="2113198"/>
                </a:lnTo>
                <a:lnTo>
                  <a:pt x="2099029" y="2118278"/>
                </a:lnTo>
                <a:lnTo>
                  <a:pt x="2117366" y="2118278"/>
                </a:lnTo>
                <a:lnTo>
                  <a:pt x="2112288" y="2113198"/>
                </a:lnTo>
                <a:close/>
              </a:path>
              <a:path w="2573655" h="2574290">
                <a:moveTo>
                  <a:pt x="2105941" y="2106848"/>
                </a:moveTo>
                <a:lnTo>
                  <a:pt x="2087594" y="2106848"/>
                </a:lnTo>
                <a:lnTo>
                  <a:pt x="2092677" y="2111928"/>
                </a:lnTo>
                <a:lnTo>
                  <a:pt x="2111018" y="2111928"/>
                </a:lnTo>
                <a:lnTo>
                  <a:pt x="2105941" y="2106848"/>
                </a:lnTo>
                <a:close/>
              </a:path>
              <a:path w="2573655" h="2574290">
                <a:moveTo>
                  <a:pt x="2099593" y="2100498"/>
                </a:moveTo>
                <a:lnTo>
                  <a:pt x="2081242" y="2100498"/>
                </a:lnTo>
                <a:lnTo>
                  <a:pt x="2086324" y="2105578"/>
                </a:lnTo>
                <a:lnTo>
                  <a:pt x="2104671" y="2105578"/>
                </a:lnTo>
                <a:lnTo>
                  <a:pt x="2099593" y="2100498"/>
                </a:lnTo>
                <a:close/>
              </a:path>
              <a:path w="2573655" h="2574290">
                <a:moveTo>
                  <a:pt x="2093246" y="2094148"/>
                </a:moveTo>
                <a:lnTo>
                  <a:pt x="2074889" y="2094148"/>
                </a:lnTo>
                <a:lnTo>
                  <a:pt x="2079971" y="2099228"/>
                </a:lnTo>
                <a:lnTo>
                  <a:pt x="2098324" y="2099228"/>
                </a:lnTo>
                <a:lnTo>
                  <a:pt x="2093246" y="2094148"/>
                </a:lnTo>
                <a:close/>
              </a:path>
              <a:path w="2573655" h="2574290">
                <a:moveTo>
                  <a:pt x="2086899" y="2087798"/>
                </a:moveTo>
                <a:lnTo>
                  <a:pt x="2068536" y="2087798"/>
                </a:lnTo>
                <a:lnTo>
                  <a:pt x="2073618" y="2092878"/>
                </a:lnTo>
                <a:lnTo>
                  <a:pt x="2091977" y="2092878"/>
                </a:lnTo>
                <a:lnTo>
                  <a:pt x="2086899" y="2087798"/>
                </a:lnTo>
                <a:close/>
              </a:path>
              <a:path w="2573655" h="2574290">
                <a:moveTo>
                  <a:pt x="2080552" y="2081448"/>
                </a:moveTo>
                <a:lnTo>
                  <a:pt x="2062183" y="2081448"/>
                </a:lnTo>
                <a:lnTo>
                  <a:pt x="2067266" y="2086528"/>
                </a:lnTo>
                <a:lnTo>
                  <a:pt x="2085629" y="2086528"/>
                </a:lnTo>
                <a:lnTo>
                  <a:pt x="2080552" y="2081448"/>
                </a:lnTo>
                <a:close/>
              </a:path>
              <a:path w="2573655" h="2574290">
                <a:moveTo>
                  <a:pt x="2074204" y="2075098"/>
                </a:moveTo>
                <a:lnTo>
                  <a:pt x="2055831" y="2075098"/>
                </a:lnTo>
                <a:lnTo>
                  <a:pt x="2060913" y="2080178"/>
                </a:lnTo>
                <a:lnTo>
                  <a:pt x="2079282" y="2080178"/>
                </a:lnTo>
                <a:lnTo>
                  <a:pt x="2074204" y="2075098"/>
                </a:lnTo>
                <a:close/>
              </a:path>
              <a:path w="2573655" h="2574290">
                <a:moveTo>
                  <a:pt x="2067857" y="2068748"/>
                </a:moveTo>
                <a:lnTo>
                  <a:pt x="2049478" y="2068748"/>
                </a:lnTo>
                <a:lnTo>
                  <a:pt x="2054560" y="2073828"/>
                </a:lnTo>
                <a:lnTo>
                  <a:pt x="2072935" y="2073828"/>
                </a:lnTo>
                <a:lnTo>
                  <a:pt x="2067857" y="2068748"/>
                </a:lnTo>
                <a:close/>
              </a:path>
              <a:path w="2573655" h="2574290">
                <a:moveTo>
                  <a:pt x="2061510" y="2062398"/>
                </a:moveTo>
                <a:lnTo>
                  <a:pt x="2043125" y="2062398"/>
                </a:lnTo>
                <a:lnTo>
                  <a:pt x="2048207" y="2067478"/>
                </a:lnTo>
                <a:lnTo>
                  <a:pt x="2066588" y="2067478"/>
                </a:lnTo>
                <a:lnTo>
                  <a:pt x="2061510" y="2062398"/>
                </a:lnTo>
                <a:close/>
              </a:path>
              <a:path w="2573655" h="2574290">
                <a:moveTo>
                  <a:pt x="2055163" y="2056048"/>
                </a:moveTo>
                <a:lnTo>
                  <a:pt x="2036773" y="2056048"/>
                </a:lnTo>
                <a:lnTo>
                  <a:pt x="2041855" y="2061128"/>
                </a:lnTo>
                <a:lnTo>
                  <a:pt x="2060240" y="2061128"/>
                </a:lnTo>
                <a:lnTo>
                  <a:pt x="2055163" y="2056048"/>
                </a:lnTo>
                <a:close/>
              </a:path>
              <a:path w="2573655" h="2574290">
                <a:moveTo>
                  <a:pt x="2048815" y="2049698"/>
                </a:moveTo>
                <a:lnTo>
                  <a:pt x="2030420" y="2049698"/>
                </a:lnTo>
                <a:lnTo>
                  <a:pt x="2035502" y="2054778"/>
                </a:lnTo>
                <a:lnTo>
                  <a:pt x="2053893" y="2054778"/>
                </a:lnTo>
                <a:lnTo>
                  <a:pt x="2048815" y="2049698"/>
                </a:lnTo>
                <a:close/>
              </a:path>
              <a:path w="2573655" h="2574290">
                <a:moveTo>
                  <a:pt x="2042468" y="2043348"/>
                </a:moveTo>
                <a:lnTo>
                  <a:pt x="2024067" y="2043348"/>
                </a:lnTo>
                <a:lnTo>
                  <a:pt x="2029149" y="2048428"/>
                </a:lnTo>
                <a:lnTo>
                  <a:pt x="2047546" y="2048428"/>
                </a:lnTo>
                <a:lnTo>
                  <a:pt x="2042468" y="2043348"/>
                </a:lnTo>
                <a:close/>
              </a:path>
              <a:path w="2573655" h="2574290">
                <a:moveTo>
                  <a:pt x="2036121" y="2036998"/>
                </a:moveTo>
                <a:lnTo>
                  <a:pt x="2017714" y="2036998"/>
                </a:lnTo>
                <a:lnTo>
                  <a:pt x="2022797" y="2042078"/>
                </a:lnTo>
                <a:lnTo>
                  <a:pt x="2041199" y="2042078"/>
                </a:lnTo>
                <a:lnTo>
                  <a:pt x="2036121" y="2036998"/>
                </a:lnTo>
                <a:close/>
              </a:path>
              <a:path w="2573655" h="2574290">
                <a:moveTo>
                  <a:pt x="2029773" y="2030648"/>
                </a:moveTo>
                <a:lnTo>
                  <a:pt x="2011362" y="2030648"/>
                </a:lnTo>
                <a:lnTo>
                  <a:pt x="2016444" y="2035728"/>
                </a:lnTo>
                <a:lnTo>
                  <a:pt x="2034851" y="2035728"/>
                </a:lnTo>
                <a:lnTo>
                  <a:pt x="2029773" y="2030648"/>
                </a:lnTo>
                <a:close/>
              </a:path>
              <a:path w="2573655" h="2574290">
                <a:moveTo>
                  <a:pt x="2023426" y="2024298"/>
                </a:moveTo>
                <a:lnTo>
                  <a:pt x="2005009" y="2024298"/>
                </a:lnTo>
                <a:lnTo>
                  <a:pt x="2010091" y="2029378"/>
                </a:lnTo>
                <a:lnTo>
                  <a:pt x="2028504" y="2029378"/>
                </a:lnTo>
                <a:lnTo>
                  <a:pt x="2023426" y="2024298"/>
                </a:lnTo>
                <a:close/>
              </a:path>
              <a:path w="2573655" h="2574290">
                <a:moveTo>
                  <a:pt x="2017079" y="2017948"/>
                </a:moveTo>
                <a:lnTo>
                  <a:pt x="1998656" y="2017948"/>
                </a:lnTo>
                <a:lnTo>
                  <a:pt x="2003738" y="2023028"/>
                </a:lnTo>
                <a:lnTo>
                  <a:pt x="2022157" y="2023028"/>
                </a:lnTo>
                <a:lnTo>
                  <a:pt x="2017079" y="2017948"/>
                </a:lnTo>
                <a:close/>
              </a:path>
              <a:path w="2573655" h="2574290">
                <a:moveTo>
                  <a:pt x="2010732" y="2011598"/>
                </a:moveTo>
                <a:lnTo>
                  <a:pt x="1992303" y="2011598"/>
                </a:lnTo>
                <a:lnTo>
                  <a:pt x="1997386" y="2016678"/>
                </a:lnTo>
                <a:lnTo>
                  <a:pt x="2015809" y="2016678"/>
                </a:lnTo>
                <a:lnTo>
                  <a:pt x="2010732" y="2011598"/>
                </a:lnTo>
                <a:close/>
              </a:path>
              <a:path w="2573655" h="2574290">
                <a:moveTo>
                  <a:pt x="2004384" y="2005248"/>
                </a:moveTo>
                <a:lnTo>
                  <a:pt x="1985951" y="2005248"/>
                </a:lnTo>
                <a:lnTo>
                  <a:pt x="1991033" y="2010328"/>
                </a:lnTo>
                <a:lnTo>
                  <a:pt x="2009462" y="2010328"/>
                </a:lnTo>
                <a:lnTo>
                  <a:pt x="2004384" y="2005248"/>
                </a:lnTo>
                <a:close/>
              </a:path>
              <a:path w="2573655" h="2574290">
                <a:moveTo>
                  <a:pt x="1998037" y="1998898"/>
                </a:moveTo>
                <a:lnTo>
                  <a:pt x="1979598" y="1998898"/>
                </a:lnTo>
                <a:lnTo>
                  <a:pt x="1984680" y="2003978"/>
                </a:lnTo>
                <a:lnTo>
                  <a:pt x="2003115" y="2003978"/>
                </a:lnTo>
                <a:lnTo>
                  <a:pt x="1998037" y="1998898"/>
                </a:lnTo>
                <a:close/>
              </a:path>
              <a:path w="2573655" h="2574290">
                <a:moveTo>
                  <a:pt x="1991690" y="1992548"/>
                </a:moveTo>
                <a:lnTo>
                  <a:pt x="1973245" y="1992548"/>
                </a:lnTo>
                <a:lnTo>
                  <a:pt x="1978327" y="1997628"/>
                </a:lnTo>
                <a:lnTo>
                  <a:pt x="1996768" y="1997628"/>
                </a:lnTo>
                <a:lnTo>
                  <a:pt x="1991690" y="1992548"/>
                </a:lnTo>
                <a:close/>
              </a:path>
              <a:path w="2573655" h="2574290">
                <a:moveTo>
                  <a:pt x="1985343" y="1986198"/>
                </a:moveTo>
                <a:lnTo>
                  <a:pt x="1966892" y="1986198"/>
                </a:lnTo>
                <a:lnTo>
                  <a:pt x="1971975" y="1991278"/>
                </a:lnTo>
                <a:lnTo>
                  <a:pt x="1990420" y="1991278"/>
                </a:lnTo>
                <a:lnTo>
                  <a:pt x="1985343" y="1986198"/>
                </a:lnTo>
                <a:close/>
              </a:path>
              <a:path w="2573655" h="2574290">
                <a:moveTo>
                  <a:pt x="1978995" y="1979848"/>
                </a:moveTo>
                <a:lnTo>
                  <a:pt x="1960540" y="1979848"/>
                </a:lnTo>
                <a:lnTo>
                  <a:pt x="1965622" y="1984928"/>
                </a:lnTo>
                <a:lnTo>
                  <a:pt x="1984073" y="1984928"/>
                </a:lnTo>
                <a:lnTo>
                  <a:pt x="1978995" y="1979848"/>
                </a:lnTo>
                <a:close/>
              </a:path>
              <a:path w="2573655" h="2574290">
                <a:moveTo>
                  <a:pt x="1972648" y="1973498"/>
                </a:moveTo>
                <a:lnTo>
                  <a:pt x="1954187" y="1973498"/>
                </a:lnTo>
                <a:lnTo>
                  <a:pt x="1959269" y="1978578"/>
                </a:lnTo>
                <a:lnTo>
                  <a:pt x="1977726" y="1978578"/>
                </a:lnTo>
                <a:lnTo>
                  <a:pt x="1972648" y="1973498"/>
                </a:lnTo>
                <a:close/>
              </a:path>
              <a:path w="2573655" h="2574290">
                <a:moveTo>
                  <a:pt x="1764458" y="1765218"/>
                </a:moveTo>
                <a:lnTo>
                  <a:pt x="1745817" y="1765218"/>
                </a:lnTo>
                <a:lnTo>
                  <a:pt x="1952916" y="1972228"/>
                </a:lnTo>
                <a:lnTo>
                  <a:pt x="1971379" y="1972228"/>
                </a:lnTo>
                <a:lnTo>
                  <a:pt x="1764458" y="1765218"/>
                </a:lnTo>
                <a:close/>
              </a:path>
              <a:path w="2573655" h="2574290">
                <a:moveTo>
                  <a:pt x="2390298" y="2391328"/>
                </a:moveTo>
                <a:lnTo>
                  <a:pt x="2372197" y="2391328"/>
                </a:lnTo>
                <a:lnTo>
                  <a:pt x="2555156" y="2574208"/>
                </a:lnTo>
                <a:lnTo>
                  <a:pt x="2573099" y="2574208"/>
                </a:lnTo>
                <a:lnTo>
                  <a:pt x="2390298" y="2391328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0" y="4298863"/>
            <a:ext cx="2555240" cy="2554605"/>
          </a:xfrm>
          <a:custGeom>
            <a:avLst/>
            <a:gdLst/>
            <a:ahLst/>
            <a:cxnLst/>
            <a:rect l="l" t="t" r="r" b="b"/>
            <a:pathLst>
              <a:path w="2555240" h="2554604">
                <a:moveTo>
                  <a:pt x="0" y="0"/>
                </a:moveTo>
                <a:lnTo>
                  <a:pt x="0" y="2625"/>
                </a:lnTo>
                <a:lnTo>
                  <a:pt x="2627" y="2625"/>
                </a:lnTo>
                <a:lnTo>
                  <a:pt x="0" y="0"/>
                </a:lnTo>
                <a:close/>
              </a:path>
              <a:path w="2555240" h="2554604">
                <a:moveTo>
                  <a:pt x="2627" y="2625"/>
                </a:moveTo>
                <a:lnTo>
                  <a:pt x="0" y="2625"/>
                </a:lnTo>
                <a:lnTo>
                  <a:pt x="0" y="8975"/>
                </a:lnTo>
                <a:lnTo>
                  <a:pt x="8979" y="8975"/>
                </a:lnTo>
                <a:lnTo>
                  <a:pt x="2627" y="2625"/>
                </a:lnTo>
                <a:close/>
              </a:path>
              <a:path w="2555240" h="2554604">
                <a:moveTo>
                  <a:pt x="8979" y="8975"/>
                </a:moveTo>
                <a:lnTo>
                  <a:pt x="0" y="8975"/>
                </a:lnTo>
                <a:lnTo>
                  <a:pt x="0" y="15325"/>
                </a:lnTo>
                <a:lnTo>
                  <a:pt x="15332" y="15325"/>
                </a:lnTo>
                <a:lnTo>
                  <a:pt x="8979" y="8975"/>
                </a:lnTo>
                <a:close/>
              </a:path>
              <a:path w="2555240" h="2554604">
                <a:moveTo>
                  <a:pt x="15332" y="15325"/>
                </a:moveTo>
                <a:lnTo>
                  <a:pt x="0" y="15325"/>
                </a:lnTo>
                <a:lnTo>
                  <a:pt x="0" y="17955"/>
                </a:lnTo>
                <a:lnTo>
                  <a:pt x="3718" y="21675"/>
                </a:lnTo>
                <a:lnTo>
                  <a:pt x="21685" y="21675"/>
                </a:lnTo>
                <a:lnTo>
                  <a:pt x="15332" y="15325"/>
                </a:lnTo>
                <a:close/>
              </a:path>
              <a:path w="2555240" h="2554604">
                <a:moveTo>
                  <a:pt x="21685" y="21675"/>
                </a:moveTo>
                <a:lnTo>
                  <a:pt x="3718" y="21675"/>
                </a:lnTo>
                <a:lnTo>
                  <a:pt x="10065" y="28025"/>
                </a:lnTo>
                <a:lnTo>
                  <a:pt x="28037" y="28025"/>
                </a:lnTo>
                <a:lnTo>
                  <a:pt x="21685" y="21675"/>
                </a:lnTo>
                <a:close/>
              </a:path>
              <a:path w="2555240" h="2554604">
                <a:moveTo>
                  <a:pt x="28037" y="28025"/>
                </a:moveTo>
                <a:lnTo>
                  <a:pt x="10065" y="28025"/>
                </a:lnTo>
                <a:lnTo>
                  <a:pt x="16413" y="34375"/>
                </a:lnTo>
                <a:lnTo>
                  <a:pt x="34390" y="34375"/>
                </a:lnTo>
                <a:lnTo>
                  <a:pt x="28037" y="28025"/>
                </a:lnTo>
                <a:close/>
              </a:path>
              <a:path w="2555240" h="2554604">
                <a:moveTo>
                  <a:pt x="34390" y="34375"/>
                </a:moveTo>
                <a:lnTo>
                  <a:pt x="16413" y="34375"/>
                </a:lnTo>
                <a:lnTo>
                  <a:pt x="22760" y="40725"/>
                </a:lnTo>
                <a:lnTo>
                  <a:pt x="40743" y="40725"/>
                </a:lnTo>
                <a:lnTo>
                  <a:pt x="34390" y="34375"/>
                </a:lnTo>
                <a:close/>
              </a:path>
              <a:path w="2555240" h="2554604">
                <a:moveTo>
                  <a:pt x="40743" y="40725"/>
                </a:moveTo>
                <a:lnTo>
                  <a:pt x="22760" y="40725"/>
                </a:lnTo>
                <a:lnTo>
                  <a:pt x="29107" y="47075"/>
                </a:lnTo>
                <a:lnTo>
                  <a:pt x="47096" y="47075"/>
                </a:lnTo>
                <a:lnTo>
                  <a:pt x="40743" y="40725"/>
                </a:lnTo>
                <a:close/>
              </a:path>
              <a:path w="2555240" h="2554604">
                <a:moveTo>
                  <a:pt x="47096" y="47075"/>
                </a:moveTo>
                <a:lnTo>
                  <a:pt x="29107" y="47075"/>
                </a:lnTo>
                <a:lnTo>
                  <a:pt x="35454" y="53425"/>
                </a:lnTo>
                <a:lnTo>
                  <a:pt x="53448" y="53425"/>
                </a:lnTo>
                <a:lnTo>
                  <a:pt x="47096" y="47075"/>
                </a:lnTo>
                <a:close/>
              </a:path>
              <a:path w="2555240" h="2554604">
                <a:moveTo>
                  <a:pt x="53448" y="53425"/>
                </a:moveTo>
                <a:lnTo>
                  <a:pt x="35454" y="53425"/>
                </a:lnTo>
                <a:lnTo>
                  <a:pt x="48149" y="66125"/>
                </a:lnTo>
                <a:lnTo>
                  <a:pt x="66154" y="66125"/>
                </a:lnTo>
                <a:lnTo>
                  <a:pt x="53448" y="53425"/>
                </a:lnTo>
                <a:close/>
              </a:path>
              <a:path w="2555240" h="2554604">
                <a:moveTo>
                  <a:pt x="66154" y="66125"/>
                </a:moveTo>
                <a:lnTo>
                  <a:pt x="48149" y="66125"/>
                </a:lnTo>
                <a:lnTo>
                  <a:pt x="54496" y="72475"/>
                </a:lnTo>
                <a:lnTo>
                  <a:pt x="72507" y="72475"/>
                </a:lnTo>
                <a:lnTo>
                  <a:pt x="66154" y="66125"/>
                </a:lnTo>
                <a:close/>
              </a:path>
              <a:path w="2555240" h="2554604">
                <a:moveTo>
                  <a:pt x="72507" y="72475"/>
                </a:moveTo>
                <a:lnTo>
                  <a:pt x="54496" y="72475"/>
                </a:lnTo>
                <a:lnTo>
                  <a:pt x="60844" y="78825"/>
                </a:lnTo>
                <a:lnTo>
                  <a:pt x="78859" y="78825"/>
                </a:lnTo>
                <a:lnTo>
                  <a:pt x="72507" y="72475"/>
                </a:lnTo>
                <a:close/>
              </a:path>
              <a:path w="2555240" h="2554604">
                <a:moveTo>
                  <a:pt x="78859" y="78825"/>
                </a:moveTo>
                <a:lnTo>
                  <a:pt x="60844" y="78825"/>
                </a:lnTo>
                <a:lnTo>
                  <a:pt x="67191" y="85175"/>
                </a:lnTo>
                <a:lnTo>
                  <a:pt x="85212" y="85175"/>
                </a:lnTo>
                <a:lnTo>
                  <a:pt x="78859" y="78825"/>
                </a:lnTo>
                <a:close/>
              </a:path>
              <a:path w="2555240" h="2554604">
                <a:moveTo>
                  <a:pt x="85212" y="85175"/>
                </a:moveTo>
                <a:lnTo>
                  <a:pt x="67191" y="85175"/>
                </a:lnTo>
                <a:lnTo>
                  <a:pt x="73538" y="91525"/>
                </a:lnTo>
                <a:lnTo>
                  <a:pt x="91565" y="91525"/>
                </a:lnTo>
                <a:lnTo>
                  <a:pt x="85212" y="85175"/>
                </a:lnTo>
                <a:close/>
              </a:path>
              <a:path w="2555240" h="2554604">
                <a:moveTo>
                  <a:pt x="91565" y="91525"/>
                </a:moveTo>
                <a:lnTo>
                  <a:pt x="73538" y="91525"/>
                </a:lnTo>
                <a:lnTo>
                  <a:pt x="86233" y="104225"/>
                </a:lnTo>
                <a:lnTo>
                  <a:pt x="104270" y="104225"/>
                </a:lnTo>
                <a:lnTo>
                  <a:pt x="91565" y="91525"/>
                </a:lnTo>
                <a:close/>
              </a:path>
              <a:path w="2555240" h="2554604">
                <a:moveTo>
                  <a:pt x="104270" y="104225"/>
                </a:moveTo>
                <a:lnTo>
                  <a:pt x="86233" y="104225"/>
                </a:lnTo>
                <a:lnTo>
                  <a:pt x="92580" y="110575"/>
                </a:lnTo>
                <a:lnTo>
                  <a:pt x="110623" y="110575"/>
                </a:lnTo>
                <a:lnTo>
                  <a:pt x="104270" y="104225"/>
                </a:lnTo>
                <a:close/>
              </a:path>
              <a:path w="2555240" h="2554604">
                <a:moveTo>
                  <a:pt x="110623" y="110575"/>
                </a:moveTo>
                <a:lnTo>
                  <a:pt x="92580" y="110575"/>
                </a:lnTo>
                <a:lnTo>
                  <a:pt x="98927" y="116925"/>
                </a:lnTo>
                <a:lnTo>
                  <a:pt x="116976" y="116925"/>
                </a:lnTo>
                <a:lnTo>
                  <a:pt x="110623" y="110575"/>
                </a:lnTo>
                <a:close/>
              </a:path>
              <a:path w="2555240" h="2554604">
                <a:moveTo>
                  <a:pt x="116976" y="116925"/>
                </a:moveTo>
                <a:lnTo>
                  <a:pt x="98927" y="116925"/>
                </a:lnTo>
                <a:lnTo>
                  <a:pt x="105274" y="123275"/>
                </a:lnTo>
                <a:lnTo>
                  <a:pt x="123328" y="123275"/>
                </a:lnTo>
                <a:lnTo>
                  <a:pt x="116976" y="116925"/>
                </a:lnTo>
                <a:close/>
              </a:path>
              <a:path w="2555240" h="2554604">
                <a:moveTo>
                  <a:pt x="123328" y="123275"/>
                </a:moveTo>
                <a:lnTo>
                  <a:pt x="105274" y="123275"/>
                </a:lnTo>
                <a:lnTo>
                  <a:pt x="111622" y="129625"/>
                </a:lnTo>
                <a:lnTo>
                  <a:pt x="129681" y="129625"/>
                </a:lnTo>
                <a:lnTo>
                  <a:pt x="123328" y="123275"/>
                </a:lnTo>
                <a:close/>
              </a:path>
              <a:path w="2555240" h="2554604">
                <a:moveTo>
                  <a:pt x="129681" y="129625"/>
                </a:moveTo>
                <a:lnTo>
                  <a:pt x="111622" y="129625"/>
                </a:lnTo>
                <a:lnTo>
                  <a:pt x="117969" y="135975"/>
                </a:lnTo>
                <a:lnTo>
                  <a:pt x="136034" y="135975"/>
                </a:lnTo>
                <a:lnTo>
                  <a:pt x="129681" y="129625"/>
                </a:lnTo>
                <a:close/>
              </a:path>
              <a:path w="2555240" h="2554604">
                <a:moveTo>
                  <a:pt x="136034" y="135975"/>
                </a:moveTo>
                <a:lnTo>
                  <a:pt x="117969" y="135975"/>
                </a:lnTo>
                <a:lnTo>
                  <a:pt x="124316" y="142325"/>
                </a:lnTo>
                <a:lnTo>
                  <a:pt x="142387" y="142325"/>
                </a:lnTo>
                <a:lnTo>
                  <a:pt x="136034" y="135975"/>
                </a:lnTo>
                <a:close/>
              </a:path>
              <a:path w="2555240" h="2554604">
                <a:moveTo>
                  <a:pt x="142387" y="142325"/>
                </a:moveTo>
                <a:lnTo>
                  <a:pt x="124316" y="142325"/>
                </a:lnTo>
                <a:lnTo>
                  <a:pt x="130663" y="148675"/>
                </a:lnTo>
                <a:lnTo>
                  <a:pt x="148739" y="148675"/>
                </a:lnTo>
                <a:lnTo>
                  <a:pt x="142387" y="142325"/>
                </a:lnTo>
                <a:close/>
              </a:path>
              <a:path w="2555240" h="2554604">
                <a:moveTo>
                  <a:pt x="148739" y="148675"/>
                </a:moveTo>
                <a:lnTo>
                  <a:pt x="130663" y="148675"/>
                </a:lnTo>
                <a:lnTo>
                  <a:pt x="137011" y="155025"/>
                </a:lnTo>
                <a:lnTo>
                  <a:pt x="155092" y="155025"/>
                </a:lnTo>
                <a:lnTo>
                  <a:pt x="148739" y="148675"/>
                </a:lnTo>
                <a:close/>
              </a:path>
              <a:path w="2555240" h="2554604">
                <a:moveTo>
                  <a:pt x="155092" y="155025"/>
                </a:moveTo>
                <a:lnTo>
                  <a:pt x="137011" y="155025"/>
                </a:lnTo>
                <a:lnTo>
                  <a:pt x="143358" y="161375"/>
                </a:lnTo>
                <a:lnTo>
                  <a:pt x="161445" y="161375"/>
                </a:lnTo>
                <a:lnTo>
                  <a:pt x="155092" y="155025"/>
                </a:lnTo>
                <a:close/>
              </a:path>
              <a:path w="2555240" h="2554604">
                <a:moveTo>
                  <a:pt x="161445" y="161375"/>
                </a:moveTo>
                <a:lnTo>
                  <a:pt x="143358" y="161375"/>
                </a:lnTo>
                <a:lnTo>
                  <a:pt x="149705" y="167725"/>
                </a:lnTo>
                <a:lnTo>
                  <a:pt x="167798" y="167725"/>
                </a:lnTo>
                <a:lnTo>
                  <a:pt x="161445" y="161375"/>
                </a:lnTo>
                <a:close/>
              </a:path>
              <a:path w="2555240" h="2554604">
                <a:moveTo>
                  <a:pt x="167798" y="167725"/>
                </a:moveTo>
                <a:lnTo>
                  <a:pt x="149705" y="167725"/>
                </a:lnTo>
                <a:lnTo>
                  <a:pt x="156053" y="174075"/>
                </a:lnTo>
                <a:lnTo>
                  <a:pt x="174150" y="174075"/>
                </a:lnTo>
                <a:lnTo>
                  <a:pt x="167798" y="167725"/>
                </a:lnTo>
                <a:close/>
              </a:path>
              <a:path w="2555240" h="2554604">
                <a:moveTo>
                  <a:pt x="174150" y="174075"/>
                </a:moveTo>
                <a:lnTo>
                  <a:pt x="156053" y="174075"/>
                </a:lnTo>
                <a:lnTo>
                  <a:pt x="162400" y="180425"/>
                </a:lnTo>
                <a:lnTo>
                  <a:pt x="180503" y="180425"/>
                </a:lnTo>
                <a:lnTo>
                  <a:pt x="174150" y="174075"/>
                </a:lnTo>
                <a:close/>
              </a:path>
              <a:path w="2555240" h="2554604">
                <a:moveTo>
                  <a:pt x="180503" y="180425"/>
                </a:moveTo>
                <a:lnTo>
                  <a:pt x="162400" y="180425"/>
                </a:lnTo>
                <a:lnTo>
                  <a:pt x="168747" y="186775"/>
                </a:lnTo>
                <a:lnTo>
                  <a:pt x="186856" y="186775"/>
                </a:lnTo>
                <a:lnTo>
                  <a:pt x="180503" y="180425"/>
                </a:lnTo>
                <a:close/>
              </a:path>
              <a:path w="2555240" h="2554604">
                <a:moveTo>
                  <a:pt x="186856" y="186775"/>
                </a:moveTo>
                <a:lnTo>
                  <a:pt x="168747" y="186775"/>
                </a:lnTo>
                <a:lnTo>
                  <a:pt x="175094" y="193125"/>
                </a:lnTo>
                <a:lnTo>
                  <a:pt x="193209" y="193125"/>
                </a:lnTo>
                <a:lnTo>
                  <a:pt x="186856" y="186775"/>
                </a:lnTo>
                <a:close/>
              </a:path>
              <a:path w="2555240" h="2554604">
                <a:moveTo>
                  <a:pt x="193209" y="193125"/>
                </a:moveTo>
                <a:lnTo>
                  <a:pt x="175094" y="193125"/>
                </a:lnTo>
                <a:lnTo>
                  <a:pt x="181442" y="199475"/>
                </a:lnTo>
                <a:lnTo>
                  <a:pt x="199561" y="199475"/>
                </a:lnTo>
                <a:lnTo>
                  <a:pt x="193209" y="193125"/>
                </a:lnTo>
                <a:close/>
              </a:path>
              <a:path w="2555240" h="2554604">
                <a:moveTo>
                  <a:pt x="199561" y="199475"/>
                </a:moveTo>
                <a:lnTo>
                  <a:pt x="181442" y="199475"/>
                </a:lnTo>
                <a:lnTo>
                  <a:pt x="187789" y="205825"/>
                </a:lnTo>
                <a:lnTo>
                  <a:pt x="205914" y="205825"/>
                </a:lnTo>
                <a:lnTo>
                  <a:pt x="199561" y="199475"/>
                </a:lnTo>
                <a:close/>
              </a:path>
              <a:path w="2555240" h="2554604">
                <a:moveTo>
                  <a:pt x="205914" y="205825"/>
                </a:moveTo>
                <a:lnTo>
                  <a:pt x="187789" y="205825"/>
                </a:lnTo>
                <a:lnTo>
                  <a:pt x="194136" y="212175"/>
                </a:lnTo>
                <a:lnTo>
                  <a:pt x="212267" y="212175"/>
                </a:lnTo>
                <a:lnTo>
                  <a:pt x="205914" y="205825"/>
                </a:lnTo>
                <a:close/>
              </a:path>
              <a:path w="2555240" h="2554604">
                <a:moveTo>
                  <a:pt x="212267" y="212175"/>
                </a:moveTo>
                <a:lnTo>
                  <a:pt x="194136" y="212175"/>
                </a:lnTo>
                <a:lnTo>
                  <a:pt x="206831" y="224875"/>
                </a:lnTo>
                <a:lnTo>
                  <a:pt x="224972" y="224875"/>
                </a:lnTo>
                <a:lnTo>
                  <a:pt x="212267" y="212175"/>
                </a:lnTo>
                <a:close/>
              </a:path>
              <a:path w="2555240" h="2554604">
                <a:moveTo>
                  <a:pt x="224972" y="224875"/>
                </a:moveTo>
                <a:lnTo>
                  <a:pt x="206831" y="224875"/>
                </a:lnTo>
                <a:lnTo>
                  <a:pt x="219525" y="237575"/>
                </a:lnTo>
                <a:lnTo>
                  <a:pt x="237678" y="237575"/>
                </a:lnTo>
                <a:lnTo>
                  <a:pt x="224972" y="224875"/>
                </a:lnTo>
                <a:close/>
              </a:path>
              <a:path w="2555240" h="2554604">
                <a:moveTo>
                  <a:pt x="237678" y="237575"/>
                </a:moveTo>
                <a:lnTo>
                  <a:pt x="219525" y="237575"/>
                </a:lnTo>
                <a:lnTo>
                  <a:pt x="225872" y="243925"/>
                </a:lnTo>
                <a:lnTo>
                  <a:pt x="244030" y="243925"/>
                </a:lnTo>
                <a:lnTo>
                  <a:pt x="237678" y="237575"/>
                </a:lnTo>
                <a:close/>
              </a:path>
              <a:path w="2555240" h="2554604">
                <a:moveTo>
                  <a:pt x="244030" y="243925"/>
                </a:moveTo>
                <a:lnTo>
                  <a:pt x="225872" y="243925"/>
                </a:lnTo>
                <a:lnTo>
                  <a:pt x="251262" y="269325"/>
                </a:lnTo>
                <a:lnTo>
                  <a:pt x="269441" y="269325"/>
                </a:lnTo>
                <a:lnTo>
                  <a:pt x="244030" y="243925"/>
                </a:lnTo>
                <a:close/>
              </a:path>
              <a:path w="2555240" h="2554604">
                <a:moveTo>
                  <a:pt x="269441" y="269325"/>
                </a:moveTo>
                <a:lnTo>
                  <a:pt x="251262" y="269325"/>
                </a:lnTo>
                <a:lnTo>
                  <a:pt x="257609" y="275675"/>
                </a:lnTo>
                <a:lnTo>
                  <a:pt x="275794" y="275675"/>
                </a:lnTo>
                <a:lnTo>
                  <a:pt x="269441" y="269325"/>
                </a:lnTo>
                <a:close/>
              </a:path>
              <a:path w="2555240" h="2554604">
                <a:moveTo>
                  <a:pt x="275794" y="275675"/>
                </a:moveTo>
                <a:lnTo>
                  <a:pt x="257609" y="275675"/>
                </a:lnTo>
                <a:lnTo>
                  <a:pt x="263956" y="282025"/>
                </a:lnTo>
                <a:lnTo>
                  <a:pt x="282147" y="282025"/>
                </a:lnTo>
                <a:lnTo>
                  <a:pt x="275794" y="275675"/>
                </a:lnTo>
                <a:close/>
              </a:path>
              <a:path w="2555240" h="2554604">
                <a:moveTo>
                  <a:pt x="282147" y="282025"/>
                </a:moveTo>
                <a:lnTo>
                  <a:pt x="263956" y="282025"/>
                </a:lnTo>
                <a:lnTo>
                  <a:pt x="270303" y="288375"/>
                </a:lnTo>
                <a:lnTo>
                  <a:pt x="288500" y="288375"/>
                </a:lnTo>
                <a:lnTo>
                  <a:pt x="282147" y="282025"/>
                </a:lnTo>
                <a:close/>
              </a:path>
              <a:path w="2555240" h="2554604">
                <a:moveTo>
                  <a:pt x="288500" y="288375"/>
                </a:moveTo>
                <a:lnTo>
                  <a:pt x="270303" y="288375"/>
                </a:lnTo>
                <a:lnTo>
                  <a:pt x="276651" y="294725"/>
                </a:lnTo>
                <a:lnTo>
                  <a:pt x="294852" y="294725"/>
                </a:lnTo>
                <a:lnTo>
                  <a:pt x="288500" y="288375"/>
                </a:lnTo>
                <a:close/>
              </a:path>
              <a:path w="2555240" h="2554604">
                <a:moveTo>
                  <a:pt x="294852" y="294725"/>
                </a:moveTo>
                <a:lnTo>
                  <a:pt x="276651" y="294725"/>
                </a:lnTo>
                <a:lnTo>
                  <a:pt x="282998" y="301075"/>
                </a:lnTo>
                <a:lnTo>
                  <a:pt x="301205" y="301075"/>
                </a:lnTo>
                <a:lnTo>
                  <a:pt x="294852" y="294725"/>
                </a:lnTo>
                <a:close/>
              </a:path>
              <a:path w="2555240" h="2554604">
                <a:moveTo>
                  <a:pt x="301205" y="301075"/>
                </a:moveTo>
                <a:lnTo>
                  <a:pt x="282998" y="301075"/>
                </a:lnTo>
                <a:lnTo>
                  <a:pt x="295692" y="313775"/>
                </a:lnTo>
                <a:lnTo>
                  <a:pt x="313911" y="313775"/>
                </a:lnTo>
                <a:lnTo>
                  <a:pt x="301205" y="301075"/>
                </a:lnTo>
                <a:close/>
              </a:path>
              <a:path w="2555240" h="2554604">
                <a:moveTo>
                  <a:pt x="313911" y="313775"/>
                </a:moveTo>
                <a:lnTo>
                  <a:pt x="295692" y="313775"/>
                </a:lnTo>
                <a:lnTo>
                  <a:pt x="302040" y="320125"/>
                </a:lnTo>
                <a:lnTo>
                  <a:pt x="320263" y="320125"/>
                </a:lnTo>
                <a:lnTo>
                  <a:pt x="313911" y="313775"/>
                </a:lnTo>
                <a:close/>
              </a:path>
              <a:path w="2555240" h="2554604">
                <a:moveTo>
                  <a:pt x="320263" y="320125"/>
                </a:moveTo>
                <a:lnTo>
                  <a:pt x="302040" y="320125"/>
                </a:lnTo>
                <a:lnTo>
                  <a:pt x="308387" y="326475"/>
                </a:lnTo>
                <a:lnTo>
                  <a:pt x="326616" y="326475"/>
                </a:lnTo>
                <a:lnTo>
                  <a:pt x="320263" y="320125"/>
                </a:lnTo>
                <a:close/>
              </a:path>
              <a:path w="2555240" h="2554604">
                <a:moveTo>
                  <a:pt x="326616" y="326475"/>
                </a:moveTo>
                <a:lnTo>
                  <a:pt x="308387" y="326475"/>
                </a:lnTo>
                <a:lnTo>
                  <a:pt x="314734" y="332825"/>
                </a:lnTo>
                <a:lnTo>
                  <a:pt x="332969" y="332825"/>
                </a:lnTo>
                <a:lnTo>
                  <a:pt x="326616" y="326475"/>
                </a:lnTo>
                <a:close/>
              </a:path>
              <a:path w="2555240" h="2554604">
                <a:moveTo>
                  <a:pt x="332969" y="332825"/>
                </a:moveTo>
                <a:lnTo>
                  <a:pt x="314734" y="332825"/>
                </a:lnTo>
                <a:lnTo>
                  <a:pt x="321081" y="339175"/>
                </a:lnTo>
                <a:lnTo>
                  <a:pt x="339322" y="339175"/>
                </a:lnTo>
                <a:lnTo>
                  <a:pt x="332969" y="332825"/>
                </a:lnTo>
                <a:close/>
              </a:path>
              <a:path w="2555240" h="2554604">
                <a:moveTo>
                  <a:pt x="339322" y="339175"/>
                </a:moveTo>
                <a:lnTo>
                  <a:pt x="321081" y="339175"/>
                </a:lnTo>
                <a:lnTo>
                  <a:pt x="327429" y="345525"/>
                </a:lnTo>
                <a:lnTo>
                  <a:pt x="345674" y="345525"/>
                </a:lnTo>
                <a:lnTo>
                  <a:pt x="339322" y="339175"/>
                </a:lnTo>
                <a:close/>
              </a:path>
              <a:path w="2555240" h="2554604">
                <a:moveTo>
                  <a:pt x="345674" y="345525"/>
                </a:moveTo>
                <a:lnTo>
                  <a:pt x="327429" y="345525"/>
                </a:lnTo>
                <a:lnTo>
                  <a:pt x="333776" y="351875"/>
                </a:lnTo>
                <a:lnTo>
                  <a:pt x="352027" y="351875"/>
                </a:lnTo>
                <a:lnTo>
                  <a:pt x="345674" y="345525"/>
                </a:lnTo>
                <a:close/>
              </a:path>
              <a:path w="2555240" h="2554604">
                <a:moveTo>
                  <a:pt x="352027" y="351875"/>
                </a:moveTo>
                <a:lnTo>
                  <a:pt x="333776" y="351875"/>
                </a:lnTo>
                <a:lnTo>
                  <a:pt x="340123" y="358225"/>
                </a:lnTo>
                <a:lnTo>
                  <a:pt x="358380" y="358225"/>
                </a:lnTo>
                <a:lnTo>
                  <a:pt x="352027" y="351875"/>
                </a:lnTo>
                <a:close/>
              </a:path>
              <a:path w="2555240" h="2554604">
                <a:moveTo>
                  <a:pt x="358380" y="358225"/>
                </a:moveTo>
                <a:lnTo>
                  <a:pt x="340123" y="358225"/>
                </a:lnTo>
                <a:lnTo>
                  <a:pt x="346470" y="364575"/>
                </a:lnTo>
                <a:lnTo>
                  <a:pt x="364732" y="364575"/>
                </a:lnTo>
                <a:lnTo>
                  <a:pt x="358380" y="358225"/>
                </a:lnTo>
                <a:close/>
              </a:path>
              <a:path w="2555240" h="2554604">
                <a:moveTo>
                  <a:pt x="364732" y="364575"/>
                </a:moveTo>
                <a:lnTo>
                  <a:pt x="346470" y="364575"/>
                </a:lnTo>
                <a:lnTo>
                  <a:pt x="352818" y="370925"/>
                </a:lnTo>
                <a:lnTo>
                  <a:pt x="371085" y="370925"/>
                </a:lnTo>
                <a:lnTo>
                  <a:pt x="364732" y="364575"/>
                </a:lnTo>
                <a:close/>
              </a:path>
              <a:path w="2555240" h="2554604">
                <a:moveTo>
                  <a:pt x="371085" y="370925"/>
                </a:moveTo>
                <a:lnTo>
                  <a:pt x="352818" y="370925"/>
                </a:lnTo>
                <a:lnTo>
                  <a:pt x="359165" y="377275"/>
                </a:lnTo>
                <a:lnTo>
                  <a:pt x="377438" y="377275"/>
                </a:lnTo>
                <a:lnTo>
                  <a:pt x="371085" y="370925"/>
                </a:lnTo>
                <a:close/>
              </a:path>
              <a:path w="2555240" h="2554604">
                <a:moveTo>
                  <a:pt x="377438" y="377275"/>
                </a:moveTo>
                <a:lnTo>
                  <a:pt x="359165" y="377275"/>
                </a:lnTo>
                <a:lnTo>
                  <a:pt x="365512" y="383625"/>
                </a:lnTo>
                <a:lnTo>
                  <a:pt x="383791" y="383625"/>
                </a:lnTo>
                <a:lnTo>
                  <a:pt x="377438" y="377275"/>
                </a:lnTo>
                <a:close/>
              </a:path>
              <a:path w="2555240" h="2554604">
                <a:moveTo>
                  <a:pt x="383791" y="383625"/>
                </a:moveTo>
                <a:lnTo>
                  <a:pt x="365512" y="383625"/>
                </a:lnTo>
                <a:lnTo>
                  <a:pt x="378207" y="396325"/>
                </a:lnTo>
                <a:lnTo>
                  <a:pt x="396496" y="396325"/>
                </a:lnTo>
                <a:lnTo>
                  <a:pt x="383791" y="383625"/>
                </a:lnTo>
                <a:close/>
              </a:path>
              <a:path w="2555240" h="2554604">
                <a:moveTo>
                  <a:pt x="396496" y="396325"/>
                </a:moveTo>
                <a:lnTo>
                  <a:pt x="378207" y="396325"/>
                </a:lnTo>
                <a:lnTo>
                  <a:pt x="390901" y="409025"/>
                </a:lnTo>
                <a:lnTo>
                  <a:pt x="409202" y="409025"/>
                </a:lnTo>
                <a:lnTo>
                  <a:pt x="396496" y="396325"/>
                </a:lnTo>
                <a:close/>
              </a:path>
              <a:path w="2555240" h="2554604">
                <a:moveTo>
                  <a:pt x="409202" y="409025"/>
                </a:moveTo>
                <a:lnTo>
                  <a:pt x="390901" y="409025"/>
                </a:lnTo>
                <a:lnTo>
                  <a:pt x="422638" y="440775"/>
                </a:lnTo>
                <a:lnTo>
                  <a:pt x="440965" y="440775"/>
                </a:lnTo>
                <a:lnTo>
                  <a:pt x="409202" y="409025"/>
                </a:lnTo>
                <a:close/>
              </a:path>
              <a:path w="2555240" h="2554604">
                <a:moveTo>
                  <a:pt x="440965" y="440775"/>
                </a:moveTo>
                <a:lnTo>
                  <a:pt x="422638" y="440775"/>
                </a:lnTo>
                <a:lnTo>
                  <a:pt x="428985" y="447125"/>
                </a:lnTo>
                <a:lnTo>
                  <a:pt x="447318" y="447125"/>
                </a:lnTo>
                <a:lnTo>
                  <a:pt x="440965" y="440775"/>
                </a:lnTo>
                <a:close/>
              </a:path>
              <a:path w="2555240" h="2554604">
                <a:moveTo>
                  <a:pt x="447318" y="447125"/>
                </a:moveTo>
                <a:lnTo>
                  <a:pt x="428985" y="447125"/>
                </a:lnTo>
                <a:lnTo>
                  <a:pt x="454374" y="472525"/>
                </a:lnTo>
                <a:lnTo>
                  <a:pt x="472729" y="472525"/>
                </a:lnTo>
                <a:lnTo>
                  <a:pt x="447318" y="447125"/>
                </a:lnTo>
                <a:close/>
              </a:path>
              <a:path w="2555240" h="2554604">
                <a:moveTo>
                  <a:pt x="472729" y="472525"/>
                </a:moveTo>
                <a:lnTo>
                  <a:pt x="454374" y="472525"/>
                </a:lnTo>
                <a:lnTo>
                  <a:pt x="460721" y="478875"/>
                </a:lnTo>
                <a:lnTo>
                  <a:pt x="479082" y="478875"/>
                </a:lnTo>
                <a:lnTo>
                  <a:pt x="472729" y="472525"/>
                </a:lnTo>
                <a:close/>
              </a:path>
              <a:path w="2555240" h="2554604">
                <a:moveTo>
                  <a:pt x="479082" y="478875"/>
                </a:moveTo>
                <a:lnTo>
                  <a:pt x="460721" y="478875"/>
                </a:lnTo>
                <a:lnTo>
                  <a:pt x="467069" y="485225"/>
                </a:lnTo>
                <a:lnTo>
                  <a:pt x="485434" y="485225"/>
                </a:lnTo>
                <a:lnTo>
                  <a:pt x="479082" y="478875"/>
                </a:lnTo>
                <a:close/>
              </a:path>
              <a:path w="2555240" h="2554604">
                <a:moveTo>
                  <a:pt x="485434" y="485225"/>
                </a:moveTo>
                <a:lnTo>
                  <a:pt x="467069" y="485225"/>
                </a:lnTo>
                <a:lnTo>
                  <a:pt x="473416" y="491575"/>
                </a:lnTo>
                <a:lnTo>
                  <a:pt x="491787" y="491575"/>
                </a:lnTo>
                <a:lnTo>
                  <a:pt x="485434" y="485225"/>
                </a:lnTo>
                <a:close/>
              </a:path>
              <a:path w="2555240" h="2554604">
                <a:moveTo>
                  <a:pt x="491787" y="491575"/>
                </a:moveTo>
                <a:lnTo>
                  <a:pt x="473416" y="491575"/>
                </a:lnTo>
                <a:lnTo>
                  <a:pt x="479763" y="497925"/>
                </a:lnTo>
                <a:lnTo>
                  <a:pt x="498140" y="497925"/>
                </a:lnTo>
                <a:lnTo>
                  <a:pt x="491787" y="491575"/>
                </a:lnTo>
                <a:close/>
              </a:path>
              <a:path w="2555240" h="2554604">
                <a:moveTo>
                  <a:pt x="498140" y="497925"/>
                </a:moveTo>
                <a:lnTo>
                  <a:pt x="479763" y="497925"/>
                </a:lnTo>
                <a:lnTo>
                  <a:pt x="486110" y="504275"/>
                </a:lnTo>
                <a:lnTo>
                  <a:pt x="504493" y="504275"/>
                </a:lnTo>
                <a:lnTo>
                  <a:pt x="498140" y="497925"/>
                </a:lnTo>
                <a:close/>
              </a:path>
              <a:path w="2555240" h="2554604">
                <a:moveTo>
                  <a:pt x="504493" y="504275"/>
                </a:moveTo>
                <a:lnTo>
                  <a:pt x="486110" y="504275"/>
                </a:lnTo>
                <a:lnTo>
                  <a:pt x="492458" y="510625"/>
                </a:lnTo>
                <a:lnTo>
                  <a:pt x="510845" y="510625"/>
                </a:lnTo>
                <a:lnTo>
                  <a:pt x="504493" y="504275"/>
                </a:lnTo>
                <a:close/>
              </a:path>
              <a:path w="2555240" h="2554604">
                <a:moveTo>
                  <a:pt x="510845" y="510625"/>
                </a:moveTo>
                <a:lnTo>
                  <a:pt x="492458" y="510625"/>
                </a:lnTo>
                <a:lnTo>
                  <a:pt x="498805" y="516975"/>
                </a:lnTo>
                <a:lnTo>
                  <a:pt x="517198" y="516975"/>
                </a:lnTo>
                <a:lnTo>
                  <a:pt x="510845" y="510625"/>
                </a:lnTo>
                <a:close/>
              </a:path>
              <a:path w="2555240" h="2554604">
                <a:moveTo>
                  <a:pt x="517198" y="516975"/>
                </a:moveTo>
                <a:lnTo>
                  <a:pt x="498805" y="516975"/>
                </a:lnTo>
                <a:lnTo>
                  <a:pt x="511499" y="529675"/>
                </a:lnTo>
                <a:lnTo>
                  <a:pt x="529904" y="529675"/>
                </a:lnTo>
                <a:lnTo>
                  <a:pt x="517198" y="516975"/>
                </a:lnTo>
                <a:close/>
              </a:path>
              <a:path w="2555240" h="2554604">
                <a:moveTo>
                  <a:pt x="529904" y="529675"/>
                </a:moveTo>
                <a:lnTo>
                  <a:pt x="511499" y="529675"/>
                </a:lnTo>
                <a:lnTo>
                  <a:pt x="517847" y="536025"/>
                </a:lnTo>
                <a:lnTo>
                  <a:pt x="536256" y="536025"/>
                </a:lnTo>
                <a:lnTo>
                  <a:pt x="529904" y="529675"/>
                </a:lnTo>
                <a:close/>
              </a:path>
              <a:path w="2555240" h="2554604">
                <a:moveTo>
                  <a:pt x="536256" y="536025"/>
                </a:moveTo>
                <a:lnTo>
                  <a:pt x="517847" y="536025"/>
                </a:lnTo>
                <a:lnTo>
                  <a:pt x="524194" y="542375"/>
                </a:lnTo>
                <a:lnTo>
                  <a:pt x="542609" y="542375"/>
                </a:lnTo>
                <a:lnTo>
                  <a:pt x="536256" y="536025"/>
                </a:lnTo>
                <a:close/>
              </a:path>
              <a:path w="2555240" h="2554604">
                <a:moveTo>
                  <a:pt x="542609" y="542375"/>
                </a:moveTo>
                <a:lnTo>
                  <a:pt x="524194" y="542375"/>
                </a:lnTo>
                <a:lnTo>
                  <a:pt x="530541" y="548725"/>
                </a:lnTo>
                <a:lnTo>
                  <a:pt x="548962" y="548725"/>
                </a:lnTo>
                <a:lnTo>
                  <a:pt x="542609" y="542375"/>
                </a:lnTo>
                <a:close/>
              </a:path>
              <a:path w="2555240" h="2554604">
                <a:moveTo>
                  <a:pt x="548962" y="548725"/>
                </a:moveTo>
                <a:lnTo>
                  <a:pt x="530541" y="548725"/>
                </a:lnTo>
                <a:lnTo>
                  <a:pt x="536888" y="555075"/>
                </a:lnTo>
                <a:lnTo>
                  <a:pt x="555315" y="555075"/>
                </a:lnTo>
                <a:lnTo>
                  <a:pt x="548962" y="548725"/>
                </a:lnTo>
                <a:close/>
              </a:path>
              <a:path w="2555240" h="2554604">
                <a:moveTo>
                  <a:pt x="555315" y="555075"/>
                </a:moveTo>
                <a:lnTo>
                  <a:pt x="536888" y="555075"/>
                </a:lnTo>
                <a:lnTo>
                  <a:pt x="543236" y="561425"/>
                </a:lnTo>
                <a:lnTo>
                  <a:pt x="561667" y="561425"/>
                </a:lnTo>
                <a:lnTo>
                  <a:pt x="555315" y="555075"/>
                </a:lnTo>
                <a:close/>
              </a:path>
              <a:path w="2555240" h="2554604">
                <a:moveTo>
                  <a:pt x="561667" y="561425"/>
                </a:moveTo>
                <a:lnTo>
                  <a:pt x="543236" y="561425"/>
                </a:lnTo>
                <a:lnTo>
                  <a:pt x="549583" y="567775"/>
                </a:lnTo>
                <a:lnTo>
                  <a:pt x="568020" y="567775"/>
                </a:lnTo>
                <a:lnTo>
                  <a:pt x="561667" y="561425"/>
                </a:lnTo>
                <a:close/>
              </a:path>
              <a:path w="2555240" h="2554604">
                <a:moveTo>
                  <a:pt x="568020" y="567775"/>
                </a:moveTo>
                <a:lnTo>
                  <a:pt x="549583" y="567775"/>
                </a:lnTo>
                <a:lnTo>
                  <a:pt x="555930" y="574125"/>
                </a:lnTo>
                <a:lnTo>
                  <a:pt x="574373" y="574125"/>
                </a:lnTo>
                <a:lnTo>
                  <a:pt x="568020" y="567775"/>
                </a:lnTo>
                <a:close/>
              </a:path>
              <a:path w="2555240" h="2554604">
                <a:moveTo>
                  <a:pt x="574373" y="574125"/>
                </a:moveTo>
                <a:lnTo>
                  <a:pt x="555930" y="574125"/>
                </a:lnTo>
                <a:lnTo>
                  <a:pt x="562278" y="580475"/>
                </a:lnTo>
                <a:lnTo>
                  <a:pt x="580725" y="580475"/>
                </a:lnTo>
                <a:lnTo>
                  <a:pt x="574373" y="574125"/>
                </a:lnTo>
                <a:close/>
              </a:path>
              <a:path w="2555240" h="2554604">
                <a:moveTo>
                  <a:pt x="580725" y="580475"/>
                </a:moveTo>
                <a:lnTo>
                  <a:pt x="562278" y="580475"/>
                </a:lnTo>
                <a:lnTo>
                  <a:pt x="568625" y="586825"/>
                </a:lnTo>
                <a:lnTo>
                  <a:pt x="587078" y="586825"/>
                </a:lnTo>
                <a:lnTo>
                  <a:pt x="580725" y="580475"/>
                </a:lnTo>
                <a:close/>
              </a:path>
              <a:path w="2555240" h="2554604">
                <a:moveTo>
                  <a:pt x="587078" y="586825"/>
                </a:moveTo>
                <a:lnTo>
                  <a:pt x="568625" y="586825"/>
                </a:lnTo>
                <a:lnTo>
                  <a:pt x="574972" y="593175"/>
                </a:lnTo>
                <a:lnTo>
                  <a:pt x="593431" y="593175"/>
                </a:lnTo>
                <a:lnTo>
                  <a:pt x="587078" y="586825"/>
                </a:lnTo>
                <a:close/>
              </a:path>
              <a:path w="2555240" h="2554604">
                <a:moveTo>
                  <a:pt x="593431" y="593175"/>
                </a:moveTo>
                <a:lnTo>
                  <a:pt x="574972" y="593175"/>
                </a:lnTo>
                <a:lnTo>
                  <a:pt x="581319" y="599525"/>
                </a:lnTo>
                <a:lnTo>
                  <a:pt x="599784" y="599525"/>
                </a:lnTo>
                <a:lnTo>
                  <a:pt x="593431" y="593175"/>
                </a:lnTo>
                <a:close/>
              </a:path>
              <a:path w="2555240" h="2554604">
                <a:moveTo>
                  <a:pt x="599784" y="599525"/>
                </a:moveTo>
                <a:lnTo>
                  <a:pt x="581319" y="599525"/>
                </a:lnTo>
                <a:lnTo>
                  <a:pt x="587667" y="605875"/>
                </a:lnTo>
                <a:lnTo>
                  <a:pt x="606136" y="605875"/>
                </a:lnTo>
                <a:lnTo>
                  <a:pt x="599784" y="599525"/>
                </a:lnTo>
                <a:close/>
              </a:path>
              <a:path w="2555240" h="2554604">
                <a:moveTo>
                  <a:pt x="606136" y="605875"/>
                </a:moveTo>
                <a:lnTo>
                  <a:pt x="587667" y="605875"/>
                </a:lnTo>
                <a:lnTo>
                  <a:pt x="594014" y="612225"/>
                </a:lnTo>
                <a:lnTo>
                  <a:pt x="612489" y="612225"/>
                </a:lnTo>
                <a:lnTo>
                  <a:pt x="606136" y="605875"/>
                </a:lnTo>
                <a:close/>
              </a:path>
              <a:path w="2555240" h="2554604">
                <a:moveTo>
                  <a:pt x="612489" y="612225"/>
                </a:moveTo>
                <a:lnTo>
                  <a:pt x="594014" y="612225"/>
                </a:lnTo>
                <a:lnTo>
                  <a:pt x="600361" y="618575"/>
                </a:lnTo>
                <a:lnTo>
                  <a:pt x="618842" y="618575"/>
                </a:lnTo>
                <a:lnTo>
                  <a:pt x="612489" y="612225"/>
                </a:lnTo>
                <a:close/>
              </a:path>
              <a:path w="2555240" h="2554604">
                <a:moveTo>
                  <a:pt x="618842" y="618575"/>
                </a:moveTo>
                <a:lnTo>
                  <a:pt x="600361" y="618575"/>
                </a:lnTo>
                <a:lnTo>
                  <a:pt x="606708" y="624925"/>
                </a:lnTo>
                <a:lnTo>
                  <a:pt x="625195" y="624925"/>
                </a:lnTo>
                <a:lnTo>
                  <a:pt x="618842" y="618575"/>
                </a:lnTo>
                <a:close/>
              </a:path>
              <a:path w="2555240" h="2554604">
                <a:moveTo>
                  <a:pt x="625195" y="624925"/>
                </a:moveTo>
                <a:lnTo>
                  <a:pt x="606708" y="624925"/>
                </a:lnTo>
                <a:lnTo>
                  <a:pt x="613056" y="631275"/>
                </a:lnTo>
                <a:lnTo>
                  <a:pt x="631547" y="631275"/>
                </a:lnTo>
                <a:lnTo>
                  <a:pt x="625195" y="624925"/>
                </a:lnTo>
                <a:close/>
              </a:path>
              <a:path w="2555240" h="2554604">
                <a:moveTo>
                  <a:pt x="631547" y="631275"/>
                </a:moveTo>
                <a:lnTo>
                  <a:pt x="613056" y="631275"/>
                </a:lnTo>
                <a:lnTo>
                  <a:pt x="619403" y="637625"/>
                </a:lnTo>
                <a:lnTo>
                  <a:pt x="637900" y="637625"/>
                </a:lnTo>
                <a:lnTo>
                  <a:pt x="631547" y="631275"/>
                </a:lnTo>
                <a:close/>
              </a:path>
              <a:path w="2555240" h="2554604">
                <a:moveTo>
                  <a:pt x="637900" y="637625"/>
                </a:moveTo>
                <a:lnTo>
                  <a:pt x="619403" y="637625"/>
                </a:lnTo>
                <a:lnTo>
                  <a:pt x="625750" y="643975"/>
                </a:lnTo>
                <a:lnTo>
                  <a:pt x="644253" y="643975"/>
                </a:lnTo>
                <a:lnTo>
                  <a:pt x="637900" y="637625"/>
                </a:lnTo>
                <a:close/>
              </a:path>
              <a:path w="2555240" h="2554604">
                <a:moveTo>
                  <a:pt x="644253" y="643975"/>
                </a:moveTo>
                <a:lnTo>
                  <a:pt x="625750" y="643975"/>
                </a:lnTo>
                <a:lnTo>
                  <a:pt x="632097" y="650325"/>
                </a:lnTo>
                <a:lnTo>
                  <a:pt x="650606" y="650325"/>
                </a:lnTo>
                <a:lnTo>
                  <a:pt x="644253" y="643975"/>
                </a:lnTo>
                <a:close/>
              </a:path>
              <a:path w="2555240" h="2554604">
                <a:moveTo>
                  <a:pt x="650606" y="650325"/>
                </a:moveTo>
                <a:lnTo>
                  <a:pt x="632097" y="650325"/>
                </a:lnTo>
                <a:lnTo>
                  <a:pt x="638445" y="656675"/>
                </a:lnTo>
                <a:lnTo>
                  <a:pt x="656958" y="656675"/>
                </a:lnTo>
                <a:lnTo>
                  <a:pt x="650606" y="650325"/>
                </a:lnTo>
                <a:close/>
              </a:path>
              <a:path w="2555240" h="2554604">
                <a:moveTo>
                  <a:pt x="656958" y="656675"/>
                </a:moveTo>
                <a:lnTo>
                  <a:pt x="638445" y="656675"/>
                </a:lnTo>
                <a:lnTo>
                  <a:pt x="644792" y="663025"/>
                </a:lnTo>
                <a:lnTo>
                  <a:pt x="663311" y="663025"/>
                </a:lnTo>
                <a:lnTo>
                  <a:pt x="656958" y="656675"/>
                </a:lnTo>
                <a:close/>
              </a:path>
              <a:path w="2555240" h="2554604">
                <a:moveTo>
                  <a:pt x="663311" y="663025"/>
                </a:moveTo>
                <a:lnTo>
                  <a:pt x="644792" y="663025"/>
                </a:lnTo>
                <a:lnTo>
                  <a:pt x="651139" y="669375"/>
                </a:lnTo>
                <a:lnTo>
                  <a:pt x="669664" y="669375"/>
                </a:lnTo>
                <a:lnTo>
                  <a:pt x="663311" y="663025"/>
                </a:lnTo>
                <a:close/>
              </a:path>
              <a:path w="2555240" h="2554604">
                <a:moveTo>
                  <a:pt x="669664" y="669375"/>
                </a:moveTo>
                <a:lnTo>
                  <a:pt x="651139" y="669375"/>
                </a:lnTo>
                <a:lnTo>
                  <a:pt x="657486" y="675725"/>
                </a:lnTo>
                <a:lnTo>
                  <a:pt x="676017" y="675725"/>
                </a:lnTo>
                <a:lnTo>
                  <a:pt x="669664" y="669375"/>
                </a:lnTo>
                <a:close/>
              </a:path>
              <a:path w="2555240" h="2554604">
                <a:moveTo>
                  <a:pt x="676017" y="675725"/>
                </a:moveTo>
                <a:lnTo>
                  <a:pt x="657486" y="675725"/>
                </a:lnTo>
                <a:lnTo>
                  <a:pt x="663834" y="682075"/>
                </a:lnTo>
                <a:lnTo>
                  <a:pt x="682369" y="682075"/>
                </a:lnTo>
                <a:lnTo>
                  <a:pt x="676017" y="675725"/>
                </a:lnTo>
                <a:close/>
              </a:path>
              <a:path w="2555240" h="2554604">
                <a:moveTo>
                  <a:pt x="682369" y="682075"/>
                </a:moveTo>
                <a:lnTo>
                  <a:pt x="663834" y="682075"/>
                </a:lnTo>
                <a:lnTo>
                  <a:pt x="670181" y="688425"/>
                </a:lnTo>
                <a:lnTo>
                  <a:pt x="688722" y="688425"/>
                </a:lnTo>
                <a:lnTo>
                  <a:pt x="682369" y="682075"/>
                </a:lnTo>
                <a:close/>
              </a:path>
              <a:path w="2555240" h="2554604">
                <a:moveTo>
                  <a:pt x="688722" y="688425"/>
                </a:moveTo>
                <a:lnTo>
                  <a:pt x="670181" y="688425"/>
                </a:lnTo>
                <a:lnTo>
                  <a:pt x="676528" y="694775"/>
                </a:lnTo>
                <a:lnTo>
                  <a:pt x="695075" y="694775"/>
                </a:lnTo>
                <a:lnTo>
                  <a:pt x="688722" y="688425"/>
                </a:lnTo>
                <a:close/>
              </a:path>
              <a:path w="2555240" h="2554604">
                <a:moveTo>
                  <a:pt x="695075" y="694775"/>
                </a:moveTo>
                <a:lnTo>
                  <a:pt x="676528" y="694775"/>
                </a:lnTo>
                <a:lnTo>
                  <a:pt x="682876" y="701125"/>
                </a:lnTo>
                <a:lnTo>
                  <a:pt x="701427" y="701125"/>
                </a:lnTo>
                <a:lnTo>
                  <a:pt x="695075" y="694775"/>
                </a:lnTo>
                <a:close/>
              </a:path>
              <a:path w="2555240" h="2554604">
                <a:moveTo>
                  <a:pt x="701427" y="701125"/>
                </a:moveTo>
                <a:lnTo>
                  <a:pt x="682876" y="701125"/>
                </a:lnTo>
                <a:lnTo>
                  <a:pt x="689223" y="707475"/>
                </a:lnTo>
                <a:lnTo>
                  <a:pt x="707780" y="707475"/>
                </a:lnTo>
                <a:lnTo>
                  <a:pt x="701427" y="701125"/>
                </a:lnTo>
                <a:close/>
              </a:path>
              <a:path w="2555240" h="2554604">
                <a:moveTo>
                  <a:pt x="707780" y="707475"/>
                </a:moveTo>
                <a:lnTo>
                  <a:pt x="689223" y="707475"/>
                </a:lnTo>
                <a:lnTo>
                  <a:pt x="695570" y="713825"/>
                </a:lnTo>
                <a:lnTo>
                  <a:pt x="714133" y="713825"/>
                </a:lnTo>
                <a:lnTo>
                  <a:pt x="707780" y="707475"/>
                </a:lnTo>
                <a:close/>
              </a:path>
              <a:path w="2555240" h="2554604">
                <a:moveTo>
                  <a:pt x="714133" y="713825"/>
                </a:moveTo>
                <a:lnTo>
                  <a:pt x="695570" y="713825"/>
                </a:lnTo>
                <a:lnTo>
                  <a:pt x="701917" y="720175"/>
                </a:lnTo>
                <a:lnTo>
                  <a:pt x="720486" y="720175"/>
                </a:lnTo>
                <a:lnTo>
                  <a:pt x="714133" y="713825"/>
                </a:lnTo>
                <a:close/>
              </a:path>
              <a:path w="2555240" h="2554604">
                <a:moveTo>
                  <a:pt x="720486" y="720175"/>
                </a:moveTo>
                <a:lnTo>
                  <a:pt x="701917" y="720175"/>
                </a:lnTo>
                <a:lnTo>
                  <a:pt x="708265" y="726525"/>
                </a:lnTo>
                <a:lnTo>
                  <a:pt x="726838" y="726525"/>
                </a:lnTo>
                <a:lnTo>
                  <a:pt x="720486" y="720175"/>
                </a:lnTo>
                <a:close/>
              </a:path>
              <a:path w="2555240" h="2554604">
                <a:moveTo>
                  <a:pt x="726838" y="726525"/>
                </a:moveTo>
                <a:lnTo>
                  <a:pt x="708265" y="726525"/>
                </a:lnTo>
                <a:lnTo>
                  <a:pt x="714612" y="732875"/>
                </a:lnTo>
                <a:lnTo>
                  <a:pt x="733191" y="732875"/>
                </a:lnTo>
                <a:lnTo>
                  <a:pt x="726838" y="726525"/>
                </a:lnTo>
                <a:close/>
              </a:path>
              <a:path w="2555240" h="2554604">
                <a:moveTo>
                  <a:pt x="733191" y="732875"/>
                </a:moveTo>
                <a:lnTo>
                  <a:pt x="714612" y="732875"/>
                </a:lnTo>
                <a:lnTo>
                  <a:pt x="727306" y="745575"/>
                </a:lnTo>
                <a:lnTo>
                  <a:pt x="745897" y="745575"/>
                </a:lnTo>
                <a:lnTo>
                  <a:pt x="733191" y="732875"/>
                </a:lnTo>
                <a:close/>
              </a:path>
              <a:path w="2555240" h="2554604">
                <a:moveTo>
                  <a:pt x="745897" y="745575"/>
                </a:moveTo>
                <a:lnTo>
                  <a:pt x="727306" y="745575"/>
                </a:lnTo>
                <a:lnTo>
                  <a:pt x="733654" y="751925"/>
                </a:lnTo>
                <a:lnTo>
                  <a:pt x="752249" y="751925"/>
                </a:lnTo>
                <a:lnTo>
                  <a:pt x="745897" y="745575"/>
                </a:lnTo>
                <a:close/>
              </a:path>
              <a:path w="2555240" h="2554604">
                <a:moveTo>
                  <a:pt x="752249" y="751925"/>
                </a:moveTo>
                <a:lnTo>
                  <a:pt x="733654" y="751925"/>
                </a:lnTo>
                <a:lnTo>
                  <a:pt x="740001" y="758275"/>
                </a:lnTo>
                <a:lnTo>
                  <a:pt x="758602" y="758275"/>
                </a:lnTo>
                <a:lnTo>
                  <a:pt x="752249" y="751925"/>
                </a:lnTo>
                <a:close/>
              </a:path>
              <a:path w="2555240" h="2554604">
                <a:moveTo>
                  <a:pt x="758602" y="758275"/>
                </a:moveTo>
                <a:lnTo>
                  <a:pt x="740001" y="758275"/>
                </a:lnTo>
                <a:lnTo>
                  <a:pt x="746348" y="764625"/>
                </a:lnTo>
                <a:lnTo>
                  <a:pt x="764955" y="764625"/>
                </a:lnTo>
                <a:lnTo>
                  <a:pt x="758602" y="758275"/>
                </a:lnTo>
                <a:close/>
              </a:path>
              <a:path w="2555240" h="2554604">
                <a:moveTo>
                  <a:pt x="764955" y="764625"/>
                </a:moveTo>
                <a:lnTo>
                  <a:pt x="746348" y="764625"/>
                </a:lnTo>
                <a:lnTo>
                  <a:pt x="759043" y="777325"/>
                </a:lnTo>
                <a:lnTo>
                  <a:pt x="777660" y="777325"/>
                </a:lnTo>
                <a:lnTo>
                  <a:pt x="764955" y="764625"/>
                </a:lnTo>
                <a:close/>
              </a:path>
              <a:path w="2555240" h="2554604">
                <a:moveTo>
                  <a:pt x="777660" y="777325"/>
                </a:moveTo>
                <a:lnTo>
                  <a:pt x="759043" y="777325"/>
                </a:lnTo>
                <a:lnTo>
                  <a:pt x="765390" y="783675"/>
                </a:lnTo>
                <a:lnTo>
                  <a:pt x="784013" y="783675"/>
                </a:lnTo>
                <a:lnTo>
                  <a:pt x="777660" y="777325"/>
                </a:lnTo>
                <a:close/>
              </a:path>
              <a:path w="2555240" h="2554604">
                <a:moveTo>
                  <a:pt x="784013" y="783675"/>
                </a:moveTo>
                <a:lnTo>
                  <a:pt x="765390" y="783675"/>
                </a:lnTo>
                <a:lnTo>
                  <a:pt x="771737" y="790025"/>
                </a:lnTo>
                <a:lnTo>
                  <a:pt x="790366" y="790025"/>
                </a:lnTo>
                <a:lnTo>
                  <a:pt x="784013" y="783675"/>
                </a:lnTo>
                <a:close/>
              </a:path>
              <a:path w="2555240" h="2554604">
                <a:moveTo>
                  <a:pt x="790366" y="790025"/>
                </a:moveTo>
                <a:lnTo>
                  <a:pt x="771737" y="790025"/>
                </a:lnTo>
                <a:lnTo>
                  <a:pt x="778085" y="796375"/>
                </a:lnTo>
                <a:lnTo>
                  <a:pt x="796718" y="796375"/>
                </a:lnTo>
                <a:lnTo>
                  <a:pt x="790366" y="790025"/>
                </a:lnTo>
                <a:close/>
              </a:path>
              <a:path w="2555240" h="2554604">
                <a:moveTo>
                  <a:pt x="796718" y="796375"/>
                </a:moveTo>
                <a:lnTo>
                  <a:pt x="778085" y="796375"/>
                </a:lnTo>
                <a:lnTo>
                  <a:pt x="790779" y="809075"/>
                </a:lnTo>
                <a:lnTo>
                  <a:pt x="809424" y="809075"/>
                </a:lnTo>
                <a:lnTo>
                  <a:pt x="796718" y="796375"/>
                </a:lnTo>
                <a:close/>
              </a:path>
              <a:path w="2555240" h="2554604">
                <a:moveTo>
                  <a:pt x="809424" y="809075"/>
                </a:moveTo>
                <a:lnTo>
                  <a:pt x="790779" y="809075"/>
                </a:lnTo>
                <a:lnTo>
                  <a:pt x="797126" y="815425"/>
                </a:lnTo>
                <a:lnTo>
                  <a:pt x="815777" y="815425"/>
                </a:lnTo>
                <a:lnTo>
                  <a:pt x="809424" y="809075"/>
                </a:lnTo>
                <a:close/>
              </a:path>
              <a:path w="2555240" h="2554604">
                <a:moveTo>
                  <a:pt x="815777" y="815425"/>
                </a:moveTo>
                <a:lnTo>
                  <a:pt x="797126" y="815425"/>
                </a:lnTo>
                <a:lnTo>
                  <a:pt x="803474" y="821775"/>
                </a:lnTo>
                <a:lnTo>
                  <a:pt x="822129" y="821775"/>
                </a:lnTo>
                <a:lnTo>
                  <a:pt x="815777" y="815425"/>
                </a:lnTo>
                <a:close/>
              </a:path>
              <a:path w="2555240" h="2554604">
                <a:moveTo>
                  <a:pt x="822129" y="821775"/>
                </a:moveTo>
                <a:lnTo>
                  <a:pt x="803474" y="821775"/>
                </a:lnTo>
                <a:lnTo>
                  <a:pt x="809821" y="828125"/>
                </a:lnTo>
                <a:lnTo>
                  <a:pt x="828482" y="828125"/>
                </a:lnTo>
                <a:lnTo>
                  <a:pt x="822129" y="821775"/>
                </a:lnTo>
                <a:close/>
              </a:path>
              <a:path w="2555240" h="2554604">
                <a:moveTo>
                  <a:pt x="828482" y="828125"/>
                </a:moveTo>
                <a:lnTo>
                  <a:pt x="809821" y="828125"/>
                </a:lnTo>
                <a:lnTo>
                  <a:pt x="816168" y="834475"/>
                </a:lnTo>
                <a:lnTo>
                  <a:pt x="834835" y="834475"/>
                </a:lnTo>
                <a:lnTo>
                  <a:pt x="828482" y="828125"/>
                </a:lnTo>
                <a:close/>
              </a:path>
              <a:path w="2555240" h="2554604">
                <a:moveTo>
                  <a:pt x="834835" y="834475"/>
                </a:moveTo>
                <a:lnTo>
                  <a:pt x="816168" y="834475"/>
                </a:lnTo>
                <a:lnTo>
                  <a:pt x="822515" y="840825"/>
                </a:lnTo>
                <a:lnTo>
                  <a:pt x="841188" y="840825"/>
                </a:lnTo>
                <a:lnTo>
                  <a:pt x="834835" y="834475"/>
                </a:lnTo>
                <a:close/>
              </a:path>
              <a:path w="2555240" h="2554604">
                <a:moveTo>
                  <a:pt x="841188" y="840825"/>
                </a:moveTo>
                <a:lnTo>
                  <a:pt x="822515" y="840825"/>
                </a:lnTo>
                <a:lnTo>
                  <a:pt x="828863" y="847175"/>
                </a:lnTo>
                <a:lnTo>
                  <a:pt x="847540" y="847175"/>
                </a:lnTo>
                <a:lnTo>
                  <a:pt x="841188" y="840825"/>
                </a:lnTo>
                <a:close/>
              </a:path>
              <a:path w="2555240" h="2554604">
                <a:moveTo>
                  <a:pt x="847540" y="847175"/>
                </a:moveTo>
                <a:lnTo>
                  <a:pt x="828863" y="847175"/>
                </a:lnTo>
                <a:lnTo>
                  <a:pt x="835210" y="853525"/>
                </a:lnTo>
                <a:lnTo>
                  <a:pt x="853893" y="853525"/>
                </a:lnTo>
                <a:lnTo>
                  <a:pt x="847540" y="847175"/>
                </a:lnTo>
                <a:close/>
              </a:path>
              <a:path w="2555240" h="2554604">
                <a:moveTo>
                  <a:pt x="853893" y="853525"/>
                </a:moveTo>
                <a:lnTo>
                  <a:pt x="835210" y="853525"/>
                </a:lnTo>
                <a:lnTo>
                  <a:pt x="841557" y="859875"/>
                </a:lnTo>
                <a:lnTo>
                  <a:pt x="860246" y="859875"/>
                </a:lnTo>
                <a:lnTo>
                  <a:pt x="853893" y="853525"/>
                </a:lnTo>
                <a:close/>
              </a:path>
              <a:path w="2555240" h="2554604">
                <a:moveTo>
                  <a:pt x="860246" y="859875"/>
                </a:moveTo>
                <a:lnTo>
                  <a:pt x="841557" y="859875"/>
                </a:lnTo>
                <a:lnTo>
                  <a:pt x="847904" y="866225"/>
                </a:lnTo>
                <a:lnTo>
                  <a:pt x="866599" y="866225"/>
                </a:lnTo>
                <a:lnTo>
                  <a:pt x="860246" y="859875"/>
                </a:lnTo>
                <a:close/>
              </a:path>
              <a:path w="2555240" h="2554604">
                <a:moveTo>
                  <a:pt x="866599" y="866225"/>
                </a:moveTo>
                <a:lnTo>
                  <a:pt x="847904" y="866225"/>
                </a:lnTo>
                <a:lnTo>
                  <a:pt x="854252" y="872575"/>
                </a:lnTo>
                <a:lnTo>
                  <a:pt x="872951" y="872575"/>
                </a:lnTo>
                <a:lnTo>
                  <a:pt x="866599" y="866225"/>
                </a:lnTo>
                <a:close/>
              </a:path>
              <a:path w="2555240" h="2554604">
                <a:moveTo>
                  <a:pt x="872951" y="872575"/>
                </a:moveTo>
                <a:lnTo>
                  <a:pt x="854252" y="872575"/>
                </a:lnTo>
                <a:lnTo>
                  <a:pt x="860599" y="878925"/>
                </a:lnTo>
                <a:lnTo>
                  <a:pt x="879304" y="878925"/>
                </a:lnTo>
                <a:lnTo>
                  <a:pt x="872951" y="872575"/>
                </a:lnTo>
                <a:close/>
              </a:path>
              <a:path w="2555240" h="2554604">
                <a:moveTo>
                  <a:pt x="879304" y="878925"/>
                </a:moveTo>
                <a:lnTo>
                  <a:pt x="860599" y="878925"/>
                </a:lnTo>
                <a:lnTo>
                  <a:pt x="866946" y="885275"/>
                </a:lnTo>
                <a:lnTo>
                  <a:pt x="885657" y="885275"/>
                </a:lnTo>
                <a:lnTo>
                  <a:pt x="879304" y="878925"/>
                </a:lnTo>
                <a:close/>
              </a:path>
              <a:path w="2555240" h="2554604">
                <a:moveTo>
                  <a:pt x="885657" y="885275"/>
                </a:moveTo>
                <a:lnTo>
                  <a:pt x="866946" y="885275"/>
                </a:lnTo>
                <a:lnTo>
                  <a:pt x="873294" y="891625"/>
                </a:lnTo>
                <a:lnTo>
                  <a:pt x="892010" y="891625"/>
                </a:lnTo>
                <a:lnTo>
                  <a:pt x="885657" y="885275"/>
                </a:lnTo>
                <a:close/>
              </a:path>
              <a:path w="2555240" h="2554604">
                <a:moveTo>
                  <a:pt x="892010" y="891625"/>
                </a:moveTo>
                <a:lnTo>
                  <a:pt x="873294" y="891625"/>
                </a:lnTo>
                <a:lnTo>
                  <a:pt x="879641" y="897975"/>
                </a:lnTo>
                <a:lnTo>
                  <a:pt x="898362" y="897975"/>
                </a:lnTo>
                <a:lnTo>
                  <a:pt x="892010" y="891625"/>
                </a:lnTo>
                <a:close/>
              </a:path>
              <a:path w="2555240" h="2554604">
                <a:moveTo>
                  <a:pt x="898362" y="897975"/>
                </a:moveTo>
                <a:lnTo>
                  <a:pt x="879641" y="897975"/>
                </a:lnTo>
                <a:lnTo>
                  <a:pt x="885988" y="904325"/>
                </a:lnTo>
                <a:lnTo>
                  <a:pt x="904715" y="904325"/>
                </a:lnTo>
                <a:lnTo>
                  <a:pt x="898362" y="897975"/>
                </a:lnTo>
                <a:close/>
              </a:path>
              <a:path w="2555240" h="2554604">
                <a:moveTo>
                  <a:pt x="904715" y="904325"/>
                </a:moveTo>
                <a:lnTo>
                  <a:pt x="885988" y="904325"/>
                </a:lnTo>
                <a:lnTo>
                  <a:pt x="892335" y="910675"/>
                </a:lnTo>
                <a:lnTo>
                  <a:pt x="911068" y="910675"/>
                </a:lnTo>
                <a:lnTo>
                  <a:pt x="904715" y="904325"/>
                </a:lnTo>
                <a:close/>
              </a:path>
              <a:path w="2555240" h="2554604">
                <a:moveTo>
                  <a:pt x="911068" y="910675"/>
                </a:moveTo>
                <a:lnTo>
                  <a:pt x="892335" y="910675"/>
                </a:lnTo>
                <a:lnTo>
                  <a:pt x="898683" y="917025"/>
                </a:lnTo>
                <a:lnTo>
                  <a:pt x="917420" y="917025"/>
                </a:lnTo>
                <a:lnTo>
                  <a:pt x="911068" y="910675"/>
                </a:lnTo>
                <a:close/>
              </a:path>
              <a:path w="2555240" h="2554604">
                <a:moveTo>
                  <a:pt x="917420" y="917025"/>
                </a:moveTo>
                <a:lnTo>
                  <a:pt x="898683" y="917025"/>
                </a:lnTo>
                <a:lnTo>
                  <a:pt x="905030" y="923375"/>
                </a:lnTo>
                <a:lnTo>
                  <a:pt x="923773" y="923375"/>
                </a:lnTo>
                <a:lnTo>
                  <a:pt x="917420" y="917025"/>
                </a:lnTo>
                <a:close/>
              </a:path>
              <a:path w="2555240" h="2554604">
                <a:moveTo>
                  <a:pt x="923773" y="923375"/>
                </a:moveTo>
                <a:lnTo>
                  <a:pt x="905030" y="923375"/>
                </a:lnTo>
                <a:lnTo>
                  <a:pt x="911377" y="929725"/>
                </a:lnTo>
                <a:lnTo>
                  <a:pt x="930126" y="929725"/>
                </a:lnTo>
                <a:lnTo>
                  <a:pt x="923773" y="923375"/>
                </a:lnTo>
                <a:close/>
              </a:path>
              <a:path w="2555240" h="2554604">
                <a:moveTo>
                  <a:pt x="930126" y="929725"/>
                </a:moveTo>
                <a:lnTo>
                  <a:pt x="911377" y="929725"/>
                </a:lnTo>
                <a:lnTo>
                  <a:pt x="1005317" y="1023705"/>
                </a:lnTo>
                <a:lnTo>
                  <a:pt x="1024146" y="1023705"/>
                </a:lnTo>
                <a:lnTo>
                  <a:pt x="930126" y="929725"/>
                </a:lnTo>
                <a:close/>
              </a:path>
              <a:path w="2555240" h="2554604">
                <a:moveTo>
                  <a:pt x="1024146" y="1023705"/>
                </a:moveTo>
                <a:lnTo>
                  <a:pt x="1005317" y="1023705"/>
                </a:lnTo>
                <a:lnTo>
                  <a:pt x="1014203" y="1032595"/>
                </a:lnTo>
                <a:lnTo>
                  <a:pt x="1033040" y="1032595"/>
                </a:lnTo>
                <a:lnTo>
                  <a:pt x="1024146" y="1023705"/>
                </a:lnTo>
                <a:close/>
              </a:path>
              <a:path w="2555240" h="2554604">
                <a:moveTo>
                  <a:pt x="1033040" y="1032595"/>
                </a:moveTo>
                <a:lnTo>
                  <a:pt x="1014203" y="1032595"/>
                </a:lnTo>
                <a:lnTo>
                  <a:pt x="1064981" y="1083395"/>
                </a:lnTo>
                <a:lnTo>
                  <a:pt x="1083862" y="1083395"/>
                </a:lnTo>
                <a:lnTo>
                  <a:pt x="1033040" y="1032595"/>
                </a:lnTo>
                <a:close/>
              </a:path>
              <a:path w="2555240" h="2554604">
                <a:moveTo>
                  <a:pt x="1083862" y="1083395"/>
                </a:moveTo>
                <a:lnTo>
                  <a:pt x="1064981" y="1083395"/>
                </a:lnTo>
                <a:lnTo>
                  <a:pt x="1071328" y="1089745"/>
                </a:lnTo>
                <a:lnTo>
                  <a:pt x="1090215" y="1089745"/>
                </a:lnTo>
                <a:lnTo>
                  <a:pt x="1083862" y="1083395"/>
                </a:lnTo>
                <a:close/>
              </a:path>
              <a:path w="2555240" h="2554604">
                <a:moveTo>
                  <a:pt x="1090215" y="1089745"/>
                </a:moveTo>
                <a:lnTo>
                  <a:pt x="1071328" y="1089745"/>
                </a:lnTo>
                <a:lnTo>
                  <a:pt x="1077675" y="1096095"/>
                </a:lnTo>
                <a:lnTo>
                  <a:pt x="1096568" y="1096095"/>
                </a:lnTo>
                <a:lnTo>
                  <a:pt x="1090215" y="1089745"/>
                </a:lnTo>
                <a:close/>
              </a:path>
              <a:path w="2555240" h="2554604">
                <a:moveTo>
                  <a:pt x="1096568" y="1096095"/>
                </a:moveTo>
                <a:lnTo>
                  <a:pt x="1077675" y="1096095"/>
                </a:lnTo>
                <a:lnTo>
                  <a:pt x="1084023" y="1102445"/>
                </a:lnTo>
                <a:lnTo>
                  <a:pt x="1102920" y="1102445"/>
                </a:lnTo>
                <a:lnTo>
                  <a:pt x="1096568" y="1096095"/>
                </a:lnTo>
                <a:close/>
              </a:path>
              <a:path w="2555240" h="2554604">
                <a:moveTo>
                  <a:pt x="1102920" y="1102445"/>
                </a:moveTo>
                <a:lnTo>
                  <a:pt x="1084023" y="1102445"/>
                </a:lnTo>
                <a:lnTo>
                  <a:pt x="1096717" y="1115145"/>
                </a:lnTo>
                <a:lnTo>
                  <a:pt x="1115626" y="1115145"/>
                </a:lnTo>
                <a:lnTo>
                  <a:pt x="1102920" y="1102445"/>
                </a:lnTo>
                <a:close/>
              </a:path>
              <a:path w="2555240" h="2554604">
                <a:moveTo>
                  <a:pt x="1115626" y="1115145"/>
                </a:moveTo>
                <a:lnTo>
                  <a:pt x="1096717" y="1115145"/>
                </a:lnTo>
                <a:lnTo>
                  <a:pt x="1115759" y="1134195"/>
                </a:lnTo>
                <a:lnTo>
                  <a:pt x="1134684" y="1134195"/>
                </a:lnTo>
                <a:lnTo>
                  <a:pt x="1115626" y="1115145"/>
                </a:lnTo>
                <a:close/>
              </a:path>
              <a:path w="2555240" h="2554604">
                <a:moveTo>
                  <a:pt x="1134684" y="1134195"/>
                </a:moveTo>
                <a:lnTo>
                  <a:pt x="1115759" y="1134195"/>
                </a:lnTo>
                <a:lnTo>
                  <a:pt x="1122106" y="1140545"/>
                </a:lnTo>
                <a:lnTo>
                  <a:pt x="1141037" y="1140545"/>
                </a:lnTo>
                <a:lnTo>
                  <a:pt x="1134684" y="1134195"/>
                </a:lnTo>
                <a:close/>
              </a:path>
              <a:path w="2555240" h="2554604">
                <a:moveTo>
                  <a:pt x="1141037" y="1140545"/>
                </a:moveTo>
                <a:lnTo>
                  <a:pt x="1122106" y="1140545"/>
                </a:lnTo>
                <a:lnTo>
                  <a:pt x="1141148" y="1159595"/>
                </a:lnTo>
                <a:lnTo>
                  <a:pt x="1160095" y="1159595"/>
                </a:lnTo>
                <a:lnTo>
                  <a:pt x="1141037" y="1140545"/>
                </a:lnTo>
                <a:close/>
              </a:path>
              <a:path w="2555240" h="2554604">
                <a:moveTo>
                  <a:pt x="1160095" y="1159595"/>
                </a:moveTo>
                <a:lnTo>
                  <a:pt x="1141148" y="1159595"/>
                </a:lnTo>
                <a:lnTo>
                  <a:pt x="1144956" y="1163405"/>
                </a:lnTo>
                <a:lnTo>
                  <a:pt x="1163907" y="1163405"/>
                </a:lnTo>
                <a:lnTo>
                  <a:pt x="1160095" y="1159595"/>
                </a:lnTo>
                <a:close/>
              </a:path>
              <a:path w="2555240" h="2554604">
                <a:moveTo>
                  <a:pt x="1163907" y="1163405"/>
                </a:moveTo>
                <a:lnTo>
                  <a:pt x="1144956" y="1163405"/>
                </a:lnTo>
                <a:lnTo>
                  <a:pt x="1160190" y="1178645"/>
                </a:lnTo>
                <a:lnTo>
                  <a:pt x="1179153" y="1178645"/>
                </a:lnTo>
                <a:lnTo>
                  <a:pt x="1163907" y="1163405"/>
                </a:lnTo>
                <a:close/>
              </a:path>
              <a:path w="2555240" h="2554604">
                <a:moveTo>
                  <a:pt x="1179153" y="1178645"/>
                </a:moveTo>
                <a:lnTo>
                  <a:pt x="1160190" y="1178645"/>
                </a:lnTo>
                <a:lnTo>
                  <a:pt x="1176693" y="1195155"/>
                </a:lnTo>
                <a:lnTo>
                  <a:pt x="1195670" y="1195155"/>
                </a:lnTo>
                <a:lnTo>
                  <a:pt x="1179153" y="1178645"/>
                </a:lnTo>
                <a:close/>
              </a:path>
              <a:path w="2555240" h="2554604">
                <a:moveTo>
                  <a:pt x="1195670" y="1195155"/>
                </a:moveTo>
                <a:lnTo>
                  <a:pt x="1176693" y="1195155"/>
                </a:lnTo>
                <a:lnTo>
                  <a:pt x="1183040" y="1201505"/>
                </a:lnTo>
                <a:lnTo>
                  <a:pt x="1202023" y="1201505"/>
                </a:lnTo>
                <a:lnTo>
                  <a:pt x="1195670" y="1195155"/>
                </a:lnTo>
                <a:close/>
              </a:path>
              <a:path w="2555240" h="2554604">
                <a:moveTo>
                  <a:pt x="1202023" y="1201505"/>
                </a:moveTo>
                <a:lnTo>
                  <a:pt x="1183040" y="1201505"/>
                </a:lnTo>
                <a:lnTo>
                  <a:pt x="1191926" y="1210395"/>
                </a:lnTo>
                <a:lnTo>
                  <a:pt x="1210917" y="1210395"/>
                </a:lnTo>
                <a:lnTo>
                  <a:pt x="1202023" y="1201505"/>
                </a:lnTo>
                <a:close/>
              </a:path>
              <a:path w="2555240" h="2554604">
                <a:moveTo>
                  <a:pt x="1210917" y="1210395"/>
                </a:moveTo>
                <a:lnTo>
                  <a:pt x="1191926" y="1210395"/>
                </a:lnTo>
                <a:lnTo>
                  <a:pt x="1214776" y="1233255"/>
                </a:lnTo>
                <a:lnTo>
                  <a:pt x="1233787" y="1233255"/>
                </a:lnTo>
                <a:lnTo>
                  <a:pt x="1210917" y="1210395"/>
                </a:lnTo>
                <a:close/>
              </a:path>
              <a:path w="2555240" h="2554604">
                <a:moveTo>
                  <a:pt x="1233787" y="1233255"/>
                </a:moveTo>
                <a:lnTo>
                  <a:pt x="1214776" y="1233255"/>
                </a:lnTo>
                <a:lnTo>
                  <a:pt x="1259207" y="1277705"/>
                </a:lnTo>
                <a:lnTo>
                  <a:pt x="1278256" y="1277705"/>
                </a:lnTo>
                <a:lnTo>
                  <a:pt x="1233787" y="1233255"/>
                </a:lnTo>
                <a:close/>
              </a:path>
              <a:path w="2555240" h="2554604">
                <a:moveTo>
                  <a:pt x="1278256" y="1277705"/>
                </a:moveTo>
                <a:lnTo>
                  <a:pt x="1259207" y="1277705"/>
                </a:lnTo>
                <a:lnTo>
                  <a:pt x="1335374" y="1353905"/>
                </a:lnTo>
                <a:lnTo>
                  <a:pt x="1354489" y="1353905"/>
                </a:lnTo>
                <a:lnTo>
                  <a:pt x="1278256" y="1277705"/>
                </a:lnTo>
                <a:close/>
              </a:path>
              <a:path w="2555240" h="2554604">
                <a:moveTo>
                  <a:pt x="1354489" y="1353905"/>
                </a:moveTo>
                <a:lnTo>
                  <a:pt x="1335374" y="1353905"/>
                </a:lnTo>
                <a:lnTo>
                  <a:pt x="1344261" y="1362795"/>
                </a:lnTo>
                <a:lnTo>
                  <a:pt x="1363383" y="1362795"/>
                </a:lnTo>
                <a:lnTo>
                  <a:pt x="1354489" y="1353905"/>
                </a:lnTo>
                <a:close/>
              </a:path>
              <a:path w="2555240" h="2554604">
                <a:moveTo>
                  <a:pt x="1363383" y="1362795"/>
                </a:moveTo>
                <a:lnTo>
                  <a:pt x="1344261" y="1362795"/>
                </a:lnTo>
                <a:lnTo>
                  <a:pt x="1356955" y="1375495"/>
                </a:lnTo>
                <a:lnTo>
                  <a:pt x="1376088" y="1375495"/>
                </a:lnTo>
                <a:lnTo>
                  <a:pt x="1363383" y="1362795"/>
                </a:lnTo>
                <a:close/>
              </a:path>
              <a:path w="2555240" h="2554604">
                <a:moveTo>
                  <a:pt x="1376088" y="1375495"/>
                </a:moveTo>
                <a:lnTo>
                  <a:pt x="1356955" y="1375495"/>
                </a:lnTo>
                <a:lnTo>
                  <a:pt x="1420428" y="1438995"/>
                </a:lnTo>
                <a:lnTo>
                  <a:pt x="1439615" y="1438995"/>
                </a:lnTo>
                <a:lnTo>
                  <a:pt x="1376088" y="1375495"/>
                </a:lnTo>
                <a:close/>
              </a:path>
              <a:path w="2555240" h="2554604">
                <a:moveTo>
                  <a:pt x="1439615" y="1438995"/>
                </a:moveTo>
                <a:lnTo>
                  <a:pt x="1420428" y="1438995"/>
                </a:lnTo>
                <a:lnTo>
                  <a:pt x="1449625" y="1468205"/>
                </a:lnTo>
                <a:lnTo>
                  <a:pt x="1468838" y="1468205"/>
                </a:lnTo>
                <a:lnTo>
                  <a:pt x="1439615" y="1438995"/>
                </a:lnTo>
                <a:close/>
              </a:path>
              <a:path w="2555240" h="2554604">
                <a:moveTo>
                  <a:pt x="1468838" y="1468205"/>
                </a:moveTo>
                <a:lnTo>
                  <a:pt x="1449625" y="1468205"/>
                </a:lnTo>
                <a:lnTo>
                  <a:pt x="1462320" y="1480905"/>
                </a:lnTo>
                <a:lnTo>
                  <a:pt x="1481543" y="1480905"/>
                </a:lnTo>
                <a:lnTo>
                  <a:pt x="1468838" y="1468205"/>
                </a:lnTo>
                <a:close/>
              </a:path>
              <a:path w="2555240" h="2554604">
                <a:moveTo>
                  <a:pt x="1481543" y="1480905"/>
                </a:moveTo>
                <a:lnTo>
                  <a:pt x="1462320" y="1480905"/>
                </a:lnTo>
                <a:lnTo>
                  <a:pt x="1477553" y="1496145"/>
                </a:lnTo>
                <a:lnTo>
                  <a:pt x="1496790" y="1496145"/>
                </a:lnTo>
                <a:lnTo>
                  <a:pt x="1481543" y="1480905"/>
                </a:lnTo>
                <a:close/>
              </a:path>
              <a:path w="2555240" h="2554604">
                <a:moveTo>
                  <a:pt x="1496790" y="1496145"/>
                </a:moveTo>
                <a:lnTo>
                  <a:pt x="1477553" y="1496145"/>
                </a:lnTo>
                <a:lnTo>
                  <a:pt x="1481362" y="1499955"/>
                </a:lnTo>
                <a:lnTo>
                  <a:pt x="1500602" y="1499955"/>
                </a:lnTo>
                <a:lnTo>
                  <a:pt x="1496790" y="1496145"/>
                </a:lnTo>
                <a:close/>
              </a:path>
              <a:path w="2555240" h="2554604">
                <a:moveTo>
                  <a:pt x="1500602" y="1499955"/>
                </a:moveTo>
                <a:lnTo>
                  <a:pt x="1481362" y="1499955"/>
                </a:lnTo>
                <a:lnTo>
                  <a:pt x="1509289" y="1527895"/>
                </a:lnTo>
                <a:lnTo>
                  <a:pt x="1528554" y="1527895"/>
                </a:lnTo>
                <a:lnTo>
                  <a:pt x="1500602" y="1499955"/>
                </a:lnTo>
                <a:close/>
              </a:path>
              <a:path w="2555240" h="2554604">
                <a:moveTo>
                  <a:pt x="1528554" y="1527895"/>
                </a:moveTo>
                <a:lnTo>
                  <a:pt x="1509289" y="1527895"/>
                </a:lnTo>
                <a:lnTo>
                  <a:pt x="1525792" y="1544405"/>
                </a:lnTo>
                <a:lnTo>
                  <a:pt x="1545071" y="1544405"/>
                </a:lnTo>
                <a:lnTo>
                  <a:pt x="1528554" y="1527895"/>
                </a:lnTo>
                <a:close/>
              </a:path>
              <a:path w="2555240" h="2554604">
                <a:moveTo>
                  <a:pt x="1545071" y="1544405"/>
                </a:moveTo>
                <a:lnTo>
                  <a:pt x="1525792" y="1544405"/>
                </a:lnTo>
                <a:lnTo>
                  <a:pt x="1544834" y="1563455"/>
                </a:lnTo>
                <a:lnTo>
                  <a:pt x="1564129" y="1563455"/>
                </a:lnTo>
                <a:lnTo>
                  <a:pt x="1545071" y="1544405"/>
                </a:lnTo>
                <a:close/>
              </a:path>
              <a:path w="2555240" h="2554604">
                <a:moveTo>
                  <a:pt x="1564129" y="1563455"/>
                </a:moveTo>
                <a:lnTo>
                  <a:pt x="1544834" y="1563455"/>
                </a:lnTo>
                <a:lnTo>
                  <a:pt x="1557529" y="1576155"/>
                </a:lnTo>
                <a:lnTo>
                  <a:pt x="1576834" y="1576155"/>
                </a:lnTo>
                <a:lnTo>
                  <a:pt x="1564129" y="1563455"/>
                </a:lnTo>
                <a:close/>
              </a:path>
              <a:path w="2555240" h="2554604">
                <a:moveTo>
                  <a:pt x="1576834" y="1576155"/>
                </a:moveTo>
                <a:lnTo>
                  <a:pt x="1557529" y="1576155"/>
                </a:lnTo>
                <a:lnTo>
                  <a:pt x="1608307" y="1626955"/>
                </a:lnTo>
                <a:lnTo>
                  <a:pt x="1627656" y="1626955"/>
                </a:lnTo>
                <a:lnTo>
                  <a:pt x="1576834" y="1576155"/>
                </a:lnTo>
                <a:close/>
              </a:path>
              <a:path w="2555240" h="2554604">
                <a:moveTo>
                  <a:pt x="1627656" y="1626955"/>
                </a:moveTo>
                <a:lnTo>
                  <a:pt x="1608307" y="1626955"/>
                </a:lnTo>
                <a:lnTo>
                  <a:pt x="1617193" y="1635845"/>
                </a:lnTo>
                <a:lnTo>
                  <a:pt x="1636550" y="1635845"/>
                </a:lnTo>
                <a:lnTo>
                  <a:pt x="1627656" y="1626955"/>
                </a:lnTo>
                <a:close/>
              </a:path>
              <a:path w="2555240" h="2554604">
                <a:moveTo>
                  <a:pt x="1636550" y="1635845"/>
                </a:moveTo>
                <a:lnTo>
                  <a:pt x="1617193" y="1635845"/>
                </a:lnTo>
                <a:lnTo>
                  <a:pt x="1636235" y="1654895"/>
                </a:lnTo>
                <a:lnTo>
                  <a:pt x="1655608" y="1654895"/>
                </a:lnTo>
                <a:lnTo>
                  <a:pt x="1636550" y="1635845"/>
                </a:lnTo>
                <a:close/>
              </a:path>
              <a:path w="2555240" h="2554604">
                <a:moveTo>
                  <a:pt x="1655608" y="1654895"/>
                </a:moveTo>
                <a:lnTo>
                  <a:pt x="1636235" y="1654895"/>
                </a:lnTo>
                <a:lnTo>
                  <a:pt x="1640043" y="1658705"/>
                </a:lnTo>
                <a:lnTo>
                  <a:pt x="1659420" y="1658705"/>
                </a:lnTo>
                <a:lnTo>
                  <a:pt x="1655608" y="1654895"/>
                </a:lnTo>
                <a:close/>
              </a:path>
              <a:path w="2555240" h="2554604">
                <a:moveTo>
                  <a:pt x="1659420" y="1658705"/>
                </a:moveTo>
                <a:lnTo>
                  <a:pt x="1640043" y="1658705"/>
                </a:lnTo>
                <a:lnTo>
                  <a:pt x="1655277" y="1673945"/>
                </a:lnTo>
                <a:lnTo>
                  <a:pt x="1674667" y="1673945"/>
                </a:lnTo>
                <a:lnTo>
                  <a:pt x="1659420" y="1658705"/>
                </a:lnTo>
                <a:close/>
              </a:path>
              <a:path w="2555240" h="2554604">
                <a:moveTo>
                  <a:pt x="1674667" y="1673945"/>
                </a:moveTo>
                <a:lnTo>
                  <a:pt x="1655277" y="1673945"/>
                </a:lnTo>
                <a:lnTo>
                  <a:pt x="1659085" y="1677755"/>
                </a:lnTo>
                <a:lnTo>
                  <a:pt x="1678478" y="1677755"/>
                </a:lnTo>
                <a:lnTo>
                  <a:pt x="1674667" y="1673945"/>
                </a:lnTo>
                <a:close/>
              </a:path>
              <a:path w="2555240" h="2554604">
                <a:moveTo>
                  <a:pt x="1678478" y="1677755"/>
                </a:moveTo>
                <a:lnTo>
                  <a:pt x="1659085" y="1677755"/>
                </a:lnTo>
                <a:lnTo>
                  <a:pt x="1667971" y="1686645"/>
                </a:lnTo>
                <a:lnTo>
                  <a:pt x="1687372" y="1686645"/>
                </a:lnTo>
                <a:lnTo>
                  <a:pt x="1678478" y="1677755"/>
                </a:lnTo>
                <a:close/>
              </a:path>
              <a:path w="2555240" h="2554604">
                <a:moveTo>
                  <a:pt x="1687372" y="1686645"/>
                </a:moveTo>
                <a:lnTo>
                  <a:pt x="1667971" y="1686645"/>
                </a:lnTo>
                <a:lnTo>
                  <a:pt x="1693360" y="1712045"/>
                </a:lnTo>
                <a:lnTo>
                  <a:pt x="1712783" y="1712045"/>
                </a:lnTo>
                <a:lnTo>
                  <a:pt x="1687372" y="1686645"/>
                </a:lnTo>
                <a:close/>
              </a:path>
              <a:path w="2555240" h="2554604">
                <a:moveTo>
                  <a:pt x="1712783" y="1712045"/>
                </a:moveTo>
                <a:lnTo>
                  <a:pt x="1693360" y="1712045"/>
                </a:lnTo>
                <a:lnTo>
                  <a:pt x="1706055" y="1724745"/>
                </a:lnTo>
                <a:lnTo>
                  <a:pt x="1725488" y="1724745"/>
                </a:lnTo>
                <a:lnTo>
                  <a:pt x="1712783" y="1712045"/>
                </a:lnTo>
                <a:close/>
              </a:path>
              <a:path w="2555240" h="2554604">
                <a:moveTo>
                  <a:pt x="1725488" y="1724745"/>
                </a:moveTo>
                <a:lnTo>
                  <a:pt x="1706055" y="1724745"/>
                </a:lnTo>
                <a:lnTo>
                  <a:pt x="1725097" y="1743795"/>
                </a:lnTo>
                <a:lnTo>
                  <a:pt x="1744547" y="1743795"/>
                </a:lnTo>
                <a:lnTo>
                  <a:pt x="1725488" y="1724745"/>
                </a:lnTo>
                <a:close/>
              </a:path>
              <a:path w="2555240" h="2554604">
                <a:moveTo>
                  <a:pt x="2355680" y="2354665"/>
                </a:moveTo>
                <a:lnTo>
                  <a:pt x="2335703" y="2354665"/>
                </a:lnTo>
                <a:lnTo>
                  <a:pt x="2535008" y="2554055"/>
                </a:lnTo>
                <a:lnTo>
                  <a:pt x="2555156" y="2554055"/>
                </a:lnTo>
                <a:lnTo>
                  <a:pt x="2355680" y="2354665"/>
                </a:lnTo>
                <a:close/>
              </a:path>
              <a:path w="2555240" h="2554604">
                <a:moveTo>
                  <a:pt x="2353139" y="2352125"/>
                </a:moveTo>
                <a:lnTo>
                  <a:pt x="2333165" y="2352125"/>
                </a:lnTo>
                <a:lnTo>
                  <a:pt x="2334434" y="2353395"/>
                </a:lnTo>
                <a:lnTo>
                  <a:pt x="2354409" y="2353395"/>
                </a:lnTo>
                <a:lnTo>
                  <a:pt x="2353139" y="2352125"/>
                </a:lnTo>
                <a:close/>
              </a:path>
              <a:path w="2555240" h="2554604">
                <a:moveTo>
                  <a:pt x="2349327" y="2348315"/>
                </a:moveTo>
                <a:lnTo>
                  <a:pt x="2329356" y="2348315"/>
                </a:lnTo>
                <a:lnTo>
                  <a:pt x="2331895" y="2350855"/>
                </a:lnTo>
                <a:lnTo>
                  <a:pt x="2351868" y="2350855"/>
                </a:lnTo>
                <a:lnTo>
                  <a:pt x="2349327" y="2348315"/>
                </a:lnTo>
                <a:close/>
              </a:path>
              <a:path w="2555240" h="2554604">
                <a:moveTo>
                  <a:pt x="2346786" y="2345775"/>
                </a:moveTo>
                <a:lnTo>
                  <a:pt x="2326817" y="2345775"/>
                </a:lnTo>
                <a:lnTo>
                  <a:pt x="2328087" y="2347045"/>
                </a:lnTo>
                <a:lnTo>
                  <a:pt x="2348057" y="2347045"/>
                </a:lnTo>
                <a:lnTo>
                  <a:pt x="2346786" y="2345775"/>
                </a:lnTo>
                <a:close/>
              </a:path>
              <a:path w="2555240" h="2554604">
                <a:moveTo>
                  <a:pt x="2342974" y="2341965"/>
                </a:moveTo>
                <a:lnTo>
                  <a:pt x="2323009" y="2341965"/>
                </a:lnTo>
                <a:lnTo>
                  <a:pt x="2325548" y="2344505"/>
                </a:lnTo>
                <a:lnTo>
                  <a:pt x="2345515" y="2344505"/>
                </a:lnTo>
                <a:lnTo>
                  <a:pt x="2342974" y="2341965"/>
                </a:lnTo>
                <a:close/>
              </a:path>
              <a:path w="2555240" h="2554604">
                <a:moveTo>
                  <a:pt x="2340433" y="2339425"/>
                </a:moveTo>
                <a:lnTo>
                  <a:pt x="2320470" y="2339425"/>
                </a:lnTo>
                <a:lnTo>
                  <a:pt x="2321739" y="2340695"/>
                </a:lnTo>
                <a:lnTo>
                  <a:pt x="2341704" y="2340695"/>
                </a:lnTo>
                <a:lnTo>
                  <a:pt x="2340433" y="2339425"/>
                </a:lnTo>
                <a:close/>
              </a:path>
              <a:path w="2555240" h="2554604">
                <a:moveTo>
                  <a:pt x="2336622" y="2335615"/>
                </a:moveTo>
                <a:lnTo>
                  <a:pt x="2316662" y="2335615"/>
                </a:lnTo>
                <a:lnTo>
                  <a:pt x="2319201" y="2338155"/>
                </a:lnTo>
                <a:lnTo>
                  <a:pt x="2339163" y="2338155"/>
                </a:lnTo>
                <a:lnTo>
                  <a:pt x="2336622" y="2335615"/>
                </a:lnTo>
                <a:close/>
              </a:path>
              <a:path w="2555240" h="2554604">
                <a:moveTo>
                  <a:pt x="2334081" y="2333075"/>
                </a:moveTo>
                <a:lnTo>
                  <a:pt x="2314123" y="2333075"/>
                </a:lnTo>
                <a:lnTo>
                  <a:pt x="2315392" y="2334345"/>
                </a:lnTo>
                <a:lnTo>
                  <a:pt x="2335351" y="2334345"/>
                </a:lnTo>
                <a:lnTo>
                  <a:pt x="2334081" y="2333075"/>
                </a:lnTo>
                <a:close/>
              </a:path>
              <a:path w="2555240" h="2554604">
                <a:moveTo>
                  <a:pt x="2330269" y="2329265"/>
                </a:moveTo>
                <a:lnTo>
                  <a:pt x="2310314" y="2329265"/>
                </a:lnTo>
                <a:lnTo>
                  <a:pt x="2312853" y="2331805"/>
                </a:lnTo>
                <a:lnTo>
                  <a:pt x="2332810" y="2331805"/>
                </a:lnTo>
                <a:lnTo>
                  <a:pt x="2330269" y="2329265"/>
                </a:lnTo>
                <a:close/>
              </a:path>
              <a:path w="2555240" h="2554604">
                <a:moveTo>
                  <a:pt x="2327728" y="2326725"/>
                </a:moveTo>
                <a:lnTo>
                  <a:pt x="2307775" y="2326725"/>
                </a:lnTo>
                <a:lnTo>
                  <a:pt x="2309045" y="2327995"/>
                </a:lnTo>
                <a:lnTo>
                  <a:pt x="2328998" y="2327995"/>
                </a:lnTo>
                <a:lnTo>
                  <a:pt x="2327728" y="2326725"/>
                </a:lnTo>
                <a:close/>
              </a:path>
              <a:path w="2555240" h="2554604">
                <a:moveTo>
                  <a:pt x="2323916" y="2322915"/>
                </a:moveTo>
                <a:lnTo>
                  <a:pt x="2303967" y="2322915"/>
                </a:lnTo>
                <a:lnTo>
                  <a:pt x="2306506" y="2325455"/>
                </a:lnTo>
                <a:lnTo>
                  <a:pt x="2326457" y="2325455"/>
                </a:lnTo>
                <a:lnTo>
                  <a:pt x="2323916" y="2322915"/>
                </a:lnTo>
                <a:close/>
              </a:path>
              <a:path w="2555240" h="2554604">
                <a:moveTo>
                  <a:pt x="2321375" y="2320375"/>
                </a:moveTo>
                <a:lnTo>
                  <a:pt x="2301428" y="2320375"/>
                </a:lnTo>
                <a:lnTo>
                  <a:pt x="2302698" y="2321645"/>
                </a:lnTo>
                <a:lnTo>
                  <a:pt x="2322646" y="2321645"/>
                </a:lnTo>
                <a:lnTo>
                  <a:pt x="2321375" y="2320375"/>
                </a:lnTo>
                <a:close/>
              </a:path>
              <a:path w="2555240" h="2554604">
                <a:moveTo>
                  <a:pt x="2317563" y="2316565"/>
                </a:moveTo>
                <a:lnTo>
                  <a:pt x="2297620" y="2316565"/>
                </a:lnTo>
                <a:lnTo>
                  <a:pt x="2300159" y="2319105"/>
                </a:lnTo>
                <a:lnTo>
                  <a:pt x="2320105" y="2319105"/>
                </a:lnTo>
                <a:lnTo>
                  <a:pt x="2317563" y="2316565"/>
                </a:lnTo>
                <a:close/>
              </a:path>
              <a:path w="2555240" h="2554604">
                <a:moveTo>
                  <a:pt x="2315022" y="2314025"/>
                </a:moveTo>
                <a:lnTo>
                  <a:pt x="2295081" y="2314025"/>
                </a:lnTo>
                <a:lnTo>
                  <a:pt x="2296350" y="2315295"/>
                </a:lnTo>
                <a:lnTo>
                  <a:pt x="2316293" y="2315295"/>
                </a:lnTo>
                <a:lnTo>
                  <a:pt x="2315022" y="2314025"/>
                </a:lnTo>
                <a:close/>
              </a:path>
              <a:path w="2555240" h="2554604">
                <a:moveTo>
                  <a:pt x="2311211" y="2310215"/>
                </a:moveTo>
                <a:lnTo>
                  <a:pt x="2291273" y="2310215"/>
                </a:lnTo>
                <a:lnTo>
                  <a:pt x="2293811" y="2312755"/>
                </a:lnTo>
                <a:lnTo>
                  <a:pt x="2313752" y="2312755"/>
                </a:lnTo>
                <a:lnTo>
                  <a:pt x="2311211" y="2310215"/>
                </a:lnTo>
                <a:close/>
              </a:path>
              <a:path w="2555240" h="2554604">
                <a:moveTo>
                  <a:pt x="2308670" y="2307675"/>
                </a:moveTo>
                <a:lnTo>
                  <a:pt x="2288734" y="2307675"/>
                </a:lnTo>
                <a:lnTo>
                  <a:pt x="2290003" y="2308945"/>
                </a:lnTo>
                <a:lnTo>
                  <a:pt x="2309940" y="2308945"/>
                </a:lnTo>
                <a:lnTo>
                  <a:pt x="2308670" y="2307675"/>
                </a:lnTo>
                <a:close/>
              </a:path>
              <a:path w="2555240" h="2554604">
                <a:moveTo>
                  <a:pt x="2304858" y="2303865"/>
                </a:moveTo>
                <a:lnTo>
                  <a:pt x="2284925" y="2303865"/>
                </a:lnTo>
                <a:lnTo>
                  <a:pt x="2287464" y="2306405"/>
                </a:lnTo>
                <a:lnTo>
                  <a:pt x="2307399" y="2306405"/>
                </a:lnTo>
                <a:lnTo>
                  <a:pt x="2304858" y="2303865"/>
                </a:lnTo>
                <a:close/>
              </a:path>
              <a:path w="2555240" h="2554604">
                <a:moveTo>
                  <a:pt x="2302317" y="2301325"/>
                </a:moveTo>
                <a:lnTo>
                  <a:pt x="2282386" y="2301325"/>
                </a:lnTo>
                <a:lnTo>
                  <a:pt x="2283656" y="2302595"/>
                </a:lnTo>
                <a:lnTo>
                  <a:pt x="2303587" y="2302595"/>
                </a:lnTo>
                <a:lnTo>
                  <a:pt x="2302317" y="2301325"/>
                </a:lnTo>
                <a:close/>
              </a:path>
              <a:path w="2555240" h="2554604">
                <a:moveTo>
                  <a:pt x="2298505" y="2297515"/>
                </a:moveTo>
                <a:lnTo>
                  <a:pt x="2278578" y="2297515"/>
                </a:lnTo>
                <a:lnTo>
                  <a:pt x="2281117" y="2300055"/>
                </a:lnTo>
                <a:lnTo>
                  <a:pt x="2301046" y="2300055"/>
                </a:lnTo>
                <a:lnTo>
                  <a:pt x="2298505" y="2297515"/>
                </a:lnTo>
                <a:close/>
              </a:path>
              <a:path w="2555240" h="2554604">
                <a:moveTo>
                  <a:pt x="2295964" y="2294975"/>
                </a:moveTo>
                <a:lnTo>
                  <a:pt x="2276039" y="2294975"/>
                </a:lnTo>
                <a:lnTo>
                  <a:pt x="2277309" y="2296245"/>
                </a:lnTo>
                <a:lnTo>
                  <a:pt x="2297235" y="2296245"/>
                </a:lnTo>
                <a:lnTo>
                  <a:pt x="2295964" y="2294975"/>
                </a:lnTo>
                <a:close/>
              </a:path>
              <a:path w="2555240" h="2554604">
                <a:moveTo>
                  <a:pt x="2292153" y="2291165"/>
                </a:moveTo>
                <a:lnTo>
                  <a:pt x="2272231" y="2291165"/>
                </a:lnTo>
                <a:lnTo>
                  <a:pt x="2274770" y="2293705"/>
                </a:lnTo>
                <a:lnTo>
                  <a:pt x="2294694" y="2293705"/>
                </a:lnTo>
                <a:lnTo>
                  <a:pt x="2292153" y="2291165"/>
                </a:lnTo>
                <a:close/>
              </a:path>
              <a:path w="2555240" h="2554604">
                <a:moveTo>
                  <a:pt x="2289611" y="2288625"/>
                </a:moveTo>
                <a:lnTo>
                  <a:pt x="2269692" y="2288625"/>
                </a:lnTo>
                <a:lnTo>
                  <a:pt x="2270961" y="2289895"/>
                </a:lnTo>
                <a:lnTo>
                  <a:pt x="2290882" y="2289895"/>
                </a:lnTo>
                <a:lnTo>
                  <a:pt x="2289611" y="2288625"/>
                </a:lnTo>
                <a:close/>
              </a:path>
              <a:path w="2555240" h="2554604">
                <a:moveTo>
                  <a:pt x="2285800" y="2284815"/>
                </a:moveTo>
                <a:lnTo>
                  <a:pt x="2265884" y="2284815"/>
                </a:lnTo>
                <a:lnTo>
                  <a:pt x="2268422" y="2287355"/>
                </a:lnTo>
                <a:lnTo>
                  <a:pt x="2288341" y="2287355"/>
                </a:lnTo>
                <a:lnTo>
                  <a:pt x="2285800" y="2284815"/>
                </a:lnTo>
                <a:close/>
              </a:path>
              <a:path w="2555240" h="2554604">
                <a:moveTo>
                  <a:pt x="2283259" y="2282275"/>
                </a:moveTo>
                <a:lnTo>
                  <a:pt x="2263345" y="2282275"/>
                </a:lnTo>
                <a:lnTo>
                  <a:pt x="2264614" y="2283545"/>
                </a:lnTo>
                <a:lnTo>
                  <a:pt x="2284529" y="2283545"/>
                </a:lnTo>
                <a:lnTo>
                  <a:pt x="2283259" y="2282275"/>
                </a:lnTo>
                <a:close/>
              </a:path>
              <a:path w="2555240" h="2554604">
                <a:moveTo>
                  <a:pt x="2279447" y="2278465"/>
                </a:moveTo>
                <a:lnTo>
                  <a:pt x="2259536" y="2278465"/>
                </a:lnTo>
                <a:lnTo>
                  <a:pt x="2262075" y="2281005"/>
                </a:lnTo>
                <a:lnTo>
                  <a:pt x="2281988" y="2281005"/>
                </a:lnTo>
                <a:lnTo>
                  <a:pt x="2279447" y="2278465"/>
                </a:lnTo>
                <a:close/>
              </a:path>
              <a:path w="2555240" h="2554604">
                <a:moveTo>
                  <a:pt x="2276906" y="2275925"/>
                </a:moveTo>
                <a:lnTo>
                  <a:pt x="2256997" y="2275925"/>
                </a:lnTo>
                <a:lnTo>
                  <a:pt x="2258267" y="2277195"/>
                </a:lnTo>
                <a:lnTo>
                  <a:pt x="2278176" y="2277195"/>
                </a:lnTo>
                <a:lnTo>
                  <a:pt x="2276906" y="2275925"/>
                </a:lnTo>
                <a:close/>
              </a:path>
              <a:path w="2555240" h="2554604">
                <a:moveTo>
                  <a:pt x="2273094" y="2272115"/>
                </a:moveTo>
                <a:lnTo>
                  <a:pt x="2253189" y="2272115"/>
                </a:lnTo>
                <a:lnTo>
                  <a:pt x="2255728" y="2274655"/>
                </a:lnTo>
                <a:lnTo>
                  <a:pt x="2275635" y="2274655"/>
                </a:lnTo>
                <a:lnTo>
                  <a:pt x="2273094" y="2272115"/>
                </a:lnTo>
                <a:close/>
              </a:path>
              <a:path w="2555240" h="2554604">
                <a:moveTo>
                  <a:pt x="2270553" y="2269575"/>
                </a:moveTo>
                <a:lnTo>
                  <a:pt x="2250650" y="2269575"/>
                </a:lnTo>
                <a:lnTo>
                  <a:pt x="2251920" y="2270845"/>
                </a:lnTo>
                <a:lnTo>
                  <a:pt x="2271824" y="2270845"/>
                </a:lnTo>
                <a:lnTo>
                  <a:pt x="2270553" y="2269575"/>
                </a:lnTo>
                <a:close/>
              </a:path>
              <a:path w="2555240" h="2554604">
                <a:moveTo>
                  <a:pt x="2266742" y="2265765"/>
                </a:moveTo>
                <a:lnTo>
                  <a:pt x="2246842" y="2265765"/>
                </a:lnTo>
                <a:lnTo>
                  <a:pt x="2249381" y="2268305"/>
                </a:lnTo>
                <a:lnTo>
                  <a:pt x="2269283" y="2268305"/>
                </a:lnTo>
                <a:lnTo>
                  <a:pt x="2266742" y="2265765"/>
                </a:lnTo>
                <a:close/>
              </a:path>
              <a:path w="2555240" h="2554604">
                <a:moveTo>
                  <a:pt x="2264200" y="2263225"/>
                </a:moveTo>
                <a:lnTo>
                  <a:pt x="2244303" y="2263225"/>
                </a:lnTo>
                <a:lnTo>
                  <a:pt x="2245572" y="2264495"/>
                </a:lnTo>
                <a:lnTo>
                  <a:pt x="2265471" y="2264495"/>
                </a:lnTo>
                <a:lnTo>
                  <a:pt x="2264200" y="2263225"/>
                </a:lnTo>
                <a:close/>
              </a:path>
              <a:path w="2555240" h="2554604">
                <a:moveTo>
                  <a:pt x="2257848" y="2256875"/>
                </a:moveTo>
                <a:lnTo>
                  <a:pt x="2237956" y="2256875"/>
                </a:lnTo>
                <a:lnTo>
                  <a:pt x="2243033" y="2261955"/>
                </a:lnTo>
                <a:lnTo>
                  <a:pt x="2262930" y="2261955"/>
                </a:lnTo>
                <a:lnTo>
                  <a:pt x="2257848" y="2256875"/>
                </a:lnTo>
                <a:close/>
              </a:path>
              <a:path w="2555240" h="2554604">
                <a:moveTo>
                  <a:pt x="2254036" y="2253065"/>
                </a:moveTo>
                <a:lnTo>
                  <a:pt x="2234147" y="2253065"/>
                </a:lnTo>
                <a:lnTo>
                  <a:pt x="2236686" y="2255605"/>
                </a:lnTo>
                <a:lnTo>
                  <a:pt x="2256577" y="2255605"/>
                </a:lnTo>
                <a:lnTo>
                  <a:pt x="2254036" y="2253065"/>
                </a:lnTo>
                <a:close/>
              </a:path>
              <a:path w="2555240" h="2554604">
                <a:moveTo>
                  <a:pt x="2251495" y="2250525"/>
                </a:moveTo>
                <a:lnTo>
                  <a:pt x="2231608" y="2250525"/>
                </a:lnTo>
                <a:lnTo>
                  <a:pt x="2232878" y="2251795"/>
                </a:lnTo>
                <a:lnTo>
                  <a:pt x="2252766" y="2251795"/>
                </a:lnTo>
                <a:lnTo>
                  <a:pt x="2251495" y="2250525"/>
                </a:lnTo>
                <a:close/>
              </a:path>
              <a:path w="2555240" h="2554604">
                <a:moveTo>
                  <a:pt x="2247683" y="2246715"/>
                </a:moveTo>
                <a:lnTo>
                  <a:pt x="2227800" y="2246715"/>
                </a:lnTo>
                <a:lnTo>
                  <a:pt x="2230339" y="2249255"/>
                </a:lnTo>
                <a:lnTo>
                  <a:pt x="2250224" y="2249255"/>
                </a:lnTo>
                <a:lnTo>
                  <a:pt x="2247683" y="2246715"/>
                </a:lnTo>
                <a:close/>
              </a:path>
              <a:path w="2555240" h="2554604">
                <a:moveTo>
                  <a:pt x="2245142" y="2244175"/>
                </a:moveTo>
                <a:lnTo>
                  <a:pt x="2225261" y="2244175"/>
                </a:lnTo>
                <a:lnTo>
                  <a:pt x="2226530" y="2245445"/>
                </a:lnTo>
                <a:lnTo>
                  <a:pt x="2246413" y="2245445"/>
                </a:lnTo>
                <a:lnTo>
                  <a:pt x="2245142" y="2244175"/>
                </a:lnTo>
                <a:close/>
              </a:path>
              <a:path w="2555240" h="2554604">
                <a:moveTo>
                  <a:pt x="2241331" y="2240365"/>
                </a:moveTo>
                <a:lnTo>
                  <a:pt x="2221453" y="2240365"/>
                </a:lnTo>
                <a:lnTo>
                  <a:pt x="2223992" y="2242905"/>
                </a:lnTo>
                <a:lnTo>
                  <a:pt x="2243872" y="2242905"/>
                </a:lnTo>
                <a:lnTo>
                  <a:pt x="2241331" y="2240365"/>
                </a:lnTo>
                <a:close/>
              </a:path>
              <a:path w="2555240" h="2554604">
                <a:moveTo>
                  <a:pt x="2238790" y="2237825"/>
                </a:moveTo>
                <a:lnTo>
                  <a:pt x="2218914" y="2237825"/>
                </a:lnTo>
                <a:lnTo>
                  <a:pt x="2220183" y="2239095"/>
                </a:lnTo>
                <a:lnTo>
                  <a:pt x="2240060" y="2239095"/>
                </a:lnTo>
                <a:lnTo>
                  <a:pt x="2238790" y="2237825"/>
                </a:lnTo>
                <a:close/>
              </a:path>
              <a:path w="2555240" h="2554604">
                <a:moveTo>
                  <a:pt x="2234978" y="2234015"/>
                </a:moveTo>
                <a:lnTo>
                  <a:pt x="2215105" y="2234015"/>
                </a:lnTo>
                <a:lnTo>
                  <a:pt x="2217644" y="2236555"/>
                </a:lnTo>
                <a:lnTo>
                  <a:pt x="2237519" y="2236555"/>
                </a:lnTo>
                <a:lnTo>
                  <a:pt x="2234978" y="2234015"/>
                </a:lnTo>
                <a:close/>
              </a:path>
              <a:path w="2555240" h="2554604">
                <a:moveTo>
                  <a:pt x="2232437" y="2231475"/>
                </a:moveTo>
                <a:lnTo>
                  <a:pt x="2212566" y="2231475"/>
                </a:lnTo>
                <a:lnTo>
                  <a:pt x="2213836" y="2232745"/>
                </a:lnTo>
                <a:lnTo>
                  <a:pt x="2233707" y="2232745"/>
                </a:lnTo>
                <a:lnTo>
                  <a:pt x="2232437" y="2231475"/>
                </a:lnTo>
                <a:close/>
              </a:path>
              <a:path w="2555240" h="2554604">
                <a:moveTo>
                  <a:pt x="2228625" y="2227665"/>
                </a:moveTo>
                <a:lnTo>
                  <a:pt x="2208758" y="2227665"/>
                </a:lnTo>
                <a:lnTo>
                  <a:pt x="2211297" y="2230205"/>
                </a:lnTo>
                <a:lnTo>
                  <a:pt x="2231166" y="2230205"/>
                </a:lnTo>
                <a:lnTo>
                  <a:pt x="2228625" y="2227665"/>
                </a:lnTo>
                <a:close/>
              </a:path>
              <a:path w="2555240" h="2554604">
                <a:moveTo>
                  <a:pt x="2226084" y="2225125"/>
                </a:moveTo>
                <a:lnTo>
                  <a:pt x="2206219" y="2225125"/>
                </a:lnTo>
                <a:lnTo>
                  <a:pt x="2207489" y="2226395"/>
                </a:lnTo>
                <a:lnTo>
                  <a:pt x="2227355" y="2226395"/>
                </a:lnTo>
                <a:lnTo>
                  <a:pt x="2226084" y="2225125"/>
                </a:lnTo>
                <a:close/>
              </a:path>
              <a:path w="2555240" h="2554604">
                <a:moveTo>
                  <a:pt x="2222272" y="2221315"/>
                </a:moveTo>
                <a:lnTo>
                  <a:pt x="2202411" y="2221315"/>
                </a:lnTo>
                <a:lnTo>
                  <a:pt x="2204950" y="2223855"/>
                </a:lnTo>
                <a:lnTo>
                  <a:pt x="2224814" y="2223855"/>
                </a:lnTo>
                <a:lnTo>
                  <a:pt x="2222272" y="2221315"/>
                </a:lnTo>
                <a:close/>
              </a:path>
              <a:path w="2555240" h="2554604">
                <a:moveTo>
                  <a:pt x="2219731" y="2218775"/>
                </a:moveTo>
                <a:lnTo>
                  <a:pt x="2199872" y="2218775"/>
                </a:lnTo>
                <a:lnTo>
                  <a:pt x="2201141" y="2220045"/>
                </a:lnTo>
                <a:lnTo>
                  <a:pt x="2221002" y="2220045"/>
                </a:lnTo>
                <a:lnTo>
                  <a:pt x="2219731" y="2218775"/>
                </a:lnTo>
                <a:close/>
              </a:path>
              <a:path w="2555240" h="2554604">
                <a:moveTo>
                  <a:pt x="2215920" y="2214965"/>
                </a:moveTo>
                <a:lnTo>
                  <a:pt x="2196064" y="2214965"/>
                </a:lnTo>
                <a:lnTo>
                  <a:pt x="2198602" y="2217505"/>
                </a:lnTo>
                <a:lnTo>
                  <a:pt x="2218461" y="2217505"/>
                </a:lnTo>
                <a:lnTo>
                  <a:pt x="2215920" y="2214965"/>
                </a:lnTo>
                <a:close/>
              </a:path>
              <a:path w="2555240" h="2554604">
                <a:moveTo>
                  <a:pt x="2213379" y="2212425"/>
                </a:moveTo>
                <a:lnTo>
                  <a:pt x="2193525" y="2212425"/>
                </a:lnTo>
                <a:lnTo>
                  <a:pt x="2194794" y="2213695"/>
                </a:lnTo>
                <a:lnTo>
                  <a:pt x="2214649" y="2213695"/>
                </a:lnTo>
                <a:lnTo>
                  <a:pt x="2213379" y="2212425"/>
                </a:lnTo>
                <a:close/>
              </a:path>
              <a:path w="2555240" h="2554604">
                <a:moveTo>
                  <a:pt x="2209567" y="2208615"/>
                </a:moveTo>
                <a:lnTo>
                  <a:pt x="2189716" y="2208615"/>
                </a:lnTo>
                <a:lnTo>
                  <a:pt x="2192255" y="2211155"/>
                </a:lnTo>
                <a:lnTo>
                  <a:pt x="2212108" y="2211155"/>
                </a:lnTo>
                <a:lnTo>
                  <a:pt x="2209567" y="2208615"/>
                </a:lnTo>
                <a:close/>
              </a:path>
              <a:path w="2555240" h="2554604">
                <a:moveTo>
                  <a:pt x="2207026" y="2206075"/>
                </a:moveTo>
                <a:lnTo>
                  <a:pt x="2187177" y="2206075"/>
                </a:lnTo>
                <a:lnTo>
                  <a:pt x="2188447" y="2207345"/>
                </a:lnTo>
                <a:lnTo>
                  <a:pt x="2208296" y="2207345"/>
                </a:lnTo>
                <a:lnTo>
                  <a:pt x="2207026" y="2206075"/>
                </a:lnTo>
                <a:close/>
              </a:path>
              <a:path w="2555240" h="2554604">
                <a:moveTo>
                  <a:pt x="2203214" y="2202265"/>
                </a:moveTo>
                <a:lnTo>
                  <a:pt x="2183369" y="2202265"/>
                </a:lnTo>
                <a:lnTo>
                  <a:pt x="2185908" y="2204805"/>
                </a:lnTo>
                <a:lnTo>
                  <a:pt x="2205755" y="2204805"/>
                </a:lnTo>
                <a:lnTo>
                  <a:pt x="2203214" y="2202265"/>
                </a:lnTo>
                <a:close/>
              </a:path>
              <a:path w="2555240" h="2554604">
                <a:moveTo>
                  <a:pt x="2200673" y="2199725"/>
                </a:moveTo>
                <a:lnTo>
                  <a:pt x="2180830" y="2199725"/>
                </a:lnTo>
                <a:lnTo>
                  <a:pt x="2182100" y="2200995"/>
                </a:lnTo>
                <a:lnTo>
                  <a:pt x="2201944" y="2200995"/>
                </a:lnTo>
                <a:lnTo>
                  <a:pt x="2200673" y="2199725"/>
                </a:lnTo>
                <a:close/>
              </a:path>
              <a:path w="2555240" h="2554604">
                <a:moveTo>
                  <a:pt x="2194320" y="2193375"/>
                </a:moveTo>
                <a:lnTo>
                  <a:pt x="2174483" y="2193375"/>
                </a:lnTo>
                <a:lnTo>
                  <a:pt x="2179561" y="2198455"/>
                </a:lnTo>
                <a:lnTo>
                  <a:pt x="2199403" y="2198455"/>
                </a:lnTo>
                <a:lnTo>
                  <a:pt x="2194320" y="2193375"/>
                </a:lnTo>
                <a:close/>
              </a:path>
              <a:path w="2555240" h="2554604">
                <a:moveTo>
                  <a:pt x="2187968" y="2187025"/>
                </a:moveTo>
                <a:lnTo>
                  <a:pt x="2168136" y="2187025"/>
                </a:lnTo>
                <a:lnTo>
                  <a:pt x="2173213" y="2192105"/>
                </a:lnTo>
                <a:lnTo>
                  <a:pt x="2193050" y="2192105"/>
                </a:lnTo>
                <a:lnTo>
                  <a:pt x="2187968" y="2187025"/>
                </a:lnTo>
                <a:close/>
              </a:path>
              <a:path w="2555240" h="2554604">
                <a:moveTo>
                  <a:pt x="2181615" y="2180675"/>
                </a:moveTo>
                <a:lnTo>
                  <a:pt x="2161788" y="2180675"/>
                </a:lnTo>
                <a:lnTo>
                  <a:pt x="2166866" y="2185755"/>
                </a:lnTo>
                <a:lnTo>
                  <a:pt x="2186697" y="2185755"/>
                </a:lnTo>
                <a:lnTo>
                  <a:pt x="2181615" y="2180675"/>
                </a:lnTo>
                <a:close/>
              </a:path>
              <a:path w="2555240" h="2554604">
                <a:moveTo>
                  <a:pt x="2175262" y="2174325"/>
                </a:moveTo>
                <a:lnTo>
                  <a:pt x="2155441" y="2174325"/>
                </a:lnTo>
                <a:lnTo>
                  <a:pt x="2160519" y="2179405"/>
                </a:lnTo>
                <a:lnTo>
                  <a:pt x="2180344" y="2179405"/>
                </a:lnTo>
                <a:lnTo>
                  <a:pt x="2175262" y="2174325"/>
                </a:lnTo>
                <a:close/>
              </a:path>
              <a:path w="2555240" h="2554604">
                <a:moveTo>
                  <a:pt x="2168909" y="2167975"/>
                </a:moveTo>
                <a:lnTo>
                  <a:pt x="2149094" y="2167975"/>
                </a:lnTo>
                <a:lnTo>
                  <a:pt x="2154172" y="2173055"/>
                </a:lnTo>
                <a:lnTo>
                  <a:pt x="2173992" y="2173055"/>
                </a:lnTo>
                <a:lnTo>
                  <a:pt x="2168909" y="2167975"/>
                </a:lnTo>
                <a:close/>
              </a:path>
              <a:path w="2555240" h="2554604">
                <a:moveTo>
                  <a:pt x="2162557" y="2161625"/>
                </a:moveTo>
                <a:lnTo>
                  <a:pt x="2142747" y="2161625"/>
                </a:lnTo>
                <a:lnTo>
                  <a:pt x="2147824" y="2166705"/>
                </a:lnTo>
                <a:lnTo>
                  <a:pt x="2167639" y="2166705"/>
                </a:lnTo>
                <a:lnTo>
                  <a:pt x="2162557" y="2161625"/>
                </a:lnTo>
                <a:close/>
              </a:path>
              <a:path w="2555240" h="2554604">
                <a:moveTo>
                  <a:pt x="2156204" y="2155275"/>
                </a:moveTo>
                <a:lnTo>
                  <a:pt x="2136399" y="2155275"/>
                </a:lnTo>
                <a:lnTo>
                  <a:pt x="2141477" y="2160355"/>
                </a:lnTo>
                <a:lnTo>
                  <a:pt x="2161286" y="2160355"/>
                </a:lnTo>
                <a:lnTo>
                  <a:pt x="2156204" y="2155275"/>
                </a:lnTo>
                <a:close/>
              </a:path>
              <a:path w="2555240" h="2554604">
                <a:moveTo>
                  <a:pt x="2151122" y="2150195"/>
                </a:moveTo>
                <a:lnTo>
                  <a:pt x="2131321" y="2150195"/>
                </a:lnTo>
                <a:lnTo>
                  <a:pt x="2135130" y="2154005"/>
                </a:lnTo>
                <a:lnTo>
                  <a:pt x="2154933" y="2154005"/>
                </a:lnTo>
                <a:lnTo>
                  <a:pt x="2151122" y="2150195"/>
                </a:lnTo>
                <a:close/>
              </a:path>
              <a:path w="2555240" h="2554604">
                <a:moveTo>
                  <a:pt x="2144769" y="2143845"/>
                </a:moveTo>
                <a:lnTo>
                  <a:pt x="2124974" y="2143845"/>
                </a:lnTo>
                <a:lnTo>
                  <a:pt x="2130052" y="2148925"/>
                </a:lnTo>
                <a:lnTo>
                  <a:pt x="2149851" y="2148925"/>
                </a:lnTo>
                <a:lnTo>
                  <a:pt x="2144769" y="2143845"/>
                </a:lnTo>
                <a:close/>
              </a:path>
              <a:path w="2555240" h="2554604">
                <a:moveTo>
                  <a:pt x="2138416" y="2137495"/>
                </a:moveTo>
                <a:lnTo>
                  <a:pt x="2118627" y="2137495"/>
                </a:lnTo>
                <a:lnTo>
                  <a:pt x="2123705" y="2142575"/>
                </a:lnTo>
                <a:lnTo>
                  <a:pt x="2143498" y="2142575"/>
                </a:lnTo>
                <a:lnTo>
                  <a:pt x="2138416" y="2137495"/>
                </a:lnTo>
                <a:close/>
              </a:path>
              <a:path w="2555240" h="2554604">
                <a:moveTo>
                  <a:pt x="2132064" y="2131145"/>
                </a:moveTo>
                <a:lnTo>
                  <a:pt x="2112280" y="2131145"/>
                </a:lnTo>
                <a:lnTo>
                  <a:pt x="2117358" y="2136225"/>
                </a:lnTo>
                <a:lnTo>
                  <a:pt x="2137146" y="2136225"/>
                </a:lnTo>
                <a:lnTo>
                  <a:pt x="2132064" y="2131145"/>
                </a:lnTo>
                <a:close/>
              </a:path>
              <a:path w="2555240" h="2554604">
                <a:moveTo>
                  <a:pt x="2125711" y="2124795"/>
                </a:moveTo>
                <a:lnTo>
                  <a:pt x="2105932" y="2124795"/>
                </a:lnTo>
                <a:lnTo>
                  <a:pt x="2111010" y="2129875"/>
                </a:lnTo>
                <a:lnTo>
                  <a:pt x="2130793" y="2129875"/>
                </a:lnTo>
                <a:lnTo>
                  <a:pt x="2125711" y="2124795"/>
                </a:lnTo>
                <a:close/>
              </a:path>
              <a:path w="2555240" h="2554604">
                <a:moveTo>
                  <a:pt x="2119358" y="2118445"/>
                </a:moveTo>
                <a:lnTo>
                  <a:pt x="2099585" y="2118445"/>
                </a:lnTo>
                <a:lnTo>
                  <a:pt x="2104663" y="2123525"/>
                </a:lnTo>
                <a:lnTo>
                  <a:pt x="2124440" y="2123525"/>
                </a:lnTo>
                <a:lnTo>
                  <a:pt x="2119358" y="2118445"/>
                </a:lnTo>
                <a:close/>
              </a:path>
              <a:path w="2555240" h="2554604">
                <a:moveTo>
                  <a:pt x="2113005" y="2112095"/>
                </a:moveTo>
                <a:lnTo>
                  <a:pt x="2093238" y="2112095"/>
                </a:lnTo>
                <a:lnTo>
                  <a:pt x="2098316" y="2117175"/>
                </a:lnTo>
                <a:lnTo>
                  <a:pt x="2118088" y="2117175"/>
                </a:lnTo>
                <a:lnTo>
                  <a:pt x="2113005" y="2112095"/>
                </a:lnTo>
                <a:close/>
              </a:path>
              <a:path w="2555240" h="2554604">
                <a:moveTo>
                  <a:pt x="2106653" y="2105745"/>
                </a:moveTo>
                <a:lnTo>
                  <a:pt x="2086891" y="2105745"/>
                </a:lnTo>
                <a:lnTo>
                  <a:pt x="2091968" y="2110825"/>
                </a:lnTo>
                <a:lnTo>
                  <a:pt x="2111735" y="2110825"/>
                </a:lnTo>
                <a:lnTo>
                  <a:pt x="2106653" y="2105745"/>
                </a:lnTo>
                <a:close/>
              </a:path>
              <a:path w="2555240" h="2554604">
                <a:moveTo>
                  <a:pt x="2100300" y="2099395"/>
                </a:moveTo>
                <a:lnTo>
                  <a:pt x="2080543" y="2099395"/>
                </a:lnTo>
                <a:lnTo>
                  <a:pt x="2085621" y="2104475"/>
                </a:lnTo>
                <a:lnTo>
                  <a:pt x="2105382" y="2104475"/>
                </a:lnTo>
                <a:lnTo>
                  <a:pt x="2100300" y="2099395"/>
                </a:lnTo>
                <a:close/>
              </a:path>
              <a:path w="2555240" h="2554604">
                <a:moveTo>
                  <a:pt x="2093947" y="2093045"/>
                </a:moveTo>
                <a:lnTo>
                  <a:pt x="2074196" y="2093045"/>
                </a:lnTo>
                <a:lnTo>
                  <a:pt x="2079274" y="2098125"/>
                </a:lnTo>
                <a:lnTo>
                  <a:pt x="2099029" y="2098125"/>
                </a:lnTo>
                <a:lnTo>
                  <a:pt x="2093947" y="2093045"/>
                </a:lnTo>
                <a:close/>
              </a:path>
              <a:path w="2555240" h="2554604">
                <a:moveTo>
                  <a:pt x="2087594" y="2086695"/>
                </a:moveTo>
                <a:lnTo>
                  <a:pt x="2067849" y="2086695"/>
                </a:lnTo>
                <a:lnTo>
                  <a:pt x="2072927" y="2091775"/>
                </a:lnTo>
                <a:lnTo>
                  <a:pt x="2092677" y="2091775"/>
                </a:lnTo>
                <a:lnTo>
                  <a:pt x="2087594" y="2086695"/>
                </a:lnTo>
                <a:close/>
              </a:path>
              <a:path w="2555240" h="2554604">
                <a:moveTo>
                  <a:pt x="2081242" y="2080345"/>
                </a:moveTo>
                <a:lnTo>
                  <a:pt x="2061502" y="2080345"/>
                </a:lnTo>
                <a:lnTo>
                  <a:pt x="2066579" y="2085425"/>
                </a:lnTo>
                <a:lnTo>
                  <a:pt x="2086324" y="2085425"/>
                </a:lnTo>
                <a:lnTo>
                  <a:pt x="2081242" y="2080345"/>
                </a:lnTo>
                <a:close/>
              </a:path>
              <a:path w="2555240" h="2554604">
                <a:moveTo>
                  <a:pt x="2074889" y="2073995"/>
                </a:moveTo>
                <a:lnTo>
                  <a:pt x="2055154" y="2073995"/>
                </a:lnTo>
                <a:lnTo>
                  <a:pt x="2060232" y="2079075"/>
                </a:lnTo>
                <a:lnTo>
                  <a:pt x="2079971" y="2079075"/>
                </a:lnTo>
                <a:lnTo>
                  <a:pt x="2074889" y="2073995"/>
                </a:lnTo>
                <a:close/>
              </a:path>
              <a:path w="2555240" h="2554604">
                <a:moveTo>
                  <a:pt x="2068536" y="2067645"/>
                </a:moveTo>
                <a:lnTo>
                  <a:pt x="2048807" y="2067645"/>
                </a:lnTo>
                <a:lnTo>
                  <a:pt x="2053885" y="2072725"/>
                </a:lnTo>
                <a:lnTo>
                  <a:pt x="2073618" y="2072725"/>
                </a:lnTo>
                <a:lnTo>
                  <a:pt x="2068536" y="2067645"/>
                </a:lnTo>
                <a:close/>
              </a:path>
              <a:path w="2555240" h="2554604">
                <a:moveTo>
                  <a:pt x="2062183" y="2061295"/>
                </a:moveTo>
                <a:lnTo>
                  <a:pt x="2042460" y="2061295"/>
                </a:lnTo>
                <a:lnTo>
                  <a:pt x="2047538" y="2066375"/>
                </a:lnTo>
                <a:lnTo>
                  <a:pt x="2067266" y="2066375"/>
                </a:lnTo>
                <a:lnTo>
                  <a:pt x="2062183" y="2061295"/>
                </a:lnTo>
                <a:close/>
              </a:path>
              <a:path w="2555240" h="2554604">
                <a:moveTo>
                  <a:pt x="2055831" y="2054945"/>
                </a:moveTo>
                <a:lnTo>
                  <a:pt x="2036113" y="2054945"/>
                </a:lnTo>
                <a:lnTo>
                  <a:pt x="2041190" y="2060025"/>
                </a:lnTo>
                <a:lnTo>
                  <a:pt x="2060913" y="2060025"/>
                </a:lnTo>
                <a:lnTo>
                  <a:pt x="2055831" y="2054945"/>
                </a:lnTo>
                <a:close/>
              </a:path>
              <a:path w="2555240" h="2554604">
                <a:moveTo>
                  <a:pt x="2049478" y="2048595"/>
                </a:moveTo>
                <a:lnTo>
                  <a:pt x="2029765" y="2048595"/>
                </a:lnTo>
                <a:lnTo>
                  <a:pt x="2034843" y="2053675"/>
                </a:lnTo>
                <a:lnTo>
                  <a:pt x="2054560" y="2053675"/>
                </a:lnTo>
                <a:lnTo>
                  <a:pt x="2049478" y="2048595"/>
                </a:lnTo>
                <a:close/>
              </a:path>
              <a:path w="2555240" h="2554604">
                <a:moveTo>
                  <a:pt x="2043125" y="2042245"/>
                </a:moveTo>
                <a:lnTo>
                  <a:pt x="2023418" y="2042245"/>
                </a:lnTo>
                <a:lnTo>
                  <a:pt x="2028496" y="2047325"/>
                </a:lnTo>
                <a:lnTo>
                  <a:pt x="2048207" y="2047325"/>
                </a:lnTo>
                <a:lnTo>
                  <a:pt x="2043125" y="2042245"/>
                </a:lnTo>
                <a:close/>
              </a:path>
              <a:path w="2555240" h="2554604">
                <a:moveTo>
                  <a:pt x="2036773" y="2035895"/>
                </a:moveTo>
                <a:lnTo>
                  <a:pt x="2017071" y="2035895"/>
                </a:lnTo>
                <a:lnTo>
                  <a:pt x="2022149" y="2040975"/>
                </a:lnTo>
                <a:lnTo>
                  <a:pt x="2041855" y="2040975"/>
                </a:lnTo>
                <a:lnTo>
                  <a:pt x="2036773" y="2035895"/>
                </a:lnTo>
                <a:close/>
              </a:path>
              <a:path w="2555240" h="2554604">
                <a:moveTo>
                  <a:pt x="2030420" y="2029545"/>
                </a:moveTo>
                <a:lnTo>
                  <a:pt x="2010723" y="2029545"/>
                </a:lnTo>
                <a:lnTo>
                  <a:pt x="2015801" y="2034625"/>
                </a:lnTo>
                <a:lnTo>
                  <a:pt x="2035502" y="2034625"/>
                </a:lnTo>
                <a:lnTo>
                  <a:pt x="2030420" y="2029545"/>
                </a:lnTo>
                <a:close/>
              </a:path>
              <a:path w="2555240" h="2554604">
                <a:moveTo>
                  <a:pt x="2024067" y="2023195"/>
                </a:moveTo>
                <a:lnTo>
                  <a:pt x="2004376" y="2023195"/>
                </a:lnTo>
                <a:lnTo>
                  <a:pt x="2009454" y="2028275"/>
                </a:lnTo>
                <a:lnTo>
                  <a:pt x="2029149" y="2028275"/>
                </a:lnTo>
                <a:lnTo>
                  <a:pt x="2024067" y="2023195"/>
                </a:lnTo>
                <a:close/>
              </a:path>
              <a:path w="2555240" h="2554604">
                <a:moveTo>
                  <a:pt x="2017714" y="2016845"/>
                </a:moveTo>
                <a:lnTo>
                  <a:pt x="1998029" y="2016845"/>
                </a:lnTo>
                <a:lnTo>
                  <a:pt x="2003107" y="2021925"/>
                </a:lnTo>
                <a:lnTo>
                  <a:pt x="2022797" y="2021925"/>
                </a:lnTo>
                <a:lnTo>
                  <a:pt x="2017714" y="2016845"/>
                </a:lnTo>
                <a:close/>
              </a:path>
              <a:path w="2555240" h="2554604">
                <a:moveTo>
                  <a:pt x="2011362" y="2010495"/>
                </a:moveTo>
                <a:lnTo>
                  <a:pt x="1991682" y="2010495"/>
                </a:lnTo>
                <a:lnTo>
                  <a:pt x="1996759" y="2015575"/>
                </a:lnTo>
                <a:lnTo>
                  <a:pt x="2016444" y="2015575"/>
                </a:lnTo>
                <a:lnTo>
                  <a:pt x="2011362" y="2010495"/>
                </a:lnTo>
                <a:close/>
              </a:path>
              <a:path w="2555240" h="2554604">
                <a:moveTo>
                  <a:pt x="2005009" y="2004145"/>
                </a:moveTo>
                <a:lnTo>
                  <a:pt x="1985334" y="2004145"/>
                </a:lnTo>
                <a:lnTo>
                  <a:pt x="1990412" y="2009225"/>
                </a:lnTo>
                <a:lnTo>
                  <a:pt x="2010091" y="2009225"/>
                </a:lnTo>
                <a:lnTo>
                  <a:pt x="2005009" y="2004145"/>
                </a:lnTo>
                <a:close/>
              </a:path>
              <a:path w="2555240" h="2554604">
                <a:moveTo>
                  <a:pt x="1998656" y="1997795"/>
                </a:moveTo>
                <a:lnTo>
                  <a:pt x="1978987" y="1997795"/>
                </a:lnTo>
                <a:lnTo>
                  <a:pt x="1984065" y="2002875"/>
                </a:lnTo>
                <a:lnTo>
                  <a:pt x="2003738" y="2002875"/>
                </a:lnTo>
                <a:lnTo>
                  <a:pt x="1998656" y="1997795"/>
                </a:lnTo>
                <a:close/>
              </a:path>
              <a:path w="2555240" h="2554604">
                <a:moveTo>
                  <a:pt x="1992303" y="1991445"/>
                </a:moveTo>
                <a:lnTo>
                  <a:pt x="1972640" y="1991445"/>
                </a:lnTo>
                <a:lnTo>
                  <a:pt x="1977718" y="1996525"/>
                </a:lnTo>
                <a:lnTo>
                  <a:pt x="1997386" y="1996525"/>
                </a:lnTo>
                <a:lnTo>
                  <a:pt x="1992303" y="1991445"/>
                </a:lnTo>
                <a:close/>
              </a:path>
              <a:path w="2555240" h="2554604">
                <a:moveTo>
                  <a:pt x="1985951" y="1985095"/>
                </a:moveTo>
                <a:lnTo>
                  <a:pt x="1966293" y="1985095"/>
                </a:lnTo>
                <a:lnTo>
                  <a:pt x="1971370" y="1990175"/>
                </a:lnTo>
                <a:lnTo>
                  <a:pt x="1991033" y="1990175"/>
                </a:lnTo>
                <a:lnTo>
                  <a:pt x="1985951" y="1985095"/>
                </a:lnTo>
                <a:close/>
              </a:path>
              <a:path w="2555240" h="2554604">
                <a:moveTo>
                  <a:pt x="1979598" y="1978745"/>
                </a:moveTo>
                <a:lnTo>
                  <a:pt x="1959945" y="1978745"/>
                </a:lnTo>
                <a:lnTo>
                  <a:pt x="1965023" y="1983825"/>
                </a:lnTo>
                <a:lnTo>
                  <a:pt x="1984680" y="1983825"/>
                </a:lnTo>
                <a:lnTo>
                  <a:pt x="1979598" y="1978745"/>
                </a:lnTo>
                <a:close/>
              </a:path>
              <a:path w="2555240" h="2554604">
                <a:moveTo>
                  <a:pt x="1973245" y="1972395"/>
                </a:moveTo>
                <a:lnTo>
                  <a:pt x="1953598" y="1972395"/>
                </a:lnTo>
                <a:lnTo>
                  <a:pt x="1958676" y="1977475"/>
                </a:lnTo>
                <a:lnTo>
                  <a:pt x="1978327" y="1977475"/>
                </a:lnTo>
                <a:lnTo>
                  <a:pt x="1973245" y="1972395"/>
                </a:lnTo>
                <a:close/>
              </a:path>
              <a:path w="2555240" h="2554604">
                <a:moveTo>
                  <a:pt x="1966892" y="1966045"/>
                </a:moveTo>
                <a:lnTo>
                  <a:pt x="1947251" y="1966045"/>
                </a:lnTo>
                <a:lnTo>
                  <a:pt x="1952329" y="1971125"/>
                </a:lnTo>
                <a:lnTo>
                  <a:pt x="1971975" y="1971125"/>
                </a:lnTo>
                <a:lnTo>
                  <a:pt x="1966892" y="1966045"/>
                </a:lnTo>
                <a:close/>
              </a:path>
              <a:path w="2555240" h="2554604">
                <a:moveTo>
                  <a:pt x="1960540" y="1959695"/>
                </a:moveTo>
                <a:lnTo>
                  <a:pt x="1940904" y="1959695"/>
                </a:lnTo>
                <a:lnTo>
                  <a:pt x="1945981" y="1964775"/>
                </a:lnTo>
                <a:lnTo>
                  <a:pt x="1965622" y="1964775"/>
                </a:lnTo>
                <a:lnTo>
                  <a:pt x="1960540" y="1959695"/>
                </a:lnTo>
                <a:close/>
              </a:path>
              <a:path w="2555240" h="2554604">
                <a:moveTo>
                  <a:pt x="1954187" y="1953345"/>
                </a:moveTo>
                <a:lnTo>
                  <a:pt x="1934556" y="1953345"/>
                </a:lnTo>
                <a:lnTo>
                  <a:pt x="1939634" y="1958425"/>
                </a:lnTo>
                <a:lnTo>
                  <a:pt x="1959269" y="1958425"/>
                </a:lnTo>
                <a:lnTo>
                  <a:pt x="1954187" y="1953345"/>
                </a:lnTo>
                <a:close/>
              </a:path>
              <a:path w="2555240" h="2554604">
                <a:moveTo>
                  <a:pt x="1745817" y="1745065"/>
                </a:moveTo>
                <a:lnTo>
                  <a:pt x="1726366" y="1745065"/>
                </a:lnTo>
                <a:lnTo>
                  <a:pt x="1933287" y="1952075"/>
                </a:lnTo>
                <a:lnTo>
                  <a:pt x="1952916" y="1952075"/>
                </a:lnTo>
                <a:lnTo>
                  <a:pt x="1745817" y="1745065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0" y="4316819"/>
            <a:ext cx="2535555" cy="2536190"/>
          </a:xfrm>
          <a:custGeom>
            <a:avLst/>
            <a:gdLst/>
            <a:ahLst/>
            <a:cxnLst/>
            <a:rect l="l" t="t" r="r" b="b"/>
            <a:pathLst>
              <a:path w="2535555" h="2536190">
                <a:moveTo>
                  <a:pt x="0" y="0"/>
                </a:moveTo>
                <a:lnTo>
                  <a:pt x="0" y="3720"/>
                </a:lnTo>
                <a:lnTo>
                  <a:pt x="3718" y="3720"/>
                </a:lnTo>
                <a:lnTo>
                  <a:pt x="0" y="0"/>
                </a:lnTo>
                <a:close/>
              </a:path>
              <a:path w="2535555" h="2536190">
                <a:moveTo>
                  <a:pt x="3718" y="3720"/>
                </a:moveTo>
                <a:lnTo>
                  <a:pt x="0" y="3720"/>
                </a:lnTo>
                <a:lnTo>
                  <a:pt x="0" y="10070"/>
                </a:lnTo>
                <a:lnTo>
                  <a:pt x="10065" y="10070"/>
                </a:lnTo>
                <a:lnTo>
                  <a:pt x="3718" y="3720"/>
                </a:lnTo>
                <a:close/>
              </a:path>
              <a:path w="2535555" h="2536190">
                <a:moveTo>
                  <a:pt x="10065" y="10070"/>
                </a:moveTo>
                <a:lnTo>
                  <a:pt x="0" y="10070"/>
                </a:lnTo>
                <a:lnTo>
                  <a:pt x="0" y="16420"/>
                </a:lnTo>
                <a:lnTo>
                  <a:pt x="16413" y="16420"/>
                </a:lnTo>
                <a:lnTo>
                  <a:pt x="10065" y="10070"/>
                </a:lnTo>
                <a:close/>
              </a:path>
              <a:path w="2535555" h="2536190">
                <a:moveTo>
                  <a:pt x="16413" y="16420"/>
                </a:moveTo>
                <a:lnTo>
                  <a:pt x="0" y="16420"/>
                </a:lnTo>
                <a:lnTo>
                  <a:pt x="0" y="20230"/>
                </a:lnTo>
                <a:lnTo>
                  <a:pt x="2540" y="22770"/>
                </a:lnTo>
                <a:lnTo>
                  <a:pt x="22760" y="22770"/>
                </a:lnTo>
                <a:lnTo>
                  <a:pt x="16413" y="16420"/>
                </a:lnTo>
                <a:close/>
              </a:path>
              <a:path w="2535555" h="2536190">
                <a:moveTo>
                  <a:pt x="22760" y="22770"/>
                </a:moveTo>
                <a:lnTo>
                  <a:pt x="2540" y="22770"/>
                </a:lnTo>
                <a:lnTo>
                  <a:pt x="8890" y="29120"/>
                </a:lnTo>
                <a:lnTo>
                  <a:pt x="29107" y="29120"/>
                </a:lnTo>
                <a:lnTo>
                  <a:pt x="22760" y="22770"/>
                </a:lnTo>
                <a:close/>
              </a:path>
              <a:path w="2535555" h="2536190">
                <a:moveTo>
                  <a:pt x="29107" y="29120"/>
                </a:moveTo>
                <a:lnTo>
                  <a:pt x="8890" y="29120"/>
                </a:lnTo>
                <a:lnTo>
                  <a:pt x="15240" y="35470"/>
                </a:lnTo>
                <a:lnTo>
                  <a:pt x="35454" y="35470"/>
                </a:lnTo>
                <a:lnTo>
                  <a:pt x="29107" y="29120"/>
                </a:lnTo>
                <a:close/>
              </a:path>
              <a:path w="2535555" h="2536190">
                <a:moveTo>
                  <a:pt x="35454" y="35470"/>
                </a:moveTo>
                <a:lnTo>
                  <a:pt x="15240" y="35470"/>
                </a:lnTo>
                <a:lnTo>
                  <a:pt x="27940" y="48170"/>
                </a:lnTo>
                <a:lnTo>
                  <a:pt x="48149" y="48170"/>
                </a:lnTo>
                <a:lnTo>
                  <a:pt x="35454" y="35470"/>
                </a:lnTo>
                <a:close/>
              </a:path>
              <a:path w="2535555" h="2536190">
                <a:moveTo>
                  <a:pt x="48149" y="48170"/>
                </a:moveTo>
                <a:lnTo>
                  <a:pt x="27940" y="48170"/>
                </a:lnTo>
                <a:lnTo>
                  <a:pt x="34290" y="54520"/>
                </a:lnTo>
                <a:lnTo>
                  <a:pt x="54496" y="54520"/>
                </a:lnTo>
                <a:lnTo>
                  <a:pt x="48149" y="48170"/>
                </a:lnTo>
                <a:close/>
              </a:path>
              <a:path w="2535555" h="2536190">
                <a:moveTo>
                  <a:pt x="54496" y="54520"/>
                </a:moveTo>
                <a:lnTo>
                  <a:pt x="34290" y="54520"/>
                </a:lnTo>
                <a:lnTo>
                  <a:pt x="40640" y="60870"/>
                </a:lnTo>
                <a:lnTo>
                  <a:pt x="60844" y="60870"/>
                </a:lnTo>
                <a:lnTo>
                  <a:pt x="54496" y="54520"/>
                </a:lnTo>
                <a:close/>
              </a:path>
              <a:path w="2535555" h="2536190">
                <a:moveTo>
                  <a:pt x="60844" y="60870"/>
                </a:moveTo>
                <a:lnTo>
                  <a:pt x="40640" y="60870"/>
                </a:lnTo>
                <a:lnTo>
                  <a:pt x="46990" y="67220"/>
                </a:lnTo>
                <a:lnTo>
                  <a:pt x="67191" y="67220"/>
                </a:lnTo>
                <a:lnTo>
                  <a:pt x="60844" y="60870"/>
                </a:lnTo>
                <a:close/>
              </a:path>
              <a:path w="2535555" h="2536190">
                <a:moveTo>
                  <a:pt x="67191" y="67220"/>
                </a:moveTo>
                <a:lnTo>
                  <a:pt x="46990" y="67220"/>
                </a:lnTo>
                <a:lnTo>
                  <a:pt x="53340" y="73570"/>
                </a:lnTo>
                <a:lnTo>
                  <a:pt x="73538" y="73570"/>
                </a:lnTo>
                <a:lnTo>
                  <a:pt x="67191" y="67220"/>
                </a:lnTo>
                <a:close/>
              </a:path>
              <a:path w="2535555" h="2536190">
                <a:moveTo>
                  <a:pt x="73538" y="73570"/>
                </a:moveTo>
                <a:lnTo>
                  <a:pt x="53340" y="73570"/>
                </a:lnTo>
                <a:lnTo>
                  <a:pt x="59690" y="79920"/>
                </a:lnTo>
                <a:lnTo>
                  <a:pt x="79885" y="79920"/>
                </a:lnTo>
                <a:lnTo>
                  <a:pt x="73538" y="73570"/>
                </a:lnTo>
                <a:close/>
              </a:path>
              <a:path w="2535555" h="2536190">
                <a:moveTo>
                  <a:pt x="79885" y="79920"/>
                </a:moveTo>
                <a:lnTo>
                  <a:pt x="59690" y="79920"/>
                </a:lnTo>
                <a:lnTo>
                  <a:pt x="66039" y="86270"/>
                </a:lnTo>
                <a:lnTo>
                  <a:pt x="86233" y="86270"/>
                </a:lnTo>
                <a:lnTo>
                  <a:pt x="79885" y="79920"/>
                </a:lnTo>
                <a:close/>
              </a:path>
              <a:path w="2535555" h="2536190">
                <a:moveTo>
                  <a:pt x="86233" y="86270"/>
                </a:moveTo>
                <a:lnTo>
                  <a:pt x="66040" y="86270"/>
                </a:lnTo>
                <a:lnTo>
                  <a:pt x="72390" y="92620"/>
                </a:lnTo>
                <a:lnTo>
                  <a:pt x="92580" y="92620"/>
                </a:lnTo>
                <a:lnTo>
                  <a:pt x="86233" y="86270"/>
                </a:lnTo>
                <a:close/>
              </a:path>
              <a:path w="2535555" h="2536190">
                <a:moveTo>
                  <a:pt x="92580" y="92620"/>
                </a:moveTo>
                <a:lnTo>
                  <a:pt x="72390" y="92620"/>
                </a:lnTo>
                <a:lnTo>
                  <a:pt x="78740" y="98970"/>
                </a:lnTo>
                <a:lnTo>
                  <a:pt x="98927" y="98970"/>
                </a:lnTo>
                <a:lnTo>
                  <a:pt x="92580" y="92620"/>
                </a:lnTo>
                <a:close/>
              </a:path>
              <a:path w="2535555" h="2536190">
                <a:moveTo>
                  <a:pt x="98927" y="98970"/>
                </a:moveTo>
                <a:lnTo>
                  <a:pt x="78740" y="98970"/>
                </a:lnTo>
                <a:lnTo>
                  <a:pt x="85089" y="105320"/>
                </a:lnTo>
                <a:lnTo>
                  <a:pt x="105274" y="105320"/>
                </a:lnTo>
                <a:lnTo>
                  <a:pt x="98927" y="98970"/>
                </a:lnTo>
                <a:close/>
              </a:path>
              <a:path w="2535555" h="2536190">
                <a:moveTo>
                  <a:pt x="105274" y="105320"/>
                </a:moveTo>
                <a:lnTo>
                  <a:pt x="85090" y="105320"/>
                </a:lnTo>
                <a:lnTo>
                  <a:pt x="91440" y="111670"/>
                </a:lnTo>
                <a:lnTo>
                  <a:pt x="111622" y="111670"/>
                </a:lnTo>
                <a:lnTo>
                  <a:pt x="105274" y="105320"/>
                </a:lnTo>
                <a:close/>
              </a:path>
              <a:path w="2535555" h="2536190">
                <a:moveTo>
                  <a:pt x="111622" y="111670"/>
                </a:moveTo>
                <a:lnTo>
                  <a:pt x="91440" y="111670"/>
                </a:lnTo>
                <a:lnTo>
                  <a:pt x="97790" y="118020"/>
                </a:lnTo>
                <a:lnTo>
                  <a:pt x="117969" y="118020"/>
                </a:lnTo>
                <a:lnTo>
                  <a:pt x="111622" y="111670"/>
                </a:lnTo>
                <a:close/>
              </a:path>
              <a:path w="2535555" h="2536190">
                <a:moveTo>
                  <a:pt x="117969" y="118020"/>
                </a:moveTo>
                <a:lnTo>
                  <a:pt x="97790" y="118020"/>
                </a:lnTo>
                <a:lnTo>
                  <a:pt x="104139" y="124370"/>
                </a:lnTo>
                <a:lnTo>
                  <a:pt x="124316" y="124370"/>
                </a:lnTo>
                <a:lnTo>
                  <a:pt x="117969" y="118020"/>
                </a:lnTo>
                <a:close/>
              </a:path>
              <a:path w="2535555" h="2536190">
                <a:moveTo>
                  <a:pt x="124316" y="124370"/>
                </a:moveTo>
                <a:lnTo>
                  <a:pt x="104140" y="124370"/>
                </a:lnTo>
                <a:lnTo>
                  <a:pt x="110489" y="130720"/>
                </a:lnTo>
                <a:lnTo>
                  <a:pt x="130663" y="130720"/>
                </a:lnTo>
                <a:lnTo>
                  <a:pt x="124316" y="124370"/>
                </a:lnTo>
                <a:close/>
              </a:path>
              <a:path w="2535555" h="2536190">
                <a:moveTo>
                  <a:pt x="130663" y="130720"/>
                </a:moveTo>
                <a:lnTo>
                  <a:pt x="110490" y="130720"/>
                </a:lnTo>
                <a:lnTo>
                  <a:pt x="116840" y="137070"/>
                </a:lnTo>
                <a:lnTo>
                  <a:pt x="137011" y="137070"/>
                </a:lnTo>
                <a:lnTo>
                  <a:pt x="130663" y="130720"/>
                </a:lnTo>
                <a:close/>
              </a:path>
              <a:path w="2535555" h="2536190">
                <a:moveTo>
                  <a:pt x="137011" y="137070"/>
                </a:moveTo>
                <a:lnTo>
                  <a:pt x="116840" y="137070"/>
                </a:lnTo>
                <a:lnTo>
                  <a:pt x="123190" y="143420"/>
                </a:lnTo>
                <a:lnTo>
                  <a:pt x="143358" y="143420"/>
                </a:lnTo>
                <a:lnTo>
                  <a:pt x="137011" y="137070"/>
                </a:lnTo>
                <a:close/>
              </a:path>
              <a:path w="2535555" h="2536190">
                <a:moveTo>
                  <a:pt x="143358" y="143420"/>
                </a:moveTo>
                <a:lnTo>
                  <a:pt x="123190" y="143420"/>
                </a:lnTo>
                <a:lnTo>
                  <a:pt x="129540" y="149770"/>
                </a:lnTo>
                <a:lnTo>
                  <a:pt x="149705" y="149770"/>
                </a:lnTo>
                <a:lnTo>
                  <a:pt x="143358" y="143420"/>
                </a:lnTo>
                <a:close/>
              </a:path>
              <a:path w="2535555" h="2536190">
                <a:moveTo>
                  <a:pt x="149705" y="149770"/>
                </a:moveTo>
                <a:lnTo>
                  <a:pt x="129540" y="149770"/>
                </a:lnTo>
                <a:lnTo>
                  <a:pt x="135889" y="156120"/>
                </a:lnTo>
                <a:lnTo>
                  <a:pt x="156053" y="156120"/>
                </a:lnTo>
                <a:lnTo>
                  <a:pt x="149705" y="149770"/>
                </a:lnTo>
                <a:close/>
              </a:path>
              <a:path w="2535555" h="2536190">
                <a:moveTo>
                  <a:pt x="156053" y="156120"/>
                </a:moveTo>
                <a:lnTo>
                  <a:pt x="135890" y="156120"/>
                </a:lnTo>
                <a:lnTo>
                  <a:pt x="142240" y="162470"/>
                </a:lnTo>
                <a:lnTo>
                  <a:pt x="162400" y="162470"/>
                </a:lnTo>
                <a:lnTo>
                  <a:pt x="156053" y="156120"/>
                </a:lnTo>
                <a:close/>
              </a:path>
              <a:path w="2535555" h="2536190">
                <a:moveTo>
                  <a:pt x="162400" y="162470"/>
                </a:moveTo>
                <a:lnTo>
                  <a:pt x="142240" y="162470"/>
                </a:lnTo>
                <a:lnTo>
                  <a:pt x="154940" y="175170"/>
                </a:lnTo>
                <a:lnTo>
                  <a:pt x="175094" y="175170"/>
                </a:lnTo>
                <a:lnTo>
                  <a:pt x="162400" y="162470"/>
                </a:lnTo>
                <a:close/>
              </a:path>
              <a:path w="2535555" h="2536190">
                <a:moveTo>
                  <a:pt x="175094" y="175170"/>
                </a:moveTo>
                <a:lnTo>
                  <a:pt x="154940" y="175170"/>
                </a:lnTo>
                <a:lnTo>
                  <a:pt x="161290" y="181520"/>
                </a:lnTo>
                <a:lnTo>
                  <a:pt x="181442" y="181520"/>
                </a:lnTo>
                <a:lnTo>
                  <a:pt x="175094" y="175170"/>
                </a:lnTo>
                <a:close/>
              </a:path>
              <a:path w="2535555" h="2536190">
                <a:moveTo>
                  <a:pt x="181442" y="181520"/>
                </a:moveTo>
                <a:lnTo>
                  <a:pt x="161290" y="181520"/>
                </a:lnTo>
                <a:lnTo>
                  <a:pt x="167640" y="187870"/>
                </a:lnTo>
                <a:lnTo>
                  <a:pt x="187789" y="187870"/>
                </a:lnTo>
                <a:lnTo>
                  <a:pt x="181442" y="181520"/>
                </a:lnTo>
                <a:close/>
              </a:path>
              <a:path w="2535555" h="2536190">
                <a:moveTo>
                  <a:pt x="187789" y="187870"/>
                </a:moveTo>
                <a:lnTo>
                  <a:pt x="167640" y="187870"/>
                </a:lnTo>
                <a:lnTo>
                  <a:pt x="180339" y="200570"/>
                </a:lnTo>
                <a:lnTo>
                  <a:pt x="200483" y="200570"/>
                </a:lnTo>
                <a:lnTo>
                  <a:pt x="187789" y="187870"/>
                </a:lnTo>
                <a:close/>
              </a:path>
              <a:path w="2535555" h="2536190">
                <a:moveTo>
                  <a:pt x="200483" y="200570"/>
                </a:moveTo>
                <a:lnTo>
                  <a:pt x="180340" y="200570"/>
                </a:lnTo>
                <a:lnTo>
                  <a:pt x="186690" y="206920"/>
                </a:lnTo>
                <a:lnTo>
                  <a:pt x="206831" y="206920"/>
                </a:lnTo>
                <a:lnTo>
                  <a:pt x="200483" y="200570"/>
                </a:lnTo>
                <a:close/>
              </a:path>
              <a:path w="2535555" h="2536190">
                <a:moveTo>
                  <a:pt x="206831" y="206920"/>
                </a:moveTo>
                <a:lnTo>
                  <a:pt x="186690" y="206920"/>
                </a:lnTo>
                <a:lnTo>
                  <a:pt x="199390" y="219620"/>
                </a:lnTo>
                <a:lnTo>
                  <a:pt x="219525" y="219620"/>
                </a:lnTo>
                <a:lnTo>
                  <a:pt x="206831" y="206920"/>
                </a:lnTo>
                <a:close/>
              </a:path>
              <a:path w="2535555" h="2536190">
                <a:moveTo>
                  <a:pt x="219525" y="219620"/>
                </a:moveTo>
                <a:lnTo>
                  <a:pt x="199390" y="219620"/>
                </a:lnTo>
                <a:lnTo>
                  <a:pt x="205740" y="225970"/>
                </a:lnTo>
                <a:lnTo>
                  <a:pt x="225872" y="225970"/>
                </a:lnTo>
                <a:lnTo>
                  <a:pt x="219525" y="219620"/>
                </a:lnTo>
                <a:close/>
              </a:path>
              <a:path w="2535555" h="2536190">
                <a:moveTo>
                  <a:pt x="225872" y="225970"/>
                </a:moveTo>
                <a:lnTo>
                  <a:pt x="205740" y="225970"/>
                </a:lnTo>
                <a:lnTo>
                  <a:pt x="218440" y="238670"/>
                </a:lnTo>
                <a:lnTo>
                  <a:pt x="238567" y="238670"/>
                </a:lnTo>
                <a:lnTo>
                  <a:pt x="225872" y="225970"/>
                </a:lnTo>
                <a:close/>
              </a:path>
              <a:path w="2535555" h="2536190">
                <a:moveTo>
                  <a:pt x="238567" y="238670"/>
                </a:moveTo>
                <a:lnTo>
                  <a:pt x="218440" y="238670"/>
                </a:lnTo>
                <a:lnTo>
                  <a:pt x="243839" y="264070"/>
                </a:lnTo>
                <a:lnTo>
                  <a:pt x="263956" y="264070"/>
                </a:lnTo>
                <a:lnTo>
                  <a:pt x="238567" y="238670"/>
                </a:lnTo>
                <a:close/>
              </a:path>
              <a:path w="2535555" h="2536190">
                <a:moveTo>
                  <a:pt x="263956" y="264070"/>
                </a:moveTo>
                <a:lnTo>
                  <a:pt x="243840" y="264070"/>
                </a:lnTo>
                <a:lnTo>
                  <a:pt x="250190" y="270420"/>
                </a:lnTo>
                <a:lnTo>
                  <a:pt x="270303" y="270420"/>
                </a:lnTo>
                <a:lnTo>
                  <a:pt x="263956" y="264070"/>
                </a:lnTo>
                <a:close/>
              </a:path>
              <a:path w="2535555" h="2536190">
                <a:moveTo>
                  <a:pt x="270303" y="270420"/>
                </a:moveTo>
                <a:lnTo>
                  <a:pt x="250190" y="270420"/>
                </a:lnTo>
                <a:lnTo>
                  <a:pt x="256540" y="276770"/>
                </a:lnTo>
                <a:lnTo>
                  <a:pt x="276651" y="276770"/>
                </a:lnTo>
                <a:lnTo>
                  <a:pt x="270303" y="270420"/>
                </a:lnTo>
                <a:close/>
              </a:path>
              <a:path w="2535555" h="2536190">
                <a:moveTo>
                  <a:pt x="276651" y="276770"/>
                </a:moveTo>
                <a:lnTo>
                  <a:pt x="256540" y="276770"/>
                </a:lnTo>
                <a:lnTo>
                  <a:pt x="262890" y="283120"/>
                </a:lnTo>
                <a:lnTo>
                  <a:pt x="282998" y="283120"/>
                </a:lnTo>
                <a:lnTo>
                  <a:pt x="276651" y="276770"/>
                </a:lnTo>
                <a:close/>
              </a:path>
              <a:path w="2535555" h="2536190">
                <a:moveTo>
                  <a:pt x="282998" y="283120"/>
                </a:moveTo>
                <a:lnTo>
                  <a:pt x="262890" y="283120"/>
                </a:lnTo>
                <a:lnTo>
                  <a:pt x="269240" y="289470"/>
                </a:lnTo>
                <a:lnTo>
                  <a:pt x="289345" y="289470"/>
                </a:lnTo>
                <a:lnTo>
                  <a:pt x="282998" y="283120"/>
                </a:lnTo>
                <a:close/>
              </a:path>
              <a:path w="2535555" h="2536190">
                <a:moveTo>
                  <a:pt x="289345" y="289470"/>
                </a:moveTo>
                <a:lnTo>
                  <a:pt x="269240" y="289470"/>
                </a:lnTo>
                <a:lnTo>
                  <a:pt x="275590" y="295820"/>
                </a:lnTo>
                <a:lnTo>
                  <a:pt x="295692" y="295820"/>
                </a:lnTo>
                <a:lnTo>
                  <a:pt x="289345" y="289470"/>
                </a:lnTo>
                <a:close/>
              </a:path>
              <a:path w="2535555" h="2536190">
                <a:moveTo>
                  <a:pt x="295692" y="295820"/>
                </a:moveTo>
                <a:lnTo>
                  <a:pt x="275590" y="295820"/>
                </a:lnTo>
                <a:lnTo>
                  <a:pt x="281940" y="302170"/>
                </a:lnTo>
                <a:lnTo>
                  <a:pt x="302040" y="302170"/>
                </a:lnTo>
                <a:lnTo>
                  <a:pt x="295692" y="295820"/>
                </a:lnTo>
                <a:close/>
              </a:path>
              <a:path w="2535555" h="2536190">
                <a:moveTo>
                  <a:pt x="302040" y="302170"/>
                </a:moveTo>
                <a:lnTo>
                  <a:pt x="281940" y="302170"/>
                </a:lnTo>
                <a:lnTo>
                  <a:pt x="288290" y="308520"/>
                </a:lnTo>
                <a:lnTo>
                  <a:pt x="308387" y="308520"/>
                </a:lnTo>
                <a:lnTo>
                  <a:pt x="302040" y="302170"/>
                </a:lnTo>
                <a:close/>
              </a:path>
              <a:path w="2535555" h="2536190">
                <a:moveTo>
                  <a:pt x="308387" y="308520"/>
                </a:moveTo>
                <a:lnTo>
                  <a:pt x="288290" y="308520"/>
                </a:lnTo>
                <a:lnTo>
                  <a:pt x="294640" y="314870"/>
                </a:lnTo>
                <a:lnTo>
                  <a:pt x="314734" y="314870"/>
                </a:lnTo>
                <a:lnTo>
                  <a:pt x="308387" y="308520"/>
                </a:lnTo>
                <a:close/>
              </a:path>
              <a:path w="2535555" h="2536190">
                <a:moveTo>
                  <a:pt x="314734" y="314870"/>
                </a:moveTo>
                <a:lnTo>
                  <a:pt x="294640" y="314870"/>
                </a:lnTo>
                <a:lnTo>
                  <a:pt x="300990" y="321220"/>
                </a:lnTo>
                <a:lnTo>
                  <a:pt x="321081" y="321220"/>
                </a:lnTo>
                <a:lnTo>
                  <a:pt x="314734" y="314870"/>
                </a:lnTo>
                <a:close/>
              </a:path>
              <a:path w="2535555" h="2536190">
                <a:moveTo>
                  <a:pt x="321081" y="321220"/>
                </a:moveTo>
                <a:lnTo>
                  <a:pt x="300990" y="321220"/>
                </a:lnTo>
                <a:lnTo>
                  <a:pt x="307340" y="327570"/>
                </a:lnTo>
                <a:lnTo>
                  <a:pt x="327429" y="327570"/>
                </a:lnTo>
                <a:lnTo>
                  <a:pt x="321081" y="321220"/>
                </a:lnTo>
                <a:close/>
              </a:path>
              <a:path w="2535555" h="2536190">
                <a:moveTo>
                  <a:pt x="327429" y="327570"/>
                </a:moveTo>
                <a:lnTo>
                  <a:pt x="307340" y="327570"/>
                </a:lnTo>
                <a:lnTo>
                  <a:pt x="313690" y="333920"/>
                </a:lnTo>
                <a:lnTo>
                  <a:pt x="333776" y="333920"/>
                </a:lnTo>
                <a:lnTo>
                  <a:pt x="327429" y="327570"/>
                </a:lnTo>
                <a:close/>
              </a:path>
              <a:path w="2535555" h="2536190">
                <a:moveTo>
                  <a:pt x="333776" y="333920"/>
                </a:moveTo>
                <a:lnTo>
                  <a:pt x="313690" y="333920"/>
                </a:lnTo>
                <a:lnTo>
                  <a:pt x="320040" y="340270"/>
                </a:lnTo>
                <a:lnTo>
                  <a:pt x="340123" y="340270"/>
                </a:lnTo>
                <a:lnTo>
                  <a:pt x="333776" y="333920"/>
                </a:lnTo>
                <a:close/>
              </a:path>
              <a:path w="2535555" h="2536190">
                <a:moveTo>
                  <a:pt x="340123" y="340270"/>
                </a:moveTo>
                <a:lnTo>
                  <a:pt x="320040" y="340270"/>
                </a:lnTo>
                <a:lnTo>
                  <a:pt x="326390" y="346620"/>
                </a:lnTo>
                <a:lnTo>
                  <a:pt x="346470" y="346620"/>
                </a:lnTo>
                <a:lnTo>
                  <a:pt x="340123" y="340270"/>
                </a:lnTo>
                <a:close/>
              </a:path>
              <a:path w="2535555" h="2536190">
                <a:moveTo>
                  <a:pt x="346470" y="346620"/>
                </a:moveTo>
                <a:lnTo>
                  <a:pt x="326390" y="346620"/>
                </a:lnTo>
                <a:lnTo>
                  <a:pt x="332739" y="352970"/>
                </a:lnTo>
                <a:lnTo>
                  <a:pt x="352818" y="352970"/>
                </a:lnTo>
                <a:lnTo>
                  <a:pt x="346470" y="346620"/>
                </a:lnTo>
                <a:close/>
              </a:path>
              <a:path w="2535555" h="2536190">
                <a:moveTo>
                  <a:pt x="352818" y="352970"/>
                </a:moveTo>
                <a:lnTo>
                  <a:pt x="332740" y="352970"/>
                </a:lnTo>
                <a:lnTo>
                  <a:pt x="339090" y="359320"/>
                </a:lnTo>
                <a:lnTo>
                  <a:pt x="359165" y="359320"/>
                </a:lnTo>
                <a:lnTo>
                  <a:pt x="352818" y="352970"/>
                </a:lnTo>
                <a:close/>
              </a:path>
              <a:path w="2535555" h="2536190">
                <a:moveTo>
                  <a:pt x="359165" y="359320"/>
                </a:moveTo>
                <a:lnTo>
                  <a:pt x="339090" y="359320"/>
                </a:lnTo>
                <a:lnTo>
                  <a:pt x="358140" y="378370"/>
                </a:lnTo>
                <a:lnTo>
                  <a:pt x="378207" y="378370"/>
                </a:lnTo>
                <a:lnTo>
                  <a:pt x="359165" y="359320"/>
                </a:lnTo>
                <a:close/>
              </a:path>
              <a:path w="2535555" h="2536190">
                <a:moveTo>
                  <a:pt x="378207" y="378370"/>
                </a:moveTo>
                <a:lnTo>
                  <a:pt x="358140" y="378370"/>
                </a:lnTo>
                <a:lnTo>
                  <a:pt x="370839" y="391070"/>
                </a:lnTo>
                <a:lnTo>
                  <a:pt x="390901" y="391070"/>
                </a:lnTo>
                <a:lnTo>
                  <a:pt x="378207" y="378370"/>
                </a:lnTo>
                <a:close/>
              </a:path>
              <a:path w="2535555" h="2536190">
                <a:moveTo>
                  <a:pt x="390901" y="391070"/>
                </a:moveTo>
                <a:lnTo>
                  <a:pt x="370840" y="391070"/>
                </a:lnTo>
                <a:lnTo>
                  <a:pt x="377190" y="397420"/>
                </a:lnTo>
                <a:lnTo>
                  <a:pt x="397249" y="397420"/>
                </a:lnTo>
                <a:lnTo>
                  <a:pt x="390901" y="391070"/>
                </a:lnTo>
                <a:close/>
              </a:path>
              <a:path w="2535555" h="2536190">
                <a:moveTo>
                  <a:pt x="397249" y="397420"/>
                </a:moveTo>
                <a:lnTo>
                  <a:pt x="377190" y="397420"/>
                </a:lnTo>
                <a:lnTo>
                  <a:pt x="402590" y="422820"/>
                </a:lnTo>
                <a:lnTo>
                  <a:pt x="422638" y="422820"/>
                </a:lnTo>
                <a:lnTo>
                  <a:pt x="397249" y="397420"/>
                </a:lnTo>
                <a:close/>
              </a:path>
              <a:path w="2535555" h="2536190">
                <a:moveTo>
                  <a:pt x="422638" y="422820"/>
                </a:moveTo>
                <a:lnTo>
                  <a:pt x="402590" y="422820"/>
                </a:lnTo>
                <a:lnTo>
                  <a:pt x="408940" y="429170"/>
                </a:lnTo>
                <a:lnTo>
                  <a:pt x="428985" y="429170"/>
                </a:lnTo>
                <a:lnTo>
                  <a:pt x="422638" y="422820"/>
                </a:lnTo>
                <a:close/>
              </a:path>
              <a:path w="2535555" h="2536190">
                <a:moveTo>
                  <a:pt x="428985" y="429170"/>
                </a:moveTo>
                <a:lnTo>
                  <a:pt x="408940" y="429170"/>
                </a:lnTo>
                <a:lnTo>
                  <a:pt x="421640" y="441870"/>
                </a:lnTo>
                <a:lnTo>
                  <a:pt x="441679" y="441870"/>
                </a:lnTo>
                <a:lnTo>
                  <a:pt x="428985" y="429170"/>
                </a:lnTo>
                <a:close/>
              </a:path>
              <a:path w="2535555" h="2536190">
                <a:moveTo>
                  <a:pt x="441679" y="441870"/>
                </a:moveTo>
                <a:lnTo>
                  <a:pt x="421640" y="441870"/>
                </a:lnTo>
                <a:lnTo>
                  <a:pt x="434340" y="454570"/>
                </a:lnTo>
                <a:lnTo>
                  <a:pt x="454374" y="454570"/>
                </a:lnTo>
                <a:lnTo>
                  <a:pt x="441679" y="441870"/>
                </a:lnTo>
                <a:close/>
              </a:path>
              <a:path w="2535555" h="2536190">
                <a:moveTo>
                  <a:pt x="454374" y="454570"/>
                </a:moveTo>
                <a:lnTo>
                  <a:pt x="434340" y="454570"/>
                </a:lnTo>
                <a:lnTo>
                  <a:pt x="440690" y="460920"/>
                </a:lnTo>
                <a:lnTo>
                  <a:pt x="460721" y="460920"/>
                </a:lnTo>
                <a:lnTo>
                  <a:pt x="454374" y="454570"/>
                </a:lnTo>
                <a:close/>
              </a:path>
              <a:path w="2535555" h="2536190">
                <a:moveTo>
                  <a:pt x="460721" y="460920"/>
                </a:moveTo>
                <a:lnTo>
                  <a:pt x="440690" y="460920"/>
                </a:lnTo>
                <a:lnTo>
                  <a:pt x="447040" y="467270"/>
                </a:lnTo>
                <a:lnTo>
                  <a:pt x="467069" y="467270"/>
                </a:lnTo>
                <a:lnTo>
                  <a:pt x="460721" y="460920"/>
                </a:lnTo>
                <a:close/>
              </a:path>
              <a:path w="2535555" h="2536190">
                <a:moveTo>
                  <a:pt x="467069" y="467270"/>
                </a:moveTo>
                <a:lnTo>
                  <a:pt x="447040" y="467270"/>
                </a:lnTo>
                <a:lnTo>
                  <a:pt x="453389" y="473620"/>
                </a:lnTo>
                <a:lnTo>
                  <a:pt x="473416" y="473620"/>
                </a:lnTo>
                <a:lnTo>
                  <a:pt x="467069" y="467270"/>
                </a:lnTo>
                <a:close/>
              </a:path>
              <a:path w="2535555" h="2536190">
                <a:moveTo>
                  <a:pt x="473416" y="473620"/>
                </a:moveTo>
                <a:lnTo>
                  <a:pt x="453390" y="473620"/>
                </a:lnTo>
                <a:lnTo>
                  <a:pt x="459740" y="479970"/>
                </a:lnTo>
                <a:lnTo>
                  <a:pt x="479763" y="479970"/>
                </a:lnTo>
                <a:lnTo>
                  <a:pt x="473416" y="473620"/>
                </a:lnTo>
                <a:close/>
              </a:path>
              <a:path w="2535555" h="2536190">
                <a:moveTo>
                  <a:pt x="479763" y="479970"/>
                </a:moveTo>
                <a:lnTo>
                  <a:pt x="459740" y="479970"/>
                </a:lnTo>
                <a:lnTo>
                  <a:pt x="466090" y="486320"/>
                </a:lnTo>
                <a:lnTo>
                  <a:pt x="486110" y="486320"/>
                </a:lnTo>
                <a:lnTo>
                  <a:pt x="479763" y="479970"/>
                </a:lnTo>
                <a:close/>
              </a:path>
              <a:path w="2535555" h="2536190">
                <a:moveTo>
                  <a:pt x="486110" y="486320"/>
                </a:moveTo>
                <a:lnTo>
                  <a:pt x="466090" y="486320"/>
                </a:lnTo>
                <a:lnTo>
                  <a:pt x="472439" y="492670"/>
                </a:lnTo>
                <a:lnTo>
                  <a:pt x="492458" y="492670"/>
                </a:lnTo>
                <a:lnTo>
                  <a:pt x="486110" y="486320"/>
                </a:lnTo>
                <a:close/>
              </a:path>
              <a:path w="2535555" h="2536190">
                <a:moveTo>
                  <a:pt x="492458" y="492670"/>
                </a:moveTo>
                <a:lnTo>
                  <a:pt x="472440" y="492670"/>
                </a:lnTo>
                <a:lnTo>
                  <a:pt x="478790" y="499020"/>
                </a:lnTo>
                <a:lnTo>
                  <a:pt x="498805" y="499020"/>
                </a:lnTo>
                <a:lnTo>
                  <a:pt x="492458" y="492670"/>
                </a:lnTo>
                <a:close/>
              </a:path>
              <a:path w="2535555" h="2536190">
                <a:moveTo>
                  <a:pt x="498805" y="499020"/>
                </a:moveTo>
                <a:lnTo>
                  <a:pt x="478790" y="499020"/>
                </a:lnTo>
                <a:lnTo>
                  <a:pt x="485140" y="505370"/>
                </a:lnTo>
                <a:lnTo>
                  <a:pt x="505152" y="505370"/>
                </a:lnTo>
                <a:lnTo>
                  <a:pt x="498805" y="499020"/>
                </a:lnTo>
                <a:close/>
              </a:path>
              <a:path w="2535555" h="2536190">
                <a:moveTo>
                  <a:pt x="505152" y="505370"/>
                </a:moveTo>
                <a:lnTo>
                  <a:pt x="485140" y="505370"/>
                </a:lnTo>
                <a:lnTo>
                  <a:pt x="491489" y="511720"/>
                </a:lnTo>
                <a:lnTo>
                  <a:pt x="511499" y="511720"/>
                </a:lnTo>
                <a:lnTo>
                  <a:pt x="505152" y="505370"/>
                </a:lnTo>
                <a:close/>
              </a:path>
              <a:path w="2535555" h="2536190">
                <a:moveTo>
                  <a:pt x="511499" y="511720"/>
                </a:moveTo>
                <a:lnTo>
                  <a:pt x="491490" y="511720"/>
                </a:lnTo>
                <a:lnTo>
                  <a:pt x="497840" y="518070"/>
                </a:lnTo>
                <a:lnTo>
                  <a:pt x="517847" y="518070"/>
                </a:lnTo>
                <a:lnTo>
                  <a:pt x="511499" y="511720"/>
                </a:lnTo>
                <a:close/>
              </a:path>
              <a:path w="2535555" h="2536190">
                <a:moveTo>
                  <a:pt x="517847" y="518070"/>
                </a:moveTo>
                <a:lnTo>
                  <a:pt x="497840" y="518070"/>
                </a:lnTo>
                <a:lnTo>
                  <a:pt x="504190" y="524420"/>
                </a:lnTo>
                <a:lnTo>
                  <a:pt x="524194" y="524420"/>
                </a:lnTo>
                <a:lnTo>
                  <a:pt x="517847" y="518070"/>
                </a:lnTo>
                <a:close/>
              </a:path>
              <a:path w="2535555" h="2536190">
                <a:moveTo>
                  <a:pt x="524194" y="524420"/>
                </a:moveTo>
                <a:lnTo>
                  <a:pt x="504190" y="524420"/>
                </a:lnTo>
                <a:lnTo>
                  <a:pt x="510540" y="530770"/>
                </a:lnTo>
                <a:lnTo>
                  <a:pt x="530541" y="530770"/>
                </a:lnTo>
                <a:lnTo>
                  <a:pt x="524194" y="524420"/>
                </a:lnTo>
                <a:close/>
              </a:path>
              <a:path w="2535555" h="2536190">
                <a:moveTo>
                  <a:pt x="530541" y="530770"/>
                </a:moveTo>
                <a:lnTo>
                  <a:pt x="510540" y="530770"/>
                </a:lnTo>
                <a:lnTo>
                  <a:pt x="516890" y="537120"/>
                </a:lnTo>
                <a:lnTo>
                  <a:pt x="536888" y="537120"/>
                </a:lnTo>
                <a:lnTo>
                  <a:pt x="530541" y="530770"/>
                </a:lnTo>
                <a:close/>
              </a:path>
              <a:path w="2535555" h="2536190">
                <a:moveTo>
                  <a:pt x="536888" y="537120"/>
                </a:moveTo>
                <a:lnTo>
                  <a:pt x="516890" y="537120"/>
                </a:lnTo>
                <a:lnTo>
                  <a:pt x="523239" y="543470"/>
                </a:lnTo>
                <a:lnTo>
                  <a:pt x="543236" y="543470"/>
                </a:lnTo>
                <a:lnTo>
                  <a:pt x="536888" y="537120"/>
                </a:lnTo>
                <a:close/>
              </a:path>
              <a:path w="2535555" h="2536190">
                <a:moveTo>
                  <a:pt x="543236" y="543470"/>
                </a:moveTo>
                <a:lnTo>
                  <a:pt x="523240" y="543470"/>
                </a:lnTo>
                <a:lnTo>
                  <a:pt x="529590" y="549820"/>
                </a:lnTo>
                <a:lnTo>
                  <a:pt x="549583" y="549820"/>
                </a:lnTo>
                <a:lnTo>
                  <a:pt x="543236" y="543470"/>
                </a:lnTo>
                <a:close/>
              </a:path>
              <a:path w="2535555" h="2536190">
                <a:moveTo>
                  <a:pt x="549583" y="549820"/>
                </a:moveTo>
                <a:lnTo>
                  <a:pt x="529590" y="549820"/>
                </a:lnTo>
                <a:lnTo>
                  <a:pt x="535940" y="556170"/>
                </a:lnTo>
                <a:lnTo>
                  <a:pt x="555930" y="556170"/>
                </a:lnTo>
                <a:lnTo>
                  <a:pt x="549583" y="549820"/>
                </a:lnTo>
                <a:close/>
              </a:path>
              <a:path w="2535555" h="2536190">
                <a:moveTo>
                  <a:pt x="555930" y="556170"/>
                </a:moveTo>
                <a:lnTo>
                  <a:pt x="535940" y="556170"/>
                </a:lnTo>
                <a:lnTo>
                  <a:pt x="542289" y="562520"/>
                </a:lnTo>
                <a:lnTo>
                  <a:pt x="562278" y="562520"/>
                </a:lnTo>
                <a:lnTo>
                  <a:pt x="555930" y="556170"/>
                </a:lnTo>
                <a:close/>
              </a:path>
              <a:path w="2535555" h="2536190">
                <a:moveTo>
                  <a:pt x="562278" y="562520"/>
                </a:moveTo>
                <a:lnTo>
                  <a:pt x="542290" y="562520"/>
                </a:lnTo>
                <a:lnTo>
                  <a:pt x="548640" y="568870"/>
                </a:lnTo>
                <a:lnTo>
                  <a:pt x="568625" y="568870"/>
                </a:lnTo>
                <a:lnTo>
                  <a:pt x="562278" y="562520"/>
                </a:lnTo>
                <a:close/>
              </a:path>
              <a:path w="2535555" h="2536190">
                <a:moveTo>
                  <a:pt x="568625" y="568870"/>
                </a:moveTo>
                <a:lnTo>
                  <a:pt x="548640" y="568870"/>
                </a:lnTo>
                <a:lnTo>
                  <a:pt x="554990" y="575220"/>
                </a:lnTo>
                <a:lnTo>
                  <a:pt x="574972" y="575220"/>
                </a:lnTo>
                <a:lnTo>
                  <a:pt x="568625" y="568870"/>
                </a:lnTo>
                <a:close/>
              </a:path>
              <a:path w="2535555" h="2536190">
                <a:moveTo>
                  <a:pt x="574972" y="575220"/>
                </a:moveTo>
                <a:lnTo>
                  <a:pt x="554990" y="575220"/>
                </a:lnTo>
                <a:lnTo>
                  <a:pt x="561340" y="581570"/>
                </a:lnTo>
                <a:lnTo>
                  <a:pt x="581319" y="581570"/>
                </a:lnTo>
                <a:lnTo>
                  <a:pt x="574972" y="575220"/>
                </a:lnTo>
                <a:close/>
              </a:path>
              <a:path w="2535555" h="2536190">
                <a:moveTo>
                  <a:pt x="581319" y="581570"/>
                </a:moveTo>
                <a:lnTo>
                  <a:pt x="561340" y="581570"/>
                </a:lnTo>
                <a:lnTo>
                  <a:pt x="567690" y="587920"/>
                </a:lnTo>
                <a:lnTo>
                  <a:pt x="587667" y="587920"/>
                </a:lnTo>
                <a:lnTo>
                  <a:pt x="581319" y="581570"/>
                </a:lnTo>
                <a:close/>
              </a:path>
              <a:path w="2535555" h="2536190">
                <a:moveTo>
                  <a:pt x="587667" y="587920"/>
                </a:moveTo>
                <a:lnTo>
                  <a:pt x="567690" y="587920"/>
                </a:lnTo>
                <a:lnTo>
                  <a:pt x="574039" y="594270"/>
                </a:lnTo>
                <a:lnTo>
                  <a:pt x="594014" y="594270"/>
                </a:lnTo>
                <a:lnTo>
                  <a:pt x="587667" y="587920"/>
                </a:lnTo>
                <a:close/>
              </a:path>
              <a:path w="2535555" h="2536190">
                <a:moveTo>
                  <a:pt x="594014" y="594270"/>
                </a:moveTo>
                <a:lnTo>
                  <a:pt x="574040" y="594270"/>
                </a:lnTo>
                <a:lnTo>
                  <a:pt x="580390" y="600620"/>
                </a:lnTo>
                <a:lnTo>
                  <a:pt x="600361" y="600620"/>
                </a:lnTo>
                <a:lnTo>
                  <a:pt x="594014" y="594270"/>
                </a:lnTo>
                <a:close/>
              </a:path>
              <a:path w="2535555" h="2536190">
                <a:moveTo>
                  <a:pt x="600361" y="600620"/>
                </a:moveTo>
                <a:lnTo>
                  <a:pt x="580390" y="600620"/>
                </a:lnTo>
                <a:lnTo>
                  <a:pt x="586740" y="606970"/>
                </a:lnTo>
                <a:lnTo>
                  <a:pt x="606708" y="606970"/>
                </a:lnTo>
                <a:lnTo>
                  <a:pt x="600361" y="600620"/>
                </a:lnTo>
                <a:close/>
              </a:path>
              <a:path w="2535555" h="2536190">
                <a:moveTo>
                  <a:pt x="606708" y="606970"/>
                </a:moveTo>
                <a:lnTo>
                  <a:pt x="586740" y="606970"/>
                </a:lnTo>
                <a:lnTo>
                  <a:pt x="593089" y="613320"/>
                </a:lnTo>
                <a:lnTo>
                  <a:pt x="613056" y="613320"/>
                </a:lnTo>
                <a:lnTo>
                  <a:pt x="606708" y="606970"/>
                </a:lnTo>
                <a:close/>
              </a:path>
              <a:path w="2535555" h="2536190">
                <a:moveTo>
                  <a:pt x="613056" y="613320"/>
                </a:moveTo>
                <a:lnTo>
                  <a:pt x="593090" y="613320"/>
                </a:lnTo>
                <a:lnTo>
                  <a:pt x="599440" y="619670"/>
                </a:lnTo>
                <a:lnTo>
                  <a:pt x="619403" y="619670"/>
                </a:lnTo>
                <a:lnTo>
                  <a:pt x="613056" y="613320"/>
                </a:lnTo>
                <a:close/>
              </a:path>
              <a:path w="2535555" h="2536190">
                <a:moveTo>
                  <a:pt x="619403" y="619670"/>
                </a:moveTo>
                <a:lnTo>
                  <a:pt x="599440" y="619670"/>
                </a:lnTo>
                <a:lnTo>
                  <a:pt x="605790" y="626020"/>
                </a:lnTo>
                <a:lnTo>
                  <a:pt x="625750" y="626020"/>
                </a:lnTo>
                <a:lnTo>
                  <a:pt x="619403" y="619670"/>
                </a:lnTo>
                <a:close/>
              </a:path>
              <a:path w="2535555" h="2536190">
                <a:moveTo>
                  <a:pt x="625750" y="626020"/>
                </a:moveTo>
                <a:lnTo>
                  <a:pt x="605790" y="626020"/>
                </a:lnTo>
                <a:lnTo>
                  <a:pt x="612140" y="632370"/>
                </a:lnTo>
                <a:lnTo>
                  <a:pt x="632097" y="632370"/>
                </a:lnTo>
                <a:lnTo>
                  <a:pt x="625750" y="626020"/>
                </a:lnTo>
                <a:close/>
              </a:path>
              <a:path w="2535555" h="2536190">
                <a:moveTo>
                  <a:pt x="632097" y="632370"/>
                </a:moveTo>
                <a:lnTo>
                  <a:pt x="612140" y="632370"/>
                </a:lnTo>
                <a:lnTo>
                  <a:pt x="618490" y="638720"/>
                </a:lnTo>
                <a:lnTo>
                  <a:pt x="638445" y="638720"/>
                </a:lnTo>
                <a:lnTo>
                  <a:pt x="632097" y="632370"/>
                </a:lnTo>
                <a:close/>
              </a:path>
              <a:path w="2535555" h="2536190">
                <a:moveTo>
                  <a:pt x="638445" y="638720"/>
                </a:moveTo>
                <a:lnTo>
                  <a:pt x="618490" y="638720"/>
                </a:lnTo>
                <a:lnTo>
                  <a:pt x="624840" y="645070"/>
                </a:lnTo>
                <a:lnTo>
                  <a:pt x="644792" y="645070"/>
                </a:lnTo>
                <a:lnTo>
                  <a:pt x="638445" y="638720"/>
                </a:lnTo>
                <a:close/>
              </a:path>
              <a:path w="2535555" h="2536190">
                <a:moveTo>
                  <a:pt x="644792" y="645070"/>
                </a:moveTo>
                <a:lnTo>
                  <a:pt x="624840" y="645070"/>
                </a:lnTo>
                <a:lnTo>
                  <a:pt x="631190" y="651420"/>
                </a:lnTo>
                <a:lnTo>
                  <a:pt x="651139" y="651420"/>
                </a:lnTo>
                <a:lnTo>
                  <a:pt x="644792" y="645070"/>
                </a:lnTo>
                <a:close/>
              </a:path>
              <a:path w="2535555" h="2536190">
                <a:moveTo>
                  <a:pt x="651139" y="651420"/>
                </a:moveTo>
                <a:lnTo>
                  <a:pt x="631190" y="651420"/>
                </a:lnTo>
                <a:lnTo>
                  <a:pt x="637540" y="657770"/>
                </a:lnTo>
                <a:lnTo>
                  <a:pt x="657486" y="657770"/>
                </a:lnTo>
                <a:lnTo>
                  <a:pt x="651139" y="651420"/>
                </a:lnTo>
                <a:close/>
              </a:path>
              <a:path w="2535555" h="2536190">
                <a:moveTo>
                  <a:pt x="657486" y="657770"/>
                </a:moveTo>
                <a:lnTo>
                  <a:pt x="637540" y="657770"/>
                </a:lnTo>
                <a:lnTo>
                  <a:pt x="643890" y="664120"/>
                </a:lnTo>
                <a:lnTo>
                  <a:pt x="663834" y="664120"/>
                </a:lnTo>
                <a:lnTo>
                  <a:pt x="657486" y="657770"/>
                </a:lnTo>
                <a:close/>
              </a:path>
              <a:path w="2535555" h="2536190">
                <a:moveTo>
                  <a:pt x="663834" y="664120"/>
                </a:moveTo>
                <a:lnTo>
                  <a:pt x="643890" y="664120"/>
                </a:lnTo>
                <a:lnTo>
                  <a:pt x="650240" y="670470"/>
                </a:lnTo>
                <a:lnTo>
                  <a:pt x="670181" y="670470"/>
                </a:lnTo>
                <a:lnTo>
                  <a:pt x="663834" y="664120"/>
                </a:lnTo>
                <a:close/>
              </a:path>
              <a:path w="2535555" h="2536190">
                <a:moveTo>
                  <a:pt x="670181" y="670470"/>
                </a:moveTo>
                <a:lnTo>
                  <a:pt x="650240" y="670470"/>
                </a:lnTo>
                <a:lnTo>
                  <a:pt x="656590" y="676820"/>
                </a:lnTo>
                <a:lnTo>
                  <a:pt x="676528" y="676820"/>
                </a:lnTo>
                <a:lnTo>
                  <a:pt x="670181" y="670470"/>
                </a:lnTo>
                <a:close/>
              </a:path>
              <a:path w="2535555" h="2536190">
                <a:moveTo>
                  <a:pt x="676528" y="676820"/>
                </a:moveTo>
                <a:lnTo>
                  <a:pt x="656590" y="676820"/>
                </a:lnTo>
                <a:lnTo>
                  <a:pt x="662940" y="683170"/>
                </a:lnTo>
                <a:lnTo>
                  <a:pt x="682876" y="683170"/>
                </a:lnTo>
                <a:lnTo>
                  <a:pt x="676528" y="676820"/>
                </a:lnTo>
                <a:close/>
              </a:path>
              <a:path w="2535555" h="2536190">
                <a:moveTo>
                  <a:pt x="682876" y="683170"/>
                </a:moveTo>
                <a:lnTo>
                  <a:pt x="662940" y="683170"/>
                </a:lnTo>
                <a:lnTo>
                  <a:pt x="669290" y="689520"/>
                </a:lnTo>
                <a:lnTo>
                  <a:pt x="689223" y="689520"/>
                </a:lnTo>
                <a:lnTo>
                  <a:pt x="682876" y="683170"/>
                </a:lnTo>
                <a:close/>
              </a:path>
              <a:path w="2535555" h="2536190">
                <a:moveTo>
                  <a:pt x="689223" y="689520"/>
                </a:moveTo>
                <a:lnTo>
                  <a:pt x="669290" y="689520"/>
                </a:lnTo>
                <a:lnTo>
                  <a:pt x="675640" y="695870"/>
                </a:lnTo>
                <a:lnTo>
                  <a:pt x="695570" y="695870"/>
                </a:lnTo>
                <a:lnTo>
                  <a:pt x="689223" y="689520"/>
                </a:lnTo>
                <a:close/>
              </a:path>
              <a:path w="2535555" h="2536190">
                <a:moveTo>
                  <a:pt x="695570" y="695870"/>
                </a:moveTo>
                <a:lnTo>
                  <a:pt x="675640" y="695870"/>
                </a:lnTo>
                <a:lnTo>
                  <a:pt x="681990" y="702220"/>
                </a:lnTo>
                <a:lnTo>
                  <a:pt x="701917" y="702220"/>
                </a:lnTo>
                <a:lnTo>
                  <a:pt x="695570" y="695870"/>
                </a:lnTo>
                <a:close/>
              </a:path>
              <a:path w="2535555" h="2536190">
                <a:moveTo>
                  <a:pt x="701917" y="702220"/>
                </a:moveTo>
                <a:lnTo>
                  <a:pt x="681990" y="702220"/>
                </a:lnTo>
                <a:lnTo>
                  <a:pt x="688340" y="708570"/>
                </a:lnTo>
                <a:lnTo>
                  <a:pt x="708265" y="708570"/>
                </a:lnTo>
                <a:lnTo>
                  <a:pt x="701917" y="702220"/>
                </a:lnTo>
                <a:close/>
              </a:path>
              <a:path w="2535555" h="2536190">
                <a:moveTo>
                  <a:pt x="708265" y="708570"/>
                </a:moveTo>
                <a:lnTo>
                  <a:pt x="688340" y="708570"/>
                </a:lnTo>
                <a:lnTo>
                  <a:pt x="694690" y="714920"/>
                </a:lnTo>
                <a:lnTo>
                  <a:pt x="714612" y="714920"/>
                </a:lnTo>
                <a:lnTo>
                  <a:pt x="708265" y="708570"/>
                </a:lnTo>
                <a:close/>
              </a:path>
              <a:path w="2535555" h="2536190">
                <a:moveTo>
                  <a:pt x="714612" y="714920"/>
                </a:moveTo>
                <a:lnTo>
                  <a:pt x="694690" y="714920"/>
                </a:lnTo>
                <a:lnTo>
                  <a:pt x="701040" y="721270"/>
                </a:lnTo>
                <a:lnTo>
                  <a:pt x="720959" y="721270"/>
                </a:lnTo>
                <a:lnTo>
                  <a:pt x="714612" y="714920"/>
                </a:lnTo>
                <a:close/>
              </a:path>
              <a:path w="2535555" h="2536190">
                <a:moveTo>
                  <a:pt x="720959" y="721270"/>
                </a:moveTo>
                <a:lnTo>
                  <a:pt x="701040" y="721270"/>
                </a:lnTo>
                <a:lnTo>
                  <a:pt x="707390" y="727620"/>
                </a:lnTo>
                <a:lnTo>
                  <a:pt x="727306" y="727620"/>
                </a:lnTo>
                <a:lnTo>
                  <a:pt x="720959" y="721270"/>
                </a:lnTo>
                <a:close/>
              </a:path>
              <a:path w="2535555" h="2536190">
                <a:moveTo>
                  <a:pt x="727306" y="727620"/>
                </a:moveTo>
                <a:lnTo>
                  <a:pt x="707390" y="727620"/>
                </a:lnTo>
                <a:lnTo>
                  <a:pt x="713740" y="733970"/>
                </a:lnTo>
                <a:lnTo>
                  <a:pt x="733654" y="733970"/>
                </a:lnTo>
                <a:lnTo>
                  <a:pt x="727306" y="727620"/>
                </a:lnTo>
                <a:close/>
              </a:path>
              <a:path w="2535555" h="2536190">
                <a:moveTo>
                  <a:pt x="733654" y="733970"/>
                </a:moveTo>
                <a:lnTo>
                  <a:pt x="713740" y="733970"/>
                </a:lnTo>
                <a:lnTo>
                  <a:pt x="720090" y="740320"/>
                </a:lnTo>
                <a:lnTo>
                  <a:pt x="740001" y="740320"/>
                </a:lnTo>
                <a:lnTo>
                  <a:pt x="733654" y="733970"/>
                </a:lnTo>
                <a:close/>
              </a:path>
              <a:path w="2535555" h="2536190">
                <a:moveTo>
                  <a:pt x="740001" y="740320"/>
                </a:moveTo>
                <a:lnTo>
                  <a:pt x="720090" y="740320"/>
                </a:lnTo>
                <a:lnTo>
                  <a:pt x="726440" y="746670"/>
                </a:lnTo>
                <a:lnTo>
                  <a:pt x="746348" y="746670"/>
                </a:lnTo>
                <a:lnTo>
                  <a:pt x="740001" y="740320"/>
                </a:lnTo>
                <a:close/>
              </a:path>
              <a:path w="2535555" h="2536190">
                <a:moveTo>
                  <a:pt x="746348" y="746670"/>
                </a:moveTo>
                <a:lnTo>
                  <a:pt x="726440" y="746670"/>
                </a:lnTo>
                <a:lnTo>
                  <a:pt x="739140" y="759370"/>
                </a:lnTo>
                <a:lnTo>
                  <a:pt x="759043" y="759370"/>
                </a:lnTo>
                <a:lnTo>
                  <a:pt x="746348" y="746670"/>
                </a:lnTo>
                <a:close/>
              </a:path>
              <a:path w="2535555" h="2536190">
                <a:moveTo>
                  <a:pt x="759043" y="759370"/>
                </a:moveTo>
                <a:lnTo>
                  <a:pt x="739140" y="759370"/>
                </a:lnTo>
                <a:lnTo>
                  <a:pt x="745490" y="765720"/>
                </a:lnTo>
                <a:lnTo>
                  <a:pt x="765390" y="765720"/>
                </a:lnTo>
                <a:lnTo>
                  <a:pt x="759043" y="759370"/>
                </a:lnTo>
                <a:close/>
              </a:path>
              <a:path w="2535555" h="2536190">
                <a:moveTo>
                  <a:pt x="765390" y="765720"/>
                </a:moveTo>
                <a:lnTo>
                  <a:pt x="745490" y="765720"/>
                </a:lnTo>
                <a:lnTo>
                  <a:pt x="751840" y="772070"/>
                </a:lnTo>
                <a:lnTo>
                  <a:pt x="771737" y="772070"/>
                </a:lnTo>
                <a:lnTo>
                  <a:pt x="765390" y="765720"/>
                </a:lnTo>
                <a:close/>
              </a:path>
              <a:path w="2535555" h="2536190">
                <a:moveTo>
                  <a:pt x="771737" y="772070"/>
                </a:moveTo>
                <a:lnTo>
                  <a:pt x="751840" y="772070"/>
                </a:lnTo>
                <a:lnTo>
                  <a:pt x="758190" y="778420"/>
                </a:lnTo>
                <a:lnTo>
                  <a:pt x="778085" y="778420"/>
                </a:lnTo>
                <a:lnTo>
                  <a:pt x="771737" y="772070"/>
                </a:lnTo>
                <a:close/>
              </a:path>
              <a:path w="2535555" h="2536190">
                <a:moveTo>
                  <a:pt x="778085" y="778420"/>
                </a:moveTo>
                <a:lnTo>
                  <a:pt x="758190" y="778420"/>
                </a:lnTo>
                <a:lnTo>
                  <a:pt x="764540" y="784770"/>
                </a:lnTo>
                <a:lnTo>
                  <a:pt x="784432" y="784770"/>
                </a:lnTo>
                <a:lnTo>
                  <a:pt x="778085" y="778420"/>
                </a:lnTo>
                <a:close/>
              </a:path>
              <a:path w="2535555" h="2536190">
                <a:moveTo>
                  <a:pt x="784432" y="784770"/>
                </a:moveTo>
                <a:lnTo>
                  <a:pt x="764540" y="784770"/>
                </a:lnTo>
                <a:lnTo>
                  <a:pt x="770890" y="791120"/>
                </a:lnTo>
                <a:lnTo>
                  <a:pt x="790779" y="791120"/>
                </a:lnTo>
                <a:lnTo>
                  <a:pt x="784432" y="784770"/>
                </a:lnTo>
                <a:close/>
              </a:path>
              <a:path w="2535555" h="2536190">
                <a:moveTo>
                  <a:pt x="790779" y="791120"/>
                </a:moveTo>
                <a:lnTo>
                  <a:pt x="770890" y="791120"/>
                </a:lnTo>
                <a:lnTo>
                  <a:pt x="777240" y="797470"/>
                </a:lnTo>
                <a:lnTo>
                  <a:pt x="797126" y="797470"/>
                </a:lnTo>
                <a:lnTo>
                  <a:pt x="790779" y="791120"/>
                </a:lnTo>
                <a:close/>
              </a:path>
              <a:path w="2535555" h="2536190">
                <a:moveTo>
                  <a:pt x="797126" y="797470"/>
                </a:moveTo>
                <a:lnTo>
                  <a:pt x="777240" y="797470"/>
                </a:lnTo>
                <a:lnTo>
                  <a:pt x="783589" y="803820"/>
                </a:lnTo>
                <a:lnTo>
                  <a:pt x="803474" y="803820"/>
                </a:lnTo>
                <a:lnTo>
                  <a:pt x="797126" y="797470"/>
                </a:lnTo>
                <a:close/>
              </a:path>
              <a:path w="2535555" h="2536190">
                <a:moveTo>
                  <a:pt x="803474" y="803820"/>
                </a:moveTo>
                <a:lnTo>
                  <a:pt x="783590" y="803820"/>
                </a:lnTo>
                <a:lnTo>
                  <a:pt x="789940" y="810170"/>
                </a:lnTo>
                <a:lnTo>
                  <a:pt x="809821" y="810170"/>
                </a:lnTo>
                <a:lnTo>
                  <a:pt x="803474" y="803820"/>
                </a:lnTo>
                <a:close/>
              </a:path>
              <a:path w="2535555" h="2536190">
                <a:moveTo>
                  <a:pt x="809821" y="810170"/>
                </a:moveTo>
                <a:lnTo>
                  <a:pt x="789940" y="810170"/>
                </a:lnTo>
                <a:lnTo>
                  <a:pt x="796290" y="816520"/>
                </a:lnTo>
                <a:lnTo>
                  <a:pt x="816168" y="816520"/>
                </a:lnTo>
                <a:lnTo>
                  <a:pt x="809821" y="810170"/>
                </a:lnTo>
                <a:close/>
              </a:path>
              <a:path w="2535555" h="2536190">
                <a:moveTo>
                  <a:pt x="816168" y="816520"/>
                </a:moveTo>
                <a:lnTo>
                  <a:pt x="796290" y="816520"/>
                </a:lnTo>
                <a:lnTo>
                  <a:pt x="802640" y="822870"/>
                </a:lnTo>
                <a:lnTo>
                  <a:pt x="822515" y="822870"/>
                </a:lnTo>
                <a:lnTo>
                  <a:pt x="816168" y="816520"/>
                </a:lnTo>
                <a:close/>
              </a:path>
              <a:path w="2535555" h="2536190">
                <a:moveTo>
                  <a:pt x="822515" y="822870"/>
                </a:moveTo>
                <a:lnTo>
                  <a:pt x="802640" y="822870"/>
                </a:lnTo>
                <a:lnTo>
                  <a:pt x="808990" y="829220"/>
                </a:lnTo>
                <a:lnTo>
                  <a:pt x="828863" y="829220"/>
                </a:lnTo>
                <a:lnTo>
                  <a:pt x="822515" y="822870"/>
                </a:lnTo>
                <a:close/>
              </a:path>
              <a:path w="2535555" h="2536190">
                <a:moveTo>
                  <a:pt x="828863" y="829220"/>
                </a:moveTo>
                <a:lnTo>
                  <a:pt x="808990" y="829220"/>
                </a:lnTo>
                <a:lnTo>
                  <a:pt x="815340" y="835570"/>
                </a:lnTo>
                <a:lnTo>
                  <a:pt x="835210" y="835570"/>
                </a:lnTo>
                <a:lnTo>
                  <a:pt x="828863" y="829220"/>
                </a:lnTo>
                <a:close/>
              </a:path>
              <a:path w="2535555" h="2536190">
                <a:moveTo>
                  <a:pt x="835210" y="835570"/>
                </a:moveTo>
                <a:lnTo>
                  <a:pt x="815340" y="835570"/>
                </a:lnTo>
                <a:lnTo>
                  <a:pt x="821690" y="841920"/>
                </a:lnTo>
                <a:lnTo>
                  <a:pt x="841557" y="841920"/>
                </a:lnTo>
                <a:lnTo>
                  <a:pt x="835210" y="835570"/>
                </a:lnTo>
                <a:close/>
              </a:path>
              <a:path w="2535555" h="2536190">
                <a:moveTo>
                  <a:pt x="841557" y="841920"/>
                </a:moveTo>
                <a:lnTo>
                  <a:pt x="821690" y="841920"/>
                </a:lnTo>
                <a:lnTo>
                  <a:pt x="828040" y="848270"/>
                </a:lnTo>
                <a:lnTo>
                  <a:pt x="847904" y="848270"/>
                </a:lnTo>
                <a:lnTo>
                  <a:pt x="841557" y="841920"/>
                </a:lnTo>
                <a:close/>
              </a:path>
              <a:path w="2535555" h="2536190">
                <a:moveTo>
                  <a:pt x="847904" y="848270"/>
                </a:moveTo>
                <a:lnTo>
                  <a:pt x="828040" y="848270"/>
                </a:lnTo>
                <a:lnTo>
                  <a:pt x="834390" y="854620"/>
                </a:lnTo>
                <a:lnTo>
                  <a:pt x="854252" y="854620"/>
                </a:lnTo>
                <a:lnTo>
                  <a:pt x="847904" y="848270"/>
                </a:lnTo>
                <a:close/>
              </a:path>
              <a:path w="2535555" h="2536190">
                <a:moveTo>
                  <a:pt x="854252" y="854620"/>
                </a:moveTo>
                <a:lnTo>
                  <a:pt x="834390" y="854620"/>
                </a:lnTo>
                <a:lnTo>
                  <a:pt x="840740" y="860970"/>
                </a:lnTo>
                <a:lnTo>
                  <a:pt x="860599" y="860970"/>
                </a:lnTo>
                <a:lnTo>
                  <a:pt x="854252" y="854620"/>
                </a:lnTo>
                <a:close/>
              </a:path>
              <a:path w="2535555" h="2536190">
                <a:moveTo>
                  <a:pt x="860599" y="860970"/>
                </a:moveTo>
                <a:lnTo>
                  <a:pt x="840740" y="860970"/>
                </a:lnTo>
                <a:lnTo>
                  <a:pt x="847090" y="867320"/>
                </a:lnTo>
                <a:lnTo>
                  <a:pt x="866946" y="867320"/>
                </a:lnTo>
                <a:lnTo>
                  <a:pt x="860599" y="860970"/>
                </a:lnTo>
                <a:close/>
              </a:path>
              <a:path w="2535555" h="2536190">
                <a:moveTo>
                  <a:pt x="866946" y="867320"/>
                </a:moveTo>
                <a:lnTo>
                  <a:pt x="847090" y="867320"/>
                </a:lnTo>
                <a:lnTo>
                  <a:pt x="853440" y="873670"/>
                </a:lnTo>
                <a:lnTo>
                  <a:pt x="873294" y="873670"/>
                </a:lnTo>
                <a:lnTo>
                  <a:pt x="866946" y="867320"/>
                </a:lnTo>
                <a:close/>
              </a:path>
              <a:path w="2535555" h="2536190">
                <a:moveTo>
                  <a:pt x="873294" y="873670"/>
                </a:moveTo>
                <a:lnTo>
                  <a:pt x="853440" y="873670"/>
                </a:lnTo>
                <a:lnTo>
                  <a:pt x="859790" y="880020"/>
                </a:lnTo>
                <a:lnTo>
                  <a:pt x="879641" y="880020"/>
                </a:lnTo>
                <a:lnTo>
                  <a:pt x="873294" y="873670"/>
                </a:lnTo>
                <a:close/>
              </a:path>
              <a:path w="2535555" h="2536190">
                <a:moveTo>
                  <a:pt x="879641" y="880020"/>
                </a:moveTo>
                <a:lnTo>
                  <a:pt x="859790" y="880020"/>
                </a:lnTo>
                <a:lnTo>
                  <a:pt x="866140" y="886370"/>
                </a:lnTo>
                <a:lnTo>
                  <a:pt x="885988" y="886370"/>
                </a:lnTo>
                <a:lnTo>
                  <a:pt x="879641" y="880020"/>
                </a:lnTo>
                <a:close/>
              </a:path>
              <a:path w="2535555" h="2536190">
                <a:moveTo>
                  <a:pt x="885988" y="886370"/>
                </a:moveTo>
                <a:lnTo>
                  <a:pt x="866140" y="886370"/>
                </a:lnTo>
                <a:lnTo>
                  <a:pt x="872490" y="892720"/>
                </a:lnTo>
                <a:lnTo>
                  <a:pt x="892335" y="892720"/>
                </a:lnTo>
                <a:lnTo>
                  <a:pt x="885988" y="886370"/>
                </a:lnTo>
                <a:close/>
              </a:path>
              <a:path w="2535555" h="2536190">
                <a:moveTo>
                  <a:pt x="892335" y="892720"/>
                </a:moveTo>
                <a:lnTo>
                  <a:pt x="872490" y="892720"/>
                </a:lnTo>
                <a:lnTo>
                  <a:pt x="878840" y="899070"/>
                </a:lnTo>
                <a:lnTo>
                  <a:pt x="898683" y="899070"/>
                </a:lnTo>
                <a:lnTo>
                  <a:pt x="892335" y="892720"/>
                </a:lnTo>
                <a:close/>
              </a:path>
              <a:path w="2535555" h="2536190">
                <a:moveTo>
                  <a:pt x="898683" y="899070"/>
                </a:moveTo>
                <a:lnTo>
                  <a:pt x="878840" y="899070"/>
                </a:lnTo>
                <a:lnTo>
                  <a:pt x="885190" y="905420"/>
                </a:lnTo>
                <a:lnTo>
                  <a:pt x="905030" y="905420"/>
                </a:lnTo>
                <a:lnTo>
                  <a:pt x="898683" y="899070"/>
                </a:lnTo>
                <a:close/>
              </a:path>
              <a:path w="2535555" h="2536190">
                <a:moveTo>
                  <a:pt x="905030" y="905420"/>
                </a:moveTo>
                <a:lnTo>
                  <a:pt x="885190" y="905420"/>
                </a:lnTo>
                <a:lnTo>
                  <a:pt x="891540" y="911770"/>
                </a:lnTo>
                <a:lnTo>
                  <a:pt x="911377" y="911770"/>
                </a:lnTo>
                <a:lnTo>
                  <a:pt x="905030" y="905420"/>
                </a:lnTo>
                <a:close/>
              </a:path>
              <a:path w="2535555" h="2536190">
                <a:moveTo>
                  <a:pt x="911377" y="911770"/>
                </a:moveTo>
                <a:lnTo>
                  <a:pt x="891540" y="911770"/>
                </a:lnTo>
                <a:lnTo>
                  <a:pt x="905510" y="925740"/>
                </a:lnTo>
                <a:lnTo>
                  <a:pt x="925341" y="925740"/>
                </a:lnTo>
                <a:lnTo>
                  <a:pt x="911377" y="911770"/>
                </a:lnTo>
                <a:close/>
              </a:path>
              <a:path w="2535555" h="2536190">
                <a:moveTo>
                  <a:pt x="925341" y="925740"/>
                </a:moveTo>
                <a:lnTo>
                  <a:pt x="905510" y="925740"/>
                </a:lnTo>
                <a:lnTo>
                  <a:pt x="922020" y="942250"/>
                </a:lnTo>
                <a:lnTo>
                  <a:pt x="941844" y="942250"/>
                </a:lnTo>
                <a:lnTo>
                  <a:pt x="925341" y="925740"/>
                </a:lnTo>
                <a:close/>
              </a:path>
              <a:path w="2535555" h="2536190">
                <a:moveTo>
                  <a:pt x="941844" y="942250"/>
                </a:moveTo>
                <a:lnTo>
                  <a:pt x="922020" y="942250"/>
                </a:lnTo>
                <a:lnTo>
                  <a:pt x="991870" y="1012100"/>
                </a:lnTo>
                <a:lnTo>
                  <a:pt x="1011664" y="1012100"/>
                </a:lnTo>
                <a:lnTo>
                  <a:pt x="941844" y="942250"/>
                </a:lnTo>
                <a:close/>
              </a:path>
              <a:path w="2535555" h="2536190">
                <a:moveTo>
                  <a:pt x="1011664" y="1012100"/>
                </a:moveTo>
                <a:lnTo>
                  <a:pt x="991870" y="1012100"/>
                </a:lnTo>
                <a:lnTo>
                  <a:pt x="1007110" y="1027340"/>
                </a:lnTo>
                <a:lnTo>
                  <a:pt x="1026897" y="1027340"/>
                </a:lnTo>
                <a:lnTo>
                  <a:pt x="1011664" y="1012100"/>
                </a:lnTo>
                <a:close/>
              </a:path>
              <a:path w="2535555" h="2536190">
                <a:moveTo>
                  <a:pt x="1026897" y="1027340"/>
                </a:moveTo>
                <a:lnTo>
                  <a:pt x="1007110" y="1027340"/>
                </a:lnTo>
                <a:lnTo>
                  <a:pt x="1042670" y="1062900"/>
                </a:lnTo>
                <a:lnTo>
                  <a:pt x="1062442" y="1062900"/>
                </a:lnTo>
                <a:lnTo>
                  <a:pt x="1026897" y="1027340"/>
                </a:lnTo>
                <a:close/>
              </a:path>
              <a:path w="2535555" h="2536190">
                <a:moveTo>
                  <a:pt x="1062442" y="1062900"/>
                </a:moveTo>
                <a:lnTo>
                  <a:pt x="1042670" y="1062900"/>
                </a:lnTo>
                <a:lnTo>
                  <a:pt x="1064260" y="1084490"/>
                </a:lnTo>
                <a:lnTo>
                  <a:pt x="1084023" y="1084490"/>
                </a:lnTo>
                <a:lnTo>
                  <a:pt x="1062442" y="1062900"/>
                </a:lnTo>
                <a:close/>
              </a:path>
              <a:path w="2535555" h="2536190">
                <a:moveTo>
                  <a:pt x="1084023" y="1084490"/>
                </a:moveTo>
                <a:lnTo>
                  <a:pt x="1064260" y="1084490"/>
                </a:lnTo>
                <a:lnTo>
                  <a:pt x="1068070" y="1088300"/>
                </a:lnTo>
                <a:lnTo>
                  <a:pt x="1087831" y="1088300"/>
                </a:lnTo>
                <a:lnTo>
                  <a:pt x="1084023" y="1084490"/>
                </a:lnTo>
                <a:close/>
              </a:path>
              <a:path w="2535555" h="2536190">
                <a:moveTo>
                  <a:pt x="1087831" y="1088300"/>
                </a:moveTo>
                <a:lnTo>
                  <a:pt x="1068070" y="1088300"/>
                </a:lnTo>
                <a:lnTo>
                  <a:pt x="1074420" y="1094650"/>
                </a:lnTo>
                <a:lnTo>
                  <a:pt x="1094178" y="1094650"/>
                </a:lnTo>
                <a:lnTo>
                  <a:pt x="1087831" y="1088300"/>
                </a:lnTo>
                <a:close/>
              </a:path>
              <a:path w="2535555" h="2536190">
                <a:moveTo>
                  <a:pt x="1094178" y="1094650"/>
                </a:moveTo>
                <a:lnTo>
                  <a:pt x="1074420" y="1094650"/>
                </a:lnTo>
                <a:lnTo>
                  <a:pt x="1080770" y="1101000"/>
                </a:lnTo>
                <a:lnTo>
                  <a:pt x="1100526" y="1101000"/>
                </a:lnTo>
                <a:lnTo>
                  <a:pt x="1094178" y="1094650"/>
                </a:lnTo>
                <a:close/>
              </a:path>
              <a:path w="2535555" h="2536190">
                <a:moveTo>
                  <a:pt x="1100526" y="1101000"/>
                </a:moveTo>
                <a:lnTo>
                  <a:pt x="1080770" y="1101000"/>
                </a:lnTo>
                <a:lnTo>
                  <a:pt x="1083310" y="1103540"/>
                </a:lnTo>
                <a:lnTo>
                  <a:pt x="1103065" y="1103540"/>
                </a:lnTo>
                <a:lnTo>
                  <a:pt x="1100526" y="1101000"/>
                </a:lnTo>
                <a:close/>
              </a:path>
              <a:path w="2535555" h="2536190">
                <a:moveTo>
                  <a:pt x="1103065" y="1103540"/>
                </a:moveTo>
                <a:lnTo>
                  <a:pt x="1083310" y="1103540"/>
                </a:lnTo>
                <a:lnTo>
                  <a:pt x="1106170" y="1126400"/>
                </a:lnTo>
                <a:lnTo>
                  <a:pt x="1125915" y="1126400"/>
                </a:lnTo>
                <a:lnTo>
                  <a:pt x="1103065" y="1103540"/>
                </a:lnTo>
                <a:close/>
              </a:path>
              <a:path w="2535555" h="2536190">
                <a:moveTo>
                  <a:pt x="1125915" y="1126400"/>
                </a:moveTo>
                <a:lnTo>
                  <a:pt x="1106170" y="1126400"/>
                </a:lnTo>
                <a:lnTo>
                  <a:pt x="1115060" y="1135290"/>
                </a:lnTo>
                <a:lnTo>
                  <a:pt x="1134801" y="1135290"/>
                </a:lnTo>
                <a:lnTo>
                  <a:pt x="1125915" y="1126400"/>
                </a:lnTo>
                <a:close/>
              </a:path>
              <a:path w="2535555" h="2536190">
                <a:moveTo>
                  <a:pt x="1134801" y="1135290"/>
                </a:moveTo>
                <a:lnTo>
                  <a:pt x="1115060" y="1135290"/>
                </a:lnTo>
                <a:lnTo>
                  <a:pt x="1121410" y="1141640"/>
                </a:lnTo>
                <a:lnTo>
                  <a:pt x="1141148" y="1141640"/>
                </a:lnTo>
                <a:lnTo>
                  <a:pt x="1134801" y="1135290"/>
                </a:lnTo>
                <a:close/>
              </a:path>
              <a:path w="2535555" h="2536190">
                <a:moveTo>
                  <a:pt x="1141148" y="1141640"/>
                </a:moveTo>
                <a:lnTo>
                  <a:pt x="1121410" y="1141640"/>
                </a:lnTo>
                <a:lnTo>
                  <a:pt x="1125220" y="1145450"/>
                </a:lnTo>
                <a:lnTo>
                  <a:pt x="1144956" y="1145450"/>
                </a:lnTo>
                <a:lnTo>
                  <a:pt x="1141148" y="1141640"/>
                </a:lnTo>
                <a:close/>
              </a:path>
              <a:path w="2535555" h="2536190">
                <a:moveTo>
                  <a:pt x="1144956" y="1145450"/>
                </a:moveTo>
                <a:lnTo>
                  <a:pt x="1125220" y="1145450"/>
                </a:lnTo>
                <a:lnTo>
                  <a:pt x="1146810" y="1167040"/>
                </a:lnTo>
                <a:lnTo>
                  <a:pt x="1166537" y="1167040"/>
                </a:lnTo>
                <a:lnTo>
                  <a:pt x="1144956" y="1145450"/>
                </a:lnTo>
                <a:close/>
              </a:path>
              <a:path w="2535555" h="2536190">
                <a:moveTo>
                  <a:pt x="1166537" y="1167040"/>
                </a:moveTo>
                <a:lnTo>
                  <a:pt x="1146810" y="1167040"/>
                </a:lnTo>
                <a:lnTo>
                  <a:pt x="1163320" y="1183550"/>
                </a:lnTo>
                <a:lnTo>
                  <a:pt x="1183040" y="1183550"/>
                </a:lnTo>
                <a:lnTo>
                  <a:pt x="1166537" y="1167040"/>
                </a:lnTo>
                <a:close/>
              </a:path>
              <a:path w="2535555" h="2536190">
                <a:moveTo>
                  <a:pt x="1183040" y="1183550"/>
                </a:moveTo>
                <a:lnTo>
                  <a:pt x="1163320" y="1183550"/>
                </a:lnTo>
                <a:lnTo>
                  <a:pt x="1165860" y="1186090"/>
                </a:lnTo>
                <a:lnTo>
                  <a:pt x="1185579" y="1186090"/>
                </a:lnTo>
                <a:lnTo>
                  <a:pt x="1183040" y="1183550"/>
                </a:lnTo>
                <a:close/>
              </a:path>
              <a:path w="2535555" h="2536190">
                <a:moveTo>
                  <a:pt x="1185579" y="1186090"/>
                </a:moveTo>
                <a:lnTo>
                  <a:pt x="1165860" y="1186090"/>
                </a:lnTo>
                <a:lnTo>
                  <a:pt x="1172210" y="1192440"/>
                </a:lnTo>
                <a:lnTo>
                  <a:pt x="1191926" y="1192440"/>
                </a:lnTo>
                <a:lnTo>
                  <a:pt x="1185579" y="1186090"/>
                </a:lnTo>
                <a:close/>
              </a:path>
              <a:path w="2535555" h="2536190">
                <a:moveTo>
                  <a:pt x="1191926" y="1192440"/>
                </a:moveTo>
                <a:lnTo>
                  <a:pt x="1172210" y="1192440"/>
                </a:lnTo>
                <a:lnTo>
                  <a:pt x="1191260" y="1211490"/>
                </a:lnTo>
                <a:lnTo>
                  <a:pt x="1210968" y="1211490"/>
                </a:lnTo>
                <a:lnTo>
                  <a:pt x="1191926" y="1192440"/>
                </a:lnTo>
                <a:close/>
              </a:path>
              <a:path w="2535555" h="2536190">
                <a:moveTo>
                  <a:pt x="1210968" y="1211490"/>
                </a:moveTo>
                <a:lnTo>
                  <a:pt x="1191260" y="1211490"/>
                </a:lnTo>
                <a:lnTo>
                  <a:pt x="1201420" y="1221650"/>
                </a:lnTo>
                <a:lnTo>
                  <a:pt x="1221124" y="1221650"/>
                </a:lnTo>
                <a:lnTo>
                  <a:pt x="1210968" y="1211490"/>
                </a:lnTo>
                <a:close/>
              </a:path>
              <a:path w="2535555" h="2536190">
                <a:moveTo>
                  <a:pt x="1221124" y="1221650"/>
                </a:moveTo>
                <a:lnTo>
                  <a:pt x="1201420" y="1221650"/>
                </a:lnTo>
                <a:lnTo>
                  <a:pt x="1223010" y="1243240"/>
                </a:lnTo>
                <a:lnTo>
                  <a:pt x="1242704" y="1243240"/>
                </a:lnTo>
                <a:lnTo>
                  <a:pt x="1221124" y="1221650"/>
                </a:lnTo>
                <a:close/>
              </a:path>
              <a:path w="2535555" h="2536190">
                <a:moveTo>
                  <a:pt x="1242704" y="1243240"/>
                </a:moveTo>
                <a:lnTo>
                  <a:pt x="1223010" y="1243240"/>
                </a:lnTo>
                <a:lnTo>
                  <a:pt x="1233170" y="1253400"/>
                </a:lnTo>
                <a:lnTo>
                  <a:pt x="1252860" y="1253400"/>
                </a:lnTo>
                <a:lnTo>
                  <a:pt x="1242704" y="1243240"/>
                </a:lnTo>
                <a:close/>
              </a:path>
              <a:path w="2535555" h="2536190">
                <a:moveTo>
                  <a:pt x="1252860" y="1253400"/>
                </a:moveTo>
                <a:lnTo>
                  <a:pt x="1233170" y="1253400"/>
                </a:lnTo>
                <a:lnTo>
                  <a:pt x="1286510" y="1306740"/>
                </a:lnTo>
                <a:lnTo>
                  <a:pt x="1306177" y="1306740"/>
                </a:lnTo>
                <a:lnTo>
                  <a:pt x="1252860" y="1253400"/>
                </a:lnTo>
                <a:close/>
              </a:path>
              <a:path w="2535555" h="2536190">
                <a:moveTo>
                  <a:pt x="1306177" y="1306740"/>
                </a:moveTo>
                <a:lnTo>
                  <a:pt x="1286510" y="1306740"/>
                </a:lnTo>
                <a:lnTo>
                  <a:pt x="1369060" y="1389290"/>
                </a:lnTo>
                <a:lnTo>
                  <a:pt x="1388691" y="1389290"/>
                </a:lnTo>
                <a:lnTo>
                  <a:pt x="1306177" y="1306740"/>
                </a:lnTo>
                <a:close/>
              </a:path>
              <a:path w="2535555" h="2536190">
                <a:moveTo>
                  <a:pt x="1388691" y="1389290"/>
                </a:moveTo>
                <a:lnTo>
                  <a:pt x="1369060" y="1389290"/>
                </a:lnTo>
                <a:lnTo>
                  <a:pt x="1385570" y="1405800"/>
                </a:lnTo>
                <a:lnTo>
                  <a:pt x="1405194" y="1405800"/>
                </a:lnTo>
                <a:lnTo>
                  <a:pt x="1388691" y="1389290"/>
                </a:lnTo>
                <a:close/>
              </a:path>
              <a:path w="2535555" h="2536190">
                <a:moveTo>
                  <a:pt x="1405194" y="1405800"/>
                </a:moveTo>
                <a:lnTo>
                  <a:pt x="1385570" y="1405800"/>
                </a:lnTo>
                <a:lnTo>
                  <a:pt x="1400810" y="1421040"/>
                </a:lnTo>
                <a:lnTo>
                  <a:pt x="1420428" y="1421040"/>
                </a:lnTo>
                <a:lnTo>
                  <a:pt x="1405194" y="1405800"/>
                </a:lnTo>
                <a:close/>
              </a:path>
              <a:path w="2535555" h="2536190">
                <a:moveTo>
                  <a:pt x="1420428" y="1421040"/>
                </a:moveTo>
                <a:lnTo>
                  <a:pt x="1400810" y="1421040"/>
                </a:lnTo>
                <a:lnTo>
                  <a:pt x="1413510" y="1433740"/>
                </a:lnTo>
                <a:lnTo>
                  <a:pt x="1433122" y="1433740"/>
                </a:lnTo>
                <a:lnTo>
                  <a:pt x="1420428" y="1421040"/>
                </a:lnTo>
                <a:close/>
              </a:path>
              <a:path w="2535555" h="2536190">
                <a:moveTo>
                  <a:pt x="1433122" y="1433740"/>
                </a:moveTo>
                <a:lnTo>
                  <a:pt x="1413510" y="1433740"/>
                </a:lnTo>
                <a:lnTo>
                  <a:pt x="1432560" y="1452790"/>
                </a:lnTo>
                <a:lnTo>
                  <a:pt x="1452164" y="1452790"/>
                </a:lnTo>
                <a:lnTo>
                  <a:pt x="1433122" y="1433740"/>
                </a:lnTo>
                <a:close/>
              </a:path>
              <a:path w="2535555" h="2536190">
                <a:moveTo>
                  <a:pt x="1452164" y="1452790"/>
                </a:moveTo>
                <a:lnTo>
                  <a:pt x="1432560" y="1452790"/>
                </a:lnTo>
                <a:lnTo>
                  <a:pt x="1474470" y="1494700"/>
                </a:lnTo>
                <a:lnTo>
                  <a:pt x="1494056" y="1494700"/>
                </a:lnTo>
                <a:lnTo>
                  <a:pt x="1452164" y="1452790"/>
                </a:lnTo>
                <a:close/>
              </a:path>
              <a:path w="2535555" h="2536190">
                <a:moveTo>
                  <a:pt x="1494056" y="1494700"/>
                </a:moveTo>
                <a:lnTo>
                  <a:pt x="1474470" y="1494700"/>
                </a:lnTo>
                <a:lnTo>
                  <a:pt x="1506220" y="1526450"/>
                </a:lnTo>
                <a:lnTo>
                  <a:pt x="1525792" y="1526450"/>
                </a:lnTo>
                <a:lnTo>
                  <a:pt x="1494056" y="1494700"/>
                </a:lnTo>
                <a:close/>
              </a:path>
              <a:path w="2535555" h="2536190">
                <a:moveTo>
                  <a:pt x="1525792" y="1526450"/>
                </a:moveTo>
                <a:lnTo>
                  <a:pt x="1506220" y="1526450"/>
                </a:lnTo>
                <a:lnTo>
                  <a:pt x="1508760" y="1528990"/>
                </a:lnTo>
                <a:lnTo>
                  <a:pt x="1528331" y="1528990"/>
                </a:lnTo>
                <a:lnTo>
                  <a:pt x="1525792" y="1526450"/>
                </a:lnTo>
                <a:close/>
              </a:path>
              <a:path w="2535555" h="2536190">
                <a:moveTo>
                  <a:pt x="1528331" y="1528990"/>
                </a:moveTo>
                <a:lnTo>
                  <a:pt x="1508760" y="1528990"/>
                </a:lnTo>
                <a:lnTo>
                  <a:pt x="1521460" y="1541690"/>
                </a:lnTo>
                <a:lnTo>
                  <a:pt x="1541026" y="1541690"/>
                </a:lnTo>
                <a:lnTo>
                  <a:pt x="1528331" y="1528990"/>
                </a:lnTo>
                <a:close/>
              </a:path>
              <a:path w="2535555" h="2536190">
                <a:moveTo>
                  <a:pt x="1541026" y="1541690"/>
                </a:moveTo>
                <a:lnTo>
                  <a:pt x="1521460" y="1541690"/>
                </a:lnTo>
                <a:lnTo>
                  <a:pt x="1525270" y="1545500"/>
                </a:lnTo>
                <a:lnTo>
                  <a:pt x="1544834" y="1545500"/>
                </a:lnTo>
                <a:lnTo>
                  <a:pt x="1541026" y="1541690"/>
                </a:lnTo>
                <a:close/>
              </a:path>
              <a:path w="2535555" h="2536190">
                <a:moveTo>
                  <a:pt x="1544834" y="1545500"/>
                </a:moveTo>
                <a:lnTo>
                  <a:pt x="1525270" y="1545500"/>
                </a:lnTo>
                <a:lnTo>
                  <a:pt x="1537970" y="1558200"/>
                </a:lnTo>
                <a:lnTo>
                  <a:pt x="1557529" y="1558200"/>
                </a:lnTo>
                <a:lnTo>
                  <a:pt x="1544834" y="1545500"/>
                </a:lnTo>
                <a:close/>
              </a:path>
              <a:path w="2535555" h="2536190">
                <a:moveTo>
                  <a:pt x="1557529" y="1558200"/>
                </a:moveTo>
                <a:lnTo>
                  <a:pt x="1537970" y="1558200"/>
                </a:lnTo>
                <a:lnTo>
                  <a:pt x="1557020" y="1577250"/>
                </a:lnTo>
                <a:lnTo>
                  <a:pt x="1576570" y="1577250"/>
                </a:lnTo>
                <a:lnTo>
                  <a:pt x="1557529" y="1558200"/>
                </a:lnTo>
                <a:close/>
              </a:path>
              <a:path w="2535555" h="2536190">
                <a:moveTo>
                  <a:pt x="1576570" y="1577250"/>
                </a:moveTo>
                <a:lnTo>
                  <a:pt x="1557020" y="1577250"/>
                </a:lnTo>
                <a:lnTo>
                  <a:pt x="1569720" y="1589950"/>
                </a:lnTo>
                <a:lnTo>
                  <a:pt x="1589265" y="1589950"/>
                </a:lnTo>
                <a:lnTo>
                  <a:pt x="1576570" y="1577250"/>
                </a:lnTo>
                <a:close/>
              </a:path>
              <a:path w="2535555" h="2536190">
                <a:moveTo>
                  <a:pt x="1589265" y="1589950"/>
                </a:moveTo>
                <a:lnTo>
                  <a:pt x="1569720" y="1589950"/>
                </a:lnTo>
                <a:lnTo>
                  <a:pt x="1620520" y="1640750"/>
                </a:lnTo>
                <a:lnTo>
                  <a:pt x="1640043" y="1640750"/>
                </a:lnTo>
                <a:lnTo>
                  <a:pt x="1589265" y="1589950"/>
                </a:lnTo>
                <a:close/>
              </a:path>
              <a:path w="2535555" h="2536190">
                <a:moveTo>
                  <a:pt x="1640043" y="1640750"/>
                </a:moveTo>
                <a:lnTo>
                  <a:pt x="1620520" y="1640750"/>
                </a:lnTo>
                <a:lnTo>
                  <a:pt x="1633220" y="1653450"/>
                </a:lnTo>
                <a:lnTo>
                  <a:pt x="1652738" y="1653450"/>
                </a:lnTo>
                <a:lnTo>
                  <a:pt x="1640043" y="1640750"/>
                </a:lnTo>
                <a:close/>
              </a:path>
              <a:path w="2535555" h="2536190">
                <a:moveTo>
                  <a:pt x="1652738" y="1653450"/>
                </a:moveTo>
                <a:lnTo>
                  <a:pt x="1633220" y="1653450"/>
                </a:lnTo>
                <a:lnTo>
                  <a:pt x="1635760" y="1655990"/>
                </a:lnTo>
                <a:lnTo>
                  <a:pt x="1655277" y="1655990"/>
                </a:lnTo>
                <a:lnTo>
                  <a:pt x="1652738" y="1653450"/>
                </a:lnTo>
                <a:close/>
              </a:path>
              <a:path w="2535555" h="2536190">
                <a:moveTo>
                  <a:pt x="1655277" y="1655990"/>
                </a:moveTo>
                <a:lnTo>
                  <a:pt x="1635760" y="1655990"/>
                </a:lnTo>
                <a:lnTo>
                  <a:pt x="1639570" y="1659800"/>
                </a:lnTo>
                <a:lnTo>
                  <a:pt x="1659085" y="1659800"/>
                </a:lnTo>
                <a:lnTo>
                  <a:pt x="1655277" y="1655990"/>
                </a:lnTo>
                <a:close/>
              </a:path>
              <a:path w="2535555" h="2536190">
                <a:moveTo>
                  <a:pt x="1659085" y="1659800"/>
                </a:moveTo>
                <a:lnTo>
                  <a:pt x="1639570" y="1659800"/>
                </a:lnTo>
                <a:lnTo>
                  <a:pt x="1658620" y="1678850"/>
                </a:lnTo>
                <a:lnTo>
                  <a:pt x="1678127" y="1678850"/>
                </a:lnTo>
                <a:lnTo>
                  <a:pt x="1659085" y="1659800"/>
                </a:lnTo>
                <a:close/>
              </a:path>
              <a:path w="2535555" h="2536190">
                <a:moveTo>
                  <a:pt x="1678127" y="1678850"/>
                </a:moveTo>
                <a:lnTo>
                  <a:pt x="1658620" y="1678850"/>
                </a:lnTo>
                <a:lnTo>
                  <a:pt x="1673860" y="1694090"/>
                </a:lnTo>
                <a:lnTo>
                  <a:pt x="1693360" y="1694090"/>
                </a:lnTo>
                <a:lnTo>
                  <a:pt x="1678127" y="1678850"/>
                </a:lnTo>
                <a:close/>
              </a:path>
              <a:path w="2535555" h="2536190">
                <a:moveTo>
                  <a:pt x="1693360" y="1694090"/>
                </a:moveTo>
                <a:lnTo>
                  <a:pt x="1673860" y="1694090"/>
                </a:lnTo>
                <a:lnTo>
                  <a:pt x="1686560" y="1706790"/>
                </a:lnTo>
                <a:lnTo>
                  <a:pt x="1706055" y="1706790"/>
                </a:lnTo>
                <a:lnTo>
                  <a:pt x="1693360" y="1694090"/>
                </a:lnTo>
                <a:close/>
              </a:path>
              <a:path w="2535555" h="2536190">
                <a:moveTo>
                  <a:pt x="1706055" y="1706790"/>
                </a:moveTo>
                <a:lnTo>
                  <a:pt x="1686560" y="1706790"/>
                </a:lnTo>
                <a:lnTo>
                  <a:pt x="1692910" y="1713140"/>
                </a:lnTo>
                <a:lnTo>
                  <a:pt x="1712402" y="1713140"/>
                </a:lnTo>
                <a:lnTo>
                  <a:pt x="1706055" y="1706790"/>
                </a:lnTo>
                <a:close/>
              </a:path>
              <a:path w="2535555" h="2536190">
                <a:moveTo>
                  <a:pt x="1712402" y="1713140"/>
                </a:moveTo>
                <a:lnTo>
                  <a:pt x="1692910" y="1713140"/>
                </a:lnTo>
                <a:lnTo>
                  <a:pt x="1705610" y="1725840"/>
                </a:lnTo>
                <a:lnTo>
                  <a:pt x="1725097" y="1725840"/>
                </a:lnTo>
                <a:lnTo>
                  <a:pt x="1712402" y="1713140"/>
                </a:lnTo>
                <a:close/>
              </a:path>
              <a:path w="2535555" h="2536190">
                <a:moveTo>
                  <a:pt x="2335703" y="2336710"/>
                </a:moveTo>
                <a:lnTo>
                  <a:pt x="2316480" y="2336710"/>
                </a:lnTo>
                <a:lnTo>
                  <a:pt x="2515870" y="2536100"/>
                </a:lnTo>
                <a:lnTo>
                  <a:pt x="2535008" y="2536100"/>
                </a:lnTo>
                <a:lnTo>
                  <a:pt x="2335703" y="2336710"/>
                </a:lnTo>
                <a:close/>
              </a:path>
              <a:path w="2535555" h="2536190">
                <a:moveTo>
                  <a:pt x="2333165" y="2334170"/>
                </a:moveTo>
                <a:lnTo>
                  <a:pt x="2313940" y="2334170"/>
                </a:lnTo>
                <a:lnTo>
                  <a:pt x="2315210" y="2335440"/>
                </a:lnTo>
                <a:lnTo>
                  <a:pt x="2334434" y="2335440"/>
                </a:lnTo>
                <a:lnTo>
                  <a:pt x="2333165" y="2334170"/>
                </a:lnTo>
                <a:close/>
              </a:path>
              <a:path w="2535555" h="2536190">
                <a:moveTo>
                  <a:pt x="2329356" y="2330360"/>
                </a:moveTo>
                <a:lnTo>
                  <a:pt x="2310130" y="2330360"/>
                </a:lnTo>
                <a:lnTo>
                  <a:pt x="2312670" y="2332900"/>
                </a:lnTo>
                <a:lnTo>
                  <a:pt x="2331895" y="2332900"/>
                </a:lnTo>
                <a:lnTo>
                  <a:pt x="2329356" y="2330360"/>
                </a:lnTo>
                <a:close/>
              </a:path>
              <a:path w="2535555" h="2536190">
                <a:moveTo>
                  <a:pt x="2326817" y="2327820"/>
                </a:moveTo>
                <a:lnTo>
                  <a:pt x="2307590" y="2327820"/>
                </a:lnTo>
                <a:lnTo>
                  <a:pt x="2308860" y="2329090"/>
                </a:lnTo>
                <a:lnTo>
                  <a:pt x="2328087" y="2329090"/>
                </a:lnTo>
                <a:lnTo>
                  <a:pt x="2326817" y="2327820"/>
                </a:lnTo>
                <a:close/>
              </a:path>
              <a:path w="2535555" h="2536190">
                <a:moveTo>
                  <a:pt x="2323009" y="2324010"/>
                </a:moveTo>
                <a:lnTo>
                  <a:pt x="2303780" y="2324010"/>
                </a:lnTo>
                <a:lnTo>
                  <a:pt x="2306320" y="2326550"/>
                </a:lnTo>
                <a:lnTo>
                  <a:pt x="2325548" y="2326550"/>
                </a:lnTo>
                <a:lnTo>
                  <a:pt x="2323009" y="2324010"/>
                </a:lnTo>
                <a:close/>
              </a:path>
              <a:path w="2535555" h="2536190">
                <a:moveTo>
                  <a:pt x="2320470" y="2321470"/>
                </a:moveTo>
                <a:lnTo>
                  <a:pt x="2301240" y="2321470"/>
                </a:lnTo>
                <a:lnTo>
                  <a:pt x="2302510" y="2322740"/>
                </a:lnTo>
                <a:lnTo>
                  <a:pt x="2321739" y="2322740"/>
                </a:lnTo>
                <a:lnTo>
                  <a:pt x="2320470" y="2321470"/>
                </a:lnTo>
                <a:close/>
              </a:path>
              <a:path w="2535555" h="2536190">
                <a:moveTo>
                  <a:pt x="2316662" y="2317660"/>
                </a:moveTo>
                <a:lnTo>
                  <a:pt x="2297430" y="2317660"/>
                </a:lnTo>
                <a:lnTo>
                  <a:pt x="2299970" y="2320200"/>
                </a:lnTo>
                <a:lnTo>
                  <a:pt x="2319201" y="2320200"/>
                </a:lnTo>
                <a:lnTo>
                  <a:pt x="2316662" y="2317660"/>
                </a:lnTo>
                <a:close/>
              </a:path>
              <a:path w="2535555" h="2536190">
                <a:moveTo>
                  <a:pt x="2314123" y="2315120"/>
                </a:moveTo>
                <a:lnTo>
                  <a:pt x="2294890" y="2315120"/>
                </a:lnTo>
                <a:lnTo>
                  <a:pt x="2296160" y="2316390"/>
                </a:lnTo>
                <a:lnTo>
                  <a:pt x="2315392" y="2316390"/>
                </a:lnTo>
                <a:lnTo>
                  <a:pt x="2314123" y="2315120"/>
                </a:lnTo>
                <a:close/>
              </a:path>
              <a:path w="2535555" h="2536190">
                <a:moveTo>
                  <a:pt x="2310314" y="2311310"/>
                </a:moveTo>
                <a:lnTo>
                  <a:pt x="2291080" y="2311310"/>
                </a:lnTo>
                <a:lnTo>
                  <a:pt x="2293620" y="2313850"/>
                </a:lnTo>
                <a:lnTo>
                  <a:pt x="2312853" y="2313850"/>
                </a:lnTo>
                <a:lnTo>
                  <a:pt x="2310314" y="2311310"/>
                </a:lnTo>
                <a:close/>
              </a:path>
              <a:path w="2535555" h="2536190">
                <a:moveTo>
                  <a:pt x="2307775" y="2308770"/>
                </a:moveTo>
                <a:lnTo>
                  <a:pt x="2288540" y="2308770"/>
                </a:lnTo>
                <a:lnTo>
                  <a:pt x="2289810" y="2310040"/>
                </a:lnTo>
                <a:lnTo>
                  <a:pt x="2309045" y="2310040"/>
                </a:lnTo>
                <a:lnTo>
                  <a:pt x="2307775" y="2308770"/>
                </a:lnTo>
                <a:close/>
              </a:path>
              <a:path w="2535555" h="2536190">
                <a:moveTo>
                  <a:pt x="2303967" y="2304960"/>
                </a:moveTo>
                <a:lnTo>
                  <a:pt x="2284730" y="2304960"/>
                </a:lnTo>
                <a:lnTo>
                  <a:pt x="2287270" y="2307500"/>
                </a:lnTo>
                <a:lnTo>
                  <a:pt x="2306506" y="2307500"/>
                </a:lnTo>
                <a:lnTo>
                  <a:pt x="2303967" y="2304960"/>
                </a:lnTo>
                <a:close/>
              </a:path>
              <a:path w="2535555" h="2536190">
                <a:moveTo>
                  <a:pt x="2301428" y="2302420"/>
                </a:moveTo>
                <a:lnTo>
                  <a:pt x="2282190" y="2302420"/>
                </a:lnTo>
                <a:lnTo>
                  <a:pt x="2283460" y="2303690"/>
                </a:lnTo>
                <a:lnTo>
                  <a:pt x="2302698" y="2303690"/>
                </a:lnTo>
                <a:lnTo>
                  <a:pt x="2301428" y="2302420"/>
                </a:lnTo>
                <a:close/>
              </a:path>
              <a:path w="2535555" h="2536190">
                <a:moveTo>
                  <a:pt x="2297620" y="2298610"/>
                </a:moveTo>
                <a:lnTo>
                  <a:pt x="2278380" y="2298610"/>
                </a:lnTo>
                <a:lnTo>
                  <a:pt x="2280920" y="2301150"/>
                </a:lnTo>
                <a:lnTo>
                  <a:pt x="2300159" y="2301150"/>
                </a:lnTo>
                <a:lnTo>
                  <a:pt x="2297620" y="2298610"/>
                </a:lnTo>
                <a:close/>
              </a:path>
              <a:path w="2535555" h="2536190">
                <a:moveTo>
                  <a:pt x="2295081" y="2296070"/>
                </a:moveTo>
                <a:lnTo>
                  <a:pt x="2275840" y="2296070"/>
                </a:lnTo>
                <a:lnTo>
                  <a:pt x="2277110" y="2297340"/>
                </a:lnTo>
                <a:lnTo>
                  <a:pt x="2296350" y="2297340"/>
                </a:lnTo>
                <a:lnTo>
                  <a:pt x="2295081" y="2296070"/>
                </a:lnTo>
                <a:close/>
              </a:path>
              <a:path w="2535555" h="2536190">
                <a:moveTo>
                  <a:pt x="2291273" y="2292260"/>
                </a:moveTo>
                <a:lnTo>
                  <a:pt x="2272030" y="2292260"/>
                </a:lnTo>
                <a:lnTo>
                  <a:pt x="2274570" y="2294800"/>
                </a:lnTo>
                <a:lnTo>
                  <a:pt x="2293811" y="2294800"/>
                </a:lnTo>
                <a:lnTo>
                  <a:pt x="2291273" y="2292260"/>
                </a:lnTo>
                <a:close/>
              </a:path>
              <a:path w="2535555" h="2536190">
                <a:moveTo>
                  <a:pt x="2288734" y="2289720"/>
                </a:moveTo>
                <a:lnTo>
                  <a:pt x="2269490" y="2289720"/>
                </a:lnTo>
                <a:lnTo>
                  <a:pt x="2270760" y="2290990"/>
                </a:lnTo>
                <a:lnTo>
                  <a:pt x="2290003" y="2290990"/>
                </a:lnTo>
                <a:lnTo>
                  <a:pt x="2288734" y="2289720"/>
                </a:lnTo>
                <a:close/>
              </a:path>
              <a:path w="2535555" h="2536190">
                <a:moveTo>
                  <a:pt x="2284925" y="2285910"/>
                </a:moveTo>
                <a:lnTo>
                  <a:pt x="2265680" y="2285910"/>
                </a:lnTo>
                <a:lnTo>
                  <a:pt x="2268220" y="2288450"/>
                </a:lnTo>
                <a:lnTo>
                  <a:pt x="2287464" y="2288450"/>
                </a:lnTo>
                <a:lnTo>
                  <a:pt x="2284925" y="2285910"/>
                </a:lnTo>
                <a:close/>
              </a:path>
              <a:path w="2535555" h="2536190">
                <a:moveTo>
                  <a:pt x="2282386" y="2283370"/>
                </a:moveTo>
                <a:lnTo>
                  <a:pt x="2263140" y="2283370"/>
                </a:lnTo>
                <a:lnTo>
                  <a:pt x="2264410" y="2284640"/>
                </a:lnTo>
                <a:lnTo>
                  <a:pt x="2283656" y="2284640"/>
                </a:lnTo>
                <a:lnTo>
                  <a:pt x="2282386" y="2283370"/>
                </a:lnTo>
                <a:close/>
              </a:path>
              <a:path w="2535555" h="2536190">
                <a:moveTo>
                  <a:pt x="2278578" y="2279560"/>
                </a:moveTo>
                <a:lnTo>
                  <a:pt x="2259330" y="2279560"/>
                </a:lnTo>
                <a:lnTo>
                  <a:pt x="2261870" y="2282100"/>
                </a:lnTo>
                <a:lnTo>
                  <a:pt x="2281117" y="2282100"/>
                </a:lnTo>
                <a:lnTo>
                  <a:pt x="2278578" y="2279560"/>
                </a:lnTo>
                <a:close/>
              </a:path>
              <a:path w="2535555" h="2536190">
                <a:moveTo>
                  <a:pt x="2276039" y="2277020"/>
                </a:moveTo>
                <a:lnTo>
                  <a:pt x="2256790" y="2277020"/>
                </a:lnTo>
                <a:lnTo>
                  <a:pt x="2258060" y="2278290"/>
                </a:lnTo>
                <a:lnTo>
                  <a:pt x="2277309" y="2278290"/>
                </a:lnTo>
                <a:lnTo>
                  <a:pt x="2276039" y="2277020"/>
                </a:lnTo>
                <a:close/>
              </a:path>
              <a:path w="2535555" h="2536190">
                <a:moveTo>
                  <a:pt x="2272231" y="2273210"/>
                </a:moveTo>
                <a:lnTo>
                  <a:pt x="2252980" y="2273210"/>
                </a:lnTo>
                <a:lnTo>
                  <a:pt x="2255520" y="2275750"/>
                </a:lnTo>
                <a:lnTo>
                  <a:pt x="2274770" y="2275750"/>
                </a:lnTo>
                <a:lnTo>
                  <a:pt x="2272231" y="2273210"/>
                </a:lnTo>
                <a:close/>
              </a:path>
              <a:path w="2535555" h="2536190">
                <a:moveTo>
                  <a:pt x="2269692" y="2270670"/>
                </a:moveTo>
                <a:lnTo>
                  <a:pt x="2250440" y="2270670"/>
                </a:lnTo>
                <a:lnTo>
                  <a:pt x="2251710" y="2271940"/>
                </a:lnTo>
                <a:lnTo>
                  <a:pt x="2270961" y="2271940"/>
                </a:lnTo>
                <a:lnTo>
                  <a:pt x="2269692" y="2270670"/>
                </a:lnTo>
                <a:close/>
              </a:path>
              <a:path w="2535555" h="2536190">
                <a:moveTo>
                  <a:pt x="2265884" y="2266860"/>
                </a:moveTo>
                <a:lnTo>
                  <a:pt x="2246630" y="2266860"/>
                </a:lnTo>
                <a:lnTo>
                  <a:pt x="2249170" y="2269400"/>
                </a:lnTo>
                <a:lnTo>
                  <a:pt x="2268422" y="2269400"/>
                </a:lnTo>
                <a:lnTo>
                  <a:pt x="2265884" y="2266860"/>
                </a:lnTo>
                <a:close/>
              </a:path>
              <a:path w="2535555" h="2536190">
                <a:moveTo>
                  <a:pt x="2263345" y="2264320"/>
                </a:moveTo>
                <a:lnTo>
                  <a:pt x="2244090" y="2264320"/>
                </a:lnTo>
                <a:lnTo>
                  <a:pt x="2245360" y="2265590"/>
                </a:lnTo>
                <a:lnTo>
                  <a:pt x="2264614" y="2265590"/>
                </a:lnTo>
                <a:lnTo>
                  <a:pt x="2263345" y="2264320"/>
                </a:lnTo>
                <a:close/>
              </a:path>
              <a:path w="2535555" h="2536190">
                <a:moveTo>
                  <a:pt x="2259536" y="2260510"/>
                </a:moveTo>
                <a:lnTo>
                  <a:pt x="2240280" y="2260510"/>
                </a:lnTo>
                <a:lnTo>
                  <a:pt x="2242820" y="2263050"/>
                </a:lnTo>
                <a:lnTo>
                  <a:pt x="2262075" y="2263050"/>
                </a:lnTo>
                <a:lnTo>
                  <a:pt x="2259536" y="2260510"/>
                </a:lnTo>
                <a:close/>
              </a:path>
              <a:path w="2535555" h="2536190">
                <a:moveTo>
                  <a:pt x="2256997" y="2257970"/>
                </a:moveTo>
                <a:lnTo>
                  <a:pt x="2237740" y="2257970"/>
                </a:lnTo>
                <a:lnTo>
                  <a:pt x="2239010" y="2259240"/>
                </a:lnTo>
                <a:lnTo>
                  <a:pt x="2258267" y="2259240"/>
                </a:lnTo>
                <a:lnTo>
                  <a:pt x="2256997" y="2257970"/>
                </a:lnTo>
                <a:close/>
              </a:path>
              <a:path w="2535555" h="2536190">
                <a:moveTo>
                  <a:pt x="2253189" y="2254160"/>
                </a:moveTo>
                <a:lnTo>
                  <a:pt x="2233930" y="2254160"/>
                </a:lnTo>
                <a:lnTo>
                  <a:pt x="2236470" y="2256700"/>
                </a:lnTo>
                <a:lnTo>
                  <a:pt x="2255728" y="2256700"/>
                </a:lnTo>
                <a:lnTo>
                  <a:pt x="2253189" y="2254160"/>
                </a:lnTo>
                <a:close/>
              </a:path>
              <a:path w="2535555" h="2536190">
                <a:moveTo>
                  <a:pt x="2250650" y="2251620"/>
                </a:moveTo>
                <a:lnTo>
                  <a:pt x="2231390" y="2251620"/>
                </a:lnTo>
                <a:lnTo>
                  <a:pt x="2232660" y="2252890"/>
                </a:lnTo>
                <a:lnTo>
                  <a:pt x="2251920" y="2252890"/>
                </a:lnTo>
                <a:lnTo>
                  <a:pt x="2250650" y="2251620"/>
                </a:lnTo>
                <a:close/>
              </a:path>
              <a:path w="2535555" h="2536190">
                <a:moveTo>
                  <a:pt x="2246842" y="2247810"/>
                </a:moveTo>
                <a:lnTo>
                  <a:pt x="2227580" y="2247810"/>
                </a:lnTo>
                <a:lnTo>
                  <a:pt x="2230120" y="2250350"/>
                </a:lnTo>
                <a:lnTo>
                  <a:pt x="2249381" y="2250350"/>
                </a:lnTo>
                <a:lnTo>
                  <a:pt x="2246842" y="2247810"/>
                </a:lnTo>
                <a:close/>
              </a:path>
              <a:path w="2535555" h="2536190">
                <a:moveTo>
                  <a:pt x="2244303" y="2245270"/>
                </a:moveTo>
                <a:lnTo>
                  <a:pt x="2225040" y="2245270"/>
                </a:lnTo>
                <a:lnTo>
                  <a:pt x="2226310" y="2246540"/>
                </a:lnTo>
                <a:lnTo>
                  <a:pt x="2245572" y="2246540"/>
                </a:lnTo>
                <a:lnTo>
                  <a:pt x="2244303" y="2245270"/>
                </a:lnTo>
                <a:close/>
              </a:path>
              <a:path w="2535555" h="2536190">
                <a:moveTo>
                  <a:pt x="2237956" y="2238920"/>
                </a:moveTo>
                <a:lnTo>
                  <a:pt x="2218690" y="2238920"/>
                </a:lnTo>
                <a:lnTo>
                  <a:pt x="2223770" y="2244000"/>
                </a:lnTo>
                <a:lnTo>
                  <a:pt x="2243033" y="2244000"/>
                </a:lnTo>
                <a:lnTo>
                  <a:pt x="2237956" y="2238920"/>
                </a:lnTo>
                <a:close/>
              </a:path>
              <a:path w="2535555" h="2536190">
                <a:moveTo>
                  <a:pt x="2234147" y="2235110"/>
                </a:moveTo>
                <a:lnTo>
                  <a:pt x="2214880" y="2235110"/>
                </a:lnTo>
                <a:lnTo>
                  <a:pt x="2217420" y="2237650"/>
                </a:lnTo>
                <a:lnTo>
                  <a:pt x="2236686" y="2237650"/>
                </a:lnTo>
                <a:lnTo>
                  <a:pt x="2234147" y="2235110"/>
                </a:lnTo>
                <a:close/>
              </a:path>
              <a:path w="2535555" h="2536190">
                <a:moveTo>
                  <a:pt x="2231608" y="2232570"/>
                </a:moveTo>
                <a:lnTo>
                  <a:pt x="2212340" y="2232570"/>
                </a:lnTo>
                <a:lnTo>
                  <a:pt x="2213610" y="2233840"/>
                </a:lnTo>
                <a:lnTo>
                  <a:pt x="2232878" y="2233840"/>
                </a:lnTo>
                <a:lnTo>
                  <a:pt x="2231608" y="2232570"/>
                </a:lnTo>
                <a:close/>
              </a:path>
              <a:path w="2535555" h="2536190">
                <a:moveTo>
                  <a:pt x="2227800" y="2228760"/>
                </a:moveTo>
                <a:lnTo>
                  <a:pt x="2208530" y="2228760"/>
                </a:lnTo>
                <a:lnTo>
                  <a:pt x="2211070" y="2231300"/>
                </a:lnTo>
                <a:lnTo>
                  <a:pt x="2230339" y="2231300"/>
                </a:lnTo>
                <a:lnTo>
                  <a:pt x="2227800" y="2228760"/>
                </a:lnTo>
                <a:close/>
              </a:path>
              <a:path w="2535555" h="2536190">
                <a:moveTo>
                  <a:pt x="2225261" y="2226220"/>
                </a:moveTo>
                <a:lnTo>
                  <a:pt x="2205990" y="2226220"/>
                </a:lnTo>
                <a:lnTo>
                  <a:pt x="2207260" y="2227490"/>
                </a:lnTo>
                <a:lnTo>
                  <a:pt x="2226530" y="2227490"/>
                </a:lnTo>
                <a:lnTo>
                  <a:pt x="2225261" y="2226220"/>
                </a:lnTo>
                <a:close/>
              </a:path>
              <a:path w="2535555" h="2536190">
                <a:moveTo>
                  <a:pt x="2221453" y="2222410"/>
                </a:moveTo>
                <a:lnTo>
                  <a:pt x="2202180" y="2222410"/>
                </a:lnTo>
                <a:lnTo>
                  <a:pt x="2204720" y="2224950"/>
                </a:lnTo>
                <a:lnTo>
                  <a:pt x="2223992" y="2224950"/>
                </a:lnTo>
                <a:lnTo>
                  <a:pt x="2221453" y="2222410"/>
                </a:lnTo>
                <a:close/>
              </a:path>
              <a:path w="2535555" h="2536190">
                <a:moveTo>
                  <a:pt x="2218914" y="2219870"/>
                </a:moveTo>
                <a:lnTo>
                  <a:pt x="2199640" y="2219870"/>
                </a:lnTo>
                <a:lnTo>
                  <a:pt x="2200910" y="2221140"/>
                </a:lnTo>
                <a:lnTo>
                  <a:pt x="2220183" y="2221140"/>
                </a:lnTo>
                <a:lnTo>
                  <a:pt x="2218914" y="2219870"/>
                </a:lnTo>
                <a:close/>
              </a:path>
              <a:path w="2535555" h="2536190">
                <a:moveTo>
                  <a:pt x="2215105" y="2216060"/>
                </a:moveTo>
                <a:lnTo>
                  <a:pt x="2195830" y="2216060"/>
                </a:lnTo>
                <a:lnTo>
                  <a:pt x="2198370" y="2218600"/>
                </a:lnTo>
                <a:lnTo>
                  <a:pt x="2217644" y="2218600"/>
                </a:lnTo>
                <a:lnTo>
                  <a:pt x="2215105" y="2216060"/>
                </a:lnTo>
                <a:close/>
              </a:path>
              <a:path w="2535555" h="2536190">
                <a:moveTo>
                  <a:pt x="2212566" y="2213520"/>
                </a:moveTo>
                <a:lnTo>
                  <a:pt x="2193290" y="2213520"/>
                </a:lnTo>
                <a:lnTo>
                  <a:pt x="2194560" y="2214790"/>
                </a:lnTo>
                <a:lnTo>
                  <a:pt x="2213836" y="2214790"/>
                </a:lnTo>
                <a:lnTo>
                  <a:pt x="2212566" y="2213520"/>
                </a:lnTo>
                <a:close/>
              </a:path>
              <a:path w="2535555" h="2536190">
                <a:moveTo>
                  <a:pt x="2208758" y="2209710"/>
                </a:moveTo>
                <a:lnTo>
                  <a:pt x="2189480" y="2209710"/>
                </a:lnTo>
                <a:lnTo>
                  <a:pt x="2192020" y="2212250"/>
                </a:lnTo>
                <a:lnTo>
                  <a:pt x="2211297" y="2212250"/>
                </a:lnTo>
                <a:lnTo>
                  <a:pt x="2208758" y="2209710"/>
                </a:lnTo>
                <a:close/>
              </a:path>
              <a:path w="2535555" h="2536190">
                <a:moveTo>
                  <a:pt x="2206219" y="2207170"/>
                </a:moveTo>
                <a:lnTo>
                  <a:pt x="2186940" y="2207170"/>
                </a:lnTo>
                <a:lnTo>
                  <a:pt x="2188210" y="2208440"/>
                </a:lnTo>
                <a:lnTo>
                  <a:pt x="2207489" y="2208440"/>
                </a:lnTo>
                <a:lnTo>
                  <a:pt x="2206219" y="2207170"/>
                </a:lnTo>
                <a:close/>
              </a:path>
              <a:path w="2535555" h="2536190">
                <a:moveTo>
                  <a:pt x="2202411" y="2203360"/>
                </a:moveTo>
                <a:lnTo>
                  <a:pt x="2183130" y="2203360"/>
                </a:lnTo>
                <a:lnTo>
                  <a:pt x="2185670" y="2205900"/>
                </a:lnTo>
                <a:lnTo>
                  <a:pt x="2204950" y="2205900"/>
                </a:lnTo>
                <a:lnTo>
                  <a:pt x="2202411" y="2203360"/>
                </a:lnTo>
                <a:close/>
              </a:path>
              <a:path w="2535555" h="2536190">
                <a:moveTo>
                  <a:pt x="2199872" y="2200820"/>
                </a:moveTo>
                <a:lnTo>
                  <a:pt x="2180590" y="2200820"/>
                </a:lnTo>
                <a:lnTo>
                  <a:pt x="2181860" y="2202090"/>
                </a:lnTo>
                <a:lnTo>
                  <a:pt x="2201141" y="2202090"/>
                </a:lnTo>
                <a:lnTo>
                  <a:pt x="2199872" y="2200820"/>
                </a:lnTo>
                <a:close/>
              </a:path>
              <a:path w="2535555" h="2536190">
                <a:moveTo>
                  <a:pt x="2196064" y="2197010"/>
                </a:moveTo>
                <a:lnTo>
                  <a:pt x="2176780" y="2197010"/>
                </a:lnTo>
                <a:lnTo>
                  <a:pt x="2179320" y="2199550"/>
                </a:lnTo>
                <a:lnTo>
                  <a:pt x="2198602" y="2199550"/>
                </a:lnTo>
                <a:lnTo>
                  <a:pt x="2196064" y="2197010"/>
                </a:lnTo>
                <a:close/>
              </a:path>
              <a:path w="2535555" h="2536190">
                <a:moveTo>
                  <a:pt x="2193525" y="2194470"/>
                </a:moveTo>
                <a:lnTo>
                  <a:pt x="2174240" y="2194470"/>
                </a:lnTo>
                <a:lnTo>
                  <a:pt x="2175510" y="2195740"/>
                </a:lnTo>
                <a:lnTo>
                  <a:pt x="2194794" y="2195740"/>
                </a:lnTo>
                <a:lnTo>
                  <a:pt x="2193525" y="2194470"/>
                </a:lnTo>
                <a:close/>
              </a:path>
              <a:path w="2535555" h="2536190">
                <a:moveTo>
                  <a:pt x="2189716" y="2190660"/>
                </a:moveTo>
                <a:lnTo>
                  <a:pt x="2170430" y="2190660"/>
                </a:lnTo>
                <a:lnTo>
                  <a:pt x="2172970" y="2193200"/>
                </a:lnTo>
                <a:lnTo>
                  <a:pt x="2192255" y="2193200"/>
                </a:lnTo>
                <a:lnTo>
                  <a:pt x="2189716" y="2190660"/>
                </a:lnTo>
                <a:close/>
              </a:path>
              <a:path w="2535555" h="2536190">
                <a:moveTo>
                  <a:pt x="2187177" y="2188120"/>
                </a:moveTo>
                <a:lnTo>
                  <a:pt x="2167890" y="2188120"/>
                </a:lnTo>
                <a:lnTo>
                  <a:pt x="2169160" y="2189390"/>
                </a:lnTo>
                <a:lnTo>
                  <a:pt x="2188447" y="2189390"/>
                </a:lnTo>
                <a:lnTo>
                  <a:pt x="2187177" y="2188120"/>
                </a:lnTo>
                <a:close/>
              </a:path>
              <a:path w="2535555" h="2536190">
                <a:moveTo>
                  <a:pt x="2183369" y="2184310"/>
                </a:moveTo>
                <a:lnTo>
                  <a:pt x="2164080" y="2184310"/>
                </a:lnTo>
                <a:lnTo>
                  <a:pt x="2166620" y="2186850"/>
                </a:lnTo>
                <a:lnTo>
                  <a:pt x="2185908" y="2186850"/>
                </a:lnTo>
                <a:lnTo>
                  <a:pt x="2183369" y="2184310"/>
                </a:lnTo>
                <a:close/>
              </a:path>
              <a:path w="2535555" h="2536190">
                <a:moveTo>
                  <a:pt x="2180830" y="2181770"/>
                </a:moveTo>
                <a:lnTo>
                  <a:pt x="2161540" y="2181770"/>
                </a:lnTo>
                <a:lnTo>
                  <a:pt x="2162810" y="2183040"/>
                </a:lnTo>
                <a:lnTo>
                  <a:pt x="2182100" y="2183040"/>
                </a:lnTo>
                <a:lnTo>
                  <a:pt x="2180830" y="2181770"/>
                </a:lnTo>
                <a:close/>
              </a:path>
              <a:path w="2535555" h="2536190">
                <a:moveTo>
                  <a:pt x="2174483" y="2175420"/>
                </a:moveTo>
                <a:lnTo>
                  <a:pt x="2155190" y="2175420"/>
                </a:lnTo>
                <a:lnTo>
                  <a:pt x="2160270" y="2180500"/>
                </a:lnTo>
                <a:lnTo>
                  <a:pt x="2179561" y="2180500"/>
                </a:lnTo>
                <a:lnTo>
                  <a:pt x="2174483" y="2175420"/>
                </a:lnTo>
                <a:close/>
              </a:path>
              <a:path w="2535555" h="2536190">
                <a:moveTo>
                  <a:pt x="2168136" y="2169070"/>
                </a:moveTo>
                <a:lnTo>
                  <a:pt x="2148840" y="2169070"/>
                </a:lnTo>
                <a:lnTo>
                  <a:pt x="2153920" y="2174150"/>
                </a:lnTo>
                <a:lnTo>
                  <a:pt x="2173213" y="2174150"/>
                </a:lnTo>
                <a:lnTo>
                  <a:pt x="2168136" y="2169070"/>
                </a:lnTo>
                <a:close/>
              </a:path>
              <a:path w="2535555" h="2536190">
                <a:moveTo>
                  <a:pt x="2161788" y="2162720"/>
                </a:moveTo>
                <a:lnTo>
                  <a:pt x="2142490" y="2162720"/>
                </a:lnTo>
                <a:lnTo>
                  <a:pt x="2147570" y="2167800"/>
                </a:lnTo>
                <a:lnTo>
                  <a:pt x="2166866" y="2167800"/>
                </a:lnTo>
                <a:lnTo>
                  <a:pt x="2161788" y="2162720"/>
                </a:lnTo>
                <a:close/>
              </a:path>
              <a:path w="2535555" h="2536190">
                <a:moveTo>
                  <a:pt x="2155441" y="2156370"/>
                </a:moveTo>
                <a:lnTo>
                  <a:pt x="2136140" y="2156370"/>
                </a:lnTo>
                <a:lnTo>
                  <a:pt x="2141220" y="2161450"/>
                </a:lnTo>
                <a:lnTo>
                  <a:pt x="2160519" y="2161450"/>
                </a:lnTo>
                <a:lnTo>
                  <a:pt x="2155441" y="2156370"/>
                </a:lnTo>
                <a:close/>
              </a:path>
              <a:path w="2535555" h="2536190">
                <a:moveTo>
                  <a:pt x="2149094" y="2150020"/>
                </a:moveTo>
                <a:lnTo>
                  <a:pt x="2129790" y="2150020"/>
                </a:lnTo>
                <a:lnTo>
                  <a:pt x="2134870" y="2155100"/>
                </a:lnTo>
                <a:lnTo>
                  <a:pt x="2154172" y="2155100"/>
                </a:lnTo>
                <a:lnTo>
                  <a:pt x="2149094" y="2150020"/>
                </a:lnTo>
                <a:close/>
              </a:path>
              <a:path w="2535555" h="2536190">
                <a:moveTo>
                  <a:pt x="2142747" y="2143670"/>
                </a:moveTo>
                <a:lnTo>
                  <a:pt x="2123440" y="2143670"/>
                </a:lnTo>
                <a:lnTo>
                  <a:pt x="2128520" y="2148750"/>
                </a:lnTo>
                <a:lnTo>
                  <a:pt x="2147824" y="2148750"/>
                </a:lnTo>
                <a:lnTo>
                  <a:pt x="2142747" y="2143670"/>
                </a:lnTo>
                <a:close/>
              </a:path>
              <a:path w="2535555" h="2536190">
                <a:moveTo>
                  <a:pt x="2136399" y="2137320"/>
                </a:moveTo>
                <a:lnTo>
                  <a:pt x="2117090" y="2137320"/>
                </a:lnTo>
                <a:lnTo>
                  <a:pt x="2122170" y="2142400"/>
                </a:lnTo>
                <a:lnTo>
                  <a:pt x="2141477" y="2142400"/>
                </a:lnTo>
                <a:lnTo>
                  <a:pt x="2136399" y="2137320"/>
                </a:lnTo>
                <a:close/>
              </a:path>
              <a:path w="2535555" h="2536190">
                <a:moveTo>
                  <a:pt x="2131321" y="2132240"/>
                </a:moveTo>
                <a:lnTo>
                  <a:pt x="2112010" y="2132240"/>
                </a:lnTo>
                <a:lnTo>
                  <a:pt x="2115820" y="2136050"/>
                </a:lnTo>
                <a:lnTo>
                  <a:pt x="2135130" y="2136050"/>
                </a:lnTo>
                <a:lnTo>
                  <a:pt x="2131321" y="2132240"/>
                </a:lnTo>
                <a:close/>
              </a:path>
              <a:path w="2535555" h="2536190">
                <a:moveTo>
                  <a:pt x="2124974" y="2125890"/>
                </a:moveTo>
                <a:lnTo>
                  <a:pt x="2105660" y="2125890"/>
                </a:lnTo>
                <a:lnTo>
                  <a:pt x="2110740" y="2130970"/>
                </a:lnTo>
                <a:lnTo>
                  <a:pt x="2130052" y="2130970"/>
                </a:lnTo>
                <a:lnTo>
                  <a:pt x="2124974" y="2125890"/>
                </a:lnTo>
                <a:close/>
              </a:path>
              <a:path w="2535555" h="2536190">
                <a:moveTo>
                  <a:pt x="2118627" y="2119540"/>
                </a:moveTo>
                <a:lnTo>
                  <a:pt x="2099310" y="2119540"/>
                </a:lnTo>
                <a:lnTo>
                  <a:pt x="2104390" y="2124620"/>
                </a:lnTo>
                <a:lnTo>
                  <a:pt x="2123705" y="2124620"/>
                </a:lnTo>
                <a:lnTo>
                  <a:pt x="2118627" y="2119540"/>
                </a:lnTo>
                <a:close/>
              </a:path>
              <a:path w="2535555" h="2536190">
                <a:moveTo>
                  <a:pt x="2112280" y="2113190"/>
                </a:moveTo>
                <a:lnTo>
                  <a:pt x="2092960" y="2113190"/>
                </a:lnTo>
                <a:lnTo>
                  <a:pt x="2098040" y="2118270"/>
                </a:lnTo>
                <a:lnTo>
                  <a:pt x="2117358" y="2118270"/>
                </a:lnTo>
                <a:lnTo>
                  <a:pt x="2112280" y="2113190"/>
                </a:lnTo>
                <a:close/>
              </a:path>
              <a:path w="2535555" h="2536190">
                <a:moveTo>
                  <a:pt x="2105932" y="2106840"/>
                </a:moveTo>
                <a:lnTo>
                  <a:pt x="2086610" y="2106840"/>
                </a:lnTo>
                <a:lnTo>
                  <a:pt x="2091690" y="2111920"/>
                </a:lnTo>
                <a:lnTo>
                  <a:pt x="2111010" y="2111920"/>
                </a:lnTo>
                <a:lnTo>
                  <a:pt x="2105932" y="2106840"/>
                </a:lnTo>
                <a:close/>
              </a:path>
              <a:path w="2535555" h="2536190">
                <a:moveTo>
                  <a:pt x="2099585" y="2100490"/>
                </a:moveTo>
                <a:lnTo>
                  <a:pt x="2080260" y="2100490"/>
                </a:lnTo>
                <a:lnTo>
                  <a:pt x="2085340" y="2105570"/>
                </a:lnTo>
                <a:lnTo>
                  <a:pt x="2104663" y="2105570"/>
                </a:lnTo>
                <a:lnTo>
                  <a:pt x="2099585" y="2100490"/>
                </a:lnTo>
                <a:close/>
              </a:path>
              <a:path w="2535555" h="2536190">
                <a:moveTo>
                  <a:pt x="2093238" y="2094140"/>
                </a:moveTo>
                <a:lnTo>
                  <a:pt x="2073910" y="2094140"/>
                </a:lnTo>
                <a:lnTo>
                  <a:pt x="2078990" y="2099220"/>
                </a:lnTo>
                <a:lnTo>
                  <a:pt x="2098316" y="2099220"/>
                </a:lnTo>
                <a:lnTo>
                  <a:pt x="2093238" y="2094140"/>
                </a:lnTo>
                <a:close/>
              </a:path>
              <a:path w="2535555" h="2536190">
                <a:moveTo>
                  <a:pt x="2086891" y="2087790"/>
                </a:moveTo>
                <a:lnTo>
                  <a:pt x="2067560" y="2087790"/>
                </a:lnTo>
                <a:lnTo>
                  <a:pt x="2072640" y="2092870"/>
                </a:lnTo>
                <a:lnTo>
                  <a:pt x="2091968" y="2092870"/>
                </a:lnTo>
                <a:lnTo>
                  <a:pt x="2086891" y="2087790"/>
                </a:lnTo>
                <a:close/>
              </a:path>
              <a:path w="2535555" h="2536190">
                <a:moveTo>
                  <a:pt x="2080543" y="2081440"/>
                </a:moveTo>
                <a:lnTo>
                  <a:pt x="2061210" y="2081440"/>
                </a:lnTo>
                <a:lnTo>
                  <a:pt x="2066290" y="2086520"/>
                </a:lnTo>
                <a:lnTo>
                  <a:pt x="2085621" y="2086520"/>
                </a:lnTo>
                <a:lnTo>
                  <a:pt x="2080543" y="2081440"/>
                </a:lnTo>
                <a:close/>
              </a:path>
              <a:path w="2535555" h="2536190">
                <a:moveTo>
                  <a:pt x="2074196" y="2075090"/>
                </a:moveTo>
                <a:lnTo>
                  <a:pt x="2054860" y="2075090"/>
                </a:lnTo>
                <a:lnTo>
                  <a:pt x="2059940" y="2080170"/>
                </a:lnTo>
                <a:lnTo>
                  <a:pt x="2079274" y="2080170"/>
                </a:lnTo>
                <a:lnTo>
                  <a:pt x="2074196" y="2075090"/>
                </a:lnTo>
                <a:close/>
              </a:path>
              <a:path w="2535555" h="2536190">
                <a:moveTo>
                  <a:pt x="2067849" y="2068740"/>
                </a:moveTo>
                <a:lnTo>
                  <a:pt x="2048510" y="2068740"/>
                </a:lnTo>
                <a:lnTo>
                  <a:pt x="2053590" y="2073820"/>
                </a:lnTo>
                <a:lnTo>
                  <a:pt x="2072927" y="2073820"/>
                </a:lnTo>
                <a:lnTo>
                  <a:pt x="2067849" y="2068740"/>
                </a:lnTo>
                <a:close/>
              </a:path>
              <a:path w="2535555" h="2536190">
                <a:moveTo>
                  <a:pt x="2061502" y="2062390"/>
                </a:moveTo>
                <a:lnTo>
                  <a:pt x="2042160" y="2062390"/>
                </a:lnTo>
                <a:lnTo>
                  <a:pt x="2047240" y="2067470"/>
                </a:lnTo>
                <a:lnTo>
                  <a:pt x="2066579" y="2067470"/>
                </a:lnTo>
                <a:lnTo>
                  <a:pt x="2061502" y="2062390"/>
                </a:lnTo>
                <a:close/>
              </a:path>
              <a:path w="2535555" h="2536190">
                <a:moveTo>
                  <a:pt x="2055154" y="2056040"/>
                </a:moveTo>
                <a:lnTo>
                  <a:pt x="2035810" y="2056040"/>
                </a:lnTo>
                <a:lnTo>
                  <a:pt x="2040890" y="2061120"/>
                </a:lnTo>
                <a:lnTo>
                  <a:pt x="2060232" y="2061120"/>
                </a:lnTo>
                <a:lnTo>
                  <a:pt x="2055154" y="2056040"/>
                </a:lnTo>
                <a:close/>
              </a:path>
              <a:path w="2535555" h="2536190">
                <a:moveTo>
                  <a:pt x="2048807" y="2049690"/>
                </a:moveTo>
                <a:lnTo>
                  <a:pt x="2029460" y="2049690"/>
                </a:lnTo>
                <a:lnTo>
                  <a:pt x="2034540" y="2054770"/>
                </a:lnTo>
                <a:lnTo>
                  <a:pt x="2053885" y="2054770"/>
                </a:lnTo>
                <a:lnTo>
                  <a:pt x="2048807" y="2049690"/>
                </a:lnTo>
                <a:close/>
              </a:path>
              <a:path w="2535555" h="2536190">
                <a:moveTo>
                  <a:pt x="2042460" y="2043340"/>
                </a:moveTo>
                <a:lnTo>
                  <a:pt x="2023110" y="2043340"/>
                </a:lnTo>
                <a:lnTo>
                  <a:pt x="2028190" y="2048420"/>
                </a:lnTo>
                <a:lnTo>
                  <a:pt x="2047538" y="2048420"/>
                </a:lnTo>
                <a:lnTo>
                  <a:pt x="2042460" y="2043340"/>
                </a:lnTo>
                <a:close/>
              </a:path>
              <a:path w="2535555" h="2536190">
                <a:moveTo>
                  <a:pt x="2036113" y="2036990"/>
                </a:moveTo>
                <a:lnTo>
                  <a:pt x="2016760" y="2036990"/>
                </a:lnTo>
                <a:lnTo>
                  <a:pt x="2021840" y="2042070"/>
                </a:lnTo>
                <a:lnTo>
                  <a:pt x="2041190" y="2042070"/>
                </a:lnTo>
                <a:lnTo>
                  <a:pt x="2036113" y="2036990"/>
                </a:lnTo>
                <a:close/>
              </a:path>
              <a:path w="2535555" h="2536190">
                <a:moveTo>
                  <a:pt x="2029765" y="2030640"/>
                </a:moveTo>
                <a:lnTo>
                  <a:pt x="2010410" y="2030640"/>
                </a:lnTo>
                <a:lnTo>
                  <a:pt x="2015490" y="2035720"/>
                </a:lnTo>
                <a:lnTo>
                  <a:pt x="2034843" y="2035720"/>
                </a:lnTo>
                <a:lnTo>
                  <a:pt x="2029765" y="2030640"/>
                </a:lnTo>
                <a:close/>
              </a:path>
              <a:path w="2535555" h="2536190">
                <a:moveTo>
                  <a:pt x="2023418" y="2024290"/>
                </a:moveTo>
                <a:lnTo>
                  <a:pt x="2004060" y="2024290"/>
                </a:lnTo>
                <a:lnTo>
                  <a:pt x="2009140" y="2029370"/>
                </a:lnTo>
                <a:lnTo>
                  <a:pt x="2028496" y="2029370"/>
                </a:lnTo>
                <a:lnTo>
                  <a:pt x="2023418" y="2024290"/>
                </a:lnTo>
                <a:close/>
              </a:path>
              <a:path w="2535555" h="2536190">
                <a:moveTo>
                  <a:pt x="2017071" y="2017940"/>
                </a:moveTo>
                <a:lnTo>
                  <a:pt x="1997710" y="2017940"/>
                </a:lnTo>
                <a:lnTo>
                  <a:pt x="2002790" y="2023020"/>
                </a:lnTo>
                <a:lnTo>
                  <a:pt x="2022149" y="2023020"/>
                </a:lnTo>
                <a:lnTo>
                  <a:pt x="2017071" y="2017940"/>
                </a:lnTo>
                <a:close/>
              </a:path>
              <a:path w="2535555" h="2536190">
                <a:moveTo>
                  <a:pt x="2010723" y="2011590"/>
                </a:moveTo>
                <a:lnTo>
                  <a:pt x="1991360" y="2011590"/>
                </a:lnTo>
                <a:lnTo>
                  <a:pt x="1996440" y="2016670"/>
                </a:lnTo>
                <a:lnTo>
                  <a:pt x="2015801" y="2016670"/>
                </a:lnTo>
                <a:lnTo>
                  <a:pt x="2010723" y="2011590"/>
                </a:lnTo>
                <a:close/>
              </a:path>
              <a:path w="2535555" h="2536190">
                <a:moveTo>
                  <a:pt x="2004376" y="2005240"/>
                </a:moveTo>
                <a:lnTo>
                  <a:pt x="1985010" y="2005240"/>
                </a:lnTo>
                <a:lnTo>
                  <a:pt x="1990090" y="2010320"/>
                </a:lnTo>
                <a:lnTo>
                  <a:pt x="2009454" y="2010320"/>
                </a:lnTo>
                <a:lnTo>
                  <a:pt x="2004376" y="2005240"/>
                </a:lnTo>
                <a:close/>
              </a:path>
              <a:path w="2535555" h="2536190">
                <a:moveTo>
                  <a:pt x="1998029" y="1998890"/>
                </a:moveTo>
                <a:lnTo>
                  <a:pt x="1978660" y="1998890"/>
                </a:lnTo>
                <a:lnTo>
                  <a:pt x="1983740" y="2003970"/>
                </a:lnTo>
                <a:lnTo>
                  <a:pt x="2003107" y="2003970"/>
                </a:lnTo>
                <a:lnTo>
                  <a:pt x="1998029" y="1998890"/>
                </a:lnTo>
                <a:close/>
              </a:path>
              <a:path w="2535555" h="2536190">
                <a:moveTo>
                  <a:pt x="1991682" y="1992540"/>
                </a:moveTo>
                <a:lnTo>
                  <a:pt x="1972310" y="1992540"/>
                </a:lnTo>
                <a:lnTo>
                  <a:pt x="1977390" y="1997620"/>
                </a:lnTo>
                <a:lnTo>
                  <a:pt x="1996759" y="1997620"/>
                </a:lnTo>
                <a:lnTo>
                  <a:pt x="1991682" y="1992540"/>
                </a:lnTo>
                <a:close/>
              </a:path>
              <a:path w="2535555" h="2536190">
                <a:moveTo>
                  <a:pt x="1985334" y="1986190"/>
                </a:moveTo>
                <a:lnTo>
                  <a:pt x="1965960" y="1986190"/>
                </a:lnTo>
                <a:lnTo>
                  <a:pt x="1971040" y="1991270"/>
                </a:lnTo>
                <a:lnTo>
                  <a:pt x="1990412" y="1991270"/>
                </a:lnTo>
                <a:lnTo>
                  <a:pt x="1985334" y="1986190"/>
                </a:lnTo>
                <a:close/>
              </a:path>
              <a:path w="2535555" h="2536190">
                <a:moveTo>
                  <a:pt x="1978987" y="1979840"/>
                </a:moveTo>
                <a:lnTo>
                  <a:pt x="1959610" y="1979840"/>
                </a:lnTo>
                <a:lnTo>
                  <a:pt x="1964690" y="1984920"/>
                </a:lnTo>
                <a:lnTo>
                  <a:pt x="1984065" y="1984920"/>
                </a:lnTo>
                <a:lnTo>
                  <a:pt x="1978987" y="1979840"/>
                </a:lnTo>
                <a:close/>
              </a:path>
              <a:path w="2535555" h="2536190">
                <a:moveTo>
                  <a:pt x="1972640" y="1973490"/>
                </a:moveTo>
                <a:lnTo>
                  <a:pt x="1953260" y="1973490"/>
                </a:lnTo>
                <a:lnTo>
                  <a:pt x="1958340" y="1978570"/>
                </a:lnTo>
                <a:lnTo>
                  <a:pt x="1977718" y="1978570"/>
                </a:lnTo>
                <a:lnTo>
                  <a:pt x="1972640" y="1973490"/>
                </a:lnTo>
                <a:close/>
              </a:path>
              <a:path w="2535555" h="2536190">
                <a:moveTo>
                  <a:pt x="1966293" y="1967140"/>
                </a:moveTo>
                <a:lnTo>
                  <a:pt x="1946910" y="1967140"/>
                </a:lnTo>
                <a:lnTo>
                  <a:pt x="1951990" y="1972220"/>
                </a:lnTo>
                <a:lnTo>
                  <a:pt x="1971370" y="1972220"/>
                </a:lnTo>
                <a:lnTo>
                  <a:pt x="1966293" y="1967140"/>
                </a:lnTo>
                <a:close/>
              </a:path>
              <a:path w="2535555" h="2536190">
                <a:moveTo>
                  <a:pt x="1959945" y="1960790"/>
                </a:moveTo>
                <a:lnTo>
                  <a:pt x="1940560" y="1960790"/>
                </a:lnTo>
                <a:lnTo>
                  <a:pt x="1945640" y="1965870"/>
                </a:lnTo>
                <a:lnTo>
                  <a:pt x="1965023" y="1965870"/>
                </a:lnTo>
                <a:lnTo>
                  <a:pt x="1959945" y="1960790"/>
                </a:lnTo>
                <a:close/>
              </a:path>
              <a:path w="2535555" h="2536190">
                <a:moveTo>
                  <a:pt x="1953598" y="1954440"/>
                </a:moveTo>
                <a:lnTo>
                  <a:pt x="1934210" y="1954440"/>
                </a:lnTo>
                <a:lnTo>
                  <a:pt x="1939290" y="1959520"/>
                </a:lnTo>
                <a:lnTo>
                  <a:pt x="1958676" y="1959520"/>
                </a:lnTo>
                <a:lnTo>
                  <a:pt x="1953598" y="1954440"/>
                </a:lnTo>
                <a:close/>
              </a:path>
              <a:path w="2535555" h="2536190">
                <a:moveTo>
                  <a:pt x="1947251" y="1948090"/>
                </a:moveTo>
                <a:lnTo>
                  <a:pt x="1927860" y="1948090"/>
                </a:lnTo>
                <a:lnTo>
                  <a:pt x="1932940" y="1953170"/>
                </a:lnTo>
                <a:lnTo>
                  <a:pt x="1952329" y="1953170"/>
                </a:lnTo>
                <a:lnTo>
                  <a:pt x="1947251" y="1948090"/>
                </a:lnTo>
                <a:close/>
              </a:path>
              <a:path w="2535555" h="2536190">
                <a:moveTo>
                  <a:pt x="1940904" y="1941740"/>
                </a:moveTo>
                <a:lnTo>
                  <a:pt x="1921510" y="1941740"/>
                </a:lnTo>
                <a:lnTo>
                  <a:pt x="1926590" y="1946820"/>
                </a:lnTo>
                <a:lnTo>
                  <a:pt x="1945981" y="1946820"/>
                </a:lnTo>
                <a:lnTo>
                  <a:pt x="1940904" y="1941740"/>
                </a:lnTo>
                <a:close/>
              </a:path>
              <a:path w="2535555" h="2536190">
                <a:moveTo>
                  <a:pt x="1934556" y="1935390"/>
                </a:moveTo>
                <a:lnTo>
                  <a:pt x="1915160" y="1935390"/>
                </a:lnTo>
                <a:lnTo>
                  <a:pt x="1920240" y="1940470"/>
                </a:lnTo>
                <a:lnTo>
                  <a:pt x="1939634" y="1940470"/>
                </a:lnTo>
                <a:lnTo>
                  <a:pt x="1934556" y="1935390"/>
                </a:lnTo>
                <a:close/>
              </a:path>
              <a:path w="2535555" h="2536190">
                <a:moveTo>
                  <a:pt x="1726366" y="1727110"/>
                </a:moveTo>
                <a:lnTo>
                  <a:pt x="1706880" y="1727110"/>
                </a:lnTo>
                <a:lnTo>
                  <a:pt x="1913890" y="1934120"/>
                </a:lnTo>
                <a:lnTo>
                  <a:pt x="1933287" y="1934120"/>
                </a:lnTo>
                <a:lnTo>
                  <a:pt x="1726366" y="172711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0" y="4337050"/>
            <a:ext cx="2515870" cy="2515870"/>
          </a:xfrm>
          <a:custGeom>
            <a:avLst/>
            <a:gdLst/>
            <a:ahLst/>
            <a:cxnLst/>
            <a:rect l="l" t="t" r="r" b="b"/>
            <a:pathLst>
              <a:path w="2515870" h="251587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  <a:path w="2515870" h="2515870">
                <a:moveTo>
                  <a:pt x="2540" y="2540"/>
                </a:moveTo>
                <a:lnTo>
                  <a:pt x="0" y="2540"/>
                </a:lnTo>
                <a:lnTo>
                  <a:pt x="0" y="8889"/>
                </a:lnTo>
                <a:lnTo>
                  <a:pt x="8889" y="8889"/>
                </a:lnTo>
                <a:lnTo>
                  <a:pt x="2540" y="2540"/>
                </a:lnTo>
                <a:close/>
              </a:path>
              <a:path w="2515870" h="251587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515870" h="2515870">
                <a:moveTo>
                  <a:pt x="15240" y="15240"/>
                </a:moveTo>
                <a:lnTo>
                  <a:pt x="0" y="15240"/>
                </a:lnTo>
                <a:lnTo>
                  <a:pt x="0" y="19050"/>
                </a:lnTo>
                <a:lnTo>
                  <a:pt x="8890" y="27940"/>
                </a:lnTo>
                <a:lnTo>
                  <a:pt x="27940" y="27940"/>
                </a:lnTo>
                <a:lnTo>
                  <a:pt x="15240" y="15240"/>
                </a:lnTo>
                <a:close/>
              </a:path>
              <a:path w="2515870" h="2515870">
                <a:moveTo>
                  <a:pt x="27940" y="27940"/>
                </a:moveTo>
                <a:lnTo>
                  <a:pt x="8890" y="27940"/>
                </a:lnTo>
                <a:lnTo>
                  <a:pt x="15239" y="34289"/>
                </a:lnTo>
                <a:lnTo>
                  <a:pt x="34289" y="34289"/>
                </a:lnTo>
                <a:lnTo>
                  <a:pt x="27940" y="27940"/>
                </a:lnTo>
                <a:close/>
              </a:path>
              <a:path w="2515870" h="2515870">
                <a:moveTo>
                  <a:pt x="34290" y="34290"/>
                </a:moveTo>
                <a:lnTo>
                  <a:pt x="15240" y="34290"/>
                </a:lnTo>
                <a:lnTo>
                  <a:pt x="21589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515870" h="2515870">
                <a:moveTo>
                  <a:pt x="40640" y="40640"/>
                </a:moveTo>
                <a:lnTo>
                  <a:pt x="21590" y="40640"/>
                </a:lnTo>
                <a:lnTo>
                  <a:pt x="27940" y="46990"/>
                </a:lnTo>
                <a:lnTo>
                  <a:pt x="46990" y="46990"/>
                </a:lnTo>
                <a:lnTo>
                  <a:pt x="40640" y="40640"/>
                </a:lnTo>
                <a:close/>
              </a:path>
              <a:path w="2515870" h="2515870">
                <a:moveTo>
                  <a:pt x="46990" y="46990"/>
                </a:moveTo>
                <a:lnTo>
                  <a:pt x="27940" y="46990"/>
                </a:lnTo>
                <a:lnTo>
                  <a:pt x="34290" y="53340"/>
                </a:lnTo>
                <a:lnTo>
                  <a:pt x="53340" y="53340"/>
                </a:lnTo>
                <a:lnTo>
                  <a:pt x="46990" y="46990"/>
                </a:lnTo>
                <a:close/>
              </a:path>
              <a:path w="2515870" h="2515870">
                <a:moveTo>
                  <a:pt x="53340" y="53340"/>
                </a:moveTo>
                <a:lnTo>
                  <a:pt x="34290" y="53340"/>
                </a:lnTo>
                <a:lnTo>
                  <a:pt x="40640" y="59690"/>
                </a:lnTo>
                <a:lnTo>
                  <a:pt x="59690" y="59690"/>
                </a:lnTo>
                <a:lnTo>
                  <a:pt x="53340" y="53340"/>
                </a:lnTo>
                <a:close/>
              </a:path>
              <a:path w="2515870" h="2515870">
                <a:moveTo>
                  <a:pt x="59690" y="59690"/>
                </a:moveTo>
                <a:lnTo>
                  <a:pt x="40640" y="59690"/>
                </a:lnTo>
                <a:lnTo>
                  <a:pt x="46989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515870" h="2515870">
                <a:moveTo>
                  <a:pt x="66040" y="66040"/>
                </a:moveTo>
                <a:lnTo>
                  <a:pt x="46990" y="66040"/>
                </a:lnTo>
                <a:lnTo>
                  <a:pt x="53339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515870" h="2515870">
                <a:moveTo>
                  <a:pt x="72390" y="72390"/>
                </a:moveTo>
                <a:lnTo>
                  <a:pt x="53340" y="72390"/>
                </a:lnTo>
                <a:lnTo>
                  <a:pt x="59689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515870" h="2515870">
                <a:moveTo>
                  <a:pt x="78740" y="78740"/>
                </a:moveTo>
                <a:lnTo>
                  <a:pt x="59690" y="78740"/>
                </a:lnTo>
                <a:lnTo>
                  <a:pt x="6603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515870" h="2515870">
                <a:moveTo>
                  <a:pt x="85090" y="85090"/>
                </a:moveTo>
                <a:lnTo>
                  <a:pt x="66040" y="85090"/>
                </a:lnTo>
                <a:lnTo>
                  <a:pt x="72389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515870" h="2515870">
                <a:moveTo>
                  <a:pt x="91440" y="91440"/>
                </a:moveTo>
                <a:lnTo>
                  <a:pt x="72390" y="91440"/>
                </a:lnTo>
                <a:lnTo>
                  <a:pt x="78739" y="97789"/>
                </a:lnTo>
                <a:lnTo>
                  <a:pt x="97789" y="97789"/>
                </a:lnTo>
                <a:lnTo>
                  <a:pt x="91440" y="91440"/>
                </a:lnTo>
                <a:close/>
              </a:path>
              <a:path w="2515870" h="2515870">
                <a:moveTo>
                  <a:pt x="97790" y="97790"/>
                </a:moveTo>
                <a:lnTo>
                  <a:pt x="78740" y="97790"/>
                </a:lnTo>
                <a:lnTo>
                  <a:pt x="85089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515870" h="2515870">
                <a:moveTo>
                  <a:pt x="104140" y="104140"/>
                </a:moveTo>
                <a:lnTo>
                  <a:pt x="85090" y="104140"/>
                </a:lnTo>
                <a:lnTo>
                  <a:pt x="91439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515870" h="2515870">
                <a:moveTo>
                  <a:pt x="110490" y="110490"/>
                </a:moveTo>
                <a:lnTo>
                  <a:pt x="91440" y="110490"/>
                </a:lnTo>
                <a:lnTo>
                  <a:pt x="97789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515870" h="2515870">
                <a:moveTo>
                  <a:pt x="116840" y="116840"/>
                </a:moveTo>
                <a:lnTo>
                  <a:pt x="97790" y="116840"/>
                </a:lnTo>
                <a:lnTo>
                  <a:pt x="104139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515870" h="2515870">
                <a:moveTo>
                  <a:pt x="123190" y="123190"/>
                </a:moveTo>
                <a:lnTo>
                  <a:pt x="104140" y="123190"/>
                </a:lnTo>
                <a:lnTo>
                  <a:pt x="110489" y="129539"/>
                </a:lnTo>
                <a:lnTo>
                  <a:pt x="129539" y="129539"/>
                </a:lnTo>
                <a:lnTo>
                  <a:pt x="123190" y="123190"/>
                </a:lnTo>
                <a:close/>
              </a:path>
              <a:path w="2515870" h="2515870">
                <a:moveTo>
                  <a:pt x="129540" y="129540"/>
                </a:moveTo>
                <a:lnTo>
                  <a:pt x="110490" y="129540"/>
                </a:lnTo>
                <a:lnTo>
                  <a:pt x="116839" y="135889"/>
                </a:lnTo>
                <a:lnTo>
                  <a:pt x="135889" y="135889"/>
                </a:lnTo>
                <a:lnTo>
                  <a:pt x="129540" y="129540"/>
                </a:lnTo>
                <a:close/>
              </a:path>
              <a:path w="2515870" h="2515870">
                <a:moveTo>
                  <a:pt x="135890" y="135890"/>
                </a:moveTo>
                <a:lnTo>
                  <a:pt x="116840" y="135890"/>
                </a:lnTo>
                <a:lnTo>
                  <a:pt x="123189" y="142239"/>
                </a:lnTo>
                <a:lnTo>
                  <a:pt x="142239" y="142239"/>
                </a:lnTo>
                <a:lnTo>
                  <a:pt x="135890" y="135890"/>
                </a:lnTo>
                <a:close/>
              </a:path>
              <a:path w="2515870" h="2515870">
                <a:moveTo>
                  <a:pt x="142240" y="142240"/>
                </a:moveTo>
                <a:lnTo>
                  <a:pt x="123190" y="142240"/>
                </a:lnTo>
                <a:lnTo>
                  <a:pt x="129539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515870" h="2515870">
                <a:moveTo>
                  <a:pt x="148590" y="148590"/>
                </a:moveTo>
                <a:lnTo>
                  <a:pt x="129540" y="148590"/>
                </a:lnTo>
                <a:lnTo>
                  <a:pt x="135890" y="154940"/>
                </a:lnTo>
                <a:lnTo>
                  <a:pt x="154940" y="154940"/>
                </a:lnTo>
                <a:lnTo>
                  <a:pt x="148590" y="148590"/>
                </a:lnTo>
                <a:close/>
              </a:path>
              <a:path w="2515870" h="2515870">
                <a:moveTo>
                  <a:pt x="154940" y="154940"/>
                </a:moveTo>
                <a:lnTo>
                  <a:pt x="135890" y="15494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54940" y="154940"/>
                </a:lnTo>
                <a:close/>
              </a:path>
              <a:path w="2515870" h="2515870">
                <a:moveTo>
                  <a:pt x="161290" y="161290"/>
                </a:moveTo>
                <a:lnTo>
                  <a:pt x="142240" y="161290"/>
                </a:lnTo>
                <a:lnTo>
                  <a:pt x="148589" y="167639"/>
                </a:lnTo>
                <a:lnTo>
                  <a:pt x="167639" y="167639"/>
                </a:lnTo>
                <a:lnTo>
                  <a:pt x="161290" y="161290"/>
                </a:lnTo>
                <a:close/>
              </a:path>
              <a:path w="2515870" h="2515870">
                <a:moveTo>
                  <a:pt x="167640" y="167640"/>
                </a:moveTo>
                <a:lnTo>
                  <a:pt x="148590" y="167640"/>
                </a:lnTo>
                <a:lnTo>
                  <a:pt x="154939" y="173989"/>
                </a:lnTo>
                <a:lnTo>
                  <a:pt x="173989" y="173989"/>
                </a:lnTo>
                <a:lnTo>
                  <a:pt x="167640" y="167640"/>
                </a:lnTo>
                <a:close/>
              </a:path>
              <a:path w="2515870" h="2515870">
                <a:moveTo>
                  <a:pt x="173990" y="173990"/>
                </a:moveTo>
                <a:lnTo>
                  <a:pt x="154940" y="173990"/>
                </a:lnTo>
                <a:lnTo>
                  <a:pt x="161289" y="180339"/>
                </a:lnTo>
                <a:lnTo>
                  <a:pt x="180339" y="180339"/>
                </a:lnTo>
                <a:lnTo>
                  <a:pt x="173990" y="173990"/>
                </a:lnTo>
                <a:close/>
              </a:path>
              <a:path w="2515870" h="2515870">
                <a:moveTo>
                  <a:pt x="180339" y="180339"/>
                </a:moveTo>
                <a:lnTo>
                  <a:pt x="161289" y="180339"/>
                </a:lnTo>
                <a:lnTo>
                  <a:pt x="167640" y="186690"/>
                </a:lnTo>
                <a:lnTo>
                  <a:pt x="186690" y="186690"/>
                </a:lnTo>
                <a:lnTo>
                  <a:pt x="180339" y="180339"/>
                </a:lnTo>
                <a:close/>
              </a:path>
              <a:path w="2515870" h="2515870">
                <a:moveTo>
                  <a:pt x="186690" y="186690"/>
                </a:moveTo>
                <a:lnTo>
                  <a:pt x="167640" y="186690"/>
                </a:lnTo>
                <a:lnTo>
                  <a:pt x="180339" y="199389"/>
                </a:lnTo>
                <a:lnTo>
                  <a:pt x="199389" y="199389"/>
                </a:lnTo>
                <a:lnTo>
                  <a:pt x="186690" y="186690"/>
                </a:lnTo>
                <a:close/>
              </a:path>
              <a:path w="2515870" h="2515870">
                <a:moveTo>
                  <a:pt x="199390" y="199390"/>
                </a:moveTo>
                <a:lnTo>
                  <a:pt x="180340" y="199390"/>
                </a:lnTo>
                <a:lnTo>
                  <a:pt x="186689" y="205739"/>
                </a:lnTo>
                <a:lnTo>
                  <a:pt x="205739" y="205739"/>
                </a:lnTo>
                <a:lnTo>
                  <a:pt x="199390" y="199390"/>
                </a:lnTo>
                <a:close/>
              </a:path>
              <a:path w="2515870" h="2515870">
                <a:moveTo>
                  <a:pt x="205740" y="205740"/>
                </a:moveTo>
                <a:lnTo>
                  <a:pt x="186690" y="205740"/>
                </a:lnTo>
                <a:lnTo>
                  <a:pt x="199390" y="218440"/>
                </a:lnTo>
                <a:lnTo>
                  <a:pt x="218440" y="218440"/>
                </a:lnTo>
                <a:lnTo>
                  <a:pt x="205740" y="205740"/>
                </a:lnTo>
                <a:close/>
              </a:path>
              <a:path w="2515870" h="2515870">
                <a:moveTo>
                  <a:pt x="218440" y="218440"/>
                </a:moveTo>
                <a:lnTo>
                  <a:pt x="199390" y="218440"/>
                </a:lnTo>
                <a:lnTo>
                  <a:pt x="212089" y="231139"/>
                </a:lnTo>
                <a:lnTo>
                  <a:pt x="231139" y="231139"/>
                </a:lnTo>
                <a:lnTo>
                  <a:pt x="218440" y="218440"/>
                </a:lnTo>
                <a:close/>
              </a:path>
              <a:path w="2515870" h="2515870">
                <a:moveTo>
                  <a:pt x="231140" y="231140"/>
                </a:moveTo>
                <a:lnTo>
                  <a:pt x="212090" y="231140"/>
                </a:lnTo>
                <a:lnTo>
                  <a:pt x="231139" y="250189"/>
                </a:lnTo>
                <a:lnTo>
                  <a:pt x="250189" y="250189"/>
                </a:lnTo>
                <a:lnTo>
                  <a:pt x="231140" y="231140"/>
                </a:lnTo>
                <a:close/>
              </a:path>
              <a:path w="2515870" h="2515870">
                <a:moveTo>
                  <a:pt x="250190" y="250190"/>
                </a:moveTo>
                <a:lnTo>
                  <a:pt x="231140" y="25019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515870" h="2515870">
                <a:moveTo>
                  <a:pt x="256540" y="256540"/>
                </a:moveTo>
                <a:lnTo>
                  <a:pt x="237490" y="256540"/>
                </a:lnTo>
                <a:lnTo>
                  <a:pt x="243839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515870" h="2515870">
                <a:moveTo>
                  <a:pt x="262890" y="262890"/>
                </a:moveTo>
                <a:lnTo>
                  <a:pt x="243840" y="262890"/>
                </a:lnTo>
                <a:lnTo>
                  <a:pt x="25018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515870" h="2515870">
                <a:moveTo>
                  <a:pt x="269240" y="269240"/>
                </a:moveTo>
                <a:lnTo>
                  <a:pt x="250190" y="269240"/>
                </a:lnTo>
                <a:lnTo>
                  <a:pt x="256539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515870" h="2515870">
                <a:moveTo>
                  <a:pt x="275590" y="275590"/>
                </a:moveTo>
                <a:lnTo>
                  <a:pt x="256540" y="275590"/>
                </a:lnTo>
                <a:lnTo>
                  <a:pt x="262890" y="281940"/>
                </a:lnTo>
                <a:lnTo>
                  <a:pt x="281940" y="281940"/>
                </a:lnTo>
                <a:lnTo>
                  <a:pt x="275590" y="275590"/>
                </a:lnTo>
                <a:close/>
              </a:path>
              <a:path w="2515870" h="2515870">
                <a:moveTo>
                  <a:pt x="281940" y="281940"/>
                </a:moveTo>
                <a:lnTo>
                  <a:pt x="262890" y="281940"/>
                </a:lnTo>
                <a:lnTo>
                  <a:pt x="269239" y="288289"/>
                </a:lnTo>
                <a:lnTo>
                  <a:pt x="288289" y="288289"/>
                </a:lnTo>
                <a:lnTo>
                  <a:pt x="281940" y="281940"/>
                </a:lnTo>
                <a:close/>
              </a:path>
              <a:path w="2515870" h="2515870">
                <a:moveTo>
                  <a:pt x="288290" y="288290"/>
                </a:moveTo>
                <a:lnTo>
                  <a:pt x="269240" y="288290"/>
                </a:lnTo>
                <a:lnTo>
                  <a:pt x="27558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515870" h="2515870">
                <a:moveTo>
                  <a:pt x="294640" y="294640"/>
                </a:moveTo>
                <a:lnTo>
                  <a:pt x="275590" y="294640"/>
                </a:lnTo>
                <a:lnTo>
                  <a:pt x="281940" y="300990"/>
                </a:lnTo>
                <a:lnTo>
                  <a:pt x="300990" y="300990"/>
                </a:lnTo>
                <a:lnTo>
                  <a:pt x="294640" y="294640"/>
                </a:lnTo>
                <a:close/>
              </a:path>
              <a:path w="2515870" h="2515870">
                <a:moveTo>
                  <a:pt x="300990" y="300990"/>
                </a:moveTo>
                <a:lnTo>
                  <a:pt x="281940" y="300990"/>
                </a:lnTo>
                <a:lnTo>
                  <a:pt x="288289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515870" h="2515870">
                <a:moveTo>
                  <a:pt x="307340" y="307340"/>
                </a:moveTo>
                <a:lnTo>
                  <a:pt x="288290" y="307340"/>
                </a:lnTo>
                <a:lnTo>
                  <a:pt x="294639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515870" h="2515870">
                <a:moveTo>
                  <a:pt x="313690" y="313690"/>
                </a:moveTo>
                <a:lnTo>
                  <a:pt x="294640" y="313690"/>
                </a:lnTo>
                <a:lnTo>
                  <a:pt x="307339" y="326389"/>
                </a:lnTo>
                <a:lnTo>
                  <a:pt x="326389" y="326389"/>
                </a:lnTo>
                <a:lnTo>
                  <a:pt x="313690" y="313690"/>
                </a:lnTo>
                <a:close/>
              </a:path>
              <a:path w="2515870" h="2515870">
                <a:moveTo>
                  <a:pt x="326390" y="326390"/>
                </a:moveTo>
                <a:lnTo>
                  <a:pt x="307340" y="326390"/>
                </a:lnTo>
                <a:lnTo>
                  <a:pt x="313689" y="332739"/>
                </a:lnTo>
                <a:lnTo>
                  <a:pt x="332739" y="332739"/>
                </a:lnTo>
                <a:lnTo>
                  <a:pt x="326390" y="326390"/>
                </a:lnTo>
                <a:close/>
              </a:path>
              <a:path w="2515870" h="2515870">
                <a:moveTo>
                  <a:pt x="332740" y="332740"/>
                </a:moveTo>
                <a:lnTo>
                  <a:pt x="313690" y="332740"/>
                </a:lnTo>
                <a:lnTo>
                  <a:pt x="320039" y="339089"/>
                </a:lnTo>
                <a:lnTo>
                  <a:pt x="339089" y="339089"/>
                </a:lnTo>
                <a:lnTo>
                  <a:pt x="332740" y="332740"/>
                </a:lnTo>
                <a:close/>
              </a:path>
              <a:path w="2515870" h="2515870">
                <a:moveTo>
                  <a:pt x="339090" y="339090"/>
                </a:moveTo>
                <a:lnTo>
                  <a:pt x="320040" y="339090"/>
                </a:lnTo>
                <a:lnTo>
                  <a:pt x="326390" y="345440"/>
                </a:lnTo>
                <a:lnTo>
                  <a:pt x="345440" y="345440"/>
                </a:lnTo>
                <a:lnTo>
                  <a:pt x="339090" y="339090"/>
                </a:lnTo>
                <a:close/>
              </a:path>
              <a:path w="2515870" h="2515870">
                <a:moveTo>
                  <a:pt x="345440" y="345440"/>
                </a:moveTo>
                <a:lnTo>
                  <a:pt x="326390" y="345440"/>
                </a:lnTo>
                <a:lnTo>
                  <a:pt x="339089" y="358139"/>
                </a:lnTo>
                <a:lnTo>
                  <a:pt x="358139" y="358139"/>
                </a:lnTo>
                <a:lnTo>
                  <a:pt x="345440" y="345440"/>
                </a:lnTo>
                <a:close/>
              </a:path>
              <a:path w="2515870" h="2515870">
                <a:moveTo>
                  <a:pt x="358140" y="358140"/>
                </a:moveTo>
                <a:lnTo>
                  <a:pt x="339090" y="358140"/>
                </a:lnTo>
                <a:lnTo>
                  <a:pt x="351789" y="370839"/>
                </a:lnTo>
                <a:lnTo>
                  <a:pt x="370839" y="370839"/>
                </a:lnTo>
                <a:lnTo>
                  <a:pt x="358140" y="358140"/>
                </a:lnTo>
                <a:close/>
              </a:path>
              <a:path w="2515870" h="2515870">
                <a:moveTo>
                  <a:pt x="370840" y="370840"/>
                </a:moveTo>
                <a:lnTo>
                  <a:pt x="351790" y="370840"/>
                </a:lnTo>
                <a:lnTo>
                  <a:pt x="358140" y="377190"/>
                </a:lnTo>
                <a:lnTo>
                  <a:pt x="377190" y="377190"/>
                </a:lnTo>
                <a:lnTo>
                  <a:pt x="370840" y="370840"/>
                </a:lnTo>
                <a:close/>
              </a:path>
              <a:path w="2515870" h="2515870">
                <a:moveTo>
                  <a:pt x="377190" y="377190"/>
                </a:moveTo>
                <a:lnTo>
                  <a:pt x="358140" y="377190"/>
                </a:lnTo>
                <a:lnTo>
                  <a:pt x="370840" y="389890"/>
                </a:lnTo>
                <a:lnTo>
                  <a:pt x="389890" y="389890"/>
                </a:lnTo>
                <a:lnTo>
                  <a:pt x="377190" y="377190"/>
                </a:lnTo>
                <a:close/>
              </a:path>
              <a:path w="2515870" h="2515870">
                <a:moveTo>
                  <a:pt x="389890" y="389890"/>
                </a:moveTo>
                <a:lnTo>
                  <a:pt x="370840" y="389890"/>
                </a:lnTo>
                <a:lnTo>
                  <a:pt x="383540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515870" h="2515870">
                <a:moveTo>
                  <a:pt x="402590" y="402590"/>
                </a:moveTo>
                <a:lnTo>
                  <a:pt x="383540" y="402590"/>
                </a:lnTo>
                <a:lnTo>
                  <a:pt x="389889" y="408939"/>
                </a:lnTo>
                <a:lnTo>
                  <a:pt x="408939" y="408939"/>
                </a:lnTo>
                <a:lnTo>
                  <a:pt x="402590" y="402590"/>
                </a:lnTo>
                <a:close/>
              </a:path>
              <a:path w="2515870" h="2515870">
                <a:moveTo>
                  <a:pt x="408940" y="408940"/>
                </a:moveTo>
                <a:lnTo>
                  <a:pt x="389890" y="408940"/>
                </a:lnTo>
                <a:lnTo>
                  <a:pt x="415290" y="434340"/>
                </a:lnTo>
                <a:lnTo>
                  <a:pt x="434340" y="434340"/>
                </a:lnTo>
                <a:lnTo>
                  <a:pt x="408940" y="408940"/>
                </a:lnTo>
                <a:close/>
              </a:path>
              <a:path w="2515870" h="2515870">
                <a:moveTo>
                  <a:pt x="434340" y="434340"/>
                </a:moveTo>
                <a:lnTo>
                  <a:pt x="415290" y="434340"/>
                </a:lnTo>
                <a:lnTo>
                  <a:pt x="421639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515870" h="2515870">
                <a:moveTo>
                  <a:pt x="440690" y="440690"/>
                </a:moveTo>
                <a:lnTo>
                  <a:pt x="421640" y="440690"/>
                </a:lnTo>
                <a:lnTo>
                  <a:pt x="427989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515870" h="2515870">
                <a:moveTo>
                  <a:pt x="447040" y="447040"/>
                </a:moveTo>
                <a:lnTo>
                  <a:pt x="427990" y="447040"/>
                </a:lnTo>
                <a:lnTo>
                  <a:pt x="434339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515870" h="2515870">
                <a:moveTo>
                  <a:pt x="453390" y="453390"/>
                </a:moveTo>
                <a:lnTo>
                  <a:pt x="434340" y="453390"/>
                </a:lnTo>
                <a:lnTo>
                  <a:pt x="440689" y="459739"/>
                </a:lnTo>
                <a:lnTo>
                  <a:pt x="459739" y="459739"/>
                </a:lnTo>
                <a:lnTo>
                  <a:pt x="453390" y="453390"/>
                </a:lnTo>
                <a:close/>
              </a:path>
              <a:path w="2515870" h="2515870">
                <a:moveTo>
                  <a:pt x="459740" y="459740"/>
                </a:moveTo>
                <a:lnTo>
                  <a:pt x="440690" y="459740"/>
                </a:lnTo>
                <a:lnTo>
                  <a:pt x="447039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515870" h="2515870">
                <a:moveTo>
                  <a:pt x="466090" y="466090"/>
                </a:moveTo>
                <a:lnTo>
                  <a:pt x="447040" y="466090"/>
                </a:lnTo>
                <a:lnTo>
                  <a:pt x="453389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515870" h="2515870">
                <a:moveTo>
                  <a:pt x="472440" y="472440"/>
                </a:moveTo>
                <a:lnTo>
                  <a:pt x="453390" y="472440"/>
                </a:lnTo>
                <a:lnTo>
                  <a:pt x="466089" y="485139"/>
                </a:lnTo>
                <a:lnTo>
                  <a:pt x="485139" y="485139"/>
                </a:lnTo>
                <a:lnTo>
                  <a:pt x="472440" y="472440"/>
                </a:lnTo>
                <a:close/>
              </a:path>
              <a:path w="2515870" h="2515870">
                <a:moveTo>
                  <a:pt x="485140" y="485140"/>
                </a:moveTo>
                <a:lnTo>
                  <a:pt x="466090" y="485140"/>
                </a:lnTo>
                <a:lnTo>
                  <a:pt x="472439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515870" h="2515870">
                <a:moveTo>
                  <a:pt x="491490" y="491490"/>
                </a:moveTo>
                <a:lnTo>
                  <a:pt x="472440" y="491490"/>
                </a:lnTo>
                <a:lnTo>
                  <a:pt x="478789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515870" h="2515870">
                <a:moveTo>
                  <a:pt x="497840" y="497840"/>
                </a:moveTo>
                <a:lnTo>
                  <a:pt x="478790" y="497840"/>
                </a:lnTo>
                <a:lnTo>
                  <a:pt x="485139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515870" h="2515870">
                <a:moveTo>
                  <a:pt x="504190" y="504190"/>
                </a:moveTo>
                <a:lnTo>
                  <a:pt x="485140" y="504190"/>
                </a:lnTo>
                <a:lnTo>
                  <a:pt x="491489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515870" h="2515870">
                <a:moveTo>
                  <a:pt x="510540" y="510540"/>
                </a:moveTo>
                <a:lnTo>
                  <a:pt x="491490" y="510540"/>
                </a:lnTo>
                <a:lnTo>
                  <a:pt x="497839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515870" h="2515870">
                <a:moveTo>
                  <a:pt x="516890" y="516890"/>
                </a:moveTo>
                <a:lnTo>
                  <a:pt x="497840" y="516890"/>
                </a:lnTo>
                <a:lnTo>
                  <a:pt x="504189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515870" h="2515870">
                <a:moveTo>
                  <a:pt x="523240" y="523240"/>
                </a:moveTo>
                <a:lnTo>
                  <a:pt x="504190" y="523240"/>
                </a:lnTo>
                <a:lnTo>
                  <a:pt x="510539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515870" h="2515870">
                <a:moveTo>
                  <a:pt x="529590" y="529590"/>
                </a:moveTo>
                <a:lnTo>
                  <a:pt x="510540" y="529590"/>
                </a:lnTo>
                <a:lnTo>
                  <a:pt x="516889" y="535939"/>
                </a:lnTo>
                <a:lnTo>
                  <a:pt x="535939" y="535939"/>
                </a:lnTo>
                <a:lnTo>
                  <a:pt x="529590" y="529590"/>
                </a:lnTo>
                <a:close/>
              </a:path>
              <a:path w="2515870" h="2515870">
                <a:moveTo>
                  <a:pt x="535940" y="535940"/>
                </a:moveTo>
                <a:lnTo>
                  <a:pt x="516890" y="535940"/>
                </a:lnTo>
                <a:lnTo>
                  <a:pt x="523239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515870" h="2515870">
                <a:moveTo>
                  <a:pt x="542290" y="542290"/>
                </a:moveTo>
                <a:lnTo>
                  <a:pt x="523240" y="542290"/>
                </a:lnTo>
                <a:lnTo>
                  <a:pt x="52958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515870" h="2515870">
                <a:moveTo>
                  <a:pt x="548640" y="548640"/>
                </a:moveTo>
                <a:lnTo>
                  <a:pt x="529590" y="548640"/>
                </a:lnTo>
                <a:lnTo>
                  <a:pt x="535939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515870" h="2515870">
                <a:moveTo>
                  <a:pt x="554990" y="554990"/>
                </a:moveTo>
                <a:lnTo>
                  <a:pt x="535940" y="554990"/>
                </a:lnTo>
                <a:lnTo>
                  <a:pt x="542289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515870" h="2515870">
                <a:moveTo>
                  <a:pt x="561340" y="561340"/>
                </a:moveTo>
                <a:lnTo>
                  <a:pt x="542290" y="561340"/>
                </a:lnTo>
                <a:lnTo>
                  <a:pt x="548639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515870" h="2515870">
                <a:moveTo>
                  <a:pt x="567690" y="567690"/>
                </a:moveTo>
                <a:lnTo>
                  <a:pt x="548640" y="567690"/>
                </a:lnTo>
                <a:lnTo>
                  <a:pt x="554989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515870" h="2515870">
                <a:moveTo>
                  <a:pt x="574040" y="574040"/>
                </a:moveTo>
                <a:lnTo>
                  <a:pt x="554990" y="574040"/>
                </a:lnTo>
                <a:lnTo>
                  <a:pt x="561339" y="580389"/>
                </a:lnTo>
                <a:lnTo>
                  <a:pt x="580389" y="580389"/>
                </a:lnTo>
                <a:lnTo>
                  <a:pt x="574040" y="574040"/>
                </a:lnTo>
                <a:close/>
              </a:path>
              <a:path w="2515870" h="2515870">
                <a:moveTo>
                  <a:pt x="580390" y="580390"/>
                </a:moveTo>
                <a:lnTo>
                  <a:pt x="561340" y="580390"/>
                </a:lnTo>
                <a:lnTo>
                  <a:pt x="567689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515870" h="2515870">
                <a:moveTo>
                  <a:pt x="586740" y="586740"/>
                </a:moveTo>
                <a:lnTo>
                  <a:pt x="567690" y="586740"/>
                </a:lnTo>
                <a:lnTo>
                  <a:pt x="574039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515870" h="2515870">
                <a:moveTo>
                  <a:pt x="593090" y="593090"/>
                </a:moveTo>
                <a:lnTo>
                  <a:pt x="574040" y="593090"/>
                </a:lnTo>
                <a:lnTo>
                  <a:pt x="580389" y="599439"/>
                </a:lnTo>
                <a:lnTo>
                  <a:pt x="599439" y="599439"/>
                </a:lnTo>
                <a:lnTo>
                  <a:pt x="593090" y="593090"/>
                </a:lnTo>
                <a:close/>
              </a:path>
              <a:path w="2515870" h="2515870">
                <a:moveTo>
                  <a:pt x="599440" y="599440"/>
                </a:moveTo>
                <a:lnTo>
                  <a:pt x="580390" y="599440"/>
                </a:lnTo>
                <a:lnTo>
                  <a:pt x="586739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515870" h="2515870">
                <a:moveTo>
                  <a:pt x="605790" y="605790"/>
                </a:moveTo>
                <a:lnTo>
                  <a:pt x="586740" y="605790"/>
                </a:lnTo>
                <a:lnTo>
                  <a:pt x="593089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515870" h="2515870">
                <a:moveTo>
                  <a:pt x="612140" y="612140"/>
                </a:moveTo>
                <a:lnTo>
                  <a:pt x="593090" y="612140"/>
                </a:lnTo>
                <a:lnTo>
                  <a:pt x="599439" y="618489"/>
                </a:lnTo>
                <a:lnTo>
                  <a:pt x="618489" y="618489"/>
                </a:lnTo>
                <a:lnTo>
                  <a:pt x="612140" y="612140"/>
                </a:lnTo>
                <a:close/>
              </a:path>
              <a:path w="2515870" h="2515870">
                <a:moveTo>
                  <a:pt x="618490" y="618490"/>
                </a:moveTo>
                <a:lnTo>
                  <a:pt x="599440" y="618490"/>
                </a:lnTo>
                <a:lnTo>
                  <a:pt x="605789" y="624839"/>
                </a:lnTo>
                <a:lnTo>
                  <a:pt x="624839" y="624839"/>
                </a:lnTo>
                <a:lnTo>
                  <a:pt x="618490" y="618490"/>
                </a:lnTo>
                <a:close/>
              </a:path>
              <a:path w="2515870" h="2515870">
                <a:moveTo>
                  <a:pt x="624840" y="624840"/>
                </a:moveTo>
                <a:lnTo>
                  <a:pt x="605790" y="624840"/>
                </a:lnTo>
                <a:lnTo>
                  <a:pt x="612139" y="631189"/>
                </a:lnTo>
                <a:lnTo>
                  <a:pt x="631189" y="631189"/>
                </a:lnTo>
                <a:lnTo>
                  <a:pt x="624840" y="624840"/>
                </a:lnTo>
                <a:close/>
              </a:path>
              <a:path w="2515870" h="2515870">
                <a:moveTo>
                  <a:pt x="631190" y="631190"/>
                </a:moveTo>
                <a:lnTo>
                  <a:pt x="612140" y="631190"/>
                </a:lnTo>
                <a:lnTo>
                  <a:pt x="618490" y="637540"/>
                </a:lnTo>
                <a:lnTo>
                  <a:pt x="637540" y="637540"/>
                </a:lnTo>
                <a:lnTo>
                  <a:pt x="631190" y="631190"/>
                </a:lnTo>
                <a:close/>
              </a:path>
              <a:path w="2515870" h="2515870">
                <a:moveTo>
                  <a:pt x="637540" y="637540"/>
                </a:moveTo>
                <a:lnTo>
                  <a:pt x="618490" y="637540"/>
                </a:lnTo>
                <a:lnTo>
                  <a:pt x="624839" y="643889"/>
                </a:lnTo>
                <a:lnTo>
                  <a:pt x="643889" y="643889"/>
                </a:lnTo>
                <a:lnTo>
                  <a:pt x="637540" y="637540"/>
                </a:lnTo>
                <a:close/>
              </a:path>
              <a:path w="2515870" h="2515870">
                <a:moveTo>
                  <a:pt x="643890" y="643890"/>
                </a:moveTo>
                <a:lnTo>
                  <a:pt x="624840" y="643890"/>
                </a:lnTo>
                <a:lnTo>
                  <a:pt x="631189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515870" h="2515870">
                <a:moveTo>
                  <a:pt x="650240" y="650240"/>
                </a:moveTo>
                <a:lnTo>
                  <a:pt x="631190" y="650240"/>
                </a:lnTo>
                <a:lnTo>
                  <a:pt x="637539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515870" h="2515870">
                <a:moveTo>
                  <a:pt x="656590" y="656590"/>
                </a:moveTo>
                <a:lnTo>
                  <a:pt x="637540" y="656590"/>
                </a:lnTo>
                <a:lnTo>
                  <a:pt x="643889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515870" h="2515870">
                <a:moveTo>
                  <a:pt x="662940" y="662940"/>
                </a:moveTo>
                <a:lnTo>
                  <a:pt x="643890" y="662940"/>
                </a:lnTo>
                <a:lnTo>
                  <a:pt x="650239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515870" h="2515870">
                <a:moveTo>
                  <a:pt x="669290" y="669290"/>
                </a:moveTo>
                <a:lnTo>
                  <a:pt x="650240" y="669290"/>
                </a:lnTo>
                <a:lnTo>
                  <a:pt x="656589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515870" h="2515870">
                <a:moveTo>
                  <a:pt x="675640" y="675640"/>
                </a:moveTo>
                <a:lnTo>
                  <a:pt x="656590" y="675640"/>
                </a:lnTo>
                <a:lnTo>
                  <a:pt x="662939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515870" h="2515870">
                <a:moveTo>
                  <a:pt x="681990" y="681990"/>
                </a:moveTo>
                <a:lnTo>
                  <a:pt x="662940" y="681990"/>
                </a:lnTo>
                <a:lnTo>
                  <a:pt x="66928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515870" h="2515870">
                <a:moveTo>
                  <a:pt x="688340" y="688340"/>
                </a:moveTo>
                <a:lnTo>
                  <a:pt x="669290" y="688340"/>
                </a:lnTo>
                <a:lnTo>
                  <a:pt x="675639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515870" h="2515870">
                <a:moveTo>
                  <a:pt x="694690" y="694690"/>
                </a:moveTo>
                <a:lnTo>
                  <a:pt x="675640" y="694690"/>
                </a:lnTo>
                <a:lnTo>
                  <a:pt x="681989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515870" h="2515870">
                <a:moveTo>
                  <a:pt x="701040" y="701040"/>
                </a:moveTo>
                <a:lnTo>
                  <a:pt x="681990" y="701040"/>
                </a:lnTo>
                <a:lnTo>
                  <a:pt x="688339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515870" h="2515870">
                <a:moveTo>
                  <a:pt x="707390" y="707390"/>
                </a:moveTo>
                <a:lnTo>
                  <a:pt x="688340" y="707390"/>
                </a:lnTo>
                <a:lnTo>
                  <a:pt x="694689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515870" h="2515870">
                <a:moveTo>
                  <a:pt x="713740" y="713740"/>
                </a:moveTo>
                <a:lnTo>
                  <a:pt x="694690" y="713740"/>
                </a:lnTo>
                <a:lnTo>
                  <a:pt x="701040" y="720090"/>
                </a:lnTo>
                <a:lnTo>
                  <a:pt x="720090" y="720090"/>
                </a:lnTo>
                <a:lnTo>
                  <a:pt x="713740" y="713740"/>
                </a:lnTo>
                <a:close/>
              </a:path>
              <a:path w="2515870" h="2515870">
                <a:moveTo>
                  <a:pt x="720090" y="720090"/>
                </a:moveTo>
                <a:lnTo>
                  <a:pt x="701040" y="720090"/>
                </a:lnTo>
                <a:lnTo>
                  <a:pt x="707389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515870" h="2515870">
                <a:moveTo>
                  <a:pt x="726440" y="726440"/>
                </a:moveTo>
                <a:lnTo>
                  <a:pt x="707390" y="726440"/>
                </a:lnTo>
                <a:lnTo>
                  <a:pt x="720089" y="739139"/>
                </a:lnTo>
                <a:lnTo>
                  <a:pt x="739139" y="739139"/>
                </a:lnTo>
                <a:lnTo>
                  <a:pt x="726440" y="726440"/>
                </a:lnTo>
                <a:close/>
              </a:path>
              <a:path w="2515870" h="2515870">
                <a:moveTo>
                  <a:pt x="739140" y="739140"/>
                </a:moveTo>
                <a:lnTo>
                  <a:pt x="720090" y="739140"/>
                </a:lnTo>
                <a:lnTo>
                  <a:pt x="726439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515870" h="2515870">
                <a:moveTo>
                  <a:pt x="745490" y="745490"/>
                </a:moveTo>
                <a:lnTo>
                  <a:pt x="726440" y="745490"/>
                </a:lnTo>
                <a:lnTo>
                  <a:pt x="732789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515870" h="2515870">
                <a:moveTo>
                  <a:pt x="751840" y="751840"/>
                </a:moveTo>
                <a:lnTo>
                  <a:pt x="732790" y="751840"/>
                </a:lnTo>
                <a:lnTo>
                  <a:pt x="73913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515870" h="2515870">
                <a:moveTo>
                  <a:pt x="758190" y="758190"/>
                </a:moveTo>
                <a:lnTo>
                  <a:pt x="739140" y="758190"/>
                </a:lnTo>
                <a:lnTo>
                  <a:pt x="745489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515870" h="2515870">
                <a:moveTo>
                  <a:pt x="764540" y="764540"/>
                </a:moveTo>
                <a:lnTo>
                  <a:pt x="745490" y="764540"/>
                </a:lnTo>
                <a:lnTo>
                  <a:pt x="751839" y="770889"/>
                </a:lnTo>
                <a:lnTo>
                  <a:pt x="770889" y="770889"/>
                </a:lnTo>
                <a:lnTo>
                  <a:pt x="764540" y="764540"/>
                </a:lnTo>
                <a:close/>
              </a:path>
              <a:path w="2515870" h="2515870">
                <a:moveTo>
                  <a:pt x="770890" y="770890"/>
                </a:moveTo>
                <a:lnTo>
                  <a:pt x="751840" y="770890"/>
                </a:lnTo>
                <a:lnTo>
                  <a:pt x="758189" y="777239"/>
                </a:lnTo>
                <a:lnTo>
                  <a:pt x="777239" y="777239"/>
                </a:lnTo>
                <a:lnTo>
                  <a:pt x="770890" y="770890"/>
                </a:lnTo>
                <a:close/>
              </a:path>
              <a:path w="2515870" h="2515870">
                <a:moveTo>
                  <a:pt x="777240" y="777240"/>
                </a:moveTo>
                <a:lnTo>
                  <a:pt x="758190" y="777240"/>
                </a:lnTo>
                <a:lnTo>
                  <a:pt x="764539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515870" h="2515870">
                <a:moveTo>
                  <a:pt x="783590" y="783590"/>
                </a:moveTo>
                <a:lnTo>
                  <a:pt x="764540" y="783590"/>
                </a:lnTo>
                <a:lnTo>
                  <a:pt x="770889" y="789939"/>
                </a:lnTo>
                <a:lnTo>
                  <a:pt x="789939" y="789939"/>
                </a:lnTo>
                <a:lnTo>
                  <a:pt x="783590" y="783590"/>
                </a:lnTo>
                <a:close/>
              </a:path>
              <a:path w="2515870" h="2515870">
                <a:moveTo>
                  <a:pt x="789940" y="789940"/>
                </a:moveTo>
                <a:lnTo>
                  <a:pt x="770890" y="789940"/>
                </a:lnTo>
                <a:lnTo>
                  <a:pt x="777239" y="796289"/>
                </a:lnTo>
                <a:lnTo>
                  <a:pt x="796289" y="796289"/>
                </a:lnTo>
                <a:lnTo>
                  <a:pt x="789940" y="789940"/>
                </a:lnTo>
                <a:close/>
              </a:path>
              <a:path w="2515870" h="2515870">
                <a:moveTo>
                  <a:pt x="796290" y="796290"/>
                </a:moveTo>
                <a:lnTo>
                  <a:pt x="777240" y="796290"/>
                </a:lnTo>
                <a:lnTo>
                  <a:pt x="783589" y="802639"/>
                </a:lnTo>
                <a:lnTo>
                  <a:pt x="802639" y="802639"/>
                </a:lnTo>
                <a:lnTo>
                  <a:pt x="796290" y="796290"/>
                </a:lnTo>
                <a:close/>
              </a:path>
              <a:path w="2515870" h="2515870">
                <a:moveTo>
                  <a:pt x="802640" y="802640"/>
                </a:moveTo>
                <a:lnTo>
                  <a:pt x="783590" y="802640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2640" y="802640"/>
                </a:lnTo>
                <a:close/>
              </a:path>
              <a:path w="2515870" h="2515870">
                <a:moveTo>
                  <a:pt x="808990" y="808990"/>
                </a:moveTo>
                <a:lnTo>
                  <a:pt x="789940" y="808990"/>
                </a:lnTo>
                <a:lnTo>
                  <a:pt x="796289" y="815339"/>
                </a:lnTo>
                <a:lnTo>
                  <a:pt x="815339" y="815339"/>
                </a:lnTo>
                <a:lnTo>
                  <a:pt x="808990" y="808990"/>
                </a:lnTo>
                <a:close/>
              </a:path>
              <a:path w="2515870" h="2515870">
                <a:moveTo>
                  <a:pt x="815340" y="815340"/>
                </a:moveTo>
                <a:lnTo>
                  <a:pt x="796290" y="815340"/>
                </a:lnTo>
                <a:lnTo>
                  <a:pt x="802639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515870" h="2515870">
                <a:moveTo>
                  <a:pt x="821690" y="821690"/>
                </a:moveTo>
                <a:lnTo>
                  <a:pt x="802640" y="821690"/>
                </a:lnTo>
                <a:lnTo>
                  <a:pt x="80898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515870" h="2515870">
                <a:moveTo>
                  <a:pt x="828040" y="828040"/>
                </a:moveTo>
                <a:lnTo>
                  <a:pt x="808990" y="828040"/>
                </a:lnTo>
                <a:lnTo>
                  <a:pt x="815339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515870" h="2515870">
                <a:moveTo>
                  <a:pt x="834390" y="834390"/>
                </a:moveTo>
                <a:lnTo>
                  <a:pt x="815340" y="834390"/>
                </a:lnTo>
                <a:lnTo>
                  <a:pt x="821689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515870" h="2515870">
                <a:moveTo>
                  <a:pt x="840740" y="840740"/>
                </a:moveTo>
                <a:lnTo>
                  <a:pt x="821690" y="840740"/>
                </a:lnTo>
                <a:lnTo>
                  <a:pt x="828039" y="847089"/>
                </a:lnTo>
                <a:lnTo>
                  <a:pt x="847089" y="847089"/>
                </a:lnTo>
                <a:lnTo>
                  <a:pt x="840740" y="840740"/>
                </a:lnTo>
                <a:close/>
              </a:path>
              <a:path w="2515870" h="2515870">
                <a:moveTo>
                  <a:pt x="847090" y="847090"/>
                </a:moveTo>
                <a:lnTo>
                  <a:pt x="828040" y="847090"/>
                </a:lnTo>
                <a:lnTo>
                  <a:pt x="834389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515870" h="2515870">
                <a:moveTo>
                  <a:pt x="853440" y="853440"/>
                </a:moveTo>
                <a:lnTo>
                  <a:pt x="834390" y="853440"/>
                </a:lnTo>
                <a:lnTo>
                  <a:pt x="840739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515870" h="2515870">
                <a:moveTo>
                  <a:pt x="859790" y="859790"/>
                </a:moveTo>
                <a:lnTo>
                  <a:pt x="840740" y="859790"/>
                </a:lnTo>
                <a:lnTo>
                  <a:pt x="847089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515870" h="2515870">
                <a:moveTo>
                  <a:pt x="866140" y="866140"/>
                </a:moveTo>
                <a:lnTo>
                  <a:pt x="847090" y="866140"/>
                </a:lnTo>
                <a:lnTo>
                  <a:pt x="853439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515870" h="2515870">
                <a:moveTo>
                  <a:pt x="872490" y="872490"/>
                </a:moveTo>
                <a:lnTo>
                  <a:pt x="853440" y="872490"/>
                </a:lnTo>
                <a:lnTo>
                  <a:pt x="866139" y="885189"/>
                </a:lnTo>
                <a:lnTo>
                  <a:pt x="885189" y="885189"/>
                </a:lnTo>
                <a:lnTo>
                  <a:pt x="872490" y="872490"/>
                </a:lnTo>
                <a:close/>
              </a:path>
              <a:path w="2515870" h="2515870">
                <a:moveTo>
                  <a:pt x="885190" y="885190"/>
                </a:moveTo>
                <a:lnTo>
                  <a:pt x="866140" y="885190"/>
                </a:lnTo>
                <a:lnTo>
                  <a:pt x="872489" y="891539"/>
                </a:lnTo>
                <a:lnTo>
                  <a:pt x="891539" y="891539"/>
                </a:lnTo>
                <a:lnTo>
                  <a:pt x="885190" y="885190"/>
                </a:lnTo>
                <a:close/>
              </a:path>
              <a:path w="2515870" h="2515870">
                <a:moveTo>
                  <a:pt x="891540" y="891540"/>
                </a:moveTo>
                <a:lnTo>
                  <a:pt x="872490" y="891540"/>
                </a:lnTo>
                <a:lnTo>
                  <a:pt x="886459" y="905510"/>
                </a:lnTo>
                <a:lnTo>
                  <a:pt x="905509" y="905510"/>
                </a:lnTo>
                <a:lnTo>
                  <a:pt x="891540" y="891540"/>
                </a:lnTo>
                <a:close/>
              </a:path>
              <a:path w="2515870" h="2515870">
                <a:moveTo>
                  <a:pt x="905510" y="905510"/>
                </a:moveTo>
                <a:lnTo>
                  <a:pt x="886460" y="905510"/>
                </a:lnTo>
                <a:lnTo>
                  <a:pt x="924559" y="943610"/>
                </a:lnTo>
                <a:lnTo>
                  <a:pt x="943609" y="943610"/>
                </a:lnTo>
                <a:lnTo>
                  <a:pt x="905510" y="905510"/>
                </a:lnTo>
                <a:close/>
              </a:path>
              <a:path w="2515870" h="2515870">
                <a:moveTo>
                  <a:pt x="943610" y="943610"/>
                </a:moveTo>
                <a:lnTo>
                  <a:pt x="924560" y="943610"/>
                </a:lnTo>
                <a:lnTo>
                  <a:pt x="966469" y="985519"/>
                </a:lnTo>
                <a:lnTo>
                  <a:pt x="985519" y="985519"/>
                </a:lnTo>
                <a:lnTo>
                  <a:pt x="943610" y="943610"/>
                </a:lnTo>
                <a:close/>
              </a:path>
              <a:path w="2515870" h="2515870">
                <a:moveTo>
                  <a:pt x="985519" y="985520"/>
                </a:moveTo>
                <a:lnTo>
                  <a:pt x="966469" y="985520"/>
                </a:lnTo>
                <a:lnTo>
                  <a:pt x="981709" y="1000760"/>
                </a:lnTo>
                <a:lnTo>
                  <a:pt x="1000759" y="1000760"/>
                </a:lnTo>
                <a:lnTo>
                  <a:pt x="985519" y="985520"/>
                </a:lnTo>
                <a:close/>
              </a:path>
              <a:path w="2515870" h="2515870">
                <a:moveTo>
                  <a:pt x="1000760" y="1000760"/>
                </a:moveTo>
                <a:lnTo>
                  <a:pt x="981710" y="1000760"/>
                </a:lnTo>
                <a:lnTo>
                  <a:pt x="998219" y="1017270"/>
                </a:lnTo>
                <a:lnTo>
                  <a:pt x="1017269" y="1017270"/>
                </a:lnTo>
                <a:lnTo>
                  <a:pt x="1000760" y="1000760"/>
                </a:lnTo>
                <a:close/>
              </a:path>
              <a:path w="2515870" h="2515870">
                <a:moveTo>
                  <a:pt x="1017270" y="1017270"/>
                </a:moveTo>
                <a:lnTo>
                  <a:pt x="998220" y="1017270"/>
                </a:lnTo>
                <a:lnTo>
                  <a:pt x="1023619" y="1042669"/>
                </a:lnTo>
                <a:lnTo>
                  <a:pt x="1042669" y="1042669"/>
                </a:lnTo>
                <a:lnTo>
                  <a:pt x="1017270" y="1017270"/>
                </a:lnTo>
                <a:close/>
              </a:path>
              <a:path w="2515870" h="2515870">
                <a:moveTo>
                  <a:pt x="1042670" y="1042670"/>
                </a:moveTo>
                <a:lnTo>
                  <a:pt x="1023620" y="1042670"/>
                </a:lnTo>
                <a:lnTo>
                  <a:pt x="1038859" y="1057910"/>
                </a:lnTo>
                <a:lnTo>
                  <a:pt x="1057909" y="1057910"/>
                </a:lnTo>
                <a:lnTo>
                  <a:pt x="1042670" y="1042670"/>
                </a:lnTo>
                <a:close/>
              </a:path>
              <a:path w="2515870" h="2515870">
                <a:moveTo>
                  <a:pt x="1057910" y="1057910"/>
                </a:moveTo>
                <a:lnTo>
                  <a:pt x="1038860" y="105791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515870" h="2515870">
                <a:moveTo>
                  <a:pt x="1064260" y="1064260"/>
                </a:moveTo>
                <a:lnTo>
                  <a:pt x="1045210" y="1064260"/>
                </a:lnTo>
                <a:lnTo>
                  <a:pt x="1049020" y="1068070"/>
                </a:lnTo>
                <a:lnTo>
                  <a:pt x="1068070" y="1068070"/>
                </a:lnTo>
                <a:lnTo>
                  <a:pt x="1064260" y="1064260"/>
                </a:lnTo>
                <a:close/>
              </a:path>
              <a:path w="2515870" h="2515870">
                <a:moveTo>
                  <a:pt x="1068070" y="1068070"/>
                </a:moveTo>
                <a:lnTo>
                  <a:pt x="1049020" y="1068070"/>
                </a:lnTo>
                <a:lnTo>
                  <a:pt x="1055369" y="1074420"/>
                </a:lnTo>
                <a:lnTo>
                  <a:pt x="1074419" y="1074420"/>
                </a:lnTo>
                <a:lnTo>
                  <a:pt x="1068070" y="1068070"/>
                </a:lnTo>
                <a:close/>
              </a:path>
              <a:path w="2515870" h="2515870">
                <a:moveTo>
                  <a:pt x="1074420" y="1074420"/>
                </a:moveTo>
                <a:lnTo>
                  <a:pt x="1055370" y="1074420"/>
                </a:lnTo>
                <a:lnTo>
                  <a:pt x="1064259" y="1083310"/>
                </a:lnTo>
                <a:lnTo>
                  <a:pt x="1083309" y="1083310"/>
                </a:lnTo>
                <a:lnTo>
                  <a:pt x="1074420" y="1074420"/>
                </a:lnTo>
                <a:close/>
              </a:path>
              <a:path w="2515870" h="2515870">
                <a:moveTo>
                  <a:pt x="1083310" y="1083310"/>
                </a:moveTo>
                <a:lnTo>
                  <a:pt x="1064260" y="1083310"/>
                </a:lnTo>
                <a:lnTo>
                  <a:pt x="1070609" y="1089660"/>
                </a:lnTo>
                <a:lnTo>
                  <a:pt x="1089659" y="1089660"/>
                </a:lnTo>
                <a:lnTo>
                  <a:pt x="1083310" y="1083310"/>
                </a:lnTo>
                <a:close/>
              </a:path>
              <a:path w="2515870" h="2515870">
                <a:moveTo>
                  <a:pt x="1089660" y="1089660"/>
                </a:moveTo>
                <a:lnTo>
                  <a:pt x="1070610" y="1089660"/>
                </a:lnTo>
                <a:lnTo>
                  <a:pt x="1076959" y="1096010"/>
                </a:lnTo>
                <a:lnTo>
                  <a:pt x="1096009" y="1096010"/>
                </a:lnTo>
                <a:lnTo>
                  <a:pt x="1089660" y="1089660"/>
                </a:lnTo>
                <a:close/>
              </a:path>
              <a:path w="2515870" h="2515870">
                <a:moveTo>
                  <a:pt x="1096010" y="1096010"/>
                </a:moveTo>
                <a:lnTo>
                  <a:pt x="1076960" y="1096010"/>
                </a:lnTo>
                <a:lnTo>
                  <a:pt x="1087119" y="1106170"/>
                </a:lnTo>
                <a:lnTo>
                  <a:pt x="1106169" y="1106170"/>
                </a:lnTo>
                <a:lnTo>
                  <a:pt x="1096010" y="1096010"/>
                </a:lnTo>
                <a:close/>
              </a:path>
              <a:path w="2515870" h="2515870">
                <a:moveTo>
                  <a:pt x="1106170" y="1106170"/>
                </a:moveTo>
                <a:lnTo>
                  <a:pt x="1087120" y="1106170"/>
                </a:lnTo>
                <a:lnTo>
                  <a:pt x="1093469" y="1112520"/>
                </a:lnTo>
                <a:lnTo>
                  <a:pt x="1112519" y="1112520"/>
                </a:lnTo>
                <a:lnTo>
                  <a:pt x="1106170" y="1106170"/>
                </a:lnTo>
                <a:close/>
              </a:path>
              <a:path w="2515870" h="2515870">
                <a:moveTo>
                  <a:pt x="1112520" y="1112520"/>
                </a:moveTo>
                <a:lnTo>
                  <a:pt x="1093470" y="1112520"/>
                </a:lnTo>
                <a:lnTo>
                  <a:pt x="1102359" y="1121410"/>
                </a:lnTo>
                <a:lnTo>
                  <a:pt x="1121409" y="1121410"/>
                </a:lnTo>
                <a:lnTo>
                  <a:pt x="1112520" y="1112520"/>
                </a:lnTo>
                <a:close/>
              </a:path>
              <a:path w="2515870" h="2515870">
                <a:moveTo>
                  <a:pt x="1121410" y="1121410"/>
                </a:moveTo>
                <a:lnTo>
                  <a:pt x="1102360" y="1121410"/>
                </a:lnTo>
                <a:lnTo>
                  <a:pt x="1108709" y="1127760"/>
                </a:lnTo>
                <a:lnTo>
                  <a:pt x="1127759" y="1127760"/>
                </a:lnTo>
                <a:lnTo>
                  <a:pt x="1121410" y="1121410"/>
                </a:lnTo>
                <a:close/>
              </a:path>
              <a:path w="2515870" h="2515870">
                <a:moveTo>
                  <a:pt x="1127760" y="1127760"/>
                </a:moveTo>
                <a:lnTo>
                  <a:pt x="1108710" y="1127760"/>
                </a:lnTo>
                <a:lnTo>
                  <a:pt x="1112519" y="1131570"/>
                </a:lnTo>
                <a:lnTo>
                  <a:pt x="1131569" y="1131570"/>
                </a:lnTo>
                <a:lnTo>
                  <a:pt x="1127760" y="1127760"/>
                </a:lnTo>
                <a:close/>
              </a:path>
              <a:path w="2515870" h="2515870">
                <a:moveTo>
                  <a:pt x="1131570" y="1131570"/>
                </a:moveTo>
                <a:lnTo>
                  <a:pt x="1112520" y="1131570"/>
                </a:lnTo>
                <a:lnTo>
                  <a:pt x="1115059" y="1134109"/>
                </a:lnTo>
                <a:lnTo>
                  <a:pt x="1134109" y="1134109"/>
                </a:lnTo>
                <a:lnTo>
                  <a:pt x="1131570" y="1131570"/>
                </a:lnTo>
                <a:close/>
              </a:path>
              <a:path w="2515870" h="2515870">
                <a:moveTo>
                  <a:pt x="1134110" y="1134110"/>
                </a:moveTo>
                <a:lnTo>
                  <a:pt x="1115060" y="1134110"/>
                </a:lnTo>
                <a:lnTo>
                  <a:pt x="1127759" y="1146810"/>
                </a:lnTo>
                <a:lnTo>
                  <a:pt x="1146809" y="1146810"/>
                </a:lnTo>
                <a:lnTo>
                  <a:pt x="1134110" y="1134110"/>
                </a:lnTo>
                <a:close/>
              </a:path>
              <a:path w="2515870" h="2515870">
                <a:moveTo>
                  <a:pt x="1146810" y="1146810"/>
                </a:moveTo>
                <a:lnTo>
                  <a:pt x="1127760" y="1146810"/>
                </a:lnTo>
                <a:lnTo>
                  <a:pt x="1146809" y="1165859"/>
                </a:lnTo>
                <a:lnTo>
                  <a:pt x="1165859" y="1165859"/>
                </a:lnTo>
                <a:lnTo>
                  <a:pt x="1146810" y="1146810"/>
                </a:lnTo>
                <a:close/>
              </a:path>
              <a:path w="2515870" h="2515870">
                <a:moveTo>
                  <a:pt x="1165860" y="1165860"/>
                </a:moveTo>
                <a:lnTo>
                  <a:pt x="1146810" y="1165860"/>
                </a:lnTo>
                <a:lnTo>
                  <a:pt x="1150620" y="1169670"/>
                </a:lnTo>
                <a:lnTo>
                  <a:pt x="1169670" y="1169670"/>
                </a:lnTo>
                <a:lnTo>
                  <a:pt x="1165860" y="1165860"/>
                </a:lnTo>
                <a:close/>
              </a:path>
              <a:path w="2515870" h="2515870">
                <a:moveTo>
                  <a:pt x="1169670" y="1169670"/>
                </a:moveTo>
                <a:lnTo>
                  <a:pt x="1150620" y="1169670"/>
                </a:lnTo>
                <a:lnTo>
                  <a:pt x="1153160" y="1172210"/>
                </a:lnTo>
                <a:lnTo>
                  <a:pt x="1172210" y="1172210"/>
                </a:lnTo>
                <a:lnTo>
                  <a:pt x="1169670" y="1169670"/>
                </a:lnTo>
                <a:close/>
              </a:path>
              <a:path w="2515870" h="2515870">
                <a:moveTo>
                  <a:pt x="1172210" y="1172210"/>
                </a:moveTo>
                <a:lnTo>
                  <a:pt x="1153160" y="1172210"/>
                </a:lnTo>
                <a:lnTo>
                  <a:pt x="1159509" y="1178560"/>
                </a:lnTo>
                <a:lnTo>
                  <a:pt x="1178559" y="1178560"/>
                </a:lnTo>
                <a:lnTo>
                  <a:pt x="1172210" y="1172210"/>
                </a:lnTo>
                <a:close/>
              </a:path>
              <a:path w="2515870" h="2515870">
                <a:moveTo>
                  <a:pt x="1178560" y="1178560"/>
                </a:moveTo>
                <a:lnTo>
                  <a:pt x="1159510" y="1178560"/>
                </a:lnTo>
                <a:lnTo>
                  <a:pt x="1182369" y="1201420"/>
                </a:lnTo>
                <a:lnTo>
                  <a:pt x="1201419" y="1201420"/>
                </a:lnTo>
                <a:lnTo>
                  <a:pt x="1178560" y="1178560"/>
                </a:lnTo>
                <a:close/>
              </a:path>
              <a:path w="2515870" h="2515870">
                <a:moveTo>
                  <a:pt x="1201420" y="1201420"/>
                </a:moveTo>
                <a:lnTo>
                  <a:pt x="1182370" y="1201420"/>
                </a:lnTo>
                <a:lnTo>
                  <a:pt x="1197609" y="1216660"/>
                </a:lnTo>
                <a:lnTo>
                  <a:pt x="1216659" y="1216660"/>
                </a:lnTo>
                <a:lnTo>
                  <a:pt x="1201420" y="1201420"/>
                </a:lnTo>
                <a:close/>
              </a:path>
              <a:path w="2515870" h="2515870">
                <a:moveTo>
                  <a:pt x="1216660" y="1216660"/>
                </a:moveTo>
                <a:lnTo>
                  <a:pt x="1197610" y="1216660"/>
                </a:lnTo>
                <a:lnTo>
                  <a:pt x="1203959" y="1223010"/>
                </a:lnTo>
                <a:lnTo>
                  <a:pt x="1223009" y="1223010"/>
                </a:lnTo>
                <a:lnTo>
                  <a:pt x="1216660" y="1216660"/>
                </a:lnTo>
                <a:close/>
              </a:path>
              <a:path w="2515870" h="2515870">
                <a:moveTo>
                  <a:pt x="1223010" y="1223010"/>
                </a:moveTo>
                <a:lnTo>
                  <a:pt x="1203960" y="1223010"/>
                </a:lnTo>
                <a:lnTo>
                  <a:pt x="1305559" y="1324610"/>
                </a:lnTo>
                <a:lnTo>
                  <a:pt x="1324609" y="1324610"/>
                </a:lnTo>
                <a:lnTo>
                  <a:pt x="1223010" y="1223010"/>
                </a:lnTo>
                <a:close/>
              </a:path>
              <a:path w="2515870" h="2515870">
                <a:moveTo>
                  <a:pt x="1324610" y="1324610"/>
                </a:moveTo>
                <a:lnTo>
                  <a:pt x="1305560" y="1324610"/>
                </a:lnTo>
                <a:lnTo>
                  <a:pt x="1309369" y="1328420"/>
                </a:lnTo>
                <a:lnTo>
                  <a:pt x="1328419" y="1328420"/>
                </a:lnTo>
                <a:lnTo>
                  <a:pt x="1324610" y="1324610"/>
                </a:lnTo>
                <a:close/>
              </a:path>
              <a:path w="2515870" h="2515870">
                <a:moveTo>
                  <a:pt x="1328420" y="1328420"/>
                </a:moveTo>
                <a:lnTo>
                  <a:pt x="1309370" y="1328420"/>
                </a:lnTo>
                <a:lnTo>
                  <a:pt x="1334769" y="1353820"/>
                </a:lnTo>
                <a:lnTo>
                  <a:pt x="1353819" y="1353820"/>
                </a:lnTo>
                <a:lnTo>
                  <a:pt x="1328420" y="1328420"/>
                </a:lnTo>
                <a:close/>
              </a:path>
              <a:path w="2515870" h="2515870">
                <a:moveTo>
                  <a:pt x="1353820" y="1353820"/>
                </a:moveTo>
                <a:lnTo>
                  <a:pt x="1334770" y="1353820"/>
                </a:lnTo>
                <a:lnTo>
                  <a:pt x="1337309" y="1356360"/>
                </a:lnTo>
                <a:lnTo>
                  <a:pt x="1356359" y="1356360"/>
                </a:lnTo>
                <a:lnTo>
                  <a:pt x="1353820" y="1353820"/>
                </a:lnTo>
                <a:close/>
              </a:path>
              <a:path w="2515870" h="2515870">
                <a:moveTo>
                  <a:pt x="1356360" y="1356360"/>
                </a:moveTo>
                <a:lnTo>
                  <a:pt x="1337310" y="1356360"/>
                </a:lnTo>
                <a:lnTo>
                  <a:pt x="1366519" y="1385570"/>
                </a:lnTo>
                <a:lnTo>
                  <a:pt x="1385569" y="1385570"/>
                </a:lnTo>
                <a:lnTo>
                  <a:pt x="1356360" y="1356360"/>
                </a:lnTo>
                <a:close/>
              </a:path>
              <a:path w="2515870" h="2515870">
                <a:moveTo>
                  <a:pt x="1385570" y="1385570"/>
                </a:moveTo>
                <a:lnTo>
                  <a:pt x="1366520" y="1385570"/>
                </a:lnTo>
                <a:lnTo>
                  <a:pt x="1372869" y="1391919"/>
                </a:lnTo>
                <a:lnTo>
                  <a:pt x="1391919" y="1391919"/>
                </a:lnTo>
                <a:lnTo>
                  <a:pt x="1385570" y="1385570"/>
                </a:lnTo>
                <a:close/>
              </a:path>
              <a:path w="2515870" h="2515870">
                <a:moveTo>
                  <a:pt x="1391920" y="1391920"/>
                </a:moveTo>
                <a:lnTo>
                  <a:pt x="1372870" y="1391920"/>
                </a:lnTo>
                <a:lnTo>
                  <a:pt x="1419860" y="1438910"/>
                </a:lnTo>
                <a:lnTo>
                  <a:pt x="1438910" y="1438910"/>
                </a:lnTo>
                <a:lnTo>
                  <a:pt x="1391920" y="1391920"/>
                </a:lnTo>
                <a:close/>
              </a:path>
              <a:path w="2515870" h="2515870">
                <a:moveTo>
                  <a:pt x="1438910" y="1438910"/>
                </a:moveTo>
                <a:lnTo>
                  <a:pt x="1419860" y="1438910"/>
                </a:lnTo>
                <a:lnTo>
                  <a:pt x="1455419" y="1474470"/>
                </a:lnTo>
                <a:lnTo>
                  <a:pt x="1474469" y="1474470"/>
                </a:lnTo>
                <a:lnTo>
                  <a:pt x="1438910" y="1438910"/>
                </a:lnTo>
                <a:close/>
              </a:path>
              <a:path w="2515870" h="2515870">
                <a:moveTo>
                  <a:pt x="1474470" y="1474470"/>
                </a:moveTo>
                <a:lnTo>
                  <a:pt x="1455420" y="1474470"/>
                </a:lnTo>
                <a:lnTo>
                  <a:pt x="1487169" y="1506220"/>
                </a:lnTo>
                <a:lnTo>
                  <a:pt x="1506219" y="1506220"/>
                </a:lnTo>
                <a:lnTo>
                  <a:pt x="1474470" y="1474470"/>
                </a:lnTo>
                <a:close/>
              </a:path>
              <a:path w="2515870" h="2515870">
                <a:moveTo>
                  <a:pt x="1506220" y="1506220"/>
                </a:moveTo>
                <a:lnTo>
                  <a:pt x="1487170" y="1506220"/>
                </a:lnTo>
                <a:lnTo>
                  <a:pt x="1550669" y="1569720"/>
                </a:lnTo>
                <a:lnTo>
                  <a:pt x="1569719" y="1569720"/>
                </a:lnTo>
                <a:lnTo>
                  <a:pt x="1506220" y="1506220"/>
                </a:lnTo>
                <a:close/>
              </a:path>
              <a:path w="2515870" h="2515870">
                <a:moveTo>
                  <a:pt x="1569720" y="1569720"/>
                </a:moveTo>
                <a:lnTo>
                  <a:pt x="1550670" y="156972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9720" y="1569720"/>
                </a:lnTo>
                <a:close/>
              </a:path>
              <a:path w="2515870" h="2515870">
                <a:moveTo>
                  <a:pt x="1572260" y="1572260"/>
                </a:moveTo>
                <a:lnTo>
                  <a:pt x="1553210" y="1572260"/>
                </a:lnTo>
                <a:lnTo>
                  <a:pt x="1569719" y="1588770"/>
                </a:lnTo>
                <a:lnTo>
                  <a:pt x="1588769" y="1588770"/>
                </a:lnTo>
                <a:lnTo>
                  <a:pt x="1572260" y="1572260"/>
                </a:lnTo>
                <a:close/>
              </a:path>
              <a:path w="2515870" h="2515870">
                <a:moveTo>
                  <a:pt x="1588770" y="1588770"/>
                </a:moveTo>
                <a:lnTo>
                  <a:pt x="1569720" y="1588770"/>
                </a:lnTo>
                <a:lnTo>
                  <a:pt x="1576070" y="1595120"/>
                </a:lnTo>
                <a:lnTo>
                  <a:pt x="1595120" y="1595120"/>
                </a:lnTo>
                <a:lnTo>
                  <a:pt x="1588770" y="1588770"/>
                </a:lnTo>
                <a:close/>
              </a:path>
              <a:path w="2515870" h="2515870">
                <a:moveTo>
                  <a:pt x="1595120" y="1595120"/>
                </a:moveTo>
                <a:lnTo>
                  <a:pt x="1576070" y="1595120"/>
                </a:lnTo>
                <a:lnTo>
                  <a:pt x="1582419" y="1601470"/>
                </a:lnTo>
                <a:lnTo>
                  <a:pt x="1601469" y="1601470"/>
                </a:lnTo>
                <a:lnTo>
                  <a:pt x="1595120" y="1595120"/>
                </a:lnTo>
                <a:close/>
              </a:path>
              <a:path w="2515870" h="2515870">
                <a:moveTo>
                  <a:pt x="1601470" y="1601470"/>
                </a:moveTo>
                <a:lnTo>
                  <a:pt x="1582420" y="1601470"/>
                </a:lnTo>
                <a:lnTo>
                  <a:pt x="1616709" y="1635760"/>
                </a:lnTo>
                <a:lnTo>
                  <a:pt x="1635760" y="1635760"/>
                </a:lnTo>
                <a:lnTo>
                  <a:pt x="1601470" y="1601470"/>
                </a:lnTo>
                <a:close/>
              </a:path>
              <a:path w="2515870" h="2515870">
                <a:moveTo>
                  <a:pt x="1635760" y="1635760"/>
                </a:moveTo>
                <a:lnTo>
                  <a:pt x="1616710" y="1635760"/>
                </a:lnTo>
                <a:lnTo>
                  <a:pt x="1635759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515870" h="2515870">
                <a:moveTo>
                  <a:pt x="1654810" y="1654810"/>
                </a:moveTo>
                <a:lnTo>
                  <a:pt x="1635760" y="1654810"/>
                </a:lnTo>
                <a:lnTo>
                  <a:pt x="1654809" y="1673859"/>
                </a:lnTo>
                <a:lnTo>
                  <a:pt x="1673859" y="1673859"/>
                </a:lnTo>
                <a:lnTo>
                  <a:pt x="1654810" y="1654810"/>
                </a:lnTo>
                <a:close/>
              </a:path>
              <a:path w="2515870" h="2515870">
                <a:moveTo>
                  <a:pt x="1673860" y="1673860"/>
                </a:moveTo>
                <a:lnTo>
                  <a:pt x="1654810" y="1673860"/>
                </a:lnTo>
                <a:lnTo>
                  <a:pt x="166750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515870" h="2515870">
                <a:moveTo>
                  <a:pt x="1686560" y="1686560"/>
                </a:moveTo>
                <a:lnTo>
                  <a:pt x="1667510" y="1686560"/>
                </a:lnTo>
                <a:lnTo>
                  <a:pt x="1671319" y="1690370"/>
                </a:lnTo>
                <a:lnTo>
                  <a:pt x="1690370" y="1690370"/>
                </a:lnTo>
                <a:lnTo>
                  <a:pt x="1686560" y="1686560"/>
                </a:lnTo>
                <a:close/>
              </a:path>
              <a:path w="2515870" h="2515870">
                <a:moveTo>
                  <a:pt x="1690370" y="1690370"/>
                </a:moveTo>
                <a:lnTo>
                  <a:pt x="1671320" y="1690370"/>
                </a:lnTo>
                <a:lnTo>
                  <a:pt x="1673859" y="1692910"/>
                </a:lnTo>
                <a:lnTo>
                  <a:pt x="1692910" y="1692910"/>
                </a:lnTo>
                <a:lnTo>
                  <a:pt x="1690370" y="1690370"/>
                </a:lnTo>
                <a:close/>
              </a:path>
              <a:path w="2515870" h="2515870">
                <a:moveTo>
                  <a:pt x="1692910" y="1692910"/>
                </a:moveTo>
                <a:lnTo>
                  <a:pt x="1673860" y="1692910"/>
                </a:lnTo>
                <a:lnTo>
                  <a:pt x="1680210" y="1699260"/>
                </a:lnTo>
                <a:lnTo>
                  <a:pt x="1699260" y="1699260"/>
                </a:lnTo>
                <a:lnTo>
                  <a:pt x="1692910" y="1692910"/>
                </a:lnTo>
                <a:close/>
              </a:path>
              <a:path w="2515870" h="2515870">
                <a:moveTo>
                  <a:pt x="1699260" y="1699260"/>
                </a:moveTo>
                <a:lnTo>
                  <a:pt x="1680210" y="1699260"/>
                </a:lnTo>
                <a:lnTo>
                  <a:pt x="1684019" y="1703070"/>
                </a:lnTo>
                <a:lnTo>
                  <a:pt x="1703070" y="1703070"/>
                </a:lnTo>
                <a:lnTo>
                  <a:pt x="1699260" y="1699260"/>
                </a:lnTo>
                <a:close/>
              </a:path>
              <a:path w="2515870" h="2515870">
                <a:moveTo>
                  <a:pt x="1703070" y="1703070"/>
                </a:moveTo>
                <a:lnTo>
                  <a:pt x="1684020" y="1703070"/>
                </a:lnTo>
                <a:lnTo>
                  <a:pt x="1686559" y="1705610"/>
                </a:lnTo>
                <a:lnTo>
                  <a:pt x="1705610" y="1705610"/>
                </a:lnTo>
                <a:lnTo>
                  <a:pt x="1703070" y="1703070"/>
                </a:lnTo>
                <a:close/>
              </a:path>
              <a:path w="2515870" h="2515870">
                <a:moveTo>
                  <a:pt x="2316480" y="2316480"/>
                </a:moveTo>
                <a:lnTo>
                  <a:pt x="2297430" y="2316480"/>
                </a:lnTo>
                <a:lnTo>
                  <a:pt x="2496820" y="2515870"/>
                </a:lnTo>
                <a:lnTo>
                  <a:pt x="2515870" y="2515870"/>
                </a:lnTo>
                <a:lnTo>
                  <a:pt x="2316480" y="2316480"/>
                </a:lnTo>
                <a:close/>
              </a:path>
              <a:path w="2515870" h="2515870">
                <a:moveTo>
                  <a:pt x="2313940" y="2313940"/>
                </a:moveTo>
                <a:lnTo>
                  <a:pt x="2294890" y="2313940"/>
                </a:lnTo>
                <a:lnTo>
                  <a:pt x="2296160" y="2315210"/>
                </a:lnTo>
                <a:lnTo>
                  <a:pt x="2315210" y="2315210"/>
                </a:lnTo>
                <a:lnTo>
                  <a:pt x="2313940" y="2313940"/>
                </a:lnTo>
                <a:close/>
              </a:path>
              <a:path w="2515870" h="2515870">
                <a:moveTo>
                  <a:pt x="2310130" y="2310130"/>
                </a:moveTo>
                <a:lnTo>
                  <a:pt x="2291079" y="2310130"/>
                </a:lnTo>
                <a:lnTo>
                  <a:pt x="2293620" y="2312670"/>
                </a:lnTo>
                <a:lnTo>
                  <a:pt x="2312670" y="2312670"/>
                </a:lnTo>
                <a:lnTo>
                  <a:pt x="2310130" y="2310130"/>
                </a:lnTo>
                <a:close/>
              </a:path>
              <a:path w="2515870" h="2515870">
                <a:moveTo>
                  <a:pt x="2307590" y="2307590"/>
                </a:moveTo>
                <a:lnTo>
                  <a:pt x="2288540" y="2307590"/>
                </a:lnTo>
                <a:lnTo>
                  <a:pt x="2289810" y="2308860"/>
                </a:lnTo>
                <a:lnTo>
                  <a:pt x="2308860" y="2308860"/>
                </a:lnTo>
                <a:lnTo>
                  <a:pt x="2307590" y="2307590"/>
                </a:lnTo>
                <a:close/>
              </a:path>
              <a:path w="2515870" h="2515870">
                <a:moveTo>
                  <a:pt x="2303780" y="2303780"/>
                </a:moveTo>
                <a:lnTo>
                  <a:pt x="2284729" y="2303780"/>
                </a:lnTo>
                <a:lnTo>
                  <a:pt x="2287270" y="2306320"/>
                </a:lnTo>
                <a:lnTo>
                  <a:pt x="2306320" y="2306320"/>
                </a:lnTo>
                <a:lnTo>
                  <a:pt x="2303780" y="2303780"/>
                </a:lnTo>
                <a:close/>
              </a:path>
              <a:path w="2515870" h="2515870">
                <a:moveTo>
                  <a:pt x="2301240" y="2301240"/>
                </a:moveTo>
                <a:lnTo>
                  <a:pt x="2282190" y="2301240"/>
                </a:lnTo>
                <a:lnTo>
                  <a:pt x="2283460" y="2302510"/>
                </a:lnTo>
                <a:lnTo>
                  <a:pt x="2302510" y="2302510"/>
                </a:lnTo>
                <a:lnTo>
                  <a:pt x="2301240" y="2301240"/>
                </a:lnTo>
                <a:close/>
              </a:path>
              <a:path w="2515870" h="2515870">
                <a:moveTo>
                  <a:pt x="2297430" y="2297430"/>
                </a:moveTo>
                <a:lnTo>
                  <a:pt x="2278380" y="2297430"/>
                </a:lnTo>
                <a:lnTo>
                  <a:pt x="2280920" y="2299970"/>
                </a:lnTo>
                <a:lnTo>
                  <a:pt x="2299970" y="2299970"/>
                </a:lnTo>
                <a:lnTo>
                  <a:pt x="2297430" y="2297430"/>
                </a:lnTo>
                <a:close/>
              </a:path>
              <a:path w="2515870" h="2515870">
                <a:moveTo>
                  <a:pt x="2294890" y="2294890"/>
                </a:moveTo>
                <a:lnTo>
                  <a:pt x="2275840" y="2294890"/>
                </a:lnTo>
                <a:lnTo>
                  <a:pt x="2277110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515870" h="2515870">
                <a:moveTo>
                  <a:pt x="2291080" y="2291080"/>
                </a:moveTo>
                <a:lnTo>
                  <a:pt x="2272029" y="2291080"/>
                </a:lnTo>
                <a:lnTo>
                  <a:pt x="2274570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515870" h="2515870">
                <a:moveTo>
                  <a:pt x="2288540" y="2288540"/>
                </a:moveTo>
                <a:lnTo>
                  <a:pt x="2269490" y="2288540"/>
                </a:lnTo>
                <a:lnTo>
                  <a:pt x="2270760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515870" h="2515870">
                <a:moveTo>
                  <a:pt x="2284730" y="2284730"/>
                </a:moveTo>
                <a:lnTo>
                  <a:pt x="2265679" y="2284730"/>
                </a:lnTo>
                <a:lnTo>
                  <a:pt x="226822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515870" h="2515870">
                <a:moveTo>
                  <a:pt x="2282190" y="2282190"/>
                </a:moveTo>
                <a:lnTo>
                  <a:pt x="2263140" y="2282190"/>
                </a:lnTo>
                <a:lnTo>
                  <a:pt x="2264410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515870" h="2515870">
                <a:moveTo>
                  <a:pt x="2278380" y="2278380"/>
                </a:moveTo>
                <a:lnTo>
                  <a:pt x="2259329" y="2278380"/>
                </a:lnTo>
                <a:lnTo>
                  <a:pt x="2261870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515870" h="2515870">
                <a:moveTo>
                  <a:pt x="2275840" y="2275840"/>
                </a:moveTo>
                <a:lnTo>
                  <a:pt x="2256790" y="2275840"/>
                </a:lnTo>
                <a:lnTo>
                  <a:pt x="2258060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515870" h="2515870">
                <a:moveTo>
                  <a:pt x="2272030" y="2272030"/>
                </a:moveTo>
                <a:lnTo>
                  <a:pt x="2252979" y="2272030"/>
                </a:lnTo>
                <a:lnTo>
                  <a:pt x="2255520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515870" h="2515870">
                <a:moveTo>
                  <a:pt x="2269490" y="2269490"/>
                </a:moveTo>
                <a:lnTo>
                  <a:pt x="2250440" y="2269490"/>
                </a:lnTo>
                <a:lnTo>
                  <a:pt x="2251710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515870" h="2515870">
                <a:moveTo>
                  <a:pt x="2265680" y="2265680"/>
                </a:moveTo>
                <a:lnTo>
                  <a:pt x="2246629" y="2265680"/>
                </a:lnTo>
                <a:lnTo>
                  <a:pt x="2249170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515870" h="2515870">
                <a:moveTo>
                  <a:pt x="2263140" y="2263140"/>
                </a:moveTo>
                <a:lnTo>
                  <a:pt x="2244090" y="226314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515870" h="2515870">
                <a:moveTo>
                  <a:pt x="2259330" y="2259330"/>
                </a:moveTo>
                <a:lnTo>
                  <a:pt x="2240279" y="2259330"/>
                </a:lnTo>
                <a:lnTo>
                  <a:pt x="2242820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515870" h="2515870">
                <a:moveTo>
                  <a:pt x="2256790" y="2256790"/>
                </a:moveTo>
                <a:lnTo>
                  <a:pt x="2237740" y="225679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515870" h="2515870">
                <a:moveTo>
                  <a:pt x="2252980" y="2252980"/>
                </a:moveTo>
                <a:lnTo>
                  <a:pt x="2233930" y="2252980"/>
                </a:lnTo>
                <a:lnTo>
                  <a:pt x="2236470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515870" h="2515870">
                <a:moveTo>
                  <a:pt x="2250440" y="2250440"/>
                </a:moveTo>
                <a:lnTo>
                  <a:pt x="2231390" y="225044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515870" h="2515870">
                <a:moveTo>
                  <a:pt x="2246630" y="2246630"/>
                </a:moveTo>
                <a:lnTo>
                  <a:pt x="2227579" y="2246630"/>
                </a:lnTo>
                <a:lnTo>
                  <a:pt x="2230120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515870" h="2515870">
                <a:moveTo>
                  <a:pt x="2244090" y="2244090"/>
                </a:moveTo>
                <a:lnTo>
                  <a:pt x="2225040" y="224409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515870" h="2515870">
                <a:moveTo>
                  <a:pt x="2240280" y="2240280"/>
                </a:moveTo>
                <a:lnTo>
                  <a:pt x="2221230" y="2240280"/>
                </a:lnTo>
                <a:lnTo>
                  <a:pt x="222377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515870" h="2515870">
                <a:moveTo>
                  <a:pt x="2237740" y="2237740"/>
                </a:moveTo>
                <a:lnTo>
                  <a:pt x="2218690" y="223774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515870" h="2515870">
                <a:moveTo>
                  <a:pt x="2233930" y="2233930"/>
                </a:moveTo>
                <a:lnTo>
                  <a:pt x="2214879" y="2233930"/>
                </a:lnTo>
                <a:lnTo>
                  <a:pt x="2217420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515870" h="2515870">
                <a:moveTo>
                  <a:pt x="2231390" y="2231390"/>
                </a:moveTo>
                <a:lnTo>
                  <a:pt x="2212340" y="223139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515870" h="2515870">
                <a:moveTo>
                  <a:pt x="2227580" y="2227580"/>
                </a:moveTo>
                <a:lnTo>
                  <a:pt x="2208529" y="2227580"/>
                </a:lnTo>
                <a:lnTo>
                  <a:pt x="2211070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515870" h="2515870">
                <a:moveTo>
                  <a:pt x="2225040" y="2225040"/>
                </a:moveTo>
                <a:lnTo>
                  <a:pt x="2205990" y="222504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515870" h="2515870">
                <a:moveTo>
                  <a:pt x="2218690" y="2218690"/>
                </a:moveTo>
                <a:lnTo>
                  <a:pt x="2199640" y="2218690"/>
                </a:lnTo>
                <a:lnTo>
                  <a:pt x="2204720" y="2223770"/>
                </a:lnTo>
                <a:lnTo>
                  <a:pt x="2223770" y="2223770"/>
                </a:lnTo>
                <a:lnTo>
                  <a:pt x="2218690" y="2218690"/>
                </a:lnTo>
                <a:close/>
              </a:path>
              <a:path w="2515870" h="2515870">
                <a:moveTo>
                  <a:pt x="2214880" y="2214880"/>
                </a:moveTo>
                <a:lnTo>
                  <a:pt x="2195829" y="2214880"/>
                </a:lnTo>
                <a:lnTo>
                  <a:pt x="219837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515870" h="2515870">
                <a:moveTo>
                  <a:pt x="2212340" y="2212340"/>
                </a:moveTo>
                <a:lnTo>
                  <a:pt x="2193290" y="221234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515870" h="2515870">
                <a:moveTo>
                  <a:pt x="2208530" y="2208530"/>
                </a:moveTo>
                <a:lnTo>
                  <a:pt x="2189479" y="2208530"/>
                </a:lnTo>
                <a:lnTo>
                  <a:pt x="2192020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515870" h="2515870">
                <a:moveTo>
                  <a:pt x="2205990" y="2205990"/>
                </a:moveTo>
                <a:lnTo>
                  <a:pt x="2186940" y="220599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515870" h="2515870">
                <a:moveTo>
                  <a:pt x="2202180" y="2202180"/>
                </a:moveTo>
                <a:lnTo>
                  <a:pt x="2183130" y="2202180"/>
                </a:lnTo>
                <a:lnTo>
                  <a:pt x="2185670" y="2204720"/>
                </a:lnTo>
                <a:lnTo>
                  <a:pt x="2204720" y="2204720"/>
                </a:lnTo>
                <a:lnTo>
                  <a:pt x="2202180" y="2202180"/>
                </a:lnTo>
                <a:close/>
              </a:path>
              <a:path w="2515870" h="2515870">
                <a:moveTo>
                  <a:pt x="2199640" y="2199640"/>
                </a:moveTo>
                <a:lnTo>
                  <a:pt x="2180590" y="219964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9640" y="2199640"/>
                </a:lnTo>
                <a:close/>
              </a:path>
              <a:path w="2515870" h="2515870">
                <a:moveTo>
                  <a:pt x="2195830" y="2195830"/>
                </a:moveTo>
                <a:lnTo>
                  <a:pt x="2176779" y="2195830"/>
                </a:lnTo>
                <a:lnTo>
                  <a:pt x="2179320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515870" h="2515870">
                <a:moveTo>
                  <a:pt x="2193290" y="2193290"/>
                </a:moveTo>
                <a:lnTo>
                  <a:pt x="2174240" y="219329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515870" h="2515870">
                <a:moveTo>
                  <a:pt x="2189480" y="2189480"/>
                </a:moveTo>
                <a:lnTo>
                  <a:pt x="2170429" y="2189480"/>
                </a:lnTo>
                <a:lnTo>
                  <a:pt x="2172970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515870" h="2515870">
                <a:moveTo>
                  <a:pt x="2186940" y="2186940"/>
                </a:moveTo>
                <a:lnTo>
                  <a:pt x="2167890" y="218694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515870" h="2515870">
                <a:moveTo>
                  <a:pt x="2183130" y="2183130"/>
                </a:moveTo>
                <a:lnTo>
                  <a:pt x="2164080" y="2183130"/>
                </a:lnTo>
                <a:lnTo>
                  <a:pt x="2166620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515870" h="2515870">
                <a:moveTo>
                  <a:pt x="2180590" y="2180590"/>
                </a:moveTo>
                <a:lnTo>
                  <a:pt x="2161540" y="218059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515870" h="2515870">
                <a:moveTo>
                  <a:pt x="2176780" y="2176780"/>
                </a:moveTo>
                <a:lnTo>
                  <a:pt x="2157730" y="2176780"/>
                </a:lnTo>
                <a:lnTo>
                  <a:pt x="2160270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515870" h="2515870">
                <a:moveTo>
                  <a:pt x="2174240" y="2174240"/>
                </a:moveTo>
                <a:lnTo>
                  <a:pt x="2155190" y="217424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515870" h="2515870">
                <a:moveTo>
                  <a:pt x="2170430" y="2170430"/>
                </a:moveTo>
                <a:lnTo>
                  <a:pt x="2151379" y="2170430"/>
                </a:lnTo>
                <a:lnTo>
                  <a:pt x="215392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515870" h="2515870">
                <a:moveTo>
                  <a:pt x="2167890" y="2167890"/>
                </a:moveTo>
                <a:lnTo>
                  <a:pt x="2148840" y="216789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515870" h="2515870">
                <a:moveTo>
                  <a:pt x="2164080" y="2164080"/>
                </a:moveTo>
                <a:lnTo>
                  <a:pt x="2145030" y="2164080"/>
                </a:lnTo>
                <a:lnTo>
                  <a:pt x="2147570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515870" h="2515870">
                <a:moveTo>
                  <a:pt x="2161540" y="2161540"/>
                </a:moveTo>
                <a:lnTo>
                  <a:pt x="2142490" y="216154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515870" h="2515870">
                <a:moveTo>
                  <a:pt x="2155190" y="2155190"/>
                </a:moveTo>
                <a:lnTo>
                  <a:pt x="2136140" y="2155190"/>
                </a:lnTo>
                <a:lnTo>
                  <a:pt x="2141220" y="2160270"/>
                </a:lnTo>
                <a:lnTo>
                  <a:pt x="2160270" y="2160270"/>
                </a:lnTo>
                <a:lnTo>
                  <a:pt x="2155190" y="2155190"/>
                </a:lnTo>
                <a:close/>
              </a:path>
              <a:path w="2515870" h="2515870">
                <a:moveTo>
                  <a:pt x="2148840" y="2148840"/>
                </a:moveTo>
                <a:lnTo>
                  <a:pt x="2129790" y="2148840"/>
                </a:lnTo>
                <a:lnTo>
                  <a:pt x="2134870" y="2153920"/>
                </a:lnTo>
                <a:lnTo>
                  <a:pt x="2153920" y="2153920"/>
                </a:lnTo>
                <a:lnTo>
                  <a:pt x="2148840" y="2148840"/>
                </a:lnTo>
                <a:close/>
              </a:path>
              <a:path w="2515870" h="2515870">
                <a:moveTo>
                  <a:pt x="2142490" y="2142490"/>
                </a:moveTo>
                <a:lnTo>
                  <a:pt x="2123440" y="2142490"/>
                </a:lnTo>
                <a:lnTo>
                  <a:pt x="2128520" y="2147570"/>
                </a:lnTo>
                <a:lnTo>
                  <a:pt x="2147570" y="2147570"/>
                </a:lnTo>
                <a:lnTo>
                  <a:pt x="2142490" y="2142490"/>
                </a:lnTo>
                <a:close/>
              </a:path>
              <a:path w="2515870" h="2515870">
                <a:moveTo>
                  <a:pt x="2136140" y="2136140"/>
                </a:moveTo>
                <a:lnTo>
                  <a:pt x="2117090" y="2136140"/>
                </a:lnTo>
                <a:lnTo>
                  <a:pt x="2122169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515870" h="2515870">
                <a:moveTo>
                  <a:pt x="2129790" y="2129790"/>
                </a:moveTo>
                <a:lnTo>
                  <a:pt x="2110740" y="2129790"/>
                </a:lnTo>
                <a:lnTo>
                  <a:pt x="2115820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515870" h="2515870">
                <a:moveTo>
                  <a:pt x="2123440" y="2123440"/>
                </a:moveTo>
                <a:lnTo>
                  <a:pt x="2104389" y="2123440"/>
                </a:lnTo>
                <a:lnTo>
                  <a:pt x="2109470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515870" h="2515870">
                <a:moveTo>
                  <a:pt x="2117090" y="2117090"/>
                </a:moveTo>
                <a:lnTo>
                  <a:pt x="2098040" y="2117090"/>
                </a:lnTo>
                <a:lnTo>
                  <a:pt x="2103119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515870" h="2515870">
                <a:moveTo>
                  <a:pt x="2112010" y="2112010"/>
                </a:moveTo>
                <a:lnTo>
                  <a:pt x="2092960" y="2112010"/>
                </a:lnTo>
                <a:lnTo>
                  <a:pt x="2096770" y="2115820"/>
                </a:lnTo>
                <a:lnTo>
                  <a:pt x="2115820" y="2115820"/>
                </a:lnTo>
                <a:lnTo>
                  <a:pt x="2112010" y="2112010"/>
                </a:lnTo>
                <a:close/>
              </a:path>
              <a:path w="2515870" h="2515870">
                <a:moveTo>
                  <a:pt x="2105660" y="2105660"/>
                </a:moveTo>
                <a:lnTo>
                  <a:pt x="2086610" y="2105660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5660" y="2105660"/>
                </a:lnTo>
                <a:close/>
              </a:path>
              <a:path w="2515870" h="2515870">
                <a:moveTo>
                  <a:pt x="2099310" y="2099310"/>
                </a:moveTo>
                <a:lnTo>
                  <a:pt x="2080260" y="209931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099310" y="2099310"/>
                </a:lnTo>
                <a:close/>
              </a:path>
              <a:path w="2515870" h="2515870">
                <a:moveTo>
                  <a:pt x="2092960" y="2092960"/>
                </a:moveTo>
                <a:lnTo>
                  <a:pt x="2073910" y="2092960"/>
                </a:lnTo>
                <a:lnTo>
                  <a:pt x="2078990" y="2098040"/>
                </a:lnTo>
                <a:lnTo>
                  <a:pt x="2098040" y="2098040"/>
                </a:lnTo>
                <a:lnTo>
                  <a:pt x="2092960" y="2092960"/>
                </a:lnTo>
                <a:close/>
              </a:path>
              <a:path w="2515870" h="2515870">
                <a:moveTo>
                  <a:pt x="2086610" y="2086610"/>
                </a:moveTo>
                <a:lnTo>
                  <a:pt x="2067560" y="2086610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86610" y="2086610"/>
                </a:lnTo>
                <a:close/>
              </a:path>
              <a:path w="2515870" h="2515870">
                <a:moveTo>
                  <a:pt x="2080260" y="2080260"/>
                </a:moveTo>
                <a:lnTo>
                  <a:pt x="2061210" y="2080260"/>
                </a:lnTo>
                <a:lnTo>
                  <a:pt x="2066289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515870" h="2515870">
                <a:moveTo>
                  <a:pt x="2073910" y="2073910"/>
                </a:moveTo>
                <a:lnTo>
                  <a:pt x="2054860" y="2073910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515870" h="2515870">
                <a:moveTo>
                  <a:pt x="2067560" y="2067560"/>
                </a:moveTo>
                <a:lnTo>
                  <a:pt x="2048510" y="2067560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515870" h="2515870">
                <a:moveTo>
                  <a:pt x="2061210" y="2061210"/>
                </a:moveTo>
                <a:lnTo>
                  <a:pt x="2042159" y="2061210"/>
                </a:lnTo>
                <a:lnTo>
                  <a:pt x="2047239" y="2066290"/>
                </a:lnTo>
                <a:lnTo>
                  <a:pt x="2066290" y="2066290"/>
                </a:lnTo>
                <a:lnTo>
                  <a:pt x="2061210" y="2061210"/>
                </a:lnTo>
                <a:close/>
              </a:path>
              <a:path w="2515870" h="2515870">
                <a:moveTo>
                  <a:pt x="2054860" y="2054860"/>
                </a:moveTo>
                <a:lnTo>
                  <a:pt x="2035810" y="205486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4860" y="2054860"/>
                </a:lnTo>
                <a:close/>
              </a:path>
              <a:path w="2515870" h="2515870">
                <a:moveTo>
                  <a:pt x="2048510" y="2048510"/>
                </a:moveTo>
                <a:lnTo>
                  <a:pt x="2029460" y="2048510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515870" h="2515870">
                <a:moveTo>
                  <a:pt x="2042160" y="2042160"/>
                </a:moveTo>
                <a:lnTo>
                  <a:pt x="2023110" y="204216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515870" h="2515870">
                <a:moveTo>
                  <a:pt x="2035810" y="2035810"/>
                </a:moveTo>
                <a:lnTo>
                  <a:pt x="2016759" y="2035810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5810" y="2035810"/>
                </a:lnTo>
                <a:close/>
              </a:path>
              <a:path w="2515870" h="2515870">
                <a:moveTo>
                  <a:pt x="2029460" y="2029460"/>
                </a:moveTo>
                <a:lnTo>
                  <a:pt x="2010410" y="202946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29460" y="2029460"/>
                </a:lnTo>
                <a:close/>
              </a:path>
              <a:path w="2515870" h="2515870">
                <a:moveTo>
                  <a:pt x="2023110" y="2023110"/>
                </a:moveTo>
                <a:lnTo>
                  <a:pt x="2004060" y="202311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3110" y="2023110"/>
                </a:lnTo>
                <a:close/>
              </a:path>
              <a:path w="2515870" h="2515870">
                <a:moveTo>
                  <a:pt x="2016760" y="2016760"/>
                </a:moveTo>
                <a:lnTo>
                  <a:pt x="1997710" y="2016760"/>
                </a:lnTo>
                <a:lnTo>
                  <a:pt x="2002789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515870" h="2515870">
                <a:moveTo>
                  <a:pt x="2010410" y="2010410"/>
                </a:moveTo>
                <a:lnTo>
                  <a:pt x="1991360" y="2010410"/>
                </a:lnTo>
                <a:lnTo>
                  <a:pt x="1996439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515870" h="2515870">
                <a:moveTo>
                  <a:pt x="2004060" y="2004060"/>
                </a:moveTo>
                <a:lnTo>
                  <a:pt x="1985010" y="2004060"/>
                </a:lnTo>
                <a:lnTo>
                  <a:pt x="1990089" y="2009140"/>
                </a:lnTo>
                <a:lnTo>
                  <a:pt x="2009140" y="2009140"/>
                </a:lnTo>
                <a:lnTo>
                  <a:pt x="2004060" y="2004060"/>
                </a:lnTo>
                <a:close/>
              </a:path>
              <a:path w="2515870" h="2515870">
                <a:moveTo>
                  <a:pt x="1997710" y="1997710"/>
                </a:moveTo>
                <a:lnTo>
                  <a:pt x="1978659" y="1997710"/>
                </a:lnTo>
                <a:lnTo>
                  <a:pt x="1983739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515870" h="2515870">
                <a:moveTo>
                  <a:pt x="1991360" y="1991360"/>
                </a:moveTo>
                <a:lnTo>
                  <a:pt x="1972310" y="1991360"/>
                </a:lnTo>
                <a:lnTo>
                  <a:pt x="1977389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515870" h="2515870">
                <a:moveTo>
                  <a:pt x="1985010" y="1985010"/>
                </a:moveTo>
                <a:lnTo>
                  <a:pt x="1965960" y="1985010"/>
                </a:lnTo>
                <a:lnTo>
                  <a:pt x="1971039" y="1990089"/>
                </a:lnTo>
                <a:lnTo>
                  <a:pt x="1990089" y="1990089"/>
                </a:lnTo>
                <a:lnTo>
                  <a:pt x="1985010" y="1985010"/>
                </a:lnTo>
                <a:close/>
              </a:path>
              <a:path w="2515870" h="2515870">
                <a:moveTo>
                  <a:pt x="1978660" y="1978660"/>
                </a:moveTo>
                <a:lnTo>
                  <a:pt x="1959610" y="1978660"/>
                </a:lnTo>
                <a:lnTo>
                  <a:pt x="1964689" y="1983739"/>
                </a:lnTo>
                <a:lnTo>
                  <a:pt x="1983739" y="1983739"/>
                </a:lnTo>
                <a:lnTo>
                  <a:pt x="1978660" y="1978660"/>
                </a:lnTo>
                <a:close/>
              </a:path>
              <a:path w="2515870" h="2515870">
                <a:moveTo>
                  <a:pt x="1972310" y="1972310"/>
                </a:moveTo>
                <a:lnTo>
                  <a:pt x="1953260" y="1972310"/>
                </a:lnTo>
                <a:lnTo>
                  <a:pt x="1958339" y="1977389"/>
                </a:lnTo>
                <a:lnTo>
                  <a:pt x="1977389" y="1977389"/>
                </a:lnTo>
                <a:lnTo>
                  <a:pt x="1972310" y="1972310"/>
                </a:lnTo>
                <a:close/>
              </a:path>
              <a:path w="2515870" h="2515870">
                <a:moveTo>
                  <a:pt x="1965960" y="1965960"/>
                </a:moveTo>
                <a:lnTo>
                  <a:pt x="1946910" y="1965960"/>
                </a:lnTo>
                <a:lnTo>
                  <a:pt x="1951989" y="1971039"/>
                </a:lnTo>
                <a:lnTo>
                  <a:pt x="1971039" y="1971039"/>
                </a:lnTo>
                <a:lnTo>
                  <a:pt x="1965960" y="1965960"/>
                </a:lnTo>
                <a:close/>
              </a:path>
              <a:path w="2515870" h="2515870">
                <a:moveTo>
                  <a:pt x="1959610" y="1959610"/>
                </a:moveTo>
                <a:lnTo>
                  <a:pt x="1940560" y="1959610"/>
                </a:lnTo>
                <a:lnTo>
                  <a:pt x="194563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515870" h="2515870">
                <a:moveTo>
                  <a:pt x="1953260" y="1953260"/>
                </a:moveTo>
                <a:lnTo>
                  <a:pt x="1934210" y="1953260"/>
                </a:lnTo>
                <a:lnTo>
                  <a:pt x="1939289" y="1958340"/>
                </a:lnTo>
                <a:lnTo>
                  <a:pt x="1958340" y="1958340"/>
                </a:lnTo>
                <a:lnTo>
                  <a:pt x="1953260" y="1953260"/>
                </a:lnTo>
                <a:close/>
              </a:path>
              <a:path w="2515870" h="2515870">
                <a:moveTo>
                  <a:pt x="1946910" y="1946910"/>
                </a:moveTo>
                <a:lnTo>
                  <a:pt x="1927860" y="1946910"/>
                </a:lnTo>
                <a:lnTo>
                  <a:pt x="1932939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515870" h="2515870">
                <a:moveTo>
                  <a:pt x="1940560" y="1940560"/>
                </a:moveTo>
                <a:lnTo>
                  <a:pt x="1921510" y="1940560"/>
                </a:lnTo>
                <a:lnTo>
                  <a:pt x="1926589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515870" h="2515870">
                <a:moveTo>
                  <a:pt x="1934210" y="1934210"/>
                </a:moveTo>
                <a:lnTo>
                  <a:pt x="1915160" y="1934210"/>
                </a:lnTo>
                <a:lnTo>
                  <a:pt x="1920239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515870" h="2515870">
                <a:moveTo>
                  <a:pt x="1927860" y="1927860"/>
                </a:moveTo>
                <a:lnTo>
                  <a:pt x="1908810" y="1927860"/>
                </a:lnTo>
                <a:lnTo>
                  <a:pt x="1913889" y="1932939"/>
                </a:lnTo>
                <a:lnTo>
                  <a:pt x="1932939" y="1932939"/>
                </a:lnTo>
                <a:lnTo>
                  <a:pt x="1927860" y="1927860"/>
                </a:lnTo>
                <a:close/>
              </a:path>
              <a:path w="2515870" h="2515870">
                <a:moveTo>
                  <a:pt x="1921510" y="1921510"/>
                </a:moveTo>
                <a:lnTo>
                  <a:pt x="1902460" y="1921510"/>
                </a:lnTo>
                <a:lnTo>
                  <a:pt x="1907539" y="1926590"/>
                </a:lnTo>
                <a:lnTo>
                  <a:pt x="1926590" y="1926590"/>
                </a:lnTo>
                <a:lnTo>
                  <a:pt x="1921510" y="1921510"/>
                </a:lnTo>
                <a:close/>
              </a:path>
              <a:path w="2515870" h="2515870">
                <a:moveTo>
                  <a:pt x="1915160" y="1915160"/>
                </a:moveTo>
                <a:lnTo>
                  <a:pt x="1896110" y="1915160"/>
                </a:lnTo>
                <a:lnTo>
                  <a:pt x="1901190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515870" h="2515870">
                <a:moveTo>
                  <a:pt x="1706880" y="1706880"/>
                </a:moveTo>
                <a:lnTo>
                  <a:pt x="1687829" y="1706880"/>
                </a:lnTo>
                <a:lnTo>
                  <a:pt x="1894839" y="1913890"/>
                </a:lnTo>
                <a:lnTo>
                  <a:pt x="1913890" y="1913890"/>
                </a:lnTo>
                <a:lnTo>
                  <a:pt x="1706880" y="170688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0" y="4356100"/>
            <a:ext cx="2496820" cy="2496820"/>
          </a:xfrm>
          <a:custGeom>
            <a:avLst/>
            <a:gdLst/>
            <a:ahLst/>
            <a:cxnLst/>
            <a:rect l="l" t="t" r="r" b="b"/>
            <a:pathLst>
              <a:path w="2496820" h="2496820">
                <a:moveTo>
                  <a:pt x="0" y="0"/>
                </a:moveTo>
                <a:lnTo>
                  <a:pt x="0" y="8889"/>
                </a:lnTo>
                <a:lnTo>
                  <a:pt x="8889" y="8889"/>
                </a:lnTo>
                <a:lnTo>
                  <a:pt x="0" y="0"/>
                </a:lnTo>
                <a:close/>
              </a:path>
              <a:path w="2496820" h="249682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496820" h="2496820">
                <a:moveTo>
                  <a:pt x="15240" y="15240"/>
                </a:moveTo>
                <a:lnTo>
                  <a:pt x="0" y="15240"/>
                </a:lnTo>
                <a:lnTo>
                  <a:pt x="0" y="19152"/>
                </a:lnTo>
                <a:lnTo>
                  <a:pt x="2436" y="21589"/>
                </a:lnTo>
                <a:lnTo>
                  <a:pt x="21589" y="21589"/>
                </a:lnTo>
                <a:lnTo>
                  <a:pt x="15240" y="15240"/>
                </a:lnTo>
                <a:close/>
              </a:path>
              <a:path w="2496820" h="2496820">
                <a:moveTo>
                  <a:pt x="21590" y="21590"/>
                </a:moveTo>
                <a:lnTo>
                  <a:pt x="2436" y="21590"/>
                </a:lnTo>
                <a:lnTo>
                  <a:pt x="8783" y="27940"/>
                </a:lnTo>
                <a:lnTo>
                  <a:pt x="27940" y="27940"/>
                </a:lnTo>
                <a:lnTo>
                  <a:pt x="21590" y="21590"/>
                </a:lnTo>
                <a:close/>
              </a:path>
              <a:path w="2496820" h="2496820">
                <a:moveTo>
                  <a:pt x="27940" y="27940"/>
                </a:moveTo>
                <a:lnTo>
                  <a:pt x="8783" y="27940"/>
                </a:lnTo>
                <a:lnTo>
                  <a:pt x="15131" y="34290"/>
                </a:lnTo>
                <a:lnTo>
                  <a:pt x="34290" y="34290"/>
                </a:lnTo>
                <a:lnTo>
                  <a:pt x="27940" y="27940"/>
                </a:lnTo>
                <a:close/>
              </a:path>
              <a:path w="2496820" h="2496820">
                <a:moveTo>
                  <a:pt x="34290" y="34290"/>
                </a:moveTo>
                <a:lnTo>
                  <a:pt x="15131" y="34290"/>
                </a:lnTo>
                <a:lnTo>
                  <a:pt x="21478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496820" h="2496820">
                <a:moveTo>
                  <a:pt x="40640" y="40640"/>
                </a:moveTo>
                <a:lnTo>
                  <a:pt x="21478" y="40640"/>
                </a:lnTo>
                <a:lnTo>
                  <a:pt x="27825" y="46989"/>
                </a:lnTo>
                <a:lnTo>
                  <a:pt x="46989" y="46989"/>
                </a:lnTo>
                <a:lnTo>
                  <a:pt x="40640" y="40640"/>
                </a:lnTo>
                <a:close/>
              </a:path>
              <a:path w="2496820" h="2496820">
                <a:moveTo>
                  <a:pt x="46990" y="46990"/>
                </a:moveTo>
                <a:lnTo>
                  <a:pt x="27825" y="46990"/>
                </a:lnTo>
                <a:lnTo>
                  <a:pt x="34172" y="53339"/>
                </a:lnTo>
                <a:lnTo>
                  <a:pt x="53339" y="53339"/>
                </a:lnTo>
                <a:lnTo>
                  <a:pt x="46990" y="46990"/>
                </a:lnTo>
                <a:close/>
              </a:path>
              <a:path w="2496820" h="2496820">
                <a:moveTo>
                  <a:pt x="53340" y="53340"/>
                </a:moveTo>
                <a:lnTo>
                  <a:pt x="34172" y="53340"/>
                </a:lnTo>
                <a:lnTo>
                  <a:pt x="40520" y="59689"/>
                </a:lnTo>
                <a:lnTo>
                  <a:pt x="59689" y="59689"/>
                </a:lnTo>
                <a:lnTo>
                  <a:pt x="53340" y="53340"/>
                </a:lnTo>
                <a:close/>
              </a:path>
              <a:path w="2496820" h="2496820">
                <a:moveTo>
                  <a:pt x="59690" y="59690"/>
                </a:moveTo>
                <a:lnTo>
                  <a:pt x="40520" y="59690"/>
                </a:lnTo>
                <a:lnTo>
                  <a:pt x="46867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496820" h="2496820">
                <a:moveTo>
                  <a:pt x="66040" y="66040"/>
                </a:moveTo>
                <a:lnTo>
                  <a:pt x="46867" y="66040"/>
                </a:lnTo>
                <a:lnTo>
                  <a:pt x="53214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496820" h="2496820">
                <a:moveTo>
                  <a:pt x="72390" y="72390"/>
                </a:moveTo>
                <a:lnTo>
                  <a:pt x="53214" y="72390"/>
                </a:lnTo>
                <a:lnTo>
                  <a:pt x="59562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496820" h="2496820">
                <a:moveTo>
                  <a:pt x="78740" y="78740"/>
                </a:moveTo>
                <a:lnTo>
                  <a:pt x="59562" y="78740"/>
                </a:lnTo>
                <a:lnTo>
                  <a:pt x="6590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496820" h="2496820">
                <a:moveTo>
                  <a:pt x="85090" y="85090"/>
                </a:moveTo>
                <a:lnTo>
                  <a:pt x="65909" y="85090"/>
                </a:lnTo>
                <a:lnTo>
                  <a:pt x="72256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496820" h="2496820">
                <a:moveTo>
                  <a:pt x="91440" y="91440"/>
                </a:moveTo>
                <a:lnTo>
                  <a:pt x="72256" y="91440"/>
                </a:lnTo>
                <a:lnTo>
                  <a:pt x="78603" y="97790"/>
                </a:lnTo>
                <a:lnTo>
                  <a:pt x="97790" y="97790"/>
                </a:lnTo>
                <a:lnTo>
                  <a:pt x="91440" y="91440"/>
                </a:lnTo>
                <a:close/>
              </a:path>
              <a:path w="2496820" h="2496820">
                <a:moveTo>
                  <a:pt x="97790" y="97790"/>
                </a:moveTo>
                <a:lnTo>
                  <a:pt x="78603" y="97790"/>
                </a:lnTo>
                <a:lnTo>
                  <a:pt x="84951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496820" h="2496820">
                <a:moveTo>
                  <a:pt x="104140" y="104140"/>
                </a:moveTo>
                <a:lnTo>
                  <a:pt x="84951" y="104140"/>
                </a:lnTo>
                <a:lnTo>
                  <a:pt x="91298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496820" h="2496820">
                <a:moveTo>
                  <a:pt x="110490" y="110490"/>
                </a:moveTo>
                <a:lnTo>
                  <a:pt x="91298" y="110490"/>
                </a:lnTo>
                <a:lnTo>
                  <a:pt x="97645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496820" h="2496820">
                <a:moveTo>
                  <a:pt x="116840" y="116840"/>
                </a:moveTo>
                <a:lnTo>
                  <a:pt x="97645" y="116840"/>
                </a:lnTo>
                <a:lnTo>
                  <a:pt x="103992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496820" h="2496820">
                <a:moveTo>
                  <a:pt x="123190" y="123190"/>
                </a:moveTo>
                <a:lnTo>
                  <a:pt x="103992" y="123190"/>
                </a:lnTo>
                <a:lnTo>
                  <a:pt x="110340" y="129540"/>
                </a:lnTo>
                <a:lnTo>
                  <a:pt x="129540" y="129540"/>
                </a:lnTo>
                <a:lnTo>
                  <a:pt x="123190" y="123190"/>
                </a:lnTo>
                <a:close/>
              </a:path>
              <a:path w="2496820" h="2496820">
                <a:moveTo>
                  <a:pt x="129540" y="129540"/>
                </a:moveTo>
                <a:lnTo>
                  <a:pt x="110340" y="129540"/>
                </a:lnTo>
                <a:lnTo>
                  <a:pt x="116687" y="135890"/>
                </a:lnTo>
                <a:lnTo>
                  <a:pt x="135890" y="135890"/>
                </a:lnTo>
                <a:lnTo>
                  <a:pt x="129540" y="129540"/>
                </a:lnTo>
                <a:close/>
              </a:path>
              <a:path w="2496820" h="2496820">
                <a:moveTo>
                  <a:pt x="135890" y="135890"/>
                </a:moveTo>
                <a:lnTo>
                  <a:pt x="116687" y="135890"/>
                </a:lnTo>
                <a:lnTo>
                  <a:pt x="123034" y="142240"/>
                </a:lnTo>
                <a:lnTo>
                  <a:pt x="142240" y="142240"/>
                </a:lnTo>
                <a:lnTo>
                  <a:pt x="135890" y="135890"/>
                </a:lnTo>
                <a:close/>
              </a:path>
              <a:path w="2496820" h="2496820">
                <a:moveTo>
                  <a:pt x="142240" y="142240"/>
                </a:moveTo>
                <a:lnTo>
                  <a:pt x="123034" y="142240"/>
                </a:lnTo>
                <a:lnTo>
                  <a:pt x="129381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496820" h="2496820">
                <a:moveTo>
                  <a:pt x="148590" y="148590"/>
                </a:moveTo>
                <a:lnTo>
                  <a:pt x="129381" y="148590"/>
                </a:lnTo>
                <a:lnTo>
                  <a:pt x="142076" y="161289"/>
                </a:lnTo>
                <a:lnTo>
                  <a:pt x="161289" y="161289"/>
                </a:lnTo>
                <a:lnTo>
                  <a:pt x="148590" y="148590"/>
                </a:lnTo>
                <a:close/>
              </a:path>
              <a:path w="2496820" h="2496820">
                <a:moveTo>
                  <a:pt x="161289" y="161289"/>
                </a:moveTo>
                <a:lnTo>
                  <a:pt x="142076" y="161289"/>
                </a:lnTo>
                <a:lnTo>
                  <a:pt x="148423" y="167640"/>
                </a:lnTo>
                <a:lnTo>
                  <a:pt x="167640" y="167640"/>
                </a:lnTo>
                <a:lnTo>
                  <a:pt x="161289" y="161289"/>
                </a:lnTo>
                <a:close/>
              </a:path>
              <a:path w="2496820" h="2496820">
                <a:moveTo>
                  <a:pt x="167640" y="167640"/>
                </a:moveTo>
                <a:lnTo>
                  <a:pt x="148423" y="167640"/>
                </a:lnTo>
                <a:lnTo>
                  <a:pt x="161118" y="180339"/>
                </a:lnTo>
                <a:lnTo>
                  <a:pt x="180339" y="180339"/>
                </a:lnTo>
                <a:lnTo>
                  <a:pt x="167640" y="167640"/>
                </a:lnTo>
                <a:close/>
              </a:path>
              <a:path w="2496820" h="2496820">
                <a:moveTo>
                  <a:pt x="180340" y="180340"/>
                </a:moveTo>
                <a:lnTo>
                  <a:pt x="161118" y="180340"/>
                </a:lnTo>
                <a:lnTo>
                  <a:pt x="167465" y="186689"/>
                </a:lnTo>
                <a:lnTo>
                  <a:pt x="186689" y="186689"/>
                </a:lnTo>
                <a:lnTo>
                  <a:pt x="180340" y="180340"/>
                </a:lnTo>
                <a:close/>
              </a:path>
              <a:path w="2496820" h="2496820">
                <a:moveTo>
                  <a:pt x="186690" y="186690"/>
                </a:moveTo>
                <a:lnTo>
                  <a:pt x="167465" y="186690"/>
                </a:lnTo>
                <a:lnTo>
                  <a:pt x="173812" y="193039"/>
                </a:lnTo>
                <a:lnTo>
                  <a:pt x="193039" y="193039"/>
                </a:lnTo>
                <a:lnTo>
                  <a:pt x="186690" y="186690"/>
                </a:lnTo>
                <a:close/>
              </a:path>
              <a:path w="2496820" h="2496820">
                <a:moveTo>
                  <a:pt x="193039" y="193039"/>
                </a:moveTo>
                <a:lnTo>
                  <a:pt x="173812" y="193039"/>
                </a:lnTo>
                <a:lnTo>
                  <a:pt x="180160" y="199389"/>
                </a:lnTo>
                <a:lnTo>
                  <a:pt x="199389" y="199389"/>
                </a:lnTo>
                <a:lnTo>
                  <a:pt x="193039" y="193039"/>
                </a:lnTo>
                <a:close/>
              </a:path>
              <a:path w="2496820" h="2496820">
                <a:moveTo>
                  <a:pt x="199390" y="199390"/>
                </a:moveTo>
                <a:lnTo>
                  <a:pt x="180160" y="199390"/>
                </a:lnTo>
                <a:lnTo>
                  <a:pt x="192854" y="212089"/>
                </a:lnTo>
                <a:lnTo>
                  <a:pt x="212089" y="212089"/>
                </a:lnTo>
                <a:lnTo>
                  <a:pt x="199390" y="199390"/>
                </a:lnTo>
                <a:close/>
              </a:path>
              <a:path w="2496820" h="2496820">
                <a:moveTo>
                  <a:pt x="212090" y="212090"/>
                </a:moveTo>
                <a:lnTo>
                  <a:pt x="192854" y="212090"/>
                </a:lnTo>
                <a:lnTo>
                  <a:pt x="199201" y="218439"/>
                </a:lnTo>
                <a:lnTo>
                  <a:pt x="218439" y="218439"/>
                </a:lnTo>
                <a:lnTo>
                  <a:pt x="212090" y="212090"/>
                </a:lnTo>
                <a:close/>
              </a:path>
              <a:path w="2496820" h="2496820">
                <a:moveTo>
                  <a:pt x="218440" y="218440"/>
                </a:moveTo>
                <a:lnTo>
                  <a:pt x="199201" y="218440"/>
                </a:lnTo>
                <a:lnTo>
                  <a:pt x="211896" y="231140"/>
                </a:lnTo>
                <a:lnTo>
                  <a:pt x="231140" y="231140"/>
                </a:lnTo>
                <a:lnTo>
                  <a:pt x="218440" y="218440"/>
                </a:lnTo>
                <a:close/>
              </a:path>
              <a:path w="2496820" h="2496820">
                <a:moveTo>
                  <a:pt x="231140" y="231140"/>
                </a:moveTo>
                <a:lnTo>
                  <a:pt x="211896" y="231140"/>
                </a:lnTo>
                <a:lnTo>
                  <a:pt x="218243" y="237489"/>
                </a:lnTo>
                <a:lnTo>
                  <a:pt x="237489" y="237489"/>
                </a:lnTo>
                <a:lnTo>
                  <a:pt x="231140" y="231140"/>
                </a:lnTo>
                <a:close/>
              </a:path>
              <a:path w="2496820" h="2496820">
                <a:moveTo>
                  <a:pt x="237490" y="237490"/>
                </a:moveTo>
                <a:lnTo>
                  <a:pt x="218243" y="237490"/>
                </a:lnTo>
                <a:lnTo>
                  <a:pt x="224590" y="243839"/>
                </a:lnTo>
                <a:lnTo>
                  <a:pt x="243839" y="243839"/>
                </a:lnTo>
                <a:lnTo>
                  <a:pt x="237490" y="237490"/>
                </a:lnTo>
                <a:close/>
              </a:path>
              <a:path w="2496820" h="2496820">
                <a:moveTo>
                  <a:pt x="243840" y="243840"/>
                </a:moveTo>
                <a:lnTo>
                  <a:pt x="224590" y="243840"/>
                </a:lnTo>
                <a:lnTo>
                  <a:pt x="230938" y="250189"/>
                </a:lnTo>
                <a:lnTo>
                  <a:pt x="250189" y="250189"/>
                </a:lnTo>
                <a:lnTo>
                  <a:pt x="243840" y="243840"/>
                </a:lnTo>
                <a:close/>
              </a:path>
              <a:path w="2496820" h="2496820">
                <a:moveTo>
                  <a:pt x="250190" y="250190"/>
                </a:moveTo>
                <a:lnTo>
                  <a:pt x="230938" y="250190"/>
                </a:lnTo>
                <a:lnTo>
                  <a:pt x="237285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496820" h="2496820">
                <a:moveTo>
                  <a:pt x="256540" y="256540"/>
                </a:moveTo>
                <a:lnTo>
                  <a:pt x="237285" y="256540"/>
                </a:lnTo>
                <a:lnTo>
                  <a:pt x="243632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496820" h="2496820">
                <a:moveTo>
                  <a:pt x="262890" y="262890"/>
                </a:moveTo>
                <a:lnTo>
                  <a:pt x="243632" y="262890"/>
                </a:lnTo>
                <a:lnTo>
                  <a:pt x="24997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496820" h="2496820">
                <a:moveTo>
                  <a:pt x="269240" y="269240"/>
                </a:moveTo>
                <a:lnTo>
                  <a:pt x="249979" y="269240"/>
                </a:lnTo>
                <a:lnTo>
                  <a:pt x="256327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496820" h="2496820">
                <a:moveTo>
                  <a:pt x="275590" y="275590"/>
                </a:moveTo>
                <a:lnTo>
                  <a:pt x="256327" y="275590"/>
                </a:lnTo>
                <a:lnTo>
                  <a:pt x="262674" y="281939"/>
                </a:lnTo>
                <a:lnTo>
                  <a:pt x="281939" y="281939"/>
                </a:lnTo>
                <a:lnTo>
                  <a:pt x="275590" y="275590"/>
                </a:lnTo>
                <a:close/>
              </a:path>
              <a:path w="2496820" h="2496820">
                <a:moveTo>
                  <a:pt x="281940" y="281940"/>
                </a:moveTo>
                <a:lnTo>
                  <a:pt x="262674" y="281940"/>
                </a:lnTo>
                <a:lnTo>
                  <a:pt x="269021" y="288290"/>
                </a:lnTo>
                <a:lnTo>
                  <a:pt x="288290" y="288290"/>
                </a:lnTo>
                <a:lnTo>
                  <a:pt x="281940" y="281940"/>
                </a:lnTo>
                <a:close/>
              </a:path>
              <a:path w="2496820" h="2496820">
                <a:moveTo>
                  <a:pt x="288290" y="288290"/>
                </a:moveTo>
                <a:lnTo>
                  <a:pt x="269021" y="288290"/>
                </a:lnTo>
                <a:lnTo>
                  <a:pt x="27536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496820" h="2496820">
                <a:moveTo>
                  <a:pt x="294640" y="294640"/>
                </a:moveTo>
                <a:lnTo>
                  <a:pt x="275369" y="294640"/>
                </a:lnTo>
                <a:lnTo>
                  <a:pt x="281716" y="300989"/>
                </a:lnTo>
                <a:lnTo>
                  <a:pt x="300989" y="300989"/>
                </a:lnTo>
                <a:lnTo>
                  <a:pt x="294640" y="294640"/>
                </a:lnTo>
                <a:close/>
              </a:path>
              <a:path w="2496820" h="2496820">
                <a:moveTo>
                  <a:pt x="300990" y="300990"/>
                </a:moveTo>
                <a:lnTo>
                  <a:pt x="281716" y="300990"/>
                </a:lnTo>
                <a:lnTo>
                  <a:pt x="288063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496820" h="2496820">
                <a:moveTo>
                  <a:pt x="307340" y="307340"/>
                </a:moveTo>
                <a:lnTo>
                  <a:pt x="288063" y="307340"/>
                </a:lnTo>
                <a:lnTo>
                  <a:pt x="294410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496820" h="2496820">
                <a:moveTo>
                  <a:pt x="313690" y="313690"/>
                </a:moveTo>
                <a:lnTo>
                  <a:pt x="294410" y="313690"/>
                </a:lnTo>
                <a:lnTo>
                  <a:pt x="300758" y="320039"/>
                </a:lnTo>
                <a:lnTo>
                  <a:pt x="320039" y="320039"/>
                </a:lnTo>
                <a:lnTo>
                  <a:pt x="313690" y="313690"/>
                </a:lnTo>
                <a:close/>
              </a:path>
              <a:path w="2496820" h="2496820">
                <a:moveTo>
                  <a:pt x="320040" y="320040"/>
                </a:moveTo>
                <a:lnTo>
                  <a:pt x="300758" y="320040"/>
                </a:lnTo>
                <a:lnTo>
                  <a:pt x="307105" y="326390"/>
                </a:lnTo>
                <a:lnTo>
                  <a:pt x="326390" y="326390"/>
                </a:lnTo>
                <a:lnTo>
                  <a:pt x="320040" y="320040"/>
                </a:lnTo>
                <a:close/>
              </a:path>
              <a:path w="2496820" h="2496820">
                <a:moveTo>
                  <a:pt x="326390" y="326390"/>
                </a:moveTo>
                <a:lnTo>
                  <a:pt x="307105" y="326390"/>
                </a:lnTo>
                <a:lnTo>
                  <a:pt x="319799" y="339089"/>
                </a:lnTo>
                <a:lnTo>
                  <a:pt x="339089" y="339089"/>
                </a:lnTo>
                <a:lnTo>
                  <a:pt x="326390" y="326390"/>
                </a:lnTo>
                <a:close/>
              </a:path>
              <a:path w="2496820" h="2496820">
                <a:moveTo>
                  <a:pt x="339090" y="339090"/>
                </a:moveTo>
                <a:lnTo>
                  <a:pt x="319799" y="339090"/>
                </a:lnTo>
                <a:lnTo>
                  <a:pt x="332494" y="351789"/>
                </a:lnTo>
                <a:lnTo>
                  <a:pt x="351789" y="351789"/>
                </a:lnTo>
                <a:lnTo>
                  <a:pt x="339090" y="339090"/>
                </a:lnTo>
                <a:close/>
              </a:path>
              <a:path w="2496820" h="2496820">
                <a:moveTo>
                  <a:pt x="351790" y="351790"/>
                </a:moveTo>
                <a:lnTo>
                  <a:pt x="332494" y="351790"/>
                </a:lnTo>
                <a:lnTo>
                  <a:pt x="338841" y="358140"/>
                </a:lnTo>
                <a:lnTo>
                  <a:pt x="358140" y="358140"/>
                </a:lnTo>
                <a:lnTo>
                  <a:pt x="351790" y="351790"/>
                </a:lnTo>
                <a:close/>
              </a:path>
              <a:path w="2496820" h="2496820">
                <a:moveTo>
                  <a:pt x="358140" y="358140"/>
                </a:moveTo>
                <a:lnTo>
                  <a:pt x="338841" y="358140"/>
                </a:lnTo>
                <a:lnTo>
                  <a:pt x="357883" y="377190"/>
                </a:lnTo>
                <a:lnTo>
                  <a:pt x="377190" y="377190"/>
                </a:lnTo>
                <a:lnTo>
                  <a:pt x="358140" y="358140"/>
                </a:lnTo>
                <a:close/>
              </a:path>
              <a:path w="2496820" h="2496820">
                <a:moveTo>
                  <a:pt x="377190" y="377190"/>
                </a:moveTo>
                <a:lnTo>
                  <a:pt x="357883" y="377190"/>
                </a:lnTo>
                <a:lnTo>
                  <a:pt x="364230" y="383540"/>
                </a:lnTo>
                <a:lnTo>
                  <a:pt x="383540" y="383540"/>
                </a:lnTo>
                <a:lnTo>
                  <a:pt x="377190" y="377190"/>
                </a:lnTo>
                <a:close/>
              </a:path>
              <a:path w="2496820" h="2496820">
                <a:moveTo>
                  <a:pt x="383540" y="383540"/>
                </a:moveTo>
                <a:lnTo>
                  <a:pt x="364230" y="383540"/>
                </a:lnTo>
                <a:lnTo>
                  <a:pt x="370578" y="389889"/>
                </a:lnTo>
                <a:lnTo>
                  <a:pt x="389889" y="389889"/>
                </a:lnTo>
                <a:lnTo>
                  <a:pt x="383540" y="383540"/>
                </a:lnTo>
                <a:close/>
              </a:path>
              <a:path w="2496820" h="2496820">
                <a:moveTo>
                  <a:pt x="389890" y="389890"/>
                </a:moveTo>
                <a:lnTo>
                  <a:pt x="370578" y="389890"/>
                </a:lnTo>
                <a:lnTo>
                  <a:pt x="383272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496820" h="2496820">
                <a:moveTo>
                  <a:pt x="402590" y="402590"/>
                </a:moveTo>
                <a:lnTo>
                  <a:pt x="383272" y="402590"/>
                </a:lnTo>
                <a:lnTo>
                  <a:pt x="395967" y="415289"/>
                </a:lnTo>
                <a:lnTo>
                  <a:pt x="415289" y="415289"/>
                </a:lnTo>
                <a:lnTo>
                  <a:pt x="402590" y="402590"/>
                </a:lnTo>
                <a:close/>
              </a:path>
              <a:path w="2496820" h="2496820">
                <a:moveTo>
                  <a:pt x="415290" y="415290"/>
                </a:moveTo>
                <a:lnTo>
                  <a:pt x="395967" y="415290"/>
                </a:lnTo>
                <a:lnTo>
                  <a:pt x="402314" y="421639"/>
                </a:lnTo>
                <a:lnTo>
                  <a:pt x="421639" y="421639"/>
                </a:lnTo>
                <a:lnTo>
                  <a:pt x="415290" y="415290"/>
                </a:lnTo>
                <a:close/>
              </a:path>
              <a:path w="2496820" h="2496820">
                <a:moveTo>
                  <a:pt x="421640" y="421640"/>
                </a:moveTo>
                <a:lnTo>
                  <a:pt x="402314" y="421640"/>
                </a:lnTo>
                <a:lnTo>
                  <a:pt x="408661" y="427989"/>
                </a:lnTo>
                <a:lnTo>
                  <a:pt x="427989" y="427989"/>
                </a:lnTo>
                <a:lnTo>
                  <a:pt x="421640" y="421640"/>
                </a:lnTo>
                <a:close/>
              </a:path>
              <a:path w="2496820" h="2496820">
                <a:moveTo>
                  <a:pt x="427990" y="427990"/>
                </a:moveTo>
                <a:lnTo>
                  <a:pt x="408661" y="427990"/>
                </a:lnTo>
                <a:lnTo>
                  <a:pt x="415008" y="434339"/>
                </a:lnTo>
                <a:lnTo>
                  <a:pt x="434339" y="434339"/>
                </a:lnTo>
                <a:lnTo>
                  <a:pt x="427990" y="427990"/>
                </a:lnTo>
                <a:close/>
              </a:path>
              <a:path w="2496820" h="2496820">
                <a:moveTo>
                  <a:pt x="434340" y="434340"/>
                </a:moveTo>
                <a:lnTo>
                  <a:pt x="415008" y="434340"/>
                </a:lnTo>
                <a:lnTo>
                  <a:pt x="421356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496820" h="2496820">
                <a:moveTo>
                  <a:pt x="440690" y="440690"/>
                </a:moveTo>
                <a:lnTo>
                  <a:pt x="421356" y="440690"/>
                </a:lnTo>
                <a:lnTo>
                  <a:pt x="427703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496820" h="2496820">
                <a:moveTo>
                  <a:pt x="447040" y="447040"/>
                </a:moveTo>
                <a:lnTo>
                  <a:pt x="427703" y="447040"/>
                </a:lnTo>
                <a:lnTo>
                  <a:pt x="434050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496820" h="2496820">
                <a:moveTo>
                  <a:pt x="453390" y="453390"/>
                </a:moveTo>
                <a:lnTo>
                  <a:pt x="434050" y="453390"/>
                </a:lnTo>
                <a:lnTo>
                  <a:pt x="440397" y="459740"/>
                </a:lnTo>
                <a:lnTo>
                  <a:pt x="459740" y="459740"/>
                </a:lnTo>
                <a:lnTo>
                  <a:pt x="453390" y="453390"/>
                </a:lnTo>
                <a:close/>
              </a:path>
              <a:path w="2496820" h="2496820">
                <a:moveTo>
                  <a:pt x="459740" y="459740"/>
                </a:moveTo>
                <a:lnTo>
                  <a:pt x="440397" y="459740"/>
                </a:lnTo>
                <a:lnTo>
                  <a:pt x="446745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496820" h="2496820">
                <a:moveTo>
                  <a:pt x="466090" y="466090"/>
                </a:moveTo>
                <a:lnTo>
                  <a:pt x="446745" y="466090"/>
                </a:lnTo>
                <a:lnTo>
                  <a:pt x="453092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496820" h="2496820">
                <a:moveTo>
                  <a:pt x="472440" y="472440"/>
                </a:moveTo>
                <a:lnTo>
                  <a:pt x="453092" y="472440"/>
                </a:lnTo>
                <a:lnTo>
                  <a:pt x="459439" y="478789"/>
                </a:lnTo>
                <a:lnTo>
                  <a:pt x="478789" y="478789"/>
                </a:lnTo>
                <a:lnTo>
                  <a:pt x="472440" y="472440"/>
                </a:lnTo>
                <a:close/>
              </a:path>
              <a:path w="2496820" h="2496820">
                <a:moveTo>
                  <a:pt x="478790" y="478790"/>
                </a:moveTo>
                <a:lnTo>
                  <a:pt x="459439" y="478790"/>
                </a:lnTo>
                <a:lnTo>
                  <a:pt x="465786" y="485139"/>
                </a:lnTo>
                <a:lnTo>
                  <a:pt x="485139" y="485139"/>
                </a:lnTo>
                <a:lnTo>
                  <a:pt x="478790" y="478790"/>
                </a:lnTo>
                <a:close/>
              </a:path>
              <a:path w="2496820" h="2496820">
                <a:moveTo>
                  <a:pt x="485140" y="485140"/>
                </a:moveTo>
                <a:lnTo>
                  <a:pt x="465786" y="485140"/>
                </a:lnTo>
                <a:lnTo>
                  <a:pt x="472134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496820" h="2496820">
                <a:moveTo>
                  <a:pt x="491490" y="491490"/>
                </a:moveTo>
                <a:lnTo>
                  <a:pt x="472134" y="491490"/>
                </a:lnTo>
                <a:lnTo>
                  <a:pt x="478481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496820" h="2496820">
                <a:moveTo>
                  <a:pt x="497840" y="497840"/>
                </a:moveTo>
                <a:lnTo>
                  <a:pt x="478481" y="497840"/>
                </a:lnTo>
                <a:lnTo>
                  <a:pt x="484828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496820" h="2496820">
                <a:moveTo>
                  <a:pt x="504190" y="504190"/>
                </a:moveTo>
                <a:lnTo>
                  <a:pt x="484828" y="504190"/>
                </a:lnTo>
                <a:lnTo>
                  <a:pt x="491176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496820" h="2496820">
                <a:moveTo>
                  <a:pt x="510540" y="510540"/>
                </a:moveTo>
                <a:lnTo>
                  <a:pt x="491176" y="510540"/>
                </a:lnTo>
                <a:lnTo>
                  <a:pt x="497523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496820" h="2496820">
                <a:moveTo>
                  <a:pt x="516890" y="516890"/>
                </a:moveTo>
                <a:lnTo>
                  <a:pt x="497523" y="516890"/>
                </a:lnTo>
                <a:lnTo>
                  <a:pt x="503870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496820" h="2496820">
                <a:moveTo>
                  <a:pt x="523240" y="523240"/>
                </a:moveTo>
                <a:lnTo>
                  <a:pt x="503870" y="523240"/>
                </a:lnTo>
                <a:lnTo>
                  <a:pt x="510217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496820" h="2496820">
                <a:moveTo>
                  <a:pt x="529590" y="529590"/>
                </a:moveTo>
                <a:lnTo>
                  <a:pt x="510217" y="529590"/>
                </a:lnTo>
                <a:lnTo>
                  <a:pt x="516565" y="535940"/>
                </a:lnTo>
                <a:lnTo>
                  <a:pt x="535940" y="535940"/>
                </a:lnTo>
                <a:lnTo>
                  <a:pt x="529590" y="529590"/>
                </a:lnTo>
                <a:close/>
              </a:path>
              <a:path w="2496820" h="2496820">
                <a:moveTo>
                  <a:pt x="535940" y="535940"/>
                </a:moveTo>
                <a:lnTo>
                  <a:pt x="516565" y="535940"/>
                </a:lnTo>
                <a:lnTo>
                  <a:pt x="522912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496820" h="2496820">
                <a:moveTo>
                  <a:pt x="542290" y="542290"/>
                </a:moveTo>
                <a:lnTo>
                  <a:pt x="522912" y="542290"/>
                </a:lnTo>
                <a:lnTo>
                  <a:pt x="52925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496820" h="2496820">
                <a:moveTo>
                  <a:pt x="548640" y="548640"/>
                </a:moveTo>
                <a:lnTo>
                  <a:pt x="529259" y="548640"/>
                </a:lnTo>
                <a:lnTo>
                  <a:pt x="535606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496820" h="2496820">
                <a:moveTo>
                  <a:pt x="554990" y="554990"/>
                </a:moveTo>
                <a:lnTo>
                  <a:pt x="535606" y="554990"/>
                </a:lnTo>
                <a:lnTo>
                  <a:pt x="541954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496820" h="2496820">
                <a:moveTo>
                  <a:pt x="561340" y="561340"/>
                </a:moveTo>
                <a:lnTo>
                  <a:pt x="541954" y="561340"/>
                </a:lnTo>
                <a:lnTo>
                  <a:pt x="548301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496820" h="2496820">
                <a:moveTo>
                  <a:pt x="567690" y="567690"/>
                </a:moveTo>
                <a:lnTo>
                  <a:pt x="548301" y="567690"/>
                </a:lnTo>
                <a:lnTo>
                  <a:pt x="554648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496820" h="2496820">
                <a:moveTo>
                  <a:pt x="574040" y="574040"/>
                </a:moveTo>
                <a:lnTo>
                  <a:pt x="554648" y="574040"/>
                </a:lnTo>
                <a:lnTo>
                  <a:pt x="560995" y="580389"/>
                </a:lnTo>
                <a:lnTo>
                  <a:pt x="580390" y="580389"/>
                </a:lnTo>
                <a:lnTo>
                  <a:pt x="574040" y="574040"/>
                </a:lnTo>
                <a:close/>
              </a:path>
              <a:path w="2496820" h="2496820">
                <a:moveTo>
                  <a:pt x="580390" y="580390"/>
                </a:moveTo>
                <a:lnTo>
                  <a:pt x="560995" y="580390"/>
                </a:lnTo>
                <a:lnTo>
                  <a:pt x="567343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496820" h="2496820">
                <a:moveTo>
                  <a:pt x="586740" y="586740"/>
                </a:moveTo>
                <a:lnTo>
                  <a:pt x="567343" y="586740"/>
                </a:lnTo>
                <a:lnTo>
                  <a:pt x="573690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496820" h="2496820">
                <a:moveTo>
                  <a:pt x="593090" y="593090"/>
                </a:moveTo>
                <a:lnTo>
                  <a:pt x="573690" y="593090"/>
                </a:lnTo>
                <a:lnTo>
                  <a:pt x="580037" y="599440"/>
                </a:lnTo>
                <a:lnTo>
                  <a:pt x="599440" y="599440"/>
                </a:lnTo>
                <a:lnTo>
                  <a:pt x="593090" y="593090"/>
                </a:lnTo>
                <a:close/>
              </a:path>
              <a:path w="2496820" h="2496820">
                <a:moveTo>
                  <a:pt x="599440" y="599440"/>
                </a:moveTo>
                <a:lnTo>
                  <a:pt x="580037" y="599440"/>
                </a:lnTo>
                <a:lnTo>
                  <a:pt x="586385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496820" h="2496820">
                <a:moveTo>
                  <a:pt x="605790" y="605790"/>
                </a:moveTo>
                <a:lnTo>
                  <a:pt x="586385" y="605790"/>
                </a:lnTo>
                <a:lnTo>
                  <a:pt x="592732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496820" h="2496820">
                <a:moveTo>
                  <a:pt x="612140" y="612140"/>
                </a:moveTo>
                <a:lnTo>
                  <a:pt x="592732" y="612140"/>
                </a:lnTo>
                <a:lnTo>
                  <a:pt x="605426" y="624839"/>
                </a:lnTo>
                <a:lnTo>
                  <a:pt x="624839" y="624839"/>
                </a:lnTo>
                <a:lnTo>
                  <a:pt x="612140" y="612140"/>
                </a:lnTo>
                <a:close/>
              </a:path>
              <a:path w="2496820" h="2496820">
                <a:moveTo>
                  <a:pt x="624840" y="624840"/>
                </a:moveTo>
                <a:lnTo>
                  <a:pt x="605426" y="624840"/>
                </a:lnTo>
                <a:lnTo>
                  <a:pt x="611774" y="631190"/>
                </a:lnTo>
                <a:lnTo>
                  <a:pt x="631190" y="631190"/>
                </a:lnTo>
                <a:lnTo>
                  <a:pt x="624840" y="624840"/>
                </a:lnTo>
                <a:close/>
              </a:path>
              <a:path w="2496820" h="2496820">
                <a:moveTo>
                  <a:pt x="631190" y="631190"/>
                </a:moveTo>
                <a:lnTo>
                  <a:pt x="611774" y="631190"/>
                </a:lnTo>
                <a:lnTo>
                  <a:pt x="624468" y="643889"/>
                </a:lnTo>
                <a:lnTo>
                  <a:pt x="643889" y="643889"/>
                </a:lnTo>
                <a:lnTo>
                  <a:pt x="631190" y="631190"/>
                </a:lnTo>
                <a:close/>
              </a:path>
              <a:path w="2496820" h="2496820">
                <a:moveTo>
                  <a:pt x="643890" y="643890"/>
                </a:moveTo>
                <a:lnTo>
                  <a:pt x="624468" y="643890"/>
                </a:lnTo>
                <a:lnTo>
                  <a:pt x="630815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496820" h="2496820">
                <a:moveTo>
                  <a:pt x="650240" y="650240"/>
                </a:moveTo>
                <a:lnTo>
                  <a:pt x="630815" y="650240"/>
                </a:lnTo>
                <a:lnTo>
                  <a:pt x="637163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496820" h="2496820">
                <a:moveTo>
                  <a:pt x="656590" y="656590"/>
                </a:moveTo>
                <a:lnTo>
                  <a:pt x="637163" y="656590"/>
                </a:lnTo>
                <a:lnTo>
                  <a:pt x="643510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496820" h="2496820">
                <a:moveTo>
                  <a:pt x="662940" y="662940"/>
                </a:moveTo>
                <a:lnTo>
                  <a:pt x="643510" y="662940"/>
                </a:lnTo>
                <a:lnTo>
                  <a:pt x="649857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496820" h="2496820">
                <a:moveTo>
                  <a:pt x="669290" y="669290"/>
                </a:moveTo>
                <a:lnTo>
                  <a:pt x="649857" y="669290"/>
                </a:lnTo>
                <a:lnTo>
                  <a:pt x="656204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496820" h="2496820">
                <a:moveTo>
                  <a:pt x="675640" y="675640"/>
                </a:moveTo>
                <a:lnTo>
                  <a:pt x="656204" y="675640"/>
                </a:lnTo>
                <a:lnTo>
                  <a:pt x="662552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496820" h="2496820">
                <a:moveTo>
                  <a:pt x="681990" y="681990"/>
                </a:moveTo>
                <a:lnTo>
                  <a:pt x="662552" y="681990"/>
                </a:lnTo>
                <a:lnTo>
                  <a:pt x="66889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496820" h="2496820">
                <a:moveTo>
                  <a:pt x="688340" y="688340"/>
                </a:moveTo>
                <a:lnTo>
                  <a:pt x="668899" y="688340"/>
                </a:lnTo>
                <a:lnTo>
                  <a:pt x="675246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496820" h="2496820">
                <a:moveTo>
                  <a:pt x="694690" y="694690"/>
                </a:moveTo>
                <a:lnTo>
                  <a:pt x="675246" y="694690"/>
                </a:lnTo>
                <a:lnTo>
                  <a:pt x="681594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496820" h="2496820">
                <a:moveTo>
                  <a:pt x="701040" y="701040"/>
                </a:moveTo>
                <a:lnTo>
                  <a:pt x="681594" y="701040"/>
                </a:lnTo>
                <a:lnTo>
                  <a:pt x="687941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496820" h="2496820">
                <a:moveTo>
                  <a:pt x="707390" y="707390"/>
                </a:moveTo>
                <a:lnTo>
                  <a:pt x="687941" y="707390"/>
                </a:lnTo>
                <a:lnTo>
                  <a:pt x="694288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496820" h="2496820">
                <a:moveTo>
                  <a:pt x="713740" y="713740"/>
                </a:moveTo>
                <a:lnTo>
                  <a:pt x="694288" y="713740"/>
                </a:lnTo>
                <a:lnTo>
                  <a:pt x="700635" y="720089"/>
                </a:lnTo>
                <a:lnTo>
                  <a:pt x="720089" y="720089"/>
                </a:lnTo>
                <a:lnTo>
                  <a:pt x="713740" y="713740"/>
                </a:lnTo>
                <a:close/>
              </a:path>
              <a:path w="2496820" h="2496820">
                <a:moveTo>
                  <a:pt x="720090" y="720090"/>
                </a:moveTo>
                <a:lnTo>
                  <a:pt x="700635" y="720090"/>
                </a:lnTo>
                <a:lnTo>
                  <a:pt x="706983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496820" h="2496820">
                <a:moveTo>
                  <a:pt x="726440" y="726440"/>
                </a:moveTo>
                <a:lnTo>
                  <a:pt x="706983" y="726440"/>
                </a:lnTo>
                <a:lnTo>
                  <a:pt x="713330" y="732789"/>
                </a:lnTo>
                <a:lnTo>
                  <a:pt x="732789" y="732789"/>
                </a:lnTo>
                <a:lnTo>
                  <a:pt x="726440" y="726440"/>
                </a:lnTo>
                <a:close/>
              </a:path>
              <a:path w="2496820" h="2496820">
                <a:moveTo>
                  <a:pt x="732790" y="732790"/>
                </a:moveTo>
                <a:lnTo>
                  <a:pt x="713330" y="732790"/>
                </a:lnTo>
                <a:lnTo>
                  <a:pt x="719677" y="739139"/>
                </a:lnTo>
                <a:lnTo>
                  <a:pt x="739139" y="739139"/>
                </a:lnTo>
                <a:lnTo>
                  <a:pt x="732790" y="732790"/>
                </a:lnTo>
                <a:close/>
              </a:path>
              <a:path w="2496820" h="2496820">
                <a:moveTo>
                  <a:pt x="739140" y="739140"/>
                </a:moveTo>
                <a:lnTo>
                  <a:pt x="719677" y="739140"/>
                </a:lnTo>
                <a:lnTo>
                  <a:pt x="726024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496820" h="2496820">
                <a:moveTo>
                  <a:pt x="745490" y="745490"/>
                </a:moveTo>
                <a:lnTo>
                  <a:pt x="726024" y="745490"/>
                </a:lnTo>
                <a:lnTo>
                  <a:pt x="732372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496820" h="2496820">
                <a:moveTo>
                  <a:pt x="751840" y="751840"/>
                </a:moveTo>
                <a:lnTo>
                  <a:pt x="732372" y="751840"/>
                </a:lnTo>
                <a:lnTo>
                  <a:pt x="73871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496820" h="2496820">
                <a:moveTo>
                  <a:pt x="758190" y="758190"/>
                </a:moveTo>
                <a:lnTo>
                  <a:pt x="738719" y="758190"/>
                </a:lnTo>
                <a:lnTo>
                  <a:pt x="745066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496820" h="2496820">
                <a:moveTo>
                  <a:pt x="764540" y="764540"/>
                </a:moveTo>
                <a:lnTo>
                  <a:pt x="745066" y="764540"/>
                </a:lnTo>
                <a:lnTo>
                  <a:pt x="751413" y="770889"/>
                </a:lnTo>
                <a:lnTo>
                  <a:pt x="770890" y="770889"/>
                </a:lnTo>
                <a:lnTo>
                  <a:pt x="764540" y="764540"/>
                </a:lnTo>
                <a:close/>
              </a:path>
              <a:path w="2496820" h="2496820">
                <a:moveTo>
                  <a:pt x="770890" y="770890"/>
                </a:moveTo>
                <a:lnTo>
                  <a:pt x="751413" y="770890"/>
                </a:lnTo>
                <a:lnTo>
                  <a:pt x="757761" y="777240"/>
                </a:lnTo>
                <a:lnTo>
                  <a:pt x="777240" y="777240"/>
                </a:lnTo>
                <a:lnTo>
                  <a:pt x="770890" y="770890"/>
                </a:lnTo>
                <a:close/>
              </a:path>
              <a:path w="2496820" h="2496820">
                <a:moveTo>
                  <a:pt x="777240" y="777240"/>
                </a:moveTo>
                <a:lnTo>
                  <a:pt x="757761" y="777240"/>
                </a:lnTo>
                <a:lnTo>
                  <a:pt x="764108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496820" h="2496820">
                <a:moveTo>
                  <a:pt x="783590" y="783590"/>
                </a:moveTo>
                <a:lnTo>
                  <a:pt x="764108" y="783590"/>
                </a:lnTo>
                <a:lnTo>
                  <a:pt x="770455" y="789940"/>
                </a:lnTo>
                <a:lnTo>
                  <a:pt x="789940" y="789940"/>
                </a:lnTo>
                <a:lnTo>
                  <a:pt x="783590" y="783590"/>
                </a:lnTo>
                <a:close/>
              </a:path>
              <a:path w="2496820" h="2496820">
                <a:moveTo>
                  <a:pt x="789940" y="789940"/>
                </a:moveTo>
                <a:lnTo>
                  <a:pt x="770455" y="789940"/>
                </a:lnTo>
                <a:lnTo>
                  <a:pt x="783150" y="802639"/>
                </a:lnTo>
                <a:lnTo>
                  <a:pt x="802639" y="802639"/>
                </a:lnTo>
                <a:lnTo>
                  <a:pt x="789940" y="789940"/>
                </a:lnTo>
                <a:close/>
              </a:path>
              <a:path w="2496820" h="2496820">
                <a:moveTo>
                  <a:pt x="802640" y="802640"/>
                </a:moveTo>
                <a:lnTo>
                  <a:pt x="783150" y="802640"/>
                </a:lnTo>
                <a:lnTo>
                  <a:pt x="789497" y="808989"/>
                </a:lnTo>
                <a:lnTo>
                  <a:pt x="808989" y="808989"/>
                </a:lnTo>
                <a:lnTo>
                  <a:pt x="802640" y="802640"/>
                </a:lnTo>
                <a:close/>
              </a:path>
              <a:path w="2496820" h="2496820">
                <a:moveTo>
                  <a:pt x="808990" y="808990"/>
                </a:moveTo>
                <a:lnTo>
                  <a:pt x="789497" y="808990"/>
                </a:lnTo>
                <a:lnTo>
                  <a:pt x="795844" y="815339"/>
                </a:lnTo>
                <a:lnTo>
                  <a:pt x="815340" y="815339"/>
                </a:lnTo>
                <a:lnTo>
                  <a:pt x="808990" y="808990"/>
                </a:lnTo>
                <a:close/>
              </a:path>
              <a:path w="2496820" h="2496820">
                <a:moveTo>
                  <a:pt x="815340" y="815340"/>
                </a:moveTo>
                <a:lnTo>
                  <a:pt x="795844" y="815340"/>
                </a:lnTo>
                <a:lnTo>
                  <a:pt x="802192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496820" h="2496820">
                <a:moveTo>
                  <a:pt x="821690" y="821690"/>
                </a:moveTo>
                <a:lnTo>
                  <a:pt x="802192" y="821690"/>
                </a:lnTo>
                <a:lnTo>
                  <a:pt x="80853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496820" h="2496820">
                <a:moveTo>
                  <a:pt x="828040" y="828040"/>
                </a:moveTo>
                <a:lnTo>
                  <a:pt x="808539" y="828040"/>
                </a:lnTo>
                <a:lnTo>
                  <a:pt x="814886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496820" h="2496820">
                <a:moveTo>
                  <a:pt x="834390" y="834390"/>
                </a:moveTo>
                <a:lnTo>
                  <a:pt x="814886" y="834390"/>
                </a:lnTo>
                <a:lnTo>
                  <a:pt x="821233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496820" h="2496820">
                <a:moveTo>
                  <a:pt x="840740" y="840740"/>
                </a:moveTo>
                <a:lnTo>
                  <a:pt x="821233" y="840740"/>
                </a:lnTo>
                <a:lnTo>
                  <a:pt x="827581" y="847089"/>
                </a:lnTo>
                <a:lnTo>
                  <a:pt x="847090" y="847089"/>
                </a:lnTo>
                <a:lnTo>
                  <a:pt x="840740" y="840740"/>
                </a:lnTo>
                <a:close/>
              </a:path>
              <a:path w="2496820" h="2496820">
                <a:moveTo>
                  <a:pt x="847090" y="847090"/>
                </a:moveTo>
                <a:lnTo>
                  <a:pt x="827581" y="847090"/>
                </a:lnTo>
                <a:lnTo>
                  <a:pt x="833928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496820" h="2496820">
                <a:moveTo>
                  <a:pt x="853440" y="853440"/>
                </a:moveTo>
                <a:lnTo>
                  <a:pt x="833928" y="853440"/>
                </a:lnTo>
                <a:lnTo>
                  <a:pt x="840275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496820" h="2496820">
                <a:moveTo>
                  <a:pt x="859790" y="859790"/>
                </a:moveTo>
                <a:lnTo>
                  <a:pt x="840275" y="859790"/>
                </a:lnTo>
                <a:lnTo>
                  <a:pt x="846622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496820" h="2496820">
                <a:moveTo>
                  <a:pt x="866140" y="866140"/>
                </a:moveTo>
                <a:lnTo>
                  <a:pt x="846622" y="866140"/>
                </a:lnTo>
                <a:lnTo>
                  <a:pt x="852970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496820" h="2496820">
                <a:moveTo>
                  <a:pt x="872490" y="872490"/>
                </a:moveTo>
                <a:lnTo>
                  <a:pt x="852970" y="872490"/>
                </a:lnTo>
                <a:lnTo>
                  <a:pt x="883437" y="902969"/>
                </a:lnTo>
                <a:lnTo>
                  <a:pt x="902969" y="902969"/>
                </a:lnTo>
                <a:lnTo>
                  <a:pt x="872490" y="872490"/>
                </a:lnTo>
                <a:close/>
              </a:path>
              <a:path w="2496820" h="2496820">
                <a:moveTo>
                  <a:pt x="902970" y="902970"/>
                </a:moveTo>
                <a:lnTo>
                  <a:pt x="883437" y="902970"/>
                </a:lnTo>
                <a:lnTo>
                  <a:pt x="898670" y="918210"/>
                </a:lnTo>
                <a:lnTo>
                  <a:pt x="918210" y="918210"/>
                </a:lnTo>
                <a:lnTo>
                  <a:pt x="902970" y="902970"/>
                </a:lnTo>
                <a:close/>
              </a:path>
              <a:path w="2496820" h="2496820">
                <a:moveTo>
                  <a:pt x="918210" y="918210"/>
                </a:moveTo>
                <a:lnTo>
                  <a:pt x="898670" y="918210"/>
                </a:lnTo>
                <a:lnTo>
                  <a:pt x="905017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496820" h="2496820">
                <a:moveTo>
                  <a:pt x="924560" y="924560"/>
                </a:moveTo>
                <a:lnTo>
                  <a:pt x="905017" y="924560"/>
                </a:lnTo>
                <a:lnTo>
                  <a:pt x="946909" y="966469"/>
                </a:lnTo>
                <a:lnTo>
                  <a:pt x="966469" y="966469"/>
                </a:lnTo>
                <a:lnTo>
                  <a:pt x="924560" y="924560"/>
                </a:lnTo>
                <a:close/>
              </a:path>
              <a:path w="2496820" h="2496820">
                <a:moveTo>
                  <a:pt x="966470" y="966470"/>
                </a:moveTo>
                <a:lnTo>
                  <a:pt x="946909" y="966470"/>
                </a:lnTo>
                <a:lnTo>
                  <a:pt x="962143" y="981710"/>
                </a:lnTo>
                <a:lnTo>
                  <a:pt x="981710" y="981710"/>
                </a:lnTo>
                <a:lnTo>
                  <a:pt x="966470" y="966470"/>
                </a:lnTo>
                <a:close/>
              </a:path>
              <a:path w="2496820" h="2496820">
                <a:moveTo>
                  <a:pt x="981710" y="981710"/>
                </a:moveTo>
                <a:lnTo>
                  <a:pt x="962143" y="981710"/>
                </a:lnTo>
                <a:lnTo>
                  <a:pt x="965951" y="985519"/>
                </a:lnTo>
                <a:lnTo>
                  <a:pt x="985519" y="985519"/>
                </a:lnTo>
                <a:lnTo>
                  <a:pt x="981710" y="981710"/>
                </a:lnTo>
                <a:close/>
              </a:path>
              <a:path w="2496820" h="2496820">
                <a:moveTo>
                  <a:pt x="985520" y="985520"/>
                </a:moveTo>
                <a:lnTo>
                  <a:pt x="965951" y="985520"/>
                </a:lnTo>
                <a:lnTo>
                  <a:pt x="978646" y="998220"/>
                </a:lnTo>
                <a:lnTo>
                  <a:pt x="998220" y="998220"/>
                </a:lnTo>
                <a:lnTo>
                  <a:pt x="985520" y="985520"/>
                </a:lnTo>
                <a:close/>
              </a:path>
              <a:path w="2496820" h="2496820">
                <a:moveTo>
                  <a:pt x="998220" y="998220"/>
                </a:moveTo>
                <a:lnTo>
                  <a:pt x="978646" y="998220"/>
                </a:lnTo>
                <a:lnTo>
                  <a:pt x="991340" y="1010919"/>
                </a:lnTo>
                <a:lnTo>
                  <a:pt x="1010919" y="1010919"/>
                </a:lnTo>
                <a:lnTo>
                  <a:pt x="998220" y="998220"/>
                </a:lnTo>
                <a:close/>
              </a:path>
              <a:path w="2496820" h="2496820">
                <a:moveTo>
                  <a:pt x="1010920" y="1010920"/>
                </a:moveTo>
                <a:lnTo>
                  <a:pt x="991340" y="1010920"/>
                </a:lnTo>
                <a:lnTo>
                  <a:pt x="1004035" y="1023619"/>
                </a:lnTo>
                <a:lnTo>
                  <a:pt x="1023619" y="1023619"/>
                </a:lnTo>
                <a:lnTo>
                  <a:pt x="1010920" y="1010920"/>
                </a:lnTo>
                <a:close/>
              </a:path>
              <a:path w="2496820" h="2496820">
                <a:moveTo>
                  <a:pt x="1023620" y="1023620"/>
                </a:moveTo>
                <a:lnTo>
                  <a:pt x="1004035" y="1023620"/>
                </a:lnTo>
                <a:lnTo>
                  <a:pt x="1006573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2496820" h="2496820">
                <a:moveTo>
                  <a:pt x="1026160" y="1026160"/>
                </a:moveTo>
                <a:lnTo>
                  <a:pt x="1006573" y="1026160"/>
                </a:lnTo>
                <a:lnTo>
                  <a:pt x="1012921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496820" h="2496820">
                <a:moveTo>
                  <a:pt x="1032510" y="1032510"/>
                </a:moveTo>
                <a:lnTo>
                  <a:pt x="1012921" y="1032510"/>
                </a:lnTo>
                <a:lnTo>
                  <a:pt x="1019268" y="1038859"/>
                </a:lnTo>
                <a:lnTo>
                  <a:pt x="1038859" y="1038859"/>
                </a:lnTo>
                <a:lnTo>
                  <a:pt x="1032510" y="1032510"/>
                </a:lnTo>
                <a:close/>
              </a:path>
              <a:path w="2496820" h="2496820">
                <a:moveTo>
                  <a:pt x="1038860" y="1038860"/>
                </a:moveTo>
                <a:lnTo>
                  <a:pt x="1019268" y="1038860"/>
                </a:lnTo>
                <a:lnTo>
                  <a:pt x="1035771" y="1055370"/>
                </a:lnTo>
                <a:lnTo>
                  <a:pt x="1055370" y="1055370"/>
                </a:lnTo>
                <a:lnTo>
                  <a:pt x="1038860" y="1038860"/>
                </a:lnTo>
                <a:close/>
              </a:path>
              <a:path w="2496820" h="2496820">
                <a:moveTo>
                  <a:pt x="1055370" y="1055370"/>
                </a:moveTo>
                <a:lnTo>
                  <a:pt x="1035771" y="1055370"/>
                </a:lnTo>
                <a:lnTo>
                  <a:pt x="1038310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2496820" h="2496820">
                <a:moveTo>
                  <a:pt x="1057910" y="1057910"/>
                </a:moveTo>
                <a:lnTo>
                  <a:pt x="1038310" y="1057910"/>
                </a:lnTo>
                <a:lnTo>
                  <a:pt x="1042118" y="1061720"/>
                </a:lnTo>
                <a:lnTo>
                  <a:pt x="1061720" y="1061720"/>
                </a:lnTo>
                <a:lnTo>
                  <a:pt x="1057910" y="1057910"/>
                </a:lnTo>
                <a:close/>
              </a:path>
              <a:path w="2496820" h="2496820">
                <a:moveTo>
                  <a:pt x="1061720" y="1061720"/>
                </a:moveTo>
                <a:lnTo>
                  <a:pt x="1042118" y="1061720"/>
                </a:lnTo>
                <a:lnTo>
                  <a:pt x="1044657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2496820" h="2496820">
                <a:moveTo>
                  <a:pt x="1064260" y="1064260"/>
                </a:moveTo>
                <a:lnTo>
                  <a:pt x="1044657" y="1064260"/>
                </a:lnTo>
                <a:lnTo>
                  <a:pt x="1051004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496820" h="2496820">
                <a:moveTo>
                  <a:pt x="1070610" y="1070610"/>
                </a:moveTo>
                <a:lnTo>
                  <a:pt x="1051004" y="1070610"/>
                </a:lnTo>
                <a:lnTo>
                  <a:pt x="1054813" y="1074420"/>
                </a:lnTo>
                <a:lnTo>
                  <a:pt x="1074420" y="1074420"/>
                </a:lnTo>
                <a:lnTo>
                  <a:pt x="1070610" y="1070610"/>
                </a:lnTo>
                <a:close/>
              </a:path>
              <a:path w="2496820" h="2496820">
                <a:moveTo>
                  <a:pt x="1074420" y="1074420"/>
                </a:moveTo>
                <a:lnTo>
                  <a:pt x="1054813" y="1074420"/>
                </a:lnTo>
                <a:lnTo>
                  <a:pt x="1061160" y="1080770"/>
                </a:lnTo>
                <a:lnTo>
                  <a:pt x="1080770" y="1080770"/>
                </a:lnTo>
                <a:lnTo>
                  <a:pt x="1074420" y="1074420"/>
                </a:lnTo>
                <a:close/>
              </a:path>
              <a:path w="2496820" h="2496820">
                <a:moveTo>
                  <a:pt x="1080770" y="1080770"/>
                </a:moveTo>
                <a:lnTo>
                  <a:pt x="1061160" y="1080770"/>
                </a:lnTo>
                <a:lnTo>
                  <a:pt x="1063699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2496820" h="2496820">
                <a:moveTo>
                  <a:pt x="1083310" y="1083310"/>
                </a:moveTo>
                <a:lnTo>
                  <a:pt x="1063699" y="1083310"/>
                </a:lnTo>
                <a:lnTo>
                  <a:pt x="1067507" y="1087120"/>
                </a:lnTo>
                <a:lnTo>
                  <a:pt x="1087120" y="1087120"/>
                </a:lnTo>
                <a:lnTo>
                  <a:pt x="1083310" y="1083310"/>
                </a:lnTo>
                <a:close/>
              </a:path>
              <a:path w="2496820" h="2496820">
                <a:moveTo>
                  <a:pt x="1087120" y="1087120"/>
                </a:moveTo>
                <a:lnTo>
                  <a:pt x="1067507" y="1087120"/>
                </a:lnTo>
                <a:lnTo>
                  <a:pt x="1073855" y="1093470"/>
                </a:lnTo>
                <a:lnTo>
                  <a:pt x="1093470" y="1093470"/>
                </a:lnTo>
                <a:lnTo>
                  <a:pt x="1087120" y="1087120"/>
                </a:lnTo>
                <a:close/>
              </a:path>
              <a:path w="2496820" h="2496820">
                <a:moveTo>
                  <a:pt x="1093470" y="1093470"/>
                </a:moveTo>
                <a:lnTo>
                  <a:pt x="1073855" y="1093470"/>
                </a:lnTo>
                <a:lnTo>
                  <a:pt x="1076393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2496820" h="2496820">
                <a:moveTo>
                  <a:pt x="1096010" y="1096010"/>
                </a:moveTo>
                <a:lnTo>
                  <a:pt x="1076393" y="1096010"/>
                </a:lnTo>
                <a:lnTo>
                  <a:pt x="1082741" y="1102360"/>
                </a:lnTo>
                <a:lnTo>
                  <a:pt x="1102360" y="1102360"/>
                </a:lnTo>
                <a:lnTo>
                  <a:pt x="1096010" y="1096010"/>
                </a:lnTo>
                <a:close/>
              </a:path>
              <a:path w="2496820" h="2496820">
                <a:moveTo>
                  <a:pt x="1102360" y="1102360"/>
                </a:moveTo>
                <a:lnTo>
                  <a:pt x="1082741" y="1102360"/>
                </a:lnTo>
                <a:lnTo>
                  <a:pt x="1099244" y="1118870"/>
                </a:lnTo>
                <a:lnTo>
                  <a:pt x="1118870" y="1118870"/>
                </a:lnTo>
                <a:lnTo>
                  <a:pt x="1102360" y="1102360"/>
                </a:lnTo>
                <a:close/>
              </a:path>
              <a:path w="2496820" h="2496820">
                <a:moveTo>
                  <a:pt x="1118870" y="1118870"/>
                </a:moveTo>
                <a:lnTo>
                  <a:pt x="1099244" y="1118870"/>
                </a:lnTo>
                <a:lnTo>
                  <a:pt x="1101782" y="1121410"/>
                </a:lnTo>
                <a:lnTo>
                  <a:pt x="1121410" y="1121410"/>
                </a:lnTo>
                <a:lnTo>
                  <a:pt x="1118870" y="1118870"/>
                </a:lnTo>
                <a:close/>
              </a:path>
              <a:path w="2496820" h="2496820">
                <a:moveTo>
                  <a:pt x="1121410" y="1121410"/>
                </a:moveTo>
                <a:lnTo>
                  <a:pt x="1101782" y="1121410"/>
                </a:lnTo>
                <a:lnTo>
                  <a:pt x="1108130" y="1127760"/>
                </a:lnTo>
                <a:lnTo>
                  <a:pt x="1127760" y="1127760"/>
                </a:lnTo>
                <a:lnTo>
                  <a:pt x="1121410" y="1121410"/>
                </a:lnTo>
                <a:close/>
              </a:path>
              <a:path w="2496820" h="2496820">
                <a:moveTo>
                  <a:pt x="1127760" y="1127760"/>
                </a:moveTo>
                <a:lnTo>
                  <a:pt x="1108130" y="1127760"/>
                </a:lnTo>
                <a:lnTo>
                  <a:pt x="1114477" y="1134110"/>
                </a:lnTo>
                <a:lnTo>
                  <a:pt x="1134110" y="1134110"/>
                </a:lnTo>
                <a:lnTo>
                  <a:pt x="1127760" y="1127760"/>
                </a:lnTo>
                <a:close/>
              </a:path>
              <a:path w="2496820" h="2496820">
                <a:moveTo>
                  <a:pt x="1134110" y="1134110"/>
                </a:moveTo>
                <a:lnTo>
                  <a:pt x="1114477" y="1134110"/>
                </a:lnTo>
                <a:lnTo>
                  <a:pt x="1118285" y="1137920"/>
                </a:lnTo>
                <a:lnTo>
                  <a:pt x="1137920" y="1137920"/>
                </a:lnTo>
                <a:lnTo>
                  <a:pt x="1134110" y="1134110"/>
                </a:lnTo>
                <a:close/>
              </a:path>
              <a:path w="2496820" h="2496820">
                <a:moveTo>
                  <a:pt x="1137920" y="1137920"/>
                </a:moveTo>
                <a:lnTo>
                  <a:pt x="1118285" y="1137920"/>
                </a:lnTo>
                <a:lnTo>
                  <a:pt x="1124633" y="1144270"/>
                </a:lnTo>
                <a:lnTo>
                  <a:pt x="1144270" y="1144270"/>
                </a:lnTo>
                <a:lnTo>
                  <a:pt x="1137920" y="1137920"/>
                </a:lnTo>
                <a:close/>
              </a:path>
              <a:path w="2496820" h="2496820">
                <a:moveTo>
                  <a:pt x="1144270" y="1144270"/>
                </a:moveTo>
                <a:lnTo>
                  <a:pt x="1124633" y="1144270"/>
                </a:lnTo>
                <a:lnTo>
                  <a:pt x="1127172" y="1146809"/>
                </a:lnTo>
                <a:lnTo>
                  <a:pt x="1146809" y="1146809"/>
                </a:lnTo>
                <a:lnTo>
                  <a:pt x="1144270" y="1144270"/>
                </a:lnTo>
                <a:close/>
              </a:path>
              <a:path w="2496820" h="2496820">
                <a:moveTo>
                  <a:pt x="1146810" y="1146810"/>
                </a:moveTo>
                <a:lnTo>
                  <a:pt x="1127172" y="1146810"/>
                </a:lnTo>
                <a:lnTo>
                  <a:pt x="1130980" y="1150620"/>
                </a:lnTo>
                <a:lnTo>
                  <a:pt x="1150620" y="1150620"/>
                </a:lnTo>
                <a:lnTo>
                  <a:pt x="1146810" y="1146810"/>
                </a:lnTo>
                <a:close/>
              </a:path>
              <a:path w="2496820" h="2496820">
                <a:moveTo>
                  <a:pt x="1150620" y="1150620"/>
                </a:moveTo>
                <a:lnTo>
                  <a:pt x="1130980" y="1150620"/>
                </a:lnTo>
                <a:lnTo>
                  <a:pt x="1133519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2496820" h="2496820">
                <a:moveTo>
                  <a:pt x="1153160" y="1153160"/>
                </a:moveTo>
                <a:lnTo>
                  <a:pt x="1133519" y="1153160"/>
                </a:lnTo>
                <a:lnTo>
                  <a:pt x="1139866" y="1159510"/>
                </a:lnTo>
                <a:lnTo>
                  <a:pt x="1159510" y="1159510"/>
                </a:lnTo>
                <a:lnTo>
                  <a:pt x="1153160" y="1153160"/>
                </a:lnTo>
                <a:close/>
              </a:path>
              <a:path w="2496820" h="2496820">
                <a:moveTo>
                  <a:pt x="1159510" y="1159510"/>
                </a:moveTo>
                <a:lnTo>
                  <a:pt x="1139866" y="1159510"/>
                </a:lnTo>
                <a:lnTo>
                  <a:pt x="1146213" y="1165860"/>
                </a:lnTo>
                <a:lnTo>
                  <a:pt x="1165860" y="1165860"/>
                </a:lnTo>
                <a:lnTo>
                  <a:pt x="1159510" y="1159510"/>
                </a:lnTo>
                <a:close/>
              </a:path>
              <a:path w="2496820" h="2496820">
                <a:moveTo>
                  <a:pt x="1165860" y="1165860"/>
                </a:moveTo>
                <a:lnTo>
                  <a:pt x="1146213" y="1165860"/>
                </a:lnTo>
                <a:lnTo>
                  <a:pt x="1162716" y="1182370"/>
                </a:lnTo>
                <a:lnTo>
                  <a:pt x="1182370" y="1182370"/>
                </a:lnTo>
                <a:lnTo>
                  <a:pt x="1165860" y="1165860"/>
                </a:lnTo>
                <a:close/>
              </a:path>
              <a:path w="2496820" h="2496820">
                <a:moveTo>
                  <a:pt x="1182370" y="1182370"/>
                </a:moveTo>
                <a:lnTo>
                  <a:pt x="1162716" y="1182370"/>
                </a:lnTo>
                <a:lnTo>
                  <a:pt x="1194453" y="1214120"/>
                </a:lnTo>
                <a:lnTo>
                  <a:pt x="1214120" y="1214120"/>
                </a:lnTo>
                <a:lnTo>
                  <a:pt x="1182370" y="1182370"/>
                </a:lnTo>
                <a:close/>
              </a:path>
              <a:path w="2496820" h="2496820">
                <a:moveTo>
                  <a:pt x="1214120" y="1214120"/>
                </a:moveTo>
                <a:lnTo>
                  <a:pt x="1194453" y="1214120"/>
                </a:lnTo>
                <a:lnTo>
                  <a:pt x="1200800" y="1220470"/>
                </a:lnTo>
                <a:lnTo>
                  <a:pt x="1220470" y="1220470"/>
                </a:lnTo>
                <a:lnTo>
                  <a:pt x="1214120" y="1214120"/>
                </a:lnTo>
                <a:close/>
              </a:path>
              <a:path w="2496820" h="2496820">
                <a:moveTo>
                  <a:pt x="1220470" y="1220470"/>
                </a:moveTo>
                <a:lnTo>
                  <a:pt x="1200800" y="1220470"/>
                </a:lnTo>
                <a:lnTo>
                  <a:pt x="1216033" y="1235710"/>
                </a:lnTo>
                <a:lnTo>
                  <a:pt x="1235710" y="1235710"/>
                </a:lnTo>
                <a:lnTo>
                  <a:pt x="1220470" y="1220470"/>
                </a:lnTo>
                <a:close/>
              </a:path>
              <a:path w="2496820" h="2496820">
                <a:moveTo>
                  <a:pt x="1235710" y="1235710"/>
                </a:moveTo>
                <a:lnTo>
                  <a:pt x="1216033" y="1235710"/>
                </a:lnTo>
                <a:lnTo>
                  <a:pt x="1219842" y="1239520"/>
                </a:lnTo>
                <a:lnTo>
                  <a:pt x="1239520" y="1239520"/>
                </a:lnTo>
                <a:lnTo>
                  <a:pt x="1235710" y="1235710"/>
                </a:lnTo>
                <a:close/>
              </a:path>
              <a:path w="2496820" h="2496820">
                <a:moveTo>
                  <a:pt x="1239520" y="1239520"/>
                </a:moveTo>
                <a:lnTo>
                  <a:pt x="1219842" y="1239520"/>
                </a:lnTo>
                <a:lnTo>
                  <a:pt x="1264272" y="1283969"/>
                </a:lnTo>
                <a:lnTo>
                  <a:pt x="1283969" y="1283969"/>
                </a:lnTo>
                <a:lnTo>
                  <a:pt x="1239520" y="1239520"/>
                </a:lnTo>
                <a:close/>
              </a:path>
              <a:path w="2496820" h="2496820">
                <a:moveTo>
                  <a:pt x="1283970" y="1283970"/>
                </a:moveTo>
                <a:lnTo>
                  <a:pt x="1264272" y="1283970"/>
                </a:lnTo>
                <a:lnTo>
                  <a:pt x="1285853" y="1305560"/>
                </a:lnTo>
                <a:lnTo>
                  <a:pt x="1305560" y="1305560"/>
                </a:lnTo>
                <a:lnTo>
                  <a:pt x="1283970" y="1283970"/>
                </a:lnTo>
                <a:close/>
              </a:path>
              <a:path w="2496820" h="2496820">
                <a:moveTo>
                  <a:pt x="1305560" y="1305560"/>
                </a:moveTo>
                <a:lnTo>
                  <a:pt x="1285853" y="1305560"/>
                </a:lnTo>
                <a:lnTo>
                  <a:pt x="1289662" y="1309370"/>
                </a:lnTo>
                <a:lnTo>
                  <a:pt x="1309370" y="1309370"/>
                </a:lnTo>
                <a:lnTo>
                  <a:pt x="1305560" y="1305560"/>
                </a:lnTo>
                <a:close/>
              </a:path>
              <a:path w="2496820" h="2496820">
                <a:moveTo>
                  <a:pt x="1309370" y="1309370"/>
                </a:moveTo>
                <a:lnTo>
                  <a:pt x="1289662" y="1309370"/>
                </a:lnTo>
                <a:lnTo>
                  <a:pt x="1298548" y="1318260"/>
                </a:lnTo>
                <a:lnTo>
                  <a:pt x="1318260" y="1318260"/>
                </a:lnTo>
                <a:lnTo>
                  <a:pt x="1309370" y="1309370"/>
                </a:lnTo>
                <a:close/>
              </a:path>
              <a:path w="2496820" h="2496820">
                <a:moveTo>
                  <a:pt x="1318260" y="1318260"/>
                </a:moveTo>
                <a:lnTo>
                  <a:pt x="1298548" y="1318260"/>
                </a:lnTo>
                <a:lnTo>
                  <a:pt x="1342979" y="1362710"/>
                </a:lnTo>
                <a:lnTo>
                  <a:pt x="1362710" y="1362710"/>
                </a:lnTo>
                <a:lnTo>
                  <a:pt x="1318260" y="1318260"/>
                </a:lnTo>
                <a:close/>
              </a:path>
              <a:path w="2496820" h="2496820">
                <a:moveTo>
                  <a:pt x="1362710" y="1362710"/>
                </a:moveTo>
                <a:lnTo>
                  <a:pt x="1342979" y="1362710"/>
                </a:lnTo>
                <a:lnTo>
                  <a:pt x="1368368" y="1388110"/>
                </a:lnTo>
                <a:lnTo>
                  <a:pt x="1388110" y="1388110"/>
                </a:lnTo>
                <a:lnTo>
                  <a:pt x="1362710" y="1362710"/>
                </a:lnTo>
                <a:close/>
              </a:path>
              <a:path w="2496820" h="2496820">
                <a:moveTo>
                  <a:pt x="1388110" y="1388110"/>
                </a:moveTo>
                <a:lnTo>
                  <a:pt x="1368368" y="1388110"/>
                </a:lnTo>
                <a:lnTo>
                  <a:pt x="1406451" y="1426210"/>
                </a:lnTo>
                <a:lnTo>
                  <a:pt x="1426210" y="1426210"/>
                </a:lnTo>
                <a:lnTo>
                  <a:pt x="1388110" y="1388110"/>
                </a:lnTo>
                <a:close/>
              </a:path>
              <a:path w="2496820" h="2496820">
                <a:moveTo>
                  <a:pt x="1426210" y="1426210"/>
                </a:moveTo>
                <a:lnTo>
                  <a:pt x="1406451" y="1426210"/>
                </a:lnTo>
                <a:lnTo>
                  <a:pt x="1482618" y="1502410"/>
                </a:lnTo>
                <a:lnTo>
                  <a:pt x="1502410" y="1502410"/>
                </a:lnTo>
                <a:lnTo>
                  <a:pt x="1426210" y="1426210"/>
                </a:lnTo>
                <a:close/>
              </a:path>
              <a:path w="2496820" h="2496820">
                <a:moveTo>
                  <a:pt x="1502410" y="1502410"/>
                </a:moveTo>
                <a:lnTo>
                  <a:pt x="1482618" y="1502410"/>
                </a:lnTo>
                <a:lnTo>
                  <a:pt x="1486427" y="1506220"/>
                </a:lnTo>
                <a:lnTo>
                  <a:pt x="1506220" y="1506220"/>
                </a:lnTo>
                <a:lnTo>
                  <a:pt x="1502410" y="1502410"/>
                </a:lnTo>
                <a:close/>
              </a:path>
              <a:path w="2496820" h="2496820">
                <a:moveTo>
                  <a:pt x="1506220" y="1506220"/>
                </a:moveTo>
                <a:lnTo>
                  <a:pt x="1486427" y="1506220"/>
                </a:lnTo>
                <a:lnTo>
                  <a:pt x="1501660" y="1521460"/>
                </a:lnTo>
                <a:lnTo>
                  <a:pt x="1521460" y="1521460"/>
                </a:lnTo>
                <a:lnTo>
                  <a:pt x="1506220" y="1506220"/>
                </a:lnTo>
                <a:close/>
              </a:path>
              <a:path w="2496820" h="2496820">
                <a:moveTo>
                  <a:pt x="1521460" y="1521460"/>
                </a:moveTo>
                <a:lnTo>
                  <a:pt x="1501660" y="1521460"/>
                </a:lnTo>
                <a:lnTo>
                  <a:pt x="1530858" y="1550670"/>
                </a:lnTo>
                <a:lnTo>
                  <a:pt x="1550670" y="1550670"/>
                </a:lnTo>
                <a:lnTo>
                  <a:pt x="1521460" y="1521460"/>
                </a:lnTo>
                <a:close/>
              </a:path>
              <a:path w="2496820" h="2496820">
                <a:moveTo>
                  <a:pt x="1550670" y="1550670"/>
                </a:moveTo>
                <a:lnTo>
                  <a:pt x="1530858" y="1550670"/>
                </a:lnTo>
                <a:lnTo>
                  <a:pt x="1549899" y="1569720"/>
                </a:lnTo>
                <a:lnTo>
                  <a:pt x="1569720" y="1569720"/>
                </a:lnTo>
                <a:lnTo>
                  <a:pt x="1550670" y="1550670"/>
                </a:lnTo>
                <a:close/>
              </a:path>
              <a:path w="2496820" h="2496820">
                <a:moveTo>
                  <a:pt x="1569720" y="1569720"/>
                </a:moveTo>
                <a:lnTo>
                  <a:pt x="1549899" y="1569720"/>
                </a:lnTo>
                <a:lnTo>
                  <a:pt x="1556247" y="1576070"/>
                </a:lnTo>
                <a:lnTo>
                  <a:pt x="1576070" y="1576070"/>
                </a:lnTo>
                <a:lnTo>
                  <a:pt x="1569720" y="1569720"/>
                </a:lnTo>
                <a:close/>
              </a:path>
              <a:path w="2496820" h="2496820">
                <a:moveTo>
                  <a:pt x="1576070" y="1576070"/>
                </a:moveTo>
                <a:lnTo>
                  <a:pt x="1556247" y="1576070"/>
                </a:lnTo>
                <a:lnTo>
                  <a:pt x="1558786" y="1578610"/>
                </a:lnTo>
                <a:lnTo>
                  <a:pt x="1578610" y="1578610"/>
                </a:lnTo>
                <a:lnTo>
                  <a:pt x="1576070" y="1576070"/>
                </a:lnTo>
                <a:close/>
              </a:path>
              <a:path w="2496820" h="2496820">
                <a:moveTo>
                  <a:pt x="1578610" y="1578610"/>
                </a:moveTo>
                <a:lnTo>
                  <a:pt x="1558786" y="1578610"/>
                </a:lnTo>
                <a:lnTo>
                  <a:pt x="1581636" y="1601470"/>
                </a:lnTo>
                <a:lnTo>
                  <a:pt x="1601470" y="1601470"/>
                </a:lnTo>
                <a:lnTo>
                  <a:pt x="1578610" y="1578610"/>
                </a:lnTo>
                <a:close/>
              </a:path>
              <a:path w="2496820" h="2496820">
                <a:moveTo>
                  <a:pt x="1601470" y="1601470"/>
                </a:moveTo>
                <a:lnTo>
                  <a:pt x="1581636" y="1601470"/>
                </a:lnTo>
                <a:lnTo>
                  <a:pt x="1596869" y="1616709"/>
                </a:lnTo>
                <a:lnTo>
                  <a:pt x="1616709" y="1616709"/>
                </a:lnTo>
                <a:lnTo>
                  <a:pt x="1601470" y="1601470"/>
                </a:lnTo>
                <a:close/>
              </a:path>
              <a:path w="2496820" h="2496820">
                <a:moveTo>
                  <a:pt x="1616710" y="1616710"/>
                </a:moveTo>
                <a:lnTo>
                  <a:pt x="1596869" y="1616710"/>
                </a:lnTo>
                <a:lnTo>
                  <a:pt x="1600678" y="1620520"/>
                </a:lnTo>
                <a:lnTo>
                  <a:pt x="1620520" y="1620520"/>
                </a:lnTo>
                <a:lnTo>
                  <a:pt x="1616710" y="1616710"/>
                </a:lnTo>
                <a:close/>
              </a:path>
              <a:path w="2496820" h="2496820">
                <a:moveTo>
                  <a:pt x="1620520" y="1620520"/>
                </a:moveTo>
                <a:lnTo>
                  <a:pt x="1600678" y="1620520"/>
                </a:lnTo>
                <a:lnTo>
                  <a:pt x="1615911" y="1635760"/>
                </a:lnTo>
                <a:lnTo>
                  <a:pt x="1635760" y="1635760"/>
                </a:lnTo>
                <a:lnTo>
                  <a:pt x="1620520" y="1620520"/>
                </a:lnTo>
                <a:close/>
              </a:path>
              <a:path w="2496820" h="2496820">
                <a:moveTo>
                  <a:pt x="1635760" y="1635760"/>
                </a:moveTo>
                <a:lnTo>
                  <a:pt x="1615911" y="1635760"/>
                </a:lnTo>
                <a:lnTo>
                  <a:pt x="1619719" y="1639570"/>
                </a:lnTo>
                <a:lnTo>
                  <a:pt x="1639570" y="1639570"/>
                </a:lnTo>
                <a:lnTo>
                  <a:pt x="1635760" y="1635760"/>
                </a:lnTo>
                <a:close/>
              </a:path>
              <a:path w="2496820" h="2496820">
                <a:moveTo>
                  <a:pt x="1639570" y="1639570"/>
                </a:moveTo>
                <a:lnTo>
                  <a:pt x="1619719" y="1639570"/>
                </a:lnTo>
                <a:lnTo>
                  <a:pt x="1634953" y="1654809"/>
                </a:lnTo>
                <a:lnTo>
                  <a:pt x="1654809" y="1654809"/>
                </a:lnTo>
                <a:lnTo>
                  <a:pt x="1639570" y="1639570"/>
                </a:lnTo>
                <a:close/>
              </a:path>
              <a:path w="2496820" h="2496820">
                <a:moveTo>
                  <a:pt x="1654810" y="1654810"/>
                </a:moveTo>
                <a:lnTo>
                  <a:pt x="1634953" y="1654810"/>
                </a:lnTo>
                <a:lnTo>
                  <a:pt x="1647647" y="1667510"/>
                </a:lnTo>
                <a:lnTo>
                  <a:pt x="1667510" y="1667510"/>
                </a:lnTo>
                <a:lnTo>
                  <a:pt x="1654810" y="1654810"/>
                </a:lnTo>
                <a:close/>
              </a:path>
              <a:path w="2496820" h="2496820">
                <a:moveTo>
                  <a:pt x="1667510" y="1667510"/>
                </a:moveTo>
                <a:lnTo>
                  <a:pt x="1647647" y="1667510"/>
                </a:lnTo>
                <a:lnTo>
                  <a:pt x="1651456" y="1671319"/>
                </a:lnTo>
                <a:lnTo>
                  <a:pt x="1671319" y="1671319"/>
                </a:lnTo>
                <a:lnTo>
                  <a:pt x="1667510" y="1667510"/>
                </a:lnTo>
                <a:close/>
              </a:path>
              <a:path w="2496820" h="2496820">
                <a:moveTo>
                  <a:pt x="1671320" y="1671320"/>
                </a:moveTo>
                <a:lnTo>
                  <a:pt x="1651456" y="1671320"/>
                </a:lnTo>
                <a:lnTo>
                  <a:pt x="1653995" y="1673860"/>
                </a:lnTo>
                <a:lnTo>
                  <a:pt x="1673860" y="1673860"/>
                </a:lnTo>
                <a:lnTo>
                  <a:pt x="1671320" y="1671320"/>
                </a:lnTo>
                <a:close/>
              </a:path>
              <a:path w="2496820" h="2496820">
                <a:moveTo>
                  <a:pt x="1673860" y="1673860"/>
                </a:moveTo>
                <a:lnTo>
                  <a:pt x="1653995" y="1673860"/>
                </a:lnTo>
                <a:lnTo>
                  <a:pt x="166668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496820" h="2496820">
                <a:moveTo>
                  <a:pt x="2297430" y="2297430"/>
                </a:moveTo>
                <a:lnTo>
                  <a:pt x="2277296" y="2297430"/>
                </a:lnTo>
                <a:lnTo>
                  <a:pt x="2476600" y="2496820"/>
                </a:lnTo>
                <a:lnTo>
                  <a:pt x="2496820" y="2496820"/>
                </a:lnTo>
                <a:lnTo>
                  <a:pt x="2297430" y="2297430"/>
                </a:lnTo>
                <a:close/>
              </a:path>
              <a:path w="2496820" h="2496820">
                <a:moveTo>
                  <a:pt x="2294890" y="2294890"/>
                </a:moveTo>
                <a:lnTo>
                  <a:pt x="2274757" y="2294890"/>
                </a:lnTo>
                <a:lnTo>
                  <a:pt x="2276027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496820" h="2496820">
                <a:moveTo>
                  <a:pt x="2291080" y="2291080"/>
                </a:moveTo>
                <a:lnTo>
                  <a:pt x="2270949" y="2291080"/>
                </a:lnTo>
                <a:lnTo>
                  <a:pt x="2273488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496820" h="2496820">
                <a:moveTo>
                  <a:pt x="2288540" y="2288540"/>
                </a:moveTo>
                <a:lnTo>
                  <a:pt x="2268410" y="2288540"/>
                </a:lnTo>
                <a:lnTo>
                  <a:pt x="2269679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496820" h="2496820">
                <a:moveTo>
                  <a:pt x="2284730" y="2284730"/>
                </a:moveTo>
                <a:lnTo>
                  <a:pt x="2264601" y="2284730"/>
                </a:lnTo>
                <a:lnTo>
                  <a:pt x="226714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496820" h="2496820">
                <a:moveTo>
                  <a:pt x="2282190" y="2282190"/>
                </a:moveTo>
                <a:lnTo>
                  <a:pt x="2262063" y="2282190"/>
                </a:lnTo>
                <a:lnTo>
                  <a:pt x="2263332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496820" h="2496820">
                <a:moveTo>
                  <a:pt x="2278380" y="2278380"/>
                </a:moveTo>
                <a:lnTo>
                  <a:pt x="2258254" y="2278380"/>
                </a:lnTo>
                <a:lnTo>
                  <a:pt x="2260793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496820" h="2496820">
                <a:moveTo>
                  <a:pt x="2275840" y="2275840"/>
                </a:moveTo>
                <a:lnTo>
                  <a:pt x="2255715" y="2275840"/>
                </a:lnTo>
                <a:lnTo>
                  <a:pt x="2256985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496820" h="2496820">
                <a:moveTo>
                  <a:pt x="2272030" y="2272030"/>
                </a:moveTo>
                <a:lnTo>
                  <a:pt x="2251907" y="2272030"/>
                </a:lnTo>
                <a:lnTo>
                  <a:pt x="2254446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496820" h="2496820">
                <a:moveTo>
                  <a:pt x="2269490" y="2269490"/>
                </a:moveTo>
                <a:lnTo>
                  <a:pt x="2249368" y="2269490"/>
                </a:lnTo>
                <a:lnTo>
                  <a:pt x="2250637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496820" h="2496820">
                <a:moveTo>
                  <a:pt x="2265680" y="2265680"/>
                </a:moveTo>
                <a:lnTo>
                  <a:pt x="2245560" y="2265680"/>
                </a:lnTo>
                <a:lnTo>
                  <a:pt x="2248099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496820" h="2496820">
                <a:moveTo>
                  <a:pt x="2263140" y="2263140"/>
                </a:moveTo>
                <a:lnTo>
                  <a:pt x="2243021" y="2263140"/>
                </a:lnTo>
                <a:lnTo>
                  <a:pt x="224429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496820" h="2496820">
                <a:moveTo>
                  <a:pt x="2259330" y="2259330"/>
                </a:moveTo>
                <a:lnTo>
                  <a:pt x="2239212" y="2259330"/>
                </a:lnTo>
                <a:lnTo>
                  <a:pt x="2241751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496820" h="2496820">
                <a:moveTo>
                  <a:pt x="2256790" y="2256790"/>
                </a:moveTo>
                <a:lnTo>
                  <a:pt x="2236674" y="2256790"/>
                </a:lnTo>
                <a:lnTo>
                  <a:pt x="2237943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496820" h="2496820">
                <a:moveTo>
                  <a:pt x="2252980" y="2252980"/>
                </a:moveTo>
                <a:lnTo>
                  <a:pt x="2232865" y="2252980"/>
                </a:lnTo>
                <a:lnTo>
                  <a:pt x="2235404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496820" h="2496820">
                <a:moveTo>
                  <a:pt x="2250440" y="2250440"/>
                </a:moveTo>
                <a:lnTo>
                  <a:pt x="2230326" y="2250440"/>
                </a:lnTo>
                <a:lnTo>
                  <a:pt x="2231596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496820" h="2496820">
                <a:moveTo>
                  <a:pt x="2246630" y="2246630"/>
                </a:moveTo>
                <a:lnTo>
                  <a:pt x="2226518" y="2246630"/>
                </a:lnTo>
                <a:lnTo>
                  <a:pt x="2229057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496820" h="2496820">
                <a:moveTo>
                  <a:pt x="2244090" y="2244090"/>
                </a:moveTo>
                <a:lnTo>
                  <a:pt x="2223979" y="2244090"/>
                </a:lnTo>
                <a:lnTo>
                  <a:pt x="2225248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496820" h="2496820">
                <a:moveTo>
                  <a:pt x="2240280" y="2240280"/>
                </a:moveTo>
                <a:lnTo>
                  <a:pt x="2220171" y="2240280"/>
                </a:lnTo>
                <a:lnTo>
                  <a:pt x="222271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496820" h="2496820">
                <a:moveTo>
                  <a:pt x="2237740" y="2237740"/>
                </a:moveTo>
                <a:lnTo>
                  <a:pt x="2217632" y="2237740"/>
                </a:lnTo>
                <a:lnTo>
                  <a:pt x="2218901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496820" h="2496820">
                <a:moveTo>
                  <a:pt x="2233930" y="2233930"/>
                </a:moveTo>
                <a:lnTo>
                  <a:pt x="2213823" y="2233930"/>
                </a:lnTo>
                <a:lnTo>
                  <a:pt x="2216362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496820" h="2496820">
                <a:moveTo>
                  <a:pt x="2231390" y="2231390"/>
                </a:moveTo>
                <a:lnTo>
                  <a:pt x="2211284" y="2231390"/>
                </a:lnTo>
                <a:lnTo>
                  <a:pt x="2212554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496820" h="2496820">
                <a:moveTo>
                  <a:pt x="2227580" y="2227580"/>
                </a:moveTo>
                <a:lnTo>
                  <a:pt x="2207476" y="2227580"/>
                </a:lnTo>
                <a:lnTo>
                  <a:pt x="2210015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496820" h="2496820">
                <a:moveTo>
                  <a:pt x="2225040" y="2225040"/>
                </a:moveTo>
                <a:lnTo>
                  <a:pt x="2204937" y="2225040"/>
                </a:lnTo>
                <a:lnTo>
                  <a:pt x="2206207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496820" h="2496820">
                <a:moveTo>
                  <a:pt x="2221230" y="2221230"/>
                </a:moveTo>
                <a:lnTo>
                  <a:pt x="2201129" y="2221230"/>
                </a:lnTo>
                <a:lnTo>
                  <a:pt x="2203668" y="2223770"/>
                </a:lnTo>
                <a:lnTo>
                  <a:pt x="2223770" y="2223770"/>
                </a:lnTo>
                <a:lnTo>
                  <a:pt x="2221230" y="2221230"/>
                </a:lnTo>
                <a:close/>
              </a:path>
              <a:path w="2496820" h="2496820">
                <a:moveTo>
                  <a:pt x="2218690" y="2218690"/>
                </a:moveTo>
                <a:lnTo>
                  <a:pt x="2198590" y="2218690"/>
                </a:lnTo>
                <a:lnTo>
                  <a:pt x="2199859" y="2219960"/>
                </a:lnTo>
                <a:lnTo>
                  <a:pt x="2219960" y="2219960"/>
                </a:lnTo>
                <a:lnTo>
                  <a:pt x="2218690" y="2218690"/>
                </a:lnTo>
                <a:close/>
              </a:path>
              <a:path w="2496820" h="2496820">
                <a:moveTo>
                  <a:pt x="2214880" y="2214880"/>
                </a:moveTo>
                <a:lnTo>
                  <a:pt x="2194782" y="2214880"/>
                </a:lnTo>
                <a:lnTo>
                  <a:pt x="219732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496820" h="2496820">
                <a:moveTo>
                  <a:pt x="2212340" y="2212340"/>
                </a:moveTo>
                <a:lnTo>
                  <a:pt x="2192243" y="2212340"/>
                </a:lnTo>
                <a:lnTo>
                  <a:pt x="2193512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496820" h="2496820">
                <a:moveTo>
                  <a:pt x="2208530" y="2208530"/>
                </a:moveTo>
                <a:lnTo>
                  <a:pt x="2188434" y="2208530"/>
                </a:lnTo>
                <a:lnTo>
                  <a:pt x="2190973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496820" h="2496820">
                <a:moveTo>
                  <a:pt x="2205990" y="2205990"/>
                </a:moveTo>
                <a:lnTo>
                  <a:pt x="2185895" y="2205990"/>
                </a:lnTo>
                <a:lnTo>
                  <a:pt x="2187165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496820" h="2496820">
                <a:moveTo>
                  <a:pt x="2199640" y="2199640"/>
                </a:moveTo>
                <a:lnTo>
                  <a:pt x="2179548" y="2199640"/>
                </a:lnTo>
                <a:lnTo>
                  <a:pt x="2184626" y="2204720"/>
                </a:lnTo>
                <a:lnTo>
                  <a:pt x="2204720" y="2204720"/>
                </a:lnTo>
                <a:lnTo>
                  <a:pt x="2199640" y="2199640"/>
                </a:lnTo>
                <a:close/>
              </a:path>
              <a:path w="2496820" h="2496820">
                <a:moveTo>
                  <a:pt x="2195830" y="2195830"/>
                </a:moveTo>
                <a:lnTo>
                  <a:pt x="2175740" y="2195830"/>
                </a:lnTo>
                <a:lnTo>
                  <a:pt x="2178279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496820" h="2496820">
                <a:moveTo>
                  <a:pt x="2193290" y="2193290"/>
                </a:moveTo>
                <a:lnTo>
                  <a:pt x="2173201" y="2193290"/>
                </a:lnTo>
                <a:lnTo>
                  <a:pt x="217447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496820" h="2496820">
                <a:moveTo>
                  <a:pt x="2189480" y="2189480"/>
                </a:moveTo>
                <a:lnTo>
                  <a:pt x="2169392" y="2189480"/>
                </a:lnTo>
                <a:lnTo>
                  <a:pt x="2171931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496820" h="2496820">
                <a:moveTo>
                  <a:pt x="2186940" y="2186940"/>
                </a:moveTo>
                <a:lnTo>
                  <a:pt x="2166854" y="2186940"/>
                </a:lnTo>
                <a:lnTo>
                  <a:pt x="2168123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496820" h="2496820">
                <a:moveTo>
                  <a:pt x="2183130" y="2183130"/>
                </a:moveTo>
                <a:lnTo>
                  <a:pt x="2163045" y="2183130"/>
                </a:lnTo>
                <a:lnTo>
                  <a:pt x="2165584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496820" h="2496820">
                <a:moveTo>
                  <a:pt x="2180590" y="2180590"/>
                </a:moveTo>
                <a:lnTo>
                  <a:pt x="2160506" y="2180590"/>
                </a:lnTo>
                <a:lnTo>
                  <a:pt x="2161776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496820" h="2496820">
                <a:moveTo>
                  <a:pt x="2176780" y="2176780"/>
                </a:moveTo>
                <a:lnTo>
                  <a:pt x="2156698" y="2176780"/>
                </a:lnTo>
                <a:lnTo>
                  <a:pt x="2159237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496820" h="2496820">
                <a:moveTo>
                  <a:pt x="2174240" y="2174240"/>
                </a:moveTo>
                <a:lnTo>
                  <a:pt x="2154159" y="2174240"/>
                </a:lnTo>
                <a:lnTo>
                  <a:pt x="2155429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496820" h="2496820">
                <a:moveTo>
                  <a:pt x="2170430" y="2170430"/>
                </a:moveTo>
                <a:lnTo>
                  <a:pt x="2150351" y="2170430"/>
                </a:lnTo>
                <a:lnTo>
                  <a:pt x="215289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496820" h="2496820">
                <a:moveTo>
                  <a:pt x="2167890" y="2167890"/>
                </a:moveTo>
                <a:lnTo>
                  <a:pt x="2147812" y="2167890"/>
                </a:lnTo>
                <a:lnTo>
                  <a:pt x="2149081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496820" h="2496820">
                <a:moveTo>
                  <a:pt x="2164080" y="2164080"/>
                </a:moveTo>
                <a:lnTo>
                  <a:pt x="2144003" y="2164080"/>
                </a:lnTo>
                <a:lnTo>
                  <a:pt x="2146542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496820" h="2496820">
                <a:moveTo>
                  <a:pt x="2161540" y="2161540"/>
                </a:moveTo>
                <a:lnTo>
                  <a:pt x="2141465" y="2161540"/>
                </a:lnTo>
                <a:lnTo>
                  <a:pt x="2142734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496820" h="2496820">
                <a:moveTo>
                  <a:pt x="2157730" y="2157730"/>
                </a:moveTo>
                <a:lnTo>
                  <a:pt x="2137656" y="2157730"/>
                </a:lnTo>
                <a:lnTo>
                  <a:pt x="2140195" y="2160270"/>
                </a:lnTo>
                <a:lnTo>
                  <a:pt x="2160270" y="2160270"/>
                </a:lnTo>
                <a:lnTo>
                  <a:pt x="2157730" y="2157730"/>
                </a:lnTo>
                <a:close/>
              </a:path>
              <a:path w="2496820" h="2496820">
                <a:moveTo>
                  <a:pt x="2155190" y="2155190"/>
                </a:moveTo>
                <a:lnTo>
                  <a:pt x="2135117" y="2155190"/>
                </a:lnTo>
                <a:lnTo>
                  <a:pt x="2136387" y="2156460"/>
                </a:lnTo>
                <a:lnTo>
                  <a:pt x="2156460" y="2156460"/>
                </a:lnTo>
                <a:lnTo>
                  <a:pt x="2155190" y="2155190"/>
                </a:lnTo>
                <a:close/>
              </a:path>
              <a:path w="2496820" h="2496820">
                <a:moveTo>
                  <a:pt x="2151380" y="2151380"/>
                </a:moveTo>
                <a:lnTo>
                  <a:pt x="2131309" y="2151380"/>
                </a:lnTo>
                <a:lnTo>
                  <a:pt x="2133848" y="2153920"/>
                </a:lnTo>
                <a:lnTo>
                  <a:pt x="2153920" y="2153920"/>
                </a:lnTo>
                <a:lnTo>
                  <a:pt x="2151380" y="2151380"/>
                </a:lnTo>
                <a:close/>
              </a:path>
              <a:path w="2496820" h="2496820">
                <a:moveTo>
                  <a:pt x="2148840" y="2148840"/>
                </a:moveTo>
                <a:lnTo>
                  <a:pt x="2128770" y="2148840"/>
                </a:lnTo>
                <a:lnTo>
                  <a:pt x="2130039" y="2150110"/>
                </a:lnTo>
                <a:lnTo>
                  <a:pt x="2150110" y="2150110"/>
                </a:lnTo>
                <a:lnTo>
                  <a:pt x="2148840" y="2148840"/>
                </a:lnTo>
                <a:close/>
              </a:path>
              <a:path w="2496820" h="2496820">
                <a:moveTo>
                  <a:pt x="2145030" y="2145030"/>
                </a:moveTo>
                <a:lnTo>
                  <a:pt x="2124962" y="2145030"/>
                </a:lnTo>
                <a:lnTo>
                  <a:pt x="2127501" y="2147570"/>
                </a:lnTo>
                <a:lnTo>
                  <a:pt x="2147570" y="2147570"/>
                </a:lnTo>
                <a:lnTo>
                  <a:pt x="2145030" y="2145030"/>
                </a:lnTo>
                <a:close/>
              </a:path>
              <a:path w="2496820" h="2496820">
                <a:moveTo>
                  <a:pt x="2142490" y="2142490"/>
                </a:moveTo>
                <a:lnTo>
                  <a:pt x="2122423" y="2142490"/>
                </a:lnTo>
                <a:lnTo>
                  <a:pt x="2123692" y="2143760"/>
                </a:lnTo>
                <a:lnTo>
                  <a:pt x="2143760" y="2143760"/>
                </a:lnTo>
                <a:lnTo>
                  <a:pt x="2142490" y="2142490"/>
                </a:lnTo>
                <a:close/>
              </a:path>
              <a:path w="2496820" h="2496820">
                <a:moveTo>
                  <a:pt x="2136140" y="2136140"/>
                </a:moveTo>
                <a:lnTo>
                  <a:pt x="2116075" y="2136140"/>
                </a:lnTo>
                <a:lnTo>
                  <a:pt x="2121153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496820" h="2496820">
                <a:moveTo>
                  <a:pt x="2129790" y="2129790"/>
                </a:moveTo>
                <a:lnTo>
                  <a:pt x="2109728" y="2129790"/>
                </a:lnTo>
                <a:lnTo>
                  <a:pt x="2114806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496820" h="2496820">
                <a:moveTo>
                  <a:pt x="2123440" y="2123440"/>
                </a:moveTo>
                <a:lnTo>
                  <a:pt x="2103381" y="2123440"/>
                </a:lnTo>
                <a:lnTo>
                  <a:pt x="2108459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496820" h="2496820">
                <a:moveTo>
                  <a:pt x="2117090" y="2117090"/>
                </a:moveTo>
                <a:lnTo>
                  <a:pt x="2097034" y="2117090"/>
                </a:lnTo>
                <a:lnTo>
                  <a:pt x="2102111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496820" h="2496820">
                <a:moveTo>
                  <a:pt x="2110740" y="2110740"/>
                </a:moveTo>
                <a:lnTo>
                  <a:pt x="2090686" y="2110740"/>
                </a:lnTo>
                <a:lnTo>
                  <a:pt x="2095764" y="2115820"/>
                </a:lnTo>
                <a:lnTo>
                  <a:pt x="2115820" y="2115820"/>
                </a:lnTo>
                <a:lnTo>
                  <a:pt x="2110740" y="2110740"/>
                </a:lnTo>
                <a:close/>
              </a:path>
              <a:path w="2496820" h="2496820">
                <a:moveTo>
                  <a:pt x="2104390" y="2104390"/>
                </a:moveTo>
                <a:lnTo>
                  <a:pt x="2084339" y="2104390"/>
                </a:lnTo>
                <a:lnTo>
                  <a:pt x="2089417" y="2109470"/>
                </a:lnTo>
                <a:lnTo>
                  <a:pt x="2109470" y="2109470"/>
                </a:lnTo>
                <a:lnTo>
                  <a:pt x="2104390" y="2104390"/>
                </a:lnTo>
                <a:close/>
              </a:path>
              <a:path w="2496820" h="2496820">
                <a:moveTo>
                  <a:pt x="2098040" y="2098040"/>
                </a:moveTo>
                <a:lnTo>
                  <a:pt x="2077992" y="2098040"/>
                </a:lnTo>
                <a:lnTo>
                  <a:pt x="2083070" y="2103120"/>
                </a:lnTo>
                <a:lnTo>
                  <a:pt x="2103120" y="2103120"/>
                </a:lnTo>
                <a:lnTo>
                  <a:pt x="2098040" y="2098040"/>
                </a:lnTo>
                <a:close/>
              </a:path>
              <a:path w="2496820" h="2496820">
                <a:moveTo>
                  <a:pt x="2092960" y="2092960"/>
                </a:moveTo>
                <a:lnTo>
                  <a:pt x="2072914" y="2092960"/>
                </a:lnTo>
                <a:lnTo>
                  <a:pt x="2076722" y="2096770"/>
                </a:lnTo>
                <a:lnTo>
                  <a:pt x="2096770" y="2096770"/>
                </a:lnTo>
                <a:lnTo>
                  <a:pt x="2092960" y="2092960"/>
                </a:lnTo>
                <a:close/>
              </a:path>
              <a:path w="2496820" h="2496820">
                <a:moveTo>
                  <a:pt x="2086610" y="2086610"/>
                </a:moveTo>
                <a:lnTo>
                  <a:pt x="2066567" y="2086610"/>
                </a:lnTo>
                <a:lnTo>
                  <a:pt x="2071645" y="2091690"/>
                </a:lnTo>
                <a:lnTo>
                  <a:pt x="2091690" y="2091690"/>
                </a:lnTo>
                <a:lnTo>
                  <a:pt x="2086610" y="2086610"/>
                </a:lnTo>
                <a:close/>
              </a:path>
              <a:path w="2496820" h="2496820">
                <a:moveTo>
                  <a:pt x="2080260" y="2080260"/>
                </a:moveTo>
                <a:lnTo>
                  <a:pt x="2060220" y="2080260"/>
                </a:lnTo>
                <a:lnTo>
                  <a:pt x="2065297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496820" h="2496820">
                <a:moveTo>
                  <a:pt x="2073910" y="2073910"/>
                </a:moveTo>
                <a:lnTo>
                  <a:pt x="2053872" y="2073910"/>
                </a:lnTo>
                <a:lnTo>
                  <a:pt x="2058950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496820" h="2496820">
                <a:moveTo>
                  <a:pt x="2067560" y="2067560"/>
                </a:moveTo>
                <a:lnTo>
                  <a:pt x="2047525" y="2067560"/>
                </a:lnTo>
                <a:lnTo>
                  <a:pt x="2052603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496820" h="2496820">
                <a:moveTo>
                  <a:pt x="2061210" y="2061210"/>
                </a:moveTo>
                <a:lnTo>
                  <a:pt x="2041178" y="2061210"/>
                </a:lnTo>
                <a:lnTo>
                  <a:pt x="2046256" y="2066289"/>
                </a:lnTo>
                <a:lnTo>
                  <a:pt x="2066289" y="2066289"/>
                </a:lnTo>
                <a:lnTo>
                  <a:pt x="2061210" y="2061210"/>
                </a:lnTo>
                <a:close/>
              </a:path>
              <a:path w="2496820" h="2496820">
                <a:moveTo>
                  <a:pt x="2054860" y="2054860"/>
                </a:moveTo>
                <a:lnTo>
                  <a:pt x="2034830" y="2054860"/>
                </a:lnTo>
                <a:lnTo>
                  <a:pt x="2039908" y="2059940"/>
                </a:lnTo>
                <a:lnTo>
                  <a:pt x="2059940" y="2059940"/>
                </a:lnTo>
                <a:lnTo>
                  <a:pt x="2054860" y="2054860"/>
                </a:lnTo>
                <a:close/>
              </a:path>
              <a:path w="2496820" h="2496820">
                <a:moveTo>
                  <a:pt x="2048510" y="2048510"/>
                </a:moveTo>
                <a:lnTo>
                  <a:pt x="2028483" y="2048510"/>
                </a:lnTo>
                <a:lnTo>
                  <a:pt x="2033561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496820" h="2496820">
                <a:moveTo>
                  <a:pt x="2042160" y="2042160"/>
                </a:moveTo>
                <a:lnTo>
                  <a:pt x="2022136" y="2042160"/>
                </a:lnTo>
                <a:lnTo>
                  <a:pt x="2027214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496820" h="2496820">
                <a:moveTo>
                  <a:pt x="2035810" y="2035810"/>
                </a:moveTo>
                <a:lnTo>
                  <a:pt x="2015789" y="2035810"/>
                </a:lnTo>
                <a:lnTo>
                  <a:pt x="2020866" y="2040889"/>
                </a:lnTo>
                <a:lnTo>
                  <a:pt x="2040890" y="2040889"/>
                </a:lnTo>
                <a:lnTo>
                  <a:pt x="2035810" y="2035810"/>
                </a:lnTo>
                <a:close/>
              </a:path>
              <a:path w="2496820" h="2496820">
                <a:moveTo>
                  <a:pt x="2029460" y="2029460"/>
                </a:moveTo>
                <a:lnTo>
                  <a:pt x="2009441" y="2029460"/>
                </a:lnTo>
                <a:lnTo>
                  <a:pt x="2014519" y="2034540"/>
                </a:lnTo>
                <a:lnTo>
                  <a:pt x="2034540" y="2034540"/>
                </a:lnTo>
                <a:lnTo>
                  <a:pt x="2029460" y="2029460"/>
                </a:lnTo>
                <a:close/>
              </a:path>
              <a:path w="2496820" h="2496820">
                <a:moveTo>
                  <a:pt x="2023110" y="2023110"/>
                </a:moveTo>
                <a:lnTo>
                  <a:pt x="2003094" y="2023110"/>
                </a:lnTo>
                <a:lnTo>
                  <a:pt x="2008172" y="2028190"/>
                </a:lnTo>
                <a:lnTo>
                  <a:pt x="2028190" y="2028190"/>
                </a:lnTo>
                <a:lnTo>
                  <a:pt x="2023110" y="2023110"/>
                </a:lnTo>
                <a:close/>
              </a:path>
              <a:path w="2496820" h="2496820">
                <a:moveTo>
                  <a:pt x="2016760" y="2016760"/>
                </a:moveTo>
                <a:lnTo>
                  <a:pt x="1996747" y="2016760"/>
                </a:lnTo>
                <a:lnTo>
                  <a:pt x="2001825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496820" h="2496820">
                <a:moveTo>
                  <a:pt x="2010410" y="2010410"/>
                </a:moveTo>
                <a:lnTo>
                  <a:pt x="1990400" y="2010410"/>
                </a:lnTo>
                <a:lnTo>
                  <a:pt x="1995477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496820" h="2496820">
                <a:moveTo>
                  <a:pt x="2004060" y="2004060"/>
                </a:moveTo>
                <a:lnTo>
                  <a:pt x="1984052" y="2004060"/>
                </a:lnTo>
                <a:lnTo>
                  <a:pt x="1989130" y="2009139"/>
                </a:lnTo>
                <a:lnTo>
                  <a:pt x="2009139" y="2009139"/>
                </a:lnTo>
                <a:lnTo>
                  <a:pt x="2004060" y="2004060"/>
                </a:lnTo>
                <a:close/>
              </a:path>
              <a:path w="2496820" h="2496820">
                <a:moveTo>
                  <a:pt x="1997710" y="1997710"/>
                </a:moveTo>
                <a:lnTo>
                  <a:pt x="1977705" y="1997710"/>
                </a:lnTo>
                <a:lnTo>
                  <a:pt x="1982783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496820" h="2496820">
                <a:moveTo>
                  <a:pt x="1991360" y="1991360"/>
                </a:moveTo>
                <a:lnTo>
                  <a:pt x="1971358" y="1991360"/>
                </a:lnTo>
                <a:lnTo>
                  <a:pt x="1976436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496820" h="2496820">
                <a:moveTo>
                  <a:pt x="1985010" y="1985010"/>
                </a:moveTo>
                <a:lnTo>
                  <a:pt x="1965011" y="1985010"/>
                </a:lnTo>
                <a:lnTo>
                  <a:pt x="1970088" y="1990090"/>
                </a:lnTo>
                <a:lnTo>
                  <a:pt x="1990090" y="1990090"/>
                </a:lnTo>
                <a:lnTo>
                  <a:pt x="1985010" y="1985010"/>
                </a:lnTo>
                <a:close/>
              </a:path>
              <a:path w="2496820" h="2496820">
                <a:moveTo>
                  <a:pt x="1978660" y="1978660"/>
                </a:moveTo>
                <a:lnTo>
                  <a:pt x="1958663" y="1978660"/>
                </a:lnTo>
                <a:lnTo>
                  <a:pt x="1963741" y="1983740"/>
                </a:lnTo>
                <a:lnTo>
                  <a:pt x="1983740" y="1983740"/>
                </a:lnTo>
                <a:lnTo>
                  <a:pt x="1978660" y="1978660"/>
                </a:lnTo>
                <a:close/>
              </a:path>
              <a:path w="2496820" h="2496820">
                <a:moveTo>
                  <a:pt x="1972310" y="1972310"/>
                </a:moveTo>
                <a:lnTo>
                  <a:pt x="1952316" y="1972310"/>
                </a:lnTo>
                <a:lnTo>
                  <a:pt x="1957394" y="1977390"/>
                </a:lnTo>
                <a:lnTo>
                  <a:pt x="1977390" y="1977390"/>
                </a:lnTo>
                <a:lnTo>
                  <a:pt x="1972310" y="1972310"/>
                </a:lnTo>
                <a:close/>
              </a:path>
              <a:path w="2496820" h="2496820">
                <a:moveTo>
                  <a:pt x="1965960" y="1965960"/>
                </a:moveTo>
                <a:lnTo>
                  <a:pt x="1945969" y="1965960"/>
                </a:lnTo>
                <a:lnTo>
                  <a:pt x="1951047" y="1971040"/>
                </a:lnTo>
                <a:lnTo>
                  <a:pt x="1971040" y="1971040"/>
                </a:lnTo>
                <a:lnTo>
                  <a:pt x="1965960" y="1965960"/>
                </a:lnTo>
                <a:close/>
              </a:path>
              <a:path w="2496820" h="2496820">
                <a:moveTo>
                  <a:pt x="1959610" y="1959610"/>
                </a:moveTo>
                <a:lnTo>
                  <a:pt x="1939621" y="1959610"/>
                </a:lnTo>
                <a:lnTo>
                  <a:pt x="194469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496820" h="2496820">
                <a:moveTo>
                  <a:pt x="1953260" y="1953260"/>
                </a:moveTo>
                <a:lnTo>
                  <a:pt x="1933274" y="1953260"/>
                </a:lnTo>
                <a:lnTo>
                  <a:pt x="1938352" y="1958339"/>
                </a:lnTo>
                <a:lnTo>
                  <a:pt x="1958339" y="1958339"/>
                </a:lnTo>
                <a:lnTo>
                  <a:pt x="1953260" y="1953260"/>
                </a:lnTo>
                <a:close/>
              </a:path>
              <a:path w="2496820" h="2496820">
                <a:moveTo>
                  <a:pt x="1946910" y="1946910"/>
                </a:moveTo>
                <a:lnTo>
                  <a:pt x="1926927" y="1946910"/>
                </a:lnTo>
                <a:lnTo>
                  <a:pt x="1932005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496820" h="2496820">
                <a:moveTo>
                  <a:pt x="1940560" y="1940560"/>
                </a:moveTo>
                <a:lnTo>
                  <a:pt x="1920580" y="1940560"/>
                </a:lnTo>
                <a:lnTo>
                  <a:pt x="1925658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496820" h="2496820">
                <a:moveTo>
                  <a:pt x="1934210" y="1934210"/>
                </a:moveTo>
                <a:lnTo>
                  <a:pt x="1914232" y="1934210"/>
                </a:lnTo>
                <a:lnTo>
                  <a:pt x="1919310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496820" h="2496820">
                <a:moveTo>
                  <a:pt x="1927860" y="1927860"/>
                </a:moveTo>
                <a:lnTo>
                  <a:pt x="1907885" y="1927860"/>
                </a:lnTo>
                <a:lnTo>
                  <a:pt x="1912963" y="1932940"/>
                </a:lnTo>
                <a:lnTo>
                  <a:pt x="1932940" y="1932940"/>
                </a:lnTo>
                <a:lnTo>
                  <a:pt x="1927860" y="1927860"/>
                </a:lnTo>
                <a:close/>
              </a:path>
              <a:path w="2496820" h="2496820">
                <a:moveTo>
                  <a:pt x="1921510" y="1921510"/>
                </a:moveTo>
                <a:lnTo>
                  <a:pt x="1901538" y="1921510"/>
                </a:lnTo>
                <a:lnTo>
                  <a:pt x="1906616" y="1926589"/>
                </a:lnTo>
                <a:lnTo>
                  <a:pt x="1926589" y="1926589"/>
                </a:lnTo>
                <a:lnTo>
                  <a:pt x="1921510" y="1921510"/>
                </a:lnTo>
                <a:close/>
              </a:path>
              <a:path w="2496820" h="2496820">
                <a:moveTo>
                  <a:pt x="1915160" y="1915160"/>
                </a:moveTo>
                <a:lnTo>
                  <a:pt x="1895191" y="1915160"/>
                </a:lnTo>
                <a:lnTo>
                  <a:pt x="1900268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496820" h="2496820">
                <a:moveTo>
                  <a:pt x="1908810" y="1908810"/>
                </a:moveTo>
                <a:lnTo>
                  <a:pt x="1888843" y="1908810"/>
                </a:lnTo>
                <a:lnTo>
                  <a:pt x="1893921" y="1913890"/>
                </a:lnTo>
                <a:lnTo>
                  <a:pt x="1913890" y="1913890"/>
                </a:lnTo>
                <a:lnTo>
                  <a:pt x="1908810" y="1908810"/>
                </a:lnTo>
                <a:close/>
              </a:path>
              <a:path w="2496820" h="2496820">
                <a:moveTo>
                  <a:pt x="1902460" y="1902460"/>
                </a:moveTo>
                <a:lnTo>
                  <a:pt x="1882496" y="1902460"/>
                </a:lnTo>
                <a:lnTo>
                  <a:pt x="1887574" y="1907540"/>
                </a:lnTo>
                <a:lnTo>
                  <a:pt x="1907540" y="1907540"/>
                </a:lnTo>
                <a:lnTo>
                  <a:pt x="1902460" y="1902460"/>
                </a:lnTo>
                <a:close/>
              </a:path>
              <a:path w="2496820" h="2496820">
                <a:moveTo>
                  <a:pt x="1896110" y="1896110"/>
                </a:moveTo>
                <a:lnTo>
                  <a:pt x="1876149" y="1896110"/>
                </a:lnTo>
                <a:lnTo>
                  <a:pt x="1881227" y="1901189"/>
                </a:lnTo>
                <a:lnTo>
                  <a:pt x="1901189" y="1901189"/>
                </a:lnTo>
                <a:lnTo>
                  <a:pt x="1896110" y="1896110"/>
                </a:lnTo>
                <a:close/>
              </a:path>
              <a:path w="2496820" h="2496820">
                <a:moveTo>
                  <a:pt x="1687830" y="1687830"/>
                </a:moveTo>
                <a:lnTo>
                  <a:pt x="1667959" y="1687830"/>
                </a:lnTo>
                <a:lnTo>
                  <a:pt x="1874879" y="1894839"/>
                </a:lnTo>
                <a:lnTo>
                  <a:pt x="1894839" y="1894839"/>
                </a:lnTo>
                <a:lnTo>
                  <a:pt x="1687830" y="168783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0" y="4375252"/>
            <a:ext cx="2477135" cy="2477770"/>
          </a:xfrm>
          <a:custGeom>
            <a:avLst/>
            <a:gdLst/>
            <a:ahLst/>
            <a:cxnLst/>
            <a:rect l="l" t="t" r="r" b="b"/>
            <a:pathLst>
              <a:path w="2477135" h="2477770">
                <a:moveTo>
                  <a:pt x="0" y="0"/>
                </a:moveTo>
                <a:lnTo>
                  <a:pt x="0" y="2437"/>
                </a:lnTo>
                <a:lnTo>
                  <a:pt x="2436" y="2437"/>
                </a:lnTo>
                <a:lnTo>
                  <a:pt x="0" y="0"/>
                </a:lnTo>
                <a:close/>
              </a:path>
              <a:path w="2477135" h="2477770">
                <a:moveTo>
                  <a:pt x="2436" y="2437"/>
                </a:moveTo>
                <a:lnTo>
                  <a:pt x="0" y="2437"/>
                </a:lnTo>
                <a:lnTo>
                  <a:pt x="0" y="8787"/>
                </a:lnTo>
                <a:lnTo>
                  <a:pt x="8783" y="8787"/>
                </a:lnTo>
                <a:lnTo>
                  <a:pt x="2436" y="2437"/>
                </a:lnTo>
                <a:close/>
              </a:path>
              <a:path w="2477135" h="2477770">
                <a:moveTo>
                  <a:pt x="8783" y="8787"/>
                </a:moveTo>
                <a:lnTo>
                  <a:pt x="0" y="8787"/>
                </a:lnTo>
                <a:lnTo>
                  <a:pt x="0" y="15137"/>
                </a:lnTo>
                <a:lnTo>
                  <a:pt x="15131" y="15137"/>
                </a:lnTo>
                <a:lnTo>
                  <a:pt x="8783" y="8787"/>
                </a:lnTo>
                <a:close/>
              </a:path>
              <a:path w="2477135" h="2477770">
                <a:moveTo>
                  <a:pt x="15131" y="15137"/>
                </a:moveTo>
                <a:lnTo>
                  <a:pt x="0" y="15137"/>
                </a:lnTo>
                <a:lnTo>
                  <a:pt x="0" y="20111"/>
                </a:lnTo>
                <a:lnTo>
                  <a:pt x="1377" y="21487"/>
                </a:lnTo>
                <a:lnTo>
                  <a:pt x="21478" y="21487"/>
                </a:lnTo>
                <a:lnTo>
                  <a:pt x="15131" y="15137"/>
                </a:lnTo>
                <a:close/>
              </a:path>
              <a:path w="2477135" h="2477770">
                <a:moveTo>
                  <a:pt x="21478" y="21487"/>
                </a:moveTo>
                <a:lnTo>
                  <a:pt x="1377" y="21487"/>
                </a:lnTo>
                <a:lnTo>
                  <a:pt x="7729" y="27837"/>
                </a:lnTo>
                <a:lnTo>
                  <a:pt x="27825" y="27837"/>
                </a:lnTo>
                <a:lnTo>
                  <a:pt x="21478" y="21487"/>
                </a:lnTo>
                <a:close/>
              </a:path>
              <a:path w="2477135" h="2477770">
                <a:moveTo>
                  <a:pt x="27825" y="27837"/>
                </a:moveTo>
                <a:lnTo>
                  <a:pt x="7729" y="27837"/>
                </a:lnTo>
                <a:lnTo>
                  <a:pt x="14082" y="34187"/>
                </a:lnTo>
                <a:lnTo>
                  <a:pt x="34172" y="34187"/>
                </a:lnTo>
                <a:lnTo>
                  <a:pt x="27825" y="27837"/>
                </a:lnTo>
                <a:close/>
              </a:path>
              <a:path w="2477135" h="2477770">
                <a:moveTo>
                  <a:pt x="34172" y="34187"/>
                </a:moveTo>
                <a:lnTo>
                  <a:pt x="14082" y="34187"/>
                </a:lnTo>
                <a:lnTo>
                  <a:pt x="20435" y="40537"/>
                </a:lnTo>
                <a:lnTo>
                  <a:pt x="40520" y="40537"/>
                </a:lnTo>
                <a:lnTo>
                  <a:pt x="34172" y="34187"/>
                </a:lnTo>
                <a:close/>
              </a:path>
              <a:path w="2477135" h="2477770">
                <a:moveTo>
                  <a:pt x="40520" y="40537"/>
                </a:moveTo>
                <a:lnTo>
                  <a:pt x="20435" y="40537"/>
                </a:lnTo>
                <a:lnTo>
                  <a:pt x="26788" y="46887"/>
                </a:lnTo>
                <a:lnTo>
                  <a:pt x="46867" y="46887"/>
                </a:lnTo>
                <a:lnTo>
                  <a:pt x="40520" y="40537"/>
                </a:lnTo>
                <a:close/>
              </a:path>
              <a:path w="2477135" h="2477770">
                <a:moveTo>
                  <a:pt x="46867" y="46887"/>
                </a:moveTo>
                <a:lnTo>
                  <a:pt x="26788" y="46887"/>
                </a:lnTo>
                <a:lnTo>
                  <a:pt x="33140" y="53237"/>
                </a:lnTo>
                <a:lnTo>
                  <a:pt x="53214" y="53237"/>
                </a:lnTo>
                <a:lnTo>
                  <a:pt x="46867" y="46887"/>
                </a:lnTo>
                <a:close/>
              </a:path>
              <a:path w="2477135" h="2477770">
                <a:moveTo>
                  <a:pt x="53214" y="53237"/>
                </a:moveTo>
                <a:lnTo>
                  <a:pt x="33140" y="53237"/>
                </a:lnTo>
                <a:lnTo>
                  <a:pt x="39493" y="59587"/>
                </a:lnTo>
                <a:lnTo>
                  <a:pt x="59562" y="59587"/>
                </a:lnTo>
                <a:lnTo>
                  <a:pt x="53214" y="53237"/>
                </a:lnTo>
                <a:close/>
              </a:path>
              <a:path w="2477135" h="2477770">
                <a:moveTo>
                  <a:pt x="59562" y="59587"/>
                </a:moveTo>
                <a:lnTo>
                  <a:pt x="39493" y="59587"/>
                </a:lnTo>
                <a:lnTo>
                  <a:pt x="45846" y="65937"/>
                </a:lnTo>
                <a:lnTo>
                  <a:pt x="65909" y="65937"/>
                </a:lnTo>
                <a:lnTo>
                  <a:pt x="59562" y="59587"/>
                </a:lnTo>
                <a:close/>
              </a:path>
              <a:path w="2477135" h="2477770">
                <a:moveTo>
                  <a:pt x="65909" y="65937"/>
                </a:moveTo>
                <a:lnTo>
                  <a:pt x="45846" y="65937"/>
                </a:lnTo>
                <a:lnTo>
                  <a:pt x="52199" y="72287"/>
                </a:lnTo>
                <a:lnTo>
                  <a:pt x="72256" y="72287"/>
                </a:lnTo>
                <a:lnTo>
                  <a:pt x="65909" y="65937"/>
                </a:lnTo>
                <a:close/>
              </a:path>
              <a:path w="2477135" h="2477770">
                <a:moveTo>
                  <a:pt x="72256" y="72287"/>
                </a:moveTo>
                <a:lnTo>
                  <a:pt x="52199" y="72287"/>
                </a:lnTo>
                <a:lnTo>
                  <a:pt x="58551" y="78637"/>
                </a:lnTo>
                <a:lnTo>
                  <a:pt x="78603" y="78637"/>
                </a:lnTo>
                <a:lnTo>
                  <a:pt x="72256" y="72287"/>
                </a:lnTo>
                <a:close/>
              </a:path>
              <a:path w="2477135" h="2477770">
                <a:moveTo>
                  <a:pt x="78603" y="78637"/>
                </a:moveTo>
                <a:lnTo>
                  <a:pt x="58551" y="78637"/>
                </a:lnTo>
                <a:lnTo>
                  <a:pt x="64904" y="84987"/>
                </a:lnTo>
                <a:lnTo>
                  <a:pt x="84951" y="84987"/>
                </a:lnTo>
                <a:lnTo>
                  <a:pt x="78603" y="78637"/>
                </a:lnTo>
                <a:close/>
              </a:path>
              <a:path w="2477135" h="2477770">
                <a:moveTo>
                  <a:pt x="84951" y="84987"/>
                </a:moveTo>
                <a:lnTo>
                  <a:pt x="64904" y="84987"/>
                </a:lnTo>
                <a:lnTo>
                  <a:pt x="71257" y="91337"/>
                </a:lnTo>
                <a:lnTo>
                  <a:pt x="91298" y="91337"/>
                </a:lnTo>
                <a:lnTo>
                  <a:pt x="84951" y="84987"/>
                </a:lnTo>
                <a:close/>
              </a:path>
              <a:path w="2477135" h="2477770">
                <a:moveTo>
                  <a:pt x="91298" y="91337"/>
                </a:moveTo>
                <a:lnTo>
                  <a:pt x="71257" y="91337"/>
                </a:lnTo>
                <a:lnTo>
                  <a:pt x="77610" y="97687"/>
                </a:lnTo>
                <a:lnTo>
                  <a:pt x="97645" y="97687"/>
                </a:lnTo>
                <a:lnTo>
                  <a:pt x="91298" y="91337"/>
                </a:lnTo>
                <a:close/>
              </a:path>
              <a:path w="2477135" h="2477770">
                <a:moveTo>
                  <a:pt x="97645" y="97687"/>
                </a:moveTo>
                <a:lnTo>
                  <a:pt x="77610" y="97687"/>
                </a:lnTo>
                <a:lnTo>
                  <a:pt x="83962" y="104037"/>
                </a:lnTo>
                <a:lnTo>
                  <a:pt x="103992" y="104037"/>
                </a:lnTo>
                <a:lnTo>
                  <a:pt x="97645" y="97687"/>
                </a:lnTo>
                <a:close/>
              </a:path>
              <a:path w="2477135" h="2477770">
                <a:moveTo>
                  <a:pt x="103992" y="104037"/>
                </a:moveTo>
                <a:lnTo>
                  <a:pt x="83962" y="104037"/>
                </a:lnTo>
                <a:lnTo>
                  <a:pt x="90315" y="110387"/>
                </a:lnTo>
                <a:lnTo>
                  <a:pt x="110340" y="110387"/>
                </a:lnTo>
                <a:lnTo>
                  <a:pt x="103992" y="104037"/>
                </a:lnTo>
                <a:close/>
              </a:path>
              <a:path w="2477135" h="2477770">
                <a:moveTo>
                  <a:pt x="110340" y="110387"/>
                </a:moveTo>
                <a:lnTo>
                  <a:pt x="90315" y="110387"/>
                </a:lnTo>
                <a:lnTo>
                  <a:pt x="96668" y="116737"/>
                </a:lnTo>
                <a:lnTo>
                  <a:pt x="116687" y="116737"/>
                </a:lnTo>
                <a:lnTo>
                  <a:pt x="110340" y="110387"/>
                </a:lnTo>
                <a:close/>
              </a:path>
              <a:path w="2477135" h="2477770">
                <a:moveTo>
                  <a:pt x="116687" y="116737"/>
                </a:moveTo>
                <a:lnTo>
                  <a:pt x="96668" y="116737"/>
                </a:lnTo>
                <a:lnTo>
                  <a:pt x="103021" y="123087"/>
                </a:lnTo>
                <a:lnTo>
                  <a:pt x="123034" y="123087"/>
                </a:lnTo>
                <a:lnTo>
                  <a:pt x="116687" y="116737"/>
                </a:lnTo>
                <a:close/>
              </a:path>
              <a:path w="2477135" h="2477770">
                <a:moveTo>
                  <a:pt x="123034" y="123087"/>
                </a:moveTo>
                <a:lnTo>
                  <a:pt x="103021" y="123087"/>
                </a:lnTo>
                <a:lnTo>
                  <a:pt x="109373" y="129437"/>
                </a:lnTo>
                <a:lnTo>
                  <a:pt x="129381" y="129437"/>
                </a:lnTo>
                <a:lnTo>
                  <a:pt x="123034" y="123087"/>
                </a:lnTo>
                <a:close/>
              </a:path>
              <a:path w="2477135" h="2477770">
                <a:moveTo>
                  <a:pt x="129381" y="129437"/>
                </a:moveTo>
                <a:lnTo>
                  <a:pt x="109373" y="129437"/>
                </a:lnTo>
                <a:lnTo>
                  <a:pt x="115726" y="135787"/>
                </a:lnTo>
                <a:lnTo>
                  <a:pt x="135729" y="135787"/>
                </a:lnTo>
                <a:lnTo>
                  <a:pt x="129381" y="129437"/>
                </a:lnTo>
                <a:close/>
              </a:path>
              <a:path w="2477135" h="2477770">
                <a:moveTo>
                  <a:pt x="135729" y="135787"/>
                </a:moveTo>
                <a:lnTo>
                  <a:pt x="115726" y="135787"/>
                </a:lnTo>
                <a:lnTo>
                  <a:pt x="122079" y="142137"/>
                </a:lnTo>
                <a:lnTo>
                  <a:pt x="142076" y="142137"/>
                </a:lnTo>
                <a:lnTo>
                  <a:pt x="135729" y="135787"/>
                </a:lnTo>
                <a:close/>
              </a:path>
              <a:path w="2477135" h="2477770">
                <a:moveTo>
                  <a:pt x="142076" y="142137"/>
                </a:moveTo>
                <a:lnTo>
                  <a:pt x="122079" y="142137"/>
                </a:lnTo>
                <a:lnTo>
                  <a:pt x="128431" y="148487"/>
                </a:lnTo>
                <a:lnTo>
                  <a:pt x="148423" y="148487"/>
                </a:lnTo>
                <a:lnTo>
                  <a:pt x="142076" y="142137"/>
                </a:lnTo>
                <a:close/>
              </a:path>
              <a:path w="2477135" h="2477770">
                <a:moveTo>
                  <a:pt x="148423" y="148487"/>
                </a:moveTo>
                <a:lnTo>
                  <a:pt x="128431" y="148487"/>
                </a:lnTo>
                <a:lnTo>
                  <a:pt x="141137" y="161187"/>
                </a:lnTo>
                <a:lnTo>
                  <a:pt x="161118" y="161187"/>
                </a:lnTo>
                <a:lnTo>
                  <a:pt x="148423" y="148487"/>
                </a:lnTo>
                <a:close/>
              </a:path>
              <a:path w="2477135" h="2477770">
                <a:moveTo>
                  <a:pt x="161118" y="161187"/>
                </a:moveTo>
                <a:lnTo>
                  <a:pt x="141137" y="161187"/>
                </a:lnTo>
                <a:lnTo>
                  <a:pt x="147490" y="167537"/>
                </a:lnTo>
                <a:lnTo>
                  <a:pt x="167465" y="167537"/>
                </a:lnTo>
                <a:lnTo>
                  <a:pt x="161118" y="161187"/>
                </a:lnTo>
                <a:close/>
              </a:path>
              <a:path w="2477135" h="2477770">
                <a:moveTo>
                  <a:pt x="167465" y="167537"/>
                </a:moveTo>
                <a:lnTo>
                  <a:pt x="147490" y="167537"/>
                </a:lnTo>
                <a:lnTo>
                  <a:pt x="153842" y="173887"/>
                </a:lnTo>
                <a:lnTo>
                  <a:pt x="173812" y="173887"/>
                </a:lnTo>
                <a:lnTo>
                  <a:pt x="167465" y="167537"/>
                </a:lnTo>
                <a:close/>
              </a:path>
              <a:path w="2477135" h="2477770">
                <a:moveTo>
                  <a:pt x="173812" y="173887"/>
                </a:moveTo>
                <a:lnTo>
                  <a:pt x="153842" y="173887"/>
                </a:lnTo>
                <a:lnTo>
                  <a:pt x="160195" y="180237"/>
                </a:lnTo>
                <a:lnTo>
                  <a:pt x="180160" y="180237"/>
                </a:lnTo>
                <a:lnTo>
                  <a:pt x="173812" y="173887"/>
                </a:lnTo>
                <a:close/>
              </a:path>
              <a:path w="2477135" h="2477770">
                <a:moveTo>
                  <a:pt x="180160" y="180237"/>
                </a:moveTo>
                <a:lnTo>
                  <a:pt x="160195" y="180237"/>
                </a:lnTo>
                <a:lnTo>
                  <a:pt x="172901" y="192937"/>
                </a:lnTo>
                <a:lnTo>
                  <a:pt x="192854" y="192937"/>
                </a:lnTo>
                <a:lnTo>
                  <a:pt x="180160" y="180237"/>
                </a:lnTo>
                <a:close/>
              </a:path>
              <a:path w="2477135" h="2477770">
                <a:moveTo>
                  <a:pt x="192854" y="192937"/>
                </a:moveTo>
                <a:lnTo>
                  <a:pt x="172901" y="192937"/>
                </a:lnTo>
                <a:lnTo>
                  <a:pt x="179253" y="199287"/>
                </a:lnTo>
                <a:lnTo>
                  <a:pt x="199201" y="199287"/>
                </a:lnTo>
                <a:lnTo>
                  <a:pt x="192854" y="192937"/>
                </a:lnTo>
                <a:close/>
              </a:path>
              <a:path w="2477135" h="2477770">
                <a:moveTo>
                  <a:pt x="199201" y="199287"/>
                </a:moveTo>
                <a:lnTo>
                  <a:pt x="179253" y="199287"/>
                </a:lnTo>
                <a:lnTo>
                  <a:pt x="185606" y="205637"/>
                </a:lnTo>
                <a:lnTo>
                  <a:pt x="205549" y="205637"/>
                </a:lnTo>
                <a:lnTo>
                  <a:pt x="199201" y="199287"/>
                </a:lnTo>
                <a:close/>
              </a:path>
              <a:path w="2477135" h="2477770">
                <a:moveTo>
                  <a:pt x="205549" y="205637"/>
                </a:moveTo>
                <a:lnTo>
                  <a:pt x="185606" y="205637"/>
                </a:lnTo>
                <a:lnTo>
                  <a:pt x="191959" y="211987"/>
                </a:lnTo>
                <a:lnTo>
                  <a:pt x="211896" y="211987"/>
                </a:lnTo>
                <a:lnTo>
                  <a:pt x="205549" y="205637"/>
                </a:lnTo>
                <a:close/>
              </a:path>
              <a:path w="2477135" h="2477770">
                <a:moveTo>
                  <a:pt x="211896" y="211987"/>
                </a:moveTo>
                <a:lnTo>
                  <a:pt x="191959" y="211987"/>
                </a:lnTo>
                <a:lnTo>
                  <a:pt x="198312" y="218337"/>
                </a:lnTo>
                <a:lnTo>
                  <a:pt x="218243" y="218337"/>
                </a:lnTo>
                <a:lnTo>
                  <a:pt x="211896" y="211987"/>
                </a:lnTo>
                <a:close/>
              </a:path>
              <a:path w="2477135" h="2477770">
                <a:moveTo>
                  <a:pt x="218243" y="218337"/>
                </a:moveTo>
                <a:lnTo>
                  <a:pt x="198312" y="218337"/>
                </a:lnTo>
                <a:lnTo>
                  <a:pt x="204664" y="224687"/>
                </a:lnTo>
                <a:lnTo>
                  <a:pt x="224590" y="224687"/>
                </a:lnTo>
                <a:lnTo>
                  <a:pt x="218243" y="218337"/>
                </a:lnTo>
                <a:close/>
              </a:path>
              <a:path w="2477135" h="2477770">
                <a:moveTo>
                  <a:pt x="224590" y="224687"/>
                </a:moveTo>
                <a:lnTo>
                  <a:pt x="204664" y="224687"/>
                </a:lnTo>
                <a:lnTo>
                  <a:pt x="211017" y="231037"/>
                </a:lnTo>
                <a:lnTo>
                  <a:pt x="230938" y="231037"/>
                </a:lnTo>
                <a:lnTo>
                  <a:pt x="224590" y="224687"/>
                </a:lnTo>
                <a:close/>
              </a:path>
              <a:path w="2477135" h="2477770">
                <a:moveTo>
                  <a:pt x="230938" y="231037"/>
                </a:moveTo>
                <a:lnTo>
                  <a:pt x="211017" y="231037"/>
                </a:lnTo>
                <a:lnTo>
                  <a:pt x="217370" y="237387"/>
                </a:lnTo>
                <a:lnTo>
                  <a:pt x="237285" y="237387"/>
                </a:lnTo>
                <a:lnTo>
                  <a:pt x="230938" y="231037"/>
                </a:lnTo>
                <a:close/>
              </a:path>
              <a:path w="2477135" h="2477770">
                <a:moveTo>
                  <a:pt x="237285" y="237387"/>
                </a:moveTo>
                <a:lnTo>
                  <a:pt x="217370" y="237387"/>
                </a:lnTo>
                <a:lnTo>
                  <a:pt x="223723" y="243737"/>
                </a:lnTo>
                <a:lnTo>
                  <a:pt x="243632" y="243737"/>
                </a:lnTo>
                <a:lnTo>
                  <a:pt x="237285" y="237387"/>
                </a:lnTo>
                <a:close/>
              </a:path>
              <a:path w="2477135" h="2477770">
                <a:moveTo>
                  <a:pt x="243632" y="243737"/>
                </a:moveTo>
                <a:lnTo>
                  <a:pt x="223723" y="243737"/>
                </a:lnTo>
                <a:lnTo>
                  <a:pt x="230075" y="250087"/>
                </a:lnTo>
                <a:lnTo>
                  <a:pt x="249979" y="250087"/>
                </a:lnTo>
                <a:lnTo>
                  <a:pt x="243632" y="243737"/>
                </a:lnTo>
                <a:close/>
              </a:path>
              <a:path w="2477135" h="2477770">
                <a:moveTo>
                  <a:pt x="249979" y="250087"/>
                </a:moveTo>
                <a:lnTo>
                  <a:pt x="230075" y="250087"/>
                </a:lnTo>
                <a:lnTo>
                  <a:pt x="236428" y="256437"/>
                </a:lnTo>
                <a:lnTo>
                  <a:pt x="256327" y="256437"/>
                </a:lnTo>
                <a:lnTo>
                  <a:pt x="249979" y="250087"/>
                </a:lnTo>
                <a:close/>
              </a:path>
              <a:path w="2477135" h="2477770">
                <a:moveTo>
                  <a:pt x="256327" y="256437"/>
                </a:moveTo>
                <a:lnTo>
                  <a:pt x="236428" y="256437"/>
                </a:lnTo>
                <a:lnTo>
                  <a:pt x="242781" y="262787"/>
                </a:lnTo>
                <a:lnTo>
                  <a:pt x="262674" y="262787"/>
                </a:lnTo>
                <a:lnTo>
                  <a:pt x="256327" y="256437"/>
                </a:lnTo>
                <a:close/>
              </a:path>
              <a:path w="2477135" h="2477770">
                <a:moveTo>
                  <a:pt x="262674" y="262787"/>
                </a:moveTo>
                <a:lnTo>
                  <a:pt x="242781" y="262787"/>
                </a:lnTo>
                <a:lnTo>
                  <a:pt x="249133" y="269137"/>
                </a:lnTo>
                <a:lnTo>
                  <a:pt x="269021" y="269137"/>
                </a:lnTo>
                <a:lnTo>
                  <a:pt x="262674" y="262787"/>
                </a:lnTo>
                <a:close/>
              </a:path>
              <a:path w="2477135" h="2477770">
                <a:moveTo>
                  <a:pt x="269021" y="269137"/>
                </a:moveTo>
                <a:lnTo>
                  <a:pt x="249133" y="269137"/>
                </a:lnTo>
                <a:lnTo>
                  <a:pt x="255486" y="275487"/>
                </a:lnTo>
                <a:lnTo>
                  <a:pt x="275369" y="275487"/>
                </a:lnTo>
                <a:lnTo>
                  <a:pt x="269021" y="269137"/>
                </a:lnTo>
                <a:close/>
              </a:path>
              <a:path w="2477135" h="2477770">
                <a:moveTo>
                  <a:pt x="275369" y="275487"/>
                </a:moveTo>
                <a:lnTo>
                  <a:pt x="255486" y="275487"/>
                </a:lnTo>
                <a:lnTo>
                  <a:pt x="261839" y="281837"/>
                </a:lnTo>
                <a:lnTo>
                  <a:pt x="281716" y="281837"/>
                </a:lnTo>
                <a:lnTo>
                  <a:pt x="275369" y="275487"/>
                </a:lnTo>
                <a:close/>
              </a:path>
              <a:path w="2477135" h="2477770">
                <a:moveTo>
                  <a:pt x="281716" y="281837"/>
                </a:moveTo>
                <a:lnTo>
                  <a:pt x="261839" y="281837"/>
                </a:lnTo>
                <a:lnTo>
                  <a:pt x="268192" y="288187"/>
                </a:lnTo>
                <a:lnTo>
                  <a:pt x="288063" y="288187"/>
                </a:lnTo>
                <a:lnTo>
                  <a:pt x="281716" y="281837"/>
                </a:lnTo>
                <a:close/>
              </a:path>
              <a:path w="2477135" h="2477770">
                <a:moveTo>
                  <a:pt x="288063" y="288187"/>
                </a:moveTo>
                <a:lnTo>
                  <a:pt x="268192" y="288187"/>
                </a:lnTo>
                <a:lnTo>
                  <a:pt x="274544" y="294537"/>
                </a:lnTo>
                <a:lnTo>
                  <a:pt x="294410" y="294537"/>
                </a:lnTo>
                <a:lnTo>
                  <a:pt x="288063" y="288187"/>
                </a:lnTo>
                <a:close/>
              </a:path>
              <a:path w="2477135" h="2477770">
                <a:moveTo>
                  <a:pt x="294410" y="294537"/>
                </a:moveTo>
                <a:lnTo>
                  <a:pt x="274544" y="294537"/>
                </a:lnTo>
                <a:lnTo>
                  <a:pt x="280897" y="300887"/>
                </a:lnTo>
                <a:lnTo>
                  <a:pt x="300758" y="300887"/>
                </a:lnTo>
                <a:lnTo>
                  <a:pt x="294410" y="294537"/>
                </a:lnTo>
                <a:close/>
              </a:path>
              <a:path w="2477135" h="2477770">
                <a:moveTo>
                  <a:pt x="300758" y="300887"/>
                </a:moveTo>
                <a:lnTo>
                  <a:pt x="280897" y="300887"/>
                </a:lnTo>
                <a:lnTo>
                  <a:pt x="287250" y="307237"/>
                </a:lnTo>
                <a:lnTo>
                  <a:pt x="307105" y="307237"/>
                </a:lnTo>
                <a:lnTo>
                  <a:pt x="300758" y="300887"/>
                </a:lnTo>
                <a:close/>
              </a:path>
              <a:path w="2477135" h="2477770">
                <a:moveTo>
                  <a:pt x="307105" y="307237"/>
                </a:moveTo>
                <a:lnTo>
                  <a:pt x="287250" y="307237"/>
                </a:lnTo>
                <a:lnTo>
                  <a:pt x="299955" y="319937"/>
                </a:lnTo>
                <a:lnTo>
                  <a:pt x="319799" y="319937"/>
                </a:lnTo>
                <a:lnTo>
                  <a:pt x="307105" y="307237"/>
                </a:lnTo>
                <a:close/>
              </a:path>
              <a:path w="2477135" h="2477770">
                <a:moveTo>
                  <a:pt x="319799" y="319937"/>
                </a:moveTo>
                <a:lnTo>
                  <a:pt x="299955" y="319937"/>
                </a:lnTo>
                <a:lnTo>
                  <a:pt x="312661" y="332637"/>
                </a:lnTo>
                <a:lnTo>
                  <a:pt x="332494" y="332637"/>
                </a:lnTo>
                <a:lnTo>
                  <a:pt x="319799" y="319937"/>
                </a:lnTo>
                <a:close/>
              </a:path>
              <a:path w="2477135" h="2477770">
                <a:moveTo>
                  <a:pt x="332494" y="332637"/>
                </a:moveTo>
                <a:lnTo>
                  <a:pt x="312661" y="332637"/>
                </a:lnTo>
                <a:lnTo>
                  <a:pt x="319014" y="338987"/>
                </a:lnTo>
                <a:lnTo>
                  <a:pt x="338841" y="338987"/>
                </a:lnTo>
                <a:lnTo>
                  <a:pt x="332494" y="332637"/>
                </a:lnTo>
                <a:close/>
              </a:path>
              <a:path w="2477135" h="2477770">
                <a:moveTo>
                  <a:pt x="338841" y="338987"/>
                </a:moveTo>
                <a:lnTo>
                  <a:pt x="319014" y="338987"/>
                </a:lnTo>
                <a:lnTo>
                  <a:pt x="331719" y="351687"/>
                </a:lnTo>
                <a:lnTo>
                  <a:pt x="351536" y="351687"/>
                </a:lnTo>
                <a:lnTo>
                  <a:pt x="338841" y="338987"/>
                </a:lnTo>
                <a:close/>
              </a:path>
              <a:path w="2477135" h="2477770">
                <a:moveTo>
                  <a:pt x="351536" y="351687"/>
                </a:moveTo>
                <a:lnTo>
                  <a:pt x="331719" y="351687"/>
                </a:lnTo>
                <a:lnTo>
                  <a:pt x="338072" y="358037"/>
                </a:lnTo>
                <a:lnTo>
                  <a:pt x="357883" y="358037"/>
                </a:lnTo>
                <a:lnTo>
                  <a:pt x="351536" y="351687"/>
                </a:lnTo>
                <a:close/>
              </a:path>
              <a:path w="2477135" h="2477770">
                <a:moveTo>
                  <a:pt x="357883" y="358037"/>
                </a:moveTo>
                <a:lnTo>
                  <a:pt x="338072" y="358037"/>
                </a:lnTo>
                <a:lnTo>
                  <a:pt x="344424" y="364387"/>
                </a:lnTo>
                <a:lnTo>
                  <a:pt x="364230" y="364387"/>
                </a:lnTo>
                <a:lnTo>
                  <a:pt x="357883" y="358037"/>
                </a:lnTo>
                <a:close/>
              </a:path>
              <a:path w="2477135" h="2477770">
                <a:moveTo>
                  <a:pt x="364230" y="364387"/>
                </a:moveTo>
                <a:lnTo>
                  <a:pt x="344424" y="364387"/>
                </a:lnTo>
                <a:lnTo>
                  <a:pt x="350777" y="370737"/>
                </a:lnTo>
                <a:lnTo>
                  <a:pt x="370578" y="370737"/>
                </a:lnTo>
                <a:lnTo>
                  <a:pt x="364230" y="364387"/>
                </a:lnTo>
                <a:close/>
              </a:path>
              <a:path w="2477135" h="2477770">
                <a:moveTo>
                  <a:pt x="370578" y="370737"/>
                </a:moveTo>
                <a:lnTo>
                  <a:pt x="350777" y="370737"/>
                </a:lnTo>
                <a:lnTo>
                  <a:pt x="376188" y="396137"/>
                </a:lnTo>
                <a:lnTo>
                  <a:pt x="395967" y="396137"/>
                </a:lnTo>
                <a:lnTo>
                  <a:pt x="370578" y="370737"/>
                </a:lnTo>
                <a:close/>
              </a:path>
              <a:path w="2477135" h="2477770">
                <a:moveTo>
                  <a:pt x="395967" y="396137"/>
                </a:moveTo>
                <a:lnTo>
                  <a:pt x="376188" y="396137"/>
                </a:lnTo>
                <a:lnTo>
                  <a:pt x="382541" y="402487"/>
                </a:lnTo>
                <a:lnTo>
                  <a:pt x="402314" y="402487"/>
                </a:lnTo>
                <a:lnTo>
                  <a:pt x="395967" y="396137"/>
                </a:lnTo>
                <a:close/>
              </a:path>
              <a:path w="2477135" h="2477770">
                <a:moveTo>
                  <a:pt x="402314" y="402487"/>
                </a:moveTo>
                <a:lnTo>
                  <a:pt x="382541" y="402487"/>
                </a:lnTo>
                <a:lnTo>
                  <a:pt x="388894" y="408837"/>
                </a:lnTo>
                <a:lnTo>
                  <a:pt x="408661" y="408837"/>
                </a:lnTo>
                <a:lnTo>
                  <a:pt x="402314" y="402487"/>
                </a:lnTo>
                <a:close/>
              </a:path>
              <a:path w="2477135" h="2477770">
                <a:moveTo>
                  <a:pt x="408661" y="408837"/>
                </a:moveTo>
                <a:lnTo>
                  <a:pt x="388894" y="408837"/>
                </a:lnTo>
                <a:lnTo>
                  <a:pt x="395246" y="415187"/>
                </a:lnTo>
                <a:lnTo>
                  <a:pt x="415008" y="415187"/>
                </a:lnTo>
                <a:lnTo>
                  <a:pt x="408661" y="408837"/>
                </a:lnTo>
                <a:close/>
              </a:path>
              <a:path w="2477135" h="2477770">
                <a:moveTo>
                  <a:pt x="415008" y="415187"/>
                </a:moveTo>
                <a:lnTo>
                  <a:pt x="395246" y="415187"/>
                </a:lnTo>
                <a:lnTo>
                  <a:pt x="401599" y="421537"/>
                </a:lnTo>
                <a:lnTo>
                  <a:pt x="421356" y="421537"/>
                </a:lnTo>
                <a:lnTo>
                  <a:pt x="415008" y="415187"/>
                </a:lnTo>
                <a:close/>
              </a:path>
              <a:path w="2477135" h="2477770">
                <a:moveTo>
                  <a:pt x="421356" y="421537"/>
                </a:moveTo>
                <a:lnTo>
                  <a:pt x="401599" y="421537"/>
                </a:lnTo>
                <a:lnTo>
                  <a:pt x="414305" y="434237"/>
                </a:lnTo>
                <a:lnTo>
                  <a:pt x="434050" y="434237"/>
                </a:lnTo>
                <a:lnTo>
                  <a:pt x="421356" y="421537"/>
                </a:lnTo>
                <a:close/>
              </a:path>
              <a:path w="2477135" h="2477770">
                <a:moveTo>
                  <a:pt x="434050" y="434237"/>
                </a:moveTo>
                <a:lnTo>
                  <a:pt x="414305" y="434237"/>
                </a:lnTo>
                <a:lnTo>
                  <a:pt x="420657" y="440587"/>
                </a:lnTo>
                <a:lnTo>
                  <a:pt x="440397" y="440587"/>
                </a:lnTo>
                <a:lnTo>
                  <a:pt x="434050" y="434237"/>
                </a:lnTo>
                <a:close/>
              </a:path>
              <a:path w="2477135" h="2477770">
                <a:moveTo>
                  <a:pt x="440397" y="440587"/>
                </a:moveTo>
                <a:lnTo>
                  <a:pt x="420657" y="440587"/>
                </a:lnTo>
                <a:lnTo>
                  <a:pt x="427010" y="446937"/>
                </a:lnTo>
                <a:lnTo>
                  <a:pt x="446745" y="446937"/>
                </a:lnTo>
                <a:lnTo>
                  <a:pt x="440397" y="440587"/>
                </a:lnTo>
                <a:close/>
              </a:path>
              <a:path w="2477135" h="2477770">
                <a:moveTo>
                  <a:pt x="446745" y="446937"/>
                </a:moveTo>
                <a:lnTo>
                  <a:pt x="427010" y="446937"/>
                </a:lnTo>
                <a:lnTo>
                  <a:pt x="433363" y="453287"/>
                </a:lnTo>
                <a:lnTo>
                  <a:pt x="453092" y="453287"/>
                </a:lnTo>
                <a:lnTo>
                  <a:pt x="446745" y="446937"/>
                </a:lnTo>
                <a:close/>
              </a:path>
              <a:path w="2477135" h="2477770">
                <a:moveTo>
                  <a:pt x="453092" y="453287"/>
                </a:moveTo>
                <a:lnTo>
                  <a:pt x="433363" y="453287"/>
                </a:lnTo>
                <a:lnTo>
                  <a:pt x="439716" y="459637"/>
                </a:lnTo>
                <a:lnTo>
                  <a:pt x="459439" y="459637"/>
                </a:lnTo>
                <a:lnTo>
                  <a:pt x="453092" y="453287"/>
                </a:lnTo>
                <a:close/>
              </a:path>
              <a:path w="2477135" h="2477770">
                <a:moveTo>
                  <a:pt x="459439" y="459637"/>
                </a:moveTo>
                <a:lnTo>
                  <a:pt x="439716" y="459637"/>
                </a:lnTo>
                <a:lnTo>
                  <a:pt x="446068" y="465987"/>
                </a:lnTo>
                <a:lnTo>
                  <a:pt x="465786" y="465987"/>
                </a:lnTo>
                <a:lnTo>
                  <a:pt x="459439" y="459637"/>
                </a:lnTo>
                <a:close/>
              </a:path>
              <a:path w="2477135" h="2477770">
                <a:moveTo>
                  <a:pt x="465786" y="465987"/>
                </a:moveTo>
                <a:lnTo>
                  <a:pt x="446068" y="465987"/>
                </a:lnTo>
                <a:lnTo>
                  <a:pt x="452421" y="472337"/>
                </a:lnTo>
                <a:lnTo>
                  <a:pt x="472134" y="472337"/>
                </a:lnTo>
                <a:lnTo>
                  <a:pt x="465786" y="465987"/>
                </a:lnTo>
                <a:close/>
              </a:path>
              <a:path w="2477135" h="2477770">
                <a:moveTo>
                  <a:pt x="472134" y="472337"/>
                </a:moveTo>
                <a:lnTo>
                  <a:pt x="452421" y="472337"/>
                </a:lnTo>
                <a:lnTo>
                  <a:pt x="458774" y="478687"/>
                </a:lnTo>
                <a:lnTo>
                  <a:pt x="478481" y="478687"/>
                </a:lnTo>
                <a:lnTo>
                  <a:pt x="472134" y="472337"/>
                </a:lnTo>
                <a:close/>
              </a:path>
              <a:path w="2477135" h="2477770">
                <a:moveTo>
                  <a:pt x="478481" y="478687"/>
                </a:moveTo>
                <a:lnTo>
                  <a:pt x="458774" y="478687"/>
                </a:lnTo>
                <a:lnTo>
                  <a:pt x="465126" y="485037"/>
                </a:lnTo>
                <a:lnTo>
                  <a:pt x="484828" y="485037"/>
                </a:lnTo>
                <a:lnTo>
                  <a:pt x="478481" y="478687"/>
                </a:lnTo>
                <a:close/>
              </a:path>
              <a:path w="2477135" h="2477770">
                <a:moveTo>
                  <a:pt x="484828" y="485037"/>
                </a:moveTo>
                <a:lnTo>
                  <a:pt x="465126" y="485037"/>
                </a:lnTo>
                <a:lnTo>
                  <a:pt x="471479" y="491387"/>
                </a:lnTo>
                <a:lnTo>
                  <a:pt x="491176" y="491387"/>
                </a:lnTo>
                <a:lnTo>
                  <a:pt x="484828" y="485037"/>
                </a:lnTo>
                <a:close/>
              </a:path>
              <a:path w="2477135" h="2477770">
                <a:moveTo>
                  <a:pt x="491176" y="491387"/>
                </a:moveTo>
                <a:lnTo>
                  <a:pt x="471479" y="491387"/>
                </a:lnTo>
                <a:lnTo>
                  <a:pt x="477832" y="497737"/>
                </a:lnTo>
                <a:lnTo>
                  <a:pt x="497523" y="497737"/>
                </a:lnTo>
                <a:lnTo>
                  <a:pt x="491176" y="491387"/>
                </a:lnTo>
                <a:close/>
              </a:path>
              <a:path w="2477135" h="2477770">
                <a:moveTo>
                  <a:pt x="497523" y="497737"/>
                </a:moveTo>
                <a:lnTo>
                  <a:pt x="477832" y="497737"/>
                </a:lnTo>
                <a:lnTo>
                  <a:pt x="484185" y="504087"/>
                </a:lnTo>
                <a:lnTo>
                  <a:pt x="503870" y="504087"/>
                </a:lnTo>
                <a:lnTo>
                  <a:pt x="497523" y="497737"/>
                </a:lnTo>
                <a:close/>
              </a:path>
              <a:path w="2477135" h="2477770">
                <a:moveTo>
                  <a:pt x="503870" y="504087"/>
                </a:moveTo>
                <a:lnTo>
                  <a:pt x="484185" y="504087"/>
                </a:lnTo>
                <a:lnTo>
                  <a:pt x="490537" y="510437"/>
                </a:lnTo>
                <a:lnTo>
                  <a:pt x="510217" y="510437"/>
                </a:lnTo>
                <a:lnTo>
                  <a:pt x="503870" y="504087"/>
                </a:lnTo>
                <a:close/>
              </a:path>
              <a:path w="2477135" h="2477770">
                <a:moveTo>
                  <a:pt x="510217" y="510437"/>
                </a:moveTo>
                <a:lnTo>
                  <a:pt x="490537" y="510437"/>
                </a:lnTo>
                <a:lnTo>
                  <a:pt x="496890" y="516787"/>
                </a:lnTo>
                <a:lnTo>
                  <a:pt x="516565" y="516787"/>
                </a:lnTo>
                <a:lnTo>
                  <a:pt x="510217" y="510437"/>
                </a:lnTo>
                <a:close/>
              </a:path>
              <a:path w="2477135" h="2477770">
                <a:moveTo>
                  <a:pt x="516565" y="516787"/>
                </a:moveTo>
                <a:lnTo>
                  <a:pt x="496890" y="516787"/>
                </a:lnTo>
                <a:lnTo>
                  <a:pt x="503243" y="523137"/>
                </a:lnTo>
                <a:lnTo>
                  <a:pt x="522912" y="523137"/>
                </a:lnTo>
                <a:lnTo>
                  <a:pt x="516565" y="516787"/>
                </a:lnTo>
                <a:close/>
              </a:path>
              <a:path w="2477135" h="2477770">
                <a:moveTo>
                  <a:pt x="522912" y="523137"/>
                </a:moveTo>
                <a:lnTo>
                  <a:pt x="503243" y="523137"/>
                </a:lnTo>
                <a:lnTo>
                  <a:pt x="509596" y="529487"/>
                </a:lnTo>
                <a:lnTo>
                  <a:pt x="529259" y="529487"/>
                </a:lnTo>
                <a:lnTo>
                  <a:pt x="522912" y="523137"/>
                </a:lnTo>
                <a:close/>
              </a:path>
              <a:path w="2477135" h="2477770">
                <a:moveTo>
                  <a:pt x="529259" y="529487"/>
                </a:moveTo>
                <a:lnTo>
                  <a:pt x="509596" y="529487"/>
                </a:lnTo>
                <a:lnTo>
                  <a:pt x="515948" y="535837"/>
                </a:lnTo>
                <a:lnTo>
                  <a:pt x="535606" y="535837"/>
                </a:lnTo>
                <a:lnTo>
                  <a:pt x="529259" y="529487"/>
                </a:lnTo>
                <a:close/>
              </a:path>
              <a:path w="2477135" h="2477770">
                <a:moveTo>
                  <a:pt x="535606" y="535837"/>
                </a:moveTo>
                <a:lnTo>
                  <a:pt x="515948" y="535837"/>
                </a:lnTo>
                <a:lnTo>
                  <a:pt x="522301" y="542187"/>
                </a:lnTo>
                <a:lnTo>
                  <a:pt x="541954" y="542187"/>
                </a:lnTo>
                <a:lnTo>
                  <a:pt x="535606" y="535837"/>
                </a:lnTo>
                <a:close/>
              </a:path>
              <a:path w="2477135" h="2477770">
                <a:moveTo>
                  <a:pt x="541954" y="542187"/>
                </a:moveTo>
                <a:lnTo>
                  <a:pt x="522301" y="542187"/>
                </a:lnTo>
                <a:lnTo>
                  <a:pt x="528654" y="548537"/>
                </a:lnTo>
                <a:lnTo>
                  <a:pt x="548301" y="548537"/>
                </a:lnTo>
                <a:lnTo>
                  <a:pt x="541954" y="542187"/>
                </a:lnTo>
                <a:close/>
              </a:path>
              <a:path w="2477135" h="2477770">
                <a:moveTo>
                  <a:pt x="548301" y="548537"/>
                </a:moveTo>
                <a:lnTo>
                  <a:pt x="528654" y="548537"/>
                </a:lnTo>
                <a:lnTo>
                  <a:pt x="535007" y="554887"/>
                </a:lnTo>
                <a:lnTo>
                  <a:pt x="554648" y="554887"/>
                </a:lnTo>
                <a:lnTo>
                  <a:pt x="548301" y="548537"/>
                </a:lnTo>
                <a:close/>
              </a:path>
              <a:path w="2477135" h="2477770">
                <a:moveTo>
                  <a:pt x="554648" y="554887"/>
                </a:moveTo>
                <a:lnTo>
                  <a:pt x="535007" y="554887"/>
                </a:lnTo>
                <a:lnTo>
                  <a:pt x="541359" y="561237"/>
                </a:lnTo>
                <a:lnTo>
                  <a:pt x="560995" y="561237"/>
                </a:lnTo>
                <a:lnTo>
                  <a:pt x="554648" y="554887"/>
                </a:lnTo>
                <a:close/>
              </a:path>
              <a:path w="2477135" h="2477770">
                <a:moveTo>
                  <a:pt x="560995" y="561237"/>
                </a:moveTo>
                <a:lnTo>
                  <a:pt x="541359" y="561237"/>
                </a:lnTo>
                <a:lnTo>
                  <a:pt x="547712" y="567587"/>
                </a:lnTo>
                <a:lnTo>
                  <a:pt x="567343" y="567587"/>
                </a:lnTo>
                <a:lnTo>
                  <a:pt x="560995" y="561237"/>
                </a:lnTo>
                <a:close/>
              </a:path>
              <a:path w="2477135" h="2477770">
                <a:moveTo>
                  <a:pt x="567343" y="567587"/>
                </a:moveTo>
                <a:lnTo>
                  <a:pt x="547712" y="567587"/>
                </a:lnTo>
                <a:lnTo>
                  <a:pt x="554065" y="573937"/>
                </a:lnTo>
                <a:lnTo>
                  <a:pt x="573690" y="573937"/>
                </a:lnTo>
                <a:lnTo>
                  <a:pt x="567343" y="567587"/>
                </a:lnTo>
                <a:close/>
              </a:path>
              <a:path w="2477135" h="2477770">
                <a:moveTo>
                  <a:pt x="573690" y="573937"/>
                </a:moveTo>
                <a:lnTo>
                  <a:pt x="554065" y="573937"/>
                </a:lnTo>
                <a:lnTo>
                  <a:pt x="560418" y="580287"/>
                </a:lnTo>
                <a:lnTo>
                  <a:pt x="580037" y="580287"/>
                </a:lnTo>
                <a:lnTo>
                  <a:pt x="573690" y="573937"/>
                </a:lnTo>
                <a:close/>
              </a:path>
              <a:path w="2477135" h="2477770">
                <a:moveTo>
                  <a:pt x="580037" y="580287"/>
                </a:moveTo>
                <a:lnTo>
                  <a:pt x="560418" y="580287"/>
                </a:lnTo>
                <a:lnTo>
                  <a:pt x="573123" y="592987"/>
                </a:lnTo>
                <a:lnTo>
                  <a:pt x="592732" y="592987"/>
                </a:lnTo>
                <a:lnTo>
                  <a:pt x="580037" y="580287"/>
                </a:lnTo>
                <a:close/>
              </a:path>
              <a:path w="2477135" h="2477770">
                <a:moveTo>
                  <a:pt x="592732" y="592987"/>
                </a:moveTo>
                <a:lnTo>
                  <a:pt x="573123" y="592987"/>
                </a:lnTo>
                <a:lnTo>
                  <a:pt x="579476" y="599337"/>
                </a:lnTo>
                <a:lnTo>
                  <a:pt x="599079" y="599337"/>
                </a:lnTo>
                <a:lnTo>
                  <a:pt x="592732" y="592987"/>
                </a:lnTo>
                <a:close/>
              </a:path>
              <a:path w="2477135" h="2477770">
                <a:moveTo>
                  <a:pt x="599079" y="599337"/>
                </a:moveTo>
                <a:lnTo>
                  <a:pt x="579476" y="599337"/>
                </a:lnTo>
                <a:lnTo>
                  <a:pt x="585828" y="605687"/>
                </a:lnTo>
                <a:lnTo>
                  <a:pt x="605426" y="605687"/>
                </a:lnTo>
                <a:lnTo>
                  <a:pt x="599079" y="599337"/>
                </a:lnTo>
                <a:close/>
              </a:path>
              <a:path w="2477135" h="2477770">
                <a:moveTo>
                  <a:pt x="605426" y="605687"/>
                </a:moveTo>
                <a:lnTo>
                  <a:pt x="585828" y="605687"/>
                </a:lnTo>
                <a:lnTo>
                  <a:pt x="592181" y="612037"/>
                </a:lnTo>
                <a:lnTo>
                  <a:pt x="611774" y="612037"/>
                </a:lnTo>
                <a:lnTo>
                  <a:pt x="605426" y="605687"/>
                </a:lnTo>
                <a:close/>
              </a:path>
              <a:path w="2477135" h="2477770">
                <a:moveTo>
                  <a:pt x="611774" y="612037"/>
                </a:moveTo>
                <a:lnTo>
                  <a:pt x="592181" y="612037"/>
                </a:lnTo>
                <a:lnTo>
                  <a:pt x="598534" y="618387"/>
                </a:lnTo>
                <a:lnTo>
                  <a:pt x="618121" y="618387"/>
                </a:lnTo>
                <a:lnTo>
                  <a:pt x="611774" y="612037"/>
                </a:lnTo>
                <a:close/>
              </a:path>
              <a:path w="2477135" h="2477770">
                <a:moveTo>
                  <a:pt x="618121" y="618387"/>
                </a:moveTo>
                <a:lnTo>
                  <a:pt x="598534" y="618387"/>
                </a:lnTo>
                <a:lnTo>
                  <a:pt x="604887" y="624737"/>
                </a:lnTo>
                <a:lnTo>
                  <a:pt x="624468" y="624737"/>
                </a:lnTo>
                <a:lnTo>
                  <a:pt x="618121" y="618387"/>
                </a:lnTo>
                <a:close/>
              </a:path>
              <a:path w="2477135" h="2477770">
                <a:moveTo>
                  <a:pt x="624468" y="624737"/>
                </a:moveTo>
                <a:lnTo>
                  <a:pt x="604887" y="624737"/>
                </a:lnTo>
                <a:lnTo>
                  <a:pt x="611239" y="631087"/>
                </a:lnTo>
                <a:lnTo>
                  <a:pt x="630815" y="631087"/>
                </a:lnTo>
                <a:lnTo>
                  <a:pt x="624468" y="624737"/>
                </a:lnTo>
                <a:close/>
              </a:path>
              <a:path w="2477135" h="2477770">
                <a:moveTo>
                  <a:pt x="630815" y="631087"/>
                </a:moveTo>
                <a:lnTo>
                  <a:pt x="611239" y="631087"/>
                </a:lnTo>
                <a:lnTo>
                  <a:pt x="617592" y="637437"/>
                </a:lnTo>
                <a:lnTo>
                  <a:pt x="637163" y="637437"/>
                </a:lnTo>
                <a:lnTo>
                  <a:pt x="630815" y="631087"/>
                </a:lnTo>
                <a:close/>
              </a:path>
              <a:path w="2477135" h="2477770">
                <a:moveTo>
                  <a:pt x="637163" y="637437"/>
                </a:moveTo>
                <a:lnTo>
                  <a:pt x="617592" y="637437"/>
                </a:lnTo>
                <a:lnTo>
                  <a:pt x="623945" y="643787"/>
                </a:lnTo>
                <a:lnTo>
                  <a:pt x="643510" y="643787"/>
                </a:lnTo>
                <a:lnTo>
                  <a:pt x="637163" y="637437"/>
                </a:lnTo>
                <a:close/>
              </a:path>
              <a:path w="2477135" h="2477770">
                <a:moveTo>
                  <a:pt x="643510" y="643787"/>
                </a:moveTo>
                <a:lnTo>
                  <a:pt x="623945" y="643787"/>
                </a:lnTo>
                <a:lnTo>
                  <a:pt x="630298" y="650137"/>
                </a:lnTo>
                <a:lnTo>
                  <a:pt x="649857" y="650137"/>
                </a:lnTo>
                <a:lnTo>
                  <a:pt x="643510" y="643787"/>
                </a:lnTo>
                <a:close/>
              </a:path>
              <a:path w="2477135" h="2477770">
                <a:moveTo>
                  <a:pt x="649857" y="650137"/>
                </a:moveTo>
                <a:lnTo>
                  <a:pt x="630298" y="650137"/>
                </a:lnTo>
                <a:lnTo>
                  <a:pt x="636650" y="656487"/>
                </a:lnTo>
                <a:lnTo>
                  <a:pt x="656204" y="656487"/>
                </a:lnTo>
                <a:lnTo>
                  <a:pt x="649857" y="650137"/>
                </a:lnTo>
                <a:close/>
              </a:path>
              <a:path w="2477135" h="2477770">
                <a:moveTo>
                  <a:pt x="656204" y="656487"/>
                </a:moveTo>
                <a:lnTo>
                  <a:pt x="636650" y="656487"/>
                </a:lnTo>
                <a:lnTo>
                  <a:pt x="643003" y="662837"/>
                </a:lnTo>
                <a:lnTo>
                  <a:pt x="662552" y="662837"/>
                </a:lnTo>
                <a:lnTo>
                  <a:pt x="656204" y="656487"/>
                </a:lnTo>
                <a:close/>
              </a:path>
              <a:path w="2477135" h="2477770">
                <a:moveTo>
                  <a:pt x="662552" y="662837"/>
                </a:moveTo>
                <a:lnTo>
                  <a:pt x="643003" y="662837"/>
                </a:lnTo>
                <a:lnTo>
                  <a:pt x="649356" y="669187"/>
                </a:lnTo>
                <a:lnTo>
                  <a:pt x="668899" y="669187"/>
                </a:lnTo>
                <a:lnTo>
                  <a:pt x="662552" y="662837"/>
                </a:lnTo>
                <a:close/>
              </a:path>
              <a:path w="2477135" h="2477770">
                <a:moveTo>
                  <a:pt x="668899" y="669187"/>
                </a:moveTo>
                <a:lnTo>
                  <a:pt x="649356" y="669187"/>
                </a:lnTo>
                <a:lnTo>
                  <a:pt x="655709" y="675537"/>
                </a:lnTo>
                <a:lnTo>
                  <a:pt x="675246" y="675537"/>
                </a:lnTo>
                <a:lnTo>
                  <a:pt x="668899" y="669187"/>
                </a:lnTo>
                <a:close/>
              </a:path>
              <a:path w="2477135" h="2477770">
                <a:moveTo>
                  <a:pt x="675246" y="675537"/>
                </a:moveTo>
                <a:lnTo>
                  <a:pt x="655709" y="675537"/>
                </a:lnTo>
                <a:lnTo>
                  <a:pt x="668414" y="688237"/>
                </a:lnTo>
                <a:lnTo>
                  <a:pt x="687941" y="688237"/>
                </a:lnTo>
                <a:lnTo>
                  <a:pt x="675246" y="675537"/>
                </a:lnTo>
                <a:close/>
              </a:path>
              <a:path w="2477135" h="2477770">
                <a:moveTo>
                  <a:pt x="687941" y="688237"/>
                </a:moveTo>
                <a:lnTo>
                  <a:pt x="668414" y="688237"/>
                </a:lnTo>
                <a:lnTo>
                  <a:pt x="681119" y="700937"/>
                </a:lnTo>
                <a:lnTo>
                  <a:pt x="700635" y="700937"/>
                </a:lnTo>
                <a:lnTo>
                  <a:pt x="687941" y="688237"/>
                </a:lnTo>
                <a:close/>
              </a:path>
              <a:path w="2477135" h="2477770">
                <a:moveTo>
                  <a:pt x="700635" y="700937"/>
                </a:moveTo>
                <a:lnTo>
                  <a:pt x="681119" y="700937"/>
                </a:lnTo>
                <a:lnTo>
                  <a:pt x="687472" y="707287"/>
                </a:lnTo>
                <a:lnTo>
                  <a:pt x="706983" y="707287"/>
                </a:lnTo>
                <a:lnTo>
                  <a:pt x="700635" y="700937"/>
                </a:lnTo>
                <a:close/>
              </a:path>
              <a:path w="2477135" h="2477770">
                <a:moveTo>
                  <a:pt x="706983" y="707287"/>
                </a:moveTo>
                <a:lnTo>
                  <a:pt x="687472" y="707287"/>
                </a:lnTo>
                <a:lnTo>
                  <a:pt x="693825" y="713637"/>
                </a:lnTo>
                <a:lnTo>
                  <a:pt x="713330" y="713637"/>
                </a:lnTo>
                <a:lnTo>
                  <a:pt x="706983" y="707287"/>
                </a:lnTo>
                <a:close/>
              </a:path>
              <a:path w="2477135" h="2477770">
                <a:moveTo>
                  <a:pt x="713330" y="713637"/>
                </a:moveTo>
                <a:lnTo>
                  <a:pt x="693825" y="713637"/>
                </a:lnTo>
                <a:lnTo>
                  <a:pt x="700178" y="719987"/>
                </a:lnTo>
                <a:lnTo>
                  <a:pt x="719677" y="719987"/>
                </a:lnTo>
                <a:lnTo>
                  <a:pt x="713330" y="713637"/>
                </a:lnTo>
                <a:close/>
              </a:path>
              <a:path w="2477135" h="2477770">
                <a:moveTo>
                  <a:pt x="719677" y="719987"/>
                </a:moveTo>
                <a:lnTo>
                  <a:pt x="700178" y="719987"/>
                </a:lnTo>
                <a:lnTo>
                  <a:pt x="706530" y="726337"/>
                </a:lnTo>
                <a:lnTo>
                  <a:pt x="726024" y="726337"/>
                </a:lnTo>
                <a:lnTo>
                  <a:pt x="719677" y="719987"/>
                </a:lnTo>
                <a:close/>
              </a:path>
              <a:path w="2477135" h="2477770">
                <a:moveTo>
                  <a:pt x="726024" y="726337"/>
                </a:moveTo>
                <a:lnTo>
                  <a:pt x="706530" y="726337"/>
                </a:lnTo>
                <a:lnTo>
                  <a:pt x="712883" y="732687"/>
                </a:lnTo>
                <a:lnTo>
                  <a:pt x="732372" y="732687"/>
                </a:lnTo>
                <a:lnTo>
                  <a:pt x="726024" y="726337"/>
                </a:lnTo>
                <a:close/>
              </a:path>
              <a:path w="2477135" h="2477770">
                <a:moveTo>
                  <a:pt x="732372" y="732687"/>
                </a:moveTo>
                <a:lnTo>
                  <a:pt x="712883" y="732687"/>
                </a:lnTo>
                <a:lnTo>
                  <a:pt x="719236" y="739037"/>
                </a:lnTo>
                <a:lnTo>
                  <a:pt x="738719" y="739037"/>
                </a:lnTo>
                <a:lnTo>
                  <a:pt x="732372" y="732687"/>
                </a:lnTo>
                <a:close/>
              </a:path>
              <a:path w="2477135" h="2477770">
                <a:moveTo>
                  <a:pt x="738719" y="739037"/>
                </a:moveTo>
                <a:lnTo>
                  <a:pt x="719236" y="739037"/>
                </a:lnTo>
                <a:lnTo>
                  <a:pt x="725589" y="745387"/>
                </a:lnTo>
                <a:lnTo>
                  <a:pt x="745066" y="745387"/>
                </a:lnTo>
                <a:lnTo>
                  <a:pt x="738719" y="739037"/>
                </a:lnTo>
                <a:close/>
              </a:path>
              <a:path w="2477135" h="2477770">
                <a:moveTo>
                  <a:pt x="745066" y="745387"/>
                </a:moveTo>
                <a:lnTo>
                  <a:pt x="725589" y="745387"/>
                </a:lnTo>
                <a:lnTo>
                  <a:pt x="731941" y="751737"/>
                </a:lnTo>
                <a:lnTo>
                  <a:pt x="751413" y="751737"/>
                </a:lnTo>
                <a:lnTo>
                  <a:pt x="745066" y="745387"/>
                </a:lnTo>
                <a:close/>
              </a:path>
              <a:path w="2477135" h="2477770">
                <a:moveTo>
                  <a:pt x="751413" y="751737"/>
                </a:moveTo>
                <a:lnTo>
                  <a:pt x="731941" y="751737"/>
                </a:lnTo>
                <a:lnTo>
                  <a:pt x="738294" y="758087"/>
                </a:lnTo>
                <a:lnTo>
                  <a:pt x="757761" y="758087"/>
                </a:lnTo>
                <a:lnTo>
                  <a:pt x="751413" y="751737"/>
                </a:lnTo>
                <a:close/>
              </a:path>
              <a:path w="2477135" h="2477770">
                <a:moveTo>
                  <a:pt x="757761" y="758087"/>
                </a:moveTo>
                <a:lnTo>
                  <a:pt x="738294" y="758087"/>
                </a:lnTo>
                <a:lnTo>
                  <a:pt x="744647" y="764437"/>
                </a:lnTo>
                <a:lnTo>
                  <a:pt x="764108" y="764437"/>
                </a:lnTo>
                <a:lnTo>
                  <a:pt x="757761" y="758087"/>
                </a:lnTo>
                <a:close/>
              </a:path>
              <a:path w="2477135" h="2477770">
                <a:moveTo>
                  <a:pt x="764108" y="764437"/>
                </a:moveTo>
                <a:lnTo>
                  <a:pt x="744647" y="764437"/>
                </a:lnTo>
                <a:lnTo>
                  <a:pt x="751000" y="770787"/>
                </a:lnTo>
                <a:lnTo>
                  <a:pt x="770455" y="770787"/>
                </a:lnTo>
                <a:lnTo>
                  <a:pt x="764108" y="764437"/>
                </a:lnTo>
                <a:close/>
              </a:path>
              <a:path w="2477135" h="2477770">
                <a:moveTo>
                  <a:pt x="770455" y="770787"/>
                </a:moveTo>
                <a:lnTo>
                  <a:pt x="751000" y="770787"/>
                </a:lnTo>
                <a:lnTo>
                  <a:pt x="757352" y="777137"/>
                </a:lnTo>
                <a:lnTo>
                  <a:pt x="776802" y="777137"/>
                </a:lnTo>
                <a:lnTo>
                  <a:pt x="770455" y="770787"/>
                </a:lnTo>
                <a:close/>
              </a:path>
              <a:path w="2477135" h="2477770">
                <a:moveTo>
                  <a:pt x="776802" y="777137"/>
                </a:moveTo>
                <a:lnTo>
                  <a:pt x="757352" y="777137"/>
                </a:lnTo>
                <a:lnTo>
                  <a:pt x="763705" y="783487"/>
                </a:lnTo>
                <a:lnTo>
                  <a:pt x="783150" y="783487"/>
                </a:lnTo>
                <a:lnTo>
                  <a:pt x="776802" y="777137"/>
                </a:lnTo>
                <a:close/>
              </a:path>
              <a:path w="2477135" h="2477770">
                <a:moveTo>
                  <a:pt x="783150" y="783487"/>
                </a:moveTo>
                <a:lnTo>
                  <a:pt x="763705" y="783487"/>
                </a:lnTo>
                <a:lnTo>
                  <a:pt x="770058" y="789837"/>
                </a:lnTo>
                <a:lnTo>
                  <a:pt x="789497" y="789837"/>
                </a:lnTo>
                <a:lnTo>
                  <a:pt x="783150" y="783487"/>
                </a:lnTo>
                <a:close/>
              </a:path>
              <a:path w="2477135" h="2477770">
                <a:moveTo>
                  <a:pt x="789497" y="789837"/>
                </a:moveTo>
                <a:lnTo>
                  <a:pt x="770058" y="789837"/>
                </a:lnTo>
                <a:lnTo>
                  <a:pt x="776411" y="796187"/>
                </a:lnTo>
                <a:lnTo>
                  <a:pt x="795844" y="796187"/>
                </a:lnTo>
                <a:lnTo>
                  <a:pt x="789497" y="789837"/>
                </a:lnTo>
                <a:close/>
              </a:path>
              <a:path w="2477135" h="2477770">
                <a:moveTo>
                  <a:pt x="795844" y="796187"/>
                </a:moveTo>
                <a:lnTo>
                  <a:pt x="776411" y="796187"/>
                </a:lnTo>
                <a:lnTo>
                  <a:pt x="782763" y="802537"/>
                </a:lnTo>
                <a:lnTo>
                  <a:pt x="802192" y="802537"/>
                </a:lnTo>
                <a:lnTo>
                  <a:pt x="795844" y="796187"/>
                </a:lnTo>
                <a:close/>
              </a:path>
              <a:path w="2477135" h="2477770">
                <a:moveTo>
                  <a:pt x="802192" y="802537"/>
                </a:moveTo>
                <a:lnTo>
                  <a:pt x="782763" y="802537"/>
                </a:lnTo>
                <a:lnTo>
                  <a:pt x="789116" y="808887"/>
                </a:lnTo>
                <a:lnTo>
                  <a:pt x="808539" y="808887"/>
                </a:lnTo>
                <a:lnTo>
                  <a:pt x="802192" y="802537"/>
                </a:lnTo>
                <a:close/>
              </a:path>
              <a:path w="2477135" h="2477770">
                <a:moveTo>
                  <a:pt x="808539" y="808887"/>
                </a:moveTo>
                <a:lnTo>
                  <a:pt x="789116" y="808887"/>
                </a:lnTo>
                <a:lnTo>
                  <a:pt x="795469" y="815237"/>
                </a:lnTo>
                <a:lnTo>
                  <a:pt x="814886" y="815237"/>
                </a:lnTo>
                <a:lnTo>
                  <a:pt x="808539" y="808887"/>
                </a:lnTo>
                <a:close/>
              </a:path>
              <a:path w="2477135" h="2477770">
                <a:moveTo>
                  <a:pt x="814886" y="815237"/>
                </a:moveTo>
                <a:lnTo>
                  <a:pt x="795469" y="815237"/>
                </a:lnTo>
                <a:lnTo>
                  <a:pt x="801821" y="821587"/>
                </a:lnTo>
                <a:lnTo>
                  <a:pt x="821233" y="821587"/>
                </a:lnTo>
                <a:lnTo>
                  <a:pt x="814886" y="815237"/>
                </a:lnTo>
                <a:close/>
              </a:path>
              <a:path w="2477135" h="2477770">
                <a:moveTo>
                  <a:pt x="821233" y="821587"/>
                </a:moveTo>
                <a:lnTo>
                  <a:pt x="801821" y="821587"/>
                </a:lnTo>
                <a:lnTo>
                  <a:pt x="808174" y="827937"/>
                </a:lnTo>
                <a:lnTo>
                  <a:pt x="827581" y="827937"/>
                </a:lnTo>
                <a:lnTo>
                  <a:pt x="821233" y="821587"/>
                </a:lnTo>
                <a:close/>
              </a:path>
              <a:path w="2477135" h="2477770">
                <a:moveTo>
                  <a:pt x="827581" y="827937"/>
                </a:moveTo>
                <a:lnTo>
                  <a:pt x="808174" y="827937"/>
                </a:lnTo>
                <a:lnTo>
                  <a:pt x="814527" y="834287"/>
                </a:lnTo>
                <a:lnTo>
                  <a:pt x="833928" y="834287"/>
                </a:lnTo>
                <a:lnTo>
                  <a:pt x="827581" y="827937"/>
                </a:lnTo>
                <a:close/>
              </a:path>
              <a:path w="2477135" h="2477770">
                <a:moveTo>
                  <a:pt x="833928" y="834287"/>
                </a:moveTo>
                <a:lnTo>
                  <a:pt x="814527" y="834287"/>
                </a:lnTo>
                <a:lnTo>
                  <a:pt x="820880" y="840637"/>
                </a:lnTo>
                <a:lnTo>
                  <a:pt x="840275" y="840637"/>
                </a:lnTo>
                <a:lnTo>
                  <a:pt x="833928" y="834287"/>
                </a:lnTo>
                <a:close/>
              </a:path>
              <a:path w="2477135" h="2477770">
                <a:moveTo>
                  <a:pt x="840275" y="840637"/>
                </a:moveTo>
                <a:lnTo>
                  <a:pt x="820880" y="840637"/>
                </a:lnTo>
                <a:lnTo>
                  <a:pt x="827232" y="846987"/>
                </a:lnTo>
                <a:lnTo>
                  <a:pt x="846622" y="846987"/>
                </a:lnTo>
                <a:lnTo>
                  <a:pt x="840275" y="840637"/>
                </a:lnTo>
                <a:close/>
              </a:path>
              <a:path w="2477135" h="2477770">
                <a:moveTo>
                  <a:pt x="846622" y="846987"/>
                </a:moveTo>
                <a:lnTo>
                  <a:pt x="827232" y="846987"/>
                </a:lnTo>
                <a:lnTo>
                  <a:pt x="833585" y="853337"/>
                </a:lnTo>
                <a:lnTo>
                  <a:pt x="852970" y="853337"/>
                </a:lnTo>
                <a:lnTo>
                  <a:pt x="846622" y="846987"/>
                </a:lnTo>
                <a:close/>
              </a:path>
              <a:path w="2477135" h="2477770">
                <a:moveTo>
                  <a:pt x="852970" y="853337"/>
                </a:moveTo>
                <a:lnTo>
                  <a:pt x="833585" y="853337"/>
                </a:lnTo>
                <a:lnTo>
                  <a:pt x="847561" y="867307"/>
                </a:lnTo>
                <a:lnTo>
                  <a:pt x="866934" y="867307"/>
                </a:lnTo>
                <a:lnTo>
                  <a:pt x="852970" y="853337"/>
                </a:lnTo>
                <a:close/>
              </a:path>
              <a:path w="2477135" h="2477770">
                <a:moveTo>
                  <a:pt x="866934" y="867307"/>
                </a:moveTo>
                <a:lnTo>
                  <a:pt x="847561" y="867307"/>
                </a:lnTo>
                <a:lnTo>
                  <a:pt x="853914" y="873657"/>
                </a:lnTo>
                <a:lnTo>
                  <a:pt x="873281" y="873657"/>
                </a:lnTo>
                <a:lnTo>
                  <a:pt x="866934" y="867307"/>
                </a:lnTo>
                <a:close/>
              </a:path>
              <a:path w="2477135" h="2477770">
                <a:moveTo>
                  <a:pt x="873281" y="873657"/>
                </a:moveTo>
                <a:lnTo>
                  <a:pt x="853914" y="873657"/>
                </a:lnTo>
                <a:lnTo>
                  <a:pt x="879325" y="899057"/>
                </a:lnTo>
                <a:lnTo>
                  <a:pt x="898670" y="899057"/>
                </a:lnTo>
                <a:lnTo>
                  <a:pt x="873281" y="873657"/>
                </a:lnTo>
                <a:close/>
              </a:path>
              <a:path w="2477135" h="2477770">
                <a:moveTo>
                  <a:pt x="898670" y="899057"/>
                </a:moveTo>
                <a:lnTo>
                  <a:pt x="879325" y="899057"/>
                </a:lnTo>
                <a:lnTo>
                  <a:pt x="885678" y="905407"/>
                </a:lnTo>
                <a:lnTo>
                  <a:pt x="905017" y="905407"/>
                </a:lnTo>
                <a:lnTo>
                  <a:pt x="898670" y="899057"/>
                </a:lnTo>
                <a:close/>
              </a:path>
              <a:path w="2477135" h="2477770">
                <a:moveTo>
                  <a:pt x="905017" y="905407"/>
                </a:moveTo>
                <a:lnTo>
                  <a:pt x="885678" y="905407"/>
                </a:lnTo>
                <a:lnTo>
                  <a:pt x="917441" y="937157"/>
                </a:lnTo>
                <a:lnTo>
                  <a:pt x="936754" y="937157"/>
                </a:lnTo>
                <a:lnTo>
                  <a:pt x="905017" y="905407"/>
                </a:lnTo>
                <a:close/>
              </a:path>
              <a:path w="2477135" h="2477770">
                <a:moveTo>
                  <a:pt x="936754" y="937157"/>
                </a:moveTo>
                <a:lnTo>
                  <a:pt x="917441" y="937157"/>
                </a:lnTo>
                <a:lnTo>
                  <a:pt x="936499" y="956207"/>
                </a:lnTo>
                <a:lnTo>
                  <a:pt x="955795" y="956207"/>
                </a:lnTo>
                <a:lnTo>
                  <a:pt x="936754" y="937157"/>
                </a:lnTo>
                <a:close/>
              </a:path>
              <a:path w="2477135" h="2477770">
                <a:moveTo>
                  <a:pt x="955795" y="956207"/>
                </a:moveTo>
                <a:lnTo>
                  <a:pt x="936499" y="956207"/>
                </a:lnTo>
                <a:lnTo>
                  <a:pt x="974616" y="994307"/>
                </a:lnTo>
                <a:lnTo>
                  <a:pt x="993879" y="994307"/>
                </a:lnTo>
                <a:lnTo>
                  <a:pt x="955795" y="956207"/>
                </a:lnTo>
                <a:close/>
              </a:path>
              <a:path w="2477135" h="2477770">
                <a:moveTo>
                  <a:pt x="993879" y="994307"/>
                </a:moveTo>
                <a:lnTo>
                  <a:pt x="974616" y="994307"/>
                </a:lnTo>
                <a:lnTo>
                  <a:pt x="984780" y="1004467"/>
                </a:lnTo>
                <a:lnTo>
                  <a:pt x="1004035" y="1004467"/>
                </a:lnTo>
                <a:lnTo>
                  <a:pt x="993879" y="994307"/>
                </a:lnTo>
                <a:close/>
              </a:path>
              <a:path w="2477135" h="2477770">
                <a:moveTo>
                  <a:pt x="1004035" y="1004467"/>
                </a:moveTo>
                <a:lnTo>
                  <a:pt x="984780" y="1004467"/>
                </a:lnTo>
                <a:lnTo>
                  <a:pt x="1000027" y="1019707"/>
                </a:lnTo>
                <a:lnTo>
                  <a:pt x="1019268" y="1019707"/>
                </a:lnTo>
                <a:lnTo>
                  <a:pt x="1004035" y="1004467"/>
                </a:lnTo>
                <a:close/>
              </a:path>
              <a:path w="2477135" h="2477770">
                <a:moveTo>
                  <a:pt x="1019268" y="1019707"/>
                </a:moveTo>
                <a:lnTo>
                  <a:pt x="1000027" y="1019707"/>
                </a:lnTo>
                <a:lnTo>
                  <a:pt x="1006380" y="1026057"/>
                </a:lnTo>
                <a:lnTo>
                  <a:pt x="1025615" y="1026057"/>
                </a:lnTo>
                <a:lnTo>
                  <a:pt x="1019268" y="1019707"/>
                </a:lnTo>
                <a:close/>
              </a:path>
              <a:path w="2477135" h="2477770">
                <a:moveTo>
                  <a:pt x="1025615" y="1026057"/>
                </a:moveTo>
                <a:lnTo>
                  <a:pt x="1006380" y="1026057"/>
                </a:lnTo>
                <a:lnTo>
                  <a:pt x="1016544" y="1036217"/>
                </a:lnTo>
                <a:lnTo>
                  <a:pt x="1035771" y="1036217"/>
                </a:lnTo>
                <a:lnTo>
                  <a:pt x="1025615" y="1026057"/>
                </a:lnTo>
                <a:close/>
              </a:path>
              <a:path w="2477135" h="2477770">
                <a:moveTo>
                  <a:pt x="1035771" y="1036217"/>
                </a:moveTo>
                <a:lnTo>
                  <a:pt x="1016544" y="1036217"/>
                </a:lnTo>
                <a:lnTo>
                  <a:pt x="1022897" y="1042567"/>
                </a:lnTo>
                <a:lnTo>
                  <a:pt x="1042118" y="1042567"/>
                </a:lnTo>
                <a:lnTo>
                  <a:pt x="1035771" y="1036217"/>
                </a:lnTo>
                <a:close/>
              </a:path>
              <a:path w="2477135" h="2477770">
                <a:moveTo>
                  <a:pt x="1042118" y="1042567"/>
                </a:moveTo>
                <a:lnTo>
                  <a:pt x="1022897" y="1042567"/>
                </a:lnTo>
                <a:lnTo>
                  <a:pt x="1025438" y="1045107"/>
                </a:lnTo>
                <a:lnTo>
                  <a:pt x="1044657" y="1045107"/>
                </a:lnTo>
                <a:lnTo>
                  <a:pt x="1042118" y="1042567"/>
                </a:lnTo>
                <a:close/>
              </a:path>
              <a:path w="2477135" h="2477770">
                <a:moveTo>
                  <a:pt x="1044657" y="1045107"/>
                </a:moveTo>
                <a:lnTo>
                  <a:pt x="1025438" y="1045107"/>
                </a:lnTo>
                <a:lnTo>
                  <a:pt x="1031791" y="1051457"/>
                </a:lnTo>
                <a:lnTo>
                  <a:pt x="1051004" y="1051457"/>
                </a:lnTo>
                <a:lnTo>
                  <a:pt x="1044657" y="1045107"/>
                </a:lnTo>
                <a:close/>
              </a:path>
              <a:path w="2477135" h="2477770">
                <a:moveTo>
                  <a:pt x="1051004" y="1051457"/>
                </a:moveTo>
                <a:lnTo>
                  <a:pt x="1031791" y="1051457"/>
                </a:lnTo>
                <a:lnTo>
                  <a:pt x="1048308" y="1067967"/>
                </a:lnTo>
                <a:lnTo>
                  <a:pt x="1067507" y="1067967"/>
                </a:lnTo>
                <a:lnTo>
                  <a:pt x="1051004" y="1051457"/>
                </a:lnTo>
                <a:close/>
              </a:path>
              <a:path w="2477135" h="2477770">
                <a:moveTo>
                  <a:pt x="1067507" y="1067967"/>
                </a:moveTo>
                <a:lnTo>
                  <a:pt x="1048308" y="1067967"/>
                </a:lnTo>
                <a:lnTo>
                  <a:pt x="1054660" y="1074317"/>
                </a:lnTo>
                <a:lnTo>
                  <a:pt x="1073855" y="1074317"/>
                </a:lnTo>
                <a:lnTo>
                  <a:pt x="1067507" y="1067967"/>
                </a:lnTo>
                <a:close/>
              </a:path>
              <a:path w="2477135" h="2477770">
                <a:moveTo>
                  <a:pt x="1073855" y="1074317"/>
                </a:moveTo>
                <a:lnTo>
                  <a:pt x="1054660" y="1074317"/>
                </a:lnTo>
                <a:lnTo>
                  <a:pt x="1057201" y="1076857"/>
                </a:lnTo>
                <a:lnTo>
                  <a:pt x="1076393" y="1076857"/>
                </a:lnTo>
                <a:lnTo>
                  <a:pt x="1073855" y="1074317"/>
                </a:lnTo>
                <a:close/>
              </a:path>
              <a:path w="2477135" h="2477770">
                <a:moveTo>
                  <a:pt x="1076393" y="1076857"/>
                </a:moveTo>
                <a:lnTo>
                  <a:pt x="1057201" y="1076857"/>
                </a:lnTo>
                <a:lnTo>
                  <a:pt x="1063554" y="1083207"/>
                </a:lnTo>
                <a:lnTo>
                  <a:pt x="1082741" y="1083207"/>
                </a:lnTo>
                <a:lnTo>
                  <a:pt x="1076393" y="1076857"/>
                </a:lnTo>
                <a:close/>
              </a:path>
              <a:path w="2477135" h="2477770">
                <a:moveTo>
                  <a:pt x="1082741" y="1083207"/>
                </a:moveTo>
                <a:lnTo>
                  <a:pt x="1063554" y="1083207"/>
                </a:lnTo>
                <a:lnTo>
                  <a:pt x="1067366" y="1087017"/>
                </a:lnTo>
                <a:lnTo>
                  <a:pt x="1086549" y="1087017"/>
                </a:lnTo>
                <a:lnTo>
                  <a:pt x="1082741" y="1083207"/>
                </a:lnTo>
                <a:close/>
              </a:path>
              <a:path w="2477135" h="2477770">
                <a:moveTo>
                  <a:pt x="1086549" y="1087017"/>
                </a:moveTo>
                <a:lnTo>
                  <a:pt x="1067366" y="1087017"/>
                </a:lnTo>
                <a:lnTo>
                  <a:pt x="1080071" y="1099717"/>
                </a:lnTo>
                <a:lnTo>
                  <a:pt x="1099244" y="1099717"/>
                </a:lnTo>
                <a:lnTo>
                  <a:pt x="1086549" y="1087017"/>
                </a:lnTo>
                <a:close/>
              </a:path>
              <a:path w="2477135" h="2477770">
                <a:moveTo>
                  <a:pt x="1099244" y="1099717"/>
                </a:moveTo>
                <a:lnTo>
                  <a:pt x="1080071" y="1099717"/>
                </a:lnTo>
                <a:lnTo>
                  <a:pt x="1082612" y="1102257"/>
                </a:lnTo>
                <a:lnTo>
                  <a:pt x="1101782" y="1102257"/>
                </a:lnTo>
                <a:lnTo>
                  <a:pt x="1099244" y="1099717"/>
                </a:lnTo>
                <a:close/>
              </a:path>
              <a:path w="2477135" h="2477770">
                <a:moveTo>
                  <a:pt x="1101782" y="1102257"/>
                </a:moveTo>
                <a:lnTo>
                  <a:pt x="1082612" y="1102257"/>
                </a:lnTo>
                <a:lnTo>
                  <a:pt x="1086424" y="1106067"/>
                </a:lnTo>
                <a:lnTo>
                  <a:pt x="1105591" y="1106067"/>
                </a:lnTo>
                <a:lnTo>
                  <a:pt x="1101782" y="1102257"/>
                </a:lnTo>
                <a:close/>
              </a:path>
              <a:path w="2477135" h="2477770">
                <a:moveTo>
                  <a:pt x="1105591" y="1106067"/>
                </a:moveTo>
                <a:lnTo>
                  <a:pt x="1086424" y="1106067"/>
                </a:lnTo>
                <a:lnTo>
                  <a:pt x="1088965" y="1108607"/>
                </a:lnTo>
                <a:lnTo>
                  <a:pt x="1108130" y="1108607"/>
                </a:lnTo>
                <a:lnTo>
                  <a:pt x="1105591" y="1106067"/>
                </a:lnTo>
                <a:close/>
              </a:path>
              <a:path w="2477135" h="2477770">
                <a:moveTo>
                  <a:pt x="1108130" y="1108607"/>
                </a:moveTo>
                <a:lnTo>
                  <a:pt x="1088965" y="1108607"/>
                </a:lnTo>
                <a:lnTo>
                  <a:pt x="1095318" y="1114957"/>
                </a:lnTo>
                <a:lnTo>
                  <a:pt x="1114477" y="1114957"/>
                </a:lnTo>
                <a:lnTo>
                  <a:pt x="1108130" y="1108607"/>
                </a:lnTo>
                <a:close/>
              </a:path>
              <a:path w="2477135" h="2477770">
                <a:moveTo>
                  <a:pt x="1114477" y="1114957"/>
                </a:moveTo>
                <a:lnTo>
                  <a:pt x="1095318" y="1114957"/>
                </a:lnTo>
                <a:lnTo>
                  <a:pt x="1099130" y="1118767"/>
                </a:lnTo>
                <a:lnTo>
                  <a:pt x="1118285" y="1118767"/>
                </a:lnTo>
                <a:lnTo>
                  <a:pt x="1114477" y="1114957"/>
                </a:lnTo>
                <a:close/>
              </a:path>
              <a:path w="2477135" h="2477770">
                <a:moveTo>
                  <a:pt x="1118285" y="1118767"/>
                </a:moveTo>
                <a:lnTo>
                  <a:pt x="1099130" y="1118767"/>
                </a:lnTo>
                <a:lnTo>
                  <a:pt x="1105482" y="1125117"/>
                </a:lnTo>
                <a:lnTo>
                  <a:pt x="1124633" y="1125117"/>
                </a:lnTo>
                <a:lnTo>
                  <a:pt x="1118285" y="1118767"/>
                </a:lnTo>
                <a:close/>
              </a:path>
              <a:path w="2477135" h="2477770">
                <a:moveTo>
                  <a:pt x="1124633" y="1125117"/>
                </a:moveTo>
                <a:lnTo>
                  <a:pt x="1105482" y="1125117"/>
                </a:lnTo>
                <a:lnTo>
                  <a:pt x="1108023" y="1127657"/>
                </a:lnTo>
                <a:lnTo>
                  <a:pt x="1127172" y="1127657"/>
                </a:lnTo>
                <a:lnTo>
                  <a:pt x="1124633" y="1125117"/>
                </a:lnTo>
                <a:close/>
              </a:path>
              <a:path w="2477135" h="2477770">
                <a:moveTo>
                  <a:pt x="1127172" y="1127657"/>
                </a:moveTo>
                <a:lnTo>
                  <a:pt x="1108023" y="1127657"/>
                </a:lnTo>
                <a:lnTo>
                  <a:pt x="1111835" y="1131467"/>
                </a:lnTo>
                <a:lnTo>
                  <a:pt x="1130980" y="1131467"/>
                </a:lnTo>
                <a:lnTo>
                  <a:pt x="1127172" y="1127657"/>
                </a:lnTo>
                <a:close/>
              </a:path>
              <a:path w="2477135" h="2477770">
                <a:moveTo>
                  <a:pt x="1130980" y="1131467"/>
                </a:moveTo>
                <a:lnTo>
                  <a:pt x="1111835" y="1131467"/>
                </a:lnTo>
                <a:lnTo>
                  <a:pt x="1114376" y="1134007"/>
                </a:lnTo>
                <a:lnTo>
                  <a:pt x="1133519" y="1134007"/>
                </a:lnTo>
                <a:lnTo>
                  <a:pt x="1130980" y="1131467"/>
                </a:lnTo>
                <a:close/>
              </a:path>
              <a:path w="2477135" h="2477770">
                <a:moveTo>
                  <a:pt x="1133519" y="1134007"/>
                </a:moveTo>
                <a:lnTo>
                  <a:pt x="1114376" y="1134007"/>
                </a:lnTo>
                <a:lnTo>
                  <a:pt x="1120729" y="1140357"/>
                </a:lnTo>
                <a:lnTo>
                  <a:pt x="1139866" y="1140357"/>
                </a:lnTo>
                <a:lnTo>
                  <a:pt x="1133519" y="1134007"/>
                </a:lnTo>
                <a:close/>
              </a:path>
              <a:path w="2477135" h="2477770">
                <a:moveTo>
                  <a:pt x="1139866" y="1140357"/>
                </a:moveTo>
                <a:lnTo>
                  <a:pt x="1120729" y="1140357"/>
                </a:lnTo>
                <a:lnTo>
                  <a:pt x="1127082" y="1146707"/>
                </a:lnTo>
                <a:lnTo>
                  <a:pt x="1146213" y="1146707"/>
                </a:lnTo>
                <a:lnTo>
                  <a:pt x="1139866" y="1140357"/>
                </a:lnTo>
                <a:close/>
              </a:path>
              <a:path w="2477135" h="2477770">
                <a:moveTo>
                  <a:pt x="1146213" y="1146707"/>
                </a:moveTo>
                <a:lnTo>
                  <a:pt x="1127082" y="1146707"/>
                </a:lnTo>
                <a:lnTo>
                  <a:pt x="1139787" y="1159407"/>
                </a:lnTo>
                <a:lnTo>
                  <a:pt x="1158908" y="1159407"/>
                </a:lnTo>
                <a:lnTo>
                  <a:pt x="1146213" y="1146707"/>
                </a:lnTo>
                <a:close/>
              </a:path>
              <a:path w="2477135" h="2477770">
                <a:moveTo>
                  <a:pt x="1158908" y="1159407"/>
                </a:moveTo>
                <a:lnTo>
                  <a:pt x="1139787" y="1159407"/>
                </a:lnTo>
                <a:lnTo>
                  <a:pt x="1143599" y="1163217"/>
                </a:lnTo>
                <a:lnTo>
                  <a:pt x="1162716" y="1163217"/>
                </a:lnTo>
                <a:lnTo>
                  <a:pt x="1158908" y="1159407"/>
                </a:lnTo>
                <a:close/>
              </a:path>
              <a:path w="2477135" h="2477770">
                <a:moveTo>
                  <a:pt x="1162716" y="1163217"/>
                </a:moveTo>
                <a:lnTo>
                  <a:pt x="1143599" y="1163217"/>
                </a:lnTo>
                <a:lnTo>
                  <a:pt x="1158845" y="1178457"/>
                </a:lnTo>
                <a:lnTo>
                  <a:pt x="1177950" y="1178457"/>
                </a:lnTo>
                <a:lnTo>
                  <a:pt x="1162716" y="1163217"/>
                </a:lnTo>
                <a:close/>
              </a:path>
              <a:path w="2477135" h="2477770">
                <a:moveTo>
                  <a:pt x="1177950" y="1178457"/>
                </a:moveTo>
                <a:lnTo>
                  <a:pt x="1158845" y="1178457"/>
                </a:lnTo>
                <a:lnTo>
                  <a:pt x="1175362" y="1194967"/>
                </a:lnTo>
                <a:lnTo>
                  <a:pt x="1194453" y="1194967"/>
                </a:lnTo>
                <a:lnTo>
                  <a:pt x="1177950" y="1178457"/>
                </a:lnTo>
                <a:close/>
              </a:path>
              <a:path w="2477135" h="2477770">
                <a:moveTo>
                  <a:pt x="1194453" y="1194967"/>
                </a:moveTo>
                <a:lnTo>
                  <a:pt x="1175362" y="1194967"/>
                </a:lnTo>
                <a:lnTo>
                  <a:pt x="1184256" y="1203857"/>
                </a:lnTo>
                <a:lnTo>
                  <a:pt x="1203339" y="1203857"/>
                </a:lnTo>
                <a:lnTo>
                  <a:pt x="1194453" y="1194967"/>
                </a:lnTo>
                <a:close/>
              </a:path>
              <a:path w="2477135" h="2477770">
                <a:moveTo>
                  <a:pt x="1203339" y="1203857"/>
                </a:moveTo>
                <a:lnTo>
                  <a:pt x="1184256" y="1203857"/>
                </a:lnTo>
                <a:lnTo>
                  <a:pt x="1207126" y="1226717"/>
                </a:lnTo>
                <a:lnTo>
                  <a:pt x="1226189" y="1226717"/>
                </a:lnTo>
                <a:lnTo>
                  <a:pt x="1203339" y="1203857"/>
                </a:lnTo>
                <a:close/>
              </a:path>
              <a:path w="2477135" h="2477770">
                <a:moveTo>
                  <a:pt x="1226189" y="1226717"/>
                </a:moveTo>
                <a:lnTo>
                  <a:pt x="1207126" y="1226717"/>
                </a:lnTo>
                <a:lnTo>
                  <a:pt x="1213479" y="1233067"/>
                </a:lnTo>
                <a:lnTo>
                  <a:pt x="1232536" y="1233067"/>
                </a:lnTo>
                <a:lnTo>
                  <a:pt x="1226189" y="1226717"/>
                </a:lnTo>
                <a:close/>
              </a:path>
              <a:path w="2477135" h="2477770">
                <a:moveTo>
                  <a:pt x="1232536" y="1233067"/>
                </a:moveTo>
                <a:lnTo>
                  <a:pt x="1213479" y="1233067"/>
                </a:lnTo>
                <a:lnTo>
                  <a:pt x="1216020" y="1235607"/>
                </a:lnTo>
                <a:lnTo>
                  <a:pt x="1235075" y="1235607"/>
                </a:lnTo>
                <a:lnTo>
                  <a:pt x="1232536" y="1233067"/>
                </a:lnTo>
                <a:close/>
              </a:path>
              <a:path w="2477135" h="2477770">
                <a:moveTo>
                  <a:pt x="1235075" y="1235607"/>
                </a:moveTo>
                <a:lnTo>
                  <a:pt x="1216020" y="1235607"/>
                </a:lnTo>
                <a:lnTo>
                  <a:pt x="1245242" y="1264817"/>
                </a:lnTo>
                <a:lnTo>
                  <a:pt x="1264272" y="1264817"/>
                </a:lnTo>
                <a:lnTo>
                  <a:pt x="1235075" y="1235607"/>
                </a:lnTo>
                <a:close/>
              </a:path>
              <a:path w="2477135" h="2477770">
                <a:moveTo>
                  <a:pt x="1264272" y="1264817"/>
                </a:moveTo>
                <a:lnTo>
                  <a:pt x="1245242" y="1264817"/>
                </a:lnTo>
                <a:lnTo>
                  <a:pt x="1247784" y="1267357"/>
                </a:lnTo>
                <a:lnTo>
                  <a:pt x="1266811" y="1267357"/>
                </a:lnTo>
                <a:lnTo>
                  <a:pt x="1264272" y="1264817"/>
                </a:lnTo>
                <a:close/>
              </a:path>
              <a:path w="2477135" h="2477770">
                <a:moveTo>
                  <a:pt x="1266811" y="1267357"/>
                </a:moveTo>
                <a:lnTo>
                  <a:pt x="1247784" y="1267357"/>
                </a:lnTo>
                <a:lnTo>
                  <a:pt x="1277006" y="1296567"/>
                </a:lnTo>
                <a:lnTo>
                  <a:pt x="1296009" y="1296567"/>
                </a:lnTo>
                <a:lnTo>
                  <a:pt x="1266811" y="1267357"/>
                </a:lnTo>
                <a:close/>
              </a:path>
              <a:path w="2477135" h="2477770">
                <a:moveTo>
                  <a:pt x="1296009" y="1296567"/>
                </a:moveTo>
                <a:lnTo>
                  <a:pt x="1277006" y="1296567"/>
                </a:lnTo>
                <a:lnTo>
                  <a:pt x="1279547" y="1299107"/>
                </a:lnTo>
                <a:lnTo>
                  <a:pt x="1298548" y="1299107"/>
                </a:lnTo>
                <a:lnTo>
                  <a:pt x="1296009" y="1296567"/>
                </a:lnTo>
                <a:close/>
              </a:path>
              <a:path w="2477135" h="2477770">
                <a:moveTo>
                  <a:pt x="1298548" y="1299107"/>
                </a:moveTo>
                <a:lnTo>
                  <a:pt x="1279547" y="1299107"/>
                </a:lnTo>
                <a:lnTo>
                  <a:pt x="1289712" y="1309267"/>
                </a:lnTo>
                <a:lnTo>
                  <a:pt x="1308703" y="1309267"/>
                </a:lnTo>
                <a:lnTo>
                  <a:pt x="1298548" y="1299107"/>
                </a:lnTo>
                <a:close/>
              </a:path>
              <a:path w="2477135" h="2477770">
                <a:moveTo>
                  <a:pt x="1308703" y="1309267"/>
                </a:moveTo>
                <a:lnTo>
                  <a:pt x="1289712" y="1309267"/>
                </a:lnTo>
                <a:lnTo>
                  <a:pt x="1298605" y="1318157"/>
                </a:lnTo>
                <a:lnTo>
                  <a:pt x="1317589" y="1318157"/>
                </a:lnTo>
                <a:lnTo>
                  <a:pt x="1308703" y="1309267"/>
                </a:lnTo>
                <a:close/>
              </a:path>
              <a:path w="2477135" h="2477770">
                <a:moveTo>
                  <a:pt x="1317589" y="1318157"/>
                </a:moveTo>
                <a:lnTo>
                  <a:pt x="1298605" y="1318157"/>
                </a:lnTo>
                <a:lnTo>
                  <a:pt x="1304958" y="1324507"/>
                </a:lnTo>
                <a:lnTo>
                  <a:pt x="1323937" y="1324507"/>
                </a:lnTo>
                <a:lnTo>
                  <a:pt x="1317589" y="1318157"/>
                </a:lnTo>
                <a:close/>
              </a:path>
              <a:path w="2477135" h="2477770">
                <a:moveTo>
                  <a:pt x="1323937" y="1324507"/>
                </a:moveTo>
                <a:lnTo>
                  <a:pt x="1304958" y="1324507"/>
                </a:lnTo>
                <a:lnTo>
                  <a:pt x="1349427" y="1368957"/>
                </a:lnTo>
                <a:lnTo>
                  <a:pt x="1368368" y="1368957"/>
                </a:lnTo>
                <a:lnTo>
                  <a:pt x="1323937" y="1324507"/>
                </a:lnTo>
                <a:close/>
              </a:path>
              <a:path w="2477135" h="2477770">
                <a:moveTo>
                  <a:pt x="1368368" y="1368957"/>
                </a:moveTo>
                <a:lnTo>
                  <a:pt x="1349427" y="1368957"/>
                </a:lnTo>
                <a:lnTo>
                  <a:pt x="1372297" y="1391817"/>
                </a:lnTo>
                <a:lnTo>
                  <a:pt x="1391218" y="1391817"/>
                </a:lnTo>
                <a:lnTo>
                  <a:pt x="1368368" y="1368957"/>
                </a:lnTo>
                <a:close/>
              </a:path>
              <a:path w="2477135" h="2477770">
                <a:moveTo>
                  <a:pt x="1391218" y="1391817"/>
                </a:moveTo>
                <a:lnTo>
                  <a:pt x="1372297" y="1391817"/>
                </a:lnTo>
                <a:lnTo>
                  <a:pt x="1387544" y="1407057"/>
                </a:lnTo>
                <a:lnTo>
                  <a:pt x="1406451" y="1407057"/>
                </a:lnTo>
                <a:lnTo>
                  <a:pt x="1391218" y="1391817"/>
                </a:lnTo>
                <a:close/>
              </a:path>
              <a:path w="2477135" h="2477770">
                <a:moveTo>
                  <a:pt x="1406451" y="1407057"/>
                </a:moveTo>
                <a:lnTo>
                  <a:pt x="1387544" y="1407057"/>
                </a:lnTo>
                <a:lnTo>
                  <a:pt x="1400249" y="1419757"/>
                </a:lnTo>
                <a:lnTo>
                  <a:pt x="1419146" y="1419757"/>
                </a:lnTo>
                <a:lnTo>
                  <a:pt x="1406451" y="1407057"/>
                </a:lnTo>
                <a:close/>
              </a:path>
              <a:path w="2477135" h="2477770">
                <a:moveTo>
                  <a:pt x="1419146" y="1419757"/>
                </a:moveTo>
                <a:lnTo>
                  <a:pt x="1400249" y="1419757"/>
                </a:lnTo>
                <a:lnTo>
                  <a:pt x="1404061" y="1423567"/>
                </a:lnTo>
                <a:lnTo>
                  <a:pt x="1422954" y="1423567"/>
                </a:lnTo>
                <a:lnTo>
                  <a:pt x="1419146" y="1419757"/>
                </a:lnTo>
                <a:close/>
              </a:path>
              <a:path w="2477135" h="2477770">
                <a:moveTo>
                  <a:pt x="1422954" y="1423567"/>
                </a:moveTo>
                <a:lnTo>
                  <a:pt x="1404061" y="1423567"/>
                </a:lnTo>
                <a:lnTo>
                  <a:pt x="1448530" y="1468017"/>
                </a:lnTo>
                <a:lnTo>
                  <a:pt x="1467385" y="1468017"/>
                </a:lnTo>
                <a:lnTo>
                  <a:pt x="1422954" y="1423567"/>
                </a:lnTo>
                <a:close/>
              </a:path>
              <a:path w="2477135" h="2477770">
                <a:moveTo>
                  <a:pt x="1467385" y="1468017"/>
                </a:moveTo>
                <a:lnTo>
                  <a:pt x="1448530" y="1468017"/>
                </a:lnTo>
                <a:lnTo>
                  <a:pt x="1482835" y="1502307"/>
                </a:lnTo>
                <a:lnTo>
                  <a:pt x="1501660" y="1502307"/>
                </a:lnTo>
                <a:lnTo>
                  <a:pt x="1467385" y="1468017"/>
                </a:lnTo>
                <a:close/>
              </a:path>
              <a:path w="2477135" h="2477770">
                <a:moveTo>
                  <a:pt x="1501660" y="1502307"/>
                </a:moveTo>
                <a:lnTo>
                  <a:pt x="1482835" y="1502307"/>
                </a:lnTo>
                <a:lnTo>
                  <a:pt x="1512057" y="1531517"/>
                </a:lnTo>
                <a:lnTo>
                  <a:pt x="1530858" y="1531517"/>
                </a:lnTo>
                <a:lnTo>
                  <a:pt x="1501660" y="1502307"/>
                </a:lnTo>
                <a:close/>
              </a:path>
              <a:path w="2477135" h="2477770">
                <a:moveTo>
                  <a:pt x="1530858" y="1531517"/>
                </a:moveTo>
                <a:lnTo>
                  <a:pt x="1512057" y="1531517"/>
                </a:lnTo>
                <a:lnTo>
                  <a:pt x="1531116" y="1550567"/>
                </a:lnTo>
                <a:lnTo>
                  <a:pt x="1549899" y="1550567"/>
                </a:lnTo>
                <a:lnTo>
                  <a:pt x="1530858" y="1531517"/>
                </a:lnTo>
                <a:close/>
              </a:path>
              <a:path w="2477135" h="2477770">
                <a:moveTo>
                  <a:pt x="1549899" y="1550567"/>
                </a:moveTo>
                <a:lnTo>
                  <a:pt x="1531116" y="1550567"/>
                </a:lnTo>
                <a:lnTo>
                  <a:pt x="1537468" y="1556917"/>
                </a:lnTo>
                <a:lnTo>
                  <a:pt x="1556247" y="1556917"/>
                </a:lnTo>
                <a:lnTo>
                  <a:pt x="1549899" y="1550567"/>
                </a:lnTo>
                <a:close/>
              </a:path>
              <a:path w="2477135" h="2477770">
                <a:moveTo>
                  <a:pt x="1556247" y="1556917"/>
                </a:moveTo>
                <a:lnTo>
                  <a:pt x="1537468" y="1556917"/>
                </a:lnTo>
                <a:lnTo>
                  <a:pt x="1550174" y="1569617"/>
                </a:lnTo>
                <a:lnTo>
                  <a:pt x="1568941" y="1569617"/>
                </a:lnTo>
                <a:lnTo>
                  <a:pt x="1556247" y="1556917"/>
                </a:lnTo>
                <a:close/>
              </a:path>
              <a:path w="2477135" h="2477770">
                <a:moveTo>
                  <a:pt x="1568941" y="1569617"/>
                </a:moveTo>
                <a:lnTo>
                  <a:pt x="1550174" y="1569617"/>
                </a:lnTo>
                <a:lnTo>
                  <a:pt x="1562879" y="1582317"/>
                </a:lnTo>
                <a:lnTo>
                  <a:pt x="1581636" y="1582317"/>
                </a:lnTo>
                <a:lnTo>
                  <a:pt x="1568941" y="1569617"/>
                </a:lnTo>
                <a:close/>
              </a:path>
              <a:path w="2477135" h="2477770">
                <a:moveTo>
                  <a:pt x="1581636" y="1582317"/>
                </a:moveTo>
                <a:lnTo>
                  <a:pt x="1562879" y="1582317"/>
                </a:lnTo>
                <a:lnTo>
                  <a:pt x="1575585" y="1595017"/>
                </a:lnTo>
                <a:lnTo>
                  <a:pt x="1594330" y="1595017"/>
                </a:lnTo>
                <a:lnTo>
                  <a:pt x="1581636" y="1582317"/>
                </a:lnTo>
                <a:close/>
              </a:path>
              <a:path w="2477135" h="2477770">
                <a:moveTo>
                  <a:pt x="1594330" y="1595017"/>
                </a:moveTo>
                <a:lnTo>
                  <a:pt x="1575585" y="1595017"/>
                </a:lnTo>
                <a:lnTo>
                  <a:pt x="1578126" y="1597557"/>
                </a:lnTo>
                <a:lnTo>
                  <a:pt x="1596869" y="1597557"/>
                </a:lnTo>
                <a:lnTo>
                  <a:pt x="1594330" y="1595017"/>
                </a:lnTo>
                <a:close/>
              </a:path>
              <a:path w="2477135" h="2477770">
                <a:moveTo>
                  <a:pt x="1596869" y="1597557"/>
                </a:moveTo>
                <a:lnTo>
                  <a:pt x="1578126" y="1597557"/>
                </a:lnTo>
                <a:lnTo>
                  <a:pt x="1600996" y="1620417"/>
                </a:lnTo>
                <a:lnTo>
                  <a:pt x="1619719" y="1620417"/>
                </a:lnTo>
                <a:lnTo>
                  <a:pt x="1596869" y="1597557"/>
                </a:lnTo>
                <a:close/>
              </a:path>
              <a:path w="2477135" h="2477770">
                <a:moveTo>
                  <a:pt x="1619719" y="1620417"/>
                </a:moveTo>
                <a:lnTo>
                  <a:pt x="1600996" y="1620417"/>
                </a:lnTo>
                <a:lnTo>
                  <a:pt x="1616242" y="1635657"/>
                </a:lnTo>
                <a:lnTo>
                  <a:pt x="1634953" y="1635657"/>
                </a:lnTo>
                <a:lnTo>
                  <a:pt x="1619719" y="1620417"/>
                </a:lnTo>
                <a:close/>
              </a:path>
              <a:path w="2477135" h="2477770">
                <a:moveTo>
                  <a:pt x="1634953" y="1635657"/>
                </a:moveTo>
                <a:lnTo>
                  <a:pt x="1616242" y="1635657"/>
                </a:lnTo>
                <a:lnTo>
                  <a:pt x="1620054" y="1639467"/>
                </a:lnTo>
                <a:lnTo>
                  <a:pt x="1638761" y="1639467"/>
                </a:lnTo>
                <a:lnTo>
                  <a:pt x="1634953" y="1635657"/>
                </a:lnTo>
                <a:close/>
              </a:path>
              <a:path w="2477135" h="2477770">
                <a:moveTo>
                  <a:pt x="1638761" y="1639467"/>
                </a:moveTo>
                <a:lnTo>
                  <a:pt x="1620054" y="1639467"/>
                </a:lnTo>
                <a:lnTo>
                  <a:pt x="1628948" y="1648357"/>
                </a:lnTo>
                <a:lnTo>
                  <a:pt x="1647647" y="1648357"/>
                </a:lnTo>
                <a:lnTo>
                  <a:pt x="1638761" y="1639467"/>
                </a:lnTo>
                <a:close/>
              </a:path>
              <a:path w="2477135" h="2477770">
                <a:moveTo>
                  <a:pt x="1647647" y="1648357"/>
                </a:moveTo>
                <a:lnTo>
                  <a:pt x="1628948" y="1648357"/>
                </a:lnTo>
                <a:lnTo>
                  <a:pt x="1632759" y="1652167"/>
                </a:lnTo>
                <a:lnTo>
                  <a:pt x="1651456" y="1652167"/>
                </a:lnTo>
                <a:lnTo>
                  <a:pt x="1647647" y="1648357"/>
                </a:lnTo>
                <a:close/>
              </a:path>
              <a:path w="2477135" h="2477770">
                <a:moveTo>
                  <a:pt x="1651456" y="1652167"/>
                </a:moveTo>
                <a:lnTo>
                  <a:pt x="1632759" y="1652167"/>
                </a:lnTo>
                <a:lnTo>
                  <a:pt x="1635300" y="1654707"/>
                </a:lnTo>
                <a:lnTo>
                  <a:pt x="1653995" y="1654707"/>
                </a:lnTo>
                <a:lnTo>
                  <a:pt x="1651456" y="1652167"/>
                </a:lnTo>
                <a:close/>
              </a:path>
              <a:path w="2477135" h="2477770">
                <a:moveTo>
                  <a:pt x="1653995" y="1654707"/>
                </a:moveTo>
                <a:lnTo>
                  <a:pt x="1635300" y="1654707"/>
                </a:lnTo>
                <a:lnTo>
                  <a:pt x="1648006" y="1667407"/>
                </a:lnTo>
                <a:lnTo>
                  <a:pt x="1666689" y="1667407"/>
                </a:lnTo>
                <a:lnTo>
                  <a:pt x="1653995" y="1654707"/>
                </a:lnTo>
                <a:close/>
              </a:path>
              <a:path w="2477135" h="2477770">
                <a:moveTo>
                  <a:pt x="2277296" y="2278277"/>
                </a:moveTo>
                <a:lnTo>
                  <a:pt x="2259139" y="2278277"/>
                </a:lnTo>
                <a:lnTo>
                  <a:pt x="2458615" y="2477667"/>
                </a:lnTo>
                <a:lnTo>
                  <a:pt x="2476600" y="2477667"/>
                </a:lnTo>
                <a:lnTo>
                  <a:pt x="2277296" y="2278277"/>
                </a:lnTo>
                <a:close/>
              </a:path>
              <a:path w="2477135" h="2477770">
                <a:moveTo>
                  <a:pt x="2274757" y="2275737"/>
                </a:moveTo>
                <a:lnTo>
                  <a:pt x="2256598" y="2275737"/>
                </a:lnTo>
                <a:lnTo>
                  <a:pt x="2257869" y="2277007"/>
                </a:lnTo>
                <a:lnTo>
                  <a:pt x="2276027" y="2277007"/>
                </a:lnTo>
                <a:lnTo>
                  <a:pt x="2274757" y="2275737"/>
                </a:lnTo>
                <a:close/>
              </a:path>
              <a:path w="2477135" h="2477770">
                <a:moveTo>
                  <a:pt x="2270949" y="2271927"/>
                </a:moveTo>
                <a:lnTo>
                  <a:pt x="2252786" y="2271927"/>
                </a:lnTo>
                <a:lnTo>
                  <a:pt x="2255327" y="2274467"/>
                </a:lnTo>
                <a:lnTo>
                  <a:pt x="2273488" y="2274467"/>
                </a:lnTo>
                <a:lnTo>
                  <a:pt x="2270949" y="2271927"/>
                </a:lnTo>
                <a:close/>
              </a:path>
              <a:path w="2477135" h="2477770">
                <a:moveTo>
                  <a:pt x="2268410" y="2269387"/>
                </a:moveTo>
                <a:lnTo>
                  <a:pt x="2250245" y="2269387"/>
                </a:lnTo>
                <a:lnTo>
                  <a:pt x="2251516" y="2270657"/>
                </a:lnTo>
                <a:lnTo>
                  <a:pt x="2269679" y="2270657"/>
                </a:lnTo>
                <a:lnTo>
                  <a:pt x="2268410" y="2269387"/>
                </a:lnTo>
                <a:close/>
              </a:path>
              <a:path w="2477135" h="2477770">
                <a:moveTo>
                  <a:pt x="2264601" y="2265577"/>
                </a:moveTo>
                <a:lnTo>
                  <a:pt x="2246434" y="2265577"/>
                </a:lnTo>
                <a:lnTo>
                  <a:pt x="2248975" y="2268117"/>
                </a:lnTo>
                <a:lnTo>
                  <a:pt x="2267140" y="2268117"/>
                </a:lnTo>
                <a:lnTo>
                  <a:pt x="2264601" y="2265577"/>
                </a:lnTo>
                <a:close/>
              </a:path>
              <a:path w="2477135" h="2477770">
                <a:moveTo>
                  <a:pt x="2262063" y="2263037"/>
                </a:moveTo>
                <a:lnTo>
                  <a:pt x="2243893" y="2263037"/>
                </a:lnTo>
                <a:lnTo>
                  <a:pt x="2245163" y="2264307"/>
                </a:lnTo>
                <a:lnTo>
                  <a:pt x="2263332" y="2264307"/>
                </a:lnTo>
                <a:lnTo>
                  <a:pt x="2262063" y="2263037"/>
                </a:lnTo>
                <a:close/>
              </a:path>
              <a:path w="2477135" h="2477770">
                <a:moveTo>
                  <a:pt x="2258254" y="2259227"/>
                </a:moveTo>
                <a:lnTo>
                  <a:pt x="2240081" y="2259227"/>
                </a:lnTo>
                <a:lnTo>
                  <a:pt x="2242622" y="2261767"/>
                </a:lnTo>
                <a:lnTo>
                  <a:pt x="2260793" y="2261767"/>
                </a:lnTo>
                <a:lnTo>
                  <a:pt x="2258254" y="2259227"/>
                </a:lnTo>
                <a:close/>
              </a:path>
              <a:path w="2477135" h="2477770">
                <a:moveTo>
                  <a:pt x="2255715" y="2256687"/>
                </a:moveTo>
                <a:lnTo>
                  <a:pt x="2237540" y="2256687"/>
                </a:lnTo>
                <a:lnTo>
                  <a:pt x="2238810" y="2257957"/>
                </a:lnTo>
                <a:lnTo>
                  <a:pt x="2256985" y="2257957"/>
                </a:lnTo>
                <a:lnTo>
                  <a:pt x="2255715" y="2256687"/>
                </a:lnTo>
                <a:close/>
              </a:path>
              <a:path w="2477135" h="2477770">
                <a:moveTo>
                  <a:pt x="2251907" y="2252877"/>
                </a:moveTo>
                <a:lnTo>
                  <a:pt x="2233728" y="2252877"/>
                </a:lnTo>
                <a:lnTo>
                  <a:pt x="2236269" y="2255417"/>
                </a:lnTo>
                <a:lnTo>
                  <a:pt x="2254446" y="2255417"/>
                </a:lnTo>
                <a:lnTo>
                  <a:pt x="2251907" y="2252877"/>
                </a:lnTo>
                <a:close/>
              </a:path>
              <a:path w="2477135" h="2477770">
                <a:moveTo>
                  <a:pt x="2249368" y="2250337"/>
                </a:moveTo>
                <a:lnTo>
                  <a:pt x="2231187" y="2250337"/>
                </a:lnTo>
                <a:lnTo>
                  <a:pt x="2232458" y="2251607"/>
                </a:lnTo>
                <a:lnTo>
                  <a:pt x="2250637" y="2251607"/>
                </a:lnTo>
                <a:lnTo>
                  <a:pt x="2249368" y="2250337"/>
                </a:lnTo>
                <a:close/>
              </a:path>
              <a:path w="2477135" h="2477770">
                <a:moveTo>
                  <a:pt x="2245560" y="2246527"/>
                </a:moveTo>
                <a:lnTo>
                  <a:pt x="2227375" y="2246527"/>
                </a:lnTo>
                <a:lnTo>
                  <a:pt x="2229916" y="2249067"/>
                </a:lnTo>
                <a:lnTo>
                  <a:pt x="2248099" y="2249067"/>
                </a:lnTo>
                <a:lnTo>
                  <a:pt x="2245560" y="2246527"/>
                </a:lnTo>
                <a:close/>
              </a:path>
              <a:path w="2477135" h="2477770">
                <a:moveTo>
                  <a:pt x="2243021" y="2243987"/>
                </a:moveTo>
                <a:lnTo>
                  <a:pt x="2224834" y="2243987"/>
                </a:lnTo>
                <a:lnTo>
                  <a:pt x="2226105" y="2245257"/>
                </a:lnTo>
                <a:lnTo>
                  <a:pt x="2244290" y="2245257"/>
                </a:lnTo>
                <a:lnTo>
                  <a:pt x="2243021" y="2243987"/>
                </a:lnTo>
                <a:close/>
              </a:path>
              <a:path w="2477135" h="2477770">
                <a:moveTo>
                  <a:pt x="2239212" y="2240177"/>
                </a:moveTo>
                <a:lnTo>
                  <a:pt x="2221023" y="2240177"/>
                </a:lnTo>
                <a:lnTo>
                  <a:pt x="2223564" y="2242717"/>
                </a:lnTo>
                <a:lnTo>
                  <a:pt x="2241751" y="2242717"/>
                </a:lnTo>
                <a:lnTo>
                  <a:pt x="2239212" y="2240177"/>
                </a:lnTo>
                <a:close/>
              </a:path>
              <a:path w="2477135" h="2477770">
                <a:moveTo>
                  <a:pt x="2236674" y="2237637"/>
                </a:moveTo>
                <a:lnTo>
                  <a:pt x="2218482" y="2237637"/>
                </a:lnTo>
                <a:lnTo>
                  <a:pt x="2219752" y="2238907"/>
                </a:lnTo>
                <a:lnTo>
                  <a:pt x="2237943" y="2238907"/>
                </a:lnTo>
                <a:lnTo>
                  <a:pt x="2236674" y="2237637"/>
                </a:lnTo>
                <a:close/>
              </a:path>
              <a:path w="2477135" h="2477770">
                <a:moveTo>
                  <a:pt x="2232865" y="2233827"/>
                </a:moveTo>
                <a:lnTo>
                  <a:pt x="2214670" y="2233827"/>
                </a:lnTo>
                <a:lnTo>
                  <a:pt x="2217211" y="2236367"/>
                </a:lnTo>
                <a:lnTo>
                  <a:pt x="2235404" y="2236367"/>
                </a:lnTo>
                <a:lnTo>
                  <a:pt x="2232865" y="2233827"/>
                </a:lnTo>
                <a:close/>
              </a:path>
              <a:path w="2477135" h="2477770">
                <a:moveTo>
                  <a:pt x="2230326" y="2231287"/>
                </a:moveTo>
                <a:lnTo>
                  <a:pt x="2212129" y="2231287"/>
                </a:lnTo>
                <a:lnTo>
                  <a:pt x="2213399" y="2232557"/>
                </a:lnTo>
                <a:lnTo>
                  <a:pt x="2231596" y="2232557"/>
                </a:lnTo>
                <a:lnTo>
                  <a:pt x="2230326" y="2231287"/>
                </a:lnTo>
                <a:close/>
              </a:path>
              <a:path w="2477135" h="2477770">
                <a:moveTo>
                  <a:pt x="2226518" y="2227477"/>
                </a:moveTo>
                <a:lnTo>
                  <a:pt x="2208317" y="2227477"/>
                </a:lnTo>
                <a:lnTo>
                  <a:pt x="2210858" y="2230017"/>
                </a:lnTo>
                <a:lnTo>
                  <a:pt x="2229057" y="2230017"/>
                </a:lnTo>
                <a:lnTo>
                  <a:pt x="2226518" y="2227477"/>
                </a:lnTo>
                <a:close/>
              </a:path>
              <a:path w="2477135" h="2477770">
                <a:moveTo>
                  <a:pt x="2223979" y="2224937"/>
                </a:moveTo>
                <a:lnTo>
                  <a:pt x="2205776" y="2224937"/>
                </a:lnTo>
                <a:lnTo>
                  <a:pt x="2207047" y="2226207"/>
                </a:lnTo>
                <a:lnTo>
                  <a:pt x="2225248" y="2226207"/>
                </a:lnTo>
                <a:lnTo>
                  <a:pt x="2223979" y="2224937"/>
                </a:lnTo>
                <a:close/>
              </a:path>
              <a:path w="2477135" h="2477770">
                <a:moveTo>
                  <a:pt x="2220171" y="2221127"/>
                </a:moveTo>
                <a:lnTo>
                  <a:pt x="2201964" y="2221127"/>
                </a:lnTo>
                <a:lnTo>
                  <a:pt x="2204506" y="2223667"/>
                </a:lnTo>
                <a:lnTo>
                  <a:pt x="2222710" y="2223667"/>
                </a:lnTo>
                <a:lnTo>
                  <a:pt x="2220171" y="2221127"/>
                </a:lnTo>
                <a:close/>
              </a:path>
              <a:path w="2477135" h="2477770">
                <a:moveTo>
                  <a:pt x="2217632" y="2218587"/>
                </a:moveTo>
                <a:lnTo>
                  <a:pt x="2199423" y="2218587"/>
                </a:lnTo>
                <a:lnTo>
                  <a:pt x="2200694" y="2219857"/>
                </a:lnTo>
                <a:lnTo>
                  <a:pt x="2218901" y="2219857"/>
                </a:lnTo>
                <a:lnTo>
                  <a:pt x="2217632" y="2218587"/>
                </a:lnTo>
                <a:close/>
              </a:path>
              <a:path w="2477135" h="2477770">
                <a:moveTo>
                  <a:pt x="2213823" y="2214777"/>
                </a:moveTo>
                <a:lnTo>
                  <a:pt x="2195612" y="2214777"/>
                </a:lnTo>
                <a:lnTo>
                  <a:pt x="2198153" y="2217317"/>
                </a:lnTo>
                <a:lnTo>
                  <a:pt x="2216362" y="2217317"/>
                </a:lnTo>
                <a:lnTo>
                  <a:pt x="2213823" y="2214777"/>
                </a:lnTo>
                <a:close/>
              </a:path>
              <a:path w="2477135" h="2477770">
                <a:moveTo>
                  <a:pt x="2211284" y="2212237"/>
                </a:moveTo>
                <a:lnTo>
                  <a:pt x="2193071" y="2212237"/>
                </a:lnTo>
                <a:lnTo>
                  <a:pt x="2194341" y="2213507"/>
                </a:lnTo>
                <a:lnTo>
                  <a:pt x="2212554" y="2213507"/>
                </a:lnTo>
                <a:lnTo>
                  <a:pt x="2211284" y="2212237"/>
                </a:lnTo>
                <a:close/>
              </a:path>
              <a:path w="2477135" h="2477770">
                <a:moveTo>
                  <a:pt x="2207476" y="2208427"/>
                </a:moveTo>
                <a:lnTo>
                  <a:pt x="2189259" y="2208427"/>
                </a:lnTo>
                <a:lnTo>
                  <a:pt x="2191800" y="2210967"/>
                </a:lnTo>
                <a:lnTo>
                  <a:pt x="2210015" y="2210967"/>
                </a:lnTo>
                <a:lnTo>
                  <a:pt x="2207476" y="2208427"/>
                </a:lnTo>
                <a:close/>
              </a:path>
              <a:path w="2477135" h="2477770">
                <a:moveTo>
                  <a:pt x="2204937" y="2205887"/>
                </a:moveTo>
                <a:lnTo>
                  <a:pt x="2186718" y="2205887"/>
                </a:lnTo>
                <a:lnTo>
                  <a:pt x="2187988" y="2207157"/>
                </a:lnTo>
                <a:lnTo>
                  <a:pt x="2206207" y="2207157"/>
                </a:lnTo>
                <a:lnTo>
                  <a:pt x="2204937" y="2205887"/>
                </a:lnTo>
                <a:close/>
              </a:path>
              <a:path w="2477135" h="2477770">
                <a:moveTo>
                  <a:pt x="2201129" y="2202077"/>
                </a:moveTo>
                <a:lnTo>
                  <a:pt x="2182906" y="2202077"/>
                </a:lnTo>
                <a:lnTo>
                  <a:pt x="2185447" y="2204617"/>
                </a:lnTo>
                <a:lnTo>
                  <a:pt x="2203668" y="2204617"/>
                </a:lnTo>
                <a:lnTo>
                  <a:pt x="2201129" y="2202077"/>
                </a:lnTo>
                <a:close/>
              </a:path>
              <a:path w="2477135" h="2477770">
                <a:moveTo>
                  <a:pt x="2198590" y="2199537"/>
                </a:moveTo>
                <a:lnTo>
                  <a:pt x="2180365" y="2199537"/>
                </a:lnTo>
                <a:lnTo>
                  <a:pt x="2181636" y="2200807"/>
                </a:lnTo>
                <a:lnTo>
                  <a:pt x="2199859" y="2200807"/>
                </a:lnTo>
                <a:lnTo>
                  <a:pt x="2198590" y="2199537"/>
                </a:lnTo>
                <a:close/>
              </a:path>
              <a:path w="2477135" h="2477770">
                <a:moveTo>
                  <a:pt x="2194782" y="2195727"/>
                </a:moveTo>
                <a:lnTo>
                  <a:pt x="2176554" y="2195727"/>
                </a:lnTo>
                <a:lnTo>
                  <a:pt x="2179095" y="2198267"/>
                </a:lnTo>
                <a:lnTo>
                  <a:pt x="2197320" y="2198267"/>
                </a:lnTo>
                <a:lnTo>
                  <a:pt x="2194782" y="2195727"/>
                </a:lnTo>
                <a:close/>
              </a:path>
              <a:path w="2477135" h="2477770">
                <a:moveTo>
                  <a:pt x="2192243" y="2193187"/>
                </a:moveTo>
                <a:lnTo>
                  <a:pt x="2174012" y="2193187"/>
                </a:lnTo>
                <a:lnTo>
                  <a:pt x="2175283" y="2194457"/>
                </a:lnTo>
                <a:lnTo>
                  <a:pt x="2193512" y="2194457"/>
                </a:lnTo>
                <a:lnTo>
                  <a:pt x="2192243" y="2193187"/>
                </a:lnTo>
                <a:close/>
              </a:path>
              <a:path w="2477135" h="2477770">
                <a:moveTo>
                  <a:pt x="2188434" y="2189377"/>
                </a:moveTo>
                <a:lnTo>
                  <a:pt x="2170201" y="2189377"/>
                </a:lnTo>
                <a:lnTo>
                  <a:pt x="2172742" y="2191917"/>
                </a:lnTo>
                <a:lnTo>
                  <a:pt x="2190973" y="2191917"/>
                </a:lnTo>
                <a:lnTo>
                  <a:pt x="2188434" y="2189377"/>
                </a:lnTo>
                <a:close/>
              </a:path>
              <a:path w="2477135" h="2477770">
                <a:moveTo>
                  <a:pt x="2185895" y="2186837"/>
                </a:moveTo>
                <a:lnTo>
                  <a:pt x="2167660" y="2186837"/>
                </a:lnTo>
                <a:lnTo>
                  <a:pt x="2168930" y="2188107"/>
                </a:lnTo>
                <a:lnTo>
                  <a:pt x="2187165" y="2188107"/>
                </a:lnTo>
                <a:lnTo>
                  <a:pt x="2185895" y="2186837"/>
                </a:lnTo>
                <a:close/>
              </a:path>
              <a:path w="2477135" h="2477770">
                <a:moveTo>
                  <a:pt x="2179548" y="2180487"/>
                </a:moveTo>
                <a:lnTo>
                  <a:pt x="2161307" y="2180487"/>
                </a:lnTo>
                <a:lnTo>
                  <a:pt x="2166389" y="2185567"/>
                </a:lnTo>
                <a:lnTo>
                  <a:pt x="2184626" y="2185567"/>
                </a:lnTo>
                <a:lnTo>
                  <a:pt x="2179548" y="2180487"/>
                </a:lnTo>
                <a:close/>
              </a:path>
              <a:path w="2477135" h="2477770">
                <a:moveTo>
                  <a:pt x="2175740" y="2176677"/>
                </a:moveTo>
                <a:lnTo>
                  <a:pt x="2157495" y="2176677"/>
                </a:lnTo>
                <a:lnTo>
                  <a:pt x="2160036" y="2179217"/>
                </a:lnTo>
                <a:lnTo>
                  <a:pt x="2178279" y="2179217"/>
                </a:lnTo>
                <a:lnTo>
                  <a:pt x="2175740" y="2176677"/>
                </a:lnTo>
                <a:close/>
              </a:path>
              <a:path w="2477135" h="2477770">
                <a:moveTo>
                  <a:pt x="2173201" y="2174137"/>
                </a:moveTo>
                <a:lnTo>
                  <a:pt x="2154954" y="2174137"/>
                </a:lnTo>
                <a:lnTo>
                  <a:pt x="2156225" y="2175407"/>
                </a:lnTo>
                <a:lnTo>
                  <a:pt x="2174470" y="2175407"/>
                </a:lnTo>
                <a:lnTo>
                  <a:pt x="2173201" y="2174137"/>
                </a:lnTo>
                <a:close/>
              </a:path>
              <a:path w="2477135" h="2477770">
                <a:moveTo>
                  <a:pt x="2169392" y="2170327"/>
                </a:moveTo>
                <a:lnTo>
                  <a:pt x="2151143" y="2170327"/>
                </a:lnTo>
                <a:lnTo>
                  <a:pt x="2153684" y="2172867"/>
                </a:lnTo>
                <a:lnTo>
                  <a:pt x="2171931" y="2172867"/>
                </a:lnTo>
                <a:lnTo>
                  <a:pt x="2169392" y="2170327"/>
                </a:lnTo>
                <a:close/>
              </a:path>
              <a:path w="2477135" h="2477770">
                <a:moveTo>
                  <a:pt x="2166854" y="2167787"/>
                </a:moveTo>
                <a:lnTo>
                  <a:pt x="2148601" y="2167787"/>
                </a:lnTo>
                <a:lnTo>
                  <a:pt x="2149872" y="2169057"/>
                </a:lnTo>
                <a:lnTo>
                  <a:pt x="2168123" y="2169057"/>
                </a:lnTo>
                <a:lnTo>
                  <a:pt x="2166854" y="2167787"/>
                </a:lnTo>
                <a:close/>
              </a:path>
              <a:path w="2477135" h="2477770">
                <a:moveTo>
                  <a:pt x="2163045" y="2163977"/>
                </a:moveTo>
                <a:lnTo>
                  <a:pt x="2144790" y="2163977"/>
                </a:lnTo>
                <a:lnTo>
                  <a:pt x="2147331" y="2166517"/>
                </a:lnTo>
                <a:lnTo>
                  <a:pt x="2165584" y="2166517"/>
                </a:lnTo>
                <a:lnTo>
                  <a:pt x="2163045" y="2163977"/>
                </a:lnTo>
                <a:close/>
              </a:path>
              <a:path w="2477135" h="2477770">
                <a:moveTo>
                  <a:pt x="2160506" y="2161437"/>
                </a:moveTo>
                <a:lnTo>
                  <a:pt x="2142249" y="2161437"/>
                </a:lnTo>
                <a:lnTo>
                  <a:pt x="2143519" y="2162707"/>
                </a:lnTo>
                <a:lnTo>
                  <a:pt x="2161776" y="2162707"/>
                </a:lnTo>
                <a:lnTo>
                  <a:pt x="2160506" y="2161437"/>
                </a:lnTo>
                <a:close/>
              </a:path>
              <a:path w="2477135" h="2477770">
                <a:moveTo>
                  <a:pt x="2156698" y="2157627"/>
                </a:moveTo>
                <a:lnTo>
                  <a:pt x="2138437" y="2157627"/>
                </a:lnTo>
                <a:lnTo>
                  <a:pt x="2140978" y="2160167"/>
                </a:lnTo>
                <a:lnTo>
                  <a:pt x="2159237" y="2160167"/>
                </a:lnTo>
                <a:lnTo>
                  <a:pt x="2156698" y="2157627"/>
                </a:lnTo>
                <a:close/>
              </a:path>
              <a:path w="2477135" h="2477770">
                <a:moveTo>
                  <a:pt x="2154159" y="2155087"/>
                </a:moveTo>
                <a:lnTo>
                  <a:pt x="2135896" y="2155087"/>
                </a:lnTo>
                <a:lnTo>
                  <a:pt x="2137167" y="2156357"/>
                </a:lnTo>
                <a:lnTo>
                  <a:pt x="2155429" y="2156357"/>
                </a:lnTo>
                <a:lnTo>
                  <a:pt x="2154159" y="2155087"/>
                </a:lnTo>
                <a:close/>
              </a:path>
              <a:path w="2477135" h="2477770">
                <a:moveTo>
                  <a:pt x="2150351" y="2151277"/>
                </a:moveTo>
                <a:lnTo>
                  <a:pt x="2132084" y="2151277"/>
                </a:lnTo>
                <a:lnTo>
                  <a:pt x="2134625" y="2153817"/>
                </a:lnTo>
                <a:lnTo>
                  <a:pt x="2152890" y="2153817"/>
                </a:lnTo>
                <a:lnTo>
                  <a:pt x="2150351" y="2151277"/>
                </a:lnTo>
                <a:close/>
              </a:path>
              <a:path w="2477135" h="2477770">
                <a:moveTo>
                  <a:pt x="2147812" y="2148737"/>
                </a:moveTo>
                <a:lnTo>
                  <a:pt x="2129543" y="2148737"/>
                </a:lnTo>
                <a:lnTo>
                  <a:pt x="2130814" y="2150007"/>
                </a:lnTo>
                <a:lnTo>
                  <a:pt x="2149081" y="2150007"/>
                </a:lnTo>
                <a:lnTo>
                  <a:pt x="2147812" y="2148737"/>
                </a:lnTo>
                <a:close/>
              </a:path>
              <a:path w="2477135" h="2477770">
                <a:moveTo>
                  <a:pt x="2144003" y="2144927"/>
                </a:moveTo>
                <a:lnTo>
                  <a:pt x="2125732" y="2144927"/>
                </a:lnTo>
                <a:lnTo>
                  <a:pt x="2128273" y="2147467"/>
                </a:lnTo>
                <a:lnTo>
                  <a:pt x="2146542" y="2147467"/>
                </a:lnTo>
                <a:lnTo>
                  <a:pt x="2144003" y="2144927"/>
                </a:lnTo>
                <a:close/>
              </a:path>
              <a:path w="2477135" h="2477770">
                <a:moveTo>
                  <a:pt x="2141465" y="2142387"/>
                </a:moveTo>
                <a:lnTo>
                  <a:pt x="2123191" y="2142387"/>
                </a:lnTo>
                <a:lnTo>
                  <a:pt x="2124461" y="2143657"/>
                </a:lnTo>
                <a:lnTo>
                  <a:pt x="2142734" y="2143657"/>
                </a:lnTo>
                <a:lnTo>
                  <a:pt x="2141465" y="2142387"/>
                </a:lnTo>
                <a:close/>
              </a:path>
              <a:path w="2477135" h="2477770">
                <a:moveTo>
                  <a:pt x="2137656" y="2138577"/>
                </a:moveTo>
                <a:lnTo>
                  <a:pt x="2119379" y="2138577"/>
                </a:lnTo>
                <a:lnTo>
                  <a:pt x="2121920" y="2141117"/>
                </a:lnTo>
                <a:lnTo>
                  <a:pt x="2140195" y="2141117"/>
                </a:lnTo>
                <a:lnTo>
                  <a:pt x="2137656" y="2138577"/>
                </a:lnTo>
                <a:close/>
              </a:path>
              <a:path w="2477135" h="2477770">
                <a:moveTo>
                  <a:pt x="2135117" y="2136037"/>
                </a:moveTo>
                <a:lnTo>
                  <a:pt x="2116838" y="2136037"/>
                </a:lnTo>
                <a:lnTo>
                  <a:pt x="2118108" y="2137307"/>
                </a:lnTo>
                <a:lnTo>
                  <a:pt x="2136387" y="2137307"/>
                </a:lnTo>
                <a:lnTo>
                  <a:pt x="2135117" y="2136037"/>
                </a:lnTo>
                <a:close/>
              </a:path>
              <a:path w="2477135" h="2477770">
                <a:moveTo>
                  <a:pt x="2131309" y="2132227"/>
                </a:moveTo>
                <a:lnTo>
                  <a:pt x="2113026" y="2132227"/>
                </a:lnTo>
                <a:lnTo>
                  <a:pt x="2115567" y="2134767"/>
                </a:lnTo>
                <a:lnTo>
                  <a:pt x="2133848" y="2134767"/>
                </a:lnTo>
                <a:lnTo>
                  <a:pt x="2131309" y="2132227"/>
                </a:lnTo>
                <a:close/>
              </a:path>
              <a:path w="2477135" h="2477770">
                <a:moveTo>
                  <a:pt x="2128770" y="2129687"/>
                </a:moveTo>
                <a:lnTo>
                  <a:pt x="2110485" y="2129687"/>
                </a:lnTo>
                <a:lnTo>
                  <a:pt x="2111756" y="2130957"/>
                </a:lnTo>
                <a:lnTo>
                  <a:pt x="2130039" y="2130957"/>
                </a:lnTo>
                <a:lnTo>
                  <a:pt x="2128770" y="2129687"/>
                </a:lnTo>
                <a:close/>
              </a:path>
              <a:path w="2477135" h="2477770">
                <a:moveTo>
                  <a:pt x="2124962" y="2125877"/>
                </a:moveTo>
                <a:lnTo>
                  <a:pt x="2106673" y="2125877"/>
                </a:lnTo>
                <a:lnTo>
                  <a:pt x="2109215" y="2128417"/>
                </a:lnTo>
                <a:lnTo>
                  <a:pt x="2127501" y="2128417"/>
                </a:lnTo>
                <a:lnTo>
                  <a:pt x="2124962" y="2125877"/>
                </a:lnTo>
                <a:close/>
              </a:path>
              <a:path w="2477135" h="2477770">
                <a:moveTo>
                  <a:pt x="2122423" y="2123337"/>
                </a:moveTo>
                <a:lnTo>
                  <a:pt x="2104132" y="2123337"/>
                </a:lnTo>
                <a:lnTo>
                  <a:pt x="2105403" y="2124607"/>
                </a:lnTo>
                <a:lnTo>
                  <a:pt x="2123692" y="2124607"/>
                </a:lnTo>
                <a:lnTo>
                  <a:pt x="2122423" y="2123337"/>
                </a:lnTo>
                <a:close/>
              </a:path>
              <a:path w="2477135" h="2477770">
                <a:moveTo>
                  <a:pt x="2116075" y="2116987"/>
                </a:moveTo>
                <a:lnTo>
                  <a:pt x="2097780" y="2116987"/>
                </a:lnTo>
                <a:lnTo>
                  <a:pt x="2102862" y="2122067"/>
                </a:lnTo>
                <a:lnTo>
                  <a:pt x="2121153" y="2122067"/>
                </a:lnTo>
                <a:lnTo>
                  <a:pt x="2116075" y="2116987"/>
                </a:lnTo>
                <a:close/>
              </a:path>
              <a:path w="2477135" h="2477770">
                <a:moveTo>
                  <a:pt x="2109728" y="2110637"/>
                </a:moveTo>
                <a:lnTo>
                  <a:pt x="2091427" y="2110637"/>
                </a:lnTo>
                <a:lnTo>
                  <a:pt x="2096509" y="2115717"/>
                </a:lnTo>
                <a:lnTo>
                  <a:pt x="2114806" y="2115717"/>
                </a:lnTo>
                <a:lnTo>
                  <a:pt x="2109728" y="2110637"/>
                </a:lnTo>
                <a:close/>
              </a:path>
              <a:path w="2477135" h="2477770">
                <a:moveTo>
                  <a:pt x="2103381" y="2104287"/>
                </a:moveTo>
                <a:lnTo>
                  <a:pt x="2085074" y="2104287"/>
                </a:lnTo>
                <a:lnTo>
                  <a:pt x="2090156" y="2109367"/>
                </a:lnTo>
                <a:lnTo>
                  <a:pt x="2108459" y="2109367"/>
                </a:lnTo>
                <a:lnTo>
                  <a:pt x="2103381" y="2104287"/>
                </a:lnTo>
                <a:close/>
              </a:path>
              <a:path w="2477135" h="2477770">
                <a:moveTo>
                  <a:pt x="2097034" y="2097937"/>
                </a:moveTo>
                <a:lnTo>
                  <a:pt x="2078721" y="2097937"/>
                </a:lnTo>
                <a:lnTo>
                  <a:pt x="2083804" y="2103017"/>
                </a:lnTo>
                <a:lnTo>
                  <a:pt x="2102111" y="2103017"/>
                </a:lnTo>
                <a:lnTo>
                  <a:pt x="2097034" y="2097937"/>
                </a:lnTo>
                <a:close/>
              </a:path>
              <a:path w="2477135" h="2477770">
                <a:moveTo>
                  <a:pt x="2090686" y="2091587"/>
                </a:moveTo>
                <a:lnTo>
                  <a:pt x="2072369" y="2091587"/>
                </a:lnTo>
                <a:lnTo>
                  <a:pt x="2077451" y="2096667"/>
                </a:lnTo>
                <a:lnTo>
                  <a:pt x="2095764" y="2096667"/>
                </a:lnTo>
                <a:lnTo>
                  <a:pt x="2090686" y="2091587"/>
                </a:lnTo>
                <a:close/>
              </a:path>
              <a:path w="2477135" h="2477770">
                <a:moveTo>
                  <a:pt x="2084339" y="2085237"/>
                </a:moveTo>
                <a:lnTo>
                  <a:pt x="2066016" y="2085237"/>
                </a:lnTo>
                <a:lnTo>
                  <a:pt x="2071098" y="2090317"/>
                </a:lnTo>
                <a:lnTo>
                  <a:pt x="2089417" y="2090317"/>
                </a:lnTo>
                <a:lnTo>
                  <a:pt x="2084339" y="2085237"/>
                </a:lnTo>
                <a:close/>
              </a:path>
              <a:path w="2477135" h="2477770">
                <a:moveTo>
                  <a:pt x="2077992" y="2078887"/>
                </a:moveTo>
                <a:lnTo>
                  <a:pt x="2059663" y="2078887"/>
                </a:lnTo>
                <a:lnTo>
                  <a:pt x="2064745" y="2083967"/>
                </a:lnTo>
                <a:lnTo>
                  <a:pt x="2083070" y="2083967"/>
                </a:lnTo>
                <a:lnTo>
                  <a:pt x="2077992" y="2078887"/>
                </a:lnTo>
                <a:close/>
              </a:path>
              <a:path w="2477135" h="2477770">
                <a:moveTo>
                  <a:pt x="2072914" y="2073807"/>
                </a:moveTo>
                <a:lnTo>
                  <a:pt x="2054581" y="2073807"/>
                </a:lnTo>
                <a:lnTo>
                  <a:pt x="2058393" y="2077617"/>
                </a:lnTo>
                <a:lnTo>
                  <a:pt x="2076722" y="2077617"/>
                </a:lnTo>
                <a:lnTo>
                  <a:pt x="2072914" y="2073807"/>
                </a:lnTo>
                <a:close/>
              </a:path>
              <a:path w="2477135" h="2477770">
                <a:moveTo>
                  <a:pt x="2066567" y="2067457"/>
                </a:moveTo>
                <a:lnTo>
                  <a:pt x="2048228" y="2067457"/>
                </a:lnTo>
                <a:lnTo>
                  <a:pt x="2053310" y="2072537"/>
                </a:lnTo>
                <a:lnTo>
                  <a:pt x="2071645" y="2072537"/>
                </a:lnTo>
                <a:lnTo>
                  <a:pt x="2066567" y="2067457"/>
                </a:lnTo>
                <a:close/>
              </a:path>
              <a:path w="2477135" h="2477770">
                <a:moveTo>
                  <a:pt x="2060220" y="2061107"/>
                </a:moveTo>
                <a:lnTo>
                  <a:pt x="2041876" y="2061107"/>
                </a:lnTo>
                <a:lnTo>
                  <a:pt x="2046958" y="2066187"/>
                </a:lnTo>
                <a:lnTo>
                  <a:pt x="2065297" y="2066187"/>
                </a:lnTo>
                <a:lnTo>
                  <a:pt x="2060220" y="2061107"/>
                </a:lnTo>
                <a:close/>
              </a:path>
              <a:path w="2477135" h="2477770">
                <a:moveTo>
                  <a:pt x="2053872" y="2054757"/>
                </a:moveTo>
                <a:lnTo>
                  <a:pt x="2035523" y="2054757"/>
                </a:lnTo>
                <a:lnTo>
                  <a:pt x="2040605" y="2059837"/>
                </a:lnTo>
                <a:lnTo>
                  <a:pt x="2058950" y="2059837"/>
                </a:lnTo>
                <a:lnTo>
                  <a:pt x="2053872" y="2054757"/>
                </a:lnTo>
                <a:close/>
              </a:path>
              <a:path w="2477135" h="2477770">
                <a:moveTo>
                  <a:pt x="2047525" y="2048407"/>
                </a:moveTo>
                <a:lnTo>
                  <a:pt x="2029170" y="2048407"/>
                </a:lnTo>
                <a:lnTo>
                  <a:pt x="2034252" y="2053487"/>
                </a:lnTo>
                <a:lnTo>
                  <a:pt x="2052603" y="2053487"/>
                </a:lnTo>
                <a:lnTo>
                  <a:pt x="2047525" y="2048407"/>
                </a:lnTo>
                <a:close/>
              </a:path>
              <a:path w="2477135" h="2477770">
                <a:moveTo>
                  <a:pt x="2041178" y="2042057"/>
                </a:moveTo>
                <a:lnTo>
                  <a:pt x="2022817" y="2042057"/>
                </a:lnTo>
                <a:lnTo>
                  <a:pt x="2027899" y="2047137"/>
                </a:lnTo>
                <a:lnTo>
                  <a:pt x="2046256" y="2047137"/>
                </a:lnTo>
                <a:lnTo>
                  <a:pt x="2041178" y="2042057"/>
                </a:lnTo>
                <a:close/>
              </a:path>
              <a:path w="2477135" h="2477770">
                <a:moveTo>
                  <a:pt x="2034830" y="2035707"/>
                </a:moveTo>
                <a:lnTo>
                  <a:pt x="2016465" y="2035707"/>
                </a:lnTo>
                <a:lnTo>
                  <a:pt x="2021547" y="2040787"/>
                </a:lnTo>
                <a:lnTo>
                  <a:pt x="2039908" y="2040787"/>
                </a:lnTo>
                <a:lnTo>
                  <a:pt x="2034830" y="2035707"/>
                </a:lnTo>
                <a:close/>
              </a:path>
              <a:path w="2477135" h="2477770">
                <a:moveTo>
                  <a:pt x="2028483" y="2029357"/>
                </a:moveTo>
                <a:lnTo>
                  <a:pt x="2010112" y="2029357"/>
                </a:lnTo>
                <a:lnTo>
                  <a:pt x="2015194" y="2034437"/>
                </a:lnTo>
                <a:lnTo>
                  <a:pt x="2033561" y="2034437"/>
                </a:lnTo>
                <a:lnTo>
                  <a:pt x="2028483" y="2029357"/>
                </a:lnTo>
                <a:close/>
              </a:path>
              <a:path w="2477135" h="2477770">
                <a:moveTo>
                  <a:pt x="2022136" y="2023007"/>
                </a:moveTo>
                <a:lnTo>
                  <a:pt x="2003759" y="2023007"/>
                </a:lnTo>
                <a:lnTo>
                  <a:pt x="2008841" y="2028087"/>
                </a:lnTo>
                <a:lnTo>
                  <a:pt x="2027214" y="2028087"/>
                </a:lnTo>
                <a:lnTo>
                  <a:pt x="2022136" y="2023007"/>
                </a:lnTo>
                <a:close/>
              </a:path>
              <a:path w="2477135" h="2477770">
                <a:moveTo>
                  <a:pt x="2015789" y="2016657"/>
                </a:moveTo>
                <a:lnTo>
                  <a:pt x="1997406" y="2016657"/>
                </a:lnTo>
                <a:lnTo>
                  <a:pt x="2002489" y="2021737"/>
                </a:lnTo>
                <a:lnTo>
                  <a:pt x="2020866" y="2021737"/>
                </a:lnTo>
                <a:lnTo>
                  <a:pt x="2015789" y="2016657"/>
                </a:lnTo>
                <a:close/>
              </a:path>
              <a:path w="2477135" h="2477770">
                <a:moveTo>
                  <a:pt x="2009441" y="2010307"/>
                </a:moveTo>
                <a:lnTo>
                  <a:pt x="1991054" y="2010307"/>
                </a:lnTo>
                <a:lnTo>
                  <a:pt x="1996136" y="2015387"/>
                </a:lnTo>
                <a:lnTo>
                  <a:pt x="2014519" y="2015387"/>
                </a:lnTo>
                <a:lnTo>
                  <a:pt x="2009441" y="2010307"/>
                </a:lnTo>
                <a:close/>
              </a:path>
              <a:path w="2477135" h="2477770">
                <a:moveTo>
                  <a:pt x="2003094" y="2003957"/>
                </a:moveTo>
                <a:lnTo>
                  <a:pt x="1984701" y="2003957"/>
                </a:lnTo>
                <a:lnTo>
                  <a:pt x="1989783" y="2009037"/>
                </a:lnTo>
                <a:lnTo>
                  <a:pt x="2008172" y="2009037"/>
                </a:lnTo>
                <a:lnTo>
                  <a:pt x="2003094" y="2003957"/>
                </a:lnTo>
                <a:close/>
              </a:path>
              <a:path w="2477135" h="2477770">
                <a:moveTo>
                  <a:pt x="1996747" y="1997607"/>
                </a:moveTo>
                <a:lnTo>
                  <a:pt x="1978348" y="1997607"/>
                </a:lnTo>
                <a:lnTo>
                  <a:pt x="1983430" y="2002687"/>
                </a:lnTo>
                <a:lnTo>
                  <a:pt x="2001825" y="2002687"/>
                </a:lnTo>
                <a:lnTo>
                  <a:pt x="1996747" y="1997607"/>
                </a:lnTo>
                <a:close/>
              </a:path>
              <a:path w="2477135" h="2477770">
                <a:moveTo>
                  <a:pt x="1990400" y="1991257"/>
                </a:moveTo>
                <a:lnTo>
                  <a:pt x="1971995" y="1991257"/>
                </a:lnTo>
                <a:lnTo>
                  <a:pt x="1977078" y="1996337"/>
                </a:lnTo>
                <a:lnTo>
                  <a:pt x="1995477" y="1996337"/>
                </a:lnTo>
                <a:lnTo>
                  <a:pt x="1990400" y="1991257"/>
                </a:lnTo>
                <a:close/>
              </a:path>
              <a:path w="2477135" h="2477770">
                <a:moveTo>
                  <a:pt x="1984052" y="1984907"/>
                </a:moveTo>
                <a:lnTo>
                  <a:pt x="1965643" y="1984907"/>
                </a:lnTo>
                <a:lnTo>
                  <a:pt x="1970725" y="1989987"/>
                </a:lnTo>
                <a:lnTo>
                  <a:pt x="1989130" y="1989987"/>
                </a:lnTo>
                <a:lnTo>
                  <a:pt x="1984052" y="1984907"/>
                </a:lnTo>
                <a:close/>
              </a:path>
              <a:path w="2477135" h="2477770">
                <a:moveTo>
                  <a:pt x="1977705" y="1978557"/>
                </a:moveTo>
                <a:lnTo>
                  <a:pt x="1959290" y="1978557"/>
                </a:lnTo>
                <a:lnTo>
                  <a:pt x="1964372" y="1983637"/>
                </a:lnTo>
                <a:lnTo>
                  <a:pt x="1982783" y="1983637"/>
                </a:lnTo>
                <a:lnTo>
                  <a:pt x="1977705" y="1978557"/>
                </a:lnTo>
                <a:close/>
              </a:path>
              <a:path w="2477135" h="2477770">
                <a:moveTo>
                  <a:pt x="1971358" y="1972207"/>
                </a:moveTo>
                <a:lnTo>
                  <a:pt x="1952937" y="1972207"/>
                </a:lnTo>
                <a:lnTo>
                  <a:pt x="1958019" y="1977287"/>
                </a:lnTo>
                <a:lnTo>
                  <a:pt x="1976436" y="1977287"/>
                </a:lnTo>
                <a:lnTo>
                  <a:pt x="1971358" y="1972207"/>
                </a:lnTo>
                <a:close/>
              </a:path>
              <a:path w="2477135" h="2477770">
                <a:moveTo>
                  <a:pt x="1965011" y="1965857"/>
                </a:moveTo>
                <a:lnTo>
                  <a:pt x="1946584" y="1965857"/>
                </a:lnTo>
                <a:lnTo>
                  <a:pt x="1951667" y="1970937"/>
                </a:lnTo>
                <a:lnTo>
                  <a:pt x="1970088" y="1970937"/>
                </a:lnTo>
                <a:lnTo>
                  <a:pt x="1965011" y="1965857"/>
                </a:lnTo>
                <a:close/>
              </a:path>
              <a:path w="2477135" h="2477770">
                <a:moveTo>
                  <a:pt x="1958663" y="1959507"/>
                </a:moveTo>
                <a:lnTo>
                  <a:pt x="1940232" y="1959507"/>
                </a:lnTo>
                <a:lnTo>
                  <a:pt x="1945314" y="1964587"/>
                </a:lnTo>
                <a:lnTo>
                  <a:pt x="1963741" y="1964587"/>
                </a:lnTo>
                <a:lnTo>
                  <a:pt x="1958663" y="1959507"/>
                </a:lnTo>
                <a:close/>
              </a:path>
              <a:path w="2477135" h="2477770">
                <a:moveTo>
                  <a:pt x="1952316" y="1953157"/>
                </a:moveTo>
                <a:lnTo>
                  <a:pt x="1933879" y="1953157"/>
                </a:lnTo>
                <a:lnTo>
                  <a:pt x="1938961" y="1958237"/>
                </a:lnTo>
                <a:lnTo>
                  <a:pt x="1957394" y="1958237"/>
                </a:lnTo>
                <a:lnTo>
                  <a:pt x="1952316" y="1953157"/>
                </a:lnTo>
                <a:close/>
              </a:path>
              <a:path w="2477135" h="2477770">
                <a:moveTo>
                  <a:pt x="1945969" y="1946807"/>
                </a:moveTo>
                <a:lnTo>
                  <a:pt x="1927526" y="1946807"/>
                </a:lnTo>
                <a:lnTo>
                  <a:pt x="1932608" y="1951887"/>
                </a:lnTo>
                <a:lnTo>
                  <a:pt x="1951047" y="1951887"/>
                </a:lnTo>
                <a:lnTo>
                  <a:pt x="1945969" y="1946807"/>
                </a:lnTo>
                <a:close/>
              </a:path>
              <a:path w="2477135" h="2477770">
                <a:moveTo>
                  <a:pt x="1939621" y="1940457"/>
                </a:moveTo>
                <a:lnTo>
                  <a:pt x="1921174" y="1940457"/>
                </a:lnTo>
                <a:lnTo>
                  <a:pt x="1926256" y="1945537"/>
                </a:lnTo>
                <a:lnTo>
                  <a:pt x="1944699" y="1945537"/>
                </a:lnTo>
                <a:lnTo>
                  <a:pt x="1939621" y="1940457"/>
                </a:lnTo>
                <a:close/>
              </a:path>
              <a:path w="2477135" h="2477770">
                <a:moveTo>
                  <a:pt x="1933274" y="1934107"/>
                </a:moveTo>
                <a:lnTo>
                  <a:pt x="1914821" y="1934107"/>
                </a:lnTo>
                <a:lnTo>
                  <a:pt x="1919903" y="1939187"/>
                </a:lnTo>
                <a:lnTo>
                  <a:pt x="1938352" y="1939187"/>
                </a:lnTo>
                <a:lnTo>
                  <a:pt x="1933274" y="1934107"/>
                </a:lnTo>
                <a:close/>
              </a:path>
              <a:path w="2477135" h="2477770">
                <a:moveTo>
                  <a:pt x="1926927" y="1927757"/>
                </a:moveTo>
                <a:lnTo>
                  <a:pt x="1908468" y="1927757"/>
                </a:lnTo>
                <a:lnTo>
                  <a:pt x="1913550" y="1932837"/>
                </a:lnTo>
                <a:lnTo>
                  <a:pt x="1932005" y="1932837"/>
                </a:lnTo>
                <a:lnTo>
                  <a:pt x="1926927" y="1927757"/>
                </a:lnTo>
                <a:close/>
              </a:path>
              <a:path w="2477135" h="2477770">
                <a:moveTo>
                  <a:pt x="1920580" y="1921407"/>
                </a:moveTo>
                <a:lnTo>
                  <a:pt x="1902115" y="1921407"/>
                </a:lnTo>
                <a:lnTo>
                  <a:pt x="1907198" y="1926487"/>
                </a:lnTo>
                <a:lnTo>
                  <a:pt x="1925658" y="1926487"/>
                </a:lnTo>
                <a:lnTo>
                  <a:pt x="1920580" y="1921407"/>
                </a:lnTo>
                <a:close/>
              </a:path>
              <a:path w="2477135" h="2477770">
                <a:moveTo>
                  <a:pt x="1914232" y="1915057"/>
                </a:moveTo>
                <a:lnTo>
                  <a:pt x="1895763" y="1915057"/>
                </a:lnTo>
                <a:lnTo>
                  <a:pt x="1900845" y="1920137"/>
                </a:lnTo>
                <a:lnTo>
                  <a:pt x="1919310" y="1920137"/>
                </a:lnTo>
                <a:lnTo>
                  <a:pt x="1914232" y="1915057"/>
                </a:lnTo>
                <a:close/>
              </a:path>
              <a:path w="2477135" h="2477770">
                <a:moveTo>
                  <a:pt x="1907885" y="1908707"/>
                </a:moveTo>
                <a:lnTo>
                  <a:pt x="1889410" y="1908707"/>
                </a:lnTo>
                <a:lnTo>
                  <a:pt x="1894492" y="1913787"/>
                </a:lnTo>
                <a:lnTo>
                  <a:pt x="1912963" y="1913787"/>
                </a:lnTo>
                <a:lnTo>
                  <a:pt x="1907885" y="1908707"/>
                </a:lnTo>
                <a:close/>
              </a:path>
              <a:path w="2477135" h="2477770">
                <a:moveTo>
                  <a:pt x="1901538" y="1902357"/>
                </a:moveTo>
                <a:lnTo>
                  <a:pt x="1883057" y="1902357"/>
                </a:lnTo>
                <a:lnTo>
                  <a:pt x="1888139" y="1907437"/>
                </a:lnTo>
                <a:lnTo>
                  <a:pt x="1906616" y="1907437"/>
                </a:lnTo>
                <a:lnTo>
                  <a:pt x="1901538" y="1902357"/>
                </a:lnTo>
                <a:close/>
              </a:path>
              <a:path w="2477135" h="2477770">
                <a:moveTo>
                  <a:pt x="1895191" y="1896007"/>
                </a:moveTo>
                <a:lnTo>
                  <a:pt x="1876704" y="1896007"/>
                </a:lnTo>
                <a:lnTo>
                  <a:pt x="1881787" y="1901087"/>
                </a:lnTo>
                <a:lnTo>
                  <a:pt x="1900268" y="1901087"/>
                </a:lnTo>
                <a:lnTo>
                  <a:pt x="1895191" y="1896007"/>
                </a:lnTo>
                <a:close/>
              </a:path>
              <a:path w="2477135" h="2477770">
                <a:moveTo>
                  <a:pt x="1888843" y="1889657"/>
                </a:moveTo>
                <a:lnTo>
                  <a:pt x="1870352" y="1889657"/>
                </a:lnTo>
                <a:lnTo>
                  <a:pt x="1875434" y="1894737"/>
                </a:lnTo>
                <a:lnTo>
                  <a:pt x="1893921" y="1894737"/>
                </a:lnTo>
                <a:lnTo>
                  <a:pt x="1888843" y="1889657"/>
                </a:lnTo>
                <a:close/>
              </a:path>
              <a:path w="2477135" h="2477770">
                <a:moveTo>
                  <a:pt x="1882496" y="1883307"/>
                </a:moveTo>
                <a:lnTo>
                  <a:pt x="1863999" y="1883307"/>
                </a:lnTo>
                <a:lnTo>
                  <a:pt x="1869081" y="1888387"/>
                </a:lnTo>
                <a:lnTo>
                  <a:pt x="1887574" y="1888387"/>
                </a:lnTo>
                <a:lnTo>
                  <a:pt x="1882496" y="1883307"/>
                </a:lnTo>
                <a:close/>
              </a:path>
              <a:path w="2477135" h="2477770">
                <a:moveTo>
                  <a:pt x="1876149" y="1876957"/>
                </a:moveTo>
                <a:lnTo>
                  <a:pt x="1857646" y="1876957"/>
                </a:lnTo>
                <a:lnTo>
                  <a:pt x="1862728" y="1882037"/>
                </a:lnTo>
                <a:lnTo>
                  <a:pt x="1881227" y="1882037"/>
                </a:lnTo>
                <a:lnTo>
                  <a:pt x="1876149" y="1876957"/>
                </a:lnTo>
                <a:close/>
              </a:path>
              <a:path w="2477135" h="2477770">
                <a:moveTo>
                  <a:pt x="1667959" y="1668677"/>
                </a:moveTo>
                <a:lnTo>
                  <a:pt x="1649276" y="1668677"/>
                </a:lnTo>
                <a:lnTo>
                  <a:pt x="1856376" y="1875687"/>
                </a:lnTo>
                <a:lnTo>
                  <a:pt x="1874879" y="1875687"/>
                </a:lnTo>
                <a:lnTo>
                  <a:pt x="1667959" y="1668677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0" y="4395363"/>
            <a:ext cx="2458720" cy="2458085"/>
          </a:xfrm>
          <a:custGeom>
            <a:avLst/>
            <a:gdLst/>
            <a:ahLst/>
            <a:cxnLst/>
            <a:rect l="l" t="t" r="r" b="b"/>
            <a:pathLst>
              <a:path w="2458720" h="2458084">
                <a:moveTo>
                  <a:pt x="0" y="0"/>
                </a:moveTo>
                <a:lnTo>
                  <a:pt x="0" y="1376"/>
                </a:lnTo>
                <a:lnTo>
                  <a:pt x="1377" y="1376"/>
                </a:lnTo>
                <a:lnTo>
                  <a:pt x="0" y="0"/>
                </a:lnTo>
                <a:close/>
              </a:path>
              <a:path w="2458720" h="2458084">
                <a:moveTo>
                  <a:pt x="1377" y="1376"/>
                </a:moveTo>
                <a:lnTo>
                  <a:pt x="0" y="1376"/>
                </a:lnTo>
                <a:lnTo>
                  <a:pt x="0" y="7726"/>
                </a:lnTo>
                <a:lnTo>
                  <a:pt x="7729" y="7726"/>
                </a:lnTo>
                <a:lnTo>
                  <a:pt x="1377" y="1376"/>
                </a:lnTo>
                <a:close/>
              </a:path>
              <a:path w="2458720" h="2458084">
                <a:moveTo>
                  <a:pt x="7729" y="7726"/>
                </a:moveTo>
                <a:lnTo>
                  <a:pt x="0" y="7726"/>
                </a:lnTo>
                <a:lnTo>
                  <a:pt x="0" y="14076"/>
                </a:lnTo>
                <a:lnTo>
                  <a:pt x="14082" y="14076"/>
                </a:lnTo>
                <a:lnTo>
                  <a:pt x="7729" y="7726"/>
                </a:lnTo>
                <a:close/>
              </a:path>
              <a:path w="2458720" h="2458084">
                <a:moveTo>
                  <a:pt x="14082" y="14076"/>
                </a:moveTo>
                <a:lnTo>
                  <a:pt x="0" y="14076"/>
                </a:lnTo>
                <a:lnTo>
                  <a:pt x="0" y="17997"/>
                </a:lnTo>
                <a:lnTo>
                  <a:pt x="2428" y="20426"/>
                </a:lnTo>
                <a:lnTo>
                  <a:pt x="20435" y="20426"/>
                </a:lnTo>
                <a:lnTo>
                  <a:pt x="14082" y="14076"/>
                </a:lnTo>
                <a:close/>
              </a:path>
              <a:path w="2458720" h="2458084">
                <a:moveTo>
                  <a:pt x="20435" y="20426"/>
                </a:moveTo>
                <a:lnTo>
                  <a:pt x="2428" y="20426"/>
                </a:lnTo>
                <a:lnTo>
                  <a:pt x="8775" y="26776"/>
                </a:lnTo>
                <a:lnTo>
                  <a:pt x="26788" y="26776"/>
                </a:lnTo>
                <a:lnTo>
                  <a:pt x="20435" y="20426"/>
                </a:lnTo>
                <a:close/>
              </a:path>
              <a:path w="2458720" h="2458084">
                <a:moveTo>
                  <a:pt x="26788" y="26776"/>
                </a:moveTo>
                <a:lnTo>
                  <a:pt x="8775" y="26776"/>
                </a:lnTo>
                <a:lnTo>
                  <a:pt x="15122" y="33126"/>
                </a:lnTo>
                <a:lnTo>
                  <a:pt x="33140" y="33126"/>
                </a:lnTo>
                <a:lnTo>
                  <a:pt x="26788" y="26776"/>
                </a:lnTo>
                <a:close/>
              </a:path>
              <a:path w="2458720" h="2458084">
                <a:moveTo>
                  <a:pt x="33140" y="33126"/>
                </a:moveTo>
                <a:lnTo>
                  <a:pt x="15122" y="33126"/>
                </a:lnTo>
                <a:lnTo>
                  <a:pt x="21470" y="39476"/>
                </a:lnTo>
                <a:lnTo>
                  <a:pt x="39493" y="39476"/>
                </a:lnTo>
                <a:lnTo>
                  <a:pt x="33140" y="33126"/>
                </a:lnTo>
                <a:close/>
              </a:path>
              <a:path w="2458720" h="2458084">
                <a:moveTo>
                  <a:pt x="39493" y="39476"/>
                </a:moveTo>
                <a:lnTo>
                  <a:pt x="21470" y="39476"/>
                </a:lnTo>
                <a:lnTo>
                  <a:pt x="27817" y="45826"/>
                </a:lnTo>
                <a:lnTo>
                  <a:pt x="45846" y="45826"/>
                </a:lnTo>
                <a:lnTo>
                  <a:pt x="39493" y="39476"/>
                </a:lnTo>
                <a:close/>
              </a:path>
              <a:path w="2458720" h="2458084">
                <a:moveTo>
                  <a:pt x="45846" y="45826"/>
                </a:moveTo>
                <a:lnTo>
                  <a:pt x="27817" y="45826"/>
                </a:lnTo>
                <a:lnTo>
                  <a:pt x="34164" y="52176"/>
                </a:lnTo>
                <a:lnTo>
                  <a:pt x="52199" y="52176"/>
                </a:lnTo>
                <a:lnTo>
                  <a:pt x="45846" y="45826"/>
                </a:lnTo>
                <a:close/>
              </a:path>
              <a:path w="2458720" h="2458084">
                <a:moveTo>
                  <a:pt x="52199" y="52176"/>
                </a:moveTo>
                <a:lnTo>
                  <a:pt x="34164" y="52176"/>
                </a:lnTo>
                <a:lnTo>
                  <a:pt x="40512" y="58526"/>
                </a:lnTo>
                <a:lnTo>
                  <a:pt x="58551" y="58526"/>
                </a:lnTo>
                <a:lnTo>
                  <a:pt x="52199" y="52176"/>
                </a:lnTo>
                <a:close/>
              </a:path>
              <a:path w="2458720" h="2458084">
                <a:moveTo>
                  <a:pt x="58551" y="58526"/>
                </a:moveTo>
                <a:lnTo>
                  <a:pt x="40512" y="58526"/>
                </a:lnTo>
                <a:lnTo>
                  <a:pt x="46859" y="64876"/>
                </a:lnTo>
                <a:lnTo>
                  <a:pt x="64904" y="64876"/>
                </a:lnTo>
                <a:lnTo>
                  <a:pt x="58551" y="58526"/>
                </a:lnTo>
                <a:close/>
              </a:path>
              <a:path w="2458720" h="2458084">
                <a:moveTo>
                  <a:pt x="64904" y="64876"/>
                </a:moveTo>
                <a:lnTo>
                  <a:pt x="46859" y="64876"/>
                </a:lnTo>
                <a:lnTo>
                  <a:pt x="53206" y="71226"/>
                </a:lnTo>
                <a:lnTo>
                  <a:pt x="71257" y="71226"/>
                </a:lnTo>
                <a:lnTo>
                  <a:pt x="64904" y="64876"/>
                </a:lnTo>
                <a:close/>
              </a:path>
              <a:path w="2458720" h="2458084">
                <a:moveTo>
                  <a:pt x="71257" y="71226"/>
                </a:moveTo>
                <a:lnTo>
                  <a:pt x="53206" y="71226"/>
                </a:lnTo>
                <a:lnTo>
                  <a:pt x="59553" y="77576"/>
                </a:lnTo>
                <a:lnTo>
                  <a:pt x="77610" y="77576"/>
                </a:lnTo>
                <a:lnTo>
                  <a:pt x="71257" y="71226"/>
                </a:lnTo>
                <a:close/>
              </a:path>
              <a:path w="2458720" h="2458084">
                <a:moveTo>
                  <a:pt x="77610" y="77576"/>
                </a:moveTo>
                <a:lnTo>
                  <a:pt x="59553" y="77576"/>
                </a:lnTo>
                <a:lnTo>
                  <a:pt x="65901" y="83926"/>
                </a:lnTo>
                <a:lnTo>
                  <a:pt x="83962" y="83926"/>
                </a:lnTo>
                <a:lnTo>
                  <a:pt x="77610" y="77576"/>
                </a:lnTo>
                <a:close/>
              </a:path>
              <a:path w="2458720" h="2458084">
                <a:moveTo>
                  <a:pt x="83962" y="83926"/>
                </a:moveTo>
                <a:lnTo>
                  <a:pt x="65901" y="83926"/>
                </a:lnTo>
                <a:lnTo>
                  <a:pt x="72248" y="90276"/>
                </a:lnTo>
                <a:lnTo>
                  <a:pt x="90315" y="90276"/>
                </a:lnTo>
                <a:lnTo>
                  <a:pt x="83962" y="83926"/>
                </a:lnTo>
                <a:close/>
              </a:path>
              <a:path w="2458720" h="2458084">
                <a:moveTo>
                  <a:pt x="90315" y="90276"/>
                </a:moveTo>
                <a:lnTo>
                  <a:pt x="72248" y="90276"/>
                </a:lnTo>
                <a:lnTo>
                  <a:pt x="78595" y="96626"/>
                </a:lnTo>
                <a:lnTo>
                  <a:pt x="96668" y="96626"/>
                </a:lnTo>
                <a:lnTo>
                  <a:pt x="90315" y="90276"/>
                </a:lnTo>
                <a:close/>
              </a:path>
              <a:path w="2458720" h="2458084">
                <a:moveTo>
                  <a:pt x="96668" y="96626"/>
                </a:moveTo>
                <a:lnTo>
                  <a:pt x="78595" y="96626"/>
                </a:lnTo>
                <a:lnTo>
                  <a:pt x="84942" y="102976"/>
                </a:lnTo>
                <a:lnTo>
                  <a:pt x="103021" y="102976"/>
                </a:lnTo>
                <a:lnTo>
                  <a:pt x="96668" y="96626"/>
                </a:lnTo>
                <a:close/>
              </a:path>
              <a:path w="2458720" h="2458084">
                <a:moveTo>
                  <a:pt x="103021" y="102976"/>
                </a:moveTo>
                <a:lnTo>
                  <a:pt x="84942" y="102976"/>
                </a:lnTo>
                <a:lnTo>
                  <a:pt x="91290" y="109326"/>
                </a:lnTo>
                <a:lnTo>
                  <a:pt x="109373" y="109326"/>
                </a:lnTo>
                <a:lnTo>
                  <a:pt x="103021" y="102976"/>
                </a:lnTo>
                <a:close/>
              </a:path>
              <a:path w="2458720" h="2458084">
                <a:moveTo>
                  <a:pt x="109373" y="109326"/>
                </a:moveTo>
                <a:lnTo>
                  <a:pt x="91290" y="109326"/>
                </a:lnTo>
                <a:lnTo>
                  <a:pt x="97637" y="115676"/>
                </a:lnTo>
                <a:lnTo>
                  <a:pt x="115726" y="115676"/>
                </a:lnTo>
                <a:lnTo>
                  <a:pt x="109373" y="109326"/>
                </a:lnTo>
                <a:close/>
              </a:path>
              <a:path w="2458720" h="2458084">
                <a:moveTo>
                  <a:pt x="115726" y="115676"/>
                </a:moveTo>
                <a:lnTo>
                  <a:pt x="97637" y="115676"/>
                </a:lnTo>
                <a:lnTo>
                  <a:pt x="103984" y="122026"/>
                </a:lnTo>
                <a:lnTo>
                  <a:pt x="122079" y="122026"/>
                </a:lnTo>
                <a:lnTo>
                  <a:pt x="115726" y="115676"/>
                </a:lnTo>
                <a:close/>
              </a:path>
              <a:path w="2458720" h="2458084">
                <a:moveTo>
                  <a:pt x="122079" y="122026"/>
                </a:moveTo>
                <a:lnTo>
                  <a:pt x="103984" y="122026"/>
                </a:lnTo>
                <a:lnTo>
                  <a:pt x="110331" y="128376"/>
                </a:lnTo>
                <a:lnTo>
                  <a:pt x="128431" y="128376"/>
                </a:lnTo>
                <a:lnTo>
                  <a:pt x="122079" y="122026"/>
                </a:lnTo>
                <a:close/>
              </a:path>
              <a:path w="2458720" h="2458084">
                <a:moveTo>
                  <a:pt x="128431" y="128376"/>
                </a:moveTo>
                <a:lnTo>
                  <a:pt x="110331" y="128376"/>
                </a:lnTo>
                <a:lnTo>
                  <a:pt x="123026" y="141076"/>
                </a:lnTo>
                <a:lnTo>
                  <a:pt x="141137" y="141076"/>
                </a:lnTo>
                <a:lnTo>
                  <a:pt x="128431" y="128376"/>
                </a:lnTo>
                <a:close/>
              </a:path>
              <a:path w="2458720" h="2458084">
                <a:moveTo>
                  <a:pt x="141137" y="141076"/>
                </a:moveTo>
                <a:lnTo>
                  <a:pt x="123026" y="141076"/>
                </a:lnTo>
                <a:lnTo>
                  <a:pt x="129373" y="147426"/>
                </a:lnTo>
                <a:lnTo>
                  <a:pt x="147490" y="147426"/>
                </a:lnTo>
                <a:lnTo>
                  <a:pt x="141137" y="141076"/>
                </a:lnTo>
                <a:close/>
              </a:path>
              <a:path w="2458720" h="2458084">
                <a:moveTo>
                  <a:pt x="147490" y="147426"/>
                </a:moveTo>
                <a:lnTo>
                  <a:pt x="129373" y="147426"/>
                </a:lnTo>
                <a:lnTo>
                  <a:pt x="135720" y="153776"/>
                </a:lnTo>
                <a:lnTo>
                  <a:pt x="153842" y="153776"/>
                </a:lnTo>
                <a:lnTo>
                  <a:pt x="147490" y="147426"/>
                </a:lnTo>
                <a:close/>
              </a:path>
              <a:path w="2458720" h="2458084">
                <a:moveTo>
                  <a:pt x="153842" y="153776"/>
                </a:moveTo>
                <a:lnTo>
                  <a:pt x="135720" y="153776"/>
                </a:lnTo>
                <a:lnTo>
                  <a:pt x="142068" y="160126"/>
                </a:lnTo>
                <a:lnTo>
                  <a:pt x="160195" y="160126"/>
                </a:lnTo>
                <a:lnTo>
                  <a:pt x="153842" y="153776"/>
                </a:lnTo>
                <a:close/>
              </a:path>
              <a:path w="2458720" h="2458084">
                <a:moveTo>
                  <a:pt x="160195" y="160126"/>
                </a:moveTo>
                <a:lnTo>
                  <a:pt x="142068" y="160126"/>
                </a:lnTo>
                <a:lnTo>
                  <a:pt x="154762" y="172826"/>
                </a:lnTo>
                <a:lnTo>
                  <a:pt x="172901" y="172826"/>
                </a:lnTo>
                <a:lnTo>
                  <a:pt x="160195" y="160126"/>
                </a:lnTo>
                <a:close/>
              </a:path>
              <a:path w="2458720" h="2458084">
                <a:moveTo>
                  <a:pt x="172901" y="172826"/>
                </a:moveTo>
                <a:lnTo>
                  <a:pt x="154762" y="172826"/>
                </a:lnTo>
                <a:lnTo>
                  <a:pt x="161110" y="179176"/>
                </a:lnTo>
                <a:lnTo>
                  <a:pt x="179253" y="179176"/>
                </a:lnTo>
                <a:lnTo>
                  <a:pt x="172901" y="172826"/>
                </a:lnTo>
                <a:close/>
              </a:path>
              <a:path w="2458720" h="2458084">
                <a:moveTo>
                  <a:pt x="179253" y="179176"/>
                </a:moveTo>
                <a:lnTo>
                  <a:pt x="161110" y="179176"/>
                </a:lnTo>
                <a:lnTo>
                  <a:pt x="173804" y="191876"/>
                </a:lnTo>
                <a:lnTo>
                  <a:pt x="191959" y="191876"/>
                </a:lnTo>
                <a:lnTo>
                  <a:pt x="179253" y="179176"/>
                </a:lnTo>
                <a:close/>
              </a:path>
              <a:path w="2458720" h="2458084">
                <a:moveTo>
                  <a:pt x="191959" y="191876"/>
                </a:moveTo>
                <a:lnTo>
                  <a:pt x="173804" y="191876"/>
                </a:lnTo>
                <a:lnTo>
                  <a:pt x="180151" y="198226"/>
                </a:lnTo>
                <a:lnTo>
                  <a:pt x="198312" y="198226"/>
                </a:lnTo>
                <a:lnTo>
                  <a:pt x="191959" y="191876"/>
                </a:lnTo>
                <a:close/>
              </a:path>
              <a:path w="2458720" h="2458084">
                <a:moveTo>
                  <a:pt x="198312" y="198226"/>
                </a:moveTo>
                <a:lnTo>
                  <a:pt x="180151" y="198226"/>
                </a:lnTo>
                <a:lnTo>
                  <a:pt x="186499" y="204576"/>
                </a:lnTo>
                <a:lnTo>
                  <a:pt x="204664" y="204576"/>
                </a:lnTo>
                <a:lnTo>
                  <a:pt x="198312" y="198226"/>
                </a:lnTo>
                <a:close/>
              </a:path>
              <a:path w="2458720" h="2458084">
                <a:moveTo>
                  <a:pt x="204664" y="204576"/>
                </a:moveTo>
                <a:lnTo>
                  <a:pt x="186499" y="204576"/>
                </a:lnTo>
                <a:lnTo>
                  <a:pt x="192846" y="210926"/>
                </a:lnTo>
                <a:lnTo>
                  <a:pt x="211017" y="210926"/>
                </a:lnTo>
                <a:lnTo>
                  <a:pt x="204664" y="204576"/>
                </a:lnTo>
                <a:close/>
              </a:path>
              <a:path w="2458720" h="2458084">
                <a:moveTo>
                  <a:pt x="211017" y="210926"/>
                </a:moveTo>
                <a:lnTo>
                  <a:pt x="192846" y="210926"/>
                </a:lnTo>
                <a:lnTo>
                  <a:pt x="199193" y="217276"/>
                </a:lnTo>
                <a:lnTo>
                  <a:pt x="217370" y="217276"/>
                </a:lnTo>
                <a:lnTo>
                  <a:pt x="211017" y="210926"/>
                </a:lnTo>
                <a:close/>
              </a:path>
              <a:path w="2458720" h="2458084">
                <a:moveTo>
                  <a:pt x="217370" y="217276"/>
                </a:moveTo>
                <a:lnTo>
                  <a:pt x="199193" y="217276"/>
                </a:lnTo>
                <a:lnTo>
                  <a:pt x="205540" y="223626"/>
                </a:lnTo>
                <a:lnTo>
                  <a:pt x="223723" y="223626"/>
                </a:lnTo>
                <a:lnTo>
                  <a:pt x="217370" y="217276"/>
                </a:lnTo>
                <a:close/>
              </a:path>
              <a:path w="2458720" h="2458084">
                <a:moveTo>
                  <a:pt x="223723" y="223626"/>
                </a:moveTo>
                <a:lnTo>
                  <a:pt x="205540" y="223626"/>
                </a:lnTo>
                <a:lnTo>
                  <a:pt x="211888" y="229976"/>
                </a:lnTo>
                <a:lnTo>
                  <a:pt x="230075" y="229976"/>
                </a:lnTo>
                <a:lnTo>
                  <a:pt x="223723" y="223626"/>
                </a:lnTo>
                <a:close/>
              </a:path>
              <a:path w="2458720" h="2458084">
                <a:moveTo>
                  <a:pt x="230075" y="229976"/>
                </a:moveTo>
                <a:lnTo>
                  <a:pt x="211888" y="229976"/>
                </a:lnTo>
                <a:lnTo>
                  <a:pt x="218235" y="236326"/>
                </a:lnTo>
                <a:lnTo>
                  <a:pt x="236428" y="236326"/>
                </a:lnTo>
                <a:lnTo>
                  <a:pt x="230075" y="229976"/>
                </a:lnTo>
                <a:close/>
              </a:path>
              <a:path w="2458720" h="2458084">
                <a:moveTo>
                  <a:pt x="236428" y="236326"/>
                </a:moveTo>
                <a:lnTo>
                  <a:pt x="218235" y="236326"/>
                </a:lnTo>
                <a:lnTo>
                  <a:pt x="224582" y="242676"/>
                </a:lnTo>
                <a:lnTo>
                  <a:pt x="242781" y="242676"/>
                </a:lnTo>
                <a:lnTo>
                  <a:pt x="236428" y="236326"/>
                </a:lnTo>
                <a:close/>
              </a:path>
              <a:path w="2458720" h="2458084">
                <a:moveTo>
                  <a:pt x="242781" y="242676"/>
                </a:moveTo>
                <a:lnTo>
                  <a:pt x="224582" y="242676"/>
                </a:lnTo>
                <a:lnTo>
                  <a:pt x="230929" y="249026"/>
                </a:lnTo>
                <a:lnTo>
                  <a:pt x="249133" y="249026"/>
                </a:lnTo>
                <a:lnTo>
                  <a:pt x="242781" y="242676"/>
                </a:lnTo>
                <a:close/>
              </a:path>
              <a:path w="2458720" h="2458084">
                <a:moveTo>
                  <a:pt x="249133" y="249026"/>
                </a:moveTo>
                <a:lnTo>
                  <a:pt x="230929" y="249026"/>
                </a:lnTo>
                <a:lnTo>
                  <a:pt x="237277" y="255376"/>
                </a:lnTo>
                <a:lnTo>
                  <a:pt x="255486" y="255376"/>
                </a:lnTo>
                <a:lnTo>
                  <a:pt x="249133" y="249026"/>
                </a:lnTo>
                <a:close/>
              </a:path>
              <a:path w="2458720" h="2458084">
                <a:moveTo>
                  <a:pt x="255486" y="255376"/>
                </a:moveTo>
                <a:lnTo>
                  <a:pt x="237277" y="255376"/>
                </a:lnTo>
                <a:lnTo>
                  <a:pt x="243624" y="261726"/>
                </a:lnTo>
                <a:lnTo>
                  <a:pt x="261839" y="261726"/>
                </a:lnTo>
                <a:lnTo>
                  <a:pt x="255486" y="255376"/>
                </a:lnTo>
                <a:close/>
              </a:path>
              <a:path w="2458720" h="2458084">
                <a:moveTo>
                  <a:pt x="261839" y="261726"/>
                </a:moveTo>
                <a:lnTo>
                  <a:pt x="243624" y="261726"/>
                </a:lnTo>
                <a:lnTo>
                  <a:pt x="249971" y="268076"/>
                </a:lnTo>
                <a:lnTo>
                  <a:pt x="268192" y="268076"/>
                </a:lnTo>
                <a:lnTo>
                  <a:pt x="261839" y="261726"/>
                </a:lnTo>
                <a:close/>
              </a:path>
              <a:path w="2458720" h="2458084">
                <a:moveTo>
                  <a:pt x="268192" y="268076"/>
                </a:moveTo>
                <a:lnTo>
                  <a:pt x="249971" y="268076"/>
                </a:lnTo>
                <a:lnTo>
                  <a:pt x="256319" y="274426"/>
                </a:lnTo>
                <a:lnTo>
                  <a:pt x="274544" y="274426"/>
                </a:lnTo>
                <a:lnTo>
                  <a:pt x="268192" y="268076"/>
                </a:lnTo>
                <a:close/>
              </a:path>
              <a:path w="2458720" h="2458084">
                <a:moveTo>
                  <a:pt x="274544" y="274426"/>
                </a:moveTo>
                <a:lnTo>
                  <a:pt x="256319" y="274426"/>
                </a:lnTo>
                <a:lnTo>
                  <a:pt x="262666" y="280776"/>
                </a:lnTo>
                <a:lnTo>
                  <a:pt x="280897" y="280776"/>
                </a:lnTo>
                <a:lnTo>
                  <a:pt x="274544" y="274426"/>
                </a:lnTo>
                <a:close/>
              </a:path>
              <a:path w="2458720" h="2458084">
                <a:moveTo>
                  <a:pt x="280897" y="280776"/>
                </a:moveTo>
                <a:lnTo>
                  <a:pt x="262666" y="280776"/>
                </a:lnTo>
                <a:lnTo>
                  <a:pt x="281708" y="299826"/>
                </a:lnTo>
                <a:lnTo>
                  <a:pt x="299955" y="299826"/>
                </a:lnTo>
                <a:lnTo>
                  <a:pt x="280897" y="280776"/>
                </a:lnTo>
                <a:close/>
              </a:path>
              <a:path w="2458720" h="2458084">
                <a:moveTo>
                  <a:pt x="299955" y="299826"/>
                </a:moveTo>
                <a:lnTo>
                  <a:pt x="281708" y="299826"/>
                </a:lnTo>
                <a:lnTo>
                  <a:pt x="294402" y="312526"/>
                </a:lnTo>
                <a:lnTo>
                  <a:pt x="312661" y="312526"/>
                </a:lnTo>
                <a:lnTo>
                  <a:pt x="299955" y="299826"/>
                </a:lnTo>
                <a:close/>
              </a:path>
              <a:path w="2458720" h="2458084">
                <a:moveTo>
                  <a:pt x="312661" y="312526"/>
                </a:moveTo>
                <a:lnTo>
                  <a:pt x="294402" y="312526"/>
                </a:lnTo>
                <a:lnTo>
                  <a:pt x="300749" y="318876"/>
                </a:lnTo>
                <a:lnTo>
                  <a:pt x="319014" y="318876"/>
                </a:lnTo>
                <a:lnTo>
                  <a:pt x="312661" y="312526"/>
                </a:lnTo>
                <a:close/>
              </a:path>
              <a:path w="2458720" h="2458084">
                <a:moveTo>
                  <a:pt x="319014" y="318876"/>
                </a:moveTo>
                <a:lnTo>
                  <a:pt x="300749" y="318876"/>
                </a:lnTo>
                <a:lnTo>
                  <a:pt x="319791" y="337926"/>
                </a:lnTo>
                <a:lnTo>
                  <a:pt x="338072" y="337926"/>
                </a:lnTo>
                <a:lnTo>
                  <a:pt x="319014" y="318876"/>
                </a:lnTo>
                <a:close/>
              </a:path>
              <a:path w="2458720" h="2458084">
                <a:moveTo>
                  <a:pt x="338072" y="337926"/>
                </a:moveTo>
                <a:lnTo>
                  <a:pt x="319791" y="337926"/>
                </a:lnTo>
                <a:lnTo>
                  <a:pt x="326138" y="344276"/>
                </a:lnTo>
                <a:lnTo>
                  <a:pt x="344424" y="344276"/>
                </a:lnTo>
                <a:lnTo>
                  <a:pt x="338072" y="337926"/>
                </a:lnTo>
                <a:close/>
              </a:path>
              <a:path w="2458720" h="2458084">
                <a:moveTo>
                  <a:pt x="344424" y="344276"/>
                </a:moveTo>
                <a:lnTo>
                  <a:pt x="326138" y="344276"/>
                </a:lnTo>
                <a:lnTo>
                  <a:pt x="332486" y="350626"/>
                </a:lnTo>
                <a:lnTo>
                  <a:pt x="350777" y="350626"/>
                </a:lnTo>
                <a:lnTo>
                  <a:pt x="344424" y="344276"/>
                </a:lnTo>
                <a:close/>
              </a:path>
              <a:path w="2458720" h="2458084">
                <a:moveTo>
                  <a:pt x="350777" y="350626"/>
                </a:moveTo>
                <a:lnTo>
                  <a:pt x="332486" y="350626"/>
                </a:lnTo>
                <a:lnTo>
                  <a:pt x="338833" y="356976"/>
                </a:lnTo>
                <a:lnTo>
                  <a:pt x="357130" y="356976"/>
                </a:lnTo>
                <a:lnTo>
                  <a:pt x="350777" y="350626"/>
                </a:lnTo>
                <a:close/>
              </a:path>
              <a:path w="2458720" h="2458084">
                <a:moveTo>
                  <a:pt x="357130" y="356976"/>
                </a:moveTo>
                <a:lnTo>
                  <a:pt x="338833" y="356976"/>
                </a:lnTo>
                <a:lnTo>
                  <a:pt x="357875" y="376026"/>
                </a:lnTo>
                <a:lnTo>
                  <a:pt x="376188" y="376026"/>
                </a:lnTo>
                <a:lnTo>
                  <a:pt x="357130" y="356976"/>
                </a:lnTo>
                <a:close/>
              </a:path>
              <a:path w="2458720" h="2458084">
                <a:moveTo>
                  <a:pt x="376188" y="376026"/>
                </a:moveTo>
                <a:lnTo>
                  <a:pt x="357875" y="376026"/>
                </a:lnTo>
                <a:lnTo>
                  <a:pt x="364222" y="382376"/>
                </a:lnTo>
                <a:lnTo>
                  <a:pt x="382541" y="382376"/>
                </a:lnTo>
                <a:lnTo>
                  <a:pt x="376188" y="376026"/>
                </a:lnTo>
                <a:close/>
              </a:path>
              <a:path w="2458720" h="2458084">
                <a:moveTo>
                  <a:pt x="382541" y="382376"/>
                </a:moveTo>
                <a:lnTo>
                  <a:pt x="364222" y="382376"/>
                </a:lnTo>
                <a:lnTo>
                  <a:pt x="370569" y="388726"/>
                </a:lnTo>
                <a:lnTo>
                  <a:pt x="388894" y="388726"/>
                </a:lnTo>
                <a:lnTo>
                  <a:pt x="382541" y="382376"/>
                </a:lnTo>
                <a:close/>
              </a:path>
              <a:path w="2458720" h="2458084">
                <a:moveTo>
                  <a:pt x="388894" y="388726"/>
                </a:moveTo>
                <a:lnTo>
                  <a:pt x="370569" y="388726"/>
                </a:lnTo>
                <a:lnTo>
                  <a:pt x="376917" y="395076"/>
                </a:lnTo>
                <a:lnTo>
                  <a:pt x="395246" y="395076"/>
                </a:lnTo>
                <a:lnTo>
                  <a:pt x="388894" y="388726"/>
                </a:lnTo>
                <a:close/>
              </a:path>
              <a:path w="2458720" h="2458084">
                <a:moveTo>
                  <a:pt x="395246" y="395076"/>
                </a:moveTo>
                <a:lnTo>
                  <a:pt x="376917" y="395076"/>
                </a:lnTo>
                <a:lnTo>
                  <a:pt x="383264" y="401426"/>
                </a:lnTo>
                <a:lnTo>
                  <a:pt x="401599" y="401426"/>
                </a:lnTo>
                <a:lnTo>
                  <a:pt x="395246" y="395076"/>
                </a:lnTo>
                <a:close/>
              </a:path>
              <a:path w="2458720" h="2458084">
                <a:moveTo>
                  <a:pt x="401599" y="401426"/>
                </a:moveTo>
                <a:lnTo>
                  <a:pt x="383264" y="401426"/>
                </a:lnTo>
                <a:lnTo>
                  <a:pt x="389611" y="407776"/>
                </a:lnTo>
                <a:lnTo>
                  <a:pt x="407952" y="407776"/>
                </a:lnTo>
                <a:lnTo>
                  <a:pt x="401599" y="401426"/>
                </a:lnTo>
                <a:close/>
              </a:path>
              <a:path w="2458720" h="2458084">
                <a:moveTo>
                  <a:pt x="407952" y="407776"/>
                </a:moveTo>
                <a:lnTo>
                  <a:pt x="389611" y="407776"/>
                </a:lnTo>
                <a:lnTo>
                  <a:pt x="395958" y="414126"/>
                </a:lnTo>
                <a:lnTo>
                  <a:pt x="414305" y="414126"/>
                </a:lnTo>
                <a:lnTo>
                  <a:pt x="407952" y="407776"/>
                </a:lnTo>
                <a:close/>
              </a:path>
              <a:path w="2458720" h="2458084">
                <a:moveTo>
                  <a:pt x="414305" y="414126"/>
                </a:moveTo>
                <a:lnTo>
                  <a:pt x="395958" y="414126"/>
                </a:lnTo>
                <a:lnTo>
                  <a:pt x="402306" y="420476"/>
                </a:lnTo>
                <a:lnTo>
                  <a:pt x="420657" y="420476"/>
                </a:lnTo>
                <a:lnTo>
                  <a:pt x="414305" y="414126"/>
                </a:lnTo>
                <a:close/>
              </a:path>
              <a:path w="2458720" h="2458084">
                <a:moveTo>
                  <a:pt x="420657" y="420476"/>
                </a:moveTo>
                <a:lnTo>
                  <a:pt x="402306" y="420476"/>
                </a:lnTo>
                <a:lnTo>
                  <a:pt x="408653" y="426826"/>
                </a:lnTo>
                <a:lnTo>
                  <a:pt x="427010" y="426826"/>
                </a:lnTo>
                <a:lnTo>
                  <a:pt x="420657" y="420476"/>
                </a:lnTo>
                <a:close/>
              </a:path>
              <a:path w="2458720" h="2458084">
                <a:moveTo>
                  <a:pt x="427010" y="426826"/>
                </a:moveTo>
                <a:lnTo>
                  <a:pt x="408653" y="426826"/>
                </a:lnTo>
                <a:lnTo>
                  <a:pt x="415000" y="433176"/>
                </a:lnTo>
                <a:lnTo>
                  <a:pt x="433363" y="433176"/>
                </a:lnTo>
                <a:lnTo>
                  <a:pt x="427010" y="426826"/>
                </a:lnTo>
                <a:close/>
              </a:path>
              <a:path w="2458720" h="2458084">
                <a:moveTo>
                  <a:pt x="433363" y="433176"/>
                </a:moveTo>
                <a:lnTo>
                  <a:pt x="415000" y="433176"/>
                </a:lnTo>
                <a:lnTo>
                  <a:pt x="421347" y="439526"/>
                </a:lnTo>
                <a:lnTo>
                  <a:pt x="439716" y="439526"/>
                </a:lnTo>
                <a:lnTo>
                  <a:pt x="433363" y="433176"/>
                </a:lnTo>
                <a:close/>
              </a:path>
              <a:path w="2458720" h="2458084">
                <a:moveTo>
                  <a:pt x="439716" y="439526"/>
                </a:moveTo>
                <a:lnTo>
                  <a:pt x="421347" y="439526"/>
                </a:lnTo>
                <a:lnTo>
                  <a:pt x="427695" y="445876"/>
                </a:lnTo>
                <a:lnTo>
                  <a:pt x="446068" y="445876"/>
                </a:lnTo>
                <a:lnTo>
                  <a:pt x="439716" y="439526"/>
                </a:lnTo>
                <a:close/>
              </a:path>
              <a:path w="2458720" h="2458084">
                <a:moveTo>
                  <a:pt x="446068" y="445876"/>
                </a:moveTo>
                <a:lnTo>
                  <a:pt x="427695" y="445876"/>
                </a:lnTo>
                <a:lnTo>
                  <a:pt x="434042" y="452226"/>
                </a:lnTo>
                <a:lnTo>
                  <a:pt x="452421" y="452226"/>
                </a:lnTo>
                <a:lnTo>
                  <a:pt x="446068" y="445876"/>
                </a:lnTo>
                <a:close/>
              </a:path>
              <a:path w="2458720" h="2458084">
                <a:moveTo>
                  <a:pt x="452421" y="452226"/>
                </a:moveTo>
                <a:lnTo>
                  <a:pt x="434042" y="452226"/>
                </a:lnTo>
                <a:lnTo>
                  <a:pt x="440389" y="458576"/>
                </a:lnTo>
                <a:lnTo>
                  <a:pt x="458774" y="458576"/>
                </a:lnTo>
                <a:lnTo>
                  <a:pt x="452421" y="452226"/>
                </a:lnTo>
                <a:close/>
              </a:path>
              <a:path w="2458720" h="2458084">
                <a:moveTo>
                  <a:pt x="458774" y="458576"/>
                </a:moveTo>
                <a:lnTo>
                  <a:pt x="440389" y="458576"/>
                </a:lnTo>
                <a:lnTo>
                  <a:pt x="446736" y="464926"/>
                </a:lnTo>
                <a:lnTo>
                  <a:pt x="465126" y="464926"/>
                </a:lnTo>
                <a:lnTo>
                  <a:pt x="458774" y="458576"/>
                </a:lnTo>
                <a:close/>
              </a:path>
              <a:path w="2458720" h="2458084">
                <a:moveTo>
                  <a:pt x="465126" y="464926"/>
                </a:moveTo>
                <a:lnTo>
                  <a:pt x="446736" y="464926"/>
                </a:lnTo>
                <a:lnTo>
                  <a:pt x="453084" y="471276"/>
                </a:lnTo>
                <a:lnTo>
                  <a:pt x="471479" y="471276"/>
                </a:lnTo>
                <a:lnTo>
                  <a:pt x="465126" y="464926"/>
                </a:lnTo>
                <a:close/>
              </a:path>
              <a:path w="2458720" h="2458084">
                <a:moveTo>
                  <a:pt x="471479" y="471276"/>
                </a:moveTo>
                <a:lnTo>
                  <a:pt x="453084" y="471276"/>
                </a:lnTo>
                <a:lnTo>
                  <a:pt x="459431" y="477626"/>
                </a:lnTo>
                <a:lnTo>
                  <a:pt x="477832" y="477626"/>
                </a:lnTo>
                <a:lnTo>
                  <a:pt x="471479" y="471276"/>
                </a:lnTo>
                <a:close/>
              </a:path>
              <a:path w="2458720" h="2458084">
                <a:moveTo>
                  <a:pt x="477832" y="477626"/>
                </a:moveTo>
                <a:lnTo>
                  <a:pt x="459431" y="477626"/>
                </a:lnTo>
                <a:lnTo>
                  <a:pt x="465778" y="483976"/>
                </a:lnTo>
                <a:lnTo>
                  <a:pt x="484185" y="483976"/>
                </a:lnTo>
                <a:lnTo>
                  <a:pt x="477832" y="477626"/>
                </a:lnTo>
                <a:close/>
              </a:path>
              <a:path w="2458720" h="2458084">
                <a:moveTo>
                  <a:pt x="484185" y="483976"/>
                </a:moveTo>
                <a:lnTo>
                  <a:pt x="465778" y="483976"/>
                </a:lnTo>
                <a:lnTo>
                  <a:pt x="472126" y="490326"/>
                </a:lnTo>
                <a:lnTo>
                  <a:pt x="490537" y="490326"/>
                </a:lnTo>
                <a:lnTo>
                  <a:pt x="484185" y="483976"/>
                </a:lnTo>
                <a:close/>
              </a:path>
              <a:path w="2458720" h="2458084">
                <a:moveTo>
                  <a:pt x="490537" y="490326"/>
                </a:moveTo>
                <a:lnTo>
                  <a:pt x="472126" y="490326"/>
                </a:lnTo>
                <a:lnTo>
                  <a:pt x="478473" y="496676"/>
                </a:lnTo>
                <a:lnTo>
                  <a:pt x="496890" y="496676"/>
                </a:lnTo>
                <a:lnTo>
                  <a:pt x="490537" y="490326"/>
                </a:lnTo>
                <a:close/>
              </a:path>
              <a:path w="2458720" h="2458084">
                <a:moveTo>
                  <a:pt x="496890" y="496676"/>
                </a:moveTo>
                <a:lnTo>
                  <a:pt x="478473" y="496676"/>
                </a:lnTo>
                <a:lnTo>
                  <a:pt x="484820" y="503026"/>
                </a:lnTo>
                <a:lnTo>
                  <a:pt x="503243" y="503026"/>
                </a:lnTo>
                <a:lnTo>
                  <a:pt x="496890" y="496676"/>
                </a:lnTo>
                <a:close/>
              </a:path>
              <a:path w="2458720" h="2458084">
                <a:moveTo>
                  <a:pt x="503243" y="503026"/>
                </a:moveTo>
                <a:lnTo>
                  <a:pt x="484820" y="503026"/>
                </a:lnTo>
                <a:lnTo>
                  <a:pt x="491167" y="509376"/>
                </a:lnTo>
                <a:lnTo>
                  <a:pt x="509596" y="509376"/>
                </a:lnTo>
                <a:lnTo>
                  <a:pt x="503243" y="503026"/>
                </a:lnTo>
                <a:close/>
              </a:path>
              <a:path w="2458720" h="2458084">
                <a:moveTo>
                  <a:pt x="509596" y="509376"/>
                </a:moveTo>
                <a:lnTo>
                  <a:pt x="491167" y="509376"/>
                </a:lnTo>
                <a:lnTo>
                  <a:pt x="497515" y="515726"/>
                </a:lnTo>
                <a:lnTo>
                  <a:pt x="515948" y="515726"/>
                </a:lnTo>
                <a:lnTo>
                  <a:pt x="509596" y="509376"/>
                </a:lnTo>
                <a:close/>
              </a:path>
              <a:path w="2458720" h="2458084">
                <a:moveTo>
                  <a:pt x="515948" y="515726"/>
                </a:moveTo>
                <a:lnTo>
                  <a:pt x="497515" y="515726"/>
                </a:lnTo>
                <a:lnTo>
                  <a:pt x="503862" y="522076"/>
                </a:lnTo>
                <a:lnTo>
                  <a:pt x="522301" y="522076"/>
                </a:lnTo>
                <a:lnTo>
                  <a:pt x="515948" y="515726"/>
                </a:lnTo>
                <a:close/>
              </a:path>
              <a:path w="2458720" h="2458084">
                <a:moveTo>
                  <a:pt x="522301" y="522076"/>
                </a:moveTo>
                <a:lnTo>
                  <a:pt x="503862" y="522076"/>
                </a:lnTo>
                <a:lnTo>
                  <a:pt x="510209" y="528426"/>
                </a:lnTo>
                <a:lnTo>
                  <a:pt x="528654" y="528426"/>
                </a:lnTo>
                <a:lnTo>
                  <a:pt x="522301" y="522076"/>
                </a:lnTo>
                <a:close/>
              </a:path>
              <a:path w="2458720" h="2458084">
                <a:moveTo>
                  <a:pt x="528654" y="528426"/>
                </a:moveTo>
                <a:lnTo>
                  <a:pt x="510209" y="528426"/>
                </a:lnTo>
                <a:lnTo>
                  <a:pt x="516556" y="534776"/>
                </a:lnTo>
                <a:lnTo>
                  <a:pt x="535007" y="534776"/>
                </a:lnTo>
                <a:lnTo>
                  <a:pt x="528654" y="528426"/>
                </a:lnTo>
                <a:close/>
              </a:path>
              <a:path w="2458720" h="2458084">
                <a:moveTo>
                  <a:pt x="535007" y="534776"/>
                </a:moveTo>
                <a:lnTo>
                  <a:pt x="516556" y="534776"/>
                </a:lnTo>
                <a:lnTo>
                  <a:pt x="522904" y="541126"/>
                </a:lnTo>
                <a:lnTo>
                  <a:pt x="541359" y="541126"/>
                </a:lnTo>
                <a:lnTo>
                  <a:pt x="535007" y="534776"/>
                </a:lnTo>
                <a:close/>
              </a:path>
              <a:path w="2458720" h="2458084">
                <a:moveTo>
                  <a:pt x="541359" y="541126"/>
                </a:moveTo>
                <a:lnTo>
                  <a:pt x="522904" y="541126"/>
                </a:lnTo>
                <a:lnTo>
                  <a:pt x="529251" y="547476"/>
                </a:lnTo>
                <a:lnTo>
                  <a:pt x="547712" y="547476"/>
                </a:lnTo>
                <a:lnTo>
                  <a:pt x="541359" y="541126"/>
                </a:lnTo>
                <a:close/>
              </a:path>
              <a:path w="2458720" h="2458084">
                <a:moveTo>
                  <a:pt x="547712" y="547476"/>
                </a:moveTo>
                <a:lnTo>
                  <a:pt x="529251" y="547476"/>
                </a:lnTo>
                <a:lnTo>
                  <a:pt x="535598" y="553826"/>
                </a:lnTo>
                <a:lnTo>
                  <a:pt x="554065" y="553826"/>
                </a:lnTo>
                <a:lnTo>
                  <a:pt x="547712" y="547476"/>
                </a:lnTo>
                <a:close/>
              </a:path>
              <a:path w="2458720" h="2458084">
                <a:moveTo>
                  <a:pt x="554065" y="553826"/>
                </a:moveTo>
                <a:lnTo>
                  <a:pt x="535598" y="553826"/>
                </a:lnTo>
                <a:lnTo>
                  <a:pt x="541945" y="560176"/>
                </a:lnTo>
                <a:lnTo>
                  <a:pt x="560418" y="560176"/>
                </a:lnTo>
                <a:lnTo>
                  <a:pt x="554065" y="553826"/>
                </a:lnTo>
                <a:close/>
              </a:path>
              <a:path w="2458720" h="2458084">
                <a:moveTo>
                  <a:pt x="560418" y="560176"/>
                </a:moveTo>
                <a:lnTo>
                  <a:pt x="541945" y="560176"/>
                </a:lnTo>
                <a:lnTo>
                  <a:pt x="548293" y="566526"/>
                </a:lnTo>
                <a:lnTo>
                  <a:pt x="566770" y="566526"/>
                </a:lnTo>
                <a:lnTo>
                  <a:pt x="560418" y="560176"/>
                </a:lnTo>
                <a:close/>
              </a:path>
              <a:path w="2458720" h="2458084">
                <a:moveTo>
                  <a:pt x="566770" y="566526"/>
                </a:moveTo>
                <a:lnTo>
                  <a:pt x="548293" y="566526"/>
                </a:lnTo>
                <a:lnTo>
                  <a:pt x="554640" y="572876"/>
                </a:lnTo>
                <a:lnTo>
                  <a:pt x="573123" y="572876"/>
                </a:lnTo>
                <a:lnTo>
                  <a:pt x="566770" y="566526"/>
                </a:lnTo>
                <a:close/>
              </a:path>
              <a:path w="2458720" h="2458084">
                <a:moveTo>
                  <a:pt x="573123" y="572876"/>
                </a:moveTo>
                <a:lnTo>
                  <a:pt x="554640" y="572876"/>
                </a:lnTo>
                <a:lnTo>
                  <a:pt x="560987" y="579226"/>
                </a:lnTo>
                <a:lnTo>
                  <a:pt x="579476" y="579226"/>
                </a:lnTo>
                <a:lnTo>
                  <a:pt x="573123" y="572876"/>
                </a:lnTo>
                <a:close/>
              </a:path>
              <a:path w="2458720" h="2458084">
                <a:moveTo>
                  <a:pt x="579476" y="579226"/>
                </a:moveTo>
                <a:lnTo>
                  <a:pt x="560987" y="579226"/>
                </a:lnTo>
                <a:lnTo>
                  <a:pt x="567335" y="585576"/>
                </a:lnTo>
                <a:lnTo>
                  <a:pt x="585828" y="585576"/>
                </a:lnTo>
                <a:lnTo>
                  <a:pt x="579476" y="579226"/>
                </a:lnTo>
                <a:close/>
              </a:path>
              <a:path w="2458720" h="2458084">
                <a:moveTo>
                  <a:pt x="585828" y="585576"/>
                </a:moveTo>
                <a:lnTo>
                  <a:pt x="567335" y="585576"/>
                </a:lnTo>
                <a:lnTo>
                  <a:pt x="573682" y="591926"/>
                </a:lnTo>
                <a:lnTo>
                  <a:pt x="592181" y="591926"/>
                </a:lnTo>
                <a:lnTo>
                  <a:pt x="585828" y="585576"/>
                </a:lnTo>
                <a:close/>
              </a:path>
              <a:path w="2458720" h="2458084">
                <a:moveTo>
                  <a:pt x="592181" y="591926"/>
                </a:moveTo>
                <a:lnTo>
                  <a:pt x="573682" y="591926"/>
                </a:lnTo>
                <a:lnTo>
                  <a:pt x="580029" y="598276"/>
                </a:lnTo>
                <a:lnTo>
                  <a:pt x="598534" y="598276"/>
                </a:lnTo>
                <a:lnTo>
                  <a:pt x="592181" y="591926"/>
                </a:lnTo>
                <a:close/>
              </a:path>
              <a:path w="2458720" h="2458084">
                <a:moveTo>
                  <a:pt x="598534" y="598276"/>
                </a:moveTo>
                <a:lnTo>
                  <a:pt x="580029" y="598276"/>
                </a:lnTo>
                <a:lnTo>
                  <a:pt x="586376" y="604626"/>
                </a:lnTo>
                <a:lnTo>
                  <a:pt x="604887" y="604626"/>
                </a:lnTo>
                <a:lnTo>
                  <a:pt x="598534" y="598276"/>
                </a:lnTo>
                <a:close/>
              </a:path>
              <a:path w="2458720" h="2458084">
                <a:moveTo>
                  <a:pt x="604887" y="604626"/>
                </a:moveTo>
                <a:lnTo>
                  <a:pt x="586376" y="604626"/>
                </a:lnTo>
                <a:lnTo>
                  <a:pt x="592724" y="610976"/>
                </a:lnTo>
                <a:lnTo>
                  <a:pt x="611239" y="610976"/>
                </a:lnTo>
                <a:lnTo>
                  <a:pt x="604887" y="604626"/>
                </a:lnTo>
                <a:close/>
              </a:path>
              <a:path w="2458720" h="2458084">
                <a:moveTo>
                  <a:pt x="611239" y="610976"/>
                </a:moveTo>
                <a:lnTo>
                  <a:pt x="592724" y="610976"/>
                </a:lnTo>
                <a:lnTo>
                  <a:pt x="599071" y="617326"/>
                </a:lnTo>
                <a:lnTo>
                  <a:pt x="617592" y="617326"/>
                </a:lnTo>
                <a:lnTo>
                  <a:pt x="611239" y="610976"/>
                </a:lnTo>
                <a:close/>
              </a:path>
              <a:path w="2458720" h="2458084">
                <a:moveTo>
                  <a:pt x="617592" y="617326"/>
                </a:moveTo>
                <a:lnTo>
                  <a:pt x="599071" y="617326"/>
                </a:lnTo>
                <a:lnTo>
                  <a:pt x="605418" y="623676"/>
                </a:lnTo>
                <a:lnTo>
                  <a:pt x="623945" y="623676"/>
                </a:lnTo>
                <a:lnTo>
                  <a:pt x="617592" y="617326"/>
                </a:lnTo>
                <a:close/>
              </a:path>
              <a:path w="2458720" h="2458084">
                <a:moveTo>
                  <a:pt x="623945" y="623676"/>
                </a:moveTo>
                <a:lnTo>
                  <a:pt x="605418" y="623676"/>
                </a:lnTo>
                <a:lnTo>
                  <a:pt x="611765" y="630026"/>
                </a:lnTo>
                <a:lnTo>
                  <a:pt x="630298" y="630026"/>
                </a:lnTo>
                <a:lnTo>
                  <a:pt x="623945" y="623676"/>
                </a:lnTo>
                <a:close/>
              </a:path>
              <a:path w="2458720" h="2458084">
                <a:moveTo>
                  <a:pt x="630298" y="630026"/>
                </a:moveTo>
                <a:lnTo>
                  <a:pt x="611765" y="630026"/>
                </a:lnTo>
                <a:lnTo>
                  <a:pt x="618113" y="636376"/>
                </a:lnTo>
                <a:lnTo>
                  <a:pt x="636650" y="636376"/>
                </a:lnTo>
                <a:lnTo>
                  <a:pt x="630298" y="630026"/>
                </a:lnTo>
                <a:close/>
              </a:path>
              <a:path w="2458720" h="2458084">
                <a:moveTo>
                  <a:pt x="636650" y="636376"/>
                </a:moveTo>
                <a:lnTo>
                  <a:pt x="618113" y="636376"/>
                </a:lnTo>
                <a:lnTo>
                  <a:pt x="624460" y="642726"/>
                </a:lnTo>
                <a:lnTo>
                  <a:pt x="643003" y="642726"/>
                </a:lnTo>
                <a:lnTo>
                  <a:pt x="636650" y="636376"/>
                </a:lnTo>
                <a:close/>
              </a:path>
              <a:path w="2458720" h="2458084">
                <a:moveTo>
                  <a:pt x="643003" y="642726"/>
                </a:moveTo>
                <a:lnTo>
                  <a:pt x="624460" y="642726"/>
                </a:lnTo>
                <a:lnTo>
                  <a:pt x="630807" y="649076"/>
                </a:lnTo>
                <a:lnTo>
                  <a:pt x="649356" y="649076"/>
                </a:lnTo>
                <a:lnTo>
                  <a:pt x="643003" y="642726"/>
                </a:lnTo>
                <a:close/>
              </a:path>
              <a:path w="2458720" h="2458084">
                <a:moveTo>
                  <a:pt x="649356" y="649076"/>
                </a:moveTo>
                <a:lnTo>
                  <a:pt x="630807" y="649076"/>
                </a:lnTo>
                <a:lnTo>
                  <a:pt x="637154" y="655426"/>
                </a:lnTo>
                <a:lnTo>
                  <a:pt x="655709" y="655426"/>
                </a:lnTo>
                <a:lnTo>
                  <a:pt x="649356" y="649076"/>
                </a:lnTo>
                <a:close/>
              </a:path>
              <a:path w="2458720" h="2458084">
                <a:moveTo>
                  <a:pt x="655709" y="655426"/>
                </a:moveTo>
                <a:lnTo>
                  <a:pt x="637154" y="655426"/>
                </a:lnTo>
                <a:lnTo>
                  <a:pt x="643502" y="661776"/>
                </a:lnTo>
                <a:lnTo>
                  <a:pt x="662061" y="661776"/>
                </a:lnTo>
                <a:lnTo>
                  <a:pt x="655709" y="655426"/>
                </a:lnTo>
                <a:close/>
              </a:path>
              <a:path w="2458720" h="2458084">
                <a:moveTo>
                  <a:pt x="662061" y="661776"/>
                </a:moveTo>
                <a:lnTo>
                  <a:pt x="643502" y="661776"/>
                </a:lnTo>
                <a:lnTo>
                  <a:pt x="649849" y="668126"/>
                </a:lnTo>
                <a:lnTo>
                  <a:pt x="668414" y="668126"/>
                </a:lnTo>
                <a:lnTo>
                  <a:pt x="662061" y="661776"/>
                </a:lnTo>
                <a:close/>
              </a:path>
              <a:path w="2458720" h="2458084">
                <a:moveTo>
                  <a:pt x="668414" y="668126"/>
                </a:moveTo>
                <a:lnTo>
                  <a:pt x="649849" y="668126"/>
                </a:lnTo>
                <a:lnTo>
                  <a:pt x="662544" y="680826"/>
                </a:lnTo>
                <a:lnTo>
                  <a:pt x="681119" y="680826"/>
                </a:lnTo>
                <a:lnTo>
                  <a:pt x="668414" y="668126"/>
                </a:lnTo>
                <a:close/>
              </a:path>
              <a:path w="2458720" h="2458084">
                <a:moveTo>
                  <a:pt x="681119" y="680826"/>
                </a:moveTo>
                <a:lnTo>
                  <a:pt x="662544" y="680826"/>
                </a:lnTo>
                <a:lnTo>
                  <a:pt x="668891" y="687176"/>
                </a:lnTo>
                <a:lnTo>
                  <a:pt x="687472" y="687176"/>
                </a:lnTo>
                <a:lnTo>
                  <a:pt x="681119" y="680826"/>
                </a:lnTo>
                <a:close/>
              </a:path>
              <a:path w="2458720" h="2458084">
                <a:moveTo>
                  <a:pt x="687472" y="687176"/>
                </a:moveTo>
                <a:lnTo>
                  <a:pt x="668891" y="687176"/>
                </a:lnTo>
                <a:lnTo>
                  <a:pt x="675238" y="693526"/>
                </a:lnTo>
                <a:lnTo>
                  <a:pt x="693825" y="693526"/>
                </a:lnTo>
                <a:lnTo>
                  <a:pt x="687472" y="687176"/>
                </a:lnTo>
                <a:close/>
              </a:path>
              <a:path w="2458720" h="2458084">
                <a:moveTo>
                  <a:pt x="693825" y="693526"/>
                </a:moveTo>
                <a:lnTo>
                  <a:pt x="675238" y="693526"/>
                </a:lnTo>
                <a:lnTo>
                  <a:pt x="681585" y="699876"/>
                </a:lnTo>
                <a:lnTo>
                  <a:pt x="700178" y="699876"/>
                </a:lnTo>
                <a:lnTo>
                  <a:pt x="693825" y="693526"/>
                </a:lnTo>
                <a:close/>
              </a:path>
              <a:path w="2458720" h="2458084">
                <a:moveTo>
                  <a:pt x="700178" y="699876"/>
                </a:moveTo>
                <a:lnTo>
                  <a:pt x="681585" y="699876"/>
                </a:lnTo>
                <a:lnTo>
                  <a:pt x="687933" y="706226"/>
                </a:lnTo>
                <a:lnTo>
                  <a:pt x="706530" y="706226"/>
                </a:lnTo>
                <a:lnTo>
                  <a:pt x="700178" y="699876"/>
                </a:lnTo>
                <a:close/>
              </a:path>
              <a:path w="2458720" h="2458084">
                <a:moveTo>
                  <a:pt x="706530" y="706226"/>
                </a:moveTo>
                <a:lnTo>
                  <a:pt x="687933" y="706226"/>
                </a:lnTo>
                <a:lnTo>
                  <a:pt x="694280" y="712576"/>
                </a:lnTo>
                <a:lnTo>
                  <a:pt x="712883" y="712576"/>
                </a:lnTo>
                <a:lnTo>
                  <a:pt x="706530" y="706226"/>
                </a:lnTo>
                <a:close/>
              </a:path>
              <a:path w="2458720" h="2458084">
                <a:moveTo>
                  <a:pt x="712883" y="712576"/>
                </a:moveTo>
                <a:lnTo>
                  <a:pt x="694280" y="712576"/>
                </a:lnTo>
                <a:lnTo>
                  <a:pt x="700627" y="718926"/>
                </a:lnTo>
                <a:lnTo>
                  <a:pt x="719236" y="718926"/>
                </a:lnTo>
                <a:lnTo>
                  <a:pt x="712883" y="712576"/>
                </a:lnTo>
                <a:close/>
              </a:path>
              <a:path w="2458720" h="2458084">
                <a:moveTo>
                  <a:pt x="719236" y="718926"/>
                </a:moveTo>
                <a:lnTo>
                  <a:pt x="700627" y="718926"/>
                </a:lnTo>
                <a:lnTo>
                  <a:pt x="706974" y="725276"/>
                </a:lnTo>
                <a:lnTo>
                  <a:pt x="725589" y="725276"/>
                </a:lnTo>
                <a:lnTo>
                  <a:pt x="719236" y="718926"/>
                </a:lnTo>
                <a:close/>
              </a:path>
              <a:path w="2458720" h="2458084">
                <a:moveTo>
                  <a:pt x="725589" y="725276"/>
                </a:moveTo>
                <a:lnTo>
                  <a:pt x="706974" y="725276"/>
                </a:lnTo>
                <a:lnTo>
                  <a:pt x="713322" y="731626"/>
                </a:lnTo>
                <a:lnTo>
                  <a:pt x="731941" y="731626"/>
                </a:lnTo>
                <a:lnTo>
                  <a:pt x="725589" y="725276"/>
                </a:lnTo>
                <a:close/>
              </a:path>
              <a:path w="2458720" h="2458084">
                <a:moveTo>
                  <a:pt x="731941" y="731626"/>
                </a:moveTo>
                <a:lnTo>
                  <a:pt x="713322" y="731626"/>
                </a:lnTo>
                <a:lnTo>
                  <a:pt x="719669" y="737976"/>
                </a:lnTo>
                <a:lnTo>
                  <a:pt x="738294" y="737976"/>
                </a:lnTo>
                <a:lnTo>
                  <a:pt x="731941" y="731626"/>
                </a:lnTo>
                <a:close/>
              </a:path>
              <a:path w="2458720" h="2458084">
                <a:moveTo>
                  <a:pt x="738294" y="737976"/>
                </a:moveTo>
                <a:lnTo>
                  <a:pt x="719669" y="737976"/>
                </a:lnTo>
                <a:lnTo>
                  <a:pt x="726016" y="744326"/>
                </a:lnTo>
                <a:lnTo>
                  <a:pt x="744647" y="744326"/>
                </a:lnTo>
                <a:lnTo>
                  <a:pt x="738294" y="737976"/>
                </a:lnTo>
                <a:close/>
              </a:path>
              <a:path w="2458720" h="2458084">
                <a:moveTo>
                  <a:pt x="744647" y="744326"/>
                </a:moveTo>
                <a:lnTo>
                  <a:pt x="726016" y="744326"/>
                </a:lnTo>
                <a:lnTo>
                  <a:pt x="732363" y="750676"/>
                </a:lnTo>
                <a:lnTo>
                  <a:pt x="751000" y="750676"/>
                </a:lnTo>
                <a:lnTo>
                  <a:pt x="744647" y="744326"/>
                </a:lnTo>
                <a:close/>
              </a:path>
              <a:path w="2458720" h="2458084">
                <a:moveTo>
                  <a:pt x="751000" y="750676"/>
                </a:moveTo>
                <a:lnTo>
                  <a:pt x="732363" y="750676"/>
                </a:lnTo>
                <a:lnTo>
                  <a:pt x="738711" y="757026"/>
                </a:lnTo>
                <a:lnTo>
                  <a:pt x="757352" y="757026"/>
                </a:lnTo>
                <a:lnTo>
                  <a:pt x="751000" y="750676"/>
                </a:lnTo>
                <a:close/>
              </a:path>
              <a:path w="2458720" h="2458084">
                <a:moveTo>
                  <a:pt x="757352" y="757026"/>
                </a:moveTo>
                <a:lnTo>
                  <a:pt x="738711" y="757026"/>
                </a:lnTo>
                <a:lnTo>
                  <a:pt x="745058" y="763376"/>
                </a:lnTo>
                <a:lnTo>
                  <a:pt x="763705" y="763376"/>
                </a:lnTo>
                <a:lnTo>
                  <a:pt x="757352" y="757026"/>
                </a:lnTo>
                <a:close/>
              </a:path>
              <a:path w="2458720" h="2458084">
                <a:moveTo>
                  <a:pt x="763705" y="763376"/>
                </a:moveTo>
                <a:lnTo>
                  <a:pt x="745058" y="763376"/>
                </a:lnTo>
                <a:lnTo>
                  <a:pt x="751405" y="769726"/>
                </a:lnTo>
                <a:lnTo>
                  <a:pt x="770058" y="769726"/>
                </a:lnTo>
                <a:lnTo>
                  <a:pt x="763705" y="763376"/>
                </a:lnTo>
                <a:close/>
              </a:path>
              <a:path w="2458720" h="2458084">
                <a:moveTo>
                  <a:pt x="770058" y="769726"/>
                </a:moveTo>
                <a:lnTo>
                  <a:pt x="751405" y="769726"/>
                </a:lnTo>
                <a:lnTo>
                  <a:pt x="757752" y="776076"/>
                </a:lnTo>
                <a:lnTo>
                  <a:pt x="776411" y="776076"/>
                </a:lnTo>
                <a:lnTo>
                  <a:pt x="770058" y="769726"/>
                </a:lnTo>
                <a:close/>
              </a:path>
              <a:path w="2458720" h="2458084">
                <a:moveTo>
                  <a:pt x="776411" y="776076"/>
                </a:moveTo>
                <a:lnTo>
                  <a:pt x="757752" y="776076"/>
                </a:lnTo>
                <a:lnTo>
                  <a:pt x="770447" y="788776"/>
                </a:lnTo>
                <a:lnTo>
                  <a:pt x="789116" y="788776"/>
                </a:lnTo>
                <a:lnTo>
                  <a:pt x="776411" y="776076"/>
                </a:lnTo>
                <a:close/>
              </a:path>
              <a:path w="2458720" h="2458084">
                <a:moveTo>
                  <a:pt x="789116" y="788776"/>
                </a:moveTo>
                <a:lnTo>
                  <a:pt x="770447" y="788776"/>
                </a:lnTo>
                <a:lnTo>
                  <a:pt x="776794" y="795126"/>
                </a:lnTo>
                <a:lnTo>
                  <a:pt x="795469" y="795126"/>
                </a:lnTo>
                <a:lnTo>
                  <a:pt x="789116" y="788776"/>
                </a:lnTo>
                <a:close/>
              </a:path>
              <a:path w="2458720" h="2458084">
                <a:moveTo>
                  <a:pt x="795469" y="795126"/>
                </a:moveTo>
                <a:lnTo>
                  <a:pt x="776794" y="795126"/>
                </a:lnTo>
                <a:lnTo>
                  <a:pt x="783142" y="801476"/>
                </a:lnTo>
                <a:lnTo>
                  <a:pt x="801821" y="801476"/>
                </a:lnTo>
                <a:lnTo>
                  <a:pt x="795469" y="795126"/>
                </a:lnTo>
                <a:close/>
              </a:path>
              <a:path w="2458720" h="2458084">
                <a:moveTo>
                  <a:pt x="801821" y="801476"/>
                </a:moveTo>
                <a:lnTo>
                  <a:pt x="783142" y="801476"/>
                </a:lnTo>
                <a:lnTo>
                  <a:pt x="789489" y="807826"/>
                </a:lnTo>
                <a:lnTo>
                  <a:pt x="808174" y="807826"/>
                </a:lnTo>
                <a:lnTo>
                  <a:pt x="801821" y="801476"/>
                </a:lnTo>
                <a:close/>
              </a:path>
              <a:path w="2458720" h="2458084">
                <a:moveTo>
                  <a:pt x="808174" y="807826"/>
                </a:moveTo>
                <a:lnTo>
                  <a:pt x="789489" y="807826"/>
                </a:lnTo>
                <a:lnTo>
                  <a:pt x="795836" y="814176"/>
                </a:lnTo>
                <a:lnTo>
                  <a:pt x="814527" y="814176"/>
                </a:lnTo>
                <a:lnTo>
                  <a:pt x="808174" y="807826"/>
                </a:lnTo>
                <a:close/>
              </a:path>
              <a:path w="2458720" h="2458084">
                <a:moveTo>
                  <a:pt x="814527" y="814176"/>
                </a:moveTo>
                <a:lnTo>
                  <a:pt x="795836" y="814176"/>
                </a:lnTo>
                <a:lnTo>
                  <a:pt x="802183" y="820526"/>
                </a:lnTo>
                <a:lnTo>
                  <a:pt x="820880" y="820526"/>
                </a:lnTo>
                <a:lnTo>
                  <a:pt x="814527" y="814176"/>
                </a:lnTo>
                <a:close/>
              </a:path>
              <a:path w="2458720" h="2458084">
                <a:moveTo>
                  <a:pt x="820880" y="820526"/>
                </a:moveTo>
                <a:lnTo>
                  <a:pt x="802183" y="820526"/>
                </a:lnTo>
                <a:lnTo>
                  <a:pt x="808531" y="826876"/>
                </a:lnTo>
                <a:lnTo>
                  <a:pt x="827232" y="826876"/>
                </a:lnTo>
                <a:lnTo>
                  <a:pt x="820880" y="820526"/>
                </a:lnTo>
                <a:close/>
              </a:path>
              <a:path w="2458720" h="2458084">
                <a:moveTo>
                  <a:pt x="827232" y="826876"/>
                </a:moveTo>
                <a:lnTo>
                  <a:pt x="808531" y="826876"/>
                </a:lnTo>
                <a:lnTo>
                  <a:pt x="814878" y="833226"/>
                </a:lnTo>
                <a:lnTo>
                  <a:pt x="833585" y="833226"/>
                </a:lnTo>
                <a:lnTo>
                  <a:pt x="827232" y="826876"/>
                </a:lnTo>
                <a:close/>
              </a:path>
              <a:path w="2458720" h="2458084">
                <a:moveTo>
                  <a:pt x="833585" y="833226"/>
                </a:moveTo>
                <a:lnTo>
                  <a:pt x="814878" y="833226"/>
                </a:lnTo>
                <a:lnTo>
                  <a:pt x="860578" y="878946"/>
                </a:lnTo>
                <a:lnTo>
                  <a:pt x="879325" y="878946"/>
                </a:lnTo>
                <a:lnTo>
                  <a:pt x="833585" y="833226"/>
                </a:lnTo>
                <a:close/>
              </a:path>
              <a:path w="2458720" h="2458084">
                <a:moveTo>
                  <a:pt x="879325" y="878946"/>
                </a:moveTo>
                <a:lnTo>
                  <a:pt x="860578" y="878946"/>
                </a:lnTo>
                <a:lnTo>
                  <a:pt x="877081" y="895456"/>
                </a:lnTo>
                <a:lnTo>
                  <a:pt x="895842" y="895456"/>
                </a:lnTo>
                <a:lnTo>
                  <a:pt x="879325" y="878946"/>
                </a:lnTo>
                <a:close/>
              </a:path>
              <a:path w="2458720" h="2458084">
                <a:moveTo>
                  <a:pt x="895842" y="895456"/>
                </a:moveTo>
                <a:lnTo>
                  <a:pt x="877081" y="895456"/>
                </a:lnTo>
                <a:lnTo>
                  <a:pt x="898662" y="917046"/>
                </a:lnTo>
                <a:lnTo>
                  <a:pt x="917441" y="917046"/>
                </a:lnTo>
                <a:lnTo>
                  <a:pt x="895842" y="895456"/>
                </a:lnTo>
                <a:close/>
              </a:path>
              <a:path w="2458720" h="2458084">
                <a:moveTo>
                  <a:pt x="917441" y="917046"/>
                </a:moveTo>
                <a:lnTo>
                  <a:pt x="898662" y="917046"/>
                </a:lnTo>
                <a:lnTo>
                  <a:pt x="908817" y="927206"/>
                </a:lnTo>
                <a:lnTo>
                  <a:pt x="927606" y="927206"/>
                </a:lnTo>
                <a:lnTo>
                  <a:pt x="917441" y="917046"/>
                </a:lnTo>
                <a:close/>
              </a:path>
              <a:path w="2458720" h="2458084">
                <a:moveTo>
                  <a:pt x="927606" y="927206"/>
                </a:moveTo>
                <a:lnTo>
                  <a:pt x="908817" y="927206"/>
                </a:lnTo>
                <a:lnTo>
                  <a:pt x="940554" y="958956"/>
                </a:lnTo>
                <a:lnTo>
                  <a:pt x="959369" y="958956"/>
                </a:lnTo>
                <a:lnTo>
                  <a:pt x="927606" y="927206"/>
                </a:lnTo>
                <a:close/>
              </a:path>
              <a:path w="2458720" h="2458084">
                <a:moveTo>
                  <a:pt x="959369" y="958956"/>
                </a:moveTo>
                <a:lnTo>
                  <a:pt x="940554" y="958956"/>
                </a:lnTo>
                <a:lnTo>
                  <a:pt x="949440" y="967846"/>
                </a:lnTo>
                <a:lnTo>
                  <a:pt x="968263" y="967846"/>
                </a:lnTo>
                <a:lnTo>
                  <a:pt x="959369" y="958956"/>
                </a:lnTo>
                <a:close/>
              </a:path>
              <a:path w="2458720" h="2458084">
                <a:moveTo>
                  <a:pt x="968263" y="967846"/>
                </a:moveTo>
                <a:lnTo>
                  <a:pt x="949440" y="967846"/>
                </a:lnTo>
                <a:lnTo>
                  <a:pt x="965943" y="984356"/>
                </a:lnTo>
                <a:lnTo>
                  <a:pt x="984780" y="984356"/>
                </a:lnTo>
                <a:lnTo>
                  <a:pt x="968263" y="967846"/>
                </a:lnTo>
                <a:close/>
              </a:path>
              <a:path w="2458720" h="2458084">
                <a:moveTo>
                  <a:pt x="984780" y="984356"/>
                </a:moveTo>
                <a:lnTo>
                  <a:pt x="965943" y="984356"/>
                </a:lnTo>
                <a:lnTo>
                  <a:pt x="974829" y="993246"/>
                </a:lnTo>
                <a:lnTo>
                  <a:pt x="993674" y="993246"/>
                </a:lnTo>
                <a:lnTo>
                  <a:pt x="984780" y="984356"/>
                </a:lnTo>
                <a:close/>
              </a:path>
              <a:path w="2458720" h="2458084">
                <a:moveTo>
                  <a:pt x="993674" y="993246"/>
                </a:moveTo>
                <a:lnTo>
                  <a:pt x="974829" y="993246"/>
                </a:lnTo>
                <a:lnTo>
                  <a:pt x="981176" y="999596"/>
                </a:lnTo>
                <a:lnTo>
                  <a:pt x="1000027" y="999596"/>
                </a:lnTo>
                <a:lnTo>
                  <a:pt x="993674" y="993246"/>
                </a:lnTo>
                <a:close/>
              </a:path>
              <a:path w="2458720" h="2458084">
                <a:moveTo>
                  <a:pt x="1000027" y="999596"/>
                </a:moveTo>
                <a:lnTo>
                  <a:pt x="981176" y="999596"/>
                </a:lnTo>
                <a:lnTo>
                  <a:pt x="987523" y="1005946"/>
                </a:lnTo>
                <a:lnTo>
                  <a:pt x="1006380" y="1005946"/>
                </a:lnTo>
                <a:lnTo>
                  <a:pt x="1000027" y="999596"/>
                </a:lnTo>
                <a:close/>
              </a:path>
              <a:path w="2458720" h="2458084">
                <a:moveTo>
                  <a:pt x="1006380" y="1005946"/>
                </a:moveTo>
                <a:lnTo>
                  <a:pt x="987523" y="1005946"/>
                </a:lnTo>
                <a:lnTo>
                  <a:pt x="997679" y="1016106"/>
                </a:lnTo>
                <a:lnTo>
                  <a:pt x="1016544" y="1016106"/>
                </a:lnTo>
                <a:lnTo>
                  <a:pt x="1006380" y="1005946"/>
                </a:lnTo>
                <a:close/>
              </a:path>
              <a:path w="2458720" h="2458084">
                <a:moveTo>
                  <a:pt x="1016544" y="1016106"/>
                </a:moveTo>
                <a:lnTo>
                  <a:pt x="997679" y="1016106"/>
                </a:lnTo>
                <a:lnTo>
                  <a:pt x="1004026" y="1022456"/>
                </a:lnTo>
                <a:lnTo>
                  <a:pt x="1022897" y="1022456"/>
                </a:lnTo>
                <a:lnTo>
                  <a:pt x="1016544" y="1016106"/>
                </a:lnTo>
                <a:close/>
              </a:path>
              <a:path w="2458720" h="2458084">
                <a:moveTo>
                  <a:pt x="1022897" y="1022456"/>
                </a:moveTo>
                <a:lnTo>
                  <a:pt x="1004026" y="1022456"/>
                </a:lnTo>
                <a:lnTo>
                  <a:pt x="1006565" y="1024996"/>
                </a:lnTo>
                <a:lnTo>
                  <a:pt x="1025438" y="1024996"/>
                </a:lnTo>
                <a:lnTo>
                  <a:pt x="1022897" y="1022456"/>
                </a:lnTo>
                <a:close/>
              </a:path>
              <a:path w="2458720" h="2458084">
                <a:moveTo>
                  <a:pt x="1025438" y="1024996"/>
                </a:moveTo>
                <a:lnTo>
                  <a:pt x="1006565" y="1024996"/>
                </a:lnTo>
                <a:lnTo>
                  <a:pt x="1016721" y="1035156"/>
                </a:lnTo>
                <a:lnTo>
                  <a:pt x="1035602" y="1035156"/>
                </a:lnTo>
                <a:lnTo>
                  <a:pt x="1025438" y="1024996"/>
                </a:lnTo>
                <a:close/>
              </a:path>
              <a:path w="2458720" h="2458084">
                <a:moveTo>
                  <a:pt x="1035602" y="1035156"/>
                </a:moveTo>
                <a:lnTo>
                  <a:pt x="1016721" y="1035156"/>
                </a:lnTo>
                <a:lnTo>
                  <a:pt x="1029415" y="1047856"/>
                </a:lnTo>
                <a:lnTo>
                  <a:pt x="1048308" y="1047856"/>
                </a:lnTo>
                <a:lnTo>
                  <a:pt x="1035602" y="1035156"/>
                </a:lnTo>
                <a:close/>
              </a:path>
              <a:path w="2458720" h="2458084">
                <a:moveTo>
                  <a:pt x="1048308" y="1047856"/>
                </a:moveTo>
                <a:lnTo>
                  <a:pt x="1029415" y="1047856"/>
                </a:lnTo>
                <a:lnTo>
                  <a:pt x="1038302" y="1056746"/>
                </a:lnTo>
                <a:lnTo>
                  <a:pt x="1057201" y="1056746"/>
                </a:lnTo>
                <a:lnTo>
                  <a:pt x="1048308" y="1047856"/>
                </a:lnTo>
                <a:close/>
              </a:path>
              <a:path w="2458720" h="2458084">
                <a:moveTo>
                  <a:pt x="1057201" y="1056746"/>
                </a:moveTo>
                <a:lnTo>
                  <a:pt x="1038302" y="1056746"/>
                </a:lnTo>
                <a:lnTo>
                  <a:pt x="1048457" y="1066906"/>
                </a:lnTo>
                <a:lnTo>
                  <a:pt x="1067366" y="1066906"/>
                </a:lnTo>
                <a:lnTo>
                  <a:pt x="1057201" y="1056746"/>
                </a:lnTo>
                <a:close/>
              </a:path>
              <a:path w="2458720" h="2458084">
                <a:moveTo>
                  <a:pt x="1067366" y="1066906"/>
                </a:moveTo>
                <a:lnTo>
                  <a:pt x="1048457" y="1066906"/>
                </a:lnTo>
                <a:lnTo>
                  <a:pt x="1054805" y="1073256"/>
                </a:lnTo>
                <a:lnTo>
                  <a:pt x="1073719" y="1073256"/>
                </a:lnTo>
                <a:lnTo>
                  <a:pt x="1067366" y="1066906"/>
                </a:lnTo>
                <a:close/>
              </a:path>
              <a:path w="2458720" h="2458084">
                <a:moveTo>
                  <a:pt x="1073719" y="1073256"/>
                </a:moveTo>
                <a:lnTo>
                  <a:pt x="1054805" y="1073256"/>
                </a:lnTo>
                <a:lnTo>
                  <a:pt x="1057343" y="1075796"/>
                </a:lnTo>
                <a:lnTo>
                  <a:pt x="1076260" y="1075796"/>
                </a:lnTo>
                <a:lnTo>
                  <a:pt x="1073719" y="1073256"/>
                </a:lnTo>
                <a:close/>
              </a:path>
              <a:path w="2458720" h="2458084">
                <a:moveTo>
                  <a:pt x="1076260" y="1075796"/>
                </a:moveTo>
                <a:lnTo>
                  <a:pt x="1057343" y="1075796"/>
                </a:lnTo>
                <a:lnTo>
                  <a:pt x="1070038" y="1088496"/>
                </a:lnTo>
                <a:lnTo>
                  <a:pt x="1088965" y="1088496"/>
                </a:lnTo>
                <a:lnTo>
                  <a:pt x="1076260" y="1075796"/>
                </a:lnTo>
                <a:close/>
              </a:path>
              <a:path w="2458720" h="2458084">
                <a:moveTo>
                  <a:pt x="1088965" y="1088496"/>
                </a:moveTo>
                <a:lnTo>
                  <a:pt x="1070038" y="1088496"/>
                </a:lnTo>
                <a:lnTo>
                  <a:pt x="1080194" y="1098656"/>
                </a:lnTo>
                <a:lnTo>
                  <a:pt x="1099130" y="1098656"/>
                </a:lnTo>
                <a:lnTo>
                  <a:pt x="1088965" y="1088496"/>
                </a:lnTo>
                <a:close/>
              </a:path>
              <a:path w="2458720" h="2458084">
                <a:moveTo>
                  <a:pt x="1099130" y="1098656"/>
                </a:moveTo>
                <a:lnTo>
                  <a:pt x="1080194" y="1098656"/>
                </a:lnTo>
                <a:lnTo>
                  <a:pt x="1086541" y="1105006"/>
                </a:lnTo>
                <a:lnTo>
                  <a:pt x="1105482" y="1105006"/>
                </a:lnTo>
                <a:lnTo>
                  <a:pt x="1099130" y="1098656"/>
                </a:lnTo>
                <a:close/>
              </a:path>
              <a:path w="2458720" h="2458084">
                <a:moveTo>
                  <a:pt x="1105482" y="1105006"/>
                </a:moveTo>
                <a:lnTo>
                  <a:pt x="1086541" y="1105006"/>
                </a:lnTo>
                <a:lnTo>
                  <a:pt x="1092888" y="1111356"/>
                </a:lnTo>
                <a:lnTo>
                  <a:pt x="1111835" y="1111356"/>
                </a:lnTo>
                <a:lnTo>
                  <a:pt x="1105482" y="1105006"/>
                </a:lnTo>
                <a:close/>
              </a:path>
              <a:path w="2458720" h="2458084">
                <a:moveTo>
                  <a:pt x="1111835" y="1111356"/>
                </a:moveTo>
                <a:lnTo>
                  <a:pt x="1092888" y="1111356"/>
                </a:lnTo>
                <a:lnTo>
                  <a:pt x="1095427" y="1113896"/>
                </a:lnTo>
                <a:lnTo>
                  <a:pt x="1114376" y="1113896"/>
                </a:lnTo>
                <a:lnTo>
                  <a:pt x="1111835" y="1111356"/>
                </a:lnTo>
                <a:close/>
              </a:path>
              <a:path w="2458720" h="2458084">
                <a:moveTo>
                  <a:pt x="1114376" y="1113896"/>
                </a:moveTo>
                <a:lnTo>
                  <a:pt x="1095427" y="1113896"/>
                </a:lnTo>
                <a:lnTo>
                  <a:pt x="1101774" y="1120246"/>
                </a:lnTo>
                <a:lnTo>
                  <a:pt x="1120729" y="1120246"/>
                </a:lnTo>
                <a:lnTo>
                  <a:pt x="1114376" y="1113896"/>
                </a:lnTo>
                <a:close/>
              </a:path>
              <a:path w="2458720" h="2458084">
                <a:moveTo>
                  <a:pt x="1120729" y="1120246"/>
                </a:moveTo>
                <a:lnTo>
                  <a:pt x="1101774" y="1120246"/>
                </a:lnTo>
                <a:lnTo>
                  <a:pt x="1146205" y="1164696"/>
                </a:lnTo>
                <a:lnTo>
                  <a:pt x="1165198" y="1164696"/>
                </a:lnTo>
                <a:lnTo>
                  <a:pt x="1120729" y="1120246"/>
                </a:lnTo>
                <a:close/>
              </a:path>
              <a:path w="2458720" h="2458084">
                <a:moveTo>
                  <a:pt x="1165198" y="1164696"/>
                </a:moveTo>
                <a:lnTo>
                  <a:pt x="1146205" y="1164696"/>
                </a:lnTo>
                <a:lnTo>
                  <a:pt x="1162708" y="1181206"/>
                </a:lnTo>
                <a:lnTo>
                  <a:pt x="1181715" y="1181206"/>
                </a:lnTo>
                <a:lnTo>
                  <a:pt x="1165198" y="1164696"/>
                </a:lnTo>
                <a:close/>
              </a:path>
              <a:path w="2458720" h="2458084">
                <a:moveTo>
                  <a:pt x="1181715" y="1181206"/>
                </a:moveTo>
                <a:lnTo>
                  <a:pt x="1162708" y="1181206"/>
                </a:lnTo>
                <a:lnTo>
                  <a:pt x="1241414" y="1259946"/>
                </a:lnTo>
                <a:lnTo>
                  <a:pt x="1260489" y="1259946"/>
                </a:lnTo>
                <a:lnTo>
                  <a:pt x="1181715" y="1181206"/>
                </a:lnTo>
                <a:close/>
              </a:path>
              <a:path w="2458720" h="2458084">
                <a:moveTo>
                  <a:pt x="1260489" y="1259946"/>
                </a:moveTo>
                <a:lnTo>
                  <a:pt x="1241414" y="1259946"/>
                </a:lnTo>
                <a:lnTo>
                  <a:pt x="1260456" y="1278996"/>
                </a:lnTo>
                <a:lnTo>
                  <a:pt x="1279547" y="1278996"/>
                </a:lnTo>
                <a:lnTo>
                  <a:pt x="1260489" y="1259946"/>
                </a:lnTo>
                <a:close/>
              </a:path>
              <a:path w="2458720" h="2458084">
                <a:moveTo>
                  <a:pt x="1279547" y="1278996"/>
                </a:moveTo>
                <a:lnTo>
                  <a:pt x="1260456" y="1278996"/>
                </a:lnTo>
                <a:lnTo>
                  <a:pt x="1353126" y="1371706"/>
                </a:lnTo>
                <a:lnTo>
                  <a:pt x="1372297" y="1371706"/>
                </a:lnTo>
                <a:lnTo>
                  <a:pt x="1279547" y="1278996"/>
                </a:lnTo>
                <a:close/>
              </a:path>
              <a:path w="2458720" h="2458084">
                <a:moveTo>
                  <a:pt x="1372297" y="1371706"/>
                </a:moveTo>
                <a:lnTo>
                  <a:pt x="1353126" y="1371706"/>
                </a:lnTo>
                <a:lnTo>
                  <a:pt x="1362012" y="1380596"/>
                </a:lnTo>
                <a:lnTo>
                  <a:pt x="1381191" y="1380596"/>
                </a:lnTo>
                <a:lnTo>
                  <a:pt x="1372297" y="1371706"/>
                </a:lnTo>
                <a:close/>
              </a:path>
              <a:path w="2458720" h="2458084">
                <a:moveTo>
                  <a:pt x="1381191" y="1380596"/>
                </a:moveTo>
                <a:lnTo>
                  <a:pt x="1362012" y="1380596"/>
                </a:lnTo>
                <a:lnTo>
                  <a:pt x="1384862" y="1403456"/>
                </a:lnTo>
                <a:lnTo>
                  <a:pt x="1404061" y="1403456"/>
                </a:lnTo>
                <a:lnTo>
                  <a:pt x="1381191" y="1380596"/>
                </a:lnTo>
                <a:close/>
              </a:path>
              <a:path w="2458720" h="2458084">
                <a:moveTo>
                  <a:pt x="1404061" y="1403456"/>
                </a:moveTo>
                <a:lnTo>
                  <a:pt x="1384862" y="1403456"/>
                </a:lnTo>
                <a:lnTo>
                  <a:pt x="1397557" y="1416156"/>
                </a:lnTo>
                <a:lnTo>
                  <a:pt x="1416766" y="1416156"/>
                </a:lnTo>
                <a:lnTo>
                  <a:pt x="1404061" y="1403456"/>
                </a:lnTo>
                <a:close/>
              </a:path>
              <a:path w="2458720" h="2458084">
                <a:moveTo>
                  <a:pt x="1416766" y="1416156"/>
                </a:moveTo>
                <a:lnTo>
                  <a:pt x="1397557" y="1416156"/>
                </a:lnTo>
                <a:lnTo>
                  <a:pt x="1461029" y="1479656"/>
                </a:lnTo>
                <a:lnTo>
                  <a:pt x="1480294" y="1479656"/>
                </a:lnTo>
                <a:lnTo>
                  <a:pt x="1416766" y="1416156"/>
                </a:lnTo>
                <a:close/>
              </a:path>
              <a:path w="2458720" h="2458084">
                <a:moveTo>
                  <a:pt x="1480294" y="1479656"/>
                </a:moveTo>
                <a:lnTo>
                  <a:pt x="1461029" y="1479656"/>
                </a:lnTo>
                <a:lnTo>
                  <a:pt x="1511808" y="1530456"/>
                </a:lnTo>
                <a:lnTo>
                  <a:pt x="1531116" y="1530456"/>
                </a:lnTo>
                <a:lnTo>
                  <a:pt x="1480294" y="1479656"/>
                </a:lnTo>
                <a:close/>
              </a:path>
              <a:path w="2458720" h="2458084">
                <a:moveTo>
                  <a:pt x="1531116" y="1530456"/>
                </a:moveTo>
                <a:lnTo>
                  <a:pt x="1511808" y="1530456"/>
                </a:lnTo>
                <a:lnTo>
                  <a:pt x="1518155" y="1536806"/>
                </a:lnTo>
                <a:lnTo>
                  <a:pt x="1537468" y="1536806"/>
                </a:lnTo>
                <a:lnTo>
                  <a:pt x="1531116" y="1530456"/>
                </a:lnTo>
                <a:close/>
              </a:path>
              <a:path w="2458720" h="2458084">
                <a:moveTo>
                  <a:pt x="1537468" y="1536806"/>
                </a:moveTo>
                <a:lnTo>
                  <a:pt x="1518155" y="1536806"/>
                </a:lnTo>
                <a:lnTo>
                  <a:pt x="1558777" y="1577446"/>
                </a:lnTo>
                <a:lnTo>
                  <a:pt x="1578126" y="1577446"/>
                </a:lnTo>
                <a:lnTo>
                  <a:pt x="1537468" y="1536806"/>
                </a:lnTo>
                <a:close/>
              </a:path>
              <a:path w="2458720" h="2458084">
                <a:moveTo>
                  <a:pt x="1578126" y="1577446"/>
                </a:moveTo>
                <a:lnTo>
                  <a:pt x="1558777" y="1577446"/>
                </a:lnTo>
                <a:lnTo>
                  <a:pt x="1568933" y="1587606"/>
                </a:lnTo>
                <a:lnTo>
                  <a:pt x="1588290" y="1587606"/>
                </a:lnTo>
                <a:lnTo>
                  <a:pt x="1578126" y="1577446"/>
                </a:lnTo>
                <a:close/>
              </a:path>
              <a:path w="2458720" h="2458084">
                <a:moveTo>
                  <a:pt x="1588290" y="1587606"/>
                </a:moveTo>
                <a:lnTo>
                  <a:pt x="1568933" y="1587606"/>
                </a:lnTo>
                <a:lnTo>
                  <a:pt x="1577819" y="1596496"/>
                </a:lnTo>
                <a:lnTo>
                  <a:pt x="1597184" y="1596496"/>
                </a:lnTo>
                <a:lnTo>
                  <a:pt x="1588290" y="1587606"/>
                </a:lnTo>
                <a:close/>
              </a:path>
              <a:path w="2458720" h="2458084">
                <a:moveTo>
                  <a:pt x="1597184" y="1596496"/>
                </a:moveTo>
                <a:lnTo>
                  <a:pt x="1577819" y="1596496"/>
                </a:lnTo>
                <a:lnTo>
                  <a:pt x="1596861" y="1615546"/>
                </a:lnTo>
                <a:lnTo>
                  <a:pt x="1616242" y="1615546"/>
                </a:lnTo>
                <a:lnTo>
                  <a:pt x="1597184" y="1596496"/>
                </a:lnTo>
                <a:close/>
              </a:path>
              <a:path w="2458720" h="2458084">
                <a:moveTo>
                  <a:pt x="1616242" y="1615546"/>
                </a:moveTo>
                <a:lnTo>
                  <a:pt x="1596861" y="1615546"/>
                </a:lnTo>
                <a:lnTo>
                  <a:pt x="1600669" y="1619356"/>
                </a:lnTo>
                <a:lnTo>
                  <a:pt x="1620054" y="1619356"/>
                </a:lnTo>
                <a:lnTo>
                  <a:pt x="1616242" y="1615546"/>
                </a:lnTo>
                <a:close/>
              </a:path>
              <a:path w="2458720" h="2458084">
                <a:moveTo>
                  <a:pt x="1620054" y="1619356"/>
                </a:moveTo>
                <a:lnTo>
                  <a:pt x="1600669" y="1619356"/>
                </a:lnTo>
                <a:lnTo>
                  <a:pt x="1609555" y="1628246"/>
                </a:lnTo>
                <a:lnTo>
                  <a:pt x="1628948" y="1628246"/>
                </a:lnTo>
                <a:lnTo>
                  <a:pt x="1620054" y="1619356"/>
                </a:lnTo>
                <a:close/>
              </a:path>
              <a:path w="2458720" h="2458084">
                <a:moveTo>
                  <a:pt x="1628948" y="1628246"/>
                </a:moveTo>
                <a:lnTo>
                  <a:pt x="1609555" y="1628246"/>
                </a:lnTo>
                <a:lnTo>
                  <a:pt x="1615903" y="1634596"/>
                </a:lnTo>
                <a:lnTo>
                  <a:pt x="1635300" y="1634596"/>
                </a:lnTo>
                <a:lnTo>
                  <a:pt x="1628948" y="1628246"/>
                </a:lnTo>
                <a:close/>
              </a:path>
              <a:path w="2458720" h="2458084">
                <a:moveTo>
                  <a:pt x="1635300" y="1634596"/>
                </a:moveTo>
                <a:lnTo>
                  <a:pt x="1615903" y="1634596"/>
                </a:lnTo>
                <a:lnTo>
                  <a:pt x="1628597" y="1647296"/>
                </a:lnTo>
                <a:lnTo>
                  <a:pt x="1648006" y="1647296"/>
                </a:lnTo>
                <a:lnTo>
                  <a:pt x="1635300" y="1634596"/>
                </a:lnTo>
                <a:close/>
              </a:path>
              <a:path w="2458720" h="2458084">
                <a:moveTo>
                  <a:pt x="2259139" y="2258166"/>
                </a:moveTo>
                <a:lnTo>
                  <a:pt x="2239204" y="2258166"/>
                </a:lnTo>
                <a:lnTo>
                  <a:pt x="2438508" y="2457556"/>
                </a:lnTo>
                <a:lnTo>
                  <a:pt x="2458615" y="2457556"/>
                </a:lnTo>
                <a:lnTo>
                  <a:pt x="2259139" y="2258166"/>
                </a:lnTo>
                <a:close/>
              </a:path>
              <a:path w="2458720" h="2458084">
                <a:moveTo>
                  <a:pt x="2256598" y="2255626"/>
                </a:moveTo>
                <a:lnTo>
                  <a:pt x="2236665" y="2255626"/>
                </a:lnTo>
                <a:lnTo>
                  <a:pt x="2237935" y="2256896"/>
                </a:lnTo>
                <a:lnTo>
                  <a:pt x="2257869" y="2256896"/>
                </a:lnTo>
                <a:lnTo>
                  <a:pt x="2256598" y="2255626"/>
                </a:lnTo>
                <a:close/>
              </a:path>
              <a:path w="2458720" h="2458084">
                <a:moveTo>
                  <a:pt x="2252786" y="2251816"/>
                </a:moveTo>
                <a:lnTo>
                  <a:pt x="2232857" y="2251816"/>
                </a:lnTo>
                <a:lnTo>
                  <a:pt x="2235396" y="2254356"/>
                </a:lnTo>
                <a:lnTo>
                  <a:pt x="2255327" y="2254356"/>
                </a:lnTo>
                <a:lnTo>
                  <a:pt x="2252786" y="2251816"/>
                </a:lnTo>
                <a:close/>
              </a:path>
              <a:path w="2458720" h="2458084">
                <a:moveTo>
                  <a:pt x="2250245" y="2249276"/>
                </a:moveTo>
                <a:lnTo>
                  <a:pt x="2230318" y="2249276"/>
                </a:lnTo>
                <a:lnTo>
                  <a:pt x="2231587" y="2250546"/>
                </a:lnTo>
                <a:lnTo>
                  <a:pt x="2251516" y="2250546"/>
                </a:lnTo>
                <a:lnTo>
                  <a:pt x="2250245" y="2249276"/>
                </a:lnTo>
                <a:close/>
              </a:path>
              <a:path w="2458720" h="2458084">
                <a:moveTo>
                  <a:pt x="2246434" y="2245466"/>
                </a:moveTo>
                <a:lnTo>
                  <a:pt x="2226510" y="2245466"/>
                </a:lnTo>
                <a:lnTo>
                  <a:pt x="2229049" y="2248006"/>
                </a:lnTo>
                <a:lnTo>
                  <a:pt x="2248975" y="2248006"/>
                </a:lnTo>
                <a:lnTo>
                  <a:pt x="2246434" y="2245466"/>
                </a:lnTo>
                <a:close/>
              </a:path>
              <a:path w="2458720" h="2458084">
                <a:moveTo>
                  <a:pt x="2243893" y="2242926"/>
                </a:moveTo>
                <a:lnTo>
                  <a:pt x="2223971" y="2242926"/>
                </a:lnTo>
                <a:lnTo>
                  <a:pt x="2225240" y="2244196"/>
                </a:lnTo>
                <a:lnTo>
                  <a:pt x="2245163" y="2244196"/>
                </a:lnTo>
                <a:lnTo>
                  <a:pt x="2243893" y="2242926"/>
                </a:lnTo>
                <a:close/>
              </a:path>
              <a:path w="2458720" h="2458084">
                <a:moveTo>
                  <a:pt x="2240081" y="2239116"/>
                </a:moveTo>
                <a:lnTo>
                  <a:pt x="2220162" y="2239116"/>
                </a:lnTo>
                <a:lnTo>
                  <a:pt x="2222701" y="2241656"/>
                </a:lnTo>
                <a:lnTo>
                  <a:pt x="2242622" y="2241656"/>
                </a:lnTo>
                <a:lnTo>
                  <a:pt x="2240081" y="2239116"/>
                </a:lnTo>
                <a:close/>
              </a:path>
              <a:path w="2458720" h="2458084">
                <a:moveTo>
                  <a:pt x="2237540" y="2236576"/>
                </a:moveTo>
                <a:lnTo>
                  <a:pt x="2217624" y="2236576"/>
                </a:lnTo>
                <a:lnTo>
                  <a:pt x="2218893" y="2237846"/>
                </a:lnTo>
                <a:lnTo>
                  <a:pt x="2238810" y="2237846"/>
                </a:lnTo>
                <a:lnTo>
                  <a:pt x="2237540" y="2236576"/>
                </a:lnTo>
                <a:close/>
              </a:path>
              <a:path w="2458720" h="2458084">
                <a:moveTo>
                  <a:pt x="2233728" y="2232766"/>
                </a:moveTo>
                <a:lnTo>
                  <a:pt x="2213815" y="2232766"/>
                </a:lnTo>
                <a:lnTo>
                  <a:pt x="2216354" y="2235306"/>
                </a:lnTo>
                <a:lnTo>
                  <a:pt x="2236269" y="2235306"/>
                </a:lnTo>
                <a:lnTo>
                  <a:pt x="2233728" y="2232766"/>
                </a:lnTo>
                <a:close/>
              </a:path>
              <a:path w="2458720" h="2458084">
                <a:moveTo>
                  <a:pt x="2231187" y="2230226"/>
                </a:moveTo>
                <a:lnTo>
                  <a:pt x="2211276" y="2230226"/>
                </a:lnTo>
                <a:lnTo>
                  <a:pt x="2212546" y="2231496"/>
                </a:lnTo>
                <a:lnTo>
                  <a:pt x="2232458" y="2231496"/>
                </a:lnTo>
                <a:lnTo>
                  <a:pt x="2231187" y="2230226"/>
                </a:lnTo>
                <a:close/>
              </a:path>
              <a:path w="2458720" h="2458084">
                <a:moveTo>
                  <a:pt x="2227375" y="2226416"/>
                </a:moveTo>
                <a:lnTo>
                  <a:pt x="2207468" y="2226416"/>
                </a:lnTo>
                <a:lnTo>
                  <a:pt x="2210007" y="2228956"/>
                </a:lnTo>
                <a:lnTo>
                  <a:pt x="2229916" y="2228956"/>
                </a:lnTo>
                <a:lnTo>
                  <a:pt x="2227375" y="2226416"/>
                </a:lnTo>
                <a:close/>
              </a:path>
              <a:path w="2458720" h="2458084">
                <a:moveTo>
                  <a:pt x="2224834" y="2223876"/>
                </a:moveTo>
                <a:lnTo>
                  <a:pt x="2204929" y="2223876"/>
                </a:lnTo>
                <a:lnTo>
                  <a:pt x="2206198" y="2225146"/>
                </a:lnTo>
                <a:lnTo>
                  <a:pt x="2226105" y="2225146"/>
                </a:lnTo>
                <a:lnTo>
                  <a:pt x="2224834" y="2223876"/>
                </a:lnTo>
                <a:close/>
              </a:path>
              <a:path w="2458720" h="2458084">
                <a:moveTo>
                  <a:pt x="2221023" y="2220066"/>
                </a:moveTo>
                <a:lnTo>
                  <a:pt x="2201121" y="2220066"/>
                </a:lnTo>
                <a:lnTo>
                  <a:pt x="2203660" y="2222606"/>
                </a:lnTo>
                <a:lnTo>
                  <a:pt x="2223564" y="2222606"/>
                </a:lnTo>
                <a:lnTo>
                  <a:pt x="2221023" y="2220066"/>
                </a:lnTo>
                <a:close/>
              </a:path>
              <a:path w="2458720" h="2458084">
                <a:moveTo>
                  <a:pt x="2218482" y="2217526"/>
                </a:moveTo>
                <a:lnTo>
                  <a:pt x="2198582" y="2217526"/>
                </a:lnTo>
                <a:lnTo>
                  <a:pt x="2199851" y="2218796"/>
                </a:lnTo>
                <a:lnTo>
                  <a:pt x="2219752" y="2218796"/>
                </a:lnTo>
                <a:lnTo>
                  <a:pt x="2218482" y="2217526"/>
                </a:lnTo>
                <a:close/>
              </a:path>
              <a:path w="2458720" h="2458084">
                <a:moveTo>
                  <a:pt x="2214670" y="2213716"/>
                </a:moveTo>
                <a:lnTo>
                  <a:pt x="2194773" y="2213716"/>
                </a:lnTo>
                <a:lnTo>
                  <a:pt x="2197312" y="2216256"/>
                </a:lnTo>
                <a:lnTo>
                  <a:pt x="2217211" y="2216256"/>
                </a:lnTo>
                <a:lnTo>
                  <a:pt x="2214670" y="2213716"/>
                </a:lnTo>
                <a:close/>
              </a:path>
              <a:path w="2458720" h="2458084">
                <a:moveTo>
                  <a:pt x="2212129" y="2211176"/>
                </a:moveTo>
                <a:lnTo>
                  <a:pt x="2192234" y="2211176"/>
                </a:lnTo>
                <a:lnTo>
                  <a:pt x="2193504" y="2212446"/>
                </a:lnTo>
                <a:lnTo>
                  <a:pt x="2213399" y="2212446"/>
                </a:lnTo>
                <a:lnTo>
                  <a:pt x="2212129" y="2211176"/>
                </a:lnTo>
                <a:close/>
              </a:path>
              <a:path w="2458720" h="2458084">
                <a:moveTo>
                  <a:pt x="2208317" y="2207366"/>
                </a:moveTo>
                <a:lnTo>
                  <a:pt x="2188426" y="2207366"/>
                </a:lnTo>
                <a:lnTo>
                  <a:pt x="2190965" y="2209906"/>
                </a:lnTo>
                <a:lnTo>
                  <a:pt x="2210858" y="2209906"/>
                </a:lnTo>
                <a:lnTo>
                  <a:pt x="2208317" y="2207366"/>
                </a:lnTo>
                <a:close/>
              </a:path>
              <a:path w="2458720" h="2458084">
                <a:moveTo>
                  <a:pt x="2205776" y="2204826"/>
                </a:moveTo>
                <a:lnTo>
                  <a:pt x="2185887" y="2204826"/>
                </a:lnTo>
                <a:lnTo>
                  <a:pt x="2187157" y="2206096"/>
                </a:lnTo>
                <a:lnTo>
                  <a:pt x="2207047" y="2206096"/>
                </a:lnTo>
                <a:lnTo>
                  <a:pt x="2205776" y="2204826"/>
                </a:lnTo>
                <a:close/>
              </a:path>
              <a:path w="2458720" h="2458084">
                <a:moveTo>
                  <a:pt x="2201964" y="2201016"/>
                </a:moveTo>
                <a:lnTo>
                  <a:pt x="2182079" y="2201016"/>
                </a:lnTo>
                <a:lnTo>
                  <a:pt x="2184618" y="2203556"/>
                </a:lnTo>
                <a:lnTo>
                  <a:pt x="2204506" y="2203556"/>
                </a:lnTo>
                <a:lnTo>
                  <a:pt x="2201964" y="2201016"/>
                </a:lnTo>
                <a:close/>
              </a:path>
              <a:path w="2458720" h="2458084">
                <a:moveTo>
                  <a:pt x="2199423" y="2198476"/>
                </a:moveTo>
                <a:lnTo>
                  <a:pt x="2179540" y="2198476"/>
                </a:lnTo>
                <a:lnTo>
                  <a:pt x="2180809" y="2199746"/>
                </a:lnTo>
                <a:lnTo>
                  <a:pt x="2200694" y="2199746"/>
                </a:lnTo>
                <a:lnTo>
                  <a:pt x="2199423" y="2198476"/>
                </a:lnTo>
                <a:close/>
              </a:path>
              <a:path w="2458720" h="2458084">
                <a:moveTo>
                  <a:pt x="2195612" y="2194666"/>
                </a:moveTo>
                <a:lnTo>
                  <a:pt x="2175732" y="2194666"/>
                </a:lnTo>
                <a:lnTo>
                  <a:pt x="2178270" y="2197206"/>
                </a:lnTo>
                <a:lnTo>
                  <a:pt x="2198153" y="2197206"/>
                </a:lnTo>
                <a:lnTo>
                  <a:pt x="2195612" y="2194666"/>
                </a:lnTo>
                <a:close/>
              </a:path>
              <a:path w="2458720" h="2458084">
                <a:moveTo>
                  <a:pt x="2193071" y="2192126"/>
                </a:moveTo>
                <a:lnTo>
                  <a:pt x="2173193" y="2192126"/>
                </a:lnTo>
                <a:lnTo>
                  <a:pt x="2174462" y="2193396"/>
                </a:lnTo>
                <a:lnTo>
                  <a:pt x="2194341" y="2193396"/>
                </a:lnTo>
                <a:lnTo>
                  <a:pt x="2193071" y="2192126"/>
                </a:lnTo>
                <a:close/>
              </a:path>
              <a:path w="2458720" h="2458084">
                <a:moveTo>
                  <a:pt x="2189259" y="2188316"/>
                </a:moveTo>
                <a:lnTo>
                  <a:pt x="2169384" y="2188316"/>
                </a:lnTo>
                <a:lnTo>
                  <a:pt x="2171923" y="2190856"/>
                </a:lnTo>
                <a:lnTo>
                  <a:pt x="2191800" y="2190856"/>
                </a:lnTo>
                <a:lnTo>
                  <a:pt x="2189259" y="2188316"/>
                </a:lnTo>
                <a:close/>
              </a:path>
              <a:path w="2458720" h="2458084">
                <a:moveTo>
                  <a:pt x="2186718" y="2185776"/>
                </a:moveTo>
                <a:lnTo>
                  <a:pt x="2166845" y="2185776"/>
                </a:lnTo>
                <a:lnTo>
                  <a:pt x="2168115" y="2187046"/>
                </a:lnTo>
                <a:lnTo>
                  <a:pt x="2187988" y="2187046"/>
                </a:lnTo>
                <a:lnTo>
                  <a:pt x="2186718" y="2185776"/>
                </a:lnTo>
                <a:close/>
              </a:path>
              <a:path w="2458720" h="2458084">
                <a:moveTo>
                  <a:pt x="2182906" y="2181966"/>
                </a:moveTo>
                <a:lnTo>
                  <a:pt x="2163037" y="2181966"/>
                </a:lnTo>
                <a:lnTo>
                  <a:pt x="2165576" y="2184506"/>
                </a:lnTo>
                <a:lnTo>
                  <a:pt x="2185447" y="2184506"/>
                </a:lnTo>
                <a:lnTo>
                  <a:pt x="2182906" y="2181966"/>
                </a:lnTo>
                <a:close/>
              </a:path>
              <a:path w="2458720" h="2458084">
                <a:moveTo>
                  <a:pt x="2180365" y="2179426"/>
                </a:moveTo>
                <a:lnTo>
                  <a:pt x="2160498" y="2179426"/>
                </a:lnTo>
                <a:lnTo>
                  <a:pt x="2161768" y="2180696"/>
                </a:lnTo>
                <a:lnTo>
                  <a:pt x="2181636" y="2180696"/>
                </a:lnTo>
                <a:lnTo>
                  <a:pt x="2180365" y="2179426"/>
                </a:lnTo>
                <a:close/>
              </a:path>
              <a:path w="2458720" h="2458084">
                <a:moveTo>
                  <a:pt x="2176554" y="2175616"/>
                </a:moveTo>
                <a:lnTo>
                  <a:pt x="2156690" y="2175616"/>
                </a:lnTo>
                <a:lnTo>
                  <a:pt x="2159229" y="2178156"/>
                </a:lnTo>
                <a:lnTo>
                  <a:pt x="2179095" y="2178156"/>
                </a:lnTo>
                <a:lnTo>
                  <a:pt x="2176554" y="2175616"/>
                </a:lnTo>
                <a:close/>
              </a:path>
              <a:path w="2458720" h="2458084">
                <a:moveTo>
                  <a:pt x="2174012" y="2173076"/>
                </a:moveTo>
                <a:lnTo>
                  <a:pt x="2154151" y="2173076"/>
                </a:lnTo>
                <a:lnTo>
                  <a:pt x="2155420" y="2174346"/>
                </a:lnTo>
                <a:lnTo>
                  <a:pt x="2175283" y="2174346"/>
                </a:lnTo>
                <a:lnTo>
                  <a:pt x="2174012" y="2173076"/>
                </a:lnTo>
                <a:close/>
              </a:path>
              <a:path w="2458720" h="2458084">
                <a:moveTo>
                  <a:pt x="2170201" y="2169266"/>
                </a:moveTo>
                <a:lnTo>
                  <a:pt x="2150342" y="2169266"/>
                </a:lnTo>
                <a:lnTo>
                  <a:pt x="2152881" y="2171806"/>
                </a:lnTo>
                <a:lnTo>
                  <a:pt x="2172742" y="2171806"/>
                </a:lnTo>
                <a:lnTo>
                  <a:pt x="2170201" y="2169266"/>
                </a:lnTo>
                <a:close/>
              </a:path>
              <a:path w="2458720" h="2458084">
                <a:moveTo>
                  <a:pt x="2167660" y="2166726"/>
                </a:moveTo>
                <a:lnTo>
                  <a:pt x="2147804" y="2166726"/>
                </a:lnTo>
                <a:lnTo>
                  <a:pt x="2149073" y="2167996"/>
                </a:lnTo>
                <a:lnTo>
                  <a:pt x="2168930" y="2167996"/>
                </a:lnTo>
                <a:lnTo>
                  <a:pt x="2167660" y="2166726"/>
                </a:lnTo>
                <a:close/>
              </a:path>
              <a:path w="2458720" h="2458084">
                <a:moveTo>
                  <a:pt x="2161307" y="2160376"/>
                </a:moveTo>
                <a:lnTo>
                  <a:pt x="2141456" y="2160376"/>
                </a:lnTo>
                <a:lnTo>
                  <a:pt x="2146534" y="2165456"/>
                </a:lnTo>
                <a:lnTo>
                  <a:pt x="2166389" y="2165456"/>
                </a:lnTo>
                <a:lnTo>
                  <a:pt x="2161307" y="2160376"/>
                </a:lnTo>
                <a:close/>
              </a:path>
              <a:path w="2458720" h="2458084">
                <a:moveTo>
                  <a:pt x="2157495" y="2156566"/>
                </a:moveTo>
                <a:lnTo>
                  <a:pt x="2137648" y="2156566"/>
                </a:lnTo>
                <a:lnTo>
                  <a:pt x="2140187" y="2159106"/>
                </a:lnTo>
                <a:lnTo>
                  <a:pt x="2160036" y="2159106"/>
                </a:lnTo>
                <a:lnTo>
                  <a:pt x="2157495" y="2156566"/>
                </a:lnTo>
                <a:close/>
              </a:path>
              <a:path w="2458720" h="2458084">
                <a:moveTo>
                  <a:pt x="2154954" y="2154026"/>
                </a:moveTo>
                <a:lnTo>
                  <a:pt x="2135109" y="2154026"/>
                </a:lnTo>
                <a:lnTo>
                  <a:pt x="2136379" y="2155296"/>
                </a:lnTo>
                <a:lnTo>
                  <a:pt x="2156225" y="2155296"/>
                </a:lnTo>
                <a:lnTo>
                  <a:pt x="2154954" y="2154026"/>
                </a:lnTo>
                <a:close/>
              </a:path>
              <a:path w="2458720" h="2458084">
                <a:moveTo>
                  <a:pt x="2151143" y="2150216"/>
                </a:moveTo>
                <a:lnTo>
                  <a:pt x="2131301" y="2150216"/>
                </a:lnTo>
                <a:lnTo>
                  <a:pt x="2133840" y="2152756"/>
                </a:lnTo>
                <a:lnTo>
                  <a:pt x="2153684" y="2152756"/>
                </a:lnTo>
                <a:lnTo>
                  <a:pt x="2151143" y="2150216"/>
                </a:lnTo>
                <a:close/>
              </a:path>
              <a:path w="2458720" h="2458084">
                <a:moveTo>
                  <a:pt x="2148601" y="2147676"/>
                </a:moveTo>
                <a:lnTo>
                  <a:pt x="2128762" y="2147676"/>
                </a:lnTo>
                <a:lnTo>
                  <a:pt x="2130031" y="2148946"/>
                </a:lnTo>
                <a:lnTo>
                  <a:pt x="2149872" y="2148946"/>
                </a:lnTo>
                <a:lnTo>
                  <a:pt x="2148601" y="2147676"/>
                </a:lnTo>
                <a:close/>
              </a:path>
              <a:path w="2458720" h="2458084">
                <a:moveTo>
                  <a:pt x="2144790" y="2143866"/>
                </a:moveTo>
                <a:lnTo>
                  <a:pt x="2124953" y="2143866"/>
                </a:lnTo>
                <a:lnTo>
                  <a:pt x="2127492" y="2146406"/>
                </a:lnTo>
                <a:lnTo>
                  <a:pt x="2147331" y="2146406"/>
                </a:lnTo>
                <a:lnTo>
                  <a:pt x="2144790" y="2143866"/>
                </a:lnTo>
                <a:close/>
              </a:path>
              <a:path w="2458720" h="2458084">
                <a:moveTo>
                  <a:pt x="2142249" y="2141326"/>
                </a:moveTo>
                <a:lnTo>
                  <a:pt x="2122415" y="2141326"/>
                </a:lnTo>
                <a:lnTo>
                  <a:pt x="2123684" y="2142596"/>
                </a:lnTo>
                <a:lnTo>
                  <a:pt x="2143519" y="2142596"/>
                </a:lnTo>
                <a:lnTo>
                  <a:pt x="2142249" y="2141326"/>
                </a:lnTo>
                <a:close/>
              </a:path>
              <a:path w="2458720" h="2458084">
                <a:moveTo>
                  <a:pt x="2138437" y="2137516"/>
                </a:moveTo>
                <a:lnTo>
                  <a:pt x="2118606" y="2137516"/>
                </a:lnTo>
                <a:lnTo>
                  <a:pt x="2121145" y="2140056"/>
                </a:lnTo>
                <a:lnTo>
                  <a:pt x="2140978" y="2140056"/>
                </a:lnTo>
                <a:lnTo>
                  <a:pt x="2138437" y="2137516"/>
                </a:lnTo>
                <a:close/>
              </a:path>
              <a:path w="2458720" h="2458084">
                <a:moveTo>
                  <a:pt x="2135896" y="2134976"/>
                </a:moveTo>
                <a:lnTo>
                  <a:pt x="2116067" y="2134976"/>
                </a:lnTo>
                <a:lnTo>
                  <a:pt x="2117337" y="2136246"/>
                </a:lnTo>
                <a:lnTo>
                  <a:pt x="2137167" y="2136246"/>
                </a:lnTo>
                <a:lnTo>
                  <a:pt x="2135896" y="2134976"/>
                </a:lnTo>
                <a:close/>
              </a:path>
              <a:path w="2458720" h="2458084">
                <a:moveTo>
                  <a:pt x="2132084" y="2131166"/>
                </a:moveTo>
                <a:lnTo>
                  <a:pt x="2112259" y="2131166"/>
                </a:lnTo>
                <a:lnTo>
                  <a:pt x="2114798" y="2133706"/>
                </a:lnTo>
                <a:lnTo>
                  <a:pt x="2134625" y="2133706"/>
                </a:lnTo>
                <a:lnTo>
                  <a:pt x="2132084" y="2131166"/>
                </a:lnTo>
                <a:close/>
              </a:path>
              <a:path w="2458720" h="2458084">
                <a:moveTo>
                  <a:pt x="2129543" y="2128626"/>
                </a:moveTo>
                <a:lnTo>
                  <a:pt x="2109720" y="2128626"/>
                </a:lnTo>
                <a:lnTo>
                  <a:pt x="2110989" y="2129896"/>
                </a:lnTo>
                <a:lnTo>
                  <a:pt x="2130814" y="2129896"/>
                </a:lnTo>
                <a:lnTo>
                  <a:pt x="2129543" y="2128626"/>
                </a:lnTo>
                <a:close/>
              </a:path>
              <a:path w="2458720" h="2458084">
                <a:moveTo>
                  <a:pt x="2125732" y="2124816"/>
                </a:moveTo>
                <a:lnTo>
                  <a:pt x="2105912" y="2124816"/>
                </a:lnTo>
                <a:lnTo>
                  <a:pt x="2108451" y="2127356"/>
                </a:lnTo>
                <a:lnTo>
                  <a:pt x="2128273" y="2127356"/>
                </a:lnTo>
                <a:lnTo>
                  <a:pt x="2125732" y="2124816"/>
                </a:lnTo>
                <a:close/>
              </a:path>
              <a:path w="2458720" h="2458084">
                <a:moveTo>
                  <a:pt x="2123191" y="2122276"/>
                </a:moveTo>
                <a:lnTo>
                  <a:pt x="2103373" y="2122276"/>
                </a:lnTo>
                <a:lnTo>
                  <a:pt x="2104642" y="2123546"/>
                </a:lnTo>
                <a:lnTo>
                  <a:pt x="2124461" y="2123546"/>
                </a:lnTo>
                <a:lnTo>
                  <a:pt x="2123191" y="2122276"/>
                </a:lnTo>
                <a:close/>
              </a:path>
              <a:path w="2458720" h="2458084">
                <a:moveTo>
                  <a:pt x="2119379" y="2118466"/>
                </a:moveTo>
                <a:lnTo>
                  <a:pt x="2099564" y="2118466"/>
                </a:lnTo>
                <a:lnTo>
                  <a:pt x="2102103" y="2121006"/>
                </a:lnTo>
                <a:lnTo>
                  <a:pt x="2121920" y="2121006"/>
                </a:lnTo>
                <a:lnTo>
                  <a:pt x="2119379" y="2118466"/>
                </a:lnTo>
                <a:close/>
              </a:path>
              <a:path w="2458720" h="2458084">
                <a:moveTo>
                  <a:pt x="2116838" y="2115926"/>
                </a:moveTo>
                <a:lnTo>
                  <a:pt x="2097025" y="2115926"/>
                </a:lnTo>
                <a:lnTo>
                  <a:pt x="2098295" y="2117196"/>
                </a:lnTo>
                <a:lnTo>
                  <a:pt x="2118108" y="2117196"/>
                </a:lnTo>
                <a:lnTo>
                  <a:pt x="2116838" y="2115926"/>
                </a:lnTo>
                <a:close/>
              </a:path>
              <a:path w="2458720" h="2458084">
                <a:moveTo>
                  <a:pt x="2113026" y="2112116"/>
                </a:moveTo>
                <a:lnTo>
                  <a:pt x="2093217" y="2112116"/>
                </a:lnTo>
                <a:lnTo>
                  <a:pt x="2095756" y="2114656"/>
                </a:lnTo>
                <a:lnTo>
                  <a:pt x="2115567" y="2114656"/>
                </a:lnTo>
                <a:lnTo>
                  <a:pt x="2113026" y="2112116"/>
                </a:lnTo>
                <a:close/>
              </a:path>
              <a:path w="2458720" h="2458084">
                <a:moveTo>
                  <a:pt x="2110485" y="2109576"/>
                </a:moveTo>
                <a:lnTo>
                  <a:pt x="2090678" y="2109576"/>
                </a:lnTo>
                <a:lnTo>
                  <a:pt x="2091948" y="2110846"/>
                </a:lnTo>
                <a:lnTo>
                  <a:pt x="2111756" y="2110846"/>
                </a:lnTo>
                <a:lnTo>
                  <a:pt x="2110485" y="2109576"/>
                </a:lnTo>
                <a:close/>
              </a:path>
              <a:path w="2458720" h="2458084">
                <a:moveTo>
                  <a:pt x="2106673" y="2105766"/>
                </a:moveTo>
                <a:lnTo>
                  <a:pt x="2086870" y="2105766"/>
                </a:lnTo>
                <a:lnTo>
                  <a:pt x="2089409" y="2108306"/>
                </a:lnTo>
                <a:lnTo>
                  <a:pt x="2109215" y="2108306"/>
                </a:lnTo>
                <a:lnTo>
                  <a:pt x="2106673" y="2105766"/>
                </a:lnTo>
                <a:close/>
              </a:path>
              <a:path w="2458720" h="2458084">
                <a:moveTo>
                  <a:pt x="2104132" y="2103226"/>
                </a:moveTo>
                <a:lnTo>
                  <a:pt x="2084331" y="2103226"/>
                </a:lnTo>
                <a:lnTo>
                  <a:pt x="2085600" y="2104496"/>
                </a:lnTo>
                <a:lnTo>
                  <a:pt x="2105403" y="2104496"/>
                </a:lnTo>
                <a:lnTo>
                  <a:pt x="2104132" y="2103226"/>
                </a:lnTo>
                <a:close/>
              </a:path>
              <a:path w="2458720" h="2458084">
                <a:moveTo>
                  <a:pt x="2097780" y="2096876"/>
                </a:moveTo>
                <a:lnTo>
                  <a:pt x="2077984" y="2096876"/>
                </a:lnTo>
                <a:lnTo>
                  <a:pt x="2083061" y="2101956"/>
                </a:lnTo>
                <a:lnTo>
                  <a:pt x="2102862" y="2101956"/>
                </a:lnTo>
                <a:lnTo>
                  <a:pt x="2097780" y="2096876"/>
                </a:lnTo>
                <a:close/>
              </a:path>
              <a:path w="2458720" h="2458084">
                <a:moveTo>
                  <a:pt x="2091427" y="2090526"/>
                </a:moveTo>
                <a:lnTo>
                  <a:pt x="2071636" y="2090526"/>
                </a:lnTo>
                <a:lnTo>
                  <a:pt x="2076714" y="2095606"/>
                </a:lnTo>
                <a:lnTo>
                  <a:pt x="2096509" y="2095606"/>
                </a:lnTo>
                <a:lnTo>
                  <a:pt x="2091427" y="2090526"/>
                </a:lnTo>
                <a:close/>
              </a:path>
              <a:path w="2458720" h="2458084">
                <a:moveTo>
                  <a:pt x="2085074" y="2084176"/>
                </a:moveTo>
                <a:lnTo>
                  <a:pt x="2065289" y="2084176"/>
                </a:lnTo>
                <a:lnTo>
                  <a:pt x="2070367" y="2089256"/>
                </a:lnTo>
                <a:lnTo>
                  <a:pt x="2090156" y="2089256"/>
                </a:lnTo>
                <a:lnTo>
                  <a:pt x="2085074" y="2084176"/>
                </a:lnTo>
                <a:close/>
              </a:path>
              <a:path w="2458720" h="2458084">
                <a:moveTo>
                  <a:pt x="2078721" y="2077826"/>
                </a:moveTo>
                <a:lnTo>
                  <a:pt x="2058942" y="2077826"/>
                </a:lnTo>
                <a:lnTo>
                  <a:pt x="2064020" y="2082906"/>
                </a:lnTo>
                <a:lnTo>
                  <a:pt x="2083804" y="2082906"/>
                </a:lnTo>
                <a:lnTo>
                  <a:pt x="2078721" y="2077826"/>
                </a:lnTo>
                <a:close/>
              </a:path>
              <a:path w="2458720" h="2458084">
                <a:moveTo>
                  <a:pt x="2072369" y="2071476"/>
                </a:moveTo>
                <a:lnTo>
                  <a:pt x="2052595" y="2071476"/>
                </a:lnTo>
                <a:lnTo>
                  <a:pt x="2057672" y="2076556"/>
                </a:lnTo>
                <a:lnTo>
                  <a:pt x="2077451" y="2076556"/>
                </a:lnTo>
                <a:lnTo>
                  <a:pt x="2072369" y="2071476"/>
                </a:lnTo>
                <a:close/>
              </a:path>
              <a:path w="2458720" h="2458084">
                <a:moveTo>
                  <a:pt x="2066016" y="2065126"/>
                </a:moveTo>
                <a:lnTo>
                  <a:pt x="2046247" y="2065126"/>
                </a:lnTo>
                <a:lnTo>
                  <a:pt x="2051325" y="2070206"/>
                </a:lnTo>
                <a:lnTo>
                  <a:pt x="2071098" y="2070206"/>
                </a:lnTo>
                <a:lnTo>
                  <a:pt x="2066016" y="2065126"/>
                </a:lnTo>
                <a:close/>
              </a:path>
              <a:path w="2458720" h="2458084">
                <a:moveTo>
                  <a:pt x="2059663" y="2058776"/>
                </a:moveTo>
                <a:lnTo>
                  <a:pt x="2039900" y="2058776"/>
                </a:lnTo>
                <a:lnTo>
                  <a:pt x="2044978" y="2063856"/>
                </a:lnTo>
                <a:lnTo>
                  <a:pt x="2064745" y="2063856"/>
                </a:lnTo>
                <a:lnTo>
                  <a:pt x="2059663" y="2058776"/>
                </a:lnTo>
                <a:close/>
              </a:path>
              <a:path w="2458720" h="2458084">
                <a:moveTo>
                  <a:pt x="2054581" y="2053696"/>
                </a:moveTo>
                <a:lnTo>
                  <a:pt x="2034822" y="2053696"/>
                </a:lnTo>
                <a:lnTo>
                  <a:pt x="2038631" y="2057506"/>
                </a:lnTo>
                <a:lnTo>
                  <a:pt x="2058393" y="2057506"/>
                </a:lnTo>
                <a:lnTo>
                  <a:pt x="2054581" y="2053696"/>
                </a:lnTo>
                <a:close/>
              </a:path>
              <a:path w="2458720" h="2458084">
                <a:moveTo>
                  <a:pt x="2048228" y="2047346"/>
                </a:moveTo>
                <a:lnTo>
                  <a:pt x="2028475" y="2047346"/>
                </a:lnTo>
                <a:lnTo>
                  <a:pt x="2033553" y="2052426"/>
                </a:lnTo>
                <a:lnTo>
                  <a:pt x="2053310" y="2052426"/>
                </a:lnTo>
                <a:lnTo>
                  <a:pt x="2048228" y="2047346"/>
                </a:lnTo>
                <a:close/>
              </a:path>
              <a:path w="2458720" h="2458084">
                <a:moveTo>
                  <a:pt x="2041876" y="2040996"/>
                </a:moveTo>
                <a:lnTo>
                  <a:pt x="2022128" y="2040996"/>
                </a:lnTo>
                <a:lnTo>
                  <a:pt x="2027206" y="2046076"/>
                </a:lnTo>
                <a:lnTo>
                  <a:pt x="2046958" y="2046076"/>
                </a:lnTo>
                <a:lnTo>
                  <a:pt x="2041876" y="2040996"/>
                </a:lnTo>
                <a:close/>
              </a:path>
              <a:path w="2458720" h="2458084">
                <a:moveTo>
                  <a:pt x="2035523" y="2034646"/>
                </a:moveTo>
                <a:lnTo>
                  <a:pt x="2015780" y="2034646"/>
                </a:lnTo>
                <a:lnTo>
                  <a:pt x="2020858" y="2039726"/>
                </a:lnTo>
                <a:lnTo>
                  <a:pt x="2040605" y="2039726"/>
                </a:lnTo>
                <a:lnTo>
                  <a:pt x="2035523" y="2034646"/>
                </a:lnTo>
                <a:close/>
              </a:path>
              <a:path w="2458720" h="2458084">
                <a:moveTo>
                  <a:pt x="2029170" y="2028296"/>
                </a:moveTo>
                <a:lnTo>
                  <a:pt x="2009433" y="2028296"/>
                </a:lnTo>
                <a:lnTo>
                  <a:pt x="2014511" y="2033376"/>
                </a:lnTo>
                <a:lnTo>
                  <a:pt x="2034252" y="2033376"/>
                </a:lnTo>
                <a:lnTo>
                  <a:pt x="2029170" y="2028296"/>
                </a:lnTo>
                <a:close/>
              </a:path>
              <a:path w="2458720" h="2458084">
                <a:moveTo>
                  <a:pt x="2022817" y="2021946"/>
                </a:moveTo>
                <a:lnTo>
                  <a:pt x="2003086" y="2021946"/>
                </a:lnTo>
                <a:lnTo>
                  <a:pt x="2008164" y="2027026"/>
                </a:lnTo>
                <a:lnTo>
                  <a:pt x="2027899" y="2027026"/>
                </a:lnTo>
                <a:lnTo>
                  <a:pt x="2022817" y="2021946"/>
                </a:lnTo>
                <a:close/>
              </a:path>
              <a:path w="2458720" h="2458084">
                <a:moveTo>
                  <a:pt x="2016465" y="2015596"/>
                </a:moveTo>
                <a:lnTo>
                  <a:pt x="1996739" y="2015596"/>
                </a:lnTo>
                <a:lnTo>
                  <a:pt x="2001816" y="2020676"/>
                </a:lnTo>
                <a:lnTo>
                  <a:pt x="2021547" y="2020676"/>
                </a:lnTo>
                <a:lnTo>
                  <a:pt x="2016465" y="2015596"/>
                </a:lnTo>
                <a:close/>
              </a:path>
              <a:path w="2458720" h="2458084">
                <a:moveTo>
                  <a:pt x="2010112" y="2009246"/>
                </a:moveTo>
                <a:lnTo>
                  <a:pt x="1990391" y="2009246"/>
                </a:lnTo>
                <a:lnTo>
                  <a:pt x="1995469" y="2014326"/>
                </a:lnTo>
                <a:lnTo>
                  <a:pt x="2015194" y="2014326"/>
                </a:lnTo>
                <a:lnTo>
                  <a:pt x="2010112" y="2009246"/>
                </a:lnTo>
                <a:close/>
              </a:path>
              <a:path w="2458720" h="2458084">
                <a:moveTo>
                  <a:pt x="2003759" y="2002896"/>
                </a:moveTo>
                <a:lnTo>
                  <a:pt x="1984044" y="2002896"/>
                </a:lnTo>
                <a:lnTo>
                  <a:pt x="1989122" y="2007976"/>
                </a:lnTo>
                <a:lnTo>
                  <a:pt x="2008841" y="2007976"/>
                </a:lnTo>
                <a:lnTo>
                  <a:pt x="2003759" y="2002896"/>
                </a:lnTo>
                <a:close/>
              </a:path>
              <a:path w="2458720" h="2458084">
                <a:moveTo>
                  <a:pt x="1997406" y="1996546"/>
                </a:moveTo>
                <a:lnTo>
                  <a:pt x="1977697" y="1996546"/>
                </a:lnTo>
                <a:lnTo>
                  <a:pt x="1982775" y="2001626"/>
                </a:lnTo>
                <a:lnTo>
                  <a:pt x="2002489" y="2001626"/>
                </a:lnTo>
                <a:lnTo>
                  <a:pt x="1997406" y="1996546"/>
                </a:lnTo>
                <a:close/>
              </a:path>
              <a:path w="2458720" h="2458084">
                <a:moveTo>
                  <a:pt x="1991054" y="1990196"/>
                </a:moveTo>
                <a:lnTo>
                  <a:pt x="1971350" y="1990196"/>
                </a:lnTo>
                <a:lnTo>
                  <a:pt x="1976427" y="1995276"/>
                </a:lnTo>
                <a:lnTo>
                  <a:pt x="1996136" y="1995276"/>
                </a:lnTo>
                <a:lnTo>
                  <a:pt x="1991054" y="1990196"/>
                </a:lnTo>
                <a:close/>
              </a:path>
              <a:path w="2458720" h="2458084">
                <a:moveTo>
                  <a:pt x="1984701" y="1983846"/>
                </a:moveTo>
                <a:lnTo>
                  <a:pt x="1965002" y="1983846"/>
                </a:lnTo>
                <a:lnTo>
                  <a:pt x="1970080" y="1988926"/>
                </a:lnTo>
                <a:lnTo>
                  <a:pt x="1989783" y="1988926"/>
                </a:lnTo>
                <a:lnTo>
                  <a:pt x="1984701" y="1983846"/>
                </a:lnTo>
                <a:close/>
              </a:path>
              <a:path w="2458720" h="2458084">
                <a:moveTo>
                  <a:pt x="1978348" y="1977496"/>
                </a:moveTo>
                <a:lnTo>
                  <a:pt x="1958655" y="1977496"/>
                </a:lnTo>
                <a:lnTo>
                  <a:pt x="1963733" y="1982576"/>
                </a:lnTo>
                <a:lnTo>
                  <a:pt x="1983430" y="1982576"/>
                </a:lnTo>
                <a:lnTo>
                  <a:pt x="1978348" y="1977496"/>
                </a:lnTo>
                <a:close/>
              </a:path>
              <a:path w="2458720" h="2458084">
                <a:moveTo>
                  <a:pt x="1971995" y="1971146"/>
                </a:moveTo>
                <a:lnTo>
                  <a:pt x="1952308" y="1971146"/>
                </a:lnTo>
                <a:lnTo>
                  <a:pt x="1957386" y="1976226"/>
                </a:lnTo>
                <a:lnTo>
                  <a:pt x="1977078" y="1976226"/>
                </a:lnTo>
                <a:lnTo>
                  <a:pt x="1971995" y="1971146"/>
                </a:lnTo>
                <a:close/>
              </a:path>
              <a:path w="2458720" h="2458084">
                <a:moveTo>
                  <a:pt x="1965643" y="1964796"/>
                </a:moveTo>
                <a:lnTo>
                  <a:pt x="1945961" y="1964796"/>
                </a:lnTo>
                <a:lnTo>
                  <a:pt x="1951038" y="1969876"/>
                </a:lnTo>
                <a:lnTo>
                  <a:pt x="1970725" y="1969876"/>
                </a:lnTo>
                <a:lnTo>
                  <a:pt x="1965643" y="1964796"/>
                </a:lnTo>
                <a:close/>
              </a:path>
              <a:path w="2458720" h="2458084">
                <a:moveTo>
                  <a:pt x="1959290" y="1958446"/>
                </a:moveTo>
                <a:lnTo>
                  <a:pt x="1939613" y="1958446"/>
                </a:lnTo>
                <a:lnTo>
                  <a:pt x="1944691" y="1963526"/>
                </a:lnTo>
                <a:lnTo>
                  <a:pt x="1964372" y="1963526"/>
                </a:lnTo>
                <a:lnTo>
                  <a:pt x="1959290" y="1958446"/>
                </a:lnTo>
                <a:close/>
              </a:path>
              <a:path w="2458720" h="2458084">
                <a:moveTo>
                  <a:pt x="1952937" y="1952096"/>
                </a:moveTo>
                <a:lnTo>
                  <a:pt x="1933266" y="1952096"/>
                </a:lnTo>
                <a:lnTo>
                  <a:pt x="1938344" y="1957176"/>
                </a:lnTo>
                <a:lnTo>
                  <a:pt x="1958019" y="1957176"/>
                </a:lnTo>
                <a:lnTo>
                  <a:pt x="1952937" y="1952096"/>
                </a:lnTo>
                <a:close/>
              </a:path>
              <a:path w="2458720" h="2458084">
                <a:moveTo>
                  <a:pt x="1946584" y="1945746"/>
                </a:moveTo>
                <a:lnTo>
                  <a:pt x="1926919" y="1945746"/>
                </a:lnTo>
                <a:lnTo>
                  <a:pt x="1931997" y="1950826"/>
                </a:lnTo>
                <a:lnTo>
                  <a:pt x="1951667" y="1950826"/>
                </a:lnTo>
                <a:lnTo>
                  <a:pt x="1946584" y="1945746"/>
                </a:lnTo>
                <a:close/>
              </a:path>
              <a:path w="2458720" h="2458084">
                <a:moveTo>
                  <a:pt x="1940232" y="1939396"/>
                </a:moveTo>
                <a:lnTo>
                  <a:pt x="1920571" y="1939396"/>
                </a:lnTo>
                <a:lnTo>
                  <a:pt x="1925649" y="1944476"/>
                </a:lnTo>
                <a:lnTo>
                  <a:pt x="1945314" y="1944476"/>
                </a:lnTo>
                <a:lnTo>
                  <a:pt x="1940232" y="1939396"/>
                </a:lnTo>
                <a:close/>
              </a:path>
              <a:path w="2458720" h="2458084">
                <a:moveTo>
                  <a:pt x="1933879" y="1933046"/>
                </a:moveTo>
                <a:lnTo>
                  <a:pt x="1914224" y="1933046"/>
                </a:lnTo>
                <a:lnTo>
                  <a:pt x="1919302" y="1938126"/>
                </a:lnTo>
                <a:lnTo>
                  <a:pt x="1938961" y="1938126"/>
                </a:lnTo>
                <a:lnTo>
                  <a:pt x="1933879" y="1933046"/>
                </a:lnTo>
                <a:close/>
              </a:path>
              <a:path w="2458720" h="2458084">
                <a:moveTo>
                  <a:pt x="1927526" y="1926696"/>
                </a:moveTo>
                <a:lnTo>
                  <a:pt x="1907877" y="1926696"/>
                </a:lnTo>
                <a:lnTo>
                  <a:pt x="1912955" y="1931776"/>
                </a:lnTo>
                <a:lnTo>
                  <a:pt x="1932608" y="1931776"/>
                </a:lnTo>
                <a:lnTo>
                  <a:pt x="1927526" y="1926696"/>
                </a:lnTo>
                <a:close/>
              </a:path>
              <a:path w="2458720" h="2458084">
                <a:moveTo>
                  <a:pt x="1921174" y="1920346"/>
                </a:moveTo>
                <a:lnTo>
                  <a:pt x="1901530" y="1920346"/>
                </a:lnTo>
                <a:lnTo>
                  <a:pt x="1906608" y="1925426"/>
                </a:lnTo>
                <a:lnTo>
                  <a:pt x="1926256" y="1925426"/>
                </a:lnTo>
                <a:lnTo>
                  <a:pt x="1921174" y="1920346"/>
                </a:lnTo>
                <a:close/>
              </a:path>
              <a:path w="2458720" h="2458084">
                <a:moveTo>
                  <a:pt x="1914821" y="1913996"/>
                </a:moveTo>
                <a:lnTo>
                  <a:pt x="1895182" y="1913996"/>
                </a:lnTo>
                <a:lnTo>
                  <a:pt x="1900260" y="1919076"/>
                </a:lnTo>
                <a:lnTo>
                  <a:pt x="1919903" y="1919076"/>
                </a:lnTo>
                <a:lnTo>
                  <a:pt x="1914821" y="1913996"/>
                </a:lnTo>
                <a:close/>
              </a:path>
              <a:path w="2458720" h="2458084">
                <a:moveTo>
                  <a:pt x="1908468" y="1907646"/>
                </a:moveTo>
                <a:lnTo>
                  <a:pt x="1888835" y="1907646"/>
                </a:lnTo>
                <a:lnTo>
                  <a:pt x="1893913" y="1912726"/>
                </a:lnTo>
                <a:lnTo>
                  <a:pt x="1913550" y="1912726"/>
                </a:lnTo>
                <a:lnTo>
                  <a:pt x="1908468" y="1907646"/>
                </a:lnTo>
                <a:close/>
              </a:path>
              <a:path w="2458720" h="2458084">
                <a:moveTo>
                  <a:pt x="1902115" y="1901296"/>
                </a:moveTo>
                <a:lnTo>
                  <a:pt x="1882488" y="1901296"/>
                </a:lnTo>
                <a:lnTo>
                  <a:pt x="1887566" y="1906376"/>
                </a:lnTo>
                <a:lnTo>
                  <a:pt x="1907198" y="1906376"/>
                </a:lnTo>
                <a:lnTo>
                  <a:pt x="1902115" y="1901296"/>
                </a:lnTo>
                <a:close/>
              </a:path>
              <a:path w="2458720" h="2458084">
                <a:moveTo>
                  <a:pt x="1895763" y="1894946"/>
                </a:moveTo>
                <a:lnTo>
                  <a:pt x="1876141" y="1894946"/>
                </a:lnTo>
                <a:lnTo>
                  <a:pt x="1881218" y="1900026"/>
                </a:lnTo>
                <a:lnTo>
                  <a:pt x="1900845" y="1900026"/>
                </a:lnTo>
                <a:lnTo>
                  <a:pt x="1895763" y="1894946"/>
                </a:lnTo>
                <a:close/>
              </a:path>
              <a:path w="2458720" h="2458084">
                <a:moveTo>
                  <a:pt x="1889410" y="1888596"/>
                </a:moveTo>
                <a:lnTo>
                  <a:pt x="1869793" y="1888596"/>
                </a:lnTo>
                <a:lnTo>
                  <a:pt x="1874871" y="1893676"/>
                </a:lnTo>
                <a:lnTo>
                  <a:pt x="1894492" y="1893676"/>
                </a:lnTo>
                <a:lnTo>
                  <a:pt x="1889410" y="1888596"/>
                </a:lnTo>
                <a:close/>
              </a:path>
              <a:path w="2458720" h="2458084">
                <a:moveTo>
                  <a:pt x="1883057" y="1882246"/>
                </a:moveTo>
                <a:lnTo>
                  <a:pt x="1863446" y="1882246"/>
                </a:lnTo>
                <a:lnTo>
                  <a:pt x="1868524" y="1887326"/>
                </a:lnTo>
                <a:lnTo>
                  <a:pt x="1888139" y="1887326"/>
                </a:lnTo>
                <a:lnTo>
                  <a:pt x="1883057" y="1882246"/>
                </a:lnTo>
                <a:close/>
              </a:path>
              <a:path w="2458720" h="2458084">
                <a:moveTo>
                  <a:pt x="1876704" y="1875896"/>
                </a:moveTo>
                <a:lnTo>
                  <a:pt x="1857099" y="1875896"/>
                </a:lnTo>
                <a:lnTo>
                  <a:pt x="1862177" y="1880976"/>
                </a:lnTo>
                <a:lnTo>
                  <a:pt x="1881787" y="1880976"/>
                </a:lnTo>
                <a:lnTo>
                  <a:pt x="1876704" y="1875896"/>
                </a:lnTo>
                <a:close/>
              </a:path>
              <a:path w="2458720" h="2458084">
                <a:moveTo>
                  <a:pt x="1870352" y="1869546"/>
                </a:moveTo>
                <a:lnTo>
                  <a:pt x="1850752" y="1869546"/>
                </a:lnTo>
                <a:lnTo>
                  <a:pt x="1855829" y="1874626"/>
                </a:lnTo>
                <a:lnTo>
                  <a:pt x="1875434" y="1874626"/>
                </a:lnTo>
                <a:lnTo>
                  <a:pt x="1870352" y="1869546"/>
                </a:lnTo>
                <a:close/>
              </a:path>
              <a:path w="2458720" h="2458084">
                <a:moveTo>
                  <a:pt x="1863999" y="1863196"/>
                </a:moveTo>
                <a:lnTo>
                  <a:pt x="1844404" y="1863196"/>
                </a:lnTo>
                <a:lnTo>
                  <a:pt x="1849482" y="1868276"/>
                </a:lnTo>
                <a:lnTo>
                  <a:pt x="1869081" y="1868276"/>
                </a:lnTo>
                <a:lnTo>
                  <a:pt x="1863999" y="1863196"/>
                </a:lnTo>
                <a:close/>
              </a:path>
              <a:path w="2458720" h="2458084">
                <a:moveTo>
                  <a:pt x="1857646" y="1856846"/>
                </a:moveTo>
                <a:lnTo>
                  <a:pt x="1838057" y="1856846"/>
                </a:lnTo>
                <a:lnTo>
                  <a:pt x="1843135" y="1861926"/>
                </a:lnTo>
                <a:lnTo>
                  <a:pt x="1862728" y="1861926"/>
                </a:lnTo>
                <a:lnTo>
                  <a:pt x="1857646" y="1856846"/>
                </a:lnTo>
                <a:close/>
              </a:path>
              <a:path w="2458720" h="2458084">
                <a:moveTo>
                  <a:pt x="1649276" y="1648566"/>
                </a:moveTo>
                <a:lnTo>
                  <a:pt x="1629867" y="1648566"/>
                </a:lnTo>
                <a:lnTo>
                  <a:pt x="1836788" y="1855576"/>
                </a:lnTo>
                <a:lnTo>
                  <a:pt x="1856376" y="1855576"/>
                </a:lnTo>
                <a:lnTo>
                  <a:pt x="1649276" y="1648566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0" y="4413360"/>
            <a:ext cx="2439035" cy="2439670"/>
          </a:xfrm>
          <a:custGeom>
            <a:avLst/>
            <a:gdLst/>
            <a:ahLst/>
            <a:cxnLst/>
            <a:rect l="l" t="t" r="r" b="b"/>
            <a:pathLst>
              <a:path w="2439035" h="2439670">
                <a:moveTo>
                  <a:pt x="0" y="0"/>
                </a:moveTo>
                <a:lnTo>
                  <a:pt x="0" y="2429"/>
                </a:lnTo>
                <a:lnTo>
                  <a:pt x="2428" y="2429"/>
                </a:lnTo>
                <a:lnTo>
                  <a:pt x="0" y="0"/>
                </a:lnTo>
                <a:close/>
              </a:path>
              <a:path w="2439035" h="2439670">
                <a:moveTo>
                  <a:pt x="2428" y="2429"/>
                </a:moveTo>
                <a:lnTo>
                  <a:pt x="0" y="2429"/>
                </a:lnTo>
                <a:lnTo>
                  <a:pt x="0" y="8779"/>
                </a:lnTo>
                <a:lnTo>
                  <a:pt x="8775" y="8779"/>
                </a:lnTo>
                <a:lnTo>
                  <a:pt x="2428" y="2429"/>
                </a:lnTo>
                <a:close/>
              </a:path>
              <a:path w="2439035" h="2439670">
                <a:moveTo>
                  <a:pt x="8775" y="8779"/>
                </a:moveTo>
                <a:lnTo>
                  <a:pt x="0" y="8779"/>
                </a:lnTo>
                <a:lnTo>
                  <a:pt x="0" y="15129"/>
                </a:lnTo>
                <a:lnTo>
                  <a:pt x="15122" y="15129"/>
                </a:lnTo>
                <a:lnTo>
                  <a:pt x="8775" y="8779"/>
                </a:lnTo>
                <a:close/>
              </a:path>
              <a:path w="2439035" h="2439670">
                <a:moveTo>
                  <a:pt x="15122" y="15129"/>
                </a:moveTo>
                <a:lnTo>
                  <a:pt x="0" y="15129"/>
                </a:lnTo>
                <a:lnTo>
                  <a:pt x="0" y="20209"/>
                </a:lnTo>
                <a:lnTo>
                  <a:pt x="1270" y="21479"/>
                </a:lnTo>
                <a:lnTo>
                  <a:pt x="21470" y="21479"/>
                </a:lnTo>
                <a:lnTo>
                  <a:pt x="15122" y="15129"/>
                </a:lnTo>
                <a:close/>
              </a:path>
              <a:path w="2439035" h="2439670">
                <a:moveTo>
                  <a:pt x="21470" y="21479"/>
                </a:moveTo>
                <a:lnTo>
                  <a:pt x="1270" y="21479"/>
                </a:lnTo>
                <a:lnTo>
                  <a:pt x="7619" y="27829"/>
                </a:lnTo>
                <a:lnTo>
                  <a:pt x="27817" y="27829"/>
                </a:lnTo>
                <a:lnTo>
                  <a:pt x="21470" y="21479"/>
                </a:lnTo>
                <a:close/>
              </a:path>
              <a:path w="2439035" h="2439670">
                <a:moveTo>
                  <a:pt x="27817" y="27829"/>
                </a:moveTo>
                <a:lnTo>
                  <a:pt x="7620" y="27829"/>
                </a:lnTo>
                <a:lnTo>
                  <a:pt x="13969" y="34179"/>
                </a:lnTo>
                <a:lnTo>
                  <a:pt x="34164" y="34179"/>
                </a:lnTo>
                <a:lnTo>
                  <a:pt x="27817" y="27829"/>
                </a:lnTo>
                <a:close/>
              </a:path>
              <a:path w="2439035" h="2439670">
                <a:moveTo>
                  <a:pt x="34164" y="34179"/>
                </a:moveTo>
                <a:lnTo>
                  <a:pt x="13970" y="34179"/>
                </a:lnTo>
                <a:lnTo>
                  <a:pt x="20319" y="40529"/>
                </a:lnTo>
                <a:lnTo>
                  <a:pt x="40512" y="40529"/>
                </a:lnTo>
                <a:lnTo>
                  <a:pt x="34164" y="34179"/>
                </a:lnTo>
                <a:close/>
              </a:path>
              <a:path w="2439035" h="2439670">
                <a:moveTo>
                  <a:pt x="40512" y="40529"/>
                </a:moveTo>
                <a:lnTo>
                  <a:pt x="20320" y="40529"/>
                </a:lnTo>
                <a:lnTo>
                  <a:pt x="26669" y="46879"/>
                </a:lnTo>
                <a:lnTo>
                  <a:pt x="46859" y="46879"/>
                </a:lnTo>
                <a:lnTo>
                  <a:pt x="40512" y="40529"/>
                </a:lnTo>
                <a:close/>
              </a:path>
              <a:path w="2439035" h="2439670">
                <a:moveTo>
                  <a:pt x="46859" y="46879"/>
                </a:moveTo>
                <a:lnTo>
                  <a:pt x="26670" y="46879"/>
                </a:lnTo>
                <a:lnTo>
                  <a:pt x="33019" y="53229"/>
                </a:lnTo>
                <a:lnTo>
                  <a:pt x="53206" y="53229"/>
                </a:lnTo>
                <a:lnTo>
                  <a:pt x="46859" y="46879"/>
                </a:lnTo>
                <a:close/>
              </a:path>
              <a:path w="2439035" h="2439670">
                <a:moveTo>
                  <a:pt x="53206" y="53229"/>
                </a:moveTo>
                <a:lnTo>
                  <a:pt x="33020" y="53229"/>
                </a:lnTo>
                <a:lnTo>
                  <a:pt x="39369" y="59579"/>
                </a:lnTo>
                <a:lnTo>
                  <a:pt x="59553" y="59579"/>
                </a:lnTo>
                <a:lnTo>
                  <a:pt x="53206" y="53229"/>
                </a:lnTo>
                <a:close/>
              </a:path>
              <a:path w="2439035" h="2439670">
                <a:moveTo>
                  <a:pt x="59553" y="59579"/>
                </a:moveTo>
                <a:lnTo>
                  <a:pt x="39370" y="59579"/>
                </a:lnTo>
                <a:lnTo>
                  <a:pt x="45719" y="65929"/>
                </a:lnTo>
                <a:lnTo>
                  <a:pt x="65901" y="65929"/>
                </a:lnTo>
                <a:lnTo>
                  <a:pt x="59553" y="59579"/>
                </a:lnTo>
                <a:close/>
              </a:path>
              <a:path w="2439035" h="2439670">
                <a:moveTo>
                  <a:pt x="65901" y="65929"/>
                </a:moveTo>
                <a:lnTo>
                  <a:pt x="45720" y="65929"/>
                </a:lnTo>
                <a:lnTo>
                  <a:pt x="52069" y="72279"/>
                </a:lnTo>
                <a:lnTo>
                  <a:pt x="72248" y="72279"/>
                </a:lnTo>
                <a:lnTo>
                  <a:pt x="65901" y="65929"/>
                </a:lnTo>
                <a:close/>
              </a:path>
              <a:path w="2439035" h="2439670">
                <a:moveTo>
                  <a:pt x="72248" y="72279"/>
                </a:moveTo>
                <a:lnTo>
                  <a:pt x="52070" y="72279"/>
                </a:lnTo>
                <a:lnTo>
                  <a:pt x="58419" y="78629"/>
                </a:lnTo>
                <a:lnTo>
                  <a:pt x="78595" y="78629"/>
                </a:lnTo>
                <a:lnTo>
                  <a:pt x="72248" y="72279"/>
                </a:lnTo>
                <a:close/>
              </a:path>
              <a:path w="2439035" h="2439670">
                <a:moveTo>
                  <a:pt x="78595" y="78629"/>
                </a:moveTo>
                <a:lnTo>
                  <a:pt x="58420" y="78629"/>
                </a:lnTo>
                <a:lnTo>
                  <a:pt x="64769" y="84979"/>
                </a:lnTo>
                <a:lnTo>
                  <a:pt x="84942" y="84979"/>
                </a:lnTo>
                <a:lnTo>
                  <a:pt x="78595" y="78629"/>
                </a:lnTo>
                <a:close/>
              </a:path>
              <a:path w="2439035" h="2439670">
                <a:moveTo>
                  <a:pt x="84942" y="84979"/>
                </a:moveTo>
                <a:lnTo>
                  <a:pt x="64770" y="84979"/>
                </a:lnTo>
                <a:lnTo>
                  <a:pt x="71119" y="91329"/>
                </a:lnTo>
                <a:lnTo>
                  <a:pt x="91290" y="91329"/>
                </a:lnTo>
                <a:lnTo>
                  <a:pt x="84942" y="84979"/>
                </a:lnTo>
                <a:close/>
              </a:path>
              <a:path w="2439035" h="2439670">
                <a:moveTo>
                  <a:pt x="91290" y="91329"/>
                </a:moveTo>
                <a:lnTo>
                  <a:pt x="71120" y="91329"/>
                </a:lnTo>
                <a:lnTo>
                  <a:pt x="77469" y="97679"/>
                </a:lnTo>
                <a:lnTo>
                  <a:pt x="97637" y="97679"/>
                </a:lnTo>
                <a:lnTo>
                  <a:pt x="91290" y="91329"/>
                </a:lnTo>
                <a:close/>
              </a:path>
              <a:path w="2439035" h="2439670">
                <a:moveTo>
                  <a:pt x="97637" y="97679"/>
                </a:moveTo>
                <a:lnTo>
                  <a:pt x="77470" y="97679"/>
                </a:lnTo>
                <a:lnTo>
                  <a:pt x="90170" y="110379"/>
                </a:lnTo>
                <a:lnTo>
                  <a:pt x="110331" y="110379"/>
                </a:lnTo>
                <a:lnTo>
                  <a:pt x="97637" y="97679"/>
                </a:lnTo>
                <a:close/>
              </a:path>
              <a:path w="2439035" h="2439670">
                <a:moveTo>
                  <a:pt x="110331" y="110379"/>
                </a:moveTo>
                <a:lnTo>
                  <a:pt x="90170" y="110379"/>
                </a:lnTo>
                <a:lnTo>
                  <a:pt x="102869" y="123079"/>
                </a:lnTo>
                <a:lnTo>
                  <a:pt x="123026" y="123079"/>
                </a:lnTo>
                <a:lnTo>
                  <a:pt x="110331" y="110379"/>
                </a:lnTo>
                <a:close/>
              </a:path>
              <a:path w="2439035" h="2439670">
                <a:moveTo>
                  <a:pt x="123026" y="123079"/>
                </a:moveTo>
                <a:lnTo>
                  <a:pt x="102870" y="123079"/>
                </a:lnTo>
                <a:lnTo>
                  <a:pt x="109219" y="129429"/>
                </a:lnTo>
                <a:lnTo>
                  <a:pt x="129373" y="129429"/>
                </a:lnTo>
                <a:lnTo>
                  <a:pt x="123026" y="123079"/>
                </a:lnTo>
                <a:close/>
              </a:path>
              <a:path w="2439035" h="2439670">
                <a:moveTo>
                  <a:pt x="129373" y="129429"/>
                </a:moveTo>
                <a:lnTo>
                  <a:pt x="109220" y="129429"/>
                </a:lnTo>
                <a:lnTo>
                  <a:pt x="121919" y="142129"/>
                </a:lnTo>
                <a:lnTo>
                  <a:pt x="142068" y="142129"/>
                </a:lnTo>
                <a:lnTo>
                  <a:pt x="129373" y="129429"/>
                </a:lnTo>
                <a:close/>
              </a:path>
              <a:path w="2439035" h="2439670">
                <a:moveTo>
                  <a:pt x="142068" y="142129"/>
                </a:moveTo>
                <a:lnTo>
                  <a:pt x="121920" y="142129"/>
                </a:lnTo>
                <a:lnTo>
                  <a:pt x="134619" y="154829"/>
                </a:lnTo>
                <a:lnTo>
                  <a:pt x="154762" y="154829"/>
                </a:lnTo>
                <a:lnTo>
                  <a:pt x="142068" y="142129"/>
                </a:lnTo>
                <a:close/>
              </a:path>
              <a:path w="2439035" h="2439670">
                <a:moveTo>
                  <a:pt x="154762" y="154829"/>
                </a:moveTo>
                <a:lnTo>
                  <a:pt x="134620" y="154829"/>
                </a:lnTo>
                <a:lnTo>
                  <a:pt x="140969" y="161179"/>
                </a:lnTo>
                <a:lnTo>
                  <a:pt x="161110" y="161179"/>
                </a:lnTo>
                <a:lnTo>
                  <a:pt x="154762" y="154829"/>
                </a:lnTo>
                <a:close/>
              </a:path>
              <a:path w="2439035" h="2439670">
                <a:moveTo>
                  <a:pt x="161110" y="161179"/>
                </a:moveTo>
                <a:lnTo>
                  <a:pt x="140970" y="161179"/>
                </a:lnTo>
                <a:lnTo>
                  <a:pt x="153669" y="173879"/>
                </a:lnTo>
                <a:lnTo>
                  <a:pt x="173804" y="173879"/>
                </a:lnTo>
                <a:lnTo>
                  <a:pt x="161110" y="161179"/>
                </a:lnTo>
                <a:close/>
              </a:path>
              <a:path w="2439035" h="2439670">
                <a:moveTo>
                  <a:pt x="173804" y="173879"/>
                </a:moveTo>
                <a:lnTo>
                  <a:pt x="153670" y="173879"/>
                </a:lnTo>
                <a:lnTo>
                  <a:pt x="160019" y="180229"/>
                </a:lnTo>
                <a:lnTo>
                  <a:pt x="180151" y="180229"/>
                </a:lnTo>
                <a:lnTo>
                  <a:pt x="173804" y="173879"/>
                </a:lnTo>
                <a:close/>
              </a:path>
              <a:path w="2439035" h="2439670">
                <a:moveTo>
                  <a:pt x="180151" y="180229"/>
                </a:moveTo>
                <a:lnTo>
                  <a:pt x="160020" y="180229"/>
                </a:lnTo>
                <a:lnTo>
                  <a:pt x="166369" y="186579"/>
                </a:lnTo>
                <a:lnTo>
                  <a:pt x="186499" y="186579"/>
                </a:lnTo>
                <a:lnTo>
                  <a:pt x="180151" y="180229"/>
                </a:lnTo>
                <a:close/>
              </a:path>
              <a:path w="2439035" h="2439670">
                <a:moveTo>
                  <a:pt x="186499" y="186579"/>
                </a:moveTo>
                <a:lnTo>
                  <a:pt x="166370" y="186579"/>
                </a:lnTo>
                <a:lnTo>
                  <a:pt x="172720" y="192929"/>
                </a:lnTo>
                <a:lnTo>
                  <a:pt x="192846" y="192929"/>
                </a:lnTo>
                <a:lnTo>
                  <a:pt x="186499" y="186579"/>
                </a:lnTo>
                <a:close/>
              </a:path>
              <a:path w="2439035" h="2439670">
                <a:moveTo>
                  <a:pt x="192846" y="192929"/>
                </a:moveTo>
                <a:lnTo>
                  <a:pt x="172720" y="192929"/>
                </a:lnTo>
                <a:lnTo>
                  <a:pt x="179070" y="199279"/>
                </a:lnTo>
                <a:lnTo>
                  <a:pt x="199193" y="199279"/>
                </a:lnTo>
                <a:lnTo>
                  <a:pt x="192846" y="192929"/>
                </a:lnTo>
                <a:close/>
              </a:path>
              <a:path w="2439035" h="2439670">
                <a:moveTo>
                  <a:pt x="199193" y="199279"/>
                </a:moveTo>
                <a:lnTo>
                  <a:pt x="179070" y="199279"/>
                </a:lnTo>
                <a:lnTo>
                  <a:pt x="185419" y="205629"/>
                </a:lnTo>
                <a:lnTo>
                  <a:pt x="205540" y="205629"/>
                </a:lnTo>
                <a:lnTo>
                  <a:pt x="199193" y="199279"/>
                </a:lnTo>
                <a:close/>
              </a:path>
              <a:path w="2439035" h="2439670">
                <a:moveTo>
                  <a:pt x="205540" y="205629"/>
                </a:moveTo>
                <a:lnTo>
                  <a:pt x="185420" y="205629"/>
                </a:lnTo>
                <a:lnTo>
                  <a:pt x="191769" y="211979"/>
                </a:lnTo>
                <a:lnTo>
                  <a:pt x="211888" y="211979"/>
                </a:lnTo>
                <a:lnTo>
                  <a:pt x="205540" y="205629"/>
                </a:lnTo>
                <a:close/>
              </a:path>
              <a:path w="2439035" h="2439670">
                <a:moveTo>
                  <a:pt x="211888" y="211979"/>
                </a:moveTo>
                <a:lnTo>
                  <a:pt x="191770" y="211979"/>
                </a:lnTo>
                <a:lnTo>
                  <a:pt x="198119" y="218329"/>
                </a:lnTo>
                <a:lnTo>
                  <a:pt x="218235" y="218329"/>
                </a:lnTo>
                <a:lnTo>
                  <a:pt x="211888" y="211979"/>
                </a:lnTo>
                <a:close/>
              </a:path>
              <a:path w="2439035" h="2439670">
                <a:moveTo>
                  <a:pt x="218235" y="218329"/>
                </a:moveTo>
                <a:lnTo>
                  <a:pt x="198120" y="218329"/>
                </a:lnTo>
                <a:lnTo>
                  <a:pt x="204469" y="224679"/>
                </a:lnTo>
                <a:lnTo>
                  <a:pt x="224582" y="224679"/>
                </a:lnTo>
                <a:lnTo>
                  <a:pt x="218235" y="218329"/>
                </a:lnTo>
                <a:close/>
              </a:path>
              <a:path w="2439035" h="2439670">
                <a:moveTo>
                  <a:pt x="224582" y="224679"/>
                </a:moveTo>
                <a:lnTo>
                  <a:pt x="204470" y="224679"/>
                </a:lnTo>
                <a:lnTo>
                  <a:pt x="210819" y="231029"/>
                </a:lnTo>
                <a:lnTo>
                  <a:pt x="230929" y="231029"/>
                </a:lnTo>
                <a:lnTo>
                  <a:pt x="224582" y="224679"/>
                </a:lnTo>
                <a:close/>
              </a:path>
              <a:path w="2439035" h="2439670">
                <a:moveTo>
                  <a:pt x="230929" y="231029"/>
                </a:moveTo>
                <a:lnTo>
                  <a:pt x="210820" y="231029"/>
                </a:lnTo>
                <a:lnTo>
                  <a:pt x="217169" y="237379"/>
                </a:lnTo>
                <a:lnTo>
                  <a:pt x="237277" y="237379"/>
                </a:lnTo>
                <a:lnTo>
                  <a:pt x="230929" y="231029"/>
                </a:lnTo>
                <a:close/>
              </a:path>
              <a:path w="2439035" h="2439670">
                <a:moveTo>
                  <a:pt x="237277" y="237379"/>
                </a:moveTo>
                <a:lnTo>
                  <a:pt x="217170" y="237379"/>
                </a:lnTo>
                <a:lnTo>
                  <a:pt x="223519" y="243729"/>
                </a:lnTo>
                <a:lnTo>
                  <a:pt x="243624" y="243729"/>
                </a:lnTo>
                <a:lnTo>
                  <a:pt x="237277" y="237379"/>
                </a:lnTo>
                <a:close/>
              </a:path>
              <a:path w="2439035" h="2439670">
                <a:moveTo>
                  <a:pt x="243624" y="243729"/>
                </a:moveTo>
                <a:lnTo>
                  <a:pt x="223520" y="243729"/>
                </a:lnTo>
                <a:lnTo>
                  <a:pt x="229869" y="250079"/>
                </a:lnTo>
                <a:lnTo>
                  <a:pt x="249971" y="250079"/>
                </a:lnTo>
                <a:lnTo>
                  <a:pt x="243624" y="243729"/>
                </a:lnTo>
                <a:close/>
              </a:path>
              <a:path w="2439035" h="2439670">
                <a:moveTo>
                  <a:pt x="249971" y="250079"/>
                </a:moveTo>
                <a:lnTo>
                  <a:pt x="229870" y="250079"/>
                </a:lnTo>
                <a:lnTo>
                  <a:pt x="236219" y="256429"/>
                </a:lnTo>
                <a:lnTo>
                  <a:pt x="256319" y="256429"/>
                </a:lnTo>
                <a:lnTo>
                  <a:pt x="249971" y="250079"/>
                </a:lnTo>
                <a:close/>
              </a:path>
              <a:path w="2439035" h="2439670">
                <a:moveTo>
                  <a:pt x="256319" y="256429"/>
                </a:moveTo>
                <a:lnTo>
                  <a:pt x="236220" y="256429"/>
                </a:lnTo>
                <a:lnTo>
                  <a:pt x="242569" y="262779"/>
                </a:lnTo>
                <a:lnTo>
                  <a:pt x="262666" y="262779"/>
                </a:lnTo>
                <a:lnTo>
                  <a:pt x="256319" y="256429"/>
                </a:lnTo>
                <a:close/>
              </a:path>
              <a:path w="2439035" h="2439670">
                <a:moveTo>
                  <a:pt x="262666" y="262779"/>
                </a:moveTo>
                <a:lnTo>
                  <a:pt x="242570" y="262779"/>
                </a:lnTo>
                <a:lnTo>
                  <a:pt x="261620" y="281829"/>
                </a:lnTo>
                <a:lnTo>
                  <a:pt x="281708" y="281829"/>
                </a:lnTo>
                <a:lnTo>
                  <a:pt x="262666" y="262779"/>
                </a:lnTo>
                <a:close/>
              </a:path>
              <a:path w="2439035" h="2439670">
                <a:moveTo>
                  <a:pt x="281708" y="281829"/>
                </a:moveTo>
                <a:lnTo>
                  <a:pt x="261620" y="281829"/>
                </a:lnTo>
                <a:lnTo>
                  <a:pt x="274319" y="294529"/>
                </a:lnTo>
                <a:lnTo>
                  <a:pt x="294402" y="294529"/>
                </a:lnTo>
                <a:lnTo>
                  <a:pt x="281708" y="281829"/>
                </a:lnTo>
                <a:close/>
              </a:path>
              <a:path w="2439035" h="2439670">
                <a:moveTo>
                  <a:pt x="294402" y="294529"/>
                </a:moveTo>
                <a:lnTo>
                  <a:pt x="274320" y="294529"/>
                </a:lnTo>
                <a:lnTo>
                  <a:pt x="306069" y="326279"/>
                </a:lnTo>
                <a:lnTo>
                  <a:pt x="326138" y="326279"/>
                </a:lnTo>
                <a:lnTo>
                  <a:pt x="294402" y="294529"/>
                </a:lnTo>
                <a:close/>
              </a:path>
              <a:path w="2439035" h="2439670">
                <a:moveTo>
                  <a:pt x="326138" y="326279"/>
                </a:moveTo>
                <a:lnTo>
                  <a:pt x="306070" y="326279"/>
                </a:lnTo>
                <a:lnTo>
                  <a:pt x="312419" y="332629"/>
                </a:lnTo>
                <a:lnTo>
                  <a:pt x="332486" y="332629"/>
                </a:lnTo>
                <a:lnTo>
                  <a:pt x="326138" y="326279"/>
                </a:lnTo>
                <a:close/>
              </a:path>
              <a:path w="2439035" h="2439670">
                <a:moveTo>
                  <a:pt x="332486" y="332629"/>
                </a:moveTo>
                <a:lnTo>
                  <a:pt x="312420" y="332629"/>
                </a:lnTo>
                <a:lnTo>
                  <a:pt x="331470" y="351679"/>
                </a:lnTo>
                <a:lnTo>
                  <a:pt x="351528" y="351679"/>
                </a:lnTo>
                <a:lnTo>
                  <a:pt x="332486" y="332629"/>
                </a:lnTo>
                <a:close/>
              </a:path>
              <a:path w="2439035" h="2439670">
                <a:moveTo>
                  <a:pt x="351528" y="351679"/>
                </a:moveTo>
                <a:lnTo>
                  <a:pt x="331470" y="351679"/>
                </a:lnTo>
                <a:lnTo>
                  <a:pt x="337819" y="358029"/>
                </a:lnTo>
                <a:lnTo>
                  <a:pt x="357875" y="358029"/>
                </a:lnTo>
                <a:lnTo>
                  <a:pt x="351528" y="351679"/>
                </a:lnTo>
                <a:close/>
              </a:path>
              <a:path w="2439035" h="2439670">
                <a:moveTo>
                  <a:pt x="357875" y="358029"/>
                </a:moveTo>
                <a:lnTo>
                  <a:pt x="337820" y="358029"/>
                </a:lnTo>
                <a:lnTo>
                  <a:pt x="344169" y="364379"/>
                </a:lnTo>
                <a:lnTo>
                  <a:pt x="364222" y="364379"/>
                </a:lnTo>
                <a:lnTo>
                  <a:pt x="357875" y="358029"/>
                </a:lnTo>
                <a:close/>
              </a:path>
              <a:path w="2439035" h="2439670">
                <a:moveTo>
                  <a:pt x="364222" y="364379"/>
                </a:moveTo>
                <a:lnTo>
                  <a:pt x="344170" y="364379"/>
                </a:lnTo>
                <a:lnTo>
                  <a:pt x="350519" y="370729"/>
                </a:lnTo>
                <a:lnTo>
                  <a:pt x="370569" y="370729"/>
                </a:lnTo>
                <a:lnTo>
                  <a:pt x="364222" y="364379"/>
                </a:lnTo>
                <a:close/>
              </a:path>
              <a:path w="2439035" h="2439670">
                <a:moveTo>
                  <a:pt x="370569" y="370729"/>
                </a:moveTo>
                <a:lnTo>
                  <a:pt x="350520" y="370729"/>
                </a:lnTo>
                <a:lnTo>
                  <a:pt x="356869" y="377079"/>
                </a:lnTo>
                <a:lnTo>
                  <a:pt x="376917" y="377079"/>
                </a:lnTo>
                <a:lnTo>
                  <a:pt x="370569" y="370729"/>
                </a:lnTo>
                <a:close/>
              </a:path>
              <a:path w="2439035" h="2439670">
                <a:moveTo>
                  <a:pt x="376917" y="377079"/>
                </a:moveTo>
                <a:lnTo>
                  <a:pt x="356870" y="377079"/>
                </a:lnTo>
                <a:lnTo>
                  <a:pt x="363219" y="383429"/>
                </a:lnTo>
                <a:lnTo>
                  <a:pt x="383264" y="383429"/>
                </a:lnTo>
                <a:lnTo>
                  <a:pt x="376917" y="377079"/>
                </a:lnTo>
                <a:close/>
              </a:path>
              <a:path w="2439035" h="2439670">
                <a:moveTo>
                  <a:pt x="383264" y="383429"/>
                </a:moveTo>
                <a:lnTo>
                  <a:pt x="363220" y="383429"/>
                </a:lnTo>
                <a:lnTo>
                  <a:pt x="375919" y="396129"/>
                </a:lnTo>
                <a:lnTo>
                  <a:pt x="395958" y="396129"/>
                </a:lnTo>
                <a:lnTo>
                  <a:pt x="383264" y="383429"/>
                </a:lnTo>
                <a:close/>
              </a:path>
              <a:path w="2439035" h="2439670">
                <a:moveTo>
                  <a:pt x="395958" y="396129"/>
                </a:moveTo>
                <a:lnTo>
                  <a:pt x="375920" y="396129"/>
                </a:lnTo>
                <a:lnTo>
                  <a:pt x="382269" y="402479"/>
                </a:lnTo>
                <a:lnTo>
                  <a:pt x="402306" y="402479"/>
                </a:lnTo>
                <a:lnTo>
                  <a:pt x="395958" y="396129"/>
                </a:lnTo>
                <a:close/>
              </a:path>
              <a:path w="2439035" h="2439670">
                <a:moveTo>
                  <a:pt x="402306" y="402479"/>
                </a:moveTo>
                <a:lnTo>
                  <a:pt x="382270" y="402479"/>
                </a:lnTo>
                <a:lnTo>
                  <a:pt x="388619" y="408829"/>
                </a:lnTo>
                <a:lnTo>
                  <a:pt x="408653" y="408829"/>
                </a:lnTo>
                <a:lnTo>
                  <a:pt x="402306" y="402479"/>
                </a:lnTo>
                <a:close/>
              </a:path>
              <a:path w="2439035" h="2439670">
                <a:moveTo>
                  <a:pt x="408653" y="408829"/>
                </a:moveTo>
                <a:lnTo>
                  <a:pt x="388620" y="408829"/>
                </a:lnTo>
                <a:lnTo>
                  <a:pt x="394969" y="415179"/>
                </a:lnTo>
                <a:lnTo>
                  <a:pt x="415000" y="415179"/>
                </a:lnTo>
                <a:lnTo>
                  <a:pt x="408653" y="408829"/>
                </a:lnTo>
                <a:close/>
              </a:path>
              <a:path w="2439035" h="2439670">
                <a:moveTo>
                  <a:pt x="415000" y="415179"/>
                </a:moveTo>
                <a:lnTo>
                  <a:pt x="394970" y="415179"/>
                </a:lnTo>
                <a:lnTo>
                  <a:pt x="401320" y="421529"/>
                </a:lnTo>
                <a:lnTo>
                  <a:pt x="421347" y="421529"/>
                </a:lnTo>
                <a:lnTo>
                  <a:pt x="415000" y="415179"/>
                </a:lnTo>
                <a:close/>
              </a:path>
              <a:path w="2439035" h="2439670">
                <a:moveTo>
                  <a:pt x="421347" y="421529"/>
                </a:moveTo>
                <a:lnTo>
                  <a:pt x="401320" y="421529"/>
                </a:lnTo>
                <a:lnTo>
                  <a:pt x="407669" y="427879"/>
                </a:lnTo>
                <a:lnTo>
                  <a:pt x="427695" y="427879"/>
                </a:lnTo>
                <a:lnTo>
                  <a:pt x="421347" y="421529"/>
                </a:lnTo>
                <a:close/>
              </a:path>
              <a:path w="2439035" h="2439670">
                <a:moveTo>
                  <a:pt x="427695" y="427879"/>
                </a:moveTo>
                <a:lnTo>
                  <a:pt x="407670" y="427879"/>
                </a:lnTo>
                <a:lnTo>
                  <a:pt x="414019" y="434229"/>
                </a:lnTo>
                <a:lnTo>
                  <a:pt x="434042" y="434229"/>
                </a:lnTo>
                <a:lnTo>
                  <a:pt x="427695" y="427879"/>
                </a:lnTo>
                <a:close/>
              </a:path>
              <a:path w="2439035" h="2439670">
                <a:moveTo>
                  <a:pt x="434042" y="434229"/>
                </a:moveTo>
                <a:lnTo>
                  <a:pt x="414020" y="434229"/>
                </a:lnTo>
                <a:lnTo>
                  <a:pt x="420369" y="440579"/>
                </a:lnTo>
                <a:lnTo>
                  <a:pt x="440389" y="440579"/>
                </a:lnTo>
                <a:lnTo>
                  <a:pt x="434042" y="434229"/>
                </a:lnTo>
                <a:close/>
              </a:path>
              <a:path w="2439035" h="2439670">
                <a:moveTo>
                  <a:pt x="440389" y="440579"/>
                </a:moveTo>
                <a:lnTo>
                  <a:pt x="420370" y="440579"/>
                </a:lnTo>
                <a:lnTo>
                  <a:pt x="426719" y="446929"/>
                </a:lnTo>
                <a:lnTo>
                  <a:pt x="446736" y="446929"/>
                </a:lnTo>
                <a:lnTo>
                  <a:pt x="440389" y="440579"/>
                </a:lnTo>
                <a:close/>
              </a:path>
              <a:path w="2439035" h="2439670">
                <a:moveTo>
                  <a:pt x="446736" y="446929"/>
                </a:moveTo>
                <a:lnTo>
                  <a:pt x="426720" y="446929"/>
                </a:lnTo>
                <a:lnTo>
                  <a:pt x="433069" y="453279"/>
                </a:lnTo>
                <a:lnTo>
                  <a:pt x="453084" y="453279"/>
                </a:lnTo>
                <a:lnTo>
                  <a:pt x="446736" y="446929"/>
                </a:lnTo>
                <a:close/>
              </a:path>
              <a:path w="2439035" h="2439670">
                <a:moveTo>
                  <a:pt x="453084" y="453279"/>
                </a:moveTo>
                <a:lnTo>
                  <a:pt x="433070" y="453279"/>
                </a:lnTo>
                <a:lnTo>
                  <a:pt x="439419" y="459629"/>
                </a:lnTo>
                <a:lnTo>
                  <a:pt x="459431" y="459629"/>
                </a:lnTo>
                <a:lnTo>
                  <a:pt x="453084" y="453279"/>
                </a:lnTo>
                <a:close/>
              </a:path>
              <a:path w="2439035" h="2439670">
                <a:moveTo>
                  <a:pt x="459431" y="459629"/>
                </a:moveTo>
                <a:lnTo>
                  <a:pt x="439420" y="459629"/>
                </a:lnTo>
                <a:lnTo>
                  <a:pt x="445769" y="465979"/>
                </a:lnTo>
                <a:lnTo>
                  <a:pt x="465778" y="465979"/>
                </a:lnTo>
                <a:lnTo>
                  <a:pt x="459431" y="459629"/>
                </a:lnTo>
                <a:close/>
              </a:path>
              <a:path w="2439035" h="2439670">
                <a:moveTo>
                  <a:pt x="465778" y="465979"/>
                </a:moveTo>
                <a:lnTo>
                  <a:pt x="445770" y="465979"/>
                </a:lnTo>
                <a:lnTo>
                  <a:pt x="452119" y="472329"/>
                </a:lnTo>
                <a:lnTo>
                  <a:pt x="472126" y="472329"/>
                </a:lnTo>
                <a:lnTo>
                  <a:pt x="465778" y="465979"/>
                </a:lnTo>
                <a:close/>
              </a:path>
              <a:path w="2439035" h="2439670">
                <a:moveTo>
                  <a:pt x="472126" y="472329"/>
                </a:moveTo>
                <a:lnTo>
                  <a:pt x="452120" y="472329"/>
                </a:lnTo>
                <a:lnTo>
                  <a:pt x="458469" y="478679"/>
                </a:lnTo>
                <a:lnTo>
                  <a:pt x="478473" y="478679"/>
                </a:lnTo>
                <a:lnTo>
                  <a:pt x="472126" y="472329"/>
                </a:lnTo>
                <a:close/>
              </a:path>
              <a:path w="2439035" h="2439670">
                <a:moveTo>
                  <a:pt x="478473" y="478679"/>
                </a:moveTo>
                <a:lnTo>
                  <a:pt x="458470" y="478679"/>
                </a:lnTo>
                <a:lnTo>
                  <a:pt x="464819" y="485029"/>
                </a:lnTo>
                <a:lnTo>
                  <a:pt x="484820" y="485029"/>
                </a:lnTo>
                <a:lnTo>
                  <a:pt x="478473" y="478679"/>
                </a:lnTo>
                <a:close/>
              </a:path>
              <a:path w="2439035" h="2439670">
                <a:moveTo>
                  <a:pt x="484820" y="485029"/>
                </a:moveTo>
                <a:lnTo>
                  <a:pt x="464820" y="485029"/>
                </a:lnTo>
                <a:lnTo>
                  <a:pt x="471169" y="491379"/>
                </a:lnTo>
                <a:lnTo>
                  <a:pt x="491167" y="491379"/>
                </a:lnTo>
                <a:lnTo>
                  <a:pt x="484820" y="485029"/>
                </a:lnTo>
                <a:close/>
              </a:path>
              <a:path w="2439035" h="2439670">
                <a:moveTo>
                  <a:pt x="491167" y="491379"/>
                </a:moveTo>
                <a:lnTo>
                  <a:pt x="471170" y="491379"/>
                </a:lnTo>
                <a:lnTo>
                  <a:pt x="477519" y="497729"/>
                </a:lnTo>
                <a:lnTo>
                  <a:pt x="497515" y="497729"/>
                </a:lnTo>
                <a:lnTo>
                  <a:pt x="491167" y="491379"/>
                </a:lnTo>
                <a:close/>
              </a:path>
              <a:path w="2439035" h="2439670">
                <a:moveTo>
                  <a:pt x="497515" y="497729"/>
                </a:moveTo>
                <a:lnTo>
                  <a:pt x="477520" y="497729"/>
                </a:lnTo>
                <a:lnTo>
                  <a:pt x="483869" y="504079"/>
                </a:lnTo>
                <a:lnTo>
                  <a:pt x="503862" y="504079"/>
                </a:lnTo>
                <a:lnTo>
                  <a:pt x="497515" y="497729"/>
                </a:lnTo>
                <a:close/>
              </a:path>
              <a:path w="2439035" h="2439670">
                <a:moveTo>
                  <a:pt x="503862" y="504079"/>
                </a:moveTo>
                <a:lnTo>
                  <a:pt x="483870" y="504079"/>
                </a:lnTo>
                <a:lnTo>
                  <a:pt x="490219" y="510429"/>
                </a:lnTo>
                <a:lnTo>
                  <a:pt x="510209" y="510429"/>
                </a:lnTo>
                <a:lnTo>
                  <a:pt x="503862" y="504079"/>
                </a:lnTo>
                <a:close/>
              </a:path>
              <a:path w="2439035" h="2439670">
                <a:moveTo>
                  <a:pt x="510209" y="510429"/>
                </a:moveTo>
                <a:lnTo>
                  <a:pt x="490220" y="510429"/>
                </a:lnTo>
                <a:lnTo>
                  <a:pt x="496569" y="516779"/>
                </a:lnTo>
                <a:lnTo>
                  <a:pt x="516556" y="516779"/>
                </a:lnTo>
                <a:lnTo>
                  <a:pt x="510209" y="510429"/>
                </a:lnTo>
                <a:close/>
              </a:path>
              <a:path w="2439035" h="2439670">
                <a:moveTo>
                  <a:pt x="516556" y="516779"/>
                </a:moveTo>
                <a:lnTo>
                  <a:pt x="496570" y="516779"/>
                </a:lnTo>
                <a:lnTo>
                  <a:pt x="502919" y="523129"/>
                </a:lnTo>
                <a:lnTo>
                  <a:pt x="522904" y="523129"/>
                </a:lnTo>
                <a:lnTo>
                  <a:pt x="516556" y="516779"/>
                </a:lnTo>
                <a:close/>
              </a:path>
              <a:path w="2439035" h="2439670">
                <a:moveTo>
                  <a:pt x="522904" y="523129"/>
                </a:moveTo>
                <a:lnTo>
                  <a:pt x="502920" y="523129"/>
                </a:lnTo>
                <a:lnTo>
                  <a:pt x="509269" y="529479"/>
                </a:lnTo>
                <a:lnTo>
                  <a:pt x="529251" y="529479"/>
                </a:lnTo>
                <a:lnTo>
                  <a:pt x="522904" y="523129"/>
                </a:lnTo>
                <a:close/>
              </a:path>
              <a:path w="2439035" h="2439670">
                <a:moveTo>
                  <a:pt x="529251" y="529479"/>
                </a:moveTo>
                <a:lnTo>
                  <a:pt x="509270" y="529479"/>
                </a:lnTo>
                <a:lnTo>
                  <a:pt x="515619" y="535829"/>
                </a:lnTo>
                <a:lnTo>
                  <a:pt x="535598" y="535829"/>
                </a:lnTo>
                <a:lnTo>
                  <a:pt x="529251" y="529479"/>
                </a:lnTo>
                <a:close/>
              </a:path>
              <a:path w="2439035" h="2439670">
                <a:moveTo>
                  <a:pt x="535598" y="535829"/>
                </a:moveTo>
                <a:lnTo>
                  <a:pt x="515620" y="535829"/>
                </a:lnTo>
                <a:lnTo>
                  <a:pt x="521969" y="542179"/>
                </a:lnTo>
                <a:lnTo>
                  <a:pt x="541945" y="542179"/>
                </a:lnTo>
                <a:lnTo>
                  <a:pt x="535598" y="535829"/>
                </a:lnTo>
                <a:close/>
              </a:path>
              <a:path w="2439035" h="2439670">
                <a:moveTo>
                  <a:pt x="541945" y="542179"/>
                </a:moveTo>
                <a:lnTo>
                  <a:pt x="521969" y="542179"/>
                </a:lnTo>
                <a:lnTo>
                  <a:pt x="534669" y="554879"/>
                </a:lnTo>
                <a:lnTo>
                  <a:pt x="554640" y="554879"/>
                </a:lnTo>
                <a:lnTo>
                  <a:pt x="541945" y="542179"/>
                </a:lnTo>
                <a:close/>
              </a:path>
              <a:path w="2439035" h="2439670">
                <a:moveTo>
                  <a:pt x="554640" y="554879"/>
                </a:moveTo>
                <a:lnTo>
                  <a:pt x="534670" y="554879"/>
                </a:lnTo>
                <a:lnTo>
                  <a:pt x="541019" y="561229"/>
                </a:lnTo>
                <a:lnTo>
                  <a:pt x="560987" y="561229"/>
                </a:lnTo>
                <a:lnTo>
                  <a:pt x="554640" y="554879"/>
                </a:lnTo>
                <a:close/>
              </a:path>
              <a:path w="2439035" h="2439670">
                <a:moveTo>
                  <a:pt x="560987" y="561229"/>
                </a:moveTo>
                <a:lnTo>
                  <a:pt x="541020" y="561229"/>
                </a:lnTo>
                <a:lnTo>
                  <a:pt x="547369" y="567579"/>
                </a:lnTo>
                <a:lnTo>
                  <a:pt x="567335" y="567579"/>
                </a:lnTo>
                <a:lnTo>
                  <a:pt x="560987" y="561229"/>
                </a:lnTo>
                <a:close/>
              </a:path>
              <a:path w="2439035" h="2439670">
                <a:moveTo>
                  <a:pt x="567335" y="567579"/>
                </a:moveTo>
                <a:lnTo>
                  <a:pt x="547370" y="567579"/>
                </a:lnTo>
                <a:lnTo>
                  <a:pt x="553719" y="573929"/>
                </a:lnTo>
                <a:lnTo>
                  <a:pt x="573682" y="573929"/>
                </a:lnTo>
                <a:lnTo>
                  <a:pt x="567335" y="567579"/>
                </a:lnTo>
                <a:close/>
              </a:path>
              <a:path w="2439035" h="2439670">
                <a:moveTo>
                  <a:pt x="573682" y="573929"/>
                </a:moveTo>
                <a:lnTo>
                  <a:pt x="553720" y="573929"/>
                </a:lnTo>
                <a:lnTo>
                  <a:pt x="560069" y="580279"/>
                </a:lnTo>
                <a:lnTo>
                  <a:pt x="580029" y="580279"/>
                </a:lnTo>
                <a:lnTo>
                  <a:pt x="573682" y="573929"/>
                </a:lnTo>
                <a:close/>
              </a:path>
              <a:path w="2439035" h="2439670">
                <a:moveTo>
                  <a:pt x="580029" y="580279"/>
                </a:moveTo>
                <a:lnTo>
                  <a:pt x="560070" y="580279"/>
                </a:lnTo>
                <a:lnTo>
                  <a:pt x="566419" y="586629"/>
                </a:lnTo>
                <a:lnTo>
                  <a:pt x="586376" y="586629"/>
                </a:lnTo>
                <a:lnTo>
                  <a:pt x="580029" y="580279"/>
                </a:lnTo>
                <a:close/>
              </a:path>
              <a:path w="2439035" h="2439670">
                <a:moveTo>
                  <a:pt x="586376" y="586629"/>
                </a:moveTo>
                <a:lnTo>
                  <a:pt x="566420" y="586629"/>
                </a:lnTo>
                <a:lnTo>
                  <a:pt x="572769" y="592979"/>
                </a:lnTo>
                <a:lnTo>
                  <a:pt x="592724" y="592979"/>
                </a:lnTo>
                <a:lnTo>
                  <a:pt x="586376" y="586629"/>
                </a:lnTo>
                <a:close/>
              </a:path>
              <a:path w="2439035" h="2439670">
                <a:moveTo>
                  <a:pt x="592724" y="592979"/>
                </a:moveTo>
                <a:lnTo>
                  <a:pt x="572770" y="592979"/>
                </a:lnTo>
                <a:lnTo>
                  <a:pt x="579119" y="599329"/>
                </a:lnTo>
                <a:lnTo>
                  <a:pt x="599071" y="599329"/>
                </a:lnTo>
                <a:lnTo>
                  <a:pt x="592724" y="592979"/>
                </a:lnTo>
                <a:close/>
              </a:path>
              <a:path w="2439035" h="2439670">
                <a:moveTo>
                  <a:pt x="599071" y="599329"/>
                </a:moveTo>
                <a:lnTo>
                  <a:pt x="579120" y="599329"/>
                </a:lnTo>
                <a:lnTo>
                  <a:pt x="585469" y="605679"/>
                </a:lnTo>
                <a:lnTo>
                  <a:pt x="605418" y="605679"/>
                </a:lnTo>
                <a:lnTo>
                  <a:pt x="599071" y="599329"/>
                </a:lnTo>
                <a:close/>
              </a:path>
              <a:path w="2439035" h="2439670">
                <a:moveTo>
                  <a:pt x="605418" y="605679"/>
                </a:moveTo>
                <a:lnTo>
                  <a:pt x="585470" y="605679"/>
                </a:lnTo>
                <a:lnTo>
                  <a:pt x="591819" y="612029"/>
                </a:lnTo>
                <a:lnTo>
                  <a:pt x="611765" y="612029"/>
                </a:lnTo>
                <a:lnTo>
                  <a:pt x="605418" y="605679"/>
                </a:lnTo>
                <a:close/>
              </a:path>
              <a:path w="2439035" h="2439670">
                <a:moveTo>
                  <a:pt x="611765" y="612029"/>
                </a:moveTo>
                <a:lnTo>
                  <a:pt x="591820" y="612029"/>
                </a:lnTo>
                <a:lnTo>
                  <a:pt x="598169" y="618379"/>
                </a:lnTo>
                <a:lnTo>
                  <a:pt x="618113" y="618379"/>
                </a:lnTo>
                <a:lnTo>
                  <a:pt x="611765" y="612029"/>
                </a:lnTo>
                <a:close/>
              </a:path>
              <a:path w="2439035" h="2439670">
                <a:moveTo>
                  <a:pt x="618113" y="618379"/>
                </a:moveTo>
                <a:lnTo>
                  <a:pt x="598170" y="618379"/>
                </a:lnTo>
                <a:lnTo>
                  <a:pt x="604519" y="624729"/>
                </a:lnTo>
                <a:lnTo>
                  <a:pt x="624460" y="624729"/>
                </a:lnTo>
                <a:lnTo>
                  <a:pt x="618113" y="618379"/>
                </a:lnTo>
                <a:close/>
              </a:path>
              <a:path w="2439035" h="2439670">
                <a:moveTo>
                  <a:pt x="624460" y="624729"/>
                </a:moveTo>
                <a:lnTo>
                  <a:pt x="604520" y="624729"/>
                </a:lnTo>
                <a:lnTo>
                  <a:pt x="617219" y="637429"/>
                </a:lnTo>
                <a:lnTo>
                  <a:pt x="637154" y="637429"/>
                </a:lnTo>
                <a:lnTo>
                  <a:pt x="624460" y="624729"/>
                </a:lnTo>
                <a:close/>
              </a:path>
              <a:path w="2439035" h="2439670">
                <a:moveTo>
                  <a:pt x="637154" y="637429"/>
                </a:moveTo>
                <a:lnTo>
                  <a:pt x="617220" y="637429"/>
                </a:lnTo>
                <a:lnTo>
                  <a:pt x="623569" y="643779"/>
                </a:lnTo>
                <a:lnTo>
                  <a:pt x="643502" y="643779"/>
                </a:lnTo>
                <a:lnTo>
                  <a:pt x="637154" y="637429"/>
                </a:lnTo>
                <a:close/>
              </a:path>
              <a:path w="2439035" h="2439670">
                <a:moveTo>
                  <a:pt x="643502" y="643779"/>
                </a:moveTo>
                <a:lnTo>
                  <a:pt x="623570" y="643779"/>
                </a:lnTo>
                <a:lnTo>
                  <a:pt x="629919" y="650129"/>
                </a:lnTo>
                <a:lnTo>
                  <a:pt x="649849" y="650129"/>
                </a:lnTo>
                <a:lnTo>
                  <a:pt x="643502" y="643779"/>
                </a:lnTo>
                <a:close/>
              </a:path>
              <a:path w="2439035" h="2439670">
                <a:moveTo>
                  <a:pt x="649849" y="650129"/>
                </a:moveTo>
                <a:lnTo>
                  <a:pt x="629920" y="650129"/>
                </a:lnTo>
                <a:lnTo>
                  <a:pt x="642619" y="662829"/>
                </a:lnTo>
                <a:lnTo>
                  <a:pt x="662544" y="662829"/>
                </a:lnTo>
                <a:lnTo>
                  <a:pt x="649849" y="650129"/>
                </a:lnTo>
                <a:close/>
              </a:path>
              <a:path w="2439035" h="2439670">
                <a:moveTo>
                  <a:pt x="662544" y="662829"/>
                </a:moveTo>
                <a:lnTo>
                  <a:pt x="642620" y="662829"/>
                </a:lnTo>
                <a:lnTo>
                  <a:pt x="648969" y="669179"/>
                </a:lnTo>
                <a:lnTo>
                  <a:pt x="668891" y="669179"/>
                </a:lnTo>
                <a:lnTo>
                  <a:pt x="662544" y="662829"/>
                </a:lnTo>
                <a:close/>
              </a:path>
              <a:path w="2439035" h="2439670">
                <a:moveTo>
                  <a:pt x="668891" y="669179"/>
                </a:moveTo>
                <a:lnTo>
                  <a:pt x="648970" y="669179"/>
                </a:lnTo>
                <a:lnTo>
                  <a:pt x="655319" y="675529"/>
                </a:lnTo>
                <a:lnTo>
                  <a:pt x="675238" y="675529"/>
                </a:lnTo>
                <a:lnTo>
                  <a:pt x="668891" y="669179"/>
                </a:lnTo>
                <a:close/>
              </a:path>
              <a:path w="2439035" h="2439670">
                <a:moveTo>
                  <a:pt x="675238" y="675529"/>
                </a:moveTo>
                <a:lnTo>
                  <a:pt x="655320" y="675529"/>
                </a:lnTo>
                <a:lnTo>
                  <a:pt x="661669" y="681879"/>
                </a:lnTo>
                <a:lnTo>
                  <a:pt x="681585" y="681879"/>
                </a:lnTo>
                <a:lnTo>
                  <a:pt x="675238" y="675529"/>
                </a:lnTo>
                <a:close/>
              </a:path>
              <a:path w="2439035" h="2439670">
                <a:moveTo>
                  <a:pt x="681585" y="681879"/>
                </a:moveTo>
                <a:lnTo>
                  <a:pt x="661670" y="681879"/>
                </a:lnTo>
                <a:lnTo>
                  <a:pt x="668020" y="688229"/>
                </a:lnTo>
                <a:lnTo>
                  <a:pt x="687933" y="688229"/>
                </a:lnTo>
                <a:lnTo>
                  <a:pt x="681585" y="681879"/>
                </a:lnTo>
                <a:close/>
              </a:path>
              <a:path w="2439035" h="2439670">
                <a:moveTo>
                  <a:pt x="687933" y="688229"/>
                </a:moveTo>
                <a:lnTo>
                  <a:pt x="668020" y="688229"/>
                </a:lnTo>
                <a:lnTo>
                  <a:pt x="674369" y="694579"/>
                </a:lnTo>
                <a:lnTo>
                  <a:pt x="694280" y="694579"/>
                </a:lnTo>
                <a:lnTo>
                  <a:pt x="687933" y="688229"/>
                </a:lnTo>
                <a:close/>
              </a:path>
              <a:path w="2439035" h="2439670">
                <a:moveTo>
                  <a:pt x="694280" y="694579"/>
                </a:moveTo>
                <a:lnTo>
                  <a:pt x="674370" y="694579"/>
                </a:lnTo>
                <a:lnTo>
                  <a:pt x="680719" y="700929"/>
                </a:lnTo>
                <a:lnTo>
                  <a:pt x="700627" y="700929"/>
                </a:lnTo>
                <a:lnTo>
                  <a:pt x="694280" y="694579"/>
                </a:lnTo>
                <a:close/>
              </a:path>
              <a:path w="2439035" h="2439670">
                <a:moveTo>
                  <a:pt x="700627" y="700929"/>
                </a:moveTo>
                <a:lnTo>
                  <a:pt x="680720" y="700929"/>
                </a:lnTo>
                <a:lnTo>
                  <a:pt x="687069" y="707279"/>
                </a:lnTo>
                <a:lnTo>
                  <a:pt x="706974" y="707279"/>
                </a:lnTo>
                <a:lnTo>
                  <a:pt x="700627" y="700929"/>
                </a:lnTo>
                <a:close/>
              </a:path>
              <a:path w="2439035" h="2439670">
                <a:moveTo>
                  <a:pt x="706974" y="707279"/>
                </a:moveTo>
                <a:lnTo>
                  <a:pt x="687070" y="707279"/>
                </a:lnTo>
                <a:lnTo>
                  <a:pt x="693419" y="713629"/>
                </a:lnTo>
                <a:lnTo>
                  <a:pt x="713322" y="713629"/>
                </a:lnTo>
                <a:lnTo>
                  <a:pt x="706974" y="707279"/>
                </a:lnTo>
                <a:close/>
              </a:path>
              <a:path w="2439035" h="2439670">
                <a:moveTo>
                  <a:pt x="713322" y="713629"/>
                </a:moveTo>
                <a:lnTo>
                  <a:pt x="693420" y="713629"/>
                </a:lnTo>
                <a:lnTo>
                  <a:pt x="706119" y="726329"/>
                </a:lnTo>
                <a:lnTo>
                  <a:pt x="726016" y="726329"/>
                </a:lnTo>
                <a:lnTo>
                  <a:pt x="713322" y="713629"/>
                </a:lnTo>
                <a:close/>
              </a:path>
              <a:path w="2439035" h="2439670">
                <a:moveTo>
                  <a:pt x="726016" y="726329"/>
                </a:moveTo>
                <a:lnTo>
                  <a:pt x="706120" y="726329"/>
                </a:lnTo>
                <a:lnTo>
                  <a:pt x="712469" y="732679"/>
                </a:lnTo>
                <a:lnTo>
                  <a:pt x="732363" y="732679"/>
                </a:lnTo>
                <a:lnTo>
                  <a:pt x="726016" y="726329"/>
                </a:lnTo>
                <a:close/>
              </a:path>
              <a:path w="2439035" h="2439670">
                <a:moveTo>
                  <a:pt x="732363" y="732679"/>
                </a:moveTo>
                <a:lnTo>
                  <a:pt x="712470" y="732679"/>
                </a:lnTo>
                <a:lnTo>
                  <a:pt x="718819" y="739029"/>
                </a:lnTo>
                <a:lnTo>
                  <a:pt x="738711" y="739029"/>
                </a:lnTo>
                <a:lnTo>
                  <a:pt x="732363" y="732679"/>
                </a:lnTo>
                <a:close/>
              </a:path>
              <a:path w="2439035" h="2439670">
                <a:moveTo>
                  <a:pt x="738711" y="739029"/>
                </a:moveTo>
                <a:lnTo>
                  <a:pt x="718820" y="739029"/>
                </a:lnTo>
                <a:lnTo>
                  <a:pt x="725169" y="745379"/>
                </a:lnTo>
                <a:lnTo>
                  <a:pt x="745058" y="745379"/>
                </a:lnTo>
                <a:lnTo>
                  <a:pt x="738711" y="739029"/>
                </a:lnTo>
                <a:close/>
              </a:path>
              <a:path w="2439035" h="2439670">
                <a:moveTo>
                  <a:pt x="745058" y="745379"/>
                </a:moveTo>
                <a:lnTo>
                  <a:pt x="725170" y="745379"/>
                </a:lnTo>
                <a:lnTo>
                  <a:pt x="731519" y="751729"/>
                </a:lnTo>
                <a:lnTo>
                  <a:pt x="751405" y="751729"/>
                </a:lnTo>
                <a:lnTo>
                  <a:pt x="745058" y="745379"/>
                </a:lnTo>
                <a:close/>
              </a:path>
              <a:path w="2439035" h="2439670">
                <a:moveTo>
                  <a:pt x="751405" y="751729"/>
                </a:moveTo>
                <a:lnTo>
                  <a:pt x="731520" y="751729"/>
                </a:lnTo>
                <a:lnTo>
                  <a:pt x="737869" y="758079"/>
                </a:lnTo>
                <a:lnTo>
                  <a:pt x="757752" y="758079"/>
                </a:lnTo>
                <a:lnTo>
                  <a:pt x="751405" y="751729"/>
                </a:lnTo>
                <a:close/>
              </a:path>
              <a:path w="2439035" h="2439670">
                <a:moveTo>
                  <a:pt x="757752" y="758079"/>
                </a:moveTo>
                <a:lnTo>
                  <a:pt x="737870" y="758079"/>
                </a:lnTo>
                <a:lnTo>
                  <a:pt x="744219" y="764429"/>
                </a:lnTo>
                <a:lnTo>
                  <a:pt x="764100" y="764429"/>
                </a:lnTo>
                <a:lnTo>
                  <a:pt x="757752" y="758079"/>
                </a:lnTo>
                <a:close/>
              </a:path>
              <a:path w="2439035" h="2439670">
                <a:moveTo>
                  <a:pt x="764100" y="764429"/>
                </a:moveTo>
                <a:lnTo>
                  <a:pt x="744220" y="764429"/>
                </a:lnTo>
                <a:lnTo>
                  <a:pt x="750569" y="770779"/>
                </a:lnTo>
                <a:lnTo>
                  <a:pt x="770447" y="770779"/>
                </a:lnTo>
                <a:lnTo>
                  <a:pt x="764100" y="764429"/>
                </a:lnTo>
                <a:close/>
              </a:path>
              <a:path w="2439035" h="2439670">
                <a:moveTo>
                  <a:pt x="770447" y="770779"/>
                </a:moveTo>
                <a:lnTo>
                  <a:pt x="750570" y="770779"/>
                </a:lnTo>
                <a:lnTo>
                  <a:pt x="756919" y="777129"/>
                </a:lnTo>
                <a:lnTo>
                  <a:pt x="776794" y="777129"/>
                </a:lnTo>
                <a:lnTo>
                  <a:pt x="770447" y="770779"/>
                </a:lnTo>
                <a:close/>
              </a:path>
              <a:path w="2439035" h="2439670">
                <a:moveTo>
                  <a:pt x="776794" y="777129"/>
                </a:moveTo>
                <a:lnTo>
                  <a:pt x="756920" y="777129"/>
                </a:lnTo>
                <a:lnTo>
                  <a:pt x="763269" y="783479"/>
                </a:lnTo>
                <a:lnTo>
                  <a:pt x="783142" y="783479"/>
                </a:lnTo>
                <a:lnTo>
                  <a:pt x="776794" y="777129"/>
                </a:lnTo>
                <a:close/>
              </a:path>
              <a:path w="2439035" h="2439670">
                <a:moveTo>
                  <a:pt x="783142" y="783479"/>
                </a:moveTo>
                <a:lnTo>
                  <a:pt x="763270" y="783479"/>
                </a:lnTo>
                <a:lnTo>
                  <a:pt x="775969" y="796179"/>
                </a:lnTo>
                <a:lnTo>
                  <a:pt x="795836" y="796179"/>
                </a:lnTo>
                <a:lnTo>
                  <a:pt x="783142" y="783479"/>
                </a:lnTo>
                <a:close/>
              </a:path>
              <a:path w="2439035" h="2439670">
                <a:moveTo>
                  <a:pt x="795836" y="796179"/>
                </a:moveTo>
                <a:lnTo>
                  <a:pt x="775970" y="796179"/>
                </a:lnTo>
                <a:lnTo>
                  <a:pt x="788669" y="808879"/>
                </a:lnTo>
                <a:lnTo>
                  <a:pt x="808531" y="808879"/>
                </a:lnTo>
                <a:lnTo>
                  <a:pt x="795836" y="796179"/>
                </a:lnTo>
                <a:close/>
              </a:path>
              <a:path w="2439035" h="2439670">
                <a:moveTo>
                  <a:pt x="808531" y="808879"/>
                </a:moveTo>
                <a:lnTo>
                  <a:pt x="788670" y="808879"/>
                </a:lnTo>
                <a:lnTo>
                  <a:pt x="795019" y="815229"/>
                </a:lnTo>
                <a:lnTo>
                  <a:pt x="814878" y="815229"/>
                </a:lnTo>
                <a:lnTo>
                  <a:pt x="808531" y="808879"/>
                </a:lnTo>
                <a:close/>
              </a:path>
              <a:path w="2439035" h="2439670">
                <a:moveTo>
                  <a:pt x="814878" y="815229"/>
                </a:moveTo>
                <a:lnTo>
                  <a:pt x="795020" y="815229"/>
                </a:lnTo>
                <a:lnTo>
                  <a:pt x="815340" y="835549"/>
                </a:lnTo>
                <a:lnTo>
                  <a:pt x="835189" y="835549"/>
                </a:lnTo>
                <a:lnTo>
                  <a:pt x="814878" y="815229"/>
                </a:lnTo>
                <a:close/>
              </a:path>
              <a:path w="2439035" h="2439670">
                <a:moveTo>
                  <a:pt x="835189" y="835549"/>
                </a:moveTo>
                <a:lnTo>
                  <a:pt x="815340" y="835549"/>
                </a:lnTo>
                <a:lnTo>
                  <a:pt x="821690" y="841899"/>
                </a:lnTo>
                <a:lnTo>
                  <a:pt x="841536" y="841899"/>
                </a:lnTo>
                <a:lnTo>
                  <a:pt x="835189" y="835549"/>
                </a:lnTo>
                <a:close/>
              </a:path>
              <a:path w="2439035" h="2439670">
                <a:moveTo>
                  <a:pt x="841536" y="841899"/>
                </a:moveTo>
                <a:lnTo>
                  <a:pt x="821690" y="841899"/>
                </a:lnTo>
                <a:lnTo>
                  <a:pt x="876300" y="896509"/>
                </a:lnTo>
                <a:lnTo>
                  <a:pt x="896123" y="896509"/>
                </a:lnTo>
                <a:lnTo>
                  <a:pt x="841536" y="841899"/>
                </a:lnTo>
                <a:close/>
              </a:path>
              <a:path w="2439035" h="2439670">
                <a:moveTo>
                  <a:pt x="896123" y="896509"/>
                </a:moveTo>
                <a:lnTo>
                  <a:pt x="876300" y="896509"/>
                </a:lnTo>
                <a:lnTo>
                  <a:pt x="908050" y="928259"/>
                </a:lnTo>
                <a:lnTo>
                  <a:pt x="927859" y="928259"/>
                </a:lnTo>
                <a:lnTo>
                  <a:pt x="896123" y="896509"/>
                </a:lnTo>
                <a:close/>
              </a:path>
              <a:path w="2439035" h="2439670">
                <a:moveTo>
                  <a:pt x="927859" y="928259"/>
                </a:moveTo>
                <a:lnTo>
                  <a:pt x="908050" y="928259"/>
                </a:lnTo>
                <a:lnTo>
                  <a:pt x="920750" y="940959"/>
                </a:lnTo>
                <a:lnTo>
                  <a:pt x="940554" y="940959"/>
                </a:lnTo>
                <a:lnTo>
                  <a:pt x="927859" y="928259"/>
                </a:lnTo>
                <a:close/>
              </a:path>
              <a:path w="2439035" h="2439670">
                <a:moveTo>
                  <a:pt x="940554" y="940959"/>
                </a:moveTo>
                <a:lnTo>
                  <a:pt x="920750" y="940959"/>
                </a:lnTo>
                <a:lnTo>
                  <a:pt x="929639" y="949849"/>
                </a:lnTo>
                <a:lnTo>
                  <a:pt x="949440" y="949849"/>
                </a:lnTo>
                <a:lnTo>
                  <a:pt x="940554" y="940959"/>
                </a:lnTo>
                <a:close/>
              </a:path>
              <a:path w="2439035" h="2439670">
                <a:moveTo>
                  <a:pt x="949440" y="949849"/>
                </a:moveTo>
                <a:lnTo>
                  <a:pt x="929640" y="949849"/>
                </a:lnTo>
                <a:lnTo>
                  <a:pt x="946149" y="966359"/>
                </a:lnTo>
                <a:lnTo>
                  <a:pt x="965943" y="966359"/>
                </a:lnTo>
                <a:lnTo>
                  <a:pt x="949440" y="949849"/>
                </a:lnTo>
                <a:close/>
              </a:path>
              <a:path w="2439035" h="2439670">
                <a:moveTo>
                  <a:pt x="965943" y="966359"/>
                </a:moveTo>
                <a:lnTo>
                  <a:pt x="946150" y="966359"/>
                </a:lnTo>
                <a:lnTo>
                  <a:pt x="958850" y="979059"/>
                </a:lnTo>
                <a:lnTo>
                  <a:pt x="978637" y="979059"/>
                </a:lnTo>
                <a:lnTo>
                  <a:pt x="965943" y="966359"/>
                </a:lnTo>
                <a:close/>
              </a:path>
              <a:path w="2439035" h="2439670">
                <a:moveTo>
                  <a:pt x="978637" y="979059"/>
                </a:moveTo>
                <a:lnTo>
                  <a:pt x="958850" y="979059"/>
                </a:lnTo>
                <a:lnTo>
                  <a:pt x="965200" y="985409"/>
                </a:lnTo>
                <a:lnTo>
                  <a:pt x="984985" y="985409"/>
                </a:lnTo>
                <a:lnTo>
                  <a:pt x="978637" y="979059"/>
                </a:lnTo>
                <a:close/>
              </a:path>
              <a:path w="2439035" h="2439670">
                <a:moveTo>
                  <a:pt x="984985" y="985409"/>
                </a:moveTo>
                <a:lnTo>
                  <a:pt x="965200" y="985409"/>
                </a:lnTo>
                <a:lnTo>
                  <a:pt x="977900" y="998109"/>
                </a:lnTo>
                <a:lnTo>
                  <a:pt x="997679" y="998109"/>
                </a:lnTo>
                <a:lnTo>
                  <a:pt x="984985" y="985409"/>
                </a:lnTo>
                <a:close/>
              </a:path>
              <a:path w="2439035" h="2439670">
                <a:moveTo>
                  <a:pt x="997679" y="998109"/>
                </a:moveTo>
                <a:lnTo>
                  <a:pt x="977900" y="998109"/>
                </a:lnTo>
                <a:lnTo>
                  <a:pt x="980440" y="1000649"/>
                </a:lnTo>
                <a:lnTo>
                  <a:pt x="1000218" y="1000649"/>
                </a:lnTo>
                <a:lnTo>
                  <a:pt x="997679" y="998109"/>
                </a:lnTo>
                <a:close/>
              </a:path>
              <a:path w="2439035" h="2439670">
                <a:moveTo>
                  <a:pt x="1000218" y="1000649"/>
                </a:moveTo>
                <a:lnTo>
                  <a:pt x="980440" y="1000649"/>
                </a:lnTo>
                <a:lnTo>
                  <a:pt x="984250" y="1004459"/>
                </a:lnTo>
                <a:lnTo>
                  <a:pt x="1004026" y="1004459"/>
                </a:lnTo>
                <a:lnTo>
                  <a:pt x="1000218" y="1000649"/>
                </a:lnTo>
                <a:close/>
              </a:path>
              <a:path w="2439035" h="2439670">
                <a:moveTo>
                  <a:pt x="1004026" y="1004459"/>
                </a:moveTo>
                <a:lnTo>
                  <a:pt x="984250" y="1004459"/>
                </a:lnTo>
                <a:lnTo>
                  <a:pt x="986790" y="1006999"/>
                </a:lnTo>
                <a:lnTo>
                  <a:pt x="1006565" y="1006999"/>
                </a:lnTo>
                <a:lnTo>
                  <a:pt x="1004026" y="1004459"/>
                </a:lnTo>
                <a:close/>
              </a:path>
              <a:path w="2439035" h="2439670">
                <a:moveTo>
                  <a:pt x="1006565" y="1006999"/>
                </a:moveTo>
                <a:lnTo>
                  <a:pt x="986790" y="1006999"/>
                </a:lnTo>
                <a:lnTo>
                  <a:pt x="993140" y="1013349"/>
                </a:lnTo>
                <a:lnTo>
                  <a:pt x="1012913" y="1013349"/>
                </a:lnTo>
                <a:lnTo>
                  <a:pt x="1006565" y="1006999"/>
                </a:lnTo>
                <a:close/>
              </a:path>
              <a:path w="2439035" h="2439670">
                <a:moveTo>
                  <a:pt x="1012913" y="1013349"/>
                </a:moveTo>
                <a:lnTo>
                  <a:pt x="993140" y="1013349"/>
                </a:lnTo>
                <a:lnTo>
                  <a:pt x="996950" y="1017159"/>
                </a:lnTo>
                <a:lnTo>
                  <a:pt x="1016721" y="1017159"/>
                </a:lnTo>
                <a:lnTo>
                  <a:pt x="1012913" y="1013349"/>
                </a:lnTo>
                <a:close/>
              </a:path>
              <a:path w="2439035" h="2439670">
                <a:moveTo>
                  <a:pt x="1016721" y="1017159"/>
                </a:moveTo>
                <a:lnTo>
                  <a:pt x="996950" y="1017159"/>
                </a:lnTo>
                <a:lnTo>
                  <a:pt x="1003300" y="1023509"/>
                </a:lnTo>
                <a:lnTo>
                  <a:pt x="1023068" y="1023509"/>
                </a:lnTo>
                <a:lnTo>
                  <a:pt x="1016721" y="1017159"/>
                </a:lnTo>
                <a:close/>
              </a:path>
              <a:path w="2439035" h="2439670">
                <a:moveTo>
                  <a:pt x="1023068" y="1023509"/>
                </a:moveTo>
                <a:lnTo>
                  <a:pt x="1003300" y="1023509"/>
                </a:lnTo>
                <a:lnTo>
                  <a:pt x="1009649" y="1029859"/>
                </a:lnTo>
                <a:lnTo>
                  <a:pt x="1029415" y="1029859"/>
                </a:lnTo>
                <a:lnTo>
                  <a:pt x="1023068" y="1023509"/>
                </a:lnTo>
                <a:close/>
              </a:path>
              <a:path w="2439035" h="2439670">
                <a:moveTo>
                  <a:pt x="1029415" y="1029859"/>
                </a:moveTo>
                <a:lnTo>
                  <a:pt x="1009650" y="1029859"/>
                </a:lnTo>
                <a:lnTo>
                  <a:pt x="1015999" y="1036209"/>
                </a:lnTo>
                <a:lnTo>
                  <a:pt x="1035763" y="1036209"/>
                </a:lnTo>
                <a:lnTo>
                  <a:pt x="1029415" y="1029859"/>
                </a:lnTo>
                <a:close/>
              </a:path>
              <a:path w="2439035" h="2439670">
                <a:moveTo>
                  <a:pt x="1035763" y="1036209"/>
                </a:moveTo>
                <a:lnTo>
                  <a:pt x="1016000" y="1036209"/>
                </a:lnTo>
                <a:lnTo>
                  <a:pt x="1018539" y="1038749"/>
                </a:lnTo>
                <a:lnTo>
                  <a:pt x="1038302" y="1038749"/>
                </a:lnTo>
                <a:lnTo>
                  <a:pt x="1035763" y="1036209"/>
                </a:lnTo>
                <a:close/>
              </a:path>
              <a:path w="2439035" h="2439670">
                <a:moveTo>
                  <a:pt x="1038302" y="1038749"/>
                </a:moveTo>
                <a:lnTo>
                  <a:pt x="1018540" y="1038749"/>
                </a:lnTo>
                <a:lnTo>
                  <a:pt x="1024889" y="1045099"/>
                </a:lnTo>
                <a:lnTo>
                  <a:pt x="1044649" y="1045099"/>
                </a:lnTo>
                <a:lnTo>
                  <a:pt x="1038302" y="1038749"/>
                </a:lnTo>
                <a:close/>
              </a:path>
              <a:path w="2439035" h="2439670">
                <a:moveTo>
                  <a:pt x="1044649" y="1045099"/>
                </a:moveTo>
                <a:lnTo>
                  <a:pt x="1024890" y="1045099"/>
                </a:lnTo>
                <a:lnTo>
                  <a:pt x="1028699" y="1048909"/>
                </a:lnTo>
                <a:lnTo>
                  <a:pt x="1048457" y="1048909"/>
                </a:lnTo>
                <a:lnTo>
                  <a:pt x="1044649" y="1045099"/>
                </a:lnTo>
                <a:close/>
              </a:path>
              <a:path w="2439035" h="2439670">
                <a:moveTo>
                  <a:pt x="1048457" y="1048909"/>
                </a:moveTo>
                <a:lnTo>
                  <a:pt x="1028700" y="1048909"/>
                </a:lnTo>
                <a:lnTo>
                  <a:pt x="1031239" y="1051449"/>
                </a:lnTo>
                <a:lnTo>
                  <a:pt x="1050996" y="1051449"/>
                </a:lnTo>
                <a:lnTo>
                  <a:pt x="1048457" y="1048909"/>
                </a:lnTo>
                <a:close/>
              </a:path>
              <a:path w="2439035" h="2439670">
                <a:moveTo>
                  <a:pt x="1050996" y="1051449"/>
                </a:moveTo>
                <a:lnTo>
                  <a:pt x="1031240" y="1051449"/>
                </a:lnTo>
                <a:lnTo>
                  <a:pt x="1041400" y="1061609"/>
                </a:lnTo>
                <a:lnTo>
                  <a:pt x="1061152" y="1061609"/>
                </a:lnTo>
                <a:lnTo>
                  <a:pt x="1050996" y="1051449"/>
                </a:lnTo>
                <a:close/>
              </a:path>
              <a:path w="2439035" h="2439670">
                <a:moveTo>
                  <a:pt x="1061152" y="1061609"/>
                </a:moveTo>
                <a:lnTo>
                  <a:pt x="1041400" y="1061609"/>
                </a:lnTo>
                <a:lnTo>
                  <a:pt x="1060450" y="1080659"/>
                </a:lnTo>
                <a:lnTo>
                  <a:pt x="1080194" y="1080659"/>
                </a:lnTo>
                <a:lnTo>
                  <a:pt x="1061152" y="1061609"/>
                </a:lnTo>
                <a:close/>
              </a:path>
              <a:path w="2439035" h="2439670">
                <a:moveTo>
                  <a:pt x="1080194" y="1080659"/>
                </a:moveTo>
                <a:lnTo>
                  <a:pt x="1060450" y="1080659"/>
                </a:lnTo>
                <a:lnTo>
                  <a:pt x="1069339" y="1089549"/>
                </a:lnTo>
                <a:lnTo>
                  <a:pt x="1089080" y="1089549"/>
                </a:lnTo>
                <a:lnTo>
                  <a:pt x="1080194" y="1080659"/>
                </a:lnTo>
                <a:close/>
              </a:path>
              <a:path w="2439035" h="2439670">
                <a:moveTo>
                  <a:pt x="1089080" y="1089549"/>
                </a:moveTo>
                <a:lnTo>
                  <a:pt x="1069340" y="1089549"/>
                </a:lnTo>
                <a:lnTo>
                  <a:pt x="1073150" y="1093359"/>
                </a:lnTo>
                <a:lnTo>
                  <a:pt x="1092888" y="1093359"/>
                </a:lnTo>
                <a:lnTo>
                  <a:pt x="1089080" y="1089549"/>
                </a:lnTo>
                <a:close/>
              </a:path>
              <a:path w="2439035" h="2439670">
                <a:moveTo>
                  <a:pt x="1092888" y="1093359"/>
                </a:moveTo>
                <a:lnTo>
                  <a:pt x="1073150" y="1093359"/>
                </a:lnTo>
                <a:lnTo>
                  <a:pt x="1075690" y="1095899"/>
                </a:lnTo>
                <a:lnTo>
                  <a:pt x="1095427" y="1095899"/>
                </a:lnTo>
                <a:lnTo>
                  <a:pt x="1092888" y="1093359"/>
                </a:lnTo>
                <a:close/>
              </a:path>
              <a:path w="2439035" h="2439670">
                <a:moveTo>
                  <a:pt x="1095427" y="1095899"/>
                </a:moveTo>
                <a:lnTo>
                  <a:pt x="1075690" y="1095899"/>
                </a:lnTo>
                <a:lnTo>
                  <a:pt x="1082040" y="1102249"/>
                </a:lnTo>
                <a:lnTo>
                  <a:pt x="1101774" y="1102249"/>
                </a:lnTo>
                <a:lnTo>
                  <a:pt x="1095427" y="1095899"/>
                </a:lnTo>
                <a:close/>
              </a:path>
              <a:path w="2439035" h="2439670">
                <a:moveTo>
                  <a:pt x="1101774" y="1102249"/>
                </a:moveTo>
                <a:lnTo>
                  <a:pt x="1082040" y="1102249"/>
                </a:lnTo>
                <a:lnTo>
                  <a:pt x="1101090" y="1121299"/>
                </a:lnTo>
                <a:lnTo>
                  <a:pt x="1120816" y="1121299"/>
                </a:lnTo>
                <a:lnTo>
                  <a:pt x="1101774" y="1102249"/>
                </a:lnTo>
                <a:close/>
              </a:path>
              <a:path w="2439035" h="2439670">
                <a:moveTo>
                  <a:pt x="1120816" y="1121299"/>
                </a:moveTo>
                <a:lnTo>
                  <a:pt x="1101090" y="1121299"/>
                </a:lnTo>
                <a:lnTo>
                  <a:pt x="1143000" y="1163209"/>
                </a:lnTo>
                <a:lnTo>
                  <a:pt x="1162708" y="1163209"/>
                </a:lnTo>
                <a:lnTo>
                  <a:pt x="1120816" y="1121299"/>
                </a:lnTo>
                <a:close/>
              </a:path>
              <a:path w="2439035" h="2439670">
                <a:moveTo>
                  <a:pt x="1162708" y="1163209"/>
                </a:moveTo>
                <a:lnTo>
                  <a:pt x="1143000" y="1163209"/>
                </a:lnTo>
                <a:lnTo>
                  <a:pt x="1183640" y="1203849"/>
                </a:lnTo>
                <a:lnTo>
                  <a:pt x="1203331" y="1203849"/>
                </a:lnTo>
                <a:lnTo>
                  <a:pt x="1162708" y="1163209"/>
                </a:lnTo>
                <a:close/>
              </a:path>
              <a:path w="2439035" h="2439670">
                <a:moveTo>
                  <a:pt x="1203331" y="1203849"/>
                </a:moveTo>
                <a:lnTo>
                  <a:pt x="1183640" y="1203849"/>
                </a:lnTo>
                <a:lnTo>
                  <a:pt x="1189990" y="1210199"/>
                </a:lnTo>
                <a:lnTo>
                  <a:pt x="1209678" y="1210199"/>
                </a:lnTo>
                <a:lnTo>
                  <a:pt x="1203331" y="1203849"/>
                </a:lnTo>
                <a:close/>
              </a:path>
              <a:path w="2439035" h="2439670">
                <a:moveTo>
                  <a:pt x="1209678" y="1210199"/>
                </a:moveTo>
                <a:lnTo>
                  <a:pt x="1189990" y="1210199"/>
                </a:lnTo>
                <a:lnTo>
                  <a:pt x="1266190" y="1286399"/>
                </a:lnTo>
                <a:lnTo>
                  <a:pt x="1285845" y="1286399"/>
                </a:lnTo>
                <a:lnTo>
                  <a:pt x="1209678" y="1210199"/>
                </a:lnTo>
                <a:close/>
              </a:path>
              <a:path w="2439035" h="2439670">
                <a:moveTo>
                  <a:pt x="1285845" y="1286399"/>
                </a:moveTo>
                <a:lnTo>
                  <a:pt x="1266190" y="1286399"/>
                </a:lnTo>
                <a:lnTo>
                  <a:pt x="1314449" y="1334659"/>
                </a:lnTo>
                <a:lnTo>
                  <a:pt x="1334084" y="1334659"/>
                </a:lnTo>
                <a:lnTo>
                  <a:pt x="1285845" y="1286399"/>
                </a:lnTo>
                <a:close/>
              </a:path>
              <a:path w="2439035" h="2439670">
                <a:moveTo>
                  <a:pt x="1334084" y="1334659"/>
                </a:moveTo>
                <a:lnTo>
                  <a:pt x="1314450" y="1334659"/>
                </a:lnTo>
                <a:lnTo>
                  <a:pt x="1316990" y="1337199"/>
                </a:lnTo>
                <a:lnTo>
                  <a:pt x="1336623" y="1337199"/>
                </a:lnTo>
                <a:lnTo>
                  <a:pt x="1334084" y="1334659"/>
                </a:lnTo>
                <a:close/>
              </a:path>
              <a:path w="2439035" h="2439670">
                <a:moveTo>
                  <a:pt x="1336623" y="1337199"/>
                </a:moveTo>
                <a:lnTo>
                  <a:pt x="1316990" y="1337199"/>
                </a:lnTo>
                <a:lnTo>
                  <a:pt x="1346200" y="1366409"/>
                </a:lnTo>
                <a:lnTo>
                  <a:pt x="1365821" y="1366409"/>
                </a:lnTo>
                <a:lnTo>
                  <a:pt x="1336623" y="1337199"/>
                </a:lnTo>
                <a:close/>
              </a:path>
              <a:path w="2439035" h="2439670">
                <a:moveTo>
                  <a:pt x="1365821" y="1366409"/>
                </a:moveTo>
                <a:lnTo>
                  <a:pt x="1346200" y="1366409"/>
                </a:lnTo>
                <a:lnTo>
                  <a:pt x="1348740" y="1368949"/>
                </a:lnTo>
                <a:lnTo>
                  <a:pt x="1368359" y="1368949"/>
                </a:lnTo>
                <a:lnTo>
                  <a:pt x="1365821" y="1366409"/>
                </a:lnTo>
                <a:close/>
              </a:path>
              <a:path w="2439035" h="2439670">
                <a:moveTo>
                  <a:pt x="1368359" y="1368949"/>
                </a:moveTo>
                <a:lnTo>
                  <a:pt x="1348740" y="1368949"/>
                </a:lnTo>
                <a:lnTo>
                  <a:pt x="1352550" y="1372759"/>
                </a:lnTo>
                <a:lnTo>
                  <a:pt x="1372168" y="1372759"/>
                </a:lnTo>
                <a:lnTo>
                  <a:pt x="1368359" y="1368949"/>
                </a:lnTo>
                <a:close/>
              </a:path>
              <a:path w="2439035" h="2439670">
                <a:moveTo>
                  <a:pt x="1372168" y="1372759"/>
                </a:moveTo>
                <a:lnTo>
                  <a:pt x="1352550" y="1372759"/>
                </a:lnTo>
                <a:lnTo>
                  <a:pt x="1377950" y="1398159"/>
                </a:lnTo>
                <a:lnTo>
                  <a:pt x="1397557" y="1398159"/>
                </a:lnTo>
                <a:lnTo>
                  <a:pt x="1372168" y="1372759"/>
                </a:lnTo>
                <a:close/>
              </a:path>
              <a:path w="2439035" h="2439670">
                <a:moveTo>
                  <a:pt x="1397557" y="1398159"/>
                </a:moveTo>
                <a:lnTo>
                  <a:pt x="1377950" y="1398159"/>
                </a:lnTo>
                <a:lnTo>
                  <a:pt x="1409700" y="1429909"/>
                </a:lnTo>
                <a:lnTo>
                  <a:pt x="1429293" y="1429909"/>
                </a:lnTo>
                <a:lnTo>
                  <a:pt x="1397557" y="1398159"/>
                </a:lnTo>
                <a:close/>
              </a:path>
              <a:path w="2439035" h="2439670">
                <a:moveTo>
                  <a:pt x="1429293" y="1429909"/>
                </a:moveTo>
                <a:lnTo>
                  <a:pt x="1409700" y="1429909"/>
                </a:lnTo>
                <a:lnTo>
                  <a:pt x="1412240" y="1432449"/>
                </a:lnTo>
                <a:lnTo>
                  <a:pt x="1431832" y="1432449"/>
                </a:lnTo>
                <a:lnTo>
                  <a:pt x="1429293" y="1429909"/>
                </a:lnTo>
                <a:close/>
              </a:path>
              <a:path w="2439035" h="2439670">
                <a:moveTo>
                  <a:pt x="1431832" y="1432449"/>
                </a:moveTo>
                <a:lnTo>
                  <a:pt x="1412240" y="1432449"/>
                </a:lnTo>
                <a:lnTo>
                  <a:pt x="1416049" y="1436259"/>
                </a:lnTo>
                <a:lnTo>
                  <a:pt x="1435640" y="1436259"/>
                </a:lnTo>
                <a:lnTo>
                  <a:pt x="1431832" y="1432449"/>
                </a:lnTo>
                <a:close/>
              </a:path>
              <a:path w="2439035" h="2439670">
                <a:moveTo>
                  <a:pt x="1435640" y="1436259"/>
                </a:moveTo>
                <a:lnTo>
                  <a:pt x="1416050" y="1436259"/>
                </a:lnTo>
                <a:lnTo>
                  <a:pt x="1441450" y="1461659"/>
                </a:lnTo>
                <a:lnTo>
                  <a:pt x="1461029" y="1461659"/>
                </a:lnTo>
                <a:lnTo>
                  <a:pt x="1435640" y="1436259"/>
                </a:lnTo>
                <a:close/>
              </a:path>
              <a:path w="2439035" h="2439670">
                <a:moveTo>
                  <a:pt x="1461029" y="1461659"/>
                </a:moveTo>
                <a:lnTo>
                  <a:pt x="1441450" y="1461659"/>
                </a:lnTo>
                <a:lnTo>
                  <a:pt x="1443990" y="1464199"/>
                </a:lnTo>
                <a:lnTo>
                  <a:pt x="1463568" y="1464199"/>
                </a:lnTo>
                <a:lnTo>
                  <a:pt x="1461029" y="1461659"/>
                </a:lnTo>
                <a:close/>
              </a:path>
              <a:path w="2439035" h="2439670">
                <a:moveTo>
                  <a:pt x="1463568" y="1464199"/>
                </a:moveTo>
                <a:lnTo>
                  <a:pt x="1443990" y="1464199"/>
                </a:lnTo>
                <a:lnTo>
                  <a:pt x="1475740" y="1495949"/>
                </a:lnTo>
                <a:lnTo>
                  <a:pt x="1495305" y="1495949"/>
                </a:lnTo>
                <a:lnTo>
                  <a:pt x="1463568" y="1464199"/>
                </a:lnTo>
                <a:close/>
              </a:path>
              <a:path w="2439035" h="2439670">
                <a:moveTo>
                  <a:pt x="1495305" y="1495949"/>
                </a:moveTo>
                <a:lnTo>
                  <a:pt x="1475740" y="1495949"/>
                </a:lnTo>
                <a:lnTo>
                  <a:pt x="1479550" y="1499759"/>
                </a:lnTo>
                <a:lnTo>
                  <a:pt x="1499113" y="1499759"/>
                </a:lnTo>
                <a:lnTo>
                  <a:pt x="1495305" y="1495949"/>
                </a:lnTo>
                <a:close/>
              </a:path>
              <a:path w="2439035" h="2439670">
                <a:moveTo>
                  <a:pt x="1499113" y="1499759"/>
                </a:moveTo>
                <a:lnTo>
                  <a:pt x="1479550" y="1499759"/>
                </a:lnTo>
                <a:lnTo>
                  <a:pt x="1488439" y="1508649"/>
                </a:lnTo>
                <a:lnTo>
                  <a:pt x="1507999" y="1508649"/>
                </a:lnTo>
                <a:lnTo>
                  <a:pt x="1499113" y="1499759"/>
                </a:lnTo>
                <a:close/>
              </a:path>
              <a:path w="2439035" h="2439670">
                <a:moveTo>
                  <a:pt x="1507999" y="1508649"/>
                </a:moveTo>
                <a:lnTo>
                  <a:pt x="1488440" y="1508649"/>
                </a:lnTo>
                <a:lnTo>
                  <a:pt x="1504950" y="1525159"/>
                </a:lnTo>
                <a:lnTo>
                  <a:pt x="1524502" y="1525159"/>
                </a:lnTo>
                <a:lnTo>
                  <a:pt x="1507999" y="1508649"/>
                </a:lnTo>
                <a:close/>
              </a:path>
              <a:path w="2439035" h="2439670">
                <a:moveTo>
                  <a:pt x="1524502" y="1525159"/>
                </a:moveTo>
                <a:lnTo>
                  <a:pt x="1504950" y="1525159"/>
                </a:lnTo>
                <a:lnTo>
                  <a:pt x="1507490" y="1527699"/>
                </a:lnTo>
                <a:lnTo>
                  <a:pt x="1527041" y="1527699"/>
                </a:lnTo>
                <a:lnTo>
                  <a:pt x="1524502" y="1525159"/>
                </a:lnTo>
                <a:close/>
              </a:path>
              <a:path w="2439035" h="2439670">
                <a:moveTo>
                  <a:pt x="1527041" y="1527699"/>
                </a:moveTo>
                <a:lnTo>
                  <a:pt x="1507490" y="1527699"/>
                </a:lnTo>
                <a:lnTo>
                  <a:pt x="1513840" y="1534049"/>
                </a:lnTo>
                <a:lnTo>
                  <a:pt x="1533388" y="1534049"/>
                </a:lnTo>
                <a:lnTo>
                  <a:pt x="1527041" y="1527699"/>
                </a:lnTo>
                <a:close/>
              </a:path>
              <a:path w="2439035" h="2439670">
                <a:moveTo>
                  <a:pt x="1533388" y="1534049"/>
                </a:moveTo>
                <a:lnTo>
                  <a:pt x="1513840" y="1534049"/>
                </a:lnTo>
                <a:lnTo>
                  <a:pt x="1536700" y="1556909"/>
                </a:lnTo>
                <a:lnTo>
                  <a:pt x="1556238" y="1556909"/>
                </a:lnTo>
                <a:lnTo>
                  <a:pt x="1533388" y="1534049"/>
                </a:lnTo>
                <a:close/>
              </a:path>
              <a:path w="2439035" h="2439670">
                <a:moveTo>
                  <a:pt x="1556238" y="1556909"/>
                </a:moveTo>
                <a:lnTo>
                  <a:pt x="1536700" y="1556909"/>
                </a:lnTo>
                <a:lnTo>
                  <a:pt x="1539240" y="1559449"/>
                </a:lnTo>
                <a:lnTo>
                  <a:pt x="1558777" y="1559449"/>
                </a:lnTo>
                <a:lnTo>
                  <a:pt x="1556238" y="1556909"/>
                </a:lnTo>
                <a:close/>
              </a:path>
              <a:path w="2439035" h="2439670">
                <a:moveTo>
                  <a:pt x="1558777" y="1559449"/>
                </a:moveTo>
                <a:lnTo>
                  <a:pt x="1539240" y="1559449"/>
                </a:lnTo>
                <a:lnTo>
                  <a:pt x="1545590" y="1565799"/>
                </a:lnTo>
                <a:lnTo>
                  <a:pt x="1565125" y="1565799"/>
                </a:lnTo>
                <a:lnTo>
                  <a:pt x="1558777" y="1559449"/>
                </a:lnTo>
                <a:close/>
              </a:path>
              <a:path w="2439035" h="2439670">
                <a:moveTo>
                  <a:pt x="1565125" y="1565799"/>
                </a:moveTo>
                <a:lnTo>
                  <a:pt x="1545590" y="1565799"/>
                </a:lnTo>
                <a:lnTo>
                  <a:pt x="1558289" y="1578499"/>
                </a:lnTo>
                <a:lnTo>
                  <a:pt x="1577819" y="1578499"/>
                </a:lnTo>
                <a:lnTo>
                  <a:pt x="1565125" y="1565799"/>
                </a:lnTo>
                <a:close/>
              </a:path>
              <a:path w="2439035" h="2439670">
                <a:moveTo>
                  <a:pt x="1577819" y="1578499"/>
                </a:moveTo>
                <a:lnTo>
                  <a:pt x="1558290" y="1578499"/>
                </a:lnTo>
                <a:lnTo>
                  <a:pt x="1562099" y="1582309"/>
                </a:lnTo>
                <a:lnTo>
                  <a:pt x="1581628" y="1582309"/>
                </a:lnTo>
                <a:lnTo>
                  <a:pt x="1577819" y="1578499"/>
                </a:lnTo>
                <a:close/>
              </a:path>
              <a:path w="2439035" h="2439670">
                <a:moveTo>
                  <a:pt x="1581628" y="1582309"/>
                </a:moveTo>
                <a:lnTo>
                  <a:pt x="1562100" y="1582309"/>
                </a:lnTo>
                <a:lnTo>
                  <a:pt x="1568450" y="1588659"/>
                </a:lnTo>
                <a:lnTo>
                  <a:pt x="1587975" y="1588659"/>
                </a:lnTo>
                <a:lnTo>
                  <a:pt x="1581628" y="1582309"/>
                </a:lnTo>
                <a:close/>
              </a:path>
              <a:path w="2439035" h="2439670">
                <a:moveTo>
                  <a:pt x="1587975" y="1588659"/>
                </a:moveTo>
                <a:lnTo>
                  <a:pt x="1568450" y="1588659"/>
                </a:lnTo>
                <a:lnTo>
                  <a:pt x="1577339" y="1597549"/>
                </a:lnTo>
                <a:lnTo>
                  <a:pt x="1596861" y="1597549"/>
                </a:lnTo>
                <a:lnTo>
                  <a:pt x="1587975" y="1588659"/>
                </a:lnTo>
                <a:close/>
              </a:path>
              <a:path w="2439035" h="2439670">
                <a:moveTo>
                  <a:pt x="1596861" y="1597549"/>
                </a:moveTo>
                <a:lnTo>
                  <a:pt x="1577340" y="1597549"/>
                </a:lnTo>
                <a:lnTo>
                  <a:pt x="1590039" y="1610249"/>
                </a:lnTo>
                <a:lnTo>
                  <a:pt x="1609555" y="1610249"/>
                </a:lnTo>
                <a:lnTo>
                  <a:pt x="1596861" y="1597549"/>
                </a:lnTo>
                <a:close/>
              </a:path>
              <a:path w="2439035" h="2439670">
                <a:moveTo>
                  <a:pt x="1609555" y="1610249"/>
                </a:moveTo>
                <a:lnTo>
                  <a:pt x="1590040" y="1610249"/>
                </a:lnTo>
                <a:lnTo>
                  <a:pt x="1593849" y="1614059"/>
                </a:lnTo>
                <a:lnTo>
                  <a:pt x="1613364" y="1614059"/>
                </a:lnTo>
                <a:lnTo>
                  <a:pt x="1609555" y="1610249"/>
                </a:lnTo>
                <a:close/>
              </a:path>
              <a:path w="2439035" h="2439670">
                <a:moveTo>
                  <a:pt x="1613364" y="1614059"/>
                </a:moveTo>
                <a:lnTo>
                  <a:pt x="1593850" y="1614059"/>
                </a:lnTo>
                <a:lnTo>
                  <a:pt x="1600199" y="1620409"/>
                </a:lnTo>
                <a:lnTo>
                  <a:pt x="1619711" y="1620409"/>
                </a:lnTo>
                <a:lnTo>
                  <a:pt x="1613364" y="1614059"/>
                </a:lnTo>
                <a:close/>
              </a:path>
              <a:path w="2439035" h="2439670">
                <a:moveTo>
                  <a:pt x="1619711" y="1620409"/>
                </a:moveTo>
                <a:lnTo>
                  <a:pt x="1600200" y="1620409"/>
                </a:lnTo>
                <a:lnTo>
                  <a:pt x="1609089" y="1629299"/>
                </a:lnTo>
                <a:lnTo>
                  <a:pt x="1628597" y="1629299"/>
                </a:lnTo>
                <a:lnTo>
                  <a:pt x="1619711" y="1620409"/>
                </a:lnTo>
                <a:close/>
              </a:path>
              <a:path w="2439035" h="2439670">
                <a:moveTo>
                  <a:pt x="2239204" y="2240169"/>
                </a:moveTo>
                <a:lnTo>
                  <a:pt x="2219960" y="2240169"/>
                </a:lnTo>
                <a:lnTo>
                  <a:pt x="2419350" y="2439559"/>
                </a:lnTo>
                <a:lnTo>
                  <a:pt x="2438508" y="2439559"/>
                </a:lnTo>
                <a:lnTo>
                  <a:pt x="2239204" y="2240169"/>
                </a:lnTo>
                <a:close/>
              </a:path>
              <a:path w="2439035" h="2439670">
                <a:moveTo>
                  <a:pt x="2236665" y="2237629"/>
                </a:moveTo>
                <a:lnTo>
                  <a:pt x="2217420" y="2237629"/>
                </a:lnTo>
                <a:lnTo>
                  <a:pt x="2218690" y="2238899"/>
                </a:lnTo>
                <a:lnTo>
                  <a:pt x="2237935" y="2238899"/>
                </a:lnTo>
                <a:lnTo>
                  <a:pt x="2236665" y="2237629"/>
                </a:lnTo>
                <a:close/>
              </a:path>
              <a:path w="2439035" h="2439670">
                <a:moveTo>
                  <a:pt x="2232857" y="2233819"/>
                </a:moveTo>
                <a:lnTo>
                  <a:pt x="2213610" y="2233819"/>
                </a:lnTo>
                <a:lnTo>
                  <a:pt x="2216150" y="2236359"/>
                </a:lnTo>
                <a:lnTo>
                  <a:pt x="2235396" y="2236359"/>
                </a:lnTo>
                <a:lnTo>
                  <a:pt x="2232857" y="2233819"/>
                </a:lnTo>
                <a:close/>
              </a:path>
              <a:path w="2439035" h="2439670">
                <a:moveTo>
                  <a:pt x="2230318" y="2231279"/>
                </a:moveTo>
                <a:lnTo>
                  <a:pt x="2211070" y="2231279"/>
                </a:lnTo>
                <a:lnTo>
                  <a:pt x="2212340" y="2232549"/>
                </a:lnTo>
                <a:lnTo>
                  <a:pt x="2231587" y="2232549"/>
                </a:lnTo>
                <a:lnTo>
                  <a:pt x="2230318" y="2231279"/>
                </a:lnTo>
                <a:close/>
              </a:path>
              <a:path w="2439035" h="2439670">
                <a:moveTo>
                  <a:pt x="2226510" y="2227469"/>
                </a:moveTo>
                <a:lnTo>
                  <a:pt x="2207260" y="2227469"/>
                </a:lnTo>
                <a:lnTo>
                  <a:pt x="2209800" y="2230009"/>
                </a:lnTo>
                <a:lnTo>
                  <a:pt x="2229049" y="2230009"/>
                </a:lnTo>
                <a:lnTo>
                  <a:pt x="2226510" y="2227469"/>
                </a:lnTo>
                <a:close/>
              </a:path>
              <a:path w="2439035" h="2439670">
                <a:moveTo>
                  <a:pt x="2223971" y="2224929"/>
                </a:moveTo>
                <a:lnTo>
                  <a:pt x="2204720" y="2224929"/>
                </a:lnTo>
                <a:lnTo>
                  <a:pt x="2205990" y="2226199"/>
                </a:lnTo>
                <a:lnTo>
                  <a:pt x="2225240" y="2226199"/>
                </a:lnTo>
                <a:lnTo>
                  <a:pt x="2223971" y="2224929"/>
                </a:lnTo>
                <a:close/>
              </a:path>
              <a:path w="2439035" h="2439670">
                <a:moveTo>
                  <a:pt x="2220162" y="2221119"/>
                </a:moveTo>
                <a:lnTo>
                  <a:pt x="2200910" y="2221119"/>
                </a:lnTo>
                <a:lnTo>
                  <a:pt x="2203450" y="2223659"/>
                </a:lnTo>
                <a:lnTo>
                  <a:pt x="2222701" y="2223659"/>
                </a:lnTo>
                <a:lnTo>
                  <a:pt x="2220162" y="2221119"/>
                </a:lnTo>
                <a:close/>
              </a:path>
              <a:path w="2439035" h="2439670">
                <a:moveTo>
                  <a:pt x="2217624" y="2218579"/>
                </a:moveTo>
                <a:lnTo>
                  <a:pt x="2198370" y="2218579"/>
                </a:lnTo>
                <a:lnTo>
                  <a:pt x="2199640" y="2219849"/>
                </a:lnTo>
                <a:lnTo>
                  <a:pt x="2218893" y="2219849"/>
                </a:lnTo>
                <a:lnTo>
                  <a:pt x="2217624" y="2218579"/>
                </a:lnTo>
                <a:close/>
              </a:path>
              <a:path w="2439035" h="2439670">
                <a:moveTo>
                  <a:pt x="2213815" y="2214769"/>
                </a:moveTo>
                <a:lnTo>
                  <a:pt x="2194560" y="2214769"/>
                </a:lnTo>
                <a:lnTo>
                  <a:pt x="2197100" y="2217309"/>
                </a:lnTo>
                <a:lnTo>
                  <a:pt x="2216354" y="2217309"/>
                </a:lnTo>
                <a:lnTo>
                  <a:pt x="2213815" y="2214769"/>
                </a:lnTo>
                <a:close/>
              </a:path>
              <a:path w="2439035" h="2439670">
                <a:moveTo>
                  <a:pt x="2211276" y="2212229"/>
                </a:moveTo>
                <a:lnTo>
                  <a:pt x="2192020" y="2212229"/>
                </a:lnTo>
                <a:lnTo>
                  <a:pt x="2193290" y="2213499"/>
                </a:lnTo>
                <a:lnTo>
                  <a:pt x="2212546" y="2213499"/>
                </a:lnTo>
                <a:lnTo>
                  <a:pt x="2211276" y="2212229"/>
                </a:lnTo>
                <a:close/>
              </a:path>
              <a:path w="2439035" h="2439670">
                <a:moveTo>
                  <a:pt x="2207468" y="2208419"/>
                </a:moveTo>
                <a:lnTo>
                  <a:pt x="2188210" y="2208419"/>
                </a:lnTo>
                <a:lnTo>
                  <a:pt x="2190750" y="2210959"/>
                </a:lnTo>
                <a:lnTo>
                  <a:pt x="2210007" y="2210959"/>
                </a:lnTo>
                <a:lnTo>
                  <a:pt x="2207468" y="2208419"/>
                </a:lnTo>
                <a:close/>
              </a:path>
              <a:path w="2439035" h="2439670">
                <a:moveTo>
                  <a:pt x="2204929" y="2205879"/>
                </a:moveTo>
                <a:lnTo>
                  <a:pt x="2185670" y="2205879"/>
                </a:lnTo>
                <a:lnTo>
                  <a:pt x="2186940" y="2207149"/>
                </a:lnTo>
                <a:lnTo>
                  <a:pt x="2206198" y="2207149"/>
                </a:lnTo>
                <a:lnTo>
                  <a:pt x="2204929" y="2205879"/>
                </a:lnTo>
                <a:close/>
              </a:path>
              <a:path w="2439035" h="2439670">
                <a:moveTo>
                  <a:pt x="2201121" y="2202069"/>
                </a:moveTo>
                <a:lnTo>
                  <a:pt x="2181860" y="2202069"/>
                </a:lnTo>
                <a:lnTo>
                  <a:pt x="2184400" y="2204609"/>
                </a:lnTo>
                <a:lnTo>
                  <a:pt x="2203660" y="2204609"/>
                </a:lnTo>
                <a:lnTo>
                  <a:pt x="2201121" y="2202069"/>
                </a:lnTo>
                <a:close/>
              </a:path>
              <a:path w="2439035" h="2439670">
                <a:moveTo>
                  <a:pt x="2198582" y="2199529"/>
                </a:moveTo>
                <a:lnTo>
                  <a:pt x="2179320" y="2199529"/>
                </a:lnTo>
                <a:lnTo>
                  <a:pt x="2180590" y="2200799"/>
                </a:lnTo>
                <a:lnTo>
                  <a:pt x="2199851" y="2200799"/>
                </a:lnTo>
                <a:lnTo>
                  <a:pt x="2198582" y="2199529"/>
                </a:lnTo>
                <a:close/>
              </a:path>
              <a:path w="2439035" h="2439670">
                <a:moveTo>
                  <a:pt x="2194773" y="2195719"/>
                </a:moveTo>
                <a:lnTo>
                  <a:pt x="2175510" y="2195719"/>
                </a:lnTo>
                <a:lnTo>
                  <a:pt x="2178050" y="2198259"/>
                </a:lnTo>
                <a:lnTo>
                  <a:pt x="2197312" y="2198259"/>
                </a:lnTo>
                <a:lnTo>
                  <a:pt x="2194773" y="2195719"/>
                </a:lnTo>
                <a:close/>
              </a:path>
              <a:path w="2439035" h="2439670">
                <a:moveTo>
                  <a:pt x="2192234" y="2193179"/>
                </a:moveTo>
                <a:lnTo>
                  <a:pt x="2172970" y="2193179"/>
                </a:lnTo>
                <a:lnTo>
                  <a:pt x="2174240" y="2194449"/>
                </a:lnTo>
                <a:lnTo>
                  <a:pt x="2193504" y="2194449"/>
                </a:lnTo>
                <a:lnTo>
                  <a:pt x="2192234" y="2193179"/>
                </a:lnTo>
                <a:close/>
              </a:path>
              <a:path w="2439035" h="2439670">
                <a:moveTo>
                  <a:pt x="2188426" y="2189369"/>
                </a:moveTo>
                <a:lnTo>
                  <a:pt x="2169160" y="2189369"/>
                </a:lnTo>
                <a:lnTo>
                  <a:pt x="2171700" y="2191909"/>
                </a:lnTo>
                <a:lnTo>
                  <a:pt x="2190965" y="2191909"/>
                </a:lnTo>
                <a:lnTo>
                  <a:pt x="2188426" y="2189369"/>
                </a:lnTo>
                <a:close/>
              </a:path>
              <a:path w="2439035" h="2439670">
                <a:moveTo>
                  <a:pt x="2185887" y="2186829"/>
                </a:moveTo>
                <a:lnTo>
                  <a:pt x="2166620" y="2186829"/>
                </a:lnTo>
                <a:lnTo>
                  <a:pt x="2167890" y="2188099"/>
                </a:lnTo>
                <a:lnTo>
                  <a:pt x="2187157" y="2188099"/>
                </a:lnTo>
                <a:lnTo>
                  <a:pt x="2185887" y="2186829"/>
                </a:lnTo>
                <a:close/>
              </a:path>
              <a:path w="2439035" h="2439670">
                <a:moveTo>
                  <a:pt x="2182079" y="2183019"/>
                </a:moveTo>
                <a:lnTo>
                  <a:pt x="2162810" y="2183019"/>
                </a:lnTo>
                <a:lnTo>
                  <a:pt x="2165350" y="2185559"/>
                </a:lnTo>
                <a:lnTo>
                  <a:pt x="2184618" y="2185559"/>
                </a:lnTo>
                <a:lnTo>
                  <a:pt x="2182079" y="2183019"/>
                </a:lnTo>
                <a:close/>
              </a:path>
              <a:path w="2439035" h="2439670">
                <a:moveTo>
                  <a:pt x="2179540" y="2180479"/>
                </a:moveTo>
                <a:lnTo>
                  <a:pt x="2160270" y="2180479"/>
                </a:lnTo>
                <a:lnTo>
                  <a:pt x="2161540" y="2181749"/>
                </a:lnTo>
                <a:lnTo>
                  <a:pt x="2180809" y="2181749"/>
                </a:lnTo>
                <a:lnTo>
                  <a:pt x="2179540" y="2180479"/>
                </a:lnTo>
                <a:close/>
              </a:path>
              <a:path w="2439035" h="2439670">
                <a:moveTo>
                  <a:pt x="2175732" y="2176669"/>
                </a:moveTo>
                <a:lnTo>
                  <a:pt x="2156460" y="2176669"/>
                </a:lnTo>
                <a:lnTo>
                  <a:pt x="2159000" y="2179209"/>
                </a:lnTo>
                <a:lnTo>
                  <a:pt x="2178270" y="2179209"/>
                </a:lnTo>
                <a:lnTo>
                  <a:pt x="2175732" y="2176669"/>
                </a:lnTo>
                <a:close/>
              </a:path>
              <a:path w="2439035" h="2439670">
                <a:moveTo>
                  <a:pt x="2173193" y="2174129"/>
                </a:moveTo>
                <a:lnTo>
                  <a:pt x="2153920" y="2174129"/>
                </a:lnTo>
                <a:lnTo>
                  <a:pt x="2155190" y="2175399"/>
                </a:lnTo>
                <a:lnTo>
                  <a:pt x="2174462" y="2175399"/>
                </a:lnTo>
                <a:lnTo>
                  <a:pt x="2173193" y="2174129"/>
                </a:lnTo>
                <a:close/>
              </a:path>
              <a:path w="2439035" h="2439670">
                <a:moveTo>
                  <a:pt x="2169384" y="2170319"/>
                </a:moveTo>
                <a:lnTo>
                  <a:pt x="2150110" y="2170319"/>
                </a:lnTo>
                <a:lnTo>
                  <a:pt x="2152650" y="2172859"/>
                </a:lnTo>
                <a:lnTo>
                  <a:pt x="2171923" y="2172859"/>
                </a:lnTo>
                <a:lnTo>
                  <a:pt x="2169384" y="2170319"/>
                </a:lnTo>
                <a:close/>
              </a:path>
              <a:path w="2439035" h="2439670">
                <a:moveTo>
                  <a:pt x="2166845" y="2167779"/>
                </a:moveTo>
                <a:lnTo>
                  <a:pt x="2147570" y="2167779"/>
                </a:lnTo>
                <a:lnTo>
                  <a:pt x="2148840" y="2169049"/>
                </a:lnTo>
                <a:lnTo>
                  <a:pt x="2168115" y="2169049"/>
                </a:lnTo>
                <a:lnTo>
                  <a:pt x="2166845" y="2167779"/>
                </a:lnTo>
                <a:close/>
              </a:path>
              <a:path w="2439035" h="2439670">
                <a:moveTo>
                  <a:pt x="2163037" y="2163969"/>
                </a:moveTo>
                <a:lnTo>
                  <a:pt x="2143760" y="2163969"/>
                </a:lnTo>
                <a:lnTo>
                  <a:pt x="2146300" y="2166509"/>
                </a:lnTo>
                <a:lnTo>
                  <a:pt x="2165576" y="2166509"/>
                </a:lnTo>
                <a:lnTo>
                  <a:pt x="2163037" y="2163969"/>
                </a:lnTo>
                <a:close/>
              </a:path>
              <a:path w="2439035" h="2439670">
                <a:moveTo>
                  <a:pt x="2160498" y="2161429"/>
                </a:moveTo>
                <a:lnTo>
                  <a:pt x="2141220" y="2161429"/>
                </a:lnTo>
                <a:lnTo>
                  <a:pt x="2142490" y="2162699"/>
                </a:lnTo>
                <a:lnTo>
                  <a:pt x="2161768" y="2162699"/>
                </a:lnTo>
                <a:lnTo>
                  <a:pt x="2160498" y="2161429"/>
                </a:lnTo>
                <a:close/>
              </a:path>
              <a:path w="2439035" h="2439670">
                <a:moveTo>
                  <a:pt x="2156690" y="2157619"/>
                </a:moveTo>
                <a:lnTo>
                  <a:pt x="2137410" y="2157619"/>
                </a:lnTo>
                <a:lnTo>
                  <a:pt x="2139950" y="2160159"/>
                </a:lnTo>
                <a:lnTo>
                  <a:pt x="2159229" y="2160159"/>
                </a:lnTo>
                <a:lnTo>
                  <a:pt x="2156690" y="2157619"/>
                </a:lnTo>
                <a:close/>
              </a:path>
              <a:path w="2439035" h="2439670">
                <a:moveTo>
                  <a:pt x="2154151" y="2155079"/>
                </a:moveTo>
                <a:lnTo>
                  <a:pt x="2134870" y="2155079"/>
                </a:lnTo>
                <a:lnTo>
                  <a:pt x="2136140" y="2156349"/>
                </a:lnTo>
                <a:lnTo>
                  <a:pt x="2155420" y="2156349"/>
                </a:lnTo>
                <a:lnTo>
                  <a:pt x="2154151" y="2155079"/>
                </a:lnTo>
                <a:close/>
              </a:path>
              <a:path w="2439035" h="2439670">
                <a:moveTo>
                  <a:pt x="2150342" y="2151269"/>
                </a:moveTo>
                <a:lnTo>
                  <a:pt x="2131060" y="2151269"/>
                </a:lnTo>
                <a:lnTo>
                  <a:pt x="2133600" y="2153809"/>
                </a:lnTo>
                <a:lnTo>
                  <a:pt x="2152881" y="2153809"/>
                </a:lnTo>
                <a:lnTo>
                  <a:pt x="2150342" y="2151269"/>
                </a:lnTo>
                <a:close/>
              </a:path>
              <a:path w="2439035" h="2439670">
                <a:moveTo>
                  <a:pt x="2147804" y="2148729"/>
                </a:moveTo>
                <a:lnTo>
                  <a:pt x="2128520" y="2148729"/>
                </a:lnTo>
                <a:lnTo>
                  <a:pt x="2129790" y="2149999"/>
                </a:lnTo>
                <a:lnTo>
                  <a:pt x="2149073" y="2149999"/>
                </a:lnTo>
                <a:lnTo>
                  <a:pt x="2147804" y="2148729"/>
                </a:lnTo>
                <a:close/>
              </a:path>
              <a:path w="2439035" h="2439670">
                <a:moveTo>
                  <a:pt x="2141456" y="2142379"/>
                </a:moveTo>
                <a:lnTo>
                  <a:pt x="2122170" y="2142379"/>
                </a:lnTo>
                <a:lnTo>
                  <a:pt x="2127250" y="2147459"/>
                </a:lnTo>
                <a:lnTo>
                  <a:pt x="2146534" y="2147459"/>
                </a:lnTo>
                <a:lnTo>
                  <a:pt x="2141456" y="2142379"/>
                </a:lnTo>
                <a:close/>
              </a:path>
              <a:path w="2439035" h="2439670">
                <a:moveTo>
                  <a:pt x="2137648" y="2138569"/>
                </a:moveTo>
                <a:lnTo>
                  <a:pt x="2118360" y="2138569"/>
                </a:lnTo>
                <a:lnTo>
                  <a:pt x="2120900" y="2141109"/>
                </a:lnTo>
                <a:lnTo>
                  <a:pt x="2140187" y="2141109"/>
                </a:lnTo>
                <a:lnTo>
                  <a:pt x="2137648" y="2138569"/>
                </a:lnTo>
                <a:close/>
              </a:path>
              <a:path w="2439035" h="2439670">
                <a:moveTo>
                  <a:pt x="2135109" y="2136029"/>
                </a:moveTo>
                <a:lnTo>
                  <a:pt x="2115820" y="2136029"/>
                </a:lnTo>
                <a:lnTo>
                  <a:pt x="2117090" y="2137299"/>
                </a:lnTo>
                <a:lnTo>
                  <a:pt x="2136379" y="2137299"/>
                </a:lnTo>
                <a:lnTo>
                  <a:pt x="2135109" y="2136029"/>
                </a:lnTo>
                <a:close/>
              </a:path>
              <a:path w="2439035" h="2439670">
                <a:moveTo>
                  <a:pt x="2131301" y="2132219"/>
                </a:moveTo>
                <a:lnTo>
                  <a:pt x="2112010" y="2132219"/>
                </a:lnTo>
                <a:lnTo>
                  <a:pt x="2114550" y="2134759"/>
                </a:lnTo>
                <a:lnTo>
                  <a:pt x="2133840" y="2134759"/>
                </a:lnTo>
                <a:lnTo>
                  <a:pt x="2131301" y="2132219"/>
                </a:lnTo>
                <a:close/>
              </a:path>
              <a:path w="2439035" h="2439670">
                <a:moveTo>
                  <a:pt x="2128762" y="2129679"/>
                </a:moveTo>
                <a:lnTo>
                  <a:pt x="2109470" y="2129679"/>
                </a:lnTo>
                <a:lnTo>
                  <a:pt x="2110740" y="2130949"/>
                </a:lnTo>
                <a:lnTo>
                  <a:pt x="2130031" y="2130949"/>
                </a:lnTo>
                <a:lnTo>
                  <a:pt x="2128762" y="2129679"/>
                </a:lnTo>
                <a:close/>
              </a:path>
              <a:path w="2439035" h="2439670">
                <a:moveTo>
                  <a:pt x="2124953" y="2125869"/>
                </a:moveTo>
                <a:lnTo>
                  <a:pt x="2105660" y="2125869"/>
                </a:lnTo>
                <a:lnTo>
                  <a:pt x="2108200" y="2128409"/>
                </a:lnTo>
                <a:lnTo>
                  <a:pt x="2127492" y="2128409"/>
                </a:lnTo>
                <a:lnTo>
                  <a:pt x="2124953" y="2125869"/>
                </a:lnTo>
                <a:close/>
              </a:path>
              <a:path w="2439035" h="2439670">
                <a:moveTo>
                  <a:pt x="2122415" y="2123329"/>
                </a:moveTo>
                <a:lnTo>
                  <a:pt x="2103120" y="2123329"/>
                </a:lnTo>
                <a:lnTo>
                  <a:pt x="2104390" y="2124599"/>
                </a:lnTo>
                <a:lnTo>
                  <a:pt x="2123684" y="2124599"/>
                </a:lnTo>
                <a:lnTo>
                  <a:pt x="2122415" y="2123329"/>
                </a:lnTo>
                <a:close/>
              </a:path>
              <a:path w="2439035" h="2439670">
                <a:moveTo>
                  <a:pt x="2118606" y="2119519"/>
                </a:moveTo>
                <a:lnTo>
                  <a:pt x="2099310" y="2119519"/>
                </a:lnTo>
                <a:lnTo>
                  <a:pt x="2101850" y="2122059"/>
                </a:lnTo>
                <a:lnTo>
                  <a:pt x="2121145" y="2122059"/>
                </a:lnTo>
                <a:lnTo>
                  <a:pt x="2118606" y="2119519"/>
                </a:lnTo>
                <a:close/>
              </a:path>
              <a:path w="2439035" h="2439670">
                <a:moveTo>
                  <a:pt x="2116067" y="2116979"/>
                </a:moveTo>
                <a:lnTo>
                  <a:pt x="2096770" y="2116979"/>
                </a:lnTo>
                <a:lnTo>
                  <a:pt x="2098040" y="2118249"/>
                </a:lnTo>
                <a:lnTo>
                  <a:pt x="2117337" y="2118249"/>
                </a:lnTo>
                <a:lnTo>
                  <a:pt x="2116067" y="2116979"/>
                </a:lnTo>
                <a:close/>
              </a:path>
              <a:path w="2439035" h="2439670">
                <a:moveTo>
                  <a:pt x="2112259" y="2113169"/>
                </a:moveTo>
                <a:lnTo>
                  <a:pt x="2092959" y="2113169"/>
                </a:lnTo>
                <a:lnTo>
                  <a:pt x="2095500" y="2115709"/>
                </a:lnTo>
                <a:lnTo>
                  <a:pt x="2114798" y="2115709"/>
                </a:lnTo>
                <a:lnTo>
                  <a:pt x="2112259" y="2113169"/>
                </a:lnTo>
                <a:close/>
              </a:path>
              <a:path w="2439035" h="2439670">
                <a:moveTo>
                  <a:pt x="2109720" y="2110629"/>
                </a:moveTo>
                <a:lnTo>
                  <a:pt x="2090420" y="2110629"/>
                </a:lnTo>
                <a:lnTo>
                  <a:pt x="2091689" y="2111899"/>
                </a:lnTo>
                <a:lnTo>
                  <a:pt x="2110989" y="2111899"/>
                </a:lnTo>
                <a:lnTo>
                  <a:pt x="2109720" y="2110629"/>
                </a:lnTo>
                <a:close/>
              </a:path>
              <a:path w="2439035" h="2439670">
                <a:moveTo>
                  <a:pt x="2105912" y="2106819"/>
                </a:moveTo>
                <a:lnTo>
                  <a:pt x="2086610" y="2106819"/>
                </a:lnTo>
                <a:lnTo>
                  <a:pt x="2089150" y="2109359"/>
                </a:lnTo>
                <a:lnTo>
                  <a:pt x="2108451" y="2109359"/>
                </a:lnTo>
                <a:lnTo>
                  <a:pt x="2105912" y="2106819"/>
                </a:lnTo>
                <a:close/>
              </a:path>
              <a:path w="2439035" h="2439670">
                <a:moveTo>
                  <a:pt x="2103373" y="2104279"/>
                </a:moveTo>
                <a:lnTo>
                  <a:pt x="2084070" y="2104279"/>
                </a:lnTo>
                <a:lnTo>
                  <a:pt x="2085339" y="2105549"/>
                </a:lnTo>
                <a:lnTo>
                  <a:pt x="2104642" y="2105549"/>
                </a:lnTo>
                <a:lnTo>
                  <a:pt x="2103373" y="2104279"/>
                </a:lnTo>
                <a:close/>
              </a:path>
              <a:path w="2439035" h="2439670">
                <a:moveTo>
                  <a:pt x="2099564" y="2100469"/>
                </a:moveTo>
                <a:lnTo>
                  <a:pt x="2080260" y="2100469"/>
                </a:lnTo>
                <a:lnTo>
                  <a:pt x="2082800" y="2103009"/>
                </a:lnTo>
                <a:lnTo>
                  <a:pt x="2102103" y="2103009"/>
                </a:lnTo>
                <a:lnTo>
                  <a:pt x="2099564" y="2100469"/>
                </a:lnTo>
                <a:close/>
              </a:path>
              <a:path w="2439035" h="2439670">
                <a:moveTo>
                  <a:pt x="2097025" y="2097929"/>
                </a:moveTo>
                <a:lnTo>
                  <a:pt x="2077720" y="2097929"/>
                </a:lnTo>
                <a:lnTo>
                  <a:pt x="2078989" y="2099199"/>
                </a:lnTo>
                <a:lnTo>
                  <a:pt x="2098295" y="2099199"/>
                </a:lnTo>
                <a:lnTo>
                  <a:pt x="2097025" y="2097929"/>
                </a:lnTo>
                <a:close/>
              </a:path>
              <a:path w="2439035" h="2439670">
                <a:moveTo>
                  <a:pt x="2093217" y="2094119"/>
                </a:moveTo>
                <a:lnTo>
                  <a:pt x="2073909" y="2094119"/>
                </a:lnTo>
                <a:lnTo>
                  <a:pt x="2076450" y="2096659"/>
                </a:lnTo>
                <a:lnTo>
                  <a:pt x="2095756" y="2096659"/>
                </a:lnTo>
                <a:lnTo>
                  <a:pt x="2093217" y="2094119"/>
                </a:lnTo>
                <a:close/>
              </a:path>
              <a:path w="2439035" h="2439670">
                <a:moveTo>
                  <a:pt x="2090678" y="2091579"/>
                </a:moveTo>
                <a:lnTo>
                  <a:pt x="2071370" y="2091579"/>
                </a:lnTo>
                <a:lnTo>
                  <a:pt x="2072639" y="2092849"/>
                </a:lnTo>
                <a:lnTo>
                  <a:pt x="2091948" y="2092849"/>
                </a:lnTo>
                <a:lnTo>
                  <a:pt x="2090678" y="2091579"/>
                </a:lnTo>
                <a:close/>
              </a:path>
              <a:path w="2439035" h="2439670">
                <a:moveTo>
                  <a:pt x="2086870" y="2087769"/>
                </a:moveTo>
                <a:lnTo>
                  <a:pt x="2067560" y="2087769"/>
                </a:lnTo>
                <a:lnTo>
                  <a:pt x="2070100" y="2090309"/>
                </a:lnTo>
                <a:lnTo>
                  <a:pt x="2089409" y="2090309"/>
                </a:lnTo>
                <a:lnTo>
                  <a:pt x="2086870" y="2087769"/>
                </a:lnTo>
                <a:close/>
              </a:path>
              <a:path w="2439035" h="2439670">
                <a:moveTo>
                  <a:pt x="2084331" y="2085229"/>
                </a:moveTo>
                <a:lnTo>
                  <a:pt x="2065020" y="2085229"/>
                </a:lnTo>
                <a:lnTo>
                  <a:pt x="2066289" y="2086499"/>
                </a:lnTo>
                <a:lnTo>
                  <a:pt x="2085600" y="2086499"/>
                </a:lnTo>
                <a:lnTo>
                  <a:pt x="2084331" y="2085229"/>
                </a:lnTo>
                <a:close/>
              </a:path>
              <a:path w="2439035" h="2439670">
                <a:moveTo>
                  <a:pt x="2077984" y="2078879"/>
                </a:moveTo>
                <a:lnTo>
                  <a:pt x="2058669" y="2078879"/>
                </a:lnTo>
                <a:lnTo>
                  <a:pt x="2063750" y="2083959"/>
                </a:lnTo>
                <a:lnTo>
                  <a:pt x="2083061" y="2083959"/>
                </a:lnTo>
                <a:lnTo>
                  <a:pt x="2077984" y="2078879"/>
                </a:lnTo>
                <a:close/>
              </a:path>
              <a:path w="2439035" h="2439670">
                <a:moveTo>
                  <a:pt x="2071636" y="2072529"/>
                </a:moveTo>
                <a:lnTo>
                  <a:pt x="2052319" y="2072529"/>
                </a:lnTo>
                <a:lnTo>
                  <a:pt x="2057400" y="2077609"/>
                </a:lnTo>
                <a:lnTo>
                  <a:pt x="2076714" y="2077609"/>
                </a:lnTo>
                <a:lnTo>
                  <a:pt x="2071636" y="2072529"/>
                </a:lnTo>
                <a:close/>
              </a:path>
              <a:path w="2439035" h="2439670">
                <a:moveTo>
                  <a:pt x="2065289" y="2066179"/>
                </a:moveTo>
                <a:lnTo>
                  <a:pt x="2045970" y="2066179"/>
                </a:lnTo>
                <a:lnTo>
                  <a:pt x="2051050" y="2071259"/>
                </a:lnTo>
                <a:lnTo>
                  <a:pt x="2070367" y="2071259"/>
                </a:lnTo>
                <a:lnTo>
                  <a:pt x="2065289" y="2066179"/>
                </a:lnTo>
                <a:close/>
              </a:path>
              <a:path w="2439035" h="2439670">
                <a:moveTo>
                  <a:pt x="2058942" y="2059829"/>
                </a:moveTo>
                <a:lnTo>
                  <a:pt x="2039620" y="2059829"/>
                </a:lnTo>
                <a:lnTo>
                  <a:pt x="2044700" y="2064909"/>
                </a:lnTo>
                <a:lnTo>
                  <a:pt x="2064020" y="2064909"/>
                </a:lnTo>
                <a:lnTo>
                  <a:pt x="2058942" y="2059829"/>
                </a:lnTo>
                <a:close/>
              </a:path>
              <a:path w="2439035" h="2439670">
                <a:moveTo>
                  <a:pt x="2052595" y="2053479"/>
                </a:moveTo>
                <a:lnTo>
                  <a:pt x="2033269" y="2053479"/>
                </a:lnTo>
                <a:lnTo>
                  <a:pt x="2038350" y="2058559"/>
                </a:lnTo>
                <a:lnTo>
                  <a:pt x="2057672" y="2058559"/>
                </a:lnTo>
                <a:lnTo>
                  <a:pt x="2052595" y="2053479"/>
                </a:lnTo>
                <a:close/>
              </a:path>
              <a:path w="2439035" h="2439670">
                <a:moveTo>
                  <a:pt x="2046247" y="2047129"/>
                </a:moveTo>
                <a:lnTo>
                  <a:pt x="2026919" y="2047129"/>
                </a:lnTo>
                <a:lnTo>
                  <a:pt x="2032000" y="2052209"/>
                </a:lnTo>
                <a:lnTo>
                  <a:pt x="2051325" y="2052209"/>
                </a:lnTo>
                <a:lnTo>
                  <a:pt x="2046247" y="2047129"/>
                </a:lnTo>
                <a:close/>
              </a:path>
              <a:path w="2439035" h="2439670">
                <a:moveTo>
                  <a:pt x="2039900" y="2040779"/>
                </a:moveTo>
                <a:lnTo>
                  <a:pt x="2020569" y="2040779"/>
                </a:lnTo>
                <a:lnTo>
                  <a:pt x="2025650" y="2045859"/>
                </a:lnTo>
                <a:lnTo>
                  <a:pt x="2044978" y="2045859"/>
                </a:lnTo>
                <a:lnTo>
                  <a:pt x="2039900" y="2040779"/>
                </a:lnTo>
                <a:close/>
              </a:path>
              <a:path w="2439035" h="2439670">
                <a:moveTo>
                  <a:pt x="2034822" y="2035699"/>
                </a:moveTo>
                <a:lnTo>
                  <a:pt x="2015490" y="2035699"/>
                </a:lnTo>
                <a:lnTo>
                  <a:pt x="2019300" y="2039509"/>
                </a:lnTo>
                <a:lnTo>
                  <a:pt x="2038631" y="2039509"/>
                </a:lnTo>
                <a:lnTo>
                  <a:pt x="2034822" y="2035699"/>
                </a:lnTo>
                <a:close/>
              </a:path>
              <a:path w="2439035" h="2439670">
                <a:moveTo>
                  <a:pt x="2028475" y="2029349"/>
                </a:moveTo>
                <a:lnTo>
                  <a:pt x="2009140" y="2029349"/>
                </a:lnTo>
                <a:lnTo>
                  <a:pt x="2014220" y="2034429"/>
                </a:lnTo>
                <a:lnTo>
                  <a:pt x="2033553" y="2034429"/>
                </a:lnTo>
                <a:lnTo>
                  <a:pt x="2028475" y="2029349"/>
                </a:lnTo>
                <a:close/>
              </a:path>
              <a:path w="2439035" h="2439670">
                <a:moveTo>
                  <a:pt x="2022128" y="2022999"/>
                </a:moveTo>
                <a:lnTo>
                  <a:pt x="2002789" y="2022999"/>
                </a:lnTo>
                <a:lnTo>
                  <a:pt x="2007870" y="2028079"/>
                </a:lnTo>
                <a:lnTo>
                  <a:pt x="2027206" y="2028079"/>
                </a:lnTo>
                <a:lnTo>
                  <a:pt x="2022128" y="2022999"/>
                </a:lnTo>
                <a:close/>
              </a:path>
              <a:path w="2439035" h="2439670">
                <a:moveTo>
                  <a:pt x="2015780" y="2016649"/>
                </a:moveTo>
                <a:lnTo>
                  <a:pt x="1996439" y="2016649"/>
                </a:lnTo>
                <a:lnTo>
                  <a:pt x="2001520" y="2021729"/>
                </a:lnTo>
                <a:lnTo>
                  <a:pt x="2020858" y="2021729"/>
                </a:lnTo>
                <a:lnTo>
                  <a:pt x="2015780" y="2016649"/>
                </a:lnTo>
                <a:close/>
              </a:path>
              <a:path w="2439035" h="2439670">
                <a:moveTo>
                  <a:pt x="2009433" y="2010299"/>
                </a:moveTo>
                <a:lnTo>
                  <a:pt x="1990090" y="2010299"/>
                </a:lnTo>
                <a:lnTo>
                  <a:pt x="1995170" y="2015379"/>
                </a:lnTo>
                <a:lnTo>
                  <a:pt x="2014511" y="2015379"/>
                </a:lnTo>
                <a:lnTo>
                  <a:pt x="2009433" y="2010299"/>
                </a:lnTo>
                <a:close/>
              </a:path>
              <a:path w="2439035" h="2439670">
                <a:moveTo>
                  <a:pt x="2003086" y="2003949"/>
                </a:moveTo>
                <a:lnTo>
                  <a:pt x="1983739" y="2003949"/>
                </a:lnTo>
                <a:lnTo>
                  <a:pt x="1988820" y="2009029"/>
                </a:lnTo>
                <a:lnTo>
                  <a:pt x="2008164" y="2009029"/>
                </a:lnTo>
                <a:lnTo>
                  <a:pt x="2003086" y="2003949"/>
                </a:lnTo>
                <a:close/>
              </a:path>
              <a:path w="2439035" h="2439670">
                <a:moveTo>
                  <a:pt x="1996739" y="1997599"/>
                </a:moveTo>
                <a:lnTo>
                  <a:pt x="1977389" y="1997599"/>
                </a:lnTo>
                <a:lnTo>
                  <a:pt x="1982470" y="2002679"/>
                </a:lnTo>
                <a:lnTo>
                  <a:pt x="2001816" y="2002679"/>
                </a:lnTo>
                <a:lnTo>
                  <a:pt x="1996739" y="1997599"/>
                </a:lnTo>
                <a:close/>
              </a:path>
              <a:path w="2439035" h="2439670">
                <a:moveTo>
                  <a:pt x="1990391" y="1991249"/>
                </a:moveTo>
                <a:lnTo>
                  <a:pt x="1971039" y="1991249"/>
                </a:lnTo>
                <a:lnTo>
                  <a:pt x="1976120" y="1996329"/>
                </a:lnTo>
                <a:lnTo>
                  <a:pt x="1995469" y="1996329"/>
                </a:lnTo>
                <a:lnTo>
                  <a:pt x="1990391" y="1991249"/>
                </a:lnTo>
                <a:close/>
              </a:path>
              <a:path w="2439035" h="2439670">
                <a:moveTo>
                  <a:pt x="1984044" y="1984899"/>
                </a:moveTo>
                <a:lnTo>
                  <a:pt x="1964690" y="1984899"/>
                </a:lnTo>
                <a:lnTo>
                  <a:pt x="1969770" y="1989979"/>
                </a:lnTo>
                <a:lnTo>
                  <a:pt x="1989122" y="1989979"/>
                </a:lnTo>
                <a:lnTo>
                  <a:pt x="1984044" y="1984899"/>
                </a:lnTo>
                <a:close/>
              </a:path>
              <a:path w="2439035" h="2439670">
                <a:moveTo>
                  <a:pt x="1977697" y="1978549"/>
                </a:moveTo>
                <a:lnTo>
                  <a:pt x="1958340" y="1978549"/>
                </a:lnTo>
                <a:lnTo>
                  <a:pt x="1963420" y="1983629"/>
                </a:lnTo>
                <a:lnTo>
                  <a:pt x="1982775" y="1983629"/>
                </a:lnTo>
                <a:lnTo>
                  <a:pt x="1977697" y="1978549"/>
                </a:lnTo>
                <a:close/>
              </a:path>
              <a:path w="2439035" h="2439670">
                <a:moveTo>
                  <a:pt x="1971350" y="1972199"/>
                </a:moveTo>
                <a:lnTo>
                  <a:pt x="1951989" y="1972199"/>
                </a:lnTo>
                <a:lnTo>
                  <a:pt x="1957070" y="1977279"/>
                </a:lnTo>
                <a:lnTo>
                  <a:pt x="1976427" y="1977279"/>
                </a:lnTo>
                <a:lnTo>
                  <a:pt x="1971350" y="1972199"/>
                </a:lnTo>
                <a:close/>
              </a:path>
              <a:path w="2439035" h="2439670">
                <a:moveTo>
                  <a:pt x="1965002" y="1965849"/>
                </a:moveTo>
                <a:lnTo>
                  <a:pt x="1945639" y="1965849"/>
                </a:lnTo>
                <a:lnTo>
                  <a:pt x="1950720" y="1970929"/>
                </a:lnTo>
                <a:lnTo>
                  <a:pt x="1970080" y="1970929"/>
                </a:lnTo>
                <a:lnTo>
                  <a:pt x="1965002" y="1965849"/>
                </a:lnTo>
                <a:close/>
              </a:path>
              <a:path w="2439035" h="2439670">
                <a:moveTo>
                  <a:pt x="1958655" y="1959499"/>
                </a:moveTo>
                <a:lnTo>
                  <a:pt x="1939289" y="1959499"/>
                </a:lnTo>
                <a:lnTo>
                  <a:pt x="1944370" y="1964579"/>
                </a:lnTo>
                <a:lnTo>
                  <a:pt x="1963733" y="1964579"/>
                </a:lnTo>
                <a:lnTo>
                  <a:pt x="1958655" y="1959499"/>
                </a:lnTo>
                <a:close/>
              </a:path>
              <a:path w="2439035" h="2439670">
                <a:moveTo>
                  <a:pt x="1952308" y="1953149"/>
                </a:moveTo>
                <a:lnTo>
                  <a:pt x="1932939" y="1953149"/>
                </a:lnTo>
                <a:lnTo>
                  <a:pt x="1938020" y="1958229"/>
                </a:lnTo>
                <a:lnTo>
                  <a:pt x="1957386" y="1958229"/>
                </a:lnTo>
                <a:lnTo>
                  <a:pt x="1952308" y="1953149"/>
                </a:lnTo>
                <a:close/>
              </a:path>
              <a:path w="2439035" h="2439670">
                <a:moveTo>
                  <a:pt x="1945961" y="1946799"/>
                </a:moveTo>
                <a:lnTo>
                  <a:pt x="1926590" y="1946799"/>
                </a:lnTo>
                <a:lnTo>
                  <a:pt x="1931670" y="1951879"/>
                </a:lnTo>
                <a:lnTo>
                  <a:pt x="1951038" y="1951879"/>
                </a:lnTo>
                <a:lnTo>
                  <a:pt x="1945961" y="1946799"/>
                </a:lnTo>
                <a:close/>
              </a:path>
              <a:path w="2439035" h="2439670">
                <a:moveTo>
                  <a:pt x="1939613" y="1940449"/>
                </a:moveTo>
                <a:lnTo>
                  <a:pt x="1920240" y="1940449"/>
                </a:lnTo>
                <a:lnTo>
                  <a:pt x="1925320" y="1945529"/>
                </a:lnTo>
                <a:lnTo>
                  <a:pt x="1944691" y="1945529"/>
                </a:lnTo>
                <a:lnTo>
                  <a:pt x="1939613" y="1940449"/>
                </a:lnTo>
                <a:close/>
              </a:path>
              <a:path w="2439035" h="2439670">
                <a:moveTo>
                  <a:pt x="1933266" y="1934099"/>
                </a:moveTo>
                <a:lnTo>
                  <a:pt x="1913890" y="1934099"/>
                </a:lnTo>
                <a:lnTo>
                  <a:pt x="1918970" y="1939179"/>
                </a:lnTo>
                <a:lnTo>
                  <a:pt x="1938344" y="1939179"/>
                </a:lnTo>
                <a:lnTo>
                  <a:pt x="1933266" y="1934099"/>
                </a:lnTo>
                <a:close/>
              </a:path>
              <a:path w="2439035" h="2439670">
                <a:moveTo>
                  <a:pt x="1926919" y="1927749"/>
                </a:moveTo>
                <a:lnTo>
                  <a:pt x="1907539" y="1927749"/>
                </a:lnTo>
                <a:lnTo>
                  <a:pt x="1912620" y="1932829"/>
                </a:lnTo>
                <a:lnTo>
                  <a:pt x="1931997" y="1932829"/>
                </a:lnTo>
                <a:lnTo>
                  <a:pt x="1926919" y="1927749"/>
                </a:lnTo>
                <a:close/>
              </a:path>
              <a:path w="2439035" h="2439670">
                <a:moveTo>
                  <a:pt x="1920571" y="1921399"/>
                </a:moveTo>
                <a:lnTo>
                  <a:pt x="1901189" y="1921399"/>
                </a:lnTo>
                <a:lnTo>
                  <a:pt x="1906270" y="1926479"/>
                </a:lnTo>
                <a:lnTo>
                  <a:pt x="1925649" y="1926479"/>
                </a:lnTo>
                <a:lnTo>
                  <a:pt x="1920571" y="1921399"/>
                </a:lnTo>
                <a:close/>
              </a:path>
              <a:path w="2439035" h="2439670">
                <a:moveTo>
                  <a:pt x="1914224" y="1915049"/>
                </a:moveTo>
                <a:lnTo>
                  <a:pt x="1894840" y="1915049"/>
                </a:lnTo>
                <a:lnTo>
                  <a:pt x="1899920" y="1920129"/>
                </a:lnTo>
                <a:lnTo>
                  <a:pt x="1919302" y="1920129"/>
                </a:lnTo>
                <a:lnTo>
                  <a:pt x="1914224" y="1915049"/>
                </a:lnTo>
                <a:close/>
              </a:path>
              <a:path w="2439035" h="2439670">
                <a:moveTo>
                  <a:pt x="1907877" y="1908699"/>
                </a:moveTo>
                <a:lnTo>
                  <a:pt x="1888489" y="1908699"/>
                </a:lnTo>
                <a:lnTo>
                  <a:pt x="1893570" y="1913779"/>
                </a:lnTo>
                <a:lnTo>
                  <a:pt x="1912955" y="1913779"/>
                </a:lnTo>
                <a:lnTo>
                  <a:pt x="1907877" y="1908699"/>
                </a:lnTo>
                <a:close/>
              </a:path>
              <a:path w="2439035" h="2439670">
                <a:moveTo>
                  <a:pt x="1901530" y="1902349"/>
                </a:moveTo>
                <a:lnTo>
                  <a:pt x="1882140" y="1902349"/>
                </a:lnTo>
                <a:lnTo>
                  <a:pt x="1887220" y="1907429"/>
                </a:lnTo>
                <a:lnTo>
                  <a:pt x="1906608" y="1907429"/>
                </a:lnTo>
                <a:lnTo>
                  <a:pt x="1901530" y="1902349"/>
                </a:lnTo>
                <a:close/>
              </a:path>
              <a:path w="2439035" h="2439670">
                <a:moveTo>
                  <a:pt x="1895182" y="1895999"/>
                </a:moveTo>
                <a:lnTo>
                  <a:pt x="1875790" y="1895999"/>
                </a:lnTo>
                <a:lnTo>
                  <a:pt x="1880870" y="1901079"/>
                </a:lnTo>
                <a:lnTo>
                  <a:pt x="1900260" y="1901079"/>
                </a:lnTo>
                <a:lnTo>
                  <a:pt x="1895182" y="1895999"/>
                </a:lnTo>
                <a:close/>
              </a:path>
              <a:path w="2439035" h="2439670">
                <a:moveTo>
                  <a:pt x="1888835" y="1889649"/>
                </a:moveTo>
                <a:lnTo>
                  <a:pt x="1869440" y="1889649"/>
                </a:lnTo>
                <a:lnTo>
                  <a:pt x="1874520" y="1894729"/>
                </a:lnTo>
                <a:lnTo>
                  <a:pt x="1893913" y="1894729"/>
                </a:lnTo>
                <a:lnTo>
                  <a:pt x="1888835" y="1889649"/>
                </a:lnTo>
                <a:close/>
              </a:path>
              <a:path w="2439035" h="2439670">
                <a:moveTo>
                  <a:pt x="1882488" y="1883299"/>
                </a:moveTo>
                <a:lnTo>
                  <a:pt x="1863090" y="1883299"/>
                </a:lnTo>
                <a:lnTo>
                  <a:pt x="1868170" y="1888379"/>
                </a:lnTo>
                <a:lnTo>
                  <a:pt x="1887566" y="1888379"/>
                </a:lnTo>
                <a:lnTo>
                  <a:pt x="1882488" y="1883299"/>
                </a:lnTo>
                <a:close/>
              </a:path>
              <a:path w="2439035" h="2439670">
                <a:moveTo>
                  <a:pt x="1876141" y="1876949"/>
                </a:moveTo>
                <a:lnTo>
                  <a:pt x="1856739" y="1876949"/>
                </a:lnTo>
                <a:lnTo>
                  <a:pt x="1861820" y="1882029"/>
                </a:lnTo>
                <a:lnTo>
                  <a:pt x="1881218" y="1882029"/>
                </a:lnTo>
                <a:lnTo>
                  <a:pt x="1876141" y="1876949"/>
                </a:lnTo>
                <a:close/>
              </a:path>
              <a:path w="2439035" h="2439670">
                <a:moveTo>
                  <a:pt x="1869793" y="1870599"/>
                </a:moveTo>
                <a:lnTo>
                  <a:pt x="1850390" y="1870599"/>
                </a:lnTo>
                <a:lnTo>
                  <a:pt x="1855470" y="1875679"/>
                </a:lnTo>
                <a:lnTo>
                  <a:pt x="1874871" y="1875679"/>
                </a:lnTo>
                <a:lnTo>
                  <a:pt x="1869793" y="1870599"/>
                </a:lnTo>
                <a:close/>
              </a:path>
              <a:path w="2439035" h="2439670">
                <a:moveTo>
                  <a:pt x="1863446" y="1864249"/>
                </a:moveTo>
                <a:lnTo>
                  <a:pt x="1844040" y="1864249"/>
                </a:lnTo>
                <a:lnTo>
                  <a:pt x="1849120" y="1869329"/>
                </a:lnTo>
                <a:lnTo>
                  <a:pt x="1868524" y="1869329"/>
                </a:lnTo>
                <a:lnTo>
                  <a:pt x="1863446" y="1864249"/>
                </a:lnTo>
                <a:close/>
              </a:path>
              <a:path w="2439035" h="2439670">
                <a:moveTo>
                  <a:pt x="1857099" y="1857899"/>
                </a:moveTo>
                <a:lnTo>
                  <a:pt x="1837689" y="1857899"/>
                </a:lnTo>
                <a:lnTo>
                  <a:pt x="1842770" y="1862979"/>
                </a:lnTo>
                <a:lnTo>
                  <a:pt x="1862177" y="1862979"/>
                </a:lnTo>
                <a:lnTo>
                  <a:pt x="1857099" y="1857899"/>
                </a:lnTo>
                <a:close/>
              </a:path>
              <a:path w="2439035" h="2439670">
                <a:moveTo>
                  <a:pt x="1850752" y="1851549"/>
                </a:moveTo>
                <a:lnTo>
                  <a:pt x="1831340" y="1851549"/>
                </a:lnTo>
                <a:lnTo>
                  <a:pt x="1836420" y="1856629"/>
                </a:lnTo>
                <a:lnTo>
                  <a:pt x="1855829" y="1856629"/>
                </a:lnTo>
                <a:lnTo>
                  <a:pt x="1850752" y="1851549"/>
                </a:lnTo>
                <a:close/>
              </a:path>
              <a:path w="2439035" h="2439670">
                <a:moveTo>
                  <a:pt x="1844404" y="1845199"/>
                </a:moveTo>
                <a:lnTo>
                  <a:pt x="1824990" y="1845199"/>
                </a:lnTo>
                <a:lnTo>
                  <a:pt x="1830070" y="1850279"/>
                </a:lnTo>
                <a:lnTo>
                  <a:pt x="1849482" y="1850279"/>
                </a:lnTo>
                <a:lnTo>
                  <a:pt x="1844404" y="1845199"/>
                </a:lnTo>
                <a:close/>
              </a:path>
              <a:path w="2439035" h="2439670">
                <a:moveTo>
                  <a:pt x="1838057" y="1838849"/>
                </a:moveTo>
                <a:lnTo>
                  <a:pt x="1818640" y="1838849"/>
                </a:lnTo>
                <a:lnTo>
                  <a:pt x="1823720" y="1843929"/>
                </a:lnTo>
                <a:lnTo>
                  <a:pt x="1843135" y="1843929"/>
                </a:lnTo>
                <a:lnTo>
                  <a:pt x="1838057" y="1838849"/>
                </a:lnTo>
                <a:close/>
              </a:path>
              <a:path w="2439035" h="2439670">
                <a:moveTo>
                  <a:pt x="1629867" y="1630569"/>
                </a:moveTo>
                <a:lnTo>
                  <a:pt x="1610360" y="1630569"/>
                </a:lnTo>
                <a:lnTo>
                  <a:pt x="1817370" y="1837579"/>
                </a:lnTo>
                <a:lnTo>
                  <a:pt x="1836788" y="1837579"/>
                </a:lnTo>
                <a:lnTo>
                  <a:pt x="1629867" y="163056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0" y="4433570"/>
            <a:ext cx="2419350" cy="2419350"/>
          </a:xfrm>
          <a:custGeom>
            <a:avLst/>
            <a:gdLst/>
            <a:ahLst/>
            <a:cxnLst/>
            <a:rect l="l" t="t" r="r" b="b"/>
            <a:pathLst>
              <a:path w="2419350" h="24193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419350" h="24193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419350" h="24193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419350" h="2419350">
                <a:moveTo>
                  <a:pt x="13970" y="13970"/>
                </a:moveTo>
                <a:lnTo>
                  <a:pt x="0" y="13970"/>
                </a:lnTo>
                <a:lnTo>
                  <a:pt x="0" y="17898"/>
                </a:lnTo>
                <a:lnTo>
                  <a:pt x="2420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419350" h="2419350">
                <a:moveTo>
                  <a:pt x="20320" y="20320"/>
                </a:moveTo>
                <a:lnTo>
                  <a:pt x="2420" y="20320"/>
                </a:lnTo>
                <a:lnTo>
                  <a:pt x="8767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419350" h="2419350">
                <a:moveTo>
                  <a:pt x="26670" y="26670"/>
                </a:moveTo>
                <a:lnTo>
                  <a:pt x="8767" y="26670"/>
                </a:lnTo>
                <a:lnTo>
                  <a:pt x="15114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419350" h="2419350">
                <a:moveTo>
                  <a:pt x="33020" y="33020"/>
                </a:moveTo>
                <a:lnTo>
                  <a:pt x="15114" y="33020"/>
                </a:lnTo>
                <a:lnTo>
                  <a:pt x="21462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419350" h="2419350">
                <a:moveTo>
                  <a:pt x="39370" y="39370"/>
                </a:moveTo>
                <a:lnTo>
                  <a:pt x="21462" y="39370"/>
                </a:lnTo>
                <a:lnTo>
                  <a:pt x="2780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419350" h="2419350">
                <a:moveTo>
                  <a:pt x="45720" y="45720"/>
                </a:moveTo>
                <a:lnTo>
                  <a:pt x="27809" y="45720"/>
                </a:lnTo>
                <a:lnTo>
                  <a:pt x="34156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419350" h="2419350">
                <a:moveTo>
                  <a:pt x="52070" y="52070"/>
                </a:moveTo>
                <a:lnTo>
                  <a:pt x="34156" y="52070"/>
                </a:lnTo>
                <a:lnTo>
                  <a:pt x="40503" y="58419"/>
                </a:lnTo>
                <a:lnTo>
                  <a:pt x="58420" y="58419"/>
                </a:lnTo>
                <a:lnTo>
                  <a:pt x="52070" y="52070"/>
                </a:lnTo>
                <a:close/>
              </a:path>
              <a:path w="2419350" h="2419350">
                <a:moveTo>
                  <a:pt x="58420" y="58420"/>
                </a:moveTo>
                <a:lnTo>
                  <a:pt x="40503" y="58420"/>
                </a:lnTo>
                <a:lnTo>
                  <a:pt x="46851" y="64769"/>
                </a:lnTo>
                <a:lnTo>
                  <a:pt x="64769" y="64769"/>
                </a:lnTo>
                <a:lnTo>
                  <a:pt x="58420" y="58420"/>
                </a:lnTo>
                <a:close/>
              </a:path>
              <a:path w="2419350" h="2419350">
                <a:moveTo>
                  <a:pt x="64770" y="64770"/>
                </a:moveTo>
                <a:lnTo>
                  <a:pt x="46851" y="64770"/>
                </a:lnTo>
                <a:lnTo>
                  <a:pt x="53198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419350" h="2419350">
                <a:moveTo>
                  <a:pt x="71120" y="71120"/>
                </a:moveTo>
                <a:lnTo>
                  <a:pt x="53198" y="71120"/>
                </a:lnTo>
                <a:lnTo>
                  <a:pt x="59545" y="77469"/>
                </a:lnTo>
                <a:lnTo>
                  <a:pt x="77469" y="77469"/>
                </a:lnTo>
                <a:lnTo>
                  <a:pt x="71120" y="71120"/>
                </a:lnTo>
                <a:close/>
              </a:path>
              <a:path w="2419350" h="2419350">
                <a:moveTo>
                  <a:pt x="77470" y="77470"/>
                </a:moveTo>
                <a:lnTo>
                  <a:pt x="59545" y="77470"/>
                </a:lnTo>
                <a:lnTo>
                  <a:pt x="72240" y="90170"/>
                </a:lnTo>
                <a:lnTo>
                  <a:pt x="90170" y="90170"/>
                </a:lnTo>
                <a:lnTo>
                  <a:pt x="77470" y="77470"/>
                </a:lnTo>
                <a:close/>
              </a:path>
              <a:path w="2419350" h="2419350">
                <a:moveTo>
                  <a:pt x="90170" y="90170"/>
                </a:moveTo>
                <a:lnTo>
                  <a:pt x="72240" y="90170"/>
                </a:lnTo>
                <a:lnTo>
                  <a:pt x="84934" y="102869"/>
                </a:lnTo>
                <a:lnTo>
                  <a:pt x="102869" y="102869"/>
                </a:lnTo>
                <a:lnTo>
                  <a:pt x="90170" y="90170"/>
                </a:lnTo>
                <a:close/>
              </a:path>
              <a:path w="2419350" h="2419350">
                <a:moveTo>
                  <a:pt x="102870" y="102870"/>
                </a:moveTo>
                <a:lnTo>
                  <a:pt x="84934" y="102870"/>
                </a:lnTo>
                <a:lnTo>
                  <a:pt x="91281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419350" h="2419350">
                <a:moveTo>
                  <a:pt x="109220" y="109220"/>
                </a:moveTo>
                <a:lnTo>
                  <a:pt x="91281" y="109220"/>
                </a:lnTo>
                <a:lnTo>
                  <a:pt x="103976" y="121919"/>
                </a:lnTo>
                <a:lnTo>
                  <a:pt x="121919" y="121919"/>
                </a:lnTo>
                <a:lnTo>
                  <a:pt x="109220" y="109220"/>
                </a:lnTo>
                <a:close/>
              </a:path>
              <a:path w="2419350" h="2419350">
                <a:moveTo>
                  <a:pt x="121920" y="121920"/>
                </a:moveTo>
                <a:lnTo>
                  <a:pt x="103976" y="121920"/>
                </a:lnTo>
                <a:lnTo>
                  <a:pt x="116670" y="134619"/>
                </a:lnTo>
                <a:lnTo>
                  <a:pt x="134619" y="134619"/>
                </a:lnTo>
                <a:lnTo>
                  <a:pt x="121920" y="121920"/>
                </a:lnTo>
                <a:close/>
              </a:path>
              <a:path w="2419350" h="2419350">
                <a:moveTo>
                  <a:pt x="134620" y="134620"/>
                </a:moveTo>
                <a:lnTo>
                  <a:pt x="116670" y="134620"/>
                </a:lnTo>
                <a:lnTo>
                  <a:pt x="123018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419350" h="2419350">
                <a:moveTo>
                  <a:pt x="140970" y="140970"/>
                </a:moveTo>
                <a:lnTo>
                  <a:pt x="123018" y="140970"/>
                </a:lnTo>
                <a:lnTo>
                  <a:pt x="135712" y="153669"/>
                </a:lnTo>
                <a:lnTo>
                  <a:pt x="153669" y="153669"/>
                </a:lnTo>
                <a:lnTo>
                  <a:pt x="140970" y="140970"/>
                </a:lnTo>
                <a:close/>
              </a:path>
              <a:path w="2419350" h="2419350">
                <a:moveTo>
                  <a:pt x="153670" y="153670"/>
                </a:moveTo>
                <a:lnTo>
                  <a:pt x="135712" y="153670"/>
                </a:lnTo>
                <a:lnTo>
                  <a:pt x="142060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419350" h="2419350">
                <a:moveTo>
                  <a:pt x="160020" y="160020"/>
                </a:moveTo>
                <a:lnTo>
                  <a:pt x="142060" y="160020"/>
                </a:lnTo>
                <a:lnTo>
                  <a:pt x="148407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419350" h="2419350">
                <a:moveTo>
                  <a:pt x="166370" y="166370"/>
                </a:moveTo>
                <a:lnTo>
                  <a:pt x="148407" y="166370"/>
                </a:lnTo>
                <a:lnTo>
                  <a:pt x="154754" y="172719"/>
                </a:lnTo>
                <a:lnTo>
                  <a:pt x="172720" y="172719"/>
                </a:lnTo>
                <a:lnTo>
                  <a:pt x="166370" y="166370"/>
                </a:lnTo>
                <a:close/>
              </a:path>
              <a:path w="2419350" h="2419350">
                <a:moveTo>
                  <a:pt x="172720" y="172720"/>
                </a:moveTo>
                <a:lnTo>
                  <a:pt x="154754" y="172720"/>
                </a:lnTo>
                <a:lnTo>
                  <a:pt x="161101" y="179069"/>
                </a:lnTo>
                <a:lnTo>
                  <a:pt x="179070" y="179069"/>
                </a:lnTo>
                <a:lnTo>
                  <a:pt x="172720" y="172720"/>
                </a:lnTo>
                <a:close/>
              </a:path>
              <a:path w="2419350" h="2419350">
                <a:moveTo>
                  <a:pt x="179070" y="179070"/>
                </a:moveTo>
                <a:lnTo>
                  <a:pt x="161101" y="179070"/>
                </a:lnTo>
                <a:lnTo>
                  <a:pt x="16744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419350" h="2419350">
                <a:moveTo>
                  <a:pt x="185420" y="185420"/>
                </a:moveTo>
                <a:lnTo>
                  <a:pt x="167449" y="185420"/>
                </a:lnTo>
                <a:lnTo>
                  <a:pt x="173796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419350" h="2419350">
                <a:moveTo>
                  <a:pt x="191770" y="191770"/>
                </a:moveTo>
                <a:lnTo>
                  <a:pt x="173796" y="191770"/>
                </a:lnTo>
                <a:lnTo>
                  <a:pt x="180143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419350" h="2419350">
                <a:moveTo>
                  <a:pt x="198120" y="198120"/>
                </a:moveTo>
                <a:lnTo>
                  <a:pt x="180143" y="198120"/>
                </a:lnTo>
                <a:lnTo>
                  <a:pt x="186490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419350" h="2419350">
                <a:moveTo>
                  <a:pt x="204470" y="204470"/>
                </a:moveTo>
                <a:lnTo>
                  <a:pt x="186490" y="204470"/>
                </a:lnTo>
                <a:lnTo>
                  <a:pt x="192838" y="210819"/>
                </a:lnTo>
                <a:lnTo>
                  <a:pt x="210819" y="210819"/>
                </a:lnTo>
                <a:lnTo>
                  <a:pt x="204470" y="204470"/>
                </a:lnTo>
                <a:close/>
              </a:path>
              <a:path w="2419350" h="2419350">
                <a:moveTo>
                  <a:pt x="210820" y="210820"/>
                </a:moveTo>
                <a:lnTo>
                  <a:pt x="192838" y="210820"/>
                </a:lnTo>
                <a:lnTo>
                  <a:pt x="199185" y="217169"/>
                </a:lnTo>
                <a:lnTo>
                  <a:pt x="217169" y="217169"/>
                </a:lnTo>
                <a:lnTo>
                  <a:pt x="210820" y="210820"/>
                </a:lnTo>
                <a:close/>
              </a:path>
              <a:path w="2419350" h="2419350">
                <a:moveTo>
                  <a:pt x="217170" y="217170"/>
                </a:moveTo>
                <a:lnTo>
                  <a:pt x="199185" y="217170"/>
                </a:lnTo>
                <a:lnTo>
                  <a:pt x="205532" y="223519"/>
                </a:lnTo>
                <a:lnTo>
                  <a:pt x="223519" y="223519"/>
                </a:lnTo>
                <a:lnTo>
                  <a:pt x="217170" y="217170"/>
                </a:lnTo>
                <a:close/>
              </a:path>
              <a:path w="2419350" h="2419350">
                <a:moveTo>
                  <a:pt x="223520" y="223520"/>
                </a:moveTo>
                <a:lnTo>
                  <a:pt x="205532" y="223520"/>
                </a:lnTo>
                <a:lnTo>
                  <a:pt x="211879" y="229869"/>
                </a:lnTo>
                <a:lnTo>
                  <a:pt x="229869" y="229869"/>
                </a:lnTo>
                <a:lnTo>
                  <a:pt x="223520" y="223520"/>
                </a:lnTo>
                <a:close/>
              </a:path>
              <a:path w="2419350" h="2419350">
                <a:moveTo>
                  <a:pt x="229870" y="229870"/>
                </a:moveTo>
                <a:lnTo>
                  <a:pt x="211879" y="229870"/>
                </a:lnTo>
                <a:lnTo>
                  <a:pt x="218227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419350" h="2419350">
                <a:moveTo>
                  <a:pt x="236220" y="236220"/>
                </a:moveTo>
                <a:lnTo>
                  <a:pt x="218227" y="236220"/>
                </a:lnTo>
                <a:lnTo>
                  <a:pt x="224574" y="242569"/>
                </a:lnTo>
                <a:lnTo>
                  <a:pt x="242569" y="242569"/>
                </a:lnTo>
                <a:lnTo>
                  <a:pt x="236220" y="236220"/>
                </a:lnTo>
                <a:close/>
              </a:path>
              <a:path w="2419350" h="2419350">
                <a:moveTo>
                  <a:pt x="242570" y="242570"/>
                </a:moveTo>
                <a:lnTo>
                  <a:pt x="224574" y="242570"/>
                </a:lnTo>
                <a:lnTo>
                  <a:pt x="243616" y="261619"/>
                </a:lnTo>
                <a:lnTo>
                  <a:pt x="261619" y="261619"/>
                </a:lnTo>
                <a:lnTo>
                  <a:pt x="242570" y="242570"/>
                </a:lnTo>
                <a:close/>
              </a:path>
              <a:path w="2419350" h="2419350">
                <a:moveTo>
                  <a:pt x="261620" y="261620"/>
                </a:moveTo>
                <a:lnTo>
                  <a:pt x="243616" y="261620"/>
                </a:lnTo>
                <a:lnTo>
                  <a:pt x="256310" y="274319"/>
                </a:lnTo>
                <a:lnTo>
                  <a:pt x="274320" y="274319"/>
                </a:lnTo>
                <a:lnTo>
                  <a:pt x="261620" y="261620"/>
                </a:lnTo>
                <a:close/>
              </a:path>
              <a:path w="2419350" h="2419350">
                <a:moveTo>
                  <a:pt x="274320" y="274320"/>
                </a:moveTo>
                <a:lnTo>
                  <a:pt x="256310" y="274320"/>
                </a:lnTo>
                <a:lnTo>
                  <a:pt x="288047" y="306069"/>
                </a:lnTo>
                <a:lnTo>
                  <a:pt x="306069" y="306069"/>
                </a:lnTo>
                <a:lnTo>
                  <a:pt x="274320" y="274320"/>
                </a:lnTo>
                <a:close/>
              </a:path>
              <a:path w="2419350" h="2419350">
                <a:moveTo>
                  <a:pt x="306070" y="306070"/>
                </a:moveTo>
                <a:lnTo>
                  <a:pt x="288047" y="306070"/>
                </a:lnTo>
                <a:lnTo>
                  <a:pt x="294394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419350" h="2419350">
                <a:moveTo>
                  <a:pt x="312420" y="312420"/>
                </a:moveTo>
                <a:lnTo>
                  <a:pt x="294394" y="312420"/>
                </a:lnTo>
                <a:lnTo>
                  <a:pt x="307088" y="325119"/>
                </a:lnTo>
                <a:lnTo>
                  <a:pt x="325120" y="325119"/>
                </a:lnTo>
                <a:lnTo>
                  <a:pt x="312420" y="312420"/>
                </a:lnTo>
                <a:close/>
              </a:path>
              <a:path w="2419350" h="2419350">
                <a:moveTo>
                  <a:pt x="325120" y="325120"/>
                </a:moveTo>
                <a:lnTo>
                  <a:pt x="307088" y="325120"/>
                </a:lnTo>
                <a:lnTo>
                  <a:pt x="313436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419350" h="2419350">
                <a:moveTo>
                  <a:pt x="331470" y="331470"/>
                </a:moveTo>
                <a:lnTo>
                  <a:pt x="313436" y="331470"/>
                </a:lnTo>
                <a:lnTo>
                  <a:pt x="319783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419350" h="2419350">
                <a:moveTo>
                  <a:pt x="337820" y="337820"/>
                </a:moveTo>
                <a:lnTo>
                  <a:pt x="319783" y="337820"/>
                </a:lnTo>
                <a:lnTo>
                  <a:pt x="326130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419350" h="2419350">
                <a:moveTo>
                  <a:pt x="344170" y="344170"/>
                </a:moveTo>
                <a:lnTo>
                  <a:pt x="326130" y="344170"/>
                </a:lnTo>
                <a:lnTo>
                  <a:pt x="332478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419350" h="2419350">
                <a:moveTo>
                  <a:pt x="350520" y="350520"/>
                </a:moveTo>
                <a:lnTo>
                  <a:pt x="332478" y="350520"/>
                </a:lnTo>
                <a:lnTo>
                  <a:pt x="338825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419350" h="2419350">
                <a:moveTo>
                  <a:pt x="356870" y="356870"/>
                </a:moveTo>
                <a:lnTo>
                  <a:pt x="338825" y="356870"/>
                </a:lnTo>
                <a:lnTo>
                  <a:pt x="345172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419350" h="2419350">
                <a:moveTo>
                  <a:pt x="363220" y="363220"/>
                </a:moveTo>
                <a:lnTo>
                  <a:pt x="345172" y="363220"/>
                </a:lnTo>
                <a:lnTo>
                  <a:pt x="351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419350" h="2419350">
                <a:moveTo>
                  <a:pt x="369570" y="369570"/>
                </a:moveTo>
                <a:lnTo>
                  <a:pt x="351519" y="369570"/>
                </a:lnTo>
                <a:lnTo>
                  <a:pt x="357867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419350" h="2419350">
                <a:moveTo>
                  <a:pt x="375920" y="375920"/>
                </a:moveTo>
                <a:lnTo>
                  <a:pt x="357867" y="375920"/>
                </a:lnTo>
                <a:lnTo>
                  <a:pt x="364214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419350" h="2419350">
                <a:moveTo>
                  <a:pt x="382270" y="382270"/>
                </a:moveTo>
                <a:lnTo>
                  <a:pt x="364214" y="382270"/>
                </a:lnTo>
                <a:lnTo>
                  <a:pt x="370561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419350" h="2419350">
                <a:moveTo>
                  <a:pt x="388620" y="388620"/>
                </a:moveTo>
                <a:lnTo>
                  <a:pt x="370561" y="388620"/>
                </a:lnTo>
                <a:lnTo>
                  <a:pt x="376908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419350" h="2419350">
                <a:moveTo>
                  <a:pt x="394970" y="394970"/>
                </a:moveTo>
                <a:lnTo>
                  <a:pt x="376908" y="394970"/>
                </a:lnTo>
                <a:lnTo>
                  <a:pt x="383256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419350" h="2419350">
                <a:moveTo>
                  <a:pt x="401320" y="401320"/>
                </a:moveTo>
                <a:lnTo>
                  <a:pt x="383256" y="401320"/>
                </a:lnTo>
                <a:lnTo>
                  <a:pt x="389603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419350" h="2419350">
                <a:moveTo>
                  <a:pt x="407670" y="407670"/>
                </a:moveTo>
                <a:lnTo>
                  <a:pt x="389603" y="407670"/>
                </a:lnTo>
                <a:lnTo>
                  <a:pt x="395950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419350" h="2419350">
                <a:moveTo>
                  <a:pt x="414020" y="414020"/>
                </a:moveTo>
                <a:lnTo>
                  <a:pt x="395950" y="414020"/>
                </a:lnTo>
                <a:lnTo>
                  <a:pt x="402297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419350" h="2419350">
                <a:moveTo>
                  <a:pt x="420370" y="420370"/>
                </a:moveTo>
                <a:lnTo>
                  <a:pt x="402297" y="420370"/>
                </a:lnTo>
                <a:lnTo>
                  <a:pt x="408645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419350" h="2419350">
                <a:moveTo>
                  <a:pt x="426720" y="426720"/>
                </a:moveTo>
                <a:lnTo>
                  <a:pt x="408645" y="426720"/>
                </a:lnTo>
                <a:lnTo>
                  <a:pt x="421339" y="439419"/>
                </a:lnTo>
                <a:lnTo>
                  <a:pt x="439419" y="439419"/>
                </a:lnTo>
                <a:lnTo>
                  <a:pt x="426720" y="426720"/>
                </a:lnTo>
                <a:close/>
              </a:path>
              <a:path w="2419350" h="2419350">
                <a:moveTo>
                  <a:pt x="439420" y="439420"/>
                </a:moveTo>
                <a:lnTo>
                  <a:pt x="421339" y="439420"/>
                </a:lnTo>
                <a:lnTo>
                  <a:pt x="427686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419350" h="2419350">
                <a:moveTo>
                  <a:pt x="445770" y="445769"/>
                </a:moveTo>
                <a:lnTo>
                  <a:pt x="427686" y="445769"/>
                </a:lnTo>
                <a:lnTo>
                  <a:pt x="434034" y="452119"/>
                </a:lnTo>
                <a:lnTo>
                  <a:pt x="452119" y="452119"/>
                </a:lnTo>
                <a:lnTo>
                  <a:pt x="445770" y="445769"/>
                </a:lnTo>
                <a:close/>
              </a:path>
              <a:path w="2419350" h="2419350">
                <a:moveTo>
                  <a:pt x="452120" y="452120"/>
                </a:moveTo>
                <a:lnTo>
                  <a:pt x="434034" y="452120"/>
                </a:lnTo>
                <a:lnTo>
                  <a:pt x="440381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419350" h="2419350">
                <a:moveTo>
                  <a:pt x="458470" y="458470"/>
                </a:moveTo>
                <a:lnTo>
                  <a:pt x="440381" y="458470"/>
                </a:lnTo>
                <a:lnTo>
                  <a:pt x="446728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419350" h="2419350">
                <a:moveTo>
                  <a:pt x="464820" y="464819"/>
                </a:moveTo>
                <a:lnTo>
                  <a:pt x="446728" y="464819"/>
                </a:lnTo>
                <a:lnTo>
                  <a:pt x="453076" y="471169"/>
                </a:lnTo>
                <a:lnTo>
                  <a:pt x="471169" y="471169"/>
                </a:lnTo>
                <a:lnTo>
                  <a:pt x="464820" y="464819"/>
                </a:lnTo>
                <a:close/>
              </a:path>
              <a:path w="2419350" h="2419350">
                <a:moveTo>
                  <a:pt x="471170" y="471170"/>
                </a:moveTo>
                <a:lnTo>
                  <a:pt x="453076" y="471170"/>
                </a:lnTo>
                <a:lnTo>
                  <a:pt x="459423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419350" h="2419350">
                <a:moveTo>
                  <a:pt x="477520" y="477520"/>
                </a:moveTo>
                <a:lnTo>
                  <a:pt x="459423" y="477520"/>
                </a:lnTo>
                <a:lnTo>
                  <a:pt x="465770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419350" h="2419350">
                <a:moveTo>
                  <a:pt x="483870" y="483870"/>
                </a:moveTo>
                <a:lnTo>
                  <a:pt x="465770" y="483870"/>
                </a:lnTo>
                <a:lnTo>
                  <a:pt x="472117" y="490219"/>
                </a:lnTo>
                <a:lnTo>
                  <a:pt x="490220" y="490219"/>
                </a:lnTo>
                <a:lnTo>
                  <a:pt x="483870" y="483870"/>
                </a:lnTo>
                <a:close/>
              </a:path>
              <a:path w="2419350" h="2419350">
                <a:moveTo>
                  <a:pt x="490220" y="490220"/>
                </a:moveTo>
                <a:lnTo>
                  <a:pt x="472117" y="490220"/>
                </a:lnTo>
                <a:lnTo>
                  <a:pt x="478465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419350" h="2419350">
                <a:moveTo>
                  <a:pt x="496570" y="496569"/>
                </a:moveTo>
                <a:lnTo>
                  <a:pt x="478465" y="496569"/>
                </a:lnTo>
                <a:lnTo>
                  <a:pt x="484812" y="502919"/>
                </a:lnTo>
                <a:lnTo>
                  <a:pt x="502919" y="502919"/>
                </a:lnTo>
                <a:lnTo>
                  <a:pt x="496570" y="496569"/>
                </a:lnTo>
                <a:close/>
              </a:path>
              <a:path w="2419350" h="2419350">
                <a:moveTo>
                  <a:pt x="502920" y="502920"/>
                </a:moveTo>
                <a:lnTo>
                  <a:pt x="484812" y="502920"/>
                </a:lnTo>
                <a:lnTo>
                  <a:pt x="491159" y="509269"/>
                </a:lnTo>
                <a:lnTo>
                  <a:pt x="509270" y="509269"/>
                </a:lnTo>
                <a:lnTo>
                  <a:pt x="502920" y="502920"/>
                </a:lnTo>
                <a:close/>
              </a:path>
              <a:path w="2419350" h="2419350">
                <a:moveTo>
                  <a:pt x="509270" y="509270"/>
                </a:moveTo>
                <a:lnTo>
                  <a:pt x="491159" y="509270"/>
                </a:lnTo>
                <a:lnTo>
                  <a:pt x="497506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419350" h="2419350">
                <a:moveTo>
                  <a:pt x="515620" y="515619"/>
                </a:moveTo>
                <a:lnTo>
                  <a:pt x="497506" y="515619"/>
                </a:lnTo>
                <a:lnTo>
                  <a:pt x="503854" y="521969"/>
                </a:lnTo>
                <a:lnTo>
                  <a:pt x="521970" y="521969"/>
                </a:lnTo>
                <a:lnTo>
                  <a:pt x="515620" y="515619"/>
                </a:lnTo>
                <a:close/>
              </a:path>
              <a:path w="2419350" h="2419350">
                <a:moveTo>
                  <a:pt x="521970" y="521970"/>
                </a:moveTo>
                <a:lnTo>
                  <a:pt x="503854" y="521970"/>
                </a:lnTo>
                <a:lnTo>
                  <a:pt x="510201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419350" h="2419350">
                <a:moveTo>
                  <a:pt x="528320" y="528320"/>
                </a:moveTo>
                <a:lnTo>
                  <a:pt x="510201" y="528320"/>
                </a:lnTo>
                <a:lnTo>
                  <a:pt x="516548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419350" h="2419350">
                <a:moveTo>
                  <a:pt x="534670" y="534670"/>
                </a:moveTo>
                <a:lnTo>
                  <a:pt x="516548" y="534670"/>
                </a:lnTo>
                <a:lnTo>
                  <a:pt x="522895" y="541019"/>
                </a:lnTo>
                <a:lnTo>
                  <a:pt x="541020" y="541019"/>
                </a:lnTo>
                <a:lnTo>
                  <a:pt x="534670" y="534670"/>
                </a:lnTo>
                <a:close/>
              </a:path>
              <a:path w="2419350" h="2419350">
                <a:moveTo>
                  <a:pt x="541020" y="541019"/>
                </a:moveTo>
                <a:lnTo>
                  <a:pt x="522895" y="541019"/>
                </a:lnTo>
                <a:lnTo>
                  <a:pt x="529243" y="547369"/>
                </a:lnTo>
                <a:lnTo>
                  <a:pt x="547369" y="547369"/>
                </a:lnTo>
                <a:lnTo>
                  <a:pt x="541020" y="541019"/>
                </a:lnTo>
                <a:close/>
              </a:path>
              <a:path w="2419350" h="2419350">
                <a:moveTo>
                  <a:pt x="547370" y="547370"/>
                </a:moveTo>
                <a:lnTo>
                  <a:pt x="529243" y="547370"/>
                </a:lnTo>
                <a:lnTo>
                  <a:pt x="535590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419350" h="2419350">
                <a:moveTo>
                  <a:pt x="553720" y="553720"/>
                </a:moveTo>
                <a:lnTo>
                  <a:pt x="535590" y="553720"/>
                </a:lnTo>
                <a:lnTo>
                  <a:pt x="541937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419350" h="2419350">
                <a:moveTo>
                  <a:pt x="560070" y="560070"/>
                </a:moveTo>
                <a:lnTo>
                  <a:pt x="541937" y="560070"/>
                </a:lnTo>
                <a:lnTo>
                  <a:pt x="548285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419350" h="2419350">
                <a:moveTo>
                  <a:pt x="566420" y="566420"/>
                </a:moveTo>
                <a:lnTo>
                  <a:pt x="548285" y="566420"/>
                </a:lnTo>
                <a:lnTo>
                  <a:pt x="560979" y="579119"/>
                </a:lnTo>
                <a:lnTo>
                  <a:pt x="579119" y="579119"/>
                </a:lnTo>
                <a:lnTo>
                  <a:pt x="566420" y="566420"/>
                </a:lnTo>
                <a:close/>
              </a:path>
              <a:path w="2419350" h="2419350">
                <a:moveTo>
                  <a:pt x="579120" y="579120"/>
                </a:moveTo>
                <a:lnTo>
                  <a:pt x="560979" y="579120"/>
                </a:lnTo>
                <a:lnTo>
                  <a:pt x="567326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419350" h="2419350">
                <a:moveTo>
                  <a:pt x="585470" y="585470"/>
                </a:moveTo>
                <a:lnTo>
                  <a:pt x="567326" y="585470"/>
                </a:lnTo>
                <a:lnTo>
                  <a:pt x="580021" y="598169"/>
                </a:lnTo>
                <a:lnTo>
                  <a:pt x="598169" y="598169"/>
                </a:lnTo>
                <a:lnTo>
                  <a:pt x="585470" y="585470"/>
                </a:lnTo>
                <a:close/>
              </a:path>
              <a:path w="2419350" h="2419350">
                <a:moveTo>
                  <a:pt x="598170" y="598170"/>
                </a:moveTo>
                <a:lnTo>
                  <a:pt x="580021" y="598170"/>
                </a:lnTo>
                <a:lnTo>
                  <a:pt x="586368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419350" h="2419350">
                <a:moveTo>
                  <a:pt x="604520" y="604519"/>
                </a:moveTo>
                <a:lnTo>
                  <a:pt x="586368" y="604519"/>
                </a:lnTo>
                <a:lnTo>
                  <a:pt x="592715" y="610869"/>
                </a:lnTo>
                <a:lnTo>
                  <a:pt x="610869" y="610869"/>
                </a:lnTo>
                <a:lnTo>
                  <a:pt x="604520" y="604519"/>
                </a:lnTo>
                <a:close/>
              </a:path>
              <a:path w="2419350" h="2419350">
                <a:moveTo>
                  <a:pt x="610870" y="610870"/>
                </a:moveTo>
                <a:lnTo>
                  <a:pt x="592715" y="610870"/>
                </a:lnTo>
                <a:lnTo>
                  <a:pt x="599063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419350" h="2419350">
                <a:moveTo>
                  <a:pt x="617220" y="617220"/>
                </a:moveTo>
                <a:lnTo>
                  <a:pt x="599063" y="617220"/>
                </a:lnTo>
                <a:lnTo>
                  <a:pt x="605410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419350" h="2419350">
                <a:moveTo>
                  <a:pt x="623570" y="623570"/>
                </a:moveTo>
                <a:lnTo>
                  <a:pt x="605410" y="623570"/>
                </a:lnTo>
                <a:lnTo>
                  <a:pt x="611757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419350" h="2419350">
                <a:moveTo>
                  <a:pt x="629920" y="629920"/>
                </a:moveTo>
                <a:lnTo>
                  <a:pt x="611757" y="629920"/>
                </a:lnTo>
                <a:lnTo>
                  <a:pt x="624452" y="642619"/>
                </a:lnTo>
                <a:lnTo>
                  <a:pt x="642619" y="642619"/>
                </a:lnTo>
                <a:lnTo>
                  <a:pt x="629920" y="629920"/>
                </a:lnTo>
                <a:close/>
              </a:path>
              <a:path w="2419350" h="2419350">
                <a:moveTo>
                  <a:pt x="642620" y="642620"/>
                </a:moveTo>
                <a:lnTo>
                  <a:pt x="624452" y="642620"/>
                </a:lnTo>
                <a:lnTo>
                  <a:pt x="630799" y="648969"/>
                </a:lnTo>
                <a:lnTo>
                  <a:pt x="648970" y="648969"/>
                </a:lnTo>
                <a:lnTo>
                  <a:pt x="642620" y="642620"/>
                </a:lnTo>
                <a:close/>
              </a:path>
              <a:path w="2419350" h="2419350">
                <a:moveTo>
                  <a:pt x="648970" y="648970"/>
                </a:moveTo>
                <a:lnTo>
                  <a:pt x="630799" y="648970"/>
                </a:lnTo>
                <a:lnTo>
                  <a:pt x="637146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419350" h="2419350">
                <a:moveTo>
                  <a:pt x="655320" y="655320"/>
                </a:moveTo>
                <a:lnTo>
                  <a:pt x="637146" y="655320"/>
                </a:lnTo>
                <a:lnTo>
                  <a:pt x="643494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419350" h="2419350">
                <a:moveTo>
                  <a:pt x="661670" y="661670"/>
                </a:moveTo>
                <a:lnTo>
                  <a:pt x="643494" y="661670"/>
                </a:lnTo>
                <a:lnTo>
                  <a:pt x="649841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419350" h="2419350">
                <a:moveTo>
                  <a:pt x="668020" y="668020"/>
                </a:moveTo>
                <a:lnTo>
                  <a:pt x="649841" y="668020"/>
                </a:lnTo>
                <a:lnTo>
                  <a:pt x="656188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419350" h="2419350">
                <a:moveTo>
                  <a:pt x="674370" y="674370"/>
                </a:moveTo>
                <a:lnTo>
                  <a:pt x="656188" y="674370"/>
                </a:lnTo>
                <a:lnTo>
                  <a:pt x="662535" y="680719"/>
                </a:lnTo>
                <a:lnTo>
                  <a:pt x="680720" y="680719"/>
                </a:lnTo>
                <a:lnTo>
                  <a:pt x="674370" y="674370"/>
                </a:lnTo>
                <a:close/>
              </a:path>
              <a:path w="2419350" h="2419350">
                <a:moveTo>
                  <a:pt x="680720" y="680720"/>
                </a:moveTo>
                <a:lnTo>
                  <a:pt x="662535" y="680720"/>
                </a:lnTo>
                <a:lnTo>
                  <a:pt x="668883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419350" h="2419350">
                <a:moveTo>
                  <a:pt x="687070" y="687070"/>
                </a:moveTo>
                <a:lnTo>
                  <a:pt x="668883" y="687070"/>
                </a:lnTo>
                <a:lnTo>
                  <a:pt x="675230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419350" h="2419350">
                <a:moveTo>
                  <a:pt x="693420" y="693420"/>
                </a:moveTo>
                <a:lnTo>
                  <a:pt x="675230" y="693420"/>
                </a:lnTo>
                <a:lnTo>
                  <a:pt x="681577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419350" h="2419350">
                <a:moveTo>
                  <a:pt x="699770" y="699770"/>
                </a:moveTo>
                <a:lnTo>
                  <a:pt x="681577" y="699770"/>
                </a:lnTo>
                <a:lnTo>
                  <a:pt x="687924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419350" h="2419350">
                <a:moveTo>
                  <a:pt x="706120" y="706120"/>
                </a:moveTo>
                <a:lnTo>
                  <a:pt x="687924" y="706120"/>
                </a:lnTo>
                <a:lnTo>
                  <a:pt x="694272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419350" h="2419350">
                <a:moveTo>
                  <a:pt x="712470" y="712470"/>
                </a:moveTo>
                <a:lnTo>
                  <a:pt x="694272" y="712470"/>
                </a:lnTo>
                <a:lnTo>
                  <a:pt x="70061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419350" h="2419350">
                <a:moveTo>
                  <a:pt x="718820" y="718820"/>
                </a:moveTo>
                <a:lnTo>
                  <a:pt x="700619" y="718820"/>
                </a:lnTo>
                <a:lnTo>
                  <a:pt x="706966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419350" h="2419350">
                <a:moveTo>
                  <a:pt x="725170" y="725170"/>
                </a:moveTo>
                <a:lnTo>
                  <a:pt x="706966" y="725170"/>
                </a:lnTo>
                <a:lnTo>
                  <a:pt x="719661" y="737869"/>
                </a:lnTo>
                <a:lnTo>
                  <a:pt x="737869" y="737869"/>
                </a:lnTo>
                <a:lnTo>
                  <a:pt x="725170" y="725170"/>
                </a:lnTo>
                <a:close/>
              </a:path>
              <a:path w="2419350" h="2419350">
                <a:moveTo>
                  <a:pt x="737870" y="737870"/>
                </a:moveTo>
                <a:lnTo>
                  <a:pt x="719661" y="737870"/>
                </a:lnTo>
                <a:lnTo>
                  <a:pt x="726008" y="744219"/>
                </a:lnTo>
                <a:lnTo>
                  <a:pt x="744219" y="744219"/>
                </a:lnTo>
                <a:lnTo>
                  <a:pt x="737870" y="737870"/>
                </a:lnTo>
                <a:close/>
              </a:path>
              <a:path w="2419350" h="2419350">
                <a:moveTo>
                  <a:pt x="744220" y="744220"/>
                </a:moveTo>
                <a:lnTo>
                  <a:pt x="726008" y="744220"/>
                </a:lnTo>
                <a:lnTo>
                  <a:pt x="732355" y="750569"/>
                </a:lnTo>
                <a:lnTo>
                  <a:pt x="750569" y="750569"/>
                </a:lnTo>
                <a:lnTo>
                  <a:pt x="744220" y="744220"/>
                </a:lnTo>
                <a:close/>
              </a:path>
              <a:path w="2419350" h="2419350">
                <a:moveTo>
                  <a:pt x="750570" y="750570"/>
                </a:moveTo>
                <a:lnTo>
                  <a:pt x="732355" y="750570"/>
                </a:lnTo>
                <a:lnTo>
                  <a:pt x="738702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419350" h="2419350">
                <a:moveTo>
                  <a:pt x="756920" y="756920"/>
                </a:moveTo>
                <a:lnTo>
                  <a:pt x="738702" y="756920"/>
                </a:lnTo>
                <a:lnTo>
                  <a:pt x="745050" y="763269"/>
                </a:lnTo>
                <a:lnTo>
                  <a:pt x="763269" y="763269"/>
                </a:lnTo>
                <a:lnTo>
                  <a:pt x="756920" y="756920"/>
                </a:lnTo>
                <a:close/>
              </a:path>
              <a:path w="2419350" h="2419350">
                <a:moveTo>
                  <a:pt x="763270" y="763270"/>
                </a:moveTo>
                <a:lnTo>
                  <a:pt x="745050" y="763270"/>
                </a:lnTo>
                <a:lnTo>
                  <a:pt x="751397" y="769619"/>
                </a:lnTo>
                <a:lnTo>
                  <a:pt x="769619" y="769619"/>
                </a:lnTo>
                <a:lnTo>
                  <a:pt x="763270" y="763270"/>
                </a:lnTo>
                <a:close/>
              </a:path>
              <a:path w="2419350" h="2419350">
                <a:moveTo>
                  <a:pt x="769620" y="769619"/>
                </a:moveTo>
                <a:lnTo>
                  <a:pt x="751397" y="769619"/>
                </a:lnTo>
                <a:lnTo>
                  <a:pt x="757744" y="775969"/>
                </a:lnTo>
                <a:lnTo>
                  <a:pt x="775969" y="775969"/>
                </a:lnTo>
                <a:lnTo>
                  <a:pt x="769620" y="769619"/>
                </a:lnTo>
                <a:close/>
              </a:path>
              <a:path w="2419350" h="2419350">
                <a:moveTo>
                  <a:pt x="775970" y="775969"/>
                </a:moveTo>
                <a:lnTo>
                  <a:pt x="757744" y="775969"/>
                </a:lnTo>
                <a:lnTo>
                  <a:pt x="764092" y="782319"/>
                </a:lnTo>
                <a:lnTo>
                  <a:pt x="782319" y="782319"/>
                </a:lnTo>
                <a:lnTo>
                  <a:pt x="775970" y="775969"/>
                </a:lnTo>
                <a:close/>
              </a:path>
              <a:path w="2419350" h="2419350">
                <a:moveTo>
                  <a:pt x="782320" y="782319"/>
                </a:moveTo>
                <a:lnTo>
                  <a:pt x="764092" y="782319"/>
                </a:lnTo>
                <a:lnTo>
                  <a:pt x="770439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419350" h="2419350">
                <a:moveTo>
                  <a:pt x="788670" y="788670"/>
                </a:moveTo>
                <a:lnTo>
                  <a:pt x="770439" y="788670"/>
                </a:lnTo>
                <a:lnTo>
                  <a:pt x="776786" y="795019"/>
                </a:lnTo>
                <a:lnTo>
                  <a:pt x="795019" y="795019"/>
                </a:lnTo>
                <a:lnTo>
                  <a:pt x="788670" y="788670"/>
                </a:lnTo>
                <a:close/>
              </a:path>
              <a:path w="2419350" h="2419350">
                <a:moveTo>
                  <a:pt x="795020" y="795020"/>
                </a:moveTo>
                <a:lnTo>
                  <a:pt x="776786" y="795020"/>
                </a:lnTo>
                <a:lnTo>
                  <a:pt x="797097" y="815339"/>
                </a:lnTo>
                <a:lnTo>
                  <a:pt x="815340" y="815339"/>
                </a:lnTo>
                <a:lnTo>
                  <a:pt x="795020" y="795020"/>
                </a:lnTo>
                <a:close/>
              </a:path>
              <a:path w="2419350" h="2419350">
                <a:moveTo>
                  <a:pt x="815340" y="815340"/>
                </a:moveTo>
                <a:lnTo>
                  <a:pt x="797097" y="815340"/>
                </a:lnTo>
                <a:lnTo>
                  <a:pt x="870726" y="888999"/>
                </a:lnTo>
                <a:lnTo>
                  <a:pt x="888999" y="888999"/>
                </a:lnTo>
                <a:lnTo>
                  <a:pt x="815340" y="815340"/>
                </a:lnTo>
                <a:close/>
              </a:path>
              <a:path w="2419350" h="2419350">
                <a:moveTo>
                  <a:pt x="889000" y="889000"/>
                </a:moveTo>
                <a:lnTo>
                  <a:pt x="870726" y="889000"/>
                </a:lnTo>
                <a:lnTo>
                  <a:pt x="879612" y="897889"/>
                </a:lnTo>
                <a:lnTo>
                  <a:pt x="897889" y="897889"/>
                </a:lnTo>
                <a:lnTo>
                  <a:pt x="889000" y="889000"/>
                </a:lnTo>
                <a:close/>
              </a:path>
              <a:path w="2419350" h="2419350">
                <a:moveTo>
                  <a:pt x="897890" y="897890"/>
                </a:moveTo>
                <a:lnTo>
                  <a:pt x="879612" y="897890"/>
                </a:lnTo>
                <a:lnTo>
                  <a:pt x="892306" y="910589"/>
                </a:lnTo>
                <a:lnTo>
                  <a:pt x="910589" y="910589"/>
                </a:lnTo>
                <a:lnTo>
                  <a:pt x="897890" y="897890"/>
                </a:lnTo>
                <a:close/>
              </a:path>
              <a:path w="2419350" h="2419350">
                <a:moveTo>
                  <a:pt x="910590" y="910590"/>
                </a:moveTo>
                <a:lnTo>
                  <a:pt x="892306" y="910590"/>
                </a:lnTo>
                <a:lnTo>
                  <a:pt x="927851" y="946149"/>
                </a:lnTo>
                <a:lnTo>
                  <a:pt x="946149" y="946149"/>
                </a:lnTo>
                <a:lnTo>
                  <a:pt x="910590" y="910590"/>
                </a:lnTo>
                <a:close/>
              </a:path>
              <a:path w="2419350" h="2419350">
                <a:moveTo>
                  <a:pt x="946150" y="946150"/>
                </a:moveTo>
                <a:lnTo>
                  <a:pt x="927851" y="946150"/>
                </a:lnTo>
                <a:lnTo>
                  <a:pt x="930390" y="948689"/>
                </a:lnTo>
                <a:lnTo>
                  <a:pt x="948689" y="948689"/>
                </a:lnTo>
                <a:lnTo>
                  <a:pt x="946150" y="946150"/>
                </a:lnTo>
                <a:close/>
              </a:path>
              <a:path w="2419350" h="2419350">
                <a:moveTo>
                  <a:pt x="948690" y="948690"/>
                </a:moveTo>
                <a:lnTo>
                  <a:pt x="930390" y="948690"/>
                </a:lnTo>
                <a:lnTo>
                  <a:pt x="934198" y="952499"/>
                </a:lnTo>
                <a:lnTo>
                  <a:pt x="952499" y="952499"/>
                </a:lnTo>
                <a:lnTo>
                  <a:pt x="948690" y="948690"/>
                </a:lnTo>
                <a:close/>
              </a:path>
              <a:path w="2419350" h="2419350">
                <a:moveTo>
                  <a:pt x="952500" y="952500"/>
                </a:moveTo>
                <a:lnTo>
                  <a:pt x="934198" y="952500"/>
                </a:lnTo>
                <a:lnTo>
                  <a:pt x="936737" y="955039"/>
                </a:lnTo>
                <a:lnTo>
                  <a:pt x="955040" y="955039"/>
                </a:lnTo>
                <a:lnTo>
                  <a:pt x="952500" y="952500"/>
                </a:lnTo>
                <a:close/>
              </a:path>
              <a:path w="2419350" h="2419350">
                <a:moveTo>
                  <a:pt x="955040" y="955040"/>
                </a:moveTo>
                <a:lnTo>
                  <a:pt x="936737" y="955040"/>
                </a:lnTo>
                <a:lnTo>
                  <a:pt x="943084" y="961389"/>
                </a:lnTo>
                <a:lnTo>
                  <a:pt x="961389" y="961389"/>
                </a:lnTo>
                <a:lnTo>
                  <a:pt x="955040" y="955040"/>
                </a:lnTo>
                <a:close/>
              </a:path>
              <a:path w="2419350" h="2419350">
                <a:moveTo>
                  <a:pt x="961390" y="961389"/>
                </a:moveTo>
                <a:lnTo>
                  <a:pt x="943084" y="961389"/>
                </a:lnTo>
                <a:lnTo>
                  <a:pt x="949432" y="967739"/>
                </a:lnTo>
                <a:lnTo>
                  <a:pt x="967739" y="967739"/>
                </a:lnTo>
                <a:lnTo>
                  <a:pt x="961390" y="961389"/>
                </a:lnTo>
                <a:close/>
              </a:path>
              <a:path w="2419350" h="2419350">
                <a:moveTo>
                  <a:pt x="967740" y="967739"/>
                </a:moveTo>
                <a:lnTo>
                  <a:pt x="949432" y="967739"/>
                </a:lnTo>
                <a:lnTo>
                  <a:pt x="959587" y="977899"/>
                </a:lnTo>
                <a:lnTo>
                  <a:pt x="977899" y="977899"/>
                </a:lnTo>
                <a:lnTo>
                  <a:pt x="967740" y="967739"/>
                </a:lnTo>
                <a:close/>
              </a:path>
              <a:path w="2419350" h="2419350">
                <a:moveTo>
                  <a:pt x="977900" y="977900"/>
                </a:moveTo>
                <a:lnTo>
                  <a:pt x="959587" y="977900"/>
                </a:lnTo>
                <a:lnTo>
                  <a:pt x="962126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419350" h="2419350">
                <a:moveTo>
                  <a:pt x="980440" y="980440"/>
                </a:moveTo>
                <a:lnTo>
                  <a:pt x="962126" y="980440"/>
                </a:lnTo>
                <a:lnTo>
                  <a:pt x="965935" y="984249"/>
                </a:lnTo>
                <a:lnTo>
                  <a:pt x="984249" y="984249"/>
                </a:lnTo>
                <a:lnTo>
                  <a:pt x="980440" y="980440"/>
                </a:lnTo>
                <a:close/>
              </a:path>
              <a:path w="2419350" h="2419350">
                <a:moveTo>
                  <a:pt x="984250" y="984250"/>
                </a:moveTo>
                <a:lnTo>
                  <a:pt x="965935" y="984250"/>
                </a:lnTo>
                <a:lnTo>
                  <a:pt x="981168" y="999489"/>
                </a:lnTo>
                <a:lnTo>
                  <a:pt x="999489" y="999489"/>
                </a:lnTo>
                <a:lnTo>
                  <a:pt x="984250" y="984250"/>
                </a:lnTo>
                <a:close/>
              </a:path>
              <a:path w="2419350" h="2419350">
                <a:moveTo>
                  <a:pt x="999490" y="999490"/>
                </a:moveTo>
                <a:lnTo>
                  <a:pt x="981168" y="999490"/>
                </a:lnTo>
                <a:lnTo>
                  <a:pt x="984976" y="1003300"/>
                </a:lnTo>
                <a:lnTo>
                  <a:pt x="1003300" y="1003300"/>
                </a:lnTo>
                <a:lnTo>
                  <a:pt x="999490" y="999490"/>
                </a:lnTo>
                <a:close/>
              </a:path>
              <a:path w="2419350" h="2419350">
                <a:moveTo>
                  <a:pt x="1003300" y="1003300"/>
                </a:moveTo>
                <a:lnTo>
                  <a:pt x="984976" y="1003300"/>
                </a:lnTo>
                <a:lnTo>
                  <a:pt x="991324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419350" h="2419350">
                <a:moveTo>
                  <a:pt x="1009650" y="1009650"/>
                </a:moveTo>
                <a:lnTo>
                  <a:pt x="991324" y="1009650"/>
                </a:lnTo>
                <a:lnTo>
                  <a:pt x="1004018" y="1022349"/>
                </a:lnTo>
                <a:lnTo>
                  <a:pt x="1022350" y="1022349"/>
                </a:lnTo>
                <a:lnTo>
                  <a:pt x="1009650" y="1009650"/>
                </a:lnTo>
                <a:close/>
              </a:path>
              <a:path w="2419350" h="2419350">
                <a:moveTo>
                  <a:pt x="1022350" y="1022350"/>
                </a:moveTo>
                <a:lnTo>
                  <a:pt x="1004018" y="1022350"/>
                </a:lnTo>
                <a:lnTo>
                  <a:pt x="1006557" y="1024889"/>
                </a:lnTo>
                <a:lnTo>
                  <a:pt x="1024889" y="1024889"/>
                </a:lnTo>
                <a:lnTo>
                  <a:pt x="1022350" y="1022350"/>
                </a:lnTo>
                <a:close/>
              </a:path>
              <a:path w="2419350" h="2419350">
                <a:moveTo>
                  <a:pt x="1024890" y="1024890"/>
                </a:moveTo>
                <a:lnTo>
                  <a:pt x="1006557" y="1024890"/>
                </a:lnTo>
                <a:lnTo>
                  <a:pt x="1010365" y="1028699"/>
                </a:lnTo>
                <a:lnTo>
                  <a:pt x="1028699" y="1028699"/>
                </a:lnTo>
                <a:lnTo>
                  <a:pt x="1024890" y="1024890"/>
                </a:lnTo>
                <a:close/>
              </a:path>
              <a:path w="2419350" h="2419350">
                <a:moveTo>
                  <a:pt x="1028700" y="1028699"/>
                </a:moveTo>
                <a:lnTo>
                  <a:pt x="1010365" y="1028699"/>
                </a:lnTo>
                <a:lnTo>
                  <a:pt x="1012904" y="1031239"/>
                </a:lnTo>
                <a:lnTo>
                  <a:pt x="1031239" y="1031239"/>
                </a:lnTo>
                <a:lnTo>
                  <a:pt x="1028700" y="1028699"/>
                </a:lnTo>
                <a:close/>
              </a:path>
              <a:path w="2419350" h="2419350">
                <a:moveTo>
                  <a:pt x="1031240" y="1031239"/>
                </a:moveTo>
                <a:lnTo>
                  <a:pt x="1012904" y="1031239"/>
                </a:lnTo>
                <a:lnTo>
                  <a:pt x="1019252" y="1037589"/>
                </a:lnTo>
                <a:lnTo>
                  <a:pt x="1037589" y="1037589"/>
                </a:lnTo>
                <a:lnTo>
                  <a:pt x="1031240" y="1031239"/>
                </a:lnTo>
                <a:close/>
              </a:path>
              <a:path w="2419350" h="2419350">
                <a:moveTo>
                  <a:pt x="1037590" y="1037589"/>
                </a:moveTo>
                <a:lnTo>
                  <a:pt x="1019252" y="1037589"/>
                </a:lnTo>
                <a:lnTo>
                  <a:pt x="1023060" y="1041400"/>
                </a:lnTo>
                <a:lnTo>
                  <a:pt x="1041400" y="1041400"/>
                </a:lnTo>
                <a:lnTo>
                  <a:pt x="1037590" y="1037589"/>
                </a:lnTo>
                <a:close/>
              </a:path>
              <a:path w="2419350" h="2419350">
                <a:moveTo>
                  <a:pt x="1041400" y="1041400"/>
                </a:moveTo>
                <a:lnTo>
                  <a:pt x="1023060" y="1041400"/>
                </a:lnTo>
                <a:lnTo>
                  <a:pt x="1025599" y="1043939"/>
                </a:lnTo>
                <a:lnTo>
                  <a:pt x="1043939" y="1043939"/>
                </a:lnTo>
                <a:lnTo>
                  <a:pt x="1041400" y="1041400"/>
                </a:lnTo>
                <a:close/>
              </a:path>
              <a:path w="2419350" h="2419350">
                <a:moveTo>
                  <a:pt x="1043940" y="1043940"/>
                </a:moveTo>
                <a:lnTo>
                  <a:pt x="1025599" y="1043940"/>
                </a:lnTo>
                <a:lnTo>
                  <a:pt x="1031946" y="1050289"/>
                </a:lnTo>
                <a:lnTo>
                  <a:pt x="1050289" y="1050289"/>
                </a:lnTo>
                <a:lnTo>
                  <a:pt x="1043940" y="1043940"/>
                </a:lnTo>
                <a:close/>
              </a:path>
              <a:path w="2419350" h="2419350">
                <a:moveTo>
                  <a:pt x="1050290" y="1050289"/>
                </a:moveTo>
                <a:lnTo>
                  <a:pt x="1031946" y="1050289"/>
                </a:lnTo>
                <a:lnTo>
                  <a:pt x="1038293" y="1056639"/>
                </a:lnTo>
                <a:lnTo>
                  <a:pt x="1056639" y="1056639"/>
                </a:lnTo>
                <a:lnTo>
                  <a:pt x="1050290" y="1050289"/>
                </a:lnTo>
                <a:close/>
              </a:path>
              <a:path w="2419350" h="2419350">
                <a:moveTo>
                  <a:pt x="1056640" y="1056639"/>
                </a:moveTo>
                <a:lnTo>
                  <a:pt x="1038293" y="1056639"/>
                </a:lnTo>
                <a:lnTo>
                  <a:pt x="1050988" y="1069339"/>
                </a:lnTo>
                <a:lnTo>
                  <a:pt x="1069339" y="1069339"/>
                </a:lnTo>
                <a:lnTo>
                  <a:pt x="1056640" y="1056639"/>
                </a:lnTo>
                <a:close/>
              </a:path>
              <a:path w="2419350" h="2419350">
                <a:moveTo>
                  <a:pt x="1069340" y="1069339"/>
                </a:moveTo>
                <a:lnTo>
                  <a:pt x="1050988" y="1069339"/>
                </a:lnTo>
                <a:lnTo>
                  <a:pt x="1054796" y="1073149"/>
                </a:lnTo>
                <a:lnTo>
                  <a:pt x="1073150" y="1073149"/>
                </a:lnTo>
                <a:lnTo>
                  <a:pt x="1069340" y="1069339"/>
                </a:lnTo>
                <a:close/>
              </a:path>
              <a:path w="2419350" h="2419350">
                <a:moveTo>
                  <a:pt x="1073150" y="1073150"/>
                </a:moveTo>
                <a:lnTo>
                  <a:pt x="1054796" y="1073150"/>
                </a:lnTo>
                <a:lnTo>
                  <a:pt x="1057335" y="1075689"/>
                </a:lnTo>
                <a:lnTo>
                  <a:pt x="1075689" y="1075689"/>
                </a:lnTo>
                <a:lnTo>
                  <a:pt x="1073150" y="1073150"/>
                </a:lnTo>
                <a:close/>
              </a:path>
              <a:path w="2419350" h="2419350">
                <a:moveTo>
                  <a:pt x="1075690" y="1075690"/>
                </a:moveTo>
                <a:lnTo>
                  <a:pt x="1057335" y="1075690"/>
                </a:lnTo>
                <a:lnTo>
                  <a:pt x="1063682" y="1082039"/>
                </a:lnTo>
                <a:lnTo>
                  <a:pt x="1082039" y="1082039"/>
                </a:lnTo>
                <a:lnTo>
                  <a:pt x="1075690" y="1075690"/>
                </a:lnTo>
                <a:close/>
              </a:path>
              <a:path w="2419350" h="2419350">
                <a:moveTo>
                  <a:pt x="1082040" y="1082040"/>
                </a:moveTo>
                <a:lnTo>
                  <a:pt x="1063682" y="1082040"/>
                </a:lnTo>
                <a:lnTo>
                  <a:pt x="1082724" y="1101089"/>
                </a:lnTo>
                <a:lnTo>
                  <a:pt x="1101089" y="1101089"/>
                </a:lnTo>
                <a:lnTo>
                  <a:pt x="1082040" y="1082040"/>
                </a:lnTo>
                <a:close/>
              </a:path>
              <a:path w="2419350" h="2419350">
                <a:moveTo>
                  <a:pt x="1101090" y="1101090"/>
                </a:moveTo>
                <a:lnTo>
                  <a:pt x="1082724" y="1101090"/>
                </a:lnTo>
                <a:lnTo>
                  <a:pt x="1086533" y="1104899"/>
                </a:lnTo>
                <a:lnTo>
                  <a:pt x="1104899" y="1104899"/>
                </a:lnTo>
                <a:lnTo>
                  <a:pt x="1101090" y="1101090"/>
                </a:lnTo>
                <a:close/>
              </a:path>
              <a:path w="2419350" h="2419350">
                <a:moveTo>
                  <a:pt x="1104900" y="1104899"/>
                </a:moveTo>
                <a:lnTo>
                  <a:pt x="1086533" y="1104899"/>
                </a:lnTo>
                <a:lnTo>
                  <a:pt x="1101766" y="1120139"/>
                </a:lnTo>
                <a:lnTo>
                  <a:pt x="1120139" y="1120139"/>
                </a:lnTo>
                <a:lnTo>
                  <a:pt x="1104900" y="1104899"/>
                </a:lnTo>
                <a:close/>
              </a:path>
              <a:path w="2419350" h="2419350">
                <a:moveTo>
                  <a:pt x="1120140" y="1120140"/>
                </a:moveTo>
                <a:lnTo>
                  <a:pt x="1101766" y="1120140"/>
                </a:lnTo>
                <a:lnTo>
                  <a:pt x="1139850" y="1158239"/>
                </a:lnTo>
                <a:lnTo>
                  <a:pt x="1158239" y="1158239"/>
                </a:lnTo>
                <a:lnTo>
                  <a:pt x="1120140" y="1120140"/>
                </a:lnTo>
                <a:close/>
              </a:path>
              <a:path w="2419350" h="2419350">
                <a:moveTo>
                  <a:pt x="1158240" y="1158240"/>
                </a:moveTo>
                <a:lnTo>
                  <a:pt x="1139850" y="1158240"/>
                </a:lnTo>
                <a:lnTo>
                  <a:pt x="1156353" y="1174749"/>
                </a:lnTo>
                <a:lnTo>
                  <a:pt x="1174749" y="1174749"/>
                </a:lnTo>
                <a:lnTo>
                  <a:pt x="1158240" y="1158240"/>
                </a:lnTo>
                <a:close/>
              </a:path>
              <a:path w="2419350" h="2419350">
                <a:moveTo>
                  <a:pt x="1174750" y="1174750"/>
                </a:moveTo>
                <a:lnTo>
                  <a:pt x="1156353" y="1174750"/>
                </a:lnTo>
                <a:lnTo>
                  <a:pt x="1200783" y="1219199"/>
                </a:lnTo>
                <a:lnTo>
                  <a:pt x="1219199" y="1219199"/>
                </a:lnTo>
                <a:lnTo>
                  <a:pt x="1174750" y="1174750"/>
                </a:lnTo>
                <a:close/>
              </a:path>
              <a:path w="2419350" h="2419350">
                <a:moveTo>
                  <a:pt x="1219200" y="1219199"/>
                </a:moveTo>
                <a:lnTo>
                  <a:pt x="1200783" y="1219199"/>
                </a:lnTo>
                <a:lnTo>
                  <a:pt x="1209670" y="1228089"/>
                </a:lnTo>
                <a:lnTo>
                  <a:pt x="1228089" y="1228089"/>
                </a:lnTo>
                <a:lnTo>
                  <a:pt x="1219200" y="1219199"/>
                </a:lnTo>
                <a:close/>
              </a:path>
              <a:path w="2419350" h="2419350">
                <a:moveTo>
                  <a:pt x="1228090" y="1228090"/>
                </a:moveTo>
                <a:lnTo>
                  <a:pt x="1209670" y="1228090"/>
                </a:lnTo>
                <a:lnTo>
                  <a:pt x="1222364" y="1240789"/>
                </a:lnTo>
                <a:lnTo>
                  <a:pt x="1240789" y="1240789"/>
                </a:lnTo>
                <a:lnTo>
                  <a:pt x="1228090" y="1228090"/>
                </a:lnTo>
                <a:close/>
              </a:path>
              <a:path w="2419350" h="2419350">
                <a:moveTo>
                  <a:pt x="1240790" y="1240789"/>
                </a:moveTo>
                <a:lnTo>
                  <a:pt x="1222364" y="1240789"/>
                </a:lnTo>
                <a:lnTo>
                  <a:pt x="1241406" y="1259839"/>
                </a:lnTo>
                <a:lnTo>
                  <a:pt x="1259839" y="1259839"/>
                </a:lnTo>
                <a:lnTo>
                  <a:pt x="1240790" y="1240789"/>
                </a:lnTo>
                <a:close/>
              </a:path>
              <a:path w="2419350" h="2419350">
                <a:moveTo>
                  <a:pt x="1259840" y="1259839"/>
                </a:moveTo>
                <a:lnTo>
                  <a:pt x="1241406" y="1259839"/>
                </a:lnTo>
                <a:lnTo>
                  <a:pt x="1247753" y="1266189"/>
                </a:lnTo>
                <a:lnTo>
                  <a:pt x="1266190" y="1266189"/>
                </a:lnTo>
                <a:lnTo>
                  <a:pt x="1259840" y="1259839"/>
                </a:lnTo>
                <a:close/>
              </a:path>
              <a:path w="2419350" h="2419350">
                <a:moveTo>
                  <a:pt x="1266190" y="1266190"/>
                </a:moveTo>
                <a:lnTo>
                  <a:pt x="1247753" y="1266190"/>
                </a:lnTo>
                <a:lnTo>
                  <a:pt x="1254100" y="1272539"/>
                </a:lnTo>
                <a:lnTo>
                  <a:pt x="1272540" y="1272539"/>
                </a:lnTo>
                <a:lnTo>
                  <a:pt x="1266190" y="1266190"/>
                </a:lnTo>
                <a:close/>
              </a:path>
              <a:path w="2419350" h="2419350">
                <a:moveTo>
                  <a:pt x="1272540" y="1272540"/>
                </a:moveTo>
                <a:lnTo>
                  <a:pt x="1254100" y="1272540"/>
                </a:lnTo>
                <a:lnTo>
                  <a:pt x="1279489" y="1297939"/>
                </a:lnTo>
                <a:lnTo>
                  <a:pt x="1297940" y="1297939"/>
                </a:lnTo>
                <a:lnTo>
                  <a:pt x="1272540" y="1272540"/>
                </a:lnTo>
                <a:close/>
              </a:path>
              <a:path w="2419350" h="2419350">
                <a:moveTo>
                  <a:pt x="1297940" y="1297940"/>
                </a:moveTo>
                <a:lnTo>
                  <a:pt x="1279489" y="1297940"/>
                </a:lnTo>
                <a:lnTo>
                  <a:pt x="1285837" y="1304289"/>
                </a:lnTo>
                <a:lnTo>
                  <a:pt x="1304290" y="1304289"/>
                </a:lnTo>
                <a:lnTo>
                  <a:pt x="1297940" y="1297940"/>
                </a:lnTo>
                <a:close/>
              </a:path>
              <a:path w="2419350" h="2419350">
                <a:moveTo>
                  <a:pt x="1304290" y="1304290"/>
                </a:moveTo>
                <a:lnTo>
                  <a:pt x="1285837" y="1304290"/>
                </a:lnTo>
                <a:lnTo>
                  <a:pt x="1295992" y="1314449"/>
                </a:lnTo>
                <a:lnTo>
                  <a:pt x="1314449" y="1314449"/>
                </a:lnTo>
                <a:lnTo>
                  <a:pt x="1304290" y="1304290"/>
                </a:lnTo>
                <a:close/>
              </a:path>
              <a:path w="2419350" h="2419350">
                <a:moveTo>
                  <a:pt x="1314450" y="1314450"/>
                </a:moveTo>
                <a:lnTo>
                  <a:pt x="1295992" y="1314450"/>
                </a:lnTo>
                <a:lnTo>
                  <a:pt x="1298531" y="1316989"/>
                </a:lnTo>
                <a:lnTo>
                  <a:pt x="1316990" y="1316989"/>
                </a:lnTo>
                <a:lnTo>
                  <a:pt x="1314450" y="1314450"/>
                </a:lnTo>
                <a:close/>
              </a:path>
              <a:path w="2419350" h="2419350">
                <a:moveTo>
                  <a:pt x="1316990" y="1316990"/>
                </a:moveTo>
                <a:lnTo>
                  <a:pt x="1298531" y="1316990"/>
                </a:lnTo>
                <a:lnTo>
                  <a:pt x="1311226" y="1329689"/>
                </a:lnTo>
                <a:lnTo>
                  <a:pt x="1329689" y="1329689"/>
                </a:lnTo>
                <a:lnTo>
                  <a:pt x="1316990" y="1316990"/>
                </a:lnTo>
                <a:close/>
              </a:path>
              <a:path w="2419350" h="2419350">
                <a:moveTo>
                  <a:pt x="1329690" y="1329690"/>
                </a:moveTo>
                <a:lnTo>
                  <a:pt x="1311226" y="1329690"/>
                </a:lnTo>
                <a:lnTo>
                  <a:pt x="1315034" y="1333499"/>
                </a:lnTo>
                <a:lnTo>
                  <a:pt x="1333499" y="1333499"/>
                </a:lnTo>
                <a:lnTo>
                  <a:pt x="1329690" y="1329690"/>
                </a:lnTo>
                <a:close/>
              </a:path>
              <a:path w="2419350" h="2419350">
                <a:moveTo>
                  <a:pt x="1333500" y="1333500"/>
                </a:moveTo>
                <a:lnTo>
                  <a:pt x="1315034" y="1333500"/>
                </a:lnTo>
                <a:lnTo>
                  <a:pt x="1327729" y="1346199"/>
                </a:lnTo>
                <a:lnTo>
                  <a:pt x="1346199" y="1346199"/>
                </a:lnTo>
                <a:lnTo>
                  <a:pt x="1333500" y="1333500"/>
                </a:lnTo>
                <a:close/>
              </a:path>
              <a:path w="2419350" h="2419350">
                <a:moveTo>
                  <a:pt x="1346200" y="1346200"/>
                </a:moveTo>
                <a:lnTo>
                  <a:pt x="1327729" y="1346200"/>
                </a:lnTo>
                <a:lnTo>
                  <a:pt x="1342962" y="1361439"/>
                </a:lnTo>
                <a:lnTo>
                  <a:pt x="1361439" y="1361439"/>
                </a:lnTo>
                <a:lnTo>
                  <a:pt x="1346200" y="1346200"/>
                </a:lnTo>
                <a:close/>
              </a:path>
              <a:path w="2419350" h="2419350">
                <a:moveTo>
                  <a:pt x="1361440" y="1361440"/>
                </a:moveTo>
                <a:lnTo>
                  <a:pt x="1342962" y="1361440"/>
                </a:lnTo>
                <a:lnTo>
                  <a:pt x="1346771" y="1365249"/>
                </a:lnTo>
                <a:lnTo>
                  <a:pt x="1365249" y="1365249"/>
                </a:lnTo>
                <a:lnTo>
                  <a:pt x="1361440" y="1361440"/>
                </a:lnTo>
                <a:close/>
              </a:path>
              <a:path w="2419350" h="2419350">
                <a:moveTo>
                  <a:pt x="1365250" y="1365250"/>
                </a:moveTo>
                <a:lnTo>
                  <a:pt x="1346771" y="1365250"/>
                </a:lnTo>
                <a:lnTo>
                  <a:pt x="1374698" y="1393189"/>
                </a:lnTo>
                <a:lnTo>
                  <a:pt x="1393190" y="1393189"/>
                </a:lnTo>
                <a:lnTo>
                  <a:pt x="1365250" y="1365250"/>
                </a:lnTo>
                <a:close/>
              </a:path>
              <a:path w="2419350" h="2419350">
                <a:moveTo>
                  <a:pt x="1393190" y="1393190"/>
                </a:moveTo>
                <a:lnTo>
                  <a:pt x="1374698" y="1393190"/>
                </a:lnTo>
                <a:lnTo>
                  <a:pt x="1391201" y="1409699"/>
                </a:lnTo>
                <a:lnTo>
                  <a:pt x="1409699" y="1409699"/>
                </a:lnTo>
                <a:lnTo>
                  <a:pt x="1393190" y="1393190"/>
                </a:lnTo>
                <a:close/>
              </a:path>
              <a:path w="2419350" h="2419350">
                <a:moveTo>
                  <a:pt x="1409700" y="1409699"/>
                </a:moveTo>
                <a:lnTo>
                  <a:pt x="1391201" y="1409699"/>
                </a:lnTo>
                <a:lnTo>
                  <a:pt x="1406435" y="1424939"/>
                </a:lnTo>
                <a:lnTo>
                  <a:pt x="1424939" y="1424939"/>
                </a:lnTo>
                <a:lnTo>
                  <a:pt x="1409700" y="1409699"/>
                </a:lnTo>
                <a:close/>
              </a:path>
              <a:path w="2419350" h="2419350">
                <a:moveTo>
                  <a:pt x="1424940" y="1424940"/>
                </a:moveTo>
                <a:lnTo>
                  <a:pt x="1406435" y="1424940"/>
                </a:lnTo>
                <a:lnTo>
                  <a:pt x="1410243" y="1428749"/>
                </a:lnTo>
                <a:lnTo>
                  <a:pt x="1428749" y="1428749"/>
                </a:lnTo>
                <a:lnTo>
                  <a:pt x="1424940" y="1424940"/>
                </a:lnTo>
                <a:close/>
              </a:path>
              <a:path w="2419350" h="2419350">
                <a:moveTo>
                  <a:pt x="1428750" y="1428750"/>
                </a:moveTo>
                <a:lnTo>
                  <a:pt x="1410243" y="1428750"/>
                </a:lnTo>
                <a:lnTo>
                  <a:pt x="1422938" y="1441449"/>
                </a:lnTo>
                <a:lnTo>
                  <a:pt x="1441449" y="1441449"/>
                </a:lnTo>
                <a:lnTo>
                  <a:pt x="1428750" y="1428750"/>
                </a:lnTo>
                <a:close/>
              </a:path>
              <a:path w="2419350" h="2419350">
                <a:moveTo>
                  <a:pt x="1441450" y="1441450"/>
                </a:moveTo>
                <a:lnTo>
                  <a:pt x="1422938" y="1441450"/>
                </a:lnTo>
                <a:lnTo>
                  <a:pt x="1454674" y="1473199"/>
                </a:lnTo>
                <a:lnTo>
                  <a:pt x="1473199" y="1473199"/>
                </a:lnTo>
                <a:lnTo>
                  <a:pt x="1441450" y="1441450"/>
                </a:lnTo>
                <a:close/>
              </a:path>
              <a:path w="2419350" h="2419350">
                <a:moveTo>
                  <a:pt x="1473200" y="1473199"/>
                </a:moveTo>
                <a:lnTo>
                  <a:pt x="1454674" y="1473199"/>
                </a:lnTo>
                <a:lnTo>
                  <a:pt x="1469907" y="1488439"/>
                </a:lnTo>
                <a:lnTo>
                  <a:pt x="1488439" y="1488439"/>
                </a:lnTo>
                <a:lnTo>
                  <a:pt x="1473200" y="1473199"/>
                </a:lnTo>
                <a:close/>
              </a:path>
              <a:path w="2419350" h="2419350">
                <a:moveTo>
                  <a:pt x="1488440" y="1488439"/>
                </a:moveTo>
                <a:lnTo>
                  <a:pt x="1469907" y="1488439"/>
                </a:lnTo>
                <a:lnTo>
                  <a:pt x="1473716" y="1492249"/>
                </a:lnTo>
                <a:lnTo>
                  <a:pt x="1492249" y="1492249"/>
                </a:lnTo>
                <a:lnTo>
                  <a:pt x="1488440" y="1488439"/>
                </a:lnTo>
                <a:close/>
              </a:path>
              <a:path w="2419350" h="2419350">
                <a:moveTo>
                  <a:pt x="1492250" y="1492250"/>
                </a:moveTo>
                <a:lnTo>
                  <a:pt x="1473716" y="1492250"/>
                </a:lnTo>
                <a:lnTo>
                  <a:pt x="1501644" y="1520189"/>
                </a:lnTo>
                <a:lnTo>
                  <a:pt x="1520189" y="1520189"/>
                </a:lnTo>
                <a:lnTo>
                  <a:pt x="1492250" y="1492250"/>
                </a:lnTo>
                <a:close/>
              </a:path>
              <a:path w="2419350" h="2419350">
                <a:moveTo>
                  <a:pt x="1520190" y="1520190"/>
                </a:moveTo>
                <a:lnTo>
                  <a:pt x="1501644" y="1520190"/>
                </a:lnTo>
                <a:lnTo>
                  <a:pt x="1505452" y="1523999"/>
                </a:lnTo>
                <a:lnTo>
                  <a:pt x="1523999" y="1523999"/>
                </a:lnTo>
                <a:lnTo>
                  <a:pt x="1520190" y="1520190"/>
                </a:lnTo>
                <a:close/>
              </a:path>
              <a:path w="2419350" h="2419350">
                <a:moveTo>
                  <a:pt x="1524000" y="1524000"/>
                </a:moveTo>
                <a:lnTo>
                  <a:pt x="1505452" y="1524000"/>
                </a:lnTo>
                <a:lnTo>
                  <a:pt x="1520686" y="1539239"/>
                </a:lnTo>
                <a:lnTo>
                  <a:pt x="1539239" y="1539239"/>
                </a:lnTo>
                <a:lnTo>
                  <a:pt x="1524000" y="1524000"/>
                </a:lnTo>
                <a:close/>
              </a:path>
              <a:path w="2419350" h="2419350">
                <a:moveTo>
                  <a:pt x="1539240" y="1539240"/>
                </a:moveTo>
                <a:lnTo>
                  <a:pt x="1520686" y="1539240"/>
                </a:lnTo>
                <a:lnTo>
                  <a:pt x="1524494" y="1543049"/>
                </a:lnTo>
                <a:lnTo>
                  <a:pt x="1543049" y="1543049"/>
                </a:lnTo>
                <a:lnTo>
                  <a:pt x="1539240" y="1539240"/>
                </a:lnTo>
                <a:close/>
              </a:path>
              <a:path w="2419350" h="2419350">
                <a:moveTo>
                  <a:pt x="1543050" y="1543050"/>
                </a:moveTo>
                <a:lnTo>
                  <a:pt x="1524494" y="1543050"/>
                </a:lnTo>
                <a:lnTo>
                  <a:pt x="1546075" y="1564639"/>
                </a:lnTo>
                <a:lnTo>
                  <a:pt x="1564640" y="1564639"/>
                </a:lnTo>
                <a:lnTo>
                  <a:pt x="1543050" y="1543050"/>
                </a:lnTo>
                <a:close/>
              </a:path>
              <a:path w="2419350" h="2419350">
                <a:moveTo>
                  <a:pt x="1564640" y="1564640"/>
                </a:moveTo>
                <a:lnTo>
                  <a:pt x="1546075" y="1564640"/>
                </a:lnTo>
                <a:lnTo>
                  <a:pt x="1558769" y="1577339"/>
                </a:lnTo>
                <a:lnTo>
                  <a:pt x="1577339" y="1577339"/>
                </a:lnTo>
                <a:lnTo>
                  <a:pt x="1564640" y="1564640"/>
                </a:lnTo>
                <a:close/>
              </a:path>
              <a:path w="2419350" h="2419350">
                <a:moveTo>
                  <a:pt x="1577340" y="1577340"/>
                </a:moveTo>
                <a:lnTo>
                  <a:pt x="1558769" y="1577340"/>
                </a:lnTo>
                <a:lnTo>
                  <a:pt x="1571464" y="1590039"/>
                </a:lnTo>
                <a:lnTo>
                  <a:pt x="1590039" y="1590039"/>
                </a:lnTo>
                <a:lnTo>
                  <a:pt x="1577340" y="1577340"/>
                </a:lnTo>
                <a:close/>
              </a:path>
              <a:path w="2419350" h="2419350">
                <a:moveTo>
                  <a:pt x="1590040" y="1590040"/>
                </a:moveTo>
                <a:lnTo>
                  <a:pt x="1571464" y="1590040"/>
                </a:lnTo>
                <a:lnTo>
                  <a:pt x="1577811" y="1596389"/>
                </a:lnTo>
                <a:lnTo>
                  <a:pt x="1596389" y="1596389"/>
                </a:lnTo>
                <a:lnTo>
                  <a:pt x="1590040" y="1590040"/>
                </a:lnTo>
                <a:close/>
              </a:path>
              <a:path w="2419350" h="2419350">
                <a:moveTo>
                  <a:pt x="1596389" y="1596389"/>
                </a:moveTo>
                <a:lnTo>
                  <a:pt x="1577811" y="1596389"/>
                </a:lnTo>
                <a:lnTo>
                  <a:pt x="1584158" y="1602739"/>
                </a:lnTo>
                <a:lnTo>
                  <a:pt x="1602739" y="1602739"/>
                </a:lnTo>
                <a:lnTo>
                  <a:pt x="1596389" y="1596389"/>
                </a:lnTo>
                <a:close/>
              </a:path>
              <a:path w="2419350" h="2419350">
                <a:moveTo>
                  <a:pt x="1602740" y="1602740"/>
                </a:moveTo>
                <a:lnTo>
                  <a:pt x="1584158" y="1602740"/>
                </a:lnTo>
                <a:lnTo>
                  <a:pt x="1590505" y="1609089"/>
                </a:lnTo>
                <a:lnTo>
                  <a:pt x="1609089" y="1609089"/>
                </a:lnTo>
                <a:lnTo>
                  <a:pt x="1602740" y="1602740"/>
                </a:lnTo>
                <a:close/>
              </a:path>
              <a:path w="2419350" h="2419350">
                <a:moveTo>
                  <a:pt x="2219960" y="2219960"/>
                </a:moveTo>
                <a:lnTo>
                  <a:pt x="2201112" y="2219960"/>
                </a:lnTo>
                <a:lnTo>
                  <a:pt x="2400417" y="2419350"/>
                </a:lnTo>
                <a:lnTo>
                  <a:pt x="2419350" y="2419350"/>
                </a:lnTo>
                <a:lnTo>
                  <a:pt x="2219960" y="2219960"/>
                </a:lnTo>
                <a:close/>
              </a:path>
              <a:path w="2419350" h="2419350">
                <a:moveTo>
                  <a:pt x="2217419" y="2217419"/>
                </a:moveTo>
                <a:lnTo>
                  <a:pt x="2198574" y="2217419"/>
                </a:lnTo>
                <a:lnTo>
                  <a:pt x="2199843" y="2218690"/>
                </a:lnTo>
                <a:lnTo>
                  <a:pt x="2218690" y="2218690"/>
                </a:lnTo>
                <a:lnTo>
                  <a:pt x="2217419" y="2217419"/>
                </a:lnTo>
                <a:close/>
              </a:path>
              <a:path w="2419350" h="2419350">
                <a:moveTo>
                  <a:pt x="2213610" y="2213610"/>
                </a:moveTo>
                <a:lnTo>
                  <a:pt x="2194765" y="2213610"/>
                </a:lnTo>
                <a:lnTo>
                  <a:pt x="2197304" y="2216149"/>
                </a:lnTo>
                <a:lnTo>
                  <a:pt x="2216149" y="2216149"/>
                </a:lnTo>
                <a:lnTo>
                  <a:pt x="2213610" y="2213610"/>
                </a:lnTo>
                <a:close/>
              </a:path>
              <a:path w="2419350" h="2419350">
                <a:moveTo>
                  <a:pt x="2211070" y="2211070"/>
                </a:moveTo>
                <a:lnTo>
                  <a:pt x="2192226" y="2211070"/>
                </a:lnTo>
                <a:lnTo>
                  <a:pt x="2193496" y="2212340"/>
                </a:lnTo>
                <a:lnTo>
                  <a:pt x="2212340" y="2212340"/>
                </a:lnTo>
                <a:lnTo>
                  <a:pt x="2211070" y="2211070"/>
                </a:lnTo>
                <a:close/>
              </a:path>
              <a:path w="2419350" h="2419350">
                <a:moveTo>
                  <a:pt x="2207260" y="2207260"/>
                </a:moveTo>
                <a:lnTo>
                  <a:pt x="2188418" y="2207260"/>
                </a:lnTo>
                <a:lnTo>
                  <a:pt x="2190957" y="2209799"/>
                </a:lnTo>
                <a:lnTo>
                  <a:pt x="2209799" y="2209799"/>
                </a:lnTo>
                <a:lnTo>
                  <a:pt x="2207260" y="2207260"/>
                </a:lnTo>
                <a:close/>
              </a:path>
              <a:path w="2419350" h="2419350">
                <a:moveTo>
                  <a:pt x="2204720" y="2204720"/>
                </a:moveTo>
                <a:lnTo>
                  <a:pt x="2185879" y="2204720"/>
                </a:lnTo>
                <a:lnTo>
                  <a:pt x="2187148" y="2205990"/>
                </a:lnTo>
                <a:lnTo>
                  <a:pt x="2205990" y="2205990"/>
                </a:lnTo>
                <a:lnTo>
                  <a:pt x="2204720" y="2204720"/>
                </a:lnTo>
                <a:close/>
              </a:path>
              <a:path w="2419350" h="2419350">
                <a:moveTo>
                  <a:pt x="2200910" y="2200910"/>
                </a:moveTo>
                <a:lnTo>
                  <a:pt x="2182071" y="2200910"/>
                </a:lnTo>
                <a:lnTo>
                  <a:pt x="2184610" y="2203450"/>
                </a:lnTo>
                <a:lnTo>
                  <a:pt x="2203450" y="2203450"/>
                </a:lnTo>
                <a:lnTo>
                  <a:pt x="2200910" y="2200910"/>
                </a:lnTo>
                <a:close/>
              </a:path>
              <a:path w="2419350" h="2419350">
                <a:moveTo>
                  <a:pt x="2198370" y="2198370"/>
                </a:moveTo>
                <a:lnTo>
                  <a:pt x="2179532" y="2198370"/>
                </a:lnTo>
                <a:lnTo>
                  <a:pt x="2180801" y="2199640"/>
                </a:lnTo>
                <a:lnTo>
                  <a:pt x="2199640" y="2199640"/>
                </a:lnTo>
                <a:lnTo>
                  <a:pt x="2198370" y="2198370"/>
                </a:lnTo>
                <a:close/>
              </a:path>
              <a:path w="2419350" h="2419350">
                <a:moveTo>
                  <a:pt x="2194560" y="2194560"/>
                </a:moveTo>
                <a:lnTo>
                  <a:pt x="2175723" y="2194560"/>
                </a:lnTo>
                <a:lnTo>
                  <a:pt x="2178262" y="2197100"/>
                </a:lnTo>
                <a:lnTo>
                  <a:pt x="2197100" y="2197100"/>
                </a:lnTo>
                <a:lnTo>
                  <a:pt x="2194560" y="2194560"/>
                </a:lnTo>
                <a:close/>
              </a:path>
              <a:path w="2419350" h="2419350">
                <a:moveTo>
                  <a:pt x="2192019" y="2192019"/>
                </a:moveTo>
                <a:lnTo>
                  <a:pt x="2173184" y="2192019"/>
                </a:lnTo>
                <a:lnTo>
                  <a:pt x="2174454" y="2193290"/>
                </a:lnTo>
                <a:lnTo>
                  <a:pt x="2193290" y="2193290"/>
                </a:lnTo>
                <a:lnTo>
                  <a:pt x="2192019" y="2192019"/>
                </a:lnTo>
                <a:close/>
              </a:path>
              <a:path w="2419350" h="2419350">
                <a:moveTo>
                  <a:pt x="2188210" y="2188210"/>
                </a:moveTo>
                <a:lnTo>
                  <a:pt x="2169376" y="2188210"/>
                </a:lnTo>
                <a:lnTo>
                  <a:pt x="2171915" y="2190749"/>
                </a:lnTo>
                <a:lnTo>
                  <a:pt x="2190749" y="2190749"/>
                </a:lnTo>
                <a:lnTo>
                  <a:pt x="2188210" y="2188210"/>
                </a:lnTo>
                <a:close/>
              </a:path>
              <a:path w="2419350" h="2419350">
                <a:moveTo>
                  <a:pt x="2185670" y="2185670"/>
                </a:moveTo>
                <a:lnTo>
                  <a:pt x="2166837" y="2185670"/>
                </a:lnTo>
                <a:lnTo>
                  <a:pt x="2168107" y="2186940"/>
                </a:lnTo>
                <a:lnTo>
                  <a:pt x="2186940" y="2186940"/>
                </a:lnTo>
                <a:lnTo>
                  <a:pt x="2185670" y="2185670"/>
                </a:lnTo>
                <a:close/>
              </a:path>
              <a:path w="2419350" h="2419350">
                <a:moveTo>
                  <a:pt x="2181860" y="2181860"/>
                </a:moveTo>
                <a:lnTo>
                  <a:pt x="2163029" y="2181860"/>
                </a:lnTo>
                <a:lnTo>
                  <a:pt x="2165568" y="2184399"/>
                </a:lnTo>
                <a:lnTo>
                  <a:pt x="2184399" y="2184399"/>
                </a:lnTo>
                <a:lnTo>
                  <a:pt x="2181860" y="2181860"/>
                </a:lnTo>
                <a:close/>
              </a:path>
              <a:path w="2419350" h="2419350">
                <a:moveTo>
                  <a:pt x="2179320" y="2179320"/>
                </a:moveTo>
                <a:lnTo>
                  <a:pt x="2160490" y="2179320"/>
                </a:lnTo>
                <a:lnTo>
                  <a:pt x="2161759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419350" h="2419350">
                <a:moveTo>
                  <a:pt x="2175510" y="2175510"/>
                </a:moveTo>
                <a:lnTo>
                  <a:pt x="2156682" y="2175510"/>
                </a:lnTo>
                <a:lnTo>
                  <a:pt x="215922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419350" h="2419350">
                <a:moveTo>
                  <a:pt x="2172969" y="2172969"/>
                </a:moveTo>
                <a:lnTo>
                  <a:pt x="2154143" y="2172969"/>
                </a:lnTo>
                <a:lnTo>
                  <a:pt x="2155412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419350" h="2419350">
                <a:moveTo>
                  <a:pt x="2169160" y="2169160"/>
                </a:moveTo>
                <a:lnTo>
                  <a:pt x="2150334" y="2169160"/>
                </a:lnTo>
                <a:lnTo>
                  <a:pt x="2152873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419350" h="2419350">
                <a:moveTo>
                  <a:pt x="2166619" y="2166619"/>
                </a:moveTo>
                <a:lnTo>
                  <a:pt x="2147795" y="2166619"/>
                </a:lnTo>
                <a:lnTo>
                  <a:pt x="2149065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419350" h="2419350">
                <a:moveTo>
                  <a:pt x="2162810" y="2162810"/>
                </a:moveTo>
                <a:lnTo>
                  <a:pt x="2143987" y="2162810"/>
                </a:lnTo>
                <a:lnTo>
                  <a:pt x="2146526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419350" h="2419350">
                <a:moveTo>
                  <a:pt x="2160270" y="2160269"/>
                </a:moveTo>
                <a:lnTo>
                  <a:pt x="2141448" y="2160269"/>
                </a:lnTo>
                <a:lnTo>
                  <a:pt x="2142718" y="2161540"/>
                </a:lnTo>
                <a:lnTo>
                  <a:pt x="2161540" y="2161540"/>
                </a:lnTo>
                <a:lnTo>
                  <a:pt x="2160270" y="2160269"/>
                </a:lnTo>
                <a:close/>
              </a:path>
              <a:path w="2419350" h="2419350">
                <a:moveTo>
                  <a:pt x="2156460" y="2156460"/>
                </a:moveTo>
                <a:lnTo>
                  <a:pt x="2137640" y="2156460"/>
                </a:lnTo>
                <a:lnTo>
                  <a:pt x="2140179" y="2159000"/>
                </a:lnTo>
                <a:lnTo>
                  <a:pt x="2159000" y="2159000"/>
                </a:lnTo>
                <a:lnTo>
                  <a:pt x="2156460" y="2156460"/>
                </a:lnTo>
                <a:close/>
              </a:path>
              <a:path w="2419350" h="2419350">
                <a:moveTo>
                  <a:pt x="2153920" y="2153919"/>
                </a:moveTo>
                <a:lnTo>
                  <a:pt x="2135101" y="2153919"/>
                </a:lnTo>
                <a:lnTo>
                  <a:pt x="2136370" y="2155190"/>
                </a:lnTo>
                <a:lnTo>
                  <a:pt x="2155190" y="2155190"/>
                </a:lnTo>
                <a:lnTo>
                  <a:pt x="2153920" y="2153919"/>
                </a:lnTo>
                <a:close/>
              </a:path>
              <a:path w="2419350" h="2419350">
                <a:moveTo>
                  <a:pt x="2150110" y="2150110"/>
                </a:moveTo>
                <a:lnTo>
                  <a:pt x="2131292" y="2150110"/>
                </a:lnTo>
                <a:lnTo>
                  <a:pt x="2133831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419350" h="2419350">
                <a:moveTo>
                  <a:pt x="2147570" y="2147569"/>
                </a:moveTo>
                <a:lnTo>
                  <a:pt x="2128754" y="2147569"/>
                </a:lnTo>
                <a:lnTo>
                  <a:pt x="2130023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419350" h="2419350">
                <a:moveTo>
                  <a:pt x="2143760" y="2143760"/>
                </a:moveTo>
                <a:lnTo>
                  <a:pt x="2124945" y="2143760"/>
                </a:lnTo>
                <a:lnTo>
                  <a:pt x="2127484" y="2146299"/>
                </a:lnTo>
                <a:lnTo>
                  <a:pt x="2146300" y="2146299"/>
                </a:lnTo>
                <a:lnTo>
                  <a:pt x="2143760" y="2143760"/>
                </a:lnTo>
                <a:close/>
              </a:path>
              <a:path w="2419350" h="2419350">
                <a:moveTo>
                  <a:pt x="2141220" y="2141219"/>
                </a:moveTo>
                <a:lnTo>
                  <a:pt x="2122406" y="2141219"/>
                </a:lnTo>
                <a:lnTo>
                  <a:pt x="2123676" y="2142490"/>
                </a:lnTo>
                <a:lnTo>
                  <a:pt x="2142490" y="2142490"/>
                </a:lnTo>
                <a:lnTo>
                  <a:pt x="2141220" y="2141219"/>
                </a:lnTo>
                <a:close/>
              </a:path>
              <a:path w="2419350" h="2419350">
                <a:moveTo>
                  <a:pt x="2137410" y="2137410"/>
                </a:moveTo>
                <a:lnTo>
                  <a:pt x="2118598" y="2137410"/>
                </a:lnTo>
                <a:lnTo>
                  <a:pt x="2121137" y="2139950"/>
                </a:lnTo>
                <a:lnTo>
                  <a:pt x="2139950" y="2139950"/>
                </a:lnTo>
                <a:lnTo>
                  <a:pt x="2137410" y="2137410"/>
                </a:lnTo>
                <a:close/>
              </a:path>
              <a:path w="2419350" h="2419350">
                <a:moveTo>
                  <a:pt x="2134870" y="2134870"/>
                </a:moveTo>
                <a:lnTo>
                  <a:pt x="2116059" y="2134870"/>
                </a:lnTo>
                <a:lnTo>
                  <a:pt x="2117329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419350" h="2419350">
                <a:moveTo>
                  <a:pt x="2131060" y="2131060"/>
                </a:moveTo>
                <a:lnTo>
                  <a:pt x="2112251" y="2131060"/>
                </a:lnTo>
                <a:lnTo>
                  <a:pt x="2114790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419350" h="2419350">
                <a:moveTo>
                  <a:pt x="2128519" y="2128519"/>
                </a:moveTo>
                <a:lnTo>
                  <a:pt x="2109712" y="2128519"/>
                </a:lnTo>
                <a:lnTo>
                  <a:pt x="2110981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419350" h="2419350">
                <a:moveTo>
                  <a:pt x="2122170" y="2122170"/>
                </a:moveTo>
                <a:lnTo>
                  <a:pt x="2103365" y="2122170"/>
                </a:lnTo>
                <a:lnTo>
                  <a:pt x="2108442" y="2127250"/>
                </a:lnTo>
                <a:lnTo>
                  <a:pt x="2127250" y="2127250"/>
                </a:lnTo>
                <a:lnTo>
                  <a:pt x="2122170" y="2122170"/>
                </a:lnTo>
                <a:close/>
              </a:path>
              <a:path w="2419350" h="2419350">
                <a:moveTo>
                  <a:pt x="2118360" y="2118360"/>
                </a:moveTo>
                <a:lnTo>
                  <a:pt x="2099556" y="2118360"/>
                </a:lnTo>
                <a:lnTo>
                  <a:pt x="2102095" y="2120900"/>
                </a:lnTo>
                <a:lnTo>
                  <a:pt x="2120900" y="2120900"/>
                </a:lnTo>
                <a:lnTo>
                  <a:pt x="2118360" y="2118360"/>
                </a:lnTo>
                <a:close/>
              </a:path>
              <a:path w="2419350" h="2419350">
                <a:moveTo>
                  <a:pt x="2115820" y="2115820"/>
                </a:moveTo>
                <a:lnTo>
                  <a:pt x="2097017" y="2115820"/>
                </a:lnTo>
                <a:lnTo>
                  <a:pt x="2098287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419350" h="2419350">
                <a:moveTo>
                  <a:pt x="2112010" y="2112010"/>
                </a:moveTo>
                <a:lnTo>
                  <a:pt x="2093209" y="2112010"/>
                </a:lnTo>
                <a:lnTo>
                  <a:pt x="2095748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419350" h="2419350">
                <a:moveTo>
                  <a:pt x="2109469" y="2109469"/>
                </a:moveTo>
                <a:lnTo>
                  <a:pt x="2090670" y="2109469"/>
                </a:lnTo>
                <a:lnTo>
                  <a:pt x="209193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419350" h="2419350">
                <a:moveTo>
                  <a:pt x="2105660" y="2105660"/>
                </a:moveTo>
                <a:lnTo>
                  <a:pt x="2086862" y="2105660"/>
                </a:lnTo>
                <a:lnTo>
                  <a:pt x="2089401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419350" h="2419350">
                <a:moveTo>
                  <a:pt x="2103120" y="2103120"/>
                </a:moveTo>
                <a:lnTo>
                  <a:pt x="2084323" y="2103120"/>
                </a:lnTo>
                <a:lnTo>
                  <a:pt x="2085592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419350" h="2419350">
                <a:moveTo>
                  <a:pt x="2099309" y="2099309"/>
                </a:moveTo>
                <a:lnTo>
                  <a:pt x="2080514" y="2099309"/>
                </a:lnTo>
                <a:lnTo>
                  <a:pt x="2083053" y="2101850"/>
                </a:lnTo>
                <a:lnTo>
                  <a:pt x="2101850" y="2101850"/>
                </a:lnTo>
                <a:lnTo>
                  <a:pt x="2099309" y="2099309"/>
                </a:lnTo>
                <a:close/>
              </a:path>
              <a:path w="2419350" h="2419350">
                <a:moveTo>
                  <a:pt x="2096769" y="2096769"/>
                </a:moveTo>
                <a:lnTo>
                  <a:pt x="2077975" y="2096769"/>
                </a:lnTo>
                <a:lnTo>
                  <a:pt x="2079245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419350" h="2419350">
                <a:moveTo>
                  <a:pt x="2092959" y="2092959"/>
                </a:moveTo>
                <a:lnTo>
                  <a:pt x="2074167" y="2092959"/>
                </a:lnTo>
                <a:lnTo>
                  <a:pt x="2076706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419350" h="2419350">
                <a:moveTo>
                  <a:pt x="2090419" y="2090419"/>
                </a:moveTo>
                <a:lnTo>
                  <a:pt x="2071628" y="2090419"/>
                </a:lnTo>
                <a:lnTo>
                  <a:pt x="2072898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419350" h="2419350">
                <a:moveTo>
                  <a:pt x="2086609" y="2086609"/>
                </a:moveTo>
                <a:lnTo>
                  <a:pt x="2067820" y="2086609"/>
                </a:lnTo>
                <a:lnTo>
                  <a:pt x="2070359" y="2089150"/>
                </a:lnTo>
                <a:lnTo>
                  <a:pt x="2089150" y="2089150"/>
                </a:lnTo>
                <a:lnTo>
                  <a:pt x="2086609" y="2086609"/>
                </a:lnTo>
                <a:close/>
              </a:path>
              <a:path w="2419350" h="2419350">
                <a:moveTo>
                  <a:pt x="2084069" y="2084069"/>
                </a:moveTo>
                <a:lnTo>
                  <a:pt x="2065281" y="2084069"/>
                </a:lnTo>
                <a:lnTo>
                  <a:pt x="2066550" y="2085339"/>
                </a:lnTo>
                <a:lnTo>
                  <a:pt x="2085339" y="2085339"/>
                </a:lnTo>
                <a:lnTo>
                  <a:pt x="2084069" y="2084069"/>
                </a:lnTo>
                <a:close/>
              </a:path>
              <a:path w="2419350" h="2419350">
                <a:moveTo>
                  <a:pt x="2080260" y="2080260"/>
                </a:moveTo>
                <a:lnTo>
                  <a:pt x="2061473" y="2080260"/>
                </a:lnTo>
                <a:lnTo>
                  <a:pt x="2064011" y="2082800"/>
                </a:lnTo>
                <a:lnTo>
                  <a:pt x="2082800" y="2082800"/>
                </a:lnTo>
                <a:lnTo>
                  <a:pt x="2080260" y="2080260"/>
                </a:lnTo>
                <a:close/>
              </a:path>
              <a:path w="2419350" h="2419350">
                <a:moveTo>
                  <a:pt x="2077720" y="2077720"/>
                </a:moveTo>
                <a:lnTo>
                  <a:pt x="2058934" y="2077720"/>
                </a:lnTo>
                <a:lnTo>
                  <a:pt x="2060203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419350" h="2419350">
                <a:moveTo>
                  <a:pt x="2073909" y="2073909"/>
                </a:moveTo>
                <a:lnTo>
                  <a:pt x="2055125" y="2073909"/>
                </a:lnTo>
                <a:lnTo>
                  <a:pt x="2057664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419350" h="2419350">
                <a:moveTo>
                  <a:pt x="2071370" y="2071369"/>
                </a:moveTo>
                <a:lnTo>
                  <a:pt x="2052586" y="2071369"/>
                </a:lnTo>
                <a:lnTo>
                  <a:pt x="2053856" y="2072639"/>
                </a:lnTo>
                <a:lnTo>
                  <a:pt x="2072639" y="2072639"/>
                </a:lnTo>
                <a:lnTo>
                  <a:pt x="2071370" y="2071369"/>
                </a:lnTo>
                <a:close/>
              </a:path>
              <a:path w="2419350" h="2419350">
                <a:moveTo>
                  <a:pt x="2067560" y="2067559"/>
                </a:moveTo>
                <a:lnTo>
                  <a:pt x="2048778" y="2067559"/>
                </a:lnTo>
                <a:lnTo>
                  <a:pt x="2051317" y="2070100"/>
                </a:lnTo>
                <a:lnTo>
                  <a:pt x="2070100" y="2070100"/>
                </a:lnTo>
                <a:lnTo>
                  <a:pt x="2067560" y="2067559"/>
                </a:lnTo>
                <a:close/>
              </a:path>
              <a:path w="2419350" h="2419350">
                <a:moveTo>
                  <a:pt x="2065020" y="2065019"/>
                </a:moveTo>
                <a:lnTo>
                  <a:pt x="2046239" y="2065019"/>
                </a:lnTo>
                <a:lnTo>
                  <a:pt x="2047509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419350" h="2419350">
                <a:moveTo>
                  <a:pt x="2058669" y="2058669"/>
                </a:moveTo>
                <a:lnTo>
                  <a:pt x="2039892" y="2058669"/>
                </a:lnTo>
                <a:lnTo>
                  <a:pt x="2044970" y="2063750"/>
                </a:lnTo>
                <a:lnTo>
                  <a:pt x="2063750" y="2063750"/>
                </a:lnTo>
                <a:lnTo>
                  <a:pt x="2058669" y="2058669"/>
                </a:lnTo>
                <a:close/>
              </a:path>
              <a:path w="2419350" h="2419350">
                <a:moveTo>
                  <a:pt x="2052319" y="2052319"/>
                </a:moveTo>
                <a:lnTo>
                  <a:pt x="2033545" y="2052319"/>
                </a:lnTo>
                <a:lnTo>
                  <a:pt x="2038622" y="2057400"/>
                </a:lnTo>
                <a:lnTo>
                  <a:pt x="2057400" y="2057400"/>
                </a:lnTo>
                <a:lnTo>
                  <a:pt x="2052319" y="2052319"/>
                </a:lnTo>
                <a:close/>
              </a:path>
              <a:path w="2419350" h="2419350">
                <a:moveTo>
                  <a:pt x="2045969" y="2045969"/>
                </a:moveTo>
                <a:lnTo>
                  <a:pt x="2027197" y="2045969"/>
                </a:lnTo>
                <a:lnTo>
                  <a:pt x="2032275" y="2051050"/>
                </a:lnTo>
                <a:lnTo>
                  <a:pt x="2051050" y="2051050"/>
                </a:lnTo>
                <a:lnTo>
                  <a:pt x="2045969" y="2045969"/>
                </a:lnTo>
                <a:close/>
              </a:path>
              <a:path w="2419350" h="2419350">
                <a:moveTo>
                  <a:pt x="2039619" y="2039619"/>
                </a:moveTo>
                <a:lnTo>
                  <a:pt x="2020850" y="2039619"/>
                </a:lnTo>
                <a:lnTo>
                  <a:pt x="2025928" y="2044700"/>
                </a:lnTo>
                <a:lnTo>
                  <a:pt x="2044700" y="2044700"/>
                </a:lnTo>
                <a:lnTo>
                  <a:pt x="2039619" y="2039619"/>
                </a:lnTo>
                <a:close/>
              </a:path>
              <a:path w="2419350" h="2419350">
                <a:moveTo>
                  <a:pt x="2033269" y="2033269"/>
                </a:moveTo>
                <a:lnTo>
                  <a:pt x="2014503" y="2033269"/>
                </a:lnTo>
                <a:lnTo>
                  <a:pt x="2019581" y="2038350"/>
                </a:lnTo>
                <a:lnTo>
                  <a:pt x="2038350" y="2038350"/>
                </a:lnTo>
                <a:lnTo>
                  <a:pt x="2033269" y="2033269"/>
                </a:lnTo>
                <a:close/>
              </a:path>
              <a:path w="2419350" h="2419350">
                <a:moveTo>
                  <a:pt x="2026919" y="2026919"/>
                </a:moveTo>
                <a:lnTo>
                  <a:pt x="2008156" y="2026919"/>
                </a:lnTo>
                <a:lnTo>
                  <a:pt x="2013233" y="2032000"/>
                </a:lnTo>
                <a:lnTo>
                  <a:pt x="2032000" y="2032000"/>
                </a:lnTo>
                <a:lnTo>
                  <a:pt x="2026919" y="2026919"/>
                </a:lnTo>
                <a:close/>
              </a:path>
              <a:path w="2419350" h="2419350">
                <a:moveTo>
                  <a:pt x="2020569" y="2020569"/>
                </a:moveTo>
                <a:lnTo>
                  <a:pt x="2001808" y="2020569"/>
                </a:lnTo>
                <a:lnTo>
                  <a:pt x="2006886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419350" h="2419350">
                <a:moveTo>
                  <a:pt x="2015489" y="2015489"/>
                </a:moveTo>
                <a:lnTo>
                  <a:pt x="1996730" y="2015489"/>
                </a:lnTo>
                <a:lnTo>
                  <a:pt x="2000539" y="2019300"/>
                </a:lnTo>
                <a:lnTo>
                  <a:pt x="2019300" y="2019300"/>
                </a:lnTo>
                <a:lnTo>
                  <a:pt x="2015489" y="2015489"/>
                </a:lnTo>
                <a:close/>
              </a:path>
              <a:path w="2419350" h="2419350">
                <a:moveTo>
                  <a:pt x="2009139" y="2009139"/>
                </a:moveTo>
                <a:lnTo>
                  <a:pt x="1990383" y="2009139"/>
                </a:lnTo>
                <a:lnTo>
                  <a:pt x="1995461" y="2014220"/>
                </a:lnTo>
                <a:lnTo>
                  <a:pt x="2014220" y="2014220"/>
                </a:lnTo>
                <a:lnTo>
                  <a:pt x="2009139" y="2009139"/>
                </a:lnTo>
                <a:close/>
              </a:path>
              <a:path w="2419350" h="2419350">
                <a:moveTo>
                  <a:pt x="2002789" y="2002789"/>
                </a:moveTo>
                <a:lnTo>
                  <a:pt x="1984036" y="2002789"/>
                </a:lnTo>
                <a:lnTo>
                  <a:pt x="1989114" y="2007869"/>
                </a:lnTo>
                <a:lnTo>
                  <a:pt x="2007869" y="2007869"/>
                </a:lnTo>
                <a:lnTo>
                  <a:pt x="2002789" y="2002789"/>
                </a:lnTo>
                <a:close/>
              </a:path>
              <a:path w="2419350" h="2419350">
                <a:moveTo>
                  <a:pt x="1996440" y="1996439"/>
                </a:moveTo>
                <a:lnTo>
                  <a:pt x="1977689" y="1996439"/>
                </a:lnTo>
                <a:lnTo>
                  <a:pt x="1982766" y="2001519"/>
                </a:lnTo>
                <a:lnTo>
                  <a:pt x="2001519" y="2001519"/>
                </a:lnTo>
                <a:lnTo>
                  <a:pt x="1996440" y="1996439"/>
                </a:lnTo>
                <a:close/>
              </a:path>
              <a:path w="2419350" h="2419350">
                <a:moveTo>
                  <a:pt x="1990090" y="1990089"/>
                </a:moveTo>
                <a:lnTo>
                  <a:pt x="1971341" y="1990089"/>
                </a:lnTo>
                <a:lnTo>
                  <a:pt x="1976419" y="1995169"/>
                </a:lnTo>
                <a:lnTo>
                  <a:pt x="1995169" y="1995169"/>
                </a:lnTo>
                <a:lnTo>
                  <a:pt x="1990090" y="1990089"/>
                </a:lnTo>
                <a:close/>
              </a:path>
              <a:path w="2419350" h="2419350">
                <a:moveTo>
                  <a:pt x="1983740" y="1983739"/>
                </a:moveTo>
                <a:lnTo>
                  <a:pt x="1964994" y="1983739"/>
                </a:lnTo>
                <a:lnTo>
                  <a:pt x="1970072" y="1988819"/>
                </a:lnTo>
                <a:lnTo>
                  <a:pt x="1988820" y="1988819"/>
                </a:lnTo>
                <a:lnTo>
                  <a:pt x="1983740" y="1983739"/>
                </a:lnTo>
                <a:close/>
              </a:path>
              <a:path w="2419350" h="2419350">
                <a:moveTo>
                  <a:pt x="1977389" y="1977389"/>
                </a:moveTo>
                <a:lnTo>
                  <a:pt x="1958647" y="1977389"/>
                </a:lnTo>
                <a:lnTo>
                  <a:pt x="1963725" y="1982470"/>
                </a:lnTo>
                <a:lnTo>
                  <a:pt x="1982470" y="1982470"/>
                </a:lnTo>
                <a:lnTo>
                  <a:pt x="1977389" y="1977389"/>
                </a:lnTo>
                <a:close/>
              </a:path>
              <a:path w="2419350" h="2419350">
                <a:moveTo>
                  <a:pt x="1971039" y="1971039"/>
                </a:moveTo>
                <a:lnTo>
                  <a:pt x="1952300" y="1971039"/>
                </a:lnTo>
                <a:lnTo>
                  <a:pt x="1957377" y="1976119"/>
                </a:lnTo>
                <a:lnTo>
                  <a:pt x="1976120" y="1976119"/>
                </a:lnTo>
                <a:lnTo>
                  <a:pt x="1971039" y="1971039"/>
                </a:lnTo>
                <a:close/>
              </a:path>
              <a:path w="2419350" h="2419350">
                <a:moveTo>
                  <a:pt x="1964689" y="1964689"/>
                </a:moveTo>
                <a:lnTo>
                  <a:pt x="1945952" y="1964689"/>
                </a:lnTo>
                <a:lnTo>
                  <a:pt x="195103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419350" h="2419350">
                <a:moveTo>
                  <a:pt x="1958339" y="1958339"/>
                </a:moveTo>
                <a:lnTo>
                  <a:pt x="1939605" y="1958339"/>
                </a:lnTo>
                <a:lnTo>
                  <a:pt x="1944683" y="1963419"/>
                </a:lnTo>
                <a:lnTo>
                  <a:pt x="1963419" y="1963419"/>
                </a:lnTo>
                <a:lnTo>
                  <a:pt x="1958339" y="1958339"/>
                </a:lnTo>
                <a:close/>
              </a:path>
              <a:path w="2419350" h="2419350">
                <a:moveTo>
                  <a:pt x="1951989" y="1951989"/>
                </a:moveTo>
                <a:lnTo>
                  <a:pt x="1933258" y="1951989"/>
                </a:lnTo>
                <a:lnTo>
                  <a:pt x="1938336" y="1957070"/>
                </a:lnTo>
                <a:lnTo>
                  <a:pt x="1957070" y="1957070"/>
                </a:lnTo>
                <a:lnTo>
                  <a:pt x="1951989" y="1951989"/>
                </a:lnTo>
                <a:close/>
              </a:path>
              <a:path w="2419350" h="2419350">
                <a:moveTo>
                  <a:pt x="1945639" y="1945639"/>
                </a:moveTo>
                <a:lnTo>
                  <a:pt x="1926911" y="1945639"/>
                </a:lnTo>
                <a:lnTo>
                  <a:pt x="1931988" y="1950720"/>
                </a:lnTo>
                <a:lnTo>
                  <a:pt x="1950720" y="1950720"/>
                </a:lnTo>
                <a:lnTo>
                  <a:pt x="1945639" y="1945639"/>
                </a:lnTo>
                <a:close/>
              </a:path>
              <a:path w="2419350" h="2419350">
                <a:moveTo>
                  <a:pt x="1939289" y="1939289"/>
                </a:moveTo>
                <a:lnTo>
                  <a:pt x="1920563" y="1939289"/>
                </a:lnTo>
                <a:lnTo>
                  <a:pt x="1925641" y="1944369"/>
                </a:lnTo>
                <a:lnTo>
                  <a:pt x="1944369" y="1944369"/>
                </a:lnTo>
                <a:lnTo>
                  <a:pt x="1939289" y="1939289"/>
                </a:lnTo>
                <a:close/>
              </a:path>
              <a:path w="2419350" h="2419350">
                <a:moveTo>
                  <a:pt x="1932939" y="1932939"/>
                </a:moveTo>
                <a:lnTo>
                  <a:pt x="1914216" y="1932939"/>
                </a:lnTo>
                <a:lnTo>
                  <a:pt x="1919294" y="1938020"/>
                </a:lnTo>
                <a:lnTo>
                  <a:pt x="1938020" y="1938020"/>
                </a:lnTo>
                <a:lnTo>
                  <a:pt x="1932939" y="1932939"/>
                </a:lnTo>
                <a:close/>
              </a:path>
              <a:path w="2419350" h="2419350">
                <a:moveTo>
                  <a:pt x="1926589" y="1926589"/>
                </a:moveTo>
                <a:lnTo>
                  <a:pt x="1907869" y="1926589"/>
                </a:lnTo>
                <a:lnTo>
                  <a:pt x="1912947" y="1931669"/>
                </a:lnTo>
                <a:lnTo>
                  <a:pt x="1931669" y="1931669"/>
                </a:lnTo>
                <a:lnTo>
                  <a:pt x="1926589" y="1926589"/>
                </a:lnTo>
                <a:close/>
              </a:path>
              <a:path w="2419350" h="2419350">
                <a:moveTo>
                  <a:pt x="1920239" y="1920239"/>
                </a:moveTo>
                <a:lnTo>
                  <a:pt x="1901521" y="1920239"/>
                </a:lnTo>
                <a:lnTo>
                  <a:pt x="1906599" y="1925320"/>
                </a:lnTo>
                <a:lnTo>
                  <a:pt x="1925320" y="1925320"/>
                </a:lnTo>
                <a:lnTo>
                  <a:pt x="1920239" y="1920239"/>
                </a:lnTo>
                <a:close/>
              </a:path>
              <a:path w="2419350" h="2419350">
                <a:moveTo>
                  <a:pt x="1913889" y="1913889"/>
                </a:moveTo>
                <a:lnTo>
                  <a:pt x="1895174" y="1913889"/>
                </a:lnTo>
                <a:lnTo>
                  <a:pt x="1900252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419350" h="2419350">
                <a:moveTo>
                  <a:pt x="1907539" y="1907539"/>
                </a:moveTo>
                <a:lnTo>
                  <a:pt x="1888827" y="1907539"/>
                </a:lnTo>
                <a:lnTo>
                  <a:pt x="1893905" y="1912619"/>
                </a:lnTo>
                <a:lnTo>
                  <a:pt x="1912619" y="1912619"/>
                </a:lnTo>
                <a:lnTo>
                  <a:pt x="1907539" y="1907539"/>
                </a:lnTo>
                <a:close/>
              </a:path>
              <a:path w="2419350" h="2419350">
                <a:moveTo>
                  <a:pt x="1901190" y="1901189"/>
                </a:moveTo>
                <a:lnTo>
                  <a:pt x="1882480" y="1901189"/>
                </a:lnTo>
                <a:lnTo>
                  <a:pt x="188755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419350" h="2419350">
                <a:moveTo>
                  <a:pt x="1894840" y="1894839"/>
                </a:moveTo>
                <a:lnTo>
                  <a:pt x="1876132" y="1894839"/>
                </a:lnTo>
                <a:lnTo>
                  <a:pt x="188121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419350" h="2419350">
                <a:moveTo>
                  <a:pt x="1888490" y="1888489"/>
                </a:moveTo>
                <a:lnTo>
                  <a:pt x="1869785" y="1888489"/>
                </a:lnTo>
                <a:lnTo>
                  <a:pt x="1874863" y="1893570"/>
                </a:lnTo>
                <a:lnTo>
                  <a:pt x="1893570" y="1893570"/>
                </a:lnTo>
                <a:lnTo>
                  <a:pt x="1888490" y="1888489"/>
                </a:lnTo>
                <a:close/>
              </a:path>
              <a:path w="2419350" h="2419350">
                <a:moveTo>
                  <a:pt x="1882139" y="1882139"/>
                </a:moveTo>
                <a:lnTo>
                  <a:pt x="1863438" y="1882139"/>
                </a:lnTo>
                <a:lnTo>
                  <a:pt x="1868516" y="1887219"/>
                </a:lnTo>
                <a:lnTo>
                  <a:pt x="1887220" y="1887219"/>
                </a:lnTo>
                <a:lnTo>
                  <a:pt x="1882139" y="1882139"/>
                </a:lnTo>
                <a:close/>
              </a:path>
              <a:path w="2419350" h="2419350">
                <a:moveTo>
                  <a:pt x="1875789" y="1875789"/>
                </a:moveTo>
                <a:lnTo>
                  <a:pt x="1857091" y="1875789"/>
                </a:lnTo>
                <a:lnTo>
                  <a:pt x="1862168" y="1880870"/>
                </a:lnTo>
                <a:lnTo>
                  <a:pt x="1880870" y="1880870"/>
                </a:lnTo>
                <a:lnTo>
                  <a:pt x="1875789" y="1875789"/>
                </a:lnTo>
                <a:close/>
              </a:path>
              <a:path w="2419350" h="2419350">
                <a:moveTo>
                  <a:pt x="1869439" y="1869439"/>
                </a:moveTo>
                <a:lnTo>
                  <a:pt x="1850743" y="1869439"/>
                </a:lnTo>
                <a:lnTo>
                  <a:pt x="1855821" y="1874520"/>
                </a:lnTo>
                <a:lnTo>
                  <a:pt x="1874520" y="1874520"/>
                </a:lnTo>
                <a:lnTo>
                  <a:pt x="1869439" y="1869439"/>
                </a:lnTo>
                <a:close/>
              </a:path>
              <a:path w="2419350" h="2419350">
                <a:moveTo>
                  <a:pt x="1863089" y="1863089"/>
                </a:moveTo>
                <a:lnTo>
                  <a:pt x="1844396" y="1863089"/>
                </a:lnTo>
                <a:lnTo>
                  <a:pt x="1849474" y="1868169"/>
                </a:lnTo>
                <a:lnTo>
                  <a:pt x="1868169" y="1868169"/>
                </a:lnTo>
                <a:lnTo>
                  <a:pt x="1863089" y="1863089"/>
                </a:lnTo>
                <a:close/>
              </a:path>
              <a:path w="2419350" h="2419350">
                <a:moveTo>
                  <a:pt x="1856739" y="1856739"/>
                </a:moveTo>
                <a:lnTo>
                  <a:pt x="1838049" y="1856739"/>
                </a:lnTo>
                <a:lnTo>
                  <a:pt x="1843127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419350" h="2419350">
                <a:moveTo>
                  <a:pt x="1850389" y="1850389"/>
                </a:moveTo>
                <a:lnTo>
                  <a:pt x="1831702" y="1850389"/>
                </a:lnTo>
                <a:lnTo>
                  <a:pt x="1836779" y="1855469"/>
                </a:lnTo>
                <a:lnTo>
                  <a:pt x="1855469" y="1855469"/>
                </a:lnTo>
                <a:lnTo>
                  <a:pt x="1850389" y="1850389"/>
                </a:lnTo>
                <a:close/>
              </a:path>
              <a:path w="2419350" h="2419350">
                <a:moveTo>
                  <a:pt x="1844039" y="1844039"/>
                </a:moveTo>
                <a:lnTo>
                  <a:pt x="1825354" y="1844039"/>
                </a:lnTo>
                <a:lnTo>
                  <a:pt x="1830432" y="1849120"/>
                </a:lnTo>
                <a:lnTo>
                  <a:pt x="1849120" y="1849120"/>
                </a:lnTo>
                <a:lnTo>
                  <a:pt x="1844039" y="1844039"/>
                </a:lnTo>
                <a:close/>
              </a:path>
              <a:path w="2419350" h="2419350">
                <a:moveTo>
                  <a:pt x="1837689" y="1837689"/>
                </a:moveTo>
                <a:lnTo>
                  <a:pt x="1819007" y="1837689"/>
                </a:lnTo>
                <a:lnTo>
                  <a:pt x="1824085" y="1842770"/>
                </a:lnTo>
                <a:lnTo>
                  <a:pt x="1842770" y="1842770"/>
                </a:lnTo>
                <a:lnTo>
                  <a:pt x="1837689" y="1837689"/>
                </a:lnTo>
                <a:close/>
              </a:path>
              <a:path w="2419350" h="2419350">
                <a:moveTo>
                  <a:pt x="1831339" y="1831339"/>
                </a:moveTo>
                <a:lnTo>
                  <a:pt x="1812660" y="1831339"/>
                </a:lnTo>
                <a:lnTo>
                  <a:pt x="1817738" y="1836419"/>
                </a:lnTo>
                <a:lnTo>
                  <a:pt x="1836419" y="1836419"/>
                </a:lnTo>
                <a:lnTo>
                  <a:pt x="1831339" y="1831339"/>
                </a:lnTo>
                <a:close/>
              </a:path>
              <a:path w="2419350" h="2419350">
                <a:moveTo>
                  <a:pt x="1824989" y="1824989"/>
                </a:moveTo>
                <a:lnTo>
                  <a:pt x="1806313" y="1824989"/>
                </a:lnTo>
                <a:lnTo>
                  <a:pt x="181139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419350" h="2419350">
                <a:moveTo>
                  <a:pt x="1818640" y="1818639"/>
                </a:moveTo>
                <a:lnTo>
                  <a:pt x="1799965" y="1818639"/>
                </a:lnTo>
                <a:lnTo>
                  <a:pt x="1805043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419350" h="2419350">
                <a:moveTo>
                  <a:pt x="1610360" y="1610360"/>
                </a:moveTo>
                <a:lnTo>
                  <a:pt x="1591775" y="1610360"/>
                </a:lnTo>
                <a:lnTo>
                  <a:pt x="1798696" y="1817369"/>
                </a:lnTo>
                <a:lnTo>
                  <a:pt x="1817370" y="1817369"/>
                </a:lnTo>
                <a:lnTo>
                  <a:pt x="1610360" y="161036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0" y="4451468"/>
            <a:ext cx="2400935" cy="2401570"/>
          </a:xfrm>
          <a:custGeom>
            <a:avLst/>
            <a:gdLst/>
            <a:ahLst/>
            <a:cxnLst/>
            <a:rect l="l" t="t" r="r" b="b"/>
            <a:pathLst>
              <a:path w="2400935" h="2401570">
                <a:moveTo>
                  <a:pt x="0" y="0"/>
                </a:moveTo>
                <a:lnTo>
                  <a:pt x="0" y="2421"/>
                </a:lnTo>
                <a:lnTo>
                  <a:pt x="2420" y="2421"/>
                </a:lnTo>
                <a:lnTo>
                  <a:pt x="0" y="0"/>
                </a:lnTo>
                <a:close/>
              </a:path>
              <a:path w="2400935" h="2401570">
                <a:moveTo>
                  <a:pt x="2420" y="2421"/>
                </a:moveTo>
                <a:lnTo>
                  <a:pt x="0" y="2421"/>
                </a:lnTo>
                <a:lnTo>
                  <a:pt x="0" y="8771"/>
                </a:lnTo>
                <a:lnTo>
                  <a:pt x="8767" y="8771"/>
                </a:lnTo>
                <a:lnTo>
                  <a:pt x="2420" y="2421"/>
                </a:lnTo>
                <a:close/>
              </a:path>
              <a:path w="2400935" h="2401570">
                <a:moveTo>
                  <a:pt x="8767" y="8771"/>
                </a:moveTo>
                <a:lnTo>
                  <a:pt x="0" y="8771"/>
                </a:lnTo>
                <a:lnTo>
                  <a:pt x="0" y="15121"/>
                </a:lnTo>
                <a:lnTo>
                  <a:pt x="15114" y="15121"/>
                </a:lnTo>
                <a:lnTo>
                  <a:pt x="8767" y="8771"/>
                </a:lnTo>
                <a:close/>
              </a:path>
              <a:path w="2400935" h="2401570">
                <a:moveTo>
                  <a:pt x="15114" y="15121"/>
                </a:moveTo>
                <a:lnTo>
                  <a:pt x="0" y="15121"/>
                </a:lnTo>
                <a:lnTo>
                  <a:pt x="0" y="20201"/>
                </a:lnTo>
                <a:lnTo>
                  <a:pt x="1269" y="21471"/>
                </a:lnTo>
                <a:lnTo>
                  <a:pt x="21462" y="21471"/>
                </a:lnTo>
                <a:lnTo>
                  <a:pt x="15114" y="15121"/>
                </a:lnTo>
                <a:close/>
              </a:path>
              <a:path w="2400935" h="2401570">
                <a:moveTo>
                  <a:pt x="21462" y="21471"/>
                </a:moveTo>
                <a:lnTo>
                  <a:pt x="1270" y="21471"/>
                </a:lnTo>
                <a:lnTo>
                  <a:pt x="7619" y="27821"/>
                </a:lnTo>
                <a:lnTo>
                  <a:pt x="27809" y="27821"/>
                </a:lnTo>
                <a:lnTo>
                  <a:pt x="21462" y="21471"/>
                </a:lnTo>
                <a:close/>
              </a:path>
              <a:path w="2400935" h="2401570">
                <a:moveTo>
                  <a:pt x="27809" y="27821"/>
                </a:moveTo>
                <a:lnTo>
                  <a:pt x="7620" y="27821"/>
                </a:lnTo>
                <a:lnTo>
                  <a:pt x="13969" y="34171"/>
                </a:lnTo>
                <a:lnTo>
                  <a:pt x="34156" y="34171"/>
                </a:lnTo>
                <a:lnTo>
                  <a:pt x="27809" y="27821"/>
                </a:lnTo>
                <a:close/>
              </a:path>
              <a:path w="2400935" h="2401570">
                <a:moveTo>
                  <a:pt x="34156" y="34171"/>
                </a:moveTo>
                <a:lnTo>
                  <a:pt x="13970" y="34171"/>
                </a:lnTo>
                <a:lnTo>
                  <a:pt x="20319" y="40521"/>
                </a:lnTo>
                <a:lnTo>
                  <a:pt x="40503" y="40521"/>
                </a:lnTo>
                <a:lnTo>
                  <a:pt x="34156" y="34171"/>
                </a:lnTo>
                <a:close/>
              </a:path>
              <a:path w="2400935" h="2401570">
                <a:moveTo>
                  <a:pt x="40503" y="40521"/>
                </a:moveTo>
                <a:lnTo>
                  <a:pt x="20320" y="40521"/>
                </a:lnTo>
                <a:lnTo>
                  <a:pt x="26669" y="46871"/>
                </a:lnTo>
                <a:lnTo>
                  <a:pt x="46851" y="46871"/>
                </a:lnTo>
                <a:lnTo>
                  <a:pt x="40503" y="40521"/>
                </a:lnTo>
                <a:close/>
              </a:path>
              <a:path w="2400935" h="2401570">
                <a:moveTo>
                  <a:pt x="46851" y="46871"/>
                </a:moveTo>
                <a:lnTo>
                  <a:pt x="26670" y="46871"/>
                </a:lnTo>
                <a:lnTo>
                  <a:pt x="33019" y="53221"/>
                </a:lnTo>
                <a:lnTo>
                  <a:pt x="53198" y="53221"/>
                </a:lnTo>
                <a:lnTo>
                  <a:pt x="46851" y="46871"/>
                </a:lnTo>
                <a:close/>
              </a:path>
              <a:path w="2400935" h="2401570">
                <a:moveTo>
                  <a:pt x="53198" y="53221"/>
                </a:moveTo>
                <a:lnTo>
                  <a:pt x="33020" y="53221"/>
                </a:lnTo>
                <a:lnTo>
                  <a:pt x="39369" y="59571"/>
                </a:lnTo>
                <a:lnTo>
                  <a:pt x="59545" y="59571"/>
                </a:lnTo>
                <a:lnTo>
                  <a:pt x="53198" y="53221"/>
                </a:lnTo>
                <a:close/>
              </a:path>
              <a:path w="2400935" h="2401570">
                <a:moveTo>
                  <a:pt x="59545" y="59571"/>
                </a:moveTo>
                <a:lnTo>
                  <a:pt x="39370" y="59571"/>
                </a:lnTo>
                <a:lnTo>
                  <a:pt x="52070" y="72271"/>
                </a:lnTo>
                <a:lnTo>
                  <a:pt x="72240" y="72271"/>
                </a:lnTo>
                <a:lnTo>
                  <a:pt x="59545" y="59571"/>
                </a:lnTo>
                <a:close/>
              </a:path>
              <a:path w="2400935" h="2401570">
                <a:moveTo>
                  <a:pt x="72240" y="72271"/>
                </a:moveTo>
                <a:lnTo>
                  <a:pt x="52070" y="72271"/>
                </a:lnTo>
                <a:lnTo>
                  <a:pt x="64769" y="84971"/>
                </a:lnTo>
                <a:lnTo>
                  <a:pt x="84934" y="84971"/>
                </a:lnTo>
                <a:lnTo>
                  <a:pt x="72240" y="72271"/>
                </a:lnTo>
                <a:close/>
              </a:path>
              <a:path w="2400935" h="2401570">
                <a:moveTo>
                  <a:pt x="84934" y="84971"/>
                </a:moveTo>
                <a:lnTo>
                  <a:pt x="64770" y="84971"/>
                </a:lnTo>
                <a:lnTo>
                  <a:pt x="71119" y="91321"/>
                </a:lnTo>
                <a:lnTo>
                  <a:pt x="91281" y="91321"/>
                </a:lnTo>
                <a:lnTo>
                  <a:pt x="84934" y="84971"/>
                </a:lnTo>
                <a:close/>
              </a:path>
              <a:path w="2400935" h="2401570">
                <a:moveTo>
                  <a:pt x="91281" y="91321"/>
                </a:moveTo>
                <a:lnTo>
                  <a:pt x="71120" y="91321"/>
                </a:lnTo>
                <a:lnTo>
                  <a:pt x="83819" y="104021"/>
                </a:lnTo>
                <a:lnTo>
                  <a:pt x="103976" y="104021"/>
                </a:lnTo>
                <a:lnTo>
                  <a:pt x="91281" y="91321"/>
                </a:lnTo>
                <a:close/>
              </a:path>
              <a:path w="2400935" h="2401570">
                <a:moveTo>
                  <a:pt x="103976" y="104021"/>
                </a:moveTo>
                <a:lnTo>
                  <a:pt x="83820" y="104021"/>
                </a:lnTo>
                <a:lnTo>
                  <a:pt x="96519" y="116721"/>
                </a:lnTo>
                <a:lnTo>
                  <a:pt x="116670" y="116721"/>
                </a:lnTo>
                <a:lnTo>
                  <a:pt x="103976" y="104021"/>
                </a:lnTo>
                <a:close/>
              </a:path>
              <a:path w="2400935" h="2401570">
                <a:moveTo>
                  <a:pt x="116670" y="116721"/>
                </a:moveTo>
                <a:lnTo>
                  <a:pt x="96520" y="116721"/>
                </a:lnTo>
                <a:lnTo>
                  <a:pt x="102869" y="123071"/>
                </a:lnTo>
                <a:lnTo>
                  <a:pt x="123018" y="123071"/>
                </a:lnTo>
                <a:lnTo>
                  <a:pt x="116670" y="116721"/>
                </a:lnTo>
                <a:close/>
              </a:path>
              <a:path w="2400935" h="2401570">
                <a:moveTo>
                  <a:pt x="123018" y="123071"/>
                </a:moveTo>
                <a:lnTo>
                  <a:pt x="102870" y="123071"/>
                </a:lnTo>
                <a:lnTo>
                  <a:pt x="115569" y="135771"/>
                </a:lnTo>
                <a:lnTo>
                  <a:pt x="135712" y="135771"/>
                </a:lnTo>
                <a:lnTo>
                  <a:pt x="123018" y="123071"/>
                </a:lnTo>
                <a:close/>
              </a:path>
              <a:path w="2400935" h="2401570">
                <a:moveTo>
                  <a:pt x="135712" y="135771"/>
                </a:moveTo>
                <a:lnTo>
                  <a:pt x="115570" y="135771"/>
                </a:lnTo>
                <a:lnTo>
                  <a:pt x="121919" y="142121"/>
                </a:lnTo>
                <a:lnTo>
                  <a:pt x="142060" y="142121"/>
                </a:lnTo>
                <a:lnTo>
                  <a:pt x="135712" y="135771"/>
                </a:lnTo>
                <a:close/>
              </a:path>
              <a:path w="2400935" h="2401570">
                <a:moveTo>
                  <a:pt x="142060" y="142121"/>
                </a:moveTo>
                <a:lnTo>
                  <a:pt x="121920" y="142121"/>
                </a:lnTo>
                <a:lnTo>
                  <a:pt x="128269" y="148471"/>
                </a:lnTo>
                <a:lnTo>
                  <a:pt x="148407" y="148471"/>
                </a:lnTo>
                <a:lnTo>
                  <a:pt x="142060" y="142121"/>
                </a:lnTo>
                <a:close/>
              </a:path>
              <a:path w="2400935" h="2401570">
                <a:moveTo>
                  <a:pt x="148407" y="148471"/>
                </a:moveTo>
                <a:lnTo>
                  <a:pt x="128270" y="148471"/>
                </a:lnTo>
                <a:lnTo>
                  <a:pt x="134619" y="154821"/>
                </a:lnTo>
                <a:lnTo>
                  <a:pt x="154754" y="154821"/>
                </a:lnTo>
                <a:lnTo>
                  <a:pt x="148407" y="148471"/>
                </a:lnTo>
                <a:close/>
              </a:path>
              <a:path w="2400935" h="2401570">
                <a:moveTo>
                  <a:pt x="154754" y="154821"/>
                </a:moveTo>
                <a:lnTo>
                  <a:pt x="134620" y="154821"/>
                </a:lnTo>
                <a:lnTo>
                  <a:pt x="140969" y="161171"/>
                </a:lnTo>
                <a:lnTo>
                  <a:pt x="161101" y="161171"/>
                </a:lnTo>
                <a:lnTo>
                  <a:pt x="154754" y="154821"/>
                </a:lnTo>
                <a:close/>
              </a:path>
              <a:path w="2400935" h="2401570">
                <a:moveTo>
                  <a:pt x="161101" y="161171"/>
                </a:moveTo>
                <a:lnTo>
                  <a:pt x="140970" y="161171"/>
                </a:lnTo>
                <a:lnTo>
                  <a:pt x="147319" y="167521"/>
                </a:lnTo>
                <a:lnTo>
                  <a:pt x="167449" y="167521"/>
                </a:lnTo>
                <a:lnTo>
                  <a:pt x="161101" y="161171"/>
                </a:lnTo>
                <a:close/>
              </a:path>
              <a:path w="2400935" h="2401570">
                <a:moveTo>
                  <a:pt x="167449" y="167521"/>
                </a:moveTo>
                <a:lnTo>
                  <a:pt x="147320" y="167521"/>
                </a:lnTo>
                <a:lnTo>
                  <a:pt x="153669" y="173871"/>
                </a:lnTo>
                <a:lnTo>
                  <a:pt x="173796" y="173871"/>
                </a:lnTo>
                <a:lnTo>
                  <a:pt x="167449" y="167521"/>
                </a:lnTo>
                <a:close/>
              </a:path>
              <a:path w="2400935" h="2401570">
                <a:moveTo>
                  <a:pt x="173796" y="173871"/>
                </a:moveTo>
                <a:lnTo>
                  <a:pt x="153670" y="173871"/>
                </a:lnTo>
                <a:lnTo>
                  <a:pt x="160019" y="180221"/>
                </a:lnTo>
                <a:lnTo>
                  <a:pt x="180143" y="180221"/>
                </a:lnTo>
                <a:lnTo>
                  <a:pt x="173796" y="173871"/>
                </a:lnTo>
                <a:close/>
              </a:path>
              <a:path w="2400935" h="2401570">
                <a:moveTo>
                  <a:pt x="180143" y="180221"/>
                </a:moveTo>
                <a:lnTo>
                  <a:pt x="160020" y="180221"/>
                </a:lnTo>
                <a:lnTo>
                  <a:pt x="166369" y="186571"/>
                </a:lnTo>
                <a:lnTo>
                  <a:pt x="186490" y="186571"/>
                </a:lnTo>
                <a:lnTo>
                  <a:pt x="180143" y="180221"/>
                </a:lnTo>
                <a:close/>
              </a:path>
              <a:path w="2400935" h="2401570">
                <a:moveTo>
                  <a:pt x="186490" y="186571"/>
                </a:moveTo>
                <a:lnTo>
                  <a:pt x="166370" y="186571"/>
                </a:lnTo>
                <a:lnTo>
                  <a:pt x="172719" y="192921"/>
                </a:lnTo>
                <a:lnTo>
                  <a:pt x="192838" y="192921"/>
                </a:lnTo>
                <a:lnTo>
                  <a:pt x="186490" y="186571"/>
                </a:lnTo>
                <a:close/>
              </a:path>
              <a:path w="2400935" h="2401570">
                <a:moveTo>
                  <a:pt x="192838" y="192921"/>
                </a:moveTo>
                <a:lnTo>
                  <a:pt x="172720" y="192921"/>
                </a:lnTo>
                <a:lnTo>
                  <a:pt x="179069" y="199271"/>
                </a:lnTo>
                <a:lnTo>
                  <a:pt x="199185" y="199271"/>
                </a:lnTo>
                <a:lnTo>
                  <a:pt x="192838" y="192921"/>
                </a:lnTo>
                <a:close/>
              </a:path>
              <a:path w="2400935" h="2401570">
                <a:moveTo>
                  <a:pt x="199185" y="199271"/>
                </a:moveTo>
                <a:lnTo>
                  <a:pt x="179070" y="199271"/>
                </a:lnTo>
                <a:lnTo>
                  <a:pt x="185419" y="205621"/>
                </a:lnTo>
                <a:lnTo>
                  <a:pt x="205532" y="205621"/>
                </a:lnTo>
                <a:lnTo>
                  <a:pt x="199185" y="199271"/>
                </a:lnTo>
                <a:close/>
              </a:path>
              <a:path w="2400935" h="2401570">
                <a:moveTo>
                  <a:pt x="205532" y="205621"/>
                </a:moveTo>
                <a:lnTo>
                  <a:pt x="185420" y="205621"/>
                </a:lnTo>
                <a:lnTo>
                  <a:pt x="191769" y="211971"/>
                </a:lnTo>
                <a:lnTo>
                  <a:pt x="211879" y="211971"/>
                </a:lnTo>
                <a:lnTo>
                  <a:pt x="205532" y="205621"/>
                </a:lnTo>
                <a:close/>
              </a:path>
              <a:path w="2400935" h="2401570">
                <a:moveTo>
                  <a:pt x="211879" y="211971"/>
                </a:moveTo>
                <a:lnTo>
                  <a:pt x="191770" y="211971"/>
                </a:lnTo>
                <a:lnTo>
                  <a:pt x="198119" y="218321"/>
                </a:lnTo>
                <a:lnTo>
                  <a:pt x="218227" y="218321"/>
                </a:lnTo>
                <a:lnTo>
                  <a:pt x="211879" y="211971"/>
                </a:lnTo>
                <a:close/>
              </a:path>
              <a:path w="2400935" h="2401570">
                <a:moveTo>
                  <a:pt x="218227" y="218321"/>
                </a:moveTo>
                <a:lnTo>
                  <a:pt x="198120" y="218321"/>
                </a:lnTo>
                <a:lnTo>
                  <a:pt x="204469" y="224671"/>
                </a:lnTo>
                <a:lnTo>
                  <a:pt x="224574" y="224671"/>
                </a:lnTo>
                <a:lnTo>
                  <a:pt x="218227" y="218321"/>
                </a:lnTo>
                <a:close/>
              </a:path>
              <a:path w="2400935" h="2401570">
                <a:moveTo>
                  <a:pt x="224574" y="224671"/>
                </a:moveTo>
                <a:lnTo>
                  <a:pt x="204470" y="224671"/>
                </a:lnTo>
                <a:lnTo>
                  <a:pt x="223519" y="243721"/>
                </a:lnTo>
                <a:lnTo>
                  <a:pt x="243616" y="243721"/>
                </a:lnTo>
                <a:lnTo>
                  <a:pt x="224574" y="224671"/>
                </a:lnTo>
                <a:close/>
              </a:path>
              <a:path w="2400935" h="2401570">
                <a:moveTo>
                  <a:pt x="243616" y="243721"/>
                </a:moveTo>
                <a:lnTo>
                  <a:pt x="223520" y="243721"/>
                </a:lnTo>
                <a:lnTo>
                  <a:pt x="229869" y="250071"/>
                </a:lnTo>
                <a:lnTo>
                  <a:pt x="249963" y="250071"/>
                </a:lnTo>
                <a:lnTo>
                  <a:pt x="243616" y="243721"/>
                </a:lnTo>
                <a:close/>
              </a:path>
              <a:path w="2400935" h="2401570">
                <a:moveTo>
                  <a:pt x="249963" y="250071"/>
                </a:moveTo>
                <a:lnTo>
                  <a:pt x="229869" y="250071"/>
                </a:lnTo>
                <a:lnTo>
                  <a:pt x="236219" y="256421"/>
                </a:lnTo>
                <a:lnTo>
                  <a:pt x="256310" y="256421"/>
                </a:lnTo>
                <a:lnTo>
                  <a:pt x="249963" y="250071"/>
                </a:lnTo>
                <a:close/>
              </a:path>
              <a:path w="2400935" h="2401570">
                <a:moveTo>
                  <a:pt x="256310" y="256421"/>
                </a:moveTo>
                <a:lnTo>
                  <a:pt x="236220" y="256421"/>
                </a:lnTo>
                <a:lnTo>
                  <a:pt x="242570" y="262771"/>
                </a:lnTo>
                <a:lnTo>
                  <a:pt x="262658" y="262771"/>
                </a:lnTo>
                <a:lnTo>
                  <a:pt x="256310" y="256421"/>
                </a:lnTo>
                <a:close/>
              </a:path>
              <a:path w="2400935" h="2401570">
                <a:moveTo>
                  <a:pt x="262658" y="262771"/>
                </a:moveTo>
                <a:lnTo>
                  <a:pt x="242570" y="262771"/>
                </a:lnTo>
                <a:lnTo>
                  <a:pt x="267969" y="288171"/>
                </a:lnTo>
                <a:lnTo>
                  <a:pt x="288047" y="288171"/>
                </a:lnTo>
                <a:lnTo>
                  <a:pt x="262658" y="262771"/>
                </a:lnTo>
                <a:close/>
              </a:path>
              <a:path w="2400935" h="2401570">
                <a:moveTo>
                  <a:pt x="288047" y="288171"/>
                </a:moveTo>
                <a:lnTo>
                  <a:pt x="267970" y="288171"/>
                </a:lnTo>
                <a:lnTo>
                  <a:pt x="274319" y="294521"/>
                </a:lnTo>
                <a:lnTo>
                  <a:pt x="294394" y="294521"/>
                </a:lnTo>
                <a:lnTo>
                  <a:pt x="288047" y="288171"/>
                </a:lnTo>
                <a:close/>
              </a:path>
              <a:path w="2400935" h="2401570">
                <a:moveTo>
                  <a:pt x="294394" y="294521"/>
                </a:moveTo>
                <a:lnTo>
                  <a:pt x="274320" y="294521"/>
                </a:lnTo>
                <a:lnTo>
                  <a:pt x="287020" y="307221"/>
                </a:lnTo>
                <a:lnTo>
                  <a:pt x="307088" y="307221"/>
                </a:lnTo>
                <a:lnTo>
                  <a:pt x="294394" y="294521"/>
                </a:lnTo>
                <a:close/>
              </a:path>
              <a:path w="2400935" h="2401570">
                <a:moveTo>
                  <a:pt x="307088" y="307221"/>
                </a:moveTo>
                <a:lnTo>
                  <a:pt x="287020" y="307221"/>
                </a:lnTo>
                <a:lnTo>
                  <a:pt x="299719" y="319921"/>
                </a:lnTo>
                <a:lnTo>
                  <a:pt x="319783" y="319921"/>
                </a:lnTo>
                <a:lnTo>
                  <a:pt x="307088" y="307221"/>
                </a:lnTo>
                <a:close/>
              </a:path>
              <a:path w="2400935" h="2401570">
                <a:moveTo>
                  <a:pt x="319783" y="319921"/>
                </a:moveTo>
                <a:lnTo>
                  <a:pt x="299720" y="319921"/>
                </a:lnTo>
                <a:lnTo>
                  <a:pt x="306069" y="326271"/>
                </a:lnTo>
                <a:lnTo>
                  <a:pt x="326130" y="326271"/>
                </a:lnTo>
                <a:lnTo>
                  <a:pt x="319783" y="319921"/>
                </a:lnTo>
                <a:close/>
              </a:path>
              <a:path w="2400935" h="2401570">
                <a:moveTo>
                  <a:pt x="326130" y="326271"/>
                </a:moveTo>
                <a:lnTo>
                  <a:pt x="306070" y="326271"/>
                </a:lnTo>
                <a:lnTo>
                  <a:pt x="312419" y="332621"/>
                </a:lnTo>
                <a:lnTo>
                  <a:pt x="332478" y="332621"/>
                </a:lnTo>
                <a:lnTo>
                  <a:pt x="326130" y="326271"/>
                </a:lnTo>
                <a:close/>
              </a:path>
              <a:path w="2400935" h="2401570">
                <a:moveTo>
                  <a:pt x="332478" y="332621"/>
                </a:moveTo>
                <a:lnTo>
                  <a:pt x="312420" y="332621"/>
                </a:lnTo>
                <a:lnTo>
                  <a:pt x="318769" y="338971"/>
                </a:lnTo>
                <a:lnTo>
                  <a:pt x="338825" y="338971"/>
                </a:lnTo>
                <a:lnTo>
                  <a:pt x="332478" y="332621"/>
                </a:lnTo>
                <a:close/>
              </a:path>
              <a:path w="2400935" h="2401570">
                <a:moveTo>
                  <a:pt x="338825" y="338971"/>
                </a:moveTo>
                <a:lnTo>
                  <a:pt x="318770" y="338971"/>
                </a:lnTo>
                <a:lnTo>
                  <a:pt x="325119" y="345321"/>
                </a:lnTo>
                <a:lnTo>
                  <a:pt x="345172" y="345321"/>
                </a:lnTo>
                <a:lnTo>
                  <a:pt x="338825" y="338971"/>
                </a:lnTo>
                <a:close/>
              </a:path>
              <a:path w="2400935" h="2401570">
                <a:moveTo>
                  <a:pt x="345172" y="345321"/>
                </a:moveTo>
                <a:lnTo>
                  <a:pt x="325120" y="345321"/>
                </a:lnTo>
                <a:lnTo>
                  <a:pt x="331469" y="351671"/>
                </a:lnTo>
                <a:lnTo>
                  <a:pt x="351519" y="351671"/>
                </a:lnTo>
                <a:lnTo>
                  <a:pt x="345172" y="345321"/>
                </a:lnTo>
                <a:close/>
              </a:path>
              <a:path w="2400935" h="2401570">
                <a:moveTo>
                  <a:pt x="351519" y="351671"/>
                </a:moveTo>
                <a:lnTo>
                  <a:pt x="331470" y="351671"/>
                </a:lnTo>
                <a:lnTo>
                  <a:pt x="337819" y="358021"/>
                </a:lnTo>
                <a:lnTo>
                  <a:pt x="357867" y="358021"/>
                </a:lnTo>
                <a:lnTo>
                  <a:pt x="351519" y="351671"/>
                </a:lnTo>
                <a:close/>
              </a:path>
              <a:path w="2400935" h="2401570">
                <a:moveTo>
                  <a:pt x="357867" y="358021"/>
                </a:moveTo>
                <a:lnTo>
                  <a:pt x="337820" y="358021"/>
                </a:lnTo>
                <a:lnTo>
                  <a:pt x="344169" y="364371"/>
                </a:lnTo>
                <a:lnTo>
                  <a:pt x="364214" y="364371"/>
                </a:lnTo>
                <a:lnTo>
                  <a:pt x="357867" y="358021"/>
                </a:lnTo>
                <a:close/>
              </a:path>
              <a:path w="2400935" h="2401570">
                <a:moveTo>
                  <a:pt x="364214" y="364371"/>
                </a:moveTo>
                <a:lnTo>
                  <a:pt x="344170" y="364371"/>
                </a:lnTo>
                <a:lnTo>
                  <a:pt x="350519" y="370721"/>
                </a:lnTo>
                <a:lnTo>
                  <a:pt x="370561" y="370721"/>
                </a:lnTo>
                <a:lnTo>
                  <a:pt x="364214" y="364371"/>
                </a:lnTo>
                <a:close/>
              </a:path>
              <a:path w="2400935" h="2401570">
                <a:moveTo>
                  <a:pt x="370561" y="370721"/>
                </a:moveTo>
                <a:lnTo>
                  <a:pt x="350520" y="370721"/>
                </a:lnTo>
                <a:lnTo>
                  <a:pt x="356869" y="377071"/>
                </a:lnTo>
                <a:lnTo>
                  <a:pt x="376908" y="377071"/>
                </a:lnTo>
                <a:lnTo>
                  <a:pt x="370561" y="370721"/>
                </a:lnTo>
                <a:close/>
              </a:path>
              <a:path w="2400935" h="2401570">
                <a:moveTo>
                  <a:pt x="376908" y="377071"/>
                </a:moveTo>
                <a:lnTo>
                  <a:pt x="356870" y="377071"/>
                </a:lnTo>
                <a:lnTo>
                  <a:pt x="363219" y="383421"/>
                </a:lnTo>
                <a:lnTo>
                  <a:pt x="383256" y="383421"/>
                </a:lnTo>
                <a:lnTo>
                  <a:pt x="376908" y="377071"/>
                </a:lnTo>
                <a:close/>
              </a:path>
              <a:path w="2400935" h="2401570">
                <a:moveTo>
                  <a:pt x="383256" y="383421"/>
                </a:moveTo>
                <a:lnTo>
                  <a:pt x="363220" y="383421"/>
                </a:lnTo>
                <a:lnTo>
                  <a:pt x="369569" y="389771"/>
                </a:lnTo>
                <a:lnTo>
                  <a:pt x="389603" y="389771"/>
                </a:lnTo>
                <a:lnTo>
                  <a:pt x="383256" y="383421"/>
                </a:lnTo>
                <a:close/>
              </a:path>
              <a:path w="2400935" h="2401570">
                <a:moveTo>
                  <a:pt x="389603" y="389771"/>
                </a:moveTo>
                <a:lnTo>
                  <a:pt x="369570" y="389771"/>
                </a:lnTo>
                <a:lnTo>
                  <a:pt x="375919" y="396121"/>
                </a:lnTo>
                <a:lnTo>
                  <a:pt x="395950" y="396121"/>
                </a:lnTo>
                <a:lnTo>
                  <a:pt x="389603" y="389771"/>
                </a:lnTo>
                <a:close/>
              </a:path>
              <a:path w="2400935" h="2401570">
                <a:moveTo>
                  <a:pt x="395950" y="396121"/>
                </a:moveTo>
                <a:lnTo>
                  <a:pt x="375920" y="396121"/>
                </a:lnTo>
                <a:lnTo>
                  <a:pt x="382269" y="402471"/>
                </a:lnTo>
                <a:lnTo>
                  <a:pt x="402297" y="402471"/>
                </a:lnTo>
                <a:lnTo>
                  <a:pt x="395950" y="396121"/>
                </a:lnTo>
                <a:close/>
              </a:path>
              <a:path w="2400935" h="2401570">
                <a:moveTo>
                  <a:pt x="402297" y="402471"/>
                </a:moveTo>
                <a:lnTo>
                  <a:pt x="382270" y="402471"/>
                </a:lnTo>
                <a:lnTo>
                  <a:pt x="388619" y="408821"/>
                </a:lnTo>
                <a:lnTo>
                  <a:pt x="408645" y="408821"/>
                </a:lnTo>
                <a:lnTo>
                  <a:pt x="402297" y="402471"/>
                </a:lnTo>
                <a:close/>
              </a:path>
              <a:path w="2400935" h="2401570">
                <a:moveTo>
                  <a:pt x="408645" y="408821"/>
                </a:moveTo>
                <a:lnTo>
                  <a:pt x="388620" y="408821"/>
                </a:lnTo>
                <a:lnTo>
                  <a:pt x="394970" y="415171"/>
                </a:lnTo>
                <a:lnTo>
                  <a:pt x="414992" y="415171"/>
                </a:lnTo>
                <a:lnTo>
                  <a:pt x="408645" y="408821"/>
                </a:lnTo>
                <a:close/>
              </a:path>
              <a:path w="2400935" h="2401570">
                <a:moveTo>
                  <a:pt x="414992" y="415171"/>
                </a:moveTo>
                <a:lnTo>
                  <a:pt x="394970" y="415171"/>
                </a:lnTo>
                <a:lnTo>
                  <a:pt x="401319" y="421521"/>
                </a:lnTo>
                <a:lnTo>
                  <a:pt x="421339" y="421521"/>
                </a:lnTo>
                <a:lnTo>
                  <a:pt x="414992" y="415171"/>
                </a:lnTo>
                <a:close/>
              </a:path>
              <a:path w="2400935" h="2401570">
                <a:moveTo>
                  <a:pt x="421339" y="421521"/>
                </a:moveTo>
                <a:lnTo>
                  <a:pt x="401320" y="421521"/>
                </a:lnTo>
                <a:lnTo>
                  <a:pt x="407669" y="427871"/>
                </a:lnTo>
                <a:lnTo>
                  <a:pt x="427686" y="427871"/>
                </a:lnTo>
                <a:lnTo>
                  <a:pt x="421339" y="421521"/>
                </a:lnTo>
                <a:close/>
              </a:path>
              <a:path w="2400935" h="2401570">
                <a:moveTo>
                  <a:pt x="427686" y="427871"/>
                </a:moveTo>
                <a:lnTo>
                  <a:pt x="407670" y="427871"/>
                </a:lnTo>
                <a:lnTo>
                  <a:pt x="414019" y="434221"/>
                </a:lnTo>
                <a:lnTo>
                  <a:pt x="434034" y="434221"/>
                </a:lnTo>
                <a:lnTo>
                  <a:pt x="427686" y="427871"/>
                </a:lnTo>
                <a:close/>
              </a:path>
              <a:path w="2400935" h="2401570">
                <a:moveTo>
                  <a:pt x="434034" y="434221"/>
                </a:moveTo>
                <a:lnTo>
                  <a:pt x="414020" y="434221"/>
                </a:lnTo>
                <a:lnTo>
                  <a:pt x="420369" y="440571"/>
                </a:lnTo>
                <a:lnTo>
                  <a:pt x="440381" y="440571"/>
                </a:lnTo>
                <a:lnTo>
                  <a:pt x="434034" y="434221"/>
                </a:lnTo>
                <a:close/>
              </a:path>
              <a:path w="2400935" h="2401570">
                <a:moveTo>
                  <a:pt x="440381" y="440571"/>
                </a:moveTo>
                <a:lnTo>
                  <a:pt x="420370" y="440571"/>
                </a:lnTo>
                <a:lnTo>
                  <a:pt x="426719" y="446921"/>
                </a:lnTo>
                <a:lnTo>
                  <a:pt x="446728" y="446921"/>
                </a:lnTo>
                <a:lnTo>
                  <a:pt x="440381" y="440571"/>
                </a:lnTo>
                <a:close/>
              </a:path>
              <a:path w="2400935" h="2401570">
                <a:moveTo>
                  <a:pt x="446728" y="446921"/>
                </a:moveTo>
                <a:lnTo>
                  <a:pt x="426720" y="446921"/>
                </a:lnTo>
                <a:lnTo>
                  <a:pt x="433069" y="453271"/>
                </a:lnTo>
                <a:lnTo>
                  <a:pt x="453076" y="453271"/>
                </a:lnTo>
                <a:lnTo>
                  <a:pt x="446728" y="446921"/>
                </a:lnTo>
                <a:close/>
              </a:path>
              <a:path w="2400935" h="2401570">
                <a:moveTo>
                  <a:pt x="453076" y="453271"/>
                </a:moveTo>
                <a:lnTo>
                  <a:pt x="433070" y="453271"/>
                </a:lnTo>
                <a:lnTo>
                  <a:pt x="439419" y="459621"/>
                </a:lnTo>
                <a:lnTo>
                  <a:pt x="459423" y="459621"/>
                </a:lnTo>
                <a:lnTo>
                  <a:pt x="453076" y="453271"/>
                </a:lnTo>
                <a:close/>
              </a:path>
              <a:path w="2400935" h="2401570">
                <a:moveTo>
                  <a:pt x="459423" y="459621"/>
                </a:moveTo>
                <a:lnTo>
                  <a:pt x="439420" y="459621"/>
                </a:lnTo>
                <a:lnTo>
                  <a:pt x="445769" y="465971"/>
                </a:lnTo>
                <a:lnTo>
                  <a:pt x="465770" y="465971"/>
                </a:lnTo>
                <a:lnTo>
                  <a:pt x="459423" y="459621"/>
                </a:lnTo>
                <a:close/>
              </a:path>
              <a:path w="2400935" h="2401570">
                <a:moveTo>
                  <a:pt x="465770" y="465971"/>
                </a:moveTo>
                <a:lnTo>
                  <a:pt x="445770" y="465971"/>
                </a:lnTo>
                <a:lnTo>
                  <a:pt x="452119" y="472321"/>
                </a:lnTo>
                <a:lnTo>
                  <a:pt x="472117" y="472321"/>
                </a:lnTo>
                <a:lnTo>
                  <a:pt x="465770" y="465971"/>
                </a:lnTo>
                <a:close/>
              </a:path>
              <a:path w="2400935" h="2401570">
                <a:moveTo>
                  <a:pt x="472117" y="472321"/>
                </a:moveTo>
                <a:lnTo>
                  <a:pt x="452120" y="472321"/>
                </a:lnTo>
                <a:lnTo>
                  <a:pt x="458469" y="478671"/>
                </a:lnTo>
                <a:lnTo>
                  <a:pt x="478465" y="478671"/>
                </a:lnTo>
                <a:lnTo>
                  <a:pt x="472117" y="472321"/>
                </a:lnTo>
                <a:close/>
              </a:path>
              <a:path w="2400935" h="2401570">
                <a:moveTo>
                  <a:pt x="478465" y="478671"/>
                </a:moveTo>
                <a:lnTo>
                  <a:pt x="458470" y="478671"/>
                </a:lnTo>
                <a:lnTo>
                  <a:pt x="464819" y="485021"/>
                </a:lnTo>
                <a:lnTo>
                  <a:pt x="484812" y="485021"/>
                </a:lnTo>
                <a:lnTo>
                  <a:pt x="478465" y="478671"/>
                </a:lnTo>
                <a:close/>
              </a:path>
              <a:path w="2400935" h="2401570">
                <a:moveTo>
                  <a:pt x="484812" y="485021"/>
                </a:moveTo>
                <a:lnTo>
                  <a:pt x="464820" y="485021"/>
                </a:lnTo>
                <a:lnTo>
                  <a:pt x="471169" y="491371"/>
                </a:lnTo>
                <a:lnTo>
                  <a:pt x="491159" y="491371"/>
                </a:lnTo>
                <a:lnTo>
                  <a:pt x="484812" y="485021"/>
                </a:lnTo>
                <a:close/>
              </a:path>
              <a:path w="2400935" h="2401570">
                <a:moveTo>
                  <a:pt x="491159" y="491371"/>
                </a:moveTo>
                <a:lnTo>
                  <a:pt x="471170" y="491371"/>
                </a:lnTo>
                <a:lnTo>
                  <a:pt x="477519" y="497721"/>
                </a:lnTo>
                <a:lnTo>
                  <a:pt x="497506" y="497721"/>
                </a:lnTo>
                <a:lnTo>
                  <a:pt x="491159" y="491371"/>
                </a:lnTo>
                <a:close/>
              </a:path>
              <a:path w="2400935" h="2401570">
                <a:moveTo>
                  <a:pt x="497506" y="497721"/>
                </a:moveTo>
                <a:lnTo>
                  <a:pt x="477520" y="497721"/>
                </a:lnTo>
                <a:lnTo>
                  <a:pt x="483869" y="504071"/>
                </a:lnTo>
                <a:lnTo>
                  <a:pt x="503854" y="504071"/>
                </a:lnTo>
                <a:lnTo>
                  <a:pt x="497506" y="497721"/>
                </a:lnTo>
                <a:close/>
              </a:path>
              <a:path w="2400935" h="2401570">
                <a:moveTo>
                  <a:pt x="503854" y="504071"/>
                </a:moveTo>
                <a:lnTo>
                  <a:pt x="483870" y="504071"/>
                </a:lnTo>
                <a:lnTo>
                  <a:pt x="490219" y="510421"/>
                </a:lnTo>
                <a:lnTo>
                  <a:pt x="510201" y="510421"/>
                </a:lnTo>
                <a:lnTo>
                  <a:pt x="503854" y="504071"/>
                </a:lnTo>
                <a:close/>
              </a:path>
              <a:path w="2400935" h="2401570">
                <a:moveTo>
                  <a:pt x="510201" y="510421"/>
                </a:moveTo>
                <a:lnTo>
                  <a:pt x="490220" y="510421"/>
                </a:lnTo>
                <a:lnTo>
                  <a:pt x="502919" y="523121"/>
                </a:lnTo>
                <a:lnTo>
                  <a:pt x="522895" y="523121"/>
                </a:lnTo>
                <a:lnTo>
                  <a:pt x="510201" y="510421"/>
                </a:lnTo>
                <a:close/>
              </a:path>
              <a:path w="2400935" h="2401570">
                <a:moveTo>
                  <a:pt x="522895" y="523121"/>
                </a:moveTo>
                <a:lnTo>
                  <a:pt x="502920" y="523121"/>
                </a:lnTo>
                <a:lnTo>
                  <a:pt x="509269" y="529471"/>
                </a:lnTo>
                <a:lnTo>
                  <a:pt x="529243" y="529471"/>
                </a:lnTo>
                <a:lnTo>
                  <a:pt x="522895" y="523121"/>
                </a:lnTo>
                <a:close/>
              </a:path>
              <a:path w="2400935" h="2401570">
                <a:moveTo>
                  <a:pt x="529243" y="529471"/>
                </a:moveTo>
                <a:lnTo>
                  <a:pt x="509270" y="529471"/>
                </a:lnTo>
                <a:lnTo>
                  <a:pt x="515619" y="535821"/>
                </a:lnTo>
                <a:lnTo>
                  <a:pt x="535590" y="535821"/>
                </a:lnTo>
                <a:lnTo>
                  <a:pt x="529243" y="529471"/>
                </a:lnTo>
                <a:close/>
              </a:path>
              <a:path w="2400935" h="2401570">
                <a:moveTo>
                  <a:pt x="535590" y="535821"/>
                </a:moveTo>
                <a:lnTo>
                  <a:pt x="515620" y="535821"/>
                </a:lnTo>
                <a:lnTo>
                  <a:pt x="521969" y="542171"/>
                </a:lnTo>
                <a:lnTo>
                  <a:pt x="541937" y="542171"/>
                </a:lnTo>
                <a:lnTo>
                  <a:pt x="535590" y="535821"/>
                </a:lnTo>
                <a:close/>
              </a:path>
              <a:path w="2400935" h="2401570">
                <a:moveTo>
                  <a:pt x="541937" y="542171"/>
                </a:moveTo>
                <a:lnTo>
                  <a:pt x="521970" y="542171"/>
                </a:lnTo>
                <a:lnTo>
                  <a:pt x="528319" y="548521"/>
                </a:lnTo>
                <a:lnTo>
                  <a:pt x="548285" y="548521"/>
                </a:lnTo>
                <a:lnTo>
                  <a:pt x="541937" y="542171"/>
                </a:lnTo>
                <a:close/>
              </a:path>
              <a:path w="2400935" h="2401570">
                <a:moveTo>
                  <a:pt x="548285" y="548521"/>
                </a:moveTo>
                <a:lnTo>
                  <a:pt x="528320" y="548521"/>
                </a:lnTo>
                <a:lnTo>
                  <a:pt x="534669" y="554871"/>
                </a:lnTo>
                <a:lnTo>
                  <a:pt x="554632" y="554871"/>
                </a:lnTo>
                <a:lnTo>
                  <a:pt x="548285" y="548521"/>
                </a:lnTo>
                <a:close/>
              </a:path>
              <a:path w="2400935" h="2401570">
                <a:moveTo>
                  <a:pt x="554632" y="554871"/>
                </a:moveTo>
                <a:lnTo>
                  <a:pt x="534670" y="554871"/>
                </a:lnTo>
                <a:lnTo>
                  <a:pt x="541019" y="561221"/>
                </a:lnTo>
                <a:lnTo>
                  <a:pt x="560979" y="561221"/>
                </a:lnTo>
                <a:lnTo>
                  <a:pt x="554632" y="554871"/>
                </a:lnTo>
                <a:close/>
              </a:path>
              <a:path w="2400935" h="2401570">
                <a:moveTo>
                  <a:pt x="560979" y="561221"/>
                </a:moveTo>
                <a:lnTo>
                  <a:pt x="541020" y="561221"/>
                </a:lnTo>
                <a:lnTo>
                  <a:pt x="547369" y="567571"/>
                </a:lnTo>
                <a:lnTo>
                  <a:pt x="567326" y="567571"/>
                </a:lnTo>
                <a:lnTo>
                  <a:pt x="560979" y="561221"/>
                </a:lnTo>
                <a:close/>
              </a:path>
              <a:path w="2400935" h="2401570">
                <a:moveTo>
                  <a:pt x="567326" y="567571"/>
                </a:moveTo>
                <a:lnTo>
                  <a:pt x="547370" y="567571"/>
                </a:lnTo>
                <a:lnTo>
                  <a:pt x="553720" y="573921"/>
                </a:lnTo>
                <a:lnTo>
                  <a:pt x="573674" y="573921"/>
                </a:lnTo>
                <a:lnTo>
                  <a:pt x="567326" y="567571"/>
                </a:lnTo>
                <a:close/>
              </a:path>
              <a:path w="2400935" h="2401570">
                <a:moveTo>
                  <a:pt x="573674" y="573921"/>
                </a:moveTo>
                <a:lnTo>
                  <a:pt x="553720" y="573921"/>
                </a:lnTo>
                <a:lnTo>
                  <a:pt x="560069" y="580271"/>
                </a:lnTo>
                <a:lnTo>
                  <a:pt x="580021" y="580271"/>
                </a:lnTo>
                <a:lnTo>
                  <a:pt x="573674" y="573921"/>
                </a:lnTo>
                <a:close/>
              </a:path>
              <a:path w="2400935" h="2401570">
                <a:moveTo>
                  <a:pt x="580021" y="580271"/>
                </a:moveTo>
                <a:lnTo>
                  <a:pt x="560070" y="580271"/>
                </a:lnTo>
                <a:lnTo>
                  <a:pt x="566419" y="586621"/>
                </a:lnTo>
                <a:lnTo>
                  <a:pt x="586368" y="586621"/>
                </a:lnTo>
                <a:lnTo>
                  <a:pt x="580021" y="580271"/>
                </a:lnTo>
                <a:close/>
              </a:path>
              <a:path w="2400935" h="2401570">
                <a:moveTo>
                  <a:pt x="586368" y="586621"/>
                </a:moveTo>
                <a:lnTo>
                  <a:pt x="566420" y="586621"/>
                </a:lnTo>
                <a:lnTo>
                  <a:pt x="572769" y="592971"/>
                </a:lnTo>
                <a:lnTo>
                  <a:pt x="592715" y="592971"/>
                </a:lnTo>
                <a:lnTo>
                  <a:pt x="586368" y="586621"/>
                </a:lnTo>
                <a:close/>
              </a:path>
              <a:path w="2400935" h="2401570">
                <a:moveTo>
                  <a:pt x="592715" y="592971"/>
                </a:moveTo>
                <a:lnTo>
                  <a:pt x="572770" y="592971"/>
                </a:lnTo>
                <a:lnTo>
                  <a:pt x="579119" y="599321"/>
                </a:lnTo>
                <a:lnTo>
                  <a:pt x="599063" y="599321"/>
                </a:lnTo>
                <a:lnTo>
                  <a:pt x="592715" y="592971"/>
                </a:lnTo>
                <a:close/>
              </a:path>
              <a:path w="2400935" h="2401570">
                <a:moveTo>
                  <a:pt x="599063" y="599321"/>
                </a:moveTo>
                <a:lnTo>
                  <a:pt x="579120" y="599321"/>
                </a:lnTo>
                <a:lnTo>
                  <a:pt x="585469" y="605671"/>
                </a:lnTo>
                <a:lnTo>
                  <a:pt x="605410" y="605671"/>
                </a:lnTo>
                <a:lnTo>
                  <a:pt x="599063" y="599321"/>
                </a:lnTo>
                <a:close/>
              </a:path>
              <a:path w="2400935" h="2401570">
                <a:moveTo>
                  <a:pt x="605410" y="605671"/>
                </a:moveTo>
                <a:lnTo>
                  <a:pt x="585470" y="605671"/>
                </a:lnTo>
                <a:lnTo>
                  <a:pt x="591819" y="612021"/>
                </a:lnTo>
                <a:lnTo>
                  <a:pt x="611757" y="612021"/>
                </a:lnTo>
                <a:lnTo>
                  <a:pt x="605410" y="605671"/>
                </a:lnTo>
                <a:close/>
              </a:path>
              <a:path w="2400935" h="2401570">
                <a:moveTo>
                  <a:pt x="611757" y="612021"/>
                </a:moveTo>
                <a:lnTo>
                  <a:pt x="591820" y="612021"/>
                </a:lnTo>
                <a:lnTo>
                  <a:pt x="598169" y="618371"/>
                </a:lnTo>
                <a:lnTo>
                  <a:pt x="618104" y="618371"/>
                </a:lnTo>
                <a:lnTo>
                  <a:pt x="611757" y="612021"/>
                </a:lnTo>
                <a:close/>
              </a:path>
              <a:path w="2400935" h="2401570">
                <a:moveTo>
                  <a:pt x="618104" y="618371"/>
                </a:moveTo>
                <a:lnTo>
                  <a:pt x="598169" y="618371"/>
                </a:lnTo>
                <a:lnTo>
                  <a:pt x="604519" y="624721"/>
                </a:lnTo>
                <a:lnTo>
                  <a:pt x="624452" y="624721"/>
                </a:lnTo>
                <a:lnTo>
                  <a:pt x="618104" y="618371"/>
                </a:lnTo>
                <a:close/>
              </a:path>
              <a:path w="2400935" h="2401570">
                <a:moveTo>
                  <a:pt x="624452" y="624721"/>
                </a:moveTo>
                <a:lnTo>
                  <a:pt x="604520" y="624721"/>
                </a:lnTo>
                <a:lnTo>
                  <a:pt x="610869" y="631071"/>
                </a:lnTo>
                <a:lnTo>
                  <a:pt x="630799" y="631071"/>
                </a:lnTo>
                <a:lnTo>
                  <a:pt x="624452" y="624721"/>
                </a:lnTo>
                <a:close/>
              </a:path>
              <a:path w="2400935" h="2401570">
                <a:moveTo>
                  <a:pt x="630799" y="631071"/>
                </a:moveTo>
                <a:lnTo>
                  <a:pt x="610870" y="631071"/>
                </a:lnTo>
                <a:lnTo>
                  <a:pt x="617219" y="637421"/>
                </a:lnTo>
                <a:lnTo>
                  <a:pt x="637146" y="637421"/>
                </a:lnTo>
                <a:lnTo>
                  <a:pt x="630799" y="631071"/>
                </a:lnTo>
                <a:close/>
              </a:path>
              <a:path w="2400935" h="2401570">
                <a:moveTo>
                  <a:pt x="637146" y="637421"/>
                </a:moveTo>
                <a:lnTo>
                  <a:pt x="617220" y="637421"/>
                </a:lnTo>
                <a:lnTo>
                  <a:pt x="623569" y="643771"/>
                </a:lnTo>
                <a:lnTo>
                  <a:pt x="643494" y="643771"/>
                </a:lnTo>
                <a:lnTo>
                  <a:pt x="637146" y="637421"/>
                </a:lnTo>
                <a:close/>
              </a:path>
              <a:path w="2400935" h="2401570">
                <a:moveTo>
                  <a:pt x="643494" y="643771"/>
                </a:moveTo>
                <a:lnTo>
                  <a:pt x="623570" y="643771"/>
                </a:lnTo>
                <a:lnTo>
                  <a:pt x="629919" y="650121"/>
                </a:lnTo>
                <a:lnTo>
                  <a:pt x="649841" y="650121"/>
                </a:lnTo>
                <a:lnTo>
                  <a:pt x="643494" y="643771"/>
                </a:lnTo>
                <a:close/>
              </a:path>
              <a:path w="2400935" h="2401570">
                <a:moveTo>
                  <a:pt x="649841" y="650121"/>
                </a:moveTo>
                <a:lnTo>
                  <a:pt x="629920" y="650121"/>
                </a:lnTo>
                <a:lnTo>
                  <a:pt x="636269" y="656471"/>
                </a:lnTo>
                <a:lnTo>
                  <a:pt x="656188" y="656471"/>
                </a:lnTo>
                <a:lnTo>
                  <a:pt x="649841" y="650121"/>
                </a:lnTo>
                <a:close/>
              </a:path>
              <a:path w="2400935" h="2401570">
                <a:moveTo>
                  <a:pt x="656188" y="656471"/>
                </a:moveTo>
                <a:lnTo>
                  <a:pt x="636270" y="656471"/>
                </a:lnTo>
                <a:lnTo>
                  <a:pt x="642619" y="662821"/>
                </a:lnTo>
                <a:lnTo>
                  <a:pt x="662535" y="662821"/>
                </a:lnTo>
                <a:lnTo>
                  <a:pt x="656188" y="656471"/>
                </a:lnTo>
                <a:close/>
              </a:path>
              <a:path w="2400935" h="2401570">
                <a:moveTo>
                  <a:pt x="662535" y="662821"/>
                </a:moveTo>
                <a:lnTo>
                  <a:pt x="642620" y="662821"/>
                </a:lnTo>
                <a:lnTo>
                  <a:pt x="648969" y="669171"/>
                </a:lnTo>
                <a:lnTo>
                  <a:pt x="668883" y="669171"/>
                </a:lnTo>
                <a:lnTo>
                  <a:pt x="662535" y="662821"/>
                </a:lnTo>
                <a:close/>
              </a:path>
              <a:path w="2400935" h="2401570">
                <a:moveTo>
                  <a:pt x="668883" y="669171"/>
                </a:moveTo>
                <a:lnTo>
                  <a:pt x="648970" y="669171"/>
                </a:lnTo>
                <a:lnTo>
                  <a:pt x="655319" y="675521"/>
                </a:lnTo>
                <a:lnTo>
                  <a:pt x="675230" y="675521"/>
                </a:lnTo>
                <a:lnTo>
                  <a:pt x="668883" y="669171"/>
                </a:lnTo>
                <a:close/>
              </a:path>
              <a:path w="2400935" h="2401570">
                <a:moveTo>
                  <a:pt x="675230" y="675521"/>
                </a:moveTo>
                <a:lnTo>
                  <a:pt x="655320" y="675521"/>
                </a:lnTo>
                <a:lnTo>
                  <a:pt x="661669" y="681871"/>
                </a:lnTo>
                <a:lnTo>
                  <a:pt x="681577" y="681871"/>
                </a:lnTo>
                <a:lnTo>
                  <a:pt x="675230" y="675521"/>
                </a:lnTo>
                <a:close/>
              </a:path>
              <a:path w="2400935" h="2401570">
                <a:moveTo>
                  <a:pt x="681577" y="681871"/>
                </a:moveTo>
                <a:lnTo>
                  <a:pt x="661670" y="681871"/>
                </a:lnTo>
                <a:lnTo>
                  <a:pt x="668019" y="688221"/>
                </a:lnTo>
                <a:lnTo>
                  <a:pt x="687924" y="688221"/>
                </a:lnTo>
                <a:lnTo>
                  <a:pt x="681577" y="681871"/>
                </a:lnTo>
                <a:close/>
              </a:path>
              <a:path w="2400935" h="2401570">
                <a:moveTo>
                  <a:pt x="687924" y="688221"/>
                </a:moveTo>
                <a:lnTo>
                  <a:pt x="668020" y="688221"/>
                </a:lnTo>
                <a:lnTo>
                  <a:pt x="674369" y="694571"/>
                </a:lnTo>
                <a:lnTo>
                  <a:pt x="694272" y="694571"/>
                </a:lnTo>
                <a:lnTo>
                  <a:pt x="687924" y="688221"/>
                </a:lnTo>
                <a:close/>
              </a:path>
              <a:path w="2400935" h="2401570">
                <a:moveTo>
                  <a:pt x="694272" y="694571"/>
                </a:moveTo>
                <a:lnTo>
                  <a:pt x="674370" y="694571"/>
                </a:lnTo>
                <a:lnTo>
                  <a:pt x="687069" y="707271"/>
                </a:lnTo>
                <a:lnTo>
                  <a:pt x="706966" y="707271"/>
                </a:lnTo>
                <a:lnTo>
                  <a:pt x="694272" y="694571"/>
                </a:lnTo>
                <a:close/>
              </a:path>
              <a:path w="2400935" h="2401570">
                <a:moveTo>
                  <a:pt x="706966" y="707271"/>
                </a:moveTo>
                <a:lnTo>
                  <a:pt x="687070" y="707271"/>
                </a:lnTo>
                <a:lnTo>
                  <a:pt x="693419" y="713621"/>
                </a:lnTo>
                <a:lnTo>
                  <a:pt x="713313" y="713621"/>
                </a:lnTo>
                <a:lnTo>
                  <a:pt x="706966" y="707271"/>
                </a:lnTo>
                <a:close/>
              </a:path>
              <a:path w="2400935" h="2401570">
                <a:moveTo>
                  <a:pt x="713313" y="713621"/>
                </a:moveTo>
                <a:lnTo>
                  <a:pt x="693420" y="713621"/>
                </a:lnTo>
                <a:lnTo>
                  <a:pt x="699769" y="719971"/>
                </a:lnTo>
                <a:lnTo>
                  <a:pt x="719661" y="719971"/>
                </a:lnTo>
                <a:lnTo>
                  <a:pt x="713313" y="713621"/>
                </a:lnTo>
                <a:close/>
              </a:path>
              <a:path w="2400935" h="2401570">
                <a:moveTo>
                  <a:pt x="719661" y="719971"/>
                </a:moveTo>
                <a:lnTo>
                  <a:pt x="699770" y="719971"/>
                </a:lnTo>
                <a:lnTo>
                  <a:pt x="706119" y="726321"/>
                </a:lnTo>
                <a:lnTo>
                  <a:pt x="726008" y="726321"/>
                </a:lnTo>
                <a:lnTo>
                  <a:pt x="719661" y="719971"/>
                </a:lnTo>
                <a:close/>
              </a:path>
              <a:path w="2400935" h="2401570">
                <a:moveTo>
                  <a:pt x="726008" y="726321"/>
                </a:moveTo>
                <a:lnTo>
                  <a:pt x="706120" y="726321"/>
                </a:lnTo>
                <a:lnTo>
                  <a:pt x="712469" y="732671"/>
                </a:lnTo>
                <a:lnTo>
                  <a:pt x="732355" y="732671"/>
                </a:lnTo>
                <a:lnTo>
                  <a:pt x="726008" y="726321"/>
                </a:lnTo>
                <a:close/>
              </a:path>
              <a:path w="2400935" h="2401570">
                <a:moveTo>
                  <a:pt x="732355" y="732671"/>
                </a:moveTo>
                <a:lnTo>
                  <a:pt x="712470" y="732671"/>
                </a:lnTo>
                <a:lnTo>
                  <a:pt x="718819" y="739021"/>
                </a:lnTo>
                <a:lnTo>
                  <a:pt x="738702" y="739021"/>
                </a:lnTo>
                <a:lnTo>
                  <a:pt x="732355" y="732671"/>
                </a:lnTo>
                <a:close/>
              </a:path>
              <a:path w="2400935" h="2401570">
                <a:moveTo>
                  <a:pt x="738702" y="739021"/>
                </a:moveTo>
                <a:lnTo>
                  <a:pt x="718820" y="739021"/>
                </a:lnTo>
                <a:lnTo>
                  <a:pt x="725169" y="745371"/>
                </a:lnTo>
                <a:lnTo>
                  <a:pt x="745050" y="745371"/>
                </a:lnTo>
                <a:lnTo>
                  <a:pt x="738702" y="739021"/>
                </a:lnTo>
                <a:close/>
              </a:path>
              <a:path w="2400935" h="2401570">
                <a:moveTo>
                  <a:pt x="745050" y="745371"/>
                </a:moveTo>
                <a:lnTo>
                  <a:pt x="725170" y="745371"/>
                </a:lnTo>
                <a:lnTo>
                  <a:pt x="731519" y="751721"/>
                </a:lnTo>
                <a:lnTo>
                  <a:pt x="751397" y="751721"/>
                </a:lnTo>
                <a:lnTo>
                  <a:pt x="745050" y="745371"/>
                </a:lnTo>
                <a:close/>
              </a:path>
              <a:path w="2400935" h="2401570">
                <a:moveTo>
                  <a:pt x="751397" y="751721"/>
                </a:moveTo>
                <a:lnTo>
                  <a:pt x="731520" y="751721"/>
                </a:lnTo>
                <a:lnTo>
                  <a:pt x="737869" y="758071"/>
                </a:lnTo>
                <a:lnTo>
                  <a:pt x="757744" y="758071"/>
                </a:lnTo>
                <a:lnTo>
                  <a:pt x="751397" y="751721"/>
                </a:lnTo>
                <a:close/>
              </a:path>
              <a:path w="2400935" h="2401570">
                <a:moveTo>
                  <a:pt x="757744" y="758071"/>
                </a:moveTo>
                <a:lnTo>
                  <a:pt x="737870" y="758071"/>
                </a:lnTo>
                <a:lnTo>
                  <a:pt x="750569" y="770771"/>
                </a:lnTo>
                <a:lnTo>
                  <a:pt x="770439" y="770771"/>
                </a:lnTo>
                <a:lnTo>
                  <a:pt x="757744" y="758071"/>
                </a:lnTo>
                <a:close/>
              </a:path>
              <a:path w="2400935" h="2401570">
                <a:moveTo>
                  <a:pt x="770439" y="770771"/>
                </a:moveTo>
                <a:lnTo>
                  <a:pt x="750570" y="770771"/>
                </a:lnTo>
                <a:lnTo>
                  <a:pt x="756919" y="777121"/>
                </a:lnTo>
                <a:lnTo>
                  <a:pt x="776786" y="777121"/>
                </a:lnTo>
                <a:lnTo>
                  <a:pt x="770439" y="770771"/>
                </a:lnTo>
                <a:close/>
              </a:path>
              <a:path w="2400935" h="2401570">
                <a:moveTo>
                  <a:pt x="776786" y="777121"/>
                </a:moveTo>
                <a:lnTo>
                  <a:pt x="756920" y="777121"/>
                </a:lnTo>
                <a:lnTo>
                  <a:pt x="850899" y="871101"/>
                </a:lnTo>
                <a:lnTo>
                  <a:pt x="870726" y="871101"/>
                </a:lnTo>
                <a:lnTo>
                  <a:pt x="776786" y="777121"/>
                </a:lnTo>
                <a:close/>
              </a:path>
              <a:path w="2400935" h="2401570">
                <a:moveTo>
                  <a:pt x="870726" y="871101"/>
                </a:moveTo>
                <a:lnTo>
                  <a:pt x="850900" y="871101"/>
                </a:lnTo>
                <a:lnTo>
                  <a:pt x="908049" y="928251"/>
                </a:lnTo>
                <a:lnTo>
                  <a:pt x="927851" y="928251"/>
                </a:lnTo>
                <a:lnTo>
                  <a:pt x="870726" y="871101"/>
                </a:lnTo>
                <a:close/>
              </a:path>
              <a:path w="2400935" h="2401570">
                <a:moveTo>
                  <a:pt x="927851" y="928251"/>
                </a:moveTo>
                <a:lnTo>
                  <a:pt x="908050" y="928251"/>
                </a:lnTo>
                <a:lnTo>
                  <a:pt x="916939" y="937141"/>
                </a:lnTo>
                <a:lnTo>
                  <a:pt x="936737" y="937141"/>
                </a:lnTo>
                <a:lnTo>
                  <a:pt x="927851" y="928251"/>
                </a:lnTo>
                <a:close/>
              </a:path>
              <a:path w="2400935" h="2401570">
                <a:moveTo>
                  <a:pt x="936737" y="937141"/>
                </a:moveTo>
                <a:lnTo>
                  <a:pt x="916940" y="937141"/>
                </a:lnTo>
                <a:lnTo>
                  <a:pt x="923289" y="943491"/>
                </a:lnTo>
                <a:lnTo>
                  <a:pt x="943084" y="943491"/>
                </a:lnTo>
                <a:lnTo>
                  <a:pt x="936737" y="937141"/>
                </a:lnTo>
                <a:close/>
              </a:path>
              <a:path w="2400935" h="2401570">
                <a:moveTo>
                  <a:pt x="943084" y="943491"/>
                </a:moveTo>
                <a:lnTo>
                  <a:pt x="923290" y="943491"/>
                </a:lnTo>
                <a:lnTo>
                  <a:pt x="929639" y="949841"/>
                </a:lnTo>
                <a:lnTo>
                  <a:pt x="949432" y="949841"/>
                </a:lnTo>
                <a:lnTo>
                  <a:pt x="943084" y="943491"/>
                </a:lnTo>
                <a:close/>
              </a:path>
              <a:path w="2400935" h="2401570">
                <a:moveTo>
                  <a:pt x="949432" y="949841"/>
                </a:moveTo>
                <a:lnTo>
                  <a:pt x="929640" y="949841"/>
                </a:lnTo>
                <a:lnTo>
                  <a:pt x="933450" y="953651"/>
                </a:lnTo>
                <a:lnTo>
                  <a:pt x="953240" y="953651"/>
                </a:lnTo>
                <a:lnTo>
                  <a:pt x="949432" y="949841"/>
                </a:lnTo>
                <a:close/>
              </a:path>
              <a:path w="2400935" h="2401570">
                <a:moveTo>
                  <a:pt x="953240" y="953651"/>
                </a:moveTo>
                <a:lnTo>
                  <a:pt x="933450" y="953651"/>
                </a:lnTo>
                <a:lnTo>
                  <a:pt x="939799" y="960001"/>
                </a:lnTo>
                <a:lnTo>
                  <a:pt x="959587" y="960001"/>
                </a:lnTo>
                <a:lnTo>
                  <a:pt x="953240" y="953651"/>
                </a:lnTo>
                <a:close/>
              </a:path>
              <a:path w="2400935" h="2401570">
                <a:moveTo>
                  <a:pt x="959587" y="960001"/>
                </a:moveTo>
                <a:lnTo>
                  <a:pt x="939800" y="960001"/>
                </a:lnTo>
                <a:lnTo>
                  <a:pt x="946150" y="966351"/>
                </a:lnTo>
                <a:lnTo>
                  <a:pt x="965935" y="966351"/>
                </a:lnTo>
                <a:lnTo>
                  <a:pt x="959587" y="960001"/>
                </a:lnTo>
                <a:close/>
              </a:path>
              <a:path w="2400935" h="2401570">
                <a:moveTo>
                  <a:pt x="965935" y="966351"/>
                </a:moveTo>
                <a:lnTo>
                  <a:pt x="946150" y="966351"/>
                </a:lnTo>
                <a:lnTo>
                  <a:pt x="948690" y="968891"/>
                </a:lnTo>
                <a:lnTo>
                  <a:pt x="968473" y="968891"/>
                </a:lnTo>
                <a:lnTo>
                  <a:pt x="965935" y="966351"/>
                </a:lnTo>
                <a:close/>
              </a:path>
              <a:path w="2400935" h="2401570">
                <a:moveTo>
                  <a:pt x="968473" y="968891"/>
                </a:moveTo>
                <a:lnTo>
                  <a:pt x="948690" y="968891"/>
                </a:lnTo>
                <a:lnTo>
                  <a:pt x="958850" y="979051"/>
                </a:lnTo>
                <a:lnTo>
                  <a:pt x="978629" y="979051"/>
                </a:lnTo>
                <a:lnTo>
                  <a:pt x="968473" y="968891"/>
                </a:lnTo>
                <a:close/>
              </a:path>
              <a:path w="2400935" h="2401570">
                <a:moveTo>
                  <a:pt x="978629" y="979051"/>
                </a:moveTo>
                <a:lnTo>
                  <a:pt x="958850" y="979051"/>
                </a:lnTo>
                <a:lnTo>
                  <a:pt x="965200" y="985401"/>
                </a:lnTo>
                <a:lnTo>
                  <a:pt x="984976" y="985401"/>
                </a:lnTo>
                <a:lnTo>
                  <a:pt x="978629" y="979051"/>
                </a:lnTo>
                <a:close/>
              </a:path>
              <a:path w="2400935" h="2401570">
                <a:moveTo>
                  <a:pt x="984976" y="985401"/>
                </a:moveTo>
                <a:lnTo>
                  <a:pt x="965200" y="985401"/>
                </a:lnTo>
                <a:lnTo>
                  <a:pt x="971550" y="991751"/>
                </a:lnTo>
                <a:lnTo>
                  <a:pt x="991324" y="991751"/>
                </a:lnTo>
                <a:lnTo>
                  <a:pt x="984976" y="985401"/>
                </a:lnTo>
                <a:close/>
              </a:path>
              <a:path w="2400935" h="2401570">
                <a:moveTo>
                  <a:pt x="991324" y="991751"/>
                </a:moveTo>
                <a:lnTo>
                  <a:pt x="971550" y="991751"/>
                </a:lnTo>
                <a:lnTo>
                  <a:pt x="977900" y="998101"/>
                </a:lnTo>
                <a:lnTo>
                  <a:pt x="997671" y="998101"/>
                </a:lnTo>
                <a:lnTo>
                  <a:pt x="991324" y="991751"/>
                </a:lnTo>
                <a:close/>
              </a:path>
              <a:path w="2400935" h="2401570">
                <a:moveTo>
                  <a:pt x="997671" y="998101"/>
                </a:moveTo>
                <a:lnTo>
                  <a:pt x="977900" y="998101"/>
                </a:lnTo>
                <a:lnTo>
                  <a:pt x="980439" y="1000641"/>
                </a:lnTo>
                <a:lnTo>
                  <a:pt x="1000210" y="1000641"/>
                </a:lnTo>
                <a:lnTo>
                  <a:pt x="997671" y="998101"/>
                </a:lnTo>
                <a:close/>
              </a:path>
              <a:path w="2400935" h="2401570">
                <a:moveTo>
                  <a:pt x="1000210" y="1000641"/>
                </a:moveTo>
                <a:lnTo>
                  <a:pt x="980440" y="1000641"/>
                </a:lnTo>
                <a:lnTo>
                  <a:pt x="986790" y="1006991"/>
                </a:lnTo>
                <a:lnTo>
                  <a:pt x="1006557" y="1006991"/>
                </a:lnTo>
                <a:lnTo>
                  <a:pt x="1000210" y="1000641"/>
                </a:lnTo>
                <a:close/>
              </a:path>
              <a:path w="2400935" h="2401570">
                <a:moveTo>
                  <a:pt x="1006557" y="1006991"/>
                </a:moveTo>
                <a:lnTo>
                  <a:pt x="986790" y="1006991"/>
                </a:lnTo>
                <a:lnTo>
                  <a:pt x="990600" y="1010801"/>
                </a:lnTo>
                <a:lnTo>
                  <a:pt x="1010365" y="1010801"/>
                </a:lnTo>
                <a:lnTo>
                  <a:pt x="1006557" y="1006991"/>
                </a:lnTo>
                <a:close/>
              </a:path>
              <a:path w="2400935" h="2401570">
                <a:moveTo>
                  <a:pt x="1010365" y="1010801"/>
                </a:moveTo>
                <a:lnTo>
                  <a:pt x="990600" y="1010801"/>
                </a:lnTo>
                <a:lnTo>
                  <a:pt x="993139" y="1013341"/>
                </a:lnTo>
                <a:lnTo>
                  <a:pt x="1012904" y="1013341"/>
                </a:lnTo>
                <a:lnTo>
                  <a:pt x="1010365" y="1010801"/>
                </a:lnTo>
                <a:close/>
              </a:path>
              <a:path w="2400935" h="2401570">
                <a:moveTo>
                  <a:pt x="1012904" y="1013341"/>
                </a:moveTo>
                <a:lnTo>
                  <a:pt x="993140" y="1013341"/>
                </a:lnTo>
                <a:lnTo>
                  <a:pt x="1003300" y="1023501"/>
                </a:lnTo>
                <a:lnTo>
                  <a:pt x="1023060" y="1023501"/>
                </a:lnTo>
                <a:lnTo>
                  <a:pt x="1012904" y="1013341"/>
                </a:lnTo>
                <a:close/>
              </a:path>
              <a:path w="2400935" h="2401570">
                <a:moveTo>
                  <a:pt x="1023060" y="1023501"/>
                </a:moveTo>
                <a:lnTo>
                  <a:pt x="1003300" y="1023501"/>
                </a:lnTo>
                <a:lnTo>
                  <a:pt x="1005839" y="1026041"/>
                </a:lnTo>
                <a:lnTo>
                  <a:pt x="1025599" y="1026041"/>
                </a:lnTo>
                <a:lnTo>
                  <a:pt x="1023060" y="1023501"/>
                </a:lnTo>
                <a:close/>
              </a:path>
              <a:path w="2400935" h="2401570">
                <a:moveTo>
                  <a:pt x="1025599" y="1026041"/>
                </a:moveTo>
                <a:lnTo>
                  <a:pt x="1005840" y="1026041"/>
                </a:lnTo>
                <a:lnTo>
                  <a:pt x="1009649" y="1029851"/>
                </a:lnTo>
                <a:lnTo>
                  <a:pt x="1029407" y="1029851"/>
                </a:lnTo>
                <a:lnTo>
                  <a:pt x="1025599" y="1026041"/>
                </a:lnTo>
                <a:close/>
              </a:path>
              <a:path w="2400935" h="2401570">
                <a:moveTo>
                  <a:pt x="1029407" y="1029851"/>
                </a:moveTo>
                <a:lnTo>
                  <a:pt x="1009650" y="1029851"/>
                </a:lnTo>
                <a:lnTo>
                  <a:pt x="1012189" y="1032391"/>
                </a:lnTo>
                <a:lnTo>
                  <a:pt x="1031946" y="1032391"/>
                </a:lnTo>
                <a:lnTo>
                  <a:pt x="1029407" y="1029851"/>
                </a:lnTo>
                <a:close/>
              </a:path>
              <a:path w="2400935" h="2401570">
                <a:moveTo>
                  <a:pt x="1031946" y="1032391"/>
                </a:moveTo>
                <a:lnTo>
                  <a:pt x="1012190" y="1032391"/>
                </a:lnTo>
                <a:lnTo>
                  <a:pt x="1022350" y="1042551"/>
                </a:lnTo>
                <a:lnTo>
                  <a:pt x="1042102" y="1042551"/>
                </a:lnTo>
                <a:lnTo>
                  <a:pt x="1031946" y="1032391"/>
                </a:lnTo>
                <a:close/>
              </a:path>
              <a:path w="2400935" h="2401570">
                <a:moveTo>
                  <a:pt x="1042102" y="1042551"/>
                </a:moveTo>
                <a:lnTo>
                  <a:pt x="1022350" y="1042551"/>
                </a:lnTo>
                <a:lnTo>
                  <a:pt x="1035050" y="1055251"/>
                </a:lnTo>
                <a:lnTo>
                  <a:pt x="1054796" y="1055251"/>
                </a:lnTo>
                <a:lnTo>
                  <a:pt x="1042102" y="1042551"/>
                </a:lnTo>
                <a:close/>
              </a:path>
              <a:path w="2400935" h="2401570">
                <a:moveTo>
                  <a:pt x="1054796" y="1055251"/>
                </a:moveTo>
                <a:lnTo>
                  <a:pt x="1035050" y="1055251"/>
                </a:lnTo>
                <a:lnTo>
                  <a:pt x="1037590" y="1057791"/>
                </a:lnTo>
                <a:lnTo>
                  <a:pt x="1057335" y="1057791"/>
                </a:lnTo>
                <a:lnTo>
                  <a:pt x="1054796" y="1055251"/>
                </a:lnTo>
                <a:close/>
              </a:path>
              <a:path w="2400935" h="2401570">
                <a:moveTo>
                  <a:pt x="1057335" y="1057791"/>
                </a:moveTo>
                <a:lnTo>
                  <a:pt x="1037590" y="1057791"/>
                </a:lnTo>
                <a:lnTo>
                  <a:pt x="1043940" y="1064141"/>
                </a:lnTo>
                <a:lnTo>
                  <a:pt x="1063682" y="1064141"/>
                </a:lnTo>
                <a:lnTo>
                  <a:pt x="1057335" y="1057791"/>
                </a:lnTo>
                <a:close/>
              </a:path>
              <a:path w="2400935" h="2401570">
                <a:moveTo>
                  <a:pt x="1063682" y="1064141"/>
                </a:moveTo>
                <a:lnTo>
                  <a:pt x="1043940" y="1064141"/>
                </a:lnTo>
                <a:lnTo>
                  <a:pt x="1056640" y="1076841"/>
                </a:lnTo>
                <a:lnTo>
                  <a:pt x="1076377" y="1076841"/>
                </a:lnTo>
                <a:lnTo>
                  <a:pt x="1063682" y="1064141"/>
                </a:lnTo>
                <a:close/>
              </a:path>
              <a:path w="2400935" h="2401570">
                <a:moveTo>
                  <a:pt x="1076377" y="1076841"/>
                </a:moveTo>
                <a:lnTo>
                  <a:pt x="1056640" y="1076841"/>
                </a:lnTo>
                <a:lnTo>
                  <a:pt x="1066800" y="1087001"/>
                </a:lnTo>
                <a:lnTo>
                  <a:pt x="1086533" y="1087001"/>
                </a:lnTo>
                <a:lnTo>
                  <a:pt x="1076377" y="1076841"/>
                </a:lnTo>
                <a:close/>
              </a:path>
              <a:path w="2400935" h="2401570">
                <a:moveTo>
                  <a:pt x="1086533" y="1087001"/>
                </a:moveTo>
                <a:lnTo>
                  <a:pt x="1066800" y="1087001"/>
                </a:lnTo>
                <a:lnTo>
                  <a:pt x="1082040" y="1102241"/>
                </a:lnTo>
                <a:lnTo>
                  <a:pt x="1101766" y="1102241"/>
                </a:lnTo>
                <a:lnTo>
                  <a:pt x="1086533" y="1087001"/>
                </a:lnTo>
                <a:close/>
              </a:path>
              <a:path w="2400935" h="2401570">
                <a:moveTo>
                  <a:pt x="1101766" y="1102241"/>
                </a:moveTo>
                <a:lnTo>
                  <a:pt x="1082040" y="1102241"/>
                </a:lnTo>
                <a:lnTo>
                  <a:pt x="1098549" y="1118751"/>
                </a:lnTo>
                <a:lnTo>
                  <a:pt x="1118269" y="1118751"/>
                </a:lnTo>
                <a:lnTo>
                  <a:pt x="1101766" y="1102241"/>
                </a:lnTo>
                <a:close/>
              </a:path>
              <a:path w="2400935" h="2401570">
                <a:moveTo>
                  <a:pt x="1118269" y="1118751"/>
                </a:moveTo>
                <a:lnTo>
                  <a:pt x="1098550" y="1118751"/>
                </a:lnTo>
                <a:lnTo>
                  <a:pt x="1104900" y="1125101"/>
                </a:lnTo>
                <a:lnTo>
                  <a:pt x="1124616" y="1125101"/>
                </a:lnTo>
                <a:lnTo>
                  <a:pt x="1118269" y="1118751"/>
                </a:lnTo>
                <a:close/>
              </a:path>
              <a:path w="2400935" h="2401570">
                <a:moveTo>
                  <a:pt x="1124616" y="1125101"/>
                </a:moveTo>
                <a:lnTo>
                  <a:pt x="1104900" y="1125101"/>
                </a:lnTo>
                <a:lnTo>
                  <a:pt x="1136650" y="1156851"/>
                </a:lnTo>
                <a:lnTo>
                  <a:pt x="1156353" y="1156851"/>
                </a:lnTo>
                <a:lnTo>
                  <a:pt x="1124616" y="1125101"/>
                </a:lnTo>
                <a:close/>
              </a:path>
              <a:path w="2400935" h="2401570">
                <a:moveTo>
                  <a:pt x="1156353" y="1156851"/>
                </a:moveTo>
                <a:lnTo>
                  <a:pt x="1136650" y="1156851"/>
                </a:lnTo>
                <a:lnTo>
                  <a:pt x="1139190" y="1159391"/>
                </a:lnTo>
                <a:lnTo>
                  <a:pt x="1158891" y="1159391"/>
                </a:lnTo>
                <a:lnTo>
                  <a:pt x="1156353" y="1156851"/>
                </a:lnTo>
                <a:close/>
              </a:path>
              <a:path w="2400935" h="2401570">
                <a:moveTo>
                  <a:pt x="1158891" y="1159391"/>
                </a:moveTo>
                <a:lnTo>
                  <a:pt x="1139190" y="1159391"/>
                </a:lnTo>
                <a:lnTo>
                  <a:pt x="1151890" y="1172091"/>
                </a:lnTo>
                <a:lnTo>
                  <a:pt x="1171586" y="1172091"/>
                </a:lnTo>
                <a:lnTo>
                  <a:pt x="1158891" y="1159391"/>
                </a:lnTo>
                <a:close/>
              </a:path>
              <a:path w="2400935" h="2401570">
                <a:moveTo>
                  <a:pt x="1171586" y="1172091"/>
                </a:moveTo>
                <a:lnTo>
                  <a:pt x="1151890" y="1172091"/>
                </a:lnTo>
                <a:lnTo>
                  <a:pt x="1164590" y="1184791"/>
                </a:lnTo>
                <a:lnTo>
                  <a:pt x="1184281" y="1184791"/>
                </a:lnTo>
                <a:lnTo>
                  <a:pt x="1171586" y="1172091"/>
                </a:lnTo>
                <a:close/>
              </a:path>
              <a:path w="2400935" h="2401570">
                <a:moveTo>
                  <a:pt x="1184281" y="1184791"/>
                </a:moveTo>
                <a:lnTo>
                  <a:pt x="1164590" y="1184791"/>
                </a:lnTo>
                <a:lnTo>
                  <a:pt x="1168399" y="1188601"/>
                </a:lnTo>
                <a:lnTo>
                  <a:pt x="1188089" y="1188601"/>
                </a:lnTo>
                <a:lnTo>
                  <a:pt x="1184281" y="1184791"/>
                </a:lnTo>
                <a:close/>
              </a:path>
              <a:path w="2400935" h="2401570">
                <a:moveTo>
                  <a:pt x="1188089" y="1188601"/>
                </a:moveTo>
                <a:lnTo>
                  <a:pt x="1168400" y="1188601"/>
                </a:lnTo>
                <a:lnTo>
                  <a:pt x="1170939" y="1191141"/>
                </a:lnTo>
                <a:lnTo>
                  <a:pt x="1190628" y="1191141"/>
                </a:lnTo>
                <a:lnTo>
                  <a:pt x="1188089" y="1188601"/>
                </a:lnTo>
                <a:close/>
              </a:path>
              <a:path w="2400935" h="2401570">
                <a:moveTo>
                  <a:pt x="1190628" y="1191141"/>
                </a:moveTo>
                <a:lnTo>
                  <a:pt x="1170940" y="1191141"/>
                </a:lnTo>
                <a:lnTo>
                  <a:pt x="1212850" y="1233051"/>
                </a:lnTo>
                <a:lnTo>
                  <a:pt x="1232520" y="1233051"/>
                </a:lnTo>
                <a:lnTo>
                  <a:pt x="1190628" y="1191141"/>
                </a:lnTo>
                <a:close/>
              </a:path>
              <a:path w="2400935" h="2401570">
                <a:moveTo>
                  <a:pt x="1232520" y="1233051"/>
                </a:moveTo>
                <a:lnTo>
                  <a:pt x="1212850" y="1233051"/>
                </a:lnTo>
                <a:lnTo>
                  <a:pt x="1247139" y="1267341"/>
                </a:lnTo>
                <a:lnTo>
                  <a:pt x="1266795" y="1267341"/>
                </a:lnTo>
                <a:lnTo>
                  <a:pt x="1232520" y="1233051"/>
                </a:lnTo>
                <a:close/>
              </a:path>
              <a:path w="2400935" h="2401570">
                <a:moveTo>
                  <a:pt x="1266795" y="1267341"/>
                </a:moveTo>
                <a:lnTo>
                  <a:pt x="1247140" y="1267341"/>
                </a:lnTo>
                <a:lnTo>
                  <a:pt x="1257299" y="1277501"/>
                </a:lnTo>
                <a:lnTo>
                  <a:pt x="1276951" y="1277501"/>
                </a:lnTo>
                <a:lnTo>
                  <a:pt x="1266795" y="1267341"/>
                </a:lnTo>
                <a:close/>
              </a:path>
              <a:path w="2400935" h="2401570">
                <a:moveTo>
                  <a:pt x="1276951" y="1277501"/>
                </a:moveTo>
                <a:lnTo>
                  <a:pt x="1257300" y="1277501"/>
                </a:lnTo>
                <a:lnTo>
                  <a:pt x="1278890" y="1299091"/>
                </a:lnTo>
                <a:lnTo>
                  <a:pt x="1298531" y="1299091"/>
                </a:lnTo>
                <a:lnTo>
                  <a:pt x="1276951" y="1277501"/>
                </a:lnTo>
                <a:close/>
              </a:path>
              <a:path w="2400935" h="2401570">
                <a:moveTo>
                  <a:pt x="1298531" y="1299091"/>
                </a:moveTo>
                <a:lnTo>
                  <a:pt x="1278890" y="1299091"/>
                </a:lnTo>
                <a:lnTo>
                  <a:pt x="1282700" y="1302901"/>
                </a:lnTo>
                <a:lnTo>
                  <a:pt x="1302340" y="1302901"/>
                </a:lnTo>
                <a:lnTo>
                  <a:pt x="1298531" y="1299091"/>
                </a:lnTo>
                <a:close/>
              </a:path>
              <a:path w="2400935" h="2401570">
                <a:moveTo>
                  <a:pt x="1302340" y="1302901"/>
                </a:moveTo>
                <a:lnTo>
                  <a:pt x="1282700" y="1302901"/>
                </a:lnTo>
                <a:lnTo>
                  <a:pt x="1295400" y="1315601"/>
                </a:lnTo>
                <a:lnTo>
                  <a:pt x="1315034" y="1315601"/>
                </a:lnTo>
                <a:lnTo>
                  <a:pt x="1302340" y="1302901"/>
                </a:lnTo>
                <a:close/>
              </a:path>
              <a:path w="2400935" h="2401570">
                <a:moveTo>
                  <a:pt x="1315034" y="1315601"/>
                </a:moveTo>
                <a:lnTo>
                  <a:pt x="1295400" y="1315601"/>
                </a:lnTo>
                <a:lnTo>
                  <a:pt x="1304290" y="1324491"/>
                </a:lnTo>
                <a:lnTo>
                  <a:pt x="1323920" y="1324491"/>
                </a:lnTo>
                <a:lnTo>
                  <a:pt x="1315034" y="1315601"/>
                </a:lnTo>
                <a:close/>
              </a:path>
              <a:path w="2400935" h="2401570">
                <a:moveTo>
                  <a:pt x="1323920" y="1324491"/>
                </a:moveTo>
                <a:lnTo>
                  <a:pt x="1304290" y="1324491"/>
                </a:lnTo>
                <a:lnTo>
                  <a:pt x="1308100" y="1328301"/>
                </a:lnTo>
                <a:lnTo>
                  <a:pt x="1327729" y="1328301"/>
                </a:lnTo>
                <a:lnTo>
                  <a:pt x="1323920" y="1324491"/>
                </a:lnTo>
                <a:close/>
              </a:path>
              <a:path w="2400935" h="2401570">
                <a:moveTo>
                  <a:pt x="1327729" y="1328301"/>
                </a:moveTo>
                <a:lnTo>
                  <a:pt x="1308100" y="1328301"/>
                </a:lnTo>
                <a:lnTo>
                  <a:pt x="1310640" y="1330841"/>
                </a:lnTo>
                <a:lnTo>
                  <a:pt x="1330268" y="1330841"/>
                </a:lnTo>
                <a:lnTo>
                  <a:pt x="1327729" y="1328301"/>
                </a:lnTo>
                <a:close/>
              </a:path>
              <a:path w="2400935" h="2401570">
                <a:moveTo>
                  <a:pt x="1330268" y="1330841"/>
                </a:moveTo>
                <a:lnTo>
                  <a:pt x="1310640" y="1330841"/>
                </a:lnTo>
                <a:lnTo>
                  <a:pt x="1314450" y="1334651"/>
                </a:lnTo>
                <a:lnTo>
                  <a:pt x="1334076" y="1334651"/>
                </a:lnTo>
                <a:lnTo>
                  <a:pt x="1330268" y="1330841"/>
                </a:lnTo>
                <a:close/>
              </a:path>
              <a:path w="2400935" h="2401570">
                <a:moveTo>
                  <a:pt x="1334076" y="1334651"/>
                </a:moveTo>
                <a:lnTo>
                  <a:pt x="1314450" y="1334651"/>
                </a:lnTo>
                <a:lnTo>
                  <a:pt x="1327150" y="1347351"/>
                </a:lnTo>
                <a:lnTo>
                  <a:pt x="1346771" y="1347351"/>
                </a:lnTo>
                <a:lnTo>
                  <a:pt x="1334076" y="1334651"/>
                </a:lnTo>
                <a:close/>
              </a:path>
              <a:path w="2400935" h="2401570">
                <a:moveTo>
                  <a:pt x="1346771" y="1347351"/>
                </a:moveTo>
                <a:lnTo>
                  <a:pt x="1327150" y="1347351"/>
                </a:lnTo>
                <a:lnTo>
                  <a:pt x="1346200" y="1366401"/>
                </a:lnTo>
                <a:lnTo>
                  <a:pt x="1365812" y="1366401"/>
                </a:lnTo>
                <a:lnTo>
                  <a:pt x="1346771" y="1347351"/>
                </a:lnTo>
                <a:close/>
              </a:path>
              <a:path w="2400935" h="2401570">
                <a:moveTo>
                  <a:pt x="1365812" y="1366401"/>
                </a:moveTo>
                <a:lnTo>
                  <a:pt x="1346200" y="1366401"/>
                </a:lnTo>
                <a:lnTo>
                  <a:pt x="1386839" y="1407041"/>
                </a:lnTo>
                <a:lnTo>
                  <a:pt x="1406435" y="1407041"/>
                </a:lnTo>
                <a:lnTo>
                  <a:pt x="1365812" y="1366401"/>
                </a:lnTo>
                <a:close/>
              </a:path>
              <a:path w="2400935" h="2401570">
                <a:moveTo>
                  <a:pt x="1406435" y="1407041"/>
                </a:moveTo>
                <a:lnTo>
                  <a:pt x="1386840" y="1407041"/>
                </a:lnTo>
                <a:lnTo>
                  <a:pt x="1403350" y="1423551"/>
                </a:lnTo>
                <a:lnTo>
                  <a:pt x="1422938" y="1423551"/>
                </a:lnTo>
                <a:lnTo>
                  <a:pt x="1406435" y="1407041"/>
                </a:lnTo>
                <a:close/>
              </a:path>
              <a:path w="2400935" h="2401570">
                <a:moveTo>
                  <a:pt x="1422938" y="1423551"/>
                </a:moveTo>
                <a:lnTo>
                  <a:pt x="1403350" y="1423551"/>
                </a:lnTo>
                <a:lnTo>
                  <a:pt x="1405890" y="1426091"/>
                </a:lnTo>
                <a:lnTo>
                  <a:pt x="1425477" y="1426091"/>
                </a:lnTo>
                <a:lnTo>
                  <a:pt x="1422938" y="1423551"/>
                </a:lnTo>
                <a:close/>
              </a:path>
              <a:path w="2400935" h="2401570">
                <a:moveTo>
                  <a:pt x="1425477" y="1426091"/>
                </a:moveTo>
                <a:lnTo>
                  <a:pt x="1405890" y="1426091"/>
                </a:lnTo>
                <a:lnTo>
                  <a:pt x="1409699" y="1429901"/>
                </a:lnTo>
                <a:lnTo>
                  <a:pt x="1429285" y="1429901"/>
                </a:lnTo>
                <a:lnTo>
                  <a:pt x="1425477" y="1426091"/>
                </a:lnTo>
                <a:close/>
              </a:path>
              <a:path w="2400935" h="2401570">
                <a:moveTo>
                  <a:pt x="1429285" y="1429901"/>
                </a:moveTo>
                <a:lnTo>
                  <a:pt x="1409700" y="1429901"/>
                </a:lnTo>
                <a:lnTo>
                  <a:pt x="1437640" y="1457841"/>
                </a:lnTo>
                <a:lnTo>
                  <a:pt x="1457213" y="1457841"/>
                </a:lnTo>
                <a:lnTo>
                  <a:pt x="1429285" y="1429901"/>
                </a:lnTo>
                <a:close/>
              </a:path>
              <a:path w="2400935" h="2401570">
                <a:moveTo>
                  <a:pt x="1457213" y="1457841"/>
                </a:moveTo>
                <a:lnTo>
                  <a:pt x="1437640" y="1457841"/>
                </a:lnTo>
                <a:lnTo>
                  <a:pt x="1441450" y="1461651"/>
                </a:lnTo>
                <a:lnTo>
                  <a:pt x="1461021" y="1461651"/>
                </a:lnTo>
                <a:lnTo>
                  <a:pt x="1457213" y="1457841"/>
                </a:lnTo>
                <a:close/>
              </a:path>
              <a:path w="2400935" h="2401570">
                <a:moveTo>
                  <a:pt x="1461021" y="1461651"/>
                </a:moveTo>
                <a:lnTo>
                  <a:pt x="1441450" y="1461651"/>
                </a:lnTo>
                <a:lnTo>
                  <a:pt x="1454150" y="1474351"/>
                </a:lnTo>
                <a:lnTo>
                  <a:pt x="1473716" y="1474351"/>
                </a:lnTo>
                <a:lnTo>
                  <a:pt x="1461021" y="1461651"/>
                </a:lnTo>
                <a:close/>
              </a:path>
              <a:path w="2400935" h="2401570">
                <a:moveTo>
                  <a:pt x="1473716" y="1474351"/>
                </a:moveTo>
                <a:lnTo>
                  <a:pt x="1454150" y="1474351"/>
                </a:lnTo>
                <a:lnTo>
                  <a:pt x="1466850" y="1487051"/>
                </a:lnTo>
                <a:lnTo>
                  <a:pt x="1486410" y="1487051"/>
                </a:lnTo>
                <a:lnTo>
                  <a:pt x="1473716" y="1474351"/>
                </a:lnTo>
                <a:close/>
              </a:path>
              <a:path w="2400935" h="2401570">
                <a:moveTo>
                  <a:pt x="1486410" y="1487051"/>
                </a:moveTo>
                <a:lnTo>
                  <a:pt x="1466850" y="1487051"/>
                </a:lnTo>
                <a:lnTo>
                  <a:pt x="1469390" y="1489591"/>
                </a:lnTo>
                <a:lnTo>
                  <a:pt x="1488949" y="1489591"/>
                </a:lnTo>
                <a:lnTo>
                  <a:pt x="1486410" y="1487051"/>
                </a:lnTo>
                <a:close/>
              </a:path>
              <a:path w="2400935" h="2401570">
                <a:moveTo>
                  <a:pt x="1488949" y="1489591"/>
                </a:moveTo>
                <a:lnTo>
                  <a:pt x="1469390" y="1489591"/>
                </a:lnTo>
                <a:lnTo>
                  <a:pt x="1473200" y="1493401"/>
                </a:lnTo>
                <a:lnTo>
                  <a:pt x="1492758" y="1493401"/>
                </a:lnTo>
                <a:lnTo>
                  <a:pt x="1488949" y="1489591"/>
                </a:lnTo>
                <a:close/>
              </a:path>
              <a:path w="2400935" h="2401570">
                <a:moveTo>
                  <a:pt x="1492758" y="1493401"/>
                </a:moveTo>
                <a:lnTo>
                  <a:pt x="1473200" y="1493401"/>
                </a:lnTo>
                <a:lnTo>
                  <a:pt x="1475740" y="1495941"/>
                </a:lnTo>
                <a:lnTo>
                  <a:pt x="1495297" y="1495941"/>
                </a:lnTo>
                <a:lnTo>
                  <a:pt x="1492758" y="1493401"/>
                </a:lnTo>
                <a:close/>
              </a:path>
              <a:path w="2400935" h="2401570">
                <a:moveTo>
                  <a:pt x="1495297" y="1495941"/>
                </a:moveTo>
                <a:lnTo>
                  <a:pt x="1475740" y="1495941"/>
                </a:lnTo>
                <a:lnTo>
                  <a:pt x="1485900" y="1506101"/>
                </a:lnTo>
                <a:lnTo>
                  <a:pt x="1505452" y="1506101"/>
                </a:lnTo>
                <a:lnTo>
                  <a:pt x="1495297" y="1495941"/>
                </a:lnTo>
                <a:close/>
              </a:path>
              <a:path w="2400935" h="2401570">
                <a:moveTo>
                  <a:pt x="1505452" y="1506101"/>
                </a:moveTo>
                <a:lnTo>
                  <a:pt x="1485900" y="1506101"/>
                </a:lnTo>
                <a:lnTo>
                  <a:pt x="1498600" y="1518801"/>
                </a:lnTo>
                <a:lnTo>
                  <a:pt x="1518147" y="1518801"/>
                </a:lnTo>
                <a:lnTo>
                  <a:pt x="1505452" y="1506101"/>
                </a:lnTo>
                <a:close/>
              </a:path>
              <a:path w="2400935" h="2401570">
                <a:moveTo>
                  <a:pt x="1518147" y="1518801"/>
                </a:moveTo>
                <a:lnTo>
                  <a:pt x="1498600" y="1518801"/>
                </a:lnTo>
                <a:lnTo>
                  <a:pt x="1501139" y="1521341"/>
                </a:lnTo>
                <a:lnTo>
                  <a:pt x="1520686" y="1521341"/>
                </a:lnTo>
                <a:lnTo>
                  <a:pt x="1518147" y="1518801"/>
                </a:lnTo>
                <a:close/>
              </a:path>
              <a:path w="2400935" h="2401570">
                <a:moveTo>
                  <a:pt x="1520686" y="1521341"/>
                </a:moveTo>
                <a:lnTo>
                  <a:pt x="1501140" y="1521341"/>
                </a:lnTo>
                <a:lnTo>
                  <a:pt x="1520189" y="1540391"/>
                </a:lnTo>
                <a:lnTo>
                  <a:pt x="1539727" y="1540391"/>
                </a:lnTo>
                <a:lnTo>
                  <a:pt x="1520686" y="1521341"/>
                </a:lnTo>
                <a:close/>
              </a:path>
              <a:path w="2400935" h="2401570">
                <a:moveTo>
                  <a:pt x="1539727" y="1540391"/>
                </a:moveTo>
                <a:lnTo>
                  <a:pt x="1520190" y="1540391"/>
                </a:lnTo>
                <a:lnTo>
                  <a:pt x="1523999" y="1544201"/>
                </a:lnTo>
                <a:lnTo>
                  <a:pt x="1543536" y="1544201"/>
                </a:lnTo>
                <a:lnTo>
                  <a:pt x="1539727" y="1540391"/>
                </a:lnTo>
                <a:close/>
              </a:path>
              <a:path w="2400935" h="2401570">
                <a:moveTo>
                  <a:pt x="1543536" y="1544201"/>
                </a:moveTo>
                <a:lnTo>
                  <a:pt x="1524000" y="1544201"/>
                </a:lnTo>
                <a:lnTo>
                  <a:pt x="1526540" y="1546741"/>
                </a:lnTo>
                <a:lnTo>
                  <a:pt x="1546075" y="1546741"/>
                </a:lnTo>
                <a:lnTo>
                  <a:pt x="1543536" y="1544201"/>
                </a:lnTo>
                <a:close/>
              </a:path>
              <a:path w="2400935" h="2401570">
                <a:moveTo>
                  <a:pt x="1546075" y="1546741"/>
                </a:moveTo>
                <a:lnTo>
                  <a:pt x="1526540" y="1546741"/>
                </a:lnTo>
                <a:lnTo>
                  <a:pt x="1530350" y="1550551"/>
                </a:lnTo>
                <a:lnTo>
                  <a:pt x="1549883" y="1550551"/>
                </a:lnTo>
                <a:lnTo>
                  <a:pt x="1546075" y="1546741"/>
                </a:lnTo>
                <a:close/>
              </a:path>
              <a:path w="2400935" h="2401570">
                <a:moveTo>
                  <a:pt x="1549883" y="1550551"/>
                </a:moveTo>
                <a:lnTo>
                  <a:pt x="1530350" y="1550551"/>
                </a:lnTo>
                <a:lnTo>
                  <a:pt x="1551939" y="1572141"/>
                </a:lnTo>
                <a:lnTo>
                  <a:pt x="1571464" y="1572141"/>
                </a:lnTo>
                <a:lnTo>
                  <a:pt x="1549883" y="1550551"/>
                </a:lnTo>
                <a:close/>
              </a:path>
              <a:path w="2400935" h="2401570">
                <a:moveTo>
                  <a:pt x="1571464" y="1572141"/>
                </a:moveTo>
                <a:lnTo>
                  <a:pt x="1551940" y="1572141"/>
                </a:lnTo>
                <a:lnTo>
                  <a:pt x="1555749" y="1575951"/>
                </a:lnTo>
                <a:lnTo>
                  <a:pt x="1575272" y="1575951"/>
                </a:lnTo>
                <a:lnTo>
                  <a:pt x="1571464" y="1572141"/>
                </a:lnTo>
                <a:close/>
              </a:path>
              <a:path w="2400935" h="2401570">
                <a:moveTo>
                  <a:pt x="1575272" y="1575951"/>
                </a:moveTo>
                <a:lnTo>
                  <a:pt x="1555750" y="1575951"/>
                </a:lnTo>
                <a:lnTo>
                  <a:pt x="1558290" y="1578491"/>
                </a:lnTo>
                <a:lnTo>
                  <a:pt x="1577811" y="1578491"/>
                </a:lnTo>
                <a:lnTo>
                  <a:pt x="1575272" y="1575951"/>
                </a:lnTo>
                <a:close/>
              </a:path>
              <a:path w="2400935" h="2401570">
                <a:moveTo>
                  <a:pt x="1577811" y="1578491"/>
                </a:moveTo>
                <a:lnTo>
                  <a:pt x="1558290" y="1578491"/>
                </a:lnTo>
                <a:lnTo>
                  <a:pt x="1570990" y="1591191"/>
                </a:lnTo>
                <a:lnTo>
                  <a:pt x="1590505" y="1591191"/>
                </a:lnTo>
                <a:lnTo>
                  <a:pt x="1577811" y="1578491"/>
                </a:lnTo>
                <a:close/>
              </a:path>
              <a:path w="2400935" h="2401570">
                <a:moveTo>
                  <a:pt x="2201112" y="2202061"/>
                </a:moveTo>
                <a:lnTo>
                  <a:pt x="2181860" y="2202061"/>
                </a:lnTo>
                <a:lnTo>
                  <a:pt x="2381250" y="2401451"/>
                </a:lnTo>
                <a:lnTo>
                  <a:pt x="2400417" y="2401451"/>
                </a:lnTo>
                <a:lnTo>
                  <a:pt x="2201112" y="2202061"/>
                </a:lnTo>
                <a:close/>
              </a:path>
              <a:path w="2400935" h="2401570">
                <a:moveTo>
                  <a:pt x="2198574" y="2199521"/>
                </a:moveTo>
                <a:lnTo>
                  <a:pt x="2179320" y="2199521"/>
                </a:lnTo>
                <a:lnTo>
                  <a:pt x="2180590" y="2200791"/>
                </a:lnTo>
                <a:lnTo>
                  <a:pt x="2199843" y="2200791"/>
                </a:lnTo>
                <a:lnTo>
                  <a:pt x="2198574" y="2199521"/>
                </a:lnTo>
                <a:close/>
              </a:path>
              <a:path w="2400935" h="2401570">
                <a:moveTo>
                  <a:pt x="2194765" y="2195711"/>
                </a:moveTo>
                <a:lnTo>
                  <a:pt x="2175510" y="2195711"/>
                </a:lnTo>
                <a:lnTo>
                  <a:pt x="2178050" y="2198251"/>
                </a:lnTo>
                <a:lnTo>
                  <a:pt x="2197304" y="2198251"/>
                </a:lnTo>
                <a:lnTo>
                  <a:pt x="2194765" y="2195711"/>
                </a:lnTo>
                <a:close/>
              </a:path>
              <a:path w="2400935" h="2401570">
                <a:moveTo>
                  <a:pt x="2192226" y="2193171"/>
                </a:moveTo>
                <a:lnTo>
                  <a:pt x="2172970" y="2193171"/>
                </a:lnTo>
                <a:lnTo>
                  <a:pt x="2174240" y="2194441"/>
                </a:lnTo>
                <a:lnTo>
                  <a:pt x="2193496" y="2194441"/>
                </a:lnTo>
                <a:lnTo>
                  <a:pt x="2192226" y="2193171"/>
                </a:lnTo>
                <a:close/>
              </a:path>
              <a:path w="2400935" h="2401570">
                <a:moveTo>
                  <a:pt x="2188418" y="2189361"/>
                </a:moveTo>
                <a:lnTo>
                  <a:pt x="2169160" y="2189361"/>
                </a:lnTo>
                <a:lnTo>
                  <a:pt x="2171700" y="2191901"/>
                </a:lnTo>
                <a:lnTo>
                  <a:pt x="2190957" y="2191901"/>
                </a:lnTo>
                <a:lnTo>
                  <a:pt x="2188418" y="2189361"/>
                </a:lnTo>
                <a:close/>
              </a:path>
              <a:path w="2400935" h="2401570">
                <a:moveTo>
                  <a:pt x="2185879" y="2186821"/>
                </a:moveTo>
                <a:lnTo>
                  <a:pt x="2166620" y="2186821"/>
                </a:lnTo>
                <a:lnTo>
                  <a:pt x="2167890" y="2188091"/>
                </a:lnTo>
                <a:lnTo>
                  <a:pt x="2187148" y="2188091"/>
                </a:lnTo>
                <a:lnTo>
                  <a:pt x="2185879" y="2186821"/>
                </a:lnTo>
                <a:close/>
              </a:path>
              <a:path w="2400935" h="2401570">
                <a:moveTo>
                  <a:pt x="2182071" y="2183011"/>
                </a:moveTo>
                <a:lnTo>
                  <a:pt x="2162810" y="2183011"/>
                </a:lnTo>
                <a:lnTo>
                  <a:pt x="2165350" y="2185551"/>
                </a:lnTo>
                <a:lnTo>
                  <a:pt x="2184610" y="2185551"/>
                </a:lnTo>
                <a:lnTo>
                  <a:pt x="2182071" y="2183011"/>
                </a:lnTo>
                <a:close/>
              </a:path>
              <a:path w="2400935" h="2401570">
                <a:moveTo>
                  <a:pt x="2179532" y="2180471"/>
                </a:moveTo>
                <a:lnTo>
                  <a:pt x="2160270" y="2180471"/>
                </a:lnTo>
                <a:lnTo>
                  <a:pt x="2161540" y="2181741"/>
                </a:lnTo>
                <a:lnTo>
                  <a:pt x="2180801" y="2181741"/>
                </a:lnTo>
                <a:lnTo>
                  <a:pt x="2179532" y="2180471"/>
                </a:lnTo>
                <a:close/>
              </a:path>
              <a:path w="2400935" h="2401570">
                <a:moveTo>
                  <a:pt x="2175723" y="2176661"/>
                </a:moveTo>
                <a:lnTo>
                  <a:pt x="2156460" y="2176661"/>
                </a:lnTo>
                <a:lnTo>
                  <a:pt x="2159000" y="2179201"/>
                </a:lnTo>
                <a:lnTo>
                  <a:pt x="2178262" y="2179201"/>
                </a:lnTo>
                <a:lnTo>
                  <a:pt x="2175723" y="2176661"/>
                </a:lnTo>
                <a:close/>
              </a:path>
              <a:path w="2400935" h="2401570">
                <a:moveTo>
                  <a:pt x="2173184" y="2174121"/>
                </a:moveTo>
                <a:lnTo>
                  <a:pt x="2153920" y="2174121"/>
                </a:lnTo>
                <a:lnTo>
                  <a:pt x="2155190" y="2175391"/>
                </a:lnTo>
                <a:lnTo>
                  <a:pt x="2174454" y="2175391"/>
                </a:lnTo>
                <a:lnTo>
                  <a:pt x="2173184" y="2174121"/>
                </a:lnTo>
                <a:close/>
              </a:path>
              <a:path w="2400935" h="2401570">
                <a:moveTo>
                  <a:pt x="2169376" y="2170311"/>
                </a:moveTo>
                <a:lnTo>
                  <a:pt x="2150110" y="2170311"/>
                </a:lnTo>
                <a:lnTo>
                  <a:pt x="2152650" y="2172851"/>
                </a:lnTo>
                <a:lnTo>
                  <a:pt x="2171915" y="2172851"/>
                </a:lnTo>
                <a:lnTo>
                  <a:pt x="2169376" y="2170311"/>
                </a:lnTo>
                <a:close/>
              </a:path>
              <a:path w="2400935" h="2401570">
                <a:moveTo>
                  <a:pt x="2166837" y="2167771"/>
                </a:moveTo>
                <a:lnTo>
                  <a:pt x="2147570" y="2167771"/>
                </a:lnTo>
                <a:lnTo>
                  <a:pt x="2148840" y="2169041"/>
                </a:lnTo>
                <a:lnTo>
                  <a:pt x="2168107" y="2169041"/>
                </a:lnTo>
                <a:lnTo>
                  <a:pt x="2166837" y="2167771"/>
                </a:lnTo>
                <a:close/>
              </a:path>
              <a:path w="2400935" h="2401570">
                <a:moveTo>
                  <a:pt x="2163029" y="2163961"/>
                </a:moveTo>
                <a:lnTo>
                  <a:pt x="2143760" y="2163961"/>
                </a:lnTo>
                <a:lnTo>
                  <a:pt x="2146300" y="2166501"/>
                </a:lnTo>
                <a:lnTo>
                  <a:pt x="2165568" y="2166501"/>
                </a:lnTo>
                <a:lnTo>
                  <a:pt x="2163029" y="2163961"/>
                </a:lnTo>
                <a:close/>
              </a:path>
              <a:path w="2400935" h="2401570">
                <a:moveTo>
                  <a:pt x="2160490" y="2161421"/>
                </a:moveTo>
                <a:lnTo>
                  <a:pt x="2141220" y="2161421"/>
                </a:lnTo>
                <a:lnTo>
                  <a:pt x="2142490" y="2162691"/>
                </a:lnTo>
                <a:lnTo>
                  <a:pt x="2161759" y="2162691"/>
                </a:lnTo>
                <a:lnTo>
                  <a:pt x="2160490" y="2161421"/>
                </a:lnTo>
                <a:close/>
              </a:path>
              <a:path w="2400935" h="2401570">
                <a:moveTo>
                  <a:pt x="2156682" y="2157611"/>
                </a:moveTo>
                <a:lnTo>
                  <a:pt x="2137410" y="2157611"/>
                </a:lnTo>
                <a:lnTo>
                  <a:pt x="2139950" y="2160151"/>
                </a:lnTo>
                <a:lnTo>
                  <a:pt x="2159220" y="2160151"/>
                </a:lnTo>
                <a:lnTo>
                  <a:pt x="2156682" y="2157611"/>
                </a:lnTo>
                <a:close/>
              </a:path>
              <a:path w="2400935" h="2401570">
                <a:moveTo>
                  <a:pt x="2154143" y="2155071"/>
                </a:moveTo>
                <a:lnTo>
                  <a:pt x="2134870" y="2155071"/>
                </a:lnTo>
                <a:lnTo>
                  <a:pt x="2136140" y="2156341"/>
                </a:lnTo>
                <a:lnTo>
                  <a:pt x="2155412" y="2156341"/>
                </a:lnTo>
                <a:lnTo>
                  <a:pt x="2154143" y="2155071"/>
                </a:lnTo>
                <a:close/>
              </a:path>
              <a:path w="2400935" h="2401570">
                <a:moveTo>
                  <a:pt x="2150334" y="2151261"/>
                </a:moveTo>
                <a:lnTo>
                  <a:pt x="2131060" y="2151261"/>
                </a:lnTo>
                <a:lnTo>
                  <a:pt x="2133600" y="2153801"/>
                </a:lnTo>
                <a:lnTo>
                  <a:pt x="2152873" y="2153801"/>
                </a:lnTo>
                <a:lnTo>
                  <a:pt x="2150334" y="2151261"/>
                </a:lnTo>
                <a:close/>
              </a:path>
              <a:path w="2400935" h="2401570">
                <a:moveTo>
                  <a:pt x="2147795" y="2148721"/>
                </a:moveTo>
                <a:lnTo>
                  <a:pt x="2128520" y="2148721"/>
                </a:lnTo>
                <a:lnTo>
                  <a:pt x="2129790" y="2149991"/>
                </a:lnTo>
                <a:lnTo>
                  <a:pt x="2149065" y="2149991"/>
                </a:lnTo>
                <a:lnTo>
                  <a:pt x="2147795" y="2148721"/>
                </a:lnTo>
                <a:close/>
              </a:path>
              <a:path w="2400935" h="2401570">
                <a:moveTo>
                  <a:pt x="2143987" y="2144911"/>
                </a:moveTo>
                <a:lnTo>
                  <a:pt x="2124710" y="2144911"/>
                </a:lnTo>
                <a:lnTo>
                  <a:pt x="2127250" y="2147451"/>
                </a:lnTo>
                <a:lnTo>
                  <a:pt x="2146526" y="2147451"/>
                </a:lnTo>
                <a:lnTo>
                  <a:pt x="2143987" y="2144911"/>
                </a:lnTo>
                <a:close/>
              </a:path>
              <a:path w="2400935" h="2401570">
                <a:moveTo>
                  <a:pt x="2141448" y="2142371"/>
                </a:moveTo>
                <a:lnTo>
                  <a:pt x="2122170" y="2142371"/>
                </a:lnTo>
                <a:lnTo>
                  <a:pt x="2123440" y="2143641"/>
                </a:lnTo>
                <a:lnTo>
                  <a:pt x="2142718" y="2143641"/>
                </a:lnTo>
                <a:lnTo>
                  <a:pt x="2141448" y="2142371"/>
                </a:lnTo>
                <a:close/>
              </a:path>
              <a:path w="2400935" h="2401570">
                <a:moveTo>
                  <a:pt x="2137640" y="2138561"/>
                </a:moveTo>
                <a:lnTo>
                  <a:pt x="2118360" y="2138561"/>
                </a:lnTo>
                <a:lnTo>
                  <a:pt x="2120900" y="2141101"/>
                </a:lnTo>
                <a:lnTo>
                  <a:pt x="2140179" y="2141101"/>
                </a:lnTo>
                <a:lnTo>
                  <a:pt x="2137640" y="2138561"/>
                </a:lnTo>
                <a:close/>
              </a:path>
              <a:path w="2400935" h="2401570">
                <a:moveTo>
                  <a:pt x="2135101" y="2136021"/>
                </a:moveTo>
                <a:lnTo>
                  <a:pt x="2115820" y="2136021"/>
                </a:lnTo>
                <a:lnTo>
                  <a:pt x="2117090" y="2137291"/>
                </a:lnTo>
                <a:lnTo>
                  <a:pt x="2136370" y="2137291"/>
                </a:lnTo>
                <a:lnTo>
                  <a:pt x="2135101" y="2136021"/>
                </a:lnTo>
                <a:close/>
              </a:path>
              <a:path w="2400935" h="2401570">
                <a:moveTo>
                  <a:pt x="2131292" y="2132211"/>
                </a:moveTo>
                <a:lnTo>
                  <a:pt x="2112010" y="2132211"/>
                </a:lnTo>
                <a:lnTo>
                  <a:pt x="2114550" y="2134751"/>
                </a:lnTo>
                <a:lnTo>
                  <a:pt x="2133831" y="2134751"/>
                </a:lnTo>
                <a:lnTo>
                  <a:pt x="2131292" y="2132211"/>
                </a:lnTo>
                <a:close/>
              </a:path>
              <a:path w="2400935" h="2401570">
                <a:moveTo>
                  <a:pt x="2128754" y="2129671"/>
                </a:moveTo>
                <a:lnTo>
                  <a:pt x="2109470" y="2129671"/>
                </a:lnTo>
                <a:lnTo>
                  <a:pt x="2110740" y="2130941"/>
                </a:lnTo>
                <a:lnTo>
                  <a:pt x="2130023" y="2130941"/>
                </a:lnTo>
                <a:lnTo>
                  <a:pt x="2128754" y="2129671"/>
                </a:lnTo>
                <a:close/>
              </a:path>
              <a:path w="2400935" h="2401570">
                <a:moveTo>
                  <a:pt x="2124945" y="2125861"/>
                </a:moveTo>
                <a:lnTo>
                  <a:pt x="2105660" y="2125861"/>
                </a:lnTo>
                <a:lnTo>
                  <a:pt x="2108200" y="2128401"/>
                </a:lnTo>
                <a:lnTo>
                  <a:pt x="2127484" y="2128401"/>
                </a:lnTo>
                <a:lnTo>
                  <a:pt x="2124945" y="2125861"/>
                </a:lnTo>
                <a:close/>
              </a:path>
              <a:path w="2400935" h="2401570">
                <a:moveTo>
                  <a:pt x="2122406" y="2123321"/>
                </a:moveTo>
                <a:lnTo>
                  <a:pt x="2103120" y="2123321"/>
                </a:lnTo>
                <a:lnTo>
                  <a:pt x="2104390" y="2124591"/>
                </a:lnTo>
                <a:lnTo>
                  <a:pt x="2123676" y="2124591"/>
                </a:lnTo>
                <a:lnTo>
                  <a:pt x="2122406" y="2123321"/>
                </a:lnTo>
                <a:close/>
              </a:path>
              <a:path w="2400935" h="2401570">
                <a:moveTo>
                  <a:pt x="2118598" y="2119511"/>
                </a:moveTo>
                <a:lnTo>
                  <a:pt x="2099310" y="2119511"/>
                </a:lnTo>
                <a:lnTo>
                  <a:pt x="2101850" y="2122051"/>
                </a:lnTo>
                <a:lnTo>
                  <a:pt x="2121137" y="2122051"/>
                </a:lnTo>
                <a:lnTo>
                  <a:pt x="2118598" y="2119511"/>
                </a:lnTo>
                <a:close/>
              </a:path>
              <a:path w="2400935" h="2401570">
                <a:moveTo>
                  <a:pt x="2116059" y="2116971"/>
                </a:moveTo>
                <a:lnTo>
                  <a:pt x="2096770" y="2116971"/>
                </a:lnTo>
                <a:lnTo>
                  <a:pt x="2098040" y="2118241"/>
                </a:lnTo>
                <a:lnTo>
                  <a:pt x="2117329" y="2118241"/>
                </a:lnTo>
                <a:lnTo>
                  <a:pt x="2116059" y="2116971"/>
                </a:lnTo>
                <a:close/>
              </a:path>
              <a:path w="2400935" h="2401570">
                <a:moveTo>
                  <a:pt x="2112251" y="2113161"/>
                </a:moveTo>
                <a:lnTo>
                  <a:pt x="2092960" y="2113161"/>
                </a:lnTo>
                <a:lnTo>
                  <a:pt x="2095500" y="2115701"/>
                </a:lnTo>
                <a:lnTo>
                  <a:pt x="2114790" y="2115701"/>
                </a:lnTo>
                <a:lnTo>
                  <a:pt x="2112251" y="2113161"/>
                </a:lnTo>
                <a:close/>
              </a:path>
              <a:path w="2400935" h="2401570">
                <a:moveTo>
                  <a:pt x="2109712" y="2110621"/>
                </a:moveTo>
                <a:lnTo>
                  <a:pt x="2090420" y="2110621"/>
                </a:lnTo>
                <a:lnTo>
                  <a:pt x="2091689" y="2111891"/>
                </a:lnTo>
                <a:lnTo>
                  <a:pt x="2110981" y="2111891"/>
                </a:lnTo>
                <a:lnTo>
                  <a:pt x="2109712" y="2110621"/>
                </a:lnTo>
                <a:close/>
              </a:path>
              <a:path w="2400935" h="2401570">
                <a:moveTo>
                  <a:pt x="2103365" y="2104271"/>
                </a:moveTo>
                <a:lnTo>
                  <a:pt x="2084070" y="2104271"/>
                </a:lnTo>
                <a:lnTo>
                  <a:pt x="2089150" y="2109351"/>
                </a:lnTo>
                <a:lnTo>
                  <a:pt x="2108442" y="2109351"/>
                </a:lnTo>
                <a:lnTo>
                  <a:pt x="2103365" y="2104271"/>
                </a:lnTo>
                <a:close/>
              </a:path>
              <a:path w="2400935" h="2401570">
                <a:moveTo>
                  <a:pt x="2099556" y="2100461"/>
                </a:moveTo>
                <a:lnTo>
                  <a:pt x="2080260" y="2100461"/>
                </a:lnTo>
                <a:lnTo>
                  <a:pt x="2082800" y="2103001"/>
                </a:lnTo>
                <a:lnTo>
                  <a:pt x="2102095" y="2103001"/>
                </a:lnTo>
                <a:lnTo>
                  <a:pt x="2099556" y="2100461"/>
                </a:lnTo>
                <a:close/>
              </a:path>
              <a:path w="2400935" h="2401570">
                <a:moveTo>
                  <a:pt x="2097017" y="2097921"/>
                </a:moveTo>
                <a:lnTo>
                  <a:pt x="2077720" y="2097921"/>
                </a:lnTo>
                <a:lnTo>
                  <a:pt x="2078990" y="2099191"/>
                </a:lnTo>
                <a:lnTo>
                  <a:pt x="2098287" y="2099191"/>
                </a:lnTo>
                <a:lnTo>
                  <a:pt x="2097017" y="2097921"/>
                </a:lnTo>
                <a:close/>
              </a:path>
              <a:path w="2400935" h="2401570">
                <a:moveTo>
                  <a:pt x="2093209" y="2094111"/>
                </a:moveTo>
                <a:lnTo>
                  <a:pt x="2073910" y="2094111"/>
                </a:lnTo>
                <a:lnTo>
                  <a:pt x="2076450" y="2096651"/>
                </a:lnTo>
                <a:lnTo>
                  <a:pt x="2095748" y="2096651"/>
                </a:lnTo>
                <a:lnTo>
                  <a:pt x="2093209" y="2094111"/>
                </a:lnTo>
                <a:close/>
              </a:path>
              <a:path w="2400935" h="2401570">
                <a:moveTo>
                  <a:pt x="2090670" y="2091571"/>
                </a:moveTo>
                <a:lnTo>
                  <a:pt x="2071370" y="2091571"/>
                </a:lnTo>
                <a:lnTo>
                  <a:pt x="2072639" y="2092841"/>
                </a:lnTo>
                <a:lnTo>
                  <a:pt x="2091939" y="2092841"/>
                </a:lnTo>
                <a:lnTo>
                  <a:pt x="2090670" y="2091571"/>
                </a:lnTo>
                <a:close/>
              </a:path>
              <a:path w="2400935" h="2401570">
                <a:moveTo>
                  <a:pt x="2086862" y="2087761"/>
                </a:moveTo>
                <a:lnTo>
                  <a:pt x="2067560" y="2087761"/>
                </a:lnTo>
                <a:lnTo>
                  <a:pt x="2070100" y="2090301"/>
                </a:lnTo>
                <a:lnTo>
                  <a:pt x="2089401" y="2090301"/>
                </a:lnTo>
                <a:lnTo>
                  <a:pt x="2086862" y="2087761"/>
                </a:lnTo>
                <a:close/>
              </a:path>
              <a:path w="2400935" h="2401570">
                <a:moveTo>
                  <a:pt x="2084323" y="2085221"/>
                </a:moveTo>
                <a:lnTo>
                  <a:pt x="2065020" y="2085221"/>
                </a:lnTo>
                <a:lnTo>
                  <a:pt x="2066289" y="2086491"/>
                </a:lnTo>
                <a:lnTo>
                  <a:pt x="2085592" y="2086491"/>
                </a:lnTo>
                <a:lnTo>
                  <a:pt x="2084323" y="2085221"/>
                </a:lnTo>
                <a:close/>
              </a:path>
              <a:path w="2400935" h="2401570">
                <a:moveTo>
                  <a:pt x="2080514" y="2081411"/>
                </a:moveTo>
                <a:lnTo>
                  <a:pt x="2061209" y="2081411"/>
                </a:lnTo>
                <a:lnTo>
                  <a:pt x="2063750" y="2083951"/>
                </a:lnTo>
                <a:lnTo>
                  <a:pt x="2083053" y="2083951"/>
                </a:lnTo>
                <a:lnTo>
                  <a:pt x="2080514" y="2081411"/>
                </a:lnTo>
                <a:close/>
              </a:path>
              <a:path w="2400935" h="2401570">
                <a:moveTo>
                  <a:pt x="2077975" y="2078871"/>
                </a:moveTo>
                <a:lnTo>
                  <a:pt x="2058670" y="2078871"/>
                </a:lnTo>
                <a:lnTo>
                  <a:pt x="2059939" y="2080141"/>
                </a:lnTo>
                <a:lnTo>
                  <a:pt x="2079245" y="2080141"/>
                </a:lnTo>
                <a:lnTo>
                  <a:pt x="2077975" y="2078871"/>
                </a:lnTo>
                <a:close/>
              </a:path>
              <a:path w="2400935" h="2401570">
                <a:moveTo>
                  <a:pt x="2074167" y="2075061"/>
                </a:moveTo>
                <a:lnTo>
                  <a:pt x="2054859" y="2075061"/>
                </a:lnTo>
                <a:lnTo>
                  <a:pt x="2057400" y="2077601"/>
                </a:lnTo>
                <a:lnTo>
                  <a:pt x="2076706" y="2077601"/>
                </a:lnTo>
                <a:lnTo>
                  <a:pt x="2074167" y="2075061"/>
                </a:lnTo>
                <a:close/>
              </a:path>
              <a:path w="2400935" h="2401570">
                <a:moveTo>
                  <a:pt x="2071628" y="2072521"/>
                </a:moveTo>
                <a:lnTo>
                  <a:pt x="2052320" y="2072521"/>
                </a:lnTo>
                <a:lnTo>
                  <a:pt x="2053590" y="2073791"/>
                </a:lnTo>
                <a:lnTo>
                  <a:pt x="2072898" y="2073791"/>
                </a:lnTo>
                <a:lnTo>
                  <a:pt x="2071628" y="2072521"/>
                </a:lnTo>
                <a:close/>
              </a:path>
              <a:path w="2400935" h="2401570">
                <a:moveTo>
                  <a:pt x="2067820" y="2068711"/>
                </a:moveTo>
                <a:lnTo>
                  <a:pt x="2048510" y="2068711"/>
                </a:lnTo>
                <a:lnTo>
                  <a:pt x="2051050" y="2071251"/>
                </a:lnTo>
                <a:lnTo>
                  <a:pt x="2070359" y="2071251"/>
                </a:lnTo>
                <a:lnTo>
                  <a:pt x="2067820" y="2068711"/>
                </a:lnTo>
                <a:close/>
              </a:path>
              <a:path w="2400935" h="2401570">
                <a:moveTo>
                  <a:pt x="2065281" y="2066171"/>
                </a:moveTo>
                <a:lnTo>
                  <a:pt x="2045970" y="2066171"/>
                </a:lnTo>
                <a:lnTo>
                  <a:pt x="2047240" y="2067441"/>
                </a:lnTo>
                <a:lnTo>
                  <a:pt x="2066550" y="2067441"/>
                </a:lnTo>
                <a:lnTo>
                  <a:pt x="2065281" y="2066171"/>
                </a:lnTo>
                <a:close/>
              </a:path>
              <a:path w="2400935" h="2401570">
                <a:moveTo>
                  <a:pt x="2061473" y="2062361"/>
                </a:moveTo>
                <a:lnTo>
                  <a:pt x="2042160" y="2062361"/>
                </a:lnTo>
                <a:lnTo>
                  <a:pt x="2044700" y="2064901"/>
                </a:lnTo>
                <a:lnTo>
                  <a:pt x="2064011" y="2064901"/>
                </a:lnTo>
                <a:lnTo>
                  <a:pt x="2061473" y="2062361"/>
                </a:lnTo>
                <a:close/>
              </a:path>
              <a:path w="2400935" h="2401570">
                <a:moveTo>
                  <a:pt x="2058934" y="2059821"/>
                </a:moveTo>
                <a:lnTo>
                  <a:pt x="2039620" y="2059821"/>
                </a:lnTo>
                <a:lnTo>
                  <a:pt x="2040889" y="2061091"/>
                </a:lnTo>
                <a:lnTo>
                  <a:pt x="2060203" y="2061091"/>
                </a:lnTo>
                <a:lnTo>
                  <a:pt x="2058934" y="2059821"/>
                </a:lnTo>
                <a:close/>
              </a:path>
              <a:path w="2400935" h="2401570">
                <a:moveTo>
                  <a:pt x="2055125" y="2056011"/>
                </a:moveTo>
                <a:lnTo>
                  <a:pt x="2035810" y="2056011"/>
                </a:lnTo>
                <a:lnTo>
                  <a:pt x="2038350" y="2058551"/>
                </a:lnTo>
                <a:lnTo>
                  <a:pt x="2057664" y="2058551"/>
                </a:lnTo>
                <a:lnTo>
                  <a:pt x="2055125" y="2056011"/>
                </a:lnTo>
                <a:close/>
              </a:path>
              <a:path w="2400935" h="2401570">
                <a:moveTo>
                  <a:pt x="2052586" y="2053471"/>
                </a:moveTo>
                <a:lnTo>
                  <a:pt x="2033270" y="2053471"/>
                </a:lnTo>
                <a:lnTo>
                  <a:pt x="2034539" y="2054741"/>
                </a:lnTo>
                <a:lnTo>
                  <a:pt x="2053856" y="2054741"/>
                </a:lnTo>
                <a:lnTo>
                  <a:pt x="2052586" y="2053471"/>
                </a:lnTo>
                <a:close/>
              </a:path>
              <a:path w="2400935" h="2401570">
                <a:moveTo>
                  <a:pt x="2048778" y="2049661"/>
                </a:moveTo>
                <a:lnTo>
                  <a:pt x="2029460" y="2049661"/>
                </a:lnTo>
                <a:lnTo>
                  <a:pt x="2032000" y="2052201"/>
                </a:lnTo>
                <a:lnTo>
                  <a:pt x="2051317" y="2052201"/>
                </a:lnTo>
                <a:lnTo>
                  <a:pt x="2048778" y="2049661"/>
                </a:lnTo>
                <a:close/>
              </a:path>
              <a:path w="2400935" h="2401570">
                <a:moveTo>
                  <a:pt x="2046239" y="2047121"/>
                </a:moveTo>
                <a:lnTo>
                  <a:pt x="2026920" y="2047121"/>
                </a:lnTo>
                <a:lnTo>
                  <a:pt x="2028190" y="2048391"/>
                </a:lnTo>
                <a:lnTo>
                  <a:pt x="2047509" y="2048391"/>
                </a:lnTo>
                <a:lnTo>
                  <a:pt x="2046239" y="2047121"/>
                </a:lnTo>
                <a:close/>
              </a:path>
              <a:path w="2400935" h="2401570">
                <a:moveTo>
                  <a:pt x="2039892" y="2040771"/>
                </a:moveTo>
                <a:lnTo>
                  <a:pt x="2020569" y="2040771"/>
                </a:lnTo>
                <a:lnTo>
                  <a:pt x="2025650" y="2045851"/>
                </a:lnTo>
                <a:lnTo>
                  <a:pt x="2044970" y="2045851"/>
                </a:lnTo>
                <a:lnTo>
                  <a:pt x="2039892" y="2040771"/>
                </a:lnTo>
                <a:close/>
              </a:path>
              <a:path w="2400935" h="2401570">
                <a:moveTo>
                  <a:pt x="2033545" y="2034421"/>
                </a:moveTo>
                <a:lnTo>
                  <a:pt x="2014219" y="2034421"/>
                </a:lnTo>
                <a:lnTo>
                  <a:pt x="2019300" y="2039501"/>
                </a:lnTo>
                <a:lnTo>
                  <a:pt x="2038622" y="2039501"/>
                </a:lnTo>
                <a:lnTo>
                  <a:pt x="2033545" y="2034421"/>
                </a:lnTo>
                <a:close/>
              </a:path>
              <a:path w="2400935" h="2401570">
                <a:moveTo>
                  <a:pt x="2027197" y="2028071"/>
                </a:moveTo>
                <a:lnTo>
                  <a:pt x="2007870" y="2028071"/>
                </a:lnTo>
                <a:lnTo>
                  <a:pt x="2012950" y="2033151"/>
                </a:lnTo>
                <a:lnTo>
                  <a:pt x="2032275" y="2033151"/>
                </a:lnTo>
                <a:lnTo>
                  <a:pt x="2027197" y="2028071"/>
                </a:lnTo>
                <a:close/>
              </a:path>
              <a:path w="2400935" h="2401570">
                <a:moveTo>
                  <a:pt x="2020850" y="2021721"/>
                </a:moveTo>
                <a:lnTo>
                  <a:pt x="2001520" y="2021721"/>
                </a:lnTo>
                <a:lnTo>
                  <a:pt x="2006600" y="2026801"/>
                </a:lnTo>
                <a:lnTo>
                  <a:pt x="2025928" y="2026801"/>
                </a:lnTo>
                <a:lnTo>
                  <a:pt x="2020850" y="2021721"/>
                </a:lnTo>
                <a:close/>
              </a:path>
              <a:path w="2400935" h="2401570">
                <a:moveTo>
                  <a:pt x="2014503" y="2015371"/>
                </a:moveTo>
                <a:lnTo>
                  <a:pt x="1995169" y="2015371"/>
                </a:lnTo>
                <a:lnTo>
                  <a:pt x="2000250" y="2020451"/>
                </a:lnTo>
                <a:lnTo>
                  <a:pt x="2019581" y="2020451"/>
                </a:lnTo>
                <a:lnTo>
                  <a:pt x="2014503" y="2015371"/>
                </a:lnTo>
                <a:close/>
              </a:path>
              <a:path w="2400935" h="2401570">
                <a:moveTo>
                  <a:pt x="2008156" y="2009021"/>
                </a:moveTo>
                <a:lnTo>
                  <a:pt x="1988819" y="2009021"/>
                </a:lnTo>
                <a:lnTo>
                  <a:pt x="1993900" y="2014101"/>
                </a:lnTo>
                <a:lnTo>
                  <a:pt x="2013233" y="2014101"/>
                </a:lnTo>
                <a:lnTo>
                  <a:pt x="2008156" y="2009021"/>
                </a:lnTo>
                <a:close/>
              </a:path>
              <a:path w="2400935" h="2401570">
                <a:moveTo>
                  <a:pt x="2001808" y="2002671"/>
                </a:moveTo>
                <a:lnTo>
                  <a:pt x="1982469" y="2002671"/>
                </a:lnTo>
                <a:lnTo>
                  <a:pt x="1987550" y="2007751"/>
                </a:lnTo>
                <a:lnTo>
                  <a:pt x="2006886" y="2007751"/>
                </a:lnTo>
                <a:lnTo>
                  <a:pt x="2001808" y="2002671"/>
                </a:lnTo>
                <a:close/>
              </a:path>
              <a:path w="2400935" h="2401570">
                <a:moveTo>
                  <a:pt x="1996730" y="1997591"/>
                </a:moveTo>
                <a:lnTo>
                  <a:pt x="1977390" y="1997591"/>
                </a:lnTo>
                <a:lnTo>
                  <a:pt x="1981200" y="2001401"/>
                </a:lnTo>
                <a:lnTo>
                  <a:pt x="2000539" y="2001401"/>
                </a:lnTo>
                <a:lnTo>
                  <a:pt x="1996730" y="1997591"/>
                </a:lnTo>
                <a:close/>
              </a:path>
              <a:path w="2400935" h="2401570">
                <a:moveTo>
                  <a:pt x="1990383" y="1991241"/>
                </a:moveTo>
                <a:lnTo>
                  <a:pt x="1971040" y="1991241"/>
                </a:lnTo>
                <a:lnTo>
                  <a:pt x="1976120" y="1996321"/>
                </a:lnTo>
                <a:lnTo>
                  <a:pt x="1995461" y="1996321"/>
                </a:lnTo>
                <a:lnTo>
                  <a:pt x="1990383" y="1991241"/>
                </a:lnTo>
                <a:close/>
              </a:path>
              <a:path w="2400935" h="2401570">
                <a:moveTo>
                  <a:pt x="1984036" y="1984891"/>
                </a:moveTo>
                <a:lnTo>
                  <a:pt x="1964689" y="1984891"/>
                </a:lnTo>
                <a:lnTo>
                  <a:pt x="1969770" y="1989971"/>
                </a:lnTo>
                <a:lnTo>
                  <a:pt x="1989114" y="1989971"/>
                </a:lnTo>
                <a:lnTo>
                  <a:pt x="1984036" y="1984891"/>
                </a:lnTo>
                <a:close/>
              </a:path>
              <a:path w="2400935" h="2401570">
                <a:moveTo>
                  <a:pt x="1977689" y="1978541"/>
                </a:moveTo>
                <a:lnTo>
                  <a:pt x="1958339" y="1978541"/>
                </a:lnTo>
                <a:lnTo>
                  <a:pt x="1963420" y="1983621"/>
                </a:lnTo>
                <a:lnTo>
                  <a:pt x="1982766" y="1983621"/>
                </a:lnTo>
                <a:lnTo>
                  <a:pt x="1977689" y="1978541"/>
                </a:lnTo>
                <a:close/>
              </a:path>
              <a:path w="2400935" h="2401570">
                <a:moveTo>
                  <a:pt x="1971341" y="1972191"/>
                </a:moveTo>
                <a:lnTo>
                  <a:pt x="1951990" y="1972191"/>
                </a:lnTo>
                <a:lnTo>
                  <a:pt x="1957070" y="1977271"/>
                </a:lnTo>
                <a:lnTo>
                  <a:pt x="1976419" y="1977271"/>
                </a:lnTo>
                <a:lnTo>
                  <a:pt x="1971341" y="1972191"/>
                </a:lnTo>
                <a:close/>
              </a:path>
              <a:path w="2400935" h="2401570">
                <a:moveTo>
                  <a:pt x="1964994" y="1965841"/>
                </a:moveTo>
                <a:lnTo>
                  <a:pt x="1945640" y="1965841"/>
                </a:lnTo>
                <a:lnTo>
                  <a:pt x="1950720" y="1970921"/>
                </a:lnTo>
                <a:lnTo>
                  <a:pt x="1970072" y="1970921"/>
                </a:lnTo>
                <a:lnTo>
                  <a:pt x="1964994" y="1965841"/>
                </a:lnTo>
                <a:close/>
              </a:path>
              <a:path w="2400935" h="2401570">
                <a:moveTo>
                  <a:pt x="1958647" y="1959491"/>
                </a:moveTo>
                <a:lnTo>
                  <a:pt x="1939290" y="1959491"/>
                </a:lnTo>
                <a:lnTo>
                  <a:pt x="1944370" y="1964571"/>
                </a:lnTo>
                <a:lnTo>
                  <a:pt x="1963725" y="1964571"/>
                </a:lnTo>
                <a:lnTo>
                  <a:pt x="1958647" y="1959491"/>
                </a:lnTo>
                <a:close/>
              </a:path>
              <a:path w="2400935" h="2401570">
                <a:moveTo>
                  <a:pt x="1952300" y="1953141"/>
                </a:moveTo>
                <a:lnTo>
                  <a:pt x="1932940" y="1953141"/>
                </a:lnTo>
                <a:lnTo>
                  <a:pt x="1938020" y="1958221"/>
                </a:lnTo>
                <a:lnTo>
                  <a:pt x="1957377" y="1958221"/>
                </a:lnTo>
                <a:lnTo>
                  <a:pt x="1952300" y="1953141"/>
                </a:lnTo>
                <a:close/>
              </a:path>
              <a:path w="2400935" h="2401570">
                <a:moveTo>
                  <a:pt x="1945952" y="1946791"/>
                </a:moveTo>
                <a:lnTo>
                  <a:pt x="1926589" y="1946791"/>
                </a:lnTo>
                <a:lnTo>
                  <a:pt x="1931670" y="1951871"/>
                </a:lnTo>
                <a:lnTo>
                  <a:pt x="1951030" y="1951871"/>
                </a:lnTo>
                <a:lnTo>
                  <a:pt x="1945952" y="1946791"/>
                </a:lnTo>
                <a:close/>
              </a:path>
              <a:path w="2400935" h="2401570">
                <a:moveTo>
                  <a:pt x="1939605" y="1940441"/>
                </a:moveTo>
                <a:lnTo>
                  <a:pt x="1920240" y="1940441"/>
                </a:lnTo>
                <a:lnTo>
                  <a:pt x="1925320" y="1945521"/>
                </a:lnTo>
                <a:lnTo>
                  <a:pt x="1944683" y="1945521"/>
                </a:lnTo>
                <a:lnTo>
                  <a:pt x="1939605" y="1940441"/>
                </a:lnTo>
                <a:close/>
              </a:path>
              <a:path w="2400935" h="2401570">
                <a:moveTo>
                  <a:pt x="1933258" y="1934091"/>
                </a:moveTo>
                <a:lnTo>
                  <a:pt x="1913890" y="1934091"/>
                </a:lnTo>
                <a:lnTo>
                  <a:pt x="1918970" y="1939171"/>
                </a:lnTo>
                <a:lnTo>
                  <a:pt x="1938336" y="1939171"/>
                </a:lnTo>
                <a:lnTo>
                  <a:pt x="1933258" y="1934091"/>
                </a:lnTo>
                <a:close/>
              </a:path>
              <a:path w="2400935" h="2401570">
                <a:moveTo>
                  <a:pt x="1926911" y="1927741"/>
                </a:moveTo>
                <a:lnTo>
                  <a:pt x="1907540" y="1927741"/>
                </a:lnTo>
                <a:lnTo>
                  <a:pt x="1912620" y="1932821"/>
                </a:lnTo>
                <a:lnTo>
                  <a:pt x="1931988" y="1932821"/>
                </a:lnTo>
                <a:lnTo>
                  <a:pt x="1926911" y="1927741"/>
                </a:lnTo>
                <a:close/>
              </a:path>
              <a:path w="2400935" h="2401570">
                <a:moveTo>
                  <a:pt x="1920563" y="1921391"/>
                </a:moveTo>
                <a:lnTo>
                  <a:pt x="1901190" y="1921391"/>
                </a:lnTo>
                <a:lnTo>
                  <a:pt x="1906270" y="1926471"/>
                </a:lnTo>
                <a:lnTo>
                  <a:pt x="1925641" y="1926471"/>
                </a:lnTo>
                <a:lnTo>
                  <a:pt x="1920563" y="1921391"/>
                </a:lnTo>
                <a:close/>
              </a:path>
              <a:path w="2400935" h="2401570">
                <a:moveTo>
                  <a:pt x="1914216" y="1915041"/>
                </a:moveTo>
                <a:lnTo>
                  <a:pt x="1894839" y="1915041"/>
                </a:lnTo>
                <a:lnTo>
                  <a:pt x="1899920" y="1920121"/>
                </a:lnTo>
                <a:lnTo>
                  <a:pt x="1919294" y="1920121"/>
                </a:lnTo>
                <a:lnTo>
                  <a:pt x="1914216" y="1915041"/>
                </a:lnTo>
                <a:close/>
              </a:path>
              <a:path w="2400935" h="2401570">
                <a:moveTo>
                  <a:pt x="1907869" y="1908691"/>
                </a:moveTo>
                <a:lnTo>
                  <a:pt x="1888490" y="1908691"/>
                </a:lnTo>
                <a:lnTo>
                  <a:pt x="1893570" y="1913771"/>
                </a:lnTo>
                <a:lnTo>
                  <a:pt x="1912947" y="1913771"/>
                </a:lnTo>
                <a:lnTo>
                  <a:pt x="1907869" y="1908691"/>
                </a:lnTo>
                <a:close/>
              </a:path>
              <a:path w="2400935" h="2401570">
                <a:moveTo>
                  <a:pt x="1901521" y="1902341"/>
                </a:moveTo>
                <a:lnTo>
                  <a:pt x="1882139" y="1902341"/>
                </a:lnTo>
                <a:lnTo>
                  <a:pt x="1887220" y="1907421"/>
                </a:lnTo>
                <a:lnTo>
                  <a:pt x="1906599" y="1907421"/>
                </a:lnTo>
                <a:lnTo>
                  <a:pt x="1901521" y="1902341"/>
                </a:lnTo>
                <a:close/>
              </a:path>
              <a:path w="2400935" h="2401570">
                <a:moveTo>
                  <a:pt x="1895174" y="1895991"/>
                </a:moveTo>
                <a:lnTo>
                  <a:pt x="1875790" y="1895991"/>
                </a:lnTo>
                <a:lnTo>
                  <a:pt x="1880870" y="1901071"/>
                </a:lnTo>
                <a:lnTo>
                  <a:pt x="1900252" y="1901071"/>
                </a:lnTo>
                <a:lnTo>
                  <a:pt x="1895174" y="1895991"/>
                </a:lnTo>
                <a:close/>
              </a:path>
              <a:path w="2400935" h="2401570">
                <a:moveTo>
                  <a:pt x="1888827" y="1889641"/>
                </a:moveTo>
                <a:lnTo>
                  <a:pt x="1869440" y="1889641"/>
                </a:lnTo>
                <a:lnTo>
                  <a:pt x="1874520" y="1894721"/>
                </a:lnTo>
                <a:lnTo>
                  <a:pt x="1893905" y="1894721"/>
                </a:lnTo>
                <a:lnTo>
                  <a:pt x="1888827" y="1889641"/>
                </a:lnTo>
                <a:close/>
              </a:path>
              <a:path w="2400935" h="2401570">
                <a:moveTo>
                  <a:pt x="1882480" y="1883291"/>
                </a:moveTo>
                <a:lnTo>
                  <a:pt x="1863090" y="1883291"/>
                </a:lnTo>
                <a:lnTo>
                  <a:pt x="1868170" y="1888371"/>
                </a:lnTo>
                <a:lnTo>
                  <a:pt x="1887558" y="1888371"/>
                </a:lnTo>
                <a:lnTo>
                  <a:pt x="1882480" y="1883291"/>
                </a:lnTo>
                <a:close/>
              </a:path>
              <a:path w="2400935" h="2401570">
                <a:moveTo>
                  <a:pt x="1876132" y="1876941"/>
                </a:moveTo>
                <a:lnTo>
                  <a:pt x="1856740" y="1876941"/>
                </a:lnTo>
                <a:lnTo>
                  <a:pt x="1861820" y="1882021"/>
                </a:lnTo>
                <a:lnTo>
                  <a:pt x="1881210" y="1882021"/>
                </a:lnTo>
                <a:lnTo>
                  <a:pt x="1876132" y="1876941"/>
                </a:lnTo>
                <a:close/>
              </a:path>
              <a:path w="2400935" h="2401570">
                <a:moveTo>
                  <a:pt x="1869785" y="1870591"/>
                </a:moveTo>
                <a:lnTo>
                  <a:pt x="1850390" y="1870591"/>
                </a:lnTo>
                <a:lnTo>
                  <a:pt x="1855470" y="1875671"/>
                </a:lnTo>
                <a:lnTo>
                  <a:pt x="1874863" y="1875671"/>
                </a:lnTo>
                <a:lnTo>
                  <a:pt x="1869785" y="1870591"/>
                </a:lnTo>
                <a:close/>
              </a:path>
              <a:path w="2400935" h="2401570">
                <a:moveTo>
                  <a:pt x="1863438" y="1864241"/>
                </a:moveTo>
                <a:lnTo>
                  <a:pt x="1844040" y="1864241"/>
                </a:lnTo>
                <a:lnTo>
                  <a:pt x="1849120" y="1869321"/>
                </a:lnTo>
                <a:lnTo>
                  <a:pt x="1868516" y="1869321"/>
                </a:lnTo>
                <a:lnTo>
                  <a:pt x="1863438" y="1864241"/>
                </a:lnTo>
                <a:close/>
              </a:path>
              <a:path w="2400935" h="2401570">
                <a:moveTo>
                  <a:pt x="1857091" y="1857891"/>
                </a:moveTo>
                <a:lnTo>
                  <a:pt x="1837690" y="1857891"/>
                </a:lnTo>
                <a:lnTo>
                  <a:pt x="1842770" y="1862971"/>
                </a:lnTo>
                <a:lnTo>
                  <a:pt x="1862168" y="1862971"/>
                </a:lnTo>
                <a:lnTo>
                  <a:pt x="1857091" y="1857891"/>
                </a:lnTo>
                <a:close/>
              </a:path>
              <a:path w="2400935" h="2401570">
                <a:moveTo>
                  <a:pt x="1850743" y="1851541"/>
                </a:moveTo>
                <a:lnTo>
                  <a:pt x="1831340" y="1851541"/>
                </a:lnTo>
                <a:lnTo>
                  <a:pt x="1836420" y="1856621"/>
                </a:lnTo>
                <a:lnTo>
                  <a:pt x="1855821" y="1856621"/>
                </a:lnTo>
                <a:lnTo>
                  <a:pt x="1850743" y="1851541"/>
                </a:lnTo>
                <a:close/>
              </a:path>
              <a:path w="2400935" h="2401570">
                <a:moveTo>
                  <a:pt x="1844396" y="1845191"/>
                </a:moveTo>
                <a:lnTo>
                  <a:pt x="1824990" y="1845191"/>
                </a:lnTo>
                <a:lnTo>
                  <a:pt x="1830070" y="1850271"/>
                </a:lnTo>
                <a:lnTo>
                  <a:pt x="1849474" y="1850271"/>
                </a:lnTo>
                <a:lnTo>
                  <a:pt x="1844396" y="1845191"/>
                </a:lnTo>
                <a:close/>
              </a:path>
              <a:path w="2400935" h="2401570">
                <a:moveTo>
                  <a:pt x="1838049" y="1838841"/>
                </a:moveTo>
                <a:lnTo>
                  <a:pt x="1818639" y="1838841"/>
                </a:lnTo>
                <a:lnTo>
                  <a:pt x="1823720" y="1843921"/>
                </a:lnTo>
                <a:lnTo>
                  <a:pt x="1843127" y="1843921"/>
                </a:lnTo>
                <a:lnTo>
                  <a:pt x="1838049" y="1838841"/>
                </a:lnTo>
                <a:close/>
              </a:path>
              <a:path w="2400935" h="2401570">
                <a:moveTo>
                  <a:pt x="1831702" y="1832491"/>
                </a:moveTo>
                <a:lnTo>
                  <a:pt x="1812290" y="1832491"/>
                </a:lnTo>
                <a:lnTo>
                  <a:pt x="1817370" y="1837571"/>
                </a:lnTo>
                <a:lnTo>
                  <a:pt x="1836779" y="1837571"/>
                </a:lnTo>
                <a:lnTo>
                  <a:pt x="1831702" y="1832491"/>
                </a:lnTo>
                <a:close/>
              </a:path>
              <a:path w="2400935" h="2401570">
                <a:moveTo>
                  <a:pt x="1825354" y="1826141"/>
                </a:moveTo>
                <a:lnTo>
                  <a:pt x="1805940" y="1826141"/>
                </a:lnTo>
                <a:lnTo>
                  <a:pt x="1811020" y="1831221"/>
                </a:lnTo>
                <a:lnTo>
                  <a:pt x="1830432" y="1831221"/>
                </a:lnTo>
                <a:lnTo>
                  <a:pt x="1825354" y="1826141"/>
                </a:lnTo>
                <a:close/>
              </a:path>
              <a:path w="2400935" h="2401570">
                <a:moveTo>
                  <a:pt x="1819007" y="1819791"/>
                </a:moveTo>
                <a:lnTo>
                  <a:pt x="1799590" y="1819791"/>
                </a:lnTo>
                <a:lnTo>
                  <a:pt x="1804670" y="1824871"/>
                </a:lnTo>
                <a:lnTo>
                  <a:pt x="1824085" y="1824871"/>
                </a:lnTo>
                <a:lnTo>
                  <a:pt x="1819007" y="1819791"/>
                </a:lnTo>
                <a:close/>
              </a:path>
              <a:path w="2400935" h="2401570">
                <a:moveTo>
                  <a:pt x="1812660" y="1813441"/>
                </a:moveTo>
                <a:lnTo>
                  <a:pt x="1793240" y="1813441"/>
                </a:lnTo>
                <a:lnTo>
                  <a:pt x="1798320" y="1818521"/>
                </a:lnTo>
                <a:lnTo>
                  <a:pt x="1817738" y="1818521"/>
                </a:lnTo>
                <a:lnTo>
                  <a:pt x="1812660" y="1813441"/>
                </a:lnTo>
                <a:close/>
              </a:path>
              <a:path w="2400935" h="2401570">
                <a:moveTo>
                  <a:pt x="1806313" y="1807091"/>
                </a:moveTo>
                <a:lnTo>
                  <a:pt x="1786889" y="1807091"/>
                </a:lnTo>
                <a:lnTo>
                  <a:pt x="1791970" y="1812171"/>
                </a:lnTo>
                <a:lnTo>
                  <a:pt x="1811390" y="1812171"/>
                </a:lnTo>
                <a:lnTo>
                  <a:pt x="1806313" y="1807091"/>
                </a:lnTo>
                <a:close/>
              </a:path>
              <a:path w="2400935" h="2401570">
                <a:moveTo>
                  <a:pt x="1799965" y="1800741"/>
                </a:moveTo>
                <a:lnTo>
                  <a:pt x="1780540" y="1800741"/>
                </a:lnTo>
                <a:lnTo>
                  <a:pt x="1785620" y="1805821"/>
                </a:lnTo>
                <a:lnTo>
                  <a:pt x="1805043" y="1805821"/>
                </a:lnTo>
                <a:lnTo>
                  <a:pt x="1799965" y="1800741"/>
                </a:lnTo>
                <a:close/>
              </a:path>
              <a:path w="2400935" h="2401570">
                <a:moveTo>
                  <a:pt x="1591775" y="1592461"/>
                </a:moveTo>
                <a:lnTo>
                  <a:pt x="1572260" y="1592461"/>
                </a:lnTo>
                <a:lnTo>
                  <a:pt x="1779270" y="1799471"/>
                </a:lnTo>
                <a:lnTo>
                  <a:pt x="1798696" y="1799471"/>
                </a:lnTo>
                <a:lnTo>
                  <a:pt x="1591775" y="1592461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0" y="4471670"/>
            <a:ext cx="2381250" cy="2381250"/>
          </a:xfrm>
          <a:custGeom>
            <a:avLst/>
            <a:gdLst/>
            <a:ahLst/>
            <a:cxnLst/>
            <a:rect l="l" t="t" r="r" b="b"/>
            <a:pathLst>
              <a:path w="2381250" h="23812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81250" h="23812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81250" h="23812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81250" h="238125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69" y="20319"/>
                </a:lnTo>
                <a:lnTo>
                  <a:pt x="20320" y="20319"/>
                </a:lnTo>
                <a:lnTo>
                  <a:pt x="13970" y="13970"/>
                </a:lnTo>
                <a:close/>
              </a:path>
              <a:path w="2381250" h="2381250">
                <a:moveTo>
                  <a:pt x="20320" y="20320"/>
                </a:moveTo>
                <a:lnTo>
                  <a:pt x="1270" y="20320"/>
                </a:lnTo>
                <a:lnTo>
                  <a:pt x="7619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381250" h="2381250">
                <a:moveTo>
                  <a:pt x="26670" y="26670"/>
                </a:moveTo>
                <a:lnTo>
                  <a:pt x="7620" y="26670"/>
                </a:lnTo>
                <a:lnTo>
                  <a:pt x="13969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81250" h="2381250">
                <a:moveTo>
                  <a:pt x="33020" y="33020"/>
                </a:moveTo>
                <a:lnTo>
                  <a:pt x="13970" y="33020"/>
                </a:lnTo>
                <a:lnTo>
                  <a:pt x="20319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81250" h="2381250">
                <a:moveTo>
                  <a:pt x="39370" y="39370"/>
                </a:moveTo>
                <a:lnTo>
                  <a:pt x="20320" y="39370"/>
                </a:lnTo>
                <a:lnTo>
                  <a:pt x="2666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381250" h="2381250">
                <a:moveTo>
                  <a:pt x="45719" y="45719"/>
                </a:moveTo>
                <a:lnTo>
                  <a:pt x="26669" y="45719"/>
                </a:lnTo>
                <a:lnTo>
                  <a:pt x="33020" y="52070"/>
                </a:lnTo>
                <a:lnTo>
                  <a:pt x="52070" y="52070"/>
                </a:lnTo>
                <a:lnTo>
                  <a:pt x="45719" y="45719"/>
                </a:lnTo>
                <a:close/>
              </a:path>
              <a:path w="2381250" h="238125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81250" h="2381250">
                <a:moveTo>
                  <a:pt x="64770" y="64770"/>
                </a:moveTo>
                <a:lnTo>
                  <a:pt x="45720" y="64770"/>
                </a:lnTo>
                <a:lnTo>
                  <a:pt x="52069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81250" h="2381250">
                <a:moveTo>
                  <a:pt x="71120" y="71120"/>
                </a:moveTo>
                <a:lnTo>
                  <a:pt x="52070" y="71120"/>
                </a:lnTo>
                <a:lnTo>
                  <a:pt x="64769" y="83819"/>
                </a:lnTo>
                <a:lnTo>
                  <a:pt x="83820" y="83819"/>
                </a:lnTo>
                <a:lnTo>
                  <a:pt x="71120" y="71120"/>
                </a:lnTo>
                <a:close/>
              </a:path>
              <a:path w="2381250" h="238125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81250" h="238125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81250" h="2381250">
                <a:moveTo>
                  <a:pt x="102870" y="102870"/>
                </a:moveTo>
                <a:lnTo>
                  <a:pt x="83820" y="102870"/>
                </a:lnTo>
                <a:lnTo>
                  <a:pt x="96519" y="115569"/>
                </a:lnTo>
                <a:lnTo>
                  <a:pt x="115570" y="115569"/>
                </a:lnTo>
                <a:lnTo>
                  <a:pt x="102870" y="102870"/>
                </a:lnTo>
                <a:close/>
              </a:path>
              <a:path w="2381250" h="2381250">
                <a:moveTo>
                  <a:pt x="115570" y="115570"/>
                </a:moveTo>
                <a:lnTo>
                  <a:pt x="96520" y="115570"/>
                </a:lnTo>
                <a:lnTo>
                  <a:pt x="10286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81250" h="238125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81250" h="238125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81250" h="238125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81250" h="238125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81250" h="2381250">
                <a:moveTo>
                  <a:pt x="147320" y="147320"/>
                </a:moveTo>
                <a:lnTo>
                  <a:pt x="128270" y="147320"/>
                </a:lnTo>
                <a:lnTo>
                  <a:pt x="134619" y="153669"/>
                </a:lnTo>
                <a:lnTo>
                  <a:pt x="153669" y="153669"/>
                </a:lnTo>
                <a:lnTo>
                  <a:pt x="147320" y="147320"/>
                </a:lnTo>
                <a:close/>
              </a:path>
              <a:path w="2381250" h="238125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81250" h="238125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81250" h="238125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81250" h="238125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81250" h="238125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81250" h="2381250">
                <a:moveTo>
                  <a:pt x="185420" y="185420"/>
                </a:moveTo>
                <a:lnTo>
                  <a:pt x="166370" y="185420"/>
                </a:lnTo>
                <a:lnTo>
                  <a:pt x="17271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81250" h="2381250">
                <a:moveTo>
                  <a:pt x="191770" y="191770"/>
                </a:moveTo>
                <a:lnTo>
                  <a:pt x="172720" y="191770"/>
                </a:lnTo>
                <a:lnTo>
                  <a:pt x="179069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381250" h="2381250">
                <a:moveTo>
                  <a:pt x="198120" y="198120"/>
                </a:moveTo>
                <a:lnTo>
                  <a:pt x="179070" y="1981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381250" h="2381250">
                <a:moveTo>
                  <a:pt x="204470" y="204470"/>
                </a:moveTo>
                <a:lnTo>
                  <a:pt x="185420" y="204470"/>
                </a:lnTo>
                <a:lnTo>
                  <a:pt x="204469" y="223519"/>
                </a:lnTo>
                <a:lnTo>
                  <a:pt x="223519" y="223519"/>
                </a:lnTo>
                <a:lnTo>
                  <a:pt x="204470" y="204470"/>
                </a:lnTo>
                <a:close/>
              </a:path>
              <a:path w="2381250" h="2381250">
                <a:moveTo>
                  <a:pt x="223520" y="223520"/>
                </a:moveTo>
                <a:lnTo>
                  <a:pt x="204470" y="223520"/>
                </a:lnTo>
                <a:lnTo>
                  <a:pt x="217169" y="236219"/>
                </a:lnTo>
                <a:lnTo>
                  <a:pt x="236219" y="236219"/>
                </a:lnTo>
                <a:lnTo>
                  <a:pt x="223520" y="223520"/>
                </a:lnTo>
                <a:close/>
              </a:path>
              <a:path w="2381250" h="2381250">
                <a:moveTo>
                  <a:pt x="236220" y="236220"/>
                </a:moveTo>
                <a:lnTo>
                  <a:pt x="217170" y="236220"/>
                </a:lnTo>
                <a:lnTo>
                  <a:pt x="248919" y="267969"/>
                </a:lnTo>
                <a:lnTo>
                  <a:pt x="267969" y="267969"/>
                </a:lnTo>
                <a:lnTo>
                  <a:pt x="236220" y="236220"/>
                </a:lnTo>
                <a:close/>
              </a:path>
              <a:path w="2381250" h="2381250">
                <a:moveTo>
                  <a:pt x="267970" y="267970"/>
                </a:moveTo>
                <a:lnTo>
                  <a:pt x="248920" y="267970"/>
                </a:lnTo>
                <a:lnTo>
                  <a:pt x="255269" y="274319"/>
                </a:lnTo>
                <a:lnTo>
                  <a:pt x="274319" y="274319"/>
                </a:lnTo>
                <a:lnTo>
                  <a:pt x="267970" y="267970"/>
                </a:lnTo>
                <a:close/>
              </a:path>
              <a:path w="2381250" h="2381250">
                <a:moveTo>
                  <a:pt x="274320" y="274320"/>
                </a:moveTo>
                <a:lnTo>
                  <a:pt x="255270" y="27432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74320" y="274320"/>
                </a:lnTo>
                <a:close/>
              </a:path>
              <a:path w="2381250" h="238125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81250" h="238125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81250" h="238125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81250" h="238125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81250" h="238125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81250" h="238125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81250" h="238125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381250" h="238125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81250" h="238125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81250" h="238125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81250" h="238125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81250" h="238125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81250" h="238125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81250" h="238125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81250" h="2381250">
                <a:moveTo>
                  <a:pt x="388620" y="388620"/>
                </a:moveTo>
                <a:lnTo>
                  <a:pt x="369570" y="388620"/>
                </a:lnTo>
                <a:lnTo>
                  <a:pt x="375919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381250" h="238125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81250" h="238125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81250" h="238125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81250" h="238125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70" y="420369"/>
                </a:lnTo>
                <a:lnTo>
                  <a:pt x="414020" y="414020"/>
                </a:lnTo>
                <a:close/>
              </a:path>
              <a:path w="2381250" h="2381250">
                <a:moveTo>
                  <a:pt x="420370" y="420370"/>
                </a:moveTo>
                <a:lnTo>
                  <a:pt x="401320" y="420370"/>
                </a:lnTo>
                <a:lnTo>
                  <a:pt x="407669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381250" h="2381250">
                <a:moveTo>
                  <a:pt x="426720" y="426720"/>
                </a:moveTo>
                <a:lnTo>
                  <a:pt x="407670" y="42672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6720" y="426720"/>
                </a:lnTo>
                <a:close/>
              </a:path>
              <a:path w="2381250" h="238125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81250" h="238125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81250" h="238125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81250" h="238125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81250" h="2381250">
                <a:moveTo>
                  <a:pt x="458470" y="458470"/>
                </a:moveTo>
                <a:lnTo>
                  <a:pt x="439420" y="458470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381250" h="238125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70" y="471169"/>
                </a:lnTo>
                <a:lnTo>
                  <a:pt x="464820" y="464820"/>
                </a:lnTo>
                <a:close/>
              </a:path>
              <a:path w="2381250" h="238125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81250" h="238125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81250" h="238125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81250" h="238125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81250" h="238125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81250" h="2381250">
                <a:moveTo>
                  <a:pt x="509270" y="509270"/>
                </a:moveTo>
                <a:lnTo>
                  <a:pt x="490220" y="509270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381250" h="238125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81250" h="238125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81250" h="238125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81250" h="238125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81250" h="238125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81250" h="238125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81250" h="238125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81250" h="238125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81250" h="238125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81250" h="238125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81250" h="2381250">
                <a:moveTo>
                  <a:pt x="579120" y="579120"/>
                </a:moveTo>
                <a:lnTo>
                  <a:pt x="560070" y="579120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381250" h="238125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81250" h="2381250">
                <a:moveTo>
                  <a:pt x="591820" y="591820"/>
                </a:moveTo>
                <a:lnTo>
                  <a:pt x="572770" y="59182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1820" y="591820"/>
                </a:lnTo>
                <a:close/>
              </a:path>
              <a:path w="2381250" h="238125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81250" h="238125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81250" h="238125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81250" h="238125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81250" h="238125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81250" h="2381250">
                <a:moveTo>
                  <a:pt x="636270" y="636270"/>
                </a:moveTo>
                <a:lnTo>
                  <a:pt x="617220" y="636270"/>
                </a:lnTo>
                <a:lnTo>
                  <a:pt x="623569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81250" h="238125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81250" h="238125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81250" h="2381250">
                <a:moveTo>
                  <a:pt x="655320" y="655320"/>
                </a:moveTo>
                <a:lnTo>
                  <a:pt x="636270" y="65532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55320" y="655320"/>
                </a:lnTo>
                <a:close/>
              </a:path>
              <a:path w="2381250" h="2381250">
                <a:moveTo>
                  <a:pt x="668020" y="668020"/>
                </a:moveTo>
                <a:lnTo>
                  <a:pt x="648970" y="668020"/>
                </a:lnTo>
                <a:lnTo>
                  <a:pt x="655319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381250" h="2381250">
                <a:moveTo>
                  <a:pt x="674370" y="674370"/>
                </a:moveTo>
                <a:lnTo>
                  <a:pt x="655320" y="674370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81250" h="238125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81250" h="238125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81250" h="238125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81250" h="238125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81250" h="2381250">
                <a:moveTo>
                  <a:pt x="706120" y="706119"/>
                </a:moveTo>
                <a:lnTo>
                  <a:pt x="687069" y="706119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19"/>
                </a:lnTo>
                <a:close/>
              </a:path>
              <a:path w="2381250" h="238125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81250" h="238125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81250" h="238125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19" y="731519"/>
                </a:lnTo>
                <a:lnTo>
                  <a:pt x="725170" y="725170"/>
                </a:lnTo>
                <a:close/>
              </a:path>
              <a:path w="2381250" h="238125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81250" h="2381250">
                <a:moveTo>
                  <a:pt x="737870" y="737870"/>
                </a:moveTo>
                <a:lnTo>
                  <a:pt x="718820" y="737870"/>
                </a:lnTo>
                <a:lnTo>
                  <a:pt x="731519" y="750569"/>
                </a:lnTo>
                <a:lnTo>
                  <a:pt x="750569" y="750569"/>
                </a:lnTo>
                <a:lnTo>
                  <a:pt x="737870" y="737870"/>
                </a:lnTo>
                <a:close/>
              </a:path>
              <a:path w="2381250" h="2381250">
                <a:moveTo>
                  <a:pt x="750570" y="750570"/>
                </a:moveTo>
                <a:lnTo>
                  <a:pt x="731520" y="750570"/>
                </a:lnTo>
                <a:lnTo>
                  <a:pt x="737869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381250" h="2381250">
                <a:moveTo>
                  <a:pt x="756920" y="756920"/>
                </a:moveTo>
                <a:lnTo>
                  <a:pt x="737870" y="756920"/>
                </a:lnTo>
                <a:lnTo>
                  <a:pt x="800099" y="819149"/>
                </a:lnTo>
                <a:lnTo>
                  <a:pt x="819150" y="819149"/>
                </a:lnTo>
                <a:lnTo>
                  <a:pt x="756920" y="756920"/>
                </a:lnTo>
                <a:close/>
              </a:path>
              <a:path w="2381250" h="238125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81250" h="2381250">
                <a:moveTo>
                  <a:pt x="850900" y="850900"/>
                </a:moveTo>
                <a:lnTo>
                  <a:pt x="831850" y="850900"/>
                </a:lnTo>
                <a:lnTo>
                  <a:pt x="888999" y="908049"/>
                </a:lnTo>
                <a:lnTo>
                  <a:pt x="908049" y="908049"/>
                </a:lnTo>
                <a:lnTo>
                  <a:pt x="850900" y="850900"/>
                </a:lnTo>
                <a:close/>
              </a:path>
              <a:path w="2381250" h="2381250">
                <a:moveTo>
                  <a:pt x="908050" y="908050"/>
                </a:moveTo>
                <a:lnTo>
                  <a:pt x="889000" y="908050"/>
                </a:lnTo>
                <a:lnTo>
                  <a:pt x="89153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81250" h="2381250">
                <a:moveTo>
                  <a:pt x="910590" y="910590"/>
                </a:moveTo>
                <a:lnTo>
                  <a:pt x="891540" y="910590"/>
                </a:lnTo>
                <a:lnTo>
                  <a:pt x="897890" y="916939"/>
                </a:lnTo>
                <a:lnTo>
                  <a:pt x="916939" y="916939"/>
                </a:lnTo>
                <a:lnTo>
                  <a:pt x="910590" y="910590"/>
                </a:lnTo>
                <a:close/>
              </a:path>
              <a:path w="2381250" h="2381250">
                <a:moveTo>
                  <a:pt x="916940" y="916940"/>
                </a:moveTo>
                <a:lnTo>
                  <a:pt x="897890" y="916940"/>
                </a:lnTo>
                <a:lnTo>
                  <a:pt x="904239" y="923289"/>
                </a:lnTo>
                <a:lnTo>
                  <a:pt x="923289" y="923289"/>
                </a:lnTo>
                <a:lnTo>
                  <a:pt x="916940" y="916940"/>
                </a:lnTo>
                <a:close/>
              </a:path>
              <a:path w="2381250" h="2381250">
                <a:moveTo>
                  <a:pt x="923290" y="923289"/>
                </a:moveTo>
                <a:lnTo>
                  <a:pt x="904240" y="923289"/>
                </a:lnTo>
                <a:lnTo>
                  <a:pt x="910589" y="929639"/>
                </a:lnTo>
                <a:lnTo>
                  <a:pt x="929639" y="929639"/>
                </a:lnTo>
                <a:lnTo>
                  <a:pt x="923290" y="923289"/>
                </a:lnTo>
                <a:close/>
              </a:path>
              <a:path w="2381250" h="2381250">
                <a:moveTo>
                  <a:pt x="929640" y="929639"/>
                </a:moveTo>
                <a:lnTo>
                  <a:pt x="910590" y="929639"/>
                </a:lnTo>
                <a:lnTo>
                  <a:pt x="914400" y="933449"/>
                </a:lnTo>
                <a:lnTo>
                  <a:pt x="933449" y="933449"/>
                </a:lnTo>
                <a:lnTo>
                  <a:pt x="929640" y="929639"/>
                </a:lnTo>
                <a:close/>
              </a:path>
              <a:path w="2381250" h="2381250">
                <a:moveTo>
                  <a:pt x="933450" y="933450"/>
                </a:moveTo>
                <a:lnTo>
                  <a:pt x="914400" y="933450"/>
                </a:lnTo>
                <a:lnTo>
                  <a:pt x="916939" y="935989"/>
                </a:lnTo>
                <a:lnTo>
                  <a:pt x="935989" y="935989"/>
                </a:lnTo>
                <a:lnTo>
                  <a:pt x="933450" y="933450"/>
                </a:lnTo>
                <a:close/>
              </a:path>
              <a:path w="2381250" h="2381250">
                <a:moveTo>
                  <a:pt x="935990" y="935989"/>
                </a:moveTo>
                <a:lnTo>
                  <a:pt x="916940" y="935989"/>
                </a:lnTo>
                <a:lnTo>
                  <a:pt x="920749" y="939799"/>
                </a:lnTo>
                <a:lnTo>
                  <a:pt x="939799" y="939799"/>
                </a:lnTo>
                <a:lnTo>
                  <a:pt x="935990" y="935989"/>
                </a:lnTo>
                <a:close/>
              </a:path>
              <a:path w="2381250" h="2381250">
                <a:moveTo>
                  <a:pt x="939800" y="939800"/>
                </a:moveTo>
                <a:lnTo>
                  <a:pt x="920750" y="939800"/>
                </a:lnTo>
                <a:lnTo>
                  <a:pt x="923290" y="942339"/>
                </a:lnTo>
                <a:lnTo>
                  <a:pt x="942339" y="942339"/>
                </a:lnTo>
                <a:lnTo>
                  <a:pt x="939800" y="939800"/>
                </a:lnTo>
                <a:close/>
              </a:path>
              <a:path w="2381250" h="2381250">
                <a:moveTo>
                  <a:pt x="942340" y="942340"/>
                </a:moveTo>
                <a:lnTo>
                  <a:pt x="923290" y="942340"/>
                </a:lnTo>
                <a:lnTo>
                  <a:pt x="927100" y="946149"/>
                </a:lnTo>
                <a:lnTo>
                  <a:pt x="946149" y="946149"/>
                </a:lnTo>
                <a:lnTo>
                  <a:pt x="942340" y="942340"/>
                </a:lnTo>
                <a:close/>
              </a:path>
              <a:path w="2381250" h="2381250">
                <a:moveTo>
                  <a:pt x="946150" y="946150"/>
                </a:moveTo>
                <a:lnTo>
                  <a:pt x="927100" y="946150"/>
                </a:lnTo>
                <a:lnTo>
                  <a:pt x="929639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81250" h="2381250">
                <a:moveTo>
                  <a:pt x="948690" y="948690"/>
                </a:moveTo>
                <a:lnTo>
                  <a:pt x="929640" y="948690"/>
                </a:lnTo>
                <a:lnTo>
                  <a:pt x="935989" y="955039"/>
                </a:lnTo>
                <a:lnTo>
                  <a:pt x="955039" y="955039"/>
                </a:lnTo>
                <a:lnTo>
                  <a:pt x="948690" y="948690"/>
                </a:lnTo>
                <a:close/>
              </a:path>
              <a:path w="2381250" h="2381250">
                <a:moveTo>
                  <a:pt x="955040" y="955040"/>
                </a:moveTo>
                <a:lnTo>
                  <a:pt x="935990" y="95504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55040" y="955040"/>
                </a:lnTo>
                <a:close/>
              </a:path>
              <a:path w="2381250" h="2381250">
                <a:moveTo>
                  <a:pt x="965200" y="965200"/>
                </a:moveTo>
                <a:lnTo>
                  <a:pt x="946150" y="965200"/>
                </a:lnTo>
                <a:lnTo>
                  <a:pt x="952499" y="971549"/>
                </a:lnTo>
                <a:lnTo>
                  <a:pt x="971549" y="971549"/>
                </a:lnTo>
                <a:lnTo>
                  <a:pt x="965200" y="965200"/>
                </a:lnTo>
                <a:close/>
              </a:path>
              <a:path w="2381250" h="2381250">
                <a:moveTo>
                  <a:pt x="971550" y="971550"/>
                </a:moveTo>
                <a:lnTo>
                  <a:pt x="952500" y="971550"/>
                </a:lnTo>
                <a:lnTo>
                  <a:pt x="958849" y="977899"/>
                </a:lnTo>
                <a:lnTo>
                  <a:pt x="977899" y="977899"/>
                </a:lnTo>
                <a:lnTo>
                  <a:pt x="971550" y="971550"/>
                </a:lnTo>
                <a:close/>
              </a:path>
              <a:path w="2381250" h="2381250">
                <a:moveTo>
                  <a:pt x="977900" y="977900"/>
                </a:moveTo>
                <a:lnTo>
                  <a:pt x="958850" y="977900"/>
                </a:lnTo>
                <a:lnTo>
                  <a:pt x="961389" y="980439"/>
                </a:lnTo>
                <a:lnTo>
                  <a:pt x="980439" y="980439"/>
                </a:lnTo>
                <a:lnTo>
                  <a:pt x="977900" y="977900"/>
                </a:lnTo>
                <a:close/>
              </a:path>
              <a:path w="2381250" h="2381250">
                <a:moveTo>
                  <a:pt x="980440" y="980439"/>
                </a:moveTo>
                <a:lnTo>
                  <a:pt x="961389" y="980439"/>
                </a:lnTo>
                <a:lnTo>
                  <a:pt x="967739" y="986789"/>
                </a:lnTo>
                <a:lnTo>
                  <a:pt x="986790" y="986789"/>
                </a:lnTo>
                <a:lnTo>
                  <a:pt x="980440" y="980439"/>
                </a:lnTo>
                <a:close/>
              </a:path>
              <a:path w="2381250" h="2381250">
                <a:moveTo>
                  <a:pt x="986790" y="986790"/>
                </a:moveTo>
                <a:lnTo>
                  <a:pt x="967740" y="986790"/>
                </a:lnTo>
                <a:lnTo>
                  <a:pt x="971549" y="990599"/>
                </a:lnTo>
                <a:lnTo>
                  <a:pt x="990599" y="990599"/>
                </a:lnTo>
                <a:lnTo>
                  <a:pt x="986790" y="986790"/>
                </a:lnTo>
                <a:close/>
              </a:path>
              <a:path w="2381250" h="2381250">
                <a:moveTo>
                  <a:pt x="990600" y="990600"/>
                </a:moveTo>
                <a:lnTo>
                  <a:pt x="971550" y="990600"/>
                </a:lnTo>
                <a:lnTo>
                  <a:pt x="977900" y="996949"/>
                </a:lnTo>
                <a:lnTo>
                  <a:pt x="996949" y="996949"/>
                </a:lnTo>
                <a:lnTo>
                  <a:pt x="990600" y="990600"/>
                </a:lnTo>
                <a:close/>
              </a:path>
              <a:path w="2381250" h="2381250">
                <a:moveTo>
                  <a:pt x="996950" y="996950"/>
                </a:moveTo>
                <a:lnTo>
                  <a:pt x="977900" y="996950"/>
                </a:lnTo>
                <a:lnTo>
                  <a:pt x="980440" y="999489"/>
                </a:lnTo>
                <a:lnTo>
                  <a:pt x="999489" y="999489"/>
                </a:lnTo>
                <a:lnTo>
                  <a:pt x="996950" y="996950"/>
                </a:lnTo>
                <a:close/>
              </a:path>
              <a:path w="2381250" h="2381250">
                <a:moveTo>
                  <a:pt x="999490" y="999489"/>
                </a:moveTo>
                <a:lnTo>
                  <a:pt x="980440" y="99948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9490" y="999489"/>
                </a:lnTo>
                <a:close/>
              </a:path>
              <a:path w="2381250" h="2381250">
                <a:moveTo>
                  <a:pt x="1003300" y="1003300"/>
                </a:moveTo>
                <a:lnTo>
                  <a:pt x="984250" y="1003300"/>
                </a:lnTo>
                <a:lnTo>
                  <a:pt x="986789" y="1005839"/>
                </a:lnTo>
                <a:lnTo>
                  <a:pt x="1005839" y="1005839"/>
                </a:lnTo>
                <a:lnTo>
                  <a:pt x="1003300" y="1003300"/>
                </a:lnTo>
                <a:close/>
              </a:path>
              <a:path w="2381250" h="2381250">
                <a:moveTo>
                  <a:pt x="1005840" y="1005840"/>
                </a:moveTo>
                <a:lnTo>
                  <a:pt x="986790" y="100584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5840" y="1005840"/>
                </a:lnTo>
                <a:close/>
              </a:path>
              <a:path w="2381250" h="2381250">
                <a:moveTo>
                  <a:pt x="1009649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49" y="1009649"/>
                </a:lnTo>
                <a:close/>
              </a:path>
              <a:path w="2381250" h="2381250">
                <a:moveTo>
                  <a:pt x="1012190" y="1012189"/>
                </a:moveTo>
                <a:lnTo>
                  <a:pt x="993140" y="101218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12190" y="1012189"/>
                </a:lnTo>
                <a:close/>
              </a:path>
              <a:path w="2381250" h="2381250">
                <a:moveTo>
                  <a:pt x="1022350" y="1022350"/>
                </a:moveTo>
                <a:lnTo>
                  <a:pt x="1003300" y="1022350"/>
                </a:lnTo>
                <a:lnTo>
                  <a:pt x="1012189" y="1031239"/>
                </a:lnTo>
                <a:lnTo>
                  <a:pt x="1031239" y="1031239"/>
                </a:lnTo>
                <a:lnTo>
                  <a:pt x="1022350" y="1022350"/>
                </a:lnTo>
                <a:close/>
              </a:path>
              <a:path w="2381250" h="2381250">
                <a:moveTo>
                  <a:pt x="1031240" y="1031240"/>
                </a:moveTo>
                <a:lnTo>
                  <a:pt x="1012190" y="1031240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1240" y="1031240"/>
                </a:lnTo>
                <a:close/>
              </a:path>
              <a:path w="2381250" h="2381250">
                <a:moveTo>
                  <a:pt x="1035050" y="1035050"/>
                </a:moveTo>
                <a:lnTo>
                  <a:pt x="1016000" y="1035050"/>
                </a:lnTo>
                <a:lnTo>
                  <a:pt x="1018539" y="1037589"/>
                </a:lnTo>
                <a:lnTo>
                  <a:pt x="1037590" y="1037589"/>
                </a:lnTo>
                <a:lnTo>
                  <a:pt x="1035050" y="1035050"/>
                </a:lnTo>
                <a:close/>
              </a:path>
              <a:path w="2381250" h="2381250">
                <a:moveTo>
                  <a:pt x="1037590" y="1037590"/>
                </a:moveTo>
                <a:lnTo>
                  <a:pt x="1018540" y="1037590"/>
                </a:lnTo>
                <a:lnTo>
                  <a:pt x="1024889" y="1043939"/>
                </a:lnTo>
                <a:lnTo>
                  <a:pt x="1043940" y="1043939"/>
                </a:lnTo>
                <a:lnTo>
                  <a:pt x="1037590" y="1037590"/>
                </a:lnTo>
                <a:close/>
              </a:path>
              <a:path w="2381250" h="2381250">
                <a:moveTo>
                  <a:pt x="1043940" y="1043940"/>
                </a:moveTo>
                <a:lnTo>
                  <a:pt x="1024890" y="1043940"/>
                </a:lnTo>
                <a:lnTo>
                  <a:pt x="1047749" y="1066799"/>
                </a:lnTo>
                <a:lnTo>
                  <a:pt x="1066799" y="1066799"/>
                </a:lnTo>
                <a:lnTo>
                  <a:pt x="1043940" y="1043940"/>
                </a:lnTo>
                <a:close/>
              </a:path>
              <a:path w="2381250" h="2381250">
                <a:moveTo>
                  <a:pt x="1066800" y="1066800"/>
                </a:moveTo>
                <a:lnTo>
                  <a:pt x="1047750" y="1066800"/>
                </a:lnTo>
                <a:lnTo>
                  <a:pt x="1101089" y="1120139"/>
                </a:lnTo>
                <a:lnTo>
                  <a:pt x="1120139" y="1120139"/>
                </a:lnTo>
                <a:lnTo>
                  <a:pt x="1066800" y="1066800"/>
                </a:lnTo>
                <a:close/>
              </a:path>
              <a:path w="2381250" h="2381250">
                <a:moveTo>
                  <a:pt x="1120140" y="1120139"/>
                </a:moveTo>
                <a:lnTo>
                  <a:pt x="1101090" y="1120139"/>
                </a:lnTo>
                <a:lnTo>
                  <a:pt x="1111249" y="1130299"/>
                </a:lnTo>
                <a:lnTo>
                  <a:pt x="1130299" y="1130299"/>
                </a:lnTo>
                <a:lnTo>
                  <a:pt x="1120140" y="1120139"/>
                </a:lnTo>
                <a:close/>
              </a:path>
              <a:path w="2381250" h="2381250">
                <a:moveTo>
                  <a:pt x="1130299" y="1130299"/>
                </a:moveTo>
                <a:lnTo>
                  <a:pt x="1111249" y="1130299"/>
                </a:lnTo>
                <a:lnTo>
                  <a:pt x="1117599" y="1136649"/>
                </a:lnTo>
                <a:lnTo>
                  <a:pt x="1136649" y="1136649"/>
                </a:lnTo>
                <a:lnTo>
                  <a:pt x="1130299" y="1130299"/>
                </a:lnTo>
                <a:close/>
              </a:path>
              <a:path w="2381250" h="2381250">
                <a:moveTo>
                  <a:pt x="1136650" y="1136650"/>
                </a:moveTo>
                <a:lnTo>
                  <a:pt x="1117600" y="1136650"/>
                </a:lnTo>
                <a:lnTo>
                  <a:pt x="1132839" y="1151889"/>
                </a:lnTo>
                <a:lnTo>
                  <a:pt x="1151889" y="1151889"/>
                </a:lnTo>
                <a:lnTo>
                  <a:pt x="1136650" y="1136650"/>
                </a:lnTo>
                <a:close/>
              </a:path>
              <a:path w="2381250" h="2381250">
                <a:moveTo>
                  <a:pt x="1151890" y="1151890"/>
                </a:moveTo>
                <a:lnTo>
                  <a:pt x="1132840" y="1151890"/>
                </a:lnTo>
                <a:lnTo>
                  <a:pt x="1149349" y="1168399"/>
                </a:lnTo>
                <a:lnTo>
                  <a:pt x="1168399" y="1168399"/>
                </a:lnTo>
                <a:lnTo>
                  <a:pt x="1151890" y="1151890"/>
                </a:lnTo>
                <a:close/>
              </a:path>
              <a:path w="2381250" h="2381250">
                <a:moveTo>
                  <a:pt x="1168400" y="1168400"/>
                </a:moveTo>
                <a:lnTo>
                  <a:pt x="1149350" y="1168400"/>
                </a:lnTo>
                <a:lnTo>
                  <a:pt x="1170939" y="1189989"/>
                </a:lnTo>
                <a:lnTo>
                  <a:pt x="1189989" y="1189989"/>
                </a:lnTo>
                <a:lnTo>
                  <a:pt x="1168400" y="1168400"/>
                </a:lnTo>
                <a:close/>
              </a:path>
              <a:path w="2381250" h="2381250">
                <a:moveTo>
                  <a:pt x="1189990" y="1189990"/>
                </a:moveTo>
                <a:lnTo>
                  <a:pt x="1170940" y="1189990"/>
                </a:lnTo>
                <a:lnTo>
                  <a:pt x="1183639" y="1202689"/>
                </a:lnTo>
                <a:lnTo>
                  <a:pt x="1202689" y="1202689"/>
                </a:lnTo>
                <a:lnTo>
                  <a:pt x="1189990" y="1189990"/>
                </a:lnTo>
                <a:close/>
              </a:path>
              <a:path w="2381250" h="2381250">
                <a:moveTo>
                  <a:pt x="1202690" y="1202690"/>
                </a:moveTo>
                <a:lnTo>
                  <a:pt x="1183640" y="1202690"/>
                </a:lnTo>
                <a:lnTo>
                  <a:pt x="1202689" y="1221739"/>
                </a:lnTo>
                <a:lnTo>
                  <a:pt x="1221739" y="1221739"/>
                </a:lnTo>
                <a:lnTo>
                  <a:pt x="1202690" y="1202690"/>
                </a:lnTo>
                <a:close/>
              </a:path>
              <a:path w="2381250" h="2381250">
                <a:moveTo>
                  <a:pt x="1221740" y="1221739"/>
                </a:moveTo>
                <a:lnTo>
                  <a:pt x="1202690" y="12217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221740" y="1221739"/>
                </a:lnTo>
                <a:close/>
              </a:path>
              <a:path w="2381250" h="238125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81250" h="2381250">
                <a:moveTo>
                  <a:pt x="1231900" y="1231900"/>
                </a:moveTo>
                <a:lnTo>
                  <a:pt x="1212850" y="1231900"/>
                </a:lnTo>
                <a:lnTo>
                  <a:pt x="1215390" y="1234439"/>
                </a:lnTo>
                <a:lnTo>
                  <a:pt x="1234440" y="1234439"/>
                </a:lnTo>
                <a:lnTo>
                  <a:pt x="1231900" y="1231900"/>
                </a:lnTo>
                <a:close/>
              </a:path>
              <a:path w="2381250" h="2381250">
                <a:moveTo>
                  <a:pt x="1234440" y="1234440"/>
                </a:moveTo>
                <a:lnTo>
                  <a:pt x="1215390" y="1234440"/>
                </a:lnTo>
                <a:lnTo>
                  <a:pt x="1247140" y="1266190"/>
                </a:lnTo>
                <a:lnTo>
                  <a:pt x="1266190" y="1266190"/>
                </a:lnTo>
                <a:lnTo>
                  <a:pt x="1234440" y="1234440"/>
                </a:lnTo>
                <a:close/>
              </a:path>
              <a:path w="2381250" h="2381250">
                <a:moveTo>
                  <a:pt x="1266190" y="1266190"/>
                </a:moveTo>
                <a:lnTo>
                  <a:pt x="1247140" y="1266190"/>
                </a:lnTo>
                <a:lnTo>
                  <a:pt x="1272539" y="1291589"/>
                </a:lnTo>
                <a:lnTo>
                  <a:pt x="1291589" y="1291589"/>
                </a:lnTo>
                <a:lnTo>
                  <a:pt x="1266190" y="1266190"/>
                </a:lnTo>
                <a:close/>
              </a:path>
              <a:path w="2381250" h="2381250">
                <a:moveTo>
                  <a:pt x="1291590" y="1291590"/>
                </a:moveTo>
                <a:lnTo>
                  <a:pt x="1272540" y="1291590"/>
                </a:lnTo>
                <a:lnTo>
                  <a:pt x="1276349" y="1295399"/>
                </a:lnTo>
                <a:lnTo>
                  <a:pt x="1295399" y="1295399"/>
                </a:lnTo>
                <a:lnTo>
                  <a:pt x="1291590" y="1291590"/>
                </a:lnTo>
                <a:close/>
              </a:path>
              <a:path w="2381250" h="2381250">
                <a:moveTo>
                  <a:pt x="1295400" y="1295400"/>
                </a:moveTo>
                <a:lnTo>
                  <a:pt x="1276350" y="1295400"/>
                </a:lnTo>
                <a:lnTo>
                  <a:pt x="1278889" y="1297939"/>
                </a:lnTo>
                <a:lnTo>
                  <a:pt x="1297939" y="1297939"/>
                </a:lnTo>
                <a:lnTo>
                  <a:pt x="1295400" y="1295400"/>
                </a:lnTo>
                <a:close/>
              </a:path>
              <a:path w="2381250" h="2381250">
                <a:moveTo>
                  <a:pt x="1297940" y="1297940"/>
                </a:moveTo>
                <a:lnTo>
                  <a:pt x="1278890" y="1297940"/>
                </a:lnTo>
                <a:lnTo>
                  <a:pt x="1304290" y="1323340"/>
                </a:lnTo>
                <a:lnTo>
                  <a:pt x="1323340" y="1323340"/>
                </a:lnTo>
                <a:lnTo>
                  <a:pt x="1297940" y="1297940"/>
                </a:lnTo>
                <a:close/>
              </a:path>
              <a:path w="2381250" h="2381250">
                <a:moveTo>
                  <a:pt x="1323340" y="1323340"/>
                </a:moveTo>
                <a:lnTo>
                  <a:pt x="1304290" y="1323340"/>
                </a:lnTo>
                <a:lnTo>
                  <a:pt x="1308099" y="1327149"/>
                </a:lnTo>
                <a:lnTo>
                  <a:pt x="1327149" y="1327149"/>
                </a:lnTo>
                <a:lnTo>
                  <a:pt x="1323340" y="1323340"/>
                </a:lnTo>
                <a:close/>
              </a:path>
              <a:path w="2381250" h="2381250">
                <a:moveTo>
                  <a:pt x="1327150" y="1327150"/>
                </a:moveTo>
                <a:lnTo>
                  <a:pt x="1308100" y="1327150"/>
                </a:lnTo>
                <a:lnTo>
                  <a:pt x="1320799" y="1339849"/>
                </a:lnTo>
                <a:lnTo>
                  <a:pt x="1339849" y="1339849"/>
                </a:lnTo>
                <a:lnTo>
                  <a:pt x="1327150" y="1327150"/>
                </a:lnTo>
                <a:close/>
              </a:path>
              <a:path w="2381250" h="2381250">
                <a:moveTo>
                  <a:pt x="1339850" y="1339850"/>
                </a:moveTo>
                <a:lnTo>
                  <a:pt x="1320800" y="1339850"/>
                </a:lnTo>
                <a:lnTo>
                  <a:pt x="1336040" y="1355089"/>
                </a:lnTo>
                <a:lnTo>
                  <a:pt x="1355089" y="1355089"/>
                </a:lnTo>
                <a:lnTo>
                  <a:pt x="1339850" y="1339850"/>
                </a:lnTo>
                <a:close/>
              </a:path>
              <a:path w="2381250" h="2381250">
                <a:moveTo>
                  <a:pt x="1355090" y="1355090"/>
                </a:moveTo>
                <a:lnTo>
                  <a:pt x="1336040" y="1355090"/>
                </a:lnTo>
                <a:lnTo>
                  <a:pt x="1342389" y="1361439"/>
                </a:lnTo>
                <a:lnTo>
                  <a:pt x="1361439" y="1361439"/>
                </a:lnTo>
                <a:lnTo>
                  <a:pt x="1355090" y="1355090"/>
                </a:lnTo>
                <a:close/>
              </a:path>
              <a:path w="2381250" h="2381250">
                <a:moveTo>
                  <a:pt x="1361440" y="1361439"/>
                </a:moveTo>
                <a:lnTo>
                  <a:pt x="1342390" y="1361439"/>
                </a:lnTo>
                <a:lnTo>
                  <a:pt x="1367789" y="1386839"/>
                </a:lnTo>
                <a:lnTo>
                  <a:pt x="1386839" y="1386839"/>
                </a:lnTo>
                <a:lnTo>
                  <a:pt x="1361440" y="1361439"/>
                </a:lnTo>
                <a:close/>
              </a:path>
              <a:path w="2381250" h="2381250">
                <a:moveTo>
                  <a:pt x="1386840" y="1386840"/>
                </a:moveTo>
                <a:lnTo>
                  <a:pt x="1367790" y="1386840"/>
                </a:lnTo>
                <a:lnTo>
                  <a:pt x="1371600" y="1390649"/>
                </a:lnTo>
                <a:lnTo>
                  <a:pt x="1390650" y="1390649"/>
                </a:lnTo>
                <a:lnTo>
                  <a:pt x="1386840" y="1386840"/>
                </a:lnTo>
                <a:close/>
              </a:path>
              <a:path w="2381250" h="2381250">
                <a:moveTo>
                  <a:pt x="1390650" y="1390650"/>
                </a:moveTo>
                <a:lnTo>
                  <a:pt x="1371600" y="1390650"/>
                </a:lnTo>
                <a:lnTo>
                  <a:pt x="1384299" y="1403349"/>
                </a:lnTo>
                <a:lnTo>
                  <a:pt x="1403349" y="1403349"/>
                </a:lnTo>
                <a:lnTo>
                  <a:pt x="1390650" y="1390650"/>
                </a:lnTo>
                <a:close/>
              </a:path>
              <a:path w="2381250" h="2381250">
                <a:moveTo>
                  <a:pt x="1403350" y="1403350"/>
                </a:moveTo>
                <a:lnTo>
                  <a:pt x="1384300" y="1403350"/>
                </a:lnTo>
                <a:lnTo>
                  <a:pt x="1399540" y="1418589"/>
                </a:lnTo>
                <a:lnTo>
                  <a:pt x="1418589" y="1418589"/>
                </a:lnTo>
                <a:lnTo>
                  <a:pt x="1403350" y="1403350"/>
                </a:lnTo>
                <a:close/>
              </a:path>
              <a:path w="2381250" h="2381250">
                <a:moveTo>
                  <a:pt x="1418590" y="1418590"/>
                </a:moveTo>
                <a:lnTo>
                  <a:pt x="1399540" y="1418590"/>
                </a:lnTo>
                <a:lnTo>
                  <a:pt x="1431289" y="1450339"/>
                </a:lnTo>
                <a:lnTo>
                  <a:pt x="1450339" y="1450339"/>
                </a:lnTo>
                <a:lnTo>
                  <a:pt x="1418590" y="1418590"/>
                </a:lnTo>
                <a:close/>
              </a:path>
              <a:path w="2381250" h="2381250">
                <a:moveTo>
                  <a:pt x="1450340" y="1450340"/>
                </a:moveTo>
                <a:lnTo>
                  <a:pt x="1431290" y="1450340"/>
                </a:lnTo>
                <a:lnTo>
                  <a:pt x="1435099" y="1454149"/>
                </a:lnTo>
                <a:lnTo>
                  <a:pt x="1454150" y="1454149"/>
                </a:lnTo>
                <a:lnTo>
                  <a:pt x="1450340" y="1450340"/>
                </a:lnTo>
                <a:close/>
              </a:path>
              <a:path w="2381250" h="2381250">
                <a:moveTo>
                  <a:pt x="1454150" y="1454150"/>
                </a:moveTo>
                <a:lnTo>
                  <a:pt x="1435100" y="1454150"/>
                </a:lnTo>
                <a:lnTo>
                  <a:pt x="1441450" y="1460499"/>
                </a:lnTo>
                <a:lnTo>
                  <a:pt x="1460500" y="1460499"/>
                </a:lnTo>
                <a:lnTo>
                  <a:pt x="1454150" y="1454150"/>
                </a:lnTo>
                <a:close/>
              </a:path>
              <a:path w="2381250" h="2381250">
                <a:moveTo>
                  <a:pt x="1460500" y="1460500"/>
                </a:moveTo>
                <a:lnTo>
                  <a:pt x="1441450" y="1460500"/>
                </a:lnTo>
                <a:lnTo>
                  <a:pt x="1463040" y="1482089"/>
                </a:lnTo>
                <a:lnTo>
                  <a:pt x="1482089" y="1482089"/>
                </a:lnTo>
                <a:lnTo>
                  <a:pt x="1460500" y="1460500"/>
                </a:lnTo>
                <a:close/>
              </a:path>
              <a:path w="2381250" h="2381250">
                <a:moveTo>
                  <a:pt x="1482090" y="1482090"/>
                </a:moveTo>
                <a:lnTo>
                  <a:pt x="1463040" y="1482090"/>
                </a:lnTo>
                <a:lnTo>
                  <a:pt x="1466849" y="1485899"/>
                </a:lnTo>
                <a:lnTo>
                  <a:pt x="1485899" y="1485899"/>
                </a:lnTo>
                <a:lnTo>
                  <a:pt x="1482090" y="1482090"/>
                </a:lnTo>
                <a:close/>
              </a:path>
              <a:path w="2381250" h="2381250">
                <a:moveTo>
                  <a:pt x="1485900" y="1485900"/>
                </a:moveTo>
                <a:lnTo>
                  <a:pt x="1466850" y="1485900"/>
                </a:lnTo>
                <a:lnTo>
                  <a:pt x="1482089" y="1501139"/>
                </a:lnTo>
                <a:lnTo>
                  <a:pt x="1501139" y="1501139"/>
                </a:lnTo>
                <a:lnTo>
                  <a:pt x="1485900" y="1485900"/>
                </a:lnTo>
                <a:close/>
              </a:path>
              <a:path w="2381250" h="2381250">
                <a:moveTo>
                  <a:pt x="1501140" y="1501140"/>
                </a:moveTo>
                <a:lnTo>
                  <a:pt x="1482090" y="1501140"/>
                </a:lnTo>
                <a:lnTo>
                  <a:pt x="1488440" y="1507489"/>
                </a:lnTo>
                <a:lnTo>
                  <a:pt x="1507489" y="1507489"/>
                </a:lnTo>
                <a:lnTo>
                  <a:pt x="1501140" y="1501140"/>
                </a:lnTo>
                <a:close/>
              </a:path>
              <a:path w="2381250" h="2381250">
                <a:moveTo>
                  <a:pt x="1507490" y="1507490"/>
                </a:moveTo>
                <a:lnTo>
                  <a:pt x="1488440" y="1507490"/>
                </a:lnTo>
                <a:lnTo>
                  <a:pt x="1501139" y="1520189"/>
                </a:lnTo>
                <a:lnTo>
                  <a:pt x="1520189" y="1520189"/>
                </a:lnTo>
                <a:lnTo>
                  <a:pt x="1507490" y="1507490"/>
                </a:lnTo>
                <a:close/>
              </a:path>
              <a:path w="2381250" h="2381250">
                <a:moveTo>
                  <a:pt x="1520189" y="1520189"/>
                </a:moveTo>
                <a:lnTo>
                  <a:pt x="1501140" y="1520189"/>
                </a:lnTo>
                <a:lnTo>
                  <a:pt x="1513839" y="1532889"/>
                </a:lnTo>
                <a:lnTo>
                  <a:pt x="1532890" y="1532889"/>
                </a:lnTo>
                <a:lnTo>
                  <a:pt x="1520189" y="1520189"/>
                </a:lnTo>
                <a:close/>
              </a:path>
              <a:path w="2381250" h="2381250">
                <a:moveTo>
                  <a:pt x="1532890" y="1532890"/>
                </a:moveTo>
                <a:lnTo>
                  <a:pt x="1513840" y="1532890"/>
                </a:lnTo>
                <a:lnTo>
                  <a:pt x="1520189" y="1539239"/>
                </a:lnTo>
                <a:lnTo>
                  <a:pt x="1539240" y="1539239"/>
                </a:lnTo>
                <a:lnTo>
                  <a:pt x="1532890" y="1532890"/>
                </a:lnTo>
                <a:close/>
              </a:path>
              <a:path w="2381250" h="2381250">
                <a:moveTo>
                  <a:pt x="1539240" y="1539240"/>
                </a:moveTo>
                <a:lnTo>
                  <a:pt x="1520190" y="1539240"/>
                </a:lnTo>
                <a:lnTo>
                  <a:pt x="1532890" y="1551939"/>
                </a:lnTo>
                <a:lnTo>
                  <a:pt x="1551940" y="1551939"/>
                </a:lnTo>
                <a:lnTo>
                  <a:pt x="1539240" y="1539240"/>
                </a:lnTo>
                <a:close/>
              </a:path>
              <a:path w="2381250" h="2381250">
                <a:moveTo>
                  <a:pt x="1551940" y="1551940"/>
                </a:moveTo>
                <a:lnTo>
                  <a:pt x="1532890" y="1551940"/>
                </a:lnTo>
                <a:lnTo>
                  <a:pt x="1545589" y="1564639"/>
                </a:lnTo>
                <a:lnTo>
                  <a:pt x="1564639" y="1564639"/>
                </a:lnTo>
                <a:lnTo>
                  <a:pt x="1551940" y="1551940"/>
                </a:lnTo>
                <a:close/>
              </a:path>
              <a:path w="2381250" h="2381250">
                <a:moveTo>
                  <a:pt x="1564640" y="1564640"/>
                </a:moveTo>
                <a:lnTo>
                  <a:pt x="1545590" y="1564640"/>
                </a:lnTo>
                <a:lnTo>
                  <a:pt x="1551939" y="1570989"/>
                </a:lnTo>
                <a:lnTo>
                  <a:pt x="1570989" y="1570989"/>
                </a:lnTo>
                <a:lnTo>
                  <a:pt x="1564640" y="1564640"/>
                </a:lnTo>
                <a:close/>
              </a:path>
              <a:path w="2381250" h="2381250">
                <a:moveTo>
                  <a:pt x="2181860" y="2181860"/>
                </a:moveTo>
                <a:lnTo>
                  <a:pt x="2162810" y="2181860"/>
                </a:lnTo>
                <a:lnTo>
                  <a:pt x="2357120" y="2376170"/>
                </a:lnTo>
                <a:lnTo>
                  <a:pt x="2376170" y="2376170"/>
                </a:lnTo>
                <a:lnTo>
                  <a:pt x="2181860" y="2181860"/>
                </a:lnTo>
                <a:close/>
              </a:path>
              <a:path w="2381250" h="2381250">
                <a:moveTo>
                  <a:pt x="2179320" y="2179320"/>
                </a:moveTo>
                <a:lnTo>
                  <a:pt x="2160270" y="2179320"/>
                </a:lnTo>
                <a:lnTo>
                  <a:pt x="2161540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381250" h="2381250">
                <a:moveTo>
                  <a:pt x="2175510" y="2175510"/>
                </a:moveTo>
                <a:lnTo>
                  <a:pt x="2156460" y="2175510"/>
                </a:lnTo>
                <a:lnTo>
                  <a:pt x="215900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381250" h="2381250">
                <a:moveTo>
                  <a:pt x="2172969" y="2172969"/>
                </a:moveTo>
                <a:lnTo>
                  <a:pt x="2153920" y="2172969"/>
                </a:lnTo>
                <a:lnTo>
                  <a:pt x="2155190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381250" h="2381250">
                <a:moveTo>
                  <a:pt x="2169160" y="2169160"/>
                </a:moveTo>
                <a:lnTo>
                  <a:pt x="2150110" y="2169160"/>
                </a:lnTo>
                <a:lnTo>
                  <a:pt x="2152650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381250" h="2381250">
                <a:moveTo>
                  <a:pt x="2166619" y="2166619"/>
                </a:moveTo>
                <a:lnTo>
                  <a:pt x="2147570" y="2166619"/>
                </a:lnTo>
                <a:lnTo>
                  <a:pt x="2148840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381250" h="2381250">
                <a:moveTo>
                  <a:pt x="2162810" y="2162810"/>
                </a:moveTo>
                <a:lnTo>
                  <a:pt x="2143760" y="2162810"/>
                </a:lnTo>
                <a:lnTo>
                  <a:pt x="2146300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381250" h="2381250">
                <a:moveTo>
                  <a:pt x="2160269" y="2160269"/>
                </a:moveTo>
                <a:lnTo>
                  <a:pt x="2141220" y="2160269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69" y="2160269"/>
                </a:lnTo>
                <a:close/>
              </a:path>
              <a:path w="2381250" h="238125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8999" y="2158999"/>
                </a:lnTo>
                <a:lnTo>
                  <a:pt x="2156460" y="2156460"/>
                </a:lnTo>
                <a:close/>
              </a:path>
              <a:path w="2381250" h="2381250">
                <a:moveTo>
                  <a:pt x="2153919" y="2153919"/>
                </a:moveTo>
                <a:lnTo>
                  <a:pt x="2134870" y="2153919"/>
                </a:lnTo>
                <a:lnTo>
                  <a:pt x="2136140" y="2155190"/>
                </a:lnTo>
                <a:lnTo>
                  <a:pt x="2155190" y="2155190"/>
                </a:lnTo>
                <a:lnTo>
                  <a:pt x="2153919" y="2153919"/>
                </a:lnTo>
                <a:close/>
              </a:path>
              <a:path w="2381250" h="238125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49" y="2152649"/>
                </a:lnTo>
                <a:lnTo>
                  <a:pt x="2150110" y="2150110"/>
                </a:lnTo>
                <a:close/>
              </a:path>
              <a:path w="2381250" h="2381250">
                <a:moveTo>
                  <a:pt x="2147570" y="2147570"/>
                </a:moveTo>
                <a:lnTo>
                  <a:pt x="2128520" y="2147570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70"/>
                </a:lnTo>
                <a:close/>
              </a:path>
              <a:path w="2381250" h="2381250">
                <a:moveTo>
                  <a:pt x="2143760" y="2143760"/>
                </a:moveTo>
                <a:lnTo>
                  <a:pt x="2124710" y="2143760"/>
                </a:lnTo>
                <a:lnTo>
                  <a:pt x="2127250" y="2146299"/>
                </a:lnTo>
                <a:lnTo>
                  <a:pt x="2146299" y="2146299"/>
                </a:lnTo>
                <a:lnTo>
                  <a:pt x="2143760" y="2143760"/>
                </a:lnTo>
                <a:close/>
              </a:path>
              <a:path w="2381250" h="2381250">
                <a:moveTo>
                  <a:pt x="2141219" y="2141219"/>
                </a:moveTo>
                <a:lnTo>
                  <a:pt x="2122170" y="2141219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19" y="2141219"/>
                </a:lnTo>
                <a:close/>
              </a:path>
              <a:path w="2381250" h="238125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49" y="2139949"/>
                </a:lnTo>
                <a:lnTo>
                  <a:pt x="2137410" y="2137410"/>
                </a:lnTo>
                <a:close/>
              </a:path>
              <a:path w="2381250" h="2381250">
                <a:moveTo>
                  <a:pt x="2134869" y="2134869"/>
                </a:moveTo>
                <a:lnTo>
                  <a:pt x="2115820" y="2134869"/>
                </a:lnTo>
                <a:lnTo>
                  <a:pt x="2117090" y="2136139"/>
                </a:lnTo>
                <a:lnTo>
                  <a:pt x="2136139" y="2136139"/>
                </a:lnTo>
                <a:lnTo>
                  <a:pt x="2134869" y="2134869"/>
                </a:lnTo>
                <a:close/>
              </a:path>
              <a:path w="2381250" h="238125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599" y="2133599"/>
                </a:lnTo>
                <a:lnTo>
                  <a:pt x="2131060" y="2131060"/>
                </a:lnTo>
                <a:close/>
              </a:path>
              <a:path w="2381250" h="2381250">
                <a:moveTo>
                  <a:pt x="2128520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81250" h="2381250">
                <a:moveTo>
                  <a:pt x="2124710" y="2124710"/>
                </a:moveTo>
                <a:lnTo>
                  <a:pt x="2105660" y="2124710"/>
                </a:lnTo>
                <a:lnTo>
                  <a:pt x="2108200" y="2127250"/>
                </a:lnTo>
                <a:lnTo>
                  <a:pt x="2127250" y="2127250"/>
                </a:lnTo>
                <a:lnTo>
                  <a:pt x="2124710" y="2124710"/>
                </a:lnTo>
                <a:close/>
              </a:path>
              <a:path w="2381250" h="2381250">
                <a:moveTo>
                  <a:pt x="2122170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81250" h="238125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81250" h="2381250">
                <a:moveTo>
                  <a:pt x="2115820" y="2115820"/>
                </a:moveTo>
                <a:lnTo>
                  <a:pt x="2096770" y="2115820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81250" h="2381250">
                <a:moveTo>
                  <a:pt x="2112010" y="2112010"/>
                </a:moveTo>
                <a:lnTo>
                  <a:pt x="2092960" y="2112010"/>
                </a:lnTo>
                <a:lnTo>
                  <a:pt x="2095500" y="2114549"/>
                </a:lnTo>
                <a:lnTo>
                  <a:pt x="2114549" y="2114549"/>
                </a:lnTo>
                <a:lnTo>
                  <a:pt x="2112010" y="2112010"/>
                </a:lnTo>
                <a:close/>
              </a:path>
              <a:path w="2381250" h="2381250">
                <a:moveTo>
                  <a:pt x="2109469" y="2109469"/>
                </a:moveTo>
                <a:lnTo>
                  <a:pt x="2090420" y="2109469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381250" h="2381250">
                <a:moveTo>
                  <a:pt x="2105660" y="2105660"/>
                </a:moveTo>
                <a:lnTo>
                  <a:pt x="2086610" y="2105660"/>
                </a:lnTo>
                <a:lnTo>
                  <a:pt x="2089150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381250" h="2381250">
                <a:moveTo>
                  <a:pt x="2103119" y="2103119"/>
                </a:moveTo>
                <a:lnTo>
                  <a:pt x="2084070" y="2103119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19" y="2103119"/>
                </a:lnTo>
                <a:close/>
              </a:path>
              <a:path w="2381250" h="2381250">
                <a:moveTo>
                  <a:pt x="2099310" y="2099310"/>
                </a:moveTo>
                <a:lnTo>
                  <a:pt x="2080260" y="2099310"/>
                </a:lnTo>
                <a:lnTo>
                  <a:pt x="2082800" y="2101850"/>
                </a:lnTo>
                <a:lnTo>
                  <a:pt x="2101850" y="2101850"/>
                </a:lnTo>
                <a:lnTo>
                  <a:pt x="2099310" y="2099310"/>
                </a:lnTo>
                <a:close/>
              </a:path>
              <a:path w="2381250" h="2381250">
                <a:moveTo>
                  <a:pt x="2096769" y="2096769"/>
                </a:moveTo>
                <a:lnTo>
                  <a:pt x="2077720" y="2096769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381250" h="2381250">
                <a:moveTo>
                  <a:pt x="2092959" y="2092959"/>
                </a:moveTo>
                <a:lnTo>
                  <a:pt x="2073910" y="2092959"/>
                </a:lnTo>
                <a:lnTo>
                  <a:pt x="2076450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381250" h="2381250">
                <a:moveTo>
                  <a:pt x="2090419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381250" h="2381250">
                <a:moveTo>
                  <a:pt x="2084070" y="2084070"/>
                </a:moveTo>
                <a:lnTo>
                  <a:pt x="2065020" y="2084070"/>
                </a:lnTo>
                <a:lnTo>
                  <a:pt x="2070100" y="2089150"/>
                </a:lnTo>
                <a:lnTo>
                  <a:pt x="2089150" y="2089150"/>
                </a:lnTo>
                <a:lnTo>
                  <a:pt x="2084070" y="2084070"/>
                </a:lnTo>
                <a:close/>
              </a:path>
              <a:path w="2381250" h="2381250">
                <a:moveTo>
                  <a:pt x="2080259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59" y="2080259"/>
                </a:lnTo>
                <a:close/>
              </a:path>
              <a:path w="2381250" h="2381250">
                <a:moveTo>
                  <a:pt x="2077719" y="2077719"/>
                </a:moveTo>
                <a:lnTo>
                  <a:pt x="2058670" y="2077719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7719" y="2077719"/>
                </a:lnTo>
                <a:close/>
              </a:path>
              <a:path w="2381250" h="2381250">
                <a:moveTo>
                  <a:pt x="2073909" y="2073909"/>
                </a:moveTo>
                <a:lnTo>
                  <a:pt x="2054860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81250" h="2381250">
                <a:moveTo>
                  <a:pt x="2071369" y="2071369"/>
                </a:moveTo>
                <a:lnTo>
                  <a:pt x="2052320" y="2071369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71369" y="2071369"/>
                </a:lnTo>
                <a:close/>
              </a:path>
              <a:path w="2381250" h="2381250">
                <a:moveTo>
                  <a:pt x="2067559" y="2067559"/>
                </a:moveTo>
                <a:lnTo>
                  <a:pt x="2048510" y="2067559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7559" y="2067559"/>
                </a:lnTo>
                <a:close/>
              </a:path>
              <a:path w="2381250" h="2381250">
                <a:moveTo>
                  <a:pt x="2065020" y="2065020"/>
                </a:moveTo>
                <a:lnTo>
                  <a:pt x="2045970" y="2065020"/>
                </a:lnTo>
                <a:lnTo>
                  <a:pt x="2047239" y="2066289"/>
                </a:lnTo>
                <a:lnTo>
                  <a:pt x="2066289" y="2066289"/>
                </a:lnTo>
                <a:lnTo>
                  <a:pt x="2065020" y="2065020"/>
                </a:lnTo>
                <a:close/>
              </a:path>
              <a:path w="2381250" h="2381250">
                <a:moveTo>
                  <a:pt x="2061209" y="2061209"/>
                </a:moveTo>
                <a:lnTo>
                  <a:pt x="2042159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09" y="2061209"/>
                </a:lnTo>
                <a:close/>
              </a:path>
              <a:path w="2381250" h="2381250">
                <a:moveTo>
                  <a:pt x="2058670" y="2058670"/>
                </a:moveTo>
                <a:lnTo>
                  <a:pt x="2039620" y="205867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8670" y="2058670"/>
                </a:lnTo>
                <a:close/>
              </a:path>
              <a:path w="2381250" h="2381250">
                <a:moveTo>
                  <a:pt x="2054859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81250" h="2381250">
                <a:moveTo>
                  <a:pt x="2052319" y="2052319"/>
                </a:moveTo>
                <a:lnTo>
                  <a:pt x="2033270" y="2052319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52319" y="2052319"/>
                </a:lnTo>
                <a:close/>
              </a:path>
              <a:path w="2381250" h="2381250">
                <a:moveTo>
                  <a:pt x="2048509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09" y="2048509"/>
                </a:lnTo>
                <a:close/>
              </a:path>
              <a:path w="2381250" h="2381250">
                <a:moveTo>
                  <a:pt x="2045970" y="2045970"/>
                </a:moveTo>
                <a:lnTo>
                  <a:pt x="2026920" y="204597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5970" y="2045970"/>
                </a:lnTo>
                <a:close/>
              </a:path>
              <a:path w="2381250" h="2381250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381250" h="238125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9619" y="2039619"/>
                </a:lnTo>
                <a:close/>
              </a:path>
              <a:path w="2381250" h="238125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81250" h="238125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33270" y="2033270"/>
                </a:lnTo>
                <a:close/>
              </a:path>
              <a:path w="2381250" h="2381250">
                <a:moveTo>
                  <a:pt x="2029459" y="2029459"/>
                </a:moveTo>
                <a:lnTo>
                  <a:pt x="2010410" y="2029459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59" y="2029459"/>
                </a:lnTo>
                <a:close/>
              </a:path>
              <a:path w="2381250" h="2381250">
                <a:moveTo>
                  <a:pt x="2026920" y="2026920"/>
                </a:moveTo>
                <a:lnTo>
                  <a:pt x="2007870" y="202692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6920" y="2026920"/>
                </a:lnTo>
                <a:close/>
              </a:path>
              <a:path w="2381250" h="2381250">
                <a:moveTo>
                  <a:pt x="2020569" y="2020569"/>
                </a:moveTo>
                <a:lnTo>
                  <a:pt x="2001519" y="2020569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381250" h="2381250">
                <a:moveTo>
                  <a:pt x="2014219" y="2014219"/>
                </a:moveTo>
                <a:lnTo>
                  <a:pt x="1995169" y="201421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4219" y="2014219"/>
                </a:lnTo>
                <a:close/>
              </a:path>
              <a:path w="2381250" h="2381250">
                <a:moveTo>
                  <a:pt x="2007869" y="2007869"/>
                </a:moveTo>
                <a:lnTo>
                  <a:pt x="1988820" y="200786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7869" y="2007869"/>
                </a:lnTo>
                <a:close/>
              </a:path>
              <a:path w="2381250" h="2381250">
                <a:moveTo>
                  <a:pt x="2001520" y="2001520"/>
                </a:moveTo>
                <a:lnTo>
                  <a:pt x="1982470" y="2001520"/>
                </a:lnTo>
                <a:lnTo>
                  <a:pt x="1987550" y="2006599"/>
                </a:lnTo>
                <a:lnTo>
                  <a:pt x="2006599" y="2006599"/>
                </a:lnTo>
                <a:lnTo>
                  <a:pt x="2001520" y="2001520"/>
                </a:lnTo>
                <a:close/>
              </a:path>
              <a:path w="2381250" h="2381250">
                <a:moveTo>
                  <a:pt x="1995169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69" y="1995169"/>
                </a:lnTo>
                <a:close/>
              </a:path>
              <a:path w="2381250" h="2381250">
                <a:moveTo>
                  <a:pt x="1988819" y="1988819"/>
                </a:moveTo>
                <a:lnTo>
                  <a:pt x="1969769" y="1988819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19" y="1988819"/>
                </a:lnTo>
                <a:close/>
              </a:path>
              <a:path w="2381250" h="2381250">
                <a:moveTo>
                  <a:pt x="1982469" y="1982469"/>
                </a:moveTo>
                <a:lnTo>
                  <a:pt x="1963420" y="1982469"/>
                </a:lnTo>
                <a:lnTo>
                  <a:pt x="1968500" y="1987550"/>
                </a:lnTo>
                <a:lnTo>
                  <a:pt x="1987550" y="1987550"/>
                </a:lnTo>
                <a:lnTo>
                  <a:pt x="1982469" y="1982469"/>
                </a:lnTo>
                <a:close/>
              </a:path>
              <a:path w="2381250" h="2381250">
                <a:moveTo>
                  <a:pt x="1977389" y="1977389"/>
                </a:moveTo>
                <a:lnTo>
                  <a:pt x="1958340" y="197738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7389" y="1977389"/>
                </a:lnTo>
                <a:close/>
              </a:path>
              <a:path w="2381250" h="2381250">
                <a:moveTo>
                  <a:pt x="1971040" y="1971039"/>
                </a:moveTo>
                <a:lnTo>
                  <a:pt x="1951990" y="1971039"/>
                </a:lnTo>
                <a:lnTo>
                  <a:pt x="1957070" y="1976120"/>
                </a:lnTo>
                <a:lnTo>
                  <a:pt x="1976120" y="1976120"/>
                </a:lnTo>
                <a:lnTo>
                  <a:pt x="1971040" y="1971039"/>
                </a:lnTo>
                <a:close/>
              </a:path>
              <a:path w="2381250" h="2381250">
                <a:moveTo>
                  <a:pt x="1964689" y="1964689"/>
                </a:moveTo>
                <a:lnTo>
                  <a:pt x="1945639" y="1964689"/>
                </a:lnTo>
                <a:lnTo>
                  <a:pt x="195072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381250" h="2381250">
                <a:moveTo>
                  <a:pt x="1958339" y="1958339"/>
                </a:moveTo>
                <a:lnTo>
                  <a:pt x="1939289" y="1958339"/>
                </a:lnTo>
                <a:lnTo>
                  <a:pt x="1944370" y="1963419"/>
                </a:lnTo>
                <a:lnTo>
                  <a:pt x="1963420" y="1963419"/>
                </a:lnTo>
                <a:lnTo>
                  <a:pt x="1958339" y="1958339"/>
                </a:lnTo>
                <a:close/>
              </a:path>
              <a:path w="2381250" h="238125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81250" h="2381250">
                <a:moveTo>
                  <a:pt x="1945639" y="1945639"/>
                </a:moveTo>
                <a:lnTo>
                  <a:pt x="1926590" y="1945639"/>
                </a:lnTo>
                <a:lnTo>
                  <a:pt x="1931670" y="1950719"/>
                </a:lnTo>
                <a:lnTo>
                  <a:pt x="1950719" y="1950719"/>
                </a:lnTo>
                <a:lnTo>
                  <a:pt x="1945639" y="1945639"/>
                </a:lnTo>
                <a:close/>
              </a:path>
              <a:path w="2381250" h="238125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81250" h="2381250">
                <a:moveTo>
                  <a:pt x="1932939" y="1932939"/>
                </a:moveTo>
                <a:lnTo>
                  <a:pt x="1913890" y="1932939"/>
                </a:lnTo>
                <a:lnTo>
                  <a:pt x="1918970" y="1938019"/>
                </a:lnTo>
                <a:lnTo>
                  <a:pt x="1938019" y="1938019"/>
                </a:lnTo>
                <a:lnTo>
                  <a:pt x="1932939" y="1932939"/>
                </a:lnTo>
                <a:close/>
              </a:path>
              <a:path w="2381250" h="2381250">
                <a:moveTo>
                  <a:pt x="1926589" y="1926589"/>
                </a:moveTo>
                <a:lnTo>
                  <a:pt x="1907539" y="1926589"/>
                </a:lnTo>
                <a:lnTo>
                  <a:pt x="1912620" y="1931670"/>
                </a:lnTo>
                <a:lnTo>
                  <a:pt x="1931670" y="1931670"/>
                </a:lnTo>
                <a:lnTo>
                  <a:pt x="1926589" y="1926589"/>
                </a:lnTo>
                <a:close/>
              </a:path>
              <a:path w="2381250" h="2381250">
                <a:moveTo>
                  <a:pt x="1920239" y="1920239"/>
                </a:moveTo>
                <a:lnTo>
                  <a:pt x="1901190" y="1920239"/>
                </a:lnTo>
                <a:lnTo>
                  <a:pt x="1906270" y="1925319"/>
                </a:lnTo>
                <a:lnTo>
                  <a:pt x="1925319" y="1925319"/>
                </a:lnTo>
                <a:lnTo>
                  <a:pt x="1920239" y="1920239"/>
                </a:lnTo>
                <a:close/>
              </a:path>
              <a:path w="2381250" h="2381250">
                <a:moveTo>
                  <a:pt x="1913889" y="1913889"/>
                </a:moveTo>
                <a:lnTo>
                  <a:pt x="1894839" y="1913889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381250" h="2381250">
                <a:moveTo>
                  <a:pt x="1907539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39" y="1907539"/>
                </a:lnTo>
                <a:close/>
              </a:path>
              <a:path w="2381250" h="2381250">
                <a:moveTo>
                  <a:pt x="1901189" y="1901189"/>
                </a:moveTo>
                <a:lnTo>
                  <a:pt x="1882139" y="1901189"/>
                </a:lnTo>
                <a:lnTo>
                  <a:pt x="1887220" y="1906269"/>
                </a:lnTo>
                <a:lnTo>
                  <a:pt x="1906269" y="1906269"/>
                </a:lnTo>
                <a:lnTo>
                  <a:pt x="1901189" y="1901189"/>
                </a:lnTo>
                <a:close/>
              </a:path>
              <a:path w="2381250" h="2381250">
                <a:moveTo>
                  <a:pt x="1894839" y="1894839"/>
                </a:moveTo>
                <a:lnTo>
                  <a:pt x="1875789" y="1894839"/>
                </a:lnTo>
                <a:lnTo>
                  <a:pt x="1880870" y="1899919"/>
                </a:lnTo>
                <a:lnTo>
                  <a:pt x="1899919" y="1899919"/>
                </a:lnTo>
                <a:lnTo>
                  <a:pt x="1894839" y="1894839"/>
                </a:lnTo>
                <a:close/>
              </a:path>
              <a:path w="2381250" h="2381250">
                <a:moveTo>
                  <a:pt x="1888490" y="1888489"/>
                </a:moveTo>
                <a:lnTo>
                  <a:pt x="1869440" y="1888489"/>
                </a:lnTo>
                <a:lnTo>
                  <a:pt x="1874520" y="1893569"/>
                </a:lnTo>
                <a:lnTo>
                  <a:pt x="1893569" y="1893569"/>
                </a:lnTo>
                <a:lnTo>
                  <a:pt x="1888490" y="1888489"/>
                </a:lnTo>
                <a:close/>
              </a:path>
              <a:path w="2381250" h="2381250">
                <a:moveTo>
                  <a:pt x="1882139" y="1882139"/>
                </a:moveTo>
                <a:lnTo>
                  <a:pt x="1863090" y="1882139"/>
                </a:lnTo>
                <a:lnTo>
                  <a:pt x="1868170" y="1887220"/>
                </a:lnTo>
                <a:lnTo>
                  <a:pt x="1887220" y="1887220"/>
                </a:lnTo>
                <a:lnTo>
                  <a:pt x="1882139" y="1882139"/>
                </a:lnTo>
                <a:close/>
              </a:path>
              <a:path w="2381250" h="238125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81250" h="2381250">
                <a:moveTo>
                  <a:pt x="1869439" y="1869439"/>
                </a:moveTo>
                <a:lnTo>
                  <a:pt x="1850389" y="1869439"/>
                </a:lnTo>
                <a:lnTo>
                  <a:pt x="1855469" y="1874519"/>
                </a:lnTo>
                <a:lnTo>
                  <a:pt x="1874520" y="1874519"/>
                </a:lnTo>
                <a:lnTo>
                  <a:pt x="1869439" y="1869439"/>
                </a:lnTo>
                <a:close/>
              </a:path>
              <a:path w="2381250" h="2381250">
                <a:moveTo>
                  <a:pt x="1863089" y="1863089"/>
                </a:moveTo>
                <a:lnTo>
                  <a:pt x="1844039" y="1863089"/>
                </a:lnTo>
                <a:lnTo>
                  <a:pt x="1849120" y="1868169"/>
                </a:lnTo>
                <a:lnTo>
                  <a:pt x="1868170" y="1868169"/>
                </a:lnTo>
                <a:lnTo>
                  <a:pt x="1863089" y="1863089"/>
                </a:lnTo>
                <a:close/>
              </a:path>
              <a:path w="2381250" h="2381250">
                <a:moveTo>
                  <a:pt x="1856739" y="1856739"/>
                </a:moveTo>
                <a:lnTo>
                  <a:pt x="1837689" y="1856739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381250" h="2381250">
                <a:moveTo>
                  <a:pt x="1850389" y="1850389"/>
                </a:moveTo>
                <a:lnTo>
                  <a:pt x="1831339" y="1850389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89" y="1850389"/>
                </a:lnTo>
                <a:close/>
              </a:path>
              <a:path w="2381250" h="2381250">
                <a:moveTo>
                  <a:pt x="1844039" y="1844039"/>
                </a:moveTo>
                <a:lnTo>
                  <a:pt x="1824989" y="1844039"/>
                </a:lnTo>
                <a:lnTo>
                  <a:pt x="1830069" y="1849119"/>
                </a:lnTo>
                <a:lnTo>
                  <a:pt x="1849119" y="1849119"/>
                </a:lnTo>
                <a:lnTo>
                  <a:pt x="1844039" y="1844039"/>
                </a:lnTo>
                <a:close/>
              </a:path>
              <a:path w="2381250" h="2381250">
                <a:moveTo>
                  <a:pt x="1837689" y="1837689"/>
                </a:moveTo>
                <a:lnTo>
                  <a:pt x="1818640" y="1837689"/>
                </a:lnTo>
                <a:lnTo>
                  <a:pt x="1823720" y="1842769"/>
                </a:lnTo>
                <a:lnTo>
                  <a:pt x="1842769" y="1842769"/>
                </a:lnTo>
                <a:lnTo>
                  <a:pt x="1837689" y="1837689"/>
                </a:lnTo>
                <a:close/>
              </a:path>
              <a:path w="2381250" h="2381250">
                <a:moveTo>
                  <a:pt x="1831339" y="1831339"/>
                </a:moveTo>
                <a:lnTo>
                  <a:pt x="1812289" y="1831339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39" y="1831339"/>
                </a:lnTo>
                <a:close/>
              </a:path>
              <a:path w="2381250" h="2381250">
                <a:moveTo>
                  <a:pt x="1824989" y="1824989"/>
                </a:moveTo>
                <a:lnTo>
                  <a:pt x="1805940" y="1824989"/>
                </a:lnTo>
                <a:lnTo>
                  <a:pt x="181102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381250" h="2381250">
                <a:moveTo>
                  <a:pt x="1818639" y="1818639"/>
                </a:moveTo>
                <a:lnTo>
                  <a:pt x="1799589" y="1818639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39" y="1818639"/>
                </a:lnTo>
                <a:close/>
              </a:path>
              <a:path w="2381250" h="2381250">
                <a:moveTo>
                  <a:pt x="1812289" y="1812289"/>
                </a:moveTo>
                <a:lnTo>
                  <a:pt x="1793239" y="1812289"/>
                </a:lnTo>
                <a:lnTo>
                  <a:pt x="1798320" y="1817369"/>
                </a:lnTo>
                <a:lnTo>
                  <a:pt x="1817369" y="1817369"/>
                </a:lnTo>
                <a:lnTo>
                  <a:pt x="1812289" y="1812289"/>
                </a:lnTo>
                <a:close/>
              </a:path>
              <a:path w="2381250" h="2381250">
                <a:moveTo>
                  <a:pt x="1805939" y="1805939"/>
                </a:moveTo>
                <a:lnTo>
                  <a:pt x="1786889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39" y="1805939"/>
                </a:lnTo>
                <a:close/>
              </a:path>
              <a:path w="2381250" h="2381250">
                <a:moveTo>
                  <a:pt x="1799589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89" y="1799589"/>
                </a:lnTo>
                <a:close/>
              </a:path>
              <a:path w="2381250" h="2381250">
                <a:moveTo>
                  <a:pt x="1793240" y="1793239"/>
                </a:moveTo>
                <a:lnTo>
                  <a:pt x="1774190" y="1793239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39"/>
                </a:lnTo>
                <a:close/>
              </a:path>
              <a:path w="2381250" h="2381250">
                <a:moveTo>
                  <a:pt x="1786890" y="1786889"/>
                </a:moveTo>
                <a:lnTo>
                  <a:pt x="1767840" y="1786889"/>
                </a:lnTo>
                <a:lnTo>
                  <a:pt x="1772920" y="1791969"/>
                </a:lnTo>
                <a:lnTo>
                  <a:pt x="1791970" y="1791969"/>
                </a:lnTo>
                <a:lnTo>
                  <a:pt x="1786890" y="1786889"/>
                </a:lnTo>
                <a:close/>
              </a:path>
              <a:path w="2381250" h="2381250">
                <a:moveTo>
                  <a:pt x="1780539" y="1780539"/>
                </a:moveTo>
                <a:lnTo>
                  <a:pt x="1761489" y="1780539"/>
                </a:lnTo>
                <a:lnTo>
                  <a:pt x="1766569" y="1785619"/>
                </a:lnTo>
                <a:lnTo>
                  <a:pt x="1785619" y="1785619"/>
                </a:lnTo>
                <a:lnTo>
                  <a:pt x="1780539" y="1780539"/>
                </a:lnTo>
                <a:close/>
              </a:path>
              <a:path w="2381250" h="2381250">
                <a:moveTo>
                  <a:pt x="1572259" y="1572259"/>
                </a:moveTo>
                <a:lnTo>
                  <a:pt x="1553210" y="1572259"/>
                </a:lnTo>
                <a:lnTo>
                  <a:pt x="1760220" y="1779270"/>
                </a:lnTo>
                <a:lnTo>
                  <a:pt x="1779270" y="1779270"/>
                </a:lnTo>
                <a:lnTo>
                  <a:pt x="1572259" y="1572259"/>
                </a:lnTo>
                <a:close/>
              </a:path>
              <a:path w="2381250" h="2381250">
                <a:moveTo>
                  <a:pt x="2376170" y="2376170"/>
                </a:moveTo>
                <a:lnTo>
                  <a:pt x="2357120" y="2376170"/>
                </a:lnTo>
                <a:lnTo>
                  <a:pt x="2362200" y="2381249"/>
                </a:lnTo>
                <a:lnTo>
                  <a:pt x="2381250" y="2381249"/>
                </a:lnTo>
                <a:lnTo>
                  <a:pt x="2376170" y="23761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0" y="4490720"/>
            <a:ext cx="2362200" cy="2362200"/>
          </a:xfrm>
          <a:custGeom>
            <a:avLst/>
            <a:gdLst/>
            <a:ahLst/>
            <a:cxnLst/>
            <a:rect l="l" t="t" r="r" b="b"/>
            <a:pathLst>
              <a:path w="2362200" h="236220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62200" h="236220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62200" h="236220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62200" h="2362200">
                <a:moveTo>
                  <a:pt x="13970" y="13970"/>
                </a:moveTo>
                <a:lnTo>
                  <a:pt x="0" y="13970"/>
                </a:lnTo>
                <a:lnTo>
                  <a:pt x="0" y="19049"/>
                </a:lnTo>
                <a:lnTo>
                  <a:pt x="1269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362200" h="2362200">
                <a:moveTo>
                  <a:pt x="20320" y="20320"/>
                </a:moveTo>
                <a:lnTo>
                  <a:pt x="1270" y="20320"/>
                </a:lnTo>
                <a:lnTo>
                  <a:pt x="13970" y="33020"/>
                </a:lnTo>
                <a:lnTo>
                  <a:pt x="33020" y="33020"/>
                </a:lnTo>
                <a:lnTo>
                  <a:pt x="20320" y="20320"/>
                </a:lnTo>
                <a:close/>
              </a:path>
              <a:path w="2362200" h="2362200">
                <a:moveTo>
                  <a:pt x="33020" y="33020"/>
                </a:moveTo>
                <a:lnTo>
                  <a:pt x="13970" y="33020"/>
                </a:lnTo>
                <a:lnTo>
                  <a:pt x="26669" y="45719"/>
                </a:lnTo>
                <a:lnTo>
                  <a:pt x="45719" y="45719"/>
                </a:lnTo>
                <a:lnTo>
                  <a:pt x="33020" y="33020"/>
                </a:lnTo>
                <a:close/>
              </a:path>
              <a:path w="2362200" h="2362200">
                <a:moveTo>
                  <a:pt x="45720" y="45720"/>
                </a:moveTo>
                <a:lnTo>
                  <a:pt x="26670" y="45720"/>
                </a:lnTo>
                <a:lnTo>
                  <a:pt x="33019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362200" h="236220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62200" h="2362200">
                <a:moveTo>
                  <a:pt x="64770" y="64770"/>
                </a:moveTo>
                <a:lnTo>
                  <a:pt x="45720" y="64770"/>
                </a:lnTo>
                <a:lnTo>
                  <a:pt x="58419" y="77469"/>
                </a:lnTo>
                <a:lnTo>
                  <a:pt x="77469" y="77469"/>
                </a:lnTo>
                <a:lnTo>
                  <a:pt x="64770" y="64770"/>
                </a:lnTo>
                <a:close/>
              </a:path>
              <a:path w="2362200" h="2362200">
                <a:moveTo>
                  <a:pt x="77470" y="77470"/>
                </a:moveTo>
                <a:lnTo>
                  <a:pt x="58420" y="77470"/>
                </a:lnTo>
                <a:lnTo>
                  <a:pt x="64769" y="83819"/>
                </a:lnTo>
                <a:lnTo>
                  <a:pt x="83819" y="83819"/>
                </a:lnTo>
                <a:lnTo>
                  <a:pt x="77470" y="77470"/>
                </a:lnTo>
                <a:close/>
              </a:path>
              <a:path w="2362200" h="236220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62200" h="236220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62200" h="2362200">
                <a:moveTo>
                  <a:pt x="102870" y="102870"/>
                </a:moveTo>
                <a:lnTo>
                  <a:pt x="83820" y="102870"/>
                </a:lnTo>
                <a:lnTo>
                  <a:pt x="90169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362200" h="2362200">
                <a:moveTo>
                  <a:pt x="109220" y="109220"/>
                </a:moveTo>
                <a:lnTo>
                  <a:pt x="90170" y="109220"/>
                </a:lnTo>
                <a:lnTo>
                  <a:pt x="96519" y="115569"/>
                </a:lnTo>
                <a:lnTo>
                  <a:pt x="115569" y="115569"/>
                </a:lnTo>
                <a:lnTo>
                  <a:pt x="109220" y="109220"/>
                </a:lnTo>
                <a:close/>
              </a:path>
              <a:path w="2362200" h="2362200">
                <a:moveTo>
                  <a:pt x="115570" y="115570"/>
                </a:moveTo>
                <a:lnTo>
                  <a:pt x="96520" y="115570"/>
                </a:lnTo>
                <a:lnTo>
                  <a:pt x="102870" y="121919"/>
                </a:lnTo>
                <a:lnTo>
                  <a:pt x="121920" y="121919"/>
                </a:lnTo>
                <a:lnTo>
                  <a:pt x="115570" y="115570"/>
                </a:lnTo>
                <a:close/>
              </a:path>
              <a:path w="2362200" h="236220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62200" h="236220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62200" h="236220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62200" h="236220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19" y="147319"/>
                </a:lnTo>
                <a:lnTo>
                  <a:pt x="140970" y="140970"/>
                </a:lnTo>
                <a:close/>
              </a:path>
              <a:path w="2362200" h="2362200">
                <a:moveTo>
                  <a:pt x="147320" y="147320"/>
                </a:moveTo>
                <a:lnTo>
                  <a:pt x="128270" y="147320"/>
                </a:lnTo>
                <a:lnTo>
                  <a:pt x="134620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62200" h="236220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362200" h="236220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362200" h="236220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62200" h="236220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62200" h="236220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62200" h="2362200">
                <a:moveTo>
                  <a:pt x="185420" y="185420"/>
                </a:moveTo>
                <a:lnTo>
                  <a:pt x="166370" y="1854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85420" y="185420"/>
                </a:lnTo>
                <a:close/>
              </a:path>
              <a:path w="2362200" h="2362200">
                <a:moveTo>
                  <a:pt x="204470" y="204470"/>
                </a:moveTo>
                <a:lnTo>
                  <a:pt x="185420" y="204470"/>
                </a:lnTo>
                <a:lnTo>
                  <a:pt x="198119" y="217169"/>
                </a:lnTo>
                <a:lnTo>
                  <a:pt x="217169" y="217169"/>
                </a:lnTo>
                <a:lnTo>
                  <a:pt x="204470" y="204470"/>
                </a:lnTo>
                <a:close/>
              </a:path>
              <a:path w="2362200" h="2362200">
                <a:moveTo>
                  <a:pt x="217170" y="217170"/>
                </a:moveTo>
                <a:lnTo>
                  <a:pt x="198120" y="217170"/>
                </a:lnTo>
                <a:lnTo>
                  <a:pt x="229869" y="248919"/>
                </a:lnTo>
                <a:lnTo>
                  <a:pt x="248920" y="248919"/>
                </a:lnTo>
                <a:lnTo>
                  <a:pt x="217170" y="217170"/>
                </a:lnTo>
                <a:close/>
              </a:path>
              <a:path w="2362200" h="2362200">
                <a:moveTo>
                  <a:pt x="248920" y="248920"/>
                </a:moveTo>
                <a:lnTo>
                  <a:pt x="229870" y="248920"/>
                </a:lnTo>
                <a:lnTo>
                  <a:pt x="236219" y="255269"/>
                </a:lnTo>
                <a:lnTo>
                  <a:pt x="255269" y="255269"/>
                </a:lnTo>
                <a:lnTo>
                  <a:pt x="248920" y="248920"/>
                </a:lnTo>
                <a:close/>
              </a:path>
              <a:path w="2362200" h="2362200">
                <a:moveTo>
                  <a:pt x="255270" y="255270"/>
                </a:moveTo>
                <a:lnTo>
                  <a:pt x="236220" y="255270"/>
                </a:lnTo>
                <a:lnTo>
                  <a:pt x="261619" y="280669"/>
                </a:lnTo>
                <a:lnTo>
                  <a:pt x="280669" y="280669"/>
                </a:lnTo>
                <a:lnTo>
                  <a:pt x="255270" y="255270"/>
                </a:lnTo>
                <a:close/>
              </a:path>
              <a:path w="2362200" h="2362200">
                <a:moveTo>
                  <a:pt x="280670" y="280670"/>
                </a:moveTo>
                <a:lnTo>
                  <a:pt x="261620" y="280670"/>
                </a:lnTo>
                <a:lnTo>
                  <a:pt x="267969" y="287019"/>
                </a:lnTo>
                <a:lnTo>
                  <a:pt x="287019" y="287019"/>
                </a:lnTo>
                <a:lnTo>
                  <a:pt x="280670" y="280670"/>
                </a:lnTo>
                <a:close/>
              </a:path>
              <a:path w="2362200" h="2362200">
                <a:moveTo>
                  <a:pt x="287020" y="287020"/>
                </a:moveTo>
                <a:lnTo>
                  <a:pt x="267970" y="287020"/>
                </a:lnTo>
                <a:lnTo>
                  <a:pt x="274319" y="293369"/>
                </a:lnTo>
                <a:lnTo>
                  <a:pt x="293369" y="293369"/>
                </a:lnTo>
                <a:lnTo>
                  <a:pt x="287020" y="287020"/>
                </a:lnTo>
                <a:close/>
              </a:path>
              <a:path w="2362200" h="2362200">
                <a:moveTo>
                  <a:pt x="293370" y="293370"/>
                </a:moveTo>
                <a:lnTo>
                  <a:pt x="274320" y="29337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62200" h="236220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62200" h="236220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62200" h="236220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62200" h="236220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62200" h="236220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362200" h="236220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62200" h="236220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62200" h="236220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62200" h="236220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62200" h="236220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62200" h="236220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62200" h="236220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62200" h="236220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62200" h="236220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62200" h="2362200">
                <a:moveTo>
                  <a:pt x="388620" y="388620"/>
                </a:moveTo>
                <a:lnTo>
                  <a:pt x="369570" y="388620"/>
                </a:lnTo>
                <a:lnTo>
                  <a:pt x="375920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62200" h="236220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62200" h="236220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62200" h="236220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62200" h="236220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62200" h="2362200">
                <a:moveTo>
                  <a:pt x="420370" y="420370"/>
                </a:moveTo>
                <a:lnTo>
                  <a:pt x="401320" y="42037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0370" y="420370"/>
                </a:lnTo>
                <a:close/>
              </a:path>
              <a:path w="2362200" h="236220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62200" h="236220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62200" h="236220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62200" h="236220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62200" h="2362200">
                <a:moveTo>
                  <a:pt x="458470" y="458469"/>
                </a:moveTo>
                <a:lnTo>
                  <a:pt x="439420" y="458469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69"/>
                </a:lnTo>
                <a:close/>
              </a:path>
              <a:path w="2362200" h="236220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62200" h="236220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62200" h="236220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362200" h="236220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62200" h="236220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62200" h="236220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62200" h="2362200">
                <a:moveTo>
                  <a:pt x="509270" y="509269"/>
                </a:moveTo>
                <a:lnTo>
                  <a:pt x="490220" y="509269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69"/>
                </a:lnTo>
                <a:close/>
              </a:path>
              <a:path w="2362200" h="236220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62200" h="236220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62200" h="236220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62200" h="236220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62200" h="236220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62200" h="236220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62200" h="236220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62200" h="236220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62200" h="236220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62200" h="236220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62200" h="2362200">
                <a:moveTo>
                  <a:pt x="579120" y="579119"/>
                </a:moveTo>
                <a:lnTo>
                  <a:pt x="560069" y="579119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19"/>
                </a:lnTo>
                <a:close/>
              </a:path>
              <a:path w="2362200" h="236220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62200" h="2362200">
                <a:moveTo>
                  <a:pt x="591820" y="591820"/>
                </a:moveTo>
                <a:lnTo>
                  <a:pt x="572770" y="591820"/>
                </a:lnTo>
                <a:lnTo>
                  <a:pt x="579119" y="598169"/>
                </a:lnTo>
                <a:lnTo>
                  <a:pt x="598169" y="598169"/>
                </a:lnTo>
                <a:lnTo>
                  <a:pt x="591820" y="591820"/>
                </a:lnTo>
                <a:close/>
              </a:path>
              <a:path w="2362200" h="2362200">
                <a:moveTo>
                  <a:pt x="598170" y="598170"/>
                </a:moveTo>
                <a:lnTo>
                  <a:pt x="579120" y="59817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362200" h="236220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62200" h="236220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62200" h="236220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62200" h="236220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62200" h="236220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62200" h="2362200">
                <a:moveTo>
                  <a:pt x="636270" y="636270"/>
                </a:moveTo>
                <a:lnTo>
                  <a:pt x="617220" y="636270"/>
                </a:lnTo>
                <a:lnTo>
                  <a:pt x="623570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62200" h="236220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62200" h="236220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62200" h="2362200">
                <a:moveTo>
                  <a:pt x="655320" y="655320"/>
                </a:moveTo>
                <a:lnTo>
                  <a:pt x="636270" y="655320"/>
                </a:lnTo>
                <a:lnTo>
                  <a:pt x="642619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362200" h="2362200">
                <a:moveTo>
                  <a:pt x="661670" y="661670"/>
                </a:moveTo>
                <a:lnTo>
                  <a:pt x="642620" y="66167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61670" y="661670"/>
                </a:lnTo>
                <a:close/>
              </a:path>
              <a:path w="2362200" h="2362200">
                <a:moveTo>
                  <a:pt x="668020" y="668019"/>
                </a:moveTo>
                <a:lnTo>
                  <a:pt x="648969" y="668019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68020" y="668019"/>
                </a:lnTo>
                <a:close/>
              </a:path>
              <a:path w="2362200" h="236220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62200" h="236220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62200" h="236220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62200" h="236220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62200" h="2362200">
                <a:moveTo>
                  <a:pt x="706120" y="706120"/>
                </a:moveTo>
                <a:lnTo>
                  <a:pt x="687070" y="706120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20"/>
                </a:lnTo>
                <a:close/>
              </a:path>
              <a:path w="2362200" h="236220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62200" h="236220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62200" h="236220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20" y="731519"/>
                </a:lnTo>
                <a:lnTo>
                  <a:pt x="725170" y="725170"/>
                </a:lnTo>
                <a:close/>
              </a:path>
              <a:path w="2362200" h="236220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62200" h="2362200">
                <a:moveTo>
                  <a:pt x="737870" y="737870"/>
                </a:moveTo>
                <a:lnTo>
                  <a:pt x="718820" y="737870"/>
                </a:lnTo>
                <a:lnTo>
                  <a:pt x="749300" y="768349"/>
                </a:lnTo>
                <a:lnTo>
                  <a:pt x="768350" y="768349"/>
                </a:lnTo>
                <a:lnTo>
                  <a:pt x="737870" y="737870"/>
                </a:lnTo>
                <a:close/>
              </a:path>
              <a:path w="2362200" h="2362200">
                <a:moveTo>
                  <a:pt x="768350" y="768350"/>
                </a:moveTo>
                <a:lnTo>
                  <a:pt x="749300" y="768350"/>
                </a:lnTo>
                <a:lnTo>
                  <a:pt x="781050" y="800099"/>
                </a:lnTo>
                <a:lnTo>
                  <a:pt x="800100" y="800099"/>
                </a:lnTo>
                <a:lnTo>
                  <a:pt x="768350" y="768350"/>
                </a:lnTo>
                <a:close/>
              </a:path>
              <a:path w="2362200" h="2362200">
                <a:moveTo>
                  <a:pt x="800100" y="800100"/>
                </a:moveTo>
                <a:lnTo>
                  <a:pt x="781050" y="800100"/>
                </a:lnTo>
                <a:lnTo>
                  <a:pt x="800100" y="819149"/>
                </a:lnTo>
                <a:lnTo>
                  <a:pt x="819150" y="819149"/>
                </a:lnTo>
                <a:lnTo>
                  <a:pt x="800100" y="800100"/>
                </a:lnTo>
                <a:close/>
              </a:path>
              <a:path w="2362200" h="236220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62200" h="2362200">
                <a:moveTo>
                  <a:pt x="850900" y="850899"/>
                </a:moveTo>
                <a:lnTo>
                  <a:pt x="831850" y="850899"/>
                </a:lnTo>
                <a:lnTo>
                  <a:pt x="844550" y="863599"/>
                </a:lnTo>
                <a:lnTo>
                  <a:pt x="863600" y="863599"/>
                </a:lnTo>
                <a:lnTo>
                  <a:pt x="850900" y="850899"/>
                </a:lnTo>
                <a:close/>
              </a:path>
              <a:path w="2362200" h="2362200">
                <a:moveTo>
                  <a:pt x="863600" y="863600"/>
                </a:moveTo>
                <a:lnTo>
                  <a:pt x="844550" y="863600"/>
                </a:lnTo>
                <a:lnTo>
                  <a:pt x="869950" y="888999"/>
                </a:lnTo>
                <a:lnTo>
                  <a:pt x="888999" y="888999"/>
                </a:lnTo>
                <a:lnTo>
                  <a:pt x="863600" y="863600"/>
                </a:lnTo>
                <a:close/>
              </a:path>
              <a:path w="2362200" h="2362200">
                <a:moveTo>
                  <a:pt x="889000" y="889000"/>
                </a:moveTo>
                <a:lnTo>
                  <a:pt x="869950" y="889000"/>
                </a:lnTo>
                <a:lnTo>
                  <a:pt x="872490" y="891539"/>
                </a:lnTo>
                <a:lnTo>
                  <a:pt x="891540" y="891539"/>
                </a:lnTo>
                <a:lnTo>
                  <a:pt x="889000" y="889000"/>
                </a:lnTo>
                <a:close/>
              </a:path>
              <a:path w="2362200" h="2362200">
                <a:moveTo>
                  <a:pt x="891540" y="891540"/>
                </a:moveTo>
                <a:lnTo>
                  <a:pt x="872490" y="891540"/>
                </a:lnTo>
                <a:lnTo>
                  <a:pt x="878840" y="897889"/>
                </a:lnTo>
                <a:lnTo>
                  <a:pt x="897890" y="897889"/>
                </a:lnTo>
                <a:lnTo>
                  <a:pt x="891540" y="891540"/>
                </a:lnTo>
                <a:close/>
              </a:path>
              <a:path w="2362200" h="2362200">
                <a:moveTo>
                  <a:pt x="897890" y="897890"/>
                </a:moveTo>
                <a:lnTo>
                  <a:pt x="878840" y="897890"/>
                </a:lnTo>
                <a:lnTo>
                  <a:pt x="882650" y="901699"/>
                </a:lnTo>
                <a:lnTo>
                  <a:pt x="901700" y="901699"/>
                </a:lnTo>
                <a:lnTo>
                  <a:pt x="897890" y="897890"/>
                </a:lnTo>
                <a:close/>
              </a:path>
              <a:path w="2362200" h="2362200">
                <a:moveTo>
                  <a:pt x="901700" y="901699"/>
                </a:moveTo>
                <a:lnTo>
                  <a:pt x="882650" y="901699"/>
                </a:lnTo>
                <a:lnTo>
                  <a:pt x="885190" y="904239"/>
                </a:lnTo>
                <a:lnTo>
                  <a:pt x="904239" y="904239"/>
                </a:lnTo>
                <a:lnTo>
                  <a:pt x="901700" y="901699"/>
                </a:lnTo>
                <a:close/>
              </a:path>
              <a:path w="2362200" h="2362200">
                <a:moveTo>
                  <a:pt x="904240" y="904240"/>
                </a:moveTo>
                <a:lnTo>
                  <a:pt x="885190" y="904240"/>
                </a:lnTo>
                <a:lnTo>
                  <a:pt x="891540" y="910589"/>
                </a:lnTo>
                <a:lnTo>
                  <a:pt x="910589" y="910589"/>
                </a:lnTo>
                <a:lnTo>
                  <a:pt x="904240" y="904240"/>
                </a:lnTo>
                <a:close/>
              </a:path>
              <a:path w="2362200" h="2362200">
                <a:moveTo>
                  <a:pt x="910590" y="910590"/>
                </a:moveTo>
                <a:lnTo>
                  <a:pt x="891540" y="910590"/>
                </a:lnTo>
                <a:lnTo>
                  <a:pt x="895350" y="914399"/>
                </a:lnTo>
                <a:lnTo>
                  <a:pt x="914400" y="914399"/>
                </a:lnTo>
                <a:lnTo>
                  <a:pt x="910590" y="910590"/>
                </a:lnTo>
                <a:close/>
              </a:path>
              <a:path w="2362200" h="2362200">
                <a:moveTo>
                  <a:pt x="914400" y="914400"/>
                </a:moveTo>
                <a:lnTo>
                  <a:pt x="895350" y="914400"/>
                </a:lnTo>
                <a:lnTo>
                  <a:pt x="897889" y="916939"/>
                </a:lnTo>
                <a:lnTo>
                  <a:pt x="916939" y="916939"/>
                </a:lnTo>
                <a:lnTo>
                  <a:pt x="914400" y="914400"/>
                </a:lnTo>
                <a:close/>
              </a:path>
              <a:path w="2362200" h="2362200">
                <a:moveTo>
                  <a:pt x="916940" y="916940"/>
                </a:moveTo>
                <a:lnTo>
                  <a:pt x="897890" y="916940"/>
                </a:lnTo>
                <a:lnTo>
                  <a:pt x="901699" y="920749"/>
                </a:lnTo>
                <a:lnTo>
                  <a:pt x="920749" y="920749"/>
                </a:lnTo>
                <a:lnTo>
                  <a:pt x="916940" y="916940"/>
                </a:lnTo>
                <a:close/>
              </a:path>
              <a:path w="2362200" h="2362200">
                <a:moveTo>
                  <a:pt x="920750" y="920749"/>
                </a:moveTo>
                <a:lnTo>
                  <a:pt x="901700" y="920749"/>
                </a:lnTo>
                <a:lnTo>
                  <a:pt x="908049" y="927099"/>
                </a:lnTo>
                <a:lnTo>
                  <a:pt x="927100" y="927099"/>
                </a:lnTo>
                <a:lnTo>
                  <a:pt x="920750" y="920749"/>
                </a:lnTo>
                <a:close/>
              </a:path>
              <a:path w="2362200" h="2362200">
                <a:moveTo>
                  <a:pt x="927100" y="927099"/>
                </a:moveTo>
                <a:lnTo>
                  <a:pt x="908050" y="927099"/>
                </a:lnTo>
                <a:lnTo>
                  <a:pt x="910589" y="929639"/>
                </a:lnTo>
                <a:lnTo>
                  <a:pt x="929640" y="929639"/>
                </a:lnTo>
                <a:lnTo>
                  <a:pt x="927100" y="927099"/>
                </a:lnTo>
                <a:close/>
              </a:path>
              <a:path w="2362200" h="2362200">
                <a:moveTo>
                  <a:pt x="929640" y="929640"/>
                </a:moveTo>
                <a:lnTo>
                  <a:pt x="910590" y="929640"/>
                </a:lnTo>
                <a:lnTo>
                  <a:pt x="927100" y="946149"/>
                </a:lnTo>
                <a:lnTo>
                  <a:pt x="946150" y="946149"/>
                </a:lnTo>
                <a:lnTo>
                  <a:pt x="929640" y="929640"/>
                </a:lnTo>
                <a:close/>
              </a:path>
              <a:path w="2362200" h="2362200">
                <a:moveTo>
                  <a:pt x="946150" y="946150"/>
                </a:moveTo>
                <a:lnTo>
                  <a:pt x="927100" y="946150"/>
                </a:lnTo>
                <a:lnTo>
                  <a:pt x="933450" y="952499"/>
                </a:lnTo>
                <a:lnTo>
                  <a:pt x="952499" y="952499"/>
                </a:lnTo>
                <a:lnTo>
                  <a:pt x="946150" y="946150"/>
                </a:lnTo>
                <a:close/>
              </a:path>
              <a:path w="2362200" h="2362200">
                <a:moveTo>
                  <a:pt x="952500" y="952500"/>
                </a:moveTo>
                <a:lnTo>
                  <a:pt x="933450" y="952500"/>
                </a:lnTo>
                <a:lnTo>
                  <a:pt x="939800" y="958849"/>
                </a:lnTo>
                <a:lnTo>
                  <a:pt x="958850" y="958849"/>
                </a:lnTo>
                <a:lnTo>
                  <a:pt x="952500" y="952500"/>
                </a:lnTo>
                <a:close/>
              </a:path>
              <a:path w="2362200" h="2362200">
                <a:moveTo>
                  <a:pt x="958850" y="958849"/>
                </a:moveTo>
                <a:lnTo>
                  <a:pt x="939800" y="958849"/>
                </a:lnTo>
                <a:lnTo>
                  <a:pt x="942340" y="961389"/>
                </a:lnTo>
                <a:lnTo>
                  <a:pt x="961389" y="961389"/>
                </a:lnTo>
                <a:lnTo>
                  <a:pt x="958850" y="958849"/>
                </a:lnTo>
                <a:close/>
              </a:path>
              <a:path w="2362200" h="2362200">
                <a:moveTo>
                  <a:pt x="961390" y="961389"/>
                </a:moveTo>
                <a:lnTo>
                  <a:pt x="942340" y="961389"/>
                </a:lnTo>
                <a:lnTo>
                  <a:pt x="946150" y="965199"/>
                </a:lnTo>
                <a:lnTo>
                  <a:pt x="965199" y="965199"/>
                </a:lnTo>
                <a:lnTo>
                  <a:pt x="961390" y="961389"/>
                </a:lnTo>
                <a:close/>
              </a:path>
              <a:path w="2362200" h="2362200">
                <a:moveTo>
                  <a:pt x="965200" y="965199"/>
                </a:moveTo>
                <a:lnTo>
                  <a:pt x="946150" y="965199"/>
                </a:lnTo>
                <a:lnTo>
                  <a:pt x="952500" y="971549"/>
                </a:lnTo>
                <a:lnTo>
                  <a:pt x="971550" y="971549"/>
                </a:lnTo>
                <a:lnTo>
                  <a:pt x="965200" y="965199"/>
                </a:lnTo>
                <a:close/>
              </a:path>
              <a:path w="2362200" h="2362200">
                <a:moveTo>
                  <a:pt x="971550" y="971549"/>
                </a:moveTo>
                <a:lnTo>
                  <a:pt x="952500" y="97154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71550" y="971549"/>
                </a:lnTo>
                <a:close/>
              </a:path>
              <a:path w="2362200" h="2362200">
                <a:moveTo>
                  <a:pt x="984250" y="984250"/>
                </a:moveTo>
                <a:lnTo>
                  <a:pt x="965200" y="984250"/>
                </a:lnTo>
                <a:lnTo>
                  <a:pt x="967740" y="986789"/>
                </a:lnTo>
                <a:lnTo>
                  <a:pt x="986790" y="986789"/>
                </a:lnTo>
                <a:lnTo>
                  <a:pt x="984250" y="984250"/>
                </a:lnTo>
                <a:close/>
              </a:path>
              <a:path w="2362200" h="2362200">
                <a:moveTo>
                  <a:pt x="986790" y="986790"/>
                </a:moveTo>
                <a:lnTo>
                  <a:pt x="967740" y="986790"/>
                </a:lnTo>
                <a:lnTo>
                  <a:pt x="974089" y="993139"/>
                </a:lnTo>
                <a:lnTo>
                  <a:pt x="993139" y="993139"/>
                </a:lnTo>
                <a:lnTo>
                  <a:pt x="986790" y="986790"/>
                </a:lnTo>
                <a:close/>
              </a:path>
              <a:path w="2362200" h="2362200">
                <a:moveTo>
                  <a:pt x="993140" y="993139"/>
                </a:moveTo>
                <a:lnTo>
                  <a:pt x="974090" y="99313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3140" y="993139"/>
                </a:lnTo>
                <a:close/>
              </a:path>
              <a:path w="2362200" h="2362200">
                <a:moveTo>
                  <a:pt x="1003300" y="1003300"/>
                </a:moveTo>
                <a:lnTo>
                  <a:pt x="984250" y="100330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362200" h="2362200">
                <a:moveTo>
                  <a:pt x="1009650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50" y="1009649"/>
                </a:lnTo>
                <a:close/>
              </a:path>
              <a:path w="2362200" h="2362200">
                <a:moveTo>
                  <a:pt x="1012190" y="1012190"/>
                </a:moveTo>
                <a:lnTo>
                  <a:pt x="993140" y="1012190"/>
                </a:lnTo>
                <a:lnTo>
                  <a:pt x="996950" y="1015999"/>
                </a:lnTo>
                <a:lnTo>
                  <a:pt x="1016000" y="1015999"/>
                </a:lnTo>
                <a:lnTo>
                  <a:pt x="1012190" y="1012190"/>
                </a:lnTo>
                <a:close/>
              </a:path>
              <a:path w="2362200" h="2362200">
                <a:moveTo>
                  <a:pt x="1016000" y="1016000"/>
                </a:moveTo>
                <a:lnTo>
                  <a:pt x="996950" y="1016000"/>
                </a:lnTo>
                <a:lnTo>
                  <a:pt x="1005840" y="1024889"/>
                </a:lnTo>
                <a:lnTo>
                  <a:pt x="1024890" y="1024889"/>
                </a:lnTo>
                <a:lnTo>
                  <a:pt x="1016000" y="1016000"/>
                </a:lnTo>
                <a:close/>
              </a:path>
              <a:path w="2362200" h="2362200">
                <a:moveTo>
                  <a:pt x="1024890" y="1024890"/>
                </a:moveTo>
                <a:lnTo>
                  <a:pt x="1005840" y="1024890"/>
                </a:lnTo>
                <a:lnTo>
                  <a:pt x="1009650" y="1028699"/>
                </a:lnTo>
                <a:lnTo>
                  <a:pt x="1028700" y="1028699"/>
                </a:lnTo>
                <a:lnTo>
                  <a:pt x="1024890" y="1024890"/>
                </a:lnTo>
                <a:close/>
              </a:path>
              <a:path w="2362200" h="2362200">
                <a:moveTo>
                  <a:pt x="1028700" y="1028699"/>
                </a:moveTo>
                <a:lnTo>
                  <a:pt x="1009650" y="1028699"/>
                </a:lnTo>
                <a:lnTo>
                  <a:pt x="1024890" y="1043939"/>
                </a:lnTo>
                <a:lnTo>
                  <a:pt x="1043940" y="1043939"/>
                </a:lnTo>
                <a:lnTo>
                  <a:pt x="1028700" y="1028699"/>
                </a:lnTo>
                <a:close/>
              </a:path>
              <a:path w="2362200" h="2362200">
                <a:moveTo>
                  <a:pt x="1043940" y="1043940"/>
                </a:moveTo>
                <a:lnTo>
                  <a:pt x="1024890" y="1043940"/>
                </a:lnTo>
                <a:lnTo>
                  <a:pt x="1028699" y="1047749"/>
                </a:lnTo>
                <a:lnTo>
                  <a:pt x="1047749" y="1047749"/>
                </a:lnTo>
                <a:lnTo>
                  <a:pt x="1043940" y="1043940"/>
                </a:lnTo>
                <a:close/>
              </a:path>
              <a:path w="2362200" h="2362200">
                <a:moveTo>
                  <a:pt x="1047750" y="1047749"/>
                </a:moveTo>
                <a:lnTo>
                  <a:pt x="1028700" y="1047749"/>
                </a:lnTo>
                <a:lnTo>
                  <a:pt x="1066799" y="1085849"/>
                </a:lnTo>
                <a:lnTo>
                  <a:pt x="1085849" y="1085849"/>
                </a:lnTo>
                <a:lnTo>
                  <a:pt x="1047750" y="1047749"/>
                </a:lnTo>
                <a:close/>
              </a:path>
              <a:path w="2362200" h="2362200">
                <a:moveTo>
                  <a:pt x="1085850" y="1085850"/>
                </a:moveTo>
                <a:lnTo>
                  <a:pt x="1066800" y="1085850"/>
                </a:lnTo>
                <a:lnTo>
                  <a:pt x="1126490" y="1145540"/>
                </a:lnTo>
                <a:lnTo>
                  <a:pt x="1145540" y="1145540"/>
                </a:lnTo>
                <a:lnTo>
                  <a:pt x="1085850" y="1085850"/>
                </a:lnTo>
                <a:close/>
              </a:path>
              <a:path w="2362200" h="2362200">
                <a:moveTo>
                  <a:pt x="1145540" y="1145540"/>
                </a:moveTo>
                <a:lnTo>
                  <a:pt x="1126490" y="1145540"/>
                </a:lnTo>
                <a:lnTo>
                  <a:pt x="1130300" y="1149349"/>
                </a:lnTo>
                <a:lnTo>
                  <a:pt x="1149350" y="1149349"/>
                </a:lnTo>
                <a:lnTo>
                  <a:pt x="1145540" y="1145540"/>
                </a:lnTo>
                <a:close/>
              </a:path>
              <a:path w="2362200" h="2362200">
                <a:moveTo>
                  <a:pt x="1149350" y="1149350"/>
                </a:moveTo>
                <a:lnTo>
                  <a:pt x="1130300" y="1149350"/>
                </a:lnTo>
                <a:lnTo>
                  <a:pt x="1132840" y="1151889"/>
                </a:lnTo>
                <a:lnTo>
                  <a:pt x="1151890" y="1151889"/>
                </a:lnTo>
                <a:lnTo>
                  <a:pt x="1149350" y="1149350"/>
                </a:lnTo>
                <a:close/>
              </a:path>
              <a:path w="2362200" h="2362200">
                <a:moveTo>
                  <a:pt x="1151890" y="1151890"/>
                </a:moveTo>
                <a:lnTo>
                  <a:pt x="1132840" y="1151890"/>
                </a:lnTo>
                <a:lnTo>
                  <a:pt x="1151890" y="1170939"/>
                </a:lnTo>
                <a:lnTo>
                  <a:pt x="1170940" y="1170939"/>
                </a:lnTo>
                <a:lnTo>
                  <a:pt x="1151890" y="1151890"/>
                </a:lnTo>
                <a:close/>
              </a:path>
              <a:path w="2362200" h="2362200">
                <a:moveTo>
                  <a:pt x="1170940" y="1170939"/>
                </a:moveTo>
                <a:lnTo>
                  <a:pt x="1151890" y="11709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170940" y="1170939"/>
                </a:lnTo>
                <a:close/>
              </a:path>
              <a:path w="2362200" h="236220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62200" h="2362200">
                <a:moveTo>
                  <a:pt x="1231900" y="1231899"/>
                </a:moveTo>
                <a:lnTo>
                  <a:pt x="1212850" y="1231899"/>
                </a:lnTo>
                <a:lnTo>
                  <a:pt x="1238250" y="1257299"/>
                </a:lnTo>
                <a:lnTo>
                  <a:pt x="1257300" y="1257299"/>
                </a:lnTo>
                <a:lnTo>
                  <a:pt x="1231900" y="1231899"/>
                </a:lnTo>
                <a:close/>
              </a:path>
              <a:path w="2362200" h="2362200">
                <a:moveTo>
                  <a:pt x="1257300" y="1257300"/>
                </a:moveTo>
                <a:lnTo>
                  <a:pt x="1238250" y="1257300"/>
                </a:lnTo>
                <a:lnTo>
                  <a:pt x="1240790" y="1259839"/>
                </a:lnTo>
                <a:lnTo>
                  <a:pt x="1259840" y="1259839"/>
                </a:lnTo>
                <a:lnTo>
                  <a:pt x="1257300" y="1257300"/>
                </a:lnTo>
                <a:close/>
              </a:path>
              <a:path w="2362200" h="2362200">
                <a:moveTo>
                  <a:pt x="1259840" y="1259840"/>
                </a:moveTo>
                <a:lnTo>
                  <a:pt x="1240790" y="1259840"/>
                </a:lnTo>
                <a:lnTo>
                  <a:pt x="1272540" y="1291589"/>
                </a:lnTo>
                <a:lnTo>
                  <a:pt x="1291590" y="1291589"/>
                </a:lnTo>
                <a:lnTo>
                  <a:pt x="1259840" y="1259840"/>
                </a:lnTo>
                <a:close/>
              </a:path>
              <a:path w="2362200" h="2362200">
                <a:moveTo>
                  <a:pt x="1291590" y="1291590"/>
                </a:moveTo>
                <a:lnTo>
                  <a:pt x="1272540" y="1291590"/>
                </a:lnTo>
                <a:lnTo>
                  <a:pt x="1276350" y="1295399"/>
                </a:lnTo>
                <a:lnTo>
                  <a:pt x="1295400" y="1295399"/>
                </a:lnTo>
                <a:lnTo>
                  <a:pt x="1291590" y="1291590"/>
                </a:lnTo>
                <a:close/>
              </a:path>
              <a:path w="2362200" h="2362200">
                <a:moveTo>
                  <a:pt x="1295400" y="1295400"/>
                </a:moveTo>
                <a:lnTo>
                  <a:pt x="1276350" y="1295400"/>
                </a:lnTo>
                <a:lnTo>
                  <a:pt x="1289049" y="1308099"/>
                </a:lnTo>
                <a:lnTo>
                  <a:pt x="1308099" y="1308099"/>
                </a:lnTo>
                <a:lnTo>
                  <a:pt x="1295400" y="1295400"/>
                </a:lnTo>
                <a:close/>
              </a:path>
              <a:path w="2362200" h="2362200">
                <a:moveTo>
                  <a:pt x="1308100" y="1308100"/>
                </a:moveTo>
                <a:lnTo>
                  <a:pt x="1289050" y="1308100"/>
                </a:lnTo>
                <a:lnTo>
                  <a:pt x="1301750" y="1320799"/>
                </a:lnTo>
                <a:lnTo>
                  <a:pt x="1320800" y="1320799"/>
                </a:lnTo>
                <a:lnTo>
                  <a:pt x="1308100" y="1308100"/>
                </a:lnTo>
                <a:close/>
              </a:path>
              <a:path w="2362200" h="2362200">
                <a:moveTo>
                  <a:pt x="1320800" y="1320800"/>
                </a:moveTo>
                <a:lnTo>
                  <a:pt x="1301750" y="1320800"/>
                </a:lnTo>
                <a:lnTo>
                  <a:pt x="1333500" y="1352549"/>
                </a:lnTo>
                <a:lnTo>
                  <a:pt x="1352549" y="1352549"/>
                </a:lnTo>
                <a:lnTo>
                  <a:pt x="1320800" y="1320800"/>
                </a:lnTo>
                <a:close/>
              </a:path>
              <a:path w="2362200" h="2362200">
                <a:moveTo>
                  <a:pt x="1352550" y="1352550"/>
                </a:moveTo>
                <a:lnTo>
                  <a:pt x="1333500" y="1352550"/>
                </a:lnTo>
                <a:lnTo>
                  <a:pt x="1336040" y="1355089"/>
                </a:lnTo>
                <a:lnTo>
                  <a:pt x="1355090" y="1355089"/>
                </a:lnTo>
                <a:lnTo>
                  <a:pt x="1352550" y="1352550"/>
                </a:lnTo>
                <a:close/>
              </a:path>
              <a:path w="2362200" h="2362200">
                <a:moveTo>
                  <a:pt x="1355090" y="1355090"/>
                </a:moveTo>
                <a:lnTo>
                  <a:pt x="1336040" y="1355090"/>
                </a:lnTo>
                <a:lnTo>
                  <a:pt x="1365250" y="1384299"/>
                </a:lnTo>
                <a:lnTo>
                  <a:pt x="1384300" y="1384299"/>
                </a:lnTo>
                <a:lnTo>
                  <a:pt x="1355090" y="1355090"/>
                </a:lnTo>
                <a:close/>
              </a:path>
              <a:path w="2362200" h="2362200">
                <a:moveTo>
                  <a:pt x="1384300" y="1384300"/>
                </a:moveTo>
                <a:lnTo>
                  <a:pt x="1365250" y="1384300"/>
                </a:lnTo>
                <a:lnTo>
                  <a:pt x="1397000" y="1416049"/>
                </a:lnTo>
                <a:lnTo>
                  <a:pt x="1416050" y="1416049"/>
                </a:lnTo>
                <a:lnTo>
                  <a:pt x="1384300" y="1384300"/>
                </a:lnTo>
                <a:close/>
              </a:path>
              <a:path w="2362200" h="2362200">
                <a:moveTo>
                  <a:pt x="1416050" y="1416050"/>
                </a:moveTo>
                <a:lnTo>
                  <a:pt x="1397000" y="1416050"/>
                </a:lnTo>
                <a:lnTo>
                  <a:pt x="1399540" y="1418589"/>
                </a:lnTo>
                <a:lnTo>
                  <a:pt x="1418590" y="1418589"/>
                </a:lnTo>
                <a:lnTo>
                  <a:pt x="1416050" y="1416050"/>
                </a:lnTo>
                <a:close/>
              </a:path>
              <a:path w="2362200" h="2362200">
                <a:moveTo>
                  <a:pt x="1418590" y="1418590"/>
                </a:moveTo>
                <a:lnTo>
                  <a:pt x="1399540" y="1418590"/>
                </a:lnTo>
                <a:lnTo>
                  <a:pt x="1403350" y="1422399"/>
                </a:lnTo>
                <a:lnTo>
                  <a:pt x="1422400" y="1422399"/>
                </a:lnTo>
                <a:lnTo>
                  <a:pt x="1418590" y="1418590"/>
                </a:lnTo>
                <a:close/>
              </a:path>
              <a:path w="2362200" h="2362200">
                <a:moveTo>
                  <a:pt x="1422400" y="1422400"/>
                </a:moveTo>
                <a:lnTo>
                  <a:pt x="1403350" y="1422400"/>
                </a:lnTo>
                <a:lnTo>
                  <a:pt x="1431290" y="1450339"/>
                </a:lnTo>
                <a:lnTo>
                  <a:pt x="1450340" y="1450339"/>
                </a:lnTo>
                <a:lnTo>
                  <a:pt x="1422400" y="1422400"/>
                </a:lnTo>
                <a:close/>
              </a:path>
              <a:path w="2362200" h="2362200">
                <a:moveTo>
                  <a:pt x="1450340" y="1450340"/>
                </a:moveTo>
                <a:lnTo>
                  <a:pt x="1431290" y="1450340"/>
                </a:lnTo>
                <a:lnTo>
                  <a:pt x="1460499" y="1479549"/>
                </a:lnTo>
                <a:lnTo>
                  <a:pt x="1479549" y="1479549"/>
                </a:lnTo>
                <a:lnTo>
                  <a:pt x="1450340" y="1450340"/>
                </a:lnTo>
                <a:close/>
              </a:path>
              <a:path w="2362200" h="2362200">
                <a:moveTo>
                  <a:pt x="1479550" y="1479549"/>
                </a:moveTo>
                <a:lnTo>
                  <a:pt x="1460500" y="1479549"/>
                </a:lnTo>
                <a:lnTo>
                  <a:pt x="1482089" y="1501139"/>
                </a:lnTo>
                <a:lnTo>
                  <a:pt x="1501140" y="1501139"/>
                </a:lnTo>
                <a:lnTo>
                  <a:pt x="1479550" y="1479549"/>
                </a:lnTo>
                <a:close/>
              </a:path>
              <a:path w="2362200" h="2362200">
                <a:moveTo>
                  <a:pt x="1501140" y="1501139"/>
                </a:moveTo>
                <a:lnTo>
                  <a:pt x="1482090" y="1501139"/>
                </a:lnTo>
                <a:lnTo>
                  <a:pt x="1485899" y="1504949"/>
                </a:lnTo>
                <a:lnTo>
                  <a:pt x="1504950" y="1504949"/>
                </a:lnTo>
                <a:lnTo>
                  <a:pt x="1501140" y="1501139"/>
                </a:lnTo>
                <a:close/>
              </a:path>
              <a:path w="2362200" h="2362200">
                <a:moveTo>
                  <a:pt x="1504950" y="1504950"/>
                </a:moveTo>
                <a:lnTo>
                  <a:pt x="1485900" y="1504950"/>
                </a:lnTo>
                <a:lnTo>
                  <a:pt x="1488440" y="1507489"/>
                </a:lnTo>
                <a:lnTo>
                  <a:pt x="1507490" y="1507489"/>
                </a:lnTo>
                <a:lnTo>
                  <a:pt x="1504950" y="1504950"/>
                </a:lnTo>
                <a:close/>
              </a:path>
              <a:path w="2362200" h="2362200">
                <a:moveTo>
                  <a:pt x="1507490" y="1507490"/>
                </a:moveTo>
                <a:lnTo>
                  <a:pt x="1488440" y="1507490"/>
                </a:lnTo>
                <a:lnTo>
                  <a:pt x="1492250" y="1511299"/>
                </a:lnTo>
                <a:lnTo>
                  <a:pt x="1511300" y="1511299"/>
                </a:lnTo>
                <a:lnTo>
                  <a:pt x="1507490" y="1507490"/>
                </a:lnTo>
                <a:close/>
              </a:path>
              <a:path w="2362200" h="2362200">
                <a:moveTo>
                  <a:pt x="1511300" y="1511300"/>
                </a:moveTo>
                <a:lnTo>
                  <a:pt x="1492250" y="1511300"/>
                </a:lnTo>
                <a:lnTo>
                  <a:pt x="1501140" y="1520189"/>
                </a:lnTo>
                <a:lnTo>
                  <a:pt x="1520190" y="1520189"/>
                </a:lnTo>
                <a:lnTo>
                  <a:pt x="1511300" y="1511300"/>
                </a:lnTo>
                <a:close/>
              </a:path>
              <a:path w="2362200" h="2362200">
                <a:moveTo>
                  <a:pt x="1520190" y="1520190"/>
                </a:moveTo>
                <a:lnTo>
                  <a:pt x="1501140" y="1520190"/>
                </a:lnTo>
                <a:lnTo>
                  <a:pt x="1507490" y="1526539"/>
                </a:lnTo>
                <a:lnTo>
                  <a:pt x="1526540" y="1526539"/>
                </a:lnTo>
                <a:lnTo>
                  <a:pt x="1520190" y="1520190"/>
                </a:lnTo>
                <a:close/>
              </a:path>
              <a:path w="2362200" h="2362200">
                <a:moveTo>
                  <a:pt x="1526540" y="1526540"/>
                </a:moveTo>
                <a:lnTo>
                  <a:pt x="1507490" y="1526540"/>
                </a:lnTo>
                <a:lnTo>
                  <a:pt x="1513839" y="1532889"/>
                </a:lnTo>
                <a:lnTo>
                  <a:pt x="1532889" y="1532889"/>
                </a:lnTo>
                <a:lnTo>
                  <a:pt x="1526540" y="1526540"/>
                </a:lnTo>
                <a:close/>
              </a:path>
              <a:path w="2362200" h="2362200">
                <a:moveTo>
                  <a:pt x="1532890" y="1532890"/>
                </a:moveTo>
                <a:lnTo>
                  <a:pt x="1513840" y="1532890"/>
                </a:lnTo>
                <a:lnTo>
                  <a:pt x="1517650" y="1536699"/>
                </a:lnTo>
                <a:lnTo>
                  <a:pt x="1536699" y="1536699"/>
                </a:lnTo>
                <a:lnTo>
                  <a:pt x="1532890" y="1532890"/>
                </a:lnTo>
                <a:close/>
              </a:path>
              <a:path w="2362200" h="2362200">
                <a:moveTo>
                  <a:pt x="1536700" y="1536700"/>
                </a:moveTo>
                <a:lnTo>
                  <a:pt x="1517650" y="1536700"/>
                </a:lnTo>
                <a:lnTo>
                  <a:pt x="1532890" y="1551939"/>
                </a:lnTo>
                <a:lnTo>
                  <a:pt x="1551939" y="1551939"/>
                </a:lnTo>
                <a:lnTo>
                  <a:pt x="1536700" y="1536700"/>
                </a:lnTo>
                <a:close/>
              </a:path>
              <a:path w="2362200" h="2362200">
                <a:moveTo>
                  <a:pt x="2162810" y="2162810"/>
                </a:moveTo>
                <a:lnTo>
                  <a:pt x="2143760" y="2162810"/>
                </a:lnTo>
                <a:lnTo>
                  <a:pt x="2343150" y="2362199"/>
                </a:lnTo>
                <a:lnTo>
                  <a:pt x="2362200" y="2362199"/>
                </a:lnTo>
                <a:lnTo>
                  <a:pt x="2162810" y="2162810"/>
                </a:lnTo>
                <a:close/>
              </a:path>
              <a:path w="2362200" h="2362200">
                <a:moveTo>
                  <a:pt x="2160270" y="2160270"/>
                </a:moveTo>
                <a:lnTo>
                  <a:pt x="2141220" y="2160270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70" y="2160270"/>
                </a:lnTo>
                <a:close/>
              </a:path>
              <a:path w="2362200" h="236220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9000" y="2158999"/>
                </a:lnTo>
                <a:lnTo>
                  <a:pt x="2156460" y="2156460"/>
                </a:lnTo>
                <a:close/>
              </a:path>
              <a:path w="2362200" h="2362200">
                <a:moveTo>
                  <a:pt x="2153920" y="2153919"/>
                </a:moveTo>
                <a:lnTo>
                  <a:pt x="2134870" y="2153919"/>
                </a:lnTo>
                <a:lnTo>
                  <a:pt x="2136140" y="2155189"/>
                </a:lnTo>
                <a:lnTo>
                  <a:pt x="2155190" y="2155189"/>
                </a:lnTo>
                <a:lnTo>
                  <a:pt x="2153920" y="2153919"/>
                </a:lnTo>
                <a:close/>
              </a:path>
              <a:path w="2362200" h="236220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362200" h="2362200">
                <a:moveTo>
                  <a:pt x="2147570" y="2147569"/>
                </a:moveTo>
                <a:lnTo>
                  <a:pt x="2128520" y="2147569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362200" h="2362200">
                <a:moveTo>
                  <a:pt x="2143760" y="2143760"/>
                </a:moveTo>
                <a:lnTo>
                  <a:pt x="2124710" y="2143760"/>
                </a:lnTo>
                <a:lnTo>
                  <a:pt x="2127250" y="2146300"/>
                </a:lnTo>
                <a:lnTo>
                  <a:pt x="2146300" y="2146300"/>
                </a:lnTo>
                <a:lnTo>
                  <a:pt x="2143760" y="2143760"/>
                </a:lnTo>
                <a:close/>
              </a:path>
              <a:path w="2362200" h="2362200">
                <a:moveTo>
                  <a:pt x="2141220" y="2141220"/>
                </a:moveTo>
                <a:lnTo>
                  <a:pt x="2122170" y="2141220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20" y="2141220"/>
                </a:lnTo>
                <a:close/>
              </a:path>
              <a:path w="2362200" h="236220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50" y="2139949"/>
                </a:lnTo>
                <a:lnTo>
                  <a:pt x="2137410" y="2137410"/>
                </a:lnTo>
                <a:close/>
              </a:path>
              <a:path w="2362200" h="2362200">
                <a:moveTo>
                  <a:pt x="2134870" y="2134870"/>
                </a:moveTo>
                <a:lnTo>
                  <a:pt x="2115820" y="2134870"/>
                </a:lnTo>
                <a:lnTo>
                  <a:pt x="2117090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362200" h="236220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600" y="2133599"/>
                </a:lnTo>
                <a:lnTo>
                  <a:pt x="2131060" y="2131060"/>
                </a:lnTo>
                <a:close/>
              </a:path>
              <a:path w="2362200" h="2362200">
                <a:moveTo>
                  <a:pt x="2128519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362200" h="2362200">
                <a:moveTo>
                  <a:pt x="2124710" y="2124710"/>
                </a:moveTo>
                <a:lnTo>
                  <a:pt x="2105660" y="2124710"/>
                </a:lnTo>
                <a:lnTo>
                  <a:pt x="2108200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62200" h="2362200">
                <a:moveTo>
                  <a:pt x="2122169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69" y="2122169"/>
                </a:lnTo>
                <a:close/>
              </a:path>
              <a:path w="2362200" h="236220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62200" h="2362200">
                <a:moveTo>
                  <a:pt x="2115819" y="2115819"/>
                </a:moveTo>
                <a:lnTo>
                  <a:pt x="2096770" y="2115819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19" y="2115819"/>
                </a:lnTo>
                <a:close/>
              </a:path>
              <a:path w="2362200" h="2362200">
                <a:moveTo>
                  <a:pt x="2112010" y="2112010"/>
                </a:moveTo>
                <a:lnTo>
                  <a:pt x="2092960" y="2112010"/>
                </a:lnTo>
                <a:lnTo>
                  <a:pt x="2095500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362200" h="2362200">
                <a:moveTo>
                  <a:pt x="2109470" y="2109469"/>
                </a:moveTo>
                <a:lnTo>
                  <a:pt x="2090420" y="2109469"/>
                </a:lnTo>
                <a:lnTo>
                  <a:pt x="2091690" y="2110740"/>
                </a:lnTo>
                <a:lnTo>
                  <a:pt x="2110740" y="2110740"/>
                </a:lnTo>
                <a:lnTo>
                  <a:pt x="2109470" y="2109469"/>
                </a:lnTo>
                <a:close/>
              </a:path>
              <a:path w="2362200" h="2362200">
                <a:moveTo>
                  <a:pt x="2105660" y="2105660"/>
                </a:moveTo>
                <a:lnTo>
                  <a:pt x="2086609" y="2105660"/>
                </a:lnTo>
                <a:lnTo>
                  <a:pt x="2089150" y="2108199"/>
                </a:lnTo>
                <a:lnTo>
                  <a:pt x="2108200" y="2108199"/>
                </a:lnTo>
                <a:lnTo>
                  <a:pt x="2105660" y="2105660"/>
                </a:lnTo>
                <a:close/>
              </a:path>
              <a:path w="2362200" h="2362200">
                <a:moveTo>
                  <a:pt x="2103120" y="2103120"/>
                </a:moveTo>
                <a:lnTo>
                  <a:pt x="2084070" y="210312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362200" h="2362200">
                <a:moveTo>
                  <a:pt x="2099310" y="2099310"/>
                </a:moveTo>
                <a:lnTo>
                  <a:pt x="2080259" y="2099310"/>
                </a:lnTo>
                <a:lnTo>
                  <a:pt x="2082800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62200" h="2362200">
                <a:moveTo>
                  <a:pt x="2096770" y="2096770"/>
                </a:moveTo>
                <a:lnTo>
                  <a:pt x="2077720" y="2096770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70" y="2096770"/>
                </a:lnTo>
                <a:close/>
              </a:path>
              <a:path w="2362200" h="2362200">
                <a:moveTo>
                  <a:pt x="2092960" y="2092959"/>
                </a:moveTo>
                <a:lnTo>
                  <a:pt x="2073909" y="2092959"/>
                </a:lnTo>
                <a:lnTo>
                  <a:pt x="2076450" y="2095499"/>
                </a:lnTo>
                <a:lnTo>
                  <a:pt x="2095500" y="2095499"/>
                </a:lnTo>
                <a:lnTo>
                  <a:pt x="2092960" y="2092959"/>
                </a:lnTo>
                <a:close/>
              </a:path>
              <a:path w="2362200" h="2362200">
                <a:moveTo>
                  <a:pt x="2090420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20" y="2090419"/>
                </a:lnTo>
                <a:close/>
              </a:path>
              <a:path w="2362200" h="2362200">
                <a:moveTo>
                  <a:pt x="2086609" y="2086609"/>
                </a:moveTo>
                <a:lnTo>
                  <a:pt x="2067559" y="2086609"/>
                </a:lnTo>
                <a:lnTo>
                  <a:pt x="2070100" y="2089149"/>
                </a:lnTo>
                <a:lnTo>
                  <a:pt x="2089150" y="2089149"/>
                </a:lnTo>
                <a:lnTo>
                  <a:pt x="2086609" y="2086609"/>
                </a:lnTo>
                <a:close/>
              </a:path>
              <a:path w="2362200" h="2362200">
                <a:moveTo>
                  <a:pt x="2084070" y="2084069"/>
                </a:moveTo>
                <a:lnTo>
                  <a:pt x="2065020" y="2084069"/>
                </a:lnTo>
                <a:lnTo>
                  <a:pt x="2066290" y="2085340"/>
                </a:lnTo>
                <a:lnTo>
                  <a:pt x="2085340" y="2085340"/>
                </a:lnTo>
                <a:lnTo>
                  <a:pt x="2084070" y="2084069"/>
                </a:lnTo>
                <a:close/>
              </a:path>
              <a:path w="2362200" h="2362200">
                <a:moveTo>
                  <a:pt x="2080260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60" y="2080259"/>
                </a:lnTo>
                <a:close/>
              </a:path>
              <a:path w="2362200" h="2362200">
                <a:moveTo>
                  <a:pt x="2077720" y="2077720"/>
                </a:moveTo>
                <a:lnTo>
                  <a:pt x="2058670" y="2077720"/>
                </a:lnTo>
                <a:lnTo>
                  <a:pt x="2059939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362200" h="2362200">
                <a:moveTo>
                  <a:pt x="2073909" y="2073909"/>
                </a:moveTo>
                <a:lnTo>
                  <a:pt x="2054859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62200" h="2362200">
                <a:moveTo>
                  <a:pt x="2071370" y="2071370"/>
                </a:moveTo>
                <a:lnTo>
                  <a:pt x="2052320" y="2071370"/>
                </a:lnTo>
                <a:lnTo>
                  <a:pt x="2053589" y="2072639"/>
                </a:lnTo>
                <a:lnTo>
                  <a:pt x="2072640" y="2072639"/>
                </a:lnTo>
                <a:lnTo>
                  <a:pt x="2071370" y="2071370"/>
                </a:lnTo>
                <a:close/>
              </a:path>
              <a:path w="2362200" h="2362200">
                <a:moveTo>
                  <a:pt x="2065020" y="2065020"/>
                </a:moveTo>
                <a:lnTo>
                  <a:pt x="2045970" y="2065020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5020" y="2065020"/>
                </a:lnTo>
                <a:close/>
              </a:path>
              <a:path w="2362200" h="2362200">
                <a:moveTo>
                  <a:pt x="2061210" y="2061209"/>
                </a:moveTo>
                <a:lnTo>
                  <a:pt x="2042160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62200" h="2362200">
                <a:moveTo>
                  <a:pt x="2058670" y="2058669"/>
                </a:moveTo>
                <a:lnTo>
                  <a:pt x="2039620" y="2058669"/>
                </a:lnTo>
                <a:lnTo>
                  <a:pt x="2040889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62200" h="2362200">
                <a:moveTo>
                  <a:pt x="2054860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60" y="2054859"/>
                </a:lnTo>
                <a:close/>
              </a:path>
              <a:path w="2362200" h="2362200">
                <a:moveTo>
                  <a:pt x="2052320" y="2052320"/>
                </a:moveTo>
                <a:lnTo>
                  <a:pt x="2033270" y="2052320"/>
                </a:lnTo>
                <a:lnTo>
                  <a:pt x="2034539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62200" h="2362200">
                <a:moveTo>
                  <a:pt x="2048510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09"/>
                </a:lnTo>
                <a:close/>
              </a:path>
              <a:path w="2362200" h="2362200">
                <a:moveTo>
                  <a:pt x="2045969" y="2045969"/>
                </a:moveTo>
                <a:lnTo>
                  <a:pt x="2026920" y="2045969"/>
                </a:lnTo>
                <a:lnTo>
                  <a:pt x="2028189" y="2047239"/>
                </a:lnTo>
                <a:lnTo>
                  <a:pt x="2047240" y="2047239"/>
                </a:lnTo>
                <a:lnTo>
                  <a:pt x="2045969" y="2045969"/>
                </a:lnTo>
                <a:close/>
              </a:path>
              <a:path w="2362200" h="2362200">
                <a:moveTo>
                  <a:pt x="2042160" y="2042159"/>
                </a:moveTo>
                <a:lnTo>
                  <a:pt x="2023109" y="2042159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62200" h="236220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90" y="2040889"/>
                </a:lnTo>
                <a:lnTo>
                  <a:pt x="2039619" y="2039619"/>
                </a:lnTo>
                <a:close/>
              </a:path>
              <a:path w="2362200" h="236220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62200" h="236220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62200" h="2362200">
                <a:moveTo>
                  <a:pt x="2029460" y="2029460"/>
                </a:moveTo>
                <a:lnTo>
                  <a:pt x="2010410" y="202946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60" y="2029460"/>
                </a:lnTo>
                <a:close/>
              </a:path>
              <a:path w="2362200" h="2362200">
                <a:moveTo>
                  <a:pt x="2026920" y="2026919"/>
                </a:moveTo>
                <a:lnTo>
                  <a:pt x="2007870" y="2026919"/>
                </a:lnTo>
                <a:lnTo>
                  <a:pt x="2009140" y="2028190"/>
                </a:lnTo>
                <a:lnTo>
                  <a:pt x="2028190" y="2028190"/>
                </a:lnTo>
                <a:lnTo>
                  <a:pt x="2026920" y="2026919"/>
                </a:lnTo>
                <a:close/>
              </a:path>
              <a:path w="2362200" h="2362200">
                <a:moveTo>
                  <a:pt x="2023110" y="2023110"/>
                </a:moveTo>
                <a:lnTo>
                  <a:pt x="2004060" y="2023110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3110" y="2023110"/>
                </a:lnTo>
                <a:close/>
              </a:path>
              <a:path w="2362200" h="2362200">
                <a:moveTo>
                  <a:pt x="2020570" y="2020570"/>
                </a:moveTo>
                <a:lnTo>
                  <a:pt x="2001520" y="2020570"/>
                </a:lnTo>
                <a:lnTo>
                  <a:pt x="2002790" y="2021840"/>
                </a:lnTo>
                <a:lnTo>
                  <a:pt x="2021840" y="2021840"/>
                </a:lnTo>
                <a:lnTo>
                  <a:pt x="2020570" y="2020570"/>
                </a:lnTo>
                <a:close/>
              </a:path>
              <a:path w="2362200" h="2362200">
                <a:moveTo>
                  <a:pt x="2016760" y="2016759"/>
                </a:moveTo>
                <a:lnTo>
                  <a:pt x="1997710" y="201675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62200" h="2362200">
                <a:moveTo>
                  <a:pt x="2014220" y="2014219"/>
                </a:moveTo>
                <a:lnTo>
                  <a:pt x="1995170" y="2014219"/>
                </a:lnTo>
                <a:lnTo>
                  <a:pt x="1996440" y="2015490"/>
                </a:lnTo>
                <a:lnTo>
                  <a:pt x="2015490" y="2015490"/>
                </a:lnTo>
                <a:lnTo>
                  <a:pt x="2014220" y="2014219"/>
                </a:lnTo>
                <a:close/>
              </a:path>
              <a:path w="2362200" h="2362200">
                <a:moveTo>
                  <a:pt x="2010410" y="2010409"/>
                </a:moveTo>
                <a:lnTo>
                  <a:pt x="1991360" y="201040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62200" h="2362200">
                <a:moveTo>
                  <a:pt x="2007870" y="2007869"/>
                </a:moveTo>
                <a:lnTo>
                  <a:pt x="1988820" y="2007869"/>
                </a:lnTo>
                <a:lnTo>
                  <a:pt x="1990089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62200" h="2362200">
                <a:moveTo>
                  <a:pt x="2001520" y="2001519"/>
                </a:moveTo>
                <a:lnTo>
                  <a:pt x="1982469" y="2001519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1520" y="2001519"/>
                </a:lnTo>
                <a:close/>
              </a:path>
              <a:path w="2362200" h="2362200">
                <a:moveTo>
                  <a:pt x="1995170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70" y="1995169"/>
                </a:lnTo>
                <a:close/>
              </a:path>
              <a:path w="2362200" h="2362200">
                <a:moveTo>
                  <a:pt x="1988820" y="1988820"/>
                </a:moveTo>
                <a:lnTo>
                  <a:pt x="1969770" y="1988820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20" y="1988820"/>
                </a:lnTo>
                <a:close/>
              </a:path>
              <a:path w="2362200" h="2362200">
                <a:moveTo>
                  <a:pt x="1982470" y="1982469"/>
                </a:moveTo>
                <a:lnTo>
                  <a:pt x="1963420" y="1982469"/>
                </a:lnTo>
                <a:lnTo>
                  <a:pt x="1968500" y="1987549"/>
                </a:lnTo>
                <a:lnTo>
                  <a:pt x="1987550" y="1987549"/>
                </a:lnTo>
                <a:lnTo>
                  <a:pt x="1982470" y="1982469"/>
                </a:lnTo>
                <a:close/>
              </a:path>
              <a:path w="2362200" h="2362200">
                <a:moveTo>
                  <a:pt x="1976119" y="1976119"/>
                </a:moveTo>
                <a:lnTo>
                  <a:pt x="1957069" y="197611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6119" y="1976119"/>
                </a:lnTo>
                <a:close/>
              </a:path>
              <a:path w="2362200" h="2362200">
                <a:moveTo>
                  <a:pt x="1969770" y="1969769"/>
                </a:moveTo>
                <a:lnTo>
                  <a:pt x="1950719" y="1969769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69770" y="1969769"/>
                </a:lnTo>
                <a:close/>
              </a:path>
              <a:path w="2362200" h="2362200">
                <a:moveTo>
                  <a:pt x="1963419" y="1963419"/>
                </a:moveTo>
                <a:lnTo>
                  <a:pt x="1944369" y="1963419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3419" y="1963419"/>
                </a:lnTo>
                <a:close/>
              </a:path>
              <a:path w="2362200" h="2362200">
                <a:moveTo>
                  <a:pt x="1958339" y="1958339"/>
                </a:moveTo>
                <a:lnTo>
                  <a:pt x="1939289" y="1958339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8339" y="1958339"/>
                </a:lnTo>
                <a:close/>
              </a:path>
              <a:path w="2362200" h="236220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62200" h="2362200">
                <a:moveTo>
                  <a:pt x="1945640" y="1945640"/>
                </a:moveTo>
                <a:lnTo>
                  <a:pt x="1926590" y="1945640"/>
                </a:lnTo>
                <a:lnTo>
                  <a:pt x="1931670" y="1950720"/>
                </a:lnTo>
                <a:lnTo>
                  <a:pt x="1950720" y="1950720"/>
                </a:lnTo>
                <a:lnTo>
                  <a:pt x="1945640" y="1945640"/>
                </a:lnTo>
                <a:close/>
              </a:path>
              <a:path w="2362200" h="236220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62200" h="2362200">
                <a:moveTo>
                  <a:pt x="1932940" y="1932940"/>
                </a:moveTo>
                <a:lnTo>
                  <a:pt x="1913890" y="1932940"/>
                </a:lnTo>
                <a:lnTo>
                  <a:pt x="1918970" y="1938019"/>
                </a:lnTo>
                <a:lnTo>
                  <a:pt x="1938020" y="1938019"/>
                </a:lnTo>
                <a:lnTo>
                  <a:pt x="1932940" y="1932940"/>
                </a:lnTo>
                <a:close/>
              </a:path>
              <a:path w="2362200" h="2362200">
                <a:moveTo>
                  <a:pt x="1926590" y="1926589"/>
                </a:moveTo>
                <a:lnTo>
                  <a:pt x="1907540" y="1926589"/>
                </a:lnTo>
                <a:lnTo>
                  <a:pt x="1912620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62200" h="2362200">
                <a:moveTo>
                  <a:pt x="1920240" y="1920239"/>
                </a:moveTo>
                <a:lnTo>
                  <a:pt x="1901189" y="1920239"/>
                </a:lnTo>
                <a:lnTo>
                  <a:pt x="1906270" y="1925319"/>
                </a:lnTo>
                <a:lnTo>
                  <a:pt x="1925320" y="1925319"/>
                </a:lnTo>
                <a:lnTo>
                  <a:pt x="1920240" y="1920239"/>
                </a:lnTo>
                <a:close/>
              </a:path>
              <a:path w="2362200" h="2362200">
                <a:moveTo>
                  <a:pt x="1913890" y="1913890"/>
                </a:moveTo>
                <a:lnTo>
                  <a:pt x="1894840" y="1913890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90" y="1913890"/>
                </a:lnTo>
                <a:close/>
              </a:path>
              <a:path w="2362200" h="2362200">
                <a:moveTo>
                  <a:pt x="1907540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40" y="1907539"/>
                </a:lnTo>
                <a:close/>
              </a:path>
              <a:path w="2362200" h="2362200">
                <a:moveTo>
                  <a:pt x="1901190" y="1901190"/>
                </a:moveTo>
                <a:lnTo>
                  <a:pt x="1882140" y="1901190"/>
                </a:lnTo>
                <a:lnTo>
                  <a:pt x="1887220" y="1906269"/>
                </a:lnTo>
                <a:lnTo>
                  <a:pt x="1906270" y="1906269"/>
                </a:lnTo>
                <a:lnTo>
                  <a:pt x="1901190" y="1901190"/>
                </a:lnTo>
                <a:close/>
              </a:path>
              <a:path w="2362200" h="2362200">
                <a:moveTo>
                  <a:pt x="1894840" y="1894839"/>
                </a:moveTo>
                <a:lnTo>
                  <a:pt x="1875789" y="1894839"/>
                </a:lnTo>
                <a:lnTo>
                  <a:pt x="188087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362200" h="2362200">
                <a:moveTo>
                  <a:pt x="1888489" y="1888489"/>
                </a:moveTo>
                <a:lnTo>
                  <a:pt x="1869439" y="1888489"/>
                </a:lnTo>
                <a:lnTo>
                  <a:pt x="1874520" y="1893569"/>
                </a:lnTo>
                <a:lnTo>
                  <a:pt x="1893570" y="1893569"/>
                </a:lnTo>
                <a:lnTo>
                  <a:pt x="1888489" y="1888489"/>
                </a:lnTo>
                <a:close/>
              </a:path>
              <a:path w="2362200" h="2362200">
                <a:moveTo>
                  <a:pt x="1882140" y="1882140"/>
                </a:moveTo>
                <a:lnTo>
                  <a:pt x="1863090" y="1882140"/>
                </a:lnTo>
                <a:lnTo>
                  <a:pt x="1868170" y="1887219"/>
                </a:lnTo>
                <a:lnTo>
                  <a:pt x="1887220" y="1887219"/>
                </a:lnTo>
                <a:lnTo>
                  <a:pt x="1882140" y="1882140"/>
                </a:lnTo>
                <a:close/>
              </a:path>
              <a:path w="2362200" h="236220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62200" h="2362200">
                <a:moveTo>
                  <a:pt x="1869440" y="1869439"/>
                </a:moveTo>
                <a:lnTo>
                  <a:pt x="1850390" y="1869439"/>
                </a:lnTo>
                <a:lnTo>
                  <a:pt x="1855470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62200" h="2362200">
                <a:moveTo>
                  <a:pt x="1863089" y="1863089"/>
                </a:moveTo>
                <a:lnTo>
                  <a:pt x="1844039" y="1863089"/>
                </a:lnTo>
                <a:lnTo>
                  <a:pt x="1849120" y="1868170"/>
                </a:lnTo>
                <a:lnTo>
                  <a:pt x="1868170" y="1868170"/>
                </a:lnTo>
                <a:lnTo>
                  <a:pt x="1863089" y="1863089"/>
                </a:lnTo>
                <a:close/>
              </a:path>
              <a:path w="2362200" h="2362200">
                <a:moveTo>
                  <a:pt x="1856740" y="1856740"/>
                </a:moveTo>
                <a:lnTo>
                  <a:pt x="1837690" y="1856740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40" y="1856740"/>
                </a:lnTo>
                <a:close/>
              </a:path>
              <a:path w="2362200" h="2362200">
                <a:moveTo>
                  <a:pt x="1850390" y="1850390"/>
                </a:moveTo>
                <a:lnTo>
                  <a:pt x="1831340" y="1850390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90" y="1850390"/>
                </a:lnTo>
                <a:close/>
              </a:path>
              <a:path w="2362200" h="2362200">
                <a:moveTo>
                  <a:pt x="1844040" y="1844040"/>
                </a:moveTo>
                <a:lnTo>
                  <a:pt x="1824990" y="1844040"/>
                </a:lnTo>
                <a:lnTo>
                  <a:pt x="1830070" y="1849120"/>
                </a:lnTo>
                <a:lnTo>
                  <a:pt x="1849120" y="1849120"/>
                </a:lnTo>
                <a:lnTo>
                  <a:pt x="1844040" y="1844040"/>
                </a:lnTo>
                <a:close/>
              </a:path>
              <a:path w="2362200" h="2362200">
                <a:moveTo>
                  <a:pt x="1837690" y="1837690"/>
                </a:moveTo>
                <a:lnTo>
                  <a:pt x="1818640" y="1837690"/>
                </a:lnTo>
                <a:lnTo>
                  <a:pt x="1823720" y="1842769"/>
                </a:lnTo>
                <a:lnTo>
                  <a:pt x="1842770" y="1842769"/>
                </a:lnTo>
                <a:lnTo>
                  <a:pt x="1837690" y="1837690"/>
                </a:lnTo>
                <a:close/>
              </a:path>
              <a:path w="2362200" h="2362200">
                <a:moveTo>
                  <a:pt x="1831340" y="1831340"/>
                </a:moveTo>
                <a:lnTo>
                  <a:pt x="1812290" y="1831340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40" y="1831340"/>
                </a:lnTo>
                <a:close/>
              </a:path>
              <a:path w="2362200" h="2362200">
                <a:moveTo>
                  <a:pt x="1824990" y="1824990"/>
                </a:moveTo>
                <a:lnTo>
                  <a:pt x="1805940" y="1824990"/>
                </a:lnTo>
                <a:lnTo>
                  <a:pt x="1811019" y="1830069"/>
                </a:lnTo>
                <a:lnTo>
                  <a:pt x="1830070" y="1830069"/>
                </a:lnTo>
                <a:lnTo>
                  <a:pt x="1824990" y="1824990"/>
                </a:lnTo>
                <a:close/>
              </a:path>
              <a:path w="2362200" h="2362200">
                <a:moveTo>
                  <a:pt x="1818640" y="1818640"/>
                </a:moveTo>
                <a:lnTo>
                  <a:pt x="1799590" y="1818640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40" y="1818640"/>
                </a:lnTo>
                <a:close/>
              </a:path>
              <a:path w="2362200" h="2362200">
                <a:moveTo>
                  <a:pt x="1812290" y="1812290"/>
                </a:moveTo>
                <a:lnTo>
                  <a:pt x="1793240" y="1812290"/>
                </a:lnTo>
                <a:lnTo>
                  <a:pt x="1798320" y="1817370"/>
                </a:lnTo>
                <a:lnTo>
                  <a:pt x="1817370" y="1817370"/>
                </a:lnTo>
                <a:lnTo>
                  <a:pt x="1812290" y="1812290"/>
                </a:lnTo>
                <a:close/>
              </a:path>
              <a:path w="2362200" h="2362200">
                <a:moveTo>
                  <a:pt x="1805940" y="1805939"/>
                </a:moveTo>
                <a:lnTo>
                  <a:pt x="1786890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40" y="1805939"/>
                </a:lnTo>
                <a:close/>
              </a:path>
              <a:path w="2362200" h="2362200">
                <a:moveTo>
                  <a:pt x="1799590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62200" h="2362200">
                <a:moveTo>
                  <a:pt x="1793240" y="1793240"/>
                </a:moveTo>
                <a:lnTo>
                  <a:pt x="1774190" y="1793240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40"/>
                </a:lnTo>
                <a:close/>
              </a:path>
              <a:path w="2362200" h="2362200">
                <a:moveTo>
                  <a:pt x="1786890" y="1786889"/>
                </a:moveTo>
                <a:lnTo>
                  <a:pt x="1767839" y="1786889"/>
                </a:lnTo>
                <a:lnTo>
                  <a:pt x="1772920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62200" h="2362200">
                <a:moveTo>
                  <a:pt x="1780540" y="1780540"/>
                </a:moveTo>
                <a:lnTo>
                  <a:pt x="1761490" y="1780540"/>
                </a:lnTo>
                <a:lnTo>
                  <a:pt x="1766570" y="1785620"/>
                </a:lnTo>
                <a:lnTo>
                  <a:pt x="1785620" y="1785620"/>
                </a:lnTo>
                <a:lnTo>
                  <a:pt x="1780540" y="1780540"/>
                </a:lnTo>
                <a:close/>
              </a:path>
              <a:path w="2362200" h="2362200">
                <a:moveTo>
                  <a:pt x="1774190" y="1774190"/>
                </a:moveTo>
                <a:lnTo>
                  <a:pt x="1755140" y="1774190"/>
                </a:lnTo>
                <a:lnTo>
                  <a:pt x="1760220" y="1779269"/>
                </a:lnTo>
                <a:lnTo>
                  <a:pt x="1779269" y="1779269"/>
                </a:lnTo>
                <a:lnTo>
                  <a:pt x="1774190" y="1774190"/>
                </a:lnTo>
                <a:close/>
              </a:path>
              <a:path w="2362200" h="2362200">
                <a:moveTo>
                  <a:pt x="1767840" y="1767840"/>
                </a:moveTo>
                <a:lnTo>
                  <a:pt x="1748790" y="1767840"/>
                </a:lnTo>
                <a:lnTo>
                  <a:pt x="1753870" y="1772919"/>
                </a:lnTo>
                <a:lnTo>
                  <a:pt x="1772920" y="1772919"/>
                </a:lnTo>
                <a:lnTo>
                  <a:pt x="1767840" y="1767840"/>
                </a:lnTo>
                <a:close/>
              </a:path>
              <a:path w="2362200" h="2362200">
                <a:moveTo>
                  <a:pt x="1761490" y="1761490"/>
                </a:moveTo>
                <a:lnTo>
                  <a:pt x="1742440" y="1761490"/>
                </a:lnTo>
                <a:lnTo>
                  <a:pt x="1747519" y="1766569"/>
                </a:lnTo>
                <a:lnTo>
                  <a:pt x="1766570" y="1766569"/>
                </a:lnTo>
                <a:lnTo>
                  <a:pt x="1761490" y="1761490"/>
                </a:lnTo>
                <a:close/>
              </a:path>
              <a:path w="2362200" h="2362200">
                <a:moveTo>
                  <a:pt x="1553210" y="1553210"/>
                </a:moveTo>
                <a:lnTo>
                  <a:pt x="1534160" y="1553210"/>
                </a:lnTo>
                <a:lnTo>
                  <a:pt x="1741170" y="1760219"/>
                </a:lnTo>
                <a:lnTo>
                  <a:pt x="1760220" y="1760219"/>
                </a:lnTo>
                <a:lnTo>
                  <a:pt x="1553210" y="155321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0" y="4509770"/>
            <a:ext cx="2343150" cy="2343150"/>
          </a:xfrm>
          <a:custGeom>
            <a:avLst/>
            <a:gdLst/>
            <a:ahLst/>
            <a:cxnLst/>
            <a:rect l="l" t="t" r="r" b="b"/>
            <a:pathLst>
              <a:path w="2343150" h="23431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43150" h="23431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43150" h="2343150">
                <a:moveTo>
                  <a:pt x="7620" y="7619"/>
                </a:moveTo>
                <a:lnTo>
                  <a:pt x="0" y="7619"/>
                </a:lnTo>
                <a:lnTo>
                  <a:pt x="0" y="13970"/>
                </a:lnTo>
                <a:lnTo>
                  <a:pt x="13970" y="13970"/>
                </a:lnTo>
                <a:lnTo>
                  <a:pt x="7620" y="7619"/>
                </a:lnTo>
                <a:close/>
              </a:path>
              <a:path w="2343150" h="2343150">
                <a:moveTo>
                  <a:pt x="13970" y="13970"/>
                </a:moveTo>
                <a:lnTo>
                  <a:pt x="0" y="13970"/>
                </a:lnTo>
                <a:lnTo>
                  <a:pt x="0" y="20184"/>
                </a:lnTo>
                <a:lnTo>
                  <a:pt x="6488" y="26669"/>
                </a:lnTo>
                <a:lnTo>
                  <a:pt x="26670" y="26669"/>
                </a:lnTo>
                <a:lnTo>
                  <a:pt x="13970" y="13970"/>
                </a:lnTo>
                <a:close/>
              </a:path>
              <a:path w="2343150" h="2343150">
                <a:moveTo>
                  <a:pt x="26670" y="26670"/>
                </a:moveTo>
                <a:lnTo>
                  <a:pt x="6488" y="26670"/>
                </a:lnTo>
                <a:lnTo>
                  <a:pt x="12841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43150" h="2343150">
                <a:moveTo>
                  <a:pt x="33020" y="33020"/>
                </a:moveTo>
                <a:lnTo>
                  <a:pt x="12841" y="33020"/>
                </a:lnTo>
                <a:lnTo>
                  <a:pt x="19193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43150" h="2343150">
                <a:moveTo>
                  <a:pt x="39370" y="39369"/>
                </a:moveTo>
                <a:lnTo>
                  <a:pt x="19193" y="39369"/>
                </a:lnTo>
                <a:lnTo>
                  <a:pt x="25546" y="45719"/>
                </a:lnTo>
                <a:lnTo>
                  <a:pt x="45720" y="45719"/>
                </a:lnTo>
                <a:lnTo>
                  <a:pt x="39370" y="39369"/>
                </a:lnTo>
                <a:close/>
              </a:path>
              <a:path w="2343150" h="2343150">
                <a:moveTo>
                  <a:pt x="45720" y="45720"/>
                </a:moveTo>
                <a:lnTo>
                  <a:pt x="25546" y="45720"/>
                </a:lnTo>
                <a:lnTo>
                  <a:pt x="38252" y="58419"/>
                </a:lnTo>
                <a:lnTo>
                  <a:pt x="58420" y="58419"/>
                </a:lnTo>
                <a:lnTo>
                  <a:pt x="45720" y="45720"/>
                </a:lnTo>
                <a:close/>
              </a:path>
              <a:path w="2343150" h="2343150">
                <a:moveTo>
                  <a:pt x="58420" y="58420"/>
                </a:moveTo>
                <a:lnTo>
                  <a:pt x="38252" y="58420"/>
                </a:lnTo>
                <a:lnTo>
                  <a:pt x="44604" y="64769"/>
                </a:lnTo>
                <a:lnTo>
                  <a:pt x="64770" y="64769"/>
                </a:lnTo>
                <a:lnTo>
                  <a:pt x="58420" y="58420"/>
                </a:lnTo>
                <a:close/>
              </a:path>
              <a:path w="2343150" h="2343150">
                <a:moveTo>
                  <a:pt x="64770" y="64770"/>
                </a:moveTo>
                <a:lnTo>
                  <a:pt x="44604" y="64770"/>
                </a:lnTo>
                <a:lnTo>
                  <a:pt x="50957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43150" h="2343150">
                <a:moveTo>
                  <a:pt x="71120" y="71119"/>
                </a:moveTo>
                <a:lnTo>
                  <a:pt x="50957" y="71119"/>
                </a:lnTo>
                <a:lnTo>
                  <a:pt x="57310" y="77469"/>
                </a:lnTo>
                <a:lnTo>
                  <a:pt x="77470" y="77469"/>
                </a:lnTo>
                <a:lnTo>
                  <a:pt x="71120" y="71119"/>
                </a:lnTo>
                <a:close/>
              </a:path>
              <a:path w="2343150" h="2343150">
                <a:moveTo>
                  <a:pt x="77470" y="77470"/>
                </a:moveTo>
                <a:lnTo>
                  <a:pt x="57310" y="77470"/>
                </a:lnTo>
                <a:lnTo>
                  <a:pt x="63663" y="83819"/>
                </a:lnTo>
                <a:lnTo>
                  <a:pt x="83820" y="83819"/>
                </a:lnTo>
                <a:lnTo>
                  <a:pt x="77470" y="77470"/>
                </a:lnTo>
                <a:close/>
              </a:path>
              <a:path w="2343150" h="2343150">
                <a:moveTo>
                  <a:pt x="83820" y="83820"/>
                </a:moveTo>
                <a:lnTo>
                  <a:pt x="63663" y="83820"/>
                </a:lnTo>
                <a:lnTo>
                  <a:pt x="70015" y="90169"/>
                </a:lnTo>
                <a:lnTo>
                  <a:pt x="90170" y="90169"/>
                </a:lnTo>
                <a:lnTo>
                  <a:pt x="83820" y="83820"/>
                </a:lnTo>
                <a:close/>
              </a:path>
              <a:path w="2343150" h="2343150">
                <a:moveTo>
                  <a:pt x="90170" y="90170"/>
                </a:moveTo>
                <a:lnTo>
                  <a:pt x="70015" y="90170"/>
                </a:lnTo>
                <a:lnTo>
                  <a:pt x="76368" y="96519"/>
                </a:lnTo>
                <a:lnTo>
                  <a:pt x="96520" y="96519"/>
                </a:lnTo>
                <a:lnTo>
                  <a:pt x="90170" y="90170"/>
                </a:lnTo>
                <a:close/>
              </a:path>
              <a:path w="2343150" h="2343150">
                <a:moveTo>
                  <a:pt x="96520" y="96520"/>
                </a:moveTo>
                <a:lnTo>
                  <a:pt x="76368" y="96520"/>
                </a:lnTo>
                <a:lnTo>
                  <a:pt x="82721" y="102869"/>
                </a:lnTo>
                <a:lnTo>
                  <a:pt x="102870" y="102869"/>
                </a:lnTo>
                <a:lnTo>
                  <a:pt x="96520" y="96520"/>
                </a:lnTo>
                <a:close/>
              </a:path>
              <a:path w="2343150" h="2343150">
                <a:moveTo>
                  <a:pt x="102870" y="102870"/>
                </a:moveTo>
                <a:lnTo>
                  <a:pt x="82721" y="102870"/>
                </a:lnTo>
                <a:lnTo>
                  <a:pt x="89074" y="109219"/>
                </a:lnTo>
                <a:lnTo>
                  <a:pt x="109220" y="109219"/>
                </a:lnTo>
                <a:lnTo>
                  <a:pt x="102870" y="102870"/>
                </a:lnTo>
                <a:close/>
              </a:path>
              <a:path w="2343150" h="2343150">
                <a:moveTo>
                  <a:pt x="109220" y="109220"/>
                </a:moveTo>
                <a:lnTo>
                  <a:pt x="89074" y="109220"/>
                </a:lnTo>
                <a:lnTo>
                  <a:pt x="95426" y="115569"/>
                </a:lnTo>
                <a:lnTo>
                  <a:pt x="115570" y="115569"/>
                </a:lnTo>
                <a:lnTo>
                  <a:pt x="109220" y="109220"/>
                </a:lnTo>
                <a:close/>
              </a:path>
              <a:path w="2343150" h="2343150">
                <a:moveTo>
                  <a:pt x="115570" y="115570"/>
                </a:moveTo>
                <a:lnTo>
                  <a:pt x="95426" y="115570"/>
                </a:lnTo>
                <a:lnTo>
                  <a:pt x="10177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43150" h="2343150">
                <a:moveTo>
                  <a:pt x="121920" y="121920"/>
                </a:moveTo>
                <a:lnTo>
                  <a:pt x="101779" y="121920"/>
                </a:lnTo>
                <a:lnTo>
                  <a:pt x="108132" y="128269"/>
                </a:lnTo>
                <a:lnTo>
                  <a:pt x="128270" y="128269"/>
                </a:lnTo>
                <a:lnTo>
                  <a:pt x="121920" y="121920"/>
                </a:lnTo>
                <a:close/>
              </a:path>
              <a:path w="2343150" h="2343150">
                <a:moveTo>
                  <a:pt x="128270" y="128270"/>
                </a:moveTo>
                <a:lnTo>
                  <a:pt x="108132" y="128270"/>
                </a:lnTo>
                <a:lnTo>
                  <a:pt x="114484" y="134619"/>
                </a:lnTo>
                <a:lnTo>
                  <a:pt x="134620" y="134619"/>
                </a:lnTo>
                <a:lnTo>
                  <a:pt x="128270" y="128270"/>
                </a:lnTo>
                <a:close/>
              </a:path>
              <a:path w="2343150" h="2343150">
                <a:moveTo>
                  <a:pt x="134620" y="134620"/>
                </a:moveTo>
                <a:lnTo>
                  <a:pt x="114484" y="134620"/>
                </a:lnTo>
                <a:lnTo>
                  <a:pt x="120837" y="140969"/>
                </a:lnTo>
                <a:lnTo>
                  <a:pt x="140970" y="140969"/>
                </a:lnTo>
                <a:lnTo>
                  <a:pt x="134620" y="134620"/>
                </a:lnTo>
                <a:close/>
              </a:path>
              <a:path w="2343150" h="2343150">
                <a:moveTo>
                  <a:pt x="140970" y="140970"/>
                </a:moveTo>
                <a:lnTo>
                  <a:pt x="120837" y="140970"/>
                </a:lnTo>
                <a:lnTo>
                  <a:pt x="127190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43150" h="2343150">
                <a:moveTo>
                  <a:pt x="147320" y="147320"/>
                </a:moveTo>
                <a:lnTo>
                  <a:pt x="127190" y="147320"/>
                </a:lnTo>
                <a:lnTo>
                  <a:pt x="133543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43150" h="2343150">
                <a:moveTo>
                  <a:pt x="153670" y="153670"/>
                </a:moveTo>
                <a:lnTo>
                  <a:pt x="133543" y="153670"/>
                </a:lnTo>
                <a:lnTo>
                  <a:pt x="139895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43150" h="2343150">
                <a:moveTo>
                  <a:pt x="160020" y="160020"/>
                </a:moveTo>
                <a:lnTo>
                  <a:pt x="139895" y="160020"/>
                </a:lnTo>
                <a:lnTo>
                  <a:pt x="146248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43150" h="2343150">
                <a:moveTo>
                  <a:pt x="166370" y="166370"/>
                </a:moveTo>
                <a:lnTo>
                  <a:pt x="146248" y="166370"/>
                </a:lnTo>
                <a:lnTo>
                  <a:pt x="165306" y="185419"/>
                </a:lnTo>
                <a:lnTo>
                  <a:pt x="185420" y="185419"/>
                </a:lnTo>
                <a:lnTo>
                  <a:pt x="166370" y="166370"/>
                </a:lnTo>
                <a:close/>
              </a:path>
              <a:path w="2343150" h="2343150">
                <a:moveTo>
                  <a:pt x="185420" y="185420"/>
                </a:moveTo>
                <a:lnTo>
                  <a:pt x="165306" y="185420"/>
                </a:lnTo>
                <a:lnTo>
                  <a:pt x="17165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43150" h="2343150">
                <a:moveTo>
                  <a:pt x="191770" y="191769"/>
                </a:moveTo>
                <a:lnTo>
                  <a:pt x="171659" y="191769"/>
                </a:lnTo>
                <a:lnTo>
                  <a:pt x="178012" y="198119"/>
                </a:lnTo>
                <a:lnTo>
                  <a:pt x="198119" y="198119"/>
                </a:lnTo>
                <a:lnTo>
                  <a:pt x="191770" y="191769"/>
                </a:lnTo>
                <a:close/>
              </a:path>
              <a:path w="2343150" h="2343150">
                <a:moveTo>
                  <a:pt x="198120" y="198120"/>
                </a:moveTo>
                <a:lnTo>
                  <a:pt x="178012" y="198120"/>
                </a:lnTo>
                <a:lnTo>
                  <a:pt x="203423" y="223519"/>
                </a:lnTo>
                <a:lnTo>
                  <a:pt x="223520" y="223519"/>
                </a:lnTo>
                <a:lnTo>
                  <a:pt x="198120" y="198120"/>
                </a:lnTo>
                <a:close/>
              </a:path>
              <a:path w="2343150" h="2343150">
                <a:moveTo>
                  <a:pt x="223520" y="223520"/>
                </a:moveTo>
                <a:lnTo>
                  <a:pt x="203423" y="223520"/>
                </a:lnTo>
                <a:lnTo>
                  <a:pt x="209775" y="229869"/>
                </a:lnTo>
                <a:lnTo>
                  <a:pt x="229870" y="229869"/>
                </a:lnTo>
                <a:lnTo>
                  <a:pt x="223520" y="223520"/>
                </a:lnTo>
                <a:close/>
              </a:path>
              <a:path w="2343150" h="2343150">
                <a:moveTo>
                  <a:pt x="229870" y="229870"/>
                </a:moveTo>
                <a:lnTo>
                  <a:pt x="209775" y="229870"/>
                </a:lnTo>
                <a:lnTo>
                  <a:pt x="216128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343150" h="2343150">
                <a:moveTo>
                  <a:pt x="236220" y="236220"/>
                </a:moveTo>
                <a:lnTo>
                  <a:pt x="216128" y="236220"/>
                </a:lnTo>
                <a:lnTo>
                  <a:pt x="241539" y="261619"/>
                </a:lnTo>
                <a:lnTo>
                  <a:pt x="261620" y="261619"/>
                </a:lnTo>
                <a:lnTo>
                  <a:pt x="236220" y="236220"/>
                </a:lnTo>
                <a:close/>
              </a:path>
              <a:path w="2343150" h="2343150">
                <a:moveTo>
                  <a:pt x="261620" y="261620"/>
                </a:moveTo>
                <a:lnTo>
                  <a:pt x="241539" y="261620"/>
                </a:lnTo>
                <a:lnTo>
                  <a:pt x="247892" y="267969"/>
                </a:lnTo>
                <a:lnTo>
                  <a:pt x="267970" y="267969"/>
                </a:lnTo>
                <a:lnTo>
                  <a:pt x="261620" y="261620"/>
                </a:lnTo>
                <a:close/>
              </a:path>
              <a:path w="2343150" h="2343150">
                <a:moveTo>
                  <a:pt x="267970" y="267970"/>
                </a:moveTo>
                <a:lnTo>
                  <a:pt x="247892" y="267970"/>
                </a:lnTo>
                <a:lnTo>
                  <a:pt x="254245" y="274319"/>
                </a:lnTo>
                <a:lnTo>
                  <a:pt x="274320" y="274319"/>
                </a:lnTo>
                <a:lnTo>
                  <a:pt x="267970" y="267970"/>
                </a:lnTo>
                <a:close/>
              </a:path>
              <a:path w="2343150" h="2343150">
                <a:moveTo>
                  <a:pt x="274320" y="274320"/>
                </a:moveTo>
                <a:lnTo>
                  <a:pt x="254245" y="274320"/>
                </a:lnTo>
                <a:lnTo>
                  <a:pt x="260597" y="280669"/>
                </a:lnTo>
                <a:lnTo>
                  <a:pt x="280669" y="280669"/>
                </a:lnTo>
                <a:lnTo>
                  <a:pt x="274320" y="274320"/>
                </a:lnTo>
                <a:close/>
              </a:path>
              <a:path w="2343150" h="2343150">
                <a:moveTo>
                  <a:pt x="280670" y="280670"/>
                </a:moveTo>
                <a:lnTo>
                  <a:pt x="260597" y="280670"/>
                </a:lnTo>
                <a:lnTo>
                  <a:pt x="266950" y="287019"/>
                </a:lnTo>
                <a:lnTo>
                  <a:pt x="287020" y="287019"/>
                </a:lnTo>
                <a:lnTo>
                  <a:pt x="280670" y="280670"/>
                </a:lnTo>
                <a:close/>
              </a:path>
              <a:path w="2343150" h="2343150">
                <a:moveTo>
                  <a:pt x="287020" y="287020"/>
                </a:moveTo>
                <a:lnTo>
                  <a:pt x="266950" y="287020"/>
                </a:lnTo>
                <a:lnTo>
                  <a:pt x="273303" y="293369"/>
                </a:lnTo>
                <a:lnTo>
                  <a:pt x="293370" y="293369"/>
                </a:lnTo>
                <a:lnTo>
                  <a:pt x="287020" y="287020"/>
                </a:lnTo>
                <a:close/>
              </a:path>
              <a:path w="2343150" h="2343150">
                <a:moveTo>
                  <a:pt x="293370" y="293370"/>
                </a:moveTo>
                <a:lnTo>
                  <a:pt x="273303" y="293370"/>
                </a:lnTo>
                <a:lnTo>
                  <a:pt x="279656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43150" h="2343150">
                <a:moveTo>
                  <a:pt x="299720" y="299720"/>
                </a:moveTo>
                <a:lnTo>
                  <a:pt x="279656" y="299720"/>
                </a:lnTo>
                <a:lnTo>
                  <a:pt x="286008" y="306069"/>
                </a:lnTo>
                <a:lnTo>
                  <a:pt x="306070" y="306069"/>
                </a:lnTo>
                <a:lnTo>
                  <a:pt x="299720" y="299720"/>
                </a:lnTo>
                <a:close/>
              </a:path>
              <a:path w="2343150" h="2343150">
                <a:moveTo>
                  <a:pt x="306070" y="306070"/>
                </a:moveTo>
                <a:lnTo>
                  <a:pt x="286008" y="306070"/>
                </a:lnTo>
                <a:lnTo>
                  <a:pt x="292361" y="312419"/>
                </a:lnTo>
                <a:lnTo>
                  <a:pt x="312420" y="312419"/>
                </a:lnTo>
                <a:lnTo>
                  <a:pt x="306070" y="306070"/>
                </a:lnTo>
                <a:close/>
              </a:path>
              <a:path w="2343150" h="2343150">
                <a:moveTo>
                  <a:pt x="312420" y="312420"/>
                </a:moveTo>
                <a:lnTo>
                  <a:pt x="292361" y="312420"/>
                </a:lnTo>
                <a:lnTo>
                  <a:pt x="298714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43150" h="2343150">
                <a:moveTo>
                  <a:pt x="318770" y="318770"/>
                </a:moveTo>
                <a:lnTo>
                  <a:pt x="298714" y="318770"/>
                </a:lnTo>
                <a:lnTo>
                  <a:pt x="305067" y="325119"/>
                </a:lnTo>
                <a:lnTo>
                  <a:pt x="325120" y="325119"/>
                </a:lnTo>
                <a:lnTo>
                  <a:pt x="318770" y="318770"/>
                </a:lnTo>
                <a:close/>
              </a:path>
              <a:path w="2343150" h="2343150">
                <a:moveTo>
                  <a:pt x="325120" y="325120"/>
                </a:moveTo>
                <a:lnTo>
                  <a:pt x="305067" y="325120"/>
                </a:lnTo>
                <a:lnTo>
                  <a:pt x="311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43150" h="2343150">
                <a:moveTo>
                  <a:pt x="331470" y="331470"/>
                </a:moveTo>
                <a:lnTo>
                  <a:pt x="311419" y="331470"/>
                </a:lnTo>
                <a:lnTo>
                  <a:pt x="317772" y="337819"/>
                </a:lnTo>
                <a:lnTo>
                  <a:pt x="337820" y="337819"/>
                </a:lnTo>
                <a:lnTo>
                  <a:pt x="331470" y="331470"/>
                </a:lnTo>
                <a:close/>
              </a:path>
              <a:path w="2343150" h="2343150">
                <a:moveTo>
                  <a:pt x="337820" y="337820"/>
                </a:moveTo>
                <a:lnTo>
                  <a:pt x="317772" y="337820"/>
                </a:lnTo>
                <a:lnTo>
                  <a:pt x="324125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43150" h="2343150">
                <a:moveTo>
                  <a:pt x="344170" y="344170"/>
                </a:moveTo>
                <a:lnTo>
                  <a:pt x="324125" y="344170"/>
                </a:lnTo>
                <a:lnTo>
                  <a:pt x="330477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43150" h="2343150">
                <a:moveTo>
                  <a:pt x="350520" y="350520"/>
                </a:moveTo>
                <a:lnTo>
                  <a:pt x="330477" y="350520"/>
                </a:lnTo>
                <a:lnTo>
                  <a:pt x="336830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343150" h="2343150">
                <a:moveTo>
                  <a:pt x="356870" y="356870"/>
                </a:moveTo>
                <a:lnTo>
                  <a:pt x="336830" y="356870"/>
                </a:lnTo>
                <a:lnTo>
                  <a:pt x="343183" y="363219"/>
                </a:lnTo>
                <a:lnTo>
                  <a:pt x="363220" y="363219"/>
                </a:lnTo>
                <a:lnTo>
                  <a:pt x="356870" y="356870"/>
                </a:lnTo>
                <a:close/>
              </a:path>
              <a:path w="2343150" h="2343150">
                <a:moveTo>
                  <a:pt x="363220" y="363220"/>
                </a:moveTo>
                <a:lnTo>
                  <a:pt x="343183" y="363220"/>
                </a:lnTo>
                <a:lnTo>
                  <a:pt x="349536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43150" h="2343150">
                <a:moveTo>
                  <a:pt x="369570" y="369570"/>
                </a:moveTo>
                <a:lnTo>
                  <a:pt x="349536" y="369570"/>
                </a:lnTo>
                <a:lnTo>
                  <a:pt x="355888" y="375919"/>
                </a:lnTo>
                <a:lnTo>
                  <a:pt x="375920" y="375919"/>
                </a:lnTo>
                <a:lnTo>
                  <a:pt x="369570" y="369570"/>
                </a:lnTo>
                <a:close/>
              </a:path>
              <a:path w="2343150" h="2343150">
                <a:moveTo>
                  <a:pt x="375920" y="375920"/>
                </a:moveTo>
                <a:lnTo>
                  <a:pt x="355888" y="375920"/>
                </a:lnTo>
                <a:lnTo>
                  <a:pt x="362241" y="382269"/>
                </a:lnTo>
                <a:lnTo>
                  <a:pt x="382270" y="382269"/>
                </a:lnTo>
                <a:lnTo>
                  <a:pt x="375920" y="375920"/>
                </a:lnTo>
                <a:close/>
              </a:path>
              <a:path w="2343150" h="2343150">
                <a:moveTo>
                  <a:pt x="382270" y="382270"/>
                </a:moveTo>
                <a:lnTo>
                  <a:pt x="362241" y="382270"/>
                </a:lnTo>
                <a:lnTo>
                  <a:pt x="368594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43150" h="2343150">
                <a:moveTo>
                  <a:pt x="388620" y="388620"/>
                </a:moveTo>
                <a:lnTo>
                  <a:pt x="368594" y="388620"/>
                </a:lnTo>
                <a:lnTo>
                  <a:pt x="374947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43150" h="2343150">
                <a:moveTo>
                  <a:pt x="394970" y="394970"/>
                </a:moveTo>
                <a:lnTo>
                  <a:pt x="374947" y="394970"/>
                </a:lnTo>
                <a:lnTo>
                  <a:pt x="38129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43150" h="2343150">
                <a:moveTo>
                  <a:pt x="401320" y="401320"/>
                </a:moveTo>
                <a:lnTo>
                  <a:pt x="381299" y="401320"/>
                </a:lnTo>
                <a:lnTo>
                  <a:pt x="387652" y="407669"/>
                </a:lnTo>
                <a:lnTo>
                  <a:pt x="407670" y="407669"/>
                </a:lnTo>
                <a:lnTo>
                  <a:pt x="401320" y="401320"/>
                </a:lnTo>
                <a:close/>
              </a:path>
              <a:path w="2343150" h="2343150">
                <a:moveTo>
                  <a:pt x="407670" y="407670"/>
                </a:moveTo>
                <a:lnTo>
                  <a:pt x="387652" y="407670"/>
                </a:lnTo>
                <a:lnTo>
                  <a:pt x="394005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343150" h="2343150">
                <a:moveTo>
                  <a:pt x="414020" y="414020"/>
                </a:moveTo>
                <a:lnTo>
                  <a:pt x="394005" y="414020"/>
                </a:lnTo>
                <a:lnTo>
                  <a:pt x="400358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43150" h="2343150">
                <a:moveTo>
                  <a:pt x="420370" y="420370"/>
                </a:moveTo>
                <a:lnTo>
                  <a:pt x="400358" y="420370"/>
                </a:lnTo>
                <a:lnTo>
                  <a:pt x="406710" y="426719"/>
                </a:lnTo>
                <a:lnTo>
                  <a:pt x="426720" y="426719"/>
                </a:lnTo>
                <a:lnTo>
                  <a:pt x="420370" y="420370"/>
                </a:lnTo>
                <a:close/>
              </a:path>
              <a:path w="2343150" h="2343150">
                <a:moveTo>
                  <a:pt x="426720" y="426720"/>
                </a:moveTo>
                <a:lnTo>
                  <a:pt x="406710" y="426720"/>
                </a:lnTo>
                <a:lnTo>
                  <a:pt x="413063" y="433069"/>
                </a:lnTo>
                <a:lnTo>
                  <a:pt x="433070" y="433069"/>
                </a:lnTo>
                <a:lnTo>
                  <a:pt x="426720" y="426720"/>
                </a:lnTo>
                <a:close/>
              </a:path>
              <a:path w="2343150" h="2343150">
                <a:moveTo>
                  <a:pt x="433070" y="433070"/>
                </a:moveTo>
                <a:lnTo>
                  <a:pt x="413063" y="433070"/>
                </a:lnTo>
                <a:lnTo>
                  <a:pt x="419416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43150" h="2343150">
                <a:moveTo>
                  <a:pt x="439420" y="439420"/>
                </a:moveTo>
                <a:lnTo>
                  <a:pt x="419416" y="439420"/>
                </a:lnTo>
                <a:lnTo>
                  <a:pt x="425769" y="445769"/>
                </a:lnTo>
                <a:lnTo>
                  <a:pt x="445770" y="445769"/>
                </a:lnTo>
                <a:lnTo>
                  <a:pt x="439420" y="439420"/>
                </a:lnTo>
                <a:close/>
              </a:path>
              <a:path w="2343150" h="2343150">
                <a:moveTo>
                  <a:pt x="445770" y="445770"/>
                </a:moveTo>
                <a:lnTo>
                  <a:pt x="425769" y="445770"/>
                </a:lnTo>
                <a:lnTo>
                  <a:pt x="432121" y="452119"/>
                </a:lnTo>
                <a:lnTo>
                  <a:pt x="452120" y="452119"/>
                </a:lnTo>
                <a:lnTo>
                  <a:pt x="445770" y="445770"/>
                </a:lnTo>
                <a:close/>
              </a:path>
              <a:path w="2343150" h="2343150">
                <a:moveTo>
                  <a:pt x="452120" y="452120"/>
                </a:moveTo>
                <a:lnTo>
                  <a:pt x="432121" y="452120"/>
                </a:lnTo>
                <a:lnTo>
                  <a:pt x="438474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343150" h="2343150">
                <a:moveTo>
                  <a:pt x="458470" y="458470"/>
                </a:moveTo>
                <a:lnTo>
                  <a:pt x="438474" y="458470"/>
                </a:lnTo>
                <a:lnTo>
                  <a:pt x="444827" y="464819"/>
                </a:lnTo>
                <a:lnTo>
                  <a:pt x="464820" y="464819"/>
                </a:lnTo>
                <a:lnTo>
                  <a:pt x="458470" y="458470"/>
                </a:lnTo>
                <a:close/>
              </a:path>
              <a:path w="2343150" h="2343150">
                <a:moveTo>
                  <a:pt x="464820" y="464820"/>
                </a:moveTo>
                <a:lnTo>
                  <a:pt x="444827" y="464820"/>
                </a:lnTo>
                <a:lnTo>
                  <a:pt x="45117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43150" h="2343150">
                <a:moveTo>
                  <a:pt x="471170" y="471170"/>
                </a:moveTo>
                <a:lnTo>
                  <a:pt x="451179" y="471170"/>
                </a:lnTo>
                <a:lnTo>
                  <a:pt x="457532" y="477519"/>
                </a:lnTo>
                <a:lnTo>
                  <a:pt x="477520" y="477519"/>
                </a:lnTo>
                <a:lnTo>
                  <a:pt x="471170" y="471170"/>
                </a:lnTo>
                <a:close/>
              </a:path>
              <a:path w="2343150" h="2343150">
                <a:moveTo>
                  <a:pt x="477520" y="477520"/>
                </a:moveTo>
                <a:lnTo>
                  <a:pt x="457532" y="477520"/>
                </a:lnTo>
                <a:lnTo>
                  <a:pt x="463885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43150" h="2343150">
                <a:moveTo>
                  <a:pt x="483870" y="483869"/>
                </a:moveTo>
                <a:lnTo>
                  <a:pt x="463885" y="483869"/>
                </a:lnTo>
                <a:lnTo>
                  <a:pt x="470238" y="490219"/>
                </a:lnTo>
                <a:lnTo>
                  <a:pt x="490219" y="490219"/>
                </a:lnTo>
                <a:lnTo>
                  <a:pt x="483870" y="483869"/>
                </a:lnTo>
                <a:close/>
              </a:path>
              <a:path w="2343150" h="2343150">
                <a:moveTo>
                  <a:pt x="490220" y="490220"/>
                </a:moveTo>
                <a:lnTo>
                  <a:pt x="470238" y="490220"/>
                </a:lnTo>
                <a:lnTo>
                  <a:pt x="476590" y="496569"/>
                </a:lnTo>
                <a:lnTo>
                  <a:pt x="496570" y="496569"/>
                </a:lnTo>
                <a:lnTo>
                  <a:pt x="490220" y="490220"/>
                </a:lnTo>
                <a:close/>
              </a:path>
              <a:path w="2343150" h="2343150">
                <a:moveTo>
                  <a:pt x="496570" y="496570"/>
                </a:moveTo>
                <a:lnTo>
                  <a:pt x="476590" y="496570"/>
                </a:lnTo>
                <a:lnTo>
                  <a:pt x="482943" y="502919"/>
                </a:lnTo>
                <a:lnTo>
                  <a:pt x="502920" y="502919"/>
                </a:lnTo>
                <a:lnTo>
                  <a:pt x="496570" y="496570"/>
                </a:lnTo>
                <a:close/>
              </a:path>
              <a:path w="2343150" h="2343150">
                <a:moveTo>
                  <a:pt x="502920" y="502920"/>
                </a:moveTo>
                <a:lnTo>
                  <a:pt x="482943" y="502920"/>
                </a:lnTo>
                <a:lnTo>
                  <a:pt x="489296" y="509269"/>
                </a:lnTo>
                <a:lnTo>
                  <a:pt x="509269" y="509269"/>
                </a:lnTo>
                <a:lnTo>
                  <a:pt x="502920" y="502920"/>
                </a:lnTo>
                <a:close/>
              </a:path>
              <a:path w="2343150" h="2343150">
                <a:moveTo>
                  <a:pt x="509270" y="509270"/>
                </a:moveTo>
                <a:lnTo>
                  <a:pt x="489296" y="509270"/>
                </a:lnTo>
                <a:lnTo>
                  <a:pt x="495649" y="515619"/>
                </a:lnTo>
                <a:lnTo>
                  <a:pt x="515620" y="515619"/>
                </a:lnTo>
                <a:lnTo>
                  <a:pt x="509270" y="509270"/>
                </a:lnTo>
                <a:close/>
              </a:path>
              <a:path w="2343150" h="2343150">
                <a:moveTo>
                  <a:pt x="515620" y="515620"/>
                </a:moveTo>
                <a:lnTo>
                  <a:pt x="495649" y="515620"/>
                </a:lnTo>
                <a:lnTo>
                  <a:pt x="502001" y="521969"/>
                </a:lnTo>
                <a:lnTo>
                  <a:pt x="521970" y="521969"/>
                </a:lnTo>
                <a:lnTo>
                  <a:pt x="515620" y="515620"/>
                </a:lnTo>
                <a:close/>
              </a:path>
              <a:path w="2343150" h="2343150">
                <a:moveTo>
                  <a:pt x="521970" y="521970"/>
                </a:moveTo>
                <a:lnTo>
                  <a:pt x="502001" y="521970"/>
                </a:lnTo>
                <a:lnTo>
                  <a:pt x="508354" y="528319"/>
                </a:lnTo>
                <a:lnTo>
                  <a:pt x="528320" y="528319"/>
                </a:lnTo>
                <a:lnTo>
                  <a:pt x="521970" y="521970"/>
                </a:lnTo>
                <a:close/>
              </a:path>
              <a:path w="2343150" h="2343150">
                <a:moveTo>
                  <a:pt x="528320" y="528320"/>
                </a:moveTo>
                <a:lnTo>
                  <a:pt x="508354" y="528320"/>
                </a:lnTo>
                <a:lnTo>
                  <a:pt x="514707" y="534669"/>
                </a:lnTo>
                <a:lnTo>
                  <a:pt x="534670" y="534669"/>
                </a:lnTo>
                <a:lnTo>
                  <a:pt x="528320" y="528320"/>
                </a:lnTo>
                <a:close/>
              </a:path>
              <a:path w="2343150" h="2343150">
                <a:moveTo>
                  <a:pt x="534670" y="534670"/>
                </a:moveTo>
                <a:lnTo>
                  <a:pt x="514707" y="534670"/>
                </a:lnTo>
                <a:lnTo>
                  <a:pt x="521060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43150" h="2343150">
                <a:moveTo>
                  <a:pt x="541020" y="541020"/>
                </a:moveTo>
                <a:lnTo>
                  <a:pt x="521060" y="541020"/>
                </a:lnTo>
                <a:lnTo>
                  <a:pt x="527412" y="547369"/>
                </a:lnTo>
                <a:lnTo>
                  <a:pt x="547370" y="547369"/>
                </a:lnTo>
                <a:lnTo>
                  <a:pt x="541020" y="541020"/>
                </a:lnTo>
                <a:close/>
              </a:path>
              <a:path w="2343150" h="2343150">
                <a:moveTo>
                  <a:pt x="547370" y="547370"/>
                </a:moveTo>
                <a:lnTo>
                  <a:pt x="527412" y="547370"/>
                </a:lnTo>
                <a:lnTo>
                  <a:pt x="533765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343150" h="2343150">
                <a:moveTo>
                  <a:pt x="553720" y="553720"/>
                </a:moveTo>
                <a:lnTo>
                  <a:pt x="533765" y="553720"/>
                </a:lnTo>
                <a:lnTo>
                  <a:pt x="546470" y="566419"/>
                </a:lnTo>
                <a:lnTo>
                  <a:pt x="566420" y="566419"/>
                </a:lnTo>
                <a:lnTo>
                  <a:pt x="553720" y="553720"/>
                </a:lnTo>
                <a:close/>
              </a:path>
              <a:path w="2343150" h="2343150">
                <a:moveTo>
                  <a:pt x="566420" y="566420"/>
                </a:moveTo>
                <a:lnTo>
                  <a:pt x="546470" y="566420"/>
                </a:lnTo>
                <a:lnTo>
                  <a:pt x="552823" y="572769"/>
                </a:lnTo>
                <a:lnTo>
                  <a:pt x="572770" y="572769"/>
                </a:lnTo>
                <a:lnTo>
                  <a:pt x="566420" y="566420"/>
                </a:lnTo>
                <a:close/>
              </a:path>
              <a:path w="2343150" h="2343150">
                <a:moveTo>
                  <a:pt x="572770" y="572770"/>
                </a:moveTo>
                <a:lnTo>
                  <a:pt x="552823" y="572770"/>
                </a:lnTo>
                <a:lnTo>
                  <a:pt x="559176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43150" h="2343150">
                <a:moveTo>
                  <a:pt x="579120" y="579120"/>
                </a:moveTo>
                <a:lnTo>
                  <a:pt x="559176" y="579120"/>
                </a:lnTo>
                <a:lnTo>
                  <a:pt x="565529" y="585469"/>
                </a:lnTo>
                <a:lnTo>
                  <a:pt x="585470" y="585469"/>
                </a:lnTo>
                <a:lnTo>
                  <a:pt x="579120" y="579120"/>
                </a:lnTo>
                <a:close/>
              </a:path>
              <a:path w="2343150" h="2343150">
                <a:moveTo>
                  <a:pt x="585470" y="585470"/>
                </a:moveTo>
                <a:lnTo>
                  <a:pt x="565529" y="585470"/>
                </a:lnTo>
                <a:lnTo>
                  <a:pt x="571881" y="591819"/>
                </a:lnTo>
                <a:lnTo>
                  <a:pt x="591820" y="591819"/>
                </a:lnTo>
                <a:lnTo>
                  <a:pt x="585470" y="585470"/>
                </a:lnTo>
                <a:close/>
              </a:path>
              <a:path w="2343150" h="2343150">
                <a:moveTo>
                  <a:pt x="591820" y="591820"/>
                </a:moveTo>
                <a:lnTo>
                  <a:pt x="571881" y="591820"/>
                </a:lnTo>
                <a:lnTo>
                  <a:pt x="578234" y="598169"/>
                </a:lnTo>
                <a:lnTo>
                  <a:pt x="598170" y="598169"/>
                </a:lnTo>
                <a:lnTo>
                  <a:pt x="591820" y="591820"/>
                </a:lnTo>
                <a:close/>
              </a:path>
              <a:path w="2343150" h="2343150">
                <a:moveTo>
                  <a:pt x="598170" y="598170"/>
                </a:moveTo>
                <a:lnTo>
                  <a:pt x="578234" y="598170"/>
                </a:lnTo>
                <a:lnTo>
                  <a:pt x="584587" y="604519"/>
                </a:lnTo>
                <a:lnTo>
                  <a:pt x="604520" y="604519"/>
                </a:lnTo>
                <a:lnTo>
                  <a:pt x="598170" y="598170"/>
                </a:lnTo>
                <a:close/>
              </a:path>
              <a:path w="2343150" h="2343150">
                <a:moveTo>
                  <a:pt x="604520" y="604520"/>
                </a:moveTo>
                <a:lnTo>
                  <a:pt x="584587" y="604520"/>
                </a:lnTo>
                <a:lnTo>
                  <a:pt x="590940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43150" h="2343150">
                <a:moveTo>
                  <a:pt x="610870" y="610870"/>
                </a:moveTo>
                <a:lnTo>
                  <a:pt x="590940" y="610870"/>
                </a:lnTo>
                <a:lnTo>
                  <a:pt x="597292" y="617219"/>
                </a:lnTo>
                <a:lnTo>
                  <a:pt x="617220" y="617219"/>
                </a:lnTo>
                <a:lnTo>
                  <a:pt x="610870" y="610870"/>
                </a:lnTo>
                <a:close/>
              </a:path>
              <a:path w="2343150" h="2343150">
                <a:moveTo>
                  <a:pt x="617220" y="617220"/>
                </a:moveTo>
                <a:lnTo>
                  <a:pt x="597292" y="617220"/>
                </a:lnTo>
                <a:lnTo>
                  <a:pt x="603645" y="623569"/>
                </a:lnTo>
                <a:lnTo>
                  <a:pt x="623570" y="623569"/>
                </a:lnTo>
                <a:lnTo>
                  <a:pt x="617220" y="617220"/>
                </a:lnTo>
                <a:close/>
              </a:path>
              <a:path w="2343150" h="2343150">
                <a:moveTo>
                  <a:pt x="623570" y="623570"/>
                </a:moveTo>
                <a:lnTo>
                  <a:pt x="603645" y="623570"/>
                </a:lnTo>
                <a:lnTo>
                  <a:pt x="609998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43150" h="2343150">
                <a:moveTo>
                  <a:pt x="629920" y="629920"/>
                </a:moveTo>
                <a:lnTo>
                  <a:pt x="609998" y="629920"/>
                </a:lnTo>
                <a:lnTo>
                  <a:pt x="616351" y="636269"/>
                </a:lnTo>
                <a:lnTo>
                  <a:pt x="636270" y="636269"/>
                </a:lnTo>
                <a:lnTo>
                  <a:pt x="629920" y="629920"/>
                </a:lnTo>
                <a:close/>
              </a:path>
              <a:path w="2343150" h="2343150">
                <a:moveTo>
                  <a:pt x="636270" y="636270"/>
                </a:moveTo>
                <a:lnTo>
                  <a:pt x="616351" y="636270"/>
                </a:lnTo>
                <a:lnTo>
                  <a:pt x="622703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43150" h="2343150">
                <a:moveTo>
                  <a:pt x="642620" y="642620"/>
                </a:moveTo>
                <a:lnTo>
                  <a:pt x="622703" y="642620"/>
                </a:lnTo>
                <a:lnTo>
                  <a:pt x="629056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43150" h="2343150">
                <a:moveTo>
                  <a:pt x="648970" y="648970"/>
                </a:moveTo>
                <a:lnTo>
                  <a:pt x="629056" y="648970"/>
                </a:lnTo>
                <a:lnTo>
                  <a:pt x="635409" y="655319"/>
                </a:lnTo>
                <a:lnTo>
                  <a:pt x="655320" y="655319"/>
                </a:lnTo>
                <a:lnTo>
                  <a:pt x="648970" y="648970"/>
                </a:lnTo>
                <a:close/>
              </a:path>
              <a:path w="2343150" h="2343150">
                <a:moveTo>
                  <a:pt x="655320" y="655320"/>
                </a:moveTo>
                <a:lnTo>
                  <a:pt x="635409" y="655320"/>
                </a:lnTo>
                <a:lnTo>
                  <a:pt x="641762" y="661669"/>
                </a:lnTo>
                <a:lnTo>
                  <a:pt x="661670" y="661669"/>
                </a:lnTo>
                <a:lnTo>
                  <a:pt x="655320" y="655320"/>
                </a:lnTo>
                <a:close/>
              </a:path>
              <a:path w="2343150" h="2343150">
                <a:moveTo>
                  <a:pt x="661670" y="661670"/>
                </a:moveTo>
                <a:lnTo>
                  <a:pt x="641762" y="661670"/>
                </a:lnTo>
                <a:lnTo>
                  <a:pt x="648114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343150" h="2343150">
                <a:moveTo>
                  <a:pt x="668020" y="668020"/>
                </a:moveTo>
                <a:lnTo>
                  <a:pt x="648114" y="668020"/>
                </a:lnTo>
                <a:lnTo>
                  <a:pt x="654467" y="674369"/>
                </a:lnTo>
                <a:lnTo>
                  <a:pt x="674370" y="674369"/>
                </a:lnTo>
                <a:lnTo>
                  <a:pt x="668020" y="668020"/>
                </a:lnTo>
                <a:close/>
              </a:path>
              <a:path w="2343150" h="2343150">
                <a:moveTo>
                  <a:pt x="674370" y="674370"/>
                </a:moveTo>
                <a:lnTo>
                  <a:pt x="654467" y="674370"/>
                </a:lnTo>
                <a:lnTo>
                  <a:pt x="660820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43150" h="2343150">
                <a:moveTo>
                  <a:pt x="680720" y="680720"/>
                </a:moveTo>
                <a:lnTo>
                  <a:pt x="660820" y="680720"/>
                </a:lnTo>
                <a:lnTo>
                  <a:pt x="667172" y="687069"/>
                </a:lnTo>
                <a:lnTo>
                  <a:pt x="687070" y="687069"/>
                </a:lnTo>
                <a:lnTo>
                  <a:pt x="680720" y="680720"/>
                </a:lnTo>
                <a:close/>
              </a:path>
              <a:path w="2343150" h="2343150">
                <a:moveTo>
                  <a:pt x="687070" y="687070"/>
                </a:moveTo>
                <a:lnTo>
                  <a:pt x="667172" y="687070"/>
                </a:lnTo>
                <a:lnTo>
                  <a:pt x="673525" y="693419"/>
                </a:lnTo>
                <a:lnTo>
                  <a:pt x="693420" y="693419"/>
                </a:lnTo>
                <a:lnTo>
                  <a:pt x="687070" y="687070"/>
                </a:lnTo>
                <a:close/>
              </a:path>
              <a:path w="2343150" h="2343150">
                <a:moveTo>
                  <a:pt x="693420" y="693420"/>
                </a:moveTo>
                <a:lnTo>
                  <a:pt x="673525" y="693420"/>
                </a:lnTo>
                <a:lnTo>
                  <a:pt x="679878" y="699769"/>
                </a:lnTo>
                <a:lnTo>
                  <a:pt x="699770" y="699769"/>
                </a:lnTo>
                <a:lnTo>
                  <a:pt x="693420" y="693420"/>
                </a:lnTo>
                <a:close/>
              </a:path>
              <a:path w="2343150" h="2343150">
                <a:moveTo>
                  <a:pt x="699770" y="699770"/>
                </a:moveTo>
                <a:lnTo>
                  <a:pt x="679878" y="699770"/>
                </a:lnTo>
                <a:lnTo>
                  <a:pt x="686231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43150" h="2343150">
                <a:moveTo>
                  <a:pt x="706120" y="706120"/>
                </a:moveTo>
                <a:lnTo>
                  <a:pt x="686231" y="706120"/>
                </a:lnTo>
                <a:lnTo>
                  <a:pt x="692583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343150" h="2343150">
                <a:moveTo>
                  <a:pt x="712470" y="712470"/>
                </a:moveTo>
                <a:lnTo>
                  <a:pt x="692583" y="712470"/>
                </a:lnTo>
                <a:lnTo>
                  <a:pt x="698936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43150" h="2343150">
                <a:moveTo>
                  <a:pt x="718820" y="718820"/>
                </a:moveTo>
                <a:lnTo>
                  <a:pt x="698936" y="718820"/>
                </a:lnTo>
                <a:lnTo>
                  <a:pt x="735782" y="755649"/>
                </a:lnTo>
                <a:lnTo>
                  <a:pt x="755650" y="755649"/>
                </a:lnTo>
                <a:lnTo>
                  <a:pt x="718820" y="718820"/>
                </a:lnTo>
                <a:close/>
              </a:path>
              <a:path w="2343150" h="2343150">
                <a:moveTo>
                  <a:pt x="755650" y="755650"/>
                </a:moveTo>
                <a:lnTo>
                  <a:pt x="735782" y="755650"/>
                </a:lnTo>
                <a:lnTo>
                  <a:pt x="744676" y="764539"/>
                </a:lnTo>
                <a:lnTo>
                  <a:pt x="764540" y="764539"/>
                </a:lnTo>
                <a:lnTo>
                  <a:pt x="755650" y="755650"/>
                </a:lnTo>
                <a:close/>
              </a:path>
              <a:path w="2343150" h="2343150">
                <a:moveTo>
                  <a:pt x="764540" y="764539"/>
                </a:moveTo>
                <a:lnTo>
                  <a:pt x="744676" y="764539"/>
                </a:lnTo>
                <a:lnTo>
                  <a:pt x="751029" y="770889"/>
                </a:lnTo>
                <a:lnTo>
                  <a:pt x="770890" y="770889"/>
                </a:lnTo>
                <a:lnTo>
                  <a:pt x="764540" y="764539"/>
                </a:lnTo>
                <a:close/>
              </a:path>
              <a:path w="2343150" h="2343150">
                <a:moveTo>
                  <a:pt x="770890" y="770889"/>
                </a:moveTo>
                <a:lnTo>
                  <a:pt x="751029" y="770889"/>
                </a:lnTo>
                <a:lnTo>
                  <a:pt x="767546" y="787399"/>
                </a:lnTo>
                <a:lnTo>
                  <a:pt x="787400" y="787399"/>
                </a:lnTo>
                <a:lnTo>
                  <a:pt x="770890" y="770889"/>
                </a:lnTo>
                <a:close/>
              </a:path>
              <a:path w="2343150" h="2343150">
                <a:moveTo>
                  <a:pt x="787400" y="787400"/>
                </a:moveTo>
                <a:lnTo>
                  <a:pt x="767546" y="787400"/>
                </a:lnTo>
                <a:lnTo>
                  <a:pt x="792957" y="812799"/>
                </a:lnTo>
                <a:lnTo>
                  <a:pt x="812800" y="812799"/>
                </a:lnTo>
                <a:lnTo>
                  <a:pt x="787400" y="787400"/>
                </a:lnTo>
                <a:close/>
              </a:path>
              <a:path w="2343150" h="2343150">
                <a:moveTo>
                  <a:pt x="812800" y="812800"/>
                </a:moveTo>
                <a:lnTo>
                  <a:pt x="792957" y="812800"/>
                </a:lnTo>
                <a:lnTo>
                  <a:pt x="837426" y="857249"/>
                </a:lnTo>
                <a:lnTo>
                  <a:pt x="857250" y="857249"/>
                </a:lnTo>
                <a:lnTo>
                  <a:pt x="812800" y="812800"/>
                </a:lnTo>
                <a:close/>
              </a:path>
              <a:path w="2343150" h="2343150">
                <a:moveTo>
                  <a:pt x="857250" y="857250"/>
                </a:moveTo>
                <a:lnTo>
                  <a:pt x="837426" y="857250"/>
                </a:lnTo>
                <a:lnTo>
                  <a:pt x="850131" y="869949"/>
                </a:lnTo>
                <a:lnTo>
                  <a:pt x="869950" y="869949"/>
                </a:lnTo>
                <a:lnTo>
                  <a:pt x="857250" y="857250"/>
                </a:lnTo>
                <a:close/>
              </a:path>
              <a:path w="2343150" h="2343150">
                <a:moveTo>
                  <a:pt x="869950" y="869950"/>
                </a:moveTo>
                <a:lnTo>
                  <a:pt x="850131" y="869950"/>
                </a:lnTo>
                <a:lnTo>
                  <a:pt x="852672" y="872489"/>
                </a:lnTo>
                <a:lnTo>
                  <a:pt x="872490" y="872489"/>
                </a:lnTo>
                <a:lnTo>
                  <a:pt x="869950" y="869950"/>
                </a:lnTo>
                <a:close/>
              </a:path>
              <a:path w="2343150" h="2343150">
                <a:moveTo>
                  <a:pt x="872490" y="872490"/>
                </a:moveTo>
                <a:lnTo>
                  <a:pt x="852672" y="872490"/>
                </a:lnTo>
                <a:lnTo>
                  <a:pt x="856484" y="876299"/>
                </a:lnTo>
                <a:lnTo>
                  <a:pt x="876300" y="876299"/>
                </a:lnTo>
                <a:lnTo>
                  <a:pt x="872490" y="872490"/>
                </a:lnTo>
                <a:close/>
              </a:path>
              <a:path w="2343150" h="2343150">
                <a:moveTo>
                  <a:pt x="876300" y="876300"/>
                </a:moveTo>
                <a:lnTo>
                  <a:pt x="856484" y="876300"/>
                </a:lnTo>
                <a:lnTo>
                  <a:pt x="862837" y="882649"/>
                </a:lnTo>
                <a:lnTo>
                  <a:pt x="882650" y="882649"/>
                </a:lnTo>
                <a:lnTo>
                  <a:pt x="876300" y="876300"/>
                </a:lnTo>
                <a:close/>
              </a:path>
              <a:path w="2343150" h="2343150">
                <a:moveTo>
                  <a:pt x="882650" y="882650"/>
                </a:moveTo>
                <a:lnTo>
                  <a:pt x="862837" y="882650"/>
                </a:lnTo>
                <a:lnTo>
                  <a:pt x="865378" y="885189"/>
                </a:lnTo>
                <a:lnTo>
                  <a:pt x="885190" y="885189"/>
                </a:lnTo>
                <a:lnTo>
                  <a:pt x="882650" y="882650"/>
                </a:lnTo>
                <a:close/>
              </a:path>
              <a:path w="2343150" h="2343150">
                <a:moveTo>
                  <a:pt x="885190" y="885190"/>
                </a:moveTo>
                <a:lnTo>
                  <a:pt x="865378" y="885190"/>
                </a:lnTo>
                <a:lnTo>
                  <a:pt x="871731" y="891539"/>
                </a:lnTo>
                <a:lnTo>
                  <a:pt x="891540" y="891539"/>
                </a:lnTo>
                <a:lnTo>
                  <a:pt x="885190" y="885190"/>
                </a:lnTo>
                <a:close/>
              </a:path>
              <a:path w="2343150" h="2343150">
                <a:moveTo>
                  <a:pt x="891540" y="891539"/>
                </a:moveTo>
                <a:lnTo>
                  <a:pt x="871731" y="891539"/>
                </a:lnTo>
                <a:lnTo>
                  <a:pt x="875542" y="895350"/>
                </a:lnTo>
                <a:lnTo>
                  <a:pt x="895350" y="895350"/>
                </a:lnTo>
                <a:lnTo>
                  <a:pt x="891540" y="891539"/>
                </a:lnTo>
                <a:close/>
              </a:path>
              <a:path w="2343150" h="2343150">
                <a:moveTo>
                  <a:pt x="895350" y="895350"/>
                </a:moveTo>
                <a:lnTo>
                  <a:pt x="875542" y="895350"/>
                </a:lnTo>
                <a:lnTo>
                  <a:pt x="881895" y="901699"/>
                </a:lnTo>
                <a:lnTo>
                  <a:pt x="901700" y="901699"/>
                </a:lnTo>
                <a:lnTo>
                  <a:pt x="895350" y="895350"/>
                </a:lnTo>
                <a:close/>
              </a:path>
              <a:path w="2343150" h="2343150">
                <a:moveTo>
                  <a:pt x="901700" y="901700"/>
                </a:moveTo>
                <a:lnTo>
                  <a:pt x="881895" y="901700"/>
                </a:lnTo>
                <a:lnTo>
                  <a:pt x="888248" y="908049"/>
                </a:lnTo>
                <a:lnTo>
                  <a:pt x="908050" y="908049"/>
                </a:lnTo>
                <a:lnTo>
                  <a:pt x="901700" y="901700"/>
                </a:lnTo>
                <a:close/>
              </a:path>
              <a:path w="2343150" h="2343150">
                <a:moveTo>
                  <a:pt x="908050" y="908050"/>
                </a:moveTo>
                <a:lnTo>
                  <a:pt x="888248" y="908050"/>
                </a:lnTo>
                <a:lnTo>
                  <a:pt x="89078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43150" h="2343150">
                <a:moveTo>
                  <a:pt x="910590" y="910589"/>
                </a:moveTo>
                <a:lnTo>
                  <a:pt x="890789" y="910589"/>
                </a:lnTo>
                <a:lnTo>
                  <a:pt x="897142" y="916939"/>
                </a:lnTo>
                <a:lnTo>
                  <a:pt x="916940" y="916939"/>
                </a:lnTo>
                <a:lnTo>
                  <a:pt x="910590" y="910589"/>
                </a:lnTo>
                <a:close/>
              </a:path>
              <a:path w="2343150" h="2343150">
                <a:moveTo>
                  <a:pt x="916940" y="916940"/>
                </a:moveTo>
                <a:lnTo>
                  <a:pt x="897142" y="916940"/>
                </a:lnTo>
                <a:lnTo>
                  <a:pt x="907306" y="927099"/>
                </a:lnTo>
                <a:lnTo>
                  <a:pt x="927100" y="927099"/>
                </a:lnTo>
                <a:lnTo>
                  <a:pt x="916940" y="916940"/>
                </a:lnTo>
                <a:close/>
              </a:path>
              <a:path w="2343150" h="2343150">
                <a:moveTo>
                  <a:pt x="927100" y="927100"/>
                </a:moveTo>
                <a:lnTo>
                  <a:pt x="907306" y="927100"/>
                </a:lnTo>
                <a:lnTo>
                  <a:pt x="913659" y="933449"/>
                </a:lnTo>
                <a:lnTo>
                  <a:pt x="933450" y="933449"/>
                </a:lnTo>
                <a:lnTo>
                  <a:pt x="927100" y="927100"/>
                </a:lnTo>
                <a:close/>
              </a:path>
              <a:path w="2343150" h="2343150">
                <a:moveTo>
                  <a:pt x="933450" y="933450"/>
                </a:moveTo>
                <a:lnTo>
                  <a:pt x="913659" y="933450"/>
                </a:lnTo>
                <a:lnTo>
                  <a:pt x="920011" y="939799"/>
                </a:lnTo>
                <a:lnTo>
                  <a:pt x="939800" y="939799"/>
                </a:lnTo>
                <a:lnTo>
                  <a:pt x="933450" y="933450"/>
                </a:lnTo>
                <a:close/>
              </a:path>
              <a:path w="2343150" h="2343150">
                <a:moveTo>
                  <a:pt x="939800" y="939800"/>
                </a:moveTo>
                <a:lnTo>
                  <a:pt x="920011" y="939800"/>
                </a:lnTo>
                <a:lnTo>
                  <a:pt x="922552" y="942339"/>
                </a:lnTo>
                <a:lnTo>
                  <a:pt x="942340" y="942339"/>
                </a:lnTo>
                <a:lnTo>
                  <a:pt x="939800" y="939800"/>
                </a:lnTo>
                <a:close/>
              </a:path>
              <a:path w="2343150" h="2343150">
                <a:moveTo>
                  <a:pt x="942340" y="942339"/>
                </a:moveTo>
                <a:lnTo>
                  <a:pt x="922552" y="942339"/>
                </a:lnTo>
                <a:lnTo>
                  <a:pt x="926364" y="946149"/>
                </a:lnTo>
                <a:lnTo>
                  <a:pt x="946150" y="946149"/>
                </a:lnTo>
                <a:lnTo>
                  <a:pt x="942340" y="942339"/>
                </a:lnTo>
                <a:close/>
              </a:path>
              <a:path w="2343150" h="2343150">
                <a:moveTo>
                  <a:pt x="946150" y="946150"/>
                </a:moveTo>
                <a:lnTo>
                  <a:pt x="926364" y="946150"/>
                </a:lnTo>
                <a:lnTo>
                  <a:pt x="928905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43150" h="2343150">
                <a:moveTo>
                  <a:pt x="948690" y="948690"/>
                </a:moveTo>
                <a:lnTo>
                  <a:pt x="928905" y="948690"/>
                </a:lnTo>
                <a:lnTo>
                  <a:pt x="932717" y="952499"/>
                </a:lnTo>
                <a:lnTo>
                  <a:pt x="952500" y="952499"/>
                </a:lnTo>
                <a:lnTo>
                  <a:pt x="948690" y="948690"/>
                </a:lnTo>
                <a:close/>
              </a:path>
              <a:path w="2343150" h="2343150">
                <a:moveTo>
                  <a:pt x="952500" y="952500"/>
                </a:moveTo>
                <a:lnTo>
                  <a:pt x="932717" y="952500"/>
                </a:lnTo>
                <a:lnTo>
                  <a:pt x="945422" y="965200"/>
                </a:lnTo>
                <a:lnTo>
                  <a:pt x="965200" y="965200"/>
                </a:lnTo>
                <a:lnTo>
                  <a:pt x="952500" y="952500"/>
                </a:lnTo>
                <a:close/>
              </a:path>
              <a:path w="2343150" h="2343150">
                <a:moveTo>
                  <a:pt x="965200" y="965200"/>
                </a:moveTo>
                <a:lnTo>
                  <a:pt x="945422" y="965200"/>
                </a:lnTo>
                <a:lnTo>
                  <a:pt x="947963" y="967739"/>
                </a:lnTo>
                <a:lnTo>
                  <a:pt x="967740" y="967739"/>
                </a:lnTo>
                <a:lnTo>
                  <a:pt x="965200" y="965200"/>
                </a:lnTo>
                <a:close/>
              </a:path>
              <a:path w="2343150" h="2343150">
                <a:moveTo>
                  <a:pt x="967740" y="967740"/>
                </a:moveTo>
                <a:lnTo>
                  <a:pt x="947963" y="967740"/>
                </a:lnTo>
                <a:lnTo>
                  <a:pt x="954316" y="974089"/>
                </a:lnTo>
                <a:lnTo>
                  <a:pt x="974089" y="974089"/>
                </a:lnTo>
                <a:lnTo>
                  <a:pt x="967740" y="967740"/>
                </a:lnTo>
                <a:close/>
              </a:path>
              <a:path w="2343150" h="2343150">
                <a:moveTo>
                  <a:pt x="974090" y="974090"/>
                </a:moveTo>
                <a:lnTo>
                  <a:pt x="954316" y="974090"/>
                </a:lnTo>
                <a:lnTo>
                  <a:pt x="958128" y="977899"/>
                </a:lnTo>
                <a:lnTo>
                  <a:pt x="977900" y="977899"/>
                </a:lnTo>
                <a:lnTo>
                  <a:pt x="974090" y="974090"/>
                </a:lnTo>
                <a:close/>
              </a:path>
              <a:path w="2343150" h="2343150">
                <a:moveTo>
                  <a:pt x="977900" y="977900"/>
                </a:moveTo>
                <a:lnTo>
                  <a:pt x="958128" y="977900"/>
                </a:lnTo>
                <a:lnTo>
                  <a:pt x="960669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343150" h="2343150">
                <a:moveTo>
                  <a:pt x="980440" y="980440"/>
                </a:moveTo>
                <a:lnTo>
                  <a:pt x="960669" y="980440"/>
                </a:lnTo>
                <a:lnTo>
                  <a:pt x="964481" y="984249"/>
                </a:lnTo>
                <a:lnTo>
                  <a:pt x="984250" y="984249"/>
                </a:lnTo>
                <a:lnTo>
                  <a:pt x="980440" y="980440"/>
                </a:lnTo>
                <a:close/>
              </a:path>
              <a:path w="2343150" h="2343150">
                <a:moveTo>
                  <a:pt x="984250" y="984250"/>
                </a:moveTo>
                <a:lnTo>
                  <a:pt x="964481" y="984250"/>
                </a:lnTo>
                <a:lnTo>
                  <a:pt x="973374" y="993139"/>
                </a:lnTo>
                <a:lnTo>
                  <a:pt x="993140" y="993139"/>
                </a:lnTo>
                <a:lnTo>
                  <a:pt x="984250" y="984250"/>
                </a:lnTo>
                <a:close/>
              </a:path>
              <a:path w="2343150" h="2343150">
                <a:moveTo>
                  <a:pt x="993140" y="993139"/>
                </a:moveTo>
                <a:lnTo>
                  <a:pt x="973374" y="993139"/>
                </a:lnTo>
                <a:lnTo>
                  <a:pt x="979727" y="999489"/>
                </a:lnTo>
                <a:lnTo>
                  <a:pt x="999490" y="999489"/>
                </a:lnTo>
                <a:lnTo>
                  <a:pt x="993140" y="993139"/>
                </a:lnTo>
                <a:close/>
              </a:path>
              <a:path w="2343150" h="2343150">
                <a:moveTo>
                  <a:pt x="999490" y="999490"/>
                </a:moveTo>
                <a:lnTo>
                  <a:pt x="979727" y="999490"/>
                </a:lnTo>
                <a:lnTo>
                  <a:pt x="986080" y="1005839"/>
                </a:lnTo>
                <a:lnTo>
                  <a:pt x="1005840" y="1005839"/>
                </a:lnTo>
                <a:lnTo>
                  <a:pt x="999490" y="999490"/>
                </a:lnTo>
                <a:close/>
              </a:path>
              <a:path w="2343150" h="2343150">
                <a:moveTo>
                  <a:pt x="1005840" y="1005840"/>
                </a:moveTo>
                <a:lnTo>
                  <a:pt x="986080" y="1005840"/>
                </a:lnTo>
                <a:lnTo>
                  <a:pt x="989891" y="1009649"/>
                </a:lnTo>
                <a:lnTo>
                  <a:pt x="1009650" y="1009649"/>
                </a:lnTo>
                <a:lnTo>
                  <a:pt x="1005840" y="1005840"/>
                </a:lnTo>
                <a:close/>
              </a:path>
              <a:path w="2343150" h="2343150">
                <a:moveTo>
                  <a:pt x="1009650" y="1009650"/>
                </a:moveTo>
                <a:lnTo>
                  <a:pt x="989891" y="1009650"/>
                </a:lnTo>
                <a:lnTo>
                  <a:pt x="992433" y="1012189"/>
                </a:lnTo>
                <a:lnTo>
                  <a:pt x="1012190" y="1012189"/>
                </a:lnTo>
                <a:lnTo>
                  <a:pt x="1009650" y="1009650"/>
                </a:lnTo>
                <a:close/>
              </a:path>
              <a:path w="2343150" h="2343150">
                <a:moveTo>
                  <a:pt x="1012190" y="1012190"/>
                </a:moveTo>
                <a:lnTo>
                  <a:pt x="992433" y="1012190"/>
                </a:lnTo>
                <a:lnTo>
                  <a:pt x="1015302" y="1035049"/>
                </a:lnTo>
                <a:lnTo>
                  <a:pt x="1035050" y="1035049"/>
                </a:lnTo>
                <a:lnTo>
                  <a:pt x="1012190" y="1012190"/>
                </a:lnTo>
                <a:close/>
              </a:path>
              <a:path w="2343150" h="2343150">
                <a:moveTo>
                  <a:pt x="1035050" y="1035050"/>
                </a:moveTo>
                <a:lnTo>
                  <a:pt x="1015302" y="1035050"/>
                </a:lnTo>
                <a:lnTo>
                  <a:pt x="1021655" y="1041399"/>
                </a:lnTo>
                <a:lnTo>
                  <a:pt x="1041400" y="1041399"/>
                </a:lnTo>
                <a:lnTo>
                  <a:pt x="1035050" y="1035050"/>
                </a:lnTo>
                <a:close/>
              </a:path>
              <a:path w="2343150" h="2343150">
                <a:moveTo>
                  <a:pt x="1041400" y="1041399"/>
                </a:moveTo>
                <a:lnTo>
                  <a:pt x="1021655" y="1041399"/>
                </a:lnTo>
                <a:lnTo>
                  <a:pt x="1024196" y="1043939"/>
                </a:lnTo>
                <a:lnTo>
                  <a:pt x="1043940" y="1043939"/>
                </a:lnTo>
                <a:lnTo>
                  <a:pt x="1041400" y="1041399"/>
                </a:lnTo>
                <a:close/>
              </a:path>
              <a:path w="2343150" h="2343150">
                <a:moveTo>
                  <a:pt x="1043940" y="1043939"/>
                </a:moveTo>
                <a:lnTo>
                  <a:pt x="1024196" y="1043939"/>
                </a:lnTo>
                <a:lnTo>
                  <a:pt x="1034361" y="1054099"/>
                </a:lnTo>
                <a:lnTo>
                  <a:pt x="1054100" y="1054099"/>
                </a:lnTo>
                <a:lnTo>
                  <a:pt x="1043940" y="1043939"/>
                </a:lnTo>
                <a:close/>
              </a:path>
              <a:path w="2343150" h="2343150">
                <a:moveTo>
                  <a:pt x="1054100" y="1054100"/>
                </a:moveTo>
                <a:lnTo>
                  <a:pt x="1034361" y="1054100"/>
                </a:lnTo>
                <a:lnTo>
                  <a:pt x="1047066" y="1066799"/>
                </a:lnTo>
                <a:lnTo>
                  <a:pt x="1066800" y="1066799"/>
                </a:lnTo>
                <a:lnTo>
                  <a:pt x="1054100" y="1054100"/>
                </a:lnTo>
                <a:close/>
              </a:path>
              <a:path w="2343150" h="2343150">
                <a:moveTo>
                  <a:pt x="1066800" y="1066800"/>
                </a:moveTo>
                <a:lnTo>
                  <a:pt x="1047066" y="1066800"/>
                </a:lnTo>
                <a:lnTo>
                  <a:pt x="1066124" y="1085849"/>
                </a:lnTo>
                <a:lnTo>
                  <a:pt x="1085850" y="1085849"/>
                </a:lnTo>
                <a:lnTo>
                  <a:pt x="1066800" y="1066800"/>
                </a:lnTo>
                <a:close/>
              </a:path>
              <a:path w="2343150" h="2343150">
                <a:moveTo>
                  <a:pt x="1085850" y="1085850"/>
                </a:moveTo>
                <a:lnTo>
                  <a:pt x="1066124" y="1085850"/>
                </a:lnTo>
                <a:lnTo>
                  <a:pt x="1078830" y="1098549"/>
                </a:lnTo>
                <a:lnTo>
                  <a:pt x="1098550" y="1098549"/>
                </a:lnTo>
                <a:lnTo>
                  <a:pt x="1085850" y="1085850"/>
                </a:lnTo>
                <a:close/>
              </a:path>
              <a:path w="2343150" h="2343150">
                <a:moveTo>
                  <a:pt x="1098550" y="1098550"/>
                </a:moveTo>
                <a:lnTo>
                  <a:pt x="1078830" y="1098550"/>
                </a:lnTo>
                <a:lnTo>
                  <a:pt x="1110593" y="1130299"/>
                </a:lnTo>
                <a:lnTo>
                  <a:pt x="1130300" y="1130299"/>
                </a:lnTo>
                <a:lnTo>
                  <a:pt x="1098550" y="1098550"/>
                </a:lnTo>
                <a:close/>
              </a:path>
              <a:path w="2343150" h="2343150">
                <a:moveTo>
                  <a:pt x="1130300" y="1130300"/>
                </a:moveTo>
                <a:lnTo>
                  <a:pt x="1110593" y="1130300"/>
                </a:lnTo>
                <a:lnTo>
                  <a:pt x="1123299" y="1142999"/>
                </a:lnTo>
                <a:lnTo>
                  <a:pt x="1143000" y="1142999"/>
                </a:lnTo>
                <a:lnTo>
                  <a:pt x="1130300" y="1130300"/>
                </a:lnTo>
                <a:close/>
              </a:path>
              <a:path w="2343150" h="2343150">
                <a:moveTo>
                  <a:pt x="1143000" y="1142999"/>
                </a:moveTo>
                <a:lnTo>
                  <a:pt x="1123299" y="1142999"/>
                </a:lnTo>
                <a:lnTo>
                  <a:pt x="1163956" y="1183639"/>
                </a:lnTo>
                <a:lnTo>
                  <a:pt x="1183640" y="1183639"/>
                </a:lnTo>
                <a:lnTo>
                  <a:pt x="1143000" y="1142999"/>
                </a:lnTo>
                <a:close/>
              </a:path>
              <a:path w="2343150" h="2343150">
                <a:moveTo>
                  <a:pt x="1183640" y="1183640"/>
                </a:moveTo>
                <a:lnTo>
                  <a:pt x="1163956" y="1183640"/>
                </a:lnTo>
                <a:lnTo>
                  <a:pt x="1170309" y="1189990"/>
                </a:lnTo>
                <a:lnTo>
                  <a:pt x="1189990" y="1189990"/>
                </a:lnTo>
                <a:lnTo>
                  <a:pt x="1183640" y="1183640"/>
                </a:lnTo>
                <a:close/>
              </a:path>
              <a:path w="2343150" h="2343150">
                <a:moveTo>
                  <a:pt x="1189990" y="1189990"/>
                </a:moveTo>
                <a:lnTo>
                  <a:pt x="1170309" y="1189990"/>
                </a:lnTo>
                <a:lnTo>
                  <a:pt x="1176662" y="1196339"/>
                </a:lnTo>
                <a:lnTo>
                  <a:pt x="1196340" y="1196339"/>
                </a:lnTo>
                <a:lnTo>
                  <a:pt x="1189990" y="1189990"/>
                </a:lnTo>
                <a:close/>
              </a:path>
              <a:path w="2343150" h="2343150">
                <a:moveTo>
                  <a:pt x="1196340" y="1196340"/>
                </a:moveTo>
                <a:lnTo>
                  <a:pt x="1176662" y="1196340"/>
                </a:lnTo>
                <a:lnTo>
                  <a:pt x="1183015" y="1202689"/>
                </a:lnTo>
                <a:lnTo>
                  <a:pt x="1202690" y="1202689"/>
                </a:lnTo>
                <a:lnTo>
                  <a:pt x="1196340" y="1196340"/>
                </a:lnTo>
                <a:close/>
              </a:path>
              <a:path w="2343150" h="2343150">
                <a:moveTo>
                  <a:pt x="1202690" y="1202689"/>
                </a:moveTo>
                <a:lnTo>
                  <a:pt x="1183015" y="1202689"/>
                </a:lnTo>
                <a:lnTo>
                  <a:pt x="1208426" y="1228089"/>
                </a:lnTo>
                <a:lnTo>
                  <a:pt x="1228090" y="1228089"/>
                </a:lnTo>
                <a:lnTo>
                  <a:pt x="1202690" y="1202689"/>
                </a:lnTo>
                <a:close/>
              </a:path>
              <a:path w="2343150" h="2343150">
                <a:moveTo>
                  <a:pt x="1228090" y="1228090"/>
                </a:moveTo>
                <a:lnTo>
                  <a:pt x="1208426" y="1228090"/>
                </a:lnTo>
                <a:lnTo>
                  <a:pt x="1218590" y="1238249"/>
                </a:lnTo>
                <a:lnTo>
                  <a:pt x="1238250" y="1238249"/>
                </a:lnTo>
                <a:lnTo>
                  <a:pt x="1228090" y="1228090"/>
                </a:lnTo>
                <a:close/>
              </a:path>
              <a:path w="2343150" h="2343150">
                <a:moveTo>
                  <a:pt x="1238250" y="1238250"/>
                </a:moveTo>
                <a:lnTo>
                  <a:pt x="1218590" y="1238250"/>
                </a:lnTo>
                <a:lnTo>
                  <a:pt x="1237648" y="1257299"/>
                </a:lnTo>
                <a:lnTo>
                  <a:pt x="1257300" y="1257299"/>
                </a:lnTo>
                <a:lnTo>
                  <a:pt x="1238250" y="1238250"/>
                </a:lnTo>
                <a:close/>
              </a:path>
              <a:path w="2343150" h="2343150">
                <a:moveTo>
                  <a:pt x="1257300" y="1257300"/>
                </a:moveTo>
                <a:lnTo>
                  <a:pt x="1237648" y="1257300"/>
                </a:lnTo>
                <a:lnTo>
                  <a:pt x="1246542" y="1266190"/>
                </a:lnTo>
                <a:lnTo>
                  <a:pt x="1266190" y="1266190"/>
                </a:lnTo>
                <a:lnTo>
                  <a:pt x="1257300" y="1257300"/>
                </a:lnTo>
                <a:close/>
              </a:path>
              <a:path w="2343150" h="2343150">
                <a:moveTo>
                  <a:pt x="1266190" y="1266190"/>
                </a:moveTo>
                <a:lnTo>
                  <a:pt x="1246542" y="1266190"/>
                </a:lnTo>
                <a:lnTo>
                  <a:pt x="1250354" y="1269999"/>
                </a:lnTo>
                <a:lnTo>
                  <a:pt x="1270000" y="1269999"/>
                </a:lnTo>
                <a:lnTo>
                  <a:pt x="1266190" y="1266190"/>
                </a:lnTo>
                <a:close/>
              </a:path>
              <a:path w="2343150" h="2343150">
                <a:moveTo>
                  <a:pt x="1270000" y="1269999"/>
                </a:moveTo>
                <a:lnTo>
                  <a:pt x="1250354" y="1269999"/>
                </a:lnTo>
                <a:lnTo>
                  <a:pt x="1252895" y="1272540"/>
                </a:lnTo>
                <a:lnTo>
                  <a:pt x="1272540" y="1272540"/>
                </a:lnTo>
                <a:lnTo>
                  <a:pt x="1270000" y="1269999"/>
                </a:lnTo>
                <a:close/>
              </a:path>
              <a:path w="2343150" h="2343150">
                <a:moveTo>
                  <a:pt x="1272540" y="1272540"/>
                </a:moveTo>
                <a:lnTo>
                  <a:pt x="1252895" y="1272540"/>
                </a:lnTo>
                <a:lnTo>
                  <a:pt x="1265600" y="1285240"/>
                </a:lnTo>
                <a:lnTo>
                  <a:pt x="1285240" y="1285240"/>
                </a:lnTo>
                <a:lnTo>
                  <a:pt x="1272540" y="1272540"/>
                </a:lnTo>
                <a:close/>
              </a:path>
              <a:path w="2343150" h="2343150">
                <a:moveTo>
                  <a:pt x="1285240" y="1285240"/>
                </a:moveTo>
                <a:lnTo>
                  <a:pt x="1265600" y="1285240"/>
                </a:lnTo>
                <a:lnTo>
                  <a:pt x="1269412" y="1289049"/>
                </a:lnTo>
                <a:lnTo>
                  <a:pt x="1289050" y="1289049"/>
                </a:lnTo>
                <a:lnTo>
                  <a:pt x="1285240" y="1285240"/>
                </a:lnTo>
                <a:close/>
              </a:path>
              <a:path w="2343150" h="2343150">
                <a:moveTo>
                  <a:pt x="1289050" y="1289050"/>
                </a:moveTo>
                <a:lnTo>
                  <a:pt x="1269412" y="1289050"/>
                </a:lnTo>
                <a:lnTo>
                  <a:pt x="1282117" y="1301749"/>
                </a:lnTo>
                <a:lnTo>
                  <a:pt x="1301750" y="1301749"/>
                </a:lnTo>
                <a:lnTo>
                  <a:pt x="1289050" y="1289050"/>
                </a:lnTo>
                <a:close/>
              </a:path>
              <a:path w="2343150" h="2343150">
                <a:moveTo>
                  <a:pt x="1301750" y="1301750"/>
                </a:moveTo>
                <a:lnTo>
                  <a:pt x="1282117" y="1301750"/>
                </a:lnTo>
                <a:lnTo>
                  <a:pt x="1297364" y="1316989"/>
                </a:lnTo>
                <a:lnTo>
                  <a:pt x="1316990" y="1316989"/>
                </a:lnTo>
                <a:lnTo>
                  <a:pt x="1301750" y="1301750"/>
                </a:lnTo>
                <a:close/>
              </a:path>
              <a:path w="2343150" h="2343150">
                <a:moveTo>
                  <a:pt x="1316990" y="1316990"/>
                </a:moveTo>
                <a:lnTo>
                  <a:pt x="1297364" y="1316990"/>
                </a:lnTo>
                <a:lnTo>
                  <a:pt x="1313881" y="1333499"/>
                </a:lnTo>
                <a:lnTo>
                  <a:pt x="1333500" y="1333499"/>
                </a:lnTo>
                <a:lnTo>
                  <a:pt x="1316990" y="1316990"/>
                </a:lnTo>
                <a:close/>
              </a:path>
              <a:path w="2343150" h="2343150">
                <a:moveTo>
                  <a:pt x="1333500" y="1333500"/>
                </a:moveTo>
                <a:lnTo>
                  <a:pt x="1313881" y="1333500"/>
                </a:lnTo>
                <a:lnTo>
                  <a:pt x="1345645" y="1365249"/>
                </a:lnTo>
                <a:lnTo>
                  <a:pt x="1365250" y="1365249"/>
                </a:lnTo>
                <a:lnTo>
                  <a:pt x="1333500" y="1333500"/>
                </a:lnTo>
                <a:close/>
              </a:path>
              <a:path w="2343150" h="2343150">
                <a:moveTo>
                  <a:pt x="1365250" y="1365250"/>
                </a:moveTo>
                <a:lnTo>
                  <a:pt x="1345645" y="1365250"/>
                </a:lnTo>
                <a:lnTo>
                  <a:pt x="1377408" y="1396999"/>
                </a:lnTo>
                <a:lnTo>
                  <a:pt x="1397000" y="1396999"/>
                </a:lnTo>
                <a:lnTo>
                  <a:pt x="1365250" y="1365250"/>
                </a:lnTo>
                <a:close/>
              </a:path>
              <a:path w="2343150" h="2343150">
                <a:moveTo>
                  <a:pt x="1397000" y="1397000"/>
                </a:moveTo>
                <a:lnTo>
                  <a:pt x="1377408" y="1397000"/>
                </a:lnTo>
                <a:lnTo>
                  <a:pt x="1396467" y="1416049"/>
                </a:lnTo>
                <a:lnTo>
                  <a:pt x="1416050" y="1416049"/>
                </a:lnTo>
                <a:lnTo>
                  <a:pt x="1397000" y="1397000"/>
                </a:lnTo>
                <a:close/>
              </a:path>
              <a:path w="2343150" h="2343150">
                <a:moveTo>
                  <a:pt x="1416050" y="1416050"/>
                </a:moveTo>
                <a:lnTo>
                  <a:pt x="1396467" y="1416050"/>
                </a:lnTo>
                <a:lnTo>
                  <a:pt x="1402819" y="1422399"/>
                </a:lnTo>
                <a:lnTo>
                  <a:pt x="1422400" y="1422399"/>
                </a:lnTo>
                <a:lnTo>
                  <a:pt x="1416050" y="1416050"/>
                </a:lnTo>
                <a:close/>
              </a:path>
              <a:path w="2343150" h="2343150">
                <a:moveTo>
                  <a:pt x="1422400" y="1422400"/>
                </a:moveTo>
                <a:lnTo>
                  <a:pt x="1402819" y="1422400"/>
                </a:lnTo>
                <a:lnTo>
                  <a:pt x="1428230" y="1447799"/>
                </a:lnTo>
                <a:lnTo>
                  <a:pt x="1447800" y="1447799"/>
                </a:lnTo>
                <a:lnTo>
                  <a:pt x="1422400" y="1422400"/>
                </a:lnTo>
                <a:close/>
              </a:path>
              <a:path w="2343150" h="2343150">
                <a:moveTo>
                  <a:pt x="1447800" y="1447800"/>
                </a:moveTo>
                <a:lnTo>
                  <a:pt x="1428230" y="1447800"/>
                </a:lnTo>
                <a:lnTo>
                  <a:pt x="1443477" y="1463039"/>
                </a:lnTo>
                <a:lnTo>
                  <a:pt x="1463040" y="1463039"/>
                </a:lnTo>
                <a:lnTo>
                  <a:pt x="1447800" y="1447800"/>
                </a:lnTo>
                <a:close/>
              </a:path>
              <a:path w="2343150" h="2343150">
                <a:moveTo>
                  <a:pt x="1463040" y="1463040"/>
                </a:moveTo>
                <a:lnTo>
                  <a:pt x="1443477" y="1463040"/>
                </a:lnTo>
                <a:lnTo>
                  <a:pt x="1447288" y="1466849"/>
                </a:lnTo>
                <a:lnTo>
                  <a:pt x="1466850" y="1466849"/>
                </a:lnTo>
                <a:lnTo>
                  <a:pt x="1463040" y="1463040"/>
                </a:lnTo>
                <a:close/>
              </a:path>
              <a:path w="2343150" h="2343150">
                <a:moveTo>
                  <a:pt x="1466850" y="1466850"/>
                </a:moveTo>
                <a:lnTo>
                  <a:pt x="1447288" y="1466850"/>
                </a:lnTo>
                <a:lnTo>
                  <a:pt x="1449830" y="1469389"/>
                </a:lnTo>
                <a:lnTo>
                  <a:pt x="1469390" y="1469389"/>
                </a:lnTo>
                <a:lnTo>
                  <a:pt x="1466850" y="1466850"/>
                </a:lnTo>
                <a:close/>
              </a:path>
              <a:path w="2343150" h="2343150">
                <a:moveTo>
                  <a:pt x="1469390" y="1469390"/>
                </a:moveTo>
                <a:lnTo>
                  <a:pt x="1449830" y="1469390"/>
                </a:lnTo>
                <a:lnTo>
                  <a:pt x="1468888" y="1488439"/>
                </a:lnTo>
                <a:lnTo>
                  <a:pt x="1488439" y="1488439"/>
                </a:lnTo>
                <a:lnTo>
                  <a:pt x="1469390" y="1469390"/>
                </a:lnTo>
                <a:close/>
              </a:path>
              <a:path w="2343150" h="2343150">
                <a:moveTo>
                  <a:pt x="1488440" y="1488440"/>
                </a:moveTo>
                <a:lnTo>
                  <a:pt x="1468888" y="1488440"/>
                </a:lnTo>
                <a:lnTo>
                  <a:pt x="1475240" y="1494789"/>
                </a:lnTo>
                <a:lnTo>
                  <a:pt x="1494790" y="1494789"/>
                </a:lnTo>
                <a:lnTo>
                  <a:pt x="1488440" y="1488440"/>
                </a:lnTo>
                <a:close/>
              </a:path>
              <a:path w="2343150" h="2343150">
                <a:moveTo>
                  <a:pt x="1494790" y="1494790"/>
                </a:moveTo>
                <a:lnTo>
                  <a:pt x="1475240" y="1494790"/>
                </a:lnTo>
                <a:lnTo>
                  <a:pt x="1481593" y="1501139"/>
                </a:lnTo>
                <a:lnTo>
                  <a:pt x="1501140" y="1501139"/>
                </a:lnTo>
                <a:lnTo>
                  <a:pt x="1494790" y="1494790"/>
                </a:lnTo>
                <a:close/>
              </a:path>
              <a:path w="2343150" h="2343150">
                <a:moveTo>
                  <a:pt x="1501140" y="1501140"/>
                </a:moveTo>
                <a:lnTo>
                  <a:pt x="1481593" y="1501140"/>
                </a:lnTo>
                <a:lnTo>
                  <a:pt x="1494299" y="1513839"/>
                </a:lnTo>
                <a:lnTo>
                  <a:pt x="1513840" y="1513839"/>
                </a:lnTo>
                <a:lnTo>
                  <a:pt x="1501140" y="1501140"/>
                </a:lnTo>
                <a:close/>
              </a:path>
              <a:path w="2343150" h="2343150">
                <a:moveTo>
                  <a:pt x="1513840" y="1513840"/>
                </a:moveTo>
                <a:lnTo>
                  <a:pt x="1494299" y="1513840"/>
                </a:lnTo>
                <a:lnTo>
                  <a:pt x="1500651" y="1520189"/>
                </a:lnTo>
                <a:lnTo>
                  <a:pt x="1520190" y="1520189"/>
                </a:lnTo>
                <a:lnTo>
                  <a:pt x="1513840" y="1513840"/>
                </a:lnTo>
                <a:close/>
              </a:path>
              <a:path w="2343150" h="2343150">
                <a:moveTo>
                  <a:pt x="1520190" y="1520189"/>
                </a:moveTo>
                <a:lnTo>
                  <a:pt x="1500651" y="1520189"/>
                </a:lnTo>
                <a:lnTo>
                  <a:pt x="1507004" y="1526539"/>
                </a:lnTo>
                <a:lnTo>
                  <a:pt x="1526540" y="1526539"/>
                </a:lnTo>
                <a:lnTo>
                  <a:pt x="1520190" y="1520189"/>
                </a:lnTo>
                <a:close/>
              </a:path>
              <a:path w="2343150" h="2343150">
                <a:moveTo>
                  <a:pt x="1526540" y="1526540"/>
                </a:moveTo>
                <a:lnTo>
                  <a:pt x="1507004" y="1526540"/>
                </a:lnTo>
                <a:lnTo>
                  <a:pt x="1513357" y="1532889"/>
                </a:lnTo>
                <a:lnTo>
                  <a:pt x="1532890" y="1532889"/>
                </a:lnTo>
                <a:lnTo>
                  <a:pt x="1526540" y="1526540"/>
                </a:lnTo>
                <a:close/>
              </a:path>
              <a:path w="2343150" h="2343150">
                <a:moveTo>
                  <a:pt x="2143760" y="2143760"/>
                </a:moveTo>
                <a:lnTo>
                  <a:pt x="2124490" y="2143760"/>
                </a:lnTo>
                <a:lnTo>
                  <a:pt x="2323966" y="2343149"/>
                </a:lnTo>
                <a:lnTo>
                  <a:pt x="2343150" y="2343149"/>
                </a:lnTo>
                <a:lnTo>
                  <a:pt x="2143760" y="2143760"/>
                </a:lnTo>
                <a:close/>
              </a:path>
              <a:path w="2343150" h="2343150">
                <a:moveTo>
                  <a:pt x="2141220" y="2141219"/>
                </a:moveTo>
                <a:lnTo>
                  <a:pt x="2121949" y="2141219"/>
                </a:lnTo>
                <a:lnTo>
                  <a:pt x="2123220" y="2142489"/>
                </a:lnTo>
                <a:lnTo>
                  <a:pt x="2142490" y="2142489"/>
                </a:lnTo>
                <a:lnTo>
                  <a:pt x="2141220" y="2141219"/>
                </a:lnTo>
                <a:close/>
              </a:path>
              <a:path w="2343150" h="2343150">
                <a:moveTo>
                  <a:pt x="2137410" y="2137409"/>
                </a:moveTo>
                <a:lnTo>
                  <a:pt x="2118137" y="2137409"/>
                </a:lnTo>
                <a:lnTo>
                  <a:pt x="2120678" y="2139949"/>
                </a:lnTo>
                <a:lnTo>
                  <a:pt x="2139950" y="2139949"/>
                </a:lnTo>
                <a:lnTo>
                  <a:pt x="2137410" y="2137409"/>
                </a:lnTo>
                <a:close/>
              </a:path>
              <a:path w="2343150" h="2343150">
                <a:moveTo>
                  <a:pt x="2134870" y="2134869"/>
                </a:moveTo>
                <a:lnTo>
                  <a:pt x="2115596" y="2134869"/>
                </a:lnTo>
                <a:lnTo>
                  <a:pt x="2116867" y="2136140"/>
                </a:lnTo>
                <a:lnTo>
                  <a:pt x="2136140" y="2136140"/>
                </a:lnTo>
                <a:lnTo>
                  <a:pt x="2134870" y="2134869"/>
                </a:lnTo>
                <a:close/>
              </a:path>
              <a:path w="2343150" h="2343150">
                <a:moveTo>
                  <a:pt x="2131060" y="2131060"/>
                </a:moveTo>
                <a:lnTo>
                  <a:pt x="2111785" y="2131060"/>
                </a:lnTo>
                <a:lnTo>
                  <a:pt x="2114326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343150" h="2343150">
                <a:moveTo>
                  <a:pt x="2128520" y="2128519"/>
                </a:moveTo>
                <a:lnTo>
                  <a:pt x="2109244" y="2128519"/>
                </a:lnTo>
                <a:lnTo>
                  <a:pt x="2110514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43150" h="2343150">
                <a:moveTo>
                  <a:pt x="2124710" y="2124710"/>
                </a:moveTo>
                <a:lnTo>
                  <a:pt x="2105432" y="2124710"/>
                </a:lnTo>
                <a:lnTo>
                  <a:pt x="2107973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43150" h="2343150">
                <a:moveTo>
                  <a:pt x="2122170" y="2122169"/>
                </a:moveTo>
                <a:lnTo>
                  <a:pt x="2102891" y="2122169"/>
                </a:lnTo>
                <a:lnTo>
                  <a:pt x="2104161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43150" h="2343150">
                <a:moveTo>
                  <a:pt x="2118360" y="2118360"/>
                </a:moveTo>
                <a:lnTo>
                  <a:pt x="2099079" y="2118360"/>
                </a:lnTo>
                <a:lnTo>
                  <a:pt x="2101620" y="2120899"/>
                </a:lnTo>
                <a:lnTo>
                  <a:pt x="2120900" y="2120899"/>
                </a:lnTo>
                <a:lnTo>
                  <a:pt x="2118360" y="2118360"/>
                </a:lnTo>
                <a:close/>
              </a:path>
              <a:path w="2343150" h="2343150">
                <a:moveTo>
                  <a:pt x="2115820" y="2115820"/>
                </a:moveTo>
                <a:lnTo>
                  <a:pt x="2096538" y="2115820"/>
                </a:lnTo>
                <a:lnTo>
                  <a:pt x="2097809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43150" h="2343150">
                <a:moveTo>
                  <a:pt x="2112010" y="2112010"/>
                </a:moveTo>
                <a:lnTo>
                  <a:pt x="2092726" y="2112010"/>
                </a:lnTo>
                <a:lnTo>
                  <a:pt x="2095267" y="2114549"/>
                </a:lnTo>
                <a:lnTo>
                  <a:pt x="2114550" y="2114549"/>
                </a:lnTo>
                <a:lnTo>
                  <a:pt x="2112010" y="2112010"/>
                </a:lnTo>
                <a:close/>
              </a:path>
              <a:path w="2343150" h="2343150">
                <a:moveTo>
                  <a:pt x="2109470" y="2109469"/>
                </a:moveTo>
                <a:lnTo>
                  <a:pt x="2090185" y="2109469"/>
                </a:lnTo>
                <a:lnTo>
                  <a:pt x="2091456" y="2110739"/>
                </a:lnTo>
                <a:lnTo>
                  <a:pt x="2110740" y="2110739"/>
                </a:lnTo>
                <a:lnTo>
                  <a:pt x="2109470" y="2109469"/>
                </a:lnTo>
                <a:close/>
              </a:path>
              <a:path w="2343150" h="2343150">
                <a:moveTo>
                  <a:pt x="2105660" y="2105659"/>
                </a:moveTo>
                <a:lnTo>
                  <a:pt x="2086374" y="2105659"/>
                </a:lnTo>
                <a:lnTo>
                  <a:pt x="2088915" y="2108199"/>
                </a:lnTo>
                <a:lnTo>
                  <a:pt x="2108200" y="2108199"/>
                </a:lnTo>
                <a:lnTo>
                  <a:pt x="2105660" y="2105659"/>
                </a:lnTo>
                <a:close/>
              </a:path>
              <a:path w="2343150" h="2343150">
                <a:moveTo>
                  <a:pt x="2103120" y="2103119"/>
                </a:moveTo>
                <a:lnTo>
                  <a:pt x="2083833" y="2103119"/>
                </a:lnTo>
                <a:lnTo>
                  <a:pt x="2085103" y="2104390"/>
                </a:lnTo>
                <a:lnTo>
                  <a:pt x="2104390" y="2104390"/>
                </a:lnTo>
                <a:lnTo>
                  <a:pt x="2103120" y="2103119"/>
                </a:lnTo>
                <a:close/>
              </a:path>
              <a:path w="2343150" h="2343150">
                <a:moveTo>
                  <a:pt x="2099310" y="2099310"/>
                </a:moveTo>
                <a:lnTo>
                  <a:pt x="2080021" y="2099310"/>
                </a:lnTo>
                <a:lnTo>
                  <a:pt x="2082562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43150" h="2343150">
                <a:moveTo>
                  <a:pt x="2096770" y="2096769"/>
                </a:moveTo>
                <a:lnTo>
                  <a:pt x="2077480" y="2096769"/>
                </a:lnTo>
                <a:lnTo>
                  <a:pt x="2078750" y="2098040"/>
                </a:lnTo>
                <a:lnTo>
                  <a:pt x="2098040" y="2098040"/>
                </a:lnTo>
                <a:lnTo>
                  <a:pt x="2096770" y="2096769"/>
                </a:lnTo>
                <a:close/>
              </a:path>
              <a:path w="2343150" h="2343150">
                <a:moveTo>
                  <a:pt x="2092960" y="2092959"/>
                </a:moveTo>
                <a:lnTo>
                  <a:pt x="2073668" y="2092959"/>
                </a:lnTo>
                <a:lnTo>
                  <a:pt x="2076209" y="2095500"/>
                </a:lnTo>
                <a:lnTo>
                  <a:pt x="2095500" y="2095500"/>
                </a:lnTo>
                <a:lnTo>
                  <a:pt x="2092960" y="2092959"/>
                </a:lnTo>
                <a:close/>
              </a:path>
              <a:path w="2343150" h="2343150">
                <a:moveTo>
                  <a:pt x="2090420" y="2090419"/>
                </a:moveTo>
                <a:lnTo>
                  <a:pt x="2071127" y="2090419"/>
                </a:lnTo>
                <a:lnTo>
                  <a:pt x="2072398" y="2091689"/>
                </a:lnTo>
                <a:lnTo>
                  <a:pt x="2091690" y="2091689"/>
                </a:lnTo>
                <a:lnTo>
                  <a:pt x="2090420" y="2090419"/>
                </a:lnTo>
                <a:close/>
              </a:path>
              <a:path w="2343150" h="2343150">
                <a:moveTo>
                  <a:pt x="2086610" y="2086609"/>
                </a:moveTo>
                <a:lnTo>
                  <a:pt x="2067315" y="2086609"/>
                </a:lnTo>
                <a:lnTo>
                  <a:pt x="2069857" y="2089149"/>
                </a:lnTo>
                <a:lnTo>
                  <a:pt x="2089150" y="2089149"/>
                </a:lnTo>
                <a:lnTo>
                  <a:pt x="2086610" y="2086609"/>
                </a:lnTo>
                <a:close/>
              </a:path>
              <a:path w="2343150" h="2343150">
                <a:moveTo>
                  <a:pt x="2084070" y="2084070"/>
                </a:moveTo>
                <a:lnTo>
                  <a:pt x="2064774" y="2084070"/>
                </a:lnTo>
                <a:lnTo>
                  <a:pt x="2066045" y="2085339"/>
                </a:lnTo>
                <a:lnTo>
                  <a:pt x="2085340" y="2085339"/>
                </a:lnTo>
                <a:lnTo>
                  <a:pt x="2084070" y="2084070"/>
                </a:lnTo>
                <a:close/>
              </a:path>
              <a:path w="2343150" h="2343150">
                <a:moveTo>
                  <a:pt x="2080260" y="2080259"/>
                </a:moveTo>
                <a:lnTo>
                  <a:pt x="2060963" y="2080259"/>
                </a:lnTo>
                <a:lnTo>
                  <a:pt x="2063504" y="2082799"/>
                </a:lnTo>
                <a:lnTo>
                  <a:pt x="2082800" y="2082799"/>
                </a:lnTo>
                <a:lnTo>
                  <a:pt x="2080260" y="2080259"/>
                </a:lnTo>
                <a:close/>
              </a:path>
              <a:path w="2343150" h="2343150">
                <a:moveTo>
                  <a:pt x="2077720" y="2077719"/>
                </a:moveTo>
                <a:lnTo>
                  <a:pt x="2058422" y="2077719"/>
                </a:lnTo>
                <a:lnTo>
                  <a:pt x="2059692" y="2078989"/>
                </a:lnTo>
                <a:lnTo>
                  <a:pt x="2078990" y="2078989"/>
                </a:lnTo>
                <a:lnTo>
                  <a:pt x="2077720" y="2077719"/>
                </a:lnTo>
                <a:close/>
              </a:path>
              <a:path w="2343150" h="2343150">
                <a:moveTo>
                  <a:pt x="2073910" y="2073909"/>
                </a:moveTo>
                <a:lnTo>
                  <a:pt x="2054610" y="2073909"/>
                </a:lnTo>
                <a:lnTo>
                  <a:pt x="2057151" y="2076449"/>
                </a:lnTo>
                <a:lnTo>
                  <a:pt x="2076450" y="2076449"/>
                </a:lnTo>
                <a:lnTo>
                  <a:pt x="2073910" y="2073909"/>
                </a:lnTo>
                <a:close/>
              </a:path>
              <a:path w="2343150" h="2343150">
                <a:moveTo>
                  <a:pt x="2071370" y="2071369"/>
                </a:moveTo>
                <a:lnTo>
                  <a:pt x="2052069" y="2071369"/>
                </a:lnTo>
                <a:lnTo>
                  <a:pt x="2053339" y="2072639"/>
                </a:lnTo>
                <a:lnTo>
                  <a:pt x="2072640" y="2072639"/>
                </a:lnTo>
                <a:lnTo>
                  <a:pt x="2071370" y="2071369"/>
                </a:lnTo>
                <a:close/>
              </a:path>
              <a:path w="2343150" h="2343150">
                <a:moveTo>
                  <a:pt x="2067560" y="2067560"/>
                </a:moveTo>
                <a:lnTo>
                  <a:pt x="2048257" y="2067560"/>
                </a:lnTo>
                <a:lnTo>
                  <a:pt x="2050798" y="2070099"/>
                </a:lnTo>
                <a:lnTo>
                  <a:pt x="2070100" y="2070099"/>
                </a:lnTo>
                <a:lnTo>
                  <a:pt x="2067560" y="2067560"/>
                </a:lnTo>
                <a:close/>
              </a:path>
              <a:path w="2343150" h="2343150">
                <a:moveTo>
                  <a:pt x="2065020" y="2065019"/>
                </a:moveTo>
                <a:lnTo>
                  <a:pt x="2045716" y="2065019"/>
                </a:lnTo>
                <a:lnTo>
                  <a:pt x="2046987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343150" h="2343150">
                <a:moveTo>
                  <a:pt x="2061210" y="2061209"/>
                </a:moveTo>
                <a:lnTo>
                  <a:pt x="2041905" y="2061209"/>
                </a:lnTo>
                <a:lnTo>
                  <a:pt x="2044446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43150" h="2343150">
                <a:moveTo>
                  <a:pt x="2058670" y="2058669"/>
                </a:moveTo>
                <a:lnTo>
                  <a:pt x="2039363" y="2058669"/>
                </a:lnTo>
                <a:lnTo>
                  <a:pt x="2040634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43150" h="2343150">
                <a:moveTo>
                  <a:pt x="2054859" y="2054859"/>
                </a:moveTo>
                <a:lnTo>
                  <a:pt x="2035552" y="2054859"/>
                </a:lnTo>
                <a:lnTo>
                  <a:pt x="2038093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43150" h="2343150">
                <a:moveTo>
                  <a:pt x="2052320" y="2052320"/>
                </a:moveTo>
                <a:lnTo>
                  <a:pt x="2033011" y="2052320"/>
                </a:lnTo>
                <a:lnTo>
                  <a:pt x="2034281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43150" h="2343150">
                <a:moveTo>
                  <a:pt x="2045970" y="2045970"/>
                </a:moveTo>
                <a:lnTo>
                  <a:pt x="2026658" y="2045970"/>
                </a:lnTo>
                <a:lnTo>
                  <a:pt x="2031740" y="2051050"/>
                </a:lnTo>
                <a:lnTo>
                  <a:pt x="2051050" y="2051050"/>
                </a:lnTo>
                <a:lnTo>
                  <a:pt x="2045970" y="2045970"/>
                </a:lnTo>
                <a:close/>
              </a:path>
              <a:path w="2343150" h="2343150">
                <a:moveTo>
                  <a:pt x="2042160" y="2042159"/>
                </a:moveTo>
                <a:lnTo>
                  <a:pt x="2022846" y="2042159"/>
                </a:lnTo>
                <a:lnTo>
                  <a:pt x="2025387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43150" h="2343150">
                <a:moveTo>
                  <a:pt x="2039620" y="2039619"/>
                </a:moveTo>
                <a:lnTo>
                  <a:pt x="2020305" y="2039619"/>
                </a:lnTo>
                <a:lnTo>
                  <a:pt x="2021576" y="2040889"/>
                </a:lnTo>
                <a:lnTo>
                  <a:pt x="2040890" y="2040889"/>
                </a:lnTo>
                <a:lnTo>
                  <a:pt x="2039620" y="2039619"/>
                </a:lnTo>
                <a:close/>
              </a:path>
              <a:path w="2343150" h="2343150">
                <a:moveTo>
                  <a:pt x="2035810" y="2035809"/>
                </a:moveTo>
                <a:lnTo>
                  <a:pt x="2016494" y="2035809"/>
                </a:lnTo>
                <a:lnTo>
                  <a:pt x="2019035" y="2038350"/>
                </a:lnTo>
                <a:lnTo>
                  <a:pt x="2038350" y="2038350"/>
                </a:lnTo>
                <a:lnTo>
                  <a:pt x="2035810" y="2035809"/>
                </a:lnTo>
                <a:close/>
              </a:path>
              <a:path w="2343150" h="2343150">
                <a:moveTo>
                  <a:pt x="2033270" y="2033270"/>
                </a:moveTo>
                <a:lnTo>
                  <a:pt x="2013952" y="2033270"/>
                </a:lnTo>
                <a:lnTo>
                  <a:pt x="2015223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43150" h="2343150">
                <a:moveTo>
                  <a:pt x="2029460" y="2029459"/>
                </a:moveTo>
                <a:lnTo>
                  <a:pt x="2010141" y="2029459"/>
                </a:lnTo>
                <a:lnTo>
                  <a:pt x="2012682" y="2032000"/>
                </a:lnTo>
                <a:lnTo>
                  <a:pt x="2032000" y="2032000"/>
                </a:lnTo>
                <a:lnTo>
                  <a:pt x="2029460" y="2029459"/>
                </a:lnTo>
                <a:close/>
              </a:path>
              <a:path w="2343150" h="2343150">
                <a:moveTo>
                  <a:pt x="2026920" y="2026919"/>
                </a:moveTo>
                <a:lnTo>
                  <a:pt x="2007600" y="2026919"/>
                </a:lnTo>
                <a:lnTo>
                  <a:pt x="2008870" y="2028189"/>
                </a:lnTo>
                <a:lnTo>
                  <a:pt x="2028190" y="2028189"/>
                </a:lnTo>
                <a:lnTo>
                  <a:pt x="2026920" y="2026919"/>
                </a:lnTo>
                <a:close/>
              </a:path>
              <a:path w="2343150" h="2343150">
                <a:moveTo>
                  <a:pt x="2023110" y="2023109"/>
                </a:moveTo>
                <a:lnTo>
                  <a:pt x="2003788" y="2023109"/>
                </a:lnTo>
                <a:lnTo>
                  <a:pt x="2006329" y="2025650"/>
                </a:lnTo>
                <a:lnTo>
                  <a:pt x="2025650" y="2025650"/>
                </a:lnTo>
                <a:lnTo>
                  <a:pt x="2023110" y="2023109"/>
                </a:lnTo>
                <a:close/>
              </a:path>
              <a:path w="2343150" h="2343150">
                <a:moveTo>
                  <a:pt x="2020570" y="2020570"/>
                </a:moveTo>
                <a:lnTo>
                  <a:pt x="2001247" y="2020570"/>
                </a:lnTo>
                <a:lnTo>
                  <a:pt x="2002518" y="2021839"/>
                </a:lnTo>
                <a:lnTo>
                  <a:pt x="2021840" y="2021839"/>
                </a:lnTo>
                <a:lnTo>
                  <a:pt x="2020570" y="2020570"/>
                </a:lnTo>
                <a:close/>
              </a:path>
              <a:path w="2343150" h="2343150">
                <a:moveTo>
                  <a:pt x="2016760" y="2016759"/>
                </a:moveTo>
                <a:lnTo>
                  <a:pt x="1997435" y="2016759"/>
                </a:lnTo>
                <a:lnTo>
                  <a:pt x="1999976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43150" h="2343150">
                <a:moveTo>
                  <a:pt x="2014220" y="2014219"/>
                </a:moveTo>
                <a:lnTo>
                  <a:pt x="1994894" y="2014219"/>
                </a:lnTo>
                <a:lnTo>
                  <a:pt x="1996165" y="2015489"/>
                </a:lnTo>
                <a:lnTo>
                  <a:pt x="2015490" y="2015489"/>
                </a:lnTo>
                <a:lnTo>
                  <a:pt x="2014220" y="2014219"/>
                </a:lnTo>
                <a:close/>
              </a:path>
              <a:path w="2343150" h="2343150">
                <a:moveTo>
                  <a:pt x="2010410" y="2010409"/>
                </a:moveTo>
                <a:lnTo>
                  <a:pt x="1991083" y="2010409"/>
                </a:lnTo>
                <a:lnTo>
                  <a:pt x="1993624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43150" h="2343150">
                <a:moveTo>
                  <a:pt x="2007870" y="2007869"/>
                </a:moveTo>
                <a:lnTo>
                  <a:pt x="1988542" y="2007869"/>
                </a:lnTo>
                <a:lnTo>
                  <a:pt x="1989812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43150" h="2343150">
                <a:moveTo>
                  <a:pt x="2004060" y="2004060"/>
                </a:moveTo>
                <a:lnTo>
                  <a:pt x="1984730" y="2004060"/>
                </a:lnTo>
                <a:lnTo>
                  <a:pt x="1987271" y="2006600"/>
                </a:lnTo>
                <a:lnTo>
                  <a:pt x="2006600" y="2006600"/>
                </a:lnTo>
                <a:lnTo>
                  <a:pt x="2004060" y="2004060"/>
                </a:lnTo>
                <a:close/>
              </a:path>
              <a:path w="2343150" h="2343150">
                <a:moveTo>
                  <a:pt x="2001520" y="2001520"/>
                </a:moveTo>
                <a:lnTo>
                  <a:pt x="1982189" y="2001520"/>
                </a:lnTo>
                <a:lnTo>
                  <a:pt x="1983459" y="2002789"/>
                </a:lnTo>
                <a:lnTo>
                  <a:pt x="2002790" y="2002789"/>
                </a:lnTo>
                <a:lnTo>
                  <a:pt x="2001520" y="2001520"/>
                </a:lnTo>
                <a:close/>
              </a:path>
              <a:path w="2343150" h="2343150">
                <a:moveTo>
                  <a:pt x="1997710" y="1997709"/>
                </a:moveTo>
                <a:lnTo>
                  <a:pt x="1978377" y="1997709"/>
                </a:lnTo>
                <a:lnTo>
                  <a:pt x="1980918" y="2000250"/>
                </a:lnTo>
                <a:lnTo>
                  <a:pt x="2000250" y="2000250"/>
                </a:lnTo>
                <a:lnTo>
                  <a:pt x="1997710" y="1997709"/>
                </a:lnTo>
                <a:close/>
              </a:path>
              <a:path w="2343150" h="2343150">
                <a:moveTo>
                  <a:pt x="1995170" y="1995169"/>
                </a:moveTo>
                <a:lnTo>
                  <a:pt x="1975836" y="1995169"/>
                </a:lnTo>
                <a:lnTo>
                  <a:pt x="1977107" y="1996439"/>
                </a:lnTo>
                <a:lnTo>
                  <a:pt x="1996440" y="1996439"/>
                </a:lnTo>
                <a:lnTo>
                  <a:pt x="1995170" y="1995169"/>
                </a:lnTo>
                <a:close/>
              </a:path>
              <a:path w="2343150" h="2343150">
                <a:moveTo>
                  <a:pt x="1991360" y="1991359"/>
                </a:moveTo>
                <a:lnTo>
                  <a:pt x="1972024" y="1991359"/>
                </a:lnTo>
                <a:lnTo>
                  <a:pt x="1974566" y="1993900"/>
                </a:lnTo>
                <a:lnTo>
                  <a:pt x="1993900" y="1993900"/>
                </a:lnTo>
                <a:lnTo>
                  <a:pt x="1991360" y="1991359"/>
                </a:lnTo>
                <a:close/>
              </a:path>
              <a:path w="2343150" h="2343150">
                <a:moveTo>
                  <a:pt x="1988820" y="1988820"/>
                </a:moveTo>
                <a:lnTo>
                  <a:pt x="1969483" y="1988820"/>
                </a:lnTo>
                <a:lnTo>
                  <a:pt x="1970754" y="1990089"/>
                </a:lnTo>
                <a:lnTo>
                  <a:pt x="1990090" y="1990089"/>
                </a:lnTo>
                <a:lnTo>
                  <a:pt x="1988820" y="1988820"/>
                </a:lnTo>
                <a:close/>
              </a:path>
              <a:path w="2343150" h="2343150">
                <a:moveTo>
                  <a:pt x="1982470" y="1982469"/>
                </a:moveTo>
                <a:lnTo>
                  <a:pt x="1963131" y="1982469"/>
                </a:lnTo>
                <a:lnTo>
                  <a:pt x="1968213" y="1987550"/>
                </a:lnTo>
                <a:lnTo>
                  <a:pt x="1987550" y="1987550"/>
                </a:lnTo>
                <a:lnTo>
                  <a:pt x="1982470" y="1982469"/>
                </a:lnTo>
                <a:close/>
              </a:path>
              <a:path w="2343150" h="2343150">
                <a:moveTo>
                  <a:pt x="1976120" y="1976119"/>
                </a:moveTo>
                <a:lnTo>
                  <a:pt x="1956778" y="1976119"/>
                </a:lnTo>
                <a:lnTo>
                  <a:pt x="1961860" y="1981200"/>
                </a:lnTo>
                <a:lnTo>
                  <a:pt x="1981200" y="1981200"/>
                </a:lnTo>
                <a:lnTo>
                  <a:pt x="1976120" y="1976119"/>
                </a:lnTo>
                <a:close/>
              </a:path>
              <a:path w="2343150" h="2343150">
                <a:moveTo>
                  <a:pt x="1969770" y="1969770"/>
                </a:moveTo>
                <a:lnTo>
                  <a:pt x="1950425" y="1969770"/>
                </a:lnTo>
                <a:lnTo>
                  <a:pt x="1955507" y="1974850"/>
                </a:lnTo>
                <a:lnTo>
                  <a:pt x="1974850" y="1974850"/>
                </a:lnTo>
                <a:lnTo>
                  <a:pt x="1969770" y="1969770"/>
                </a:lnTo>
                <a:close/>
              </a:path>
              <a:path w="2343150" h="2343150">
                <a:moveTo>
                  <a:pt x="1963420" y="1963419"/>
                </a:moveTo>
                <a:lnTo>
                  <a:pt x="1944072" y="1963419"/>
                </a:lnTo>
                <a:lnTo>
                  <a:pt x="1949155" y="1968499"/>
                </a:lnTo>
                <a:lnTo>
                  <a:pt x="1968500" y="1968499"/>
                </a:lnTo>
                <a:lnTo>
                  <a:pt x="1963420" y="1963419"/>
                </a:lnTo>
                <a:close/>
              </a:path>
              <a:path w="2343150" h="2343150">
                <a:moveTo>
                  <a:pt x="1957070" y="1957069"/>
                </a:moveTo>
                <a:lnTo>
                  <a:pt x="1937720" y="1957069"/>
                </a:lnTo>
                <a:lnTo>
                  <a:pt x="1942802" y="1962150"/>
                </a:lnTo>
                <a:lnTo>
                  <a:pt x="1962150" y="1962150"/>
                </a:lnTo>
                <a:lnTo>
                  <a:pt x="1957070" y="1957069"/>
                </a:lnTo>
                <a:close/>
              </a:path>
              <a:path w="2343150" h="2343150">
                <a:moveTo>
                  <a:pt x="1950720" y="1950719"/>
                </a:moveTo>
                <a:lnTo>
                  <a:pt x="1931367" y="1950719"/>
                </a:lnTo>
                <a:lnTo>
                  <a:pt x="1936449" y="1955800"/>
                </a:lnTo>
                <a:lnTo>
                  <a:pt x="1955800" y="1955800"/>
                </a:lnTo>
                <a:lnTo>
                  <a:pt x="1950720" y="1950719"/>
                </a:lnTo>
                <a:close/>
              </a:path>
              <a:path w="2343150" h="2343150">
                <a:moveTo>
                  <a:pt x="1944370" y="1944369"/>
                </a:moveTo>
                <a:lnTo>
                  <a:pt x="1925014" y="1944369"/>
                </a:lnTo>
                <a:lnTo>
                  <a:pt x="1930096" y="1949450"/>
                </a:lnTo>
                <a:lnTo>
                  <a:pt x="1949450" y="1949450"/>
                </a:lnTo>
                <a:lnTo>
                  <a:pt x="1944370" y="1944369"/>
                </a:lnTo>
                <a:close/>
              </a:path>
              <a:path w="2343150" h="2343150">
                <a:moveTo>
                  <a:pt x="1939290" y="1939289"/>
                </a:moveTo>
                <a:lnTo>
                  <a:pt x="1919932" y="1939289"/>
                </a:lnTo>
                <a:lnTo>
                  <a:pt x="1923744" y="1943099"/>
                </a:lnTo>
                <a:lnTo>
                  <a:pt x="1943100" y="1943099"/>
                </a:lnTo>
                <a:lnTo>
                  <a:pt x="1939290" y="1939289"/>
                </a:lnTo>
                <a:close/>
              </a:path>
              <a:path w="2343150" h="2343150">
                <a:moveTo>
                  <a:pt x="1932940" y="1932939"/>
                </a:moveTo>
                <a:lnTo>
                  <a:pt x="1913579" y="1932939"/>
                </a:lnTo>
                <a:lnTo>
                  <a:pt x="1918661" y="1938020"/>
                </a:lnTo>
                <a:lnTo>
                  <a:pt x="1938020" y="1938020"/>
                </a:lnTo>
                <a:lnTo>
                  <a:pt x="1932940" y="1932939"/>
                </a:lnTo>
                <a:close/>
              </a:path>
              <a:path w="2343150" h="2343150">
                <a:moveTo>
                  <a:pt x="1926590" y="1926589"/>
                </a:moveTo>
                <a:lnTo>
                  <a:pt x="1907227" y="1926589"/>
                </a:lnTo>
                <a:lnTo>
                  <a:pt x="1912309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43150" h="2343150">
                <a:moveTo>
                  <a:pt x="1920240" y="1920239"/>
                </a:moveTo>
                <a:lnTo>
                  <a:pt x="1900874" y="1920239"/>
                </a:lnTo>
                <a:lnTo>
                  <a:pt x="1905956" y="1925320"/>
                </a:lnTo>
                <a:lnTo>
                  <a:pt x="1925320" y="1925320"/>
                </a:lnTo>
                <a:lnTo>
                  <a:pt x="1920240" y="1920239"/>
                </a:lnTo>
                <a:close/>
              </a:path>
              <a:path w="2343150" h="2343150">
                <a:moveTo>
                  <a:pt x="1913890" y="1913889"/>
                </a:moveTo>
                <a:lnTo>
                  <a:pt x="1894521" y="1913889"/>
                </a:lnTo>
                <a:lnTo>
                  <a:pt x="1899603" y="1918969"/>
                </a:lnTo>
                <a:lnTo>
                  <a:pt x="1918970" y="1918969"/>
                </a:lnTo>
                <a:lnTo>
                  <a:pt x="1913890" y="1913889"/>
                </a:lnTo>
                <a:close/>
              </a:path>
              <a:path w="2343150" h="2343150">
                <a:moveTo>
                  <a:pt x="1907540" y="1907540"/>
                </a:moveTo>
                <a:lnTo>
                  <a:pt x="1888168" y="1907540"/>
                </a:lnTo>
                <a:lnTo>
                  <a:pt x="1893250" y="1912619"/>
                </a:lnTo>
                <a:lnTo>
                  <a:pt x="1912620" y="1912619"/>
                </a:lnTo>
                <a:lnTo>
                  <a:pt x="1907540" y="1907540"/>
                </a:lnTo>
                <a:close/>
              </a:path>
              <a:path w="2343150" h="2343150">
                <a:moveTo>
                  <a:pt x="1901190" y="1901189"/>
                </a:moveTo>
                <a:lnTo>
                  <a:pt x="1881816" y="1901189"/>
                </a:lnTo>
                <a:lnTo>
                  <a:pt x="188689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343150" h="2343150">
                <a:moveTo>
                  <a:pt x="1894840" y="1894839"/>
                </a:moveTo>
                <a:lnTo>
                  <a:pt x="1875463" y="1894839"/>
                </a:lnTo>
                <a:lnTo>
                  <a:pt x="1880545" y="1899919"/>
                </a:lnTo>
                <a:lnTo>
                  <a:pt x="1899920" y="1899919"/>
                </a:lnTo>
                <a:lnTo>
                  <a:pt x="1894840" y="1894839"/>
                </a:lnTo>
                <a:close/>
              </a:path>
              <a:path w="2343150" h="2343150">
                <a:moveTo>
                  <a:pt x="1888489" y="1888489"/>
                </a:moveTo>
                <a:lnTo>
                  <a:pt x="1869110" y="1888489"/>
                </a:lnTo>
                <a:lnTo>
                  <a:pt x="1874192" y="1893570"/>
                </a:lnTo>
                <a:lnTo>
                  <a:pt x="1893570" y="1893570"/>
                </a:lnTo>
                <a:lnTo>
                  <a:pt x="1888489" y="1888489"/>
                </a:lnTo>
                <a:close/>
              </a:path>
              <a:path w="2343150" h="2343150">
                <a:moveTo>
                  <a:pt x="1882140" y="1882139"/>
                </a:moveTo>
                <a:lnTo>
                  <a:pt x="1862757" y="1882139"/>
                </a:lnTo>
                <a:lnTo>
                  <a:pt x="1867840" y="1887219"/>
                </a:lnTo>
                <a:lnTo>
                  <a:pt x="1887220" y="1887219"/>
                </a:lnTo>
                <a:lnTo>
                  <a:pt x="1882140" y="1882139"/>
                </a:lnTo>
                <a:close/>
              </a:path>
              <a:path w="2343150" h="2343150">
                <a:moveTo>
                  <a:pt x="1875790" y="1875790"/>
                </a:moveTo>
                <a:lnTo>
                  <a:pt x="1856405" y="1875790"/>
                </a:lnTo>
                <a:lnTo>
                  <a:pt x="1861487" y="1880870"/>
                </a:lnTo>
                <a:lnTo>
                  <a:pt x="1880870" y="1880870"/>
                </a:lnTo>
                <a:lnTo>
                  <a:pt x="1875790" y="1875790"/>
                </a:lnTo>
                <a:close/>
              </a:path>
              <a:path w="2343150" h="2343150">
                <a:moveTo>
                  <a:pt x="1869440" y="1869439"/>
                </a:moveTo>
                <a:lnTo>
                  <a:pt x="1850052" y="1869439"/>
                </a:lnTo>
                <a:lnTo>
                  <a:pt x="1855134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43150" h="2343150">
                <a:moveTo>
                  <a:pt x="1863090" y="1863089"/>
                </a:moveTo>
                <a:lnTo>
                  <a:pt x="1843699" y="1863089"/>
                </a:lnTo>
                <a:lnTo>
                  <a:pt x="1848781" y="1868169"/>
                </a:lnTo>
                <a:lnTo>
                  <a:pt x="1868170" y="1868169"/>
                </a:lnTo>
                <a:lnTo>
                  <a:pt x="1863090" y="1863089"/>
                </a:lnTo>
                <a:close/>
              </a:path>
              <a:path w="2343150" h="2343150">
                <a:moveTo>
                  <a:pt x="1856740" y="1856739"/>
                </a:moveTo>
                <a:lnTo>
                  <a:pt x="1837346" y="1856739"/>
                </a:lnTo>
                <a:lnTo>
                  <a:pt x="1842429" y="1861819"/>
                </a:lnTo>
                <a:lnTo>
                  <a:pt x="1861820" y="1861819"/>
                </a:lnTo>
                <a:lnTo>
                  <a:pt x="1856740" y="1856739"/>
                </a:lnTo>
                <a:close/>
              </a:path>
              <a:path w="2343150" h="2343150">
                <a:moveTo>
                  <a:pt x="1850390" y="1850389"/>
                </a:moveTo>
                <a:lnTo>
                  <a:pt x="1830994" y="1850389"/>
                </a:lnTo>
                <a:lnTo>
                  <a:pt x="1836076" y="1855469"/>
                </a:lnTo>
                <a:lnTo>
                  <a:pt x="1855470" y="1855469"/>
                </a:lnTo>
                <a:lnTo>
                  <a:pt x="1850390" y="1850389"/>
                </a:lnTo>
                <a:close/>
              </a:path>
              <a:path w="2343150" h="2343150">
                <a:moveTo>
                  <a:pt x="1844040" y="1844039"/>
                </a:moveTo>
                <a:lnTo>
                  <a:pt x="1824641" y="1844039"/>
                </a:lnTo>
                <a:lnTo>
                  <a:pt x="1829723" y="1849119"/>
                </a:lnTo>
                <a:lnTo>
                  <a:pt x="1849120" y="1849119"/>
                </a:lnTo>
                <a:lnTo>
                  <a:pt x="1844040" y="1844039"/>
                </a:lnTo>
                <a:close/>
              </a:path>
              <a:path w="2343150" h="2343150">
                <a:moveTo>
                  <a:pt x="1837690" y="1837689"/>
                </a:moveTo>
                <a:lnTo>
                  <a:pt x="1818288" y="1837689"/>
                </a:lnTo>
                <a:lnTo>
                  <a:pt x="1823370" y="1842770"/>
                </a:lnTo>
                <a:lnTo>
                  <a:pt x="1842770" y="1842770"/>
                </a:lnTo>
                <a:lnTo>
                  <a:pt x="1837690" y="1837689"/>
                </a:lnTo>
                <a:close/>
              </a:path>
              <a:path w="2343150" h="2343150">
                <a:moveTo>
                  <a:pt x="1831340" y="1831339"/>
                </a:moveTo>
                <a:lnTo>
                  <a:pt x="1811935" y="1831339"/>
                </a:lnTo>
                <a:lnTo>
                  <a:pt x="1817018" y="1836420"/>
                </a:lnTo>
                <a:lnTo>
                  <a:pt x="1836420" y="1836420"/>
                </a:lnTo>
                <a:lnTo>
                  <a:pt x="1831340" y="1831339"/>
                </a:lnTo>
                <a:close/>
              </a:path>
              <a:path w="2343150" h="2343150">
                <a:moveTo>
                  <a:pt x="1824990" y="1824989"/>
                </a:moveTo>
                <a:lnTo>
                  <a:pt x="1805583" y="1824989"/>
                </a:lnTo>
                <a:lnTo>
                  <a:pt x="1810665" y="1830070"/>
                </a:lnTo>
                <a:lnTo>
                  <a:pt x="1830070" y="1830070"/>
                </a:lnTo>
                <a:lnTo>
                  <a:pt x="1824990" y="1824989"/>
                </a:lnTo>
                <a:close/>
              </a:path>
              <a:path w="2343150" h="2343150">
                <a:moveTo>
                  <a:pt x="1818640" y="1818639"/>
                </a:moveTo>
                <a:lnTo>
                  <a:pt x="1799230" y="1818639"/>
                </a:lnTo>
                <a:lnTo>
                  <a:pt x="1804312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343150" h="2343150">
                <a:moveTo>
                  <a:pt x="1812290" y="1812289"/>
                </a:moveTo>
                <a:lnTo>
                  <a:pt x="1792877" y="1812289"/>
                </a:lnTo>
                <a:lnTo>
                  <a:pt x="1797959" y="1817370"/>
                </a:lnTo>
                <a:lnTo>
                  <a:pt x="1817370" y="1817370"/>
                </a:lnTo>
                <a:lnTo>
                  <a:pt x="1812290" y="1812289"/>
                </a:lnTo>
                <a:close/>
              </a:path>
              <a:path w="2343150" h="2343150">
                <a:moveTo>
                  <a:pt x="1805940" y="1805939"/>
                </a:moveTo>
                <a:lnTo>
                  <a:pt x="1786525" y="1805939"/>
                </a:lnTo>
                <a:lnTo>
                  <a:pt x="1791607" y="1811019"/>
                </a:lnTo>
                <a:lnTo>
                  <a:pt x="1811020" y="1811019"/>
                </a:lnTo>
                <a:lnTo>
                  <a:pt x="1805940" y="1805939"/>
                </a:lnTo>
                <a:close/>
              </a:path>
              <a:path w="2343150" h="2343150">
                <a:moveTo>
                  <a:pt x="1799590" y="1799589"/>
                </a:moveTo>
                <a:lnTo>
                  <a:pt x="1780172" y="1799589"/>
                </a:lnTo>
                <a:lnTo>
                  <a:pt x="1785254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43150" h="2343150">
                <a:moveTo>
                  <a:pt x="1793240" y="1793239"/>
                </a:moveTo>
                <a:lnTo>
                  <a:pt x="1773819" y="1793239"/>
                </a:lnTo>
                <a:lnTo>
                  <a:pt x="1778901" y="1798320"/>
                </a:lnTo>
                <a:lnTo>
                  <a:pt x="1798320" y="1798320"/>
                </a:lnTo>
                <a:lnTo>
                  <a:pt x="1793240" y="1793239"/>
                </a:lnTo>
                <a:close/>
              </a:path>
              <a:path w="2343150" h="2343150">
                <a:moveTo>
                  <a:pt x="1786890" y="1786889"/>
                </a:moveTo>
                <a:lnTo>
                  <a:pt x="1767466" y="1786889"/>
                </a:lnTo>
                <a:lnTo>
                  <a:pt x="1772549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43150" h="2343150">
                <a:moveTo>
                  <a:pt x="1780540" y="1780539"/>
                </a:moveTo>
                <a:lnTo>
                  <a:pt x="1761114" y="1780539"/>
                </a:lnTo>
                <a:lnTo>
                  <a:pt x="1766196" y="1785619"/>
                </a:lnTo>
                <a:lnTo>
                  <a:pt x="1785620" y="1785619"/>
                </a:lnTo>
                <a:lnTo>
                  <a:pt x="1780540" y="1780539"/>
                </a:lnTo>
                <a:close/>
              </a:path>
              <a:path w="2343150" h="2343150">
                <a:moveTo>
                  <a:pt x="1774190" y="1774189"/>
                </a:moveTo>
                <a:lnTo>
                  <a:pt x="1754761" y="1774189"/>
                </a:lnTo>
                <a:lnTo>
                  <a:pt x="1759843" y="1779270"/>
                </a:lnTo>
                <a:lnTo>
                  <a:pt x="1779270" y="1779270"/>
                </a:lnTo>
                <a:lnTo>
                  <a:pt x="1774190" y="1774189"/>
                </a:lnTo>
                <a:close/>
              </a:path>
              <a:path w="2343150" h="2343150">
                <a:moveTo>
                  <a:pt x="1767840" y="1767839"/>
                </a:moveTo>
                <a:lnTo>
                  <a:pt x="1748408" y="1767839"/>
                </a:lnTo>
                <a:lnTo>
                  <a:pt x="1753490" y="1772919"/>
                </a:lnTo>
                <a:lnTo>
                  <a:pt x="1772920" y="1772919"/>
                </a:lnTo>
                <a:lnTo>
                  <a:pt x="1767840" y="1767839"/>
                </a:lnTo>
                <a:close/>
              </a:path>
              <a:path w="2343150" h="2343150">
                <a:moveTo>
                  <a:pt x="1761490" y="1761489"/>
                </a:moveTo>
                <a:lnTo>
                  <a:pt x="1742055" y="1761489"/>
                </a:lnTo>
                <a:lnTo>
                  <a:pt x="1747138" y="1766570"/>
                </a:lnTo>
                <a:lnTo>
                  <a:pt x="1766570" y="1766570"/>
                </a:lnTo>
                <a:lnTo>
                  <a:pt x="1761490" y="1761489"/>
                </a:lnTo>
                <a:close/>
              </a:path>
              <a:path w="2343150" h="2343150">
                <a:moveTo>
                  <a:pt x="1755140" y="1755139"/>
                </a:moveTo>
                <a:lnTo>
                  <a:pt x="1735703" y="1755139"/>
                </a:lnTo>
                <a:lnTo>
                  <a:pt x="1740785" y="1760220"/>
                </a:lnTo>
                <a:lnTo>
                  <a:pt x="1760220" y="1760220"/>
                </a:lnTo>
                <a:lnTo>
                  <a:pt x="1755140" y="1755139"/>
                </a:lnTo>
                <a:close/>
              </a:path>
              <a:path w="2343150" h="2343150">
                <a:moveTo>
                  <a:pt x="1748790" y="1748789"/>
                </a:moveTo>
                <a:lnTo>
                  <a:pt x="1729350" y="1748789"/>
                </a:lnTo>
                <a:lnTo>
                  <a:pt x="1734432" y="1753870"/>
                </a:lnTo>
                <a:lnTo>
                  <a:pt x="1753870" y="1753870"/>
                </a:lnTo>
                <a:lnTo>
                  <a:pt x="1748790" y="1748789"/>
                </a:lnTo>
                <a:close/>
              </a:path>
              <a:path w="2343150" h="2343150">
                <a:moveTo>
                  <a:pt x="1742440" y="1742439"/>
                </a:moveTo>
                <a:lnTo>
                  <a:pt x="1722997" y="1742439"/>
                </a:lnTo>
                <a:lnTo>
                  <a:pt x="1728079" y="1747520"/>
                </a:lnTo>
                <a:lnTo>
                  <a:pt x="1747520" y="1747520"/>
                </a:lnTo>
                <a:lnTo>
                  <a:pt x="1742440" y="1742439"/>
                </a:lnTo>
                <a:close/>
              </a:path>
              <a:path w="2343150" h="2343150">
                <a:moveTo>
                  <a:pt x="1534160" y="1534159"/>
                </a:moveTo>
                <a:lnTo>
                  <a:pt x="1514627" y="1534159"/>
                </a:lnTo>
                <a:lnTo>
                  <a:pt x="1721727" y="1741170"/>
                </a:lnTo>
                <a:lnTo>
                  <a:pt x="1741170" y="1741170"/>
                </a:lnTo>
                <a:lnTo>
                  <a:pt x="1534160" y="153415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0" y="4529954"/>
            <a:ext cx="2324100" cy="2323465"/>
          </a:xfrm>
          <a:custGeom>
            <a:avLst/>
            <a:gdLst/>
            <a:ahLst/>
            <a:cxnLst/>
            <a:rect l="l" t="t" r="r" b="b"/>
            <a:pathLst>
              <a:path w="2324100" h="2323465">
                <a:moveTo>
                  <a:pt x="0" y="0"/>
                </a:moveTo>
                <a:lnTo>
                  <a:pt x="0" y="6485"/>
                </a:lnTo>
                <a:lnTo>
                  <a:pt x="6488" y="6485"/>
                </a:lnTo>
                <a:lnTo>
                  <a:pt x="0" y="0"/>
                </a:lnTo>
                <a:close/>
              </a:path>
              <a:path w="2324100" h="2323465">
                <a:moveTo>
                  <a:pt x="6488" y="6485"/>
                </a:moveTo>
                <a:lnTo>
                  <a:pt x="0" y="6485"/>
                </a:lnTo>
                <a:lnTo>
                  <a:pt x="0" y="12835"/>
                </a:lnTo>
                <a:lnTo>
                  <a:pt x="12841" y="12835"/>
                </a:lnTo>
                <a:lnTo>
                  <a:pt x="6488" y="6485"/>
                </a:lnTo>
                <a:close/>
              </a:path>
              <a:path w="2324100" h="2323465">
                <a:moveTo>
                  <a:pt x="12841" y="12835"/>
                </a:moveTo>
                <a:lnTo>
                  <a:pt x="0" y="12835"/>
                </a:lnTo>
                <a:lnTo>
                  <a:pt x="0" y="18055"/>
                </a:lnTo>
                <a:lnTo>
                  <a:pt x="7477" y="25535"/>
                </a:lnTo>
                <a:lnTo>
                  <a:pt x="25546" y="25535"/>
                </a:lnTo>
                <a:lnTo>
                  <a:pt x="12841" y="12835"/>
                </a:lnTo>
                <a:close/>
              </a:path>
              <a:path w="2324100" h="2323465">
                <a:moveTo>
                  <a:pt x="25546" y="25535"/>
                </a:moveTo>
                <a:lnTo>
                  <a:pt x="7477" y="25535"/>
                </a:lnTo>
                <a:lnTo>
                  <a:pt x="20171" y="38235"/>
                </a:lnTo>
                <a:lnTo>
                  <a:pt x="38252" y="38235"/>
                </a:lnTo>
                <a:lnTo>
                  <a:pt x="25546" y="25535"/>
                </a:lnTo>
                <a:close/>
              </a:path>
              <a:path w="2324100" h="2323465">
                <a:moveTo>
                  <a:pt x="38252" y="38235"/>
                </a:moveTo>
                <a:lnTo>
                  <a:pt x="20171" y="38235"/>
                </a:lnTo>
                <a:lnTo>
                  <a:pt x="26519" y="44585"/>
                </a:lnTo>
                <a:lnTo>
                  <a:pt x="44604" y="44585"/>
                </a:lnTo>
                <a:lnTo>
                  <a:pt x="38252" y="38235"/>
                </a:lnTo>
                <a:close/>
              </a:path>
              <a:path w="2324100" h="2323465">
                <a:moveTo>
                  <a:pt x="44604" y="44585"/>
                </a:moveTo>
                <a:lnTo>
                  <a:pt x="26519" y="44585"/>
                </a:lnTo>
                <a:lnTo>
                  <a:pt x="32866" y="50935"/>
                </a:lnTo>
                <a:lnTo>
                  <a:pt x="50957" y="50935"/>
                </a:lnTo>
                <a:lnTo>
                  <a:pt x="44604" y="44585"/>
                </a:lnTo>
                <a:close/>
              </a:path>
              <a:path w="2324100" h="2323465">
                <a:moveTo>
                  <a:pt x="50957" y="50935"/>
                </a:moveTo>
                <a:lnTo>
                  <a:pt x="32866" y="50935"/>
                </a:lnTo>
                <a:lnTo>
                  <a:pt x="39213" y="57285"/>
                </a:lnTo>
                <a:lnTo>
                  <a:pt x="57310" y="57285"/>
                </a:lnTo>
                <a:lnTo>
                  <a:pt x="50957" y="50935"/>
                </a:lnTo>
                <a:close/>
              </a:path>
              <a:path w="2324100" h="2323465">
                <a:moveTo>
                  <a:pt x="57310" y="57285"/>
                </a:moveTo>
                <a:lnTo>
                  <a:pt x="39213" y="57285"/>
                </a:lnTo>
                <a:lnTo>
                  <a:pt x="45560" y="63635"/>
                </a:lnTo>
                <a:lnTo>
                  <a:pt x="63663" y="63635"/>
                </a:lnTo>
                <a:lnTo>
                  <a:pt x="57310" y="57285"/>
                </a:lnTo>
                <a:close/>
              </a:path>
              <a:path w="2324100" h="2323465">
                <a:moveTo>
                  <a:pt x="63663" y="63635"/>
                </a:moveTo>
                <a:lnTo>
                  <a:pt x="45560" y="63635"/>
                </a:lnTo>
                <a:lnTo>
                  <a:pt x="51908" y="69985"/>
                </a:lnTo>
                <a:lnTo>
                  <a:pt x="70015" y="69985"/>
                </a:lnTo>
                <a:lnTo>
                  <a:pt x="63663" y="63635"/>
                </a:lnTo>
                <a:close/>
              </a:path>
              <a:path w="2324100" h="2323465">
                <a:moveTo>
                  <a:pt x="70015" y="69985"/>
                </a:moveTo>
                <a:lnTo>
                  <a:pt x="51908" y="69985"/>
                </a:lnTo>
                <a:lnTo>
                  <a:pt x="58255" y="76335"/>
                </a:lnTo>
                <a:lnTo>
                  <a:pt x="76368" y="76335"/>
                </a:lnTo>
                <a:lnTo>
                  <a:pt x="70015" y="69985"/>
                </a:lnTo>
                <a:close/>
              </a:path>
              <a:path w="2324100" h="2323465">
                <a:moveTo>
                  <a:pt x="76368" y="76335"/>
                </a:moveTo>
                <a:lnTo>
                  <a:pt x="58255" y="76335"/>
                </a:lnTo>
                <a:lnTo>
                  <a:pt x="64602" y="82685"/>
                </a:lnTo>
                <a:lnTo>
                  <a:pt x="82721" y="82685"/>
                </a:lnTo>
                <a:lnTo>
                  <a:pt x="76368" y="76335"/>
                </a:lnTo>
                <a:close/>
              </a:path>
              <a:path w="2324100" h="2323465">
                <a:moveTo>
                  <a:pt x="82721" y="82685"/>
                </a:moveTo>
                <a:lnTo>
                  <a:pt x="64602" y="82685"/>
                </a:lnTo>
                <a:lnTo>
                  <a:pt x="70949" y="89035"/>
                </a:lnTo>
                <a:lnTo>
                  <a:pt x="89074" y="89035"/>
                </a:lnTo>
                <a:lnTo>
                  <a:pt x="82721" y="82685"/>
                </a:lnTo>
                <a:close/>
              </a:path>
              <a:path w="2324100" h="2323465">
                <a:moveTo>
                  <a:pt x="89074" y="89035"/>
                </a:moveTo>
                <a:lnTo>
                  <a:pt x="70949" y="89035"/>
                </a:lnTo>
                <a:lnTo>
                  <a:pt x="77297" y="95385"/>
                </a:lnTo>
                <a:lnTo>
                  <a:pt x="95426" y="95385"/>
                </a:lnTo>
                <a:lnTo>
                  <a:pt x="89074" y="89035"/>
                </a:lnTo>
                <a:close/>
              </a:path>
              <a:path w="2324100" h="2323465">
                <a:moveTo>
                  <a:pt x="95426" y="95385"/>
                </a:moveTo>
                <a:lnTo>
                  <a:pt x="77297" y="95385"/>
                </a:lnTo>
                <a:lnTo>
                  <a:pt x="83644" y="101735"/>
                </a:lnTo>
                <a:lnTo>
                  <a:pt x="101779" y="101735"/>
                </a:lnTo>
                <a:lnTo>
                  <a:pt x="95426" y="95385"/>
                </a:lnTo>
                <a:close/>
              </a:path>
              <a:path w="2324100" h="2323465">
                <a:moveTo>
                  <a:pt x="101779" y="101735"/>
                </a:moveTo>
                <a:lnTo>
                  <a:pt x="83644" y="101735"/>
                </a:lnTo>
                <a:lnTo>
                  <a:pt x="89991" y="108085"/>
                </a:lnTo>
                <a:lnTo>
                  <a:pt x="108132" y="108085"/>
                </a:lnTo>
                <a:lnTo>
                  <a:pt x="101779" y="101735"/>
                </a:lnTo>
                <a:close/>
              </a:path>
              <a:path w="2324100" h="2323465">
                <a:moveTo>
                  <a:pt x="108132" y="108085"/>
                </a:moveTo>
                <a:lnTo>
                  <a:pt x="89991" y="108085"/>
                </a:lnTo>
                <a:lnTo>
                  <a:pt x="96338" y="114435"/>
                </a:lnTo>
                <a:lnTo>
                  <a:pt x="114484" y="114435"/>
                </a:lnTo>
                <a:lnTo>
                  <a:pt x="108132" y="108085"/>
                </a:lnTo>
                <a:close/>
              </a:path>
              <a:path w="2324100" h="2323465">
                <a:moveTo>
                  <a:pt x="114484" y="114435"/>
                </a:moveTo>
                <a:lnTo>
                  <a:pt x="96338" y="114435"/>
                </a:lnTo>
                <a:lnTo>
                  <a:pt x="102686" y="120785"/>
                </a:lnTo>
                <a:lnTo>
                  <a:pt x="120837" y="120785"/>
                </a:lnTo>
                <a:lnTo>
                  <a:pt x="114484" y="114435"/>
                </a:lnTo>
                <a:close/>
              </a:path>
              <a:path w="2324100" h="2323465">
                <a:moveTo>
                  <a:pt x="120837" y="120785"/>
                </a:moveTo>
                <a:lnTo>
                  <a:pt x="102686" y="120785"/>
                </a:lnTo>
                <a:lnTo>
                  <a:pt x="109033" y="127135"/>
                </a:lnTo>
                <a:lnTo>
                  <a:pt x="127190" y="127135"/>
                </a:lnTo>
                <a:lnTo>
                  <a:pt x="120837" y="120785"/>
                </a:lnTo>
                <a:close/>
              </a:path>
              <a:path w="2324100" h="2323465">
                <a:moveTo>
                  <a:pt x="127190" y="127135"/>
                </a:moveTo>
                <a:lnTo>
                  <a:pt x="109033" y="127135"/>
                </a:lnTo>
                <a:lnTo>
                  <a:pt x="115380" y="133485"/>
                </a:lnTo>
                <a:lnTo>
                  <a:pt x="133543" y="133485"/>
                </a:lnTo>
                <a:lnTo>
                  <a:pt x="127190" y="127135"/>
                </a:lnTo>
                <a:close/>
              </a:path>
              <a:path w="2324100" h="2323465">
                <a:moveTo>
                  <a:pt x="133543" y="133485"/>
                </a:moveTo>
                <a:lnTo>
                  <a:pt x="115380" y="133485"/>
                </a:lnTo>
                <a:lnTo>
                  <a:pt x="121728" y="139835"/>
                </a:lnTo>
                <a:lnTo>
                  <a:pt x="139895" y="139835"/>
                </a:lnTo>
                <a:lnTo>
                  <a:pt x="133543" y="133485"/>
                </a:lnTo>
                <a:close/>
              </a:path>
              <a:path w="2324100" h="2323465">
                <a:moveTo>
                  <a:pt x="139895" y="139835"/>
                </a:moveTo>
                <a:lnTo>
                  <a:pt x="121728" y="139835"/>
                </a:lnTo>
                <a:lnTo>
                  <a:pt x="128075" y="146185"/>
                </a:lnTo>
                <a:lnTo>
                  <a:pt x="146248" y="146185"/>
                </a:lnTo>
                <a:lnTo>
                  <a:pt x="139895" y="139835"/>
                </a:lnTo>
                <a:close/>
              </a:path>
              <a:path w="2324100" h="2323465">
                <a:moveTo>
                  <a:pt x="146248" y="146185"/>
                </a:moveTo>
                <a:lnTo>
                  <a:pt x="128075" y="146185"/>
                </a:lnTo>
                <a:lnTo>
                  <a:pt x="147117" y="165235"/>
                </a:lnTo>
                <a:lnTo>
                  <a:pt x="165306" y="165235"/>
                </a:lnTo>
                <a:lnTo>
                  <a:pt x="146248" y="146185"/>
                </a:lnTo>
                <a:close/>
              </a:path>
              <a:path w="2324100" h="2323465">
                <a:moveTo>
                  <a:pt x="165306" y="165235"/>
                </a:moveTo>
                <a:lnTo>
                  <a:pt x="147117" y="165235"/>
                </a:lnTo>
                <a:lnTo>
                  <a:pt x="153464" y="171585"/>
                </a:lnTo>
                <a:lnTo>
                  <a:pt x="171659" y="171585"/>
                </a:lnTo>
                <a:lnTo>
                  <a:pt x="165306" y="165235"/>
                </a:lnTo>
                <a:close/>
              </a:path>
              <a:path w="2324100" h="2323465">
                <a:moveTo>
                  <a:pt x="171659" y="171585"/>
                </a:moveTo>
                <a:lnTo>
                  <a:pt x="153464" y="171585"/>
                </a:lnTo>
                <a:lnTo>
                  <a:pt x="159811" y="177935"/>
                </a:lnTo>
                <a:lnTo>
                  <a:pt x="178012" y="177935"/>
                </a:lnTo>
                <a:lnTo>
                  <a:pt x="171659" y="171585"/>
                </a:lnTo>
                <a:close/>
              </a:path>
              <a:path w="2324100" h="2323465">
                <a:moveTo>
                  <a:pt x="178012" y="177935"/>
                </a:moveTo>
                <a:lnTo>
                  <a:pt x="159811" y="177935"/>
                </a:lnTo>
                <a:lnTo>
                  <a:pt x="191547" y="209685"/>
                </a:lnTo>
                <a:lnTo>
                  <a:pt x="209775" y="209685"/>
                </a:lnTo>
                <a:lnTo>
                  <a:pt x="178012" y="177935"/>
                </a:lnTo>
                <a:close/>
              </a:path>
              <a:path w="2324100" h="2323465">
                <a:moveTo>
                  <a:pt x="209775" y="209685"/>
                </a:moveTo>
                <a:lnTo>
                  <a:pt x="191547" y="209685"/>
                </a:lnTo>
                <a:lnTo>
                  <a:pt x="197895" y="216035"/>
                </a:lnTo>
                <a:lnTo>
                  <a:pt x="216128" y="216035"/>
                </a:lnTo>
                <a:lnTo>
                  <a:pt x="209775" y="209685"/>
                </a:lnTo>
                <a:close/>
              </a:path>
              <a:path w="2324100" h="2323465">
                <a:moveTo>
                  <a:pt x="216128" y="216035"/>
                </a:moveTo>
                <a:lnTo>
                  <a:pt x="197895" y="216035"/>
                </a:lnTo>
                <a:lnTo>
                  <a:pt x="223284" y="241435"/>
                </a:lnTo>
                <a:lnTo>
                  <a:pt x="241539" y="241435"/>
                </a:lnTo>
                <a:lnTo>
                  <a:pt x="216128" y="216035"/>
                </a:lnTo>
                <a:close/>
              </a:path>
              <a:path w="2324100" h="2323465">
                <a:moveTo>
                  <a:pt x="241539" y="241435"/>
                </a:moveTo>
                <a:lnTo>
                  <a:pt x="223284" y="241435"/>
                </a:lnTo>
                <a:lnTo>
                  <a:pt x="229631" y="247785"/>
                </a:lnTo>
                <a:lnTo>
                  <a:pt x="247892" y="247785"/>
                </a:lnTo>
                <a:lnTo>
                  <a:pt x="241539" y="241435"/>
                </a:lnTo>
                <a:close/>
              </a:path>
              <a:path w="2324100" h="2323465">
                <a:moveTo>
                  <a:pt x="247892" y="247785"/>
                </a:moveTo>
                <a:lnTo>
                  <a:pt x="229631" y="247785"/>
                </a:lnTo>
                <a:lnTo>
                  <a:pt x="235978" y="254135"/>
                </a:lnTo>
                <a:lnTo>
                  <a:pt x="254245" y="254135"/>
                </a:lnTo>
                <a:lnTo>
                  <a:pt x="247892" y="247785"/>
                </a:lnTo>
                <a:close/>
              </a:path>
              <a:path w="2324100" h="2323465">
                <a:moveTo>
                  <a:pt x="254245" y="254135"/>
                </a:moveTo>
                <a:lnTo>
                  <a:pt x="235978" y="254135"/>
                </a:lnTo>
                <a:lnTo>
                  <a:pt x="242326" y="260485"/>
                </a:lnTo>
                <a:lnTo>
                  <a:pt x="260597" y="260485"/>
                </a:lnTo>
                <a:lnTo>
                  <a:pt x="254245" y="254135"/>
                </a:lnTo>
                <a:close/>
              </a:path>
              <a:path w="2324100" h="2323465">
                <a:moveTo>
                  <a:pt x="260597" y="260485"/>
                </a:moveTo>
                <a:lnTo>
                  <a:pt x="242326" y="260485"/>
                </a:lnTo>
                <a:lnTo>
                  <a:pt x="248673" y="266835"/>
                </a:lnTo>
                <a:lnTo>
                  <a:pt x="266950" y="266835"/>
                </a:lnTo>
                <a:lnTo>
                  <a:pt x="260597" y="260485"/>
                </a:lnTo>
                <a:close/>
              </a:path>
              <a:path w="2324100" h="2323465">
                <a:moveTo>
                  <a:pt x="266950" y="266835"/>
                </a:moveTo>
                <a:lnTo>
                  <a:pt x="248673" y="266835"/>
                </a:lnTo>
                <a:lnTo>
                  <a:pt x="255020" y="273185"/>
                </a:lnTo>
                <a:lnTo>
                  <a:pt x="273303" y="273185"/>
                </a:lnTo>
                <a:lnTo>
                  <a:pt x="266950" y="266835"/>
                </a:lnTo>
                <a:close/>
              </a:path>
              <a:path w="2324100" h="2323465">
                <a:moveTo>
                  <a:pt x="273303" y="273185"/>
                </a:moveTo>
                <a:lnTo>
                  <a:pt x="255020" y="273185"/>
                </a:lnTo>
                <a:lnTo>
                  <a:pt x="261367" y="279535"/>
                </a:lnTo>
                <a:lnTo>
                  <a:pt x="279656" y="279535"/>
                </a:lnTo>
                <a:lnTo>
                  <a:pt x="273303" y="273185"/>
                </a:lnTo>
                <a:close/>
              </a:path>
              <a:path w="2324100" h="2323465">
                <a:moveTo>
                  <a:pt x="279656" y="279535"/>
                </a:moveTo>
                <a:lnTo>
                  <a:pt x="261367" y="279535"/>
                </a:lnTo>
                <a:lnTo>
                  <a:pt x="267715" y="285885"/>
                </a:lnTo>
                <a:lnTo>
                  <a:pt x="286008" y="285885"/>
                </a:lnTo>
                <a:lnTo>
                  <a:pt x="279656" y="279535"/>
                </a:lnTo>
                <a:close/>
              </a:path>
              <a:path w="2324100" h="2323465">
                <a:moveTo>
                  <a:pt x="286008" y="285885"/>
                </a:moveTo>
                <a:lnTo>
                  <a:pt x="267715" y="285885"/>
                </a:lnTo>
                <a:lnTo>
                  <a:pt x="274062" y="292235"/>
                </a:lnTo>
                <a:lnTo>
                  <a:pt x="292361" y="292235"/>
                </a:lnTo>
                <a:lnTo>
                  <a:pt x="286008" y="285885"/>
                </a:lnTo>
                <a:close/>
              </a:path>
              <a:path w="2324100" h="2323465">
                <a:moveTo>
                  <a:pt x="292361" y="292235"/>
                </a:moveTo>
                <a:lnTo>
                  <a:pt x="274062" y="292235"/>
                </a:lnTo>
                <a:lnTo>
                  <a:pt x="280409" y="298585"/>
                </a:lnTo>
                <a:lnTo>
                  <a:pt x="298714" y="298585"/>
                </a:lnTo>
                <a:lnTo>
                  <a:pt x="292361" y="292235"/>
                </a:lnTo>
                <a:close/>
              </a:path>
              <a:path w="2324100" h="2323465">
                <a:moveTo>
                  <a:pt x="298714" y="298585"/>
                </a:moveTo>
                <a:lnTo>
                  <a:pt x="280409" y="298585"/>
                </a:lnTo>
                <a:lnTo>
                  <a:pt x="286756" y="304935"/>
                </a:lnTo>
                <a:lnTo>
                  <a:pt x="305067" y="304935"/>
                </a:lnTo>
                <a:lnTo>
                  <a:pt x="298714" y="298585"/>
                </a:lnTo>
                <a:close/>
              </a:path>
              <a:path w="2324100" h="2323465">
                <a:moveTo>
                  <a:pt x="305067" y="304935"/>
                </a:moveTo>
                <a:lnTo>
                  <a:pt x="286756" y="304935"/>
                </a:lnTo>
                <a:lnTo>
                  <a:pt x="293104" y="311285"/>
                </a:lnTo>
                <a:lnTo>
                  <a:pt x="311419" y="311285"/>
                </a:lnTo>
                <a:lnTo>
                  <a:pt x="305067" y="304935"/>
                </a:lnTo>
                <a:close/>
              </a:path>
              <a:path w="2324100" h="2323465">
                <a:moveTo>
                  <a:pt x="311419" y="311285"/>
                </a:moveTo>
                <a:lnTo>
                  <a:pt x="293104" y="311285"/>
                </a:lnTo>
                <a:lnTo>
                  <a:pt x="299451" y="317635"/>
                </a:lnTo>
                <a:lnTo>
                  <a:pt x="317772" y="317635"/>
                </a:lnTo>
                <a:lnTo>
                  <a:pt x="311419" y="311285"/>
                </a:lnTo>
                <a:close/>
              </a:path>
              <a:path w="2324100" h="2323465">
                <a:moveTo>
                  <a:pt x="317772" y="317635"/>
                </a:moveTo>
                <a:lnTo>
                  <a:pt x="299451" y="317635"/>
                </a:lnTo>
                <a:lnTo>
                  <a:pt x="305798" y="323985"/>
                </a:lnTo>
                <a:lnTo>
                  <a:pt x="324125" y="323985"/>
                </a:lnTo>
                <a:lnTo>
                  <a:pt x="317772" y="317635"/>
                </a:lnTo>
                <a:close/>
              </a:path>
              <a:path w="2324100" h="2323465">
                <a:moveTo>
                  <a:pt x="324125" y="323985"/>
                </a:moveTo>
                <a:lnTo>
                  <a:pt x="305798" y="323985"/>
                </a:lnTo>
                <a:lnTo>
                  <a:pt x="312145" y="330335"/>
                </a:lnTo>
                <a:lnTo>
                  <a:pt x="330477" y="330335"/>
                </a:lnTo>
                <a:lnTo>
                  <a:pt x="324125" y="323985"/>
                </a:lnTo>
                <a:close/>
              </a:path>
              <a:path w="2324100" h="2323465">
                <a:moveTo>
                  <a:pt x="330477" y="330335"/>
                </a:moveTo>
                <a:lnTo>
                  <a:pt x="312145" y="330335"/>
                </a:lnTo>
                <a:lnTo>
                  <a:pt x="318493" y="336685"/>
                </a:lnTo>
                <a:lnTo>
                  <a:pt x="336830" y="336685"/>
                </a:lnTo>
                <a:lnTo>
                  <a:pt x="330477" y="330335"/>
                </a:lnTo>
                <a:close/>
              </a:path>
              <a:path w="2324100" h="2323465">
                <a:moveTo>
                  <a:pt x="336830" y="336685"/>
                </a:moveTo>
                <a:lnTo>
                  <a:pt x="318493" y="336685"/>
                </a:lnTo>
                <a:lnTo>
                  <a:pt x="324840" y="343035"/>
                </a:lnTo>
                <a:lnTo>
                  <a:pt x="343183" y="343035"/>
                </a:lnTo>
                <a:lnTo>
                  <a:pt x="336830" y="336685"/>
                </a:lnTo>
                <a:close/>
              </a:path>
              <a:path w="2324100" h="2323465">
                <a:moveTo>
                  <a:pt x="343183" y="343035"/>
                </a:moveTo>
                <a:lnTo>
                  <a:pt x="324840" y="343035"/>
                </a:lnTo>
                <a:lnTo>
                  <a:pt x="331187" y="349385"/>
                </a:lnTo>
                <a:lnTo>
                  <a:pt x="349536" y="349385"/>
                </a:lnTo>
                <a:lnTo>
                  <a:pt x="343183" y="343035"/>
                </a:lnTo>
                <a:close/>
              </a:path>
              <a:path w="2324100" h="2323465">
                <a:moveTo>
                  <a:pt x="349536" y="349385"/>
                </a:moveTo>
                <a:lnTo>
                  <a:pt x="331187" y="349385"/>
                </a:lnTo>
                <a:lnTo>
                  <a:pt x="337535" y="355735"/>
                </a:lnTo>
                <a:lnTo>
                  <a:pt x="355888" y="355735"/>
                </a:lnTo>
                <a:lnTo>
                  <a:pt x="349536" y="349385"/>
                </a:lnTo>
                <a:close/>
              </a:path>
              <a:path w="2324100" h="2323465">
                <a:moveTo>
                  <a:pt x="355888" y="355735"/>
                </a:moveTo>
                <a:lnTo>
                  <a:pt x="337535" y="355735"/>
                </a:lnTo>
                <a:lnTo>
                  <a:pt x="343882" y="362085"/>
                </a:lnTo>
                <a:lnTo>
                  <a:pt x="362241" y="362085"/>
                </a:lnTo>
                <a:lnTo>
                  <a:pt x="355888" y="355735"/>
                </a:lnTo>
                <a:close/>
              </a:path>
              <a:path w="2324100" h="2323465">
                <a:moveTo>
                  <a:pt x="362241" y="362085"/>
                </a:moveTo>
                <a:lnTo>
                  <a:pt x="343882" y="362085"/>
                </a:lnTo>
                <a:lnTo>
                  <a:pt x="350229" y="368435"/>
                </a:lnTo>
                <a:lnTo>
                  <a:pt x="368594" y="368435"/>
                </a:lnTo>
                <a:lnTo>
                  <a:pt x="362241" y="362085"/>
                </a:lnTo>
                <a:close/>
              </a:path>
              <a:path w="2324100" h="2323465">
                <a:moveTo>
                  <a:pt x="368594" y="368435"/>
                </a:moveTo>
                <a:lnTo>
                  <a:pt x="350229" y="368435"/>
                </a:lnTo>
                <a:lnTo>
                  <a:pt x="356576" y="374785"/>
                </a:lnTo>
                <a:lnTo>
                  <a:pt x="374947" y="374785"/>
                </a:lnTo>
                <a:lnTo>
                  <a:pt x="368594" y="368435"/>
                </a:lnTo>
                <a:close/>
              </a:path>
              <a:path w="2324100" h="2323465">
                <a:moveTo>
                  <a:pt x="374947" y="374785"/>
                </a:moveTo>
                <a:lnTo>
                  <a:pt x="356576" y="374785"/>
                </a:lnTo>
                <a:lnTo>
                  <a:pt x="362924" y="381135"/>
                </a:lnTo>
                <a:lnTo>
                  <a:pt x="381299" y="381135"/>
                </a:lnTo>
                <a:lnTo>
                  <a:pt x="374947" y="374785"/>
                </a:lnTo>
                <a:close/>
              </a:path>
              <a:path w="2324100" h="2323465">
                <a:moveTo>
                  <a:pt x="381299" y="381135"/>
                </a:moveTo>
                <a:lnTo>
                  <a:pt x="362924" y="381135"/>
                </a:lnTo>
                <a:lnTo>
                  <a:pt x="369271" y="387485"/>
                </a:lnTo>
                <a:lnTo>
                  <a:pt x="387652" y="387485"/>
                </a:lnTo>
                <a:lnTo>
                  <a:pt x="381299" y="381135"/>
                </a:lnTo>
                <a:close/>
              </a:path>
              <a:path w="2324100" h="2323465">
                <a:moveTo>
                  <a:pt x="387652" y="387485"/>
                </a:moveTo>
                <a:lnTo>
                  <a:pt x="369271" y="387485"/>
                </a:lnTo>
                <a:lnTo>
                  <a:pt x="375618" y="393835"/>
                </a:lnTo>
                <a:lnTo>
                  <a:pt x="394005" y="393835"/>
                </a:lnTo>
                <a:lnTo>
                  <a:pt x="387652" y="387485"/>
                </a:lnTo>
                <a:close/>
              </a:path>
              <a:path w="2324100" h="2323465">
                <a:moveTo>
                  <a:pt x="394005" y="393835"/>
                </a:moveTo>
                <a:lnTo>
                  <a:pt x="375618" y="393835"/>
                </a:lnTo>
                <a:lnTo>
                  <a:pt x="381965" y="400185"/>
                </a:lnTo>
                <a:lnTo>
                  <a:pt x="400358" y="400185"/>
                </a:lnTo>
                <a:lnTo>
                  <a:pt x="394005" y="393835"/>
                </a:lnTo>
                <a:close/>
              </a:path>
              <a:path w="2324100" h="2323465">
                <a:moveTo>
                  <a:pt x="400358" y="400185"/>
                </a:moveTo>
                <a:lnTo>
                  <a:pt x="381965" y="400185"/>
                </a:lnTo>
                <a:lnTo>
                  <a:pt x="388313" y="406535"/>
                </a:lnTo>
                <a:lnTo>
                  <a:pt x="406710" y="406535"/>
                </a:lnTo>
                <a:lnTo>
                  <a:pt x="400358" y="400185"/>
                </a:lnTo>
                <a:close/>
              </a:path>
              <a:path w="2324100" h="2323465">
                <a:moveTo>
                  <a:pt x="406710" y="406535"/>
                </a:moveTo>
                <a:lnTo>
                  <a:pt x="388313" y="406535"/>
                </a:lnTo>
                <a:lnTo>
                  <a:pt x="394660" y="412885"/>
                </a:lnTo>
                <a:lnTo>
                  <a:pt x="413063" y="412885"/>
                </a:lnTo>
                <a:lnTo>
                  <a:pt x="406710" y="406535"/>
                </a:lnTo>
                <a:close/>
              </a:path>
              <a:path w="2324100" h="2323465">
                <a:moveTo>
                  <a:pt x="413063" y="412885"/>
                </a:moveTo>
                <a:lnTo>
                  <a:pt x="394660" y="412885"/>
                </a:lnTo>
                <a:lnTo>
                  <a:pt x="401007" y="419235"/>
                </a:lnTo>
                <a:lnTo>
                  <a:pt x="419416" y="419235"/>
                </a:lnTo>
                <a:lnTo>
                  <a:pt x="413063" y="412885"/>
                </a:lnTo>
                <a:close/>
              </a:path>
              <a:path w="2324100" h="2323465">
                <a:moveTo>
                  <a:pt x="419416" y="419235"/>
                </a:moveTo>
                <a:lnTo>
                  <a:pt x="401007" y="419235"/>
                </a:lnTo>
                <a:lnTo>
                  <a:pt x="407354" y="425585"/>
                </a:lnTo>
                <a:lnTo>
                  <a:pt x="425769" y="425585"/>
                </a:lnTo>
                <a:lnTo>
                  <a:pt x="419416" y="419235"/>
                </a:lnTo>
                <a:close/>
              </a:path>
              <a:path w="2324100" h="2323465">
                <a:moveTo>
                  <a:pt x="425769" y="425585"/>
                </a:moveTo>
                <a:lnTo>
                  <a:pt x="407354" y="425585"/>
                </a:lnTo>
                <a:lnTo>
                  <a:pt x="413702" y="431935"/>
                </a:lnTo>
                <a:lnTo>
                  <a:pt x="432121" y="431935"/>
                </a:lnTo>
                <a:lnTo>
                  <a:pt x="425769" y="425585"/>
                </a:lnTo>
                <a:close/>
              </a:path>
              <a:path w="2324100" h="2323465">
                <a:moveTo>
                  <a:pt x="432121" y="431935"/>
                </a:moveTo>
                <a:lnTo>
                  <a:pt x="413702" y="431935"/>
                </a:lnTo>
                <a:lnTo>
                  <a:pt x="420049" y="438285"/>
                </a:lnTo>
                <a:lnTo>
                  <a:pt x="438474" y="438285"/>
                </a:lnTo>
                <a:lnTo>
                  <a:pt x="432121" y="431935"/>
                </a:lnTo>
                <a:close/>
              </a:path>
              <a:path w="2324100" h="2323465">
                <a:moveTo>
                  <a:pt x="438474" y="438285"/>
                </a:moveTo>
                <a:lnTo>
                  <a:pt x="420049" y="438285"/>
                </a:lnTo>
                <a:lnTo>
                  <a:pt x="426396" y="444635"/>
                </a:lnTo>
                <a:lnTo>
                  <a:pt x="444827" y="444635"/>
                </a:lnTo>
                <a:lnTo>
                  <a:pt x="438474" y="438285"/>
                </a:lnTo>
                <a:close/>
              </a:path>
              <a:path w="2324100" h="2323465">
                <a:moveTo>
                  <a:pt x="444827" y="444635"/>
                </a:moveTo>
                <a:lnTo>
                  <a:pt x="426396" y="444635"/>
                </a:lnTo>
                <a:lnTo>
                  <a:pt x="432744" y="450985"/>
                </a:lnTo>
                <a:lnTo>
                  <a:pt x="451179" y="450985"/>
                </a:lnTo>
                <a:lnTo>
                  <a:pt x="444827" y="444635"/>
                </a:lnTo>
                <a:close/>
              </a:path>
              <a:path w="2324100" h="2323465">
                <a:moveTo>
                  <a:pt x="451179" y="450985"/>
                </a:moveTo>
                <a:lnTo>
                  <a:pt x="432744" y="450985"/>
                </a:lnTo>
                <a:lnTo>
                  <a:pt x="439091" y="457335"/>
                </a:lnTo>
                <a:lnTo>
                  <a:pt x="457532" y="457335"/>
                </a:lnTo>
                <a:lnTo>
                  <a:pt x="451179" y="450985"/>
                </a:lnTo>
                <a:close/>
              </a:path>
              <a:path w="2324100" h="2323465">
                <a:moveTo>
                  <a:pt x="457532" y="457335"/>
                </a:moveTo>
                <a:lnTo>
                  <a:pt x="439091" y="457335"/>
                </a:lnTo>
                <a:lnTo>
                  <a:pt x="451785" y="470035"/>
                </a:lnTo>
                <a:lnTo>
                  <a:pt x="470238" y="470035"/>
                </a:lnTo>
                <a:lnTo>
                  <a:pt x="457532" y="457335"/>
                </a:lnTo>
                <a:close/>
              </a:path>
              <a:path w="2324100" h="2323465">
                <a:moveTo>
                  <a:pt x="470238" y="470035"/>
                </a:moveTo>
                <a:lnTo>
                  <a:pt x="451785" y="470035"/>
                </a:lnTo>
                <a:lnTo>
                  <a:pt x="458133" y="476385"/>
                </a:lnTo>
                <a:lnTo>
                  <a:pt x="476590" y="476385"/>
                </a:lnTo>
                <a:lnTo>
                  <a:pt x="470238" y="470035"/>
                </a:lnTo>
                <a:close/>
              </a:path>
              <a:path w="2324100" h="2323465">
                <a:moveTo>
                  <a:pt x="476590" y="476385"/>
                </a:moveTo>
                <a:lnTo>
                  <a:pt x="458133" y="476385"/>
                </a:lnTo>
                <a:lnTo>
                  <a:pt x="464480" y="482735"/>
                </a:lnTo>
                <a:lnTo>
                  <a:pt x="482943" y="482735"/>
                </a:lnTo>
                <a:lnTo>
                  <a:pt x="476590" y="476385"/>
                </a:lnTo>
                <a:close/>
              </a:path>
              <a:path w="2324100" h="2323465">
                <a:moveTo>
                  <a:pt x="482943" y="482735"/>
                </a:moveTo>
                <a:lnTo>
                  <a:pt x="464480" y="482735"/>
                </a:lnTo>
                <a:lnTo>
                  <a:pt x="470827" y="489085"/>
                </a:lnTo>
                <a:lnTo>
                  <a:pt x="489296" y="489085"/>
                </a:lnTo>
                <a:lnTo>
                  <a:pt x="482943" y="482735"/>
                </a:lnTo>
                <a:close/>
              </a:path>
              <a:path w="2324100" h="2323465">
                <a:moveTo>
                  <a:pt x="489296" y="489085"/>
                </a:moveTo>
                <a:lnTo>
                  <a:pt x="470827" y="489085"/>
                </a:lnTo>
                <a:lnTo>
                  <a:pt x="477174" y="495435"/>
                </a:lnTo>
                <a:lnTo>
                  <a:pt x="495649" y="495435"/>
                </a:lnTo>
                <a:lnTo>
                  <a:pt x="489296" y="489085"/>
                </a:lnTo>
                <a:close/>
              </a:path>
              <a:path w="2324100" h="2323465">
                <a:moveTo>
                  <a:pt x="495649" y="495435"/>
                </a:moveTo>
                <a:lnTo>
                  <a:pt x="477174" y="495435"/>
                </a:lnTo>
                <a:lnTo>
                  <a:pt x="483522" y="501785"/>
                </a:lnTo>
                <a:lnTo>
                  <a:pt x="502001" y="501785"/>
                </a:lnTo>
                <a:lnTo>
                  <a:pt x="495649" y="495435"/>
                </a:lnTo>
                <a:close/>
              </a:path>
              <a:path w="2324100" h="2323465">
                <a:moveTo>
                  <a:pt x="502001" y="501785"/>
                </a:moveTo>
                <a:lnTo>
                  <a:pt x="483522" y="501785"/>
                </a:lnTo>
                <a:lnTo>
                  <a:pt x="489869" y="508135"/>
                </a:lnTo>
                <a:lnTo>
                  <a:pt x="508354" y="508135"/>
                </a:lnTo>
                <a:lnTo>
                  <a:pt x="502001" y="501785"/>
                </a:lnTo>
                <a:close/>
              </a:path>
              <a:path w="2324100" h="2323465">
                <a:moveTo>
                  <a:pt x="508354" y="508135"/>
                </a:moveTo>
                <a:lnTo>
                  <a:pt x="489869" y="508135"/>
                </a:lnTo>
                <a:lnTo>
                  <a:pt x="496216" y="514485"/>
                </a:lnTo>
                <a:lnTo>
                  <a:pt x="514707" y="514485"/>
                </a:lnTo>
                <a:lnTo>
                  <a:pt x="508354" y="508135"/>
                </a:lnTo>
                <a:close/>
              </a:path>
              <a:path w="2324100" h="2323465">
                <a:moveTo>
                  <a:pt x="514707" y="514485"/>
                </a:moveTo>
                <a:lnTo>
                  <a:pt x="496216" y="514485"/>
                </a:lnTo>
                <a:lnTo>
                  <a:pt x="502563" y="520835"/>
                </a:lnTo>
                <a:lnTo>
                  <a:pt x="521060" y="520835"/>
                </a:lnTo>
                <a:lnTo>
                  <a:pt x="514707" y="514485"/>
                </a:lnTo>
                <a:close/>
              </a:path>
              <a:path w="2324100" h="2323465">
                <a:moveTo>
                  <a:pt x="521060" y="520835"/>
                </a:moveTo>
                <a:lnTo>
                  <a:pt x="502563" y="520835"/>
                </a:lnTo>
                <a:lnTo>
                  <a:pt x="508911" y="527185"/>
                </a:lnTo>
                <a:lnTo>
                  <a:pt x="527412" y="527185"/>
                </a:lnTo>
                <a:lnTo>
                  <a:pt x="521060" y="520835"/>
                </a:lnTo>
                <a:close/>
              </a:path>
              <a:path w="2324100" h="2323465">
                <a:moveTo>
                  <a:pt x="527412" y="527185"/>
                </a:moveTo>
                <a:lnTo>
                  <a:pt x="508911" y="527185"/>
                </a:lnTo>
                <a:lnTo>
                  <a:pt x="515258" y="533535"/>
                </a:lnTo>
                <a:lnTo>
                  <a:pt x="533765" y="533535"/>
                </a:lnTo>
                <a:lnTo>
                  <a:pt x="527412" y="527185"/>
                </a:lnTo>
                <a:close/>
              </a:path>
              <a:path w="2324100" h="2323465">
                <a:moveTo>
                  <a:pt x="533765" y="533535"/>
                </a:moveTo>
                <a:lnTo>
                  <a:pt x="515258" y="533535"/>
                </a:lnTo>
                <a:lnTo>
                  <a:pt x="521605" y="539885"/>
                </a:lnTo>
                <a:lnTo>
                  <a:pt x="540118" y="539885"/>
                </a:lnTo>
                <a:lnTo>
                  <a:pt x="533765" y="533535"/>
                </a:lnTo>
                <a:close/>
              </a:path>
              <a:path w="2324100" h="2323465">
                <a:moveTo>
                  <a:pt x="540118" y="539885"/>
                </a:moveTo>
                <a:lnTo>
                  <a:pt x="521605" y="539885"/>
                </a:lnTo>
                <a:lnTo>
                  <a:pt x="527953" y="546235"/>
                </a:lnTo>
                <a:lnTo>
                  <a:pt x="546470" y="546235"/>
                </a:lnTo>
                <a:lnTo>
                  <a:pt x="540118" y="539885"/>
                </a:lnTo>
                <a:close/>
              </a:path>
              <a:path w="2324100" h="2323465">
                <a:moveTo>
                  <a:pt x="546470" y="546235"/>
                </a:moveTo>
                <a:lnTo>
                  <a:pt x="527953" y="546235"/>
                </a:lnTo>
                <a:lnTo>
                  <a:pt x="534300" y="552585"/>
                </a:lnTo>
                <a:lnTo>
                  <a:pt x="552823" y="552585"/>
                </a:lnTo>
                <a:lnTo>
                  <a:pt x="546470" y="546235"/>
                </a:lnTo>
                <a:close/>
              </a:path>
              <a:path w="2324100" h="2323465">
                <a:moveTo>
                  <a:pt x="552823" y="552585"/>
                </a:moveTo>
                <a:lnTo>
                  <a:pt x="534300" y="552585"/>
                </a:lnTo>
                <a:lnTo>
                  <a:pt x="540647" y="558935"/>
                </a:lnTo>
                <a:lnTo>
                  <a:pt x="559176" y="558935"/>
                </a:lnTo>
                <a:lnTo>
                  <a:pt x="552823" y="552585"/>
                </a:lnTo>
                <a:close/>
              </a:path>
              <a:path w="2324100" h="2323465">
                <a:moveTo>
                  <a:pt x="559176" y="558935"/>
                </a:moveTo>
                <a:lnTo>
                  <a:pt x="540647" y="558935"/>
                </a:lnTo>
                <a:lnTo>
                  <a:pt x="546994" y="565285"/>
                </a:lnTo>
                <a:lnTo>
                  <a:pt x="565529" y="565285"/>
                </a:lnTo>
                <a:lnTo>
                  <a:pt x="559176" y="558935"/>
                </a:lnTo>
                <a:close/>
              </a:path>
              <a:path w="2324100" h="2323465">
                <a:moveTo>
                  <a:pt x="565529" y="565285"/>
                </a:moveTo>
                <a:lnTo>
                  <a:pt x="546994" y="565285"/>
                </a:lnTo>
                <a:lnTo>
                  <a:pt x="559689" y="577985"/>
                </a:lnTo>
                <a:lnTo>
                  <a:pt x="578234" y="577985"/>
                </a:lnTo>
                <a:lnTo>
                  <a:pt x="565529" y="565285"/>
                </a:lnTo>
                <a:close/>
              </a:path>
              <a:path w="2324100" h="2323465">
                <a:moveTo>
                  <a:pt x="578234" y="577985"/>
                </a:moveTo>
                <a:lnTo>
                  <a:pt x="559689" y="577985"/>
                </a:lnTo>
                <a:lnTo>
                  <a:pt x="566036" y="584335"/>
                </a:lnTo>
                <a:lnTo>
                  <a:pt x="584587" y="584335"/>
                </a:lnTo>
                <a:lnTo>
                  <a:pt x="578234" y="577985"/>
                </a:lnTo>
                <a:close/>
              </a:path>
              <a:path w="2324100" h="2323465">
                <a:moveTo>
                  <a:pt x="584587" y="584335"/>
                </a:moveTo>
                <a:lnTo>
                  <a:pt x="566036" y="584335"/>
                </a:lnTo>
                <a:lnTo>
                  <a:pt x="572383" y="590685"/>
                </a:lnTo>
                <a:lnTo>
                  <a:pt x="590940" y="590685"/>
                </a:lnTo>
                <a:lnTo>
                  <a:pt x="584587" y="584335"/>
                </a:lnTo>
                <a:close/>
              </a:path>
              <a:path w="2324100" h="2323465">
                <a:moveTo>
                  <a:pt x="590940" y="590685"/>
                </a:moveTo>
                <a:lnTo>
                  <a:pt x="572383" y="590685"/>
                </a:lnTo>
                <a:lnTo>
                  <a:pt x="578731" y="597035"/>
                </a:lnTo>
                <a:lnTo>
                  <a:pt x="597292" y="597035"/>
                </a:lnTo>
                <a:lnTo>
                  <a:pt x="590940" y="590685"/>
                </a:lnTo>
                <a:close/>
              </a:path>
              <a:path w="2324100" h="2323465">
                <a:moveTo>
                  <a:pt x="597292" y="597035"/>
                </a:moveTo>
                <a:lnTo>
                  <a:pt x="578731" y="597035"/>
                </a:lnTo>
                <a:lnTo>
                  <a:pt x="585078" y="603385"/>
                </a:lnTo>
                <a:lnTo>
                  <a:pt x="603645" y="603385"/>
                </a:lnTo>
                <a:lnTo>
                  <a:pt x="597292" y="597035"/>
                </a:lnTo>
                <a:close/>
              </a:path>
              <a:path w="2324100" h="2323465">
                <a:moveTo>
                  <a:pt x="603645" y="603385"/>
                </a:moveTo>
                <a:lnTo>
                  <a:pt x="585078" y="603385"/>
                </a:lnTo>
                <a:lnTo>
                  <a:pt x="591425" y="609735"/>
                </a:lnTo>
                <a:lnTo>
                  <a:pt x="609998" y="609735"/>
                </a:lnTo>
                <a:lnTo>
                  <a:pt x="603645" y="603385"/>
                </a:lnTo>
                <a:close/>
              </a:path>
              <a:path w="2324100" h="2323465">
                <a:moveTo>
                  <a:pt x="609998" y="609735"/>
                </a:moveTo>
                <a:lnTo>
                  <a:pt x="591425" y="609735"/>
                </a:lnTo>
                <a:lnTo>
                  <a:pt x="597772" y="616085"/>
                </a:lnTo>
                <a:lnTo>
                  <a:pt x="616351" y="616085"/>
                </a:lnTo>
                <a:lnTo>
                  <a:pt x="609998" y="609735"/>
                </a:lnTo>
                <a:close/>
              </a:path>
              <a:path w="2324100" h="2323465">
                <a:moveTo>
                  <a:pt x="616351" y="616085"/>
                </a:moveTo>
                <a:lnTo>
                  <a:pt x="597772" y="616085"/>
                </a:lnTo>
                <a:lnTo>
                  <a:pt x="604120" y="622435"/>
                </a:lnTo>
                <a:lnTo>
                  <a:pt x="622703" y="622435"/>
                </a:lnTo>
                <a:lnTo>
                  <a:pt x="616351" y="616085"/>
                </a:lnTo>
                <a:close/>
              </a:path>
              <a:path w="2324100" h="2323465">
                <a:moveTo>
                  <a:pt x="622703" y="622435"/>
                </a:moveTo>
                <a:lnTo>
                  <a:pt x="604120" y="622435"/>
                </a:lnTo>
                <a:lnTo>
                  <a:pt x="610467" y="628785"/>
                </a:lnTo>
                <a:lnTo>
                  <a:pt x="629056" y="628785"/>
                </a:lnTo>
                <a:lnTo>
                  <a:pt x="622703" y="622435"/>
                </a:lnTo>
                <a:close/>
              </a:path>
              <a:path w="2324100" h="2323465">
                <a:moveTo>
                  <a:pt x="629056" y="628785"/>
                </a:moveTo>
                <a:lnTo>
                  <a:pt x="610467" y="628785"/>
                </a:lnTo>
                <a:lnTo>
                  <a:pt x="616814" y="635135"/>
                </a:lnTo>
                <a:lnTo>
                  <a:pt x="635409" y="635135"/>
                </a:lnTo>
                <a:lnTo>
                  <a:pt x="629056" y="628785"/>
                </a:lnTo>
                <a:close/>
              </a:path>
              <a:path w="2324100" h="2323465">
                <a:moveTo>
                  <a:pt x="635409" y="635135"/>
                </a:moveTo>
                <a:lnTo>
                  <a:pt x="616814" y="635135"/>
                </a:lnTo>
                <a:lnTo>
                  <a:pt x="623161" y="641485"/>
                </a:lnTo>
                <a:lnTo>
                  <a:pt x="641762" y="641485"/>
                </a:lnTo>
                <a:lnTo>
                  <a:pt x="635409" y="635135"/>
                </a:lnTo>
                <a:close/>
              </a:path>
              <a:path w="2324100" h="2323465">
                <a:moveTo>
                  <a:pt x="641762" y="641485"/>
                </a:moveTo>
                <a:lnTo>
                  <a:pt x="623161" y="641485"/>
                </a:lnTo>
                <a:lnTo>
                  <a:pt x="629509" y="647835"/>
                </a:lnTo>
                <a:lnTo>
                  <a:pt x="648114" y="647835"/>
                </a:lnTo>
                <a:lnTo>
                  <a:pt x="641762" y="641485"/>
                </a:lnTo>
                <a:close/>
              </a:path>
              <a:path w="2324100" h="2323465">
                <a:moveTo>
                  <a:pt x="648114" y="647835"/>
                </a:moveTo>
                <a:lnTo>
                  <a:pt x="629509" y="647835"/>
                </a:lnTo>
                <a:lnTo>
                  <a:pt x="635856" y="654185"/>
                </a:lnTo>
                <a:lnTo>
                  <a:pt x="654467" y="654185"/>
                </a:lnTo>
                <a:lnTo>
                  <a:pt x="648114" y="647835"/>
                </a:lnTo>
                <a:close/>
              </a:path>
              <a:path w="2324100" h="2323465">
                <a:moveTo>
                  <a:pt x="654467" y="654185"/>
                </a:moveTo>
                <a:lnTo>
                  <a:pt x="635856" y="654185"/>
                </a:lnTo>
                <a:lnTo>
                  <a:pt x="642203" y="660535"/>
                </a:lnTo>
                <a:lnTo>
                  <a:pt x="660820" y="660535"/>
                </a:lnTo>
                <a:lnTo>
                  <a:pt x="654467" y="654185"/>
                </a:lnTo>
                <a:close/>
              </a:path>
              <a:path w="2324100" h="2323465">
                <a:moveTo>
                  <a:pt x="660820" y="660535"/>
                </a:moveTo>
                <a:lnTo>
                  <a:pt x="642203" y="660535"/>
                </a:lnTo>
                <a:lnTo>
                  <a:pt x="648551" y="666885"/>
                </a:lnTo>
                <a:lnTo>
                  <a:pt x="667172" y="666885"/>
                </a:lnTo>
                <a:lnTo>
                  <a:pt x="660820" y="660535"/>
                </a:lnTo>
                <a:close/>
              </a:path>
              <a:path w="2324100" h="2323465">
                <a:moveTo>
                  <a:pt x="667172" y="666885"/>
                </a:moveTo>
                <a:lnTo>
                  <a:pt x="648551" y="666885"/>
                </a:lnTo>
                <a:lnTo>
                  <a:pt x="654898" y="673235"/>
                </a:lnTo>
                <a:lnTo>
                  <a:pt x="673525" y="673235"/>
                </a:lnTo>
                <a:lnTo>
                  <a:pt x="667172" y="666885"/>
                </a:lnTo>
                <a:close/>
              </a:path>
              <a:path w="2324100" h="2323465">
                <a:moveTo>
                  <a:pt x="673525" y="673235"/>
                </a:moveTo>
                <a:lnTo>
                  <a:pt x="654898" y="673235"/>
                </a:lnTo>
                <a:lnTo>
                  <a:pt x="661245" y="679585"/>
                </a:lnTo>
                <a:lnTo>
                  <a:pt x="679878" y="679585"/>
                </a:lnTo>
                <a:lnTo>
                  <a:pt x="673525" y="673235"/>
                </a:lnTo>
                <a:close/>
              </a:path>
              <a:path w="2324100" h="2323465">
                <a:moveTo>
                  <a:pt x="679878" y="679585"/>
                </a:moveTo>
                <a:lnTo>
                  <a:pt x="661245" y="679585"/>
                </a:lnTo>
                <a:lnTo>
                  <a:pt x="667592" y="685935"/>
                </a:lnTo>
                <a:lnTo>
                  <a:pt x="686231" y="685935"/>
                </a:lnTo>
                <a:lnTo>
                  <a:pt x="679878" y="679585"/>
                </a:lnTo>
                <a:close/>
              </a:path>
              <a:path w="2324100" h="2323465">
                <a:moveTo>
                  <a:pt x="686231" y="685935"/>
                </a:moveTo>
                <a:lnTo>
                  <a:pt x="667592" y="685935"/>
                </a:lnTo>
                <a:lnTo>
                  <a:pt x="673940" y="692285"/>
                </a:lnTo>
                <a:lnTo>
                  <a:pt x="692583" y="692285"/>
                </a:lnTo>
                <a:lnTo>
                  <a:pt x="686231" y="685935"/>
                </a:lnTo>
                <a:close/>
              </a:path>
              <a:path w="2324100" h="2323465">
                <a:moveTo>
                  <a:pt x="692583" y="692285"/>
                </a:moveTo>
                <a:lnTo>
                  <a:pt x="673940" y="692285"/>
                </a:lnTo>
                <a:lnTo>
                  <a:pt x="680287" y="698635"/>
                </a:lnTo>
                <a:lnTo>
                  <a:pt x="698936" y="698635"/>
                </a:lnTo>
                <a:lnTo>
                  <a:pt x="692583" y="692285"/>
                </a:lnTo>
                <a:close/>
              </a:path>
              <a:path w="2324100" h="2323465">
                <a:moveTo>
                  <a:pt x="698936" y="698635"/>
                </a:moveTo>
                <a:lnTo>
                  <a:pt x="680287" y="698635"/>
                </a:lnTo>
                <a:lnTo>
                  <a:pt x="706945" y="725305"/>
                </a:lnTo>
                <a:lnTo>
                  <a:pt x="725618" y="725305"/>
                </a:lnTo>
                <a:lnTo>
                  <a:pt x="698936" y="698635"/>
                </a:lnTo>
                <a:close/>
              </a:path>
              <a:path w="2324100" h="2323465">
                <a:moveTo>
                  <a:pt x="725618" y="725305"/>
                </a:moveTo>
                <a:lnTo>
                  <a:pt x="706945" y="725305"/>
                </a:lnTo>
                <a:lnTo>
                  <a:pt x="710754" y="729115"/>
                </a:lnTo>
                <a:lnTo>
                  <a:pt x="729429" y="729115"/>
                </a:lnTo>
                <a:lnTo>
                  <a:pt x="725618" y="725305"/>
                </a:lnTo>
                <a:close/>
              </a:path>
              <a:path w="2324100" h="2323465">
                <a:moveTo>
                  <a:pt x="729429" y="729115"/>
                </a:moveTo>
                <a:lnTo>
                  <a:pt x="710754" y="729115"/>
                </a:lnTo>
                <a:lnTo>
                  <a:pt x="742490" y="760865"/>
                </a:lnTo>
                <a:lnTo>
                  <a:pt x="761193" y="760865"/>
                </a:lnTo>
                <a:lnTo>
                  <a:pt x="729429" y="729115"/>
                </a:lnTo>
                <a:close/>
              </a:path>
              <a:path w="2324100" h="2323465">
                <a:moveTo>
                  <a:pt x="761193" y="760865"/>
                </a:moveTo>
                <a:lnTo>
                  <a:pt x="742490" y="760865"/>
                </a:lnTo>
                <a:lnTo>
                  <a:pt x="761532" y="779915"/>
                </a:lnTo>
                <a:lnTo>
                  <a:pt x="780251" y="779915"/>
                </a:lnTo>
                <a:lnTo>
                  <a:pt x="761193" y="760865"/>
                </a:lnTo>
                <a:close/>
              </a:path>
              <a:path w="2324100" h="2323465">
                <a:moveTo>
                  <a:pt x="780251" y="779915"/>
                </a:moveTo>
                <a:lnTo>
                  <a:pt x="761532" y="779915"/>
                </a:lnTo>
                <a:lnTo>
                  <a:pt x="774226" y="792615"/>
                </a:lnTo>
                <a:lnTo>
                  <a:pt x="792957" y="792615"/>
                </a:lnTo>
                <a:lnTo>
                  <a:pt x="780251" y="779915"/>
                </a:lnTo>
                <a:close/>
              </a:path>
              <a:path w="2324100" h="2323465">
                <a:moveTo>
                  <a:pt x="792957" y="792615"/>
                </a:moveTo>
                <a:lnTo>
                  <a:pt x="774226" y="792615"/>
                </a:lnTo>
                <a:lnTo>
                  <a:pt x="805963" y="824365"/>
                </a:lnTo>
                <a:lnTo>
                  <a:pt x="824720" y="824365"/>
                </a:lnTo>
                <a:lnTo>
                  <a:pt x="792957" y="792615"/>
                </a:lnTo>
                <a:close/>
              </a:path>
              <a:path w="2324100" h="2323465">
                <a:moveTo>
                  <a:pt x="824720" y="824365"/>
                </a:moveTo>
                <a:lnTo>
                  <a:pt x="805963" y="824365"/>
                </a:lnTo>
                <a:lnTo>
                  <a:pt x="831352" y="849765"/>
                </a:lnTo>
                <a:lnTo>
                  <a:pt x="850131" y="849765"/>
                </a:lnTo>
                <a:lnTo>
                  <a:pt x="824720" y="824365"/>
                </a:lnTo>
                <a:close/>
              </a:path>
              <a:path w="2324100" h="2323465">
                <a:moveTo>
                  <a:pt x="850131" y="849765"/>
                </a:moveTo>
                <a:lnTo>
                  <a:pt x="831352" y="849765"/>
                </a:lnTo>
                <a:lnTo>
                  <a:pt x="833891" y="852305"/>
                </a:lnTo>
                <a:lnTo>
                  <a:pt x="852672" y="852305"/>
                </a:lnTo>
                <a:lnTo>
                  <a:pt x="850131" y="849765"/>
                </a:lnTo>
                <a:close/>
              </a:path>
              <a:path w="2324100" h="2323465">
                <a:moveTo>
                  <a:pt x="852672" y="852305"/>
                </a:moveTo>
                <a:lnTo>
                  <a:pt x="833891" y="852305"/>
                </a:lnTo>
                <a:lnTo>
                  <a:pt x="840238" y="858655"/>
                </a:lnTo>
                <a:lnTo>
                  <a:pt x="859025" y="858655"/>
                </a:lnTo>
                <a:lnTo>
                  <a:pt x="852672" y="852305"/>
                </a:lnTo>
                <a:close/>
              </a:path>
              <a:path w="2324100" h="2323465">
                <a:moveTo>
                  <a:pt x="859025" y="858655"/>
                </a:moveTo>
                <a:lnTo>
                  <a:pt x="840238" y="858655"/>
                </a:lnTo>
                <a:lnTo>
                  <a:pt x="846585" y="865005"/>
                </a:lnTo>
                <a:lnTo>
                  <a:pt x="865378" y="865005"/>
                </a:lnTo>
                <a:lnTo>
                  <a:pt x="859025" y="858655"/>
                </a:lnTo>
                <a:close/>
              </a:path>
              <a:path w="2324100" h="2323465">
                <a:moveTo>
                  <a:pt x="865378" y="865005"/>
                </a:moveTo>
                <a:lnTo>
                  <a:pt x="846585" y="865005"/>
                </a:lnTo>
                <a:lnTo>
                  <a:pt x="850394" y="868815"/>
                </a:lnTo>
                <a:lnTo>
                  <a:pt x="869189" y="868815"/>
                </a:lnTo>
                <a:lnTo>
                  <a:pt x="865378" y="865005"/>
                </a:lnTo>
                <a:close/>
              </a:path>
              <a:path w="2324100" h="2323465">
                <a:moveTo>
                  <a:pt x="869189" y="868815"/>
                </a:moveTo>
                <a:lnTo>
                  <a:pt x="850394" y="868815"/>
                </a:lnTo>
                <a:lnTo>
                  <a:pt x="852932" y="871355"/>
                </a:lnTo>
                <a:lnTo>
                  <a:pt x="871731" y="871355"/>
                </a:lnTo>
                <a:lnTo>
                  <a:pt x="869189" y="868815"/>
                </a:lnTo>
                <a:close/>
              </a:path>
              <a:path w="2324100" h="2323465">
                <a:moveTo>
                  <a:pt x="871731" y="871355"/>
                </a:moveTo>
                <a:lnTo>
                  <a:pt x="852932" y="871355"/>
                </a:lnTo>
                <a:lnTo>
                  <a:pt x="856741" y="875165"/>
                </a:lnTo>
                <a:lnTo>
                  <a:pt x="875542" y="875165"/>
                </a:lnTo>
                <a:lnTo>
                  <a:pt x="871731" y="871355"/>
                </a:lnTo>
                <a:close/>
              </a:path>
              <a:path w="2324100" h="2323465">
                <a:moveTo>
                  <a:pt x="875542" y="875165"/>
                </a:moveTo>
                <a:lnTo>
                  <a:pt x="856741" y="875165"/>
                </a:lnTo>
                <a:lnTo>
                  <a:pt x="871974" y="890405"/>
                </a:lnTo>
                <a:lnTo>
                  <a:pt x="890789" y="890405"/>
                </a:lnTo>
                <a:lnTo>
                  <a:pt x="875542" y="875165"/>
                </a:lnTo>
                <a:close/>
              </a:path>
              <a:path w="2324100" h="2323465">
                <a:moveTo>
                  <a:pt x="890789" y="890405"/>
                </a:moveTo>
                <a:lnTo>
                  <a:pt x="871974" y="890405"/>
                </a:lnTo>
                <a:lnTo>
                  <a:pt x="878322" y="896755"/>
                </a:lnTo>
                <a:lnTo>
                  <a:pt x="897142" y="896755"/>
                </a:lnTo>
                <a:lnTo>
                  <a:pt x="890789" y="890405"/>
                </a:lnTo>
                <a:close/>
              </a:path>
              <a:path w="2324100" h="2323465">
                <a:moveTo>
                  <a:pt x="897142" y="896755"/>
                </a:moveTo>
                <a:lnTo>
                  <a:pt x="878322" y="896755"/>
                </a:lnTo>
                <a:lnTo>
                  <a:pt x="882130" y="900565"/>
                </a:lnTo>
                <a:lnTo>
                  <a:pt x="900953" y="900565"/>
                </a:lnTo>
                <a:lnTo>
                  <a:pt x="897142" y="896755"/>
                </a:lnTo>
                <a:close/>
              </a:path>
              <a:path w="2324100" h="2323465">
                <a:moveTo>
                  <a:pt x="900953" y="900565"/>
                </a:moveTo>
                <a:lnTo>
                  <a:pt x="882130" y="900565"/>
                </a:lnTo>
                <a:lnTo>
                  <a:pt x="888477" y="906915"/>
                </a:lnTo>
                <a:lnTo>
                  <a:pt x="907306" y="906915"/>
                </a:lnTo>
                <a:lnTo>
                  <a:pt x="900953" y="900565"/>
                </a:lnTo>
                <a:close/>
              </a:path>
              <a:path w="2324100" h="2323465">
                <a:moveTo>
                  <a:pt x="907306" y="906915"/>
                </a:moveTo>
                <a:lnTo>
                  <a:pt x="888477" y="906915"/>
                </a:lnTo>
                <a:lnTo>
                  <a:pt x="894824" y="913265"/>
                </a:lnTo>
                <a:lnTo>
                  <a:pt x="913659" y="913265"/>
                </a:lnTo>
                <a:lnTo>
                  <a:pt x="907306" y="906915"/>
                </a:lnTo>
                <a:close/>
              </a:path>
              <a:path w="2324100" h="2323465">
                <a:moveTo>
                  <a:pt x="913659" y="913265"/>
                </a:moveTo>
                <a:lnTo>
                  <a:pt x="894824" y="913265"/>
                </a:lnTo>
                <a:lnTo>
                  <a:pt x="901172" y="919615"/>
                </a:lnTo>
                <a:lnTo>
                  <a:pt x="920011" y="919615"/>
                </a:lnTo>
                <a:lnTo>
                  <a:pt x="913659" y="913265"/>
                </a:lnTo>
                <a:close/>
              </a:path>
              <a:path w="2324100" h="2323465">
                <a:moveTo>
                  <a:pt x="920011" y="919615"/>
                </a:moveTo>
                <a:lnTo>
                  <a:pt x="901172" y="919615"/>
                </a:lnTo>
                <a:lnTo>
                  <a:pt x="903711" y="922155"/>
                </a:lnTo>
                <a:lnTo>
                  <a:pt x="922552" y="922155"/>
                </a:lnTo>
                <a:lnTo>
                  <a:pt x="920011" y="919615"/>
                </a:lnTo>
                <a:close/>
              </a:path>
              <a:path w="2324100" h="2323465">
                <a:moveTo>
                  <a:pt x="922552" y="922155"/>
                </a:moveTo>
                <a:lnTo>
                  <a:pt x="903711" y="922155"/>
                </a:lnTo>
                <a:lnTo>
                  <a:pt x="910058" y="928505"/>
                </a:lnTo>
                <a:lnTo>
                  <a:pt x="928905" y="928505"/>
                </a:lnTo>
                <a:lnTo>
                  <a:pt x="922552" y="922155"/>
                </a:lnTo>
                <a:close/>
              </a:path>
              <a:path w="2324100" h="2323465">
                <a:moveTo>
                  <a:pt x="928905" y="928505"/>
                </a:moveTo>
                <a:lnTo>
                  <a:pt x="910058" y="928505"/>
                </a:lnTo>
                <a:lnTo>
                  <a:pt x="913866" y="932315"/>
                </a:lnTo>
                <a:lnTo>
                  <a:pt x="932717" y="932315"/>
                </a:lnTo>
                <a:lnTo>
                  <a:pt x="928905" y="928505"/>
                </a:lnTo>
                <a:close/>
              </a:path>
              <a:path w="2324100" h="2323465">
                <a:moveTo>
                  <a:pt x="932717" y="932315"/>
                </a:moveTo>
                <a:lnTo>
                  <a:pt x="913866" y="932315"/>
                </a:lnTo>
                <a:lnTo>
                  <a:pt x="926561" y="945015"/>
                </a:lnTo>
                <a:lnTo>
                  <a:pt x="945422" y="945015"/>
                </a:lnTo>
                <a:lnTo>
                  <a:pt x="932717" y="932315"/>
                </a:lnTo>
                <a:close/>
              </a:path>
              <a:path w="2324100" h="2323465">
                <a:moveTo>
                  <a:pt x="945422" y="945015"/>
                </a:moveTo>
                <a:lnTo>
                  <a:pt x="926561" y="945015"/>
                </a:lnTo>
                <a:lnTo>
                  <a:pt x="929100" y="947555"/>
                </a:lnTo>
                <a:lnTo>
                  <a:pt x="947963" y="947555"/>
                </a:lnTo>
                <a:lnTo>
                  <a:pt x="945422" y="945015"/>
                </a:lnTo>
                <a:close/>
              </a:path>
              <a:path w="2324100" h="2323465">
                <a:moveTo>
                  <a:pt x="947963" y="947555"/>
                </a:moveTo>
                <a:lnTo>
                  <a:pt x="929100" y="947555"/>
                </a:lnTo>
                <a:lnTo>
                  <a:pt x="935447" y="953905"/>
                </a:lnTo>
                <a:lnTo>
                  <a:pt x="954316" y="953905"/>
                </a:lnTo>
                <a:lnTo>
                  <a:pt x="947963" y="947555"/>
                </a:lnTo>
                <a:close/>
              </a:path>
              <a:path w="2324100" h="2323465">
                <a:moveTo>
                  <a:pt x="954316" y="953905"/>
                </a:moveTo>
                <a:lnTo>
                  <a:pt x="935447" y="953905"/>
                </a:lnTo>
                <a:lnTo>
                  <a:pt x="939255" y="957715"/>
                </a:lnTo>
                <a:lnTo>
                  <a:pt x="958128" y="957715"/>
                </a:lnTo>
                <a:lnTo>
                  <a:pt x="954316" y="953905"/>
                </a:lnTo>
                <a:close/>
              </a:path>
              <a:path w="2324100" h="2323465">
                <a:moveTo>
                  <a:pt x="958128" y="957715"/>
                </a:moveTo>
                <a:lnTo>
                  <a:pt x="939255" y="957715"/>
                </a:lnTo>
                <a:lnTo>
                  <a:pt x="945603" y="964065"/>
                </a:lnTo>
                <a:lnTo>
                  <a:pt x="964481" y="964065"/>
                </a:lnTo>
                <a:lnTo>
                  <a:pt x="958128" y="957715"/>
                </a:lnTo>
                <a:close/>
              </a:path>
              <a:path w="2324100" h="2323465">
                <a:moveTo>
                  <a:pt x="964481" y="964065"/>
                </a:moveTo>
                <a:lnTo>
                  <a:pt x="945603" y="964065"/>
                </a:lnTo>
                <a:lnTo>
                  <a:pt x="948141" y="966605"/>
                </a:lnTo>
                <a:lnTo>
                  <a:pt x="967022" y="966605"/>
                </a:lnTo>
                <a:lnTo>
                  <a:pt x="964481" y="964065"/>
                </a:lnTo>
                <a:close/>
              </a:path>
              <a:path w="2324100" h="2323465">
                <a:moveTo>
                  <a:pt x="967022" y="966605"/>
                </a:moveTo>
                <a:lnTo>
                  <a:pt x="948141" y="966605"/>
                </a:lnTo>
                <a:lnTo>
                  <a:pt x="951950" y="970415"/>
                </a:lnTo>
                <a:lnTo>
                  <a:pt x="970833" y="970415"/>
                </a:lnTo>
                <a:lnTo>
                  <a:pt x="967022" y="966605"/>
                </a:lnTo>
                <a:close/>
              </a:path>
              <a:path w="2324100" h="2323465">
                <a:moveTo>
                  <a:pt x="970833" y="970415"/>
                </a:moveTo>
                <a:lnTo>
                  <a:pt x="951950" y="970415"/>
                </a:lnTo>
                <a:lnTo>
                  <a:pt x="954489" y="972955"/>
                </a:lnTo>
                <a:lnTo>
                  <a:pt x="973374" y="972955"/>
                </a:lnTo>
                <a:lnTo>
                  <a:pt x="970833" y="970415"/>
                </a:lnTo>
                <a:close/>
              </a:path>
              <a:path w="2324100" h="2323465">
                <a:moveTo>
                  <a:pt x="973374" y="972955"/>
                </a:moveTo>
                <a:lnTo>
                  <a:pt x="954489" y="972955"/>
                </a:lnTo>
                <a:lnTo>
                  <a:pt x="958297" y="976765"/>
                </a:lnTo>
                <a:lnTo>
                  <a:pt x="977186" y="976765"/>
                </a:lnTo>
                <a:lnTo>
                  <a:pt x="973374" y="972955"/>
                </a:lnTo>
                <a:close/>
              </a:path>
              <a:path w="2324100" h="2323465">
                <a:moveTo>
                  <a:pt x="977186" y="976765"/>
                </a:moveTo>
                <a:lnTo>
                  <a:pt x="958297" y="976765"/>
                </a:lnTo>
                <a:lnTo>
                  <a:pt x="960836" y="979305"/>
                </a:lnTo>
                <a:lnTo>
                  <a:pt x="979727" y="979305"/>
                </a:lnTo>
                <a:lnTo>
                  <a:pt x="977186" y="976765"/>
                </a:lnTo>
                <a:close/>
              </a:path>
              <a:path w="2324100" h="2323465">
                <a:moveTo>
                  <a:pt x="979727" y="979305"/>
                </a:moveTo>
                <a:lnTo>
                  <a:pt x="960836" y="979305"/>
                </a:lnTo>
                <a:lnTo>
                  <a:pt x="990033" y="1008515"/>
                </a:lnTo>
                <a:lnTo>
                  <a:pt x="1008950" y="1008515"/>
                </a:lnTo>
                <a:lnTo>
                  <a:pt x="979727" y="979305"/>
                </a:lnTo>
                <a:close/>
              </a:path>
              <a:path w="2324100" h="2323465">
                <a:moveTo>
                  <a:pt x="1008950" y="1008515"/>
                </a:moveTo>
                <a:lnTo>
                  <a:pt x="990033" y="1008515"/>
                </a:lnTo>
                <a:lnTo>
                  <a:pt x="1015422" y="1033915"/>
                </a:lnTo>
                <a:lnTo>
                  <a:pt x="1034361" y="1033915"/>
                </a:lnTo>
                <a:lnTo>
                  <a:pt x="1008950" y="1008515"/>
                </a:lnTo>
                <a:close/>
              </a:path>
              <a:path w="2324100" h="2323465">
                <a:moveTo>
                  <a:pt x="1034361" y="1033915"/>
                </a:moveTo>
                <a:lnTo>
                  <a:pt x="1015422" y="1033915"/>
                </a:lnTo>
                <a:lnTo>
                  <a:pt x="1043350" y="1061855"/>
                </a:lnTo>
                <a:lnTo>
                  <a:pt x="1062313" y="1061855"/>
                </a:lnTo>
                <a:lnTo>
                  <a:pt x="1034361" y="1033915"/>
                </a:lnTo>
                <a:close/>
              </a:path>
              <a:path w="2324100" h="2323465">
                <a:moveTo>
                  <a:pt x="1062313" y="1061855"/>
                </a:moveTo>
                <a:lnTo>
                  <a:pt x="1043350" y="1061855"/>
                </a:lnTo>
                <a:lnTo>
                  <a:pt x="1085242" y="1103765"/>
                </a:lnTo>
                <a:lnTo>
                  <a:pt x="1104241" y="1103765"/>
                </a:lnTo>
                <a:lnTo>
                  <a:pt x="1062313" y="1061855"/>
                </a:lnTo>
                <a:close/>
              </a:path>
              <a:path w="2324100" h="2323465">
                <a:moveTo>
                  <a:pt x="1104241" y="1103765"/>
                </a:moveTo>
                <a:lnTo>
                  <a:pt x="1085242" y="1103765"/>
                </a:lnTo>
                <a:lnTo>
                  <a:pt x="1091590" y="1110115"/>
                </a:lnTo>
                <a:lnTo>
                  <a:pt x="1110593" y="1110115"/>
                </a:lnTo>
                <a:lnTo>
                  <a:pt x="1104241" y="1103765"/>
                </a:lnTo>
                <a:close/>
              </a:path>
              <a:path w="2324100" h="2323465">
                <a:moveTo>
                  <a:pt x="1110593" y="1110115"/>
                </a:moveTo>
                <a:lnTo>
                  <a:pt x="1091590" y="1110115"/>
                </a:lnTo>
                <a:lnTo>
                  <a:pt x="1144907" y="1163455"/>
                </a:lnTo>
                <a:lnTo>
                  <a:pt x="1163956" y="1163455"/>
                </a:lnTo>
                <a:lnTo>
                  <a:pt x="1110593" y="1110115"/>
                </a:lnTo>
                <a:close/>
              </a:path>
              <a:path w="2324100" h="2323465">
                <a:moveTo>
                  <a:pt x="1163956" y="1163455"/>
                </a:moveTo>
                <a:lnTo>
                  <a:pt x="1144907" y="1163455"/>
                </a:lnTo>
                <a:lnTo>
                  <a:pt x="1195685" y="1214255"/>
                </a:lnTo>
                <a:lnTo>
                  <a:pt x="1214778" y="1214255"/>
                </a:lnTo>
                <a:lnTo>
                  <a:pt x="1163956" y="1163455"/>
                </a:lnTo>
                <a:close/>
              </a:path>
              <a:path w="2324100" h="2323465">
                <a:moveTo>
                  <a:pt x="1214778" y="1214255"/>
                </a:moveTo>
                <a:lnTo>
                  <a:pt x="1195685" y="1214255"/>
                </a:lnTo>
                <a:lnTo>
                  <a:pt x="1199493" y="1218065"/>
                </a:lnTo>
                <a:lnTo>
                  <a:pt x="1218590" y="1218065"/>
                </a:lnTo>
                <a:lnTo>
                  <a:pt x="1214778" y="1214255"/>
                </a:lnTo>
                <a:close/>
              </a:path>
              <a:path w="2324100" h="2323465">
                <a:moveTo>
                  <a:pt x="1218590" y="1218065"/>
                </a:moveTo>
                <a:lnTo>
                  <a:pt x="1199493" y="1218065"/>
                </a:lnTo>
                <a:lnTo>
                  <a:pt x="1218535" y="1237115"/>
                </a:lnTo>
                <a:lnTo>
                  <a:pt x="1237648" y="1237115"/>
                </a:lnTo>
                <a:lnTo>
                  <a:pt x="1218590" y="1218065"/>
                </a:lnTo>
                <a:close/>
              </a:path>
              <a:path w="2324100" h="2323465">
                <a:moveTo>
                  <a:pt x="1237648" y="1237115"/>
                </a:moveTo>
                <a:lnTo>
                  <a:pt x="1218535" y="1237115"/>
                </a:lnTo>
                <a:lnTo>
                  <a:pt x="1227421" y="1246005"/>
                </a:lnTo>
                <a:lnTo>
                  <a:pt x="1246542" y="1246005"/>
                </a:lnTo>
                <a:lnTo>
                  <a:pt x="1237648" y="1237115"/>
                </a:lnTo>
                <a:close/>
              </a:path>
              <a:path w="2324100" h="2323465">
                <a:moveTo>
                  <a:pt x="1246542" y="1246005"/>
                </a:moveTo>
                <a:lnTo>
                  <a:pt x="1227421" y="1246005"/>
                </a:lnTo>
                <a:lnTo>
                  <a:pt x="1231229" y="1249815"/>
                </a:lnTo>
                <a:lnTo>
                  <a:pt x="1250354" y="1249815"/>
                </a:lnTo>
                <a:lnTo>
                  <a:pt x="1246542" y="1246005"/>
                </a:lnTo>
                <a:close/>
              </a:path>
              <a:path w="2324100" h="2323465">
                <a:moveTo>
                  <a:pt x="1250354" y="1249815"/>
                </a:moveTo>
                <a:lnTo>
                  <a:pt x="1231229" y="1249815"/>
                </a:lnTo>
                <a:lnTo>
                  <a:pt x="1237577" y="1256165"/>
                </a:lnTo>
                <a:lnTo>
                  <a:pt x="1256706" y="1256165"/>
                </a:lnTo>
                <a:lnTo>
                  <a:pt x="1250354" y="1249815"/>
                </a:lnTo>
                <a:close/>
              </a:path>
              <a:path w="2324100" h="2323465">
                <a:moveTo>
                  <a:pt x="1256706" y="1256165"/>
                </a:moveTo>
                <a:lnTo>
                  <a:pt x="1237577" y="1256165"/>
                </a:lnTo>
                <a:lnTo>
                  <a:pt x="1250271" y="1268865"/>
                </a:lnTo>
                <a:lnTo>
                  <a:pt x="1269412" y="1268865"/>
                </a:lnTo>
                <a:lnTo>
                  <a:pt x="1256706" y="1256165"/>
                </a:lnTo>
                <a:close/>
              </a:path>
              <a:path w="2324100" h="2323465">
                <a:moveTo>
                  <a:pt x="1269412" y="1268865"/>
                </a:moveTo>
                <a:lnTo>
                  <a:pt x="1250271" y="1268865"/>
                </a:lnTo>
                <a:lnTo>
                  <a:pt x="1262966" y="1281565"/>
                </a:lnTo>
                <a:lnTo>
                  <a:pt x="1282117" y="1281565"/>
                </a:lnTo>
                <a:lnTo>
                  <a:pt x="1269412" y="1268865"/>
                </a:lnTo>
                <a:close/>
              </a:path>
              <a:path w="2324100" h="2323465">
                <a:moveTo>
                  <a:pt x="1282117" y="1281565"/>
                </a:moveTo>
                <a:lnTo>
                  <a:pt x="1262966" y="1281565"/>
                </a:lnTo>
                <a:lnTo>
                  <a:pt x="1278199" y="1296805"/>
                </a:lnTo>
                <a:lnTo>
                  <a:pt x="1297364" y="1296805"/>
                </a:lnTo>
                <a:lnTo>
                  <a:pt x="1282117" y="1281565"/>
                </a:lnTo>
                <a:close/>
              </a:path>
              <a:path w="2324100" h="2323465">
                <a:moveTo>
                  <a:pt x="1297364" y="1296805"/>
                </a:moveTo>
                <a:lnTo>
                  <a:pt x="1278199" y="1296805"/>
                </a:lnTo>
                <a:lnTo>
                  <a:pt x="1294702" y="1313315"/>
                </a:lnTo>
                <a:lnTo>
                  <a:pt x="1313881" y="1313315"/>
                </a:lnTo>
                <a:lnTo>
                  <a:pt x="1297364" y="1296805"/>
                </a:lnTo>
                <a:close/>
              </a:path>
              <a:path w="2324100" h="2323465">
                <a:moveTo>
                  <a:pt x="1313881" y="1313315"/>
                </a:moveTo>
                <a:lnTo>
                  <a:pt x="1294702" y="1313315"/>
                </a:lnTo>
                <a:lnTo>
                  <a:pt x="1326438" y="1345065"/>
                </a:lnTo>
                <a:lnTo>
                  <a:pt x="1345645" y="1345065"/>
                </a:lnTo>
                <a:lnTo>
                  <a:pt x="1313881" y="1313315"/>
                </a:lnTo>
                <a:close/>
              </a:path>
              <a:path w="2324100" h="2323465">
                <a:moveTo>
                  <a:pt x="1345645" y="1345065"/>
                </a:moveTo>
                <a:lnTo>
                  <a:pt x="1326438" y="1345065"/>
                </a:lnTo>
                <a:lnTo>
                  <a:pt x="1358175" y="1376815"/>
                </a:lnTo>
                <a:lnTo>
                  <a:pt x="1377408" y="1376815"/>
                </a:lnTo>
                <a:lnTo>
                  <a:pt x="1345645" y="1345065"/>
                </a:lnTo>
                <a:close/>
              </a:path>
              <a:path w="2324100" h="2323465">
                <a:moveTo>
                  <a:pt x="1377408" y="1376815"/>
                </a:moveTo>
                <a:lnTo>
                  <a:pt x="1358175" y="1376815"/>
                </a:lnTo>
                <a:lnTo>
                  <a:pt x="1377217" y="1395865"/>
                </a:lnTo>
                <a:lnTo>
                  <a:pt x="1396467" y="1395865"/>
                </a:lnTo>
                <a:lnTo>
                  <a:pt x="1377408" y="1376815"/>
                </a:lnTo>
                <a:close/>
              </a:path>
              <a:path w="2324100" h="2323465">
                <a:moveTo>
                  <a:pt x="1396467" y="1395865"/>
                </a:moveTo>
                <a:lnTo>
                  <a:pt x="1377217" y="1395865"/>
                </a:lnTo>
                <a:lnTo>
                  <a:pt x="1389911" y="1408565"/>
                </a:lnTo>
                <a:lnTo>
                  <a:pt x="1409172" y="1408565"/>
                </a:lnTo>
                <a:lnTo>
                  <a:pt x="1396467" y="1395865"/>
                </a:lnTo>
                <a:close/>
              </a:path>
              <a:path w="2324100" h="2323465">
                <a:moveTo>
                  <a:pt x="1409172" y="1408565"/>
                </a:moveTo>
                <a:lnTo>
                  <a:pt x="1389911" y="1408565"/>
                </a:lnTo>
                <a:lnTo>
                  <a:pt x="1405145" y="1423805"/>
                </a:lnTo>
                <a:lnTo>
                  <a:pt x="1424419" y="1423805"/>
                </a:lnTo>
                <a:lnTo>
                  <a:pt x="1409172" y="1408565"/>
                </a:lnTo>
                <a:close/>
              </a:path>
              <a:path w="2324100" h="2323465">
                <a:moveTo>
                  <a:pt x="1424419" y="1423805"/>
                </a:moveTo>
                <a:lnTo>
                  <a:pt x="1405145" y="1423805"/>
                </a:lnTo>
                <a:lnTo>
                  <a:pt x="1408953" y="1427615"/>
                </a:lnTo>
                <a:lnTo>
                  <a:pt x="1428230" y="1427615"/>
                </a:lnTo>
                <a:lnTo>
                  <a:pt x="1424419" y="1423805"/>
                </a:lnTo>
                <a:close/>
              </a:path>
              <a:path w="2324100" h="2323465">
                <a:moveTo>
                  <a:pt x="1428230" y="1427615"/>
                </a:moveTo>
                <a:lnTo>
                  <a:pt x="1408953" y="1427615"/>
                </a:lnTo>
                <a:lnTo>
                  <a:pt x="1424186" y="1442855"/>
                </a:lnTo>
                <a:lnTo>
                  <a:pt x="1443477" y="1442855"/>
                </a:lnTo>
                <a:lnTo>
                  <a:pt x="1428230" y="1427615"/>
                </a:lnTo>
                <a:close/>
              </a:path>
              <a:path w="2324100" h="2323465">
                <a:moveTo>
                  <a:pt x="1443477" y="1442855"/>
                </a:moveTo>
                <a:lnTo>
                  <a:pt x="1424186" y="1442855"/>
                </a:lnTo>
                <a:lnTo>
                  <a:pt x="1430534" y="1449205"/>
                </a:lnTo>
                <a:lnTo>
                  <a:pt x="1449830" y="1449205"/>
                </a:lnTo>
                <a:lnTo>
                  <a:pt x="1443477" y="1442855"/>
                </a:lnTo>
                <a:close/>
              </a:path>
              <a:path w="2324100" h="2323465">
                <a:moveTo>
                  <a:pt x="1449830" y="1449205"/>
                </a:moveTo>
                <a:lnTo>
                  <a:pt x="1430534" y="1449205"/>
                </a:lnTo>
                <a:lnTo>
                  <a:pt x="1443228" y="1461905"/>
                </a:lnTo>
                <a:lnTo>
                  <a:pt x="1462535" y="1461905"/>
                </a:lnTo>
                <a:lnTo>
                  <a:pt x="1449830" y="1449205"/>
                </a:lnTo>
                <a:close/>
              </a:path>
              <a:path w="2324100" h="2323465">
                <a:moveTo>
                  <a:pt x="1462535" y="1461905"/>
                </a:moveTo>
                <a:lnTo>
                  <a:pt x="1443228" y="1461905"/>
                </a:lnTo>
                <a:lnTo>
                  <a:pt x="1447037" y="1465715"/>
                </a:lnTo>
                <a:lnTo>
                  <a:pt x="1466347" y="1465715"/>
                </a:lnTo>
                <a:lnTo>
                  <a:pt x="1462535" y="1461905"/>
                </a:lnTo>
                <a:close/>
              </a:path>
              <a:path w="2324100" h="2323465">
                <a:moveTo>
                  <a:pt x="1466347" y="1465715"/>
                </a:moveTo>
                <a:lnTo>
                  <a:pt x="1447037" y="1465715"/>
                </a:lnTo>
                <a:lnTo>
                  <a:pt x="1453384" y="1472065"/>
                </a:lnTo>
                <a:lnTo>
                  <a:pt x="1472699" y="1472065"/>
                </a:lnTo>
                <a:lnTo>
                  <a:pt x="1466347" y="1465715"/>
                </a:lnTo>
                <a:close/>
              </a:path>
              <a:path w="2324100" h="2323465">
                <a:moveTo>
                  <a:pt x="1472699" y="1472065"/>
                </a:moveTo>
                <a:lnTo>
                  <a:pt x="1453384" y="1472065"/>
                </a:lnTo>
                <a:lnTo>
                  <a:pt x="1462270" y="1480955"/>
                </a:lnTo>
                <a:lnTo>
                  <a:pt x="1481593" y="1480955"/>
                </a:lnTo>
                <a:lnTo>
                  <a:pt x="1472699" y="1472065"/>
                </a:lnTo>
                <a:close/>
              </a:path>
              <a:path w="2324100" h="2323465">
                <a:moveTo>
                  <a:pt x="1481593" y="1480955"/>
                </a:moveTo>
                <a:lnTo>
                  <a:pt x="1462270" y="1480955"/>
                </a:lnTo>
                <a:lnTo>
                  <a:pt x="1474964" y="1493655"/>
                </a:lnTo>
                <a:lnTo>
                  <a:pt x="1494299" y="1493655"/>
                </a:lnTo>
                <a:lnTo>
                  <a:pt x="1481593" y="1480955"/>
                </a:lnTo>
                <a:close/>
              </a:path>
              <a:path w="2324100" h="2323465">
                <a:moveTo>
                  <a:pt x="1494299" y="1493655"/>
                </a:moveTo>
                <a:lnTo>
                  <a:pt x="1474964" y="1493655"/>
                </a:lnTo>
                <a:lnTo>
                  <a:pt x="1481312" y="1500005"/>
                </a:lnTo>
                <a:lnTo>
                  <a:pt x="1500651" y="1500005"/>
                </a:lnTo>
                <a:lnTo>
                  <a:pt x="1494299" y="1493655"/>
                </a:lnTo>
                <a:close/>
              </a:path>
              <a:path w="2324100" h="2323465">
                <a:moveTo>
                  <a:pt x="1500651" y="1500005"/>
                </a:moveTo>
                <a:lnTo>
                  <a:pt x="1481312" y="1500005"/>
                </a:lnTo>
                <a:lnTo>
                  <a:pt x="1487659" y="1506355"/>
                </a:lnTo>
                <a:lnTo>
                  <a:pt x="1507004" y="1506355"/>
                </a:lnTo>
                <a:lnTo>
                  <a:pt x="1500651" y="1500005"/>
                </a:lnTo>
                <a:close/>
              </a:path>
              <a:path w="2324100" h="2323465">
                <a:moveTo>
                  <a:pt x="1507004" y="1506355"/>
                </a:moveTo>
                <a:lnTo>
                  <a:pt x="1487659" y="1506355"/>
                </a:lnTo>
                <a:lnTo>
                  <a:pt x="1494006" y="1512705"/>
                </a:lnTo>
                <a:lnTo>
                  <a:pt x="1513357" y="1512705"/>
                </a:lnTo>
                <a:lnTo>
                  <a:pt x="1507004" y="1506355"/>
                </a:lnTo>
                <a:close/>
              </a:path>
              <a:path w="2324100" h="2323465">
                <a:moveTo>
                  <a:pt x="2124490" y="2123575"/>
                </a:moveTo>
                <a:lnTo>
                  <a:pt x="2104613" y="2123575"/>
                </a:lnTo>
                <a:lnTo>
                  <a:pt x="2303917" y="2322965"/>
                </a:lnTo>
                <a:lnTo>
                  <a:pt x="2323966" y="2322965"/>
                </a:lnTo>
                <a:lnTo>
                  <a:pt x="2124490" y="2123575"/>
                </a:lnTo>
                <a:close/>
              </a:path>
              <a:path w="2324100" h="2323465">
                <a:moveTo>
                  <a:pt x="2121949" y="2121035"/>
                </a:moveTo>
                <a:lnTo>
                  <a:pt x="2102074" y="2121035"/>
                </a:lnTo>
                <a:lnTo>
                  <a:pt x="2103344" y="2122305"/>
                </a:lnTo>
                <a:lnTo>
                  <a:pt x="2123220" y="2122305"/>
                </a:lnTo>
                <a:lnTo>
                  <a:pt x="2121949" y="2121035"/>
                </a:lnTo>
                <a:close/>
              </a:path>
              <a:path w="2324100" h="2323465">
                <a:moveTo>
                  <a:pt x="2118137" y="2117225"/>
                </a:moveTo>
                <a:lnTo>
                  <a:pt x="2098266" y="2117225"/>
                </a:lnTo>
                <a:lnTo>
                  <a:pt x="2100805" y="2119765"/>
                </a:lnTo>
                <a:lnTo>
                  <a:pt x="2120678" y="2119765"/>
                </a:lnTo>
                <a:lnTo>
                  <a:pt x="2118137" y="2117225"/>
                </a:lnTo>
                <a:close/>
              </a:path>
              <a:path w="2324100" h="2323465">
                <a:moveTo>
                  <a:pt x="2115596" y="2114685"/>
                </a:moveTo>
                <a:lnTo>
                  <a:pt x="2095727" y="2114685"/>
                </a:lnTo>
                <a:lnTo>
                  <a:pt x="2096996" y="2115955"/>
                </a:lnTo>
                <a:lnTo>
                  <a:pt x="2116867" y="2115955"/>
                </a:lnTo>
                <a:lnTo>
                  <a:pt x="2115596" y="2114685"/>
                </a:lnTo>
                <a:close/>
              </a:path>
              <a:path w="2324100" h="2323465">
                <a:moveTo>
                  <a:pt x="2111785" y="2110875"/>
                </a:moveTo>
                <a:lnTo>
                  <a:pt x="2091919" y="2110875"/>
                </a:lnTo>
                <a:lnTo>
                  <a:pt x="2094458" y="2113415"/>
                </a:lnTo>
                <a:lnTo>
                  <a:pt x="2114326" y="2113415"/>
                </a:lnTo>
                <a:lnTo>
                  <a:pt x="2111785" y="2110875"/>
                </a:lnTo>
                <a:close/>
              </a:path>
              <a:path w="2324100" h="2323465">
                <a:moveTo>
                  <a:pt x="2109244" y="2108335"/>
                </a:moveTo>
                <a:lnTo>
                  <a:pt x="2089380" y="2108335"/>
                </a:lnTo>
                <a:lnTo>
                  <a:pt x="2090649" y="2109605"/>
                </a:lnTo>
                <a:lnTo>
                  <a:pt x="2110514" y="2109605"/>
                </a:lnTo>
                <a:lnTo>
                  <a:pt x="2109244" y="2108335"/>
                </a:lnTo>
                <a:close/>
              </a:path>
              <a:path w="2324100" h="2323465">
                <a:moveTo>
                  <a:pt x="2105432" y="2104525"/>
                </a:moveTo>
                <a:lnTo>
                  <a:pt x="2085571" y="2104525"/>
                </a:lnTo>
                <a:lnTo>
                  <a:pt x="2088110" y="2107065"/>
                </a:lnTo>
                <a:lnTo>
                  <a:pt x="2107973" y="2107065"/>
                </a:lnTo>
                <a:lnTo>
                  <a:pt x="2105432" y="2104525"/>
                </a:lnTo>
                <a:close/>
              </a:path>
              <a:path w="2324100" h="2323465">
                <a:moveTo>
                  <a:pt x="2102891" y="2101985"/>
                </a:moveTo>
                <a:lnTo>
                  <a:pt x="2083032" y="2101985"/>
                </a:lnTo>
                <a:lnTo>
                  <a:pt x="2084302" y="2103255"/>
                </a:lnTo>
                <a:lnTo>
                  <a:pt x="2104161" y="2103255"/>
                </a:lnTo>
                <a:lnTo>
                  <a:pt x="2102891" y="2101985"/>
                </a:lnTo>
                <a:close/>
              </a:path>
              <a:path w="2324100" h="2323465">
                <a:moveTo>
                  <a:pt x="2099079" y="2098175"/>
                </a:moveTo>
                <a:lnTo>
                  <a:pt x="2079224" y="2098175"/>
                </a:lnTo>
                <a:lnTo>
                  <a:pt x="2081763" y="2100715"/>
                </a:lnTo>
                <a:lnTo>
                  <a:pt x="2101620" y="2100715"/>
                </a:lnTo>
                <a:lnTo>
                  <a:pt x="2099079" y="2098175"/>
                </a:lnTo>
                <a:close/>
              </a:path>
              <a:path w="2324100" h="2323465">
                <a:moveTo>
                  <a:pt x="2096538" y="2095635"/>
                </a:moveTo>
                <a:lnTo>
                  <a:pt x="2076685" y="2095635"/>
                </a:lnTo>
                <a:lnTo>
                  <a:pt x="2077955" y="2096905"/>
                </a:lnTo>
                <a:lnTo>
                  <a:pt x="2097809" y="2096905"/>
                </a:lnTo>
                <a:lnTo>
                  <a:pt x="2096538" y="2095635"/>
                </a:lnTo>
                <a:close/>
              </a:path>
              <a:path w="2324100" h="2323465">
                <a:moveTo>
                  <a:pt x="2092726" y="2091825"/>
                </a:moveTo>
                <a:lnTo>
                  <a:pt x="2072877" y="2091825"/>
                </a:lnTo>
                <a:lnTo>
                  <a:pt x="2075416" y="2094365"/>
                </a:lnTo>
                <a:lnTo>
                  <a:pt x="2095267" y="2094365"/>
                </a:lnTo>
                <a:lnTo>
                  <a:pt x="2092726" y="2091825"/>
                </a:lnTo>
                <a:close/>
              </a:path>
              <a:path w="2324100" h="2323465">
                <a:moveTo>
                  <a:pt x="2090185" y="2089285"/>
                </a:moveTo>
                <a:lnTo>
                  <a:pt x="2070338" y="2089285"/>
                </a:lnTo>
                <a:lnTo>
                  <a:pt x="2071607" y="2090555"/>
                </a:lnTo>
                <a:lnTo>
                  <a:pt x="2091456" y="2090555"/>
                </a:lnTo>
                <a:lnTo>
                  <a:pt x="2090185" y="2089285"/>
                </a:lnTo>
                <a:close/>
              </a:path>
              <a:path w="2324100" h="2323465">
                <a:moveTo>
                  <a:pt x="2086374" y="2085475"/>
                </a:moveTo>
                <a:lnTo>
                  <a:pt x="2066530" y="2085475"/>
                </a:lnTo>
                <a:lnTo>
                  <a:pt x="2069069" y="2088015"/>
                </a:lnTo>
                <a:lnTo>
                  <a:pt x="2088915" y="2088015"/>
                </a:lnTo>
                <a:lnTo>
                  <a:pt x="2086374" y="2085475"/>
                </a:lnTo>
                <a:close/>
              </a:path>
              <a:path w="2324100" h="2323465">
                <a:moveTo>
                  <a:pt x="2083833" y="2082935"/>
                </a:moveTo>
                <a:lnTo>
                  <a:pt x="2063991" y="2082935"/>
                </a:lnTo>
                <a:lnTo>
                  <a:pt x="2065260" y="2084205"/>
                </a:lnTo>
                <a:lnTo>
                  <a:pt x="2085103" y="2084205"/>
                </a:lnTo>
                <a:lnTo>
                  <a:pt x="2083833" y="2082935"/>
                </a:lnTo>
                <a:close/>
              </a:path>
              <a:path w="2324100" h="2323465">
                <a:moveTo>
                  <a:pt x="2080021" y="2079125"/>
                </a:moveTo>
                <a:lnTo>
                  <a:pt x="2060182" y="2079125"/>
                </a:lnTo>
                <a:lnTo>
                  <a:pt x="2062721" y="2081665"/>
                </a:lnTo>
                <a:lnTo>
                  <a:pt x="2082562" y="2081665"/>
                </a:lnTo>
                <a:lnTo>
                  <a:pt x="2080021" y="2079125"/>
                </a:lnTo>
                <a:close/>
              </a:path>
              <a:path w="2324100" h="2323465">
                <a:moveTo>
                  <a:pt x="2077480" y="2076585"/>
                </a:moveTo>
                <a:lnTo>
                  <a:pt x="2057643" y="2076585"/>
                </a:lnTo>
                <a:lnTo>
                  <a:pt x="2058913" y="2077855"/>
                </a:lnTo>
                <a:lnTo>
                  <a:pt x="2078750" y="2077855"/>
                </a:lnTo>
                <a:lnTo>
                  <a:pt x="2077480" y="2076585"/>
                </a:lnTo>
                <a:close/>
              </a:path>
              <a:path w="2324100" h="2323465">
                <a:moveTo>
                  <a:pt x="2073668" y="2072775"/>
                </a:moveTo>
                <a:lnTo>
                  <a:pt x="2053835" y="2072775"/>
                </a:lnTo>
                <a:lnTo>
                  <a:pt x="2056374" y="2075315"/>
                </a:lnTo>
                <a:lnTo>
                  <a:pt x="2076209" y="2075315"/>
                </a:lnTo>
                <a:lnTo>
                  <a:pt x="2073668" y="2072775"/>
                </a:lnTo>
                <a:close/>
              </a:path>
              <a:path w="2324100" h="2323465">
                <a:moveTo>
                  <a:pt x="2071127" y="2070235"/>
                </a:moveTo>
                <a:lnTo>
                  <a:pt x="2051296" y="2070235"/>
                </a:lnTo>
                <a:lnTo>
                  <a:pt x="2052566" y="2071505"/>
                </a:lnTo>
                <a:lnTo>
                  <a:pt x="2072398" y="2071505"/>
                </a:lnTo>
                <a:lnTo>
                  <a:pt x="2071127" y="2070235"/>
                </a:lnTo>
                <a:close/>
              </a:path>
              <a:path w="2324100" h="2323465">
                <a:moveTo>
                  <a:pt x="2067315" y="2066425"/>
                </a:moveTo>
                <a:lnTo>
                  <a:pt x="2047488" y="2066425"/>
                </a:lnTo>
                <a:lnTo>
                  <a:pt x="2050027" y="2068965"/>
                </a:lnTo>
                <a:lnTo>
                  <a:pt x="2069857" y="2068965"/>
                </a:lnTo>
                <a:lnTo>
                  <a:pt x="2067315" y="2066425"/>
                </a:lnTo>
                <a:close/>
              </a:path>
              <a:path w="2324100" h="2323465">
                <a:moveTo>
                  <a:pt x="2064774" y="2063885"/>
                </a:moveTo>
                <a:lnTo>
                  <a:pt x="2044949" y="2063885"/>
                </a:lnTo>
                <a:lnTo>
                  <a:pt x="2046218" y="2065155"/>
                </a:lnTo>
                <a:lnTo>
                  <a:pt x="2066045" y="2065155"/>
                </a:lnTo>
                <a:lnTo>
                  <a:pt x="2064774" y="2063885"/>
                </a:lnTo>
                <a:close/>
              </a:path>
              <a:path w="2324100" h="2323465">
                <a:moveTo>
                  <a:pt x="2060963" y="2060075"/>
                </a:moveTo>
                <a:lnTo>
                  <a:pt x="2041141" y="2060075"/>
                </a:lnTo>
                <a:lnTo>
                  <a:pt x="2043679" y="2062615"/>
                </a:lnTo>
                <a:lnTo>
                  <a:pt x="2063504" y="2062615"/>
                </a:lnTo>
                <a:lnTo>
                  <a:pt x="2060963" y="2060075"/>
                </a:lnTo>
                <a:close/>
              </a:path>
              <a:path w="2324100" h="2323465">
                <a:moveTo>
                  <a:pt x="2058422" y="2057535"/>
                </a:moveTo>
                <a:lnTo>
                  <a:pt x="2038602" y="2057535"/>
                </a:lnTo>
                <a:lnTo>
                  <a:pt x="2039871" y="2058805"/>
                </a:lnTo>
                <a:lnTo>
                  <a:pt x="2059692" y="2058805"/>
                </a:lnTo>
                <a:lnTo>
                  <a:pt x="2058422" y="2057535"/>
                </a:lnTo>
                <a:close/>
              </a:path>
              <a:path w="2324100" h="2323465">
                <a:moveTo>
                  <a:pt x="2054610" y="2053725"/>
                </a:moveTo>
                <a:lnTo>
                  <a:pt x="2034793" y="2053725"/>
                </a:lnTo>
                <a:lnTo>
                  <a:pt x="2037332" y="2056265"/>
                </a:lnTo>
                <a:lnTo>
                  <a:pt x="2057151" y="2056265"/>
                </a:lnTo>
                <a:lnTo>
                  <a:pt x="2054610" y="2053725"/>
                </a:lnTo>
                <a:close/>
              </a:path>
              <a:path w="2324100" h="2323465">
                <a:moveTo>
                  <a:pt x="2052069" y="2051185"/>
                </a:moveTo>
                <a:lnTo>
                  <a:pt x="2032254" y="2051185"/>
                </a:lnTo>
                <a:lnTo>
                  <a:pt x="2033524" y="2052455"/>
                </a:lnTo>
                <a:lnTo>
                  <a:pt x="2053339" y="2052455"/>
                </a:lnTo>
                <a:lnTo>
                  <a:pt x="2052069" y="2051185"/>
                </a:lnTo>
                <a:close/>
              </a:path>
              <a:path w="2324100" h="2323465">
                <a:moveTo>
                  <a:pt x="2048257" y="2047375"/>
                </a:moveTo>
                <a:lnTo>
                  <a:pt x="2028446" y="2047375"/>
                </a:lnTo>
                <a:lnTo>
                  <a:pt x="2030985" y="2049915"/>
                </a:lnTo>
                <a:lnTo>
                  <a:pt x="2050798" y="2049915"/>
                </a:lnTo>
                <a:lnTo>
                  <a:pt x="2048257" y="2047375"/>
                </a:lnTo>
                <a:close/>
              </a:path>
              <a:path w="2324100" h="2323465">
                <a:moveTo>
                  <a:pt x="2045716" y="2044835"/>
                </a:moveTo>
                <a:lnTo>
                  <a:pt x="2025907" y="2044835"/>
                </a:lnTo>
                <a:lnTo>
                  <a:pt x="2027177" y="2046105"/>
                </a:lnTo>
                <a:lnTo>
                  <a:pt x="2046987" y="2046105"/>
                </a:lnTo>
                <a:lnTo>
                  <a:pt x="2045716" y="2044835"/>
                </a:lnTo>
                <a:close/>
              </a:path>
              <a:path w="2324100" h="2323465">
                <a:moveTo>
                  <a:pt x="2041905" y="2041025"/>
                </a:moveTo>
                <a:lnTo>
                  <a:pt x="2022099" y="2041025"/>
                </a:lnTo>
                <a:lnTo>
                  <a:pt x="2024638" y="2043565"/>
                </a:lnTo>
                <a:lnTo>
                  <a:pt x="2044446" y="2043565"/>
                </a:lnTo>
                <a:lnTo>
                  <a:pt x="2041905" y="2041025"/>
                </a:lnTo>
                <a:close/>
              </a:path>
              <a:path w="2324100" h="2323465">
                <a:moveTo>
                  <a:pt x="2039363" y="2038485"/>
                </a:moveTo>
                <a:lnTo>
                  <a:pt x="2019560" y="2038485"/>
                </a:lnTo>
                <a:lnTo>
                  <a:pt x="2020829" y="2039755"/>
                </a:lnTo>
                <a:lnTo>
                  <a:pt x="2040634" y="2039755"/>
                </a:lnTo>
                <a:lnTo>
                  <a:pt x="2039363" y="2038485"/>
                </a:lnTo>
                <a:close/>
              </a:path>
              <a:path w="2324100" h="2323465">
                <a:moveTo>
                  <a:pt x="2035552" y="2034675"/>
                </a:moveTo>
                <a:lnTo>
                  <a:pt x="2015751" y="2034675"/>
                </a:lnTo>
                <a:lnTo>
                  <a:pt x="2018290" y="2037215"/>
                </a:lnTo>
                <a:lnTo>
                  <a:pt x="2038093" y="2037215"/>
                </a:lnTo>
                <a:lnTo>
                  <a:pt x="2035552" y="2034675"/>
                </a:lnTo>
                <a:close/>
              </a:path>
              <a:path w="2324100" h="2323465">
                <a:moveTo>
                  <a:pt x="2033011" y="2032135"/>
                </a:moveTo>
                <a:lnTo>
                  <a:pt x="2013213" y="2032135"/>
                </a:lnTo>
                <a:lnTo>
                  <a:pt x="2014482" y="2033405"/>
                </a:lnTo>
                <a:lnTo>
                  <a:pt x="2034281" y="2033405"/>
                </a:lnTo>
                <a:lnTo>
                  <a:pt x="2033011" y="2032135"/>
                </a:lnTo>
                <a:close/>
              </a:path>
              <a:path w="2324100" h="2323465">
                <a:moveTo>
                  <a:pt x="2026658" y="2025785"/>
                </a:moveTo>
                <a:lnTo>
                  <a:pt x="2006865" y="2025785"/>
                </a:lnTo>
                <a:lnTo>
                  <a:pt x="2011943" y="2030865"/>
                </a:lnTo>
                <a:lnTo>
                  <a:pt x="2031740" y="2030865"/>
                </a:lnTo>
                <a:lnTo>
                  <a:pt x="2026658" y="2025785"/>
                </a:lnTo>
                <a:close/>
              </a:path>
              <a:path w="2324100" h="2323465">
                <a:moveTo>
                  <a:pt x="2022846" y="2021975"/>
                </a:moveTo>
                <a:lnTo>
                  <a:pt x="2003057" y="2021975"/>
                </a:lnTo>
                <a:lnTo>
                  <a:pt x="2005596" y="2024515"/>
                </a:lnTo>
                <a:lnTo>
                  <a:pt x="2025387" y="2024515"/>
                </a:lnTo>
                <a:lnTo>
                  <a:pt x="2022846" y="2021975"/>
                </a:lnTo>
                <a:close/>
              </a:path>
              <a:path w="2324100" h="2323465">
                <a:moveTo>
                  <a:pt x="2020305" y="2019435"/>
                </a:moveTo>
                <a:lnTo>
                  <a:pt x="2000518" y="2019435"/>
                </a:lnTo>
                <a:lnTo>
                  <a:pt x="2001788" y="2020705"/>
                </a:lnTo>
                <a:lnTo>
                  <a:pt x="2021576" y="2020705"/>
                </a:lnTo>
                <a:lnTo>
                  <a:pt x="2020305" y="2019435"/>
                </a:lnTo>
                <a:close/>
              </a:path>
              <a:path w="2324100" h="2323465">
                <a:moveTo>
                  <a:pt x="2016494" y="2015625"/>
                </a:moveTo>
                <a:lnTo>
                  <a:pt x="1996710" y="2015625"/>
                </a:lnTo>
                <a:lnTo>
                  <a:pt x="1999249" y="2018165"/>
                </a:lnTo>
                <a:lnTo>
                  <a:pt x="2019035" y="2018165"/>
                </a:lnTo>
                <a:lnTo>
                  <a:pt x="2016494" y="2015625"/>
                </a:lnTo>
                <a:close/>
              </a:path>
              <a:path w="2324100" h="2323465">
                <a:moveTo>
                  <a:pt x="2013952" y="2013085"/>
                </a:moveTo>
                <a:lnTo>
                  <a:pt x="1994171" y="2013085"/>
                </a:lnTo>
                <a:lnTo>
                  <a:pt x="1995440" y="2014355"/>
                </a:lnTo>
                <a:lnTo>
                  <a:pt x="2015223" y="2014355"/>
                </a:lnTo>
                <a:lnTo>
                  <a:pt x="2013952" y="2013085"/>
                </a:lnTo>
                <a:close/>
              </a:path>
              <a:path w="2324100" h="2323465">
                <a:moveTo>
                  <a:pt x="2010141" y="2009275"/>
                </a:moveTo>
                <a:lnTo>
                  <a:pt x="1990362" y="2009275"/>
                </a:lnTo>
                <a:lnTo>
                  <a:pt x="1992901" y="2011815"/>
                </a:lnTo>
                <a:lnTo>
                  <a:pt x="2012682" y="2011815"/>
                </a:lnTo>
                <a:lnTo>
                  <a:pt x="2010141" y="2009275"/>
                </a:lnTo>
                <a:close/>
              </a:path>
              <a:path w="2324100" h="2323465">
                <a:moveTo>
                  <a:pt x="2007600" y="2006735"/>
                </a:moveTo>
                <a:lnTo>
                  <a:pt x="1987824" y="2006735"/>
                </a:lnTo>
                <a:lnTo>
                  <a:pt x="1989093" y="2008005"/>
                </a:lnTo>
                <a:lnTo>
                  <a:pt x="2008870" y="2008005"/>
                </a:lnTo>
                <a:lnTo>
                  <a:pt x="2007600" y="2006735"/>
                </a:lnTo>
                <a:close/>
              </a:path>
              <a:path w="2324100" h="2323465">
                <a:moveTo>
                  <a:pt x="2003788" y="2002925"/>
                </a:moveTo>
                <a:lnTo>
                  <a:pt x="1984015" y="2002925"/>
                </a:lnTo>
                <a:lnTo>
                  <a:pt x="1986554" y="2005465"/>
                </a:lnTo>
                <a:lnTo>
                  <a:pt x="2006329" y="2005465"/>
                </a:lnTo>
                <a:lnTo>
                  <a:pt x="2003788" y="2002925"/>
                </a:lnTo>
                <a:close/>
              </a:path>
              <a:path w="2324100" h="2323465">
                <a:moveTo>
                  <a:pt x="2001247" y="2000385"/>
                </a:moveTo>
                <a:lnTo>
                  <a:pt x="1981476" y="2000385"/>
                </a:lnTo>
                <a:lnTo>
                  <a:pt x="1982746" y="2001655"/>
                </a:lnTo>
                <a:lnTo>
                  <a:pt x="2002518" y="2001655"/>
                </a:lnTo>
                <a:lnTo>
                  <a:pt x="2001247" y="2000385"/>
                </a:lnTo>
                <a:close/>
              </a:path>
              <a:path w="2324100" h="2323465">
                <a:moveTo>
                  <a:pt x="1997435" y="1996575"/>
                </a:moveTo>
                <a:lnTo>
                  <a:pt x="1977668" y="1996575"/>
                </a:lnTo>
                <a:lnTo>
                  <a:pt x="1980207" y="1999115"/>
                </a:lnTo>
                <a:lnTo>
                  <a:pt x="1999976" y="1999115"/>
                </a:lnTo>
                <a:lnTo>
                  <a:pt x="1997435" y="1996575"/>
                </a:lnTo>
                <a:close/>
              </a:path>
              <a:path w="2324100" h="2323465">
                <a:moveTo>
                  <a:pt x="1994894" y="1994035"/>
                </a:moveTo>
                <a:lnTo>
                  <a:pt x="1975129" y="1994035"/>
                </a:lnTo>
                <a:lnTo>
                  <a:pt x="1976398" y="1995305"/>
                </a:lnTo>
                <a:lnTo>
                  <a:pt x="1996165" y="1995305"/>
                </a:lnTo>
                <a:lnTo>
                  <a:pt x="1994894" y="1994035"/>
                </a:lnTo>
                <a:close/>
              </a:path>
              <a:path w="2324100" h="2323465">
                <a:moveTo>
                  <a:pt x="1991083" y="1990225"/>
                </a:moveTo>
                <a:lnTo>
                  <a:pt x="1971321" y="1990225"/>
                </a:lnTo>
                <a:lnTo>
                  <a:pt x="1973860" y="1992765"/>
                </a:lnTo>
                <a:lnTo>
                  <a:pt x="1993624" y="1992765"/>
                </a:lnTo>
                <a:lnTo>
                  <a:pt x="1991083" y="1990225"/>
                </a:lnTo>
                <a:close/>
              </a:path>
              <a:path w="2324100" h="2323465">
                <a:moveTo>
                  <a:pt x="1988542" y="1987685"/>
                </a:moveTo>
                <a:lnTo>
                  <a:pt x="1968782" y="1987685"/>
                </a:lnTo>
                <a:lnTo>
                  <a:pt x="1970051" y="1988955"/>
                </a:lnTo>
                <a:lnTo>
                  <a:pt x="1989812" y="1988955"/>
                </a:lnTo>
                <a:lnTo>
                  <a:pt x="1988542" y="1987685"/>
                </a:lnTo>
                <a:close/>
              </a:path>
              <a:path w="2324100" h="2323465">
                <a:moveTo>
                  <a:pt x="1984730" y="1983875"/>
                </a:moveTo>
                <a:lnTo>
                  <a:pt x="1964973" y="1983875"/>
                </a:lnTo>
                <a:lnTo>
                  <a:pt x="1967512" y="1986415"/>
                </a:lnTo>
                <a:lnTo>
                  <a:pt x="1987271" y="1986415"/>
                </a:lnTo>
                <a:lnTo>
                  <a:pt x="1984730" y="1983875"/>
                </a:lnTo>
                <a:close/>
              </a:path>
              <a:path w="2324100" h="2323465">
                <a:moveTo>
                  <a:pt x="1982189" y="1981335"/>
                </a:moveTo>
                <a:lnTo>
                  <a:pt x="1962434" y="1981335"/>
                </a:lnTo>
                <a:lnTo>
                  <a:pt x="1963704" y="1982605"/>
                </a:lnTo>
                <a:lnTo>
                  <a:pt x="1983459" y="1982605"/>
                </a:lnTo>
                <a:lnTo>
                  <a:pt x="1982189" y="1981335"/>
                </a:lnTo>
                <a:close/>
              </a:path>
              <a:path w="2324100" h="2323465">
                <a:moveTo>
                  <a:pt x="1978377" y="1977525"/>
                </a:moveTo>
                <a:lnTo>
                  <a:pt x="1958626" y="1977525"/>
                </a:lnTo>
                <a:lnTo>
                  <a:pt x="1961165" y="1980065"/>
                </a:lnTo>
                <a:lnTo>
                  <a:pt x="1980918" y="1980065"/>
                </a:lnTo>
                <a:lnTo>
                  <a:pt x="1978377" y="1977525"/>
                </a:lnTo>
                <a:close/>
              </a:path>
              <a:path w="2324100" h="2323465">
                <a:moveTo>
                  <a:pt x="1975836" y="1974985"/>
                </a:moveTo>
                <a:lnTo>
                  <a:pt x="1956087" y="1974985"/>
                </a:lnTo>
                <a:lnTo>
                  <a:pt x="1957357" y="1976255"/>
                </a:lnTo>
                <a:lnTo>
                  <a:pt x="1977107" y="1976255"/>
                </a:lnTo>
                <a:lnTo>
                  <a:pt x="1975836" y="1974985"/>
                </a:lnTo>
                <a:close/>
              </a:path>
              <a:path w="2324100" h="2323465">
                <a:moveTo>
                  <a:pt x="1972024" y="1971175"/>
                </a:moveTo>
                <a:lnTo>
                  <a:pt x="1952279" y="1971175"/>
                </a:lnTo>
                <a:lnTo>
                  <a:pt x="1954818" y="1973715"/>
                </a:lnTo>
                <a:lnTo>
                  <a:pt x="1974566" y="1973715"/>
                </a:lnTo>
                <a:lnTo>
                  <a:pt x="1972024" y="1971175"/>
                </a:lnTo>
                <a:close/>
              </a:path>
              <a:path w="2324100" h="2323465">
                <a:moveTo>
                  <a:pt x="1969483" y="1968635"/>
                </a:moveTo>
                <a:lnTo>
                  <a:pt x="1949740" y="1968635"/>
                </a:lnTo>
                <a:lnTo>
                  <a:pt x="1951009" y="1969905"/>
                </a:lnTo>
                <a:lnTo>
                  <a:pt x="1970754" y="1969905"/>
                </a:lnTo>
                <a:lnTo>
                  <a:pt x="1969483" y="1968635"/>
                </a:lnTo>
                <a:close/>
              </a:path>
              <a:path w="2324100" h="2323465">
                <a:moveTo>
                  <a:pt x="1963131" y="1962285"/>
                </a:moveTo>
                <a:lnTo>
                  <a:pt x="1943393" y="1962285"/>
                </a:lnTo>
                <a:lnTo>
                  <a:pt x="1948470" y="1967365"/>
                </a:lnTo>
                <a:lnTo>
                  <a:pt x="1968213" y="1967365"/>
                </a:lnTo>
                <a:lnTo>
                  <a:pt x="1963131" y="1962285"/>
                </a:lnTo>
                <a:close/>
              </a:path>
              <a:path w="2324100" h="2323465">
                <a:moveTo>
                  <a:pt x="1956778" y="1955935"/>
                </a:moveTo>
                <a:lnTo>
                  <a:pt x="1937045" y="1955935"/>
                </a:lnTo>
                <a:lnTo>
                  <a:pt x="1942123" y="1961015"/>
                </a:lnTo>
                <a:lnTo>
                  <a:pt x="1961860" y="1961015"/>
                </a:lnTo>
                <a:lnTo>
                  <a:pt x="1956778" y="1955935"/>
                </a:lnTo>
                <a:close/>
              </a:path>
              <a:path w="2324100" h="2323465">
                <a:moveTo>
                  <a:pt x="1950425" y="1949585"/>
                </a:moveTo>
                <a:lnTo>
                  <a:pt x="1930698" y="1949585"/>
                </a:lnTo>
                <a:lnTo>
                  <a:pt x="1935776" y="1954665"/>
                </a:lnTo>
                <a:lnTo>
                  <a:pt x="1955507" y="1954665"/>
                </a:lnTo>
                <a:lnTo>
                  <a:pt x="1950425" y="1949585"/>
                </a:lnTo>
                <a:close/>
              </a:path>
              <a:path w="2324100" h="2323465">
                <a:moveTo>
                  <a:pt x="1944072" y="1943235"/>
                </a:moveTo>
                <a:lnTo>
                  <a:pt x="1924351" y="1943235"/>
                </a:lnTo>
                <a:lnTo>
                  <a:pt x="1929429" y="1948315"/>
                </a:lnTo>
                <a:lnTo>
                  <a:pt x="1949155" y="1948315"/>
                </a:lnTo>
                <a:lnTo>
                  <a:pt x="1944072" y="1943235"/>
                </a:lnTo>
                <a:close/>
              </a:path>
              <a:path w="2324100" h="2323465">
                <a:moveTo>
                  <a:pt x="1937720" y="1936885"/>
                </a:moveTo>
                <a:lnTo>
                  <a:pt x="1918004" y="1936885"/>
                </a:lnTo>
                <a:lnTo>
                  <a:pt x="1923081" y="1941965"/>
                </a:lnTo>
                <a:lnTo>
                  <a:pt x="1942802" y="1941965"/>
                </a:lnTo>
                <a:lnTo>
                  <a:pt x="1937720" y="1936885"/>
                </a:lnTo>
                <a:close/>
              </a:path>
              <a:path w="2324100" h="2323465">
                <a:moveTo>
                  <a:pt x="1931367" y="1930535"/>
                </a:moveTo>
                <a:lnTo>
                  <a:pt x="1911656" y="1930535"/>
                </a:lnTo>
                <a:lnTo>
                  <a:pt x="1916734" y="1935615"/>
                </a:lnTo>
                <a:lnTo>
                  <a:pt x="1936449" y="1935615"/>
                </a:lnTo>
                <a:lnTo>
                  <a:pt x="1931367" y="1930535"/>
                </a:lnTo>
                <a:close/>
              </a:path>
              <a:path w="2324100" h="2323465">
                <a:moveTo>
                  <a:pt x="1925014" y="1924185"/>
                </a:moveTo>
                <a:lnTo>
                  <a:pt x="1905309" y="1924185"/>
                </a:lnTo>
                <a:lnTo>
                  <a:pt x="1910387" y="1929265"/>
                </a:lnTo>
                <a:lnTo>
                  <a:pt x="1930096" y="1929265"/>
                </a:lnTo>
                <a:lnTo>
                  <a:pt x="1925014" y="1924185"/>
                </a:lnTo>
                <a:close/>
              </a:path>
              <a:path w="2324100" h="2323465">
                <a:moveTo>
                  <a:pt x="1919932" y="1919105"/>
                </a:moveTo>
                <a:lnTo>
                  <a:pt x="1900231" y="1919105"/>
                </a:lnTo>
                <a:lnTo>
                  <a:pt x="1904040" y="1922915"/>
                </a:lnTo>
                <a:lnTo>
                  <a:pt x="1923744" y="1922915"/>
                </a:lnTo>
                <a:lnTo>
                  <a:pt x="1919932" y="1919105"/>
                </a:lnTo>
                <a:close/>
              </a:path>
              <a:path w="2324100" h="2323465">
                <a:moveTo>
                  <a:pt x="1913579" y="1912755"/>
                </a:moveTo>
                <a:lnTo>
                  <a:pt x="1893884" y="1912755"/>
                </a:lnTo>
                <a:lnTo>
                  <a:pt x="1898962" y="1917835"/>
                </a:lnTo>
                <a:lnTo>
                  <a:pt x="1918661" y="1917835"/>
                </a:lnTo>
                <a:lnTo>
                  <a:pt x="1913579" y="1912755"/>
                </a:lnTo>
                <a:close/>
              </a:path>
              <a:path w="2324100" h="2323465">
                <a:moveTo>
                  <a:pt x="1907227" y="1906405"/>
                </a:moveTo>
                <a:lnTo>
                  <a:pt x="1887537" y="1906405"/>
                </a:lnTo>
                <a:lnTo>
                  <a:pt x="1892615" y="1911485"/>
                </a:lnTo>
                <a:lnTo>
                  <a:pt x="1912309" y="1911485"/>
                </a:lnTo>
                <a:lnTo>
                  <a:pt x="1907227" y="1906405"/>
                </a:lnTo>
                <a:close/>
              </a:path>
              <a:path w="2324100" h="2323465">
                <a:moveTo>
                  <a:pt x="1900874" y="1900055"/>
                </a:moveTo>
                <a:lnTo>
                  <a:pt x="1881189" y="1900055"/>
                </a:lnTo>
                <a:lnTo>
                  <a:pt x="1886267" y="1905135"/>
                </a:lnTo>
                <a:lnTo>
                  <a:pt x="1905956" y="1905135"/>
                </a:lnTo>
                <a:lnTo>
                  <a:pt x="1900874" y="1900055"/>
                </a:lnTo>
                <a:close/>
              </a:path>
              <a:path w="2324100" h="2323465">
                <a:moveTo>
                  <a:pt x="1894521" y="1893705"/>
                </a:moveTo>
                <a:lnTo>
                  <a:pt x="1874842" y="1893705"/>
                </a:lnTo>
                <a:lnTo>
                  <a:pt x="1879920" y="1898785"/>
                </a:lnTo>
                <a:lnTo>
                  <a:pt x="1899603" y="1898785"/>
                </a:lnTo>
                <a:lnTo>
                  <a:pt x="1894521" y="1893705"/>
                </a:lnTo>
                <a:close/>
              </a:path>
              <a:path w="2324100" h="2323465">
                <a:moveTo>
                  <a:pt x="1888168" y="1887355"/>
                </a:moveTo>
                <a:lnTo>
                  <a:pt x="1868495" y="1887355"/>
                </a:lnTo>
                <a:lnTo>
                  <a:pt x="1873573" y="1892435"/>
                </a:lnTo>
                <a:lnTo>
                  <a:pt x="1893250" y="1892435"/>
                </a:lnTo>
                <a:lnTo>
                  <a:pt x="1888168" y="1887355"/>
                </a:lnTo>
                <a:close/>
              </a:path>
              <a:path w="2324100" h="2323465">
                <a:moveTo>
                  <a:pt x="1881816" y="1881005"/>
                </a:moveTo>
                <a:lnTo>
                  <a:pt x="1862148" y="1881005"/>
                </a:lnTo>
                <a:lnTo>
                  <a:pt x="1867225" y="1886085"/>
                </a:lnTo>
                <a:lnTo>
                  <a:pt x="1886898" y="1886085"/>
                </a:lnTo>
                <a:lnTo>
                  <a:pt x="1881816" y="1881005"/>
                </a:lnTo>
                <a:close/>
              </a:path>
              <a:path w="2324100" h="2323465">
                <a:moveTo>
                  <a:pt x="1875463" y="1874655"/>
                </a:moveTo>
                <a:lnTo>
                  <a:pt x="1855800" y="1874655"/>
                </a:lnTo>
                <a:lnTo>
                  <a:pt x="1860878" y="1879735"/>
                </a:lnTo>
                <a:lnTo>
                  <a:pt x="1880545" y="1879735"/>
                </a:lnTo>
                <a:lnTo>
                  <a:pt x="1875463" y="1874655"/>
                </a:lnTo>
                <a:close/>
              </a:path>
              <a:path w="2324100" h="2323465">
                <a:moveTo>
                  <a:pt x="1869110" y="1868305"/>
                </a:moveTo>
                <a:lnTo>
                  <a:pt x="1849453" y="1868305"/>
                </a:lnTo>
                <a:lnTo>
                  <a:pt x="1854531" y="1873385"/>
                </a:lnTo>
                <a:lnTo>
                  <a:pt x="1874192" y="1873385"/>
                </a:lnTo>
                <a:lnTo>
                  <a:pt x="1869110" y="1868305"/>
                </a:lnTo>
                <a:close/>
              </a:path>
              <a:path w="2324100" h="2323465">
                <a:moveTo>
                  <a:pt x="1862757" y="1861955"/>
                </a:moveTo>
                <a:lnTo>
                  <a:pt x="1843106" y="1861955"/>
                </a:lnTo>
                <a:lnTo>
                  <a:pt x="1848184" y="1867035"/>
                </a:lnTo>
                <a:lnTo>
                  <a:pt x="1867840" y="1867035"/>
                </a:lnTo>
                <a:lnTo>
                  <a:pt x="1862757" y="1861955"/>
                </a:lnTo>
                <a:close/>
              </a:path>
              <a:path w="2324100" h="2323465">
                <a:moveTo>
                  <a:pt x="1856405" y="1855605"/>
                </a:moveTo>
                <a:lnTo>
                  <a:pt x="1836759" y="1855605"/>
                </a:lnTo>
                <a:lnTo>
                  <a:pt x="1841836" y="1860685"/>
                </a:lnTo>
                <a:lnTo>
                  <a:pt x="1861487" y="1860685"/>
                </a:lnTo>
                <a:lnTo>
                  <a:pt x="1856405" y="1855605"/>
                </a:lnTo>
                <a:close/>
              </a:path>
              <a:path w="2324100" h="2323465">
                <a:moveTo>
                  <a:pt x="1850052" y="1849255"/>
                </a:moveTo>
                <a:lnTo>
                  <a:pt x="1830411" y="1849255"/>
                </a:lnTo>
                <a:lnTo>
                  <a:pt x="1835489" y="1854335"/>
                </a:lnTo>
                <a:lnTo>
                  <a:pt x="1855134" y="1854335"/>
                </a:lnTo>
                <a:lnTo>
                  <a:pt x="1850052" y="1849255"/>
                </a:lnTo>
                <a:close/>
              </a:path>
              <a:path w="2324100" h="2323465">
                <a:moveTo>
                  <a:pt x="1843699" y="1842905"/>
                </a:moveTo>
                <a:lnTo>
                  <a:pt x="1824064" y="1842905"/>
                </a:lnTo>
                <a:lnTo>
                  <a:pt x="1829142" y="1847985"/>
                </a:lnTo>
                <a:lnTo>
                  <a:pt x="1848781" y="1847985"/>
                </a:lnTo>
                <a:lnTo>
                  <a:pt x="1843699" y="1842905"/>
                </a:lnTo>
                <a:close/>
              </a:path>
              <a:path w="2324100" h="2323465">
                <a:moveTo>
                  <a:pt x="1837346" y="1836555"/>
                </a:moveTo>
                <a:lnTo>
                  <a:pt x="1817717" y="1836555"/>
                </a:lnTo>
                <a:lnTo>
                  <a:pt x="1822795" y="1841635"/>
                </a:lnTo>
                <a:lnTo>
                  <a:pt x="1842429" y="1841635"/>
                </a:lnTo>
                <a:lnTo>
                  <a:pt x="1837346" y="1836555"/>
                </a:lnTo>
                <a:close/>
              </a:path>
              <a:path w="2324100" h="2323465">
                <a:moveTo>
                  <a:pt x="1830994" y="1830205"/>
                </a:moveTo>
                <a:lnTo>
                  <a:pt x="1811370" y="1830205"/>
                </a:lnTo>
                <a:lnTo>
                  <a:pt x="1816447" y="1835285"/>
                </a:lnTo>
                <a:lnTo>
                  <a:pt x="1836076" y="1835285"/>
                </a:lnTo>
                <a:lnTo>
                  <a:pt x="1830994" y="1830205"/>
                </a:lnTo>
                <a:close/>
              </a:path>
              <a:path w="2324100" h="2323465">
                <a:moveTo>
                  <a:pt x="1824641" y="1823855"/>
                </a:moveTo>
                <a:lnTo>
                  <a:pt x="1805022" y="1823855"/>
                </a:lnTo>
                <a:lnTo>
                  <a:pt x="1810100" y="1828935"/>
                </a:lnTo>
                <a:lnTo>
                  <a:pt x="1829723" y="1828935"/>
                </a:lnTo>
                <a:lnTo>
                  <a:pt x="1824641" y="1823855"/>
                </a:lnTo>
                <a:close/>
              </a:path>
              <a:path w="2324100" h="2323465">
                <a:moveTo>
                  <a:pt x="1818288" y="1817505"/>
                </a:moveTo>
                <a:lnTo>
                  <a:pt x="1798675" y="1817505"/>
                </a:lnTo>
                <a:lnTo>
                  <a:pt x="1803753" y="1822585"/>
                </a:lnTo>
                <a:lnTo>
                  <a:pt x="1823370" y="1822585"/>
                </a:lnTo>
                <a:lnTo>
                  <a:pt x="1818288" y="1817505"/>
                </a:lnTo>
                <a:close/>
              </a:path>
              <a:path w="2324100" h="2323465">
                <a:moveTo>
                  <a:pt x="1811935" y="1811155"/>
                </a:moveTo>
                <a:lnTo>
                  <a:pt x="1792328" y="1811155"/>
                </a:lnTo>
                <a:lnTo>
                  <a:pt x="1797406" y="1816235"/>
                </a:lnTo>
                <a:lnTo>
                  <a:pt x="1817018" y="1816235"/>
                </a:lnTo>
                <a:lnTo>
                  <a:pt x="1811935" y="1811155"/>
                </a:lnTo>
                <a:close/>
              </a:path>
              <a:path w="2324100" h="2323465">
                <a:moveTo>
                  <a:pt x="1805583" y="1804805"/>
                </a:moveTo>
                <a:lnTo>
                  <a:pt x="1785980" y="1804805"/>
                </a:lnTo>
                <a:lnTo>
                  <a:pt x="1791058" y="1809885"/>
                </a:lnTo>
                <a:lnTo>
                  <a:pt x="1810665" y="1809885"/>
                </a:lnTo>
                <a:lnTo>
                  <a:pt x="1805583" y="1804805"/>
                </a:lnTo>
                <a:close/>
              </a:path>
              <a:path w="2324100" h="2323465">
                <a:moveTo>
                  <a:pt x="1799230" y="1798455"/>
                </a:moveTo>
                <a:lnTo>
                  <a:pt x="1779633" y="1798455"/>
                </a:lnTo>
                <a:lnTo>
                  <a:pt x="1784711" y="1803535"/>
                </a:lnTo>
                <a:lnTo>
                  <a:pt x="1804312" y="1803535"/>
                </a:lnTo>
                <a:lnTo>
                  <a:pt x="1799230" y="1798455"/>
                </a:lnTo>
                <a:close/>
              </a:path>
              <a:path w="2324100" h="2323465">
                <a:moveTo>
                  <a:pt x="1792877" y="1792105"/>
                </a:moveTo>
                <a:lnTo>
                  <a:pt x="1773286" y="1792105"/>
                </a:lnTo>
                <a:lnTo>
                  <a:pt x="1778364" y="1797185"/>
                </a:lnTo>
                <a:lnTo>
                  <a:pt x="1797959" y="1797185"/>
                </a:lnTo>
                <a:lnTo>
                  <a:pt x="1792877" y="1792105"/>
                </a:lnTo>
                <a:close/>
              </a:path>
              <a:path w="2324100" h="2323465">
                <a:moveTo>
                  <a:pt x="1786525" y="1785755"/>
                </a:moveTo>
                <a:lnTo>
                  <a:pt x="1766939" y="1785755"/>
                </a:lnTo>
                <a:lnTo>
                  <a:pt x="1772016" y="1790835"/>
                </a:lnTo>
                <a:lnTo>
                  <a:pt x="1791607" y="1790835"/>
                </a:lnTo>
                <a:lnTo>
                  <a:pt x="1786525" y="1785755"/>
                </a:lnTo>
                <a:close/>
              </a:path>
              <a:path w="2324100" h="2323465">
                <a:moveTo>
                  <a:pt x="1780172" y="1779405"/>
                </a:moveTo>
                <a:lnTo>
                  <a:pt x="1760591" y="1779405"/>
                </a:lnTo>
                <a:lnTo>
                  <a:pt x="1765669" y="1784485"/>
                </a:lnTo>
                <a:lnTo>
                  <a:pt x="1785254" y="1784485"/>
                </a:lnTo>
                <a:lnTo>
                  <a:pt x="1780172" y="1779405"/>
                </a:lnTo>
                <a:close/>
              </a:path>
              <a:path w="2324100" h="2323465">
                <a:moveTo>
                  <a:pt x="1773819" y="1773055"/>
                </a:moveTo>
                <a:lnTo>
                  <a:pt x="1754244" y="1773055"/>
                </a:lnTo>
                <a:lnTo>
                  <a:pt x="1759322" y="1778135"/>
                </a:lnTo>
                <a:lnTo>
                  <a:pt x="1778901" y="1778135"/>
                </a:lnTo>
                <a:lnTo>
                  <a:pt x="1773819" y="1773055"/>
                </a:lnTo>
                <a:close/>
              </a:path>
              <a:path w="2324100" h="2323465">
                <a:moveTo>
                  <a:pt x="1767466" y="1766705"/>
                </a:moveTo>
                <a:lnTo>
                  <a:pt x="1747897" y="1766705"/>
                </a:lnTo>
                <a:lnTo>
                  <a:pt x="1752975" y="1771785"/>
                </a:lnTo>
                <a:lnTo>
                  <a:pt x="1772549" y="1771785"/>
                </a:lnTo>
                <a:lnTo>
                  <a:pt x="1767466" y="1766705"/>
                </a:lnTo>
                <a:close/>
              </a:path>
              <a:path w="2324100" h="2323465">
                <a:moveTo>
                  <a:pt x="1761114" y="1760355"/>
                </a:moveTo>
                <a:lnTo>
                  <a:pt x="1741550" y="1760355"/>
                </a:lnTo>
                <a:lnTo>
                  <a:pt x="1746627" y="1765435"/>
                </a:lnTo>
                <a:lnTo>
                  <a:pt x="1766196" y="1765435"/>
                </a:lnTo>
                <a:lnTo>
                  <a:pt x="1761114" y="1760355"/>
                </a:lnTo>
                <a:close/>
              </a:path>
              <a:path w="2324100" h="2323465">
                <a:moveTo>
                  <a:pt x="1754761" y="1754005"/>
                </a:moveTo>
                <a:lnTo>
                  <a:pt x="1735202" y="1754005"/>
                </a:lnTo>
                <a:lnTo>
                  <a:pt x="1740280" y="1759085"/>
                </a:lnTo>
                <a:lnTo>
                  <a:pt x="1759843" y="1759085"/>
                </a:lnTo>
                <a:lnTo>
                  <a:pt x="1754761" y="1754005"/>
                </a:lnTo>
                <a:close/>
              </a:path>
              <a:path w="2324100" h="2323465">
                <a:moveTo>
                  <a:pt x="1748408" y="1747655"/>
                </a:moveTo>
                <a:lnTo>
                  <a:pt x="1728855" y="1747655"/>
                </a:lnTo>
                <a:lnTo>
                  <a:pt x="1733933" y="1752735"/>
                </a:lnTo>
                <a:lnTo>
                  <a:pt x="1753490" y="1752735"/>
                </a:lnTo>
                <a:lnTo>
                  <a:pt x="1748408" y="1747655"/>
                </a:lnTo>
                <a:close/>
              </a:path>
              <a:path w="2324100" h="2323465">
                <a:moveTo>
                  <a:pt x="1742055" y="1741305"/>
                </a:moveTo>
                <a:lnTo>
                  <a:pt x="1722508" y="1741305"/>
                </a:lnTo>
                <a:lnTo>
                  <a:pt x="1727586" y="1746385"/>
                </a:lnTo>
                <a:lnTo>
                  <a:pt x="1747138" y="1746385"/>
                </a:lnTo>
                <a:lnTo>
                  <a:pt x="1742055" y="1741305"/>
                </a:lnTo>
                <a:close/>
              </a:path>
              <a:path w="2324100" h="2323465">
                <a:moveTo>
                  <a:pt x="1735703" y="1734955"/>
                </a:moveTo>
                <a:lnTo>
                  <a:pt x="1716161" y="1734955"/>
                </a:lnTo>
                <a:lnTo>
                  <a:pt x="1721238" y="1740035"/>
                </a:lnTo>
                <a:lnTo>
                  <a:pt x="1740785" y="1740035"/>
                </a:lnTo>
                <a:lnTo>
                  <a:pt x="1735703" y="1734955"/>
                </a:lnTo>
                <a:close/>
              </a:path>
              <a:path w="2324100" h="2323465">
                <a:moveTo>
                  <a:pt x="1729350" y="1728605"/>
                </a:moveTo>
                <a:lnTo>
                  <a:pt x="1709813" y="1728605"/>
                </a:lnTo>
                <a:lnTo>
                  <a:pt x="1714891" y="1733685"/>
                </a:lnTo>
                <a:lnTo>
                  <a:pt x="1734432" y="1733685"/>
                </a:lnTo>
                <a:lnTo>
                  <a:pt x="1729350" y="1728605"/>
                </a:lnTo>
                <a:close/>
              </a:path>
              <a:path w="2324100" h="2323465">
                <a:moveTo>
                  <a:pt x="1722997" y="1722255"/>
                </a:moveTo>
                <a:lnTo>
                  <a:pt x="1703466" y="1722255"/>
                </a:lnTo>
                <a:lnTo>
                  <a:pt x="1708544" y="1727335"/>
                </a:lnTo>
                <a:lnTo>
                  <a:pt x="1728079" y="1727335"/>
                </a:lnTo>
                <a:lnTo>
                  <a:pt x="1722997" y="1722255"/>
                </a:lnTo>
                <a:close/>
              </a:path>
              <a:path w="2324100" h="2323465">
                <a:moveTo>
                  <a:pt x="1514627" y="1513975"/>
                </a:moveTo>
                <a:lnTo>
                  <a:pt x="1495276" y="1513975"/>
                </a:lnTo>
                <a:lnTo>
                  <a:pt x="1702197" y="1720985"/>
                </a:lnTo>
                <a:lnTo>
                  <a:pt x="1721727" y="1720985"/>
                </a:lnTo>
                <a:lnTo>
                  <a:pt x="1514627" y="1513975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0" y="4548009"/>
            <a:ext cx="2304415" cy="2305050"/>
          </a:xfrm>
          <a:custGeom>
            <a:avLst/>
            <a:gdLst/>
            <a:ahLst/>
            <a:cxnLst/>
            <a:rect l="l" t="t" r="r" b="b"/>
            <a:pathLst>
              <a:path w="2304415" h="2305050">
                <a:moveTo>
                  <a:pt x="0" y="0"/>
                </a:moveTo>
                <a:lnTo>
                  <a:pt x="0" y="1130"/>
                </a:lnTo>
                <a:lnTo>
                  <a:pt x="1129" y="1130"/>
                </a:lnTo>
                <a:lnTo>
                  <a:pt x="0" y="0"/>
                </a:lnTo>
                <a:close/>
              </a:path>
              <a:path w="2304415" h="2305050">
                <a:moveTo>
                  <a:pt x="1129" y="1130"/>
                </a:moveTo>
                <a:lnTo>
                  <a:pt x="0" y="1130"/>
                </a:lnTo>
                <a:lnTo>
                  <a:pt x="0" y="7480"/>
                </a:lnTo>
                <a:lnTo>
                  <a:pt x="7477" y="7480"/>
                </a:lnTo>
                <a:lnTo>
                  <a:pt x="1129" y="1130"/>
                </a:lnTo>
                <a:close/>
              </a:path>
              <a:path w="2304415" h="2305050">
                <a:moveTo>
                  <a:pt x="7477" y="7480"/>
                </a:moveTo>
                <a:lnTo>
                  <a:pt x="0" y="7480"/>
                </a:lnTo>
                <a:lnTo>
                  <a:pt x="0" y="20036"/>
                </a:lnTo>
                <a:lnTo>
                  <a:pt x="143" y="20180"/>
                </a:lnTo>
                <a:lnTo>
                  <a:pt x="20171" y="20180"/>
                </a:lnTo>
                <a:lnTo>
                  <a:pt x="7477" y="7480"/>
                </a:lnTo>
                <a:close/>
              </a:path>
              <a:path w="2304415" h="2305050">
                <a:moveTo>
                  <a:pt x="20171" y="20180"/>
                </a:moveTo>
                <a:lnTo>
                  <a:pt x="143" y="20180"/>
                </a:lnTo>
                <a:lnTo>
                  <a:pt x="6496" y="26530"/>
                </a:lnTo>
                <a:lnTo>
                  <a:pt x="26519" y="26530"/>
                </a:lnTo>
                <a:lnTo>
                  <a:pt x="20171" y="20180"/>
                </a:lnTo>
                <a:close/>
              </a:path>
              <a:path w="2304415" h="2305050">
                <a:moveTo>
                  <a:pt x="26519" y="26530"/>
                </a:moveTo>
                <a:lnTo>
                  <a:pt x="6496" y="26530"/>
                </a:lnTo>
                <a:lnTo>
                  <a:pt x="12849" y="32880"/>
                </a:lnTo>
                <a:lnTo>
                  <a:pt x="32866" y="32880"/>
                </a:lnTo>
                <a:lnTo>
                  <a:pt x="26519" y="26530"/>
                </a:lnTo>
                <a:close/>
              </a:path>
              <a:path w="2304415" h="2305050">
                <a:moveTo>
                  <a:pt x="32866" y="32880"/>
                </a:moveTo>
                <a:lnTo>
                  <a:pt x="12849" y="32880"/>
                </a:lnTo>
                <a:lnTo>
                  <a:pt x="19202" y="39230"/>
                </a:lnTo>
                <a:lnTo>
                  <a:pt x="39213" y="39230"/>
                </a:lnTo>
                <a:lnTo>
                  <a:pt x="32866" y="32880"/>
                </a:lnTo>
                <a:close/>
              </a:path>
              <a:path w="2304415" h="2305050">
                <a:moveTo>
                  <a:pt x="39213" y="39230"/>
                </a:moveTo>
                <a:lnTo>
                  <a:pt x="19202" y="39230"/>
                </a:lnTo>
                <a:lnTo>
                  <a:pt x="25554" y="45580"/>
                </a:lnTo>
                <a:lnTo>
                  <a:pt x="45560" y="45580"/>
                </a:lnTo>
                <a:lnTo>
                  <a:pt x="39213" y="39230"/>
                </a:lnTo>
                <a:close/>
              </a:path>
              <a:path w="2304415" h="2305050">
                <a:moveTo>
                  <a:pt x="45560" y="45580"/>
                </a:moveTo>
                <a:lnTo>
                  <a:pt x="25554" y="45580"/>
                </a:lnTo>
                <a:lnTo>
                  <a:pt x="31907" y="51930"/>
                </a:lnTo>
                <a:lnTo>
                  <a:pt x="51908" y="51930"/>
                </a:lnTo>
                <a:lnTo>
                  <a:pt x="45560" y="45580"/>
                </a:lnTo>
                <a:close/>
              </a:path>
              <a:path w="2304415" h="2305050">
                <a:moveTo>
                  <a:pt x="51908" y="51930"/>
                </a:moveTo>
                <a:lnTo>
                  <a:pt x="31907" y="51930"/>
                </a:lnTo>
                <a:lnTo>
                  <a:pt x="38260" y="58280"/>
                </a:lnTo>
                <a:lnTo>
                  <a:pt x="58255" y="58280"/>
                </a:lnTo>
                <a:lnTo>
                  <a:pt x="51908" y="51930"/>
                </a:lnTo>
                <a:close/>
              </a:path>
              <a:path w="2304415" h="2305050">
                <a:moveTo>
                  <a:pt x="58255" y="58280"/>
                </a:moveTo>
                <a:lnTo>
                  <a:pt x="38260" y="58280"/>
                </a:lnTo>
                <a:lnTo>
                  <a:pt x="44613" y="64630"/>
                </a:lnTo>
                <a:lnTo>
                  <a:pt x="64602" y="64630"/>
                </a:lnTo>
                <a:lnTo>
                  <a:pt x="58255" y="58280"/>
                </a:lnTo>
                <a:close/>
              </a:path>
              <a:path w="2304415" h="2305050">
                <a:moveTo>
                  <a:pt x="64602" y="64630"/>
                </a:moveTo>
                <a:lnTo>
                  <a:pt x="44613" y="64630"/>
                </a:lnTo>
                <a:lnTo>
                  <a:pt x="50965" y="70980"/>
                </a:lnTo>
                <a:lnTo>
                  <a:pt x="70949" y="70980"/>
                </a:lnTo>
                <a:lnTo>
                  <a:pt x="64602" y="64630"/>
                </a:lnTo>
                <a:close/>
              </a:path>
              <a:path w="2304415" h="2305050">
                <a:moveTo>
                  <a:pt x="70949" y="70980"/>
                </a:moveTo>
                <a:lnTo>
                  <a:pt x="50965" y="70980"/>
                </a:lnTo>
                <a:lnTo>
                  <a:pt x="57318" y="77330"/>
                </a:lnTo>
                <a:lnTo>
                  <a:pt x="77297" y="77330"/>
                </a:lnTo>
                <a:lnTo>
                  <a:pt x="70949" y="70980"/>
                </a:lnTo>
                <a:close/>
              </a:path>
              <a:path w="2304415" h="2305050">
                <a:moveTo>
                  <a:pt x="77297" y="77330"/>
                </a:moveTo>
                <a:lnTo>
                  <a:pt x="57318" y="77330"/>
                </a:lnTo>
                <a:lnTo>
                  <a:pt x="63671" y="83680"/>
                </a:lnTo>
                <a:lnTo>
                  <a:pt x="83644" y="83680"/>
                </a:lnTo>
                <a:lnTo>
                  <a:pt x="77297" y="77330"/>
                </a:lnTo>
                <a:close/>
              </a:path>
              <a:path w="2304415" h="2305050">
                <a:moveTo>
                  <a:pt x="83644" y="83680"/>
                </a:moveTo>
                <a:lnTo>
                  <a:pt x="63671" y="83680"/>
                </a:lnTo>
                <a:lnTo>
                  <a:pt x="70024" y="90030"/>
                </a:lnTo>
                <a:lnTo>
                  <a:pt x="89991" y="90030"/>
                </a:lnTo>
                <a:lnTo>
                  <a:pt x="83644" y="83680"/>
                </a:lnTo>
                <a:close/>
              </a:path>
              <a:path w="2304415" h="2305050">
                <a:moveTo>
                  <a:pt x="89991" y="90030"/>
                </a:moveTo>
                <a:lnTo>
                  <a:pt x="70024" y="90030"/>
                </a:lnTo>
                <a:lnTo>
                  <a:pt x="76376" y="96380"/>
                </a:lnTo>
                <a:lnTo>
                  <a:pt x="96338" y="96380"/>
                </a:lnTo>
                <a:lnTo>
                  <a:pt x="89991" y="90030"/>
                </a:lnTo>
                <a:close/>
              </a:path>
              <a:path w="2304415" h="2305050">
                <a:moveTo>
                  <a:pt x="96338" y="96380"/>
                </a:moveTo>
                <a:lnTo>
                  <a:pt x="76376" y="96380"/>
                </a:lnTo>
                <a:lnTo>
                  <a:pt x="82729" y="102730"/>
                </a:lnTo>
                <a:lnTo>
                  <a:pt x="102686" y="102730"/>
                </a:lnTo>
                <a:lnTo>
                  <a:pt x="96338" y="96380"/>
                </a:lnTo>
                <a:close/>
              </a:path>
              <a:path w="2304415" h="2305050">
                <a:moveTo>
                  <a:pt x="102686" y="102730"/>
                </a:moveTo>
                <a:lnTo>
                  <a:pt x="82729" y="102730"/>
                </a:lnTo>
                <a:lnTo>
                  <a:pt x="89082" y="109080"/>
                </a:lnTo>
                <a:lnTo>
                  <a:pt x="109033" y="109080"/>
                </a:lnTo>
                <a:lnTo>
                  <a:pt x="102686" y="102730"/>
                </a:lnTo>
                <a:close/>
              </a:path>
              <a:path w="2304415" h="2305050">
                <a:moveTo>
                  <a:pt x="109033" y="109080"/>
                </a:moveTo>
                <a:lnTo>
                  <a:pt x="89082" y="109080"/>
                </a:lnTo>
                <a:lnTo>
                  <a:pt x="95434" y="115430"/>
                </a:lnTo>
                <a:lnTo>
                  <a:pt x="115380" y="115430"/>
                </a:lnTo>
                <a:lnTo>
                  <a:pt x="109033" y="109080"/>
                </a:lnTo>
                <a:close/>
              </a:path>
              <a:path w="2304415" h="2305050">
                <a:moveTo>
                  <a:pt x="115380" y="115430"/>
                </a:moveTo>
                <a:lnTo>
                  <a:pt x="95434" y="115430"/>
                </a:lnTo>
                <a:lnTo>
                  <a:pt x="101787" y="121780"/>
                </a:lnTo>
                <a:lnTo>
                  <a:pt x="121728" y="121780"/>
                </a:lnTo>
                <a:lnTo>
                  <a:pt x="115380" y="115430"/>
                </a:lnTo>
                <a:close/>
              </a:path>
              <a:path w="2304415" h="2305050">
                <a:moveTo>
                  <a:pt x="121728" y="121780"/>
                </a:moveTo>
                <a:lnTo>
                  <a:pt x="101787" y="121780"/>
                </a:lnTo>
                <a:lnTo>
                  <a:pt x="108140" y="128130"/>
                </a:lnTo>
                <a:lnTo>
                  <a:pt x="128075" y="128130"/>
                </a:lnTo>
                <a:lnTo>
                  <a:pt x="121728" y="121780"/>
                </a:lnTo>
                <a:close/>
              </a:path>
              <a:path w="2304415" h="2305050">
                <a:moveTo>
                  <a:pt x="128075" y="128130"/>
                </a:moveTo>
                <a:lnTo>
                  <a:pt x="108140" y="128130"/>
                </a:lnTo>
                <a:lnTo>
                  <a:pt x="127198" y="147180"/>
                </a:lnTo>
                <a:lnTo>
                  <a:pt x="147117" y="147180"/>
                </a:lnTo>
                <a:lnTo>
                  <a:pt x="128075" y="128130"/>
                </a:lnTo>
                <a:close/>
              </a:path>
              <a:path w="2304415" h="2305050">
                <a:moveTo>
                  <a:pt x="147117" y="147180"/>
                </a:moveTo>
                <a:lnTo>
                  <a:pt x="127198" y="147180"/>
                </a:lnTo>
                <a:lnTo>
                  <a:pt x="133551" y="153530"/>
                </a:lnTo>
                <a:lnTo>
                  <a:pt x="153464" y="153530"/>
                </a:lnTo>
                <a:lnTo>
                  <a:pt x="147117" y="147180"/>
                </a:lnTo>
                <a:close/>
              </a:path>
              <a:path w="2304415" h="2305050">
                <a:moveTo>
                  <a:pt x="153464" y="153530"/>
                </a:moveTo>
                <a:lnTo>
                  <a:pt x="133551" y="153530"/>
                </a:lnTo>
                <a:lnTo>
                  <a:pt x="139904" y="159880"/>
                </a:lnTo>
                <a:lnTo>
                  <a:pt x="159811" y="159880"/>
                </a:lnTo>
                <a:lnTo>
                  <a:pt x="153464" y="153530"/>
                </a:lnTo>
                <a:close/>
              </a:path>
              <a:path w="2304415" h="2305050">
                <a:moveTo>
                  <a:pt x="159811" y="159880"/>
                </a:moveTo>
                <a:lnTo>
                  <a:pt x="139904" y="159880"/>
                </a:lnTo>
                <a:lnTo>
                  <a:pt x="171667" y="191630"/>
                </a:lnTo>
                <a:lnTo>
                  <a:pt x="191547" y="191630"/>
                </a:lnTo>
                <a:lnTo>
                  <a:pt x="159811" y="159880"/>
                </a:lnTo>
                <a:close/>
              </a:path>
              <a:path w="2304415" h="2305050">
                <a:moveTo>
                  <a:pt x="191547" y="191630"/>
                </a:moveTo>
                <a:lnTo>
                  <a:pt x="171667" y="191630"/>
                </a:lnTo>
                <a:lnTo>
                  <a:pt x="178020" y="197980"/>
                </a:lnTo>
                <a:lnTo>
                  <a:pt x="197895" y="197980"/>
                </a:lnTo>
                <a:lnTo>
                  <a:pt x="191547" y="191630"/>
                </a:lnTo>
                <a:close/>
              </a:path>
              <a:path w="2304415" h="2305050">
                <a:moveTo>
                  <a:pt x="197895" y="197980"/>
                </a:moveTo>
                <a:lnTo>
                  <a:pt x="178020" y="197980"/>
                </a:lnTo>
                <a:lnTo>
                  <a:pt x="203431" y="223380"/>
                </a:lnTo>
                <a:lnTo>
                  <a:pt x="223284" y="223380"/>
                </a:lnTo>
                <a:lnTo>
                  <a:pt x="197895" y="197980"/>
                </a:lnTo>
                <a:close/>
              </a:path>
              <a:path w="2304415" h="2305050">
                <a:moveTo>
                  <a:pt x="223284" y="223380"/>
                </a:moveTo>
                <a:lnTo>
                  <a:pt x="203431" y="223380"/>
                </a:lnTo>
                <a:lnTo>
                  <a:pt x="209784" y="229730"/>
                </a:lnTo>
                <a:lnTo>
                  <a:pt x="229631" y="229730"/>
                </a:lnTo>
                <a:lnTo>
                  <a:pt x="223284" y="223380"/>
                </a:lnTo>
                <a:close/>
              </a:path>
              <a:path w="2304415" h="2305050">
                <a:moveTo>
                  <a:pt x="229631" y="229730"/>
                </a:moveTo>
                <a:lnTo>
                  <a:pt x="209784" y="229730"/>
                </a:lnTo>
                <a:lnTo>
                  <a:pt x="216136" y="236080"/>
                </a:lnTo>
                <a:lnTo>
                  <a:pt x="235978" y="236080"/>
                </a:lnTo>
                <a:lnTo>
                  <a:pt x="229631" y="229730"/>
                </a:lnTo>
                <a:close/>
              </a:path>
              <a:path w="2304415" h="2305050">
                <a:moveTo>
                  <a:pt x="235978" y="236080"/>
                </a:moveTo>
                <a:lnTo>
                  <a:pt x="216136" y="236080"/>
                </a:lnTo>
                <a:lnTo>
                  <a:pt x="222489" y="242430"/>
                </a:lnTo>
                <a:lnTo>
                  <a:pt x="242326" y="242430"/>
                </a:lnTo>
                <a:lnTo>
                  <a:pt x="235978" y="236080"/>
                </a:lnTo>
                <a:close/>
              </a:path>
              <a:path w="2304415" h="2305050">
                <a:moveTo>
                  <a:pt x="242326" y="242430"/>
                </a:moveTo>
                <a:lnTo>
                  <a:pt x="222489" y="242430"/>
                </a:lnTo>
                <a:lnTo>
                  <a:pt x="228842" y="248780"/>
                </a:lnTo>
                <a:lnTo>
                  <a:pt x="248673" y="248780"/>
                </a:lnTo>
                <a:lnTo>
                  <a:pt x="242326" y="242430"/>
                </a:lnTo>
                <a:close/>
              </a:path>
              <a:path w="2304415" h="2305050">
                <a:moveTo>
                  <a:pt x="248673" y="248780"/>
                </a:moveTo>
                <a:lnTo>
                  <a:pt x="228842" y="248780"/>
                </a:lnTo>
                <a:lnTo>
                  <a:pt x="235195" y="255130"/>
                </a:lnTo>
                <a:lnTo>
                  <a:pt x="255020" y="255130"/>
                </a:lnTo>
                <a:lnTo>
                  <a:pt x="248673" y="248780"/>
                </a:lnTo>
                <a:close/>
              </a:path>
              <a:path w="2304415" h="2305050">
                <a:moveTo>
                  <a:pt x="255020" y="255130"/>
                </a:moveTo>
                <a:lnTo>
                  <a:pt x="235195" y="255130"/>
                </a:lnTo>
                <a:lnTo>
                  <a:pt x="241547" y="261480"/>
                </a:lnTo>
                <a:lnTo>
                  <a:pt x="261367" y="261480"/>
                </a:lnTo>
                <a:lnTo>
                  <a:pt x="255020" y="255130"/>
                </a:lnTo>
                <a:close/>
              </a:path>
              <a:path w="2304415" h="2305050">
                <a:moveTo>
                  <a:pt x="261367" y="261480"/>
                </a:moveTo>
                <a:lnTo>
                  <a:pt x="241547" y="261480"/>
                </a:lnTo>
                <a:lnTo>
                  <a:pt x="247900" y="267830"/>
                </a:lnTo>
                <a:lnTo>
                  <a:pt x="267715" y="267830"/>
                </a:lnTo>
                <a:lnTo>
                  <a:pt x="261367" y="261480"/>
                </a:lnTo>
                <a:close/>
              </a:path>
              <a:path w="2304415" h="2305050">
                <a:moveTo>
                  <a:pt x="267715" y="267830"/>
                </a:moveTo>
                <a:lnTo>
                  <a:pt x="247900" y="267830"/>
                </a:lnTo>
                <a:lnTo>
                  <a:pt x="254253" y="274180"/>
                </a:lnTo>
                <a:lnTo>
                  <a:pt x="274062" y="274180"/>
                </a:lnTo>
                <a:lnTo>
                  <a:pt x="267715" y="267830"/>
                </a:lnTo>
                <a:close/>
              </a:path>
              <a:path w="2304415" h="2305050">
                <a:moveTo>
                  <a:pt x="274062" y="274180"/>
                </a:moveTo>
                <a:lnTo>
                  <a:pt x="254253" y="274180"/>
                </a:lnTo>
                <a:lnTo>
                  <a:pt x="260606" y="280530"/>
                </a:lnTo>
                <a:lnTo>
                  <a:pt x="280409" y="280530"/>
                </a:lnTo>
                <a:lnTo>
                  <a:pt x="274062" y="274180"/>
                </a:lnTo>
                <a:close/>
              </a:path>
              <a:path w="2304415" h="2305050">
                <a:moveTo>
                  <a:pt x="280409" y="280530"/>
                </a:moveTo>
                <a:lnTo>
                  <a:pt x="260606" y="280530"/>
                </a:lnTo>
                <a:lnTo>
                  <a:pt x="273311" y="293230"/>
                </a:lnTo>
                <a:lnTo>
                  <a:pt x="293104" y="293230"/>
                </a:lnTo>
                <a:lnTo>
                  <a:pt x="280409" y="280530"/>
                </a:lnTo>
                <a:close/>
              </a:path>
              <a:path w="2304415" h="2305050">
                <a:moveTo>
                  <a:pt x="293104" y="293230"/>
                </a:moveTo>
                <a:lnTo>
                  <a:pt x="273311" y="293230"/>
                </a:lnTo>
                <a:lnTo>
                  <a:pt x="279664" y="299580"/>
                </a:lnTo>
                <a:lnTo>
                  <a:pt x="299451" y="299580"/>
                </a:lnTo>
                <a:lnTo>
                  <a:pt x="293104" y="293230"/>
                </a:lnTo>
                <a:close/>
              </a:path>
              <a:path w="2304415" h="2305050">
                <a:moveTo>
                  <a:pt x="299451" y="299580"/>
                </a:moveTo>
                <a:lnTo>
                  <a:pt x="279664" y="299580"/>
                </a:lnTo>
                <a:lnTo>
                  <a:pt x="286017" y="305930"/>
                </a:lnTo>
                <a:lnTo>
                  <a:pt x="305798" y="305930"/>
                </a:lnTo>
                <a:lnTo>
                  <a:pt x="299451" y="299580"/>
                </a:lnTo>
                <a:close/>
              </a:path>
              <a:path w="2304415" h="2305050">
                <a:moveTo>
                  <a:pt x="305798" y="305930"/>
                </a:moveTo>
                <a:lnTo>
                  <a:pt x="286017" y="305930"/>
                </a:lnTo>
                <a:lnTo>
                  <a:pt x="292369" y="312280"/>
                </a:lnTo>
                <a:lnTo>
                  <a:pt x="312145" y="312280"/>
                </a:lnTo>
                <a:lnTo>
                  <a:pt x="305798" y="305930"/>
                </a:lnTo>
                <a:close/>
              </a:path>
              <a:path w="2304415" h="2305050">
                <a:moveTo>
                  <a:pt x="312145" y="312280"/>
                </a:moveTo>
                <a:lnTo>
                  <a:pt x="292369" y="312280"/>
                </a:lnTo>
                <a:lnTo>
                  <a:pt x="298722" y="318630"/>
                </a:lnTo>
                <a:lnTo>
                  <a:pt x="318493" y="318630"/>
                </a:lnTo>
                <a:lnTo>
                  <a:pt x="312145" y="312280"/>
                </a:lnTo>
                <a:close/>
              </a:path>
              <a:path w="2304415" h="2305050">
                <a:moveTo>
                  <a:pt x="318493" y="318630"/>
                </a:moveTo>
                <a:lnTo>
                  <a:pt x="298722" y="318630"/>
                </a:lnTo>
                <a:lnTo>
                  <a:pt x="305075" y="324980"/>
                </a:lnTo>
                <a:lnTo>
                  <a:pt x="324840" y="324980"/>
                </a:lnTo>
                <a:lnTo>
                  <a:pt x="318493" y="318630"/>
                </a:lnTo>
                <a:close/>
              </a:path>
              <a:path w="2304415" h="2305050">
                <a:moveTo>
                  <a:pt x="324840" y="324980"/>
                </a:moveTo>
                <a:lnTo>
                  <a:pt x="305075" y="324980"/>
                </a:lnTo>
                <a:lnTo>
                  <a:pt x="311427" y="331330"/>
                </a:lnTo>
                <a:lnTo>
                  <a:pt x="331187" y="331330"/>
                </a:lnTo>
                <a:lnTo>
                  <a:pt x="324840" y="324980"/>
                </a:lnTo>
                <a:close/>
              </a:path>
              <a:path w="2304415" h="2305050">
                <a:moveTo>
                  <a:pt x="331187" y="331330"/>
                </a:moveTo>
                <a:lnTo>
                  <a:pt x="311427" y="331330"/>
                </a:lnTo>
                <a:lnTo>
                  <a:pt x="317780" y="337680"/>
                </a:lnTo>
                <a:lnTo>
                  <a:pt x="337535" y="337680"/>
                </a:lnTo>
                <a:lnTo>
                  <a:pt x="331187" y="331330"/>
                </a:lnTo>
                <a:close/>
              </a:path>
              <a:path w="2304415" h="2305050">
                <a:moveTo>
                  <a:pt x="337535" y="337680"/>
                </a:moveTo>
                <a:lnTo>
                  <a:pt x="317780" y="337680"/>
                </a:lnTo>
                <a:lnTo>
                  <a:pt x="324133" y="344030"/>
                </a:lnTo>
                <a:lnTo>
                  <a:pt x="343882" y="344030"/>
                </a:lnTo>
                <a:lnTo>
                  <a:pt x="337535" y="337680"/>
                </a:lnTo>
                <a:close/>
              </a:path>
              <a:path w="2304415" h="2305050">
                <a:moveTo>
                  <a:pt x="343882" y="344030"/>
                </a:moveTo>
                <a:lnTo>
                  <a:pt x="324133" y="344030"/>
                </a:lnTo>
                <a:lnTo>
                  <a:pt x="330486" y="350380"/>
                </a:lnTo>
                <a:lnTo>
                  <a:pt x="350229" y="350380"/>
                </a:lnTo>
                <a:lnTo>
                  <a:pt x="343882" y="344030"/>
                </a:lnTo>
                <a:close/>
              </a:path>
              <a:path w="2304415" h="2305050">
                <a:moveTo>
                  <a:pt x="350229" y="350380"/>
                </a:moveTo>
                <a:lnTo>
                  <a:pt x="330486" y="350380"/>
                </a:lnTo>
                <a:lnTo>
                  <a:pt x="336838" y="356730"/>
                </a:lnTo>
                <a:lnTo>
                  <a:pt x="356576" y="356730"/>
                </a:lnTo>
                <a:lnTo>
                  <a:pt x="350229" y="350380"/>
                </a:lnTo>
                <a:close/>
              </a:path>
              <a:path w="2304415" h="2305050">
                <a:moveTo>
                  <a:pt x="356576" y="356730"/>
                </a:moveTo>
                <a:lnTo>
                  <a:pt x="336838" y="356730"/>
                </a:lnTo>
                <a:lnTo>
                  <a:pt x="343191" y="363080"/>
                </a:lnTo>
                <a:lnTo>
                  <a:pt x="362924" y="363080"/>
                </a:lnTo>
                <a:lnTo>
                  <a:pt x="356576" y="356730"/>
                </a:lnTo>
                <a:close/>
              </a:path>
              <a:path w="2304415" h="2305050">
                <a:moveTo>
                  <a:pt x="362924" y="363080"/>
                </a:moveTo>
                <a:lnTo>
                  <a:pt x="343191" y="363080"/>
                </a:lnTo>
                <a:lnTo>
                  <a:pt x="349544" y="369430"/>
                </a:lnTo>
                <a:lnTo>
                  <a:pt x="369271" y="369430"/>
                </a:lnTo>
                <a:lnTo>
                  <a:pt x="362924" y="363080"/>
                </a:lnTo>
                <a:close/>
              </a:path>
              <a:path w="2304415" h="2305050">
                <a:moveTo>
                  <a:pt x="369271" y="369430"/>
                </a:moveTo>
                <a:lnTo>
                  <a:pt x="349544" y="369430"/>
                </a:lnTo>
                <a:lnTo>
                  <a:pt x="355897" y="375780"/>
                </a:lnTo>
                <a:lnTo>
                  <a:pt x="375618" y="375780"/>
                </a:lnTo>
                <a:lnTo>
                  <a:pt x="369271" y="369430"/>
                </a:lnTo>
                <a:close/>
              </a:path>
              <a:path w="2304415" h="2305050">
                <a:moveTo>
                  <a:pt x="375618" y="375780"/>
                </a:moveTo>
                <a:lnTo>
                  <a:pt x="355897" y="375780"/>
                </a:lnTo>
                <a:lnTo>
                  <a:pt x="362249" y="382130"/>
                </a:lnTo>
                <a:lnTo>
                  <a:pt x="381965" y="382130"/>
                </a:lnTo>
                <a:lnTo>
                  <a:pt x="375618" y="375780"/>
                </a:lnTo>
                <a:close/>
              </a:path>
              <a:path w="2304415" h="2305050">
                <a:moveTo>
                  <a:pt x="381965" y="382130"/>
                </a:moveTo>
                <a:lnTo>
                  <a:pt x="362249" y="382130"/>
                </a:lnTo>
                <a:lnTo>
                  <a:pt x="368602" y="388480"/>
                </a:lnTo>
                <a:lnTo>
                  <a:pt x="388313" y="388480"/>
                </a:lnTo>
                <a:lnTo>
                  <a:pt x="381965" y="382130"/>
                </a:lnTo>
                <a:close/>
              </a:path>
              <a:path w="2304415" h="2305050">
                <a:moveTo>
                  <a:pt x="388313" y="388480"/>
                </a:moveTo>
                <a:lnTo>
                  <a:pt x="368602" y="388480"/>
                </a:lnTo>
                <a:lnTo>
                  <a:pt x="374955" y="394830"/>
                </a:lnTo>
                <a:lnTo>
                  <a:pt x="394660" y="394830"/>
                </a:lnTo>
                <a:lnTo>
                  <a:pt x="388313" y="388480"/>
                </a:lnTo>
                <a:close/>
              </a:path>
              <a:path w="2304415" h="2305050">
                <a:moveTo>
                  <a:pt x="394660" y="394830"/>
                </a:moveTo>
                <a:lnTo>
                  <a:pt x="374955" y="394830"/>
                </a:lnTo>
                <a:lnTo>
                  <a:pt x="381308" y="401180"/>
                </a:lnTo>
                <a:lnTo>
                  <a:pt x="401007" y="401180"/>
                </a:lnTo>
                <a:lnTo>
                  <a:pt x="394660" y="394830"/>
                </a:lnTo>
                <a:close/>
              </a:path>
              <a:path w="2304415" h="2305050">
                <a:moveTo>
                  <a:pt x="401007" y="401180"/>
                </a:moveTo>
                <a:lnTo>
                  <a:pt x="381308" y="401180"/>
                </a:lnTo>
                <a:lnTo>
                  <a:pt x="387660" y="407530"/>
                </a:lnTo>
                <a:lnTo>
                  <a:pt x="407354" y="407530"/>
                </a:lnTo>
                <a:lnTo>
                  <a:pt x="401007" y="401180"/>
                </a:lnTo>
                <a:close/>
              </a:path>
              <a:path w="2304415" h="2305050">
                <a:moveTo>
                  <a:pt x="407354" y="407530"/>
                </a:moveTo>
                <a:lnTo>
                  <a:pt x="387660" y="407530"/>
                </a:lnTo>
                <a:lnTo>
                  <a:pt x="394013" y="413880"/>
                </a:lnTo>
                <a:lnTo>
                  <a:pt x="413702" y="413880"/>
                </a:lnTo>
                <a:lnTo>
                  <a:pt x="407354" y="407530"/>
                </a:lnTo>
                <a:close/>
              </a:path>
              <a:path w="2304415" h="2305050">
                <a:moveTo>
                  <a:pt x="413702" y="413880"/>
                </a:moveTo>
                <a:lnTo>
                  <a:pt x="394013" y="413880"/>
                </a:lnTo>
                <a:lnTo>
                  <a:pt x="400366" y="420230"/>
                </a:lnTo>
                <a:lnTo>
                  <a:pt x="420049" y="420230"/>
                </a:lnTo>
                <a:lnTo>
                  <a:pt x="413702" y="413880"/>
                </a:lnTo>
                <a:close/>
              </a:path>
              <a:path w="2304415" h="2305050">
                <a:moveTo>
                  <a:pt x="420049" y="420230"/>
                </a:moveTo>
                <a:lnTo>
                  <a:pt x="400366" y="420230"/>
                </a:lnTo>
                <a:lnTo>
                  <a:pt x="406719" y="426580"/>
                </a:lnTo>
                <a:lnTo>
                  <a:pt x="426396" y="426580"/>
                </a:lnTo>
                <a:lnTo>
                  <a:pt x="420049" y="420230"/>
                </a:lnTo>
                <a:close/>
              </a:path>
              <a:path w="2304415" h="2305050">
                <a:moveTo>
                  <a:pt x="426396" y="426580"/>
                </a:moveTo>
                <a:lnTo>
                  <a:pt x="406719" y="426580"/>
                </a:lnTo>
                <a:lnTo>
                  <a:pt x="413071" y="432930"/>
                </a:lnTo>
                <a:lnTo>
                  <a:pt x="432744" y="432930"/>
                </a:lnTo>
                <a:lnTo>
                  <a:pt x="426396" y="426580"/>
                </a:lnTo>
                <a:close/>
              </a:path>
              <a:path w="2304415" h="2305050">
                <a:moveTo>
                  <a:pt x="432744" y="432930"/>
                </a:moveTo>
                <a:lnTo>
                  <a:pt x="413071" y="432930"/>
                </a:lnTo>
                <a:lnTo>
                  <a:pt x="419424" y="439280"/>
                </a:lnTo>
                <a:lnTo>
                  <a:pt x="439091" y="439280"/>
                </a:lnTo>
                <a:lnTo>
                  <a:pt x="432744" y="432930"/>
                </a:lnTo>
                <a:close/>
              </a:path>
              <a:path w="2304415" h="2305050">
                <a:moveTo>
                  <a:pt x="439091" y="439280"/>
                </a:moveTo>
                <a:lnTo>
                  <a:pt x="419424" y="439280"/>
                </a:lnTo>
                <a:lnTo>
                  <a:pt x="425777" y="445630"/>
                </a:lnTo>
                <a:lnTo>
                  <a:pt x="445438" y="445630"/>
                </a:lnTo>
                <a:lnTo>
                  <a:pt x="439091" y="439280"/>
                </a:lnTo>
                <a:close/>
              </a:path>
              <a:path w="2304415" h="2305050">
                <a:moveTo>
                  <a:pt x="445438" y="445630"/>
                </a:moveTo>
                <a:lnTo>
                  <a:pt x="425777" y="445630"/>
                </a:lnTo>
                <a:lnTo>
                  <a:pt x="432129" y="451980"/>
                </a:lnTo>
                <a:lnTo>
                  <a:pt x="451785" y="451980"/>
                </a:lnTo>
                <a:lnTo>
                  <a:pt x="445438" y="445630"/>
                </a:lnTo>
                <a:close/>
              </a:path>
              <a:path w="2304415" h="2305050">
                <a:moveTo>
                  <a:pt x="451785" y="451980"/>
                </a:moveTo>
                <a:lnTo>
                  <a:pt x="432129" y="451980"/>
                </a:lnTo>
                <a:lnTo>
                  <a:pt x="438482" y="458330"/>
                </a:lnTo>
                <a:lnTo>
                  <a:pt x="458133" y="458330"/>
                </a:lnTo>
                <a:lnTo>
                  <a:pt x="451785" y="451980"/>
                </a:lnTo>
                <a:close/>
              </a:path>
              <a:path w="2304415" h="2305050">
                <a:moveTo>
                  <a:pt x="458133" y="458330"/>
                </a:moveTo>
                <a:lnTo>
                  <a:pt x="438482" y="458330"/>
                </a:lnTo>
                <a:lnTo>
                  <a:pt x="444835" y="464680"/>
                </a:lnTo>
                <a:lnTo>
                  <a:pt x="464480" y="464680"/>
                </a:lnTo>
                <a:lnTo>
                  <a:pt x="458133" y="458330"/>
                </a:lnTo>
                <a:close/>
              </a:path>
              <a:path w="2304415" h="2305050">
                <a:moveTo>
                  <a:pt x="464480" y="464680"/>
                </a:moveTo>
                <a:lnTo>
                  <a:pt x="444835" y="464680"/>
                </a:lnTo>
                <a:lnTo>
                  <a:pt x="451188" y="471030"/>
                </a:lnTo>
                <a:lnTo>
                  <a:pt x="470827" y="471030"/>
                </a:lnTo>
                <a:lnTo>
                  <a:pt x="464480" y="464680"/>
                </a:lnTo>
                <a:close/>
              </a:path>
              <a:path w="2304415" h="2305050">
                <a:moveTo>
                  <a:pt x="470827" y="471030"/>
                </a:moveTo>
                <a:lnTo>
                  <a:pt x="451188" y="471030"/>
                </a:lnTo>
                <a:lnTo>
                  <a:pt x="463893" y="483730"/>
                </a:lnTo>
                <a:lnTo>
                  <a:pt x="483522" y="483730"/>
                </a:lnTo>
                <a:lnTo>
                  <a:pt x="470827" y="471030"/>
                </a:lnTo>
                <a:close/>
              </a:path>
              <a:path w="2304415" h="2305050">
                <a:moveTo>
                  <a:pt x="483522" y="483730"/>
                </a:moveTo>
                <a:lnTo>
                  <a:pt x="463893" y="483730"/>
                </a:lnTo>
                <a:lnTo>
                  <a:pt x="470246" y="490080"/>
                </a:lnTo>
                <a:lnTo>
                  <a:pt x="489869" y="490080"/>
                </a:lnTo>
                <a:lnTo>
                  <a:pt x="483522" y="483730"/>
                </a:lnTo>
                <a:close/>
              </a:path>
              <a:path w="2304415" h="2305050">
                <a:moveTo>
                  <a:pt x="489869" y="490080"/>
                </a:moveTo>
                <a:lnTo>
                  <a:pt x="470246" y="490080"/>
                </a:lnTo>
                <a:lnTo>
                  <a:pt x="476599" y="496430"/>
                </a:lnTo>
                <a:lnTo>
                  <a:pt x="496216" y="496430"/>
                </a:lnTo>
                <a:lnTo>
                  <a:pt x="489869" y="490080"/>
                </a:lnTo>
                <a:close/>
              </a:path>
              <a:path w="2304415" h="2305050">
                <a:moveTo>
                  <a:pt x="496216" y="496430"/>
                </a:moveTo>
                <a:lnTo>
                  <a:pt x="476599" y="496430"/>
                </a:lnTo>
                <a:lnTo>
                  <a:pt x="482951" y="502780"/>
                </a:lnTo>
                <a:lnTo>
                  <a:pt x="502563" y="502780"/>
                </a:lnTo>
                <a:lnTo>
                  <a:pt x="496216" y="496430"/>
                </a:lnTo>
                <a:close/>
              </a:path>
              <a:path w="2304415" h="2305050">
                <a:moveTo>
                  <a:pt x="502563" y="502780"/>
                </a:moveTo>
                <a:lnTo>
                  <a:pt x="482951" y="502780"/>
                </a:lnTo>
                <a:lnTo>
                  <a:pt x="489304" y="509130"/>
                </a:lnTo>
                <a:lnTo>
                  <a:pt x="508911" y="509130"/>
                </a:lnTo>
                <a:lnTo>
                  <a:pt x="502563" y="502780"/>
                </a:lnTo>
                <a:close/>
              </a:path>
              <a:path w="2304415" h="2305050">
                <a:moveTo>
                  <a:pt x="508911" y="509130"/>
                </a:moveTo>
                <a:lnTo>
                  <a:pt x="489304" y="509130"/>
                </a:lnTo>
                <a:lnTo>
                  <a:pt x="495657" y="515480"/>
                </a:lnTo>
                <a:lnTo>
                  <a:pt x="515258" y="515480"/>
                </a:lnTo>
                <a:lnTo>
                  <a:pt x="508911" y="509130"/>
                </a:lnTo>
                <a:close/>
              </a:path>
              <a:path w="2304415" h="2305050">
                <a:moveTo>
                  <a:pt x="515258" y="515480"/>
                </a:moveTo>
                <a:lnTo>
                  <a:pt x="495657" y="515480"/>
                </a:lnTo>
                <a:lnTo>
                  <a:pt x="502010" y="521830"/>
                </a:lnTo>
                <a:lnTo>
                  <a:pt x="521605" y="521830"/>
                </a:lnTo>
                <a:lnTo>
                  <a:pt x="515258" y="515480"/>
                </a:lnTo>
                <a:close/>
              </a:path>
              <a:path w="2304415" h="2305050">
                <a:moveTo>
                  <a:pt x="521605" y="521830"/>
                </a:moveTo>
                <a:lnTo>
                  <a:pt x="502010" y="521830"/>
                </a:lnTo>
                <a:lnTo>
                  <a:pt x="508362" y="528180"/>
                </a:lnTo>
                <a:lnTo>
                  <a:pt x="527953" y="528180"/>
                </a:lnTo>
                <a:lnTo>
                  <a:pt x="521605" y="521830"/>
                </a:lnTo>
                <a:close/>
              </a:path>
              <a:path w="2304415" h="2305050">
                <a:moveTo>
                  <a:pt x="527953" y="528180"/>
                </a:moveTo>
                <a:lnTo>
                  <a:pt x="508362" y="528180"/>
                </a:lnTo>
                <a:lnTo>
                  <a:pt x="514715" y="534530"/>
                </a:lnTo>
                <a:lnTo>
                  <a:pt x="534300" y="534530"/>
                </a:lnTo>
                <a:lnTo>
                  <a:pt x="527953" y="528180"/>
                </a:lnTo>
                <a:close/>
              </a:path>
              <a:path w="2304415" h="2305050">
                <a:moveTo>
                  <a:pt x="534300" y="534530"/>
                </a:moveTo>
                <a:lnTo>
                  <a:pt x="514715" y="534530"/>
                </a:lnTo>
                <a:lnTo>
                  <a:pt x="521068" y="540880"/>
                </a:lnTo>
                <a:lnTo>
                  <a:pt x="540647" y="540880"/>
                </a:lnTo>
                <a:lnTo>
                  <a:pt x="534300" y="534530"/>
                </a:lnTo>
                <a:close/>
              </a:path>
              <a:path w="2304415" h="2305050">
                <a:moveTo>
                  <a:pt x="540647" y="540880"/>
                </a:moveTo>
                <a:lnTo>
                  <a:pt x="521068" y="540880"/>
                </a:lnTo>
                <a:lnTo>
                  <a:pt x="527420" y="547230"/>
                </a:lnTo>
                <a:lnTo>
                  <a:pt x="546994" y="547230"/>
                </a:lnTo>
                <a:lnTo>
                  <a:pt x="540647" y="540880"/>
                </a:lnTo>
                <a:close/>
              </a:path>
              <a:path w="2304415" h="2305050">
                <a:moveTo>
                  <a:pt x="546994" y="547230"/>
                </a:moveTo>
                <a:lnTo>
                  <a:pt x="527420" y="547230"/>
                </a:lnTo>
                <a:lnTo>
                  <a:pt x="533773" y="553580"/>
                </a:lnTo>
                <a:lnTo>
                  <a:pt x="553342" y="553580"/>
                </a:lnTo>
                <a:lnTo>
                  <a:pt x="546994" y="547230"/>
                </a:lnTo>
                <a:close/>
              </a:path>
              <a:path w="2304415" h="2305050">
                <a:moveTo>
                  <a:pt x="553342" y="553580"/>
                </a:moveTo>
                <a:lnTo>
                  <a:pt x="533773" y="553580"/>
                </a:lnTo>
                <a:lnTo>
                  <a:pt x="540126" y="559930"/>
                </a:lnTo>
                <a:lnTo>
                  <a:pt x="559689" y="559930"/>
                </a:lnTo>
                <a:lnTo>
                  <a:pt x="553342" y="553580"/>
                </a:lnTo>
                <a:close/>
              </a:path>
              <a:path w="2304415" h="2305050">
                <a:moveTo>
                  <a:pt x="559689" y="559930"/>
                </a:moveTo>
                <a:lnTo>
                  <a:pt x="540126" y="559930"/>
                </a:lnTo>
                <a:lnTo>
                  <a:pt x="546479" y="566280"/>
                </a:lnTo>
                <a:lnTo>
                  <a:pt x="566036" y="566280"/>
                </a:lnTo>
                <a:lnTo>
                  <a:pt x="559689" y="559930"/>
                </a:lnTo>
                <a:close/>
              </a:path>
              <a:path w="2304415" h="2305050">
                <a:moveTo>
                  <a:pt x="566036" y="566280"/>
                </a:moveTo>
                <a:lnTo>
                  <a:pt x="546479" y="566280"/>
                </a:lnTo>
                <a:lnTo>
                  <a:pt x="552831" y="572630"/>
                </a:lnTo>
                <a:lnTo>
                  <a:pt x="572383" y="572630"/>
                </a:lnTo>
                <a:lnTo>
                  <a:pt x="566036" y="566280"/>
                </a:lnTo>
                <a:close/>
              </a:path>
              <a:path w="2304415" h="2305050">
                <a:moveTo>
                  <a:pt x="572383" y="572630"/>
                </a:moveTo>
                <a:lnTo>
                  <a:pt x="552831" y="572630"/>
                </a:lnTo>
                <a:lnTo>
                  <a:pt x="559184" y="578980"/>
                </a:lnTo>
                <a:lnTo>
                  <a:pt x="578731" y="578980"/>
                </a:lnTo>
                <a:lnTo>
                  <a:pt x="572383" y="572630"/>
                </a:lnTo>
                <a:close/>
              </a:path>
              <a:path w="2304415" h="2305050">
                <a:moveTo>
                  <a:pt x="578731" y="578980"/>
                </a:moveTo>
                <a:lnTo>
                  <a:pt x="559184" y="578980"/>
                </a:lnTo>
                <a:lnTo>
                  <a:pt x="571890" y="591680"/>
                </a:lnTo>
                <a:lnTo>
                  <a:pt x="591425" y="591680"/>
                </a:lnTo>
                <a:lnTo>
                  <a:pt x="578731" y="578980"/>
                </a:lnTo>
                <a:close/>
              </a:path>
              <a:path w="2304415" h="2305050">
                <a:moveTo>
                  <a:pt x="591425" y="591680"/>
                </a:moveTo>
                <a:lnTo>
                  <a:pt x="571890" y="591680"/>
                </a:lnTo>
                <a:lnTo>
                  <a:pt x="578242" y="598030"/>
                </a:lnTo>
                <a:lnTo>
                  <a:pt x="597772" y="598030"/>
                </a:lnTo>
                <a:lnTo>
                  <a:pt x="591425" y="591680"/>
                </a:lnTo>
                <a:close/>
              </a:path>
              <a:path w="2304415" h="2305050">
                <a:moveTo>
                  <a:pt x="597772" y="598030"/>
                </a:moveTo>
                <a:lnTo>
                  <a:pt x="578242" y="598030"/>
                </a:lnTo>
                <a:lnTo>
                  <a:pt x="590948" y="610730"/>
                </a:lnTo>
                <a:lnTo>
                  <a:pt x="610467" y="610730"/>
                </a:lnTo>
                <a:lnTo>
                  <a:pt x="597772" y="598030"/>
                </a:lnTo>
                <a:close/>
              </a:path>
              <a:path w="2304415" h="2305050">
                <a:moveTo>
                  <a:pt x="610467" y="610730"/>
                </a:moveTo>
                <a:lnTo>
                  <a:pt x="590948" y="610730"/>
                </a:lnTo>
                <a:lnTo>
                  <a:pt x="597301" y="617080"/>
                </a:lnTo>
                <a:lnTo>
                  <a:pt x="616814" y="617080"/>
                </a:lnTo>
                <a:lnTo>
                  <a:pt x="610467" y="610730"/>
                </a:lnTo>
                <a:close/>
              </a:path>
              <a:path w="2304415" h="2305050">
                <a:moveTo>
                  <a:pt x="616814" y="617080"/>
                </a:moveTo>
                <a:lnTo>
                  <a:pt x="597301" y="617080"/>
                </a:lnTo>
                <a:lnTo>
                  <a:pt x="603653" y="623430"/>
                </a:lnTo>
                <a:lnTo>
                  <a:pt x="623161" y="623430"/>
                </a:lnTo>
                <a:lnTo>
                  <a:pt x="616814" y="617080"/>
                </a:lnTo>
                <a:close/>
              </a:path>
              <a:path w="2304415" h="2305050">
                <a:moveTo>
                  <a:pt x="623161" y="623430"/>
                </a:moveTo>
                <a:lnTo>
                  <a:pt x="603653" y="623430"/>
                </a:lnTo>
                <a:lnTo>
                  <a:pt x="610006" y="629780"/>
                </a:lnTo>
                <a:lnTo>
                  <a:pt x="629509" y="629780"/>
                </a:lnTo>
                <a:lnTo>
                  <a:pt x="623161" y="623430"/>
                </a:lnTo>
                <a:close/>
              </a:path>
              <a:path w="2304415" h="2305050">
                <a:moveTo>
                  <a:pt x="629509" y="629780"/>
                </a:moveTo>
                <a:lnTo>
                  <a:pt x="610006" y="629780"/>
                </a:lnTo>
                <a:lnTo>
                  <a:pt x="622712" y="642480"/>
                </a:lnTo>
                <a:lnTo>
                  <a:pt x="642203" y="642480"/>
                </a:lnTo>
                <a:lnTo>
                  <a:pt x="629509" y="629780"/>
                </a:lnTo>
                <a:close/>
              </a:path>
              <a:path w="2304415" h="2305050">
                <a:moveTo>
                  <a:pt x="642203" y="642480"/>
                </a:moveTo>
                <a:lnTo>
                  <a:pt x="622712" y="642480"/>
                </a:lnTo>
                <a:lnTo>
                  <a:pt x="629064" y="648830"/>
                </a:lnTo>
                <a:lnTo>
                  <a:pt x="648551" y="648830"/>
                </a:lnTo>
                <a:lnTo>
                  <a:pt x="642203" y="642480"/>
                </a:lnTo>
                <a:close/>
              </a:path>
              <a:path w="2304415" h="2305050">
                <a:moveTo>
                  <a:pt x="648551" y="648830"/>
                </a:moveTo>
                <a:lnTo>
                  <a:pt x="629064" y="648830"/>
                </a:lnTo>
                <a:lnTo>
                  <a:pt x="635417" y="655180"/>
                </a:lnTo>
                <a:lnTo>
                  <a:pt x="654898" y="655180"/>
                </a:lnTo>
                <a:lnTo>
                  <a:pt x="648551" y="648830"/>
                </a:lnTo>
                <a:close/>
              </a:path>
              <a:path w="2304415" h="2305050">
                <a:moveTo>
                  <a:pt x="654898" y="655180"/>
                </a:moveTo>
                <a:lnTo>
                  <a:pt x="635417" y="655180"/>
                </a:lnTo>
                <a:lnTo>
                  <a:pt x="641770" y="661530"/>
                </a:lnTo>
                <a:lnTo>
                  <a:pt x="661245" y="661530"/>
                </a:lnTo>
                <a:lnTo>
                  <a:pt x="654898" y="655180"/>
                </a:lnTo>
                <a:close/>
              </a:path>
              <a:path w="2304415" h="2305050">
                <a:moveTo>
                  <a:pt x="661245" y="661530"/>
                </a:moveTo>
                <a:lnTo>
                  <a:pt x="641770" y="661530"/>
                </a:lnTo>
                <a:lnTo>
                  <a:pt x="648122" y="667880"/>
                </a:lnTo>
                <a:lnTo>
                  <a:pt x="667592" y="667880"/>
                </a:lnTo>
                <a:lnTo>
                  <a:pt x="661245" y="661530"/>
                </a:lnTo>
                <a:close/>
              </a:path>
              <a:path w="2304415" h="2305050">
                <a:moveTo>
                  <a:pt x="667592" y="667880"/>
                </a:moveTo>
                <a:lnTo>
                  <a:pt x="648122" y="667880"/>
                </a:lnTo>
                <a:lnTo>
                  <a:pt x="654475" y="674230"/>
                </a:lnTo>
                <a:lnTo>
                  <a:pt x="673940" y="674230"/>
                </a:lnTo>
                <a:lnTo>
                  <a:pt x="667592" y="667880"/>
                </a:lnTo>
                <a:close/>
              </a:path>
              <a:path w="2304415" h="2305050">
                <a:moveTo>
                  <a:pt x="673940" y="674230"/>
                </a:moveTo>
                <a:lnTo>
                  <a:pt x="654475" y="674230"/>
                </a:lnTo>
                <a:lnTo>
                  <a:pt x="660828" y="680580"/>
                </a:lnTo>
                <a:lnTo>
                  <a:pt x="680287" y="680580"/>
                </a:lnTo>
                <a:lnTo>
                  <a:pt x="673940" y="674230"/>
                </a:lnTo>
                <a:close/>
              </a:path>
              <a:path w="2304415" h="2305050">
                <a:moveTo>
                  <a:pt x="680287" y="680580"/>
                </a:moveTo>
                <a:lnTo>
                  <a:pt x="660828" y="680580"/>
                </a:lnTo>
                <a:lnTo>
                  <a:pt x="674804" y="694550"/>
                </a:lnTo>
                <a:lnTo>
                  <a:pt x="694251" y="694550"/>
                </a:lnTo>
                <a:lnTo>
                  <a:pt x="680287" y="680580"/>
                </a:lnTo>
                <a:close/>
              </a:path>
              <a:path w="2304415" h="2305050">
                <a:moveTo>
                  <a:pt x="694251" y="694550"/>
                </a:moveTo>
                <a:lnTo>
                  <a:pt x="674804" y="694550"/>
                </a:lnTo>
                <a:lnTo>
                  <a:pt x="706568" y="726300"/>
                </a:lnTo>
                <a:lnTo>
                  <a:pt x="725987" y="726300"/>
                </a:lnTo>
                <a:lnTo>
                  <a:pt x="694251" y="694550"/>
                </a:lnTo>
                <a:close/>
              </a:path>
              <a:path w="2304415" h="2305050">
                <a:moveTo>
                  <a:pt x="725987" y="726300"/>
                </a:moveTo>
                <a:lnTo>
                  <a:pt x="706568" y="726300"/>
                </a:lnTo>
                <a:lnTo>
                  <a:pt x="754848" y="774560"/>
                </a:lnTo>
                <a:lnTo>
                  <a:pt x="774226" y="774560"/>
                </a:lnTo>
                <a:lnTo>
                  <a:pt x="725987" y="726300"/>
                </a:lnTo>
                <a:close/>
              </a:path>
              <a:path w="2304415" h="2305050">
                <a:moveTo>
                  <a:pt x="774226" y="774560"/>
                </a:moveTo>
                <a:lnTo>
                  <a:pt x="754848" y="774560"/>
                </a:lnTo>
                <a:lnTo>
                  <a:pt x="761201" y="780910"/>
                </a:lnTo>
                <a:lnTo>
                  <a:pt x="780574" y="780910"/>
                </a:lnTo>
                <a:lnTo>
                  <a:pt x="774226" y="774560"/>
                </a:lnTo>
                <a:close/>
              </a:path>
              <a:path w="2304415" h="2305050">
                <a:moveTo>
                  <a:pt x="780574" y="780910"/>
                </a:moveTo>
                <a:lnTo>
                  <a:pt x="761201" y="780910"/>
                </a:lnTo>
                <a:lnTo>
                  <a:pt x="776448" y="796150"/>
                </a:lnTo>
                <a:lnTo>
                  <a:pt x="795807" y="796150"/>
                </a:lnTo>
                <a:lnTo>
                  <a:pt x="780574" y="780910"/>
                </a:lnTo>
                <a:close/>
              </a:path>
              <a:path w="2304415" h="2305050">
                <a:moveTo>
                  <a:pt x="795807" y="796150"/>
                </a:moveTo>
                <a:lnTo>
                  <a:pt x="776448" y="796150"/>
                </a:lnTo>
                <a:lnTo>
                  <a:pt x="786612" y="806310"/>
                </a:lnTo>
                <a:lnTo>
                  <a:pt x="805963" y="806310"/>
                </a:lnTo>
                <a:lnTo>
                  <a:pt x="795807" y="796150"/>
                </a:lnTo>
                <a:close/>
              </a:path>
              <a:path w="2304415" h="2305050">
                <a:moveTo>
                  <a:pt x="805963" y="806310"/>
                </a:moveTo>
                <a:lnTo>
                  <a:pt x="786612" y="806310"/>
                </a:lnTo>
                <a:lnTo>
                  <a:pt x="792965" y="812660"/>
                </a:lnTo>
                <a:lnTo>
                  <a:pt x="812310" y="812660"/>
                </a:lnTo>
                <a:lnTo>
                  <a:pt x="805963" y="806310"/>
                </a:lnTo>
                <a:close/>
              </a:path>
              <a:path w="2304415" h="2305050">
                <a:moveTo>
                  <a:pt x="812310" y="812660"/>
                </a:moveTo>
                <a:lnTo>
                  <a:pt x="792965" y="812660"/>
                </a:lnTo>
                <a:lnTo>
                  <a:pt x="799318" y="819010"/>
                </a:lnTo>
                <a:lnTo>
                  <a:pt x="818657" y="819010"/>
                </a:lnTo>
                <a:lnTo>
                  <a:pt x="812310" y="812660"/>
                </a:lnTo>
                <a:close/>
              </a:path>
              <a:path w="2304415" h="2305050">
                <a:moveTo>
                  <a:pt x="818657" y="819010"/>
                </a:moveTo>
                <a:lnTo>
                  <a:pt x="799318" y="819010"/>
                </a:lnTo>
                <a:lnTo>
                  <a:pt x="812023" y="831710"/>
                </a:lnTo>
                <a:lnTo>
                  <a:pt x="831352" y="831710"/>
                </a:lnTo>
                <a:lnTo>
                  <a:pt x="818657" y="819010"/>
                </a:lnTo>
                <a:close/>
              </a:path>
              <a:path w="2304415" h="2305050">
                <a:moveTo>
                  <a:pt x="831352" y="831710"/>
                </a:moveTo>
                <a:lnTo>
                  <a:pt x="812023" y="831710"/>
                </a:lnTo>
                <a:lnTo>
                  <a:pt x="814564" y="834250"/>
                </a:lnTo>
                <a:lnTo>
                  <a:pt x="833891" y="834250"/>
                </a:lnTo>
                <a:lnTo>
                  <a:pt x="831352" y="831710"/>
                </a:lnTo>
                <a:close/>
              </a:path>
              <a:path w="2304415" h="2305050">
                <a:moveTo>
                  <a:pt x="833891" y="834250"/>
                </a:moveTo>
                <a:lnTo>
                  <a:pt x="814564" y="834250"/>
                </a:lnTo>
                <a:lnTo>
                  <a:pt x="818376" y="838060"/>
                </a:lnTo>
                <a:lnTo>
                  <a:pt x="837699" y="838060"/>
                </a:lnTo>
                <a:lnTo>
                  <a:pt x="833891" y="834250"/>
                </a:lnTo>
                <a:close/>
              </a:path>
              <a:path w="2304415" h="2305050">
                <a:moveTo>
                  <a:pt x="837699" y="838060"/>
                </a:moveTo>
                <a:lnTo>
                  <a:pt x="818376" y="838060"/>
                </a:lnTo>
                <a:lnTo>
                  <a:pt x="820917" y="840600"/>
                </a:lnTo>
                <a:lnTo>
                  <a:pt x="840238" y="840600"/>
                </a:lnTo>
                <a:lnTo>
                  <a:pt x="837699" y="838060"/>
                </a:lnTo>
                <a:close/>
              </a:path>
              <a:path w="2304415" h="2305050">
                <a:moveTo>
                  <a:pt x="840238" y="840600"/>
                </a:moveTo>
                <a:lnTo>
                  <a:pt x="820917" y="840600"/>
                </a:lnTo>
                <a:lnTo>
                  <a:pt x="827270" y="846950"/>
                </a:lnTo>
                <a:lnTo>
                  <a:pt x="846585" y="846950"/>
                </a:lnTo>
                <a:lnTo>
                  <a:pt x="840238" y="840600"/>
                </a:lnTo>
                <a:close/>
              </a:path>
              <a:path w="2304415" h="2305050">
                <a:moveTo>
                  <a:pt x="846585" y="846950"/>
                </a:moveTo>
                <a:lnTo>
                  <a:pt x="827270" y="846950"/>
                </a:lnTo>
                <a:lnTo>
                  <a:pt x="833622" y="853300"/>
                </a:lnTo>
                <a:lnTo>
                  <a:pt x="852932" y="853300"/>
                </a:lnTo>
                <a:lnTo>
                  <a:pt x="846585" y="846950"/>
                </a:lnTo>
                <a:close/>
              </a:path>
              <a:path w="2304415" h="2305050">
                <a:moveTo>
                  <a:pt x="852932" y="853300"/>
                </a:moveTo>
                <a:lnTo>
                  <a:pt x="833622" y="853300"/>
                </a:lnTo>
                <a:lnTo>
                  <a:pt x="837434" y="857110"/>
                </a:lnTo>
                <a:lnTo>
                  <a:pt x="856741" y="857110"/>
                </a:lnTo>
                <a:lnTo>
                  <a:pt x="852932" y="853300"/>
                </a:lnTo>
                <a:close/>
              </a:path>
              <a:path w="2304415" h="2305050">
                <a:moveTo>
                  <a:pt x="856741" y="857110"/>
                </a:moveTo>
                <a:lnTo>
                  <a:pt x="837434" y="857110"/>
                </a:lnTo>
                <a:lnTo>
                  <a:pt x="843787" y="863460"/>
                </a:lnTo>
                <a:lnTo>
                  <a:pt x="863088" y="863460"/>
                </a:lnTo>
                <a:lnTo>
                  <a:pt x="856741" y="857110"/>
                </a:lnTo>
                <a:close/>
              </a:path>
              <a:path w="2304415" h="2305050">
                <a:moveTo>
                  <a:pt x="863088" y="863460"/>
                </a:moveTo>
                <a:lnTo>
                  <a:pt x="843787" y="863460"/>
                </a:lnTo>
                <a:lnTo>
                  <a:pt x="850139" y="869810"/>
                </a:lnTo>
                <a:lnTo>
                  <a:pt x="869435" y="869810"/>
                </a:lnTo>
                <a:lnTo>
                  <a:pt x="863088" y="863460"/>
                </a:lnTo>
                <a:close/>
              </a:path>
              <a:path w="2304415" h="2305050">
                <a:moveTo>
                  <a:pt x="869435" y="869810"/>
                </a:moveTo>
                <a:lnTo>
                  <a:pt x="850139" y="869810"/>
                </a:lnTo>
                <a:lnTo>
                  <a:pt x="852681" y="872350"/>
                </a:lnTo>
                <a:lnTo>
                  <a:pt x="871974" y="872350"/>
                </a:lnTo>
                <a:lnTo>
                  <a:pt x="869435" y="869810"/>
                </a:lnTo>
                <a:close/>
              </a:path>
              <a:path w="2304415" h="2305050">
                <a:moveTo>
                  <a:pt x="871974" y="872350"/>
                </a:moveTo>
                <a:lnTo>
                  <a:pt x="852681" y="872350"/>
                </a:lnTo>
                <a:lnTo>
                  <a:pt x="859033" y="878700"/>
                </a:lnTo>
                <a:lnTo>
                  <a:pt x="878322" y="878700"/>
                </a:lnTo>
                <a:lnTo>
                  <a:pt x="871974" y="872350"/>
                </a:lnTo>
                <a:close/>
              </a:path>
              <a:path w="2304415" h="2305050">
                <a:moveTo>
                  <a:pt x="878322" y="878700"/>
                </a:moveTo>
                <a:lnTo>
                  <a:pt x="859033" y="878700"/>
                </a:lnTo>
                <a:lnTo>
                  <a:pt x="862845" y="882510"/>
                </a:lnTo>
                <a:lnTo>
                  <a:pt x="882130" y="882510"/>
                </a:lnTo>
                <a:lnTo>
                  <a:pt x="878322" y="878700"/>
                </a:lnTo>
                <a:close/>
              </a:path>
              <a:path w="2304415" h="2305050">
                <a:moveTo>
                  <a:pt x="882130" y="882510"/>
                </a:moveTo>
                <a:lnTo>
                  <a:pt x="862845" y="882510"/>
                </a:lnTo>
                <a:lnTo>
                  <a:pt x="869198" y="888860"/>
                </a:lnTo>
                <a:lnTo>
                  <a:pt x="888477" y="888860"/>
                </a:lnTo>
                <a:lnTo>
                  <a:pt x="882130" y="882510"/>
                </a:lnTo>
                <a:close/>
              </a:path>
              <a:path w="2304415" h="2305050">
                <a:moveTo>
                  <a:pt x="888477" y="888860"/>
                </a:moveTo>
                <a:lnTo>
                  <a:pt x="869198" y="888860"/>
                </a:lnTo>
                <a:lnTo>
                  <a:pt x="875550" y="895210"/>
                </a:lnTo>
                <a:lnTo>
                  <a:pt x="894824" y="895210"/>
                </a:lnTo>
                <a:lnTo>
                  <a:pt x="888477" y="888860"/>
                </a:lnTo>
                <a:close/>
              </a:path>
              <a:path w="2304415" h="2305050">
                <a:moveTo>
                  <a:pt x="894824" y="895210"/>
                </a:moveTo>
                <a:lnTo>
                  <a:pt x="875550" y="895210"/>
                </a:lnTo>
                <a:lnTo>
                  <a:pt x="884444" y="904100"/>
                </a:lnTo>
                <a:lnTo>
                  <a:pt x="903711" y="904100"/>
                </a:lnTo>
                <a:lnTo>
                  <a:pt x="894824" y="895210"/>
                </a:lnTo>
                <a:close/>
              </a:path>
              <a:path w="2304415" h="2305050">
                <a:moveTo>
                  <a:pt x="903711" y="904100"/>
                </a:moveTo>
                <a:lnTo>
                  <a:pt x="884444" y="904100"/>
                </a:lnTo>
                <a:lnTo>
                  <a:pt x="890797" y="910450"/>
                </a:lnTo>
                <a:lnTo>
                  <a:pt x="910058" y="910450"/>
                </a:lnTo>
                <a:lnTo>
                  <a:pt x="903711" y="904100"/>
                </a:lnTo>
                <a:close/>
              </a:path>
              <a:path w="2304415" h="2305050">
                <a:moveTo>
                  <a:pt x="910058" y="910450"/>
                </a:moveTo>
                <a:lnTo>
                  <a:pt x="890797" y="910450"/>
                </a:lnTo>
                <a:lnTo>
                  <a:pt x="894609" y="914260"/>
                </a:lnTo>
                <a:lnTo>
                  <a:pt x="913866" y="914260"/>
                </a:lnTo>
                <a:lnTo>
                  <a:pt x="910058" y="910450"/>
                </a:lnTo>
                <a:close/>
              </a:path>
              <a:path w="2304415" h="2305050">
                <a:moveTo>
                  <a:pt x="913866" y="914260"/>
                </a:moveTo>
                <a:lnTo>
                  <a:pt x="894609" y="914260"/>
                </a:lnTo>
                <a:lnTo>
                  <a:pt x="907314" y="926960"/>
                </a:lnTo>
                <a:lnTo>
                  <a:pt x="926561" y="926960"/>
                </a:lnTo>
                <a:lnTo>
                  <a:pt x="913866" y="914260"/>
                </a:lnTo>
                <a:close/>
              </a:path>
              <a:path w="2304415" h="2305050">
                <a:moveTo>
                  <a:pt x="926561" y="926960"/>
                </a:moveTo>
                <a:lnTo>
                  <a:pt x="907314" y="926960"/>
                </a:lnTo>
                <a:lnTo>
                  <a:pt x="909855" y="929500"/>
                </a:lnTo>
                <a:lnTo>
                  <a:pt x="929100" y="929500"/>
                </a:lnTo>
                <a:lnTo>
                  <a:pt x="926561" y="926960"/>
                </a:lnTo>
                <a:close/>
              </a:path>
              <a:path w="2304415" h="2305050">
                <a:moveTo>
                  <a:pt x="929100" y="929500"/>
                </a:moveTo>
                <a:lnTo>
                  <a:pt x="909855" y="929500"/>
                </a:lnTo>
                <a:lnTo>
                  <a:pt x="916208" y="935850"/>
                </a:lnTo>
                <a:lnTo>
                  <a:pt x="935447" y="935850"/>
                </a:lnTo>
                <a:lnTo>
                  <a:pt x="929100" y="929500"/>
                </a:lnTo>
                <a:close/>
              </a:path>
              <a:path w="2304415" h="2305050">
                <a:moveTo>
                  <a:pt x="935447" y="935850"/>
                </a:moveTo>
                <a:lnTo>
                  <a:pt x="916208" y="935850"/>
                </a:lnTo>
                <a:lnTo>
                  <a:pt x="920020" y="939660"/>
                </a:lnTo>
                <a:lnTo>
                  <a:pt x="939255" y="939660"/>
                </a:lnTo>
                <a:lnTo>
                  <a:pt x="935447" y="935850"/>
                </a:lnTo>
                <a:close/>
              </a:path>
              <a:path w="2304415" h="2305050">
                <a:moveTo>
                  <a:pt x="939255" y="939660"/>
                </a:moveTo>
                <a:lnTo>
                  <a:pt x="920020" y="939660"/>
                </a:lnTo>
                <a:lnTo>
                  <a:pt x="926372" y="946010"/>
                </a:lnTo>
                <a:lnTo>
                  <a:pt x="945603" y="946010"/>
                </a:lnTo>
                <a:lnTo>
                  <a:pt x="939255" y="939660"/>
                </a:lnTo>
                <a:close/>
              </a:path>
              <a:path w="2304415" h="2305050">
                <a:moveTo>
                  <a:pt x="945603" y="946010"/>
                </a:moveTo>
                <a:lnTo>
                  <a:pt x="926372" y="946010"/>
                </a:lnTo>
                <a:lnTo>
                  <a:pt x="935266" y="954900"/>
                </a:lnTo>
                <a:lnTo>
                  <a:pt x="954489" y="954900"/>
                </a:lnTo>
                <a:lnTo>
                  <a:pt x="945603" y="946010"/>
                </a:lnTo>
                <a:close/>
              </a:path>
              <a:path w="2304415" h="2305050">
                <a:moveTo>
                  <a:pt x="954489" y="954900"/>
                </a:moveTo>
                <a:lnTo>
                  <a:pt x="935266" y="954900"/>
                </a:lnTo>
                <a:lnTo>
                  <a:pt x="939078" y="958710"/>
                </a:lnTo>
                <a:lnTo>
                  <a:pt x="958297" y="958710"/>
                </a:lnTo>
                <a:lnTo>
                  <a:pt x="954489" y="954900"/>
                </a:lnTo>
                <a:close/>
              </a:path>
              <a:path w="2304415" h="2305050">
                <a:moveTo>
                  <a:pt x="958297" y="958710"/>
                </a:moveTo>
                <a:lnTo>
                  <a:pt x="939078" y="958710"/>
                </a:lnTo>
                <a:lnTo>
                  <a:pt x="941619" y="961250"/>
                </a:lnTo>
                <a:lnTo>
                  <a:pt x="960836" y="961250"/>
                </a:lnTo>
                <a:lnTo>
                  <a:pt x="958297" y="958710"/>
                </a:lnTo>
                <a:close/>
              </a:path>
              <a:path w="2304415" h="2305050">
                <a:moveTo>
                  <a:pt x="960836" y="961250"/>
                </a:moveTo>
                <a:lnTo>
                  <a:pt x="941619" y="961250"/>
                </a:lnTo>
                <a:lnTo>
                  <a:pt x="947972" y="967600"/>
                </a:lnTo>
                <a:lnTo>
                  <a:pt x="967183" y="967600"/>
                </a:lnTo>
                <a:lnTo>
                  <a:pt x="960836" y="961250"/>
                </a:lnTo>
                <a:close/>
              </a:path>
              <a:path w="2304415" h="2305050">
                <a:moveTo>
                  <a:pt x="967183" y="967600"/>
                </a:moveTo>
                <a:lnTo>
                  <a:pt x="947972" y="967600"/>
                </a:lnTo>
                <a:lnTo>
                  <a:pt x="958136" y="977760"/>
                </a:lnTo>
                <a:lnTo>
                  <a:pt x="977339" y="977760"/>
                </a:lnTo>
                <a:lnTo>
                  <a:pt x="967183" y="967600"/>
                </a:lnTo>
                <a:close/>
              </a:path>
              <a:path w="2304415" h="2305050">
                <a:moveTo>
                  <a:pt x="977339" y="977760"/>
                </a:moveTo>
                <a:lnTo>
                  <a:pt x="958136" y="977760"/>
                </a:lnTo>
                <a:lnTo>
                  <a:pt x="970841" y="990460"/>
                </a:lnTo>
                <a:lnTo>
                  <a:pt x="990033" y="990460"/>
                </a:lnTo>
                <a:lnTo>
                  <a:pt x="977339" y="977760"/>
                </a:lnTo>
                <a:close/>
              </a:path>
              <a:path w="2304415" h="2305050">
                <a:moveTo>
                  <a:pt x="990033" y="990460"/>
                </a:moveTo>
                <a:lnTo>
                  <a:pt x="970841" y="990460"/>
                </a:lnTo>
                <a:lnTo>
                  <a:pt x="977194" y="996810"/>
                </a:lnTo>
                <a:lnTo>
                  <a:pt x="996381" y="996810"/>
                </a:lnTo>
                <a:lnTo>
                  <a:pt x="990033" y="990460"/>
                </a:lnTo>
                <a:close/>
              </a:path>
              <a:path w="2304415" h="2305050">
                <a:moveTo>
                  <a:pt x="996381" y="996810"/>
                </a:moveTo>
                <a:lnTo>
                  <a:pt x="977194" y="996810"/>
                </a:lnTo>
                <a:lnTo>
                  <a:pt x="986088" y="1005700"/>
                </a:lnTo>
                <a:lnTo>
                  <a:pt x="1005267" y="1005700"/>
                </a:lnTo>
                <a:lnTo>
                  <a:pt x="996381" y="996810"/>
                </a:lnTo>
                <a:close/>
              </a:path>
              <a:path w="2304415" h="2305050">
                <a:moveTo>
                  <a:pt x="1005267" y="1005700"/>
                </a:moveTo>
                <a:lnTo>
                  <a:pt x="986088" y="1005700"/>
                </a:lnTo>
                <a:lnTo>
                  <a:pt x="992441" y="1012050"/>
                </a:lnTo>
                <a:lnTo>
                  <a:pt x="1011614" y="1012050"/>
                </a:lnTo>
                <a:lnTo>
                  <a:pt x="1005267" y="1005700"/>
                </a:lnTo>
                <a:close/>
              </a:path>
              <a:path w="2304415" h="2305050">
                <a:moveTo>
                  <a:pt x="1011614" y="1012050"/>
                </a:moveTo>
                <a:lnTo>
                  <a:pt x="992441" y="1012050"/>
                </a:lnTo>
                <a:lnTo>
                  <a:pt x="1008958" y="1028560"/>
                </a:lnTo>
                <a:lnTo>
                  <a:pt x="1028117" y="1028560"/>
                </a:lnTo>
                <a:lnTo>
                  <a:pt x="1011614" y="1012050"/>
                </a:lnTo>
                <a:close/>
              </a:path>
              <a:path w="2304415" h="2305050">
                <a:moveTo>
                  <a:pt x="1028117" y="1028560"/>
                </a:moveTo>
                <a:lnTo>
                  <a:pt x="1008958" y="1028560"/>
                </a:lnTo>
                <a:lnTo>
                  <a:pt x="1040722" y="1060310"/>
                </a:lnTo>
                <a:lnTo>
                  <a:pt x="1059853" y="1060310"/>
                </a:lnTo>
                <a:lnTo>
                  <a:pt x="1028117" y="1028560"/>
                </a:lnTo>
                <a:close/>
              </a:path>
              <a:path w="2304415" h="2305050">
                <a:moveTo>
                  <a:pt x="1059853" y="1060310"/>
                </a:moveTo>
                <a:lnTo>
                  <a:pt x="1040722" y="1060310"/>
                </a:lnTo>
                <a:lnTo>
                  <a:pt x="1043263" y="1062850"/>
                </a:lnTo>
                <a:lnTo>
                  <a:pt x="1062392" y="1062850"/>
                </a:lnTo>
                <a:lnTo>
                  <a:pt x="1059853" y="1060310"/>
                </a:lnTo>
                <a:close/>
              </a:path>
              <a:path w="2304415" h="2305050">
                <a:moveTo>
                  <a:pt x="1062392" y="1062850"/>
                </a:moveTo>
                <a:lnTo>
                  <a:pt x="1043263" y="1062850"/>
                </a:lnTo>
                <a:lnTo>
                  <a:pt x="1055968" y="1075550"/>
                </a:lnTo>
                <a:lnTo>
                  <a:pt x="1075087" y="1075550"/>
                </a:lnTo>
                <a:lnTo>
                  <a:pt x="1062392" y="1062850"/>
                </a:lnTo>
                <a:close/>
              </a:path>
              <a:path w="2304415" h="2305050">
                <a:moveTo>
                  <a:pt x="1075087" y="1075550"/>
                </a:moveTo>
                <a:lnTo>
                  <a:pt x="1055968" y="1075550"/>
                </a:lnTo>
                <a:lnTo>
                  <a:pt x="1072485" y="1092060"/>
                </a:lnTo>
                <a:lnTo>
                  <a:pt x="1091590" y="1092060"/>
                </a:lnTo>
                <a:lnTo>
                  <a:pt x="1075087" y="1075550"/>
                </a:lnTo>
                <a:close/>
              </a:path>
              <a:path w="2304415" h="2305050">
                <a:moveTo>
                  <a:pt x="1091590" y="1092060"/>
                </a:moveTo>
                <a:lnTo>
                  <a:pt x="1072485" y="1092060"/>
                </a:lnTo>
                <a:lnTo>
                  <a:pt x="1075026" y="1094600"/>
                </a:lnTo>
                <a:lnTo>
                  <a:pt x="1094129" y="1094600"/>
                </a:lnTo>
                <a:lnTo>
                  <a:pt x="1091590" y="1092060"/>
                </a:lnTo>
                <a:close/>
              </a:path>
              <a:path w="2304415" h="2305050">
                <a:moveTo>
                  <a:pt x="1094129" y="1094600"/>
                </a:moveTo>
                <a:lnTo>
                  <a:pt x="1075026" y="1094600"/>
                </a:lnTo>
                <a:lnTo>
                  <a:pt x="1116954" y="1136510"/>
                </a:lnTo>
                <a:lnTo>
                  <a:pt x="1136021" y="1136510"/>
                </a:lnTo>
                <a:lnTo>
                  <a:pt x="1094129" y="1094600"/>
                </a:lnTo>
                <a:close/>
              </a:path>
              <a:path w="2304415" h="2305050">
                <a:moveTo>
                  <a:pt x="1136021" y="1136510"/>
                </a:moveTo>
                <a:lnTo>
                  <a:pt x="1116954" y="1136510"/>
                </a:lnTo>
                <a:lnTo>
                  <a:pt x="1132201" y="1151750"/>
                </a:lnTo>
                <a:lnTo>
                  <a:pt x="1151254" y="1151750"/>
                </a:lnTo>
                <a:lnTo>
                  <a:pt x="1136021" y="1136510"/>
                </a:lnTo>
                <a:close/>
              </a:path>
              <a:path w="2304415" h="2305050">
                <a:moveTo>
                  <a:pt x="1151254" y="1151750"/>
                </a:moveTo>
                <a:lnTo>
                  <a:pt x="1132201" y="1151750"/>
                </a:lnTo>
                <a:lnTo>
                  <a:pt x="1167776" y="1187310"/>
                </a:lnTo>
                <a:lnTo>
                  <a:pt x="1186799" y="1187310"/>
                </a:lnTo>
                <a:lnTo>
                  <a:pt x="1151254" y="1151750"/>
                </a:lnTo>
                <a:close/>
              </a:path>
              <a:path w="2304415" h="2305050">
                <a:moveTo>
                  <a:pt x="1186799" y="1187310"/>
                </a:moveTo>
                <a:lnTo>
                  <a:pt x="1167776" y="1187310"/>
                </a:lnTo>
                <a:lnTo>
                  <a:pt x="1170317" y="1189850"/>
                </a:lnTo>
                <a:lnTo>
                  <a:pt x="1189338" y="1189850"/>
                </a:lnTo>
                <a:lnTo>
                  <a:pt x="1186799" y="1187310"/>
                </a:lnTo>
                <a:close/>
              </a:path>
              <a:path w="2304415" h="2305050">
                <a:moveTo>
                  <a:pt x="1189338" y="1189850"/>
                </a:moveTo>
                <a:lnTo>
                  <a:pt x="1170317" y="1189850"/>
                </a:lnTo>
                <a:lnTo>
                  <a:pt x="1180482" y="1200010"/>
                </a:lnTo>
                <a:lnTo>
                  <a:pt x="1199493" y="1200010"/>
                </a:lnTo>
                <a:lnTo>
                  <a:pt x="1189338" y="1189850"/>
                </a:lnTo>
                <a:close/>
              </a:path>
              <a:path w="2304415" h="2305050">
                <a:moveTo>
                  <a:pt x="1199493" y="1200010"/>
                </a:moveTo>
                <a:lnTo>
                  <a:pt x="1180482" y="1200010"/>
                </a:lnTo>
                <a:lnTo>
                  <a:pt x="1186834" y="1206360"/>
                </a:lnTo>
                <a:lnTo>
                  <a:pt x="1205840" y="1206360"/>
                </a:lnTo>
                <a:lnTo>
                  <a:pt x="1199493" y="1200010"/>
                </a:lnTo>
                <a:close/>
              </a:path>
              <a:path w="2304415" h="2305050">
                <a:moveTo>
                  <a:pt x="1205840" y="1206360"/>
                </a:moveTo>
                <a:lnTo>
                  <a:pt x="1186834" y="1206360"/>
                </a:lnTo>
                <a:lnTo>
                  <a:pt x="1195728" y="1215250"/>
                </a:lnTo>
                <a:lnTo>
                  <a:pt x="1214727" y="1215250"/>
                </a:lnTo>
                <a:lnTo>
                  <a:pt x="1205840" y="1206360"/>
                </a:lnTo>
                <a:close/>
              </a:path>
              <a:path w="2304415" h="2305050">
                <a:moveTo>
                  <a:pt x="1214727" y="1215250"/>
                </a:moveTo>
                <a:lnTo>
                  <a:pt x="1195728" y="1215250"/>
                </a:lnTo>
                <a:lnTo>
                  <a:pt x="1199540" y="1219060"/>
                </a:lnTo>
                <a:lnTo>
                  <a:pt x="1218535" y="1219060"/>
                </a:lnTo>
                <a:lnTo>
                  <a:pt x="1214727" y="1215250"/>
                </a:lnTo>
                <a:close/>
              </a:path>
              <a:path w="2304415" h="2305050">
                <a:moveTo>
                  <a:pt x="1218535" y="1219060"/>
                </a:moveTo>
                <a:lnTo>
                  <a:pt x="1199540" y="1219060"/>
                </a:lnTo>
                <a:lnTo>
                  <a:pt x="1227492" y="1247000"/>
                </a:lnTo>
                <a:lnTo>
                  <a:pt x="1246463" y="1247000"/>
                </a:lnTo>
                <a:lnTo>
                  <a:pt x="1218535" y="1219060"/>
                </a:lnTo>
                <a:close/>
              </a:path>
              <a:path w="2304415" h="2305050">
                <a:moveTo>
                  <a:pt x="1246463" y="1247000"/>
                </a:moveTo>
                <a:lnTo>
                  <a:pt x="1227492" y="1247000"/>
                </a:lnTo>
                <a:lnTo>
                  <a:pt x="1231304" y="1250810"/>
                </a:lnTo>
                <a:lnTo>
                  <a:pt x="1250271" y="1250810"/>
                </a:lnTo>
                <a:lnTo>
                  <a:pt x="1246463" y="1247000"/>
                </a:lnTo>
                <a:close/>
              </a:path>
              <a:path w="2304415" h="2305050">
                <a:moveTo>
                  <a:pt x="1250271" y="1250810"/>
                </a:moveTo>
                <a:lnTo>
                  <a:pt x="1231304" y="1250810"/>
                </a:lnTo>
                <a:lnTo>
                  <a:pt x="1244009" y="1263510"/>
                </a:lnTo>
                <a:lnTo>
                  <a:pt x="1262966" y="1263510"/>
                </a:lnTo>
                <a:lnTo>
                  <a:pt x="1250271" y="1250810"/>
                </a:lnTo>
                <a:close/>
              </a:path>
              <a:path w="2304415" h="2305050">
                <a:moveTo>
                  <a:pt x="1262966" y="1263510"/>
                </a:moveTo>
                <a:lnTo>
                  <a:pt x="1244009" y="1263510"/>
                </a:lnTo>
                <a:lnTo>
                  <a:pt x="1259256" y="1278750"/>
                </a:lnTo>
                <a:lnTo>
                  <a:pt x="1278199" y="1278750"/>
                </a:lnTo>
                <a:lnTo>
                  <a:pt x="1262966" y="1263510"/>
                </a:lnTo>
                <a:close/>
              </a:path>
              <a:path w="2304415" h="2305050">
                <a:moveTo>
                  <a:pt x="1278199" y="1278750"/>
                </a:moveTo>
                <a:lnTo>
                  <a:pt x="1259256" y="1278750"/>
                </a:lnTo>
                <a:lnTo>
                  <a:pt x="1263067" y="1282560"/>
                </a:lnTo>
                <a:lnTo>
                  <a:pt x="1282008" y="1282560"/>
                </a:lnTo>
                <a:lnTo>
                  <a:pt x="1278199" y="1278750"/>
                </a:lnTo>
                <a:close/>
              </a:path>
              <a:path w="2304415" h="2305050">
                <a:moveTo>
                  <a:pt x="1282008" y="1282560"/>
                </a:moveTo>
                <a:lnTo>
                  <a:pt x="1263067" y="1282560"/>
                </a:lnTo>
                <a:lnTo>
                  <a:pt x="1275773" y="1295260"/>
                </a:lnTo>
                <a:lnTo>
                  <a:pt x="1294702" y="1295260"/>
                </a:lnTo>
                <a:lnTo>
                  <a:pt x="1282008" y="1282560"/>
                </a:lnTo>
                <a:close/>
              </a:path>
              <a:path w="2304415" h="2305050">
                <a:moveTo>
                  <a:pt x="1294702" y="1295260"/>
                </a:moveTo>
                <a:lnTo>
                  <a:pt x="1275773" y="1295260"/>
                </a:lnTo>
                <a:lnTo>
                  <a:pt x="1291019" y="1310500"/>
                </a:lnTo>
                <a:lnTo>
                  <a:pt x="1309936" y="1310500"/>
                </a:lnTo>
                <a:lnTo>
                  <a:pt x="1294702" y="1295260"/>
                </a:lnTo>
                <a:close/>
              </a:path>
              <a:path w="2304415" h="2305050">
                <a:moveTo>
                  <a:pt x="1309936" y="1310500"/>
                </a:moveTo>
                <a:lnTo>
                  <a:pt x="1291019" y="1310500"/>
                </a:lnTo>
                <a:lnTo>
                  <a:pt x="1294831" y="1314310"/>
                </a:lnTo>
                <a:lnTo>
                  <a:pt x="1313744" y="1314310"/>
                </a:lnTo>
                <a:lnTo>
                  <a:pt x="1309936" y="1310500"/>
                </a:lnTo>
                <a:close/>
              </a:path>
              <a:path w="2304415" h="2305050">
                <a:moveTo>
                  <a:pt x="1313744" y="1314310"/>
                </a:moveTo>
                <a:lnTo>
                  <a:pt x="1294831" y="1314310"/>
                </a:lnTo>
                <a:lnTo>
                  <a:pt x="1307536" y="1327010"/>
                </a:lnTo>
                <a:lnTo>
                  <a:pt x="1326438" y="1327010"/>
                </a:lnTo>
                <a:lnTo>
                  <a:pt x="1313744" y="1314310"/>
                </a:lnTo>
                <a:close/>
              </a:path>
              <a:path w="2304415" h="2305050">
                <a:moveTo>
                  <a:pt x="1326438" y="1327010"/>
                </a:moveTo>
                <a:lnTo>
                  <a:pt x="1307536" y="1327010"/>
                </a:lnTo>
                <a:lnTo>
                  <a:pt x="1339300" y="1358760"/>
                </a:lnTo>
                <a:lnTo>
                  <a:pt x="1358175" y="1358760"/>
                </a:lnTo>
                <a:lnTo>
                  <a:pt x="1326438" y="1327010"/>
                </a:lnTo>
                <a:close/>
              </a:path>
              <a:path w="2304415" h="2305050">
                <a:moveTo>
                  <a:pt x="1358175" y="1358760"/>
                </a:moveTo>
                <a:lnTo>
                  <a:pt x="1339300" y="1358760"/>
                </a:lnTo>
                <a:lnTo>
                  <a:pt x="1358358" y="1377810"/>
                </a:lnTo>
                <a:lnTo>
                  <a:pt x="1377217" y="1377810"/>
                </a:lnTo>
                <a:lnTo>
                  <a:pt x="1358175" y="1358760"/>
                </a:lnTo>
                <a:close/>
              </a:path>
              <a:path w="2304415" h="2305050">
                <a:moveTo>
                  <a:pt x="1377217" y="1377810"/>
                </a:moveTo>
                <a:lnTo>
                  <a:pt x="1358358" y="1377810"/>
                </a:lnTo>
                <a:lnTo>
                  <a:pt x="1386310" y="1405750"/>
                </a:lnTo>
                <a:lnTo>
                  <a:pt x="1405145" y="1405750"/>
                </a:lnTo>
                <a:lnTo>
                  <a:pt x="1377217" y="1377810"/>
                </a:lnTo>
                <a:close/>
              </a:path>
              <a:path w="2304415" h="2305050">
                <a:moveTo>
                  <a:pt x="1405145" y="1405750"/>
                </a:moveTo>
                <a:lnTo>
                  <a:pt x="1386310" y="1405750"/>
                </a:lnTo>
                <a:lnTo>
                  <a:pt x="1390122" y="1409560"/>
                </a:lnTo>
                <a:lnTo>
                  <a:pt x="1408953" y="1409560"/>
                </a:lnTo>
                <a:lnTo>
                  <a:pt x="1405145" y="1405750"/>
                </a:lnTo>
                <a:close/>
              </a:path>
              <a:path w="2304415" h="2305050">
                <a:moveTo>
                  <a:pt x="1408953" y="1409560"/>
                </a:moveTo>
                <a:lnTo>
                  <a:pt x="1390122" y="1409560"/>
                </a:lnTo>
                <a:lnTo>
                  <a:pt x="1405369" y="1424800"/>
                </a:lnTo>
                <a:lnTo>
                  <a:pt x="1424186" y="1424800"/>
                </a:lnTo>
                <a:lnTo>
                  <a:pt x="1408953" y="1409560"/>
                </a:lnTo>
                <a:close/>
              </a:path>
              <a:path w="2304415" h="2305050">
                <a:moveTo>
                  <a:pt x="1424186" y="1424800"/>
                </a:moveTo>
                <a:lnTo>
                  <a:pt x="1405369" y="1424800"/>
                </a:lnTo>
                <a:lnTo>
                  <a:pt x="1411721" y="1431150"/>
                </a:lnTo>
                <a:lnTo>
                  <a:pt x="1430534" y="1431150"/>
                </a:lnTo>
                <a:lnTo>
                  <a:pt x="1424186" y="1424800"/>
                </a:lnTo>
                <a:close/>
              </a:path>
              <a:path w="2304415" h="2305050">
                <a:moveTo>
                  <a:pt x="1430534" y="1431150"/>
                </a:moveTo>
                <a:lnTo>
                  <a:pt x="1411721" y="1431150"/>
                </a:lnTo>
                <a:lnTo>
                  <a:pt x="1428238" y="1447660"/>
                </a:lnTo>
                <a:lnTo>
                  <a:pt x="1447037" y="1447660"/>
                </a:lnTo>
                <a:lnTo>
                  <a:pt x="1430534" y="1431150"/>
                </a:lnTo>
                <a:close/>
              </a:path>
              <a:path w="2304415" h="2305050">
                <a:moveTo>
                  <a:pt x="1447037" y="1447660"/>
                </a:moveTo>
                <a:lnTo>
                  <a:pt x="1428238" y="1447660"/>
                </a:lnTo>
                <a:lnTo>
                  <a:pt x="1430780" y="1450200"/>
                </a:lnTo>
                <a:lnTo>
                  <a:pt x="1449575" y="1450200"/>
                </a:lnTo>
                <a:lnTo>
                  <a:pt x="1447037" y="1447660"/>
                </a:lnTo>
                <a:close/>
              </a:path>
              <a:path w="2304415" h="2305050">
                <a:moveTo>
                  <a:pt x="1449575" y="1450200"/>
                </a:moveTo>
                <a:lnTo>
                  <a:pt x="1430780" y="1450200"/>
                </a:lnTo>
                <a:lnTo>
                  <a:pt x="1434591" y="1454010"/>
                </a:lnTo>
                <a:lnTo>
                  <a:pt x="1453384" y="1454010"/>
                </a:lnTo>
                <a:lnTo>
                  <a:pt x="1449575" y="1450200"/>
                </a:lnTo>
                <a:close/>
              </a:path>
              <a:path w="2304415" h="2305050">
                <a:moveTo>
                  <a:pt x="1453384" y="1454010"/>
                </a:moveTo>
                <a:lnTo>
                  <a:pt x="1434591" y="1454010"/>
                </a:lnTo>
                <a:lnTo>
                  <a:pt x="1437132" y="1456550"/>
                </a:lnTo>
                <a:lnTo>
                  <a:pt x="1455923" y="1456550"/>
                </a:lnTo>
                <a:lnTo>
                  <a:pt x="1453384" y="1454010"/>
                </a:lnTo>
                <a:close/>
              </a:path>
              <a:path w="2304415" h="2305050">
                <a:moveTo>
                  <a:pt x="1455923" y="1456550"/>
                </a:moveTo>
                <a:lnTo>
                  <a:pt x="1437132" y="1456550"/>
                </a:lnTo>
                <a:lnTo>
                  <a:pt x="1443485" y="1462900"/>
                </a:lnTo>
                <a:lnTo>
                  <a:pt x="1462270" y="1462900"/>
                </a:lnTo>
                <a:lnTo>
                  <a:pt x="1455923" y="1456550"/>
                </a:lnTo>
                <a:close/>
              </a:path>
              <a:path w="2304415" h="2305050">
                <a:moveTo>
                  <a:pt x="1462270" y="1462900"/>
                </a:moveTo>
                <a:lnTo>
                  <a:pt x="1443485" y="1462900"/>
                </a:lnTo>
                <a:lnTo>
                  <a:pt x="1456190" y="1475600"/>
                </a:lnTo>
                <a:lnTo>
                  <a:pt x="1474964" y="1475600"/>
                </a:lnTo>
                <a:lnTo>
                  <a:pt x="1462270" y="1462900"/>
                </a:lnTo>
                <a:close/>
              </a:path>
              <a:path w="2304415" h="2305050">
                <a:moveTo>
                  <a:pt x="1474964" y="1475600"/>
                </a:moveTo>
                <a:lnTo>
                  <a:pt x="1456190" y="1475600"/>
                </a:lnTo>
                <a:lnTo>
                  <a:pt x="1462543" y="1481950"/>
                </a:lnTo>
                <a:lnTo>
                  <a:pt x="1481312" y="1481950"/>
                </a:lnTo>
                <a:lnTo>
                  <a:pt x="1474964" y="1475600"/>
                </a:lnTo>
                <a:close/>
              </a:path>
              <a:path w="2304415" h="2305050">
                <a:moveTo>
                  <a:pt x="1481312" y="1481950"/>
                </a:moveTo>
                <a:lnTo>
                  <a:pt x="1462543" y="1481950"/>
                </a:lnTo>
                <a:lnTo>
                  <a:pt x="1475249" y="1494650"/>
                </a:lnTo>
                <a:lnTo>
                  <a:pt x="1494006" y="1494650"/>
                </a:lnTo>
                <a:lnTo>
                  <a:pt x="1481312" y="1481950"/>
                </a:lnTo>
                <a:close/>
              </a:path>
              <a:path w="2304415" h="2305050">
                <a:moveTo>
                  <a:pt x="2104613" y="2105520"/>
                </a:moveTo>
                <a:lnTo>
                  <a:pt x="2086382" y="2105520"/>
                </a:lnTo>
                <a:lnTo>
                  <a:pt x="2172779" y="2191880"/>
                </a:lnTo>
                <a:lnTo>
                  <a:pt x="2190936" y="2191880"/>
                </a:lnTo>
                <a:lnTo>
                  <a:pt x="2104613" y="2105520"/>
                </a:lnTo>
                <a:close/>
              </a:path>
              <a:path w="2304415" h="2305050">
                <a:moveTo>
                  <a:pt x="2102074" y="2102980"/>
                </a:moveTo>
                <a:lnTo>
                  <a:pt x="2083841" y="2102980"/>
                </a:lnTo>
                <a:lnTo>
                  <a:pt x="2085111" y="2104250"/>
                </a:lnTo>
                <a:lnTo>
                  <a:pt x="2103344" y="2104250"/>
                </a:lnTo>
                <a:lnTo>
                  <a:pt x="2102074" y="2102980"/>
                </a:lnTo>
                <a:close/>
              </a:path>
              <a:path w="2304415" h="2305050">
                <a:moveTo>
                  <a:pt x="2098266" y="2099170"/>
                </a:moveTo>
                <a:lnTo>
                  <a:pt x="2080029" y="2099170"/>
                </a:lnTo>
                <a:lnTo>
                  <a:pt x="2082570" y="2101710"/>
                </a:lnTo>
                <a:lnTo>
                  <a:pt x="2100805" y="2101710"/>
                </a:lnTo>
                <a:lnTo>
                  <a:pt x="2098266" y="2099170"/>
                </a:lnTo>
                <a:close/>
              </a:path>
              <a:path w="2304415" h="2305050">
                <a:moveTo>
                  <a:pt x="2095727" y="2096630"/>
                </a:moveTo>
                <a:lnTo>
                  <a:pt x="2077488" y="2096630"/>
                </a:lnTo>
                <a:lnTo>
                  <a:pt x="2078759" y="2097900"/>
                </a:lnTo>
                <a:lnTo>
                  <a:pt x="2096996" y="2097900"/>
                </a:lnTo>
                <a:lnTo>
                  <a:pt x="2095727" y="2096630"/>
                </a:lnTo>
                <a:close/>
              </a:path>
              <a:path w="2304415" h="2305050">
                <a:moveTo>
                  <a:pt x="2091919" y="2092820"/>
                </a:moveTo>
                <a:lnTo>
                  <a:pt x="2073676" y="2092820"/>
                </a:lnTo>
                <a:lnTo>
                  <a:pt x="2076217" y="2095360"/>
                </a:lnTo>
                <a:lnTo>
                  <a:pt x="2094458" y="2095360"/>
                </a:lnTo>
                <a:lnTo>
                  <a:pt x="2091919" y="2092820"/>
                </a:lnTo>
                <a:close/>
              </a:path>
              <a:path w="2304415" h="2305050">
                <a:moveTo>
                  <a:pt x="2089380" y="2090280"/>
                </a:moveTo>
                <a:lnTo>
                  <a:pt x="2071135" y="2090280"/>
                </a:lnTo>
                <a:lnTo>
                  <a:pt x="2072406" y="2091550"/>
                </a:lnTo>
                <a:lnTo>
                  <a:pt x="2090649" y="2091550"/>
                </a:lnTo>
                <a:lnTo>
                  <a:pt x="2089380" y="2090280"/>
                </a:lnTo>
                <a:close/>
              </a:path>
              <a:path w="2304415" h="2305050">
                <a:moveTo>
                  <a:pt x="2085571" y="2086470"/>
                </a:moveTo>
                <a:lnTo>
                  <a:pt x="2067324" y="2086470"/>
                </a:lnTo>
                <a:lnTo>
                  <a:pt x="2069865" y="2089010"/>
                </a:lnTo>
                <a:lnTo>
                  <a:pt x="2088110" y="2089010"/>
                </a:lnTo>
                <a:lnTo>
                  <a:pt x="2085571" y="2086470"/>
                </a:lnTo>
                <a:close/>
              </a:path>
              <a:path w="2304415" h="2305050">
                <a:moveTo>
                  <a:pt x="2083032" y="2083930"/>
                </a:moveTo>
                <a:lnTo>
                  <a:pt x="2064783" y="2083930"/>
                </a:lnTo>
                <a:lnTo>
                  <a:pt x="2066053" y="2085200"/>
                </a:lnTo>
                <a:lnTo>
                  <a:pt x="2084302" y="2085200"/>
                </a:lnTo>
                <a:lnTo>
                  <a:pt x="2083032" y="2083930"/>
                </a:lnTo>
                <a:close/>
              </a:path>
              <a:path w="2304415" h="2305050">
                <a:moveTo>
                  <a:pt x="2079224" y="2080120"/>
                </a:moveTo>
                <a:lnTo>
                  <a:pt x="2060971" y="2080120"/>
                </a:lnTo>
                <a:lnTo>
                  <a:pt x="2063512" y="2082660"/>
                </a:lnTo>
                <a:lnTo>
                  <a:pt x="2081763" y="2082660"/>
                </a:lnTo>
                <a:lnTo>
                  <a:pt x="2079224" y="2080120"/>
                </a:lnTo>
                <a:close/>
              </a:path>
              <a:path w="2304415" h="2305050">
                <a:moveTo>
                  <a:pt x="2076685" y="2077580"/>
                </a:moveTo>
                <a:lnTo>
                  <a:pt x="2058430" y="2077580"/>
                </a:lnTo>
                <a:lnTo>
                  <a:pt x="2059700" y="2078850"/>
                </a:lnTo>
                <a:lnTo>
                  <a:pt x="2077955" y="2078850"/>
                </a:lnTo>
                <a:lnTo>
                  <a:pt x="2076685" y="2077580"/>
                </a:lnTo>
                <a:close/>
              </a:path>
              <a:path w="2304415" h="2305050">
                <a:moveTo>
                  <a:pt x="2072877" y="2073770"/>
                </a:moveTo>
                <a:lnTo>
                  <a:pt x="2054618" y="2073770"/>
                </a:lnTo>
                <a:lnTo>
                  <a:pt x="2057159" y="2076310"/>
                </a:lnTo>
                <a:lnTo>
                  <a:pt x="2075416" y="2076310"/>
                </a:lnTo>
                <a:lnTo>
                  <a:pt x="2072877" y="2073770"/>
                </a:lnTo>
                <a:close/>
              </a:path>
              <a:path w="2304415" h="2305050">
                <a:moveTo>
                  <a:pt x="2070338" y="2071230"/>
                </a:moveTo>
                <a:lnTo>
                  <a:pt x="2052077" y="2071230"/>
                </a:lnTo>
                <a:lnTo>
                  <a:pt x="2053348" y="2072500"/>
                </a:lnTo>
                <a:lnTo>
                  <a:pt x="2071607" y="2072500"/>
                </a:lnTo>
                <a:lnTo>
                  <a:pt x="2070338" y="2071230"/>
                </a:lnTo>
                <a:close/>
              </a:path>
              <a:path w="2304415" h="2305050">
                <a:moveTo>
                  <a:pt x="2066530" y="2067420"/>
                </a:moveTo>
                <a:lnTo>
                  <a:pt x="2048265" y="2067420"/>
                </a:lnTo>
                <a:lnTo>
                  <a:pt x="2050807" y="2069960"/>
                </a:lnTo>
                <a:lnTo>
                  <a:pt x="2069069" y="2069960"/>
                </a:lnTo>
                <a:lnTo>
                  <a:pt x="2066530" y="2067420"/>
                </a:lnTo>
                <a:close/>
              </a:path>
              <a:path w="2304415" h="2305050">
                <a:moveTo>
                  <a:pt x="2063991" y="2064880"/>
                </a:moveTo>
                <a:lnTo>
                  <a:pt x="2045724" y="2064880"/>
                </a:lnTo>
                <a:lnTo>
                  <a:pt x="2046995" y="2066150"/>
                </a:lnTo>
                <a:lnTo>
                  <a:pt x="2065260" y="2066150"/>
                </a:lnTo>
                <a:lnTo>
                  <a:pt x="2063991" y="2064880"/>
                </a:lnTo>
                <a:close/>
              </a:path>
              <a:path w="2304415" h="2305050">
                <a:moveTo>
                  <a:pt x="2060182" y="2061070"/>
                </a:moveTo>
                <a:lnTo>
                  <a:pt x="2041913" y="2061070"/>
                </a:lnTo>
                <a:lnTo>
                  <a:pt x="2044454" y="2063610"/>
                </a:lnTo>
                <a:lnTo>
                  <a:pt x="2062721" y="2063610"/>
                </a:lnTo>
                <a:lnTo>
                  <a:pt x="2060182" y="2061070"/>
                </a:lnTo>
                <a:close/>
              </a:path>
              <a:path w="2304415" h="2305050">
                <a:moveTo>
                  <a:pt x="2057643" y="2058530"/>
                </a:moveTo>
                <a:lnTo>
                  <a:pt x="2039372" y="2058530"/>
                </a:lnTo>
                <a:lnTo>
                  <a:pt x="2040642" y="2059800"/>
                </a:lnTo>
                <a:lnTo>
                  <a:pt x="2058913" y="2059800"/>
                </a:lnTo>
                <a:lnTo>
                  <a:pt x="2057643" y="2058530"/>
                </a:lnTo>
                <a:close/>
              </a:path>
              <a:path w="2304415" h="2305050">
                <a:moveTo>
                  <a:pt x="2053835" y="2054720"/>
                </a:moveTo>
                <a:lnTo>
                  <a:pt x="2035560" y="2054720"/>
                </a:lnTo>
                <a:lnTo>
                  <a:pt x="2038101" y="2057260"/>
                </a:lnTo>
                <a:lnTo>
                  <a:pt x="2056374" y="2057260"/>
                </a:lnTo>
                <a:lnTo>
                  <a:pt x="2053835" y="2054720"/>
                </a:lnTo>
                <a:close/>
              </a:path>
              <a:path w="2304415" h="2305050">
                <a:moveTo>
                  <a:pt x="2051296" y="2052180"/>
                </a:moveTo>
                <a:lnTo>
                  <a:pt x="2033019" y="2052180"/>
                </a:lnTo>
                <a:lnTo>
                  <a:pt x="2034289" y="2053450"/>
                </a:lnTo>
                <a:lnTo>
                  <a:pt x="2052566" y="2053450"/>
                </a:lnTo>
                <a:lnTo>
                  <a:pt x="2051296" y="2052180"/>
                </a:lnTo>
                <a:close/>
              </a:path>
              <a:path w="2304415" h="2305050">
                <a:moveTo>
                  <a:pt x="2047488" y="2048370"/>
                </a:moveTo>
                <a:lnTo>
                  <a:pt x="2029207" y="2048370"/>
                </a:lnTo>
                <a:lnTo>
                  <a:pt x="2031748" y="2050910"/>
                </a:lnTo>
                <a:lnTo>
                  <a:pt x="2050027" y="2050910"/>
                </a:lnTo>
                <a:lnTo>
                  <a:pt x="2047488" y="2048370"/>
                </a:lnTo>
                <a:close/>
              </a:path>
              <a:path w="2304415" h="2305050">
                <a:moveTo>
                  <a:pt x="2044949" y="2045830"/>
                </a:moveTo>
                <a:lnTo>
                  <a:pt x="2026666" y="2045830"/>
                </a:lnTo>
                <a:lnTo>
                  <a:pt x="2027937" y="2047100"/>
                </a:lnTo>
                <a:lnTo>
                  <a:pt x="2046218" y="2047100"/>
                </a:lnTo>
                <a:lnTo>
                  <a:pt x="2044949" y="2045830"/>
                </a:lnTo>
                <a:close/>
              </a:path>
              <a:path w="2304415" h="2305050">
                <a:moveTo>
                  <a:pt x="2041141" y="2042020"/>
                </a:moveTo>
                <a:lnTo>
                  <a:pt x="2022855" y="2042020"/>
                </a:lnTo>
                <a:lnTo>
                  <a:pt x="2025396" y="2044560"/>
                </a:lnTo>
                <a:lnTo>
                  <a:pt x="2043679" y="2044560"/>
                </a:lnTo>
                <a:lnTo>
                  <a:pt x="2041141" y="2042020"/>
                </a:lnTo>
                <a:close/>
              </a:path>
              <a:path w="2304415" h="2305050">
                <a:moveTo>
                  <a:pt x="2038602" y="2039480"/>
                </a:moveTo>
                <a:lnTo>
                  <a:pt x="2020313" y="2039480"/>
                </a:lnTo>
                <a:lnTo>
                  <a:pt x="2021584" y="2040750"/>
                </a:lnTo>
                <a:lnTo>
                  <a:pt x="2039871" y="2040750"/>
                </a:lnTo>
                <a:lnTo>
                  <a:pt x="2038602" y="2039480"/>
                </a:lnTo>
                <a:close/>
              </a:path>
              <a:path w="2304415" h="2305050">
                <a:moveTo>
                  <a:pt x="2034793" y="2035670"/>
                </a:moveTo>
                <a:lnTo>
                  <a:pt x="2016502" y="2035670"/>
                </a:lnTo>
                <a:lnTo>
                  <a:pt x="2019043" y="2038210"/>
                </a:lnTo>
                <a:lnTo>
                  <a:pt x="2037332" y="2038210"/>
                </a:lnTo>
                <a:lnTo>
                  <a:pt x="2034793" y="2035670"/>
                </a:lnTo>
                <a:close/>
              </a:path>
              <a:path w="2304415" h="2305050">
                <a:moveTo>
                  <a:pt x="2032254" y="2033130"/>
                </a:moveTo>
                <a:lnTo>
                  <a:pt x="2013961" y="2033130"/>
                </a:lnTo>
                <a:lnTo>
                  <a:pt x="2015231" y="2034400"/>
                </a:lnTo>
                <a:lnTo>
                  <a:pt x="2033524" y="2034400"/>
                </a:lnTo>
                <a:lnTo>
                  <a:pt x="2032254" y="2033130"/>
                </a:lnTo>
                <a:close/>
              </a:path>
              <a:path w="2304415" h="2305050">
                <a:moveTo>
                  <a:pt x="2028446" y="2029320"/>
                </a:moveTo>
                <a:lnTo>
                  <a:pt x="2010149" y="2029320"/>
                </a:lnTo>
                <a:lnTo>
                  <a:pt x="2012690" y="2031860"/>
                </a:lnTo>
                <a:lnTo>
                  <a:pt x="2030985" y="2031860"/>
                </a:lnTo>
                <a:lnTo>
                  <a:pt x="2028446" y="2029320"/>
                </a:lnTo>
                <a:close/>
              </a:path>
              <a:path w="2304415" h="2305050">
                <a:moveTo>
                  <a:pt x="2025907" y="2026780"/>
                </a:moveTo>
                <a:lnTo>
                  <a:pt x="2007608" y="2026780"/>
                </a:lnTo>
                <a:lnTo>
                  <a:pt x="2008878" y="2028050"/>
                </a:lnTo>
                <a:lnTo>
                  <a:pt x="2027177" y="2028050"/>
                </a:lnTo>
                <a:lnTo>
                  <a:pt x="2025907" y="2026780"/>
                </a:lnTo>
                <a:close/>
              </a:path>
              <a:path w="2304415" h="2305050">
                <a:moveTo>
                  <a:pt x="2022099" y="2022970"/>
                </a:moveTo>
                <a:lnTo>
                  <a:pt x="2003796" y="2022970"/>
                </a:lnTo>
                <a:lnTo>
                  <a:pt x="2006337" y="2025510"/>
                </a:lnTo>
                <a:lnTo>
                  <a:pt x="2024638" y="2025510"/>
                </a:lnTo>
                <a:lnTo>
                  <a:pt x="2022099" y="2022970"/>
                </a:lnTo>
                <a:close/>
              </a:path>
              <a:path w="2304415" h="2305050">
                <a:moveTo>
                  <a:pt x="2019560" y="2020430"/>
                </a:moveTo>
                <a:lnTo>
                  <a:pt x="2001255" y="2020430"/>
                </a:lnTo>
                <a:lnTo>
                  <a:pt x="2002526" y="2021700"/>
                </a:lnTo>
                <a:lnTo>
                  <a:pt x="2020829" y="2021700"/>
                </a:lnTo>
                <a:lnTo>
                  <a:pt x="2019560" y="2020430"/>
                </a:lnTo>
                <a:close/>
              </a:path>
              <a:path w="2304415" h="2305050">
                <a:moveTo>
                  <a:pt x="2015751" y="2016620"/>
                </a:moveTo>
                <a:lnTo>
                  <a:pt x="1997444" y="2016620"/>
                </a:lnTo>
                <a:lnTo>
                  <a:pt x="1999985" y="2019160"/>
                </a:lnTo>
                <a:lnTo>
                  <a:pt x="2018290" y="2019160"/>
                </a:lnTo>
                <a:lnTo>
                  <a:pt x="2015751" y="2016620"/>
                </a:lnTo>
                <a:close/>
              </a:path>
              <a:path w="2304415" h="2305050">
                <a:moveTo>
                  <a:pt x="2013213" y="2014080"/>
                </a:moveTo>
                <a:lnTo>
                  <a:pt x="1994902" y="2014080"/>
                </a:lnTo>
                <a:lnTo>
                  <a:pt x="1996173" y="2015350"/>
                </a:lnTo>
                <a:lnTo>
                  <a:pt x="2014482" y="2015350"/>
                </a:lnTo>
                <a:lnTo>
                  <a:pt x="2013213" y="2014080"/>
                </a:lnTo>
                <a:close/>
              </a:path>
              <a:path w="2304415" h="2305050">
                <a:moveTo>
                  <a:pt x="2006865" y="2007730"/>
                </a:moveTo>
                <a:lnTo>
                  <a:pt x="1988550" y="2007730"/>
                </a:lnTo>
                <a:lnTo>
                  <a:pt x="1993632" y="2012810"/>
                </a:lnTo>
                <a:lnTo>
                  <a:pt x="2011943" y="2012810"/>
                </a:lnTo>
                <a:lnTo>
                  <a:pt x="2006865" y="2007730"/>
                </a:lnTo>
                <a:close/>
              </a:path>
              <a:path w="2304415" h="2305050">
                <a:moveTo>
                  <a:pt x="2003057" y="2003920"/>
                </a:moveTo>
                <a:lnTo>
                  <a:pt x="1984738" y="2003920"/>
                </a:lnTo>
                <a:lnTo>
                  <a:pt x="1987279" y="2006460"/>
                </a:lnTo>
                <a:lnTo>
                  <a:pt x="2005596" y="2006460"/>
                </a:lnTo>
                <a:lnTo>
                  <a:pt x="2003057" y="2003920"/>
                </a:lnTo>
                <a:close/>
              </a:path>
              <a:path w="2304415" h="2305050">
                <a:moveTo>
                  <a:pt x="2000518" y="2001380"/>
                </a:moveTo>
                <a:lnTo>
                  <a:pt x="1982197" y="2001380"/>
                </a:lnTo>
                <a:lnTo>
                  <a:pt x="1983468" y="2002650"/>
                </a:lnTo>
                <a:lnTo>
                  <a:pt x="2001788" y="2002650"/>
                </a:lnTo>
                <a:lnTo>
                  <a:pt x="2000518" y="2001380"/>
                </a:lnTo>
                <a:close/>
              </a:path>
              <a:path w="2304415" h="2305050">
                <a:moveTo>
                  <a:pt x="1996710" y="1997570"/>
                </a:moveTo>
                <a:lnTo>
                  <a:pt x="1978385" y="1997570"/>
                </a:lnTo>
                <a:lnTo>
                  <a:pt x="1980926" y="2000110"/>
                </a:lnTo>
                <a:lnTo>
                  <a:pt x="1999249" y="2000110"/>
                </a:lnTo>
                <a:lnTo>
                  <a:pt x="1996710" y="1997570"/>
                </a:lnTo>
                <a:close/>
              </a:path>
              <a:path w="2304415" h="2305050">
                <a:moveTo>
                  <a:pt x="1994171" y="1995030"/>
                </a:moveTo>
                <a:lnTo>
                  <a:pt x="1975844" y="1995030"/>
                </a:lnTo>
                <a:lnTo>
                  <a:pt x="1977115" y="1996300"/>
                </a:lnTo>
                <a:lnTo>
                  <a:pt x="1995440" y="1996300"/>
                </a:lnTo>
                <a:lnTo>
                  <a:pt x="1994171" y="1995030"/>
                </a:lnTo>
                <a:close/>
              </a:path>
              <a:path w="2304415" h="2305050">
                <a:moveTo>
                  <a:pt x="1990362" y="1991220"/>
                </a:moveTo>
                <a:lnTo>
                  <a:pt x="1972033" y="1991220"/>
                </a:lnTo>
                <a:lnTo>
                  <a:pt x="1974574" y="1993760"/>
                </a:lnTo>
                <a:lnTo>
                  <a:pt x="1992901" y="1993760"/>
                </a:lnTo>
                <a:lnTo>
                  <a:pt x="1990362" y="1991220"/>
                </a:lnTo>
                <a:close/>
              </a:path>
              <a:path w="2304415" h="2305050">
                <a:moveTo>
                  <a:pt x="1987824" y="1988680"/>
                </a:moveTo>
                <a:lnTo>
                  <a:pt x="1969492" y="1988680"/>
                </a:lnTo>
                <a:lnTo>
                  <a:pt x="1970762" y="1989950"/>
                </a:lnTo>
                <a:lnTo>
                  <a:pt x="1989093" y="1989950"/>
                </a:lnTo>
                <a:lnTo>
                  <a:pt x="1987824" y="1988680"/>
                </a:lnTo>
                <a:close/>
              </a:path>
              <a:path w="2304415" h="2305050">
                <a:moveTo>
                  <a:pt x="1984015" y="1984870"/>
                </a:moveTo>
                <a:lnTo>
                  <a:pt x="1965680" y="1984870"/>
                </a:lnTo>
                <a:lnTo>
                  <a:pt x="1968221" y="1987410"/>
                </a:lnTo>
                <a:lnTo>
                  <a:pt x="1986554" y="1987410"/>
                </a:lnTo>
                <a:lnTo>
                  <a:pt x="1984015" y="1984870"/>
                </a:lnTo>
                <a:close/>
              </a:path>
              <a:path w="2304415" h="2305050">
                <a:moveTo>
                  <a:pt x="1981476" y="1982330"/>
                </a:moveTo>
                <a:lnTo>
                  <a:pt x="1963139" y="1982330"/>
                </a:lnTo>
                <a:lnTo>
                  <a:pt x="1964409" y="1983600"/>
                </a:lnTo>
                <a:lnTo>
                  <a:pt x="1982746" y="1983600"/>
                </a:lnTo>
                <a:lnTo>
                  <a:pt x="1981476" y="1982330"/>
                </a:lnTo>
                <a:close/>
              </a:path>
              <a:path w="2304415" h="2305050">
                <a:moveTo>
                  <a:pt x="1977668" y="1978520"/>
                </a:moveTo>
                <a:lnTo>
                  <a:pt x="1959327" y="1978520"/>
                </a:lnTo>
                <a:lnTo>
                  <a:pt x="1961868" y="1981060"/>
                </a:lnTo>
                <a:lnTo>
                  <a:pt x="1980207" y="1981060"/>
                </a:lnTo>
                <a:lnTo>
                  <a:pt x="1977668" y="1978520"/>
                </a:lnTo>
                <a:close/>
              </a:path>
              <a:path w="2304415" h="2305050">
                <a:moveTo>
                  <a:pt x="1975129" y="1975980"/>
                </a:moveTo>
                <a:lnTo>
                  <a:pt x="1956786" y="1975980"/>
                </a:lnTo>
                <a:lnTo>
                  <a:pt x="1958057" y="1977250"/>
                </a:lnTo>
                <a:lnTo>
                  <a:pt x="1976398" y="1977250"/>
                </a:lnTo>
                <a:lnTo>
                  <a:pt x="1975129" y="1975980"/>
                </a:lnTo>
                <a:close/>
              </a:path>
              <a:path w="2304415" h="2305050">
                <a:moveTo>
                  <a:pt x="1971321" y="1972170"/>
                </a:moveTo>
                <a:lnTo>
                  <a:pt x="1952974" y="1972170"/>
                </a:lnTo>
                <a:lnTo>
                  <a:pt x="1955516" y="1974710"/>
                </a:lnTo>
                <a:lnTo>
                  <a:pt x="1973860" y="1974710"/>
                </a:lnTo>
                <a:lnTo>
                  <a:pt x="1971321" y="1972170"/>
                </a:lnTo>
                <a:close/>
              </a:path>
              <a:path w="2304415" h="2305050">
                <a:moveTo>
                  <a:pt x="1968782" y="1969630"/>
                </a:moveTo>
                <a:lnTo>
                  <a:pt x="1950433" y="1969630"/>
                </a:lnTo>
                <a:lnTo>
                  <a:pt x="1951704" y="1970900"/>
                </a:lnTo>
                <a:lnTo>
                  <a:pt x="1970051" y="1970900"/>
                </a:lnTo>
                <a:lnTo>
                  <a:pt x="1968782" y="1969630"/>
                </a:lnTo>
                <a:close/>
              </a:path>
              <a:path w="2304415" h="2305050">
                <a:moveTo>
                  <a:pt x="1964973" y="1965820"/>
                </a:moveTo>
                <a:lnTo>
                  <a:pt x="1946622" y="1965820"/>
                </a:lnTo>
                <a:lnTo>
                  <a:pt x="1949163" y="1968360"/>
                </a:lnTo>
                <a:lnTo>
                  <a:pt x="1967512" y="1968360"/>
                </a:lnTo>
                <a:lnTo>
                  <a:pt x="1964973" y="1965820"/>
                </a:lnTo>
                <a:close/>
              </a:path>
              <a:path w="2304415" h="2305050">
                <a:moveTo>
                  <a:pt x="1962434" y="1963280"/>
                </a:moveTo>
                <a:lnTo>
                  <a:pt x="1944081" y="1963280"/>
                </a:lnTo>
                <a:lnTo>
                  <a:pt x="1945351" y="1964550"/>
                </a:lnTo>
                <a:lnTo>
                  <a:pt x="1963704" y="1964550"/>
                </a:lnTo>
                <a:lnTo>
                  <a:pt x="1962434" y="1963280"/>
                </a:lnTo>
                <a:close/>
              </a:path>
              <a:path w="2304415" h="2305050">
                <a:moveTo>
                  <a:pt x="1958626" y="1959470"/>
                </a:moveTo>
                <a:lnTo>
                  <a:pt x="1940269" y="1959470"/>
                </a:lnTo>
                <a:lnTo>
                  <a:pt x="1942810" y="1962010"/>
                </a:lnTo>
                <a:lnTo>
                  <a:pt x="1961165" y="1962010"/>
                </a:lnTo>
                <a:lnTo>
                  <a:pt x="1958626" y="1959470"/>
                </a:lnTo>
                <a:close/>
              </a:path>
              <a:path w="2304415" h="2305050">
                <a:moveTo>
                  <a:pt x="1956087" y="1956930"/>
                </a:moveTo>
                <a:lnTo>
                  <a:pt x="1937728" y="1956930"/>
                </a:lnTo>
                <a:lnTo>
                  <a:pt x="1938998" y="1958200"/>
                </a:lnTo>
                <a:lnTo>
                  <a:pt x="1957357" y="1958200"/>
                </a:lnTo>
                <a:lnTo>
                  <a:pt x="1956087" y="1956930"/>
                </a:lnTo>
                <a:close/>
              </a:path>
              <a:path w="2304415" h="2305050">
                <a:moveTo>
                  <a:pt x="1952279" y="1953120"/>
                </a:moveTo>
                <a:lnTo>
                  <a:pt x="1933916" y="1953120"/>
                </a:lnTo>
                <a:lnTo>
                  <a:pt x="1936457" y="1955660"/>
                </a:lnTo>
                <a:lnTo>
                  <a:pt x="1954818" y="1955660"/>
                </a:lnTo>
                <a:lnTo>
                  <a:pt x="1952279" y="1953120"/>
                </a:lnTo>
                <a:close/>
              </a:path>
              <a:path w="2304415" h="2305050">
                <a:moveTo>
                  <a:pt x="1949740" y="1950580"/>
                </a:moveTo>
                <a:lnTo>
                  <a:pt x="1931375" y="1950580"/>
                </a:lnTo>
                <a:lnTo>
                  <a:pt x="1932646" y="1951850"/>
                </a:lnTo>
                <a:lnTo>
                  <a:pt x="1951009" y="1951850"/>
                </a:lnTo>
                <a:lnTo>
                  <a:pt x="1949740" y="1950580"/>
                </a:lnTo>
                <a:close/>
              </a:path>
              <a:path w="2304415" h="2305050">
                <a:moveTo>
                  <a:pt x="1943393" y="1944230"/>
                </a:moveTo>
                <a:lnTo>
                  <a:pt x="1925022" y="1944230"/>
                </a:lnTo>
                <a:lnTo>
                  <a:pt x="1930105" y="1949310"/>
                </a:lnTo>
                <a:lnTo>
                  <a:pt x="1948470" y="1949310"/>
                </a:lnTo>
                <a:lnTo>
                  <a:pt x="1943393" y="1944230"/>
                </a:lnTo>
                <a:close/>
              </a:path>
              <a:path w="2304415" h="2305050">
                <a:moveTo>
                  <a:pt x="1937045" y="1937880"/>
                </a:moveTo>
                <a:lnTo>
                  <a:pt x="1918670" y="1937880"/>
                </a:lnTo>
                <a:lnTo>
                  <a:pt x="1923752" y="1942960"/>
                </a:lnTo>
                <a:lnTo>
                  <a:pt x="1942123" y="1942960"/>
                </a:lnTo>
                <a:lnTo>
                  <a:pt x="1937045" y="1937880"/>
                </a:lnTo>
                <a:close/>
              </a:path>
              <a:path w="2304415" h="2305050">
                <a:moveTo>
                  <a:pt x="1930698" y="1931530"/>
                </a:moveTo>
                <a:lnTo>
                  <a:pt x="1912317" y="1931530"/>
                </a:lnTo>
                <a:lnTo>
                  <a:pt x="1917399" y="1936610"/>
                </a:lnTo>
                <a:lnTo>
                  <a:pt x="1935776" y="1936610"/>
                </a:lnTo>
                <a:lnTo>
                  <a:pt x="1930698" y="1931530"/>
                </a:lnTo>
                <a:close/>
              </a:path>
              <a:path w="2304415" h="2305050">
                <a:moveTo>
                  <a:pt x="1924351" y="1925180"/>
                </a:moveTo>
                <a:lnTo>
                  <a:pt x="1905964" y="1925180"/>
                </a:lnTo>
                <a:lnTo>
                  <a:pt x="1911046" y="1930260"/>
                </a:lnTo>
                <a:lnTo>
                  <a:pt x="1929429" y="1930260"/>
                </a:lnTo>
                <a:lnTo>
                  <a:pt x="1924351" y="1925180"/>
                </a:lnTo>
                <a:close/>
              </a:path>
              <a:path w="2304415" h="2305050">
                <a:moveTo>
                  <a:pt x="1918004" y="1918830"/>
                </a:moveTo>
                <a:lnTo>
                  <a:pt x="1899611" y="1918830"/>
                </a:lnTo>
                <a:lnTo>
                  <a:pt x="1904694" y="1923910"/>
                </a:lnTo>
                <a:lnTo>
                  <a:pt x="1923081" y="1923910"/>
                </a:lnTo>
                <a:lnTo>
                  <a:pt x="1918004" y="1918830"/>
                </a:lnTo>
                <a:close/>
              </a:path>
              <a:path w="2304415" h="2305050">
                <a:moveTo>
                  <a:pt x="1911656" y="1912480"/>
                </a:moveTo>
                <a:lnTo>
                  <a:pt x="1893259" y="1912480"/>
                </a:lnTo>
                <a:lnTo>
                  <a:pt x="1898341" y="1917560"/>
                </a:lnTo>
                <a:lnTo>
                  <a:pt x="1916734" y="1917560"/>
                </a:lnTo>
                <a:lnTo>
                  <a:pt x="1911656" y="1912480"/>
                </a:lnTo>
                <a:close/>
              </a:path>
              <a:path w="2304415" h="2305050">
                <a:moveTo>
                  <a:pt x="1905309" y="1906130"/>
                </a:moveTo>
                <a:lnTo>
                  <a:pt x="1886906" y="1906130"/>
                </a:lnTo>
                <a:lnTo>
                  <a:pt x="1891988" y="1911210"/>
                </a:lnTo>
                <a:lnTo>
                  <a:pt x="1910387" y="1911210"/>
                </a:lnTo>
                <a:lnTo>
                  <a:pt x="1905309" y="1906130"/>
                </a:lnTo>
                <a:close/>
              </a:path>
              <a:path w="2304415" h="2305050">
                <a:moveTo>
                  <a:pt x="1900231" y="1901050"/>
                </a:moveTo>
                <a:lnTo>
                  <a:pt x="1881824" y="1901050"/>
                </a:lnTo>
                <a:lnTo>
                  <a:pt x="1885635" y="1904860"/>
                </a:lnTo>
                <a:lnTo>
                  <a:pt x="1904040" y="1904860"/>
                </a:lnTo>
                <a:lnTo>
                  <a:pt x="1900231" y="1901050"/>
                </a:lnTo>
                <a:close/>
              </a:path>
              <a:path w="2304415" h="2305050">
                <a:moveTo>
                  <a:pt x="1893884" y="1894700"/>
                </a:moveTo>
                <a:lnTo>
                  <a:pt x="1875471" y="1894700"/>
                </a:lnTo>
                <a:lnTo>
                  <a:pt x="1880553" y="1899780"/>
                </a:lnTo>
                <a:lnTo>
                  <a:pt x="1898962" y="1899780"/>
                </a:lnTo>
                <a:lnTo>
                  <a:pt x="1893884" y="1894700"/>
                </a:lnTo>
                <a:close/>
              </a:path>
              <a:path w="2304415" h="2305050">
                <a:moveTo>
                  <a:pt x="1887537" y="1888350"/>
                </a:moveTo>
                <a:lnTo>
                  <a:pt x="1869118" y="1888350"/>
                </a:lnTo>
                <a:lnTo>
                  <a:pt x="1874200" y="1893430"/>
                </a:lnTo>
                <a:lnTo>
                  <a:pt x="1892615" y="1893430"/>
                </a:lnTo>
                <a:lnTo>
                  <a:pt x="1887537" y="1888350"/>
                </a:lnTo>
                <a:close/>
              </a:path>
              <a:path w="2304415" h="2305050">
                <a:moveTo>
                  <a:pt x="1881189" y="1882000"/>
                </a:moveTo>
                <a:lnTo>
                  <a:pt x="1862766" y="1882000"/>
                </a:lnTo>
                <a:lnTo>
                  <a:pt x="1867848" y="1887080"/>
                </a:lnTo>
                <a:lnTo>
                  <a:pt x="1886267" y="1887080"/>
                </a:lnTo>
                <a:lnTo>
                  <a:pt x="1881189" y="1882000"/>
                </a:lnTo>
                <a:close/>
              </a:path>
              <a:path w="2304415" h="2305050">
                <a:moveTo>
                  <a:pt x="1874842" y="1875650"/>
                </a:moveTo>
                <a:lnTo>
                  <a:pt x="1856413" y="1875650"/>
                </a:lnTo>
                <a:lnTo>
                  <a:pt x="1861495" y="1880730"/>
                </a:lnTo>
                <a:lnTo>
                  <a:pt x="1879920" y="1880730"/>
                </a:lnTo>
                <a:lnTo>
                  <a:pt x="1874842" y="1875650"/>
                </a:lnTo>
                <a:close/>
              </a:path>
              <a:path w="2304415" h="2305050">
                <a:moveTo>
                  <a:pt x="1868495" y="1869300"/>
                </a:moveTo>
                <a:lnTo>
                  <a:pt x="1850060" y="1869300"/>
                </a:lnTo>
                <a:lnTo>
                  <a:pt x="1855142" y="1874380"/>
                </a:lnTo>
                <a:lnTo>
                  <a:pt x="1873573" y="1874380"/>
                </a:lnTo>
                <a:lnTo>
                  <a:pt x="1868495" y="1869300"/>
                </a:lnTo>
                <a:close/>
              </a:path>
              <a:path w="2304415" h="2305050">
                <a:moveTo>
                  <a:pt x="1862148" y="1862950"/>
                </a:moveTo>
                <a:lnTo>
                  <a:pt x="1843707" y="1862950"/>
                </a:lnTo>
                <a:lnTo>
                  <a:pt x="1848790" y="1868030"/>
                </a:lnTo>
                <a:lnTo>
                  <a:pt x="1867225" y="1868030"/>
                </a:lnTo>
                <a:lnTo>
                  <a:pt x="1862148" y="1862950"/>
                </a:lnTo>
                <a:close/>
              </a:path>
              <a:path w="2304415" h="2305050">
                <a:moveTo>
                  <a:pt x="1855800" y="1856600"/>
                </a:moveTo>
                <a:lnTo>
                  <a:pt x="1837355" y="1856600"/>
                </a:lnTo>
                <a:lnTo>
                  <a:pt x="1842437" y="1861680"/>
                </a:lnTo>
                <a:lnTo>
                  <a:pt x="1860878" y="1861680"/>
                </a:lnTo>
                <a:lnTo>
                  <a:pt x="1855800" y="1856600"/>
                </a:lnTo>
                <a:close/>
              </a:path>
              <a:path w="2304415" h="2305050">
                <a:moveTo>
                  <a:pt x="1849453" y="1850250"/>
                </a:moveTo>
                <a:lnTo>
                  <a:pt x="1831002" y="1850250"/>
                </a:lnTo>
                <a:lnTo>
                  <a:pt x="1836084" y="1855330"/>
                </a:lnTo>
                <a:lnTo>
                  <a:pt x="1854531" y="1855330"/>
                </a:lnTo>
                <a:lnTo>
                  <a:pt x="1849453" y="1850250"/>
                </a:lnTo>
                <a:close/>
              </a:path>
              <a:path w="2304415" h="2305050">
                <a:moveTo>
                  <a:pt x="1843106" y="1843900"/>
                </a:moveTo>
                <a:lnTo>
                  <a:pt x="1824649" y="1843900"/>
                </a:lnTo>
                <a:lnTo>
                  <a:pt x="1829731" y="1848980"/>
                </a:lnTo>
                <a:lnTo>
                  <a:pt x="1848184" y="1848980"/>
                </a:lnTo>
                <a:lnTo>
                  <a:pt x="1843106" y="1843900"/>
                </a:lnTo>
                <a:close/>
              </a:path>
              <a:path w="2304415" h="2305050">
                <a:moveTo>
                  <a:pt x="1836759" y="1837550"/>
                </a:moveTo>
                <a:lnTo>
                  <a:pt x="1818296" y="1837550"/>
                </a:lnTo>
                <a:lnTo>
                  <a:pt x="1823379" y="1842630"/>
                </a:lnTo>
                <a:lnTo>
                  <a:pt x="1841836" y="1842630"/>
                </a:lnTo>
                <a:lnTo>
                  <a:pt x="1836759" y="1837550"/>
                </a:lnTo>
                <a:close/>
              </a:path>
              <a:path w="2304415" h="2305050">
                <a:moveTo>
                  <a:pt x="1830411" y="1831200"/>
                </a:moveTo>
                <a:lnTo>
                  <a:pt x="1811944" y="1831200"/>
                </a:lnTo>
                <a:lnTo>
                  <a:pt x="1817026" y="1836280"/>
                </a:lnTo>
                <a:lnTo>
                  <a:pt x="1835489" y="1836280"/>
                </a:lnTo>
                <a:lnTo>
                  <a:pt x="1830411" y="1831200"/>
                </a:lnTo>
                <a:close/>
              </a:path>
              <a:path w="2304415" h="2305050">
                <a:moveTo>
                  <a:pt x="1824064" y="1824850"/>
                </a:moveTo>
                <a:lnTo>
                  <a:pt x="1805591" y="1824850"/>
                </a:lnTo>
                <a:lnTo>
                  <a:pt x="1810673" y="1829930"/>
                </a:lnTo>
                <a:lnTo>
                  <a:pt x="1829142" y="1829930"/>
                </a:lnTo>
                <a:lnTo>
                  <a:pt x="1824064" y="1824850"/>
                </a:lnTo>
                <a:close/>
              </a:path>
              <a:path w="2304415" h="2305050">
                <a:moveTo>
                  <a:pt x="1817717" y="1818500"/>
                </a:moveTo>
                <a:lnTo>
                  <a:pt x="1799238" y="1818500"/>
                </a:lnTo>
                <a:lnTo>
                  <a:pt x="1804320" y="1823580"/>
                </a:lnTo>
                <a:lnTo>
                  <a:pt x="1822795" y="1823580"/>
                </a:lnTo>
                <a:lnTo>
                  <a:pt x="1817717" y="1818500"/>
                </a:lnTo>
                <a:close/>
              </a:path>
              <a:path w="2304415" h="2305050">
                <a:moveTo>
                  <a:pt x="1811370" y="1812150"/>
                </a:moveTo>
                <a:lnTo>
                  <a:pt x="1792885" y="1812150"/>
                </a:lnTo>
                <a:lnTo>
                  <a:pt x="1797968" y="1817230"/>
                </a:lnTo>
                <a:lnTo>
                  <a:pt x="1816447" y="1817230"/>
                </a:lnTo>
                <a:lnTo>
                  <a:pt x="1811370" y="1812150"/>
                </a:lnTo>
                <a:close/>
              </a:path>
              <a:path w="2304415" h="2305050">
                <a:moveTo>
                  <a:pt x="1805022" y="1805800"/>
                </a:moveTo>
                <a:lnTo>
                  <a:pt x="1786533" y="1805800"/>
                </a:lnTo>
                <a:lnTo>
                  <a:pt x="1791615" y="1810880"/>
                </a:lnTo>
                <a:lnTo>
                  <a:pt x="1810100" y="1810880"/>
                </a:lnTo>
                <a:lnTo>
                  <a:pt x="1805022" y="1805800"/>
                </a:lnTo>
                <a:close/>
              </a:path>
              <a:path w="2304415" h="2305050">
                <a:moveTo>
                  <a:pt x="1798675" y="1799450"/>
                </a:moveTo>
                <a:lnTo>
                  <a:pt x="1780180" y="1799450"/>
                </a:lnTo>
                <a:lnTo>
                  <a:pt x="1785262" y="1804530"/>
                </a:lnTo>
                <a:lnTo>
                  <a:pt x="1803753" y="1804530"/>
                </a:lnTo>
                <a:lnTo>
                  <a:pt x="1798675" y="1799450"/>
                </a:lnTo>
                <a:close/>
              </a:path>
              <a:path w="2304415" h="2305050">
                <a:moveTo>
                  <a:pt x="1792328" y="1793100"/>
                </a:moveTo>
                <a:lnTo>
                  <a:pt x="1773827" y="1793100"/>
                </a:lnTo>
                <a:lnTo>
                  <a:pt x="1778909" y="1798180"/>
                </a:lnTo>
                <a:lnTo>
                  <a:pt x="1797406" y="1798180"/>
                </a:lnTo>
                <a:lnTo>
                  <a:pt x="1792328" y="1793100"/>
                </a:lnTo>
                <a:close/>
              </a:path>
              <a:path w="2304415" h="2305050">
                <a:moveTo>
                  <a:pt x="1785980" y="1786750"/>
                </a:moveTo>
                <a:lnTo>
                  <a:pt x="1767475" y="1786750"/>
                </a:lnTo>
                <a:lnTo>
                  <a:pt x="1772557" y="1791830"/>
                </a:lnTo>
                <a:lnTo>
                  <a:pt x="1791058" y="1791830"/>
                </a:lnTo>
                <a:lnTo>
                  <a:pt x="1785980" y="1786750"/>
                </a:lnTo>
                <a:close/>
              </a:path>
              <a:path w="2304415" h="2305050">
                <a:moveTo>
                  <a:pt x="1779633" y="1780400"/>
                </a:moveTo>
                <a:lnTo>
                  <a:pt x="1761122" y="1780400"/>
                </a:lnTo>
                <a:lnTo>
                  <a:pt x="1766204" y="1785480"/>
                </a:lnTo>
                <a:lnTo>
                  <a:pt x="1784711" y="1785480"/>
                </a:lnTo>
                <a:lnTo>
                  <a:pt x="1779633" y="1780400"/>
                </a:lnTo>
                <a:close/>
              </a:path>
              <a:path w="2304415" h="2305050">
                <a:moveTo>
                  <a:pt x="1773286" y="1774050"/>
                </a:moveTo>
                <a:lnTo>
                  <a:pt x="1754769" y="1774050"/>
                </a:lnTo>
                <a:lnTo>
                  <a:pt x="1759851" y="1779130"/>
                </a:lnTo>
                <a:lnTo>
                  <a:pt x="1778364" y="1779130"/>
                </a:lnTo>
                <a:lnTo>
                  <a:pt x="1773286" y="1774050"/>
                </a:lnTo>
                <a:close/>
              </a:path>
              <a:path w="2304415" h="2305050">
                <a:moveTo>
                  <a:pt x="1766939" y="1767700"/>
                </a:moveTo>
                <a:lnTo>
                  <a:pt x="1748416" y="1767700"/>
                </a:lnTo>
                <a:lnTo>
                  <a:pt x="1753499" y="1772780"/>
                </a:lnTo>
                <a:lnTo>
                  <a:pt x="1772016" y="1772780"/>
                </a:lnTo>
                <a:lnTo>
                  <a:pt x="1766939" y="1767700"/>
                </a:lnTo>
                <a:close/>
              </a:path>
              <a:path w="2304415" h="2305050">
                <a:moveTo>
                  <a:pt x="1760591" y="1761350"/>
                </a:moveTo>
                <a:lnTo>
                  <a:pt x="1742064" y="1761350"/>
                </a:lnTo>
                <a:lnTo>
                  <a:pt x="1747146" y="1766430"/>
                </a:lnTo>
                <a:lnTo>
                  <a:pt x="1765669" y="1766430"/>
                </a:lnTo>
                <a:lnTo>
                  <a:pt x="1760591" y="1761350"/>
                </a:lnTo>
                <a:close/>
              </a:path>
              <a:path w="2304415" h="2305050">
                <a:moveTo>
                  <a:pt x="1754244" y="1755000"/>
                </a:moveTo>
                <a:lnTo>
                  <a:pt x="1735711" y="1755000"/>
                </a:lnTo>
                <a:lnTo>
                  <a:pt x="1740793" y="1760080"/>
                </a:lnTo>
                <a:lnTo>
                  <a:pt x="1759322" y="1760080"/>
                </a:lnTo>
                <a:lnTo>
                  <a:pt x="1754244" y="1755000"/>
                </a:lnTo>
                <a:close/>
              </a:path>
              <a:path w="2304415" h="2305050">
                <a:moveTo>
                  <a:pt x="1747897" y="1748650"/>
                </a:moveTo>
                <a:lnTo>
                  <a:pt x="1729358" y="1748650"/>
                </a:lnTo>
                <a:lnTo>
                  <a:pt x="1734440" y="1753730"/>
                </a:lnTo>
                <a:lnTo>
                  <a:pt x="1752975" y="1753730"/>
                </a:lnTo>
                <a:lnTo>
                  <a:pt x="1747897" y="1748650"/>
                </a:lnTo>
                <a:close/>
              </a:path>
              <a:path w="2304415" h="2305050">
                <a:moveTo>
                  <a:pt x="1741550" y="1742300"/>
                </a:moveTo>
                <a:lnTo>
                  <a:pt x="1723005" y="1742300"/>
                </a:lnTo>
                <a:lnTo>
                  <a:pt x="1728088" y="1747380"/>
                </a:lnTo>
                <a:lnTo>
                  <a:pt x="1746627" y="1747380"/>
                </a:lnTo>
                <a:lnTo>
                  <a:pt x="1741550" y="1742300"/>
                </a:lnTo>
                <a:close/>
              </a:path>
              <a:path w="2304415" h="2305050">
                <a:moveTo>
                  <a:pt x="1735202" y="1735950"/>
                </a:moveTo>
                <a:lnTo>
                  <a:pt x="1716653" y="1735950"/>
                </a:lnTo>
                <a:lnTo>
                  <a:pt x="1721735" y="1741030"/>
                </a:lnTo>
                <a:lnTo>
                  <a:pt x="1740280" y="1741030"/>
                </a:lnTo>
                <a:lnTo>
                  <a:pt x="1735202" y="1735950"/>
                </a:lnTo>
                <a:close/>
              </a:path>
              <a:path w="2304415" h="2305050">
                <a:moveTo>
                  <a:pt x="1728855" y="1729600"/>
                </a:moveTo>
                <a:lnTo>
                  <a:pt x="1710300" y="1729600"/>
                </a:lnTo>
                <a:lnTo>
                  <a:pt x="1715382" y="1734680"/>
                </a:lnTo>
                <a:lnTo>
                  <a:pt x="1733933" y="1734680"/>
                </a:lnTo>
                <a:lnTo>
                  <a:pt x="1728855" y="1729600"/>
                </a:lnTo>
                <a:close/>
              </a:path>
              <a:path w="2304415" h="2305050">
                <a:moveTo>
                  <a:pt x="1722508" y="1723250"/>
                </a:moveTo>
                <a:lnTo>
                  <a:pt x="1703947" y="1723250"/>
                </a:lnTo>
                <a:lnTo>
                  <a:pt x="1709029" y="1728330"/>
                </a:lnTo>
                <a:lnTo>
                  <a:pt x="1727586" y="1728330"/>
                </a:lnTo>
                <a:lnTo>
                  <a:pt x="1722508" y="1723250"/>
                </a:lnTo>
                <a:close/>
              </a:path>
              <a:path w="2304415" h="2305050">
                <a:moveTo>
                  <a:pt x="1716161" y="1716900"/>
                </a:moveTo>
                <a:lnTo>
                  <a:pt x="1697594" y="1716900"/>
                </a:lnTo>
                <a:lnTo>
                  <a:pt x="1702677" y="1721980"/>
                </a:lnTo>
                <a:lnTo>
                  <a:pt x="1721238" y="1721980"/>
                </a:lnTo>
                <a:lnTo>
                  <a:pt x="1716161" y="1716900"/>
                </a:lnTo>
                <a:close/>
              </a:path>
              <a:path w="2304415" h="2305050">
                <a:moveTo>
                  <a:pt x="1709813" y="1710550"/>
                </a:moveTo>
                <a:lnTo>
                  <a:pt x="1691242" y="1710550"/>
                </a:lnTo>
                <a:lnTo>
                  <a:pt x="1696324" y="1715630"/>
                </a:lnTo>
                <a:lnTo>
                  <a:pt x="1714891" y="1715630"/>
                </a:lnTo>
                <a:lnTo>
                  <a:pt x="1709813" y="1710550"/>
                </a:lnTo>
                <a:close/>
              </a:path>
              <a:path w="2304415" h="2305050">
                <a:moveTo>
                  <a:pt x="1703466" y="1704200"/>
                </a:moveTo>
                <a:lnTo>
                  <a:pt x="1684889" y="1704200"/>
                </a:lnTo>
                <a:lnTo>
                  <a:pt x="1689971" y="1709280"/>
                </a:lnTo>
                <a:lnTo>
                  <a:pt x="1708544" y="1709280"/>
                </a:lnTo>
                <a:lnTo>
                  <a:pt x="1703466" y="1704200"/>
                </a:lnTo>
                <a:close/>
              </a:path>
              <a:path w="2304415" h="2305050">
                <a:moveTo>
                  <a:pt x="1495276" y="1495920"/>
                </a:moveTo>
                <a:lnTo>
                  <a:pt x="1476519" y="1495920"/>
                </a:lnTo>
                <a:lnTo>
                  <a:pt x="1683618" y="1702930"/>
                </a:lnTo>
                <a:lnTo>
                  <a:pt x="1702197" y="1702930"/>
                </a:lnTo>
                <a:lnTo>
                  <a:pt x="1495276" y="1495920"/>
                </a:lnTo>
                <a:close/>
              </a:path>
              <a:path w="2304415" h="2305050">
                <a:moveTo>
                  <a:pt x="2190936" y="2191880"/>
                </a:moveTo>
                <a:lnTo>
                  <a:pt x="2172779" y="2191880"/>
                </a:lnTo>
                <a:lnTo>
                  <a:pt x="2285858" y="2304910"/>
                </a:lnTo>
                <a:lnTo>
                  <a:pt x="2303917" y="2304910"/>
                </a:lnTo>
                <a:lnTo>
                  <a:pt x="2190936" y="219188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0" y="4568045"/>
            <a:ext cx="2286000" cy="2285365"/>
          </a:xfrm>
          <a:custGeom>
            <a:avLst/>
            <a:gdLst/>
            <a:ahLst/>
            <a:cxnLst/>
            <a:rect l="l" t="t" r="r" b="b"/>
            <a:pathLst>
              <a:path w="2286000" h="2285365">
                <a:moveTo>
                  <a:pt x="0" y="0"/>
                </a:moveTo>
                <a:lnTo>
                  <a:pt x="0" y="143"/>
                </a:lnTo>
                <a:lnTo>
                  <a:pt x="143" y="143"/>
                </a:lnTo>
                <a:lnTo>
                  <a:pt x="0" y="0"/>
                </a:lnTo>
                <a:close/>
              </a:path>
              <a:path w="2286000" h="2285365">
                <a:moveTo>
                  <a:pt x="143" y="143"/>
                </a:moveTo>
                <a:lnTo>
                  <a:pt x="0" y="143"/>
                </a:lnTo>
                <a:lnTo>
                  <a:pt x="0" y="6493"/>
                </a:lnTo>
                <a:lnTo>
                  <a:pt x="6496" y="6493"/>
                </a:lnTo>
                <a:lnTo>
                  <a:pt x="143" y="143"/>
                </a:lnTo>
                <a:close/>
              </a:path>
              <a:path w="2286000" h="2285365">
                <a:moveTo>
                  <a:pt x="6496" y="6493"/>
                </a:moveTo>
                <a:lnTo>
                  <a:pt x="0" y="6493"/>
                </a:lnTo>
                <a:lnTo>
                  <a:pt x="0" y="12843"/>
                </a:lnTo>
                <a:lnTo>
                  <a:pt x="12849" y="12843"/>
                </a:lnTo>
                <a:lnTo>
                  <a:pt x="6496" y="6493"/>
                </a:lnTo>
                <a:close/>
              </a:path>
              <a:path w="2286000" h="2285365">
                <a:moveTo>
                  <a:pt x="12849" y="12843"/>
                </a:moveTo>
                <a:lnTo>
                  <a:pt x="0" y="12843"/>
                </a:lnTo>
                <a:lnTo>
                  <a:pt x="0" y="18071"/>
                </a:lnTo>
                <a:lnTo>
                  <a:pt x="1121" y="19193"/>
                </a:lnTo>
                <a:lnTo>
                  <a:pt x="19202" y="19193"/>
                </a:lnTo>
                <a:lnTo>
                  <a:pt x="12849" y="12843"/>
                </a:lnTo>
                <a:close/>
              </a:path>
              <a:path w="2286000" h="2285365">
                <a:moveTo>
                  <a:pt x="19202" y="19193"/>
                </a:moveTo>
                <a:lnTo>
                  <a:pt x="1121" y="19193"/>
                </a:lnTo>
                <a:lnTo>
                  <a:pt x="7469" y="25543"/>
                </a:lnTo>
                <a:lnTo>
                  <a:pt x="25554" y="25543"/>
                </a:lnTo>
                <a:lnTo>
                  <a:pt x="19202" y="19193"/>
                </a:lnTo>
                <a:close/>
              </a:path>
              <a:path w="2286000" h="2285365">
                <a:moveTo>
                  <a:pt x="25554" y="25543"/>
                </a:moveTo>
                <a:lnTo>
                  <a:pt x="7469" y="25543"/>
                </a:lnTo>
                <a:lnTo>
                  <a:pt x="13816" y="31893"/>
                </a:lnTo>
                <a:lnTo>
                  <a:pt x="31907" y="31893"/>
                </a:lnTo>
                <a:lnTo>
                  <a:pt x="25554" y="25543"/>
                </a:lnTo>
                <a:close/>
              </a:path>
              <a:path w="2286000" h="2285365">
                <a:moveTo>
                  <a:pt x="31907" y="31893"/>
                </a:moveTo>
                <a:lnTo>
                  <a:pt x="13816" y="31893"/>
                </a:lnTo>
                <a:lnTo>
                  <a:pt x="20163" y="38243"/>
                </a:lnTo>
                <a:lnTo>
                  <a:pt x="38260" y="38243"/>
                </a:lnTo>
                <a:lnTo>
                  <a:pt x="31907" y="31893"/>
                </a:lnTo>
                <a:close/>
              </a:path>
              <a:path w="2286000" h="2285365">
                <a:moveTo>
                  <a:pt x="38260" y="38243"/>
                </a:moveTo>
                <a:lnTo>
                  <a:pt x="20163" y="38243"/>
                </a:lnTo>
                <a:lnTo>
                  <a:pt x="26510" y="44593"/>
                </a:lnTo>
                <a:lnTo>
                  <a:pt x="44613" y="44593"/>
                </a:lnTo>
                <a:lnTo>
                  <a:pt x="38260" y="38243"/>
                </a:lnTo>
                <a:close/>
              </a:path>
              <a:path w="2286000" h="2285365">
                <a:moveTo>
                  <a:pt x="44613" y="44593"/>
                </a:moveTo>
                <a:lnTo>
                  <a:pt x="26510" y="44593"/>
                </a:lnTo>
                <a:lnTo>
                  <a:pt x="32858" y="50943"/>
                </a:lnTo>
                <a:lnTo>
                  <a:pt x="50965" y="50943"/>
                </a:lnTo>
                <a:lnTo>
                  <a:pt x="44613" y="44593"/>
                </a:lnTo>
                <a:close/>
              </a:path>
              <a:path w="2286000" h="2285365">
                <a:moveTo>
                  <a:pt x="50965" y="50943"/>
                </a:moveTo>
                <a:lnTo>
                  <a:pt x="32858" y="50943"/>
                </a:lnTo>
                <a:lnTo>
                  <a:pt x="39205" y="57293"/>
                </a:lnTo>
                <a:lnTo>
                  <a:pt x="57318" y="57293"/>
                </a:lnTo>
                <a:lnTo>
                  <a:pt x="50965" y="50943"/>
                </a:lnTo>
                <a:close/>
              </a:path>
              <a:path w="2286000" h="2285365">
                <a:moveTo>
                  <a:pt x="57318" y="57293"/>
                </a:moveTo>
                <a:lnTo>
                  <a:pt x="39205" y="57293"/>
                </a:lnTo>
                <a:lnTo>
                  <a:pt x="45552" y="63643"/>
                </a:lnTo>
                <a:lnTo>
                  <a:pt x="63671" y="63643"/>
                </a:lnTo>
                <a:lnTo>
                  <a:pt x="57318" y="57293"/>
                </a:lnTo>
                <a:close/>
              </a:path>
              <a:path w="2286000" h="2285365">
                <a:moveTo>
                  <a:pt x="63671" y="63643"/>
                </a:moveTo>
                <a:lnTo>
                  <a:pt x="45552" y="63643"/>
                </a:lnTo>
                <a:lnTo>
                  <a:pt x="51899" y="69993"/>
                </a:lnTo>
                <a:lnTo>
                  <a:pt x="70024" y="69993"/>
                </a:lnTo>
                <a:lnTo>
                  <a:pt x="63671" y="63643"/>
                </a:lnTo>
                <a:close/>
              </a:path>
              <a:path w="2286000" h="2285365">
                <a:moveTo>
                  <a:pt x="70024" y="69993"/>
                </a:moveTo>
                <a:lnTo>
                  <a:pt x="51899" y="69993"/>
                </a:lnTo>
                <a:lnTo>
                  <a:pt x="58247" y="76343"/>
                </a:lnTo>
                <a:lnTo>
                  <a:pt x="76376" y="76343"/>
                </a:lnTo>
                <a:lnTo>
                  <a:pt x="70024" y="69993"/>
                </a:lnTo>
                <a:close/>
              </a:path>
              <a:path w="2286000" h="2285365">
                <a:moveTo>
                  <a:pt x="76376" y="76343"/>
                </a:moveTo>
                <a:lnTo>
                  <a:pt x="58247" y="76343"/>
                </a:lnTo>
                <a:lnTo>
                  <a:pt x="64594" y="82693"/>
                </a:lnTo>
                <a:lnTo>
                  <a:pt x="82729" y="82693"/>
                </a:lnTo>
                <a:lnTo>
                  <a:pt x="76376" y="76343"/>
                </a:lnTo>
                <a:close/>
              </a:path>
              <a:path w="2286000" h="2285365">
                <a:moveTo>
                  <a:pt x="82729" y="82693"/>
                </a:moveTo>
                <a:lnTo>
                  <a:pt x="64594" y="82693"/>
                </a:lnTo>
                <a:lnTo>
                  <a:pt x="70941" y="89043"/>
                </a:lnTo>
                <a:lnTo>
                  <a:pt x="89082" y="89043"/>
                </a:lnTo>
                <a:lnTo>
                  <a:pt x="82729" y="82693"/>
                </a:lnTo>
                <a:close/>
              </a:path>
              <a:path w="2286000" h="2285365">
                <a:moveTo>
                  <a:pt x="89082" y="89043"/>
                </a:moveTo>
                <a:lnTo>
                  <a:pt x="70941" y="89043"/>
                </a:lnTo>
                <a:lnTo>
                  <a:pt x="77288" y="95393"/>
                </a:lnTo>
                <a:lnTo>
                  <a:pt x="95434" y="95393"/>
                </a:lnTo>
                <a:lnTo>
                  <a:pt x="89082" y="89043"/>
                </a:lnTo>
                <a:close/>
              </a:path>
              <a:path w="2286000" h="2285365">
                <a:moveTo>
                  <a:pt x="95434" y="95393"/>
                </a:moveTo>
                <a:lnTo>
                  <a:pt x="77288" y="95393"/>
                </a:lnTo>
                <a:lnTo>
                  <a:pt x="83636" y="101743"/>
                </a:lnTo>
                <a:lnTo>
                  <a:pt x="101787" y="101743"/>
                </a:lnTo>
                <a:lnTo>
                  <a:pt x="95434" y="95393"/>
                </a:lnTo>
                <a:close/>
              </a:path>
              <a:path w="2286000" h="2285365">
                <a:moveTo>
                  <a:pt x="101787" y="101743"/>
                </a:moveTo>
                <a:lnTo>
                  <a:pt x="83636" y="101743"/>
                </a:lnTo>
                <a:lnTo>
                  <a:pt x="89983" y="108093"/>
                </a:lnTo>
                <a:lnTo>
                  <a:pt x="108140" y="108093"/>
                </a:lnTo>
                <a:lnTo>
                  <a:pt x="101787" y="101743"/>
                </a:lnTo>
                <a:close/>
              </a:path>
              <a:path w="2286000" h="2285365">
                <a:moveTo>
                  <a:pt x="108140" y="108093"/>
                </a:moveTo>
                <a:lnTo>
                  <a:pt x="89983" y="108093"/>
                </a:lnTo>
                <a:lnTo>
                  <a:pt x="109025" y="127143"/>
                </a:lnTo>
                <a:lnTo>
                  <a:pt x="127198" y="127143"/>
                </a:lnTo>
                <a:lnTo>
                  <a:pt x="108140" y="108093"/>
                </a:lnTo>
                <a:close/>
              </a:path>
              <a:path w="2286000" h="2285365">
                <a:moveTo>
                  <a:pt x="127198" y="127143"/>
                </a:moveTo>
                <a:lnTo>
                  <a:pt x="109025" y="127143"/>
                </a:lnTo>
                <a:lnTo>
                  <a:pt x="115372" y="133493"/>
                </a:lnTo>
                <a:lnTo>
                  <a:pt x="133551" y="133493"/>
                </a:lnTo>
                <a:lnTo>
                  <a:pt x="127198" y="127143"/>
                </a:lnTo>
                <a:close/>
              </a:path>
              <a:path w="2286000" h="2285365">
                <a:moveTo>
                  <a:pt x="133551" y="133493"/>
                </a:moveTo>
                <a:lnTo>
                  <a:pt x="115372" y="133493"/>
                </a:lnTo>
                <a:lnTo>
                  <a:pt x="121719" y="139843"/>
                </a:lnTo>
                <a:lnTo>
                  <a:pt x="139904" y="139843"/>
                </a:lnTo>
                <a:lnTo>
                  <a:pt x="133551" y="133493"/>
                </a:lnTo>
                <a:close/>
              </a:path>
              <a:path w="2286000" h="2285365">
                <a:moveTo>
                  <a:pt x="139904" y="139843"/>
                </a:moveTo>
                <a:lnTo>
                  <a:pt x="121719" y="139843"/>
                </a:lnTo>
                <a:lnTo>
                  <a:pt x="153456" y="171593"/>
                </a:lnTo>
                <a:lnTo>
                  <a:pt x="171667" y="171593"/>
                </a:lnTo>
                <a:lnTo>
                  <a:pt x="139904" y="139843"/>
                </a:lnTo>
                <a:close/>
              </a:path>
              <a:path w="2286000" h="2285365">
                <a:moveTo>
                  <a:pt x="171667" y="171593"/>
                </a:moveTo>
                <a:lnTo>
                  <a:pt x="153456" y="171593"/>
                </a:lnTo>
                <a:lnTo>
                  <a:pt x="159803" y="177943"/>
                </a:lnTo>
                <a:lnTo>
                  <a:pt x="178020" y="177943"/>
                </a:lnTo>
                <a:lnTo>
                  <a:pt x="171667" y="171593"/>
                </a:lnTo>
                <a:close/>
              </a:path>
              <a:path w="2286000" h="2285365">
                <a:moveTo>
                  <a:pt x="178020" y="177943"/>
                </a:moveTo>
                <a:lnTo>
                  <a:pt x="159803" y="177943"/>
                </a:lnTo>
                <a:lnTo>
                  <a:pt x="185192" y="203343"/>
                </a:lnTo>
                <a:lnTo>
                  <a:pt x="203431" y="203343"/>
                </a:lnTo>
                <a:lnTo>
                  <a:pt x="178020" y="177943"/>
                </a:lnTo>
                <a:close/>
              </a:path>
              <a:path w="2286000" h="2285365">
                <a:moveTo>
                  <a:pt x="203431" y="203343"/>
                </a:moveTo>
                <a:lnTo>
                  <a:pt x="185192" y="203343"/>
                </a:lnTo>
                <a:lnTo>
                  <a:pt x="191539" y="209693"/>
                </a:lnTo>
                <a:lnTo>
                  <a:pt x="209784" y="209693"/>
                </a:lnTo>
                <a:lnTo>
                  <a:pt x="203431" y="203343"/>
                </a:lnTo>
                <a:close/>
              </a:path>
              <a:path w="2286000" h="2285365">
                <a:moveTo>
                  <a:pt x="209784" y="209693"/>
                </a:moveTo>
                <a:lnTo>
                  <a:pt x="191539" y="209693"/>
                </a:lnTo>
                <a:lnTo>
                  <a:pt x="197887" y="216043"/>
                </a:lnTo>
                <a:lnTo>
                  <a:pt x="216136" y="216043"/>
                </a:lnTo>
                <a:lnTo>
                  <a:pt x="209784" y="209693"/>
                </a:lnTo>
                <a:close/>
              </a:path>
              <a:path w="2286000" h="2285365">
                <a:moveTo>
                  <a:pt x="216136" y="216043"/>
                </a:moveTo>
                <a:lnTo>
                  <a:pt x="197887" y="216043"/>
                </a:lnTo>
                <a:lnTo>
                  <a:pt x="204234" y="222393"/>
                </a:lnTo>
                <a:lnTo>
                  <a:pt x="222489" y="222393"/>
                </a:lnTo>
                <a:lnTo>
                  <a:pt x="216136" y="216043"/>
                </a:lnTo>
                <a:close/>
              </a:path>
              <a:path w="2286000" h="2285365">
                <a:moveTo>
                  <a:pt x="222489" y="222393"/>
                </a:moveTo>
                <a:lnTo>
                  <a:pt x="204234" y="222393"/>
                </a:lnTo>
                <a:lnTo>
                  <a:pt x="210581" y="228743"/>
                </a:lnTo>
                <a:lnTo>
                  <a:pt x="228842" y="228743"/>
                </a:lnTo>
                <a:lnTo>
                  <a:pt x="222489" y="222393"/>
                </a:lnTo>
                <a:close/>
              </a:path>
              <a:path w="2286000" h="2285365">
                <a:moveTo>
                  <a:pt x="228842" y="228743"/>
                </a:moveTo>
                <a:lnTo>
                  <a:pt x="210581" y="228743"/>
                </a:lnTo>
                <a:lnTo>
                  <a:pt x="216928" y="235093"/>
                </a:lnTo>
                <a:lnTo>
                  <a:pt x="235195" y="235093"/>
                </a:lnTo>
                <a:lnTo>
                  <a:pt x="228842" y="228743"/>
                </a:lnTo>
                <a:close/>
              </a:path>
              <a:path w="2286000" h="2285365">
                <a:moveTo>
                  <a:pt x="235195" y="235093"/>
                </a:moveTo>
                <a:lnTo>
                  <a:pt x="216928" y="235093"/>
                </a:lnTo>
                <a:lnTo>
                  <a:pt x="223276" y="241443"/>
                </a:lnTo>
                <a:lnTo>
                  <a:pt x="241547" y="241443"/>
                </a:lnTo>
                <a:lnTo>
                  <a:pt x="235195" y="235093"/>
                </a:lnTo>
                <a:close/>
              </a:path>
              <a:path w="2286000" h="2285365">
                <a:moveTo>
                  <a:pt x="241547" y="241443"/>
                </a:moveTo>
                <a:lnTo>
                  <a:pt x="223276" y="241443"/>
                </a:lnTo>
                <a:lnTo>
                  <a:pt x="229623" y="247793"/>
                </a:lnTo>
                <a:lnTo>
                  <a:pt x="247900" y="247793"/>
                </a:lnTo>
                <a:lnTo>
                  <a:pt x="241547" y="241443"/>
                </a:lnTo>
                <a:close/>
              </a:path>
              <a:path w="2286000" h="2285365">
                <a:moveTo>
                  <a:pt x="247900" y="247793"/>
                </a:moveTo>
                <a:lnTo>
                  <a:pt x="229623" y="247793"/>
                </a:lnTo>
                <a:lnTo>
                  <a:pt x="235970" y="254143"/>
                </a:lnTo>
                <a:lnTo>
                  <a:pt x="254253" y="254143"/>
                </a:lnTo>
                <a:lnTo>
                  <a:pt x="247900" y="247793"/>
                </a:lnTo>
                <a:close/>
              </a:path>
              <a:path w="2286000" h="2285365">
                <a:moveTo>
                  <a:pt x="254253" y="254143"/>
                </a:moveTo>
                <a:lnTo>
                  <a:pt x="235970" y="254143"/>
                </a:lnTo>
                <a:lnTo>
                  <a:pt x="242317" y="260493"/>
                </a:lnTo>
                <a:lnTo>
                  <a:pt x="260606" y="260493"/>
                </a:lnTo>
                <a:lnTo>
                  <a:pt x="254253" y="254143"/>
                </a:lnTo>
                <a:close/>
              </a:path>
              <a:path w="2286000" h="2285365">
                <a:moveTo>
                  <a:pt x="260606" y="260493"/>
                </a:moveTo>
                <a:lnTo>
                  <a:pt x="242317" y="260493"/>
                </a:lnTo>
                <a:lnTo>
                  <a:pt x="248665" y="266843"/>
                </a:lnTo>
                <a:lnTo>
                  <a:pt x="266958" y="266843"/>
                </a:lnTo>
                <a:lnTo>
                  <a:pt x="260606" y="260493"/>
                </a:lnTo>
                <a:close/>
              </a:path>
              <a:path w="2286000" h="2285365">
                <a:moveTo>
                  <a:pt x="266958" y="266843"/>
                </a:moveTo>
                <a:lnTo>
                  <a:pt x="248665" y="266843"/>
                </a:lnTo>
                <a:lnTo>
                  <a:pt x="255012" y="273193"/>
                </a:lnTo>
                <a:lnTo>
                  <a:pt x="273311" y="273193"/>
                </a:lnTo>
                <a:lnTo>
                  <a:pt x="266958" y="266843"/>
                </a:lnTo>
                <a:close/>
              </a:path>
              <a:path w="2286000" h="2285365">
                <a:moveTo>
                  <a:pt x="273311" y="273193"/>
                </a:moveTo>
                <a:lnTo>
                  <a:pt x="255012" y="273193"/>
                </a:lnTo>
                <a:lnTo>
                  <a:pt x="261359" y="279543"/>
                </a:lnTo>
                <a:lnTo>
                  <a:pt x="279664" y="279543"/>
                </a:lnTo>
                <a:lnTo>
                  <a:pt x="273311" y="273193"/>
                </a:lnTo>
                <a:close/>
              </a:path>
              <a:path w="2286000" h="2285365">
                <a:moveTo>
                  <a:pt x="279664" y="279543"/>
                </a:moveTo>
                <a:lnTo>
                  <a:pt x="261359" y="279543"/>
                </a:lnTo>
                <a:lnTo>
                  <a:pt x="267706" y="285893"/>
                </a:lnTo>
                <a:lnTo>
                  <a:pt x="286017" y="285893"/>
                </a:lnTo>
                <a:lnTo>
                  <a:pt x="279664" y="279543"/>
                </a:lnTo>
                <a:close/>
              </a:path>
              <a:path w="2286000" h="2285365">
                <a:moveTo>
                  <a:pt x="286017" y="285893"/>
                </a:moveTo>
                <a:lnTo>
                  <a:pt x="267706" y="285893"/>
                </a:lnTo>
                <a:lnTo>
                  <a:pt x="274054" y="292243"/>
                </a:lnTo>
                <a:lnTo>
                  <a:pt x="292369" y="292243"/>
                </a:lnTo>
                <a:lnTo>
                  <a:pt x="286017" y="285893"/>
                </a:lnTo>
                <a:close/>
              </a:path>
              <a:path w="2286000" h="2285365">
                <a:moveTo>
                  <a:pt x="292369" y="292243"/>
                </a:moveTo>
                <a:lnTo>
                  <a:pt x="274054" y="292243"/>
                </a:lnTo>
                <a:lnTo>
                  <a:pt x="280401" y="298593"/>
                </a:lnTo>
                <a:lnTo>
                  <a:pt x="298722" y="298593"/>
                </a:lnTo>
                <a:lnTo>
                  <a:pt x="292369" y="292243"/>
                </a:lnTo>
                <a:close/>
              </a:path>
              <a:path w="2286000" h="2285365">
                <a:moveTo>
                  <a:pt x="298722" y="298593"/>
                </a:moveTo>
                <a:lnTo>
                  <a:pt x="280401" y="298593"/>
                </a:lnTo>
                <a:lnTo>
                  <a:pt x="293095" y="311293"/>
                </a:lnTo>
                <a:lnTo>
                  <a:pt x="311427" y="311293"/>
                </a:lnTo>
                <a:lnTo>
                  <a:pt x="298722" y="298593"/>
                </a:lnTo>
                <a:close/>
              </a:path>
              <a:path w="2286000" h="2285365">
                <a:moveTo>
                  <a:pt x="311427" y="311293"/>
                </a:moveTo>
                <a:lnTo>
                  <a:pt x="293095" y="311293"/>
                </a:lnTo>
                <a:lnTo>
                  <a:pt x="299443" y="317643"/>
                </a:lnTo>
                <a:lnTo>
                  <a:pt x="317780" y="317643"/>
                </a:lnTo>
                <a:lnTo>
                  <a:pt x="311427" y="311293"/>
                </a:lnTo>
                <a:close/>
              </a:path>
              <a:path w="2286000" h="2285365">
                <a:moveTo>
                  <a:pt x="317780" y="317643"/>
                </a:moveTo>
                <a:lnTo>
                  <a:pt x="299443" y="317643"/>
                </a:lnTo>
                <a:lnTo>
                  <a:pt x="305790" y="323993"/>
                </a:lnTo>
                <a:lnTo>
                  <a:pt x="324133" y="323993"/>
                </a:lnTo>
                <a:lnTo>
                  <a:pt x="317780" y="317643"/>
                </a:lnTo>
                <a:close/>
              </a:path>
              <a:path w="2286000" h="2285365">
                <a:moveTo>
                  <a:pt x="324133" y="323993"/>
                </a:moveTo>
                <a:lnTo>
                  <a:pt x="305790" y="323993"/>
                </a:lnTo>
                <a:lnTo>
                  <a:pt x="312137" y="330343"/>
                </a:lnTo>
                <a:lnTo>
                  <a:pt x="330486" y="330343"/>
                </a:lnTo>
                <a:lnTo>
                  <a:pt x="324133" y="323993"/>
                </a:lnTo>
                <a:close/>
              </a:path>
              <a:path w="2286000" h="2285365">
                <a:moveTo>
                  <a:pt x="330486" y="330343"/>
                </a:moveTo>
                <a:lnTo>
                  <a:pt x="312137" y="330343"/>
                </a:lnTo>
                <a:lnTo>
                  <a:pt x="318485" y="336693"/>
                </a:lnTo>
                <a:lnTo>
                  <a:pt x="336838" y="336693"/>
                </a:lnTo>
                <a:lnTo>
                  <a:pt x="330486" y="330343"/>
                </a:lnTo>
                <a:close/>
              </a:path>
              <a:path w="2286000" h="2285365">
                <a:moveTo>
                  <a:pt x="336838" y="336693"/>
                </a:moveTo>
                <a:lnTo>
                  <a:pt x="318485" y="336693"/>
                </a:lnTo>
                <a:lnTo>
                  <a:pt x="324832" y="343043"/>
                </a:lnTo>
                <a:lnTo>
                  <a:pt x="343191" y="343043"/>
                </a:lnTo>
                <a:lnTo>
                  <a:pt x="336838" y="336693"/>
                </a:lnTo>
                <a:close/>
              </a:path>
              <a:path w="2286000" h="2285365">
                <a:moveTo>
                  <a:pt x="343191" y="343043"/>
                </a:moveTo>
                <a:lnTo>
                  <a:pt x="324832" y="343043"/>
                </a:lnTo>
                <a:lnTo>
                  <a:pt x="331179" y="349393"/>
                </a:lnTo>
                <a:lnTo>
                  <a:pt x="349544" y="349393"/>
                </a:lnTo>
                <a:lnTo>
                  <a:pt x="343191" y="343043"/>
                </a:lnTo>
                <a:close/>
              </a:path>
              <a:path w="2286000" h="2285365">
                <a:moveTo>
                  <a:pt x="349544" y="349393"/>
                </a:moveTo>
                <a:lnTo>
                  <a:pt x="331179" y="349393"/>
                </a:lnTo>
                <a:lnTo>
                  <a:pt x="337526" y="355743"/>
                </a:lnTo>
                <a:lnTo>
                  <a:pt x="355897" y="355743"/>
                </a:lnTo>
                <a:lnTo>
                  <a:pt x="349544" y="349393"/>
                </a:lnTo>
                <a:close/>
              </a:path>
              <a:path w="2286000" h="2285365">
                <a:moveTo>
                  <a:pt x="355897" y="355743"/>
                </a:moveTo>
                <a:lnTo>
                  <a:pt x="337526" y="355743"/>
                </a:lnTo>
                <a:lnTo>
                  <a:pt x="343874" y="362093"/>
                </a:lnTo>
                <a:lnTo>
                  <a:pt x="362249" y="362093"/>
                </a:lnTo>
                <a:lnTo>
                  <a:pt x="355897" y="355743"/>
                </a:lnTo>
                <a:close/>
              </a:path>
              <a:path w="2286000" h="2285365">
                <a:moveTo>
                  <a:pt x="362249" y="362093"/>
                </a:moveTo>
                <a:lnTo>
                  <a:pt x="343874" y="362093"/>
                </a:lnTo>
                <a:lnTo>
                  <a:pt x="350221" y="368443"/>
                </a:lnTo>
                <a:lnTo>
                  <a:pt x="368602" y="368443"/>
                </a:lnTo>
                <a:lnTo>
                  <a:pt x="362249" y="362093"/>
                </a:lnTo>
                <a:close/>
              </a:path>
              <a:path w="2286000" h="2285365">
                <a:moveTo>
                  <a:pt x="368602" y="368443"/>
                </a:moveTo>
                <a:lnTo>
                  <a:pt x="350221" y="368443"/>
                </a:lnTo>
                <a:lnTo>
                  <a:pt x="356568" y="374793"/>
                </a:lnTo>
                <a:lnTo>
                  <a:pt x="374955" y="374793"/>
                </a:lnTo>
                <a:lnTo>
                  <a:pt x="368602" y="368443"/>
                </a:lnTo>
                <a:close/>
              </a:path>
              <a:path w="2286000" h="2285365">
                <a:moveTo>
                  <a:pt x="374955" y="374793"/>
                </a:moveTo>
                <a:lnTo>
                  <a:pt x="356568" y="374793"/>
                </a:lnTo>
                <a:lnTo>
                  <a:pt x="362915" y="381143"/>
                </a:lnTo>
                <a:lnTo>
                  <a:pt x="381308" y="381143"/>
                </a:lnTo>
                <a:lnTo>
                  <a:pt x="374955" y="374793"/>
                </a:lnTo>
                <a:close/>
              </a:path>
              <a:path w="2286000" h="2285365">
                <a:moveTo>
                  <a:pt x="381308" y="381143"/>
                </a:moveTo>
                <a:lnTo>
                  <a:pt x="362915" y="381143"/>
                </a:lnTo>
                <a:lnTo>
                  <a:pt x="369263" y="387493"/>
                </a:lnTo>
                <a:lnTo>
                  <a:pt x="387660" y="387493"/>
                </a:lnTo>
                <a:lnTo>
                  <a:pt x="381308" y="381143"/>
                </a:lnTo>
                <a:close/>
              </a:path>
              <a:path w="2286000" h="2285365">
                <a:moveTo>
                  <a:pt x="387660" y="387493"/>
                </a:moveTo>
                <a:lnTo>
                  <a:pt x="369263" y="387493"/>
                </a:lnTo>
                <a:lnTo>
                  <a:pt x="375610" y="393843"/>
                </a:lnTo>
                <a:lnTo>
                  <a:pt x="394013" y="393843"/>
                </a:lnTo>
                <a:lnTo>
                  <a:pt x="387660" y="387493"/>
                </a:lnTo>
                <a:close/>
              </a:path>
              <a:path w="2286000" h="2285365">
                <a:moveTo>
                  <a:pt x="394013" y="393843"/>
                </a:moveTo>
                <a:lnTo>
                  <a:pt x="375610" y="393843"/>
                </a:lnTo>
                <a:lnTo>
                  <a:pt x="381957" y="400193"/>
                </a:lnTo>
                <a:lnTo>
                  <a:pt x="400366" y="400193"/>
                </a:lnTo>
                <a:lnTo>
                  <a:pt x="394013" y="393843"/>
                </a:lnTo>
                <a:close/>
              </a:path>
              <a:path w="2286000" h="2285365">
                <a:moveTo>
                  <a:pt x="400366" y="400193"/>
                </a:moveTo>
                <a:lnTo>
                  <a:pt x="381957" y="400193"/>
                </a:lnTo>
                <a:lnTo>
                  <a:pt x="388304" y="406543"/>
                </a:lnTo>
                <a:lnTo>
                  <a:pt x="406719" y="406543"/>
                </a:lnTo>
                <a:lnTo>
                  <a:pt x="400366" y="400193"/>
                </a:lnTo>
                <a:close/>
              </a:path>
              <a:path w="2286000" h="2285365">
                <a:moveTo>
                  <a:pt x="406719" y="406543"/>
                </a:moveTo>
                <a:lnTo>
                  <a:pt x="388304" y="406543"/>
                </a:lnTo>
                <a:lnTo>
                  <a:pt x="394652" y="412893"/>
                </a:lnTo>
                <a:lnTo>
                  <a:pt x="413071" y="412893"/>
                </a:lnTo>
                <a:lnTo>
                  <a:pt x="406719" y="406543"/>
                </a:lnTo>
                <a:close/>
              </a:path>
              <a:path w="2286000" h="2285365">
                <a:moveTo>
                  <a:pt x="413071" y="412893"/>
                </a:moveTo>
                <a:lnTo>
                  <a:pt x="394652" y="412893"/>
                </a:lnTo>
                <a:lnTo>
                  <a:pt x="400999" y="419243"/>
                </a:lnTo>
                <a:lnTo>
                  <a:pt x="419424" y="419243"/>
                </a:lnTo>
                <a:lnTo>
                  <a:pt x="413071" y="412893"/>
                </a:lnTo>
                <a:close/>
              </a:path>
              <a:path w="2286000" h="2285365">
                <a:moveTo>
                  <a:pt x="419424" y="419243"/>
                </a:moveTo>
                <a:lnTo>
                  <a:pt x="400999" y="419243"/>
                </a:lnTo>
                <a:lnTo>
                  <a:pt x="407346" y="425593"/>
                </a:lnTo>
                <a:lnTo>
                  <a:pt x="425777" y="425593"/>
                </a:lnTo>
                <a:lnTo>
                  <a:pt x="419424" y="419243"/>
                </a:lnTo>
                <a:close/>
              </a:path>
              <a:path w="2286000" h="2285365">
                <a:moveTo>
                  <a:pt x="425777" y="425593"/>
                </a:moveTo>
                <a:lnTo>
                  <a:pt x="407346" y="425593"/>
                </a:lnTo>
                <a:lnTo>
                  <a:pt x="413694" y="431943"/>
                </a:lnTo>
                <a:lnTo>
                  <a:pt x="432129" y="431943"/>
                </a:lnTo>
                <a:lnTo>
                  <a:pt x="425777" y="425593"/>
                </a:lnTo>
                <a:close/>
              </a:path>
              <a:path w="2286000" h="2285365">
                <a:moveTo>
                  <a:pt x="432129" y="431943"/>
                </a:moveTo>
                <a:lnTo>
                  <a:pt x="413694" y="431943"/>
                </a:lnTo>
                <a:lnTo>
                  <a:pt x="420041" y="438293"/>
                </a:lnTo>
                <a:lnTo>
                  <a:pt x="438482" y="438293"/>
                </a:lnTo>
                <a:lnTo>
                  <a:pt x="432129" y="431943"/>
                </a:lnTo>
                <a:close/>
              </a:path>
              <a:path w="2286000" h="2285365">
                <a:moveTo>
                  <a:pt x="438482" y="438293"/>
                </a:moveTo>
                <a:lnTo>
                  <a:pt x="420041" y="438293"/>
                </a:lnTo>
                <a:lnTo>
                  <a:pt x="426388" y="444643"/>
                </a:lnTo>
                <a:lnTo>
                  <a:pt x="444835" y="444643"/>
                </a:lnTo>
                <a:lnTo>
                  <a:pt x="438482" y="438293"/>
                </a:lnTo>
                <a:close/>
              </a:path>
              <a:path w="2286000" h="2285365">
                <a:moveTo>
                  <a:pt x="444835" y="444643"/>
                </a:moveTo>
                <a:lnTo>
                  <a:pt x="426388" y="444643"/>
                </a:lnTo>
                <a:lnTo>
                  <a:pt x="432735" y="450993"/>
                </a:lnTo>
                <a:lnTo>
                  <a:pt x="451188" y="450993"/>
                </a:lnTo>
                <a:lnTo>
                  <a:pt x="444835" y="444643"/>
                </a:lnTo>
                <a:close/>
              </a:path>
              <a:path w="2286000" h="2285365">
                <a:moveTo>
                  <a:pt x="451188" y="450993"/>
                </a:moveTo>
                <a:lnTo>
                  <a:pt x="432735" y="450993"/>
                </a:lnTo>
                <a:lnTo>
                  <a:pt x="439083" y="457343"/>
                </a:lnTo>
                <a:lnTo>
                  <a:pt x="457540" y="457343"/>
                </a:lnTo>
                <a:lnTo>
                  <a:pt x="451188" y="450993"/>
                </a:lnTo>
                <a:close/>
              </a:path>
              <a:path w="2286000" h="2285365">
                <a:moveTo>
                  <a:pt x="457540" y="457343"/>
                </a:moveTo>
                <a:lnTo>
                  <a:pt x="439083" y="457343"/>
                </a:lnTo>
                <a:lnTo>
                  <a:pt x="445430" y="463693"/>
                </a:lnTo>
                <a:lnTo>
                  <a:pt x="463893" y="463693"/>
                </a:lnTo>
                <a:lnTo>
                  <a:pt x="457540" y="457343"/>
                </a:lnTo>
                <a:close/>
              </a:path>
              <a:path w="2286000" h="2285365">
                <a:moveTo>
                  <a:pt x="463893" y="463693"/>
                </a:moveTo>
                <a:lnTo>
                  <a:pt x="445430" y="463693"/>
                </a:lnTo>
                <a:lnTo>
                  <a:pt x="451777" y="470043"/>
                </a:lnTo>
                <a:lnTo>
                  <a:pt x="470246" y="470043"/>
                </a:lnTo>
                <a:lnTo>
                  <a:pt x="463893" y="463693"/>
                </a:lnTo>
                <a:close/>
              </a:path>
              <a:path w="2286000" h="2285365">
                <a:moveTo>
                  <a:pt x="470246" y="470043"/>
                </a:moveTo>
                <a:lnTo>
                  <a:pt x="451777" y="470043"/>
                </a:lnTo>
                <a:lnTo>
                  <a:pt x="458124" y="476393"/>
                </a:lnTo>
                <a:lnTo>
                  <a:pt x="476599" y="476393"/>
                </a:lnTo>
                <a:lnTo>
                  <a:pt x="470246" y="470043"/>
                </a:lnTo>
                <a:close/>
              </a:path>
              <a:path w="2286000" h="2285365">
                <a:moveTo>
                  <a:pt x="476599" y="476393"/>
                </a:moveTo>
                <a:lnTo>
                  <a:pt x="458124" y="476393"/>
                </a:lnTo>
                <a:lnTo>
                  <a:pt x="464472" y="482743"/>
                </a:lnTo>
                <a:lnTo>
                  <a:pt x="482951" y="482743"/>
                </a:lnTo>
                <a:lnTo>
                  <a:pt x="476599" y="476393"/>
                </a:lnTo>
                <a:close/>
              </a:path>
              <a:path w="2286000" h="2285365">
                <a:moveTo>
                  <a:pt x="482951" y="482743"/>
                </a:moveTo>
                <a:lnTo>
                  <a:pt x="464472" y="482743"/>
                </a:lnTo>
                <a:lnTo>
                  <a:pt x="470819" y="489093"/>
                </a:lnTo>
                <a:lnTo>
                  <a:pt x="489304" y="489093"/>
                </a:lnTo>
                <a:lnTo>
                  <a:pt x="482951" y="482743"/>
                </a:lnTo>
                <a:close/>
              </a:path>
              <a:path w="2286000" h="2285365">
                <a:moveTo>
                  <a:pt x="489304" y="489093"/>
                </a:moveTo>
                <a:lnTo>
                  <a:pt x="470819" y="489093"/>
                </a:lnTo>
                <a:lnTo>
                  <a:pt x="477166" y="495443"/>
                </a:lnTo>
                <a:lnTo>
                  <a:pt x="495657" y="495443"/>
                </a:lnTo>
                <a:lnTo>
                  <a:pt x="489304" y="489093"/>
                </a:lnTo>
                <a:close/>
              </a:path>
              <a:path w="2286000" h="2285365">
                <a:moveTo>
                  <a:pt x="495657" y="495443"/>
                </a:moveTo>
                <a:lnTo>
                  <a:pt x="477166" y="495443"/>
                </a:lnTo>
                <a:lnTo>
                  <a:pt x="483513" y="501793"/>
                </a:lnTo>
                <a:lnTo>
                  <a:pt x="502010" y="501793"/>
                </a:lnTo>
                <a:lnTo>
                  <a:pt x="495657" y="495443"/>
                </a:lnTo>
                <a:close/>
              </a:path>
              <a:path w="2286000" h="2285365">
                <a:moveTo>
                  <a:pt x="502010" y="501793"/>
                </a:moveTo>
                <a:lnTo>
                  <a:pt x="483513" y="501793"/>
                </a:lnTo>
                <a:lnTo>
                  <a:pt x="489861" y="508143"/>
                </a:lnTo>
                <a:lnTo>
                  <a:pt x="508362" y="508143"/>
                </a:lnTo>
                <a:lnTo>
                  <a:pt x="502010" y="501793"/>
                </a:lnTo>
                <a:close/>
              </a:path>
              <a:path w="2286000" h="2285365">
                <a:moveTo>
                  <a:pt x="508362" y="508143"/>
                </a:moveTo>
                <a:lnTo>
                  <a:pt x="489861" y="508143"/>
                </a:lnTo>
                <a:lnTo>
                  <a:pt x="496208" y="514493"/>
                </a:lnTo>
                <a:lnTo>
                  <a:pt x="514715" y="514493"/>
                </a:lnTo>
                <a:lnTo>
                  <a:pt x="508362" y="508143"/>
                </a:lnTo>
                <a:close/>
              </a:path>
              <a:path w="2286000" h="2285365">
                <a:moveTo>
                  <a:pt x="514715" y="514493"/>
                </a:moveTo>
                <a:lnTo>
                  <a:pt x="496208" y="514493"/>
                </a:lnTo>
                <a:lnTo>
                  <a:pt x="502555" y="520843"/>
                </a:lnTo>
                <a:lnTo>
                  <a:pt x="521068" y="520843"/>
                </a:lnTo>
                <a:lnTo>
                  <a:pt x="514715" y="514493"/>
                </a:lnTo>
                <a:close/>
              </a:path>
              <a:path w="2286000" h="2285365">
                <a:moveTo>
                  <a:pt x="521068" y="520843"/>
                </a:moveTo>
                <a:lnTo>
                  <a:pt x="502555" y="520843"/>
                </a:lnTo>
                <a:lnTo>
                  <a:pt x="508903" y="527193"/>
                </a:lnTo>
                <a:lnTo>
                  <a:pt x="527420" y="527193"/>
                </a:lnTo>
                <a:lnTo>
                  <a:pt x="521068" y="520843"/>
                </a:lnTo>
                <a:close/>
              </a:path>
              <a:path w="2286000" h="2285365">
                <a:moveTo>
                  <a:pt x="527420" y="527193"/>
                </a:moveTo>
                <a:lnTo>
                  <a:pt x="508903" y="527193"/>
                </a:lnTo>
                <a:lnTo>
                  <a:pt x="515250" y="533543"/>
                </a:lnTo>
                <a:lnTo>
                  <a:pt x="533773" y="533543"/>
                </a:lnTo>
                <a:lnTo>
                  <a:pt x="527420" y="527193"/>
                </a:lnTo>
                <a:close/>
              </a:path>
              <a:path w="2286000" h="2285365">
                <a:moveTo>
                  <a:pt x="533773" y="533543"/>
                </a:moveTo>
                <a:lnTo>
                  <a:pt x="515250" y="533543"/>
                </a:lnTo>
                <a:lnTo>
                  <a:pt x="521597" y="539893"/>
                </a:lnTo>
                <a:lnTo>
                  <a:pt x="540126" y="539893"/>
                </a:lnTo>
                <a:lnTo>
                  <a:pt x="533773" y="533543"/>
                </a:lnTo>
                <a:close/>
              </a:path>
              <a:path w="2286000" h="2285365">
                <a:moveTo>
                  <a:pt x="540126" y="539893"/>
                </a:moveTo>
                <a:lnTo>
                  <a:pt x="521597" y="539893"/>
                </a:lnTo>
                <a:lnTo>
                  <a:pt x="527944" y="546243"/>
                </a:lnTo>
                <a:lnTo>
                  <a:pt x="546479" y="546243"/>
                </a:lnTo>
                <a:lnTo>
                  <a:pt x="540126" y="539893"/>
                </a:lnTo>
                <a:close/>
              </a:path>
              <a:path w="2286000" h="2285365">
                <a:moveTo>
                  <a:pt x="546479" y="546243"/>
                </a:moveTo>
                <a:lnTo>
                  <a:pt x="527944" y="546243"/>
                </a:lnTo>
                <a:lnTo>
                  <a:pt x="534292" y="552593"/>
                </a:lnTo>
                <a:lnTo>
                  <a:pt x="552831" y="552593"/>
                </a:lnTo>
                <a:lnTo>
                  <a:pt x="546479" y="546243"/>
                </a:lnTo>
                <a:close/>
              </a:path>
              <a:path w="2286000" h="2285365">
                <a:moveTo>
                  <a:pt x="552831" y="552593"/>
                </a:moveTo>
                <a:lnTo>
                  <a:pt x="534292" y="552593"/>
                </a:lnTo>
                <a:lnTo>
                  <a:pt x="546986" y="565293"/>
                </a:lnTo>
                <a:lnTo>
                  <a:pt x="565537" y="565293"/>
                </a:lnTo>
                <a:lnTo>
                  <a:pt x="552831" y="552593"/>
                </a:lnTo>
                <a:close/>
              </a:path>
              <a:path w="2286000" h="2285365">
                <a:moveTo>
                  <a:pt x="565537" y="565293"/>
                </a:moveTo>
                <a:lnTo>
                  <a:pt x="546986" y="565293"/>
                </a:lnTo>
                <a:lnTo>
                  <a:pt x="553333" y="571643"/>
                </a:lnTo>
                <a:lnTo>
                  <a:pt x="571890" y="571643"/>
                </a:lnTo>
                <a:lnTo>
                  <a:pt x="565537" y="565293"/>
                </a:lnTo>
                <a:close/>
              </a:path>
              <a:path w="2286000" h="2285365">
                <a:moveTo>
                  <a:pt x="571890" y="571643"/>
                </a:moveTo>
                <a:lnTo>
                  <a:pt x="553333" y="571643"/>
                </a:lnTo>
                <a:lnTo>
                  <a:pt x="559681" y="577993"/>
                </a:lnTo>
                <a:lnTo>
                  <a:pt x="578242" y="577993"/>
                </a:lnTo>
                <a:lnTo>
                  <a:pt x="571890" y="571643"/>
                </a:lnTo>
                <a:close/>
              </a:path>
              <a:path w="2286000" h="2285365">
                <a:moveTo>
                  <a:pt x="578242" y="577993"/>
                </a:moveTo>
                <a:lnTo>
                  <a:pt x="559681" y="577993"/>
                </a:lnTo>
                <a:lnTo>
                  <a:pt x="566028" y="584343"/>
                </a:lnTo>
                <a:lnTo>
                  <a:pt x="584595" y="584343"/>
                </a:lnTo>
                <a:lnTo>
                  <a:pt x="578242" y="577993"/>
                </a:lnTo>
                <a:close/>
              </a:path>
              <a:path w="2286000" h="2285365">
                <a:moveTo>
                  <a:pt x="584595" y="584343"/>
                </a:moveTo>
                <a:lnTo>
                  <a:pt x="566028" y="584343"/>
                </a:lnTo>
                <a:lnTo>
                  <a:pt x="572375" y="590693"/>
                </a:lnTo>
                <a:lnTo>
                  <a:pt x="590948" y="590693"/>
                </a:lnTo>
                <a:lnTo>
                  <a:pt x="584595" y="584343"/>
                </a:lnTo>
                <a:close/>
              </a:path>
              <a:path w="2286000" h="2285365">
                <a:moveTo>
                  <a:pt x="590948" y="590693"/>
                </a:moveTo>
                <a:lnTo>
                  <a:pt x="572375" y="590693"/>
                </a:lnTo>
                <a:lnTo>
                  <a:pt x="578722" y="597043"/>
                </a:lnTo>
                <a:lnTo>
                  <a:pt x="597301" y="597043"/>
                </a:lnTo>
                <a:lnTo>
                  <a:pt x="590948" y="590693"/>
                </a:lnTo>
                <a:close/>
              </a:path>
              <a:path w="2286000" h="2285365">
                <a:moveTo>
                  <a:pt x="597301" y="597043"/>
                </a:moveTo>
                <a:lnTo>
                  <a:pt x="578722" y="597043"/>
                </a:lnTo>
                <a:lnTo>
                  <a:pt x="585070" y="603393"/>
                </a:lnTo>
                <a:lnTo>
                  <a:pt x="603653" y="603393"/>
                </a:lnTo>
                <a:lnTo>
                  <a:pt x="597301" y="597043"/>
                </a:lnTo>
                <a:close/>
              </a:path>
              <a:path w="2286000" h="2285365">
                <a:moveTo>
                  <a:pt x="603653" y="603393"/>
                </a:moveTo>
                <a:lnTo>
                  <a:pt x="585070" y="603393"/>
                </a:lnTo>
                <a:lnTo>
                  <a:pt x="591417" y="609743"/>
                </a:lnTo>
                <a:lnTo>
                  <a:pt x="610006" y="609743"/>
                </a:lnTo>
                <a:lnTo>
                  <a:pt x="603653" y="603393"/>
                </a:lnTo>
                <a:close/>
              </a:path>
              <a:path w="2286000" h="2285365">
                <a:moveTo>
                  <a:pt x="610006" y="609743"/>
                </a:moveTo>
                <a:lnTo>
                  <a:pt x="591417" y="609743"/>
                </a:lnTo>
                <a:lnTo>
                  <a:pt x="597764" y="616093"/>
                </a:lnTo>
                <a:lnTo>
                  <a:pt x="616359" y="616093"/>
                </a:lnTo>
                <a:lnTo>
                  <a:pt x="610006" y="609743"/>
                </a:lnTo>
                <a:close/>
              </a:path>
              <a:path w="2286000" h="2285365">
                <a:moveTo>
                  <a:pt x="616359" y="616093"/>
                </a:moveTo>
                <a:lnTo>
                  <a:pt x="597764" y="616093"/>
                </a:lnTo>
                <a:lnTo>
                  <a:pt x="604111" y="622443"/>
                </a:lnTo>
                <a:lnTo>
                  <a:pt x="622712" y="622443"/>
                </a:lnTo>
                <a:lnTo>
                  <a:pt x="616359" y="616093"/>
                </a:lnTo>
                <a:close/>
              </a:path>
              <a:path w="2286000" h="2285365">
                <a:moveTo>
                  <a:pt x="622712" y="622443"/>
                </a:moveTo>
                <a:lnTo>
                  <a:pt x="604111" y="622443"/>
                </a:lnTo>
                <a:lnTo>
                  <a:pt x="610459" y="628793"/>
                </a:lnTo>
                <a:lnTo>
                  <a:pt x="629064" y="628793"/>
                </a:lnTo>
                <a:lnTo>
                  <a:pt x="622712" y="622443"/>
                </a:lnTo>
                <a:close/>
              </a:path>
              <a:path w="2286000" h="2285365">
                <a:moveTo>
                  <a:pt x="629064" y="628793"/>
                </a:moveTo>
                <a:lnTo>
                  <a:pt x="610459" y="628793"/>
                </a:lnTo>
                <a:lnTo>
                  <a:pt x="616806" y="635143"/>
                </a:lnTo>
                <a:lnTo>
                  <a:pt x="635417" y="635143"/>
                </a:lnTo>
                <a:lnTo>
                  <a:pt x="629064" y="628793"/>
                </a:lnTo>
                <a:close/>
              </a:path>
              <a:path w="2286000" h="2285365">
                <a:moveTo>
                  <a:pt x="635417" y="635143"/>
                </a:moveTo>
                <a:lnTo>
                  <a:pt x="616806" y="635143"/>
                </a:lnTo>
                <a:lnTo>
                  <a:pt x="623153" y="641493"/>
                </a:lnTo>
                <a:lnTo>
                  <a:pt x="641770" y="641493"/>
                </a:lnTo>
                <a:lnTo>
                  <a:pt x="635417" y="635143"/>
                </a:lnTo>
                <a:close/>
              </a:path>
              <a:path w="2286000" h="2285365">
                <a:moveTo>
                  <a:pt x="641770" y="641493"/>
                </a:moveTo>
                <a:lnTo>
                  <a:pt x="623153" y="641493"/>
                </a:lnTo>
                <a:lnTo>
                  <a:pt x="629501" y="647843"/>
                </a:lnTo>
                <a:lnTo>
                  <a:pt x="648122" y="647843"/>
                </a:lnTo>
                <a:lnTo>
                  <a:pt x="641770" y="641493"/>
                </a:lnTo>
                <a:close/>
              </a:path>
              <a:path w="2286000" h="2285365">
                <a:moveTo>
                  <a:pt x="648122" y="647843"/>
                </a:moveTo>
                <a:lnTo>
                  <a:pt x="629501" y="647843"/>
                </a:lnTo>
                <a:lnTo>
                  <a:pt x="635848" y="654193"/>
                </a:lnTo>
                <a:lnTo>
                  <a:pt x="654475" y="654193"/>
                </a:lnTo>
                <a:lnTo>
                  <a:pt x="648122" y="647843"/>
                </a:lnTo>
                <a:close/>
              </a:path>
              <a:path w="2286000" h="2285365">
                <a:moveTo>
                  <a:pt x="654475" y="654193"/>
                </a:moveTo>
                <a:lnTo>
                  <a:pt x="635848" y="654193"/>
                </a:lnTo>
                <a:lnTo>
                  <a:pt x="642195" y="660543"/>
                </a:lnTo>
                <a:lnTo>
                  <a:pt x="660828" y="660543"/>
                </a:lnTo>
                <a:lnTo>
                  <a:pt x="654475" y="654193"/>
                </a:lnTo>
                <a:close/>
              </a:path>
              <a:path w="2286000" h="2285365">
                <a:moveTo>
                  <a:pt x="660828" y="660543"/>
                </a:moveTo>
                <a:lnTo>
                  <a:pt x="642195" y="660543"/>
                </a:lnTo>
                <a:lnTo>
                  <a:pt x="679009" y="697373"/>
                </a:lnTo>
                <a:lnTo>
                  <a:pt x="697674" y="697373"/>
                </a:lnTo>
                <a:lnTo>
                  <a:pt x="660828" y="660543"/>
                </a:lnTo>
                <a:close/>
              </a:path>
              <a:path w="2286000" h="2285365">
                <a:moveTo>
                  <a:pt x="697674" y="697373"/>
                </a:moveTo>
                <a:lnTo>
                  <a:pt x="679009" y="697373"/>
                </a:lnTo>
                <a:lnTo>
                  <a:pt x="710746" y="729123"/>
                </a:lnTo>
                <a:lnTo>
                  <a:pt x="729437" y="729123"/>
                </a:lnTo>
                <a:lnTo>
                  <a:pt x="697674" y="697373"/>
                </a:lnTo>
                <a:close/>
              </a:path>
              <a:path w="2286000" h="2285365">
                <a:moveTo>
                  <a:pt x="729437" y="729123"/>
                </a:moveTo>
                <a:lnTo>
                  <a:pt x="710746" y="729123"/>
                </a:lnTo>
                <a:lnTo>
                  <a:pt x="736135" y="754523"/>
                </a:lnTo>
                <a:lnTo>
                  <a:pt x="754848" y="754523"/>
                </a:lnTo>
                <a:lnTo>
                  <a:pt x="729437" y="729123"/>
                </a:lnTo>
                <a:close/>
              </a:path>
              <a:path w="2286000" h="2285365">
                <a:moveTo>
                  <a:pt x="754848" y="754523"/>
                </a:moveTo>
                <a:lnTo>
                  <a:pt x="736135" y="754523"/>
                </a:lnTo>
                <a:lnTo>
                  <a:pt x="755176" y="773573"/>
                </a:lnTo>
                <a:lnTo>
                  <a:pt x="773907" y="773573"/>
                </a:lnTo>
                <a:lnTo>
                  <a:pt x="754848" y="754523"/>
                </a:lnTo>
                <a:close/>
              </a:path>
              <a:path w="2286000" h="2285365">
                <a:moveTo>
                  <a:pt x="773907" y="773573"/>
                </a:moveTo>
                <a:lnTo>
                  <a:pt x="755176" y="773573"/>
                </a:lnTo>
                <a:lnTo>
                  <a:pt x="767871" y="786273"/>
                </a:lnTo>
                <a:lnTo>
                  <a:pt x="786612" y="786273"/>
                </a:lnTo>
                <a:lnTo>
                  <a:pt x="773907" y="773573"/>
                </a:lnTo>
                <a:close/>
              </a:path>
              <a:path w="2286000" h="2285365">
                <a:moveTo>
                  <a:pt x="786612" y="786273"/>
                </a:moveTo>
                <a:lnTo>
                  <a:pt x="767871" y="786273"/>
                </a:lnTo>
                <a:lnTo>
                  <a:pt x="780565" y="798973"/>
                </a:lnTo>
                <a:lnTo>
                  <a:pt x="799318" y="798973"/>
                </a:lnTo>
                <a:lnTo>
                  <a:pt x="786612" y="786273"/>
                </a:lnTo>
                <a:close/>
              </a:path>
              <a:path w="2286000" h="2285365">
                <a:moveTo>
                  <a:pt x="799318" y="798973"/>
                </a:moveTo>
                <a:lnTo>
                  <a:pt x="780565" y="798973"/>
                </a:lnTo>
                <a:lnTo>
                  <a:pt x="786913" y="805323"/>
                </a:lnTo>
                <a:lnTo>
                  <a:pt x="805670" y="805323"/>
                </a:lnTo>
                <a:lnTo>
                  <a:pt x="799318" y="798973"/>
                </a:lnTo>
                <a:close/>
              </a:path>
              <a:path w="2286000" h="2285365">
                <a:moveTo>
                  <a:pt x="805670" y="805323"/>
                </a:moveTo>
                <a:lnTo>
                  <a:pt x="786913" y="805323"/>
                </a:lnTo>
                <a:lnTo>
                  <a:pt x="793260" y="811673"/>
                </a:lnTo>
                <a:lnTo>
                  <a:pt x="812023" y="811673"/>
                </a:lnTo>
                <a:lnTo>
                  <a:pt x="805670" y="805323"/>
                </a:lnTo>
                <a:close/>
              </a:path>
              <a:path w="2286000" h="2285365">
                <a:moveTo>
                  <a:pt x="812023" y="811673"/>
                </a:moveTo>
                <a:lnTo>
                  <a:pt x="793260" y="811673"/>
                </a:lnTo>
                <a:lnTo>
                  <a:pt x="795799" y="814213"/>
                </a:lnTo>
                <a:lnTo>
                  <a:pt x="814564" y="814213"/>
                </a:lnTo>
                <a:lnTo>
                  <a:pt x="812023" y="811673"/>
                </a:lnTo>
                <a:close/>
              </a:path>
              <a:path w="2286000" h="2285365">
                <a:moveTo>
                  <a:pt x="814564" y="814213"/>
                </a:moveTo>
                <a:lnTo>
                  <a:pt x="795799" y="814213"/>
                </a:lnTo>
                <a:lnTo>
                  <a:pt x="799607" y="818023"/>
                </a:lnTo>
                <a:lnTo>
                  <a:pt x="818376" y="818023"/>
                </a:lnTo>
                <a:lnTo>
                  <a:pt x="814564" y="814213"/>
                </a:lnTo>
                <a:close/>
              </a:path>
              <a:path w="2286000" h="2285365">
                <a:moveTo>
                  <a:pt x="818376" y="818023"/>
                </a:moveTo>
                <a:lnTo>
                  <a:pt x="799607" y="818023"/>
                </a:lnTo>
                <a:lnTo>
                  <a:pt x="802146" y="820563"/>
                </a:lnTo>
                <a:lnTo>
                  <a:pt x="820917" y="820563"/>
                </a:lnTo>
                <a:lnTo>
                  <a:pt x="818376" y="818023"/>
                </a:lnTo>
                <a:close/>
              </a:path>
              <a:path w="2286000" h="2285365">
                <a:moveTo>
                  <a:pt x="820917" y="820563"/>
                </a:moveTo>
                <a:lnTo>
                  <a:pt x="802146" y="820563"/>
                </a:lnTo>
                <a:lnTo>
                  <a:pt x="805955" y="824373"/>
                </a:lnTo>
                <a:lnTo>
                  <a:pt x="824729" y="824373"/>
                </a:lnTo>
                <a:lnTo>
                  <a:pt x="820917" y="820563"/>
                </a:lnTo>
                <a:close/>
              </a:path>
              <a:path w="2286000" h="2285365">
                <a:moveTo>
                  <a:pt x="824729" y="824373"/>
                </a:moveTo>
                <a:lnTo>
                  <a:pt x="805955" y="824373"/>
                </a:lnTo>
                <a:lnTo>
                  <a:pt x="812302" y="830723"/>
                </a:lnTo>
                <a:lnTo>
                  <a:pt x="831081" y="830723"/>
                </a:lnTo>
                <a:lnTo>
                  <a:pt x="824729" y="824373"/>
                </a:lnTo>
                <a:close/>
              </a:path>
              <a:path w="2286000" h="2285365">
                <a:moveTo>
                  <a:pt x="831081" y="830723"/>
                </a:moveTo>
                <a:lnTo>
                  <a:pt x="812302" y="830723"/>
                </a:lnTo>
                <a:lnTo>
                  <a:pt x="814841" y="833263"/>
                </a:lnTo>
                <a:lnTo>
                  <a:pt x="833622" y="833263"/>
                </a:lnTo>
                <a:lnTo>
                  <a:pt x="831081" y="830723"/>
                </a:lnTo>
                <a:close/>
              </a:path>
              <a:path w="2286000" h="2285365">
                <a:moveTo>
                  <a:pt x="833622" y="833263"/>
                </a:moveTo>
                <a:lnTo>
                  <a:pt x="814841" y="833263"/>
                </a:lnTo>
                <a:lnTo>
                  <a:pt x="818649" y="837073"/>
                </a:lnTo>
                <a:lnTo>
                  <a:pt x="837434" y="837073"/>
                </a:lnTo>
                <a:lnTo>
                  <a:pt x="833622" y="833263"/>
                </a:lnTo>
                <a:close/>
              </a:path>
              <a:path w="2286000" h="2285365">
                <a:moveTo>
                  <a:pt x="837434" y="837073"/>
                </a:moveTo>
                <a:lnTo>
                  <a:pt x="818649" y="837073"/>
                </a:lnTo>
                <a:lnTo>
                  <a:pt x="831344" y="849773"/>
                </a:lnTo>
                <a:lnTo>
                  <a:pt x="850139" y="849773"/>
                </a:lnTo>
                <a:lnTo>
                  <a:pt x="837434" y="837073"/>
                </a:lnTo>
                <a:close/>
              </a:path>
              <a:path w="2286000" h="2285365">
                <a:moveTo>
                  <a:pt x="850139" y="849773"/>
                </a:moveTo>
                <a:lnTo>
                  <a:pt x="831344" y="849773"/>
                </a:lnTo>
                <a:lnTo>
                  <a:pt x="833882" y="852313"/>
                </a:lnTo>
                <a:lnTo>
                  <a:pt x="852681" y="852313"/>
                </a:lnTo>
                <a:lnTo>
                  <a:pt x="850139" y="849773"/>
                </a:lnTo>
                <a:close/>
              </a:path>
              <a:path w="2286000" h="2285365">
                <a:moveTo>
                  <a:pt x="852681" y="852313"/>
                </a:moveTo>
                <a:lnTo>
                  <a:pt x="833882" y="852313"/>
                </a:lnTo>
                <a:lnTo>
                  <a:pt x="840230" y="858663"/>
                </a:lnTo>
                <a:lnTo>
                  <a:pt x="859033" y="858663"/>
                </a:lnTo>
                <a:lnTo>
                  <a:pt x="852681" y="852313"/>
                </a:lnTo>
                <a:close/>
              </a:path>
              <a:path w="2286000" h="2285365">
                <a:moveTo>
                  <a:pt x="859033" y="858663"/>
                </a:moveTo>
                <a:lnTo>
                  <a:pt x="840230" y="858663"/>
                </a:lnTo>
                <a:lnTo>
                  <a:pt x="844038" y="862473"/>
                </a:lnTo>
                <a:lnTo>
                  <a:pt x="862845" y="862473"/>
                </a:lnTo>
                <a:lnTo>
                  <a:pt x="859033" y="858663"/>
                </a:lnTo>
                <a:close/>
              </a:path>
              <a:path w="2286000" h="2285365">
                <a:moveTo>
                  <a:pt x="862845" y="862473"/>
                </a:moveTo>
                <a:lnTo>
                  <a:pt x="844038" y="862473"/>
                </a:lnTo>
                <a:lnTo>
                  <a:pt x="850385" y="868823"/>
                </a:lnTo>
                <a:lnTo>
                  <a:pt x="869198" y="868823"/>
                </a:lnTo>
                <a:lnTo>
                  <a:pt x="862845" y="862473"/>
                </a:lnTo>
                <a:close/>
              </a:path>
              <a:path w="2286000" h="2285365">
                <a:moveTo>
                  <a:pt x="869198" y="868823"/>
                </a:moveTo>
                <a:lnTo>
                  <a:pt x="850385" y="868823"/>
                </a:lnTo>
                <a:lnTo>
                  <a:pt x="856733" y="875173"/>
                </a:lnTo>
                <a:lnTo>
                  <a:pt x="875550" y="875173"/>
                </a:lnTo>
                <a:lnTo>
                  <a:pt x="869198" y="868823"/>
                </a:lnTo>
                <a:close/>
              </a:path>
              <a:path w="2286000" h="2285365">
                <a:moveTo>
                  <a:pt x="875550" y="875173"/>
                </a:moveTo>
                <a:lnTo>
                  <a:pt x="856733" y="875173"/>
                </a:lnTo>
                <a:lnTo>
                  <a:pt x="863080" y="881523"/>
                </a:lnTo>
                <a:lnTo>
                  <a:pt x="881903" y="881523"/>
                </a:lnTo>
                <a:lnTo>
                  <a:pt x="875550" y="875173"/>
                </a:lnTo>
                <a:close/>
              </a:path>
              <a:path w="2286000" h="2285365">
                <a:moveTo>
                  <a:pt x="881903" y="881523"/>
                </a:moveTo>
                <a:lnTo>
                  <a:pt x="863080" y="881523"/>
                </a:lnTo>
                <a:lnTo>
                  <a:pt x="865619" y="884063"/>
                </a:lnTo>
                <a:lnTo>
                  <a:pt x="884444" y="884063"/>
                </a:lnTo>
                <a:lnTo>
                  <a:pt x="881903" y="881523"/>
                </a:lnTo>
                <a:close/>
              </a:path>
              <a:path w="2286000" h="2285365">
                <a:moveTo>
                  <a:pt x="884444" y="884063"/>
                </a:moveTo>
                <a:lnTo>
                  <a:pt x="865619" y="884063"/>
                </a:lnTo>
                <a:lnTo>
                  <a:pt x="869427" y="887873"/>
                </a:lnTo>
                <a:lnTo>
                  <a:pt x="888256" y="887873"/>
                </a:lnTo>
                <a:lnTo>
                  <a:pt x="884444" y="884063"/>
                </a:lnTo>
                <a:close/>
              </a:path>
              <a:path w="2286000" h="2285365">
                <a:moveTo>
                  <a:pt x="888256" y="887873"/>
                </a:moveTo>
                <a:lnTo>
                  <a:pt x="869427" y="887873"/>
                </a:lnTo>
                <a:lnTo>
                  <a:pt x="875774" y="894223"/>
                </a:lnTo>
                <a:lnTo>
                  <a:pt x="894609" y="894223"/>
                </a:lnTo>
                <a:lnTo>
                  <a:pt x="888256" y="887873"/>
                </a:lnTo>
                <a:close/>
              </a:path>
              <a:path w="2286000" h="2285365">
                <a:moveTo>
                  <a:pt x="894609" y="894223"/>
                </a:moveTo>
                <a:lnTo>
                  <a:pt x="875774" y="894223"/>
                </a:lnTo>
                <a:lnTo>
                  <a:pt x="882122" y="900573"/>
                </a:lnTo>
                <a:lnTo>
                  <a:pt x="900961" y="900573"/>
                </a:lnTo>
                <a:lnTo>
                  <a:pt x="894609" y="894223"/>
                </a:lnTo>
                <a:close/>
              </a:path>
              <a:path w="2286000" h="2285365">
                <a:moveTo>
                  <a:pt x="900961" y="900573"/>
                </a:moveTo>
                <a:lnTo>
                  <a:pt x="882122" y="900573"/>
                </a:lnTo>
                <a:lnTo>
                  <a:pt x="888469" y="906923"/>
                </a:lnTo>
                <a:lnTo>
                  <a:pt x="907314" y="906923"/>
                </a:lnTo>
                <a:lnTo>
                  <a:pt x="900961" y="900573"/>
                </a:lnTo>
                <a:close/>
              </a:path>
              <a:path w="2286000" h="2285365">
                <a:moveTo>
                  <a:pt x="907314" y="906923"/>
                </a:moveTo>
                <a:lnTo>
                  <a:pt x="888469" y="906923"/>
                </a:lnTo>
                <a:lnTo>
                  <a:pt x="891008" y="909463"/>
                </a:lnTo>
                <a:lnTo>
                  <a:pt x="909855" y="909463"/>
                </a:lnTo>
                <a:lnTo>
                  <a:pt x="907314" y="906923"/>
                </a:lnTo>
                <a:close/>
              </a:path>
              <a:path w="2286000" h="2285365">
                <a:moveTo>
                  <a:pt x="909855" y="909463"/>
                </a:moveTo>
                <a:lnTo>
                  <a:pt x="891008" y="909463"/>
                </a:lnTo>
                <a:lnTo>
                  <a:pt x="897355" y="915813"/>
                </a:lnTo>
                <a:lnTo>
                  <a:pt x="916208" y="915813"/>
                </a:lnTo>
                <a:lnTo>
                  <a:pt x="909855" y="909463"/>
                </a:lnTo>
                <a:close/>
              </a:path>
              <a:path w="2286000" h="2285365">
                <a:moveTo>
                  <a:pt x="916208" y="915813"/>
                </a:moveTo>
                <a:lnTo>
                  <a:pt x="897355" y="915813"/>
                </a:lnTo>
                <a:lnTo>
                  <a:pt x="901163" y="919623"/>
                </a:lnTo>
                <a:lnTo>
                  <a:pt x="920020" y="919623"/>
                </a:lnTo>
                <a:lnTo>
                  <a:pt x="916208" y="915813"/>
                </a:lnTo>
                <a:close/>
              </a:path>
              <a:path w="2286000" h="2285365">
                <a:moveTo>
                  <a:pt x="920020" y="919623"/>
                </a:moveTo>
                <a:lnTo>
                  <a:pt x="901163" y="919623"/>
                </a:lnTo>
                <a:lnTo>
                  <a:pt x="907511" y="925973"/>
                </a:lnTo>
                <a:lnTo>
                  <a:pt x="926372" y="925973"/>
                </a:lnTo>
                <a:lnTo>
                  <a:pt x="920020" y="919623"/>
                </a:lnTo>
                <a:close/>
              </a:path>
              <a:path w="2286000" h="2285365">
                <a:moveTo>
                  <a:pt x="926372" y="925973"/>
                </a:moveTo>
                <a:lnTo>
                  <a:pt x="907511" y="925973"/>
                </a:lnTo>
                <a:lnTo>
                  <a:pt x="913858" y="932323"/>
                </a:lnTo>
                <a:lnTo>
                  <a:pt x="932725" y="932323"/>
                </a:lnTo>
                <a:lnTo>
                  <a:pt x="926372" y="925973"/>
                </a:lnTo>
                <a:close/>
              </a:path>
              <a:path w="2286000" h="2285365">
                <a:moveTo>
                  <a:pt x="932725" y="932323"/>
                </a:moveTo>
                <a:lnTo>
                  <a:pt x="913858" y="932323"/>
                </a:lnTo>
                <a:lnTo>
                  <a:pt x="916397" y="934863"/>
                </a:lnTo>
                <a:lnTo>
                  <a:pt x="935266" y="934863"/>
                </a:lnTo>
                <a:lnTo>
                  <a:pt x="932725" y="932323"/>
                </a:lnTo>
                <a:close/>
              </a:path>
              <a:path w="2286000" h="2285365">
                <a:moveTo>
                  <a:pt x="935266" y="934863"/>
                </a:moveTo>
                <a:lnTo>
                  <a:pt x="916397" y="934863"/>
                </a:lnTo>
                <a:lnTo>
                  <a:pt x="920205" y="938673"/>
                </a:lnTo>
                <a:lnTo>
                  <a:pt x="939078" y="938673"/>
                </a:lnTo>
                <a:lnTo>
                  <a:pt x="935266" y="934863"/>
                </a:lnTo>
                <a:close/>
              </a:path>
              <a:path w="2286000" h="2285365">
                <a:moveTo>
                  <a:pt x="939078" y="938673"/>
                </a:moveTo>
                <a:lnTo>
                  <a:pt x="920205" y="938673"/>
                </a:lnTo>
                <a:lnTo>
                  <a:pt x="922744" y="941213"/>
                </a:lnTo>
                <a:lnTo>
                  <a:pt x="941619" y="941213"/>
                </a:lnTo>
                <a:lnTo>
                  <a:pt x="939078" y="938673"/>
                </a:lnTo>
                <a:close/>
              </a:path>
              <a:path w="2286000" h="2285365">
                <a:moveTo>
                  <a:pt x="941619" y="941213"/>
                </a:moveTo>
                <a:lnTo>
                  <a:pt x="922744" y="941213"/>
                </a:lnTo>
                <a:lnTo>
                  <a:pt x="929091" y="947563"/>
                </a:lnTo>
                <a:lnTo>
                  <a:pt x="947972" y="947563"/>
                </a:lnTo>
                <a:lnTo>
                  <a:pt x="941619" y="941213"/>
                </a:lnTo>
                <a:close/>
              </a:path>
              <a:path w="2286000" h="2285365">
                <a:moveTo>
                  <a:pt x="947972" y="947563"/>
                </a:moveTo>
                <a:lnTo>
                  <a:pt x="929091" y="947563"/>
                </a:lnTo>
                <a:lnTo>
                  <a:pt x="932900" y="951373"/>
                </a:lnTo>
                <a:lnTo>
                  <a:pt x="951783" y="951373"/>
                </a:lnTo>
                <a:lnTo>
                  <a:pt x="947972" y="947563"/>
                </a:lnTo>
                <a:close/>
              </a:path>
              <a:path w="2286000" h="2285365">
                <a:moveTo>
                  <a:pt x="951783" y="951373"/>
                </a:moveTo>
                <a:lnTo>
                  <a:pt x="932900" y="951373"/>
                </a:lnTo>
                <a:lnTo>
                  <a:pt x="939247" y="957723"/>
                </a:lnTo>
                <a:lnTo>
                  <a:pt x="958136" y="957723"/>
                </a:lnTo>
                <a:lnTo>
                  <a:pt x="951783" y="951373"/>
                </a:lnTo>
                <a:close/>
              </a:path>
              <a:path w="2286000" h="2285365">
                <a:moveTo>
                  <a:pt x="958136" y="957723"/>
                </a:moveTo>
                <a:lnTo>
                  <a:pt x="939247" y="957723"/>
                </a:lnTo>
                <a:lnTo>
                  <a:pt x="951942" y="970423"/>
                </a:lnTo>
                <a:lnTo>
                  <a:pt x="970841" y="970423"/>
                </a:lnTo>
                <a:lnTo>
                  <a:pt x="958136" y="957723"/>
                </a:lnTo>
                <a:close/>
              </a:path>
              <a:path w="2286000" h="2285365">
                <a:moveTo>
                  <a:pt x="970841" y="970423"/>
                </a:moveTo>
                <a:lnTo>
                  <a:pt x="951942" y="970423"/>
                </a:lnTo>
                <a:lnTo>
                  <a:pt x="977331" y="995823"/>
                </a:lnTo>
                <a:lnTo>
                  <a:pt x="996252" y="995823"/>
                </a:lnTo>
                <a:lnTo>
                  <a:pt x="970841" y="970423"/>
                </a:lnTo>
                <a:close/>
              </a:path>
              <a:path w="2286000" h="2285365">
                <a:moveTo>
                  <a:pt x="996252" y="995823"/>
                </a:moveTo>
                <a:lnTo>
                  <a:pt x="977331" y="995823"/>
                </a:lnTo>
                <a:lnTo>
                  <a:pt x="990025" y="1008523"/>
                </a:lnTo>
                <a:lnTo>
                  <a:pt x="1008958" y="1008523"/>
                </a:lnTo>
                <a:lnTo>
                  <a:pt x="996252" y="995823"/>
                </a:lnTo>
                <a:close/>
              </a:path>
              <a:path w="2286000" h="2285365">
                <a:moveTo>
                  <a:pt x="1008958" y="1008523"/>
                </a:moveTo>
                <a:lnTo>
                  <a:pt x="990025" y="1008523"/>
                </a:lnTo>
                <a:lnTo>
                  <a:pt x="1005259" y="1023763"/>
                </a:lnTo>
                <a:lnTo>
                  <a:pt x="1024204" y="1023763"/>
                </a:lnTo>
                <a:lnTo>
                  <a:pt x="1008958" y="1008523"/>
                </a:lnTo>
                <a:close/>
              </a:path>
              <a:path w="2286000" h="2285365">
                <a:moveTo>
                  <a:pt x="1024204" y="1023763"/>
                </a:moveTo>
                <a:lnTo>
                  <a:pt x="1005259" y="1023763"/>
                </a:lnTo>
                <a:lnTo>
                  <a:pt x="1036995" y="1055513"/>
                </a:lnTo>
                <a:lnTo>
                  <a:pt x="1055968" y="1055513"/>
                </a:lnTo>
                <a:lnTo>
                  <a:pt x="1024204" y="1023763"/>
                </a:lnTo>
                <a:close/>
              </a:path>
              <a:path w="2286000" h="2285365">
                <a:moveTo>
                  <a:pt x="1055968" y="1055513"/>
                </a:moveTo>
                <a:lnTo>
                  <a:pt x="1036995" y="1055513"/>
                </a:lnTo>
                <a:lnTo>
                  <a:pt x="1047151" y="1065673"/>
                </a:lnTo>
                <a:lnTo>
                  <a:pt x="1066132" y="1065673"/>
                </a:lnTo>
                <a:lnTo>
                  <a:pt x="1055968" y="1055513"/>
                </a:lnTo>
                <a:close/>
              </a:path>
              <a:path w="2286000" h="2285365">
                <a:moveTo>
                  <a:pt x="1066132" y="1065673"/>
                </a:moveTo>
                <a:lnTo>
                  <a:pt x="1047151" y="1065673"/>
                </a:lnTo>
                <a:lnTo>
                  <a:pt x="1053498" y="1072023"/>
                </a:lnTo>
                <a:lnTo>
                  <a:pt x="1072485" y="1072023"/>
                </a:lnTo>
                <a:lnTo>
                  <a:pt x="1066132" y="1065673"/>
                </a:lnTo>
                <a:close/>
              </a:path>
              <a:path w="2286000" h="2285365">
                <a:moveTo>
                  <a:pt x="1072485" y="1072023"/>
                </a:moveTo>
                <a:lnTo>
                  <a:pt x="1053498" y="1072023"/>
                </a:lnTo>
                <a:lnTo>
                  <a:pt x="1075079" y="1093613"/>
                </a:lnTo>
                <a:lnTo>
                  <a:pt x="1094085" y="1093613"/>
                </a:lnTo>
                <a:lnTo>
                  <a:pt x="1072485" y="1072023"/>
                </a:lnTo>
                <a:close/>
              </a:path>
              <a:path w="2286000" h="2285365">
                <a:moveTo>
                  <a:pt x="1094085" y="1093613"/>
                </a:moveTo>
                <a:lnTo>
                  <a:pt x="1075079" y="1093613"/>
                </a:lnTo>
                <a:lnTo>
                  <a:pt x="1078887" y="1097423"/>
                </a:lnTo>
                <a:lnTo>
                  <a:pt x="1097896" y="1097423"/>
                </a:lnTo>
                <a:lnTo>
                  <a:pt x="1094085" y="1093613"/>
                </a:lnTo>
                <a:close/>
              </a:path>
              <a:path w="2286000" h="2285365">
                <a:moveTo>
                  <a:pt x="1097896" y="1097423"/>
                </a:moveTo>
                <a:lnTo>
                  <a:pt x="1078887" y="1097423"/>
                </a:lnTo>
                <a:lnTo>
                  <a:pt x="1136012" y="1154573"/>
                </a:lnTo>
                <a:lnTo>
                  <a:pt x="1155071" y="1154573"/>
                </a:lnTo>
                <a:lnTo>
                  <a:pt x="1097896" y="1097423"/>
                </a:lnTo>
                <a:close/>
              </a:path>
              <a:path w="2286000" h="2285365">
                <a:moveTo>
                  <a:pt x="1155071" y="1154573"/>
                </a:moveTo>
                <a:lnTo>
                  <a:pt x="1136012" y="1154573"/>
                </a:lnTo>
                <a:lnTo>
                  <a:pt x="1161401" y="1179973"/>
                </a:lnTo>
                <a:lnTo>
                  <a:pt x="1180482" y="1179973"/>
                </a:lnTo>
                <a:lnTo>
                  <a:pt x="1155071" y="1154573"/>
                </a:lnTo>
                <a:close/>
              </a:path>
              <a:path w="2286000" h="2285365">
                <a:moveTo>
                  <a:pt x="1180482" y="1179973"/>
                </a:moveTo>
                <a:lnTo>
                  <a:pt x="1161401" y="1179973"/>
                </a:lnTo>
                <a:lnTo>
                  <a:pt x="1212179" y="1230773"/>
                </a:lnTo>
                <a:lnTo>
                  <a:pt x="1231304" y="1230773"/>
                </a:lnTo>
                <a:lnTo>
                  <a:pt x="1180482" y="1179973"/>
                </a:lnTo>
                <a:close/>
              </a:path>
              <a:path w="2286000" h="2285365">
                <a:moveTo>
                  <a:pt x="1231304" y="1230773"/>
                </a:moveTo>
                <a:lnTo>
                  <a:pt x="1212179" y="1230773"/>
                </a:lnTo>
                <a:lnTo>
                  <a:pt x="1224874" y="1243473"/>
                </a:lnTo>
                <a:lnTo>
                  <a:pt x="1244009" y="1243473"/>
                </a:lnTo>
                <a:lnTo>
                  <a:pt x="1231304" y="1230773"/>
                </a:lnTo>
                <a:close/>
              </a:path>
              <a:path w="2286000" h="2285365">
                <a:moveTo>
                  <a:pt x="1244009" y="1243473"/>
                </a:moveTo>
                <a:lnTo>
                  <a:pt x="1224874" y="1243473"/>
                </a:lnTo>
                <a:lnTo>
                  <a:pt x="1240107" y="1258713"/>
                </a:lnTo>
                <a:lnTo>
                  <a:pt x="1259256" y="1258713"/>
                </a:lnTo>
                <a:lnTo>
                  <a:pt x="1244009" y="1243473"/>
                </a:lnTo>
                <a:close/>
              </a:path>
              <a:path w="2286000" h="2285365">
                <a:moveTo>
                  <a:pt x="1259256" y="1258713"/>
                </a:moveTo>
                <a:lnTo>
                  <a:pt x="1240107" y="1258713"/>
                </a:lnTo>
                <a:lnTo>
                  <a:pt x="1256610" y="1275223"/>
                </a:lnTo>
                <a:lnTo>
                  <a:pt x="1275773" y="1275223"/>
                </a:lnTo>
                <a:lnTo>
                  <a:pt x="1259256" y="1258713"/>
                </a:lnTo>
                <a:close/>
              </a:path>
              <a:path w="2286000" h="2285365">
                <a:moveTo>
                  <a:pt x="1275773" y="1275223"/>
                </a:moveTo>
                <a:lnTo>
                  <a:pt x="1256610" y="1275223"/>
                </a:lnTo>
                <a:lnTo>
                  <a:pt x="1288347" y="1306973"/>
                </a:lnTo>
                <a:lnTo>
                  <a:pt x="1307536" y="1306973"/>
                </a:lnTo>
                <a:lnTo>
                  <a:pt x="1275773" y="1275223"/>
                </a:lnTo>
                <a:close/>
              </a:path>
              <a:path w="2286000" h="2285365">
                <a:moveTo>
                  <a:pt x="1307536" y="1306973"/>
                </a:moveTo>
                <a:lnTo>
                  <a:pt x="1288347" y="1306973"/>
                </a:lnTo>
                <a:lnTo>
                  <a:pt x="1351819" y="1370473"/>
                </a:lnTo>
                <a:lnTo>
                  <a:pt x="1371064" y="1370473"/>
                </a:lnTo>
                <a:lnTo>
                  <a:pt x="1307536" y="1306973"/>
                </a:lnTo>
                <a:close/>
              </a:path>
              <a:path w="2286000" h="2285365">
                <a:moveTo>
                  <a:pt x="1371064" y="1370473"/>
                </a:moveTo>
                <a:lnTo>
                  <a:pt x="1351819" y="1370473"/>
                </a:lnTo>
                <a:lnTo>
                  <a:pt x="1370861" y="1389523"/>
                </a:lnTo>
                <a:lnTo>
                  <a:pt x="1390122" y="1389523"/>
                </a:lnTo>
                <a:lnTo>
                  <a:pt x="1371064" y="1370473"/>
                </a:lnTo>
                <a:close/>
              </a:path>
              <a:path w="2286000" h="2285365">
                <a:moveTo>
                  <a:pt x="1390122" y="1389523"/>
                </a:moveTo>
                <a:lnTo>
                  <a:pt x="1370861" y="1389523"/>
                </a:lnTo>
                <a:lnTo>
                  <a:pt x="1386095" y="1404763"/>
                </a:lnTo>
                <a:lnTo>
                  <a:pt x="1405369" y="1404763"/>
                </a:lnTo>
                <a:lnTo>
                  <a:pt x="1390122" y="1389523"/>
                </a:lnTo>
                <a:close/>
              </a:path>
              <a:path w="2286000" h="2285365">
                <a:moveTo>
                  <a:pt x="1405369" y="1404763"/>
                </a:moveTo>
                <a:lnTo>
                  <a:pt x="1386095" y="1404763"/>
                </a:lnTo>
                <a:lnTo>
                  <a:pt x="1405136" y="1423813"/>
                </a:lnTo>
                <a:lnTo>
                  <a:pt x="1424427" y="1423813"/>
                </a:lnTo>
                <a:lnTo>
                  <a:pt x="1405369" y="1404763"/>
                </a:lnTo>
                <a:close/>
              </a:path>
              <a:path w="2286000" h="2285365">
                <a:moveTo>
                  <a:pt x="1424427" y="1423813"/>
                </a:moveTo>
                <a:lnTo>
                  <a:pt x="1405136" y="1423813"/>
                </a:lnTo>
                <a:lnTo>
                  <a:pt x="1417831" y="1436513"/>
                </a:lnTo>
                <a:lnTo>
                  <a:pt x="1437132" y="1436513"/>
                </a:lnTo>
                <a:lnTo>
                  <a:pt x="1424427" y="1423813"/>
                </a:lnTo>
                <a:close/>
              </a:path>
              <a:path w="2286000" h="2285365">
                <a:moveTo>
                  <a:pt x="1437132" y="1436513"/>
                </a:moveTo>
                <a:lnTo>
                  <a:pt x="1417831" y="1436513"/>
                </a:lnTo>
                <a:lnTo>
                  <a:pt x="1436873" y="1455563"/>
                </a:lnTo>
                <a:lnTo>
                  <a:pt x="1456190" y="1455563"/>
                </a:lnTo>
                <a:lnTo>
                  <a:pt x="1437132" y="1436513"/>
                </a:lnTo>
                <a:close/>
              </a:path>
              <a:path w="2286000" h="2285365">
                <a:moveTo>
                  <a:pt x="1456190" y="1455563"/>
                </a:moveTo>
                <a:lnTo>
                  <a:pt x="1436873" y="1455563"/>
                </a:lnTo>
                <a:lnTo>
                  <a:pt x="1455914" y="1474613"/>
                </a:lnTo>
                <a:lnTo>
                  <a:pt x="1475249" y="1474613"/>
                </a:lnTo>
                <a:lnTo>
                  <a:pt x="1456190" y="1455563"/>
                </a:lnTo>
                <a:close/>
              </a:path>
              <a:path w="2286000" h="2285365">
                <a:moveTo>
                  <a:pt x="2086382" y="2085483"/>
                </a:moveTo>
                <a:lnTo>
                  <a:pt x="2066521" y="2085483"/>
                </a:lnTo>
                <a:lnTo>
                  <a:pt x="2208700" y="2227723"/>
                </a:lnTo>
                <a:lnTo>
                  <a:pt x="2228683" y="2227723"/>
                </a:lnTo>
                <a:lnTo>
                  <a:pt x="2086382" y="2085483"/>
                </a:lnTo>
                <a:close/>
              </a:path>
              <a:path w="2286000" h="2285365">
                <a:moveTo>
                  <a:pt x="2083841" y="2082943"/>
                </a:moveTo>
                <a:lnTo>
                  <a:pt x="2063982" y="2082943"/>
                </a:lnTo>
                <a:lnTo>
                  <a:pt x="2065252" y="2084213"/>
                </a:lnTo>
                <a:lnTo>
                  <a:pt x="2085111" y="2084213"/>
                </a:lnTo>
                <a:lnTo>
                  <a:pt x="2083841" y="2082943"/>
                </a:lnTo>
                <a:close/>
              </a:path>
              <a:path w="2286000" h="2285365">
                <a:moveTo>
                  <a:pt x="2080029" y="2079133"/>
                </a:moveTo>
                <a:lnTo>
                  <a:pt x="2060174" y="2079133"/>
                </a:lnTo>
                <a:lnTo>
                  <a:pt x="2062713" y="2081673"/>
                </a:lnTo>
                <a:lnTo>
                  <a:pt x="2082570" y="2081673"/>
                </a:lnTo>
                <a:lnTo>
                  <a:pt x="2080029" y="2079133"/>
                </a:lnTo>
                <a:close/>
              </a:path>
              <a:path w="2286000" h="2285365">
                <a:moveTo>
                  <a:pt x="2077488" y="2076593"/>
                </a:moveTo>
                <a:lnTo>
                  <a:pt x="2057635" y="2076593"/>
                </a:lnTo>
                <a:lnTo>
                  <a:pt x="2058905" y="2077863"/>
                </a:lnTo>
                <a:lnTo>
                  <a:pt x="2078759" y="2077863"/>
                </a:lnTo>
                <a:lnTo>
                  <a:pt x="2077488" y="2076593"/>
                </a:lnTo>
                <a:close/>
              </a:path>
              <a:path w="2286000" h="2285365">
                <a:moveTo>
                  <a:pt x="2073676" y="2072783"/>
                </a:moveTo>
                <a:lnTo>
                  <a:pt x="2053827" y="2072783"/>
                </a:lnTo>
                <a:lnTo>
                  <a:pt x="2056366" y="2075323"/>
                </a:lnTo>
                <a:lnTo>
                  <a:pt x="2076217" y="2075323"/>
                </a:lnTo>
                <a:lnTo>
                  <a:pt x="2073676" y="2072783"/>
                </a:lnTo>
                <a:close/>
              </a:path>
              <a:path w="2286000" h="2285365">
                <a:moveTo>
                  <a:pt x="2071135" y="2070243"/>
                </a:moveTo>
                <a:lnTo>
                  <a:pt x="2051288" y="2070243"/>
                </a:lnTo>
                <a:lnTo>
                  <a:pt x="2052557" y="2071513"/>
                </a:lnTo>
                <a:lnTo>
                  <a:pt x="2072406" y="2071513"/>
                </a:lnTo>
                <a:lnTo>
                  <a:pt x="2071135" y="2070243"/>
                </a:lnTo>
                <a:close/>
              </a:path>
              <a:path w="2286000" h="2285365">
                <a:moveTo>
                  <a:pt x="2067324" y="2066433"/>
                </a:moveTo>
                <a:lnTo>
                  <a:pt x="2047480" y="2066433"/>
                </a:lnTo>
                <a:lnTo>
                  <a:pt x="2050019" y="2068973"/>
                </a:lnTo>
                <a:lnTo>
                  <a:pt x="2069865" y="2068973"/>
                </a:lnTo>
                <a:lnTo>
                  <a:pt x="2067324" y="2066433"/>
                </a:lnTo>
                <a:close/>
              </a:path>
              <a:path w="2286000" h="2285365">
                <a:moveTo>
                  <a:pt x="2064783" y="2063893"/>
                </a:moveTo>
                <a:lnTo>
                  <a:pt x="2044941" y="2063893"/>
                </a:lnTo>
                <a:lnTo>
                  <a:pt x="2046210" y="2065163"/>
                </a:lnTo>
                <a:lnTo>
                  <a:pt x="2066053" y="2065163"/>
                </a:lnTo>
                <a:lnTo>
                  <a:pt x="2064783" y="2063893"/>
                </a:lnTo>
                <a:close/>
              </a:path>
              <a:path w="2286000" h="2285365">
                <a:moveTo>
                  <a:pt x="2060971" y="2060083"/>
                </a:moveTo>
                <a:lnTo>
                  <a:pt x="2041132" y="2060083"/>
                </a:lnTo>
                <a:lnTo>
                  <a:pt x="2043671" y="2062623"/>
                </a:lnTo>
                <a:lnTo>
                  <a:pt x="2063512" y="2062623"/>
                </a:lnTo>
                <a:lnTo>
                  <a:pt x="2060971" y="2060083"/>
                </a:lnTo>
                <a:close/>
              </a:path>
              <a:path w="2286000" h="2285365">
                <a:moveTo>
                  <a:pt x="2058430" y="2057543"/>
                </a:moveTo>
                <a:lnTo>
                  <a:pt x="2038593" y="2057543"/>
                </a:lnTo>
                <a:lnTo>
                  <a:pt x="2039863" y="2058813"/>
                </a:lnTo>
                <a:lnTo>
                  <a:pt x="2059700" y="2058813"/>
                </a:lnTo>
                <a:lnTo>
                  <a:pt x="2058430" y="2057543"/>
                </a:lnTo>
                <a:close/>
              </a:path>
              <a:path w="2286000" h="2285365">
                <a:moveTo>
                  <a:pt x="2054618" y="2053733"/>
                </a:moveTo>
                <a:lnTo>
                  <a:pt x="2034785" y="2053733"/>
                </a:lnTo>
                <a:lnTo>
                  <a:pt x="2037324" y="2056273"/>
                </a:lnTo>
                <a:lnTo>
                  <a:pt x="2057159" y="2056273"/>
                </a:lnTo>
                <a:lnTo>
                  <a:pt x="2054618" y="2053733"/>
                </a:lnTo>
                <a:close/>
              </a:path>
              <a:path w="2286000" h="2285365">
                <a:moveTo>
                  <a:pt x="2052077" y="2051193"/>
                </a:moveTo>
                <a:lnTo>
                  <a:pt x="2032246" y="2051193"/>
                </a:lnTo>
                <a:lnTo>
                  <a:pt x="2033516" y="2052463"/>
                </a:lnTo>
                <a:lnTo>
                  <a:pt x="2053348" y="2052463"/>
                </a:lnTo>
                <a:lnTo>
                  <a:pt x="2052077" y="2051193"/>
                </a:lnTo>
                <a:close/>
              </a:path>
              <a:path w="2286000" h="2285365">
                <a:moveTo>
                  <a:pt x="2048265" y="2047383"/>
                </a:moveTo>
                <a:lnTo>
                  <a:pt x="2028438" y="2047383"/>
                </a:lnTo>
                <a:lnTo>
                  <a:pt x="2030977" y="2049923"/>
                </a:lnTo>
                <a:lnTo>
                  <a:pt x="2050807" y="2049923"/>
                </a:lnTo>
                <a:lnTo>
                  <a:pt x="2048265" y="2047383"/>
                </a:lnTo>
                <a:close/>
              </a:path>
              <a:path w="2286000" h="2285365">
                <a:moveTo>
                  <a:pt x="2045724" y="2044843"/>
                </a:moveTo>
                <a:lnTo>
                  <a:pt x="2025899" y="2044843"/>
                </a:lnTo>
                <a:lnTo>
                  <a:pt x="2027168" y="2046113"/>
                </a:lnTo>
                <a:lnTo>
                  <a:pt x="2046995" y="2046113"/>
                </a:lnTo>
                <a:lnTo>
                  <a:pt x="2045724" y="2044843"/>
                </a:lnTo>
                <a:close/>
              </a:path>
              <a:path w="2286000" h="2285365">
                <a:moveTo>
                  <a:pt x="2041913" y="2041033"/>
                </a:moveTo>
                <a:lnTo>
                  <a:pt x="2022091" y="2041033"/>
                </a:lnTo>
                <a:lnTo>
                  <a:pt x="2024629" y="2043573"/>
                </a:lnTo>
                <a:lnTo>
                  <a:pt x="2044454" y="2043573"/>
                </a:lnTo>
                <a:lnTo>
                  <a:pt x="2041913" y="2041033"/>
                </a:lnTo>
                <a:close/>
              </a:path>
              <a:path w="2286000" h="2285365">
                <a:moveTo>
                  <a:pt x="2039372" y="2038493"/>
                </a:moveTo>
                <a:lnTo>
                  <a:pt x="2019552" y="2038493"/>
                </a:lnTo>
                <a:lnTo>
                  <a:pt x="2020821" y="2039763"/>
                </a:lnTo>
                <a:lnTo>
                  <a:pt x="2040642" y="2039763"/>
                </a:lnTo>
                <a:lnTo>
                  <a:pt x="2039372" y="2038493"/>
                </a:lnTo>
                <a:close/>
              </a:path>
              <a:path w="2286000" h="2285365">
                <a:moveTo>
                  <a:pt x="2035560" y="2034683"/>
                </a:moveTo>
                <a:lnTo>
                  <a:pt x="2015743" y="2034683"/>
                </a:lnTo>
                <a:lnTo>
                  <a:pt x="2018282" y="2037223"/>
                </a:lnTo>
                <a:lnTo>
                  <a:pt x="2038101" y="2037223"/>
                </a:lnTo>
                <a:lnTo>
                  <a:pt x="2035560" y="2034683"/>
                </a:lnTo>
                <a:close/>
              </a:path>
              <a:path w="2286000" h="2285365">
                <a:moveTo>
                  <a:pt x="2033019" y="2032143"/>
                </a:moveTo>
                <a:lnTo>
                  <a:pt x="2013204" y="2032143"/>
                </a:lnTo>
                <a:lnTo>
                  <a:pt x="2014474" y="2033413"/>
                </a:lnTo>
                <a:lnTo>
                  <a:pt x="2034289" y="2033413"/>
                </a:lnTo>
                <a:lnTo>
                  <a:pt x="2033019" y="2032143"/>
                </a:lnTo>
                <a:close/>
              </a:path>
              <a:path w="2286000" h="2285365">
                <a:moveTo>
                  <a:pt x="2029207" y="2028333"/>
                </a:moveTo>
                <a:lnTo>
                  <a:pt x="2009396" y="2028333"/>
                </a:lnTo>
                <a:lnTo>
                  <a:pt x="2011935" y="2030873"/>
                </a:lnTo>
                <a:lnTo>
                  <a:pt x="2031748" y="2030873"/>
                </a:lnTo>
                <a:lnTo>
                  <a:pt x="2029207" y="2028333"/>
                </a:lnTo>
                <a:close/>
              </a:path>
              <a:path w="2286000" h="2285365">
                <a:moveTo>
                  <a:pt x="2026666" y="2025793"/>
                </a:moveTo>
                <a:lnTo>
                  <a:pt x="2006857" y="2025793"/>
                </a:lnTo>
                <a:lnTo>
                  <a:pt x="2008127" y="2027063"/>
                </a:lnTo>
                <a:lnTo>
                  <a:pt x="2027937" y="2027063"/>
                </a:lnTo>
                <a:lnTo>
                  <a:pt x="2026666" y="2025793"/>
                </a:lnTo>
                <a:close/>
              </a:path>
              <a:path w="2286000" h="2285365">
                <a:moveTo>
                  <a:pt x="2022855" y="2021983"/>
                </a:moveTo>
                <a:lnTo>
                  <a:pt x="2003049" y="2021983"/>
                </a:lnTo>
                <a:lnTo>
                  <a:pt x="2005588" y="2024523"/>
                </a:lnTo>
                <a:lnTo>
                  <a:pt x="2025396" y="2024523"/>
                </a:lnTo>
                <a:lnTo>
                  <a:pt x="2022855" y="2021983"/>
                </a:lnTo>
                <a:close/>
              </a:path>
              <a:path w="2286000" h="2285365">
                <a:moveTo>
                  <a:pt x="2020313" y="2019443"/>
                </a:moveTo>
                <a:lnTo>
                  <a:pt x="2000510" y="2019443"/>
                </a:lnTo>
                <a:lnTo>
                  <a:pt x="2001779" y="2020713"/>
                </a:lnTo>
                <a:lnTo>
                  <a:pt x="2021584" y="2020713"/>
                </a:lnTo>
                <a:lnTo>
                  <a:pt x="2020313" y="2019443"/>
                </a:lnTo>
                <a:close/>
              </a:path>
              <a:path w="2286000" h="2285365">
                <a:moveTo>
                  <a:pt x="2016502" y="2015633"/>
                </a:moveTo>
                <a:lnTo>
                  <a:pt x="1996701" y="2015633"/>
                </a:lnTo>
                <a:lnTo>
                  <a:pt x="1999240" y="2018173"/>
                </a:lnTo>
                <a:lnTo>
                  <a:pt x="2019043" y="2018173"/>
                </a:lnTo>
                <a:lnTo>
                  <a:pt x="2016502" y="2015633"/>
                </a:lnTo>
                <a:close/>
              </a:path>
              <a:path w="2286000" h="2285365">
                <a:moveTo>
                  <a:pt x="2013961" y="2013093"/>
                </a:moveTo>
                <a:lnTo>
                  <a:pt x="1994163" y="2013093"/>
                </a:lnTo>
                <a:lnTo>
                  <a:pt x="1995432" y="2014363"/>
                </a:lnTo>
                <a:lnTo>
                  <a:pt x="2015231" y="2014363"/>
                </a:lnTo>
                <a:lnTo>
                  <a:pt x="2013961" y="2013093"/>
                </a:lnTo>
                <a:close/>
              </a:path>
              <a:path w="2286000" h="2285365">
                <a:moveTo>
                  <a:pt x="2010149" y="2009283"/>
                </a:moveTo>
                <a:lnTo>
                  <a:pt x="1990354" y="2009283"/>
                </a:lnTo>
                <a:lnTo>
                  <a:pt x="1992893" y="2011823"/>
                </a:lnTo>
                <a:lnTo>
                  <a:pt x="2012690" y="2011823"/>
                </a:lnTo>
                <a:lnTo>
                  <a:pt x="2010149" y="2009283"/>
                </a:lnTo>
                <a:close/>
              </a:path>
              <a:path w="2286000" h="2285365">
                <a:moveTo>
                  <a:pt x="2007608" y="2006743"/>
                </a:moveTo>
                <a:lnTo>
                  <a:pt x="1987815" y="2006743"/>
                </a:lnTo>
                <a:lnTo>
                  <a:pt x="1989085" y="2008013"/>
                </a:lnTo>
                <a:lnTo>
                  <a:pt x="2008878" y="2008013"/>
                </a:lnTo>
                <a:lnTo>
                  <a:pt x="2007608" y="2006743"/>
                </a:lnTo>
                <a:close/>
              </a:path>
              <a:path w="2286000" h="2285365">
                <a:moveTo>
                  <a:pt x="2003796" y="2002933"/>
                </a:moveTo>
                <a:lnTo>
                  <a:pt x="1984007" y="2002933"/>
                </a:lnTo>
                <a:lnTo>
                  <a:pt x="1986546" y="2005473"/>
                </a:lnTo>
                <a:lnTo>
                  <a:pt x="2006337" y="2005473"/>
                </a:lnTo>
                <a:lnTo>
                  <a:pt x="2003796" y="2002933"/>
                </a:lnTo>
                <a:close/>
              </a:path>
              <a:path w="2286000" h="2285365">
                <a:moveTo>
                  <a:pt x="2001255" y="2000393"/>
                </a:moveTo>
                <a:lnTo>
                  <a:pt x="1981468" y="2000393"/>
                </a:lnTo>
                <a:lnTo>
                  <a:pt x="1982738" y="2001663"/>
                </a:lnTo>
                <a:lnTo>
                  <a:pt x="2002526" y="2001663"/>
                </a:lnTo>
                <a:lnTo>
                  <a:pt x="2001255" y="2000393"/>
                </a:lnTo>
                <a:close/>
              </a:path>
              <a:path w="2286000" h="2285365">
                <a:moveTo>
                  <a:pt x="1997444" y="1996583"/>
                </a:moveTo>
                <a:lnTo>
                  <a:pt x="1977660" y="1996583"/>
                </a:lnTo>
                <a:lnTo>
                  <a:pt x="1980199" y="1999123"/>
                </a:lnTo>
                <a:lnTo>
                  <a:pt x="1999985" y="1999123"/>
                </a:lnTo>
                <a:lnTo>
                  <a:pt x="1997444" y="1996583"/>
                </a:lnTo>
                <a:close/>
              </a:path>
              <a:path w="2286000" h="2285365">
                <a:moveTo>
                  <a:pt x="1994902" y="1994043"/>
                </a:moveTo>
                <a:lnTo>
                  <a:pt x="1975121" y="1994043"/>
                </a:lnTo>
                <a:lnTo>
                  <a:pt x="1976390" y="1995313"/>
                </a:lnTo>
                <a:lnTo>
                  <a:pt x="1996173" y="1995313"/>
                </a:lnTo>
                <a:lnTo>
                  <a:pt x="1994902" y="1994043"/>
                </a:lnTo>
                <a:close/>
              </a:path>
              <a:path w="2286000" h="2285365">
                <a:moveTo>
                  <a:pt x="1988550" y="1987693"/>
                </a:moveTo>
                <a:lnTo>
                  <a:pt x="1968774" y="1987693"/>
                </a:lnTo>
                <a:lnTo>
                  <a:pt x="1973851" y="1992773"/>
                </a:lnTo>
                <a:lnTo>
                  <a:pt x="1993632" y="1992773"/>
                </a:lnTo>
                <a:lnTo>
                  <a:pt x="1988550" y="1987693"/>
                </a:lnTo>
                <a:close/>
              </a:path>
              <a:path w="2286000" h="2285365">
                <a:moveTo>
                  <a:pt x="1984738" y="1983883"/>
                </a:moveTo>
                <a:lnTo>
                  <a:pt x="1964965" y="1983883"/>
                </a:lnTo>
                <a:lnTo>
                  <a:pt x="1967504" y="1986423"/>
                </a:lnTo>
                <a:lnTo>
                  <a:pt x="1987279" y="1986423"/>
                </a:lnTo>
                <a:lnTo>
                  <a:pt x="1984738" y="1983883"/>
                </a:lnTo>
                <a:close/>
              </a:path>
              <a:path w="2286000" h="2285365">
                <a:moveTo>
                  <a:pt x="1982197" y="1981343"/>
                </a:moveTo>
                <a:lnTo>
                  <a:pt x="1962426" y="1981343"/>
                </a:lnTo>
                <a:lnTo>
                  <a:pt x="1963696" y="1982613"/>
                </a:lnTo>
                <a:lnTo>
                  <a:pt x="1983468" y="1982613"/>
                </a:lnTo>
                <a:lnTo>
                  <a:pt x="1982197" y="1981343"/>
                </a:lnTo>
                <a:close/>
              </a:path>
              <a:path w="2286000" h="2285365">
                <a:moveTo>
                  <a:pt x="1978385" y="1977533"/>
                </a:moveTo>
                <a:lnTo>
                  <a:pt x="1958618" y="1977533"/>
                </a:lnTo>
                <a:lnTo>
                  <a:pt x="1961157" y="1980073"/>
                </a:lnTo>
                <a:lnTo>
                  <a:pt x="1980926" y="1980073"/>
                </a:lnTo>
                <a:lnTo>
                  <a:pt x="1978385" y="1977533"/>
                </a:lnTo>
                <a:close/>
              </a:path>
              <a:path w="2286000" h="2285365">
                <a:moveTo>
                  <a:pt x="1975844" y="1974993"/>
                </a:moveTo>
                <a:lnTo>
                  <a:pt x="1956079" y="1974993"/>
                </a:lnTo>
                <a:lnTo>
                  <a:pt x="1957348" y="1976263"/>
                </a:lnTo>
                <a:lnTo>
                  <a:pt x="1977115" y="1976263"/>
                </a:lnTo>
                <a:lnTo>
                  <a:pt x="1975844" y="1974993"/>
                </a:lnTo>
                <a:close/>
              </a:path>
              <a:path w="2286000" h="2285365">
                <a:moveTo>
                  <a:pt x="1972033" y="1971183"/>
                </a:moveTo>
                <a:lnTo>
                  <a:pt x="1952271" y="1971183"/>
                </a:lnTo>
                <a:lnTo>
                  <a:pt x="1954810" y="1973723"/>
                </a:lnTo>
                <a:lnTo>
                  <a:pt x="1974574" y="1973723"/>
                </a:lnTo>
                <a:lnTo>
                  <a:pt x="1972033" y="1971183"/>
                </a:lnTo>
                <a:close/>
              </a:path>
              <a:path w="2286000" h="2285365">
                <a:moveTo>
                  <a:pt x="1969492" y="1968643"/>
                </a:moveTo>
                <a:lnTo>
                  <a:pt x="1949732" y="1968643"/>
                </a:lnTo>
                <a:lnTo>
                  <a:pt x="1951001" y="1969913"/>
                </a:lnTo>
                <a:lnTo>
                  <a:pt x="1970762" y="1969913"/>
                </a:lnTo>
                <a:lnTo>
                  <a:pt x="1969492" y="1968643"/>
                </a:lnTo>
                <a:close/>
              </a:path>
              <a:path w="2286000" h="2285365">
                <a:moveTo>
                  <a:pt x="1965680" y="1964833"/>
                </a:moveTo>
                <a:lnTo>
                  <a:pt x="1945923" y="1964833"/>
                </a:lnTo>
                <a:lnTo>
                  <a:pt x="1948462" y="1967373"/>
                </a:lnTo>
                <a:lnTo>
                  <a:pt x="1968221" y="1967373"/>
                </a:lnTo>
                <a:lnTo>
                  <a:pt x="1965680" y="1964833"/>
                </a:lnTo>
                <a:close/>
              </a:path>
              <a:path w="2286000" h="2285365">
                <a:moveTo>
                  <a:pt x="1963139" y="1962293"/>
                </a:moveTo>
                <a:lnTo>
                  <a:pt x="1943384" y="1962293"/>
                </a:lnTo>
                <a:lnTo>
                  <a:pt x="1944654" y="1963563"/>
                </a:lnTo>
                <a:lnTo>
                  <a:pt x="1964409" y="1963563"/>
                </a:lnTo>
                <a:lnTo>
                  <a:pt x="1963139" y="1962293"/>
                </a:lnTo>
                <a:close/>
              </a:path>
              <a:path w="2286000" h="2285365">
                <a:moveTo>
                  <a:pt x="1959327" y="1958483"/>
                </a:moveTo>
                <a:lnTo>
                  <a:pt x="1939576" y="1958483"/>
                </a:lnTo>
                <a:lnTo>
                  <a:pt x="1942115" y="1961023"/>
                </a:lnTo>
                <a:lnTo>
                  <a:pt x="1961868" y="1961023"/>
                </a:lnTo>
                <a:lnTo>
                  <a:pt x="1959327" y="1958483"/>
                </a:lnTo>
                <a:close/>
              </a:path>
              <a:path w="2286000" h="2285365">
                <a:moveTo>
                  <a:pt x="1956786" y="1955943"/>
                </a:moveTo>
                <a:lnTo>
                  <a:pt x="1937037" y="1955943"/>
                </a:lnTo>
                <a:lnTo>
                  <a:pt x="1938307" y="1957213"/>
                </a:lnTo>
                <a:lnTo>
                  <a:pt x="1958057" y="1957213"/>
                </a:lnTo>
                <a:lnTo>
                  <a:pt x="1956786" y="1955943"/>
                </a:lnTo>
                <a:close/>
              </a:path>
              <a:path w="2286000" h="2285365">
                <a:moveTo>
                  <a:pt x="1952974" y="1952133"/>
                </a:moveTo>
                <a:lnTo>
                  <a:pt x="1933229" y="1952133"/>
                </a:lnTo>
                <a:lnTo>
                  <a:pt x="1935768" y="1954673"/>
                </a:lnTo>
                <a:lnTo>
                  <a:pt x="1955516" y="1954673"/>
                </a:lnTo>
                <a:lnTo>
                  <a:pt x="1952974" y="1952133"/>
                </a:lnTo>
                <a:close/>
              </a:path>
              <a:path w="2286000" h="2285365">
                <a:moveTo>
                  <a:pt x="1950433" y="1949593"/>
                </a:moveTo>
                <a:lnTo>
                  <a:pt x="1930690" y="1949593"/>
                </a:lnTo>
                <a:lnTo>
                  <a:pt x="1931959" y="1950863"/>
                </a:lnTo>
                <a:lnTo>
                  <a:pt x="1951704" y="1950863"/>
                </a:lnTo>
                <a:lnTo>
                  <a:pt x="1950433" y="1949593"/>
                </a:lnTo>
                <a:close/>
              </a:path>
              <a:path w="2286000" h="2285365">
                <a:moveTo>
                  <a:pt x="1946622" y="1945783"/>
                </a:moveTo>
                <a:lnTo>
                  <a:pt x="1926882" y="1945783"/>
                </a:lnTo>
                <a:lnTo>
                  <a:pt x="1929420" y="1948323"/>
                </a:lnTo>
                <a:lnTo>
                  <a:pt x="1949163" y="1948323"/>
                </a:lnTo>
                <a:lnTo>
                  <a:pt x="1946622" y="1945783"/>
                </a:lnTo>
                <a:close/>
              </a:path>
              <a:path w="2286000" h="2285365">
                <a:moveTo>
                  <a:pt x="1944081" y="1943243"/>
                </a:moveTo>
                <a:lnTo>
                  <a:pt x="1924343" y="1943243"/>
                </a:lnTo>
                <a:lnTo>
                  <a:pt x="1925612" y="1944513"/>
                </a:lnTo>
                <a:lnTo>
                  <a:pt x="1945351" y="1944513"/>
                </a:lnTo>
                <a:lnTo>
                  <a:pt x="1944081" y="1943243"/>
                </a:lnTo>
                <a:close/>
              </a:path>
              <a:path w="2286000" h="2285365">
                <a:moveTo>
                  <a:pt x="1940269" y="1939433"/>
                </a:moveTo>
                <a:lnTo>
                  <a:pt x="1920534" y="1939433"/>
                </a:lnTo>
                <a:lnTo>
                  <a:pt x="1923073" y="1941973"/>
                </a:lnTo>
                <a:lnTo>
                  <a:pt x="1942810" y="1941973"/>
                </a:lnTo>
                <a:lnTo>
                  <a:pt x="1940269" y="1939433"/>
                </a:lnTo>
                <a:close/>
              </a:path>
              <a:path w="2286000" h="2285365">
                <a:moveTo>
                  <a:pt x="1937728" y="1936893"/>
                </a:moveTo>
                <a:lnTo>
                  <a:pt x="1917995" y="1936893"/>
                </a:lnTo>
                <a:lnTo>
                  <a:pt x="1919265" y="1938163"/>
                </a:lnTo>
                <a:lnTo>
                  <a:pt x="1938998" y="1938163"/>
                </a:lnTo>
                <a:lnTo>
                  <a:pt x="1937728" y="1936893"/>
                </a:lnTo>
                <a:close/>
              </a:path>
              <a:path w="2286000" h="2285365">
                <a:moveTo>
                  <a:pt x="1933916" y="1933083"/>
                </a:moveTo>
                <a:lnTo>
                  <a:pt x="1914187" y="1933083"/>
                </a:lnTo>
                <a:lnTo>
                  <a:pt x="1916726" y="1935623"/>
                </a:lnTo>
                <a:lnTo>
                  <a:pt x="1936457" y="1935623"/>
                </a:lnTo>
                <a:lnTo>
                  <a:pt x="1933916" y="1933083"/>
                </a:lnTo>
                <a:close/>
              </a:path>
              <a:path w="2286000" h="2285365">
                <a:moveTo>
                  <a:pt x="1931375" y="1930543"/>
                </a:moveTo>
                <a:lnTo>
                  <a:pt x="1911648" y="1930543"/>
                </a:lnTo>
                <a:lnTo>
                  <a:pt x="1912918" y="1931813"/>
                </a:lnTo>
                <a:lnTo>
                  <a:pt x="1932646" y="1931813"/>
                </a:lnTo>
                <a:lnTo>
                  <a:pt x="1931375" y="1930543"/>
                </a:lnTo>
                <a:close/>
              </a:path>
              <a:path w="2286000" h="2285365">
                <a:moveTo>
                  <a:pt x="1925022" y="1924193"/>
                </a:moveTo>
                <a:lnTo>
                  <a:pt x="1905301" y="1924193"/>
                </a:lnTo>
                <a:lnTo>
                  <a:pt x="1910379" y="1929273"/>
                </a:lnTo>
                <a:lnTo>
                  <a:pt x="1930105" y="1929273"/>
                </a:lnTo>
                <a:lnTo>
                  <a:pt x="1925022" y="1924193"/>
                </a:lnTo>
                <a:close/>
              </a:path>
              <a:path w="2286000" h="2285365">
                <a:moveTo>
                  <a:pt x="1918670" y="1917843"/>
                </a:moveTo>
                <a:lnTo>
                  <a:pt x="1898954" y="1917843"/>
                </a:lnTo>
                <a:lnTo>
                  <a:pt x="1904031" y="1922923"/>
                </a:lnTo>
                <a:lnTo>
                  <a:pt x="1923752" y="1922923"/>
                </a:lnTo>
                <a:lnTo>
                  <a:pt x="1918670" y="1917843"/>
                </a:lnTo>
                <a:close/>
              </a:path>
              <a:path w="2286000" h="2285365">
                <a:moveTo>
                  <a:pt x="1912317" y="1911493"/>
                </a:moveTo>
                <a:lnTo>
                  <a:pt x="1892606" y="1911493"/>
                </a:lnTo>
                <a:lnTo>
                  <a:pt x="1897684" y="1916573"/>
                </a:lnTo>
                <a:lnTo>
                  <a:pt x="1917399" y="1916573"/>
                </a:lnTo>
                <a:lnTo>
                  <a:pt x="1912317" y="1911493"/>
                </a:lnTo>
                <a:close/>
              </a:path>
              <a:path w="2286000" h="2285365">
                <a:moveTo>
                  <a:pt x="1905964" y="1905143"/>
                </a:moveTo>
                <a:lnTo>
                  <a:pt x="1886259" y="1905143"/>
                </a:lnTo>
                <a:lnTo>
                  <a:pt x="1891337" y="1910223"/>
                </a:lnTo>
                <a:lnTo>
                  <a:pt x="1911046" y="1910223"/>
                </a:lnTo>
                <a:lnTo>
                  <a:pt x="1905964" y="1905143"/>
                </a:lnTo>
                <a:close/>
              </a:path>
              <a:path w="2286000" h="2285365">
                <a:moveTo>
                  <a:pt x="1899611" y="1898793"/>
                </a:moveTo>
                <a:lnTo>
                  <a:pt x="1879912" y="1898793"/>
                </a:lnTo>
                <a:lnTo>
                  <a:pt x="1884990" y="1903873"/>
                </a:lnTo>
                <a:lnTo>
                  <a:pt x="1904694" y="1903873"/>
                </a:lnTo>
                <a:lnTo>
                  <a:pt x="1899611" y="1898793"/>
                </a:lnTo>
                <a:close/>
              </a:path>
              <a:path w="2286000" h="2285365">
                <a:moveTo>
                  <a:pt x="1893259" y="1892443"/>
                </a:moveTo>
                <a:lnTo>
                  <a:pt x="1873565" y="1892443"/>
                </a:lnTo>
                <a:lnTo>
                  <a:pt x="1878642" y="1897523"/>
                </a:lnTo>
                <a:lnTo>
                  <a:pt x="1898341" y="1897523"/>
                </a:lnTo>
                <a:lnTo>
                  <a:pt x="1893259" y="1892443"/>
                </a:lnTo>
                <a:close/>
              </a:path>
              <a:path w="2286000" h="2285365">
                <a:moveTo>
                  <a:pt x="1886906" y="1886093"/>
                </a:moveTo>
                <a:lnTo>
                  <a:pt x="1867217" y="1886093"/>
                </a:lnTo>
                <a:lnTo>
                  <a:pt x="1872295" y="1891173"/>
                </a:lnTo>
                <a:lnTo>
                  <a:pt x="1891988" y="1891173"/>
                </a:lnTo>
                <a:lnTo>
                  <a:pt x="1886906" y="1886093"/>
                </a:lnTo>
                <a:close/>
              </a:path>
              <a:path w="2286000" h="2285365">
                <a:moveTo>
                  <a:pt x="1881824" y="1881013"/>
                </a:moveTo>
                <a:lnTo>
                  <a:pt x="1862139" y="1881013"/>
                </a:lnTo>
                <a:lnTo>
                  <a:pt x="1865948" y="1884823"/>
                </a:lnTo>
                <a:lnTo>
                  <a:pt x="1885635" y="1884823"/>
                </a:lnTo>
                <a:lnTo>
                  <a:pt x="1881824" y="1881013"/>
                </a:lnTo>
                <a:close/>
              </a:path>
              <a:path w="2286000" h="2285365">
                <a:moveTo>
                  <a:pt x="1875471" y="1874663"/>
                </a:moveTo>
                <a:lnTo>
                  <a:pt x="1855792" y="1874663"/>
                </a:lnTo>
                <a:lnTo>
                  <a:pt x="1860870" y="1879743"/>
                </a:lnTo>
                <a:lnTo>
                  <a:pt x="1880553" y="1879743"/>
                </a:lnTo>
                <a:lnTo>
                  <a:pt x="1875471" y="1874663"/>
                </a:lnTo>
                <a:close/>
              </a:path>
              <a:path w="2286000" h="2285365">
                <a:moveTo>
                  <a:pt x="1869118" y="1868313"/>
                </a:moveTo>
                <a:lnTo>
                  <a:pt x="1849445" y="1868313"/>
                </a:lnTo>
                <a:lnTo>
                  <a:pt x="1854523" y="1873393"/>
                </a:lnTo>
                <a:lnTo>
                  <a:pt x="1874200" y="1873393"/>
                </a:lnTo>
                <a:lnTo>
                  <a:pt x="1869118" y="1868313"/>
                </a:lnTo>
                <a:close/>
              </a:path>
              <a:path w="2286000" h="2285365">
                <a:moveTo>
                  <a:pt x="1862766" y="1861963"/>
                </a:moveTo>
                <a:lnTo>
                  <a:pt x="1843098" y="1861963"/>
                </a:lnTo>
                <a:lnTo>
                  <a:pt x="1848175" y="1867043"/>
                </a:lnTo>
                <a:lnTo>
                  <a:pt x="1867848" y="1867043"/>
                </a:lnTo>
                <a:lnTo>
                  <a:pt x="1862766" y="1861963"/>
                </a:lnTo>
                <a:close/>
              </a:path>
              <a:path w="2286000" h="2285365">
                <a:moveTo>
                  <a:pt x="1856413" y="1855613"/>
                </a:moveTo>
                <a:lnTo>
                  <a:pt x="1836750" y="1855613"/>
                </a:lnTo>
                <a:lnTo>
                  <a:pt x="1841828" y="1860693"/>
                </a:lnTo>
                <a:lnTo>
                  <a:pt x="1861495" y="1860693"/>
                </a:lnTo>
                <a:lnTo>
                  <a:pt x="1856413" y="1855613"/>
                </a:lnTo>
                <a:close/>
              </a:path>
              <a:path w="2286000" h="2285365">
                <a:moveTo>
                  <a:pt x="1850060" y="1849263"/>
                </a:moveTo>
                <a:lnTo>
                  <a:pt x="1830403" y="1849263"/>
                </a:lnTo>
                <a:lnTo>
                  <a:pt x="1835481" y="1854343"/>
                </a:lnTo>
                <a:lnTo>
                  <a:pt x="1855142" y="1854343"/>
                </a:lnTo>
                <a:lnTo>
                  <a:pt x="1850060" y="1849263"/>
                </a:lnTo>
                <a:close/>
              </a:path>
              <a:path w="2286000" h="2285365">
                <a:moveTo>
                  <a:pt x="1843707" y="1842913"/>
                </a:moveTo>
                <a:lnTo>
                  <a:pt x="1824056" y="1842913"/>
                </a:lnTo>
                <a:lnTo>
                  <a:pt x="1829134" y="1847993"/>
                </a:lnTo>
                <a:lnTo>
                  <a:pt x="1848790" y="1847993"/>
                </a:lnTo>
                <a:lnTo>
                  <a:pt x="1843707" y="1842913"/>
                </a:lnTo>
                <a:close/>
              </a:path>
              <a:path w="2286000" h="2285365">
                <a:moveTo>
                  <a:pt x="1837355" y="1836563"/>
                </a:moveTo>
                <a:lnTo>
                  <a:pt x="1817709" y="1836563"/>
                </a:lnTo>
                <a:lnTo>
                  <a:pt x="1822786" y="1841643"/>
                </a:lnTo>
                <a:lnTo>
                  <a:pt x="1842437" y="1841643"/>
                </a:lnTo>
                <a:lnTo>
                  <a:pt x="1837355" y="1836563"/>
                </a:lnTo>
                <a:close/>
              </a:path>
              <a:path w="2286000" h="2285365">
                <a:moveTo>
                  <a:pt x="1831002" y="1830213"/>
                </a:moveTo>
                <a:lnTo>
                  <a:pt x="1811361" y="1830213"/>
                </a:lnTo>
                <a:lnTo>
                  <a:pt x="1816439" y="1835293"/>
                </a:lnTo>
                <a:lnTo>
                  <a:pt x="1836084" y="1835293"/>
                </a:lnTo>
                <a:lnTo>
                  <a:pt x="1831002" y="1830213"/>
                </a:lnTo>
                <a:close/>
              </a:path>
              <a:path w="2286000" h="2285365">
                <a:moveTo>
                  <a:pt x="1824649" y="1823863"/>
                </a:moveTo>
                <a:lnTo>
                  <a:pt x="1805014" y="1823863"/>
                </a:lnTo>
                <a:lnTo>
                  <a:pt x="1810092" y="1828943"/>
                </a:lnTo>
                <a:lnTo>
                  <a:pt x="1829731" y="1828943"/>
                </a:lnTo>
                <a:lnTo>
                  <a:pt x="1824649" y="1823863"/>
                </a:lnTo>
                <a:close/>
              </a:path>
              <a:path w="2286000" h="2285365">
                <a:moveTo>
                  <a:pt x="1818296" y="1817513"/>
                </a:moveTo>
                <a:lnTo>
                  <a:pt x="1798667" y="1817513"/>
                </a:lnTo>
                <a:lnTo>
                  <a:pt x="1803745" y="1822593"/>
                </a:lnTo>
                <a:lnTo>
                  <a:pt x="1823379" y="1822593"/>
                </a:lnTo>
                <a:lnTo>
                  <a:pt x="1818296" y="1817513"/>
                </a:lnTo>
                <a:close/>
              </a:path>
              <a:path w="2286000" h="2285365">
                <a:moveTo>
                  <a:pt x="1811944" y="1811163"/>
                </a:moveTo>
                <a:lnTo>
                  <a:pt x="1792320" y="1811163"/>
                </a:lnTo>
                <a:lnTo>
                  <a:pt x="1797397" y="1816243"/>
                </a:lnTo>
                <a:lnTo>
                  <a:pt x="1817026" y="1816243"/>
                </a:lnTo>
                <a:lnTo>
                  <a:pt x="1811944" y="1811163"/>
                </a:lnTo>
                <a:close/>
              </a:path>
              <a:path w="2286000" h="2285365">
                <a:moveTo>
                  <a:pt x="1805591" y="1804813"/>
                </a:moveTo>
                <a:lnTo>
                  <a:pt x="1785972" y="1804813"/>
                </a:lnTo>
                <a:lnTo>
                  <a:pt x="1791050" y="1809893"/>
                </a:lnTo>
                <a:lnTo>
                  <a:pt x="1810673" y="1809893"/>
                </a:lnTo>
                <a:lnTo>
                  <a:pt x="1805591" y="1804813"/>
                </a:lnTo>
                <a:close/>
              </a:path>
              <a:path w="2286000" h="2285365">
                <a:moveTo>
                  <a:pt x="1799238" y="1798463"/>
                </a:moveTo>
                <a:lnTo>
                  <a:pt x="1779625" y="1798463"/>
                </a:lnTo>
                <a:lnTo>
                  <a:pt x="1784703" y="1803543"/>
                </a:lnTo>
                <a:lnTo>
                  <a:pt x="1804320" y="1803543"/>
                </a:lnTo>
                <a:lnTo>
                  <a:pt x="1799238" y="1798463"/>
                </a:lnTo>
                <a:close/>
              </a:path>
              <a:path w="2286000" h="2285365">
                <a:moveTo>
                  <a:pt x="1792885" y="1792113"/>
                </a:moveTo>
                <a:lnTo>
                  <a:pt x="1773278" y="1792113"/>
                </a:lnTo>
                <a:lnTo>
                  <a:pt x="1778356" y="1797193"/>
                </a:lnTo>
                <a:lnTo>
                  <a:pt x="1797968" y="1797193"/>
                </a:lnTo>
                <a:lnTo>
                  <a:pt x="1792885" y="1792113"/>
                </a:lnTo>
                <a:close/>
              </a:path>
              <a:path w="2286000" h="2285365">
                <a:moveTo>
                  <a:pt x="1786533" y="1785763"/>
                </a:moveTo>
                <a:lnTo>
                  <a:pt x="1766930" y="1785763"/>
                </a:lnTo>
                <a:lnTo>
                  <a:pt x="1772008" y="1790843"/>
                </a:lnTo>
                <a:lnTo>
                  <a:pt x="1791615" y="1790843"/>
                </a:lnTo>
                <a:lnTo>
                  <a:pt x="1786533" y="1785763"/>
                </a:lnTo>
                <a:close/>
              </a:path>
              <a:path w="2286000" h="2285365">
                <a:moveTo>
                  <a:pt x="1780180" y="1779413"/>
                </a:moveTo>
                <a:lnTo>
                  <a:pt x="1760583" y="1779413"/>
                </a:lnTo>
                <a:lnTo>
                  <a:pt x="1765661" y="1784493"/>
                </a:lnTo>
                <a:lnTo>
                  <a:pt x="1785262" y="1784493"/>
                </a:lnTo>
                <a:lnTo>
                  <a:pt x="1780180" y="1779413"/>
                </a:lnTo>
                <a:close/>
              </a:path>
              <a:path w="2286000" h="2285365">
                <a:moveTo>
                  <a:pt x="1773827" y="1773063"/>
                </a:moveTo>
                <a:lnTo>
                  <a:pt x="1754236" y="1773063"/>
                </a:lnTo>
                <a:lnTo>
                  <a:pt x="1759314" y="1778143"/>
                </a:lnTo>
                <a:lnTo>
                  <a:pt x="1778909" y="1778143"/>
                </a:lnTo>
                <a:lnTo>
                  <a:pt x="1773827" y="1773063"/>
                </a:lnTo>
                <a:close/>
              </a:path>
              <a:path w="2286000" h="2285365">
                <a:moveTo>
                  <a:pt x="1767475" y="1766713"/>
                </a:moveTo>
                <a:lnTo>
                  <a:pt x="1747889" y="1766713"/>
                </a:lnTo>
                <a:lnTo>
                  <a:pt x="1752966" y="1771793"/>
                </a:lnTo>
                <a:lnTo>
                  <a:pt x="1772557" y="1771793"/>
                </a:lnTo>
                <a:lnTo>
                  <a:pt x="1767475" y="1766713"/>
                </a:lnTo>
                <a:close/>
              </a:path>
              <a:path w="2286000" h="2285365">
                <a:moveTo>
                  <a:pt x="1761122" y="1760363"/>
                </a:moveTo>
                <a:lnTo>
                  <a:pt x="1741541" y="1760363"/>
                </a:lnTo>
                <a:lnTo>
                  <a:pt x="1746619" y="1765443"/>
                </a:lnTo>
                <a:lnTo>
                  <a:pt x="1766204" y="1765443"/>
                </a:lnTo>
                <a:lnTo>
                  <a:pt x="1761122" y="1760363"/>
                </a:lnTo>
                <a:close/>
              </a:path>
              <a:path w="2286000" h="2285365">
                <a:moveTo>
                  <a:pt x="1754769" y="1754013"/>
                </a:moveTo>
                <a:lnTo>
                  <a:pt x="1735194" y="1754013"/>
                </a:lnTo>
                <a:lnTo>
                  <a:pt x="1740272" y="1759093"/>
                </a:lnTo>
                <a:lnTo>
                  <a:pt x="1759851" y="1759093"/>
                </a:lnTo>
                <a:lnTo>
                  <a:pt x="1754769" y="1754013"/>
                </a:lnTo>
                <a:close/>
              </a:path>
              <a:path w="2286000" h="2285365">
                <a:moveTo>
                  <a:pt x="1748416" y="1747663"/>
                </a:moveTo>
                <a:lnTo>
                  <a:pt x="1728847" y="1747663"/>
                </a:lnTo>
                <a:lnTo>
                  <a:pt x="1733925" y="1752743"/>
                </a:lnTo>
                <a:lnTo>
                  <a:pt x="1753499" y="1752743"/>
                </a:lnTo>
                <a:lnTo>
                  <a:pt x="1748416" y="1747663"/>
                </a:lnTo>
                <a:close/>
              </a:path>
              <a:path w="2286000" h="2285365">
                <a:moveTo>
                  <a:pt x="1742064" y="1741313"/>
                </a:moveTo>
                <a:lnTo>
                  <a:pt x="1722500" y="1741313"/>
                </a:lnTo>
                <a:lnTo>
                  <a:pt x="1727577" y="1746393"/>
                </a:lnTo>
                <a:lnTo>
                  <a:pt x="1747146" y="1746393"/>
                </a:lnTo>
                <a:lnTo>
                  <a:pt x="1742064" y="1741313"/>
                </a:lnTo>
                <a:close/>
              </a:path>
              <a:path w="2286000" h="2285365">
                <a:moveTo>
                  <a:pt x="1735711" y="1734963"/>
                </a:moveTo>
                <a:lnTo>
                  <a:pt x="1716152" y="1734963"/>
                </a:lnTo>
                <a:lnTo>
                  <a:pt x="1721230" y="1740043"/>
                </a:lnTo>
                <a:lnTo>
                  <a:pt x="1740793" y="1740043"/>
                </a:lnTo>
                <a:lnTo>
                  <a:pt x="1735711" y="1734963"/>
                </a:lnTo>
                <a:close/>
              </a:path>
              <a:path w="2286000" h="2285365">
                <a:moveTo>
                  <a:pt x="1729358" y="1728613"/>
                </a:moveTo>
                <a:lnTo>
                  <a:pt x="1709805" y="1728613"/>
                </a:lnTo>
                <a:lnTo>
                  <a:pt x="1714883" y="1733693"/>
                </a:lnTo>
                <a:lnTo>
                  <a:pt x="1734440" y="1733693"/>
                </a:lnTo>
                <a:lnTo>
                  <a:pt x="1729358" y="1728613"/>
                </a:lnTo>
                <a:close/>
              </a:path>
              <a:path w="2286000" h="2285365">
                <a:moveTo>
                  <a:pt x="1723005" y="1722263"/>
                </a:moveTo>
                <a:lnTo>
                  <a:pt x="1703458" y="1722263"/>
                </a:lnTo>
                <a:lnTo>
                  <a:pt x="1708536" y="1727343"/>
                </a:lnTo>
                <a:lnTo>
                  <a:pt x="1728088" y="1727343"/>
                </a:lnTo>
                <a:lnTo>
                  <a:pt x="1723005" y="1722263"/>
                </a:lnTo>
                <a:close/>
              </a:path>
              <a:path w="2286000" h="2285365">
                <a:moveTo>
                  <a:pt x="1716653" y="1715913"/>
                </a:moveTo>
                <a:lnTo>
                  <a:pt x="1697111" y="1715913"/>
                </a:lnTo>
                <a:lnTo>
                  <a:pt x="1702188" y="1720993"/>
                </a:lnTo>
                <a:lnTo>
                  <a:pt x="1721735" y="1720993"/>
                </a:lnTo>
                <a:lnTo>
                  <a:pt x="1716653" y="1715913"/>
                </a:lnTo>
                <a:close/>
              </a:path>
              <a:path w="2286000" h="2285365">
                <a:moveTo>
                  <a:pt x="1710300" y="1709563"/>
                </a:moveTo>
                <a:lnTo>
                  <a:pt x="1690763" y="1709563"/>
                </a:lnTo>
                <a:lnTo>
                  <a:pt x="1695841" y="1714643"/>
                </a:lnTo>
                <a:lnTo>
                  <a:pt x="1715382" y="1714643"/>
                </a:lnTo>
                <a:lnTo>
                  <a:pt x="1710300" y="1709563"/>
                </a:lnTo>
                <a:close/>
              </a:path>
              <a:path w="2286000" h="2285365">
                <a:moveTo>
                  <a:pt x="1703947" y="1703213"/>
                </a:moveTo>
                <a:lnTo>
                  <a:pt x="1684416" y="1703213"/>
                </a:lnTo>
                <a:lnTo>
                  <a:pt x="1689494" y="1708293"/>
                </a:lnTo>
                <a:lnTo>
                  <a:pt x="1709029" y="1708293"/>
                </a:lnTo>
                <a:lnTo>
                  <a:pt x="1703947" y="1703213"/>
                </a:lnTo>
                <a:close/>
              </a:path>
              <a:path w="2286000" h="2285365">
                <a:moveTo>
                  <a:pt x="1697594" y="1696863"/>
                </a:moveTo>
                <a:lnTo>
                  <a:pt x="1678069" y="1696863"/>
                </a:lnTo>
                <a:lnTo>
                  <a:pt x="1683147" y="1701943"/>
                </a:lnTo>
                <a:lnTo>
                  <a:pt x="1702677" y="1701943"/>
                </a:lnTo>
                <a:lnTo>
                  <a:pt x="1697594" y="1696863"/>
                </a:lnTo>
                <a:close/>
              </a:path>
              <a:path w="2286000" h="2285365">
                <a:moveTo>
                  <a:pt x="1691242" y="1690513"/>
                </a:moveTo>
                <a:lnTo>
                  <a:pt x="1671722" y="1690513"/>
                </a:lnTo>
                <a:lnTo>
                  <a:pt x="1676799" y="1695593"/>
                </a:lnTo>
                <a:lnTo>
                  <a:pt x="1696324" y="1695593"/>
                </a:lnTo>
                <a:lnTo>
                  <a:pt x="1691242" y="1690513"/>
                </a:lnTo>
                <a:close/>
              </a:path>
              <a:path w="2286000" h="2285365">
                <a:moveTo>
                  <a:pt x="1684889" y="1684163"/>
                </a:moveTo>
                <a:lnTo>
                  <a:pt x="1665374" y="1684163"/>
                </a:lnTo>
                <a:lnTo>
                  <a:pt x="1670452" y="1689243"/>
                </a:lnTo>
                <a:lnTo>
                  <a:pt x="1689971" y="1689243"/>
                </a:lnTo>
                <a:lnTo>
                  <a:pt x="1684889" y="1684163"/>
                </a:lnTo>
                <a:close/>
              </a:path>
              <a:path w="2286000" h="2285365">
                <a:moveTo>
                  <a:pt x="1476519" y="1475883"/>
                </a:moveTo>
                <a:lnTo>
                  <a:pt x="1457184" y="1475883"/>
                </a:lnTo>
                <a:lnTo>
                  <a:pt x="1664105" y="1682893"/>
                </a:lnTo>
                <a:lnTo>
                  <a:pt x="1683618" y="1682893"/>
                </a:lnTo>
                <a:lnTo>
                  <a:pt x="1476519" y="1475883"/>
                </a:lnTo>
                <a:close/>
              </a:path>
              <a:path w="2286000" h="2285365">
                <a:moveTo>
                  <a:pt x="2228683" y="2227723"/>
                </a:moveTo>
                <a:lnTo>
                  <a:pt x="2208700" y="2227723"/>
                </a:lnTo>
                <a:lnTo>
                  <a:pt x="2265826" y="2284873"/>
                </a:lnTo>
                <a:lnTo>
                  <a:pt x="2285858" y="2284873"/>
                </a:lnTo>
                <a:lnTo>
                  <a:pt x="2228683" y="2227723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0" y="4586117"/>
            <a:ext cx="2266315" cy="2266950"/>
          </a:xfrm>
          <a:custGeom>
            <a:avLst/>
            <a:gdLst/>
            <a:ahLst/>
            <a:cxnLst/>
            <a:rect l="l" t="t" r="r" b="b"/>
            <a:pathLst>
              <a:path w="2266315" h="2266950">
                <a:moveTo>
                  <a:pt x="0" y="0"/>
                </a:moveTo>
                <a:lnTo>
                  <a:pt x="0" y="1122"/>
                </a:lnTo>
                <a:lnTo>
                  <a:pt x="1121" y="1122"/>
                </a:lnTo>
                <a:lnTo>
                  <a:pt x="0" y="0"/>
                </a:lnTo>
                <a:close/>
              </a:path>
              <a:path w="2266315" h="2266950">
                <a:moveTo>
                  <a:pt x="1121" y="1122"/>
                </a:moveTo>
                <a:lnTo>
                  <a:pt x="0" y="1122"/>
                </a:lnTo>
                <a:lnTo>
                  <a:pt x="0" y="7472"/>
                </a:lnTo>
                <a:lnTo>
                  <a:pt x="7469" y="7472"/>
                </a:lnTo>
                <a:lnTo>
                  <a:pt x="1121" y="1122"/>
                </a:lnTo>
                <a:close/>
              </a:path>
              <a:path w="2266315" h="2266950">
                <a:moveTo>
                  <a:pt x="7469" y="7472"/>
                </a:moveTo>
                <a:lnTo>
                  <a:pt x="0" y="7472"/>
                </a:lnTo>
                <a:lnTo>
                  <a:pt x="0" y="13822"/>
                </a:lnTo>
                <a:lnTo>
                  <a:pt x="13816" y="13822"/>
                </a:lnTo>
                <a:lnTo>
                  <a:pt x="7469" y="7472"/>
                </a:lnTo>
                <a:close/>
              </a:path>
              <a:path w="2266315" h="2266950">
                <a:moveTo>
                  <a:pt x="13816" y="13822"/>
                </a:moveTo>
                <a:lnTo>
                  <a:pt x="0" y="13822"/>
                </a:lnTo>
                <a:lnTo>
                  <a:pt x="0" y="20020"/>
                </a:lnTo>
                <a:lnTo>
                  <a:pt x="152" y="20172"/>
                </a:lnTo>
                <a:lnTo>
                  <a:pt x="20163" y="20172"/>
                </a:lnTo>
                <a:lnTo>
                  <a:pt x="13816" y="13822"/>
                </a:lnTo>
                <a:close/>
              </a:path>
              <a:path w="2266315" h="2266950">
                <a:moveTo>
                  <a:pt x="20163" y="20172"/>
                </a:moveTo>
                <a:lnTo>
                  <a:pt x="152" y="20172"/>
                </a:lnTo>
                <a:lnTo>
                  <a:pt x="6504" y="26522"/>
                </a:lnTo>
                <a:lnTo>
                  <a:pt x="26510" y="26522"/>
                </a:lnTo>
                <a:lnTo>
                  <a:pt x="20163" y="20172"/>
                </a:lnTo>
                <a:close/>
              </a:path>
              <a:path w="2266315" h="2266950">
                <a:moveTo>
                  <a:pt x="26510" y="26522"/>
                </a:moveTo>
                <a:lnTo>
                  <a:pt x="6504" y="26522"/>
                </a:lnTo>
                <a:lnTo>
                  <a:pt x="12857" y="32872"/>
                </a:lnTo>
                <a:lnTo>
                  <a:pt x="32858" y="32872"/>
                </a:lnTo>
                <a:lnTo>
                  <a:pt x="26510" y="26522"/>
                </a:lnTo>
                <a:close/>
              </a:path>
              <a:path w="2266315" h="2266950">
                <a:moveTo>
                  <a:pt x="32858" y="32872"/>
                </a:moveTo>
                <a:lnTo>
                  <a:pt x="12857" y="32872"/>
                </a:lnTo>
                <a:lnTo>
                  <a:pt x="19210" y="39222"/>
                </a:lnTo>
                <a:lnTo>
                  <a:pt x="39205" y="39222"/>
                </a:lnTo>
                <a:lnTo>
                  <a:pt x="32858" y="32872"/>
                </a:lnTo>
                <a:close/>
              </a:path>
              <a:path w="2266315" h="2266950">
                <a:moveTo>
                  <a:pt x="39205" y="39222"/>
                </a:moveTo>
                <a:lnTo>
                  <a:pt x="19210" y="39222"/>
                </a:lnTo>
                <a:lnTo>
                  <a:pt x="25563" y="45572"/>
                </a:lnTo>
                <a:lnTo>
                  <a:pt x="45552" y="45572"/>
                </a:lnTo>
                <a:lnTo>
                  <a:pt x="39205" y="39222"/>
                </a:lnTo>
                <a:close/>
              </a:path>
              <a:path w="2266315" h="2266950">
                <a:moveTo>
                  <a:pt x="45552" y="45572"/>
                </a:moveTo>
                <a:lnTo>
                  <a:pt x="25563" y="45572"/>
                </a:lnTo>
                <a:lnTo>
                  <a:pt x="31915" y="51922"/>
                </a:lnTo>
                <a:lnTo>
                  <a:pt x="51899" y="51922"/>
                </a:lnTo>
                <a:lnTo>
                  <a:pt x="45552" y="45572"/>
                </a:lnTo>
                <a:close/>
              </a:path>
              <a:path w="2266315" h="2266950">
                <a:moveTo>
                  <a:pt x="51899" y="51922"/>
                </a:moveTo>
                <a:lnTo>
                  <a:pt x="31915" y="51922"/>
                </a:lnTo>
                <a:lnTo>
                  <a:pt x="38268" y="58272"/>
                </a:lnTo>
                <a:lnTo>
                  <a:pt x="58247" y="58272"/>
                </a:lnTo>
                <a:lnTo>
                  <a:pt x="51899" y="51922"/>
                </a:lnTo>
                <a:close/>
              </a:path>
              <a:path w="2266315" h="2266950">
                <a:moveTo>
                  <a:pt x="58247" y="58272"/>
                </a:moveTo>
                <a:lnTo>
                  <a:pt x="38268" y="58272"/>
                </a:lnTo>
                <a:lnTo>
                  <a:pt x="44621" y="64622"/>
                </a:lnTo>
                <a:lnTo>
                  <a:pt x="64594" y="64622"/>
                </a:lnTo>
                <a:lnTo>
                  <a:pt x="58247" y="58272"/>
                </a:lnTo>
                <a:close/>
              </a:path>
              <a:path w="2266315" h="2266950">
                <a:moveTo>
                  <a:pt x="64594" y="64622"/>
                </a:moveTo>
                <a:lnTo>
                  <a:pt x="44621" y="64622"/>
                </a:lnTo>
                <a:lnTo>
                  <a:pt x="50974" y="70972"/>
                </a:lnTo>
                <a:lnTo>
                  <a:pt x="70941" y="70972"/>
                </a:lnTo>
                <a:lnTo>
                  <a:pt x="64594" y="64622"/>
                </a:lnTo>
                <a:close/>
              </a:path>
              <a:path w="2266315" h="2266950">
                <a:moveTo>
                  <a:pt x="70941" y="70972"/>
                </a:moveTo>
                <a:lnTo>
                  <a:pt x="50974" y="70972"/>
                </a:lnTo>
                <a:lnTo>
                  <a:pt x="57326" y="77322"/>
                </a:lnTo>
                <a:lnTo>
                  <a:pt x="77288" y="77322"/>
                </a:lnTo>
                <a:lnTo>
                  <a:pt x="70941" y="70972"/>
                </a:lnTo>
                <a:close/>
              </a:path>
              <a:path w="2266315" h="2266950">
                <a:moveTo>
                  <a:pt x="77288" y="77322"/>
                </a:moveTo>
                <a:lnTo>
                  <a:pt x="57326" y="77322"/>
                </a:lnTo>
                <a:lnTo>
                  <a:pt x="63679" y="83672"/>
                </a:lnTo>
                <a:lnTo>
                  <a:pt x="83636" y="83672"/>
                </a:lnTo>
                <a:lnTo>
                  <a:pt x="77288" y="77322"/>
                </a:lnTo>
                <a:close/>
              </a:path>
              <a:path w="2266315" h="2266950">
                <a:moveTo>
                  <a:pt x="83636" y="83672"/>
                </a:moveTo>
                <a:lnTo>
                  <a:pt x="63679" y="83672"/>
                </a:lnTo>
                <a:lnTo>
                  <a:pt x="70032" y="90022"/>
                </a:lnTo>
                <a:lnTo>
                  <a:pt x="89983" y="90022"/>
                </a:lnTo>
                <a:lnTo>
                  <a:pt x="83636" y="83672"/>
                </a:lnTo>
                <a:close/>
              </a:path>
              <a:path w="2266315" h="2266950">
                <a:moveTo>
                  <a:pt x="89983" y="90022"/>
                </a:moveTo>
                <a:lnTo>
                  <a:pt x="70032" y="90022"/>
                </a:lnTo>
                <a:lnTo>
                  <a:pt x="89090" y="109072"/>
                </a:lnTo>
                <a:lnTo>
                  <a:pt x="109025" y="109072"/>
                </a:lnTo>
                <a:lnTo>
                  <a:pt x="89983" y="90022"/>
                </a:lnTo>
                <a:close/>
              </a:path>
              <a:path w="2266315" h="2266950">
                <a:moveTo>
                  <a:pt x="109025" y="109072"/>
                </a:moveTo>
                <a:lnTo>
                  <a:pt x="89090" y="109072"/>
                </a:lnTo>
                <a:lnTo>
                  <a:pt x="95443" y="115422"/>
                </a:lnTo>
                <a:lnTo>
                  <a:pt x="115372" y="115422"/>
                </a:lnTo>
                <a:lnTo>
                  <a:pt x="109025" y="109072"/>
                </a:lnTo>
                <a:close/>
              </a:path>
              <a:path w="2266315" h="2266950">
                <a:moveTo>
                  <a:pt x="115372" y="115422"/>
                </a:moveTo>
                <a:lnTo>
                  <a:pt x="95443" y="115422"/>
                </a:lnTo>
                <a:lnTo>
                  <a:pt x="101795" y="121772"/>
                </a:lnTo>
                <a:lnTo>
                  <a:pt x="121719" y="121772"/>
                </a:lnTo>
                <a:lnTo>
                  <a:pt x="115372" y="115422"/>
                </a:lnTo>
                <a:close/>
              </a:path>
              <a:path w="2266315" h="2266950">
                <a:moveTo>
                  <a:pt x="121719" y="121772"/>
                </a:moveTo>
                <a:lnTo>
                  <a:pt x="101795" y="121772"/>
                </a:lnTo>
                <a:lnTo>
                  <a:pt x="133559" y="153522"/>
                </a:lnTo>
                <a:lnTo>
                  <a:pt x="153456" y="153522"/>
                </a:lnTo>
                <a:lnTo>
                  <a:pt x="121719" y="121772"/>
                </a:lnTo>
                <a:close/>
              </a:path>
              <a:path w="2266315" h="2266950">
                <a:moveTo>
                  <a:pt x="153456" y="153522"/>
                </a:moveTo>
                <a:lnTo>
                  <a:pt x="133559" y="153522"/>
                </a:lnTo>
                <a:lnTo>
                  <a:pt x="139912" y="159872"/>
                </a:lnTo>
                <a:lnTo>
                  <a:pt x="159803" y="159872"/>
                </a:lnTo>
                <a:lnTo>
                  <a:pt x="153456" y="153522"/>
                </a:lnTo>
                <a:close/>
              </a:path>
              <a:path w="2266315" h="2266950">
                <a:moveTo>
                  <a:pt x="159803" y="159872"/>
                </a:moveTo>
                <a:lnTo>
                  <a:pt x="139912" y="159872"/>
                </a:lnTo>
                <a:lnTo>
                  <a:pt x="165323" y="185272"/>
                </a:lnTo>
                <a:lnTo>
                  <a:pt x="185192" y="185272"/>
                </a:lnTo>
                <a:lnTo>
                  <a:pt x="159803" y="159872"/>
                </a:lnTo>
                <a:close/>
              </a:path>
              <a:path w="2266315" h="2266950">
                <a:moveTo>
                  <a:pt x="185192" y="185272"/>
                </a:moveTo>
                <a:lnTo>
                  <a:pt x="165323" y="185272"/>
                </a:lnTo>
                <a:lnTo>
                  <a:pt x="171675" y="191622"/>
                </a:lnTo>
                <a:lnTo>
                  <a:pt x="191539" y="191622"/>
                </a:lnTo>
                <a:lnTo>
                  <a:pt x="185192" y="185272"/>
                </a:lnTo>
                <a:close/>
              </a:path>
              <a:path w="2266315" h="2266950">
                <a:moveTo>
                  <a:pt x="191539" y="191622"/>
                </a:moveTo>
                <a:lnTo>
                  <a:pt x="171675" y="191622"/>
                </a:lnTo>
                <a:lnTo>
                  <a:pt x="178028" y="197972"/>
                </a:lnTo>
                <a:lnTo>
                  <a:pt x="197887" y="197972"/>
                </a:lnTo>
                <a:lnTo>
                  <a:pt x="191539" y="191622"/>
                </a:lnTo>
                <a:close/>
              </a:path>
              <a:path w="2266315" h="2266950">
                <a:moveTo>
                  <a:pt x="197887" y="197972"/>
                </a:moveTo>
                <a:lnTo>
                  <a:pt x="178028" y="197972"/>
                </a:lnTo>
                <a:lnTo>
                  <a:pt x="184381" y="204322"/>
                </a:lnTo>
                <a:lnTo>
                  <a:pt x="204234" y="204322"/>
                </a:lnTo>
                <a:lnTo>
                  <a:pt x="197887" y="197972"/>
                </a:lnTo>
                <a:close/>
              </a:path>
              <a:path w="2266315" h="2266950">
                <a:moveTo>
                  <a:pt x="204234" y="204322"/>
                </a:moveTo>
                <a:lnTo>
                  <a:pt x="184381" y="204322"/>
                </a:lnTo>
                <a:lnTo>
                  <a:pt x="190734" y="210672"/>
                </a:lnTo>
                <a:lnTo>
                  <a:pt x="210581" y="210672"/>
                </a:lnTo>
                <a:lnTo>
                  <a:pt x="204234" y="204322"/>
                </a:lnTo>
                <a:close/>
              </a:path>
              <a:path w="2266315" h="2266950">
                <a:moveTo>
                  <a:pt x="210581" y="210672"/>
                </a:moveTo>
                <a:lnTo>
                  <a:pt x="190734" y="210672"/>
                </a:lnTo>
                <a:lnTo>
                  <a:pt x="197086" y="217022"/>
                </a:lnTo>
                <a:lnTo>
                  <a:pt x="216928" y="217022"/>
                </a:lnTo>
                <a:lnTo>
                  <a:pt x="210581" y="210672"/>
                </a:lnTo>
                <a:close/>
              </a:path>
              <a:path w="2266315" h="2266950">
                <a:moveTo>
                  <a:pt x="216928" y="217022"/>
                </a:moveTo>
                <a:lnTo>
                  <a:pt x="197086" y="217022"/>
                </a:lnTo>
                <a:lnTo>
                  <a:pt x="203439" y="223372"/>
                </a:lnTo>
                <a:lnTo>
                  <a:pt x="223276" y="223372"/>
                </a:lnTo>
                <a:lnTo>
                  <a:pt x="216928" y="217022"/>
                </a:lnTo>
                <a:close/>
              </a:path>
              <a:path w="2266315" h="2266950">
                <a:moveTo>
                  <a:pt x="223276" y="223372"/>
                </a:moveTo>
                <a:lnTo>
                  <a:pt x="203439" y="223372"/>
                </a:lnTo>
                <a:lnTo>
                  <a:pt x="209792" y="229722"/>
                </a:lnTo>
                <a:lnTo>
                  <a:pt x="229623" y="229722"/>
                </a:lnTo>
                <a:lnTo>
                  <a:pt x="223276" y="223372"/>
                </a:lnTo>
                <a:close/>
              </a:path>
              <a:path w="2266315" h="2266950">
                <a:moveTo>
                  <a:pt x="229623" y="229722"/>
                </a:moveTo>
                <a:lnTo>
                  <a:pt x="209792" y="229722"/>
                </a:lnTo>
                <a:lnTo>
                  <a:pt x="216145" y="236072"/>
                </a:lnTo>
                <a:lnTo>
                  <a:pt x="235970" y="236072"/>
                </a:lnTo>
                <a:lnTo>
                  <a:pt x="229623" y="229722"/>
                </a:lnTo>
                <a:close/>
              </a:path>
              <a:path w="2266315" h="2266950">
                <a:moveTo>
                  <a:pt x="235970" y="236072"/>
                </a:moveTo>
                <a:lnTo>
                  <a:pt x="216145" y="236072"/>
                </a:lnTo>
                <a:lnTo>
                  <a:pt x="222497" y="242422"/>
                </a:lnTo>
                <a:lnTo>
                  <a:pt x="242317" y="242422"/>
                </a:lnTo>
                <a:lnTo>
                  <a:pt x="235970" y="236072"/>
                </a:lnTo>
                <a:close/>
              </a:path>
              <a:path w="2266315" h="2266950">
                <a:moveTo>
                  <a:pt x="242317" y="242422"/>
                </a:moveTo>
                <a:lnTo>
                  <a:pt x="222497" y="242422"/>
                </a:lnTo>
                <a:lnTo>
                  <a:pt x="228850" y="248772"/>
                </a:lnTo>
                <a:lnTo>
                  <a:pt x="248665" y="248772"/>
                </a:lnTo>
                <a:lnTo>
                  <a:pt x="242317" y="242422"/>
                </a:lnTo>
                <a:close/>
              </a:path>
              <a:path w="2266315" h="2266950">
                <a:moveTo>
                  <a:pt x="248665" y="248772"/>
                </a:moveTo>
                <a:lnTo>
                  <a:pt x="228850" y="248772"/>
                </a:lnTo>
                <a:lnTo>
                  <a:pt x="235203" y="255122"/>
                </a:lnTo>
                <a:lnTo>
                  <a:pt x="255012" y="255122"/>
                </a:lnTo>
                <a:lnTo>
                  <a:pt x="248665" y="248772"/>
                </a:lnTo>
                <a:close/>
              </a:path>
              <a:path w="2266315" h="2266950">
                <a:moveTo>
                  <a:pt x="255012" y="255122"/>
                </a:moveTo>
                <a:lnTo>
                  <a:pt x="235203" y="255122"/>
                </a:lnTo>
                <a:lnTo>
                  <a:pt x="241556" y="261472"/>
                </a:lnTo>
                <a:lnTo>
                  <a:pt x="261359" y="261472"/>
                </a:lnTo>
                <a:lnTo>
                  <a:pt x="255012" y="255122"/>
                </a:lnTo>
                <a:close/>
              </a:path>
              <a:path w="2266315" h="2266950">
                <a:moveTo>
                  <a:pt x="261359" y="261472"/>
                </a:moveTo>
                <a:lnTo>
                  <a:pt x="241556" y="261472"/>
                </a:lnTo>
                <a:lnTo>
                  <a:pt x="247908" y="267822"/>
                </a:lnTo>
                <a:lnTo>
                  <a:pt x="267706" y="267822"/>
                </a:lnTo>
                <a:lnTo>
                  <a:pt x="261359" y="261472"/>
                </a:lnTo>
                <a:close/>
              </a:path>
              <a:path w="2266315" h="2266950">
                <a:moveTo>
                  <a:pt x="267706" y="267822"/>
                </a:moveTo>
                <a:lnTo>
                  <a:pt x="247908" y="267822"/>
                </a:lnTo>
                <a:lnTo>
                  <a:pt x="254261" y="274172"/>
                </a:lnTo>
                <a:lnTo>
                  <a:pt x="274054" y="274172"/>
                </a:lnTo>
                <a:lnTo>
                  <a:pt x="267706" y="267822"/>
                </a:lnTo>
                <a:close/>
              </a:path>
              <a:path w="2266315" h="2266950">
                <a:moveTo>
                  <a:pt x="274054" y="274172"/>
                </a:moveTo>
                <a:lnTo>
                  <a:pt x="254261" y="274172"/>
                </a:lnTo>
                <a:lnTo>
                  <a:pt x="260614" y="280522"/>
                </a:lnTo>
                <a:lnTo>
                  <a:pt x="280401" y="280522"/>
                </a:lnTo>
                <a:lnTo>
                  <a:pt x="274054" y="274172"/>
                </a:lnTo>
                <a:close/>
              </a:path>
              <a:path w="2266315" h="2266950">
                <a:moveTo>
                  <a:pt x="280401" y="280522"/>
                </a:moveTo>
                <a:lnTo>
                  <a:pt x="260614" y="280522"/>
                </a:lnTo>
                <a:lnTo>
                  <a:pt x="266967" y="286872"/>
                </a:lnTo>
                <a:lnTo>
                  <a:pt x="286748" y="286872"/>
                </a:lnTo>
                <a:lnTo>
                  <a:pt x="280401" y="280522"/>
                </a:lnTo>
                <a:close/>
              </a:path>
              <a:path w="2266315" h="2266950">
                <a:moveTo>
                  <a:pt x="286748" y="286872"/>
                </a:moveTo>
                <a:lnTo>
                  <a:pt x="266967" y="286872"/>
                </a:lnTo>
                <a:lnTo>
                  <a:pt x="273319" y="293222"/>
                </a:lnTo>
                <a:lnTo>
                  <a:pt x="293095" y="293222"/>
                </a:lnTo>
                <a:lnTo>
                  <a:pt x="286748" y="286872"/>
                </a:lnTo>
                <a:close/>
              </a:path>
              <a:path w="2266315" h="2266950">
                <a:moveTo>
                  <a:pt x="293095" y="293222"/>
                </a:moveTo>
                <a:lnTo>
                  <a:pt x="273319" y="293222"/>
                </a:lnTo>
                <a:lnTo>
                  <a:pt x="279672" y="299572"/>
                </a:lnTo>
                <a:lnTo>
                  <a:pt x="299443" y="299572"/>
                </a:lnTo>
                <a:lnTo>
                  <a:pt x="293095" y="293222"/>
                </a:lnTo>
                <a:close/>
              </a:path>
              <a:path w="2266315" h="2266950">
                <a:moveTo>
                  <a:pt x="299443" y="299572"/>
                </a:moveTo>
                <a:lnTo>
                  <a:pt x="279672" y="299572"/>
                </a:lnTo>
                <a:lnTo>
                  <a:pt x="286025" y="305922"/>
                </a:lnTo>
                <a:lnTo>
                  <a:pt x="305790" y="305922"/>
                </a:lnTo>
                <a:lnTo>
                  <a:pt x="299443" y="299572"/>
                </a:lnTo>
                <a:close/>
              </a:path>
              <a:path w="2266315" h="2266950">
                <a:moveTo>
                  <a:pt x="305790" y="305922"/>
                </a:moveTo>
                <a:lnTo>
                  <a:pt x="286025" y="305922"/>
                </a:lnTo>
                <a:lnTo>
                  <a:pt x="292377" y="312272"/>
                </a:lnTo>
                <a:lnTo>
                  <a:pt x="312137" y="312272"/>
                </a:lnTo>
                <a:lnTo>
                  <a:pt x="305790" y="305922"/>
                </a:lnTo>
                <a:close/>
              </a:path>
              <a:path w="2266315" h="2266950">
                <a:moveTo>
                  <a:pt x="312137" y="312272"/>
                </a:moveTo>
                <a:lnTo>
                  <a:pt x="292377" y="312272"/>
                </a:lnTo>
                <a:lnTo>
                  <a:pt x="298730" y="318622"/>
                </a:lnTo>
                <a:lnTo>
                  <a:pt x="318485" y="318622"/>
                </a:lnTo>
                <a:lnTo>
                  <a:pt x="312137" y="312272"/>
                </a:lnTo>
                <a:close/>
              </a:path>
              <a:path w="2266315" h="2266950">
                <a:moveTo>
                  <a:pt x="318485" y="318622"/>
                </a:moveTo>
                <a:lnTo>
                  <a:pt x="298730" y="318622"/>
                </a:lnTo>
                <a:lnTo>
                  <a:pt x="305083" y="324972"/>
                </a:lnTo>
                <a:lnTo>
                  <a:pt x="324832" y="324972"/>
                </a:lnTo>
                <a:lnTo>
                  <a:pt x="318485" y="318622"/>
                </a:lnTo>
                <a:close/>
              </a:path>
              <a:path w="2266315" h="2266950">
                <a:moveTo>
                  <a:pt x="324832" y="324972"/>
                </a:moveTo>
                <a:lnTo>
                  <a:pt x="305083" y="324972"/>
                </a:lnTo>
                <a:lnTo>
                  <a:pt x="311436" y="331322"/>
                </a:lnTo>
                <a:lnTo>
                  <a:pt x="331179" y="331322"/>
                </a:lnTo>
                <a:lnTo>
                  <a:pt x="324832" y="324972"/>
                </a:lnTo>
                <a:close/>
              </a:path>
              <a:path w="2266315" h="2266950">
                <a:moveTo>
                  <a:pt x="331179" y="331322"/>
                </a:moveTo>
                <a:lnTo>
                  <a:pt x="311436" y="331322"/>
                </a:lnTo>
                <a:lnTo>
                  <a:pt x="317788" y="337672"/>
                </a:lnTo>
                <a:lnTo>
                  <a:pt x="337526" y="337672"/>
                </a:lnTo>
                <a:lnTo>
                  <a:pt x="331179" y="331322"/>
                </a:lnTo>
                <a:close/>
              </a:path>
              <a:path w="2266315" h="2266950">
                <a:moveTo>
                  <a:pt x="337526" y="337672"/>
                </a:moveTo>
                <a:lnTo>
                  <a:pt x="317788" y="337672"/>
                </a:lnTo>
                <a:lnTo>
                  <a:pt x="324141" y="344022"/>
                </a:lnTo>
                <a:lnTo>
                  <a:pt x="343874" y="344022"/>
                </a:lnTo>
                <a:lnTo>
                  <a:pt x="337526" y="337672"/>
                </a:lnTo>
                <a:close/>
              </a:path>
              <a:path w="2266315" h="2266950">
                <a:moveTo>
                  <a:pt x="343874" y="344022"/>
                </a:moveTo>
                <a:lnTo>
                  <a:pt x="324141" y="344022"/>
                </a:lnTo>
                <a:lnTo>
                  <a:pt x="330494" y="350372"/>
                </a:lnTo>
                <a:lnTo>
                  <a:pt x="350221" y="350372"/>
                </a:lnTo>
                <a:lnTo>
                  <a:pt x="343874" y="344022"/>
                </a:lnTo>
                <a:close/>
              </a:path>
              <a:path w="2266315" h="2266950">
                <a:moveTo>
                  <a:pt x="350221" y="350372"/>
                </a:moveTo>
                <a:lnTo>
                  <a:pt x="330494" y="350372"/>
                </a:lnTo>
                <a:lnTo>
                  <a:pt x="336847" y="356722"/>
                </a:lnTo>
                <a:lnTo>
                  <a:pt x="356568" y="356722"/>
                </a:lnTo>
                <a:lnTo>
                  <a:pt x="350221" y="350372"/>
                </a:lnTo>
                <a:close/>
              </a:path>
              <a:path w="2266315" h="2266950">
                <a:moveTo>
                  <a:pt x="356568" y="356722"/>
                </a:moveTo>
                <a:lnTo>
                  <a:pt x="336847" y="356722"/>
                </a:lnTo>
                <a:lnTo>
                  <a:pt x="343199" y="363072"/>
                </a:lnTo>
                <a:lnTo>
                  <a:pt x="362915" y="363072"/>
                </a:lnTo>
                <a:lnTo>
                  <a:pt x="356568" y="356722"/>
                </a:lnTo>
                <a:close/>
              </a:path>
              <a:path w="2266315" h="2266950">
                <a:moveTo>
                  <a:pt x="362915" y="363072"/>
                </a:moveTo>
                <a:lnTo>
                  <a:pt x="343199" y="363072"/>
                </a:lnTo>
                <a:lnTo>
                  <a:pt x="349552" y="369422"/>
                </a:lnTo>
                <a:lnTo>
                  <a:pt x="369263" y="369422"/>
                </a:lnTo>
                <a:lnTo>
                  <a:pt x="362915" y="363072"/>
                </a:lnTo>
                <a:close/>
              </a:path>
              <a:path w="2266315" h="2266950">
                <a:moveTo>
                  <a:pt x="369263" y="369422"/>
                </a:moveTo>
                <a:lnTo>
                  <a:pt x="349552" y="369422"/>
                </a:lnTo>
                <a:lnTo>
                  <a:pt x="355905" y="375772"/>
                </a:lnTo>
                <a:lnTo>
                  <a:pt x="375610" y="375772"/>
                </a:lnTo>
                <a:lnTo>
                  <a:pt x="369263" y="369422"/>
                </a:lnTo>
                <a:close/>
              </a:path>
              <a:path w="2266315" h="2266950">
                <a:moveTo>
                  <a:pt x="375610" y="375772"/>
                </a:moveTo>
                <a:lnTo>
                  <a:pt x="355905" y="375772"/>
                </a:lnTo>
                <a:lnTo>
                  <a:pt x="362258" y="382122"/>
                </a:lnTo>
                <a:lnTo>
                  <a:pt x="381957" y="382122"/>
                </a:lnTo>
                <a:lnTo>
                  <a:pt x="375610" y="375772"/>
                </a:lnTo>
                <a:close/>
              </a:path>
              <a:path w="2266315" h="2266950">
                <a:moveTo>
                  <a:pt x="381957" y="382122"/>
                </a:moveTo>
                <a:lnTo>
                  <a:pt x="362258" y="382122"/>
                </a:lnTo>
                <a:lnTo>
                  <a:pt x="368610" y="388472"/>
                </a:lnTo>
                <a:lnTo>
                  <a:pt x="388304" y="388472"/>
                </a:lnTo>
                <a:lnTo>
                  <a:pt x="381957" y="382122"/>
                </a:lnTo>
                <a:close/>
              </a:path>
              <a:path w="2266315" h="2266950">
                <a:moveTo>
                  <a:pt x="388304" y="388472"/>
                </a:moveTo>
                <a:lnTo>
                  <a:pt x="368610" y="388472"/>
                </a:lnTo>
                <a:lnTo>
                  <a:pt x="374963" y="394822"/>
                </a:lnTo>
                <a:lnTo>
                  <a:pt x="394652" y="394822"/>
                </a:lnTo>
                <a:lnTo>
                  <a:pt x="388304" y="388472"/>
                </a:lnTo>
                <a:close/>
              </a:path>
              <a:path w="2266315" h="2266950">
                <a:moveTo>
                  <a:pt x="394652" y="394822"/>
                </a:moveTo>
                <a:lnTo>
                  <a:pt x="374963" y="394822"/>
                </a:lnTo>
                <a:lnTo>
                  <a:pt x="381316" y="401172"/>
                </a:lnTo>
                <a:lnTo>
                  <a:pt x="400999" y="401172"/>
                </a:lnTo>
                <a:lnTo>
                  <a:pt x="394652" y="394822"/>
                </a:lnTo>
                <a:close/>
              </a:path>
              <a:path w="2266315" h="2266950">
                <a:moveTo>
                  <a:pt x="400999" y="401172"/>
                </a:moveTo>
                <a:lnTo>
                  <a:pt x="381316" y="401172"/>
                </a:lnTo>
                <a:lnTo>
                  <a:pt x="387669" y="407522"/>
                </a:lnTo>
                <a:lnTo>
                  <a:pt x="407346" y="407522"/>
                </a:lnTo>
                <a:lnTo>
                  <a:pt x="400999" y="401172"/>
                </a:lnTo>
                <a:close/>
              </a:path>
              <a:path w="2266315" h="2266950">
                <a:moveTo>
                  <a:pt x="407346" y="407522"/>
                </a:moveTo>
                <a:lnTo>
                  <a:pt x="387669" y="407522"/>
                </a:lnTo>
                <a:lnTo>
                  <a:pt x="394021" y="413872"/>
                </a:lnTo>
                <a:lnTo>
                  <a:pt x="413694" y="413872"/>
                </a:lnTo>
                <a:lnTo>
                  <a:pt x="407346" y="407522"/>
                </a:lnTo>
                <a:close/>
              </a:path>
              <a:path w="2266315" h="2266950">
                <a:moveTo>
                  <a:pt x="413694" y="413872"/>
                </a:moveTo>
                <a:lnTo>
                  <a:pt x="394021" y="413872"/>
                </a:lnTo>
                <a:lnTo>
                  <a:pt x="400374" y="420222"/>
                </a:lnTo>
                <a:lnTo>
                  <a:pt x="420041" y="420222"/>
                </a:lnTo>
                <a:lnTo>
                  <a:pt x="413694" y="413872"/>
                </a:lnTo>
                <a:close/>
              </a:path>
              <a:path w="2266315" h="2266950">
                <a:moveTo>
                  <a:pt x="420041" y="420222"/>
                </a:moveTo>
                <a:lnTo>
                  <a:pt x="400374" y="420222"/>
                </a:lnTo>
                <a:lnTo>
                  <a:pt x="406727" y="426572"/>
                </a:lnTo>
                <a:lnTo>
                  <a:pt x="426388" y="426572"/>
                </a:lnTo>
                <a:lnTo>
                  <a:pt x="420041" y="420222"/>
                </a:lnTo>
                <a:close/>
              </a:path>
              <a:path w="2266315" h="2266950">
                <a:moveTo>
                  <a:pt x="426388" y="426572"/>
                </a:moveTo>
                <a:lnTo>
                  <a:pt x="406727" y="426572"/>
                </a:lnTo>
                <a:lnTo>
                  <a:pt x="413079" y="432922"/>
                </a:lnTo>
                <a:lnTo>
                  <a:pt x="432735" y="432922"/>
                </a:lnTo>
                <a:lnTo>
                  <a:pt x="426388" y="426572"/>
                </a:lnTo>
                <a:close/>
              </a:path>
              <a:path w="2266315" h="2266950">
                <a:moveTo>
                  <a:pt x="432735" y="432922"/>
                </a:moveTo>
                <a:lnTo>
                  <a:pt x="413079" y="432922"/>
                </a:lnTo>
                <a:lnTo>
                  <a:pt x="425785" y="445622"/>
                </a:lnTo>
                <a:lnTo>
                  <a:pt x="445430" y="445622"/>
                </a:lnTo>
                <a:lnTo>
                  <a:pt x="432735" y="432922"/>
                </a:lnTo>
                <a:close/>
              </a:path>
              <a:path w="2266315" h="2266950">
                <a:moveTo>
                  <a:pt x="445430" y="445622"/>
                </a:moveTo>
                <a:lnTo>
                  <a:pt x="425785" y="445622"/>
                </a:lnTo>
                <a:lnTo>
                  <a:pt x="432138" y="451972"/>
                </a:lnTo>
                <a:lnTo>
                  <a:pt x="451777" y="451972"/>
                </a:lnTo>
                <a:lnTo>
                  <a:pt x="445430" y="445622"/>
                </a:lnTo>
                <a:close/>
              </a:path>
              <a:path w="2266315" h="2266950">
                <a:moveTo>
                  <a:pt x="451777" y="451972"/>
                </a:moveTo>
                <a:lnTo>
                  <a:pt x="432138" y="451972"/>
                </a:lnTo>
                <a:lnTo>
                  <a:pt x="438490" y="458322"/>
                </a:lnTo>
                <a:lnTo>
                  <a:pt x="458124" y="458322"/>
                </a:lnTo>
                <a:lnTo>
                  <a:pt x="451777" y="451972"/>
                </a:lnTo>
                <a:close/>
              </a:path>
              <a:path w="2266315" h="2266950">
                <a:moveTo>
                  <a:pt x="458124" y="458322"/>
                </a:moveTo>
                <a:lnTo>
                  <a:pt x="438490" y="458322"/>
                </a:lnTo>
                <a:lnTo>
                  <a:pt x="444843" y="464672"/>
                </a:lnTo>
                <a:lnTo>
                  <a:pt x="464472" y="464672"/>
                </a:lnTo>
                <a:lnTo>
                  <a:pt x="458124" y="458322"/>
                </a:lnTo>
                <a:close/>
              </a:path>
              <a:path w="2266315" h="2266950">
                <a:moveTo>
                  <a:pt x="464472" y="464672"/>
                </a:moveTo>
                <a:lnTo>
                  <a:pt x="444843" y="464672"/>
                </a:lnTo>
                <a:lnTo>
                  <a:pt x="451196" y="471022"/>
                </a:lnTo>
                <a:lnTo>
                  <a:pt x="470819" y="471022"/>
                </a:lnTo>
                <a:lnTo>
                  <a:pt x="464472" y="464672"/>
                </a:lnTo>
                <a:close/>
              </a:path>
              <a:path w="2266315" h="2266950">
                <a:moveTo>
                  <a:pt x="470819" y="471022"/>
                </a:moveTo>
                <a:lnTo>
                  <a:pt x="451196" y="471022"/>
                </a:lnTo>
                <a:lnTo>
                  <a:pt x="457549" y="477372"/>
                </a:lnTo>
                <a:lnTo>
                  <a:pt x="477166" y="477372"/>
                </a:lnTo>
                <a:lnTo>
                  <a:pt x="470819" y="471022"/>
                </a:lnTo>
                <a:close/>
              </a:path>
              <a:path w="2266315" h="2266950">
                <a:moveTo>
                  <a:pt x="477166" y="477372"/>
                </a:moveTo>
                <a:lnTo>
                  <a:pt x="457549" y="477372"/>
                </a:lnTo>
                <a:lnTo>
                  <a:pt x="463901" y="483722"/>
                </a:lnTo>
                <a:lnTo>
                  <a:pt x="483513" y="483722"/>
                </a:lnTo>
                <a:lnTo>
                  <a:pt x="477166" y="477372"/>
                </a:lnTo>
                <a:close/>
              </a:path>
              <a:path w="2266315" h="2266950">
                <a:moveTo>
                  <a:pt x="483513" y="483722"/>
                </a:moveTo>
                <a:lnTo>
                  <a:pt x="463901" y="483722"/>
                </a:lnTo>
                <a:lnTo>
                  <a:pt x="470254" y="490072"/>
                </a:lnTo>
                <a:lnTo>
                  <a:pt x="489861" y="490072"/>
                </a:lnTo>
                <a:lnTo>
                  <a:pt x="483513" y="483722"/>
                </a:lnTo>
                <a:close/>
              </a:path>
              <a:path w="2266315" h="2266950">
                <a:moveTo>
                  <a:pt x="489861" y="490072"/>
                </a:moveTo>
                <a:lnTo>
                  <a:pt x="470254" y="490072"/>
                </a:lnTo>
                <a:lnTo>
                  <a:pt x="476607" y="496422"/>
                </a:lnTo>
                <a:lnTo>
                  <a:pt x="496208" y="496422"/>
                </a:lnTo>
                <a:lnTo>
                  <a:pt x="489861" y="490072"/>
                </a:lnTo>
                <a:close/>
              </a:path>
              <a:path w="2266315" h="2266950">
                <a:moveTo>
                  <a:pt x="496208" y="496422"/>
                </a:moveTo>
                <a:lnTo>
                  <a:pt x="476607" y="496422"/>
                </a:lnTo>
                <a:lnTo>
                  <a:pt x="482960" y="502772"/>
                </a:lnTo>
                <a:lnTo>
                  <a:pt x="502555" y="502772"/>
                </a:lnTo>
                <a:lnTo>
                  <a:pt x="496208" y="496422"/>
                </a:lnTo>
                <a:close/>
              </a:path>
              <a:path w="2266315" h="2266950">
                <a:moveTo>
                  <a:pt x="502555" y="502772"/>
                </a:moveTo>
                <a:lnTo>
                  <a:pt x="482960" y="502772"/>
                </a:lnTo>
                <a:lnTo>
                  <a:pt x="489312" y="509122"/>
                </a:lnTo>
                <a:lnTo>
                  <a:pt x="508903" y="509122"/>
                </a:lnTo>
                <a:lnTo>
                  <a:pt x="502555" y="502772"/>
                </a:lnTo>
                <a:close/>
              </a:path>
              <a:path w="2266315" h="2266950">
                <a:moveTo>
                  <a:pt x="508903" y="509122"/>
                </a:moveTo>
                <a:lnTo>
                  <a:pt x="489312" y="509122"/>
                </a:lnTo>
                <a:lnTo>
                  <a:pt x="495665" y="515472"/>
                </a:lnTo>
                <a:lnTo>
                  <a:pt x="515250" y="515472"/>
                </a:lnTo>
                <a:lnTo>
                  <a:pt x="508903" y="509122"/>
                </a:lnTo>
                <a:close/>
              </a:path>
              <a:path w="2266315" h="2266950">
                <a:moveTo>
                  <a:pt x="515250" y="515472"/>
                </a:moveTo>
                <a:lnTo>
                  <a:pt x="495665" y="515472"/>
                </a:lnTo>
                <a:lnTo>
                  <a:pt x="502018" y="521822"/>
                </a:lnTo>
                <a:lnTo>
                  <a:pt x="521597" y="521822"/>
                </a:lnTo>
                <a:lnTo>
                  <a:pt x="515250" y="515472"/>
                </a:lnTo>
                <a:close/>
              </a:path>
              <a:path w="2266315" h="2266950">
                <a:moveTo>
                  <a:pt x="521597" y="521822"/>
                </a:moveTo>
                <a:lnTo>
                  <a:pt x="502018" y="521822"/>
                </a:lnTo>
                <a:lnTo>
                  <a:pt x="508370" y="528172"/>
                </a:lnTo>
                <a:lnTo>
                  <a:pt x="527944" y="528172"/>
                </a:lnTo>
                <a:lnTo>
                  <a:pt x="521597" y="521822"/>
                </a:lnTo>
                <a:close/>
              </a:path>
              <a:path w="2266315" h="2266950">
                <a:moveTo>
                  <a:pt x="527944" y="528172"/>
                </a:moveTo>
                <a:lnTo>
                  <a:pt x="508370" y="528172"/>
                </a:lnTo>
                <a:lnTo>
                  <a:pt x="514723" y="534522"/>
                </a:lnTo>
                <a:lnTo>
                  <a:pt x="534292" y="534522"/>
                </a:lnTo>
                <a:lnTo>
                  <a:pt x="527944" y="528172"/>
                </a:lnTo>
                <a:close/>
              </a:path>
              <a:path w="2266315" h="2266950">
                <a:moveTo>
                  <a:pt x="534292" y="534522"/>
                </a:moveTo>
                <a:lnTo>
                  <a:pt x="514723" y="534522"/>
                </a:lnTo>
                <a:lnTo>
                  <a:pt x="521076" y="540872"/>
                </a:lnTo>
                <a:lnTo>
                  <a:pt x="540639" y="540872"/>
                </a:lnTo>
                <a:lnTo>
                  <a:pt x="534292" y="534522"/>
                </a:lnTo>
                <a:close/>
              </a:path>
              <a:path w="2266315" h="2266950">
                <a:moveTo>
                  <a:pt x="540639" y="540872"/>
                </a:moveTo>
                <a:lnTo>
                  <a:pt x="521076" y="540872"/>
                </a:lnTo>
                <a:lnTo>
                  <a:pt x="527429" y="547222"/>
                </a:lnTo>
                <a:lnTo>
                  <a:pt x="546986" y="547222"/>
                </a:lnTo>
                <a:lnTo>
                  <a:pt x="540639" y="540872"/>
                </a:lnTo>
                <a:close/>
              </a:path>
              <a:path w="2266315" h="2266950">
                <a:moveTo>
                  <a:pt x="546986" y="547222"/>
                </a:moveTo>
                <a:lnTo>
                  <a:pt x="527429" y="547222"/>
                </a:lnTo>
                <a:lnTo>
                  <a:pt x="533781" y="553572"/>
                </a:lnTo>
                <a:lnTo>
                  <a:pt x="553333" y="553572"/>
                </a:lnTo>
                <a:lnTo>
                  <a:pt x="546986" y="547222"/>
                </a:lnTo>
                <a:close/>
              </a:path>
              <a:path w="2266315" h="2266950">
                <a:moveTo>
                  <a:pt x="553333" y="553572"/>
                </a:moveTo>
                <a:lnTo>
                  <a:pt x="533781" y="553572"/>
                </a:lnTo>
                <a:lnTo>
                  <a:pt x="540134" y="559922"/>
                </a:lnTo>
                <a:lnTo>
                  <a:pt x="559681" y="559922"/>
                </a:lnTo>
                <a:lnTo>
                  <a:pt x="553333" y="553572"/>
                </a:lnTo>
                <a:close/>
              </a:path>
              <a:path w="2266315" h="2266950">
                <a:moveTo>
                  <a:pt x="559681" y="559922"/>
                </a:moveTo>
                <a:lnTo>
                  <a:pt x="540134" y="559922"/>
                </a:lnTo>
                <a:lnTo>
                  <a:pt x="552840" y="572622"/>
                </a:lnTo>
                <a:lnTo>
                  <a:pt x="572375" y="572622"/>
                </a:lnTo>
                <a:lnTo>
                  <a:pt x="559681" y="559922"/>
                </a:lnTo>
                <a:close/>
              </a:path>
              <a:path w="2266315" h="2266950">
                <a:moveTo>
                  <a:pt x="572375" y="572622"/>
                </a:moveTo>
                <a:lnTo>
                  <a:pt x="552840" y="572622"/>
                </a:lnTo>
                <a:lnTo>
                  <a:pt x="559192" y="578972"/>
                </a:lnTo>
                <a:lnTo>
                  <a:pt x="578722" y="578972"/>
                </a:lnTo>
                <a:lnTo>
                  <a:pt x="572375" y="572622"/>
                </a:lnTo>
                <a:close/>
              </a:path>
              <a:path w="2266315" h="2266950">
                <a:moveTo>
                  <a:pt x="578722" y="578972"/>
                </a:moveTo>
                <a:lnTo>
                  <a:pt x="559192" y="578972"/>
                </a:lnTo>
                <a:lnTo>
                  <a:pt x="565545" y="585322"/>
                </a:lnTo>
                <a:lnTo>
                  <a:pt x="585070" y="585322"/>
                </a:lnTo>
                <a:lnTo>
                  <a:pt x="578722" y="578972"/>
                </a:lnTo>
                <a:close/>
              </a:path>
              <a:path w="2266315" h="2266950">
                <a:moveTo>
                  <a:pt x="585070" y="585322"/>
                </a:moveTo>
                <a:lnTo>
                  <a:pt x="565545" y="585322"/>
                </a:lnTo>
                <a:lnTo>
                  <a:pt x="571898" y="591672"/>
                </a:lnTo>
                <a:lnTo>
                  <a:pt x="591417" y="591672"/>
                </a:lnTo>
                <a:lnTo>
                  <a:pt x="585070" y="585322"/>
                </a:lnTo>
                <a:close/>
              </a:path>
              <a:path w="2266315" h="2266950">
                <a:moveTo>
                  <a:pt x="591417" y="591672"/>
                </a:moveTo>
                <a:lnTo>
                  <a:pt x="571898" y="591672"/>
                </a:lnTo>
                <a:lnTo>
                  <a:pt x="578251" y="598022"/>
                </a:lnTo>
                <a:lnTo>
                  <a:pt x="597764" y="598022"/>
                </a:lnTo>
                <a:lnTo>
                  <a:pt x="591417" y="591672"/>
                </a:lnTo>
                <a:close/>
              </a:path>
              <a:path w="2266315" h="2266950">
                <a:moveTo>
                  <a:pt x="597764" y="598022"/>
                </a:moveTo>
                <a:lnTo>
                  <a:pt x="578251" y="598022"/>
                </a:lnTo>
                <a:lnTo>
                  <a:pt x="584603" y="604372"/>
                </a:lnTo>
                <a:lnTo>
                  <a:pt x="604111" y="604372"/>
                </a:lnTo>
                <a:lnTo>
                  <a:pt x="597764" y="598022"/>
                </a:lnTo>
                <a:close/>
              </a:path>
              <a:path w="2266315" h="2266950">
                <a:moveTo>
                  <a:pt x="604111" y="604372"/>
                </a:moveTo>
                <a:lnTo>
                  <a:pt x="584603" y="604372"/>
                </a:lnTo>
                <a:lnTo>
                  <a:pt x="590956" y="610722"/>
                </a:lnTo>
                <a:lnTo>
                  <a:pt x="610459" y="610722"/>
                </a:lnTo>
                <a:lnTo>
                  <a:pt x="604111" y="604372"/>
                </a:lnTo>
                <a:close/>
              </a:path>
              <a:path w="2266315" h="2266950">
                <a:moveTo>
                  <a:pt x="610459" y="610722"/>
                </a:moveTo>
                <a:lnTo>
                  <a:pt x="590956" y="610722"/>
                </a:lnTo>
                <a:lnTo>
                  <a:pt x="597309" y="617072"/>
                </a:lnTo>
                <a:lnTo>
                  <a:pt x="616806" y="617072"/>
                </a:lnTo>
                <a:lnTo>
                  <a:pt x="610459" y="610722"/>
                </a:lnTo>
                <a:close/>
              </a:path>
              <a:path w="2266315" h="2266950">
                <a:moveTo>
                  <a:pt x="616806" y="617072"/>
                </a:moveTo>
                <a:lnTo>
                  <a:pt x="597309" y="617072"/>
                </a:lnTo>
                <a:lnTo>
                  <a:pt x="603662" y="623422"/>
                </a:lnTo>
                <a:lnTo>
                  <a:pt x="623153" y="623422"/>
                </a:lnTo>
                <a:lnTo>
                  <a:pt x="616806" y="617072"/>
                </a:lnTo>
                <a:close/>
              </a:path>
              <a:path w="2266315" h="2266950">
                <a:moveTo>
                  <a:pt x="623153" y="623422"/>
                </a:moveTo>
                <a:lnTo>
                  <a:pt x="603662" y="623422"/>
                </a:lnTo>
                <a:lnTo>
                  <a:pt x="610014" y="629772"/>
                </a:lnTo>
                <a:lnTo>
                  <a:pt x="629501" y="629772"/>
                </a:lnTo>
                <a:lnTo>
                  <a:pt x="623153" y="623422"/>
                </a:lnTo>
                <a:close/>
              </a:path>
              <a:path w="2266315" h="2266950">
                <a:moveTo>
                  <a:pt x="629501" y="629772"/>
                </a:moveTo>
                <a:lnTo>
                  <a:pt x="610014" y="629772"/>
                </a:lnTo>
                <a:lnTo>
                  <a:pt x="616367" y="636122"/>
                </a:lnTo>
                <a:lnTo>
                  <a:pt x="635848" y="636122"/>
                </a:lnTo>
                <a:lnTo>
                  <a:pt x="629501" y="629772"/>
                </a:lnTo>
                <a:close/>
              </a:path>
              <a:path w="2266315" h="2266950">
                <a:moveTo>
                  <a:pt x="635848" y="636122"/>
                </a:moveTo>
                <a:lnTo>
                  <a:pt x="616367" y="636122"/>
                </a:lnTo>
                <a:lnTo>
                  <a:pt x="622720" y="642472"/>
                </a:lnTo>
                <a:lnTo>
                  <a:pt x="642195" y="642472"/>
                </a:lnTo>
                <a:lnTo>
                  <a:pt x="635848" y="636122"/>
                </a:lnTo>
                <a:close/>
              </a:path>
              <a:path w="2266315" h="2266950">
                <a:moveTo>
                  <a:pt x="642195" y="642472"/>
                </a:moveTo>
                <a:lnTo>
                  <a:pt x="622720" y="642472"/>
                </a:lnTo>
                <a:lnTo>
                  <a:pt x="636696" y="656442"/>
                </a:lnTo>
                <a:lnTo>
                  <a:pt x="656159" y="656442"/>
                </a:lnTo>
                <a:lnTo>
                  <a:pt x="642195" y="642472"/>
                </a:lnTo>
                <a:close/>
              </a:path>
              <a:path w="2266315" h="2266950">
                <a:moveTo>
                  <a:pt x="656159" y="656442"/>
                </a:moveTo>
                <a:lnTo>
                  <a:pt x="636696" y="656442"/>
                </a:lnTo>
                <a:lnTo>
                  <a:pt x="643048" y="662792"/>
                </a:lnTo>
                <a:lnTo>
                  <a:pt x="662506" y="662792"/>
                </a:lnTo>
                <a:lnTo>
                  <a:pt x="656159" y="656442"/>
                </a:lnTo>
                <a:close/>
              </a:path>
              <a:path w="2266315" h="2266950">
                <a:moveTo>
                  <a:pt x="662506" y="662792"/>
                </a:moveTo>
                <a:lnTo>
                  <a:pt x="643048" y="662792"/>
                </a:lnTo>
                <a:lnTo>
                  <a:pt x="659566" y="679302"/>
                </a:lnTo>
                <a:lnTo>
                  <a:pt x="679009" y="679302"/>
                </a:lnTo>
                <a:lnTo>
                  <a:pt x="662506" y="662792"/>
                </a:lnTo>
                <a:close/>
              </a:path>
              <a:path w="2266315" h="2266950">
                <a:moveTo>
                  <a:pt x="679009" y="679302"/>
                </a:moveTo>
                <a:lnTo>
                  <a:pt x="659566" y="679302"/>
                </a:lnTo>
                <a:lnTo>
                  <a:pt x="668459" y="688192"/>
                </a:lnTo>
                <a:lnTo>
                  <a:pt x="687895" y="688192"/>
                </a:lnTo>
                <a:lnTo>
                  <a:pt x="679009" y="679302"/>
                </a:lnTo>
                <a:close/>
              </a:path>
              <a:path w="2266315" h="2266950">
                <a:moveTo>
                  <a:pt x="687895" y="688192"/>
                </a:moveTo>
                <a:lnTo>
                  <a:pt x="668459" y="688192"/>
                </a:lnTo>
                <a:lnTo>
                  <a:pt x="691329" y="711052"/>
                </a:lnTo>
                <a:lnTo>
                  <a:pt x="710746" y="711052"/>
                </a:lnTo>
                <a:lnTo>
                  <a:pt x="687895" y="688192"/>
                </a:lnTo>
                <a:close/>
              </a:path>
              <a:path w="2266315" h="2266950">
                <a:moveTo>
                  <a:pt x="710746" y="711052"/>
                </a:moveTo>
                <a:lnTo>
                  <a:pt x="691329" y="711052"/>
                </a:lnTo>
                <a:lnTo>
                  <a:pt x="716740" y="736452"/>
                </a:lnTo>
                <a:lnTo>
                  <a:pt x="736135" y="736452"/>
                </a:lnTo>
                <a:lnTo>
                  <a:pt x="710746" y="711052"/>
                </a:lnTo>
                <a:close/>
              </a:path>
              <a:path w="2266315" h="2266950">
                <a:moveTo>
                  <a:pt x="736135" y="736452"/>
                </a:moveTo>
                <a:lnTo>
                  <a:pt x="716740" y="736452"/>
                </a:lnTo>
                <a:lnTo>
                  <a:pt x="723093" y="742802"/>
                </a:lnTo>
                <a:lnTo>
                  <a:pt x="742482" y="742802"/>
                </a:lnTo>
                <a:lnTo>
                  <a:pt x="736135" y="736452"/>
                </a:lnTo>
                <a:close/>
              </a:path>
              <a:path w="2266315" h="2266950">
                <a:moveTo>
                  <a:pt x="742482" y="742802"/>
                </a:moveTo>
                <a:lnTo>
                  <a:pt x="723093" y="742802"/>
                </a:lnTo>
                <a:lnTo>
                  <a:pt x="731987" y="751692"/>
                </a:lnTo>
                <a:lnTo>
                  <a:pt x="751368" y="751692"/>
                </a:lnTo>
                <a:lnTo>
                  <a:pt x="742482" y="742802"/>
                </a:lnTo>
                <a:close/>
              </a:path>
              <a:path w="2266315" h="2266950">
                <a:moveTo>
                  <a:pt x="751368" y="751692"/>
                </a:moveTo>
                <a:lnTo>
                  <a:pt x="731987" y="751692"/>
                </a:lnTo>
                <a:lnTo>
                  <a:pt x="735798" y="755502"/>
                </a:lnTo>
                <a:lnTo>
                  <a:pt x="755176" y="755502"/>
                </a:lnTo>
                <a:lnTo>
                  <a:pt x="751368" y="751692"/>
                </a:lnTo>
                <a:close/>
              </a:path>
              <a:path w="2266315" h="2266950">
                <a:moveTo>
                  <a:pt x="755176" y="755502"/>
                </a:moveTo>
                <a:lnTo>
                  <a:pt x="735798" y="755502"/>
                </a:lnTo>
                <a:lnTo>
                  <a:pt x="748504" y="768202"/>
                </a:lnTo>
                <a:lnTo>
                  <a:pt x="767871" y="768202"/>
                </a:lnTo>
                <a:lnTo>
                  <a:pt x="755176" y="755502"/>
                </a:lnTo>
                <a:close/>
              </a:path>
              <a:path w="2266315" h="2266950">
                <a:moveTo>
                  <a:pt x="767871" y="768202"/>
                </a:moveTo>
                <a:lnTo>
                  <a:pt x="748504" y="768202"/>
                </a:lnTo>
                <a:lnTo>
                  <a:pt x="754857" y="774552"/>
                </a:lnTo>
                <a:lnTo>
                  <a:pt x="774218" y="774552"/>
                </a:lnTo>
                <a:lnTo>
                  <a:pt x="767871" y="768202"/>
                </a:lnTo>
                <a:close/>
              </a:path>
              <a:path w="2266315" h="2266950">
                <a:moveTo>
                  <a:pt x="774218" y="774552"/>
                </a:moveTo>
                <a:lnTo>
                  <a:pt x="754857" y="774552"/>
                </a:lnTo>
                <a:lnTo>
                  <a:pt x="763750" y="783442"/>
                </a:lnTo>
                <a:lnTo>
                  <a:pt x="783104" y="783442"/>
                </a:lnTo>
                <a:lnTo>
                  <a:pt x="774218" y="774552"/>
                </a:lnTo>
                <a:close/>
              </a:path>
              <a:path w="2266315" h="2266950">
                <a:moveTo>
                  <a:pt x="783104" y="783442"/>
                </a:moveTo>
                <a:lnTo>
                  <a:pt x="763750" y="783442"/>
                </a:lnTo>
                <a:lnTo>
                  <a:pt x="773915" y="793602"/>
                </a:lnTo>
                <a:lnTo>
                  <a:pt x="793260" y="793602"/>
                </a:lnTo>
                <a:lnTo>
                  <a:pt x="783104" y="783442"/>
                </a:lnTo>
                <a:close/>
              </a:path>
              <a:path w="2266315" h="2266950">
                <a:moveTo>
                  <a:pt x="793260" y="793602"/>
                </a:moveTo>
                <a:lnTo>
                  <a:pt x="773915" y="793602"/>
                </a:lnTo>
                <a:lnTo>
                  <a:pt x="776456" y="796142"/>
                </a:lnTo>
                <a:lnTo>
                  <a:pt x="795799" y="796142"/>
                </a:lnTo>
                <a:lnTo>
                  <a:pt x="793260" y="793602"/>
                </a:lnTo>
                <a:close/>
              </a:path>
              <a:path w="2266315" h="2266950">
                <a:moveTo>
                  <a:pt x="795799" y="796142"/>
                </a:moveTo>
                <a:lnTo>
                  <a:pt x="776456" y="796142"/>
                </a:lnTo>
                <a:lnTo>
                  <a:pt x="780268" y="799952"/>
                </a:lnTo>
                <a:lnTo>
                  <a:pt x="799607" y="799952"/>
                </a:lnTo>
                <a:lnTo>
                  <a:pt x="795799" y="796142"/>
                </a:lnTo>
                <a:close/>
              </a:path>
              <a:path w="2266315" h="2266950">
                <a:moveTo>
                  <a:pt x="799607" y="799952"/>
                </a:moveTo>
                <a:lnTo>
                  <a:pt x="780268" y="799952"/>
                </a:lnTo>
                <a:lnTo>
                  <a:pt x="782809" y="802492"/>
                </a:lnTo>
                <a:lnTo>
                  <a:pt x="802146" y="802492"/>
                </a:lnTo>
                <a:lnTo>
                  <a:pt x="799607" y="799952"/>
                </a:lnTo>
                <a:close/>
              </a:path>
              <a:path w="2266315" h="2266950">
                <a:moveTo>
                  <a:pt x="802146" y="802492"/>
                </a:moveTo>
                <a:lnTo>
                  <a:pt x="782809" y="802492"/>
                </a:lnTo>
                <a:lnTo>
                  <a:pt x="789161" y="808842"/>
                </a:lnTo>
                <a:lnTo>
                  <a:pt x="808493" y="808842"/>
                </a:lnTo>
                <a:lnTo>
                  <a:pt x="802146" y="802492"/>
                </a:lnTo>
                <a:close/>
              </a:path>
              <a:path w="2266315" h="2266950">
                <a:moveTo>
                  <a:pt x="808493" y="808842"/>
                </a:moveTo>
                <a:lnTo>
                  <a:pt x="789161" y="808842"/>
                </a:lnTo>
                <a:lnTo>
                  <a:pt x="792973" y="812652"/>
                </a:lnTo>
                <a:lnTo>
                  <a:pt x="812302" y="812652"/>
                </a:lnTo>
                <a:lnTo>
                  <a:pt x="808493" y="808842"/>
                </a:lnTo>
                <a:close/>
              </a:path>
              <a:path w="2266315" h="2266950">
                <a:moveTo>
                  <a:pt x="812302" y="812652"/>
                </a:moveTo>
                <a:lnTo>
                  <a:pt x="792973" y="812652"/>
                </a:lnTo>
                <a:lnTo>
                  <a:pt x="795514" y="815192"/>
                </a:lnTo>
                <a:lnTo>
                  <a:pt x="814841" y="815192"/>
                </a:lnTo>
                <a:lnTo>
                  <a:pt x="812302" y="812652"/>
                </a:lnTo>
                <a:close/>
              </a:path>
              <a:path w="2266315" h="2266950">
                <a:moveTo>
                  <a:pt x="814841" y="815192"/>
                </a:moveTo>
                <a:lnTo>
                  <a:pt x="795514" y="815192"/>
                </a:lnTo>
                <a:lnTo>
                  <a:pt x="799326" y="819002"/>
                </a:lnTo>
                <a:lnTo>
                  <a:pt x="818649" y="819002"/>
                </a:lnTo>
                <a:lnTo>
                  <a:pt x="814841" y="815192"/>
                </a:lnTo>
                <a:close/>
              </a:path>
              <a:path w="2266315" h="2266950">
                <a:moveTo>
                  <a:pt x="818649" y="819002"/>
                </a:moveTo>
                <a:lnTo>
                  <a:pt x="799326" y="819002"/>
                </a:lnTo>
                <a:lnTo>
                  <a:pt x="805679" y="825352"/>
                </a:lnTo>
                <a:lnTo>
                  <a:pt x="824996" y="825352"/>
                </a:lnTo>
                <a:lnTo>
                  <a:pt x="818649" y="819002"/>
                </a:lnTo>
                <a:close/>
              </a:path>
              <a:path w="2266315" h="2266950">
                <a:moveTo>
                  <a:pt x="824996" y="825352"/>
                </a:moveTo>
                <a:lnTo>
                  <a:pt x="805679" y="825352"/>
                </a:lnTo>
                <a:lnTo>
                  <a:pt x="812031" y="831702"/>
                </a:lnTo>
                <a:lnTo>
                  <a:pt x="831344" y="831702"/>
                </a:lnTo>
                <a:lnTo>
                  <a:pt x="824996" y="825352"/>
                </a:lnTo>
                <a:close/>
              </a:path>
              <a:path w="2266315" h="2266950">
                <a:moveTo>
                  <a:pt x="831344" y="831702"/>
                </a:moveTo>
                <a:lnTo>
                  <a:pt x="812031" y="831702"/>
                </a:lnTo>
                <a:lnTo>
                  <a:pt x="814572" y="834242"/>
                </a:lnTo>
                <a:lnTo>
                  <a:pt x="833882" y="834242"/>
                </a:lnTo>
                <a:lnTo>
                  <a:pt x="831344" y="831702"/>
                </a:lnTo>
                <a:close/>
              </a:path>
              <a:path w="2266315" h="2266950">
                <a:moveTo>
                  <a:pt x="833882" y="834242"/>
                </a:moveTo>
                <a:lnTo>
                  <a:pt x="814572" y="834242"/>
                </a:lnTo>
                <a:lnTo>
                  <a:pt x="820925" y="840592"/>
                </a:lnTo>
                <a:lnTo>
                  <a:pt x="840230" y="840592"/>
                </a:lnTo>
                <a:lnTo>
                  <a:pt x="833882" y="834242"/>
                </a:lnTo>
                <a:close/>
              </a:path>
              <a:path w="2266315" h="2266950">
                <a:moveTo>
                  <a:pt x="840230" y="840592"/>
                </a:moveTo>
                <a:lnTo>
                  <a:pt x="820925" y="840592"/>
                </a:lnTo>
                <a:lnTo>
                  <a:pt x="831089" y="850752"/>
                </a:lnTo>
                <a:lnTo>
                  <a:pt x="850385" y="850752"/>
                </a:lnTo>
                <a:lnTo>
                  <a:pt x="840230" y="840592"/>
                </a:lnTo>
                <a:close/>
              </a:path>
              <a:path w="2266315" h="2266950">
                <a:moveTo>
                  <a:pt x="850385" y="850752"/>
                </a:moveTo>
                <a:lnTo>
                  <a:pt x="831089" y="850752"/>
                </a:lnTo>
                <a:lnTo>
                  <a:pt x="843795" y="863452"/>
                </a:lnTo>
                <a:lnTo>
                  <a:pt x="863080" y="863452"/>
                </a:lnTo>
                <a:lnTo>
                  <a:pt x="850385" y="850752"/>
                </a:lnTo>
                <a:close/>
              </a:path>
              <a:path w="2266315" h="2266950">
                <a:moveTo>
                  <a:pt x="863080" y="863452"/>
                </a:moveTo>
                <a:lnTo>
                  <a:pt x="843795" y="863452"/>
                </a:lnTo>
                <a:lnTo>
                  <a:pt x="846336" y="865992"/>
                </a:lnTo>
                <a:lnTo>
                  <a:pt x="865619" y="865992"/>
                </a:lnTo>
                <a:lnTo>
                  <a:pt x="863080" y="863452"/>
                </a:lnTo>
                <a:close/>
              </a:path>
              <a:path w="2266315" h="2266950">
                <a:moveTo>
                  <a:pt x="865619" y="865992"/>
                </a:moveTo>
                <a:lnTo>
                  <a:pt x="846336" y="865992"/>
                </a:lnTo>
                <a:lnTo>
                  <a:pt x="850148" y="869802"/>
                </a:lnTo>
                <a:lnTo>
                  <a:pt x="869427" y="869802"/>
                </a:lnTo>
                <a:lnTo>
                  <a:pt x="865619" y="865992"/>
                </a:lnTo>
                <a:close/>
              </a:path>
              <a:path w="2266315" h="2266950">
                <a:moveTo>
                  <a:pt x="869427" y="869802"/>
                </a:moveTo>
                <a:lnTo>
                  <a:pt x="850148" y="869802"/>
                </a:lnTo>
                <a:lnTo>
                  <a:pt x="852689" y="872342"/>
                </a:lnTo>
                <a:lnTo>
                  <a:pt x="871966" y="872342"/>
                </a:lnTo>
                <a:lnTo>
                  <a:pt x="869427" y="869802"/>
                </a:lnTo>
                <a:close/>
              </a:path>
              <a:path w="2266315" h="2266950">
                <a:moveTo>
                  <a:pt x="871966" y="872342"/>
                </a:moveTo>
                <a:lnTo>
                  <a:pt x="852689" y="872342"/>
                </a:lnTo>
                <a:lnTo>
                  <a:pt x="856500" y="876152"/>
                </a:lnTo>
                <a:lnTo>
                  <a:pt x="875774" y="876152"/>
                </a:lnTo>
                <a:lnTo>
                  <a:pt x="871966" y="872342"/>
                </a:lnTo>
                <a:close/>
              </a:path>
              <a:path w="2266315" h="2266950">
                <a:moveTo>
                  <a:pt x="875774" y="876152"/>
                </a:moveTo>
                <a:lnTo>
                  <a:pt x="856500" y="876152"/>
                </a:lnTo>
                <a:lnTo>
                  <a:pt x="869206" y="888852"/>
                </a:lnTo>
                <a:lnTo>
                  <a:pt x="888469" y="888852"/>
                </a:lnTo>
                <a:lnTo>
                  <a:pt x="875774" y="876152"/>
                </a:lnTo>
                <a:close/>
              </a:path>
              <a:path w="2266315" h="2266950">
                <a:moveTo>
                  <a:pt x="888469" y="888852"/>
                </a:moveTo>
                <a:lnTo>
                  <a:pt x="869206" y="888852"/>
                </a:lnTo>
                <a:lnTo>
                  <a:pt x="871747" y="891392"/>
                </a:lnTo>
                <a:lnTo>
                  <a:pt x="891008" y="891392"/>
                </a:lnTo>
                <a:lnTo>
                  <a:pt x="888469" y="888852"/>
                </a:lnTo>
                <a:close/>
              </a:path>
              <a:path w="2266315" h="2266950">
                <a:moveTo>
                  <a:pt x="891008" y="891392"/>
                </a:moveTo>
                <a:lnTo>
                  <a:pt x="871747" y="891392"/>
                </a:lnTo>
                <a:lnTo>
                  <a:pt x="881911" y="901552"/>
                </a:lnTo>
                <a:lnTo>
                  <a:pt x="901163" y="901552"/>
                </a:lnTo>
                <a:lnTo>
                  <a:pt x="891008" y="891392"/>
                </a:lnTo>
                <a:close/>
              </a:path>
              <a:path w="2266315" h="2266950">
                <a:moveTo>
                  <a:pt x="901163" y="901552"/>
                </a:moveTo>
                <a:lnTo>
                  <a:pt x="881911" y="901552"/>
                </a:lnTo>
                <a:lnTo>
                  <a:pt x="884452" y="904092"/>
                </a:lnTo>
                <a:lnTo>
                  <a:pt x="903702" y="904092"/>
                </a:lnTo>
                <a:lnTo>
                  <a:pt x="901163" y="901552"/>
                </a:lnTo>
                <a:close/>
              </a:path>
              <a:path w="2266315" h="2266950">
                <a:moveTo>
                  <a:pt x="903702" y="904092"/>
                </a:moveTo>
                <a:lnTo>
                  <a:pt x="884452" y="904092"/>
                </a:lnTo>
                <a:lnTo>
                  <a:pt x="888264" y="907902"/>
                </a:lnTo>
                <a:lnTo>
                  <a:pt x="907511" y="907902"/>
                </a:lnTo>
                <a:lnTo>
                  <a:pt x="903702" y="904092"/>
                </a:lnTo>
                <a:close/>
              </a:path>
              <a:path w="2266315" h="2266950">
                <a:moveTo>
                  <a:pt x="907511" y="907902"/>
                </a:moveTo>
                <a:lnTo>
                  <a:pt x="888264" y="907902"/>
                </a:lnTo>
                <a:lnTo>
                  <a:pt x="894617" y="914252"/>
                </a:lnTo>
                <a:lnTo>
                  <a:pt x="913858" y="914252"/>
                </a:lnTo>
                <a:lnTo>
                  <a:pt x="907511" y="907902"/>
                </a:lnTo>
                <a:close/>
              </a:path>
              <a:path w="2266315" h="2266950">
                <a:moveTo>
                  <a:pt x="913858" y="914252"/>
                </a:moveTo>
                <a:lnTo>
                  <a:pt x="894617" y="914252"/>
                </a:lnTo>
                <a:lnTo>
                  <a:pt x="897158" y="916792"/>
                </a:lnTo>
                <a:lnTo>
                  <a:pt x="916397" y="916792"/>
                </a:lnTo>
                <a:lnTo>
                  <a:pt x="913858" y="914252"/>
                </a:lnTo>
                <a:close/>
              </a:path>
              <a:path w="2266315" h="2266950">
                <a:moveTo>
                  <a:pt x="916397" y="916792"/>
                </a:moveTo>
                <a:lnTo>
                  <a:pt x="897158" y="916792"/>
                </a:lnTo>
                <a:lnTo>
                  <a:pt x="900970" y="920602"/>
                </a:lnTo>
                <a:lnTo>
                  <a:pt x="920205" y="920602"/>
                </a:lnTo>
                <a:lnTo>
                  <a:pt x="916397" y="916792"/>
                </a:lnTo>
                <a:close/>
              </a:path>
              <a:path w="2266315" h="2266950">
                <a:moveTo>
                  <a:pt x="920205" y="920602"/>
                </a:moveTo>
                <a:lnTo>
                  <a:pt x="900970" y="920602"/>
                </a:lnTo>
                <a:lnTo>
                  <a:pt x="903511" y="923142"/>
                </a:lnTo>
                <a:lnTo>
                  <a:pt x="922744" y="923142"/>
                </a:lnTo>
                <a:lnTo>
                  <a:pt x="920205" y="920602"/>
                </a:lnTo>
                <a:close/>
              </a:path>
              <a:path w="2266315" h="2266950">
                <a:moveTo>
                  <a:pt x="922744" y="923142"/>
                </a:moveTo>
                <a:lnTo>
                  <a:pt x="903511" y="923142"/>
                </a:lnTo>
                <a:lnTo>
                  <a:pt x="909863" y="929492"/>
                </a:lnTo>
                <a:lnTo>
                  <a:pt x="929091" y="929492"/>
                </a:lnTo>
                <a:lnTo>
                  <a:pt x="922744" y="923142"/>
                </a:lnTo>
                <a:close/>
              </a:path>
              <a:path w="2266315" h="2266950">
                <a:moveTo>
                  <a:pt x="929091" y="929492"/>
                </a:moveTo>
                <a:lnTo>
                  <a:pt x="909863" y="929492"/>
                </a:lnTo>
                <a:lnTo>
                  <a:pt x="913675" y="933302"/>
                </a:lnTo>
                <a:lnTo>
                  <a:pt x="932900" y="933302"/>
                </a:lnTo>
                <a:lnTo>
                  <a:pt x="929091" y="929492"/>
                </a:lnTo>
                <a:close/>
              </a:path>
              <a:path w="2266315" h="2266950">
                <a:moveTo>
                  <a:pt x="932900" y="933302"/>
                </a:moveTo>
                <a:lnTo>
                  <a:pt x="913675" y="933302"/>
                </a:lnTo>
                <a:lnTo>
                  <a:pt x="920028" y="939652"/>
                </a:lnTo>
                <a:lnTo>
                  <a:pt x="939247" y="939652"/>
                </a:lnTo>
                <a:lnTo>
                  <a:pt x="932900" y="933302"/>
                </a:lnTo>
                <a:close/>
              </a:path>
              <a:path w="2266315" h="2266950">
                <a:moveTo>
                  <a:pt x="939247" y="939652"/>
                </a:moveTo>
                <a:lnTo>
                  <a:pt x="920028" y="939652"/>
                </a:lnTo>
                <a:lnTo>
                  <a:pt x="928922" y="948542"/>
                </a:lnTo>
                <a:lnTo>
                  <a:pt x="948133" y="948542"/>
                </a:lnTo>
                <a:lnTo>
                  <a:pt x="939247" y="939652"/>
                </a:lnTo>
                <a:close/>
              </a:path>
              <a:path w="2266315" h="2266950">
                <a:moveTo>
                  <a:pt x="948133" y="948542"/>
                </a:moveTo>
                <a:lnTo>
                  <a:pt x="928922" y="948542"/>
                </a:lnTo>
                <a:lnTo>
                  <a:pt x="932733" y="952352"/>
                </a:lnTo>
                <a:lnTo>
                  <a:pt x="951942" y="952352"/>
                </a:lnTo>
                <a:lnTo>
                  <a:pt x="948133" y="948542"/>
                </a:lnTo>
                <a:close/>
              </a:path>
              <a:path w="2266315" h="2266950">
                <a:moveTo>
                  <a:pt x="951942" y="952352"/>
                </a:moveTo>
                <a:lnTo>
                  <a:pt x="932733" y="952352"/>
                </a:lnTo>
                <a:lnTo>
                  <a:pt x="964497" y="984102"/>
                </a:lnTo>
                <a:lnTo>
                  <a:pt x="983678" y="984102"/>
                </a:lnTo>
                <a:lnTo>
                  <a:pt x="951942" y="952352"/>
                </a:lnTo>
                <a:close/>
              </a:path>
              <a:path w="2266315" h="2266950">
                <a:moveTo>
                  <a:pt x="983678" y="984102"/>
                </a:moveTo>
                <a:lnTo>
                  <a:pt x="964497" y="984102"/>
                </a:lnTo>
                <a:lnTo>
                  <a:pt x="1011507" y="1031092"/>
                </a:lnTo>
                <a:lnTo>
                  <a:pt x="1030648" y="1031092"/>
                </a:lnTo>
                <a:lnTo>
                  <a:pt x="983678" y="984102"/>
                </a:lnTo>
                <a:close/>
              </a:path>
              <a:path w="2266315" h="2266950">
                <a:moveTo>
                  <a:pt x="1030648" y="1031092"/>
                </a:moveTo>
                <a:lnTo>
                  <a:pt x="1011507" y="1031092"/>
                </a:lnTo>
                <a:lnTo>
                  <a:pt x="1028024" y="1047602"/>
                </a:lnTo>
                <a:lnTo>
                  <a:pt x="1047151" y="1047602"/>
                </a:lnTo>
                <a:lnTo>
                  <a:pt x="1030648" y="1031092"/>
                </a:lnTo>
                <a:close/>
              </a:path>
              <a:path w="2266315" h="2266950">
                <a:moveTo>
                  <a:pt x="1047151" y="1047602"/>
                </a:moveTo>
                <a:lnTo>
                  <a:pt x="1028024" y="1047602"/>
                </a:lnTo>
                <a:lnTo>
                  <a:pt x="1036918" y="1056492"/>
                </a:lnTo>
                <a:lnTo>
                  <a:pt x="1056037" y="1056492"/>
                </a:lnTo>
                <a:lnTo>
                  <a:pt x="1047151" y="1047602"/>
                </a:lnTo>
                <a:close/>
              </a:path>
              <a:path w="2266315" h="2266950">
                <a:moveTo>
                  <a:pt x="1056037" y="1056492"/>
                </a:moveTo>
                <a:lnTo>
                  <a:pt x="1036918" y="1056492"/>
                </a:lnTo>
                <a:lnTo>
                  <a:pt x="1055976" y="1075542"/>
                </a:lnTo>
                <a:lnTo>
                  <a:pt x="1075079" y="1075542"/>
                </a:lnTo>
                <a:lnTo>
                  <a:pt x="1056037" y="1056492"/>
                </a:lnTo>
                <a:close/>
              </a:path>
              <a:path w="2266315" h="2266950">
                <a:moveTo>
                  <a:pt x="1075079" y="1075542"/>
                </a:moveTo>
                <a:lnTo>
                  <a:pt x="1055976" y="1075542"/>
                </a:lnTo>
                <a:lnTo>
                  <a:pt x="1059788" y="1079352"/>
                </a:lnTo>
                <a:lnTo>
                  <a:pt x="1078887" y="1079352"/>
                </a:lnTo>
                <a:lnTo>
                  <a:pt x="1075079" y="1075542"/>
                </a:lnTo>
                <a:close/>
              </a:path>
              <a:path w="2266315" h="2266950">
                <a:moveTo>
                  <a:pt x="1078887" y="1079352"/>
                </a:moveTo>
                <a:lnTo>
                  <a:pt x="1059788" y="1079352"/>
                </a:lnTo>
                <a:lnTo>
                  <a:pt x="1066141" y="1085702"/>
                </a:lnTo>
                <a:lnTo>
                  <a:pt x="1085234" y="1085702"/>
                </a:lnTo>
                <a:lnTo>
                  <a:pt x="1078887" y="1079352"/>
                </a:lnTo>
                <a:close/>
              </a:path>
              <a:path w="2266315" h="2266950">
                <a:moveTo>
                  <a:pt x="1085234" y="1085702"/>
                </a:moveTo>
                <a:lnTo>
                  <a:pt x="1066141" y="1085702"/>
                </a:lnTo>
                <a:lnTo>
                  <a:pt x="1094093" y="1113642"/>
                </a:lnTo>
                <a:lnTo>
                  <a:pt x="1113162" y="1113642"/>
                </a:lnTo>
                <a:lnTo>
                  <a:pt x="1085234" y="1085702"/>
                </a:lnTo>
                <a:close/>
              </a:path>
              <a:path w="2266315" h="2266950">
                <a:moveTo>
                  <a:pt x="1113162" y="1113642"/>
                </a:moveTo>
                <a:lnTo>
                  <a:pt x="1094093" y="1113642"/>
                </a:lnTo>
                <a:lnTo>
                  <a:pt x="1097904" y="1117452"/>
                </a:lnTo>
                <a:lnTo>
                  <a:pt x="1116971" y="1117452"/>
                </a:lnTo>
                <a:lnTo>
                  <a:pt x="1113162" y="1113642"/>
                </a:lnTo>
                <a:close/>
              </a:path>
              <a:path w="2266315" h="2266950">
                <a:moveTo>
                  <a:pt x="1116971" y="1117452"/>
                </a:moveTo>
                <a:lnTo>
                  <a:pt x="1097904" y="1117452"/>
                </a:lnTo>
                <a:lnTo>
                  <a:pt x="1100445" y="1119992"/>
                </a:lnTo>
                <a:lnTo>
                  <a:pt x="1119509" y="1119992"/>
                </a:lnTo>
                <a:lnTo>
                  <a:pt x="1116971" y="1117452"/>
                </a:lnTo>
                <a:close/>
              </a:path>
              <a:path w="2266315" h="2266950">
                <a:moveTo>
                  <a:pt x="1119509" y="1119992"/>
                </a:moveTo>
                <a:lnTo>
                  <a:pt x="1100445" y="1119992"/>
                </a:lnTo>
                <a:lnTo>
                  <a:pt x="1129668" y="1149202"/>
                </a:lnTo>
                <a:lnTo>
                  <a:pt x="1148707" y="1149202"/>
                </a:lnTo>
                <a:lnTo>
                  <a:pt x="1119509" y="1119992"/>
                </a:lnTo>
                <a:close/>
              </a:path>
              <a:path w="2266315" h="2266950">
                <a:moveTo>
                  <a:pt x="1148707" y="1149202"/>
                </a:moveTo>
                <a:lnTo>
                  <a:pt x="1129668" y="1149202"/>
                </a:lnTo>
                <a:lnTo>
                  <a:pt x="1142374" y="1161902"/>
                </a:lnTo>
                <a:lnTo>
                  <a:pt x="1161401" y="1161902"/>
                </a:lnTo>
                <a:lnTo>
                  <a:pt x="1148707" y="1149202"/>
                </a:lnTo>
                <a:close/>
              </a:path>
              <a:path w="2266315" h="2266950">
                <a:moveTo>
                  <a:pt x="1161401" y="1161902"/>
                </a:moveTo>
                <a:lnTo>
                  <a:pt x="1142374" y="1161902"/>
                </a:lnTo>
                <a:lnTo>
                  <a:pt x="1161432" y="1180952"/>
                </a:lnTo>
                <a:lnTo>
                  <a:pt x="1180443" y="1180952"/>
                </a:lnTo>
                <a:lnTo>
                  <a:pt x="1161401" y="1161902"/>
                </a:lnTo>
                <a:close/>
              </a:path>
              <a:path w="2266315" h="2266950">
                <a:moveTo>
                  <a:pt x="1180443" y="1180952"/>
                </a:moveTo>
                <a:lnTo>
                  <a:pt x="1161432" y="1180952"/>
                </a:lnTo>
                <a:lnTo>
                  <a:pt x="1174137" y="1193652"/>
                </a:lnTo>
                <a:lnTo>
                  <a:pt x="1193138" y="1193652"/>
                </a:lnTo>
                <a:lnTo>
                  <a:pt x="1180443" y="1180952"/>
                </a:lnTo>
                <a:close/>
              </a:path>
              <a:path w="2266315" h="2266950">
                <a:moveTo>
                  <a:pt x="1193138" y="1193652"/>
                </a:moveTo>
                <a:lnTo>
                  <a:pt x="1174137" y="1193652"/>
                </a:lnTo>
                <a:lnTo>
                  <a:pt x="1193195" y="1212702"/>
                </a:lnTo>
                <a:lnTo>
                  <a:pt x="1212179" y="1212702"/>
                </a:lnTo>
                <a:lnTo>
                  <a:pt x="1193138" y="1193652"/>
                </a:lnTo>
                <a:close/>
              </a:path>
              <a:path w="2266315" h="2266950">
                <a:moveTo>
                  <a:pt x="1212179" y="1212702"/>
                </a:moveTo>
                <a:lnTo>
                  <a:pt x="1193195" y="1212702"/>
                </a:lnTo>
                <a:lnTo>
                  <a:pt x="1199548" y="1219052"/>
                </a:lnTo>
                <a:lnTo>
                  <a:pt x="1218527" y="1219052"/>
                </a:lnTo>
                <a:lnTo>
                  <a:pt x="1212179" y="1212702"/>
                </a:lnTo>
                <a:close/>
              </a:path>
              <a:path w="2266315" h="2266950">
                <a:moveTo>
                  <a:pt x="1218527" y="1219052"/>
                </a:moveTo>
                <a:lnTo>
                  <a:pt x="1199548" y="1219052"/>
                </a:lnTo>
                <a:lnTo>
                  <a:pt x="1205901" y="1225402"/>
                </a:lnTo>
                <a:lnTo>
                  <a:pt x="1224874" y="1225402"/>
                </a:lnTo>
                <a:lnTo>
                  <a:pt x="1218527" y="1219052"/>
                </a:lnTo>
                <a:close/>
              </a:path>
              <a:path w="2266315" h="2266950">
                <a:moveTo>
                  <a:pt x="1224874" y="1225402"/>
                </a:moveTo>
                <a:lnTo>
                  <a:pt x="1205901" y="1225402"/>
                </a:lnTo>
                <a:lnTo>
                  <a:pt x="1221147" y="1240642"/>
                </a:lnTo>
                <a:lnTo>
                  <a:pt x="1240107" y="1240642"/>
                </a:lnTo>
                <a:lnTo>
                  <a:pt x="1224874" y="1225402"/>
                </a:lnTo>
                <a:close/>
              </a:path>
              <a:path w="2266315" h="2266950">
                <a:moveTo>
                  <a:pt x="1240107" y="1240642"/>
                </a:moveTo>
                <a:lnTo>
                  <a:pt x="1221147" y="1240642"/>
                </a:lnTo>
                <a:lnTo>
                  <a:pt x="1237665" y="1257152"/>
                </a:lnTo>
                <a:lnTo>
                  <a:pt x="1256610" y="1257152"/>
                </a:lnTo>
                <a:lnTo>
                  <a:pt x="1240107" y="1240642"/>
                </a:lnTo>
                <a:close/>
              </a:path>
              <a:path w="2266315" h="2266950">
                <a:moveTo>
                  <a:pt x="1256610" y="1257152"/>
                </a:moveTo>
                <a:lnTo>
                  <a:pt x="1237665" y="1257152"/>
                </a:lnTo>
                <a:lnTo>
                  <a:pt x="1252911" y="1272392"/>
                </a:lnTo>
                <a:lnTo>
                  <a:pt x="1271844" y="1272392"/>
                </a:lnTo>
                <a:lnTo>
                  <a:pt x="1256610" y="1257152"/>
                </a:lnTo>
                <a:close/>
              </a:path>
              <a:path w="2266315" h="2266950">
                <a:moveTo>
                  <a:pt x="1271844" y="1272392"/>
                </a:moveTo>
                <a:lnTo>
                  <a:pt x="1252911" y="1272392"/>
                </a:lnTo>
                <a:lnTo>
                  <a:pt x="1269428" y="1288902"/>
                </a:lnTo>
                <a:lnTo>
                  <a:pt x="1288347" y="1288902"/>
                </a:lnTo>
                <a:lnTo>
                  <a:pt x="1271844" y="1272392"/>
                </a:lnTo>
                <a:close/>
              </a:path>
              <a:path w="2266315" h="2266950">
                <a:moveTo>
                  <a:pt x="1288347" y="1288902"/>
                </a:moveTo>
                <a:lnTo>
                  <a:pt x="1269428" y="1288902"/>
                </a:lnTo>
                <a:lnTo>
                  <a:pt x="1288486" y="1307952"/>
                </a:lnTo>
                <a:lnTo>
                  <a:pt x="1307388" y="1307952"/>
                </a:lnTo>
                <a:lnTo>
                  <a:pt x="1288347" y="1288902"/>
                </a:lnTo>
                <a:close/>
              </a:path>
              <a:path w="2266315" h="2266950">
                <a:moveTo>
                  <a:pt x="1307388" y="1307952"/>
                </a:moveTo>
                <a:lnTo>
                  <a:pt x="1288486" y="1307952"/>
                </a:lnTo>
                <a:lnTo>
                  <a:pt x="1307545" y="1327002"/>
                </a:lnTo>
                <a:lnTo>
                  <a:pt x="1326430" y="1327002"/>
                </a:lnTo>
                <a:lnTo>
                  <a:pt x="1307388" y="1307952"/>
                </a:lnTo>
                <a:close/>
              </a:path>
              <a:path w="2266315" h="2266950">
                <a:moveTo>
                  <a:pt x="1326430" y="1327002"/>
                </a:moveTo>
                <a:lnTo>
                  <a:pt x="1307545" y="1327002"/>
                </a:lnTo>
                <a:lnTo>
                  <a:pt x="1320250" y="1339702"/>
                </a:lnTo>
                <a:lnTo>
                  <a:pt x="1339125" y="1339702"/>
                </a:lnTo>
                <a:lnTo>
                  <a:pt x="1326430" y="1327002"/>
                </a:lnTo>
                <a:close/>
              </a:path>
              <a:path w="2266315" h="2266950">
                <a:moveTo>
                  <a:pt x="1339125" y="1339702"/>
                </a:moveTo>
                <a:lnTo>
                  <a:pt x="1320250" y="1339702"/>
                </a:lnTo>
                <a:lnTo>
                  <a:pt x="1352014" y="1371452"/>
                </a:lnTo>
                <a:lnTo>
                  <a:pt x="1370861" y="1371452"/>
                </a:lnTo>
                <a:lnTo>
                  <a:pt x="1339125" y="1339702"/>
                </a:lnTo>
                <a:close/>
              </a:path>
              <a:path w="2266315" h="2266950">
                <a:moveTo>
                  <a:pt x="1370861" y="1371452"/>
                </a:moveTo>
                <a:lnTo>
                  <a:pt x="1352014" y="1371452"/>
                </a:lnTo>
                <a:lnTo>
                  <a:pt x="1373613" y="1393042"/>
                </a:lnTo>
                <a:lnTo>
                  <a:pt x="1392442" y="1393042"/>
                </a:lnTo>
                <a:lnTo>
                  <a:pt x="1370861" y="1371452"/>
                </a:lnTo>
                <a:close/>
              </a:path>
              <a:path w="2266315" h="2266950">
                <a:moveTo>
                  <a:pt x="1392442" y="1393042"/>
                </a:moveTo>
                <a:lnTo>
                  <a:pt x="1373613" y="1393042"/>
                </a:lnTo>
                <a:lnTo>
                  <a:pt x="1386319" y="1405742"/>
                </a:lnTo>
                <a:lnTo>
                  <a:pt x="1405136" y="1405742"/>
                </a:lnTo>
                <a:lnTo>
                  <a:pt x="1392442" y="1393042"/>
                </a:lnTo>
                <a:close/>
              </a:path>
              <a:path w="2266315" h="2266950">
                <a:moveTo>
                  <a:pt x="1405136" y="1405742"/>
                </a:moveTo>
                <a:lnTo>
                  <a:pt x="1386319" y="1405742"/>
                </a:lnTo>
                <a:lnTo>
                  <a:pt x="1392671" y="1412092"/>
                </a:lnTo>
                <a:lnTo>
                  <a:pt x="1411484" y="1412092"/>
                </a:lnTo>
                <a:lnTo>
                  <a:pt x="1405136" y="1405742"/>
                </a:lnTo>
                <a:close/>
              </a:path>
              <a:path w="2266315" h="2266950">
                <a:moveTo>
                  <a:pt x="1411484" y="1412092"/>
                </a:moveTo>
                <a:lnTo>
                  <a:pt x="1392671" y="1412092"/>
                </a:lnTo>
                <a:lnTo>
                  <a:pt x="1399024" y="1418442"/>
                </a:lnTo>
                <a:lnTo>
                  <a:pt x="1417831" y="1418442"/>
                </a:lnTo>
                <a:lnTo>
                  <a:pt x="1411484" y="1412092"/>
                </a:lnTo>
                <a:close/>
              </a:path>
              <a:path w="2266315" h="2266950">
                <a:moveTo>
                  <a:pt x="1417831" y="1418442"/>
                </a:moveTo>
                <a:lnTo>
                  <a:pt x="1399024" y="1418442"/>
                </a:lnTo>
                <a:lnTo>
                  <a:pt x="1405377" y="1424792"/>
                </a:lnTo>
                <a:lnTo>
                  <a:pt x="1424178" y="1424792"/>
                </a:lnTo>
                <a:lnTo>
                  <a:pt x="1417831" y="1418442"/>
                </a:lnTo>
                <a:close/>
              </a:path>
              <a:path w="2266315" h="2266950">
                <a:moveTo>
                  <a:pt x="1424178" y="1424792"/>
                </a:moveTo>
                <a:lnTo>
                  <a:pt x="1405377" y="1424792"/>
                </a:lnTo>
                <a:lnTo>
                  <a:pt x="1424435" y="1443842"/>
                </a:lnTo>
                <a:lnTo>
                  <a:pt x="1443220" y="1443842"/>
                </a:lnTo>
                <a:lnTo>
                  <a:pt x="1424178" y="1424792"/>
                </a:lnTo>
                <a:close/>
              </a:path>
              <a:path w="2266315" h="2266950">
                <a:moveTo>
                  <a:pt x="1443220" y="1443842"/>
                </a:moveTo>
                <a:lnTo>
                  <a:pt x="1424435" y="1443842"/>
                </a:lnTo>
                <a:lnTo>
                  <a:pt x="1430788" y="1450192"/>
                </a:lnTo>
                <a:lnTo>
                  <a:pt x="1449567" y="1450192"/>
                </a:lnTo>
                <a:lnTo>
                  <a:pt x="1443220" y="1443842"/>
                </a:lnTo>
                <a:close/>
              </a:path>
              <a:path w="2266315" h="2266950">
                <a:moveTo>
                  <a:pt x="1449567" y="1450192"/>
                </a:moveTo>
                <a:lnTo>
                  <a:pt x="1430788" y="1450192"/>
                </a:lnTo>
                <a:lnTo>
                  <a:pt x="1437140" y="1456542"/>
                </a:lnTo>
                <a:lnTo>
                  <a:pt x="1455914" y="1456542"/>
                </a:lnTo>
                <a:lnTo>
                  <a:pt x="1449567" y="1450192"/>
                </a:lnTo>
                <a:close/>
              </a:path>
              <a:path w="2266315" h="2266950">
                <a:moveTo>
                  <a:pt x="2066521" y="2067412"/>
                </a:moveTo>
                <a:lnTo>
                  <a:pt x="2048274" y="2067412"/>
                </a:lnTo>
                <a:lnTo>
                  <a:pt x="2134671" y="2153772"/>
                </a:lnTo>
                <a:lnTo>
                  <a:pt x="2152844" y="2153772"/>
                </a:lnTo>
                <a:lnTo>
                  <a:pt x="2066521" y="2067412"/>
                </a:lnTo>
                <a:close/>
              </a:path>
              <a:path w="2266315" h="2266950">
                <a:moveTo>
                  <a:pt x="2063982" y="2064872"/>
                </a:moveTo>
                <a:lnTo>
                  <a:pt x="2045733" y="2064872"/>
                </a:lnTo>
                <a:lnTo>
                  <a:pt x="2047003" y="2066142"/>
                </a:lnTo>
                <a:lnTo>
                  <a:pt x="2065252" y="2066142"/>
                </a:lnTo>
                <a:lnTo>
                  <a:pt x="2063982" y="2064872"/>
                </a:lnTo>
                <a:close/>
              </a:path>
              <a:path w="2266315" h="2266950">
                <a:moveTo>
                  <a:pt x="2060174" y="2061062"/>
                </a:moveTo>
                <a:lnTo>
                  <a:pt x="2041921" y="2061062"/>
                </a:lnTo>
                <a:lnTo>
                  <a:pt x="2044462" y="2063602"/>
                </a:lnTo>
                <a:lnTo>
                  <a:pt x="2062713" y="2063602"/>
                </a:lnTo>
                <a:lnTo>
                  <a:pt x="2060174" y="2061062"/>
                </a:lnTo>
                <a:close/>
              </a:path>
              <a:path w="2266315" h="2266950">
                <a:moveTo>
                  <a:pt x="2057635" y="2058522"/>
                </a:moveTo>
                <a:lnTo>
                  <a:pt x="2039380" y="2058522"/>
                </a:lnTo>
                <a:lnTo>
                  <a:pt x="2040650" y="2059792"/>
                </a:lnTo>
                <a:lnTo>
                  <a:pt x="2058905" y="2059792"/>
                </a:lnTo>
                <a:lnTo>
                  <a:pt x="2057635" y="2058522"/>
                </a:lnTo>
                <a:close/>
              </a:path>
              <a:path w="2266315" h="2266950">
                <a:moveTo>
                  <a:pt x="2053827" y="2054712"/>
                </a:moveTo>
                <a:lnTo>
                  <a:pt x="2035568" y="2054712"/>
                </a:lnTo>
                <a:lnTo>
                  <a:pt x="2038109" y="2057252"/>
                </a:lnTo>
                <a:lnTo>
                  <a:pt x="2056366" y="2057252"/>
                </a:lnTo>
                <a:lnTo>
                  <a:pt x="2053827" y="2054712"/>
                </a:lnTo>
                <a:close/>
              </a:path>
              <a:path w="2266315" h="2266950">
                <a:moveTo>
                  <a:pt x="2051288" y="2052172"/>
                </a:moveTo>
                <a:lnTo>
                  <a:pt x="2033027" y="2052172"/>
                </a:lnTo>
                <a:lnTo>
                  <a:pt x="2034298" y="2053442"/>
                </a:lnTo>
                <a:lnTo>
                  <a:pt x="2052557" y="2053442"/>
                </a:lnTo>
                <a:lnTo>
                  <a:pt x="2051288" y="2052172"/>
                </a:lnTo>
                <a:close/>
              </a:path>
              <a:path w="2266315" h="2266950">
                <a:moveTo>
                  <a:pt x="2047480" y="2048362"/>
                </a:moveTo>
                <a:lnTo>
                  <a:pt x="2029215" y="2048362"/>
                </a:lnTo>
                <a:lnTo>
                  <a:pt x="2031757" y="2050902"/>
                </a:lnTo>
                <a:lnTo>
                  <a:pt x="2050019" y="2050902"/>
                </a:lnTo>
                <a:lnTo>
                  <a:pt x="2047480" y="2048362"/>
                </a:lnTo>
                <a:close/>
              </a:path>
              <a:path w="2266315" h="2266950">
                <a:moveTo>
                  <a:pt x="2044941" y="2045822"/>
                </a:moveTo>
                <a:lnTo>
                  <a:pt x="2026674" y="2045822"/>
                </a:lnTo>
                <a:lnTo>
                  <a:pt x="2027945" y="2047092"/>
                </a:lnTo>
                <a:lnTo>
                  <a:pt x="2046210" y="2047092"/>
                </a:lnTo>
                <a:lnTo>
                  <a:pt x="2044941" y="2045822"/>
                </a:lnTo>
                <a:close/>
              </a:path>
              <a:path w="2266315" h="2266950">
                <a:moveTo>
                  <a:pt x="2041132" y="2042012"/>
                </a:moveTo>
                <a:lnTo>
                  <a:pt x="2022863" y="2042012"/>
                </a:lnTo>
                <a:lnTo>
                  <a:pt x="2025404" y="2044552"/>
                </a:lnTo>
                <a:lnTo>
                  <a:pt x="2043671" y="2044552"/>
                </a:lnTo>
                <a:lnTo>
                  <a:pt x="2041132" y="2042012"/>
                </a:lnTo>
                <a:close/>
              </a:path>
              <a:path w="2266315" h="2266950">
                <a:moveTo>
                  <a:pt x="2038593" y="2039472"/>
                </a:moveTo>
                <a:lnTo>
                  <a:pt x="2020322" y="2039472"/>
                </a:lnTo>
                <a:lnTo>
                  <a:pt x="2021592" y="2040742"/>
                </a:lnTo>
                <a:lnTo>
                  <a:pt x="2039863" y="2040742"/>
                </a:lnTo>
                <a:lnTo>
                  <a:pt x="2038593" y="2039472"/>
                </a:lnTo>
                <a:close/>
              </a:path>
              <a:path w="2266315" h="2266950">
                <a:moveTo>
                  <a:pt x="2034785" y="2035662"/>
                </a:moveTo>
                <a:lnTo>
                  <a:pt x="2016510" y="2035662"/>
                </a:lnTo>
                <a:lnTo>
                  <a:pt x="2019051" y="2038202"/>
                </a:lnTo>
                <a:lnTo>
                  <a:pt x="2037324" y="2038202"/>
                </a:lnTo>
                <a:lnTo>
                  <a:pt x="2034785" y="2035662"/>
                </a:lnTo>
                <a:close/>
              </a:path>
              <a:path w="2266315" h="2266950">
                <a:moveTo>
                  <a:pt x="2032246" y="2033122"/>
                </a:moveTo>
                <a:lnTo>
                  <a:pt x="2013969" y="2033122"/>
                </a:lnTo>
                <a:lnTo>
                  <a:pt x="2015239" y="2034392"/>
                </a:lnTo>
                <a:lnTo>
                  <a:pt x="2033516" y="2034392"/>
                </a:lnTo>
                <a:lnTo>
                  <a:pt x="2032246" y="2033122"/>
                </a:lnTo>
                <a:close/>
              </a:path>
              <a:path w="2266315" h="2266950">
                <a:moveTo>
                  <a:pt x="2028438" y="2029312"/>
                </a:moveTo>
                <a:lnTo>
                  <a:pt x="2010157" y="2029312"/>
                </a:lnTo>
                <a:lnTo>
                  <a:pt x="2012698" y="2031852"/>
                </a:lnTo>
                <a:lnTo>
                  <a:pt x="2030977" y="2031852"/>
                </a:lnTo>
                <a:lnTo>
                  <a:pt x="2028438" y="2029312"/>
                </a:lnTo>
                <a:close/>
              </a:path>
              <a:path w="2266315" h="2266950">
                <a:moveTo>
                  <a:pt x="2025899" y="2026772"/>
                </a:moveTo>
                <a:lnTo>
                  <a:pt x="2007616" y="2026772"/>
                </a:lnTo>
                <a:lnTo>
                  <a:pt x="2008887" y="2028042"/>
                </a:lnTo>
                <a:lnTo>
                  <a:pt x="2027168" y="2028042"/>
                </a:lnTo>
                <a:lnTo>
                  <a:pt x="2025899" y="2026772"/>
                </a:lnTo>
                <a:close/>
              </a:path>
              <a:path w="2266315" h="2266950">
                <a:moveTo>
                  <a:pt x="2022091" y="2022962"/>
                </a:moveTo>
                <a:lnTo>
                  <a:pt x="2003805" y="2022962"/>
                </a:lnTo>
                <a:lnTo>
                  <a:pt x="2006346" y="2025502"/>
                </a:lnTo>
                <a:lnTo>
                  <a:pt x="2024629" y="2025502"/>
                </a:lnTo>
                <a:lnTo>
                  <a:pt x="2022091" y="2022962"/>
                </a:lnTo>
                <a:close/>
              </a:path>
              <a:path w="2266315" h="2266950">
                <a:moveTo>
                  <a:pt x="2019552" y="2020422"/>
                </a:moveTo>
                <a:lnTo>
                  <a:pt x="2001263" y="2020422"/>
                </a:lnTo>
                <a:lnTo>
                  <a:pt x="2002534" y="2021692"/>
                </a:lnTo>
                <a:lnTo>
                  <a:pt x="2020821" y="2021692"/>
                </a:lnTo>
                <a:lnTo>
                  <a:pt x="2019552" y="2020422"/>
                </a:lnTo>
                <a:close/>
              </a:path>
              <a:path w="2266315" h="2266950">
                <a:moveTo>
                  <a:pt x="2015743" y="2016612"/>
                </a:moveTo>
                <a:lnTo>
                  <a:pt x="1997452" y="2016612"/>
                </a:lnTo>
                <a:lnTo>
                  <a:pt x="1999993" y="2019152"/>
                </a:lnTo>
                <a:lnTo>
                  <a:pt x="2018282" y="2019152"/>
                </a:lnTo>
                <a:lnTo>
                  <a:pt x="2015743" y="2016612"/>
                </a:lnTo>
                <a:close/>
              </a:path>
              <a:path w="2266315" h="2266950">
                <a:moveTo>
                  <a:pt x="2013204" y="2014072"/>
                </a:moveTo>
                <a:lnTo>
                  <a:pt x="1994911" y="2014072"/>
                </a:lnTo>
                <a:lnTo>
                  <a:pt x="1996181" y="2015342"/>
                </a:lnTo>
                <a:lnTo>
                  <a:pt x="2014474" y="2015342"/>
                </a:lnTo>
                <a:lnTo>
                  <a:pt x="2013204" y="2014072"/>
                </a:lnTo>
                <a:close/>
              </a:path>
              <a:path w="2266315" h="2266950">
                <a:moveTo>
                  <a:pt x="2009396" y="2010262"/>
                </a:moveTo>
                <a:lnTo>
                  <a:pt x="1991099" y="2010262"/>
                </a:lnTo>
                <a:lnTo>
                  <a:pt x="1993640" y="2012802"/>
                </a:lnTo>
                <a:lnTo>
                  <a:pt x="2011935" y="2012802"/>
                </a:lnTo>
                <a:lnTo>
                  <a:pt x="2009396" y="2010262"/>
                </a:lnTo>
                <a:close/>
              </a:path>
              <a:path w="2266315" h="2266950">
                <a:moveTo>
                  <a:pt x="2006857" y="2007722"/>
                </a:moveTo>
                <a:lnTo>
                  <a:pt x="1988558" y="2007722"/>
                </a:lnTo>
                <a:lnTo>
                  <a:pt x="1989828" y="2008992"/>
                </a:lnTo>
                <a:lnTo>
                  <a:pt x="2008127" y="2008992"/>
                </a:lnTo>
                <a:lnTo>
                  <a:pt x="2006857" y="2007722"/>
                </a:lnTo>
                <a:close/>
              </a:path>
              <a:path w="2266315" h="2266950">
                <a:moveTo>
                  <a:pt x="2003049" y="2003912"/>
                </a:moveTo>
                <a:lnTo>
                  <a:pt x="1984746" y="2003912"/>
                </a:lnTo>
                <a:lnTo>
                  <a:pt x="1987287" y="2006452"/>
                </a:lnTo>
                <a:lnTo>
                  <a:pt x="2005588" y="2006452"/>
                </a:lnTo>
                <a:lnTo>
                  <a:pt x="2003049" y="2003912"/>
                </a:lnTo>
                <a:close/>
              </a:path>
              <a:path w="2266315" h="2266950">
                <a:moveTo>
                  <a:pt x="2000510" y="2001372"/>
                </a:moveTo>
                <a:lnTo>
                  <a:pt x="1982205" y="2001372"/>
                </a:lnTo>
                <a:lnTo>
                  <a:pt x="1983476" y="2002642"/>
                </a:lnTo>
                <a:lnTo>
                  <a:pt x="2001779" y="2002642"/>
                </a:lnTo>
                <a:lnTo>
                  <a:pt x="2000510" y="2001372"/>
                </a:lnTo>
                <a:close/>
              </a:path>
              <a:path w="2266315" h="2266950">
                <a:moveTo>
                  <a:pt x="1996701" y="1997562"/>
                </a:moveTo>
                <a:lnTo>
                  <a:pt x="1978394" y="1997562"/>
                </a:lnTo>
                <a:lnTo>
                  <a:pt x="1980935" y="2000102"/>
                </a:lnTo>
                <a:lnTo>
                  <a:pt x="1999240" y="2000102"/>
                </a:lnTo>
                <a:lnTo>
                  <a:pt x="1996701" y="1997562"/>
                </a:lnTo>
                <a:close/>
              </a:path>
              <a:path w="2266315" h="2266950">
                <a:moveTo>
                  <a:pt x="1994163" y="1995022"/>
                </a:moveTo>
                <a:lnTo>
                  <a:pt x="1975852" y="1995022"/>
                </a:lnTo>
                <a:lnTo>
                  <a:pt x="1977123" y="1996292"/>
                </a:lnTo>
                <a:lnTo>
                  <a:pt x="1995432" y="1996292"/>
                </a:lnTo>
                <a:lnTo>
                  <a:pt x="1994163" y="1995022"/>
                </a:lnTo>
                <a:close/>
              </a:path>
              <a:path w="2266315" h="2266950">
                <a:moveTo>
                  <a:pt x="1990354" y="1991212"/>
                </a:moveTo>
                <a:lnTo>
                  <a:pt x="1972041" y="1991212"/>
                </a:lnTo>
                <a:lnTo>
                  <a:pt x="1974582" y="1993752"/>
                </a:lnTo>
                <a:lnTo>
                  <a:pt x="1992893" y="1993752"/>
                </a:lnTo>
                <a:lnTo>
                  <a:pt x="1990354" y="1991212"/>
                </a:lnTo>
                <a:close/>
              </a:path>
              <a:path w="2266315" h="2266950">
                <a:moveTo>
                  <a:pt x="1987815" y="1988672"/>
                </a:moveTo>
                <a:lnTo>
                  <a:pt x="1969500" y="1988672"/>
                </a:lnTo>
                <a:lnTo>
                  <a:pt x="1970770" y="1989942"/>
                </a:lnTo>
                <a:lnTo>
                  <a:pt x="1989085" y="1989942"/>
                </a:lnTo>
                <a:lnTo>
                  <a:pt x="1987815" y="1988672"/>
                </a:lnTo>
                <a:close/>
              </a:path>
              <a:path w="2266315" h="2266950">
                <a:moveTo>
                  <a:pt x="1984007" y="1984862"/>
                </a:moveTo>
                <a:lnTo>
                  <a:pt x="1965688" y="1984862"/>
                </a:lnTo>
                <a:lnTo>
                  <a:pt x="1968229" y="1987402"/>
                </a:lnTo>
                <a:lnTo>
                  <a:pt x="1986546" y="1987402"/>
                </a:lnTo>
                <a:lnTo>
                  <a:pt x="1984007" y="1984862"/>
                </a:lnTo>
                <a:close/>
              </a:path>
              <a:path w="2266315" h="2266950">
                <a:moveTo>
                  <a:pt x="1981468" y="1982322"/>
                </a:moveTo>
                <a:lnTo>
                  <a:pt x="1963147" y="1982322"/>
                </a:lnTo>
                <a:lnTo>
                  <a:pt x="1964418" y="1983592"/>
                </a:lnTo>
                <a:lnTo>
                  <a:pt x="1982738" y="1983592"/>
                </a:lnTo>
                <a:lnTo>
                  <a:pt x="1981468" y="1982322"/>
                </a:lnTo>
                <a:close/>
              </a:path>
              <a:path w="2266315" h="2266950">
                <a:moveTo>
                  <a:pt x="1977660" y="1978512"/>
                </a:moveTo>
                <a:lnTo>
                  <a:pt x="1959335" y="1978512"/>
                </a:lnTo>
                <a:lnTo>
                  <a:pt x="1961876" y="1981052"/>
                </a:lnTo>
                <a:lnTo>
                  <a:pt x="1980199" y="1981052"/>
                </a:lnTo>
                <a:lnTo>
                  <a:pt x="1977660" y="1978512"/>
                </a:lnTo>
                <a:close/>
              </a:path>
              <a:path w="2266315" h="2266950">
                <a:moveTo>
                  <a:pt x="1975121" y="1975972"/>
                </a:moveTo>
                <a:lnTo>
                  <a:pt x="1956794" y="1975972"/>
                </a:lnTo>
                <a:lnTo>
                  <a:pt x="1958065" y="1977242"/>
                </a:lnTo>
                <a:lnTo>
                  <a:pt x="1976390" y="1977242"/>
                </a:lnTo>
                <a:lnTo>
                  <a:pt x="1975121" y="1975972"/>
                </a:lnTo>
                <a:close/>
              </a:path>
              <a:path w="2266315" h="2266950">
                <a:moveTo>
                  <a:pt x="1968774" y="1969622"/>
                </a:moveTo>
                <a:lnTo>
                  <a:pt x="1950442" y="1969622"/>
                </a:lnTo>
                <a:lnTo>
                  <a:pt x="1955524" y="1974702"/>
                </a:lnTo>
                <a:lnTo>
                  <a:pt x="1973851" y="1974702"/>
                </a:lnTo>
                <a:lnTo>
                  <a:pt x="1968774" y="1969622"/>
                </a:lnTo>
                <a:close/>
              </a:path>
              <a:path w="2266315" h="2266950">
                <a:moveTo>
                  <a:pt x="1964965" y="1965812"/>
                </a:moveTo>
                <a:lnTo>
                  <a:pt x="1946630" y="1965812"/>
                </a:lnTo>
                <a:lnTo>
                  <a:pt x="1949171" y="1968352"/>
                </a:lnTo>
                <a:lnTo>
                  <a:pt x="1967504" y="1968352"/>
                </a:lnTo>
                <a:lnTo>
                  <a:pt x="1964965" y="1965812"/>
                </a:lnTo>
                <a:close/>
              </a:path>
              <a:path w="2266315" h="2266950">
                <a:moveTo>
                  <a:pt x="1962426" y="1963272"/>
                </a:moveTo>
                <a:lnTo>
                  <a:pt x="1944089" y="1963272"/>
                </a:lnTo>
                <a:lnTo>
                  <a:pt x="1945359" y="1964542"/>
                </a:lnTo>
                <a:lnTo>
                  <a:pt x="1963696" y="1964542"/>
                </a:lnTo>
                <a:lnTo>
                  <a:pt x="1962426" y="1963272"/>
                </a:lnTo>
                <a:close/>
              </a:path>
              <a:path w="2266315" h="2266950">
                <a:moveTo>
                  <a:pt x="1958618" y="1959462"/>
                </a:moveTo>
                <a:lnTo>
                  <a:pt x="1940277" y="1959462"/>
                </a:lnTo>
                <a:lnTo>
                  <a:pt x="1942818" y="1962002"/>
                </a:lnTo>
                <a:lnTo>
                  <a:pt x="1961157" y="1962002"/>
                </a:lnTo>
                <a:lnTo>
                  <a:pt x="1958618" y="1959462"/>
                </a:lnTo>
                <a:close/>
              </a:path>
              <a:path w="2266315" h="2266950">
                <a:moveTo>
                  <a:pt x="1956079" y="1956922"/>
                </a:moveTo>
                <a:lnTo>
                  <a:pt x="1937736" y="1956922"/>
                </a:lnTo>
                <a:lnTo>
                  <a:pt x="1939007" y="1958192"/>
                </a:lnTo>
                <a:lnTo>
                  <a:pt x="1957348" y="1958192"/>
                </a:lnTo>
                <a:lnTo>
                  <a:pt x="1956079" y="1956922"/>
                </a:lnTo>
                <a:close/>
              </a:path>
              <a:path w="2266315" h="2266950">
                <a:moveTo>
                  <a:pt x="1952271" y="1953112"/>
                </a:moveTo>
                <a:lnTo>
                  <a:pt x="1933924" y="1953112"/>
                </a:lnTo>
                <a:lnTo>
                  <a:pt x="1936466" y="1955652"/>
                </a:lnTo>
                <a:lnTo>
                  <a:pt x="1954810" y="1955652"/>
                </a:lnTo>
                <a:lnTo>
                  <a:pt x="1952271" y="1953112"/>
                </a:lnTo>
                <a:close/>
              </a:path>
              <a:path w="2266315" h="2266950">
                <a:moveTo>
                  <a:pt x="1949732" y="1950572"/>
                </a:moveTo>
                <a:lnTo>
                  <a:pt x="1931383" y="1950572"/>
                </a:lnTo>
                <a:lnTo>
                  <a:pt x="1932654" y="1951842"/>
                </a:lnTo>
                <a:lnTo>
                  <a:pt x="1951001" y="1951842"/>
                </a:lnTo>
                <a:lnTo>
                  <a:pt x="1949732" y="1950572"/>
                </a:lnTo>
                <a:close/>
              </a:path>
              <a:path w="2266315" h="2266950">
                <a:moveTo>
                  <a:pt x="1945923" y="1946762"/>
                </a:moveTo>
                <a:lnTo>
                  <a:pt x="1927572" y="1946762"/>
                </a:lnTo>
                <a:lnTo>
                  <a:pt x="1930113" y="1949302"/>
                </a:lnTo>
                <a:lnTo>
                  <a:pt x="1948462" y="1949302"/>
                </a:lnTo>
                <a:lnTo>
                  <a:pt x="1945923" y="1946762"/>
                </a:lnTo>
                <a:close/>
              </a:path>
              <a:path w="2266315" h="2266950">
                <a:moveTo>
                  <a:pt x="1943384" y="1944222"/>
                </a:moveTo>
                <a:lnTo>
                  <a:pt x="1925031" y="1944222"/>
                </a:lnTo>
                <a:lnTo>
                  <a:pt x="1926301" y="1945492"/>
                </a:lnTo>
                <a:lnTo>
                  <a:pt x="1944654" y="1945492"/>
                </a:lnTo>
                <a:lnTo>
                  <a:pt x="1943384" y="1944222"/>
                </a:lnTo>
                <a:close/>
              </a:path>
              <a:path w="2266315" h="2266950">
                <a:moveTo>
                  <a:pt x="1939576" y="1940412"/>
                </a:moveTo>
                <a:lnTo>
                  <a:pt x="1921219" y="1940412"/>
                </a:lnTo>
                <a:lnTo>
                  <a:pt x="1923760" y="1942952"/>
                </a:lnTo>
                <a:lnTo>
                  <a:pt x="1942115" y="1942952"/>
                </a:lnTo>
                <a:lnTo>
                  <a:pt x="1939576" y="1940412"/>
                </a:lnTo>
                <a:close/>
              </a:path>
              <a:path w="2266315" h="2266950">
                <a:moveTo>
                  <a:pt x="1937037" y="1937872"/>
                </a:moveTo>
                <a:lnTo>
                  <a:pt x="1918678" y="1937872"/>
                </a:lnTo>
                <a:lnTo>
                  <a:pt x="1919948" y="1939142"/>
                </a:lnTo>
                <a:lnTo>
                  <a:pt x="1938307" y="1939142"/>
                </a:lnTo>
                <a:lnTo>
                  <a:pt x="1937037" y="1937872"/>
                </a:lnTo>
                <a:close/>
              </a:path>
              <a:path w="2266315" h="2266950">
                <a:moveTo>
                  <a:pt x="1933229" y="1934062"/>
                </a:moveTo>
                <a:lnTo>
                  <a:pt x="1914866" y="1934062"/>
                </a:lnTo>
                <a:lnTo>
                  <a:pt x="1917407" y="1936602"/>
                </a:lnTo>
                <a:lnTo>
                  <a:pt x="1935768" y="1936602"/>
                </a:lnTo>
                <a:lnTo>
                  <a:pt x="1933229" y="1934062"/>
                </a:lnTo>
                <a:close/>
              </a:path>
              <a:path w="2266315" h="2266950">
                <a:moveTo>
                  <a:pt x="1930690" y="1931522"/>
                </a:moveTo>
                <a:lnTo>
                  <a:pt x="1912325" y="1931522"/>
                </a:lnTo>
                <a:lnTo>
                  <a:pt x="1913596" y="1932792"/>
                </a:lnTo>
                <a:lnTo>
                  <a:pt x="1931959" y="1932792"/>
                </a:lnTo>
                <a:lnTo>
                  <a:pt x="1930690" y="1931522"/>
                </a:lnTo>
                <a:close/>
              </a:path>
              <a:path w="2266315" h="2266950">
                <a:moveTo>
                  <a:pt x="1926882" y="1927712"/>
                </a:moveTo>
                <a:lnTo>
                  <a:pt x="1908513" y="1927712"/>
                </a:lnTo>
                <a:lnTo>
                  <a:pt x="1911055" y="1930252"/>
                </a:lnTo>
                <a:lnTo>
                  <a:pt x="1929420" y="1930252"/>
                </a:lnTo>
                <a:lnTo>
                  <a:pt x="1926882" y="1927712"/>
                </a:lnTo>
                <a:close/>
              </a:path>
              <a:path w="2266315" h="2266950">
                <a:moveTo>
                  <a:pt x="1924343" y="1925172"/>
                </a:moveTo>
                <a:lnTo>
                  <a:pt x="1905972" y="1925172"/>
                </a:lnTo>
                <a:lnTo>
                  <a:pt x="1907243" y="1926442"/>
                </a:lnTo>
                <a:lnTo>
                  <a:pt x="1925612" y="1926442"/>
                </a:lnTo>
                <a:lnTo>
                  <a:pt x="1924343" y="1925172"/>
                </a:lnTo>
                <a:close/>
              </a:path>
              <a:path w="2266315" h="2266950">
                <a:moveTo>
                  <a:pt x="1920534" y="1921362"/>
                </a:moveTo>
                <a:lnTo>
                  <a:pt x="1902161" y="1921362"/>
                </a:lnTo>
                <a:lnTo>
                  <a:pt x="1904702" y="1923902"/>
                </a:lnTo>
                <a:lnTo>
                  <a:pt x="1923073" y="1923902"/>
                </a:lnTo>
                <a:lnTo>
                  <a:pt x="1920534" y="1921362"/>
                </a:lnTo>
                <a:close/>
              </a:path>
              <a:path w="2266315" h="2266950">
                <a:moveTo>
                  <a:pt x="1917995" y="1918822"/>
                </a:moveTo>
                <a:lnTo>
                  <a:pt x="1899620" y="1918822"/>
                </a:lnTo>
                <a:lnTo>
                  <a:pt x="1900890" y="1920092"/>
                </a:lnTo>
                <a:lnTo>
                  <a:pt x="1919265" y="1920092"/>
                </a:lnTo>
                <a:lnTo>
                  <a:pt x="1917995" y="1918822"/>
                </a:lnTo>
                <a:close/>
              </a:path>
              <a:path w="2266315" h="2266950">
                <a:moveTo>
                  <a:pt x="1914187" y="1915012"/>
                </a:moveTo>
                <a:lnTo>
                  <a:pt x="1895808" y="1915012"/>
                </a:lnTo>
                <a:lnTo>
                  <a:pt x="1898349" y="1917552"/>
                </a:lnTo>
                <a:lnTo>
                  <a:pt x="1916726" y="1917552"/>
                </a:lnTo>
                <a:lnTo>
                  <a:pt x="1914187" y="1915012"/>
                </a:lnTo>
                <a:close/>
              </a:path>
              <a:path w="2266315" h="2266950">
                <a:moveTo>
                  <a:pt x="1911648" y="1912472"/>
                </a:moveTo>
                <a:lnTo>
                  <a:pt x="1893267" y="1912472"/>
                </a:lnTo>
                <a:lnTo>
                  <a:pt x="1894537" y="1913742"/>
                </a:lnTo>
                <a:lnTo>
                  <a:pt x="1912918" y="1913742"/>
                </a:lnTo>
                <a:lnTo>
                  <a:pt x="1911648" y="1912472"/>
                </a:lnTo>
                <a:close/>
              </a:path>
              <a:path w="2266315" h="2266950">
                <a:moveTo>
                  <a:pt x="1905301" y="1906122"/>
                </a:moveTo>
                <a:lnTo>
                  <a:pt x="1886914" y="1906122"/>
                </a:lnTo>
                <a:lnTo>
                  <a:pt x="1891996" y="1911202"/>
                </a:lnTo>
                <a:lnTo>
                  <a:pt x="1910379" y="1911202"/>
                </a:lnTo>
                <a:lnTo>
                  <a:pt x="1905301" y="1906122"/>
                </a:lnTo>
                <a:close/>
              </a:path>
              <a:path w="2266315" h="2266950">
                <a:moveTo>
                  <a:pt x="1898954" y="1899772"/>
                </a:moveTo>
                <a:lnTo>
                  <a:pt x="1880561" y="1899772"/>
                </a:lnTo>
                <a:lnTo>
                  <a:pt x="1885644" y="1904852"/>
                </a:lnTo>
                <a:lnTo>
                  <a:pt x="1904031" y="1904852"/>
                </a:lnTo>
                <a:lnTo>
                  <a:pt x="1898954" y="1899772"/>
                </a:lnTo>
                <a:close/>
              </a:path>
              <a:path w="2266315" h="2266950">
                <a:moveTo>
                  <a:pt x="1892606" y="1893422"/>
                </a:moveTo>
                <a:lnTo>
                  <a:pt x="1874209" y="1893422"/>
                </a:lnTo>
                <a:lnTo>
                  <a:pt x="1879291" y="1898502"/>
                </a:lnTo>
                <a:lnTo>
                  <a:pt x="1897684" y="1898502"/>
                </a:lnTo>
                <a:lnTo>
                  <a:pt x="1892606" y="1893422"/>
                </a:lnTo>
                <a:close/>
              </a:path>
              <a:path w="2266315" h="2266950">
                <a:moveTo>
                  <a:pt x="1886259" y="1887072"/>
                </a:moveTo>
                <a:lnTo>
                  <a:pt x="1867856" y="1887072"/>
                </a:lnTo>
                <a:lnTo>
                  <a:pt x="1872938" y="1892152"/>
                </a:lnTo>
                <a:lnTo>
                  <a:pt x="1891337" y="1892152"/>
                </a:lnTo>
                <a:lnTo>
                  <a:pt x="1886259" y="1887072"/>
                </a:lnTo>
                <a:close/>
              </a:path>
              <a:path w="2266315" h="2266950">
                <a:moveTo>
                  <a:pt x="1879912" y="1880722"/>
                </a:moveTo>
                <a:lnTo>
                  <a:pt x="1861503" y="1880722"/>
                </a:lnTo>
                <a:lnTo>
                  <a:pt x="1866585" y="1885802"/>
                </a:lnTo>
                <a:lnTo>
                  <a:pt x="1884990" y="1885802"/>
                </a:lnTo>
                <a:lnTo>
                  <a:pt x="1879912" y="1880722"/>
                </a:lnTo>
                <a:close/>
              </a:path>
              <a:path w="2266315" h="2266950">
                <a:moveTo>
                  <a:pt x="1873565" y="1874372"/>
                </a:moveTo>
                <a:lnTo>
                  <a:pt x="1855150" y="1874372"/>
                </a:lnTo>
                <a:lnTo>
                  <a:pt x="1860233" y="1879452"/>
                </a:lnTo>
                <a:lnTo>
                  <a:pt x="1878642" y="1879452"/>
                </a:lnTo>
                <a:lnTo>
                  <a:pt x="1873565" y="1874372"/>
                </a:lnTo>
                <a:close/>
              </a:path>
              <a:path w="2266315" h="2266950">
                <a:moveTo>
                  <a:pt x="1867217" y="1868022"/>
                </a:moveTo>
                <a:lnTo>
                  <a:pt x="1848798" y="1868022"/>
                </a:lnTo>
                <a:lnTo>
                  <a:pt x="1853880" y="1873102"/>
                </a:lnTo>
                <a:lnTo>
                  <a:pt x="1872295" y="1873102"/>
                </a:lnTo>
                <a:lnTo>
                  <a:pt x="1867217" y="1868022"/>
                </a:lnTo>
                <a:close/>
              </a:path>
              <a:path w="2266315" h="2266950">
                <a:moveTo>
                  <a:pt x="1862139" y="1862942"/>
                </a:moveTo>
                <a:lnTo>
                  <a:pt x="1843716" y="1862942"/>
                </a:lnTo>
                <a:lnTo>
                  <a:pt x="1847527" y="1866752"/>
                </a:lnTo>
                <a:lnTo>
                  <a:pt x="1865948" y="1866752"/>
                </a:lnTo>
                <a:lnTo>
                  <a:pt x="1862139" y="1862942"/>
                </a:lnTo>
                <a:close/>
              </a:path>
              <a:path w="2266315" h="2266950">
                <a:moveTo>
                  <a:pt x="1855792" y="1856592"/>
                </a:moveTo>
                <a:lnTo>
                  <a:pt x="1837363" y="1856592"/>
                </a:lnTo>
                <a:lnTo>
                  <a:pt x="1842445" y="1861672"/>
                </a:lnTo>
                <a:lnTo>
                  <a:pt x="1860870" y="1861672"/>
                </a:lnTo>
                <a:lnTo>
                  <a:pt x="1855792" y="1856592"/>
                </a:lnTo>
                <a:close/>
              </a:path>
              <a:path w="2266315" h="2266950">
                <a:moveTo>
                  <a:pt x="1849445" y="1850242"/>
                </a:moveTo>
                <a:lnTo>
                  <a:pt x="1831010" y="1850242"/>
                </a:lnTo>
                <a:lnTo>
                  <a:pt x="1836092" y="1855322"/>
                </a:lnTo>
                <a:lnTo>
                  <a:pt x="1854523" y="1855322"/>
                </a:lnTo>
                <a:lnTo>
                  <a:pt x="1849445" y="1850242"/>
                </a:lnTo>
                <a:close/>
              </a:path>
              <a:path w="2266315" h="2266950">
                <a:moveTo>
                  <a:pt x="1843098" y="1843892"/>
                </a:moveTo>
                <a:lnTo>
                  <a:pt x="1824657" y="1843892"/>
                </a:lnTo>
                <a:lnTo>
                  <a:pt x="1829740" y="1848972"/>
                </a:lnTo>
                <a:lnTo>
                  <a:pt x="1848175" y="1848972"/>
                </a:lnTo>
                <a:lnTo>
                  <a:pt x="1843098" y="1843892"/>
                </a:lnTo>
                <a:close/>
              </a:path>
              <a:path w="2266315" h="2266950">
                <a:moveTo>
                  <a:pt x="1836750" y="1837542"/>
                </a:moveTo>
                <a:lnTo>
                  <a:pt x="1818305" y="1837542"/>
                </a:lnTo>
                <a:lnTo>
                  <a:pt x="1823387" y="1842622"/>
                </a:lnTo>
                <a:lnTo>
                  <a:pt x="1841828" y="1842622"/>
                </a:lnTo>
                <a:lnTo>
                  <a:pt x="1836750" y="1837542"/>
                </a:lnTo>
                <a:close/>
              </a:path>
              <a:path w="2266315" h="2266950">
                <a:moveTo>
                  <a:pt x="1830403" y="1831192"/>
                </a:moveTo>
                <a:lnTo>
                  <a:pt x="1811952" y="1831192"/>
                </a:lnTo>
                <a:lnTo>
                  <a:pt x="1817034" y="1836272"/>
                </a:lnTo>
                <a:lnTo>
                  <a:pt x="1835481" y="1836272"/>
                </a:lnTo>
                <a:lnTo>
                  <a:pt x="1830403" y="1831192"/>
                </a:lnTo>
                <a:close/>
              </a:path>
              <a:path w="2266315" h="2266950">
                <a:moveTo>
                  <a:pt x="1824056" y="1824842"/>
                </a:moveTo>
                <a:lnTo>
                  <a:pt x="1805599" y="1824842"/>
                </a:lnTo>
                <a:lnTo>
                  <a:pt x="1810681" y="1829922"/>
                </a:lnTo>
                <a:lnTo>
                  <a:pt x="1829134" y="1829922"/>
                </a:lnTo>
                <a:lnTo>
                  <a:pt x="1824056" y="1824842"/>
                </a:lnTo>
                <a:close/>
              </a:path>
              <a:path w="2266315" h="2266950">
                <a:moveTo>
                  <a:pt x="1817709" y="1818492"/>
                </a:moveTo>
                <a:lnTo>
                  <a:pt x="1799246" y="1818492"/>
                </a:lnTo>
                <a:lnTo>
                  <a:pt x="1804329" y="1823572"/>
                </a:lnTo>
                <a:lnTo>
                  <a:pt x="1822786" y="1823572"/>
                </a:lnTo>
                <a:lnTo>
                  <a:pt x="1817709" y="1818492"/>
                </a:lnTo>
                <a:close/>
              </a:path>
              <a:path w="2266315" h="2266950">
                <a:moveTo>
                  <a:pt x="1811361" y="1812142"/>
                </a:moveTo>
                <a:lnTo>
                  <a:pt x="1792894" y="1812142"/>
                </a:lnTo>
                <a:lnTo>
                  <a:pt x="1797976" y="1817222"/>
                </a:lnTo>
                <a:lnTo>
                  <a:pt x="1816439" y="1817222"/>
                </a:lnTo>
                <a:lnTo>
                  <a:pt x="1811361" y="1812142"/>
                </a:lnTo>
                <a:close/>
              </a:path>
              <a:path w="2266315" h="2266950">
                <a:moveTo>
                  <a:pt x="1805014" y="1805792"/>
                </a:moveTo>
                <a:lnTo>
                  <a:pt x="1786541" y="1805792"/>
                </a:lnTo>
                <a:lnTo>
                  <a:pt x="1791623" y="1810872"/>
                </a:lnTo>
                <a:lnTo>
                  <a:pt x="1810092" y="1810872"/>
                </a:lnTo>
                <a:lnTo>
                  <a:pt x="1805014" y="1805792"/>
                </a:lnTo>
                <a:close/>
              </a:path>
              <a:path w="2266315" h="2266950">
                <a:moveTo>
                  <a:pt x="1798667" y="1799442"/>
                </a:moveTo>
                <a:lnTo>
                  <a:pt x="1780188" y="1799442"/>
                </a:lnTo>
                <a:lnTo>
                  <a:pt x="1785270" y="1804522"/>
                </a:lnTo>
                <a:lnTo>
                  <a:pt x="1803745" y="1804522"/>
                </a:lnTo>
                <a:lnTo>
                  <a:pt x="1798667" y="1799442"/>
                </a:lnTo>
                <a:close/>
              </a:path>
              <a:path w="2266315" h="2266950">
                <a:moveTo>
                  <a:pt x="1792320" y="1793092"/>
                </a:moveTo>
                <a:lnTo>
                  <a:pt x="1773835" y="1793092"/>
                </a:lnTo>
                <a:lnTo>
                  <a:pt x="1778918" y="1798172"/>
                </a:lnTo>
                <a:lnTo>
                  <a:pt x="1797397" y="1798172"/>
                </a:lnTo>
                <a:lnTo>
                  <a:pt x="1792320" y="1793092"/>
                </a:lnTo>
                <a:close/>
              </a:path>
              <a:path w="2266315" h="2266950">
                <a:moveTo>
                  <a:pt x="1785972" y="1786742"/>
                </a:moveTo>
                <a:lnTo>
                  <a:pt x="1767483" y="1786742"/>
                </a:lnTo>
                <a:lnTo>
                  <a:pt x="1772565" y="1791822"/>
                </a:lnTo>
                <a:lnTo>
                  <a:pt x="1791050" y="1791822"/>
                </a:lnTo>
                <a:lnTo>
                  <a:pt x="1785972" y="1786742"/>
                </a:lnTo>
                <a:close/>
              </a:path>
              <a:path w="2266315" h="2266950">
                <a:moveTo>
                  <a:pt x="1779625" y="1780392"/>
                </a:moveTo>
                <a:lnTo>
                  <a:pt x="1761130" y="1780392"/>
                </a:lnTo>
                <a:lnTo>
                  <a:pt x="1766212" y="1785472"/>
                </a:lnTo>
                <a:lnTo>
                  <a:pt x="1784703" y="1785472"/>
                </a:lnTo>
                <a:lnTo>
                  <a:pt x="1779625" y="1780392"/>
                </a:lnTo>
                <a:close/>
              </a:path>
              <a:path w="2266315" h="2266950">
                <a:moveTo>
                  <a:pt x="1773278" y="1774042"/>
                </a:moveTo>
                <a:lnTo>
                  <a:pt x="1754777" y="1774042"/>
                </a:lnTo>
                <a:lnTo>
                  <a:pt x="1759859" y="1779122"/>
                </a:lnTo>
                <a:lnTo>
                  <a:pt x="1778356" y="1779122"/>
                </a:lnTo>
                <a:lnTo>
                  <a:pt x="1773278" y="1774042"/>
                </a:lnTo>
                <a:close/>
              </a:path>
              <a:path w="2266315" h="2266950">
                <a:moveTo>
                  <a:pt x="1766930" y="1767692"/>
                </a:moveTo>
                <a:lnTo>
                  <a:pt x="1748425" y="1767692"/>
                </a:lnTo>
                <a:lnTo>
                  <a:pt x="1753507" y="1772772"/>
                </a:lnTo>
                <a:lnTo>
                  <a:pt x="1772008" y="1772772"/>
                </a:lnTo>
                <a:lnTo>
                  <a:pt x="1766930" y="1767692"/>
                </a:lnTo>
                <a:close/>
              </a:path>
              <a:path w="2266315" h="2266950">
                <a:moveTo>
                  <a:pt x="1760583" y="1761342"/>
                </a:moveTo>
                <a:lnTo>
                  <a:pt x="1742072" y="1761342"/>
                </a:lnTo>
                <a:lnTo>
                  <a:pt x="1747154" y="1766422"/>
                </a:lnTo>
                <a:lnTo>
                  <a:pt x="1765661" y="1766422"/>
                </a:lnTo>
                <a:lnTo>
                  <a:pt x="1760583" y="1761342"/>
                </a:lnTo>
                <a:close/>
              </a:path>
              <a:path w="2266315" h="2266950">
                <a:moveTo>
                  <a:pt x="1754236" y="1754992"/>
                </a:moveTo>
                <a:lnTo>
                  <a:pt x="1735719" y="1754992"/>
                </a:lnTo>
                <a:lnTo>
                  <a:pt x="1740801" y="1760072"/>
                </a:lnTo>
                <a:lnTo>
                  <a:pt x="1759314" y="1760072"/>
                </a:lnTo>
                <a:lnTo>
                  <a:pt x="1754236" y="1754992"/>
                </a:lnTo>
                <a:close/>
              </a:path>
              <a:path w="2266315" h="2266950">
                <a:moveTo>
                  <a:pt x="1747889" y="1748642"/>
                </a:moveTo>
                <a:lnTo>
                  <a:pt x="1729366" y="1748642"/>
                </a:lnTo>
                <a:lnTo>
                  <a:pt x="1734449" y="1753722"/>
                </a:lnTo>
                <a:lnTo>
                  <a:pt x="1752966" y="1753722"/>
                </a:lnTo>
                <a:lnTo>
                  <a:pt x="1747889" y="1748642"/>
                </a:lnTo>
                <a:close/>
              </a:path>
              <a:path w="2266315" h="2266950">
                <a:moveTo>
                  <a:pt x="1741541" y="1742292"/>
                </a:moveTo>
                <a:lnTo>
                  <a:pt x="1723014" y="1742292"/>
                </a:lnTo>
                <a:lnTo>
                  <a:pt x="1728096" y="1747372"/>
                </a:lnTo>
                <a:lnTo>
                  <a:pt x="1746619" y="1747372"/>
                </a:lnTo>
                <a:lnTo>
                  <a:pt x="1741541" y="1742292"/>
                </a:lnTo>
                <a:close/>
              </a:path>
              <a:path w="2266315" h="2266950">
                <a:moveTo>
                  <a:pt x="1735194" y="1735942"/>
                </a:moveTo>
                <a:lnTo>
                  <a:pt x="1716661" y="1735942"/>
                </a:lnTo>
                <a:lnTo>
                  <a:pt x="1721743" y="1741022"/>
                </a:lnTo>
                <a:lnTo>
                  <a:pt x="1740272" y="1741022"/>
                </a:lnTo>
                <a:lnTo>
                  <a:pt x="1735194" y="1735942"/>
                </a:lnTo>
                <a:close/>
              </a:path>
              <a:path w="2266315" h="2266950">
                <a:moveTo>
                  <a:pt x="1728847" y="1729592"/>
                </a:moveTo>
                <a:lnTo>
                  <a:pt x="1710308" y="1729592"/>
                </a:lnTo>
                <a:lnTo>
                  <a:pt x="1715390" y="1734672"/>
                </a:lnTo>
                <a:lnTo>
                  <a:pt x="1733925" y="1734672"/>
                </a:lnTo>
                <a:lnTo>
                  <a:pt x="1728847" y="1729592"/>
                </a:lnTo>
                <a:close/>
              </a:path>
              <a:path w="2266315" h="2266950">
                <a:moveTo>
                  <a:pt x="1722500" y="1723242"/>
                </a:moveTo>
                <a:lnTo>
                  <a:pt x="1703955" y="1723242"/>
                </a:lnTo>
                <a:lnTo>
                  <a:pt x="1709038" y="1728322"/>
                </a:lnTo>
                <a:lnTo>
                  <a:pt x="1727577" y="1728322"/>
                </a:lnTo>
                <a:lnTo>
                  <a:pt x="1722500" y="1723242"/>
                </a:lnTo>
                <a:close/>
              </a:path>
              <a:path w="2266315" h="2266950">
                <a:moveTo>
                  <a:pt x="1716152" y="1716892"/>
                </a:moveTo>
                <a:lnTo>
                  <a:pt x="1697603" y="1716892"/>
                </a:lnTo>
                <a:lnTo>
                  <a:pt x="1702685" y="1721972"/>
                </a:lnTo>
                <a:lnTo>
                  <a:pt x="1721230" y="1721972"/>
                </a:lnTo>
                <a:lnTo>
                  <a:pt x="1716152" y="1716892"/>
                </a:lnTo>
                <a:close/>
              </a:path>
              <a:path w="2266315" h="2266950">
                <a:moveTo>
                  <a:pt x="1709805" y="1710542"/>
                </a:moveTo>
                <a:lnTo>
                  <a:pt x="1691250" y="1710542"/>
                </a:lnTo>
                <a:lnTo>
                  <a:pt x="1696332" y="1715622"/>
                </a:lnTo>
                <a:lnTo>
                  <a:pt x="1714883" y="1715622"/>
                </a:lnTo>
                <a:lnTo>
                  <a:pt x="1709805" y="1710542"/>
                </a:lnTo>
                <a:close/>
              </a:path>
              <a:path w="2266315" h="2266950">
                <a:moveTo>
                  <a:pt x="1703458" y="1704192"/>
                </a:moveTo>
                <a:lnTo>
                  <a:pt x="1684897" y="1704192"/>
                </a:lnTo>
                <a:lnTo>
                  <a:pt x="1689979" y="1709272"/>
                </a:lnTo>
                <a:lnTo>
                  <a:pt x="1708536" y="1709272"/>
                </a:lnTo>
                <a:lnTo>
                  <a:pt x="1703458" y="1704192"/>
                </a:lnTo>
                <a:close/>
              </a:path>
              <a:path w="2266315" h="2266950">
                <a:moveTo>
                  <a:pt x="1697111" y="1697842"/>
                </a:moveTo>
                <a:lnTo>
                  <a:pt x="1678544" y="1697842"/>
                </a:lnTo>
                <a:lnTo>
                  <a:pt x="1683627" y="1702922"/>
                </a:lnTo>
                <a:lnTo>
                  <a:pt x="1702188" y="1702922"/>
                </a:lnTo>
                <a:lnTo>
                  <a:pt x="1697111" y="1697842"/>
                </a:lnTo>
                <a:close/>
              </a:path>
              <a:path w="2266315" h="2266950">
                <a:moveTo>
                  <a:pt x="1690763" y="1691492"/>
                </a:moveTo>
                <a:lnTo>
                  <a:pt x="1672192" y="1691492"/>
                </a:lnTo>
                <a:lnTo>
                  <a:pt x="1677274" y="1696572"/>
                </a:lnTo>
                <a:lnTo>
                  <a:pt x="1695841" y="1696572"/>
                </a:lnTo>
                <a:lnTo>
                  <a:pt x="1690763" y="1691492"/>
                </a:lnTo>
                <a:close/>
              </a:path>
              <a:path w="2266315" h="2266950">
                <a:moveTo>
                  <a:pt x="1684416" y="1685142"/>
                </a:moveTo>
                <a:lnTo>
                  <a:pt x="1665839" y="1685142"/>
                </a:lnTo>
                <a:lnTo>
                  <a:pt x="1670921" y="1690222"/>
                </a:lnTo>
                <a:lnTo>
                  <a:pt x="1689494" y="1690222"/>
                </a:lnTo>
                <a:lnTo>
                  <a:pt x="1684416" y="1685142"/>
                </a:lnTo>
                <a:close/>
              </a:path>
              <a:path w="2266315" h="2266950">
                <a:moveTo>
                  <a:pt x="1678069" y="1678792"/>
                </a:moveTo>
                <a:lnTo>
                  <a:pt x="1659486" y="1678792"/>
                </a:lnTo>
                <a:lnTo>
                  <a:pt x="1664568" y="1683872"/>
                </a:lnTo>
                <a:lnTo>
                  <a:pt x="1683147" y="1683872"/>
                </a:lnTo>
                <a:lnTo>
                  <a:pt x="1678069" y="1678792"/>
                </a:lnTo>
                <a:close/>
              </a:path>
              <a:path w="2266315" h="2266950">
                <a:moveTo>
                  <a:pt x="1671722" y="1672442"/>
                </a:moveTo>
                <a:lnTo>
                  <a:pt x="1653133" y="1672442"/>
                </a:lnTo>
                <a:lnTo>
                  <a:pt x="1658216" y="1677522"/>
                </a:lnTo>
                <a:lnTo>
                  <a:pt x="1676799" y="1677522"/>
                </a:lnTo>
                <a:lnTo>
                  <a:pt x="1671722" y="1672442"/>
                </a:lnTo>
                <a:close/>
              </a:path>
              <a:path w="2266315" h="2266950">
                <a:moveTo>
                  <a:pt x="1665374" y="1666092"/>
                </a:moveTo>
                <a:lnTo>
                  <a:pt x="1646781" y="1666092"/>
                </a:lnTo>
                <a:lnTo>
                  <a:pt x="1651863" y="1671172"/>
                </a:lnTo>
                <a:lnTo>
                  <a:pt x="1670452" y="1671172"/>
                </a:lnTo>
                <a:lnTo>
                  <a:pt x="1665374" y="1666092"/>
                </a:lnTo>
                <a:close/>
              </a:path>
              <a:path w="2266315" h="2266950">
                <a:moveTo>
                  <a:pt x="1457184" y="1457812"/>
                </a:moveTo>
                <a:lnTo>
                  <a:pt x="1438411" y="1457812"/>
                </a:lnTo>
                <a:lnTo>
                  <a:pt x="1645510" y="1664822"/>
                </a:lnTo>
                <a:lnTo>
                  <a:pt x="1664105" y="1664822"/>
                </a:lnTo>
                <a:lnTo>
                  <a:pt x="1457184" y="1457812"/>
                </a:lnTo>
                <a:close/>
              </a:path>
              <a:path w="2266315" h="2266950">
                <a:moveTo>
                  <a:pt x="2152844" y="2153772"/>
                </a:moveTo>
                <a:lnTo>
                  <a:pt x="2134671" y="2153772"/>
                </a:lnTo>
                <a:lnTo>
                  <a:pt x="2184222" y="2203302"/>
                </a:lnTo>
                <a:lnTo>
                  <a:pt x="2202353" y="2203302"/>
                </a:lnTo>
                <a:lnTo>
                  <a:pt x="2152844" y="2153772"/>
                </a:lnTo>
                <a:close/>
              </a:path>
              <a:path w="2266315" h="2266950">
                <a:moveTo>
                  <a:pt x="2202353" y="2203302"/>
                </a:moveTo>
                <a:lnTo>
                  <a:pt x="2184222" y="2203302"/>
                </a:lnTo>
                <a:lnTo>
                  <a:pt x="2247750" y="2266802"/>
                </a:lnTo>
                <a:lnTo>
                  <a:pt x="2265826" y="2266802"/>
                </a:lnTo>
                <a:lnTo>
                  <a:pt x="2202353" y="2203302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0" y="4263390"/>
            <a:ext cx="2247900" cy="2589530"/>
          </a:xfrm>
          <a:custGeom>
            <a:avLst/>
            <a:gdLst/>
            <a:ahLst/>
            <a:cxnLst/>
            <a:rect l="l" t="t" r="r" b="b"/>
            <a:pathLst>
              <a:path w="2247900" h="2589529">
                <a:moveTo>
                  <a:pt x="361950" y="0"/>
                </a:moveTo>
                <a:lnTo>
                  <a:pt x="0" y="0"/>
                </a:lnTo>
                <a:lnTo>
                  <a:pt x="0" y="6349"/>
                </a:lnTo>
                <a:lnTo>
                  <a:pt x="367030" y="6349"/>
                </a:lnTo>
                <a:lnTo>
                  <a:pt x="367030" y="5079"/>
                </a:lnTo>
                <a:lnTo>
                  <a:pt x="365760" y="5079"/>
                </a:lnTo>
                <a:lnTo>
                  <a:pt x="365760" y="3809"/>
                </a:lnTo>
                <a:lnTo>
                  <a:pt x="364490" y="3809"/>
                </a:lnTo>
                <a:lnTo>
                  <a:pt x="364490" y="2539"/>
                </a:lnTo>
                <a:lnTo>
                  <a:pt x="363220" y="2539"/>
                </a:lnTo>
                <a:lnTo>
                  <a:pt x="363220" y="1269"/>
                </a:lnTo>
                <a:lnTo>
                  <a:pt x="361950" y="1269"/>
                </a:lnTo>
                <a:lnTo>
                  <a:pt x="361950" y="0"/>
                </a:lnTo>
                <a:close/>
              </a:path>
              <a:path w="2247900" h="2589529">
                <a:moveTo>
                  <a:pt x="0" y="342747"/>
                </a:moveTo>
                <a:lnTo>
                  <a:pt x="0" y="342899"/>
                </a:lnTo>
                <a:lnTo>
                  <a:pt x="152" y="342899"/>
                </a:lnTo>
                <a:lnTo>
                  <a:pt x="0" y="342747"/>
                </a:lnTo>
                <a:close/>
              </a:path>
              <a:path w="2247900" h="2589529">
                <a:moveTo>
                  <a:pt x="152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6504" y="349249"/>
                </a:lnTo>
                <a:lnTo>
                  <a:pt x="152" y="342900"/>
                </a:lnTo>
                <a:close/>
              </a:path>
              <a:path w="2247900" h="2589529">
                <a:moveTo>
                  <a:pt x="6504" y="349250"/>
                </a:moveTo>
                <a:lnTo>
                  <a:pt x="0" y="349250"/>
                </a:lnTo>
                <a:lnTo>
                  <a:pt x="0" y="355599"/>
                </a:lnTo>
                <a:lnTo>
                  <a:pt x="12857" y="355599"/>
                </a:lnTo>
                <a:lnTo>
                  <a:pt x="6504" y="349250"/>
                </a:lnTo>
                <a:close/>
              </a:path>
              <a:path w="2247900" h="2589529">
                <a:moveTo>
                  <a:pt x="12857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19210" y="361949"/>
                </a:lnTo>
                <a:lnTo>
                  <a:pt x="12857" y="355600"/>
                </a:lnTo>
                <a:close/>
              </a:path>
              <a:path w="2247900" h="2589529">
                <a:moveTo>
                  <a:pt x="19210" y="361950"/>
                </a:moveTo>
                <a:lnTo>
                  <a:pt x="0" y="361950"/>
                </a:lnTo>
                <a:lnTo>
                  <a:pt x="6349" y="368299"/>
                </a:lnTo>
                <a:lnTo>
                  <a:pt x="25563" y="368299"/>
                </a:lnTo>
                <a:lnTo>
                  <a:pt x="19210" y="361950"/>
                </a:lnTo>
                <a:close/>
              </a:path>
              <a:path w="2247900" h="2589529">
                <a:moveTo>
                  <a:pt x="25563" y="368300"/>
                </a:moveTo>
                <a:lnTo>
                  <a:pt x="6350" y="368300"/>
                </a:lnTo>
                <a:lnTo>
                  <a:pt x="12700" y="374649"/>
                </a:lnTo>
                <a:lnTo>
                  <a:pt x="31915" y="374649"/>
                </a:lnTo>
                <a:lnTo>
                  <a:pt x="25563" y="368300"/>
                </a:lnTo>
                <a:close/>
              </a:path>
              <a:path w="2247900" h="2589529">
                <a:moveTo>
                  <a:pt x="31915" y="374650"/>
                </a:moveTo>
                <a:lnTo>
                  <a:pt x="12700" y="374650"/>
                </a:lnTo>
                <a:lnTo>
                  <a:pt x="19050" y="380999"/>
                </a:lnTo>
                <a:lnTo>
                  <a:pt x="38268" y="380999"/>
                </a:lnTo>
                <a:lnTo>
                  <a:pt x="31915" y="374650"/>
                </a:lnTo>
                <a:close/>
              </a:path>
              <a:path w="2247900" h="2589529">
                <a:moveTo>
                  <a:pt x="38268" y="381000"/>
                </a:moveTo>
                <a:lnTo>
                  <a:pt x="19050" y="381000"/>
                </a:lnTo>
                <a:lnTo>
                  <a:pt x="25400" y="387349"/>
                </a:lnTo>
                <a:lnTo>
                  <a:pt x="44621" y="387349"/>
                </a:lnTo>
                <a:lnTo>
                  <a:pt x="38268" y="381000"/>
                </a:lnTo>
                <a:close/>
              </a:path>
              <a:path w="2247900" h="2589529">
                <a:moveTo>
                  <a:pt x="44621" y="387350"/>
                </a:moveTo>
                <a:lnTo>
                  <a:pt x="25400" y="387350"/>
                </a:lnTo>
                <a:lnTo>
                  <a:pt x="31750" y="393699"/>
                </a:lnTo>
                <a:lnTo>
                  <a:pt x="50974" y="393699"/>
                </a:lnTo>
                <a:lnTo>
                  <a:pt x="44621" y="387350"/>
                </a:lnTo>
                <a:close/>
              </a:path>
              <a:path w="2247900" h="2589529">
                <a:moveTo>
                  <a:pt x="50974" y="393700"/>
                </a:moveTo>
                <a:lnTo>
                  <a:pt x="31750" y="393700"/>
                </a:lnTo>
                <a:lnTo>
                  <a:pt x="38100" y="400049"/>
                </a:lnTo>
                <a:lnTo>
                  <a:pt x="57326" y="400049"/>
                </a:lnTo>
                <a:lnTo>
                  <a:pt x="50974" y="393700"/>
                </a:lnTo>
                <a:close/>
              </a:path>
              <a:path w="2247900" h="2589529">
                <a:moveTo>
                  <a:pt x="57326" y="400050"/>
                </a:moveTo>
                <a:lnTo>
                  <a:pt x="38100" y="400050"/>
                </a:lnTo>
                <a:lnTo>
                  <a:pt x="44449" y="406399"/>
                </a:lnTo>
                <a:lnTo>
                  <a:pt x="63679" y="406399"/>
                </a:lnTo>
                <a:lnTo>
                  <a:pt x="57326" y="400050"/>
                </a:lnTo>
                <a:close/>
              </a:path>
              <a:path w="2247900" h="2589529">
                <a:moveTo>
                  <a:pt x="63679" y="406400"/>
                </a:moveTo>
                <a:lnTo>
                  <a:pt x="44450" y="406400"/>
                </a:lnTo>
                <a:lnTo>
                  <a:pt x="50799" y="412749"/>
                </a:lnTo>
                <a:lnTo>
                  <a:pt x="70032" y="412749"/>
                </a:lnTo>
                <a:lnTo>
                  <a:pt x="63679" y="406400"/>
                </a:lnTo>
                <a:close/>
              </a:path>
              <a:path w="2247900" h="2589529">
                <a:moveTo>
                  <a:pt x="70032" y="412750"/>
                </a:moveTo>
                <a:lnTo>
                  <a:pt x="50800" y="412750"/>
                </a:lnTo>
                <a:lnTo>
                  <a:pt x="69850" y="431799"/>
                </a:lnTo>
                <a:lnTo>
                  <a:pt x="89090" y="431799"/>
                </a:lnTo>
                <a:lnTo>
                  <a:pt x="70032" y="412750"/>
                </a:lnTo>
                <a:close/>
              </a:path>
              <a:path w="2247900" h="2589529">
                <a:moveTo>
                  <a:pt x="89090" y="431800"/>
                </a:moveTo>
                <a:lnTo>
                  <a:pt x="69850" y="431800"/>
                </a:lnTo>
                <a:lnTo>
                  <a:pt x="76199" y="438149"/>
                </a:lnTo>
                <a:lnTo>
                  <a:pt x="95443" y="438149"/>
                </a:lnTo>
                <a:lnTo>
                  <a:pt x="89090" y="431800"/>
                </a:lnTo>
                <a:close/>
              </a:path>
              <a:path w="2247900" h="2589529">
                <a:moveTo>
                  <a:pt x="95443" y="438149"/>
                </a:moveTo>
                <a:lnTo>
                  <a:pt x="76199" y="438149"/>
                </a:lnTo>
                <a:lnTo>
                  <a:pt x="82549" y="444499"/>
                </a:lnTo>
                <a:lnTo>
                  <a:pt x="101795" y="444499"/>
                </a:lnTo>
                <a:lnTo>
                  <a:pt x="95443" y="438149"/>
                </a:lnTo>
                <a:close/>
              </a:path>
              <a:path w="2247900" h="2589529">
                <a:moveTo>
                  <a:pt x="101795" y="444500"/>
                </a:moveTo>
                <a:lnTo>
                  <a:pt x="82550" y="444500"/>
                </a:lnTo>
                <a:lnTo>
                  <a:pt x="114300" y="476249"/>
                </a:lnTo>
                <a:lnTo>
                  <a:pt x="133559" y="476249"/>
                </a:lnTo>
                <a:lnTo>
                  <a:pt x="101795" y="444500"/>
                </a:lnTo>
                <a:close/>
              </a:path>
              <a:path w="2247900" h="2589529">
                <a:moveTo>
                  <a:pt x="133559" y="476250"/>
                </a:moveTo>
                <a:lnTo>
                  <a:pt x="114300" y="476250"/>
                </a:lnTo>
                <a:lnTo>
                  <a:pt x="120650" y="482599"/>
                </a:lnTo>
                <a:lnTo>
                  <a:pt x="139912" y="482599"/>
                </a:lnTo>
                <a:lnTo>
                  <a:pt x="133559" y="476250"/>
                </a:lnTo>
                <a:close/>
              </a:path>
              <a:path w="2247900" h="2589529">
                <a:moveTo>
                  <a:pt x="139912" y="482600"/>
                </a:moveTo>
                <a:lnTo>
                  <a:pt x="120650" y="482600"/>
                </a:lnTo>
                <a:lnTo>
                  <a:pt x="146050" y="507999"/>
                </a:lnTo>
                <a:lnTo>
                  <a:pt x="165323" y="507999"/>
                </a:lnTo>
                <a:lnTo>
                  <a:pt x="139912" y="482600"/>
                </a:lnTo>
                <a:close/>
              </a:path>
              <a:path w="2247900" h="2589529">
                <a:moveTo>
                  <a:pt x="165323" y="508000"/>
                </a:moveTo>
                <a:lnTo>
                  <a:pt x="146050" y="508000"/>
                </a:lnTo>
                <a:lnTo>
                  <a:pt x="152399" y="514349"/>
                </a:lnTo>
                <a:lnTo>
                  <a:pt x="171675" y="514349"/>
                </a:lnTo>
                <a:lnTo>
                  <a:pt x="165323" y="508000"/>
                </a:lnTo>
                <a:close/>
              </a:path>
              <a:path w="2247900" h="2589529">
                <a:moveTo>
                  <a:pt x="171675" y="514350"/>
                </a:moveTo>
                <a:lnTo>
                  <a:pt x="152400" y="514350"/>
                </a:lnTo>
                <a:lnTo>
                  <a:pt x="158750" y="520699"/>
                </a:lnTo>
                <a:lnTo>
                  <a:pt x="178028" y="520699"/>
                </a:lnTo>
                <a:lnTo>
                  <a:pt x="171675" y="514350"/>
                </a:lnTo>
                <a:close/>
              </a:path>
              <a:path w="2247900" h="2589529">
                <a:moveTo>
                  <a:pt x="178028" y="520700"/>
                </a:moveTo>
                <a:lnTo>
                  <a:pt x="158750" y="520700"/>
                </a:lnTo>
                <a:lnTo>
                  <a:pt x="165099" y="527049"/>
                </a:lnTo>
                <a:lnTo>
                  <a:pt x="184381" y="527049"/>
                </a:lnTo>
                <a:lnTo>
                  <a:pt x="178028" y="520700"/>
                </a:lnTo>
                <a:close/>
              </a:path>
              <a:path w="2247900" h="2589529">
                <a:moveTo>
                  <a:pt x="184381" y="527050"/>
                </a:moveTo>
                <a:lnTo>
                  <a:pt x="165100" y="527050"/>
                </a:lnTo>
                <a:lnTo>
                  <a:pt x="171450" y="533399"/>
                </a:lnTo>
                <a:lnTo>
                  <a:pt x="190734" y="533399"/>
                </a:lnTo>
                <a:lnTo>
                  <a:pt x="184381" y="527050"/>
                </a:lnTo>
                <a:close/>
              </a:path>
              <a:path w="2247900" h="2589529">
                <a:moveTo>
                  <a:pt x="190734" y="533400"/>
                </a:moveTo>
                <a:lnTo>
                  <a:pt x="171450" y="533400"/>
                </a:lnTo>
                <a:lnTo>
                  <a:pt x="177800" y="539749"/>
                </a:lnTo>
                <a:lnTo>
                  <a:pt x="197086" y="539749"/>
                </a:lnTo>
                <a:lnTo>
                  <a:pt x="190734" y="533400"/>
                </a:lnTo>
                <a:close/>
              </a:path>
              <a:path w="2247900" h="2589529">
                <a:moveTo>
                  <a:pt x="197086" y="539750"/>
                </a:moveTo>
                <a:lnTo>
                  <a:pt x="177800" y="539750"/>
                </a:lnTo>
                <a:lnTo>
                  <a:pt x="184149" y="546099"/>
                </a:lnTo>
                <a:lnTo>
                  <a:pt x="203439" y="546099"/>
                </a:lnTo>
                <a:lnTo>
                  <a:pt x="197086" y="539750"/>
                </a:lnTo>
                <a:close/>
              </a:path>
              <a:path w="2247900" h="2589529">
                <a:moveTo>
                  <a:pt x="203439" y="546100"/>
                </a:moveTo>
                <a:lnTo>
                  <a:pt x="184150" y="546100"/>
                </a:lnTo>
                <a:lnTo>
                  <a:pt x="190500" y="552449"/>
                </a:lnTo>
                <a:lnTo>
                  <a:pt x="209792" y="552449"/>
                </a:lnTo>
                <a:lnTo>
                  <a:pt x="203439" y="546100"/>
                </a:lnTo>
                <a:close/>
              </a:path>
              <a:path w="2247900" h="2589529">
                <a:moveTo>
                  <a:pt x="209792" y="552450"/>
                </a:moveTo>
                <a:lnTo>
                  <a:pt x="190500" y="552450"/>
                </a:lnTo>
                <a:lnTo>
                  <a:pt x="196850" y="558799"/>
                </a:lnTo>
                <a:lnTo>
                  <a:pt x="216145" y="558799"/>
                </a:lnTo>
                <a:lnTo>
                  <a:pt x="209792" y="552450"/>
                </a:lnTo>
                <a:close/>
              </a:path>
              <a:path w="2247900" h="2589529">
                <a:moveTo>
                  <a:pt x="216145" y="558800"/>
                </a:moveTo>
                <a:lnTo>
                  <a:pt x="196850" y="558800"/>
                </a:lnTo>
                <a:lnTo>
                  <a:pt x="203199" y="565149"/>
                </a:lnTo>
                <a:lnTo>
                  <a:pt x="222497" y="565149"/>
                </a:lnTo>
                <a:lnTo>
                  <a:pt x="216145" y="558800"/>
                </a:lnTo>
                <a:close/>
              </a:path>
              <a:path w="2247900" h="2589529">
                <a:moveTo>
                  <a:pt x="222497" y="565150"/>
                </a:moveTo>
                <a:lnTo>
                  <a:pt x="203200" y="565150"/>
                </a:lnTo>
                <a:lnTo>
                  <a:pt x="209550" y="571499"/>
                </a:lnTo>
                <a:lnTo>
                  <a:pt x="228850" y="571499"/>
                </a:lnTo>
                <a:lnTo>
                  <a:pt x="222497" y="565150"/>
                </a:lnTo>
                <a:close/>
              </a:path>
              <a:path w="2247900" h="2589529">
                <a:moveTo>
                  <a:pt x="228850" y="571500"/>
                </a:moveTo>
                <a:lnTo>
                  <a:pt x="209550" y="571500"/>
                </a:lnTo>
                <a:lnTo>
                  <a:pt x="215899" y="577849"/>
                </a:lnTo>
                <a:lnTo>
                  <a:pt x="235203" y="577849"/>
                </a:lnTo>
                <a:lnTo>
                  <a:pt x="228850" y="571500"/>
                </a:lnTo>
                <a:close/>
              </a:path>
              <a:path w="2247900" h="2589529">
                <a:moveTo>
                  <a:pt x="235203" y="577850"/>
                </a:moveTo>
                <a:lnTo>
                  <a:pt x="215900" y="577850"/>
                </a:lnTo>
                <a:lnTo>
                  <a:pt x="222250" y="584199"/>
                </a:lnTo>
                <a:lnTo>
                  <a:pt x="241556" y="584199"/>
                </a:lnTo>
                <a:lnTo>
                  <a:pt x="235203" y="577850"/>
                </a:lnTo>
                <a:close/>
              </a:path>
              <a:path w="2247900" h="2589529">
                <a:moveTo>
                  <a:pt x="241556" y="584200"/>
                </a:moveTo>
                <a:lnTo>
                  <a:pt x="222250" y="584200"/>
                </a:lnTo>
                <a:lnTo>
                  <a:pt x="228600" y="590549"/>
                </a:lnTo>
                <a:lnTo>
                  <a:pt x="247908" y="590549"/>
                </a:lnTo>
                <a:lnTo>
                  <a:pt x="241556" y="584200"/>
                </a:lnTo>
                <a:close/>
              </a:path>
              <a:path w="2247900" h="2589529">
                <a:moveTo>
                  <a:pt x="247908" y="590550"/>
                </a:moveTo>
                <a:lnTo>
                  <a:pt x="228600" y="590550"/>
                </a:lnTo>
                <a:lnTo>
                  <a:pt x="234949" y="596899"/>
                </a:lnTo>
                <a:lnTo>
                  <a:pt x="254261" y="596899"/>
                </a:lnTo>
                <a:lnTo>
                  <a:pt x="247908" y="590550"/>
                </a:lnTo>
                <a:close/>
              </a:path>
              <a:path w="2247900" h="2589529">
                <a:moveTo>
                  <a:pt x="254261" y="596900"/>
                </a:moveTo>
                <a:lnTo>
                  <a:pt x="234950" y="596900"/>
                </a:lnTo>
                <a:lnTo>
                  <a:pt x="241300" y="603249"/>
                </a:lnTo>
                <a:lnTo>
                  <a:pt x="260614" y="603249"/>
                </a:lnTo>
                <a:lnTo>
                  <a:pt x="254261" y="596900"/>
                </a:lnTo>
                <a:close/>
              </a:path>
              <a:path w="2247900" h="2589529">
                <a:moveTo>
                  <a:pt x="260614" y="603250"/>
                </a:moveTo>
                <a:lnTo>
                  <a:pt x="241300" y="603250"/>
                </a:lnTo>
                <a:lnTo>
                  <a:pt x="247650" y="609599"/>
                </a:lnTo>
                <a:lnTo>
                  <a:pt x="266967" y="609599"/>
                </a:lnTo>
                <a:lnTo>
                  <a:pt x="260614" y="603250"/>
                </a:lnTo>
                <a:close/>
              </a:path>
              <a:path w="2247900" h="2589529">
                <a:moveTo>
                  <a:pt x="266967" y="609600"/>
                </a:moveTo>
                <a:lnTo>
                  <a:pt x="247650" y="609600"/>
                </a:lnTo>
                <a:lnTo>
                  <a:pt x="253999" y="615949"/>
                </a:lnTo>
                <a:lnTo>
                  <a:pt x="273319" y="615949"/>
                </a:lnTo>
                <a:lnTo>
                  <a:pt x="266967" y="609600"/>
                </a:lnTo>
                <a:close/>
              </a:path>
              <a:path w="2247900" h="2589529">
                <a:moveTo>
                  <a:pt x="273319" y="615950"/>
                </a:moveTo>
                <a:lnTo>
                  <a:pt x="254000" y="615950"/>
                </a:lnTo>
                <a:lnTo>
                  <a:pt x="260350" y="622299"/>
                </a:lnTo>
                <a:lnTo>
                  <a:pt x="279672" y="622299"/>
                </a:lnTo>
                <a:lnTo>
                  <a:pt x="273319" y="615950"/>
                </a:lnTo>
                <a:close/>
              </a:path>
              <a:path w="2247900" h="2589529">
                <a:moveTo>
                  <a:pt x="279672" y="622300"/>
                </a:moveTo>
                <a:lnTo>
                  <a:pt x="260350" y="622300"/>
                </a:lnTo>
                <a:lnTo>
                  <a:pt x="266700" y="628649"/>
                </a:lnTo>
                <a:lnTo>
                  <a:pt x="286025" y="628649"/>
                </a:lnTo>
                <a:lnTo>
                  <a:pt x="279672" y="622300"/>
                </a:lnTo>
                <a:close/>
              </a:path>
              <a:path w="2247900" h="2589529">
                <a:moveTo>
                  <a:pt x="286025" y="628650"/>
                </a:moveTo>
                <a:lnTo>
                  <a:pt x="266700" y="628650"/>
                </a:lnTo>
                <a:lnTo>
                  <a:pt x="273049" y="634999"/>
                </a:lnTo>
                <a:lnTo>
                  <a:pt x="292377" y="634999"/>
                </a:lnTo>
                <a:lnTo>
                  <a:pt x="286025" y="628650"/>
                </a:lnTo>
                <a:close/>
              </a:path>
              <a:path w="2247900" h="2589529">
                <a:moveTo>
                  <a:pt x="292377" y="635000"/>
                </a:moveTo>
                <a:lnTo>
                  <a:pt x="273050" y="635000"/>
                </a:lnTo>
                <a:lnTo>
                  <a:pt x="279399" y="641349"/>
                </a:lnTo>
                <a:lnTo>
                  <a:pt x="298730" y="641349"/>
                </a:lnTo>
                <a:lnTo>
                  <a:pt x="292377" y="635000"/>
                </a:lnTo>
                <a:close/>
              </a:path>
              <a:path w="2247900" h="2589529">
                <a:moveTo>
                  <a:pt x="298730" y="641350"/>
                </a:moveTo>
                <a:lnTo>
                  <a:pt x="279400" y="641350"/>
                </a:lnTo>
                <a:lnTo>
                  <a:pt x="285749" y="647699"/>
                </a:lnTo>
                <a:lnTo>
                  <a:pt x="305083" y="647699"/>
                </a:lnTo>
                <a:lnTo>
                  <a:pt x="298730" y="641350"/>
                </a:lnTo>
                <a:close/>
              </a:path>
              <a:path w="2247900" h="2589529">
                <a:moveTo>
                  <a:pt x="305083" y="647700"/>
                </a:moveTo>
                <a:lnTo>
                  <a:pt x="285750" y="647700"/>
                </a:lnTo>
                <a:lnTo>
                  <a:pt x="292100" y="654049"/>
                </a:lnTo>
                <a:lnTo>
                  <a:pt x="311436" y="654049"/>
                </a:lnTo>
                <a:lnTo>
                  <a:pt x="305083" y="647700"/>
                </a:lnTo>
                <a:close/>
              </a:path>
              <a:path w="2247900" h="2589529">
                <a:moveTo>
                  <a:pt x="311436" y="654050"/>
                </a:moveTo>
                <a:lnTo>
                  <a:pt x="292100" y="654050"/>
                </a:lnTo>
                <a:lnTo>
                  <a:pt x="298450" y="660399"/>
                </a:lnTo>
                <a:lnTo>
                  <a:pt x="317788" y="660399"/>
                </a:lnTo>
                <a:lnTo>
                  <a:pt x="311436" y="654050"/>
                </a:lnTo>
                <a:close/>
              </a:path>
              <a:path w="2247900" h="2589529">
                <a:moveTo>
                  <a:pt x="317788" y="660400"/>
                </a:moveTo>
                <a:lnTo>
                  <a:pt x="298450" y="660400"/>
                </a:lnTo>
                <a:lnTo>
                  <a:pt x="304799" y="666749"/>
                </a:lnTo>
                <a:lnTo>
                  <a:pt x="324141" y="666749"/>
                </a:lnTo>
                <a:lnTo>
                  <a:pt x="317788" y="660400"/>
                </a:lnTo>
                <a:close/>
              </a:path>
              <a:path w="2247900" h="2589529">
                <a:moveTo>
                  <a:pt x="324141" y="666750"/>
                </a:moveTo>
                <a:lnTo>
                  <a:pt x="304800" y="666750"/>
                </a:lnTo>
                <a:lnTo>
                  <a:pt x="311150" y="673099"/>
                </a:lnTo>
                <a:lnTo>
                  <a:pt x="330494" y="673099"/>
                </a:lnTo>
                <a:lnTo>
                  <a:pt x="324141" y="666750"/>
                </a:lnTo>
                <a:close/>
              </a:path>
              <a:path w="2247900" h="2589529">
                <a:moveTo>
                  <a:pt x="330494" y="673100"/>
                </a:moveTo>
                <a:lnTo>
                  <a:pt x="311150" y="673100"/>
                </a:lnTo>
                <a:lnTo>
                  <a:pt x="317500" y="679449"/>
                </a:lnTo>
                <a:lnTo>
                  <a:pt x="336847" y="679449"/>
                </a:lnTo>
                <a:lnTo>
                  <a:pt x="330494" y="673100"/>
                </a:lnTo>
                <a:close/>
              </a:path>
              <a:path w="2247900" h="2589529">
                <a:moveTo>
                  <a:pt x="336847" y="679450"/>
                </a:moveTo>
                <a:lnTo>
                  <a:pt x="317500" y="679450"/>
                </a:lnTo>
                <a:lnTo>
                  <a:pt x="323849" y="685799"/>
                </a:lnTo>
                <a:lnTo>
                  <a:pt x="343199" y="685799"/>
                </a:lnTo>
                <a:lnTo>
                  <a:pt x="336847" y="679450"/>
                </a:lnTo>
                <a:close/>
              </a:path>
              <a:path w="2247900" h="2589529">
                <a:moveTo>
                  <a:pt x="343199" y="685800"/>
                </a:moveTo>
                <a:lnTo>
                  <a:pt x="323850" y="685800"/>
                </a:lnTo>
                <a:lnTo>
                  <a:pt x="330200" y="692149"/>
                </a:lnTo>
                <a:lnTo>
                  <a:pt x="349552" y="692149"/>
                </a:lnTo>
                <a:lnTo>
                  <a:pt x="343199" y="685800"/>
                </a:lnTo>
                <a:close/>
              </a:path>
              <a:path w="2247900" h="2589529">
                <a:moveTo>
                  <a:pt x="349552" y="692150"/>
                </a:moveTo>
                <a:lnTo>
                  <a:pt x="330200" y="692150"/>
                </a:lnTo>
                <a:lnTo>
                  <a:pt x="336550" y="698499"/>
                </a:lnTo>
                <a:lnTo>
                  <a:pt x="355905" y="698499"/>
                </a:lnTo>
                <a:lnTo>
                  <a:pt x="349552" y="692150"/>
                </a:lnTo>
                <a:close/>
              </a:path>
              <a:path w="2247900" h="2589529">
                <a:moveTo>
                  <a:pt x="355905" y="698500"/>
                </a:moveTo>
                <a:lnTo>
                  <a:pt x="336550" y="698500"/>
                </a:lnTo>
                <a:lnTo>
                  <a:pt x="342900" y="704849"/>
                </a:lnTo>
                <a:lnTo>
                  <a:pt x="362258" y="704849"/>
                </a:lnTo>
                <a:lnTo>
                  <a:pt x="355905" y="698500"/>
                </a:lnTo>
                <a:close/>
              </a:path>
              <a:path w="2247900" h="2589529">
                <a:moveTo>
                  <a:pt x="362258" y="704850"/>
                </a:moveTo>
                <a:lnTo>
                  <a:pt x="342900" y="704850"/>
                </a:lnTo>
                <a:lnTo>
                  <a:pt x="349250" y="711199"/>
                </a:lnTo>
                <a:lnTo>
                  <a:pt x="368610" y="711199"/>
                </a:lnTo>
                <a:lnTo>
                  <a:pt x="362258" y="704850"/>
                </a:lnTo>
                <a:close/>
              </a:path>
              <a:path w="2247900" h="2589529">
                <a:moveTo>
                  <a:pt x="368610" y="711200"/>
                </a:moveTo>
                <a:lnTo>
                  <a:pt x="349250" y="711200"/>
                </a:lnTo>
                <a:lnTo>
                  <a:pt x="355599" y="717549"/>
                </a:lnTo>
                <a:lnTo>
                  <a:pt x="374963" y="717549"/>
                </a:lnTo>
                <a:lnTo>
                  <a:pt x="368610" y="711200"/>
                </a:lnTo>
                <a:close/>
              </a:path>
              <a:path w="2247900" h="2589529">
                <a:moveTo>
                  <a:pt x="374963" y="717550"/>
                </a:moveTo>
                <a:lnTo>
                  <a:pt x="355600" y="717550"/>
                </a:lnTo>
                <a:lnTo>
                  <a:pt x="361950" y="723899"/>
                </a:lnTo>
                <a:lnTo>
                  <a:pt x="381316" y="723899"/>
                </a:lnTo>
                <a:lnTo>
                  <a:pt x="374963" y="717550"/>
                </a:lnTo>
                <a:close/>
              </a:path>
              <a:path w="2247900" h="2589529">
                <a:moveTo>
                  <a:pt x="381316" y="723900"/>
                </a:moveTo>
                <a:lnTo>
                  <a:pt x="361950" y="723900"/>
                </a:lnTo>
                <a:lnTo>
                  <a:pt x="368300" y="730249"/>
                </a:lnTo>
                <a:lnTo>
                  <a:pt x="387669" y="730249"/>
                </a:lnTo>
                <a:lnTo>
                  <a:pt x="381316" y="723900"/>
                </a:lnTo>
                <a:close/>
              </a:path>
              <a:path w="2247900" h="2589529">
                <a:moveTo>
                  <a:pt x="387669" y="730250"/>
                </a:moveTo>
                <a:lnTo>
                  <a:pt x="368300" y="730250"/>
                </a:lnTo>
                <a:lnTo>
                  <a:pt x="374649" y="736599"/>
                </a:lnTo>
                <a:lnTo>
                  <a:pt x="394021" y="736599"/>
                </a:lnTo>
                <a:lnTo>
                  <a:pt x="387669" y="730250"/>
                </a:lnTo>
                <a:close/>
              </a:path>
              <a:path w="2247900" h="2589529">
                <a:moveTo>
                  <a:pt x="394021" y="736600"/>
                </a:moveTo>
                <a:lnTo>
                  <a:pt x="374650" y="736600"/>
                </a:lnTo>
                <a:lnTo>
                  <a:pt x="381000" y="742949"/>
                </a:lnTo>
                <a:lnTo>
                  <a:pt x="400374" y="742949"/>
                </a:lnTo>
                <a:lnTo>
                  <a:pt x="394021" y="736600"/>
                </a:lnTo>
                <a:close/>
              </a:path>
              <a:path w="2247900" h="2589529">
                <a:moveTo>
                  <a:pt x="400374" y="742949"/>
                </a:moveTo>
                <a:lnTo>
                  <a:pt x="381000" y="742949"/>
                </a:lnTo>
                <a:lnTo>
                  <a:pt x="387350" y="749299"/>
                </a:lnTo>
                <a:lnTo>
                  <a:pt x="406727" y="749299"/>
                </a:lnTo>
                <a:lnTo>
                  <a:pt x="400374" y="742949"/>
                </a:lnTo>
                <a:close/>
              </a:path>
              <a:path w="2247900" h="2589529">
                <a:moveTo>
                  <a:pt x="406727" y="749300"/>
                </a:moveTo>
                <a:lnTo>
                  <a:pt x="387350" y="749300"/>
                </a:lnTo>
                <a:lnTo>
                  <a:pt x="393699" y="755649"/>
                </a:lnTo>
                <a:lnTo>
                  <a:pt x="413079" y="755649"/>
                </a:lnTo>
                <a:lnTo>
                  <a:pt x="406727" y="749300"/>
                </a:lnTo>
                <a:close/>
              </a:path>
              <a:path w="2247900" h="2589529">
                <a:moveTo>
                  <a:pt x="413079" y="755650"/>
                </a:moveTo>
                <a:lnTo>
                  <a:pt x="393700" y="755650"/>
                </a:lnTo>
                <a:lnTo>
                  <a:pt x="400049" y="761999"/>
                </a:lnTo>
                <a:lnTo>
                  <a:pt x="419432" y="761999"/>
                </a:lnTo>
                <a:lnTo>
                  <a:pt x="413079" y="755650"/>
                </a:lnTo>
                <a:close/>
              </a:path>
              <a:path w="2247900" h="2589529">
                <a:moveTo>
                  <a:pt x="419432" y="762000"/>
                </a:moveTo>
                <a:lnTo>
                  <a:pt x="400050" y="762000"/>
                </a:lnTo>
                <a:lnTo>
                  <a:pt x="406399" y="768349"/>
                </a:lnTo>
                <a:lnTo>
                  <a:pt x="425785" y="768349"/>
                </a:lnTo>
                <a:lnTo>
                  <a:pt x="419432" y="762000"/>
                </a:lnTo>
                <a:close/>
              </a:path>
              <a:path w="2247900" h="2589529">
                <a:moveTo>
                  <a:pt x="425785" y="768350"/>
                </a:moveTo>
                <a:lnTo>
                  <a:pt x="406400" y="768350"/>
                </a:lnTo>
                <a:lnTo>
                  <a:pt x="412750" y="774699"/>
                </a:lnTo>
                <a:lnTo>
                  <a:pt x="432138" y="774699"/>
                </a:lnTo>
                <a:lnTo>
                  <a:pt x="425785" y="768350"/>
                </a:lnTo>
                <a:close/>
              </a:path>
              <a:path w="2247900" h="2589529">
                <a:moveTo>
                  <a:pt x="432138" y="774700"/>
                </a:moveTo>
                <a:lnTo>
                  <a:pt x="412750" y="774700"/>
                </a:lnTo>
                <a:lnTo>
                  <a:pt x="419100" y="781049"/>
                </a:lnTo>
                <a:lnTo>
                  <a:pt x="438490" y="781049"/>
                </a:lnTo>
                <a:lnTo>
                  <a:pt x="432138" y="774700"/>
                </a:lnTo>
                <a:close/>
              </a:path>
              <a:path w="2247900" h="2589529">
                <a:moveTo>
                  <a:pt x="438490" y="781050"/>
                </a:moveTo>
                <a:lnTo>
                  <a:pt x="419100" y="781050"/>
                </a:lnTo>
                <a:lnTo>
                  <a:pt x="425449" y="787399"/>
                </a:lnTo>
                <a:lnTo>
                  <a:pt x="444843" y="787399"/>
                </a:lnTo>
                <a:lnTo>
                  <a:pt x="438490" y="781050"/>
                </a:lnTo>
                <a:close/>
              </a:path>
              <a:path w="2247900" h="2589529">
                <a:moveTo>
                  <a:pt x="444843" y="787400"/>
                </a:moveTo>
                <a:lnTo>
                  <a:pt x="425450" y="787400"/>
                </a:lnTo>
                <a:lnTo>
                  <a:pt x="431799" y="793749"/>
                </a:lnTo>
                <a:lnTo>
                  <a:pt x="451196" y="793749"/>
                </a:lnTo>
                <a:lnTo>
                  <a:pt x="444843" y="787400"/>
                </a:lnTo>
                <a:close/>
              </a:path>
              <a:path w="2247900" h="2589529">
                <a:moveTo>
                  <a:pt x="451196" y="793750"/>
                </a:moveTo>
                <a:lnTo>
                  <a:pt x="431800" y="793750"/>
                </a:lnTo>
                <a:lnTo>
                  <a:pt x="438150" y="800099"/>
                </a:lnTo>
                <a:lnTo>
                  <a:pt x="457549" y="800099"/>
                </a:lnTo>
                <a:lnTo>
                  <a:pt x="451196" y="793750"/>
                </a:lnTo>
                <a:close/>
              </a:path>
              <a:path w="2247900" h="2589529">
                <a:moveTo>
                  <a:pt x="457549" y="800100"/>
                </a:moveTo>
                <a:lnTo>
                  <a:pt x="438150" y="800100"/>
                </a:lnTo>
                <a:lnTo>
                  <a:pt x="444499" y="806449"/>
                </a:lnTo>
                <a:lnTo>
                  <a:pt x="463901" y="806449"/>
                </a:lnTo>
                <a:lnTo>
                  <a:pt x="457549" y="800100"/>
                </a:lnTo>
                <a:close/>
              </a:path>
              <a:path w="2247900" h="2589529">
                <a:moveTo>
                  <a:pt x="463901" y="806449"/>
                </a:moveTo>
                <a:lnTo>
                  <a:pt x="444500" y="806449"/>
                </a:lnTo>
                <a:lnTo>
                  <a:pt x="450850" y="812799"/>
                </a:lnTo>
                <a:lnTo>
                  <a:pt x="470254" y="812799"/>
                </a:lnTo>
                <a:lnTo>
                  <a:pt x="463901" y="806449"/>
                </a:lnTo>
                <a:close/>
              </a:path>
              <a:path w="2247900" h="2589529">
                <a:moveTo>
                  <a:pt x="470254" y="812800"/>
                </a:moveTo>
                <a:lnTo>
                  <a:pt x="450850" y="812800"/>
                </a:lnTo>
                <a:lnTo>
                  <a:pt x="457199" y="819149"/>
                </a:lnTo>
                <a:lnTo>
                  <a:pt x="476607" y="819149"/>
                </a:lnTo>
                <a:lnTo>
                  <a:pt x="470254" y="812800"/>
                </a:lnTo>
                <a:close/>
              </a:path>
              <a:path w="2247900" h="2589529">
                <a:moveTo>
                  <a:pt x="476607" y="819150"/>
                </a:moveTo>
                <a:lnTo>
                  <a:pt x="457200" y="819150"/>
                </a:lnTo>
                <a:lnTo>
                  <a:pt x="463549" y="825499"/>
                </a:lnTo>
                <a:lnTo>
                  <a:pt x="482960" y="825499"/>
                </a:lnTo>
                <a:lnTo>
                  <a:pt x="476607" y="819150"/>
                </a:lnTo>
                <a:close/>
              </a:path>
              <a:path w="2247900" h="2589529">
                <a:moveTo>
                  <a:pt x="482960" y="825500"/>
                </a:moveTo>
                <a:lnTo>
                  <a:pt x="463550" y="825500"/>
                </a:lnTo>
                <a:lnTo>
                  <a:pt x="469900" y="831849"/>
                </a:lnTo>
                <a:lnTo>
                  <a:pt x="489312" y="831849"/>
                </a:lnTo>
                <a:lnTo>
                  <a:pt x="482960" y="825500"/>
                </a:lnTo>
                <a:close/>
              </a:path>
              <a:path w="2247900" h="2589529">
                <a:moveTo>
                  <a:pt x="489312" y="831850"/>
                </a:moveTo>
                <a:lnTo>
                  <a:pt x="469900" y="831850"/>
                </a:lnTo>
                <a:lnTo>
                  <a:pt x="476250" y="838199"/>
                </a:lnTo>
                <a:lnTo>
                  <a:pt x="495665" y="838199"/>
                </a:lnTo>
                <a:lnTo>
                  <a:pt x="489312" y="831850"/>
                </a:lnTo>
                <a:close/>
              </a:path>
              <a:path w="2247900" h="2589529">
                <a:moveTo>
                  <a:pt x="495665" y="838200"/>
                </a:moveTo>
                <a:lnTo>
                  <a:pt x="476250" y="838200"/>
                </a:lnTo>
                <a:lnTo>
                  <a:pt x="482600" y="844549"/>
                </a:lnTo>
                <a:lnTo>
                  <a:pt x="502018" y="844549"/>
                </a:lnTo>
                <a:lnTo>
                  <a:pt x="495665" y="838200"/>
                </a:lnTo>
                <a:close/>
              </a:path>
              <a:path w="2247900" h="2589529">
                <a:moveTo>
                  <a:pt x="502018" y="844550"/>
                </a:moveTo>
                <a:lnTo>
                  <a:pt x="482600" y="844550"/>
                </a:lnTo>
                <a:lnTo>
                  <a:pt x="488950" y="850899"/>
                </a:lnTo>
                <a:lnTo>
                  <a:pt x="508370" y="850899"/>
                </a:lnTo>
                <a:lnTo>
                  <a:pt x="502018" y="844550"/>
                </a:lnTo>
                <a:close/>
              </a:path>
              <a:path w="2247900" h="2589529">
                <a:moveTo>
                  <a:pt x="508370" y="850900"/>
                </a:moveTo>
                <a:lnTo>
                  <a:pt x="488950" y="850900"/>
                </a:lnTo>
                <a:lnTo>
                  <a:pt x="495299" y="857249"/>
                </a:lnTo>
                <a:lnTo>
                  <a:pt x="514723" y="857249"/>
                </a:lnTo>
                <a:lnTo>
                  <a:pt x="508370" y="850900"/>
                </a:lnTo>
                <a:close/>
              </a:path>
              <a:path w="2247900" h="2589529">
                <a:moveTo>
                  <a:pt x="514723" y="857250"/>
                </a:moveTo>
                <a:lnTo>
                  <a:pt x="495300" y="857250"/>
                </a:lnTo>
                <a:lnTo>
                  <a:pt x="501650" y="863599"/>
                </a:lnTo>
                <a:lnTo>
                  <a:pt x="521076" y="863599"/>
                </a:lnTo>
                <a:lnTo>
                  <a:pt x="514723" y="857250"/>
                </a:lnTo>
                <a:close/>
              </a:path>
              <a:path w="2247900" h="2589529">
                <a:moveTo>
                  <a:pt x="521076" y="863600"/>
                </a:moveTo>
                <a:lnTo>
                  <a:pt x="501650" y="863600"/>
                </a:lnTo>
                <a:lnTo>
                  <a:pt x="508000" y="869949"/>
                </a:lnTo>
                <a:lnTo>
                  <a:pt x="527429" y="869949"/>
                </a:lnTo>
                <a:lnTo>
                  <a:pt x="521076" y="863600"/>
                </a:lnTo>
                <a:close/>
              </a:path>
              <a:path w="2247900" h="2589529">
                <a:moveTo>
                  <a:pt x="527429" y="869950"/>
                </a:moveTo>
                <a:lnTo>
                  <a:pt x="508000" y="869950"/>
                </a:lnTo>
                <a:lnTo>
                  <a:pt x="514349" y="876299"/>
                </a:lnTo>
                <a:lnTo>
                  <a:pt x="533781" y="876299"/>
                </a:lnTo>
                <a:lnTo>
                  <a:pt x="527429" y="869950"/>
                </a:lnTo>
                <a:close/>
              </a:path>
              <a:path w="2247900" h="2589529">
                <a:moveTo>
                  <a:pt x="533781" y="876300"/>
                </a:moveTo>
                <a:lnTo>
                  <a:pt x="514350" y="876300"/>
                </a:lnTo>
                <a:lnTo>
                  <a:pt x="520700" y="882649"/>
                </a:lnTo>
                <a:lnTo>
                  <a:pt x="540134" y="882649"/>
                </a:lnTo>
                <a:lnTo>
                  <a:pt x="533781" y="876300"/>
                </a:lnTo>
                <a:close/>
              </a:path>
              <a:path w="2247900" h="2589529">
                <a:moveTo>
                  <a:pt x="540134" y="882650"/>
                </a:moveTo>
                <a:lnTo>
                  <a:pt x="520700" y="882650"/>
                </a:lnTo>
                <a:lnTo>
                  <a:pt x="527049" y="888999"/>
                </a:lnTo>
                <a:lnTo>
                  <a:pt x="546487" y="888999"/>
                </a:lnTo>
                <a:lnTo>
                  <a:pt x="540134" y="882650"/>
                </a:lnTo>
                <a:close/>
              </a:path>
              <a:path w="2247900" h="2589529">
                <a:moveTo>
                  <a:pt x="546487" y="889000"/>
                </a:moveTo>
                <a:lnTo>
                  <a:pt x="527050" y="889000"/>
                </a:lnTo>
                <a:lnTo>
                  <a:pt x="533399" y="895349"/>
                </a:lnTo>
                <a:lnTo>
                  <a:pt x="552840" y="895349"/>
                </a:lnTo>
                <a:lnTo>
                  <a:pt x="546487" y="889000"/>
                </a:lnTo>
                <a:close/>
              </a:path>
              <a:path w="2247900" h="2589529">
                <a:moveTo>
                  <a:pt x="552840" y="895349"/>
                </a:moveTo>
                <a:lnTo>
                  <a:pt x="533400" y="895349"/>
                </a:lnTo>
                <a:lnTo>
                  <a:pt x="539750" y="901699"/>
                </a:lnTo>
                <a:lnTo>
                  <a:pt x="559192" y="901699"/>
                </a:lnTo>
                <a:lnTo>
                  <a:pt x="552840" y="895349"/>
                </a:lnTo>
                <a:close/>
              </a:path>
              <a:path w="2247900" h="2589529">
                <a:moveTo>
                  <a:pt x="559192" y="901700"/>
                </a:moveTo>
                <a:lnTo>
                  <a:pt x="539750" y="901700"/>
                </a:lnTo>
                <a:lnTo>
                  <a:pt x="546100" y="908049"/>
                </a:lnTo>
                <a:lnTo>
                  <a:pt x="565545" y="908049"/>
                </a:lnTo>
                <a:lnTo>
                  <a:pt x="559192" y="901700"/>
                </a:lnTo>
                <a:close/>
              </a:path>
              <a:path w="2247900" h="2589529">
                <a:moveTo>
                  <a:pt x="565545" y="908050"/>
                </a:moveTo>
                <a:lnTo>
                  <a:pt x="546100" y="908050"/>
                </a:lnTo>
                <a:lnTo>
                  <a:pt x="552449" y="914399"/>
                </a:lnTo>
                <a:lnTo>
                  <a:pt x="571898" y="914399"/>
                </a:lnTo>
                <a:lnTo>
                  <a:pt x="565545" y="908050"/>
                </a:lnTo>
                <a:close/>
              </a:path>
              <a:path w="2247900" h="2589529">
                <a:moveTo>
                  <a:pt x="571898" y="914400"/>
                </a:moveTo>
                <a:lnTo>
                  <a:pt x="552450" y="914400"/>
                </a:lnTo>
                <a:lnTo>
                  <a:pt x="558800" y="920749"/>
                </a:lnTo>
                <a:lnTo>
                  <a:pt x="578251" y="920749"/>
                </a:lnTo>
                <a:lnTo>
                  <a:pt x="571898" y="914400"/>
                </a:lnTo>
                <a:close/>
              </a:path>
              <a:path w="2247900" h="2589529">
                <a:moveTo>
                  <a:pt x="578251" y="920750"/>
                </a:moveTo>
                <a:lnTo>
                  <a:pt x="558800" y="920750"/>
                </a:lnTo>
                <a:lnTo>
                  <a:pt x="565149" y="927099"/>
                </a:lnTo>
                <a:lnTo>
                  <a:pt x="584603" y="927099"/>
                </a:lnTo>
                <a:lnTo>
                  <a:pt x="578251" y="920750"/>
                </a:lnTo>
                <a:close/>
              </a:path>
              <a:path w="2247900" h="2589529">
                <a:moveTo>
                  <a:pt x="584603" y="927100"/>
                </a:moveTo>
                <a:lnTo>
                  <a:pt x="565150" y="927100"/>
                </a:lnTo>
                <a:lnTo>
                  <a:pt x="571500" y="933449"/>
                </a:lnTo>
                <a:lnTo>
                  <a:pt x="590956" y="933449"/>
                </a:lnTo>
                <a:lnTo>
                  <a:pt x="584603" y="927100"/>
                </a:lnTo>
                <a:close/>
              </a:path>
              <a:path w="2247900" h="2589529">
                <a:moveTo>
                  <a:pt x="590956" y="933450"/>
                </a:moveTo>
                <a:lnTo>
                  <a:pt x="571500" y="933450"/>
                </a:lnTo>
                <a:lnTo>
                  <a:pt x="577850" y="939799"/>
                </a:lnTo>
                <a:lnTo>
                  <a:pt x="597309" y="939799"/>
                </a:lnTo>
                <a:lnTo>
                  <a:pt x="590956" y="933450"/>
                </a:lnTo>
                <a:close/>
              </a:path>
              <a:path w="2247900" h="2589529">
                <a:moveTo>
                  <a:pt x="597309" y="939800"/>
                </a:moveTo>
                <a:lnTo>
                  <a:pt x="577850" y="939800"/>
                </a:lnTo>
                <a:lnTo>
                  <a:pt x="584199" y="946149"/>
                </a:lnTo>
                <a:lnTo>
                  <a:pt x="603662" y="946149"/>
                </a:lnTo>
                <a:lnTo>
                  <a:pt x="597309" y="939800"/>
                </a:lnTo>
                <a:close/>
              </a:path>
              <a:path w="2247900" h="2589529">
                <a:moveTo>
                  <a:pt x="603662" y="946150"/>
                </a:moveTo>
                <a:lnTo>
                  <a:pt x="584200" y="946150"/>
                </a:lnTo>
                <a:lnTo>
                  <a:pt x="590550" y="952499"/>
                </a:lnTo>
                <a:lnTo>
                  <a:pt x="610014" y="952499"/>
                </a:lnTo>
                <a:lnTo>
                  <a:pt x="603662" y="946150"/>
                </a:lnTo>
                <a:close/>
              </a:path>
              <a:path w="2247900" h="2589529">
                <a:moveTo>
                  <a:pt x="610014" y="952500"/>
                </a:moveTo>
                <a:lnTo>
                  <a:pt x="590550" y="952500"/>
                </a:lnTo>
                <a:lnTo>
                  <a:pt x="596900" y="958849"/>
                </a:lnTo>
                <a:lnTo>
                  <a:pt x="616367" y="958849"/>
                </a:lnTo>
                <a:lnTo>
                  <a:pt x="610014" y="952500"/>
                </a:lnTo>
                <a:close/>
              </a:path>
              <a:path w="2247900" h="2589529">
                <a:moveTo>
                  <a:pt x="616367" y="958850"/>
                </a:moveTo>
                <a:lnTo>
                  <a:pt x="596900" y="958850"/>
                </a:lnTo>
                <a:lnTo>
                  <a:pt x="603249" y="965199"/>
                </a:lnTo>
                <a:lnTo>
                  <a:pt x="622720" y="965199"/>
                </a:lnTo>
                <a:lnTo>
                  <a:pt x="616367" y="958850"/>
                </a:lnTo>
                <a:close/>
              </a:path>
              <a:path w="2247900" h="2589529">
                <a:moveTo>
                  <a:pt x="622720" y="965200"/>
                </a:moveTo>
                <a:lnTo>
                  <a:pt x="603250" y="965200"/>
                </a:lnTo>
                <a:lnTo>
                  <a:pt x="629919" y="991869"/>
                </a:lnTo>
                <a:lnTo>
                  <a:pt x="649401" y="991869"/>
                </a:lnTo>
                <a:lnTo>
                  <a:pt x="622720" y="965200"/>
                </a:lnTo>
                <a:close/>
              </a:path>
              <a:path w="2247900" h="2589529">
                <a:moveTo>
                  <a:pt x="649401" y="991869"/>
                </a:moveTo>
                <a:lnTo>
                  <a:pt x="629920" y="991869"/>
                </a:lnTo>
                <a:lnTo>
                  <a:pt x="633730" y="995679"/>
                </a:lnTo>
                <a:lnTo>
                  <a:pt x="653213" y="995679"/>
                </a:lnTo>
                <a:lnTo>
                  <a:pt x="649401" y="991869"/>
                </a:lnTo>
                <a:close/>
              </a:path>
              <a:path w="2247900" h="2589529">
                <a:moveTo>
                  <a:pt x="653213" y="995679"/>
                </a:moveTo>
                <a:lnTo>
                  <a:pt x="633730" y="995679"/>
                </a:lnTo>
                <a:lnTo>
                  <a:pt x="640080" y="1002029"/>
                </a:lnTo>
                <a:lnTo>
                  <a:pt x="659566" y="1002029"/>
                </a:lnTo>
                <a:lnTo>
                  <a:pt x="653213" y="995679"/>
                </a:lnTo>
                <a:close/>
              </a:path>
              <a:path w="2247900" h="2589529">
                <a:moveTo>
                  <a:pt x="659566" y="1002030"/>
                </a:moveTo>
                <a:lnTo>
                  <a:pt x="640080" y="1002030"/>
                </a:lnTo>
                <a:lnTo>
                  <a:pt x="661670" y="1023619"/>
                </a:lnTo>
                <a:lnTo>
                  <a:pt x="681165" y="1023619"/>
                </a:lnTo>
                <a:lnTo>
                  <a:pt x="659566" y="1002030"/>
                </a:lnTo>
                <a:close/>
              </a:path>
              <a:path w="2247900" h="2589529">
                <a:moveTo>
                  <a:pt x="681165" y="1023619"/>
                </a:moveTo>
                <a:lnTo>
                  <a:pt x="661670" y="1023619"/>
                </a:lnTo>
                <a:lnTo>
                  <a:pt x="665480" y="1027429"/>
                </a:lnTo>
                <a:lnTo>
                  <a:pt x="684977" y="1027429"/>
                </a:lnTo>
                <a:lnTo>
                  <a:pt x="681165" y="1023619"/>
                </a:lnTo>
                <a:close/>
              </a:path>
              <a:path w="2247900" h="2589529">
                <a:moveTo>
                  <a:pt x="684977" y="1027429"/>
                </a:moveTo>
                <a:lnTo>
                  <a:pt x="665480" y="1027429"/>
                </a:lnTo>
                <a:lnTo>
                  <a:pt x="671829" y="1033779"/>
                </a:lnTo>
                <a:lnTo>
                  <a:pt x="691329" y="1033779"/>
                </a:lnTo>
                <a:lnTo>
                  <a:pt x="684977" y="1027429"/>
                </a:lnTo>
                <a:close/>
              </a:path>
              <a:path w="2247900" h="2589529">
                <a:moveTo>
                  <a:pt x="691329" y="1033779"/>
                </a:moveTo>
                <a:lnTo>
                  <a:pt x="671830" y="1033779"/>
                </a:lnTo>
                <a:lnTo>
                  <a:pt x="684530" y="1046479"/>
                </a:lnTo>
                <a:lnTo>
                  <a:pt x="704035" y="1046479"/>
                </a:lnTo>
                <a:lnTo>
                  <a:pt x="691329" y="1033779"/>
                </a:lnTo>
                <a:close/>
              </a:path>
              <a:path w="2247900" h="2589529">
                <a:moveTo>
                  <a:pt x="704035" y="1046479"/>
                </a:moveTo>
                <a:lnTo>
                  <a:pt x="684530" y="1046479"/>
                </a:lnTo>
                <a:lnTo>
                  <a:pt x="693420" y="1055369"/>
                </a:lnTo>
                <a:lnTo>
                  <a:pt x="712929" y="1055369"/>
                </a:lnTo>
                <a:lnTo>
                  <a:pt x="704035" y="1046479"/>
                </a:lnTo>
                <a:close/>
              </a:path>
              <a:path w="2247900" h="2589529">
                <a:moveTo>
                  <a:pt x="712929" y="1055370"/>
                </a:moveTo>
                <a:lnTo>
                  <a:pt x="693420" y="1055370"/>
                </a:lnTo>
                <a:lnTo>
                  <a:pt x="697229" y="1059179"/>
                </a:lnTo>
                <a:lnTo>
                  <a:pt x="716740" y="1059179"/>
                </a:lnTo>
                <a:lnTo>
                  <a:pt x="712929" y="1055370"/>
                </a:lnTo>
                <a:close/>
              </a:path>
              <a:path w="2247900" h="2589529">
                <a:moveTo>
                  <a:pt x="716740" y="1059180"/>
                </a:moveTo>
                <a:lnTo>
                  <a:pt x="697230" y="1059180"/>
                </a:lnTo>
                <a:lnTo>
                  <a:pt x="716280" y="1078229"/>
                </a:lnTo>
                <a:lnTo>
                  <a:pt x="735798" y="1078229"/>
                </a:lnTo>
                <a:lnTo>
                  <a:pt x="716740" y="1059180"/>
                </a:lnTo>
                <a:close/>
              </a:path>
              <a:path w="2247900" h="2589529">
                <a:moveTo>
                  <a:pt x="735798" y="1078230"/>
                </a:moveTo>
                <a:lnTo>
                  <a:pt x="716280" y="1078230"/>
                </a:lnTo>
                <a:lnTo>
                  <a:pt x="728980" y="1090929"/>
                </a:lnTo>
                <a:lnTo>
                  <a:pt x="748504" y="1090929"/>
                </a:lnTo>
                <a:lnTo>
                  <a:pt x="735798" y="1078230"/>
                </a:lnTo>
                <a:close/>
              </a:path>
              <a:path w="2247900" h="2589529">
                <a:moveTo>
                  <a:pt x="748504" y="1090930"/>
                </a:moveTo>
                <a:lnTo>
                  <a:pt x="728980" y="1090930"/>
                </a:lnTo>
                <a:lnTo>
                  <a:pt x="735330" y="1097279"/>
                </a:lnTo>
                <a:lnTo>
                  <a:pt x="754857" y="1097279"/>
                </a:lnTo>
                <a:lnTo>
                  <a:pt x="748504" y="1090930"/>
                </a:lnTo>
                <a:close/>
              </a:path>
              <a:path w="2247900" h="2589529">
                <a:moveTo>
                  <a:pt x="754857" y="1097280"/>
                </a:moveTo>
                <a:lnTo>
                  <a:pt x="735330" y="1097280"/>
                </a:lnTo>
                <a:lnTo>
                  <a:pt x="754380" y="1116329"/>
                </a:lnTo>
                <a:lnTo>
                  <a:pt x="773915" y="1116329"/>
                </a:lnTo>
                <a:lnTo>
                  <a:pt x="754857" y="1097280"/>
                </a:lnTo>
                <a:close/>
              </a:path>
              <a:path w="2247900" h="2589529">
                <a:moveTo>
                  <a:pt x="773915" y="1116330"/>
                </a:moveTo>
                <a:lnTo>
                  <a:pt x="754380" y="1116330"/>
                </a:lnTo>
                <a:lnTo>
                  <a:pt x="756919" y="1118869"/>
                </a:lnTo>
                <a:lnTo>
                  <a:pt x="776456" y="1118869"/>
                </a:lnTo>
                <a:lnTo>
                  <a:pt x="773915" y="1116330"/>
                </a:lnTo>
                <a:close/>
              </a:path>
              <a:path w="2247900" h="2589529">
                <a:moveTo>
                  <a:pt x="776456" y="1118870"/>
                </a:moveTo>
                <a:lnTo>
                  <a:pt x="756920" y="1118870"/>
                </a:lnTo>
                <a:lnTo>
                  <a:pt x="760730" y="1122679"/>
                </a:lnTo>
                <a:lnTo>
                  <a:pt x="780268" y="1122679"/>
                </a:lnTo>
                <a:lnTo>
                  <a:pt x="776456" y="1118870"/>
                </a:lnTo>
                <a:close/>
              </a:path>
              <a:path w="2247900" h="2589529">
                <a:moveTo>
                  <a:pt x="780268" y="1122679"/>
                </a:moveTo>
                <a:lnTo>
                  <a:pt x="760730" y="1122679"/>
                </a:lnTo>
                <a:lnTo>
                  <a:pt x="763270" y="1125219"/>
                </a:lnTo>
                <a:lnTo>
                  <a:pt x="782809" y="1125219"/>
                </a:lnTo>
                <a:lnTo>
                  <a:pt x="780268" y="1122679"/>
                </a:lnTo>
                <a:close/>
              </a:path>
              <a:path w="2247900" h="2589529">
                <a:moveTo>
                  <a:pt x="782809" y="1125219"/>
                </a:moveTo>
                <a:lnTo>
                  <a:pt x="763270" y="1125219"/>
                </a:lnTo>
                <a:lnTo>
                  <a:pt x="767080" y="1129029"/>
                </a:lnTo>
                <a:lnTo>
                  <a:pt x="786620" y="1129029"/>
                </a:lnTo>
                <a:lnTo>
                  <a:pt x="782809" y="1125219"/>
                </a:lnTo>
                <a:close/>
              </a:path>
              <a:path w="2247900" h="2589529">
                <a:moveTo>
                  <a:pt x="786620" y="1129029"/>
                </a:moveTo>
                <a:lnTo>
                  <a:pt x="767080" y="1129029"/>
                </a:lnTo>
                <a:lnTo>
                  <a:pt x="769619" y="1131569"/>
                </a:lnTo>
                <a:lnTo>
                  <a:pt x="789161" y="1131569"/>
                </a:lnTo>
                <a:lnTo>
                  <a:pt x="786620" y="1129029"/>
                </a:lnTo>
                <a:close/>
              </a:path>
              <a:path w="2247900" h="2589529">
                <a:moveTo>
                  <a:pt x="789161" y="1131569"/>
                </a:moveTo>
                <a:lnTo>
                  <a:pt x="769620" y="1131569"/>
                </a:lnTo>
                <a:lnTo>
                  <a:pt x="775970" y="1137919"/>
                </a:lnTo>
                <a:lnTo>
                  <a:pt x="795514" y="1137919"/>
                </a:lnTo>
                <a:lnTo>
                  <a:pt x="789161" y="1131569"/>
                </a:lnTo>
                <a:close/>
              </a:path>
              <a:path w="2247900" h="2589529">
                <a:moveTo>
                  <a:pt x="795514" y="1137919"/>
                </a:moveTo>
                <a:lnTo>
                  <a:pt x="775970" y="1137919"/>
                </a:lnTo>
                <a:lnTo>
                  <a:pt x="779780" y="1141729"/>
                </a:lnTo>
                <a:lnTo>
                  <a:pt x="799326" y="1141729"/>
                </a:lnTo>
                <a:lnTo>
                  <a:pt x="795514" y="1137919"/>
                </a:lnTo>
                <a:close/>
              </a:path>
              <a:path w="2247900" h="2589529">
                <a:moveTo>
                  <a:pt x="799326" y="1141730"/>
                </a:moveTo>
                <a:lnTo>
                  <a:pt x="779780" y="1141730"/>
                </a:lnTo>
                <a:lnTo>
                  <a:pt x="782319" y="1144269"/>
                </a:lnTo>
                <a:lnTo>
                  <a:pt x="801867" y="1144269"/>
                </a:lnTo>
                <a:lnTo>
                  <a:pt x="799326" y="1141730"/>
                </a:lnTo>
                <a:close/>
              </a:path>
              <a:path w="2247900" h="2589529">
                <a:moveTo>
                  <a:pt x="801867" y="1144269"/>
                </a:moveTo>
                <a:lnTo>
                  <a:pt x="782320" y="1144269"/>
                </a:lnTo>
                <a:lnTo>
                  <a:pt x="786130" y="1148079"/>
                </a:lnTo>
                <a:lnTo>
                  <a:pt x="805679" y="1148079"/>
                </a:lnTo>
                <a:lnTo>
                  <a:pt x="801867" y="1144269"/>
                </a:lnTo>
                <a:close/>
              </a:path>
              <a:path w="2247900" h="2589529">
                <a:moveTo>
                  <a:pt x="805679" y="1148080"/>
                </a:moveTo>
                <a:lnTo>
                  <a:pt x="786130" y="1148080"/>
                </a:lnTo>
                <a:lnTo>
                  <a:pt x="792480" y="1154429"/>
                </a:lnTo>
                <a:lnTo>
                  <a:pt x="812031" y="1154429"/>
                </a:lnTo>
                <a:lnTo>
                  <a:pt x="805679" y="1148080"/>
                </a:lnTo>
                <a:close/>
              </a:path>
              <a:path w="2247900" h="2589529">
                <a:moveTo>
                  <a:pt x="812031" y="1154430"/>
                </a:moveTo>
                <a:lnTo>
                  <a:pt x="792480" y="1154430"/>
                </a:lnTo>
                <a:lnTo>
                  <a:pt x="795020" y="1156969"/>
                </a:lnTo>
                <a:lnTo>
                  <a:pt x="814572" y="1156969"/>
                </a:lnTo>
                <a:lnTo>
                  <a:pt x="812031" y="1154430"/>
                </a:lnTo>
                <a:close/>
              </a:path>
              <a:path w="2247900" h="2589529">
                <a:moveTo>
                  <a:pt x="814572" y="1156970"/>
                </a:moveTo>
                <a:lnTo>
                  <a:pt x="795020" y="1156970"/>
                </a:lnTo>
                <a:lnTo>
                  <a:pt x="801370" y="1163319"/>
                </a:lnTo>
                <a:lnTo>
                  <a:pt x="820925" y="1163319"/>
                </a:lnTo>
                <a:lnTo>
                  <a:pt x="814572" y="1156970"/>
                </a:lnTo>
                <a:close/>
              </a:path>
              <a:path w="2247900" h="2589529">
                <a:moveTo>
                  <a:pt x="820925" y="1163320"/>
                </a:moveTo>
                <a:lnTo>
                  <a:pt x="801370" y="1163320"/>
                </a:lnTo>
                <a:lnTo>
                  <a:pt x="805180" y="1167129"/>
                </a:lnTo>
                <a:lnTo>
                  <a:pt x="824737" y="1167129"/>
                </a:lnTo>
                <a:lnTo>
                  <a:pt x="820925" y="1163320"/>
                </a:lnTo>
                <a:close/>
              </a:path>
              <a:path w="2247900" h="2589529">
                <a:moveTo>
                  <a:pt x="824737" y="1167130"/>
                </a:moveTo>
                <a:lnTo>
                  <a:pt x="805180" y="1167130"/>
                </a:lnTo>
                <a:lnTo>
                  <a:pt x="807720" y="1169669"/>
                </a:lnTo>
                <a:lnTo>
                  <a:pt x="827278" y="1169669"/>
                </a:lnTo>
                <a:lnTo>
                  <a:pt x="824737" y="1167130"/>
                </a:lnTo>
                <a:close/>
              </a:path>
              <a:path w="2247900" h="2589529">
                <a:moveTo>
                  <a:pt x="827278" y="1169669"/>
                </a:moveTo>
                <a:lnTo>
                  <a:pt x="807720" y="1169669"/>
                </a:lnTo>
                <a:lnTo>
                  <a:pt x="811530" y="1173479"/>
                </a:lnTo>
                <a:lnTo>
                  <a:pt x="831089" y="1173479"/>
                </a:lnTo>
                <a:lnTo>
                  <a:pt x="827278" y="1169669"/>
                </a:lnTo>
                <a:close/>
              </a:path>
              <a:path w="2247900" h="2589529">
                <a:moveTo>
                  <a:pt x="831089" y="1173480"/>
                </a:moveTo>
                <a:lnTo>
                  <a:pt x="811530" y="1173480"/>
                </a:lnTo>
                <a:lnTo>
                  <a:pt x="817880" y="1179829"/>
                </a:lnTo>
                <a:lnTo>
                  <a:pt x="837442" y="1179829"/>
                </a:lnTo>
                <a:lnTo>
                  <a:pt x="831089" y="1173480"/>
                </a:lnTo>
                <a:close/>
              </a:path>
              <a:path w="2247900" h="2589529">
                <a:moveTo>
                  <a:pt x="837442" y="1179830"/>
                </a:moveTo>
                <a:lnTo>
                  <a:pt x="817880" y="1179830"/>
                </a:lnTo>
                <a:lnTo>
                  <a:pt x="824229" y="1186179"/>
                </a:lnTo>
                <a:lnTo>
                  <a:pt x="843795" y="1186179"/>
                </a:lnTo>
                <a:lnTo>
                  <a:pt x="837442" y="1179830"/>
                </a:lnTo>
                <a:close/>
              </a:path>
              <a:path w="2247900" h="2589529">
                <a:moveTo>
                  <a:pt x="843795" y="1186180"/>
                </a:moveTo>
                <a:lnTo>
                  <a:pt x="824230" y="1186180"/>
                </a:lnTo>
                <a:lnTo>
                  <a:pt x="826769" y="1188719"/>
                </a:lnTo>
                <a:lnTo>
                  <a:pt x="846336" y="1188719"/>
                </a:lnTo>
                <a:lnTo>
                  <a:pt x="843795" y="1186180"/>
                </a:lnTo>
                <a:close/>
              </a:path>
              <a:path w="2247900" h="2589529">
                <a:moveTo>
                  <a:pt x="846336" y="1188719"/>
                </a:moveTo>
                <a:lnTo>
                  <a:pt x="826769" y="1188719"/>
                </a:lnTo>
                <a:lnTo>
                  <a:pt x="830580" y="1192529"/>
                </a:lnTo>
                <a:lnTo>
                  <a:pt x="850148" y="1192529"/>
                </a:lnTo>
                <a:lnTo>
                  <a:pt x="846336" y="1188719"/>
                </a:lnTo>
                <a:close/>
              </a:path>
              <a:path w="2247900" h="2589529">
                <a:moveTo>
                  <a:pt x="850148" y="1192530"/>
                </a:moveTo>
                <a:lnTo>
                  <a:pt x="830580" y="1192530"/>
                </a:lnTo>
                <a:lnTo>
                  <a:pt x="833119" y="1195069"/>
                </a:lnTo>
                <a:lnTo>
                  <a:pt x="852689" y="1195069"/>
                </a:lnTo>
                <a:lnTo>
                  <a:pt x="850148" y="1192530"/>
                </a:lnTo>
                <a:close/>
              </a:path>
              <a:path w="2247900" h="2589529">
                <a:moveTo>
                  <a:pt x="852689" y="1195070"/>
                </a:moveTo>
                <a:lnTo>
                  <a:pt x="833120" y="1195070"/>
                </a:lnTo>
                <a:lnTo>
                  <a:pt x="836930" y="1198879"/>
                </a:lnTo>
                <a:lnTo>
                  <a:pt x="856500" y="1198879"/>
                </a:lnTo>
                <a:lnTo>
                  <a:pt x="852689" y="1195070"/>
                </a:lnTo>
                <a:close/>
              </a:path>
              <a:path w="2247900" h="2589529">
                <a:moveTo>
                  <a:pt x="856500" y="1198880"/>
                </a:moveTo>
                <a:lnTo>
                  <a:pt x="836930" y="1198880"/>
                </a:lnTo>
                <a:lnTo>
                  <a:pt x="849629" y="1211579"/>
                </a:lnTo>
                <a:lnTo>
                  <a:pt x="869206" y="1211579"/>
                </a:lnTo>
                <a:lnTo>
                  <a:pt x="856500" y="1198880"/>
                </a:lnTo>
                <a:close/>
              </a:path>
              <a:path w="2247900" h="2589529">
                <a:moveTo>
                  <a:pt x="869206" y="1211580"/>
                </a:moveTo>
                <a:lnTo>
                  <a:pt x="849630" y="1211580"/>
                </a:lnTo>
                <a:lnTo>
                  <a:pt x="852170" y="1214119"/>
                </a:lnTo>
                <a:lnTo>
                  <a:pt x="871747" y="1214119"/>
                </a:lnTo>
                <a:lnTo>
                  <a:pt x="869206" y="1211580"/>
                </a:lnTo>
                <a:close/>
              </a:path>
              <a:path w="2247900" h="2589529">
                <a:moveTo>
                  <a:pt x="871747" y="1214119"/>
                </a:moveTo>
                <a:lnTo>
                  <a:pt x="852170" y="1214119"/>
                </a:lnTo>
                <a:lnTo>
                  <a:pt x="858519" y="1220469"/>
                </a:lnTo>
                <a:lnTo>
                  <a:pt x="878100" y="1220469"/>
                </a:lnTo>
                <a:lnTo>
                  <a:pt x="871747" y="1214119"/>
                </a:lnTo>
                <a:close/>
              </a:path>
              <a:path w="2247900" h="2589529">
                <a:moveTo>
                  <a:pt x="878100" y="1220469"/>
                </a:moveTo>
                <a:lnTo>
                  <a:pt x="858519" y="1220469"/>
                </a:lnTo>
                <a:lnTo>
                  <a:pt x="862330" y="1224279"/>
                </a:lnTo>
                <a:lnTo>
                  <a:pt x="881911" y="1224279"/>
                </a:lnTo>
                <a:lnTo>
                  <a:pt x="878100" y="1220469"/>
                </a:lnTo>
                <a:close/>
              </a:path>
              <a:path w="2247900" h="2589529">
                <a:moveTo>
                  <a:pt x="881911" y="1224280"/>
                </a:moveTo>
                <a:lnTo>
                  <a:pt x="862330" y="1224280"/>
                </a:lnTo>
                <a:lnTo>
                  <a:pt x="868680" y="1230629"/>
                </a:lnTo>
                <a:lnTo>
                  <a:pt x="888264" y="1230629"/>
                </a:lnTo>
                <a:lnTo>
                  <a:pt x="881911" y="1224280"/>
                </a:lnTo>
                <a:close/>
              </a:path>
              <a:path w="2247900" h="2589529">
                <a:moveTo>
                  <a:pt x="888264" y="1230630"/>
                </a:moveTo>
                <a:lnTo>
                  <a:pt x="868680" y="1230630"/>
                </a:lnTo>
                <a:lnTo>
                  <a:pt x="877570" y="1239519"/>
                </a:lnTo>
                <a:lnTo>
                  <a:pt x="897158" y="1239519"/>
                </a:lnTo>
                <a:lnTo>
                  <a:pt x="888264" y="1230630"/>
                </a:lnTo>
                <a:close/>
              </a:path>
              <a:path w="2247900" h="2589529">
                <a:moveTo>
                  <a:pt x="897158" y="1239519"/>
                </a:moveTo>
                <a:lnTo>
                  <a:pt x="877570" y="1239519"/>
                </a:lnTo>
                <a:lnTo>
                  <a:pt x="881380" y="1243329"/>
                </a:lnTo>
                <a:lnTo>
                  <a:pt x="900970" y="1243329"/>
                </a:lnTo>
                <a:lnTo>
                  <a:pt x="897158" y="1239519"/>
                </a:lnTo>
                <a:close/>
              </a:path>
              <a:path w="2247900" h="2589529">
                <a:moveTo>
                  <a:pt x="900970" y="1243330"/>
                </a:moveTo>
                <a:lnTo>
                  <a:pt x="881380" y="1243330"/>
                </a:lnTo>
                <a:lnTo>
                  <a:pt x="883919" y="1245869"/>
                </a:lnTo>
                <a:lnTo>
                  <a:pt x="903511" y="1245869"/>
                </a:lnTo>
                <a:lnTo>
                  <a:pt x="900970" y="1243330"/>
                </a:lnTo>
                <a:close/>
              </a:path>
              <a:path w="2247900" h="2589529">
                <a:moveTo>
                  <a:pt x="903511" y="1245869"/>
                </a:moveTo>
                <a:lnTo>
                  <a:pt x="883920" y="1245869"/>
                </a:lnTo>
                <a:lnTo>
                  <a:pt x="890270" y="1252219"/>
                </a:lnTo>
                <a:lnTo>
                  <a:pt x="909863" y="1252219"/>
                </a:lnTo>
                <a:lnTo>
                  <a:pt x="903511" y="1245869"/>
                </a:lnTo>
                <a:close/>
              </a:path>
              <a:path w="2247900" h="2589529">
                <a:moveTo>
                  <a:pt x="909863" y="1252219"/>
                </a:moveTo>
                <a:lnTo>
                  <a:pt x="890270" y="1252219"/>
                </a:lnTo>
                <a:lnTo>
                  <a:pt x="894079" y="1256029"/>
                </a:lnTo>
                <a:lnTo>
                  <a:pt x="913675" y="1256029"/>
                </a:lnTo>
                <a:lnTo>
                  <a:pt x="909863" y="1252219"/>
                </a:lnTo>
                <a:close/>
              </a:path>
              <a:path w="2247900" h="2589529">
                <a:moveTo>
                  <a:pt x="913675" y="1256030"/>
                </a:moveTo>
                <a:lnTo>
                  <a:pt x="894080" y="1256030"/>
                </a:lnTo>
                <a:lnTo>
                  <a:pt x="909319" y="1271269"/>
                </a:lnTo>
                <a:lnTo>
                  <a:pt x="928922" y="1271269"/>
                </a:lnTo>
                <a:lnTo>
                  <a:pt x="913675" y="1256030"/>
                </a:lnTo>
                <a:close/>
              </a:path>
              <a:path w="2247900" h="2589529">
                <a:moveTo>
                  <a:pt x="928922" y="1271269"/>
                </a:moveTo>
                <a:lnTo>
                  <a:pt x="909320" y="1271269"/>
                </a:lnTo>
                <a:lnTo>
                  <a:pt x="913130" y="1275079"/>
                </a:lnTo>
                <a:lnTo>
                  <a:pt x="932733" y="1275079"/>
                </a:lnTo>
                <a:lnTo>
                  <a:pt x="928922" y="1271269"/>
                </a:lnTo>
                <a:close/>
              </a:path>
              <a:path w="2247900" h="2589529">
                <a:moveTo>
                  <a:pt x="932733" y="1275080"/>
                </a:moveTo>
                <a:lnTo>
                  <a:pt x="913130" y="1275080"/>
                </a:lnTo>
                <a:lnTo>
                  <a:pt x="919479" y="1281429"/>
                </a:lnTo>
                <a:lnTo>
                  <a:pt x="939086" y="1281429"/>
                </a:lnTo>
                <a:lnTo>
                  <a:pt x="932733" y="1275080"/>
                </a:lnTo>
                <a:close/>
              </a:path>
              <a:path w="2247900" h="2589529">
                <a:moveTo>
                  <a:pt x="939086" y="1281430"/>
                </a:moveTo>
                <a:lnTo>
                  <a:pt x="919480" y="1281430"/>
                </a:lnTo>
                <a:lnTo>
                  <a:pt x="934720" y="1296669"/>
                </a:lnTo>
                <a:lnTo>
                  <a:pt x="954333" y="1296669"/>
                </a:lnTo>
                <a:lnTo>
                  <a:pt x="939086" y="1281430"/>
                </a:lnTo>
                <a:close/>
              </a:path>
              <a:path w="2247900" h="2589529">
                <a:moveTo>
                  <a:pt x="954333" y="1296669"/>
                </a:moveTo>
                <a:lnTo>
                  <a:pt x="934720" y="1296669"/>
                </a:lnTo>
                <a:lnTo>
                  <a:pt x="938530" y="1300479"/>
                </a:lnTo>
                <a:lnTo>
                  <a:pt x="958144" y="1300479"/>
                </a:lnTo>
                <a:lnTo>
                  <a:pt x="954333" y="1296669"/>
                </a:lnTo>
                <a:close/>
              </a:path>
              <a:path w="2247900" h="2589529">
                <a:moveTo>
                  <a:pt x="958144" y="1300480"/>
                </a:moveTo>
                <a:lnTo>
                  <a:pt x="938530" y="1300480"/>
                </a:lnTo>
                <a:lnTo>
                  <a:pt x="951229" y="1313179"/>
                </a:lnTo>
                <a:lnTo>
                  <a:pt x="970850" y="1313179"/>
                </a:lnTo>
                <a:lnTo>
                  <a:pt x="958144" y="1300480"/>
                </a:lnTo>
                <a:close/>
              </a:path>
              <a:path w="2247900" h="2589529">
                <a:moveTo>
                  <a:pt x="970850" y="1313179"/>
                </a:moveTo>
                <a:lnTo>
                  <a:pt x="951230" y="1313179"/>
                </a:lnTo>
                <a:lnTo>
                  <a:pt x="966470" y="1328419"/>
                </a:lnTo>
                <a:lnTo>
                  <a:pt x="986096" y="1328419"/>
                </a:lnTo>
                <a:lnTo>
                  <a:pt x="970850" y="1313179"/>
                </a:lnTo>
                <a:close/>
              </a:path>
              <a:path w="2247900" h="2589529">
                <a:moveTo>
                  <a:pt x="986096" y="1328419"/>
                </a:moveTo>
                <a:lnTo>
                  <a:pt x="966470" y="1328419"/>
                </a:lnTo>
                <a:lnTo>
                  <a:pt x="982980" y="1344929"/>
                </a:lnTo>
                <a:lnTo>
                  <a:pt x="1002613" y="1344929"/>
                </a:lnTo>
                <a:lnTo>
                  <a:pt x="986096" y="1328419"/>
                </a:lnTo>
                <a:close/>
              </a:path>
              <a:path w="2247900" h="2589529">
                <a:moveTo>
                  <a:pt x="1002613" y="1344929"/>
                </a:moveTo>
                <a:lnTo>
                  <a:pt x="982980" y="1344929"/>
                </a:lnTo>
                <a:lnTo>
                  <a:pt x="991870" y="1353819"/>
                </a:lnTo>
                <a:lnTo>
                  <a:pt x="1011507" y="1353819"/>
                </a:lnTo>
                <a:lnTo>
                  <a:pt x="1002613" y="1344929"/>
                </a:lnTo>
                <a:close/>
              </a:path>
              <a:path w="2247900" h="2589529">
                <a:moveTo>
                  <a:pt x="1011507" y="1353820"/>
                </a:moveTo>
                <a:lnTo>
                  <a:pt x="991870" y="1353820"/>
                </a:lnTo>
                <a:lnTo>
                  <a:pt x="1008380" y="1370329"/>
                </a:lnTo>
                <a:lnTo>
                  <a:pt x="1028024" y="1370329"/>
                </a:lnTo>
                <a:lnTo>
                  <a:pt x="1011507" y="1353820"/>
                </a:lnTo>
                <a:close/>
              </a:path>
              <a:path w="2247900" h="2589529">
                <a:moveTo>
                  <a:pt x="1028024" y="1370329"/>
                </a:moveTo>
                <a:lnTo>
                  <a:pt x="1008380" y="1370329"/>
                </a:lnTo>
                <a:lnTo>
                  <a:pt x="1049020" y="1410969"/>
                </a:lnTo>
                <a:lnTo>
                  <a:pt x="1068682" y="1410969"/>
                </a:lnTo>
                <a:lnTo>
                  <a:pt x="1028024" y="1370329"/>
                </a:lnTo>
                <a:close/>
              </a:path>
              <a:path w="2247900" h="2589529">
                <a:moveTo>
                  <a:pt x="1068682" y="1410969"/>
                </a:moveTo>
                <a:lnTo>
                  <a:pt x="1049020" y="1410969"/>
                </a:lnTo>
                <a:lnTo>
                  <a:pt x="1059180" y="1421129"/>
                </a:lnTo>
                <a:lnTo>
                  <a:pt x="1078846" y="1421129"/>
                </a:lnTo>
                <a:lnTo>
                  <a:pt x="1068682" y="1410969"/>
                </a:lnTo>
                <a:close/>
              </a:path>
              <a:path w="2247900" h="2589529">
                <a:moveTo>
                  <a:pt x="1078846" y="1421129"/>
                </a:moveTo>
                <a:lnTo>
                  <a:pt x="1059180" y="1421129"/>
                </a:lnTo>
                <a:lnTo>
                  <a:pt x="1071880" y="1433829"/>
                </a:lnTo>
                <a:lnTo>
                  <a:pt x="1091552" y="1433829"/>
                </a:lnTo>
                <a:lnTo>
                  <a:pt x="1078846" y="1421129"/>
                </a:lnTo>
                <a:close/>
              </a:path>
              <a:path w="2247900" h="2589529">
                <a:moveTo>
                  <a:pt x="1091552" y="1433829"/>
                </a:moveTo>
                <a:lnTo>
                  <a:pt x="1071880" y="1433829"/>
                </a:lnTo>
                <a:lnTo>
                  <a:pt x="1109980" y="1471929"/>
                </a:lnTo>
                <a:lnTo>
                  <a:pt x="1129668" y="1471929"/>
                </a:lnTo>
                <a:lnTo>
                  <a:pt x="1091552" y="1433829"/>
                </a:lnTo>
                <a:close/>
              </a:path>
              <a:path w="2247900" h="2589529">
                <a:moveTo>
                  <a:pt x="1129668" y="1471929"/>
                </a:moveTo>
                <a:lnTo>
                  <a:pt x="1109980" y="1471929"/>
                </a:lnTo>
                <a:lnTo>
                  <a:pt x="1122680" y="1484629"/>
                </a:lnTo>
                <a:lnTo>
                  <a:pt x="1142374" y="1484629"/>
                </a:lnTo>
                <a:lnTo>
                  <a:pt x="1129668" y="1471929"/>
                </a:lnTo>
                <a:close/>
              </a:path>
              <a:path w="2247900" h="2589529">
                <a:moveTo>
                  <a:pt x="1142374" y="1484630"/>
                </a:moveTo>
                <a:lnTo>
                  <a:pt x="1122680" y="1484630"/>
                </a:lnTo>
                <a:lnTo>
                  <a:pt x="1129030" y="1490979"/>
                </a:lnTo>
                <a:lnTo>
                  <a:pt x="1148726" y="1490979"/>
                </a:lnTo>
                <a:lnTo>
                  <a:pt x="1142374" y="1484630"/>
                </a:lnTo>
                <a:close/>
              </a:path>
              <a:path w="2247900" h="2589529">
                <a:moveTo>
                  <a:pt x="1148726" y="1490979"/>
                </a:moveTo>
                <a:lnTo>
                  <a:pt x="1129030" y="1490979"/>
                </a:lnTo>
                <a:lnTo>
                  <a:pt x="1141730" y="1503679"/>
                </a:lnTo>
                <a:lnTo>
                  <a:pt x="1161432" y="1503679"/>
                </a:lnTo>
                <a:lnTo>
                  <a:pt x="1148726" y="1490979"/>
                </a:lnTo>
                <a:close/>
              </a:path>
              <a:path w="2247900" h="2589529">
                <a:moveTo>
                  <a:pt x="1161432" y="1503679"/>
                </a:moveTo>
                <a:lnTo>
                  <a:pt x="1141730" y="1503679"/>
                </a:lnTo>
                <a:lnTo>
                  <a:pt x="1154430" y="1516379"/>
                </a:lnTo>
                <a:lnTo>
                  <a:pt x="1174137" y="1516379"/>
                </a:lnTo>
                <a:lnTo>
                  <a:pt x="1161432" y="1503679"/>
                </a:lnTo>
                <a:close/>
              </a:path>
              <a:path w="2247900" h="2589529">
                <a:moveTo>
                  <a:pt x="1174137" y="1516379"/>
                </a:moveTo>
                <a:lnTo>
                  <a:pt x="1154430" y="1516379"/>
                </a:lnTo>
                <a:lnTo>
                  <a:pt x="1173480" y="1535429"/>
                </a:lnTo>
                <a:lnTo>
                  <a:pt x="1193195" y="1535429"/>
                </a:lnTo>
                <a:lnTo>
                  <a:pt x="1174137" y="1516379"/>
                </a:lnTo>
                <a:close/>
              </a:path>
              <a:path w="2247900" h="2589529">
                <a:moveTo>
                  <a:pt x="1193195" y="1535430"/>
                </a:moveTo>
                <a:lnTo>
                  <a:pt x="1173480" y="1535430"/>
                </a:lnTo>
                <a:lnTo>
                  <a:pt x="1201420" y="1563369"/>
                </a:lnTo>
                <a:lnTo>
                  <a:pt x="1221147" y="1563369"/>
                </a:lnTo>
                <a:lnTo>
                  <a:pt x="1193195" y="1535430"/>
                </a:lnTo>
                <a:close/>
              </a:path>
              <a:path w="2247900" h="2589529">
                <a:moveTo>
                  <a:pt x="1221147" y="1563369"/>
                </a:moveTo>
                <a:lnTo>
                  <a:pt x="1201420" y="1563369"/>
                </a:lnTo>
                <a:lnTo>
                  <a:pt x="1217930" y="1579879"/>
                </a:lnTo>
                <a:lnTo>
                  <a:pt x="1237665" y="1579879"/>
                </a:lnTo>
                <a:lnTo>
                  <a:pt x="1221147" y="1563369"/>
                </a:lnTo>
                <a:close/>
              </a:path>
              <a:path w="2247900" h="2589529">
                <a:moveTo>
                  <a:pt x="1237665" y="1579879"/>
                </a:moveTo>
                <a:lnTo>
                  <a:pt x="1217930" y="1579879"/>
                </a:lnTo>
                <a:lnTo>
                  <a:pt x="1249679" y="1611629"/>
                </a:lnTo>
                <a:lnTo>
                  <a:pt x="1269428" y="1611629"/>
                </a:lnTo>
                <a:lnTo>
                  <a:pt x="1237665" y="1579879"/>
                </a:lnTo>
                <a:close/>
              </a:path>
              <a:path w="2247900" h="2589529">
                <a:moveTo>
                  <a:pt x="1269428" y="1611629"/>
                </a:moveTo>
                <a:lnTo>
                  <a:pt x="1249680" y="1611629"/>
                </a:lnTo>
                <a:lnTo>
                  <a:pt x="1281430" y="1643379"/>
                </a:lnTo>
                <a:lnTo>
                  <a:pt x="1301192" y="1643379"/>
                </a:lnTo>
                <a:lnTo>
                  <a:pt x="1269428" y="1611629"/>
                </a:lnTo>
                <a:close/>
              </a:path>
              <a:path w="2247900" h="2589529">
                <a:moveTo>
                  <a:pt x="1301192" y="1643379"/>
                </a:moveTo>
                <a:lnTo>
                  <a:pt x="1281430" y="1643379"/>
                </a:lnTo>
                <a:lnTo>
                  <a:pt x="1300480" y="1662429"/>
                </a:lnTo>
                <a:lnTo>
                  <a:pt x="1320250" y="1662429"/>
                </a:lnTo>
                <a:lnTo>
                  <a:pt x="1301192" y="1643379"/>
                </a:lnTo>
                <a:close/>
              </a:path>
              <a:path w="2247900" h="2589529">
                <a:moveTo>
                  <a:pt x="1320250" y="1662429"/>
                </a:moveTo>
                <a:lnTo>
                  <a:pt x="1300480" y="1662429"/>
                </a:lnTo>
                <a:lnTo>
                  <a:pt x="1306830" y="1668779"/>
                </a:lnTo>
                <a:lnTo>
                  <a:pt x="1326603" y="1668779"/>
                </a:lnTo>
                <a:lnTo>
                  <a:pt x="1320250" y="1662429"/>
                </a:lnTo>
                <a:close/>
              </a:path>
              <a:path w="2247900" h="2589529">
                <a:moveTo>
                  <a:pt x="1326603" y="1668779"/>
                </a:moveTo>
                <a:lnTo>
                  <a:pt x="1306830" y="1668779"/>
                </a:lnTo>
                <a:lnTo>
                  <a:pt x="1347470" y="1709419"/>
                </a:lnTo>
                <a:lnTo>
                  <a:pt x="1367260" y="1709419"/>
                </a:lnTo>
                <a:lnTo>
                  <a:pt x="1326603" y="1668779"/>
                </a:lnTo>
                <a:close/>
              </a:path>
              <a:path w="2247900" h="2589529">
                <a:moveTo>
                  <a:pt x="1367260" y="1709420"/>
                </a:moveTo>
                <a:lnTo>
                  <a:pt x="1347470" y="1709420"/>
                </a:lnTo>
                <a:lnTo>
                  <a:pt x="1351280" y="1713229"/>
                </a:lnTo>
                <a:lnTo>
                  <a:pt x="1371072" y="1713229"/>
                </a:lnTo>
                <a:lnTo>
                  <a:pt x="1367260" y="1709420"/>
                </a:lnTo>
                <a:close/>
              </a:path>
              <a:path w="2247900" h="2589529">
                <a:moveTo>
                  <a:pt x="1371072" y="1713229"/>
                </a:moveTo>
                <a:lnTo>
                  <a:pt x="1351280" y="1713229"/>
                </a:lnTo>
                <a:lnTo>
                  <a:pt x="1366520" y="1728469"/>
                </a:lnTo>
                <a:lnTo>
                  <a:pt x="1386319" y="1728469"/>
                </a:lnTo>
                <a:lnTo>
                  <a:pt x="1371072" y="1713229"/>
                </a:lnTo>
                <a:close/>
              </a:path>
              <a:path w="2247900" h="2589529">
                <a:moveTo>
                  <a:pt x="1386319" y="1728469"/>
                </a:moveTo>
                <a:lnTo>
                  <a:pt x="1366520" y="1728469"/>
                </a:lnTo>
                <a:lnTo>
                  <a:pt x="1372870" y="1734819"/>
                </a:lnTo>
                <a:lnTo>
                  <a:pt x="1392671" y="1734819"/>
                </a:lnTo>
                <a:lnTo>
                  <a:pt x="1386319" y="1728469"/>
                </a:lnTo>
                <a:close/>
              </a:path>
              <a:path w="2247900" h="2589529">
                <a:moveTo>
                  <a:pt x="1392671" y="1734820"/>
                </a:moveTo>
                <a:lnTo>
                  <a:pt x="1372870" y="1734820"/>
                </a:lnTo>
                <a:lnTo>
                  <a:pt x="1385570" y="1747519"/>
                </a:lnTo>
                <a:lnTo>
                  <a:pt x="1405377" y="1747519"/>
                </a:lnTo>
                <a:lnTo>
                  <a:pt x="1392671" y="1734820"/>
                </a:lnTo>
                <a:close/>
              </a:path>
              <a:path w="2247900" h="2589529">
                <a:moveTo>
                  <a:pt x="1405377" y="1747520"/>
                </a:moveTo>
                <a:lnTo>
                  <a:pt x="1385570" y="1747520"/>
                </a:lnTo>
                <a:lnTo>
                  <a:pt x="1398270" y="1760219"/>
                </a:lnTo>
                <a:lnTo>
                  <a:pt x="1418082" y="1760219"/>
                </a:lnTo>
                <a:lnTo>
                  <a:pt x="1405377" y="1747520"/>
                </a:lnTo>
                <a:close/>
              </a:path>
              <a:path w="2247900" h="2589529">
                <a:moveTo>
                  <a:pt x="1418082" y="1760220"/>
                </a:moveTo>
                <a:lnTo>
                  <a:pt x="1398270" y="1760220"/>
                </a:lnTo>
                <a:lnTo>
                  <a:pt x="1402080" y="1764029"/>
                </a:lnTo>
                <a:lnTo>
                  <a:pt x="1421894" y="1764029"/>
                </a:lnTo>
                <a:lnTo>
                  <a:pt x="1418082" y="1760220"/>
                </a:lnTo>
                <a:close/>
              </a:path>
              <a:path w="2247900" h="2589529">
                <a:moveTo>
                  <a:pt x="1421894" y="1764029"/>
                </a:moveTo>
                <a:lnTo>
                  <a:pt x="1402080" y="1764029"/>
                </a:lnTo>
                <a:lnTo>
                  <a:pt x="1410970" y="1772919"/>
                </a:lnTo>
                <a:lnTo>
                  <a:pt x="1430788" y="1772919"/>
                </a:lnTo>
                <a:lnTo>
                  <a:pt x="1421894" y="1764029"/>
                </a:lnTo>
                <a:close/>
              </a:path>
              <a:path w="2247900" h="2589529">
                <a:moveTo>
                  <a:pt x="1430788" y="1772919"/>
                </a:moveTo>
                <a:lnTo>
                  <a:pt x="1410970" y="1772919"/>
                </a:lnTo>
                <a:lnTo>
                  <a:pt x="1417320" y="1779269"/>
                </a:lnTo>
                <a:lnTo>
                  <a:pt x="1437140" y="1779269"/>
                </a:lnTo>
                <a:lnTo>
                  <a:pt x="1430788" y="1772919"/>
                </a:lnTo>
                <a:close/>
              </a:path>
              <a:path w="2247900" h="2589529">
                <a:moveTo>
                  <a:pt x="2048274" y="2390140"/>
                </a:moveTo>
                <a:lnTo>
                  <a:pt x="2028190" y="2390140"/>
                </a:lnTo>
                <a:lnTo>
                  <a:pt x="2227580" y="2589529"/>
                </a:lnTo>
                <a:lnTo>
                  <a:pt x="2247750" y="2589529"/>
                </a:lnTo>
                <a:lnTo>
                  <a:pt x="2048274" y="2390140"/>
                </a:lnTo>
                <a:close/>
              </a:path>
              <a:path w="2247900" h="2589529">
                <a:moveTo>
                  <a:pt x="2045733" y="2387599"/>
                </a:moveTo>
                <a:lnTo>
                  <a:pt x="2025650" y="2387599"/>
                </a:lnTo>
                <a:lnTo>
                  <a:pt x="2026920" y="2388870"/>
                </a:lnTo>
                <a:lnTo>
                  <a:pt x="2047003" y="2388870"/>
                </a:lnTo>
                <a:lnTo>
                  <a:pt x="2045733" y="2387599"/>
                </a:lnTo>
                <a:close/>
              </a:path>
              <a:path w="2247900" h="2589529">
                <a:moveTo>
                  <a:pt x="2041921" y="2383789"/>
                </a:moveTo>
                <a:lnTo>
                  <a:pt x="2021839" y="2383789"/>
                </a:lnTo>
                <a:lnTo>
                  <a:pt x="2024380" y="2386329"/>
                </a:lnTo>
                <a:lnTo>
                  <a:pt x="2044462" y="2386329"/>
                </a:lnTo>
                <a:lnTo>
                  <a:pt x="2041921" y="2383789"/>
                </a:lnTo>
                <a:close/>
              </a:path>
              <a:path w="2247900" h="2589529">
                <a:moveTo>
                  <a:pt x="2039380" y="2381249"/>
                </a:moveTo>
                <a:lnTo>
                  <a:pt x="2019300" y="2381249"/>
                </a:lnTo>
                <a:lnTo>
                  <a:pt x="2020570" y="2382520"/>
                </a:lnTo>
                <a:lnTo>
                  <a:pt x="2040650" y="2382520"/>
                </a:lnTo>
                <a:lnTo>
                  <a:pt x="2039380" y="2381249"/>
                </a:lnTo>
                <a:close/>
              </a:path>
              <a:path w="2247900" h="2589529">
                <a:moveTo>
                  <a:pt x="2035568" y="2377439"/>
                </a:moveTo>
                <a:lnTo>
                  <a:pt x="2015489" y="2377439"/>
                </a:lnTo>
                <a:lnTo>
                  <a:pt x="2018029" y="2379979"/>
                </a:lnTo>
                <a:lnTo>
                  <a:pt x="2038109" y="2379979"/>
                </a:lnTo>
                <a:lnTo>
                  <a:pt x="2035568" y="2377439"/>
                </a:lnTo>
                <a:close/>
              </a:path>
              <a:path w="2247900" h="2589529">
                <a:moveTo>
                  <a:pt x="2033027" y="2374899"/>
                </a:moveTo>
                <a:lnTo>
                  <a:pt x="2012950" y="2374899"/>
                </a:lnTo>
                <a:lnTo>
                  <a:pt x="2014220" y="2376169"/>
                </a:lnTo>
                <a:lnTo>
                  <a:pt x="2034298" y="2376169"/>
                </a:lnTo>
                <a:lnTo>
                  <a:pt x="2033027" y="2374899"/>
                </a:lnTo>
                <a:close/>
              </a:path>
              <a:path w="2247900" h="2589529">
                <a:moveTo>
                  <a:pt x="2029215" y="2371089"/>
                </a:moveTo>
                <a:lnTo>
                  <a:pt x="2009139" y="2371089"/>
                </a:lnTo>
                <a:lnTo>
                  <a:pt x="2011680" y="2373629"/>
                </a:lnTo>
                <a:lnTo>
                  <a:pt x="2031757" y="2373629"/>
                </a:lnTo>
                <a:lnTo>
                  <a:pt x="2029215" y="2371089"/>
                </a:lnTo>
                <a:close/>
              </a:path>
              <a:path w="2247900" h="2589529">
                <a:moveTo>
                  <a:pt x="2026674" y="2368549"/>
                </a:moveTo>
                <a:lnTo>
                  <a:pt x="2006600" y="2368549"/>
                </a:lnTo>
                <a:lnTo>
                  <a:pt x="2007870" y="2369819"/>
                </a:lnTo>
                <a:lnTo>
                  <a:pt x="2027945" y="2369819"/>
                </a:lnTo>
                <a:lnTo>
                  <a:pt x="2026674" y="2368549"/>
                </a:lnTo>
                <a:close/>
              </a:path>
              <a:path w="2247900" h="2589529">
                <a:moveTo>
                  <a:pt x="2022863" y="2364739"/>
                </a:moveTo>
                <a:lnTo>
                  <a:pt x="2002789" y="2364739"/>
                </a:lnTo>
                <a:lnTo>
                  <a:pt x="2005329" y="2367279"/>
                </a:lnTo>
                <a:lnTo>
                  <a:pt x="2025404" y="2367279"/>
                </a:lnTo>
                <a:lnTo>
                  <a:pt x="2022863" y="2364739"/>
                </a:lnTo>
                <a:close/>
              </a:path>
              <a:path w="2247900" h="2589529">
                <a:moveTo>
                  <a:pt x="2020322" y="2362199"/>
                </a:moveTo>
                <a:lnTo>
                  <a:pt x="2000250" y="2362199"/>
                </a:lnTo>
                <a:lnTo>
                  <a:pt x="2001520" y="2363469"/>
                </a:lnTo>
                <a:lnTo>
                  <a:pt x="2021592" y="2363469"/>
                </a:lnTo>
                <a:lnTo>
                  <a:pt x="2020322" y="2362199"/>
                </a:lnTo>
                <a:close/>
              </a:path>
              <a:path w="2247900" h="2589529">
                <a:moveTo>
                  <a:pt x="2016510" y="2358389"/>
                </a:moveTo>
                <a:lnTo>
                  <a:pt x="1996439" y="2358389"/>
                </a:lnTo>
                <a:lnTo>
                  <a:pt x="1998980" y="2360929"/>
                </a:lnTo>
                <a:lnTo>
                  <a:pt x="2019051" y="2360929"/>
                </a:lnTo>
                <a:lnTo>
                  <a:pt x="2016510" y="2358389"/>
                </a:lnTo>
                <a:close/>
              </a:path>
              <a:path w="2247900" h="2589529">
                <a:moveTo>
                  <a:pt x="2013969" y="2355849"/>
                </a:moveTo>
                <a:lnTo>
                  <a:pt x="1993900" y="2355849"/>
                </a:lnTo>
                <a:lnTo>
                  <a:pt x="1995170" y="2357119"/>
                </a:lnTo>
                <a:lnTo>
                  <a:pt x="2015239" y="2357119"/>
                </a:lnTo>
                <a:lnTo>
                  <a:pt x="2013969" y="2355849"/>
                </a:lnTo>
                <a:close/>
              </a:path>
              <a:path w="2247900" h="2589529">
                <a:moveTo>
                  <a:pt x="2010157" y="2352039"/>
                </a:moveTo>
                <a:lnTo>
                  <a:pt x="1990089" y="2352039"/>
                </a:lnTo>
                <a:lnTo>
                  <a:pt x="1992630" y="2354579"/>
                </a:lnTo>
                <a:lnTo>
                  <a:pt x="2012698" y="2354579"/>
                </a:lnTo>
                <a:lnTo>
                  <a:pt x="2010157" y="2352039"/>
                </a:lnTo>
                <a:close/>
              </a:path>
              <a:path w="2247900" h="2589529">
                <a:moveTo>
                  <a:pt x="2007616" y="2349499"/>
                </a:moveTo>
                <a:lnTo>
                  <a:pt x="1987550" y="2349499"/>
                </a:lnTo>
                <a:lnTo>
                  <a:pt x="1988820" y="2350769"/>
                </a:lnTo>
                <a:lnTo>
                  <a:pt x="2008887" y="2350769"/>
                </a:lnTo>
                <a:lnTo>
                  <a:pt x="2007616" y="2349499"/>
                </a:lnTo>
                <a:close/>
              </a:path>
              <a:path w="2247900" h="2589529">
                <a:moveTo>
                  <a:pt x="2003805" y="2345689"/>
                </a:moveTo>
                <a:lnTo>
                  <a:pt x="1983739" y="2345689"/>
                </a:lnTo>
                <a:lnTo>
                  <a:pt x="1986279" y="2348229"/>
                </a:lnTo>
                <a:lnTo>
                  <a:pt x="2006346" y="2348229"/>
                </a:lnTo>
                <a:lnTo>
                  <a:pt x="2003805" y="2345689"/>
                </a:lnTo>
                <a:close/>
              </a:path>
              <a:path w="2247900" h="2589529">
                <a:moveTo>
                  <a:pt x="2001263" y="2343149"/>
                </a:moveTo>
                <a:lnTo>
                  <a:pt x="1981200" y="2343149"/>
                </a:lnTo>
                <a:lnTo>
                  <a:pt x="1982470" y="2344419"/>
                </a:lnTo>
                <a:lnTo>
                  <a:pt x="2002534" y="2344419"/>
                </a:lnTo>
                <a:lnTo>
                  <a:pt x="2001263" y="2343149"/>
                </a:lnTo>
                <a:close/>
              </a:path>
              <a:path w="2247900" h="2589529">
                <a:moveTo>
                  <a:pt x="1997452" y="2339339"/>
                </a:moveTo>
                <a:lnTo>
                  <a:pt x="1977389" y="2339339"/>
                </a:lnTo>
                <a:lnTo>
                  <a:pt x="1979930" y="2341879"/>
                </a:lnTo>
                <a:lnTo>
                  <a:pt x="1999993" y="2341879"/>
                </a:lnTo>
                <a:lnTo>
                  <a:pt x="1997452" y="2339339"/>
                </a:lnTo>
                <a:close/>
              </a:path>
              <a:path w="2247900" h="2589529">
                <a:moveTo>
                  <a:pt x="1994911" y="2336799"/>
                </a:moveTo>
                <a:lnTo>
                  <a:pt x="1974850" y="2336799"/>
                </a:lnTo>
                <a:lnTo>
                  <a:pt x="1976120" y="2338069"/>
                </a:lnTo>
                <a:lnTo>
                  <a:pt x="1996181" y="2338069"/>
                </a:lnTo>
                <a:lnTo>
                  <a:pt x="1994911" y="2336799"/>
                </a:lnTo>
                <a:close/>
              </a:path>
              <a:path w="2247900" h="2589529">
                <a:moveTo>
                  <a:pt x="1991099" y="2332989"/>
                </a:moveTo>
                <a:lnTo>
                  <a:pt x="1971039" y="2332989"/>
                </a:lnTo>
                <a:lnTo>
                  <a:pt x="1973579" y="2335529"/>
                </a:lnTo>
                <a:lnTo>
                  <a:pt x="1993640" y="2335529"/>
                </a:lnTo>
                <a:lnTo>
                  <a:pt x="1991099" y="2332989"/>
                </a:lnTo>
                <a:close/>
              </a:path>
              <a:path w="2247900" h="2589529">
                <a:moveTo>
                  <a:pt x="1988558" y="2330449"/>
                </a:moveTo>
                <a:lnTo>
                  <a:pt x="1968500" y="2330449"/>
                </a:lnTo>
                <a:lnTo>
                  <a:pt x="1969770" y="2331719"/>
                </a:lnTo>
                <a:lnTo>
                  <a:pt x="1989828" y="2331719"/>
                </a:lnTo>
                <a:lnTo>
                  <a:pt x="1988558" y="2330449"/>
                </a:lnTo>
                <a:close/>
              </a:path>
              <a:path w="2247900" h="2589529">
                <a:moveTo>
                  <a:pt x="1984746" y="2326639"/>
                </a:moveTo>
                <a:lnTo>
                  <a:pt x="1964689" y="2326639"/>
                </a:lnTo>
                <a:lnTo>
                  <a:pt x="1967230" y="2329179"/>
                </a:lnTo>
                <a:lnTo>
                  <a:pt x="1987287" y="2329179"/>
                </a:lnTo>
                <a:lnTo>
                  <a:pt x="1984746" y="2326639"/>
                </a:lnTo>
                <a:close/>
              </a:path>
              <a:path w="2247900" h="2589529">
                <a:moveTo>
                  <a:pt x="1982205" y="2324099"/>
                </a:moveTo>
                <a:lnTo>
                  <a:pt x="1962150" y="2324099"/>
                </a:lnTo>
                <a:lnTo>
                  <a:pt x="1963420" y="2325369"/>
                </a:lnTo>
                <a:lnTo>
                  <a:pt x="1983476" y="2325369"/>
                </a:lnTo>
                <a:lnTo>
                  <a:pt x="1982205" y="2324099"/>
                </a:lnTo>
                <a:close/>
              </a:path>
              <a:path w="2247900" h="2589529">
                <a:moveTo>
                  <a:pt x="1978394" y="2320289"/>
                </a:moveTo>
                <a:lnTo>
                  <a:pt x="1958339" y="2320289"/>
                </a:lnTo>
                <a:lnTo>
                  <a:pt x="1960880" y="2322829"/>
                </a:lnTo>
                <a:lnTo>
                  <a:pt x="1980935" y="2322829"/>
                </a:lnTo>
                <a:lnTo>
                  <a:pt x="1978394" y="2320289"/>
                </a:lnTo>
                <a:close/>
              </a:path>
              <a:path w="2247900" h="2589529">
                <a:moveTo>
                  <a:pt x="1975852" y="2317749"/>
                </a:moveTo>
                <a:lnTo>
                  <a:pt x="1955800" y="2317749"/>
                </a:lnTo>
                <a:lnTo>
                  <a:pt x="1957070" y="2319019"/>
                </a:lnTo>
                <a:lnTo>
                  <a:pt x="1977123" y="2319019"/>
                </a:lnTo>
                <a:lnTo>
                  <a:pt x="1975852" y="2317749"/>
                </a:lnTo>
                <a:close/>
              </a:path>
              <a:path w="2247900" h="2589529">
                <a:moveTo>
                  <a:pt x="1972041" y="2313939"/>
                </a:moveTo>
                <a:lnTo>
                  <a:pt x="1951989" y="2313939"/>
                </a:lnTo>
                <a:lnTo>
                  <a:pt x="1954529" y="2316479"/>
                </a:lnTo>
                <a:lnTo>
                  <a:pt x="1974582" y="2316479"/>
                </a:lnTo>
                <a:lnTo>
                  <a:pt x="1972041" y="2313939"/>
                </a:lnTo>
                <a:close/>
              </a:path>
              <a:path w="2247900" h="2589529">
                <a:moveTo>
                  <a:pt x="1969500" y="2311399"/>
                </a:moveTo>
                <a:lnTo>
                  <a:pt x="1949450" y="2311399"/>
                </a:lnTo>
                <a:lnTo>
                  <a:pt x="1950720" y="2312669"/>
                </a:lnTo>
                <a:lnTo>
                  <a:pt x="1970770" y="2312669"/>
                </a:lnTo>
                <a:lnTo>
                  <a:pt x="1969500" y="2311399"/>
                </a:lnTo>
                <a:close/>
              </a:path>
              <a:path w="2247900" h="2589529">
                <a:moveTo>
                  <a:pt x="1965688" y="2307589"/>
                </a:moveTo>
                <a:lnTo>
                  <a:pt x="1945639" y="2307589"/>
                </a:lnTo>
                <a:lnTo>
                  <a:pt x="1948180" y="2310129"/>
                </a:lnTo>
                <a:lnTo>
                  <a:pt x="1968229" y="2310129"/>
                </a:lnTo>
                <a:lnTo>
                  <a:pt x="1965688" y="2307589"/>
                </a:lnTo>
                <a:close/>
              </a:path>
              <a:path w="2247900" h="2589529">
                <a:moveTo>
                  <a:pt x="1963147" y="2305049"/>
                </a:moveTo>
                <a:lnTo>
                  <a:pt x="1943100" y="2305049"/>
                </a:lnTo>
                <a:lnTo>
                  <a:pt x="1944370" y="2306319"/>
                </a:lnTo>
                <a:lnTo>
                  <a:pt x="1964418" y="2306319"/>
                </a:lnTo>
                <a:lnTo>
                  <a:pt x="1963147" y="2305049"/>
                </a:lnTo>
                <a:close/>
              </a:path>
              <a:path w="2247900" h="2589529">
                <a:moveTo>
                  <a:pt x="1959335" y="2301239"/>
                </a:moveTo>
                <a:lnTo>
                  <a:pt x="1939289" y="2301239"/>
                </a:lnTo>
                <a:lnTo>
                  <a:pt x="1941830" y="2303779"/>
                </a:lnTo>
                <a:lnTo>
                  <a:pt x="1961876" y="2303779"/>
                </a:lnTo>
                <a:lnTo>
                  <a:pt x="1959335" y="2301239"/>
                </a:lnTo>
                <a:close/>
              </a:path>
              <a:path w="2247900" h="2589529">
                <a:moveTo>
                  <a:pt x="1956794" y="2298699"/>
                </a:moveTo>
                <a:lnTo>
                  <a:pt x="1936750" y="2298699"/>
                </a:lnTo>
                <a:lnTo>
                  <a:pt x="1938020" y="2299969"/>
                </a:lnTo>
                <a:lnTo>
                  <a:pt x="1958065" y="2299969"/>
                </a:lnTo>
                <a:lnTo>
                  <a:pt x="1956794" y="2298699"/>
                </a:lnTo>
                <a:close/>
              </a:path>
              <a:path w="2247900" h="2589529">
                <a:moveTo>
                  <a:pt x="1950442" y="2292350"/>
                </a:moveTo>
                <a:lnTo>
                  <a:pt x="1930400" y="2292350"/>
                </a:lnTo>
                <a:lnTo>
                  <a:pt x="1935480" y="2297429"/>
                </a:lnTo>
                <a:lnTo>
                  <a:pt x="1955524" y="2297429"/>
                </a:lnTo>
                <a:lnTo>
                  <a:pt x="1950442" y="2292350"/>
                </a:lnTo>
                <a:close/>
              </a:path>
              <a:path w="2247900" h="2589529">
                <a:moveTo>
                  <a:pt x="1946630" y="2288539"/>
                </a:moveTo>
                <a:lnTo>
                  <a:pt x="1926589" y="2288539"/>
                </a:lnTo>
                <a:lnTo>
                  <a:pt x="1929130" y="2291079"/>
                </a:lnTo>
                <a:lnTo>
                  <a:pt x="1949171" y="2291079"/>
                </a:lnTo>
                <a:lnTo>
                  <a:pt x="1946630" y="2288539"/>
                </a:lnTo>
                <a:close/>
              </a:path>
              <a:path w="2247900" h="2589529">
                <a:moveTo>
                  <a:pt x="1944089" y="2285999"/>
                </a:moveTo>
                <a:lnTo>
                  <a:pt x="1924050" y="2285999"/>
                </a:lnTo>
                <a:lnTo>
                  <a:pt x="1925320" y="2287269"/>
                </a:lnTo>
                <a:lnTo>
                  <a:pt x="1945359" y="2287269"/>
                </a:lnTo>
                <a:lnTo>
                  <a:pt x="1944089" y="2285999"/>
                </a:lnTo>
                <a:close/>
              </a:path>
              <a:path w="2247900" h="2589529">
                <a:moveTo>
                  <a:pt x="1940277" y="2282190"/>
                </a:moveTo>
                <a:lnTo>
                  <a:pt x="1920240" y="2282190"/>
                </a:lnTo>
                <a:lnTo>
                  <a:pt x="1922780" y="2284729"/>
                </a:lnTo>
                <a:lnTo>
                  <a:pt x="1942818" y="2284729"/>
                </a:lnTo>
                <a:lnTo>
                  <a:pt x="1940277" y="2282190"/>
                </a:lnTo>
                <a:close/>
              </a:path>
              <a:path w="2247900" h="2589529">
                <a:moveTo>
                  <a:pt x="1937736" y="2279649"/>
                </a:moveTo>
                <a:lnTo>
                  <a:pt x="1917700" y="2279649"/>
                </a:lnTo>
                <a:lnTo>
                  <a:pt x="1918970" y="2280919"/>
                </a:lnTo>
                <a:lnTo>
                  <a:pt x="1939007" y="2280919"/>
                </a:lnTo>
                <a:lnTo>
                  <a:pt x="1937736" y="2279649"/>
                </a:lnTo>
                <a:close/>
              </a:path>
              <a:path w="2247900" h="2589529">
                <a:moveTo>
                  <a:pt x="1933924" y="2275839"/>
                </a:moveTo>
                <a:lnTo>
                  <a:pt x="1913889" y="2275839"/>
                </a:lnTo>
                <a:lnTo>
                  <a:pt x="1916430" y="2278379"/>
                </a:lnTo>
                <a:lnTo>
                  <a:pt x="1936466" y="2278379"/>
                </a:lnTo>
                <a:lnTo>
                  <a:pt x="1933924" y="2275839"/>
                </a:lnTo>
                <a:close/>
              </a:path>
              <a:path w="2247900" h="2589529">
                <a:moveTo>
                  <a:pt x="1931383" y="2273299"/>
                </a:moveTo>
                <a:lnTo>
                  <a:pt x="1911350" y="2273299"/>
                </a:lnTo>
                <a:lnTo>
                  <a:pt x="1912620" y="2274569"/>
                </a:lnTo>
                <a:lnTo>
                  <a:pt x="1932654" y="2274569"/>
                </a:lnTo>
                <a:lnTo>
                  <a:pt x="1931383" y="2273299"/>
                </a:lnTo>
                <a:close/>
              </a:path>
              <a:path w="2247900" h="2589529">
                <a:moveTo>
                  <a:pt x="1927572" y="2269490"/>
                </a:moveTo>
                <a:lnTo>
                  <a:pt x="1907540" y="2269490"/>
                </a:lnTo>
                <a:lnTo>
                  <a:pt x="1910080" y="2272029"/>
                </a:lnTo>
                <a:lnTo>
                  <a:pt x="1930113" y="2272029"/>
                </a:lnTo>
                <a:lnTo>
                  <a:pt x="1927572" y="2269490"/>
                </a:lnTo>
                <a:close/>
              </a:path>
              <a:path w="2247900" h="2589529">
                <a:moveTo>
                  <a:pt x="1925031" y="2266949"/>
                </a:moveTo>
                <a:lnTo>
                  <a:pt x="1905000" y="2266949"/>
                </a:lnTo>
                <a:lnTo>
                  <a:pt x="1906270" y="2268219"/>
                </a:lnTo>
                <a:lnTo>
                  <a:pt x="1926301" y="2268219"/>
                </a:lnTo>
                <a:lnTo>
                  <a:pt x="1925031" y="2266949"/>
                </a:lnTo>
                <a:close/>
              </a:path>
              <a:path w="2247900" h="2589529">
                <a:moveTo>
                  <a:pt x="1921219" y="2263139"/>
                </a:moveTo>
                <a:lnTo>
                  <a:pt x="1901189" y="2263139"/>
                </a:lnTo>
                <a:lnTo>
                  <a:pt x="1903730" y="2265679"/>
                </a:lnTo>
                <a:lnTo>
                  <a:pt x="1923760" y="2265679"/>
                </a:lnTo>
                <a:lnTo>
                  <a:pt x="1921219" y="2263139"/>
                </a:lnTo>
                <a:close/>
              </a:path>
              <a:path w="2247900" h="2589529">
                <a:moveTo>
                  <a:pt x="1918678" y="2260599"/>
                </a:moveTo>
                <a:lnTo>
                  <a:pt x="1898650" y="2260599"/>
                </a:lnTo>
                <a:lnTo>
                  <a:pt x="1899920" y="2261869"/>
                </a:lnTo>
                <a:lnTo>
                  <a:pt x="1919948" y="2261869"/>
                </a:lnTo>
                <a:lnTo>
                  <a:pt x="1918678" y="2260599"/>
                </a:lnTo>
                <a:close/>
              </a:path>
              <a:path w="2247900" h="2589529">
                <a:moveTo>
                  <a:pt x="1914866" y="2256789"/>
                </a:moveTo>
                <a:lnTo>
                  <a:pt x="1894839" y="2256789"/>
                </a:lnTo>
                <a:lnTo>
                  <a:pt x="1897380" y="2259329"/>
                </a:lnTo>
                <a:lnTo>
                  <a:pt x="1917407" y="2259329"/>
                </a:lnTo>
                <a:lnTo>
                  <a:pt x="1914866" y="2256789"/>
                </a:lnTo>
                <a:close/>
              </a:path>
              <a:path w="2247900" h="2589529">
                <a:moveTo>
                  <a:pt x="1912325" y="2254249"/>
                </a:moveTo>
                <a:lnTo>
                  <a:pt x="1892300" y="2254249"/>
                </a:lnTo>
                <a:lnTo>
                  <a:pt x="1893570" y="2255519"/>
                </a:lnTo>
                <a:lnTo>
                  <a:pt x="1913596" y="2255519"/>
                </a:lnTo>
                <a:lnTo>
                  <a:pt x="1912325" y="2254249"/>
                </a:lnTo>
                <a:close/>
              </a:path>
              <a:path w="2247900" h="2589529">
                <a:moveTo>
                  <a:pt x="1908513" y="2250440"/>
                </a:moveTo>
                <a:lnTo>
                  <a:pt x="1888490" y="2250440"/>
                </a:lnTo>
                <a:lnTo>
                  <a:pt x="1891030" y="2252979"/>
                </a:lnTo>
                <a:lnTo>
                  <a:pt x="1911055" y="2252979"/>
                </a:lnTo>
                <a:lnTo>
                  <a:pt x="1908513" y="2250440"/>
                </a:lnTo>
                <a:close/>
              </a:path>
              <a:path w="2247900" h="2589529">
                <a:moveTo>
                  <a:pt x="1905972" y="2247899"/>
                </a:moveTo>
                <a:lnTo>
                  <a:pt x="1885950" y="2247899"/>
                </a:lnTo>
                <a:lnTo>
                  <a:pt x="1887220" y="2249169"/>
                </a:lnTo>
                <a:lnTo>
                  <a:pt x="1907243" y="2249169"/>
                </a:lnTo>
                <a:lnTo>
                  <a:pt x="1905972" y="2247899"/>
                </a:lnTo>
                <a:close/>
              </a:path>
              <a:path w="2247900" h="2589529">
                <a:moveTo>
                  <a:pt x="1902161" y="2244089"/>
                </a:moveTo>
                <a:lnTo>
                  <a:pt x="1882139" y="2244089"/>
                </a:lnTo>
                <a:lnTo>
                  <a:pt x="1884680" y="2246629"/>
                </a:lnTo>
                <a:lnTo>
                  <a:pt x="1904702" y="2246629"/>
                </a:lnTo>
                <a:lnTo>
                  <a:pt x="1902161" y="2244089"/>
                </a:lnTo>
                <a:close/>
              </a:path>
              <a:path w="2247900" h="2589529">
                <a:moveTo>
                  <a:pt x="1899620" y="2241549"/>
                </a:moveTo>
                <a:lnTo>
                  <a:pt x="1879600" y="2241549"/>
                </a:lnTo>
                <a:lnTo>
                  <a:pt x="1880870" y="2242819"/>
                </a:lnTo>
                <a:lnTo>
                  <a:pt x="1900890" y="2242819"/>
                </a:lnTo>
                <a:lnTo>
                  <a:pt x="1899620" y="2241549"/>
                </a:lnTo>
                <a:close/>
              </a:path>
              <a:path w="2247900" h="2589529">
                <a:moveTo>
                  <a:pt x="1895808" y="2237740"/>
                </a:moveTo>
                <a:lnTo>
                  <a:pt x="1875790" y="2237740"/>
                </a:lnTo>
                <a:lnTo>
                  <a:pt x="1878330" y="2240279"/>
                </a:lnTo>
                <a:lnTo>
                  <a:pt x="1898349" y="2240279"/>
                </a:lnTo>
                <a:lnTo>
                  <a:pt x="1895808" y="2237740"/>
                </a:lnTo>
                <a:close/>
              </a:path>
              <a:path w="2247900" h="2589529">
                <a:moveTo>
                  <a:pt x="1893267" y="2235199"/>
                </a:moveTo>
                <a:lnTo>
                  <a:pt x="1873250" y="2235199"/>
                </a:lnTo>
                <a:lnTo>
                  <a:pt x="1874520" y="2236469"/>
                </a:lnTo>
                <a:lnTo>
                  <a:pt x="1894537" y="2236469"/>
                </a:lnTo>
                <a:lnTo>
                  <a:pt x="1893267" y="2235199"/>
                </a:lnTo>
                <a:close/>
              </a:path>
              <a:path w="2247900" h="2589529">
                <a:moveTo>
                  <a:pt x="1886914" y="2228849"/>
                </a:moveTo>
                <a:lnTo>
                  <a:pt x="1866900" y="2228849"/>
                </a:lnTo>
                <a:lnTo>
                  <a:pt x="1871980" y="2233929"/>
                </a:lnTo>
                <a:lnTo>
                  <a:pt x="1891996" y="2233929"/>
                </a:lnTo>
                <a:lnTo>
                  <a:pt x="1886914" y="2228849"/>
                </a:lnTo>
                <a:close/>
              </a:path>
              <a:path w="2247900" h="2589529">
                <a:moveTo>
                  <a:pt x="1880561" y="2222499"/>
                </a:moveTo>
                <a:lnTo>
                  <a:pt x="1860550" y="2222499"/>
                </a:lnTo>
                <a:lnTo>
                  <a:pt x="1865630" y="2227579"/>
                </a:lnTo>
                <a:lnTo>
                  <a:pt x="1885644" y="2227579"/>
                </a:lnTo>
                <a:lnTo>
                  <a:pt x="1880561" y="2222499"/>
                </a:lnTo>
                <a:close/>
              </a:path>
              <a:path w="2247900" h="2589529">
                <a:moveTo>
                  <a:pt x="1874209" y="2216149"/>
                </a:moveTo>
                <a:lnTo>
                  <a:pt x="1854200" y="2216149"/>
                </a:lnTo>
                <a:lnTo>
                  <a:pt x="1859280" y="2221229"/>
                </a:lnTo>
                <a:lnTo>
                  <a:pt x="1879291" y="2221229"/>
                </a:lnTo>
                <a:lnTo>
                  <a:pt x="1874209" y="2216149"/>
                </a:lnTo>
                <a:close/>
              </a:path>
              <a:path w="2247900" h="2589529">
                <a:moveTo>
                  <a:pt x="1867856" y="2209799"/>
                </a:moveTo>
                <a:lnTo>
                  <a:pt x="1847850" y="2209799"/>
                </a:lnTo>
                <a:lnTo>
                  <a:pt x="1852930" y="2214879"/>
                </a:lnTo>
                <a:lnTo>
                  <a:pt x="1872938" y="2214879"/>
                </a:lnTo>
                <a:lnTo>
                  <a:pt x="1867856" y="2209799"/>
                </a:lnTo>
                <a:close/>
              </a:path>
              <a:path w="2247900" h="2589529">
                <a:moveTo>
                  <a:pt x="1861503" y="2203449"/>
                </a:moveTo>
                <a:lnTo>
                  <a:pt x="1841499" y="2203449"/>
                </a:lnTo>
                <a:lnTo>
                  <a:pt x="1846580" y="2208529"/>
                </a:lnTo>
                <a:lnTo>
                  <a:pt x="1866585" y="2208529"/>
                </a:lnTo>
                <a:lnTo>
                  <a:pt x="1861503" y="2203449"/>
                </a:lnTo>
                <a:close/>
              </a:path>
              <a:path w="2247900" h="2589529">
                <a:moveTo>
                  <a:pt x="1855150" y="2197099"/>
                </a:moveTo>
                <a:lnTo>
                  <a:pt x="1835150" y="2197099"/>
                </a:lnTo>
                <a:lnTo>
                  <a:pt x="1840230" y="2202179"/>
                </a:lnTo>
                <a:lnTo>
                  <a:pt x="1860233" y="2202179"/>
                </a:lnTo>
                <a:lnTo>
                  <a:pt x="1855150" y="2197099"/>
                </a:lnTo>
                <a:close/>
              </a:path>
              <a:path w="2247900" h="2589529">
                <a:moveTo>
                  <a:pt x="1848798" y="2190749"/>
                </a:moveTo>
                <a:lnTo>
                  <a:pt x="1828799" y="2190749"/>
                </a:lnTo>
                <a:lnTo>
                  <a:pt x="1833880" y="2195829"/>
                </a:lnTo>
                <a:lnTo>
                  <a:pt x="1853880" y="2195829"/>
                </a:lnTo>
                <a:lnTo>
                  <a:pt x="1848798" y="2190749"/>
                </a:lnTo>
                <a:close/>
              </a:path>
              <a:path w="2247900" h="2589529">
                <a:moveTo>
                  <a:pt x="1843716" y="2185669"/>
                </a:moveTo>
                <a:lnTo>
                  <a:pt x="1823720" y="2185669"/>
                </a:lnTo>
                <a:lnTo>
                  <a:pt x="1827530" y="2189479"/>
                </a:lnTo>
                <a:lnTo>
                  <a:pt x="1847527" y="2189479"/>
                </a:lnTo>
                <a:lnTo>
                  <a:pt x="1843716" y="2185669"/>
                </a:lnTo>
                <a:close/>
              </a:path>
              <a:path w="2247900" h="2589529">
                <a:moveTo>
                  <a:pt x="1837363" y="2179319"/>
                </a:moveTo>
                <a:lnTo>
                  <a:pt x="1817370" y="2179319"/>
                </a:lnTo>
                <a:lnTo>
                  <a:pt x="1822450" y="2184399"/>
                </a:lnTo>
                <a:lnTo>
                  <a:pt x="1842445" y="2184399"/>
                </a:lnTo>
                <a:lnTo>
                  <a:pt x="1837363" y="2179319"/>
                </a:lnTo>
                <a:close/>
              </a:path>
              <a:path w="2247900" h="2589529">
                <a:moveTo>
                  <a:pt x="1831010" y="2172969"/>
                </a:moveTo>
                <a:lnTo>
                  <a:pt x="1811020" y="2172969"/>
                </a:lnTo>
                <a:lnTo>
                  <a:pt x="1816100" y="2178049"/>
                </a:lnTo>
                <a:lnTo>
                  <a:pt x="1836092" y="2178049"/>
                </a:lnTo>
                <a:lnTo>
                  <a:pt x="1831010" y="2172969"/>
                </a:lnTo>
                <a:close/>
              </a:path>
              <a:path w="2247900" h="2589529">
                <a:moveTo>
                  <a:pt x="1824657" y="2166619"/>
                </a:moveTo>
                <a:lnTo>
                  <a:pt x="1804670" y="2166619"/>
                </a:lnTo>
                <a:lnTo>
                  <a:pt x="1809750" y="2171699"/>
                </a:lnTo>
                <a:lnTo>
                  <a:pt x="1829740" y="2171699"/>
                </a:lnTo>
                <a:lnTo>
                  <a:pt x="1824657" y="2166619"/>
                </a:lnTo>
                <a:close/>
              </a:path>
              <a:path w="2247900" h="2589529">
                <a:moveTo>
                  <a:pt x="1818305" y="2160269"/>
                </a:moveTo>
                <a:lnTo>
                  <a:pt x="1798320" y="2160269"/>
                </a:lnTo>
                <a:lnTo>
                  <a:pt x="1803400" y="2165349"/>
                </a:lnTo>
                <a:lnTo>
                  <a:pt x="1823387" y="2165349"/>
                </a:lnTo>
                <a:lnTo>
                  <a:pt x="1818305" y="2160269"/>
                </a:lnTo>
                <a:close/>
              </a:path>
              <a:path w="2247900" h="2589529">
                <a:moveTo>
                  <a:pt x="1811952" y="2153919"/>
                </a:moveTo>
                <a:lnTo>
                  <a:pt x="1791970" y="2153919"/>
                </a:lnTo>
                <a:lnTo>
                  <a:pt x="1797050" y="2158999"/>
                </a:lnTo>
                <a:lnTo>
                  <a:pt x="1817034" y="2158999"/>
                </a:lnTo>
                <a:lnTo>
                  <a:pt x="1811952" y="2153919"/>
                </a:lnTo>
                <a:close/>
              </a:path>
              <a:path w="2247900" h="2589529">
                <a:moveTo>
                  <a:pt x="1805599" y="2147569"/>
                </a:moveTo>
                <a:lnTo>
                  <a:pt x="1785620" y="2147569"/>
                </a:lnTo>
                <a:lnTo>
                  <a:pt x="1790700" y="2152649"/>
                </a:lnTo>
                <a:lnTo>
                  <a:pt x="1810681" y="2152649"/>
                </a:lnTo>
                <a:lnTo>
                  <a:pt x="1805599" y="2147569"/>
                </a:lnTo>
                <a:close/>
              </a:path>
              <a:path w="2247900" h="2589529">
                <a:moveTo>
                  <a:pt x="1799246" y="2141219"/>
                </a:moveTo>
                <a:lnTo>
                  <a:pt x="1779270" y="2141219"/>
                </a:lnTo>
                <a:lnTo>
                  <a:pt x="1784350" y="2146299"/>
                </a:lnTo>
                <a:lnTo>
                  <a:pt x="1804329" y="2146299"/>
                </a:lnTo>
                <a:lnTo>
                  <a:pt x="1799246" y="2141219"/>
                </a:lnTo>
                <a:close/>
              </a:path>
              <a:path w="2247900" h="2589529">
                <a:moveTo>
                  <a:pt x="1792894" y="2134869"/>
                </a:moveTo>
                <a:lnTo>
                  <a:pt x="1772920" y="2134869"/>
                </a:lnTo>
                <a:lnTo>
                  <a:pt x="1778000" y="2139949"/>
                </a:lnTo>
                <a:lnTo>
                  <a:pt x="1797976" y="2139949"/>
                </a:lnTo>
                <a:lnTo>
                  <a:pt x="1792894" y="2134869"/>
                </a:lnTo>
                <a:close/>
              </a:path>
              <a:path w="2247900" h="2589529">
                <a:moveTo>
                  <a:pt x="1786541" y="2128520"/>
                </a:moveTo>
                <a:lnTo>
                  <a:pt x="1766570" y="2128520"/>
                </a:lnTo>
                <a:lnTo>
                  <a:pt x="1771650" y="2133599"/>
                </a:lnTo>
                <a:lnTo>
                  <a:pt x="1791623" y="2133599"/>
                </a:lnTo>
                <a:lnTo>
                  <a:pt x="1786541" y="2128520"/>
                </a:lnTo>
                <a:close/>
              </a:path>
              <a:path w="2247900" h="2589529">
                <a:moveTo>
                  <a:pt x="1780188" y="2122169"/>
                </a:moveTo>
                <a:lnTo>
                  <a:pt x="1760220" y="2122169"/>
                </a:lnTo>
                <a:lnTo>
                  <a:pt x="1765300" y="2127249"/>
                </a:lnTo>
                <a:lnTo>
                  <a:pt x="1785270" y="2127249"/>
                </a:lnTo>
                <a:lnTo>
                  <a:pt x="1780188" y="2122169"/>
                </a:lnTo>
                <a:close/>
              </a:path>
              <a:path w="2247900" h="2589529">
                <a:moveTo>
                  <a:pt x="1773835" y="2115819"/>
                </a:moveTo>
                <a:lnTo>
                  <a:pt x="1753870" y="2115819"/>
                </a:lnTo>
                <a:lnTo>
                  <a:pt x="1758950" y="2120899"/>
                </a:lnTo>
                <a:lnTo>
                  <a:pt x="1778918" y="2120899"/>
                </a:lnTo>
                <a:lnTo>
                  <a:pt x="1773835" y="2115819"/>
                </a:lnTo>
                <a:close/>
              </a:path>
              <a:path w="2247900" h="2589529">
                <a:moveTo>
                  <a:pt x="1767483" y="2109469"/>
                </a:moveTo>
                <a:lnTo>
                  <a:pt x="1747520" y="2109469"/>
                </a:lnTo>
                <a:lnTo>
                  <a:pt x="1752600" y="2114549"/>
                </a:lnTo>
                <a:lnTo>
                  <a:pt x="1772565" y="2114549"/>
                </a:lnTo>
                <a:lnTo>
                  <a:pt x="1767483" y="2109469"/>
                </a:lnTo>
                <a:close/>
              </a:path>
              <a:path w="2247900" h="2589529">
                <a:moveTo>
                  <a:pt x="1761130" y="2103119"/>
                </a:moveTo>
                <a:lnTo>
                  <a:pt x="1741170" y="2103119"/>
                </a:lnTo>
                <a:lnTo>
                  <a:pt x="1746250" y="2108199"/>
                </a:lnTo>
                <a:lnTo>
                  <a:pt x="1766212" y="2108199"/>
                </a:lnTo>
                <a:lnTo>
                  <a:pt x="1761130" y="2103119"/>
                </a:lnTo>
                <a:close/>
              </a:path>
              <a:path w="2247900" h="2589529">
                <a:moveTo>
                  <a:pt x="1754777" y="2096769"/>
                </a:moveTo>
                <a:lnTo>
                  <a:pt x="1734820" y="2096769"/>
                </a:lnTo>
                <a:lnTo>
                  <a:pt x="1739900" y="2101849"/>
                </a:lnTo>
                <a:lnTo>
                  <a:pt x="1759859" y="2101849"/>
                </a:lnTo>
                <a:lnTo>
                  <a:pt x="1754777" y="2096769"/>
                </a:lnTo>
                <a:close/>
              </a:path>
              <a:path w="2247900" h="2589529">
                <a:moveTo>
                  <a:pt x="1748425" y="2090419"/>
                </a:moveTo>
                <a:lnTo>
                  <a:pt x="1728470" y="2090419"/>
                </a:lnTo>
                <a:lnTo>
                  <a:pt x="1733550" y="2095499"/>
                </a:lnTo>
                <a:lnTo>
                  <a:pt x="1753507" y="2095499"/>
                </a:lnTo>
                <a:lnTo>
                  <a:pt x="1748425" y="2090419"/>
                </a:lnTo>
                <a:close/>
              </a:path>
              <a:path w="2247900" h="2589529">
                <a:moveTo>
                  <a:pt x="1742072" y="2084069"/>
                </a:moveTo>
                <a:lnTo>
                  <a:pt x="1722120" y="2084069"/>
                </a:lnTo>
                <a:lnTo>
                  <a:pt x="1727200" y="2089149"/>
                </a:lnTo>
                <a:lnTo>
                  <a:pt x="1747154" y="2089149"/>
                </a:lnTo>
                <a:lnTo>
                  <a:pt x="1742072" y="2084069"/>
                </a:lnTo>
                <a:close/>
              </a:path>
              <a:path w="2247900" h="2589529">
                <a:moveTo>
                  <a:pt x="1735719" y="2077719"/>
                </a:moveTo>
                <a:lnTo>
                  <a:pt x="1715770" y="2077719"/>
                </a:lnTo>
                <a:lnTo>
                  <a:pt x="1720850" y="2082799"/>
                </a:lnTo>
                <a:lnTo>
                  <a:pt x="1740801" y="2082799"/>
                </a:lnTo>
                <a:lnTo>
                  <a:pt x="1735719" y="2077719"/>
                </a:lnTo>
                <a:close/>
              </a:path>
              <a:path w="2247900" h="2589529">
                <a:moveTo>
                  <a:pt x="1729366" y="2071369"/>
                </a:moveTo>
                <a:lnTo>
                  <a:pt x="1709420" y="2071369"/>
                </a:lnTo>
                <a:lnTo>
                  <a:pt x="1714500" y="2076449"/>
                </a:lnTo>
                <a:lnTo>
                  <a:pt x="1734449" y="2076449"/>
                </a:lnTo>
                <a:lnTo>
                  <a:pt x="1729366" y="2071369"/>
                </a:lnTo>
                <a:close/>
              </a:path>
              <a:path w="2247900" h="2589529">
                <a:moveTo>
                  <a:pt x="1723014" y="2065019"/>
                </a:moveTo>
                <a:lnTo>
                  <a:pt x="1703070" y="2065019"/>
                </a:lnTo>
                <a:lnTo>
                  <a:pt x="1708150" y="2070099"/>
                </a:lnTo>
                <a:lnTo>
                  <a:pt x="1728096" y="2070099"/>
                </a:lnTo>
                <a:lnTo>
                  <a:pt x="1723014" y="2065019"/>
                </a:lnTo>
                <a:close/>
              </a:path>
              <a:path w="2247900" h="2589529">
                <a:moveTo>
                  <a:pt x="1716661" y="2058669"/>
                </a:moveTo>
                <a:lnTo>
                  <a:pt x="1696720" y="2058669"/>
                </a:lnTo>
                <a:lnTo>
                  <a:pt x="1701800" y="2063749"/>
                </a:lnTo>
                <a:lnTo>
                  <a:pt x="1721743" y="2063749"/>
                </a:lnTo>
                <a:lnTo>
                  <a:pt x="1716661" y="2058669"/>
                </a:lnTo>
                <a:close/>
              </a:path>
              <a:path w="2247900" h="2589529">
                <a:moveTo>
                  <a:pt x="1710308" y="2052319"/>
                </a:moveTo>
                <a:lnTo>
                  <a:pt x="1690370" y="2052319"/>
                </a:lnTo>
                <a:lnTo>
                  <a:pt x="1695450" y="2057399"/>
                </a:lnTo>
                <a:lnTo>
                  <a:pt x="1715390" y="2057399"/>
                </a:lnTo>
                <a:lnTo>
                  <a:pt x="1710308" y="2052319"/>
                </a:lnTo>
                <a:close/>
              </a:path>
              <a:path w="2247900" h="2589529">
                <a:moveTo>
                  <a:pt x="1703955" y="2045969"/>
                </a:moveTo>
                <a:lnTo>
                  <a:pt x="1684020" y="2045969"/>
                </a:lnTo>
                <a:lnTo>
                  <a:pt x="1689100" y="2051049"/>
                </a:lnTo>
                <a:lnTo>
                  <a:pt x="1709038" y="2051049"/>
                </a:lnTo>
                <a:lnTo>
                  <a:pt x="1703955" y="2045969"/>
                </a:lnTo>
                <a:close/>
              </a:path>
              <a:path w="2247900" h="2589529">
                <a:moveTo>
                  <a:pt x="1697603" y="2039619"/>
                </a:moveTo>
                <a:lnTo>
                  <a:pt x="1677670" y="2039619"/>
                </a:lnTo>
                <a:lnTo>
                  <a:pt x="1682750" y="2044699"/>
                </a:lnTo>
                <a:lnTo>
                  <a:pt x="1702685" y="2044699"/>
                </a:lnTo>
                <a:lnTo>
                  <a:pt x="1697603" y="2039619"/>
                </a:lnTo>
                <a:close/>
              </a:path>
              <a:path w="2247900" h="2589529">
                <a:moveTo>
                  <a:pt x="1691250" y="2033269"/>
                </a:moveTo>
                <a:lnTo>
                  <a:pt x="1671320" y="2033269"/>
                </a:lnTo>
                <a:lnTo>
                  <a:pt x="1676400" y="2038349"/>
                </a:lnTo>
                <a:lnTo>
                  <a:pt x="1696332" y="2038349"/>
                </a:lnTo>
                <a:lnTo>
                  <a:pt x="1691250" y="2033269"/>
                </a:lnTo>
                <a:close/>
              </a:path>
              <a:path w="2247900" h="2589529">
                <a:moveTo>
                  <a:pt x="1684897" y="2026919"/>
                </a:moveTo>
                <a:lnTo>
                  <a:pt x="1664970" y="2026919"/>
                </a:lnTo>
                <a:lnTo>
                  <a:pt x="1670050" y="2031999"/>
                </a:lnTo>
                <a:lnTo>
                  <a:pt x="1689979" y="2031999"/>
                </a:lnTo>
                <a:lnTo>
                  <a:pt x="1684897" y="2026919"/>
                </a:lnTo>
                <a:close/>
              </a:path>
              <a:path w="2247900" h="2589529">
                <a:moveTo>
                  <a:pt x="1678544" y="2020569"/>
                </a:moveTo>
                <a:lnTo>
                  <a:pt x="1658620" y="2020569"/>
                </a:lnTo>
                <a:lnTo>
                  <a:pt x="1663700" y="2025649"/>
                </a:lnTo>
                <a:lnTo>
                  <a:pt x="1683627" y="2025649"/>
                </a:lnTo>
                <a:lnTo>
                  <a:pt x="1678544" y="2020569"/>
                </a:lnTo>
                <a:close/>
              </a:path>
              <a:path w="2247900" h="2589529">
                <a:moveTo>
                  <a:pt x="1672192" y="2014220"/>
                </a:moveTo>
                <a:lnTo>
                  <a:pt x="1652270" y="2014220"/>
                </a:lnTo>
                <a:lnTo>
                  <a:pt x="1657350" y="2019299"/>
                </a:lnTo>
                <a:lnTo>
                  <a:pt x="1677274" y="2019299"/>
                </a:lnTo>
                <a:lnTo>
                  <a:pt x="1672192" y="2014220"/>
                </a:lnTo>
                <a:close/>
              </a:path>
              <a:path w="2247900" h="2589529">
                <a:moveTo>
                  <a:pt x="1665839" y="2007869"/>
                </a:moveTo>
                <a:lnTo>
                  <a:pt x="1645920" y="2007869"/>
                </a:lnTo>
                <a:lnTo>
                  <a:pt x="1651000" y="2012949"/>
                </a:lnTo>
                <a:lnTo>
                  <a:pt x="1670921" y="2012949"/>
                </a:lnTo>
                <a:lnTo>
                  <a:pt x="1665839" y="2007869"/>
                </a:lnTo>
                <a:close/>
              </a:path>
              <a:path w="2247900" h="2589529">
                <a:moveTo>
                  <a:pt x="1659486" y="2001519"/>
                </a:moveTo>
                <a:lnTo>
                  <a:pt x="1639570" y="2001519"/>
                </a:lnTo>
                <a:lnTo>
                  <a:pt x="1644650" y="2006599"/>
                </a:lnTo>
                <a:lnTo>
                  <a:pt x="1664568" y="2006599"/>
                </a:lnTo>
                <a:lnTo>
                  <a:pt x="1659486" y="2001519"/>
                </a:lnTo>
                <a:close/>
              </a:path>
              <a:path w="2247900" h="2589529">
                <a:moveTo>
                  <a:pt x="1653133" y="1995169"/>
                </a:moveTo>
                <a:lnTo>
                  <a:pt x="1633220" y="1995169"/>
                </a:lnTo>
                <a:lnTo>
                  <a:pt x="1638300" y="2000249"/>
                </a:lnTo>
                <a:lnTo>
                  <a:pt x="1658216" y="2000249"/>
                </a:lnTo>
                <a:lnTo>
                  <a:pt x="1653133" y="1995169"/>
                </a:lnTo>
                <a:close/>
              </a:path>
              <a:path w="2247900" h="2589529">
                <a:moveTo>
                  <a:pt x="1646781" y="1988819"/>
                </a:moveTo>
                <a:lnTo>
                  <a:pt x="1626870" y="1988819"/>
                </a:lnTo>
                <a:lnTo>
                  <a:pt x="1631950" y="1993899"/>
                </a:lnTo>
                <a:lnTo>
                  <a:pt x="1651863" y="1993899"/>
                </a:lnTo>
                <a:lnTo>
                  <a:pt x="1646781" y="1988819"/>
                </a:lnTo>
                <a:close/>
              </a:path>
              <a:path w="2247900" h="2589529">
                <a:moveTo>
                  <a:pt x="1438411" y="1780539"/>
                </a:moveTo>
                <a:lnTo>
                  <a:pt x="1418590" y="1780539"/>
                </a:lnTo>
                <a:lnTo>
                  <a:pt x="1625600" y="1987549"/>
                </a:lnTo>
                <a:lnTo>
                  <a:pt x="1645510" y="1987549"/>
                </a:lnTo>
                <a:lnTo>
                  <a:pt x="1438411" y="178053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0" y="4625340"/>
            <a:ext cx="2227580" cy="2227580"/>
          </a:xfrm>
          <a:custGeom>
            <a:avLst/>
            <a:gdLst/>
            <a:ahLst/>
            <a:cxnLst/>
            <a:rect l="l" t="t" r="r" b="b"/>
            <a:pathLst>
              <a:path w="2227580" h="22275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227580" h="2227579">
                <a:moveTo>
                  <a:pt x="6350" y="6350"/>
                </a:moveTo>
                <a:lnTo>
                  <a:pt x="0" y="6350"/>
                </a:lnTo>
                <a:lnTo>
                  <a:pt x="0" y="12699"/>
                </a:lnTo>
                <a:lnTo>
                  <a:pt x="12700" y="12699"/>
                </a:lnTo>
                <a:lnTo>
                  <a:pt x="6350" y="6350"/>
                </a:lnTo>
                <a:close/>
              </a:path>
              <a:path w="2227580" h="2227579">
                <a:moveTo>
                  <a:pt x="1270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19050" y="19049"/>
                </a:lnTo>
                <a:lnTo>
                  <a:pt x="12700" y="12700"/>
                </a:lnTo>
                <a:close/>
              </a:path>
              <a:path w="2227580" h="2227579">
                <a:moveTo>
                  <a:pt x="19050" y="19050"/>
                </a:moveTo>
                <a:lnTo>
                  <a:pt x="0" y="19050"/>
                </a:lnTo>
                <a:lnTo>
                  <a:pt x="0" y="19210"/>
                </a:lnTo>
                <a:lnTo>
                  <a:pt x="6187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2227580" h="2227579">
                <a:moveTo>
                  <a:pt x="25400" y="25400"/>
                </a:moveTo>
                <a:lnTo>
                  <a:pt x="6187" y="25400"/>
                </a:lnTo>
                <a:lnTo>
                  <a:pt x="12534" y="31749"/>
                </a:lnTo>
                <a:lnTo>
                  <a:pt x="31749" y="31749"/>
                </a:lnTo>
                <a:lnTo>
                  <a:pt x="25400" y="25400"/>
                </a:lnTo>
                <a:close/>
              </a:path>
              <a:path w="2227580" h="2227579">
                <a:moveTo>
                  <a:pt x="31750" y="31750"/>
                </a:moveTo>
                <a:lnTo>
                  <a:pt x="12534" y="31750"/>
                </a:lnTo>
                <a:lnTo>
                  <a:pt x="18881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2227580" h="2227579">
                <a:moveTo>
                  <a:pt x="38100" y="38100"/>
                </a:moveTo>
                <a:lnTo>
                  <a:pt x="18881" y="38100"/>
                </a:lnTo>
                <a:lnTo>
                  <a:pt x="25228" y="44449"/>
                </a:lnTo>
                <a:lnTo>
                  <a:pt x="44449" y="44449"/>
                </a:lnTo>
                <a:lnTo>
                  <a:pt x="38100" y="38100"/>
                </a:lnTo>
                <a:close/>
              </a:path>
              <a:path w="2227580" h="2227579">
                <a:moveTo>
                  <a:pt x="44450" y="44450"/>
                </a:moveTo>
                <a:lnTo>
                  <a:pt x="25228" y="44450"/>
                </a:lnTo>
                <a:lnTo>
                  <a:pt x="31576" y="50799"/>
                </a:lnTo>
                <a:lnTo>
                  <a:pt x="50800" y="50799"/>
                </a:lnTo>
                <a:lnTo>
                  <a:pt x="44450" y="44450"/>
                </a:lnTo>
                <a:close/>
              </a:path>
              <a:path w="2227580" h="2227579">
                <a:moveTo>
                  <a:pt x="50800" y="50800"/>
                </a:moveTo>
                <a:lnTo>
                  <a:pt x="31576" y="50800"/>
                </a:lnTo>
                <a:lnTo>
                  <a:pt x="50617" y="69849"/>
                </a:lnTo>
                <a:lnTo>
                  <a:pt x="69850" y="69849"/>
                </a:lnTo>
                <a:lnTo>
                  <a:pt x="50800" y="50800"/>
                </a:lnTo>
                <a:close/>
              </a:path>
              <a:path w="2227580" h="2227579">
                <a:moveTo>
                  <a:pt x="69850" y="69850"/>
                </a:moveTo>
                <a:lnTo>
                  <a:pt x="50617" y="69850"/>
                </a:lnTo>
                <a:lnTo>
                  <a:pt x="56965" y="76199"/>
                </a:lnTo>
                <a:lnTo>
                  <a:pt x="76199" y="76199"/>
                </a:lnTo>
                <a:lnTo>
                  <a:pt x="69850" y="69850"/>
                </a:lnTo>
                <a:close/>
              </a:path>
              <a:path w="2227580" h="2227579">
                <a:moveTo>
                  <a:pt x="76200" y="76199"/>
                </a:moveTo>
                <a:lnTo>
                  <a:pt x="56965" y="76199"/>
                </a:lnTo>
                <a:lnTo>
                  <a:pt x="63312" y="82549"/>
                </a:lnTo>
                <a:lnTo>
                  <a:pt x="82549" y="82549"/>
                </a:lnTo>
                <a:lnTo>
                  <a:pt x="76200" y="76199"/>
                </a:lnTo>
                <a:close/>
              </a:path>
              <a:path w="2227580" h="2227579">
                <a:moveTo>
                  <a:pt x="82550" y="82550"/>
                </a:moveTo>
                <a:lnTo>
                  <a:pt x="63312" y="82550"/>
                </a:lnTo>
                <a:lnTo>
                  <a:pt x="95048" y="114299"/>
                </a:lnTo>
                <a:lnTo>
                  <a:pt x="114300" y="114299"/>
                </a:lnTo>
                <a:lnTo>
                  <a:pt x="82550" y="82550"/>
                </a:lnTo>
                <a:close/>
              </a:path>
              <a:path w="2227580" h="2227579">
                <a:moveTo>
                  <a:pt x="114300" y="114300"/>
                </a:moveTo>
                <a:lnTo>
                  <a:pt x="95048" y="114300"/>
                </a:lnTo>
                <a:lnTo>
                  <a:pt x="101395" y="120649"/>
                </a:lnTo>
                <a:lnTo>
                  <a:pt x="120650" y="120649"/>
                </a:lnTo>
                <a:lnTo>
                  <a:pt x="114300" y="114300"/>
                </a:lnTo>
                <a:close/>
              </a:path>
              <a:path w="2227580" h="2227579">
                <a:moveTo>
                  <a:pt x="120650" y="120650"/>
                </a:moveTo>
                <a:lnTo>
                  <a:pt x="101395" y="120650"/>
                </a:lnTo>
                <a:lnTo>
                  <a:pt x="126785" y="146049"/>
                </a:lnTo>
                <a:lnTo>
                  <a:pt x="146050" y="146049"/>
                </a:lnTo>
                <a:lnTo>
                  <a:pt x="120650" y="120650"/>
                </a:lnTo>
                <a:close/>
              </a:path>
              <a:path w="2227580" h="2227579">
                <a:moveTo>
                  <a:pt x="146050" y="146050"/>
                </a:moveTo>
                <a:lnTo>
                  <a:pt x="126785" y="146050"/>
                </a:lnTo>
                <a:lnTo>
                  <a:pt x="133132" y="152399"/>
                </a:lnTo>
                <a:lnTo>
                  <a:pt x="152400" y="152399"/>
                </a:lnTo>
                <a:lnTo>
                  <a:pt x="146050" y="146050"/>
                </a:lnTo>
                <a:close/>
              </a:path>
              <a:path w="2227580" h="2227579">
                <a:moveTo>
                  <a:pt x="152400" y="152400"/>
                </a:moveTo>
                <a:lnTo>
                  <a:pt x="133132" y="152400"/>
                </a:lnTo>
                <a:lnTo>
                  <a:pt x="139479" y="158749"/>
                </a:lnTo>
                <a:lnTo>
                  <a:pt x="158750" y="158749"/>
                </a:lnTo>
                <a:lnTo>
                  <a:pt x="152400" y="152400"/>
                </a:lnTo>
                <a:close/>
              </a:path>
              <a:path w="2227580" h="2227579">
                <a:moveTo>
                  <a:pt x="158750" y="158750"/>
                </a:moveTo>
                <a:lnTo>
                  <a:pt x="139479" y="158750"/>
                </a:lnTo>
                <a:lnTo>
                  <a:pt x="145826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227580" h="2227579">
                <a:moveTo>
                  <a:pt x="165100" y="165100"/>
                </a:moveTo>
                <a:lnTo>
                  <a:pt x="145826" y="165100"/>
                </a:lnTo>
                <a:lnTo>
                  <a:pt x="152174" y="171449"/>
                </a:lnTo>
                <a:lnTo>
                  <a:pt x="171449" y="171449"/>
                </a:lnTo>
                <a:lnTo>
                  <a:pt x="165100" y="165100"/>
                </a:lnTo>
                <a:close/>
              </a:path>
              <a:path w="2227580" h="2227579">
                <a:moveTo>
                  <a:pt x="171450" y="171450"/>
                </a:moveTo>
                <a:lnTo>
                  <a:pt x="152174" y="171450"/>
                </a:lnTo>
                <a:lnTo>
                  <a:pt x="158521" y="177799"/>
                </a:lnTo>
                <a:lnTo>
                  <a:pt x="177799" y="177799"/>
                </a:lnTo>
                <a:lnTo>
                  <a:pt x="171450" y="171450"/>
                </a:lnTo>
                <a:close/>
              </a:path>
              <a:path w="2227580" h="2227579">
                <a:moveTo>
                  <a:pt x="177800" y="177800"/>
                </a:moveTo>
                <a:lnTo>
                  <a:pt x="158521" y="177800"/>
                </a:lnTo>
                <a:lnTo>
                  <a:pt x="164868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227580" h="2227579">
                <a:moveTo>
                  <a:pt x="184150" y="184150"/>
                </a:moveTo>
                <a:lnTo>
                  <a:pt x="164868" y="184150"/>
                </a:lnTo>
                <a:lnTo>
                  <a:pt x="171215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227580" h="2227579">
                <a:moveTo>
                  <a:pt x="190500" y="190500"/>
                </a:moveTo>
                <a:lnTo>
                  <a:pt x="171215" y="190500"/>
                </a:lnTo>
                <a:lnTo>
                  <a:pt x="177563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227580" h="2227579">
                <a:moveTo>
                  <a:pt x="196850" y="196850"/>
                </a:moveTo>
                <a:lnTo>
                  <a:pt x="177563" y="196850"/>
                </a:lnTo>
                <a:lnTo>
                  <a:pt x="183910" y="203199"/>
                </a:lnTo>
                <a:lnTo>
                  <a:pt x="203199" y="203199"/>
                </a:lnTo>
                <a:lnTo>
                  <a:pt x="196850" y="196850"/>
                </a:lnTo>
                <a:close/>
              </a:path>
              <a:path w="2227580" h="2227579">
                <a:moveTo>
                  <a:pt x="203200" y="203200"/>
                </a:moveTo>
                <a:lnTo>
                  <a:pt x="183910" y="203200"/>
                </a:lnTo>
                <a:lnTo>
                  <a:pt x="190257" y="209549"/>
                </a:lnTo>
                <a:lnTo>
                  <a:pt x="209549" y="209549"/>
                </a:lnTo>
                <a:lnTo>
                  <a:pt x="203200" y="203200"/>
                </a:lnTo>
                <a:close/>
              </a:path>
              <a:path w="2227580" h="2227579">
                <a:moveTo>
                  <a:pt x="209550" y="209550"/>
                </a:moveTo>
                <a:lnTo>
                  <a:pt x="190257" y="209550"/>
                </a:lnTo>
                <a:lnTo>
                  <a:pt x="196604" y="215899"/>
                </a:lnTo>
                <a:lnTo>
                  <a:pt x="215899" y="215899"/>
                </a:lnTo>
                <a:lnTo>
                  <a:pt x="209550" y="209550"/>
                </a:lnTo>
                <a:close/>
              </a:path>
              <a:path w="2227580" h="2227579">
                <a:moveTo>
                  <a:pt x="215900" y="215900"/>
                </a:moveTo>
                <a:lnTo>
                  <a:pt x="196604" y="215900"/>
                </a:lnTo>
                <a:lnTo>
                  <a:pt x="202952" y="222249"/>
                </a:lnTo>
                <a:lnTo>
                  <a:pt x="222249" y="222249"/>
                </a:lnTo>
                <a:lnTo>
                  <a:pt x="215900" y="215900"/>
                </a:lnTo>
                <a:close/>
              </a:path>
              <a:path w="2227580" h="2227579">
                <a:moveTo>
                  <a:pt x="222250" y="222250"/>
                </a:moveTo>
                <a:lnTo>
                  <a:pt x="202952" y="222250"/>
                </a:lnTo>
                <a:lnTo>
                  <a:pt x="209299" y="228599"/>
                </a:lnTo>
                <a:lnTo>
                  <a:pt x="228599" y="228599"/>
                </a:lnTo>
                <a:lnTo>
                  <a:pt x="222250" y="222250"/>
                </a:lnTo>
                <a:close/>
              </a:path>
              <a:path w="2227580" h="2227579">
                <a:moveTo>
                  <a:pt x="228600" y="228600"/>
                </a:moveTo>
                <a:lnTo>
                  <a:pt x="209299" y="228600"/>
                </a:lnTo>
                <a:lnTo>
                  <a:pt x="215646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227580" h="2227579">
                <a:moveTo>
                  <a:pt x="234950" y="234950"/>
                </a:moveTo>
                <a:lnTo>
                  <a:pt x="215646" y="234950"/>
                </a:lnTo>
                <a:lnTo>
                  <a:pt x="221994" y="241299"/>
                </a:lnTo>
                <a:lnTo>
                  <a:pt x="241299" y="241299"/>
                </a:lnTo>
                <a:lnTo>
                  <a:pt x="234950" y="234950"/>
                </a:lnTo>
                <a:close/>
              </a:path>
              <a:path w="2227580" h="2227579">
                <a:moveTo>
                  <a:pt x="241300" y="241300"/>
                </a:moveTo>
                <a:lnTo>
                  <a:pt x="221994" y="241300"/>
                </a:lnTo>
                <a:lnTo>
                  <a:pt x="228341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227580" h="2227579">
                <a:moveTo>
                  <a:pt x="247650" y="247650"/>
                </a:moveTo>
                <a:lnTo>
                  <a:pt x="228341" y="247650"/>
                </a:lnTo>
                <a:lnTo>
                  <a:pt x="234688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227580" h="2227579">
                <a:moveTo>
                  <a:pt x="254000" y="254000"/>
                </a:moveTo>
                <a:lnTo>
                  <a:pt x="234688" y="254000"/>
                </a:lnTo>
                <a:lnTo>
                  <a:pt x="241035" y="260349"/>
                </a:lnTo>
                <a:lnTo>
                  <a:pt x="260349" y="260349"/>
                </a:lnTo>
                <a:lnTo>
                  <a:pt x="254000" y="254000"/>
                </a:lnTo>
                <a:close/>
              </a:path>
              <a:path w="2227580" h="2227579">
                <a:moveTo>
                  <a:pt x="260350" y="260350"/>
                </a:moveTo>
                <a:lnTo>
                  <a:pt x="241035" y="260350"/>
                </a:lnTo>
                <a:lnTo>
                  <a:pt x="247383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227580" h="2227579">
                <a:moveTo>
                  <a:pt x="266700" y="266700"/>
                </a:moveTo>
                <a:lnTo>
                  <a:pt x="247383" y="266700"/>
                </a:lnTo>
                <a:lnTo>
                  <a:pt x="253730" y="273049"/>
                </a:lnTo>
                <a:lnTo>
                  <a:pt x="273049" y="273049"/>
                </a:lnTo>
                <a:lnTo>
                  <a:pt x="266700" y="266700"/>
                </a:lnTo>
                <a:close/>
              </a:path>
              <a:path w="2227580" h="2227579">
                <a:moveTo>
                  <a:pt x="273050" y="273050"/>
                </a:moveTo>
                <a:lnTo>
                  <a:pt x="253730" y="273050"/>
                </a:lnTo>
                <a:lnTo>
                  <a:pt x="260077" y="279399"/>
                </a:lnTo>
                <a:lnTo>
                  <a:pt x="279399" y="279399"/>
                </a:lnTo>
                <a:lnTo>
                  <a:pt x="273050" y="273050"/>
                </a:lnTo>
                <a:close/>
              </a:path>
              <a:path w="2227580" h="2227579">
                <a:moveTo>
                  <a:pt x="279400" y="279400"/>
                </a:moveTo>
                <a:lnTo>
                  <a:pt x="260077" y="279400"/>
                </a:lnTo>
                <a:lnTo>
                  <a:pt x="266424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227580" h="2227579">
                <a:moveTo>
                  <a:pt x="285750" y="285750"/>
                </a:moveTo>
                <a:lnTo>
                  <a:pt x="266424" y="285750"/>
                </a:lnTo>
                <a:lnTo>
                  <a:pt x="272772" y="292099"/>
                </a:lnTo>
                <a:lnTo>
                  <a:pt x="292099" y="292099"/>
                </a:lnTo>
                <a:lnTo>
                  <a:pt x="285750" y="285750"/>
                </a:lnTo>
                <a:close/>
              </a:path>
              <a:path w="2227580" h="2227579">
                <a:moveTo>
                  <a:pt x="292100" y="292100"/>
                </a:moveTo>
                <a:lnTo>
                  <a:pt x="272772" y="292100"/>
                </a:lnTo>
                <a:lnTo>
                  <a:pt x="279119" y="298449"/>
                </a:lnTo>
                <a:lnTo>
                  <a:pt x="298449" y="298449"/>
                </a:lnTo>
                <a:lnTo>
                  <a:pt x="292100" y="292100"/>
                </a:lnTo>
                <a:close/>
              </a:path>
              <a:path w="2227580" h="2227579">
                <a:moveTo>
                  <a:pt x="298450" y="298450"/>
                </a:moveTo>
                <a:lnTo>
                  <a:pt x="279119" y="298450"/>
                </a:lnTo>
                <a:lnTo>
                  <a:pt x="285466" y="304799"/>
                </a:lnTo>
                <a:lnTo>
                  <a:pt x="304799" y="304799"/>
                </a:lnTo>
                <a:lnTo>
                  <a:pt x="298450" y="298450"/>
                </a:lnTo>
                <a:close/>
              </a:path>
              <a:path w="2227580" h="2227579">
                <a:moveTo>
                  <a:pt x="304800" y="304800"/>
                </a:moveTo>
                <a:lnTo>
                  <a:pt x="285466" y="304800"/>
                </a:lnTo>
                <a:lnTo>
                  <a:pt x="291813" y="311149"/>
                </a:lnTo>
                <a:lnTo>
                  <a:pt x="311149" y="311149"/>
                </a:lnTo>
                <a:lnTo>
                  <a:pt x="304800" y="304800"/>
                </a:lnTo>
                <a:close/>
              </a:path>
              <a:path w="2227580" h="2227579">
                <a:moveTo>
                  <a:pt x="311150" y="311150"/>
                </a:moveTo>
                <a:lnTo>
                  <a:pt x="291813" y="311150"/>
                </a:lnTo>
                <a:lnTo>
                  <a:pt x="298161" y="317499"/>
                </a:lnTo>
                <a:lnTo>
                  <a:pt x="317499" y="317499"/>
                </a:lnTo>
                <a:lnTo>
                  <a:pt x="311150" y="311150"/>
                </a:lnTo>
                <a:close/>
              </a:path>
              <a:path w="2227580" h="2227579">
                <a:moveTo>
                  <a:pt x="317500" y="317500"/>
                </a:moveTo>
                <a:lnTo>
                  <a:pt x="298161" y="317500"/>
                </a:lnTo>
                <a:lnTo>
                  <a:pt x="304508" y="323849"/>
                </a:lnTo>
                <a:lnTo>
                  <a:pt x="323849" y="323849"/>
                </a:lnTo>
                <a:lnTo>
                  <a:pt x="317500" y="317500"/>
                </a:lnTo>
                <a:close/>
              </a:path>
              <a:path w="2227580" h="2227579">
                <a:moveTo>
                  <a:pt x="323850" y="323850"/>
                </a:moveTo>
                <a:lnTo>
                  <a:pt x="304508" y="323850"/>
                </a:lnTo>
                <a:lnTo>
                  <a:pt x="310855" y="330199"/>
                </a:lnTo>
                <a:lnTo>
                  <a:pt x="330200" y="330199"/>
                </a:lnTo>
                <a:lnTo>
                  <a:pt x="323850" y="323850"/>
                </a:lnTo>
                <a:close/>
              </a:path>
              <a:path w="2227580" h="2227579">
                <a:moveTo>
                  <a:pt x="330200" y="330200"/>
                </a:moveTo>
                <a:lnTo>
                  <a:pt x="310855" y="330200"/>
                </a:lnTo>
                <a:lnTo>
                  <a:pt x="317203" y="336549"/>
                </a:lnTo>
                <a:lnTo>
                  <a:pt x="336550" y="336549"/>
                </a:lnTo>
                <a:lnTo>
                  <a:pt x="330200" y="330200"/>
                </a:lnTo>
                <a:close/>
              </a:path>
              <a:path w="2227580" h="2227579">
                <a:moveTo>
                  <a:pt x="336550" y="336550"/>
                </a:moveTo>
                <a:lnTo>
                  <a:pt x="317203" y="336550"/>
                </a:lnTo>
                <a:lnTo>
                  <a:pt x="323550" y="342899"/>
                </a:lnTo>
                <a:lnTo>
                  <a:pt x="342899" y="342899"/>
                </a:lnTo>
                <a:lnTo>
                  <a:pt x="336550" y="336550"/>
                </a:lnTo>
                <a:close/>
              </a:path>
              <a:path w="2227580" h="2227579">
                <a:moveTo>
                  <a:pt x="342900" y="342900"/>
                </a:moveTo>
                <a:lnTo>
                  <a:pt x="323550" y="342900"/>
                </a:lnTo>
                <a:lnTo>
                  <a:pt x="329897" y="349249"/>
                </a:lnTo>
                <a:lnTo>
                  <a:pt x="349249" y="349249"/>
                </a:lnTo>
                <a:lnTo>
                  <a:pt x="342900" y="342900"/>
                </a:lnTo>
                <a:close/>
              </a:path>
              <a:path w="2227580" h="2227579">
                <a:moveTo>
                  <a:pt x="349250" y="349250"/>
                </a:moveTo>
                <a:lnTo>
                  <a:pt x="329897" y="349250"/>
                </a:lnTo>
                <a:lnTo>
                  <a:pt x="336244" y="355599"/>
                </a:lnTo>
                <a:lnTo>
                  <a:pt x="355599" y="355599"/>
                </a:lnTo>
                <a:lnTo>
                  <a:pt x="349250" y="349250"/>
                </a:lnTo>
                <a:close/>
              </a:path>
              <a:path w="2227580" h="2227579">
                <a:moveTo>
                  <a:pt x="355600" y="355600"/>
                </a:moveTo>
                <a:lnTo>
                  <a:pt x="336244" y="355600"/>
                </a:lnTo>
                <a:lnTo>
                  <a:pt x="342592" y="361949"/>
                </a:lnTo>
                <a:lnTo>
                  <a:pt x="361949" y="361949"/>
                </a:lnTo>
                <a:lnTo>
                  <a:pt x="355600" y="355600"/>
                </a:lnTo>
                <a:close/>
              </a:path>
              <a:path w="2227580" h="2227579">
                <a:moveTo>
                  <a:pt x="361950" y="361950"/>
                </a:moveTo>
                <a:lnTo>
                  <a:pt x="342592" y="361950"/>
                </a:lnTo>
                <a:lnTo>
                  <a:pt x="348939" y="368299"/>
                </a:lnTo>
                <a:lnTo>
                  <a:pt x="368300" y="368299"/>
                </a:lnTo>
                <a:lnTo>
                  <a:pt x="361950" y="361950"/>
                </a:lnTo>
                <a:close/>
              </a:path>
              <a:path w="2227580" h="2227579">
                <a:moveTo>
                  <a:pt x="368300" y="368300"/>
                </a:moveTo>
                <a:lnTo>
                  <a:pt x="348939" y="368300"/>
                </a:lnTo>
                <a:lnTo>
                  <a:pt x="355286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227580" h="2227579">
                <a:moveTo>
                  <a:pt x="374650" y="374650"/>
                </a:moveTo>
                <a:lnTo>
                  <a:pt x="355286" y="374650"/>
                </a:lnTo>
                <a:lnTo>
                  <a:pt x="361633" y="380999"/>
                </a:lnTo>
                <a:lnTo>
                  <a:pt x="380999" y="380999"/>
                </a:lnTo>
                <a:lnTo>
                  <a:pt x="374650" y="374650"/>
                </a:lnTo>
                <a:close/>
              </a:path>
              <a:path w="2227580" h="2227579">
                <a:moveTo>
                  <a:pt x="381000" y="381000"/>
                </a:moveTo>
                <a:lnTo>
                  <a:pt x="361633" y="381000"/>
                </a:lnTo>
                <a:lnTo>
                  <a:pt x="367981" y="387349"/>
                </a:lnTo>
                <a:lnTo>
                  <a:pt x="387349" y="387349"/>
                </a:lnTo>
                <a:lnTo>
                  <a:pt x="381000" y="381000"/>
                </a:lnTo>
                <a:close/>
              </a:path>
              <a:path w="2227580" h="2227579">
                <a:moveTo>
                  <a:pt x="387350" y="387350"/>
                </a:moveTo>
                <a:lnTo>
                  <a:pt x="367981" y="387350"/>
                </a:lnTo>
                <a:lnTo>
                  <a:pt x="374328" y="393699"/>
                </a:lnTo>
                <a:lnTo>
                  <a:pt x="393699" y="393699"/>
                </a:lnTo>
                <a:lnTo>
                  <a:pt x="387350" y="387350"/>
                </a:lnTo>
                <a:close/>
              </a:path>
              <a:path w="2227580" h="2227579">
                <a:moveTo>
                  <a:pt x="393700" y="393700"/>
                </a:moveTo>
                <a:lnTo>
                  <a:pt x="374328" y="393700"/>
                </a:lnTo>
                <a:lnTo>
                  <a:pt x="380675" y="400049"/>
                </a:lnTo>
                <a:lnTo>
                  <a:pt x="400050" y="400049"/>
                </a:lnTo>
                <a:lnTo>
                  <a:pt x="393700" y="393700"/>
                </a:lnTo>
                <a:close/>
              </a:path>
              <a:path w="2227580" h="2227579">
                <a:moveTo>
                  <a:pt x="400050" y="400050"/>
                </a:moveTo>
                <a:lnTo>
                  <a:pt x="380675" y="400050"/>
                </a:lnTo>
                <a:lnTo>
                  <a:pt x="387022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2227580" h="2227579">
                <a:moveTo>
                  <a:pt x="406400" y="406400"/>
                </a:moveTo>
                <a:lnTo>
                  <a:pt x="387022" y="406400"/>
                </a:lnTo>
                <a:lnTo>
                  <a:pt x="393370" y="412749"/>
                </a:lnTo>
                <a:lnTo>
                  <a:pt x="412750" y="412749"/>
                </a:lnTo>
                <a:lnTo>
                  <a:pt x="406400" y="406400"/>
                </a:lnTo>
                <a:close/>
              </a:path>
              <a:path w="2227580" h="2227579">
                <a:moveTo>
                  <a:pt x="412750" y="412750"/>
                </a:moveTo>
                <a:lnTo>
                  <a:pt x="393370" y="412750"/>
                </a:lnTo>
                <a:lnTo>
                  <a:pt x="399717" y="419099"/>
                </a:lnTo>
                <a:lnTo>
                  <a:pt x="419099" y="419099"/>
                </a:lnTo>
                <a:lnTo>
                  <a:pt x="412750" y="412750"/>
                </a:lnTo>
                <a:close/>
              </a:path>
              <a:path w="2227580" h="2227579">
                <a:moveTo>
                  <a:pt x="419100" y="419100"/>
                </a:moveTo>
                <a:lnTo>
                  <a:pt x="399717" y="419100"/>
                </a:lnTo>
                <a:lnTo>
                  <a:pt x="406064" y="425449"/>
                </a:lnTo>
                <a:lnTo>
                  <a:pt x="425449" y="425449"/>
                </a:lnTo>
                <a:lnTo>
                  <a:pt x="419100" y="419100"/>
                </a:lnTo>
                <a:close/>
              </a:path>
              <a:path w="2227580" h="2227579">
                <a:moveTo>
                  <a:pt x="425450" y="425450"/>
                </a:moveTo>
                <a:lnTo>
                  <a:pt x="406064" y="425450"/>
                </a:lnTo>
                <a:lnTo>
                  <a:pt x="412411" y="431799"/>
                </a:lnTo>
                <a:lnTo>
                  <a:pt x="431799" y="431799"/>
                </a:lnTo>
                <a:lnTo>
                  <a:pt x="425450" y="425450"/>
                </a:lnTo>
                <a:close/>
              </a:path>
              <a:path w="2227580" h="2227579">
                <a:moveTo>
                  <a:pt x="431800" y="431800"/>
                </a:moveTo>
                <a:lnTo>
                  <a:pt x="412411" y="431800"/>
                </a:lnTo>
                <a:lnTo>
                  <a:pt x="418759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227580" h="2227579">
                <a:moveTo>
                  <a:pt x="438150" y="438150"/>
                </a:moveTo>
                <a:lnTo>
                  <a:pt x="418759" y="438150"/>
                </a:lnTo>
                <a:lnTo>
                  <a:pt x="425106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2227580" h="2227579">
                <a:moveTo>
                  <a:pt x="444500" y="444499"/>
                </a:moveTo>
                <a:lnTo>
                  <a:pt x="425106" y="444499"/>
                </a:lnTo>
                <a:lnTo>
                  <a:pt x="431453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227580" h="2227579">
                <a:moveTo>
                  <a:pt x="450850" y="450850"/>
                </a:moveTo>
                <a:lnTo>
                  <a:pt x="431453" y="450850"/>
                </a:lnTo>
                <a:lnTo>
                  <a:pt x="437801" y="457199"/>
                </a:lnTo>
                <a:lnTo>
                  <a:pt x="457199" y="457199"/>
                </a:lnTo>
                <a:lnTo>
                  <a:pt x="450850" y="450850"/>
                </a:lnTo>
                <a:close/>
              </a:path>
              <a:path w="2227580" h="2227579">
                <a:moveTo>
                  <a:pt x="457200" y="457200"/>
                </a:moveTo>
                <a:lnTo>
                  <a:pt x="437801" y="457200"/>
                </a:lnTo>
                <a:lnTo>
                  <a:pt x="444148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227580" h="2227579">
                <a:moveTo>
                  <a:pt x="463550" y="463550"/>
                </a:moveTo>
                <a:lnTo>
                  <a:pt x="444148" y="463550"/>
                </a:lnTo>
                <a:lnTo>
                  <a:pt x="450495" y="469899"/>
                </a:lnTo>
                <a:lnTo>
                  <a:pt x="469899" y="469899"/>
                </a:lnTo>
                <a:lnTo>
                  <a:pt x="463550" y="463550"/>
                </a:lnTo>
                <a:close/>
              </a:path>
              <a:path w="2227580" h="2227579">
                <a:moveTo>
                  <a:pt x="469900" y="469900"/>
                </a:moveTo>
                <a:lnTo>
                  <a:pt x="450495" y="469900"/>
                </a:lnTo>
                <a:lnTo>
                  <a:pt x="456842" y="476249"/>
                </a:lnTo>
                <a:lnTo>
                  <a:pt x="476250" y="476249"/>
                </a:lnTo>
                <a:lnTo>
                  <a:pt x="469900" y="469900"/>
                </a:lnTo>
                <a:close/>
              </a:path>
              <a:path w="2227580" h="2227579">
                <a:moveTo>
                  <a:pt x="476250" y="476250"/>
                </a:moveTo>
                <a:lnTo>
                  <a:pt x="456842" y="476250"/>
                </a:lnTo>
                <a:lnTo>
                  <a:pt x="463190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2227580" h="2227579">
                <a:moveTo>
                  <a:pt x="482600" y="482600"/>
                </a:moveTo>
                <a:lnTo>
                  <a:pt x="463190" y="482600"/>
                </a:lnTo>
                <a:lnTo>
                  <a:pt x="469537" y="488949"/>
                </a:lnTo>
                <a:lnTo>
                  <a:pt x="488950" y="488949"/>
                </a:lnTo>
                <a:lnTo>
                  <a:pt x="482600" y="482600"/>
                </a:lnTo>
                <a:close/>
              </a:path>
              <a:path w="2227580" h="2227579">
                <a:moveTo>
                  <a:pt x="488950" y="488950"/>
                </a:moveTo>
                <a:lnTo>
                  <a:pt x="469537" y="488950"/>
                </a:lnTo>
                <a:lnTo>
                  <a:pt x="475884" y="495299"/>
                </a:lnTo>
                <a:lnTo>
                  <a:pt x="495299" y="495299"/>
                </a:lnTo>
                <a:lnTo>
                  <a:pt x="488950" y="488950"/>
                </a:lnTo>
                <a:close/>
              </a:path>
              <a:path w="2227580" h="2227579">
                <a:moveTo>
                  <a:pt x="495300" y="495300"/>
                </a:moveTo>
                <a:lnTo>
                  <a:pt x="475884" y="495300"/>
                </a:lnTo>
                <a:lnTo>
                  <a:pt x="482231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2227580" h="2227579">
                <a:moveTo>
                  <a:pt x="501650" y="501650"/>
                </a:moveTo>
                <a:lnTo>
                  <a:pt x="482231" y="501650"/>
                </a:lnTo>
                <a:lnTo>
                  <a:pt x="488579" y="507999"/>
                </a:lnTo>
                <a:lnTo>
                  <a:pt x="507999" y="507999"/>
                </a:lnTo>
                <a:lnTo>
                  <a:pt x="501650" y="501650"/>
                </a:lnTo>
                <a:close/>
              </a:path>
              <a:path w="2227580" h="2227579">
                <a:moveTo>
                  <a:pt x="508000" y="508000"/>
                </a:moveTo>
                <a:lnTo>
                  <a:pt x="488579" y="508000"/>
                </a:lnTo>
                <a:lnTo>
                  <a:pt x="494926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2227580" h="2227579">
                <a:moveTo>
                  <a:pt x="514350" y="514350"/>
                </a:moveTo>
                <a:lnTo>
                  <a:pt x="494926" y="514350"/>
                </a:lnTo>
                <a:lnTo>
                  <a:pt x="501273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2227580" h="2227579">
                <a:moveTo>
                  <a:pt x="520700" y="520700"/>
                </a:moveTo>
                <a:lnTo>
                  <a:pt x="501273" y="520700"/>
                </a:lnTo>
                <a:lnTo>
                  <a:pt x="507620" y="527049"/>
                </a:lnTo>
                <a:lnTo>
                  <a:pt x="527050" y="527049"/>
                </a:lnTo>
                <a:lnTo>
                  <a:pt x="520700" y="520700"/>
                </a:lnTo>
                <a:close/>
              </a:path>
              <a:path w="2227580" h="2227579">
                <a:moveTo>
                  <a:pt x="527050" y="527050"/>
                </a:moveTo>
                <a:lnTo>
                  <a:pt x="507620" y="527050"/>
                </a:lnTo>
                <a:lnTo>
                  <a:pt x="513968" y="533399"/>
                </a:lnTo>
                <a:lnTo>
                  <a:pt x="533399" y="533399"/>
                </a:lnTo>
                <a:lnTo>
                  <a:pt x="527050" y="527050"/>
                </a:lnTo>
                <a:close/>
              </a:path>
              <a:path w="2227580" h="2227579">
                <a:moveTo>
                  <a:pt x="533400" y="533400"/>
                </a:moveTo>
                <a:lnTo>
                  <a:pt x="513968" y="533400"/>
                </a:lnTo>
                <a:lnTo>
                  <a:pt x="520315" y="539749"/>
                </a:lnTo>
                <a:lnTo>
                  <a:pt x="539750" y="539749"/>
                </a:lnTo>
                <a:lnTo>
                  <a:pt x="533400" y="533400"/>
                </a:lnTo>
                <a:close/>
              </a:path>
              <a:path w="2227580" h="2227579">
                <a:moveTo>
                  <a:pt x="539750" y="539750"/>
                </a:moveTo>
                <a:lnTo>
                  <a:pt x="520315" y="539750"/>
                </a:lnTo>
                <a:lnTo>
                  <a:pt x="526662" y="546099"/>
                </a:lnTo>
                <a:lnTo>
                  <a:pt x="546099" y="546099"/>
                </a:lnTo>
                <a:lnTo>
                  <a:pt x="539750" y="539750"/>
                </a:lnTo>
                <a:close/>
              </a:path>
              <a:path w="2227580" h="2227579">
                <a:moveTo>
                  <a:pt x="546100" y="546100"/>
                </a:moveTo>
                <a:lnTo>
                  <a:pt x="526662" y="546100"/>
                </a:lnTo>
                <a:lnTo>
                  <a:pt x="533010" y="552449"/>
                </a:lnTo>
                <a:lnTo>
                  <a:pt x="552450" y="552449"/>
                </a:lnTo>
                <a:lnTo>
                  <a:pt x="546100" y="546100"/>
                </a:lnTo>
                <a:close/>
              </a:path>
              <a:path w="2227580" h="2227579">
                <a:moveTo>
                  <a:pt x="552450" y="552450"/>
                </a:moveTo>
                <a:lnTo>
                  <a:pt x="533010" y="552450"/>
                </a:lnTo>
                <a:lnTo>
                  <a:pt x="539357" y="558799"/>
                </a:lnTo>
                <a:lnTo>
                  <a:pt x="558800" y="558799"/>
                </a:lnTo>
                <a:lnTo>
                  <a:pt x="552450" y="552450"/>
                </a:lnTo>
                <a:close/>
              </a:path>
              <a:path w="2227580" h="2227579">
                <a:moveTo>
                  <a:pt x="558800" y="558800"/>
                </a:moveTo>
                <a:lnTo>
                  <a:pt x="539357" y="558800"/>
                </a:lnTo>
                <a:lnTo>
                  <a:pt x="545704" y="565149"/>
                </a:lnTo>
                <a:lnTo>
                  <a:pt x="565149" y="565149"/>
                </a:lnTo>
                <a:lnTo>
                  <a:pt x="558800" y="558800"/>
                </a:lnTo>
                <a:close/>
              </a:path>
              <a:path w="2227580" h="2227579">
                <a:moveTo>
                  <a:pt x="565150" y="565150"/>
                </a:moveTo>
                <a:lnTo>
                  <a:pt x="545704" y="565150"/>
                </a:lnTo>
                <a:lnTo>
                  <a:pt x="552051" y="571499"/>
                </a:lnTo>
                <a:lnTo>
                  <a:pt x="571500" y="571499"/>
                </a:lnTo>
                <a:lnTo>
                  <a:pt x="565150" y="565150"/>
                </a:lnTo>
                <a:close/>
              </a:path>
              <a:path w="2227580" h="2227579">
                <a:moveTo>
                  <a:pt x="571500" y="571500"/>
                </a:moveTo>
                <a:lnTo>
                  <a:pt x="552051" y="571500"/>
                </a:lnTo>
                <a:lnTo>
                  <a:pt x="558399" y="577849"/>
                </a:lnTo>
                <a:lnTo>
                  <a:pt x="577850" y="577849"/>
                </a:lnTo>
                <a:lnTo>
                  <a:pt x="571500" y="571500"/>
                </a:lnTo>
                <a:close/>
              </a:path>
              <a:path w="2227580" h="2227579">
                <a:moveTo>
                  <a:pt x="577850" y="577850"/>
                </a:moveTo>
                <a:lnTo>
                  <a:pt x="558399" y="577850"/>
                </a:lnTo>
                <a:lnTo>
                  <a:pt x="564746" y="584199"/>
                </a:lnTo>
                <a:lnTo>
                  <a:pt x="584199" y="584199"/>
                </a:lnTo>
                <a:lnTo>
                  <a:pt x="577850" y="577850"/>
                </a:lnTo>
                <a:close/>
              </a:path>
              <a:path w="2227580" h="2227579">
                <a:moveTo>
                  <a:pt x="584200" y="584200"/>
                </a:moveTo>
                <a:lnTo>
                  <a:pt x="564746" y="584200"/>
                </a:lnTo>
                <a:lnTo>
                  <a:pt x="571093" y="590549"/>
                </a:lnTo>
                <a:lnTo>
                  <a:pt x="590550" y="590549"/>
                </a:lnTo>
                <a:lnTo>
                  <a:pt x="584200" y="584200"/>
                </a:lnTo>
                <a:close/>
              </a:path>
              <a:path w="2227580" h="2227579">
                <a:moveTo>
                  <a:pt x="590550" y="590550"/>
                </a:moveTo>
                <a:lnTo>
                  <a:pt x="571093" y="590550"/>
                </a:lnTo>
                <a:lnTo>
                  <a:pt x="577440" y="596899"/>
                </a:lnTo>
                <a:lnTo>
                  <a:pt x="596899" y="596899"/>
                </a:lnTo>
                <a:lnTo>
                  <a:pt x="590550" y="590550"/>
                </a:lnTo>
                <a:close/>
              </a:path>
              <a:path w="2227580" h="2227579">
                <a:moveTo>
                  <a:pt x="596900" y="596900"/>
                </a:moveTo>
                <a:lnTo>
                  <a:pt x="577440" y="596900"/>
                </a:lnTo>
                <a:lnTo>
                  <a:pt x="583788" y="603249"/>
                </a:lnTo>
                <a:lnTo>
                  <a:pt x="603249" y="603249"/>
                </a:lnTo>
                <a:lnTo>
                  <a:pt x="596900" y="596900"/>
                </a:lnTo>
                <a:close/>
              </a:path>
              <a:path w="2227580" h="2227579">
                <a:moveTo>
                  <a:pt x="603250" y="603250"/>
                </a:moveTo>
                <a:lnTo>
                  <a:pt x="583788" y="603250"/>
                </a:lnTo>
                <a:lnTo>
                  <a:pt x="614255" y="633729"/>
                </a:lnTo>
                <a:lnTo>
                  <a:pt x="633730" y="633729"/>
                </a:lnTo>
                <a:lnTo>
                  <a:pt x="603250" y="603250"/>
                </a:lnTo>
                <a:close/>
              </a:path>
              <a:path w="2227580" h="2227579">
                <a:moveTo>
                  <a:pt x="633730" y="633730"/>
                </a:moveTo>
                <a:lnTo>
                  <a:pt x="614255" y="633730"/>
                </a:lnTo>
                <a:lnTo>
                  <a:pt x="642182" y="661669"/>
                </a:lnTo>
                <a:lnTo>
                  <a:pt x="661670" y="661669"/>
                </a:lnTo>
                <a:lnTo>
                  <a:pt x="633730" y="633730"/>
                </a:lnTo>
                <a:close/>
              </a:path>
              <a:path w="2227580" h="2227579">
                <a:moveTo>
                  <a:pt x="661670" y="661670"/>
                </a:moveTo>
                <a:lnTo>
                  <a:pt x="642182" y="661670"/>
                </a:lnTo>
                <a:lnTo>
                  <a:pt x="645991" y="665479"/>
                </a:lnTo>
                <a:lnTo>
                  <a:pt x="665480" y="665479"/>
                </a:lnTo>
                <a:lnTo>
                  <a:pt x="661670" y="661670"/>
                </a:lnTo>
                <a:close/>
              </a:path>
              <a:path w="2227580" h="2227579">
                <a:moveTo>
                  <a:pt x="665480" y="665479"/>
                </a:moveTo>
                <a:lnTo>
                  <a:pt x="645991" y="665479"/>
                </a:lnTo>
                <a:lnTo>
                  <a:pt x="665033" y="684529"/>
                </a:lnTo>
                <a:lnTo>
                  <a:pt x="684530" y="684529"/>
                </a:lnTo>
                <a:lnTo>
                  <a:pt x="665480" y="665479"/>
                </a:lnTo>
                <a:close/>
              </a:path>
              <a:path w="2227580" h="2227579">
                <a:moveTo>
                  <a:pt x="684530" y="684529"/>
                </a:moveTo>
                <a:lnTo>
                  <a:pt x="665033" y="684529"/>
                </a:lnTo>
                <a:lnTo>
                  <a:pt x="677727" y="697229"/>
                </a:lnTo>
                <a:lnTo>
                  <a:pt x="697229" y="697229"/>
                </a:lnTo>
                <a:lnTo>
                  <a:pt x="684530" y="684529"/>
                </a:lnTo>
                <a:close/>
              </a:path>
              <a:path w="2227580" h="2227579">
                <a:moveTo>
                  <a:pt x="697230" y="697229"/>
                </a:moveTo>
                <a:lnTo>
                  <a:pt x="677727" y="697229"/>
                </a:lnTo>
                <a:lnTo>
                  <a:pt x="696769" y="716279"/>
                </a:lnTo>
                <a:lnTo>
                  <a:pt x="716279" y="716279"/>
                </a:lnTo>
                <a:lnTo>
                  <a:pt x="697230" y="697229"/>
                </a:lnTo>
                <a:close/>
              </a:path>
              <a:path w="2227580" h="2227579">
                <a:moveTo>
                  <a:pt x="716280" y="716280"/>
                </a:moveTo>
                <a:lnTo>
                  <a:pt x="696769" y="716280"/>
                </a:lnTo>
                <a:lnTo>
                  <a:pt x="709464" y="728979"/>
                </a:lnTo>
                <a:lnTo>
                  <a:pt x="728980" y="728979"/>
                </a:lnTo>
                <a:lnTo>
                  <a:pt x="716280" y="716280"/>
                </a:lnTo>
                <a:close/>
              </a:path>
              <a:path w="2227580" h="2227579">
                <a:moveTo>
                  <a:pt x="728980" y="728980"/>
                </a:moveTo>
                <a:lnTo>
                  <a:pt x="709464" y="728980"/>
                </a:lnTo>
                <a:lnTo>
                  <a:pt x="734853" y="754379"/>
                </a:lnTo>
                <a:lnTo>
                  <a:pt x="754379" y="754379"/>
                </a:lnTo>
                <a:lnTo>
                  <a:pt x="728980" y="728980"/>
                </a:lnTo>
                <a:close/>
              </a:path>
              <a:path w="2227580" h="2227579">
                <a:moveTo>
                  <a:pt x="754380" y="754379"/>
                </a:moveTo>
                <a:lnTo>
                  <a:pt x="734853" y="754379"/>
                </a:lnTo>
                <a:lnTo>
                  <a:pt x="737391" y="756919"/>
                </a:lnTo>
                <a:lnTo>
                  <a:pt x="756919" y="756919"/>
                </a:lnTo>
                <a:lnTo>
                  <a:pt x="754380" y="754379"/>
                </a:lnTo>
                <a:close/>
              </a:path>
              <a:path w="2227580" h="2227579">
                <a:moveTo>
                  <a:pt x="756920" y="756920"/>
                </a:moveTo>
                <a:lnTo>
                  <a:pt x="737391" y="756920"/>
                </a:lnTo>
                <a:lnTo>
                  <a:pt x="743739" y="763269"/>
                </a:lnTo>
                <a:lnTo>
                  <a:pt x="763270" y="763269"/>
                </a:lnTo>
                <a:lnTo>
                  <a:pt x="756920" y="756920"/>
                </a:lnTo>
                <a:close/>
              </a:path>
              <a:path w="2227580" h="2227579">
                <a:moveTo>
                  <a:pt x="763270" y="763270"/>
                </a:moveTo>
                <a:lnTo>
                  <a:pt x="743739" y="763270"/>
                </a:lnTo>
                <a:lnTo>
                  <a:pt x="756433" y="775969"/>
                </a:lnTo>
                <a:lnTo>
                  <a:pt x="775969" y="775969"/>
                </a:lnTo>
                <a:lnTo>
                  <a:pt x="763270" y="763270"/>
                </a:lnTo>
                <a:close/>
              </a:path>
              <a:path w="2227580" h="2227579">
                <a:moveTo>
                  <a:pt x="775970" y="775969"/>
                </a:moveTo>
                <a:lnTo>
                  <a:pt x="756433" y="775969"/>
                </a:lnTo>
                <a:lnTo>
                  <a:pt x="760242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227580" h="2227579">
                <a:moveTo>
                  <a:pt x="779780" y="779779"/>
                </a:moveTo>
                <a:lnTo>
                  <a:pt x="760242" y="779779"/>
                </a:lnTo>
                <a:lnTo>
                  <a:pt x="766589" y="786129"/>
                </a:lnTo>
                <a:lnTo>
                  <a:pt x="786130" y="786129"/>
                </a:lnTo>
                <a:lnTo>
                  <a:pt x="779780" y="779779"/>
                </a:lnTo>
                <a:close/>
              </a:path>
              <a:path w="2227580" h="2227579">
                <a:moveTo>
                  <a:pt x="786130" y="786129"/>
                </a:moveTo>
                <a:lnTo>
                  <a:pt x="766589" y="786129"/>
                </a:lnTo>
                <a:lnTo>
                  <a:pt x="769128" y="788669"/>
                </a:lnTo>
                <a:lnTo>
                  <a:pt x="788669" y="788669"/>
                </a:lnTo>
                <a:lnTo>
                  <a:pt x="786130" y="786129"/>
                </a:lnTo>
                <a:close/>
              </a:path>
              <a:path w="2227580" h="2227579">
                <a:moveTo>
                  <a:pt x="788670" y="788669"/>
                </a:moveTo>
                <a:lnTo>
                  <a:pt x="769128" y="788669"/>
                </a:lnTo>
                <a:lnTo>
                  <a:pt x="775475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227580" h="2227579">
                <a:moveTo>
                  <a:pt x="795020" y="795020"/>
                </a:moveTo>
                <a:lnTo>
                  <a:pt x="775475" y="795020"/>
                </a:lnTo>
                <a:lnTo>
                  <a:pt x="781822" y="801369"/>
                </a:lnTo>
                <a:lnTo>
                  <a:pt x="801369" y="801369"/>
                </a:lnTo>
                <a:lnTo>
                  <a:pt x="795020" y="795020"/>
                </a:lnTo>
                <a:close/>
              </a:path>
              <a:path w="2227580" h="2227579">
                <a:moveTo>
                  <a:pt x="801370" y="801370"/>
                </a:moveTo>
                <a:lnTo>
                  <a:pt x="781822" y="801370"/>
                </a:lnTo>
                <a:lnTo>
                  <a:pt x="788170" y="807719"/>
                </a:lnTo>
                <a:lnTo>
                  <a:pt x="807720" y="807719"/>
                </a:lnTo>
                <a:lnTo>
                  <a:pt x="801370" y="801370"/>
                </a:lnTo>
                <a:close/>
              </a:path>
              <a:path w="2227580" h="2227579">
                <a:moveTo>
                  <a:pt x="807720" y="807719"/>
                </a:moveTo>
                <a:lnTo>
                  <a:pt x="788170" y="807719"/>
                </a:lnTo>
                <a:lnTo>
                  <a:pt x="791978" y="811529"/>
                </a:lnTo>
                <a:lnTo>
                  <a:pt x="811529" y="811529"/>
                </a:lnTo>
                <a:lnTo>
                  <a:pt x="807720" y="807719"/>
                </a:lnTo>
                <a:close/>
              </a:path>
              <a:path w="2227580" h="2227579">
                <a:moveTo>
                  <a:pt x="811530" y="811529"/>
                </a:moveTo>
                <a:lnTo>
                  <a:pt x="791978" y="811529"/>
                </a:lnTo>
                <a:lnTo>
                  <a:pt x="798325" y="817879"/>
                </a:lnTo>
                <a:lnTo>
                  <a:pt x="817879" y="817879"/>
                </a:lnTo>
                <a:lnTo>
                  <a:pt x="811530" y="811529"/>
                </a:lnTo>
                <a:close/>
              </a:path>
              <a:path w="2227580" h="2227579">
                <a:moveTo>
                  <a:pt x="817880" y="817880"/>
                </a:moveTo>
                <a:lnTo>
                  <a:pt x="798325" y="817880"/>
                </a:lnTo>
                <a:lnTo>
                  <a:pt x="800864" y="820419"/>
                </a:lnTo>
                <a:lnTo>
                  <a:pt x="820420" y="820419"/>
                </a:lnTo>
                <a:lnTo>
                  <a:pt x="817880" y="817880"/>
                </a:lnTo>
                <a:close/>
              </a:path>
              <a:path w="2227580" h="2227579">
                <a:moveTo>
                  <a:pt x="820420" y="820420"/>
                </a:moveTo>
                <a:lnTo>
                  <a:pt x="800864" y="820420"/>
                </a:lnTo>
                <a:lnTo>
                  <a:pt x="807211" y="826769"/>
                </a:lnTo>
                <a:lnTo>
                  <a:pt x="826769" y="826769"/>
                </a:lnTo>
                <a:lnTo>
                  <a:pt x="820420" y="820420"/>
                </a:lnTo>
                <a:close/>
              </a:path>
              <a:path w="2227580" h="2227579">
                <a:moveTo>
                  <a:pt x="826770" y="826769"/>
                </a:moveTo>
                <a:lnTo>
                  <a:pt x="807211" y="826769"/>
                </a:lnTo>
                <a:lnTo>
                  <a:pt x="813559" y="833119"/>
                </a:lnTo>
                <a:lnTo>
                  <a:pt x="833120" y="833119"/>
                </a:lnTo>
                <a:lnTo>
                  <a:pt x="826770" y="826769"/>
                </a:lnTo>
                <a:close/>
              </a:path>
              <a:path w="2227580" h="2227579">
                <a:moveTo>
                  <a:pt x="833120" y="833119"/>
                </a:moveTo>
                <a:lnTo>
                  <a:pt x="813559" y="833119"/>
                </a:lnTo>
                <a:lnTo>
                  <a:pt x="830062" y="849629"/>
                </a:lnTo>
                <a:lnTo>
                  <a:pt x="849629" y="849629"/>
                </a:lnTo>
                <a:lnTo>
                  <a:pt x="833120" y="833119"/>
                </a:lnTo>
                <a:close/>
              </a:path>
              <a:path w="2227580" h="2227579">
                <a:moveTo>
                  <a:pt x="849630" y="849629"/>
                </a:moveTo>
                <a:lnTo>
                  <a:pt x="830062" y="849629"/>
                </a:lnTo>
                <a:lnTo>
                  <a:pt x="832600" y="852169"/>
                </a:lnTo>
                <a:lnTo>
                  <a:pt x="852169" y="852169"/>
                </a:lnTo>
                <a:lnTo>
                  <a:pt x="849630" y="849629"/>
                </a:lnTo>
                <a:close/>
              </a:path>
              <a:path w="2227580" h="2227579">
                <a:moveTo>
                  <a:pt x="852170" y="852169"/>
                </a:moveTo>
                <a:lnTo>
                  <a:pt x="832600" y="852169"/>
                </a:lnTo>
                <a:lnTo>
                  <a:pt x="838948" y="858519"/>
                </a:lnTo>
                <a:lnTo>
                  <a:pt x="858519" y="858519"/>
                </a:lnTo>
                <a:lnTo>
                  <a:pt x="852170" y="852169"/>
                </a:lnTo>
                <a:close/>
              </a:path>
              <a:path w="2227580" h="2227579">
                <a:moveTo>
                  <a:pt x="858520" y="858519"/>
                </a:moveTo>
                <a:lnTo>
                  <a:pt x="838948" y="858519"/>
                </a:lnTo>
                <a:lnTo>
                  <a:pt x="845295" y="864869"/>
                </a:lnTo>
                <a:lnTo>
                  <a:pt x="864869" y="864869"/>
                </a:lnTo>
                <a:lnTo>
                  <a:pt x="858520" y="858519"/>
                </a:lnTo>
                <a:close/>
              </a:path>
              <a:path w="2227580" h="2227579">
                <a:moveTo>
                  <a:pt x="864870" y="864869"/>
                </a:moveTo>
                <a:lnTo>
                  <a:pt x="845295" y="864869"/>
                </a:lnTo>
                <a:lnTo>
                  <a:pt x="849103" y="868679"/>
                </a:lnTo>
                <a:lnTo>
                  <a:pt x="868680" y="868679"/>
                </a:lnTo>
                <a:lnTo>
                  <a:pt x="864870" y="864869"/>
                </a:lnTo>
                <a:close/>
              </a:path>
              <a:path w="2227580" h="2227579">
                <a:moveTo>
                  <a:pt x="868680" y="868679"/>
                </a:moveTo>
                <a:lnTo>
                  <a:pt x="849103" y="868679"/>
                </a:lnTo>
                <a:lnTo>
                  <a:pt x="861798" y="881379"/>
                </a:lnTo>
                <a:lnTo>
                  <a:pt x="881380" y="881379"/>
                </a:lnTo>
                <a:lnTo>
                  <a:pt x="868680" y="868679"/>
                </a:lnTo>
                <a:close/>
              </a:path>
              <a:path w="2227580" h="2227579">
                <a:moveTo>
                  <a:pt x="881380" y="881380"/>
                </a:moveTo>
                <a:lnTo>
                  <a:pt x="861798" y="881380"/>
                </a:lnTo>
                <a:lnTo>
                  <a:pt x="864337" y="883919"/>
                </a:lnTo>
                <a:lnTo>
                  <a:pt x="883919" y="883919"/>
                </a:lnTo>
                <a:lnTo>
                  <a:pt x="881380" y="881380"/>
                </a:lnTo>
                <a:close/>
              </a:path>
              <a:path w="2227580" h="2227579">
                <a:moveTo>
                  <a:pt x="883920" y="883920"/>
                </a:moveTo>
                <a:lnTo>
                  <a:pt x="864337" y="883920"/>
                </a:lnTo>
                <a:lnTo>
                  <a:pt x="870684" y="890269"/>
                </a:lnTo>
                <a:lnTo>
                  <a:pt x="890270" y="890269"/>
                </a:lnTo>
                <a:lnTo>
                  <a:pt x="883920" y="883920"/>
                </a:lnTo>
                <a:close/>
              </a:path>
              <a:path w="2227580" h="2227579">
                <a:moveTo>
                  <a:pt x="890270" y="890270"/>
                </a:moveTo>
                <a:lnTo>
                  <a:pt x="870684" y="890270"/>
                </a:lnTo>
                <a:lnTo>
                  <a:pt x="893534" y="913129"/>
                </a:lnTo>
                <a:lnTo>
                  <a:pt x="913129" y="913129"/>
                </a:lnTo>
                <a:lnTo>
                  <a:pt x="890270" y="890270"/>
                </a:lnTo>
                <a:close/>
              </a:path>
              <a:path w="2227580" h="2227579">
                <a:moveTo>
                  <a:pt x="913130" y="913129"/>
                </a:moveTo>
                <a:lnTo>
                  <a:pt x="893534" y="913129"/>
                </a:lnTo>
                <a:lnTo>
                  <a:pt x="915115" y="934719"/>
                </a:lnTo>
                <a:lnTo>
                  <a:pt x="934719" y="934719"/>
                </a:lnTo>
                <a:lnTo>
                  <a:pt x="913130" y="913129"/>
                </a:lnTo>
                <a:close/>
              </a:path>
              <a:path w="2227580" h="2227579">
                <a:moveTo>
                  <a:pt x="934720" y="934719"/>
                </a:moveTo>
                <a:lnTo>
                  <a:pt x="915115" y="934719"/>
                </a:lnTo>
                <a:lnTo>
                  <a:pt x="918923" y="938529"/>
                </a:lnTo>
                <a:lnTo>
                  <a:pt x="938529" y="938529"/>
                </a:lnTo>
                <a:lnTo>
                  <a:pt x="934720" y="934719"/>
                </a:lnTo>
                <a:close/>
              </a:path>
              <a:path w="2227580" h="2227579">
                <a:moveTo>
                  <a:pt x="938530" y="938529"/>
                </a:moveTo>
                <a:lnTo>
                  <a:pt x="918923" y="938529"/>
                </a:lnTo>
                <a:lnTo>
                  <a:pt x="950660" y="970279"/>
                </a:lnTo>
                <a:lnTo>
                  <a:pt x="970280" y="970279"/>
                </a:lnTo>
                <a:lnTo>
                  <a:pt x="938530" y="938529"/>
                </a:lnTo>
                <a:close/>
              </a:path>
              <a:path w="2227580" h="2227579">
                <a:moveTo>
                  <a:pt x="970280" y="970279"/>
                </a:moveTo>
                <a:lnTo>
                  <a:pt x="950660" y="970279"/>
                </a:lnTo>
                <a:lnTo>
                  <a:pt x="995090" y="1014729"/>
                </a:lnTo>
                <a:lnTo>
                  <a:pt x="1014729" y="1014729"/>
                </a:lnTo>
                <a:lnTo>
                  <a:pt x="970280" y="970279"/>
                </a:lnTo>
                <a:close/>
              </a:path>
              <a:path w="2227580" h="2227579">
                <a:moveTo>
                  <a:pt x="1014730" y="1014729"/>
                </a:moveTo>
                <a:lnTo>
                  <a:pt x="995090" y="1014729"/>
                </a:lnTo>
                <a:lnTo>
                  <a:pt x="1048407" y="1068069"/>
                </a:lnTo>
                <a:lnTo>
                  <a:pt x="1068070" y="1068069"/>
                </a:lnTo>
                <a:lnTo>
                  <a:pt x="1014730" y="1014729"/>
                </a:lnTo>
                <a:close/>
              </a:path>
              <a:path w="2227580" h="2227579">
                <a:moveTo>
                  <a:pt x="1068070" y="1068070"/>
                </a:moveTo>
                <a:lnTo>
                  <a:pt x="1048407" y="1068070"/>
                </a:lnTo>
                <a:lnTo>
                  <a:pt x="1058563" y="1078229"/>
                </a:lnTo>
                <a:lnTo>
                  <a:pt x="1078230" y="1078229"/>
                </a:lnTo>
                <a:lnTo>
                  <a:pt x="1068070" y="1068070"/>
                </a:lnTo>
                <a:close/>
              </a:path>
              <a:path w="2227580" h="2227579">
                <a:moveTo>
                  <a:pt x="1078230" y="1078229"/>
                </a:moveTo>
                <a:lnTo>
                  <a:pt x="1058563" y="1078229"/>
                </a:lnTo>
                <a:lnTo>
                  <a:pt x="1102994" y="1122679"/>
                </a:lnTo>
                <a:lnTo>
                  <a:pt x="1122680" y="1122679"/>
                </a:lnTo>
                <a:lnTo>
                  <a:pt x="1078230" y="1078229"/>
                </a:lnTo>
                <a:close/>
              </a:path>
              <a:path w="2227580" h="2227579">
                <a:moveTo>
                  <a:pt x="1122680" y="1122680"/>
                </a:moveTo>
                <a:lnTo>
                  <a:pt x="1102994" y="1122680"/>
                </a:lnTo>
                <a:lnTo>
                  <a:pt x="1122036" y="1141729"/>
                </a:lnTo>
                <a:lnTo>
                  <a:pt x="1141730" y="1141729"/>
                </a:lnTo>
                <a:lnTo>
                  <a:pt x="1122680" y="1122680"/>
                </a:lnTo>
                <a:close/>
              </a:path>
              <a:path w="2227580" h="2227579">
                <a:moveTo>
                  <a:pt x="1141730" y="1141730"/>
                </a:moveTo>
                <a:lnTo>
                  <a:pt x="1122036" y="1141730"/>
                </a:lnTo>
                <a:lnTo>
                  <a:pt x="1153772" y="1173479"/>
                </a:lnTo>
                <a:lnTo>
                  <a:pt x="1173480" y="1173479"/>
                </a:lnTo>
                <a:lnTo>
                  <a:pt x="1141730" y="1141730"/>
                </a:lnTo>
                <a:close/>
              </a:path>
              <a:path w="2227580" h="2227579">
                <a:moveTo>
                  <a:pt x="1173480" y="1173480"/>
                </a:moveTo>
                <a:lnTo>
                  <a:pt x="1153772" y="1173480"/>
                </a:lnTo>
                <a:lnTo>
                  <a:pt x="1185508" y="1205229"/>
                </a:lnTo>
                <a:lnTo>
                  <a:pt x="1205230" y="1205229"/>
                </a:lnTo>
                <a:lnTo>
                  <a:pt x="1173480" y="1173480"/>
                </a:lnTo>
                <a:close/>
              </a:path>
              <a:path w="2227580" h="2227579">
                <a:moveTo>
                  <a:pt x="1205230" y="1205229"/>
                </a:moveTo>
                <a:lnTo>
                  <a:pt x="1185508" y="1205229"/>
                </a:lnTo>
                <a:lnTo>
                  <a:pt x="1198203" y="1217929"/>
                </a:lnTo>
                <a:lnTo>
                  <a:pt x="1217930" y="1217929"/>
                </a:lnTo>
                <a:lnTo>
                  <a:pt x="1205230" y="1205229"/>
                </a:lnTo>
                <a:close/>
              </a:path>
              <a:path w="2227580" h="2227579">
                <a:moveTo>
                  <a:pt x="1217930" y="1217930"/>
                </a:moveTo>
                <a:lnTo>
                  <a:pt x="1198203" y="1217930"/>
                </a:lnTo>
                <a:lnTo>
                  <a:pt x="1229939" y="1249679"/>
                </a:lnTo>
                <a:lnTo>
                  <a:pt x="1249679" y="1249679"/>
                </a:lnTo>
                <a:lnTo>
                  <a:pt x="1217930" y="1217930"/>
                </a:lnTo>
                <a:close/>
              </a:path>
              <a:path w="2227580" h="2227579">
                <a:moveTo>
                  <a:pt x="1249680" y="1249680"/>
                </a:moveTo>
                <a:lnTo>
                  <a:pt x="1229939" y="1249680"/>
                </a:lnTo>
                <a:lnTo>
                  <a:pt x="1353076" y="1372869"/>
                </a:lnTo>
                <a:lnTo>
                  <a:pt x="1372870" y="1372869"/>
                </a:lnTo>
                <a:lnTo>
                  <a:pt x="1249680" y="1249680"/>
                </a:lnTo>
                <a:close/>
              </a:path>
              <a:path w="2227580" h="2227579">
                <a:moveTo>
                  <a:pt x="1372870" y="1372870"/>
                </a:moveTo>
                <a:lnTo>
                  <a:pt x="1353076" y="1372870"/>
                </a:lnTo>
                <a:lnTo>
                  <a:pt x="1359423" y="1379219"/>
                </a:lnTo>
                <a:lnTo>
                  <a:pt x="1379220" y="1379219"/>
                </a:lnTo>
                <a:lnTo>
                  <a:pt x="1372870" y="1372870"/>
                </a:lnTo>
                <a:close/>
              </a:path>
              <a:path w="2227580" h="2227579">
                <a:moveTo>
                  <a:pt x="1379220" y="1379220"/>
                </a:moveTo>
                <a:lnTo>
                  <a:pt x="1359423" y="1379220"/>
                </a:lnTo>
                <a:lnTo>
                  <a:pt x="1365771" y="1385569"/>
                </a:lnTo>
                <a:lnTo>
                  <a:pt x="1385569" y="1385569"/>
                </a:lnTo>
                <a:lnTo>
                  <a:pt x="1379220" y="1379220"/>
                </a:lnTo>
                <a:close/>
              </a:path>
              <a:path w="2227580" h="2227579">
                <a:moveTo>
                  <a:pt x="1385570" y="1385570"/>
                </a:moveTo>
                <a:lnTo>
                  <a:pt x="1365771" y="1385570"/>
                </a:lnTo>
                <a:lnTo>
                  <a:pt x="1372118" y="1391919"/>
                </a:lnTo>
                <a:lnTo>
                  <a:pt x="1391920" y="1391919"/>
                </a:lnTo>
                <a:lnTo>
                  <a:pt x="1385570" y="1385570"/>
                </a:lnTo>
                <a:close/>
              </a:path>
              <a:path w="2227580" h="2227579">
                <a:moveTo>
                  <a:pt x="1391920" y="1391919"/>
                </a:moveTo>
                <a:lnTo>
                  <a:pt x="1372118" y="1391919"/>
                </a:lnTo>
                <a:lnTo>
                  <a:pt x="1378465" y="1398269"/>
                </a:lnTo>
                <a:lnTo>
                  <a:pt x="1398270" y="1398269"/>
                </a:lnTo>
                <a:lnTo>
                  <a:pt x="1391920" y="1391919"/>
                </a:lnTo>
                <a:close/>
              </a:path>
              <a:path w="2227580" h="2227579">
                <a:moveTo>
                  <a:pt x="1398270" y="1398270"/>
                </a:moveTo>
                <a:lnTo>
                  <a:pt x="1378465" y="1398270"/>
                </a:lnTo>
                <a:lnTo>
                  <a:pt x="1397507" y="1417319"/>
                </a:lnTo>
                <a:lnTo>
                  <a:pt x="1417319" y="1417319"/>
                </a:lnTo>
                <a:lnTo>
                  <a:pt x="1398270" y="1398270"/>
                </a:lnTo>
                <a:close/>
              </a:path>
              <a:path w="2227580" h="2227579">
                <a:moveTo>
                  <a:pt x="2028190" y="2028189"/>
                </a:moveTo>
                <a:lnTo>
                  <a:pt x="2008114" y="2028189"/>
                </a:lnTo>
                <a:lnTo>
                  <a:pt x="2107131" y="2127249"/>
                </a:lnTo>
                <a:lnTo>
                  <a:pt x="2127250" y="2127249"/>
                </a:lnTo>
                <a:lnTo>
                  <a:pt x="2028190" y="2028189"/>
                </a:lnTo>
                <a:close/>
              </a:path>
              <a:path w="2227580" h="2227579">
                <a:moveTo>
                  <a:pt x="2025649" y="2025649"/>
                </a:moveTo>
                <a:lnTo>
                  <a:pt x="2005575" y="2025649"/>
                </a:lnTo>
                <a:lnTo>
                  <a:pt x="2006845" y="2026919"/>
                </a:lnTo>
                <a:lnTo>
                  <a:pt x="2026920" y="2026919"/>
                </a:lnTo>
                <a:lnTo>
                  <a:pt x="2025649" y="2025649"/>
                </a:lnTo>
                <a:close/>
              </a:path>
              <a:path w="2227580" h="2227579">
                <a:moveTo>
                  <a:pt x="2021839" y="2021839"/>
                </a:moveTo>
                <a:lnTo>
                  <a:pt x="2001767" y="2021839"/>
                </a:lnTo>
                <a:lnTo>
                  <a:pt x="2004306" y="2024379"/>
                </a:lnTo>
                <a:lnTo>
                  <a:pt x="2024380" y="2024379"/>
                </a:lnTo>
                <a:lnTo>
                  <a:pt x="2021839" y="2021839"/>
                </a:lnTo>
                <a:close/>
              </a:path>
              <a:path w="2227580" h="2227579">
                <a:moveTo>
                  <a:pt x="2019300" y="2019299"/>
                </a:moveTo>
                <a:lnTo>
                  <a:pt x="1999228" y="2019299"/>
                </a:lnTo>
                <a:lnTo>
                  <a:pt x="2000497" y="2020569"/>
                </a:lnTo>
                <a:lnTo>
                  <a:pt x="2020570" y="2020569"/>
                </a:lnTo>
                <a:lnTo>
                  <a:pt x="2019300" y="2019299"/>
                </a:lnTo>
                <a:close/>
              </a:path>
              <a:path w="2227580" h="2227579">
                <a:moveTo>
                  <a:pt x="2015489" y="2015489"/>
                </a:moveTo>
                <a:lnTo>
                  <a:pt x="1995419" y="2015489"/>
                </a:lnTo>
                <a:lnTo>
                  <a:pt x="1997958" y="2018029"/>
                </a:lnTo>
                <a:lnTo>
                  <a:pt x="2018029" y="2018029"/>
                </a:lnTo>
                <a:lnTo>
                  <a:pt x="2015489" y="2015489"/>
                </a:lnTo>
                <a:close/>
              </a:path>
              <a:path w="2227580" h="2227579">
                <a:moveTo>
                  <a:pt x="2012950" y="2012949"/>
                </a:moveTo>
                <a:lnTo>
                  <a:pt x="1992881" y="2012949"/>
                </a:lnTo>
                <a:lnTo>
                  <a:pt x="1994150" y="2014219"/>
                </a:lnTo>
                <a:lnTo>
                  <a:pt x="2014220" y="2014219"/>
                </a:lnTo>
                <a:lnTo>
                  <a:pt x="2012950" y="2012949"/>
                </a:lnTo>
                <a:close/>
              </a:path>
              <a:path w="2227580" h="2227579">
                <a:moveTo>
                  <a:pt x="2009139" y="2009139"/>
                </a:moveTo>
                <a:lnTo>
                  <a:pt x="1989072" y="2009139"/>
                </a:lnTo>
                <a:lnTo>
                  <a:pt x="1991611" y="2011679"/>
                </a:lnTo>
                <a:lnTo>
                  <a:pt x="2011679" y="2011679"/>
                </a:lnTo>
                <a:lnTo>
                  <a:pt x="2009139" y="2009139"/>
                </a:lnTo>
                <a:close/>
              </a:path>
              <a:path w="2227580" h="2227579">
                <a:moveTo>
                  <a:pt x="2006600" y="2006599"/>
                </a:moveTo>
                <a:lnTo>
                  <a:pt x="1986533" y="2006599"/>
                </a:lnTo>
                <a:lnTo>
                  <a:pt x="1987803" y="2007869"/>
                </a:lnTo>
                <a:lnTo>
                  <a:pt x="2007870" y="2007869"/>
                </a:lnTo>
                <a:lnTo>
                  <a:pt x="2006600" y="2006599"/>
                </a:lnTo>
                <a:close/>
              </a:path>
              <a:path w="2227580" h="2227579">
                <a:moveTo>
                  <a:pt x="2002790" y="2002789"/>
                </a:moveTo>
                <a:lnTo>
                  <a:pt x="1982725" y="2002789"/>
                </a:lnTo>
                <a:lnTo>
                  <a:pt x="1985264" y="2005329"/>
                </a:lnTo>
                <a:lnTo>
                  <a:pt x="2005330" y="2005329"/>
                </a:lnTo>
                <a:lnTo>
                  <a:pt x="2002790" y="2002789"/>
                </a:lnTo>
                <a:close/>
              </a:path>
              <a:path w="2227580" h="2227579">
                <a:moveTo>
                  <a:pt x="2000249" y="2000249"/>
                </a:moveTo>
                <a:lnTo>
                  <a:pt x="1980186" y="2000249"/>
                </a:lnTo>
                <a:lnTo>
                  <a:pt x="1981455" y="2001519"/>
                </a:lnTo>
                <a:lnTo>
                  <a:pt x="2001520" y="2001519"/>
                </a:lnTo>
                <a:lnTo>
                  <a:pt x="2000249" y="2000249"/>
                </a:lnTo>
                <a:close/>
              </a:path>
              <a:path w="2227580" h="2227579">
                <a:moveTo>
                  <a:pt x="1996439" y="1996439"/>
                </a:moveTo>
                <a:lnTo>
                  <a:pt x="1976378" y="1996439"/>
                </a:lnTo>
                <a:lnTo>
                  <a:pt x="1978917" y="1998979"/>
                </a:lnTo>
                <a:lnTo>
                  <a:pt x="1998979" y="1998979"/>
                </a:lnTo>
                <a:lnTo>
                  <a:pt x="1996439" y="1996439"/>
                </a:lnTo>
                <a:close/>
              </a:path>
              <a:path w="2227580" h="2227579">
                <a:moveTo>
                  <a:pt x="1993900" y="1993899"/>
                </a:moveTo>
                <a:lnTo>
                  <a:pt x="1973839" y="1993899"/>
                </a:lnTo>
                <a:lnTo>
                  <a:pt x="1975108" y="1995169"/>
                </a:lnTo>
                <a:lnTo>
                  <a:pt x="1995170" y="1995169"/>
                </a:lnTo>
                <a:lnTo>
                  <a:pt x="1993900" y="1993899"/>
                </a:lnTo>
                <a:close/>
              </a:path>
              <a:path w="2227580" h="2227579">
                <a:moveTo>
                  <a:pt x="1990089" y="1990089"/>
                </a:moveTo>
                <a:lnTo>
                  <a:pt x="1970030" y="1990089"/>
                </a:lnTo>
                <a:lnTo>
                  <a:pt x="1972569" y="1992629"/>
                </a:lnTo>
                <a:lnTo>
                  <a:pt x="1992630" y="1992629"/>
                </a:lnTo>
                <a:lnTo>
                  <a:pt x="1990089" y="1990089"/>
                </a:lnTo>
                <a:close/>
              </a:path>
              <a:path w="2227580" h="2227579">
                <a:moveTo>
                  <a:pt x="1987550" y="1987549"/>
                </a:moveTo>
                <a:lnTo>
                  <a:pt x="1967491" y="1987549"/>
                </a:lnTo>
                <a:lnTo>
                  <a:pt x="1968761" y="1988820"/>
                </a:lnTo>
                <a:lnTo>
                  <a:pt x="1988820" y="1988820"/>
                </a:lnTo>
                <a:lnTo>
                  <a:pt x="1987550" y="1987549"/>
                </a:lnTo>
                <a:close/>
              </a:path>
              <a:path w="2227580" h="2227579">
                <a:moveTo>
                  <a:pt x="1983739" y="1983739"/>
                </a:moveTo>
                <a:lnTo>
                  <a:pt x="1963683" y="1983739"/>
                </a:lnTo>
                <a:lnTo>
                  <a:pt x="1966222" y="1986279"/>
                </a:lnTo>
                <a:lnTo>
                  <a:pt x="1986280" y="1986279"/>
                </a:lnTo>
                <a:lnTo>
                  <a:pt x="1983739" y="1983739"/>
                </a:lnTo>
                <a:close/>
              </a:path>
              <a:path w="2227580" h="2227579">
                <a:moveTo>
                  <a:pt x="1981199" y="1981199"/>
                </a:moveTo>
                <a:lnTo>
                  <a:pt x="1961144" y="1981199"/>
                </a:lnTo>
                <a:lnTo>
                  <a:pt x="1962414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227580" h="2227579">
                <a:moveTo>
                  <a:pt x="1977389" y="1977389"/>
                </a:moveTo>
                <a:lnTo>
                  <a:pt x="1957336" y="1977389"/>
                </a:lnTo>
                <a:lnTo>
                  <a:pt x="1959875" y="1979929"/>
                </a:lnTo>
                <a:lnTo>
                  <a:pt x="1979929" y="1979929"/>
                </a:lnTo>
                <a:lnTo>
                  <a:pt x="1977389" y="1977389"/>
                </a:lnTo>
                <a:close/>
              </a:path>
              <a:path w="2227580" h="2227579">
                <a:moveTo>
                  <a:pt x="1974849" y="1974849"/>
                </a:moveTo>
                <a:lnTo>
                  <a:pt x="1954797" y="1974849"/>
                </a:lnTo>
                <a:lnTo>
                  <a:pt x="1956066" y="1976119"/>
                </a:lnTo>
                <a:lnTo>
                  <a:pt x="1976120" y="1976119"/>
                </a:lnTo>
                <a:lnTo>
                  <a:pt x="1974849" y="1974849"/>
                </a:lnTo>
                <a:close/>
              </a:path>
              <a:path w="2227580" h="2227579">
                <a:moveTo>
                  <a:pt x="1971039" y="1971039"/>
                </a:moveTo>
                <a:lnTo>
                  <a:pt x="1950989" y="1971039"/>
                </a:lnTo>
                <a:lnTo>
                  <a:pt x="1953528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227580" h="2227579">
                <a:moveTo>
                  <a:pt x="1968500" y="1968499"/>
                </a:moveTo>
                <a:lnTo>
                  <a:pt x="1948450" y="1968499"/>
                </a:lnTo>
                <a:lnTo>
                  <a:pt x="1949719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227580" h="2227579">
                <a:moveTo>
                  <a:pt x="1964689" y="1964689"/>
                </a:moveTo>
                <a:lnTo>
                  <a:pt x="1944641" y="1964689"/>
                </a:lnTo>
                <a:lnTo>
                  <a:pt x="1947180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227580" h="2227579">
                <a:moveTo>
                  <a:pt x="1962149" y="1962149"/>
                </a:moveTo>
                <a:lnTo>
                  <a:pt x="1942102" y="1962149"/>
                </a:lnTo>
                <a:lnTo>
                  <a:pt x="1943372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227580" h="2227579">
                <a:moveTo>
                  <a:pt x="1958339" y="1958339"/>
                </a:moveTo>
                <a:lnTo>
                  <a:pt x="1938294" y="1958339"/>
                </a:lnTo>
                <a:lnTo>
                  <a:pt x="1940833" y="1960879"/>
                </a:lnTo>
                <a:lnTo>
                  <a:pt x="1960879" y="1960879"/>
                </a:lnTo>
                <a:lnTo>
                  <a:pt x="1958339" y="1958339"/>
                </a:lnTo>
                <a:close/>
              </a:path>
              <a:path w="2227580" h="2227579">
                <a:moveTo>
                  <a:pt x="1955799" y="1955799"/>
                </a:moveTo>
                <a:lnTo>
                  <a:pt x="1935755" y="1955799"/>
                </a:lnTo>
                <a:lnTo>
                  <a:pt x="1937025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227580" h="2227579">
                <a:moveTo>
                  <a:pt x="1951990" y="1951989"/>
                </a:moveTo>
                <a:lnTo>
                  <a:pt x="1931947" y="1951989"/>
                </a:lnTo>
                <a:lnTo>
                  <a:pt x="1934486" y="1954529"/>
                </a:lnTo>
                <a:lnTo>
                  <a:pt x="1954529" y="1954529"/>
                </a:lnTo>
                <a:lnTo>
                  <a:pt x="1951990" y="1951989"/>
                </a:lnTo>
                <a:close/>
              </a:path>
              <a:path w="2227580" h="2227579">
                <a:moveTo>
                  <a:pt x="1949449" y="1949449"/>
                </a:moveTo>
                <a:lnTo>
                  <a:pt x="1929408" y="1949449"/>
                </a:lnTo>
                <a:lnTo>
                  <a:pt x="1930677" y="1950719"/>
                </a:lnTo>
                <a:lnTo>
                  <a:pt x="1950720" y="1950719"/>
                </a:lnTo>
                <a:lnTo>
                  <a:pt x="1949449" y="1949449"/>
                </a:lnTo>
                <a:close/>
              </a:path>
              <a:path w="2227580" h="2227579">
                <a:moveTo>
                  <a:pt x="1945639" y="1945639"/>
                </a:moveTo>
                <a:lnTo>
                  <a:pt x="1925600" y="1945639"/>
                </a:lnTo>
                <a:lnTo>
                  <a:pt x="1928138" y="1948179"/>
                </a:lnTo>
                <a:lnTo>
                  <a:pt x="1948180" y="1948179"/>
                </a:lnTo>
                <a:lnTo>
                  <a:pt x="1945639" y="1945639"/>
                </a:lnTo>
                <a:close/>
              </a:path>
              <a:path w="2227580" h="2227579">
                <a:moveTo>
                  <a:pt x="1943100" y="1943099"/>
                </a:moveTo>
                <a:lnTo>
                  <a:pt x="1923061" y="1943099"/>
                </a:lnTo>
                <a:lnTo>
                  <a:pt x="1924330" y="1944369"/>
                </a:lnTo>
                <a:lnTo>
                  <a:pt x="1944370" y="1944369"/>
                </a:lnTo>
                <a:lnTo>
                  <a:pt x="1943100" y="1943099"/>
                </a:lnTo>
                <a:close/>
              </a:path>
              <a:path w="2227580" h="2227579">
                <a:moveTo>
                  <a:pt x="1939289" y="1939289"/>
                </a:moveTo>
                <a:lnTo>
                  <a:pt x="1919252" y="1939289"/>
                </a:lnTo>
                <a:lnTo>
                  <a:pt x="1921791" y="1941829"/>
                </a:lnTo>
                <a:lnTo>
                  <a:pt x="1941829" y="1941829"/>
                </a:lnTo>
                <a:lnTo>
                  <a:pt x="1939289" y="1939289"/>
                </a:lnTo>
                <a:close/>
              </a:path>
              <a:path w="2227580" h="2227579">
                <a:moveTo>
                  <a:pt x="1936750" y="1936749"/>
                </a:moveTo>
                <a:lnTo>
                  <a:pt x="1916713" y="1936749"/>
                </a:lnTo>
                <a:lnTo>
                  <a:pt x="1917983" y="1938019"/>
                </a:lnTo>
                <a:lnTo>
                  <a:pt x="1938020" y="1938019"/>
                </a:lnTo>
                <a:lnTo>
                  <a:pt x="1936750" y="1936749"/>
                </a:lnTo>
                <a:close/>
              </a:path>
              <a:path w="2227580" h="2227579">
                <a:moveTo>
                  <a:pt x="1930400" y="1930400"/>
                </a:moveTo>
                <a:lnTo>
                  <a:pt x="1910366" y="1930400"/>
                </a:lnTo>
                <a:lnTo>
                  <a:pt x="1915444" y="1935479"/>
                </a:lnTo>
                <a:lnTo>
                  <a:pt x="1935480" y="1935479"/>
                </a:lnTo>
                <a:lnTo>
                  <a:pt x="1930400" y="1930400"/>
                </a:lnTo>
                <a:close/>
              </a:path>
              <a:path w="2227580" h="2227579">
                <a:moveTo>
                  <a:pt x="1926590" y="1926589"/>
                </a:moveTo>
                <a:lnTo>
                  <a:pt x="1906558" y="1926589"/>
                </a:lnTo>
                <a:lnTo>
                  <a:pt x="1909097" y="1929129"/>
                </a:lnTo>
                <a:lnTo>
                  <a:pt x="1929129" y="1929129"/>
                </a:lnTo>
                <a:lnTo>
                  <a:pt x="1926590" y="1926589"/>
                </a:lnTo>
                <a:close/>
              </a:path>
              <a:path w="2227580" h="2227579">
                <a:moveTo>
                  <a:pt x="1924049" y="1924049"/>
                </a:moveTo>
                <a:lnTo>
                  <a:pt x="1904019" y="1924049"/>
                </a:lnTo>
                <a:lnTo>
                  <a:pt x="1905288" y="1925319"/>
                </a:lnTo>
                <a:lnTo>
                  <a:pt x="1925320" y="1925319"/>
                </a:lnTo>
                <a:lnTo>
                  <a:pt x="1924049" y="1924049"/>
                </a:lnTo>
                <a:close/>
              </a:path>
              <a:path w="2227580" h="2227579">
                <a:moveTo>
                  <a:pt x="1920239" y="1920239"/>
                </a:moveTo>
                <a:lnTo>
                  <a:pt x="1900210" y="1920239"/>
                </a:lnTo>
                <a:lnTo>
                  <a:pt x="1902749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227580" h="2227579">
                <a:moveTo>
                  <a:pt x="1917700" y="1917699"/>
                </a:moveTo>
                <a:lnTo>
                  <a:pt x="1897672" y="1917699"/>
                </a:lnTo>
                <a:lnTo>
                  <a:pt x="1898941" y="1918969"/>
                </a:lnTo>
                <a:lnTo>
                  <a:pt x="1918970" y="1918969"/>
                </a:lnTo>
                <a:lnTo>
                  <a:pt x="1917700" y="1917699"/>
                </a:lnTo>
                <a:close/>
              </a:path>
              <a:path w="2227580" h="2227579">
                <a:moveTo>
                  <a:pt x="1913889" y="1913889"/>
                </a:moveTo>
                <a:lnTo>
                  <a:pt x="1893863" y="1913889"/>
                </a:lnTo>
                <a:lnTo>
                  <a:pt x="1896402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227580" h="2227579">
                <a:moveTo>
                  <a:pt x="1911349" y="1911349"/>
                </a:moveTo>
                <a:lnTo>
                  <a:pt x="1891324" y="1911349"/>
                </a:lnTo>
                <a:lnTo>
                  <a:pt x="1892594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227580" h="2227579">
                <a:moveTo>
                  <a:pt x="1907539" y="1907539"/>
                </a:moveTo>
                <a:lnTo>
                  <a:pt x="1887516" y="1907539"/>
                </a:lnTo>
                <a:lnTo>
                  <a:pt x="1890055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227580" h="2227579">
                <a:moveTo>
                  <a:pt x="1904999" y="1904999"/>
                </a:moveTo>
                <a:lnTo>
                  <a:pt x="1884977" y="1904999"/>
                </a:lnTo>
                <a:lnTo>
                  <a:pt x="1886246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227580" h="2227579">
                <a:moveTo>
                  <a:pt x="1901189" y="1901189"/>
                </a:moveTo>
                <a:lnTo>
                  <a:pt x="1881169" y="1901189"/>
                </a:lnTo>
                <a:lnTo>
                  <a:pt x="1883708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227580" h="2227579">
                <a:moveTo>
                  <a:pt x="1898649" y="1898649"/>
                </a:moveTo>
                <a:lnTo>
                  <a:pt x="1878630" y="1898649"/>
                </a:lnTo>
                <a:lnTo>
                  <a:pt x="1879899" y="1899919"/>
                </a:lnTo>
                <a:lnTo>
                  <a:pt x="1899920" y="1899919"/>
                </a:lnTo>
                <a:lnTo>
                  <a:pt x="1898649" y="1898649"/>
                </a:lnTo>
                <a:close/>
              </a:path>
              <a:path w="2227580" h="2227579">
                <a:moveTo>
                  <a:pt x="1894839" y="1894839"/>
                </a:moveTo>
                <a:lnTo>
                  <a:pt x="1874821" y="1894839"/>
                </a:lnTo>
                <a:lnTo>
                  <a:pt x="1877360" y="1897379"/>
                </a:lnTo>
                <a:lnTo>
                  <a:pt x="1897379" y="1897379"/>
                </a:lnTo>
                <a:lnTo>
                  <a:pt x="1894839" y="1894839"/>
                </a:lnTo>
                <a:close/>
              </a:path>
              <a:path w="2227580" h="2227579">
                <a:moveTo>
                  <a:pt x="1892300" y="1892299"/>
                </a:moveTo>
                <a:lnTo>
                  <a:pt x="1872283" y="1892299"/>
                </a:lnTo>
                <a:lnTo>
                  <a:pt x="1873552" y="1893569"/>
                </a:lnTo>
                <a:lnTo>
                  <a:pt x="1893570" y="1893569"/>
                </a:lnTo>
                <a:lnTo>
                  <a:pt x="1892300" y="1892299"/>
                </a:lnTo>
                <a:close/>
              </a:path>
              <a:path w="2227580" h="2227579">
                <a:moveTo>
                  <a:pt x="1888490" y="1888489"/>
                </a:moveTo>
                <a:lnTo>
                  <a:pt x="1868474" y="1888489"/>
                </a:lnTo>
                <a:lnTo>
                  <a:pt x="1871013" y="1891029"/>
                </a:lnTo>
                <a:lnTo>
                  <a:pt x="1891029" y="1891029"/>
                </a:lnTo>
                <a:lnTo>
                  <a:pt x="1888490" y="1888489"/>
                </a:lnTo>
                <a:close/>
              </a:path>
              <a:path w="2227580" h="2227579">
                <a:moveTo>
                  <a:pt x="1885949" y="1885949"/>
                </a:moveTo>
                <a:lnTo>
                  <a:pt x="1865935" y="1885949"/>
                </a:lnTo>
                <a:lnTo>
                  <a:pt x="1867205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227580" h="2227579">
                <a:moveTo>
                  <a:pt x="1882139" y="1882139"/>
                </a:moveTo>
                <a:lnTo>
                  <a:pt x="1862127" y="1882139"/>
                </a:lnTo>
                <a:lnTo>
                  <a:pt x="1864666" y="1884679"/>
                </a:lnTo>
                <a:lnTo>
                  <a:pt x="1884680" y="1884679"/>
                </a:lnTo>
                <a:lnTo>
                  <a:pt x="1882139" y="1882139"/>
                </a:lnTo>
                <a:close/>
              </a:path>
              <a:path w="2227580" h="2227579">
                <a:moveTo>
                  <a:pt x="1879600" y="1879599"/>
                </a:moveTo>
                <a:lnTo>
                  <a:pt x="1859588" y="1879599"/>
                </a:lnTo>
                <a:lnTo>
                  <a:pt x="1860857" y="1880869"/>
                </a:lnTo>
                <a:lnTo>
                  <a:pt x="1880870" y="1880869"/>
                </a:lnTo>
                <a:lnTo>
                  <a:pt x="1879600" y="1879599"/>
                </a:lnTo>
                <a:close/>
              </a:path>
              <a:path w="2227580" h="2227579">
                <a:moveTo>
                  <a:pt x="1875790" y="1875789"/>
                </a:moveTo>
                <a:lnTo>
                  <a:pt x="1855780" y="1875789"/>
                </a:lnTo>
                <a:lnTo>
                  <a:pt x="1858319" y="1878329"/>
                </a:lnTo>
                <a:lnTo>
                  <a:pt x="1878330" y="1878329"/>
                </a:lnTo>
                <a:lnTo>
                  <a:pt x="1875790" y="1875789"/>
                </a:lnTo>
                <a:close/>
              </a:path>
              <a:path w="2227580" h="2227579">
                <a:moveTo>
                  <a:pt x="1873249" y="1873249"/>
                </a:moveTo>
                <a:lnTo>
                  <a:pt x="1853241" y="1873249"/>
                </a:lnTo>
                <a:lnTo>
                  <a:pt x="1854510" y="1874519"/>
                </a:lnTo>
                <a:lnTo>
                  <a:pt x="1874520" y="1874519"/>
                </a:lnTo>
                <a:lnTo>
                  <a:pt x="1873249" y="1873249"/>
                </a:lnTo>
                <a:close/>
              </a:path>
              <a:path w="2227580" h="2227579">
                <a:moveTo>
                  <a:pt x="1866899" y="1866899"/>
                </a:moveTo>
                <a:lnTo>
                  <a:pt x="1846893" y="1866899"/>
                </a:lnTo>
                <a:lnTo>
                  <a:pt x="1851971" y="1871979"/>
                </a:lnTo>
                <a:lnTo>
                  <a:pt x="1871979" y="1871979"/>
                </a:lnTo>
                <a:lnTo>
                  <a:pt x="1866899" y="1866899"/>
                </a:lnTo>
                <a:close/>
              </a:path>
              <a:path w="2227580" h="2227579">
                <a:moveTo>
                  <a:pt x="1860549" y="1860549"/>
                </a:moveTo>
                <a:lnTo>
                  <a:pt x="1840546" y="1860549"/>
                </a:lnTo>
                <a:lnTo>
                  <a:pt x="1845624" y="1865629"/>
                </a:lnTo>
                <a:lnTo>
                  <a:pt x="1865630" y="1865629"/>
                </a:lnTo>
                <a:lnTo>
                  <a:pt x="1860549" y="1860549"/>
                </a:lnTo>
                <a:close/>
              </a:path>
              <a:path w="2227580" h="2227579">
                <a:moveTo>
                  <a:pt x="1854199" y="1854199"/>
                </a:moveTo>
                <a:lnTo>
                  <a:pt x="1834199" y="1854199"/>
                </a:lnTo>
                <a:lnTo>
                  <a:pt x="1839277" y="1859279"/>
                </a:lnTo>
                <a:lnTo>
                  <a:pt x="1859280" y="1859279"/>
                </a:lnTo>
                <a:lnTo>
                  <a:pt x="1854199" y="1854199"/>
                </a:lnTo>
                <a:close/>
              </a:path>
              <a:path w="2227580" h="2227579">
                <a:moveTo>
                  <a:pt x="1847850" y="1847849"/>
                </a:moveTo>
                <a:lnTo>
                  <a:pt x="1827852" y="1847849"/>
                </a:lnTo>
                <a:lnTo>
                  <a:pt x="1832929" y="1852929"/>
                </a:lnTo>
                <a:lnTo>
                  <a:pt x="1852929" y="1852929"/>
                </a:lnTo>
                <a:lnTo>
                  <a:pt x="1847850" y="1847849"/>
                </a:lnTo>
                <a:close/>
              </a:path>
              <a:path w="2227580" h="2227579">
                <a:moveTo>
                  <a:pt x="1841499" y="1841499"/>
                </a:moveTo>
                <a:lnTo>
                  <a:pt x="1821504" y="1841499"/>
                </a:lnTo>
                <a:lnTo>
                  <a:pt x="1826582" y="1846579"/>
                </a:lnTo>
                <a:lnTo>
                  <a:pt x="1846580" y="1846579"/>
                </a:lnTo>
                <a:lnTo>
                  <a:pt x="1841499" y="1841499"/>
                </a:lnTo>
                <a:close/>
              </a:path>
              <a:path w="2227580" h="2227579">
                <a:moveTo>
                  <a:pt x="1835149" y="1835149"/>
                </a:moveTo>
                <a:lnTo>
                  <a:pt x="1815157" y="1835149"/>
                </a:lnTo>
                <a:lnTo>
                  <a:pt x="1820235" y="1840229"/>
                </a:lnTo>
                <a:lnTo>
                  <a:pt x="1840230" y="1840229"/>
                </a:lnTo>
                <a:lnTo>
                  <a:pt x="1835149" y="1835149"/>
                </a:lnTo>
                <a:close/>
              </a:path>
              <a:path w="2227580" h="2227579">
                <a:moveTo>
                  <a:pt x="1828799" y="1828799"/>
                </a:moveTo>
                <a:lnTo>
                  <a:pt x="1808810" y="1828799"/>
                </a:lnTo>
                <a:lnTo>
                  <a:pt x="1813888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227580" h="2227579">
                <a:moveTo>
                  <a:pt x="1823720" y="1823719"/>
                </a:moveTo>
                <a:lnTo>
                  <a:pt x="1803732" y="1823719"/>
                </a:lnTo>
                <a:lnTo>
                  <a:pt x="1807540" y="1827529"/>
                </a:lnTo>
                <a:lnTo>
                  <a:pt x="1827529" y="1827529"/>
                </a:lnTo>
                <a:lnTo>
                  <a:pt x="1823720" y="1823719"/>
                </a:lnTo>
                <a:close/>
              </a:path>
              <a:path w="2227580" h="2227579">
                <a:moveTo>
                  <a:pt x="1817370" y="1817369"/>
                </a:moveTo>
                <a:lnTo>
                  <a:pt x="1797385" y="1817369"/>
                </a:lnTo>
                <a:lnTo>
                  <a:pt x="1802463" y="1822449"/>
                </a:lnTo>
                <a:lnTo>
                  <a:pt x="1822450" y="1822449"/>
                </a:lnTo>
                <a:lnTo>
                  <a:pt x="1817370" y="1817369"/>
                </a:lnTo>
                <a:close/>
              </a:path>
              <a:path w="2227580" h="2227579">
                <a:moveTo>
                  <a:pt x="1811020" y="1811019"/>
                </a:moveTo>
                <a:lnTo>
                  <a:pt x="1791038" y="1811019"/>
                </a:lnTo>
                <a:lnTo>
                  <a:pt x="1796115" y="1816099"/>
                </a:lnTo>
                <a:lnTo>
                  <a:pt x="1816100" y="1816099"/>
                </a:lnTo>
                <a:lnTo>
                  <a:pt x="1811020" y="1811019"/>
                </a:lnTo>
                <a:close/>
              </a:path>
              <a:path w="2227580" h="2227579">
                <a:moveTo>
                  <a:pt x="1804669" y="1804669"/>
                </a:moveTo>
                <a:lnTo>
                  <a:pt x="1784690" y="1804669"/>
                </a:lnTo>
                <a:lnTo>
                  <a:pt x="1789768" y="1809749"/>
                </a:lnTo>
                <a:lnTo>
                  <a:pt x="1809750" y="1809749"/>
                </a:lnTo>
                <a:lnTo>
                  <a:pt x="1804669" y="1804669"/>
                </a:lnTo>
                <a:close/>
              </a:path>
              <a:path w="2227580" h="2227579">
                <a:moveTo>
                  <a:pt x="1798320" y="1798320"/>
                </a:moveTo>
                <a:lnTo>
                  <a:pt x="1778343" y="1798320"/>
                </a:lnTo>
                <a:lnTo>
                  <a:pt x="1783421" y="1803399"/>
                </a:lnTo>
                <a:lnTo>
                  <a:pt x="1803400" y="1803399"/>
                </a:lnTo>
                <a:lnTo>
                  <a:pt x="1798320" y="1798320"/>
                </a:lnTo>
                <a:close/>
              </a:path>
              <a:path w="2227580" h="2227579">
                <a:moveTo>
                  <a:pt x="1791970" y="1791969"/>
                </a:moveTo>
                <a:lnTo>
                  <a:pt x="1771996" y="1791969"/>
                </a:lnTo>
                <a:lnTo>
                  <a:pt x="1777074" y="1797049"/>
                </a:lnTo>
                <a:lnTo>
                  <a:pt x="1797050" y="1797049"/>
                </a:lnTo>
                <a:lnTo>
                  <a:pt x="1791970" y="1791969"/>
                </a:lnTo>
                <a:close/>
              </a:path>
              <a:path w="2227580" h="2227579">
                <a:moveTo>
                  <a:pt x="1785620" y="1785619"/>
                </a:moveTo>
                <a:lnTo>
                  <a:pt x="1765648" y="1785619"/>
                </a:lnTo>
                <a:lnTo>
                  <a:pt x="1770726" y="1790699"/>
                </a:lnTo>
                <a:lnTo>
                  <a:pt x="1790700" y="1790699"/>
                </a:lnTo>
                <a:lnTo>
                  <a:pt x="1785620" y="1785619"/>
                </a:lnTo>
                <a:close/>
              </a:path>
              <a:path w="2227580" h="2227579">
                <a:moveTo>
                  <a:pt x="1779270" y="1779269"/>
                </a:moveTo>
                <a:lnTo>
                  <a:pt x="1759301" y="1779269"/>
                </a:lnTo>
                <a:lnTo>
                  <a:pt x="1764379" y="1784349"/>
                </a:lnTo>
                <a:lnTo>
                  <a:pt x="1784349" y="1784349"/>
                </a:lnTo>
                <a:lnTo>
                  <a:pt x="1779270" y="1779269"/>
                </a:lnTo>
                <a:close/>
              </a:path>
              <a:path w="2227580" h="2227579">
                <a:moveTo>
                  <a:pt x="1772920" y="1772919"/>
                </a:moveTo>
                <a:lnTo>
                  <a:pt x="1752954" y="1772919"/>
                </a:lnTo>
                <a:lnTo>
                  <a:pt x="1758032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227580" h="2227579">
                <a:moveTo>
                  <a:pt x="1766570" y="1766570"/>
                </a:moveTo>
                <a:lnTo>
                  <a:pt x="1746607" y="1766570"/>
                </a:lnTo>
                <a:lnTo>
                  <a:pt x="1751684" y="1771649"/>
                </a:lnTo>
                <a:lnTo>
                  <a:pt x="1771650" y="1771649"/>
                </a:lnTo>
                <a:lnTo>
                  <a:pt x="1766570" y="1766570"/>
                </a:lnTo>
                <a:close/>
              </a:path>
              <a:path w="2227580" h="2227579">
                <a:moveTo>
                  <a:pt x="1760220" y="1760220"/>
                </a:moveTo>
                <a:lnTo>
                  <a:pt x="1740259" y="1760220"/>
                </a:lnTo>
                <a:lnTo>
                  <a:pt x="1745337" y="1765299"/>
                </a:lnTo>
                <a:lnTo>
                  <a:pt x="1765300" y="1765299"/>
                </a:lnTo>
                <a:lnTo>
                  <a:pt x="1760220" y="1760220"/>
                </a:lnTo>
                <a:close/>
              </a:path>
              <a:path w="2227580" h="2227579">
                <a:moveTo>
                  <a:pt x="1753870" y="1753870"/>
                </a:moveTo>
                <a:lnTo>
                  <a:pt x="1733912" y="1753870"/>
                </a:lnTo>
                <a:lnTo>
                  <a:pt x="1738990" y="1758949"/>
                </a:lnTo>
                <a:lnTo>
                  <a:pt x="1758950" y="1758949"/>
                </a:lnTo>
                <a:lnTo>
                  <a:pt x="1753870" y="1753870"/>
                </a:lnTo>
                <a:close/>
              </a:path>
              <a:path w="2227580" h="2227579">
                <a:moveTo>
                  <a:pt x="1747520" y="1747520"/>
                </a:moveTo>
                <a:lnTo>
                  <a:pt x="1727565" y="1747520"/>
                </a:lnTo>
                <a:lnTo>
                  <a:pt x="1732643" y="1752599"/>
                </a:lnTo>
                <a:lnTo>
                  <a:pt x="1752600" y="1752599"/>
                </a:lnTo>
                <a:lnTo>
                  <a:pt x="1747520" y="1747520"/>
                </a:lnTo>
                <a:close/>
              </a:path>
              <a:path w="2227580" h="2227579">
                <a:moveTo>
                  <a:pt x="1741170" y="1741170"/>
                </a:moveTo>
                <a:lnTo>
                  <a:pt x="1721218" y="1741170"/>
                </a:lnTo>
                <a:lnTo>
                  <a:pt x="1726295" y="1746249"/>
                </a:lnTo>
                <a:lnTo>
                  <a:pt x="1746250" y="1746249"/>
                </a:lnTo>
                <a:lnTo>
                  <a:pt x="1741170" y="1741170"/>
                </a:lnTo>
                <a:close/>
              </a:path>
              <a:path w="2227580" h="2227579">
                <a:moveTo>
                  <a:pt x="1734820" y="1734820"/>
                </a:moveTo>
                <a:lnTo>
                  <a:pt x="1714870" y="1734820"/>
                </a:lnTo>
                <a:lnTo>
                  <a:pt x="1719948" y="1739899"/>
                </a:lnTo>
                <a:lnTo>
                  <a:pt x="1739900" y="1739899"/>
                </a:lnTo>
                <a:lnTo>
                  <a:pt x="1734820" y="1734820"/>
                </a:lnTo>
                <a:close/>
              </a:path>
              <a:path w="2227580" h="2227579">
                <a:moveTo>
                  <a:pt x="1728470" y="1728470"/>
                </a:moveTo>
                <a:lnTo>
                  <a:pt x="1708523" y="1728470"/>
                </a:lnTo>
                <a:lnTo>
                  <a:pt x="1713601" y="1733549"/>
                </a:lnTo>
                <a:lnTo>
                  <a:pt x="1733550" y="1733549"/>
                </a:lnTo>
                <a:lnTo>
                  <a:pt x="1728470" y="1728470"/>
                </a:lnTo>
                <a:close/>
              </a:path>
              <a:path w="2227580" h="2227579">
                <a:moveTo>
                  <a:pt x="1722120" y="1722120"/>
                </a:moveTo>
                <a:lnTo>
                  <a:pt x="1702176" y="1722120"/>
                </a:lnTo>
                <a:lnTo>
                  <a:pt x="1707254" y="1727199"/>
                </a:lnTo>
                <a:lnTo>
                  <a:pt x="1727200" y="1727199"/>
                </a:lnTo>
                <a:lnTo>
                  <a:pt x="1722120" y="1722120"/>
                </a:lnTo>
                <a:close/>
              </a:path>
              <a:path w="2227580" h="2227579">
                <a:moveTo>
                  <a:pt x="1715770" y="1715770"/>
                </a:moveTo>
                <a:lnTo>
                  <a:pt x="1695829" y="1715770"/>
                </a:lnTo>
                <a:lnTo>
                  <a:pt x="1700906" y="1720849"/>
                </a:lnTo>
                <a:lnTo>
                  <a:pt x="1720850" y="1720849"/>
                </a:lnTo>
                <a:lnTo>
                  <a:pt x="1715770" y="1715770"/>
                </a:lnTo>
                <a:close/>
              </a:path>
              <a:path w="2227580" h="2227579">
                <a:moveTo>
                  <a:pt x="1709420" y="1709419"/>
                </a:moveTo>
                <a:lnTo>
                  <a:pt x="1689481" y="1709419"/>
                </a:lnTo>
                <a:lnTo>
                  <a:pt x="1694559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227580" h="2227579">
                <a:moveTo>
                  <a:pt x="1703070" y="1703070"/>
                </a:moveTo>
                <a:lnTo>
                  <a:pt x="1683134" y="1703070"/>
                </a:lnTo>
                <a:lnTo>
                  <a:pt x="1688212" y="1708149"/>
                </a:lnTo>
                <a:lnTo>
                  <a:pt x="1708150" y="1708149"/>
                </a:lnTo>
                <a:lnTo>
                  <a:pt x="1703070" y="1703070"/>
                </a:lnTo>
                <a:close/>
              </a:path>
              <a:path w="2227580" h="2227579">
                <a:moveTo>
                  <a:pt x="1696720" y="1696719"/>
                </a:moveTo>
                <a:lnTo>
                  <a:pt x="1676787" y="1696719"/>
                </a:lnTo>
                <a:lnTo>
                  <a:pt x="1681865" y="1701800"/>
                </a:lnTo>
                <a:lnTo>
                  <a:pt x="1701800" y="1701800"/>
                </a:lnTo>
                <a:lnTo>
                  <a:pt x="1696720" y="1696719"/>
                </a:lnTo>
                <a:close/>
              </a:path>
              <a:path w="2227580" h="2227579">
                <a:moveTo>
                  <a:pt x="1690370" y="1690370"/>
                </a:moveTo>
                <a:lnTo>
                  <a:pt x="1670439" y="1690370"/>
                </a:lnTo>
                <a:lnTo>
                  <a:pt x="1675517" y="1695449"/>
                </a:lnTo>
                <a:lnTo>
                  <a:pt x="1695450" y="1695449"/>
                </a:lnTo>
                <a:lnTo>
                  <a:pt x="1690370" y="1690370"/>
                </a:lnTo>
                <a:close/>
              </a:path>
              <a:path w="2227580" h="2227579">
                <a:moveTo>
                  <a:pt x="1684020" y="1684020"/>
                </a:moveTo>
                <a:lnTo>
                  <a:pt x="1664092" y="1684020"/>
                </a:lnTo>
                <a:lnTo>
                  <a:pt x="1669170" y="1689099"/>
                </a:lnTo>
                <a:lnTo>
                  <a:pt x="1689100" y="1689099"/>
                </a:lnTo>
                <a:lnTo>
                  <a:pt x="1684020" y="1684020"/>
                </a:lnTo>
                <a:close/>
              </a:path>
              <a:path w="2227580" h="2227579">
                <a:moveTo>
                  <a:pt x="1677670" y="1677669"/>
                </a:moveTo>
                <a:lnTo>
                  <a:pt x="1657745" y="1677669"/>
                </a:lnTo>
                <a:lnTo>
                  <a:pt x="1662823" y="1682750"/>
                </a:lnTo>
                <a:lnTo>
                  <a:pt x="1682750" y="1682750"/>
                </a:lnTo>
                <a:lnTo>
                  <a:pt x="1677670" y="1677669"/>
                </a:lnTo>
                <a:close/>
              </a:path>
              <a:path w="2227580" h="2227579">
                <a:moveTo>
                  <a:pt x="1671320" y="1671319"/>
                </a:moveTo>
                <a:lnTo>
                  <a:pt x="1651398" y="1671319"/>
                </a:lnTo>
                <a:lnTo>
                  <a:pt x="1656475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227580" h="2227579">
                <a:moveTo>
                  <a:pt x="1664970" y="1664970"/>
                </a:moveTo>
                <a:lnTo>
                  <a:pt x="1645050" y="1664970"/>
                </a:lnTo>
                <a:lnTo>
                  <a:pt x="1650128" y="1670049"/>
                </a:lnTo>
                <a:lnTo>
                  <a:pt x="1670050" y="1670049"/>
                </a:lnTo>
                <a:lnTo>
                  <a:pt x="1664970" y="1664970"/>
                </a:lnTo>
                <a:close/>
              </a:path>
              <a:path w="2227580" h="2227579">
                <a:moveTo>
                  <a:pt x="1658620" y="1658620"/>
                </a:moveTo>
                <a:lnTo>
                  <a:pt x="1638703" y="1658620"/>
                </a:lnTo>
                <a:lnTo>
                  <a:pt x="1643781" y="1663699"/>
                </a:lnTo>
                <a:lnTo>
                  <a:pt x="1663700" y="1663699"/>
                </a:lnTo>
                <a:lnTo>
                  <a:pt x="1658620" y="1658620"/>
                </a:lnTo>
                <a:close/>
              </a:path>
              <a:path w="2227580" h="2227579">
                <a:moveTo>
                  <a:pt x="1652270" y="1652270"/>
                </a:moveTo>
                <a:lnTo>
                  <a:pt x="1632356" y="1652270"/>
                </a:lnTo>
                <a:lnTo>
                  <a:pt x="1637434" y="1657349"/>
                </a:lnTo>
                <a:lnTo>
                  <a:pt x="1657350" y="1657349"/>
                </a:lnTo>
                <a:lnTo>
                  <a:pt x="1652270" y="1652270"/>
                </a:lnTo>
                <a:close/>
              </a:path>
              <a:path w="2227580" h="2227579">
                <a:moveTo>
                  <a:pt x="1645920" y="1645919"/>
                </a:moveTo>
                <a:lnTo>
                  <a:pt x="1626009" y="1645919"/>
                </a:lnTo>
                <a:lnTo>
                  <a:pt x="1631086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227580" h="2227579">
                <a:moveTo>
                  <a:pt x="1639570" y="1639570"/>
                </a:moveTo>
                <a:lnTo>
                  <a:pt x="1619661" y="1639570"/>
                </a:lnTo>
                <a:lnTo>
                  <a:pt x="1624739" y="1644649"/>
                </a:lnTo>
                <a:lnTo>
                  <a:pt x="1644650" y="1644649"/>
                </a:lnTo>
                <a:lnTo>
                  <a:pt x="1639570" y="1639570"/>
                </a:lnTo>
                <a:close/>
              </a:path>
              <a:path w="2227580" h="2227579">
                <a:moveTo>
                  <a:pt x="1633220" y="1633220"/>
                </a:moveTo>
                <a:lnTo>
                  <a:pt x="1613314" y="1633220"/>
                </a:lnTo>
                <a:lnTo>
                  <a:pt x="1618392" y="1638299"/>
                </a:lnTo>
                <a:lnTo>
                  <a:pt x="1638300" y="1638299"/>
                </a:lnTo>
                <a:lnTo>
                  <a:pt x="1633220" y="1633220"/>
                </a:lnTo>
                <a:close/>
              </a:path>
              <a:path w="2227580" h="2227579">
                <a:moveTo>
                  <a:pt x="1626870" y="1626870"/>
                </a:moveTo>
                <a:lnTo>
                  <a:pt x="1606967" y="1626870"/>
                </a:lnTo>
                <a:lnTo>
                  <a:pt x="1612045" y="1631949"/>
                </a:lnTo>
                <a:lnTo>
                  <a:pt x="1631949" y="1631949"/>
                </a:lnTo>
                <a:lnTo>
                  <a:pt x="1626870" y="1626870"/>
                </a:lnTo>
                <a:close/>
              </a:path>
              <a:path w="2227580" h="2227579">
                <a:moveTo>
                  <a:pt x="1418589" y="1418589"/>
                </a:moveTo>
                <a:lnTo>
                  <a:pt x="1398777" y="1418589"/>
                </a:lnTo>
                <a:lnTo>
                  <a:pt x="1605697" y="1625599"/>
                </a:lnTo>
                <a:lnTo>
                  <a:pt x="1625600" y="1625599"/>
                </a:lnTo>
                <a:lnTo>
                  <a:pt x="1418589" y="1418589"/>
                </a:lnTo>
                <a:close/>
              </a:path>
              <a:path w="2227580" h="2227579">
                <a:moveTo>
                  <a:pt x="2127250" y="2127250"/>
                </a:moveTo>
                <a:lnTo>
                  <a:pt x="2107131" y="2127250"/>
                </a:lnTo>
                <a:lnTo>
                  <a:pt x="2156640" y="2176779"/>
                </a:lnTo>
                <a:lnTo>
                  <a:pt x="2176779" y="2176779"/>
                </a:lnTo>
                <a:lnTo>
                  <a:pt x="2127250" y="2127250"/>
                </a:lnTo>
                <a:close/>
              </a:path>
              <a:path w="2227580" h="2227579">
                <a:moveTo>
                  <a:pt x="2176780" y="2176779"/>
                </a:moveTo>
                <a:lnTo>
                  <a:pt x="2156640" y="2176779"/>
                </a:lnTo>
                <a:lnTo>
                  <a:pt x="2207418" y="2227579"/>
                </a:lnTo>
                <a:lnTo>
                  <a:pt x="2227580" y="2227579"/>
                </a:lnTo>
                <a:lnTo>
                  <a:pt x="2176780" y="217677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0" y="4282440"/>
            <a:ext cx="2207895" cy="2570480"/>
          </a:xfrm>
          <a:custGeom>
            <a:avLst/>
            <a:gdLst/>
            <a:ahLst/>
            <a:cxnLst/>
            <a:rect l="l" t="t" r="r" b="b"/>
            <a:pathLst>
              <a:path w="2207895" h="2570479">
                <a:moveTo>
                  <a:pt x="381000" y="0"/>
                </a:moveTo>
                <a:lnTo>
                  <a:pt x="0" y="0"/>
                </a:lnTo>
                <a:lnTo>
                  <a:pt x="0" y="6349"/>
                </a:lnTo>
                <a:lnTo>
                  <a:pt x="386080" y="6349"/>
                </a:lnTo>
                <a:lnTo>
                  <a:pt x="386080" y="5079"/>
                </a:lnTo>
                <a:lnTo>
                  <a:pt x="384810" y="5079"/>
                </a:lnTo>
                <a:lnTo>
                  <a:pt x="384810" y="3809"/>
                </a:lnTo>
                <a:lnTo>
                  <a:pt x="383540" y="3809"/>
                </a:lnTo>
                <a:lnTo>
                  <a:pt x="383540" y="2539"/>
                </a:lnTo>
                <a:lnTo>
                  <a:pt x="382270" y="2539"/>
                </a:lnTo>
                <a:lnTo>
                  <a:pt x="382270" y="1269"/>
                </a:lnTo>
                <a:lnTo>
                  <a:pt x="381000" y="1269"/>
                </a:lnTo>
                <a:lnTo>
                  <a:pt x="381000" y="0"/>
                </a:lnTo>
                <a:close/>
              </a:path>
              <a:path w="2207895" h="2570479">
                <a:moveTo>
                  <a:pt x="0" y="362110"/>
                </a:moveTo>
                <a:lnTo>
                  <a:pt x="0" y="368299"/>
                </a:lnTo>
                <a:lnTo>
                  <a:pt x="6187" y="368299"/>
                </a:lnTo>
                <a:lnTo>
                  <a:pt x="0" y="362110"/>
                </a:lnTo>
                <a:close/>
              </a:path>
              <a:path w="2207895" h="2570479">
                <a:moveTo>
                  <a:pt x="6187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12534" y="374649"/>
                </a:lnTo>
                <a:lnTo>
                  <a:pt x="6187" y="368300"/>
                </a:lnTo>
                <a:close/>
              </a:path>
              <a:path w="2207895" h="2570479">
                <a:moveTo>
                  <a:pt x="12534" y="374650"/>
                </a:moveTo>
                <a:lnTo>
                  <a:pt x="0" y="374650"/>
                </a:lnTo>
                <a:lnTo>
                  <a:pt x="0" y="380999"/>
                </a:lnTo>
                <a:lnTo>
                  <a:pt x="18881" y="380999"/>
                </a:lnTo>
                <a:lnTo>
                  <a:pt x="12534" y="374650"/>
                </a:lnTo>
                <a:close/>
              </a:path>
              <a:path w="2207895" h="2570479">
                <a:moveTo>
                  <a:pt x="18881" y="381000"/>
                </a:moveTo>
                <a:lnTo>
                  <a:pt x="0" y="381000"/>
                </a:lnTo>
                <a:lnTo>
                  <a:pt x="6349" y="387349"/>
                </a:lnTo>
                <a:lnTo>
                  <a:pt x="25228" y="387349"/>
                </a:lnTo>
                <a:lnTo>
                  <a:pt x="18881" y="381000"/>
                </a:lnTo>
                <a:close/>
              </a:path>
              <a:path w="2207895" h="2570479">
                <a:moveTo>
                  <a:pt x="25228" y="387350"/>
                </a:moveTo>
                <a:lnTo>
                  <a:pt x="6350" y="387350"/>
                </a:lnTo>
                <a:lnTo>
                  <a:pt x="12700" y="393699"/>
                </a:lnTo>
                <a:lnTo>
                  <a:pt x="31576" y="393699"/>
                </a:lnTo>
                <a:lnTo>
                  <a:pt x="25228" y="387350"/>
                </a:lnTo>
                <a:close/>
              </a:path>
              <a:path w="2207895" h="2570479">
                <a:moveTo>
                  <a:pt x="31576" y="393700"/>
                </a:moveTo>
                <a:lnTo>
                  <a:pt x="12700" y="393700"/>
                </a:lnTo>
                <a:lnTo>
                  <a:pt x="31749" y="412749"/>
                </a:lnTo>
                <a:lnTo>
                  <a:pt x="50617" y="412749"/>
                </a:lnTo>
                <a:lnTo>
                  <a:pt x="31576" y="393700"/>
                </a:lnTo>
                <a:close/>
              </a:path>
              <a:path w="2207895" h="2570479">
                <a:moveTo>
                  <a:pt x="50617" y="412750"/>
                </a:moveTo>
                <a:lnTo>
                  <a:pt x="31750" y="412750"/>
                </a:lnTo>
                <a:lnTo>
                  <a:pt x="44449" y="425449"/>
                </a:lnTo>
                <a:lnTo>
                  <a:pt x="63312" y="425449"/>
                </a:lnTo>
                <a:lnTo>
                  <a:pt x="50617" y="412750"/>
                </a:lnTo>
                <a:close/>
              </a:path>
              <a:path w="2207895" h="2570479">
                <a:moveTo>
                  <a:pt x="63312" y="425450"/>
                </a:moveTo>
                <a:lnTo>
                  <a:pt x="44450" y="425450"/>
                </a:lnTo>
                <a:lnTo>
                  <a:pt x="76200" y="457199"/>
                </a:lnTo>
                <a:lnTo>
                  <a:pt x="95048" y="457199"/>
                </a:lnTo>
                <a:lnTo>
                  <a:pt x="63312" y="425450"/>
                </a:lnTo>
                <a:close/>
              </a:path>
              <a:path w="2207895" h="2570479">
                <a:moveTo>
                  <a:pt x="95048" y="457200"/>
                </a:moveTo>
                <a:lnTo>
                  <a:pt x="76200" y="457200"/>
                </a:lnTo>
                <a:lnTo>
                  <a:pt x="82550" y="463549"/>
                </a:lnTo>
                <a:lnTo>
                  <a:pt x="101395" y="463549"/>
                </a:lnTo>
                <a:lnTo>
                  <a:pt x="95048" y="457200"/>
                </a:lnTo>
                <a:close/>
              </a:path>
              <a:path w="2207895" h="2570479">
                <a:moveTo>
                  <a:pt x="101395" y="463550"/>
                </a:moveTo>
                <a:lnTo>
                  <a:pt x="82550" y="463550"/>
                </a:lnTo>
                <a:lnTo>
                  <a:pt x="107949" y="488949"/>
                </a:lnTo>
                <a:lnTo>
                  <a:pt x="126785" y="488949"/>
                </a:lnTo>
                <a:lnTo>
                  <a:pt x="101395" y="463550"/>
                </a:lnTo>
                <a:close/>
              </a:path>
              <a:path w="2207895" h="2570479">
                <a:moveTo>
                  <a:pt x="126785" y="488950"/>
                </a:moveTo>
                <a:lnTo>
                  <a:pt x="107950" y="488950"/>
                </a:lnTo>
                <a:lnTo>
                  <a:pt x="114300" y="495299"/>
                </a:lnTo>
                <a:lnTo>
                  <a:pt x="133132" y="495299"/>
                </a:lnTo>
                <a:lnTo>
                  <a:pt x="126785" y="488950"/>
                </a:lnTo>
                <a:close/>
              </a:path>
              <a:path w="2207895" h="2570479">
                <a:moveTo>
                  <a:pt x="133132" y="495300"/>
                </a:moveTo>
                <a:lnTo>
                  <a:pt x="114300" y="495300"/>
                </a:lnTo>
                <a:lnTo>
                  <a:pt x="120650" y="501649"/>
                </a:lnTo>
                <a:lnTo>
                  <a:pt x="139479" y="501649"/>
                </a:lnTo>
                <a:lnTo>
                  <a:pt x="133132" y="495300"/>
                </a:lnTo>
                <a:close/>
              </a:path>
              <a:path w="2207895" h="2570479">
                <a:moveTo>
                  <a:pt x="139479" y="501650"/>
                </a:moveTo>
                <a:lnTo>
                  <a:pt x="120650" y="501650"/>
                </a:lnTo>
                <a:lnTo>
                  <a:pt x="126999" y="507999"/>
                </a:lnTo>
                <a:lnTo>
                  <a:pt x="145826" y="507999"/>
                </a:lnTo>
                <a:lnTo>
                  <a:pt x="139479" y="501650"/>
                </a:lnTo>
                <a:close/>
              </a:path>
              <a:path w="2207895" h="2570479">
                <a:moveTo>
                  <a:pt x="145826" y="508000"/>
                </a:moveTo>
                <a:lnTo>
                  <a:pt x="127000" y="508000"/>
                </a:lnTo>
                <a:lnTo>
                  <a:pt x="133349" y="514349"/>
                </a:lnTo>
                <a:lnTo>
                  <a:pt x="152174" y="514349"/>
                </a:lnTo>
                <a:lnTo>
                  <a:pt x="145826" y="508000"/>
                </a:lnTo>
                <a:close/>
              </a:path>
              <a:path w="2207895" h="2570479">
                <a:moveTo>
                  <a:pt x="152174" y="514350"/>
                </a:moveTo>
                <a:lnTo>
                  <a:pt x="133350" y="514350"/>
                </a:lnTo>
                <a:lnTo>
                  <a:pt x="139700" y="520699"/>
                </a:lnTo>
                <a:lnTo>
                  <a:pt x="158521" y="520699"/>
                </a:lnTo>
                <a:lnTo>
                  <a:pt x="152174" y="514350"/>
                </a:lnTo>
                <a:close/>
              </a:path>
              <a:path w="2207895" h="2570479">
                <a:moveTo>
                  <a:pt x="158521" y="520700"/>
                </a:moveTo>
                <a:lnTo>
                  <a:pt x="139700" y="520700"/>
                </a:lnTo>
                <a:lnTo>
                  <a:pt x="146049" y="527049"/>
                </a:lnTo>
                <a:lnTo>
                  <a:pt x="164868" y="527049"/>
                </a:lnTo>
                <a:lnTo>
                  <a:pt x="158521" y="520700"/>
                </a:lnTo>
                <a:close/>
              </a:path>
              <a:path w="2207895" h="2570479">
                <a:moveTo>
                  <a:pt x="164868" y="527050"/>
                </a:moveTo>
                <a:lnTo>
                  <a:pt x="146050" y="527050"/>
                </a:lnTo>
                <a:lnTo>
                  <a:pt x="152400" y="533399"/>
                </a:lnTo>
                <a:lnTo>
                  <a:pt x="171215" y="533399"/>
                </a:lnTo>
                <a:lnTo>
                  <a:pt x="164868" y="527050"/>
                </a:lnTo>
                <a:close/>
              </a:path>
              <a:path w="2207895" h="2570479">
                <a:moveTo>
                  <a:pt x="171215" y="533400"/>
                </a:moveTo>
                <a:lnTo>
                  <a:pt x="152400" y="533400"/>
                </a:lnTo>
                <a:lnTo>
                  <a:pt x="158749" y="539749"/>
                </a:lnTo>
                <a:lnTo>
                  <a:pt x="177563" y="539749"/>
                </a:lnTo>
                <a:lnTo>
                  <a:pt x="171215" y="533400"/>
                </a:lnTo>
                <a:close/>
              </a:path>
              <a:path w="2207895" h="2570479">
                <a:moveTo>
                  <a:pt x="177563" y="539750"/>
                </a:moveTo>
                <a:lnTo>
                  <a:pt x="158750" y="539750"/>
                </a:lnTo>
                <a:lnTo>
                  <a:pt x="165099" y="546099"/>
                </a:lnTo>
                <a:lnTo>
                  <a:pt x="183910" y="546099"/>
                </a:lnTo>
                <a:lnTo>
                  <a:pt x="177563" y="539750"/>
                </a:lnTo>
                <a:close/>
              </a:path>
              <a:path w="2207895" h="2570479">
                <a:moveTo>
                  <a:pt x="183910" y="546100"/>
                </a:moveTo>
                <a:lnTo>
                  <a:pt x="165100" y="546100"/>
                </a:lnTo>
                <a:lnTo>
                  <a:pt x="171450" y="552449"/>
                </a:lnTo>
                <a:lnTo>
                  <a:pt x="190257" y="552449"/>
                </a:lnTo>
                <a:lnTo>
                  <a:pt x="183910" y="546100"/>
                </a:lnTo>
                <a:close/>
              </a:path>
              <a:path w="2207895" h="2570479">
                <a:moveTo>
                  <a:pt x="190257" y="552450"/>
                </a:moveTo>
                <a:lnTo>
                  <a:pt x="171450" y="552450"/>
                </a:lnTo>
                <a:lnTo>
                  <a:pt x="177799" y="558799"/>
                </a:lnTo>
                <a:lnTo>
                  <a:pt x="196604" y="558799"/>
                </a:lnTo>
                <a:lnTo>
                  <a:pt x="190257" y="552450"/>
                </a:lnTo>
                <a:close/>
              </a:path>
              <a:path w="2207895" h="2570479">
                <a:moveTo>
                  <a:pt x="196604" y="558800"/>
                </a:moveTo>
                <a:lnTo>
                  <a:pt x="177800" y="558800"/>
                </a:lnTo>
                <a:lnTo>
                  <a:pt x="184150" y="565149"/>
                </a:lnTo>
                <a:lnTo>
                  <a:pt x="202952" y="565149"/>
                </a:lnTo>
                <a:lnTo>
                  <a:pt x="196604" y="558800"/>
                </a:lnTo>
                <a:close/>
              </a:path>
              <a:path w="2207895" h="2570479">
                <a:moveTo>
                  <a:pt x="202952" y="565150"/>
                </a:moveTo>
                <a:lnTo>
                  <a:pt x="184150" y="565150"/>
                </a:lnTo>
                <a:lnTo>
                  <a:pt x="190500" y="571499"/>
                </a:lnTo>
                <a:lnTo>
                  <a:pt x="209299" y="571499"/>
                </a:lnTo>
                <a:lnTo>
                  <a:pt x="202952" y="565150"/>
                </a:lnTo>
                <a:close/>
              </a:path>
              <a:path w="2207895" h="2570479">
                <a:moveTo>
                  <a:pt x="209299" y="571500"/>
                </a:moveTo>
                <a:lnTo>
                  <a:pt x="190500" y="571500"/>
                </a:lnTo>
                <a:lnTo>
                  <a:pt x="196849" y="577849"/>
                </a:lnTo>
                <a:lnTo>
                  <a:pt x="215646" y="577849"/>
                </a:lnTo>
                <a:lnTo>
                  <a:pt x="209299" y="571500"/>
                </a:lnTo>
                <a:close/>
              </a:path>
              <a:path w="2207895" h="2570479">
                <a:moveTo>
                  <a:pt x="215646" y="577850"/>
                </a:moveTo>
                <a:lnTo>
                  <a:pt x="196850" y="577850"/>
                </a:lnTo>
                <a:lnTo>
                  <a:pt x="203200" y="584199"/>
                </a:lnTo>
                <a:lnTo>
                  <a:pt x="221994" y="584199"/>
                </a:lnTo>
                <a:lnTo>
                  <a:pt x="215646" y="577850"/>
                </a:lnTo>
                <a:close/>
              </a:path>
              <a:path w="2207895" h="2570479">
                <a:moveTo>
                  <a:pt x="221994" y="584200"/>
                </a:moveTo>
                <a:lnTo>
                  <a:pt x="203200" y="584200"/>
                </a:lnTo>
                <a:lnTo>
                  <a:pt x="209549" y="590549"/>
                </a:lnTo>
                <a:lnTo>
                  <a:pt x="228341" y="590549"/>
                </a:lnTo>
                <a:lnTo>
                  <a:pt x="221994" y="584200"/>
                </a:lnTo>
                <a:close/>
              </a:path>
              <a:path w="2207895" h="2570479">
                <a:moveTo>
                  <a:pt x="228341" y="590550"/>
                </a:moveTo>
                <a:lnTo>
                  <a:pt x="209550" y="590550"/>
                </a:lnTo>
                <a:lnTo>
                  <a:pt x="215899" y="596899"/>
                </a:lnTo>
                <a:lnTo>
                  <a:pt x="234688" y="596899"/>
                </a:lnTo>
                <a:lnTo>
                  <a:pt x="228341" y="590550"/>
                </a:lnTo>
                <a:close/>
              </a:path>
              <a:path w="2207895" h="2570479">
                <a:moveTo>
                  <a:pt x="234688" y="596900"/>
                </a:moveTo>
                <a:lnTo>
                  <a:pt x="215900" y="596900"/>
                </a:lnTo>
                <a:lnTo>
                  <a:pt x="222250" y="603249"/>
                </a:lnTo>
                <a:lnTo>
                  <a:pt x="241035" y="603249"/>
                </a:lnTo>
                <a:lnTo>
                  <a:pt x="234688" y="596900"/>
                </a:lnTo>
                <a:close/>
              </a:path>
              <a:path w="2207895" h="2570479">
                <a:moveTo>
                  <a:pt x="241035" y="603250"/>
                </a:moveTo>
                <a:lnTo>
                  <a:pt x="222250" y="603250"/>
                </a:lnTo>
                <a:lnTo>
                  <a:pt x="228600" y="609599"/>
                </a:lnTo>
                <a:lnTo>
                  <a:pt x="247383" y="609599"/>
                </a:lnTo>
                <a:lnTo>
                  <a:pt x="241035" y="603250"/>
                </a:lnTo>
                <a:close/>
              </a:path>
              <a:path w="2207895" h="2570479">
                <a:moveTo>
                  <a:pt x="247383" y="609600"/>
                </a:moveTo>
                <a:lnTo>
                  <a:pt x="228600" y="609600"/>
                </a:lnTo>
                <a:lnTo>
                  <a:pt x="234949" y="615949"/>
                </a:lnTo>
                <a:lnTo>
                  <a:pt x="253730" y="615949"/>
                </a:lnTo>
                <a:lnTo>
                  <a:pt x="247383" y="609600"/>
                </a:lnTo>
                <a:close/>
              </a:path>
              <a:path w="2207895" h="2570479">
                <a:moveTo>
                  <a:pt x="253730" y="615950"/>
                </a:moveTo>
                <a:lnTo>
                  <a:pt x="234950" y="615950"/>
                </a:lnTo>
                <a:lnTo>
                  <a:pt x="241300" y="622299"/>
                </a:lnTo>
                <a:lnTo>
                  <a:pt x="260077" y="622299"/>
                </a:lnTo>
                <a:lnTo>
                  <a:pt x="253730" y="615950"/>
                </a:lnTo>
                <a:close/>
              </a:path>
              <a:path w="2207895" h="2570479">
                <a:moveTo>
                  <a:pt x="260077" y="622300"/>
                </a:moveTo>
                <a:lnTo>
                  <a:pt x="241300" y="622300"/>
                </a:lnTo>
                <a:lnTo>
                  <a:pt x="247649" y="628649"/>
                </a:lnTo>
                <a:lnTo>
                  <a:pt x="266424" y="628649"/>
                </a:lnTo>
                <a:lnTo>
                  <a:pt x="260077" y="622300"/>
                </a:lnTo>
                <a:close/>
              </a:path>
              <a:path w="2207895" h="2570479">
                <a:moveTo>
                  <a:pt x="266424" y="628650"/>
                </a:moveTo>
                <a:lnTo>
                  <a:pt x="247650" y="628650"/>
                </a:lnTo>
                <a:lnTo>
                  <a:pt x="254000" y="634999"/>
                </a:lnTo>
                <a:lnTo>
                  <a:pt x="272772" y="634999"/>
                </a:lnTo>
                <a:lnTo>
                  <a:pt x="266424" y="628650"/>
                </a:lnTo>
                <a:close/>
              </a:path>
              <a:path w="2207895" h="2570479">
                <a:moveTo>
                  <a:pt x="272772" y="635000"/>
                </a:moveTo>
                <a:lnTo>
                  <a:pt x="254000" y="635000"/>
                </a:lnTo>
                <a:lnTo>
                  <a:pt x="260349" y="641349"/>
                </a:lnTo>
                <a:lnTo>
                  <a:pt x="279119" y="641349"/>
                </a:lnTo>
                <a:lnTo>
                  <a:pt x="272772" y="635000"/>
                </a:lnTo>
                <a:close/>
              </a:path>
              <a:path w="2207895" h="2570479">
                <a:moveTo>
                  <a:pt x="279119" y="641350"/>
                </a:moveTo>
                <a:lnTo>
                  <a:pt x="260350" y="641350"/>
                </a:lnTo>
                <a:lnTo>
                  <a:pt x="266699" y="647699"/>
                </a:lnTo>
                <a:lnTo>
                  <a:pt x="285466" y="647699"/>
                </a:lnTo>
                <a:lnTo>
                  <a:pt x="279119" y="641350"/>
                </a:lnTo>
                <a:close/>
              </a:path>
              <a:path w="2207895" h="2570479">
                <a:moveTo>
                  <a:pt x="285466" y="647700"/>
                </a:moveTo>
                <a:lnTo>
                  <a:pt x="266700" y="647700"/>
                </a:lnTo>
                <a:lnTo>
                  <a:pt x="273050" y="654049"/>
                </a:lnTo>
                <a:lnTo>
                  <a:pt x="291813" y="654049"/>
                </a:lnTo>
                <a:lnTo>
                  <a:pt x="285466" y="647700"/>
                </a:lnTo>
                <a:close/>
              </a:path>
              <a:path w="2207895" h="2570479">
                <a:moveTo>
                  <a:pt x="291813" y="654050"/>
                </a:moveTo>
                <a:lnTo>
                  <a:pt x="273050" y="654050"/>
                </a:lnTo>
                <a:lnTo>
                  <a:pt x="279400" y="660399"/>
                </a:lnTo>
                <a:lnTo>
                  <a:pt x="298161" y="660399"/>
                </a:lnTo>
                <a:lnTo>
                  <a:pt x="291813" y="654050"/>
                </a:lnTo>
                <a:close/>
              </a:path>
              <a:path w="2207895" h="2570479">
                <a:moveTo>
                  <a:pt x="298161" y="660400"/>
                </a:moveTo>
                <a:lnTo>
                  <a:pt x="279400" y="660400"/>
                </a:lnTo>
                <a:lnTo>
                  <a:pt x="285749" y="666749"/>
                </a:lnTo>
                <a:lnTo>
                  <a:pt x="304508" y="666749"/>
                </a:lnTo>
                <a:lnTo>
                  <a:pt x="298161" y="660400"/>
                </a:lnTo>
                <a:close/>
              </a:path>
              <a:path w="2207895" h="2570479">
                <a:moveTo>
                  <a:pt x="304508" y="666750"/>
                </a:moveTo>
                <a:lnTo>
                  <a:pt x="285750" y="666750"/>
                </a:lnTo>
                <a:lnTo>
                  <a:pt x="292100" y="673099"/>
                </a:lnTo>
                <a:lnTo>
                  <a:pt x="310855" y="673099"/>
                </a:lnTo>
                <a:lnTo>
                  <a:pt x="304508" y="666750"/>
                </a:lnTo>
                <a:close/>
              </a:path>
              <a:path w="2207895" h="2570479">
                <a:moveTo>
                  <a:pt x="310855" y="673100"/>
                </a:moveTo>
                <a:lnTo>
                  <a:pt x="292100" y="673100"/>
                </a:lnTo>
                <a:lnTo>
                  <a:pt x="298450" y="679449"/>
                </a:lnTo>
                <a:lnTo>
                  <a:pt x="317203" y="679449"/>
                </a:lnTo>
                <a:lnTo>
                  <a:pt x="310855" y="673100"/>
                </a:lnTo>
                <a:close/>
              </a:path>
              <a:path w="2207895" h="2570479">
                <a:moveTo>
                  <a:pt x="317203" y="679450"/>
                </a:moveTo>
                <a:lnTo>
                  <a:pt x="298450" y="679450"/>
                </a:lnTo>
                <a:lnTo>
                  <a:pt x="304800" y="685799"/>
                </a:lnTo>
                <a:lnTo>
                  <a:pt x="323550" y="685799"/>
                </a:lnTo>
                <a:lnTo>
                  <a:pt x="317203" y="679450"/>
                </a:lnTo>
                <a:close/>
              </a:path>
              <a:path w="2207895" h="2570479">
                <a:moveTo>
                  <a:pt x="323550" y="685800"/>
                </a:moveTo>
                <a:lnTo>
                  <a:pt x="304800" y="685800"/>
                </a:lnTo>
                <a:lnTo>
                  <a:pt x="311150" y="692149"/>
                </a:lnTo>
                <a:lnTo>
                  <a:pt x="329897" y="692149"/>
                </a:lnTo>
                <a:lnTo>
                  <a:pt x="323550" y="685800"/>
                </a:lnTo>
                <a:close/>
              </a:path>
              <a:path w="2207895" h="2570479">
                <a:moveTo>
                  <a:pt x="329897" y="692150"/>
                </a:moveTo>
                <a:lnTo>
                  <a:pt x="311150" y="692150"/>
                </a:lnTo>
                <a:lnTo>
                  <a:pt x="317499" y="698499"/>
                </a:lnTo>
                <a:lnTo>
                  <a:pt x="336244" y="698499"/>
                </a:lnTo>
                <a:lnTo>
                  <a:pt x="329897" y="692150"/>
                </a:lnTo>
                <a:close/>
              </a:path>
              <a:path w="2207895" h="2570479">
                <a:moveTo>
                  <a:pt x="336244" y="698500"/>
                </a:moveTo>
                <a:lnTo>
                  <a:pt x="317500" y="698500"/>
                </a:lnTo>
                <a:lnTo>
                  <a:pt x="323850" y="704849"/>
                </a:lnTo>
                <a:lnTo>
                  <a:pt x="342592" y="704849"/>
                </a:lnTo>
                <a:lnTo>
                  <a:pt x="336244" y="698500"/>
                </a:lnTo>
                <a:close/>
              </a:path>
              <a:path w="2207895" h="2570479">
                <a:moveTo>
                  <a:pt x="342592" y="704850"/>
                </a:moveTo>
                <a:lnTo>
                  <a:pt x="323850" y="704850"/>
                </a:lnTo>
                <a:lnTo>
                  <a:pt x="330200" y="711199"/>
                </a:lnTo>
                <a:lnTo>
                  <a:pt x="348939" y="711199"/>
                </a:lnTo>
                <a:lnTo>
                  <a:pt x="342592" y="704850"/>
                </a:lnTo>
                <a:close/>
              </a:path>
              <a:path w="2207895" h="2570479">
                <a:moveTo>
                  <a:pt x="348939" y="711200"/>
                </a:moveTo>
                <a:lnTo>
                  <a:pt x="330200" y="711200"/>
                </a:lnTo>
                <a:lnTo>
                  <a:pt x="336549" y="717549"/>
                </a:lnTo>
                <a:lnTo>
                  <a:pt x="355286" y="717549"/>
                </a:lnTo>
                <a:lnTo>
                  <a:pt x="348939" y="711200"/>
                </a:lnTo>
                <a:close/>
              </a:path>
              <a:path w="2207895" h="2570479">
                <a:moveTo>
                  <a:pt x="355286" y="717550"/>
                </a:moveTo>
                <a:lnTo>
                  <a:pt x="336550" y="717550"/>
                </a:lnTo>
                <a:lnTo>
                  <a:pt x="342900" y="723899"/>
                </a:lnTo>
                <a:lnTo>
                  <a:pt x="361633" y="723899"/>
                </a:lnTo>
                <a:lnTo>
                  <a:pt x="355286" y="717550"/>
                </a:lnTo>
                <a:close/>
              </a:path>
              <a:path w="2207895" h="2570479">
                <a:moveTo>
                  <a:pt x="361633" y="723900"/>
                </a:moveTo>
                <a:lnTo>
                  <a:pt x="342900" y="723900"/>
                </a:lnTo>
                <a:lnTo>
                  <a:pt x="349250" y="730249"/>
                </a:lnTo>
                <a:lnTo>
                  <a:pt x="367981" y="730249"/>
                </a:lnTo>
                <a:lnTo>
                  <a:pt x="361633" y="723900"/>
                </a:lnTo>
                <a:close/>
              </a:path>
              <a:path w="2207895" h="2570479">
                <a:moveTo>
                  <a:pt x="367981" y="730250"/>
                </a:moveTo>
                <a:lnTo>
                  <a:pt x="349250" y="730250"/>
                </a:lnTo>
                <a:lnTo>
                  <a:pt x="355599" y="736599"/>
                </a:lnTo>
                <a:lnTo>
                  <a:pt x="374328" y="736599"/>
                </a:lnTo>
                <a:lnTo>
                  <a:pt x="367981" y="730250"/>
                </a:lnTo>
                <a:close/>
              </a:path>
              <a:path w="2207895" h="2570479">
                <a:moveTo>
                  <a:pt x="374328" y="736600"/>
                </a:moveTo>
                <a:lnTo>
                  <a:pt x="355600" y="736600"/>
                </a:lnTo>
                <a:lnTo>
                  <a:pt x="361949" y="742949"/>
                </a:lnTo>
                <a:lnTo>
                  <a:pt x="380675" y="742949"/>
                </a:lnTo>
                <a:lnTo>
                  <a:pt x="374328" y="736600"/>
                </a:lnTo>
                <a:close/>
              </a:path>
              <a:path w="2207895" h="2570479">
                <a:moveTo>
                  <a:pt x="380675" y="742950"/>
                </a:moveTo>
                <a:lnTo>
                  <a:pt x="361950" y="742950"/>
                </a:lnTo>
                <a:lnTo>
                  <a:pt x="368300" y="749299"/>
                </a:lnTo>
                <a:lnTo>
                  <a:pt x="387022" y="749299"/>
                </a:lnTo>
                <a:lnTo>
                  <a:pt x="380675" y="742950"/>
                </a:lnTo>
                <a:close/>
              </a:path>
              <a:path w="2207895" h="2570479">
                <a:moveTo>
                  <a:pt x="387022" y="749300"/>
                </a:moveTo>
                <a:lnTo>
                  <a:pt x="368300" y="749300"/>
                </a:lnTo>
                <a:lnTo>
                  <a:pt x="374650" y="755649"/>
                </a:lnTo>
                <a:lnTo>
                  <a:pt x="393370" y="755649"/>
                </a:lnTo>
                <a:lnTo>
                  <a:pt x="387022" y="749300"/>
                </a:lnTo>
                <a:close/>
              </a:path>
              <a:path w="2207895" h="2570479">
                <a:moveTo>
                  <a:pt x="393370" y="755650"/>
                </a:moveTo>
                <a:lnTo>
                  <a:pt x="374650" y="755650"/>
                </a:lnTo>
                <a:lnTo>
                  <a:pt x="380999" y="761999"/>
                </a:lnTo>
                <a:lnTo>
                  <a:pt x="399717" y="761999"/>
                </a:lnTo>
                <a:lnTo>
                  <a:pt x="393370" y="755650"/>
                </a:lnTo>
                <a:close/>
              </a:path>
              <a:path w="2207895" h="2570479">
                <a:moveTo>
                  <a:pt x="399717" y="762000"/>
                </a:moveTo>
                <a:lnTo>
                  <a:pt x="381000" y="762000"/>
                </a:lnTo>
                <a:lnTo>
                  <a:pt x="387349" y="768349"/>
                </a:lnTo>
                <a:lnTo>
                  <a:pt x="406064" y="768349"/>
                </a:lnTo>
                <a:lnTo>
                  <a:pt x="399717" y="762000"/>
                </a:lnTo>
                <a:close/>
              </a:path>
              <a:path w="2207895" h="2570479">
                <a:moveTo>
                  <a:pt x="406064" y="768350"/>
                </a:moveTo>
                <a:lnTo>
                  <a:pt x="387350" y="768350"/>
                </a:lnTo>
                <a:lnTo>
                  <a:pt x="393700" y="774699"/>
                </a:lnTo>
                <a:lnTo>
                  <a:pt x="412411" y="774699"/>
                </a:lnTo>
                <a:lnTo>
                  <a:pt x="406064" y="768350"/>
                </a:lnTo>
                <a:close/>
              </a:path>
              <a:path w="2207895" h="2570479">
                <a:moveTo>
                  <a:pt x="412411" y="774700"/>
                </a:moveTo>
                <a:lnTo>
                  <a:pt x="393700" y="774700"/>
                </a:lnTo>
                <a:lnTo>
                  <a:pt x="400050" y="781049"/>
                </a:lnTo>
                <a:lnTo>
                  <a:pt x="418759" y="781049"/>
                </a:lnTo>
                <a:lnTo>
                  <a:pt x="412411" y="774700"/>
                </a:lnTo>
                <a:close/>
              </a:path>
              <a:path w="2207895" h="2570479">
                <a:moveTo>
                  <a:pt x="418759" y="781050"/>
                </a:moveTo>
                <a:lnTo>
                  <a:pt x="400050" y="781050"/>
                </a:lnTo>
                <a:lnTo>
                  <a:pt x="406399" y="787399"/>
                </a:lnTo>
                <a:lnTo>
                  <a:pt x="425106" y="787399"/>
                </a:lnTo>
                <a:lnTo>
                  <a:pt x="418759" y="781050"/>
                </a:lnTo>
                <a:close/>
              </a:path>
              <a:path w="2207895" h="2570479">
                <a:moveTo>
                  <a:pt x="425106" y="787399"/>
                </a:moveTo>
                <a:lnTo>
                  <a:pt x="406399" y="787399"/>
                </a:lnTo>
                <a:lnTo>
                  <a:pt x="412750" y="793749"/>
                </a:lnTo>
                <a:lnTo>
                  <a:pt x="431453" y="793749"/>
                </a:lnTo>
                <a:lnTo>
                  <a:pt x="425106" y="787399"/>
                </a:lnTo>
                <a:close/>
              </a:path>
              <a:path w="2207895" h="2570479">
                <a:moveTo>
                  <a:pt x="431453" y="793750"/>
                </a:moveTo>
                <a:lnTo>
                  <a:pt x="412750" y="793750"/>
                </a:lnTo>
                <a:lnTo>
                  <a:pt x="419100" y="800099"/>
                </a:lnTo>
                <a:lnTo>
                  <a:pt x="437801" y="800099"/>
                </a:lnTo>
                <a:lnTo>
                  <a:pt x="431453" y="793750"/>
                </a:lnTo>
                <a:close/>
              </a:path>
              <a:path w="2207895" h="2570479">
                <a:moveTo>
                  <a:pt x="437801" y="800100"/>
                </a:moveTo>
                <a:lnTo>
                  <a:pt x="419100" y="800100"/>
                </a:lnTo>
                <a:lnTo>
                  <a:pt x="425449" y="806449"/>
                </a:lnTo>
                <a:lnTo>
                  <a:pt x="444148" y="806449"/>
                </a:lnTo>
                <a:lnTo>
                  <a:pt x="437801" y="800100"/>
                </a:lnTo>
                <a:close/>
              </a:path>
              <a:path w="2207895" h="2570479">
                <a:moveTo>
                  <a:pt x="444148" y="806450"/>
                </a:moveTo>
                <a:lnTo>
                  <a:pt x="425450" y="806450"/>
                </a:lnTo>
                <a:lnTo>
                  <a:pt x="431799" y="812799"/>
                </a:lnTo>
                <a:lnTo>
                  <a:pt x="450495" y="812799"/>
                </a:lnTo>
                <a:lnTo>
                  <a:pt x="444148" y="806450"/>
                </a:lnTo>
                <a:close/>
              </a:path>
              <a:path w="2207895" h="2570479">
                <a:moveTo>
                  <a:pt x="450495" y="812800"/>
                </a:moveTo>
                <a:lnTo>
                  <a:pt x="431800" y="812800"/>
                </a:lnTo>
                <a:lnTo>
                  <a:pt x="438150" y="819149"/>
                </a:lnTo>
                <a:lnTo>
                  <a:pt x="456842" y="819149"/>
                </a:lnTo>
                <a:lnTo>
                  <a:pt x="450495" y="812800"/>
                </a:lnTo>
                <a:close/>
              </a:path>
              <a:path w="2207895" h="2570479">
                <a:moveTo>
                  <a:pt x="456842" y="819150"/>
                </a:moveTo>
                <a:lnTo>
                  <a:pt x="438150" y="819150"/>
                </a:lnTo>
                <a:lnTo>
                  <a:pt x="444500" y="825499"/>
                </a:lnTo>
                <a:lnTo>
                  <a:pt x="463190" y="825499"/>
                </a:lnTo>
                <a:lnTo>
                  <a:pt x="456842" y="819150"/>
                </a:lnTo>
                <a:close/>
              </a:path>
              <a:path w="2207895" h="2570479">
                <a:moveTo>
                  <a:pt x="463190" y="825500"/>
                </a:moveTo>
                <a:lnTo>
                  <a:pt x="444500" y="825500"/>
                </a:lnTo>
                <a:lnTo>
                  <a:pt x="450850" y="831849"/>
                </a:lnTo>
                <a:lnTo>
                  <a:pt x="469537" y="831849"/>
                </a:lnTo>
                <a:lnTo>
                  <a:pt x="463190" y="825500"/>
                </a:lnTo>
                <a:close/>
              </a:path>
              <a:path w="2207895" h="2570479">
                <a:moveTo>
                  <a:pt x="469537" y="831850"/>
                </a:moveTo>
                <a:lnTo>
                  <a:pt x="450850" y="831850"/>
                </a:lnTo>
                <a:lnTo>
                  <a:pt x="457199" y="838199"/>
                </a:lnTo>
                <a:lnTo>
                  <a:pt x="475884" y="838199"/>
                </a:lnTo>
                <a:lnTo>
                  <a:pt x="469537" y="831850"/>
                </a:lnTo>
                <a:close/>
              </a:path>
              <a:path w="2207895" h="2570479">
                <a:moveTo>
                  <a:pt x="475884" y="838200"/>
                </a:moveTo>
                <a:lnTo>
                  <a:pt x="457200" y="838200"/>
                </a:lnTo>
                <a:lnTo>
                  <a:pt x="463550" y="844549"/>
                </a:lnTo>
                <a:lnTo>
                  <a:pt x="482231" y="844549"/>
                </a:lnTo>
                <a:lnTo>
                  <a:pt x="475884" y="838200"/>
                </a:lnTo>
                <a:close/>
              </a:path>
              <a:path w="2207895" h="2570479">
                <a:moveTo>
                  <a:pt x="482231" y="844550"/>
                </a:moveTo>
                <a:lnTo>
                  <a:pt x="463550" y="844550"/>
                </a:lnTo>
                <a:lnTo>
                  <a:pt x="469900" y="850899"/>
                </a:lnTo>
                <a:lnTo>
                  <a:pt x="488579" y="850899"/>
                </a:lnTo>
                <a:lnTo>
                  <a:pt x="482231" y="844550"/>
                </a:lnTo>
                <a:close/>
              </a:path>
              <a:path w="2207895" h="2570479">
                <a:moveTo>
                  <a:pt x="488579" y="850900"/>
                </a:moveTo>
                <a:lnTo>
                  <a:pt x="469900" y="850900"/>
                </a:lnTo>
                <a:lnTo>
                  <a:pt x="476249" y="857249"/>
                </a:lnTo>
                <a:lnTo>
                  <a:pt x="494926" y="857249"/>
                </a:lnTo>
                <a:lnTo>
                  <a:pt x="488579" y="850900"/>
                </a:lnTo>
                <a:close/>
              </a:path>
              <a:path w="2207895" h="2570479">
                <a:moveTo>
                  <a:pt x="494926" y="857250"/>
                </a:moveTo>
                <a:lnTo>
                  <a:pt x="476250" y="857250"/>
                </a:lnTo>
                <a:lnTo>
                  <a:pt x="482599" y="863599"/>
                </a:lnTo>
                <a:lnTo>
                  <a:pt x="501273" y="863599"/>
                </a:lnTo>
                <a:lnTo>
                  <a:pt x="494926" y="857250"/>
                </a:lnTo>
                <a:close/>
              </a:path>
              <a:path w="2207895" h="2570479">
                <a:moveTo>
                  <a:pt x="501273" y="863600"/>
                </a:moveTo>
                <a:lnTo>
                  <a:pt x="482600" y="863600"/>
                </a:lnTo>
                <a:lnTo>
                  <a:pt x="488950" y="869949"/>
                </a:lnTo>
                <a:lnTo>
                  <a:pt x="507620" y="869949"/>
                </a:lnTo>
                <a:lnTo>
                  <a:pt x="501273" y="863600"/>
                </a:lnTo>
                <a:close/>
              </a:path>
              <a:path w="2207895" h="2570479">
                <a:moveTo>
                  <a:pt x="507620" y="869950"/>
                </a:moveTo>
                <a:lnTo>
                  <a:pt x="488950" y="869950"/>
                </a:lnTo>
                <a:lnTo>
                  <a:pt x="495299" y="876299"/>
                </a:lnTo>
                <a:lnTo>
                  <a:pt x="513968" y="876299"/>
                </a:lnTo>
                <a:lnTo>
                  <a:pt x="507620" y="869950"/>
                </a:lnTo>
                <a:close/>
              </a:path>
              <a:path w="2207895" h="2570479">
                <a:moveTo>
                  <a:pt x="513968" y="876299"/>
                </a:moveTo>
                <a:lnTo>
                  <a:pt x="495300" y="876299"/>
                </a:lnTo>
                <a:lnTo>
                  <a:pt x="501650" y="882649"/>
                </a:lnTo>
                <a:lnTo>
                  <a:pt x="520315" y="882649"/>
                </a:lnTo>
                <a:lnTo>
                  <a:pt x="513968" y="876299"/>
                </a:lnTo>
                <a:close/>
              </a:path>
              <a:path w="2207895" h="2570479">
                <a:moveTo>
                  <a:pt x="520315" y="882650"/>
                </a:moveTo>
                <a:lnTo>
                  <a:pt x="501650" y="882650"/>
                </a:lnTo>
                <a:lnTo>
                  <a:pt x="507999" y="888999"/>
                </a:lnTo>
                <a:lnTo>
                  <a:pt x="526662" y="888999"/>
                </a:lnTo>
                <a:lnTo>
                  <a:pt x="520315" y="882650"/>
                </a:lnTo>
                <a:close/>
              </a:path>
              <a:path w="2207895" h="2570479">
                <a:moveTo>
                  <a:pt x="526662" y="889000"/>
                </a:moveTo>
                <a:lnTo>
                  <a:pt x="508000" y="889000"/>
                </a:lnTo>
                <a:lnTo>
                  <a:pt x="514350" y="895349"/>
                </a:lnTo>
                <a:lnTo>
                  <a:pt x="533010" y="895349"/>
                </a:lnTo>
                <a:lnTo>
                  <a:pt x="526662" y="889000"/>
                </a:lnTo>
                <a:close/>
              </a:path>
              <a:path w="2207895" h="2570479">
                <a:moveTo>
                  <a:pt x="533010" y="895350"/>
                </a:moveTo>
                <a:lnTo>
                  <a:pt x="514350" y="895350"/>
                </a:lnTo>
                <a:lnTo>
                  <a:pt x="520700" y="901699"/>
                </a:lnTo>
                <a:lnTo>
                  <a:pt x="539357" y="901699"/>
                </a:lnTo>
                <a:lnTo>
                  <a:pt x="533010" y="895350"/>
                </a:lnTo>
                <a:close/>
              </a:path>
              <a:path w="2207895" h="2570479">
                <a:moveTo>
                  <a:pt x="539357" y="901700"/>
                </a:moveTo>
                <a:lnTo>
                  <a:pt x="520700" y="901700"/>
                </a:lnTo>
                <a:lnTo>
                  <a:pt x="527049" y="908049"/>
                </a:lnTo>
                <a:lnTo>
                  <a:pt x="545704" y="908049"/>
                </a:lnTo>
                <a:lnTo>
                  <a:pt x="539357" y="901700"/>
                </a:lnTo>
                <a:close/>
              </a:path>
              <a:path w="2207895" h="2570479">
                <a:moveTo>
                  <a:pt x="545704" y="908050"/>
                </a:moveTo>
                <a:lnTo>
                  <a:pt x="527050" y="908050"/>
                </a:lnTo>
                <a:lnTo>
                  <a:pt x="533399" y="914399"/>
                </a:lnTo>
                <a:lnTo>
                  <a:pt x="552051" y="914399"/>
                </a:lnTo>
                <a:lnTo>
                  <a:pt x="545704" y="908050"/>
                </a:lnTo>
                <a:close/>
              </a:path>
              <a:path w="2207895" h="2570479">
                <a:moveTo>
                  <a:pt x="552051" y="914400"/>
                </a:moveTo>
                <a:lnTo>
                  <a:pt x="533400" y="914400"/>
                </a:lnTo>
                <a:lnTo>
                  <a:pt x="539750" y="920749"/>
                </a:lnTo>
                <a:lnTo>
                  <a:pt x="558399" y="920749"/>
                </a:lnTo>
                <a:lnTo>
                  <a:pt x="552051" y="914400"/>
                </a:lnTo>
                <a:close/>
              </a:path>
              <a:path w="2207895" h="2570479">
                <a:moveTo>
                  <a:pt x="558399" y="920750"/>
                </a:moveTo>
                <a:lnTo>
                  <a:pt x="539750" y="920750"/>
                </a:lnTo>
                <a:lnTo>
                  <a:pt x="546099" y="927099"/>
                </a:lnTo>
                <a:lnTo>
                  <a:pt x="564746" y="927099"/>
                </a:lnTo>
                <a:lnTo>
                  <a:pt x="558399" y="920750"/>
                </a:lnTo>
                <a:close/>
              </a:path>
              <a:path w="2207895" h="2570479">
                <a:moveTo>
                  <a:pt x="564746" y="927100"/>
                </a:moveTo>
                <a:lnTo>
                  <a:pt x="546100" y="927100"/>
                </a:lnTo>
                <a:lnTo>
                  <a:pt x="552450" y="933449"/>
                </a:lnTo>
                <a:lnTo>
                  <a:pt x="571093" y="933449"/>
                </a:lnTo>
                <a:lnTo>
                  <a:pt x="564746" y="927100"/>
                </a:lnTo>
                <a:close/>
              </a:path>
              <a:path w="2207895" h="2570479">
                <a:moveTo>
                  <a:pt x="571093" y="933450"/>
                </a:moveTo>
                <a:lnTo>
                  <a:pt x="552450" y="933450"/>
                </a:lnTo>
                <a:lnTo>
                  <a:pt x="558800" y="939799"/>
                </a:lnTo>
                <a:lnTo>
                  <a:pt x="577440" y="939799"/>
                </a:lnTo>
                <a:lnTo>
                  <a:pt x="571093" y="933450"/>
                </a:lnTo>
                <a:close/>
              </a:path>
              <a:path w="2207895" h="2570479">
                <a:moveTo>
                  <a:pt x="577440" y="939800"/>
                </a:moveTo>
                <a:lnTo>
                  <a:pt x="558800" y="939800"/>
                </a:lnTo>
                <a:lnTo>
                  <a:pt x="565149" y="946149"/>
                </a:lnTo>
                <a:lnTo>
                  <a:pt x="583788" y="946149"/>
                </a:lnTo>
                <a:lnTo>
                  <a:pt x="577440" y="939800"/>
                </a:lnTo>
                <a:close/>
              </a:path>
              <a:path w="2207895" h="2570479">
                <a:moveTo>
                  <a:pt x="583788" y="946150"/>
                </a:moveTo>
                <a:lnTo>
                  <a:pt x="565150" y="946150"/>
                </a:lnTo>
                <a:lnTo>
                  <a:pt x="595630" y="976629"/>
                </a:lnTo>
                <a:lnTo>
                  <a:pt x="614255" y="976629"/>
                </a:lnTo>
                <a:lnTo>
                  <a:pt x="583788" y="946150"/>
                </a:lnTo>
                <a:close/>
              </a:path>
              <a:path w="2207895" h="2570479">
                <a:moveTo>
                  <a:pt x="614255" y="976630"/>
                </a:moveTo>
                <a:lnTo>
                  <a:pt x="595630" y="976630"/>
                </a:lnTo>
                <a:lnTo>
                  <a:pt x="601980" y="982979"/>
                </a:lnTo>
                <a:lnTo>
                  <a:pt x="620602" y="982979"/>
                </a:lnTo>
                <a:lnTo>
                  <a:pt x="614255" y="976630"/>
                </a:lnTo>
                <a:close/>
              </a:path>
              <a:path w="2207895" h="2570479">
                <a:moveTo>
                  <a:pt x="620602" y="982979"/>
                </a:moveTo>
                <a:lnTo>
                  <a:pt x="601980" y="982979"/>
                </a:lnTo>
                <a:lnTo>
                  <a:pt x="633730" y="1014729"/>
                </a:lnTo>
                <a:lnTo>
                  <a:pt x="652338" y="1014729"/>
                </a:lnTo>
                <a:lnTo>
                  <a:pt x="620602" y="982979"/>
                </a:lnTo>
                <a:close/>
              </a:path>
              <a:path w="2207895" h="2570479">
                <a:moveTo>
                  <a:pt x="652338" y="1014729"/>
                </a:moveTo>
                <a:lnTo>
                  <a:pt x="633730" y="1014729"/>
                </a:lnTo>
                <a:lnTo>
                  <a:pt x="642620" y="1023619"/>
                </a:lnTo>
                <a:lnTo>
                  <a:pt x="661224" y="1023619"/>
                </a:lnTo>
                <a:lnTo>
                  <a:pt x="652338" y="1014729"/>
                </a:lnTo>
                <a:close/>
              </a:path>
              <a:path w="2207895" h="2570479">
                <a:moveTo>
                  <a:pt x="661224" y="1023620"/>
                </a:moveTo>
                <a:lnTo>
                  <a:pt x="642620" y="1023620"/>
                </a:lnTo>
                <a:lnTo>
                  <a:pt x="646430" y="1027429"/>
                </a:lnTo>
                <a:lnTo>
                  <a:pt x="665033" y="1027429"/>
                </a:lnTo>
                <a:lnTo>
                  <a:pt x="661224" y="1023620"/>
                </a:lnTo>
                <a:close/>
              </a:path>
              <a:path w="2207895" h="2570479">
                <a:moveTo>
                  <a:pt x="665033" y="1027429"/>
                </a:moveTo>
                <a:lnTo>
                  <a:pt x="646430" y="1027429"/>
                </a:lnTo>
                <a:lnTo>
                  <a:pt x="659130" y="1040129"/>
                </a:lnTo>
                <a:lnTo>
                  <a:pt x="677727" y="1040129"/>
                </a:lnTo>
                <a:lnTo>
                  <a:pt x="665033" y="1027429"/>
                </a:lnTo>
                <a:close/>
              </a:path>
              <a:path w="2207895" h="2570479">
                <a:moveTo>
                  <a:pt x="677727" y="1040129"/>
                </a:moveTo>
                <a:lnTo>
                  <a:pt x="659130" y="1040129"/>
                </a:lnTo>
                <a:lnTo>
                  <a:pt x="665480" y="1046479"/>
                </a:lnTo>
                <a:lnTo>
                  <a:pt x="684074" y="1046479"/>
                </a:lnTo>
                <a:lnTo>
                  <a:pt x="677727" y="1040129"/>
                </a:lnTo>
                <a:close/>
              </a:path>
              <a:path w="2207895" h="2570479">
                <a:moveTo>
                  <a:pt x="684074" y="1046479"/>
                </a:moveTo>
                <a:lnTo>
                  <a:pt x="665480" y="1046479"/>
                </a:lnTo>
                <a:lnTo>
                  <a:pt x="678180" y="1059179"/>
                </a:lnTo>
                <a:lnTo>
                  <a:pt x="696769" y="1059179"/>
                </a:lnTo>
                <a:lnTo>
                  <a:pt x="684074" y="1046479"/>
                </a:lnTo>
                <a:close/>
              </a:path>
              <a:path w="2207895" h="2570479">
                <a:moveTo>
                  <a:pt x="696769" y="1059180"/>
                </a:moveTo>
                <a:lnTo>
                  <a:pt x="678180" y="1059180"/>
                </a:lnTo>
                <a:lnTo>
                  <a:pt x="690880" y="1071879"/>
                </a:lnTo>
                <a:lnTo>
                  <a:pt x="709464" y="1071879"/>
                </a:lnTo>
                <a:lnTo>
                  <a:pt x="696769" y="1059180"/>
                </a:lnTo>
                <a:close/>
              </a:path>
              <a:path w="2207895" h="2570479">
                <a:moveTo>
                  <a:pt x="709464" y="1071880"/>
                </a:moveTo>
                <a:lnTo>
                  <a:pt x="690880" y="1071880"/>
                </a:lnTo>
                <a:lnTo>
                  <a:pt x="697230" y="1078229"/>
                </a:lnTo>
                <a:lnTo>
                  <a:pt x="715811" y="1078229"/>
                </a:lnTo>
                <a:lnTo>
                  <a:pt x="709464" y="1071880"/>
                </a:lnTo>
                <a:close/>
              </a:path>
              <a:path w="2207895" h="2570479">
                <a:moveTo>
                  <a:pt x="715811" y="1078230"/>
                </a:moveTo>
                <a:lnTo>
                  <a:pt x="697230" y="1078230"/>
                </a:lnTo>
                <a:lnTo>
                  <a:pt x="703579" y="1084579"/>
                </a:lnTo>
                <a:lnTo>
                  <a:pt x="722158" y="1084579"/>
                </a:lnTo>
                <a:lnTo>
                  <a:pt x="715811" y="1078230"/>
                </a:lnTo>
                <a:close/>
              </a:path>
              <a:path w="2207895" h="2570479">
                <a:moveTo>
                  <a:pt x="722158" y="1084580"/>
                </a:moveTo>
                <a:lnTo>
                  <a:pt x="703580" y="1084580"/>
                </a:lnTo>
                <a:lnTo>
                  <a:pt x="716280" y="1097279"/>
                </a:lnTo>
                <a:lnTo>
                  <a:pt x="734853" y="1097279"/>
                </a:lnTo>
                <a:lnTo>
                  <a:pt x="722158" y="1084580"/>
                </a:lnTo>
                <a:close/>
              </a:path>
              <a:path w="2207895" h="2570479">
                <a:moveTo>
                  <a:pt x="734853" y="1097280"/>
                </a:moveTo>
                <a:lnTo>
                  <a:pt x="716280" y="1097280"/>
                </a:lnTo>
                <a:lnTo>
                  <a:pt x="718820" y="1099819"/>
                </a:lnTo>
                <a:lnTo>
                  <a:pt x="737391" y="1099819"/>
                </a:lnTo>
                <a:lnTo>
                  <a:pt x="734853" y="1097280"/>
                </a:lnTo>
                <a:close/>
              </a:path>
              <a:path w="2207895" h="2570479">
                <a:moveTo>
                  <a:pt x="737391" y="1099820"/>
                </a:moveTo>
                <a:lnTo>
                  <a:pt x="718820" y="1099820"/>
                </a:lnTo>
                <a:lnTo>
                  <a:pt x="722630" y="1103629"/>
                </a:lnTo>
                <a:lnTo>
                  <a:pt x="741200" y="1103629"/>
                </a:lnTo>
                <a:lnTo>
                  <a:pt x="737391" y="1099820"/>
                </a:lnTo>
                <a:close/>
              </a:path>
              <a:path w="2207895" h="2570479">
                <a:moveTo>
                  <a:pt x="741200" y="1103630"/>
                </a:moveTo>
                <a:lnTo>
                  <a:pt x="722630" y="1103630"/>
                </a:lnTo>
                <a:lnTo>
                  <a:pt x="725170" y="1106169"/>
                </a:lnTo>
                <a:lnTo>
                  <a:pt x="743739" y="1106169"/>
                </a:lnTo>
                <a:lnTo>
                  <a:pt x="741200" y="1103630"/>
                </a:lnTo>
                <a:close/>
              </a:path>
              <a:path w="2207895" h="2570479">
                <a:moveTo>
                  <a:pt x="743739" y="1106170"/>
                </a:moveTo>
                <a:lnTo>
                  <a:pt x="725170" y="1106170"/>
                </a:lnTo>
                <a:lnTo>
                  <a:pt x="728979" y="1109979"/>
                </a:lnTo>
                <a:lnTo>
                  <a:pt x="747547" y="1109979"/>
                </a:lnTo>
                <a:lnTo>
                  <a:pt x="743739" y="1106170"/>
                </a:lnTo>
                <a:close/>
              </a:path>
              <a:path w="2207895" h="2570479">
                <a:moveTo>
                  <a:pt x="747547" y="1109980"/>
                </a:moveTo>
                <a:lnTo>
                  <a:pt x="728980" y="1109980"/>
                </a:lnTo>
                <a:lnTo>
                  <a:pt x="731520" y="1112519"/>
                </a:lnTo>
                <a:lnTo>
                  <a:pt x="750086" y="1112519"/>
                </a:lnTo>
                <a:lnTo>
                  <a:pt x="747547" y="1109980"/>
                </a:lnTo>
                <a:close/>
              </a:path>
              <a:path w="2207895" h="2570479">
                <a:moveTo>
                  <a:pt x="750086" y="1112519"/>
                </a:moveTo>
                <a:lnTo>
                  <a:pt x="731520" y="1112519"/>
                </a:lnTo>
                <a:lnTo>
                  <a:pt x="741680" y="1122679"/>
                </a:lnTo>
                <a:lnTo>
                  <a:pt x="760242" y="1122679"/>
                </a:lnTo>
                <a:lnTo>
                  <a:pt x="750086" y="1112519"/>
                </a:lnTo>
                <a:close/>
              </a:path>
              <a:path w="2207895" h="2570479">
                <a:moveTo>
                  <a:pt x="760242" y="1122680"/>
                </a:moveTo>
                <a:lnTo>
                  <a:pt x="741680" y="1122680"/>
                </a:lnTo>
                <a:lnTo>
                  <a:pt x="748030" y="1129029"/>
                </a:lnTo>
                <a:lnTo>
                  <a:pt x="766589" y="1129029"/>
                </a:lnTo>
                <a:lnTo>
                  <a:pt x="760242" y="1122680"/>
                </a:lnTo>
                <a:close/>
              </a:path>
              <a:path w="2207895" h="2570479">
                <a:moveTo>
                  <a:pt x="766589" y="1129030"/>
                </a:moveTo>
                <a:lnTo>
                  <a:pt x="748030" y="1129030"/>
                </a:lnTo>
                <a:lnTo>
                  <a:pt x="754379" y="1135379"/>
                </a:lnTo>
                <a:lnTo>
                  <a:pt x="772936" y="1135379"/>
                </a:lnTo>
                <a:lnTo>
                  <a:pt x="766589" y="1129030"/>
                </a:lnTo>
                <a:close/>
              </a:path>
              <a:path w="2207895" h="2570479">
                <a:moveTo>
                  <a:pt x="772936" y="1135380"/>
                </a:moveTo>
                <a:lnTo>
                  <a:pt x="754380" y="1135380"/>
                </a:lnTo>
                <a:lnTo>
                  <a:pt x="756920" y="1137919"/>
                </a:lnTo>
                <a:lnTo>
                  <a:pt x="775475" y="1137919"/>
                </a:lnTo>
                <a:lnTo>
                  <a:pt x="772936" y="1135380"/>
                </a:lnTo>
                <a:close/>
              </a:path>
              <a:path w="2207895" h="2570479">
                <a:moveTo>
                  <a:pt x="775475" y="1137920"/>
                </a:moveTo>
                <a:lnTo>
                  <a:pt x="756920" y="1137920"/>
                </a:lnTo>
                <a:lnTo>
                  <a:pt x="763269" y="1144269"/>
                </a:lnTo>
                <a:lnTo>
                  <a:pt x="781822" y="1144269"/>
                </a:lnTo>
                <a:lnTo>
                  <a:pt x="775475" y="1137920"/>
                </a:lnTo>
                <a:close/>
              </a:path>
              <a:path w="2207895" h="2570479">
                <a:moveTo>
                  <a:pt x="781822" y="1144270"/>
                </a:moveTo>
                <a:lnTo>
                  <a:pt x="763270" y="1144270"/>
                </a:lnTo>
                <a:lnTo>
                  <a:pt x="767080" y="1148079"/>
                </a:lnTo>
                <a:lnTo>
                  <a:pt x="785631" y="1148079"/>
                </a:lnTo>
                <a:lnTo>
                  <a:pt x="781822" y="1144270"/>
                </a:lnTo>
                <a:close/>
              </a:path>
              <a:path w="2207895" h="2570479">
                <a:moveTo>
                  <a:pt x="785631" y="1148079"/>
                </a:moveTo>
                <a:lnTo>
                  <a:pt x="767080" y="1148079"/>
                </a:lnTo>
                <a:lnTo>
                  <a:pt x="773430" y="1154429"/>
                </a:lnTo>
                <a:lnTo>
                  <a:pt x="791978" y="1154429"/>
                </a:lnTo>
                <a:lnTo>
                  <a:pt x="785631" y="1148079"/>
                </a:lnTo>
                <a:close/>
              </a:path>
              <a:path w="2207895" h="2570479">
                <a:moveTo>
                  <a:pt x="791978" y="1154430"/>
                </a:moveTo>
                <a:lnTo>
                  <a:pt x="773430" y="1154430"/>
                </a:lnTo>
                <a:lnTo>
                  <a:pt x="779779" y="1160779"/>
                </a:lnTo>
                <a:lnTo>
                  <a:pt x="798325" y="1160779"/>
                </a:lnTo>
                <a:lnTo>
                  <a:pt x="791978" y="1154430"/>
                </a:lnTo>
                <a:close/>
              </a:path>
              <a:path w="2207895" h="2570479">
                <a:moveTo>
                  <a:pt x="798325" y="1160780"/>
                </a:moveTo>
                <a:lnTo>
                  <a:pt x="779780" y="1160780"/>
                </a:lnTo>
                <a:lnTo>
                  <a:pt x="786130" y="1167129"/>
                </a:lnTo>
                <a:lnTo>
                  <a:pt x="804672" y="1167129"/>
                </a:lnTo>
                <a:lnTo>
                  <a:pt x="798325" y="1160780"/>
                </a:lnTo>
                <a:close/>
              </a:path>
              <a:path w="2207895" h="2570479">
                <a:moveTo>
                  <a:pt x="804672" y="1167129"/>
                </a:moveTo>
                <a:lnTo>
                  <a:pt x="786130" y="1167129"/>
                </a:lnTo>
                <a:lnTo>
                  <a:pt x="788669" y="1169669"/>
                </a:lnTo>
                <a:lnTo>
                  <a:pt x="807211" y="1169669"/>
                </a:lnTo>
                <a:lnTo>
                  <a:pt x="804672" y="1167129"/>
                </a:lnTo>
                <a:close/>
              </a:path>
              <a:path w="2207895" h="2570479">
                <a:moveTo>
                  <a:pt x="807211" y="1169669"/>
                </a:moveTo>
                <a:lnTo>
                  <a:pt x="788670" y="1169669"/>
                </a:lnTo>
                <a:lnTo>
                  <a:pt x="792480" y="1173479"/>
                </a:lnTo>
                <a:lnTo>
                  <a:pt x="811020" y="1173479"/>
                </a:lnTo>
                <a:lnTo>
                  <a:pt x="807211" y="1169669"/>
                </a:lnTo>
                <a:close/>
              </a:path>
              <a:path w="2207895" h="2570479">
                <a:moveTo>
                  <a:pt x="811020" y="1173479"/>
                </a:moveTo>
                <a:lnTo>
                  <a:pt x="792480" y="1173479"/>
                </a:lnTo>
                <a:lnTo>
                  <a:pt x="795020" y="1176019"/>
                </a:lnTo>
                <a:lnTo>
                  <a:pt x="813559" y="1176019"/>
                </a:lnTo>
                <a:lnTo>
                  <a:pt x="811020" y="1173479"/>
                </a:lnTo>
                <a:close/>
              </a:path>
              <a:path w="2207895" h="2570479">
                <a:moveTo>
                  <a:pt x="813559" y="1176020"/>
                </a:moveTo>
                <a:lnTo>
                  <a:pt x="795020" y="1176020"/>
                </a:lnTo>
                <a:lnTo>
                  <a:pt x="798830" y="1179829"/>
                </a:lnTo>
                <a:lnTo>
                  <a:pt x="817367" y="1179829"/>
                </a:lnTo>
                <a:lnTo>
                  <a:pt x="813559" y="1176020"/>
                </a:lnTo>
                <a:close/>
              </a:path>
              <a:path w="2207895" h="2570479">
                <a:moveTo>
                  <a:pt x="817367" y="1179829"/>
                </a:moveTo>
                <a:lnTo>
                  <a:pt x="798830" y="1179829"/>
                </a:lnTo>
                <a:lnTo>
                  <a:pt x="811530" y="1192529"/>
                </a:lnTo>
                <a:lnTo>
                  <a:pt x="830062" y="1192529"/>
                </a:lnTo>
                <a:lnTo>
                  <a:pt x="817367" y="1179829"/>
                </a:lnTo>
                <a:close/>
              </a:path>
              <a:path w="2207895" h="2570479">
                <a:moveTo>
                  <a:pt x="830062" y="1192530"/>
                </a:moveTo>
                <a:lnTo>
                  <a:pt x="811530" y="1192530"/>
                </a:lnTo>
                <a:lnTo>
                  <a:pt x="820419" y="1201419"/>
                </a:lnTo>
                <a:lnTo>
                  <a:pt x="838948" y="1201419"/>
                </a:lnTo>
                <a:lnTo>
                  <a:pt x="830062" y="1192530"/>
                </a:lnTo>
                <a:close/>
              </a:path>
              <a:path w="2207895" h="2570479">
                <a:moveTo>
                  <a:pt x="838948" y="1201419"/>
                </a:moveTo>
                <a:lnTo>
                  <a:pt x="820420" y="1201419"/>
                </a:lnTo>
                <a:lnTo>
                  <a:pt x="824229" y="1205229"/>
                </a:lnTo>
                <a:lnTo>
                  <a:pt x="842756" y="1205229"/>
                </a:lnTo>
                <a:lnTo>
                  <a:pt x="838948" y="1201419"/>
                </a:lnTo>
                <a:close/>
              </a:path>
              <a:path w="2207895" h="2570479">
                <a:moveTo>
                  <a:pt x="842756" y="1205229"/>
                </a:moveTo>
                <a:lnTo>
                  <a:pt x="824230" y="1205229"/>
                </a:lnTo>
                <a:lnTo>
                  <a:pt x="836930" y="1217929"/>
                </a:lnTo>
                <a:lnTo>
                  <a:pt x="855451" y="1217929"/>
                </a:lnTo>
                <a:lnTo>
                  <a:pt x="842756" y="1205229"/>
                </a:lnTo>
                <a:close/>
              </a:path>
              <a:path w="2207895" h="2570479">
                <a:moveTo>
                  <a:pt x="855451" y="1217929"/>
                </a:moveTo>
                <a:lnTo>
                  <a:pt x="836930" y="1217929"/>
                </a:lnTo>
                <a:lnTo>
                  <a:pt x="839469" y="1220469"/>
                </a:lnTo>
                <a:lnTo>
                  <a:pt x="857990" y="1220469"/>
                </a:lnTo>
                <a:lnTo>
                  <a:pt x="855451" y="1217929"/>
                </a:lnTo>
                <a:close/>
              </a:path>
              <a:path w="2207895" h="2570479">
                <a:moveTo>
                  <a:pt x="857990" y="1220469"/>
                </a:moveTo>
                <a:lnTo>
                  <a:pt x="839470" y="1220469"/>
                </a:lnTo>
                <a:lnTo>
                  <a:pt x="843280" y="1224279"/>
                </a:lnTo>
                <a:lnTo>
                  <a:pt x="861798" y="1224279"/>
                </a:lnTo>
                <a:lnTo>
                  <a:pt x="857990" y="1220469"/>
                </a:lnTo>
                <a:close/>
              </a:path>
              <a:path w="2207895" h="2570479">
                <a:moveTo>
                  <a:pt x="861798" y="1224280"/>
                </a:moveTo>
                <a:lnTo>
                  <a:pt x="843280" y="1224280"/>
                </a:lnTo>
                <a:lnTo>
                  <a:pt x="845820" y="1226819"/>
                </a:lnTo>
                <a:lnTo>
                  <a:pt x="864337" y="1226819"/>
                </a:lnTo>
                <a:lnTo>
                  <a:pt x="861798" y="1224280"/>
                </a:lnTo>
                <a:close/>
              </a:path>
              <a:path w="2207895" h="2570479">
                <a:moveTo>
                  <a:pt x="864337" y="1226820"/>
                </a:moveTo>
                <a:lnTo>
                  <a:pt x="845820" y="1226820"/>
                </a:lnTo>
                <a:lnTo>
                  <a:pt x="852170" y="1233169"/>
                </a:lnTo>
                <a:lnTo>
                  <a:pt x="870684" y="1233169"/>
                </a:lnTo>
                <a:lnTo>
                  <a:pt x="864337" y="1226820"/>
                </a:lnTo>
                <a:close/>
              </a:path>
              <a:path w="2207895" h="2570479">
                <a:moveTo>
                  <a:pt x="870684" y="1233170"/>
                </a:moveTo>
                <a:lnTo>
                  <a:pt x="852170" y="1233170"/>
                </a:lnTo>
                <a:lnTo>
                  <a:pt x="855979" y="1236979"/>
                </a:lnTo>
                <a:lnTo>
                  <a:pt x="874492" y="1236979"/>
                </a:lnTo>
                <a:lnTo>
                  <a:pt x="870684" y="1233170"/>
                </a:lnTo>
                <a:close/>
              </a:path>
              <a:path w="2207895" h="2570479">
                <a:moveTo>
                  <a:pt x="874492" y="1236979"/>
                </a:moveTo>
                <a:lnTo>
                  <a:pt x="855980" y="1236979"/>
                </a:lnTo>
                <a:lnTo>
                  <a:pt x="858519" y="1239519"/>
                </a:lnTo>
                <a:lnTo>
                  <a:pt x="877031" y="1239519"/>
                </a:lnTo>
                <a:lnTo>
                  <a:pt x="874492" y="1236979"/>
                </a:lnTo>
                <a:close/>
              </a:path>
              <a:path w="2207895" h="2570479">
                <a:moveTo>
                  <a:pt x="877031" y="1239519"/>
                </a:moveTo>
                <a:lnTo>
                  <a:pt x="858520" y="1239519"/>
                </a:lnTo>
                <a:lnTo>
                  <a:pt x="862330" y="1243329"/>
                </a:lnTo>
                <a:lnTo>
                  <a:pt x="880840" y="1243329"/>
                </a:lnTo>
                <a:lnTo>
                  <a:pt x="877031" y="1239519"/>
                </a:lnTo>
                <a:close/>
              </a:path>
              <a:path w="2207895" h="2570479">
                <a:moveTo>
                  <a:pt x="880840" y="1243329"/>
                </a:moveTo>
                <a:lnTo>
                  <a:pt x="862330" y="1243329"/>
                </a:lnTo>
                <a:lnTo>
                  <a:pt x="875029" y="1256029"/>
                </a:lnTo>
                <a:lnTo>
                  <a:pt x="893534" y="1256029"/>
                </a:lnTo>
                <a:lnTo>
                  <a:pt x="880840" y="1243329"/>
                </a:lnTo>
                <a:close/>
              </a:path>
              <a:path w="2207895" h="2570479">
                <a:moveTo>
                  <a:pt x="893534" y="1256030"/>
                </a:moveTo>
                <a:lnTo>
                  <a:pt x="875030" y="1256030"/>
                </a:lnTo>
                <a:lnTo>
                  <a:pt x="877570" y="1258569"/>
                </a:lnTo>
                <a:lnTo>
                  <a:pt x="896073" y="1258569"/>
                </a:lnTo>
                <a:lnTo>
                  <a:pt x="893534" y="1256030"/>
                </a:lnTo>
                <a:close/>
              </a:path>
              <a:path w="2207895" h="2570479">
                <a:moveTo>
                  <a:pt x="896073" y="1258570"/>
                </a:moveTo>
                <a:lnTo>
                  <a:pt x="877570" y="1258570"/>
                </a:lnTo>
                <a:lnTo>
                  <a:pt x="890269" y="1271269"/>
                </a:lnTo>
                <a:lnTo>
                  <a:pt x="908768" y="1271269"/>
                </a:lnTo>
                <a:lnTo>
                  <a:pt x="896073" y="1258570"/>
                </a:lnTo>
                <a:close/>
              </a:path>
              <a:path w="2207895" h="2570479">
                <a:moveTo>
                  <a:pt x="908768" y="1271269"/>
                </a:moveTo>
                <a:lnTo>
                  <a:pt x="890270" y="1271269"/>
                </a:lnTo>
                <a:lnTo>
                  <a:pt x="913130" y="1294129"/>
                </a:lnTo>
                <a:lnTo>
                  <a:pt x="931618" y="1294129"/>
                </a:lnTo>
                <a:lnTo>
                  <a:pt x="908768" y="1271269"/>
                </a:lnTo>
                <a:close/>
              </a:path>
              <a:path w="2207895" h="2570479">
                <a:moveTo>
                  <a:pt x="931618" y="1294129"/>
                </a:moveTo>
                <a:lnTo>
                  <a:pt x="913130" y="1294129"/>
                </a:lnTo>
                <a:lnTo>
                  <a:pt x="922020" y="1303019"/>
                </a:lnTo>
                <a:lnTo>
                  <a:pt x="940504" y="1303019"/>
                </a:lnTo>
                <a:lnTo>
                  <a:pt x="931618" y="1294129"/>
                </a:lnTo>
                <a:close/>
              </a:path>
              <a:path w="2207895" h="2570479">
                <a:moveTo>
                  <a:pt x="940504" y="1303020"/>
                </a:moveTo>
                <a:lnTo>
                  <a:pt x="922020" y="1303020"/>
                </a:lnTo>
                <a:lnTo>
                  <a:pt x="944879" y="1325879"/>
                </a:lnTo>
                <a:lnTo>
                  <a:pt x="963354" y="1325879"/>
                </a:lnTo>
                <a:lnTo>
                  <a:pt x="940504" y="1303020"/>
                </a:lnTo>
                <a:close/>
              </a:path>
              <a:path w="2207895" h="2570479">
                <a:moveTo>
                  <a:pt x="963354" y="1325880"/>
                </a:moveTo>
                <a:lnTo>
                  <a:pt x="944880" y="1325880"/>
                </a:lnTo>
                <a:lnTo>
                  <a:pt x="953770" y="1334769"/>
                </a:lnTo>
                <a:lnTo>
                  <a:pt x="972240" y="1334769"/>
                </a:lnTo>
                <a:lnTo>
                  <a:pt x="963354" y="1325880"/>
                </a:lnTo>
                <a:close/>
              </a:path>
              <a:path w="2207895" h="2570479">
                <a:moveTo>
                  <a:pt x="972240" y="1334770"/>
                </a:moveTo>
                <a:lnTo>
                  <a:pt x="953770" y="1334770"/>
                </a:lnTo>
                <a:lnTo>
                  <a:pt x="960120" y="1341119"/>
                </a:lnTo>
                <a:lnTo>
                  <a:pt x="978588" y="1341119"/>
                </a:lnTo>
                <a:lnTo>
                  <a:pt x="972240" y="1334770"/>
                </a:lnTo>
                <a:close/>
              </a:path>
              <a:path w="2207895" h="2570479">
                <a:moveTo>
                  <a:pt x="978588" y="1341119"/>
                </a:moveTo>
                <a:lnTo>
                  <a:pt x="960120" y="1341119"/>
                </a:lnTo>
                <a:lnTo>
                  <a:pt x="970280" y="1351279"/>
                </a:lnTo>
                <a:lnTo>
                  <a:pt x="988743" y="1351279"/>
                </a:lnTo>
                <a:lnTo>
                  <a:pt x="978588" y="1341119"/>
                </a:lnTo>
                <a:close/>
              </a:path>
              <a:path w="2207895" h="2570479">
                <a:moveTo>
                  <a:pt x="988743" y="1351280"/>
                </a:moveTo>
                <a:lnTo>
                  <a:pt x="970280" y="1351280"/>
                </a:lnTo>
                <a:lnTo>
                  <a:pt x="976630" y="1357629"/>
                </a:lnTo>
                <a:lnTo>
                  <a:pt x="995090" y="1357629"/>
                </a:lnTo>
                <a:lnTo>
                  <a:pt x="988743" y="1351280"/>
                </a:lnTo>
                <a:close/>
              </a:path>
              <a:path w="2207895" h="2570479">
                <a:moveTo>
                  <a:pt x="995090" y="1357629"/>
                </a:moveTo>
                <a:lnTo>
                  <a:pt x="976630" y="1357629"/>
                </a:lnTo>
                <a:lnTo>
                  <a:pt x="1029970" y="1410969"/>
                </a:lnTo>
                <a:lnTo>
                  <a:pt x="1048407" y="1410969"/>
                </a:lnTo>
                <a:lnTo>
                  <a:pt x="995090" y="1357629"/>
                </a:lnTo>
                <a:close/>
              </a:path>
              <a:path w="2207895" h="2570479">
                <a:moveTo>
                  <a:pt x="1048407" y="1410969"/>
                </a:moveTo>
                <a:lnTo>
                  <a:pt x="1029970" y="1410969"/>
                </a:lnTo>
                <a:lnTo>
                  <a:pt x="1033780" y="1414779"/>
                </a:lnTo>
                <a:lnTo>
                  <a:pt x="1052216" y="1414779"/>
                </a:lnTo>
                <a:lnTo>
                  <a:pt x="1048407" y="1410969"/>
                </a:lnTo>
                <a:close/>
              </a:path>
              <a:path w="2207895" h="2570479">
                <a:moveTo>
                  <a:pt x="1052216" y="1414780"/>
                </a:moveTo>
                <a:lnTo>
                  <a:pt x="1033780" y="1414780"/>
                </a:lnTo>
                <a:lnTo>
                  <a:pt x="1040130" y="1421129"/>
                </a:lnTo>
                <a:lnTo>
                  <a:pt x="1058563" y="1421129"/>
                </a:lnTo>
                <a:lnTo>
                  <a:pt x="1052216" y="1414780"/>
                </a:lnTo>
                <a:close/>
              </a:path>
              <a:path w="2207895" h="2570479">
                <a:moveTo>
                  <a:pt x="1058563" y="1421129"/>
                </a:moveTo>
                <a:lnTo>
                  <a:pt x="1040130" y="1421129"/>
                </a:lnTo>
                <a:lnTo>
                  <a:pt x="1103630" y="1484629"/>
                </a:lnTo>
                <a:lnTo>
                  <a:pt x="1122036" y="1484629"/>
                </a:lnTo>
                <a:lnTo>
                  <a:pt x="1058563" y="1421129"/>
                </a:lnTo>
                <a:close/>
              </a:path>
              <a:path w="2207895" h="2570479">
                <a:moveTo>
                  <a:pt x="1122036" y="1484630"/>
                </a:moveTo>
                <a:lnTo>
                  <a:pt x="1103630" y="1484630"/>
                </a:lnTo>
                <a:lnTo>
                  <a:pt x="1116330" y="1497329"/>
                </a:lnTo>
                <a:lnTo>
                  <a:pt x="1134730" y="1497329"/>
                </a:lnTo>
                <a:lnTo>
                  <a:pt x="1122036" y="1484630"/>
                </a:lnTo>
                <a:close/>
              </a:path>
              <a:path w="2207895" h="2570479">
                <a:moveTo>
                  <a:pt x="1134730" y="1497330"/>
                </a:moveTo>
                <a:lnTo>
                  <a:pt x="1116330" y="1497330"/>
                </a:lnTo>
                <a:lnTo>
                  <a:pt x="1118870" y="1499869"/>
                </a:lnTo>
                <a:lnTo>
                  <a:pt x="1137269" y="1499869"/>
                </a:lnTo>
                <a:lnTo>
                  <a:pt x="1134730" y="1497330"/>
                </a:lnTo>
                <a:close/>
              </a:path>
              <a:path w="2207895" h="2570479">
                <a:moveTo>
                  <a:pt x="1137269" y="1499870"/>
                </a:moveTo>
                <a:lnTo>
                  <a:pt x="1118870" y="1499870"/>
                </a:lnTo>
                <a:lnTo>
                  <a:pt x="1122680" y="1503679"/>
                </a:lnTo>
                <a:lnTo>
                  <a:pt x="1141078" y="1503679"/>
                </a:lnTo>
                <a:lnTo>
                  <a:pt x="1137269" y="1499870"/>
                </a:lnTo>
                <a:close/>
              </a:path>
              <a:path w="2207895" h="2570479">
                <a:moveTo>
                  <a:pt x="1141078" y="1503680"/>
                </a:moveTo>
                <a:lnTo>
                  <a:pt x="1122680" y="1503680"/>
                </a:lnTo>
                <a:lnTo>
                  <a:pt x="1135380" y="1516379"/>
                </a:lnTo>
                <a:lnTo>
                  <a:pt x="1153772" y="1516379"/>
                </a:lnTo>
                <a:lnTo>
                  <a:pt x="1141078" y="1503680"/>
                </a:lnTo>
                <a:close/>
              </a:path>
              <a:path w="2207895" h="2570479">
                <a:moveTo>
                  <a:pt x="1153772" y="1516380"/>
                </a:moveTo>
                <a:lnTo>
                  <a:pt x="1135380" y="1516380"/>
                </a:lnTo>
                <a:lnTo>
                  <a:pt x="1148080" y="1529079"/>
                </a:lnTo>
                <a:lnTo>
                  <a:pt x="1166467" y="1529079"/>
                </a:lnTo>
                <a:lnTo>
                  <a:pt x="1153772" y="1516380"/>
                </a:lnTo>
                <a:close/>
              </a:path>
              <a:path w="2207895" h="2570479">
                <a:moveTo>
                  <a:pt x="1166467" y="1529079"/>
                </a:moveTo>
                <a:lnTo>
                  <a:pt x="1148080" y="1529079"/>
                </a:lnTo>
                <a:lnTo>
                  <a:pt x="1192530" y="1573529"/>
                </a:lnTo>
                <a:lnTo>
                  <a:pt x="1210897" y="1573529"/>
                </a:lnTo>
                <a:lnTo>
                  <a:pt x="1166467" y="1529079"/>
                </a:lnTo>
                <a:close/>
              </a:path>
              <a:path w="2207895" h="2570479">
                <a:moveTo>
                  <a:pt x="1210897" y="1573529"/>
                </a:moveTo>
                <a:lnTo>
                  <a:pt x="1192530" y="1573529"/>
                </a:lnTo>
                <a:lnTo>
                  <a:pt x="1211580" y="1592579"/>
                </a:lnTo>
                <a:lnTo>
                  <a:pt x="1229939" y="1592579"/>
                </a:lnTo>
                <a:lnTo>
                  <a:pt x="1210897" y="1573529"/>
                </a:lnTo>
                <a:close/>
              </a:path>
              <a:path w="2207895" h="2570479">
                <a:moveTo>
                  <a:pt x="1229939" y="1592580"/>
                </a:moveTo>
                <a:lnTo>
                  <a:pt x="1211580" y="1592580"/>
                </a:lnTo>
                <a:lnTo>
                  <a:pt x="1217930" y="1598929"/>
                </a:lnTo>
                <a:lnTo>
                  <a:pt x="1236287" y="1598929"/>
                </a:lnTo>
                <a:lnTo>
                  <a:pt x="1229939" y="1592580"/>
                </a:lnTo>
                <a:close/>
              </a:path>
              <a:path w="2207895" h="2570479">
                <a:moveTo>
                  <a:pt x="1236287" y="1598929"/>
                </a:moveTo>
                <a:lnTo>
                  <a:pt x="1217930" y="1598929"/>
                </a:lnTo>
                <a:lnTo>
                  <a:pt x="1230630" y="1611629"/>
                </a:lnTo>
                <a:lnTo>
                  <a:pt x="1248981" y="1611629"/>
                </a:lnTo>
                <a:lnTo>
                  <a:pt x="1236287" y="1598929"/>
                </a:lnTo>
                <a:close/>
              </a:path>
              <a:path w="2207895" h="2570479">
                <a:moveTo>
                  <a:pt x="1248981" y="1611629"/>
                </a:moveTo>
                <a:lnTo>
                  <a:pt x="1230630" y="1611629"/>
                </a:lnTo>
                <a:lnTo>
                  <a:pt x="1249680" y="1630679"/>
                </a:lnTo>
                <a:lnTo>
                  <a:pt x="1268023" y="1630679"/>
                </a:lnTo>
                <a:lnTo>
                  <a:pt x="1248981" y="1611629"/>
                </a:lnTo>
                <a:close/>
              </a:path>
              <a:path w="2207895" h="2570479">
                <a:moveTo>
                  <a:pt x="1268023" y="1630679"/>
                </a:moveTo>
                <a:lnTo>
                  <a:pt x="1249680" y="1630679"/>
                </a:lnTo>
                <a:lnTo>
                  <a:pt x="1262380" y="1643379"/>
                </a:lnTo>
                <a:lnTo>
                  <a:pt x="1280717" y="1643379"/>
                </a:lnTo>
                <a:lnTo>
                  <a:pt x="1268023" y="1630679"/>
                </a:lnTo>
                <a:close/>
              </a:path>
              <a:path w="2207895" h="2570479">
                <a:moveTo>
                  <a:pt x="1280717" y="1643379"/>
                </a:moveTo>
                <a:lnTo>
                  <a:pt x="1262380" y="1643379"/>
                </a:lnTo>
                <a:lnTo>
                  <a:pt x="1275080" y="1656079"/>
                </a:lnTo>
                <a:lnTo>
                  <a:pt x="1293412" y="1656079"/>
                </a:lnTo>
                <a:lnTo>
                  <a:pt x="1280717" y="1643379"/>
                </a:lnTo>
                <a:close/>
              </a:path>
              <a:path w="2207895" h="2570479">
                <a:moveTo>
                  <a:pt x="1293412" y="1656080"/>
                </a:moveTo>
                <a:lnTo>
                  <a:pt x="1275080" y="1656080"/>
                </a:lnTo>
                <a:lnTo>
                  <a:pt x="1281430" y="1662429"/>
                </a:lnTo>
                <a:lnTo>
                  <a:pt x="1299759" y="1662429"/>
                </a:lnTo>
                <a:lnTo>
                  <a:pt x="1293412" y="1656080"/>
                </a:lnTo>
                <a:close/>
              </a:path>
              <a:path w="2207895" h="2570479">
                <a:moveTo>
                  <a:pt x="1299759" y="1662429"/>
                </a:moveTo>
                <a:lnTo>
                  <a:pt x="1281430" y="1662429"/>
                </a:lnTo>
                <a:lnTo>
                  <a:pt x="1294129" y="1675129"/>
                </a:lnTo>
                <a:lnTo>
                  <a:pt x="1312454" y="1675129"/>
                </a:lnTo>
                <a:lnTo>
                  <a:pt x="1299759" y="1662429"/>
                </a:lnTo>
                <a:close/>
              </a:path>
              <a:path w="2207895" h="2570479">
                <a:moveTo>
                  <a:pt x="1312454" y="1675129"/>
                </a:moveTo>
                <a:lnTo>
                  <a:pt x="1294130" y="1675129"/>
                </a:lnTo>
                <a:lnTo>
                  <a:pt x="1309370" y="1690369"/>
                </a:lnTo>
                <a:lnTo>
                  <a:pt x="1327687" y="1690369"/>
                </a:lnTo>
                <a:lnTo>
                  <a:pt x="1312454" y="1675129"/>
                </a:lnTo>
                <a:close/>
              </a:path>
              <a:path w="2207895" h="2570479">
                <a:moveTo>
                  <a:pt x="1327687" y="1690370"/>
                </a:moveTo>
                <a:lnTo>
                  <a:pt x="1309370" y="1690370"/>
                </a:lnTo>
                <a:lnTo>
                  <a:pt x="1315720" y="1696719"/>
                </a:lnTo>
                <a:lnTo>
                  <a:pt x="1334034" y="1696719"/>
                </a:lnTo>
                <a:lnTo>
                  <a:pt x="1327687" y="1690370"/>
                </a:lnTo>
                <a:close/>
              </a:path>
              <a:path w="2207895" h="2570479">
                <a:moveTo>
                  <a:pt x="1334034" y="1696720"/>
                </a:moveTo>
                <a:lnTo>
                  <a:pt x="1315720" y="1696720"/>
                </a:lnTo>
                <a:lnTo>
                  <a:pt x="1328420" y="1709419"/>
                </a:lnTo>
                <a:lnTo>
                  <a:pt x="1346729" y="1709419"/>
                </a:lnTo>
                <a:lnTo>
                  <a:pt x="1334034" y="1696720"/>
                </a:lnTo>
                <a:close/>
              </a:path>
              <a:path w="2207895" h="2570479">
                <a:moveTo>
                  <a:pt x="1346729" y="1709419"/>
                </a:moveTo>
                <a:lnTo>
                  <a:pt x="1328420" y="1709419"/>
                </a:lnTo>
                <a:lnTo>
                  <a:pt x="1332230" y="1713229"/>
                </a:lnTo>
                <a:lnTo>
                  <a:pt x="1350537" y="1713229"/>
                </a:lnTo>
                <a:lnTo>
                  <a:pt x="1346729" y="1709419"/>
                </a:lnTo>
                <a:close/>
              </a:path>
              <a:path w="2207895" h="2570479">
                <a:moveTo>
                  <a:pt x="1350537" y="1713229"/>
                </a:moveTo>
                <a:lnTo>
                  <a:pt x="1332230" y="1713229"/>
                </a:lnTo>
                <a:lnTo>
                  <a:pt x="1334770" y="1715769"/>
                </a:lnTo>
                <a:lnTo>
                  <a:pt x="1353076" y="1715769"/>
                </a:lnTo>
                <a:lnTo>
                  <a:pt x="1350537" y="1713229"/>
                </a:lnTo>
                <a:close/>
              </a:path>
              <a:path w="2207895" h="2570479">
                <a:moveTo>
                  <a:pt x="1353076" y="1715770"/>
                </a:moveTo>
                <a:lnTo>
                  <a:pt x="1334770" y="1715770"/>
                </a:lnTo>
                <a:lnTo>
                  <a:pt x="1347470" y="1728469"/>
                </a:lnTo>
                <a:lnTo>
                  <a:pt x="1365771" y="1728469"/>
                </a:lnTo>
                <a:lnTo>
                  <a:pt x="1353076" y="1715770"/>
                </a:lnTo>
                <a:close/>
              </a:path>
              <a:path w="2207895" h="2570479">
                <a:moveTo>
                  <a:pt x="1365771" y="1728470"/>
                </a:moveTo>
                <a:lnTo>
                  <a:pt x="1347470" y="1728470"/>
                </a:lnTo>
                <a:lnTo>
                  <a:pt x="1360170" y="1741169"/>
                </a:lnTo>
                <a:lnTo>
                  <a:pt x="1378465" y="1741169"/>
                </a:lnTo>
                <a:lnTo>
                  <a:pt x="1365771" y="1728470"/>
                </a:lnTo>
                <a:close/>
              </a:path>
              <a:path w="2207895" h="2570479">
                <a:moveTo>
                  <a:pt x="1378465" y="1741170"/>
                </a:moveTo>
                <a:lnTo>
                  <a:pt x="1360170" y="1741170"/>
                </a:lnTo>
                <a:lnTo>
                  <a:pt x="1363980" y="1744979"/>
                </a:lnTo>
                <a:lnTo>
                  <a:pt x="1382274" y="1744979"/>
                </a:lnTo>
                <a:lnTo>
                  <a:pt x="1378465" y="1741170"/>
                </a:lnTo>
                <a:close/>
              </a:path>
              <a:path w="2207895" h="2570479">
                <a:moveTo>
                  <a:pt x="1382274" y="1744979"/>
                </a:moveTo>
                <a:lnTo>
                  <a:pt x="1363980" y="1744979"/>
                </a:lnTo>
                <a:lnTo>
                  <a:pt x="1366520" y="1747519"/>
                </a:lnTo>
                <a:lnTo>
                  <a:pt x="1384813" y="1747519"/>
                </a:lnTo>
                <a:lnTo>
                  <a:pt x="1382274" y="1744979"/>
                </a:lnTo>
                <a:close/>
              </a:path>
              <a:path w="2207895" h="2570479">
                <a:moveTo>
                  <a:pt x="1384813" y="1747519"/>
                </a:moveTo>
                <a:lnTo>
                  <a:pt x="1366520" y="1747519"/>
                </a:lnTo>
                <a:lnTo>
                  <a:pt x="1379220" y="1760219"/>
                </a:lnTo>
                <a:lnTo>
                  <a:pt x="1397507" y="1760219"/>
                </a:lnTo>
                <a:lnTo>
                  <a:pt x="1384813" y="1747519"/>
                </a:lnTo>
                <a:close/>
              </a:path>
              <a:path w="2207895" h="2570479">
                <a:moveTo>
                  <a:pt x="2008114" y="2371090"/>
                </a:moveTo>
                <a:lnTo>
                  <a:pt x="1990090" y="2371090"/>
                </a:lnTo>
                <a:lnTo>
                  <a:pt x="2189480" y="2570479"/>
                </a:lnTo>
                <a:lnTo>
                  <a:pt x="2207418" y="2570479"/>
                </a:lnTo>
                <a:lnTo>
                  <a:pt x="2008114" y="2371090"/>
                </a:lnTo>
                <a:close/>
              </a:path>
              <a:path w="2207895" h="2570479">
                <a:moveTo>
                  <a:pt x="2005575" y="2368549"/>
                </a:moveTo>
                <a:lnTo>
                  <a:pt x="1987550" y="2368549"/>
                </a:lnTo>
                <a:lnTo>
                  <a:pt x="1988820" y="2369819"/>
                </a:lnTo>
                <a:lnTo>
                  <a:pt x="2006845" y="2369819"/>
                </a:lnTo>
                <a:lnTo>
                  <a:pt x="2005575" y="2368549"/>
                </a:lnTo>
                <a:close/>
              </a:path>
              <a:path w="2207895" h="2570479">
                <a:moveTo>
                  <a:pt x="2001767" y="2364739"/>
                </a:moveTo>
                <a:lnTo>
                  <a:pt x="1983739" y="2364739"/>
                </a:lnTo>
                <a:lnTo>
                  <a:pt x="1986279" y="2367279"/>
                </a:lnTo>
                <a:lnTo>
                  <a:pt x="2004306" y="2367279"/>
                </a:lnTo>
                <a:lnTo>
                  <a:pt x="2001767" y="2364739"/>
                </a:lnTo>
                <a:close/>
              </a:path>
              <a:path w="2207895" h="2570479">
                <a:moveTo>
                  <a:pt x="1999228" y="2362199"/>
                </a:moveTo>
                <a:lnTo>
                  <a:pt x="1981200" y="2362199"/>
                </a:lnTo>
                <a:lnTo>
                  <a:pt x="1982470" y="2363469"/>
                </a:lnTo>
                <a:lnTo>
                  <a:pt x="2000497" y="2363469"/>
                </a:lnTo>
                <a:lnTo>
                  <a:pt x="1999228" y="2362199"/>
                </a:lnTo>
                <a:close/>
              </a:path>
              <a:path w="2207895" h="2570479">
                <a:moveTo>
                  <a:pt x="1995419" y="2358389"/>
                </a:moveTo>
                <a:lnTo>
                  <a:pt x="1977389" y="2358389"/>
                </a:lnTo>
                <a:lnTo>
                  <a:pt x="1979930" y="2360929"/>
                </a:lnTo>
                <a:lnTo>
                  <a:pt x="1997958" y="2360929"/>
                </a:lnTo>
                <a:lnTo>
                  <a:pt x="1995419" y="2358389"/>
                </a:lnTo>
                <a:close/>
              </a:path>
              <a:path w="2207895" h="2570479">
                <a:moveTo>
                  <a:pt x="1992881" y="2355849"/>
                </a:moveTo>
                <a:lnTo>
                  <a:pt x="1974850" y="2355849"/>
                </a:lnTo>
                <a:lnTo>
                  <a:pt x="1976120" y="2357119"/>
                </a:lnTo>
                <a:lnTo>
                  <a:pt x="1994150" y="2357119"/>
                </a:lnTo>
                <a:lnTo>
                  <a:pt x="1992881" y="2355849"/>
                </a:lnTo>
                <a:close/>
              </a:path>
              <a:path w="2207895" h="2570479">
                <a:moveTo>
                  <a:pt x="1989072" y="2352039"/>
                </a:moveTo>
                <a:lnTo>
                  <a:pt x="1971039" y="2352039"/>
                </a:lnTo>
                <a:lnTo>
                  <a:pt x="1973580" y="2354579"/>
                </a:lnTo>
                <a:lnTo>
                  <a:pt x="1991611" y="2354579"/>
                </a:lnTo>
                <a:lnTo>
                  <a:pt x="1989072" y="2352039"/>
                </a:lnTo>
                <a:close/>
              </a:path>
              <a:path w="2207895" h="2570479">
                <a:moveTo>
                  <a:pt x="1986533" y="2349499"/>
                </a:moveTo>
                <a:lnTo>
                  <a:pt x="1968500" y="2349499"/>
                </a:lnTo>
                <a:lnTo>
                  <a:pt x="1969770" y="2350769"/>
                </a:lnTo>
                <a:lnTo>
                  <a:pt x="1987803" y="2350769"/>
                </a:lnTo>
                <a:lnTo>
                  <a:pt x="1986533" y="2349499"/>
                </a:lnTo>
                <a:close/>
              </a:path>
              <a:path w="2207895" h="2570479">
                <a:moveTo>
                  <a:pt x="1982725" y="2345689"/>
                </a:moveTo>
                <a:lnTo>
                  <a:pt x="1964689" y="2345689"/>
                </a:lnTo>
                <a:lnTo>
                  <a:pt x="1967230" y="2348229"/>
                </a:lnTo>
                <a:lnTo>
                  <a:pt x="1985264" y="2348229"/>
                </a:lnTo>
                <a:lnTo>
                  <a:pt x="1982725" y="2345689"/>
                </a:lnTo>
                <a:close/>
              </a:path>
              <a:path w="2207895" h="2570479">
                <a:moveTo>
                  <a:pt x="1980186" y="2343149"/>
                </a:moveTo>
                <a:lnTo>
                  <a:pt x="1962150" y="2343149"/>
                </a:lnTo>
                <a:lnTo>
                  <a:pt x="1963420" y="2344419"/>
                </a:lnTo>
                <a:lnTo>
                  <a:pt x="1981455" y="2344419"/>
                </a:lnTo>
                <a:lnTo>
                  <a:pt x="1980186" y="2343149"/>
                </a:lnTo>
                <a:close/>
              </a:path>
              <a:path w="2207895" h="2570479">
                <a:moveTo>
                  <a:pt x="1976378" y="2339339"/>
                </a:moveTo>
                <a:lnTo>
                  <a:pt x="1958339" y="2339339"/>
                </a:lnTo>
                <a:lnTo>
                  <a:pt x="1960880" y="2341879"/>
                </a:lnTo>
                <a:lnTo>
                  <a:pt x="1978917" y="2341879"/>
                </a:lnTo>
                <a:lnTo>
                  <a:pt x="1976378" y="2339339"/>
                </a:lnTo>
                <a:close/>
              </a:path>
              <a:path w="2207895" h="2570479">
                <a:moveTo>
                  <a:pt x="1973839" y="2336799"/>
                </a:moveTo>
                <a:lnTo>
                  <a:pt x="1955800" y="2336799"/>
                </a:lnTo>
                <a:lnTo>
                  <a:pt x="1957070" y="2338069"/>
                </a:lnTo>
                <a:lnTo>
                  <a:pt x="1975108" y="2338069"/>
                </a:lnTo>
                <a:lnTo>
                  <a:pt x="1973839" y="2336799"/>
                </a:lnTo>
                <a:close/>
              </a:path>
              <a:path w="2207895" h="2570479">
                <a:moveTo>
                  <a:pt x="1970030" y="2332989"/>
                </a:moveTo>
                <a:lnTo>
                  <a:pt x="1951989" y="2332989"/>
                </a:lnTo>
                <a:lnTo>
                  <a:pt x="1954530" y="2335529"/>
                </a:lnTo>
                <a:lnTo>
                  <a:pt x="1972569" y="2335529"/>
                </a:lnTo>
                <a:lnTo>
                  <a:pt x="1970030" y="2332989"/>
                </a:lnTo>
                <a:close/>
              </a:path>
              <a:path w="2207895" h="2570479">
                <a:moveTo>
                  <a:pt x="1967491" y="2330449"/>
                </a:moveTo>
                <a:lnTo>
                  <a:pt x="1949450" y="2330449"/>
                </a:lnTo>
                <a:lnTo>
                  <a:pt x="1950720" y="2331719"/>
                </a:lnTo>
                <a:lnTo>
                  <a:pt x="1968761" y="2331719"/>
                </a:lnTo>
                <a:lnTo>
                  <a:pt x="1967491" y="2330449"/>
                </a:lnTo>
                <a:close/>
              </a:path>
              <a:path w="2207895" h="2570479">
                <a:moveTo>
                  <a:pt x="1963683" y="2326639"/>
                </a:moveTo>
                <a:lnTo>
                  <a:pt x="1945639" y="2326639"/>
                </a:lnTo>
                <a:lnTo>
                  <a:pt x="1948180" y="2329179"/>
                </a:lnTo>
                <a:lnTo>
                  <a:pt x="1966222" y="2329179"/>
                </a:lnTo>
                <a:lnTo>
                  <a:pt x="1963683" y="2326639"/>
                </a:lnTo>
                <a:close/>
              </a:path>
              <a:path w="2207895" h="2570479">
                <a:moveTo>
                  <a:pt x="1961144" y="2324099"/>
                </a:moveTo>
                <a:lnTo>
                  <a:pt x="1943100" y="2324099"/>
                </a:lnTo>
                <a:lnTo>
                  <a:pt x="1944370" y="2325369"/>
                </a:lnTo>
                <a:lnTo>
                  <a:pt x="1962414" y="2325369"/>
                </a:lnTo>
                <a:lnTo>
                  <a:pt x="1961144" y="2324099"/>
                </a:lnTo>
                <a:close/>
              </a:path>
              <a:path w="2207895" h="2570479">
                <a:moveTo>
                  <a:pt x="1957336" y="2320289"/>
                </a:moveTo>
                <a:lnTo>
                  <a:pt x="1939289" y="2320289"/>
                </a:lnTo>
                <a:lnTo>
                  <a:pt x="1941830" y="2322829"/>
                </a:lnTo>
                <a:lnTo>
                  <a:pt x="1959875" y="2322829"/>
                </a:lnTo>
                <a:lnTo>
                  <a:pt x="1957336" y="2320289"/>
                </a:lnTo>
                <a:close/>
              </a:path>
              <a:path w="2207895" h="2570479">
                <a:moveTo>
                  <a:pt x="1954797" y="2317749"/>
                </a:moveTo>
                <a:lnTo>
                  <a:pt x="1936750" y="2317749"/>
                </a:lnTo>
                <a:lnTo>
                  <a:pt x="1938020" y="2319019"/>
                </a:lnTo>
                <a:lnTo>
                  <a:pt x="1956066" y="2319019"/>
                </a:lnTo>
                <a:lnTo>
                  <a:pt x="1954797" y="2317749"/>
                </a:lnTo>
                <a:close/>
              </a:path>
              <a:path w="2207895" h="2570479">
                <a:moveTo>
                  <a:pt x="1950989" y="2313939"/>
                </a:moveTo>
                <a:lnTo>
                  <a:pt x="1932939" y="2313939"/>
                </a:lnTo>
                <a:lnTo>
                  <a:pt x="1935480" y="2316479"/>
                </a:lnTo>
                <a:lnTo>
                  <a:pt x="1953528" y="2316479"/>
                </a:lnTo>
                <a:lnTo>
                  <a:pt x="1950989" y="2313939"/>
                </a:lnTo>
                <a:close/>
              </a:path>
              <a:path w="2207895" h="2570479">
                <a:moveTo>
                  <a:pt x="1948450" y="2311399"/>
                </a:moveTo>
                <a:lnTo>
                  <a:pt x="1930400" y="2311399"/>
                </a:lnTo>
                <a:lnTo>
                  <a:pt x="1931670" y="2312669"/>
                </a:lnTo>
                <a:lnTo>
                  <a:pt x="1949719" y="2312669"/>
                </a:lnTo>
                <a:lnTo>
                  <a:pt x="1948450" y="2311399"/>
                </a:lnTo>
                <a:close/>
              </a:path>
              <a:path w="2207895" h="2570479">
                <a:moveTo>
                  <a:pt x="1944641" y="2307589"/>
                </a:moveTo>
                <a:lnTo>
                  <a:pt x="1926589" y="2307589"/>
                </a:lnTo>
                <a:lnTo>
                  <a:pt x="1929130" y="2310129"/>
                </a:lnTo>
                <a:lnTo>
                  <a:pt x="1947180" y="2310129"/>
                </a:lnTo>
                <a:lnTo>
                  <a:pt x="1944641" y="2307589"/>
                </a:lnTo>
                <a:close/>
              </a:path>
              <a:path w="2207895" h="2570479">
                <a:moveTo>
                  <a:pt x="1942102" y="2305049"/>
                </a:moveTo>
                <a:lnTo>
                  <a:pt x="1924050" y="2305049"/>
                </a:lnTo>
                <a:lnTo>
                  <a:pt x="1925320" y="2306319"/>
                </a:lnTo>
                <a:lnTo>
                  <a:pt x="1943372" y="2306319"/>
                </a:lnTo>
                <a:lnTo>
                  <a:pt x="1942102" y="2305049"/>
                </a:lnTo>
                <a:close/>
              </a:path>
              <a:path w="2207895" h="2570479">
                <a:moveTo>
                  <a:pt x="1938294" y="2301239"/>
                </a:moveTo>
                <a:lnTo>
                  <a:pt x="1920239" y="2301239"/>
                </a:lnTo>
                <a:lnTo>
                  <a:pt x="1922780" y="2303779"/>
                </a:lnTo>
                <a:lnTo>
                  <a:pt x="1940833" y="2303779"/>
                </a:lnTo>
                <a:lnTo>
                  <a:pt x="1938294" y="2301239"/>
                </a:lnTo>
                <a:close/>
              </a:path>
              <a:path w="2207895" h="2570479">
                <a:moveTo>
                  <a:pt x="1935755" y="2298699"/>
                </a:moveTo>
                <a:lnTo>
                  <a:pt x="1917700" y="2298699"/>
                </a:lnTo>
                <a:lnTo>
                  <a:pt x="1918970" y="2299969"/>
                </a:lnTo>
                <a:lnTo>
                  <a:pt x="1937025" y="2299969"/>
                </a:lnTo>
                <a:lnTo>
                  <a:pt x="1935755" y="2298699"/>
                </a:lnTo>
                <a:close/>
              </a:path>
              <a:path w="2207895" h="2570479">
                <a:moveTo>
                  <a:pt x="1931947" y="2294889"/>
                </a:moveTo>
                <a:lnTo>
                  <a:pt x="1913889" y="2294889"/>
                </a:lnTo>
                <a:lnTo>
                  <a:pt x="1916430" y="2297429"/>
                </a:lnTo>
                <a:lnTo>
                  <a:pt x="1934486" y="2297429"/>
                </a:lnTo>
                <a:lnTo>
                  <a:pt x="1931947" y="2294889"/>
                </a:lnTo>
                <a:close/>
              </a:path>
              <a:path w="2207895" h="2570479">
                <a:moveTo>
                  <a:pt x="1929408" y="2292349"/>
                </a:moveTo>
                <a:lnTo>
                  <a:pt x="1911350" y="2292349"/>
                </a:lnTo>
                <a:lnTo>
                  <a:pt x="1912620" y="2293619"/>
                </a:lnTo>
                <a:lnTo>
                  <a:pt x="1930677" y="2293619"/>
                </a:lnTo>
                <a:lnTo>
                  <a:pt x="1929408" y="2292349"/>
                </a:lnTo>
                <a:close/>
              </a:path>
              <a:path w="2207895" h="2570479">
                <a:moveTo>
                  <a:pt x="1925600" y="2288539"/>
                </a:moveTo>
                <a:lnTo>
                  <a:pt x="1907540" y="2288539"/>
                </a:lnTo>
                <a:lnTo>
                  <a:pt x="1910080" y="2291079"/>
                </a:lnTo>
                <a:lnTo>
                  <a:pt x="1928138" y="2291079"/>
                </a:lnTo>
                <a:lnTo>
                  <a:pt x="1925600" y="2288539"/>
                </a:lnTo>
                <a:close/>
              </a:path>
              <a:path w="2207895" h="2570479">
                <a:moveTo>
                  <a:pt x="1923061" y="2285999"/>
                </a:moveTo>
                <a:lnTo>
                  <a:pt x="1905000" y="2285999"/>
                </a:lnTo>
                <a:lnTo>
                  <a:pt x="1906270" y="2287269"/>
                </a:lnTo>
                <a:lnTo>
                  <a:pt x="1924330" y="2287269"/>
                </a:lnTo>
                <a:lnTo>
                  <a:pt x="1923061" y="2285999"/>
                </a:lnTo>
                <a:close/>
              </a:path>
              <a:path w="2207895" h="2570479">
                <a:moveTo>
                  <a:pt x="1919252" y="2282189"/>
                </a:moveTo>
                <a:lnTo>
                  <a:pt x="1901190" y="2282189"/>
                </a:lnTo>
                <a:lnTo>
                  <a:pt x="1903730" y="2284729"/>
                </a:lnTo>
                <a:lnTo>
                  <a:pt x="1921791" y="2284729"/>
                </a:lnTo>
                <a:lnTo>
                  <a:pt x="1919252" y="2282189"/>
                </a:lnTo>
                <a:close/>
              </a:path>
              <a:path w="2207895" h="2570479">
                <a:moveTo>
                  <a:pt x="1916713" y="2279649"/>
                </a:moveTo>
                <a:lnTo>
                  <a:pt x="1898650" y="2279649"/>
                </a:lnTo>
                <a:lnTo>
                  <a:pt x="1899920" y="2280919"/>
                </a:lnTo>
                <a:lnTo>
                  <a:pt x="1917983" y="2280919"/>
                </a:lnTo>
                <a:lnTo>
                  <a:pt x="1916713" y="2279649"/>
                </a:lnTo>
                <a:close/>
              </a:path>
              <a:path w="2207895" h="2570479">
                <a:moveTo>
                  <a:pt x="1910366" y="2273300"/>
                </a:moveTo>
                <a:lnTo>
                  <a:pt x="1892300" y="2273300"/>
                </a:lnTo>
                <a:lnTo>
                  <a:pt x="1897380" y="2278379"/>
                </a:lnTo>
                <a:lnTo>
                  <a:pt x="1915444" y="2278379"/>
                </a:lnTo>
                <a:lnTo>
                  <a:pt x="1910366" y="2273300"/>
                </a:lnTo>
                <a:close/>
              </a:path>
              <a:path w="2207895" h="2570479">
                <a:moveTo>
                  <a:pt x="1906558" y="2269489"/>
                </a:moveTo>
                <a:lnTo>
                  <a:pt x="1888490" y="2269489"/>
                </a:lnTo>
                <a:lnTo>
                  <a:pt x="1891030" y="2272029"/>
                </a:lnTo>
                <a:lnTo>
                  <a:pt x="1909097" y="2272029"/>
                </a:lnTo>
                <a:lnTo>
                  <a:pt x="1906558" y="2269489"/>
                </a:lnTo>
                <a:close/>
              </a:path>
              <a:path w="2207895" h="2570479">
                <a:moveTo>
                  <a:pt x="1904019" y="2266949"/>
                </a:moveTo>
                <a:lnTo>
                  <a:pt x="1885950" y="2266949"/>
                </a:lnTo>
                <a:lnTo>
                  <a:pt x="1887220" y="2268219"/>
                </a:lnTo>
                <a:lnTo>
                  <a:pt x="1905288" y="2268219"/>
                </a:lnTo>
                <a:lnTo>
                  <a:pt x="1904019" y="2266949"/>
                </a:lnTo>
                <a:close/>
              </a:path>
              <a:path w="2207895" h="2570479">
                <a:moveTo>
                  <a:pt x="1900210" y="2263139"/>
                </a:moveTo>
                <a:lnTo>
                  <a:pt x="1882139" y="2263139"/>
                </a:lnTo>
                <a:lnTo>
                  <a:pt x="1884680" y="2265679"/>
                </a:lnTo>
                <a:lnTo>
                  <a:pt x="1902749" y="2265679"/>
                </a:lnTo>
                <a:lnTo>
                  <a:pt x="1900210" y="2263139"/>
                </a:lnTo>
                <a:close/>
              </a:path>
              <a:path w="2207895" h="2570479">
                <a:moveTo>
                  <a:pt x="1897672" y="2260599"/>
                </a:moveTo>
                <a:lnTo>
                  <a:pt x="1879600" y="2260599"/>
                </a:lnTo>
                <a:lnTo>
                  <a:pt x="1880870" y="2261869"/>
                </a:lnTo>
                <a:lnTo>
                  <a:pt x="1898941" y="2261869"/>
                </a:lnTo>
                <a:lnTo>
                  <a:pt x="1897672" y="2260599"/>
                </a:lnTo>
                <a:close/>
              </a:path>
              <a:path w="2207895" h="2570479">
                <a:moveTo>
                  <a:pt x="1893863" y="2256789"/>
                </a:moveTo>
                <a:lnTo>
                  <a:pt x="1875789" y="2256789"/>
                </a:lnTo>
                <a:lnTo>
                  <a:pt x="1878330" y="2259329"/>
                </a:lnTo>
                <a:lnTo>
                  <a:pt x="1896402" y="2259329"/>
                </a:lnTo>
                <a:lnTo>
                  <a:pt x="1893863" y="2256789"/>
                </a:lnTo>
                <a:close/>
              </a:path>
              <a:path w="2207895" h="2570479">
                <a:moveTo>
                  <a:pt x="1891324" y="2254249"/>
                </a:moveTo>
                <a:lnTo>
                  <a:pt x="1873250" y="2254249"/>
                </a:lnTo>
                <a:lnTo>
                  <a:pt x="1874520" y="2255519"/>
                </a:lnTo>
                <a:lnTo>
                  <a:pt x="1892594" y="2255519"/>
                </a:lnTo>
                <a:lnTo>
                  <a:pt x="1891324" y="2254249"/>
                </a:lnTo>
                <a:close/>
              </a:path>
              <a:path w="2207895" h="2570479">
                <a:moveTo>
                  <a:pt x="1887516" y="2250439"/>
                </a:moveTo>
                <a:lnTo>
                  <a:pt x="1869440" y="2250439"/>
                </a:lnTo>
                <a:lnTo>
                  <a:pt x="1871980" y="2252979"/>
                </a:lnTo>
                <a:lnTo>
                  <a:pt x="1890055" y="2252979"/>
                </a:lnTo>
                <a:lnTo>
                  <a:pt x="1887516" y="2250439"/>
                </a:lnTo>
                <a:close/>
              </a:path>
              <a:path w="2207895" h="2570479">
                <a:moveTo>
                  <a:pt x="1884977" y="2247899"/>
                </a:moveTo>
                <a:lnTo>
                  <a:pt x="1866900" y="2247899"/>
                </a:lnTo>
                <a:lnTo>
                  <a:pt x="1868170" y="2249169"/>
                </a:lnTo>
                <a:lnTo>
                  <a:pt x="1886246" y="2249169"/>
                </a:lnTo>
                <a:lnTo>
                  <a:pt x="1884977" y="2247899"/>
                </a:lnTo>
                <a:close/>
              </a:path>
              <a:path w="2207895" h="2570479">
                <a:moveTo>
                  <a:pt x="1881169" y="2244089"/>
                </a:moveTo>
                <a:lnTo>
                  <a:pt x="1863089" y="2244089"/>
                </a:lnTo>
                <a:lnTo>
                  <a:pt x="1865630" y="2246629"/>
                </a:lnTo>
                <a:lnTo>
                  <a:pt x="1883708" y="2246629"/>
                </a:lnTo>
                <a:lnTo>
                  <a:pt x="1881169" y="2244089"/>
                </a:lnTo>
                <a:close/>
              </a:path>
              <a:path w="2207895" h="2570479">
                <a:moveTo>
                  <a:pt x="1878630" y="2241549"/>
                </a:moveTo>
                <a:lnTo>
                  <a:pt x="1860550" y="2241549"/>
                </a:lnTo>
                <a:lnTo>
                  <a:pt x="1861820" y="2242819"/>
                </a:lnTo>
                <a:lnTo>
                  <a:pt x="1879899" y="2242819"/>
                </a:lnTo>
                <a:lnTo>
                  <a:pt x="1878630" y="2241549"/>
                </a:lnTo>
                <a:close/>
              </a:path>
              <a:path w="2207895" h="2570479">
                <a:moveTo>
                  <a:pt x="1874821" y="2237739"/>
                </a:moveTo>
                <a:lnTo>
                  <a:pt x="1856740" y="2237739"/>
                </a:lnTo>
                <a:lnTo>
                  <a:pt x="1859280" y="2240279"/>
                </a:lnTo>
                <a:lnTo>
                  <a:pt x="1877360" y="2240279"/>
                </a:lnTo>
                <a:lnTo>
                  <a:pt x="1874821" y="2237739"/>
                </a:lnTo>
                <a:close/>
              </a:path>
              <a:path w="2207895" h="2570479">
                <a:moveTo>
                  <a:pt x="1872283" y="2235199"/>
                </a:moveTo>
                <a:lnTo>
                  <a:pt x="1854200" y="2235199"/>
                </a:lnTo>
                <a:lnTo>
                  <a:pt x="1855470" y="2236469"/>
                </a:lnTo>
                <a:lnTo>
                  <a:pt x="1873552" y="2236469"/>
                </a:lnTo>
                <a:lnTo>
                  <a:pt x="1872283" y="2235199"/>
                </a:lnTo>
                <a:close/>
              </a:path>
              <a:path w="2207895" h="2570479">
                <a:moveTo>
                  <a:pt x="1868474" y="2231390"/>
                </a:moveTo>
                <a:lnTo>
                  <a:pt x="1850390" y="2231390"/>
                </a:lnTo>
                <a:lnTo>
                  <a:pt x="1852930" y="2233929"/>
                </a:lnTo>
                <a:lnTo>
                  <a:pt x="1871013" y="2233929"/>
                </a:lnTo>
                <a:lnTo>
                  <a:pt x="1868474" y="2231390"/>
                </a:lnTo>
                <a:close/>
              </a:path>
              <a:path w="2207895" h="2570479">
                <a:moveTo>
                  <a:pt x="1865935" y="2228849"/>
                </a:moveTo>
                <a:lnTo>
                  <a:pt x="1847850" y="2228849"/>
                </a:lnTo>
                <a:lnTo>
                  <a:pt x="1849120" y="2230119"/>
                </a:lnTo>
                <a:lnTo>
                  <a:pt x="1867205" y="2230119"/>
                </a:lnTo>
                <a:lnTo>
                  <a:pt x="1865935" y="2228849"/>
                </a:lnTo>
                <a:close/>
              </a:path>
              <a:path w="2207895" h="2570479">
                <a:moveTo>
                  <a:pt x="1862127" y="2225039"/>
                </a:moveTo>
                <a:lnTo>
                  <a:pt x="1844040" y="2225039"/>
                </a:lnTo>
                <a:lnTo>
                  <a:pt x="1846580" y="2227579"/>
                </a:lnTo>
                <a:lnTo>
                  <a:pt x="1864666" y="2227579"/>
                </a:lnTo>
                <a:lnTo>
                  <a:pt x="1862127" y="2225039"/>
                </a:lnTo>
                <a:close/>
              </a:path>
              <a:path w="2207895" h="2570479">
                <a:moveTo>
                  <a:pt x="1859588" y="2222499"/>
                </a:moveTo>
                <a:lnTo>
                  <a:pt x="1841500" y="2222499"/>
                </a:lnTo>
                <a:lnTo>
                  <a:pt x="1842770" y="2223769"/>
                </a:lnTo>
                <a:lnTo>
                  <a:pt x="1860857" y="2223769"/>
                </a:lnTo>
                <a:lnTo>
                  <a:pt x="1859588" y="2222499"/>
                </a:lnTo>
                <a:close/>
              </a:path>
              <a:path w="2207895" h="2570479">
                <a:moveTo>
                  <a:pt x="1855780" y="2218690"/>
                </a:moveTo>
                <a:lnTo>
                  <a:pt x="1837690" y="2218690"/>
                </a:lnTo>
                <a:lnTo>
                  <a:pt x="1840230" y="2221229"/>
                </a:lnTo>
                <a:lnTo>
                  <a:pt x="1858319" y="2221229"/>
                </a:lnTo>
                <a:lnTo>
                  <a:pt x="1855780" y="2218690"/>
                </a:lnTo>
                <a:close/>
              </a:path>
              <a:path w="2207895" h="2570479">
                <a:moveTo>
                  <a:pt x="1853241" y="2216149"/>
                </a:moveTo>
                <a:lnTo>
                  <a:pt x="1835150" y="2216149"/>
                </a:lnTo>
                <a:lnTo>
                  <a:pt x="1836420" y="2217419"/>
                </a:lnTo>
                <a:lnTo>
                  <a:pt x="1854510" y="2217419"/>
                </a:lnTo>
                <a:lnTo>
                  <a:pt x="1853241" y="2216149"/>
                </a:lnTo>
                <a:close/>
              </a:path>
              <a:path w="2207895" h="2570479">
                <a:moveTo>
                  <a:pt x="1846893" y="2209799"/>
                </a:moveTo>
                <a:lnTo>
                  <a:pt x="1828800" y="2209799"/>
                </a:lnTo>
                <a:lnTo>
                  <a:pt x="1833880" y="2214879"/>
                </a:lnTo>
                <a:lnTo>
                  <a:pt x="1851971" y="2214879"/>
                </a:lnTo>
                <a:lnTo>
                  <a:pt x="1846893" y="2209799"/>
                </a:lnTo>
                <a:close/>
              </a:path>
              <a:path w="2207895" h="2570479">
                <a:moveTo>
                  <a:pt x="1840546" y="2203449"/>
                </a:moveTo>
                <a:lnTo>
                  <a:pt x="1822449" y="2203449"/>
                </a:lnTo>
                <a:lnTo>
                  <a:pt x="1827530" y="2208529"/>
                </a:lnTo>
                <a:lnTo>
                  <a:pt x="1845624" y="2208529"/>
                </a:lnTo>
                <a:lnTo>
                  <a:pt x="1840546" y="2203449"/>
                </a:lnTo>
                <a:close/>
              </a:path>
              <a:path w="2207895" h="2570479">
                <a:moveTo>
                  <a:pt x="1834199" y="2197099"/>
                </a:moveTo>
                <a:lnTo>
                  <a:pt x="1816100" y="2197099"/>
                </a:lnTo>
                <a:lnTo>
                  <a:pt x="1821180" y="2202179"/>
                </a:lnTo>
                <a:lnTo>
                  <a:pt x="1839277" y="2202179"/>
                </a:lnTo>
                <a:lnTo>
                  <a:pt x="1834199" y="2197099"/>
                </a:lnTo>
                <a:close/>
              </a:path>
              <a:path w="2207895" h="2570479">
                <a:moveTo>
                  <a:pt x="1827852" y="2190749"/>
                </a:moveTo>
                <a:lnTo>
                  <a:pt x="1809750" y="2190749"/>
                </a:lnTo>
                <a:lnTo>
                  <a:pt x="1814830" y="2195829"/>
                </a:lnTo>
                <a:lnTo>
                  <a:pt x="1832929" y="2195829"/>
                </a:lnTo>
                <a:lnTo>
                  <a:pt x="1827852" y="2190749"/>
                </a:lnTo>
                <a:close/>
              </a:path>
              <a:path w="2207895" h="2570479">
                <a:moveTo>
                  <a:pt x="1821504" y="2184399"/>
                </a:moveTo>
                <a:lnTo>
                  <a:pt x="1803399" y="2184399"/>
                </a:lnTo>
                <a:lnTo>
                  <a:pt x="1808480" y="2189480"/>
                </a:lnTo>
                <a:lnTo>
                  <a:pt x="1826582" y="2189480"/>
                </a:lnTo>
                <a:lnTo>
                  <a:pt x="1821504" y="2184399"/>
                </a:lnTo>
                <a:close/>
              </a:path>
              <a:path w="2207895" h="2570479">
                <a:moveTo>
                  <a:pt x="1815157" y="2178049"/>
                </a:moveTo>
                <a:lnTo>
                  <a:pt x="1797050" y="2178049"/>
                </a:lnTo>
                <a:lnTo>
                  <a:pt x="1802130" y="2183129"/>
                </a:lnTo>
                <a:lnTo>
                  <a:pt x="1820235" y="2183129"/>
                </a:lnTo>
                <a:lnTo>
                  <a:pt x="1815157" y="2178049"/>
                </a:lnTo>
                <a:close/>
              </a:path>
              <a:path w="2207895" h="2570479">
                <a:moveTo>
                  <a:pt x="1808810" y="2171699"/>
                </a:moveTo>
                <a:lnTo>
                  <a:pt x="1790699" y="2171699"/>
                </a:lnTo>
                <a:lnTo>
                  <a:pt x="1795780" y="2176779"/>
                </a:lnTo>
                <a:lnTo>
                  <a:pt x="1813888" y="2176779"/>
                </a:lnTo>
                <a:lnTo>
                  <a:pt x="1808810" y="2171699"/>
                </a:lnTo>
                <a:close/>
              </a:path>
              <a:path w="2207895" h="2570479">
                <a:moveTo>
                  <a:pt x="1803732" y="2166619"/>
                </a:moveTo>
                <a:lnTo>
                  <a:pt x="1785620" y="2166619"/>
                </a:lnTo>
                <a:lnTo>
                  <a:pt x="1789430" y="2170429"/>
                </a:lnTo>
                <a:lnTo>
                  <a:pt x="1807540" y="2170429"/>
                </a:lnTo>
                <a:lnTo>
                  <a:pt x="1803732" y="2166619"/>
                </a:lnTo>
                <a:close/>
              </a:path>
              <a:path w="2207895" h="2570479">
                <a:moveTo>
                  <a:pt x="1797385" y="2160269"/>
                </a:moveTo>
                <a:lnTo>
                  <a:pt x="1779270" y="2160269"/>
                </a:lnTo>
                <a:lnTo>
                  <a:pt x="1784350" y="2165349"/>
                </a:lnTo>
                <a:lnTo>
                  <a:pt x="1802463" y="2165349"/>
                </a:lnTo>
                <a:lnTo>
                  <a:pt x="1797385" y="2160269"/>
                </a:lnTo>
                <a:close/>
              </a:path>
              <a:path w="2207895" h="2570479">
                <a:moveTo>
                  <a:pt x="1791038" y="2153919"/>
                </a:moveTo>
                <a:lnTo>
                  <a:pt x="1772920" y="2153919"/>
                </a:lnTo>
                <a:lnTo>
                  <a:pt x="1778000" y="2158999"/>
                </a:lnTo>
                <a:lnTo>
                  <a:pt x="1796115" y="2158999"/>
                </a:lnTo>
                <a:lnTo>
                  <a:pt x="1791038" y="2153919"/>
                </a:lnTo>
                <a:close/>
              </a:path>
              <a:path w="2207895" h="2570479">
                <a:moveTo>
                  <a:pt x="1784690" y="2147569"/>
                </a:moveTo>
                <a:lnTo>
                  <a:pt x="1766570" y="2147569"/>
                </a:lnTo>
                <a:lnTo>
                  <a:pt x="1771650" y="2152649"/>
                </a:lnTo>
                <a:lnTo>
                  <a:pt x="1789768" y="2152649"/>
                </a:lnTo>
                <a:lnTo>
                  <a:pt x="1784690" y="2147569"/>
                </a:lnTo>
                <a:close/>
              </a:path>
              <a:path w="2207895" h="2570479">
                <a:moveTo>
                  <a:pt x="1778343" y="2141219"/>
                </a:moveTo>
                <a:lnTo>
                  <a:pt x="1760220" y="2141219"/>
                </a:lnTo>
                <a:lnTo>
                  <a:pt x="1765300" y="2146299"/>
                </a:lnTo>
                <a:lnTo>
                  <a:pt x="1783421" y="2146299"/>
                </a:lnTo>
                <a:lnTo>
                  <a:pt x="1778343" y="2141219"/>
                </a:lnTo>
                <a:close/>
              </a:path>
              <a:path w="2207895" h="2570479">
                <a:moveTo>
                  <a:pt x="1771996" y="2134869"/>
                </a:moveTo>
                <a:lnTo>
                  <a:pt x="1753870" y="2134869"/>
                </a:lnTo>
                <a:lnTo>
                  <a:pt x="1758950" y="2139949"/>
                </a:lnTo>
                <a:lnTo>
                  <a:pt x="1777074" y="2139949"/>
                </a:lnTo>
                <a:lnTo>
                  <a:pt x="1771996" y="2134869"/>
                </a:lnTo>
                <a:close/>
              </a:path>
              <a:path w="2207895" h="2570479">
                <a:moveTo>
                  <a:pt x="1765648" y="2128519"/>
                </a:moveTo>
                <a:lnTo>
                  <a:pt x="1747520" y="2128519"/>
                </a:lnTo>
                <a:lnTo>
                  <a:pt x="1752600" y="2133599"/>
                </a:lnTo>
                <a:lnTo>
                  <a:pt x="1770726" y="2133599"/>
                </a:lnTo>
                <a:lnTo>
                  <a:pt x="1765648" y="2128519"/>
                </a:lnTo>
                <a:close/>
              </a:path>
              <a:path w="2207895" h="2570479">
                <a:moveTo>
                  <a:pt x="1759301" y="2122169"/>
                </a:moveTo>
                <a:lnTo>
                  <a:pt x="1741170" y="2122169"/>
                </a:lnTo>
                <a:lnTo>
                  <a:pt x="1746250" y="2127249"/>
                </a:lnTo>
                <a:lnTo>
                  <a:pt x="1764379" y="2127249"/>
                </a:lnTo>
                <a:lnTo>
                  <a:pt x="1759301" y="2122169"/>
                </a:lnTo>
                <a:close/>
              </a:path>
              <a:path w="2207895" h="2570479">
                <a:moveTo>
                  <a:pt x="1752954" y="2115819"/>
                </a:moveTo>
                <a:lnTo>
                  <a:pt x="1734820" y="2115819"/>
                </a:lnTo>
                <a:lnTo>
                  <a:pt x="1739900" y="2120899"/>
                </a:lnTo>
                <a:lnTo>
                  <a:pt x="1758032" y="2120899"/>
                </a:lnTo>
                <a:lnTo>
                  <a:pt x="1752954" y="2115819"/>
                </a:lnTo>
                <a:close/>
              </a:path>
              <a:path w="2207895" h="2570479">
                <a:moveTo>
                  <a:pt x="1746607" y="2109470"/>
                </a:moveTo>
                <a:lnTo>
                  <a:pt x="1728470" y="2109470"/>
                </a:lnTo>
                <a:lnTo>
                  <a:pt x="1733550" y="2114549"/>
                </a:lnTo>
                <a:lnTo>
                  <a:pt x="1751684" y="2114549"/>
                </a:lnTo>
                <a:lnTo>
                  <a:pt x="1746607" y="2109470"/>
                </a:lnTo>
                <a:close/>
              </a:path>
              <a:path w="2207895" h="2570479">
                <a:moveTo>
                  <a:pt x="1740259" y="2103119"/>
                </a:moveTo>
                <a:lnTo>
                  <a:pt x="1722120" y="2103119"/>
                </a:lnTo>
                <a:lnTo>
                  <a:pt x="1727200" y="2108199"/>
                </a:lnTo>
                <a:lnTo>
                  <a:pt x="1745337" y="2108199"/>
                </a:lnTo>
                <a:lnTo>
                  <a:pt x="1740259" y="2103119"/>
                </a:lnTo>
                <a:close/>
              </a:path>
              <a:path w="2207895" h="2570479">
                <a:moveTo>
                  <a:pt x="1733912" y="2096769"/>
                </a:moveTo>
                <a:lnTo>
                  <a:pt x="1715770" y="2096769"/>
                </a:lnTo>
                <a:lnTo>
                  <a:pt x="1720850" y="2101849"/>
                </a:lnTo>
                <a:lnTo>
                  <a:pt x="1738990" y="2101849"/>
                </a:lnTo>
                <a:lnTo>
                  <a:pt x="1733912" y="2096769"/>
                </a:lnTo>
                <a:close/>
              </a:path>
              <a:path w="2207895" h="2570479">
                <a:moveTo>
                  <a:pt x="1727565" y="2090419"/>
                </a:moveTo>
                <a:lnTo>
                  <a:pt x="1709420" y="2090419"/>
                </a:lnTo>
                <a:lnTo>
                  <a:pt x="1714500" y="2095499"/>
                </a:lnTo>
                <a:lnTo>
                  <a:pt x="1732643" y="2095499"/>
                </a:lnTo>
                <a:lnTo>
                  <a:pt x="1727565" y="2090419"/>
                </a:lnTo>
                <a:close/>
              </a:path>
              <a:path w="2207895" h="2570479">
                <a:moveTo>
                  <a:pt x="1721218" y="2084069"/>
                </a:moveTo>
                <a:lnTo>
                  <a:pt x="1703070" y="2084069"/>
                </a:lnTo>
                <a:lnTo>
                  <a:pt x="1708150" y="2089149"/>
                </a:lnTo>
                <a:lnTo>
                  <a:pt x="1726295" y="2089149"/>
                </a:lnTo>
                <a:lnTo>
                  <a:pt x="1721218" y="2084069"/>
                </a:lnTo>
                <a:close/>
              </a:path>
              <a:path w="2207895" h="2570479">
                <a:moveTo>
                  <a:pt x="1714870" y="2077719"/>
                </a:moveTo>
                <a:lnTo>
                  <a:pt x="1696720" y="2077719"/>
                </a:lnTo>
                <a:lnTo>
                  <a:pt x="1701800" y="2082799"/>
                </a:lnTo>
                <a:lnTo>
                  <a:pt x="1719948" y="2082799"/>
                </a:lnTo>
                <a:lnTo>
                  <a:pt x="1714870" y="2077719"/>
                </a:lnTo>
                <a:close/>
              </a:path>
              <a:path w="2207895" h="2570479">
                <a:moveTo>
                  <a:pt x="1708523" y="2071369"/>
                </a:moveTo>
                <a:lnTo>
                  <a:pt x="1690370" y="2071369"/>
                </a:lnTo>
                <a:lnTo>
                  <a:pt x="1695450" y="2076449"/>
                </a:lnTo>
                <a:lnTo>
                  <a:pt x="1713601" y="2076449"/>
                </a:lnTo>
                <a:lnTo>
                  <a:pt x="1708523" y="2071369"/>
                </a:lnTo>
                <a:close/>
              </a:path>
              <a:path w="2207895" h="2570479">
                <a:moveTo>
                  <a:pt x="1702176" y="2065019"/>
                </a:moveTo>
                <a:lnTo>
                  <a:pt x="1684020" y="2065019"/>
                </a:lnTo>
                <a:lnTo>
                  <a:pt x="1689100" y="2070099"/>
                </a:lnTo>
                <a:lnTo>
                  <a:pt x="1707254" y="2070099"/>
                </a:lnTo>
                <a:lnTo>
                  <a:pt x="1702176" y="2065019"/>
                </a:lnTo>
                <a:close/>
              </a:path>
              <a:path w="2207895" h="2570479">
                <a:moveTo>
                  <a:pt x="1695829" y="2058669"/>
                </a:moveTo>
                <a:lnTo>
                  <a:pt x="1677670" y="2058669"/>
                </a:lnTo>
                <a:lnTo>
                  <a:pt x="1682750" y="2063749"/>
                </a:lnTo>
                <a:lnTo>
                  <a:pt x="1700906" y="2063749"/>
                </a:lnTo>
                <a:lnTo>
                  <a:pt x="1695829" y="2058669"/>
                </a:lnTo>
                <a:close/>
              </a:path>
              <a:path w="2207895" h="2570479">
                <a:moveTo>
                  <a:pt x="1689481" y="2052319"/>
                </a:moveTo>
                <a:lnTo>
                  <a:pt x="1671320" y="2052319"/>
                </a:lnTo>
                <a:lnTo>
                  <a:pt x="1676400" y="2057400"/>
                </a:lnTo>
                <a:lnTo>
                  <a:pt x="1694559" y="2057400"/>
                </a:lnTo>
                <a:lnTo>
                  <a:pt x="1689481" y="2052319"/>
                </a:lnTo>
                <a:close/>
              </a:path>
              <a:path w="2207895" h="2570479">
                <a:moveTo>
                  <a:pt x="1683134" y="2045969"/>
                </a:moveTo>
                <a:lnTo>
                  <a:pt x="1664970" y="2045969"/>
                </a:lnTo>
                <a:lnTo>
                  <a:pt x="1670050" y="2051049"/>
                </a:lnTo>
                <a:lnTo>
                  <a:pt x="1688212" y="2051049"/>
                </a:lnTo>
                <a:lnTo>
                  <a:pt x="1683134" y="2045969"/>
                </a:lnTo>
                <a:close/>
              </a:path>
              <a:path w="2207895" h="2570479">
                <a:moveTo>
                  <a:pt x="1676787" y="2039619"/>
                </a:moveTo>
                <a:lnTo>
                  <a:pt x="1658620" y="2039619"/>
                </a:lnTo>
                <a:lnTo>
                  <a:pt x="1663700" y="2044699"/>
                </a:lnTo>
                <a:lnTo>
                  <a:pt x="1681865" y="2044699"/>
                </a:lnTo>
                <a:lnTo>
                  <a:pt x="1676787" y="2039619"/>
                </a:lnTo>
                <a:close/>
              </a:path>
              <a:path w="2207895" h="2570479">
                <a:moveTo>
                  <a:pt x="1670439" y="2033269"/>
                </a:moveTo>
                <a:lnTo>
                  <a:pt x="1652270" y="2033269"/>
                </a:lnTo>
                <a:lnTo>
                  <a:pt x="1657350" y="2038349"/>
                </a:lnTo>
                <a:lnTo>
                  <a:pt x="1675517" y="2038349"/>
                </a:lnTo>
                <a:lnTo>
                  <a:pt x="1670439" y="2033269"/>
                </a:lnTo>
                <a:close/>
              </a:path>
              <a:path w="2207895" h="2570479">
                <a:moveTo>
                  <a:pt x="1664092" y="2026919"/>
                </a:moveTo>
                <a:lnTo>
                  <a:pt x="1645920" y="2026919"/>
                </a:lnTo>
                <a:lnTo>
                  <a:pt x="1651000" y="2031999"/>
                </a:lnTo>
                <a:lnTo>
                  <a:pt x="1669170" y="2031999"/>
                </a:lnTo>
                <a:lnTo>
                  <a:pt x="1664092" y="2026919"/>
                </a:lnTo>
                <a:close/>
              </a:path>
              <a:path w="2207895" h="2570479">
                <a:moveTo>
                  <a:pt x="1657745" y="2020569"/>
                </a:moveTo>
                <a:lnTo>
                  <a:pt x="1639570" y="2020569"/>
                </a:lnTo>
                <a:lnTo>
                  <a:pt x="1644650" y="2025649"/>
                </a:lnTo>
                <a:lnTo>
                  <a:pt x="1662823" y="2025649"/>
                </a:lnTo>
                <a:lnTo>
                  <a:pt x="1657745" y="2020569"/>
                </a:lnTo>
                <a:close/>
              </a:path>
              <a:path w="2207895" h="2570479">
                <a:moveTo>
                  <a:pt x="1651398" y="2014219"/>
                </a:moveTo>
                <a:lnTo>
                  <a:pt x="1633220" y="2014219"/>
                </a:lnTo>
                <a:lnTo>
                  <a:pt x="1638300" y="2019299"/>
                </a:lnTo>
                <a:lnTo>
                  <a:pt x="1656475" y="2019299"/>
                </a:lnTo>
                <a:lnTo>
                  <a:pt x="1651398" y="2014219"/>
                </a:lnTo>
                <a:close/>
              </a:path>
              <a:path w="2207895" h="2570479">
                <a:moveTo>
                  <a:pt x="1645050" y="2007869"/>
                </a:moveTo>
                <a:lnTo>
                  <a:pt x="1626870" y="2007869"/>
                </a:lnTo>
                <a:lnTo>
                  <a:pt x="1631950" y="2012949"/>
                </a:lnTo>
                <a:lnTo>
                  <a:pt x="1650128" y="2012949"/>
                </a:lnTo>
                <a:lnTo>
                  <a:pt x="1645050" y="2007869"/>
                </a:lnTo>
                <a:close/>
              </a:path>
              <a:path w="2207895" h="2570479">
                <a:moveTo>
                  <a:pt x="1638703" y="2001519"/>
                </a:moveTo>
                <a:lnTo>
                  <a:pt x="1620520" y="2001519"/>
                </a:lnTo>
                <a:lnTo>
                  <a:pt x="1625600" y="2006599"/>
                </a:lnTo>
                <a:lnTo>
                  <a:pt x="1643781" y="2006599"/>
                </a:lnTo>
                <a:lnTo>
                  <a:pt x="1638703" y="2001519"/>
                </a:lnTo>
                <a:close/>
              </a:path>
              <a:path w="2207895" h="2570479">
                <a:moveTo>
                  <a:pt x="1632356" y="1995169"/>
                </a:moveTo>
                <a:lnTo>
                  <a:pt x="1614170" y="1995169"/>
                </a:lnTo>
                <a:lnTo>
                  <a:pt x="1619250" y="2000249"/>
                </a:lnTo>
                <a:lnTo>
                  <a:pt x="1637434" y="2000249"/>
                </a:lnTo>
                <a:lnTo>
                  <a:pt x="1632356" y="1995169"/>
                </a:lnTo>
                <a:close/>
              </a:path>
              <a:path w="2207895" h="2570479">
                <a:moveTo>
                  <a:pt x="1626009" y="1988819"/>
                </a:moveTo>
                <a:lnTo>
                  <a:pt x="1607820" y="1988819"/>
                </a:lnTo>
                <a:lnTo>
                  <a:pt x="1612900" y="1993899"/>
                </a:lnTo>
                <a:lnTo>
                  <a:pt x="1631086" y="1993899"/>
                </a:lnTo>
                <a:lnTo>
                  <a:pt x="1626009" y="1988819"/>
                </a:lnTo>
                <a:close/>
              </a:path>
              <a:path w="2207895" h="2570479">
                <a:moveTo>
                  <a:pt x="1619661" y="1982469"/>
                </a:moveTo>
                <a:lnTo>
                  <a:pt x="1601470" y="1982469"/>
                </a:lnTo>
                <a:lnTo>
                  <a:pt x="1606550" y="1987549"/>
                </a:lnTo>
                <a:lnTo>
                  <a:pt x="1624739" y="1987549"/>
                </a:lnTo>
                <a:lnTo>
                  <a:pt x="1619661" y="1982469"/>
                </a:lnTo>
                <a:close/>
              </a:path>
              <a:path w="2207895" h="2570479">
                <a:moveTo>
                  <a:pt x="1613314" y="1976119"/>
                </a:moveTo>
                <a:lnTo>
                  <a:pt x="1595120" y="1976119"/>
                </a:lnTo>
                <a:lnTo>
                  <a:pt x="1600200" y="1981199"/>
                </a:lnTo>
                <a:lnTo>
                  <a:pt x="1618392" y="1981199"/>
                </a:lnTo>
                <a:lnTo>
                  <a:pt x="1613314" y="1976119"/>
                </a:lnTo>
                <a:close/>
              </a:path>
              <a:path w="2207895" h="2570479">
                <a:moveTo>
                  <a:pt x="1606967" y="1969769"/>
                </a:moveTo>
                <a:lnTo>
                  <a:pt x="1588770" y="1969769"/>
                </a:lnTo>
                <a:lnTo>
                  <a:pt x="1593850" y="1974849"/>
                </a:lnTo>
                <a:lnTo>
                  <a:pt x="1612045" y="1974849"/>
                </a:lnTo>
                <a:lnTo>
                  <a:pt x="1606967" y="1969769"/>
                </a:lnTo>
                <a:close/>
              </a:path>
              <a:path w="2207895" h="2570479">
                <a:moveTo>
                  <a:pt x="1398777" y="1761489"/>
                </a:moveTo>
                <a:lnTo>
                  <a:pt x="1380490" y="1761489"/>
                </a:lnTo>
                <a:lnTo>
                  <a:pt x="1587500" y="1968499"/>
                </a:lnTo>
                <a:lnTo>
                  <a:pt x="1605697" y="1968499"/>
                </a:lnTo>
                <a:lnTo>
                  <a:pt x="1398777" y="176148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0" y="4663440"/>
            <a:ext cx="2189480" cy="2189480"/>
          </a:xfrm>
          <a:custGeom>
            <a:avLst/>
            <a:gdLst/>
            <a:ahLst/>
            <a:cxnLst/>
            <a:rect l="l" t="t" r="r" b="b"/>
            <a:pathLst>
              <a:path w="2189480" h="21894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189480" h="2189479">
                <a:moveTo>
                  <a:pt x="6350" y="6349"/>
                </a:moveTo>
                <a:lnTo>
                  <a:pt x="0" y="6349"/>
                </a:lnTo>
                <a:lnTo>
                  <a:pt x="0" y="12699"/>
                </a:lnTo>
                <a:lnTo>
                  <a:pt x="12699" y="12699"/>
                </a:lnTo>
                <a:lnTo>
                  <a:pt x="6350" y="6349"/>
                </a:lnTo>
                <a:close/>
              </a:path>
              <a:path w="2189480" h="2189479">
                <a:moveTo>
                  <a:pt x="12700" y="12699"/>
                </a:moveTo>
                <a:lnTo>
                  <a:pt x="0" y="12699"/>
                </a:lnTo>
                <a:lnTo>
                  <a:pt x="0" y="19218"/>
                </a:lnTo>
                <a:lnTo>
                  <a:pt x="12526" y="31749"/>
                </a:lnTo>
                <a:lnTo>
                  <a:pt x="31750" y="31749"/>
                </a:lnTo>
                <a:lnTo>
                  <a:pt x="12700" y="12699"/>
                </a:lnTo>
                <a:close/>
              </a:path>
              <a:path w="2189480" h="2189479">
                <a:moveTo>
                  <a:pt x="31750" y="31749"/>
                </a:moveTo>
                <a:lnTo>
                  <a:pt x="12526" y="31749"/>
                </a:lnTo>
                <a:lnTo>
                  <a:pt x="18873" y="38099"/>
                </a:lnTo>
                <a:lnTo>
                  <a:pt x="38099" y="38099"/>
                </a:lnTo>
                <a:lnTo>
                  <a:pt x="31750" y="31749"/>
                </a:lnTo>
                <a:close/>
              </a:path>
              <a:path w="2189480" h="2189479">
                <a:moveTo>
                  <a:pt x="38100" y="38099"/>
                </a:moveTo>
                <a:lnTo>
                  <a:pt x="18873" y="38099"/>
                </a:lnTo>
                <a:lnTo>
                  <a:pt x="25220" y="44449"/>
                </a:lnTo>
                <a:lnTo>
                  <a:pt x="44449" y="44449"/>
                </a:lnTo>
                <a:lnTo>
                  <a:pt x="38100" y="38099"/>
                </a:lnTo>
                <a:close/>
              </a:path>
              <a:path w="2189480" h="2189479">
                <a:moveTo>
                  <a:pt x="44450" y="44449"/>
                </a:moveTo>
                <a:lnTo>
                  <a:pt x="25220" y="44449"/>
                </a:lnTo>
                <a:lnTo>
                  <a:pt x="56956" y="76199"/>
                </a:lnTo>
                <a:lnTo>
                  <a:pt x="76200" y="76199"/>
                </a:lnTo>
                <a:lnTo>
                  <a:pt x="44450" y="44449"/>
                </a:lnTo>
                <a:close/>
              </a:path>
              <a:path w="2189480" h="2189479">
                <a:moveTo>
                  <a:pt x="76200" y="76199"/>
                </a:moveTo>
                <a:lnTo>
                  <a:pt x="56956" y="76199"/>
                </a:lnTo>
                <a:lnTo>
                  <a:pt x="63304" y="82549"/>
                </a:lnTo>
                <a:lnTo>
                  <a:pt x="82550" y="82549"/>
                </a:lnTo>
                <a:lnTo>
                  <a:pt x="76200" y="76199"/>
                </a:lnTo>
                <a:close/>
              </a:path>
              <a:path w="2189480" h="2189479">
                <a:moveTo>
                  <a:pt x="82550" y="82549"/>
                </a:moveTo>
                <a:lnTo>
                  <a:pt x="63304" y="82549"/>
                </a:lnTo>
                <a:lnTo>
                  <a:pt x="88693" y="107949"/>
                </a:lnTo>
                <a:lnTo>
                  <a:pt x="107950" y="107949"/>
                </a:lnTo>
                <a:lnTo>
                  <a:pt x="82550" y="82549"/>
                </a:lnTo>
                <a:close/>
              </a:path>
              <a:path w="2189480" h="2189479">
                <a:moveTo>
                  <a:pt x="107950" y="107950"/>
                </a:moveTo>
                <a:lnTo>
                  <a:pt x="88693" y="107950"/>
                </a:lnTo>
                <a:lnTo>
                  <a:pt x="95040" y="114299"/>
                </a:lnTo>
                <a:lnTo>
                  <a:pt x="114300" y="114299"/>
                </a:lnTo>
                <a:lnTo>
                  <a:pt x="107950" y="107950"/>
                </a:lnTo>
                <a:close/>
              </a:path>
              <a:path w="2189480" h="2189479">
                <a:moveTo>
                  <a:pt x="114300" y="114299"/>
                </a:moveTo>
                <a:lnTo>
                  <a:pt x="95040" y="114299"/>
                </a:lnTo>
                <a:lnTo>
                  <a:pt x="101387" y="120649"/>
                </a:lnTo>
                <a:lnTo>
                  <a:pt x="120649" y="120649"/>
                </a:lnTo>
                <a:lnTo>
                  <a:pt x="114300" y="114299"/>
                </a:lnTo>
                <a:close/>
              </a:path>
              <a:path w="2189480" h="2189479">
                <a:moveTo>
                  <a:pt x="120650" y="120649"/>
                </a:moveTo>
                <a:lnTo>
                  <a:pt x="101387" y="120649"/>
                </a:lnTo>
                <a:lnTo>
                  <a:pt x="107735" y="126999"/>
                </a:lnTo>
                <a:lnTo>
                  <a:pt x="126999" y="126999"/>
                </a:lnTo>
                <a:lnTo>
                  <a:pt x="120650" y="120649"/>
                </a:lnTo>
                <a:close/>
              </a:path>
              <a:path w="2189480" h="2189479">
                <a:moveTo>
                  <a:pt x="127000" y="126999"/>
                </a:moveTo>
                <a:lnTo>
                  <a:pt x="107735" y="126999"/>
                </a:lnTo>
                <a:lnTo>
                  <a:pt x="114082" y="133349"/>
                </a:lnTo>
                <a:lnTo>
                  <a:pt x="133350" y="133349"/>
                </a:lnTo>
                <a:lnTo>
                  <a:pt x="127000" y="126999"/>
                </a:lnTo>
                <a:close/>
              </a:path>
              <a:path w="2189480" h="2189479">
                <a:moveTo>
                  <a:pt x="133350" y="133349"/>
                </a:moveTo>
                <a:lnTo>
                  <a:pt x="114082" y="133349"/>
                </a:lnTo>
                <a:lnTo>
                  <a:pt x="120429" y="139699"/>
                </a:lnTo>
                <a:lnTo>
                  <a:pt x="139700" y="139699"/>
                </a:lnTo>
                <a:lnTo>
                  <a:pt x="133350" y="133349"/>
                </a:lnTo>
                <a:close/>
              </a:path>
              <a:path w="2189480" h="2189479">
                <a:moveTo>
                  <a:pt x="139700" y="139700"/>
                </a:moveTo>
                <a:lnTo>
                  <a:pt x="120429" y="139700"/>
                </a:lnTo>
                <a:lnTo>
                  <a:pt x="126776" y="146049"/>
                </a:lnTo>
                <a:lnTo>
                  <a:pt x="146049" y="146049"/>
                </a:lnTo>
                <a:lnTo>
                  <a:pt x="139700" y="139700"/>
                </a:lnTo>
                <a:close/>
              </a:path>
              <a:path w="2189480" h="2189479">
                <a:moveTo>
                  <a:pt x="146050" y="146049"/>
                </a:moveTo>
                <a:lnTo>
                  <a:pt x="126776" y="146049"/>
                </a:lnTo>
                <a:lnTo>
                  <a:pt x="133124" y="152399"/>
                </a:lnTo>
                <a:lnTo>
                  <a:pt x="152400" y="152399"/>
                </a:lnTo>
                <a:lnTo>
                  <a:pt x="146050" y="146049"/>
                </a:lnTo>
                <a:close/>
              </a:path>
              <a:path w="2189480" h="2189479">
                <a:moveTo>
                  <a:pt x="152400" y="152400"/>
                </a:moveTo>
                <a:lnTo>
                  <a:pt x="133124" y="152400"/>
                </a:lnTo>
                <a:lnTo>
                  <a:pt x="139471" y="158749"/>
                </a:lnTo>
                <a:lnTo>
                  <a:pt x="158749" y="158749"/>
                </a:lnTo>
                <a:lnTo>
                  <a:pt x="152400" y="152400"/>
                </a:lnTo>
                <a:close/>
              </a:path>
              <a:path w="2189480" h="2189479">
                <a:moveTo>
                  <a:pt x="158750" y="158750"/>
                </a:moveTo>
                <a:lnTo>
                  <a:pt x="139471" y="158750"/>
                </a:lnTo>
                <a:lnTo>
                  <a:pt x="145818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189480" h="2189479">
                <a:moveTo>
                  <a:pt x="165100" y="165099"/>
                </a:moveTo>
                <a:lnTo>
                  <a:pt x="145818" y="165099"/>
                </a:lnTo>
                <a:lnTo>
                  <a:pt x="152165" y="171449"/>
                </a:lnTo>
                <a:lnTo>
                  <a:pt x="171449" y="171449"/>
                </a:lnTo>
                <a:lnTo>
                  <a:pt x="165100" y="165099"/>
                </a:lnTo>
                <a:close/>
              </a:path>
              <a:path w="2189480" h="2189479">
                <a:moveTo>
                  <a:pt x="171450" y="171449"/>
                </a:moveTo>
                <a:lnTo>
                  <a:pt x="152165" y="171449"/>
                </a:lnTo>
                <a:lnTo>
                  <a:pt x="158513" y="177799"/>
                </a:lnTo>
                <a:lnTo>
                  <a:pt x="177799" y="177799"/>
                </a:lnTo>
                <a:lnTo>
                  <a:pt x="171450" y="171449"/>
                </a:lnTo>
                <a:close/>
              </a:path>
              <a:path w="2189480" h="2189479">
                <a:moveTo>
                  <a:pt x="177800" y="177800"/>
                </a:moveTo>
                <a:lnTo>
                  <a:pt x="158513" y="177800"/>
                </a:lnTo>
                <a:lnTo>
                  <a:pt x="164860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189480" h="2189479">
                <a:moveTo>
                  <a:pt x="184150" y="184150"/>
                </a:moveTo>
                <a:lnTo>
                  <a:pt x="164860" y="184150"/>
                </a:lnTo>
                <a:lnTo>
                  <a:pt x="171207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189480" h="2189479">
                <a:moveTo>
                  <a:pt x="190500" y="190500"/>
                </a:moveTo>
                <a:lnTo>
                  <a:pt x="171207" y="190500"/>
                </a:lnTo>
                <a:lnTo>
                  <a:pt x="177554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189480" h="2189479">
                <a:moveTo>
                  <a:pt x="196850" y="196849"/>
                </a:moveTo>
                <a:lnTo>
                  <a:pt x="177554" y="196849"/>
                </a:lnTo>
                <a:lnTo>
                  <a:pt x="183902" y="203199"/>
                </a:lnTo>
                <a:lnTo>
                  <a:pt x="203199" y="203199"/>
                </a:lnTo>
                <a:lnTo>
                  <a:pt x="196850" y="196849"/>
                </a:lnTo>
                <a:close/>
              </a:path>
              <a:path w="2189480" h="2189479">
                <a:moveTo>
                  <a:pt x="203200" y="203199"/>
                </a:moveTo>
                <a:lnTo>
                  <a:pt x="183902" y="203199"/>
                </a:lnTo>
                <a:lnTo>
                  <a:pt x="190249" y="209549"/>
                </a:lnTo>
                <a:lnTo>
                  <a:pt x="209549" y="209549"/>
                </a:lnTo>
                <a:lnTo>
                  <a:pt x="203200" y="203199"/>
                </a:lnTo>
                <a:close/>
              </a:path>
              <a:path w="2189480" h="2189479">
                <a:moveTo>
                  <a:pt x="209550" y="209549"/>
                </a:moveTo>
                <a:lnTo>
                  <a:pt x="190249" y="209549"/>
                </a:lnTo>
                <a:lnTo>
                  <a:pt x="196596" y="215899"/>
                </a:lnTo>
                <a:lnTo>
                  <a:pt x="215899" y="215899"/>
                </a:lnTo>
                <a:lnTo>
                  <a:pt x="209550" y="209549"/>
                </a:lnTo>
                <a:close/>
              </a:path>
              <a:path w="2189480" h="2189479">
                <a:moveTo>
                  <a:pt x="215900" y="215899"/>
                </a:moveTo>
                <a:lnTo>
                  <a:pt x="196596" y="215899"/>
                </a:lnTo>
                <a:lnTo>
                  <a:pt x="202944" y="222249"/>
                </a:lnTo>
                <a:lnTo>
                  <a:pt x="222249" y="222249"/>
                </a:lnTo>
                <a:lnTo>
                  <a:pt x="215900" y="215899"/>
                </a:lnTo>
                <a:close/>
              </a:path>
              <a:path w="2189480" h="2189479">
                <a:moveTo>
                  <a:pt x="222250" y="222249"/>
                </a:moveTo>
                <a:lnTo>
                  <a:pt x="202944" y="222249"/>
                </a:lnTo>
                <a:lnTo>
                  <a:pt x="209291" y="228599"/>
                </a:lnTo>
                <a:lnTo>
                  <a:pt x="228600" y="228599"/>
                </a:lnTo>
                <a:lnTo>
                  <a:pt x="222250" y="222249"/>
                </a:lnTo>
                <a:close/>
              </a:path>
              <a:path w="2189480" h="2189479">
                <a:moveTo>
                  <a:pt x="228600" y="228600"/>
                </a:moveTo>
                <a:lnTo>
                  <a:pt x="209291" y="228600"/>
                </a:lnTo>
                <a:lnTo>
                  <a:pt x="215638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189480" h="2189479">
                <a:moveTo>
                  <a:pt x="234950" y="234949"/>
                </a:moveTo>
                <a:lnTo>
                  <a:pt x="215638" y="234949"/>
                </a:lnTo>
                <a:lnTo>
                  <a:pt x="221985" y="241299"/>
                </a:lnTo>
                <a:lnTo>
                  <a:pt x="241299" y="241299"/>
                </a:lnTo>
                <a:lnTo>
                  <a:pt x="234950" y="234949"/>
                </a:lnTo>
                <a:close/>
              </a:path>
              <a:path w="2189480" h="2189479">
                <a:moveTo>
                  <a:pt x="241300" y="241300"/>
                </a:moveTo>
                <a:lnTo>
                  <a:pt x="221985" y="241300"/>
                </a:lnTo>
                <a:lnTo>
                  <a:pt x="228333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189480" h="2189479">
                <a:moveTo>
                  <a:pt x="247650" y="247650"/>
                </a:moveTo>
                <a:lnTo>
                  <a:pt x="228333" y="247650"/>
                </a:lnTo>
                <a:lnTo>
                  <a:pt x="234680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189480" h="2189479">
                <a:moveTo>
                  <a:pt x="254000" y="253999"/>
                </a:moveTo>
                <a:lnTo>
                  <a:pt x="234680" y="253999"/>
                </a:lnTo>
                <a:lnTo>
                  <a:pt x="241027" y="260349"/>
                </a:lnTo>
                <a:lnTo>
                  <a:pt x="260349" y="260349"/>
                </a:lnTo>
                <a:lnTo>
                  <a:pt x="254000" y="253999"/>
                </a:lnTo>
                <a:close/>
              </a:path>
              <a:path w="2189480" h="2189479">
                <a:moveTo>
                  <a:pt x="260350" y="260350"/>
                </a:moveTo>
                <a:lnTo>
                  <a:pt x="241027" y="260350"/>
                </a:lnTo>
                <a:lnTo>
                  <a:pt x="247374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189480" h="2189479">
                <a:moveTo>
                  <a:pt x="266700" y="266699"/>
                </a:moveTo>
                <a:lnTo>
                  <a:pt x="247374" y="266699"/>
                </a:lnTo>
                <a:lnTo>
                  <a:pt x="253722" y="273049"/>
                </a:lnTo>
                <a:lnTo>
                  <a:pt x="273050" y="273049"/>
                </a:lnTo>
                <a:lnTo>
                  <a:pt x="266700" y="266699"/>
                </a:lnTo>
                <a:close/>
              </a:path>
              <a:path w="2189480" h="2189479">
                <a:moveTo>
                  <a:pt x="273050" y="273049"/>
                </a:moveTo>
                <a:lnTo>
                  <a:pt x="253722" y="273049"/>
                </a:lnTo>
                <a:lnTo>
                  <a:pt x="260069" y="279399"/>
                </a:lnTo>
                <a:lnTo>
                  <a:pt x="279399" y="279399"/>
                </a:lnTo>
                <a:lnTo>
                  <a:pt x="273050" y="273049"/>
                </a:lnTo>
                <a:close/>
              </a:path>
              <a:path w="2189480" h="2189479">
                <a:moveTo>
                  <a:pt x="279400" y="279400"/>
                </a:moveTo>
                <a:lnTo>
                  <a:pt x="260069" y="279400"/>
                </a:lnTo>
                <a:lnTo>
                  <a:pt x="266416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189480" h="2189479">
                <a:moveTo>
                  <a:pt x="285750" y="285749"/>
                </a:moveTo>
                <a:lnTo>
                  <a:pt x="266416" y="285749"/>
                </a:lnTo>
                <a:lnTo>
                  <a:pt x="272763" y="292099"/>
                </a:lnTo>
                <a:lnTo>
                  <a:pt x="292100" y="292099"/>
                </a:lnTo>
                <a:lnTo>
                  <a:pt x="285750" y="285749"/>
                </a:lnTo>
                <a:close/>
              </a:path>
              <a:path w="2189480" h="2189479">
                <a:moveTo>
                  <a:pt x="292100" y="292099"/>
                </a:moveTo>
                <a:lnTo>
                  <a:pt x="272763" y="292099"/>
                </a:lnTo>
                <a:lnTo>
                  <a:pt x="279111" y="298449"/>
                </a:lnTo>
                <a:lnTo>
                  <a:pt x="298450" y="298449"/>
                </a:lnTo>
                <a:lnTo>
                  <a:pt x="292100" y="292099"/>
                </a:lnTo>
                <a:close/>
              </a:path>
              <a:path w="2189480" h="2189479">
                <a:moveTo>
                  <a:pt x="298450" y="298450"/>
                </a:moveTo>
                <a:lnTo>
                  <a:pt x="279111" y="298450"/>
                </a:lnTo>
                <a:lnTo>
                  <a:pt x="285458" y="304799"/>
                </a:lnTo>
                <a:lnTo>
                  <a:pt x="304800" y="304799"/>
                </a:lnTo>
                <a:lnTo>
                  <a:pt x="298450" y="298450"/>
                </a:lnTo>
                <a:close/>
              </a:path>
              <a:path w="2189480" h="2189479">
                <a:moveTo>
                  <a:pt x="304800" y="304799"/>
                </a:moveTo>
                <a:lnTo>
                  <a:pt x="285458" y="304799"/>
                </a:lnTo>
                <a:lnTo>
                  <a:pt x="291805" y="311149"/>
                </a:lnTo>
                <a:lnTo>
                  <a:pt x="311149" y="311149"/>
                </a:lnTo>
                <a:lnTo>
                  <a:pt x="304800" y="304799"/>
                </a:lnTo>
                <a:close/>
              </a:path>
              <a:path w="2189480" h="2189479">
                <a:moveTo>
                  <a:pt x="311150" y="311149"/>
                </a:moveTo>
                <a:lnTo>
                  <a:pt x="291805" y="311149"/>
                </a:lnTo>
                <a:lnTo>
                  <a:pt x="298153" y="317499"/>
                </a:lnTo>
                <a:lnTo>
                  <a:pt x="317499" y="317499"/>
                </a:lnTo>
                <a:lnTo>
                  <a:pt x="311150" y="311149"/>
                </a:lnTo>
                <a:close/>
              </a:path>
              <a:path w="2189480" h="2189479">
                <a:moveTo>
                  <a:pt x="317500" y="317499"/>
                </a:moveTo>
                <a:lnTo>
                  <a:pt x="298153" y="317499"/>
                </a:lnTo>
                <a:lnTo>
                  <a:pt x="304500" y="323849"/>
                </a:lnTo>
                <a:lnTo>
                  <a:pt x="323850" y="323849"/>
                </a:lnTo>
                <a:lnTo>
                  <a:pt x="317500" y="317499"/>
                </a:lnTo>
                <a:close/>
              </a:path>
              <a:path w="2189480" h="2189479">
                <a:moveTo>
                  <a:pt x="323850" y="323849"/>
                </a:moveTo>
                <a:lnTo>
                  <a:pt x="304500" y="323849"/>
                </a:lnTo>
                <a:lnTo>
                  <a:pt x="310847" y="330199"/>
                </a:lnTo>
                <a:lnTo>
                  <a:pt x="330200" y="330199"/>
                </a:lnTo>
                <a:lnTo>
                  <a:pt x="323850" y="323849"/>
                </a:lnTo>
                <a:close/>
              </a:path>
              <a:path w="2189480" h="2189479">
                <a:moveTo>
                  <a:pt x="330200" y="330199"/>
                </a:moveTo>
                <a:lnTo>
                  <a:pt x="310847" y="330199"/>
                </a:lnTo>
                <a:lnTo>
                  <a:pt x="317194" y="336549"/>
                </a:lnTo>
                <a:lnTo>
                  <a:pt x="336549" y="336549"/>
                </a:lnTo>
                <a:lnTo>
                  <a:pt x="330200" y="330199"/>
                </a:lnTo>
                <a:close/>
              </a:path>
              <a:path w="2189480" h="2189479">
                <a:moveTo>
                  <a:pt x="336550" y="336549"/>
                </a:moveTo>
                <a:lnTo>
                  <a:pt x="317194" y="336549"/>
                </a:lnTo>
                <a:lnTo>
                  <a:pt x="323542" y="342899"/>
                </a:lnTo>
                <a:lnTo>
                  <a:pt x="342899" y="342899"/>
                </a:lnTo>
                <a:lnTo>
                  <a:pt x="336550" y="336549"/>
                </a:lnTo>
                <a:close/>
              </a:path>
              <a:path w="2189480" h="2189479">
                <a:moveTo>
                  <a:pt x="342900" y="342899"/>
                </a:moveTo>
                <a:lnTo>
                  <a:pt x="323542" y="342899"/>
                </a:lnTo>
                <a:lnTo>
                  <a:pt x="329889" y="349249"/>
                </a:lnTo>
                <a:lnTo>
                  <a:pt x="349249" y="349249"/>
                </a:lnTo>
                <a:lnTo>
                  <a:pt x="342900" y="342899"/>
                </a:lnTo>
                <a:close/>
              </a:path>
              <a:path w="2189480" h="2189479">
                <a:moveTo>
                  <a:pt x="349250" y="349249"/>
                </a:moveTo>
                <a:lnTo>
                  <a:pt x="329889" y="349249"/>
                </a:lnTo>
                <a:lnTo>
                  <a:pt x="336236" y="355599"/>
                </a:lnTo>
                <a:lnTo>
                  <a:pt x="355599" y="355599"/>
                </a:lnTo>
                <a:lnTo>
                  <a:pt x="349250" y="349249"/>
                </a:lnTo>
                <a:close/>
              </a:path>
              <a:path w="2189480" h="2189479">
                <a:moveTo>
                  <a:pt x="355600" y="355599"/>
                </a:moveTo>
                <a:lnTo>
                  <a:pt x="336236" y="355599"/>
                </a:lnTo>
                <a:lnTo>
                  <a:pt x="342583" y="361949"/>
                </a:lnTo>
                <a:lnTo>
                  <a:pt x="361950" y="361949"/>
                </a:lnTo>
                <a:lnTo>
                  <a:pt x="355600" y="355599"/>
                </a:lnTo>
                <a:close/>
              </a:path>
              <a:path w="2189480" h="2189479">
                <a:moveTo>
                  <a:pt x="361950" y="361949"/>
                </a:moveTo>
                <a:lnTo>
                  <a:pt x="342583" y="361949"/>
                </a:lnTo>
                <a:lnTo>
                  <a:pt x="348931" y="368299"/>
                </a:lnTo>
                <a:lnTo>
                  <a:pt x="368300" y="368299"/>
                </a:lnTo>
                <a:lnTo>
                  <a:pt x="361950" y="361949"/>
                </a:lnTo>
                <a:close/>
              </a:path>
              <a:path w="2189480" h="2189479">
                <a:moveTo>
                  <a:pt x="368300" y="368300"/>
                </a:moveTo>
                <a:lnTo>
                  <a:pt x="348931" y="368300"/>
                </a:lnTo>
                <a:lnTo>
                  <a:pt x="355278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189480" h="2189479">
                <a:moveTo>
                  <a:pt x="374650" y="374649"/>
                </a:moveTo>
                <a:lnTo>
                  <a:pt x="355278" y="374649"/>
                </a:lnTo>
                <a:lnTo>
                  <a:pt x="361625" y="380999"/>
                </a:lnTo>
                <a:lnTo>
                  <a:pt x="381000" y="380999"/>
                </a:lnTo>
                <a:lnTo>
                  <a:pt x="374650" y="374649"/>
                </a:lnTo>
                <a:close/>
              </a:path>
              <a:path w="2189480" h="2189479">
                <a:moveTo>
                  <a:pt x="381000" y="380999"/>
                </a:moveTo>
                <a:lnTo>
                  <a:pt x="361625" y="380999"/>
                </a:lnTo>
                <a:lnTo>
                  <a:pt x="367972" y="387349"/>
                </a:lnTo>
                <a:lnTo>
                  <a:pt x="387349" y="387349"/>
                </a:lnTo>
                <a:lnTo>
                  <a:pt x="381000" y="380999"/>
                </a:lnTo>
                <a:close/>
              </a:path>
              <a:path w="2189480" h="2189479">
                <a:moveTo>
                  <a:pt x="387350" y="387349"/>
                </a:moveTo>
                <a:lnTo>
                  <a:pt x="367972" y="387349"/>
                </a:lnTo>
                <a:lnTo>
                  <a:pt x="374320" y="393699"/>
                </a:lnTo>
                <a:lnTo>
                  <a:pt x="393700" y="393699"/>
                </a:lnTo>
                <a:lnTo>
                  <a:pt x="387350" y="387349"/>
                </a:lnTo>
                <a:close/>
              </a:path>
              <a:path w="2189480" h="2189479">
                <a:moveTo>
                  <a:pt x="393700" y="393699"/>
                </a:moveTo>
                <a:lnTo>
                  <a:pt x="374320" y="393699"/>
                </a:lnTo>
                <a:lnTo>
                  <a:pt x="380667" y="400049"/>
                </a:lnTo>
                <a:lnTo>
                  <a:pt x="400049" y="400049"/>
                </a:lnTo>
                <a:lnTo>
                  <a:pt x="393700" y="393699"/>
                </a:lnTo>
                <a:close/>
              </a:path>
              <a:path w="2189480" h="2189479">
                <a:moveTo>
                  <a:pt x="400050" y="400049"/>
                </a:moveTo>
                <a:lnTo>
                  <a:pt x="380667" y="400049"/>
                </a:lnTo>
                <a:lnTo>
                  <a:pt x="387014" y="406399"/>
                </a:lnTo>
                <a:lnTo>
                  <a:pt x="406399" y="406399"/>
                </a:lnTo>
                <a:lnTo>
                  <a:pt x="400050" y="400049"/>
                </a:lnTo>
                <a:close/>
              </a:path>
              <a:path w="2189480" h="2189479">
                <a:moveTo>
                  <a:pt x="406400" y="406399"/>
                </a:moveTo>
                <a:lnTo>
                  <a:pt x="387014" y="406399"/>
                </a:lnTo>
                <a:lnTo>
                  <a:pt x="393361" y="412749"/>
                </a:lnTo>
                <a:lnTo>
                  <a:pt x="412749" y="412749"/>
                </a:lnTo>
                <a:lnTo>
                  <a:pt x="406400" y="406399"/>
                </a:lnTo>
                <a:close/>
              </a:path>
              <a:path w="2189480" h="2189479">
                <a:moveTo>
                  <a:pt x="412750" y="412749"/>
                </a:moveTo>
                <a:lnTo>
                  <a:pt x="393361" y="412749"/>
                </a:lnTo>
                <a:lnTo>
                  <a:pt x="399709" y="419099"/>
                </a:lnTo>
                <a:lnTo>
                  <a:pt x="419100" y="419099"/>
                </a:lnTo>
                <a:lnTo>
                  <a:pt x="412750" y="412749"/>
                </a:lnTo>
                <a:close/>
              </a:path>
              <a:path w="2189480" h="2189479">
                <a:moveTo>
                  <a:pt x="419100" y="419099"/>
                </a:moveTo>
                <a:lnTo>
                  <a:pt x="399709" y="419099"/>
                </a:lnTo>
                <a:lnTo>
                  <a:pt x="406056" y="425449"/>
                </a:lnTo>
                <a:lnTo>
                  <a:pt x="425449" y="425449"/>
                </a:lnTo>
                <a:lnTo>
                  <a:pt x="419100" y="419099"/>
                </a:lnTo>
                <a:close/>
              </a:path>
              <a:path w="2189480" h="2189479">
                <a:moveTo>
                  <a:pt x="425450" y="425449"/>
                </a:moveTo>
                <a:lnTo>
                  <a:pt x="406056" y="425449"/>
                </a:lnTo>
                <a:lnTo>
                  <a:pt x="412403" y="431799"/>
                </a:lnTo>
                <a:lnTo>
                  <a:pt x="431799" y="431799"/>
                </a:lnTo>
                <a:lnTo>
                  <a:pt x="425450" y="425449"/>
                </a:lnTo>
                <a:close/>
              </a:path>
              <a:path w="2189480" h="2189479">
                <a:moveTo>
                  <a:pt x="431800" y="431800"/>
                </a:moveTo>
                <a:lnTo>
                  <a:pt x="412403" y="431800"/>
                </a:lnTo>
                <a:lnTo>
                  <a:pt x="41875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189480" h="2189479">
                <a:moveTo>
                  <a:pt x="438150" y="438149"/>
                </a:moveTo>
                <a:lnTo>
                  <a:pt x="418751" y="438149"/>
                </a:lnTo>
                <a:lnTo>
                  <a:pt x="425098" y="444499"/>
                </a:lnTo>
                <a:lnTo>
                  <a:pt x="444500" y="444499"/>
                </a:lnTo>
                <a:lnTo>
                  <a:pt x="438150" y="438149"/>
                </a:lnTo>
                <a:close/>
              </a:path>
              <a:path w="2189480" h="2189479">
                <a:moveTo>
                  <a:pt x="444500" y="444499"/>
                </a:moveTo>
                <a:lnTo>
                  <a:pt x="425098" y="444499"/>
                </a:lnTo>
                <a:lnTo>
                  <a:pt x="431445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189480" h="2189479">
                <a:moveTo>
                  <a:pt x="450850" y="450849"/>
                </a:moveTo>
                <a:lnTo>
                  <a:pt x="431445" y="450849"/>
                </a:lnTo>
                <a:lnTo>
                  <a:pt x="437792" y="457199"/>
                </a:lnTo>
                <a:lnTo>
                  <a:pt x="457199" y="457199"/>
                </a:lnTo>
                <a:lnTo>
                  <a:pt x="450850" y="450849"/>
                </a:lnTo>
                <a:close/>
              </a:path>
              <a:path w="2189480" h="2189479">
                <a:moveTo>
                  <a:pt x="457200" y="457200"/>
                </a:moveTo>
                <a:lnTo>
                  <a:pt x="437792" y="457200"/>
                </a:lnTo>
                <a:lnTo>
                  <a:pt x="444140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189480" h="2189479">
                <a:moveTo>
                  <a:pt x="463550" y="463549"/>
                </a:moveTo>
                <a:lnTo>
                  <a:pt x="444140" y="463549"/>
                </a:lnTo>
                <a:lnTo>
                  <a:pt x="450487" y="469899"/>
                </a:lnTo>
                <a:lnTo>
                  <a:pt x="469899" y="469899"/>
                </a:lnTo>
                <a:lnTo>
                  <a:pt x="463550" y="463549"/>
                </a:lnTo>
                <a:close/>
              </a:path>
              <a:path w="2189480" h="2189479">
                <a:moveTo>
                  <a:pt x="469900" y="469899"/>
                </a:moveTo>
                <a:lnTo>
                  <a:pt x="450487" y="469899"/>
                </a:lnTo>
                <a:lnTo>
                  <a:pt x="456834" y="476249"/>
                </a:lnTo>
                <a:lnTo>
                  <a:pt x="476249" y="476249"/>
                </a:lnTo>
                <a:lnTo>
                  <a:pt x="469900" y="469899"/>
                </a:lnTo>
                <a:close/>
              </a:path>
              <a:path w="2189480" h="2189479">
                <a:moveTo>
                  <a:pt x="476250" y="476249"/>
                </a:moveTo>
                <a:lnTo>
                  <a:pt x="456834" y="476249"/>
                </a:lnTo>
                <a:lnTo>
                  <a:pt x="463181" y="482599"/>
                </a:lnTo>
                <a:lnTo>
                  <a:pt x="482600" y="482599"/>
                </a:lnTo>
                <a:lnTo>
                  <a:pt x="476250" y="476249"/>
                </a:lnTo>
                <a:close/>
              </a:path>
              <a:path w="2189480" h="2189479">
                <a:moveTo>
                  <a:pt x="482600" y="482599"/>
                </a:moveTo>
                <a:lnTo>
                  <a:pt x="463181" y="482599"/>
                </a:lnTo>
                <a:lnTo>
                  <a:pt x="469529" y="488949"/>
                </a:lnTo>
                <a:lnTo>
                  <a:pt x="488950" y="488949"/>
                </a:lnTo>
                <a:lnTo>
                  <a:pt x="482600" y="482599"/>
                </a:lnTo>
                <a:close/>
              </a:path>
              <a:path w="2189480" h="2189479">
                <a:moveTo>
                  <a:pt x="488950" y="488949"/>
                </a:moveTo>
                <a:lnTo>
                  <a:pt x="469529" y="488949"/>
                </a:lnTo>
                <a:lnTo>
                  <a:pt x="475876" y="495299"/>
                </a:lnTo>
                <a:lnTo>
                  <a:pt x="495299" y="495299"/>
                </a:lnTo>
                <a:lnTo>
                  <a:pt x="488950" y="488949"/>
                </a:lnTo>
                <a:close/>
              </a:path>
              <a:path w="2189480" h="2189479">
                <a:moveTo>
                  <a:pt x="495300" y="495299"/>
                </a:moveTo>
                <a:lnTo>
                  <a:pt x="475876" y="495299"/>
                </a:lnTo>
                <a:lnTo>
                  <a:pt x="482223" y="501649"/>
                </a:lnTo>
                <a:lnTo>
                  <a:pt x="501649" y="501649"/>
                </a:lnTo>
                <a:lnTo>
                  <a:pt x="495300" y="495299"/>
                </a:lnTo>
                <a:close/>
              </a:path>
              <a:path w="2189480" h="2189479">
                <a:moveTo>
                  <a:pt x="501650" y="501649"/>
                </a:moveTo>
                <a:lnTo>
                  <a:pt x="482223" y="501649"/>
                </a:lnTo>
                <a:lnTo>
                  <a:pt x="488570" y="507999"/>
                </a:lnTo>
                <a:lnTo>
                  <a:pt x="508000" y="507999"/>
                </a:lnTo>
                <a:lnTo>
                  <a:pt x="501650" y="501649"/>
                </a:lnTo>
                <a:close/>
              </a:path>
              <a:path w="2189480" h="2189479">
                <a:moveTo>
                  <a:pt x="508000" y="507999"/>
                </a:moveTo>
                <a:lnTo>
                  <a:pt x="488570" y="507999"/>
                </a:lnTo>
                <a:lnTo>
                  <a:pt x="501265" y="520699"/>
                </a:lnTo>
                <a:lnTo>
                  <a:pt x="520700" y="520699"/>
                </a:lnTo>
                <a:lnTo>
                  <a:pt x="508000" y="507999"/>
                </a:lnTo>
                <a:close/>
              </a:path>
              <a:path w="2189480" h="2189479">
                <a:moveTo>
                  <a:pt x="520700" y="520699"/>
                </a:moveTo>
                <a:lnTo>
                  <a:pt x="501265" y="520699"/>
                </a:lnTo>
                <a:lnTo>
                  <a:pt x="507612" y="527049"/>
                </a:lnTo>
                <a:lnTo>
                  <a:pt x="527049" y="527049"/>
                </a:lnTo>
                <a:lnTo>
                  <a:pt x="520700" y="520699"/>
                </a:lnTo>
                <a:close/>
              </a:path>
              <a:path w="2189480" h="2189479">
                <a:moveTo>
                  <a:pt x="527050" y="527049"/>
                </a:moveTo>
                <a:lnTo>
                  <a:pt x="507612" y="527049"/>
                </a:lnTo>
                <a:lnTo>
                  <a:pt x="513960" y="533399"/>
                </a:lnTo>
                <a:lnTo>
                  <a:pt x="533399" y="533399"/>
                </a:lnTo>
                <a:lnTo>
                  <a:pt x="527050" y="527049"/>
                </a:lnTo>
                <a:close/>
              </a:path>
              <a:path w="2189480" h="2189479">
                <a:moveTo>
                  <a:pt x="533400" y="533399"/>
                </a:moveTo>
                <a:lnTo>
                  <a:pt x="513960" y="533399"/>
                </a:lnTo>
                <a:lnTo>
                  <a:pt x="520307" y="539749"/>
                </a:lnTo>
                <a:lnTo>
                  <a:pt x="539749" y="539749"/>
                </a:lnTo>
                <a:lnTo>
                  <a:pt x="533400" y="533399"/>
                </a:lnTo>
                <a:close/>
              </a:path>
              <a:path w="2189480" h="2189479">
                <a:moveTo>
                  <a:pt x="539750" y="539749"/>
                </a:moveTo>
                <a:lnTo>
                  <a:pt x="520307" y="539749"/>
                </a:lnTo>
                <a:lnTo>
                  <a:pt x="526654" y="546099"/>
                </a:lnTo>
                <a:lnTo>
                  <a:pt x="546099" y="546099"/>
                </a:lnTo>
                <a:lnTo>
                  <a:pt x="539750" y="539749"/>
                </a:lnTo>
                <a:close/>
              </a:path>
              <a:path w="2189480" h="2189479">
                <a:moveTo>
                  <a:pt x="546100" y="546099"/>
                </a:moveTo>
                <a:lnTo>
                  <a:pt x="526654" y="546099"/>
                </a:lnTo>
                <a:lnTo>
                  <a:pt x="533001" y="552449"/>
                </a:lnTo>
                <a:lnTo>
                  <a:pt x="552450" y="552449"/>
                </a:lnTo>
                <a:lnTo>
                  <a:pt x="546100" y="546099"/>
                </a:lnTo>
                <a:close/>
              </a:path>
              <a:path w="2189480" h="2189479">
                <a:moveTo>
                  <a:pt x="552450" y="552449"/>
                </a:moveTo>
                <a:lnTo>
                  <a:pt x="533001" y="552449"/>
                </a:lnTo>
                <a:lnTo>
                  <a:pt x="539349" y="558799"/>
                </a:lnTo>
                <a:lnTo>
                  <a:pt x="558799" y="558799"/>
                </a:lnTo>
                <a:lnTo>
                  <a:pt x="552450" y="552449"/>
                </a:lnTo>
                <a:close/>
              </a:path>
              <a:path w="2189480" h="2189479">
                <a:moveTo>
                  <a:pt x="558800" y="558799"/>
                </a:moveTo>
                <a:lnTo>
                  <a:pt x="539349" y="558799"/>
                </a:lnTo>
                <a:lnTo>
                  <a:pt x="545696" y="565149"/>
                </a:lnTo>
                <a:lnTo>
                  <a:pt x="565149" y="565149"/>
                </a:lnTo>
                <a:lnTo>
                  <a:pt x="558800" y="558799"/>
                </a:lnTo>
                <a:close/>
              </a:path>
              <a:path w="2189480" h="2189479">
                <a:moveTo>
                  <a:pt x="565150" y="565149"/>
                </a:moveTo>
                <a:lnTo>
                  <a:pt x="545696" y="565149"/>
                </a:lnTo>
                <a:lnTo>
                  <a:pt x="576163" y="595629"/>
                </a:lnTo>
                <a:lnTo>
                  <a:pt x="595629" y="595629"/>
                </a:lnTo>
                <a:lnTo>
                  <a:pt x="565150" y="565149"/>
                </a:lnTo>
                <a:close/>
              </a:path>
              <a:path w="2189480" h="2189479">
                <a:moveTo>
                  <a:pt x="595630" y="595629"/>
                </a:moveTo>
                <a:lnTo>
                  <a:pt x="576163" y="595629"/>
                </a:lnTo>
                <a:lnTo>
                  <a:pt x="582510" y="601979"/>
                </a:lnTo>
                <a:lnTo>
                  <a:pt x="601980" y="601979"/>
                </a:lnTo>
                <a:lnTo>
                  <a:pt x="595630" y="595629"/>
                </a:lnTo>
                <a:close/>
              </a:path>
              <a:path w="2189480" h="2189479">
                <a:moveTo>
                  <a:pt x="601980" y="601979"/>
                </a:moveTo>
                <a:lnTo>
                  <a:pt x="582510" y="601979"/>
                </a:lnTo>
                <a:lnTo>
                  <a:pt x="607899" y="627379"/>
                </a:lnTo>
                <a:lnTo>
                  <a:pt x="627380" y="627379"/>
                </a:lnTo>
                <a:lnTo>
                  <a:pt x="601980" y="601979"/>
                </a:lnTo>
                <a:close/>
              </a:path>
              <a:path w="2189480" h="2189479">
                <a:moveTo>
                  <a:pt x="627380" y="627379"/>
                </a:moveTo>
                <a:lnTo>
                  <a:pt x="607899" y="627379"/>
                </a:lnTo>
                <a:lnTo>
                  <a:pt x="614246" y="633729"/>
                </a:lnTo>
                <a:lnTo>
                  <a:pt x="633730" y="633729"/>
                </a:lnTo>
                <a:lnTo>
                  <a:pt x="627380" y="627379"/>
                </a:lnTo>
                <a:close/>
              </a:path>
              <a:path w="2189480" h="2189479">
                <a:moveTo>
                  <a:pt x="633730" y="633729"/>
                </a:moveTo>
                <a:lnTo>
                  <a:pt x="614246" y="633729"/>
                </a:lnTo>
                <a:lnTo>
                  <a:pt x="639635" y="659129"/>
                </a:lnTo>
                <a:lnTo>
                  <a:pt x="659129" y="659129"/>
                </a:lnTo>
                <a:lnTo>
                  <a:pt x="633730" y="633729"/>
                </a:lnTo>
                <a:close/>
              </a:path>
              <a:path w="2189480" h="2189479">
                <a:moveTo>
                  <a:pt x="659130" y="659129"/>
                </a:moveTo>
                <a:lnTo>
                  <a:pt x="639635" y="659129"/>
                </a:lnTo>
                <a:lnTo>
                  <a:pt x="645983" y="665479"/>
                </a:lnTo>
                <a:lnTo>
                  <a:pt x="665480" y="665479"/>
                </a:lnTo>
                <a:lnTo>
                  <a:pt x="659130" y="659129"/>
                </a:lnTo>
                <a:close/>
              </a:path>
              <a:path w="2189480" h="2189479">
                <a:moveTo>
                  <a:pt x="665480" y="665479"/>
                </a:moveTo>
                <a:lnTo>
                  <a:pt x="645983" y="665479"/>
                </a:lnTo>
                <a:lnTo>
                  <a:pt x="658677" y="678179"/>
                </a:lnTo>
                <a:lnTo>
                  <a:pt x="678180" y="678179"/>
                </a:lnTo>
                <a:lnTo>
                  <a:pt x="665480" y="665479"/>
                </a:lnTo>
                <a:close/>
              </a:path>
              <a:path w="2189480" h="2189479">
                <a:moveTo>
                  <a:pt x="678180" y="678179"/>
                </a:moveTo>
                <a:lnTo>
                  <a:pt x="658677" y="678179"/>
                </a:lnTo>
                <a:lnTo>
                  <a:pt x="671372" y="690879"/>
                </a:lnTo>
                <a:lnTo>
                  <a:pt x="690880" y="690879"/>
                </a:lnTo>
                <a:lnTo>
                  <a:pt x="678180" y="678179"/>
                </a:lnTo>
                <a:close/>
              </a:path>
              <a:path w="2189480" h="2189479">
                <a:moveTo>
                  <a:pt x="690880" y="690879"/>
                </a:moveTo>
                <a:lnTo>
                  <a:pt x="671372" y="690879"/>
                </a:lnTo>
                <a:lnTo>
                  <a:pt x="677719" y="697229"/>
                </a:lnTo>
                <a:lnTo>
                  <a:pt x="697230" y="697229"/>
                </a:lnTo>
                <a:lnTo>
                  <a:pt x="690880" y="690879"/>
                </a:lnTo>
                <a:close/>
              </a:path>
              <a:path w="2189480" h="2189479">
                <a:moveTo>
                  <a:pt x="697230" y="697229"/>
                </a:moveTo>
                <a:lnTo>
                  <a:pt x="677719" y="697229"/>
                </a:lnTo>
                <a:lnTo>
                  <a:pt x="696761" y="716279"/>
                </a:lnTo>
                <a:lnTo>
                  <a:pt x="716280" y="716279"/>
                </a:lnTo>
                <a:lnTo>
                  <a:pt x="697230" y="697229"/>
                </a:lnTo>
                <a:close/>
              </a:path>
              <a:path w="2189480" h="2189479">
                <a:moveTo>
                  <a:pt x="716280" y="716279"/>
                </a:moveTo>
                <a:lnTo>
                  <a:pt x="696761" y="716279"/>
                </a:lnTo>
                <a:lnTo>
                  <a:pt x="699300" y="718819"/>
                </a:lnTo>
                <a:lnTo>
                  <a:pt x="718819" y="718819"/>
                </a:lnTo>
                <a:lnTo>
                  <a:pt x="716280" y="716279"/>
                </a:lnTo>
                <a:close/>
              </a:path>
              <a:path w="2189480" h="2189479">
                <a:moveTo>
                  <a:pt x="718820" y="718819"/>
                </a:moveTo>
                <a:lnTo>
                  <a:pt x="699300" y="718819"/>
                </a:lnTo>
                <a:lnTo>
                  <a:pt x="705647" y="725169"/>
                </a:lnTo>
                <a:lnTo>
                  <a:pt x="725170" y="725169"/>
                </a:lnTo>
                <a:lnTo>
                  <a:pt x="718820" y="718819"/>
                </a:lnTo>
                <a:close/>
              </a:path>
              <a:path w="2189480" h="2189479">
                <a:moveTo>
                  <a:pt x="725170" y="725169"/>
                </a:moveTo>
                <a:lnTo>
                  <a:pt x="705647" y="725169"/>
                </a:lnTo>
                <a:lnTo>
                  <a:pt x="711994" y="731519"/>
                </a:lnTo>
                <a:lnTo>
                  <a:pt x="731519" y="731519"/>
                </a:lnTo>
                <a:lnTo>
                  <a:pt x="725170" y="725169"/>
                </a:lnTo>
                <a:close/>
              </a:path>
              <a:path w="2189480" h="2189479">
                <a:moveTo>
                  <a:pt x="731520" y="731519"/>
                </a:moveTo>
                <a:lnTo>
                  <a:pt x="711994" y="731519"/>
                </a:lnTo>
                <a:lnTo>
                  <a:pt x="718341" y="737869"/>
                </a:lnTo>
                <a:lnTo>
                  <a:pt x="737869" y="737869"/>
                </a:lnTo>
                <a:lnTo>
                  <a:pt x="731520" y="731519"/>
                </a:lnTo>
                <a:close/>
              </a:path>
              <a:path w="2189480" h="2189479">
                <a:moveTo>
                  <a:pt x="737870" y="737869"/>
                </a:moveTo>
                <a:lnTo>
                  <a:pt x="718341" y="737869"/>
                </a:lnTo>
                <a:lnTo>
                  <a:pt x="722150" y="741679"/>
                </a:lnTo>
                <a:lnTo>
                  <a:pt x="741679" y="741679"/>
                </a:lnTo>
                <a:lnTo>
                  <a:pt x="737870" y="737869"/>
                </a:lnTo>
                <a:close/>
              </a:path>
              <a:path w="2189480" h="2189479">
                <a:moveTo>
                  <a:pt x="741680" y="741679"/>
                </a:moveTo>
                <a:lnTo>
                  <a:pt x="722150" y="741679"/>
                </a:lnTo>
                <a:lnTo>
                  <a:pt x="728497" y="748029"/>
                </a:lnTo>
                <a:lnTo>
                  <a:pt x="748029" y="748029"/>
                </a:lnTo>
                <a:lnTo>
                  <a:pt x="741680" y="741679"/>
                </a:lnTo>
                <a:close/>
              </a:path>
              <a:path w="2189480" h="2189479">
                <a:moveTo>
                  <a:pt x="748030" y="748029"/>
                </a:moveTo>
                <a:lnTo>
                  <a:pt x="728497" y="748029"/>
                </a:lnTo>
                <a:lnTo>
                  <a:pt x="731036" y="750569"/>
                </a:lnTo>
                <a:lnTo>
                  <a:pt x="750569" y="750569"/>
                </a:lnTo>
                <a:lnTo>
                  <a:pt x="748030" y="748029"/>
                </a:lnTo>
                <a:close/>
              </a:path>
              <a:path w="2189480" h="2189479">
                <a:moveTo>
                  <a:pt x="750570" y="750569"/>
                </a:moveTo>
                <a:lnTo>
                  <a:pt x="731036" y="750569"/>
                </a:lnTo>
                <a:lnTo>
                  <a:pt x="737383" y="756919"/>
                </a:lnTo>
                <a:lnTo>
                  <a:pt x="756919" y="756919"/>
                </a:lnTo>
                <a:lnTo>
                  <a:pt x="750570" y="750569"/>
                </a:lnTo>
                <a:close/>
              </a:path>
              <a:path w="2189480" h="2189479">
                <a:moveTo>
                  <a:pt x="756920" y="756919"/>
                </a:moveTo>
                <a:lnTo>
                  <a:pt x="737383" y="756919"/>
                </a:lnTo>
                <a:lnTo>
                  <a:pt x="743731" y="763269"/>
                </a:lnTo>
                <a:lnTo>
                  <a:pt x="763270" y="763269"/>
                </a:lnTo>
                <a:lnTo>
                  <a:pt x="756920" y="756919"/>
                </a:lnTo>
                <a:close/>
              </a:path>
              <a:path w="2189480" h="2189479">
                <a:moveTo>
                  <a:pt x="763270" y="763269"/>
                </a:moveTo>
                <a:lnTo>
                  <a:pt x="743731" y="763269"/>
                </a:lnTo>
                <a:lnTo>
                  <a:pt x="747539" y="767079"/>
                </a:lnTo>
                <a:lnTo>
                  <a:pt x="767080" y="767079"/>
                </a:lnTo>
                <a:lnTo>
                  <a:pt x="763270" y="763269"/>
                </a:lnTo>
                <a:close/>
              </a:path>
              <a:path w="2189480" h="2189479">
                <a:moveTo>
                  <a:pt x="767080" y="767079"/>
                </a:moveTo>
                <a:lnTo>
                  <a:pt x="747539" y="767079"/>
                </a:lnTo>
                <a:lnTo>
                  <a:pt x="750078" y="769619"/>
                </a:lnTo>
                <a:lnTo>
                  <a:pt x="769619" y="769619"/>
                </a:lnTo>
                <a:lnTo>
                  <a:pt x="767080" y="767079"/>
                </a:lnTo>
                <a:close/>
              </a:path>
              <a:path w="2189480" h="2189479">
                <a:moveTo>
                  <a:pt x="769620" y="769619"/>
                </a:moveTo>
                <a:lnTo>
                  <a:pt x="750078" y="769619"/>
                </a:lnTo>
                <a:lnTo>
                  <a:pt x="753886" y="773429"/>
                </a:lnTo>
                <a:lnTo>
                  <a:pt x="773429" y="773429"/>
                </a:lnTo>
                <a:lnTo>
                  <a:pt x="769620" y="769619"/>
                </a:lnTo>
                <a:close/>
              </a:path>
              <a:path w="2189480" h="2189479">
                <a:moveTo>
                  <a:pt x="773430" y="773429"/>
                </a:moveTo>
                <a:lnTo>
                  <a:pt x="753886" y="773429"/>
                </a:lnTo>
                <a:lnTo>
                  <a:pt x="756425" y="775969"/>
                </a:lnTo>
                <a:lnTo>
                  <a:pt x="775970" y="775969"/>
                </a:lnTo>
                <a:lnTo>
                  <a:pt x="773430" y="773429"/>
                </a:lnTo>
                <a:close/>
              </a:path>
              <a:path w="2189480" h="2189479">
                <a:moveTo>
                  <a:pt x="775970" y="775969"/>
                </a:moveTo>
                <a:lnTo>
                  <a:pt x="756425" y="775969"/>
                </a:lnTo>
                <a:lnTo>
                  <a:pt x="760233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189480" h="2189479">
                <a:moveTo>
                  <a:pt x="779780" y="779779"/>
                </a:moveTo>
                <a:lnTo>
                  <a:pt x="760233" y="779779"/>
                </a:lnTo>
                <a:lnTo>
                  <a:pt x="762772" y="782319"/>
                </a:lnTo>
                <a:lnTo>
                  <a:pt x="782320" y="782319"/>
                </a:lnTo>
                <a:lnTo>
                  <a:pt x="779780" y="779779"/>
                </a:lnTo>
                <a:close/>
              </a:path>
              <a:path w="2189480" h="2189479">
                <a:moveTo>
                  <a:pt x="782320" y="782319"/>
                </a:moveTo>
                <a:lnTo>
                  <a:pt x="762772" y="782319"/>
                </a:lnTo>
                <a:lnTo>
                  <a:pt x="769120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189480" h="2189479">
                <a:moveTo>
                  <a:pt x="788670" y="788669"/>
                </a:moveTo>
                <a:lnTo>
                  <a:pt x="769120" y="788669"/>
                </a:lnTo>
                <a:lnTo>
                  <a:pt x="775467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189480" h="2189479">
                <a:moveTo>
                  <a:pt x="795020" y="795019"/>
                </a:moveTo>
                <a:lnTo>
                  <a:pt x="775467" y="795019"/>
                </a:lnTo>
                <a:lnTo>
                  <a:pt x="779275" y="798829"/>
                </a:lnTo>
                <a:lnTo>
                  <a:pt x="798829" y="798829"/>
                </a:lnTo>
                <a:lnTo>
                  <a:pt x="795020" y="795019"/>
                </a:lnTo>
                <a:close/>
              </a:path>
              <a:path w="2189480" h="2189479">
                <a:moveTo>
                  <a:pt x="798830" y="798829"/>
                </a:moveTo>
                <a:lnTo>
                  <a:pt x="779275" y="798829"/>
                </a:lnTo>
                <a:lnTo>
                  <a:pt x="781814" y="801369"/>
                </a:lnTo>
                <a:lnTo>
                  <a:pt x="801370" y="801369"/>
                </a:lnTo>
                <a:lnTo>
                  <a:pt x="798830" y="798829"/>
                </a:lnTo>
                <a:close/>
              </a:path>
              <a:path w="2189480" h="2189479">
                <a:moveTo>
                  <a:pt x="801370" y="801369"/>
                </a:moveTo>
                <a:lnTo>
                  <a:pt x="781814" y="801369"/>
                </a:lnTo>
                <a:lnTo>
                  <a:pt x="785622" y="805179"/>
                </a:lnTo>
                <a:lnTo>
                  <a:pt x="805179" y="805179"/>
                </a:lnTo>
                <a:lnTo>
                  <a:pt x="801370" y="801369"/>
                </a:lnTo>
                <a:close/>
              </a:path>
              <a:path w="2189480" h="2189479">
                <a:moveTo>
                  <a:pt x="805180" y="805179"/>
                </a:moveTo>
                <a:lnTo>
                  <a:pt x="785622" y="805179"/>
                </a:lnTo>
                <a:lnTo>
                  <a:pt x="794509" y="814069"/>
                </a:lnTo>
                <a:lnTo>
                  <a:pt x="814069" y="814069"/>
                </a:lnTo>
                <a:lnTo>
                  <a:pt x="805180" y="805179"/>
                </a:lnTo>
                <a:close/>
              </a:path>
              <a:path w="2189480" h="2189479">
                <a:moveTo>
                  <a:pt x="814070" y="814069"/>
                </a:moveTo>
                <a:lnTo>
                  <a:pt x="794509" y="814069"/>
                </a:lnTo>
                <a:lnTo>
                  <a:pt x="800856" y="820419"/>
                </a:lnTo>
                <a:lnTo>
                  <a:pt x="820419" y="820419"/>
                </a:lnTo>
                <a:lnTo>
                  <a:pt x="814070" y="814069"/>
                </a:lnTo>
                <a:close/>
              </a:path>
              <a:path w="2189480" h="2189479">
                <a:moveTo>
                  <a:pt x="820420" y="820419"/>
                </a:moveTo>
                <a:lnTo>
                  <a:pt x="800856" y="820419"/>
                </a:lnTo>
                <a:lnTo>
                  <a:pt x="807203" y="826769"/>
                </a:lnTo>
                <a:lnTo>
                  <a:pt x="826770" y="826769"/>
                </a:lnTo>
                <a:lnTo>
                  <a:pt x="820420" y="820419"/>
                </a:lnTo>
                <a:close/>
              </a:path>
              <a:path w="2189480" h="2189479">
                <a:moveTo>
                  <a:pt x="826770" y="826769"/>
                </a:moveTo>
                <a:lnTo>
                  <a:pt x="807203" y="826769"/>
                </a:lnTo>
                <a:lnTo>
                  <a:pt x="811012" y="830579"/>
                </a:lnTo>
                <a:lnTo>
                  <a:pt x="830579" y="830579"/>
                </a:lnTo>
                <a:lnTo>
                  <a:pt x="826770" y="826769"/>
                </a:lnTo>
                <a:close/>
              </a:path>
              <a:path w="2189480" h="2189479">
                <a:moveTo>
                  <a:pt x="830580" y="830579"/>
                </a:moveTo>
                <a:lnTo>
                  <a:pt x="811012" y="830579"/>
                </a:lnTo>
                <a:lnTo>
                  <a:pt x="813550" y="833119"/>
                </a:lnTo>
                <a:lnTo>
                  <a:pt x="833120" y="833119"/>
                </a:lnTo>
                <a:lnTo>
                  <a:pt x="830580" y="830579"/>
                </a:lnTo>
                <a:close/>
              </a:path>
              <a:path w="2189480" h="2189479">
                <a:moveTo>
                  <a:pt x="833120" y="833119"/>
                </a:moveTo>
                <a:lnTo>
                  <a:pt x="813550" y="833119"/>
                </a:lnTo>
                <a:lnTo>
                  <a:pt x="819898" y="839469"/>
                </a:lnTo>
                <a:lnTo>
                  <a:pt x="839469" y="839469"/>
                </a:lnTo>
                <a:lnTo>
                  <a:pt x="833120" y="833119"/>
                </a:lnTo>
                <a:close/>
              </a:path>
              <a:path w="2189480" h="2189479">
                <a:moveTo>
                  <a:pt x="839470" y="839469"/>
                </a:moveTo>
                <a:lnTo>
                  <a:pt x="819898" y="839469"/>
                </a:lnTo>
                <a:lnTo>
                  <a:pt x="826245" y="845819"/>
                </a:lnTo>
                <a:lnTo>
                  <a:pt x="845819" y="845819"/>
                </a:lnTo>
                <a:lnTo>
                  <a:pt x="839470" y="839469"/>
                </a:lnTo>
                <a:close/>
              </a:path>
              <a:path w="2189480" h="2189479">
                <a:moveTo>
                  <a:pt x="845820" y="845819"/>
                </a:moveTo>
                <a:lnTo>
                  <a:pt x="826245" y="845819"/>
                </a:lnTo>
                <a:lnTo>
                  <a:pt x="832592" y="852169"/>
                </a:lnTo>
                <a:lnTo>
                  <a:pt x="852169" y="852169"/>
                </a:lnTo>
                <a:lnTo>
                  <a:pt x="845820" y="845819"/>
                </a:lnTo>
                <a:close/>
              </a:path>
              <a:path w="2189480" h="2189479">
                <a:moveTo>
                  <a:pt x="852170" y="852169"/>
                </a:moveTo>
                <a:lnTo>
                  <a:pt x="832592" y="852169"/>
                </a:lnTo>
                <a:lnTo>
                  <a:pt x="842748" y="862329"/>
                </a:lnTo>
                <a:lnTo>
                  <a:pt x="862330" y="862329"/>
                </a:lnTo>
                <a:lnTo>
                  <a:pt x="852170" y="852169"/>
                </a:lnTo>
                <a:close/>
              </a:path>
              <a:path w="2189480" h="2189479">
                <a:moveTo>
                  <a:pt x="862330" y="862329"/>
                </a:moveTo>
                <a:lnTo>
                  <a:pt x="842748" y="862329"/>
                </a:lnTo>
                <a:lnTo>
                  <a:pt x="845287" y="864869"/>
                </a:lnTo>
                <a:lnTo>
                  <a:pt x="864869" y="864869"/>
                </a:lnTo>
                <a:lnTo>
                  <a:pt x="862330" y="862329"/>
                </a:lnTo>
                <a:close/>
              </a:path>
              <a:path w="2189480" h="2189479">
                <a:moveTo>
                  <a:pt x="864870" y="864869"/>
                </a:moveTo>
                <a:lnTo>
                  <a:pt x="845287" y="864869"/>
                </a:lnTo>
                <a:lnTo>
                  <a:pt x="908759" y="928369"/>
                </a:lnTo>
                <a:lnTo>
                  <a:pt x="928369" y="928369"/>
                </a:lnTo>
                <a:lnTo>
                  <a:pt x="864870" y="864869"/>
                </a:lnTo>
                <a:close/>
              </a:path>
              <a:path w="2189480" h="2189479">
                <a:moveTo>
                  <a:pt x="928370" y="928369"/>
                </a:moveTo>
                <a:lnTo>
                  <a:pt x="908759" y="928369"/>
                </a:lnTo>
                <a:lnTo>
                  <a:pt x="912568" y="932179"/>
                </a:lnTo>
                <a:lnTo>
                  <a:pt x="932179" y="932179"/>
                </a:lnTo>
                <a:lnTo>
                  <a:pt x="928370" y="928369"/>
                </a:lnTo>
                <a:close/>
              </a:path>
              <a:path w="2189480" h="2189479">
                <a:moveTo>
                  <a:pt x="932180" y="932179"/>
                </a:moveTo>
                <a:lnTo>
                  <a:pt x="912568" y="932179"/>
                </a:lnTo>
                <a:lnTo>
                  <a:pt x="925262" y="944879"/>
                </a:lnTo>
                <a:lnTo>
                  <a:pt x="944879" y="944879"/>
                </a:lnTo>
                <a:lnTo>
                  <a:pt x="932180" y="932179"/>
                </a:lnTo>
                <a:close/>
              </a:path>
              <a:path w="2189480" h="2189479">
                <a:moveTo>
                  <a:pt x="944880" y="944879"/>
                </a:moveTo>
                <a:lnTo>
                  <a:pt x="925262" y="944879"/>
                </a:lnTo>
                <a:lnTo>
                  <a:pt x="1020471" y="1040129"/>
                </a:lnTo>
                <a:lnTo>
                  <a:pt x="1040130" y="1040129"/>
                </a:lnTo>
                <a:lnTo>
                  <a:pt x="944880" y="944879"/>
                </a:lnTo>
                <a:close/>
              </a:path>
              <a:path w="2189480" h="2189479">
                <a:moveTo>
                  <a:pt x="1040130" y="1040129"/>
                </a:moveTo>
                <a:lnTo>
                  <a:pt x="1020471" y="1040129"/>
                </a:lnTo>
                <a:lnTo>
                  <a:pt x="1067441" y="1087119"/>
                </a:lnTo>
                <a:lnTo>
                  <a:pt x="1087120" y="1087119"/>
                </a:lnTo>
                <a:lnTo>
                  <a:pt x="1040130" y="1040129"/>
                </a:lnTo>
                <a:close/>
              </a:path>
              <a:path w="2189480" h="2189479">
                <a:moveTo>
                  <a:pt x="1087120" y="1087119"/>
                </a:moveTo>
                <a:lnTo>
                  <a:pt x="1067441" y="1087119"/>
                </a:lnTo>
                <a:lnTo>
                  <a:pt x="1083944" y="1103629"/>
                </a:lnTo>
                <a:lnTo>
                  <a:pt x="1103630" y="1103629"/>
                </a:lnTo>
                <a:lnTo>
                  <a:pt x="1087120" y="1087119"/>
                </a:lnTo>
                <a:close/>
              </a:path>
              <a:path w="2189480" h="2189479">
                <a:moveTo>
                  <a:pt x="1103630" y="1103629"/>
                </a:moveTo>
                <a:lnTo>
                  <a:pt x="1083944" y="1103629"/>
                </a:lnTo>
                <a:lnTo>
                  <a:pt x="1115680" y="1135379"/>
                </a:lnTo>
                <a:lnTo>
                  <a:pt x="1135380" y="1135379"/>
                </a:lnTo>
                <a:lnTo>
                  <a:pt x="1103630" y="1103629"/>
                </a:lnTo>
                <a:close/>
              </a:path>
              <a:path w="2189480" h="2189479">
                <a:moveTo>
                  <a:pt x="1135380" y="1135379"/>
                </a:moveTo>
                <a:lnTo>
                  <a:pt x="1115680" y="1135379"/>
                </a:lnTo>
                <a:lnTo>
                  <a:pt x="1143608" y="1163319"/>
                </a:lnTo>
                <a:lnTo>
                  <a:pt x="1163320" y="1163319"/>
                </a:lnTo>
                <a:lnTo>
                  <a:pt x="1135380" y="1135379"/>
                </a:lnTo>
                <a:close/>
              </a:path>
              <a:path w="2189480" h="2189479">
                <a:moveTo>
                  <a:pt x="1163320" y="1163319"/>
                </a:moveTo>
                <a:lnTo>
                  <a:pt x="1143608" y="1163319"/>
                </a:lnTo>
                <a:lnTo>
                  <a:pt x="1175345" y="1195069"/>
                </a:lnTo>
                <a:lnTo>
                  <a:pt x="1195070" y="1195069"/>
                </a:lnTo>
                <a:lnTo>
                  <a:pt x="1163320" y="1163319"/>
                </a:lnTo>
                <a:close/>
              </a:path>
              <a:path w="2189480" h="2189479">
                <a:moveTo>
                  <a:pt x="1195070" y="1195069"/>
                </a:moveTo>
                <a:lnTo>
                  <a:pt x="1175345" y="1195069"/>
                </a:lnTo>
                <a:lnTo>
                  <a:pt x="1188039" y="1207769"/>
                </a:lnTo>
                <a:lnTo>
                  <a:pt x="1207769" y="1207769"/>
                </a:lnTo>
                <a:lnTo>
                  <a:pt x="1195070" y="1195069"/>
                </a:lnTo>
                <a:close/>
              </a:path>
              <a:path w="2189480" h="2189479">
                <a:moveTo>
                  <a:pt x="1207770" y="1207769"/>
                </a:moveTo>
                <a:lnTo>
                  <a:pt x="1188039" y="1207769"/>
                </a:lnTo>
                <a:lnTo>
                  <a:pt x="1210889" y="1230629"/>
                </a:lnTo>
                <a:lnTo>
                  <a:pt x="1230630" y="1230629"/>
                </a:lnTo>
                <a:lnTo>
                  <a:pt x="1207770" y="1207769"/>
                </a:lnTo>
                <a:close/>
              </a:path>
              <a:path w="2189480" h="2189479">
                <a:moveTo>
                  <a:pt x="1230630" y="1230629"/>
                </a:moveTo>
                <a:lnTo>
                  <a:pt x="1210889" y="1230629"/>
                </a:lnTo>
                <a:lnTo>
                  <a:pt x="1242626" y="1262379"/>
                </a:lnTo>
                <a:lnTo>
                  <a:pt x="1262380" y="1262379"/>
                </a:lnTo>
                <a:lnTo>
                  <a:pt x="1230630" y="1230629"/>
                </a:lnTo>
                <a:close/>
              </a:path>
              <a:path w="2189480" h="2189479">
                <a:moveTo>
                  <a:pt x="1262380" y="1262379"/>
                </a:moveTo>
                <a:lnTo>
                  <a:pt x="1242626" y="1262379"/>
                </a:lnTo>
                <a:lnTo>
                  <a:pt x="1289595" y="1309369"/>
                </a:lnTo>
                <a:lnTo>
                  <a:pt x="1309370" y="1309369"/>
                </a:lnTo>
                <a:lnTo>
                  <a:pt x="1262380" y="1262379"/>
                </a:lnTo>
                <a:close/>
              </a:path>
              <a:path w="2189480" h="2189479">
                <a:moveTo>
                  <a:pt x="1309370" y="1309369"/>
                </a:moveTo>
                <a:lnTo>
                  <a:pt x="1289595" y="1309369"/>
                </a:lnTo>
                <a:lnTo>
                  <a:pt x="1295943" y="1315719"/>
                </a:lnTo>
                <a:lnTo>
                  <a:pt x="1315720" y="1315719"/>
                </a:lnTo>
                <a:lnTo>
                  <a:pt x="1309370" y="1309369"/>
                </a:lnTo>
                <a:close/>
              </a:path>
              <a:path w="2189480" h="2189479">
                <a:moveTo>
                  <a:pt x="1315720" y="1315719"/>
                </a:moveTo>
                <a:lnTo>
                  <a:pt x="1295943" y="1315719"/>
                </a:lnTo>
                <a:lnTo>
                  <a:pt x="1314984" y="1334769"/>
                </a:lnTo>
                <a:lnTo>
                  <a:pt x="1334770" y="1334769"/>
                </a:lnTo>
                <a:lnTo>
                  <a:pt x="1315720" y="1315719"/>
                </a:lnTo>
                <a:close/>
              </a:path>
              <a:path w="2189480" h="2189479">
                <a:moveTo>
                  <a:pt x="1334770" y="1334769"/>
                </a:moveTo>
                <a:lnTo>
                  <a:pt x="1314984" y="1334769"/>
                </a:lnTo>
                <a:lnTo>
                  <a:pt x="1327679" y="1347469"/>
                </a:lnTo>
                <a:lnTo>
                  <a:pt x="1347469" y="1347469"/>
                </a:lnTo>
                <a:lnTo>
                  <a:pt x="1334770" y="1334769"/>
                </a:lnTo>
                <a:close/>
              </a:path>
              <a:path w="2189480" h="2189479">
                <a:moveTo>
                  <a:pt x="1347470" y="1347469"/>
                </a:moveTo>
                <a:lnTo>
                  <a:pt x="1327679" y="1347469"/>
                </a:lnTo>
                <a:lnTo>
                  <a:pt x="1334026" y="1353819"/>
                </a:lnTo>
                <a:lnTo>
                  <a:pt x="1353820" y="1353819"/>
                </a:lnTo>
                <a:lnTo>
                  <a:pt x="1347470" y="1347469"/>
                </a:lnTo>
                <a:close/>
              </a:path>
              <a:path w="2189480" h="2189479">
                <a:moveTo>
                  <a:pt x="1353820" y="1353819"/>
                </a:moveTo>
                <a:lnTo>
                  <a:pt x="1334026" y="1353819"/>
                </a:lnTo>
                <a:lnTo>
                  <a:pt x="1340373" y="1360169"/>
                </a:lnTo>
                <a:lnTo>
                  <a:pt x="1360170" y="1360169"/>
                </a:lnTo>
                <a:lnTo>
                  <a:pt x="1353820" y="1353819"/>
                </a:lnTo>
                <a:close/>
              </a:path>
              <a:path w="2189480" h="2189479">
                <a:moveTo>
                  <a:pt x="1360170" y="1360169"/>
                </a:moveTo>
                <a:lnTo>
                  <a:pt x="1340373" y="1360169"/>
                </a:lnTo>
                <a:lnTo>
                  <a:pt x="1359415" y="1379219"/>
                </a:lnTo>
                <a:lnTo>
                  <a:pt x="1379220" y="1379219"/>
                </a:lnTo>
                <a:lnTo>
                  <a:pt x="1360170" y="1360169"/>
                </a:lnTo>
                <a:close/>
              </a:path>
              <a:path w="2189480" h="2189479">
                <a:moveTo>
                  <a:pt x="1990090" y="1990089"/>
                </a:moveTo>
                <a:lnTo>
                  <a:pt x="1970022" y="1990089"/>
                </a:lnTo>
                <a:lnTo>
                  <a:pt x="2062692" y="2082799"/>
                </a:lnTo>
                <a:lnTo>
                  <a:pt x="2082800" y="2082799"/>
                </a:lnTo>
                <a:lnTo>
                  <a:pt x="1990090" y="1990089"/>
                </a:lnTo>
                <a:close/>
              </a:path>
              <a:path w="2189480" h="2189479">
                <a:moveTo>
                  <a:pt x="1987549" y="1987549"/>
                </a:moveTo>
                <a:lnTo>
                  <a:pt x="1967483" y="1987549"/>
                </a:lnTo>
                <a:lnTo>
                  <a:pt x="1968753" y="1988819"/>
                </a:lnTo>
                <a:lnTo>
                  <a:pt x="1988820" y="1988819"/>
                </a:lnTo>
                <a:lnTo>
                  <a:pt x="1987549" y="1987549"/>
                </a:lnTo>
                <a:close/>
              </a:path>
              <a:path w="2189480" h="2189479">
                <a:moveTo>
                  <a:pt x="1983740" y="1983739"/>
                </a:moveTo>
                <a:lnTo>
                  <a:pt x="1963675" y="1983739"/>
                </a:lnTo>
                <a:lnTo>
                  <a:pt x="1966214" y="1986279"/>
                </a:lnTo>
                <a:lnTo>
                  <a:pt x="1986279" y="1986279"/>
                </a:lnTo>
                <a:lnTo>
                  <a:pt x="1983740" y="1983739"/>
                </a:lnTo>
                <a:close/>
              </a:path>
              <a:path w="2189480" h="2189479">
                <a:moveTo>
                  <a:pt x="1981199" y="1981199"/>
                </a:moveTo>
                <a:lnTo>
                  <a:pt x="1961136" y="1981199"/>
                </a:lnTo>
                <a:lnTo>
                  <a:pt x="1962405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189480" h="2189479">
                <a:moveTo>
                  <a:pt x="1977390" y="1977389"/>
                </a:moveTo>
                <a:lnTo>
                  <a:pt x="1957328" y="1977389"/>
                </a:lnTo>
                <a:lnTo>
                  <a:pt x="1959867" y="1979929"/>
                </a:lnTo>
                <a:lnTo>
                  <a:pt x="1979930" y="1979929"/>
                </a:lnTo>
                <a:lnTo>
                  <a:pt x="1977390" y="1977389"/>
                </a:lnTo>
                <a:close/>
              </a:path>
              <a:path w="2189480" h="2189479">
                <a:moveTo>
                  <a:pt x="1974850" y="1974849"/>
                </a:moveTo>
                <a:lnTo>
                  <a:pt x="1954789" y="1974849"/>
                </a:lnTo>
                <a:lnTo>
                  <a:pt x="1956058" y="1976119"/>
                </a:lnTo>
                <a:lnTo>
                  <a:pt x="1976120" y="1976119"/>
                </a:lnTo>
                <a:lnTo>
                  <a:pt x="1974850" y="1974849"/>
                </a:lnTo>
                <a:close/>
              </a:path>
              <a:path w="2189480" h="2189479">
                <a:moveTo>
                  <a:pt x="1971039" y="1971039"/>
                </a:moveTo>
                <a:lnTo>
                  <a:pt x="1950980" y="1971039"/>
                </a:lnTo>
                <a:lnTo>
                  <a:pt x="1953519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189480" h="2189479">
                <a:moveTo>
                  <a:pt x="1968500" y="1968499"/>
                </a:moveTo>
                <a:lnTo>
                  <a:pt x="1948441" y="1968499"/>
                </a:lnTo>
                <a:lnTo>
                  <a:pt x="1949711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189480" h="2189479">
                <a:moveTo>
                  <a:pt x="1964689" y="1964689"/>
                </a:moveTo>
                <a:lnTo>
                  <a:pt x="1944633" y="1964689"/>
                </a:lnTo>
                <a:lnTo>
                  <a:pt x="1947172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189480" h="2189479">
                <a:moveTo>
                  <a:pt x="1962149" y="1962149"/>
                </a:moveTo>
                <a:lnTo>
                  <a:pt x="1942094" y="1962149"/>
                </a:lnTo>
                <a:lnTo>
                  <a:pt x="1943364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189480" h="2189479">
                <a:moveTo>
                  <a:pt x="1958340" y="1958339"/>
                </a:moveTo>
                <a:lnTo>
                  <a:pt x="1938286" y="1958339"/>
                </a:lnTo>
                <a:lnTo>
                  <a:pt x="1940825" y="1960879"/>
                </a:lnTo>
                <a:lnTo>
                  <a:pt x="1960879" y="1960879"/>
                </a:lnTo>
                <a:lnTo>
                  <a:pt x="1958340" y="1958339"/>
                </a:lnTo>
                <a:close/>
              </a:path>
              <a:path w="2189480" h="2189479">
                <a:moveTo>
                  <a:pt x="1955799" y="1955799"/>
                </a:moveTo>
                <a:lnTo>
                  <a:pt x="1935747" y="1955799"/>
                </a:lnTo>
                <a:lnTo>
                  <a:pt x="1937016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189480" h="2189479">
                <a:moveTo>
                  <a:pt x="1951989" y="1951989"/>
                </a:moveTo>
                <a:lnTo>
                  <a:pt x="1931939" y="1951989"/>
                </a:lnTo>
                <a:lnTo>
                  <a:pt x="1934478" y="1954529"/>
                </a:lnTo>
                <a:lnTo>
                  <a:pt x="1954529" y="1954529"/>
                </a:lnTo>
                <a:lnTo>
                  <a:pt x="1951989" y="1951989"/>
                </a:lnTo>
                <a:close/>
              </a:path>
              <a:path w="2189480" h="2189479">
                <a:moveTo>
                  <a:pt x="1949450" y="1949449"/>
                </a:moveTo>
                <a:lnTo>
                  <a:pt x="1929400" y="1949449"/>
                </a:lnTo>
                <a:lnTo>
                  <a:pt x="1930669" y="1950719"/>
                </a:lnTo>
                <a:lnTo>
                  <a:pt x="1950720" y="1950719"/>
                </a:lnTo>
                <a:lnTo>
                  <a:pt x="1949450" y="1949449"/>
                </a:lnTo>
                <a:close/>
              </a:path>
              <a:path w="2189480" h="2189479">
                <a:moveTo>
                  <a:pt x="1945640" y="1945639"/>
                </a:moveTo>
                <a:lnTo>
                  <a:pt x="1925591" y="1945639"/>
                </a:lnTo>
                <a:lnTo>
                  <a:pt x="1928130" y="1948179"/>
                </a:lnTo>
                <a:lnTo>
                  <a:pt x="1948179" y="1948179"/>
                </a:lnTo>
                <a:lnTo>
                  <a:pt x="1945640" y="1945639"/>
                </a:lnTo>
                <a:close/>
              </a:path>
              <a:path w="2189480" h="2189479">
                <a:moveTo>
                  <a:pt x="1943099" y="1943099"/>
                </a:moveTo>
                <a:lnTo>
                  <a:pt x="1923052" y="1943099"/>
                </a:lnTo>
                <a:lnTo>
                  <a:pt x="1924322" y="1944369"/>
                </a:lnTo>
                <a:lnTo>
                  <a:pt x="1944370" y="1944369"/>
                </a:lnTo>
                <a:lnTo>
                  <a:pt x="1943099" y="1943099"/>
                </a:lnTo>
                <a:close/>
              </a:path>
              <a:path w="2189480" h="2189479">
                <a:moveTo>
                  <a:pt x="1939289" y="1939289"/>
                </a:moveTo>
                <a:lnTo>
                  <a:pt x="1919244" y="1939289"/>
                </a:lnTo>
                <a:lnTo>
                  <a:pt x="1921783" y="1941829"/>
                </a:lnTo>
                <a:lnTo>
                  <a:pt x="1941830" y="1941829"/>
                </a:lnTo>
                <a:lnTo>
                  <a:pt x="1939289" y="1939289"/>
                </a:lnTo>
                <a:close/>
              </a:path>
              <a:path w="2189480" h="2189479">
                <a:moveTo>
                  <a:pt x="1936749" y="1936749"/>
                </a:moveTo>
                <a:lnTo>
                  <a:pt x="1916705" y="1936749"/>
                </a:lnTo>
                <a:lnTo>
                  <a:pt x="1917975" y="1938019"/>
                </a:lnTo>
                <a:lnTo>
                  <a:pt x="1938020" y="1938019"/>
                </a:lnTo>
                <a:lnTo>
                  <a:pt x="1936749" y="1936749"/>
                </a:lnTo>
                <a:close/>
              </a:path>
              <a:path w="2189480" h="2189479">
                <a:moveTo>
                  <a:pt x="1932940" y="1932939"/>
                </a:moveTo>
                <a:lnTo>
                  <a:pt x="1912897" y="1932939"/>
                </a:lnTo>
                <a:lnTo>
                  <a:pt x="1915436" y="1935479"/>
                </a:lnTo>
                <a:lnTo>
                  <a:pt x="1935479" y="1935479"/>
                </a:lnTo>
                <a:lnTo>
                  <a:pt x="1932940" y="1932939"/>
                </a:lnTo>
                <a:close/>
              </a:path>
              <a:path w="2189480" h="2189479">
                <a:moveTo>
                  <a:pt x="1930400" y="1930399"/>
                </a:moveTo>
                <a:lnTo>
                  <a:pt x="1910358" y="1930399"/>
                </a:lnTo>
                <a:lnTo>
                  <a:pt x="1911627" y="1931669"/>
                </a:lnTo>
                <a:lnTo>
                  <a:pt x="1931670" y="1931669"/>
                </a:lnTo>
                <a:lnTo>
                  <a:pt x="1930400" y="1930399"/>
                </a:lnTo>
                <a:close/>
              </a:path>
              <a:path w="2189480" h="2189479">
                <a:moveTo>
                  <a:pt x="1926589" y="1926589"/>
                </a:moveTo>
                <a:lnTo>
                  <a:pt x="1906550" y="1926589"/>
                </a:lnTo>
                <a:lnTo>
                  <a:pt x="1909088" y="1929129"/>
                </a:lnTo>
                <a:lnTo>
                  <a:pt x="1929129" y="1929129"/>
                </a:lnTo>
                <a:lnTo>
                  <a:pt x="1926589" y="1926589"/>
                </a:lnTo>
                <a:close/>
              </a:path>
              <a:path w="2189480" h="2189479">
                <a:moveTo>
                  <a:pt x="1924050" y="1924049"/>
                </a:moveTo>
                <a:lnTo>
                  <a:pt x="1904011" y="1924049"/>
                </a:lnTo>
                <a:lnTo>
                  <a:pt x="1905280" y="1925319"/>
                </a:lnTo>
                <a:lnTo>
                  <a:pt x="1925320" y="1925319"/>
                </a:lnTo>
                <a:lnTo>
                  <a:pt x="1924050" y="1924049"/>
                </a:lnTo>
                <a:close/>
              </a:path>
              <a:path w="2189480" h="2189479">
                <a:moveTo>
                  <a:pt x="1920239" y="1920239"/>
                </a:moveTo>
                <a:lnTo>
                  <a:pt x="1900202" y="1920239"/>
                </a:lnTo>
                <a:lnTo>
                  <a:pt x="1902741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189480" h="2189479">
                <a:moveTo>
                  <a:pt x="1917699" y="1917699"/>
                </a:moveTo>
                <a:lnTo>
                  <a:pt x="1897663" y="1917699"/>
                </a:lnTo>
                <a:lnTo>
                  <a:pt x="1898933" y="1918969"/>
                </a:lnTo>
                <a:lnTo>
                  <a:pt x="1918970" y="1918969"/>
                </a:lnTo>
                <a:lnTo>
                  <a:pt x="1917699" y="1917699"/>
                </a:lnTo>
                <a:close/>
              </a:path>
              <a:path w="2189480" h="2189479">
                <a:moveTo>
                  <a:pt x="1913889" y="1913889"/>
                </a:moveTo>
                <a:lnTo>
                  <a:pt x="1893855" y="1913889"/>
                </a:lnTo>
                <a:lnTo>
                  <a:pt x="1896394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189480" h="2189479">
                <a:moveTo>
                  <a:pt x="1911349" y="1911349"/>
                </a:moveTo>
                <a:lnTo>
                  <a:pt x="1891316" y="1911349"/>
                </a:lnTo>
                <a:lnTo>
                  <a:pt x="1892586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189480" h="2189479">
                <a:moveTo>
                  <a:pt x="1907539" y="1907539"/>
                </a:moveTo>
                <a:lnTo>
                  <a:pt x="1887508" y="1907539"/>
                </a:lnTo>
                <a:lnTo>
                  <a:pt x="1890047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189480" h="2189479">
                <a:moveTo>
                  <a:pt x="1904999" y="1904999"/>
                </a:moveTo>
                <a:lnTo>
                  <a:pt x="1884969" y="1904999"/>
                </a:lnTo>
                <a:lnTo>
                  <a:pt x="1886238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189480" h="2189479">
                <a:moveTo>
                  <a:pt x="1901189" y="1901189"/>
                </a:moveTo>
                <a:lnTo>
                  <a:pt x="1881160" y="1901189"/>
                </a:lnTo>
                <a:lnTo>
                  <a:pt x="1883699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189480" h="2189479">
                <a:moveTo>
                  <a:pt x="1898650" y="1898649"/>
                </a:moveTo>
                <a:lnTo>
                  <a:pt x="1878622" y="1898649"/>
                </a:lnTo>
                <a:lnTo>
                  <a:pt x="1879891" y="1899919"/>
                </a:lnTo>
                <a:lnTo>
                  <a:pt x="1899920" y="1899919"/>
                </a:lnTo>
                <a:lnTo>
                  <a:pt x="1898650" y="1898649"/>
                </a:lnTo>
                <a:close/>
              </a:path>
              <a:path w="2189480" h="2189479">
                <a:moveTo>
                  <a:pt x="1892300" y="1892299"/>
                </a:moveTo>
                <a:lnTo>
                  <a:pt x="1872274" y="1892299"/>
                </a:lnTo>
                <a:lnTo>
                  <a:pt x="1877352" y="1897379"/>
                </a:lnTo>
                <a:lnTo>
                  <a:pt x="1897380" y="1897379"/>
                </a:lnTo>
                <a:lnTo>
                  <a:pt x="1892300" y="1892299"/>
                </a:lnTo>
                <a:close/>
              </a:path>
              <a:path w="2189480" h="2189479">
                <a:moveTo>
                  <a:pt x="1888489" y="1888489"/>
                </a:moveTo>
                <a:lnTo>
                  <a:pt x="1868466" y="1888489"/>
                </a:lnTo>
                <a:lnTo>
                  <a:pt x="1871005" y="1891029"/>
                </a:lnTo>
                <a:lnTo>
                  <a:pt x="1891030" y="1891029"/>
                </a:lnTo>
                <a:lnTo>
                  <a:pt x="1888489" y="1888489"/>
                </a:lnTo>
                <a:close/>
              </a:path>
              <a:path w="2189480" h="2189479">
                <a:moveTo>
                  <a:pt x="1885949" y="1885949"/>
                </a:moveTo>
                <a:lnTo>
                  <a:pt x="1865927" y="1885949"/>
                </a:lnTo>
                <a:lnTo>
                  <a:pt x="1867196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189480" h="2189479">
                <a:moveTo>
                  <a:pt x="1882140" y="1882139"/>
                </a:moveTo>
                <a:lnTo>
                  <a:pt x="1862119" y="1882139"/>
                </a:lnTo>
                <a:lnTo>
                  <a:pt x="1864658" y="1884679"/>
                </a:lnTo>
                <a:lnTo>
                  <a:pt x="1884680" y="1884679"/>
                </a:lnTo>
                <a:lnTo>
                  <a:pt x="1882140" y="1882139"/>
                </a:lnTo>
                <a:close/>
              </a:path>
              <a:path w="2189480" h="2189479">
                <a:moveTo>
                  <a:pt x="1879599" y="1879599"/>
                </a:moveTo>
                <a:lnTo>
                  <a:pt x="1859580" y="1879599"/>
                </a:lnTo>
                <a:lnTo>
                  <a:pt x="1860849" y="1880869"/>
                </a:lnTo>
                <a:lnTo>
                  <a:pt x="1880870" y="1880869"/>
                </a:lnTo>
                <a:lnTo>
                  <a:pt x="1879599" y="1879599"/>
                </a:lnTo>
                <a:close/>
              </a:path>
              <a:path w="2189480" h="2189479">
                <a:moveTo>
                  <a:pt x="1875789" y="1875789"/>
                </a:moveTo>
                <a:lnTo>
                  <a:pt x="1855771" y="1875789"/>
                </a:lnTo>
                <a:lnTo>
                  <a:pt x="1858310" y="1878329"/>
                </a:lnTo>
                <a:lnTo>
                  <a:pt x="1878330" y="1878329"/>
                </a:lnTo>
                <a:lnTo>
                  <a:pt x="1875789" y="1875789"/>
                </a:lnTo>
                <a:close/>
              </a:path>
              <a:path w="2189480" h="2189479">
                <a:moveTo>
                  <a:pt x="1873250" y="1873249"/>
                </a:moveTo>
                <a:lnTo>
                  <a:pt x="1853233" y="1873249"/>
                </a:lnTo>
                <a:lnTo>
                  <a:pt x="1854502" y="1874519"/>
                </a:lnTo>
                <a:lnTo>
                  <a:pt x="1874520" y="1874519"/>
                </a:lnTo>
                <a:lnTo>
                  <a:pt x="1873250" y="1873249"/>
                </a:lnTo>
                <a:close/>
              </a:path>
              <a:path w="2189480" h="2189479">
                <a:moveTo>
                  <a:pt x="1869439" y="1869439"/>
                </a:moveTo>
                <a:lnTo>
                  <a:pt x="1849424" y="1869439"/>
                </a:lnTo>
                <a:lnTo>
                  <a:pt x="1851963" y="1871979"/>
                </a:lnTo>
                <a:lnTo>
                  <a:pt x="1871979" y="1871979"/>
                </a:lnTo>
                <a:lnTo>
                  <a:pt x="1869439" y="1869439"/>
                </a:lnTo>
                <a:close/>
              </a:path>
              <a:path w="2189480" h="2189479">
                <a:moveTo>
                  <a:pt x="1866900" y="1866899"/>
                </a:moveTo>
                <a:lnTo>
                  <a:pt x="1846885" y="1866899"/>
                </a:lnTo>
                <a:lnTo>
                  <a:pt x="1848155" y="1868169"/>
                </a:lnTo>
                <a:lnTo>
                  <a:pt x="1868170" y="1868169"/>
                </a:lnTo>
                <a:lnTo>
                  <a:pt x="1866900" y="1866899"/>
                </a:lnTo>
                <a:close/>
              </a:path>
              <a:path w="2189480" h="2189479">
                <a:moveTo>
                  <a:pt x="1863089" y="1863089"/>
                </a:moveTo>
                <a:lnTo>
                  <a:pt x="1843077" y="1863089"/>
                </a:lnTo>
                <a:lnTo>
                  <a:pt x="1845616" y="1865629"/>
                </a:lnTo>
                <a:lnTo>
                  <a:pt x="1865630" y="1865629"/>
                </a:lnTo>
                <a:lnTo>
                  <a:pt x="1863089" y="1863089"/>
                </a:lnTo>
                <a:close/>
              </a:path>
              <a:path w="2189480" h="2189479">
                <a:moveTo>
                  <a:pt x="1860549" y="1860549"/>
                </a:moveTo>
                <a:lnTo>
                  <a:pt x="1840538" y="1860549"/>
                </a:lnTo>
                <a:lnTo>
                  <a:pt x="1841807" y="1861819"/>
                </a:lnTo>
                <a:lnTo>
                  <a:pt x="1861820" y="1861819"/>
                </a:lnTo>
                <a:lnTo>
                  <a:pt x="1860549" y="1860549"/>
                </a:lnTo>
                <a:close/>
              </a:path>
              <a:path w="2189480" h="2189479">
                <a:moveTo>
                  <a:pt x="1856739" y="1856739"/>
                </a:moveTo>
                <a:lnTo>
                  <a:pt x="1836730" y="1856739"/>
                </a:lnTo>
                <a:lnTo>
                  <a:pt x="1839269" y="1859279"/>
                </a:lnTo>
                <a:lnTo>
                  <a:pt x="1859279" y="1859279"/>
                </a:lnTo>
                <a:lnTo>
                  <a:pt x="1856739" y="1856739"/>
                </a:lnTo>
                <a:close/>
              </a:path>
              <a:path w="2189480" h="2189479">
                <a:moveTo>
                  <a:pt x="1854199" y="1854199"/>
                </a:moveTo>
                <a:lnTo>
                  <a:pt x="1834191" y="1854199"/>
                </a:lnTo>
                <a:lnTo>
                  <a:pt x="1835460" y="1855469"/>
                </a:lnTo>
                <a:lnTo>
                  <a:pt x="1855470" y="1855469"/>
                </a:lnTo>
                <a:lnTo>
                  <a:pt x="1854199" y="1854199"/>
                </a:lnTo>
                <a:close/>
              </a:path>
              <a:path w="2189480" h="2189479">
                <a:moveTo>
                  <a:pt x="1850390" y="1850389"/>
                </a:moveTo>
                <a:lnTo>
                  <a:pt x="1830382" y="1850389"/>
                </a:lnTo>
                <a:lnTo>
                  <a:pt x="1832921" y="1852929"/>
                </a:lnTo>
                <a:lnTo>
                  <a:pt x="1852929" y="1852929"/>
                </a:lnTo>
                <a:lnTo>
                  <a:pt x="1850390" y="1850389"/>
                </a:lnTo>
                <a:close/>
              </a:path>
              <a:path w="2189480" h="2189479">
                <a:moveTo>
                  <a:pt x="1847850" y="1847849"/>
                </a:moveTo>
                <a:lnTo>
                  <a:pt x="1827843" y="1847849"/>
                </a:lnTo>
                <a:lnTo>
                  <a:pt x="1829113" y="1849119"/>
                </a:lnTo>
                <a:lnTo>
                  <a:pt x="1849120" y="1849119"/>
                </a:lnTo>
                <a:lnTo>
                  <a:pt x="1847850" y="1847849"/>
                </a:lnTo>
                <a:close/>
              </a:path>
              <a:path w="2189480" h="2189479">
                <a:moveTo>
                  <a:pt x="1844039" y="1844039"/>
                </a:moveTo>
                <a:lnTo>
                  <a:pt x="1824035" y="1844039"/>
                </a:lnTo>
                <a:lnTo>
                  <a:pt x="1826574" y="1846579"/>
                </a:lnTo>
                <a:lnTo>
                  <a:pt x="1846580" y="1846579"/>
                </a:lnTo>
                <a:lnTo>
                  <a:pt x="1844039" y="1844039"/>
                </a:lnTo>
                <a:close/>
              </a:path>
              <a:path w="2189480" h="2189479">
                <a:moveTo>
                  <a:pt x="1841500" y="1841499"/>
                </a:moveTo>
                <a:lnTo>
                  <a:pt x="1821496" y="1841499"/>
                </a:lnTo>
                <a:lnTo>
                  <a:pt x="1822766" y="1842769"/>
                </a:lnTo>
                <a:lnTo>
                  <a:pt x="1842770" y="1842769"/>
                </a:lnTo>
                <a:lnTo>
                  <a:pt x="1841500" y="1841499"/>
                </a:lnTo>
                <a:close/>
              </a:path>
              <a:path w="2189480" h="2189479">
                <a:moveTo>
                  <a:pt x="1837690" y="1837689"/>
                </a:moveTo>
                <a:lnTo>
                  <a:pt x="1817688" y="1837689"/>
                </a:lnTo>
                <a:lnTo>
                  <a:pt x="1820227" y="1840229"/>
                </a:lnTo>
                <a:lnTo>
                  <a:pt x="1840230" y="1840229"/>
                </a:lnTo>
                <a:lnTo>
                  <a:pt x="1837690" y="1837689"/>
                </a:lnTo>
                <a:close/>
              </a:path>
              <a:path w="2189480" h="2189479">
                <a:moveTo>
                  <a:pt x="1835150" y="1835149"/>
                </a:moveTo>
                <a:lnTo>
                  <a:pt x="1815149" y="1835149"/>
                </a:lnTo>
                <a:lnTo>
                  <a:pt x="1816418" y="1836419"/>
                </a:lnTo>
                <a:lnTo>
                  <a:pt x="1836420" y="1836419"/>
                </a:lnTo>
                <a:lnTo>
                  <a:pt x="1835150" y="1835149"/>
                </a:lnTo>
                <a:close/>
              </a:path>
              <a:path w="2189480" h="2189479">
                <a:moveTo>
                  <a:pt x="1828799" y="1828799"/>
                </a:moveTo>
                <a:lnTo>
                  <a:pt x="1808802" y="1828799"/>
                </a:lnTo>
                <a:lnTo>
                  <a:pt x="1813879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189480" h="2189479">
                <a:moveTo>
                  <a:pt x="1822449" y="1822449"/>
                </a:moveTo>
                <a:lnTo>
                  <a:pt x="1802454" y="1822449"/>
                </a:lnTo>
                <a:lnTo>
                  <a:pt x="1807532" y="1827529"/>
                </a:lnTo>
                <a:lnTo>
                  <a:pt x="1827529" y="1827529"/>
                </a:lnTo>
                <a:lnTo>
                  <a:pt x="1822449" y="1822449"/>
                </a:lnTo>
                <a:close/>
              </a:path>
              <a:path w="2189480" h="2189479">
                <a:moveTo>
                  <a:pt x="1816100" y="1816099"/>
                </a:moveTo>
                <a:lnTo>
                  <a:pt x="1796107" y="1816099"/>
                </a:lnTo>
                <a:lnTo>
                  <a:pt x="1801185" y="1821179"/>
                </a:lnTo>
                <a:lnTo>
                  <a:pt x="1821180" y="1821179"/>
                </a:lnTo>
                <a:lnTo>
                  <a:pt x="1816100" y="1816099"/>
                </a:lnTo>
                <a:close/>
              </a:path>
              <a:path w="2189480" h="2189479">
                <a:moveTo>
                  <a:pt x="1809749" y="1809749"/>
                </a:moveTo>
                <a:lnTo>
                  <a:pt x="1789760" y="1809749"/>
                </a:lnTo>
                <a:lnTo>
                  <a:pt x="1794838" y="1814829"/>
                </a:lnTo>
                <a:lnTo>
                  <a:pt x="1814829" y="1814829"/>
                </a:lnTo>
                <a:lnTo>
                  <a:pt x="1809749" y="1809749"/>
                </a:lnTo>
                <a:close/>
              </a:path>
              <a:path w="2189480" h="2189479">
                <a:moveTo>
                  <a:pt x="1803399" y="1803399"/>
                </a:moveTo>
                <a:lnTo>
                  <a:pt x="1783413" y="1803399"/>
                </a:lnTo>
                <a:lnTo>
                  <a:pt x="1788490" y="1808479"/>
                </a:lnTo>
                <a:lnTo>
                  <a:pt x="1808480" y="1808479"/>
                </a:lnTo>
                <a:lnTo>
                  <a:pt x="1803399" y="1803399"/>
                </a:lnTo>
                <a:close/>
              </a:path>
              <a:path w="2189480" h="2189479">
                <a:moveTo>
                  <a:pt x="1797049" y="1797049"/>
                </a:moveTo>
                <a:lnTo>
                  <a:pt x="1777065" y="1797049"/>
                </a:lnTo>
                <a:lnTo>
                  <a:pt x="1782143" y="1802129"/>
                </a:lnTo>
                <a:lnTo>
                  <a:pt x="1802130" y="1802129"/>
                </a:lnTo>
                <a:lnTo>
                  <a:pt x="1797049" y="1797049"/>
                </a:lnTo>
                <a:close/>
              </a:path>
              <a:path w="2189480" h="2189479">
                <a:moveTo>
                  <a:pt x="1790699" y="1790699"/>
                </a:moveTo>
                <a:lnTo>
                  <a:pt x="1770718" y="1790699"/>
                </a:lnTo>
                <a:lnTo>
                  <a:pt x="1775796" y="1795779"/>
                </a:lnTo>
                <a:lnTo>
                  <a:pt x="1795780" y="1795779"/>
                </a:lnTo>
                <a:lnTo>
                  <a:pt x="1790699" y="1790699"/>
                </a:lnTo>
                <a:close/>
              </a:path>
              <a:path w="2189480" h="2189479">
                <a:moveTo>
                  <a:pt x="1785620" y="1785619"/>
                </a:moveTo>
                <a:lnTo>
                  <a:pt x="1765640" y="1785619"/>
                </a:lnTo>
                <a:lnTo>
                  <a:pt x="1769449" y="1789429"/>
                </a:lnTo>
                <a:lnTo>
                  <a:pt x="1789429" y="1789429"/>
                </a:lnTo>
                <a:lnTo>
                  <a:pt x="1785620" y="1785619"/>
                </a:lnTo>
                <a:close/>
              </a:path>
              <a:path w="2189480" h="2189479">
                <a:moveTo>
                  <a:pt x="1779270" y="1779269"/>
                </a:moveTo>
                <a:lnTo>
                  <a:pt x="1759293" y="1779269"/>
                </a:lnTo>
                <a:lnTo>
                  <a:pt x="1764371" y="1784349"/>
                </a:lnTo>
                <a:lnTo>
                  <a:pt x="1784350" y="1784349"/>
                </a:lnTo>
                <a:lnTo>
                  <a:pt x="1779270" y="1779269"/>
                </a:lnTo>
                <a:close/>
              </a:path>
              <a:path w="2189480" h="2189479">
                <a:moveTo>
                  <a:pt x="1772920" y="1772919"/>
                </a:moveTo>
                <a:lnTo>
                  <a:pt x="1752946" y="1772919"/>
                </a:lnTo>
                <a:lnTo>
                  <a:pt x="1758024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189480" h="2189479">
                <a:moveTo>
                  <a:pt x="1766570" y="1766569"/>
                </a:moveTo>
                <a:lnTo>
                  <a:pt x="1746598" y="1766569"/>
                </a:lnTo>
                <a:lnTo>
                  <a:pt x="1751676" y="1771649"/>
                </a:lnTo>
                <a:lnTo>
                  <a:pt x="1771650" y="1771649"/>
                </a:lnTo>
                <a:lnTo>
                  <a:pt x="1766570" y="1766569"/>
                </a:lnTo>
                <a:close/>
              </a:path>
              <a:path w="2189480" h="2189479">
                <a:moveTo>
                  <a:pt x="1760220" y="1760219"/>
                </a:moveTo>
                <a:lnTo>
                  <a:pt x="1740251" y="1760219"/>
                </a:lnTo>
                <a:lnTo>
                  <a:pt x="1745329" y="1765299"/>
                </a:lnTo>
                <a:lnTo>
                  <a:pt x="1765300" y="1765299"/>
                </a:lnTo>
                <a:lnTo>
                  <a:pt x="1760220" y="1760219"/>
                </a:lnTo>
                <a:close/>
              </a:path>
              <a:path w="2189480" h="2189479">
                <a:moveTo>
                  <a:pt x="1753870" y="1753869"/>
                </a:moveTo>
                <a:lnTo>
                  <a:pt x="1733904" y="1753869"/>
                </a:lnTo>
                <a:lnTo>
                  <a:pt x="1738982" y="1758949"/>
                </a:lnTo>
                <a:lnTo>
                  <a:pt x="1758949" y="1758949"/>
                </a:lnTo>
                <a:lnTo>
                  <a:pt x="1753870" y="1753869"/>
                </a:lnTo>
                <a:close/>
              </a:path>
              <a:path w="2189480" h="2189479">
                <a:moveTo>
                  <a:pt x="1747520" y="1747519"/>
                </a:moveTo>
                <a:lnTo>
                  <a:pt x="1727557" y="1747519"/>
                </a:lnTo>
                <a:lnTo>
                  <a:pt x="1732634" y="1752599"/>
                </a:lnTo>
                <a:lnTo>
                  <a:pt x="1752600" y="1752599"/>
                </a:lnTo>
                <a:lnTo>
                  <a:pt x="1747520" y="1747519"/>
                </a:lnTo>
                <a:close/>
              </a:path>
              <a:path w="2189480" h="2189479">
                <a:moveTo>
                  <a:pt x="1741170" y="1741169"/>
                </a:moveTo>
                <a:lnTo>
                  <a:pt x="1721209" y="1741169"/>
                </a:lnTo>
                <a:lnTo>
                  <a:pt x="1726287" y="1746249"/>
                </a:lnTo>
                <a:lnTo>
                  <a:pt x="1746250" y="1746249"/>
                </a:lnTo>
                <a:lnTo>
                  <a:pt x="1741170" y="1741169"/>
                </a:lnTo>
                <a:close/>
              </a:path>
              <a:path w="2189480" h="2189479">
                <a:moveTo>
                  <a:pt x="1734820" y="1734819"/>
                </a:moveTo>
                <a:lnTo>
                  <a:pt x="1714862" y="1734819"/>
                </a:lnTo>
                <a:lnTo>
                  <a:pt x="1719940" y="1739899"/>
                </a:lnTo>
                <a:lnTo>
                  <a:pt x="1739900" y="1739899"/>
                </a:lnTo>
                <a:lnTo>
                  <a:pt x="1734820" y="1734819"/>
                </a:lnTo>
                <a:close/>
              </a:path>
              <a:path w="2189480" h="2189479">
                <a:moveTo>
                  <a:pt x="1728470" y="1728469"/>
                </a:moveTo>
                <a:lnTo>
                  <a:pt x="1708515" y="1728469"/>
                </a:lnTo>
                <a:lnTo>
                  <a:pt x="1713593" y="1733549"/>
                </a:lnTo>
                <a:lnTo>
                  <a:pt x="1733550" y="1733549"/>
                </a:lnTo>
                <a:lnTo>
                  <a:pt x="1728470" y="1728469"/>
                </a:lnTo>
                <a:close/>
              </a:path>
              <a:path w="2189480" h="2189479">
                <a:moveTo>
                  <a:pt x="1722120" y="1722119"/>
                </a:moveTo>
                <a:lnTo>
                  <a:pt x="1702168" y="1722119"/>
                </a:lnTo>
                <a:lnTo>
                  <a:pt x="1707245" y="1727199"/>
                </a:lnTo>
                <a:lnTo>
                  <a:pt x="1727200" y="1727199"/>
                </a:lnTo>
                <a:lnTo>
                  <a:pt x="1722120" y="1722119"/>
                </a:lnTo>
                <a:close/>
              </a:path>
              <a:path w="2189480" h="2189479">
                <a:moveTo>
                  <a:pt x="1715770" y="1715769"/>
                </a:moveTo>
                <a:lnTo>
                  <a:pt x="1695820" y="1715769"/>
                </a:lnTo>
                <a:lnTo>
                  <a:pt x="1700898" y="1720849"/>
                </a:lnTo>
                <a:lnTo>
                  <a:pt x="1720850" y="1720849"/>
                </a:lnTo>
                <a:lnTo>
                  <a:pt x="1715770" y="1715769"/>
                </a:lnTo>
                <a:close/>
              </a:path>
              <a:path w="2189480" h="2189479">
                <a:moveTo>
                  <a:pt x="1709420" y="1709419"/>
                </a:moveTo>
                <a:lnTo>
                  <a:pt x="1689473" y="1709419"/>
                </a:lnTo>
                <a:lnTo>
                  <a:pt x="1694551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189480" h="2189479">
                <a:moveTo>
                  <a:pt x="1703070" y="1703069"/>
                </a:moveTo>
                <a:lnTo>
                  <a:pt x="1683126" y="1703069"/>
                </a:lnTo>
                <a:lnTo>
                  <a:pt x="1688204" y="1708149"/>
                </a:lnTo>
                <a:lnTo>
                  <a:pt x="1708150" y="1708149"/>
                </a:lnTo>
                <a:lnTo>
                  <a:pt x="1703070" y="1703069"/>
                </a:lnTo>
                <a:close/>
              </a:path>
              <a:path w="2189480" h="2189479">
                <a:moveTo>
                  <a:pt x="1696720" y="1696719"/>
                </a:moveTo>
                <a:lnTo>
                  <a:pt x="1676779" y="1696719"/>
                </a:lnTo>
                <a:lnTo>
                  <a:pt x="1681856" y="1701799"/>
                </a:lnTo>
                <a:lnTo>
                  <a:pt x="1701800" y="1701799"/>
                </a:lnTo>
                <a:lnTo>
                  <a:pt x="1696720" y="1696719"/>
                </a:lnTo>
                <a:close/>
              </a:path>
              <a:path w="2189480" h="2189479">
                <a:moveTo>
                  <a:pt x="1690370" y="1690369"/>
                </a:moveTo>
                <a:lnTo>
                  <a:pt x="1670431" y="1690369"/>
                </a:lnTo>
                <a:lnTo>
                  <a:pt x="1675509" y="1695449"/>
                </a:lnTo>
                <a:lnTo>
                  <a:pt x="1695450" y="1695449"/>
                </a:lnTo>
                <a:lnTo>
                  <a:pt x="1690370" y="1690369"/>
                </a:lnTo>
                <a:close/>
              </a:path>
              <a:path w="2189480" h="2189479">
                <a:moveTo>
                  <a:pt x="1684020" y="1684019"/>
                </a:moveTo>
                <a:lnTo>
                  <a:pt x="1664084" y="1684019"/>
                </a:lnTo>
                <a:lnTo>
                  <a:pt x="1669162" y="1689099"/>
                </a:lnTo>
                <a:lnTo>
                  <a:pt x="1689100" y="1689099"/>
                </a:lnTo>
                <a:lnTo>
                  <a:pt x="1684020" y="1684019"/>
                </a:lnTo>
                <a:close/>
              </a:path>
              <a:path w="2189480" h="2189479">
                <a:moveTo>
                  <a:pt x="1677670" y="1677669"/>
                </a:moveTo>
                <a:lnTo>
                  <a:pt x="1657737" y="1677669"/>
                </a:lnTo>
                <a:lnTo>
                  <a:pt x="1662815" y="1682749"/>
                </a:lnTo>
                <a:lnTo>
                  <a:pt x="1682749" y="1682749"/>
                </a:lnTo>
                <a:lnTo>
                  <a:pt x="1677670" y="1677669"/>
                </a:lnTo>
                <a:close/>
              </a:path>
              <a:path w="2189480" h="2189479">
                <a:moveTo>
                  <a:pt x="1671320" y="1671319"/>
                </a:moveTo>
                <a:lnTo>
                  <a:pt x="1651389" y="1671319"/>
                </a:lnTo>
                <a:lnTo>
                  <a:pt x="1656467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189480" h="2189479">
                <a:moveTo>
                  <a:pt x="1664970" y="1664969"/>
                </a:moveTo>
                <a:lnTo>
                  <a:pt x="1645042" y="1664969"/>
                </a:lnTo>
                <a:lnTo>
                  <a:pt x="1650120" y="1670049"/>
                </a:lnTo>
                <a:lnTo>
                  <a:pt x="1670050" y="1670049"/>
                </a:lnTo>
                <a:lnTo>
                  <a:pt x="1664970" y="1664969"/>
                </a:lnTo>
                <a:close/>
              </a:path>
              <a:path w="2189480" h="2189479">
                <a:moveTo>
                  <a:pt x="1658620" y="1658619"/>
                </a:moveTo>
                <a:lnTo>
                  <a:pt x="1638695" y="1658619"/>
                </a:lnTo>
                <a:lnTo>
                  <a:pt x="1643773" y="1663699"/>
                </a:lnTo>
                <a:lnTo>
                  <a:pt x="1663700" y="1663699"/>
                </a:lnTo>
                <a:lnTo>
                  <a:pt x="1658620" y="1658619"/>
                </a:lnTo>
                <a:close/>
              </a:path>
              <a:path w="2189480" h="2189479">
                <a:moveTo>
                  <a:pt x="1652270" y="1652269"/>
                </a:moveTo>
                <a:lnTo>
                  <a:pt x="1632348" y="1652269"/>
                </a:lnTo>
                <a:lnTo>
                  <a:pt x="1637425" y="1657349"/>
                </a:lnTo>
                <a:lnTo>
                  <a:pt x="1657349" y="1657349"/>
                </a:lnTo>
                <a:lnTo>
                  <a:pt x="1652270" y="1652269"/>
                </a:lnTo>
                <a:close/>
              </a:path>
              <a:path w="2189480" h="2189479">
                <a:moveTo>
                  <a:pt x="1645920" y="1645919"/>
                </a:moveTo>
                <a:lnTo>
                  <a:pt x="1626000" y="1645919"/>
                </a:lnTo>
                <a:lnTo>
                  <a:pt x="1631078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189480" h="2189479">
                <a:moveTo>
                  <a:pt x="1639570" y="1639569"/>
                </a:moveTo>
                <a:lnTo>
                  <a:pt x="1619653" y="1639569"/>
                </a:lnTo>
                <a:lnTo>
                  <a:pt x="1624731" y="1644649"/>
                </a:lnTo>
                <a:lnTo>
                  <a:pt x="1644650" y="1644649"/>
                </a:lnTo>
                <a:lnTo>
                  <a:pt x="1639570" y="1639569"/>
                </a:lnTo>
                <a:close/>
              </a:path>
              <a:path w="2189480" h="2189479">
                <a:moveTo>
                  <a:pt x="1633220" y="1633219"/>
                </a:moveTo>
                <a:lnTo>
                  <a:pt x="1613306" y="1633219"/>
                </a:lnTo>
                <a:lnTo>
                  <a:pt x="1618384" y="1638299"/>
                </a:lnTo>
                <a:lnTo>
                  <a:pt x="1638300" y="1638299"/>
                </a:lnTo>
                <a:lnTo>
                  <a:pt x="1633220" y="1633219"/>
                </a:lnTo>
                <a:close/>
              </a:path>
              <a:path w="2189480" h="2189479">
                <a:moveTo>
                  <a:pt x="1626870" y="1626869"/>
                </a:moveTo>
                <a:lnTo>
                  <a:pt x="1606959" y="1626869"/>
                </a:lnTo>
                <a:lnTo>
                  <a:pt x="1612036" y="1631949"/>
                </a:lnTo>
                <a:lnTo>
                  <a:pt x="1631950" y="1631949"/>
                </a:lnTo>
                <a:lnTo>
                  <a:pt x="1626870" y="1626869"/>
                </a:lnTo>
                <a:close/>
              </a:path>
              <a:path w="2189480" h="2189479">
                <a:moveTo>
                  <a:pt x="1620520" y="1620519"/>
                </a:moveTo>
                <a:lnTo>
                  <a:pt x="1600611" y="1620519"/>
                </a:lnTo>
                <a:lnTo>
                  <a:pt x="1605689" y="1625599"/>
                </a:lnTo>
                <a:lnTo>
                  <a:pt x="1625600" y="1625599"/>
                </a:lnTo>
                <a:lnTo>
                  <a:pt x="1620520" y="1620519"/>
                </a:lnTo>
                <a:close/>
              </a:path>
              <a:path w="2189480" h="2189479">
                <a:moveTo>
                  <a:pt x="1614170" y="1614169"/>
                </a:moveTo>
                <a:lnTo>
                  <a:pt x="1594264" y="1614169"/>
                </a:lnTo>
                <a:lnTo>
                  <a:pt x="1599342" y="1619249"/>
                </a:lnTo>
                <a:lnTo>
                  <a:pt x="1619250" y="1619249"/>
                </a:lnTo>
                <a:lnTo>
                  <a:pt x="1614170" y="1614169"/>
                </a:lnTo>
                <a:close/>
              </a:path>
              <a:path w="2189480" h="2189479">
                <a:moveTo>
                  <a:pt x="1607820" y="1607819"/>
                </a:moveTo>
                <a:lnTo>
                  <a:pt x="1587917" y="1607819"/>
                </a:lnTo>
                <a:lnTo>
                  <a:pt x="1592995" y="1612899"/>
                </a:lnTo>
                <a:lnTo>
                  <a:pt x="1612900" y="1612899"/>
                </a:lnTo>
                <a:lnTo>
                  <a:pt x="1607820" y="1607819"/>
                </a:lnTo>
                <a:close/>
              </a:path>
              <a:path w="2189480" h="2189479">
                <a:moveTo>
                  <a:pt x="1601470" y="1601469"/>
                </a:moveTo>
                <a:lnTo>
                  <a:pt x="1581570" y="1601469"/>
                </a:lnTo>
                <a:lnTo>
                  <a:pt x="1586647" y="1606549"/>
                </a:lnTo>
                <a:lnTo>
                  <a:pt x="1606550" y="1606549"/>
                </a:lnTo>
                <a:lnTo>
                  <a:pt x="1601470" y="1601469"/>
                </a:lnTo>
                <a:close/>
              </a:path>
              <a:path w="2189480" h="2189479">
                <a:moveTo>
                  <a:pt x="1595120" y="1595119"/>
                </a:moveTo>
                <a:lnTo>
                  <a:pt x="1575222" y="1595119"/>
                </a:lnTo>
                <a:lnTo>
                  <a:pt x="1580300" y="1600199"/>
                </a:lnTo>
                <a:lnTo>
                  <a:pt x="1600200" y="1600199"/>
                </a:lnTo>
                <a:lnTo>
                  <a:pt x="1595120" y="1595119"/>
                </a:lnTo>
                <a:close/>
              </a:path>
              <a:path w="2189480" h="2189479">
                <a:moveTo>
                  <a:pt x="1588770" y="1588769"/>
                </a:moveTo>
                <a:lnTo>
                  <a:pt x="1568875" y="1588769"/>
                </a:lnTo>
                <a:lnTo>
                  <a:pt x="1573953" y="1593849"/>
                </a:lnTo>
                <a:lnTo>
                  <a:pt x="1593849" y="1593849"/>
                </a:lnTo>
                <a:lnTo>
                  <a:pt x="1588770" y="1588769"/>
                </a:lnTo>
                <a:close/>
              </a:path>
              <a:path w="2189480" h="2189479">
                <a:moveTo>
                  <a:pt x="1380490" y="1380489"/>
                </a:moveTo>
                <a:lnTo>
                  <a:pt x="1360685" y="1380489"/>
                </a:lnTo>
                <a:lnTo>
                  <a:pt x="1567606" y="1587499"/>
                </a:lnTo>
                <a:lnTo>
                  <a:pt x="1587500" y="1587499"/>
                </a:lnTo>
                <a:lnTo>
                  <a:pt x="1380490" y="1380489"/>
                </a:lnTo>
                <a:close/>
              </a:path>
              <a:path w="2189480" h="2189479">
                <a:moveTo>
                  <a:pt x="2082800" y="2082799"/>
                </a:moveTo>
                <a:lnTo>
                  <a:pt x="2062692" y="2082799"/>
                </a:lnTo>
                <a:lnTo>
                  <a:pt x="2069040" y="2089149"/>
                </a:lnTo>
                <a:lnTo>
                  <a:pt x="2089150" y="2089149"/>
                </a:lnTo>
                <a:lnTo>
                  <a:pt x="2082800" y="2082799"/>
                </a:lnTo>
                <a:close/>
              </a:path>
              <a:path w="2189480" h="2189479">
                <a:moveTo>
                  <a:pt x="2089150" y="2089149"/>
                </a:moveTo>
                <a:lnTo>
                  <a:pt x="2069040" y="2089149"/>
                </a:lnTo>
                <a:lnTo>
                  <a:pt x="2086812" y="2106929"/>
                </a:lnTo>
                <a:lnTo>
                  <a:pt x="2106929" y="2106929"/>
                </a:lnTo>
                <a:lnTo>
                  <a:pt x="2089150" y="2089149"/>
                </a:lnTo>
                <a:close/>
              </a:path>
              <a:path w="2189480" h="2189479">
                <a:moveTo>
                  <a:pt x="2106930" y="2106929"/>
                </a:moveTo>
                <a:lnTo>
                  <a:pt x="2086812" y="2106929"/>
                </a:lnTo>
                <a:lnTo>
                  <a:pt x="2169326" y="2189479"/>
                </a:lnTo>
                <a:lnTo>
                  <a:pt x="2189480" y="2189479"/>
                </a:lnTo>
                <a:lnTo>
                  <a:pt x="2106930" y="210692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0" y="4301490"/>
            <a:ext cx="2169795" cy="2551430"/>
          </a:xfrm>
          <a:custGeom>
            <a:avLst/>
            <a:gdLst/>
            <a:ahLst/>
            <a:cxnLst/>
            <a:rect l="l" t="t" r="r" b="b"/>
            <a:pathLst>
              <a:path w="2169795" h="2551429">
                <a:moveTo>
                  <a:pt x="400050" y="0"/>
                </a:moveTo>
                <a:lnTo>
                  <a:pt x="0" y="0"/>
                </a:lnTo>
                <a:lnTo>
                  <a:pt x="0" y="6349"/>
                </a:lnTo>
                <a:lnTo>
                  <a:pt x="405130" y="6349"/>
                </a:lnTo>
                <a:lnTo>
                  <a:pt x="405130" y="5079"/>
                </a:lnTo>
                <a:lnTo>
                  <a:pt x="403860" y="5079"/>
                </a:lnTo>
                <a:lnTo>
                  <a:pt x="403860" y="3809"/>
                </a:lnTo>
                <a:lnTo>
                  <a:pt x="402590" y="3809"/>
                </a:lnTo>
                <a:lnTo>
                  <a:pt x="402590" y="2539"/>
                </a:lnTo>
                <a:lnTo>
                  <a:pt x="401320" y="2539"/>
                </a:lnTo>
                <a:lnTo>
                  <a:pt x="401320" y="1269"/>
                </a:lnTo>
                <a:lnTo>
                  <a:pt x="400050" y="1269"/>
                </a:lnTo>
                <a:lnTo>
                  <a:pt x="400050" y="0"/>
                </a:lnTo>
                <a:close/>
              </a:path>
              <a:path w="2169795" h="2551429">
                <a:moveTo>
                  <a:pt x="0" y="381168"/>
                </a:moveTo>
                <a:lnTo>
                  <a:pt x="0" y="393699"/>
                </a:lnTo>
                <a:lnTo>
                  <a:pt x="12526" y="393699"/>
                </a:lnTo>
                <a:lnTo>
                  <a:pt x="0" y="381168"/>
                </a:lnTo>
                <a:close/>
              </a:path>
              <a:path w="2169795" h="2551429">
                <a:moveTo>
                  <a:pt x="12526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18873" y="400049"/>
                </a:lnTo>
                <a:lnTo>
                  <a:pt x="12526" y="393700"/>
                </a:lnTo>
                <a:close/>
              </a:path>
              <a:path w="2169795" h="2551429">
                <a:moveTo>
                  <a:pt x="18873" y="400049"/>
                </a:moveTo>
                <a:lnTo>
                  <a:pt x="0" y="400049"/>
                </a:lnTo>
                <a:lnTo>
                  <a:pt x="0" y="401147"/>
                </a:lnTo>
                <a:lnTo>
                  <a:pt x="5255" y="406399"/>
                </a:lnTo>
                <a:lnTo>
                  <a:pt x="25220" y="406399"/>
                </a:lnTo>
                <a:lnTo>
                  <a:pt x="18873" y="400049"/>
                </a:lnTo>
                <a:close/>
              </a:path>
              <a:path w="2169795" h="2551429">
                <a:moveTo>
                  <a:pt x="25220" y="406400"/>
                </a:moveTo>
                <a:lnTo>
                  <a:pt x="5255" y="406400"/>
                </a:lnTo>
                <a:lnTo>
                  <a:pt x="37018" y="438149"/>
                </a:lnTo>
                <a:lnTo>
                  <a:pt x="56956" y="438149"/>
                </a:lnTo>
                <a:lnTo>
                  <a:pt x="25220" y="406400"/>
                </a:lnTo>
                <a:close/>
              </a:path>
              <a:path w="2169795" h="2551429">
                <a:moveTo>
                  <a:pt x="56956" y="438150"/>
                </a:moveTo>
                <a:lnTo>
                  <a:pt x="37018" y="438150"/>
                </a:lnTo>
                <a:lnTo>
                  <a:pt x="43371" y="444499"/>
                </a:lnTo>
                <a:lnTo>
                  <a:pt x="63304" y="444499"/>
                </a:lnTo>
                <a:lnTo>
                  <a:pt x="56956" y="438150"/>
                </a:lnTo>
                <a:close/>
              </a:path>
              <a:path w="2169795" h="2551429">
                <a:moveTo>
                  <a:pt x="63304" y="444500"/>
                </a:moveTo>
                <a:lnTo>
                  <a:pt x="43371" y="444500"/>
                </a:lnTo>
                <a:lnTo>
                  <a:pt x="68782" y="469899"/>
                </a:lnTo>
                <a:lnTo>
                  <a:pt x="88693" y="469899"/>
                </a:lnTo>
                <a:lnTo>
                  <a:pt x="63304" y="444500"/>
                </a:lnTo>
                <a:close/>
              </a:path>
              <a:path w="2169795" h="2551429">
                <a:moveTo>
                  <a:pt x="88693" y="469900"/>
                </a:moveTo>
                <a:lnTo>
                  <a:pt x="68782" y="469900"/>
                </a:lnTo>
                <a:lnTo>
                  <a:pt x="75135" y="476249"/>
                </a:lnTo>
                <a:lnTo>
                  <a:pt x="95040" y="476249"/>
                </a:lnTo>
                <a:lnTo>
                  <a:pt x="88693" y="469900"/>
                </a:lnTo>
                <a:close/>
              </a:path>
              <a:path w="2169795" h="2551429">
                <a:moveTo>
                  <a:pt x="95040" y="476250"/>
                </a:moveTo>
                <a:lnTo>
                  <a:pt x="75135" y="476250"/>
                </a:lnTo>
                <a:lnTo>
                  <a:pt x="81487" y="482599"/>
                </a:lnTo>
                <a:lnTo>
                  <a:pt x="101387" y="482599"/>
                </a:lnTo>
                <a:lnTo>
                  <a:pt x="95040" y="476250"/>
                </a:lnTo>
                <a:close/>
              </a:path>
              <a:path w="2169795" h="2551429">
                <a:moveTo>
                  <a:pt x="101387" y="482600"/>
                </a:moveTo>
                <a:lnTo>
                  <a:pt x="81487" y="482600"/>
                </a:lnTo>
                <a:lnTo>
                  <a:pt x="87840" y="488949"/>
                </a:lnTo>
                <a:lnTo>
                  <a:pt x="107735" y="488949"/>
                </a:lnTo>
                <a:lnTo>
                  <a:pt x="101387" y="482600"/>
                </a:lnTo>
                <a:close/>
              </a:path>
              <a:path w="2169795" h="2551429">
                <a:moveTo>
                  <a:pt x="107735" y="488950"/>
                </a:moveTo>
                <a:lnTo>
                  <a:pt x="87840" y="488950"/>
                </a:lnTo>
                <a:lnTo>
                  <a:pt x="94193" y="495299"/>
                </a:lnTo>
                <a:lnTo>
                  <a:pt x="114082" y="495299"/>
                </a:lnTo>
                <a:lnTo>
                  <a:pt x="107735" y="488950"/>
                </a:lnTo>
                <a:close/>
              </a:path>
              <a:path w="2169795" h="2551429">
                <a:moveTo>
                  <a:pt x="114082" y="495300"/>
                </a:moveTo>
                <a:lnTo>
                  <a:pt x="94193" y="495300"/>
                </a:lnTo>
                <a:lnTo>
                  <a:pt x="100546" y="501649"/>
                </a:lnTo>
                <a:lnTo>
                  <a:pt x="120429" y="501649"/>
                </a:lnTo>
                <a:lnTo>
                  <a:pt x="114082" y="495300"/>
                </a:lnTo>
                <a:close/>
              </a:path>
              <a:path w="2169795" h="2551429">
                <a:moveTo>
                  <a:pt x="120429" y="501650"/>
                </a:moveTo>
                <a:lnTo>
                  <a:pt x="100546" y="501650"/>
                </a:lnTo>
                <a:lnTo>
                  <a:pt x="106898" y="507999"/>
                </a:lnTo>
                <a:lnTo>
                  <a:pt x="126776" y="507999"/>
                </a:lnTo>
                <a:lnTo>
                  <a:pt x="120429" y="501650"/>
                </a:lnTo>
                <a:close/>
              </a:path>
              <a:path w="2169795" h="2551429">
                <a:moveTo>
                  <a:pt x="126776" y="508000"/>
                </a:moveTo>
                <a:lnTo>
                  <a:pt x="106898" y="508000"/>
                </a:lnTo>
                <a:lnTo>
                  <a:pt x="113251" y="514349"/>
                </a:lnTo>
                <a:lnTo>
                  <a:pt x="133124" y="514349"/>
                </a:lnTo>
                <a:lnTo>
                  <a:pt x="126776" y="508000"/>
                </a:lnTo>
                <a:close/>
              </a:path>
              <a:path w="2169795" h="2551429">
                <a:moveTo>
                  <a:pt x="133124" y="514350"/>
                </a:moveTo>
                <a:lnTo>
                  <a:pt x="113251" y="514350"/>
                </a:lnTo>
                <a:lnTo>
                  <a:pt x="119604" y="520699"/>
                </a:lnTo>
                <a:lnTo>
                  <a:pt x="139471" y="520699"/>
                </a:lnTo>
                <a:lnTo>
                  <a:pt x="133124" y="514350"/>
                </a:lnTo>
                <a:close/>
              </a:path>
              <a:path w="2169795" h="2551429">
                <a:moveTo>
                  <a:pt x="139471" y="520700"/>
                </a:moveTo>
                <a:lnTo>
                  <a:pt x="119604" y="520700"/>
                </a:lnTo>
                <a:lnTo>
                  <a:pt x="125957" y="527049"/>
                </a:lnTo>
                <a:lnTo>
                  <a:pt x="145818" y="527049"/>
                </a:lnTo>
                <a:lnTo>
                  <a:pt x="139471" y="520700"/>
                </a:lnTo>
                <a:close/>
              </a:path>
              <a:path w="2169795" h="2551429">
                <a:moveTo>
                  <a:pt x="145818" y="527050"/>
                </a:moveTo>
                <a:lnTo>
                  <a:pt x="125957" y="527050"/>
                </a:lnTo>
                <a:lnTo>
                  <a:pt x="132309" y="533399"/>
                </a:lnTo>
                <a:lnTo>
                  <a:pt x="152165" y="533399"/>
                </a:lnTo>
                <a:lnTo>
                  <a:pt x="145818" y="527050"/>
                </a:lnTo>
                <a:close/>
              </a:path>
              <a:path w="2169795" h="2551429">
                <a:moveTo>
                  <a:pt x="152165" y="533400"/>
                </a:moveTo>
                <a:lnTo>
                  <a:pt x="132309" y="533400"/>
                </a:lnTo>
                <a:lnTo>
                  <a:pt x="138662" y="539749"/>
                </a:lnTo>
                <a:lnTo>
                  <a:pt x="158513" y="539749"/>
                </a:lnTo>
                <a:lnTo>
                  <a:pt x="152165" y="533400"/>
                </a:lnTo>
                <a:close/>
              </a:path>
              <a:path w="2169795" h="2551429">
                <a:moveTo>
                  <a:pt x="158513" y="539750"/>
                </a:moveTo>
                <a:lnTo>
                  <a:pt x="138662" y="539750"/>
                </a:lnTo>
                <a:lnTo>
                  <a:pt x="145015" y="546099"/>
                </a:lnTo>
                <a:lnTo>
                  <a:pt x="164860" y="546099"/>
                </a:lnTo>
                <a:lnTo>
                  <a:pt x="158513" y="539750"/>
                </a:lnTo>
                <a:close/>
              </a:path>
              <a:path w="2169795" h="2551429">
                <a:moveTo>
                  <a:pt x="164860" y="546100"/>
                </a:moveTo>
                <a:lnTo>
                  <a:pt x="145015" y="546100"/>
                </a:lnTo>
                <a:lnTo>
                  <a:pt x="151368" y="552449"/>
                </a:lnTo>
                <a:lnTo>
                  <a:pt x="171207" y="552449"/>
                </a:lnTo>
                <a:lnTo>
                  <a:pt x="164860" y="546100"/>
                </a:lnTo>
                <a:close/>
              </a:path>
              <a:path w="2169795" h="2551429">
                <a:moveTo>
                  <a:pt x="171207" y="552450"/>
                </a:moveTo>
                <a:lnTo>
                  <a:pt x="151368" y="552450"/>
                </a:lnTo>
                <a:lnTo>
                  <a:pt x="157720" y="558799"/>
                </a:lnTo>
                <a:lnTo>
                  <a:pt x="177554" y="558799"/>
                </a:lnTo>
                <a:lnTo>
                  <a:pt x="171207" y="552450"/>
                </a:lnTo>
                <a:close/>
              </a:path>
              <a:path w="2169795" h="2551429">
                <a:moveTo>
                  <a:pt x="177554" y="558800"/>
                </a:moveTo>
                <a:lnTo>
                  <a:pt x="157720" y="558800"/>
                </a:lnTo>
                <a:lnTo>
                  <a:pt x="164073" y="565149"/>
                </a:lnTo>
                <a:lnTo>
                  <a:pt x="183902" y="565149"/>
                </a:lnTo>
                <a:lnTo>
                  <a:pt x="177554" y="558800"/>
                </a:lnTo>
                <a:close/>
              </a:path>
              <a:path w="2169795" h="2551429">
                <a:moveTo>
                  <a:pt x="183902" y="565150"/>
                </a:moveTo>
                <a:lnTo>
                  <a:pt x="164073" y="565150"/>
                </a:lnTo>
                <a:lnTo>
                  <a:pt x="170426" y="571499"/>
                </a:lnTo>
                <a:lnTo>
                  <a:pt x="190249" y="571499"/>
                </a:lnTo>
                <a:lnTo>
                  <a:pt x="183902" y="565150"/>
                </a:lnTo>
                <a:close/>
              </a:path>
              <a:path w="2169795" h="2551429">
                <a:moveTo>
                  <a:pt x="190249" y="571500"/>
                </a:moveTo>
                <a:lnTo>
                  <a:pt x="170426" y="571500"/>
                </a:lnTo>
                <a:lnTo>
                  <a:pt x="176778" y="577849"/>
                </a:lnTo>
                <a:lnTo>
                  <a:pt x="196596" y="577849"/>
                </a:lnTo>
                <a:lnTo>
                  <a:pt x="190249" y="571500"/>
                </a:lnTo>
                <a:close/>
              </a:path>
              <a:path w="2169795" h="2551429">
                <a:moveTo>
                  <a:pt x="196596" y="577850"/>
                </a:moveTo>
                <a:lnTo>
                  <a:pt x="176778" y="577850"/>
                </a:lnTo>
                <a:lnTo>
                  <a:pt x="183131" y="584199"/>
                </a:lnTo>
                <a:lnTo>
                  <a:pt x="202944" y="584199"/>
                </a:lnTo>
                <a:lnTo>
                  <a:pt x="196596" y="577850"/>
                </a:lnTo>
                <a:close/>
              </a:path>
              <a:path w="2169795" h="2551429">
                <a:moveTo>
                  <a:pt x="202944" y="584200"/>
                </a:moveTo>
                <a:lnTo>
                  <a:pt x="183131" y="584200"/>
                </a:lnTo>
                <a:lnTo>
                  <a:pt x="189484" y="590549"/>
                </a:lnTo>
                <a:lnTo>
                  <a:pt x="209291" y="590549"/>
                </a:lnTo>
                <a:lnTo>
                  <a:pt x="202944" y="584200"/>
                </a:lnTo>
                <a:close/>
              </a:path>
              <a:path w="2169795" h="2551429">
                <a:moveTo>
                  <a:pt x="209291" y="590550"/>
                </a:moveTo>
                <a:lnTo>
                  <a:pt x="189484" y="590550"/>
                </a:lnTo>
                <a:lnTo>
                  <a:pt x="195837" y="596899"/>
                </a:lnTo>
                <a:lnTo>
                  <a:pt x="215638" y="596899"/>
                </a:lnTo>
                <a:lnTo>
                  <a:pt x="209291" y="590550"/>
                </a:lnTo>
                <a:close/>
              </a:path>
              <a:path w="2169795" h="2551429">
                <a:moveTo>
                  <a:pt x="215638" y="596900"/>
                </a:moveTo>
                <a:lnTo>
                  <a:pt x="195837" y="596900"/>
                </a:lnTo>
                <a:lnTo>
                  <a:pt x="202189" y="603249"/>
                </a:lnTo>
                <a:lnTo>
                  <a:pt x="221985" y="603249"/>
                </a:lnTo>
                <a:lnTo>
                  <a:pt x="215638" y="596900"/>
                </a:lnTo>
                <a:close/>
              </a:path>
              <a:path w="2169795" h="2551429">
                <a:moveTo>
                  <a:pt x="221985" y="603250"/>
                </a:moveTo>
                <a:lnTo>
                  <a:pt x="202189" y="603250"/>
                </a:lnTo>
                <a:lnTo>
                  <a:pt x="208542" y="609599"/>
                </a:lnTo>
                <a:lnTo>
                  <a:pt x="228333" y="609599"/>
                </a:lnTo>
                <a:lnTo>
                  <a:pt x="221985" y="603250"/>
                </a:lnTo>
                <a:close/>
              </a:path>
              <a:path w="2169795" h="2551429">
                <a:moveTo>
                  <a:pt x="228333" y="609600"/>
                </a:moveTo>
                <a:lnTo>
                  <a:pt x="208542" y="609600"/>
                </a:lnTo>
                <a:lnTo>
                  <a:pt x="214895" y="615949"/>
                </a:lnTo>
                <a:lnTo>
                  <a:pt x="234680" y="615949"/>
                </a:lnTo>
                <a:lnTo>
                  <a:pt x="228333" y="609600"/>
                </a:lnTo>
                <a:close/>
              </a:path>
              <a:path w="2169795" h="2551429">
                <a:moveTo>
                  <a:pt x="234680" y="615950"/>
                </a:moveTo>
                <a:lnTo>
                  <a:pt x="214895" y="615950"/>
                </a:lnTo>
                <a:lnTo>
                  <a:pt x="221248" y="622299"/>
                </a:lnTo>
                <a:lnTo>
                  <a:pt x="241027" y="622299"/>
                </a:lnTo>
                <a:lnTo>
                  <a:pt x="234680" y="615950"/>
                </a:lnTo>
                <a:close/>
              </a:path>
              <a:path w="2169795" h="2551429">
                <a:moveTo>
                  <a:pt x="241027" y="622300"/>
                </a:moveTo>
                <a:lnTo>
                  <a:pt x="221248" y="622300"/>
                </a:lnTo>
                <a:lnTo>
                  <a:pt x="227600" y="628649"/>
                </a:lnTo>
                <a:lnTo>
                  <a:pt x="247374" y="628649"/>
                </a:lnTo>
                <a:lnTo>
                  <a:pt x="241027" y="622300"/>
                </a:lnTo>
                <a:close/>
              </a:path>
              <a:path w="2169795" h="2551429">
                <a:moveTo>
                  <a:pt x="247374" y="628650"/>
                </a:moveTo>
                <a:lnTo>
                  <a:pt x="227600" y="628650"/>
                </a:lnTo>
                <a:lnTo>
                  <a:pt x="233953" y="634999"/>
                </a:lnTo>
                <a:lnTo>
                  <a:pt x="253722" y="634999"/>
                </a:lnTo>
                <a:lnTo>
                  <a:pt x="247374" y="628650"/>
                </a:lnTo>
                <a:close/>
              </a:path>
              <a:path w="2169795" h="2551429">
                <a:moveTo>
                  <a:pt x="253722" y="635000"/>
                </a:moveTo>
                <a:lnTo>
                  <a:pt x="233953" y="635000"/>
                </a:lnTo>
                <a:lnTo>
                  <a:pt x="240306" y="641349"/>
                </a:lnTo>
                <a:lnTo>
                  <a:pt x="260069" y="641349"/>
                </a:lnTo>
                <a:lnTo>
                  <a:pt x="253722" y="635000"/>
                </a:lnTo>
                <a:close/>
              </a:path>
              <a:path w="2169795" h="2551429">
                <a:moveTo>
                  <a:pt x="260069" y="641350"/>
                </a:moveTo>
                <a:lnTo>
                  <a:pt x="240306" y="641350"/>
                </a:lnTo>
                <a:lnTo>
                  <a:pt x="246659" y="647699"/>
                </a:lnTo>
                <a:lnTo>
                  <a:pt x="266416" y="647699"/>
                </a:lnTo>
                <a:lnTo>
                  <a:pt x="260069" y="641350"/>
                </a:lnTo>
                <a:close/>
              </a:path>
              <a:path w="2169795" h="2551429">
                <a:moveTo>
                  <a:pt x="266416" y="647700"/>
                </a:moveTo>
                <a:lnTo>
                  <a:pt x="246659" y="647700"/>
                </a:lnTo>
                <a:lnTo>
                  <a:pt x="253011" y="654049"/>
                </a:lnTo>
                <a:lnTo>
                  <a:pt x="272763" y="654049"/>
                </a:lnTo>
                <a:lnTo>
                  <a:pt x="266416" y="647700"/>
                </a:lnTo>
                <a:close/>
              </a:path>
              <a:path w="2169795" h="2551429">
                <a:moveTo>
                  <a:pt x="272763" y="654050"/>
                </a:moveTo>
                <a:lnTo>
                  <a:pt x="253011" y="654050"/>
                </a:lnTo>
                <a:lnTo>
                  <a:pt x="259364" y="660399"/>
                </a:lnTo>
                <a:lnTo>
                  <a:pt x="279111" y="660399"/>
                </a:lnTo>
                <a:lnTo>
                  <a:pt x="272763" y="654050"/>
                </a:lnTo>
                <a:close/>
              </a:path>
              <a:path w="2169795" h="2551429">
                <a:moveTo>
                  <a:pt x="279111" y="660400"/>
                </a:moveTo>
                <a:lnTo>
                  <a:pt x="259364" y="660400"/>
                </a:lnTo>
                <a:lnTo>
                  <a:pt x="265717" y="666749"/>
                </a:lnTo>
                <a:lnTo>
                  <a:pt x="285458" y="666749"/>
                </a:lnTo>
                <a:lnTo>
                  <a:pt x="279111" y="660400"/>
                </a:lnTo>
                <a:close/>
              </a:path>
              <a:path w="2169795" h="2551429">
                <a:moveTo>
                  <a:pt x="285458" y="666750"/>
                </a:moveTo>
                <a:lnTo>
                  <a:pt x="265717" y="666750"/>
                </a:lnTo>
                <a:lnTo>
                  <a:pt x="272070" y="673099"/>
                </a:lnTo>
                <a:lnTo>
                  <a:pt x="291805" y="673099"/>
                </a:lnTo>
                <a:lnTo>
                  <a:pt x="285458" y="666750"/>
                </a:lnTo>
                <a:close/>
              </a:path>
              <a:path w="2169795" h="2551429">
                <a:moveTo>
                  <a:pt x="291805" y="673100"/>
                </a:moveTo>
                <a:lnTo>
                  <a:pt x="272070" y="673100"/>
                </a:lnTo>
                <a:lnTo>
                  <a:pt x="278422" y="679449"/>
                </a:lnTo>
                <a:lnTo>
                  <a:pt x="298153" y="679449"/>
                </a:lnTo>
                <a:lnTo>
                  <a:pt x="291805" y="673100"/>
                </a:lnTo>
                <a:close/>
              </a:path>
              <a:path w="2169795" h="2551429">
                <a:moveTo>
                  <a:pt x="298153" y="679450"/>
                </a:moveTo>
                <a:lnTo>
                  <a:pt x="278422" y="679450"/>
                </a:lnTo>
                <a:lnTo>
                  <a:pt x="284775" y="685799"/>
                </a:lnTo>
                <a:lnTo>
                  <a:pt x="304500" y="685799"/>
                </a:lnTo>
                <a:lnTo>
                  <a:pt x="298153" y="679450"/>
                </a:lnTo>
                <a:close/>
              </a:path>
              <a:path w="2169795" h="2551429">
                <a:moveTo>
                  <a:pt x="304500" y="685800"/>
                </a:moveTo>
                <a:lnTo>
                  <a:pt x="284775" y="685800"/>
                </a:lnTo>
                <a:lnTo>
                  <a:pt x="291128" y="692149"/>
                </a:lnTo>
                <a:lnTo>
                  <a:pt x="310847" y="692149"/>
                </a:lnTo>
                <a:lnTo>
                  <a:pt x="304500" y="685800"/>
                </a:lnTo>
                <a:close/>
              </a:path>
              <a:path w="2169795" h="2551429">
                <a:moveTo>
                  <a:pt x="310847" y="692150"/>
                </a:moveTo>
                <a:lnTo>
                  <a:pt x="291128" y="692150"/>
                </a:lnTo>
                <a:lnTo>
                  <a:pt x="297480" y="698499"/>
                </a:lnTo>
                <a:lnTo>
                  <a:pt x="317194" y="698499"/>
                </a:lnTo>
                <a:lnTo>
                  <a:pt x="310847" y="692150"/>
                </a:lnTo>
                <a:close/>
              </a:path>
              <a:path w="2169795" h="2551429">
                <a:moveTo>
                  <a:pt x="317194" y="698500"/>
                </a:moveTo>
                <a:lnTo>
                  <a:pt x="297480" y="698500"/>
                </a:lnTo>
                <a:lnTo>
                  <a:pt x="310186" y="711199"/>
                </a:lnTo>
                <a:lnTo>
                  <a:pt x="329889" y="711199"/>
                </a:lnTo>
                <a:lnTo>
                  <a:pt x="317194" y="698500"/>
                </a:lnTo>
                <a:close/>
              </a:path>
              <a:path w="2169795" h="2551429">
                <a:moveTo>
                  <a:pt x="329889" y="711200"/>
                </a:moveTo>
                <a:lnTo>
                  <a:pt x="310186" y="711200"/>
                </a:lnTo>
                <a:lnTo>
                  <a:pt x="316539" y="717549"/>
                </a:lnTo>
                <a:lnTo>
                  <a:pt x="336236" y="717549"/>
                </a:lnTo>
                <a:lnTo>
                  <a:pt x="329889" y="711200"/>
                </a:lnTo>
                <a:close/>
              </a:path>
              <a:path w="2169795" h="2551429">
                <a:moveTo>
                  <a:pt x="336236" y="717550"/>
                </a:moveTo>
                <a:lnTo>
                  <a:pt x="316539" y="717550"/>
                </a:lnTo>
                <a:lnTo>
                  <a:pt x="322891" y="723899"/>
                </a:lnTo>
                <a:lnTo>
                  <a:pt x="342583" y="723899"/>
                </a:lnTo>
                <a:lnTo>
                  <a:pt x="336236" y="717550"/>
                </a:lnTo>
                <a:close/>
              </a:path>
              <a:path w="2169795" h="2551429">
                <a:moveTo>
                  <a:pt x="342583" y="723900"/>
                </a:moveTo>
                <a:lnTo>
                  <a:pt x="322891" y="723900"/>
                </a:lnTo>
                <a:lnTo>
                  <a:pt x="329244" y="730249"/>
                </a:lnTo>
                <a:lnTo>
                  <a:pt x="348931" y="730249"/>
                </a:lnTo>
                <a:lnTo>
                  <a:pt x="342583" y="723900"/>
                </a:lnTo>
                <a:close/>
              </a:path>
              <a:path w="2169795" h="2551429">
                <a:moveTo>
                  <a:pt x="348931" y="730250"/>
                </a:moveTo>
                <a:lnTo>
                  <a:pt x="329244" y="730250"/>
                </a:lnTo>
                <a:lnTo>
                  <a:pt x="341950" y="742949"/>
                </a:lnTo>
                <a:lnTo>
                  <a:pt x="361625" y="742949"/>
                </a:lnTo>
                <a:lnTo>
                  <a:pt x="348931" y="730250"/>
                </a:lnTo>
                <a:close/>
              </a:path>
              <a:path w="2169795" h="2551429">
                <a:moveTo>
                  <a:pt x="361625" y="742950"/>
                </a:moveTo>
                <a:lnTo>
                  <a:pt x="341950" y="742950"/>
                </a:lnTo>
                <a:lnTo>
                  <a:pt x="348302" y="749299"/>
                </a:lnTo>
                <a:lnTo>
                  <a:pt x="367972" y="749299"/>
                </a:lnTo>
                <a:lnTo>
                  <a:pt x="361625" y="742950"/>
                </a:lnTo>
                <a:close/>
              </a:path>
              <a:path w="2169795" h="2551429">
                <a:moveTo>
                  <a:pt x="367972" y="749300"/>
                </a:moveTo>
                <a:lnTo>
                  <a:pt x="348302" y="749300"/>
                </a:lnTo>
                <a:lnTo>
                  <a:pt x="354655" y="755649"/>
                </a:lnTo>
                <a:lnTo>
                  <a:pt x="374320" y="755649"/>
                </a:lnTo>
                <a:lnTo>
                  <a:pt x="367972" y="749300"/>
                </a:lnTo>
                <a:close/>
              </a:path>
              <a:path w="2169795" h="2551429">
                <a:moveTo>
                  <a:pt x="374320" y="755650"/>
                </a:moveTo>
                <a:lnTo>
                  <a:pt x="354655" y="755650"/>
                </a:lnTo>
                <a:lnTo>
                  <a:pt x="361008" y="761999"/>
                </a:lnTo>
                <a:lnTo>
                  <a:pt x="380667" y="761999"/>
                </a:lnTo>
                <a:lnTo>
                  <a:pt x="374320" y="755650"/>
                </a:lnTo>
                <a:close/>
              </a:path>
              <a:path w="2169795" h="2551429">
                <a:moveTo>
                  <a:pt x="380667" y="762000"/>
                </a:moveTo>
                <a:lnTo>
                  <a:pt x="361008" y="762000"/>
                </a:lnTo>
                <a:lnTo>
                  <a:pt x="367361" y="768349"/>
                </a:lnTo>
                <a:lnTo>
                  <a:pt x="387014" y="768349"/>
                </a:lnTo>
                <a:lnTo>
                  <a:pt x="380667" y="762000"/>
                </a:lnTo>
                <a:close/>
              </a:path>
              <a:path w="2169795" h="2551429">
                <a:moveTo>
                  <a:pt x="387014" y="768349"/>
                </a:moveTo>
                <a:lnTo>
                  <a:pt x="367361" y="768349"/>
                </a:lnTo>
                <a:lnTo>
                  <a:pt x="373713" y="774699"/>
                </a:lnTo>
                <a:lnTo>
                  <a:pt x="393361" y="774699"/>
                </a:lnTo>
                <a:lnTo>
                  <a:pt x="387014" y="768349"/>
                </a:lnTo>
                <a:close/>
              </a:path>
              <a:path w="2169795" h="2551429">
                <a:moveTo>
                  <a:pt x="393361" y="774700"/>
                </a:moveTo>
                <a:lnTo>
                  <a:pt x="373713" y="774700"/>
                </a:lnTo>
                <a:lnTo>
                  <a:pt x="380066" y="781049"/>
                </a:lnTo>
                <a:lnTo>
                  <a:pt x="399709" y="781049"/>
                </a:lnTo>
                <a:lnTo>
                  <a:pt x="393361" y="774700"/>
                </a:lnTo>
                <a:close/>
              </a:path>
              <a:path w="2169795" h="2551429">
                <a:moveTo>
                  <a:pt x="399709" y="781050"/>
                </a:moveTo>
                <a:lnTo>
                  <a:pt x="380066" y="781050"/>
                </a:lnTo>
                <a:lnTo>
                  <a:pt x="386419" y="787399"/>
                </a:lnTo>
                <a:lnTo>
                  <a:pt x="406056" y="787399"/>
                </a:lnTo>
                <a:lnTo>
                  <a:pt x="399709" y="781050"/>
                </a:lnTo>
                <a:close/>
              </a:path>
              <a:path w="2169795" h="2551429">
                <a:moveTo>
                  <a:pt x="406056" y="787400"/>
                </a:moveTo>
                <a:lnTo>
                  <a:pt x="386419" y="787400"/>
                </a:lnTo>
                <a:lnTo>
                  <a:pt x="392771" y="793749"/>
                </a:lnTo>
                <a:lnTo>
                  <a:pt x="412403" y="793749"/>
                </a:lnTo>
                <a:lnTo>
                  <a:pt x="406056" y="787400"/>
                </a:lnTo>
                <a:close/>
              </a:path>
              <a:path w="2169795" h="2551429">
                <a:moveTo>
                  <a:pt x="412403" y="793750"/>
                </a:moveTo>
                <a:lnTo>
                  <a:pt x="392771" y="793750"/>
                </a:lnTo>
                <a:lnTo>
                  <a:pt x="399124" y="800099"/>
                </a:lnTo>
                <a:lnTo>
                  <a:pt x="418751" y="800099"/>
                </a:lnTo>
                <a:lnTo>
                  <a:pt x="412403" y="793750"/>
                </a:lnTo>
                <a:close/>
              </a:path>
              <a:path w="2169795" h="2551429">
                <a:moveTo>
                  <a:pt x="418751" y="800100"/>
                </a:moveTo>
                <a:lnTo>
                  <a:pt x="399124" y="800100"/>
                </a:lnTo>
                <a:lnTo>
                  <a:pt x="405477" y="806449"/>
                </a:lnTo>
                <a:lnTo>
                  <a:pt x="425098" y="806449"/>
                </a:lnTo>
                <a:lnTo>
                  <a:pt x="418751" y="800100"/>
                </a:lnTo>
                <a:close/>
              </a:path>
              <a:path w="2169795" h="2551429">
                <a:moveTo>
                  <a:pt x="425098" y="806450"/>
                </a:moveTo>
                <a:lnTo>
                  <a:pt x="405477" y="806450"/>
                </a:lnTo>
                <a:lnTo>
                  <a:pt x="411830" y="812799"/>
                </a:lnTo>
                <a:lnTo>
                  <a:pt x="431445" y="812799"/>
                </a:lnTo>
                <a:lnTo>
                  <a:pt x="425098" y="806450"/>
                </a:lnTo>
                <a:close/>
              </a:path>
              <a:path w="2169795" h="2551429">
                <a:moveTo>
                  <a:pt x="431445" y="812800"/>
                </a:moveTo>
                <a:lnTo>
                  <a:pt x="411830" y="812800"/>
                </a:lnTo>
                <a:lnTo>
                  <a:pt x="418182" y="819149"/>
                </a:lnTo>
                <a:lnTo>
                  <a:pt x="437792" y="819149"/>
                </a:lnTo>
                <a:lnTo>
                  <a:pt x="431445" y="812800"/>
                </a:lnTo>
                <a:close/>
              </a:path>
              <a:path w="2169795" h="2551429">
                <a:moveTo>
                  <a:pt x="437792" y="819150"/>
                </a:moveTo>
                <a:lnTo>
                  <a:pt x="418182" y="819150"/>
                </a:lnTo>
                <a:lnTo>
                  <a:pt x="424535" y="825499"/>
                </a:lnTo>
                <a:lnTo>
                  <a:pt x="444140" y="825499"/>
                </a:lnTo>
                <a:lnTo>
                  <a:pt x="437792" y="819150"/>
                </a:lnTo>
                <a:close/>
              </a:path>
              <a:path w="2169795" h="2551429">
                <a:moveTo>
                  <a:pt x="444140" y="825500"/>
                </a:moveTo>
                <a:lnTo>
                  <a:pt x="424535" y="825500"/>
                </a:lnTo>
                <a:lnTo>
                  <a:pt x="430888" y="831849"/>
                </a:lnTo>
                <a:lnTo>
                  <a:pt x="450487" y="831849"/>
                </a:lnTo>
                <a:lnTo>
                  <a:pt x="444140" y="825500"/>
                </a:lnTo>
                <a:close/>
              </a:path>
              <a:path w="2169795" h="2551429">
                <a:moveTo>
                  <a:pt x="450487" y="831850"/>
                </a:moveTo>
                <a:lnTo>
                  <a:pt x="430888" y="831850"/>
                </a:lnTo>
                <a:lnTo>
                  <a:pt x="437241" y="838199"/>
                </a:lnTo>
                <a:lnTo>
                  <a:pt x="456834" y="838199"/>
                </a:lnTo>
                <a:lnTo>
                  <a:pt x="450487" y="831850"/>
                </a:lnTo>
                <a:close/>
              </a:path>
              <a:path w="2169795" h="2551429">
                <a:moveTo>
                  <a:pt x="456834" y="838200"/>
                </a:moveTo>
                <a:lnTo>
                  <a:pt x="437241" y="838200"/>
                </a:lnTo>
                <a:lnTo>
                  <a:pt x="443593" y="844549"/>
                </a:lnTo>
                <a:lnTo>
                  <a:pt x="463181" y="844549"/>
                </a:lnTo>
                <a:lnTo>
                  <a:pt x="456834" y="838200"/>
                </a:lnTo>
                <a:close/>
              </a:path>
              <a:path w="2169795" h="2551429">
                <a:moveTo>
                  <a:pt x="463181" y="844550"/>
                </a:moveTo>
                <a:lnTo>
                  <a:pt x="443593" y="844550"/>
                </a:lnTo>
                <a:lnTo>
                  <a:pt x="449946" y="850899"/>
                </a:lnTo>
                <a:lnTo>
                  <a:pt x="469529" y="850899"/>
                </a:lnTo>
                <a:lnTo>
                  <a:pt x="463181" y="844550"/>
                </a:lnTo>
                <a:close/>
              </a:path>
              <a:path w="2169795" h="2551429">
                <a:moveTo>
                  <a:pt x="469529" y="850900"/>
                </a:moveTo>
                <a:lnTo>
                  <a:pt x="449946" y="850900"/>
                </a:lnTo>
                <a:lnTo>
                  <a:pt x="456299" y="857249"/>
                </a:lnTo>
                <a:lnTo>
                  <a:pt x="475876" y="857249"/>
                </a:lnTo>
                <a:lnTo>
                  <a:pt x="469529" y="850900"/>
                </a:lnTo>
                <a:close/>
              </a:path>
              <a:path w="2169795" h="2551429">
                <a:moveTo>
                  <a:pt x="475876" y="857250"/>
                </a:moveTo>
                <a:lnTo>
                  <a:pt x="456299" y="857250"/>
                </a:lnTo>
                <a:lnTo>
                  <a:pt x="462652" y="863599"/>
                </a:lnTo>
                <a:lnTo>
                  <a:pt x="482223" y="863599"/>
                </a:lnTo>
                <a:lnTo>
                  <a:pt x="475876" y="857250"/>
                </a:lnTo>
                <a:close/>
              </a:path>
              <a:path w="2169795" h="2551429">
                <a:moveTo>
                  <a:pt x="482223" y="863600"/>
                </a:moveTo>
                <a:lnTo>
                  <a:pt x="462652" y="863600"/>
                </a:lnTo>
                <a:lnTo>
                  <a:pt x="469004" y="869949"/>
                </a:lnTo>
                <a:lnTo>
                  <a:pt x="488570" y="869949"/>
                </a:lnTo>
                <a:lnTo>
                  <a:pt x="482223" y="863600"/>
                </a:lnTo>
                <a:close/>
              </a:path>
              <a:path w="2169795" h="2551429">
                <a:moveTo>
                  <a:pt x="488570" y="869950"/>
                </a:moveTo>
                <a:lnTo>
                  <a:pt x="469004" y="869950"/>
                </a:lnTo>
                <a:lnTo>
                  <a:pt x="475357" y="876299"/>
                </a:lnTo>
                <a:lnTo>
                  <a:pt x="494918" y="876299"/>
                </a:lnTo>
                <a:lnTo>
                  <a:pt x="488570" y="869950"/>
                </a:lnTo>
                <a:close/>
              </a:path>
              <a:path w="2169795" h="2551429">
                <a:moveTo>
                  <a:pt x="494918" y="876300"/>
                </a:moveTo>
                <a:lnTo>
                  <a:pt x="475357" y="876300"/>
                </a:lnTo>
                <a:lnTo>
                  <a:pt x="481710" y="882649"/>
                </a:lnTo>
                <a:lnTo>
                  <a:pt x="501265" y="882649"/>
                </a:lnTo>
                <a:lnTo>
                  <a:pt x="494918" y="876300"/>
                </a:lnTo>
                <a:close/>
              </a:path>
              <a:path w="2169795" h="2551429">
                <a:moveTo>
                  <a:pt x="501265" y="882650"/>
                </a:moveTo>
                <a:lnTo>
                  <a:pt x="481710" y="882650"/>
                </a:lnTo>
                <a:lnTo>
                  <a:pt x="488063" y="888999"/>
                </a:lnTo>
                <a:lnTo>
                  <a:pt x="507612" y="888999"/>
                </a:lnTo>
                <a:lnTo>
                  <a:pt x="501265" y="882650"/>
                </a:lnTo>
                <a:close/>
              </a:path>
              <a:path w="2169795" h="2551429">
                <a:moveTo>
                  <a:pt x="507612" y="889000"/>
                </a:moveTo>
                <a:lnTo>
                  <a:pt x="488063" y="889000"/>
                </a:lnTo>
                <a:lnTo>
                  <a:pt x="494415" y="895349"/>
                </a:lnTo>
                <a:lnTo>
                  <a:pt x="513960" y="895349"/>
                </a:lnTo>
                <a:lnTo>
                  <a:pt x="507612" y="889000"/>
                </a:lnTo>
                <a:close/>
              </a:path>
              <a:path w="2169795" h="2551429">
                <a:moveTo>
                  <a:pt x="513960" y="895350"/>
                </a:moveTo>
                <a:lnTo>
                  <a:pt x="494415" y="895350"/>
                </a:lnTo>
                <a:lnTo>
                  <a:pt x="500768" y="901699"/>
                </a:lnTo>
                <a:lnTo>
                  <a:pt x="520307" y="901699"/>
                </a:lnTo>
                <a:lnTo>
                  <a:pt x="513960" y="895350"/>
                </a:lnTo>
                <a:close/>
              </a:path>
              <a:path w="2169795" h="2551429">
                <a:moveTo>
                  <a:pt x="520307" y="901700"/>
                </a:moveTo>
                <a:lnTo>
                  <a:pt x="500768" y="901700"/>
                </a:lnTo>
                <a:lnTo>
                  <a:pt x="507121" y="908049"/>
                </a:lnTo>
                <a:lnTo>
                  <a:pt x="526654" y="908049"/>
                </a:lnTo>
                <a:lnTo>
                  <a:pt x="520307" y="901700"/>
                </a:lnTo>
                <a:close/>
              </a:path>
              <a:path w="2169795" h="2551429">
                <a:moveTo>
                  <a:pt x="526654" y="908050"/>
                </a:moveTo>
                <a:lnTo>
                  <a:pt x="507121" y="908050"/>
                </a:lnTo>
                <a:lnTo>
                  <a:pt x="513473" y="914399"/>
                </a:lnTo>
                <a:lnTo>
                  <a:pt x="533001" y="914399"/>
                </a:lnTo>
                <a:lnTo>
                  <a:pt x="526654" y="908050"/>
                </a:lnTo>
                <a:close/>
              </a:path>
              <a:path w="2169795" h="2551429">
                <a:moveTo>
                  <a:pt x="533001" y="914400"/>
                </a:moveTo>
                <a:lnTo>
                  <a:pt x="513473" y="914400"/>
                </a:lnTo>
                <a:lnTo>
                  <a:pt x="519826" y="920749"/>
                </a:lnTo>
                <a:lnTo>
                  <a:pt x="539349" y="920749"/>
                </a:lnTo>
                <a:lnTo>
                  <a:pt x="533001" y="914400"/>
                </a:lnTo>
                <a:close/>
              </a:path>
              <a:path w="2169795" h="2551429">
                <a:moveTo>
                  <a:pt x="539349" y="920750"/>
                </a:moveTo>
                <a:lnTo>
                  <a:pt x="519826" y="920750"/>
                </a:lnTo>
                <a:lnTo>
                  <a:pt x="526179" y="927099"/>
                </a:lnTo>
                <a:lnTo>
                  <a:pt x="545696" y="927099"/>
                </a:lnTo>
                <a:lnTo>
                  <a:pt x="539349" y="920750"/>
                </a:lnTo>
                <a:close/>
              </a:path>
              <a:path w="2169795" h="2551429">
                <a:moveTo>
                  <a:pt x="545696" y="927100"/>
                </a:moveTo>
                <a:lnTo>
                  <a:pt x="526179" y="927100"/>
                </a:lnTo>
                <a:lnTo>
                  <a:pt x="563025" y="963929"/>
                </a:lnTo>
                <a:lnTo>
                  <a:pt x="582510" y="963929"/>
                </a:lnTo>
                <a:lnTo>
                  <a:pt x="545696" y="927100"/>
                </a:lnTo>
                <a:close/>
              </a:path>
              <a:path w="2169795" h="2551429">
                <a:moveTo>
                  <a:pt x="582510" y="963929"/>
                </a:moveTo>
                <a:lnTo>
                  <a:pt x="563025" y="963929"/>
                </a:lnTo>
                <a:lnTo>
                  <a:pt x="594788" y="995679"/>
                </a:lnTo>
                <a:lnTo>
                  <a:pt x="614246" y="995679"/>
                </a:lnTo>
                <a:lnTo>
                  <a:pt x="582510" y="963929"/>
                </a:lnTo>
                <a:close/>
              </a:path>
              <a:path w="2169795" h="2551429">
                <a:moveTo>
                  <a:pt x="614246" y="995679"/>
                </a:moveTo>
                <a:lnTo>
                  <a:pt x="594788" y="995679"/>
                </a:lnTo>
                <a:lnTo>
                  <a:pt x="620199" y="1021079"/>
                </a:lnTo>
                <a:lnTo>
                  <a:pt x="639635" y="1021079"/>
                </a:lnTo>
                <a:lnTo>
                  <a:pt x="614246" y="995679"/>
                </a:lnTo>
                <a:close/>
              </a:path>
              <a:path w="2169795" h="2551429">
                <a:moveTo>
                  <a:pt x="639635" y="1021079"/>
                </a:moveTo>
                <a:lnTo>
                  <a:pt x="620199" y="1021079"/>
                </a:lnTo>
                <a:lnTo>
                  <a:pt x="626552" y="1027429"/>
                </a:lnTo>
                <a:lnTo>
                  <a:pt x="645983" y="1027429"/>
                </a:lnTo>
                <a:lnTo>
                  <a:pt x="639635" y="1021079"/>
                </a:lnTo>
                <a:close/>
              </a:path>
              <a:path w="2169795" h="2551429">
                <a:moveTo>
                  <a:pt x="645983" y="1027429"/>
                </a:moveTo>
                <a:lnTo>
                  <a:pt x="626552" y="1027429"/>
                </a:lnTo>
                <a:lnTo>
                  <a:pt x="639258" y="1040129"/>
                </a:lnTo>
                <a:lnTo>
                  <a:pt x="658677" y="1040129"/>
                </a:lnTo>
                <a:lnTo>
                  <a:pt x="645983" y="1027429"/>
                </a:lnTo>
                <a:close/>
              </a:path>
              <a:path w="2169795" h="2551429">
                <a:moveTo>
                  <a:pt x="658677" y="1040129"/>
                </a:moveTo>
                <a:lnTo>
                  <a:pt x="639258" y="1040129"/>
                </a:lnTo>
                <a:lnTo>
                  <a:pt x="651963" y="1052829"/>
                </a:lnTo>
                <a:lnTo>
                  <a:pt x="671372" y="1052829"/>
                </a:lnTo>
                <a:lnTo>
                  <a:pt x="658677" y="1040129"/>
                </a:lnTo>
                <a:close/>
              </a:path>
              <a:path w="2169795" h="2551429">
                <a:moveTo>
                  <a:pt x="671372" y="1052830"/>
                </a:moveTo>
                <a:lnTo>
                  <a:pt x="651963" y="1052830"/>
                </a:lnTo>
                <a:lnTo>
                  <a:pt x="658316" y="1059179"/>
                </a:lnTo>
                <a:lnTo>
                  <a:pt x="677719" y="1059179"/>
                </a:lnTo>
                <a:lnTo>
                  <a:pt x="671372" y="1052830"/>
                </a:lnTo>
                <a:close/>
              </a:path>
              <a:path w="2169795" h="2551429">
                <a:moveTo>
                  <a:pt x="677719" y="1059180"/>
                </a:moveTo>
                <a:lnTo>
                  <a:pt x="658316" y="1059180"/>
                </a:lnTo>
                <a:lnTo>
                  <a:pt x="677374" y="1078229"/>
                </a:lnTo>
                <a:lnTo>
                  <a:pt x="696761" y="1078229"/>
                </a:lnTo>
                <a:lnTo>
                  <a:pt x="677719" y="1059180"/>
                </a:lnTo>
                <a:close/>
              </a:path>
              <a:path w="2169795" h="2551429">
                <a:moveTo>
                  <a:pt x="696761" y="1078230"/>
                </a:moveTo>
                <a:lnTo>
                  <a:pt x="677374" y="1078230"/>
                </a:lnTo>
                <a:lnTo>
                  <a:pt x="679915" y="1080769"/>
                </a:lnTo>
                <a:lnTo>
                  <a:pt x="699300" y="1080769"/>
                </a:lnTo>
                <a:lnTo>
                  <a:pt x="696761" y="1078230"/>
                </a:lnTo>
                <a:close/>
              </a:path>
              <a:path w="2169795" h="2551429">
                <a:moveTo>
                  <a:pt x="699300" y="1080770"/>
                </a:moveTo>
                <a:lnTo>
                  <a:pt x="679915" y="1080770"/>
                </a:lnTo>
                <a:lnTo>
                  <a:pt x="683727" y="1084579"/>
                </a:lnTo>
                <a:lnTo>
                  <a:pt x="703108" y="1084579"/>
                </a:lnTo>
                <a:lnTo>
                  <a:pt x="699300" y="1080770"/>
                </a:lnTo>
                <a:close/>
              </a:path>
              <a:path w="2169795" h="2551429">
                <a:moveTo>
                  <a:pt x="703108" y="1084580"/>
                </a:moveTo>
                <a:lnTo>
                  <a:pt x="683727" y="1084580"/>
                </a:lnTo>
                <a:lnTo>
                  <a:pt x="686268" y="1087119"/>
                </a:lnTo>
                <a:lnTo>
                  <a:pt x="705647" y="1087119"/>
                </a:lnTo>
                <a:lnTo>
                  <a:pt x="703108" y="1084580"/>
                </a:lnTo>
                <a:close/>
              </a:path>
              <a:path w="2169795" h="2551429">
                <a:moveTo>
                  <a:pt x="705647" y="1087120"/>
                </a:moveTo>
                <a:lnTo>
                  <a:pt x="686268" y="1087120"/>
                </a:lnTo>
                <a:lnTo>
                  <a:pt x="690080" y="1090929"/>
                </a:lnTo>
                <a:lnTo>
                  <a:pt x="709455" y="1090929"/>
                </a:lnTo>
                <a:lnTo>
                  <a:pt x="705647" y="1087120"/>
                </a:lnTo>
                <a:close/>
              </a:path>
              <a:path w="2169795" h="2551429">
                <a:moveTo>
                  <a:pt x="709455" y="1090929"/>
                </a:moveTo>
                <a:lnTo>
                  <a:pt x="690080" y="1090929"/>
                </a:lnTo>
                <a:lnTo>
                  <a:pt x="692621" y="1093469"/>
                </a:lnTo>
                <a:lnTo>
                  <a:pt x="711994" y="1093469"/>
                </a:lnTo>
                <a:lnTo>
                  <a:pt x="709455" y="1090929"/>
                </a:lnTo>
                <a:close/>
              </a:path>
              <a:path w="2169795" h="2551429">
                <a:moveTo>
                  <a:pt x="711994" y="1093469"/>
                </a:moveTo>
                <a:lnTo>
                  <a:pt x="692621" y="1093469"/>
                </a:lnTo>
                <a:lnTo>
                  <a:pt x="698973" y="1099819"/>
                </a:lnTo>
                <a:lnTo>
                  <a:pt x="718341" y="1099819"/>
                </a:lnTo>
                <a:lnTo>
                  <a:pt x="711994" y="1093469"/>
                </a:lnTo>
                <a:close/>
              </a:path>
              <a:path w="2169795" h="2551429">
                <a:moveTo>
                  <a:pt x="718341" y="1099819"/>
                </a:moveTo>
                <a:lnTo>
                  <a:pt x="698973" y="1099819"/>
                </a:lnTo>
                <a:lnTo>
                  <a:pt x="702785" y="1103629"/>
                </a:lnTo>
                <a:lnTo>
                  <a:pt x="722150" y="1103629"/>
                </a:lnTo>
                <a:lnTo>
                  <a:pt x="718341" y="1099819"/>
                </a:lnTo>
                <a:close/>
              </a:path>
              <a:path w="2169795" h="2551429">
                <a:moveTo>
                  <a:pt x="722150" y="1103630"/>
                </a:moveTo>
                <a:lnTo>
                  <a:pt x="702785" y="1103630"/>
                </a:lnTo>
                <a:lnTo>
                  <a:pt x="709138" y="1109979"/>
                </a:lnTo>
                <a:lnTo>
                  <a:pt x="728497" y="1109979"/>
                </a:lnTo>
                <a:lnTo>
                  <a:pt x="722150" y="1103630"/>
                </a:lnTo>
                <a:close/>
              </a:path>
              <a:path w="2169795" h="2551429">
                <a:moveTo>
                  <a:pt x="728497" y="1109980"/>
                </a:moveTo>
                <a:lnTo>
                  <a:pt x="709138" y="1109980"/>
                </a:lnTo>
                <a:lnTo>
                  <a:pt x="715490" y="1116329"/>
                </a:lnTo>
                <a:lnTo>
                  <a:pt x="734844" y="1116329"/>
                </a:lnTo>
                <a:lnTo>
                  <a:pt x="728497" y="1109980"/>
                </a:lnTo>
                <a:close/>
              </a:path>
              <a:path w="2169795" h="2551429">
                <a:moveTo>
                  <a:pt x="734844" y="1116329"/>
                </a:moveTo>
                <a:lnTo>
                  <a:pt x="715490" y="1116329"/>
                </a:lnTo>
                <a:lnTo>
                  <a:pt x="718032" y="1118869"/>
                </a:lnTo>
                <a:lnTo>
                  <a:pt x="737383" y="1118869"/>
                </a:lnTo>
                <a:lnTo>
                  <a:pt x="734844" y="1116329"/>
                </a:lnTo>
                <a:close/>
              </a:path>
              <a:path w="2169795" h="2551429">
                <a:moveTo>
                  <a:pt x="737383" y="1118870"/>
                </a:moveTo>
                <a:lnTo>
                  <a:pt x="718032" y="1118870"/>
                </a:lnTo>
                <a:lnTo>
                  <a:pt x="724384" y="1125219"/>
                </a:lnTo>
                <a:lnTo>
                  <a:pt x="743731" y="1125219"/>
                </a:lnTo>
                <a:lnTo>
                  <a:pt x="737383" y="1118870"/>
                </a:lnTo>
                <a:close/>
              </a:path>
              <a:path w="2169795" h="2551429">
                <a:moveTo>
                  <a:pt x="743731" y="1125220"/>
                </a:moveTo>
                <a:lnTo>
                  <a:pt x="724384" y="1125220"/>
                </a:lnTo>
                <a:lnTo>
                  <a:pt x="734549" y="1135379"/>
                </a:lnTo>
                <a:lnTo>
                  <a:pt x="753886" y="1135379"/>
                </a:lnTo>
                <a:lnTo>
                  <a:pt x="743731" y="1125220"/>
                </a:lnTo>
                <a:close/>
              </a:path>
              <a:path w="2169795" h="2551429">
                <a:moveTo>
                  <a:pt x="753886" y="1135380"/>
                </a:moveTo>
                <a:lnTo>
                  <a:pt x="734549" y="1135380"/>
                </a:lnTo>
                <a:lnTo>
                  <a:pt x="740901" y="1141729"/>
                </a:lnTo>
                <a:lnTo>
                  <a:pt x="760233" y="1141729"/>
                </a:lnTo>
                <a:lnTo>
                  <a:pt x="753886" y="1135380"/>
                </a:lnTo>
                <a:close/>
              </a:path>
              <a:path w="2169795" h="2551429">
                <a:moveTo>
                  <a:pt x="760233" y="1141730"/>
                </a:moveTo>
                <a:lnTo>
                  <a:pt x="740901" y="1141730"/>
                </a:lnTo>
                <a:lnTo>
                  <a:pt x="747254" y="1148079"/>
                </a:lnTo>
                <a:lnTo>
                  <a:pt x="766581" y="1148079"/>
                </a:lnTo>
                <a:lnTo>
                  <a:pt x="760233" y="1141730"/>
                </a:lnTo>
                <a:close/>
              </a:path>
              <a:path w="2169795" h="2551429">
                <a:moveTo>
                  <a:pt x="766581" y="1148080"/>
                </a:moveTo>
                <a:lnTo>
                  <a:pt x="747254" y="1148080"/>
                </a:lnTo>
                <a:lnTo>
                  <a:pt x="753607" y="1154429"/>
                </a:lnTo>
                <a:lnTo>
                  <a:pt x="772928" y="1154429"/>
                </a:lnTo>
                <a:lnTo>
                  <a:pt x="766581" y="1148080"/>
                </a:lnTo>
                <a:close/>
              </a:path>
              <a:path w="2169795" h="2551429">
                <a:moveTo>
                  <a:pt x="772928" y="1154430"/>
                </a:moveTo>
                <a:lnTo>
                  <a:pt x="753607" y="1154430"/>
                </a:lnTo>
                <a:lnTo>
                  <a:pt x="756148" y="1156969"/>
                </a:lnTo>
                <a:lnTo>
                  <a:pt x="775467" y="1156969"/>
                </a:lnTo>
                <a:lnTo>
                  <a:pt x="772928" y="1154430"/>
                </a:lnTo>
                <a:close/>
              </a:path>
              <a:path w="2169795" h="2551429">
                <a:moveTo>
                  <a:pt x="775467" y="1156970"/>
                </a:moveTo>
                <a:lnTo>
                  <a:pt x="756148" y="1156970"/>
                </a:lnTo>
                <a:lnTo>
                  <a:pt x="766312" y="1167129"/>
                </a:lnTo>
                <a:lnTo>
                  <a:pt x="785622" y="1167129"/>
                </a:lnTo>
                <a:lnTo>
                  <a:pt x="775467" y="1156970"/>
                </a:lnTo>
                <a:close/>
              </a:path>
              <a:path w="2169795" h="2551429">
                <a:moveTo>
                  <a:pt x="785622" y="1167130"/>
                </a:moveTo>
                <a:lnTo>
                  <a:pt x="766312" y="1167130"/>
                </a:lnTo>
                <a:lnTo>
                  <a:pt x="772665" y="1173479"/>
                </a:lnTo>
                <a:lnTo>
                  <a:pt x="791970" y="1173479"/>
                </a:lnTo>
                <a:lnTo>
                  <a:pt x="785622" y="1167130"/>
                </a:lnTo>
                <a:close/>
              </a:path>
              <a:path w="2169795" h="2551429">
                <a:moveTo>
                  <a:pt x="791970" y="1173480"/>
                </a:moveTo>
                <a:lnTo>
                  <a:pt x="772665" y="1173480"/>
                </a:lnTo>
                <a:lnTo>
                  <a:pt x="775206" y="1176019"/>
                </a:lnTo>
                <a:lnTo>
                  <a:pt x="794509" y="1176019"/>
                </a:lnTo>
                <a:lnTo>
                  <a:pt x="791970" y="1173480"/>
                </a:lnTo>
                <a:close/>
              </a:path>
              <a:path w="2169795" h="2551429">
                <a:moveTo>
                  <a:pt x="794509" y="1176020"/>
                </a:moveTo>
                <a:lnTo>
                  <a:pt x="775206" y="1176020"/>
                </a:lnTo>
                <a:lnTo>
                  <a:pt x="781559" y="1182369"/>
                </a:lnTo>
                <a:lnTo>
                  <a:pt x="800856" y="1182369"/>
                </a:lnTo>
                <a:lnTo>
                  <a:pt x="794509" y="1176020"/>
                </a:lnTo>
                <a:close/>
              </a:path>
              <a:path w="2169795" h="2551429">
                <a:moveTo>
                  <a:pt x="800856" y="1182369"/>
                </a:moveTo>
                <a:lnTo>
                  <a:pt x="781559" y="1182369"/>
                </a:lnTo>
                <a:lnTo>
                  <a:pt x="791723" y="1192529"/>
                </a:lnTo>
                <a:lnTo>
                  <a:pt x="811012" y="1192529"/>
                </a:lnTo>
                <a:lnTo>
                  <a:pt x="800856" y="1182369"/>
                </a:lnTo>
                <a:close/>
              </a:path>
              <a:path w="2169795" h="2551429">
                <a:moveTo>
                  <a:pt x="811012" y="1192530"/>
                </a:moveTo>
                <a:lnTo>
                  <a:pt x="791723" y="1192530"/>
                </a:lnTo>
                <a:lnTo>
                  <a:pt x="798076" y="1198879"/>
                </a:lnTo>
                <a:lnTo>
                  <a:pt x="817359" y="1198879"/>
                </a:lnTo>
                <a:lnTo>
                  <a:pt x="811012" y="1192530"/>
                </a:lnTo>
                <a:close/>
              </a:path>
              <a:path w="2169795" h="2551429">
                <a:moveTo>
                  <a:pt x="817359" y="1198880"/>
                </a:moveTo>
                <a:lnTo>
                  <a:pt x="798076" y="1198880"/>
                </a:lnTo>
                <a:lnTo>
                  <a:pt x="800617" y="1201419"/>
                </a:lnTo>
                <a:lnTo>
                  <a:pt x="819898" y="1201419"/>
                </a:lnTo>
                <a:lnTo>
                  <a:pt x="817359" y="1198880"/>
                </a:lnTo>
                <a:close/>
              </a:path>
              <a:path w="2169795" h="2551429">
                <a:moveTo>
                  <a:pt x="819898" y="1201419"/>
                </a:moveTo>
                <a:lnTo>
                  <a:pt x="800617" y="1201419"/>
                </a:lnTo>
                <a:lnTo>
                  <a:pt x="804429" y="1205229"/>
                </a:lnTo>
                <a:lnTo>
                  <a:pt x="823706" y="1205229"/>
                </a:lnTo>
                <a:lnTo>
                  <a:pt x="819898" y="1201419"/>
                </a:lnTo>
                <a:close/>
              </a:path>
              <a:path w="2169795" h="2551429">
                <a:moveTo>
                  <a:pt x="823706" y="1205230"/>
                </a:moveTo>
                <a:lnTo>
                  <a:pt x="804429" y="1205230"/>
                </a:lnTo>
                <a:lnTo>
                  <a:pt x="806970" y="1207769"/>
                </a:lnTo>
                <a:lnTo>
                  <a:pt x="826245" y="1207769"/>
                </a:lnTo>
                <a:lnTo>
                  <a:pt x="823706" y="1205230"/>
                </a:lnTo>
                <a:close/>
              </a:path>
              <a:path w="2169795" h="2551429">
                <a:moveTo>
                  <a:pt x="826245" y="1207770"/>
                </a:moveTo>
                <a:lnTo>
                  <a:pt x="806970" y="1207770"/>
                </a:lnTo>
                <a:lnTo>
                  <a:pt x="813323" y="1214119"/>
                </a:lnTo>
                <a:lnTo>
                  <a:pt x="832592" y="1214119"/>
                </a:lnTo>
                <a:lnTo>
                  <a:pt x="826245" y="1207770"/>
                </a:lnTo>
                <a:close/>
              </a:path>
              <a:path w="2169795" h="2551429">
                <a:moveTo>
                  <a:pt x="832592" y="1214120"/>
                </a:moveTo>
                <a:lnTo>
                  <a:pt x="813323" y="1214120"/>
                </a:lnTo>
                <a:lnTo>
                  <a:pt x="836192" y="1236979"/>
                </a:lnTo>
                <a:lnTo>
                  <a:pt x="855442" y="1236979"/>
                </a:lnTo>
                <a:lnTo>
                  <a:pt x="832592" y="1214120"/>
                </a:lnTo>
                <a:close/>
              </a:path>
              <a:path w="2169795" h="2551429">
                <a:moveTo>
                  <a:pt x="855442" y="1236980"/>
                </a:moveTo>
                <a:lnTo>
                  <a:pt x="836192" y="1236980"/>
                </a:lnTo>
                <a:lnTo>
                  <a:pt x="838734" y="1239519"/>
                </a:lnTo>
                <a:lnTo>
                  <a:pt x="857981" y="1239519"/>
                </a:lnTo>
                <a:lnTo>
                  <a:pt x="855442" y="1236980"/>
                </a:lnTo>
                <a:close/>
              </a:path>
              <a:path w="2169795" h="2551429">
                <a:moveTo>
                  <a:pt x="857981" y="1239520"/>
                </a:moveTo>
                <a:lnTo>
                  <a:pt x="838734" y="1239520"/>
                </a:lnTo>
                <a:lnTo>
                  <a:pt x="842545" y="1243329"/>
                </a:lnTo>
                <a:lnTo>
                  <a:pt x="861790" y="1243329"/>
                </a:lnTo>
                <a:lnTo>
                  <a:pt x="857981" y="1239520"/>
                </a:lnTo>
                <a:close/>
              </a:path>
              <a:path w="2169795" h="2551429">
                <a:moveTo>
                  <a:pt x="861790" y="1243330"/>
                </a:moveTo>
                <a:lnTo>
                  <a:pt x="842545" y="1243330"/>
                </a:lnTo>
                <a:lnTo>
                  <a:pt x="861603" y="1262379"/>
                </a:lnTo>
                <a:lnTo>
                  <a:pt x="880831" y="1262379"/>
                </a:lnTo>
                <a:lnTo>
                  <a:pt x="861790" y="1243330"/>
                </a:lnTo>
                <a:close/>
              </a:path>
              <a:path w="2169795" h="2551429">
                <a:moveTo>
                  <a:pt x="880831" y="1262380"/>
                </a:moveTo>
                <a:lnTo>
                  <a:pt x="861603" y="1262380"/>
                </a:lnTo>
                <a:lnTo>
                  <a:pt x="874309" y="1275079"/>
                </a:lnTo>
                <a:lnTo>
                  <a:pt x="893526" y="1275079"/>
                </a:lnTo>
                <a:lnTo>
                  <a:pt x="880831" y="1262380"/>
                </a:lnTo>
                <a:close/>
              </a:path>
              <a:path w="2169795" h="2551429">
                <a:moveTo>
                  <a:pt x="893526" y="1275080"/>
                </a:moveTo>
                <a:lnTo>
                  <a:pt x="874309" y="1275080"/>
                </a:lnTo>
                <a:lnTo>
                  <a:pt x="893367" y="1294129"/>
                </a:lnTo>
                <a:lnTo>
                  <a:pt x="912568" y="1294129"/>
                </a:lnTo>
                <a:lnTo>
                  <a:pt x="893526" y="1275080"/>
                </a:lnTo>
                <a:close/>
              </a:path>
              <a:path w="2169795" h="2551429">
                <a:moveTo>
                  <a:pt x="912568" y="1294130"/>
                </a:moveTo>
                <a:lnTo>
                  <a:pt x="893367" y="1294130"/>
                </a:lnTo>
                <a:lnTo>
                  <a:pt x="906073" y="1306829"/>
                </a:lnTo>
                <a:lnTo>
                  <a:pt x="925262" y="1306829"/>
                </a:lnTo>
                <a:lnTo>
                  <a:pt x="912568" y="1294130"/>
                </a:lnTo>
                <a:close/>
              </a:path>
              <a:path w="2169795" h="2551429">
                <a:moveTo>
                  <a:pt x="925262" y="1306830"/>
                </a:moveTo>
                <a:lnTo>
                  <a:pt x="906073" y="1306830"/>
                </a:lnTo>
                <a:lnTo>
                  <a:pt x="937836" y="1338579"/>
                </a:lnTo>
                <a:lnTo>
                  <a:pt x="956999" y="1338579"/>
                </a:lnTo>
                <a:lnTo>
                  <a:pt x="925262" y="1306830"/>
                </a:lnTo>
                <a:close/>
              </a:path>
              <a:path w="2169795" h="2551429">
                <a:moveTo>
                  <a:pt x="956999" y="1338579"/>
                </a:moveTo>
                <a:lnTo>
                  <a:pt x="937836" y="1338579"/>
                </a:lnTo>
                <a:lnTo>
                  <a:pt x="940377" y="1341119"/>
                </a:lnTo>
                <a:lnTo>
                  <a:pt x="959538" y="1341119"/>
                </a:lnTo>
                <a:lnTo>
                  <a:pt x="956999" y="1338579"/>
                </a:lnTo>
                <a:close/>
              </a:path>
              <a:path w="2169795" h="2551429">
                <a:moveTo>
                  <a:pt x="959538" y="1341119"/>
                </a:moveTo>
                <a:lnTo>
                  <a:pt x="940377" y="1341119"/>
                </a:lnTo>
                <a:lnTo>
                  <a:pt x="972141" y="1372869"/>
                </a:lnTo>
                <a:lnTo>
                  <a:pt x="991274" y="1372869"/>
                </a:lnTo>
                <a:lnTo>
                  <a:pt x="959538" y="1341119"/>
                </a:lnTo>
                <a:close/>
              </a:path>
              <a:path w="2169795" h="2551429">
                <a:moveTo>
                  <a:pt x="991274" y="1372869"/>
                </a:moveTo>
                <a:lnTo>
                  <a:pt x="972141" y="1372869"/>
                </a:lnTo>
                <a:lnTo>
                  <a:pt x="995011" y="1395729"/>
                </a:lnTo>
                <a:lnTo>
                  <a:pt x="1014124" y="1395729"/>
                </a:lnTo>
                <a:lnTo>
                  <a:pt x="991274" y="1372869"/>
                </a:lnTo>
                <a:close/>
              </a:path>
              <a:path w="2169795" h="2551429">
                <a:moveTo>
                  <a:pt x="1014124" y="1395730"/>
                </a:moveTo>
                <a:lnTo>
                  <a:pt x="995011" y="1395730"/>
                </a:lnTo>
                <a:lnTo>
                  <a:pt x="1026775" y="1427479"/>
                </a:lnTo>
                <a:lnTo>
                  <a:pt x="1045860" y="1427479"/>
                </a:lnTo>
                <a:lnTo>
                  <a:pt x="1014124" y="1395730"/>
                </a:lnTo>
                <a:close/>
              </a:path>
              <a:path w="2169795" h="2551429">
                <a:moveTo>
                  <a:pt x="1045860" y="1427480"/>
                </a:moveTo>
                <a:lnTo>
                  <a:pt x="1026775" y="1427480"/>
                </a:lnTo>
                <a:lnTo>
                  <a:pt x="1045833" y="1446529"/>
                </a:lnTo>
                <a:lnTo>
                  <a:pt x="1064902" y="1446529"/>
                </a:lnTo>
                <a:lnTo>
                  <a:pt x="1045860" y="1427480"/>
                </a:lnTo>
                <a:close/>
              </a:path>
              <a:path w="2169795" h="2551429">
                <a:moveTo>
                  <a:pt x="1064902" y="1446530"/>
                </a:moveTo>
                <a:lnTo>
                  <a:pt x="1045833" y="1446530"/>
                </a:lnTo>
                <a:lnTo>
                  <a:pt x="1064891" y="1465579"/>
                </a:lnTo>
                <a:lnTo>
                  <a:pt x="1083944" y="1465579"/>
                </a:lnTo>
                <a:lnTo>
                  <a:pt x="1064902" y="1446530"/>
                </a:lnTo>
                <a:close/>
              </a:path>
              <a:path w="2169795" h="2551429">
                <a:moveTo>
                  <a:pt x="1083944" y="1465580"/>
                </a:moveTo>
                <a:lnTo>
                  <a:pt x="1064891" y="1465580"/>
                </a:lnTo>
                <a:lnTo>
                  <a:pt x="1083949" y="1484629"/>
                </a:lnTo>
                <a:lnTo>
                  <a:pt x="1102986" y="1484629"/>
                </a:lnTo>
                <a:lnTo>
                  <a:pt x="1083944" y="1465580"/>
                </a:lnTo>
                <a:close/>
              </a:path>
              <a:path w="2169795" h="2551429">
                <a:moveTo>
                  <a:pt x="1102986" y="1484630"/>
                </a:moveTo>
                <a:lnTo>
                  <a:pt x="1083949" y="1484630"/>
                </a:lnTo>
                <a:lnTo>
                  <a:pt x="1141124" y="1541779"/>
                </a:lnTo>
                <a:lnTo>
                  <a:pt x="1160111" y="1541779"/>
                </a:lnTo>
                <a:lnTo>
                  <a:pt x="1102986" y="1484630"/>
                </a:lnTo>
                <a:close/>
              </a:path>
              <a:path w="2169795" h="2551429">
                <a:moveTo>
                  <a:pt x="1160111" y="1541779"/>
                </a:moveTo>
                <a:lnTo>
                  <a:pt x="1141124" y="1541779"/>
                </a:lnTo>
                <a:lnTo>
                  <a:pt x="1153829" y="1554479"/>
                </a:lnTo>
                <a:lnTo>
                  <a:pt x="1172806" y="1554479"/>
                </a:lnTo>
                <a:lnTo>
                  <a:pt x="1160111" y="1541779"/>
                </a:lnTo>
                <a:close/>
              </a:path>
              <a:path w="2169795" h="2551429">
                <a:moveTo>
                  <a:pt x="1172806" y="1554480"/>
                </a:moveTo>
                <a:lnTo>
                  <a:pt x="1153829" y="1554480"/>
                </a:lnTo>
                <a:lnTo>
                  <a:pt x="1160182" y="1560829"/>
                </a:lnTo>
                <a:lnTo>
                  <a:pt x="1179153" y="1560829"/>
                </a:lnTo>
                <a:lnTo>
                  <a:pt x="1172806" y="1554480"/>
                </a:lnTo>
                <a:close/>
              </a:path>
              <a:path w="2169795" h="2551429">
                <a:moveTo>
                  <a:pt x="1179153" y="1560829"/>
                </a:moveTo>
                <a:lnTo>
                  <a:pt x="1160182" y="1560829"/>
                </a:lnTo>
                <a:lnTo>
                  <a:pt x="1175429" y="1576069"/>
                </a:lnTo>
                <a:lnTo>
                  <a:pt x="1194386" y="1576069"/>
                </a:lnTo>
                <a:lnTo>
                  <a:pt x="1179153" y="1560829"/>
                </a:lnTo>
                <a:close/>
              </a:path>
              <a:path w="2169795" h="2551429">
                <a:moveTo>
                  <a:pt x="1194386" y="1576070"/>
                </a:moveTo>
                <a:lnTo>
                  <a:pt x="1175429" y="1576070"/>
                </a:lnTo>
                <a:lnTo>
                  <a:pt x="1211004" y="1611629"/>
                </a:lnTo>
                <a:lnTo>
                  <a:pt x="1229931" y="1611629"/>
                </a:lnTo>
                <a:lnTo>
                  <a:pt x="1194386" y="1576070"/>
                </a:lnTo>
                <a:close/>
              </a:path>
              <a:path w="2169795" h="2551429">
                <a:moveTo>
                  <a:pt x="1229931" y="1611630"/>
                </a:moveTo>
                <a:lnTo>
                  <a:pt x="1211004" y="1611630"/>
                </a:lnTo>
                <a:lnTo>
                  <a:pt x="1223709" y="1624329"/>
                </a:lnTo>
                <a:lnTo>
                  <a:pt x="1242626" y="1624329"/>
                </a:lnTo>
                <a:lnTo>
                  <a:pt x="1229931" y="1611630"/>
                </a:lnTo>
                <a:close/>
              </a:path>
              <a:path w="2169795" h="2551429">
                <a:moveTo>
                  <a:pt x="1242626" y="1624329"/>
                </a:moveTo>
                <a:lnTo>
                  <a:pt x="1223709" y="1624329"/>
                </a:lnTo>
                <a:lnTo>
                  <a:pt x="1242768" y="1643379"/>
                </a:lnTo>
                <a:lnTo>
                  <a:pt x="1261667" y="1643379"/>
                </a:lnTo>
                <a:lnTo>
                  <a:pt x="1242626" y="1624329"/>
                </a:lnTo>
                <a:close/>
              </a:path>
              <a:path w="2169795" h="2551429">
                <a:moveTo>
                  <a:pt x="1261667" y="1643379"/>
                </a:moveTo>
                <a:lnTo>
                  <a:pt x="1242768" y="1643379"/>
                </a:lnTo>
                <a:lnTo>
                  <a:pt x="1270720" y="1671319"/>
                </a:lnTo>
                <a:lnTo>
                  <a:pt x="1289595" y="1671319"/>
                </a:lnTo>
                <a:lnTo>
                  <a:pt x="1261667" y="1643379"/>
                </a:lnTo>
                <a:close/>
              </a:path>
              <a:path w="2169795" h="2551429">
                <a:moveTo>
                  <a:pt x="1289595" y="1671319"/>
                </a:moveTo>
                <a:lnTo>
                  <a:pt x="1270720" y="1671319"/>
                </a:lnTo>
                <a:lnTo>
                  <a:pt x="1289778" y="1690369"/>
                </a:lnTo>
                <a:lnTo>
                  <a:pt x="1308637" y="1690369"/>
                </a:lnTo>
                <a:lnTo>
                  <a:pt x="1289595" y="1671319"/>
                </a:lnTo>
                <a:close/>
              </a:path>
              <a:path w="2169795" h="2551429">
                <a:moveTo>
                  <a:pt x="1308637" y="1690369"/>
                </a:moveTo>
                <a:lnTo>
                  <a:pt x="1289778" y="1690369"/>
                </a:lnTo>
                <a:lnTo>
                  <a:pt x="1293589" y="1694179"/>
                </a:lnTo>
                <a:lnTo>
                  <a:pt x="1312446" y="1694179"/>
                </a:lnTo>
                <a:lnTo>
                  <a:pt x="1308637" y="1690369"/>
                </a:lnTo>
                <a:close/>
              </a:path>
              <a:path w="2169795" h="2551429">
                <a:moveTo>
                  <a:pt x="1312446" y="1694179"/>
                </a:moveTo>
                <a:lnTo>
                  <a:pt x="1293589" y="1694179"/>
                </a:lnTo>
                <a:lnTo>
                  <a:pt x="1296131" y="1696719"/>
                </a:lnTo>
                <a:lnTo>
                  <a:pt x="1314984" y="1696719"/>
                </a:lnTo>
                <a:lnTo>
                  <a:pt x="1312446" y="1694179"/>
                </a:lnTo>
                <a:close/>
              </a:path>
              <a:path w="2169795" h="2551429">
                <a:moveTo>
                  <a:pt x="1314984" y="1696720"/>
                </a:moveTo>
                <a:lnTo>
                  <a:pt x="1296131" y="1696720"/>
                </a:lnTo>
                <a:lnTo>
                  <a:pt x="1308836" y="1709419"/>
                </a:lnTo>
                <a:lnTo>
                  <a:pt x="1327679" y="1709419"/>
                </a:lnTo>
                <a:lnTo>
                  <a:pt x="1314984" y="1696720"/>
                </a:lnTo>
                <a:close/>
              </a:path>
              <a:path w="2169795" h="2551429">
                <a:moveTo>
                  <a:pt x="1327679" y="1709420"/>
                </a:moveTo>
                <a:lnTo>
                  <a:pt x="1308836" y="1709420"/>
                </a:lnTo>
                <a:lnTo>
                  <a:pt x="1321541" y="1722119"/>
                </a:lnTo>
                <a:lnTo>
                  <a:pt x="1340373" y="1722119"/>
                </a:lnTo>
                <a:lnTo>
                  <a:pt x="1327679" y="1709420"/>
                </a:lnTo>
                <a:close/>
              </a:path>
              <a:path w="2169795" h="2551429">
                <a:moveTo>
                  <a:pt x="1340373" y="1722120"/>
                </a:moveTo>
                <a:lnTo>
                  <a:pt x="1321541" y="1722120"/>
                </a:lnTo>
                <a:lnTo>
                  <a:pt x="1325353" y="1725929"/>
                </a:lnTo>
                <a:lnTo>
                  <a:pt x="1344182" y="1725929"/>
                </a:lnTo>
                <a:lnTo>
                  <a:pt x="1340373" y="1722120"/>
                </a:lnTo>
                <a:close/>
              </a:path>
              <a:path w="2169795" h="2551429">
                <a:moveTo>
                  <a:pt x="1344182" y="1725929"/>
                </a:moveTo>
                <a:lnTo>
                  <a:pt x="1325353" y="1725929"/>
                </a:lnTo>
                <a:lnTo>
                  <a:pt x="1327894" y="1728469"/>
                </a:lnTo>
                <a:lnTo>
                  <a:pt x="1346721" y="1728469"/>
                </a:lnTo>
                <a:lnTo>
                  <a:pt x="1344182" y="1725929"/>
                </a:lnTo>
                <a:close/>
              </a:path>
              <a:path w="2169795" h="2551429">
                <a:moveTo>
                  <a:pt x="1346721" y="1728470"/>
                </a:moveTo>
                <a:lnTo>
                  <a:pt x="1327894" y="1728470"/>
                </a:lnTo>
                <a:lnTo>
                  <a:pt x="1340600" y="1741169"/>
                </a:lnTo>
                <a:lnTo>
                  <a:pt x="1359415" y="1741169"/>
                </a:lnTo>
                <a:lnTo>
                  <a:pt x="1346721" y="1728470"/>
                </a:lnTo>
                <a:close/>
              </a:path>
              <a:path w="2169795" h="2551429">
                <a:moveTo>
                  <a:pt x="1970022" y="2352040"/>
                </a:moveTo>
                <a:lnTo>
                  <a:pt x="1951733" y="2352040"/>
                </a:lnTo>
                <a:lnTo>
                  <a:pt x="2031777" y="2432049"/>
                </a:lnTo>
                <a:lnTo>
                  <a:pt x="2049998" y="2432049"/>
                </a:lnTo>
                <a:lnTo>
                  <a:pt x="1970022" y="2352040"/>
                </a:lnTo>
                <a:close/>
              </a:path>
              <a:path w="2169795" h="2551429">
                <a:moveTo>
                  <a:pt x="1967483" y="2349499"/>
                </a:moveTo>
                <a:lnTo>
                  <a:pt x="1949192" y="2349499"/>
                </a:lnTo>
                <a:lnTo>
                  <a:pt x="1950462" y="2350769"/>
                </a:lnTo>
                <a:lnTo>
                  <a:pt x="1968753" y="2350769"/>
                </a:lnTo>
                <a:lnTo>
                  <a:pt x="1967483" y="2349499"/>
                </a:lnTo>
                <a:close/>
              </a:path>
              <a:path w="2169795" h="2551429">
                <a:moveTo>
                  <a:pt x="1963675" y="2345689"/>
                </a:moveTo>
                <a:lnTo>
                  <a:pt x="1945380" y="2345689"/>
                </a:lnTo>
                <a:lnTo>
                  <a:pt x="1947921" y="2348229"/>
                </a:lnTo>
                <a:lnTo>
                  <a:pt x="1966214" y="2348229"/>
                </a:lnTo>
                <a:lnTo>
                  <a:pt x="1963675" y="2345689"/>
                </a:lnTo>
                <a:close/>
              </a:path>
              <a:path w="2169795" h="2551429">
                <a:moveTo>
                  <a:pt x="1961136" y="2343149"/>
                </a:moveTo>
                <a:lnTo>
                  <a:pt x="1942839" y="2343149"/>
                </a:lnTo>
                <a:lnTo>
                  <a:pt x="1944110" y="2344419"/>
                </a:lnTo>
                <a:lnTo>
                  <a:pt x="1962405" y="2344419"/>
                </a:lnTo>
                <a:lnTo>
                  <a:pt x="1961136" y="2343149"/>
                </a:lnTo>
                <a:close/>
              </a:path>
              <a:path w="2169795" h="2551429">
                <a:moveTo>
                  <a:pt x="1957328" y="2339339"/>
                </a:moveTo>
                <a:lnTo>
                  <a:pt x="1939027" y="2339339"/>
                </a:lnTo>
                <a:lnTo>
                  <a:pt x="1941568" y="2341879"/>
                </a:lnTo>
                <a:lnTo>
                  <a:pt x="1959867" y="2341879"/>
                </a:lnTo>
                <a:lnTo>
                  <a:pt x="1957328" y="2339339"/>
                </a:lnTo>
                <a:close/>
              </a:path>
              <a:path w="2169795" h="2551429">
                <a:moveTo>
                  <a:pt x="1954789" y="2336799"/>
                </a:moveTo>
                <a:lnTo>
                  <a:pt x="1936486" y="2336799"/>
                </a:lnTo>
                <a:lnTo>
                  <a:pt x="1937757" y="2338069"/>
                </a:lnTo>
                <a:lnTo>
                  <a:pt x="1956058" y="2338069"/>
                </a:lnTo>
                <a:lnTo>
                  <a:pt x="1954789" y="2336799"/>
                </a:lnTo>
                <a:close/>
              </a:path>
              <a:path w="2169795" h="2551429">
                <a:moveTo>
                  <a:pt x="1950980" y="2332989"/>
                </a:moveTo>
                <a:lnTo>
                  <a:pt x="1932675" y="2332989"/>
                </a:lnTo>
                <a:lnTo>
                  <a:pt x="1935216" y="2335529"/>
                </a:lnTo>
                <a:lnTo>
                  <a:pt x="1953519" y="2335529"/>
                </a:lnTo>
                <a:lnTo>
                  <a:pt x="1950980" y="2332989"/>
                </a:lnTo>
                <a:close/>
              </a:path>
              <a:path w="2169795" h="2551429">
                <a:moveTo>
                  <a:pt x="1948441" y="2330449"/>
                </a:moveTo>
                <a:lnTo>
                  <a:pt x="1930134" y="2330449"/>
                </a:lnTo>
                <a:lnTo>
                  <a:pt x="1931404" y="2331719"/>
                </a:lnTo>
                <a:lnTo>
                  <a:pt x="1949711" y="2331719"/>
                </a:lnTo>
                <a:lnTo>
                  <a:pt x="1948441" y="2330449"/>
                </a:lnTo>
                <a:close/>
              </a:path>
              <a:path w="2169795" h="2551429">
                <a:moveTo>
                  <a:pt x="1944633" y="2326639"/>
                </a:moveTo>
                <a:lnTo>
                  <a:pt x="1926322" y="2326639"/>
                </a:lnTo>
                <a:lnTo>
                  <a:pt x="1928863" y="2329179"/>
                </a:lnTo>
                <a:lnTo>
                  <a:pt x="1947172" y="2329179"/>
                </a:lnTo>
                <a:lnTo>
                  <a:pt x="1944633" y="2326639"/>
                </a:lnTo>
                <a:close/>
              </a:path>
              <a:path w="2169795" h="2551429">
                <a:moveTo>
                  <a:pt x="1942094" y="2324099"/>
                </a:moveTo>
                <a:lnTo>
                  <a:pt x="1923781" y="2324099"/>
                </a:lnTo>
                <a:lnTo>
                  <a:pt x="1925051" y="2325369"/>
                </a:lnTo>
                <a:lnTo>
                  <a:pt x="1943364" y="2325369"/>
                </a:lnTo>
                <a:lnTo>
                  <a:pt x="1942094" y="2324099"/>
                </a:lnTo>
                <a:close/>
              </a:path>
              <a:path w="2169795" h="2551429">
                <a:moveTo>
                  <a:pt x="1938286" y="2320289"/>
                </a:moveTo>
                <a:lnTo>
                  <a:pt x="1919969" y="2320289"/>
                </a:lnTo>
                <a:lnTo>
                  <a:pt x="1922510" y="2322829"/>
                </a:lnTo>
                <a:lnTo>
                  <a:pt x="1940825" y="2322829"/>
                </a:lnTo>
                <a:lnTo>
                  <a:pt x="1938286" y="2320289"/>
                </a:lnTo>
                <a:close/>
              </a:path>
              <a:path w="2169795" h="2551429">
                <a:moveTo>
                  <a:pt x="1935747" y="2317749"/>
                </a:moveTo>
                <a:lnTo>
                  <a:pt x="1917428" y="2317749"/>
                </a:lnTo>
                <a:lnTo>
                  <a:pt x="1918699" y="2319019"/>
                </a:lnTo>
                <a:lnTo>
                  <a:pt x="1937016" y="2319019"/>
                </a:lnTo>
                <a:lnTo>
                  <a:pt x="1935747" y="2317749"/>
                </a:lnTo>
                <a:close/>
              </a:path>
              <a:path w="2169795" h="2551429">
                <a:moveTo>
                  <a:pt x="1931939" y="2313939"/>
                </a:moveTo>
                <a:lnTo>
                  <a:pt x="1913616" y="2313939"/>
                </a:lnTo>
                <a:lnTo>
                  <a:pt x="1916158" y="2316479"/>
                </a:lnTo>
                <a:lnTo>
                  <a:pt x="1934478" y="2316479"/>
                </a:lnTo>
                <a:lnTo>
                  <a:pt x="1931939" y="2313939"/>
                </a:lnTo>
                <a:close/>
              </a:path>
              <a:path w="2169795" h="2551429">
                <a:moveTo>
                  <a:pt x="1929400" y="2311399"/>
                </a:moveTo>
                <a:lnTo>
                  <a:pt x="1911075" y="2311399"/>
                </a:lnTo>
                <a:lnTo>
                  <a:pt x="1912346" y="2312669"/>
                </a:lnTo>
                <a:lnTo>
                  <a:pt x="1930669" y="2312669"/>
                </a:lnTo>
                <a:lnTo>
                  <a:pt x="1929400" y="2311399"/>
                </a:lnTo>
                <a:close/>
              </a:path>
              <a:path w="2169795" h="2551429">
                <a:moveTo>
                  <a:pt x="1925591" y="2307589"/>
                </a:moveTo>
                <a:lnTo>
                  <a:pt x="1907264" y="2307589"/>
                </a:lnTo>
                <a:lnTo>
                  <a:pt x="1909805" y="2310129"/>
                </a:lnTo>
                <a:lnTo>
                  <a:pt x="1928130" y="2310129"/>
                </a:lnTo>
                <a:lnTo>
                  <a:pt x="1925591" y="2307589"/>
                </a:lnTo>
                <a:close/>
              </a:path>
              <a:path w="2169795" h="2551429">
                <a:moveTo>
                  <a:pt x="1923052" y="2305049"/>
                </a:moveTo>
                <a:lnTo>
                  <a:pt x="1904723" y="2305049"/>
                </a:lnTo>
                <a:lnTo>
                  <a:pt x="1905993" y="2306319"/>
                </a:lnTo>
                <a:lnTo>
                  <a:pt x="1924322" y="2306319"/>
                </a:lnTo>
                <a:lnTo>
                  <a:pt x="1923052" y="2305049"/>
                </a:lnTo>
                <a:close/>
              </a:path>
              <a:path w="2169795" h="2551429">
                <a:moveTo>
                  <a:pt x="1919244" y="2301239"/>
                </a:moveTo>
                <a:lnTo>
                  <a:pt x="1900911" y="2301239"/>
                </a:lnTo>
                <a:lnTo>
                  <a:pt x="1903452" y="2303779"/>
                </a:lnTo>
                <a:lnTo>
                  <a:pt x="1921783" y="2303779"/>
                </a:lnTo>
                <a:lnTo>
                  <a:pt x="1919244" y="2301239"/>
                </a:lnTo>
                <a:close/>
              </a:path>
              <a:path w="2169795" h="2551429">
                <a:moveTo>
                  <a:pt x="1916705" y="2298699"/>
                </a:moveTo>
                <a:lnTo>
                  <a:pt x="1898370" y="2298699"/>
                </a:lnTo>
                <a:lnTo>
                  <a:pt x="1899640" y="2299969"/>
                </a:lnTo>
                <a:lnTo>
                  <a:pt x="1917975" y="2299969"/>
                </a:lnTo>
                <a:lnTo>
                  <a:pt x="1916705" y="2298699"/>
                </a:lnTo>
                <a:close/>
              </a:path>
              <a:path w="2169795" h="2551429">
                <a:moveTo>
                  <a:pt x="1912897" y="2294890"/>
                </a:moveTo>
                <a:lnTo>
                  <a:pt x="1894558" y="2294890"/>
                </a:lnTo>
                <a:lnTo>
                  <a:pt x="1897099" y="2297429"/>
                </a:lnTo>
                <a:lnTo>
                  <a:pt x="1915436" y="2297429"/>
                </a:lnTo>
                <a:lnTo>
                  <a:pt x="1912897" y="2294890"/>
                </a:lnTo>
                <a:close/>
              </a:path>
              <a:path w="2169795" h="2551429">
                <a:moveTo>
                  <a:pt x="1910358" y="2292349"/>
                </a:moveTo>
                <a:lnTo>
                  <a:pt x="1892017" y="2292349"/>
                </a:lnTo>
                <a:lnTo>
                  <a:pt x="1893288" y="2293619"/>
                </a:lnTo>
                <a:lnTo>
                  <a:pt x="1911627" y="2293619"/>
                </a:lnTo>
                <a:lnTo>
                  <a:pt x="1910358" y="2292349"/>
                </a:lnTo>
                <a:close/>
              </a:path>
              <a:path w="2169795" h="2551429">
                <a:moveTo>
                  <a:pt x="1906550" y="2288539"/>
                </a:moveTo>
                <a:lnTo>
                  <a:pt x="1888206" y="2288539"/>
                </a:lnTo>
                <a:lnTo>
                  <a:pt x="1890747" y="2291079"/>
                </a:lnTo>
                <a:lnTo>
                  <a:pt x="1909088" y="2291079"/>
                </a:lnTo>
                <a:lnTo>
                  <a:pt x="1906550" y="2288539"/>
                </a:lnTo>
                <a:close/>
              </a:path>
              <a:path w="2169795" h="2551429">
                <a:moveTo>
                  <a:pt x="1904011" y="2285999"/>
                </a:moveTo>
                <a:lnTo>
                  <a:pt x="1885664" y="2285999"/>
                </a:lnTo>
                <a:lnTo>
                  <a:pt x="1886935" y="2287269"/>
                </a:lnTo>
                <a:lnTo>
                  <a:pt x="1905280" y="2287269"/>
                </a:lnTo>
                <a:lnTo>
                  <a:pt x="1904011" y="2285999"/>
                </a:lnTo>
                <a:close/>
              </a:path>
              <a:path w="2169795" h="2551429">
                <a:moveTo>
                  <a:pt x="1900202" y="2282189"/>
                </a:moveTo>
                <a:lnTo>
                  <a:pt x="1881853" y="2282189"/>
                </a:lnTo>
                <a:lnTo>
                  <a:pt x="1884394" y="2284729"/>
                </a:lnTo>
                <a:lnTo>
                  <a:pt x="1902741" y="2284729"/>
                </a:lnTo>
                <a:lnTo>
                  <a:pt x="1900202" y="2282189"/>
                </a:lnTo>
                <a:close/>
              </a:path>
              <a:path w="2169795" h="2551429">
                <a:moveTo>
                  <a:pt x="1897663" y="2279649"/>
                </a:moveTo>
                <a:lnTo>
                  <a:pt x="1879312" y="2279649"/>
                </a:lnTo>
                <a:lnTo>
                  <a:pt x="1880582" y="2280919"/>
                </a:lnTo>
                <a:lnTo>
                  <a:pt x="1898933" y="2280919"/>
                </a:lnTo>
                <a:lnTo>
                  <a:pt x="1897663" y="2279649"/>
                </a:lnTo>
                <a:close/>
              </a:path>
              <a:path w="2169795" h="2551429">
                <a:moveTo>
                  <a:pt x="1893855" y="2275839"/>
                </a:moveTo>
                <a:lnTo>
                  <a:pt x="1875500" y="2275839"/>
                </a:lnTo>
                <a:lnTo>
                  <a:pt x="1878041" y="2278379"/>
                </a:lnTo>
                <a:lnTo>
                  <a:pt x="1896394" y="2278379"/>
                </a:lnTo>
                <a:lnTo>
                  <a:pt x="1893855" y="2275839"/>
                </a:lnTo>
                <a:close/>
              </a:path>
              <a:path w="2169795" h="2551429">
                <a:moveTo>
                  <a:pt x="1891316" y="2273299"/>
                </a:moveTo>
                <a:lnTo>
                  <a:pt x="1872959" y="2273299"/>
                </a:lnTo>
                <a:lnTo>
                  <a:pt x="1874229" y="2274569"/>
                </a:lnTo>
                <a:lnTo>
                  <a:pt x="1892586" y="2274569"/>
                </a:lnTo>
                <a:lnTo>
                  <a:pt x="1891316" y="2273299"/>
                </a:lnTo>
                <a:close/>
              </a:path>
              <a:path w="2169795" h="2551429">
                <a:moveTo>
                  <a:pt x="1887508" y="2269489"/>
                </a:moveTo>
                <a:lnTo>
                  <a:pt x="1869147" y="2269489"/>
                </a:lnTo>
                <a:lnTo>
                  <a:pt x="1871688" y="2272029"/>
                </a:lnTo>
                <a:lnTo>
                  <a:pt x="1890047" y="2272029"/>
                </a:lnTo>
                <a:lnTo>
                  <a:pt x="1887508" y="2269489"/>
                </a:lnTo>
                <a:close/>
              </a:path>
              <a:path w="2169795" h="2551429">
                <a:moveTo>
                  <a:pt x="1884969" y="2266949"/>
                </a:moveTo>
                <a:lnTo>
                  <a:pt x="1866606" y="2266949"/>
                </a:lnTo>
                <a:lnTo>
                  <a:pt x="1867877" y="2268219"/>
                </a:lnTo>
                <a:lnTo>
                  <a:pt x="1886238" y="2268219"/>
                </a:lnTo>
                <a:lnTo>
                  <a:pt x="1884969" y="2266949"/>
                </a:lnTo>
                <a:close/>
              </a:path>
              <a:path w="2169795" h="2551429">
                <a:moveTo>
                  <a:pt x="1881160" y="2263139"/>
                </a:moveTo>
                <a:lnTo>
                  <a:pt x="1862795" y="2263139"/>
                </a:lnTo>
                <a:lnTo>
                  <a:pt x="1865336" y="2265679"/>
                </a:lnTo>
                <a:lnTo>
                  <a:pt x="1883699" y="2265679"/>
                </a:lnTo>
                <a:lnTo>
                  <a:pt x="1881160" y="2263139"/>
                </a:lnTo>
                <a:close/>
              </a:path>
              <a:path w="2169795" h="2551429">
                <a:moveTo>
                  <a:pt x="1878622" y="2260599"/>
                </a:moveTo>
                <a:lnTo>
                  <a:pt x="1860253" y="2260599"/>
                </a:lnTo>
                <a:lnTo>
                  <a:pt x="1861524" y="2261869"/>
                </a:lnTo>
                <a:lnTo>
                  <a:pt x="1879891" y="2261869"/>
                </a:lnTo>
                <a:lnTo>
                  <a:pt x="1878622" y="2260599"/>
                </a:lnTo>
                <a:close/>
              </a:path>
              <a:path w="2169795" h="2551429">
                <a:moveTo>
                  <a:pt x="1872274" y="2254249"/>
                </a:moveTo>
                <a:lnTo>
                  <a:pt x="1853901" y="2254249"/>
                </a:lnTo>
                <a:lnTo>
                  <a:pt x="1858983" y="2259329"/>
                </a:lnTo>
                <a:lnTo>
                  <a:pt x="1877352" y="2259329"/>
                </a:lnTo>
                <a:lnTo>
                  <a:pt x="1872274" y="2254249"/>
                </a:lnTo>
                <a:close/>
              </a:path>
              <a:path w="2169795" h="2551429">
                <a:moveTo>
                  <a:pt x="1868466" y="2250439"/>
                </a:moveTo>
                <a:lnTo>
                  <a:pt x="1850089" y="2250439"/>
                </a:lnTo>
                <a:lnTo>
                  <a:pt x="1852630" y="2252979"/>
                </a:lnTo>
                <a:lnTo>
                  <a:pt x="1871005" y="2252979"/>
                </a:lnTo>
                <a:lnTo>
                  <a:pt x="1868466" y="2250439"/>
                </a:lnTo>
                <a:close/>
              </a:path>
              <a:path w="2169795" h="2551429">
                <a:moveTo>
                  <a:pt x="1865927" y="2247899"/>
                </a:moveTo>
                <a:lnTo>
                  <a:pt x="1847548" y="2247899"/>
                </a:lnTo>
                <a:lnTo>
                  <a:pt x="1848819" y="2249169"/>
                </a:lnTo>
                <a:lnTo>
                  <a:pt x="1867196" y="2249169"/>
                </a:lnTo>
                <a:lnTo>
                  <a:pt x="1865927" y="2247899"/>
                </a:lnTo>
                <a:close/>
              </a:path>
              <a:path w="2169795" h="2551429">
                <a:moveTo>
                  <a:pt x="1862119" y="2244089"/>
                </a:moveTo>
                <a:lnTo>
                  <a:pt x="1843736" y="2244089"/>
                </a:lnTo>
                <a:lnTo>
                  <a:pt x="1846277" y="2246629"/>
                </a:lnTo>
                <a:lnTo>
                  <a:pt x="1864658" y="2246629"/>
                </a:lnTo>
                <a:lnTo>
                  <a:pt x="1862119" y="2244089"/>
                </a:lnTo>
                <a:close/>
              </a:path>
              <a:path w="2169795" h="2551429">
                <a:moveTo>
                  <a:pt x="1859580" y="2241549"/>
                </a:moveTo>
                <a:lnTo>
                  <a:pt x="1841195" y="2241549"/>
                </a:lnTo>
                <a:lnTo>
                  <a:pt x="1842466" y="2242819"/>
                </a:lnTo>
                <a:lnTo>
                  <a:pt x="1860849" y="2242819"/>
                </a:lnTo>
                <a:lnTo>
                  <a:pt x="1859580" y="2241549"/>
                </a:lnTo>
                <a:close/>
              </a:path>
              <a:path w="2169795" h="2551429">
                <a:moveTo>
                  <a:pt x="1855771" y="2237739"/>
                </a:moveTo>
                <a:lnTo>
                  <a:pt x="1837384" y="2237739"/>
                </a:lnTo>
                <a:lnTo>
                  <a:pt x="1839925" y="2240279"/>
                </a:lnTo>
                <a:lnTo>
                  <a:pt x="1858310" y="2240279"/>
                </a:lnTo>
                <a:lnTo>
                  <a:pt x="1855771" y="2237739"/>
                </a:lnTo>
                <a:close/>
              </a:path>
              <a:path w="2169795" h="2551429">
                <a:moveTo>
                  <a:pt x="1853233" y="2235199"/>
                </a:moveTo>
                <a:lnTo>
                  <a:pt x="1834843" y="2235199"/>
                </a:lnTo>
                <a:lnTo>
                  <a:pt x="1836113" y="2236469"/>
                </a:lnTo>
                <a:lnTo>
                  <a:pt x="1854502" y="2236469"/>
                </a:lnTo>
                <a:lnTo>
                  <a:pt x="1853233" y="2235199"/>
                </a:lnTo>
                <a:close/>
              </a:path>
              <a:path w="2169795" h="2551429">
                <a:moveTo>
                  <a:pt x="1849424" y="2231389"/>
                </a:moveTo>
                <a:lnTo>
                  <a:pt x="1831031" y="2231389"/>
                </a:lnTo>
                <a:lnTo>
                  <a:pt x="1833572" y="2233929"/>
                </a:lnTo>
                <a:lnTo>
                  <a:pt x="1851963" y="2233929"/>
                </a:lnTo>
                <a:lnTo>
                  <a:pt x="1849424" y="2231389"/>
                </a:lnTo>
                <a:close/>
              </a:path>
              <a:path w="2169795" h="2551429">
                <a:moveTo>
                  <a:pt x="1846885" y="2228849"/>
                </a:moveTo>
                <a:lnTo>
                  <a:pt x="1828490" y="2228849"/>
                </a:lnTo>
                <a:lnTo>
                  <a:pt x="1829760" y="2230119"/>
                </a:lnTo>
                <a:lnTo>
                  <a:pt x="1848155" y="2230119"/>
                </a:lnTo>
                <a:lnTo>
                  <a:pt x="1846885" y="2228849"/>
                </a:lnTo>
                <a:close/>
              </a:path>
              <a:path w="2169795" h="2551429">
                <a:moveTo>
                  <a:pt x="1843077" y="2225039"/>
                </a:moveTo>
                <a:lnTo>
                  <a:pt x="1824678" y="2225039"/>
                </a:lnTo>
                <a:lnTo>
                  <a:pt x="1827219" y="2227579"/>
                </a:lnTo>
                <a:lnTo>
                  <a:pt x="1845616" y="2227579"/>
                </a:lnTo>
                <a:lnTo>
                  <a:pt x="1843077" y="2225039"/>
                </a:lnTo>
                <a:close/>
              </a:path>
              <a:path w="2169795" h="2551429">
                <a:moveTo>
                  <a:pt x="1840538" y="2222499"/>
                </a:moveTo>
                <a:lnTo>
                  <a:pt x="1822137" y="2222499"/>
                </a:lnTo>
                <a:lnTo>
                  <a:pt x="1823408" y="2223769"/>
                </a:lnTo>
                <a:lnTo>
                  <a:pt x="1841807" y="2223769"/>
                </a:lnTo>
                <a:lnTo>
                  <a:pt x="1840538" y="2222499"/>
                </a:lnTo>
                <a:close/>
              </a:path>
              <a:path w="2169795" h="2551429">
                <a:moveTo>
                  <a:pt x="1836730" y="2218690"/>
                </a:moveTo>
                <a:lnTo>
                  <a:pt x="1818325" y="2218690"/>
                </a:lnTo>
                <a:lnTo>
                  <a:pt x="1820867" y="2221229"/>
                </a:lnTo>
                <a:lnTo>
                  <a:pt x="1839269" y="2221229"/>
                </a:lnTo>
                <a:lnTo>
                  <a:pt x="1836730" y="2218690"/>
                </a:lnTo>
                <a:close/>
              </a:path>
              <a:path w="2169795" h="2551429">
                <a:moveTo>
                  <a:pt x="1834191" y="2216149"/>
                </a:moveTo>
                <a:lnTo>
                  <a:pt x="1815784" y="2216149"/>
                </a:lnTo>
                <a:lnTo>
                  <a:pt x="1817055" y="2217419"/>
                </a:lnTo>
                <a:lnTo>
                  <a:pt x="1835460" y="2217419"/>
                </a:lnTo>
                <a:lnTo>
                  <a:pt x="1834191" y="2216149"/>
                </a:lnTo>
                <a:close/>
              </a:path>
              <a:path w="2169795" h="2551429">
                <a:moveTo>
                  <a:pt x="1830382" y="2212340"/>
                </a:moveTo>
                <a:lnTo>
                  <a:pt x="1811973" y="2212340"/>
                </a:lnTo>
                <a:lnTo>
                  <a:pt x="1814514" y="2214879"/>
                </a:lnTo>
                <a:lnTo>
                  <a:pt x="1832921" y="2214879"/>
                </a:lnTo>
                <a:lnTo>
                  <a:pt x="1830382" y="2212340"/>
                </a:lnTo>
                <a:close/>
              </a:path>
              <a:path w="2169795" h="2551429">
                <a:moveTo>
                  <a:pt x="1827843" y="2209799"/>
                </a:moveTo>
                <a:lnTo>
                  <a:pt x="1809432" y="2209799"/>
                </a:lnTo>
                <a:lnTo>
                  <a:pt x="1810702" y="2211069"/>
                </a:lnTo>
                <a:lnTo>
                  <a:pt x="1829113" y="2211069"/>
                </a:lnTo>
                <a:lnTo>
                  <a:pt x="1827843" y="2209799"/>
                </a:lnTo>
                <a:close/>
              </a:path>
              <a:path w="2169795" h="2551429">
                <a:moveTo>
                  <a:pt x="1824035" y="2205989"/>
                </a:moveTo>
                <a:lnTo>
                  <a:pt x="1805620" y="2205989"/>
                </a:lnTo>
                <a:lnTo>
                  <a:pt x="1808161" y="2208529"/>
                </a:lnTo>
                <a:lnTo>
                  <a:pt x="1826574" y="2208529"/>
                </a:lnTo>
                <a:lnTo>
                  <a:pt x="1824035" y="2205989"/>
                </a:lnTo>
                <a:close/>
              </a:path>
              <a:path w="2169795" h="2551429">
                <a:moveTo>
                  <a:pt x="1821496" y="2203449"/>
                </a:moveTo>
                <a:lnTo>
                  <a:pt x="1803079" y="2203449"/>
                </a:lnTo>
                <a:lnTo>
                  <a:pt x="1804349" y="2204719"/>
                </a:lnTo>
                <a:lnTo>
                  <a:pt x="1822766" y="2204719"/>
                </a:lnTo>
                <a:lnTo>
                  <a:pt x="1821496" y="2203449"/>
                </a:lnTo>
                <a:close/>
              </a:path>
              <a:path w="2169795" h="2551429">
                <a:moveTo>
                  <a:pt x="1817688" y="2199639"/>
                </a:moveTo>
                <a:lnTo>
                  <a:pt x="1799267" y="2199639"/>
                </a:lnTo>
                <a:lnTo>
                  <a:pt x="1801808" y="2202179"/>
                </a:lnTo>
                <a:lnTo>
                  <a:pt x="1820227" y="2202179"/>
                </a:lnTo>
                <a:lnTo>
                  <a:pt x="1817688" y="2199639"/>
                </a:lnTo>
                <a:close/>
              </a:path>
              <a:path w="2169795" h="2551429">
                <a:moveTo>
                  <a:pt x="1815149" y="2197099"/>
                </a:moveTo>
                <a:lnTo>
                  <a:pt x="1796726" y="2197099"/>
                </a:lnTo>
                <a:lnTo>
                  <a:pt x="1797997" y="2198369"/>
                </a:lnTo>
                <a:lnTo>
                  <a:pt x="1816418" y="2198369"/>
                </a:lnTo>
                <a:lnTo>
                  <a:pt x="1815149" y="2197099"/>
                </a:lnTo>
                <a:close/>
              </a:path>
              <a:path w="2169795" h="2551429">
                <a:moveTo>
                  <a:pt x="1808802" y="2190749"/>
                </a:moveTo>
                <a:lnTo>
                  <a:pt x="1790373" y="2190749"/>
                </a:lnTo>
                <a:lnTo>
                  <a:pt x="1795456" y="2195829"/>
                </a:lnTo>
                <a:lnTo>
                  <a:pt x="1813879" y="2195829"/>
                </a:lnTo>
                <a:lnTo>
                  <a:pt x="1808802" y="2190749"/>
                </a:lnTo>
                <a:close/>
              </a:path>
              <a:path w="2169795" h="2551429">
                <a:moveTo>
                  <a:pt x="1802454" y="2184399"/>
                </a:moveTo>
                <a:lnTo>
                  <a:pt x="1784021" y="2184399"/>
                </a:lnTo>
                <a:lnTo>
                  <a:pt x="1789103" y="2189479"/>
                </a:lnTo>
                <a:lnTo>
                  <a:pt x="1807532" y="2189479"/>
                </a:lnTo>
                <a:lnTo>
                  <a:pt x="1802454" y="2184399"/>
                </a:lnTo>
                <a:close/>
              </a:path>
              <a:path w="2169795" h="2551429">
                <a:moveTo>
                  <a:pt x="1796107" y="2178049"/>
                </a:moveTo>
                <a:lnTo>
                  <a:pt x="1777668" y="2178049"/>
                </a:lnTo>
                <a:lnTo>
                  <a:pt x="1782750" y="2183129"/>
                </a:lnTo>
                <a:lnTo>
                  <a:pt x="1801185" y="2183129"/>
                </a:lnTo>
                <a:lnTo>
                  <a:pt x="1796107" y="2178049"/>
                </a:lnTo>
                <a:close/>
              </a:path>
              <a:path w="2169795" h="2551429">
                <a:moveTo>
                  <a:pt x="1789760" y="2171699"/>
                </a:moveTo>
                <a:lnTo>
                  <a:pt x="1771315" y="2171699"/>
                </a:lnTo>
                <a:lnTo>
                  <a:pt x="1776397" y="2176779"/>
                </a:lnTo>
                <a:lnTo>
                  <a:pt x="1794838" y="2176779"/>
                </a:lnTo>
                <a:lnTo>
                  <a:pt x="1789760" y="2171699"/>
                </a:lnTo>
                <a:close/>
              </a:path>
              <a:path w="2169795" h="2551429">
                <a:moveTo>
                  <a:pt x="1783413" y="2165349"/>
                </a:moveTo>
                <a:lnTo>
                  <a:pt x="1764962" y="2165349"/>
                </a:lnTo>
                <a:lnTo>
                  <a:pt x="1770045" y="2170430"/>
                </a:lnTo>
                <a:lnTo>
                  <a:pt x="1788490" y="2170430"/>
                </a:lnTo>
                <a:lnTo>
                  <a:pt x="1783413" y="2165349"/>
                </a:lnTo>
                <a:close/>
              </a:path>
              <a:path w="2169795" h="2551429">
                <a:moveTo>
                  <a:pt x="1777065" y="2158999"/>
                </a:moveTo>
                <a:lnTo>
                  <a:pt x="1758610" y="2158999"/>
                </a:lnTo>
                <a:lnTo>
                  <a:pt x="1763692" y="2164079"/>
                </a:lnTo>
                <a:lnTo>
                  <a:pt x="1782143" y="2164079"/>
                </a:lnTo>
                <a:lnTo>
                  <a:pt x="1777065" y="2158999"/>
                </a:lnTo>
                <a:close/>
              </a:path>
              <a:path w="2169795" h="2551429">
                <a:moveTo>
                  <a:pt x="1770718" y="2152649"/>
                </a:moveTo>
                <a:lnTo>
                  <a:pt x="1752257" y="2152649"/>
                </a:lnTo>
                <a:lnTo>
                  <a:pt x="1757339" y="2157729"/>
                </a:lnTo>
                <a:lnTo>
                  <a:pt x="1775796" y="2157729"/>
                </a:lnTo>
                <a:lnTo>
                  <a:pt x="1770718" y="2152649"/>
                </a:lnTo>
                <a:close/>
              </a:path>
              <a:path w="2169795" h="2551429">
                <a:moveTo>
                  <a:pt x="1765640" y="2147569"/>
                </a:moveTo>
                <a:lnTo>
                  <a:pt x="1747175" y="2147569"/>
                </a:lnTo>
                <a:lnTo>
                  <a:pt x="1750986" y="2151379"/>
                </a:lnTo>
                <a:lnTo>
                  <a:pt x="1769449" y="2151379"/>
                </a:lnTo>
                <a:lnTo>
                  <a:pt x="1765640" y="2147569"/>
                </a:lnTo>
                <a:close/>
              </a:path>
              <a:path w="2169795" h="2551429">
                <a:moveTo>
                  <a:pt x="1759293" y="2141219"/>
                </a:moveTo>
                <a:lnTo>
                  <a:pt x="1740822" y="2141219"/>
                </a:lnTo>
                <a:lnTo>
                  <a:pt x="1745904" y="2146299"/>
                </a:lnTo>
                <a:lnTo>
                  <a:pt x="1764371" y="2146299"/>
                </a:lnTo>
                <a:lnTo>
                  <a:pt x="1759293" y="2141219"/>
                </a:lnTo>
                <a:close/>
              </a:path>
              <a:path w="2169795" h="2551429">
                <a:moveTo>
                  <a:pt x="1752946" y="2134869"/>
                </a:moveTo>
                <a:lnTo>
                  <a:pt x="1734469" y="2134869"/>
                </a:lnTo>
                <a:lnTo>
                  <a:pt x="1739551" y="2139949"/>
                </a:lnTo>
                <a:lnTo>
                  <a:pt x="1758024" y="2139949"/>
                </a:lnTo>
                <a:lnTo>
                  <a:pt x="1752946" y="2134869"/>
                </a:lnTo>
                <a:close/>
              </a:path>
              <a:path w="2169795" h="2551429">
                <a:moveTo>
                  <a:pt x="1746598" y="2128519"/>
                </a:moveTo>
                <a:lnTo>
                  <a:pt x="1728117" y="2128519"/>
                </a:lnTo>
                <a:lnTo>
                  <a:pt x="1733199" y="2133599"/>
                </a:lnTo>
                <a:lnTo>
                  <a:pt x="1751676" y="2133599"/>
                </a:lnTo>
                <a:lnTo>
                  <a:pt x="1746598" y="2128519"/>
                </a:lnTo>
                <a:close/>
              </a:path>
              <a:path w="2169795" h="2551429">
                <a:moveTo>
                  <a:pt x="1740251" y="2122169"/>
                </a:moveTo>
                <a:lnTo>
                  <a:pt x="1721764" y="2122169"/>
                </a:lnTo>
                <a:lnTo>
                  <a:pt x="1726846" y="2127249"/>
                </a:lnTo>
                <a:lnTo>
                  <a:pt x="1745329" y="2127249"/>
                </a:lnTo>
                <a:lnTo>
                  <a:pt x="1740251" y="2122169"/>
                </a:lnTo>
                <a:close/>
              </a:path>
              <a:path w="2169795" h="2551429">
                <a:moveTo>
                  <a:pt x="1733904" y="2115819"/>
                </a:moveTo>
                <a:lnTo>
                  <a:pt x="1715411" y="2115819"/>
                </a:lnTo>
                <a:lnTo>
                  <a:pt x="1720493" y="2120899"/>
                </a:lnTo>
                <a:lnTo>
                  <a:pt x="1738982" y="2120899"/>
                </a:lnTo>
                <a:lnTo>
                  <a:pt x="1733904" y="2115819"/>
                </a:lnTo>
                <a:close/>
              </a:path>
              <a:path w="2169795" h="2551429">
                <a:moveTo>
                  <a:pt x="1727557" y="2109469"/>
                </a:moveTo>
                <a:lnTo>
                  <a:pt x="1709058" y="2109469"/>
                </a:lnTo>
                <a:lnTo>
                  <a:pt x="1714141" y="2114549"/>
                </a:lnTo>
                <a:lnTo>
                  <a:pt x="1732634" y="2114549"/>
                </a:lnTo>
                <a:lnTo>
                  <a:pt x="1727557" y="2109469"/>
                </a:lnTo>
                <a:close/>
              </a:path>
              <a:path w="2169795" h="2551429">
                <a:moveTo>
                  <a:pt x="1721209" y="2103119"/>
                </a:moveTo>
                <a:lnTo>
                  <a:pt x="1702706" y="2103119"/>
                </a:lnTo>
                <a:lnTo>
                  <a:pt x="1707788" y="2108199"/>
                </a:lnTo>
                <a:lnTo>
                  <a:pt x="1726287" y="2108199"/>
                </a:lnTo>
                <a:lnTo>
                  <a:pt x="1721209" y="2103119"/>
                </a:lnTo>
                <a:close/>
              </a:path>
              <a:path w="2169795" h="2551429">
                <a:moveTo>
                  <a:pt x="1714862" y="2096769"/>
                </a:moveTo>
                <a:lnTo>
                  <a:pt x="1696353" y="2096769"/>
                </a:lnTo>
                <a:lnTo>
                  <a:pt x="1701435" y="2101849"/>
                </a:lnTo>
                <a:lnTo>
                  <a:pt x="1719940" y="2101849"/>
                </a:lnTo>
                <a:lnTo>
                  <a:pt x="1714862" y="2096769"/>
                </a:lnTo>
                <a:close/>
              </a:path>
              <a:path w="2169795" h="2551429">
                <a:moveTo>
                  <a:pt x="1708515" y="2090420"/>
                </a:moveTo>
                <a:lnTo>
                  <a:pt x="1690000" y="2090420"/>
                </a:lnTo>
                <a:lnTo>
                  <a:pt x="1695082" y="2095499"/>
                </a:lnTo>
                <a:lnTo>
                  <a:pt x="1713593" y="2095499"/>
                </a:lnTo>
                <a:lnTo>
                  <a:pt x="1708515" y="2090420"/>
                </a:lnTo>
                <a:close/>
              </a:path>
              <a:path w="2169795" h="2551429">
                <a:moveTo>
                  <a:pt x="1702168" y="2084069"/>
                </a:moveTo>
                <a:lnTo>
                  <a:pt x="1683647" y="2084069"/>
                </a:lnTo>
                <a:lnTo>
                  <a:pt x="1688730" y="2089149"/>
                </a:lnTo>
                <a:lnTo>
                  <a:pt x="1707245" y="2089149"/>
                </a:lnTo>
                <a:lnTo>
                  <a:pt x="1702168" y="2084069"/>
                </a:lnTo>
                <a:close/>
              </a:path>
              <a:path w="2169795" h="2551429">
                <a:moveTo>
                  <a:pt x="1695820" y="2077719"/>
                </a:moveTo>
                <a:lnTo>
                  <a:pt x="1677295" y="2077719"/>
                </a:lnTo>
                <a:lnTo>
                  <a:pt x="1682377" y="2082799"/>
                </a:lnTo>
                <a:lnTo>
                  <a:pt x="1700898" y="2082799"/>
                </a:lnTo>
                <a:lnTo>
                  <a:pt x="1695820" y="2077719"/>
                </a:lnTo>
                <a:close/>
              </a:path>
              <a:path w="2169795" h="2551429">
                <a:moveTo>
                  <a:pt x="1689473" y="2071369"/>
                </a:moveTo>
                <a:lnTo>
                  <a:pt x="1670942" y="2071369"/>
                </a:lnTo>
                <a:lnTo>
                  <a:pt x="1676024" y="2076449"/>
                </a:lnTo>
                <a:lnTo>
                  <a:pt x="1694551" y="2076449"/>
                </a:lnTo>
                <a:lnTo>
                  <a:pt x="1689473" y="2071369"/>
                </a:lnTo>
                <a:close/>
              </a:path>
              <a:path w="2169795" h="2551429">
                <a:moveTo>
                  <a:pt x="1683126" y="2065019"/>
                </a:moveTo>
                <a:lnTo>
                  <a:pt x="1664589" y="2065019"/>
                </a:lnTo>
                <a:lnTo>
                  <a:pt x="1669671" y="2070099"/>
                </a:lnTo>
                <a:lnTo>
                  <a:pt x="1688204" y="2070099"/>
                </a:lnTo>
                <a:lnTo>
                  <a:pt x="1683126" y="2065019"/>
                </a:lnTo>
                <a:close/>
              </a:path>
              <a:path w="2169795" h="2551429">
                <a:moveTo>
                  <a:pt x="1676779" y="2058669"/>
                </a:moveTo>
                <a:lnTo>
                  <a:pt x="1658236" y="2058669"/>
                </a:lnTo>
                <a:lnTo>
                  <a:pt x="1663319" y="2063749"/>
                </a:lnTo>
                <a:lnTo>
                  <a:pt x="1681856" y="2063749"/>
                </a:lnTo>
                <a:lnTo>
                  <a:pt x="1676779" y="2058669"/>
                </a:lnTo>
                <a:close/>
              </a:path>
              <a:path w="2169795" h="2551429">
                <a:moveTo>
                  <a:pt x="1670431" y="2052319"/>
                </a:moveTo>
                <a:lnTo>
                  <a:pt x="1651884" y="2052319"/>
                </a:lnTo>
                <a:lnTo>
                  <a:pt x="1656966" y="2057399"/>
                </a:lnTo>
                <a:lnTo>
                  <a:pt x="1675509" y="2057399"/>
                </a:lnTo>
                <a:lnTo>
                  <a:pt x="1670431" y="2052319"/>
                </a:lnTo>
                <a:close/>
              </a:path>
              <a:path w="2169795" h="2551429">
                <a:moveTo>
                  <a:pt x="1664084" y="2045970"/>
                </a:moveTo>
                <a:lnTo>
                  <a:pt x="1645531" y="2045970"/>
                </a:lnTo>
                <a:lnTo>
                  <a:pt x="1650613" y="2051049"/>
                </a:lnTo>
                <a:lnTo>
                  <a:pt x="1669162" y="2051049"/>
                </a:lnTo>
                <a:lnTo>
                  <a:pt x="1664084" y="2045970"/>
                </a:lnTo>
                <a:close/>
              </a:path>
              <a:path w="2169795" h="2551429">
                <a:moveTo>
                  <a:pt x="1657737" y="2039619"/>
                </a:moveTo>
                <a:lnTo>
                  <a:pt x="1639178" y="2039619"/>
                </a:lnTo>
                <a:lnTo>
                  <a:pt x="1644260" y="2044699"/>
                </a:lnTo>
                <a:lnTo>
                  <a:pt x="1662815" y="2044699"/>
                </a:lnTo>
                <a:lnTo>
                  <a:pt x="1657737" y="2039619"/>
                </a:lnTo>
                <a:close/>
              </a:path>
              <a:path w="2169795" h="2551429">
                <a:moveTo>
                  <a:pt x="1651389" y="2033269"/>
                </a:moveTo>
                <a:lnTo>
                  <a:pt x="1632826" y="2033269"/>
                </a:lnTo>
                <a:lnTo>
                  <a:pt x="1637908" y="2038350"/>
                </a:lnTo>
                <a:lnTo>
                  <a:pt x="1656467" y="2038350"/>
                </a:lnTo>
                <a:lnTo>
                  <a:pt x="1651389" y="2033269"/>
                </a:lnTo>
                <a:close/>
              </a:path>
              <a:path w="2169795" h="2551429">
                <a:moveTo>
                  <a:pt x="1645042" y="2026919"/>
                </a:moveTo>
                <a:lnTo>
                  <a:pt x="1626473" y="2026919"/>
                </a:lnTo>
                <a:lnTo>
                  <a:pt x="1631555" y="2031999"/>
                </a:lnTo>
                <a:lnTo>
                  <a:pt x="1650120" y="2031999"/>
                </a:lnTo>
                <a:lnTo>
                  <a:pt x="1645042" y="2026919"/>
                </a:lnTo>
                <a:close/>
              </a:path>
              <a:path w="2169795" h="2551429">
                <a:moveTo>
                  <a:pt x="1638695" y="2020569"/>
                </a:moveTo>
                <a:lnTo>
                  <a:pt x="1620120" y="2020569"/>
                </a:lnTo>
                <a:lnTo>
                  <a:pt x="1625202" y="2025649"/>
                </a:lnTo>
                <a:lnTo>
                  <a:pt x="1643773" y="2025649"/>
                </a:lnTo>
                <a:lnTo>
                  <a:pt x="1638695" y="2020569"/>
                </a:lnTo>
                <a:close/>
              </a:path>
              <a:path w="2169795" h="2551429">
                <a:moveTo>
                  <a:pt x="1632348" y="2014219"/>
                </a:moveTo>
                <a:lnTo>
                  <a:pt x="1613767" y="2014219"/>
                </a:lnTo>
                <a:lnTo>
                  <a:pt x="1618850" y="2019299"/>
                </a:lnTo>
                <a:lnTo>
                  <a:pt x="1637425" y="2019299"/>
                </a:lnTo>
                <a:lnTo>
                  <a:pt x="1632348" y="2014219"/>
                </a:lnTo>
                <a:close/>
              </a:path>
              <a:path w="2169795" h="2551429">
                <a:moveTo>
                  <a:pt x="1626000" y="2007869"/>
                </a:moveTo>
                <a:lnTo>
                  <a:pt x="1607415" y="2007869"/>
                </a:lnTo>
                <a:lnTo>
                  <a:pt x="1612497" y="2012949"/>
                </a:lnTo>
                <a:lnTo>
                  <a:pt x="1631078" y="2012949"/>
                </a:lnTo>
                <a:lnTo>
                  <a:pt x="1626000" y="2007869"/>
                </a:lnTo>
                <a:close/>
              </a:path>
              <a:path w="2169795" h="2551429">
                <a:moveTo>
                  <a:pt x="1619653" y="2001519"/>
                </a:moveTo>
                <a:lnTo>
                  <a:pt x="1601062" y="2001519"/>
                </a:lnTo>
                <a:lnTo>
                  <a:pt x="1606144" y="2006599"/>
                </a:lnTo>
                <a:lnTo>
                  <a:pt x="1624731" y="2006599"/>
                </a:lnTo>
                <a:lnTo>
                  <a:pt x="1619653" y="2001519"/>
                </a:lnTo>
                <a:close/>
              </a:path>
              <a:path w="2169795" h="2551429">
                <a:moveTo>
                  <a:pt x="1613306" y="1995169"/>
                </a:moveTo>
                <a:lnTo>
                  <a:pt x="1594709" y="1995169"/>
                </a:lnTo>
                <a:lnTo>
                  <a:pt x="1599791" y="2000249"/>
                </a:lnTo>
                <a:lnTo>
                  <a:pt x="1618384" y="2000249"/>
                </a:lnTo>
                <a:lnTo>
                  <a:pt x="1613306" y="1995169"/>
                </a:lnTo>
                <a:close/>
              </a:path>
              <a:path w="2169795" h="2551429">
                <a:moveTo>
                  <a:pt x="1606959" y="1988819"/>
                </a:moveTo>
                <a:lnTo>
                  <a:pt x="1588356" y="1988819"/>
                </a:lnTo>
                <a:lnTo>
                  <a:pt x="1593439" y="1993899"/>
                </a:lnTo>
                <a:lnTo>
                  <a:pt x="1612036" y="1993899"/>
                </a:lnTo>
                <a:lnTo>
                  <a:pt x="1606959" y="1988819"/>
                </a:lnTo>
                <a:close/>
              </a:path>
              <a:path w="2169795" h="2551429">
                <a:moveTo>
                  <a:pt x="1600611" y="1982470"/>
                </a:moveTo>
                <a:lnTo>
                  <a:pt x="1582004" y="1982470"/>
                </a:lnTo>
                <a:lnTo>
                  <a:pt x="1587086" y="1987549"/>
                </a:lnTo>
                <a:lnTo>
                  <a:pt x="1605689" y="1987549"/>
                </a:lnTo>
                <a:lnTo>
                  <a:pt x="1600611" y="1982470"/>
                </a:lnTo>
                <a:close/>
              </a:path>
              <a:path w="2169795" h="2551429">
                <a:moveTo>
                  <a:pt x="1594264" y="1976119"/>
                </a:moveTo>
                <a:lnTo>
                  <a:pt x="1575651" y="1976119"/>
                </a:lnTo>
                <a:lnTo>
                  <a:pt x="1580733" y="1981199"/>
                </a:lnTo>
                <a:lnTo>
                  <a:pt x="1599342" y="1981199"/>
                </a:lnTo>
                <a:lnTo>
                  <a:pt x="1594264" y="1976119"/>
                </a:lnTo>
                <a:close/>
              </a:path>
              <a:path w="2169795" h="2551429">
                <a:moveTo>
                  <a:pt x="1587917" y="1969769"/>
                </a:moveTo>
                <a:lnTo>
                  <a:pt x="1569298" y="1969769"/>
                </a:lnTo>
                <a:lnTo>
                  <a:pt x="1574380" y="1974849"/>
                </a:lnTo>
                <a:lnTo>
                  <a:pt x="1592995" y="1974849"/>
                </a:lnTo>
                <a:lnTo>
                  <a:pt x="1587917" y="1969769"/>
                </a:lnTo>
                <a:close/>
              </a:path>
              <a:path w="2169795" h="2551429">
                <a:moveTo>
                  <a:pt x="1581570" y="1963419"/>
                </a:moveTo>
                <a:lnTo>
                  <a:pt x="1562945" y="1963419"/>
                </a:lnTo>
                <a:lnTo>
                  <a:pt x="1568028" y="1968499"/>
                </a:lnTo>
                <a:lnTo>
                  <a:pt x="1586647" y="1968499"/>
                </a:lnTo>
                <a:lnTo>
                  <a:pt x="1581570" y="1963419"/>
                </a:lnTo>
                <a:close/>
              </a:path>
              <a:path w="2169795" h="2551429">
                <a:moveTo>
                  <a:pt x="1575222" y="1957069"/>
                </a:moveTo>
                <a:lnTo>
                  <a:pt x="1556593" y="1957069"/>
                </a:lnTo>
                <a:lnTo>
                  <a:pt x="1561675" y="1962149"/>
                </a:lnTo>
                <a:lnTo>
                  <a:pt x="1580300" y="1962149"/>
                </a:lnTo>
                <a:lnTo>
                  <a:pt x="1575222" y="1957069"/>
                </a:lnTo>
                <a:close/>
              </a:path>
              <a:path w="2169795" h="2551429">
                <a:moveTo>
                  <a:pt x="1568875" y="1950719"/>
                </a:moveTo>
                <a:lnTo>
                  <a:pt x="1550240" y="1950719"/>
                </a:lnTo>
                <a:lnTo>
                  <a:pt x="1555322" y="1955799"/>
                </a:lnTo>
                <a:lnTo>
                  <a:pt x="1573953" y="1955799"/>
                </a:lnTo>
                <a:lnTo>
                  <a:pt x="1568875" y="1950719"/>
                </a:lnTo>
                <a:close/>
              </a:path>
              <a:path w="2169795" h="2551429">
                <a:moveTo>
                  <a:pt x="1360685" y="1742439"/>
                </a:moveTo>
                <a:lnTo>
                  <a:pt x="1341870" y="1742439"/>
                </a:lnTo>
                <a:lnTo>
                  <a:pt x="1548969" y="1949449"/>
                </a:lnTo>
                <a:lnTo>
                  <a:pt x="1567606" y="1949449"/>
                </a:lnTo>
                <a:lnTo>
                  <a:pt x="1360685" y="1742439"/>
                </a:lnTo>
                <a:close/>
              </a:path>
              <a:path w="2169795" h="2551429">
                <a:moveTo>
                  <a:pt x="2049998" y="2432050"/>
                </a:moveTo>
                <a:lnTo>
                  <a:pt x="2031777" y="2432050"/>
                </a:lnTo>
                <a:lnTo>
                  <a:pt x="2044483" y="2444749"/>
                </a:lnTo>
                <a:lnTo>
                  <a:pt x="2062692" y="2444749"/>
                </a:lnTo>
                <a:lnTo>
                  <a:pt x="2049998" y="2432050"/>
                </a:lnTo>
                <a:close/>
              </a:path>
              <a:path w="2169795" h="2551429">
                <a:moveTo>
                  <a:pt x="2062692" y="2444750"/>
                </a:moveTo>
                <a:lnTo>
                  <a:pt x="2044483" y="2444750"/>
                </a:lnTo>
                <a:lnTo>
                  <a:pt x="2151209" y="2551429"/>
                </a:lnTo>
                <a:lnTo>
                  <a:pt x="2169326" y="2551429"/>
                </a:lnTo>
                <a:lnTo>
                  <a:pt x="2062692" y="244475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0" y="4702636"/>
            <a:ext cx="2151380" cy="2150745"/>
          </a:xfrm>
          <a:custGeom>
            <a:avLst/>
            <a:gdLst/>
            <a:ahLst/>
            <a:cxnLst/>
            <a:rect l="l" t="t" r="r" b="b"/>
            <a:pathLst>
              <a:path w="2151380" h="2150745">
                <a:moveTo>
                  <a:pt x="0" y="0"/>
                </a:moveTo>
                <a:lnTo>
                  <a:pt x="0" y="5252"/>
                </a:lnTo>
                <a:lnTo>
                  <a:pt x="5255" y="5252"/>
                </a:lnTo>
                <a:lnTo>
                  <a:pt x="0" y="0"/>
                </a:lnTo>
                <a:close/>
              </a:path>
              <a:path w="2151380" h="2150745">
                <a:moveTo>
                  <a:pt x="5255" y="5252"/>
                </a:moveTo>
                <a:lnTo>
                  <a:pt x="0" y="5252"/>
                </a:lnTo>
                <a:lnTo>
                  <a:pt x="0" y="18129"/>
                </a:lnTo>
                <a:lnTo>
                  <a:pt x="18865" y="37002"/>
                </a:lnTo>
                <a:lnTo>
                  <a:pt x="37018" y="37002"/>
                </a:lnTo>
                <a:lnTo>
                  <a:pt x="5255" y="5252"/>
                </a:lnTo>
                <a:close/>
              </a:path>
              <a:path w="2151380" h="2150745">
                <a:moveTo>
                  <a:pt x="37018" y="37002"/>
                </a:moveTo>
                <a:lnTo>
                  <a:pt x="18865" y="37002"/>
                </a:lnTo>
                <a:lnTo>
                  <a:pt x="25212" y="43352"/>
                </a:lnTo>
                <a:lnTo>
                  <a:pt x="43371" y="43352"/>
                </a:lnTo>
                <a:lnTo>
                  <a:pt x="37018" y="37002"/>
                </a:lnTo>
                <a:close/>
              </a:path>
              <a:path w="2151380" h="2150745">
                <a:moveTo>
                  <a:pt x="43371" y="43352"/>
                </a:moveTo>
                <a:lnTo>
                  <a:pt x="25212" y="43352"/>
                </a:lnTo>
                <a:lnTo>
                  <a:pt x="50601" y="68752"/>
                </a:lnTo>
                <a:lnTo>
                  <a:pt x="68782" y="68752"/>
                </a:lnTo>
                <a:lnTo>
                  <a:pt x="43371" y="43352"/>
                </a:lnTo>
                <a:close/>
              </a:path>
              <a:path w="2151380" h="2150745">
                <a:moveTo>
                  <a:pt x="68782" y="68752"/>
                </a:moveTo>
                <a:lnTo>
                  <a:pt x="50601" y="68752"/>
                </a:lnTo>
                <a:lnTo>
                  <a:pt x="56948" y="75102"/>
                </a:lnTo>
                <a:lnTo>
                  <a:pt x="75135" y="75102"/>
                </a:lnTo>
                <a:lnTo>
                  <a:pt x="68782" y="68752"/>
                </a:lnTo>
                <a:close/>
              </a:path>
              <a:path w="2151380" h="2150745">
                <a:moveTo>
                  <a:pt x="75135" y="75102"/>
                </a:moveTo>
                <a:lnTo>
                  <a:pt x="56948" y="75102"/>
                </a:lnTo>
                <a:lnTo>
                  <a:pt x="63295" y="81452"/>
                </a:lnTo>
                <a:lnTo>
                  <a:pt x="81487" y="81452"/>
                </a:lnTo>
                <a:lnTo>
                  <a:pt x="75135" y="75102"/>
                </a:lnTo>
                <a:close/>
              </a:path>
              <a:path w="2151380" h="2150745">
                <a:moveTo>
                  <a:pt x="81487" y="81452"/>
                </a:moveTo>
                <a:lnTo>
                  <a:pt x="63295" y="81452"/>
                </a:lnTo>
                <a:lnTo>
                  <a:pt x="69643" y="87802"/>
                </a:lnTo>
                <a:lnTo>
                  <a:pt x="87840" y="87802"/>
                </a:lnTo>
                <a:lnTo>
                  <a:pt x="81487" y="81452"/>
                </a:lnTo>
                <a:close/>
              </a:path>
              <a:path w="2151380" h="2150745">
                <a:moveTo>
                  <a:pt x="87840" y="87802"/>
                </a:moveTo>
                <a:lnTo>
                  <a:pt x="69643" y="87802"/>
                </a:lnTo>
                <a:lnTo>
                  <a:pt x="75990" y="94152"/>
                </a:lnTo>
                <a:lnTo>
                  <a:pt x="94193" y="94152"/>
                </a:lnTo>
                <a:lnTo>
                  <a:pt x="87840" y="87802"/>
                </a:lnTo>
                <a:close/>
              </a:path>
              <a:path w="2151380" h="2150745">
                <a:moveTo>
                  <a:pt x="94193" y="94152"/>
                </a:moveTo>
                <a:lnTo>
                  <a:pt x="75990" y="94152"/>
                </a:lnTo>
                <a:lnTo>
                  <a:pt x="82337" y="100502"/>
                </a:lnTo>
                <a:lnTo>
                  <a:pt x="100546" y="100502"/>
                </a:lnTo>
                <a:lnTo>
                  <a:pt x="94193" y="94152"/>
                </a:lnTo>
                <a:close/>
              </a:path>
              <a:path w="2151380" h="2150745">
                <a:moveTo>
                  <a:pt x="100546" y="100502"/>
                </a:moveTo>
                <a:lnTo>
                  <a:pt x="82337" y="100502"/>
                </a:lnTo>
                <a:lnTo>
                  <a:pt x="88685" y="106852"/>
                </a:lnTo>
                <a:lnTo>
                  <a:pt x="106898" y="106852"/>
                </a:lnTo>
                <a:lnTo>
                  <a:pt x="100546" y="100502"/>
                </a:lnTo>
                <a:close/>
              </a:path>
              <a:path w="2151380" h="2150745">
                <a:moveTo>
                  <a:pt x="106898" y="106852"/>
                </a:moveTo>
                <a:lnTo>
                  <a:pt x="88685" y="106852"/>
                </a:lnTo>
                <a:lnTo>
                  <a:pt x="95032" y="113202"/>
                </a:lnTo>
                <a:lnTo>
                  <a:pt x="113251" y="113202"/>
                </a:lnTo>
                <a:lnTo>
                  <a:pt x="106898" y="106852"/>
                </a:lnTo>
                <a:close/>
              </a:path>
              <a:path w="2151380" h="2150745">
                <a:moveTo>
                  <a:pt x="113251" y="113202"/>
                </a:moveTo>
                <a:lnTo>
                  <a:pt x="95032" y="113202"/>
                </a:lnTo>
                <a:lnTo>
                  <a:pt x="101379" y="119552"/>
                </a:lnTo>
                <a:lnTo>
                  <a:pt x="119604" y="119552"/>
                </a:lnTo>
                <a:lnTo>
                  <a:pt x="113251" y="113202"/>
                </a:lnTo>
                <a:close/>
              </a:path>
              <a:path w="2151380" h="2150745">
                <a:moveTo>
                  <a:pt x="119604" y="119552"/>
                </a:moveTo>
                <a:lnTo>
                  <a:pt x="101379" y="119552"/>
                </a:lnTo>
                <a:lnTo>
                  <a:pt x="107726" y="125902"/>
                </a:lnTo>
                <a:lnTo>
                  <a:pt x="125957" y="125902"/>
                </a:lnTo>
                <a:lnTo>
                  <a:pt x="119604" y="119552"/>
                </a:lnTo>
                <a:close/>
              </a:path>
              <a:path w="2151380" h="2150745">
                <a:moveTo>
                  <a:pt x="125957" y="125902"/>
                </a:moveTo>
                <a:lnTo>
                  <a:pt x="107726" y="125902"/>
                </a:lnTo>
                <a:lnTo>
                  <a:pt x="120421" y="138602"/>
                </a:lnTo>
                <a:lnTo>
                  <a:pt x="138662" y="138602"/>
                </a:lnTo>
                <a:lnTo>
                  <a:pt x="125957" y="125902"/>
                </a:lnTo>
                <a:close/>
              </a:path>
              <a:path w="2151380" h="2150745">
                <a:moveTo>
                  <a:pt x="138662" y="138602"/>
                </a:moveTo>
                <a:lnTo>
                  <a:pt x="120421" y="138602"/>
                </a:lnTo>
                <a:lnTo>
                  <a:pt x="126768" y="144952"/>
                </a:lnTo>
                <a:lnTo>
                  <a:pt x="145015" y="144952"/>
                </a:lnTo>
                <a:lnTo>
                  <a:pt x="138662" y="138602"/>
                </a:lnTo>
                <a:close/>
              </a:path>
              <a:path w="2151380" h="2150745">
                <a:moveTo>
                  <a:pt x="145015" y="144952"/>
                </a:moveTo>
                <a:lnTo>
                  <a:pt x="126768" y="144952"/>
                </a:lnTo>
                <a:lnTo>
                  <a:pt x="133115" y="151302"/>
                </a:lnTo>
                <a:lnTo>
                  <a:pt x="151368" y="151302"/>
                </a:lnTo>
                <a:lnTo>
                  <a:pt x="145015" y="144952"/>
                </a:lnTo>
                <a:close/>
              </a:path>
              <a:path w="2151380" h="2150745">
                <a:moveTo>
                  <a:pt x="151368" y="151302"/>
                </a:moveTo>
                <a:lnTo>
                  <a:pt x="133115" y="151302"/>
                </a:lnTo>
                <a:lnTo>
                  <a:pt x="139463" y="157652"/>
                </a:lnTo>
                <a:lnTo>
                  <a:pt x="157720" y="157652"/>
                </a:lnTo>
                <a:lnTo>
                  <a:pt x="151368" y="151302"/>
                </a:lnTo>
                <a:close/>
              </a:path>
              <a:path w="2151380" h="2150745">
                <a:moveTo>
                  <a:pt x="157720" y="157652"/>
                </a:moveTo>
                <a:lnTo>
                  <a:pt x="139463" y="157652"/>
                </a:lnTo>
                <a:lnTo>
                  <a:pt x="145810" y="164002"/>
                </a:lnTo>
                <a:lnTo>
                  <a:pt x="164073" y="164002"/>
                </a:lnTo>
                <a:lnTo>
                  <a:pt x="157720" y="157652"/>
                </a:lnTo>
                <a:close/>
              </a:path>
              <a:path w="2151380" h="2150745">
                <a:moveTo>
                  <a:pt x="164073" y="164002"/>
                </a:moveTo>
                <a:lnTo>
                  <a:pt x="145810" y="164002"/>
                </a:lnTo>
                <a:lnTo>
                  <a:pt x="152157" y="170352"/>
                </a:lnTo>
                <a:lnTo>
                  <a:pt x="170426" y="170352"/>
                </a:lnTo>
                <a:lnTo>
                  <a:pt x="164073" y="164002"/>
                </a:lnTo>
                <a:close/>
              </a:path>
              <a:path w="2151380" h="2150745">
                <a:moveTo>
                  <a:pt x="170426" y="170352"/>
                </a:moveTo>
                <a:lnTo>
                  <a:pt x="152157" y="170352"/>
                </a:lnTo>
                <a:lnTo>
                  <a:pt x="158504" y="176702"/>
                </a:lnTo>
                <a:lnTo>
                  <a:pt x="176778" y="176702"/>
                </a:lnTo>
                <a:lnTo>
                  <a:pt x="170426" y="170352"/>
                </a:lnTo>
                <a:close/>
              </a:path>
              <a:path w="2151380" h="2150745">
                <a:moveTo>
                  <a:pt x="176778" y="176702"/>
                </a:moveTo>
                <a:lnTo>
                  <a:pt x="158504" y="176702"/>
                </a:lnTo>
                <a:lnTo>
                  <a:pt x="164852" y="183052"/>
                </a:lnTo>
                <a:lnTo>
                  <a:pt x="183131" y="183052"/>
                </a:lnTo>
                <a:lnTo>
                  <a:pt x="176778" y="176702"/>
                </a:lnTo>
                <a:close/>
              </a:path>
              <a:path w="2151380" h="2150745">
                <a:moveTo>
                  <a:pt x="183131" y="183052"/>
                </a:moveTo>
                <a:lnTo>
                  <a:pt x="164852" y="183052"/>
                </a:lnTo>
                <a:lnTo>
                  <a:pt x="171199" y="189402"/>
                </a:lnTo>
                <a:lnTo>
                  <a:pt x="189484" y="189402"/>
                </a:lnTo>
                <a:lnTo>
                  <a:pt x="183131" y="183052"/>
                </a:lnTo>
                <a:close/>
              </a:path>
              <a:path w="2151380" h="2150745">
                <a:moveTo>
                  <a:pt x="189484" y="189402"/>
                </a:moveTo>
                <a:lnTo>
                  <a:pt x="171199" y="189402"/>
                </a:lnTo>
                <a:lnTo>
                  <a:pt x="177546" y="195752"/>
                </a:lnTo>
                <a:lnTo>
                  <a:pt x="195837" y="195752"/>
                </a:lnTo>
                <a:lnTo>
                  <a:pt x="189484" y="189402"/>
                </a:lnTo>
                <a:close/>
              </a:path>
              <a:path w="2151380" h="2150745">
                <a:moveTo>
                  <a:pt x="195837" y="195752"/>
                </a:moveTo>
                <a:lnTo>
                  <a:pt x="177546" y="195752"/>
                </a:lnTo>
                <a:lnTo>
                  <a:pt x="183894" y="202102"/>
                </a:lnTo>
                <a:lnTo>
                  <a:pt x="202189" y="202102"/>
                </a:lnTo>
                <a:lnTo>
                  <a:pt x="195837" y="195752"/>
                </a:lnTo>
                <a:close/>
              </a:path>
              <a:path w="2151380" h="2150745">
                <a:moveTo>
                  <a:pt x="202189" y="202102"/>
                </a:moveTo>
                <a:lnTo>
                  <a:pt x="183894" y="202102"/>
                </a:lnTo>
                <a:lnTo>
                  <a:pt x="190241" y="208452"/>
                </a:lnTo>
                <a:lnTo>
                  <a:pt x="208542" y="208452"/>
                </a:lnTo>
                <a:lnTo>
                  <a:pt x="202189" y="202102"/>
                </a:lnTo>
                <a:close/>
              </a:path>
              <a:path w="2151380" h="2150745">
                <a:moveTo>
                  <a:pt x="208542" y="208452"/>
                </a:moveTo>
                <a:lnTo>
                  <a:pt x="190241" y="208452"/>
                </a:lnTo>
                <a:lnTo>
                  <a:pt x="196588" y="214802"/>
                </a:lnTo>
                <a:lnTo>
                  <a:pt x="214895" y="214802"/>
                </a:lnTo>
                <a:lnTo>
                  <a:pt x="208542" y="208452"/>
                </a:lnTo>
                <a:close/>
              </a:path>
              <a:path w="2151380" h="2150745">
                <a:moveTo>
                  <a:pt x="214895" y="214802"/>
                </a:moveTo>
                <a:lnTo>
                  <a:pt x="196588" y="214802"/>
                </a:lnTo>
                <a:lnTo>
                  <a:pt x="202935" y="221152"/>
                </a:lnTo>
                <a:lnTo>
                  <a:pt x="221248" y="221152"/>
                </a:lnTo>
                <a:lnTo>
                  <a:pt x="214895" y="214802"/>
                </a:lnTo>
                <a:close/>
              </a:path>
              <a:path w="2151380" h="2150745">
                <a:moveTo>
                  <a:pt x="221248" y="221152"/>
                </a:moveTo>
                <a:lnTo>
                  <a:pt x="202935" y="221152"/>
                </a:lnTo>
                <a:lnTo>
                  <a:pt x="209283" y="227502"/>
                </a:lnTo>
                <a:lnTo>
                  <a:pt x="227600" y="227502"/>
                </a:lnTo>
                <a:lnTo>
                  <a:pt x="221248" y="221152"/>
                </a:lnTo>
                <a:close/>
              </a:path>
              <a:path w="2151380" h="2150745">
                <a:moveTo>
                  <a:pt x="227600" y="227502"/>
                </a:moveTo>
                <a:lnTo>
                  <a:pt x="209283" y="227502"/>
                </a:lnTo>
                <a:lnTo>
                  <a:pt x="215630" y="233852"/>
                </a:lnTo>
                <a:lnTo>
                  <a:pt x="233953" y="233852"/>
                </a:lnTo>
                <a:lnTo>
                  <a:pt x="227600" y="227502"/>
                </a:lnTo>
                <a:close/>
              </a:path>
              <a:path w="2151380" h="2150745">
                <a:moveTo>
                  <a:pt x="233953" y="233852"/>
                </a:moveTo>
                <a:lnTo>
                  <a:pt x="215630" y="233852"/>
                </a:lnTo>
                <a:lnTo>
                  <a:pt x="221977" y="240202"/>
                </a:lnTo>
                <a:lnTo>
                  <a:pt x="240306" y="240202"/>
                </a:lnTo>
                <a:lnTo>
                  <a:pt x="233953" y="233852"/>
                </a:lnTo>
                <a:close/>
              </a:path>
              <a:path w="2151380" h="2150745">
                <a:moveTo>
                  <a:pt x="240306" y="240202"/>
                </a:moveTo>
                <a:lnTo>
                  <a:pt x="221977" y="240202"/>
                </a:lnTo>
                <a:lnTo>
                  <a:pt x="228324" y="246552"/>
                </a:lnTo>
                <a:lnTo>
                  <a:pt x="246659" y="246552"/>
                </a:lnTo>
                <a:lnTo>
                  <a:pt x="240306" y="240202"/>
                </a:lnTo>
                <a:close/>
              </a:path>
              <a:path w="2151380" h="2150745">
                <a:moveTo>
                  <a:pt x="246659" y="246552"/>
                </a:moveTo>
                <a:lnTo>
                  <a:pt x="228324" y="246552"/>
                </a:lnTo>
                <a:lnTo>
                  <a:pt x="234672" y="252902"/>
                </a:lnTo>
                <a:lnTo>
                  <a:pt x="253011" y="252902"/>
                </a:lnTo>
                <a:lnTo>
                  <a:pt x="246659" y="246552"/>
                </a:lnTo>
                <a:close/>
              </a:path>
              <a:path w="2151380" h="2150745">
                <a:moveTo>
                  <a:pt x="253011" y="252902"/>
                </a:moveTo>
                <a:lnTo>
                  <a:pt x="234672" y="252902"/>
                </a:lnTo>
                <a:lnTo>
                  <a:pt x="241019" y="259252"/>
                </a:lnTo>
                <a:lnTo>
                  <a:pt x="259364" y="259252"/>
                </a:lnTo>
                <a:lnTo>
                  <a:pt x="253011" y="252902"/>
                </a:lnTo>
                <a:close/>
              </a:path>
              <a:path w="2151380" h="2150745">
                <a:moveTo>
                  <a:pt x="259364" y="259252"/>
                </a:moveTo>
                <a:lnTo>
                  <a:pt x="241019" y="259252"/>
                </a:lnTo>
                <a:lnTo>
                  <a:pt x="247366" y="265602"/>
                </a:lnTo>
                <a:lnTo>
                  <a:pt x="265717" y="265602"/>
                </a:lnTo>
                <a:lnTo>
                  <a:pt x="259364" y="259252"/>
                </a:lnTo>
                <a:close/>
              </a:path>
              <a:path w="2151380" h="2150745">
                <a:moveTo>
                  <a:pt x="265717" y="265602"/>
                </a:moveTo>
                <a:lnTo>
                  <a:pt x="247366" y="265602"/>
                </a:lnTo>
                <a:lnTo>
                  <a:pt x="253713" y="271952"/>
                </a:lnTo>
                <a:lnTo>
                  <a:pt x="272070" y="271952"/>
                </a:lnTo>
                <a:lnTo>
                  <a:pt x="265717" y="265602"/>
                </a:lnTo>
                <a:close/>
              </a:path>
              <a:path w="2151380" h="2150745">
                <a:moveTo>
                  <a:pt x="272070" y="271952"/>
                </a:moveTo>
                <a:lnTo>
                  <a:pt x="253713" y="271952"/>
                </a:lnTo>
                <a:lnTo>
                  <a:pt x="260061" y="278302"/>
                </a:lnTo>
                <a:lnTo>
                  <a:pt x="278422" y="278302"/>
                </a:lnTo>
                <a:lnTo>
                  <a:pt x="272070" y="271952"/>
                </a:lnTo>
                <a:close/>
              </a:path>
              <a:path w="2151380" h="2150745">
                <a:moveTo>
                  <a:pt x="278422" y="278302"/>
                </a:moveTo>
                <a:lnTo>
                  <a:pt x="260061" y="278302"/>
                </a:lnTo>
                <a:lnTo>
                  <a:pt x="266408" y="284652"/>
                </a:lnTo>
                <a:lnTo>
                  <a:pt x="284775" y="284652"/>
                </a:lnTo>
                <a:lnTo>
                  <a:pt x="278422" y="278302"/>
                </a:lnTo>
                <a:close/>
              </a:path>
              <a:path w="2151380" h="2150745">
                <a:moveTo>
                  <a:pt x="284775" y="284652"/>
                </a:moveTo>
                <a:lnTo>
                  <a:pt x="266408" y="284652"/>
                </a:lnTo>
                <a:lnTo>
                  <a:pt x="272755" y="291002"/>
                </a:lnTo>
                <a:lnTo>
                  <a:pt x="291128" y="291002"/>
                </a:lnTo>
                <a:lnTo>
                  <a:pt x="284775" y="284652"/>
                </a:lnTo>
                <a:close/>
              </a:path>
              <a:path w="2151380" h="2150745">
                <a:moveTo>
                  <a:pt x="291128" y="291002"/>
                </a:moveTo>
                <a:lnTo>
                  <a:pt x="272755" y="291002"/>
                </a:lnTo>
                <a:lnTo>
                  <a:pt x="279103" y="297352"/>
                </a:lnTo>
                <a:lnTo>
                  <a:pt x="297480" y="297352"/>
                </a:lnTo>
                <a:lnTo>
                  <a:pt x="291128" y="291002"/>
                </a:lnTo>
                <a:close/>
              </a:path>
              <a:path w="2151380" h="2150745">
                <a:moveTo>
                  <a:pt x="297480" y="297352"/>
                </a:moveTo>
                <a:lnTo>
                  <a:pt x="279103" y="297352"/>
                </a:lnTo>
                <a:lnTo>
                  <a:pt x="291797" y="310052"/>
                </a:lnTo>
                <a:lnTo>
                  <a:pt x="310186" y="310052"/>
                </a:lnTo>
                <a:lnTo>
                  <a:pt x="297480" y="297352"/>
                </a:lnTo>
                <a:close/>
              </a:path>
              <a:path w="2151380" h="2150745">
                <a:moveTo>
                  <a:pt x="310186" y="310052"/>
                </a:moveTo>
                <a:lnTo>
                  <a:pt x="291797" y="310052"/>
                </a:lnTo>
                <a:lnTo>
                  <a:pt x="298144" y="316402"/>
                </a:lnTo>
                <a:lnTo>
                  <a:pt x="316539" y="316402"/>
                </a:lnTo>
                <a:lnTo>
                  <a:pt x="310186" y="310052"/>
                </a:lnTo>
                <a:close/>
              </a:path>
              <a:path w="2151380" h="2150745">
                <a:moveTo>
                  <a:pt x="316539" y="316402"/>
                </a:moveTo>
                <a:lnTo>
                  <a:pt x="298144" y="316402"/>
                </a:lnTo>
                <a:lnTo>
                  <a:pt x="304492" y="322752"/>
                </a:lnTo>
                <a:lnTo>
                  <a:pt x="322891" y="322752"/>
                </a:lnTo>
                <a:lnTo>
                  <a:pt x="316539" y="316402"/>
                </a:lnTo>
                <a:close/>
              </a:path>
              <a:path w="2151380" h="2150745">
                <a:moveTo>
                  <a:pt x="322891" y="322752"/>
                </a:moveTo>
                <a:lnTo>
                  <a:pt x="304492" y="322752"/>
                </a:lnTo>
                <a:lnTo>
                  <a:pt x="310839" y="329102"/>
                </a:lnTo>
                <a:lnTo>
                  <a:pt x="329244" y="329102"/>
                </a:lnTo>
                <a:lnTo>
                  <a:pt x="322891" y="322752"/>
                </a:lnTo>
                <a:close/>
              </a:path>
              <a:path w="2151380" h="2150745">
                <a:moveTo>
                  <a:pt x="329244" y="329102"/>
                </a:moveTo>
                <a:lnTo>
                  <a:pt x="310839" y="329102"/>
                </a:lnTo>
                <a:lnTo>
                  <a:pt x="317186" y="335452"/>
                </a:lnTo>
                <a:lnTo>
                  <a:pt x="335597" y="335452"/>
                </a:lnTo>
                <a:lnTo>
                  <a:pt x="329244" y="329102"/>
                </a:lnTo>
                <a:close/>
              </a:path>
              <a:path w="2151380" h="2150745">
                <a:moveTo>
                  <a:pt x="335597" y="335452"/>
                </a:moveTo>
                <a:lnTo>
                  <a:pt x="317186" y="335452"/>
                </a:lnTo>
                <a:lnTo>
                  <a:pt x="323533" y="341802"/>
                </a:lnTo>
                <a:lnTo>
                  <a:pt x="341950" y="341802"/>
                </a:lnTo>
                <a:lnTo>
                  <a:pt x="335597" y="335452"/>
                </a:lnTo>
                <a:close/>
              </a:path>
              <a:path w="2151380" h="2150745">
                <a:moveTo>
                  <a:pt x="341950" y="341802"/>
                </a:moveTo>
                <a:lnTo>
                  <a:pt x="323533" y="341802"/>
                </a:lnTo>
                <a:lnTo>
                  <a:pt x="329881" y="348152"/>
                </a:lnTo>
                <a:lnTo>
                  <a:pt x="348302" y="348152"/>
                </a:lnTo>
                <a:lnTo>
                  <a:pt x="341950" y="341802"/>
                </a:lnTo>
                <a:close/>
              </a:path>
              <a:path w="2151380" h="2150745">
                <a:moveTo>
                  <a:pt x="348302" y="348152"/>
                </a:moveTo>
                <a:lnTo>
                  <a:pt x="329881" y="348152"/>
                </a:lnTo>
                <a:lnTo>
                  <a:pt x="336228" y="354502"/>
                </a:lnTo>
                <a:lnTo>
                  <a:pt x="354655" y="354502"/>
                </a:lnTo>
                <a:lnTo>
                  <a:pt x="348302" y="348152"/>
                </a:lnTo>
                <a:close/>
              </a:path>
              <a:path w="2151380" h="2150745">
                <a:moveTo>
                  <a:pt x="354655" y="354502"/>
                </a:moveTo>
                <a:lnTo>
                  <a:pt x="336228" y="354502"/>
                </a:lnTo>
                <a:lnTo>
                  <a:pt x="342575" y="360852"/>
                </a:lnTo>
                <a:lnTo>
                  <a:pt x="361008" y="360852"/>
                </a:lnTo>
                <a:lnTo>
                  <a:pt x="354655" y="354502"/>
                </a:lnTo>
                <a:close/>
              </a:path>
              <a:path w="2151380" h="2150745">
                <a:moveTo>
                  <a:pt x="361008" y="360852"/>
                </a:moveTo>
                <a:lnTo>
                  <a:pt x="342575" y="360852"/>
                </a:lnTo>
                <a:lnTo>
                  <a:pt x="348922" y="367202"/>
                </a:lnTo>
                <a:lnTo>
                  <a:pt x="367361" y="367202"/>
                </a:lnTo>
                <a:lnTo>
                  <a:pt x="361008" y="360852"/>
                </a:lnTo>
                <a:close/>
              </a:path>
              <a:path w="2151380" h="2150745">
                <a:moveTo>
                  <a:pt x="367361" y="367202"/>
                </a:moveTo>
                <a:lnTo>
                  <a:pt x="348922" y="367202"/>
                </a:lnTo>
                <a:lnTo>
                  <a:pt x="355270" y="373552"/>
                </a:lnTo>
                <a:lnTo>
                  <a:pt x="373713" y="373552"/>
                </a:lnTo>
                <a:lnTo>
                  <a:pt x="367361" y="367202"/>
                </a:lnTo>
                <a:close/>
              </a:path>
              <a:path w="2151380" h="2150745">
                <a:moveTo>
                  <a:pt x="373713" y="373552"/>
                </a:moveTo>
                <a:lnTo>
                  <a:pt x="355270" y="373552"/>
                </a:lnTo>
                <a:lnTo>
                  <a:pt x="361617" y="379902"/>
                </a:lnTo>
                <a:lnTo>
                  <a:pt x="380066" y="379902"/>
                </a:lnTo>
                <a:lnTo>
                  <a:pt x="373713" y="373552"/>
                </a:lnTo>
                <a:close/>
              </a:path>
              <a:path w="2151380" h="2150745">
                <a:moveTo>
                  <a:pt x="380066" y="379902"/>
                </a:moveTo>
                <a:lnTo>
                  <a:pt x="361617" y="379902"/>
                </a:lnTo>
                <a:lnTo>
                  <a:pt x="367964" y="386252"/>
                </a:lnTo>
                <a:lnTo>
                  <a:pt x="386419" y="386252"/>
                </a:lnTo>
                <a:lnTo>
                  <a:pt x="380066" y="379902"/>
                </a:lnTo>
                <a:close/>
              </a:path>
              <a:path w="2151380" h="2150745">
                <a:moveTo>
                  <a:pt x="386419" y="386252"/>
                </a:moveTo>
                <a:lnTo>
                  <a:pt x="367964" y="386252"/>
                </a:lnTo>
                <a:lnTo>
                  <a:pt x="374311" y="392602"/>
                </a:lnTo>
                <a:lnTo>
                  <a:pt x="392771" y="392602"/>
                </a:lnTo>
                <a:lnTo>
                  <a:pt x="386419" y="386252"/>
                </a:lnTo>
                <a:close/>
              </a:path>
              <a:path w="2151380" h="2150745">
                <a:moveTo>
                  <a:pt x="392771" y="392602"/>
                </a:moveTo>
                <a:lnTo>
                  <a:pt x="374311" y="392602"/>
                </a:lnTo>
                <a:lnTo>
                  <a:pt x="380659" y="398952"/>
                </a:lnTo>
                <a:lnTo>
                  <a:pt x="399124" y="398952"/>
                </a:lnTo>
                <a:lnTo>
                  <a:pt x="392771" y="392602"/>
                </a:lnTo>
                <a:close/>
              </a:path>
              <a:path w="2151380" h="2150745">
                <a:moveTo>
                  <a:pt x="399124" y="398952"/>
                </a:moveTo>
                <a:lnTo>
                  <a:pt x="380659" y="398952"/>
                </a:lnTo>
                <a:lnTo>
                  <a:pt x="387006" y="405302"/>
                </a:lnTo>
                <a:lnTo>
                  <a:pt x="405477" y="405302"/>
                </a:lnTo>
                <a:lnTo>
                  <a:pt x="399124" y="398952"/>
                </a:lnTo>
                <a:close/>
              </a:path>
              <a:path w="2151380" h="2150745">
                <a:moveTo>
                  <a:pt x="405477" y="405302"/>
                </a:moveTo>
                <a:lnTo>
                  <a:pt x="387006" y="405302"/>
                </a:lnTo>
                <a:lnTo>
                  <a:pt x="393353" y="411652"/>
                </a:lnTo>
                <a:lnTo>
                  <a:pt x="411830" y="411652"/>
                </a:lnTo>
                <a:lnTo>
                  <a:pt x="405477" y="405302"/>
                </a:lnTo>
                <a:close/>
              </a:path>
              <a:path w="2151380" h="2150745">
                <a:moveTo>
                  <a:pt x="411830" y="411652"/>
                </a:moveTo>
                <a:lnTo>
                  <a:pt x="393353" y="411652"/>
                </a:lnTo>
                <a:lnTo>
                  <a:pt x="399701" y="418002"/>
                </a:lnTo>
                <a:lnTo>
                  <a:pt x="418182" y="418002"/>
                </a:lnTo>
                <a:lnTo>
                  <a:pt x="411830" y="411652"/>
                </a:lnTo>
                <a:close/>
              </a:path>
              <a:path w="2151380" h="2150745">
                <a:moveTo>
                  <a:pt x="418182" y="418002"/>
                </a:moveTo>
                <a:lnTo>
                  <a:pt x="399701" y="418002"/>
                </a:lnTo>
                <a:lnTo>
                  <a:pt x="406048" y="424352"/>
                </a:lnTo>
                <a:lnTo>
                  <a:pt x="424535" y="424352"/>
                </a:lnTo>
                <a:lnTo>
                  <a:pt x="418182" y="418002"/>
                </a:lnTo>
                <a:close/>
              </a:path>
              <a:path w="2151380" h="2150745">
                <a:moveTo>
                  <a:pt x="424535" y="424352"/>
                </a:moveTo>
                <a:lnTo>
                  <a:pt x="406048" y="424352"/>
                </a:lnTo>
                <a:lnTo>
                  <a:pt x="412395" y="430702"/>
                </a:lnTo>
                <a:lnTo>
                  <a:pt x="430888" y="430702"/>
                </a:lnTo>
                <a:lnTo>
                  <a:pt x="424535" y="424352"/>
                </a:lnTo>
                <a:close/>
              </a:path>
              <a:path w="2151380" h="2150745">
                <a:moveTo>
                  <a:pt x="430888" y="430702"/>
                </a:moveTo>
                <a:lnTo>
                  <a:pt x="412395" y="430702"/>
                </a:lnTo>
                <a:lnTo>
                  <a:pt x="418742" y="437052"/>
                </a:lnTo>
                <a:lnTo>
                  <a:pt x="437241" y="437052"/>
                </a:lnTo>
                <a:lnTo>
                  <a:pt x="430888" y="430702"/>
                </a:lnTo>
                <a:close/>
              </a:path>
              <a:path w="2151380" h="2150745">
                <a:moveTo>
                  <a:pt x="437241" y="437052"/>
                </a:moveTo>
                <a:lnTo>
                  <a:pt x="418742" y="437052"/>
                </a:lnTo>
                <a:lnTo>
                  <a:pt x="425090" y="443402"/>
                </a:lnTo>
                <a:lnTo>
                  <a:pt x="443593" y="443402"/>
                </a:lnTo>
                <a:lnTo>
                  <a:pt x="437241" y="437052"/>
                </a:lnTo>
                <a:close/>
              </a:path>
              <a:path w="2151380" h="2150745">
                <a:moveTo>
                  <a:pt x="443593" y="443402"/>
                </a:moveTo>
                <a:lnTo>
                  <a:pt x="425090" y="443402"/>
                </a:lnTo>
                <a:lnTo>
                  <a:pt x="437784" y="456102"/>
                </a:lnTo>
                <a:lnTo>
                  <a:pt x="456299" y="456102"/>
                </a:lnTo>
                <a:lnTo>
                  <a:pt x="443593" y="443402"/>
                </a:lnTo>
                <a:close/>
              </a:path>
              <a:path w="2151380" h="2150745">
                <a:moveTo>
                  <a:pt x="456299" y="456102"/>
                </a:moveTo>
                <a:lnTo>
                  <a:pt x="437784" y="456102"/>
                </a:lnTo>
                <a:lnTo>
                  <a:pt x="444131" y="462452"/>
                </a:lnTo>
                <a:lnTo>
                  <a:pt x="462652" y="462452"/>
                </a:lnTo>
                <a:lnTo>
                  <a:pt x="456299" y="456102"/>
                </a:lnTo>
                <a:close/>
              </a:path>
              <a:path w="2151380" h="2150745">
                <a:moveTo>
                  <a:pt x="462652" y="462452"/>
                </a:moveTo>
                <a:lnTo>
                  <a:pt x="444131" y="462452"/>
                </a:lnTo>
                <a:lnTo>
                  <a:pt x="450479" y="468802"/>
                </a:lnTo>
                <a:lnTo>
                  <a:pt x="469004" y="468802"/>
                </a:lnTo>
                <a:lnTo>
                  <a:pt x="462652" y="462452"/>
                </a:lnTo>
                <a:close/>
              </a:path>
              <a:path w="2151380" h="2150745">
                <a:moveTo>
                  <a:pt x="469004" y="468802"/>
                </a:moveTo>
                <a:lnTo>
                  <a:pt x="450479" y="468802"/>
                </a:lnTo>
                <a:lnTo>
                  <a:pt x="456826" y="475152"/>
                </a:lnTo>
                <a:lnTo>
                  <a:pt x="475357" y="475152"/>
                </a:lnTo>
                <a:lnTo>
                  <a:pt x="469004" y="468802"/>
                </a:lnTo>
                <a:close/>
              </a:path>
              <a:path w="2151380" h="2150745">
                <a:moveTo>
                  <a:pt x="475357" y="475152"/>
                </a:moveTo>
                <a:lnTo>
                  <a:pt x="456826" y="475152"/>
                </a:lnTo>
                <a:lnTo>
                  <a:pt x="463173" y="481502"/>
                </a:lnTo>
                <a:lnTo>
                  <a:pt x="481710" y="481502"/>
                </a:lnTo>
                <a:lnTo>
                  <a:pt x="475357" y="475152"/>
                </a:lnTo>
                <a:close/>
              </a:path>
              <a:path w="2151380" h="2150745">
                <a:moveTo>
                  <a:pt x="481710" y="481502"/>
                </a:moveTo>
                <a:lnTo>
                  <a:pt x="463173" y="481502"/>
                </a:lnTo>
                <a:lnTo>
                  <a:pt x="469520" y="487852"/>
                </a:lnTo>
                <a:lnTo>
                  <a:pt x="488063" y="487852"/>
                </a:lnTo>
                <a:lnTo>
                  <a:pt x="481710" y="481502"/>
                </a:lnTo>
                <a:close/>
              </a:path>
              <a:path w="2151380" h="2150745">
                <a:moveTo>
                  <a:pt x="488063" y="487852"/>
                </a:moveTo>
                <a:lnTo>
                  <a:pt x="469520" y="487852"/>
                </a:lnTo>
                <a:lnTo>
                  <a:pt x="475868" y="494202"/>
                </a:lnTo>
                <a:lnTo>
                  <a:pt x="494415" y="494202"/>
                </a:lnTo>
                <a:lnTo>
                  <a:pt x="488063" y="487852"/>
                </a:lnTo>
                <a:close/>
              </a:path>
              <a:path w="2151380" h="2150745">
                <a:moveTo>
                  <a:pt x="494415" y="494202"/>
                </a:moveTo>
                <a:lnTo>
                  <a:pt x="475868" y="494202"/>
                </a:lnTo>
                <a:lnTo>
                  <a:pt x="482215" y="500552"/>
                </a:lnTo>
                <a:lnTo>
                  <a:pt x="500768" y="500552"/>
                </a:lnTo>
                <a:lnTo>
                  <a:pt x="494415" y="494202"/>
                </a:lnTo>
                <a:close/>
              </a:path>
              <a:path w="2151380" h="2150745">
                <a:moveTo>
                  <a:pt x="500768" y="500552"/>
                </a:moveTo>
                <a:lnTo>
                  <a:pt x="482215" y="500552"/>
                </a:lnTo>
                <a:lnTo>
                  <a:pt x="488562" y="506902"/>
                </a:lnTo>
                <a:lnTo>
                  <a:pt x="507121" y="506902"/>
                </a:lnTo>
                <a:lnTo>
                  <a:pt x="500768" y="500552"/>
                </a:lnTo>
                <a:close/>
              </a:path>
              <a:path w="2151380" h="2150745">
                <a:moveTo>
                  <a:pt x="507121" y="506902"/>
                </a:moveTo>
                <a:lnTo>
                  <a:pt x="488562" y="506902"/>
                </a:lnTo>
                <a:lnTo>
                  <a:pt x="494910" y="513252"/>
                </a:lnTo>
                <a:lnTo>
                  <a:pt x="513473" y="513252"/>
                </a:lnTo>
                <a:lnTo>
                  <a:pt x="507121" y="506902"/>
                </a:lnTo>
                <a:close/>
              </a:path>
              <a:path w="2151380" h="2150745">
                <a:moveTo>
                  <a:pt x="513473" y="513252"/>
                </a:moveTo>
                <a:lnTo>
                  <a:pt x="494910" y="513252"/>
                </a:lnTo>
                <a:lnTo>
                  <a:pt x="501257" y="519602"/>
                </a:lnTo>
                <a:lnTo>
                  <a:pt x="519826" y="519602"/>
                </a:lnTo>
                <a:lnTo>
                  <a:pt x="513473" y="513252"/>
                </a:lnTo>
                <a:close/>
              </a:path>
              <a:path w="2151380" h="2150745">
                <a:moveTo>
                  <a:pt x="519826" y="519602"/>
                </a:moveTo>
                <a:lnTo>
                  <a:pt x="501257" y="519602"/>
                </a:lnTo>
                <a:lnTo>
                  <a:pt x="507604" y="525952"/>
                </a:lnTo>
                <a:lnTo>
                  <a:pt x="526179" y="525952"/>
                </a:lnTo>
                <a:lnTo>
                  <a:pt x="519826" y="519602"/>
                </a:lnTo>
                <a:close/>
              </a:path>
              <a:path w="2151380" h="2150745">
                <a:moveTo>
                  <a:pt x="526179" y="525952"/>
                </a:moveTo>
                <a:lnTo>
                  <a:pt x="507604" y="525952"/>
                </a:lnTo>
                <a:lnTo>
                  <a:pt x="553304" y="571672"/>
                </a:lnTo>
                <a:lnTo>
                  <a:pt x="571919" y="571672"/>
                </a:lnTo>
                <a:lnTo>
                  <a:pt x="526179" y="525952"/>
                </a:lnTo>
                <a:close/>
              </a:path>
              <a:path w="2151380" h="2150745">
                <a:moveTo>
                  <a:pt x="571919" y="571672"/>
                </a:moveTo>
                <a:lnTo>
                  <a:pt x="553304" y="571672"/>
                </a:lnTo>
                <a:lnTo>
                  <a:pt x="565999" y="584372"/>
                </a:lnTo>
                <a:lnTo>
                  <a:pt x="584624" y="584372"/>
                </a:lnTo>
                <a:lnTo>
                  <a:pt x="571919" y="571672"/>
                </a:lnTo>
                <a:close/>
              </a:path>
              <a:path w="2151380" h="2150745">
                <a:moveTo>
                  <a:pt x="584624" y="584372"/>
                </a:moveTo>
                <a:lnTo>
                  <a:pt x="565999" y="584372"/>
                </a:lnTo>
                <a:lnTo>
                  <a:pt x="569807" y="588182"/>
                </a:lnTo>
                <a:lnTo>
                  <a:pt x="588436" y="588182"/>
                </a:lnTo>
                <a:lnTo>
                  <a:pt x="584624" y="584372"/>
                </a:lnTo>
                <a:close/>
              </a:path>
              <a:path w="2151380" h="2150745">
                <a:moveTo>
                  <a:pt x="588436" y="588182"/>
                </a:moveTo>
                <a:lnTo>
                  <a:pt x="569807" y="588182"/>
                </a:lnTo>
                <a:lnTo>
                  <a:pt x="576155" y="594532"/>
                </a:lnTo>
                <a:lnTo>
                  <a:pt x="594788" y="594532"/>
                </a:lnTo>
                <a:lnTo>
                  <a:pt x="588436" y="588182"/>
                </a:lnTo>
                <a:close/>
              </a:path>
              <a:path w="2151380" h="2150745">
                <a:moveTo>
                  <a:pt x="594788" y="594532"/>
                </a:moveTo>
                <a:lnTo>
                  <a:pt x="576155" y="594532"/>
                </a:lnTo>
                <a:lnTo>
                  <a:pt x="616777" y="635172"/>
                </a:lnTo>
                <a:lnTo>
                  <a:pt x="635446" y="635172"/>
                </a:lnTo>
                <a:lnTo>
                  <a:pt x="594788" y="594532"/>
                </a:lnTo>
                <a:close/>
              </a:path>
              <a:path w="2151380" h="2150745">
                <a:moveTo>
                  <a:pt x="635446" y="635172"/>
                </a:moveTo>
                <a:lnTo>
                  <a:pt x="616777" y="635172"/>
                </a:lnTo>
                <a:lnTo>
                  <a:pt x="620585" y="638982"/>
                </a:lnTo>
                <a:lnTo>
                  <a:pt x="639258" y="638982"/>
                </a:lnTo>
                <a:lnTo>
                  <a:pt x="635446" y="635172"/>
                </a:lnTo>
                <a:close/>
              </a:path>
              <a:path w="2151380" h="2150745">
                <a:moveTo>
                  <a:pt x="639258" y="638982"/>
                </a:moveTo>
                <a:lnTo>
                  <a:pt x="620585" y="638982"/>
                </a:lnTo>
                <a:lnTo>
                  <a:pt x="633280" y="651682"/>
                </a:lnTo>
                <a:lnTo>
                  <a:pt x="651963" y="651682"/>
                </a:lnTo>
                <a:lnTo>
                  <a:pt x="639258" y="638982"/>
                </a:lnTo>
                <a:close/>
              </a:path>
              <a:path w="2151380" h="2150745">
                <a:moveTo>
                  <a:pt x="651963" y="651682"/>
                </a:moveTo>
                <a:lnTo>
                  <a:pt x="633280" y="651682"/>
                </a:lnTo>
                <a:lnTo>
                  <a:pt x="648513" y="666922"/>
                </a:lnTo>
                <a:lnTo>
                  <a:pt x="667210" y="666922"/>
                </a:lnTo>
                <a:lnTo>
                  <a:pt x="651963" y="651682"/>
                </a:lnTo>
                <a:close/>
              </a:path>
              <a:path w="2151380" h="2150745">
                <a:moveTo>
                  <a:pt x="667210" y="666922"/>
                </a:moveTo>
                <a:lnTo>
                  <a:pt x="648513" y="666922"/>
                </a:lnTo>
                <a:lnTo>
                  <a:pt x="658669" y="677082"/>
                </a:lnTo>
                <a:lnTo>
                  <a:pt x="677374" y="677082"/>
                </a:lnTo>
                <a:lnTo>
                  <a:pt x="667210" y="666922"/>
                </a:lnTo>
                <a:close/>
              </a:path>
              <a:path w="2151380" h="2150745">
                <a:moveTo>
                  <a:pt x="677374" y="677082"/>
                </a:moveTo>
                <a:lnTo>
                  <a:pt x="658669" y="677082"/>
                </a:lnTo>
                <a:lnTo>
                  <a:pt x="661208" y="679622"/>
                </a:lnTo>
                <a:lnTo>
                  <a:pt x="679915" y="679622"/>
                </a:lnTo>
                <a:lnTo>
                  <a:pt x="677374" y="677082"/>
                </a:lnTo>
                <a:close/>
              </a:path>
              <a:path w="2151380" h="2150745">
                <a:moveTo>
                  <a:pt x="679915" y="679622"/>
                </a:moveTo>
                <a:lnTo>
                  <a:pt x="661208" y="679622"/>
                </a:lnTo>
                <a:lnTo>
                  <a:pt x="665016" y="683432"/>
                </a:lnTo>
                <a:lnTo>
                  <a:pt x="683727" y="683432"/>
                </a:lnTo>
                <a:lnTo>
                  <a:pt x="679915" y="679622"/>
                </a:lnTo>
                <a:close/>
              </a:path>
              <a:path w="2151380" h="2150745">
                <a:moveTo>
                  <a:pt x="683727" y="683432"/>
                </a:moveTo>
                <a:lnTo>
                  <a:pt x="665016" y="683432"/>
                </a:lnTo>
                <a:lnTo>
                  <a:pt x="671364" y="689782"/>
                </a:lnTo>
                <a:lnTo>
                  <a:pt x="690080" y="689782"/>
                </a:lnTo>
                <a:lnTo>
                  <a:pt x="683727" y="683432"/>
                </a:lnTo>
                <a:close/>
              </a:path>
              <a:path w="2151380" h="2150745">
                <a:moveTo>
                  <a:pt x="690080" y="689782"/>
                </a:moveTo>
                <a:lnTo>
                  <a:pt x="671364" y="689782"/>
                </a:lnTo>
                <a:lnTo>
                  <a:pt x="673902" y="692322"/>
                </a:lnTo>
                <a:lnTo>
                  <a:pt x="692621" y="692322"/>
                </a:lnTo>
                <a:lnTo>
                  <a:pt x="690080" y="689782"/>
                </a:lnTo>
                <a:close/>
              </a:path>
              <a:path w="2151380" h="2150745">
                <a:moveTo>
                  <a:pt x="692621" y="692322"/>
                </a:moveTo>
                <a:lnTo>
                  <a:pt x="673902" y="692322"/>
                </a:lnTo>
                <a:lnTo>
                  <a:pt x="680250" y="698672"/>
                </a:lnTo>
                <a:lnTo>
                  <a:pt x="698973" y="698672"/>
                </a:lnTo>
                <a:lnTo>
                  <a:pt x="692621" y="692322"/>
                </a:lnTo>
                <a:close/>
              </a:path>
              <a:path w="2151380" h="2150745">
                <a:moveTo>
                  <a:pt x="698973" y="698672"/>
                </a:moveTo>
                <a:lnTo>
                  <a:pt x="680250" y="698672"/>
                </a:lnTo>
                <a:lnTo>
                  <a:pt x="684058" y="702482"/>
                </a:lnTo>
                <a:lnTo>
                  <a:pt x="702785" y="702482"/>
                </a:lnTo>
                <a:lnTo>
                  <a:pt x="698973" y="698672"/>
                </a:lnTo>
                <a:close/>
              </a:path>
              <a:path w="2151380" h="2150745">
                <a:moveTo>
                  <a:pt x="702785" y="702482"/>
                </a:moveTo>
                <a:lnTo>
                  <a:pt x="684058" y="702482"/>
                </a:lnTo>
                <a:lnTo>
                  <a:pt x="690405" y="708832"/>
                </a:lnTo>
                <a:lnTo>
                  <a:pt x="709138" y="708832"/>
                </a:lnTo>
                <a:lnTo>
                  <a:pt x="702785" y="702482"/>
                </a:lnTo>
                <a:close/>
              </a:path>
              <a:path w="2151380" h="2150745">
                <a:moveTo>
                  <a:pt x="709138" y="708832"/>
                </a:moveTo>
                <a:lnTo>
                  <a:pt x="690405" y="708832"/>
                </a:lnTo>
                <a:lnTo>
                  <a:pt x="699291" y="717722"/>
                </a:lnTo>
                <a:lnTo>
                  <a:pt x="718032" y="717722"/>
                </a:lnTo>
                <a:lnTo>
                  <a:pt x="709138" y="708832"/>
                </a:lnTo>
                <a:close/>
              </a:path>
              <a:path w="2151380" h="2150745">
                <a:moveTo>
                  <a:pt x="718032" y="717722"/>
                </a:moveTo>
                <a:lnTo>
                  <a:pt x="699291" y="717722"/>
                </a:lnTo>
                <a:lnTo>
                  <a:pt x="705639" y="724072"/>
                </a:lnTo>
                <a:lnTo>
                  <a:pt x="724384" y="724072"/>
                </a:lnTo>
                <a:lnTo>
                  <a:pt x="718032" y="717722"/>
                </a:lnTo>
                <a:close/>
              </a:path>
              <a:path w="2151380" h="2150745">
                <a:moveTo>
                  <a:pt x="724384" y="724072"/>
                </a:moveTo>
                <a:lnTo>
                  <a:pt x="705639" y="724072"/>
                </a:lnTo>
                <a:lnTo>
                  <a:pt x="709447" y="727882"/>
                </a:lnTo>
                <a:lnTo>
                  <a:pt x="728196" y="727882"/>
                </a:lnTo>
                <a:lnTo>
                  <a:pt x="724384" y="724072"/>
                </a:lnTo>
                <a:close/>
              </a:path>
              <a:path w="2151380" h="2150745">
                <a:moveTo>
                  <a:pt x="728196" y="727882"/>
                </a:moveTo>
                <a:lnTo>
                  <a:pt x="709447" y="727882"/>
                </a:lnTo>
                <a:lnTo>
                  <a:pt x="715794" y="734232"/>
                </a:lnTo>
                <a:lnTo>
                  <a:pt x="734549" y="734232"/>
                </a:lnTo>
                <a:lnTo>
                  <a:pt x="728196" y="727882"/>
                </a:lnTo>
                <a:close/>
              </a:path>
              <a:path w="2151380" h="2150745">
                <a:moveTo>
                  <a:pt x="734549" y="734232"/>
                </a:moveTo>
                <a:lnTo>
                  <a:pt x="715794" y="734232"/>
                </a:lnTo>
                <a:lnTo>
                  <a:pt x="722142" y="740582"/>
                </a:lnTo>
                <a:lnTo>
                  <a:pt x="740901" y="740582"/>
                </a:lnTo>
                <a:lnTo>
                  <a:pt x="734549" y="734232"/>
                </a:lnTo>
                <a:close/>
              </a:path>
              <a:path w="2151380" h="2150745">
                <a:moveTo>
                  <a:pt x="740901" y="740582"/>
                </a:moveTo>
                <a:lnTo>
                  <a:pt x="722142" y="740582"/>
                </a:lnTo>
                <a:lnTo>
                  <a:pt x="724681" y="743122"/>
                </a:lnTo>
                <a:lnTo>
                  <a:pt x="743443" y="743122"/>
                </a:lnTo>
                <a:lnTo>
                  <a:pt x="740901" y="740582"/>
                </a:lnTo>
                <a:close/>
              </a:path>
              <a:path w="2151380" h="2150745">
                <a:moveTo>
                  <a:pt x="743443" y="743122"/>
                </a:moveTo>
                <a:lnTo>
                  <a:pt x="724681" y="743122"/>
                </a:lnTo>
                <a:lnTo>
                  <a:pt x="731028" y="749472"/>
                </a:lnTo>
                <a:lnTo>
                  <a:pt x="749795" y="749472"/>
                </a:lnTo>
                <a:lnTo>
                  <a:pt x="743443" y="743122"/>
                </a:lnTo>
                <a:close/>
              </a:path>
              <a:path w="2151380" h="2150745">
                <a:moveTo>
                  <a:pt x="749795" y="749472"/>
                </a:moveTo>
                <a:lnTo>
                  <a:pt x="731028" y="749472"/>
                </a:lnTo>
                <a:lnTo>
                  <a:pt x="734836" y="753282"/>
                </a:lnTo>
                <a:lnTo>
                  <a:pt x="753607" y="753282"/>
                </a:lnTo>
                <a:lnTo>
                  <a:pt x="749795" y="749472"/>
                </a:lnTo>
                <a:close/>
              </a:path>
              <a:path w="2151380" h="2150745">
                <a:moveTo>
                  <a:pt x="753607" y="753282"/>
                </a:moveTo>
                <a:lnTo>
                  <a:pt x="734836" y="753282"/>
                </a:lnTo>
                <a:lnTo>
                  <a:pt x="737375" y="755822"/>
                </a:lnTo>
                <a:lnTo>
                  <a:pt x="756148" y="755822"/>
                </a:lnTo>
                <a:lnTo>
                  <a:pt x="753607" y="753282"/>
                </a:lnTo>
                <a:close/>
              </a:path>
              <a:path w="2151380" h="2150745">
                <a:moveTo>
                  <a:pt x="756148" y="755822"/>
                </a:moveTo>
                <a:lnTo>
                  <a:pt x="737375" y="755822"/>
                </a:lnTo>
                <a:lnTo>
                  <a:pt x="741183" y="759632"/>
                </a:lnTo>
                <a:lnTo>
                  <a:pt x="759960" y="759632"/>
                </a:lnTo>
                <a:lnTo>
                  <a:pt x="756148" y="755822"/>
                </a:lnTo>
                <a:close/>
              </a:path>
              <a:path w="2151380" h="2150745">
                <a:moveTo>
                  <a:pt x="759960" y="759632"/>
                </a:moveTo>
                <a:lnTo>
                  <a:pt x="741183" y="759632"/>
                </a:lnTo>
                <a:lnTo>
                  <a:pt x="747531" y="765982"/>
                </a:lnTo>
                <a:lnTo>
                  <a:pt x="766312" y="765982"/>
                </a:lnTo>
                <a:lnTo>
                  <a:pt x="759960" y="759632"/>
                </a:lnTo>
                <a:close/>
              </a:path>
              <a:path w="2151380" h="2150745">
                <a:moveTo>
                  <a:pt x="766312" y="765982"/>
                </a:moveTo>
                <a:lnTo>
                  <a:pt x="747531" y="765982"/>
                </a:lnTo>
                <a:lnTo>
                  <a:pt x="753878" y="772332"/>
                </a:lnTo>
                <a:lnTo>
                  <a:pt x="772665" y="772332"/>
                </a:lnTo>
                <a:lnTo>
                  <a:pt x="766312" y="765982"/>
                </a:lnTo>
                <a:close/>
              </a:path>
              <a:path w="2151380" h="2150745">
                <a:moveTo>
                  <a:pt x="772665" y="772332"/>
                </a:moveTo>
                <a:lnTo>
                  <a:pt x="753878" y="772332"/>
                </a:lnTo>
                <a:lnTo>
                  <a:pt x="756417" y="774872"/>
                </a:lnTo>
                <a:lnTo>
                  <a:pt x="775206" y="774872"/>
                </a:lnTo>
                <a:lnTo>
                  <a:pt x="772665" y="772332"/>
                </a:lnTo>
                <a:close/>
              </a:path>
              <a:path w="2151380" h="2150745">
                <a:moveTo>
                  <a:pt x="775206" y="774872"/>
                </a:moveTo>
                <a:lnTo>
                  <a:pt x="756417" y="774872"/>
                </a:lnTo>
                <a:lnTo>
                  <a:pt x="762764" y="781222"/>
                </a:lnTo>
                <a:lnTo>
                  <a:pt x="781559" y="781222"/>
                </a:lnTo>
                <a:lnTo>
                  <a:pt x="775206" y="774872"/>
                </a:lnTo>
                <a:close/>
              </a:path>
              <a:path w="2151380" h="2150745">
                <a:moveTo>
                  <a:pt x="781559" y="781222"/>
                </a:moveTo>
                <a:lnTo>
                  <a:pt x="762764" y="781222"/>
                </a:lnTo>
                <a:lnTo>
                  <a:pt x="766572" y="785032"/>
                </a:lnTo>
                <a:lnTo>
                  <a:pt x="785371" y="785032"/>
                </a:lnTo>
                <a:lnTo>
                  <a:pt x="781559" y="781222"/>
                </a:lnTo>
                <a:close/>
              </a:path>
              <a:path w="2151380" h="2150745">
                <a:moveTo>
                  <a:pt x="785371" y="785032"/>
                </a:moveTo>
                <a:lnTo>
                  <a:pt x="766572" y="785032"/>
                </a:lnTo>
                <a:lnTo>
                  <a:pt x="772920" y="791382"/>
                </a:lnTo>
                <a:lnTo>
                  <a:pt x="791723" y="791382"/>
                </a:lnTo>
                <a:lnTo>
                  <a:pt x="785371" y="785032"/>
                </a:lnTo>
                <a:close/>
              </a:path>
              <a:path w="2151380" h="2150745">
                <a:moveTo>
                  <a:pt x="791723" y="791382"/>
                </a:moveTo>
                <a:lnTo>
                  <a:pt x="772920" y="791382"/>
                </a:lnTo>
                <a:lnTo>
                  <a:pt x="775459" y="793922"/>
                </a:lnTo>
                <a:lnTo>
                  <a:pt x="794264" y="793922"/>
                </a:lnTo>
                <a:lnTo>
                  <a:pt x="791723" y="791382"/>
                </a:lnTo>
                <a:close/>
              </a:path>
              <a:path w="2151380" h="2150745">
                <a:moveTo>
                  <a:pt x="794264" y="793922"/>
                </a:moveTo>
                <a:lnTo>
                  <a:pt x="775459" y="793922"/>
                </a:lnTo>
                <a:lnTo>
                  <a:pt x="781806" y="800272"/>
                </a:lnTo>
                <a:lnTo>
                  <a:pt x="800617" y="800272"/>
                </a:lnTo>
                <a:lnTo>
                  <a:pt x="794264" y="793922"/>
                </a:lnTo>
                <a:close/>
              </a:path>
              <a:path w="2151380" h="2150745">
                <a:moveTo>
                  <a:pt x="800617" y="800272"/>
                </a:moveTo>
                <a:lnTo>
                  <a:pt x="781806" y="800272"/>
                </a:lnTo>
                <a:lnTo>
                  <a:pt x="785614" y="804082"/>
                </a:lnTo>
                <a:lnTo>
                  <a:pt x="804429" y="804082"/>
                </a:lnTo>
                <a:lnTo>
                  <a:pt x="800617" y="800272"/>
                </a:lnTo>
                <a:close/>
              </a:path>
              <a:path w="2151380" h="2150745">
                <a:moveTo>
                  <a:pt x="804429" y="804082"/>
                </a:moveTo>
                <a:lnTo>
                  <a:pt x="785614" y="804082"/>
                </a:lnTo>
                <a:lnTo>
                  <a:pt x="788153" y="806622"/>
                </a:lnTo>
                <a:lnTo>
                  <a:pt x="806970" y="806622"/>
                </a:lnTo>
                <a:lnTo>
                  <a:pt x="804429" y="804082"/>
                </a:lnTo>
                <a:close/>
              </a:path>
              <a:path w="2151380" h="2150745">
                <a:moveTo>
                  <a:pt x="806970" y="806622"/>
                </a:moveTo>
                <a:lnTo>
                  <a:pt x="788153" y="806622"/>
                </a:lnTo>
                <a:lnTo>
                  <a:pt x="794500" y="812972"/>
                </a:lnTo>
                <a:lnTo>
                  <a:pt x="813323" y="812972"/>
                </a:lnTo>
                <a:lnTo>
                  <a:pt x="806970" y="806622"/>
                </a:lnTo>
                <a:close/>
              </a:path>
              <a:path w="2151380" h="2150745">
                <a:moveTo>
                  <a:pt x="813323" y="812972"/>
                </a:moveTo>
                <a:lnTo>
                  <a:pt x="794500" y="812972"/>
                </a:lnTo>
                <a:lnTo>
                  <a:pt x="804656" y="823132"/>
                </a:lnTo>
                <a:lnTo>
                  <a:pt x="823487" y="823132"/>
                </a:lnTo>
                <a:lnTo>
                  <a:pt x="813323" y="812972"/>
                </a:lnTo>
                <a:close/>
              </a:path>
              <a:path w="2151380" h="2150745">
                <a:moveTo>
                  <a:pt x="823487" y="823132"/>
                </a:moveTo>
                <a:lnTo>
                  <a:pt x="804656" y="823132"/>
                </a:lnTo>
                <a:lnTo>
                  <a:pt x="817351" y="835832"/>
                </a:lnTo>
                <a:lnTo>
                  <a:pt x="836192" y="835832"/>
                </a:lnTo>
                <a:lnTo>
                  <a:pt x="823487" y="823132"/>
                </a:lnTo>
                <a:close/>
              </a:path>
              <a:path w="2151380" h="2150745">
                <a:moveTo>
                  <a:pt x="836192" y="835832"/>
                </a:moveTo>
                <a:lnTo>
                  <a:pt x="817351" y="835832"/>
                </a:lnTo>
                <a:lnTo>
                  <a:pt x="842740" y="861232"/>
                </a:lnTo>
                <a:lnTo>
                  <a:pt x="861603" y="861232"/>
                </a:lnTo>
                <a:lnTo>
                  <a:pt x="836192" y="835832"/>
                </a:lnTo>
                <a:close/>
              </a:path>
              <a:path w="2151380" h="2150745">
                <a:moveTo>
                  <a:pt x="861603" y="861232"/>
                </a:moveTo>
                <a:lnTo>
                  <a:pt x="842740" y="861232"/>
                </a:lnTo>
                <a:lnTo>
                  <a:pt x="874476" y="892982"/>
                </a:lnTo>
                <a:lnTo>
                  <a:pt x="893367" y="892982"/>
                </a:lnTo>
                <a:lnTo>
                  <a:pt x="861603" y="861232"/>
                </a:lnTo>
                <a:close/>
              </a:path>
              <a:path w="2151380" h="2150745">
                <a:moveTo>
                  <a:pt x="893367" y="892982"/>
                </a:moveTo>
                <a:lnTo>
                  <a:pt x="874476" y="892982"/>
                </a:lnTo>
                <a:lnTo>
                  <a:pt x="972224" y="990772"/>
                </a:lnTo>
                <a:lnTo>
                  <a:pt x="991199" y="990772"/>
                </a:lnTo>
                <a:lnTo>
                  <a:pt x="893367" y="892982"/>
                </a:lnTo>
                <a:close/>
              </a:path>
              <a:path w="2151380" h="2150745">
                <a:moveTo>
                  <a:pt x="1150018" y="1149522"/>
                </a:moveTo>
                <a:lnTo>
                  <a:pt x="1149207" y="1149576"/>
                </a:lnTo>
                <a:lnTo>
                  <a:pt x="1150018" y="1150792"/>
                </a:lnTo>
                <a:lnTo>
                  <a:pt x="1130906" y="1150792"/>
                </a:lnTo>
                <a:lnTo>
                  <a:pt x="1134714" y="1153332"/>
                </a:lnTo>
                <a:lnTo>
                  <a:pt x="1137253" y="1155872"/>
                </a:lnTo>
                <a:lnTo>
                  <a:pt x="1156370" y="1155872"/>
                </a:lnTo>
                <a:lnTo>
                  <a:pt x="1150018" y="1149522"/>
                </a:lnTo>
                <a:close/>
              </a:path>
              <a:path w="2151380" h="2150745">
                <a:moveTo>
                  <a:pt x="1147477" y="1146982"/>
                </a:moveTo>
                <a:lnTo>
                  <a:pt x="1129177" y="1148198"/>
                </a:lnTo>
                <a:lnTo>
                  <a:pt x="1130906" y="1150792"/>
                </a:lnTo>
                <a:lnTo>
                  <a:pt x="1149207" y="1149576"/>
                </a:lnTo>
                <a:lnTo>
                  <a:pt x="1147477" y="1146982"/>
                </a:lnTo>
                <a:close/>
              </a:path>
              <a:path w="2151380" h="2150745">
                <a:moveTo>
                  <a:pt x="1122019" y="1140632"/>
                </a:moveTo>
                <a:lnTo>
                  <a:pt x="1124558" y="1144442"/>
                </a:lnTo>
                <a:lnTo>
                  <a:pt x="1128367" y="1148252"/>
                </a:lnTo>
                <a:lnTo>
                  <a:pt x="1129177" y="1148198"/>
                </a:lnTo>
                <a:lnTo>
                  <a:pt x="1128367" y="1146982"/>
                </a:lnTo>
                <a:lnTo>
                  <a:pt x="1147477" y="1146982"/>
                </a:lnTo>
                <a:lnTo>
                  <a:pt x="1143665" y="1144442"/>
                </a:lnTo>
                <a:lnTo>
                  <a:pt x="1141124" y="1141902"/>
                </a:lnTo>
                <a:lnTo>
                  <a:pt x="1122019" y="1140632"/>
                </a:lnTo>
                <a:close/>
              </a:path>
              <a:path w="2151380" h="2150745">
                <a:moveTo>
                  <a:pt x="1137312" y="1136822"/>
                </a:moveTo>
                <a:lnTo>
                  <a:pt x="1136465" y="1136822"/>
                </a:lnTo>
                <a:lnTo>
                  <a:pt x="1137312" y="1138092"/>
                </a:lnTo>
                <a:lnTo>
                  <a:pt x="1119480" y="1138092"/>
                </a:lnTo>
                <a:lnTo>
                  <a:pt x="1122019" y="1140632"/>
                </a:lnTo>
                <a:lnTo>
                  <a:pt x="1141124" y="1140632"/>
                </a:lnTo>
                <a:lnTo>
                  <a:pt x="1137312" y="1136822"/>
                </a:lnTo>
                <a:close/>
              </a:path>
              <a:path w="2151380" h="2150745">
                <a:moveTo>
                  <a:pt x="1134771" y="1134282"/>
                </a:moveTo>
                <a:lnTo>
                  <a:pt x="1115672" y="1135552"/>
                </a:lnTo>
                <a:lnTo>
                  <a:pt x="1118211" y="1138092"/>
                </a:lnTo>
                <a:lnTo>
                  <a:pt x="1119480" y="1138092"/>
                </a:lnTo>
                <a:lnTo>
                  <a:pt x="1118211" y="1136822"/>
                </a:lnTo>
                <a:lnTo>
                  <a:pt x="1136465" y="1136822"/>
                </a:lnTo>
                <a:lnTo>
                  <a:pt x="1134771" y="1134282"/>
                </a:lnTo>
                <a:close/>
              </a:path>
              <a:path w="2151380" h="2150745">
                <a:moveTo>
                  <a:pt x="1124607" y="1125392"/>
                </a:moveTo>
                <a:lnTo>
                  <a:pt x="1105516" y="1125392"/>
                </a:lnTo>
                <a:lnTo>
                  <a:pt x="1109325" y="1127932"/>
                </a:lnTo>
                <a:lnTo>
                  <a:pt x="1111864" y="1130472"/>
                </a:lnTo>
                <a:lnTo>
                  <a:pt x="1115672" y="1135552"/>
                </a:lnTo>
                <a:lnTo>
                  <a:pt x="1134771" y="1134282"/>
                </a:lnTo>
                <a:lnTo>
                  <a:pt x="1128418" y="1127932"/>
                </a:lnTo>
                <a:lnTo>
                  <a:pt x="1124607" y="1125392"/>
                </a:lnTo>
                <a:close/>
              </a:path>
              <a:path w="2151380" h="2150745">
                <a:moveTo>
                  <a:pt x="1122066" y="1121582"/>
                </a:moveTo>
                <a:lnTo>
                  <a:pt x="1121113" y="1121582"/>
                </a:lnTo>
                <a:lnTo>
                  <a:pt x="1122066" y="1122852"/>
                </a:lnTo>
                <a:lnTo>
                  <a:pt x="1104247" y="1122852"/>
                </a:lnTo>
                <a:lnTo>
                  <a:pt x="1105516" y="1124122"/>
                </a:lnTo>
                <a:lnTo>
                  <a:pt x="1124607" y="1125392"/>
                </a:lnTo>
                <a:lnTo>
                  <a:pt x="1122066" y="1121582"/>
                </a:lnTo>
                <a:close/>
              </a:path>
              <a:path w="2151380" h="2150745">
                <a:moveTo>
                  <a:pt x="1118254" y="1117772"/>
                </a:moveTo>
                <a:lnTo>
                  <a:pt x="1117443" y="1117826"/>
                </a:lnTo>
                <a:lnTo>
                  <a:pt x="1118254" y="1119042"/>
                </a:lnTo>
                <a:lnTo>
                  <a:pt x="1099169" y="1119042"/>
                </a:lnTo>
                <a:lnTo>
                  <a:pt x="1102978" y="1122852"/>
                </a:lnTo>
                <a:lnTo>
                  <a:pt x="1104247" y="1122852"/>
                </a:lnTo>
                <a:lnTo>
                  <a:pt x="1102978" y="1121582"/>
                </a:lnTo>
                <a:lnTo>
                  <a:pt x="1121113" y="1121582"/>
                </a:lnTo>
                <a:lnTo>
                  <a:pt x="1118254" y="1117772"/>
                </a:lnTo>
                <a:close/>
              </a:path>
              <a:path w="2151380" h="2150745">
                <a:moveTo>
                  <a:pt x="1115713" y="1115232"/>
                </a:moveTo>
                <a:lnTo>
                  <a:pt x="1097441" y="1116448"/>
                </a:lnTo>
                <a:lnTo>
                  <a:pt x="1099169" y="1119042"/>
                </a:lnTo>
                <a:lnTo>
                  <a:pt x="1117443" y="1117826"/>
                </a:lnTo>
                <a:lnTo>
                  <a:pt x="1115713" y="1115232"/>
                </a:lnTo>
                <a:close/>
              </a:path>
              <a:path w="2151380" h="2150745">
                <a:moveTo>
                  <a:pt x="1090283" y="1108882"/>
                </a:moveTo>
                <a:lnTo>
                  <a:pt x="1092822" y="1112692"/>
                </a:lnTo>
                <a:lnTo>
                  <a:pt x="1096630" y="1116502"/>
                </a:lnTo>
                <a:lnTo>
                  <a:pt x="1097441" y="1116448"/>
                </a:lnTo>
                <a:lnTo>
                  <a:pt x="1096630" y="1115232"/>
                </a:lnTo>
                <a:lnTo>
                  <a:pt x="1115713" y="1115232"/>
                </a:lnTo>
                <a:lnTo>
                  <a:pt x="1111901" y="1112692"/>
                </a:lnTo>
                <a:lnTo>
                  <a:pt x="1109360" y="1110152"/>
                </a:lnTo>
                <a:lnTo>
                  <a:pt x="1090283" y="1108882"/>
                </a:lnTo>
                <a:close/>
              </a:path>
              <a:path w="2151380" h="2150745">
                <a:moveTo>
                  <a:pt x="1086475" y="1105072"/>
                </a:moveTo>
                <a:lnTo>
                  <a:pt x="1090283" y="1108882"/>
                </a:lnTo>
                <a:lnTo>
                  <a:pt x="1109360" y="1108882"/>
                </a:lnTo>
                <a:lnTo>
                  <a:pt x="1106819" y="1106342"/>
                </a:lnTo>
                <a:lnTo>
                  <a:pt x="1105548" y="1106342"/>
                </a:lnTo>
                <a:lnTo>
                  <a:pt x="1086475" y="1105072"/>
                </a:lnTo>
                <a:close/>
              </a:path>
              <a:path w="2151380" h="2150745">
                <a:moveTo>
                  <a:pt x="1105548" y="1105072"/>
                </a:moveTo>
                <a:lnTo>
                  <a:pt x="1104701" y="1105072"/>
                </a:lnTo>
                <a:lnTo>
                  <a:pt x="1105548" y="1106342"/>
                </a:lnTo>
                <a:lnTo>
                  <a:pt x="1106819" y="1106342"/>
                </a:lnTo>
                <a:lnTo>
                  <a:pt x="1105548" y="1105072"/>
                </a:lnTo>
                <a:close/>
              </a:path>
              <a:path w="2151380" h="2150745">
                <a:moveTo>
                  <a:pt x="1080127" y="1098722"/>
                </a:moveTo>
                <a:lnTo>
                  <a:pt x="1086475" y="1105072"/>
                </a:lnTo>
                <a:lnTo>
                  <a:pt x="1104701" y="1105072"/>
                </a:lnTo>
                <a:lnTo>
                  <a:pt x="1103007" y="1102532"/>
                </a:lnTo>
                <a:lnTo>
                  <a:pt x="1100466" y="1099992"/>
                </a:lnTo>
                <a:lnTo>
                  <a:pt x="1099196" y="1099992"/>
                </a:lnTo>
                <a:lnTo>
                  <a:pt x="1080127" y="1098722"/>
                </a:lnTo>
                <a:close/>
              </a:path>
              <a:path w="2151380" h="2150745">
                <a:moveTo>
                  <a:pt x="1099196" y="1098722"/>
                </a:moveTo>
                <a:lnTo>
                  <a:pt x="1097925" y="1098722"/>
                </a:lnTo>
                <a:lnTo>
                  <a:pt x="1099196" y="1099992"/>
                </a:lnTo>
                <a:lnTo>
                  <a:pt x="1100466" y="1099992"/>
                </a:lnTo>
                <a:lnTo>
                  <a:pt x="1099196" y="1098722"/>
                </a:lnTo>
                <a:close/>
              </a:path>
              <a:path w="2151380" h="2150745">
                <a:moveTo>
                  <a:pt x="1077588" y="1096182"/>
                </a:moveTo>
                <a:lnTo>
                  <a:pt x="1080127" y="1098722"/>
                </a:lnTo>
                <a:lnTo>
                  <a:pt x="1097925" y="1098722"/>
                </a:lnTo>
                <a:lnTo>
                  <a:pt x="1096655" y="1097452"/>
                </a:lnTo>
                <a:lnTo>
                  <a:pt x="1077588" y="1096182"/>
                </a:lnTo>
                <a:close/>
              </a:path>
              <a:path w="2151380" h="2150745">
                <a:moveTo>
                  <a:pt x="1090302" y="1089832"/>
                </a:moveTo>
                <a:lnTo>
                  <a:pt x="1089349" y="1089832"/>
                </a:lnTo>
                <a:lnTo>
                  <a:pt x="1090302" y="1091102"/>
                </a:lnTo>
                <a:lnTo>
                  <a:pt x="1072088" y="1091102"/>
                </a:lnTo>
                <a:lnTo>
                  <a:pt x="1073780" y="1093642"/>
                </a:lnTo>
                <a:lnTo>
                  <a:pt x="1077588" y="1096182"/>
                </a:lnTo>
                <a:lnTo>
                  <a:pt x="1096655" y="1096182"/>
                </a:lnTo>
                <a:lnTo>
                  <a:pt x="1092843" y="1093642"/>
                </a:lnTo>
                <a:lnTo>
                  <a:pt x="1090302" y="1089832"/>
                </a:lnTo>
                <a:close/>
              </a:path>
              <a:path w="2151380" h="2150745">
                <a:moveTo>
                  <a:pt x="1086490" y="1086022"/>
                </a:moveTo>
                <a:lnTo>
                  <a:pt x="1085299" y="1086102"/>
                </a:lnTo>
                <a:lnTo>
                  <a:pt x="1086490" y="1087292"/>
                </a:lnTo>
                <a:lnTo>
                  <a:pt x="1067433" y="1087292"/>
                </a:lnTo>
                <a:lnTo>
                  <a:pt x="1071241" y="1091102"/>
                </a:lnTo>
                <a:lnTo>
                  <a:pt x="1072088" y="1091102"/>
                </a:lnTo>
                <a:lnTo>
                  <a:pt x="1071241" y="1089832"/>
                </a:lnTo>
                <a:lnTo>
                  <a:pt x="1089349" y="1089832"/>
                </a:lnTo>
                <a:lnTo>
                  <a:pt x="1087443" y="1087292"/>
                </a:lnTo>
                <a:lnTo>
                  <a:pt x="1086490" y="1087292"/>
                </a:lnTo>
                <a:lnTo>
                  <a:pt x="1076962" y="1086657"/>
                </a:lnTo>
                <a:lnTo>
                  <a:pt x="1086967" y="1086657"/>
                </a:lnTo>
                <a:lnTo>
                  <a:pt x="1086490" y="1086022"/>
                </a:lnTo>
                <a:close/>
              </a:path>
              <a:path w="2151380" h="2150745">
                <a:moveTo>
                  <a:pt x="1074422" y="1084117"/>
                </a:moveTo>
                <a:lnTo>
                  <a:pt x="1066084" y="1084673"/>
                </a:lnTo>
                <a:lnTo>
                  <a:pt x="1067433" y="1086022"/>
                </a:lnTo>
                <a:lnTo>
                  <a:pt x="1076962" y="1086657"/>
                </a:lnTo>
                <a:lnTo>
                  <a:pt x="1085299" y="1086102"/>
                </a:lnTo>
                <a:lnTo>
                  <a:pt x="1083949" y="1084752"/>
                </a:lnTo>
                <a:lnTo>
                  <a:pt x="1074422" y="1084117"/>
                </a:lnTo>
                <a:close/>
              </a:path>
              <a:path w="2151380" h="2150745">
                <a:moveTo>
                  <a:pt x="1080138" y="1080942"/>
                </a:moveTo>
                <a:lnTo>
                  <a:pt x="1061086" y="1080942"/>
                </a:lnTo>
                <a:lnTo>
                  <a:pt x="1064894" y="1084752"/>
                </a:lnTo>
                <a:lnTo>
                  <a:pt x="1066084" y="1084673"/>
                </a:lnTo>
                <a:lnTo>
                  <a:pt x="1064894" y="1083482"/>
                </a:lnTo>
                <a:lnTo>
                  <a:pt x="1083949" y="1083482"/>
                </a:lnTo>
                <a:lnTo>
                  <a:pt x="1080138" y="1080942"/>
                </a:lnTo>
                <a:close/>
              </a:path>
              <a:path w="2151380" h="2150745">
                <a:moveTo>
                  <a:pt x="1083949" y="1083482"/>
                </a:moveTo>
                <a:lnTo>
                  <a:pt x="1064894" y="1083482"/>
                </a:lnTo>
                <a:lnTo>
                  <a:pt x="1074422" y="1084117"/>
                </a:lnTo>
                <a:lnTo>
                  <a:pt x="1083949" y="1083482"/>
                </a:lnTo>
                <a:close/>
              </a:path>
              <a:path w="2151380" h="2150745">
                <a:moveTo>
                  <a:pt x="1058547" y="1077132"/>
                </a:moveTo>
                <a:lnTo>
                  <a:pt x="1061086" y="1079672"/>
                </a:lnTo>
                <a:lnTo>
                  <a:pt x="1080138" y="1080942"/>
                </a:lnTo>
                <a:lnTo>
                  <a:pt x="1077596" y="1078402"/>
                </a:lnTo>
                <a:lnTo>
                  <a:pt x="1058547" y="1077132"/>
                </a:lnTo>
                <a:close/>
              </a:path>
              <a:path w="2151380" h="2150745">
                <a:moveTo>
                  <a:pt x="1054738" y="1073322"/>
                </a:moveTo>
                <a:lnTo>
                  <a:pt x="1058547" y="1077132"/>
                </a:lnTo>
                <a:lnTo>
                  <a:pt x="1077596" y="1077132"/>
                </a:lnTo>
                <a:lnTo>
                  <a:pt x="1073785" y="1074592"/>
                </a:lnTo>
                <a:lnTo>
                  <a:pt x="1054738" y="1073322"/>
                </a:lnTo>
                <a:close/>
              </a:path>
              <a:path w="2151380" h="2150745">
                <a:moveTo>
                  <a:pt x="1048391" y="1066972"/>
                </a:moveTo>
                <a:lnTo>
                  <a:pt x="1054738" y="1073322"/>
                </a:lnTo>
                <a:lnTo>
                  <a:pt x="1073785" y="1074592"/>
                </a:lnTo>
                <a:lnTo>
                  <a:pt x="1071244" y="1070782"/>
                </a:lnTo>
                <a:lnTo>
                  <a:pt x="1068703" y="1068242"/>
                </a:lnTo>
                <a:lnTo>
                  <a:pt x="1067432" y="1068242"/>
                </a:lnTo>
                <a:lnTo>
                  <a:pt x="1048391" y="1066972"/>
                </a:lnTo>
                <a:close/>
              </a:path>
              <a:path w="2151380" h="2150745">
                <a:moveTo>
                  <a:pt x="1067432" y="1066972"/>
                </a:moveTo>
                <a:lnTo>
                  <a:pt x="1066161" y="1066972"/>
                </a:lnTo>
                <a:lnTo>
                  <a:pt x="1067432" y="1068242"/>
                </a:lnTo>
                <a:lnTo>
                  <a:pt x="1068703" y="1068242"/>
                </a:lnTo>
                <a:lnTo>
                  <a:pt x="1067432" y="1066972"/>
                </a:lnTo>
                <a:close/>
              </a:path>
              <a:path w="2151380" h="2150745">
                <a:moveTo>
                  <a:pt x="1045852" y="1064432"/>
                </a:moveTo>
                <a:lnTo>
                  <a:pt x="1048391" y="1066972"/>
                </a:lnTo>
                <a:lnTo>
                  <a:pt x="1066161" y="1066972"/>
                </a:lnTo>
                <a:lnTo>
                  <a:pt x="1064891" y="1065702"/>
                </a:lnTo>
                <a:lnTo>
                  <a:pt x="1045852" y="1064432"/>
                </a:lnTo>
                <a:close/>
              </a:path>
              <a:path w="2151380" h="2150745">
                <a:moveTo>
                  <a:pt x="1042044" y="1060622"/>
                </a:moveTo>
                <a:lnTo>
                  <a:pt x="1045852" y="1064432"/>
                </a:lnTo>
                <a:lnTo>
                  <a:pt x="1064891" y="1064432"/>
                </a:lnTo>
                <a:lnTo>
                  <a:pt x="1062350" y="1061892"/>
                </a:lnTo>
                <a:lnTo>
                  <a:pt x="1061079" y="1061892"/>
                </a:lnTo>
                <a:lnTo>
                  <a:pt x="1042044" y="1060622"/>
                </a:lnTo>
                <a:close/>
              </a:path>
              <a:path w="2151380" h="2150745">
                <a:moveTo>
                  <a:pt x="1061079" y="1060622"/>
                </a:moveTo>
                <a:lnTo>
                  <a:pt x="1060232" y="1060622"/>
                </a:lnTo>
                <a:lnTo>
                  <a:pt x="1061079" y="1061892"/>
                </a:lnTo>
                <a:lnTo>
                  <a:pt x="1062350" y="1061892"/>
                </a:lnTo>
                <a:lnTo>
                  <a:pt x="1061079" y="1060622"/>
                </a:lnTo>
                <a:close/>
              </a:path>
              <a:path w="2151380" h="2150745">
                <a:moveTo>
                  <a:pt x="1058538" y="1058082"/>
                </a:moveTo>
                <a:lnTo>
                  <a:pt x="1040695" y="1059273"/>
                </a:lnTo>
                <a:lnTo>
                  <a:pt x="1042044" y="1060622"/>
                </a:lnTo>
                <a:lnTo>
                  <a:pt x="1060232" y="1060622"/>
                </a:lnTo>
                <a:lnTo>
                  <a:pt x="1058538" y="1058082"/>
                </a:lnTo>
                <a:close/>
              </a:path>
              <a:path w="2151380" h="2150745">
                <a:moveTo>
                  <a:pt x="1054727" y="1054272"/>
                </a:moveTo>
                <a:lnTo>
                  <a:pt x="1053536" y="1054352"/>
                </a:lnTo>
                <a:lnTo>
                  <a:pt x="1054727" y="1055542"/>
                </a:lnTo>
                <a:lnTo>
                  <a:pt x="1035697" y="1055542"/>
                </a:lnTo>
                <a:lnTo>
                  <a:pt x="1039505" y="1059352"/>
                </a:lnTo>
                <a:lnTo>
                  <a:pt x="1040695" y="1059273"/>
                </a:lnTo>
                <a:lnTo>
                  <a:pt x="1039505" y="1058082"/>
                </a:lnTo>
                <a:lnTo>
                  <a:pt x="1058538" y="1058082"/>
                </a:lnTo>
                <a:lnTo>
                  <a:pt x="1054727" y="1054272"/>
                </a:lnTo>
                <a:close/>
              </a:path>
              <a:path w="2151380" h="2150745">
                <a:moveTo>
                  <a:pt x="1052185" y="1053002"/>
                </a:moveTo>
                <a:lnTo>
                  <a:pt x="1033158" y="1053002"/>
                </a:lnTo>
                <a:lnTo>
                  <a:pt x="1035697" y="1055542"/>
                </a:lnTo>
                <a:lnTo>
                  <a:pt x="1053536" y="1054352"/>
                </a:lnTo>
                <a:lnTo>
                  <a:pt x="1052185" y="1053002"/>
                </a:lnTo>
                <a:close/>
              </a:path>
              <a:path w="2151380" h="2150745">
                <a:moveTo>
                  <a:pt x="1026810" y="1045382"/>
                </a:moveTo>
                <a:lnTo>
                  <a:pt x="1029349" y="1049192"/>
                </a:lnTo>
                <a:lnTo>
                  <a:pt x="1033158" y="1053002"/>
                </a:lnTo>
                <a:lnTo>
                  <a:pt x="1052185" y="1051732"/>
                </a:lnTo>
                <a:lnTo>
                  <a:pt x="1048374" y="1049192"/>
                </a:lnTo>
                <a:lnTo>
                  <a:pt x="1045833" y="1046652"/>
                </a:lnTo>
                <a:lnTo>
                  <a:pt x="1026810" y="1045382"/>
                </a:lnTo>
                <a:close/>
              </a:path>
              <a:path w="2151380" h="2150745">
                <a:moveTo>
                  <a:pt x="1042021" y="1042842"/>
                </a:moveTo>
                <a:lnTo>
                  <a:pt x="1023002" y="1042842"/>
                </a:lnTo>
                <a:lnTo>
                  <a:pt x="1026810" y="1045382"/>
                </a:lnTo>
                <a:lnTo>
                  <a:pt x="1045833" y="1045382"/>
                </a:lnTo>
                <a:lnTo>
                  <a:pt x="1042021" y="1042842"/>
                </a:lnTo>
                <a:close/>
              </a:path>
              <a:path w="2151380" h="2150745">
                <a:moveTo>
                  <a:pt x="1039480" y="1039032"/>
                </a:moveTo>
                <a:lnTo>
                  <a:pt x="1020463" y="1040302"/>
                </a:lnTo>
                <a:lnTo>
                  <a:pt x="1023002" y="1041572"/>
                </a:lnTo>
                <a:lnTo>
                  <a:pt x="1042021" y="1042842"/>
                </a:lnTo>
                <a:lnTo>
                  <a:pt x="1039480" y="1039032"/>
                </a:lnTo>
                <a:close/>
              </a:path>
              <a:path w="2151380" h="2150745">
                <a:moveTo>
                  <a:pt x="1035668" y="1036492"/>
                </a:moveTo>
                <a:lnTo>
                  <a:pt x="1016655" y="1036492"/>
                </a:lnTo>
                <a:lnTo>
                  <a:pt x="1020463" y="1040302"/>
                </a:lnTo>
                <a:lnTo>
                  <a:pt x="1039480" y="1039032"/>
                </a:lnTo>
                <a:lnTo>
                  <a:pt x="1035668" y="1036492"/>
                </a:lnTo>
                <a:close/>
              </a:path>
              <a:path w="2151380" h="2150745">
                <a:moveTo>
                  <a:pt x="1014116" y="1032682"/>
                </a:moveTo>
                <a:lnTo>
                  <a:pt x="1016655" y="1035222"/>
                </a:lnTo>
                <a:lnTo>
                  <a:pt x="1035668" y="1036492"/>
                </a:lnTo>
                <a:lnTo>
                  <a:pt x="1033127" y="1033952"/>
                </a:lnTo>
                <a:lnTo>
                  <a:pt x="1014116" y="1032682"/>
                </a:lnTo>
                <a:close/>
              </a:path>
              <a:path w="2151380" h="2150745">
                <a:moveTo>
                  <a:pt x="1029316" y="1030142"/>
                </a:moveTo>
                <a:lnTo>
                  <a:pt x="1010307" y="1030142"/>
                </a:lnTo>
                <a:lnTo>
                  <a:pt x="1014116" y="1032682"/>
                </a:lnTo>
                <a:lnTo>
                  <a:pt x="1033127" y="1032682"/>
                </a:lnTo>
                <a:lnTo>
                  <a:pt x="1029316" y="1030142"/>
                </a:lnTo>
                <a:close/>
              </a:path>
              <a:path w="2151380" h="2150745">
                <a:moveTo>
                  <a:pt x="1022963" y="1022522"/>
                </a:moveTo>
                <a:lnTo>
                  <a:pt x="1022152" y="1022577"/>
                </a:lnTo>
                <a:lnTo>
                  <a:pt x="1022963" y="1023792"/>
                </a:lnTo>
                <a:lnTo>
                  <a:pt x="1003960" y="1023792"/>
                </a:lnTo>
                <a:lnTo>
                  <a:pt x="1007769" y="1026332"/>
                </a:lnTo>
                <a:lnTo>
                  <a:pt x="1010307" y="1028872"/>
                </a:lnTo>
                <a:lnTo>
                  <a:pt x="1029316" y="1030142"/>
                </a:lnTo>
                <a:lnTo>
                  <a:pt x="1026775" y="1026332"/>
                </a:lnTo>
                <a:lnTo>
                  <a:pt x="1024233" y="1023792"/>
                </a:lnTo>
                <a:lnTo>
                  <a:pt x="1022963" y="1023792"/>
                </a:lnTo>
                <a:lnTo>
                  <a:pt x="1013462" y="1023157"/>
                </a:lnTo>
                <a:lnTo>
                  <a:pt x="1023598" y="1023157"/>
                </a:lnTo>
                <a:lnTo>
                  <a:pt x="1022963" y="1022522"/>
                </a:lnTo>
                <a:close/>
              </a:path>
              <a:path w="2151380" h="2150745">
                <a:moveTo>
                  <a:pt x="1020422" y="1019982"/>
                </a:moveTo>
                <a:lnTo>
                  <a:pt x="1002611" y="1021173"/>
                </a:lnTo>
                <a:lnTo>
                  <a:pt x="1003960" y="1022522"/>
                </a:lnTo>
                <a:lnTo>
                  <a:pt x="1013462" y="1023157"/>
                </a:lnTo>
                <a:lnTo>
                  <a:pt x="1022152" y="1022577"/>
                </a:lnTo>
                <a:lnTo>
                  <a:pt x="1020422" y="1019982"/>
                </a:lnTo>
                <a:close/>
              </a:path>
              <a:path w="2151380" h="2150745">
                <a:moveTo>
                  <a:pt x="997613" y="1016172"/>
                </a:moveTo>
                <a:lnTo>
                  <a:pt x="1001421" y="1021252"/>
                </a:lnTo>
                <a:lnTo>
                  <a:pt x="1002611" y="1021173"/>
                </a:lnTo>
                <a:lnTo>
                  <a:pt x="1001421" y="1019982"/>
                </a:lnTo>
                <a:lnTo>
                  <a:pt x="1020422" y="1019982"/>
                </a:lnTo>
                <a:lnTo>
                  <a:pt x="1017881" y="1017442"/>
                </a:lnTo>
                <a:lnTo>
                  <a:pt x="1016610" y="1017442"/>
                </a:lnTo>
                <a:lnTo>
                  <a:pt x="997613" y="1016172"/>
                </a:lnTo>
                <a:close/>
              </a:path>
              <a:path w="2151380" h="2150745">
                <a:moveTo>
                  <a:pt x="1016610" y="1016172"/>
                </a:moveTo>
                <a:lnTo>
                  <a:pt x="1015763" y="1016172"/>
                </a:lnTo>
                <a:lnTo>
                  <a:pt x="1016610" y="1017442"/>
                </a:lnTo>
                <a:lnTo>
                  <a:pt x="1017881" y="1017442"/>
                </a:lnTo>
                <a:lnTo>
                  <a:pt x="1016610" y="1016172"/>
                </a:lnTo>
                <a:close/>
              </a:path>
              <a:path w="2151380" h="2150745">
                <a:moveTo>
                  <a:pt x="1003905" y="1004742"/>
                </a:moveTo>
                <a:lnTo>
                  <a:pt x="984918" y="1004742"/>
                </a:lnTo>
                <a:lnTo>
                  <a:pt x="988727" y="1007282"/>
                </a:lnTo>
                <a:lnTo>
                  <a:pt x="997613" y="1016172"/>
                </a:lnTo>
                <a:lnTo>
                  <a:pt x="1015763" y="1016172"/>
                </a:lnTo>
                <a:lnTo>
                  <a:pt x="1014069" y="1013632"/>
                </a:lnTo>
                <a:lnTo>
                  <a:pt x="1007716" y="1007282"/>
                </a:lnTo>
                <a:lnTo>
                  <a:pt x="1003905" y="1004742"/>
                </a:lnTo>
                <a:close/>
              </a:path>
              <a:path w="2151380" h="2150745">
                <a:moveTo>
                  <a:pt x="982380" y="1000932"/>
                </a:moveTo>
                <a:lnTo>
                  <a:pt x="984918" y="1003472"/>
                </a:lnTo>
                <a:lnTo>
                  <a:pt x="1003905" y="1004742"/>
                </a:lnTo>
                <a:lnTo>
                  <a:pt x="1001364" y="1002202"/>
                </a:lnTo>
                <a:lnTo>
                  <a:pt x="982380" y="1000932"/>
                </a:lnTo>
                <a:close/>
              </a:path>
              <a:path w="2151380" h="2150745">
                <a:moveTo>
                  <a:pt x="997552" y="998392"/>
                </a:moveTo>
                <a:lnTo>
                  <a:pt x="978571" y="998392"/>
                </a:lnTo>
                <a:lnTo>
                  <a:pt x="982380" y="1000932"/>
                </a:lnTo>
                <a:lnTo>
                  <a:pt x="1001364" y="1000932"/>
                </a:lnTo>
                <a:lnTo>
                  <a:pt x="997552" y="998392"/>
                </a:lnTo>
                <a:close/>
              </a:path>
              <a:path w="2151380" h="2150745">
                <a:moveTo>
                  <a:pt x="991199" y="990772"/>
                </a:moveTo>
                <a:lnTo>
                  <a:pt x="972224" y="990772"/>
                </a:lnTo>
                <a:lnTo>
                  <a:pt x="978571" y="997122"/>
                </a:lnTo>
                <a:lnTo>
                  <a:pt x="997552" y="998392"/>
                </a:lnTo>
                <a:lnTo>
                  <a:pt x="995011" y="994582"/>
                </a:lnTo>
                <a:lnTo>
                  <a:pt x="991199" y="990772"/>
                </a:lnTo>
                <a:close/>
              </a:path>
              <a:path w="2151380" h="2150745">
                <a:moveTo>
                  <a:pt x="1156370" y="1155872"/>
                </a:moveTo>
                <a:lnTo>
                  <a:pt x="1137253" y="1155872"/>
                </a:lnTo>
                <a:lnTo>
                  <a:pt x="1251504" y="1270172"/>
                </a:lnTo>
                <a:lnTo>
                  <a:pt x="1270720" y="1270172"/>
                </a:lnTo>
                <a:lnTo>
                  <a:pt x="1156370" y="1155872"/>
                </a:lnTo>
                <a:close/>
              </a:path>
              <a:path w="2151380" h="2150745">
                <a:moveTo>
                  <a:pt x="1270720" y="1270172"/>
                </a:moveTo>
                <a:lnTo>
                  <a:pt x="1251504" y="1270172"/>
                </a:lnTo>
                <a:lnTo>
                  <a:pt x="1255312" y="1273982"/>
                </a:lnTo>
                <a:lnTo>
                  <a:pt x="1274531" y="1273982"/>
                </a:lnTo>
                <a:lnTo>
                  <a:pt x="1270720" y="1270172"/>
                </a:lnTo>
                <a:close/>
              </a:path>
              <a:path w="2151380" h="2150745">
                <a:moveTo>
                  <a:pt x="1274531" y="1273982"/>
                </a:moveTo>
                <a:lnTo>
                  <a:pt x="1255312" y="1273982"/>
                </a:lnTo>
                <a:lnTo>
                  <a:pt x="1264198" y="1282872"/>
                </a:lnTo>
                <a:lnTo>
                  <a:pt x="1283425" y="1282872"/>
                </a:lnTo>
                <a:lnTo>
                  <a:pt x="1274531" y="1273982"/>
                </a:lnTo>
                <a:close/>
              </a:path>
              <a:path w="2151380" h="2150745">
                <a:moveTo>
                  <a:pt x="1283425" y="1282872"/>
                </a:moveTo>
                <a:lnTo>
                  <a:pt x="1264198" y="1282872"/>
                </a:lnTo>
                <a:lnTo>
                  <a:pt x="1270545" y="1289222"/>
                </a:lnTo>
                <a:lnTo>
                  <a:pt x="1289778" y="1289222"/>
                </a:lnTo>
                <a:lnTo>
                  <a:pt x="1283425" y="1282872"/>
                </a:lnTo>
                <a:close/>
              </a:path>
              <a:path w="2151380" h="2150745">
                <a:moveTo>
                  <a:pt x="1289778" y="1289222"/>
                </a:moveTo>
                <a:lnTo>
                  <a:pt x="1270545" y="1289222"/>
                </a:lnTo>
                <a:lnTo>
                  <a:pt x="1276893" y="1295572"/>
                </a:lnTo>
                <a:lnTo>
                  <a:pt x="1296131" y="1295572"/>
                </a:lnTo>
                <a:lnTo>
                  <a:pt x="1289778" y="1289222"/>
                </a:lnTo>
                <a:close/>
              </a:path>
              <a:path w="2151380" h="2150745">
                <a:moveTo>
                  <a:pt x="1296131" y="1295572"/>
                </a:moveTo>
                <a:lnTo>
                  <a:pt x="1276893" y="1295572"/>
                </a:lnTo>
                <a:lnTo>
                  <a:pt x="1283240" y="1301922"/>
                </a:lnTo>
                <a:lnTo>
                  <a:pt x="1302483" y="1301922"/>
                </a:lnTo>
                <a:lnTo>
                  <a:pt x="1296131" y="1295572"/>
                </a:lnTo>
                <a:close/>
              </a:path>
              <a:path w="2151380" h="2150745">
                <a:moveTo>
                  <a:pt x="1302483" y="1301922"/>
                </a:moveTo>
                <a:lnTo>
                  <a:pt x="1283240" y="1301922"/>
                </a:lnTo>
                <a:lnTo>
                  <a:pt x="1302282" y="1320972"/>
                </a:lnTo>
                <a:lnTo>
                  <a:pt x="1321541" y="1320972"/>
                </a:lnTo>
                <a:lnTo>
                  <a:pt x="1302483" y="1301922"/>
                </a:lnTo>
                <a:close/>
              </a:path>
              <a:path w="2151380" h="2150745">
                <a:moveTo>
                  <a:pt x="1321541" y="1320972"/>
                </a:moveTo>
                <a:lnTo>
                  <a:pt x="1302282" y="1320972"/>
                </a:lnTo>
                <a:lnTo>
                  <a:pt x="1314976" y="1333672"/>
                </a:lnTo>
                <a:lnTo>
                  <a:pt x="1334247" y="1333672"/>
                </a:lnTo>
                <a:lnTo>
                  <a:pt x="1321541" y="1320972"/>
                </a:lnTo>
                <a:close/>
              </a:path>
              <a:path w="2151380" h="2150745">
                <a:moveTo>
                  <a:pt x="1334247" y="1333672"/>
                </a:moveTo>
                <a:lnTo>
                  <a:pt x="1314976" y="1333672"/>
                </a:lnTo>
                <a:lnTo>
                  <a:pt x="1321323" y="1340022"/>
                </a:lnTo>
                <a:lnTo>
                  <a:pt x="1340600" y="1340022"/>
                </a:lnTo>
                <a:lnTo>
                  <a:pt x="1334247" y="1333672"/>
                </a:lnTo>
                <a:close/>
              </a:path>
              <a:path w="2151380" h="2150745">
                <a:moveTo>
                  <a:pt x="1951733" y="1950892"/>
                </a:moveTo>
                <a:lnTo>
                  <a:pt x="1931930" y="1950892"/>
                </a:lnTo>
                <a:lnTo>
                  <a:pt x="2080456" y="2099482"/>
                </a:lnTo>
                <a:lnTo>
                  <a:pt x="2100387" y="2099482"/>
                </a:lnTo>
                <a:lnTo>
                  <a:pt x="1951733" y="1950892"/>
                </a:lnTo>
                <a:close/>
              </a:path>
              <a:path w="2151380" h="2150745">
                <a:moveTo>
                  <a:pt x="1949192" y="1948352"/>
                </a:moveTo>
                <a:lnTo>
                  <a:pt x="1929391" y="1948352"/>
                </a:lnTo>
                <a:lnTo>
                  <a:pt x="1930661" y="1949622"/>
                </a:lnTo>
                <a:lnTo>
                  <a:pt x="1950462" y="1949622"/>
                </a:lnTo>
                <a:lnTo>
                  <a:pt x="1949192" y="1948352"/>
                </a:lnTo>
                <a:close/>
              </a:path>
              <a:path w="2151380" h="2150745">
                <a:moveTo>
                  <a:pt x="1945380" y="1944542"/>
                </a:moveTo>
                <a:lnTo>
                  <a:pt x="1925583" y="1944542"/>
                </a:lnTo>
                <a:lnTo>
                  <a:pt x="1928122" y="1947082"/>
                </a:lnTo>
                <a:lnTo>
                  <a:pt x="1947921" y="1947082"/>
                </a:lnTo>
                <a:lnTo>
                  <a:pt x="1945380" y="1944542"/>
                </a:lnTo>
                <a:close/>
              </a:path>
              <a:path w="2151380" h="2150745">
                <a:moveTo>
                  <a:pt x="1942839" y="1942002"/>
                </a:moveTo>
                <a:lnTo>
                  <a:pt x="1923044" y="1942002"/>
                </a:lnTo>
                <a:lnTo>
                  <a:pt x="1924314" y="1943272"/>
                </a:lnTo>
                <a:lnTo>
                  <a:pt x="1944110" y="1943272"/>
                </a:lnTo>
                <a:lnTo>
                  <a:pt x="1942839" y="1942002"/>
                </a:lnTo>
                <a:close/>
              </a:path>
              <a:path w="2151380" h="2150745">
                <a:moveTo>
                  <a:pt x="1939027" y="1938192"/>
                </a:moveTo>
                <a:lnTo>
                  <a:pt x="1919236" y="1938192"/>
                </a:lnTo>
                <a:lnTo>
                  <a:pt x="1921775" y="1940732"/>
                </a:lnTo>
                <a:lnTo>
                  <a:pt x="1941568" y="1940732"/>
                </a:lnTo>
                <a:lnTo>
                  <a:pt x="1939027" y="1938192"/>
                </a:lnTo>
                <a:close/>
              </a:path>
              <a:path w="2151380" h="2150745">
                <a:moveTo>
                  <a:pt x="1936486" y="1935652"/>
                </a:moveTo>
                <a:lnTo>
                  <a:pt x="1916697" y="1935652"/>
                </a:lnTo>
                <a:lnTo>
                  <a:pt x="1917966" y="1936922"/>
                </a:lnTo>
                <a:lnTo>
                  <a:pt x="1937757" y="1936922"/>
                </a:lnTo>
                <a:lnTo>
                  <a:pt x="1936486" y="1935652"/>
                </a:lnTo>
                <a:close/>
              </a:path>
              <a:path w="2151380" h="2150745">
                <a:moveTo>
                  <a:pt x="1932675" y="1931842"/>
                </a:moveTo>
                <a:lnTo>
                  <a:pt x="1912889" y="1931842"/>
                </a:lnTo>
                <a:lnTo>
                  <a:pt x="1915428" y="1934382"/>
                </a:lnTo>
                <a:lnTo>
                  <a:pt x="1935216" y="1934382"/>
                </a:lnTo>
                <a:lnTo>
                  <a:pt x="1932675" y="1931842"/>
                </a:lnTo>
                <a:close/>
              </a:path>
              <a:path w="2151380" h="2150745">
                <a:moveTo>
                  <a:pt x="1930134" y="1929302"/>
                </a:moveTo>
                <a:lnTo>
                  <a:pt x="1910350" y="1929302"/>
                </a:lnTo>
                <a:lnTo>
                  <a:pt x="1911619" y="1930572"/>
                </a:lnTo>
                <a:lnTo>
                  <a:pt x="1931404" y="1930572"/>
                </a:lnTo>
                <a:lnTo>
                  <a:pt x="1930134" y="1929302"/>
                </a:lnTo>
                <a:close/>
              </a:path>
              <a:path w="2151380" h="2150745">
                <a:moveTo>
                  <a:pt x="1926322" y="1925492"/>
                </a:moveTo>
                <a:lnTo>
                  <a:pt x="1906541" y="1925492"/>
                </a:lnTo>
                <a:lnTo>
                  <a:pt x="1909080" y="1928032"/>
                </a:lnTo>
                <a:lnTo>
                  <a:pt x="1928863" y="1928032"/>
                </a:lnTo>
                <a:lnTo>
                  <a:pt x="1926322" y="1925492"/>
                </a:lnTo>
                <a:close/>
              </a:path>
              <a:path w="2151380" h="2150745">
                <a:moveTo>
                  <a:pt x="1923781" y="1922952"/>
                </a:moveTo>
                <a:lnTo>
                  <a:pt x="1904002" y="1922952"/>
                </a:lnTo>
                <a:lnTo>
                  <a:pt x="1905272" y="1924222"/>
                </a:lnTo>
                <a:lnTo>
                  <a:pt x="1925051" y="1924222"/>
                </a:lnTo>
                <a:lnTo>
                  <a:pt x="1923781" y="1922952"/>
                </a:lnTo>
                <a:close/>
              </a:path>
              <a:path w="2151380" h="2150745">
                <a:moveTo>
                  <a:pt x="1919969" y="1919142"/>
                </a:moveTo>
                <a:lnTo>
                  <a:pt x="1900194" y="1919142"/>
                </a:lnTo>
                <a:lnTo>
                  <a:pt x="1902733" y="1921682"/>
                </a:lnTo>
                <a:lnTo>
                  <a:pt x="1922510" y="1921682"/>
                </a:lnTo>
                <a:lnTo>
                  <a:pt x="1919969" y="1919142"/>
                </a:lnTo>
                <a:close/>
              </a:path>
              <a:path w="2151380" h="2150745">
                <a:moveTo>
                  <a:pt x="1917428" y="1916602"/>
                </a:moveTo>
                <a:lnTo>
                  <a:pt x="1897655" y="1916602"/>
                </a:lnTo>
                <a:lnTo>
                  <a:pt x="1898925" y="1917872"/>
                </a:lnTo>
                <a:lnTo>
                  <a:pt x="1918699" y="1917872"/>
                </a:lnTo>
                <a:lnTo>
                  <a:pt x="1917428" y="1916602"/>
                </a:lnTo>
                <a:close/>
              </a:path>
              <a:path w="2151380" h="2150745">
                <a:moveTo>
                  <a:pt x="1913616" y="1912792"/>
                </a:moveTo>
                <a:lnTo>
                  <a:pt x="1893847" y="1912792"/>
                </a:lnTo>
                <a:lnTo>
                  <a:pt x="1896386" y="1915332"/>
                </a:lnTo>
                <a:lnTo>
                  <a:pt x="1916158" y="1915332"/>
                </a:lnTo>
                <a:lnTo>
                  <a:pt x="1913616" y="1912792"/>
                </a:lnTo>
                <a:close/>
              </a:path>
              <a:path w="2151380" h="2150745">
                <a:moveTo>
                  <a:pt x="1911075" y="1910252"/>
                </a:moveTo>
                <a:lnTo>
                  <a:pt x="1891308" y="1910252"/>
                </a:lnTo>
                <a:lnTo>
                  <a:pt x="1892577" y="1911522"/>
                </a:lnTo>
                <a:lnTo>
                  <a:pt x="1912346" y="1911522"/>
                </a:lnTo>
                <a:lnTo>
                  <a:pt x="1911075" y="1910252"/>
                </a:lnTo>
                <a:close/>
              </a:path>
              <a:path w="2151380" h="2150745">
                <a:moveTo>
                  <a:pt x="1907264" y="1906442"/>
                </a:moveTo>
                <a:lnTo>
                  <a:pt x="1887500" y="1906442"/>
                </a:lnTo>
                <a:lnTo>
                  <a:pt x="1890038" y="1908982"/>
                </a:lnTo>
                <a:lnTo>
                  <a:pt x="1909805" y="1908982"/>
                </a:lnTo>
                <a:lnTo>
                  <a:pt x="1907264" y="1906442"/>
                </a:lnTo>
                <a:close/>
              </a:path>
              <a:path w="2151380" h="2150745">
                <a:moveTo>
                  <a:pt x="1904723" y="1903902"/>
                </a:moveTo>
                <a:lnTo>
                  <a:pt x="1884961" y="1903902"/>
                </a:lnTo>
                <a:lnTo>
                  <a:pt x="1886230" y="1905172"/>
                </a:lnTo>
                <a:lnTo>
                  <a:pt x="1905993" y="1905172"/>
                </a:lnTo>
                <a:lnTo>
                  <a:pt x="1904723" y="1903902"/>
                </a:lnTo>
                <a:close/>
              </a:path>
              <a:path w="2151380" h="2150745">
                <a:moveTo>
                  <a:pt x="1900911" y="1900092"/>
                </a:moveTo>
                <a:lnTo>
                  <a:pt x="1881152" y="1900092"/>
                </a:lnTo>
                <a:lnTo>
                  <a:pt x="1883691" y="1902632"/>
                </a:lnTo>
                <a:lnTo>
                  <a:pt x="1903452" y="1902632"/>
                </a:lnTo>
                <a:lnTo>
                  <a:pt x="1900911" y="1900092"/>
                </a:lnTo>
                <a:close/>
              </a:path>
              <a:path w="2151380" h="2150745">
                <a:moveTo>
                  <a:pt x="1898370" y="1897552"/>
                </a:moveTo>
                <a:lnTo>
                  <a:pt x="1878613" y="1897552"/>
                </a:lnTo>
                <a:lnTo>
                  <a:pt x="1879883" y="1898822"/>
                </a:lnTo>
                <a:lnTo>
                  <a:pt x="1899640" y="1898822"/>
                </a:lnTo>
                <a:lnTo>
                  <a:pt x="1898370" y="1897552"/>
                </a:lnTo>
                <a:close/>
              </a:path>
              <a:path w="2151380" h="2150745">
                <a:moveTo>
                  <a:pt x="1894558" y="1893742"/>
                </a:moveTo>
                <a:lnTo>
                  <a:pt x="1874805" y="1893742"/>
                </a:lnTo>
                <a:lnTo>
                  <a:pt x="1877344" y="1896282"/>
                </a:lnTo>
                <a:lnTo>
                  <a:pt x="1897099" y="1896282"/>
                </a:lnTo>
                <a:lnTo>
                  <a:pt x="1894558" y="1893742"/>
                </a:lnTo>
                <a:close/>
              </a:path>
              <a:path w="2151380" h="2150745">
                <a:moveTo>
                  <a:pt x="1892017" y="1891202"/>
                </a:moveTo>
                <a:lnTo>
                  <a:pt x="1872266" y="1891202"/>
                </a:lnTo>
                <a:lnTo>
                  <a:pt x="1873536" y="1892472"/>
                </a:lnTo>
                <a:lnTo>
                  <a:pt x="1893288" y="1892472"/>
                </a:lnTo>
                <a:lnTo>
                  <a:pt x="1892017" y="1891202"/>
                </a:lnTo>
                <a:close/>
              </a:path>
              <a:path w="2151380" h="2150745">
                <a:moveTo>
                  <a:pt x="1888206" y="1887392"/>
                </a:moveTo>
                <a:lnTo>
                  <a:pt x="1868458" y="1887392"/>
                </a:lnTo>
                <a:lnTo>
                  <a:pt x="1870997" y="1889932"/>
                </a:lnTo>
                <a:lnTo>
                  <a:pt x="1890747" y="1889932"/>
                </a:lnTo>
                <a:lnTo>
                  <a:pt x="1888206" y="1887392"/>
                </a:lnTo>
                <a:close/>
              </a:path>
              <a:path w="2151380" h="2150745">
                <a:moveTo>
                  <a:pt x="1885664" y="1884852"/>
                </a:moveTo>
                <a:lnTo>
                  <a:pt x="1865919" y="1884852"/>
                </a:lnTo>
                <a:lnTo>
                  <a:pt x="1867188" y="1886122"/>
                </a:lnTo>
                <a:lnTo>
                  <a:pt x="1886935" y="1886122"/>
                </a:lnTo>
                <a:lnTo>
                  <a:pt x="1885664" y="1884852"/>
                </a:lnTo>
                <a:close/>
              </a:path>
              <a:path w="2151380" h="2150745">
                <a:moveTo>
                  <a:pt x="1881853" y="1881042"/>
                </a:moveTo>
                <a:lnTo>
                  <a:pt x="1862110" y="1881042"/>
                </a:lnTo>
                <a:lnTo>
                  <a:pt x="1864649" y="1883582"/>
                </a:lnTo>
                <a:lnTo>
                  <a:pt x="1884394" y="1883582"/>
                </a:lnTo>
                <a:lnTo>
                  <a:pt x="1881853" y="1881042"/>
                </a:lnTo>
                <a:close/>
              </a:path>
              <a:path w="2151380" h="2150745">
                <a:moveTo>
                  <a:pt x="1879312" y="1878502"/>
                </a:moveTo>
                <a:lnTo>
                  <a:pt x="1859572" y="1878502"/>
                </a:lnTo>
                <a:lnTo>
                  <a:pt x="1860841" y="1879772"/>
                </a:lnTo>
                <a:lnTo>
                  <a:pt x="1880582" y="1879772"/>
                </a:lnTo>
                <a:lnTo>
                  <a:pt x="1879312" y="1878502"/>
                </a:lnTo>
                <a:close/>
              </a:path>
              <a:path w="2151380" h="2150745">
                <a:moveTo>
                  <a:pt x="1875500" y="1874692"/>
                </a:moveTo>
                <a:lnTo>
                  <a:pt x="1855763" y="1874692"/>
                </a:lnTo>
                <a:lnTo>
                  <a:pt x="1858302" y="1877232"/>
                </a:lnTo>
                <a:lnTo>
                  <a:pt x="1878041" y="1877232"/>
                </a:lnTo>
                <a:lnTo>
                  <a:pt x="1875500" y="1874692"/>
                </a:lnTo>
                <a:close/>
              </a:path>
              <a:path w="2151380" h="2150745">
                <a:moveTo>
                  <a:pt x="1872959" y="1872152"/>
                </a:moveTo>
                <a:lnTo>
                  <a:pt x="1853224" y="1872152"/>
                </a:lnTo>
                <a:lnTo>
                  <a:pt x="1854494" y="1873422"/>
                </a:lnTo>
                <a:lnTo>
                  <a:pt x="1874229" y="1873422"/>
                </a:lnTo>
                <a:lnTo>
                  <a:pt x="1872959" y="1872152"/>
                </a:lnTo>
                <a:close/>
              </a:path>
              <a:path w="2151380" h="2150745">
                <a:moveTo>
                  <a:pt x="1869147" y="1868342"/>
                </a:moveTo>
                <a:lnTo>
                  <a:pt x="1849416" y="1868342"/>
                </a:lnTo>
                <a:lnTo>
                  <a:pt x="1851955" y="1870882"/>
                </a:lnTo>
                <a:lnTo>
                  <a:pt x="1871688" y="1870882"/>
                </a:lnTo>
                <a:lnTo>
                  <a:pt x="1869147" y="1868342"/>
                </a:lnTo>
                <a:close/>
              </a:path>
              <a:path w="2151380" h="2150745">
                <a:moveTo>
                  <a:pt x="1866606" y="1865802"/>
                </a:moveTo>
                <a:lnTo>
                  <a:pt x="1846877" y="1865802"/>
                </a:lnTo>
                <a:lnTo>
                  <a:pt x="1848146" y="1867072"/>
                </a:lnTo>
                <a:lnTo>
                  <a:pt x="1867877" y="1867072"/>
                </a:lnTo>
                <a:lnTo>
                  <a:pt x="1866606" y="1865802"/>
                </a:lnTo>
                <a:close/>
              </a:path>
              <a:path w="2151380" h="2150745">
                <a:moveTo>
                  <a:pt x="1862795" y="1861992"/>
                </a:moveTo>
                <a:lnTo>
                  <a:pt x="1843069" y="1861992"/>
                </a:lnTo>
                <a:lnTo>
                  <a:pt x="1845608" y="1864532"/>
                </a:lnTo>
                <a:lnTo>
                  <a:pt x="1865336" y="1864532"/>
                </a:lnTo>
                <a:lnTo>
                  <a:pt x="1862795" y="1861992"/>
                </a:lnTo>
                <a:close/>
              </a:path>
              <a:path w="2151380" h="2150745">
                <a:moveTo>
                  <a:pt x="1860253" y="1859452"/>
                </a:moveTo>
                <a:lnTo>
                  <a:pt x="1840530" y="1859452"/>
                </a:lnTo>
                <a:lnTo>
                  <a:pt x="1841799" y="1860722"/>
                </a:lnTo>
                <a:lnTo>
                  <a:pt x="1861524" y="1860722"/>
                </a:lnTo>
                <a:lnTo>
                  <a:pt x="1860253" y="1859452"/>
                </a:lnTo>
                <a:close/>
              </a:path>
              <a:path w="2151380" h="2150745">
                <a:moveTo>
                  <a:pt x="1853901" y="1853102"/>
                </a:moveTo>
                <a:lnTo>
                  <a:pt x="1834183" y="1853102"/>
                </a:lnTo>
                <a:lnTo>
                  <a:pt x="1839260" y="1858182"/>
                </a:lnTo>
                <a:lnTo>
                  <a:pt x="1858983" y="1858182"/>
                </a:lnTo>
                <a:lnTo>
                  <a:pt x="1853901" y="1853102"/>
                </a:lnTo>
                <a:close/>
              </a:path>
              <a:path w="2151380" h="2150745">
                <a:moveTo>
                  <a:pt x="1850089" y="1849292"/>
                </a:moveTo>
                <a:lnTo>
                  <a:pt x="1830374" y="1849292"/>
                </a:lnTo>
                <a:lnTo>
                  <a:pt x="1832913" y="1851832"/>
                </a:lnTo>
                <a:lnTo>
                  <a:pt x="1852630" y="1851832"/>
                </a:lnTo>
                <a:lnTo>
                  <a:pt x="1850089" y="1849292"/>
                </a:lnTo>
                <a:close/>
              </a:path>
              <a:path w="2151380" h="2150745">
                <a:moveTo>
                  <a:pt x="1847548" y="1846752"/>
                </a:moveTo>
                <a:lnTo>
                  <a:pt x="1827835" y="1846752"/>
                </a:lnTo>
                <a:lnTo>
                  <a:pt x="1829105" y="1848022"/>
                </a:lnTo>
                <a:lnTo>
                  <a:pt x="1848819" y="1848022"/>
                </a:lnTo>
                <a:lnTo>
                  <a:pt x="1847548" y="1846752"/>
                </a:lnTo>
                <a:close/>
              </a:path>
              <a:path w="2151380" h="2150745">
                <a:moveTo>
                  <a:pt x="1843736" y="1842942"/>
                </a:moveTo>
                <a:lnTo>
                  <a:pt x="1824027" y="1842942"/>
                </a:lnTo>
                <a:lnTo>
                  <a:pt x="1826566" y="1845482"/>
                </a:lnTo>
                <a:lnTo>
                  <a:pt x="1846277" y="1845482"/>
                </a:lnTo>
                <a:lnTo>
                  <a:pt x="1843736" y="1842942"/>
                </a:lnTo>
                <a:close/>
              </a:path>
              <a:path w="2151380" h="2150745">
                <a:moveTo>
                  <a:pt x="1841195" y="1840402"/>
                </a:moveTo>
                <a:lnTo>
                  <a:pt x="1821488" y="1840402"/>
                </a:lnTo>
                <a:lnTo>
                  <a:pt x="1822757" y="1841672"/>
                </a:lnTo>
                <a:lnTo>
                  <a:pt x="1842466" y="1841672"/>
                </a:lnTo>
                <a:lnTo>
                  <a:pt x="1841195" y="1840402"/>
                </a:lnTo>
                <a:close/>
              </a:path>
              <a:path w="2151380" h="2150745">
                <a:moveTo>
                  <a:pt x="1837384" y="1836592"/>
                </a:moveTo>
                <a:lnTo>
                  <a:pt x="1817680" y="1836592"/>
                </a:lnTo>
                <a:lnTo>
                  <a:pt x="1820219" y="1839132"/>
                </a:lnTo>
                <a:lnTo>
                  <a:pt x="1839925" y="1839132"/>
                </a:lnTo>
                <a:lnTo>
                  <a:pt x="1837384" y="1836592"/>
                </a:lnTo>
                <a:close/>
              </a:path>
              <a:path w="2151380" h="2150745">
                <a:moveTo>
                  <a:pt x="1834843" y="1834052"/>
                </a:moveTo>
                <a:lnTo>
                  <a:pt x="1815141" y="1834052"/>
                </a:lnTo>
                <a:lnTo>
                  <a:pt x="1816410" y="1835322"/>
                </a:lnTo>
                <a:lnTo>
                  <a:pt x="1836113" y="1835322"/>
                </a:lnTo>
                <a:lnTo>
                  <a:pt x="1834843" y="1834052"/>
                </a:lnTo>
                <a:close/>
              </a:path>
              <a:path w="2151380" h="2150745">
                <a:moveTo>
                  <a:pt x="1831031" y="1830242"/>
                </a:moveTo>
                <a:lnTo>
                  <a:pt x="1811332" y="1830242"/>
                </a:lnTo>
                <a:lnTo>
                  <a:pt x="1813871" y="1832782"/>
                </a:lnTo>
                <a:lnTo>
                  <a:pt x="1833572" y="1832782"/>
                </a:lnTo>
                <a:lnTo>
                  <a:pt x="1831031" y="1830242"/>
                </a:lnTo>
                <a:close/>
              </a:path>
              <a:path w="2151380" h="2150745">
                <a:moveTo>
                  <a:pt x="1828490" y="1827702"/>
                </a:moveTo>
                <a:lnTo>
                  <a:pt x="1808793" y="1827702"/>
                </a:lnTo>
                <a:lnTo>
                  <a:pt x="1810063" y="1828972"/>
                </a:lnTo>
                <a:lnTo>
                  <a:pt x="1829760" y="1828972"/>
                </a:lnTo>
                <a:lnTo>
                  <a:pt x="1828490" y="1827702"/>
                </a:lnTo>
                <a:close/>
              </a:path>
              <a:path w="2151380" h="2150745">
                <a:moveTo>
                  <a:pt x="1824678" y="1823892"/>
                </a:moveTo>
                <a:lnTo>
                  <a:pt x="1804985" y="1823892"/>
                </a:lnTo>
                <a:lnTo>
                  <a:pt x="1807524" y="1826432"/>
                </a:lnTo>
                <a:lnTo>
                  <a:pt x="1827219" y="1826432"/>
                </a:lnTo>
                <a:lnTo>
                  <a:pt x="1824678" y="1823892"/>
                </a:lnTo>
                <a:close/>
              </a:path>
              <a:path w="2151380" h="2150745">
                <a:moveTo>
                  <a:pt x="1822137" y="1821352"/>
                </a:moveTo>
                <a:lnTo>
                  <a:pt x="1802446" y="1821352"/>
                </a:lnTo>
                <a:lnTo>
                  <a:pt x="1803716" y="1822622"/>
                </a:lnTo>
                <a:lnTo>
                  <a:pt x="1823408" y="1822622"/>
                </a:lnTo>
                <a:lnTo>
                  <a:pt x="1822137" y="1821352"/>
                </a:lnTo>
                <a:close/>
              </a:path>
              <a:path w="2151380" h="2150745">
                <a:moveTo>
                  <a:pt x="1818325" y="1817542"/>
                </a:moveTo>
                <a:lnTo>
                  <a:pt x="1798638" y="1817542"/>
                </a:lnTo>
                <a:lnTo>
                  <a:pt x="1801177" y="1820082"/>
                </a:lnTo>
                <a:lnTo>
                  <a:pt x="1820867" y="1820082"/>
                </a:lnTo>
                <a:lnTo>
                  <a:pt x="1818325" y="1817542"/>
                </a:lnTo>
                <a:close/>
              </a:path>
              <a:path w="2151380" h="2150745">
                <a:moveTo>
                  <a:pt x="1815784" y="1815002"/>
                </a:moveTo>
                <a:lnTo>
                  <a:pt x="1796099" y="1815002"/>
                </a:lnTo>
                <a:lnTo>
                  <a:pt x="1797368" y="1816272"/>
                </a:lnTo>
                <a:lnTo>
                  <a:pt x="1817055" y="1816272"/>
                </a:lnTo>
                <a:lnTo>
                  <a:pt x="1815784" y="1815002"/>
                </a:lnTo>
                <a:close/>
              </a:path>
              <a:path w="2151380" h="2150745">
                <a:moveTo>
                  <a:pt x="1811973" y="1811192"/>
                </a:moveTo>
                <a:lnTo>
                  <a:pt x="1792291" y="1811192"/>
                </a:lnTo>
                <a:lnTo>
                  <a:pt x="1794829" y="1813732"/>
                </a:lnTo>
                <a:lnTo>
                  <a:pt x="1814514" y="1813732"/>
                </a:lnTo>
                <a:lnTo>
                  <a:pt x="1811973" y="1811192"/>
                </a:lnTo>
                <a:close/>
              </a:path>
              <a:path w="2151380" h="2150745">
                <a:moveTo>
                  <a:pt x="1809432" y="1808652"/>
                </a:moveTo>
                <a:lnTo>
                  <a:pt x="1789752" y="1808652"/>
                </a:lnTo>
                <a:lnTo>
                  <a:pt x="1791021" y="1809922"/>
                </a:lnTo>
                <a:lnTo>
                  <a:pt x="1810702" y="1809922"/>
                </a:lnTo>
                <a:lnTo>
                  <a:pt x="1809432" y="1808652"/>
                </a:lnTo>
                <a:close/>
              </a:path>
              <a:path w="2151380" h="2150745">
                <a:moveTo>
                  <a:pt x="1805620" y="1804842"/>
                </a:moveTo>
                <a:lnTo>
                  <a:pt x="1785943" y="1804842"/>
                </a:lnTo>
                <a:lnTo>
                  <a:pt x="1788482" y="1807382"/>
                </a:lnTo>
                <a:lnTo>
                  <a:pt x="1808161" y="1807382"/>
                </a:lnTo>
                <a:lnTo>
                  <a:pt x="1805620" y="1804842"/>
                </a:lnTo>
                <a:close/>
              </a:path>
              <a:path w="2151380" h="2150745">
                <a:moveTo>
                  <a:pt x="1803079" y="1802302"/>
                </a:moveTo>
                <a:lnTo>
                  <a:pt x="1783404" y="1802302"/>
                </a:lnTo>
                <a:lnTo>
                  <a:pt x="1784674" y="1803572"/>
                </a:lnTo>
                <a:lnTo>
                  <a:pt x="1804349" y="1803572"/>
                </a:lnTo>
                <a:lnTo>
                  <a:pt x="1803079" y="1802302"/>
                </a:lnTo>
                <a:close/>
              </a:path>
              <a:path w="2151380" h="2150745">
                <a:moveTo>
                  <a:pt x="1799267" y="1798492"/>
                </a:moveTo>
                <a:lnTo>
                  <a:pt x="1779596" y="1798492"/>
                </a:lnTo>
                <a:lnTo>
                  <a:pt x="1782135" y="1801032"/>
                </a:lnTo>
                <a:lnTo>
                  <a:pt x="1801808" y="1801032"/>
                </a:lnTo>
                <a:lnTo>
                  <a:pt x="1799267" y="1798492"/>
                </a:lnTo>
                <a:close/>
              </a:path>
              <a:path w="2151380" h="2150745">
                <a:moveTo>
                  <a:pt x="1796726" y="1795952"/>
                </a:moveTo>
                <a:lnTo>
                  <a:pt x="1777057" y="1795952"/>
                </a:lnTo>
                <a:lnTo>
                  <a:pt x="1778327" y="1797222"/>
                </a:lnTo>
                <a:lnTo>
                  <a:pt x="1797997" y="1797222"/>
                </a:lnTo>
                <a:lnTo>
                  <a:pt x="1796726" y="1795952"/>
                </a:lnTo>
                <a:close/>
              </a:path>
              <a:path w="2151380" h="2150745">
                <a:moveTo>
                  <a:pt x="1790373" y="1789602"/>
                </a:moveTo>
                <a:lnTo>
                  <a:pt x="1770710" y="1789602"/>
                </a:lnTo>
                <a:lnTo>
                  <a:pt x="1775788" y="1794682"/>
                </a:lnTo>
                <a:lnTo>
                  <a:pt x="1795456" y="1794682"/>
                </a:lnTo>
                <a:lnTo>
                  <a:pt x="1790373" y="1789602"/>
                </a:lnTo>
                <a:close/>
              </a:path>
              <a:path w="2151380" h="2150745">
                <a:moveTo>
                  <a:pt x="1784021" y="1783252"/>
                </a:moveTo>
                <a:lnTo>
                  <a:pt x="1764363" y="1783252"/>
                </a:lnTo>
                <a:lnTo>
                  <a:pt x="1769440" y="1788332"/>
                </a:lnTo>
                <a:lnTo>
                  <a:pt x="1789103" y="1788332"/>
                </a:lnTo>
                <a:lnTo>
                  <a:pt x="1784021" y="1783252"/>
                </a:lnTo>
                <a:close/>
              </a:path>
              <a:path w="2151380" h="2150745">
                <a:moveTo>
                  <a:pt x="1777668" y="1776902"/>
                </a:moveTo>
                <a:lnTo>
                  <a:pt x="1758015" y="1776902"/>
                </a:lnTo>
                <a:lnTo>
                  <a:pt x="1763093" y="1781982"/>
                </a:lnTo>
                <a:lnTo>
                  <a:pt x="1782750" y="1781982"/>
                </a:lnTo>
                <a:lnTo>
                  <a:pt x="1777668" y="1776902"/>
                </a:lnTo>
                <a:close/>
              </a:path>
              <a:path w="2151380" h="2150745">
                <a:moveTo>
                  <a:pt x="1771315" y="1770552"/>
                </a:moveTo>
                <a:lnTo>
                  <a:pt x="1751668" y="1770552"/>
                </a:lnTo>
                <a:lnTo>
                  <a:pt x="1756746" y="1775632"/>
                </a:lnTo>
                <a:lnTo>
                  <a:pt x="1776397" y="1775632"/>
                </a:lnTo>
                <a:lnTo>
                  <a:pt x="1771315" y="1770552"/>
                </a:lnTo>
                <a:close/>
              </a:path>
              <a:path w="2151380" h="2150745">
                <a:moveTo>
                  <a:pt x="1764962" y="1764202"/>
                </a:moveTo>
                <a:lnTo>
                  <a:pt x="1745321" y="1764202"/>
                </a:lnTo>
                <a:lnTo>
                  <a:pt x="1750399" y="1769282"/>
                </a:lnTo>
                <a:lnTo>
                  <a:pt x="1770045" y="1769282"/>
                </a:lnTo>
                <a:lnTo>
                  <a:pt x="1764962" y="1764202"/>
                </a:lnTo>
                <a:close/>
              </a:path>
              <a:path w="2151380" h="2150745">
                <a:moveTo>
                  <a:pt x="1758610" y="1757852"/>
                </a:moveTo>
                <a:lnTo>
                  <a:pt x="1738974" y="1757852"/>
                </a:lnTo>
                <a:lnTo>
                  <a:pt x="1744051" y="1762932"/>
                </a:lnTo>
                <a:lnTo>
                  <a:pt x="1763692" y="1762932"/>
                </a:lnTo>
                <a:lnTo>
                  <a:pt x="1758610" y="1757852"/>
                </a:lnTo>
                <a:close/>
              </a:path>
              <a:path w="2151380" h="2150745">
                <a:moveTo>
                  <a:pt x="1752257" y="1751502"/>
                </a:moveTo>
                <a:lnTo>
                  <a:pt x="1732626" y="1751502"/>
                </a:lnTo>
                <a:lnTo>
                  <a:pt x="1737704" y="1756582"/>
                </a:lnTo>
                <a:lnTo>
                  <a:pt x="1757339" y="1756582"/>
                </a:lnTo>
                <a:lnTo>
                  <a:pt x="1752257" y="1751502"/>
                </a:lnTo>
                <a:close/>
              </a:path>
              <a:path w="2151380" h="2150745">
                <a:moveTo>
                  <a:pt x="1747175" y="1746422"/>
                </a:moveTo>
                <a:lnTo>
                  <a:pt x="1727548" y="1746422"/>
                </a:lnTo>
                <a:lnTo>
                  <a:pt x="1731357" y="1750232"/>
                </a:lnTo>
                <a:lnTo>
                  <a:pt x="1750986" y="1750232"/>
                </a:lnTo>
                <a:lnTo>
                  <a:pt x="1747175" y="1746422"/>
                </a:lnTo>
                <a:close/>
              </a:path>
              <a:path w="2151380" h="2150745">
                <a:moveTo>
                  <a:pt x="1740822" y="1740072"/>
                </a:moveTo>
                <a:lnTo>
                  <a:pt x="1721201" y="1740072"/>
                </a:lnTo>
                <a:lnTo>
                  <a:pt x="1726279" y="1745152"/>
                </a:lnTo>
                <a:lnTo>
                  <a:pt x="1745904" y="1745152"/>
                </a:lnTo>
                <a:lnTo>
                  <a:pt x="1740822" y="1740072"/>
                </a:lnTo>
                <a:close/>
              </a:path>
              <a:path w="2151380" h="2150745">
                <a:moveTo>
                  <a:pt x="1734469" y="1733722"/>
                </a:moveTo>
                <a:lnTo>
                  <a:pt x="1714854" y="1733722"/>
                </a:lnTo>
                <a:lnTo>
                  <a:pt x="1719932" y="1738802"/>
                </a:lnTo>
                <a:lnTo>
                  <a:pt x="1739551" y="1738802"/>
                </a:lnTo>
                <a:lnTo>
                  <a:pt x="1734469" y="1733722"/>
                </a:lnTo>
                <a:close/>
              </a:path>
              <a:path w="2151380" h="2150745">
                <a:moveTo>
                  <a:pt x="1728117" y="1727372"/>
                </a:moveTo>
                <a:lnTo>
                  <a:pt x="1708507" y="1727372"/>
                </a:lnTo>
                <a:lnTo>
                  <a:pt x="1713584" y="1732452"/>
                </a:lnTo>
                <a:lnTo>
                  <a:pt x="1733199" y="1732452"/>
                </a:lnTo>
                <a:lnTo>
                  <a:pt x="1728117" y="1727372"/>
                </a:lnTo>
                <a:close/>
              </a:path>
              <a:path w="2151380" h="2150745">
                <a:moveTo>
                  <a:pt x="1721764" y="1721022"/>
                </a:moveTo>
                <a:lnTo>
                  <a:pt x="1702159" y="1721022"/>
                </a:lnTo>
                <a:lnTo>
                  <a:pt x="1707237" y="1726102"/>
                </a:lnTo>
                <a:lnTo>
                  <a:pt x="1726846" y="1726102"/>
                </a:lnTo>
                <a:lnTo>
                  <a:pt x="1721764" y="1721022"/>
                </a:lnTo>
                <a:close/>
              </a:path>
              <a:path w="2151380" h="2150745">
                <a:moveTo>
                  <a:pt x="1715411" y="1714672"/>
                </a:moveTo>
                <a:lnTo>
                  <a:pt x="1695812" y="1714672"/>
                </a:lnTo>
                <a:lnTo>
                  <a:pt x="1700890" y="1719752"/>
                </a:lnTo>
                <a:lnTo>
                  <a:pt x="1720493" y="1719752"/>
                </a:lnTo>
                <a:lnTo>
                  <a:pt x="1715411" y="1714672"/>
                </a:lnTo>
                <a:close/>
              </a:path>
              <a:path w="2151380" h="2150745">
                <a:moveTo>
                  <a:pt x="1709058" y="1708322"/>
                </a:moveTo>
                <a:lnTo>
                  <a:pt x="1689465" y="1708322"/>
                </a:lnTo>
                <a:lnTo>
                  <a:pt x="1694543" y="1713402"/>
                </a:lnTo>
                <a:lnTo>
                  <a:pt x="1714141" y="1713402"/>
                </a:lnTo>
                <a:lnTo>
                  <a:pt x="1709058" y="1708322"/>
                </a:lnTo>
                <a:close/>
              </a:path>
              <a:path w="2151380" h="2150745">
                <a:moveTo>
                  <a:pt x="1702706" y="1701972"/>
                </a:moveTo>
                <a:lnTo>
                  <a:pt x="1683118" y="1701972"/>
                </a:lnTo>
                <a:lnTo>
                  <a:pt x="1688195" y="1707052"/>
                </a:lnTo>
                <a:lnTo>
                  <a:pt x="1707788" y="1707052"/>
                </a:lnTo>
                <a:lnTo>
                  <a:pt x="1702706" y="1701972"/>
                </a:lnTo>
                <a:close/>
              </a:path>
              <a:path w="2151380" h="2150745">
                <a:moveTo>
                  <a:pt x="1696353" y="1695622"/>
                </a:moveTo>
                <a:lnTo>
                  <a:pt x="1676770" y="1695622"/>
                </a:lnTo>
                <a:lnTo>
                  <a:pt x="1681848" y="1700702"/>
                </a:lnTo>
                <a:lnTo>
                  <a:pt x="1701435" y="1700702"/>
                </a:lnTo>
                <a:lnTo>
                  <a:pt x="1696353" y="1695622"/>
                </a:lnTo>
                <a:close/>
              </a:path>
              <a:path w="2151380" h="2150745">
                <a:moveTo>
                  <a:pt x="1690000" y="1689272"/>
                </a:moveTo>
                <a:lnTo>
                  <a:pt x="1670423" y="1689272"/>
                </a:lnTo>
                <a:lnTo>
                  <a:pt x="1675501" y="1694352"/>
                </a:lnTo>
                <a:lnTo>
                  <a:pt x="1695082" y="1694352"/>
                </a:lnTo>
                <a:lnTo>
                  <a:pt x="1690000" y="1689272"/>
                </a:lnTo>
                <a:close/>
              </a:path>
              <a:path w="2151380" h="2150745">
                <a:moveTo>
                  <a:pt x="1683647" y="1682922"/>
                </a:moveTo>
                <a:lnTo>
                  <a:pt x="1664076" y="1682922"/>
                </a:lnTo>
                <a:lnTo>
                  <a:pt x="1669154" y="1688002"/>
                </a:lnTo>
                <a:lnTo>
                  <a:pt x="1688730" y="1688002"/>
                </a:lnTo>
                <a:lnTo>
                  <a:pt x="1683647" y="1682922"/>
                </a:lnTo>
                <a:close/>
              </a:path>
              <a:path w="2151380" h="2150745">
                <a:moveTo>
                  <a:pt x="1677295" y="1676572"/>
                </a:moveTo>
                <a:lnTo>
                  <a:pt x="1657729" y="1676572"/>
                </a:lnTo>
                <a:lnTo>
                  <a:pt x="1662806" y="1681652"/>
                </a:lnTo>
                <a:lnTo>
                  <a:pt x="1682377" y="1681652"/>
                </a:lnTo>
                <a:lnTo>
                  <a:pt x="1677295" y="1676572"/>
                </a:lnTo>
                <a:close/>
              </a:path>
              <a:path w="2151380" h="2150745">
                <a:moveTo>
                  <a:pt x="1670942" y="1670222"/>
                </a:moveTo>
                <a:lnTo>
                  <a:pt x="1651381" y="1670222"/>
                </a:lnTo>
                <a:lnTo>
                  <a:pt x="1656459" y="1675302"/>
                </a:lnTo>
                <a:lnTo>
                  <a:pt x="1676024" y="1675302"/>
                </a:lnTo>
                <a:lnTo>
                  <a:pt x="1670942" y="1670222"/>
                </a:lnTo>
                <a:close/>
              </a:path>
              <a:path w="2151380" h="2150745">
                <a:moveTo>
                  <a:pt x="1664589" y="1663872"/>
                </a:moveTo>
                <a:lnTo>
                  <a:pt x="1645034" y="1663872"/>
                </a:lnTo>
                <a:lnTo>
                  <a:pt x="1650112" y="1668952"/>
                </a:lnTo>
                <a:lnTo>
                  <a:pt x="1669671" y="1668952"/>
                </a:lnTo>
                <a:lnTo>
                  <a:pt x="1664589" y="1663872"/>
                </a:lnTo>
                <a:close/>
              </a:path>
              <a:path w="2151380" h="2150745">
                <a:moveTo>
                  <a:pt x="1658236" y="1657522"/>
                </a:moveTo>
                <a:lnTo>
                  <a:pt x="1638687" y="1657522"/>
                </a:lnTo>
                <a:lnTo>
                  <a:pt x="1643765" y="1662602"/>
                </a:lnTo>
                <a:lnTo>
                  <a:pt x="1663319" y="1662602"/>
                </a:lnTo>
                <a:lnTo>
                  <a:pt x="1658236" y="1657522"/>
                </a:lnTo>
                <a:close/>
              </a:path>
              <a:path w="2151380" h="2150745">
                <a:moveTo>
                  <a:pt x="1651884" y="1651172"/>
                </a:moveTo>
                <a:lnTo>
                  <a:pt x="1632339" y="1651172"/>
                </a:lnTo>
                <a:lnTo>
                  <a:pt x="1637417" y="1656252"/>
                </a:lnTo>
                <a:lnTo>
                  <a:pt x="1656966" y="1656252"/>
                </a:lnTo>
                <a:lnTo>
                  <a:pt x="1651884" y="1651172"/>
                </a:lnTo>
                <a:close/>
              </a:path>
              <a:path w="2151380" h="2150745">
                <a:moveTo>
                  <a:pt x="1645531" y="1644822"/>
                </a:moveTo>
                <a:lnTo>
                  <a:pt x="1625992" y="1644822"/>
                </a:lnTo>
                <a:lnTo>
                  <a:pt x="1631070" y="1649902"/>
                </a:lnTo>
                <a:lnTo>
                  <a:pt x="1650613" y="1649902"/>
                </a:lnTo>
                <a:lnTo>
                  <a:pt x="1645531" y="1644822"/>
                </a:lnTo>
                <a:close/>
              </a:path>
              <a:path w="2151380" h="2150745">
                <a:moveTo>
                  <a:pt x="1639178" y="1638472"/>
                </a:moveTo>
                <a:lnTo>
                  <a:pt x="1619645" y="1638472"/>
                </a:lnTo>
                <a:lnTo>
                  <a:pt x="1624723" y="1643552"/>
                </a:lnTo>
                <a:lnTo>
                  <a:pt x="1644260" y="1643552"/>
                </a:lnTo>
                <a:lnTo>
                  <a:pt x="1639178" y="1638472"/>
                </a:lnTo>
                <a:close/>
              </a:path>
              <a:path w="2151380" h="2150745">
                <a:moveTo>
                  <a:pt x="1632826" y="1632122"/>
                </a:moveTo>
                <a:lnTo>
                  <a:pt x="1613298" y="1632122"/>
                </a:lnTo>
                <a:lnTo>
                  <a:pt x="1618375" y="1637202"/>
                </a:lnTo>
                <a:lnTo>
                  <a:pt x="1637908" y="1637202"/>
                </a:lnTo>
                <a:lnTo>
                  <a:pt x="1632826" y="1632122"/>
                </a:lnTo>
                <a:close/>
              </a:path>
              <a:path w="2151380" h="2150745">
                <a:moveTo>
                  <a:pt x="1626473" y="1625772"/>
                </a:moveTo>
                <a:lnTo>
                  <a:pt x="1606950" y="1625772"/>
                </a:lnTo>
                <a:lnTo>
                  <a:pt x="1612028" y="1630852"/>
                </a:lnTo>
                <a:lnTo>
                  <a:pt x="1631555" y="1630852"/>
                </a:lnTo>
                <a:lnTo>
                  <a:pt x="1626473" y="1625772"/>
                </a:lnTo>
                <a:close/>
              </a:path>
              <a:path w="2151380" h="2150745">
                <a:moveTo>
                  <a:pt x="1620120" y="1619422"/>
                </a:moveTo>
                <a:lnTo>
                  <a:pt x="1600603" y="1619422"/>
                </a:lnTo>
                <a:lnTo>
                  <a:pt x="1605681" y="1624502"/>
                </a:lnTo>
                <a:lnTo>
                  <a:pt x="1625202" y="1624502"/>
                </a:lnTo>
                <a:lnTo>
                  <a:pt x="1620120" y="1619422"/>
                </a:lnTo>
                <a:close/>
              </a:path>
              <a:path w="2151380" h="2150745">
                <a:moveTo>
                  <a:pt x="1613767" y="1613072"/>
                </a:moveTo>
                <a:lnTo>
                  <a:pt x="1594256" y="1613072"/>
                </a:lnTo>
                <a:lnTo>
                  <a:pt x="1599334" y="1618152"/>
                </a:lnTo>
                <a:lnTo>
                  <a:pt x="1618850" y="1618152"/>
                </a:lnTo>
                <a:lnTo>
                  <a:pt x="1613767" y="1613072"/>
                </a:lnTo>
                <a:close/>
              </a:path>
              <a:path w="2151380" h="2150745">
                <a:moveTo>
                  <a:pt x="1607415" y="1606722"/>
                </a:moveTo>
                <a:lnTo>
                  <a:pt x="1587909" y="1606722"/>
                </a:lnTo>
                <a:lnTo>
                  <a:pt x="1592986" y="1611802"/>
                </a:lnTo>
                <a:lnTo>
                  <a:pt x="1612497" y="1611802"/>
                </a:lnTo>
                <a:lnTo>
                  <a:pt x="1607415" y="1606722"/>
                </a:lnTo>
                <a:close/>
              </a:path>
              <a:path w="2151380" h="2150745">
                <a:moveTo>
                  <a:pt x="1601062" y="1600372"/>
                </a:moveTo>
                <a:lnTo>
                  <a:pt x="1581561" y="1600372"/>
                </a:lnTo>
                <a:lnTo>
                  <a:pt x="1586639" y="1605452"/>
                </a:lnTo>
                <a:lnTo>
                  <a:pt x="1606144" y="1605452"/>
                </a:lnTo>
                <a:lnTo>
                  <a:pt x="1601062" y="1600372"/>
                </a:lnTo>
                <a:close/>
              </a:path>
              <a:path w="2151380" h="2150745">
                <a:moveTo>
                  <a:pt x="1594709" y="1594022"/>
                </a:moveTo>
                <a:lnTo>
                  <a:pt x="1575214" y="1594022"/>
                </a:lnTo>
                <a:lnTo>
                  <a:pt x="1580292" y="1599102"/>
                </a:lnTo>
                <a:lnTo>
                  <a:pt x="1599791" y="1599102"/>
                </a:lnTo>
                <a:lnTo>
                  <a:pt x="1594709" y="1594022"/>
                </a:lnTo>
                <a:close/>
              </a:path>
              <a:path w="2151380" h="2150745">
                <a:moveTo>
                  <a:pt x="1588356" y="1587672"/>
                </a:moveTo>
                <a:lnTo>
                  <a:pt x="1568867" y="1587672"/>
                </a:lnTo>
                <a:lnTo>
                  <a:pt x="1573945" y="1592752"/>
                </a:lnTo>
                <a:lnTo>
                  <a:pt x="1593439" y="1592752"/>
                </a:lnTo>
                <a:lnTo>
                  <a:pt x="1588356" y="1587672"/>
                </a:lnTo>
                <a:close/>
              </a:path>
              <a:path w="2151380" h="2150745">
                <a:moveTo>
                  <a:pt x="1582004" y="1581322"/>
                </a:moveTo>
                <a:lnTo>
                  <a:pt x="1562520" y="1581322"/>
                </a:lnTo>
                <a:lnTo>
                  <a:pt x="1567597" y="1586402"/>
                </a:lnTo>
                <a:lnTo>
                  <a:pt x="1587086" y="1586402"/>
                </a:lnTo>
                <a:lnTo>
                  <a:pt x="1582004" y="1581322"/>
                </a:lnTo>
                <a:close/>
              </a:path>
              <a:path w="2151380" h="2150745">
                <a:moveTo>
                  <a:pt x="1575651" y="1574972"/>
                </a:moveTo>
                <a:lnTo>
                  <a:pt x="1556172" y="1574972"/>
                </a:lnTo>
                <a:lnTo>
                  <a:pt x="1561250" y="1580052"/>
                </a:lnTo>
                <a:lnTo>
                  <a:pt x="1580733" y="1580052"/>
                </a:lnTo>
                <a:lnTo>
                  <a:pt x="1575651" y="1574972"/>
                </a:lnTo>
                <a:close/>
              </a:path>
              <a:path w="2151380" h="2150745">
                <a:moveTo>
                  <a:pt x="1569298" y="1568622"/>
                </a:moveTo>
                <a:lnTo>
                  <a:pt x="1549825" y="1568622"/>
                </a:lnTo>
                <a:lnTo>
                  <a:pt x="1554903" y="1573702"/>
                </a:lnTo>
                <a:lnTo>
                  <a:pt x="1574380" y="1573702"/>
                </a:lnTo>
                <a:lnTo>
                  <a:pt x="1569298" y="1568622"/>
                </a:lnTo>
                <a:close/>
              </a:path>
              <a:path w="2151380" h="2150745">
                <a:moveTo>
                  <a:pt x="1562945" y="1562272"/>
                </a:moveTo>
                <a:lnTo>
                  <a:pt x="1543478" y="1562272"/>
                </a:lnTo>
                <a:lnTo>
                  <a:pt x="1548556" y="1567352"/>
                </a:lnTo>
                <a:lnTo>
                  <a:pt x="1568028" y="1567352"/>
                </a:lnTo>
                <a:lnTo>
                  <a:pt x="1562945" y="1562272"/>
                </a:lnTo>
                <a:close/>
              </a:path>
              <a:path w="2151380" h="2150745">
                <a:moveTo>
                  <a:pt x="1556593" y="1555922"/>
                </a:moveTo>
                <a:lnTo>
                  <a:pt x="1537130" y="1555922"/>
                </a:lnTo>
                <a:lnTo>
                  <a:pt x="1542208" y="1561002"/>
                </a:lnTo>
                <a:lnTo>
                  <a:pt x="1561675" y="1561002"/>
                </a:lnTo>
                <a:lnTo>
                  <a:pt x="1556593" y="1555922"/>
                </a:lnTo>
                <a:close/>
              </a:path>
              <a:path w="2151380" h="2150745">
                <a:moveTo>
                  <a:pt x="1550240" y="1549572"/>
                </a:moveTo>
                <a:lnTo>
                  <a:pt x="1530783" y="1549572"/>
                </a:lnTo>
                <a:lnTo>
                  <a:pt x="1535861" y="1554652"/>
                </a:lnTo>
                <a:lnTo>
                  <a:pt x="1555322" y="1554652"/>
                </a:lnTo>
                <a:lnTo>
                  <a:pt x="1550240" y="1549572"/>
                </a:lnTo>
                <a:close/>
              </a:path>
              <a:path w="2151380" h="2150745">
                <a:moveTo>
                  <a:pt x="1341870" y="1341292"/>
                </a:moveTo>
                <a:lnTo>
                  <a:pt x="1322593" y="1341292"/>
                </a:lnTo>
                <a:lnTo>
                  <a:pt x="1529514" y="1548302"/>
                </a:lnTo>
                <a:lnTo>
                  <a:pt x="1548969" y="1548302"/>
                </a:lnTo>
                <a:lnTo>
                  <a:pt x="1341870" y="1341292"/>
                </a:lnTo>
                <a:close/>
              </a:path>
              <a:path w="2151380" h="2150745">
                <a:moveTo>
                  <a:pt x="2100387" y="2099482"/>
                </a:moveTo>
                <a:lnTo>
                  <a:pt x="2080456" y="2099482"/>
                </a:lnTo>
                <a:lnTo>
                  <a:pt x="2131235" y="2150282"/>
                </a:lnTo>
                <a:lnTo>
                  <a:pt x="2151209" y="2150282"/>
                </a:lnTo>
                <a:lnTo>
                  <a:pt x="2100387" y="2099482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0" y="4320540"/>
            <a:ext cx="2131695" cy="2532380"/>
          </a:xfrm>
          <a:custGeom>
            <a:avLst/>
            <a:gdLst/>
            <a:ahLst/>
            <a:cxnLst/>
            <a:rect l="l" t="t" r="r" b="b"/>
            <a:pathLst>
              <a:path w="2131695" h="2532379">
                <a:moveTo>
                  <a:pt x="419100" y="0"/>
                </a:moveTo>
                <a:lnTo>
                  <a:pt x="0" y="0"/>
                </a:lnTo>
                <a:lnTo>
                  <a:pt x="0" y="6349"/>
                </a:lnTo>
                <a:lnTo>
                  <a:pt x="424180" y="6349"/>
                </a:lnTo>
                <a:lnTo>
                  <a:pt x="424180" y="5079"/>
                </a:lnTo>
                <a:lnTo>
                  <a:pt x="422910" y="5079"/>
                </a:lnTo>
                <a:lnTo>
                  <a:pt x="422910" y="3809"/>
                </a:lnTo>
                <a:lnTo>
                  <a:pt x="421640" y="3809"/>
                </a:lnTo>
                <a:lnTo>
                  <a:pt x="421640" y="2539"/>
                </a:lnTo>
                <a:lnTo>
                  <a:pt x="420370" y="2539"/>
                </a:lnTo>
                <a:lnTo>
                  <a:pt x="420370" y="1269"/>
                </a:lnTo>
                <a:lnTo>
                  <a:pt x="419100" y="1269"/>
                </a:lnTo>
                <a:lnTo>
                  <a:pt x="419100" y="0"/>
                </a:lnTo>
                <a:close/>
              </a:path>
              <a:path w="2131695" h="2532379">
                <a:moveTo>
                  <a:pt x="0" y="400226"/>
                </a:moveTo>
                <a:lnTo>
                  <a:pt x="0" y="419099"/>
                </a:lnTo>
                <a:lnTo>
                  <a:pt x="18865" y="419099"/>
                </a:lnTo>
                <a:lnTo>
                  <a:pt x="0" y="400226"/>
                </a:lnTo>
                <a:close/>
              </a:path>
              <a:path w="2131695" h="2532379">
                <a:moveTo>
                  <a:pt x="18865" y="419100"/>
                </a:moveTo>
                <a:lnTo>
                  <a:pt x="0" y="419100"/>
                </a:lnTo>
                <a:lnTo>
                  <a:pt x="0" y="420188"/>
                </a:lnTo>
                <a:lnTo>
                  <a:pt x="5263" y="425449"/>
                </a:lnTo>
                <a:lnTo>
                  <a:pt x="25212" y="425449"/>
                </a:lnTo>
                <a:lnTo>
                  <a:pt x="18865" y="419100"/>
                </a:lnTo>
                <a:close/>
              </a:path>
              <a:path w="2131695" h="2532379">
                <a:moveTo>
                  <a:pt x="25212" y="425450"/>
                </a:moveTo>
                <a:lnTo>
                  <a:pt x="5263" y="425450"/>
                </a:lnTo>
                <a:lnTo>
                  <a:pt x="30674" y="450849"/>
                </a:lnTo>
                <a:lnTo>
                  <a:pt x="50601" y="450849"/>
                </a:lnTo>
                <a:lnTo>
                  <a:pt x="25212" y="425450"/>
                </a:lnTo>
                <a:close/>
              </a:path>
              <a:path w="2131695" h="2532379">
                <a:moveTo>
                  <a:pt x="50601" y="450850"/>
                </a:moveTo>
                <a:lnTo>
                  <a:pt x="30674" y="450850"/>
                </a:lnTo>
                <a:lnTo>
                  <a:pt x="37026" y="457199"/>
                </a:lnTo>
                <a:lnTo>
                  <a:pt x="56948" y="457199"/>
                </a:lnTo>
                <a:lnTo>
                  <a:pt x="50601" y="450850"/>
                </a:lnTo>
                <a:close/>
              </a:path>
              <a:path w="2131695" h="2532379">
                <a:moveTo>
                  <a:pt x="56948" y="457200"/>
                </a:moveTo>
                <a:lnTo>
                  <a:pt x="37026" y="457200"/>
                </a:lnTo>
                <a:lnTo>
                  <a:pt x="43379" y="463549"/>
                </a:lnTo>
                <a:lnTo>
                  <a:pt x="63295" y="463549"/>
                </a:lnTo>
                <a:lnTo>
                  <a:pt x="56948" y="457200"/>
                </a:lnTo>
                <a:close/>
              </a:path>
              <a:path w="2131695" h="2532379">
                <a:moveTo>
                  <a:pt x="63295" y="463550"/>
                </a:moveTo>
                <a:lnTo>
                  <a:pt x="43379" y="463550"/>
                </a:lnTo>
                <a:lnTo>
                  <a:pt x="49732" y="469899"/>
                </a:lnTo>
                <a:lnTo>
                  <a:pt x="69643" y="469899"/>
                </a:lnTo>
                <a:lnTo>
                  <a:pt x="63295" y="463550"/>
                </a:lnTo>
                <a:close/>
              </a:path>
              <a:path w="2131695" h="2532379">
                <a:moveTo>
                  <a:pt x="69643" y="469900"/>
                </a:moveTo>
                <a:lnTo>
                  <a:pt x="49732" y="469900"/>
                </a:lnTo>
                <a:lnTo>
                  <a:pt x="56085" y="476249"/>
                </a:lnTo>
                <a:lnTo>
                  <a:pt x="75990" y="476249"/>
                </a:lnTo>
                <a:lnTo>
                  <a:pt x="69643" y="469900"/>
                </a:lnTo>
                <a:close/>
              </a:path>
              <a:path w="2131695" h="2532379">
                <a:moveTo>
                  <a:pt x="75990" y="476250"/>
                </a:moveTo>
                <a:lnTo>
                  <a:pt x="56085" y="476250"/>
                </a:lnTo>
                <a:lnTo>
                  <a:pt x="62437" y="482599"/>
                </a:lnTo>
                <a:lnTo>
                  <a:pt x="82337" y="482599"/>
                </a:lnTo>
                <a:lnTo>
                  <a:pt x="75990" y="476250"/>
                </a:lnTo>
                <a:close/>
              </a:path>
              <a:path w="2131695" h="2532379">
                <a:moveTo>
                  <a:pt x="82337" y="482600"/>
                </a:moveTo>
                <a:lnTo>
                  <a:pt x="62437" y="482600"/>
                </a:lnTo>
                <a:lnTo>
                  <a:pt x="68790" y="488949"/>
                </a:lnTo>
                <a:lnTo>
                  <a:pt x="88685" y="488949"/>
                </a:lnTo>
                <a:lnTo>
                  <a:pt x="82337" y="482600"/>
                </a:lnTo>
                <a:close/>
              </a:path>
              <a:path w="2131695" h="2532379">
                <a:moveTo>
                  <a:pt x="88685" y="488950"/>
                </a:moveTo>
                <a:lnTo>
                  <a:pt x="68790" y="488950"/>
                </a:lnTo>
                <a:lnTo>
                  <a:pt x="75143" y="495299"/>
                </a:lnTo>
                <a:lnTo>
                  <a:pt x="95032" y="495299"/>
                </a:lnTo>
                <a:lnTo>
                  <a:pt x="88685" y="488950"/>
                </a:lnTo>
                <a:close/>
              </a:path>
              <a:path w="2131695" h="2532379">
                <a:moveTo>
                  <a:pt x="95032" y="495300"/>
                </a:moveTo>
                <a:lnTo>
                  <a:pt x="75143" y="495300"/>
                </a:lnTo>
                <a:lnTo>
                  <a:pt x="81496" y="501649"/>
                </a:lnTo>
                <a:lnTo>
                  <a:pt x="101379" y="501649"/>
                </a:lnTo>
                <a:lnTo>
                  <a:pt x="95032" y="495300"/>
                </a:lnTo>
                <a:close/>
              </a:path>
              <a:path w="2131695" h="2532379">
                <a:moveTo>
                  <a:pt x="101379" y="501650"/>
                </a:moveTo>
                <a:lnTo>
                  <a:pt x="81496" y="501650"/>
                </a:lnTo>
                <a:lnTo>
                  <a:pt x="87848" y="507999"/>
                </a:lnTo>
                <a:lnTo>
                  <a:pt x="107726" y="507999"/>
                </a:lnTo>
                <a:lnTo>
                  <a:pt x="101379" y="501650"/>
                </a:lnTo>
                <a:close/>
              </a:path>
              <a:path w="2131695" h="2532379">
                <a:moveTo>
                  <a:pt x="107726" y="508000"/>
                </a:moveTo>
                <a:lnTo>
                  <a:pt x="87848" y="508000"/>
                </a:lnTo>
                <a:lnTo>
                  <a:pt x="94201" y="514349"/>
                </a:lnTo>
                <a:lnTo>
                  <a:pt x="114074" y="514349"/>
                </a:lnTo>
                <a:lnTo>
                  <a:pt x="107726" y="508000"/>
                </a:lnTo>
                <a:close/>
              </a:path>
              <a:path w="2131695" h="2532379">
                <a:moveTo>
                  <a:pt x="114074" y="514350"/>
                </a:moveTo>
                <a:lnTo>
                  <a:pt x="94201" y="514350"/>
                </a:lnTo>
                <a:lnTo>
                  <a:pt x="100554" y="520699"/>
                </a:lnTo>
                <a:lnTo>
                  <a:pt x="120421" y="520699"/>
                </a:lnTo>
                <a:lnTo>
                  <a:pt x="114074" y="514350"/>
                </a:lnTo>
                <a:close/>
              </a:path>
              <a:path w="2131695" h="2532379">
                <a:moveTo>
                  <a:pt x="120421" y="520700"/>
                </a:moveTo>
                <a:lnTo>
                  <a:pt x="100554" y="520700"/>
                </a:lnTo>
                <a:lnTo>
                  <a:pt x="106907" y="527049"/>
                </a:lnTo>
                <a:lnTo>
                  <a:pt x="126768" y="527049"/>
                </a:lnTo>
                <a:lnTo>
                  <a:pt x="120421" y="520700"/>
                </a:lnTo>
                <a:close/>
              </a:path>
              <a:path w="2131695" h="2532379">
                <a:moveTo>
                  <a:pt x="126768" y="527050"/>
                </a:moveTo>
                <a:lnTo>
                  <a:pt x="106907" y="527050"/>
                </a:lnTo>
                <a:lnTo>
                  <a:pt x="113259" y="533399"/>
                </a:lnTo>
                <a:lnTo>
                  <a:pt x="133115" y="533399"/>
                </a:lnTo>
                <a:lnTo>
                  <a:pt x="126768" y="527050"/>
                </a:lnTo>
                <a:close/>
              </a:path>
              <a:path w="2131695" h="2532379">
                <a:moveTo>
                  <a:pt x="133115" y="533400"/>
                </a:moveTo>
                <a:lnTo>
                  <a:pt x="113259" y="533400"/>
                </a:lnTo>
                <a:lnTo>
                  <a:pt x="119612" y="539749"/>
                </a:lnTo>
                <a:lnTo>
                  <a:pt x="139463" y="539749"/>
                </a:lnTo>
                <a:lnTo>
                  <a:pt x="133115" y="533400"/>
                </a:lnTo>
                <a:close/>
              </a:path>
              <a:path w="2131695" h="2532379">
                <a:moveTo>
                  <a:pt x="139463" y="539750"/>
                </a:moveTo>
                <a:lnTo>
                  <a:pt x="119612" y="539750"/>
                </a:lnTo>
                <a:lnTo>
                  <a:pt x="125965" y="546099"/>
                </a:lnTo>
                <a:lnTo>
                  <a:pt x="145810" y="546099"/>
                </a:lnTo>
                <a:lnTo>
                  <a:pt x="139463" y="539750"/>
                </a:lnTo>
                <a:close/>
              </a:path>
              <a:path w="2131695" h="2532379">
                <a:moveTo>
                  <a:pt x="145810" y="546100"/>
                </a:moveTo>
                <a:lnTo>
                  <a:pt x="125965" y="546100"/>
                </a:lnTo>
                <a:lnTo>
                  <a:pt x="132318" y="552449"/>
                </a:lnTo>
                <a:lnTo>
                  <a:pt x="152157" y="552449"/>
                </a:lnTo>
                <a:lnTo>
                  <a:pt x="145810" y="546100"/>
                </a:lnTo>
                <a:close/>
              </a:path>
              <a:path w="2131695" h="2532379">
                <a:moveTo>
                  <a:pt x="152157" y="552450"/>
                </a:moveTo>
                <a:lnTo>
                  <a:pt x="132318" y="552450"/>
                </a:lnTo>
                <a:lnTo>
                  <a:pt x="138670" y="558799"/>
                </a:lnTo>
                <a:lnTo>
                  <a:pt x="158504" y="558799"/>
                </a:lnTo>
                <a:lnTo>
                  <a:pt x="152157" y="552450"/>
                </a:lnTo>
                <a:close/>
              </a:path>
              <a:path w="2131695" h="2532379">
                <a:moveTo>
                  <a:pt x="158504" y="558800"/>
                </a:moveTo>
                <a:lnTo>
                  <a:pt x="138670" y="558800"/>
                </a:lnTo>
                <a:lnTo>
                  <a:pt x="145023" y="565149"/>
                </a:lnTo>
                <a:lnTo>
                  <a:pt x="164852" y="565149"/>
                </a:lnTo>
                <a:lnTo>
                  <a:pt x="158504" y="558800"/>
                </a:lnTo>
                <a:close/>
              </a:path>
              <a:path w="2131695" h="2532379">
                <a:moveTo>
                  <a:pt x="164852" y="565150"/>
                </a:moveTo>
                <a:lnTo>
                  <a:pt x="145023" y="565150"/>
                </a:lnTo>
                <a:lnTo>
                  <a:pt x="151376" y="571499"/>
                </a:lnTo>
                <a:lnTo>
                  <a:pt x="171199" y="571499"/>
                </a:lnTo>
                <a:lnTo>
                  <a:pt x="164852" y="565150"/>
                </a:lnTo>
                <a:close/>
              </a:path>
              <a:path w="2131695" h="2532379">
                <a:moveTo>
                  <a:pt x="171199" y="571500"/>
                </a:moveTo>
                <a:lnTo>
                  <a:pt x="151376" y="571500"/>
                </a:lnTo>
                <a:lnTo>
                  <a:pt x="157728" y="577849"/>
                </a:lnTo>
                <a:lnTo>
                  <a:pt x="177546" y="577849"/>
                </a:lnTo>
                <a:lnTo>
                  <a:pt x="171199" y="571500"/>
                </a:lnTo>
                <a:close/>
              </a:path>
              <a:path w="2131695" h="2532379">
                <a:moveTo>
                  <a:pt x="177546" y="577850"/>
                </a:moveTo>
                <a:lnTo>
                  <a:pt x="157728" y="577850"/>
                </a:lnTo>
                <a:lnTo>
                  <a:pt x="164081" y="584199"/>
                </a:lnTo>
                <a:lnTo>
                  <a:pt x="183894" y="584199"/>
                </a:lnTo>
                <a:lnTo>
                  <a:pt x="177546" y="577850"/>
                </a:lnTo>
                <a:close/>
              </a:path>
              <a:path w="2131695" h="2532379">
                <a:moveTo>
                  <a:pt x="183894" y="584200"/>
                </a:moveTo>
                <a:lnTo>
                  <a:pt x="164081" y="584200"/>
                </a:lnTo>
                <a:lnTo>
                  <a:pt x="170434" y="590549"/>
                </a:lnTo>
                <a:lnTo>
                  <a:pt x="190241" y="590549"/>
                </a:lnTo>
                <a:lnTo>
                  <a:pt x="183894" y="584200"/>
                </a:lnTo>
                <a:close/>
              </a:path>
              <a:path w="2131695" h="2532379">
                <a:moveTo>
                  <a:pt x="190241" y="590550"/>
                </a:moveTo>
                <a:lnTo>
                  <a:pt x="170434" y="590550"/>
                </a:lnTo>
                <a:lnTo>
                  <a:pt x="176787" y="596899"/>
                </a:lnTo>
                <a:lnTo>
                  <a:pt x="196588" y="596899"/>
                </a:lnTo>
                <a:lnTo>
                  <a:pt x="190241" y="590550"/>
                </a:lnTo>
                <a:close/>
              </a:path>
              <a:path w="2131695" h="2532379">
                <a:moveTo>
                  <a:pt x="196588" y="596900"/>
                </a:moveTo>
                <a:lnTo>
                  <a:pt x="176787" y="596900"/>
                </a:lnTo>
                <a:lnTo>
                  <a:pt x="183139" y="603249"/>
                </a:lnTo>
                <a:lnTo>
                  <a:pt x="202935" y="603249"/>
                </a:lnTo>
                <a:lnTo>
                  <a:pt x="196588" y="596900"/>
                </a:lnTo>
                <a:close/>
              </a:path>
              <a:path w="2131695" h="2532379">
                <a:moveTo>
                  <a:pt x="202935" y="603250"/>
                </a:moveTo>
                <a:lnTo>
                  <a:pt x="183139" y="603250"/>
                </a:lnTo>
                <a:lnTo>
                  <a:pt x="189492" y="609599"/>
                </a:lnTo>
                <a:lnTo>
                  <a:pt x="209283" y="609599"/>
                </a:lnTo>
                <a:lnTo>
                  <a:pt x="202935" y="603250"/>
                </a:lnTo>
                <a:close/>
              </a:path>
              <a:path w="2131695" h="2532379">
                <a:moveTo>
                  <a:pt x="209283" y="609600"/>
                </a:moveTo>
                <a:lnTo>
                  <a:pt x="189492" y="609600"/>
                </a:lnTo>
                <a:lnTo>
                  <a:pt x="195845" y="615949"/>
                </a:lnTo>
                <a:lnTo>
                  <a:pt x="215630" y="615949"/>
                </a:lnTo>
                <a:lnTo>
                  <a:pt x="209283" y="609600"/>
                </a:lnTo>
                <a:close/>
              </a:path>
              <a:path w="2131695" h="2532379">
                <a:moveTo>
                  <a:pt x="215630" y="615950"/>
                </a:moveTo>
                <a:lnTo>
                  <a:pt x="195845" y="615950"/>
                </a:lnTo>
                <a:lnTo>
                  <a:pt x="202198" y="622299"/>
                </a:lnTo>
                <a:lnTo>
                  <a:pt x="221977" y="622299"/>
                </a:lnTo>
                <a:lnTo>
                  <a:pt x="215630" y="615950"/>
                </a:lnTo>
                <a:close/>
              </a:path>
              <a:path w="2131695" h="2532379">
                <a:moveTo>
                  <a:pt x="221977" y="622300"/>
                </a:moveTo>
                <a:lnTo>
                  <a:pt x="202198" y="622300"/>
                </a:lnTo>
                <a:lnTo>
                  <a:pt x="208550" y="628649"/>
                </a:lnTo>
                <a:lnTo>
                  <a:pt x="228324" y="628649"/>
                </a:lnTo>
                <a:lnTo>
                  <a:pt x="221977" y="622300"/>
                </a:lnTo>
                <a:close/>
              </a:path>
              <a:path w="2131695" h="2532379">
                <a:moveTo>
                  <a:pt x="228324" y="628650"/>
                </a:moveTo>
                <a:lnTo>
                  <a:pt x="208550" y="628650"/>
                </a:lnTo>
                <a:lnTo>
                  <a:pt x="214903" y="634999"/>
                </a:lnTo>
                <a:lnTo>
                  <a:pt x="234672" y="634999"/>
                </a:lnTo>
                <a:lnTo>
                  <a:pt x="228324" y="628650"/>
                </a:lnTo>
                <a:close/>
              </a:path>
              <a:path w="2131695" h="2532379">
                <a:moveTo>
                  <a:pt x="234672" y="635000"/>
                </a:moveTo>
                <a:lnTo>
                  <a:pt x="214903" y="635000"/>
                </a:lnTo>
                <a:lnTo>
                  <a:pt x="221256" y="641349"/>
                </a:lnTo>
                <a:lnTo>
                  <a:pt x="241019" y="641349"/>
                </a:lnTo>
                <a:lnTo>
                  <a:pt x="234672" y="635000"/>
                </a:lnTo>
                <a:close/>
              </a:path>
              <a:path w="2131695" h="2532379">
                <a:moveTo>
                  <a:pt x="241019" y="641350"/>
                </a:moveTo>
                <a:lnTo>
                  <a:pt x="221256" y="641350"/>
                </a:lnTo>
                <a:lnTo>
                  <a:pt x="227609" y="647699"/>
                </a:lnTo>
                <a:lnTo>
                  <a:pt x="247366" y="647699"/>
                </a:lnTo>
                <a:lnTo>
                  <a:pt x="241019" y="641350"/>
                </a:lnTo>
                <a:close/>
              </a:path>
              <a:path w="2131695" h="2532379">
                <a:moveTo>
                  <a:pt x="247366" y="647700"/>
                </a:moveTo>
                <a:lnTo>
                  <a:pt x="227609" y="647700"/>
                </a:lnTo>
                <a:lnTo>
                  <a:pt x="233961" y="654049"/>
                </a:lnTo>
                <a:lnTo>
                  <a:pt x="253713" y="654049"/>
                </a:lnTo>
                <a:lnTo>
                  <a:pt x="247366" y="647700"/>
                </a:lnTo>
                <a:close/>
              </a:path>
              <a:path w="2131695" h="2532379">
                <a:moveTo>
                  <a:pt x="253713" y="654050"/>
                </a:moveTo>
                <a:lnTo>
                  <a:pt x="233961" y="654050"/>
                </a:lnTo>
                <a:lnTo>
                  <a:pt x="240314" y="660399"/>
                </a:lnTo>
                <a:lnTo>
                  <a:pt x="260061" y="660399"/>
                </a:lnTo>
                <a:lnTo>
                  <a:pt x="253713" y="654050"/>
                </a:lnTo>
                <a:close/>
              </a:path>
              <a:path w="2131695" h="2532379">
                <a:moveTo>
                  <a:pt x="260061" y="660400"/>
                </a:moveTo>
                <a:lnTo>
                  <a:pt x="240314" y="660400"/>
                </a:lnTo>
                <a:lnTo>
                  <a:pt x="246667" y="666749"/>
                </a:lnTo>
                <a:lnTo>
                  <a:pt x="266408" y="666749"/>
                </a:lnTo>
                <a:lnTo>
                  <a:pt x="260061" y="660400"/>
                </a:lnTo>
                <a:close/>
              </a:path>
              <a:path w="2131695" h="2532379">
                <a:moveTo>
                  <a:pt x="266408" y="666750"/>
                </a:moveTo>
                <a:lnTo>
                  <a:pt x="246667" y="666750"/>
                </a:lnTo>
                <a:lnTo>
                  <a:pt x="253020" y="673099"/>
                </a:lnTo>
                <a:lnTo>
                  <a:pt x="272755" y="673099"/>
                </a:lnTo>
                <a:lnTo>
                  <a:pt x="266408" y="666750"/>
                </a:lnTo>
                <a:close/>
              </a:path>
              <a:path w="2131695" h="2532379">
                <a:moveTo>
                  <a:pt x="272755" y="673100"/>
                </a:moveTo>
                <a:lnTo>
                  <a:pt x="253020" y="673100"/>
                </a:lnTo>
                <a:lnTo>
                  <a:pt x="259372" y="679449"/>
                </a:lnTo>
                <a:lnTo>
                  <a:pt x="279103" y="679449"/>
                </a:lnTo>
                <a:lnTo>
                  <a:pt x="272755" y="673100"/>
                </a:lnTo>
                <a:close/>
              </a:path>
              <a:path w="2131695" h="2532379">
                <a:moveTo>
                  <a:pt x="279103" y="679450"/>
                </a:moveTo>
                <a:lnTo>
                  <a:pt x="259372" y="679450"/>
                </a:lnTo>
                <a:lnTo>
                  <a:pt x="265725" y="685799"/>
                </a:lnTo>
                <a:lnTo>
                  <a:pt x="285450" y="685799"/>
                </a:lnTo>
                <a:lnTo>
                  <a:pt x="279103" y="679450"/>
                </a:lnTo>
                <a:close/>
              </a:path>
              <a:path w="2131695" h="2532379">
                <a:moveTo>
                  <a:pt x="285450" y="685800"/>
                </a:moveTo>
                <a:lnTo>
                  <a:pt x="265725" y="685800"/>
                </a:lnTo>
                <a:lnTo>
                  <a:pt x="272078" y="692149"/>
                </a:lnTo>
                <a:lnTo>
                  <a:pt x="291797" y="692149"/>
                </a:lnTo>
                <a:lnTo>
                  <a:pt x="285450" y="685800"/>
                </a:lnTo>
                <a:close/>
              </a:path>
              <a:path w="2131695" h="2532379">
                <a:moveTo>
                  <a:pt x="291797" y="692150"/>
                </a:moveTo>
                <a:lnTo>
                  <a:pt x="272078" y="692150"/>
                </a:lnTo>
                <a:lnTo>
                  <a:pt x="278430" y="698499"/>
                </a:lnTo>
                <a:lnTo>
                  <a:pt x="298144" y="698499"/>
                </a:lnTo>
                <a:lnTo>
                  <a:pt x="291797" y="692150"/>
                </a:lnTo>
                <a:close/>
              </a:path>
              <a:path w="2131695" h="2532379">
                <a:moveTo>
                  <a:pt x="298144" y="698500"/>
                </a:moveTo>
                <a:lnTo>
                  <a:pt x="278430" y="698500"/>
                </a:lnTo>
                <a:lnTo>
                  <a:pt x="284783" y="704849"/>
                </a:lnTo>
                <a:lnTo>
                  <a:pt x="304492" y="704849"/>
                </a:lnTo>
                <a:lnTo>
                  <a:pt x="298144" y="698500"/>
                </a:lnTo>
                <a:close/>
              </a:path>
              <a:path w="2131695" h="2532379">
                <a:moveTo>
                  <a:pt x="304492" y="704850"/>
                </a:moveTo>
                <a:lnTo>
                  <a:pt x="284783" y="704850"/>
                </a:lnTo>
                <a:lnTo>
                  <a:pt x="291136" y="711199"/>
                </a:lnTo>
                <a:lnTo>
                  <a:pt x="310839" y="711199"/>
                </a:lnTo>
                <a:lnTo>
                  <a:pt x="304492" y="704850"/>
                </a:lnTo>
                <a:close/>
              </a:path>
              <a:path w="2131695" h="2532379">
                <a:moveTo>
                  <a:pt x="310839" y="711200"/>
                </a:moveTo>
                <a:lnTo>
                  <a:pt x="291136" y="711200"/>
                </a:lnTo>
                <a:lnTo>
                  <a:pt x="297489" y="717549"/>
                </a:lnTo>
                <a:lnTo>
                  <a:pt x="317186" y="717549"/>
                </a:lnTo>
                <a:lnTo>
                  <a:pt x="310839" y="711200"/>
                </a:lnTo>
                <a:close/>
              </a:path>
              <a:path w="2131695" h="2532379">
                <a:moveTo>
                  <a:pt x="317186" y="717550"/>
                </a:moveTo>
                <a:lnTo>
                  <a:pt x="297489" y="717550"/>
                </a:lnTo>
                <a:lnTo>
                  <a:pt x="303841" y="723899"/>
                </a:lnTo>
                <a:lnTo>
                  <a:pt x="323533" y="723899"/>
                </a:lnTo>
                <a:lnTo>
                  <a:pt x="317186" y="717550"/>
                </a:lnTo>
                <a:close/>
              </a:path>
              <a:path w="2131695" h="2532379">
                <a:moveTo>
                  <a:pt x="323533" y="723900"/>
                </a:moveTo>
                <a:lnTo>
                  <a:pt x="303841" y="723900"/>
                </a:lnTo>
                <a:lnTo>
                  <a:pt x="310194" y="730249"/>
                </a:lnTo>
                <a:lnTo>
                  <a:pt x="329881" y="730249"/>
                </a:lnTo>
                <a:lnTo>
                  <a:pt x="323533" y="723900"/>
                </a:lnTo>
                <a:close/>
              </a:path>
              <a:path w="2131695" h="2532379">
                <a:moveTo>
                  <a:pt x="329881" y="730250"/>
                </a:moveTo>
                <a:lnTo>
                  <a:pt x="310194" y="730250"/>
                </a:lnTo>
                <a:lnTo>
                  <a:pt x="316547" y="736599"/>
                </a:lnTo>
                <a:lnTo>
                  <a:pt x="336228" y="736599"/>
                </a:lnTo>
                <a:lnTo>
                  <a:pt x="329881" y="730250"/>
                </a:lnTo>
                <a:close/>
              </a:path>
              <a:path w="2131695" h="2532379">
                <a:moveTo>
                  <a:pt x="336228" y="736600"/>
                </a:moveTo>
                <a:lnTo>
                  <a:pt x="316547" y="736600"/>
                </a:lnTo>
                <a:lnTo>
                  <a:pt x="322900" y="742949"/>
                </a:lnTo>
                <a:lnTo>
                  <a:pt x="342575" y="742949"/>
                </a:lnTo>
                <a:lnTo>
                  <a:pt x="336228" y="736600"/>
                </a:lnTo>
                <a:close/>
              </a:path>
              <a:path w="2131695" h="2532379">
                <a:moveTo>
                  <a:pt x="342575" y="742950"/>
                </a:moveTo>
                <a:lnTo>
                  <a:pt x="322900" y="742950"/>
                </a:lnTo>
                <a:lnTo>
                  <a:pt x="329252" y="749299"/>
                </a:lnTo>
                <a:lnTo>
                  <a:pt x="348922" y="749299"/>
                </a:lnTo>
                <a:lnTo>
                  <a:pt x="342575" y="742950"/>
                </a:lnTo>
                <a:close/>
              </a:path>
              <a:path w="2131695" h="2532379">
                <a:moveTo>
                  <a:pt x="348922" y="749299"/>
                </a:moveTo>
                <a:lnTo>
                  <a:pt x="329252" y="749299"/>
                </a:lnTo>
                <a:lnTo>
                  <a:pt x="335605" y="755649"/>
                </a:lnTo>
                <a:lnTo>
                  <a:pt x="355270" y="755649"/>
                </a:lnTo>
                <a:lnTo>
                  <a:pt x="348922" y="749299"/>
                </a:lnTo>
                <a:close/>
              </a:path>
              <a:path w="2131695" h="2532379">
                <a:moveTo>
                  <a:pt x="355270" y="755650"/>
                </a:moveTo>
                <a:lnTo>
                  <a:pt x="335605" y="755650"/>
                </a:lnTo>
                <a:lnTo>
                  <a:pt x="341958" y="761999"/>
                </a:lnTo>
                <a:lnTo>
                  <a:pt x="361617" y="761999"/>
                </a:lnTo>
                <a:lnTo>
                  <a:pt x="355270" y="755650"/>
                </a:lnTo>
                <a:close/>
              </a:path>
              <a:path w="2131695" h="2532379">
                <a:moveTo>
                  <a:pt x="361617" y="762000"/>
                </a:moveTo>
                <a:lnTo>
                  <a:pt x="341958" y="762000"/>
                </a:lnTo>
                <a:lnTo>
                  <a:pt x="348311" y="768349"/>
                </a:lnTo>
                <a:lnTo>
                  <a:pt x="367964" y="768349"/>
                </a:lnTo>
                <a:lnTo>
                  <a:pt x="361617" y="762000"/>
                </a:lnTo>
                <a:close/>
              </a:path>
              <a:path w="2131695" h="2532379">
                <a:moveTo>
                  <a:pt x="367964" y="768350"/>
                </a:moveTo>
                <a:lnTo>
                  <a:pt x="348311" y="768350"/>
                </a:lnTo>
                <a:lnTo>
                  <a:pt x="354663" y="774699"/>
                </a:lnTo>
                <a:lnTo>
                  <a:pt x="374311" y="774699"/>
                </a:lnTo>
                <a:lnTo>
                  <a:pt x="367964" y="768350"/>
                </a:lnTo>
                <a:close/>
              </a:path>
              <a:path w="2131695" h="2532379">
                <a:moveTo>
                  <a:pt x="374311" y="774700"/>
                </a:moveTo>
                <a:lnTo>
                  <a:pt x="354663" y="774700"/>
                </a:lnTo>
                <a:lnTo>
                  <a:pt x="361016" y="781049"/>
                </a:lnTo>
                <a:lnTo>
                  <a:pt x="380659" y="781049"/>
                </a:lnTo>
                <a:lnTo>
                  <a:pt x="374311" y="774700"/>
                </a:lnTo>
                <a:close/>
              </a:path>
              <a:path w="2131695" h="2532379">
                <a:moveTo>
                  <a:pt x="380659" y="781050"/>
                </a:moveTo>
                <a:lnTo>
                  <a:pt x="361016" y="781050"/>
                </a:lnTo>
                <a:lnTo>
                  <a:pt x="367369" y="787399"/>
                </a:lnTo>
                <a:lnTo>
                  <a:pt x="387006" y="787399"/>
                </a:lnTo>
                <a:lnTo>
                  <a:pt x="380659" y="781050"/>
                </a:lnTo>
                <a:close/>
              </a:path>
              <a:path w="2131695" h="2532379">
                <a:moveTo>
                  <a:pt x="387006" y="787400"/>
                </a:moveTo>
                <a:lnTo>
                  <a:pt x="367369" y="787400"/>
                </a:lnTo>
                <a:lnTo>
                  <a:pt x="373721" y="793749"/>
                </a:lnTo>
                <a:lnTo>
                  <a:pt x="393353" y="793749"/>
                </a:lnTo>
                <a:lnTo>
                  <a:pt x="387006" y="787400"/>
                </a:lnTo>
                <a:close/>
              </a:path>
              <a:path w="2131695" h="2532379">
                <a:moveTo>
                  <a:pt x="393353" y="793750"/>
                </a:moveTo>
                <a:lnTo>
                  <a:pt x="373721" y="793750"/>
                </a:lnTo>
                <a:lnTo>
                  <a:pt x="380074" y="800099"/>
                </a:lnTo>
                <a:lnTo>
                  <a:pt x="399701" y="800099"/>
                </a:lnTo>
                <a:lnTo>
                  <a:pt x="393353" y="793750"/>
                </a:lnTo>
                <a:close/>
              </a:path>
              <a:path w="2131695" h="2532379">
                <a:moveTo>
                  <a:pt x="399701" y="800100"/>
                </a:moveTo>
                <a:lnTo>
                  <a:pt x="380074" y="800100"/>
                </a:lnTo>
                <a:lnTo>
                  <a:pt x="386427" y="806449"/>
                </a:lnTo>
                <a:lnTo>
                  <a:pt x="406048" y="806449"/>
                </a:lnTo>
                <a:lnTo>
                  <a:pt x="399701" y="800100"/>
                </a:lnTo>
                <a:close/>
              </a:path>
              <a:path w="2131695" h="2532379">
                <a:moveTo>
                  <a:pt x="406048" y="806450"/>
                </a:moveTo>
                <a:lnTo>
                  <a:pt x="386427" y="806450"/>
                </a:lnTo>
                <a:lnTo>
                  <a:pt x="392780" y="812799"/>
                </a:lnTo>
                <a:lnTo>
                  <a:pt x="412395" y="812799"/>
                </a:lnTo>
                <a:lnTo>
                  <a:pt x="406048" y="806450"/>
                </a:lnTo>
                <a:close/>
              </a:path>
              <a:path w="2131695" h="2532379">
                <a:moveTo>
                  <a:pt x="412395" y="812800"/>
                </a:moveTo>
                <a:lnTo>
                  <a:pt x="392780" y="812800"/>
                </a:lnTo>
                <a:lnTo>
                  <a:pt x="399132" y="819149"/>
                </a:lnTo>
                <a:lnTo>
                  <a:pt x="418742" y="819149"/>
                </a:lnTo>
                <a:lnTo>
                  <a:pt x="412395" y="812800"/>
                </a:lnTo>
                <a:close/>
              </a:path>
              <a:path w="2131695" h="2532379">
                <a:moveTo>
                  <a:pt x="418742" y="819150"/>
                </a:moveTo>
                <a:lnTo>
                  <a:pt x="399132" y="819150"/>
                </a:lnTo>
                <a:lnTo>
                  <a:pt x="405485" y="825499"/>
                </a:lnTo>
                <a:lnTo>
                  <a:pt x="425090" y="825499"/>
                </a:lnTo>
                <a:lnTo>
                  <a:pt x="418742" y="819150"/>
                </a:lnTo>
                <a:close/>
              </a:path>
              <a:path w="2131695" h="2532379">
                <a:moveTo>
                  <a:pt x="425090" y="825500"/>
                </a:moveTo>
                <a:lnTo>
                  <a:pt x="405485" y="825500"/>
                </a:lnTo>
                <a:lnTo>
                  <a:pt x="411838" y="831849"/>
                </a:lnTo>
                <a:lnTo>
                  <a:pt x="431437" y="831849"/>
                </a:lnTo>
                <a:lnTo>
                  <a:pt x="425090" y="825500"/>
                </a:lnTo>
                <a:close/>
              </a:path>
              <a:path w="2131695" h="2532379">
                <a:moveTo>
                  <a:pt x="431437" y="831850"/>
                </a:moveTo>
                <a:lnTo>
                  <a:pt x="411838" y="831850"/>
                </a:lnTo>
                <a:lnTo>
                  <a:pt x="418191" y="838199"/>
                </a:lnTo>
                <a:lnTo>
                  <a:pt x="437784" y="838199"/>
                </a:lnTo>
                <a:lnTo>
                  <a:pt x="431437" y="831850"/>
                </a:lnTo>
                <a:close/>
              </a:path>
              <a:path w="2131695" h="2532379">
                <a:moveTo>
                  <a:pt x="437784" y="838200"/>
                </a:moveTo>
                <a:lnTo>
                  <a:pt x="418191" y="838200"/>
                </a:lnTo>
                <a:lnTo>
                  <a:pt x="424543" y="844549"/>
                </a:lnTo>
                <a:lnTo>
                  <a:pt x="444131" y="844549"/>
                </a:lnTo>
                <a:lnTo>
                  <a:pt x="437784" y="838200"/>
                </a:lnTo>
                <a:close/>
              </a:path>
              <a:path w="2131695" h="2532379">
                <a:moveTo>
                  <a:pt x="444131" y="844550"/>
                </a:moveTo>
                <a:lnTo>
                  <a:pt x="424543" y="844550"/>
                </a:lnTo>
                <a:lnTo>
                  <a:pt x="430896" y="850899"/>
                </a:lnTo>
                <a:lnTo>
                  <a:pt x="450479" y="850899"/>
                </a:lnTo>
                <a:lnTo>
                  <a:pt x="444131" y="844550"/>
                </a:lnTo>
                <a:close/>
              </a:path>
              <a:path w="2131695" h="2532379">
                <a:moveTo>
                  <a:pt x="450479" y="850900"/>
                </a:moveTo>
                <a:lnTo>
                  <a:pt x="430896" y="850900"/>
                </a:lnTo>
                <a:lnTo>
                  <a:pt x="437249" y="857249"/>
                </a:lnTo>
                <a:lnTo>
                  <a:pt x="456826" y="857249"/>
                </a:lnTo>
                <a:lnTo>
                  <a:pt x="450479" y="850900"/>
                </a:lnTo>
                <a:close/>
              </a:path>
              <a:path w="2131695" h="2532379">
                <a:moveTo>
                  <a:pt x="456826" y="857250"/>
                </a:moveTo>
                <a:lnTo>
                  <a:pt x="437249" y="857250"/>
                </a:lnTo>
                <a:lnTo>
                  <a:pt x="443602" y="863599"/>
                </a:lnTo>
                <a:lnTo>
                  <a:pt x="463173" y="863599"/>
                </a:lnTo>
                <a:lnTo>
                  <a:pt x="456826" y="857250"/>
                </a:lnTo>
                <a:close/>
              </a:path>
              <a:path w="2131695" h="2532379">
                <a:moveTo>
                  <a:pt x="463173" y="863600"/>
                </a:moveTo>
                <a:lnTo>
                  <a:pt x="443602" y="863600"/>
                </a:lnTo>
                <a:lnTo>
                  <a:pt x="449954" y="869949"/>
                </a:lnTo>
                <a:lnTo>
                  <a:pt x="469520" y="869949"/>
                </a:lnTo>
                <a:lnTo>
                  <a:pt x="463173" y="863600"/>
                </a:lnTo>
                <a:close/>
              </a:path>
              <a:path w="2131695" h="2532379">
                <a:moveTo>
                  <a:pt x="469520" y="869950"/>
                </a:moveTo>
                <a:lnTo>
                  <a:pt x="449954" y="869950"/>
                </a:lnTo>
                <a:lnTo>
                  <a:pt x="456307" y="876299"/>
                </a:lnTo>
                <a:lnTo>
                  <a:pt x="475868" y="876299"/>
                </a:lnTo>
                <a:lnTo>
                  <a:pt x="469520" y="869950"/>
                </a:lnTo>
                <a:close/>
              </a:path>
              <a:path w="2131695" h="2532379">
                <a:moveTo>
                  <a:pt x="475868" y="876300"/>
                </a:moveTo>
                <a:lnTo>
                  <a:pt x="456307" y="876300"/>
                </a:lnTo>
                <a:lnTo>
                  <a:pt x="462660" y="882649"/>
                </a:lnTo>
                <a:lnTo>
                  <a:pt x="482215" y="882649"/>
                </a:lnTo>
                <a:lnTo>
                  <a:pt x="475868" y="876300"/>
                </a:lnTo>
                <a:close/>
              </a:path>
              <a:path w="2131695" h="2532379">
                <a:moveTo>
                  <a:pt x="482215" y="882650"/>
                </a:moveTo>
                <a:lnTo>
                  <a:pt x="462660" y="882650"/>
                </a:lnTo>
                <a:lnTo>
                  <a:pt x="469013" y="888999"/>
                </a:lnTo>
                <a:lnTo>
                  <a:pt x="488562" y="888999"/>
                </a:lnTo>
                <a:lnTo>
                  <a:pt x="482215" y="882650"/>
                </a:lnTo>
                <a:close/>
              </a:path>
              <a:path w="2131695" h="2532379">
                <a:moveTo>
                  <a:pt x="488562" y="889000"/>
                </a:moveTo>
                <a:lnTo>
                  <a:pt x="469013" y="889000"/>
                </a:lnTo>
                <a:lnTo>
                  <a:pt x="475365" y="895349"/>
                </a:lnTo>
                <a:lnTo>
                  <a:pt x="494910" y="895349"/>
                </a:lnTo>
                <a:lnTo>
                  <a:pt x="488562" y="889000"/>
                </a:lnTo>
                <a:close/>
              </a:path>
              <a:path w="2131695" h="2532379">
                <a:moveTo>
                  <a:pt x="494910" y="895350"/>
                </a:moveTo>
                <a:lnTo>
                  <a:pt x="475365" y="895350"/>
                </a:lnTo>
                <a:lnTo>
                  <a:pt x="481718" y="901699"/>
                </a:lnTo>
                <a:lnTo>
                  <a:pt x="501257" y="901699"/>
                </a:lnTo>
                <a:lnTo>
                  <a:pt x="494910" y="895350"/>
                </a:lnTo>
                <a:close/>
              </a:path>
              <a:path w="2131695" h="2532379">
                <a:moveTo>
                  <a:pt x="501257" y="901700"/>
                </a:moveTo>
                <a:lnTo>
                  <a:pt x="481718" y="901700"/>
                </a:lnTo>
                <a:lnTo>
                  <a:pt x="488071" y="908049"/>
                </a:lnTo>
                <a:lnTo>
                  <a:pt x="507604" y="908049"/>
                </a:lnTo>
                <a:lnTo>
                  <a:pt x="501257" y="901700"/>
                </a:lnTo>
                <a:close/>
              </a:path>
              <a:path w="2131695" h="2532379">
                <a:moveTo>
                  <a:pt x="507604" y="908050"/>
                </a:moveTo>
                <a:lnTo>
                  <a:pt x="488071" y="908050"/>
                </a:lnTo>
                <a:lnTo>
                  <a:pt x="540163" y="960119"/>
                </a:lnTo>
                <a:lnTo>
                  <a:pt x="559652" y="960119"/>
                </a:lnTo>
                <a:lnTo>
                  <a:pt x="507604" y="908050"/>
                </a:lnTo>
                <a:close/>
              </a:path>
              <a:path w="2131695" h="2532379">
                <a:moveTo>
                  <a:pt x="559652" y="960119"/>
                </a:moveTo>
                <a:lnTo>
                  <a:pt x="540163" y="960119"/>
                </a:lnTo>
                <a:lnTo>
                  <a:pt x="582091" y="1002029"/>
                </a:lnTo>
                <a:lnTo>
                  <a:pt x="601544" y="1002029"/>
                </a:lnTo>
                <a:lnTo>
                  <a:pt x="559652" y="960119"/>
                </a:lnTo>
                <a:close/>
              </a:path>
              <a:path w="2131695" h="2532379">
                <a:moveTo>
                  <a:pt x="601544" y="1002029"/>
                </a:moveTo>
                <a:lnTo>
                  <a:pt x="582091" y="1002029"/>
                </a:lnTo>
                <a:lnTo>
                  <a:pt x="588444" y="1008379"/>
                </a:lnTo>
                <a:lnTo>
                  <a:pt x="607891" y="1008379"/>
                </a:lnTo>
                <a:lnTo>
                  <a:pt x="601544" y="1002029"/>
                </a:lnTo>
                <a:close/>
              </a:path>
              <a:path w="2131695" h="2532379">
                <a:moveTo>
                  <a:pt x="607891" y="1008379"/>
                </a:moveTo>
                <a:lnTo>
                  <a:pt x="588444" y="1008379"/>
                </a:lnTo>
                <a:lnTo>
                  <a:pt x="601149" y="1021079"/>
                </a:lnTo>
                <a:lnTo>
                  <a:pt x="620585" y="1021079"/>
                </a:lnTo>
                <a:lnTo>
                  <a:pt x="607891" y="1008379"/>
                </a:lnTo>
                <a:close/>
              </a:path>
              <a:path w="2131695" h="2532379">
                <a:moveTo>
                  <a:pt x="620585" y="1021079"/>
                </a:moveTo>
                <a:lnTo>
                  <a:pt x="601149" y="1021079"/>
                </a:lnTo>
                <a:lnTo>
                  <a:pt x="613855" y="1033779"/>
                </a:lnTo>
                <a:lnTo>
                  <a:pt x="633280" y="1033779"/>
                </a:lnTo>
                <a:lnTo>
                  <a:pt x="620585" y="1021079"/>
                </a:lnTo>
                <a:close/>
              </a:path>
              <a:path w="2131695" h="2532379">
                <a:moveTo>
                  <a:pt x="633280" y="1033780"/>
                </a:moveTo>
                <a:lnTo>
                  <a:pt x="613855" y="1033780"/>
                </a:lnTo>
                <a:lnTo>
                  <a:pt x="639266" y="1059179"/>
                </a:lnTo>
                <a:lnTo>
                  <a:pt x="658669" y="1059179"/>
                </a:lnTo>
                <a:lnTo>
                  <a:pt x="633280" y="1033780"/>
                </a:lnTo>
                <a:close/>
              </a:path>
              <a:path w="2131695" h="2532379">
                <a:moveTo>
                  <a:pt x="658669" y="1059180"/>
                </a:moveTo>
                <a:lnTo>
                  <a:pt x="639266" y="1059180"/>
                </a:lnTo>
                <a:lnTo>
                  <a:pt x="641807" y="1061719"/>
                </a:lnTo>
                <a:lnTo>
                  <a:pt x="661208" y="1061719"/>
                </a:lnTo>
                <a:lnTo>
                  <a:pt x="658669" y="1059180"/>
                </a:lnTo>
                <a:close/>
              </a:path>
              <a:path w="2131695" h="2532379">
                <a:moveTo>
                  <a:pt x="661208" y="1061720"/>
                </a:moveTo>
                <a:lnTo>
                  <a:pt x="641807" y="1061720"/>
                </a:lnTo>
                <a:lnTo>
                  <a:pt x="648160" y="1068069"/>
                </a:lnTo>
                <a:lnTo>
                  <a:pt x="667555" y="1068069"/>
                </a:lnTo>
                <a:lnTo>
                  <a:pt x="661208" y="1061720"/>
                </a:lnTo>
                <a:close/>
              </a:path>
              <a:path w="2131695" h="2532379">
                <a:moveTo>
                  <a:pt x="667555" y="1068070"/>
                </a:moveTo>
                <a:lnTo>
                  <a:pt x="648160" y="1068070"/>
                </a:lnTo>
                <a:lnTo>
                  <a:pt x="654512" y="1074419"/>
                </a:lnTo>
                <a:lnTo>
                  <a:pt x="673902" y="1074419"/>
                </a:lnTo>
                <a:lnTo>
                  <a:pt x="667555" y="1068070"/>
                </a:lnTo>
                <a:close/>
              </a:path>
              <a:path w="2131695" h="2532379">
                <a:moveTo>
                  <a:pt x="673902" y="1074419"/>
                </a:moveTo>
                <a:lnTo>
                  <a:pt x="654512" y="1074419"/>
                </a:lnTo>
                <a:lnTo>
                  <a:pt x="658324" y="1078229"/>
                </a:lnTo>
                <a:lnTo>
                  <a:pt x="677711" y="1078229"/>
                </a:lnTo>
                <a:lnTo>
                  <a:pt x="673902" y="1074419"/>
                </a:lnTo>
                <a:close/>
              </a:path>
              <a:path w="2131695" h="2532379">
                <a:moveTo>
                  <a:pt x="677711" y="1078230"/>
                </a:moveTo>
                <a:lnTo>
                  <a:pt x="658324" y="1078230"/>
                </a:lnTo>
                <a:lnTo>
                  <a:pt x="660865" y="1080769"/>
                </a:lnTo>
                <a:lnTo>
                  <a:pt x="680250" y="1080769"/>
                </a:lnTo>
                <a:lnTo>
                  <a:pt x="677711" y="1078230"/>
                </a:lnTo>
                <a:close/>
              </a:path>
              <a:path w="2131695" h="2532379">
                <a:moveTo>
                  <a:pt x="680250" y="1080769"/>
                </a:moveTo>
                <a:lnTo>
                  <a:pt x="660865" y="1080769"/>
                </a:lnTo>
                <a:lnTo>
                  <a:pt x="664677" y="1084579"/>
                </a:lnTo>
                <a:lnTo>
                  <a:pt x="684058" y="1084579"/>
                </a:lnTo>
                <a:lnTo>
                  <a:pt x="680250" y="1080769"/>
                </a:lnTo>
                <a:close/>
              </a:path>
              <a:path w="2131695" h="2532379">
                <a:moveTo>
                  <a:pt x="684058" y="1084580"/>
                </a:moveTo>
                <a:lnTo>
                  <a:pt x="664677" y="1084580"/>
                </a:lnTo>
                <a:lnTo>
                  <a:pt x="671030" y="1090929"/>
                </a:lnTo>
                <a:lnTo>
                  <a:pt x="690405" y="1090929"/>
                </a:lnTo>
                <a:lnTo>
                  <a:pt x="684058" y="1084580"/>
                </a:lnTo>
                <a:close/>
              </a:path>
              <a:path w="2131695" h="2532379">
                <a:moveTo>
                  <a:pt x="690405" y="1090930"/>
                </a:moveTo>
                <a:lnTo>
                  <a:pt x="671030" y="1090930"/>
                </a:lnTo>
                <a:lnTo>
                  <a:pt x="677382" y="1097279"/>
                </a:lnTo>
                <a:lnTo>
                  <a:pt x="696753" y="1097279"/>
                </a:lnTo>
                <a:lnTo>
                  <a:pt x="690405" y="1090930"/>
                </a:lnTo>
                <a:close/>
              </a:path>
              <a:path w="2131695" h="2532379">
                <a:moveTo>
                  <a:pt x="696753" y="1097280"/>
                </a:moveTo>
                <a:lnTo>
                  <a:pt x="677382" y="1097280"/>
                </a:lnTo>
                <a:lnTo>
                  <a:pt x="679923" y="1099819"/>
                </a:lnTo>
                <a:lnTo>
                  <a:pt x="699291" y="1099819"/>
                </a:lnTo>
                <a:lnTo>
                  <a:pt x="696753" y="1097280"/>
                </a:lnTo>
                <a:close/>
              </a:path>
              <a:path w="2131695" h="2532379">
                <a:moveTo>
                  <a:pt x="699291" y="1099820"/>
                </a:moveTo>
                <a:lnTo>
                  <a:pt x="679923" y="1099820"/>
                </a:lnTo>
                <a:lnTo>
                  <a:pt x="686276" y="1106169"/>
                </a:lnTo>
                <a:lnTo>
                  <a:pt x="705639" y="1106169"/>
                </a:lnTo>
                <a:lnTo>
                  <a:pt x="699291" y="1099820"/>
                </a:lnTo>
                <a:close/>
              </a:path>
              <a:path w="2131695" h="2532379">
                <a:moveTo>
                  <a:pt x="705639" y="1106170"/>
                </a:moveTo>
                <a:lnTo>
                  <a:pt x="686276" y="1106170"/>
                </a:lnTo>
                <a:lnTo>
                  <a:pt x="696440" y="1116329"/>
                </a:lnTo>
                <a:lnTo>
                  <a:pt x="715794" y="1116329"/>
                </a:lnTo>
                <a:lnTo>
                  <a:pt x="705639" y="1106170"/>
                </a:lnTo>
                <a:close/>
              </a:path>
              <a:path w="2131695" h="2532379">
                <a:moveTo>
                  <a:pt x="715794" y="1116330"/>
                </a:moveTo>
                <a:lnTo>
                  <a:pt x="696440" y="1116330"/>
                </a:lnTo>
                <a:lnTo>
                  <a:pt x="702793" y="1122679"/>
                </a:lnTo>
                <a:lnTo>
                  <a:pt x="722142" y="1122679"/>
                </a:lnTo>
                <a:lnTo>
                  <a:pt x="715794" y="1116330"/>
                </a:lnTo>
                <a:close/>
              </a:path>
              <a:path w="2131695" h="2532379">
                <a:moveTo>
                  <a:pt x="722142" y="1122680"/>
                </a:moveTo>
                <a:lnTo>
                  <a:pt x="702793" y="1122680"/>
                </a:lnTo>
                <a:lnTo>
                  <a:pt x="709146" y="1129029"/>
                </a:lnTo>
                <a:lnTo>
                  <a:pt x="728489" y="1129029"/>
                </a:lnTo>
                <a:lnTo>
                  <a:pt x="722142" y="1122680"/>
                </a:lnTo>
                <a:close/>
              </a:path>
              <a:path w="2131695" h="2532379">
                <a:moveTo>
                  <a:pt x="728489" y="1129030"/>
                </a:moveTo>
                <a:lnTo>
                  <a:pt x="709146" y="1129030"/>
                </a:lnTo>
                <a:lnTo>
                  <a:pt x="711687" y="1131569"/>
                </a:lnTo>
                <a:lnTo>
                  <a:pt x="731028" y="1131569"/>
                </a:lnTo>
                <a:lnTo>
                  <a:pt x="728489" y="1129030"/>
                </a:lnTo>
                <a:close/>
              </a:path>
              <a:path w="2131695" h="2532379">
                <a:moveTo>
                  <a:pt x="731028" y="1131569"/>
                </a:moveTo>
                <a:lnTo>
                  <a:pt x="711687" y="1131569"/>
                </a:lnTo>
                <a:lnTo>
                  <a:pt x="718040" y="1137919"/>
                </a:lnTo>
                <a:lnTo>
                  <a:pt x="737375" y="1137919"/>
                </a:lnTo>
                <a:lnTo>
                  <a:pt x="731028" y="1131569"/>
                </a:lnTo>
                <a:close/>
              </a:path>
              <a:path w="2131695" h="2532379">
                <a:moveTo>
                  <a:pt x="737375" y="1137920"/>
                </a:moveTo>
                <a:lnTo>
                  <a:pt x="718040" y="1137920"/>
                </a:lnTo>
                <a:lnTo>
                  <a:pt x="721851" y="1141729"/>
                </a:lnTo>
                <a:lnTo>
                  <a:pt x="741183" y="1141729"/>
                </a:lnTo>
                <a:lnTo>
                  <a:pt x="737375" y="1137920"/>
                </a:lnTo>
                <a:close/>
              </a:path>
              <a:path w="2131695" h="2532379">
                <a:moveTo>
                  <a:pt x="741183" y="1141729"/>
                </a:moveTo>
                <a:lnTo>
                  <a:pt x="721851" y="1141729"/>
                </a:lnTo>
                <a:lnTo>
                  <a:pt x="734557" y="1154429"/>
                </a:lnTo>
                <a:lnTo>
                  <a:pt x="753878" y="1154429"/>
                </a:lnTo>
                <a:lnTo>
                  <a:pt x="741183" y="1141729"/>
                </a:lnTo>
                <a:close/>
              </a:path>
              <a:path w="2131695" h="2532379">
                <a:moveTo>
                  <a:pt x="753878" y="1154430"/>
                </a:moveTo>
                <a:lnTo>
                  <a:pt x="734557" y="1154430"/>
                </a:lnTo>
                <a:lnTo>
                  <a:pt x="737098" y="1156969"/>
                </a:lnTo>
                <a:lnTo>
                  <a:pt x="756417" y="1156969"/>
                </a:lnTo>
                <a:lnTo>
                  <a:pt x="753878" y="1154430"/>
                </a:lnTo>
                <a:close/>
              </a:path>
              <a:path w="2131695" h="2532379">
                <a:moveTo>
                  <a:pt x="756417" y="1156970"/>
                </a:moveTo>
                <a:lnTo>
                  <a:pt x="737098" y="1156970"/>
                </a:lnTo>
                <a:lnTo>
                  <a:pt x="740910" y="1160779"/>
                </a:lnTo>
                <a:lnTo>
                  <a:pt x="760225" y="1160779"/>
                </a:lnTo>
                <a:lnTo>
                  <a:pt x="756417" y="1156970"/>
                </a:lnTo>
                <a:close/>
              </a:path>
              <a:path w="2131695" h="2532379">
                <a:moveTo>
                  <a:pt x="760225" y="1160779"/>
                </a:moveTo>
                <a:lnTo>
                  <a:pt x="740910" y="1160779"/>
                </a:lnTo>
                <a:lnTo>
                  <a:pt x="743451" y="1163319"/>
                </a:lnTo>
                <a:lnTo>
                  <a:pt x="762764" y="1163319"/>
                </a:lnTo>
                <a:lnTo>
                  <a:pt x="760225" y="1160779"/>
                </a:lnTo>
                <a:close/>
              </a:path>
              <a:path w="2131695" h="2532379">
                <a:moveTo>
                  <a:pt x="762764" y="1163319"/>
                </a:moveTo>
                <a:lnTo>
                  <a:pt x="743451" y="1163319"/>
                </a:lnTo>
                <a:lnTo>
                  <a:pt x="749803" y="1169669"/>
                </a:lnTo>
                <a:lnTo>
                  <a:pt x="769111" y="1169669"/>
                </a:lnTo>
                <a:lnTo>
                  <a:pt x="762764" y="1163319"/>
                </a:lnTo>
                <a:close/>
              </a:path>
              <a:path w="2131695" h="2532379">
                <a:moveTo>
                  <a:pt x="769111" y="1169669"/>
                </a:moveTo>
                <a:lnTo>
                  <a:pt x="749803" y="1169669"/>
                </a:lnTo>
                <a:lnTo>
                  <a:pt x="753615" y="1173479"/>
                </a:lnTo>
                <a:lnTo>
                  <a:pt x="772920" y="1173479"/>
                </a:lnTo>
                <a:lnTo>
                  <a:pt x="769111" y="1169669"/>
                </a:lnTo>
                <a:close/>
              </a:path>
              <a:path w="2131695" h="2532379">
                <a:moveTo>
                  <a:pt x="772920" y="1173480"/>
                </a:moveTo>
                <a:lnTo>
                  <a:pt x="753615" y="1173480"/>
                </a:lnTo>
                <a:lnTo>
                  <a:pt x="759968" y="1179829"/>
                </a:lnTo>
                <a:lnTo>
                  <a:pt x="779267" y="1179829"/>
                </a:lnTo>
                <a:lnTo>
                  <a:pt x="772920" y="1173480"/>
                </a:lnTo>
                <a:close/>
              </a:path>
              <a:path w="2131695" h="2532379">
                <a:moveTo>
                  <a:pt x="779267" y="1179830"/>
                </a:moveTo>
                <a:lnTo>
                  <a:pt x="759968" y="1179830"/>
                </a:lnTo>
                <a:lnTo>
                  <a:pt x="766321" y="1186179"/>
                </a:lnTo>
                <a:lnTo>
                  <a:pt x="785614" y="1186179"/>
                </a:lnTo>
                <a:lnTo>
                  <a:pt x="779267" y="1179830"/>
                </a:lnTo>
                <a:close/>
              </a:path>
              <a:path w="2131695" h="2532379">
                <a:moveTo>
                  <a:pt x="785614" y="1186180"/>
                </a:moveTo>
                <a:lnTo>
                  <a:pt x="766321" y="1186180"/>
                </a:lnTo>
                <a:lnTo>
                  <a:pt x="768862" y="1188719"/>
                </a:lnTo>
                <a:lnTo>
                  <a:pt x="788153" y="1188719"/>
                </a:lnTo>
                <a:lnTo>
                  <a:pt x="785614" y="1186180"/>
                </a:lnTo>
                <a:close/>
              </a:path>
              <a:path w="2131695" h="2532379">
                <a:moveTo>
                  <a:pt x="788153" y="1188720"/>
                </a:moveTo>
                <a:lnTo>
                  <a:pt x="768862" y="1188720"/>
                </a:lnTo>
                <a:lnTo>
                  <a:pt x="798084" y="1217929"/>
                </a:lnTo>
                <a:lnTo>
                  <a:pt x="817351" y="1217929"/>
                </a:lnTo>
                <a:lnTo>
                  <a:pt x="788153" y="1188720"/>
                </a:lnTo>
                <a:close/>
              </a:path>
              <a:path w="2131695" h="2532379">
                <a:moveTo>
                  <a:pt x="817351" y="1217929"/>
                </a:moveTo>
                <a:lnTo>
                  <a:pt x="798084" y="1217929"/>
                </a:lnTo>
                <a:lnTo>
                  <a:pt x="829848" y="1249679"/>
                </a:lnTo>
                <a:lnTo>
                  <a:pt x="849087" y="1249679"/>
                </a:lnTo>
                <a:lnTo>
                  <a:pt x="817351" y="1217929"/>
                </a:lnTo>
                <a:close/>
              </a:path>
              <a:path w="2131695" h="2532379">
                <a:moveTo>
                  <a:pt x="849087" y="1249679"/>
                </a:moveTo>
                <a:lnTo>
                  <a:pt x="829848" y="1249679"/>
                </a:lnTo>
                <a:lnTo>
                  <a:pt x="836201" y="1256029"/>
                </a:lnTo>
                <a:lnTo>
                  <a:pt x="855434" y="1256029"/>
                </a:lnTo>
                <a:lnTo>
                  <a:pt x="849087" y="1249679"/>
                </a:lnTo>
                <a:close/>
              </a:path>
              <a:path w="2131695" h="2532379">
                <a:moveTo>
                  <a:pt x="855434" y="1256029"/>
                </a:moveTo>
                <a:lnTo>
                  <a:pt x="836201" y="1256029"/>
                </a:lnTo>
                <a:lnTo>
                  <a:pt x="845094" y="1264919"/>
                </a:lnTo>
                <a:lnTo>
                  <a:pt x="864320" y="1264919"/>
                </a:lnTo>
                <a:lnTo>
                  <a:pt x="855434" y="1256029"/>
                </a:lnTo>
                <a:close/>
              </a:path>
              <a:path w="2131695" h="2532379">
                <a:moveTo>
                  <a:pt x="864320" y="1264920"/>
                </a:moveTo>
                <a:lnTo>
                  <a:pt x="845094" y="1264920"/>
                </a:lnTo>
                <a:lnTo>
                  <a:pt x="861612" y="1281429"/>
                </a:lnTo>
                <a:lnTo>
                  <a:pt x="880823" y="1281429"/>
                </a:lnTo>
                <a:lnTo>
                  <a:pt x="864320" y="1264920"/>
                </a:lnTo>
                <a:close/>
              </a:path>
              <a:path w="2131695" h="2532379">
                <a:moveTo>
                  <a:pt x="880823" y="1281429"/>
                </a:moveTo>
                <a:lnTo>
                  <a:pt x="861612" y="1281429"/>
                </a:lnTo>
                <a:lnTo>
                  <a:pt x="867964" y="1287779"/>
                </a:lnTo>
                <a:lnTo>
                  <a:pt x="887171" y="1287779"/>
                </a:lnTo>
                <a:lnTo>
                  <a:pt x="880823" y="1281429"/>
                </a:lnTo>
                <a:close/>
              </a:path>
              <a:path w="2131695" h="2532379">
                <a:moveTo>
                  <a:pt x="887171" y="1287779"/>
                </a:moveTo>
                <a:lnTo>
                  <a:pt x="867964" y="1287779"/>
                </a:lnTo>
                <a:lnTo>
                  <a:pt x="899728" y="1319529"/>
                </a:lnTo>
                <a:lnTo>
                  <a:pt x="918907" y="1319529"/>
                </a:lnTo>
                <a:lnTo>
                  <a:pt x="887171" y="1287779"/>
                </a:lnTo>
                <a:close/>
              </a:path>
              <a:path w="2131695" h="2532379">
                <a:moveTo>
                  <a:pt x="918907" y="1319529"/>
                </a:moveTo>
                <a:lnTo>
                  <a:pt x="899728" y="1319529"/>
                </a:lnTo>
                <a:lnTo>
                  <a:pt x="921327" y="1341119"/>
                </a:lnTo>
                <a:lnTo>
                  <a:pt x="940488" y="1341119"/>
                </a:lnTo>
                <a:lnTo>
                  <a:pt x="918907" y="1319529"/>
                </a:lnTo>
                <a:close/>
              </a:path>
              <a:path w="2131695" h="2532379">
                <a:moveTo>
                  <a:pt x="940488" y="1341119"/>
                </a:moveTo>
                <a:lnTo>
                  <a:pt x="921327" y="1341119"/>
                </a:lnTo>
                <a:lnTo>
                  <a:pt x="953091" y="1372869"/>
                </a:lnTo>
                <a:lnTo>
                  <a:pt x="972224" y="1372869"/>
                </a:lnTo>
                <a:lnTo>
                  <a:pt x="940488" y="1341119"/>
                </a:lnTo>
                <a:close/>
              </a:path>
              <a:path w="2131695" h="2532379">
                <a:moveTo>
                  <a:pt x="972224" y="1372869"/>
                </a:moveTo>
                <a:lnTo>
                  <a:pt x="953091" y="1372869"/>
                </a:lnTo>
                <a:lnTo>
                  <a:pt x="982314" y="1402079"/>
                </a:lnTo>
                <a:lnTo>
                  <a:pt x="1001421" y="1402079"/>
                </a:lnTo>
                <a:lnTo>
                  <a:pt x="972224" y="1372869"/>
                </a:lnTo>
                <a:close/>
              </a:path>
              <a:path w="2131695" h="2532379">
                <a:moveTo>
                  <a:pt x="1001421" y="1402079"/>
                </a:moveTo>
                <a:lnTo>
                  <a:pt x="982314" y="1402079"/>
                </a:lnTo>
                <a:lnTo>
                  <a:pt x="1071252" y="1490979"/>
                </a:lnTo>
                <a:lnTo>
                  <a:pt x="1090283" y="1490979"/>
                </a:lnTo>
                <a:lnTo>
                  <a:pt x="1001421" y="1402079"/>
                </a:lnTo>
                <a:close/>
              </a:path>
              <a:path w="2131695" h="2532379">
                <a:moveTo>
                  <a:pt x="1090283" y="1490980"/>
                </a:moveTo>
                <a:lnTo>
                  <a:pt x="1071252" y="1490980"/>
                </a:lnTo>
                <a:lnTo>
                  <a:pt x="1086498" y="1506219"/>
                </a:lnTo>
                <a:lnTo>
                  <a:pt x="1105516" y="1506219"/>
                </a:lnTo>
                <a:lnTo>
                  <a:pt x="1090283" y="1490980"/>
                </a:lnTo>
                <a:close/>
              </a:path>
              <a:path w="2131695" h="2532379">
                <a:moveTo>
                  <a:pt x="1105516" y="1506219"/>
                </a:moveTo>
                <a:lnTo>
                  <a:pt x="1086498" y="1506219"/>
                </a:lnTo>
                <a:lnTo>
                  <a:pt x="1153837" y="1573529"/>
                </a:lnTo>
                <a:lnTo>
                  <a:pt x="1172797" y="1573529"/>
                </a:lnTo>
                <a:lnTo>
                  <a:pt x="1105516" y="1506219"/>
                </a:lnTo>
                <a:close/>
              </a:path>
              <a:path w="2131695" h="2532379">
                <a:moveTo>
                  <a:pt x="1172797" y="1573529"/>
                </a:moveTo>
                <a:lnTo>
                  <a:pt x="1153837" y="1573529"/>
                </a:lnTo>
                <a:lnTo>
                  <a:pt x="1204659" y="1624329"/>
                </a:lnTo>
                <a:lnTo>
                  <a:pt x="1223576" y="1624329"/>
                </a:lnTo>
                <a:lnTo>
                  <a:pt x="1172797" y="1573529"/>
                </a:lnTo>
                <a:close/>
              </a:path>
              <a:path w="2131695" h="2532379">
                <a:moveTo>
                  <a:pt x="1223576" y="1624329"/>
                </a:moveTo>
                <a:lnTo>
                  <a:pt x="1204659" y="1624329"/>
                </a:lnTo>
                <a:lnTo>
                  <a:pt x="1232611" y="1652269"/>
                </a:lnTo>
                <a:lnTo>
                  <a:pt x="1251504" y="1652269"/>
                </a:lnTo>
                <a:lnTo>
                  <a:pt x="1223576" y="1624329"/>
                </a:lnTo>
                <a:close/>
              </a:path>
              <a:path w="2131695" h="2532379">
                <a:moveTo>
                  <a:pt x="1251504" y="1652270"/>
                </a:moveTo>
                <a:lnTo>
                  <a:pt x="1232611" y="1652270"/>
                </a:lnTo>
                <a:lnTo>
                  <a:pt x="1236423" y="1656079"/>
                </a:lnTo>
                <a:lnTo>
                  <a:pt x="1255312" y="1656079"/>
                </a:lnTo>
                <a:lnTo>
                  <a:pt x="1251504" y="1652270"/>
                </a:lnTo>
                <a:close/>
              </a:path>
              <a:path w="2131695" h="2532379">
                <a:moveTo>
                  <a:pt x="1255312" y="1656079"/>
                </a:moveTo>
                <a:lnTo>
                  <a:pt x="1236423" y="1656079"/>
                </a:lnTo>
                <a:lnTo>
                  <a:pt x="1251670" y="1671319"/>
                </a:lnTo>
                <a:lnTo>
                  <a:pt x="1270545" y="1671319"/>
                </a:lnTo>
                <a:lnTo>
                  <a:pt x="1255312" y="1656079"/>
                </a:lnTo>
                <a:close/>
              </a:path>
              <a:path w="2131695" h="2532379">
                <a:moveTo>
                  <a:pt x="1270545" y="1671319"/>
                </a:moveTo>
                <a:lnTo>
                  <a:pt x="1251670" y="1671319"/>
                </a:lnTo>
                <a:lnTo>
                  <a:pt x="1255481" y="1675129"/>
                </a:lnTo>
                <a:lnTo>
                  <a:pt x="1274354" y="1675129"/>
                </a:lnTo>
                <a:lnTo>
                  <a:pt x="1270545" y="1671319"/>
                </a:lnTo>
                <a:close/>
              </a:path>
              <a:path w="2131695" h="2532379">
                <a:moveTo>
                  <a:pt x="1274354" y="1675129"/>
                </a:moveTo>
                <a:lnTo>
                  <a:pt x="1255481" y="1675129"/>
                </a:lnTo>
                <a:lnTo>
                  <a:pt x="1258022" y="1677669"/>
                </a:lnTo>
                <a:lnTo>
                  <a:pt x="1276893" y="1677669"/>
                </a:lnTo>
                <a:lnTo>
                  <a:pt x="1274354" y="1675129"/>
                </a:lnTo>
                <a:close/>
              </a:path>
              <a:path w="2131695" h="2532379">
                <a:moveTo>
                  <a:pt x="1276893" y="1677670"/>
                </a:moveTo>
                <a:lnTo>
                  <a:pt x="1258022" y="1677670"/>
                </a:lnTo>
                <a:lnTo>
                  <a:pt x="1270728" y="1690369"/>
                </a:lnTo>
                <a:lnTo>
                  <a:pt x="1289587" y="1690369"/>
                </a:lnTo>
                <a:lnTo>
                  <a:pt x="1276893" y="1677670"/>
                </a:lnTo>
                <a:close/>
              </a:path>
              <a:path w="2131695" h="2532379">
                <a:moveTo>
                  <a:pt x="1289587" y="1690370"/>
                </a:moveTo>
                <a:lnTo>
                  <a:pt x="1270728" y="1690370"/>
                </a:lnTo>
                <a:lnTo>
                  <a:pt x="1274539" y="1694179"/>
                </a:lnTo>
                <a:lnTo>
                  <a:pt x="1293396" y="1694179"/>
                </a:lnTo>
                <a:lnTo>
                  <a:pt x="1289587" y="1690370"/>
                </a:lnTo>
                <a:close/>
              </a:path>
              <a:path w="2131695" h="2532379">
                <a:moveTo>
                  <a:pt x="1293396" y="1694179"/>
                </a:moveTo>
                <a:lnTo>
                  <a:pt x="1274539" y="1694179"/>
                </a:lnTo>
                <a:lnTo>
                  <a:pt x="1283433" y="1703069"/>
                </a:lnTo>
                <a:lnTo>
                  <a:pt x="1302282" y="1703069"/>
                </a:lnTo>
                <a:lnTo>
                  <a:pt x="1293396" y="1694179"/>
                </a:lnTo>
                <a:close/>
              </a:path>
              <a:path w="2131695" h="2532379">
                <a:moveTo>
                  <a:pt x="1302282" y="1703070"/>
                </a:moveTo>
                <a:lnTo>
                  <a:pt x="1283433" y="1703070"/>
                </a:lnTo>
                <a:lnTo>
                  <a:pt x="1287245" y="1706879"/>
                </a:lnTo>
                <a:lnTo>
                  <a:pt x="1306090" y="1706879"/>
                </a:lnTo>
                <a:lnTo>
                  <a:pt x="1302282" y="1703070"/>
                </a:lnTo>
                <a:close/>
              </a:path>
              <a:path w="2131695" h="2532379">
                <a:moveTo>
                  <a:pt x="1306090" y="1706879"/>
                </a:moveTo>
                <a:lnTo>
                  <a:pt x="1287245" y="1706879"/>
                </a:lnTo>
                <a:lnTo>
                  <a:pt x="1289786" y="1709419"/>
                </a:lnTo>
                <a:lnTo>
                  <a:pt x="1308629" y="1709419"/>
                </a:lnTo>
                <a:lnTo>
                  <a:pt x="1306090" y="1706879"/>
                </a:lnTo>
                <a:close/>
              </a:path>
              <a:path w="2131695" h="2532379">
                <a:moveTo>
                  <a:pt x="1308629" y="1709419"/>
                </a:moveTo>
                <a:lnTo>
                  <a:pt x="1289786" y="1709419"/>
                </a:lnTo>
                <a:lnTo>
                  <a:pt x="1296139" y="1715769"/>
                </a:lnTo>
                <a:lnTo>
                  <a:pt x="1314976" y="1715769"/>
                </a:lnTo>
                <a:lnTo>
                  <a:pt x="1308629" y="1709419"/>
                </a:lnTo>
                <a:close/>
              </a:path>
              <a:path w="2131695" h="2532379">
                <a:moveTo>
                  <a:pt x="1314976" y="1715770"/>
                </a:moveTo>
                <a:lnTo>
                  <a:pt x="1296139" y="1715770"/>
                </a:lnTo>
                <a:lnTo>
                  <a:pt x="1302491" y="1722119"/>
                </a:lnTo>
                <a:lnTo>
                  <a:pt x="1321323" y="1722119"/>
                </a:lnTo>
                <a:lnTo>
                  <a:pt x="1314976" y="1715770"/>
                </a:lnTo>
                <a:close/>
              </a:path>
              <a:path w="2131695" h="2532379">
                <a:moveTo>
                  <a:pt x="1931930" y="2332990"/>
                </a:moveTo>
                <a:lnTo>
                  <a:pt x="1913625" y="2332990"/>
                </a:lnTo>
                <a:lnTo>
                  <a:pt x="1993669" y="2412999"/>
                </a:lnTo>
                <a:lnTo>
                  <a:pt x="2011906" y="2412999"/>
                </a:lnTo>
                <a:lnTo>
                  <a:pt x="1931930" y="2332990"/>
                </a:lnTo>
                <a:close/>
              </a:path>
              <a:path w="2131695" h="2532379">
                <a:moveTo>
                  <a:pt x="1929391" y="2330449"/>
                </a:moveTo>
                <a:lnTo>
                  <a:pt x="1911084" y="2330449"/>
                </a:lnTo>
                <a:lnTo>
                  <a:pt x="1912354" y="2331719"/>
                </a:lnTo>
                <a:lnTo>
                  <a:pt x="1930661" y="2331719"/>
                </a:lnTo>
                <a:lnTo>
                  <a:pt x="1929391" y="2330449"/>
                </a:lnTo>
                <a:close/>
              </a:path>
              <a:path w="2131695" h="2532379">
                <a:moveTo>
                  <a:pt x="1925583" y="2326639"/>
                </a:moveTo>
                <a:lnTo>
                  <a:pt x="1907272" y="2326639"/>
                </a:lnTo>
                <a:lnTo>
                  <a:pt x="1909813" y="2329179"/>
                </a:lnTo>
                <a:lnTo>
                  <a:pt x="1928122" y="2329179"/>
                </a:lnTo>
                <a:lnTo>
                  <a:pt x="1925583" y="2326639"/>
                </a:lnTo>
                <a:close/>
              </a:path>
              <a:path w="2131695" h="2532379">
                <a:moveTo>
                  <a:pt x="1923044" y="2324099"/>
                </a:moveTo>
                <a:lnTo>
                  <a:pt x="1904731" y="2324099"/>
                </a:lnTo>
                <a:lnTo>
                  <a:pt x="1906001" y="2325369"/>
                </a:lnTo>
                <a:lnTo>
                  <a:pt x="1924314" y="2325369"/>
                </a:lnTo>
                <a:lnTo>
                  <a:pt x="1923044" y="2324099"/>
                </a:lnTo>
                <a:close/>
              </a:path>
              <a:path w="2131695" h="2532379">
                <a:moveTo>
                  <a:pt x="1919236" y="2320289"/>
                </a:moveTo>
                <a:lnTo>
                  <a:pt x="1900919" y="2320289"/>
                </a:lnTo>
                <a:lnTo>
                  <a:pt x="1903460" y="2322829"/>
                </a:lnTo>
                <a:lnTo>
                  <a:pt x="1921775" y="2322829"/>
                </a:lnTo>
                <a:lnTo>
                  <a:pt x="1919236" y="2320289"/>
                </a:lnTo>
                <a:close/>
              </a:path>
              <a:path w="2131695" h="2532379">
                <a:moveTo>
                  <a:pt x="1916697" y="2317749"/>
                </a:moveTo>
                <a:lnTo>
                  <a:pt x="1898378" y="2317749"/>
                </a:lnTo>
                <a:lnTo>
                  <a:pt x="1899649" y="2319019"/>
                </a:lnTo>
                <a:lnTo>
                  <a:pt x="1917966" y="2319019"/>
                </a:lnTo>
                <a:lnTo>
                  <a:pt x="1916697" y="2317749"/>
                </a:lnTo>
                <a:close/>
              </a:path>
              <a:path w="2131695" h="2532379">
                <a:moveTo>
                  <a:pt x="1912889" y="2313940"/>
                </a:moveTo>
                <a:lnTo>
                  <a:pt x="1894566" y="2313940"/>
                </a:lnTo>
                <a:lnTo>
                  <a:pt x="1897108" y="2316479"/>
                </a:lnTo>
                <a:lnTo>
                  <a:pt x="1915428" y="2316479"/>
                </a:lnTo>
                <a:lnTo>
                  <a:pt x="1912889" y="2313940"/>
                </a:lnTo>
                <a:close/>
              </a:path>
              <a:path w="2131695" h="2532379">
                <a:moveTo>
                  <a:pt x="1910350" y="2311399"/>
                </a:moveTo>
                <a:lnTo>
                  <a:pt x="1892025" y="2311399"/>
                </a:lnTo>
                <a:lnTo>
                  <a:pt x="1893296" y="2312670"/>
                </a:lnTo>
                <a:lnTo>
                  <a:pt x="1911619" y="2312670"/>
                </a:lnTo>
                <a:lnTo>
                  <a:pt x="1910350" y="2311399"/>
                </a:lnTo>
                <a:close/>
              </a:path>
              <a:path w="2131695" h="2532379">
                <a:moveTo>
                  <a:pt x="1906541" y="2307589"/>
                </a:moveTo>
                <a:lnTo>
                  <a:pt x="1888214" y="2307589"/>
                </a:lnTo>
                <a:lnTo>
                  <a:pt x="1890755" y="2310129"/>
                </a:lnTo>
                <a:lnTo>
                  <a:pt x="1909080" y="2310129"/>
                </a:lnTo>
                <a:lnTo>
                  <a:pt x="1906541" y="2307589"/>
                </a:lnTo>
                <a:close/>
              </a:path>
              <a:path w="2131695" h="2532379">
                <a:moveTo>
                  <a:pt x="1904002" y="2305049"/>
                </a:moveTo>
                <a:lnTo>
                  <a:pt x="1885673" y="2305049"/>
                </a:lnTo>
                <a:lnTo>
                  <a:pt x="1886943" y="2306320"/>
                </a:lnTo>
                <a:lnTo>
                  <a:pt x="1905272" y="2306320"/>
                </a:lnTo>
                <a:lnTo>
                  <a:pt x="1904002" y="2305049"/>
                </a:lnTo>
                <a:close/>
              </a:path>
              <a:path w="2131695" h="2532379">
                <a:moveTo>
                  <a:pt x="1900194" y="2301239"/>
                </a:moveTo>
                <a:lnTo>
                  <a:pt x="1881861" y="2301239"/>
                </a:lnTo>
                <a:lnTo>
                  <a:pt x="1884402" y="2303779"/>
                </a:lnTo>
                <a:lnTo>
                  <a:pt x="1902733" y="2303779"/>
                </a:lnTo>
                <a:lnTo>
                  <a:pt x="1900194" y="2301239"/>
                </a:lnTo>
                <a:close/>
              </a:path>
              <a:path w="2131695" h="2532379">
                <a:moveTo>
                  <a:pt x="1897655" y="2298699"/>
                </a:moveTo>
                <a:lnTo>
                  <a:pt x="1879320" y="2298699"/>
                </a:lnTo>
                <a:lnTo>
                  <a:pt x="1880590" y="2299970"/>
                </a:lnTo>
                <a:lnTo>
                  <a:pt x="1898925" y="2299970"/>
                </a:lnTo>
                <a:lnTo>
                  <a:pt x="1897655" y="2298699"/>
                </a:lnTo>
                <a:close/>
              </a:path>
              <a:path w="2131695" h="2532379">
                <a:moveTo>
                  <a:pt x="1893847" y="2294889"/>
                </a:moveTo>
                <a:lnTo>
                  <a:pt x="1875508" y="2294889"/>
                </a:lnTo>
                <a:lnTo>
                  <a:pt x="1878049" y="2297429"/>
                </a:lnTo>
                <a:lnTo>
                  <a:pt x="1896386" y="2297429"/>
                </a:lnTo>
                <a:lnTo>
                  <a:pt x="1893847" y="2294889"/>
                </a:lnTo>
                <a:close/>
              </a:path>
              <a:path w="2131695" h="2532379">
                <a:moveTo>
                  <a:pt x="1891308" y="2292349"/>
                </a:moveTo>
                <a:lnTo>
                  <a:pt x="1872967" y="2292349"/>
                </a:lnTo>
                <a:lnTo>
                  <a:pt x="1874238" y="2293619"/>
                </a:lnTo>
                <a:lnTo>
                  <a:pt x="1892577" y="2293619"/>
                </a:lnTo>
                <a:lnTo>
                  <a:pt x="1891308" y="2292349"/>
                </a:lnTo>
                <a:close/>
              </a:path>
              <a:path w="2131695" h="2532379">
                <a:moveTo>
                  <a:pt x="1887500" y="2288539"/>
                </a:moveTo>
                <a:lnTo>
                  <a:pt x="1869156" y="2288539"/>
                </a:lnTo>
                <a:lnTo>
                  <a:pt x="1871697" y="2291079"/>
                </a:lnTo>
                <a:lnTo>
                  <a:pt x="1890038" y="2291079"/>
                </a:lnTo>
                <a:lnTo>
                  <a:pt x="1887500" y="2288539"/>
                </a:lnTo>
                <a:close/>
              </a:path>
              <a:path w="2131695" h="2532379">
                <a:moveTo>
                  <a:pt x="1884961" y="2285999"/>
                </a:moveTo>
                <a:lnTo>
                  <a:pt x="1866614" y="2285999"/>
                </a:lnTo>
                <a:lnTo>
                  <a:pt x="1867885" y="2287270"/>
                </a:lnTo>
                <a:lnTo>
                  <a:pt x="1886230" y="2287270"/>
                </a:lnTo>
                <a:lnTo>
                  <a:pt x="1884961" y="2285999"/>
                </a:lnTo>
                <a:close/>
              </a:path>
              <a:path w="2131695" h="2532379">
                <a:moveTo>
                  <a:pt x="1881152" y="2282189"/>
                </a:moveTo>
                <a:lnTo>
                  <a:pt x="1862803" y="2282189"/>
                </a:lnTo>
                <a:lnTo>
                  <a:pt x="1865344" y="2284729"/>
                </a:lnTo>
                <a:lnTo>
                  <a:pt x="1883691" y="2284729"/>
                </a:lnTo>
                <a:lnTo>
                  <a:pt x="1881152" y="2282189"/>
                </a:lnTo>
                <a:close/>
              </a:path>
              <a:path w="2131695" h="2532379">
                <a:moveTo>
                  <a:pt x="1878613" y="2279649"/>
                </a:moveTo>
                <a:lnTo>
                  <a:pt x="1860262" y="2279649"/>
                </a:lnTo>
                <a:lnTo>
                  <a:pt x="1861532" y="2280919"/>
                </a:lnTo>
                <a:lnTo>
                  <a:pt x="1879883" y="2280919"/>
                </a:lnTo>
                <a:lnTo>
                  <a:pt x="1878613" y="2279649"/>
                </a:lnTo>
                <a:close/>
              </a:path>
              <a:path w="2131695" h="2532379">
                <a:moveTo>
                  <a:pt x="1874805" y="2275839"/>
                </a:moveTo>
                <a:lnTo>
                  <a:pt x="1856450" y="2275839"/>
                </a:lnTo>
                <a:lnTo>
                  <a:pt x="1858991" y="2278379"/>
                </a:lnTo>
                <a:lnTo>
                  <a:pt x="1877344" y="2278379"/>
                </a:lnTo>
                <a:lnTo>
                  <a:pt x="1874805" y="2275839"/>
                </a:lnTo>
                <a:close/>
              </a:path>
              <a:path w="2131695" h="2532379">
                <a:moveTo>
                  <a:pt x="1872266" y="2273299"/>
                </a:moveTo>
                <a:lnTo>
                  <a:pt x="1853909" y="2273299"/>
                </a:lnTo>
                <a:lnTo>
                  <a:pt x="1855179" y="2274569"/>
                </a:lnTo>
                <a:lnTo>
                  <a:pt x="1873536" y="2274569"/>
                </a:lnTo>
                <a:lnTo>
                  <a:pt x="1872266" y="2273299"/>
                </a:lnTo>
                <a:close/>
              </a:path>
              <a:path w="2131695" h="2532379">
                <a:moveTo>
                  <a:pt x="1868458" y="2269489"/>
                </a:moveTo>
                <a:lnTo>
                  <a:pt x="1850097" y="2269489"/>
                </a:lnTo>
                <a:lnTo>
                  <a:pt x="1852638" y="2272029"/>
                </a:lnTo>
                <a:lnTo>
                  <a:pt x="1870997" y="2272029"/>
                </a:lnTo>
                <a:lnTo>
                  <a:pt x="1868458" y="2269489"/>
                </a:lnTo>
                <a:close/>
              </a:path>
              <a:path w="2131695" h="2532379">
                <a:moveTo>
                  <a:pt x="1865919" y="2266949"/>
                </a:moveTo>
                <a:lnTo>
                  <a:pt x="1847556" y="2266949"/>
                </a:lnTo>
                <a:lnTo>
                  <a:pt x="1848827" y="2268219"/>
                </a:lnTo>
                <a:lnTo>
                  <a:pt x="1867188" y="2268219"/>
                </a:lnTo>
                <a:lnTo>
                  <a:pt x="1865919" y="2266949"/>
                </a:lnTo>
                <a:close/>
              </a:path>
              <a:path w="2131695" h="2532379">
                <a:moveTo>
                  <a:pt x="1862110" y="2263139"/>
                </a:moveTo>
                <a:lnTo>
                  <a:pt x="1843745" y="2263139"/>
                </a:lnTo>
                <a:lnTo>
                  <a:pt x="1846286" y="2265679"/>
                </a:lnTo>
                <a:lnTo>
                  <a:pt x="1864649" y="2265679"/>
                </a:lnTo>
                <a:lnTo>
                  <a:pt x="1862110" y="2263139"/>
                </a:lnTo>
                <a:close/>
              </a:path>
              <a:path w="2131695" h="2532379">
                <a:moveTo>
                  <a:pt x="1859572" y="2260599"/>
                </a:moveTo>
                <a:lnTo>
                  <a:pt x="1841203" y="2260599"/>
                </a:lnTo>
                <a:lnTo>
                  <a:pt x="1842474" y="2261869"/>
                </a:lnTo>
                <a:lnTo>
                  <a:pt x="1860841" y="2261869"/>
                </a:lnTo>
                <a:lnTo>
                  <a:pt x="1859572" y="2260599"/>
                </a:lnTo>
                <a:close/>
              </a:path>
              <a:path w="2131695" h="2532379">
                <a:moveTo>
                  <a:pt x="1855763" y="2256789"/>
                </a:moveTo>
                <a:lnTo>
                  <a:pt x="1837392" y="2256789"/>
                </a:lnTo>
                <a:lnTo>
                  <a:pt x="1839933" y="2259329"/>
                </a:lnTo>
                <a:lnTo>
                  <a:pt x="1858302" y="2259329"/>
                </a:lnTo>
                <a:lnTo>
                  <a:pt x="1855763" y="2256789"/>
                </a:lnTo>
                <a:close/>
              </a:path>
              <a:path w="2131695" h="2532379">
                <a:moveTo>
                  <a:pt x="1853224" y="2254249"/>
                </a:moveTo>
                <a:lnTo>
                  <a:pt x="1834851" y="2254249"/>
                </a:lnTo>
                <a:lnTo>
                  <a:pt x="1836121" y="2255519"/>
                </a:lnTo>
                <a:lnTo>
                  <a:pt x="1854494" y="2255519"/>
                </a:lnTo>
                <a:lnTo>
                  <a:pt x="1853224" y="2254249"/>
                </a:lnTo>
                <a:close/>
              </a:path>
              <a:path w="2131695" h="2532379">
                <a:moveTo>
                  <a:pt x="1849416" y="2250439"/>
                </a:moveTo>
                <a:lnTo>
                  <a:pt x="1831039" y="2250439"/>
                </a:lnTo>
                <a:lnTo>
                  <a:pt x="1833580" y="2252979"/>
                </a:lnTo>
                <a:lnTo>
                  <a:pt x="1851955" y="2252979"/>
                </a:lnTo>
                <a:lnTo>
                  <a:pt x="1849416" y="2250439"/>
                </a:lnTo>
                <a:close/>
              </a:path>
              <a:path w="2131695" h="2532379">
                <a:moveTo>
                  <a:pt x="1846877" y="2247899"/>
                </a:moveTo>
                <a:lnTo>
                  <a:pt x="1828498" y="2247899"/>
                </a:lnTo>
                <a:lnTo>
                  <a:pt x="1829769" y="2249169"/>
                </a:lnTo>
                <a:lnTo>
                  <a:pt x="1848146" y="2249169"/>
                </a:lnTo>
                <a:lnTo>
                  <a:pt x="1846877" y="2247899"/>
                </a:lnTo>
                <a:close/>
              </a:path>
              <a:path w="2131695" h="2532379">
                <a:moveTo>
                  <a:pt x="1843069" y="2244089"/>
                </a:moveTo>
                <a:lnTo>
                  <a:pt x="1824686" y="2244089"/>
                </a:lnTo>
                <a:lnTo>
                  <a:pt x="1827227" y="2246629"/>
                </a:lnTo>
                <a:lnTo>
                  <a:pt x="1845608" y="2246629"/>
                </a:lnTo>
                <a:lnTo>
                  <a:pt x="1843069" y="2244089"/>
                </a:lnTo>
                <a:close/>
              </a:path>
              <a:path w="2131695" h="2532379">
                <a:moveTo>
                  <a:pt x="1840530" y="2241549"/>
                </a:moveTo>
                <a:lnTo>
                  <a:pt x="1822145" y="2241549"/>
                </a:lnTo>
                <a:lnTo>
                  <a:pt x="1823416" y="2242819"/>
                </a:lnTo>
                <a:lnTo>
                  <a:pt x="1841799" y="2242819"/>
                </a:lnTo>
                <a:lnTo>
                  <a:pt x="1840530" y="2241549"/>
                </a:lnTo>
                <a:close/>
              </a:path>
              <a:path w="2131695" h="2532379">
                <a:moveTo>
                  <a:pt x="1834183" y="2235200"/>
                </a:moveTo>
                <a:lnTo>
                  <a:pt x="1815793" y="2235200"/>
                </a:lnTo>
                <a:lnTo>
                  <a:pt x="1820875" y="2240279"/>
                </a:lnTo>
                <a:lnTo>
                  <a:pt x="1839260" y="2240279"/>
                </a:lnTo>
                <a:lnTo>
                  <a:pt x="1834183" y="2235200"/>
                </a:lnTo>
                <a:close/>
              </a:path>
              <a:path w="2131695" h="2532379">
                <a:moveTo>
                  <a:pt x="1830374" y="2231389"/>
                </a:moveTo>
                <a:lnTo>
                  <a:pt x="1811981" y="2231389"/>
                </a:lnTo>
                <a:lnTo>
                  <a:pt x="1814522" y="2233929"/>
                </a:lnTo>
                <a:lnTo>
                  <a:pt x="1832913" y="2233929"/>
                </a:lnTo>
                <a:lnTo>
                  <a:pt x="1830374" y="2231389"/>
                </a:lnTo>
                <a:close/>
              </a:path>
              <a:path w="2131695" h="2532379">
                <a:moveTo>
                  <a:pt x="1827835" y="2228849"/>
                </a:moveTo>
                <a:lnTo>
                  <a:pt x="1809440" y="2228849"/>
                </a:lnTo>
                <a:lnTo>
                  <a:pt x="1810710" y="2230119"/>
                </a:lnTo>
                <a:lnTo>
                  <a:pt x="1829105" y="2230119"/>
                </a:lnTo>
                <a:lnTo>
                  <a:pt x="1827835" y="2228849"/>
                </a:lnTo>
                <a:close/>
              </a:path>
              <a:path w="2131695" h="2532379">
                <a:moveTo>
                  <a:pt x="1824027" y="2225039"/>
                </a:moveTo>
                <a:lnTo>
                  <a:pt x="1805628" y="2225039"/>
                </a:lnTo>
                <a:lnTo>
                  <a:pt x="1808169" y="2227579"/>
                </a:lnTo>
                <a:lnTo>
                  <a:pt x="1826566" y="2227579"/>
                </a:lnTo>
                <a:lnTo>
                  <a:pt x="1824027" y="2225039"/>
                </a:lnTo>
                <a:close/>
              </a:path>
              <a:path w="2131695" h="2532379">
                <a:moveTo>
                  <a:pt x="1821488" y="2222499"/>
                </a:moveTo>
                <a:lnTo>
                  <a:pt x="1803087" y="2222499"/>
                </a:lnTo>
                <a:lnTo>
                  <a:pt x="1804358" y="2223769"/>
                </a:lnTo>
                <a:lnTo>
                  <a:pt x="1822757" y="2223769"/>
                </a:lnTo>
                <a:lnTo>
                  <a:pt x="1821488" y="2222499"/>
                </a:lnTo>
                <a:close/>
              </a:path>
              <a:path w="2131695" h="2532379">
                <a:moveTo>
                  <a:pt x="1817680" y="2218690"/>
                </a:moveTo>
                <a:lnTo>
                  <a:pt x="1799275" y="2218690"/>
                </a:lnTo>
                <a:lnTo>
                  <a:pt x="1801817" y="2221229"/>
                </a:lnTo>
                <a:lnTo>
                  <a:pt x="1820219" y="2221229"/>
                </a:lnTo>
                <a:lnTo>
                  <a:pt x="1817680" y="2218690"/>
                </a:lnTo>
                <a:close/>
              </a:path>
              <a:path w="2131695" h="2532379">
                <a:moveTo>
                  <a:pt x="1815141" y="2216149"/>
                </a:moveTo>
                <a:lnTo>
                  <a:pt x="1796734" y="2216149"/>
                </a:lnTo>
                <a:lnTo>
                  <a:pt x="1798005" y="2217419"/>
                </a:lnTo>
                <a:lnTo>
                  <a:pt x="1816410" y="2217419"/>
                </a:lnTo>
                <a:lnTo>
                  <a:pt x="1815141" y="2216149"/>
                </a:lnTo>
                <a:close/>
              </a:path>
              <a:path w="2131695" h="2532379">
                <a:moveTo>
                  <a:pt x="1811332" y="2212339"/>
                </a:moveTo>
                <a:lnTo>
                  <a:pt x="1792923" y="2212339"/>
                </a:lnTo>
                <a:lnTo>
                  <a:pt x="1795464" y="2214879"/>
                </a:lnTo>
                <a:lnTo>
                  <a:pt x="1813871" y="2214879"/>
                </a:lnTo>
                <a:lnTo>
                  <a:pt x="1811332" y="2212339"/>
                </a:lnTo>
                <a:close/>
              </a:path>
              <a:path w="2131695" h="2532379">
                <a:moveTo>
                  <a:pt x="1808793" y="2209799"/>
                </a:moveTo>
                <a:lnTo>
                  <a:pt x="1790382" y="2209799"/>
                </a:lnTo>
                <a:lnTo>
                  <a:pt x="1791652" y="2211069"/>
                </a:lnTo>
                <a:lnTo>
                  <a:pt x="1810063" y="2211069"/>
                </a:lnTo>
                <a:lnTo>
                  <a:pt x="1808793" y="2209799"/>
                </a:lnTo>
                <a:close/>
              </a:path>
              <a:path w="2131695" h="2532379">
                <a:moveTo>
                  <a:pt x="1804985" y="2205989"/>
                </a:moveTo>
                <a:lnTo>
                  <a:pt x="1786570" y="2205989"/>
                </a:lnTo>
                <a:lnTo>
                  <a:pt x="1789111" y="2208529"/>
                </a:lnTo>
                <a:lnTo>
                  <a:pt x="1807524" y="2208529"/>
                </a:lnTo>
                <a:lnTo>
                  <a:pt x="1804985" y="2205989"/>
                </a:lnTo>
                <a:close/>
              </a:path>
              <a:path w="2131695" h="2532379">
                <a:moveTo>
                  <a:pt x="1802446" y="2203449"/>
                </a:moveTo>
                <a:lnTo>
                  <a:pt x="1784029" y="2203449"/>
                </a:lnTo>
                <a:lnTo>
                  <a:pt x="1785299" y="2204719"/>
                </a:lnTo>
                <a:lnTo>
                  <a:pt x="1803716" y="2204719"/>
                </a:lnTo>
                <a:lnTo>
                  <a:pt x="1802446" y="2203449"/>
                </a:lnTo>
                <a:close/>
              </a:path>
              <a:path w="2131695" h="2532379">
                <a:moveTo>
                  <a:pt x="1798638" y="2199639"/>
                </a:moveTo>
                <a:lnTo>
                  <a:pt x="1780217" y="2199639"/>
                </a:lnTo>
                <a:lnTo>
                  <a:pt x="1782758" y="2202179"/>
                </a:lnTo>
                <a:lnTo>
                  <a:pt x="1801177" y="2202179"/>
                </a:lnTo>
                <a:lnTo>
                  <a:pt x="1798638" y="2199639"/>
                </a:lnTo>
                <a:close/>
              </a:path>
              <a:path w="2131695" h="2532379">
                <a:moveTo>
                  <a:pt x="1796099" y="2197099"/>
                </a:moveTo>
                <a:lnTo>
                  <a:pt x="1777676" y="2197099"/>
                </a:lnTo>
                <a:lnTo>
                  <a:pt x="1778947" y="2198369"/>
                </a:lnTo>
                <a:lnTo>
                  <a:pt x="1797368" y="2198369"/>
                </a:lnTo>
                <a:lnTo>
                  <a:pt x="1796099" y="2197099"/>
                </a:lnTo>
                <a:close/>
              </a:path>
              <a:path w="2131695" h="2532379">
                <a:moveTo>
                  <a:pt x="1792291" y="2193290"/>
                </a:moveTo>
                <a:lnTo>
                  <a:pt x="1773864" y="2193290"/>
                </a:lnTo>
                <a:lnTo>
                  <a:pt x="1776406" y="2195829"/>
                </a:lnTo>
                <a:lnTo>
                  <a:pt x="1794829" y="2195829"/>
                </a:lnTo>
                <a:lnTo>
                  <a:pt x="1792291" y="2193290"/>
                </a:lnTo>
                <a:close/>
              </a:path>
              <a:path w="2131695" h="2532379">
                <a:moveTo>
                  <a:pt x="1789752" y="2190749"/>
                </a:moveTo>
                <a:lnTo>
                  <a:pt x="1771323" y="2190749"/>
                </a:lnTo>
                <a:lnTo>
                  <a:pt x="1772594" y="2192019"/>
                </a:lnTo>
                <a:lnTo>
                  <a:pt x="1791021" y="2192019"/>
                </a:lnTo>
                <a:lnTo>
                  <a:pt x="1789752" y="2190749"/>
                </a:lnTo>
                <a:close/>
              </a:path>
              <a:path w="2131695" h="2532379">
                <a:moveTo>
                  <a:pt x="1785943" y="2186939"/>
                </a:moveTo>
                <a:lnTo>
                  <a:pt x="1767512" y="2186939"/>
                </a:lnTo>
                <a:lnTo>
                  <a:pt x="1770053" y="2189479"/>
                </a:lnTo>
                <a:lnTo>
                  <a:pt x="1788482" y="2189479"/>
                </a:lnTo>
                <a:lnTo>
                  <a:pt x="1785943" y="2186939"/>
                </a:lnTo>
                <a:close/>
              </a:path>
              <a:path w="2131695" h="2532379">
                <a:moveTo>
                  <a:pt x="1783404" y="2184399"/>
                </a:moveTo>
                <a:lnTo>
                  <a:pt x="1764971" y="2184399"/>
                </a:lnTo>
                <a:lnTo>
                  <a:pt x="1766241" y="2185669"/>
                </a:lnTo>
                <a:lnTo>
                  <a:pt x="1784674" y="2185669"/>
                </a:lnTo>
                <a:lnTo>
                  <a:pt x="1783404" y="2184399"/>
                </a:lnTo>
                <a:close/>
              </a:path>
              <a:path w="2131695" h="2532379">
                <a:moveTo>
                  <a:pt x="1779596" y="2180589"/>
                </a:moveTo>
                <a:lnTo>
                  <a:pt x="1761159" y="2180589"/>
                </a:lnTo>
                <a:lnTo>
                  <a:pt x="1763700" y="2183129"/>
                </a:lnTo>
                <a:lnTo>
                  <a:pt x="1782135" y="2183129"/>
                </a:lnTo>
                <a:lnTo>
                  <a:pt x="1779596" y="2180589"/>
                </a:lnTo>
                <a:close/>
              </a:path>
              <a:path w="2131695" h="2532379">
                <a:moveTo>
                  <a:pt x="1777057" y="2178049"/>
                </a:moveTo>
                <a:lnTo>
                  <a:pt x="1758618" y="2178049"/>
                </a:lnTo>
                <a:lnTo>
                  <a:pt x="1759888" y="2179319"/>
                </a:lnTo>
                <a:lnTo>
                  <a:pt x="1778327" y="2179319"/>
                </a:lnTo>
                <a:lnTo>
                  <a:pt x="1777057" y="2178049"/>
                </a:lnTo>
                <a:close/>
              </a:path>
              <a:path w="2131695" h="2532379">
                <a:moveTo>
                  <a:pt x="1770710" y="2171699"/>
                </a:moveTo>
                <a:lnTo>
                  <a:pt x="1752265" y="2171699"/>
                </a:lnTo>
                <a:lnTo>
                  <a:pt x="1757347" y="2176779"/>
                </a:lnTo>
                <a:lnTo>
                  <a:pt x="1775788" y="2176779"/>
                </a:lnTo>
                <a:lnTo>
                  <a:pt x="1770710" y="2171699"/>
                </a:lnTo>
                <a:close/>
              </a:path>
              <a:path w="2131695" h="2532379">
                <a:moveTo>
                  <a:pt x="1764363" y="2165349"/>
                </a:moveTo>
                <a:lnTo>
                  <a:pt x="1745912" y="2165349"/>
                </a:lnTo>
                <a:lnTo>
                  <a:pt x="1750995" y="2170429"/>
                </a:lnTo>
                <a:lnTo>
                  <a:pt x="1769440" y="2170429"/>
                </a:lnTo>
                <a:lnTo>
                  <a:pt x="1764363" y="2165349"/>
                </a:lnTo>
                <a:close/>
              </a:path>
              <a:path w="2131695" h="2532379">
                <a:moveTo>
                  <a:pt x="1758015" y="2158999"/>
                </a:moveTo>
                <a:lnTo>
                  <a:pt x="1739560" y="2158999"/>
                </a:lnTo>
                <a:lnTo>
                  <a:pt x="1744642" y="2164079"/>
                </a:lnTo>
                <a:lnTo>
                  <a:pt x="1763093" y="2164079"/>
                </a:lnTo>
                <a:lnTo>
                  <a:pt x="1758015" y="2158999"/>
                </a:lnTo>
                <a:close/>
              </a:path>
              <a:path w="2131695" h="2532379">
                <a:moveTo>
                  <a:pt x="1751668" y="2152649"/>
                </a:moveTo>
                <a:lnTo>
                  <a:pt x="1733207" y="2152649"/>
                </a:lnTo>
                <a:lnTo>
                  <a:pt x="1738289" y="2157729"/>
                </a:lnTo>
                <a:lnTo>
                  <a:pt x="1756746" y="2157729"/>
                </a:lnTo>
                <a:lnTo>
                  <a:pt x="1751668" y="2152649"/>
                </a:lnTo>
                <a:close/>
              </a:path>
              <a:path w="2131695" h="2532379">
                <a:moveTo>
                  <a:pt x="1745321" y="2146299"/>
                </a:moveTo>
                <a:lnTo>
                  <a:pt x="1726854" y="2146299"/>
                </a:lnTo>
                <a:lnTo>
                  <a:pt x="1731936" y="2151379"/>
                </a:lnTo>
                <a:lnTo>
                  <a:pt x="1750399" y="2151379"/>
                </a:lnTo>
                <a:lnTo>
                  <a:pt x="1745321" y="2146299"/>
                </a:lnTo>
                <a:close/>
              </a:path>
              <a:path w="2131695" h="2532379">
                <a:moveTo>
                  <a:pt x="1738974" y="2139949"/>
                </a:moveTo>
                <a:lnTo>
                  <a:pt x="1720501" y="2139949"/>
                </a:lnTo>
                <a:lnTo>
                  <a:pt x="1725584" y="2145029"/>
                </a:lnTo>
                <a:lnTo>
                  <a:pt x="1744051" y="2145029"/>
                </a:lnTo>
                <a:lnTo>
                  <a:pt x="1738974" y="2139949"/>
                </a:lnTo>
                <a:close/>
              </a:path>
              <a:path w="2131695" h="2532379">
                <a:moveTo>
                  <a:pt x="1732626" y="2133599"/>
                </a:moveTo>
                <a:lnTo>
                  <a:pt x="1714149" y="2133599"/>
                </a:lnTo>
                <a:lnTo>
                  <a:pt x="1719231" y="2138679"/>
                </a:lnTo>
                <a:lnTo>
                  <a:pt x="1737704" y="2138679"/>
                </a:lnTo>
                <a:lnTo>
                  <a:pt x="1732626" y="2133599"/>
                </a:lnTo>
                <a:close/>
              </a:path>
              <a:path w="2131695" h="2532379">
                <a:moveTo>
                  <a:pt x="1727548" y="2128519"/>
                </a:moveTo>
                <a:lnTo>
                  <a:pt x="1709067" y="2128519"/>
                </a:lnTo>
                <a:lnTo>
                  <a:pt x="1712878" y="2132329"/>
                </a:lnTo>
                <a:lnTo>
                  <a:pt x="1731357" y="2132329"/>
                </a:lnTo>
                <a:lnTo>
                  <a:pt x="1727548" y="2128519"/>
                </a:lnTo>
                <a:close/>
              </a:path>
              <a:path w="2131695" h="2532379">
                <a:moveTo>
                  <a:pt x="1721201" y="2122169"/>
                </a:moveTo>
                <a:lnTo>
                  <a:pt x="1702714" y="2122169"/>
                </a:lnTo>
                <a:lnTo>
                  <a:pt x="1707796" y="2127249"/>
                </a:lnTo>
                <a:lnTo>
                  <a:pt x="1726279" y="2127249"/>
                </a:lnTo>
                <a:lnTo>
                  <a:pt x="1721201" y="2122169"/>
                </a:lnTo>
                <a:close/>
              </a:path>
              <a:path w="2131695" h="2532379">
                <a:moveTo>
                  <a:pt x="1714854" y="2115819"/>
                </a:moveTo>
                <a:lnTo>
                  <a:pt x="1696361" y="2115819"/>
                </a:lnTo>
                <a:lnTo>
                  <a:pt x="1701443" y="2120899"/>
                </a:lnTo>
                <a:lnTo>
                  <a:pt x="1719932" y="2120899"/>
                </a:lnTo>
                <a:lnTo>
                  <a:pt x="1714854" y="2115819"/>
                </a:lnTo>
                <a:close/>
              </a:path>
              <a:path w="2131695" h="2532379">
                <a:moveTo>
                  <a:pt x="1708507" y="2109469"/>
                </a:moveTo>
                <a:lnTo>
                  <a:pt x="1690008" y="2109469"/>
                </a:lnTo>
                <a:lnTo>
                  <a:pt x="1695091" y="2114549"/>
                </a:lnTo>
                <a:lnTo>
                  <a:pt x="1713584" y="2114549"/>
                </a:lnTo>
                <a:lnTo>
                  <a:pt x="1708507" y="2109469"/>
                </a:lnTo>
                <a:close/>
              </a:path>
              <a:path w="2131695" h="2532379">
                <a:moveTo>
                  <a:pt x="1702159" y="2103119"/>
                </a:moveTo>
                <a:lnTo>
                  <a:pt x="1683656" y="2103119"/>
                </a:lnTo>
                <a:lnTo>
                  <a:pt x="1688738" y="2108199"/>
                </a:lnTo>
                <a:lnTo>
                  <a:pt x="1707237" y="2108199"/>
                </a:lnTo>
                <a:lnTo>
                  <a:pt x="1702159" y="2103119"/>
                </a:lnTo>
                <a:close/>
              </a:path>
              <a:path w="2131695" h="2532379">
                <a:moveTo>
                  <a:pt x="1695812" y="2096769"/>
                </a:moveTo>
                <a:lnTo>
                  <a:pt x="1677303" y="2096769"/>
                </a:lnTo>
                <a:lnTo>
                  <a:pt x="1682385" y="2101849"/>
                </a:lnTo>
                <a:lnTo>
                  <a:pt x="1700890" y="2101849"/>
                </a:lnTo>
                <a:lnTo>
                  <a:pt x="1695812" y="2096769"/>
                </a:lnTo>
                <a:close/>
              </a:path>
              <a:path w="2131695" h="2532379">
                <a:moveTo>
                  <a:pt x="1689465" y="2090419"/>
                </a:moveTo>
                <a:lnTo>
                  <a:pt x="1670950" y="2090419"/>
                </a:lnTo>
                <a:lnTo>
                  <a:pt x="1676032" y="2095499"/>
                </a:lnTo>
                <a:lnTo>
                  <a:pt x="1694543" y="2095499"/>
                </a:lnTo>
                <a:lnTo>
                  <a:pt x="1689465" y="2090419"/>
                </a:lnTo>
                <a:close/>
              </a:path>
              <a:path w="2131695" h="2532379">
                <a:moveTo>
                  <a:pt x="1683118" y="2084069"/>
                </a:moveTo>
                <a:lnTo>
                  <a:pt x="1664597" y="2084069"/>
                </a:lnTo>
                <a:lnTo>
                  <a:pt x="1669680" y="2089149"/>
                </a:lnTo>
                <a:lnTo>
                  <a:pt x="1688195" y="2089149"/>
                </a:lnTo>
                <a:lnTo>
                  <a:pt x="1683118" y="2084069"/>
                </a:lnTo>
                <a:close/>
              </a:path>
              <a:path w="2131695" h="2532379">
                <a:moveTo>
                  <a:pt x="1676770" y="2077719"/>
                </a:moveTo>
                <a:lnTo>
                  <a:pt x="1658245" y="2077719"/>
                </a:lnTo>
                <a:lnTo>
                  <a:pt x="1663327" y="2082799"/>
                </a:lnTo>
                <a:lnTo>
                  <a:pt x="1681848" y="2082799"/>
                </a:lnTo>
                <a:lnTo>
                  <a:pt x="1676770" y="2077719"/>
                </a:lnTo>
                <a:close/>
              </a:path>
              <a:path w="2131695" h="2532379">
                <a:moveTo>
                  <a:pt x="1670423" y="2071370"/>
                </a:moveTo>
                <a:lnTo>
                  <a:pt x="1651892" y="2071370"/>
                </a:lnTo>
                <a:lnTo>
                  <a:pt x="1656974" y="2076449"/>
                </a:lnTo>
                <a:lnTo>
                  <a:pt x="1675501" y="2076449"/>
                </a:lnTo>
                <a:lnTo>
                  <a:pt x="1670423" y="2071370"/>
                </a:lnTo>
                <a:close/>
              </a:path>
              <a:path w="2131695" h="2532379">
                <a:moveTo>
                  <a:pt x="1664076" y="2065019"/>
                </a:moveTo>
                <a:lnTo>
                  <a:pt x="1645539" y="2065019"/>
                </a:lnTo>
                <a:lnTo>
                  <a:pt x="1650621" y="2070099"/>
                </a:lnTo>
                <a:lnTo>
                  <a:pt x="1669154" y="2070099"/>
                </a:lnTo>
                <a:lnTo>
                  <a:pt x="1664076" y="2065019"/>
                </a:lnTo>
                <a:close/>
              </a:path>
              <a:path w="2131695" h="2532379">
                <a:moveTo>
                  <a:pt x="1657729" y="2058669"/>
                </a:moveTo>
                <a:lnTo>
                  <a:pt x="1639186" y="2058669"/>
                </a:lnTo>
                <a:lnTo>
                  <a:pt x="1644269" y="2063749"/>
                </a:lnTo>
                <a:lnTo>
                  <a:pt x="1662806" y="2063749"/>
                </a:lnTo>
                <a:lnTo>
                  <a:pt x="1657729" y="2058669"/>
                </a:lnTo>
                <a:close/>
              </a:path>
              <a:path w="2131695" h="2532379">
                <a:moveTo>
                  <a:pt x="1651381" y="2052319"/>
                </a:moveTo>
                <a:lnTo>
                  <a:pt x="1632834" y="2052319"/>
                </a:lnTo>
                <a:lnTo>
                  <a:pt x="1637916" y="2057399"/>
                </a:lnTo>
                <a:lnTo>
                  <a:pt x="1656459" y="2057399"/>
                </a:lnTo>
                <a:lnTo>
                  <a:pt x="1651381" y="2052319"/>
                </a:lnTo>
                <a:close/>
              </a:path>
              <a:path w="2131695" h="2532379">
                <a:moveTo>
                  <a:pt x="1645034" y="2045969"/>
                </a:moveTo>
                <a:lnTo>
                  <a:pt x="1626481" y="2045969"/>
                </a:lnTo>
                <a:lnTo>
                  <a:pt x="1631563" y="2051049"/>
                </a:lnTo>
                <a:lnTo>
                  <a:pt x="1650112" y="2051049"/>
                </a:lnTo>
                <a:lnTo>
                  <a:pt x="1645034" y="2045969"/>
                </a:lnTo>
                <a:close/>
              </a:path>
              <a:path w="2131695" h="2532379">
                <a:moveTo>
                  <a:pt x="1638687" y="2039619"/>
                </a:moveTo>
                <a:lnTo>
                  <a:pt x="1620128" y="2039619"/>
                </a:lnTo>
                <a:lnTo>
                  <a:pt x="1625210" y="2044699"/>
                </a:lnTo>
                <a:lnTo>
                  <a:pt x="1643765" y="2044699"/>
                </a:lnTo>
                <a:lnTo>
                  <a:pt x="1638687" y="2039619"/>
                </a:lnTo>
                <a:close/>
              </a:path>
              <a:path w="2131695" h="2532379">
                <a:moveTo>
                  <a:pt x="1632339" y="2033269"/>
                </a:moveTo>
                <a:lnTo>
                  <a:pt x="1613776" y="2033269"/>
                </a:lnTo>
                <a:lnTo>
                  <a:pt x="1618858" y="2038349"/>
                </a:lnTo>
                <a:lnTo>
                  <a:pt x="1637417" y="2038349"/>
                </a:lnTo>
                <a:lnTo>
                  <a:pt x="1632339" y="2033269"/>
                </a:lnTo>
                <a:close/>
              </a:path>
              <a:path w="2131695" h="2532379">
                <a:moveTo>
                  <a:pt x="1625992" y="2026919"/>
                </a:moveTo>
                <a:lnTo>
                  <a:pt x="1607423" y="2026919"/>
                </a:lnTo>
                <a:lnTo>
                  <a:pt x="1612505" y="2031999"/>
                </a:lnTo>
                <a:lnTo>
                  <a:pt x="1631070" y="2031999"/>
                </a:lnTo>
                <a:lnTo>
                  <a:pt x="1625992" y="2026919"/>
                </a:lnTo>
                <a:close/>
              </a:path>
              <a:path w="2131695" h="2532379">
                <a:moveTo>
                  <a:pt x="1619645" y="2020569"/>
                </a:moveTo>
                <a:lnTo>
                  <a:pt x="1601070" y="2020569"/>
                </a:lnTo>
                <a:lnTo>
                  <a:pt x="1606152" y="2025649"/>
                </a:lnTo>
                <a:lnTo>
                  <a:pt x="1624723" y="2025649"/>
                </a:lnTo>
                <a:lnTo>
                  <a:pt x="1619645" y="2020569"/>
                </a:lnTo>
                <a:close/>
              </a:path>
              <a:path w="2131695" h="2532379">
                <a:moveTo>
                  <a:pt x="1613298" y="2014219"/>
                </a:moveTo>
                <a:lnTo>
                  <a:pt x="1594717" y="2014219"/>
                </a:lnTo>
                <a:lnTo>
                  <a:pt x="1599800" y="2019299"/>
                </a:lnTo>
                <a:lnTo>
                  <a:pt x="1618375" y="2019299"/>
                </a:lnTo>
                <a:lnTo>
                  <a:pt x="1613298" y="2014219"/>
                </a:lnTo>
                <a:close/>
              </a:path>
              <a:path w="2131695" h="2532379">
                <a:moveTo>
                  <a:pt x="1606950" y="2007869"/>
                </a:moveTo>
                <a:lnTo>
                  <a:pt x="1588365" y="2007869"/>
                </a:lnTo>
                <a:lnTo>
                  <a:pt x="1593447" y="2012949"/>
                </a:lnTo>
                <a:lnTo>
                  <a:pt x="1612028" y="2012949"/>
                </a:lnTo>
                <a:lnTo>
                  <a:pt x="1606950" y="2007869"/>
                </a:lnTo>
                <a:close/>
              </a:path>
              <a:path w="2131695" h="2532379">
                <a:moveTo>
                  <a:pt x="1600603" y="2001519"/>
                </a:moveTo>
                <a:lnTo>
                  <a:pt x="1582012" y="2001519"/>
                </a:lnTo>
                <a:lnTo>
                  <a:pt x="1587094" y="2006599"/>
                </a:lnTo>
                <a:lnTo>
                  <a:pt x="1605681" y="2006599"/>
                </a:lnTo>
                <a:lnTo>
                  <a:pt x="1600603" y="2001519"/>
                </a:lnTo>
                <a:close/>
              </a:path>
              <a:path w="2131695" h="2532379">
                <a:moveTo>
                  <a:pt x="1594256" y="1995169"/>
                </a:moveTo>
                <a:lnTo>
                  <a:pt x="1575659" y="1995169"/>
                </a:lnTo>
                <a:lnTo>
                  <a:pt x="1580741" y="2000249"/>
                </a:lnTo>
                <a:lnTo>
                  <a:pt x="1599334" y="2000249"/>
                </a:lnTo>
                <a:lnTo>
                  <a:pt x="1594256" y="1995169"/>
                </a:lnTo>
                <a:close/>
              </a:path>
              <a:path w="2131695" h="2532379">
                <a:moveTo>
                  <a:pt x="1587909" y="1988819"/>
                </a:moveTo>
                <a:lnTo>
                  <a:pt x="1569306" y="1988819"/>
                </a:lnTo>
                <a:lnTo>
                  <a:pt x="1574389" y="1993899"/>
                </a:lnTo>
                <a:lnTo>
                  <a:pt x="1592986" y="1993899"/>
                </a:lnTo>
                <a:lnTo>
                  <a:pt x="1587909" y="1988819"/>
                </a:lnTo>
                <a:close/>
              </a:path>
              <a:path w="2131695" h="2532379">
                <a:moveTo>
                  <a:pt x="1581561" y="1982469"/>
                </a:moveTo>
                <a:lnTo>
                  <a:pt x="1562954" y="1982469"/>
                </a:lnTo>
                <a:lnTo>
                  <a:pt x="1568036" y="1987549"/>
                </a:lnTo>
                <a:lnTo>
                  <a:pt x="1586639" y="1987549"/>
                </a:lnTo>
                <a:lnTo>
                  <a:pt x="1581561" y="1982469"/>
                </a:lnTo>
                <a:close/>
              </a:path>
              <a:path w="2131695" h="2532379">
                <a:moveTo>
                  <a:pt x="1575214" y="1976119"/>
                </a:moveTo>
                <a:lnTo>
                  <a:pt x="1556601" y="1976119"/>
                </a:lnTo>
                <a:lnTo>
                  <a:pt x="1561683" y="1981199"/>
                </a:lnTo>
                <a:lnTo>
                  <a:pt x="1580292" y="1981199"/>
                </a:lnTo>
                <a:lnTo>
                  <a:pt x="1575214" y="1976119"/>
                </a:lnTo>
                <a:close/>
              </a:path>
              <a:path w="2131695" h="2532379">
                <a:moveTo>
                  <a:pt x="1568867" y="1969769"/>
                </a:moveTo>
                <a:lnTo>
                  <a:pt x="1550248" y="1969769"/>
                </a:lnTo>
                <a:lnTo>
                  <a:pt x="1555330" y="1974849"/>
                </a:lnTo>
                <a:lnTo>
                  <a:pt x="1573945" y="1974849"/>
                </a:lnTo>
                <a:lnTo>
                  <a:pt x="1568867" y="1969769"/>
                </a:lnTo>
                <a:close/>
              </a:path>
              <a:path w="2131695" h="2532379">
                <a:moveTo>
                  <a:pt x="1562520" y="1963420"/>
                </a:moveTo>
                <a:lnTo>
                  <a:pt x="1543895" y="1963420"/>
                </a:lnTo>
                <a:lnTo>
                  <a:pt x="1548978" y="1968499"/>
                </a:lnTo>
                <a:lnTo>
                  <a:pt x="1567597" y="1968499"/>
                </a:lnTo>
                <a:lnTo>
                  <a:pt x="1562520" y="1963420"/>
                </a:lnTo>
                <a:close/>
              </a:path>
              <a:path w="2131695" h="2532379">
                <a:moveTo>
                  <a:pt x="1556172" y="1957069"/>
                </a:moveTo>
                <a:lnTo>
                  <a:pt x="1537543" y="1957069"/>
                </a:lnTo>
                <a:lnTo>
                  <a:pt x="1542625" y="1962149"/>
                </a:lnTo>
                <a:lnTo>
                  <a:pt x="1561250" y="1962149"/>
                </a:lnTo>
                <a:lnTo>
                  <a:pt x="1556172" y="1957069"/>
                </a:lnTo>
                <a:close/>
              </a:path>
              <a:path w="2131695" h="2532379">
                <a:moveTo>
                  <a:pt x="1549825" y="1950719"/>
                </a:moveTo>
                <a:lnTo>
                  <a:pt x="1531190" y="1950719"/>
                </a:lnTo>
                <a:lnTo>
                  <a:pt x="1536272" y="1955799"/>
                </a:lnTo>
                <a:lnTo>
                  <a:pt x="1554903" y="1955799"/>
                </a:lnTo>
                <a:lnTo>
                  <a:pt x="1549825" y="1950719"/>
                </a:lnTo>
                <a:close/>
              </a:path>
              <a:path w="2131695" h="2532379">
                <a:moveTo>
                  <a:pt x="1543478" y="1944369"/>
                </a:moveTo>
                <a:lnTo>
                  <a:pt x="1524837" y="1944369"/>
                </a:lnTo>
                <a:lnTo>
                  <a:pt x="1529919" y="1949449"/>
                </a:lnTo>
                <a:lnTo>
                  <a:pt x="1548556" y="1949449"/>
                </a:lnTo>
                <a:lnTo>
                  <a:pt x="1543478" y="1944369"/>
                </a:lnTo>
                <a:close/>
              </a:path>
              <a:path w="2131695" h="2532379">
                <a:moveTo>
                  <a:pt x="1537130" y="1938019"/>
                </a:moveTo>
                <a:lnTo>
                  <a:pt x="1518484" y="1938019"/>
                </a:lnTo>
                <a:lnTo>
                  <a:pt x="1523567" y="1943099"/>
                </a:lnTo>
                <a:lnTo>
                  <a:pt x="1542208" y="1943099"/>
                </a:lnTo>
                <a:lnTo>
                  <a:pt x="1537130" y="1938019"/>
                </a:lnTo>
                <a:close/>
              </a:path>
              <a:path w="2131695" h="2532379">
                <a:moveTo>
                  <a:pt x="1530783" y="1931669"/>
                </a:moveTo>
                <a:lnTo>
                  <a:pt x="1512132" y="1931669"/>
                </a:lnTo>
                <a:lnTo>
                  <a:pt x="1517214" y="1936749"/>
                </a:lnTo>
                <a:lnTo>
                  <a:pt x="1535861" y="1936749"/>
                </a:lnTo>
                <a:lnTo>
                  <a:pt x="1530783" y="1931669"/>
                </a:lnTo>
                <a:close/>
              </a:path>
              <a:path w="2131695" h="2532379">
                <a:moveTo>
                  <a:pt x="1322593" y="1723389"/>
                </a:moveTo>
                <a:lnTo>
                  <a:pt x="1303762" y="1723389"/>
                </a:lnTo>
                <a:lnTo>
                  <a:pt x="1510861" y="1930399"/>
                </a:lnTo>
                <a:lnTo>
                  <a:pt x="1529514" y="1930399"/>
                </a:lnTo>
                <a:lnTo>
                  <a:pt x="1322593" y="1723389"/>
                </a:lnTo>
                <a:close/>
              </a:path>
              <a:path w="2131695" h="2532379">
                <a:moveTo>
                  <a:pt x="2011906" y="2412999"/>
                </a:moveTo>
                <a:lnTo>
                  <a:pt x="1993669" y="2412999"/>
                </a:lnTo>
                <a:lnTo>
                  <a:pt x="2062279" y="2481579"/>
                </a:lnTo>
                <a:lnTo>
                  <a:pt x="2080456" y="2481579"/>
                </a:lnTo>
                <a:lnTo>
                  <a:pt x="2011906" y="2412999"/>
                </a:lnTo>
                <a:close/>
              </a:path>
              <a:path w="2131695" h="2532379">
                <a:moveTo>
                  <a:pt x="2080456" y="2481579"/>
                </a:moveTo>
                <a:lnTo>
                  <a:pt x="2062279" y="2481579"/>
                </a:lnTo>
                <a:lnTo>
                  <a:pt x="2113101" y="2532379"/>
                </a:lnTo>
                <a:lnTo>
                  <a:pt x="2131235" y="2532379"/>
                </a:lnTo>
                <a:lnTo>
                  <a:pt x="2080456" y="248157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4740728"/>
            <a:ext cx="2113280" cy="2112645"/>
          </a:xfrm>
          <a:custGeom>
            <a:avLst/>
            <a:gdLst/>
            <a:ahLst/>
            <a:cxnLst/>
            <a:rect l="l" t="t" r="r" b="b"/>
            <a:pathLst>
              <a:path w="2113280" h="2112645">
                <a:moveTo>
                  <a:pt x="0" y="0"/>
                </a:moveTo>
                <a:lnTo>
                  <a:pt x="0" y="5261"/>
                </a:lnTo>
                <a:lnTo>
                  <a:pt x="5263" y="5261"/>
                </a:lnTo>
                <a:lnTo>
                  <a:pt x="0" y="0"/>
                </a:lnTo>
                <a:close/>
              </a:path>
              <a:path w="2113280" h="2112645">
                <a:moveTo>
                  <a:pt x="5263" y="5261"/>
                </a:moveTo>
                <a:lnTo>
                  <a:pt x="0" y="5261"/>
                </a:lnTo>
                <a:lnTo>
                  <a:pt x="0" y="18145"/>
                </a:lnTo>
                <a:lnTo>
                  <a:pt x="12509" y="30661"/>
                </a:lnTo>
                <a:lnTo>
                  <a:pt x="30674" y="30661"/>
                </a:lnTo>
                <a:lnTo>
                  <a:pt x="5263" y="5261"/>
                </a:lnTo>
                <a:close/>
              </a:path>
              <a:path w="2113280" h="2112645">
                <a:moveTo>
                  <a:pt x="30674" y="30661"/>
                </a:moveTo>
                <a:lnTo>
                  <a:pt x="12509" y="30661"/>
                </a:lnTo>
                <a:lnTo>
                  <a:pt x="18856" y="37011"/>
                </a:lnTo>
                <a:lnTo>
                  <a:pt x="37026" y="37011"/>
                </a:lnTo>
                <a:lnTo>
                  <a:pt x="30674" y="30661"/>
                </a:lnTo>
                <a:close/>
              </a:path>
              <a:path w="2113280" h="2112645">
                <a:moveTo>
                  <a:pt x="37026" y="37011"/>
                </a:moveTo>
                <a:lnTo>
                  <a:pt x="18856" y="37011"/>
                </a:lnTo>
                <a:lnTo>
                  <a:pt x="25204" y="43361"/>
                </a:lnTo>
                <a:lnTo>
                  <a:pt x="43379" y="43361"/>
                </a:lnTo>
                <a:lnTo>
                  <a:pt x="37026" y="37011"/>
                </a:lnTo>
                <a:close/>
              </a:path>
              <a:path w="2113280" h="2112645">
                <a:moveTo>
                  <a:pt x="43379" y="43361"/>
                </a:moveTo>
                <a:lnTo>
                  <a:pt x="25204" y="43361"/>
                </a:lnTo>
                <a:lnTo>
                  <a:pt x="31551" y="49711"/>
                </a:lnTo>
                <a:lnTo>
                  <a:pt x="49732" y="49711"/>
                </a:lnTo>
                <a:lnTo>
                  <a:pt x="43379" y="43361"/>
                </a:lnTo>
                <a:close/>
              </a:path>
              <a:path w="2113280" h="2112645">
                <a:moveTo>
                  <a:pt x="49732" y="49711"/>
                </a:moveTo>
                <a:lnTo>
                  <a:pt x="31551" y="49711"/>
                </a:lnTo>
                <a:lnTo>
                  <a:pt x="37898" y="56061"/>
                </a:lnTo>
                <a:lnTo>
                  <a:pt x="56085" y="56061"/>
                </a:lnTo>
                <a:lnTo>
                  <a:pt x="49732" y="49711"/>
                </a:lnTo>
                <a:close/>
              </a:path>
              <a:path w="2113280" h="2112645">
                <a:moveTo>
                  <a:pt x="56085" y="56061"/>
                </a:moveTo>
                <a:lnTo>
                  <a:pt x="37898" y="56061"/>
                </a:lnTo>
                <a:lnTo>
                  <a:pt x="44245" y="62411"/>
                </a:lnTo>
                <a:lnTo>
                  <a:pt x="62437" y="62411"/>
                </a:lnTo>
                <a:lnTo>
                  <a:pt x="56085" y="56061"/>
                </a:lnTo>
                <a:close/>
              </a:path>
              <a:path w="2113280" h="2112645">
                <a:moveTo>
                  <a:pt x="62437" y="62411"/>
                </a:moveTo>
                <a:lnTo>
                  <a:pt x="44245" y="62411"/>
                </a:lnTo>
                <a:lnTo>
                  <a:pt x="50593" y="68761"/>
                </a:lnTo>
                <a:lnTo>
                  <a:pt x="68790" y="68761"/>
                </a:lnTo>
                <a:lnTo>
                  <a:pt x="62437" y="62411"/>
                </a:lnTo>
                <a:close/>
              </a:path>
              <a:path w="2113280" h="2112645">
                <a:moveTo>
                  <a:pt x="68790" y="68761"/>
                </a:moveTo>
                <a:lnTo>
                  <a:pt x="50593" y="68761"/>
                </a:lnTo>
                <a:lnTo>
                  <a:pt x="56940" y="75111"/>
                </a:lnTo>
                <a:lnTo>
                  <a:pt x="75143" y="75111"/>
                </a:lnTo>
                <a:lnTo>
                  <a:pt x="68790" y="68761"/>
                </a:lnTo>
                <a:close/>
              </a:path>
              <a:path w="2113280" h="2112645">
                <a:moveTo>
                  <a:pt x="75143" y="75111"/>
                </a:moveTo>
                <a:lnTo>
                  <a:pt x="56940" y="75111"/>
                </a:lnTo>
                <a:lnTo>
                  <a:pt x="63287" y="81461"/>
                </a:lnTo>
                <a:lnTo>
                  <a:pt x="81496" y="81461"/>
                </a:lnTo>
                <a:lnTo>
                  <a:pt x="75143" y="75111"/>
                </a:lnTo>
                <a:close/>
              </a:path>
              <a:path w="2113280" h="2112645">
                <a:moveTo>
                  <a:pt x="81496" y="81461"/>
                </a:moveTo>
                <a:lnTo>
                  <a:pt x="63287" y="81461"/>
                </a:lnTo>
                <a:lnTo>
                  <a:pt x="69635" y="87811"/>
                </a:lnTo>
                <a:lnTo>
                  <a:pt x="87848" y="87811"/>
                </a:lnTo>
                <a:lnTo>
                  <a:pt x="81496" y="81461"/>
                </a:lnTo>
                <a:close/>
              </a:path>
              <a:path w="2113280" h="2112645">
                <a:moveTo>
                  <a:pt x="87848" y="87811"/>
                </a:moveTo>
                <a:lnTo>
                  <a:pt x="69635" y="87811"/>
                </a:lnTo>
                <a:lnTo>
                  <a:pt x="75982" y="94161"/>
                </a:lnTo>
                <a:lnTo>
                  <a:pt x="94201" y="94161"/>
                </a:lnTo>
                <a:lnTo>
                  <a:pt x="87848" y="87811"/>
                </a:lnTo>
                <a:close/>
              </a:path>
              <a:path w="2113280" h="2112645">
                <a:moveTo>
                  <a:pt x="94201" y="94161"/>
                </a:moveTo>
                <a:lnTo>
                  <a:pt x="75982" y="94161"/>
                </a:lnTo>
                <a:lnTo>
                  <a:pt x="82329" y="100511"/>
                </a:lnTo>
                <a:lnTo>
                  <a:pt x="100554" y="100511"/>
                </a:lnTo>
                <a:lnTo>
                  <a:pt x="94201" y="94161"/>
                </a:lnTo>
                <a:close/>
              </a:path>
              <a:path w="2113280" h="2112645">
                <a:moveTo>
                  <a:pt x="100554" y="100511"/>
                </a:moveTo>
                <a:lnTo>
                  <a:pt x="82329" y="100511"/>
                </a:lnTo>
                <a:lnTo>
                  <a:pt x="88676" y="106861"/>
                </a:lnTo>
                <a:lnTo>
                  <a:pt x="106907" y="106861"/>
                </a:lnTo>
                <a:lnTo>
                  <a:pt x="100554" y="100511"/>
                </a:lnTo>
                <a:close/>
              </a:path>
              <a:path w="2113280" h="2112645">
                <a:moveTo>
                  <a:pt x="106907" y="106861"/>
                </a:moveTo>
                <a:lnTo>
                  <a:pt x="88676" y="106861"/>
                </a:lnTo>
                <a:lnTo>
                  <a:pt x="95024" y="113211"/>
                </a:lnTo>
                <a:lnTo>
                  <a:pt x="113259" y="113211"/>
                </a:lnTo>
                <a:lnTo>
                  <a:pt x="106907" y="106861"/>
                </a:lnTo>
                <a:close/>
              </a:path>
              <a:path w="2113280" h="2112645">
                <a:moveTo>
                  <a:pt x="113259" y="113211"/>
                </a:moveTo>
                <a:lnTo>
                  <a:pt x="95024" y="113211"/>
                </a:lnTo>
                <a:lnTo>
                  <a:pt x="101371" y="119561"/>
                </a:lnTo>
                <a:lnTo>
                  <a:pt x="119612" y="119561"/>
                </a:lnTo>
                <a:lnTo>
                  <a:pt x="113259" y="113211"/>
                </a:lnTo>
                <a:close/>
              </a:path>
              <a:path w="2113280" h="2112645">
                <a:moveTo>
                  <a:pt x="119612" y="119561"/>
                </a:moveTo>
                <a:lnTo>
                  <a:pt x="101371" y="119561"/>
                </a:lnTo>
                <a:lnTo>
                  <a:pt x="107718" y="125911"/>
                </a:lnTo>
                <a:lnTo>
                  <a:pt x="125965" y="125911"/>
                </a:lnTo>
                <a:lnTo>
                  <a:pt x="119612" y="119561"/>
                </a:lnTo>
                <a:close/>
              </a:path>
              <a:path w="2113280" h="2112645">
                <a:moveTo>
                  <a:pt x="125965" y="125911"/>
                </a:moveTo>
                <a:lnTo>
                  <a:pt x="107718" y="125911"/>
                </a:lnTo>
                <a:lnTo>
                  <a:pt x="114065" y="132261"/>
                </a:lnTo>
                <a:lnTo>
                  <a:pt x="132318" y="132261"/>
                </a:lnTo>
                <a:lnTo>
                  <a:pt x="125965" y="125911"/>
                </a:lnTo>
                <a:close/>
              </a:path>
              <a:path w="2113280" h="2112645">
                <a:moveTo>
                  <a:pt x="132318" y="132261"/>
                </a:moveTo>
                <a:lnTo>
                  <a:pt x="114065" y="132261"/>
                </a:lnTo>
                <a:lnTo>
                  <a:pt x="120413" y="138611"/>
                </a:lnTo>
                <a:lnTo>
                  <a:pt x="138670" y="138611"/>
                </a:lnTo>
                <a:lnTo>
                  <a:pt x="132318" y="132261"/>
                </a:lnTo>
                <a:close/>
              </a:path>
              <a:path w="2113280" h="2112645">
                <a:moveTo>
                  <a:pt x="138670" y="138611"/>
                </a:moveTo>
                <a:lnTo>
                  <a:pt x="120413" y="138611"/>
                </a:lnTo>
                <a:lnTo>
                  <a:pt x="126760" y="144961"/>
                </a:lnTo>
                <a:lnTo>
                  <a:pt x="145023" y="144961"/>
                </a:lnTo>
                <a:lnTo>
                  <a:pt x="138670" y="138611"/>
                </a:lnTo>
                <a:close/>
              </a:path>
              <a:path w="2113280" h="2112645">
                <a:moveTo>
                  <a:pt x="145023" y="144961"/>
                </a:moveTo>
                <a:lnTo>
                  <a:pt x="126760" y="144961"/>
                </a:lnTo>
                <a:lnTo>
                  <a:pt x="133107" y="151311"/>
                </a:lnTo>
                <a:lnTo>
                  <a:pt x="151376" y="151311"/>
                </a:lnTo>
                <a:lnTo>
                  <a:pt x="145023" y="144961"/>
                </a:lnTo>
                <a:close/>
              </a:path>
              <a:path w="2113280" h="2112645">
                <a:moveTo>
                  <a:pt x="151376" y="151311"/>
                </a:moveTo>
                <a:lnTo>
                  <a:pt x="133107" y="151311"/>
                </a:lnTo>
                <a:lnTo>
                  <a:pt x="139454" y="157661"/>
                </a:lnTo>
                <a:lnTo>
                  <a:pt x="157728" y="157661"/>
                </a:lnTo>
                <a:lnTo>
                  <a:pt x="151376" y="151311"/>
                </a:lnTo>
                <a:close/>
              </a:path>
              <a:path w="2113280" h="2112645">
                <a:moveTo>
                  <a:pt x="157728" y="157661"/>
                </a:moveTo>
                <a:lnTo>
                  <a:pt x="139454" y="157661"/>
                </a:lnTo>
                <a:lnTo>
                  <a:pt x="145802" y="164011"/>
                </a:lnTo>
                <a:lnTo>
                  <a:pt x="164081" y="164011"/>
                </a:lnTo>
                <a:lnTo>
                  <a:pt x="157728" y="157661"/>
                </a:lnTo>
                <a:close/>
              </a:path>
              <a:path w="2113280" h="2112645">
                <a:moveTo>
                  <a:pt x="164081" y="164011"/>
                </a:moveTo>
                <a:lnTo>
                  <a:pt x="145802" y="164011"/>
                </a:lnTo>
                <a:lnTo>
                  <a:pt x="152149" y="170361"/>
                </a:lnTo>
                <a:lnTo>
                  <a:pt x="170434" y="170361"/>
                </a:lnTo>
                <a:lnTo>
                  <a:pt x="164081" y="164011"/>
                </a:lnTo>
                <a:close/>
              </a:path>
              <a:path w="2113280" h="2112645">
                <a:moveTo>
                  <a:pt x="170434" y="170361"/>
                </a:moveTo>
                <a:lnTo>
                  <a:pt x="152149" y="170361"/>
                </a:lnTo>
                <a:lnTo>
                  <a:pt x="158496" y="176711"/>
                </a:lnTo>
                <a:lnTo>
                  <a:pt x="176787" y="176711"/>
                </a:lnTo>
                <a:lnTo>
                  <a:pt x="170434" y="170361"/>
                </a:lnTo>
                <a:close/>
              </a:path>
              <a:path w="2113280" h="2112645">
                <a:moveTo>
                  <a:pt x="176787" y="176711"/>
                </a:moveTo>
                <a:lnTo>
                  <a:pt x="158496" y="176711"/>
                </a:lnTo>
                <a:lnTo>
                  <a:pt x="164844" y="183061"/>
                </a:lnTo>
                <a:lnTo>
                  <a:pt x="183139" y="183061"/>
                </a:lnTo>
                <a:lnTo>
                  <a:pt x="176787" y="176711"/>
                </a:lnTo>
                <a:close/>
              </a:path>
              <a:path w="2113280" h="2112645">
                <a:moveTo>
                  <a:pt x="183139" y="183061"/>
                </a:moveTo>
                <a:lnTo>
                  <a:pt x="164844" y="183061"/>
                </a:lnTo>
                <a:lnTo>
                  <a:pt x="171191" y="189411"/>
                </a:lnTo>
                <a:lnTo>
                  <a:pt x="189492" y="189411"/>
                </a:lnTo>
                <a:lnTo>
                  <a:pt x="183139" y="183061"/>
                </a:lnTo>
                <a:close/>
              </a:path>
              <a:path w="2113280" h="2112645">
                <a:moveTo>
                  <a:pt x="189492" y="189411"/>
                </a:moveTo>
                <a:lnTo>
                  <a:pt x="171191" y="189411"/>
                </a:lnTo>
                <a:lnTo>
                  <a:pt x="177538" y="195761"/>
                </a:lnTo>
                <a:lnTo>
                  <a:pt x="195845" y="195761"/>
                </a:lnTo>
                <a:lnTo>
                  <a:pt x="189492" y="189411"/>
                </a:lnTo>
                <a:close/>
              </a:path>
              <a:path w="2113280" h="2112645">
                <a:moveTo>
                  <a:pt x="195845" y="195761"/>
                </a:moveTo>
                <a:lnTo>
                  <a:pt x="177538" y="195761"/>
                </a:lnTo>
                <a:lnTo>
                  <a:pt x="183885" y="202111"/>
                </a:lnTo>
                <a:lnTo>
                  <a:pt x="202198" y="202111"/>
                </a:lnTo>
                <a:lnTo>
                  <a:pt x="195845" y="195761"/>
                </a:lnTo>
                <a:close/>
              </a:path>
              <a:path w="2113280" h="2112645">
                <a:moveTo>
                  <a:pt x="202198" y="202111"/>
                </a:moveTo>
                <a:lnTo>
                  <a:pt x="183885" y="202111"/>
                </a:lnTo>
                <a:lnTo>
                  <a:pt x="190233" y="208461"/>
                </a:lnTo>
                <a:lnTo>
                  <a:pt x="208550" y="208461"/>
                </a:lnTo>
                <a:lnTo>
                  <a:pt x="202198" y="202111"/>
                </a:lnTo>
                <a:close/>
              </a:path>
              <a:path w="2113280" h="2112645">
                <a:moveTo>
                  <a:pt x="208550" y="208461"/>
                </a:moveTo>
                <a:lnTo>
                  <a:pt x="190233" y="208461"/>
                </a:lnTo>
                <a:lnTo>
                  <a:pt x="196580" y="214811"/>
                </a:lnTo>
                <a:lnTo>
                  <a:pt x="214903" y="214811"/>
                </a:lnTo>
                <a:lnTo>
                  <a:pt x="208550" y="208461"/>
                </a:lnTo>
                <a:close/>
              </a:path>
              <a:path w="2113280" h="2112645">
                <a:moveTo>
                  <a:pt x="214903" y="214811"/>
                </a:moveTo>
                <a:lnTo>
                  <a:pt x="196580" y="214811"/>
                </a:lnTo>
                <a:lnTo>
                  <a:pt x="202927" y="221161"/>
                </a:lnTo>
                <a:lnTo>
                  <a:pt x="221256" y="221161"/>
                </a:lnTo>
                <a:lnTo>
                  <a:pt x="214903" y="214811"/>
                </a:lnTo>
                <a:close/>
              </a:path>
              <a:path w="2113280" h="2112645">
                <a:moveTo>
                  <a:pt x="221256" y="221161"/>
                </a:moveTo>
                <a:lnTo>
                  <a:pt x="202927" y="221161"/>
                </a:lnTo>
                <a:lnTo>
                  <a:pt x="209274" y="227511"/>
                </a:lnTo>
                <a:lnTo>
                  <a:pt x="227609" y="227511"/>
                </a:lnTo>
                <a:lnTo>
                  <a:pt x="221256" y="221161"/>
                </a:lnTo>
                <a:close/>
              </a:path>
              <a:path w="2113280" h="2112645">
                <a:moveTo>
                  <a:pt x="227609" y="227511"/>
                </a:moveTo>
                <a:lnTo>
                  <a:pt x="209274" y="227511"/>
                </a:lnTo>
                <a:lnTo>
                  <a:pt x="215622" y="233861"/>
                </a:lnTo>
                <a:lnTo>
                  <a:pt x="233961" y="233861"/>
                </a:lnTo>
                <a:lnTo>
                  <a:pt x="227609" y="227511"/>
                </a:lnTo>
                <a:close/>
              </a:path>
              <a:path w="2113280" h="2112645">
                <a:moveTo>
                  <a:pt x="233961" y="233861"/>
                </a:moveTo>
                <a:lnTo>
                  <a:pt x="215622" y="233861"/>
                </a:lnTo>
                <a:lnTo>
                  <a:pt x="221969" y="240211"/>
                </a:lnTo>
                <a:lnTo>
                  <a:pt x="240314" y="240211"/>
                </a:lnTo>
                <a:lnTo>
                  <a:pt x="233961" y="233861"/>
                </a:lnTo>
                <a:close/>
              </a:path>
              <a:path w="2113280" h="2112645">
                <a:moveTo>
                  <a:pt x="240314" y="240211"/>
                </a:moveTo>
                <a:lnTo>
                  <a:pt x="221969" y="240211"/>
                </a:lnTo>
                <a:lnTo>
                  <a:pt x="228316" y="246561"/>
                </a:lnTo>
                <a:lnTo>
                  <a:pt x="246667" y="246561"/>
                </a:lnTo>
                <a:lnTo>
                  <a:pt x="240314" y="240211"/>
                </a:lnTo>
                <a:close/>
              </a:path>
              <a:path w="2113280" h="2112645">
                <a:moveTo>
                  <a:pt x="246667" y="246561"/>
                </a:moveTo>
                <a:lnTo>
                  <a:pt x="228316" y="246561"/>
                </a:lnTo>
                <a:lnTo>
                  <a:pt x="234663" y="252911"/>
                </a:lnTo>
                <a:lnTo>
                  <a:pt x="253020" y="252911"/>
                </a:lnTo>
                <a:lnTo>
                  <a:pt x="246667" y="246561"/>
                </a:lnTo>
                <a:close/>
              </a:path>
              <a:path w="2113280" h="2112645">
                <a:moveTo>
                  <a:pt x="253020" y="252911"/>
                </a:moveTo>
                <a:lnTo>
                  <a:pt x="234663" y="252911"/>
                </a:lnTo>
                <a:lnTo>
                  <a:pt x="241011" y="259261"/>
                </a:lnTo>
                <a:lnTo>
                  <a:pt x="259372" y="259261"/>
                </a:lnTo>
                <a:lnTo>
                  <a:pt x="253020" y="252911"/>
                </a:lnTo>
                <a:close/>
              </a:path>
              <a:path w="2113280" h="2112645">
                <a:moveTo>
                  <a:pt x="259372" y="259261"/>
                </a:moveTo>
                <a:lnTo>
                  <a:pt x="241011" y="259261"/>
                </a:lnTo>
                <a:lnTo>
                  <a:pt x="247358" y="265611"/>
                </a:lnTo>
                <a:lnTo>
                  <a:pt x="265725" y="265611"/>
                </a:lnTo>
                <a:lnTo>
                  <a:pt x="259372" y="259261"/>
                </a:lnTo>
                <a:close/>
              </a:path>
              <a:path w="2113280" h="2112645">
                <a:moveTo>
                  <a:pt x="265725" y="265611"/>
                </a:moveTo>
                <a:lnTo>
                  <a:pt x="247358" y="265611"/>
                </a:lnTo>
                <a:lnTo>
                  <a:pt x="253705" y="271961"/>
                </a:lnTo>
                <a:lnTo>
                  <a:pt x="272078" y="271961"/>
                </a:lnTo>
                <a:lnTo>
                  <a:pt x="265725" y="265611"/>
                </a:lnTo>
                <a:close/>
              </a:path>
              <a:path w="2113280" h="2112645">
                <a:moveTo>
                  <a:pt x="272078" y="271961"/>
                </a:moveTo>
                <a:lnTo>
                  <a:pt x="253705" y="271961"/>
                </a:lnTo>
                <a:lnTo>
                  <a:pt x="260053" y="278311"/>
                </a:lnTo>
                <a:lnTo>
                  <a:pt x="278430" y="278311"/>
                </a:lnTo>
                <a:lnTo>
                  <a:pt x="272078" y="271961"/>
                </a:lnTo>
                <a:close/>
              </a:path>
              <a:path w="2113280" h="2112645">
                <a:moveTo>
                  <a:pt x="278430" y="278311"/>
                </a:moveTo>
                <a:lnTo>
                  <a:pt x="260053" y="278311"/>
                </a:lnTo>
                <a:lnTo>
                  <a:pt x="266400" y="284661"/>
                </a:lnTo>
                <a:lnTo>
                  <a:pt x="284783" y="284661"/>
                </a:lnTo>
                <a:lnTo>
                  <a:pt x="278430" y="278311"/>
                </a:lnTo>
                <a:close/>
              </a:path>
              <a:path w="2113280" h="2112645">
                <a:moveTo>
                  <a:pt x="284783" y="284661"/>
                </a:moveTo>
                <a:lnTo>
                  <a:pt x="266400" y="284661"/>
                </a:lnTo>
                <a:lnTo>
                  <a:pt x="272747" y="291011"/>
                </a:lnTo>
                <a:lnTo>
                  <a:pt x="291136" y="291011"/>
                </a:lnTo>
                <a:lnTo>
                  <a:pt x="284783" y="284661"/>
                </a:lnTo>
                <a:close/>
              </a:path>
              <a:path w="2113280" h="2112645">
                <a:moveTo>
                  <a:pt x="291136" y="291011"/>
                </a:moveTo>
                <a:lnTo>
                  <a:pt x="272747" y="291011"/>
                </a:lnTo>
                <a:lnTo>
                  <a:pt x="279094" y="297361"/>
                </a:lnTo>
                <a:lnTo>
                  <a:pt x="297489" y="297361"/>
                </a:lnTo>
                <a:lnTo>
                  <a:pt x="291136" y="291011"/>
                </a:lnTo>
                <a:close/>
              </a:path>
              <a:path w="2113280" h="2112645">
                <a:moveTo>
                  <a:pt x="297489" y="297361"/>
                </a:moveTo>
                <a:lnTo>
                  <a:pt x="279094" y="297361"/>
                </a:lnTo>
                <a:lnTo>
                  <a:pt x="285442" y="303711"/>
                </a:lnTo>
                <a:lnTo>
                  <a:pt x="303841" y="303711"/>
                </a:lnTo>
                <a:lnTo>
                  <a:pt x="297489" y="297361"/>
                </a:lnTo>
                <a:close/>
              </a:path>
              <a:path w="2113280" h="2112645">
                <a:moveTo>
                  <a:pt x="303841" y="303711"/>
                </a:moveTo>
                <a:lnTo>
                  <a:pt x="285442" y="303711"/>
                </a:lnTo>
                <a:lnTo>
                  <a:pt x="291789" y="310061"/>
                </a:lnTo>
                <a:lnTo>
                  <a:pt x="310194" y="310061"/>
                </a:lnTo>
                <a:lnTo>
                  <a:pt x="303841" y="303711"/>
                </a:lnTo>
                <a:close/>
              </a:path>
              <a:path w="2113280" h="2112645">
                <a:moveTo>
                  <a:pt x="310194" y="310061"/>
                </a:moveTo>
                <a:lnTo>
                  <a:pt x="291789" y="310061"/>
                </a:lnTo>
                <a:lnTo>
                  <a:pt x="298136" y="316411"/>
                </a:lnTo>
                <a:lnTo>
                  <a:pt x="316547" y="316411"/>
                </a:lnTo>
                <a:lnTo>
                  <a:pt x="310194" y="310061"/>
                </a:lnTo>
                <a:close/>
              </a:path>
              <a:path w="2113280" h="2112645">
                <a:moveTo>
                  <a:pt x="316547" y="316411"/>
                </a:moveTo>
                <a:lnTo>
                  <a:pt x="298136" y="316411"/>
                </a:lnTo>
                <a:lnTo>
                  <a:pt x="304483" y="322761"/>
                </a:lnTo>
                <a:lnTo>
                  <a:pt x="322900" y="322761"/>
                </a:lnTo>
                <a:lnTo>
                  <a:pt x="316547" y="316411"/>
                </a:lnTo>
                <a:close/>
              </a:path>
              <a:path w="2113280" h="2112645">
                <a:moveTo>
                  <a:pt x="322900" y="322761"/>
                </a:moveTo>
                <a:lnTo>
                  <a:pt x="304483" y="322761"/>
                </a:lnTo>
                <a:lnTo>
                  <a:pt x="310831" y="329111"/>
                </a:lnTo>
                <a:lnTo>
                  <a:pt x="329252" y="329111"/>
                </a:lnTo>
                <a:lnTo>
                  <a:pt x="322900" y="322761"/>
                </a:lnTo>
                <a:close/>
              </a:path>
              <a:path w="2113280" h="2112645">
                <a:moveTo>
                  <a:pt x="329252" y="329111"/>
                </a:moveTo>
                <a:lnTo>
                  <a:pt x="310831" y="329111"/>
                </a:lnTo>
                <a:lnTo>
                  <a:pt x="317178" y="335461"/>
                </a:lnTo>
                <a:lnTo>
                  <a:pt x="335605" y="335461"/>
                </a:lnTo>
                <a:lnTo>
                  <a:pt x="329252" y="329111"/>
                </a:lnTo>
                <a:close/>
              </a:path>
              <a:path w="2113280" h="2112645">
                <a:moveTo>
                  <a:pt x="335605" y="335461"/>
                </a:moveTo>
                <a:lnTo>
                  <a:pt x="317178" y="335461"/>
                </a:lnTo>
                <a:lnTo>
                  <a:pt x="323525" y="341811"/>
                </a:lnTo>
                <a:lnTo>
                  <a:pt x="341958" y="341811"/>
                </a:lnTo>
                <a:lnTo>
                  <a:pt x="335605" y="335461"/>
                </a:lnTo>
                <a:close/>
              </a:path>
              <a:path w="2113280" h="2112645">
                <a:moveTo>
                  <a:pt x="341958" y="341811"/>
                </a:moveTo>
                <a:lnTo>
                  <a:pt x="323525" y="341811"/>
                </a:lnTo>
                <a:lnTo>
                  <a:pt x="329872" y="348161"/>
                </a:lnTo>
                <a:lnTo>
                  <a:pt x="348311" y="348161"/>
                </a:lnTo>
                <a:lnTo>
                  <a:pt x="341958" y="341811"/>
                </a:lnTo>
                <a:close/>
              </a:path>
              <a:path w="2113280" h="2112645">
                <a:moveTo>
                  <a:pt x="348311" y="348161"/>
                </a:moveTo>
                <a:lnTo>
                  <a:pt x="329872" y="348161"/>
                </a:lnTo>
                <a:lnTo>
                  <a:pt x="336220" y="354511"/>
                </a:lnTo>
                <a:lnTo>
                  <a:pt x="354663" y="354511"/>
                </a:lnTo>
                <a:lnTo>
                  <a:pt x="348311" y="348161"/>
                </a:lnTo>
                <a:close/>
              </a:path>
              <a:path w="2113280" h="2112645">
                <a:moveTo>
                  <a:pt x="354663" y="354511"/>
                </a:moveTo>
                <a:lnTo>
                  <a:pt x="336220" y="354511"/>
                </a:lnTo>
                <a:lnTo>
                  <a:pt x="342567" y="360861"/>
                </a:lnTo>
                <a:lnTo>
                  <a:pt x="361016" y="360861"/>
                </a:lnTo>
                <a:lnTo>
                  <a:pt x="354663" y="354511"/>
                </a:lnTo>
                <a:close/>
              </a:path>
              <a:path w="2113280" h="2112645">
                <a:moveTo>
                  <a:pt x="361016" y="360861"/>
                </a:moveTo>
                <a:lnTo>
                  <a:pt x="342567" y="360861"/>
                </a:lnTo>
                <a:lnTo>
                  <a:pt x="348914" y="367211"/>
                </a:lnTo>
                <a:lnTo>
                  <a:pt x="367369" y="367211"/>
                </a:lnTo>
                <a:lnTo>
                  <a:pt x="361016" y="360861"/>
                </a:lnTo>
                <a:close/>
              </a:path>
              <a:path w="2113280" h="2112645">
                <a:moveTo>
                  <a:pt x="367369" y="367211"/>
                </a:moveTo>
                <a:lnTo>
                  <a:pt x="348914" y="367211"/>
                </a:lnTo>
                <a:lnTo>
                  <a:pt x="355261" y="373561"/>
                </a:lnTo>
                <a:lnTo>
                  <a:pt x="373721" y="373561"/>
                </a:lnTo>
                <a:lnTo>
                  <a:pt x="367369" y="367211"/>
                </a:lnTo>
                <a:close/>
              </a:path>
              <a:path w="2113280" h="2112645">
                <a:moveTo>
                  <a:pt x="373721" y="373561"/>
                </a:moveTo>
                <a:lnTo>
                  <a:pt x="355261" y="373561"/>
                </a:lnTo>
                <a:lnTo>
                  <a:pt x="361609" y="379911"/>
                </a:lnTo>
                <a:lnTo>
                  <a:pt x="380074" y="379911"/>
                </a:lnTo>
                <a:lnTo>
                  <a:pt x="373721" y="373561"/>
                </a:lnTo>
                <a:close/>
              </a:path>
              <a:path w="2113280" h="2112645">
                <a:moveTo>
                  <a:pt x="380074" y="379911"/>
                </a:moveTo>
                <a:lnTo>
                  <a:pt x="361609" y="379911"/>
                </a:lnTo>
                <a:lnTo>
                  <a:pt x="367956" y="386261"/>
                </a:lnTo>
                <a:lnTo>
                  <a:pt x="386427" y="386261"/>
                </a:lnTo>
                <a:lnTo>
                  <a:pt x="380074" y="379911"/>
                </a:lnTo>
                <a:close/>
              </a:path>
              <a:path w="2113280" h="2112645">
                <a:moveTo>
                  <a:pt x="386427" y="386261"/>
                </a:moveTo>
                <a:lnTo>
                  <a:pt x="367956" y="386261"/>
                </a:lnTo>
                <a:lnTo>
                  <a:pt x="374303" y="392611"/>
                </a:lnTo>
                <a:lnTo>
                  <a:pt x="392780" y="392611"/>
                </a:lnTo>
                <a:lnTo>
                  <a:pt x="386427" y="386261"/>
                </a:lnTo>
                <a:close/>
              </a:path>
              <a:path w="2113280" h="2112645">
                <a:moveTo>
                  <a:pt x="392780" y="392611"/>
                </a:moveTo>
                <a:lnTo>
                  <a:pt x="374303" y="392611"/>
                </a:lnTo>
                <a:lnTo>
                  <a:pt x="380651" y="398961"/>
                </a:lnTo>
                <a:lnTo>
                  <a:pt x="399132" y="398961"/>
                </a:lnTo>
                <a:lnTo>
                  <a:pt x="392780" y="392611"/>
                </a:lnTo>
                <a:close/>
              </a:path>
              <a:path w="2113280" h="2112645">
                <a:moveTo>
                  <a:pt x="399132" y="398961"/>
                </a:moveTo>
                <a:lnTo>
                  <a:pt x="380651" y="398961"/>
                </a:lnTo>
                <a:lnTo>
                  <a:pt x="386998" y="405311"/>
                </a:lnTo>
                <a:lnTo>
                  <a:pt x="405485" y="405311"/>
                </a:lnTo>
                <a:lnTo>
                  <a:pt x="399132" y="398961"/>
                </a:lnTo>
                <a:close/>
              </a:path>
              <a:path w="2113280" h="2112645">
                <a:moveTo>
                  <a:pt x="405485" y="405311"/>
                </a:moveTo>
                <a:lnTo>
                  <a:pt x="386998" y="405311"/>
                </a:lnTo>
                <a:lnTo>
                  <a:pt x="393345" y="411661"/>
                </a:lnTo>
                <a:lnTo>
                  <a:pt x="411838" y="411661"/>
                </a:lnTo>
                <a:lnTo>
                  <a:pt x="405485" y="405311"/>
                </a:lnTo>
                <a:close/>
              </a:path>
              <a:path w="2113280" h="2112645">
                <a:moveTo>
                  <a:pt x="411838" y="411661"/>
                </a:moveTo>
                <a:lnTo>
                  <a:pt x="393345" y="411661"/>
                </a:lnTo>
                <a:lnTo>
                  <a:pt x="399692" y="418011"/>
                </a:lnTo>
                <a:lnTo>
                  <a:pt x="418191" y="418011"/>
                </a:lnTo>
                <a:lnTo>
                  <a:pt x="411838" y="411661"/>
                </a:lnTo>
                <a:close/>
              </a:path>
              <a:path w="2113280" h="2112645">
                <a:moveTo>
                  <a:pt x="418191" y="418011"/>
                </a:moveTo>
                <a:lnTo>
                  <a:pt x="399692" y="418011"/>
                </a:lnTo>
                <a:lnTo>
                  <a:pt x="406040" y="424361"/>
                </a:lnTo>
                <a:lnTo>
                  <a:pt x="424543" y="424361"/>
                </a:lnTo>
                <a:lnTo>
                  <a:pt x="418191" y="418011"/>
                </a:lnTo>
                <a:close/>
              </a:path>
              <a:path w="2113280" h="2112645">
                <a:moveTo>
                  <a:pt x="424543" y="424361"/>
                </a:moveTo>
                <a:lnTo>
                  <a:pt x="406040" y="424361"/>
                </a:lnTo>
                <a:lnTo>
                  <a:pt x="412387" y="430711"/>
                </a:lnTo>
                <a:lnTo>
                  <a:pt x="430896" y="430711"/>
                </a:lnTo>
                <a:lnTo>
                  <a:pt x="424543" y="424361"/>
                </a:lnTo>
                <a:close/>
              </a:path>
              <a:path w="2113280" h="2112645">
                <a:moveTo>
                  <a:pt x="430896" y="430711"/>
                </a:moveTo>
                <a:lnTo>
                  <a:pt x="412387" y="430711"/>
                </a:lnTo>
                <a:lnTo>
                  <a:pt x="418734" y="437061"/>
                </a:lnTo>
                <a:lnTo>
                  <a:pt x="437249" y="437061"/>
                </a:lnTo>
                <a:lnTo>
                  <a:pt x="430896" y="430711"/>
                </a:lnTo>
                <a:close/>
              </a:path>
              <a:path w="2113280" h="2112645">
                <a:moveTo>
                  <a:pt x="437249" y="437061"/>
                </a:moveTo>
                <a:lnTo>
                  <a:pt x="418734" y="437061"/>
                </a:lnTo>
                <a:lnTo>
                  <a:pt x="425081" y="443411"/>
                </a:lnTo>
                <a:lnTo>
                  <a:pt x="443602" y="443411"/>
                </a:lnTo>
                <a:lnTo>
                  <a:pt x="437249" y="437061"/>
                </a:lnTo>
                <a:close/>
              </a:path>
              <a:path w="2113280" h="2112645">
                <a:moveTo>
                  <a:pt x="443602" y="443411"/>
                </a:moveTo>
                <a:lnTo>
                  <a:pt x="425081" y="443411"/>
                </a:lnTo>
                <a:lnTo>
                  <a:pt x="431429" y="449761"/>
                </a:lnTo>
                <a:lnTo>
                  <a:pt x="449954" y="449761"/>
                </a:lnTo>
                <a:lnTo>
                  <a:pt x="443602" y="443411"/>
                </a:lnTo>
                <a:close/>
              </a:path>
              <a:path w="2113280" h="2112645">
                <a:moveTo>
                  <a:pt x="449954" y="449761"/>
                </a:moveTo>
                <a:lnTo>
                  <a:pt x="431429" y="449761"/>
                </a:lnTo>
                <a:lnTo>
                  <a:pt x="437776" y="456111"/>
                </a:lnTo>
                <a:lnTo>
                  <a:pt x="456307" y="456111"/>
                </a:lnTo>
                <a:lnTo>
                  <a:pt x="449954" y="449761"/>
                </a:lnTo>
                <a:close/>
              </a:path>
              <a:path w="2113280" h="2112645">
                <a:moveTo>
                  <a:pt x="456307" y="456111"/>
                </a:moveTo>
                <a:lnTo>
                  <a:pt x="437776" y="456111"/>
                </a:lnTo>
                <a:lnTo>
                  <a:pt x="450470" y="468811"/>
                </a:lnTo>
                <a:lnTo>
                  <a:pt x="469013" y="468811"/>
                </a:lnTo>
                <a:lnTo>
                  <a:pt x="456307" y="456111"/>
                </a:lnTo>
                <a:close/>
              </a:path>
              <a:path w="2113280" h="2112645">
                <a:moveTo>
                  <a:pt x="469013" y="468811"/>
                </a:moveTo>
                <a:lnTo>
                  <a:pt x="450470" y="468811"/>
                </a:lnTo>
                <a:lnTo>
                  <a:pt x="456818" y="475161"/>
                </a:lnTo>
                <a:lnTo>
                  <a:pt x="475365" y="475161"/>
                </a:lnTo>
                <a:lnTo>
                  <a:pt x="469013" y="468811"/>
                </a:lnTo>
                <a:close/>
              </a:path>
              <a:path w="2113280" h="2112645">
                <a:moveTo>
                  <a:pt x="475365" y="475161"/>
                </a:moveTo>
                <a:lnTo>
                  <a:pt x="456818" y="475161"/>
                </a:lnTo>
                <a:lnTo>
                  <a:pt x="463165" y="481511"/>
                </a:lnTo>
                <a:lnTo>
                  <a:pt x="481718" y="481511"/>
                </a:lnTo>
                <a:lnTo>
                  <a:pt x="475365" y="475161"/>
                </a:lnTo>
                <a:close/>
              </a:path>
              <a:path w="2113280" h="2112645">
                <a:moveTo>
                  <a:pt x="481718" y="481511"/>
                </a:moveTo>
                <a:lnTo>
                  <a:pt x="463165" y="481511"/>
                </a:lnTo>
                <a:lnTo>
                  <a:pt x="469512" y="487861"/>
                </a:lnTo>
                <a:lnTo>
                  <a:pt x="488071" y="487861"/>
                </a:lnTo>
                <a:lnTo>
                  <a:pt x="481718" y="481511"/>
                </a:lnTo>
                <a:close/>
              </a:path>
              <a:path w="2113280" h="2112645">
                <a:moveTo>
                  <a:pt x="488071" y="487861"/>
                </a:moveTo>
                <a:lnTo>
                  <a:pt x="469512" y="487861"/>
                </a:lnTo>
                <a:lnTo>
                  <a:pt x="515213" y="533581"/>
                </a:lnTo>
                <a:lnTo>
                  <a:pt x="533810" y="533581"/>
                </a:lnTo>
                <a:lnTo>
                  <a:pt x="488071" y="487861"/>
                </a:lnTo>
                <a:close/>
              </a:path>
              <a:path w="2113280" h="2112645">
                <a:moveTo>
                  <a:pt x="533810" y="533581"/>
                </a:moveTo>
                <a:lnTo>
                  <a:pt x="515213" y="533581"/>
                </a:lnTo>
                <a:lnTo>
                  <a:pt x="563452" y="581841"/>
                </a:lnTo>
                <a:lnTo>
                  <a:pt x="582091" y="581841"/>
                </a:lnTo>
                <a:lnTo>
                  <a:pt x="533810" y="533581"/>
                </a:lnTo>
                <a:close/>
              </a:path>
              <a:path w="2113280" h="2112645">
                <a:moveTo>
                  <a:pt x="582091" y="581841"/>
                </a:moveTo>
                <a:lnTo>
                  <a:pt x="563452" y="581841"/>
                </a:lnTo>
                <a:lnTo>
                  <a:pt x="610422" y="628831"/>
                </a:lnTo>
                <a:lnTo>
                  <a:pt x="629101" y="628831"/>
                </a:lnTo>
                <a:lnTo>
                  <a:pt x="582091" y="581841"/>
                </a:lnTo>
                <a:close/>
              </a:path>
              <a:path w="2113280" h="2112645">
                <a:moveTo>
                  <a:pt x="629101" y="628831"/>
                </a:moveTo>
                <a:lnTo>
                  <a:pt x="610422" y="628831"/>
                </a:lnTo>
                <a:lnTo>
                  <a:pt x="620577" y="638991"/>
                </a:lnTo>
                <a:lnTo>
                  <a:pt x="639266" y="638991"/>
                </a:lnTo>
                <a:lnTo>
                  <a:pt x="629101" y="628831"/>
                </a:lnTo>
                <a:close/>
              </a:path>
              <a:path w="2113280" h="2112645">
                <a:moveTo>
                  <a:pt x="639266" y="638991"/>
                </a:moveTo>
                <a:lnTo>
                  <a:pt x="620577" y="638991"/>
                </a:lnTo>
                <a:lnTo>
                  <a:pt x="623116" y="641531"/>
                </a:lnTo>
                <a:lnTo>
                  <a:pt x="641807" y="641531"/>
                </a:lnTo>
                <a:lnTo>
                  <a:pt x="639266" y="638991"/>
                </a:lnTo>
                <a:close/>
              </a:path>
              <a:path w="2113280" h="2112645">
                <a:moveTo>
                  <a:pt x="641807" y="641531"/>
                </a:moveTo>
                <a:lnTo>
                  <a:pt x="623116" y="641531"/>
                </a:lnTo>
                <a:lnTo>
                  <a:pt x="629463" y="647881"/>
                </a:lnTo>
                <a:lnTo>
                  <a:pt x="648160" y="647881"/>
                </a:lnTo>
                <a:lnTo>
                  <a:pt x="641807" y="641531"/>
                </a:lnTo>
                <a:close/>
              </a:path>
              <a:path w="2113280" h="2112645">
                <a:moveTo>
                  <a:pt x="648160" y="647881"/>
                </a:moveTo>
                <a:lnTo>
                  <a:pt x="629463" y="647881"/>
                </a:lnTo>
                <a:lnTo>
                  <a:pt x="635811" y="654231"/>
                </a:lnTo>
                <a:lnTo>
                  <a:pt x="654512" y="654231"/>
                </a:lnTo>
                <a:lnTo>
                  <a:pt x="648160" y="647881"/>
                </a:lnTo>
                <a:close/>
              </a:path>
              <a:path w="2113280" h="2112645">
                <a:moveTo>
                  <a:pt x="654512" y="654231"/>
                </a:moveTo>
                <a:lnTo>
                  <a:pt x="635811" y="654231"/>
                </a:lnTo>
                <a:lnTo>
                  <a:pt x="642158" y="660581"/>
                </a:lnTo>
                <a:lnTo>
                  <a:pt x="660865" y="660581"/>
                </a:lnTo>
                <a:lnTo>
                  <a:pt x="654512" y="654231"/>
                </a:lnTo>
                <a:close/>
              </a:path>
              <a:path w="2113280" h="2112645">
                <a:moveTo>
                  <a:pt x="660865" y="660581"/>
                </a:moveTo>
                <a:lnTo>
                  <a:pt x="642158" y="660581"/>
                </a:lnTo>
                <a:lnTo>
                  <a:pt x="645966" y="664391"/>
                </a:lnTo>
                <a:lnTo>
                  <a:pt x="664677" y="664391"/>
                </a:lnTo>
                <a:lnTo>
                  <a:pt x="660865" y="660581"/>
                </a:lnTo>
                <a:close/>
              </a:path>
              <a:path w="2113280" h="2112645">
                <a:moveTo>
                  <a:pt x="664677" y="664391"/>
                </a:moveTo>
                <a:lnTo>
                  <a:pt x="645966" y="664391"/>
                </a:lnTo>
                <a:lnTo>
                  <a:pt x="658661" y="677091"/>
                </a:lnTo>
                <a:lnTo>
                  <a:pt x="677382" y="677091"/>
                </a:lnTo>
                <a:lnTo>
                  <a:pt x="664677" y="664391"/>
                </a:lnTo>
                <a:close/>
              </a:path>
              <a:path w="2113280" h="2112645">
                <a:moveTo>
                  <a:pt x="677382" y="677091"/>
                </a:moveTo>
                <a:lnTo>
                  <a:pt x="658661" y="677091"/>
                </a:lnTo>
                <a:lnTo>
                  <a:pt x="661200" y="679631"/>
                </a:lnTo>
                <a:lnTo>
                  <a:pt x="679923" y="679631"/>
                </a:lnTo>
                <a:lnTo>
                  <a:pt x="677382" y="677091"/>
                </a:lnTo>
                <a:close/>
              </a:path>
              <a:path w="2113280" h="2112645">
                <a:moveTo>
                  <a:pt x="679923" y="679631"/>
                </a:moveTo>
                <a:lnTo>
                  <a:pt x="661200" y="679631"/>
                </a:lnTo>
                <a:lnTo>
                  <a:pt x="667547" y="685981"/>
                </a:lnTo>
                <a:lnTo>
                  <a:pt x="686276" y="685981"/>
                </a:lnTo>
                <a:lnTo>
                  <a:pt x="679923" y="679631"/>
                </a:lnTo>
                <a:close/>
              </a:path>
              <a:path w="2113280" h="2112645">
                <a:moveTo>
                  <a:pt x="686276" y="685981"/>
                </a:moveTo>
                <a:lnTo>
                  <a:pt x="667547" y="685981"/>
                </a:lnTo>
                <a:lnTo>
                  <a:pt x="677703" y="696141"/>
                </a:lnTo>
                <a:lnTo>
                  <a:pt x="696440" y="696141"/>
                </a:lnTo>
                <a:lnTo>
                  <a:pt x="686276" y="685981"/>
                </a:lnTo>
                <a:close/>
              </a:path>
              <a:path w="2113280" h="2112645">
                <a:moveTo>
                  <a:pt x="696440" y="696141"/>
                </a:moveTo>
                <a:lnTo>
                  <a:pt x="677703" y="696141"/>
                </a:lnTo>
                <a:lnTo>
                  <a:pt x="684050" y="702491"/>
                </a:lnTo>
                <a:lnTo>
                  <a:pt x="702793" y="702491"/>
                </a:lnTo>
                <a:lnTo>
                  <a:pt x="696440" y="696141"/>
                </a:lnTo>
                <a:close/>
              </a:path>
              <a:path w="2113280" h="2112645">
                <a:moveTo>
                  <a:pt x="702793" y="702491"/>
                </a:moveTo>
                <a:lnTo>
                  <a:pt x="684050" y="702491"/>
                </a:lnTo>
                <a:lnTo>
                  <a:pt x="692936" y="711381"/>
                </a:lnTo>
                <a:lnTo>
                  <a:pt x="711687" y="711381"/>
                </a:lnTo>
                <a:lnTo>
                  <a:pt x="702793" y="702491"/>
                </a:lnTo>
                <a:close/>
              </a:path>
              <a:path w="2113280" h="2112645">
                <a:moveTo>
                  <a:pt x="711687" y="711381"/>
                </a:moveTo>
                <a:lnTo>
                  <a:pt x="692936" y="711381"/>
                </a:lnTo>
                <a:lnTo>
                  <a:pt x="699283" y="717731"/>
                </a:lnTo>
                <a:lnTo>
                  <a:pt x="718040" y="717731"/>
                </a:lnTo>
                <a:lnTo>
                  <a:pt x="711687" y="711381"/>
                </a:lnTo>
                <a:close/>
              </a:path>
              <a:path w="2113280" h="2112645">
                <a:moveTo>
                  <a:pt x="718040" y="717731"/>
                </a:moveTo>
                <a:lnTo>
                  <a:pt x="699283" y="717731"/>
                </a:lnTo>
                <a:lnTo>
                  <a:pt x="715786" y="734241"/>
                </a:lnTo>
                <a:lnTo>
                  <a:pt x="734557" y="734241"/>
                </a:lnTo>
                <a:lnTo>
                  <a:pt x="718040" y="717731"/>
                </a:lnTo>
                <a:close/>
              </a:path>
              <a:path w="2113280" h="2112645">
                <a:moveTo>
                  <a:pt x="734557" y="734241"/>
                </a:moveTo>
                <a:lnTo>
                  <a:pt x="715786" y="734241"/>
                </a:lnTo>
                <a:lnTo>
                  <a:pt x="718325" y="736781"/>
                </a:lnTo>
                <a:lnTo>
                  <a:pt x="737098" y="736781"/>
                </a:lnTo>
                <a:lnTo>
                  <a:pt x="734557" y="734241"/>
                </a:lnTo>
                <a:close/>
              </a:path>
              <a:path w="2113280" h="2112645">
                <a:moveTo>
                  <a:pt x="737098" y="736781"/>
                </a:moveTo>
                <a:lnTo>
                  <a:pt x="718325" y="736781"/>
                </a:lnTo>
                <a:lnTo>
                  <a:pt x="724672" y="743131"/>
                </a:lnTo>
                <a:lnTo>
                  <a:pt x="743451" y="743131"/>
                </a:lnTo>
                <a:lnTo>
                  <a:pt x="737098" y="736781"/>
                </a:lnTo>
                <a:close/>
              </a:path>
              <a:path w="2113280" h="2112645">
                <a:moveTo>
                  <a:pt x="743451" y="743131"/>
                </a:moveTo>
                <a:lnTo>
                  <a:pt x="724672" y="743131"/>
                </a:lnTo>
                <a:lnTo>
                  <a:pt x="734828" y="753291"/>
                </a:lnTo>
                <a:lnTo>
                  <a:pt x="753615" y="753291"/>
                </a:lnTo>
                <a:lnTo>
                  <a:pt x="743451" y="743131"/>
                </a:lnTo>
                <a:close/>
              </a:path>
              <a:path w="2113280" h="2112645">
                <a:moveTo>
                  <a:pt x="753615" y="753291"/>
                </a:moveTo>
                <a:lnTo>
                  <a:pt x="734828" y="753291"/>
                </a:lnTo>
                <a:lnTo>
                  <a:pt x="741175" y="759641"/>
                </a:lnTo>
                <a:lnTo>
                  <a:pt x="759968" y="759641"/>
                </a:lnTo>
                <a:lnTo>
                  <a:pt x="753615" y="753291"/>
                </a:lnTo>
                <a:close/>
              </a:path>
              <a:path w="2113280" h="2112645">
                <a:moveTo>
                  <a:pt x="759968" y="759641"/>
                </a:moveTo>
                <a:lnTo>
                  <a:pt x="741175" y="759641"/>
                </a:lnTo>
                <a:lnTo>
                  <a:pt x="743714" y="762181"/>
                </a:lnTo>
                <a:lnTo>
                  <a:pt x="762509" y="762181"/>
                </a:lnTo>
                <a:lnTo>
                  <a:pt x="759968" y="759641"/>
                </a:lnTo>
                <a:close/>
              </a:path>
              <a:path w="2113280" h="2112645">
                <a:moveTo>
                  <a:pt x="762509" y="762181"/>
                </a:moveTo>
                <a:lnTo>
                  <a:pt x="743714" y="762181"/>
                </a:lnTo>
                <a:lnTo>
                  <a:pt x="747522" y="765991"/>
                </a:lnTo>
                <a:lnTo>
                  <a:pt x="766321" y="765991"/>
                </a:lnTo>
                <a:lnTo>
                  <a:pt x="762509" y="762181"/>
                </a:lnTo>
                <a:close/>
              </a:path>
              <a:path w="2113280" h="2112645">
                <a:moveTo>
                  <a:pt x="766321" y="765991"/>
                </a:moveTo>
                <a:lnTo>
                  <a:pt x="747522" y="765991"/>
                </a:lnTo>
                <a:lnTo>
                  <a:pt x="750061" y="768531"/>
                </a:lnTo>
                <a:lnTo>
                  <a:pt x="768862" y="768531"/>
                </a:lnTo>
                <a:lnTo>
                  <a:pt x="766321" y="765991"/>
                </a:lnTo>
                <a:close/>
              </a:path>
              <a:path w="2113280" h="2112645">
                <a:moveTo>
                  <a:pt x="768862" y="768531"/>
                </a:moveTo>
                <a:lnTo>
                  <a:pt x="750061" y="768531"/>
                </a:lnTo>
                <a:lnTo>
                  <a:pt x="756409" y="774881"/>
                </a:lnTo>
                <a:lnTo>
                  <a:pt x="775214" y="774881"/>
                </a:lnTo>
                <a:lnTo>
                  <a:pt x="768862" y="768531"/>
                </a:lnTo>
                <a:close/>
              </a:path>
              <a:path w="2113280" h="2112645">
                <a:moveTo>
                  <a:pt x="775214" y="774881"/>
                </a:moveTo>
                <a:lnTo>
                  <a:pt x="756409" y="774881"/>
                </a:lnTo>
                <a:lnTo>
                  <a:pt x="762756" y="781231"/>
                </a:lnTo>
                <a:lnTo>
                  <a:pt x="781567" y="781231"/>
                </a:lnTo>
                <a:lnTo>
                  <a:pt x="775214" y="774881"/>
                </a:lnTo>
                <a:close/>
              </a:path>
              <a:path w="2113280" h="2112645">
                <a:moveTo>
                  <a:pt x="781567" y="781231"/>
                </a:moveTo>
                <a:lnTo>
                  <a:pt x="762756" y="781231"/>
                </a:lnTo>
                <a:lnTo>
                  <a:pt x="779259" y="797741"/>
                </a:lnTo>
                <a:lnTo>
                  <a:pt x="798084" y="797741"/>
                </a:lnTo>
                <a:lnTo>
                  <a:pt x="781567" y="781231"/>
                </a:lnTo>
                <a:close/>
              </a:path>
              <a:path w="2113280" h="2112645">
                <a:moveTo>
                  <a:pt x="798084" y="797741"/>
                </a:moveTo>
                <a:lnTo>
                  <a:pt x="779259" y="797741"/>
                </a:lnTo>
                <a:lnTo>
                  <a:pt x="857965" y="876481"/>
                </a:lnTo>
                <a:lnTo>
                  <a:pt x="876858" y="876481"/>
                </a:lnTo>
                <a:lnTo>
                  <a:pt x="798084" y="797741"/>
                </a:lnTo>
                <a:close/>
              </a:path>
              <a:path w="2113280" h="2112645">
                <a:moveTo>
                  <a:pt x="876858" y="876481"/>
                </a:moveTo>
                <a:lnTo>
                  <a:pt x="857965" y="876481"/>
                </a:lnTo>
                <a:lnTo>
                  <a:pt x="877007" y="895531"/>
                </a:lnTo>
                <a:lnTo>
                  <a:pt x="895916" y="895531"/>
                </a:lnTo>
                <a:lnTo>
                  <a:pt x="876858" y="876481"/>
                </a:lnTo>
                <a:close/>
              </a:path>
              <a:path w="2113280" h="2112645">
                <a:moveTo>
                  <a:pt x="895916" y="895531"/>
                </a:moveTo>
                <a:lnTo>
                  <a:pt x="877007" y="895531"/>
                </a:lnTo>
                <a:lnTo>
                  <a:pt x="906204" y="924741"/>
                </a:lnTo>
                <a:lnTo>
                  <a:pt x="925139" y="924741"/>
                </a:lnTo>
                <a:lnTo>
                  <a:pt x="895916" y="895531"/>
                </a:lnTo>
                <a:close/>
              </a:path>
              <a:path w="2113280" h="2112645">
                <a:moveTo>
                  <a:pt x="925139" y="924741"/>
                </a:moveTo>
                <a:lnTo>
                  <a:pt x="906204" y="924741"/>
                </a:lnTo>
                <a:lnTo>
                  <a:pt x="915090" y="933631"/>
                </a:lnTo>
                <a:lnTo>
                  <a:pt x="934033" y="933631"/>
                </a:lnTo>
                <a:lnTo>
                  <a:pt x="925139" y="924741"/>
                </a:lnTo>
                <a:close/>
              </a:path>
              <a:path w="2113280" h="2112645">
                <a:moveTo>
                  <a:pt x="934033" y="933631"/>
                </a:moveTo>
                <a:lnTo>
                  <a:pt x="915090" y="933631"/>
                </a:lnTo>
                <a:lnTo>
                  <a:pt x="1007760" y="1026341"/>
                </a:lnTo>
                <a:lnTo>
                  <a:pt x="1026783" y="1026341"/>
                </a:lnTo>
                <a:lnTo>
                  <a:pt x="934033" y="933631"/>
                </a:lnTo>
                <a:close/>
              </a:path>
              <a:path w="2113280" h="2112645">
                <a:moveTo>
                  <a:pt x="1026783" y="1026341"/>
                </a:moveTo>
                <a:lnTo>
                  <a:pt x="1007760" y="1026341"/>
                </a:lnTo>
                <a:lnTo>
                  <a:pt x="1020455" y="1039041"/>
                </a:lnTo>
                <a:lnTo>
                  <a:pt x="1039488" y="1039041"/>
                </a:lnTo>
                <a:lnTo>
                  <a:pt x="1026783" y="1026341"/>
                </a:lnTo>
                <a:close/>
              </a:path>
              <a:path w="2113280" h="2112645">
                <a:moveTo>
                  <a:pt x="1039488" y="1039041"/>
                </a:moveTo>
                <a:lnTo>
                  <a:pt x="1020455" y="1039041"/>
                </a:lnTo>
                <a:lnTo>
                  <a:pt x="1067425" y="1086031"/>
                </a:lnTo>
                <a:lnTo>
                  <a:pt x="1086498" y="1086031"/>
                </a:lnTo>
                <a:lnTo>
                  <a:pt x="1039488" y="1039041"/>
                </a:lnTo>
                <a:close/>
              </a:path>
              <a:path w="2113280" h="2112645">
                <a:moveTo>
                  <a:pt x="1086498" y="1086031"/>
                </a:moveTo>
                <a:lnTo>
                  <a:pt x="1067425" y="1086031"/>
                </a:lnTo>
                <a:lnTo>
                  <a:pt x="1099161" y="1117781"/>
                </a:lnTo>
                <a:lnTo>
                  <a:pt x="1118262" y="1117781"/>
                </a:lnTo>
                <a:lnTo>
                  <a:pt x="1086498" y="1086031"/>
                </a:lnTo>
                <a:close/>
              </a:path>
              <a:path w="2113280" h="2112645">
                <a:moveTo>
                  <a:pt x="1118262" y="1117781"/>
                </a:moveTo>
                <a:lnTo>
                  <a:pt x="1099161" y="1117781"/>
                </a:lnTo>
                <a:lnTo>
                  <a:pt x="1130897" y="1149531"/>
                </a:lnTo>
                <a:lnTo>
                  <a:pt x="1150026" y="1149531"/>
                </a:lnTo>
                <a:lnTo>
                  <a:pt x="1118262" y="1117781"/>
                </a:lnTo>
                <a:close/>
              </a:path>
              <a:path w="2113280" h="2112645">
                <a:moveTo>
                  <a:pt x="1150026" y="1149531"/>
                </a:moveTo>
                <a:lnTo>
                  <a:pt x="1130897" y="1149531"/>
                </a:lnTo>
                <a:lnTo>
                  <a:pt x="1172789" y="1191441"/>
                </a:lnTo>
                <a:lnTo>
                  <a:pt x="1191954" y="1191441"/>
                </a:lnTo>
                <a:lnTo>
                  <a:pt x="1150026" y="1149531"/>
                </a:lnTo>
                <a:close/>
              </a:path>
              <a:path w="2113280" h="2112645">
                <a:moveTo>
                  <a:pt x="1191954" y="1191441"/>
                </a:moveTo>
                <a:lnTo>
                  <a:pt x="1172789" y="1191441"/>
                </a:lnTo>
                <a:lnTo>
                  <a:pt x="1213412" y="1232081"/>
                </a:lnTo>
                <a:lnTo>
                  <a:pt x="1232611" y="1232081"/>
                </a:lnTo>
                <a:lnTo>
                  <a:pt x="1191954" y="1191441"/>
                </a:lnTo>
                <a:close/>
              </a:path>
              <a:path w="2113280" h="2112645">
                <a:moveTo>
                  <a:pt x="1232611" y="1232081"/>
                </a:moveTo>
                <a:lnTo>
                  <a:pt x="1213412" y="1232081"/>
                </a:lnTo>
                <a:lnTo>
                  <a:pt x="1217220" y="1235891"/>
                </a:lnTo>
                <a:lnTo>
                  <a:pt x="1236423" y="1235891"/>
                </a:lnTo>
                <a:lnTo>
                  <a:pt x="1232611" y="1232081"/>
                </a:lnTo>
                <a:close/>
              </a:path>
              <a:path w="2113280" h="2112645">
                <a:moveTo>
                  <a:pt x="1236423" y="1235891"/>
                </a:moveTo>
                <a:lnTo>
                  <a:pt x="1217220" y="1235891"/>
                </a:lnTo>
                <a:lnTo>
                  <a:pt x="1219759" y="1238431"/>
                </a:lnTo>
                <a:lnTo>
                  <a:pt x="1238964" y="1238431"/>
                </a:lnTo>
                <a:lnTo>
                  <a:pt x="1236423" y="1235891"/>
                </a:lnTo>
                <a:close/>
              </a:path>
              <a:path w="2113280" h="2112645">
                <a:moveTo>
                  <a:pt x="1238964" y="1238431"/>
                </a:moveTo>
                <a:lnTo>
                  <a:pt x="1219759" y="1238431"/>
                </a:lnTo>
                <a:lnTo>
                  <a:pt x="1245148" y="1263831"/>
                </a:lnTo>
                <a:lnTo>
                  <a:pt x="1264375" y="1263831"/>
                </a:lnTo>
                <a:lnTo>
                  <a:pt x="1238964" y="1238431"/>
                </a:lnTo>
                <a:close/>
              </a:path>
              <a:path w="2113280" h="2112645">
                <a:moveTo>
                  <a:pt x="1264375" y="1263831"/>
                </a:moveTo>
                <a:lnTo>
                  <a:pt x="1245148" y="1263831"/>
                </a:lnTo>
                <a:lnTo>
                  <a:pt x="1251495" y="1270181"/>
                </a:lnTo>
                <a:lnTo>
                  <a:pt x="1270728" y="1270181"/>
                </a:lnTo>
                <a:lnTo>
                  <a:pt x="1264375" y="1263831"/>
                </a:lnTo>
                <a:close/>
              </a:path>
              <a:path w="2113280" h="2112645">
                <a:moveTo>
                  <a:pt x="1270728" y="1270181"/>
                </a:moveTo>
                <a:lnTo>
                  <a:pt x="1251495" y="1270181"/>
                </a:lnTo>
                <a:lnTo>
                  <a:pt x="1283232" y="1301931"/>
                </a:lnTo>
                <a:lnTo>
                  <a:pt x="1302491" y="1301931"/>
                </a:lnTo>
                <a:lnTo>
                  <a:pt x="1270728" y="1270181"/>
                </a:lnTo>
                <a:close/>
              </a:path>
              <a:path w="2113280" h="2112645">
                <a:moveTo>
                  <a:pt x="1913625" y="1912801"/>
                </a:moveTo>
                <a:lnTo>
                  <a:pt x="1893839" y="1912801"/>
                </a:lnTo>
                <a:lnTo>
                  <a:pt x="2029670" y="2048691"/>
                </a:lnTo>
                <a:lnTo>
                  <a:pt x="2049573" y="2048691"/>
                </a:lnTo>
                <a:lnTo>
                  <a:pt x="1913625" y="1912801"/>
                </a:lnTo>
                <a:close/>
              </a:path>
              <a:path w="2113280" h="2112645">
                <a:moveTo>
                  <a:pt x="1911084" y="1910261"/>
                </a:moveTo>
                <a:lnTo>
                  <a:pt x="1891300" y="1910261"/>
                </a:lnTo>
                <a:lnTo>
                  <a:pt x="1892569" y="1911531"/>
                </a:lnTo>
                <a:lnTo>
                  <a:pt x="1912354" y="1911531"/>
                </a:lnTo>
                <a:lnTo>
                  <a:pt x="1911084" y="1910261"/>
                </a:lnTo>
                <a:close/>
              </a:path>
              <a:path w="2113280" h="2112645">
                <a:moveTo>
                  <a:pt x="1907272" y="1906451"/>
                </a:moveTo>
                <a:lnTo>
                  <a:pt x="1887491" y="1906451"/>
                </a:lnTo>
                <a:lnTo>
                  <a:pt x="1890030" y="1908991"/>
                </a:lnTo>
                <a:lnTo>
                  <a:pt x="1909813" y="1908991"/>
                </a:lnTo>
                <a:lnTo>
                  <a:pt x="1907272" y="1906451"/>
                </a:lnTo>
                <a:close/>
              </a:path>
              <a:path w="2113280" h="2112645">
                <a:moveTo>
                  <a:pt x="1904731" y="1903911"/>
                </a:moveTo>
                <a:lnTo>
                  <a:pt x="1884952" y="1903911"/>
                </a:lnTo>
                <a:lnTo>
                  <a:pt x="1886222" y="1905181"/>
                </a:lnTo>
                <a:lnTo>
                  <a:pt x="1906001" y="1905181"/>
                </a:lnTo>
                <a:lnTo>
                  <a:pt x="1904731" y="1903911"/>
                </a:lnTo>
                <a:close/>
              </a:path>
              <a:path w="2113280" h="2112645">
                <a:moveTo>
                  <a:pt x="1900919" y="1900101"/>
                </a:moveTo>
                <a:lnTo>
                  <a:pt x="1881144" y="1900101"/>
                </a:lnTo>
                <a:lnTo>
                  <a:pt x="1883683" y="1902641"/>
                </a:lnTo>
                <a:lnTo>
                  <a:pt x="1903460" y="1902641"/>
                </a:lnTo>
                <a:lnTo>
                  <a:pt x="1900919" y="1900101"/>
                </a:lnTo>
                <a:close/>
              </a:path>
              <a:path w="2113280" h="2112645">
                <a:moveTo>
                  <a:pt x="1898378" y="1897561"/>
                </a:moveTo>
                <a:lnTo>
                  <a:pt x="1878605" y="1897561"/>
                </a:lnTo>
                <a:lnTo>
                  <a:pt x="1879875" y="1898831"/>
                </a:lnTo>
                <a:lnTo>
                  <a:pt x="1899649" y="1898831"/>
                </a:lnTo>
                <a:lnTo>
                  <a:pt x="1898378" y="1897561"/>
                </a:lnTo>
                <a:close/>
              </a:path>
              <a:path w="2113280" h="2112645">
                <a:moveTo>
                  <a:pt x="1894566" y="1893751"/>
                </a:moveTo>
                <a:lnTo>
                  <a:pt x="1874797" y="1893751"/>
                </a:lnTo>
                <a:lnTo>
                  <a:pt x="1877336" y="1896291"/>
                </a:lnTo>
                <a:lnTo>
                  <a:pt x="1897108" y="1896291"/>
                </a:lnTo>
                <a:lnTo>
                  <a:pt x="1894566" y="1893751"/>
                </a:lnTo>
                <a:close/>
              </a:path>
              <a:path w="2113280" h="2112645">
                <a:moveTo>
                  <a:pt x="1892025" y="1891211"/>
                </a:moveTo>
                <a:lnTo>
                  <a:pt x="1872258" y="1891211"/>
                </a:lnTo>
                <a:lnTo>
                  <a:pt x="1873527" y="1892481"/>
                </a:lnTo>
                <a:lnTo>
                  <a:pt x="1893296" y="1892481"/>
                </a:lnTo>
                <a:lnTo>
                  <a:pt x="1892025" y="1891211"/>
                </a:lnTo>
                <a:close/>
              </a:path>
              <a:path w="2113280" h="2112645">
                <a:moveTo>
                  <a:pt x="1888214" y="1887401"/>
                </a:moveTo>
                <a:lnTo>
                  <a:pt x="1868450" y="1887401"/>
                </a:lnTo>
                <a:lnTo>
                  <a:pt x="1870988" y="1889941"/>
                </a:lnTo>
                <a:lnTo>
                  <a:pt x="1890755" y="1889941"/>
                </a:lnTo>
                <a:lnTo>
                  <a:pt x="1888214" y="1887401"/>
                </a:lnTo>
                <a:close/>
              </a:path>
              <a:path w="2113280" h="2112645">
                <a:moveTo>
                  <a:pt x="1885673" y="1884861"/>
                </a:moveTo>
                <a:lnTo>
                  <a:pt x="1865911" y="1884861"/>
                </a:lnTo>
                <a:lnTo>
                  <a:pt x="1867180" y="1886131"/>
                </a:lnTo>
                <a:lnTo>
                  <a:pt x="1886943" y="1886131"/>
                </a:lnTo>
                <a:lnTo>
                  <a:pt x="1885673" y="1884861"/>
                </a:lnTo>
                <a:close/>
              </a:path>
              <a:path w="2113280" h="2112645">
                <a:moveTo>
                  <a:pt x="1881861" y="1881051"/>
                </a:moveTo>
                <a:lnTo>
                  <a:pt x="1862102" y="1881051"/>
                </a:lnTo>
                <a:lnTo>
                  <a:pt x="1864641" y="1883591"/>
                </a:lnTo>
                <a:lnTo>
                  <a:pt x="1884402" y="1883591"/>
                </a:lnTo>
                <a:lnTo>
                  <a:pt x="1881861" y="1881051"/>
                </a:lnTo>
                <a:close/>
              </a:path>
              <a:path w="2113280" h="2112645">
                <a:moveTo>
                  <a:pt x="1879320" y="1878511"/>
                </a:moveTo>
                <a:lnTo>
                  <a:pt x="1859563" y="1878511"/>
                </a:lnTo>
                <a:lnTo>
                  <a:pt x="1860833" y="1879781"/>
                </a:lnTo>
                <a:lnTo>
                  <a:pt x="1880590" y="1879781"/>
                </a:lnTo>
                <a:lnTo>
                  <a:pt x="1879320" y="1878511"/>
                </a:lnTo>
                <a:close/>
              </a:path>
              <a:path w="2113280" h="2112645">
                <a:moveTo>
                  <a:pt x="1875508" y="1874701"/>
                </a:moveTo>
                <a:lnTo>
                  <a:pt x="1855755" y="1874701"/>
                </a:lnTo>
                <a:lnTo>
                  <a:pt x="1858294" y="1877241"/>
                </a:lnTo>
                <a:lnTo>
                  <a:pt x="1878049" y="1877241"/>
                </a:lnTo>
                <a:lnTo>
                  <a:pt x="1875508" y="1874701"/>
                </a:lnTo>
                <a:close/>
              </a:path>
              <a:path w="2113280" h="2112645">
                <a:moveTo>
                  <a:pt x="1872967" y="1872161"/>
                </a:moveTo>
                <a:lnTo>
                  <a:pt x="1853216" y="1872161"/>
                </a:lnTo>
                <a:lnTo>
                  <a:pt x="1854486" y="1873431"/>
                </a:lnTo>
                <a:lnTo>
                  <a:pt x="1874238" y="1873431"/>
                </a:lnTo>
                <a:lnTo>
                  <a:pt x="1872967" y="1872161"/>
                </a:lnTo>
                <a:close/>
              </a:path>
              <a:path w="2113280" h="2112645">
                <a:moveTo>
                  <a:pt x="1869156" y="1868351"/>
                </a:moveTo>
                <a:lnTo>
                  <a:pt x="1849408" y="1868351"/>
                </a:lnTo>
                <a:lnTo>
                  <a:pt x="1851947" y="1870891"/>
                </a:lnTo>
                <a:lnTo>
                  <a:pt x="1871697" y="1870891"/>
                </a:lnTo>
                <a:lnTo>
                  <a:pt x="1869156" y="1868351"/>
                </a:lnTo>
                <a:close/>
              </a:path>
              <a:path w="2113280" h="2112645">
                <a:moveTo>
                  <a:pt x="1866614" y="1865811"/>
                </a:moveTo>
                <a:lnTo>
                  <a:pt x="1846869" y="1865811"/>
                </a:lnTo>
                <a:lnTo>
                  <a:pt x="1848138" y="1867081"/>
                </a:lnTo>
                <a:lnTo>
                  <a:pt x="1867885" y="1867081"/>
                </a:lnTo>
                <a:lnTo>
                  <a:pt x="1866614" y="1865811"/>
                </a:lnTo>
                <a:close/>
              </a:path>
              <a:path w="2113280" h="2112645">
                <a:moveTo>
                  <a:pt x="1862803" y="1862001"/>
                </a:moveTo>
                <a:lnTo>
                  <a:pt x="1843060" y="1862001"/>
                </a:lnTo>
                <a:lnTo>
                  <a:pt x="1845599" y="1864541"/>
                </a:lnTo>
                <a:lnTo>
                  <a:pt x="1865344" y="1864541"/>
                </a:lnTo>
                <a:lnTo>
                  <a:pt x="1862803" y="1862001"/>
                </a:lnTo>
                <a:close/>
              </a:path>
              <a:path w="2113280" h="2112645">
                <a:moveTo>
                  <a:pt x="1860262" y="1859461"/>
                </a:moveTo>
                <a:lnTo>
                  <a:pt x="1840522" y="1859461"/>
                </a:lnTo>
                <a:lnTo>
                  <a:pt x="1841791" y="1860731"/>
                </a:lnTo>
                <a:lnTo>
                  <a:pt x="1861532" y="1860731"/>
                </a:lnTo>
                <a:lnTo>
                  <a:pt x="1860262" y="1859461"/>
                </a:lnTo>
                <a:close/>
              </a:path>
              <a:path w="2113280" h="2112645">
                <a:moveTo>
                  <a:pt x="1856450" y="1855651"/>
                </a:moveTo>
                <a:lnTo>
                  <a:pt x="1836713" y="1855651"/>
                </a:lnTo>
                <a:lnTo>
                  <a:pt x="1839252" y="1858191"/>
                </a:lnTo>
                <a:lnTo>
                  <a:pt x="1858991" y="1858191"/>
                </a:lnTo>
                <a:lnTo>
                  <a:pt x="1856450" y="1855651"/>
                </a:lnTo>
                <a:close/>
              </a:path>
              <a:path w="2113280" h="2112645">
                <a:moveTo>
                  <a:pt x="1853909" y="1853111"/>
                </a:moveTo>
                <a:lnTo>
                  <a:pt x="1834174" y="1853111"/>
                </a:lnTo>
                <a:lnTo>
                  <a:pt x="1835444" y="1854381"/>
                </a:lnTo>
                <a:lnTo>
                  <a:pt x="1855179" y="1854381"/>
                </a:lnTo>
                <a:lnTo>
                  <a:pt x="1853909" y="1853111"/>
                </a:lnTo>
                <a:close/>
              </a:path>
              <a:path w="2113280" h="2112645">
                <a:moveTo>
                  <a:pt x="1850097" y="1849301"/>
                </a:moveTo>
                <a:lnTo>
                  <a:pt x="1830366" y="1849301"/>
                </a:lnTo>
                <a:lnTo>
                  <a:pt x="1832905" y="1851841"/>
                </a:lnTo>
                <a:lnTo>
                  <a:pt x="1852638" y="1851841"/>
                </a:lnTo>
                <a:lnTo>
                  <a:pt x="1850097" y="1849301"/>
                </a:lnTo>
                <a:close/>
              </a:path>
              <a:path w="2113280" h="2112645">
                <a:moveTo>
                  <a:pt x="1847556" y="1846761"/>
                </a:moveTo>
                <a:lnTo>
                  <a:pt x="1827827" y="1846761"/>
                </a:lnTo>
                <a:lnTo>
                  <a:pt x="1829096" y="1848031"/>
                </a:lnTo>
                <a:lnTo>
                  <a:pt x="1848827" y="1848031"/>
                </a:lnTo>
                <a:lnTo>
                  <a:pt x="1847556" y="1846761"/>
                </a:lnTo>
                <a:close/>
              </a:path>
              <a:path w="2113280" h="2112645">
                <a:moveTo>
                  <a:pt x="1843745" y="1842951"/>
                </a:moveTo>
                <a:lnTo>
                  <a:pt x="1824019" y="1842951"/>
                </a:lnTo>
                <a:lnTo>
                  <a:pt x="1826558" y="1845491"/>
                </a:lnTo>
                <a:lnTo>
                  <a:pt x="1846286" y="1845491"/>
                </a:lnTo>
                <a:lnTo>
                  <a:pt x="1843745" y="1842951"/>
                </a:lnTo>
                <a:close/>
              </a:path>
              <a:path w="2113280" h="2112645">
                <a:moveTo>
                  <a:pt x="1841203" y="1840411"/>
                </a:moveTo>
                <a:lnTo>
                  <a:pt x="1821480" y="1840411"/>
                </a:lnTo>
                <a:lnTo>
                  <a:pt x="1822749" y="1841681"/>
                </a:lnTo>
                <a:lnTo>
                  <a:pt x="1842474" y="1841681"/>
                </a:lnTo>
                <a:lnTo>
                  <a:pt x="1841203" y="1840411"/>
                </a:lnTo>
                <a:close/>
              </a:path>
              <a:path w="2113280" h="2112645">
                <a:moveTo>
                  <a:pt x="1837392" y="1836601"/>
                </a:moveTo>
                <a:lnTo>
                  <a:pt x="1817671" y="1836601"/>
                </a:lnTo>
                <a:lnTo>
                  <a:pt x="1820210" y="1839141"/>
                </a:lnTo>
                <a:lnTo>
                  <a:pt x="1839933" y="1839141"/>
                </a:lnTo>
                <a:lnTo>
                  <a:pt x="1837392" y="1836601"/>
                </a:lnTo>
                <a:close/>
              </a:path>
              <a:path w="2113280" h="2112645">
                <a:moveTo>
                  <a:pt x="1834851" y="1834061"/>
                </a:moveTo>
                <a:lnTo>
                  <a:pt x="1815133" y="1834061"/>
                </a:lnTo>
                <a:lnTo>
                  <a:pt x="1816402" y="1835331"/>
                </a:lnTo>
                <a:lnTo>
                  <a:pt x="1836121" y="1835331"/>
                </a:lnTo>
                <a:lnTo>
                  <a:pt x="1834851" y="1834061"/>
                </a:lnTo>
                <a:close/>
              </a:path>
              <a:path w="2113280" h="2112645">
                <a:moveTo>
                  <a:pt x="1831039" y="1830251"/>
                </a:moveTo>
                <a:lnTo>
                  <a:pt x="1811324" y="1830251"/>
                </a:lnTo>
                <a:lnTo>
                  <a:pt x="1813863" y="1832791"/>
                </a:lnTo>
                <a:lnTo>
                  <a:pt x="1833580" y="1832791"/>
                </a:lnTo>
                <a:lnTo>
                  <a:pt x="1831039" y="1830251"/>
                </a:lnTo>
                <a:close/>
              </a:path>
              <a:path w="2113280" h="2112645">
                <a:moveTo>
                  <a:pt x="1828498" y="1827711"/>
                </a:moveTo>
                <a:lnTo>
                  <a:pt x="1808785" y="1827711"/>
                </a:lnTo>
                <a:lnTo>
                  <a:pt x="1810055" y="1828981"/>
                </a:lnTo>
                <a:lnTo>
                  <a:pt x="1829769" y="1828981"/>
                </a:lnTo>
                <a:lnTo>
                  <a:pt x="1828498" y="1827711"/>
                </a:lnTo>
                <a:close/>
              </a:path>
              <a:path w="2113280" h="2112645">
                <a:moveTo>
                  <a:pt x="1824686" y="1823901"/>
                </a:moveTo>
                <a:lnTo>
                  <a:pt x="1804977" y="1823901"/>
                </a:lnTo>
                <a:lnTo>
                  <a:pt x="1807516" y="1826441"/>
                </a:lnTo>
                <a:lnTo>
                  <a:pt x="1827227" y="1826441"/>
                </a:lnTo>
                <a:lnTo>
                  <a:pt x="1824686" y="1823901"/>
                </a:lnTo>
                <a:close/>
              </a:path>
              <a:path w="2113280" h="2112645">
                <a:moveTo>
                  <a:pt x="1822145" y="1821361"/>
                </a:moveTo>
                <a:lnTo>
                  <a:pt x="1802438" y="1821361"/>
                </a:lnTo>
                <a:lnTo>
                  <a:pt x="1803707" y="1822631"/>
                </a:lnTo>
                <a:lnTo>
                  <a:pt x="1823416" y="1822631"/>
                </a:lnTo>
                <a:lnTo>
                  <a:pt x="1822145" y="1821361"/>
                </a:lnTo>
                <a:close/>
              </a:path>
              <a:path w="2113280" h="2112645">
                <a:moveTo>
                  <a:pt x="1815793" y="1815011"/>
                </a:moveTo>
                <a:lnTo>
                  <a:pt x="1796091" y="1815011"/>
                </a:lnTo>
                <a:lnTo>
                  <a:pt x="1801169" y="1820091"/>
                </a:lnTo>
                <a:lnTo>
                  <a:pt x="1820875" y="1820091"/>
                </a:lnTo>
                <a:lnTo>
                  <a:pt x="1815793" y="1815011"/>
                </a:lnTo>
                <a:close/>
              </a:path>
              <a:path w="2113280" h="2112645">
                <a:moveTo>
                  <a:pt x="1811981" y="1811201"/>
                </a:moveTo>
                <a:lnTo>
                  <a:pt x="1792282" y="1811201"/>
                </a:lnTo>
                <a:lnTo>
                  <a:pt x="1794821" y="1813741"/>
                </a:lnTo>
                <a:lnTo>
                  <a:pt x="1814522" y="1813741"/>
                </a:lnTo>
                <a:lnTo>
                  <a:pt x="1811981" y="1811201"/>
                </a:lnTo>
                <a:close/>
              </a:path>
              <a:path w="2113280" h="2112645">
                <a:moveTo>
                  <a:pt x="1809440" y="1808661"/>
                </a:moveTo>
                <a:lnTo>
                  <a:pt x="1789743" y="1808661"/>
                </a:lnTo>
                <a:lnTo>
                  <a:pt x="1791013" y="1809931"/>
                </a:lnTo>
                <a:lnTo>
                  <a:pt x="1810710" y="1809931"/>
                </a:lnTo>
                <a:lnTo>
                  <a:pt x="1809440" y="1808661"/>
                </a:lnTo>
                <a:close/>
              </a:path>
              <a:path w="2113280" h="2112645">
                <a:moveTo>
                  <a:pt x="1805628" y="1804851"/>
                </a:moveTo>
                <a:lnTo>
                  <a:pt x="1785935" y="1804851"/>
                </a:lnTo>
                <a:lnTo>
                  <a:pt x="1788474" y="1807391"/>
                </a:lnTo>
                <a:lnTo>
                  <a:pt x="1808169" y="1807391"/>
                </a:lnTo>
                <a:lnTo>
                  <a:pt x="1805628" y="1804851"/>
                </a:lnTo>
                <a:close/>
              </a:path>
              <a:path w="2113280" h="2112645">
                <a:moveTo>
                  <a:pt x="1803087" y="1802311"/>
                </a:moveTo>
                <a:lnTo>
                  <a:pt x="1783396" y="1802311"/>
                </a:lnTo>
                <a:lnTo>
                  <a:pt x="1784666" y="1803581"/>
                </a:lnTo>
                <a:lnTo>
                  <a:pt x="1804358" y="1803581"/>
                </a:lnTo>
                <a:lnTo>
                  <a:pt x="1803087" y="1802311"/>
                </a:lnTo>
                <a:close/>
              </a:path>
              <a:path w="2113280" h="2112645">
                <a:moveTo>
                  <a:pt x="1799275" y="1798501"/>
                </a:moveTo>
                <a:lnTo>
                  <a:pt x="1779588" y="1798501"/>
                </a:lnTo>
                <a:lnTo>
                  <a:pt x="1782127" y="1801041"/>
                </a:lnTo>
                <a:lnTo>
                  <a:pt x="1801817" y="1801041"/>
                </a:lnTo>
                <a:lnTo>
                  <a:pt x="1799275" y="1798501"/>
                </a:lnTo>
                <a:close/>
              </a:path>
              <a:path w="2113280" h="2112645">
                <a:moveTo>
                  <a:pt x="1796734" y="1795961"/>
                </a:moveTo>
                <a:lnTo>
                  <a:pt x="1777049" y="1795961"/>
                </a:lnTo>
                <a:lnTo>
                  <a:pt x="1778318" y="1797231"/>
                </a:lnTo>
                <a:lnTo>
                  <a:pt x="1798005" y="1797231"/>
                </a:lnTo>
                <a:lnTo>
                  <a:pt x="1796734" y="1795961"/>
                </a:lnTo>
                <a:close/>
              </a:path>
              <a:path w="2113280" h="2112645">
                <a:moveTo>
                  <a:pt x="1792923" y="1792151"/>
                </a:moveTo>
                <a:lnTo>
                  <a:pt x="1773241" y="1792151"/>
                </a:lnTo>
                <a:lnTo>
                  <a:pt x="1775779" y="1794691"/>
                </a:lnTo>
                <a:lnTo>
                  <a:pt x="1795464" y="1794691"/>
                </a:lnTo>
                <a:lnTo>
                  <a:pt x="1792923" y="1792151"/>
                </a:lnTo>
                <a:close/>
              </a:path>
              <a:path w="2113280" h="2112645">
                <a:moveTo>
                  <a:pt x="1790382" y="1789611"/>
                </a:moveTo>
                <a:lnTo>
                  <a:pt x="1770702" y="1789611"/>
                </a:lnTo>
                <a:lnTo>
                  <a:pt x="1771971" y="1790881"/>
                </a:lnTo>
                <a:lnTo>
                  <a:pt x="1791652" y="1790881"/>
                </a:lnTo>
                <a:lnTo>
                  <a:pt x="1790382" y="1789611"/>
                </a:lnTo>
                <a:close/>
              </a:path>
              <a:path w="2113280" h="2112645">
                <a:moveTo>
                  <a:pt x="1786570" y="1785801"/>
                </a:moveTo>
                <a:lnTo>
                  <a:pt x="1766893" y="1785801"/>
                </a:lnTo>
                <a:lnTo>
                  <a:pt x="1769432" y="1788341"/>
                </a:lnTo>
                <a:lnTo>
                  <a:pt x="1789111" y="1788341"/>
                </a:lnTo>
                <a:lnTo>
                  <a:pt x="1786570" y="1785801"/>
                </a:lnTo>
                <a:close/>
              </a:path>
              <a:path w="2113280" h="2112645">
                <a:moveTo>
                  <a:pt x="1784029" y="1783261"/>
                </a:moveTo>
                <a:lnTo>
                  <a:pt x="1764354" y="1783261"/>
                </a:lnTo>
                <a:lnTo>
                  <a:pt x="1765624" y="1784531"/>
                </a:lnTo>
                <a:lnTo>
                  <a:pt x="1785299" y="1784531"/>
                </a:lnTo>
                <a:lnTo>
                  <a:pt x="1784029" y="1783261"/>
                </a:lnTo>
                <a:close/>
              </a:path>
              <a:path w="2113280" h="2112645">
                <a:moveTo>
                  <a:pt x="1780217" y="1779451"/>
                </a:moveTo>
                <a:lnTo>
                  <a:pt x="1760546" y="1779451"/>
                </a:lnTo>
                <a:lnTo>
                  <a:pt x="1763085" y="1781991"/>
                </a:lnTo>
                <a:lnTo>
                  <a:pt x="1782758" y="1781991"/>
                </a:lnTo>
                <a:lnTo>
                  <a:pt x="1780217" y="1779451"/>
                </a:lnTo>
                <a:close/>
              </a:path>
              <a:path w="2113280" h="2112645">
                <a:moveTo>
                  <a:pt x="1777676" y="1776911"/>
                </a:moveTo>
                <a:lnTo>
                  <a:pt x="1758007" y="1776911"/>
                </a:lnTo>
                <a:lnTo>
                  <a:pt x="1759277" y="1778181"/>
                </a:lnTo>
                <a:lnTo>
                  <a:pt x="1778947" y="1778181"/>
                </a:lnTo>
                <a:lnTo>
                  <a:pt x="1777676" y="1776911"/>
                </a:lnTo>
                <a:close/>
              </a:path>
              <a:path w="2113280" h="2112645">
                <a:moveTo>
                  <a:pt x="1773864" y="1773101"/>
                </a:moveTo>
                <a:lnTo>
                  <a:pt x="1754199" y="1773101"/>
                </a:lnTo>
                <a:lnTo>
                  <a:pt x="1756738" y="1775641"/>
                </a:lnTo>
                <a:lnTo>
                  <a:pt x="1776406" y="1775641"/>
                </a:lnTo>
                <a:lnTo>
                  <a:pt x="1773864" y="1773101"/>
                </a:lnTo>
                <a:close/>
              </a:path>
              <a:path w="2113280" h="2112645">
                <a:moveTo>
                  <a:pt x="1771323" y="1770561"/>
                </a:moveTo>
                <a:lnTo>
                  <a:pt x="1751660" y="1770561"/>
                </a:lnTo>
                <a:lnTo>
                  <a:pt x="1752929" y="1771831"/>
                </a:lnTo>
                <a:lnTo>
                  <a:pt x="1772594" y="1771831"/>
                </a:lnTo>
                <a:lnTo>
                  <a:pt x="1771323" y="1770561"/>
                </a:lnTo>
                <a:close/>
              </a:path>
              <a:path w="2113280" h="2112645">
                <a:moveTo>
                  <a:pt x="1767512" y="1766751"/>
                </a:moveTo>
                <a:lnTo>
                  <a:pt x="1747851" y="1766751"/>
                </a:lnTo>
                <a:lnTo>
                  <a:pt x="1750390" y="1769291"/>
                </a:lnTo>
                <a:lnTo>
                  <a:pt x="1770053" y="1769291"/>
                </a:lnTo>
                <a:lnTo>
                  <a:pt x="1767512" y="1766751"/>
                </a:lnTo>
                <a:close/>
              </a:path>
              <a:path w="2113280" h="2112645">
                <a:moveTo>
                  <a:pt x="1764971" y="1764211"/>
                </a:moveTo>
                <a:lnTo>
                  <a:pt x="1745313" y="1764211"/>
                </a:lnTo>
                <a:lnTo>
                  <a:pt x="1746582" y="1765481"/>
                </a:lnTo>
                <a:lnTo>
                  <a:pt x="1766241" y="1765481"/>
                </a:lnTo>
                <a:lnTo>
                  <a:pt x="1764971" y="1764211"/>
                </a:lnTo>
                <a:close/>
              </a:path>
              <a:path w="2113280" h="2112645">
                <a:moveTo>
                  <a:pt x="1761159" y="1760401"/>
                </a:moveTo>
                <a:lnTo>
                  <a:pt x="1741504" y="1760401"/>
                </a:lnTo>
                <a:lnTo>
                  <a:pt x="1744043" y="1762941"/>
                </a:lnTo>
                <a:lnTo>
                  <a:pt x="1763700" y="1762941"/>
                </a:lnTo>
                <a:lnTo>
                  <a:pt x="1761159" y="1760401"/>
                </a:lnTo>
                <a:close/>
              </a:path>
              <a:path w="2113280" h="2112645">
                <a:moveTo>
                  <a:pt x="1758618" y="1757861"/>
                </a:moveTo>
                <a:lnTo>
                  <a:pt x="1738965" y="1757861"/>
                </a:lnTo>
                <a:lnTo>
                  <a:pt x="1740235" y="1759131"/>
                </a:lnTo>
                <a:lnTo>
                  <a:pt x="1759888" y="1759131"/>
                </a:lnTo>
                <a:lnTo>
                  <a:pt x="1758618" y="1757861"/>
                </a:lnTo>
                <a:close/>
              </a:path>
              <a:path w="2113280" h="2112645">
                <a:moveTo>
                  <a:pt x="1752265" y="1751511"/>
                </a:moveTo>
                <a:lnTo>
                  <a:pt x="1732618" y="1751511"/>
                </a:lnTo>
                <a:lnTo>
                  <a:pt x="1737696" y="1756591"/>
                </a:lnTo>
                <a:lnTo>
                  <a:pt x="1757347" y="1756591"/>
                </a:lnTo>
                <a:lnTo>
                  <a:pt x="1752265" y="1751511"/>
                </a:lnTo>
                <a:close/>
              </a:path>
              <a:path w="2113280" h="2112645">
                <a:moveTo>
                  <a:pt x="1745912" y="1745161"/>
                </a:moveTo>
                <a:lnTo>
                  <a:pt x="1726271" y="1745161"/>
                </a:lnTo>
                <a:lnTo>
                  <a:pt x="1731349" y="1750241"/>
                </a:lnTo>
                <a:lnTo>
                  <a:pt x="1750995" y="1750241"/>
                </a:lnTo>
                <a:lnTo>
                  <a:pt x="1745912" y="1745161"/>
                </a:lnTo>
                <a:close/>
              </a:path>
              <a:path w="2113280" h="2112645">
                <a:moveTo>
                  <a:pt x="1739560" y="1738811"/>
                </a:moveTo>
                <a:lnTo>
                  <a:pt x="1719924" y="1738811"/>
                </a:lnTo>
                <a:lnTo>
                  <a:pt x="1725001" y="1743891"/>
                </a:lnTo>
                <a:lnTo>
                  <a:pt x="1744642" y="1743891"/>
                </a:lnTo>
                <a:lnTo>
                  <a:pt x="1739560" y="1738811"/>
                </a:lnTo>
                <a:close/>
              </a:path>
              <a:path w="2113280" h="2112645">
                <a:moveTo>
                  <a:pt x="1733207" y="1732461"/>
                </a:moveTo>
                <a:lnTo>
                  <a:pt x="1713576" y="1732461"/>
                </a:lnTo>
                <a:lnTo>
                  <a:pt x="1718654" y="1737541"/>
                </a:lnTo>
                <a:lnTo>
                  <a:pt x="1738289" y="1737541"/>
                </a:lnTo>
                <a:lnTo>
                  <a:pt x="1733207" y="1732461"/>
                </a:lnTo>
                <a:close/>
              </a:path>
              <a:path w="2113280" h="2112645">
                <a:moveTo>
                  <a:pt x="1726854" y="1726111"/>
                </a:moveTo>
                <a:lnTo>
                  <a:pt x="1707229" y="1726111"/>
                </a:lnTo>
                <a:lnTo>
                  <a:pt x="1712307" y="1731191"/>
                </a:lnTo>
                <a:lnTo>
                  <a:pt x="1731936" y="1731191"/>
                </a:lnTo>
                <a:lnTo>
                  <a:pt x="1726854" y="1726111"/>
                </a:lnTo>
                <a:close/>
              </a:path>
              <a:path w="2113280" h="2112645">
                <a:moveTo>
                  <a:pt x="1720501" y="1719761"/>
                </a:moveTo>
                <a:lnTo>
                  <a:pt x="1700882" y="1719761"/>
                </a:lnTo>
                <a:lnTo>
                  <a:pt x="1705960" y="1724841"/>
                </a:lnTo>
                <a:lnTo>
                  <a:pt x="1725584" y="1724841"/>
                </a:lnTo>
                <a:lnTo>
                  <a:pt x="1720501" y="1719761"/>
                </a:lnTo>
                <a:close/>
              </a:path>
              <a:path w="2113280" h="2112645">
                <a:moveTo>
                  <a:pt x="1714149" y="1713411"/>
                </a:moveTo>
                <a:lnTo>
                  <a:pt x="1694534" y="1713411"/>
                </a:lnTo>
                <a:lnTo>
                  <a:pt x="1699612" y="1718491"/>
                </a:lnTo>
                <a:lnTo>
                  <a:pt x="1719231" y="1718491"/>
                </a:lnTo>
                <a:lnTo>
                  <a:pt x="1714149" y="1713411"/>
                </a:lnTo>
                <a:close/>
              </a:path>
              <a:path w="2113280" h="2112645">
                <a:moveTo>
                  <a:pt x="1709067" y="1708331"/>
                </a:moveTo>
                <a:lnTo>
                  <a:pt x="1689457" y="1708331"/>
                </a:lnTo>
                <a:lnTo>
                  <a:pt x="1693265" y="1712141"/>
                </a:lnTo>
                <a:lnTo>
                  <a:pt x="1712878" y="1712141"/>
                </a:lnTo>
                <a:lnTo>
                  <a:pt x="1709067" y="1708331"/>
                </a:lnTo>
                <a:close/>
              </a:path>
              <a:path w="2113280" h="2112645">
                <a:moveTo>
                  <a:pt x="1702714" y="1701981"/>
                </a:moveTo>
                <a:lnTo>
                  <a:pt x="1683109" y="1701981"/>
                </a:lnTo>
                <a:lnTo>
                  <a:pt x="1688187" y="1707061"/>
                </a:lnTo>
                <a:lnTo>
                  <a:pt x="1707796" y="1707061"/>
                </a:lnTo>
                <a:lnTo>
                  <a:pt x="1702714" y="1701981"/>
                </a:lnTo>
                <a:close/>
              </a:path>
              <a:path w="2113280" h="2112645">
                <a:moveTo>
                  <a:pt x="1696361" y="1695631"/>
                </a:moveTo>
                <a:lnTo>
                  <a:pt x="1676762" y="1695631"/>
                </a:lnTo>
                <a:lnTo>
                  <a:pt x="1681840" y="1700711"/>
                </a:lnTo>
                <a:lnTo>
                  <a:pt x="1701443" y="1700711"/>
                </a:lnTo>
                <a:lnTo>
                  <a:pt x="1696361" y="1695631"/>
                </a:lnTo>
                <a:close/>
              </a:path>
              <a:path w="2113280" h="2112645">
                <a:moveTo>
                  <a:pt x="1690008" y="1689281"/>
                </a:moveTo>
                <a:lnTo>
                  <a:pt x="1670415" y="1689281"/>
                </a:lnTo>
                <a:lnTo>
                  <a:pt x="1675493" y="1694361"/>
                </a:lnTo>
                <a:lnTo>
                  <a:pt x="1695091" y="1694361"/>
                </a:lnTo>
                <a:lnTo>
                  <a:pt x="1690008" y="1689281"/>
                </a:lnTo>
                <a:close/>
              </a:path>
              <a:path w="2113280" h="2112645">
                <a:moveTo>
                  <a:pt x="1683656" y="1682931"/>
                </a:moveTo>
                <a:lnTo>
                  <a:pt x="1664068" y="1682931"/>
                </a:lnTo>
                <a:lnTo>
                  <a:pt x="1669145" y="1688011"/>
                </a:lnTo>
                <a:lnTo>
                  <a:pt x="1688738" y="1688011"/>
                </a:lnTo>
                <a:lnTo>
                  <a:pt x="1683656" y="1682931"/>
                </a:lnTo>
                <a:close/>
              </a:path>
              <a:path w="2113280" h="2112645">
                <a:moveTo>
                  <a:pt x="1677303" y="1676581"/>
                </a:moveTo>
                <a:lnTo>
                  <a:pt x="1657720" y="1676581"/>
                </a:lnTo>
                <a:lnTo>
                  <a:pt x="1662798" y="1681661"/>
                </a:lnTo>
                <a:lnTo>
                  <a:pt x="1682385" y="1681661"/>
                </a:lnTo>
                <a:lnTo>
                  <a:pt x="1677303" y="1676581"/>
                </a:lnTo>
                <a:close/>
              </a:path>
              <a:path w="2113280" h="2112645">
                <a:moveTo>
                  <a:pt x="1670950" y="1670231"/>
                </a:moveTo>
                <a:lnTo>
                  <a:pt x="1651373" y="1670231"/>
                </a:lnTo>
                <a:lnTo>
                  <a:pt x="1656451" y="1675311"/>
                </a:lnTo>
                <a:lnTo>
                  <a:pt x="1676032" y="1675311"/>
                </a:lnTo>
                <a:lnTo>
                  <a:pt x="1670950" y="1670231"/>
                </a:lnTo>
                <a:close/>
              </a:path>
              <a:path w="2113280" h="2112645">
                <a:moveTo>
                  <a:pt x="1664597" y="1663881"/>
                </a:moveTo>
                <a:lnTo>
                  <a:pt x="1645026" y="1663881"/>
                </a:lnTo>
                <a:lnTo>
                  <a:pt x="1650104" y="1668961"/>
                </a:lnTo>
                <a:lnTo>
                  <a:pt x="1669680" y="1668961"/>
                </a:lnTo>
                <a:lnTo>
                  <a:pt x="1664597" y="1663881"/>
                </a:lnTo>
                <a:close/>
              </a:path>
              <a:path w="2113280" h="2112645">
                <a:moveTo>
                  <a:pt x="1658245" y="1657531"/>
                </a:moveTo>
                <a:lnTo>
                  <a:pt x="1638679" y="1657531"/>
                </a:lnTo>
                <a:lnTo>
                  <a:pt x="1643756" y="1662611"/>
                </a:lnTo>
                <a:lnTo>
                  <a:pt x="1663327" y="1662611"/>
                </a:lnTo>
                <a:lnTo>
                  <a:pt x="1658245" y="1657531"/>
                </a:lnTo>
                <a:close/>
              </a:path>
              <a:path w="2113280" h="2112645">
                <a:moveTo>
                  <a:pt x="1651892" y="1651181"/>
                </a:moveTo>
                <a:lnTo>
                  <a:pt x="1632331" y="1651181"/>
                </a:lnTo>
                <a:lnTo>
                  <a:pt x="1637409" y="1656261"/>
                </a:lnTo>
                <a:lnTo>
                  <a:pt x="1656974" y="1656261"/>
                </a:lnTo>
                <a:lnTo>
                  <a:pt x="1651892" y="1651181"/>
                </a:lnTo>
                <a:close/>
              </a:path>
              <a:path w="2113280" h="2112645">
                <a:moveTo>
                  <a:pt x="1645539" y="1644831"/>
                </a:moveTo>
                <a:lnTo>
                  <a:pt x="1625984" y="1644831"/>
                </a:lnTo>
                <a:lnTo>
                  <a:pt x="1631062" y="1649911"/>
                </a:lnTo>
                <a:lnTo>
                  <a:pt x="1650621" y="1649911"/>
                </a:lnTo>
                <a:lnTo>
                  <a:pt x="1645539" y="1644831"/>
                </a:lnTo>
                <a:close/>
              </a:path>
              <a:path w="2113280" h="2112645">
                <a:moveTo>
                  <a:pt x="1639186" y="1638481"/>
                </a:moveTo>
                <a:lnTo>
                  <a:pt x="1619637" y="1638481"/>
                </a:lnTo>
                <a:lnTo>
                  <a:pt x="1624715" y="1643561"/>
                </a:lnTo>
                <a:lnTo>
                  <a:pt x="1644269" y="1643561"/>
                </a:lnTo>
                <a:lnTo>
                  <a:pt x="1639186" y="1638481"/>
                </a:lnTo>
                <a:close/>
              </a:path>
              <a:path w="2113280" h="2112645">
                <a:moveTo>
                  <a:pt x="1632834" y="1632131"/>
                </a:moveTo>
                <a:lnTo>
                  <a:pt x="1613289" y="1632131"/>
                </a:lnTo>
                <a:lnTo>
                  <a:pt x="1618367" y="1637211"/>
                </a:lnTo>
                <a:lnTo>
                  <a:pt x="1637916" y="1637211"/>
                </a:lnTo>
                <a:lnTo>
                  <a:pt x="1632834" y="1632131"/>
                </a:lnTo>
                <a:close/>
              </a:path>
              <a:path w="2113280" h="2112645">
                <a:moveTo>
                  <a:pt x="1626481" y="1625781"/>
                </a:moveTo>
                <a:lnTo>
                  <a:pt x="1606942" y="1625781"/>
                </a:lnTo>
                <a:lnTo>
                  <a:pt x="1612020" y="1630861"/>
                </a:lnTo>
                <a:lnTo>
                  <a:pt x="1631563" y="1630861"/>
                </a:lnTo>
                <a:lnTo>
                  <a:pt x="1626481" y="1625781"/>
                </a:lnTo>
                <a:close/>
              </a:path>
              <a:path w="2113280" h="2112645">
                <a:moveTo>
                  <a:pt x="1620128" y="1619431"/>
                </a:moveTo>
                <a:lnTo>
                  <a:pt x="1600595" y="1619431"/>
                </a:lnTo>
                <a:lnTo>
                  <a:pt x="1605673" y="1624511"/>
                </a:lnTo>
                <a:lnTo>
                  <a:pt x="1625210" y="1624511"/>
                </a:lnTo>
                <a:lnTo>
                  <a:pt x="1620128" y="1619431"/>
                </a:lnTo>
                <a:close/>
              </a:path>
              <a:path w="2113280" h="2112645">
                <a:moveTo>
                  <a:pt x="1613776" y="1613081"/>
                </a:moveTo>
                <a:lnTo>
                  <a:pt x="1594248" y="1613081"/>
                </a:lnTo>
                <a:lnTo>
                  <a:pt x="1599325" y="1618161"/>
                </a:lnTo>
                <a:lnTo>
                  <a:pt x="1618858" y="1618161"/>
                </a:lnTo>
                <a:lnTo>
                  <a:pt x="1613776" y="1613081"/>
                </a:lnTo>
                <a:close/>
              </a:path>
              <a:path w="2113280" h="2112645">
                <a:moveTo>
                  <a:pt x="1607423" y="1606731"/>
                </a:moveTo>
                <a:lnTo>
                  <a:pt x="1587900" y="1606731"/>
                </a:lnTo>
                <a:lnTo>
                  <a:pt x="1592978" y="1611811"/>
                </a:lnTo>
                <a:lnTo>
                  <a:pt x="1612505" y="1611811"/>
                </a:lnTo>
                <a:lnTo>
                  <a:pt x="1607423" y="1606731"/>
                </a:lnTo>
                <a:close/>
              </a:path>
              <a:path w="2113280" h="2112645">
                <a:moveTo>
                  <a:pt x="1601070" y="1600381"/>
                </a:moveTo>
                <a:lnTo>
                  <a:pt x="1581553" y="1600381"/>
                </a:lnTo>
                <a:lnTo>
                  <a:pt x="1586631" y="1605461"/>
                </a:lnTo>
                <a:lnTo>
                  <a:pt x="1606152" y="1605461"/>
                </a:lnTo>
                <a:lnTo>
                  <a:pt x="1601070" y="1600381"/>
                </a:lnTo>
                <a:close/>
              </a:path>
              <a:path w="2113280" h="2112645">
                <a:moveTo>
                  <a:pt x="1594717" y="1594031"/>
                </a:moveTo>
                <a:lnTo>
                  <a:pt x="1575206" y="1594031"/>
                </a:lnTo>
                <a:lnTo>
                  <a:pt x="1580284" y="1599111"/>
                </a:lnTo>
                <a:lnTo>
                  <a:pt x="1599800" y="1599111"/>
                </a:lnTo>
                <a:lnTo>
                  <a:pt x="1594717" y="1594031"/>
                </a:lnTo>
                <a:close/>
              </a:path>
              <a:path w="2113280" h="2112645">
                <a:moveTo>
                  <a:pt x="1588365" y="1587681"/>
                </a:moveTo>
                <a:lnTo>
                  <a:pt x="1568859" y="1587681"/>
                </a:lnTo>
                <a:lnTo>
                  <a:pt x="1573936" y="1592761"/>
                </a:lnTo>
                <a:lnTo>
                  <a:pt x="1593447" y="1592761"/>
                </a:lnTo>
                <a:lnTo>
                  <a:pt x="1588365" y="1587681"/>
                </a:lnTo>
                <a:close/>
              </a:path>
              <a:path w="2113280" h="2112645">
                <a:moveTo>
                  <a:pt x="1582012" y="1581331"/>
                </a:moveTo>
                <a:lnTo>
                  <a:pt x="1562511" y="1581331"/>
                </a:lnTo>
                <a:lnTo>
                  <a:pt x="1567589" y="1586411"/>
                </a:lnTo>
                <a:lnTo>
                  <a:pt x="1587094" y="1586411"/>
                </a:lnTo>
                <a:lnTo>
                  <a:pt x="1582012" y="1581331"/>
                </a:lnTo>
                <a:close/>
              </a:path>
              <a:path w="2113280" h="2112645">
                <a:moveTo>
                  <a:pt x="1575659" y="1574981"/>
                </a:moveTo>
                <a:lnTo>
                  <a:pt x="1556164" y="1574981"/>
                </a:lnTo>
                <a:lnTo>
                  <a:pt x="1561242" y="1580061"/>
                </a:lnTo>
                <a:lnTo>
                  <a:pt x="1580741" y="1580061"/>
                </a:lnTo>
                <a:lnTo>
                  <a:pt x="1575659" y="1574981"/>
                </a:lnTo>
                <a:close/>
              </a:path>
              <a:path w="2113280" h="2112645">
                <a:moveTo>
                  <a:pt x="1569306" y="1568631"/>
                </a:moveTo>
                <a:lnTo>
                  <a:pt x="1549817" y="1568631"/>
                </a:lnTo>
                <a:lnTo>
                  <a:pt x="1554895" y="1573711"/>
                </a:lnTo>
                <a:lnTo>
                  <a:pt x="1574389" y="1573711"/>
                </a:lnTo>
                <a:lnTo>
                  <a:pt x="1569306" y="1568631"/>
                </a:lnTo>
                <a:close/>
              </a:path>
              <a:path w="2113280" h="2112645">
                <a:moveTo>
                  <a:pt x="1562954" y="1562281"/>
                </a:moveTo>
                <a:lnTo>
                  <a:pt x="1543470" y="1562281"/>
                </a:lnTo>
                <a:lnTo>
                  <a:pt x="1548547" y="1567361"/>
                </a:lnTo>
                <a:lnTo>
                  <a:pt x="1568036" y="1567361"/>
                </a:lnTo>
                <a:lnTo>
                  <a:pt x="1562954" y="1562281"/>
                </a:lnTo>
                <a:close/>
              </a:path>
              <a:path w="2113280" h="2112645">
                <a:moveTo>
                  <a:pt x="1556601" y="1555931"/>
                </a:moveTo>
                <a:lnTo>
                  <a:pt x="1537122" y="1555931"/>
                </a:lnTo>
                <a:lnTo>
                  <a:pt x="1542200" y="1561011"/>
                </a:lnTo>
                <a:lnTo>
                  <a:pt x="1561683" y="1561011"/>
                </a:lnTo>
                <a:lnTo>
                  <a:pt x="1556601" y="1555931"/>
                </a:lnTo>
                <a:close/>
              </a:path>
              <a:path w="2113280" h="2112645">
                <a:moveTo>
                  <a:pt x="1550248" y="1549581"/>
                </a:moveTo>
                <a:lnTo>
                  <a:pt x="1530775" y="1549581"/>
                </a:lnTo>
                <a:lnTo>
                  <a:pt x="1535853" y="1554661"/>
                </a:lnTo>
                <a:lnTo>
                  <a:pt x="1555330" y="1554661"/>
                </a:lnTo>
                <a:lnTo>
                  <a:pt x="1550248" y="1549581"/>
                </a:lnTo>
                <a:close/>
              </a:path>
              <a:path w="2113280" h="2112645">
                <a:moveTo>
                  <a:pt x="1543895" y="1543231"/>
                </a:moveTo>
                <a:lnTo>
                  <a:pt x="1524428" y="1543231"/>
                </a:lnTo>
                <a:lnTo>
                  <a:pt x="1529506" y="1548311"/>
                </a:lnTo>
                <a:lnTo>
                  <a:pt x="1548978" y="1548311"/>
                </a:lnTo>
                <a:lnTo>
                  <a:pt x="1543895" y="1543231"/>
                </a:lnTo>
                <a:close/>
              </a:path>
              <a:path w="2113280" h="2112645">
                <a:moveTo>
                  <a:pt x="1537543" y="1536881"/>
                </a:moveTo>
                <a:lnTo>
                  <a:pt x="1518080" y="1536881"/>
                </a:lnTo>
                <a:lnTo>
                  <a:pt x="1523158" y="1541961"/>
                </a:lnTo>
                <a:lnTo>
                  <a:pt x="1542625" y="1541961"/>
                </a:lnTo>
                <a:lnTo>
                  <a:pt x="1537543" y="1536881"/>
                </a:lnTo>
                <a:close/>
              </a:path>
              <a:path w="2113280" h="2112645">
                <a:moveTo>
                  <a:pt x="1531190" y="1530531"/>
                </a:moveTo>
                <a:lnTo>
                  <a:pt x="1511733" y="1530531"/>
                </a:lnTo>
                <a:lnTo>
                  <a:pt x="1516811" y="1535611"/>
                </a:lnTo>
                <a:lnTo>
                  <a:pt x="1536272" y="1535611"/>
                </a:lnTo>
                <a:lnTo>
                  <a:pt x="1531190" y="1530531"/>
                </a:lnTo>
                <a:close/>
              </a:path>
              <a:path w="2113280" h="2112645">
                <a:moveTo>
                  <a:pt x="1524837" y="1524181"/>
                </a:moveTo>
                <a:lnTo>
                  <a:pt x="1505386" y="1524181"/>
                </a:lnTo>
                <a:lnTo>
                  <a:pt x="1510464" y="1529261"/>
                </a:lnTo>
                <a:lnTo>
                  <a:pt x="1529919" y="1529261"/>
                </a:lnTo>
                <a:lnTo>
                  <a:pt x="1524837" y="1524181"/>
                </a:lnTo>
                <a:close/>
              </a:path>
              <a:path w="2113280" h="2112645">
                <a:moveTo>
                  <a:pt x="1518484" y="1517831"/>
                </a:moveTo>
                <a:lnTo>
                  <a:pt x="1499039" y="1517831"/>
                </a:lnTo>
                <a:lnTo>
                  <a:pt x="1504117" y="1522911"/>
                </a:lnTo>
                <a:lnTo>
                  <a:pt x="1523567" y="1522911"/>
                </a:lnTo>
                <a:lnTo>
                  <a:pt x="1518484" y="1517831"/>
                </a:lnTo>
                <a:close/>
              </a:path>
              <a:path w="2113280" h="2112645">
                <a:moveTo>
                  <a:pt x="1512132" y="1511481"/>
                </a:moveTo>
                <a:lnTo>
                  <a:pt x="1492691" y="1511481"/>
                </a:lnTo>
                <a:lnTo>
                  <a:pt x="1497769" y="1516561"/>
                </a:lnTo>
                <a:lnTo>
                  <a:pt x="1517214" y="1516561"/>
                </a:lnTo>
                <a:lnTo>
                  <a:pt x="1512132" y="1511481"/>
                </a:lnTo>
                <a:close/>
              </a:path>
              <a:path w="2113280" h="2112645">
                <a:moveTo>
                  <a:pt x="1303762" y="1303201"/>
                </a:moveTo>
                <a:lnTo>
                  <a:pt x="1284501" y="1303201"/>
                </a:lnTo>
                <a:lnTo>
                  <a:pt x="1491422" y="1510211"/>
                </a:lnTo>
                <a:lnTo>
                  <a:pt x="1510861" y="1510211"/>
                </a:lnTo>
                <a:lnTo>
                  <a:pt x="1303762" y="1303201"/>
                </a:lnTo>
                <a:close/>
              </a:path>
              <a:path w="2113280" h="2112645">
                <a:moveTo>
                  <a:pt x="2049573" y="2048691"/>
                </a:moveTo>
                <a:lnTo>
                  <a:pt x="2029670" y="2048691"/>
                </a:lnTo>
                <a:lnTo>
                  <a:pt x="2093143" y="2112191"/>
                </a:lnTo>
                <a:lnTo>
                  <a:pt x="2113101" y="2112191"/>
                </a:lnTo>
                <a:lnTo>
                  <a:pt x="2049573" y="2048691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0" y="4339590"/>
            <a:ext cx="2093595" cy="2513330"/>
          </a:xfrm>
          <a:custGeom>
            <a:avLst/>
            <a:gdLst/>
            <a:ahLst/>
            <a:cxnLst/>
            <a:rect l="l" t="t" r="r" b="b"/>
            <a:pathLst>
              <a:path w="2093595" h="2513329">
                <a:moveTo>
                  <a:pt x="438150" y="0"/>
                </a:moveTo>
                <a:lnTo>
                  <a:pt x="0" y="0"/>
                </a:lnTo>
                <a:lnTo>
                  <a:pt x="0" y="6349"/>
                </a:lnTo>
                <a:lnTo>
                  <a:pt x="443230" y="6349"/>
                </a:lnTo>
                <a:lnTo>
                  <a:pt x="443230" y="5079"/>
                </a:lnTo>
                <a:lnTo>
                  <a:pt x="441959" y="5079"/>
                </a:lnTo>
                <a:lnTo>
                  <a:pt x="441959" y="3809"/>
                </a:lnTo>
                <a:lnTo>
                  <a:pt x="440690" y="3809"/>
                </a:lnTo>
                <a:lnTo>
                  <a:pt x="440690" y="2539"/>
                </a:lnTo>
                <a:lnTo>
                  <a:pt x="439420" y="2539"/>
                </a:lnTo>
                <a:lnTo>
                  <a:pt x="439420" y="1269"/>
                </a:lnTo>
                <a:lnTo>
                  <a:pt x="438150" y="1269"/>
                </a:lnTo>
                <a:lnTo>
                  <a:pt x="438150" y="0"/>
                </a:lnTo>
                <a:close/>
              </a:path>
              <a:path w="2093595" h="2513329">
                <a:moveTo>
                  <a:pt x="0" y="419284"/>
                </a:moveTo>
                <a:lnTo>
                  <a:pt x="0" y="431799"/>
                </a:lnTo>
                <a:lnTo>
                  <a:pt x="12509" y="431799"/>
                </a:lnTo>
                <a:lnTo>
                  <a:pt x="0" y="419284"/>
                </a:lnTo>
                <a:close/>
              </a:path>
              <a:path w="2093595" h="2513329">
                <a:moveTo>
                  <a:pt x="12509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18856" y="438149"/>
                </a:lnTo>
                <a:lnTo>
                  <a:pt x="12509" y="431800"/>
                </a:lnTo>
                <a:close/>
              </a:path>
              <a:path w="2093595" h="2513329">
                <a:moveTo>
                  <a:pt x="18856" y="438150"/>
                </a:moveTo>
                <a:lnTo>
                  <a:pt x="0" y="438150"/>
                </a:lnTo>
                <a:lnTo>
                  <a:pt x="0" y="439609"/>
                </a:lnTo>
                <a:lnTo>
                  <a:pt x="4888" y="444499"/>
                </a:lnTo>
                <a:lnTo>
                  <a:pt x="25204" y="444499"/>
                </a:lnTo>
                <a:lnTo>
                  <a:pt x="18856" y="438150"/>
                </a:lnTo>
                <a:close/>
              </a:path>
              <a:path w="2093595" h="2513329">
                <a:moveTo>
                  <a:pt x="25204" y="444500"/>
                </a:moveTo>
                <a:lnTo>
                  <a:pt x="4888" y="444500"/>
                </a:lnTo>
                <a:lnTo>
                  <a:pt x="11235" y="450849"/>
                </a:lnTo>
                <a:lnTo>
                  <a:pt x="31551" y="450849"/>
                </a:lnTo>
                <a:lnTo>
                  <a:pt x="25204" y="444500"/>
                </a:lnTo>
                <a:close/>
              </a:path>
              <a:path w="2093595" h="2513329">
                <a:moveTo>
                  <a:pt x="31551" y="450850"/>
                </a:moveTo>
                <a:lnTo>
                  <a:pt x="11235" y="450850"/>
                </a:lnTo>
                <a:lnTo>
                  <a:pt x="17583" y="457199"/>
                </a:lnTo>
                <a:lnTo>
                  <a:pt x="37898" y="457199"/>
                </a:lnTo>
                <a:lnTo>
                  <a:pt x="31551" y="450850"/>
                </a:lnTo>
                <a:close/>
              </a:path>
              <a:path w="2093595" h="2513329">
                <a:moveTo>
                  <a:pt x="37898" y="457200"/>
                </a:moveTo>
                <a:lnTo>
                  <a:pt x="17583" y="457200"/>
                </a:lnTo>
                <a:lnTo>
                  <a:pt x="23930" y="463549"/>
                </a:lnTo>
                <a:lnTo>
                  <a:pt x="44245" y="463549"/>
                </a:lnTo>
                <a:lnTo>
                  <a:pt x="37898" y="457200"/>
                </a:lnTo>
                <a:close/>
              </a:path>
              <a:path w="2093595" h="2513329">
                <a:moveTo>
                  <a:pt x="44245" y="463550"/>
                </a:moveTo>
                <a:lnTo>
                  <a:pt x="23930" y="463550"/>
                </a:lnTo>
                <a:lnTo>
                  <a:pt x="30277" y="469899"/>
                </a:lnTo>
                <a:lnTo>
                  <a:pt x="50593" y="469899"/>
                </a:lnTo>
                <a:lnTo>
                  <a:pt x="44245" y="463550"/>
                </a:lnTo>
                <a:close/>
              </a:path>
              <a:path w="2093595" h="2513329">
                <a:moveTo>
                  <a:pt x="50593" y="469900"/>
                </a:moveTo>
                <a:lnTo>
                  <a:pt x="30277" y="469900"/>
                </a:lnTo>
                <a:lnTo>
                  <a:pt x="36624" y="476249"/>
                </a:lnTo>
                <a:lnTo>
                  <a:pt x="56940" y="476249"/>
                </a:lnTo>
                <a:lnTo>
                  <a:pt x="50593" y="469900"/>
                </a:lnTo>
                <a:close/>
              </a:path>
              <a:path w="2093595" h="2513329">
                <a:moveTo>
                  <a:pt x="56940" y="476250"/>
                </a:moveTo>
                <a:lnTo>
                  <a:pt x="36624" y="476250"/>
                </a:lnTo>
                <a:lnTo>
                  <a:pt x="42972" y="482599"/>
                </a:lnTo>
                <a:lnTo>
                  <a:pt x="63287" y="482599"/>
                </a:lnTo>
                <a:lnTo>
                  <a:pt x="56940" y="476250"/>
                </a:lnTo>
                <a:close/>
              </a:path>
              <a:path w="2093595" h="2513329">
                <a:moveTo>
                  <a:pt x="63287" y="482600"/>
                </a:moveTo>
                <a:lnTo>
                  <a:pt x="42972" y="482600"/>
                </a:lnTo>
                <a:lnTo>
                  <a:pt x="49319" y="488949"/>
                </a:lnTo>
                <a:lnTo>
                  <a:pt x="69635" y="488949"/>
                </a:lnTo>
                <a:lnTo>
                  <a:pt x="63287" y="482600"/>
                </a:lnTo>
                <a:close/>
              </a:path>
              <a:path w="2093595" h="2513329">
                <a:moveTo>
                  <a:pt x="69635" y="488950"/>
                </a:moveTo>
                <a:lnTo>
                  <a:pt x="49319" y="488950"/>
                </a:lnTo>
                <a:lnTo>
                  <a:pt x="55666" y="495299"/>
                </a:lnTo>
                <a:lnTo>
                  <a:pt x="75982" y="495299"/>
                </a:lnTo>
                <a:lnTo>
                  <a:pt x="69635" y="488950"/>
                </a:lnTo>
                <a:close/>
              </a:path>
              <a:path w="2093595" h="2513329">
                <a:moveTo>
                  <a:pt x="75982" y="495300"/>
                </a:moveTo>
                <a:lnTo>
                  <a:pt x="55666" y="495300"/>
                </a:lnTo>
                <a:lnTo>
                  <a:pt x="62013" y="501649"/>
                </a:lnTo>
                <a:lnTo>
                  <a:pt x="82329" y="501649"/>
                </a:lnTo>
                <a:lnTo>
                  <a:pt x="75982" y="495300"/>
                </a:lnTo>
                <a:close/>
              </a:path>
              <a:path w="2093595" h="2513329">
                <a:moveTo>
                  <a:pt x="82329" y="501650"/>
                </a:moveTo>
                <a:lnTo>
                  <a:pt x="62013" y="501650"/>
                </a:lnTo>
                <a:lnTo>
                  <a:pt x="68361" y="507999"/>
                </a:lnTo>
                <a:lnTo>
                  <a:pt x="88676" y="507999"/>
                </a:lnTo>
                <a:lnTo>
                  <a:pt x="82329" y="501650"/>
                </a:lnTo>
                <a:close/>
              </a:path>
              <a:path w="2093595" h="2513329">
                <a:moveTo>
                  <a:pt x="88676" y="508000"/>
                </a:moveTo>
                <a:lnTo>
                  <a:pt x="68361" y="508000"/>
                </a:lnTo>
                <a:lnTo>
                  <a:pt x="74708" y="514349"/>
                </a:lnTo>
                <a:lnTo>
                  <a:pt x="95024" y="514349"/>
                </a:lnTo>
                <a:lnTo>
                  <a:pt x="88676" y="508000"/>
                </a:lnTo>
                <a:close/>
              </a:path>
              <a:path w="2093595" h="2513329">
                <a:moveTo>
                  <a:pt x="95024" y="514350"/>
                </a:moveTo>
                <a:lnTo>
                  <a:pt x="74708" y="514350"/>
                </a:lnTo>
                <a:lnTo>
                  <a:pt x="81055" y="520699"/>
                </a:lnTo>
                <a:lnTo>
                  <a:pt x="101371" y="520699"/>
                </a:lnTo>
                <a:lnTo>
                  <a:pt x="95024" y="514350"/>
                </a:lnTo>
                <a:close/>
              </a:path>
              <a:path w="2093595" h="2513329">
                <a:moveTo>
                  <a:pt x="101371" y="520700"/>
                </a:moveTo>
                <a:lnTo>
                  <a:pt x="81055" y="520700"/>
                </a:lnTo>
                <a:lnTo>
                  <a:pt x="87403" y="527049"/>
                </a:lnTo>
                <a:lnTo>
                  <a:pt x="107718" y="527049"/>
                </a:lnTo>
                <a:lnTo>
                  <a:pt x="101371" y="520700"/>
                </a:lnTo>
                <a:close/>
              </a:path>
              <a:path w="2093595" h="2513329">
                <a:moveTo>
                  <a:pt x="107718" y="527050"/>
                </a:moveTo>
                <a:lnTo>
                  <a:pt x="87403" y="527050"/>
                </a:lnTo>
                <a:lnTo>
                  <a:pt x="93750" y="533399"/>
                </a:lnTo>
                <a:lnTo>
                  <a:pt x="114065" y="533399"/>
                </a:lnTo>
                <a:lnTo>
                  <a:pt x="107718" y="527050"/>
                </a:lnTo>
                <a:close/>
              </a:path>
              <a:path w="2093595" h="2513329">
                <a:moveTo>
                  <a:pt x="114065" y="533400"/>
                </a:moveTo>
                <a:lnTo>
                  <a:pt x="93750" y="533400"/>
                </a:lnTo>
                <a:lnTo>
                  <a:pt x="100097" y="539749"/>
                </a:lnTo>
                <a:lnTo>
                  <a:pt x="120413" y="539749"/>
                </a:lnTo>
                <a:lnTo>
                  <a:pt x="114065" y="533400"/>
                </a:lnTo>
                <a:close/>
              </a:path>
              <a:path w="2093595" h="2513329">
                <a:moveTo>
                  <a:pt x="120413" y="539750"/>
                </a:moveTo>
                <a:lnTo>
                  <a:pt x="100097" y="539750"/>
                </a:lnTo>
                <a:lnTo>
                  <a:pt x="106444" y="546099"/>
                </a:lnTo>
                <a:lnTo>
                  <a:pt x="126760" y="546099"/>
                </a:lnTo>
                <a:lnTo>
                  <a:pt x="120413" y="539750"/>
                </a:lnTo>
                <a:close/>
              </a:path>
              <a:path w="2093595" h="2513329">
                <a:moveTo>
                  <a:pt x="126760" y="546100"/>
                </a:moveTo>
                <a:lnTo>
                  <a:pt x="106444" y="546100"/>
                </a:lnTo>
                <a:lnTo>
                  <a:pt x="112792" y="552449"/>
                </a:lnTo>
                <a:lnTo>
                  <a:pt x="133107" y="552449"/>
                </a:lnTo>
                <a:lnTo>
                  <a:pt x="126760" y="546100"/>
                </a:lnTo>
                <a:close/>
              </a:path>
              <a:path w="2093595" h="2513329">
                <a:moveTo>
                  <a:pt x="133107" y="552450"/>
                </a:moveTo>
                <a:lnTo>
                  <a:pt x="112792" y="552450"/>
                </a:lnTo>
                <a:lnTo>
                  <a:pt x="119139" y="558799"/>
                </a:lnTo>
                <a:lnTo>
                  <a:pt x="139454" y="558799"/>
                </a:lnTo>
                <a:lnTo>
                  <a:pt x="133107" y="552450"/>
                </a:lnTo>
                <a:close/>
              </a:path>
              <a:path w="2093595" h="2513329">
                <a:moveTo>
                  <a:pt x="139454" y="558800"/>
                </a:moveTo>
                <a:lnTo>
                  <a:pt x="119139" y="558800"/>
                </a:lnTo>
                <a:lnTo>
                  <a:pt x="125486" y="565149"/>
                </a:lnTo>
                <a:lnTo>
                  <a:pt x="145802" y="565149"/>
                </a:lnTo>
                <a:lnTo>
                  <a:pt x="139454" y="558800"/>
                </a:lnTo>
                <a:close/>
              </a:path>
              <a:path w="2093595" h="2513329">
                <a:moveTo>
                  <a:pt x="145802" y="565150"/>
                </a:moveTo>
                <a:lnTo>
                  <a:pt x="125486" y="565150"/>
                </a:lnTo>
                <a:lnTo>
                  <a:pt x="131833" y="571499"/>
                </a:lnTo>
                <a:lnTo>
                  <a:pt x="152149" y="571499"/>
                </a:lnTo>
                <a:lnTo>
                  <a:pt x="145802" y="565150"/>
                </a:lnTo>
                <a:close/>
              </a:path>
              <a:path w="2093595" h="2513329">
                <a:moveTo>
                  <a:pt x="152149" y="571500"/>
                </a:moveTo>
                <a:lnTo>
                  <a:pt x="131833" y="571500"/>
                </a:lnTo>
                <a:lnTo>
                  <a:pt x="138181" y="577849"/>
                </a:lnTo>
                <a:lnTo>
                  <a:pt x="158496" y="577849"/>
                </a:lnTo>
                <a:lnTo>
                  <a:pt x="152149" y="571500"/>
                </a:lnTo>
                <a:close/>
              </a:path>
              <a:path w="2093595" h="2513329">
                <a:moveTo>
                  <a:pt x="158496" y="577850"/>
                </a:moveTo>
                <a:lnTo>
                  <a:pt x="138181" y="577850"/>
                </a:lnTo>
                <a:lnTo>
                  <a:pt x="144528" y="584199"/>
                </a:lnTo>
                <a:lnTo>
                  <a:pt x="164844" y="584199"/>
                </a:lnTo>
                <a:lnTo>
                  <a:pt x="158496" y="577850"/>
                </a:lnTo>
                <a:close/>
              </a:path>
              <a:path w="2093595" h="2513329">
                <a:moveTo>
                  <a:pt x="164844" y="584200"/>
                </a:moveTo>
                <a:lnTo>
                  <a:pt x="144528" y="584200"/>
                </a:lnTo>
                <a:lnTo>
                  <a:pt x="150875" y="590549"/>
                </a:lnTo>
                <a:lnTo>
                  <a:pt x="171191" y="590549"/>
                </a:lnTo>
                <a:lnTo>
                  <a:pt x="164844" y="584200"/>
                </a:lnTo>
                <a:close/>
              </a:path>
              <a:path w="2093595" h="2513329">
                <a:moveTo>
                  <a:pt x="171191" y="590550"/>
                </a:moveTo>
                <a:lnTo>
                  <a:pt x="150875" y="590550"/>
                </a:lnTo>
                <a:lnTo>
                  <a:pt x="157222" y="596899"/>
                </a:lnTo>
                <a:lnTo>
                  <a:pt x="177538" y="596899"/>
                </a:lnTo>
                <a:lnTo>
                  <a:pt x="171191" y="590550"/>
                </a:lnTo>
                <a:close/>
              </a:path>
              <a:path w="2093595" h="2513329">
                <a:moveTo>
                  <a:pt x="177538" y="596900"/>
                </a:moveTo>
                <a:lnTo>
                  <a:pt x="157222" y="596900"/>
                </a:lnTo>
                <a:lnTo>
                  <a:pt x="163570" y="603249"/>
                </a:lnTo>
                <a:lnTo>
                  <a:pt x="183885" y="603249"/>
                </a:lnTo>
                <a:lnTo>
                  <a:pt x="177538" y="596900"/>
                </a:lnTo>
                <a:close/>
              </a:path>
              <a:path w="2093595" h="2513329">
                <a:moveTo>
                  <a:pt x="183885" y="603250"/>
                </a:moveTo>
                <a:lnTo>
                  <a:pt x="163570" y="603250"/>
                </a:lnTo>
                <a:lnTo>
                  <a:pt x="169917" y="609599"/>
                </a:lnTo>
                <a:lnTo>
                  <a:pt x="190233" y="609599"/>
                </a:lnTo>
                <a:lnTo>
                  <a:pt x="183885" y="603250"/>
                </a:lnTo>
                <a:close/>
              </a:path>
              <a:path w="2093595" h="2513329">
                <a:moveTo>
                  <a:pt x="190233" y="609600"/>
                </a:moveTo>
                <a:lnTo>
                  <a:pt x="169917" y="609600"/>
                </a:lnTo>
                <a:lnTo>
                  <a:pt x="176264" y="615949"/>
                </a:lnTo>
                <a:lnTo>
                  <a:pt x="196580" y="615949"/>
                </a:lnTo>
                <a:lnTo>
                  <a:pt x="190233" y="609600"/>
                </a:lnTo>
                <a:close/>
              </a:path>
              <a:path w="2093595" h="2513329">
                <a:moveTo>
                  <a:pt x="196580" y="615950"/>
                </a:moveTo>
                <a:lnTo>
                  <a:pt x="176264" y="615950"/>
                </a:lnTo>
                <a:lnTo>
                  <a:pt x="182611" y="622299"/>
                </a:lnTo>
                <a:lnTo>
                  <a:pt x="202927" y="622299"/>
                </a:lnTo>
                <a:lnTo>
                  <a:pt x="196580" y="615950"/>
                </a:lnTo>
                <a:close/>
              </a:path>
              <a:path w="2093595" h="2513329">
                <a:moveTo>
                  <a:pt x="202927" y="622300"/>
                </a:moveTo>
                <a:lnTo>
                  <a:pt x="182611" y="622300"/>
                </a:lnTo>
                <a:lnTo>
                  <a:pt x="195306" y="634999"/>
                </a:lnTo>
                <a:lnTo>
                  <a:pt x="215622" y="634999"/>
                </a:lnTo>
                <a:lnTo>
                  <a:pt x="202927" y="622300"/>
                </a:lnTo>
                <a:close/>
              </a:path>
              <a:path w="2093595" h="2513329">
                <a:moveTo>
                  <a:pt x="215622" y="635000"/>
                </a:moveTo>
                <a:lnTo>
                  <a:pt x="195306" y="635000"/>
                </a:lnTo>
                <a:lnTo>
                  <a:pt x="201653" y="641349"/>
                </a:lnTo>
                <a:lnTo>
                  <a:pt x="221969" y="641349"/>
                </a:lnTo>
                <a:lnTo>
                  <a:pt x="215622" y="635000"/>
                </a:lnTo>
                <a:close/>
              </a:path>
              <a:path w="2093595" h="2513329">
                <a:moveTo>
                  <a:pt x="221969" y="641350"/>
                </a:moveTo>
                <a:lnTo>
                  <a:pt x="201653" y="641350"/>
                </a:lnTo>
                <a:lnTo>
                  <a:pt x="208001" y="647699"/>
                </a:lnTo>
                <a:lnTo>
                  <a:pt x="228316" y="647699"/>
                </a:lnTo>
                <a:lnTo>
                  <a:pt x="221969" y="641350"/>
                </a:lnTo>
                <a:close/>
              </a:path>
              <a:path w="2093595" h="2513329">
                <a:moveTo>
                  <a:pt x="228316" y="647700"/>
                </a:moveTo>
                <a:lnTo>
                  <a:pt x="208001" y="647700"/>
                </a:lnTo>
                <a:lnTo>
                  <a:pt x="214348" y="654049"/>
                </a:lnTo>
                <a:lnTo>
                  <a:pt x="234663" y="654049"/>
                </a:lnTo>
                <a:lnTo>
                  <a:pt x="228316" y="647700"/>
                </a:lnTo>
                <a:close/>
              </a:path>
              <a:path w="2093595" h="2513329">
                <a:moveTo>
                  <a:pt x="234663" y="654050"/>
                </a:moveTo>
                <a:lnTo>
                  <a:pt x="214348" y="654050"/>
                </a:lnTo>
                <a:lnTo>
                  <a:pt x="220695" y="660399"/>
                </a:lnTo>
                <a:lnTo>
                  <a:pt x="241011" y="660399"/>
                </a:lnTo>
                <a:lnTo>
                  <a:pt x="234663" y="654050"/>
                </a:lnTo>
                <a:close/>
              </a:path>
              <a:path w="2093595" h="2513329">
                <a:moveTo>
                  <a:pt x="241011" y="660400"/>
                </a:moveTo>
                <a:lnTo>
                  <a:pt x="220695" y="660400"/>
                </a:lnTo>
                <a:lnTo>
                  <a:pt x="227042" y="666749"/>
                </a:lnTo>
                <a:lnTo>
                  <a:pt x="247358" y="666749"/>
                </a:lnTo>
                <a:lnTo>
                  <a:pt x="241011" y="660400"/>
                </a:lnTo>
                <a:close/>
              </a:path>
              <a:path w="2093595" h="2513329">
                <a:moveTo>
                  <a:pt x="247358" y="666750"/>
                </a:moveTo>
                <a:lnTo>
                  <a:pt x="227042" y="666750"/>
                </a:lnTo>
                <a:lnTo>
                  <a:pt x="233390" y="673099"/>
                </a:lnTo>
                <a:lnTo>
                  <a:pt x="253705" y="673099"/>
                </a:lnTo>
                <a:lnTo>
                  <a:pt x="247358" y="666750"/>
                </a:lnTo>
                <a:close/>
              </a:path>
              <a:path w="2093595" h="2513329">
                <a:moveTo>
                  <a:pt x="253705" y="673100"/>
                </a:moveTo>
                <a:lnTo>
                  <a:pt x="233390" y="673100"/>
                </a:lnTo>
                <a:lnTo>
                  <a:pt x="239737" y="679449"/>
                </a:lnTo>
                <a:lnTo>
                  <a:pt x="260053" y="679449"/>
                </a:lnTo>
                <a:lnTo>
                  <a:pt x="253705" y="673100"/>
                </a:lnTo>
                <a:close/>
              </a:path>
              <a:path w="2093595" h="2513329">
                <a:moveTo>
                  <a:pt x="260053" y="679450"/>
                </a:moveTo>
                <a:lnTo>
                  <a:pt x="239737" y="679450"/>
                </a:lnTo>
                <a:lnTo>
                  <a:pt x="246084" y="685799"/>
                </a:lnTo>
                <a:lnTo>
                  <a:pt x="266400" y="685799"/>
                </a:lnTo>
                <a:lnTo>
                  <a:pt x="260053" y="679450"/>
                </a:lnTo>
                <a:close/>
              </a:path>
              <a:path w="2093595" h="2513329">
                <a:moveTo>
                  <a:pt x="266400" y="685800"/>
                </a:moveTo>
                <a:lnTo>
                  <a:pt x="246084" y="685800"/>
                </a:lnTo>
                <a:lnTo>
                  <a:pt x="252431" y="692149"/>
                </a:lnTo>
                <a:lnTo>
                  <a:pt x="272747" y="692149"/>
                </a:lnTo>
                <a:lnTo>
                  <a:pt x="266400" y="685800"/>
                </a:lnTo>
                <a:close/>
              </a:path>
              <a:path w="2093595" h="2513329">
                <a:moveTo>
                  <a:pt x="272747" y="692150"/>
                </a:moveTo>
                <a:lnTo>
                  <a:pt x="252431" y="692150"/>
                </a:lnTo>
                <a:lnTo>
                  <a:pt x="258779" y="698499"/>
                </a:lnTo>
                <a:lnTo>
                  <a:pt x="279094" y="698499"/>
                </a:lnTo>
                <a:lnTo>
                  <a:pt x="272747" y="692150"/>
                </a:lnTo>
                <a:close/>
              </a:path>
              <a:path w="2093595" h="2513329">
                <a:moveTo>
                  <a:pt x="279094" y="698500"/>
                </a:moveTo>
                <a:lnTo>
                  <a:pt x="258779" y="698500"/>
                </a:lnTo>
                <a:lnTo>
                  <a:pt x="265126" y="704849"/>
                </a:lnTo>
                <a:lnTo>
                  <a:pt x="285442" y="704849"/>
                </a:lnTo>
                <a:lnTo>
                  <a:pt x="279094" y="698500"/>
                </a:lnTo>
                <a:close/>
              </a:path>
              <a:path w="2093595" h="2513329">
                <a:moveTo>
                  <a:pt x="285442" y="704850"/>
                </a:moveTo>
                <a:lnTo>
                  <a:pt x="265126" y="704850"/>
                </a:lnTo>
                <a:lnTo>
                  <a:pt x="271473" y="711199"/>
                </a:lnTo>
                <a:lnTo>
                  <a:pt x="291789" y="711199"/>
                </a:lnTo>
                <a:lnTo>
                  <a:pt x="285442" y="704850"/>
                </a:lnTo>
                <a:close/>
              </a:path>
              <a:path w="2093595" h="2513329">
                <a:moveTo>
                  <a:pt x="291789" y="711200"/>
                </a:moveTo>
                <a:lnTo>
                  <a:pt x="271473" y="711200"/>
                </a:lnTo>
                <a:lnTo>
                  <a:pt x="277820" y="717549"/>
                </a:lnTo>
                <a:lnTo>
                  <a:pt x="298136" y="717549"/>
                </a:lnTo>
                <a:lnTo>
                  <a:pt x="291789" y="711200"/>
                </a:lnTo>
                <a:close/>
              </a:path>
              <a:path w="2093595" h="2513329">
                <a:moveTo>
                  <a:pt x="298136" y="717550"/>
                </a:moveTo>
                <a:lnTo>
                  <a:pt x="277820" y="717550"/>
                </a:lnTo>
                <a:lnTo>
                  <a:pt x="284168" y="723899"/>
                </a:lnTo>
                <a:lnTo>
                  <a:pt x="304483" y="723899"/>
                </a:lnTo>
                <a:lnTo>
                  <a:pt x="298136" y="717550"/>
                </a:lnTo>
                <a:close/>
              </a:path>
              <a:path w="2093595" h="2513329">
                <a:moveTo>
                  <a:pt x="304483" y="723900"/>
                </a:moveTo>
                <a:lnTo>
                  <a:pt x="284168" y="723900"/>
                </a:lnTo>
                <a:lnTo>
                  <a:pt x="290515" y="730249"/>
                </a:lnTo>
                <a:lnTo>
                  <a:pt x="310831" y="730249"/>
                </a:lnTo>
                <a:lnTo>
                  <a:pt x="304483" y="723900"/>
                </a:lnTo>
                <a:close/>
              </a:path>
              <a:path w="2093595" h="2513329">
                <a:moveTo>
                  <a:pt x="310831" y="730249"/>
                </a:moveTo>
                <a:lnTo>
                  <a:pt x="290515" y="730249"/>
                </a:lnTo>
                <a:lnTo>
                  <a:pt x="296862" y="736599"/>
                </a:lnTo>
                <a:lnTo>
                  <a:pt x="317178" y="736599"/>
                </a:lnTo>
                <a:lnTo>
                  <a:pt x="310831" y="730249"/>
                </a:lnTo>
                <a:close/>
              </a:path>
              <a:path w="2093595" h="2513329">
                <a:moveTo>
                  <a:pt x="317178" y="736600"/>
                </a:moveTo>
                <a:lnTo>
                  <a:pt x="296862" y="736600"/>
                </a:lnTo>
                <a:lnTo>
                  <a:pt x="303210" y="742949"/>
                </a:lnTo>
                <a:lnTo>
                  <a:pt x="323525" y="742949"/>
                </a:lnTo>
                <a:lnTo>
                  <a:pt x="317178" y="736600"/>
                </a:lnTo>
                <a:close/>
              </a:path>
              <a:path w="2093595" h="2513329">
                <a:moveTo>
                  <a:pt x="323525" y="742950"/>
                </a:moveTo>
                <a:lnTo>
                  <a:pt x="303210" y="742950"/>
                </a:lnTo>
                <a:lnTo>
                  <a:pt x="309557" y="749299"/>
                </a:lnTo>
                <a:lnTo>
                  <a:pt x="329872" y="749299"/>
                </a:lnTo>
                <a:lnTo>
                  <a:pt x="323525" y="742950"/>
                </a:lnTo>
                <a:close/>
              </a:path>
              <a:path w="2093595" h="2513329">
                <a:moveTo>
                  <a:pt x="329872" y="749300"/>
                </a:moveTo>
                <a:lnTo>
                  <a:pt x="309557" y="749300"/>
                </a:lnTo>
                <a:lnTo>
                  <a:pt x="315904" y="755649"/>
                </a:lnTo>
                <a:lnTo>
                  <a:pt x="336220" y="755649"/>
                </a:lnTo>
                <a:lnTo>
                  <a:pt x="329872" y="749300"/>
                </a:lnTo>
                <a:close/>
              </a:path>
              <a:path w="2093595" h="2513329">
                <a:moveTo>
                  <a:pt x="336220" y="755650"/>
                </a:moveTo>
                <a:lnTo>
                  <a:pt x="315904" y="755650"/>
                </a:lnTo>
                <a:lnTo>
                  <a:pt x="322251" y="761999"/>
                </a:lnTo>
                <a:lnTo>
                  <a:pt x="342567" y="761999"/>
                </a:lnTo>
                <a:lnTo>
                  <a:pt x="336220" y="755650"/>
                </a:lnTo>
                <a:close/>
              </a:path>
              <a:path w="2093595" h="2513329">
                <a:moveTo>
                  <a:pt x="342567" y="762000"/>
                </a:moveTo>
                <a:lnTo>
                  <a:pt x="322251" y="762000"/>
                </a:lnTo>
                <a:lnTo>
                  <a:pt x="328599" y="768349"/>
                </a:lnTo>
                <a:lnTo>
                  <a:pt x="348914" y="768349"/>
                </a:lnTo>
                <a:lnTo>
                  <a:pt x="342567" y="762000"/>
                </a:lnTo>
                <a:close/>
              </a:path>
              <a:path w="2093595" h="2513329">
                <a:moveTo>
                  <a:pt x="348914" y="768350"/>
                </a:moveTo>
                <a:lnTo>
                  <a:pt x="328599" y="768350"/>
                </a:lnTo>
                <a:lnTo>
                  <a:pt x="334946" y="774699"/>
                </a:lnTo>
                <a:lnTo>
                  <a:pt x="355261" y="774699"/>
                </a:lnTo>
                <a:lnTo>
                  <a:pt x="348914" y="768350"/>
                </a:lnTo>
                <a:close/>
              </a:path>
              <a:path w="2093595" h="2513329">
                <a:moveTo>
                  <a:pt x="355261" y="774700"/>
                </a:moveTo>
                <a:lnTo>
                  <a:pt x="334946" y="774700"/>
                </a:lnTo>
                <a:lnTo>
                  <a:pt x="341293" y="781049"/>
                </a:lnTo>
                <a:lnTo>
                  <a:pt x="361609" y="781049"/>
                </a:lnTo>
                <a:lnTo>
                  <a:pt x="355261" y="774700"/>
                </a:lnTo>
                <a:close/>
              </a:path>
              <a:path w="2093595" h="2513329">
                <a:moveTo>
                  <a:pt x="361609" y="781050"/>
                </a:moveTo>
                <a:lnTo>
                  <a:pt x="341293" y="781050"/>
                </a:lnTo>
                <a:lnTo>
                  <a:pt x="347640" y="787399"/>
                </a:lnTo>
                <a:lnTo>
                  <a:pt x="367956" y="787399"/>
                </a:lnTo>
                <a:lnTo>
                  <a:pt x="361609" y="781050"/>
                </a:lnTo>
                <a:close/>
              </a:path>
              <a:path w="2093595" h="2513329">
                <a:moveTo>
                  <a:pt x="367956" y="787400"/>
                </a:moveTo>
                <a:lnTo>
                  <a:pt x="347640" y="787400"/>
                </a:lnTo>
                <a:lnTo>
                  <a:pt x="353988" y="793749"/>
                </a:lnTo>
                <a:lnTo>
                  <a:pt x="374303" y="793749"/>
                </a:lnTo>
                <a:lnTo>
                  <a:pt x="367956" y="787400"/>
                </a:lnTo>
                <a:close/>
              </a:path>
              <a:path w="2093595" h="2513329">
                <a:moveTo>
                  <a:pt x="374303" y="793750"/>
                </a:moveTo>
                <a:lnTo>
                  <a:pt x="353988" y="793750"/>
                </a:lnTo>
                <a:lnTo>
                  <a:pt x="360335" y="800099"/>
                </a:lnTo>
                <a:lnTo>
                  <a:pt x="380651" y="800099"/>
                </a:lnTo>
                <a:lnTo>
                  <a:pt x="374303" y="793750"/>
                </a:lnTo>
                <a:close/>
              </a:path>
              <a:path w="2093595" h="2513329">
                <a:moveTo>
                  <a:pt x="380651" y="800100"/>
                </a:moveTo>
                <a:lnTo>
                  <a:pt x="360335" y="800100"/>
                </a:lnTo>
                <a:lnTo>
                  <a:pt x="366682" y="806449"/>
                </a:lnTo>
                <a:lnTo>
                  <a:pt x="386998" y="806449"/>
                </a:lnTo>
                <a:lnTo>
                  <a:pt x="380651" y="800100"/>
                </a:lnTo>
                <a:close/>
              </a:path>
              <a:path w="2093595" h="2513329">
                <a:moveTo>
                  <a:pt x="386998" y="806450"/>
                </a:moveTo>
                <a:lnTo>
                  <a:pt x="366682" y="806450"/>
                </a:lnTo>
                <a:lnTo>
                  <a:pt x="373029" y="812799"/>
                </a:lnTo>
                <a:lnTo>
                  <a:pt x="393345" y="812799"/>
                </a:lnTo>
                <a:lnTo>
                  <a:pt x="386998" y="806450"/>
                </a:lnTo>
                <a:close/>
              </a:path>
              <a:path w="2093595" h="2513329">
                <a:moveTo>
                  <a:pt x="393345" y="812800"/>
                </a:moveTo>
                <a:lnTo>
                  <a:pt x="373029" y="812800"/>
                </a:lnTo>
                <a:lnTo>
                  <a:pt x="379377" y="819149"/>
                </a:lnTo>
                <a:lnTo>
                  <a:pt x="399692" y="819149"/>
                </a:lnTo>
                <a:lnTo>
                  <a:pt x="393345" y="812800"/>
                </a:lnTo>
                <a:close/>
              </a:path>
              <a:path w="2093595" h="2513329">
                <a:moveTo>
                  <a:pt x="399692" y="819150"/>
                </a:moveTo>
                <a:lnTo>
                  <a:pt x="379377" y="819150"/>
                </a:lnTo>
                <a:lnTo>
                  <a:pt x="385724" y="825499"/>
                </a:lnTo>
                <a:lnTo>
                  <a:pt x="406040" y="825499"/>
                </a:lnTo>
                <a:lnTo>
                  <a:pt x="399692" y="819150"/>
                </a:lnTo>
                <a:close/>
              </a:path>
              <a:path w="2093595" h="2513329">
                <a:moveTo>
                  <a:pt x="406040" y="825500"/>
                </a:moveTo>
                <a:lnTo>
                  <a:pt x="385724" y="825500"/>
                </a:lnTo>
                <a:lnTo>
                  <a:pt x="392071" y="831849"/>
                </a:lnTo>
                <a:lnTo>
                  <a:pt x="412387" y="831849"/>
                </a:lnTo>
                <a:lnTo>
                  <a:pt x="406040" y="825500"/>
                </a:lnTo>
                <a:close/>
              </a:path>
              <a:path w="2093595" h="2513329">
                <a:moveTo>
                  <a:pt x="412387" y="831850"/>
                </a:moveTo>
                <a:lnTo>
                  <a:pt x="392071" y="831850"/>
                </a:lnTo>
                <a:lnTo>
                  <a:pt x="398419" y="838199"/>
                </a:lnTo>
                <a:lnTo>
                  <a:pt x="418734" y="838199"/>
                </a:lnTo>
                <a:lnTo>
                  <a:pt x="412387" y="831850"/>
                </a:lnTo>
                <a:close/>
              </a:path>
              <a:path w="2093595" h="2513329">
                <a:moveTo>
                  <a:pt x="418734" y="838200"/>
                </a:moveTo>
                <a:lnTo>
                  <a:pt x="398419" y="838200"/>
                </a:lnTo>
                <a:lnTo>
                  <a:pt x="404766" y="844549"/>
                </a:lnTo>
                <a:lnTo>
                  <a:pt x="425081" y="844549"/>
                </a:lnTo>
                <a:lnTo>
                  <a:pt x="418734" y="838200"/>
                </a:lnTo>
                <a:close/>
              </a:path>
              <a:path w="2093595" h="2513329">
                <a:moveTo>
                  <a:pt x="425081" y="844550"/>
                </a:moveTo>
                <a:lnTo>
                  <a:pt x="404766" y="844550"/>
                </a:lnTo>
                <a:lnTo>
                  <a:pt x="411113" y="850899"/>
                </a:lnTo>
                <a:lnTo>
                  <a:pt x="431429" y="850899"/>
                </a:lnTo>
                <a:lnTo>
                  <a:pt x="425081" y="844550"/>
                </a:lnTo>
                <a:close/>
              </a:path>
              <a:path w="2093595" h="2513329">
                <a:moveTo>
                  <a:pt x="431429" y="850900"/>
                </a:moveTo>
                <a:lnTo>
                  <a:pt x="411113" y="850900"/>
                </a:lnTo>
                <a:lnTo>
                  <a:pt x="417460" y="857249"/>
                </a:lnTo>
                <a:lnTo>
                  <a:pt x="437776" y="857249"/>
                </a:lnTo>
                <a:lnTo>
                  <a:pt x="431429" y="850900"/>
                </a:lnTo>
                <a:close/>
              </a:path>
              <a:path w="2093595" h="2513329">
                <a:moveTo>
                  <a:pt x="437776" y="857250"/>
                </a:moveTo>
                <a:lnTo>
                  <a:pt x="417460" y="857250"/>
                </a:lnTo>
                <a:lnTo>
                  <a:pt x="423808" y="863599"/>
                </a:lnTo>
                <a:lnTo>
                  <a:pt x="444123" y="863599"/>
                </a:lnTo>
                <a:lnTo>
                  <a:pt x="437776" y="857250"/>
                </a:lnTo>
                <a:close/>
              </a:path>
              <a:path w="2093595" h="2513329">
                <a:moveTo>
                  <a:pt x="444123" y="863600"/>
                </a:moveTo>
                <a:lnTo>
                  <a:pt x="423808" y="863600"/>
                </a:lnTo>
                <a:lnTo>
                  <a:pt x="430155" y="869949"/>
                </a:lnTo>
                <a:lnTo>
                  <a:pt x="450470" y="869949"/>
                </a:lnTo>
                <a:lnTo>
                  <a:pt x="444123" y="863600"/>
                </a:lnTo>
                <a:close/>
              </a:path>
              <a:path w="2093595" h="2513329">
                <a:moveTo>
                  <a:pt x="450470" y="869950"/>
                </a:moveTo>
                <a:lnTo>
                  <a:pt x="430155" y="869950"/>
                </a:lnTo>
                <a:lnTo>
                  <a:pt x="442849" y="882649"/>
                </a:lnTo>
                <a:lnTo>
                  <a:pt x="463165" y="882649"/>
                </a:lnTo>
                <a:lnTo>
                  <a:pt x="450470" y="869950"/>
                </a:lnTo>
                <a:close/>
              </a:path>
              <a:path w="2093595" h="2513329">
                <a:moveTo>
                  <a:pt x="463165" y="882650"/>
                </a:moveTo>
                <a:lnTo>
                  <a:pt x="442849" y="882650"/>
                </a:lnTo>
                <a:lnTo>
                  <a:pt x="449197" y="888999"/>
                </a:lnTo>
                <a:lnTo>
                  <a:pt x="469512" y="888999"/>
                </a:lnTo>
                <a:lnTo>
                  <a:pt x="463165" y="882650"/>
                </a:lnTo>
                <a:close/>
              </a:path>
              <a:path w="2093595" h="2513329">
                <a:moveTo>
                  <a:pt x="469512" y="889000"/>
                </a:moveTo>
                <a:lnTo>
                  <a:pt x="449197" y="889000"/>
                </a:lnTo>
                <a:lnTo>
                  <a:pt x="486011" y="925829"/>
                </a:lnTo>
                <a:lnTo>
                  <a:pt x="506326" y="925829"/>
                </a:lnTo>
                <a:lnTo>
                  <a:pt x="469512" y="889000"/>
                </a:lnTo>
                <a:close/>
              </a:path>
              <a:path w="2093595" h="2513329">
                <a:moveTo>
                  <a:pt x="506326" y="925829"/>
                </a:moveTo>
                <a:lnTo>
                  <a:pt x="486011" y="925829"/>
                </a:lnTo>
                <a:lnTo>
                  <a:pt x="526633" y="966469"/>
                </a:lnTo>
                <a:lnTo>
                  <a:pt x="546949" y="966469"/>
                </a:lnTo>
                <a:lnTo>
                  <a:pt x="506326" y="925829"/>
                </a:lnTo>
                <a:close/>
              </a:path>
              <a:path w="2093595" h="2513329">
                <a:moveTo>
                  <a:pt x="546949" y="966470"/>
                </a:moveTo>
                <a:lnTo>
                  <a:pt x="526633" y="966470"/>
                </a:lnTo>
                <a:lnTo>
                  <a:pt x="539328" y="979169"/>
                </a:lnTo>
                <a:lnTo>
                  <a:pt x="559643" y="979169"/>
                </a:lnTo>
                <a:lnTo>
                  <a:pt x="546949" y="966470"/>
                </a:lnTo>
                <a:close/>
              </a:path>
              <a:path w="2093595" h="2513329">
                <a:moveTo>
                  <a:pt x="559643" y="979170"/>
                </a:moveTo>
                <a:lnTo>
                  <a:pt x="539328" y="979170"/>
                </a:lnTo>
                <a:lnTo>
                  <a:pt x="543136" y="982979"/>
                </a:lnTo>
                <a:lnTo>
                  <a:pt x="563452" y="982979"/>
                </a:lnTo>
                <a:lnTo>
                  <a:pt x="559643" y="979170"/>
                </a:lnTo>
                <a:close/>
              </a:path>
              <a:path w="2093595" h="2513329">
                <a:moveTo>
                  <a:pt x="563452" y="982979"/>
                </a:moveTo>
                <a:lnTo>
                  <a:pt x="543136" y="982979"/>
                </a:lnTo>
                <a:lnTo>
                  <a:pt x="564717" y="1004569"/>
                </a:lnTo>
                <a:lnTo>
                  <a:pt x="585032" y="1004569"/>
                </a:lnTo>
                <a:lnTo>
                  <a:pt x="563452" y="982979"/>
                </a:lnTo>
                <a:close/>
              </a:path>
              <a:path w="2093595" h="2513329">
                <a:moveTo>
                  <a:pt x="585032" y="1004569"/>
                </a:moveTo>
                <a:lnTo>
                  <a:pt x="564717" y="1004569"/>
                </a:lnTo>
                <a:lnTo>
                  <a:pt x="574872" y="1014729"/>
                </a:lnTo>
                <a:lnTo>
                  <a:pt x="595188" y="1014729"/>
                </a:lnTo>
                <a:lnTo>
                  <a:pt x="585032" y="1004569"/>
                </a:lnTo>
                <a:close/>
              </a:path>
              <a:path w="2093595" h="2513329">
                <a:moveTo>
                  <a:pt x="595188" y="1014730"/>
                </a:moveTo>
                <a:lnTo>
                  <a:pt x="574872" y="1014730"/>
                </a:lnTo>
                <a:lnTo>
                  <a:pt x="600262" y="1040129"/>
                </a:lnTo>
                <a:lnTo>
                  <a:pt x="620577" y="1040129"/>
                </a:lnTo>
                <a:lnTo>
                  <a:pt x="595188" y="1014730"/>
                </a:lnTo>
                <a:close/>
              </a:path>
              <a:path w="2093595" h="2513329">
                <a:moveTo>
                  <a:pt x="620577" y="1040130"/>
                </a:moveTo>
                <a:lnTo>
                  <a:pt x="600262" y="1040130"/>
                </a:lnTo>
                <a:lnTo>
                  <a:pt x="602800" y="1042669"/>
                </a:lnTo>
                <a:lnTo>
                  <a:pt x="623116" y="1042669"/>
                </a:lnTo>
                <a:lnTo>
                  <a:pt x="620577" y="1040130"/>
                </a:lnTo>
                <a:close/>
              </a:path>
              <a:path w="2093595" h="2513329">
                <a:moveTo>
                  <a:pt x="623116" y="1042669"/>
                </a:moveTo>
                <a:lnTo>
                  <a:pt x="602800" y="1042669"/>
                </a:lnTo>
                <a:lnTo>
                  <a:pt x="609148" y="1049019"/>
                </a:lnTo>
                <a:lnTo>
                  <a:pt x="629463" y="1049019"/>
                </a:lnTo>
                <a:lnTo>
                  <a:pt x="623116" y="1042669"/>
                </a:lnTo>
                <a:close/>
              </a:path>
              <a:path w="2093595" h="2513329">
                <a:moveTo>
                  <a:pt x="629463" y="1049020"/>
                </a:moveTo>
                <a:lnTo>
                  <a:pt x="609148" y="1049020"/>
                </a:lnTo>
                <a:lnTo>
                  <a:pt x="621842" y="1061719"/>
                </a:lnTo>
                <a:lnTo>
                  <a:pt x="642158" y="1061719"/>
                </a:lnTo>
                <a:lnTo>
                  <a:pt x="629463" y="1049020"/>
                </a:lnTo>
                <a:close/>
              </a:path>
              <a:path w="2093595" h="2513329">
                <a:moveTo>
                  <a:pt x="642158" y="1061719"/>
                </a:moveTo>
                <a:lnTo>
                  <a:pt x="621842" y="1061719"/>
                </a:lnTo>
                <a:lnTo>
                  <a:pt x="625651" y="1065529"/>
                </a:lnTo>
                <a:lnTo>
                  <a:pt x="645966" y="1065529"/>
                </a:lnTo>
                <a:lnTo>
                  <a:pt x="642158" y="1061719"/>
                </a:lnTo>
                <a:close/>
              </a:path>
              <a:path w="2093595" h="2513329">
                <a:moveTo>
                  <a:pt x="645966" y="1065530"/>
                </a:moveTo>
                <a:lnTo>
                  <a:pt x="625651" y="1065530"/>
                </a:lnTo>
                <a:lnTo>
                  <a:pt x="631998" y="1071879"/>
                </a:lnTo>
                <a:lnTo>
                  <a:pt x="652314" y="1071879"/>
                </a:lnTo>
                <a:lnTo>
                  <a:pt x="645966" y="1065530"/>
                </a:lnTo>
                <a:close/>
              </a:path>
              <a:path w="2093595" h="2513329">
                <a:moveTo>
                  <a:pt x="652314" y="1071880"/>
                </a:moveTo>
                <a:lnTo>
                  <a:pt x="631998" y="1071880"/>
                </a:lnTo>
                <a:lnTo>
                  <a:pt x="638345" y="1078229"/>
                </a:lnTo>
                <a:lnTo>
                  <a:pt x="658661" y="1078229"/>
                </a:lnTo>
                <a:lnTo>
                  <a:pt x="652314" y="1071880"/>
                </a:lnTo>
                <a:close/>
              </a:path>
              <a:path w="2093595" h="2513329">
                <a:moveTo>
                  <a:pt x="658661" y="1078229"/>
                </a:moveTo>
                <a:lnTo>
                  <a:pt x="638345" y="1078229"/>
                </a:lnTo>
                <a:lnTo>
                  <a:pt x="640884" y="1080769"/>
                </a:lnTo>
                <a:lnTo>
                  <a:pt x="661200" y="1080769"/>
                </a:lnTo>
                <a:lnTo>
                  <a:pt x="658661" y="1078229"/>
                </a:lnTo>
                <a:close/>
              </a:path>
              <a:path w="2093595" h="2513329">
                <a:moveTo>
                  <a:pt x="661200" y="1080770"/>
                </a:moveTo>
                <a:lnTo>
                  <a:pt x="640884" y="1080770"/>
                </a:lnTo>
                <a:lnTo>
                  <a:pt x="647231" y="1087119"/>
                </a:lnTo>
                <a:lnTo>
                  <a:pt x="667547" y="1087119"/>
                </a:lnTo>
                <a:lnTo>
                  <a:pt x="661200" y="1080770"/>
                </a:lnTo>
                <a:close/>
              </a:path>
              <a:path w="2093595" h="2513329">
                <a:moveTo>
                  <a:pt x="667547" y="1087120"/>
                </a:moveTo>
                <a:lnTo>
                  <a:pt x="647231" y="1087120"/>
                </a:lnTo>
                <a:lnTo>
                  <a:pt x="657387" y="1097279"/>
                </a:lnTo>
                <a:lnTo>
                  <a:pt x="677703" y="1097279"/>
                </a:lnTo>
                <a:lnTo>
                  <a:pt x="667547" y="1087120"/>
                </a:lnTo>
                <a:close/>
              </a:path>
              <a:path w="2093595" h="2513329">
                <a:moveTo>
                  <a:pt x="677703" y="1097280"/>
                </a:moveTo>
                <a:lnTo>
                  <a:pt x="657387" y="1097280"/>
                </a:lnTo>
                <a:lnTo>
                  <a:pt x="663734" y="1103629"/>
                </a:lnTo>
                <a:lnTo>
                  <a:pt x="684050" y="1103629"/>
                </a:lnTo>
                <a:lnTo>
                  <a:pt x="677703" y="1097280"/>
                </a:lnTo>
                <a:close/>
              </a:path>
              <a:path w="2093595" h="2513329">
                <a:moveTo>
                  <a:pt x="684050" y="1103630"/>
                </a:moveTo>
                <a:lnTo>
                  <a:pt x="663734" y="1103630"/>
                </a:lnTo>
                <a:lnTo>
                  <a:pt x="670081" y="1109979"/>
                </a:lnTo>
                <a:lnTo>
                  <a:pt x="690397" y="1109979"/>
                </a:lnTo>
                <a:lnTo>
                  <a:pt x="684050" y="1103630"/>
                </a:lnTo>
                <a:close/>
              </a:path>
              <a:path w="2093595" h="2513329">
                <a:moveTo>
                  <a:pt x="690397" y="1109979"/>
                </a:moveTo>
                <a:lnTo>
                  <a:pt x="670081" y="1109979"/>
                </a:lnTo>
                <a:lnTo>
                  <a:pt x="672620" y="1112519"/>
                </a:lnTo>
                <a:lnTo>
                  <a:pt x="692936" y="1112519"/>
                </a:lnTo>
                <a:lnTo>
                  <a:pt x="690397" y="1109979"/>
                </a:lnTo>
                <a:close/>
              </a:path>
              <a:path w="2093595" h="2513329">
                <a:moveTo>
                  <a:pt x="692936" y="1112519"/>
                </a:moveTo>
                <a:lnTo>
                  <a:pt x="672620" y="1112519"/>
                </a:lnTo>
                <a:lnTo>
                  <a:pt x="678968" y="1118869"/>
                </a:lnTo>
                <a:lnTo>
                  <a:pt x="699283" y="1118869"/>
                </a:lnTo>
                <a:lnTo>
                  <a:pt x="692936" y="1112519"/>
                </a:lnTo>
                <a:close/>
              </a:path>
              <a:path w="2093595" h="2513329">
                <a:moveTo>
                  <a:pt x="699283" y="1118870"/>
                </a:moveTo>
                <a:lnTo>
                  <a:pt x="678968" y="1118870"/>
                </a:lnTo>
                <a:lnTo>
                  <a:pt x="682776" y="1122679"/>
                </a:lnTo>
                <a:lnTo>
                  <a:pt x="703092" y="1122679"/>
                </a:lnTo>
                <a:lnTo>
                  <a:pt x="699283" y="1118870"/>
                </a:lnTo>
                <a:close/>
              </a:path>
              <a:path w="2093595" h="2513329">
                <a:moveTo>
                  <a:pt x="703092" y="1122680"/>
                </a:moveTo>
                <a:lnTo>
                  <a:pt x="682776" y="1122680"/>
                </a:lnTo>
                <a:lnTo>
                  <a:pt x="695471" y="1135379"/>
                </a:lnTo>
                <a:lnTo>
                  <a:pt x="715786" y="1135379"/>
                </a:lnTo>
                <a:lnTo>
                  <a:pt x="703092" y="1122680"/>
                </a:lnTo>
                <a:close/>
              </a:path>
              <a:path w="2093595" h="2513329">
                <a:moveTo>
                  <a:pt x="715786" y="1135380"/>
                </a:moveTo>
                <a:lnTo>
                  <a:pt x="695471" y="1135380"/>
                </a:lnTo>
                <a:lnTo>
                  <a:pt x="698009" y="1137919"/>
                </a:lnTo>
                <a:lnTo>
                  <a:pt x="718325" y="1137919"/>
                </a:lnTo>
                <a:lnTo>
                  <a:pt x="715786" y="1135380"/>
                </a:lnTo>
                <a:close/>
              </a:path>
              <a:path w="2093595" h="2513329">
                <a:moveTo>
                  <a:pt x="718325" y="1137920"/>
                </a:moveTo>
                <a:lnTo>
                  <a:pt x="698009" y="1137920"/>
                </a:lnTo>
                <a:lnTo>
                  <a:pt x="714512" y="1154429"/>
                </a:lnTo>
                <a:lnTo>
                  <a:pt x="734828" y="1154429"/>
                </a:lnTo>
                <a:lnTo>
                  <a:pt x="718325" y="1137920"/>
                </a:lnTo>
                <a:close/>
              </a:path>
              <a:path w="2093595" h="2513329">
                <a:moveTo>
                  <a:pt x="734828" y="1154430"/>
                </a:moveTo>
                <a:lnTo>
                  <a:pt x="714512" y="1154430"/>
                </a:lnTo>
                <a:lnTo>
                  <a:pt x="720860" y="1160779"/>
                </a:lnTo>
                <a:lnTo>
                  <a:pt x="741175" y="1160779"/>
                </a:lnTo>
                <a:lnTo>
                  <a:pt x="734828" y="1154430"/>
                </a:lnTo>
                <a:close/>
              </a:path>
              <a:path w="2093595" h="2513329">
                <a:moveTo>
                  <a:pt x="741175" y="1160780"/>
                </a:moveTo>
                <a:lnTo>
                  <a:pt x="720860" y="1160780"/>
                </a:lnTo>
                <a:lnTo>
                  <a:pt x="723399" y="1163319"/>
                </a:lnTo>
                <a:lnTo>
                  <a:pt x="743714" y="1163319"/>
                </a:lnTo>
                <a:lnTo>
                  <a:pt x="741175" y="1160780"/>
                </a:lnTo>
                <a:close/>
              </a:path>
              <a:path w="2093595" h="2513329">
                <a:moveTo>
                  <a:pt x="743714" y="1163319"/>
                </a:moveTo>
                <a:lnTo>
                  <a:pt x="723399" y="1163319"/>
                </a:lnTo>
                <a:lnTo>
                  <a:pt x="727207" y="1167129"/>
                </a:lnTo>
                <a:lnTo>
                  <a:pt x="747522" y="1167129"/>
                </a:lnTo>
                <a:lnTo>
                  <a:pt x="743714" y="1163319"/>
                </a:lnTo>
                <a:close/>
              </a:path>
              <a:path w="2093595" h="2513329">
                <a:moveTo>
                  <a:pt x="747522" y="1167130"/>
                </a:moveTo>
                <a:lnTo>
                  <a:pt x="727207" y="1167130"/>
                </a:lnTo>
                <a:lnTo>
                  <a:pt x="729746" y="1169669"/>
                </a:lnTo>
                <a:lnTo>
                  <a:pt x="750061" y="1169669"/>
                </a:lnTo>
                <a:lnTo>
                  <a:pt x="747522" y="1167130"/>
                </a:lnTo>
                <a:close/>
              </a:path>
              <a:path w="2093595" h="2513329">
                <a:moveTo>
                  <a:pt x="750061" y="1169670"/>
                </a:moveTo>
                <a:lnTo>
                  <a:pt x="729746" y="1169670"/>
                </a:lnTo>
                <a:lnTo>
                  <a:pt x="736093" y="1176019"/>
                </a:lnTo>
                <a:lnTo>
                  <a:pt x="756409" y="1176019"/>
                </a:lnTo>
                <a:lnTo>
                  <a:pt x="750061" y="1169670"/>
                </a:lnTo>
                <a:close/>
              </a:path>
              <a:path w="2093595" h="2513329">
                <a:moveTo>
                  <a:pt x="756409" y="1176020"/>
                </a:moveTo>
                <a:lnTo>
                  <a:pt x="736093" y="1176020"/>
                </a:lnTo>
                <a:lnTo>
                  <a:pt x="748788" y="1188719"/>
                </a:lnTo>
                <a:lnTo>
                  <a:pt x="769103" y="1188719"/>
                </a:lnTo>
                <a:lnTo>
                  <a:pt x="756409" y="1176020"/>
                </a:lnTo>
                <a:close/>
              </a:path>
              <a:path w="2093595" h="2513329">
                <a:moveTo>
                  <a:pt x="769103" y="1188720"/>
                </a:moveTo>
                <a:lnTo>
                  <a:pt x="748788" y="1188720"/>
                </a:lnTo>
                <a:lnTo>
                  <a:pt x="758943" y="1198879"/>
                </a:lnTo>
                <a:lnTo>
                  <a:pt x="779259" y="1198879"/>
                </a:lnTo>
                <a:lnTo>
                  <a:pt x="769103" y="1188720"/>
                </a:lnTo>
                <a:close/>
              </a:path>
              <a:path w="2093595" h="2513329">
                <a:moveTo>
                  <a:pt x="779259" y="1198880"/>
                </a:moveTo>
                <a:lnTo>
                  <a:pt x="758943" y="1198880"/>
                </a:lnTo>
                <a:lnTo>
                  <a:pt x="790680" y="1230629"/>
                </a:lnTo>
                <a:lnTo>
                  <a:pt x="810995" y="1230629"/>
                </a:lnTo>
                <a:lnTo>
                  <a:pt x="779259" y="1198880"/>
                </a:lnTo>
                <a:close/>
              </a:path>
              <a:path w="2093595" h="2513329">
                <a:moveTo>
                  <a:pt x="810995" y="1230629"/>
                </a:moveTo>
                <a:lnTo>
                  <a:pt x="790680" y="1230629"/>
                </a:lnTo>
                <a:lnTo>
                  <a:pt x="797027" y="1236979"/>
                </a:lnTo>
                <a:lnTo>
                  <a:pt x="817342" y="1236979"/>
                </a:lnTo>
                <a:lnTo>
                  <a:pt x="810995" y="1230629"/>
                </a:lnTo>
                <a:close/>
              </a:path>
              <a:path w="2093595" h="2513329">
                <a:moveTo>
                  <a:pt x="817342" y="1236979"/>
                </a:moveTo>
                <a:lnTo>
                  <a:pt x="797027" y="1236979"/>
                </a:lnTo>
                <a:lnTo>
                  <a:pt x="812260" y="1252219"/>
                </a:lnTo>
                <a:lnTo>
                  <a:pt x="832576" y="1252219"/>
                </a:lnTo>
                <a:lnTo>
                  <a:pt x="817342" y="1236979"/>
                </a:lnTo>
                <a:close/>
              </a:path>
              <a:path w="2093595" h="2513329">
                <a:moveTo>
                  <a:pt x="832576" y="1252219"/>
                </a:moveTo>
                <a:lnTo>
                  <a:pt x="812260" y="1252219"/>
                </a:lnTo>
                <a:lnTo>
                  <a:pt x="828763" y="1268729"/>
                </a:lnTo>
                <a:lnTo>
                  <a:pt x="849079" y="1268729"/>
                </a:lnTo>
                <a:lnTo>
                  <a:pt x="832576" y="1252219"/>
                </a:lnTo>
                <a:close/>
              </a:path>
              <a:path w="2093595" h="2513329">
                <a:moveTo>
                  <a:pt x="849079" y="1268729"/>
                </a:moveTo>
                <a:lnTo>
                  <a:pt x="828763" y="1268729"/>
                </a:lnTo>
                <a:lnTo>
                  <a:pt x="831302" y="1271269"/>
                </a:lnTo>
                <a:lnTo>
                  <a:pt x="851618" y="1271269"/>
                </a:lnTo>
                <a:lnTo>
                  <a:pt x="849079" y="1268729"/>
                </a:lnTo>
                <a:close/>
              </a:path>
              <a:path w="2093595" h="2513329">
                <a:moveTo>
                  <a:pt x="851618" y="1271269"/>
                </a:moveTo>
                <a:lnTo>
                  <a:pt x="831302" y="1271269"/>
                </a:lnTo>
                <a:lnTo>
                  <a:pt x="843997" y="1283969"/>
                </a:lnTo>
                <a:lnTo>
                  <a:pt x="864312" y="1283969"/>
                </a:lnTo>
                <a:lnTo>
                  <a:pt x="851618" y="1271269"/>
                </a:lnTo>
                <a:close/>
              </a:path>
              <a:path w="2093595" h="2513329">
                <a:moveTo>
                  <a:pt x="864312" y="1283970"/>
                </a:moveTo>
                <a:lnTo>
                  <a:pt x="843997" y="1283970"/>
                </a:lnTo>
                <a:lnTo>
                  <a:pt x="860499" y="1300479"/>
                </a:lnTo>
                <a:lnTo>
                  <a:pt x="880815" y="1300479"/>
                </a:lnTo>
                <a:lnTo>
                  <a:pt x="864312" y="1283970"/>
                </a:lnTo>
                <a:close/>
              </a:path>
              <a:path w="2093595" h="2513329">
                <a:moveTo>
                  <a:pt x="880815" y="1300479"/>
                </a:moveTo>
                <a:lnTo>
                  <a:pt x="860499" y="1300479"/>
                </a:lnTo>
                <a:lnTo>
                  <a:pt x="873194" y="1313179"/>
                </a:lnTo>
                <a:lnTo>
                  <a:pt x="893510" y="1313179"/>
                </a:lnTo>
                <a:lnTo>
                  <a:pt x="880815" y="1300479"/>
                </a:lnTo>
                <a:close/>
              </a:path>
              <a:path w="2093595" h="2513329">
                <a:moveTo>
                  <a:pt x="893510" y="1313179"/>
                </a:moveTo>
                <a:lnTo>
                  <a:pt x="873194" y="1313179"/>
                </a:lnTo>
                <a:lnTo>
                  <a:pt x="885888" y="1325879"/>
                </a:lnTo>
                <a:lnTo>
                  <a:pt x="906204" y="1325879"/>
                </a:lnTo>
                <a:lnTo>
                  <a:pt x="893510" y="1313179"/>
                </a:lnTo>
                <a:close/>
              </a:path>
              <a:path w="2093595" h="2513329">
                <a:moveTo>
                  <a:pt x="906204" y="1325879"/>
                </a:moveTo>
                <a:lnTo>
                  <a:pt x="885888" y="1325879"/>
                </a:lnTo>
                <a:lnTo>
                  <a:pt x="888427" y="1328419"/>
                </a:lnTo>
                <a:lnTo>
                  <a:pt x="908743" y="1328419"/>
                </a:lnTo>
                <a:lnTo>
                  <a:pt x="906204" y="1325879"/>
                </a:lnTo>
                <a:close/>
              </a:path>
              <a:path w="2093595" h="2513329">
                <a:moveTo>
                  <a:pt x="908743" y="1328420"/>
                </a:moveTo>
                <a:lnTo>
                  <a:pt x="888427" y="1328420"/>
                </a:lnTo>
                <a:lnTo>
                  <a:pt x="917625" y="1357629"/>
                </a:lnTo>
                <a:lnTo>
                  <a:pt x="937940" y="1357629"/>
                </a:lnTo>
                <a:lnTo>
                  <a:pt x="908743" y="1328420"/>
                </a:lnTo>
                <a:close/>
              </a:path>
              <a:path w="2093595" h="2513329">
                <a:moveTo>
                  <a:pt x="937940" y="1357630"/>
                </a:moveTo>
                <a:lnTo>
                  <a:pt x="917625" y="1357630"/>
                </a:lnTo>
                <a:lnTo>
                  <a:pt x="939206" y="1379219"/>
                </a:lnTo>
                <a:lnTo>
                  <a:pt x="959521" y="1379219"/>
                </a:lnTo>
                <a:lnTo>
                  <a:pt x="937940" y="1357630"/>
                </a:lnTo>
                <a:close/>
              </a:path>
              <a:path w="2093595" h="2513329">
                <a:moveTo>
                  <a:pt x="959521" y="1379219"/>
                </a:moveTo>
                <a:lnTo>
                  <a:pt x="939206" y="1379219"/>
                </a:lnTo>
                <a:lnTo>
                  <a:pt x="949361" y="1389379"/>
                </a:lnTo>
                <a:lnTo>
                  <a:pt x="969677" y="1389379"/>
                </a:lnTo>
                <a:lnTo>
                  <a:pt x="959521" y="1379219"/>
                </a:lnTo>
                <a:close/>
              </a:path>
              <a:path w="2093595" h="2513329">
                <a:moveTo>
                  <a:pt x="969677" y="1389379"/>
                </a:moveTo>
                <a:lnTo>
                  <a:pt x="949361" y="1389379"/>
                </a:lnTo>
                <a:lnTo>
                  <a:pt x="968403" y="1408429"/>
                </a:lnTo>
                <a:lnTo>
                  <a:pt x="988719" y="1408429"/>
                </a:lnTo>
                <a:lnTo>
                  <a:pt x="969677" y="1389379"/>
                </a:lnTo>
                <a:close/>
              </a:path>
              <a:path w="2093595" h="2513329">
                <a:moveTo>
                  <a:pt x="988719" y="1408430"/>
                </a:moveTo>
                <a:lnTo>
                  <a:pt x="968403" y="1408430"/>
                </a:lnTo>
                <a:lnTo>
                  <a:pt x="970942" y="1410969"/>
                </a:lnTo>
                <a:lnTo>
                  <a:pt x="991257" y="1410969"/>
                </a:lnTo>
                <a:lnTo>
                  <a:pt x="988719" y="1408430"/>
                </a:lnTo>
                <a:close/>
              </a:path>
              <a:path w="2093595" h="2513329">
                <a:moveTo>
                  <a:pt x="991257" y="1410970"/>
                </a:moveTo>
                <a:lnTo>
                  <a:pt x="970942" y="1410970"/>
                </a:lnTo>
                <a:lnTo>
                  <a:pt x="974750" y="1414779"/>
                </a:lnTo>
                <a:lnTo>
                  <a:pt x="995066" y="1414779"/>
                </a:lnTo>
                <a:lnTo>
                  <a:pt x="991257" y="1410970"/>
                </a:lnTo>
                <a:close/>
              </a:path>
              <a:path w="2093595" h="2513329">
                <a:moveTo>
                  <a:pt x="995066" y="1414779"/>
                </a:moveTo>
                <a:lnTo>
                  <a:pt x="974750" y="1414779"/>
                </a:lnTo>
                <a:lnTo>
                  <a:pt x="987445" y="1427479"/>
                </a:lnTo>
                <a:lnTo>
                  <a:pt x="1007760" y="1427479"/>
                </a:lnTo>
                <a:lnTo>
                  <a:pt x="995066" y="1414779"/>
                </a:lnTo>
                <a:close/>
              </a:path>
              <a:path w="2093595" h="2513329">
                <a:moveTo>
                  <a:pt x="1007760" y="1427479"/>
                </a:moveTo>
                <a:lnTo>
                  <a:pt x="987445" y="1427479"/>
                </a:lnTo>
                <a:lnTo>
                  <a:pt x="1000139" y="1440179"/>
                </a:lnTo>
                <a:lnTo>
                  <a:pt x="1020455" y="1440179"/>
                </a:lnTo>
                <a:lnTo>
                  <a:pt x="1007760" y="1427479"/>
                </a:lnTo>
                <a:close/>
              </a:path>
              <a:path w="2093595" h="2513329">
                <a:moveTo>
                  <a:pt x="1020455" y="1440180"/>
                </a:moveTo>
                <a:lnTo>
                  <a:pt x="1000139" y="1440180"/>
                </a:lnTo>
                <a:lnTo>
                  <a:pt x="1002678" y="1442719"/>
                </a:lnTo>
                <a:lnTo>
                  <a:pt x="1022994" y="1442719"/>
                </a:lnTo>
                <a:lnTo>
                  <a:pt x="1020455" y="1440180"/>
                </a:lnTo>
                <a:close/>
              </a:path>
              <a:path w="2093595" h="2513329">
                <a:moveTo>
                  <a:pt x="1022994" y="1442720"/>
                </a:moveTo>
                <a:lnTo>
                  <a:pt x="1002678" y="1442720"/>
                </a:lnTo>
                <a:lnTo>
                  <a:pt x="1006487" y="1446529"/>
                </a:lnTo>
                <a:lnTo>
                  <a:pt x="1026802" y="1446529"/>
                </a:lnTo>
                <a:lnTo>
                  <a:pt x="1022994" y="1442720"/>
                </a:lnTo>
                <a:close/>
              </a:path>
              <a:path w="2093595" h="2513329">
                <a:moveTo>
                  <a:pt x="1026802" y="1446530"/>
                </a:moveTo>
                <a:lnTo>
                  <a:pt x="1006487" y="1446530"/>
                </a:lnTo>
                <a:lnTo>
                  <a:pt x="1047109" y="1487169"/>
                </a:lnTo>
                <a:lnTo>
                  <a:pt x="1067425" y="1487169"/>
                </a:lnTo>
                <a:lnTo>
                  <a:pt x="1026802" y="1446530"/>
                </a:lnTo>
                <a:close/>
              </a:path>
              <a:path w="2093595" h="2513329">
                <a:moveTo>
                  <a:pt x="1067425" y="1487169"/>
                </a:moveTo>
                <a:lnTo>
                  <a:pt x="1047109" y="1487169"/>
                </a:lnTo>
                <a:lnTo>
                  <a:pt x="1063612" y="1503679"/>
                </a:lnTo>
                <a:lnTo>
                  <a:pt x="1083928" y="1503679"/>
                </a:lnTo>
                <a:lnTo>
                  <a:pt x="1067425" y="1487169"/>
                </a:lnTo>
                <a:close/>
              </a:path>
              <a:path w="2093595" h="2513329">
                <a:moveTo>
                  <a:pt x="1083928" y="1503680"/>
                </a:moveTo>
                <a:lnTo>
                  <a:pt x="1063612" y="1503680"/>
                </a:lnTo>
                <a:lnTo>
                  <a:pt x="1066151" y="1506219"/>
                </a:lnTo>
                <a:lnTo>
                  <a:pt x="1086466" y="1506219"/>
                </a:lnTo>
                <a:lnTo>
                  <a:pt x="1083928" y="1503680"/>
                </a:lnTo>
                <a:close/>
              </a:path>
              <a:path w="2093595" h="2513329">
                <a:moveTo>
                  <a:pt x="1086466" y="1506220"/>
                </a:moveTo>
                <a:lnTo>
                  <a:pt x="1066151" y="1506220"/>
                </a:lnTo>
                <a:lnTo>
                  <a:pt x="1069959" y="1510029"/>
                </a:lnTo>
                <a:lnTo>
                  <a:pt x="1090275" y="1510029"/>
                </a:lnTo>
                <a:lnTo>
                  <a:pt x="1086466" y="1506220"/>
                </a:lnTo>
                <a:close/>
              </a:path>
              <a:path w="2093595" h="2513329">
                <a:moveTo>
                  <a:pt x="1090275" y="1510029"/>
                </a:moveTo>
                <a:lnTo>
                  <a:pt x="1069959" y="1510029"/>
                </a:lnTo>
                <a:lnTo>
                  <a:pt x="1078845" y="1518919"/>
                </a:lnTo>
                <a:lnTo>
                  <a:pt x="1099161" y="1518919"/>
                </a:lnTo>
                <a:lnTo>
                  <a:pt x="1090275" y="1510029"/>
                </a:lnTo>
                <a:close/>
              </a:path>
              <a:path w="2093595" h="2513329">
                <a:moveTo>
                  <a:pt x="1099161" y="1518920"/>
                </a:moveTo>
                <a:lnTo>
                  <a:pt x="1078845" y="1518920"/>
                </a:lnTo>
                <a:lnTo>
                  <a:pt x="1082654" y="1522729"/>
                </a:lnTo>
                <a:lnTo>
                  <a:pt x="1102969" y="1522729"/>
                </a:lnTo>
                <a:lnTo>
                  <a:pt x="1099161" y="1518920"/>
                </a:lnTo>
                <a:close/>
              </a:path>
              <a:path w="2093595" h="2513329">
                <a:moveTo>
                  <a:pt x="1102969" y="1522729"/>
                </a:moveTo>
                <a:lnTo>
                  <a:pt x="1082654" y="1522729"/>
                </a:lnTo>
                <a:lnTo>
                  <a:pt x="1095348" y="1535429"/>
                </a:lnTo>
                <a:lnTo>
                  <a:pt x="1115664" y="1535429"/>
                </a:lnTo>
                <a:lnTo>
                  <a:pt x="1102969" y="1522729"/>
                </a:lnTo>
                <a:close/>
              </a:path>
              <a:path w="2093595" h="2513329">
                <a:moveTo>
                  <a:pt x="1115664" y="1535430"/>
                </a:moveTo>
                <a:lnTo>
                  <a:pt x="1095348" y="1535430"/>
                </a:lnTo>
                <a:lnTo>
                  <a:pt x="1114390" y="1554479"/>
                </a:lnTo>
                <a:lnTo>
                  <a:pt x="1134706" y="1554479"/>
                </a:lnTo>
                <a:lnTo>
                  <a:pt x="1115664" y="1535430"/>
                </a:lnTo>
                <a:close/>
              </a:path>
              <a:path w="2093595" h="2513329">
                <a:moveTo>
                  <a:pt x="1134706" y="1554479"/>
                </a:moveTo>
                <a:lnTo>
                  <a:pt x="1114390" y="1554479"/>
                </a:lnTo>
                <a:lnTo>
                  <a:pt x="1127085" y="1567179"/>
                </a:lnTo>
                <a:lnTo>
                  <a:pt x="1147400" y="1567179"/>
                </a:lnTo>
                <a:lnTo>
                  <a:pt x="1134706" y="1554479"/>
                </a:lnTo>
                <a:close/>
              </a:path>
              <a:path w="2093595" h="2513329">
                <a:moveTo>
                  <a:pt x="1147400" y="1567180"/>
                </a:moveTo>
                <a:lnTo>
                  <a:pt x="1127085" y="1567180"/>
                </a:lnTo>
                <a:lnTo>
                  <a:pt x="1133432" y="1573529"/>
                </a:lnTo>
                <a:lnTo>
                  <a:pt x="1153747" y="1573529"/>
                </a:lnTo>
                <a:lnTo>
                  <a:pt x="1147400" y="1567180"/>
                </a:lnTo>
                <a:close/>
              </a:path>
              <a:path w="2093595" h="2513329">
                <a:moveTo>
                  <a:pt x="1153747" y="1573530"/>
                </a:moveTo>
                <a:lnTo>
                  <a:pt x="1133432" y="1573530"/>
                </a:lnTo>
                <a:lnTo>
                  <a:pt x="1158821" y="1598929"/>
                </a:lnTo>
                <a:lnTo>
                  <a:pt x="1179137" y="1598929"/>
                </a:lnTo>
                <a:lnTo>
                  <a:pt x="1153747" y="1573530"/>
                </a:lnTo>
                <a:close/>
              </a:path>
              <a:path w="2093595" h="2513329">
                <a:moveTo>
                  <a:pt x="1179137" y="1598929"/>
                </a:moveTo>
                <a:lnTo>
                  <a:pt x="1158821" y="1598929"/>
                </a:lnTo>
                <a:lnTo>
                  <a:pt x="1161360" y="1601469"/>
                </a:lnTo>
                <a:lnTo>
                  <a:pt x="1181675" y="1601469"/>
                </a:lnTo>
                <a:lnTo>
                  <a:pt x="1179137" y="1598929"/>
                </a:lnTo>
                <a:close/>
              </a:path>
              <a:path w="2093595" h="2513329">
                <a:moveTo>
                  <a:pt x="1181675" y="1601470"/>
                </a:moveTo>
                <a:lnTo>
                  <a:pt x="1161360" y="1601470"/>
                </a:lnTo>
                <a:lnTo>
                  <a:pt x="1165168" y="1605279"/>
                </a:lnTo>
                <a:lnTo>
                  <a:pt x="1185484" y="1605279"/>
                </a:lnTo>
                <a:lnTo>
                  <a:pt x="1181675" y="1601470"/>
                </a:lnTo>
                <a:close/>
              </a:path>
              <a:path w="2093595" h="2513329">
                <a:moveTo>
                  <a:pt x="1185484" y="1605279"/>
                </a:moveTo>
                <a:lnTo>
                  <a:pt x="1165168" y="1605279"/>
                </a:lnTo>
                <a:lnTo>
                  <a:pt x="1190557" y="1630679"/>
                </a:lnTo>
                <a:lnTo>
                  <a:pt x="1210873" y="1630679"/>
                </a:lnTo>
                <a:lnTo>
                  <a:pt x="1185484" y="1605279"/>
                </a:lnTo>
                <a:close/>
              </a:path>
              <a:path w="2093595" h="2513329">
                <a:moveTo>
                  <a:pt x="1210873" y="1630679"/>
                </a:moveTo>
                <a:lnTo>
                  <a:pt x="1190557" y="1630679"/>
                </a:lnTo>
                <a:lnTo>
                  <a:pt x="1193096" y="1633219"/>
                </a:lnTo>
                <a:lnTo>
                  <a:pt x="1213412" y="1633219"/>
                </a:lnTo>
                <a:lnTo>
                  <a:pt x="1210873" y="1630679"/>
                </a:lnTo>
                <a:close/>
              </a:path>
              <a:path w="2093595" h="2513329">
                <a:moveTo>
                  <a:pt x="1213412" y="1633220"/>
                </a:moveTo>
                <a:lnTo>
                  <a:pt x="1193096" y="1633220"/>
                </a:lnTo>
                <a:lnTo>
                  <a:pt x="1212138" y="1652269"/>
                </a:lnTo>
                <a:lnTo>
                  <a:pt x="1232454" y="1652269"/>
                </a:lnTo>
                <a:lnTo>
                  <a:pt x="1213412" y="1633220"/>
                </a:lnTo>
                <a:close/>
              </a:path>
              <a:path w="2093595" h="2513329">
                <a:moveTo>
                  <a:pt x="1232454" y="1652270"/>
                </a:moveTo>
                <a:lnTo>
                  <a:pt x="1212138" y="1652270"/>
                </a:lnTo>
                <a:lnTo>
                  <a:pt x="1215946" y="1656079"/>
                </a:lnTo>
                <a:lnTo>
                  <a:pt x="1236262" y="1656079"/>
                </a:lnTo>
                <a:lnTo>
                  <a:pt x="1232454" y="1652270"/>
                </a:lnTo>
                <a:close/>
              </a:path>
              <a:path w="2093595" h="2513329">
                <a:moveTo>
                  <a:pt x="1236262" y="1656079"/>
                </a:moveTo>
                <a:lnTo>
                  <a:pt x="1215946" y="1656079"/>
                </a:lnTo>
                <a:lnTo>
                  <a:pt x="1231180" y="1671319"/>
                </a:lnTo>
                <a:lnTo>
                  <a:pt x="1251495" y="1671319"/>
                </a:lnTo>
                <a:lnTo>
                  <a:pt x="1236262" y="1656079"/>
                </a:lnTo>
                <a:close/>
              </a:path>
              <a:path w="2093595" h="2513329">
                <a:moveTo>
                  <a:pt x="1251495" y="1671320"/>
                </a:moveTo>
                <a:lnTo>
                  <a:pt x="1231180" y="1671320"/>
                </a:lnTo>
                <a:lnTo>
                  <a:pt x="1243874" y="1684019"/>
                </a:lnTo>
                <a:lnTo>
                  <a:pt x="1264190" y="1684019"/>
                </a:lnTo>
                <a:lnTo>
                  <a:pt x="1251495" y="1671320"/>
                </a:lnTo>
                <a:close/>
              </a:path>
              <a:path w="2093595" h="2513329">
                <a:moveTo>
                  <a:pt x="1264190" y="1684020"/>
                </a:moveTo>
                <a:lnTo>
                  <a:pt x="1243874" y="1684020"/>
                </a:lnTo>
                <a:lnTo>
                  <a:pt x="1247683" y="1687829"/>
                </a:lnTo>
                <a:lnTo>
                  <a:pt x="1267998" y="1687829"/>
                </a:lnTo>
                <a:lnTo>
                  <a:pt x="1264190" y="1684020"/>
                </a:lnTo>
                <a:close/>
              </a:path>
              <a:path w="2093595" h="2513329">
                <a:moveTo>
                  <a:pt x="1267998" y="1687829"/>
                </a:moveTo>
                <a:lnTo>
                  <a:pt x="1247683" y="1687829"/>
                </a:lnTo>
                <a:lnTo>
                  <a:pt x="1250222" y="1690369"/>
                </a:lnTo>
                <a:lnTo>
                  <a:pt x="1270537" y="1690369"/>
                </a:lnTo>
                <a:lnTo>
                  <a:pt x="1267998" y="1687829"/>
                </a:lnTo>
                <a:close/>
              </a:path>
              <a:path w="2093595" h="2513329">
                <a:moveTo>
                  <a:pt x="1270537" y="1690369"/>
                </a:moveTo>
                <a:lnTo>
                  <a:pt x="1250222" y="1690369"/>
                </a:lnTo>
                <a:lnTo>
                  <a:pt x="1262916" y="1703069"/>
                </a:lnTo>
                <a:lnTo>
                  <a:pt x="1283232" y="1703069"/>
                </a:lnTo>
                <a:lnTo>
                  <a:pt x="1270537" y="1690369"/>
                </a:lnTo>
                <a:close/>
              </a:path>
              <a:path w="2093595" h="2513329">
                <a:moveTo>
                  <a:pt x="1893839" y="2313940"/>
                </a:moveTo>
                <a:lnTo>
                  <a:pt x="1873523" y="2313940"/>
                </a:lnTo>
                <a:lnTo>
                  <a:pt x="1915415" y="2355849"/>
                </a:lnTo>
                <a:lnTo>
                  <a:pt x="1935731" y="2355849"/>
                </a:lnTo>
                <a:lnTo>
                  <a:pt x="1893839" y="2313940"/>
                </a:lnTo>
                <a:close/>
              </a:path>
              <a:path w="2093595" h="2513329">
                <a:moveTo>
                  <a:pt x="1891300" y="2311399"/>
                </a:moveTo>
                <a:lnTo>
                  <a:pt x="1870984" y="2311399"/>
                </a:lnTo>
                <a:lnTo>
                  <a:pt x="1872254" y="2312670"/>
                </a:lnTo>
                <a:lnTo>
                  <a:pt x="1892569" y="2312670"/>
                </a:lnTo>
                <a:lnTo>
                  <a:pt x="1891300" y="2311399"/>
                </a:lnTo>
                <a:close/>
              </a:path>
              <a:path w="2093595" h="2513329">
                <a:moveTo>
                  <a:pt x="1887491" y="2307589"/>
                </a:moveTo>
                <a:lnTo>
                  <a:pt x="1867176" y="2307589"/>
                </a:lnTo>
                <a:lnTo>
                  <a:pt x="1869715" y="2310129"/>
                </a:lnTo>
                <a:lnTo>
                  <a:pt x="1890030" y="2310129"/>
                </a:lnTo>
                <a:lnTo>
                  <a:pt x="1887491" y="2307589"/>
                </a:lnTo>
                <a:close/>
              </a:path>
              <a:path w="2093595" h="2513329">
                <a:moveTo>
                  <a:pt x="1884952" y="2305049"/>
                </a:moveTo>
                <a:lnTo>
                  <a:pt x="1864637" y="2305049"/>
                </a:lnTo>
                <a:lnTo>
                  <a:pt x="1865906" y="2306319"/>
                </a:lnTo>
                <a:lnTo>
                  <a:pt x="1886222" y="2306319"/>
                </a:lnTo>
                <a:lnTo>
                  <a:pt x="1884952" y="2305049"/>
                </a:lnTo>
                <a:close/>
              </a:path>
              <a:path w="2093595" h="2513329">
                <a:moveTo>
                  <a:pt x="1881144" y="2301239"/>
                </a:moveTo>
                <a:lnTo>
                  <a:pt x="1860828" y="2301239"/>
                </a:lnTo>
                <a:lnTo>
                  <a:pt x="1863367" y="2303779"/>
                </a:lnTo>
                <a:lnTo>
                  <a:pt x="1883683" y="2303779"/>
                </a:lnTo>
                <a:lnTo>
                  <a:pt x="1881144" y="2301239"/>
                </a:lnTo>
                <a:close/>
              </a:path>
              <a:path w="2093595" h="2513329">
                <a:moveTo>
                  <a:pt x="1878605" y="2298699"/>
                </a:moveTo>
                <a:lnTo>
                  <a:pt x="1858290" y="2298699"/>
                </a:lnTo>
                <a:lnTo>
                  <a:pt x="1859559" y="2299970"/>
                </a:lnTo>
                <a:lnTo>
                  <a:pt x="1879875" y="2299970"/>
                </a:lnTo>
                <a:lnTo>
                  <a:pt x="1878605" y="2298699"/>
                </a:lnTo>
                <a:close/>
              </a:path>
              <a:path w="2093595" h="2513329">
                <a:moveTo>
                  <a:pt x="1874797" y="2294890"/>
                </a:moveTo>
                <a:lnTo>
                  <a:pt x="1854481" y="2294890"/>
                </a:lnTo>
                <a:lnTo>
                  <a:pt x="1857020" y="2297429"/>
                </a:lnTo>
                <a:lnTo>
                  <a:pt x="1877336" y="2297429"/>
                </a:lnTo>
                <a:lnTo>
                  <a:pt x="1874797" y="2294890"/>
                </a:lnTo>
                <a:close/>
              </a:path>
              <a:path w="2093595" h="2513329">
                <a:moveTo>
                  <a:pt x="1872258" y="2292349"/>
                </a:moveTo>
                <a:lnTo>
                  <a:pt x="1851942" y="2292349"/>
                </a:lnTo>
                <a:lnTo>
                  <a:pt x="1853212" y="2293620"/>
                </a:lnTo>
                <a:lnTo>
                  <a:pt x="1873527" y="2293620"/>
                </a:lnTo>
                <a:lnTo>
                  <a:pt x="1872258" y="2292349"/>
                </a:lnTo>
                <a:close/>
              </a:path>
              <a:path w="2093595" h="2513329">
                <a:moveTo>
                  <a:pt x="1868450" y="2288539"/>
                </a:moveTo>
                <a:lnTo>
                  <a:pt x="1848134" y="2288539"/>
                </a:lnTo>
                <a:lnTo>
                  <a:pt x="1850673" y="2291079"/>
                </a:lnTo>
                <a:lnTo>
                  <a:pt x="1870988" y="2291079"/>
                </a:lnTo>
                <a:lnTo>
                  <a:pt x="1868450" y="2288539"/>
                </a:lnTo>
                <a:close/>
              </a:path>
              <a:path w="2093595" h="2513329">
                <a:moveTo>
                  <a:pt x="1865911" y="2285999"/>
                </a:moveTo>
                <a:lnTo>
                  <a:pt x="1845595" y="2285999"/>
                </a:lnTo>
                <a:lnTo>
                  <a:pt x="1846864" y="2287269"/>
                </a:lnTo>
                <a:lnTo>
                  <a:pt x="1867180" y="2287269"/>
                </a:lnTo>
                <a:lnTo>
                  <a:pt x="1865911" y="2285999"/>
                </a:lnTo>
                <a:close/>
              </a:path>
              <a:path w="2093595" h="2513329">
                <a:moveTo>
                  <a:pt x="1862102" y="2282189"/>
                </a:moveTo>
                <a:lnTo>
                  <a:pt x="1841787" y="2282189"/>
                </a:lnTo>
                <a:lnTo>
                  <a:pt x="1844326" y="2284729"/>
                </a:lnTo>
                <a:lnTo>
                  <a:pt x="1864641" y="2284729"/>
                </a:lnTo>
                <a:lnTo>
                  <a:pt x="1862102" y="2282189"/>
                </a:lnTo>
                <a:close/>
              </a:path>
              <a:path w="2093595" h="2513329">
                <a:moveTo>
                  <a:pt x="1859563" y="2279649"/>
                </a:moveTo>
                <a:lnTo>
                  <a:pt x="1839248" y="2279649"/>
                </a:lnTo>
                <a:lnTo>
                  <a:pt x="1840517" y="2280919"/>
                </a:lnTo>
                <a:lnTo>
                  <a:pt x="1860833" y="2280919"/>
                </a:lnTo>
                <a:lnTo>
                  <a:pt x="1859563" y="2279649"/>
                </a:lnTo>
                <a:close/>
              </a:path>
              <a:path w="2093595" h="2513329">
                <a:moveTo>
                  <a:pt x="1855755" y="2275839"/>
                </a:moveTo>
                <a:lnTo>
                  <a:pt x="1835439" y="2275839"/>
                </a:lnTo>
                <a:lnTo>
                  <a:pt x="1837978" y="2278379"/>
                </a:lnTo>
                <a:lnTo>
                  <a:pt x="1858294" y="2278379"/>
                </a:lnTo>
                <a:lnTo>
                  <a:pt x="1855755" y="2275839"/>
                </a:lnTo>
                <a:close/>
              </a:path>
              <a:path w="2093595" h="2513329">
                <a:moveTo>
                  <a:pt x="1853216" y="2273299"/>
                </a:moveTo>
                <a:lnTo>
                  <a:pt x="1832900" y="2273299"/>
                </a:lnTo>
                <a:lnTo>
                  <a:pt x="1834170" y="2274569"/>
                </a:lnTo>
                <a:lnTo>
                  <a:pt x="1854486" y="2274569"/>
                </a:lnTo>
                <a:lnTo>
                  <a:pt x="1853216" y="2273299"/>
                </a:lnTo>
                <a:close/>
              </a:path>
              <a:path w="2093595" h="2513329">
                <a:moveTo>
                  <a:pt x="1849408" y="2269489"/>
                </a:moveTo>
                <a:lnTo>
                  <a:pt x="1829092" y="2269489"/>
                </a:lnTo>
                <a:lnTo>
                  <a:pt x="1831631" y="2272029"/>
                </a:lnTo>
                <a:lnTo>
                  <a:pt x="1851947" y="2272029"/>
                </a:lnTo>
                <a:lnTo>
                  <a:pt x="1849408" y="2269489"/>
                </a:lnTo>
                <a:close/>
              </a:path>
              <a:path w="2093595" h="2513329">
                <a:moveTo>
                  <a:pt x="1846869" y="2266949"/>
                </a:moveTo>
                <a:lnTo>
                  <a:pt x="1826553" y="2266949"/>
                </a:lnTo>
                <a:lnTo>
                  <a:pt x="1827823" y="2268220"/>
                </a:lnTo>
                <a:lnTo>
                  <a:pt x="1848138" y="2268220"/>
                </a:lnTo>
                <a:lnTo>
                  <a:pt x="1846869" y="2266949"/>
                </a:lnTo>
                <a:close/>
              </a:path>
              <a:path w="2093595" h="2513329">
                <a:moveTo>
                  <a:pt x="1843060" y="2263140"/>
                </a:moveTo>
                <a:lnTo>
                  <a:pt x="1822745" y="2263140"/>
                </a:lnTo>
                <a:lnTo>
                  <a:pt x="1825284" y="2265679"/>
                </a:lnTo>
                <a:lnTo>
                  <a:pt x="1845599" y="2265679"/>
                </a:lnTo>
                <a:lnTo>
                  <a:pt x="1843060" y="2263140"/>
                </a:lnTo>
                <a:close/>
              </a:path>
              <a:path w="2093595" h="2513329">
                <a:moveTo>
                  <a:pt x="1840522" y="2260599"/>
                </a:moveTo>
                <a:lnTo>
                  <a:pt x="1820206" y="2260599"/>
                </a:lnTo>
                <a:lnTo>
                  <a:pt x="1821475" y="2261869"/>
                </a:lnTo>
                <a:lnTo>
                  <a:pt x="1841791" y="2261869"/>
                </a:lnTo>
                <a:lnTo>
                  <a:pt x="1840522" y="2260599"/>
                </a:lnTo>
                <a:close/>
              </a:path>
              <a:path w="2093595" h="2513329">
                <a:moveTo>
                  <a:pt x="1836713" y="2256789"/>
                </a:moveTo>
                <a:lnTo>
                  <a:pt x="1816398" y="2256789"/>
                </a:lnTo>
                <a:lnTo>
                  <a:pt x="1818936" y="2259329"/>
                </a:lnTo>
                <a:lnTo>
                  <a:pt x="1839252" y="2259329"/>
                </a:lnTo>
                <a:lnTo>
                  <a:pt x="1836713" y="2256789"/>
                </a:lnTo>
                <a:close/>
              </a:path>
              <a:path w="2093595" h="2513329">
                <a:moveTo>
                  <a:pt x="1834174" y="2254249"/>
                </a:moveTo>
                <a:lnTo>
                  <a:pt x="1813859" y="2254249"/>
                </a:lnTo>
                <a:lnTo>
                  <a:pt x="1815128" y="2255519"/>
                </a:lnTo>
                <a:lnTo>
                  <a:pt x="1835444" y="2255519"/>
                </a:lnTo>
                <a:lnTo>
                  <a:pt x="1834174" y="2254249"/>
                </a:lnTo>
                <a:close/>
              </a:path>
              <a:path w="2093595" h="2513329">
                <a:moveTo>
                  <a:pt x="1830366" y="2250439"/>
                </a:moveTo>
                <a:lnTo>
                  <a:pt x="1810050" y="2250439"/>
                </a:lnTo>
                <a:lnTo>
                  <a:pt x="1812589" y="2252979"/>
                </a:lnTo>
                <a:lnTo>
                  <a:pt x="1832905" y="2252979"/>
                </a:lnTo>
                <a:lnTo>
                  <a:pt x="1830366" y="2250439"/>
                </a:lnTo>
                <a:close/>
              </a:path>
              <a:path w="2093595" h="2513329">
                <a:moveTo>
                  <a:pt x="1827827" y="2247899"/>
                </a:moveTo>
                <a:lnTo>
                  <a:pt x="1807511" y="2247899"/>
                </a:lnTo>
                <a:lnTo>
                  <a:pt x="1808781" y="2249169"/>
                </a:lnTo>
                <a:lnTo>
                  <a:pt x="1829096" y="2249169"/>
                </a:lnTo>
                <a:lnTo>
                  <a:pt x="1827827" y="2247899"/>
                </a:lnTo>
                <a:close/>
              </a:path>
              <a:path w="2093595" h="2513329">
                <a:moveTo>
                  <a:pt x="1824019" y="2244089"/>
                </a:moveTo>
                <a:lnTo>
                  <a:pt x="1803703" y="2244089"/>
                </a:lnTo>
                <a:lnTo>
                  <a:pt x="1806242" y="2246629"/>
                </a:lnTo>
                <a:lnTo>
                  <a:pt x="1826558" y="2246629"/>
                </a:lnTo>
                <a:lnTo>
                  <a:pt x="1824019" y="2244089"/>
                </a:lnTo>
                <a:close/>
              </a:path>
              <a:path w="2093595" h="2513329">
                <a:moveTo>
                  <a:pt x="1821480" y="2241549"/>
                </a:moveTo>
                <a:lnTo>
                  <a:pt x="1801164" y="2241549"/>
                </a:lnTo>
                <a:lnTo>
                  <a:pt x="1802434" y="2242819"/>
                </a:lnTo>
                <a:lnTo>
                  <a:pt x="1822749" y="2242819"/>
                </a:lnTo>
                <a:lnTo>
                  <a:pt x="1821480" y="2241549"/>
                </a:lnTo>
                <a:close/>
              </a:path>
              <a:path w="2093595" h="2513329">
                <a:moveTo>
                  <a:pt x="1817671" y="2237739"/>
                </a:moveTo>
                <a:lnTo>
                  <a:pt x="1797356" y="2237739"/>
                </a:lnTo>
                <a:lnTo>
                  <a:pt x="1799895" y="2240279"/>
                </a:lnTo>
                <a:lnTo>
                  <a:pt x="1820210" y="2240279"/>
                </a:lnTo>
                <a:lnTo>
                  <a:pt x="1817671" y="2237739"/>
                </a:lnTo>
                <a:close/>
              </a:path>
              <a:path w="2093595" h="2513329">
                <a:moveTo>
                  <a:pt x="1815133" y="2235199"/>
                </a:moveTo>
                <a:lnTo>
                  <a:pt x="1794817" y="2235199"/>
                </a:lnTo>
                <a:lnTo>
                  <a:pt x="1796086" y="2236469"/>
                </a:lnTo>
                <a:lnTo>
                  <a:pt x="1816402" y="2236469"/>
                </a:lnTo>
                <a:lnTo>
                  <a:pt x="1815133" y="2235199"/>
                </a:lnTo>
                <a:close/>
              </a:path>
              <a:path w="2093595" h="2513329">
                <a:moveTo>
                  <a:pt x="1811324" y="2231390"/>
                </a:moveTo>
                <a:lnTo>
                  <a:pt x="1791009" y="2231390"/>
                </a:lnTo>
                <a:lnTo>
                  <a:pt x="1793547" y="2233929"/>
                </a:lnTo>
                <a:lnTo>
                  <a:pt x="1813863" y="2233929"/>
                </a:lnTo>
                <a:lnTo>
                  <a:pt x="1811324" y="2231390"/>
                </a:lnTo>
                <a:close/>
              </a:path>
              <a:path w="2093595" h="2513329">
                <a:moveTo>
                  <a:pt x="1808785" y="2228849"/>
                </a:moveTo>
                <a:lnTo>
                  <a:pt x="1788470" y="2228849"/>
                </a:lnTo>
                <a:lnTo>
                  <a:pt x="1789739" y="2230119"/>
                </a:lnTo>
                <a:lnTo>
                  <a:pt x="1810055" y="2230119"/>
                </a:lnTo>
                <a:lnTo>
                  <a:pt x="1808785" y="2228849"/>
                </a:lnTo>
                <a:close/>
              </a:path>
              <a:path w="2093595" h="2513329">
                <a:moveTo>
                  <a:pt x="1804977" y="2225039"/>
                </a:moveTo>
                <a:lnTo>
                  <a:pt x="1784661" y="2225039"/>
                </a:lnTo>
                <a:lnTo>
                  <a:pt x="1787200" y="2227579"/>
                </a:lnTo>
                <a:lnTo>
                  <a:pt x="1807516" y="2227579"/>
                </a:lnTo>
                <a:lnTo>
                  <a:pt x="1804977" y="2225039"/>
                </a:lnTo>
                <a:close/>
              </a:path>
              <a:path w="2093595" h="2513329">
                <a:moveTo>
                  <a:pt x="1802438" y="2222499"/>
                </a:moveTo>
                <a:lnTo>
                  <a:pt x="1782122" y="2222499"/>
                </a:lnTo>
                <a:lnTo>
                  <a:pt x="1783392" y="2223769"/>
                </a:lnTo>
                <a:lnTo>
                  <a:pt x="1803707" y="2223769"/>
                </a:lnTo>
                <a:lnTo>
                  <a:pt x="1802438" y="2222499"/>
                </a:lnTo>
                <a:close/>
              </a:path>
              <a:path w="2093595" h="2513329">
                <a:moveTo>
                  <a:pt x="1796091" y="2216150"/>
                </a:moveTo>
                <a:lnTo>
                  <a:pt x="1775775" y="2216150"/>
                </a:lnTo>
                <a:lnTo>
                  <a:pt x="1780853" y="2221229"/>
                </a:lnTo>
                <a:lnTo>
                  <a:pt x="1801169" y="2221229"/>
                </a:lnTo>
                <a:lnTo>
                  <a:pt x="1796091" y="2216150"/>
                </a:lnTo>
                <a:close/>
              </a:path>
              <a:path w="2093595" h="2513329">
                <a:moveTo>
                  <a:pt x="1792282" y="2212339"/>
                </a:moveTo>
                <a:lnTo>
                  <a:pt x="1771967" y="2212339"/>
                </a:lnTo>
                <a:lnTo>
                  <a:pt x="1774506" y="2214879"/>
                </a:lnTo>
                <a:lnTo>
                  <a:pt x="1794821" y="2214879"/>
                </a:lnTo>
                <a:lnTo>
                  <a:pt x="1792282" y="2212339"/>
                </a:lnTo>
                <a:close/>
              </a:path>
              <a:path w="2093595" h="2513329">
                <a:moveTo>
                  <a:pt x="1789743" y="2209799"/>
                </a:moveTo>
                <a:lnTo>
                  <a:pt x="1769428" y="2209799"/>
                </a:lnTo>
                <a:lnTo>
                  <a:pt x="1770697" y="2211069"/>
                </a:lnTo>
                <a:lnTo>
                  <a:pt x="1791013" y="2211069"/>
                </a:lnTo>
                <a:lnTo>
                  <a:pt x="1789743" y="2209799"/>
                </a:lnTo>
                <a:close/>
              </a:path>
              <a:path w="2093595" h="2513329">
                <a:moveTo>
                  <a:pt x="1785935" y="2205989"/>
                </a:moveTo>
                <a:lnTo>
                  <a:pt x="1765619" y="2205989"/>
                </a:lnTo>
                <a:lnTo>
                  <a:pt x="1768158" y="2208529"/>
                </a:lnTo>
                <a:lnTo>
                  <a:pt x="1788474" y="2208529"/>
                </a:lnTo>
                <a:lnTo>
                  <a:pt x="1785935" y="2205989"/>
                </a:lnTo>
                <a:close/>
              </a:path>
              <a:path w="2093595" h="2513329">
                <a:moveTo>
                  <a:pt x="1783396" y="2203449"/>
                </a:moveTo>
                <a:lnTo>
                  <a:pt x="1763081" y="2203449"/>
                </a:lnTo>
                <a:lnTo>
                  <a:pt x="1764350" y="2204719"/>
                </a:lnTo>
                <a:lnTo>
                  <a:pt x="1784666" y="2204719"/>
                </a:lnTo>
                <a:lnTo>
                  <a:pt x="1783396" y="2203449"/>
                </a:lnTo>
                <a:close/>
              </a:path>
              <a:path w="2093595" h="2513329">
                <a:moveTo>
                  <a:pt x="1779588" y="2199639"/>
                </a:moveTo>
                <a:lnTo>
                  <a:pt x="1759272" y="2199639"/>
                </a:lnTo>
                <a:lnTo>
                  <a:pt x="1761811" y="2202179"/>
                </a:lnTo>
                <a:lnTo>
                  <a:pt x="1782127" y="2202179"/>
                </a:lnTo>
                <a:lnTo>
                  <a:pt x="1779588" y="2199639"/>
                </a:lnTo>
                <a:close/>
              </a:path>
              <a:path w="2093595" h="2513329">
                <a:moveTo>
                  <a:pt x="1777049" y="2197099"/>
                </a:moveTo>
                <a:lnTo>
                  <a:pt x="1756733" y="2197099"/>
                </a:lnTo>
                <a:lnTo>
                  <a:pt x="1758003" y="2198369"/>
                </a:lnTo>
                <a:lnTo>
                  <a:pt x="1778318" y="2198369"/>
                </a:lnTo>
                <a:lnTo>
                  <a:pt x="1777049" y="2197099"/>
                </a:lnTo>
                <a:close/>
              </a:path>
              <a:path w="2093595" h="2513329">
                <a:moveTo>
                  <a:pt x="1773241" y="2193289"/>
                </a:moveTo>
                <a:lnTo>
                  <a:pt x="1752925" y="2193289"/>
                </a:lnTo>
                <a:lnTo>
                  <a:pt x="1755464" y="2195829"/>
                </a:lnTo>
                <a:lnTo>
                  <a:pt x="1775779" y="2195829"/>
                </a:lnTo>
                <a:lnTo>
                  <a:pt x="1773241" y="2193289"/>
                </a:lnTo>
                <a:close/>
              </a:path>
              <a:path w="2093595" h="2513329">
                <a:moveTo>
                  <a:pt x="1770702" y="2190749"/>
                </a:moveTo>
                <a:lnTo>
                  <a:pt x="1750386" y="2190749"/>
                </a:lnTo>
                <a:lnTo>
                  <a:pt x="1751655" y="2192019"/>
                </a:lnTo>
                <a:lnTo>
                  <a:pt x="1771971" y="2192019"/>
                </a:lnTo>
                <a:lnTo>
                  <a:pt x="1770702" y="2190749"/>
                </a:lnTo>
                <a:close/>
              </a:path>
              <a:path w="2093595" h="2513329">
                <a:moveTo>
                  <a:pt x="1766893" y="2186939"/>
                </a:moveTo>
                <a:lnTo>
                  <a:pt x="1746578" y="2186939"/>
                </a:lnTo>
                <a:lnTo>
                  <a:pt x="1749117" y="2189479"/>
                </a:lnTo>
                <a:lnTo>
                  <a:pt x="1769432" y="2189479"/>
                </a:lnTo>
                <a:lnTo>
                  <a:pt x="1766893" y="2186939"/>
                </a:lnTo>
                <a:close/>
              </a:path>
              <a:path w="2093595" h="2513329">
                <a:moveTo>
                  <a:pt x="1764354" y="2184399"/>
                </a:moveTo>
                <a:lnTo>
                  <a:pt x="1744039" y="2184399"/>
                </a:lnTo>
                <a:lnTo>
                  <a:pt x="1745308" y="2185669"/>
                </a:lnTo>
                <a:lnTo>
                  <a:pt x="1765624" y="2185669"/>
                </a:lnTo>
                <a:lnTo>
                  <a:pt x="1764354" y="2184399"/>
                </a:lnTo>
                <a:close/>
              </a:path>
              <a:path w="2093595" h="2513329">
                <a:moveTo>
                  <a:pt x="1760546" y="2180589"/>
                </a:moveTo>
                <a:lnTo>
                  <a:pt x="1740230" y="2180589"/>
                </a:lnTo>
                <a:lnTo>
                  <a:pt x="1742769" y="2183129"/>
                </a:lnTo>
                <a:lnTo>
                  <a:pt x="1763085" y="2183129"/>
                </a:lnTo>
                <a:lnTo>
                  <a:pt x="1760546" y="2180589"/>
                </a:lnTo>
                <a:close/>
              </a:path>
              <a:path w="2093595" h="2513329">
                <a:moveTo>
                  <a:pt x="1758007" y="2178049"/>
                </a:moveTo>
                <a:lnTo>
                  <a:pt x="1737691" y="2178049"/>
                </a:lnTo>
                <a:lnTo>
                  <a:pt x="1738961" y="2179319"/>
                </a:lnTo>
                <a:lnTo>
                  <a:pt x="1759277" y="2179319"/>
                </a:lnTo>
                <a:lnTo>
                  <a:pt x="1758007" y="2178049"/>
                </a:lnTo>
                <a:close/>
              </a:path>
              <a:path w="2093595" h="2513329">
                <a:moveTo>
                  <a:pt x="1754199" y="2174240"/>
                </a:moveTo>
                <a:lnTo>
                  <a:pt x="1733883" y="2174240"/>
                </a:lnTo>
                <a:lnTo>
                  <a:pt x="1736422" y="2176779"/>
                </a:lnTo>
                <a:lnTo>
                  <a:pt x="1756738" y="2176779"/>
                </a:lnTo>
                <a:lnTo>
                  <a:pt x="1754199" y="2174240"/>
                </a:lnTo>
                <a:close/>
              </a:path>
              <a:path w="2093595" h="2513329">
                <a:moveTo>
                  <a:pt x="1751660" y="2171699"/>
                </a:moveTo>
                <a:lnTo>
                  <a:pt x="1731344" y="2171699"/>
                </a:lnTo>
                <a:lnTo>
                  <a:pt x="1732614" y="2172969"/>
                </a:lnTo>
                <a:lnTo>
                  <a:pt x="1752929" y="2172969"/>
                </a:lnTo>
                <a:lnTo>
                  <a:pt x="1751660" y="2171699"/>
                </a:lnTo>
                <a:close/>
              </a:path>
              <a:path w="2093595" h="2513329">
                <a:moveTo>
                  <a:pt x="1747851" y="2167889"/>
                </a:moveTo>
                <a:lnTo>
                  <a:pt x="1727536" y="2167889"/>
                </a:lnTo>
                <a:lnTo>
                  <a:pt x="1730075" y="2170429"/>
                </a:lnTo>
                <a:lnTo>
                  <a:pt x="1750390" y="2170429"/>
                </a:lnTo>
                <a:lnTo>
                  <a:pt x="1747851" y="2167889"/>
                </a:lnTo>
                <a:close/>
              </a:path>
              <a:path w="2093595" h="2513329">
                <a:moveTo>
                  <a:pt x="1745313" y="2165349"/>
                </a:moveTo>
                <a:lnTo>
                  <a:pt x="1724997" y="2165349"/>
                </a:lnTo>
                <a:lnTo>
                  <a:pt x="1726266" y="2166619"/>
                </a:lnTo>
                <a:lnTo>
                  <a:pt x="1746582" y="2166619"/>
                </a:lnTo>
                <a:lnTo>
                  <a:pt x="1745313" y="2165349"/>
                </a:lnTo>
                <a:close/>
              </a:path>
              <a:path w="2093595" h="2513329">
                <a:moveTo>
                  <a:pt x="1741504" y="2161539"/>
                </a:moveTo>
                <a:lnTo>
                  <a:pt x="1721189" y="2161539"/>
                </a:lnTo>
                <a:lnTo>
                  <a:pt x="1723728" y="2164079"/>
                </a:lnTo>
                <a:lnTo>
                  <a:pt x="1744043" y="2164079"/>
                </a:lnTo>
                <a:lnTo>
                  <a:pt x="1741504" y="2161539"/>
                </a:lnTo>
                <a:close/>
              </a:path>
              <a:path w="2093595" h="2513329">
                <a:moveTo>
                  <a:pt x="1738965" y="2158999"/>
                </a:moveTo>
                <a:lnTo>
                  <a:pt x="1718650" y="2158999"/>
                </a:lnTo>
                <a:lnTo>
                  <a:pt x="1719919" y="2160269"/>
                </a:lnTo>
                <a:lnTo>
                  <a:pt x="1740235" y="2160269"/>
                </a:lnTo>
                <a:lnTo>
                  <a:pt x="1738965" y="2158999"/>
                </a:lnTo>
                <a:close/>
              </a:path>
              <a:path w="2093595" h="2513329">
                <a:moveTo>
                  <a:pt x="1732618" y="2152649"/>
                </a:moveTo>
                <a:lnTo>
                  <a:pt x="1712302" y="2152649"/>
                </a:lnTo>
                <a:lnTo>
                  <a:pt x="1717380" y="2157729"/>
                </a:lnTo>
                <a:lnTo>
                  <a:pt x="1737696" y="2157729"/>
                </a:lnTo>
                <a:lnTo>
                  <a:pt x="1732618" y="2152649"/>
                </a:lnTo>
                <a:close/>
              </a:path>
              <a:path w="2093595" h="2513329">
                <a:moveTo>
                  <a:pt x="1726271" y="2146299"/>
                </a:moveTo>
                <a:lnTo>
                  <a:pt x="1705955" y="2146299"/>
                </a:lnTo>
                <a:lnTo>
                  <a:pt x="1711033" y="2151379"/>
                </a:lnTo>
                <a:lnTo>
                  <a:pt x="1731349" y="2151379"/>
                </a:lnTo>
                <a:lnTo>
                  <a:pt x="1726271" y="2146299"/>
                </a:lnTo>
                <a:close/>
              </a:path>
              <a:path w="2093595" h="2513329">
                <a:moveTo>
                  <a:pt x="1719924" y="2139949"/>
                </a:moveTo>
                <a:lnTo>
                  <a:pt x="1699608" y="2139949"/>
                </a:lnTo>
                <a:lnTo>
                  <a:pt x="1704686" y="2145029"/>
                </a:lnTo>
                <a:lnTo>
                  <a:pt x="1725001" y="2145029"/>
                </a:lnTo>
                <a:lnTo>
                  <a:pt x="1719924" y="2139949"/>
                </a:lnTo>
                <a:close/>
              </a:path>
              <a:path w="2093595" h="2513329">
                <a:moveTo>
                  <a:pt x="1713576" y="2133599"/>
                </a:moveTo>
                <a:lnTo>
                  <a:pt x="1693261" y="2133599"/>
                </a:lnTo>
                <a:lnTo>
                  <a:pt x="1698338" y="2138679"/>
                </a:lnTo>
                <a:lnTo>
                  <a:pt x="1718654" y="2138679"/>
                </a:lnTo>
                <a:lnTo>
                  <a:pt x="1713576" y="2133599"/>
                </a:lnTo>
                <a:close/>
              </a:path>
              <a:path w="2093595" h="2513329">
                <a:moveTo>
                  <a:pt x="1707229" y="2127249"/>
                </a:moveTo>
                <a:lnTo>
                  <a:pt x="1686913" y="2127249"/>
                </a:lnTo>
                <a:lnTo>
                  <a:pt x="1691991" y="2132330"/>
                </a:lnTo>
                <a:lnTo>
                  <a:pt x="1712307" y="2132330"/>
                </a:lnTo>
                <a:lnTo>
                  <a:pt x="1707229" y="2127249"/>
                </a:lnTo>
                <a:close/>
              </a:path>
              <a:path w="2093595" h="2513329">
                <a:moveTo>
                  <a:pt x="1700882" y="2120899"/>
                </a:moveTo>
                <a:lnTo>
                  <a:pt x="1680566" y="2120899"/>
                </a:lnTo>
                <a:lnTo>
                  <a:pt x="1685644" y="2125979"/>
                </a:lnTo>
                <a:lnTo>
                  <a:pt x="1705960" y="2125979"/>
                </a:lnTo>
                <a:lnTo>
                  <a:pt x="1700882" y="2120899"/>
                </a:lnTo>
                <a:close/>
              </a:path>
              <a:path w="2093595" h="2513329">
                <a:moveTo>
                  <a:pt x="1694534" y="2114549"/>
                </a:moveTo>
                <a:lnTo>
                  <a:pt x="1674219" y="2114549"/>
                </a:lnTo>
                <a:lnTo>
                  <a:pt x="1679297" y="2119629"/>
                </a:lnTo>
                <a:lnTo>
                  <a:pt x="1699612" y="2119629"/>
                </a:lnTo>
                <a:lnTo>
                  <a:pt x="1694534" y="2114549"/>
                </a:lnTo>
                <a:close/>
              </a:path>
              <a:path w="2093595" h="2513329">
                <a:moveTo>
                  <a:pt x="1689457" y="2109469"/>
                </a:moveTo>
                <a:lnTo>
                  <a:pt x="1669141" y="2109469"/>
                </a:lnTo>
                <a:lnTo>
                  <a:pt x="1672949" y="2113279"/>
                </a:lnTo>
                <a:lnTo>
                  <a:pt x="1693265" y="2113279"/>
                </a:lnTo>
                <a:lnTo>
                  <a:pt x="1689457" y="2109469"/>
                </a:lnTo>
                <a:close/>
              </a:path>
              <a:path w="2093595" h="2513329">
                <a:moveTo>
                  <a:pt x="1683109" y="2103119"/>
                </a:moveTo>
                <a:lnTo>
                  <a:pt x="1662794" y="2103119"/>
                </a:lnTo>
                <a:lnTo>
                  <a:pt x="1667872" y="2108199"/>
                </a:lnTo>
                <a:lnTo>
                  <a:pt x="1688187" y="2108199"/>
                </a:lnTo>
                <a:lnTo>
                  <a:pt x="1683109" y="2103119"/>
                </a:lnTo>
                <a:close/>
              </a:path>
              <a:path w="2093595" h="2513329">
                <a:moveTo>
                  <a:pt x="1676762" y="2096769"/>
                </a:moveTo>
                <a:lnTo>
                  <a:pt x="1656446" y="2096769"/>
                </a:lnTo>
                <a:lnTo>
                  <a:pt x="1661524" y="2101849"/>
                </a:lnTo>
                <a:lnTo>
                  <a:pt x="1681840" y="2101849"/>
                </a:lnTo>
                <a:lnTo>
                  <a:pt x="1676762" y="2096769"/>
                </a:lnTo>
                <a:close/>
              </a:path>
              <a:path w="2093595" h="2513329">
                <a:moveTo>
                  <a:pt x="1670415" y="2090419"/>
                </a:moveTo>
                <a:lnTo>
                  <a:pt x="1650099" y="2090419"/>
                </a:lnTo>
                <a:lnTo>
                  <a:pt x="1655177" y="2095499"/>
                </a:lnTo>
                <a:lnTo>
                  <a:pt x="1675493" y="2095499"/>
                </a:lnTo>
                <a:lnTo>
                  <a:pt x="1670415" y="2090419"/>
                </a:lnTo>
                <a:close/>
              </a:path>
              <a:path w="2093595" h="2513329">
                <a:moveTo>
                  <a:pt x="1664068" y="2084070"/>
                </a:moveTo>
                <a:lnTo>
                  <a:pt x="1643752" y="2084070"/>
                </a:lnTo>
                <a:lnTo>
                  <a:pt x="1648830" y="2089149"/>
                </a:lnTo>
                <a:lnTo>
                  <a:pt x="1669145" y="2089149"/>
                </a:lnTo>
                <a:lnTo>
                  <a:pt x="1664068" y="2084070"/>
                </a:lnTo>
                <a:close/>
              </a:path>
              <a:path w="2093595" h="2513329">
                <a:moveTo>
                  <a:pt x="1657720" y="2077719"/>
                </a:moveTo>
                <a:lnTo>
                  <a:pt x="1637405" y="2077719"/>
                </a:lnTo>
                <a:lnTo>
                  <a:pt x="1642483" y="2082799"/>
                </a:lnTo>
                <a:lnTo>
                  <a:pt x="1662798" y="2082799"/>
                </a:lnTo>
                <a:lnTo>
                  <a:pt x="1657720" y="2077719"/>
                </a:lnTo>
                <a:close/>
              </a:path>
              <a:path w="2093595" h="2513329">
                <a:moveTo>
                  <a:pt x="1651373" y="2071369"/>
                </a:moveTo>
                <a:lnTo>
                  <a:pt x="1631057" y="2071369"/>
                </a:lnTo>
                <a:lnTo>
                  <a:pt x="1636135" y="2076449"/>
                </a:lnTo>
                <a:lnTo>
                  <a:pt x="1656451" y="2076449"/>
                </a:lnTo>
                <a:lnTo>
                  <a:pt x="1651373" y="2071369"/>
                </a:lnTo>
                <a:close/>
              </a:path>
              <a:path w="2093595" h="2513329">
                <a:moveTo>
                  <a:pt x="1645026" y="2065020"/>
                </a:moveTo>
                <a:lnTo>
                  <a:pt x="1624710" y="2065020"/>
                </a:lnTo>
                <a:lnTo>
                  <a:pt x="1629788" y="2070099"/>
                </a:lnTo>
                <a:lnTo>
                  <a:pt x="1650104" y="2070099"/>
                </a:lnTo>
                <a:lnTo>
                  <a:pt x="1645026" y="2065020"/>
                </a:lnTo>
                <a:close/>
              </a:path>
              <a:path w="2093595" h="2513329">
                <a:moveTo>
                  <a:pt x="1638679" y="2058669"/>
                </a:moveTo>
                <a:lnTo>
                  <a:pt x="1618363" y="2058669"/>
                </a:lnTo>
                <a:lnTo>
                  <a:pt x="1623441" y="2063749"/>
                </a:lnTo>
                <a:lnTo>
                  <a:pt x="1643756" y="2063749"/>
                </a:lnTo>
                <a:lnTo>
                  <a:pt x="1638679" y="2058669"/>
                </a:lnTo>
                <a:close/>
              </a:path>
              <a:path w="2093595" h="2513329">
                <a:moveTo>
                  <a:pt x="1632331" y="2052320"/>
                </a:moveTo>
                <a:lnTo>
                  <a:pt x="1612016" y="2052320"/>
                </a:lnTo>
                <a:lnTo>
                  <a:pt x="1617093" y="2057399"/>
                </a:lnTo>
                <a:lnTo>
                  <a:pt x="1637409" y="2057399"/>
                </a:lnTo>
                <a:lnTo>
                  <a:pt x="1632331" y="2052320"/>
                </a:lnTo>
                <a:close/>
              </a:path>
              <a:path w="2093595" h="2513329">
                <a:moveTo>
                  <a:pt x="1625984" y="2045969"/>
                </a:moveTo>
                <a:lnTo>
                  <a:pt x="1605668" y="2045969"/>
                </a:lnTo>
                <a:lnTo>
                  <a:pt x="1610746" y="2051049"/>
                </a:lnTo>
                <a:lnTo>
                  <a:pt x="1631062" y="2051049"/>
                </a:lnTo>
                <a:lnTo>
                  <a:pt x="1625984" y="2045969"/>
                </a:lnTo>
                <a:close/>
              </a:path>
              <a:path w="2093595" h="2513329">
                <a:moveTo>
                  <a:pt x="1619637" y="2039619"/>
                </a:moveTo>
                <a:lnTo>
                  <a:pt x="1599321" y="2039619"/>
                </a:lnTo>
                <a:lnTo>
                  <a:pt x="1604399" y="2044699"/>
                </a:lnTo>
                <a:lnTo>
                  <a:pt x="1624715" y="2044699"/>
                </a:lnTo>
                <a:lnTo>
                  <a:pt x="1619637" y="2039619"/>
                </a:lnTo>
                <a:close/>
              </a:path>
              <a:path w="2093595" h="2513329">
                <a:moveTo>
                  <a:pt x="1613289" y="2033270"/>
                </a:moveTo>
                <a:lnTo>
                  <a:pt x="1592974" y="2033270"/>
                </a:lnTo>
                <a:lnTo>
                  <a:pt x="1598052" y="2038349"/>
                </a:lnTo>
                <a:lnTo>
                  <a:pt x="1618367" y="2038349"/>
                </a:lnTo>
                <a:lnTo>
                  <a:pt x="1613289" y="2033270"/>
                </a:lnTo>
                <a:close/>
              </a:path>
              <a:path w="2093595" h="2513329">
                <a:moveTo>
                  <a:pt x="1606942" y="2026919"/>
                </a:moveTo>
                <a:lnTo>
                  <a:pt x="1586627" y="2026919"/>
                </a:lnTo>
                <a:lnTo>
                  <a:pt x="1591704" y="2031999"/>
                </a:lnTo>
                <a:lnTo>
                  <a:pt x="1612020" y="2031999"/>
                </a:lnTo>
                <a:lnTo>
                  <a:pt x="1606942" y="2026919"/>
                </a:lnTo>
                <a:close/>
              </a:path>
              <a:path w="2093595" h="2513329">
                <a:moveTo>
                  <a:pt x="1600595" y="2020570"/>
                </a:moveTo>
                <a:lnTo>
                  <a:pt x="1580279" y="2020570"/>
                </a:lnTo>
                <a:lnTo>
                  <a:pt x="1585357" y="2025649"/>
                </a:lnTo>
                <a:lnTo>
                  <a:pt x="1605673" y="2025649"/>
                </a:lnTo>
                <a:lnTo>
                  <a:pt x="1600595" y="2020570"/>
                </a:lnTo>
                <a:close/>
              </a:path>
              <a:path w="2093595" h="2513329">
                <a:moveTo>
                  <a:pt x="1594248" y="2014219"/>
                </a:moveTo>
                <a:lnTo>
                  <a:pt x="1573932" y="2014219"/>
                </a:lnTo>
                <a:lnTo>
                  <a:pt x="1579010" y="2019299"/>
                </a:lnTo>
                <a:lnTo>
                  <a:pt x="1599325" y="2019299"/>
                </a:lnTo>
                <a:lnTo>
                  <a:pt x="1594248" y="2014219"/>
                </a:lnTo>
                <a:close/>
              </a:path>
              <a:path w="2093595" h="2513329">
                <a:moveTo>
                  <a:pt x="1587900" y="2007869"/>
                </a:moveTo>
                <a:lnTo>
                  <a:pt x="1567585" y="2007869"/>
                </a:lnTo>
                <a:lnTo>
                  <a:pt x="1572663" y="2012949"/>
                </a:lnTo>
                <a:lnTo>
                  <a:pt x="1592978" y="2012949"/>
                </a:lnTo>
                <a:lnTo>
                  <a:pt x="1587900" y="2007869"/>
                </a:lnTo>
                <a:close/>
              </a:path>
              <a:path w="2093595" h="2513329">
                <a:moveTo>
                  <a:pt x="1581553" y="2001519"/>
                </a:moveTo>
                <a:lnTo>
                  <a:pt x="1561238" y="2001519"/>
                </a:lnTo>
                <a:lnTo>
                  <a:pt x="1566315" y="2006599"/>
                </a:lnTo>
                <a:lnTo>
                  <a:pt x="1586631" y="2006599"/>
                </a:lnTo>
                <a:lnTo>
                  <a:pt x="1581553" y="2001519"/>
                </a:lnTo>
                <a:close/>
              </a:path>
              <a:path w="2093595" h="2513329">
                <a:moveTo>
                  <a:pt x="1575206" y="1995169"/>
                </a:moveTo>
                <a:lnTo>
                  <a:pt x="1554890" y="1995169"/>
                </a:lnTo>
                <a:lnTo>
                  <a:pt x="1559968" y="2000249"/>
                </a:lnTo>
                <a:lnTo>
                  <a:pt x="1580284" y="2000249"/>
                </a:lnTo>
                <a:lnTo>
                  <a:pt x="1575206" y="1995169"/>
                </a:lnTo>
                <a:close/>
              </a:path>
              <a:path w="2093595" h="2513329">
                <a:moveTo>
                  <a:pt x="1568859" y="1988820"/>
                </a:moveTo>
                <a:lnTo>
                  <a:pt x="1548543" y="1988820"/>
                </a:lnTo>
                <a:lnTo>
                  <a:pt x="1553621" y="1993899"/>
                </a:lnTo>
                <a:lnTo>
                  <a:pt x="1573936" y="1993899"/>
                </a:lnTo>
                <a:lnTo>
                  <a:pt x="1568859" y="1988820"/>
                </a:lnTo>
                <a:close/>
              </a:path>
              <a:path w="2093595" h="2513329">
                <a:moveTo>
                  <a:pt x="1562511" y="1982469"/>
                </a:moveTo>
                <a:lnTo>
                  <a:pt x="1542196" y="1982469"/>
                </a:lnTo>
                <a:lnTo>
                  <a:pt x="1547274" y="1987549"/>
                </a:lnTo>
                <a:lnTo>
                  <a:pt x="1567589" y="1987549"/>
                </a:lnTo>
                <a:lnTo>
                  <a:pt x="1562511" y="1982469"/>
                </a:lnTo>
                <a:close/>
              </a:path>
              <a:path w="2093595" h="2513329">
                <a:moveTo>
                  <a:pt x="1556164" y="1976120"/>
                </a:moveTo>
                <a:lnTo>
                  <a:pt x="1535848" y="1976120"/>
                </a:lnTo>
                <a:lnTo>
                  <a:pt x="1540926" y="1981199"/>
                </a:lnTo>
                <a:lnTo>
                  <a:pt x="1561242" y="1981199"/>
                </a:lnTo>
                <a:lnTo>
                  <a:pt x="1556164" y="1976120"/>
                </a:lnTo>
                <a:close/>
              </a:path>
              <a:path w="2093595" h="2513329">
                <a:moveTo>
                  <a:pt x="1549817" y="1969769"/>
                </a:moveTo>
                <a:lnTo>
                  <a:pt x="1529501" y="1969769"/>
                </a:lnTo>
                <a:lnTo>
                  <a:pt x="1534579" y="1974849"/>
                </a:lnTo>
                <a:lnTo>
                  <a:pt x="1554895" y="1974849"/>
                </a:lnTo>
                <a:lnTo>
                  <a:pt x="1549817" y="1969769"/>
                </a:lnTo>
                <a:close/>
              </a:path>
              <a:path w="2093595" h="2513329">
                <a:moveTo>
                  <a:pt x="1543470" y="1963419"/>
                </a:moveTo>
                <a:lnTo>
                  <a:pt x="1523154" y="1963419"/>
                </a:lnTo>
                <a:lnTo>
                  <a:pt x="1528232" y="1968499"/>
                </a:lnTo>
                <a:lnTo>
                  <a:pt x="1548547" y="1968499"/>
                </a:lnTo>
                <a:lnTo>
                  <a:pt x="1543470" y="1963419"/>
                </a:lnTo>
                <a:close/>
              </a:path>
              <a:path w="2093595" h="2513329">
                <a:moveTo>
                  <a:pt x="1537122" y="1957070"/>
                </a:moveTo>
                <a:lnTo>
                  <a:pt x="1516807" y="1957070"/>
                </a:lnTo>
                <a:lnTo>
                  <a:pt x="1521884" y="1962149"/>
                </a:lnTo>
                <a:lnTo>
                  <a:pt x="1542200" y="1962149"/>
                </a:lnTo>
                <a:lnTo>
                  <a:pt x="1537122" y="1957070"/>
                </a:lnTo>
                <a:close/>
              </a:path>
              <a:path w="2093595" h="2513329">
                <a:moveTo>
                  <a:pt x="1530775" y="1950719"/>
                </a:moveTo>
                <a:lnTo>
                  <a:pt x="1510459" y="1950719"/>
                </a:lnTo>
                <a:lnTo>
                  <a:pt x="1515537" y="1955799"/>
                </a:lnTo>
                <a:lnTo>
                  <a:pt x="1535853" y="1955799"/>
                </a:lnTo>
                <a:lnTo>
                  <a:pt x="1530775" y="1950719"/>
                </a:lnTo>
                <a:close/>
              </a:path>
              <a:path w="2093595" h="2513329">
                <a:moveTo>
                  <a:pt x="1524428" y="1944370"/>
                </a:moveTo>
                <a:lnTo>
                  <a:pt x="1504112" y="1944370"/>
                </a:lnTo>
                <a:lnTo>
                  <a:pt x="1509190" y="1949449"/>
                </a:lnTo>
                <a:lnTo>
                  <a:pt x="1529506" y="1949449"/>
                </a:lnTo>
                <a:lnTo>
                  <a:pt x="1524428" y="1944370"/>
                </a:lnTo>
                <a:close/>
              </a:path>
              <a:path w="2093595" h="2513329">
                <a:moveTo>
                  <a:pt x="1518080" y="1938019"/>
                </a:moveTo>
                <a:lnTo>
                  <a:pt x="1497765" y="1938019"/>
                </a:lnTo>
                <a:lnTo>
                  <a:pt x="1502843" y="1943099"/>
                </a:lnTo>
                <a:lnTo>
                  <a:pt x="1523158" y="1943099"/>
                </a:lnTo>
                <a:lnTo>
                  <a:pt x="1518080" y="1938019"/>
                </a:lnTo>
                <a:close/>
              </a:path>
              <a:path w="2093595" h="2513329">
                <a:moveTo>
                  <a:pt x="1511733" y="1931669"/>
                </a:moveTo>
                <a:lnTo>
                  <a:pt x="1491418" y="1931669"/>
                </a:lnTo>
                <a:lnTo>
                  <a:pt x="1496495" y="1936749"/>
                </a:lnTo>
                <a:lnTo>
                  <a:pt x="1516811" y="1936749"/>
                </a:lnTo>
                <a:lnTo>
                  <a:pt x="1511733" y="1931669"/>
                </a:lnTo>
                <a:close/>
              </a:path>
              <a:path w="2093595" h="2513329">
                <a:moveTo>
                  <a:pt x="1505386" y="1925320"/>
                </a:moveTo>
                <a:lnTo>
                  <a:pt x="1485070" y="1925320"/>
                </a:lnTo>
                <a:lnTo>
                  <a:pt x="1490148" y="1930399"/>
                </a:lnTo>
                <a:lnTo>
                  <a:pt x="1510464" y="1930399"/>
                </a:lnTo>
                <a:lnTo>
                  <a:pt x="1505386" y="1925320"/>
                </a:lnTo>
                <a:close/>
              </a:path>
              <a:path w="2093595" h="2513329">
                <a:moveTo>
                  <a:pt x="1499039" y="1918969"/>
                </a:moveTo>
                <a:lnTo>
                  <a:pt x="1478723" y="1918969"/>
                </a:lnTo>
                <a:lnTo>
                  <a:pt x="1483801" y="1924049"/>
                </a:lnTo>
                <a:lnTo>
                  <a:pt x="1504117" y="1924049"/>
                </a:lnTo>
                <a:lnTo>
                  <a:pt x="1499039" y="1918969"/>
                </a:lnTo>
                <a:close/>
              </a:path>
              <a:path w="2093595" h="2513329">
                <a:moveTo>
                  <a:pt x="1492691" y="1912619"/>
                </a:moveTo>
                <a:lnTo>
                  <a:pt x="1472376" y="1912619"/>
                </a:lnTo>
                <a:lnTo>
                  <a:pt x="1477454" y="1917699"/>
                </a:lnTo>
                <a:lnTo>
                  <a:pt x="1497769" y="1917699"/>
                </a:lnTo>
                <a:lnTo>
                  <a:pt x="1492691" y="1912619"/>
                </a:lnTo>
                <a:close/>
              </a:path>
              <a:path w="2093595" h="2513329">
                <a:moveTo>
                  <a:pt x="1284501" y="1704339"/>
                </a:moveTo>
                <a:lnTo>
                  <a:pt x="1264186" y="1704339"/>
                </a:lnTo>
                <a:lnTo>
                  <a:pt x="1471106" y="1911349"/>
                </a:lnTo>
                <a:lnTo>
                  <a:pt x="1491422" y="1911349"/>
                </a:lnTo>
                <a:lnTo>
                  <a:pt x="1284501" y="1704339"/>
                </a:lnTo>
                <a:close/>
              </a:path>
              <a:path w="2093595" h="2513329">
                <a:moveTo>
                  <a:pt x="1935731" y="2355850"/>
                </a:moveTo>
                <a:lnTo>
                  <a:pt x="1915415" y="2355850"/>
                </a:lnTo>
                <a:lnTo>
                  <a:pt x="2072827" y="2513329"/>
                </a:lnTo>
                <a:lnTo>
                  <a:pt x="2093143" y="2513329"/>
                </a:lnTo>
                <a:lnTo>
                  <a:pt x="1935731" y="235585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0" y="4779199"/>
            <a:ext cx="2073275" cy="2073910"/>
          </a:xfrm>
          <a:custGeom>
            <a:avLst/>
            <a:gdLst/>
            <a:ahLst/>
            <a:cxnLst/>
            <a:rect l="l" t="t" r="r" b="b"/>
            <a:pathLst>
              <a:path w="2073275" h="2073909">
                <a:moveTo>
                  <a:pt x="0" y="0"/>
                </a:moveTo>
                <a:lnTo>
                  <a:pt x="0" y="4890"/>
                </a:lnTo>
                <a:lnTo>
                  <a:pt x="4888" y="4890"/>
                </a:lnTo>
                <a:lnTo>
                  <a:pt x="0" y="0"/>
                </a:lnTo>
                <a:close/>
              </a:path>
              <a:path w="2073275" h="2073909">
                <a:moveTo>
                  <a:pt x="4888" y="4890"/>
                </a:moveTo>
                <a:lnTo>
                  <a:pt x="0" y="4890"/>
                </a:lnTo>
                <a:lnTo>
                  <a:pt x="0" y="11240"/>
                </a:lnTo>
                <a:lnTo>
                  <a:pt x="11235" y="11240"/>
                </a:lnTo>
                <a:lnTo>
                  <a:pt x="4888" y="4890"/>
                </a:lnTo>
                <a:close/>
              </a:path>
              <a:path w="2073275" h="2073909">
                <a:moveTo>
                  <a:pt x="11235" y="11240"/>
                </a:moveTo>
                <a:lnTo>
                  <a:pt x="0" y="11240"/>
                </a:lnTo>
                <a:lnTo>
                  <a:pt x="0" y="17590"/>
                </a:lnTo>
                <a:lnTo>
                  <a:pt x="17583" y="17590"/>
                </a:lnTo>
                <a:lnTo>
                  <a:pt x="11235" y="11240"/>
                </a:lnTo>
                <a:close/>
              </a:path>
              <a:path w="2073275" h="2073909">
                <a:moveTo>
                  <a:pt x="17583" y="17590"/>
                </a:moveTo>
                <a:lnTo>
                  <a:pt x="0" y="17590"/>
                </a:lnTo>
                <a:lnTo>
                  <a:pt x="0" y="17783"/>
                </a:lnTo>
                <a:lnTo>
                  <a:pt x="6154" y="23940"/>
                </a:lnTo>
                <a:lnTo>
                  <a:pt x="23930" y="23940"/>
                </a:lnTo>
                <a:lnTo>
                  <a:pt x="17583" y="17590"/>
                </a:lnTo>
                <a:close/>
              </a:path>
              <a:path w="2073275" h="2073909">
                <a:moveTo>
                  <a:pt x="23930" y="23940"/>
                </a:moveTo>
                <a:lnTo>
                  <a:pt x="6154" y="23940"/>
                </a:lnTo>
                <a:lnTo>
                  <a:pt x="12501" y="30290"/>
                </a:lnTo>
                <a:lnTo>
                  <a:pt x="30277" y="30290"/>
                </a:lnTo>
                <a:lnTo>
                  <a:pt x="23930" y="23940"/>
                </a:lnTo>
                <a:close/>
              </a:path>
              <a:path w="2073275" h="2073909">
                <a:moveTo>
                  <a:pt x="30277" y="30290"/>
                </a:moveTo>
                <a:lnTo>
                  <a:pt x="12501" y="30290"/>
                </a:lnTo>
                <a:lnTo>
                  <a:pt x="18848" y="36640"/>
                </a:lnTo>
                <a:lnTo>
                  <a:pt x="36624" y="36640"/>
                </a:lnTo>
                <a:lnTo>
                  <a:pt x="30277" y="30290"/>
                </a:lnTo>
                <a:close/>
              </a:path>
              <a:path w="2073275" h="2073909">
                <a:moveTo>
                  <a:pt x="36624" y="36640"/>
                </a:moveTo>
                <a:lnTo>
                  <a:pt x="18848" y="36640"/>
                </a:lnTo>
                <a:lnTo>
                  <a:pt x="25195" y="42990"/>
                </a:lnTo>
                <a:lnTo>
                  <a:pt x="42972" y="42990"/>
                </a:lnTo>
                <a:lnTo>
                  <a:pt x="36624" y="36640"/>
                </a:lnTo>
                <a:close/>
              </a:path>
              <a:path w="2073275" h="2073909">
                <a:moveTo>
                  <a:pt x="42972" y="42990"/>
                </a:moveTo>
                <a:lnTo>
                  <a:pt x="25195" y="42990"/>
                </a:lnTo>
                <a:lnTo>
                  <a:pt x="31543" y="49340"/>
                </a:lnTo>
                <a:lnTo>
                  <a:pt x="49319" y="49340"/>
                </a:lnTo>
                <a:lnTo>
                  <a:pt x="42972" y="42990"/>
                </a:lnTo>
                <a:close/>
              </a:path>
              <a:path w="2073275" h="2073909">
                <a:moveTo>
                  <a:pt x="49319" y="49340"/>
                </a:moveTo>
                <a:lnTo>
                  <a:pt x="31543" y="49340"/>
                </a:lnTo>
                <a:lnTo>
                  <a:pt x="37890" y="55690"/>
                </a:lnTo>
                <a:lnTo>
                  <a:pt x="55666" y="55690"/>
                </a:lnTo>
                <a:lnTo>
                  <a:pt x="49319" y="49340"/>
                </a:lnTo>
                <a:close/>
              </a:path>
              <a:path w="2073275" h="2073909">
                <a:moveTo>
                  <a:pt x="55666" y="55690"/>
                </a:moveTo>
                <a:lnTo>
                  <a:pt x="37890" y="55690"/>
                </a:lnTo>
                <a:lnTo>
                  <a:pt x="44237" y="62040"/>
                </a:lnTo>
                <a:lnTo>
                  <a:pt x="62013" y="62040"/>
                </a:lnTo>
                <a:lnTo>
                  <a:pt x="55666" y="55690"/>
                </a:lnTo>
                <a:close/>
              </a:path>
              <a:path w="2073275" h="2073909">
                <a:moveTo>
                  <a:pt x="62013" y="62040"/>
                </a:moveTo>
                <a:lnTo>
                  <a:pt x="44237" y="62040"/>
                </a:lnTo>
                <a:lnTo>
                  <a:pt x="50585" y="68390"/>
                </a:lnTo>
                <a:lnTo>
                  <a:pt x="68361" y="68390"/>
                </a:lnTo>
                <a:lnTo>
                  <a:pt x="62013" y="62040"/>
                </a:lnTo>
                <a:close/>
              </a:path>
              <a:path w="2073275" h="2073909">
                <a:moveTo>
                  <a:pt x="68361" y="68390"/>
                </a:moveTo>
                <a:lnTo>
                  <a:pt x="50585" y="68390"/>
                </a:lnTo>
                <a:lnTo>
                  <a:pt x="56932" y="74740"/>
                </a:lnTo>
                <a:lnTo>
                  <a:pt x="74708" y="74740"/>
                </a:lnTo>
                <a:lnTo>
                  <a:pt x="68361" y="68390"/>
                </a:lnTo>
                <a:close/>
              </a:path>
              <a:path w="2073275" h="2073909">
                <a:moveTo>
                  <a:pt x="74708" y="74740"/>
                </a:moveTo>
                <a:lnTo>
                  <a:pt x="56932" y="74740"/>
                </a:lnTo>
                <a:lnTo>
                  <a:pt x="63279" y="81090"/>
                </a:lnTo>
                <a:lnTo>
                  <a:pt x="81055" y="81090"/>
                </a:lnTo>
                <a:lnTo>
                  <a:pt x="74708" y="74740"/>
                </a:lnTo>
                <a:close/>
              </a:path>
              <a:path w="2073275" h="2073909">
                <a:moveTo>
                  <a:pt x="81055" y="81090"/>
                </a:moveTo>
                <a:lnTo>
                  <a:pt x="63279" y="81090"/>
                </a:lnTo>
                <a:lnTo>
                  <a:pt x="69626" y="87440"/>
                </a:lnTo>
                <a:lnTo>
                  <a:pt x="87403" y="87440"/>
                </a:lnTo>
                <a:lnTo>
                  <a:pt x="81055" y="81090"/>
                </a:lnTo>
                <a:close/>
              </a:path>
              <a:path w="2073275" h="2073909">
                <a:moveTo>
                  <a:pt x="87403" y="87440"/>
                </a:moveTo>
                <a:lnTo>
                  <a:pt x="69626" y="87440"/>
                </a:lnTo>
                <a:lnTo>
                  <a:pt x="75974" y="93790"/>
                </a:lnTo>
                <a:lnTo>
                  <a:pt x="93750" y="93790"/>
                </a:lnTo>
                <a:lnTo>
                  <a:pt x="87403" y="87440"/>
                </a:lnTo>
                <a:close/>
              </a:path>
              <a:path w="2073275" h="2073909">
                <a:moveTo>
                  <a:pt x="93750" y="93790"/>
                </a:moveTo>
                <a:lnTo>
                  <a:pt x="75974" y="93790"/>
                </a:lnTo>
                <a:lnTo>
                  <a:pt x="82321" y="100140"/>
                </a:lnTo>
                <a:lnTo>
                  <a:pt x="100097" y="100140"/>
                </a:lnTo>
                <a:lnTo>
                  <a:pt x="93750" y="93790"/>
                </a:lnTo>
                <a:close/>
              </a:path>
              <a:path w="2073275" h="2073909">
                <a:moveTo>
                  <a:pt x="100097" y="100140"/>
                </a:moveTo>
                <a:lnTo>
                  <a:pt x="82321" y="100140"/>
                </a:lnTo>
                <a:lnTo>
                  <a:pt x="88668" y="106490"/>
                </a:lnTo>
                <a:lnTo>
                  <a:pt x="106444" y="106490"/>
                </a:lnTo>
                <a:lnTo>
                  <a:pt x="100097" y="100140"/>
                </a:lnTo>
                <a:close/>
              </a:path>
              <a:path w="2073275" h="2073909">
                <a:moveTo>
                  <a:pt x="106444" y="106490"/>
                </a:moveTo>
                <a:lnTo>
                  <a:pt x="88668" y="106490"/>
                </a:lnTo>
                <a:lnTo>
                  <a:pt x="95015" y="112840"/>
                </a:lnTo>
                <a:lnTo>
                  <a:pt x="112792" y="112840"/>
                </a:lnTo>
                <a:lnTo>
                  <a:pt x="106444" y="106490"/>
                </a:lnTo>
                <a:close/>
              </a:path>
              <a:path w="2073275" h="2073909">
                <a:moveTo>
                  <a:pt x="112792" y="112840"/>
                </a:moveTo>
                <a:lnTo>
                  <a:pt x="95015" y="112840"/>
                </a:lnTo>
                <a:lnTo>
                  <a:pt x="101363" y="119190"/>
                </a:lnTo>
                <a:lnTo>
                  <a:pt x="119139" y="119190"/>
                </a:lnTo>
                <a:lnTo>
                  <a:pt x="112792" y="112840"/>
                </a:lnTo>
                <a:close/>
              </a:path>
              <a:path w="2073275" h="2073909">
                <a:moveTo>
                  <a:pt x="119139" y="119190"/>
                </a:moveTo>
                <a:lnTo>
                  <a:pt x="101363" y="119190"/>
                </a:lnTo>
                <a:lnTo>
                  <a:pt x="107710" y="125540"/>
                </a:lnTo>
                <a:lnTo>
                  <a:pt x="125486" y="125540"/>
                </a:lnTo>
                <a:lnTo>
                  <a:pt x="119139" y="119190"/>
                </a:lnTo>
                <a:close/>
              </a:path>
              <a:path w="2073275" h="2073909">
                <a:moveTo>
                  <a:pt x="125486" y="125540"/>
                </a:moveTo>
                <a:lnTo>
                  <a:pt x="107710" y="125540"/>
                </a:lnTo>
                <a:lnTo>
                  <a:pt x="114057" y="131890"/>
                </a:lnTo>
                <a:lnTo>
                  <a:pt x="131833" y="131890"/>
                </a:lnTo>
                <a:lnTo>
                  <a:pt x="125486" y="125540"/>
                </a:lnTo>
                <a:close/>
              </a:path>
              <a:path w="2073275" h="2073909">
                <a:moveTo>
                  <a:pt x="131833" y="131890"/>
                </a:moveTo>
                <a:lnTo>
                  <a:pt x="114057" y="131890"/>
                </a:lnTo>
                <a:lnTo>
                  <a:pt x="120404" y="138240"/>
                </a:lnTo>
                <a:lnTo>
                  <a:pt x="138181" y="138240"/>
                </a:lnTo>
                <a:lnTo>
                  <a:pt x="131833" y="131890"/>
                </a:lnTo>
                <a:close/>
              </a:path>
              <a:path w="2073275" h="2073909">
                <a:moveTo>
                  <a:pt x="138181" y="138240"/>
                </a:moveTo>
                <a:lnTo>
                  <a:pt x="120404" y="138240"/>
                </a:lnTo>
                <a:lnTo>
                  <a:pt x="126752" y="144590"/>
                </a:lnTo>
                <a:lnTo>
                  <a:pt x="144528" y="144590"/>
                </a:lnTo>
                <a:lnTo>
                  <a:pt x="138181" y="138240"/>
                </a:lnTo>
                <a:close/>
              </a:path>
              <a:path w="2073275" h="2073909">
                <a:moveTo>
                  <a:pt x="144528" y="144590"/>
                </a:moveTo>
                <a:lnTo>
                  <a:pt x="126752" y="144590"/>
                </a:lnTo>
                <a:lnTo>
                  <a:pt x="133099" y="150940"/>
                </a:lnTo>
                <a:lnTo>
                  <a:pt x="150875" y="150940"/>
                </a:lnTo>
                <a:lnTo>
                  <a:pt x="144528" y="144590"/>
                </a:lnTo>
                <a:close/>
              </a:path>
              <a:path w="2073275" h="2073909">
                <a:moveTo>
                  <a:pt x="150875" y="150940"/>
                </a:moveTo>
                <a:lnTo>
                  <a:pt x="133099" y="150940"/>
                </a:lnTo>
                <a:lnTo>
                  <a:pt x="139446" y="157290"/>
                </a:lnTo>
                <a:lnTo>
                  <a:pt x="157222" y="157290"/>
                </a:lnTo>
                <a:lnTo>
                  <a:pt x="150875" y="150940"/>
                </a:lnTo>
                <a:close/>
              </a:path>
              <a:path w="2073275" h="2073909">
                <a:moveTo>
                  <a:pt x="157222" y="157290"/>
                </a:moveTo>
                <a:lnTo>
                  <a:pt x="139446" y="157290"/>
                </a:lnTo>
                <a:lnTo>
                  <a:pt x="145794" y="163640"/>
                </a:lnTo>
                <a:lnTo>
                  <a:pt x="163570" y="163640"/>
                </a:lnTo>
                <a:lnTo>
                  <a:pt x="157222" y="157290"/>
                </a:lnTo>
                <a:close/>
              </a:path>
              <a:path w="2073275" h="2073909">
                <a:moveTo>
                  <a:pt x="163570" y="163640"/>
                </a:moveTo>
                <a:lnTo>
                  <a:pt x="145794" y="163640"/>
                </a:lnTo>
                <a:lnTo>
                  <a:pt x="152141" y="169990"/>
                </a:lnTo>
                <a:lnTo>
                  <a:pt x="169917" y="169990"/>
                </a:lnTo>
                <a:lnTo>
                  <a:pt x="163570" y="163640"/>
                </a:lnTo>
                <a:close/>
              </a:path>
              <a:path w="2073275" h="2073909">
                <a:moveTo>
                  <a:pt x="169917" y="169990"/>
                </a:moveTo>
                <a:lnTo>
                  <a:pt x="152141" y="169990"/>
                </a:lnTo>
                <a:lnTo>
                  <a:pt x="158488" y="176340"/>
                </a:lnTo>
                <a:lnTo>
                  <a:pt x="176264" y="176340"/>
                </a:lnTo>
                <a:lnTo>
                  <a:pt x="169917" y="169990"/>
                </a:lnTo>
                <a:close/>
              </a:path>
              <a:path w="2073275" h="2073909">
                <a:moveTo>
                  <a:pt x="176264" y="176340"/>
                </a:moveTo>
                <a:lnTo>
                  <a:pt x="158488" y="176340"/>
                </a:lnTo>
                <a:lnTo>
                  <a:pt x="164835" y="182690"/>
                </a:lnTo>
                <a:lnTo>
                  <a:pt x="182611" y="182690"/>
                </a:lnTo>
                <a:lnTo>
                  <a:pt x="176264" y="176340"/>
                </a:lnTo>
                <a:close/>
              </a:path>
              <a:path w="2073275" h="2073909">
                <a:moveTo>
                  <a:pt x="182611" y="182690"/>
                </a:moveTo>
                <a:lnTo>
                  <a:pt x="164835" y="182690"/>
                </a:lnTo>
                <a:lnTo>
                  <a:pt x="171183" y="189040"/>
                </a:lnTo>
                <a:lnTo>
                  <a:pt x="188959" y="189040"/>
                </a:lnTo>
                <a:lnTo>
                  <a:pt x="182611" y="182690"/>
                </a:lnTo>
                <a:close/>
              </a:path>
              <a:path w="2073275" h="2073909">
                <a:moveTo>
                  <a:pt x="188959" y="189040"/>
                </a:moveTo>
                <a:lnTo>
                  <a:pt x="171183" y="189040"/>
                </a:lnTo>
                <a:lnTo>
                  <a:pt x="177530" y="195390"/>
                </a:lnTo>
                <a:lnTo>
                  <a:pt x="195306" y="195390"/>
                </a:lnTo>
                <a:lnTo>
                  <a:pt x="188959" y="189040"/>
                </a:lnTo>
                <a:close/>
              </a:path>
              <a:path w="2073275" h="2073909">
                <a:moveTo>
                  <a:pt x="195306" y="195390"/>
                </a:moveTo>
                <a:lnTo>
                  <a:pt x="177530" y="195390"/>
                </a:lnTo>
                <a:lnTo>
                  <a:pt x="183877" y="201740"/>
                </a:lnTo>
                <a:lnTo>
                  <a:pt x="201653" y="201740"/>
                </a:lnTo>
                <a:lnTo>
                  <a:pt x="195306" y="195390"/>
                </a:lnTo>
                <a:close/>
              </a:path>
              <a:path w="2073275" h="2073909">
                <a:moveTo>
                  <a:pt x="201653" y="201740"/>
                </a:moveTo>
                <a:lnTo>
                  <a:pt x="183877" y="201740"/>
                </a:lnTo>
                <a:lnTo>
                  <a:pt x="190224" y="208090"/>
                </a:lnTo>
                <a:lnTo>
                  <a:pt x="208001" y="208090"/>
                </a:lnTo>
                <a:lnTo>
                  <a:pt x="201653" y="201740"/>
                </a:lnTo>
                <a:close/>
              </a:path>
              <a:path w="2073275" h="2073909">
                <a:moveTo>
                  <a:pt x="208001" y="208090"/>
                </a:moveTo>
                <a:lnTo>
                  <a:pt x="190224" y="208090"/>
                </a:lnTo>
                <a:lnTo>
                  <a:pt x="196572" y="214440"/>
                </a:lnTo>
                <a:lnTo>
                  <a:pt x="214348" y="214440"/>
                </a:lnTo>
                <a:lnTo>
                  <a:pt x="208001" y="208090"/>
                </a:lnTo>
                <a:close/>
              </a:path>
              <a:path w="2073275" h="2073909">
                <a:moveTo>
                  <a:pt x="214348" y="214440"/>
                </a:moveTo>
                <a:lnTo>
                  <a:pt x="196572" y="214440"/>
                </a:lnTo>
                <a:lnTo>
                  <a:pt x="202919" y="220790"/>
                </a:lnTo>
                <a:lnTo>
                  <a:pt x="220695" y="220790"/>
                </a:lnTo>
                <a:lnTo>
                  <a:pt x="214348" y="214440"/>
                </a:lnTo>
                <a:close/>
              </a:path>
              <a:path w="2073275" h="2073909">
                <a:moveTo>
                  <a:pt x="220695" y="220790"/>
                </a:moveTo>
                <a:lnTo>
                  <a:pt x="202919" y="220790"/>
                </a:lnTo>
                <a:lnTo>
                  <a:pt x="209266" y="227140"/>
                </a:lnTo>
                <a:lnTo>
                  <a:pt x="227042" y="227140"/>
                </a:lnTo>
                <a:lnTo>
                  <a:pt x="220695" y="220790"/>
                </a:lnTo>
                <a:close/>
              </a:path>
              <a:path w="2073275" h="2073909">
                <a:moveTo>
                  <a:pt x="227042" y="227140"/>
                </a:moveTo>
                <a:lnTo>
                  <a:pt x="209266" y="227140"/>
                </a:lnTo>
                <a:lnTo>
                  <a:pt x="215613" y="233490"/>
                </a:lnTo>
                <a:lnTo>
                  <a:pt x="233390" y="233490"/>
                </a:lnTo>
                <a:lnTo>
                  <a:pt x="227042" y="227140"/>
                </a:lnTo>
                <a:close/>
              </a:path>
              <a:path w="2073275" h="2073909">
                <a:moveTo>
                  <a:pt x="233390" y="233490"/>
                </a:moveTo>
                <a:lnTo>
                  <a:pt x="215613" y="233490"/>
                </a:lnTo>
                <a:lnTo>
                  <a:pt x="221961" y="239840"/>
                </a:lnTo>
                <a:lnTo>
                  <a:pt x="239737" y="239840"/>
                </a:lnTo>
                <a:lnTo>
                  <a:pt x="233390" y="233490"/>
                </a:lnTo>
                <a:close/>
              </a:path>
              <a:path w="2073275" h="2073909">
                <a:moveTo>
                  <a:pt x="239737" y="239840"/>
                </a:moveTo>
                <a:lnTo>
                  <a:pt x="221961" y="239840"/>
                </a:lnTo>
                <a:lnTo>
                  <a:pt x="228308" y="246190"/>
                </a:lnTo>
                <a:lnTo>
                  <a:pt x="246084" y="246190"/>
                </a:lnTo>
                <a:lnTo>
                  <a:pt x="239737" y="239840"/>
                </a:lnTo>
                <a:close/>
              </a:path>
              <a:path w="2073275" h="2073909">
                <a:moveTo>
                  <a:pt x="246084" y="246190"/>
                </a:moveTo>
                <a:lnTo>
                  <a:pt x="228308" y="246190"/>
                </a:lnTo>
                <a:lnTo>
                  <a:pt x="234655" y="252540"/>
                </a:lnTo>
                <a:lnTo>
                  <a:pt x="252431" y="252540"/>
                </a:lnTo>
                <a:lnTo>
                  <a:pt x="246084" y="246190"/>
                </a:lnTo>
                <a:close/>
              </a:path>
              <a:path w="2073275" h="2073909">
                <a:moveTo>
                  <a:pt x="252431" y="252540"/>
                </a:moveTo>
                <a:lnTo>
                  <a:pt x="234655" y="252540"/>
                </a:lnTo>
                <a:lnTo>
                  <a:pt x="241003" y="258890"/>
                </a:lnTo>
                <a:lnTo>
                  <a:pt x="258779" y="258890"/>
                </a:lnTo>
                <a:lnTo>
                  <a:pt x="252431" y="252540"/>
                </a:lnTo>
                <a:close/>
              </a:path>
              <a:path w="2073275" h="2073909">
                <a:moveTo>
                  <a:pt x="258779" y="258890"/>
                </a:moveTo>
                <a:lnTo>
                  <a:pt x="241003" y="258890"/>
                </a:lnTo>
                <a:lnTo>
                  <a:pt x="247350" y="265240"/>
                </a:lnTo>
                <a:lnTo>
                  <a:pt x="265126" y="265240"/>
                </a:lnTo>
                <a:lnTo>
                  <a:pt x="258779" y="258890"/>
                </a:lnTo>
                <a:close/>
              </a:path>
              <a:path w="2073275" h="2073909">
                <a:moveTo>
                  <a:pt x="265126" y="265240"/>
                </a:moveTo>
                <a:lnTo>
                  <a:pt x="247350" y="265240"/>
                </a:lnTo>
                <a:lnTo>
                  <a:pt x="253697" y="271590"/>
                </a:lnTo>
                <a:lnTo>
                  <a:pt x="271473" y="271590"/>
                </a:lnTo>
                <a:lnTo>
                  <a:pt x="265126" y="265240"/>
                </a:lnTo>
                <a:close/>
              </a:path>
              <a:path w="2073275" h="2073909">
                <a:moveTo>
                  <a:pt x="271473" y="271590"/>
                </a:moveTo>
                <a:lnTo>
                  <a:pt x="253697" y="271590"/>
                </a:lnTo>
                <a:lnTo>
                  <a:pt x="260044" y="277940"/>
                </a:lnTo>
                <a:lnTo>
                  <a:pt x="277820" y="277940"/>
                </a:lnTo>
                <a:lnTo>
                  <a:pt x="271473" y="271590"/>
                </a:lnTo>
                <a:close/>
              </a:path>
              <a:path w="2073275" h="2073909">
                <a:moveTo>
                  <a:pt x="277820" y="277940"/>
                </a:moveTo>
                <a:lnTo>
                  <a:pt x="260044" y="277940"/>
                </a:lnTo>
                <a:lnTo>
                  <a:pt x="266392" y="284290"/>
                </a:lnTo>
                <a:lnTo>
                  <a:pt x="284168" y="284290"/>
                </a:lnTo>
                <a:lnTo>
                  <a:pt x="277820" y="277940"/>
                </a:lnTo>
                <a:close/>
              </a:path>
              <a:path w="2073275" h="2073909">
                <a:moveTo>
                  <a:pt x="284168" y="284290"/>
                </a:moveTo>
                <a:lnTo>
                  <a:pt x="266392" y="284290"/>
                </a:lnTo>
                <a:lnTo>
                  <a:pt x="272739" y="290640"/>
                </a:lnTo>
                <a:lnTo>
                  <a:pt x="290515" y="290640"/>
                </a:lnTo>
                <a:lnTo>
                  <a:pt x="284168" y="284290"/>
                </a:lnTo>
                <a:close/>
              </a:path>
              <a:path w="2073275" h="2073909">
                <a:moveTo>
                  <a:pt x="290515" y="290640"/>
                </a:moveTo>
                <a:lnTo>
                  <a:pt x="272739" y="290640"/>
                </a:lnTo>
                <a:lnTo>
                  <a:pt x="279086" y="296990"/>
                </a:lnTo>
                <a:lnTo>
                  <a:pt x="296862" y="296990"/>
                </a:lnTo>
                <a:lnTo>
                  <a:pt x="290515" y="290640"/>
                </a:lnTo>
                <a:close/>
              </a:path>
              <a:path w="2073275" h="2073909">
                <a:moveTo>
                  <a:pt x="296862" y="296990"/>
                </a:moveTo>
                <a:lnTo>
                  <a:pt x="279086" y="296990"/>
                </a:lnTo>
                <a:lnTo>
                  <a:pt x="285433" y="303340"/>
                </a:lnTo>
                <a:lnTo>
                  <a:pt x="303210" y="303340"/>
                </a:lnTo>
                <a:lnTo>
                  <a:pt x="296862" y="296990"/>
                </a:lnTo>
                <a:close/>
              </a:path>
              <a:path w="2073275" h="2073909">
                <a:moveTo>
                  <a:pt x="303210" y="303340"/>
                </a:moveTo>
                <a:lnTo>
                  <a:pt x="285433" y="303340"/>
                </a:lnTo>
                <a:lnTo>
                  <a:pt x="291781" y="309690"/>
                </a:lnTo>
                <a:lnTo>
                  <a:pt x="309557" y="309690"/>
                </a:lnTo>
                <a:lnTo>
                  <a:pt x="303210" y="303340"/>
                </a:lnTo>
                <a:close/>
              </a:path>
              <a:path w="2073275" h="2073909">
                <a:moveTo>
                  <a:pt x="309557" y="309690"/>
                </a:moveTo>
                <a:lnTo>
                  <a:pt x="291781" y="309690"/>
                </a:lnTo>
                <a:lnTo>
                  <a:pt x="298128" y="316040"/>
                </a:lnTo>
                <a:lnTo>
                  <a:pt x="315904" y="316040"/>
                </a:lnTo>
                <a:lnTo>
                  <a:pt x="309557" y="309690"/>
                </a:lnTo>
                <a:close/>
              </a:path>
              <a:path w="2073275" h="2073909">
                <a:moveTo>
                  <a:pt x="315904" y="316040"/>
                </a:moveTo>
                <a:lnTo>
                  <a:pt x="298128" y="316040"/>
                </a:lnTo>
                <a:lnTo>
                  <a:pt x="310822" y="328740"/>
                </a:lnTo>
                <a:lnTo>
                  <a:pt x="328599" y="328740"/>
                </a:lnTo>
                <a:lnTo>
                  <a:pt x="315904" y="316040"/>
                </a:lnTo>
                <a:close/>
              </a:path>
              <a:path w="2073275" h="2073909">
                <a:moveTo>
                  <a:pt x="328599" y="328740"/>
                </a:moveTo>
                <a:lnTo>
                  <a:pt x="310822" y="328740"/>
                </a:lnTo>
                <a:lnTo>
                  <a:pt x="317170" y="335090"/>
                </a:lnTo>
                <a:lnTo>
                  <a:pt x="334946" y="335090"/>
                </a:lnTo>
                <a:lnTo>
                  <a:pt x="328599" y="328740"/>
                </a:lnTo>
                <a:close/>
              </a:path>
              <a:path w="2073275" h="2073909">
                <a:moveTo>
                  <a:pt x="334946" y="335090"/>
                </a:moveTo>
                <a:lnTo>
                  <a:pt x="317170" y="335090"/>
                </a:lnTo>
                <a:lnTo>
                  <a:pt x="323517" y="341440"/>
                </a:lnTo>
                <a:lnTo>
                  <a:pt x="341293" y="341440"/>
                </a:lnTo>
                <a:lnTo>
                  <a:pt x="334946" y="335090"/>
                </a:lnTo>
                <a:close/>
              </a:path>
              <a:path w="2073275" h="2073909">
                <a:moveTo>
                  <a:pt x="341293" y="341440"/>
                </a:moveTo>
                <a:lnTo>
                  <a:pt x="323517" y="341440"/>
                </a:lnTo>
                <a:lnTo>
                  <a:pt x="329864" y="347790"/>
                </a:lnTo>
                <a:lnTo>
                  <a:pt x="347640" y="347790"/>
                </a:lnTo>
                <a:lnTo>
                  <a:pt x="341293" y="341440"/>
                </a:lnTo>
                <a:close/>
              </a:path>
              <a:path w="2073275" h="2073909">
                <a:moveTo>
                  <a:pt x="347640" y="347790"/>
                </a:moveTo>
                <a:lnTo>
                  <a:pt x="329864" y="347790"/>
                </a:lnTo>
                <a:lnTo>
                  <a:pt x="336211" y="354140"/>
                </a:lnTo>
                <a:lnTo>
                  <a:pt x="353988" y="354140"/>
                </a:lnTo>
                <a:lnTo>
                  <a:pt x="347640" y="347790"/>
                </a:lnTo>
                <a:close/>
              </a:path>
              <a:path w="2073275" h="2073909">
                <a:moveTo>
                  <a:pt x="353988" y="354140"/>
                </a:moveTo>
                <a:lnTo>
                  <a:pt x="336211" y="354140"/>
                </a:lnTo>
                <a:lnTo>
                  <a:pt x="342559" y="360490"/>
                </a:lnTo>
                <a:lnTo>
                  <a:pt x="360335" y="360490"/>
                </a:lnTo>
                <a:lnTo>
                  <a:pt x="353988" y="354140"/>
                </a:lnTo>
                <a:close/>
              </a:path>
              <a:path w="2073275" h="2073909">
                <a:moveTo>
                  <a:pt x="360335" y="360490"/>
                </a:moveTo>
                <a:lnTo>
                  <a:pt x="342559" y="360490"/>
                </a:lnTo>
                <a:lnTo>
                  <a:pt x="348906" y="366840"/>
                </a:lnTo>
                <a:lnTo>
                  <a:pt x="366682" y="366840"/>
                </a:lnTo>
                <a:lnTo>
                  <a:pt x="360335" y="360490"/>
                </a:lnTo>
                <a:close/>
              </a:path>
              <a:path w="2073275" h="2073909">
                <a:moveTo>
                  <a:pt x="366682" y="366840"/>
                </a:moveTo>
                <a:lnTo>
                  <a:pt x="348906" y="366840"/>
                </a:lnTo>
                <a:lnTo>
                  <a:pt x="355253" y="373190"/>
                </a:lnTo>
                <a:lnTo>
                  <a:pt x="373029" y="373190"/>
                </a:lnTo>
                <a:lnTo>
                  <a:pt x="366682" y="366840"/>
                </a:lnTo>
                <a:close/>
              </a:path>
              <a:path w="2073275" h="2073909">
                <a:moveTo>
                  <a:pt x="373029" y="373190"/>
                </a:moveTo>
                <a:lnTo>
                  <a:pt x="355253" y="373190"/>
                </a:lnTo>
                <a:lnTo>
                  <a:pt x="361601" y="379540"/>
                </a:lnTo>
                <a:lnTo>
                  <a:pt x="379377" y="379540"/>
                </a:lnTo>
                <a:lnTo>
                  <a:pt x="373029" y="373190"/>
                </a:lnTo>
                <a:close/>
              </a:path>
              <a:path w="2073275" h="2073909">
                <a:moveTo>
                  <a:pt x="379377" y="379540"/>
                </a:moveTo>
                <a:lnTo>
                  <a:pt x="361601" y="379540"/>
                </a:lnTo>
                <a:lnTo>
                  <a:pt x="367948" y="385890"/>
                </a:lnTo>
                <a:lnTo>
                  <a:pt x="385724" y="385890"/>
                </a:lnTo>
                <a:lnTo>
                  <a:pt x="379377" y="379540"/>
                </a:lnTo>
                <a:close/>
              </a:path>
              <a:path w="2073275" h="2073909">
                <a:moveTo>
                  <a:pt x="385724" y="385890"/>
                </a:moveTo>
                <a:lnTo>
                  <a:pt x="367948" y="385890"/>
                </a:lnTo>
                <a:lnTo>
                  <a:pt x="374295" y="392240"/>
                </a:lnTo>
                <a:lnTo>
                  <a:pt x="392071" y="392240"/>
                </a:lnTo>
                <a:lnTo>
                  <a:pt x="385724" y="385890"/>
                </a:lnTo>
                <a:close/>
              </a:path>
              <a:path w="2073275" h="2073909">
                <a:moveTo>
                  <a:pt x="392071" y="392240"/>
                </a:moveTo>
                <a:lnTo>
                  <a:pt x="374295" y="392240"/>
                </a:lnTo>
                <a:lnTo>
                  <a:pt x="380642" y="398590"/>
                </a:lnTo>
                <a:lnTo>
                  <a:pt x="398419" y="398590"/>
                </a:lnTo>
                <a:lnTo>
                  <a:pt x="392071" y="392240"/>
                </a:lnTo>
                <a:close/>
              </a:path>
              <a:path w="2073275" h="2073909">
                <a:moveTo>
                  <a:pt x="398419" y="398590"/>
                </a:moveTo>
                <a:lnTo>
                  <a:pt x="380642" y="398590"/>
                </a:lnTo>
                <a:lnTo>
                  <a:pt x="386990" y="404940"/>
                </a:lnTo>
                <a:lnTo>
                  <a:pt x="404766" y="404940"/>
                </a:lnTo>
                <a:lnTo>
                  <a:pt x="398419" y="398590"/>
                </a:lnTo>
                <a:close/>
              </a:path>
              <a:path w="2073275" h="2073909">
                <a:moveTo>
                  <a:pt x="404766" y="404940"/>
                </a:moveTo>
                <a:lnTo>
                  <a:pt x="386990" y="404940"/>
                </a:lnTo>
                <a:lnTo>
                  <a:pt x="393337" y="411290"/>
                </a:lnTo>
                <a:lnTo>
                  <a:pt x="411113" y="411290"/>
                </a:lnTo>
                <a:lnTo>
                  <a:pt x="404766" y="404940"/>
                </a:lnTo>
                <a:close/>
              </a:path>
              <a:path w="2073275" h="2073909">
                <a:moveTo>
                  <a:pt x="411113" y="411290"/>
                </a:moveTo>
                <a:lnTo>
                  <a:pt x="393337" y="411290"/>
                </a:lnTo>
                <a:lnTo>
                  <a:pt x="399684" y="417640"/>
                </a:lnTo>
                <a:lnTo>
                  <a:pt x="417460" y="417640"/>
                </a:lnTo>
                <a:lnTo>
                  <a:pt x="411113" y="411290"/>
                </a:lnTo>
                <a:close/>
              </a:path>
              <a:path w="2073275" h="2073909">
                <a:moveTo>
                  <a:pt x="417460" y="417640"/>
                </a:moveTo>
                <a:lnTo>
                  <a:pt x="399684" y="417640"/>
                </a:lnTo>
                <a:lnTo>
                  <a:pt x="406031" y="423990"/>
                </a:lnTo>
                <a:lnTo>
                  <a:pt x="423808" y="423990"/>
                </a:lnTo>
                <a:lnTo>
                  <a:pt x="417460" y="417640"/>
                </a:lnTo>
                <a:close/>
              </a:path>
              <a:path w="2073275" h="2073909">
                <a:moveTo>
                  <a:pt x="423808" y="423990"/>
                </a:moveTo>
                <a:lnTo>
                  <a:pt x="406031" y="423990"/>
                </a:lnTo>
                <a:lnTo>
                  <a:pt x="412379" y="430340"/>
                </a:lnTo>
                <a:lnTo>
                  <a:pt x="430155" y="430340"/>
                </a:lnTo>
                <a:lnTo>
                  <a:pt x="423808" y="423990"/>
                </a:lnTo>
                <a:close/>
              </a:path>
              <a:path w="2073275" h="2073909">
                <a:moveTo>
                  <a:pt x="430155" y="430340"/>
                </a:moveTo>
                <a:lnTo>
                  <a:pt x="412379" y="430340"/>
                </a:lnTo>
                <a:lnTo>
                  <a:pt x="418726" y="436690"/>
                </a:lnTo>
                <a:lnTo>
                  <a:pt x="436502" y="436690"/>
                </a:lnTo>
                <a:lnTo>
                  <a:pt x="430155" y="430340"/>
                </a:lnTo>
                <a:close/>
              </a:path>
              <a:path w="2073275" h="2073909">
                <a:moveTo>
                  <a:pt x="436502" y="436690"/>
                </a:moveTo>
                <a:lnTo>
                  <a:pt x="418726" y="436690"/>
                </a:lnTo>
                <a:lnTo>
                  <a:pt x="425073" y="443040"/>
                </a:lnTo>
                <a:lnTo>
                  <a:pt x="442849" y="443040"/>
                </a:lnTo>
                <a:lnTo>
                  <a:pt x="436502" y="436690"/>
                </a:lnTo>
                <a:close/>
              </a:path>
              <a:path w="2073275" h="2073909">
                <a:moveTo>
                  <a:pt x="442849" y="443040"/>
                </a:moveTo>
                <a:lnTo>
                  <a:pt x="425073" y="443040"/>
                </a:lnTo>
                <a:lnTo>
                  <a:pt x="431420" y="449390"/>
                </a:lnTo>
                <a:lnTo>
                  <a:pt x="449197" y="449390"/>
                </a:lnTo>
                <a:lnTo>
                  <a:pt x="442849" y="443040"/>
                </a:lnTo>
                <a:close/>
              </a:path>
              <a:path w="2073275" h="2073909">
                <a:moveTo>
                  <a:pt x="449197" y="449390"/>
                </a:moveTo>
                <a:lnTo>
                  <a:pt x="431420" y="449390"/>
                </a:lnTo>
                <a:lnTo>
                  <a:pt x="508857" y="526860"/>
                </a:lnTo>
                <a:lnTo>
                  <a:pt x="526633" y="526860"/>
                </a:lnTo>
                <a:lnTo>
                  <a:pt x="449197" y="449390"/>
                </a:lnTo>
                <a:close/>
              </a:path>
              <a:path w="2073275" h="2073909">
                <a:moveTo>
                  <a:pt x="526633" y="526860"/>
                </a:moveTo>
                <a:lnTo>
                  <a:pt x="508857" y="526860"/>
                </a:lnTo>
                <a:lnTo>
                  <a:pt x="525360" y="543370"/>
                </a:lnTo>
                <a:lnTo>
                  <a:pt x="543136" y="543370"/>
                </a:lnTo>
                <a:lnTo>
                  <a:pt x="526633" y="526860"/>
                </a:lnTo>
                <a:close/>
              </a:path>
              <a:path w="2073275" h="2073909">
                <a:moveTo>
                  <a:pt x="543136" y="543370"/>
                </a:moveTo>
                <a:lnTo>
                  <a:pt x="525360" y="543370"/>
                </a:lnTo>
                <a:lnTo>
                  <a:pt x="557096" y="575120"/>
                </a:lnTo>
                <a:lnTo>
                  <a:pt x="574872" y="575120"/>
                </a:lnTo>
                <a:lnTo>
                  <a:pt x="543136" y="543370"/>
                </a:lnTo>
                <a:close/>
              </a:path>
              <a:path w="2073275" h="2073909">
                <a:moveTo>
                  <a:pt x="574872" y="575120"/>
                </a:moveTo>
                <a:lnTo>
                  <a:pt x="557096" y="575120"/>
                </a:lnTo>
                <a:lnTo>
                  <a:pt x="582485" y="600520"/>
                </a:lnTo>
                <a:lnTo>
                  <a:pt x="600262" y="600520"/>
                </a:lnTo>
                <a:lnTo>
                  <a:pt x="574872" y="575120"/>
                </a:lnTo>
                <a:close/>
              </a:path>
              <a:path w="2073275" h="2073909">
                <a:moveTo>
                  <a:pt x="600262" y="600520"/>
                </a:moveTo>
                <a:lnTo>
                  <a:pt x="582485" y="600520"/>
                </a:lnTo>
                <a:lnTo>
                  <a:pt x="585024" y="603060"/>
                </a:lnTo>
                <a:lnTo>
                  <a:pt x="602800" y="603060"/>
                </a:lnTo>
                <a:lnTo>
                  <a:pt x="600262" y="600520"/>
                </a:lnTo>
                <a:close/>
              </a:path>
              <a:path w="2073275" h="2073909">
                <a:moveTo>
                  <a:pt x="602800" y="603060"/>
                </a:moveTo>
                <a:lnTo>
                  <a:pt x="585024" y="603060"/>
                </a:lnTo>
                <a:lnTo>
                  <a:pt x="591372" y="609410"/>
                </a:lnTo>
                <a:lnTo>
                  <a:pt x="609148" y="609410"/>
                </a:lnTo>
                <a:lnTo>
                  <a:pt x="602800" y="603060"/>
                </a:lnTo>
                <a:close/>
              </a:path>
              <a:path w="2073275" h="2073909">
                <a:moveTo>
                  <a:pt x="609148" y="609410"/>
                </a:moveTo>
                <a:lnTo>
                  <a:pt x="591372" y="609410"/>
                </a:lnTo>
                <a:lnTo>
                  <a:pt x="597719" y="615760"/>
                </a:lnTo>
                <a:lnTo>
                  <a:pt x="615495" y="615760"/>
                </a:lnTo>
                <a:lnTo>
                  <a:pt x="609148" y="609410"/>
                </a:lnTo>
                <a:close/>
              </a:path>
              <a:path w="2073275" h="2073909">
                <a:moveTo>
                  <a:pt x="615495" y="615760"/>
                </a:moveTo>
                <a:lnTo>
                  <a:pt x="597719" y="615760"/>
                </a:lnTo>
                <a:lnTo>
                  <a:pt x="604066" y="622110"/>
                </a:lnTo>
                <a:lnTo>
                  <a:pt x="621842" y="622110"/>
                </a:lnTo>
                <a:lnTo>
                  <a:pt x="615495" y="615760"/>
                </a:lnTo>
                <a:close/>
              </a:path>
              <a:path w="2073275" h="2073909">
                <a:moveTo>
                  <a:pt x="621842" y="622110"/>
                </a:moveTo>
                <a:lnTo>
                  <a:pt x="604066" y="622110"/>
                </a:lnTo>
                <a:lnTo>
                  <a:pt x="607874" y="625920"/>
                </a:lnTo>
                <a:lnTo>
                  <a:pt x="625651" y="625920"/>
                </a:lnTo>
                <a:lnTo>
                  <a:pt x="621842" y="622110"/>
                </a:lnTo>
                <a:close/>
              </a:path>
              <a:path w="2073275" h="2073909">
                <a:moveTo>
                  <a:pt x="625651" y="625920"/>
                </a:moveTo>
                <a:lnTo>
                  <a:pt x="607874" y="625920"/>
                </a:lnTo>
                <a:lnTo>
                  <a:pt x="614222" y="632270"/>
                </a:lnTo>
                <a:lnTo>
                  <a:pt x="631998" y="632270"/>
                </a:lnTo>
                <a:lnTo>
                  <a:pt x="625651" y="625920"/>
                </a:lnTo>
                <a:close/>
              </a:path>
              <a:path w="2073275" h="2073909">
                <a:moveTo>
                  <a:pt x="631998" y="632270"/>
                </a:moveTo>
                <a:lnTo>
                  <a:pt x="614222" y="632270"/>
                </a:lnTo>
                <a:lnTo>
                  <a:pt x="623108" y="641160"/>
                </a:lnTo>
                <a:lnTo>
                  <a:pt x="640884" y="641160"/>
                </a:lnTo>
                <a:lnTo>
                  <a:pt x="631998" y="632270"/>
                </a:lnTo>
                <a:close/>
              </a:path>
              <a:path w="2073275" h="2073909">
                <a:moveTo>
                  <a:pt x="640884" y="641160"/>
                </a:moveTo>
                <a:lnTo>
                  <a:pt x="623108" y="641160"/>
                </a:lnTo>
                <a:lnTo>
                  <a:pt x="629455" y="647510"/>
                </a:lnTo>
                <a:lnTo>
                  <a:pt x="647231" y="647510"/>
                </a:lnTo>
                <a:lnTo>
                  <a:pt x="640884" y="641160"/>
                </a:lnTo>
                <a:close/>
              </a:path>
              <a:path w="2073275" h="2073909">
                <a:moveTo>
                  <a:pt x="647231" y="647510"/>
                </a:moveTo>
                <a:lnTo>
                  <a:pt x="629455" y="647510"/>
                </a:lnTo>
                <a:lnTo>
                  <a:pt x="639611" y="657670"/>
                </a:lnTo>
                <a:lnTo>
                  <a:pt x="657387" y="657670"/>
                </a:lnTo>
                <a:lnTo>
                  <a:pt x="647231" y="647510"/>
                </a:lnTo>
                <a:close/>
              </a:path>
              <a:path w="2073275" h="2073909">
                <a:moveTo>
                  <a:pt x="657387" y="657670"/>
                </a:moveTo>
                <a:lnTo>
                  <a:pt x="639611" y="657670"/>
                </a:lnTo>
                <a:lnTo>
                  <a:pt x="645958" y="664020"/>
                </a:lnTo>
                <a:lnTo>
                  <a:pt x="663734" y="664020"/>
                </a:lnTo>
                <a:lnTo>
                  <a:pt x="657387" y="657670"/>
                </a:lnTo>
                <a:close/>
              </a:path>
              <a:path w="2073275" h="2073909">
                <a:moveTo>
                  <a:pt x="663734" y="664020"/>
                </a:moveTo>
                <a:lnTo>
                  <a:pt x="645958" y="664020"/>
                </a:lnTo>
                <a:lnTo>
                  <a:pt x="654844" y="672910"/>
                </a:lnTo>
                <a:lnTo>
                  <a:pt x="672620" y="672910"/>
                </a:lnTo>
                <a:lnTo>
                  <a:pt x="663734" y="664020"/>
                </a:lnTo>
                <a:close/>
              </a:path>
              <a:path w="2073275" h="2073909">
                <a:moveTo>
                  <a:pt x="672620" y="672910"/>
                </a:moveTo>
                <a:lnTo>
                  <a:pt x="654844" y="672910"/>
                </a:lnTo>
                <a:lnTo>
                  <a:pt x="661191" y="679260"/>
                </a:lnTo>
                <a:lnTo>
                  <a:pt x="678968" y="679260"/>
                </a:lnTo>
                <a:lnTo>
                  <a:pt x="672620" y="672910"/>
                </a:lnTo>
                <a:close/>
              </a:path>
              <a:path w="2073275" h="2073909">
                <a:moveTo>
                  <a:pt x="678968" y="679260"/>
                </a:moveTo>
                <a:lnTo>
                  <a:pt x="661191" y="679260"/>
                </a:lnTo>
                <a:lnTo>
                  <a:pt x="665000" y="683070"/>
                </a:lnTo>
                <a:lnTo>
                  <a:pt x="682776" y="683070"/>
                </a:lnTo>
                <a:lnTo>
                  <a:pt x="678968" y="679260"/>
                </a:lnTo>
                <a:close/>
              </a:path>
              <a:path w="2073275" h="2073909">
                <a:moveTo>
                  <a:pt x="682776" y="683070"/>
                </a:moveTo>
                <a:lnTo>
                  <a:pt x="665000" y="683070"/>
                </a:lnTo>
                <a:lnTo>
                  <a:pt x="667539" y="685610"/>
                </a:lnTo>
                <a:lnTo>
                  <a:pt x="685315" y="685610"/>
                </a:lnTo>
                <a:lnTo>
                  <a:pt x="682776" y="683070"/>
                </a:lnTo>
                <a:close/>
              </a:path>
              <a:path w="2073275" h="2073909">
                <a:moveTo>
                  <a:pt x="685315" y="685610"/>
                </a:moveTo>
                <a:lnTo>
                  <a:pt x="667539" y="685610"/>
                </a:lnTo>
                <a:lnTo>
                  <a:pt x="673886" y="691960"/>
                </a:lnTo>
                <a:lnTo>
                  <a:pt x="691662" y="691960"/>
                </a:lnTo>
                <a:lnTo>
                  <a:pt x="685315" y="685610"/>
                </a:lnTo>
                <a:close/>
              </a:path>
              <a:path w="2073275" h="2073909">
                <a:moveTo>
                  <a:pt x="691662" y="691960"/>
                </a:moveTo>
                <a:lnTo>
                  <a:pt x="673886" y="691960"/>
                </a:lnTo>
                <a:lnTo>
                  <a:pt x="677694" y="695770"/>
                </a:lnTo>
                <a:lnTo>
                  <a:pt x="695471" y="695770"/>
                </a:lnTo>
                <a:lnTo>
                  <a:pt x="691662" y="691960"/>
                </a:lnTo>
                <a:close/>
              </a:path>
              <a:path w="2073275" h="2073909">
                <a:moveTo>
                  <a:pt x="695471" y="695770"/>
                </a:moveTo>
                <a:lnTo>
                  <a:pt x="677694" y="695770"/>
                </a:lnTo>
                <a:lnTo>
                  <a:pt x="680233" y="698310"/>
                </a:lnTo>
                <a:lnTo>
                  <a:pt x="698009" y="698310"/>
                </a:lnTo>
                <a:lnTo>
                  <a:pt x="695471" y="695770"/>
                </a:lnTo>
                <a:close/>
              </a:path>
              <a:path w="2073275" h="2073909">
                <a:moveTo>
                  <a:pt x="698009" y="698310"/>
                </a:moveTo>
                <a:lnTo>
                  <a:pt x="680233" y="698310"/>
                </a:lnTo>
                <a:lnTo>
                  <a:pt x="686581" y="704660"/>
                </a:lnTo>
                <a:lnTo>
                  <a:pt x="704357" y="704660"/>
                </a:lnTo>
                <a:lnTo>
                  <a:pt x="698009" y="698310"/>
                </a:lnTo>
                <a:close/>
              </a:path>
              <a:path w="2073275" h="2073909">
                <a:moveTo>
                  <a:pt x="704357" y="704660"/>
                </a:moveTo>
                <a:lnTo>
                  <a:pt x="686581" y="704660"/>
                </a:lnTo>
                <a:lnTo>
                  <a:pt x="696736" y="714820"/>
                </a:lnTo>
                <a:lnTo>
                  <a:pt x="714512" y="714820"/>
                </a:lnTo>
                <a:lnTo>
                  <a:pt x="704357" y="704660"/>
                </a:lnTo>
                <a:close/>
              </a:path>
              <a:path w="2073275" h="2073909">
                <a:moveTo>
                  <a:pt x="714512" y="714820"/>
                </a:moveTo>
                <a:lnTo>
                  <a:pt x="696736" y="714820"/>
                </a:lnTo>
                <a:lnTo>
                  <a:pt x="703083" y="721170"/>
                </a:lnTo>
                <a:lnTo>
                  <a:pt x="720860" y="721170"/>
                </a:lnTo>
                <a:lnTo>
                  <a:pt x="714512" y="714820"/>
                </a:lnTo>
                <a:close/>
              </a:path>
              <a:path w="2073275" h="2073909">
                <a:moveTo>
                  <a:pt x="720860" y="721170"/>
                </a:moveTo>
                <a:lnTo>
                  <a:pt x="703083" y="721170"/>
                </a:lnTo>
                <a:lnTo>
                  <a:pt x="705622" y="723710"/>
                </a:lnTo>
                <a:lnTo>
                  <a:pt x="723399" y="723710"/>
                </a:lnTo>
                <a:lnTo>
                  <a:pt x="720860" y="721170"/>
                </a:lnTo>
                <a:close/>
              </a:path>
              <a:path w="2073275" h="2073909">
                <a:moveTo>
                  <a:pt x="723399" y="723710"/>
                </a:moveTo>
                <a:lnTo>
                  <a:pt x="705622" y="723710"/>
                </a:lnTo>
                <a:lnTo>
                  <a:pt x="709431" y="727520"/>
                </a:lnTo>
                <a:lnTo>
                  <a:pt x="727207" y="727520"/>
                </a:lnTo>
                <a:lnTo>
                  <a:pt x="723399" y="723710"/>
                </a:lnTo>
                <a:close/>
              </a:path>
              <a:path w="2073275" h="2073909">
                <a:moveTo>
                  <a:pt x="727207" y="727520"/>
                </a:moveTo>
                <a:lnTo>
                  <a:pt x="709431" y="727520"/>
                </a:lnTo>
                <a:lnTo>
                  <a:pt x="711970" y="730060"/>
                </a:lnTo>
                <a:lnTo>
                  <a:pt x="729746" y="730060"/>
                </a:lnTo>
                <a:lnTo>
                  <a:pt x="727207" y="727520"/>
                </a:lnTo>
                <a:close/>
              </a:path>
              <a:path w="2073275" h="2073909">
                <a:moveTo>
                  <a:pt x="729746" y="730060"/>
                </a:moveTo>
                <a:lnTo>
                  <a:pt x="711970" y="730060"/>
                </a:lnTo>
                <a:lnTo>
                  <a:pt x="718317" y="736410"/>
                </a:lnTo>
                <a:lnTo>
                  <a:pt x="736093" y="736410"/>
                </a:lnTo>
                <a:lnTo>
                  <a:pt x="729746" y="730060"/>
                </a:lnTo>
                <a:close/>
              </a:path>
              <a:path w="2073275" h="2073909">
                <a:moveTo>
                  <a:pt x="736093" y="736410"/>
                </a:moveTo>
                <a:lnTo>
                  <a:pt x="718317" y="736410"/>
                </a:lnTo>
                <a:lnTo>
                  <a:pt x="743706" y="761810"/>
                </a:lnTo>
                <a:lnTo>
                  <a:pt x="761482" y="761810"/>
                </a:lnTo>
                <a:lnTo>
                  <a:pt x="736093" y="736410"/>
                </a:lnTo>
                <a:close/>
              </a:path>
              <a:path w="2073275" h="2073909">
                <a:moveTo>
                  <a:pt x="761482" y="761810"/>
                </a:moveTo>
                <a:lnTo>
                  <a:pt x="743706" y="761810"/>
                </a:lnTo>
                <a:lnTo>
                  <a:pt x="756400" y="774510"/>
                </a:lnTo>
                <a:lnTo>
                  <a:pt x="774177" y="774510"/>
                </a:lnTo>
                <a:lnTo>
                  <a:pt x="761482" y="761810"/>
                </a:lnTo>
                <a:close/>
              </a:path>
              <a:path w="2073275" h="2073909">
                <a:moveTo>
                  <a:pt x="774177" y="774510"/>
                </a:moveTo>
                <a:lnTo>
                  <a:pt x="756400" y="774510"/>
                </a:lnTo>
                <a:lnTo>
                  <a:pt x="762748" y="780860"/>
                </a:lnTo>
                <a:lnTo>
                  <a:pt x="780524" y="780860"/>
                </a:lnTo>
                <a:lnTo>
                  <a:pt x="774177" y="774510"/>
                </a:lnTo>
                <a:close/>
              </a:path>
              <a:path w="2073275" h="2073909">
                <a:moveTo>
                  <a:pt x="780524" y="780860"/>
                </a:moveTo>
                <a:lnTo>
                  <a:pt x="762748" y="780860"/>
                </a:lnTo>
                <a:lnTo>
                  <a:pt x="794484" y="812610"/>
                </a:lnTo>
                <a:lnTo>
                  <a:pt x="812260" y="812610"/>
                </a:lnTo>
                <a:lnTo>
                  <a:pt x="780524" y="780860"/>
                </a:lnTo>
                <a:close/>
              </a:path>
              <a:path w="2073275" h="2073909">
                <a:moveTo>
                  <a:pt x="812260" y="812610"/>
                </a:moveTo>
                <a:lnTo>
                  <a:pt x="794484" y="812610"/>
                </a:lnTo>
                <a:lnTo>
                  <a:pt x="810987" y="829120"/>
                </a:lnTo>
                <a:lnTo>
                  <a:pt x="828763" y="829120"/>
                </a:lnTo>
                <a:lnTo>
                  <a:pt x="812260" y="812610"/>
                </a:lnTo>
                <a:close/>
              </a:path>
              <a:path w="2073275" h="2073909">
                <a:moveTo>
                  <a:pt x="828763" y="829120"/>
                </a:moveTo>
                <a:lnTo>
                  <a:pt x="810987" y="829120"/>
                </a:lnTo>
                <a:lnTo>
                  <a:pt x="826220" y="844360"/>
                </a:lnTo>
                <a:lnTo>
                  <a:pt x="843997" y="844360"/>
                </a:lnTo>
                <a:lnTo>
                  <a:pt x="828763" y="829120"/>
                </a:lnTo>
                <a:close/>
              </a:path>
              <a:path w="2073275" h="2073909">
                <a:moveTo>
                  <a:pt x="843997" y="844360"/>
                </a:moveTo>
                <a:lnTo>
                  <a:pt x="826220" y="844360"/>
                </a:lnTo>
                <a:lnTo>
                  <a:pt x="845262" y="863410"/>
                </a:lnTo>
                <a:lnTo>
                  <a:pt x="863038" y="863410"/>
                </a:lnTo>
                <a:lnTo>
                  <a:pt x="843997" y="844360"/>
                </a:lnTo>
                <a:close/>
              </a:path>
              <a:path w="2073275" h="2073909">
                <a:moveTo>
                  <a:pt x="863038" y="863410"/>
                </a:moveTo>
                <a:lnTo>
                  <a:pt x="845262" y="863410"/>
                </a:lnTo>
                <a:lnTo>
                  <a:pt x="864304" y="882460"/>
                </a:lnTo>
                <a:lnTo>
                  <a:pt x="882080" y="882460"/>
                </a:lnTo>
                <a:lnTo>
                  <a:pt x="863038" y="863410"/>
                </a:lnTo>
                <a:close/>
              </a:path>
              <a:path w="2073275" h="2073909">
                <a:moveTo>
                  <a:pt x="882080" y="882460"/>
                </a:moveTo>
                <a:lnTo>
                  <a:pt x="864304" y="882460"/>
                </a:lnTo>
                <a:lnTo>
                  <a:pt x="887154" y="905320"/>
                </a:lnTo>
                <a:lnTo>
                  <a:pt x="904930" y="905320"/>
                </a:lnTo>
                <a:lnTo>
                  <a:pt x="882080" y="882460"/>
                </a:lnTo>
                <a:close/>
              </a:path>
              <a:path w="2073275" h="2073909">
                <a:moveTo>
                  <a:pt x="904930" y="905320"/>
                </a:moveTo>
                <a:lnTo>
                  <a:pt x="887154" y="905320"/>
                </a:lnTo>
                <a:lnTo>
                  <a:pt x="950627" y="968820"/>
                </a:lnTo>
                <a:lnTo>
                  <a:pt x="968403" y="968820"/>
                </a:lnTo>
                <a:lnTo>
                  <a:pt x="904930" y="905320"/>
                </a:lnTo>
                <a:close/>
              </a:path>
              <a:path w="2073275" h="2073909">
                <a:moveTo>
                  <a:pt x="968403" y="968820"/>
                </a:moveTo>
                <a:lnTo>
                  <a:pt x="950627" y="968820"/>
                </a:lnTo>
                <a:lnTo>
                  <a:pt x="969669" y="987870"/>
                </a:lnTo>
                <a:lnTo>
                  <a:pt x="987445" y="987870"/>
                </a:lnTo>
                <a:lnTo>
                  <a:pt x="968403" y="968820"/>
                </a:lnTo>
                <a:close/>
              </a:path>
              <a:path w="2073275" h="2073909">
                <a:moveTo>
                  <a:pt x="987445" y="987870"/>
                </a:moveTo>
                <a:lnTo>
                  <a:pt x="969669" y="987870"/>
                </a:lnTo>
                <a:lnTo>
                  <a:pt x="982363" y="1000570"/>
                </a:lnTo>
                <a:lnTo>
                  <a:pt x="1000139" y="1000570"/>
                </a:lnTo>
                <a:lnTo>
                  <a:pt x="987445" y="987870"/>
                </a:lnTo>
                <a:close/>
              </a:path>
              <a:path w="2073275" h="2073909">
                <a:moveTo>
                  <a:pt x="1000139" y="1000570"/>
                </a:moveTo>
                <a:lnTo>
                  <a:pt x="982363" y="1000570"/>
                </a:lnTo>
                <a:lnTo>
                  <a:pt x="1029333" y="1047560"/>
                </a:lnTo>
                <a:lnTo>
                  <a:pt x="1047109" y="1047560"/>
                </a:lnTo>
                <a:lnTo>
                  <a:pt x="1000139" y="1000570"/>
                </a:lnTo>
                <a:close/>
              </a:path>
              <a:path w="2073275" h="2073909">
                <a:moveTo>
                  <a:pt x="1047109" y="1047560"/>
                </a:moveTo>
                <a:lnTo>
                  <a:pt x="1029333" y="1047560"/>
                </a:lnTo>
                <a:lnTo>
                  <a:pt x="1033141" y="1051370"/>
                </a:lnTo>
                <a:lnTo>
                  <a:pt x="1050917" y="1051370"/>
                </a:lnTo>
                <a:lnTo>
                  <a:pt x="1047109" y="1047560"/>
                </a:lnTo>
                <a:close/>
              </a:path>
              <a:path w="2073275" h="2073909">
                <a:moveTo>
                  <a:pt x="1050917" y="1051370"/>
                </a:moveTo>
                <a:lnTo>
                  <a:pt x="1033141" y="1051370"/>
                </a:lnTo>
                <a:lnTo>
                  <a:pt x="1061069" y="1079310"/>
                </a:lnTo>
                <a:lnTo>
                  <a:pt x="1078845" y="1079310"/>
                </a:lnTo>
                <a:lnTo>
                  <a:pt x="1050917" y="1051370"/>
                </a:lnTo>
                <a:close/>
              </a:path>
              <a:path w="2073275" h="2073909">
                <a:moveTo>
                  <a:pt x="1078845" y="1079310"/>
                </a:moveTo>
                <a:lnTo>
                  <a:pt x="1061069" y="1079310"/>
                </a:lnTo>
                <a:lnTo>
                  <a:pt x="1064878" y="1083120"/>
                </a:lnTo>
                <a:lnTo>
                  <a:pt x="1082654" y="1083120"/>
                </a:lnTo>
                <a:lnTo>
                  <a:pt x="1078845" y="1079310"/>
                </a:lnTo>
                <a:close/>
              </a:path>
              <a:path w="2073275" h="2073909">
                <a:moveTo>
                  <a:pt x="1082654" y="1083120"/>
                </a:moveTo>
                <a:lnTo>
                  <a:pt x="1064878" y="1083120"/>
                </a:lnTo>
                <a:lnTo>
                  <a:pt x="1077572" y="1095820"/>
                </a:lnTo>
                <a:lnTo>
                  <a:pt x="1095348" y="1095820"/>
                </a:lnTo>
                <a:lnTo>
                  <a:pt x="1082654" y="1083120"/>
                </a:lnTo>
                <a:close/>
              </a:path>
              <a:path w="2073275" h="2073909">
                <a:moveTo>
                  <a:pt x="1095348" y="1095820"/>
                </a:moveTo>
                <a:lnTo>
                  <a:pt x="1077572" y="1095820"/>
                </a:lnTo>
                <a:lnTo>
                  <a:pt x="1130889" y="1149160"/>
                </a:lnTo>
                <a:lnTo>
                  <a:pt x="1148665" y="1149160"/>
                </a:lnTo>
                <a:lnTo>
                  <a:pt x="1095348" y="1095820"/>
                </a:lnTo>
                <a:close/>
              </a:path>
              <a:path w="2073275" h="2073909">
                <a:moveTo>
                  <a:pt x="1148665" y="1149160"/>
                </a:moveTo>
                <a:lnTo>
                  <a:pt x="1130889" y="1149160"/>
                </a:lnTo>
                <a:lnTo>
                  <a:pt x="1160087" y="1178370"/>
                </a:lnTo>
                <a:lnTo>
                  <a:pt x="1177863" y="1178370"/>
                </a:lnTo>
                <a:lnTo>
                  <a:pt x="1148665" y="1149160"/>
                </a:lnTo>
                <a:close/>
              </a:path>
              <a:path w="2073275" h="2073909">
                <a:moveTo>
                  <a:pt x="1177863" y="1178370"/>
                </a:moveTo>
                <a:lnTo>
                  <a:pt x="1160087" y="1178370"/>
                </a:lnTo>
                <a:lnTo>
                  <a:pt x="1175320" y="1193610"/>
                </a:lnTo>
                <a:lnTo>
                  <a:pt x="1193096" y="1193610"/>
                </a:lnTo>
                <a:lnTo>
                  <a:pt x="1177863" y="1178370"/>
                </a:lnTo>
                <a:close/>
              </a:path>
              <a:path w="2073275" h="2073909">
                <a:moveTo>
                  <a:pt x="1193096" y="1193610"/>
                </a:moveTo>
                <a:lnTo>
                  <a:pt x="1175320" y="1193610"/>
                </a:lnTo>
                <a:lnTo>
                  <a:pt x="1179128" y="1197420"/>
                </a:lnTo>
                <a:lnTo>
                  <a:pt x="1196904" y="1197420"/>
                </a:lnTo>
                <a:lnTo>
                  <a:pt x="1193096" y="1193610"/>
                </a:lnTo>
                <a:close/>
              </a:path>
              <a:path w="2073275" h="2073909">
                <a:moveTo>
                  <a:pt x="1196904" y="1197420"/>
                </a:moveTo>
                <a:lnTo>
                  <a:pt x="1179128" y="1197420"/>
                </a:lnTo>
                <a:lnTo>
                  <a:pt x="1181667" y="1199960"/>
                </a:lnTo>
                <a:lnTo>
                  <a:pt x="1199443" y="1199960"/>
                </a:lnTo>
                <a:lnTo>
                  <a:pt x="1196904" y="1197420"/>
                </a:lnTo>
                <a:close/>
              </a:path>
              <a:path w="2073275" h="2073909">
                <a:moveTo>
                  <a:pt x="1199443" y="1199960"/>
                </a:moveTo>
                <a:lnTo>
                  <a:pt x="1181667" y="1199960"/>
                </a:lnTo>
                <a:lnTo>
                  <a:pt x="1188014" y="1206310"/>
                </a:lnTo>
                <a:lnTo>
                  <a:pt x="1205791" y="1206310"/>
                </a:lnTo>
                <a:lnTo>
                  <a:pt x="1199443" y="1199960"/>
                </a:lnTo>
                <a:close/>
              </a:path>
              <a:path w="2073275" h="2073909">
                <a:moveTo>
                  <a:pt x="1205791" y="1206310"/>
                </a:moveTo>
                <a:lnTo>
                  <a:pt x="1188014" y="1206310"/>
                </a:lnTo>
                <a:lnTo>
                  <a:pt x="1207056" y="1225360"/>
                </a:lnTo>
                <a:lnTo>
                  <a:pt x="1224832" y="1225360"/>
                </a:lnTo>
                <a:lnTo>
                  <a:pt x="1205791" y="1206310"/>
                </a:lnTo>
                <a:close/>
              </a:path>
              <a:path w="2073275" h="2073909">
                <a:moveTo>
                  <a:pt x="1224832" y="1225360"/>
                </a:moveTo>
                <a:lnTo>
                  <a:pt x="1207056" y="1225360"/>
                </a:lnTo>
                <a:lnTo>
                  <a:pt x="1213404" y="1231710"/>
                </a:lnTo>
                <a:lnTo>
                  <a:pt x="1231180" y="1231710"/>
                </a:lnTo>
                <a:lnTo>
                  <a:pt x="1224832" y="1225360"/>
                </a:lnTo>
                <a:close/>
              </a:path>
              <a:path w="2073275" h="2073909">
                <a:moveTo>
                  <a:pt x="1231180" y="1231710"/>
                </a:moveTo>
                <a:lnTo>
                  <a:pt x="1213404" y="1231710"/>
                </a:lnTo>
                <a:lnTo>
                  <a:pt x="1232445" y="1250760"/>
                </a:lnTo>
                <a:lnTo>
                  <a:pt x="1250222" y="1250760"/>
                </a:lnTo>
                <a:lnTo>
                  <a:pt x="1231180" y="1231710"/>
                </a:lnTo>
                <a:close/>
              </a:path>
              <a:path w="2073275" h="2073909">
                <a:moveTo>
                  <a:pt x="1250222" y="1250760"/>
                </a:moveTo>
                <a:lnTo>
                  <a:pt x="1232445" y="1250760"/>
                </a:lnTo>
                <a:lnTo>
                  <a:pt x="1238793" y="1257110"/>
                </a:lnTo>
                <a:lnTo>
                  <a:pt x="1256569" y="1257110"/>
                </a:lnTo>
                <a:lnTo>
                  <a:pt x="1250222" y="1250760"/>
                </a:lnTo>
                <a:close/>
              </a:path>
              <a:path w="2073275" h="2073909">
                <a:moveTo>
                  <a:pt x="1256569" y="1257110"/>
                </a:moveTo>
                <a:lnTo>
                  <a:pt x="1238793" y="1257110"/>
                </a:lnTo>
                <a:lnTo>
                  <a:pt x="1245140" y="1263460"/>
                </a:lnTo>
                <a:lnTo>
                  <a:pt x="1262916" y="1263460"/>
                </a:lnTo>
                <a:lnTo>
                  <a:pt x="1256569" y="1257110"/>
                </a:lnTo>
                <a:close/>
              </a:path>
              <a:path w="2073275" h="2073909">
                <a:moveTo>
                  <a:pt x="1873523" y="1874330"/>
                </a:moveTo>
                <a:lnTo>
                  <a:pt x="1855747" y="1874330"/>
                </a:lnTo>
                <a:lnTo>
                  <a:pt x="1910333" y="1928940"/>
                </a:lnTo>
                <a:lnTo>
                  <a:pt x="1928109" y="1928940"/>
                </a:lnTo>
                <a:lnTo>
                  <a:pt x="1873523" y="1874330"/>
                </a:lnTo>
                <a:close/>
              </a:path>
              <a:path w="2073275" h="2073909">
                <a:moveTo>
                  <a:pt x="1870984" y="1871790"/>
                </a:moveTo>
                <a:lnTo>
                  <a:pt x="1853208" y="1871790"/>
                </a:lnTo>
                <a:lnTo>
                  <a:pt x="1854477" y="1873060"/>
                </a:lnTo>
                <a:lnTo>
                  <a:pt x="1872254" y="1873060"/>
                </a:lnTo>
                <a:lnTo>
                  <a:pt x="1870984" y="1871790"/>
                </a:lnTo>
                <a:close/>
              </a:path>
              <a:path w="2073275" h="2073909">
                <a:moveTo>
                  <a:pt x="1867176" y="1867980"/>
                </a:moveTo>
                <a:lnTo>
                  <a:pt x="1849400" y="1867980"/>
                </a:lnTo>
                <a:lnTo>
                  <a:pt x="1851938" y="1870520"/>
                </a:lnTo>
                <a:lnTo>
                  <a:pt x="1869715" y="1870520"/>
                </a:lnTo>
                <a:lnTo>
                  <a:pt x="1867176" y="1867980"/>
                </a:lnTo>
                <a:close/>
              </a:path>
              <a:path w="2073275" h="2073909">
                <a:moveTo>
                  <a:pt x="1864637" y="1865440"/>
                </a:moveTo>
                <a:lnTo>
                  <a:pt x="1846861" y="1865440"/>
                </a:lnTo>
                <a:lnTo>
                  <a:pt x="1848130" y="1866710"/>
                </a:lnTo>
                <a:lnTo>
                  <a:pt x="1865906" y="1866710"/>
                </a:lnTo>
                <a:lnTo>
                  <a:pt x="1864637" y="1865440"/>
                </a:lnTo>
                <a:close/>
              </a:path>
              <a:path w="2073275" h="2073909">
                <a:moveTo>
                  <a:pt x="1860828" y="1861630"/>
                </a:moveTo>
                <a:lnTo>
                  <a:pt x="1843052" y="1861630"/>
                </a:lnTo>
                <a:lnTo>
                  <a:pt x="1845591" y="1864170"/>
                </a:lnTo>
                <a:lnTo>
                  <a:pt x="1863367" y="1864170"/>
                </a:lnTo>
                <a:lnTo>
                  <a:pt x="1860828" y="1861630"/>
                </a:lnTo>
                <a:close/>
              </a:path>
              <a:path w="2073275" h="2073909">
                <a:moveTo>
                  <a:pt x="1858290" y="1859090"/>
                </a:moveTo>
                <a:lnTo>
                  <a:pt x="1840513" y="1859090"/>
                </a:lnTo>
                <a:lnTo>
                  <a:pt x="1841783" y="1860360"/>
                </a:lnTo>
                <a:lnTo>
                  <a:pt x="1859559" y="1860360"/>
                </a:lnTo>
                <a:lnTo>
                  <a:pt x="1858290" y="1859090"/>
                </a:lnTo>
                <a:close/>
              </a:path>
              <a:path w="2073275" h="2073909">
                <a:moveTo>
                  <a:pt x="1854481" y="1855280"/>
                </a:moveTo>
                <a:lnTo>
                  <a:pt x="1836705" y="1855280"/>
                </a:lnTo>
                <a:lnTo>
                  <a:pt x="1839244" y="1857820"/>
                </a:lnTo>
                <a:lnTo>
                  <a:pt x="1857020" y="1857820"/>
                </a:lnTo>
                <a:lnTo>
                  <a:pt x="1854481" y="1855280"/>
                </a:lnTo>
                <a:close/>
              </a:path>
              <a:path w="2073275" h="2073909">
                <a:moveTo>
                  <a:pt x="1851942" y="1852740"/>
                </a:moveTo>
                <a:lnTo>
                  <a:pt x="1834166" y="1852740"/>
                </a:lnTo>
                <a:lnTo>
                  <a:pt x="1835436" y="1854010"/>
                </a:lnTo>
                <a:lnTo>
                  <a:pt x="1853212" y="1854010"/>
                </a:lnTo>
                <a:lnTo>
                  <a:pt x="1851942" y="1852740"/>
                </a:lnTo>
                <a:close/>
              </a:path>
              <a:path w="2073275" h="2073909">
                <a:moveTo>
                  <a:pt x="1848134" y="1848930"/>
                </a:moveTo>
                <a:lnTo>
                  <a:pt x="1830358" y="1848930"/>
                </a:lnTo>
                <a:lnTo>
                  <a:pt x="1832897" y="1851470"/>
                </a:lnTo>
                <a:lnTo>
                  <a:pt x="1850673" y="1851470"/>
                </a:lnTo>
                <a:lnTo>
                  <a:pt x="1848134" y="1848930"/>
                </a:lnTo>
                <a:close/>
              </a:path>
              <a:path w="2073275" h="2073909">
                <a:moveTo>
                  <a:pt x="1845595" y="1846390"/>
                </a:moveTo>
                <a:lnTo>
                  <a:pt x="1827819" y="1846390"/>
                </a:lnTo>
                <a:lnTo>
                  <a:pt x="1829088" y="1847660"/>
                </a:lnTo>
                <a:lnTo>
                  <a:pt x="1846864" y="1847660"/>
                </a:lnTo>
                <a:lnTo>
                  <a:pt x="1845595" y="1846390"/>
                </a:lnTo>
                <a:close/>
              </a:path>
              <a:path w="2073275" h="2073909">
                <a:moveTo>
                  <a:pt x="1841787" y="1842580"/>
                </a:moveTo>
                <a:lnTo>
                  <a:pt x="1824010" y="1842580"/>
                </a:lnTo>
                <a:lnTo>
                  <a:pt x="1826549" y="1845120"/>
                </a:lnTo>
                <a:lnTo>
                  <a:pt x="1844326" y="1845120"/>
                </a:lnTo>
                <a:lnTo>
                  <a:pt x="1841787" y="1842580"/>
                </a:lnTo>
                <a:close/>
              </a:path>
              <a:path w="2073275" h="2073909">
                <a:moveTo>
                  <a:pt x="1839248" y="1840040"/>
                </a:moveTo>
                <a:lnTo>
                  <a:pt x="1821472" y="1840040"/>
                </a:lnTo>
                <a:lnTo>
                  <a:pt x="1822741" y="1841310"/>
                </a:lnTo>
                <a:lnTo>
                  <a:pt x="1840517" y="1841310"/>
                </a:lnTo>
                <a:lnTo>
                  <a:pt x="1839248" y="1840040"/>
                </a:lnTo>
                <a:close/>
              </a:path>
              <a:path w="2073275" h="2073909">
                <a:moveTo>
                  <a:pt x="1835439" y="1836230"/>
                </a:moveTo>
                <a:lnTo>
                  <a:pt x="1817663" y="1836230"/>
                </a:lnTo>
                <a:lnTo>
                  <a:pt x="1820202" y="1838770"/>
                </a:lnTo>
                <a:lnTo>
                  <a:pt x="1837978" y="1838770"/>
                </a:lnTo>
                <a:lnTo>
                  <a:pt x="1835439" y="1836230"/>
                </a:lnTo>
                <a:close/>
              </a:path>
              <a:path w="2073275" h="2073909">
                <a:moveTo>
                  <a:pt x="1832900" y="1833690"/>
                </a:moveTo>
                <a:lnTo>
                  <a:pt x="1815124" y="1833690"/>
                </a:lnTo>
                <a:lnTo>
                  <a:pt x="1816394" y="1834960"/>
                </a:lnTo>
                <a:lnTo>
                  <a:pt x="1834170" y="1834960"/>
                </a:lnTo>
                <a:lnTo>
                  <a:pt x="1832900" y="1833690"/>
                </a:lnTo>
                <a:close/>
              </a:path>
              <a:path w="2073275" h="2073909">
                <a:moveTo>
                  <a:pt x="1829092" y="1829880"/>
                </a:moveTo>
                <a:lnTo>
                  <a:pt x="1811316" y="1829880"/>
                </a:lnTo>
                <a:lnTo>
                  <a:pt x="1813855" y="1832420"/>
                </a:lnTo>
                <a:lnTo>
                  <a:pt x="1831631" y="1832420"/>
                </a:lnTo>
                <a:lnTo>
                  <a:pt x="1829092" y="1829880"/>
                </a:lnTo>
                <a:close/>
              </a:path>
              <a:path w="2073275" h="2073909">
                <a:moveTo>
                  <a:pt x="1826553" y="1827340"/>
                </a:moveTo>
                <a:lnTo>
                  <a:pt x="1808777" y="1827340"/>
                </a:lnTo>
                <a:lnTo>
                  <a:pt x="1810046" y="1828610"/>
                </a:lnTo>
                <a:lnTo>
                  <a:pt x="1827823" y="1828610"/>
                </a:lnTo>
                <a:lnTo>
                  <a:pt x="1826553" y="1827340"/>
                </a:lnTo>
                <a:close/>
              </a:path>
              <a:path w="2073275" h="2073909">
                <a:moveTo>
                  <a:pt x="1822745" y="1823530"/>
                </a:moveTo>
                <a:lnTo>
                  <a:pt x="1804969" y="1823530"/>
                </a:lnTo>
                <a:lnTo>
                  <a:pt x="1807508" y="1826070"/>
                </a:lnTo>
                <a:lnTo>
                  <a:pt x="1825284" y="1826070"/>
                </a:lnTo>
                <a:lnTo>
                  <a:pt x="1822745" y="1823530"/>
                </a:lnTo>
                <a:close/>
              </a:path>
              <a:path w="2073275" h="2073909">
                <a:moveTo>
                  <a:pt x="1820206" y="1820990"/>
                </a:moveTo>
                <a:lnTo>
                  <a:pt x="1802430" y="1820990"/>
                </a:lnTo>
                <a:lnTo>
                  <a:pt x="1803699" y="1822260"/>
                </a:lnTo>
                <a:lnTo>
                  <a:pt x="1821475" y="1822260"/>
                </a:lnTo>
                <a:lnTo>
                  <a:pt x="1820206" y="1820990"/>
                </a:lnTo>
                <a:close/>
              </a:path>
              <a:path w="2073275" h="2073909">
                <a:moveTo>
                  <a:pt x="1816398" y="1817180"/>
                </a:moveTo>
                <a:lnTo>
                  <a:pt x="1798621" y="1817180"/>
                </a:lnTo>
                <a:lnTo>
                  <a:pt x="1801160" y="1819720"/>
                </a:lnTo>
                <a:lnTo>
                  <a:pt x="1818936" y="1819720"/>
                </a:lnTo>
                <a:lnTo>
                  <a:pt x="1816398" y="1817180"/>
                </a:lnTo>
                <a:close/>
              </a:path>
              <a:path w="2073275" h="2073909">
                <a:moveTo>
                  <a:pt x="1813859" y="1814640"/>
                </a:moveTo>
                <a:lnTo>
                  <a:pt x="1796083" y="1814640"/>
                </a:lnTo>
                <a:lnTo>
                  <a:pt x="1797352" y="1815910"/>
                </a:lnTo>
                <a:lnTo>
                  <a:pt x="1815128" y="1815910"/>
                </a:lnTo>
                <a:lnTo>
                  <a:pt x="1813859" y="1814640"/>
                </a:lnTo>
                <a:close/>
              </a:path>
              <a:path w="2073275" h="2073909">
                <a:moveTo>
                  <a:pt x="1810050" y="1810830"/>
                </a:moveTo>
                <a:lnTo>
                  <a:pt x="1792274" y="1810830"/>
                </a:lnTo>
                <a:lnTo>
                  <a:pt x="1794813" y="1813370"/>
                </a:lnTo>
                <a:lnTo>
                  <a:pt x="1812589" y="1813370"/>
                </a:lnTo>
                <a:lnTo>
                  <a:pt x="1810050" y="1810830"/>
                </a:lnTo>
                <a:close/>
              </a:path>
              <a:path w="2073275" h="2073909">
                <a:moveTo>
                  <a:pt x="1807511" y="1808290"/>
                </a:moveTo>
                <a:lnTo>
                  <a:pt x="1789735" y="1808290"/>
                </a:lnTo>
                <a:lnTo>
                  <a:pt x="1791005" y="1809560"/>
                </a:lnTo>
                <a:lnTo>
                  <a:pt x="1808781" y="1809560"/>
                </a:lnTo>
                <a:lnTo>
                  <a:pt x="1807511" y="1808290"/>
                </a:lnTo>
                <a:close/>
              </a:path>
              <a:path w="2073275" h="2073909">
                <a:moveTo>
                  <a:pt x="1803703" y="1804480"/>
                </a:moveTo>
                <a:lnTo>
                  <a:pt x="1785927" y="1804480"/>
                </a:lnTo>
                <a:lnTo>
                  <a:pt x="1788466" y="1807020"/>
                </a:lnTo>
                <a:lnTo>
                  <a:pt x="1806242" y="1807020"/>
                </a:lnTo>
                <a:lnTo>
                  <a:pt x="1803703" y="1804480"/>
                </a:lnTo>
                <a:close/>
              </a:path>
              <a:path w="2073275" h="2073909">
                <a:moveTo>
                  <a:pt x="1801164" y="1801940"/>
                </a:moveTo>
                <a:lnTo>
                  <a:pt x="1783388" y="1801940"/>
                </a:lnTo>
                <a:lnTo>
                  <a:pt x="1784657" y="1803210"/>
                </a:lnTo>
                <a:lnTo>
                  <a:pt x="1802434" y="1803210"/>
                </a:lnTo>
                <a:lnTo>
                  <a:pt x="1801164" y="1801940"/>
                </a:lnTo>
                <a:close/>
              </a:path>
              <a:path w="2073275" h="2073909">
                <a:moveTo>
                  <a:pt x="1797356" y="1798130"/>
                </a:moveTo>
                <a:lnTo>
                  <a:pt x="1779580" y="1798130"/>
                </a:lnTo>
                <a:lnTo>
                  <a:pt x="1782119" y="1800670"/>
                </a:lnTo>
                <a:lnTo>
                  <a:pt x="1799895" y="1800670"/>
                </a:lnTo>
                <a:lnTo>
                  <a:pt x="1797356" y="1798130"/>
                </a:lnTo>
                <a:close/>
              </a:path>
              <a:path w="2073275" h="2073909">
                <a:moveTo>
                  <a:pt x="1794817" y="1795590"/>
                </a:moveTo>
                <a:lnTo>
                  <a:pt x="1777041" y="1795590"/>
                </a:lnTo>
                <a:lnTo>
                  <a:pt x="1778310" y="1796860"/>
                </a:lnTo>
                <a:lnTo>
                  <a:pt x="1796086" y="1796860"/>
                </a:lnTo>
                <a:lnTo>
                  <a:pt x="1794817" y="1795590"/>
                </a:lnTo>
                <a:close/>
              </a:path>
              <a:path w="2073275" h="2073909">
                <a:moveTo>
                  <a:pt x="1791009" y="1791780"/>
                </a:moveTo>
                <a:lnTo>
                  <a:pt x="1773232" y="1791780"/>
                </a:lnTo>
                <a:lnTo>
                  <a:pt x="1775771" y="1794320"/>
                </a:lnTo>
                <a:lnTo>
                  <a:pt x="1793547" y="1794320"/>
                </a:lnTo>
                <a:lnTo>
                  <a:pt x="1791009" y="1791780"/>
                </a:lnTo>
                <a:close/>
              </a:path>
              <a:path w="2073275" h="2073909">
                <a:moveTo>
                  <a:pt x="1788470" y="1789240"/>
                </a:moveTo>
                <a:lnTo>
                  <a:pt x="1770693" y="1789240"/>
                </a:lnTo>
                <a:lnTo>
                  <a:pt x="1771963" y="1790510"/>
                </a:lnTo>
                <a:lnTo>
                  <a:pt x="1789739" y="1790510"/>
                </a:lnTo>
                <a:lnTo>
                  <a:pt x="1788470" y="1789240"/>
                </a:lnTo>
                <a:close/>
              </a:path>
              <a:path w="2073275" h="2073909">
                <a:moveTo>
                  <a:pt x="1784661" y="1785430"/>
                </a:moveTo>
                <a:lnTo>
                  <a:pt x="1766885" y="1785430"/>
                </a:lnTo>
                <a:lnTo>
                  <a:pt x="1769424" y="1787970"/>
                </a:lnTo>
                <a:lnTo>
                  <a:pt x="1787200" y="1787970"/>
                </a:lnTo>
                <a:lnTo>
                  <a:pt x="1784661" y="1785430"/>
                </a:lnTo>
                <a:close/>
              </a:path>
              <a:path w="2073275" h="2073909">
                <a:moveTo>
                  <a:pt x="1782122" y="1782890"/>
                </a:moveTo>
                <a:lnTo>
                  <a:pt x="1764346" y="1782890"/>
                </a:lnTo>
                <a:lnTo>
                  <a:pt x="1765616" y="1784160"/>
                </a:lnTo>
                <a:lnTo>
                  <a:pt x="1783392" y="1784160"/>
                </a:lnTo>
                <a:lnTo>
                  <a:pt x="1782122" y="1782890"/>
                </a:lnTo>
                <a:close/>
              </a:path>
              <a:path w="2073275" h="2073909">
                <a:moveTo>
                  <a:pt x="1775775" y="1776540"/>
                </a:moveTo>
                <a:lnTo>
                  <a:pt x="1757999" y="1776540"/>
                </a:lnTo>
                <a:lnTo>
                  <a:pt x="1763077" y="1781620"/>
                </a:lnTo>
                <a:lnTo>
                  <a:pt x="1780853" y="1781620"/>
                </a:lnTo>
                <a:lnTo>
                  <a:pt x="1775775" y="1776540"/>
                </a:lnTo>
                <a:close/>
              </a:path>
              <a:path w="2073275" h="2073909">
                <a:moveTo>
                  <a:pt x="1771967" y="1772730"/>
                </a:moveTo>
                <a:lnTo>
                  <a:pt x="1754191" y="1772730"/>
                </a:lnTo>
                <a:lnTo>
                  <a:pt x="1756729" y="1775270"/>
                </a:lnTo>
                <a:lnTo>
                  <a:pt x="1774506" y="1775270"/>
                </a:lnTo>
                <a:lnTo>
                  <a:pt x="1771967" y="1772730"/>
                </a:lnTo>
                <a:close/>
              </a:path>
              <a:path w="2073275" h="2073909">
                <a:moveTo>
                  <a:pt x="1769428" y="1770190"/>
                </a:moveTo>
                <a:lnTo>
                  <a:pt x="1751652" y="1770190"/>
                </a:lnTo>
                <a:lnTo>
                  <a:pt x="1752921" y="1771460"/>
                </a:lnTo>
                <a:lnTo>
                  <a:pt x="1770697" y="1771460"/>
                </a:lnTo>
                <a:lnTo>
                  <a:pt x="1769428" y="1770190"/>
                </a:lnTo>
                <a:close/>
              </a:path>
              <a:path w="2073275" h="2073909">
                <a:moveTo>
                  <a:pt x="1765619" y="1766380"/>
                </a:moveTo>
                <a:lnTo>
                  <a:pt x="1747843" y="1766380"/>
                </a:lnTo>
                <a:lnTo>
                  <a:pt x="1750382" y="1768920"/>
                </a:lnTo>
                <a:lnTo>
                  <a:pt x="1768158" y="1768920"/>
                </a:lnTo>
                <a:lnTo>
                  <a:pt x="1765619" y="1766380"/>
                </a:lnTo>
                <a:close/>
              </a:path>
              <a:path w="2073275" h="2073909">
                <a:moveTo>
                  <a:pt x="1763081" y="1763840"/>
                </a:moveTo>
                <a:lnTo>
                  <a:pt x="1745304" y="1763840"/>
                </a:lnTo>
                <a:lnTo>
                  <a:pt x="1746574" y="1765110"/>
                </a:lnTo>
                <a:lnTo>
                  <a:pt x="1764350" y="1765110"/>
                </a:lnTo>
                <a:lnTo>
                  <a:pt x="1763081" y="1763840"/>
                </a:lnTo>
                <a:close/>
              </a:path>
              <a:path w="2073275" h="2073909">
                <a:moveTo>
                  <a:pt x="1759272" y="1760030"/>
                </a:moveTo>
                <a:lnTo>
                  <a:pt x="1741496" y="1760030"/>
                </a:lnTo>
                <a:lnTo>
                  <a:pt x="1744035" y="1762570"/>
                </a:lnTo>
                <a:lnTo>
                  <a:pt x="1761811" y="1762570"/>
                </a:lnTo>
                <a:lnTo>
                  <a:pt x="1759272" y="1760030"/>
                </a:lnTo>
                <a:close/>
              </a:path>
              <a:path w="2073275" h="2073909">
                <a:moveTo>
                  <a:pt x="1756733" y="1757490"/>
                </a:moveTo>
                <a:lnTo>
                  <a:pt x="1738957" y="1757490"/>
                </a:lnTo>
                <a:lnTo>
                  <a:pt x="1740227" y="1758760"/>
                </a:lnTo>
                <a:lnTo>
                  <a:pt x="1758003" y="1758760"/>
                </a:lnTo>
                <a:lnTo>
                  <a:pt x="1756733" y="1757490"/>
                </a:lnTo>
                <a:close/>
              </a:path>
              <a:path w="2073275" h="2073909">
                <a:moveTo>
                  <a:pt x="1752925" y="1753680"/>
                </a:moveTo>
                <a:lnTo>
                  <a:pt x="1735149" y="1753680"/>
                </a:lnTo>
                <a:lnTo>
                  <a:pt x="1737688" y="1756220"/>
                </a:lnTo>
                <a:lnTo>
                  <a:pt x="1755464" y="1756220"/>
                </a:lnTo>
                <a:lnTo>
                  <a:pt x="1752925" y="1753680"/>
                </a:lnTo>
                <a:close/>
              </a:path>
              <a:path w="2073275" h="2073909">
                <a:moveTo>
                  <a:pt x="1750386" y="1751140"/>
                </a:moveTo>
                <a:lnTo>
                  <a:pt x="1732610" y="1751140"/>
                </a:lnTo>
                <a:lnTo>
                  <a:pt x="1733879" y="1752410"/>
                </a:lnTo>
                <a:lnTo>
                  <a:pt x="1751655" y="1752410"/>
                </a:lnTo>
                <a:lnTo>
                  <a:pt x="1750386" y="1751140"/>
                </a:lnTo>
                <a:close/>
              </a:path>
              <a:path w="2073275" h="2073909">
                <a:moveTo>
                  <a:pt x="1746578" y="1747330"/>
                </a:moveTo>
                <a:lnTo>
                  <a:pt x="1728801" y="1747330"/>
                </a:lnTo>
                <a:lnTo>
                  <a:pt x="1731340" y="1749870"/>
                </a:lnTo>
                <a:lnTo>
                  <a:pt x="1749117" y="1749870"/>
                </a:lnTo>
                <a:lnTo>
                  <a:pt x="1746578" y="1747330"/>
                </a:lnTo>
                <a:close/>
              </a:path>
              <a:path w="2073275" h="2073909">
                <a:moveTo>
                  <a:pt x="1744039" y="1744790"/>
                </a:moveTo>
                <a:lnTo>
                  <a:pt x="1726263" y="1744790"/>
                </a:lnTo>
                <a:lnTo>
                  <a:pt x="1727532" y="1746060"/>
                </a:lnTo>
                <a:lnTo>
                  <a:pt x="1745308" y="1746060"/>
                </a:lnTo>
                <a:lnTo>
                  <a:pt x="1744039" y="1744790"/>
                </a:lnTo>
                <a:close/>
              </a:path>
              <a:path w="2073275" h="2073909">
                <a:moveTo>
                  <a:pt x="1740230" y="1740980"/>
                </a:moveTo>
                <a:lnTo>
                  <a:pt x="1722454" y="1740980"/>
                </a:lnTo>
                <a:lnTo>
                  <a:pt x="1724993" y="1743520"/>
                </a:lnTo>
                <a:lnTo>
                  <a:pt x="1742769" y="1743520"/>
                </a:lnTo>
                <a:lnTo>
                  <a:pt x="1740230" y="1740980"/>
                </a:lnTo>
                <a:close/>
              </a:path>
              <a:path w="2073275" h="2073909">
                <a:moveTo>
                  <a:pt x="1737691" y="1738440"/>
                </a:moveTo>
                <a:lnTo>
                  <a:pt x="1719915" y="1738440"/>
                </a:lnTo>
                <a:lnTo>
                  <a:pt x="1721185" y="1739710"/>
                </a:lnTo>
                <a:lnTo>
                  <a:pt x="1738961" y="1739710"/>
                </a:lnTo>
                <a:lnTo>
                  <a:pt x="1737691" y="1738440"/>
                </a:lnTo>
                <a:close/>
              </a:path>
              <a:path w="2073275" h="2073909">
                <a:moveTo>
                  <a:pt x="1733883" y="1734630"/>
                </a:moveTo>
                <a:lnTo>
                  <a:pt x="1716107" y="1734630"/>
                </a:lnTo>
                <a:lnTo>
                  <a:pt x="1718646" y="1737170"/>
                </a:lnTo>
                <a:lnTo>
                  <a:pt x="1736422" y="1737170"/>
                </a:lnTo>
                <a:lnTo>
                  <a:pt x="1733883" y="1734630"/>
                </a:lnTo>
                <a:close/>
              </a:path>
              <a:path w="2073275" h="2073909">
                <a:moveTo>
                  <a:pt x="1731344" y="1732090"/>
                </a:moveTo>
                <a:lnTo>
                  <a:pt x="1713568" y="1732090"/>
                </a:lnTo>
                <a:lnTo>
                  <a:pt x="1714838" y="1733360"/>
                </a:lnTo>
                <a:lnTo>
                  <a:pt x="1732614" y="1733360"/>
                </a:lnTo>
                <a:lnTo>
                  <a:pt x="1731344" y="1732090"/>
                </a:lnTo>
                <a:close/>
              </a:path>
              <a:path w="2073275" h="2073909">
                <a:moveTo>
                  <a:pt x="1727536" y="1728280"/>
                </a:moveTo>
                <a:lnTo>
                  <a:pt x="1709760" y="1728280"/>
                </a:lnTo>
                <a:lnTo>
                  <a:pt x="1712299" y="1730820"/>
                </a:lnTo>
                <a:lnTo>
                  <a:pt x="1730075" y="1730820"/>
                </a:lnTo>
                <a:lnTo>
                  <a:pt x="1727536" y="1728280"/>
                </a:lnTo>
                <a:close/>
              </a:path>
              <a:path w="2073275" h="2073909">
                <a:moveTo>
                  <a:pt x="1724997" y="1725740"/>
                </a:moveTo>
                <a:lnTo>
                  <a:pt x="1707221" y="1725740"/>
                </a:lnTo>
                <a:lnTo>
                  <a:pt x="1708490" y="1727010"/>
                </a:lnTo>
                <a:lnTo>
                  <a:pt x="1726266" y="1727010"/>
                </a:lnTo>
                <a:lnTo>
                  <a:pt x="1724997" y="1725740"/>
                </a:lnTo>
                <a:close/>
              </a:path>
              <a:path w="2073275" h="2073909">
                <a:moveTo>
                  <a:pt x="1721189" y="1721930"/>
                </a:moveTo>
                <a:lnTo>
                  <a:pt x="1703412" y="1721930"/>
                </a:lnTo>
                <a:lnTo>
                  <a:pt x="1705951" y="1724470"/>
                </a:lnTo>
                <a:lnTo>
                  <a:pt x="1723728" y="1724470"/>
                </a:lnTo>
                <a:lnTo>
                  <a:pt x="1721189" y="1721930"/>
                </a:lnTo>
                <a:close/>
              </a:path>
              <a:path w="2073275" h="2073909">
                <a:moveTo>
                  <a:pt x="1718650" y="1719390"/>
                </a:moveTo>
                <a:lnTo>
                  <a:pt x="1700874" y="1719390"/>
                </a:lnTo>
                <a:lnTo>
                  <a:pt x="1702143" y="1720660"/>
                </a:lnTo>
                <a:lnTo>
                  <a:pt x="1719919" y="1720660"/>
                </a:lnTo>
                <a:lnTo>
                  <a:pt x="1718650" y="1719390"/>
                </a:lnTo>
                <a:close/>
              </a:path>
              <a:path w="2073275" h="2073909">
                <a:moveTo>
                  <a:pt x="1712302" y="1713040"/>
                </a:moveTo>
                <a:lnTo>
                  <a:pt x="1694526" y="1713040"/>
                </a:lnTo>
                <a:lnTo>
                  <a:pt x="1699604" y="1718120"/>
                </a:lnTo>
                <a:lnTo>
                  <a:pt x="1717380" y="1718120"/>
                </a:lnTo>
                <a:lnTo>
                  <a:pt x="1712302" y="1713040"/>
                </a:lnTo>
                <a:close/>
              </a:path>
              <a:path w="2073275" h="2073909">
                <a:moveTo>
                  <a:pt x="1705955" y="1706690"/>
                </a:moveTo>
                <a:lnTo>
                  <a:pt x="1688179" y="1706690"/>
                </a:lnTo>
                <a:lnTo>
                  <a:pt x="1693257" y="1711770"/>
                </a:lnTo>
                <a:lnTo>
                  <a:pt x="1711033" y="1711770"/>
                </a:lnTo>
                <a:lnTo>
                  <a:pt x="1705955" y="1706690"/>
                </a:lnTo>
                <a:close/>
              </a:path>
              <a:path w="2073275" h="2073909">
                <a:moveTo>
                  <a:pt x="1699608" y="1700340"/>
                </a:moveTo>
                <a:lnTo>
                  <a:pt x="1681832" y="1700340"/>
                </a:lnTo>
                <a:lnTo>
                  <a:pt x="1686910" y="1705420"/>
                </a:lnTo>
                <a:lnTo>
                  <a:pt x="1704686" y="1705420"/>
                </a:lnTo>
                <a:lnTo>
                  <a:pt x="1699608" y="1700340"/>
                </a:lnTo>
                <a:close/>
              </a:path>
              <a:path w="2073275" h="2073909">
                <a:moveTo>
                  <a:pt x="1693261" y="1693990"/>
                </a:moveTo>
                <a:lnTo>
                  <a:pt x="1675484" y="1693990"/>
                </a:lnTo>
                <a:lnTo>
                  <a:pt x="1680562" y="1699070"/>
                </a:lnTo>
                <a:lnTo>
                  <a:pt x="1698338" y="1699070"/>
                </a:lnTo>
                <a:lnTo>
                  <a:pt x="1693261" y="1693990"/>
                </a:lnTo>
                <a:close/>
              </a:path>
              <a:path w="2073275" h="2073909">
                <a:moveTo>
                  <a:pt x="1686913" y="1687640"/>
                </a:moveTo>
                <a:lnTo>
                  <a:pt x="1669137" y="1687640"/>
                </a:lnTo>
                <a:lnTo>
                  <a:pt x="1674215" y="1692720"/>
                </a:lnTo>
                <a:lnTo>
                  <a:pt x="1691991" y="1692720"/>
                </a:lnTo>
                <a:lnTo>
                  <a:pt x="1686913" y="1687640"/>
                </a:lnTo>
                <a:close/>
              </a:path>
              <a:path w="2073275" h="2073909">
                <a:moveTo>
                  <a:pt x="1680566" y="1681290"/>
                </a:moveTo>
                <a:lnTo>
                  <a:pt x="1662790" y="1681290"/>
                </a:lnTo>
                <a:lnTo>
                  <a:pt x="1667868" y="1686370"/>
                </a:lnTo>
                <a:lnTo>
                  <a:pt x="1685644" y="1686370"/>
                </a:lnTo>
                <a:lnTo>
                  <a:pt x="1680566" y="1681290"/>
                </a:lnTo>
                <a:close/>
              </a:path>
              <a:path w="2073275" h="2073909">
                <a:moveTo>
                  <a:pt x="1674219" y="1674940"/>
                </a:moveTo>
                <a:lnTo>
                  <a:pt x="1656443" y="1674940"/>
                </a:lnTo>
                <a:lnTo>
                  <a:pt x="1661520" y="1680020"/>
                </a:lnTo>
                <a:lnTo>
                  <a:pt x="1679297" y="1680020"/>
                </a:lnTo>
                <a:lnTo>
                  <a:pt x="1674219" y="1674940"/>
                </a:lnTo>
                <a:close/>
              </a:path>
              <a:path w="2073275" h="2073909">
                <a:moveTo>
                  <a:pt x="1669141" y="1669860"/>
                </a:moveTo>
                <a:lnTo>
                  <a:pt x="1651365" y="1669860"/>
                </a:lnTo>
                <a:lnTo>
                  <a:pt x="1655173" y="1673670"/>
                </a:lnTo>
                <a:lnTo>
                  <a:pt x="1672949" y="1673670"/>
                </a:lnTo>
                <a:lnTo>
                  <a:pt x="1669141" y="1669860"/>
                </a:lnTo>
                <a:close/>
              </a:path>
              <a:path w="2073275" h="2073909">
                <a:moveTo>
                  <a:pt x="1662794" y="1663510"/>
                </a:moveTo>
                <a:lnTo>
                  <a:pt x="1645018" y="1663510"/>
                </a:lnTo>
                <a:lnTo>
                  <a:pt x="1650095" y="1668590"/>
                </a:lnTo>
                <a:lnTo>
                  <a:pt x="1667872" y="1668590"/>
                </a:lnTo>
                <a:lnTo>
                  <a:pt x="1662794" y="1663510"/>
                </a:lnTo>
                <a:close/>
              </a:path>
              <a:path w="2073275" h="2073909">
                <a:moveTo>
                  <a:pt x="1656446" y="1657160"/>
                </a:moveTo>
                <a:lnTo>
                  <a:pt x="1638670" y="1657160"/>
                </a:lnTo>
                <a:lnTo>
                  <a:pt x="1643748" y="1662240"/>
                </a:lnTo>
                <a:lnTo>
                  <a:pt x="1661524" y="1662240"/>
                </a:lnTo>
                <a:lnTo>
                  <a:pt x="1656446" y="1657160"/>
                </a:lnTo>
                <a:close/>
              </a:path>
              <a:path w="2073275" h="2073909">
                <a:moveTo>
                  <a:pt x="1650099" y="1650810"/>
                </a:moveTo>
                <a:lnTo>
                  <a:pt x="1632323" y="1650810"/>
                </a:lnTo>
                <a:lnTo>
                  <a:pt x="1637401" y="1655890"/>
                </a:lnTo>
                <a:lnTo>
                  <a:pt x="1655177" y="1655890"/>
                </a:lnTo>
                <a:lnTo>
                  <a:pt x="1650099" y="1650810"/>
                </a:lnTo>
                <a:close/>
              </a:path>
              <a:path w="2073275" h="2073909">
                <a:moveTo>
                  <a:pt x="1643752" y="1644460"/>
                </a:moveTo>
                <a:lnTo>
                  <a:pt x="1625976" y="1644460"/>
                </a:lnTo>
                <a:lnTo>
                  <a:pt x="1631054" y="1649540"/>
                </a:lnTo>
                <a:lnTo>
                  <a:pt x="1648830" y="1649540"/>
                </a:lnTo>
                <a:lnTo>
                  <a:pt x="1643752" y="1644460"/>
                </a:lnTo>
                <a:close/>
              </a:path>
              <a:path w="2073275" h="2073909">
                <a:moveTo>
                  <a:pt x="1637405" y="1638110"/>
                </a:moveTo>
                <a:lnTo>
                  <a:pt x="1619629" y="1638110"/>
                </a:lnTo>
                <a:lnTo>
                  <a:pt x="1624706" y="1643190"/>
                </a:lnTo>
                <a:lnTo>
                  <a:pt x="1642483" y="1643190"/>
                </a:lnTo>
                <a:lnTo>
                  <a:pt x="1637405" y="1638110"/>
                </a:lnTo>
                <a:close/>
              </a:path>
              <a:path w="2073275" h="2073909">
                <a:moveTo>
                  <a:pt x="1631057" y="1631760"/>
                </a:moveTo>
                <a:lnTo>
                  <a:pt x="1613281" y="1631760"/>
                </a:lnTo>
                <a:lnTo>
                  <a:pt x="1618359" y="1636840"/>
                </a:lnTo>
                <a:lnTo>
                  <a:pt x="1636135" y="1636840"/>
                </a:lnTo>
                <a:lnTo>
                  <a:pt x="1631057" y="1631760"/>
                </a:lnTo>
                <a:close/>
              </a:path>
              <a:path w="2073275" h="2073909">
                <a:moveTo>
                  <a:pt x="1624710" y="1625410"/>
                </a:moveTo>
                <a:lnTo>
                  <a:pt x="1606934" y="1625410"/>
                </a:lnTo>
                <a:lnTo>
                  <a:pt x="1612012" y="1630490"/>
                </a:lnTo>
                <a:lnTo>
                  <a:pt x="1629788" y="1630490"/>
                </a:lnTo>
                <a:lnTo>
                  <a:pt x="1624710" y="1625410"/>
                </a:lnTo>
                <a:close/>
              </a:path>
              <a:path w="2073275" h="2073909">
                <a:moveTo>
                  <a:pt x="1618363" y="1619060"/>
                </a:moveTo>
                <a:lnTo>
                  <a:pt x="1600587" y="1619060"/>
                </a:lnTo>
                <a:lnTo>
                  <a:pt x="1605665" y="1624140"/>
                </a:lnTo>
                <a:lnTo>
                  <a:pt x="1623441" y="1624140"/>
                </a:lnTo>
                <a:lnTo>
                  <a:pt x="1618363" y="1619060"/>
                </a:lnTo>
                <a:close/>
              </a:path>
              <a:path w="2073275" h="2073909">
                <a:moveTo>
                  <a:pt x="1612016" y="1612710"/>
                </a:moveTo>
                <a:lnTo>
                  <a:pt x="1594239" y="1612710"/>
                </a:lnTo>
                <a:lnTo>
                  <a:pt x="1599317" y="1617790"/>
                </a:lnTo>
                <a:lnTo>
                  <a:pt x="1617093" y="1617790"/>
                </a:lnTo>
                <a:lnTo>
                  <a:pt x="1612016" y="1612710"/>
                </a:lnTo>
                <a:close/>
              </a:path>
              <a:path w="2073275" h="2073909">
                <a:moveTo>
                  <a:pt x="1605668" y="1606360"/>
                </a:moveTo>
                <a:lnTo>
                  <a:pt x="1587892" y="1606360"/>
                </a:lnTo>
                <a:lnTo>
                  <a:pt x="1592970" y="1611440"/>
                </a:lnTo>
                <a:lnTo>
                  <a:pt x="1610746" y="1611440"/>
                </a:lnTo>
                <a:lnTo>
                  <a:pt x="1605668" y="1606360"/>
                </a:lnTo>
                <a:close/>
              </a:path>
              <a:path w="2073275" h="2073909">
                <a:moveTo>
                  <a:pt x="1599321" y="1600010"/>
                </a:moveTo>
                <a:lnTo>
                  <a:pt x="1581545" y="1600010"/>
                </a:lnTo>
                <a:lnTo>
                  <a:pt x="1586623" y="1605090"/>
                </a:lnTo>
                <a:lnTo>
                  <a:pt x="1604399" y="1605090"/>
                </a:lnTo>
                <a:lnTo>
                  <a:pt x="1599321" y="1600010"/>
                </a:lnTo>
                <a:close/>
              </a:path>
              <a:path w="2073275" h="2073909">
                <a:moveTo>
                  <a:pt x="1592974" y="1593660"/>
                </a:moveTo>
                <a:lnTo>
                  <a:pt x="1575198" y="1593660"/>
                </a:lnTo>
                <a:lnTo>
                  <a:pt x="1580275" y="1598740"/>
                </a:lnTo>
                <a:lnTo>
                  <a:pt x="1598052" y="1598740"/>
                </a:lnTo>
                <a:lnTo>
                  <a:pt x="1592974" y="1593660"/>
                </a:lnTo>
                <a:close/>
              </a:path>
              <a:path w="2073275" h="2073909">
                <a:moveTo>
                  <a:pt x="1586627" y="1587310"/>
                </a:moveTo>
                <a:lnTo>
                  <a:pt x="1568850" y="1587310"/>
                </a:lnTo>
                <a:lnTo>
                  <a:pt x="1573928" y="1592390"/>
                </a:lnTo>
                <a:lnTo>
                  <a:pt x="1591704" y="1592390"/>
                </a:lnTo>
                <a:lnTo>
                  <a:pt x="1586627" y="1587310"/>
                </a:lnTo>
                <a:close/>
              </a:path>
              <a:path w="2073275" h="2073909">
                <a:moveTo>
                  <a:pt x="1580279" y="1580960"/>
                </a:moveTo>
                <a:lnTo>
                  <a:pt x="1562503" y="1580960"/>
                </a:lnTo>
                <a:lnTo>
                  <a:pt x="1567581" y="1586040"/>
                </a:lnTo>
                <a:lnTo>
                  <a:pt x="1585357" y="1586040"/>
                </a:lnTo>
                <a:lnTo>
                  <a:pt x="1580279" y="1580960"/>
                </a:lnTo>
                <a:close/>
              </a:path>
              <a:path w="2073275" h="2073909">
                <a:moveTo>
                  <a:pt x="1573932" y="1574610"/>
                </a:moveTo>
                <a:lnTo>
                  <a:pt x="1556156" y="1574610"/>
                </a:lnTo>
                <a:lnTo>
                  <a:pt x="1561234" y="1579690"/>
                </a:lnTo>
                <a:lnTo>
                  <a:pt x="1579010" y="1579690"/>
                </a:lnTo>
                <a:lnTo>
                  <a:pt x="1573932" y="1574610"/>
                </a:lnTo>
                <a:close/>
              </a:path>
              <a:path w="2073275" h="2073909">
                <a:moveTo>
                  <a:pt x="1567585" y="1568260"/>
                </a:moveTo>
                <a:lnTo>
                  <a:pt x="1549809" y="1568260"/>
                </a:lnTo>
                <a:lnTo>
                  <a:pt x="1554886" y="1573340"/>
                </a:lnTo>
                <a:lnTo>
                  <a:pt x="1572663" y="1573340"/>
                </a:lnTo>
                <a:lnTo>
                  <a:pt x="1567585" y="1568260"/>
                </a:lnTo>
                <a:close/>
              </a:path>
              <a:path w="2073275" h="2073909">
                <a:moveTo>
                  <a:pt x="1561238" y="1561910"/>
                </a:moveTo>
                <a:lnTo>
                  <a:pt x="1543461" y="1561910"/>
                </a:lnTo>
                <a:lnTo>
                  <a:pt x="1548539" y="1566990"/>
                </a:lnTo>
                <a:lnTo>
                  <a:pt x="1566315" y="1566990"/>
                </a:lnTo>
                <a:lnTo>
                  <a:pt x="1561238" y="1561910"/>
                </a:lnTo>
                <a:close/>
              </a:path>
              <a:path w="2073275" h="2073909">
                <a:moveTo>
                  <a:pt x="1554890" y="1555560"/>
                </a:moveTo>
                <a:lnTo>
                  <a:pt x="1537114" y="1555560"/>
                </a:lnTo>
                <a:lnTo>
                  <a:pt x="1542192" y="1560640"/>
                </a:lnTo>
                <a:lnTo>
                  <a:pt x="1559968" y="1560640"/>
                </a:lnTo>
                <a:lnTo>
                  <a:pt x="1554890" y="1555560"/>
                </a:lnTo>
                <a:close/>
              </a:path>
              <a:path w="2073275" h="2073909">
                <a:moveTo>
                  <a:pt x="1548543" y="1549210"/>
                </a:moveTo>
                <a:lnTo>
                  <a:pt x="1530767" y="1549210"/>
                </a:lnTo>
                <a:lnTo>
                  <a:pt x="1535845" y="1554290"/>
                </a:lnTo>
                <a:lnTo>
                  <a:pt x="1553621" y="1554290"/>
                </a:lnTo>
                <a:lnTo>
                  <a:pt x="1548543" y="1549210"/>
                </a:lnTo>
                <a:close/>
              </a:path>
              <a:path w="2073275" h="2073909">
                <a:moveTo>
                  <a:pt x="1542196" y="1542860"/>
                </a:moveTo>
                <a:lnTo>
                  <a:pt x="1524420" y="1542860"/>
                </a:lnTo>
                <a:lnTo>
                  <a:pt x="1529497" y="1547940"/>
                </a:lnTo>
                <a:lnTo>
                  <a:pt x="1547274" y="1547940"/>
                </a:lnTo>
                <a:lnTo>
                  <a:pt x="1542196" y="1542860"/>
                </a:lnTo>
                <a:close/>
              </a:path>
              <a:path w="2073275" h="2073909">
                <a:moveTo>
                  <a:pt x="1535848" y="1536510"/>
                </a:moveTo>
                <a:lnTo>
                  <a:pt x="1518072" y="1536510"/>
                </a:lnTo>
                <a:lnTo>
                  <a:pt x="1523150" y="1541590"/>
                </a:lnTo>
                <a:lnTo>
                  <a:pt x="1540926" y="1541590"/>
                </a:lnTo>
                <a:lnTo>
                  <a:pt x="1535848" y="1536510"/>
                </a:lnTo>
                <a:close/>
              </a:path>
              <a:path w="2073275" h="2073909">
                <a:moveTo>
                  <a:pt x="1529501" y="1530160"/>
                </a:moveTo>
                <a:lnTo>
                  <a:pt x="1511725" y="1530160"/>
                </a:lnTo>
                <a:lnTo>
                  <a:pt x="1516803" y="1535240"/>
                </a:lnTo>
                <a:lnTo>
                  <a:pt x="1534579" y="1535240"/>
                </a:lnTo>
                <a:lnTo>
                  <a:pt x="1529501" y="1530160"/>
                </a:lnTo>
                <a:close/>
              </a:path>
              <a:path w="2073275" h="2073909">
                <a:moveTo>
                  <a:pt x="1523154" y="1523810"/>
                </a:moveTo>
                <a:lnTo>
                  <a:pt x="1505378" y="1523810"/>
                </a:lnTo>
                <a:lnTo>
                  <a:pt x="1510456" y="1528890"/>
                </a:lnTo>
                <a:lnTo>
                  <a:pt x="1528232" y="1528890"/>
                </a:lnTo>
                <a:lnTo>
                  <a:pt x="1523154" y="1523810"/>
                </a:lnTo>
                <a:close/>
              </a:path>
              <a:path w="2073275" h="2073909">
                <a:moveTo>
                  <a:pt x="1516807" y="1517460"/>
                </a:moveTo>
                <a:lnTo>
                  <a:pt x="1499030" y="1517460"/>
                </a:lnTo>
                <a:lnTo>
                  <a:pt x="1504108" y="1522540"/>
                </a:lnTo>
                <a:lnTo>
                  <a:pt x="1521884" y="1522540"/>
                </a:lnTo>
                <a:lnTo>
                  <a:pt x="1516807" y="1517460"/>
                </a:lnTo>
                <a:close/>
              </a:path>
              <a:path w="2073275" h="2073909">
                <a:moveTo>
                  <a:pt x="1510459" y="1511110"/>
                </a:moveTo>
                <a:lnTo>
                  <a:pt x="1492683" y="1511110"/>
                </a:lnTo>
                <a:lnTo>
                  <a:pt x="1497761" y="1516190"/>
                </a:lnTo>
                <a:lnTo>
                  <a:pt x="1515537" y="1516190"/>
                </a:lnTo>
                <a:lnTo>
                  <a:pt x="1510459" y="1511110"/>
                </a:lnTo>
                <a:close/>
              </a:path>
              <a:path w="2073275" h="2073909">
                <a:moveTo>
                  <a:pt x="1504112" y="1504760"/>
                </a:moveTo>
                <a:lnTo>
                  <a:pt x="1486336" y="1504760"/>
                </a:lnTo>
                <a:lnTo>
                  <a:pt x="1491414" y="1509840"/>
                </a:lnTo>
                <a:lnTo>
                  <a:pt x="1509190" y="1509840"/>
                </a:lnTo>
                <a:lnTo>
                  <a:pt x="1504112" y="1504760"/>
                </a:lnTo>
                <a:close/>
              </a:path>
              <a:path w="2073275" h="2073909">
                <a:moveTo>
                  <a:pt x="1497765" y="1498410"/>
                </a:moveTo>
                <a:lnTo>
                  <a:pt x="1479989" y="1498410"/>
                </a:lnTo>
                <a:lnTo>
                  <a:pt x="1485067" y="1503490"/>
                </a:lnTo>
                <a:lnTo>
                  <a:pt x="1502843" y="1503490"/>
                </a:lnTo>
                <a:lnTo>
                  <a:pt x="1497765" y="1498410"/>
                </a:lnTo>
                <a:close/>
              </a:path>
              <a:path w="2073275" h="2073909">
                <a:moveTo>
                  <a:pt x="1491418" y="1492060"/>
                </a:moveTo>
                <a:lnTo>
                  <a:pt x="1473641" y="1492060"/>
                </a:lnTo>
                <a:lnTo>
                  <a:pt x="1478719" y="1497140"/>
                </a:lnTo>
                <a:lnTo>
                  <a:pt x="1496495" y="1497140"/>
                </a:lnTo>
                <a:lnTo>
                  <a:pt x="1491418" y="1492060"/>
                </a:lnTo>
                <a:close/>
              </a:path>
              <a:path w="2073275" h="2073909">
                <a:moveTo>
                  <a:pt x="1485070" y="1485710"/>
                </a:moveTo>
                <a:lnTo>
                  <a:pt x="1467294" y="1485710"/>
                </a:lnTo>
                <a:lnTo>
                  <a:pt x="1472372" y="1490790"/>
                </a:lnTo>
                <a:lnTo>
                  <a:pt x="1490148" y="1490790"/>
                </a:lnTo>
                <a:lnTo>
                  <a:pt x="1485070" y="1485710"/>
                </a:lnTo>
                <a:close/>
              </a:path>
              <a:path w="2073275" h="2073909">
                <a:moveTo>
                  <a:pt x="1478723" y="1479360"/>
                </a:moveTo>
                <a:lnTo>
                  <a:pt x="1460947" y="1479360"/>
                </a:lnTo>
                <a:lnTo>
                  <a:pt x="1466025" y="1484440"/>
                </a:lnTo>
                <a:lnTo>
                  <a:pt x="1483801" y="1484440"/>
                </a:lnTo>
                <a:lnTo>
                  <a:pt x="1478723" y="1479360"/>
                </a:lnTo>
                <a:close/>
              </a:path>
              <a:path w="2073275" h="2073909">
                <a:moveTo>
                  <a:pt x="1472376" y="1473010"/>
                </a:moveTo>
                <a:lnTo>
                  <a:pt x="1454600" y="1473010"/>
                </a:lnTo>
                <a:lnTo>
                  <a:pt x="1459677" y="1478090"/>
                </a:lnTo>
                <a:lnTo>
                  <a:pt x="1477454" y="1478090"/>
                </a:lnTo>
                <a:lnTo>
                  <a:pt x="1472376" y="1473010"/>
                </a:lnTo>
                <a:close/>
              </a:path>
              <a:path w="2073275" h="2073909">
                <a:moveTo>
                  <a:pt x="1264186" y="1264730"/>
                </a:moveTo>
                <a:lnTo>
                  <a:pt x="1246409" y="1264730"/>
                </a:lnTo>
                <a:lnTo>
                  <a:pt x="1453330" y="1471740"/>
                </a:lnTo>
                <a:lnTo>
                  <a:pt x="1471106" y="1471740"/>
                </a:lnTo>
                <a:lnTo>
                  <a:pt x="1264186" y="1264730"/>
                </a:lnTo>
                <a:close/>
              </a:path>
              <a:path w="2073275" h="2073909">
                <a:moveTo>
                  <a:pt x="1928109" y="1928940"/>
                </a:moveTo>
                <a:lnTo>
                  <a:pt x="1910333" y="1928940"/>
                </a:lnTo>
                <a:lnTo>
                  <a:pt x="1987770" y="2006410"/>
                </a:lnTo>
                <a:lnTo>
                  <a:pt x="2005546" y="2006410"/>
                </a:lnTo>
                <a:lnTo>
                  <a:pt x="1928109" y="1928940"/>
                </a:lnTo>
                <a:close/>
              </a:path>
              <a:path w="2073275" h="2073909">
                <a:moveTo>
                  <a:pt x="2005546" y="2006410"/>
                </a:moveTo>
                <a:lnTo>
                  <a:pt x="1987770" y="2006410"/>
                </a:lnTo>
                <a:lnTo>
                  <a:pt x="2055051" y="2073720"/>
                </a:lnTo>
                <a:lnTo>
                  <a:pt x="2072827" y="2073720"/>
                </a:lnTo>
                <a:lnTo>
                  <a:pt x="2005546" y="200641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358640"/>
            <a:ext cx="2055495" cy="2494280"/>
          </a:xfrm>
          <a:custGeom>
            <a:avLst/>
            <a:gdLst/>
            <a:ahLst/>
            <a:cxnLst/>
            <a:rect l="l" t="t" r="r" b="b"/>
            <a:pathLst>
              <a:path w="2055495" h="2494279">
                <a:moveTo>
                  <a:pt x="457200" y="0"/>
                </a:moveTo>
                <a:lnTo>
                  <a:pt x="0" y="0"/>
                </a:lnTo>
                <a:lnTo>
                  <a:pt x="0" y="6349"/>
                </a:lnTo>
                <a:lnTo>
                  <a:pt x="462280" y="6349"/>
                </a:lnTo>
                <a:lnTo>
                  <a:pt x="462280" y="5079"/>
                </a:lnTo>
                <a:lnTo>
                  <a:pt x="461010" y="5079"/>
                </a:lnTo>
                <a:lnTo>
                  <a:pt x="461010" y="3809"/>
                </a:lnTo>
                <a:lnTo>
                  <a:pt x="459740" y="3809"/>
                </a:lnTo>
                <a:lnTo>
                  <a:pt x="459740" y="2539"/>
                </a:lnTo>
                <a:lnTo>
                  <a:pt x="458470" y="2539"/>
                </a:lnTo>
                <a:lnTo>
                  <a:pt x="4584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2055495" h="2494279">
                <a:moveTo>
                  <a:pt x="0" y="438343"/>
                </a:moveTo>
                <a:lnTo>
                  <a:pt x="0" y="444499"/>
                </a:lnTo>
                <a:lnTo>
                  <a:pt x="6154" y="444499"/>
                </a:lnTo>
                <a:lnTo>
                  <a:pt x="0" y="438343"/>
                </a:lnTo>
                <a:close/>
              </a:path>
              <a:path w="2055495" h="2494279">
                <a:moveTo>
                  <a:pt x="6154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12501" y="450849"/>
                </a:lnTo>
                <a:lnTo>
                  <a:pt x="6154" y="444500"/>
                </a:lnTo>
                <a:close/>
              </a:path>
              <a:path w="2055495" h="2494279">
                <a:moveTo>
                  <a:pt x="12501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18848" y="457199"/>
                </a:lnTo>
                <a:lnTo>
                  <a:pt x="12501" y="450850"/>
                </a:lnTo>
                <a:close/>
              </a:path>
              <a:path w="2055495" h="2494279">
                <a:moveTo>
                  <a:pt x="18848" y="457200"/>
                </a:moveTo>
                <a:lnTo>
                  <a:pt x="0" y="457200"/>
                </a:lnTo>
                <a:lnTo>
                  <a:pt x="0" y="458667"/>
                </a:lnTo>
                <a:lnTo>
                  <a:pt x="4880" y="463549"/>
                </a:lnTo>
                <a:lnTo>
                  <a:pt x="25195" y="463549"/>
                </a:lnTo>
                <a:lnTo>
                  <a:pt x="18848" y="457200"/>
                </a:lnTo>
                <a:close/>
              </a:path>
              <a:path w="2055495" h="2494279">
                <a:moveTo>
                  <a:pt x="25195" y="463550"/>
                </a:moveTo>
                <a:lnTo>
                  <a:pt x="4880" y="463550"/>
                </a:lnTo>
                <a:lnTo>
                  <a:pt x="11227" y="469899"/>
                </a:lnTo>
                <a:lnTo>
                  <a:pt x="31543" y="469899"/>
                </a:lnTo>
                <a:lnTo>
                  <a:pt x="25195" y="463550"/>
                </a:lnTo>
                <a:close/>
              </a:path>
              <a:path w="2055495" h="2494279">
                <a:moveTo>
                  <a:pt x="31543" y="469900"/>
                </a:moveTo>
                <a:lnTo>
                  <a:pt x="11227" y="469900"/>
                </a:lnTo>
                <a:lnTo>
                  <a:pt x="17574" y="476249"/>
                </a:lnTo>
                <a:lnTo>
                  <a:pt x="37890" y="476249"/>
                </a:lnTo>
                <a:lnTo>
                  <a:pt x="31543" y="469900"/>
                </a:lnTo>
                <a:close/>
              </a:path>
              <a:path w="2055495" h="2494279">
                <a:moveTo>
                  <a:pt x="37890" y="476250"/>
                </a:moveTo>
                <a:lnTo>
                  <a:pt x="17574" y="476250"/>
                </a:lnTo>
                <a:lnTo>
                  <a:pt x="23922" y="482599"/>
                </a:lnTo>
                <a:lnTo>
                  <a:pt x="44237" y="482599"/>
                </a:lnTo>
                <a:lnTo>
                  <a:pt x="37890" y="476250"/>
                </a:lnTo>
                <a:close/>
              </a:path>
              <a:path w="2055495" h="2494279">
                <a:moveTo>
                  <a:pt x="44237" y="482600"/>
                </a:moveTo>
                <a:lnTo>
                  <a:pt x="23922" y="482600"/>
                </a:lnTo>
                <a:lnTo>
                  <a:pt x="30269" y="488949"/>
                </a:lnTo>
                <a:lnTo>
                  <a:pt x="50585" y="488949"/>
                </a:lnTo>
                <a:lnTo>
                  <a:pt x="44237" y="482600"/>
                </a:lnTo>
                <a:close/>
              </a:path>
              <a:path w="2055495" h="2494279">
                <a:moveTo>
                  <a:pt x="50585" y="488950"/>
                </a:moveTo>
                <a:lnTo>
                  <a:pt x="30269" y="488950"/>
                </a:lnTo>
                <a:lnTo>
                  <a:pt x="36616" y="495299"/>
                </a:lnTo>
                <a:lnTo>
                  <a:pt x="56932" y="495299"/>
                </a:lnTo>
                <a:lnTo>
                  <a:pt x="50585" y="488950"/>
                </a:lnTo>
                <a:close/>
              </a:path>
              <a:path w="2055495" h="2494279">
                <a:moveTo>
                  <a:pt x="56932" y="495300"/>
                </a:moveTo>
                <a:lnTo>
                  <a:pt x="36616" y="495300"/>
                </a:lnTo>
                <a:lnTo>
                  <a:pt x="42963" y="501649"/>
                </a:lnTo>
                <a:lnTo>
                  <a:pt x="63279" y="501649"/>
                </a:lnTo>
                <a:lnTo>
                  <a:pt x="56932" y="495300"/>
                </a:lnTo>
                <a:close/>
              </a:path>
              <a:path w="2055495" h="2494279">
                <a:moveTo>
                  <a:pt x="63279" y="501650"/>
                </a:moveTo>
                <a:lnTo>
                  <a:pt x="42963" y="501650"/>
                </a:lnTo>
                <a:lnTo>
                  <a:pt x="49311" y="507999"/>
                </a:lnTo>
                <a:lnTo>
                  <a:pt x="69626" y="507999"/>
                </a:lnTo>
                <a:lnTo>
                  <a:pt x="63279" y="501650"/>
                </a:lnTo>
                <a:close/>
              </a:path>
              <a:path w="2055495" h="2494279">
                <a:moveTo>
                  <a:pt x="69626" y="508000"/>
                </a:moveTo>
                <a:lnTo>
                  <a:pt x="49311" y="508000"/>
                </a:lnTo>
                <a:lnTo>
                  <a:pt x="55658" y="514349"/>
                </a:lnTo>
                <a:lnTo>
                  <a:pt x="75974" y="514349"/>
                </a:lnTo>
                <a:lnTo>
                  <a:pt x="69626" y="508000"/>
                </a:lnTo>
                <a:close/>
              </a:path>
              <a:path w="2055495" h="2494279">
                <a:moveTo>
                  <a:pt x="75974" y="514350"/>
                </a:moveTo>
                <a:lnTo>
                  <a:pt x="55658" y="514350"/>
                </a:lnTo>
                <a:lnTo>
                  <a:pt x="62005" y="520699"/>
                </a:lnTo>
                <a:lnTo>
                  <a:pt x="82321" y="520699"/>
                </a:lnTo>
                <a:lnTo>
                  <a:pt x="75974" y="514350"/>
                </a:lnTo>
                <a:close/>
              </a:path>
              <a:path w="2055495" h="2494279">
                <a:moveTo>
                  <a:pt x="82321" y="520700"/>
                </a:moveTo>
                <a:lnTo>
                  <a:pt x="62005" y="520700"/>
                </a:lnTo>
                <a:lnTo>
                  <a:pt x="68353" y="527049"/>
                </a:lnTo>
                <a:lnTo>
                  <a:pt x="88668" y="527049"/>
                </a:lnTo>
                <a:lnTo>
                  <a:pt x="82321" y="520700"/>
                </a:lnTo>
                <a:close/>
              </a:path>
              <a:path w="2055495" h="2494279">
                <a:moveTo>
                  <a:pt x="88668" y="527050"/>
                </a:moveTo>
                <a:lnTo>
                  <a:pt x="68353" y="527050"/>
                </a:lnTo>
                <a:lnTo>
                  <a:pt x="74700" y="533399"/>
                </a:lnTo>
                <a:lnTo>
                  <a:pt x="95015" y="533399"/>
                </a:lnTo>
                <a:lnTo>
                  <a:pt x="88668" y="527050"/>
                </a:lnTo>
                <a:close/>
              </a:path>
              <a:path w="2055495" h="2494279">
                <a:moveTo>
                  <a:pt x="95015" y="533400"/>
                </a:moveTo>
                <a:lnTo>
                  <a:pt x="74700" y="533400"/>
                </a:lnTo>
                <a:lnTo>
                  <a:pt x="81047" y="539749"/>
                </a:lnTo>
                <a:lnTo>
                  <a:pt x="101363" y="539749"/>
                </a:lnTo>
                <a:lnTo>
                  <a:pt x="95015" y="533400"/>
                </a:lnTo>
                <a:close/>
              </a:path>
              <a:path w="2055495" h="2494279">
                <a:moveTo>
                  <a:pt x="101363" y="539750"/>
                </a:moveTo>
                <a:lnTo>
                  <a:pt x="81047" y="539750"/>
                </a:lnTo>
                <a:lnTo>
                  <a:pt x="87394" y="546099"/>
                </a:lnTo>
                <a:lnTo>
                  <a:pt x="107710" y="546099"/>
                </a:lnTo>
                <a:lnTo>
                  <a:pt x="101363" y="539750"/>
                </a:lnTo>
                <a:close/>
              </a:path>
              <a:path w="2055495" h="2494279">
                <a:moveTo>
                  <a:pt x="107710" y="546100"/>
                </a:moveTo>
                <a:lnTo>
                  <a:pt x="87394" y="546100"/>
                </a:lnTo>
                <a:lnTo>
                  <a:pt x="93742" y="552449"/>
                </a:lnTo>
                <a:lnTo>
                  <a:pt x="114057" y="552449"/>
                </a:lnTo>
                <a:lnTo>
                  <a:pt x="107710" y="546100"/>
                </a:lnTo>
                <a:close/>
              </a:path>
              <a:path w="2055495" h="2494279">
                <a:moveTo>
                  <a:pt x="114057" y="552450"/>
                </a:moveTo>
                <a:lnTo>
                  <a:pt x="93742" y="552450"/>
                </a:lnTo>
                <a:lnTo>
                  <a:pt x="100089" y="558799"/>
                </a:lnTo>
                <a:lnTo>
                  <a:pt x="120404" y="558799"/>
                </a:lnTo>
                <a:lnTo>
                  <a:pt x="114057" y="552450"/>
                </a:lnTo>
                <a:close/>
              </a:path>
              <a:path w="2055495" h="2494279">
                <a:moveTo>
                  <a:pt x="120404" y="558800"/>
                </a:moveTo>
                <a:lnTo>
                  <a:pt x="100089" y="558800"/>
                </a:lnTo>
                <a:lnTo>
                  <a:pt x="106436" y="565149"/>
                </a:lnTo>
                <a:lnTo>
                  <a:pt x="126752" y="565149"/>
                </a:lnTo>
                <a:lnTo>
                  <a:pt x="120404" y="558800"/>
                </a:lnTo>
                <a:close/>
              </a:path>
              <a:path w="2055495" h="2494279">
                <a:moveTo>
                  <a:pt x="126752" y="565150"/>
                </a:moveTo>
                <a:lnTo>
                  <a:pt x="106436" y="565150"/>
                </a:lnTo>
                <a:lnTo>
                  <a:pt x="112783" y="571499"/>
                </a:lnTo>
                <a:lnTo>
                  <a:pt x="133099" y="571499"/>
                </a:lnTo>
                <a:lnTo>
                  <a:pt x="126752" y="565150"/>
                </a:lnTo>
                <a:close/>
              </a:path>
              <a:path w="2055495" h="2494279">
                <a:moveTo>
                  <a:pt x="133099" y="571500"/>
                </a:moveTo>
                <a:lnTo>
                  <a:pt x="112783" y="571500"/>
                </a:lnTo>
                <a:lnTo>
                  <a:pt x="119131" y="577849"/>
                </a:lnTo>
                <a:lnTo>
                  <a:pt x="139446" y="577849"/>
                </a:lnTo>
                <a:lnTo>
                  <a:pt x="133099" y="571500"/>
                </a:lnTo>
                <a:close/>
              </a:path>
              <a:path w="2055495" h="2494279">
                <a:moveTo>
                  <a:pt x="139446" y="577850"/>
                </a:moveTo>
                <a:lnTo>
                  <a:pt x="119131" y="577850"/>
                </a:lnTo>
                <a:lnTo>
                  <a:pt x="125478" y="584199"/>
                </a:lnTo>
                <a:lnTo>
                  <a:pt x="145794" y="584199"/>
                </a:lnTo>
                <a:lnTo>
                  <a:pt x="139446" y="577850"/>
                </a:lnTo>
                <a:close/>
              </a:path>
              <a:path w="2055495" h="2494279">
                <a:moveTo>
                  <a:pt x="145794" y="584200"/>
                </a:moveTo>
                <a:lnTo>
                  <a:pt x="125478" y="584200"/>
                </a:lnTo>
                <a:lnTo>
                  <a:pt x="131825" y="590549"/>
                </a:lnTo>
                <a:lnTo>
                  <a:pt x="152141" y="590549"/>
                </a:lnTo>
                <a:lnTo>
                  <a:pt x="145794" y="584200"/>
                </a:lnTo>
                <a:close/>
              </a:path>
              <a:path w="2055495" h="2494279">
                <a:moveTo>
                  <a:pt x="152141" y="590550"/>
                </a:moveTo>
                <a:lnTo>
                  <a:pt x="131825" y="590550"/>
                </a:lnTo>
                <a:lnTo>
                  <a:pt x="138172" y="596899"/>
                </a:lnTo>
                <a:lnTo>
                  <a:pt x="158488" y="596899"/>
                </a:lnTo>
                <a:lnTo>
                  <a:pt x="152141" y="590550"/>
                </a:lnTo>
                <a:close/>
              </a:path>
              <a:path w="2055495" h="2494279">
                <a:moveTo>
                  <a:pt x="158488" y="596900"/>
                </a:moveTo>
                <a:lnTo>
                  <a:pt x="138172" y="596900"/>
                </a:lnTo>
                <a:lnTo>
                  <a:pt x="144520" y="603249"/>
                </a:lnTo>
                <a:lnTo>
                  <a:pt x="164835" y="603249"/>
                </a:lnTo>
                <a:lnTo>
                  <a:pt x="158488" y="596900"/>
                </a:lnTo>
                <a:close/>
              </a:path>
              <a:path w="2055495" h="2494279">
                <a:moveTo>
                  <a:pt x="164835" y="603250"/>
                </a:moveTo>
                <a:lnTo>
                  <a:pt x="144520" y="603250"/>
                </a:lnTo>
                <a:lnTo>
                  <a:pt x="150867" y="609599"/>
                </a:lnTo>
                <a:lnTo>
                  <a:pt x="171183" y="609599"/>
                </a:lnTo>
                <a:lnTo>
                  <a:pt x="164835" y="603250"/>
                </a:lnTo>
                <a:close/>
              </a:path>
              <a:path w="2055495" h="2494279">
                <a:moveTo>
                  <a:pt x="171183" y="609600"/>
                </a:moveTo>
                <a:lnTo>
                  <a:pt x="150867" y="609600"/>
                </a:lnTo>
                <a:lnTo>
                  <a:pt x="157214" y="615949"/>
                </a:lnTo>
                <a:lnTo>
                  <a:pt x="177530" y="615949"/>
                </a:lnTo>
                <a:lnTo>
                  <a:pt x="171183" y="609600"/>
                </a:lnTo>
                <a:close/>
              </a:path>
              <a:path w="2055495" h="2494279">
                <a:moveTo>
                  <a:pt x="177530" y="615950"/>
                </a:moveTo>
                <a:lnTo>
                  <a:pt x="157214" y="615950"/>
                </a:lnTo>
                <a:lnTo>
                  <a:pt x="163561" y="622299"/>
                </a:lnTo>
                <a:lnTo>
                  <a:pt x="183877" y="622299"/>
                </a:lnTo>
                <a:lnTo>
                  <a:pt x="177530" y="615950"/>
                </a:lnTo>
                <a:close/>
              </a:path>
              <a:path w="2055495" h="2494279">
                <a:moveTo>
                  <a:pt x="183877" y="622300"/>
                </a:moveTo>
                <a:lnTo>
                  <a:pt x="163561" y="622300"/>
                </a:lnTo>
                <a:lnTo>
                  <a:pt x="169909" y="628649"/>
                </a:lnTo>
                <a:lnTo>
                  <a:pt x="190224" y="628649"/>
                </a:lnTo>
                <a:lnTo>
                  <a:pt x="183877" y="622300"/>
                </a:lnTo>
                <a:close/>
              </a:path>
              <a:path w="2055495" h="2494279">
                <a:moveTo>
                  <a:pt x="190224" y="628650"/>
                </a:moveTo>
                <a:lnTo>
                  <a:pt x="169909" y="628650"/>
                </a:lnTo>
                <a:lnTo>
                  <a:pt x="176256" y="634999"/>
                </a:lnTo>
                <a:lnTo>
                  <a:pt x="196572" y="634999"/>
                </a:lnTo>
                <a:lnTo>
                  <a:pt x="190224" y="628650"/>
                </a:lnTo>
                <a:close/>
              </a:path>
              <a:path w="2055495" h="2494279">
                <a:moveTo>
                  <a:pt x="196572" y="635000"/>
                </a:moveTo>
                <a:lnTo>
                  <a:pt x="176256" y="635000"/>
                </a:lnTo>
                <a:lnTo>
                  <a:pt x="182603" y="641349"/>
                </a:lnTo>
                <a:lnTo>
                  <a:pt x="202919" y="641349"/>
                </a:lnTo>
                <a:lnTo>
                  <a:pt x="196572" y="635000"/>
                </a:lnTo>
                <a:close/>
              </a:path>
              <a:path w="2055495" h="2494279">
                <a:moveTo>
                  <a:pt x="202919" y="641350"/>
                </a:moveTo>
                <a:lnTo>
                  <a:pt x="182603" y="641350"/>
                </a:lnTo>
                <a:lnTo>
                  <a:pt x="188951" y="647699"/>
                </a:lnTo>
                <a:lnTo>
                  <a:pt x="209266" y="647699"/>
                </a:lnTo>
                <a:lnTo>
                  <a:pt x="202919" y="641350"/>
                </a:lnTo>
                <a:close/>
              </a:path>
              <a:path w="2055495" h="2494279">
                <a:moveTo>
                  <a:pt x="209266" y="647700"/>
                </a:moveTo>
                <a:lnTo>
                  <a:pt x="188951" y="647700"/>
                </a:lnTo>
                <a:lnTo>
                  <a:pt x="195298" y="654049"/>
                </a:lnTo>
                <a:lnTo>
                  <a:pt x="215613" y="654049"/>
                </a:lnTo>
                <a:lnTo>
                  <a:pt x="209266" y="647700"/>
                </a:lnTo>
                <a:close/>
              </a:path>
              <a:path w="2055495" h="2494279">
                <a:moveTo>
                  <a:pt x="215613" y="654050"/>
                </a:moveTo>
                <a:lnTo>
                  <a:pt x="195298" y="654050"/>
                </a:lnTo>
                <a:lnTo>
                  <a:pt x="201645" y="660399"/>
                </a:lnTo>
                <a:lnTo>
                  <a:pt x="221961" y="660399"/>
                </a:lnTo>
                <a:lnTo>
                  <a:pt x="215613" y="654050"/>
                </a:lnTo>
                <a:close/>
              </a:path>
              <a:path w="2055495" h="2494279">
                <a:moveTo>
                  <a:pt x="221961" y="660400"/>
                </a:moveTo>
                <a:lnTo>
                  <a:pt x="201645" y="660400"/>
                </a:lnTo>
                <a:lnTo>
                  <a:pt x="207992" y="666749"/>
                </a:lnTo>
                <a:lnTo>
                  <a:pt x="228308" y="666749"/>
                </a:lnTo>
                <a:lnTo>
                  <a:pt x="221961" y="660400"/>
                </a:lnTo>
                <a:close/>
              </a:path>
              <a:path w="2055495" h="2494279">
                <a:moveTo>
                  <a:pt x="228308" y="666750"/>
                </a:moveTo>
                <a:lnTo>
                  <a:pt x="207992" y="666750"/>
                </a:lnTo>
                <a:lnTo>
                  <a:pt x="214340" y="673099"/>
                </a:lnTo>
                <a:lnTo>
                  <a:pt x="234655" y="673099"/>
                </a:lnTo>
                <a:lnTo>
                  <a:pt x="228308" y="666750"/>
                </a:lnTo>
                <a:close/>
              </a:path>
              <a:path w="2055495" h="2494279">
                <a:moveTo>
                  <a:pt x="234655" y="673100"/>
                </a:moveTo>
                <a:lnTo>
                  <a:pt x="214340" y="673100"/>
                </a:lnTo>
                <a:lnTo>
                  <a:pt x="220687" y="679449"/>
                </a:lnTo>
                <a:lnTo>
                  <a:pt x="241003" y="679449"/>
                </a:lnTo>
                <a:lnTo>
                  <a:pt x="234655" y="673100"/>
                </a:lnTo>
                <a:close/>
              </a:path>
              <a:path w="2055495" h="2494279">
                <a:moveTo>
                  <a:pt x="241003" y="679450"/>
                </a:moveTo>
                <a:lnTo>
                  <a:pt x="220687" y="679450"/>
                </a:lnTo>
                <a:lnTo>
                  <a:pt x="227034" y="685799"/>
                </a:lnTo>
                <a:lnTo>
                  <a:pt x="247350" y="685799"/>
                </a:lnTo>
                <a:lnTo>
                  <a:pt x="241003" y="679450"/>
                </a:lnTo>
                <a:close/>
              </a:path>
              <a:path w="2055495" h="2494279">
                <a:moveTo>
                  <a:pt x="247350" y="685800"/>
                </a:moveTo>
                <a:lnTo>
                  <a:pt x="227034" y="685800"/>
                </a:lnTo>
                <a:lnTo>
                  <a:pt x="233381" y="692149"/>
                </a:lnTo>
                <a:lnTo>
                  <a:pt x="253697" y="692149"/>
                </a:lnTo>
                <a:lnTo>
                  <a:pt x="247350" y="685800"/>
                </a:lnTo>
                <a:close/>
              </a:path>
              <a:path w="2055495" h="2494279">
                <a:moveTo>
                  <a:pt x="253697" y="692150"/>
                </a:moveTo>
                <a:lnTo>
                  <a:pt x="233381" y="692150"/>
                </a:lnTo>
                <a:lnTo>
                  <a:pt x="239729" y="698499"/>
                </a:lnTo>
                <a:lnTo>
                  <a:pt x="260044" y="698499"/>
                </a:lnTo>
                <a:lnTo>
                  <a:pt x="253697" y="692150"/>
                </a:lnTo>
                <a:close/>
              </a:path>
              <a:path w="2055495" h="2494279">
                <a:moveTo>
                  <a:pt x="260044" y="698500"/>
                </a:moveTo>
                <a:lnTo>
                  <a:pt x="239729" y="698500"/>
                </a:lnTo>
                <a:lnTo>
                  <a:pt x="246076" y="704849"/>
                </a:lnTo>
                <a:lnTo>
                  <a:pt x="266392" y="704849"/>
                </a:lnTo>
                <a:lnTo>
                  <a:pt x="260044" y="698500"/>
                </a:lnTo>
                <a:close/>
              </a:path>
              <a:path w="2055495" h="2494279">
                <a:moveTo>
                  <a:pt x="266392" y="704850"/>
                </a:moveTo>
                <a:lnTo>
                  <a:pt x="246076" y="704850"/>
                </a:lnTo>
                <a:lnTo>
                  <a:pt x="252423" y="711199"/>
                </a:lnTo>
                <a:lnTo>
                  <a:pt x="272739" y="711199"/>
                </a:lnTo>
                <a:lnTo>
                  <a:pt x="266392" y="704850"/>
                </a:lnTo>
                <a:close/>
              </a:path>
              <a:path w="2055495" h="2494279">
                <a:moveTo>
                  <a:pt x="272739" y="711199"/>
                </a:moveTo>
                <a:lnTo>
                  <a:pt x="252423" y="711199"/>
                </a:lnTo>
                <a:lnTo>
                  <a:pt x="258770" y="717549"/>
                </a:lnTo>
                <a:lnTo>
                  <a:pt x="279086" y="717549"/>
                </a:lnTo>
                <a:lnTo>
                  <a:pt x="272739" y="711199"/>
                </a:lnTo>
                <a:close/>
              </a:path>
              <a:path w="2055495" h="2494279">
                <a:moveTo>
                  <a:pt x="279086" y="717550"/>
                </a:moveTo>
                <a:lnTo>
                  <a:pt x="258770" y="717550"/>
                </a:lnTo>
                <a:lnTo>
                  <a:pt x="265118" y="723899"/>
                </a:lnTo>
                <a:lnTo>
                  <a:pt x="285433" y="723899"/>
                </a:lnTo>
                <a:lnTo>
                  <a:pt x="279086" y="717550"/>
                </a:lnTo>
                <a:close/>
              </a:path>
              <a:path w="2055495" h="2494279">
                <a:moveTo>
                  <a:pt x="285433" y="723900"/>
                </a:moveTo>
                <a:lnTo>
                  <a:pt x="265118" y="723900"/>
                </a:lnTo>
                <a:lnTo>
                  <a:pt x="271465" y="730249"/>
                </a:lnTo>
                <a:lnTo>
                  <a:pt x="291781" y="730249"/>
                </a:lnTo>
                <a:lnTo>
                  <a:pt x="285433" y="723900"/>
                </a:lnTo>
                <a:close/>
              </a:path>
              <a:path w="2055495" h="2494279">
                <a:moveTo>
                  <a:pt x="291781" y="730250"/>
                </a:moveTo>
                <a:lnTo>
                  <a:pt x="271465" y="730250"/>
                </a:lnTo>
                <a:lnTo>
                  <a:pt x="277812" y="736599"/>
                </a:lnTo>
                <a:lnTo>
                  <a:pt x="298128" y="736599"/>
                </a:lnTo>
                <a:lnTo>
                  <a:pt x="291781" y="730250"/>
                </a:lnTo>
                <a:close/>
              </a:path>
              <a:path w="2055495" h="2494279">
                <a:moveTo>
                  <a:pt x="298128" y="736600"/>
                </a:moveTo>
                <a:lnTo>
                  <a:pt x="277812" y="736600"/>
                </a:lnTo>
                <a:lnTo>
                  <a:pt x="284160" y="742949"/>
                </a:lnTo>
                <a:lnTo>
                  <a:pt x="304475" y="742949"/>
                </a:lnTo>
                <a:lnTo>
                  <a:pt x="298128" y="736600"/>
                </a:lnTo>
                <a:close/>
              </a:path>
              <a:path w="2055495" h="2494279">
                <a:moveTo>
                  <a:pt x="304475" y="742950"/>
                </a:moveTo>
                <a:lnTo>
                  <a:pt x="284160" y="742950"/>
                </a:lnTo>
                <a:lnTo>
                  <a:pt x="290507" y="749299"/>
                </a:lnTo>
                <a:lnTo>
                  <a:pt x="310822" y="749299"/>
                </a:lnTo>
                <a:lnTo>
                  <a:pt x="304475" y="742950"/>
                </a:lnTo>
                <a:close/>
              </a:path>
              <a:path w="2055495" h="2494279">
                <a:moveTo>
                  <a:pt x="310822" y="749300"/>
                </a:moveTo>
                <a:lnTo>
                  <a:pt x="290507" y="749300"/>
                </a:lnTo>
                <a:lnTo>
                  <a:pt x="296854" y="755649"/>
                </a:lnTo>
                <a:lnTo>
                  <a:pt x="317170" y="755649"/>
                </a:lnTo>
                <a:lnTo>
                  <a:pt x="310822" y="749300"/>
                </a:lnTo>
                <a:close/>
              </a:path>
              <a:path w="2055495" h="2494279">
                <a:moveTo>
                  <a:pt x="317170" y="755650"/>
                </a:moveTo>
                <a:lnTo>
                  <a:pt x="296854" y="755650"/>
                </a:lnTo>
                <a:lnTo>
                  <a:pt x="303201" y="761999"/>
                </a:lnTo>
                <a:lnTo>
                  <a:pt x="323517" y="761999"/>
                </a:lnTo>
                <a:lnTo>
                  <a:pt x="317170" y="755650"/>
                </a:lnTo>
                <a:close/>
              </a:path>
              <a:path w="2055495" h="2494279">
                <a:moveTo>
                  <a:pt x="323517" y="762000"/>
                </a:moveTo>
                <a:lnTo>
                  <a:pt x="303201" y="762000"/>
                </a:lnTo>
                <a:lnTo>
                  <a:pt x="309549" y="768349"/>
                </a:lnTo>
                <a:lnTo>
                  <a:pt x="329864" y="768349"/>
                </a:lnTo>
                <a:lnTo>
                  <a:pt x="323517" y="762000"/>
                </a:lnTo>
                <a:close/>
              </a:path>
              <a:path w="2055495" h="2494279">
                <a:moveTo>
                  <a:pt x="329864" y="768350"/>
                </a:moveTo>
                <a:lnTo>
                  <a:pt x="309549" y="768350"/>
                </a:lnTo>
                <a:lnTo>
                  <a:pt x="315896" y="774699"/>
                </a:lnTo>
                <a:lnTo>
                  <a:pt x="336211" y="774699"/>
                </a:lnTo>
                <a:lnTo>
                  <a:pt x="329864" y="768350"/>
                </a:lnTo>
                <a:close/>
              </a:path>
              <a:path w="2055495" h="2494279">
                <a:moveTo>
                  <a:pt x="336211" y="774700"/>
                </a:moveTo>
                <a:lnTo>
                  <a:pt x="315896" y="774700"/>
                </a:lnTo>
                <a:lnTo>
                  <a:pt x="322243" y="781049"/>
                </a:lnTo>
                <a:lnTo>
                  <a:pt x="342559" y="781049"/>
                </a:lnTo>
                <a:lnTo>
                  <a:pt x="336211" y="774700"/>
                </a:lnTo>
                <a:close/>
              </a:path>
              <a:path w="2055495" h="2494279">
                <a:moveTo>
                  <a:pt x="342559" y="781050"/>
                </a:moveTo>
                <a:lnTo>
                  <a:pt x="322243" y="781050"/>
                </a:lnTo>
                <a:lnTo>
                  <a:pt x="328590" y="787399"/>
                </a:lnTo>
                <a:lnTo>
                  <a:pt x="348906" y="787399"/>
                </a:lnTo>
                <a:lnTo>
                  <a:pt x="342559" y="781050"/>
                </a:lnTo>
                <a:close/>
              </a:path>
              <a:path w="2055495" h="2494279">
                <a:moveTo>
                  <a:pt x="348906" y="787400"/>
                </a:moveTo>
                <a:lnTo>
                  <a:pt x="328590" y="787400"/>
                </a:lnTo>
                <a:lnTo>
                  <a:pt x="334938" y="793749"/>
                </a:lnTo>
                <a:lnTo>
                  <a:pt x="355253" y="793749"/>
                </a:lnTo>
                <a:lnTo>
                  <a:pt x="348906" y="787400"/>
                </a:lnTo>
                <a:close/>
              </a:path>
              <a:path w="2055495" h="2494279">
                <a:moveTo>
                  <a:pt x="355253" y="793750"/>
                </a:moveTo>
                <a:lnTo>
                  <a:pt x="334938" y="793750"/>
                </a:lnTo>
                <a:lnTo>
                  <a:pt x="341285" y="800099"/>
                </a:lnTo>
                <a:lnTo>
                  <a:pt x="361601" y="800099"/>
                </a:lnTo>
                <a:lnTo>
                  <a:pt x="355253" y="793750"/>
                </a:lnTo>
                <a:close/>
              </a:path>
              <a:path w="2055495" h="2494279">
                <a:moveTo>
                  <a:pt x="361601" y="800100"/>
                </a:moveTo>
                <a:lnTo>
                  <a:pt x="341285" y="800100"/>
                </a:lnTo>
                <a:lnTo>
                  <a:pt x="347632" y="806449"/>
                </a:lnTo>
                <a:lnTo>
                  <a:pt x="367948" y="806449"/>
                </a:lnTo>
                <a:lnTo>
                  <a:pt x="361601" y="800100"/>
                </a:lnTo>
                <a:close/>
              </a:path>
              <a:path w="2055495" h="2494279">
                <a:moveTo>
                  <a:pt x="367948" y="806450"/>
                </a:moveTo>
                <a:lnTo>
                  <a:pt x="347632" y="806450"/>
                </a:lnTo>
                <a:lnTo>
                  <a:pt x="353979" y="812799"/>
                </a:lnTo>
                <a:lnTo>
                  <a:pt x="374295" y="812799"/>
                </a:lnTo>
                <a:lnTo>
                  <a:pt x="367948" y="806450"/>
                </a:lnTo>
                <a:close/>
              </a:path>
              <a:path w="2055495" h="2494279">
                <a:moveTo>
                  <a:pt x="374295" y="812800"/>
                </a:moveTo>
                <a:lnTo>
                  <a:pt x="353979" y="812800"/>
                </a:lnTo>
                <a:lnTo>
                  <a:pt x="360327" y="819149"/>
                </a:lnTo>
                <a:lnTo>
                  <a:pt x="380642" y="819149"/>
                </a:lnTo>
                <a:lnTo>
                  <a:pt x="374295" y="812800"/>
                </a:lnTo>
                <a:close/>
              </a:path>
              <a:path w="2055495" h="2494279">
                <a:moveTo>
                  <a:pt x="380642" y="819150"/>
                </a:moveTo>
                <a:lnTo>
                  <a:pt x="360327" y="819150"/>
                </a:lnTo>
                <a:lnTo>
                  <a:pt x="366674" y="825499"/>
                </a:lnTo>
                <a:lnTo>
                  <a:pt x="386990" y="825499"/>
                </a:lnTo>
                <a:lnTo>
                  <a:pt x="380642" y="819150"/>
                </a:lnTo>
                <a:close/>
              </a:path>
              <a:path w="2055495" h="2494279">
                <a:moveTo>
                  <a:pt x="386990" y="825500"/>
                </a:moveTo>
                <a:lnTo>
                  <a:pt x="366674" y="825500"/>
                </a:lnTo>
                <a:lnTo>
                  <a:pt x="373021" y="831849"/>
                </a:lnTo>
                <a:lnTo>
                  <a:pt x="393337" y="831849"/>
                </a:lnTo>
                <a:lnTo>
                  <a:pt x="386990" y="825500"/>
                </a:lnTo>
                <a:close/>
              </a:path>
              <a:path w="2055495" h="2494279">
                <a:moveTo>
                  <a:pt x="393337" y="831850"/>
                </a:moveTo>
                <a:lnTo>
                  <a:pt x="373021" y="831850"/>
                </a:lnTo>
                <a:lnTo>
                  <a:pt x="379369" y="838199"/>
                </a:lnTo>
                <a:lnTo>
                  <a:pt x="399684" y="838199"/>
                </a:lnTo>
                <a:lnTo>
                  <a:pt x="393337" y="831850"/>
                </a:lnTo>
                <a:close/>
              </a:path>
              <a:path w="2055495" h="2494279">
                <a:moveTo>
                  <a:pt x="399684" y="838200"/>
                </a:moveTo>
                <a:lnTo>
                  <a:pt x="379369" y="838200"/>
                </a:lnTo>
                <a:lnTo>
                  <a:pt x="385716" y="844549"/>
                </a:lnTo>
                <a:lnTo>
                  <a:pt x="406031" y="844549"/>
                </a:lnTo>
                <a:lnTo>
                  <a:pt x="399684" y="838200"/>
                </a:lnTo>
                <a:close/>
              </a:path>
              <a:path w="2055495" h="2494279">
                <a:moveTo>
                  <a:pt x="406031" y="844550"/>
                </a:moveTo>
                <a:lnTo>
                  <a:pt x="385716" y="844550"/>
                </a:lnTo>
                <a:lnTo>
                  <a:pt x="392063" y="850899"/>
                </a:lnTo>
                <a:lnTo>
                  <a:pt x="412379" y="850899"/>
                </a:lnTo>
                <a:lnTo>
                  <a:pt x="406031" y="844550"/>
                </a:lnTo>
                <a:close/>
              </a:path>
              <a:path w="2055495" h="2494279">
                <a:moveTo>
                  <a:pt x="412379" y="850900"/>
                </a:moveTo>
                <a:lnTo>
                  <a:pt x="392063" y="850900"/>
                </a:lnTo>
                <a:lnTo>
                  <a:pt x="398410" y="857249"/>
                </a:lnTo>
                <a:lnTo>
                  <a:pt x="418726" y="857249"/>
                </a:lnTo>
                <a:lnTo>
                  <a:pt x="412379" y="850900"/>
                </a:lnTo>
                <a:close/>
              </a:path>
              <a:path w="2055495" h="2494279">
                <a:moveTo>
                  <a:pt x="418726" y="857250"/>
                </a:moveTo>
                <a:lnTo>
                  <a:pt x="398410" y="857250"/>
                </a:lnTo>
                <a:lnTo>
                  <a:pt x="404758" y="863599"/>
                </a:lnTo>
                <a:lnTo>
                  <a:pt x="425073" y="863599"/>
                </a:lnTo>
                <a:lnTo>
                  <a:pt x="418726" y="857250"/>
                </a:lnTo>
                <a:close/>
              </a:path>
              <a:path w="2055495" h="2494279">
                <a:moveTo>
                  <a:pt x="425073" y="863600"/>
                </a:moveTo>
                <a:lnTo>
                  <a:pt x="404758" y="863600"/>
                </a:lnTo>
                <a:lnTo>
                  <a:pt x="411105" y="869949"/>
                </a:lnTo>
                <a:lnTo>
                  <a:pt x="431420" y="869949"/>
                </a:lnTo>
                <a:lnTo>
                  <a:pt x="425073" y="863600"/>
                </a:lnTo>
                <a:close/>
              </a:path>
              <a:path w="2055495" h="2494279">
                <a:moveTo>
                  <a:pt x="431420" y="869950"/>
                </a:moveTo>
                <a:lnTo>
                  <a:pt x="411105" y="869950"/>
                </a:lnTo>
                <a:lnTo>
                  <a:pt x="425069" y="883919"/>
                </a:lnTo>
                <a:lnTo>
                  <a:pt x="445384" y="883919"/>
                </a:lnTo>
                <a:lnTo>
                  <a:pt x="431420" y="869950"/>
                </a:lnTo>
                <a:close/>
              </a:path>
              <a:path w="2055495" h="2494279">
                <a:moveTo>
                  <a:pt x="445384" y="883919"/>
                </a:moveTo>
                <a:lnTo>
                  <a:pt x="425069" y="883919"/>
                </a:lnTo>
                <a:lnTo>
                  <a:pt x="447919" y="906779"/>
                </a:lnTo>
                <a:lnTo>
                  <a:pt x="468235" y="906779"/>
                </a:lnTo>
                <a:lnTo>
                  <a:pt x="445384" y="883919"/>
                </a:lnTo>
                <a:close/>
              </a:path>
              <a:path w="2055495" h="2494279">
                <a:moveTo>
                  <a:pt x="468235" y="906780"/>
                </a:moveTo>
                <a:lnTo>
                  <a:pt x="447919" y="906780"/>
                </a:lnTo>
                <a:lnTo>
                  <a:pt x="501236" y="960119"/>
                </a:lnTo>
                <a:lnTo>
                  <a:pt x="521552" y="960119"/>
                </a:lnTo>
                <a:lnTo>
                  <a:pt x="468235" y="906780"/>
                </a:lnTo>
                <a:close/>
              </a:path>
              <a:path w="2055495" h="2494279">
                <a:moveTo>
                  <a:pt x="521552" y="960120"/>
                </a:moveTo>
                <a:lnTo>
                  <a:pt x="501236" y="960120"/>
                </a:lnTo>
                <a:lnTo>
                  <a:pt x="505044" y="963929"/>
                </a:lnTo>
                <a:lnTo>
                  <a:pt x="525360" y="963929"/>
                </a:lnTo>
                <a:lnTo>
                  <a:pt x="521552" y="960120"/>
                </a:lnTo>
                <a:close/>
              </a:path>
              <a:path w="2055495" h="2494279">
                <a:moveTo>
                  <a:pt x="525360" y="963930"/>
                </a:moveTo>
                <a:lnTo>
                  <a:pt x="505044" y="963930"/>
                </a:lnTo>
                <a:lnTo>
                  <a:pt x="536781" y="995679"/>
                </a:lnTo>
                <a:lnTo>
                  <a:pt x="557096" y="995679"/>
                </a:lnTo>
                <a:lnTo>
                  <a:pt x="525360" y="963930"/>
                </a:lnTo>
                <a:close/>
              </a:path>
              <a:path w="2055495" h="2494279">
                <a:moveTo>
                  <a:pt x="557096" y="995680"/>
                </a:moveTo>
                <a:lnTo>
                  <a:pt x="536781" y="995680"/>
                </a:lnTo>
                <a:lnTo>
                  <a:pt x="562170" y="1021079"/>
                </a:lnTo>
                <a:lnTo>
                  <a:pt x="582485" y="1021079"/>
                </a:lnTo>
                <a:lnTo>
                  <a:pt x="557096" y="995680"/>
                </a:lnTo>
                <a:close/>
              </a:path>
              <a:path w="2055495" h="2494279">
                <a:moveTo>
                  <a:pt x="582485" y="1021080"/>
                </a:moveTo>
                <a:lnTo>
                  <a:pt x="562170" y="1021080"/>
                </a:lnTo>
                <a:lnTo>
                  <a:pt x="564709" y="1023619"/>
                </a:lnTo>
                <a:lnTo>
                  <a:pt x="585024" y="1023619"/>
                </a:lnTo>
                <a:lnTo>
                  <a:pt x="582485" y="1021080"/>
                </a:lnTo>
                <a:close/>
              </a:path>
              <a:path w="2055495" h="2494279">
                <a:moveTo>
                  <a:pt x="585024" y="1023619"/>
                </a:moveTo>
                <a:lnTo>
                  <a:pt x="564709" y="1023619"/>
                </a:lnTo>
                <a:lnTo>
                  <a:pt x="571056" y="1029969"/>
                </a:lnTo>
                <a:lnTo>
                  <a:pt x="591372" y="1029969"/>
                </a:lnTo>
                <a:lnTo>
                  <a:pt x="585024" y="1023619"/>
                </a:lnTo>
                <a:close/>
              </a:path>
              <a:path w="2055495" h="2494279">
                <a:moveTo>
                  <a:pt x="591372" y="1029970"/>
                </a:moveTo>
                <a:lnTo>
                  <a:pt x="571056" y="1029970"/>
                </a:lnTo>
                <a:lnTo>
                  <a:pt x="577403" y="1036319"/>
                </a:lnTo>
                <a:lnTo>
                  <a:pt x="597719" y="1036319"/>
                </a:lnTo>
                <a:lnTo>
                  <a:pt x="591372" y="1029970"/>
                </a:lnTo>
                <a:close/>
              </a:path>
              <a:path w="2055495" h="2494279">
                <a:moveTo>
                  <a:pt x="597719" y="1036319"/>
                </a:moveTo>
                <a:lnTo>
                  <a:pt x="577403" y="1036319"/>
                </a:lnTo>
                <a:lnTo>
                  <a:pt x="583750" y="1042669"/>
                </a:lnTo>
                <a:lnTo>
                  <a:pt x="604066" y="1042669"/>
                </a:lnTo>
                <a:lnTo>
                  <a:pt x="597719" y="1036319"/>
                </a:lnTo>
                <a:close/>
              </a:path>
              <a:path w="2055495" h="2494279">
                <a:moveTo>
                  <a:pt x="604066" y="1042669"/>
                </a:moveTo>
                <a:lnTo>
                  <a:pt x="583750" y="1042669"/>
                </a:lnTo>
                <a:lnTo>
                  <a:pt x="587559" y="1046479"/>
                </a:lnTo>
                <a:lnTo>
                  <a:pt x="607874" y="1046479"/>
                </a:lnTo>
                <a:lnTo>
                  <a:pt x="604066" y="1042669"/>
                </a:lnTo>
                <a:close/>
              </a:path>
              <a:path w="2055495" h="2494279">
                <a:moveTo>
                  <a:pt x="607874" y="1046480"/>
                </a:moveTo>
                <a:lnTo>
                  <a:pt x="587559" y="1046480"/>
                </a:lnTo>
                <a:lnTo>
                  <a:pt x="593906" y="1052829"/>
                </a:lnTo>
                <a:lnTo>
                  <a:pt x="614222" y="1052829"/>
                </a:lnTo>
                <a:lnTo>
                  <a:pt x="607874" y="1046480"/>
                </a:lnTo>
                <a:close/>
              </a:path>
              <a:path w="2055495" h="2494279">
                <a:moveTo>
                  <a:pt x="614222" y="1052829"/>
                </a:moveTo>
                <a:lnTo>
                  <a:pt x="593906" y="1052829"/>
                </a:lnTo>
                <a:lnTo>
                  <a:pt x="600253" y="1059179"/>
                </a:lnTo>
                <a:lnTo>
                  <a:pt x="620569" y="1059179"/>
                </a:lnTo>
                <a:lnTo>
                  <a:pt x="614222" y="1052829"/>
                </a:lnTo>
                <a:close/>
              </a:path>
              <a:path w="2055495" h="2494279">
                <a:moveTo>
                  <a:pt x="620569" y="1059179"/>
                </a:moveTo>
                <a:lnTo>
                  <a:pt x="600253" y="1059179"/>
                </a:lnTo>
                <a:lnTo>
                  <a:pt x="602792" y="1061719"/>
                </a:lnTo>
                <a:lnTo>
                  <a:pt x="623108" y="1061719"/>
                </a:lnTo>
                <a:lnTo>
                  <a:pt x="620569" y="1059179"/>
                </a:lnTo>
                <a:close/>
              </a:path>
              <a:path w="2055495" h="2494279">
                <a:moveTo>
                  <a:pt x="623108" y="1061720"/>
                </a:moveTo>
                <a:lnTo>
                  <a:pt x="602792" y="1061720"/>
                </a:lnTo>
                <a:lnTo>
                  <a:pt x="609140" y="1068069"/>
                </a:lnTo>
                <a:lnTo>
                  <a:pt x="629455" y="1068069"/>
                </a:lnTo>
                <a:lnTo>
                  <a:pt x="623108" y="1061720"/>
                </a:lnTo>
                <a:close/>
              </a:path>
              <a:path w="2055495" h="2494279">
                <a:moveTo>
                  <a:pt x="629455" y="1068070"/>
                </a:moveTo>
                <a:lnTo>
                  <a:pt x="609140" y="1068070"/>
                </a:lnTo>
                <a:lnTo>
                  <a:pt x="615487" y="1074419"/>
                </a:lnTo>
                <a:lnTo>
                  <a:pt x="635802" y="1074419"/>
                </a:lnTo>
                <a:lnTo>
                  <a:pt x="629455" y="1068070"/>
                </a:lnTo>
                <a:close/>
              </a:path>
              <a:path w="2055495" h="2494279">
                <a:moveTo>
                  <a:pt x="635802" y="1074419"/>
                </a:moveTo>
                <a:lnTo>
                  <a:pt x="615487" y="1074419"/>
                </a:lnTo>
                <a:lnTo>
                  <a:pt x="621834" y="1080769"/>
                </a:lnTo>
                <a:lnTo>
                  <a:pt x="642150" y="1080769"/>
                </a:lnTo>
                <a:lnTo>
                  <a:pt x="635802" y="1074419"/>
                </a:lnTo>
                <a:close/>
              </a:path>
              <a:path w="2055495" h="2494279">
                <a:moveTo>
                  <a:pt x="642150" y="1080769"/>
                </a:moveTo>
                <a:lnTo>
                  <a:pt x="621834" y="1080769"/>
                </a:lnTo>
                <a:lnTo>
                  <a:pt x="625642" y="1084579"/>
                </a:lnTo>
                <a:lnTo>
                  <a:pt x="645958" y="1084579"/>
                </a:lnTo>
                <a:lnTo>
                  <a:pt x="642150" y="1080769"/>
                </a:lnTo>
                <a:close/>
              </a:path>
              <a:path w="2055495" h="2494279">
                <a:moveTo>
                  <a:pt x="645958" y="1084580"/>
                </a:moveTo>
                <a:lnTo>
                  <a:pt x="625642" y="1084580"/>
                </a:lnTo>
                <a:lnTo>
                  <a:pt x="631990" y="1090929"/>
                </a:lnTo>
                <a:lnTo>
                  <a:pt x="652305" y="1090929"/>
                </a:lnTo>
                <a:lnTo>
                  <a:pt x="645958" y="1084580"/>
                </a:lnTo>
                <a:close/>
              </a:path>
              <a:path w="2055495" h="2494279">
                <a:moveTo>
                  <a:pt x="652305" y="1090929"/>
                </a:moveTo>
                <a:lnTo>
                  <a:pt x="631990" y="1090929"/>
                </a:lnTo>
                <a:lnTo>
                  <a:pt x="634529" y="1093469"/>
                </a:lnTo>
                <a:lnTo>
                  <a:pt x="654844" y="1093469"/>
                </a:lnTo>
                <a:lnTo>
                  <a:pt x="652305" y="1090929"/>
                </a:lnTo>
                <a:close/>
              </a:path>
              <a:path w="2055495" h="2494279">
                <a:moveTo>
                  <a:pt x="654844" y="1093469"/>
                </a:moveTo>
                <a:lnTo>
                  <a:pt x="634529" y="1093469"/>
                </a:lnTo>
                <a:lnTo>
                  <a:pt x="640876" y="1099819"/>
                </a:lnTo>
                <a:lnTo>
                  <a:pt x="661191" y="1099819"/>
                </a:lnTo>
                <a:lnTo>
                  <a:pt x="654844" y="1093469"/>
                </a:lnTo>
                <a:close/>
              </a:path>
              <a:path w="2055495" h="2494279">
                <a:moveTo>
                  <a:pt x="661191" y="1099820"/>
                </a:moveTo>
                <a:lnTo>
                  <a:pt x="640876" y="1099820"/>
                </a:lnTo>
                <a:lnTo>
                  <a:pt x="644684" y="1103629"/>
                </a:lnTo>
                <a:lnTo>
                  <a:pt x="665000" y="1103629"/>
                </a:lnTo>
                <a:lnTo>
                  <a:pt x="661191" y="1099820"/>
                </a:lnTo>
                <a:close/>
              </a:path>
              <a:path w="2055495" h="2494279">
                <a:moveTo>
                  <a:pt x="665000" y="1103630"/>
                </a:moveTo>
                <a:lnTo>
                  <a:pt x="644684" y="1103630"/>
                </a:lnTo>
                <a:lnTo>
                  <a:pt x="657379" y="1116329"/>
                </a:lnTo>
                <a:lnTo>
                  <a:pt x="677694" y="1116329"/>
                </a:lnTo>
                <a:lnTo>
                  <a:pt x="665000" y="1103630"/>
                </a:lnTo>
                <a:close/>
              </a:path>
              <a:path w="2055495" h="2494279">
                <a:moveTo>
                  <a:pt x="677694" y="1116330"/>
                </a:moveTo>
                <a:lnTo>
                  <a:pt x="657379" y="1116330"/>
                </a:lnTo>
                <a:lnTo>
                  <a:pt x="659918" y="1118869"/>
                </a:lnTo>
                <a:lnTo>
                  <a:pt x="680233" y="1118869"/>
                </a:lnTo>
                <a:lnTo>
                  <a:pt x="677694" y="1116330"/>
                </a:lnTo>
                <a:close/>
              </a:path>
              <a:path w="2055495" h="2494279">
                <a:moveTo>
                  <a:pt x="680233" y="1118870"/>
                </a:moveTo>
                <a:lnTo>
                  <a:pt x="659918" y="1118870"/>
                </a:lnTo>
                <a:lnTo>
                  <a:pt x="666265" y="1125219"/>
                </a:lnTo>
                <a:lnTo>
                  <a:pt x="686581" y="1125219"/>
                </a:lnTo>
                <a:lnTo>
                  <a:pt x="680233" y="1118870"/>
                </a:lnTo>
                <a:close/>
              </a:path>
              <a:path w="2055495" h="2494279">
                <a:moveTo>
                  <a:pt x="686581" y="1125219"/>
                </a:moveTo>
                <a:lnTo>
                  <a:pt x="666265" y="1125219"/>
                </a:lnTo>
                <a:lnTo>
                  <a:pt x="676421" y="1135379"/>
                </a:lnTo>
                <a:lnTo>
                  <a:pt x="696736" y="1135379"/>
                </a:lnTo>
                <a:lnTo>
                  <a:pt x="686581" y="1125219"/>
                </a:lnTo>
                <a:close/>
              </a:path>
              <a:path w="2055495" h="2494279">
                <a:moveTo>
                  <a:pt x="696736" y="1135380"/>
                </a:moveTo>
                <a:lnTo>
                  <a:pt x="676421" y="1135380"/>
                </a:lnTo>
                <a:lnTo>
                  <a:pt x="682768" y="1141729"/>
                </a:lnTo>
                <a:lnTo>
                  <a:pt x="703083" y="1141729"/>
                </a:lnTo>
                <a:lnTo>
                  <a:pt x="696736" y="1135380"/>
                </a:lnTo>
                <a:close/>
              </a:path>
              <a:path w="2055495" h="2494279">
                <a:moveTo>
                  <a:pt x="703083" y="1141730"/>
                </a:moveTo>
                <a:lnTo>
                  <a:pt x="682768" y="1141730"/>
                </a:lnTo>
                <a:lnTo>
                  <a:pt x="685307" y="1144269"/>
                </a:lnTo>
                <a:lnTo>
                  <a:pt x="705622" y="1144269"/>
                </a:lnTo>
                <a:lnTo>
                  <a:pt x="703083" y="1141730"/>
                </a:lnTo>
                <a:close/>
              </a:path>
              <a:path w="2055495" h="2494279">
                <a:moveTo>
                  <a:pt x="705622" y="1144269"/>
                </a:moveTo>
                <a:lnTo>
                  <a:pt x="685307" y="1144269"/>
                </a:lnTo>
                <a:lnTo>
                  <a:pt x="689115" y="1148079"/>
                </a:lnTo>
                <a:lnTo>
                  <a:pt x="709431" y="1148079"/>
                </a:lnTo>
                <a:lnTo>
                  <a:pt x="705622" y="1144269"/>
                </a:lnTo>
                <a:close/>
              </a:path>
              <a:path w="2055495" h="2494279">
                <a:moveTo>
                  <a:pt x="709431" y="1148080"/>
                </a:moveTo>
                <a:lnTo>
                  <a:pt x="689115" y="1148080"/>
                </a:lnTo>
                <a:lnTo>
                  <a:pt x="691654" y="1150619"/>
                </a:lnTo>
                <a:lnTo>
                  <a:pt x="711970" y="1150619"/>
                </a:lnTo>
                <a:lnTo>
                  <a:pt x="709431" y="1148080"/>
                </a:lnTo>
                <a:close/>
              </a:path>
              <a:path w="2055495" h="2494279">
                <a:moveTo>
                  <a:pt x="711970" y="1150620"/>
                </a:moveTo>
                <a:lnTo>
                  <a:pt x="691654" y="1150620"/>
                </a:lnTo>
                <a:lnTo>
                  <a:pt x="698001" y="1156969"/>
                </a:lnTo>
                <a:lnTo>
                  <a:pt x="718317" y="1156969"/>
                </a:lnTo>
                <a:lnTo>
                  <a:pt x="711970" y="1150620"/>
                </a:lnTo>
                <a:close/>
              </a:path>
              <a:path w="2055495" h="2494279">
                <a:moveTo>
                  <a:pt x="718317" y="1156970"/>
                </a:moveTo>
                <a:lnTo>
                  <a:pt x="698001" y="1156970"/>
                </a:lnTo>
                <a:lnTo>
                  <a:pt x="720851" y="1179829"/>
                </a:lnTo>
                <a:lnTo>
                  <a:pt x="741167" y="1179829"/>
                </a:lnTo>
                <a:lnTo>
                  <a:pt x="718317" y="1156970"/>
                </a:lnTo>
                <a:close/>
              </a:path>
              <a:path w="2055495" h="2494279">
                <a:moveTo>
                  <a:pt x="741167" y="1179830"/>
                </a:moveTo>
                <a:lnTo>
                  <a:pt x="720851" y="1179830"/>
                </a:lnTo>
                <a:lnTo>
                  <a:pt x="727199" y="1186179"/>
                </a:lnTo>
                <a:lnTo>
                  <a:pt x="747514" y="1186179"/>
                </a:lnTo>
                <a:lnTo>
                  <a:pt x="741167" y="1179830"/>
                </a:lnTo>
                <a:close/>
              </a:path>
              <a:path w="2055495" h="2494279">
                <a:moveTo>
                  <a:pt x="747514" y="1186180"/>
                </a:moveTo>
                <a:lnTo>
                  <a:pt x="727199" y="1186180"/>
                </a:lnTo>
                <a:lnTo>
                  <a:pt x="758935" y="1217929"/>
                </a:lnTo>
                <a:lnTo>
                  <a:pt x="779251" y="1217929"/>
                </a:lnTo>
                <a:lnTo>
                  <a:pt x="747514" y="1186180"/>
                </a:lnTo>
                <a:close/>
              </a:path>
              <a:path w="2055495" h="2494279">
                <a:moveTo>
                  <a:pt x="779251" y="1217929"/>
                </a:moveTo>
                <a:lnTo>
                  <a:pt x="758935" y="1217929"/>
                </a:lnTo>
                <a:lnTo>
                  <a:pt x="790671" y="1249679"/>
                </a:lnTo>
                <a:lnTo>
                  <a:pt x="810987" y="1249679"/>
                </a:lnTo>
                <a:lnTo>
                  <a:pt x="779251" y="1217929"/>
                </a:lnTo>
                <a:close/>
              </a:path>
              <a:path w="2055495" h="2494279">
                <a:moveTo>
                  <a:pt x="810987" y="1249679"/>
                </a:moveTo>
                <a:lnTo>
                  <a:pt x="790671" y="1249679"/>
                </a:lnTo>
                <a:lnTo>
                  <a:pt x="822408" y="1281429"/>
                </a:lnTo>
                <a:lnTo>
                  <a:pt x="842723" y="1281429"/>
                </a:lnTo>
                <a:lnTo>
                  <a:pt x="810987" y="1249679"/>
                </a:lnTo>
                <a:close/>
              </a:path>
              <a:path w="2055495" h="2494279">
                <a:moveTo>
                  <a:pt x="842723" y="1281430"/>
                </a:moveTo>
                <a:lnTo>
                  <a:pt x="822408" y="1281430"/>
                </a:lnTo>
                <a:lnTo>
                  <a:pt x="854144" y="1313179"/>
                </a:lnTo>
                <a:lnTo>
                  <a:pt x="874460" y="1313179"/>
                </a:lnTo>
                <a:lnTo>
                  <a:pt x="842723" y="1281430"/>
                </a:lnTo>
                <a:close/>
              </a:path>
              <a:path w="2055495" h="2494279">
                <a:moveTo>
                  <a:pt x="874460" y="1313179"/>
                </a:moveTo>
                <a:lnTo>
                  <a:pt x="854144" y="1313179"/>
                </a:lnTo>
                <a:lnTo>
                  <a:pt x="873186" y="1332229"/>
                </a:lnTo>
                <a:lnTo>
                  <a:pt x="893501" y="1332229"/>
                </a:lnTo>
                <a:lnTo>
                  <a:pt x="874460" y="1313179"/>
                </a:lnTo>
                <a:close/>
              </a:path>
              <a:path w="2055495" h="2494279">
                <a:moveTo>
                  <a:pt x="893501" y="1332229"/>
                </a:moveTo>
                <a:lnTo>
                  <a:pt x="873186" y="1332229"/>
                </a:lnTo>
                <a:lnTo>
                  <a:pt x="879533" y="1338579"/>
                </a:lnTo>
                <a:lnTo>
                  <a:pt x="899849" y="1338579"/>
                </a:lnTo>
                <a:lnTo>
                  <a:pt x="893501" y="1332229"/>
                </a:lnTo>
                <a:close/>
              </a:path>
              <a:path w="2055495" h="2494279">
                <a:moveTo>
                  <a:pt x="899849" y="1338580"/>
                </a:moveTo>
                <a:lnTo>
                  <a:pt x="879533" y="1338580"/>
                </a:lnTo>
                <a:lnTo>
                  <a:pt x="885880" y="1344929"/>
                </a:lnTo>
                <a:lnTo>
                  <a:pt x="906196" y="1344929"/>
                </a:lnTo>
                <a:lnTo>
                  <a:pt x="899849" y="1338580"/>
                </a:lnTo>
                <a:close/>
              </a:path>
              <a:path w="2055495" h="2494279">
                <a:moveTo>
                  <a:pt x="906196" y="1344929"/>
                </a:moveTo>
                <a:lnTo>
                  <a:pt x="885880" y="1344929"/>
                </a:lnTo>
                <a:lnTo>
                  <a:pt x="930311" y="1389379"/>
                </a:lnTo>
                <a:lnTo>
                  <a:pt x="950627" y="1389379"/>
                </a:lnTo>
                <a:lnTo>
                  <a:pt x="906196" y="1344929"/>
                </a:lnTo>
                <a:close/>
              </a:path>
              <a:path w="2055495" h="2494279">
                <a:moveTo>
                  <a:pt x="950627" y="1389379"/>
                </a:moveTo>
                <a:lnTo>
                  <a:pt x="930311" y="1389379"/>
                </a:lnTo>
                <a:lnTo>
                  <a:pt x="932850" y="1391919"/>
                </a:lnTo>
                <a:lnTo>
                  <a:pt x="953166" y="1391919"/>
                </a:lnTo>
                <a:lnTo>
                  <a:pt x="950627" y="1389379"/>
                </a:lnTo>
                <a:close/>
              </a:path>
              <a:path w="2055495" h="2494279">
                <a:moveTo>
                  <a:pt x="953166" y="1391920"/>
                </a:moveTo>
                <a:lnTo>
                  <a:pt x="932850" y="1391920"/>
                </a:lnTo>
                <a:lnTo>
                  <a:pt x="936658" y="1395729"/>
                </a:lnTo>
                <a:lnTo>
                  <a:pt x="956974" y="1395729"/>
                </a:lnTo>
                <a:lnTo>
                  <a:pt x="953166" y="1391920"/>
                </a:lnTo>
                <a:close/>
              </a:path>
              <a:path w="2055495" h="2494279">
                <a:moveTo>
                  <a:pt x="956974" y="1395729"/>
                </a:moveTo>
                <a:lnTo>
                  <a:pt x="936658" y="1395729"/>
                </a:lnTo>
                <a:lnTo>
                  <a:pt x="949353" y="1408429"/>
                </a:lnTo>
                <a:lnTo>
                  <a:pt x="969669" y="1408429"/>
                </a:lnTo>
                <a:lnTo>
                  <a:pt x="956974" y="1395729"/>
                </a:lnTo>
                <a:close/>
              </a:path>
              <a:path w="2055495" h="2494279">
                <a:moveTo>
                  <a:pt x="969669" y="1408429"/>
                </a:moveTo>
                <a:lnTo>
                  <a:pt x="949353" y="1408429"/>
                </a:lnTo>
                <a:lnTo>
                  <a:pt x="962047" y="1421129"/>
                </a:lnTo>
                <a:lnTo>
                  <a:pt x="982363" y="1421129"/>
                </a:lnTo>
                <a:lnTo>
                  <a:pt x="969669" y="1408429"/>
                </a:lnTo>
                <a:close/>
              </a:path>
              <a:path w="2055495" h="2494279">
                <a:moveTo>
                  <a:pt x="982363" y="1421130"/>
                </a:moveTo>
                <a:lnTo>
                  <a:pt x="962047" y="1421130"/>
                </a:lnTo>
                <a:lnTo>
                  <a:pt x="968395" y="1427479"/>
                </a:lnTo>
                <a:lnTo>
                  <a:pt x="988710" y="1427479"/>
                </a:lnTo>
                <a:lnTo>
                  <a:pt x="982363" y="1421130"/>
                </a:lnTo>
                <a:close/>
              </a:path>
              <a:path w="2055495" h="2494279">
                <a:moveTo>
                  <a:pt x="988710" y="1427480"/>
                </a:moveTo>
                <a:lnTo>
                  <a:pt x="968395" y="1427480"/>
                </a:lnTo>
                <a:lnTo>
                  <a:pt x="981089" y="1440179"/>
                </a:lnTo>
                <a:lnTo>
                  <a:pt x="1001405" y="1440179"/>
                </a:lnTo>
                <a:lnTo>
                  <a:pt x="988710" y="1427480"/>
                </a:lnTo>
                <a:close/>
              </a:path>
              <a:path w="2055495" h="2494279">
                <a:moveTo>
                  <a:pt x="1001405" y="1440179"/>
                </a:moveTo>
                <a:lnTo>
                  <a:pt x="981089" y="1440179"/>
                </a:lnTo>
                <a:lnTo>
                  <a:pt x="1025520" y="1484629"/>
                </a:lnTo>
                <a:lnTo>
                  <a:pt x="1045836" y="1484629"/>
                </a:lnTo>
                <a:lnTo>
                  <a:pt x="1001405" y="1440179"/>
                </a:lnTo>
                <a:close/>
              </a:path>
              <a:path w="2055495" h="2494279">
                <a:moveTo>
                  <a:pt x="1045836" y="1484630"/>
                </a:moveTo>
                <a:lnTo>
                  <a:pt x="1025520" y="1484630"/>
                </a:lnTo>
                <a:lnTo>
                  <a:pt x="1044562" y="1503679"/>
                </a:lnTo>
                <a:lnTo>
                  <a:pt x="1064878" y="1503679"/>
                </a:lnTo>
                <a:lnTo>
                  <a:pt x="1045836" y="1484630"/>
                </a:lnTo>
                <a:close/>
              </a:path>
              <a:path w="2055495" h="2494279">
                <a:moveTo>
                  <a:pt x="1064878" y="1503680"/>
                </a:moveTo>
                <a:lnTo>
                  <a:pt x="1044562" y="1503680"/>
                </a:lnTo>
                <a:lnTo>
                  <a:pt x="1057256" y="1516379"/>
                </a:lnTo>
                <a:lnTo>
                  <a:pt x="1077572" y="1516379"/>
                </a:lnTo>
                <a:lnTo>
                  <a:pt x="1064878" y="1503680"/>
                </a:lnTo>
                <a:close/>
              </a:path>
              <a:path w="2055495" h="2494279">
                <a:moveTo>
                  <a:pt x="1077572" y="1516380"/>
                </a:moveTo>
                <a:lnTo>
                  <a:pt x="1057256" y="1516380"/>
                </a:lnTo>
                <a:lnTo>
                  <a:pt x="1088993" y="1548129"/>
                </a:lnTo>
                <a:lnTo>
                  <a:pt x="1109308" y="1548129"/>
                </a:lnTo>
                <a:lnTo>
                  <a:pt x="1077572" y="1516380"/>
                </a:lnTo>
                <a:close/>
              </a:path>
              <a:path w="2055495" h="2494279">
                <a:moveTo>
                  <a:pt x="1109308" y="1548129"/>
                </a:moveTo>
                <a:lnTo>
                  <a:pt x="1088993" y="1548129"/>
                </a:lnTo>
                <a:lnTo>
                  <a:pt x="1095340" y="1554479"/>
                </a:lnTo>
                <a:lnTo>
                  <a:pt x="1115656" y="1554479"/>
                </a:lnTo>
                <a:lnTo>
                  <a:pt x="1109308" y="1548129"/>
                </a:lnTo>
                <a:close/>
              </a:path>
              <a:path w="2055495" h="2494279">
                <a:moveTo>
                  <a:pt x="1115656" y="1554480"/>
                </a:moveTo>
                <a:lnTo>
                  <a:pt x="1095340" y="1554480"/>
                </a:lnTo>
                <a:lnTo>
                  <a:pt x="1108035" y="1567179"/>
                </a:lnTo>
                <a:lnTo>
                  <a:pt x="1128350" y="1567179"/>
                </a:lnTo>
                <a:lnTo>
                  <a:pt x="1115656" y="1554480"/>
                </a:lnTo>
                <a:close/>
              </a:path>
              <a:path w="2055495" h="2494279">
                <a:moveTo>
                  <a:pt x="1128350" y="1567179"/>
                </a:moveTo>
                <a:lnTo>
                  <a:pt x="1108035" y="1567179"/>
                </a:lnTo>
                <a:lnTo>
                  <a:pt x="1114382" y="1573529"/>
                </a:lnTo>
                <a:lnTo>
                  <a:pt x="1134697" y="1573529"/>
                </a:lnTo>
                <a:lnTo>
                  <a:pt x="1128350" y="1567179"/>
                </a:lnTo>
                <a:close/>
              </a:path>
              <a:path w="2055495" h="2494279">
                <a:moveTo>
                  <a:pt x="1134697" y="1573530"/>
                </a:moveTo>
                <a:lnTo>
                  <a:pt x="1114382" y="1573530"/>
                </a:lnTo>
                <a:lnTo>
                  <a:pt x="1127076" y="1586229"/>
                </a:lnTo>
                <a:lnTo>
                  <a:pt x="1147392" y="1586229"/>
                </a:lnTo>
                <a:lnTo>
                  <a:pt x="1134697" y="1573530"/>
                </a:lnTo>
                <a:close/>
              </a:path>
              <a:path w="2055495" h="2494279">
                <a:moveTo>
                  <a:pt x="1147392" y="1586230"/>
                </a:moveTo>
                <a:lnTo>
                  <a:pt x="1127076" y="1586230"/>
                </a:lnTo>
                <a:lnTo>
                  <a:pt x="1139771" y="1598929"/>
                </a:lnTo>
                <a:lnTo>
                  <a:pt x="1160087" y="1598929"/>
                </a:lnTo>
                <a:lnTo>
                  <a:pt x="1147392" y="1586230"/>
                </a:lnTo>
                <a:close/>
              </a:path>
              <a:path w="2055495" h="2494279">
                <a:moveTo>
                  <a:pt x="1160087" y="1598929"/>
                </a:moveTo>
                <a:lnTo>
                  <a:pt x="1139771" y="1598929"/>
                </a:lnTo>
                <a:lnTo>
                  <a:pt x="1152465" y="1611629"/>
                </a:lnTo>
                <a:lnTo>
                  <a:pt x="1172781" y="1611629"/>
                </a:lnTo>
                <a:lnTo>
                  <a:pt x="1160087" y="1598929"/>
                </a:lnTo>
                <a:close/>
              </a:path>
              <a:path w="2055495" h="2494279">
                <a:moveTo>
                  <a:pt x="1172781" y="1611629"/>
                </a:moveTo>
                <a:lnTo>
                  <a:pt x="1152465" y="1611629"/>
                </a:lnTo>
                <a:lnTo>
                  <a:pt x="1155004" y="1614169"/>
                </a:lnTo>
                <a:lnTo>
                  <a:pt x="1175320" y="1614169"/>
                </a:lnTo>
                <a:lnTo>
                  <a:pt x="1172781" y="1611629"/>
                </a:lnTo>
                <a:close/>
              </a:path>
              <a:path w="2055495" h="2494279">
                <a:moveTo>
                  <a:pt x="1175320" y="1614169"/>
                </a:moveTo>
                <a:lnTo>
                  <a:pt x="1155004" y="1614169"/>
                </a:lnTo>
                <a:lnTo>
                  <a:pt x="1174046" y="1633219"/>
                </a:lnTo>
                <a:lnTo>
                  <a:pt x="1194362" y="1633219"/>
                </a:lnTo>
                <a:lnTo>
                  <a:pt x="1175320" y="1614169"/>
                </a:lnTo>
                <a:close/>
              </a:path>
              <a:path w="2055495" h="2494279">
                <a:moveTo>
                  <a:pt x="1194362" y="1633219"/>
                </a:moveTo>
                <a:lnTo>
                  <a:pt x="1174046" y="1633219"/>
                </a:lnTo>
                <a:lnTo>
                  <a:pt x="1177854" y="1637029"/>
                </a:lnTo>
                <a:lnTo>
                  <a:pt x="1198170" y="1637029"/>
                </a:lnTo>
                <a:lnTo>
                  <a:pt x="1194362" y="1633219"/>
                </a:lnTo>
                <a:close/>
              </a:path>
              <a:path w="2055495" h="2494279">
                <a:moveTo>
                  <a:pt x="1198170" y="1637030"/>
                </a:moveTo>
                <a:lnTo>
                  <a:pt x="1177854" y="1637030"/>
                </a:lnTo>
                <a:lnTo>
                  <a:pt x="1180393" y="1639569"/>
                </a:lnTo>
                <a:lnTo>
                  <a:pt x="1200709" y="1639569"/>
                </a:lnTo>
                <a:lnTo>
                  <a:pt x="1198170" y="1637030"/>
                </a:lnTo>
                <a:close/>
              </a:path>
              <a:path w="2055495" h="2494279">
                <a:moveTo>
                  <a:pt x="1200709" y="1639570"/>
                </a:moveTo>
                <a:lnTo>
                  <a:pt x="1180393" y="1639570"/>
                </a:lnTo>
                <a:lnTo>
                  <a:pt x="1184202" y="1643379"/>
                </a:lnTo>
                <a:lnTo>
                  <a:pt x="1204517" y="1643379"/>
                </a:lnTo>
                <a:lnTo>
                  <a:pt x="1200709" y="1639570"/>
                </a:lnTo>
                <a:close/>
              </a:path>
              <a:path w="2055495" h="2494279">
                <a:moveTo>
                  <a:pt x="1204517" y="1643379"/>
                </a:moveTo>
                <a:lnTo>
                  <a:pt x="1184202" y="1643379"/>
                </a:lnTo>
                <a:lnTo>
                  <a:pt x="1186741" y="1645919"/>
                </a:lnTo>
                <a:lnTo>
                  <a:pt x="1207056" y="1645919"/>
                </a:lnTo>
                <a:lnTo>
                  <a:pt x="1204517" y="1643379"/>
                </a:lnTo>
                <a:close/>
              </a:path>
              <a:path w="2055495" h="2494279">
                <a:moveTo>
                  <a:pt x="1207056" y="1645920"/>
                </a:moveTo>
                <a:lnTo>
                  <a:pt x="1186741" y="1645920"/>
                </a:lnTo>
                <a:lnTo>
                  <a:pt x="1193088" y="1652269"/>
                </a:lnTo>
                <a:lnTo>
                  <a:pt x="1213404" y="1652269"/>
                </a:lnTo>
                <a:lnTo>
                  <a:pt x="1207056" y="1645920"/>
                </a:lnTo>
                <a:close/>
              </a:path>
              <a:path w="2055495" h="2494279">
                <a:moveTo>
                  <a:pt x="1213404" y="1652270"/>
                </a:moveTo>
                <a:lnTo>
                  <a:pt x="1193088" y="1652270"/>
                </a:lnTo>
                <a:lnTo>
                  <a:pt x="1205782" y="1664969"/>
                </a:lnTo>
                <a:lnTo>
                  <a:pt x="1226098" y="1664969"/>
                </a:lnTo>
                <a:lnTo>
                  <a:pt x="1213404" y="1652270"/>
                </a:lnTo>
                <a:close/>
              </a:path>
              <a:path w="2055495" h="2494279">
                <a:moveTo>
                  <a:pt x="1226098" y="1664970"/>
                </a:moveTo>
                <a:lnTo>
                  <a:pt x="1205782" y="1664970"/>
                </a:lnTo>
                <a:lnTo>
                  <a:pt x="1209591" y="1668779"/>
                </a:lnTo>
                <a:lnTo>
                  <a:pt x="1229906" y="1668779"/>
                </a:lnTo>
                <a:lnTo>
                  <a:pt x="1226098" y="1664970"/>
                </a:lnTo>
                <a:close/>
              </a:path>
              <a:path w="2055495" h="2494279">
                <a:moveTo>
                  <a:pt x="1229906" y="1668779"/>
                </a:moveTo>
                <a:lnTo>
                  <a:pt x="1209591" y="1668779"/>
                </a:lnTo>
                <a:lnTo>
                  <a:pt x="1218477" y="1677669"/>
                </a:lnTo>
                <a:lnTo>
                  <a:pt x="1238793" y="1677669"/>
                </a:lnTo>
                <a:lnTo>
                  <a:pt x="1229906" y="1668779"/>
                </a:lnTo>
                <a:close/>
              </a:path>
              <a:path w="2055495" h="2494279">
                <a:moveTo>
                  <a:pt x="1238793" y="1677670"/>
                </a:moveTo>
                <a:lnTo>
                  <a:pt x="1218477" y="1677670"/>
                </a:lnTo>
                <a:lnTo>
                  <a:pt x="1224824" y="1684019"/>
                </a:lnTo>
                <a:lnTo>
                  <a:pt x="1245140" y="1684019"/>
                </a:lnTo>
                <a:lnTo>
                  <a:pt x="1238793" y="1677670"/>
                </a:lnTo>
                <a:close/>
              </a:path>
              <a:path w="2055495" h="2494279">
                <a:moveTo>
                  <a:pt x="1855747" y="2294890"/>
                </a:moveTo>
                <a:lnTo>
                  <a:pt x="1835431" y="2294890"/>
                </a:lnTo>
                <a:lnTo>
                  <a:pt x="2034735" y="2494279"/>
                </a:lnTo>
                <a:lnTo>
                  <a:pt x="2055051" y="2494279"/>
                </a:lnTo>
                <a:lnTo>
                  <a:pt x="1855747" y="2294890"/>
                </a:lnTo>
                <a:close/>
              </a:path>
              <a:path w="2055495" h="2494279">
                <a:moveTo>
                  <a:pt x="1853208" y="2292349"/>
                </a:moveTo>
                <a:lnTo>
                  <a:pt x="1832892" y="2292349"/>
                </a:lnTo>
                <a:lnTo>
                  <a:pt x="1834162" y="2293619"/>
                </a:lnTo>
                <a:lnTo>
                  <a:pt x="1854477" y="2293619"/>
                </a:lnTo>
                <a:lnTo>
                  <a:pt x="1853208" y="2292349"/>
                </a:lnTo>
                <a:close/>
              </a:path>
              <a:path w="2055495" h="2494279">
                <a:moveTo>
                  <a:pt x="1849400" y="2288539"/>
                </a:moveTo>
                <a:lnTo>
                  <a:pt x="1829084" y="2288539"/>
                </a:lnTo>
                <a:lnTo>
                  <a:pt x="1831623" y="2291079"/>
                </a:lnTo>
                <a:lnTo>
                  <a:pt x="1851938" y="2291079"/>
                </a:lnTo>
                <a:lnTo>
                  <a:pt x="1849400" y="2288539"/>
                </a:lnTo>
                <a:close/>
              </a:path>
              <a:path w="2055495" h="2494279">
                <a:moveTo>
                  <a:pt x="1846861" y="2285999"/>
                </a:moveTo>
                <a:lnTo>
                  <a:pt x="1826545" y="2285999"/>
                </a:lnTo>
                <a:lnTo>
                  <a:pt x="1827814" y="2287269"/>
                </a:lnTo>
                <a:lnTo>
                  <a:pt x="1848130" y="2287269"/>
                </a:lnTo>
                <a:lnTo>
                  <a:pt x="1846861" y="2285999"/>
                </a:lnTo>
                <a:close/>
              </a:path>
              <a:path w="2055495" h="2494279">
                <a:moveTo>
                  <a:pt x="1843052" y="2282189"/>
                </a:moveTo>
                <a:lnTo>
                  <a:pt x="1822737" y="2282189"/>
                </a:lnTo>
                <a:lnTo>
                  <a:pt x="1825276" y="2284729"/>
                </a:lnTo>
                <a:lnTo>
                  <a:pt x="1845591" y="2284729"/>
                </a:lnTo>
                <a:lnTo>
                  <a:pt x="1843052" y="2282189"/>
                </a:lnTo>
                <a:close/>
              </a:path>
              <a:path w="2055495" h="2494279">
                <a:moveTo>
                  <a:pt x="1840513" y="2279649"/>
                </a:moveTo>
                <a:lnTo>
                  <a:pt x="1820198" y="2279649"/>
                </a:lnTo>
                <a:lnTo>
                  <a:pt x="1821467" y="2280919"/>
                </a:lnTo>
                <a:lnTo>
                  <a:pt x="1841783" y="2280919"/>
                </a:lnTo>
                <a:lnTo>
                  <a:pt x="1840513" y="2279649"/>
                </a:lnTo>
                <a:close/>
              </a:path>
              <a:path w="2055495" h="2494279">
                <a:moveTo>
                  <a:pt x="1836705" y="2275839"/>
                </a:moveTo>
                <a:lnTo>
                  <a:pt x="1816389" y="2275839"/>
                </a:lnTo>
                <a:lnTo>
                  <a:pt x="1818928" y="2278379"/>
                </a:lnTo>
                <a:lnTo>
                  <a:pt x="1839244" y="2278379"/>
                </a:lnTo>
                <a:lnTo>
                  <a:pt x="1836705" y="2275839"/>
                </a:lnTo>
                <a:close/>
              </a:path>
              <a:path w="2055495" h="2494279">
                <a:moveTo>
                  <a:pt x="1834166" y="2273299"/>
                </a:moveTo>
                <a:lnTo>
                  <a:pt x="1813850" y="2273299"/>
                </a:lnTo>
                <a:lnTo>
                  <a:pt x="1815120" y="2274569"/>
                </a:lnTo>
                <a:lnTo>
                  <a:pt x="1835436" y="2274569"/>
                </a:lnTo>
                <a:lnTo>
                  <a:pt x="1834166" y="2273299"/>
                </a:lnTo>
                <a:close/>
              </a:path>
              <a:path w="2055495" h="2494279">
                <a:moveTo>
                  <a:pt x="1830358" y="2269489"/>
                </a:moveTo>
                <a:lnTo>
                  <a:pt x="1810042" y="2269489"/>
                </a:lnTo>
                <a:lnTo>
                  <a:pt x="1812581" y="2272029"/>
                </a:lnTo>
                <a:lnTo>
                  <a:pt x="1832897" y="2272029"/>
                </a:lnTo>
                <a:lnTo>
                  <a:pt x="1830358" y="2269489"/>
                </a:lnTo>
                <a:close/>
              </a:path>
              <a:path w="2055495" h="2494279">
                <a:moveTo>
                  <a:pt x="1827819" y="2266949"/>
                </a:moveTo>
                <a:lnTo>
                  <a:pt x="1807503" y="2266949"/>
                </a:lnTo>
                <a:lnTo>
                  <a:pt x="1808773" y="2268219"/>
                </a:lnTo>
                <a:lnTo>
                  <a:pt x="1829088" y="2268219"/>
                </a:lnTo>
                <a:lnTo>
                  <a:pt x="1827819" y="2266949"/>
                </a:lnTo>
                <a:close/>
              </a:path>
              <a:path w="2055495" h="2494279">
                <a:moveTo>
                  <a:pt x="1824010" y="2263139"/>
                </a:moveTo>
                <a:lnTo>
                  <a:pt x="1803695" y="2263139"/>
                </a:lnTo>
                <a:lnTo>
                  <a:pt x="1806234" y="2265679"/>
                </a:lnTo>
                <a:lnTo>
                  <a:pt x="1826549" y="2265679"/>
                </a:lnTo>
                <a:lnTo>
                  <a:pt x="1824010" y="2263139"/>
                </a:lnTo>
                <a:close/>
              </a:path>
              <a:path w="2055495" h="2494279">
                <a:moveTo>
                  <a:pt x="1821472" y="2260599"/>
                </a:moveTo>
                <a:lnTo>
                  <a:pt x="1801156" y="2260599"/>
                </a:lnTo>
                <a:lnTo>
                  <a:pt x="1802425" y="2261869"/>
                </a:lnTo>
                <a:lnTo>
                  <a:pt x="1822741" y="2261869"/>
                </a:lnTo>
                <a:lnTo>
                  <a:pt x="1821472" y="2260599"/>
                </a:lnTo>
                <a:close/>
              </a:path>
              <a:path w="2055495" h="2494279">
                <a:moveTo>
                  <a:pt x="1817663" y="2256789"/>
                </a:moveTo>
                <a:lnTo>
                  <a:pt x="1797348" y="2256789"/>
                </a:lnTo>
                <a:lnTo>
                  <a:pt x="1799886" y="2259329"/>
                </a:lnTo>
                <a:lnTo>
                  <a:pt x="1820202" y="2259329"/>
                </a:lnTo>
                <a:lnTo>
                  <a:pt x="1817663" y="2256789"/>
                </a:lnTo>
                <a:close/>
              </a:path>
              <a:path w="2055495" h="2494279">
                <a:moveTo>
                  <a:pt x="1815124" y="2254249"/>
                </a:moveTo>
                <a:lnTo>
                  <a:pt x="1794809" y="2254249"/>
                </a:lnTo>
                <a:lnTo>
                  <a:pt x="1796078" y="2255519"/>
                </a:lnTo>
                <a:lnTo>
                  <a:pt x="1816394" y="2255519"/>
                </a:lnTo>
                <a:lnTo>
                  <a:pt x="1815124" y="2254249"/>
                </a:lnTo>
                <a:close/>
              </a:path>
              <a:path w="2055495" h="2494279">
                <a:moveTo>
                  <a:pt x="1811316" y="2250439"/>
                </a:moveTo>
                <a:lnTo>
                  <a:pt x="1791000" y="2250439"/>
                </a:lnTo>
                <a:lnTo>
                  <a:pt x="1793539" y="2252979"/>
                </a:lnTo>
                <a:lnTo>
                  <a:pt x="1813855" y="2252979"/>
                </a:lnTo>
                <a:lnTo>
                  <a:pt x="1811316" y="2250439"/>
                </a:lnTo>
                <a:close/>
              </a:path>
              <a:path w="2055495" h="2494279">
                <a:moveTo>
                  <a:pt x="1808777" y="2247899"/>
                </a:moveTo>
                <a:lnTo>
                  <a:pt x="1788461" y="2247899"/>
                </a:lnTo>
                <a:lnTo>
                  <a:pt x="1789731" y="2249169"/>
                </a:lnTo>
                <a:lnTo>
                  <a:pt x="1810046" y="2249169"/>
                </a:lnTo>
                <a:lnTo>
                  <a:pt x="1808777" y="2247899"/>
                </a:lnTo>
                <a:close/>
              </a:path>
              <a:path w="2055495" h="2494279">
                <a:moveTo>
                  <a:pt x="1804969" y="2244089"/>
                </a:moveTo>
                <a:lnTo>
                  <a:pt x="1784653" y="2244089"/>
                </a:lnTo>
                <a:lnTo>
                  <a:pt x="1787192" y="2246629"/>
                </a:lnTo>
                <a:lnTo>
                  <a:pt x="1807508" y="2246629"/>
                </a:lnTo>
                <a:lnTo>
                  <a:pt x="1804969" y="2244089"/>
                </a:lnTo>
                <a:close/>
              </a:path>
              <a:path w="2055495" h="2494279">
                <a:moveTo>
                  <a:pt x="1802430" y="2241549"/>
                </a:moveTo>
                <a:lnTo>
                  <a:pt x="1782114" y="2241549"/>
                </a:lnTo>
                <a:lnTo>
                  <a:pt x="1783384" y="2242819"/>
                </a:lnTo>
                <a:lnTo>
                  <a:pt x="1803699" y="2242819"/>
                </a:lnTo>
                <a:lnTo>
                  <a:pt x="1802430" y="2241549"/>
                </a:lnTo>
                <a:close/>
              </a:path>
              <a:path w="2055495" h="2494279">
                <a:moveTo>
                  <a:pt x="1798621" y="2237739"/>
                </a:moveTo>
                <a:lnTo>
                  <a:pt x="1778306" y="2237739"/>
                </a:lnTo>
                <a:lnTo>
                  <a:pt x="1780845" y="2240279"/>
                </a:lnTo>
                <a:lnTo>
                  <a:pt x="1801160" y="2240279"/>
                </a:lnTo>
                <a:lnTo>
                  <a:pt x="1798621" y="2237739"/>
                </a:lnTo>
                <a:close/>
              </a:path>
              <a:path w="2055495" h="2494279">
                <a:moveTo>
                  <a:pt x="1796083" y="2235199"/>
                </a:moveTo>
                <a:lnTo>
                  <a:pt x="1775767" y="2235199"/>
                </a:lnTo>
                <a:lnTo>
                  <a:pt x="1777036" y="2236469"/>
                </a:lnTo>
                <a:lnTo>
                  <a:pt x="1797352" y="2236469"/>
                </a:lnTo>
                <a:lnTo>
                  <a:pt x="1796083" y="2235199"/>
                </a:lnTo>
                <a:close/>
              </a:path>
              <a:path w="2055495" h="2494279">
                <a:moveTo>
                  <a:pt x="1792274" y="2231390"/>
                </a:moveTo>
                <a:lnTo>
                  <a:pt x="1771959" y="2231390"/>
                </a:lnTo>
                <a:lnTo>
                  <a:pt x="1774497" y="2233929"/>
                </a:lnTo>
                <a:lnTo>
                  <a:pt x="1794813" y="2233929"/>
                </a:lnTo>
                <a:lnTo>
                  <a:pt x="1792274" y="2231390"/>
                </a:lnTo>
                <a:close/>
              </a:path>
              <a:path w="2055495" h="2494279">
                <a:moveTo>
                  <a:pt x="1789735" y="2228849"/>
                </a:moveTo>
                <a:lnTo>
                  <a:pt x="1769420" y="2228849"/>
                </a:lnTo>
                <a:lnTo>
                  <a:pt x="1770689" y="2230119"/>
                </a:lnTo>
                <a:lnTo>
                  <a:pt x="1791005" y="2230119"/>
                </a:lnTo>
                <a:lnTo>
                  <a:pt x="1789735" y="2228849"/>
                </a:lnTo>
                <a:close/>
              </a:path>
              <a:path w="2055495" h="2494279">
                <a:moveTo>
                  <a:pt x="1785927" y="2225039"/>
                </a:moveTo>
                <a:lnTo>
                  <a:pt x="1765611" y="2225039"/>
                </a:lnTo>
                <a:lnTo>
                  <a:pt x="1768150" y="2227579"/>
                </a:lnTo>
                <a:lnTo>
                  <a:pt x="1788466" y="2227579"/>
                </a:lnTo>
                <a:lnTo>
                  <a:pt x="1785927" y="2225039"/>
                </a:lnTo>
                <a:close/>
              </a:path>
              <a:path w="2055495" h="2494279">
                <a:moveTo>
                  <a:pt x="1783388" y="2222499"/>
                </a:moveTo>
                <a:lnTo>
                  <a:pt x="1763072" y="2222499"/>
                </a:lnTo>
                <a:lnTo>
                  <a:pt x="1764342" y="2223769"/>
                </a:lnTo>
                <a:lnTo>
                  <a:pt x="1784657" y="2223769"/>
                </a:lnTo>
                <a:lnTo>
                  <a:pt x="1783388" y="2222499"/>
                </a:lnTo>
                <a:close/>
              </a:path>
              <a:path w="2055495" h="2494279">
                <a:moveTo>
                  <a:pt x="1779580" y="2218689"/>
                </a:moveTo>
                <a:lnTo>
                  <a:pt x="1759264" y="2218689"/>
                </a:lnTo>
                <a:lnTo>
                  <a:pt x="1761803" y="2221229"/>
                </a:lnTo>
                <a:lnTo>
                  <a:pt x="1782119" y="2221229"/>
                </a:lnTo>
                <a:lnTo>
                  <a:pt x="1779580" y="2218689"/>
                </a:lnTo>
                <a:close/>
              </a:path>
              <a:path w="2055495" h="2494279">
                <a:moveTo>
                  <a:pt x="1777041" y="2216149"/>
                </a:moveTo>
                <a:lnTo>
                  <a:pt x="1756725" y="2216149"/>
                </a:lnTo>
                <a:lnTo>
                  <a:pt x="1757995" y="2217419"/>
                </a:lnTo>
                <a:lnTo>
                  <a:pt x="1778310" y="2217419"/>
                </a:lnTo>
                <a:lnTo>
                  <a:pt x="1777041" y="2216149"/>
                </a:lnTo>
                <a:close/>
              </a:path>
              <a:path w="2055495" h="2494279">
                <a:moveTo>
                  <a:pt x="1773232" y="2212339"/>
                </a:moveTo>
                <a:lnTo>
                  <a:pt x="1752917" y="2212339"/>
                </a:lnTo>
                <a:lnTo>
                  <a:pt x="1755456" y="2214879"/>
                </a:lnTo>
                <a:lnTo>
                  <a:pt x="1775771" y="2214879"/>
                </a:lnTo>
                <a:lnTo>
                  <a:pt x="1773232" y="2212339"/>
                </a:lnTo>
                <a:close/>
              </a:path>
              <a:path w="2055495" h="2494279">
                <a:moveTo>
                  <a:pt x="1770693" y="2209799"/>
                </a:moveTo>
                <a:lnTo>
                  <a:pt x="1750378" y="2209799"/>
                </a:lnTo>
                <a:lnTo>
                  <a:pt x="1751647" y="2211069"/>
                </a:lnTo>
                <a:lnTo>
                  <a:pt x="1771963" y="2211069"/>
                </a:lnTo>
                <a:lnTo>
                  <a:pt x="1770693" y="2209799"/>
                </a:lnTo>
                <a:close/>
              </a:path>
              <a:path w="2055495" h="2494279">
                <a:moveTo>
                  <a:pt x="1766885" y="2205989"/>
                </a:moveTo>
                <a:lnTo>
                  <a:pt x="1746569" y="2205989"/>
                </a:lnTo>
                <a:lnTo>
                  <a:pt x="1749108" y="2208529"/>
                </a:lnTo>
                <a:lnTo>
                  <a:pt x="1769424" y="2208529"/>
                </a:lnTo>
                <a:lnTo>
                  <a:pt x="1766885" y="2205989"/>
                </a:lnTo>
                <a:close/>
              </a:path>
              <a:path w="2055495" h="2494279">
                <a:moveTo>
                  <a:pt x="1764346" y="2203449"/>
                </a:moveTo>
                <a:lnTo>
                  <a:pt x="1744031" y="2203449"/>
                </a:lnTo>
                <a:lnTo>
                  <a:pt x="1745300" y="2204719"/>
                </a:lnTo>
                <a:lnTo>
                  <a:pt x="1765616" y="2204719"/>
                </a:lnTo>
                <a:lnTo>
                  <a:pt x="1764346" y="2203449"/>
                </a:lnTo>
                <a:close/>
              </a:path>
              <a:path w="2055495" h="2494279">
                <a:moveTo>
                  <a:pt x="1757999" y="2197100"/>
                </a:moveTo>
                <a:lnTo>
                  <a:pt x="1737683" y="2197100"/>
                </a:lnTo>
                <a:lnTo>
                  <a:pt x="1742761" y="2202179"/>
                </a:lnTo>
                <a:lnTo>
                  <a:pt x="1763077" y="2202179"/>
                </a:lnTo>
                <a:lnTo>
                  <a:pt x="1757999" y="2197100"/>
                </a:lnTo>
                <a:close/>
              </a:path>
              <a:path w="2055495" h="2494279">
                <a:moveTo>
                  <a:pt x="1754191" y="2193289"/>
                </a:moveTo>
                <a:lnTo>
                  <a:pt x="1733875" y="2193289"/>
                </a:lnTo>
                <a:lnTo>
                  <a:pt x="1736414" y="2195829"/>
                </a:lnTo>
                <a:lnTo>
                  <a:pt x="1756729" y="2195829"/>
                </a:lnTo>
                <a:lnTo>
                  <a:pt x="1754191" y="2193289"/>
                </a:lnTo>
                <a:close/>
              </a:path>
              <a:path w="2055495" h="2494279">
                <a:moveTo>
                  <a:pt x="1751652" y="2190749"/>
                </a:moveTo>
                <a:lnTo>
                  <a:pt x="1731336" y="2190749"/>
                </a:lnTo>
                <a:lnTo>
                  <a:pt x="1732605" y="2192019"/>
                </a:lnTo>
                <a:lnTo>
                  <a:pt x="1752921" y="2192019"/>
                </a:lnTo>
                <a:lnTo>
                  <a:pt x="1751652" y="2190749"/>
                </a:lnTo>
                <a:close/>
              </a:path>
              <a:path w="2055495" h="2494279">
                <a:moveTo>
                  <a:pt x="1747843" y="2186939"/>
                </a:moveTo>
                <a:lnTo>
                  <a:pt x="1727528" y="2186939"/>
                </a:lnTo>
                <a:lnTo>
                  <a:pt x="1730067" y="2189479"/>
                </a:lnTo>
                <a:lnTo>
                  <a:pt x="1750382" y="2189479"/>
                </a:lnTo>
                <a:lnTo>
                  <a:pt x="1747843" y="2186939"/>
                </a:lnTo>
                <a:close/>
              </a:path>
              <a:path w="2055495" h="2494279">
                <a:moveTo>
                  <a:pt x="1745304" y="2184399"/>
                </a:moveTo>
                <a:lnTo>
                  <a:pt x="1724989" y="2184399"/>
                </a:lnTo>
                <a:lnTo>
                  <a:pt x="1726258" y="2185669"/>
                </a:lnTo>
                <a:lnTo>
                  <a:pt x="1746574" y="2185669"/>
                </a:lnTo>
                <a:lnTo>
                  <a:pt x="1745304" y="2184399"/>
                </a:lnTo>
                <a:close/>
              </a:path>
              <a:path w="2055495" h="2494279">
                <a:moveTo>
                  <a:pt x="1741496" y="2180589"/>
                </a:moveTo>
                <a:lnTo>
                  <a:pt x="1721180" y="2180589"/>
                </a:lnTo>
                <a:lnTo>
                  <a:pt x="1723719" y="2183129"/>
                </a:lnTo>
                <a:lnTo>
                  <a:pt x="1744035" y="2183129"/>
                </a:lnTo>
                <a:lnTo>
                  <a:pt x="1741496" y="2180589"/>
                </a:lnTo>
                <a:close/>
              </a:path>
              <a:path w="2055495" h="2494279">
                <a:moveTo>
                  <a:pt x="1738957" y="2178049"/>
                </a:moveTo>
                <a:lnTo>
                  <a:pt x="1718641" y="2178049"/>
                </a:lnTo>
                <a:lnTo>
                  <a:pt x="1719911" y="2179319"/>
                </a:lnTo>
                <a:lnTo>
                  <a:pt x="1740227" y="2179319"/>
                </a:lnTo>
                <a:lnTo>
                  <a:pt x="1738957" y="2178049"/>
                </a:lnTo>
                <a:close/>
              </a:path>
              <a:path w="2055495" h="2494279">
                <a:moveTo>
                  <a:pt x="1735149" y="2174239"/>
                </a:moveTo>
                <a:lnTo>
                  <a:pt x="1714833" y="2174239"/>
                </a:lnTo>
                <a:lnTo>
                  <a:pt x="1717372" y="2176779"/>
                </a:lnTo>
                <a:lnTo>
                  <a:pt x="1737688" y="2176779"/>
                </a:lnTo>
                <a:lnTo>
                  <a:pt x="1735149" y="2174239"/>
                </a:lnTo>
                <a:close/>
              </a:path>
              <a:path w="2055495" h="2494279">
                <a:moveTo>
                  <a:pt x="1732610" y="2171699"/>
                </a:moveTo>
                <a:lnTo>
                  <a:pt x="1712294" y="2171699"/>
                </a:lnTo>
                <a:lnTo>
                  <a:pt x="1713564" y="2172969"/>
                </a:lnTo>
                <a:lnTo>
                  <a:pt x="1733879" y="2172969"/>
                </a:lnTo>
                <a:lnTo>
                  <a:pt x="1732610" y="2171699"/>
                </a:lnTo>
                <a:close/>
              </a:path>
              <a:path w="2055495" h="2494279">
                <a:moveTo>
                  <a:pt x="1728801" y="2167889"/>
                </a:moveTo>
                <a:lnTo>
                  <a:pt x="1708486" y="2167889"/>
                </a:lnTo>
                <a:lnTo>
                  <a:pt x="1711025" y="2170429"/>
                </a:lnTo>
                <a:lnTo>
                  <a:pt x="1731340" y="2170429"/>
                </a:lnTo>
                <a:lnTo>
                  <a:pt x="1728801" y="2167889"/>
                </a:lnTo>
                <a:close/>
              </a:path>
              <a:path w="2055495" h="2494279">
                <a:moveTo>
                  <a:pt x="1726263" y="2165349"/>
                </a:moveTo>
                <a:lnTo>
                  <a:pt x="1705947" y="2165349"/>
                </a:lnTo>
                <a:lnTo>
                  <a:pt x="1707216" y="2166619"/>
                </a:lnTo>
                <a:lnTo>
                  <a:pt x="1727532" y="2166619"/>
                </a:lnTo>
                <a:lnTo>
                  <a:pt x="1726263" y="2165349"/>
                </a:lnTo>
                <a:close/>
              </a:path>
              <a:path w="2055495" h="2494279">
                <a:moveTo>
                  <a:pt x="1722454" y="2161539"/>
                </a:moveTo>
                <a:lnTo>
                  <a:pt x="1702139" y="2161539"/>
                </a:lnTo>
                <a:lnTo>
                  <a:pt x="1704678" y="2164079"/>
                </a:lnTo>
                <a:lnTo>
                  <a:pt x="1724993" y="2164079"/>
                </a:lnTo>
                <a:lnTo>
                  <a:pt x="1722454" y="2161539"/>
                </a:lnTo>
                <a:close/>
              </a:path>
              <a:path w="2055495" h="2494279">
                <a:moveTo>
                  <a:pt x="1719915" y="2158999"/>
                </a:moveTo>
                <a:lnTo>
                  <a:pt x="1699600" y="2158999"/>
                </a:lnTo>
                <a:lnTo>
                  <a:pt x="1700869" y="2160269"/>
                </a:lnTo>
                <a:lnTo>
                  <a:pt x="1721185" y="2160269"/>
                </a:lnTo>
                <a:lnTo>
                  <a:pt x="1719915" y="2158999"/>
                </a:lnTo>
                <a:close/>
              </a:path>
              <a:path w="2055495" h="2494279">
                <a:moveTo>
                  <a:pt x="1716107" y="2155190"/>
                </a:moveTo>
                <a:lnTo>
                  <a:pt x="1695791" y="2155190"/>
                </a:lnTo>
                <a:lnTo>
                  <a:pt x="1698330" y="2157729"/>
                </a:lnTo>
                <a:lnTo>
                  <a:pt x="1718646" y="2157729"/>
                </a:lnTo>
                <a:lnTo>
                  <a:pt x="1716107" y="2155190"/>
                </a:lnTo>
                <a:close/>
              </a:path>
              <a:path w="2055495" h="2494279">
                <a:moveTo>
                  <a:pt x="1713568" y="2152649"/>
                </a:moveTo>
                <a:lnTo>
                  <a:pt x="1693252" y="2152649"/>
                </a:lnTo>
                <a:lnTo>
                  <a:pt x="1694522" y="2153919"/>
                </a:lnTo>
                <a:lnTo>
                  <a:pt x="1714838" y="2153919"/>
                </a:lnTo>
                <a:lnTo>
                  <a:pt x="1713568" y="2152649"/>
                </a:lnTo>
                <a:close/>
              </a:path>
              <a:path w="2055495" h="2494279">
                <a:moveTo>
                  <a:pt x="1709760" y="2148839"/>
                </a:moveTo>
                <a:lnTo>
                  <a:pt x="1689444" y="2148839"/>
                </a:lnTo>
                <a:lnTo>
                  <a:pt x="1691983" y="2151379"/>
                </a:lnTo>
                <a:lnTo>
                  <a:pt x="1712299" y="2151379"/>
                </a:lnTo>
                <a:lnTo>
                  <a:pt x="1709760" y="2148839"/>
                </a:lnTo>
                <a:close/>
              </a:path>
              <a:path w="2055495" h="2494279">
                <a:moveTo>
                  <a:pt x="1707221" y="2146299"/>
                </a:moveTo>
                <a:lnTo>
                  <a:pt x="1686905" y="2146299"/>
                </a:lnTo>
                <a:lnTo>
                  <a:pt x="1688175" y="2147569"/>
                </a:lnTo>
                <a:lnTo>
                  <a:pt x="1708490" y="2147569"/>
                </a:lnTo>
                <a:lnTo>
                  <a:pt x="1707221" y="2146299"/>
                </a:lnTo>
                <a:close/>
              </a:path>
              <a:path w="2055495" h="2494279">
                <a:moveTo>
                  <a:pt x="1703412" y="2142490"/>
                </a:moveTo>
                <a:lnTo>
                  <a:pt x="1683097" y="2142490"/>
                </a:lnTo>
                <a:lnTo>
                  <a:pt x="1685636" y="2145029"/>
                </a:lnTo>
                <a:lnTo>
                  <a:pt x="1705951" y="2145029"/>
                </a:lnTo>
                <a:lnTo>
                  <a:pt x="1703412" y="2142490"/>
                </a:lnTo>
                <a:close/>
              </a:path>
              <a:path w="2055495" h="2494279">
                <a:moveTo>
                  <a:pt x="1700874" y="2139949"/>
                </a:moveTo>
                <a:lnTo>
                  <a:pt x="1680558" y="2139949"/>
                </a:lnTo>
                <a:lnTo>
                  <a:pt x="1681827" y="2141219"/>
                </a:lnTo>
                <a:lnTo>
                  <a:pt x="1702143" y="2141219"/>
                </a:lnTo>
                <a:lnTo>
                  <a:pt x="1700874" y="2139949"/>
                </a:lnTo>
                <a:close/>
              </a:path>
              <a:path w="2055495" h="2494279">
                <a:moveTo>
                  <a:pt x="1694526" y="2133599"/>
                </a:moveTo>
                <a:lnTo>
                  <a:pt x="1674211" y="2133599"/>
                </a:lnTo>
                <a:lnTo>
                  <a:pt x="1679288" y="2138679"/>
                </a:lnTo>
                <a:lnTo>
                  <a:pt x="1699604" y="2138679"/>
                </a:lnTo>
                <a:lnTo>
                  <a:pt x="1694526" y="2133599"/>
                </a:lnTo>
                <a:close/>
              </a:path>
              <a:path w="2055495" h="2494279">
                <a:moveTo>
                  <a:pt x="1688179" y="2127249"/>
                </a:moveTo>
                <a:lnTo>
                  <a:pt x="1667863" y="2127249"/>
                </a:lnTo>
                <a:lnTo>
                  <a:pt x="1672941" y="2132329"/>
                </a:lnTo>
                <a:lnTo>
                  <a:pt x="1693257" y="2132329"/>
                </a:lnTo>
                <a:lnTo>
                  <a:pt x="1688179" y="2127249"/>
                </a:lnTo>
                <a:close/>
              </a:path>
              <a:path w="2055495" h="2494279">
                <a:moveTo>
                  <a:pt x="1681832" y="2120899"/>
                </a:moveTo>
                <a:lnTo>
                  <a:pt x="1661516" y="2120899"/>
                </a:lnTo>
                <a:lnTo>
                  <a:pt x="1666594" y="2125979"/>
                </a:lnTo>
                <a:lnTo>
                  <a:pt x="1686910" y="2125979"/>
                </a:lnTo>
                <a:lnTo>
                  <a:pt x="1681832" y="2120899"/>
                </a:lnTo>
                <a:close/>
              </a:path>
              <a:path w="2055495" h="2494279">
                <a:moveTo>
                  <a:pt x="1675484" y="2114549"/>
                </a:moveTo>
                <a:lnTo>
                  <a:pt x="1655169" y="2114549"/>
                </a:lnTo>
                <a:lnTo>
                  <a:pt x="1660247" y="2119629"/>
                </a:lnTo>
                <a:lnTo>
                  <a:pt x="1680562" y="2119629"/>
                </a:lnTo>
                <a:lnTo>
                  <a:pt x="1675484" y="2114549"/>
                </a:lnTo>
                <a:close/>
              </a:path>
              <a:path w="2055495" h="2494279">
                <a:moveTo>
                  <a:pt x="1669137" y="2108199"/>
                </a:moveTo>
                <a:lnTo>
                  <a:pt x="1648822" y="2108199"/>
                </a:lnTo>
                <a:lnTo>
                  <a:pt x="1653899" y="2113280"/>
                </a:lnTo>
                <a:lnTo>
                  <a:pt x="1674215" y="2113280"/>
                </a:lnTo>
                <a:lnTo>
                  <a:pt x="1669137" y="2108199"/>
                </a:lnTo>
                <a:close/>
              </a:path>
              <a:path w="2055495" h="2494279">
                <a:moveTo>
                  <a:pt x="1662790" y="2101849"/>
                </a:moveTo>
                <a:lnTo>
                  <a:pt x="1642474" y="2101849"/>
                </a:lnTo>
                <a:lnTo>
                  <a:pt x="1647552" y="2106929"/>
                </a:lnTo>
                <a:lnTo>
                  <a:pt x="1667868" y="2106929"/>
                </a:lnTo>
                <a:lnTo>
                  <a:pt x="1662790" y="2101849"/>
                </a:lnTo>
                <a:close/>
              </a:path>
              <a:path w="2055495" h="2494279">
                <a:moveTo>
                  <a:pt x="1656443" y="2095499"/>
                </a:moveTo>
                <a:lnTo>
                  <a:pt x="1636127" y="2095499"/>
                </a:lnTo>
                <a:lnTo>
                  <a:pt x="1641205" y="2100579"/>
                </a:lnTo>
                <a:lnTo>
                  <a:pt x="1661520" y="2100579"/>
                </a:lnTo>
                <a:lnTo>
                  <a:pt x="1656443" y="2095499"/>
                </a:lnTo>
                <a:close/>
              </a:path>
              <a:path w="2055495" h="2494279">
                <a:moveTo>
                  <a:pt x="1651365" y="2090419"/>
                </a:moveTo>
                <a:lnTo>
                  <a:pt x="1631049" y="2090419"/>
                </a:lnTo>
                <a:lnTo>
                  <a:pt x="1634858" y="2094229"/>
                </a:lnTo>
                <a:lnTo>
                  <a:pt x="1655173" y="2094229"/>
                </a:lnTo>
                <a:lnTo>
                  <a:pt x="1651365" y="2090419"/>
                </a:lnTo>
                <a:close/>
              </a:path>
              <a:path w="2055495" h="2494279">
                <a:moveTo>
                  <a:pt x="1645018" y="2084069"/>
                </a:moveTo>
                <a:lnTo>
                  <a:pt x="1624702" y="2084069"/>
                </a:lnTo>
                <a:lnTo>
                  <a:pt x="1629780" y="2089149"/>
                </a:lnTo>
                <a:lnTo>
                  <a:pt x="1650095" y="2089149"/>
                </a:lnTo>
                <a:lnTo>
                  <a:pt x="1645018" y="2084069"/>
                </a:lnTo>
                <a:close/>
              </a:path>
              <a:path w="2055495" h="2494279">
                <a:moveTo>
                  <a:pt x="1638670" y="2077719"/>
                </a:moveTo>
                <a:lnTo>
                  <a:pt x="1618355" y="2077719"/>
                </a:lnTo>
                <a:lnTo>
                  <a:pt x="1623433" y="2082799"/>
                </a:lnTo>
                <a:lnTo>
                  <a:pt x="1643748" y="2082799"/>
                </a:lnTo>
                <a:lnTo>
                  <a:pt x="1638670" y="2077719"/>
                </a:lnTo>
                <a:close/>
              </a:path>
              <a:path w="2055495" h="2494279">
                <a:moveTo>
                  <a:pt x="1632323" y="2071369"/>
                </a:moveTo>
                <a:lnTo>
                  <a:pt x="1612007" y="2071369"/>
                </a:lnTo>
                <a:lnTo>
                  <a:pt x="1617085" y="2076449"/>
                </a:lnTo>
                <a:lnTo>
                  <a:pt x="1637401" y="2076449"/>
                </a:lnTo>
                <a:lnTo>
                  <a:pt x="1632323" y="2071369"/>
                </a:lnTo>
                <a:close/>
              </a:path>
              <a:path w="2055495" h="2494279">
                <a:moveTo>
                  <a:pt x="1625976" y="2065020"/>
                </a:moveTo>
                <a:lnTo>
                  <a:pt x="1605660" y="2065020"/>
                </a:lnTo>
                <a:lnTo>
                  <a:pt x="1610738" y="2070099"/>
                </a:lnTo>
                <a:lnTo>
                  <a:pt x="1631054" y="2070099"/>
                </a:lnTo>
                <a:lnTo>
                  <a:pt x="1625976" y="2065020"/>
                </a:lnTo>
                <a:close/>
              </a:path>
              <a:path w="2055495" h="2494279">
                <a:moveTo>
                  <a:pt x="1619629" y="2058670"/>
                </a:moveTo>
                <a:lnTo>
                  <a:pt x="1599313" y="2058670"/>
                </a:lnTo>
                <a:lnTo>
                  <a:pt x="1604391" y="2063749"/>
                </a:lnTo>
                <a:lnTo>
                  <a:pt x="1624706" y="2063749"/>
                </a:lnTo>
                <a:lnTo>
                  <a:pt x="1619629" y="2058670"/>
                </a:lnTo>
                <a:close/>
              </a:path>
              <a:path w="2055495" h="2494279">
                <a:moveTo>
                  <a:pt x="1613281" y="2052319"/>
                </a:moveTo>
                <a:lnTo>
                  <a:pt x="1592966" y="2052319"/>
                </a:lnTo>
                <a:lnTo>
                  <a:pt x="1598043" y="2057399"/>
                </a:lnTo>
                <a:lnTo>
                  <a:pt x="1618359" y="2057399"/>
                </a:lnTo>
                <a:lnTo>
                  <a:pt x="1613281" y="2052319"/>
                </a:lnTo>
                <a:close/>
              </a:path>
              <a:path w="2055495" h="2494279">
                <a:moveTo>
                  <a:pt x="1606934" y="2045970"/>
                </a:moveTo>
                <a:lnTo>
                  <a:pt x="1586618" y="2045970"/>
                </a:lnTo>
                <a:lnTo>
                  <a:pt x="1591696" y="2051049"/>
                </a:lnTo>
                <a:lnTo>
                  <a:pt x="1612012" y="2051049"/>
                </a:lnTo>
                <a:lnTo>
                  <a:pt x="1606934" y="2045970"/>
                </a:lnTo>
                <a:close/>
              </a:path>
              <a:path w="2055495" h="2494279">
                <a:moveTo>
                  <a:pt x="1600587" y="2039619"/>
                </a:moveTo>
                <a:lnTo>
                  <a:pt x="1580271" y="2039619"/>
                </a:lnTo>
                <a:lnTo>
                  <a:pt x="1585349" y="2044699"/>
                </a:lnTo>
                <a:lnTo>
                  <a:pt x="1605665" y="2044699"/>
                </a:lnTo>
                <a:lnTo>
                  <a:pt x="1600587" y="2039619"/>
                </a:lnTo>
                <a:close/>
              </a:path>
              <a:path w="2055495" h="2494279">
                <a:moveTo>
                  <a:pt x="1594239" y="2033270"/>
                </a:moveTo>
                <a:lnTo>
                  <a:pt x="1573924" y="2033270"/>
                </a:lnTo>
                <a:lnTo>
                  <a:pt x="1579002" y="2038349"/>
                </a:lnTo>
                <a:lnTo>
                  <a:pt x="1599317" y="2038349"/>
                </a:lnTo>
                <a:lnTo>
                  <a:pt x="1594239" y="2033270"/>
                </a:lnTo>
                <a:close/>
              </a:path>
              <a:path w="2055495" h="2494279">
                <a:moveTo>
                  <a:pt x="1587892" y="2026920"/>
                </a:moveTo>
                <a:lnTo>
                  <a:pt x="1567577" y="2026920"/>
                </a:lnTo>
                <a:lnTo>
                  <a:pt x="1572654" y="2031999"/>
                </a:lnTo>
                <a:lnTo>
                  <a:pt x="1592970" y="2031999"/>
                </a:lnTo>
                <a:lnTo>
                  <a:pt x="1587892" y="2026920"/>
                </a:lnTo>
                <a:close/>
              </a:path>
              <a:path w="2055495" h="2494279">
                <a:moveTo>
                  <a:pt x="1581545" y="2020569"/>
                </a:moveTo>
                <a:lnTo>
                  <a:pt x="1561229" y="2020569"/>
                </a:lnTo>
                <a:lnTo>
                  <a:pt x="1566307" y="2025649"/>
                </a:lnTo>
                <a:lnTo>
                  <a:pt x="1586623" y="2025649"/>
                </a:lnTo>
                <a:lnTo>
                  <a:pt x="1581545" y="2020569"/>
                </a:lnTo>
                <a:close/>
              </a:path>
              <a:path w="2055495" h="2494279">
                <a:moveTo>
                  <a:pt x="1575198" y="2014220"/>
                </a:moveTo>
                <a:lnTo>
                  <a:pt x="1554882" y="2014220"/>
                </a:lnTo>
                <a:lnTo>
                  <a:pt x="1559960" y="2019299"/>
                </a:lnTo>
                <a:lnTo>
                  <a:pt x="1580275" y="2019299"/>
                </a:lnTo>
                <a:lnTo>
                  <a:pt x="1575198" y="2014220"/>
                </a:lnTo>
                <a:close/>
              </a:path>
              <a:path w="2055495" h="2494279">
                <a:moveTo>
                  <a:pt x="1568850" y="2007869"/>
                </a:moveTo>
                <a:lnTo>
                  <a:pt x="1548535" y="2007869"/>
                </a:lnTo>
                <a:lnTo>
                  <a:pt x="1553613" y="2012949"/>
                </a:lnTo>
                <a:lnTo>
                  <a:pt x="1573928" y="2012949"/>
                </a:lnTo>
                <a:lnTo>
                  <a:pt x="1568850" y="2007869"/>
                </a:lnTo>
                <a:close/>
              </a:path>
              <a:path w="2055495" h="2494279">
                <a:moveTo>
                  <a:pt x="1562503" y="2001520"/>
                </a:moveTo>
                <a:lnTo>
                  <a:pt x="1542188" y="2001520"/>
                </a:lnTo>
                <a:lnTo>
                  <a:pt x="1547265" y="2006599"/>
                </a:lnTo>
                <a:lnTo>
                  <a:pt x="1567581" y="2006599"/>
                </a:lnTo>
                <a:lnTo>
                  <a:pt x="1562503" y="2001520"/>
                </a:lnTo>
                <a:close/>
              </a:path>
              <a:path w="2055495" h="2494279">
                <a:moveTo>
                  <a:pt x="1556156" y="1995169"/>
                </a:moveTo>
                <a:lnTo>
                  <a:pt x="1535840" y="1995169"/>
                </a:lnTo>
                <a:lnTo>
                  <a:pt x="1540918" y="2000249"/>
                </a:lnTo>
                <a:lnTo>
                  <a:pt x="1561234" y="2000249"/>
                </a:lnTo>
                <a:lnTo>
                  <a:pt x="1556156" y="1995169"/>
                </a:lnTo>
                <a:close/>
              </a:path>
              <a:path w="2055495" h="2494279">
                <a:moveTo>
                  <a:pt x="1549809" y="1988820"/>
                </a:moveTo>
                <a:lnTo>
                  <a:pt x="1529493" y="1988820"/>
                </a:lnTo>
                <a:lnTo>
                  <a:pt x="1534571" y="1993899"/>
                </a:lnTo>
                <a:lnTo>
                  <a:pt x="1554886" y="1993899"/>
                </a:lnTo>
                <a:lnTo>
                  <a:pt x="1549809" y="1988820"/>
                </a:lnTo>
                <a:close/>
              </a:path>
              <a:path w="2055495" h="2494279">
                <a:moveTo>
                  <a:pt x="1543461" y="1982469"/>
                </a:moveTo>
                <a:lnTo>
                  <a:pt x="1523146" y="1982469"/>
                </a:lnTo>
                <a:lnTo>
                  <a:pt x="1528224" y="1987549"/>
                </a:lnTo>
                <a:lnTo>
                  <a:pt x="1548539" y="1987549"/>
                </a:lnTo>
                <a:lnTo>
                  <a:pt x="1543461" y="1982469"/>
                </a:lnTo>
                <a:close/>
              </a:path>
              <a:path w="2055495" h="2494279">
                <a:moveTo>
                  <a:pt x="1537114" y="1976119"/>
                </a:moveTo>
                <a:lnTo>
                  <a:pt x="1516798" y="1976119"/>
                </a:lnTo>
                <a:lnTo>
                  <a:pt x="1521876" y="1981200"/>
                </a:lnTo>
                <a:lnTo>
                  <a:pt x="1542192" y="1981200"/>
                </a:lnTo>
                <a:lnTo>
                  <a:pt x="1537114" y="1976119"/>
                </a:lnTo>
                <a:close/>
              </a:path>
              <a:path w="2055495" h="2494279">
                <a:moveTo>
                  <a:pt x="1530767" y="1969770"/>
                </a:moveTo>
                <a:lnTo>
                  <a:pt x="1510451" y="1969770"/>
                </a:lnTo>
                <a:lnTo>
                  <a:pt x="1515529" y="1974849"/>
                </a:lnTo>
                <a:lnTo>
                  <a:pt x="1535845" y="1974849"/>
                </a:lnTo>
                <a:lnTo>
                  <a:pt x="1530767" y="1969770"/>
                </a:lnTo>
                <a:close/>
              </a:path>
              <a:path w="2055495" h="2494279">
                <a:moveTo>
                  <a:pt x="1524420" y="1963419"/>
                </a:moveTo>
                <a:lnTo>
                  <a:pt x="1504104" y="1963419"/>
                </a:lnTo>
                <a:lnTo>
                  <a:pt x="1509182" y="1968499"/>
                </a:lnTo>
                <a:lnTo>
                  <a:pt x="1529497" y="1968499"/>
                </a:lnTo>
                <a:lnTo>
                  <a:pt x="1524420" y="1963419"/>
                </a:lnTo>
                <a:close/>
              </a:path>
              <a:path w="2055495" h="2494279">
                <a:moveTo>
                  <a:pt x="1518072" y="1957070"/>
                </a:moveTo>
                <a:lnTo>
                  <a:pt x="1497757" y="1957070"/>
                </a:lnTo>
                <a:lnTo>
                  <a:pt x="1502834" y="1962149"/>
                </a:lnTo>
                <a:lnTo>
                  <a:pt x="1523150" y="1962149"/>
                </a:lnTo>
                <a:lnTo>
                  <a:pt x="1518072" y="1957070"/>
                </a:lnTo>
                <a:close/>
              </a:path>
              <a:path w="2055495" h="2494279">
                <a:moveTo>
                  <a:pt x="1511725" y="1950719"/>
                </a:moveTo>
                <a:lnTo>
                  <a:pt x="1491409" y="1950719"/>
                </a:lnTo>
                <a:lnTo>
                  <a:pt x="1496487" y="1955799"/>
                </a:lnTo>
                <a:lnTo>
                  <a:pt x="1516803" y="1955799"/>
                </a:lnTo>
                <a:lnTo>
                  <a:pt x="1511725" y="1950719"/>
                </a:lnTo>
                <a:close/>
              </a:path>
              <a:path w="2055495" h="2494279">
                <a:moveTo>
                  <a:pt x="1505378" y="1944369"/>
                </a:moveTo>
                <a:lnTo>
                  <a:pt x="1485062" y="1944369"/>
                </a:lnTo>
                <a:lnTo>
                  <a:pt x="1490140" y="1949449"/>
                </a:lnTo>
                <a:lnTo>
                  <a:pt x="1510456" y="1949449"/>
                </a:lnTo>
                <a:lnTo>
                  <a:pt x="1505378" y="1944369"/>
                </a:lnTo>
                <a:close/>
              </a:path>
              <a:path w="2055495" h="2494279">
                <a:moveTo>
                  <a:pt x="1499030" y="1938020"/>
                </a:moveTo>
                <a:lnTo>
                  <a:pt x="1478715" y="1938020"/>
                </a:lnTo>
                <a:lnTo>
                  <a:pt x="1483793" y="1943099"/>
                </a:lnTo>
                <a:lnTo>
                  <a:pt x="1504108" y="1943099"/>
                </a:lnTo>
                <a:lnTo>
                  <a:pt x="1499030" y="1938020"/>
                </a:lnTo>
                <a:close/>
              </a:path>
              <a:path w="2055495" h="2494279">
                <a:moveTo>
                  <a:pt x="1492683" y="1931669"/>
                </a:moveTo>
                <a:lnTo>
                  <a:pt x="1472368" y="1931669"/>
                </a:lnTo>
                <a:lnTo>
                  <a:pt x="1477445" y="1936749"/>
                </a:lnTo>
                <a:lnTo>
                  <a:pt x="1497761" y="1936749"/>
                </a:lnTo>
                <a:lnTo>
                  <a:pt x="1492683" y="1931669"/>
                </a:lnTo>
                <a:close/>
              </a:path>
              <a:path w="2055495" h="2494279">
                <a:moveTo>
                  <a:pt x="1486336" y="1925320"/>
                </a:moveTo>
                <a:lnTo>
                  <a:pt x="1466020" y="1925320"/>
                </a:lnTo>
                <a:lnTo>
                  <a:pt x="1471098" y="1930399"/>
                </a:lnTo>
                <a:lnTo>
                  <a:pt x="1491414" y="1930399"/>
                </a:lnTo>
                <a:lnTo>
                  <a:pt x="1486336" y="1925320"/>
                </a:lnTo>
                <a:close/>
              </a:path>
              <a:path w="2055495" h="2494279">
                <a:moveTo>
                  <a:pt x="1479989" y="1918969"/>
                </a:moveTo>
                <a:lnTo>
                  <a:pt x="1459673" y="1918969"/>
                </a:lnTo>
                <a:lnTo>
                  <a:pt x="1464751" y="1924049"/>
                </a:lnTo>
                <a:lnTo>
                  <a:pt x="1485067" y="1924049"/>
                </a:lnTo>
                <a:lnTo>
                  <a:pt x="1479989" y="1918969"/>
                </a:lnTo>
                <a:close/>
              </a:path>
              <a:path w="2055495" h="2494279">
                <a:moveTo>
                  <a:pt x="1473641" y="1912619"/>
                </a:moveTo>
                <a:lnTo>
                  <a:pt x="1453326" y="1912619"/>
                </a:lnTo>
                <a:lnTo>
                  <a:pt x="1458404" y="1917699"/>
                </a:lnTo>
                <a:lnTo>
                  <a:pt x="1478719" y="1917699"/>
                </a:lnTo>
                <a:lnTo>
                  <a:pt x="1473641" y="1912619"/>
                </a:lnTo>
                <a:close/>
              </a:path>
              <a:path w="2055495" h="2494279">
                <a:moveTo>
                  <a:pt x="1467294" y="1906270"/>
                </a:moveTo>
                <a:lnTo>
                  <a:pt x="1446979" y="1906270"/>
                </a:lnTo>
                <a:lnTo>
                  <a:pt x="1452056" y="1911349"/>
                </a:lnTo>
                <a:lnTo>
                  <a:pt x="1472372" y="1911349"/>
                </a:lnTo>
                <a:lnTo>
                  <a:pt x="1467294" y="1906270"/>
                </a:lnTo>
                <a:close/>
              </a:path>
              <a:path w="2055495" h="2494279">
                <a:moveTo>
                  <a:pt x="1460947" y="1899920"/>
                </a:moveTo>
                <a:lnTo>
                  <a:pt x="1440631" y="1899920"/>
                </a:lnTo>
                <a:lnTo>
                  <a:pt x="1445709" y="1904999"/>
                </a:lnTo>
                <a:lnTo>
                  <a:pt x="1466025" y="1904999"/>
                </a:lnTo>
                <a:lnTo>
                  <a:pt x="1460947" y="1899920"/>
                </a:lnTo>
                <a:close/>
              </a:path>
              <a:path w="2055495" h="2494279">
                <a:moveTo>
                  <a:pt x="1454600" y="1893569"/>
                </a:moveTo>
                <a:lnTo>
                  <a:pt x="1434284" y="1893569"/>
                </a:lnTo>
                <a:lnTo>
                  <a:pt x="1439362" y="1898649"/>
                </a:lnTo>
                <a:lnTo>
                  <a:pt x="1459677" y="1898649"/>
                </a:lnTo>
                <a:lnTo>
                  <a:pt x="1454600" y="1893569"/>
                </a:lnTo>
                <a:close/>
              </a:path>
              <a:path w="2055495" h="2494279">
                <a:moveTo>
                  <a:pt x="1246409" y="1685289"/>
                </a:moveTo>
                <a:lnTo>
                  <a:pt x="1226094" y="1685289"/>
                </a:lnTo>
                <a:lnTo>
                  <a:pt x="1433015" y="1892299"/>
                </a:lnTo>
                <a:lnTo>
                  <a:pt x="1453330" y="1892299"/>
                </a:lnTo>
                <a:lnTo>
                  <a:pt x="1246409" y="168528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817307"/>
            <a:ext cx="2035175" cy="2035810"/>
          </a:xfrm>
          <a:custGeom>
            <a:avLst/>
            <a:gdLst/>
            <a:ahLst/>
            <a:cxnLst/>
            <a:rect l="l" t="t" r="r" b="b"/>
            <a:pathLst>
              <a:path w="2035175" h="2035809">
                <a:moveTo>
                  <a:pt x="0" y="0"/>
                </a:moveTo>
                <a:lnTo>
                  <a:pt x="0" y="4882"/>
                </a:lnTo>
                <a:lnTo>
                  <a:pt x="4880" y="4882"/>
                </a:lnTo>
                <a:lnTo>
                  <a:pt x="0" y="0"/>
                </a:lnTo>
                <a:close/>
              </a:path>
              <a:path w="2035175" h="2035809">
                <a:moveTo>
                  <a:pt x="4880" y="4882"/>
                </a:moveTo>
                <a:lnTo>
                  <a:pt x="0" y="4882"/>
                </a:lnTo>
                <a:lnTo>
                  <a:pt x="0" y="11232"/>
                </a:lnTo>
                <a:lnTo>
                  <a:pt x="11227" y="11232"/>
                </a:lnTo>
                <a:lnTo>
                  <a:pt x="4880" y="4882"/>
                </a:lnTo>
                <a:close/>
              </a:path>
              <a:path w="2035175" h="2035809">
                <a:moveTo>
                  <a:pt x="11227" y="11232"/>
                </a:moveTo>
                <a:lnTo>
                  <a:pt x="0" y="11232"/>
                </a:lnTo>
                <a:lnTo>
                  <a:pt x="0" y="17582"/>
                </a:lnTo>
                <a:lnTo>
                  <a:pt x="17574" y="17582"/>
                </a:lnTo>
                <a:lnTo>
                  <a:pt x="11227" y="11232"/>
                </a:lnTo>
                <a:close/>
              </a:path>
              <a:path w="2035175" h="2035809">
                <a:moveTo>
                  <a:pt x="17574" y="17582"/>
                </a:moveTo>
                <a:lnTo>
                  <a:pt x="0" y="17582"/>
                </a:lnTo>
                <a:lnTo>
                  <a:pt x="0" y="19920"/>
                </a:lnTo>
                <a:lnTo>
                  <a:pt x="4013" y="23932"/>
                </a:lnTo>
                <a:lnTo>
                  <a:pt x="23922" y="23932"/>
                </a:lnTo>
                <a:lnTo>
                  <a:pt x="17574" y="17582"/>
                </a:lnTo>
                <a:close/>
              </a:path>
              <a:path w="2035175" h="2035809">
                <a:moveTo>
                  <a:pt x="23922" y="23932"/>
                </a:moveTo>
                <a:lnTo>
                  <a:pt x="4013" y="23932"/>
                </a:lnTo>
                <a:lnTo>
                  <a:pt x="10366" y="30282"/>
                </a:lnTo>
                <a:lnTo>
                  <a:pt x="30269" y="30282"/>
                </a:lnTo>
                <a:lnTo>
                  <a:pt x="23922" y="23932"/>
                </a:lnTo>
                <a:close/>
              </a:path>
              <a:path w="2035175" h="2035809">
                <a:moveTo>
                  <a:pt x="30269" y="30282"/>
                </a:moveTo>
                <a:lnTo>
                  <a:pt x="10366" y="30282"/>
                </a:lnTo>
                <a:lnTo>
                  <a:pt x="16719" y="36632"/>
                </a:lnTo>
                <a:lnTo>
                  <a:pt x="36616" y="36632"/>
                </a:lnTo>
                <a:lnTo>
                  <a:pt x="30269" y="30282"/>
                </a:lnTo>
                <a:close/>
              </a:path>
              <a:path w="2035175" h="2035809">
                <a:moveTo>
                  <a:pt x="36616" y="36632"/>
                </a:moveTo>
                <a:lnTo>
                  <a:pt x="16719" y="36632"/>
                </a:lnTo>
                <a:lnTo>
                  <a:pt x="23071" y="42982"/>
                </a:lnTo>
                <a:lnTo>
                  <a:pt x="42963" y="42982"/>
                </a:lnTo>
                <a:lnTo>
                  <a:pt x="36616" y="36632"/>
                </a:lnTo>
                <a:close/>
              </a:path>
              <a:path w="2035175" h="2035809">
                <a:moveTo>
                  <a:pt x="42963" y="42982"/>
                </a:moveTo>
                <a:lnTo>
                  <a:pt x="23071" y="42982"/>
                </a:lnTo>
                <a:lnTo>
                  <a:pt x="29424" y="49332"/>
                </a:lnTo>
                <a:lnTo>
                  <a:pt x="49311" y="49332"/>
                </a:lnTo>
                <a:lnTo>
                  <a:pt x="42963" y="42982"/>
                </a:lnTo>
                <a:close/>
              </a:path>
              <a:path w="2035175" h="2035809">
                <a:moveTo>
                  <a:pt x="49311" y="49332"/>
                </a:moveTo>
                <a:lnTo>
                  <a:pt x="29424" y="49332"/>
                </a:lnTo>
                <a:lnTo>
                  <a:pt x="35777" y="55682"/>
                </a:lnTo>
                <a:lnTo>
                  <a:pt x="55658" y="55682"/>
                </a:lnTo>
                <a:lnTo>
                  <a:pt x="49311" y="49332"/>
                </a:lnTo>
                <a:close/>
              </a:path>
              <a:path w="2035175" h="2035809">
                <a:moveTo>
                  <a:pt x="55658" y="55682"/>
                </a:moveTo>
                <a:lnTo>
                  <a:pt x="35777" y="55682"/>
                </a:lnTo>
                <a:lnTo>
                  <a:pt x="42129" y="62032"/>
                </a:lnTo>
                <a:lnTo>
                  <a:pt x="62005" y="62032"/>
                </a:lnTo>
                <a:lnTo>
                  <a:pt x="55658" y="55682"/>
                </a:lnTo>
                <a:close/>
              </a:path>
              <a:path w="2035175" h="2035809">
                <a:moveTo>
                  <a:pt x="62005" y="62032"/>
                </a:moveTo>
                <a:lnTo>
                  <a:pt x="42129" y="62032"/>
                </a:lnTo>
                <a:lnTo>
                  <a:pt x="48482" y="68382"/>
                </a:lnTo>
                <a:lnTo>
                  <a:pt x="68353" y="68382"/>
                </a:lnTo>
                <a:lnTo>
                  <a:pt x="62005" y="62032"/>
                </a:lnTo>
                <a:close/>
              </a:path>
              <a:path w="2035175" h="2035809">
                <a:moveTo>
                  <a:pt x="68353" y="68382"/>
                </a:moveTo>
                <a:lnTo>
                  <a:pt x="48482" y="68382"/>
                </a:lnTo>
                <a:lnTo>
                  <a:pt x="54835" y="74732"/>
                </a:lnTo>
                <a:lnTo>
                  <a:pt x="74700" y="74732"/>
                </a:lnTo>
                <a:lnTo>
                  <a:pt x="68353" y="68382"/>
                </a:lnTo>
                <a:close/>
              </a:path>
              <a:path w="2035175" h="2035809">
                <a:moveTo>
                  <a:pt x="74700" y="74732"/>
                </a:moveTo>
                <a:lnTo>
                  <a:pt x="54835" y="74732"/>
                </a:lnTo>
                <a:lnTo>
                  <a:pt x="61188" y="81082"/>
                </a:lnTo>
                <a:lnTo>
                  <a:pt x="81047" y="81082"/>
                </a:lnTo>
                <a:lnTo>
                  <a:pt x="74700" y="74732"/>
                </a:lnTo>
                <a:close/>
              </a:path>
              <a:path w="2035175" h="2035809">
                <a:moveTo>
                  <a:pt x="81047" y="81082"/>
                </a:moveTo>
                <a:lnTo>
                  <a:pt x="61188" y="81082"/>
                </a:lnTo>
                <a:lnTo>
                  <a:pt x="67540" y="87432"/>
                </a:lnTo>
                <a:lnTo>
                  <a:pt x="87394" y="87432"/>
                </a:lnTo>
                <a:lnTo>
                  <a:pt x="81047" y="81082"/>
                </a:lnTo>
                <a:close/>
              </a:path>
              <a:path w="2035175" h="2035809">
                <a:moveTo>
                  <a:pt x="87394" y="87432"/>
                </a:moveTo>
                <a:lnTo>
                  <a:pt x="67540" y="87432"/>
                </a:lnTo>
                <a:lnTo>
                  <a:pt x="73893" y="93782"/>
                </a:lnTo>
                <a:lnTo>
                  <a:pt x="93742" y="93782"/>
                </a:lnTo>
                <a:lnTo>
                  <a:pt x="87394" y="87432"/>
                </a:lnTo>
                <a:close/>
              </a:path>
              <a:path w="2035175" h="2035809">
                <a:moveTo>
                  <a:pt x="93742" y="93782"/>
                </a:moveTo>
                <a:lnTo>
                  <a:pt x="73893" y="93782"/>
                </a:lnTo>
                <a:lnTo>
                  <a:pt x="80246" y="100132"/>
                </a:lnTo>
                <a:lnTo>
                  <a:pt x="100089" y="100132"/>
                </a:lnTo>
                <a:lnTo>
                  <a:pt x="93742" y="93782"/>
                </a:lnTo>
                <a:close/>
              </a:path>
              <a:path w="2035175" h="2035809">
                <a:moveTo>
                  <a:pt x="100089" y="100132"/>
                </a:moveTo>
                <a:lnTo>
                  <a:pt x="80246" y="100132"/>
                </a:lnTo>
                <a:lnTo>
                  <a:pt x="86599" y="106482"/>
                </a:lnTo>
                <a:lnTo>
                  <a:pt x="106436" y="106482"/>
                </a:lnTo>
                <a:lnTo>
                  <a:pt x="100089" y="100132"/>
                </a:lnTo>
                <a:close/>
              </a:path>
              <a:path w="2035175" h="2035809">
                <a:moveTo>
                  <a:pt x="106436" y="106482"/>
                </a:moveTo>
                <a:lnTo>
                  <a:pt x="86599" y="106482"/>
                </a:lnTo>
                <a:lnTo>
                  <a:pt x="92951" y="112832"/>
                </a:lnTo>
                <a:lnTo>
                  <a:pt x="112783" y="112832"/>
                </a:lnTo>
                <a:lnTo>
                  <a:pt x="106436" y="106482"/>
                </a:lnTo>
                <a:close/>
              </a:path>
              <a:path w="2035175" h="2035809">
                <a:moveTo>
                  <a:pt x="112783" y="112832"/>
                </a:moveTo>
                <a:lnTo>
                  <a:pt x="92951" y="112832"/>
                </a:lnTo>
                <a:lnTo>
                  <a:pt x="99304" y="119182"/>
                </a:lnTo>
                <a:lnTo>
                  <a:pt x="119131" y="119182"/>
                </a:lnTo>
                <a:lnTo>
                  <a:pt x="112783" y="112832"/>
                </a:lnTo>
                <a:close/>
              </a:path>
              <a:path w="2035175" h="2035809">
                <a:moveTo>
                  <a:pt x="119131" y="119182"/>
                </a:moveTo>
                <a:lnTo>
                  <a:pt x="99304" y="119182"/>
                </a:lnTo>
                <a:lnTo>
                  <a:pt x="105657" y="125532"/>
                </a:lnTo>
                <a:lnTo>
                  <a:pt x="125478" y="125532"/>
                </a:lnTo>
                <a:lnTo>
                  <a:pt x="119131" y="119182"/>
                </a:lnTo>
                <a:close/>
              </a:path>
              <a:path w="2035175" h="2035809">
                <a:moveTo>
                  <a:pt x="125478" y="125532"/>
                </a:moveTo>
                <a:lnTo>
                  <a:pt x="105657" y="125532"/>
                </a:lnTo>
                <a:lnTo>
                  <a:pt x="112010" y="131882"/>
                </a:lnTo>
                <a:lnTo>
                  <a:pt x="131825" y="131882"/>
                </a:lnTo>
                <a:lnTo>
                  <a:pt x="125478" y="125532"/>
                </a:lnTo>
                <a:close/>
              </a:path>
              <a:path w="2035175" h="2035809">
                <a:moveTo>
                  <a:pt x="131825" y="131882"/>
                </a:moveTo>
                <a:lnTo>
                  <a:pt x="112010" y="131882"/>
                </a:lnTo>
                <a:lnTo>
                  <a:pt x="118362" y="138232"/>
                </a:lnTo>
                <a:lnTo>
                  <a:pt x="138172" y="138232"/>
                </a:lnTo>
                <a:lnTo>
                  <a:pt x="131825" y="131882"/>
                </a:lnTo>
                <a:close/>
              </a:path>
              <a:path w="2035175" h="2035809">
                <a:moveTo>
                  <a:pt x="138172" y="138232"/>
                </a:moveTo>
                <a:lnTo>
                  <a:pt x="118362" y="138232"/>
                </a:lnTo>
                <a:lnTo>
                  <a:pt x="124715" y="144582"/>
                </a:lnTo>
                <a:lnTo>
                  <a:pt x="144520" y="144582"/>
                </a:lnTo>
                <a:lnTo>
                  <a:pt x="138172" y="138232"/>
                </a:lnTo>
                <a:close/>
              </a:path>
              <a:path w="2035175" h="2035809">
                <a:moveTo>
                  <a:pt x="144520" y="144582"/>
                </a:moveTo>
                <a:lnTo>
                  <a:pt x="124715" y="144582"/>
                </a:lnTo>
                <a:lnTo>
                  <a:pt x="131068" y="150932"/>
                </a:lnTo>
                <a:lnTo>
                  <a:pt x="150867" y="150932"/>
                </a:lnTo>
                <a:lnTo>
                  <a:pt x="144520" y="144582"/>
                </a:lnTo>
                <a:close/>
              </a:path>
              <a:path w="2035175" h="2035809">
                <a:moveTo>
                  <a:pt x="150867" y="150932"/>
                </a:moveTo>
                <a:lnTo>
                  <a:pt x="131068" y="150932"/>
                </a:lnTo>
                <a:lnTo>
                  <a:pt x="137421" y="157282"/>
                </a:lnTo>
                <a:lnTo>
                  <a:pt x="157214" y="157282"/>
                </a:lnTo>
                <a:lnTo>
                  <a:pt x="150867" y="150932"/>
                </a:lnTo>
                <a:close/>
              </a:path>
              <a:path w="2035175" h="2035809">
                <a:moveTo>
                  <a:pt x="157214" y="157282"/>
                </a:moveTo>
                <a:lnTo>
                  <a:pt x="137421" y="157282"/>
                </a:lnTo>
                <a:lnTo>
                  <a:pt x="143773" y="163632"/>
                </a:lnTo>
                <a:lnTo>
                  <a:pt x="163561" y="163632"/>
                </a:lnTo>
                <a:lnTo>
                  <a:pt x="157214" y="157282"/>
                </a:lnTo>
                <a:close/>
              </a:path>
              <a:path w="2035175" h="2035809">
                <a:moveTo>
                  <a:pt x="163561" y="163632"/>
                </a:moveTo>
                <a:lnTo>
                  <a:pt x="143773" y="163632"/>
                </a:lnTo>
                <a:lnTo>
                  <a:pt x="150126" y="169982"/>
                </a:lnTo>
                <a:lnTo>
                  <a:pt x="169909" y="169982"/>
                </a:lnTo>
                <a:lnTo>
                  <a:pt x="163561" y="163632"/>
                </a:lnTo>
                <a:close/>
              </a:path>
              <a:path w="2035175" h="2035809">
                <a:moveTo>
                  <a:pt x="169909" y="169982"/>
                </a:moveTo>
                <a:lnTo>
                  <a:pt x="150126" y="169982"/>
                </a:lnTo>
                <a:lnTo>
                  <a:pt x="156479" y="176332"/>
                </a:lnTo>
                <a:lnTo>
                  <a:pt x="176256" y="176332"/>
                </a:lnTo>
                <a:lnTo>
                  <a:pt x="169909" y="169982"/>
                </a:lnTo>
                <a:close/>
              </a:path>
              <a:path w="2035175" h="2035809">
                <a:moveTo>
                  <a:pt x="176256" y="176332"/>
                </a:moveTo>
                <a:lnTo>
                  <a:pt x="156479" y="176332"/>
                </a:lnTo>
                <a:lnTo>
                  <a:pt x="162831" y="182682"/>
                </a:lnTo>
                <a:lnTo>
                  <a:pt x="182603" y="182682"/>
                </a:lnTo>
                <a:lnTo>
                  <a:pt x="176256" y="176332"/>
                </a:lnTo>
                <a:close/>
              </a:path>
              <a:path w="2035175" h="2035809">
                <a:moveTo>
                  <a:pt x="182603" y="182682"/>
                </a:moveTo>
                <a:lnTo>
                  <a:pt x="162831" y="182682"/>
                </a:lnTo>
                <a:lnTo>
                  <a:pt x="169184" y="189032"/>
                </a:lnTo>
                <a:lnTo>
                  <a:pt x="188951" y="189032"/>
                </a:lnTo>
                <a:lnTo>
                  <a:pt x="182603" y="182682"/>
                </a:lnTo>
                <a:close/>
              </a:path>
              <a:path w="2035175" h="2035809">
                <a:moveTo>
                  <a:pt x="188951" y="189032"/>
                </a:moveTo>
                <a:lnTo>
                  <a:pt x="169184" y="189032"/>
                </a:lnTo>
                <a:lnTo>
                  <a:pt x="175537" y="195382"/>
                </a:lnTo>
                <a:lnTo>
                  <a:pt x="195298" y="195382"/>
                </a:lnTo>
                <a:lnTo>
                  <a:pt x="188951" y="189032"/>
                </a:lnTo>
                <a:close/>
              </a:path>
              <a:path w="2035175" h="2035809">
                <a:moveTo>
                  <a:pt x="195298" y="195382"/>
                </a:moveTo>
                <a:lnTo>
                  <a:pt x="175537" y="195382"/>
                </a:lnTo>
                <a:lnTo>
                  <a:pt x="181890" y="201732"/>
                </a:lnTo>
                <a:lnTo>
                  <a:pt x="201645" y="201732"/>
                </a:lnTo>
                <a:lnTo>
                  <a:pt x="195298" y="195382"/>
                </a:lnTo>
                <a:close/>
              </a:path>
              <a:path w="2035175" h="2035809">
                <a:moveTo>
                  <a:pt x="201645" y="201732"/>
                </a:moveTo>
                <a:lnTo>
                  <a:pt x="181890" y="201732"/>
                </a:lnTo>
                <a:lnTo>
                  <a:pt x="188242" y="208082"/>
                </a:lnTo>
                <a:lnTo>
                  <a:pt x="207992" y="208082"/>
                </a:lnTo>
                <a:lnTo>
                  <a:pt x="201645" y="201732"/>
                </a:lnTo>
                <a:close/>
              </a:path>
              <a:path w="2035175" h="2035809">
                <a:moveTo>
                  <a:pt x="207992" y="208082"/>
                </a:moveTo>
                <a:lnTo>
                  <a:pt x="188242" y="208082"/>
                </a:lnTo>
                <a:lnTo>
                  <a:pt x="194595" y="214432"/>
                </a:lnTo>
                <a:lnTo>
                  <a:pt x="214340" y="214432"/>
                </a:lnTo>
                <a:lnTo>
                  <a:pt x="207992" y="208082"/>
                </a:lnTo>
                <a:close/>
              </a:path>
              <a:path w="2035175" h="2035809">
                <a:moveTo>
                  <a:pt x="214340" y="214432"/>
                </a:moveTo>
                <a:lnTo>
                  <a:pt x="194595" y="214432"/>
                </a:lnTo>
                <a:lnTo>
                  <a:pt x="200948" y="220782"/>
                </a:lnTo>
                <a:lnTo>
                  <a:pt x="220687" y="220782"/>
                </a:lnTo>
                <a:lnTo>
                  <a:pt x="214340" y="214432"/>
                </a:lnTo>
                <a:close/>
              </a:path>
              <a:path w="2035175" h="2035809">
                <a:moveTo>
                  <a:pt x="220687" y="220782"/>
                </a:moveTo>
                <a:lnTo>
                  <a:pt x="200948" y="220782"/>
                </a:lnTo>
                <a:lnTo>
                  <a:pt x="207301" y="227132"/>
                </a:lnTo>
                <a:lnTo>
                  <a:pt x="227034" y="227132"/>
                </a:lnTo>
                <a:lnTo>
                  <a:pt x="220687" y="220782"/>
                </a:lnTo>
                <a:close/>
              </a:path>
              <a:path w="2035175" h="2035809">
                <a:moveTo>
                  <a:pt x="227034" y="227132"/>
                </a:moveTo>
                <a:lnTo>
                  <a:pt x="207301" y="227132"/>
                </a:lnTo>
                <a:lnTo>
                  <a:pt x="213653" y="233482"/>
                </a:lnTo>
                <a:lnTo>
                  <a:pt x="233381" y="233482"/>
                </a:lnTo>
                <a:lnTo>
                  <a:pt x="227034" y="227132"/>
                </a:lnTo>
                <a:close/>
              </a:path>
              <a:path w="2035175" h="2035809">
                <a:moveTo>
                  <a:pt x="233381" y="233482"/>
                </a:moveTo>
                <a:lnTo>
                  <a:pt x="213653" y="233482"/>
                </a:lnTo>
                <a:lnTo>
                  <a:pt x="220006" y="239832"/>
                </a:lnTo>
                <a:lnTo>
                  <a:pt x="239729" y="239832"/>
                </a:lnTo>
                <a:lnTo>
                  <a:pt x="233381" y="233482"/>
                </a:lnTo>
                <a:close/>
              </a:path>
              <a:path w="2035175" h="2035809">
                <a:moveTo>
                  <a:pt x="239729" y="239832"/>
                </a:moveTo>
                <a:lnTo>
                  <a:pt x="220006" y="239832"/>
                </a:lnTo>
                <a:lnTo>
                  <a:pt x="226359" y="246182"/>
                </a:lnTo>
                <a:lnTo>
                  <a:pt x="246076" y="246182"/>
                </a:lnTo>
                <a:lnTo>
                  <a:pt x="239729" y="239832"/>
                </a:lnTo>
                <a:close/>
              </a:path>
              <a:path w="2035175" h="2035809">
                <a:moveTo>
                  <a:pt x="246076" y="246182"/>
                </a:moveTo>
                <a:lnTo>
                  <a:pt x="226359" y="246182"/>
                </a:lnTo>
                <a:lnTo>
                  <a:pt x="232712" y="252532"/>
                </a:lnTo>
                <a:lnTo>
                  <a:pt x="252423" y="252532"/>
                </a:lnTo>
                <a:lnTo>
                  <a:pt x="246076" y="246182"/>
                </a:lnTo>
                <a:close/>
              </a:path>
              <a:path w="2035175" h="2035809">
                <a:moveTo>
                  <a:pt x="252423" y="252532"/>
                </a:moveTo>
                <a:lnTo>
                  <a:pt x="232712" y="252532"/>
                </a:lnTo>
                <a:lnTo>
                  <a:pt x="239064" y="258882"/>
                </a:lnTo>
                <a:lnTo>
                  <a:pt x="258770" y="258882"/>
                </a:lnTo>
                <a:lnTo>
                  <a:pt x="252423" y="252532"/>
                </a:lnTo>
                <a:close/>
              </a:path>
              <a:path w="2035175" h="2035809">
                <a:moveTo>
                  <a:pt x="258770" y="258882"/>
                </a:moveTo>
                <a:lnTo>
                  <a:pt x="239064" y="258882"/>
                </a:lnTo>
                <a:lnTo>
                  <a:pt x="245417" y="265232"/>
                </a:lnTo>
                <a:lnTo>
                  <a:pt x="265118" y="265232"/>
                </a:lnTo>
                <a:lnTo>
                  <a:pt x="258770" y="258882"/>
                </a:lnTo>
                <a:close/>
              </a:path>
              <a:path w="2035175" h="2035809">
                <a:moveTo>
                  <a:pt x="265118" y="265232"/>
                </a:moveTo>
                <a:lnTo>
                  <a:pt x="245417" y="265232"/>
                </a:lnTo>
                <a:lnTo>
                  <a:pt x="251770" y="271582"/>
                </a:lnTo>
                <a:lnTo>
                  <a:pt x="271465" y="271582"/>
                </a:lnTo>
                <a:lnTo>
                  <a:pt x="265118" y="265232"/>
                </a:lnTo>
                <a:close/>
              </a:path>
              <a:path w="2035175" h="2035809">
                <a:moveTo>
                  <a:pt x="271465" y="271582"/>
                </a:moveTo>
                <a:lnTo>
                  <a:pt x="251770" y="271582"/>
                </a:lnTo>
                <a:lnTo>
                  <a:pt x="258122" y="277932"/>
                </a:lnTo>
                <a:lnTo>
                  <a:pt x="277812" y="277932"/>
                </a:lnTo>
                <a:lnTo>
                  <a:pt x="271465" y="271582"/>
                </a:lnTo>
                <a:close/>
              </a:path>
              <a:path w="2035175" h="2035809">
                <a:moveTo>
                  <a:pt x="277812" y="277932"/>
                </a:moveTo>
                <a:lnTo>
                  <a:pt x="258122" y="277932"/>
                </a:lnTo>
                <a:lnTo>
                  <a:pt x="270828" y="290632"/>
                </a:lnTo>
                <a:lnTo>
                  <a:pt x="290507" y="290632"/>
                </a:lnTo>
                <a:lnTo>
                  <a:pt x="277812" y="277932"/>
                </a:lnTo>
                <a:close/>
              </a:path>
              <a:path w="2035175" h="2035809">
                <a:moveTo>
                  <a:pt x="290507" y="290632"/>
                </a:moveTo>
                <a:lnTo>
                  <a:pt x="270828" y="290632"/>
                </a:lnTo>
                <a:lnTo>
                  <a:pt x="277181" y="296982"/>
                </a:lnTo>
                <a:lnTo>
                  <a:pt x="296854" y="296982"/>
                </a:lnTo>
                <a:lnTo>
                  <a:pt x="290507" y="290632"/>
                </a:lnTo>
                <a:close/>
              </a:path>
              <a:path w="2035175" h="2035809">
                <a:moveTo>
                  <a:pt x="296854" y="296982"/>
                </a:moveTo>
                <a:lnTo>
                  <a:pt x="277181" y="296982"/>
                </a:lnTo>
                <a:lnTo>
                  <a:pt x="283533" y="303332"/>
                </a:lnTo>
                <a:lnTo>
                  <a:pt x="303201" y="303332"/>
                </a:lnTo>
                <a:lnTo>
                  <a:pt x="296854" y="296982"/>
                </a:lnTo>
                <a:close/>
              </a:path>
              <a:path w="2035175" h="2035809">
                <a:moveTo>
                  <a:pt x="303201" y="303332"/>
                </a:moveTo>
                <a:lnTo>
                  <a:pt x="283533" y="303332"/>
                </a:lnTo>
                <a:lnTo>
                  <a:pt x="289886" y="309682"/>
                </a:lnTo>
                <a:lnTo>
                  <a:pt x="309549" y="309682"/>
                </a:lnTo>
                <a:lnTo>
                  <a:pt x="303201" y="303332"/>
                </a:lnTo>
                <a:close/>
              </a:path>
              <a:path w="2035175" h="2035809">
                <a:moveTo>
                  <a:pt x="309549" y="309682"/>
                </a:moveTo>
                <a:lnTo>
                  <a:pt x="289886" y="309682"/>
                </a:lnTo>
                <a:lnTo>
                  <a:pt x="296239" y="316032"/>
                </a:lnTo>
                <a:lnTo>
                  <a:pt x="315896" y="316032"/>
                </a:lnTo>
                <a:lnTo>
                  <a:pt x="309549" y="309682"/>
                </a:lnTo>
                <a:close/>
              </a:path>
              <a:path w="2035175" h="2035809">
                <a:moveTo>
                  <a:pt x="315896" y="316032"/>
                </a:moveTo>
                <a:lnTo>
                  <a:pt x="296239" y="316032"/>
                </a:lnTo>
                <a:lnTo>
                  <a:pt x="302592" y="322382"/>
                </a:lnTo>
                <a:lnTo>
                  <a:pt x="322243" y="322382"/>
                </a:lnTo>
                <a:lnTo>
                  <a:pt x="315896" y="316032"/>
                </a:lnTo>
                <a:close/>
              </a:path>
              <a:path w="2035175" h="2035809">
                <a:moveTo>
                  <a:pt x="322243" y="322382"/>
                </a:moveTo>
                <a:lnTo>
                  <a:pt x="302592" y="322382"/>
                </a:lnTo>
                <a:lnTo>
                  <a:pt x="308944" y="328732"/>
                </a:lnTo>
                <a:lnTo>
                  <a:pt x="328590" y="328732"/>
                </a:lnTo>
                <a:lnTo>
                  <a:pt x="322243" y="322382"/>
                </a:lnTo>
                <a:close/>
              </a:path>
              <a:path w="2035175" h="2035809">
                <a:moveTo>
                  <a:pt x="328590" y="328732"/>
                </a:moveTo>
                <a:lnTo>
                  <a:pt x="308944" y="328732"/>
                </a:lnTo>
                <a:lnTo>
                  <a:pt x="315297" y="335082"/>
                </a:lnTo>
                <a:lnTo>
                  <a:pt x="334938" y="335082"/>
                </a:lnTo>
                <a:lnTo>
                  <a:pt x="328590" y="328732"/>
                </a:lnTo>
                <a:close/>
              </a:path>
              <a:path w="2035175" h="2035809">
                <a:moveTo>
                  <a:pt x="334938" y="335082"/>
                </a:moveTo>
                <a:lnTo>
                  <a:pt x="315297" y="335082"/>
                </a:lnTo>
                <a:lnTo>
                  <a:pt x="321650" y="341432"/>
                </a:lnTo>
                <a:lnTo>
                  <a:pt x="341285" y="341432"/>
                </a:lnTo>
                <a:lnTo>
                  <a:pt x="334938" y="335082"/>
                </a:lnTo>
                <a:close/>
              </a:path>
              <a:path w="2035175" h="2035809">
                <a:moveTo>
                  <a:pt x="341285" y="341432"/>
                </a:moveTo>
                <a:lnTo>
                  <a:pt x="321650" y="341432"/>
                </a:lnTo>
                <a:lnTo>
                  <a:pt x="328003" y="347782"/>
                </a:lnTo>
                <a:lnTo>
                  <a:pt x="347632" y="347782"/>
                </a:lnTo>
                <a:lnTo>
                  <a:pt x="341285" y="341432"/>
                </a:lnTo>
                <a:close/>
              </a:path>
              <a:path w="2035175" h="2035809">
                <a:moveTo>
                  <a:pt x="347632" y="347782"/>
                </a:moveTo>
                <a:lnTo>
                  <a:pt x="328003" y="347782"/>
                </a:lnTo>
                <a:lnTo>
                  <a:pt x="334355" y="354132"/>
                </a:lnTo>
                <a:lnTo>
                  <a:pt x="353979" y="354132"/>
                </a:lnTo>
                <a:lnTo>
                  <a:pt x="347632" y="347782"/>
                </a:lnTo>
                <a:close/>
              </a:path>
              <a:path w="2035175" h="2035809">
                <a:moveTo>
                  <a:pt x="353979" y="354132"/>
                </a:moveTo>
                <a:lnTo>
                  <a:pt x="334355" y="354132"/>
                </a:lnTo>
                <a:lnTo>
                  <a:pt x="340708" y="360482"/>
                </a:lnTo>
                <a:lnTo>
                  <a:pt x="360327" y="360482"/>
                </a:lnTo>
                <a:lnTo>
                  <a:pt x="353979" y="354132"/>
                </a:lnTo>
                <a:close/>
              </a:path>
              <a:path w="2035175" h="2035809">
                <a:moveTo>
                  <a:pt x="360327" y="360482"/>
                </a:moveTo>
                <a:lnTo>
                  <a:pt x="340708" y="360482"/>
                </a:lnTo>
                <a:lnTo>
                  <a:pt x="347061" y="366832"/>
                </a:lnTo>
                <a:lnTo>
                  <a:pt x="366674" y="366832"/>
                </a:lnTo>
                <a:lnTo>
                  <a:pt x="360327" y="360482"/>
                </a:lnTo>
                <a:close/>
              </a:path>
              <a:path w="2035175" h="2035809">
                <a:moveTo>
                  <a:pt x="366674" y="366832"/>
                </a:moveTo>
                <a:lnTo>
                  <a:pt x="347061" y="366832"/>
                </a:lnTo>
                <a:lnTo>
                  <a:pt x="353414" y="373182"/>
                </a:lnTo>
                <a:lnTo>
                  <a:pt x="373021" y="373182"/>
                </a:lnTo>
                <a:lnTo>
                  <a:pt x="366674" y="366832"/>
                </a:lnTo>
                <a:close/>
              </a:path>
              <a:path w="2035175" h="2035809">
                <a:moveTo>
                  <a:pt x="373021" y="373182"/>
                </a:moveTo>
                <a:lnTo>
                  <a:pt x="353414" y="373182"/>
                </a:lnTo>
                <a:lnTo>
                  <a:pt x="359766" y="379532"/>
                </a:lnTo>
                <a:lnTo>
                  <a:pt x="379369" y="379532"/>
                </a:lnTo>
                <a:lnTo>
                  <a:pt x="373021" y="373182"/>
                </a:lnTo>
                <a:close/>
              </a:path>
              <a:path w="2035175" h="2035809">
                <a:moveTo>
                  <a:pt x="379369" y="379532"/>
                </a:moveTo>
                <a:lnTo>
                  <a:pt x="359766" y="379532"/>
                </a:lnTo>
                <a:lnTo>
                  <a:pt x="366119" y="385882"/>
                </a:lnTo>
                <a:lnTo>
                  <a:pt x="385716" y="385882"/>
                </a:lnTo>
                <a:lnTo>
                  <a:pt x="379369" y="379532"/>
                </a:lnTo>
                <a:close/>
              </a:path>
              <a:path w="2035175" h="2035809">
                <a:moveTo>
                  <a:pt x="385716" y="385882"/>
                </a:moveTo>
                <a:lnTo>
                  <a:pt x="366119" y="385882"/>
                </a:lnTo>
                <a:lnTo>
                  <a:pt x="372472" y="392232"/>
                </a:lnTo>
                <a:lnTo>
                  <a:pt x="392063" y="392232"/>
                </a:lnTo>
                <a:lnTo>
                  <a:pt x="385716" y="385882"/>
                </a:lnTo>
                <a:close/>
              </a:path>
              <a:path w="2035175" h="2035809">
                <a:moveTo>
                  <a:pt x="392063" y="392232"/>
                </a:moveTo>
                <a:lnTo>
                  <a:pt x="372472" y="392232"/>
                </a:lnTo>
                <a:lnTo>
                  <a:pt x="378824" y="398582"/>
                </a:lnTo>
                <a:lnTo>
                  <a:pt x="398410" y="398582"/>
                </a:lnTo>
                <a:lnTo>
                  <a:pt x="392063" y="392232"/>
                </a:lnTo>
                <a:close/>
              </a:path>
              <a:path w="2035175" h="2035809">
                <a:moveTo>
                  <a:pt x="398410" y="398582"/>
                </a:moveTo>
                <a:lnTo>
                  <a:pt x="378824" y="398582"/>
                </a:lnTo>
                <a:lnTo>
                  <a:pt x="385177" y="404932"/>
                </a:lnTo>
                <a:lnTo>
                  <a:pt x="404758" y="404932"/>
                </a:lnTo>
                <a:lnTo>
                  <a:pt x="398410" y="398582"/>
                </a:lnTo>
                <a:close/>
              </a:path>
              <a:path w="2035175" h="2035809">
                <a:moveTo>
                  <a:pt x="404758" y="404932"/>
                </a:moveTo>
                <a:lnTo>
                  <a:pt x="385177" y="404932"/>
                </a:lnTo>
                <a:lnTo>
                  <a:pt x="391530" y="411282"/>
                </a:lnTo>
                <a:lnTo>
                  <a:pt x="411105" y="411282"/>
                </a:lnTo>
                <a:lnTo>
                  <a:pt x="404758" y="404932"/>
                </a:lnTo>
                <a:close/>
              </a:path>
              <a:path w="2035175" h="2035809">
                <a:moveTo>
                  <a:pt x="411105" y="411282"/>
                </a:moveTo>
                <a:lnTo>
                  <a:pt x="391530" y="411282"/>
                </a:lnTo>
                <a:lnTo>
                  <a:pt x="437270" y="457002"/>
                </a:lnTo>
                <a:lnTo>
                  <a:pt x="456805" y="457002"/>
                </a:lnTo>
                <a:lnTo>
                  <a:pt x="411105" y="411282"/>
                </a:lnTo>
                <a:close/>
              </a:path>
              <a:path w="2035175" h="2035809">
                <a:moveTo>
                  <a:pt x="456805" y="457002"/>
                </a:moveTo>
                <a:lnTo>
                  <a:pt x="437270" y="457002"/>
                </a:lnTo>
                <a:lnTo>
                  <a:pt x="469033" y="488752"/>
                </a:lnTo>
                <a:lnTo>
                  <a:pt x="488541" y="488752"/>
                </a:lnTo>
                <a:lnTo>
                  <a:pt x="456805" y="457002"/>
                </a:lnTo>
                <a:close/>
              </a:path>
              <a:path w="2035175" h="2035809">
                <a:moveTo>
                  <a:pt x="488541" y="488752"/>
                </a:moveTo>
                <a:lnTo>
                  <a:pt x="469033" y="488752"/>
                </a:lnTo>
                <a:lnTo>
                  <a:pt x="481739" y="501452"/>
                </a:lnTo>
                <a:lnTo>
                  <a:pt x="501236" y="501452"/>
                </a:lnTo>
                <a:lnTo>
                  <a:pt x="488541" y="488752"/>
                </a:lnTo>
                <a:close/>
              </a:path>
              <a:path w="2035175" h="2035809">
                <a:moveTo>
                  <a:pt x="501236" y="501452"/>
                </a:moveTo>
                <a:lnTo>
                  <a:pt x="481739" y="501452"/>
                </a:lnTo>
                <a:lnTo>
                  <a:pt x="485550" y="505262"/>
                </a:lnTo>
                <a:lnTo>
                  <a:pt x="505044" y="505262"/>
                </a:lnTo>
                <a:lnTo>
                  <a:pt x="501236" y="501452"/>
                </a:lnTo>
                <a:close/>
              </a:path>
              <a:path w="2035175" h="2035809">
                <a:moveTo>
                  <a:pt x="505044" y="505262"/>
                </a:moveTo>
                <a:lnTo>
                  <a:pt x="485550" y="505262"/>
                </a:lnTo>
                <a:lnTo>
                  <a:pt x="517314" y="537012"/>
                </a:lnTo>
                <a:lnTo>
                  <a:pt x="536781" y="537012"/>
                </a:lnTo>
                <a:lnTo>
                  <a:pt x="505044" y="505262"/>
                </a:lnTo>
                <a:close/>
              </a:path>
              <a:path w="2035175" h="2035809">
                <a:moveTo>
                  <a:pt x="536781" y="537012"/>
                </a:moveTo>
                <a:lnTo>
                  <a:pt x="517314" y="537012"/>
                </a:lnTo>
                <a:lnTo>
                  <a:pt x="532561" y="552252"/>
                </a:lnTo>
                <a:lnTo>
                  <a:pt x="552014" y="552252"/>
                </a:lnTo>
                <a:lnTo>
                  <a:pt x="536781" y="537012"/>
                </a:lnTo>
                <a:close/>
              </a:path>
              <a:path w="2035175" h="2035809">
                <a:moveTo>
                  <a:pt x="552014" y="552252"/>
                </a:moveTo>
                <a:lnTo>
                  <a:pt x="532561" y="552252"/>
                </a:lnTo>
                <a:lnTo>
                  <a:pt x="542725" y="562412"/>
                </a:lnTo>
                <a:lnTo>
                  <a:pt x="562170" y="562412"/>
                </a:lnTo>
                <a:lnTo>
                  <a:pt x="552014" y="552252"/>
                </a:lnTo>
                <a:close/>
              </a:path>
              <a:path w="2035175" h="2035809">
                <a:moveTo>
                  <a:pt x="562170" y="562412"/>
                </a:moveTo>
                <a:lnTo>
                  <a:pt x="542725" y="562412"/>
                </a:lnTo>
                <a:lnTo>
                  <a:pt x="545266" y="564952"/>
                </a:lnTo>
                <a:lnTo>
                  <a:pt x="564709" y="564952"/>
                </a:lnTo>
                <a:lnTo>
                  <a:pt x="562170" y="562412"/>
                </a:lnTo>
                <a:close/>
              </a:path>
              <a:path w="2035175" h="2035809">
                <a:moveTo>
                  <a:pt x="564709" y="564952"/>
                </a:moveTo>
                <a:lnTo>
                  <a:pt x="545266" y="564952"/>
                </a:lnTo>
                <a:lnTo>
                  <a:pt x="551619" y="571302"/>
                </a:lnTo>
                <a:lnTo>
                  <a:pt x="571056" y="571302"/>
                </a:lnTo>
                <a:lnTo>
                  <a:pt x="564709" y="564952"/>
                </a:lnTo>
                <a:close/>
              </a:path>
              <a:path w="2035175" h="2035809">
                <a:moveTo>
                  <a:pt x="571056" y="571302"/>
                </a:moveTo>
                <a:lnTo>
                  <a:pt x="551619" y="571302"/>
                </a:lnTo>
                <a:lnTo>
                  <a:pt x="557972" y="577652"/>
                </a:lnTo>
                <a:lnTo>
                  <a:pt x="577403" y="577652"/>
                </a:lnTo>
                <a:lnTo>
                  <a:pt x="571056" y="571302"/>
                </a:lnTo>
                <a:close/>
              </a:path>
              <a:path w="2035175" h="2035809">
                <a:moveTo>
                  <a:pt x="577403" y="577652"/>
                </a:moveTo>
                <a:lnTo>
                  <a:pt x="557972" y="577652"/>
                </a:lnTo>
                <a:lnTo>
                  <a:pt x="564324" y="584002"/>
                </a:lnTo>
                <a:lnTo>
                  <a:pt x="583750" y="584002"/>
                </a:lnTo>
                <a:lnTo>
                  <a:pt x="577403" y="577652"/>
                </a:lnTo>
                <a:close/>
              </a:path>
              <a:path w="2035175" h="2035809">
                <a:moveTo>
                  <a:pt x="583750" y="584002"/>
                </a:moveTo>
                <a:lnTo>
                  <a:pt x="564324" y="584002"/>
                </a:lnTo>
                <a:lnTo>
                  <a:pt x="568136" y="587812"/>
                </a:lnTo>
                <a:lnTo>
                  <a:pt x="587559" y="587812"/>
                </a:lnTo>
                <a:lnTo>
                  <a:pt x="583750" y="584002"/>
                </a:lnTo>
                <a:close/>
              </a:path>
              <a:path w="2035175" h="2035809">
                <a:moveTo>
                  <a:pt x="587559" y="587812"/>
                </a:moveTo>
                <a:lnTo>
                  <a:pt x="568136" y="587812"/>
                </a:lnTo>
                <a:lnTo>
                  <a:pt x="574489" y="594162"/>
                </a:lnTo>
                <a:lnTo>
                  <a:pt x="593906" y="594162"/>
                </a:lnTo>
                <a:lnTo>
                  <a:pt x="587559" y="587812"/>
                </a:lnTo>
                <a:close/>
              </a:path>
              <a:path w="2035175" h="2035809">
                <a:moveTo>
                  <a:pt x="593906" y="594162"/>
                </a:moveTo>
                <a:lnTo>
                  <a:pt x="574489" y="594162"/>
                </a:lnTo>
                <a:lnTo>
                  <a:pt x="577030" y="596702"/>
                </a:lnTo>
                <a:lnTo>
                  <a:pt x="596445" y="596702"/>
                </a:lnTo>
                <a:lnTo>
                  <a:pt x="593906" y="594162"/>
                </a:lnTo>
                <a:close/>
              </a:path>
              <a:path w="2035175" h="2035809">
                <a:moveTo>
                  <a:pt x="596445" y="596702"/>
                </a:moveTo>
                <a:lnTo>
                  <a:pt x="577030" y="596702"/>
                </a:lnTo>
                <a:lnTo>
                  <a:pt x="583383" y="603052"/>
                </a:lnTo>
                <a:lnTo>
                  <a:pt x="602792" y="603052"/>
                </a:lnTo>
                <a:lnTo>
                  <a:pt x="596445" y="596702"/>
                </a:lnTo>
                <a:close/>
              </a:path>
              <a:path w="2035175" h="2035809">
                <a:moveTo>
                  <a:pt x="602792" y="603052"/>
                </a:moveTo>
                <a:lnTo>
                  <a:pt x="583383" y="603052"/>
                </a:lnTo>
                <a:lnTo>
                  <a:pt x="589735" y="609402"/>
                </a:lnTo>
                <a:lnTo>
                  <a:pt x="609140" y="609402"/>
                </a:lnTo>
                <a:lnTo>
                  <a:pt x="602792" y="603052"/>
                </a:lnTo>
                <a:close/>
              </a:path>
              <a:path w="2035175" h="2035809">
                <a:moveTo>
                  <a:pt x="609140" y="609402"/>
                </a:moveTo>
                <a:lnTo>
                  <a:pt x="589735" y="609402"/>
                </a:lnTo>
                <a:lnTo>
                  <a:pt x="596088" y="615752"/>
                </a:lnTo>
                <a:lnTo>
                  <a:pt x="615487" y="615752"/>
                </a:lnTo>
                <a:lnTo>
                  <a:pt x="609140" y="609402"/>
                </a:lnTo>
                <a:close/>
              </a:path>
              <a:path w="2035175" h="2035809">
                <a:moveTo>
                  <a:pt x="615487" y="615752"/>
                </a:moveTo>
                <a:lnTo>
                  <a:pt x="596088" y="615752"/>
                </a:lnTo>
                <a:lnTo>
                  <a:pt x="599900" y="619562"/>
                </a:lnTo>
                <a:lnTo>
                  <a:pt x="619295" y="619562"/>
                </a:lnTo>
                <a:lnTo>
                  <a:pt x="615487" y="615752"/>
                </a:lnTo>
                <a:close/>
              </a:path>
              <a:path w="2035175" h="2035809">
                <a:moveTo>
                  <a:pt x="619295" y="619562"/>
                </a:moveTo>
                <a:lnTo>
                  <a:pt x="599900" y="619562"/>
                </a:lnTo>
                <a:lnTo>
                  <a:pt x="606252" y="625912"/>
                </a:lnTo>
                <a:lnTo>
                  <a:pt x="625642" y="625912"/>
                </a:lnTo>
                <a:lnTo>
                  <a:pt x="619295" y="619562"/>
                </a:lnTo>
                <a:close/>
              </a:path>
              <a:path w="2035175" h="2035809">
                <a:moveTo>
                  <a:pt x="625642" y="625912"/>
                </a:moveTo>
                <a:lnTo>
                  <a:pt x="606252" y="625912"/>
                </a:lnTo>
                <a:lnTo>
                  <a:pt x="608794" y="628452"/>
                </a:lnTo>
                <a:lnTo>
                  <a:pt x="628181" y="628452"/>
                </a:lnTo>
                <a:lnTo>
                  <a:pt x="625642" y="625912"/>
                </a:lnTo>
                <a:close/>
              </a:path>
              <a:path w="2035175" h="2035809">
                <a:moveTo>
                  <a:pt x="628181" y="628452"/>
                </a:moveTo>
                <a:lnTo>
                  <a:pt x="608794" y="628452"/>
                </a:lnTo>
                <a:lnTo>
                  <a:pt x="612605" y="632262"/>
                </a:lnTo>
                <a:lnTo>
                  <a:pt x="631990" y="632262"/>
                </a:lnTo>
                <a:lnTo>
                  <a:pt x="628181" y="628452"/>
                </a:lnTo>
                <a:close/>
              </a:path>
              <a:path w="2035175" h="2035809">
                <a:moveTo>
                  <a:pt x="631990" y="632262"/>
                </a:moveTo>
                <a:lnTo>
                  <a:pt x="612605" y="632262"/>
                </a:lnTo>
                <a:lnTo>
                  <a:pt x="615146" y="634802"/>
                </a:lnTo>
                <a:lnTo>
                  <a:pt x="634529" y="634802"/>
                </a:lnTo>
                <a:lnTo>
                  <a:pt x="631990" y="632262"/>
                </a:lnTo>
                <a:close/>
              </a:path>
              <a:path w="2035175" h="2035809">
                <a:moveTo>
                  <a:pt x="634529" y="634802"/>
                </a:moveTo>
                <a:lnTo>
                  <a:pt x="615146" y="634802"/>
                </a:lnTo>
                <a:lnTo>
                  <a:pt x="621499" y="641152"/>
                </a:lnTo>
                <a:lnTo>
                  <a:pt x="640876" y="641152"/>
                </a:lnTo>
                <a:lnTo>
                  <a:pt x="634529" y="634802"/>
                </a:lnTo>
                <a:close/>
              </a:path>
              <a:path w="2035175" h="2035809">
                <a:moveTo>
                  <a:pt x="640876" y="641152"/>
                </a:moveTo>
                <a:lnTo>
                  <a:pt x="621499" y="641152"/>
                </a:lnTo>
                <a:lnTo>
                  <a:pt x="638016" y="657662"/>
                </a:lnTo>
                <a:lnTo>
                  <a:pt x="657379" y="657662"/>
                </a:lnTo>
                <a:lnTo>
                  <a:pt x="640876" y="641152"/>
                </a:lnTo>
                <a:close/>
              </a:path>
              <a:path w="2035175" h="2035809">
                <a:moveTo>
                  <a:pt x="657379" y="657662"/>
                </a:moveTo>
                <a:lnTo>
                  <a:pt x="638016" y="657662"/>
                </a:lnTo>
                <a:lnTo>
                  <a:pt x="640557" y="660202"/>
                </a:lnTo>
                <a:lnTo>
                  <a:pt x="659918" y="660202"/>
                </a:lnTo>
                <a:lnTo>
                  <a:pt x="657379" y="657662"/>
                </a:lnTo>
                <a:close/>
              </a:path>
              <a:path w="2035175" h="2035809">
                <a:moveTo>
                  <a:pt x="659918" y="660202"/>
                </a:moveTo>
                <a:lnTo>
                  <a:pt x="640557" y="660202"/>
                </a:lnTo>
                <a:lnTo>
                  <a:pt x="646910" y="666552"/>
                </a:lnTo>
                <a:lnTo>
                  <a:pt x="666265" y="666552"/>
                </a:lnTo>
                <a:lnTo>
                  <a:pt x="659918" y="660202"/>
                </a:lnTo>
                <a:close/>
              </a:path>
              <a:path w="2035175" h="2035809">
                <a:moveTo>
                  <a:pt x="666265" y="666552"/>
                </a:moveTo>
                <a:lnTo>
                  <a:pt x="646910" y="666552"/>
                </a:lnTo>
                <a:lnTo>
                  <a:pt x="657074" y="676712"/>
                </a:lnTo>
                <a:lnTo>
                  <a:pt x="676421" y="676712"/>
                </a:lnTo>
                <a:lnTo>
                  <a:pt x="666265" y="666552"/>
                </a:lnTo>
                <a:close/>
              </a:path>
              <a:path w="2035175" h="2035809">
                <a:moveTo>
                  <a:pt x="676421" y="676712"/>
                </a:moveTo>
                <a:lnTo>
                  <a:pt x="657074" y="676712"/>
                </a:lnTo>
                <a:lnTo>
                  <a:pt x="663427" y="683062"/>
                </a:lnTo>
                <a:lnTo>
                  <a:pt x="682768" y="683062"/>
                </a:lnTo>
                <a:lnTo>
                  <a:pt x="676421" y="676712"/>
                </a:lnTo>
                <a:close/>
              </a:path>
              <a:path w="2035175" h="2035809">
                <a:moveTo>
                  <a:pt x="682768" y="683062"/>
                </a:moveTo>
                <a:lnTo>
                  <a:pt x="663427" y="683062"/>
                </a:lnTo>
                <a:lnTo>
                  <a:pt x="669780" y="689412"/>
                </a:lnTo>
                <a:lnTo>
                  <a:pt x="689115" y="689412"/>
                </a:lnTo>
                <a:lnTo>
                  <a:pt x="682768" y="683062"/>
                </a:lnTo>
                <a:close/>
              </a:path>
              <a:path w="2035175" h="2035809">
                <a:moveTo>
                  <a:pt x="689115" y="689412"/>
                </a:moveTo>
                <a:lnTo>
                  <a:pt x="669780" y="689412"/>
                </a:lnTo>
                <a:lnTo>
                  <a:pt x="672321" y="691952"/>
                </a:lnTo>
                <a:lnTo>
                  <a:pt x="691654" y="691952"/>
                </a:lnTo>
                <a:lnTo>
                  <a:pt x="689115" y="689412"/>
                </a:lnTo>
                <a:close/>
              </a:path>
              <a:path w="2035175" h="2035809">
                <a:moveTo>
                  <a:pt x="691654" y="691952"/>
                </a:moveTo>
                <a:lnTo>
                  <a:pt x="672321" y="691952"/>
                </a:lnTo>
                <a:lnTo>
                  <a:pt x="678674" y="698302"/>
                </a:lnTo>
                <a:lnTo>
                  <a:pt x="698001" y="698302"/>
                </a:lnTo>
                <a:lnTo>
                  <a:pt x="691654" y="691952"/>
                </a:lnTo>
                <a:close/>
              </a:path>
              <a:path w="2035175" h="2035809">
                <a:moveTo>
                  <a:pt x="698001" y="698302"/>
                </a:moveTo>
                <a:lnTo>
                  <a:pt x="678674" y="698302"/>
                </a:lnTo>
                <a:lnTo>
                  <a:pt x="685026" y="704652"/>
                </a:lnTo>
                <a:lnTo>
                  <a:pt x="704349" y="704652"/>
                </a:lnTo>
                <a:lnTo>
                  <a:pt x="698001" y="698302"/>
                </a:lnTo>
                <a:close/>
              </a:path>
              <a:path w="2035175" h="2035809">
                <a:moveTo>
                  <a:pt x="704349" y="704652"/>
                </a:moveTo>
                <a:lnTo>
                  <a:pt x="685026" y="704652"/>
                </a:lnTo>
                <a:lnTo>
                  <a:pt x="701543" y="721162"/>
                </a:lnTo>
                <a:lnTo>
                  <a:pt x="720851" y="721162"/>
                </a:lnTo>
                <a:lnTo>
                  <a:pt x="704349" y="704652"/>
                </a:lnTo>
                <a:close/>
              </a:path>
              <a:path w="2035175" h="2035809">
                <a:moveTo>
                  <a:pt x="720851" y="721162"/>
                </a:moveTo>
                <a:lnTo>
                  <a:pt x="701543" y="721162"/>
                </a:lnTo>
                <a:lnTo>
                  <a:pt x="704085" y="723702"/>
                </a:lnTo>
                <a:lnTo>
                  <a:pt x="723390" y="723702"/>
                </a:lnTo>
                <a:lnTo>
                  <a:pt x="720851" y="721162"/>
                </a:lnTo>
                <a:close/>
              </a:path>
              <a:path w="2035175" h="2035809">
                <a:moveTo>
                  <a:pt x="723390" y="723702"/>
                </a:moveTo>
                <a:lnTo>
                  <a:pt x="704085" y="723702"/>
                </a:lnTo>
                <a:lnTo>
                  <a:pt x="739660" y="759262"/>
                </a:lnTo>
                <a:lnTo>
                  <a:pt x="758935" y="759262"/>
                </a:lnTo>
                <a:lnTo>
                  <a:pt x="723390" y="723702"/>
                </a:lnTo>
                <a:close/>
              </a:path>
              <a:path w="2035175" h="2035809">
                <a:moveTo>
                  <a:pt x="758935" y="759262"/>
                </a:moveTo>
                <a:lnTo>
                  <a:pt x="739660" y="759262"/>
                </a:lnTo>
                <a:lnTo>
                  <a:pt x="803187" y="822762"/>
                </a:lnTo>
                <a:lnTo>
                  <a:pt x="822408" y="822762"/>
                </a:lnTo>
                <a:lnTo>
                  <a:pt x="758935" y="759262"/>
                </a:lnTo>
                <a:close/>
              </a:path>
              <a:path w="2035175" h="2035809">
                <a:moveTo>
                  <a:pt x="822408" y="822762"/>
                </a:moveTo>
                <a:lnTo>
                  <a:pt x="803187" y="822762"/>
                </a:lnTo>
                <a:lnTo>
                  <a:pt x="862903" y="882452"/>
                </a:lnTo>
                <a:lnTo>
                  <a:pt x="882072" y="882452"/>
                </a:lnTo>
                <a:lnTo>
                  <a:pt x="822408" y="822762"/>
                </a:lnTo>
                <a:close/>
              </a:path>
              <a:path w="2035175" h="2035809">
                <a:moveTo>
                  <a:pt x="882072" y="882452"/>
                </a:moveTo>
                <a:lnTo>
                  <a:pt x="862903" y="882452"/>
                </a:lnTo>
                <a:lnTo>
                  <a:pt x="869256" y="888802"/>
                </a:lnTo>
                <a:lnTo>
                  <a:pt x="888419" y="888802"/>
                </a:lnTo>
                <a:lnTo>
                  <a:pt x="882072" y="882452"/>
                </a:lnTo>
                <a:close/>
              </a:path>
              <a:path w="2035175" h="2035809">
                <a:moveTo>
                  <a:pt x="888419" y="888802"/>
                </a:moveTo>
                <a:lnTo>
                  <a:pt x="869256" y="888802"/>
                </a:lnTo>
                <a:lnTo>
                  <a:pt x="901019" y="920552"/>
                </a:lnTo>
                <a:lnTo>
                  <a:pt x="920156" y="920552"/>
                </a:lnTo>
                <a:lnTo>
                  <a:pt x="888419" y="888802"/>
                </a:lnTo>
                <a:close/>
              </a:path>
              <a:path w="2035175" h="2035809">
                <a:moveTo>
                  <a:pt x="920156" y="920552"/>
                </a:moveTo>
                <a:lnTo>
                  <a:pt x="901019" y="920552"/>
                </a:lnTo>
                <a:lnTo>
                  <a:pt x="911184" y="930712"/>
                </a:lnTo>
                <a:lnTo>
                  <a:pt x="930311" y="930712"/>
                </a:lnTo>
                <a:lnTo>
                  <a:pt x="920156" y="920552"/>
                </a:lnTo>
                <a:close/>
              </a:path>
              <a:path w="2035175" h="2035809">
                <a:moveTo>
                  <a:pt x="930311" y="930712"/>
                </a:moveTo>
                <a:lnTo>
                  <a:pt x="911184" y="930712"/>
                </a:lnTo>
                <a:lnTo>
                  <a:pt x="926430" y="945952"/>
                </a:lnTo>
                <a:lnTo>
                  <a:pt x="945545" y="945952"/>
                </a:lnTo>
                <a:lnTo>
                  <a:pt x="930311" y="930712"/>
                </a:lnTo>
                <a:close/>
              </a:path>
              <a:path w="2035175" h="2035809">
                <a:moveTo>
                  <a:pt x="945545" y="945952"/>
                </a:moveTo>
                <a:lnTo>
                  <a:pt x="926430" y="945952"/>
                </a:lnTo>
                <a:lnTo>
                  <a:pt x="930242" y="949762"/>
                </a:lnTo>
                <a:lnTo>
                  <a:pt x="949353" y="949762"/>
                </a:lnTo>
                <a:lnTo>
                  <a:pt x="945545" y="945952"/>
                </a:lnTo>
                <a:close/>
              </a:path>
              <a:path w="2035175" h="2035809">
                <a:moveTo>
                  <a:pt x="949353" y="949762"/>
                </a:moveTo>
                <a:lnTo>
                  <a:pt x="930242" y="949762"/>
                </a:lnTo>
                <a:lnTo>
                  <a:pt x="962006" y="981512"/>
                </a:lnTo>
                <a:lnTo>
                  <a:pt x="981089" y="981512"/>
                </a:lnTo>
                <a:lnTo>
                  <a:pt x="949353" y="949762"/>
                </a:lnTo>
                <a:close/>
              </a:path>
              <a:path w="2035175" h="2035809">
                <a:moveTo>
                  <a:pt x="981089" y="981512"/>
                </a:moveTo>
                <a:lnTo>
                  <a:pt x="962006" y="981512"/>
                </a:lnTo>
                <a:lnTo>
                  <a:pt x="989958" y="1009452"/>
                </a:lnTo>
                <a:lnTo>
                  <a:pt x="1009017" y="1009452"/>
                </a:lnTo>
                <a:lnTo>
                  <a:pt x="981089" y="981512"/>
                </a:lnTo>
                <a:close/>
              </a:path>
              <a:path w="2035175" h="2035809">
                <a:moveTo>
                  <a:pt x="1009017" y="1009452"/>
                </a:moveTo>
                <a:lnTo>
                  <a:pt x="989958" y="1009452"/>
                </a:lnTo>
                <a:lnTo>
                  <a:pt x="1021721" y="1041202"/>
                </a:lnTo>
                <a:lnTo>
                  <a:pt x="1040754" y="1041202"/>
                </a:lnTo>
                <a:lnTo>
                  <a:pt x="1009017" y="1009452"/>
                </a:lnTo>
                <a:close/>
              </a:path>
              <a:path w="2035175" h="2035809">
                <a:moveTo>
                  <a:pt x="1040754" y="1041202"/>
                </a:moveTo>
                <a:lnTo>
                  <a:pt x="1021721" y="1041202"/>
                </a:lnTo>
                <a:lnTo>
                  <a:pt x="1089060" y="1108512"/>
                </a:lnTo>
                <a:lnTo>
                  <a:pt x="1108035" y="1108512"/>
                </a:lnTo>
                <a:lnTo>
                  <a:pt x="1040754" y="1041202"/>
                </a:lnTo>
                <a:close/>
              </a:path>
              <a:path w="2035175" h="2035809">
                <a:moveTo>
                  <a:pt x="1108035" y="1108512"/>
                </a:moveTo>
                <a:lnTo>
                  <a:pt x="1089060" y="1108512"/>
                </a:lnTo>
                <a:lnTo>
                  <a:pt x="1101766" y="1121212"/>
                </a:lnTo>
                <a:lnTo>
                  <a:pt x="1120729" y="1121212"/>
                </a:lnTo>
                <a:lnTo>
                  <a:pt x="1108035" y="1108512"/>
                </a:lnTo>
                <a:close/>
              </a:path>
              <a:path w="2035175" h="2035809">
                <a:moveTo>
                  <a:pt x="1120729" y="1121212"/>
                </a:moveTo>
                <a:lnTo>
                  <a:pt x="1101766" y="1121212"/>
                </a:lnTo>
                <a:lnTo>
                  <a:pt x="1120824" y="1140262"/>
                </a:lnTo>
                <a:lnTo>
                  <a:pt x="1139771" y="1140262"/>
                </a:lnTo>
                <a:lnTo>
                  <a:pt x="1120729" y="1121212"/>
                </a:lnTo>
                <a:close/>
              </a:path>
              <a:path w="2035175" h="2035809">
                <a:moveTo>
                  <a:pt x="1139771" y="1140262"/>
                </a:moveTo>
                <a:lnTo>
                  <a:pt x="1120824" y="1140262"/>
                </a:lnTo>
                <a:lnTo>
                  <a:pt x="1136071" y="1155502"/>
                </a:lnTo>
                <a:lnTo>
                  <a:pt x="1155004" y="1155502"/>
                </a:lnTo>
                <a:lnTo>
                  <a:pt x="1139771" y="1140262"/>
                </a:lnTo>
                <a:close/>
              </a:path>
              <a:path w="2035175" h="2035809">
                <a:moveTo>
                  <a:pt x="1155004" y="1155502"/>
                </a:moveTo>
                <a:lnTo>
                  <a:pt x="1136071" y="1155502"/>
                </a:lnTo>
                <a:lnTo>
                  <a:pt x="1142423" y="1161852"/>
                </a:lnTo>
                <a:lnTo>
                  <a:pt x="1161352" y="1161852"/>
                </a:lnTo>
                <a:lnTo>
                  <a:pt x="1155004" y="1155502"/>
                </a:lnTo>
                <a:close/>
              </a:path>
              <a:path w="2035175" h="2035809">
                <a:moveTo>
                  <a:pt x="1161352" y="1161852"/>
                </a:moveTo>
                <a:lnTo>
                  <a:pt x="1142423" y="1161852"/>
                </a:lnTo>
                <a:lnTo>
                  <a:pt x="1155129" y="1174552"/>
                </a:lnTo>
                <a:lnTo>
                  <a:pt x="1174046" y="1174552"/>
                </a:lnTo>
                <a:lnTo>
                  <a:pt x="1161352" y="1161852"/>
                </a:lnTo>
                <a:close/>
              </a:path>
              <a:path w="2035175" h="2035809">
                <a:moveTo>
                  <a:pt x="1174046" y="1174552"/>
                </a:moveTo>
                <a:lnTo>
                  <a:pt x="1155129" y="1174552"/>
                </a:lnTo>
                <a:lnTo>
                  <a:pt x="1174187" y="1193602"/>
                </a:lnTo>
                <a:lnTo>
                  <a:pt x="1193088" y="1193602"/>
                </a:lnTo>
                <a:lnTo>
                  <a:pt x="1174046" y="1174552"/>
                </a:lnTo>
                <a:close/>
              </a:path>
              <a:path w="2035175" h="2035809">
                <a:moveTo>
                  <a:pt x="1193088" y="1193602"/>
                </a:moveTo>
                <a:lnTo>
                  <a:pt x="1174187" y="1193602"/>
                </a:lnTo>
                <a:lnTo>
                  <a:pt x="1186892" y="1206302"/>
                </a:lnTo>
                <a:lnTo>
                  <a:pt x="1205782" y="1206302"/>
                </a:lnTo>
                <a:lnTo>
                  <a:pt x="1193088" y="1193602"/>
                </a:lnTo>
                <a:close/>
              </a:path>
              <a:path w="2035175" h="2035809">
                <a:moveTo>
                  <a:pt x="1205782" y="1206302"/>
                </a:moveTo>
                <a:lnTo>
                  <a:pt x="1186892" y="1206302"/>
                </a:lnTo>
                <a:lnTo>
                  <a:pt x="1193245" y="1212652"/>
                </a:lnTo>
                <a:lnTo>
                  <a:pt x="1212130" y="1212652"/>
                </a:lnTo>
                <a:lnTo>
                  <a:pt x="1205782" y="1206302"/>
                </a:lnTo>
                <a:close/>
              </a:path>
              <a:path w="2035175" h="2035809">
                <a:moveTo>
                  <a:pt x="1212130" y="1212652"/>
                </a:moveTo>
                <a:lnTo>
                  <a:pt x="1193245" y="1212652"/>
                </a:lnTo>
                <a:lnTo>
                  <a:pt x="1199598" y="1219002"/>
                </a:lnTo>
                <a:lnTo>
                  <a:pt x="1218477" y="1219002"/>
                </a:lnTo>
                <a:lnTo>
                  <a:pt x="1212130" y="1212652"/>
                </a:lnTo>
                <a:close/>
              </a:path>
              <a:path w="2035175" h="2035809">
                <a:moveTo>
                  <a:pt x="1218477" y="1219002"/>
                </a:moveTo>
                <a:lnTo>
                  <a:pt x="1199598" y="1219002"/>
                </a:lnTo>
                <a:lnTo>
                  <a:pt x="1205951" y="1225352"/>
                </a:lnTo>
                <a:lnTo>
                  <a:pt x="1224824" y="1225352"/>
                </a:lnTo>
                <a:lnTo>
                  <a:pt x="1218477" y="1219002"/>
                </a:lnTo>
                <a:close/>
              </a:path>
              <a:path w="2035175" h="2035809">
                <a:moveTo>
                  <a:pt x="1835431" y="1836222"/>
                </a:moveTo>
                <a:lnTo>
                  <a:pt x="1817084" y="1836222"/>
                </a:lnTo>
                <a:lnTo>
                  <a:pt x="2016560" y="2035612"/>
                </a:lnTo>
                <a:lnTo>
                  <a:pt x="2034735" y="2035612"/>
                </a:lnTo>
                <a:lnTo>
                  <a:pt x="1835431" y="1836222"/>
                </a:lnTo>
                <a:close/>
              </a:path>
              <a:path w="2035175" h="2035809">
                <a:moveTo>
                  <a:pt x="1832892" y="1833682"/>
                </a:moveTo>
                <a:lnTo>
                  <a:pt x="1814543" y="1833682"/>
                </a:lnTo>
                <a:lnTo>
                  <a:pt x="1815813" y="1834952"/>
                </a:lnTo>
                <a:lnTo>
                  <a:pt x="1834162" y="1834952"/>
                </a:lnTo>
                <a:lnTo>
                  <a:pt x="1832892" y="1833682"/>
                </a:lnTo>
                <a:close/>
              </a:path>
              <a:path w="2035175" h="2035809">
                <a:moveTo>
                  <a:pt x="1829084" y="1829872"/>
                </a:moveTo>
                <a:lnTo>
                  <a:pt x="1810731" y="1829872"/>
                </a:lnTo>
                <a:lnTo>
                  <a:pt x="1813272" y="1832412"/>
                </a:lnTo>
                <a:lnTo>
                  <a:pt x="1831623" y="1832412"/>
                </a:lnTo>
                <a:lnTo>
                  <a:pt x="1829084" y="1829872"/>
                </a:lnTo>
                <a:close/>
              </a:path>
              <a:path w="2035175" h="2035809">
                <a:moveTo>
                  <a:pt x="1826545" y="1827332"/>
                </a:moveTo>
                <a:lnTo>
                  <a:pt x="1808190" y="1827332"/>
                </a:lnTo>
                <a:lnTo>
                  <a:pt x="1809461" y="1828602"/>
                </a:lnTo>
                <a:lnTo>
                  <a:pt x="1827814" y="1828602"/>
                </a:lnTo>
                <a:lnTo>
                  <a:pt x="1826545" y="1827332"/>
                </a:lnTo>
                <a:close/>
              </a:path>
              <a:path w="2035175" h="2035809">
                <a:moveTo>
                  <a:pt x="1822737" y="1823522"/>
                </a:moveTo>
                <a:lnTo>
                  <a:pt x="1804378" y="1823522"/>
                </a:lnTo>
                <a:lnTo>
                  <a:pt x="1806919" y="1826062"/>
                </a:lnTo>
                <a:lnTo>
                  <a:pt x="1825276" y="1826062"/>
                </a:lnTo>
                <a:lnTo>
                  <a:pt x="1822737" y="1823522"/>
                </a:lnTo>
                <a:close/>
              </a:path>
              <a:path w="2035175" h="2035809">
                <a:moveTo>
                  <a:pt x="1820198" y="1820982"/>
                </a:moveTo>
                <a:lnTo>
                  <a:pt x="1801837" y="1820982"/>
                </a:lnTo>
                <a:lnTo>
                  <a:pt x="1803108" y="1822252"/>
                </a:lnTo>
                <a:lnTo>
                  <a:pt x="1821467" y="1822252"/>
                </a:lnTo>
                <a:lnTo>
                  <a:pt x="1820198" y="1820982"/>
                </a:lnTo>
                <a:close/>
              </a:path>
              <a:path w="2035175" h="2035809">
                <a:moveTo>
                  <a:pt x="1816389" y="1817172"/>
                </a:moveTo>
                <a:lnTo>
                  <a:pt x="1798026" y="1817172"/>
                </a:lnTo>
                <a:lnTo>
                  <a:pt x="1800567" y="1819712"/>
                </a:lnTo>
                <a:lnTo>
                  <a:pt x="1818928" y="1819712"/>
                </a:lnTo>
                <a:lnTo>
                  <a:pt x="1816389" y="1817172"/>
                </a:lnTo>
                <a:close/>
              </a:path>
              <a:path w="2035175" h="2035809">
                <a:moveTo>
                  <a:pt x="1813850" y="1814632"/>
                </a:moveTo>
                <a:lnTo>
                  <a:pt x="1795485" y="1814632"/>
                </a:lnTo>
                <a:lnTo>
                  <a:pt x="1796755" y="1815902"/>
                </a:lnTo>
                <a:lnTo>
                  <a:pt x="1815120" y="1815902"/>
                </a:lnTo>
                <a:lnTo>
                  <a:pt x="1813850" y="1814632"/>
                </a:lnTo>
                <a:close/>
              </a:path>
              <a:path w="2035175" h="2035809">
                <a:moveTo>
                  <a:pt x="1810042" y="1810822"/>
                </a:moveTo>
                <a:lnTo>
                  <a:pt x="1791673" y="1810822"/>
                </a:lnTo>
                <a:lnTo>
                  <a:pt x="1794214" y="1813362"/>
                </a:lnTo>
                <a:lnTo>
                  <a:pt x="1812581" y="1813362"/>
                </a:lnTo>
                <a:lnTo>
                  <a:pt x="1810042" y="1810822"/>
                </a:lnTo>
                <a:close/>
              </a:path>
              <a:path w="2035175" h="2035809">
                <a:moveTo>
                  <a:pt x="1807503" y="1808282"/>
                </a:moveTo>
                <a:lnTo>
                  <a:pt x="1789132" y="1808282"/>
                </a:lnTo>
                <a:lnTo>
                  <a:pt x="1790402" y="1809552"/>
                </a:lnTo>
                <a:lnTo>
                  <a:pt x="1808773" y="1809552"/>
                </a:lnTo>
                <a:lnTo>
                  <a:pt x="1807503" y="1808282"/>
                </a:lnTo>
                <a:close/>
              </a:path>
              <a:path w="2035175" h="2035809">
                <a:moveTo>
                  <a:pt x="1803695" y="1804472"/>
                </a:moveTo>
                <a:lnTo>
                  <a:pt x="1785320" y="1804472"/>
                </a:lnTo>
                <a:lnTo>
                  <a:pt x="1787861" y="1807012"/>
                </a:lnTo>
                <a:lnTo>
                  <a:pt x="1806234" y="1807012"/>
                </a:lnTo>
                <a:lnTo>
                  <a:pt x="1803695" y="1804472"/>
                </a:lnTo>
                <a:close/>
              </a:path>
              <a:path w="2035175" h="2035809">
                <a:moveTo>
                  <a:pt x="1801156" y="1801932"/>
                </a:moveTo>
                <a:lnTo>
                  <a:pt x="1782779" y="1801932"/>
                </a:lnTo>
                <a:lnTo>
                  <a:pt x="1784050" y="1803202"/>
                </a:lnTo>
                <a:lnTo>
                  <a:pt x="1802425" y="1803202"/>
                </a:lnTo>
                <a:lnTo>
                  <a:pt x="1801156" y="1801932"/>
                </a:lnTo>
                <a:close/>
              </a:path>
              <a:path w="2035175" h="2035809">
                <a:moveTo>
                  <a:pt x="1797348" y="1798122"/>
                </a:moveTo>
                <a:lnTo>
                  <a:pt x="1778967" y="1798122"/>
                </a:lnTo>
                <a:lnTo>
                  <a:pt x="1781509" y="1800662"/>
                </a:lnTo>
                <a:lnTo>
                  <a:pt x="1799886" y="1800662"/>
                </a:lnTo>
                <a:lnTo>
                  <a:pt x="1797348" y="1798122"/>
                </a:lnTo>
                <a:close/>
              </a:path>
              <a:path w="2035175" h="2035809">
                <a:moveTo>
                  <a:pt x="1794809" y="1795582"/>
                </a:moveTo>
                <a:lnTo>
                  <a:pt x="1776426" y="1795582"/>
                </a:lnTo>
                <a:lnTo>
                  <a:pt x="1777697" y="1796852"/>
                </a:lnTo>
                <a:lnTo>
                  <a:pt x="1796078" y="1796852"/>
                </a:lnTo>
                <a:lnTo>
                  <a:pt x="1794809" y="1795582"/>
                </a:lnTo>
                <a:close/>
              </a:path>
              <a:path w="2035175" h="2035809">
                <a:moveTo>
                  <a:pt x="1791000" y="1791772"/>
                </a:moveTo>
                <a:lnTo>
                  <a:pt x="1772615" y="1791772"/>
                </a:lnTo>
                <a:lnTo>
                  <a:pt x="1775156" y="1794312"/>
                </a:lnTo>
                <a:lnTo>
                  <a:pt x="1793539" y="1794312"/>
                </a:lnTo>
                <a:lnTo>
                  <a:pt x="1791000" y="1791772"/>
                </a:lnTo>
                <a:close/>
              </a:path>
              <a:path w="2035175" h="2035809">
                <a:moveTo>
                  <a:pt x="1788461" y="1789232"/>
                </a:moveTo>
                <a:lnTo>
                  <a:pt x="1770074" y="1789232"/>
                </a:lnTo>
                <a:lnTo>
                  <a:pt x="1771344" y="1790502"/>
                </a:lnTo>
                <a:lnTo>
                  <a:pt x="1789731" y="1790502"/>
                </a:lnTo>
                <a:lnTo>
                  <a:pt x="1788461" y="1789232"/>
                </a:lnTo>
                <a:close/>
              </a:path>
              <a:path w="2035175" h="2035809">
                <a:moveTo>
                  <a:pt x="1784653" y="1785422"/>
                </a:moveTo>
                <a:lnTo>
                  <a:pt x="1766262" y="1785422"/>
                </a:lnTo>
                <a:lnTo>
                  <a:pt x="1768803" y="1787962"/>
                </a:lnTo>
                <a:lnTo>
                  <a:pt x="1787192" y="1787962"/>
                </a:lnTo>
                <a:lnTo>
                  <a:pt x="1784653" y="1785422"/>
                </a:lnTo>
                <a:close/>
              </a:path>
              <a:path w="2035175" h="2035809">
                <a:moveTo>
                  <a:pt x="1782114" y="1782882"/>
                </a:moveTo>
                <a:lnTo>
                  <a:pt x="1763721" y="1782882"/>
                </a:lnTo>
                <a:lnTo>
                  <a:pt x="1764991" y="1784152"/>
                </a:lnTo>
                <a:lnTo>
                  <a:pt x="1783384" y="1784152"/>
                </a:lnTo>
                <a:lnTo>
                  <a:pt x="1782114" y="1782882"/>
                </a:lnTo>
                <a:close/>
              </a:path>
              <a:path w="2035175" h="2035809">
                <a:moveTo>
                  <a:pt x="1778306" y="1779072"/>
                </a:moveTo>
                <a:lnTo>
                  <a:pt x="1759909" y="1779072"/>
                </a:lnTo>
                <a:lnTo>
                  <a:pt x="1762450" y="1781612"/>
                </a:lnTo>
                <a:lnTo>
                  <a:pt x="1780845" y="1781612"/>
                </a:lnTo>
                <a:lnTo>
                  <a:pt x="1778306" y="1779072"/>
                </a:lnTo>
                <a:close/>
              </a:path>
              <a:path w="2035175" h="2035809">
                <a:moveTo>
                  <a:pt x="1775767" y="1776532"/>
                </a:moveTo>
                <a:lnTo>
                  <a:pt x="1757368" y="1776532"/>
                </a:lnTo>
                <a:lnTo>
                  <a:pt x="1758639" y="1777802"/>
                </a:lnTo>
                <a:lnTo>
                  <a:pt x="1777036" y="1777802"/>
                </a:lnTo>
                <a:lnTo>
                  <a:pt x="1775767" y="1776532"/>
                </a:lnTo>
                <a:close/>
              </a:path>
              <a:path w="2035175" h="2035809">
                <a:moveTo>
                  <a:pt x="1771959" y="1772722"/>
                </a:moveTo>
                <a:lnTo>
                  <a:pt x="1753557" y="1772722"/>
                </a:lnTo>
                <a:lnTo>
                  <a:pt x="1756098" y="1775262"/>
                </a:lnTo>
                <a:lnTo>
                  <a:pt x="1774497" y="1775262"/>
                </a:lnTo>
                <a:lnTo>
                  <a:pt x="1771959" y="1772722"/>
                </a:lnTo>
                <a:close/>
              </a:path>
              <a:path w="2035175" h="2035809">
                <a:moveTo>
                  <a:pt x="1769420" y="1770182"/>
                </a:moveTo>
                <a:lnTo>
                  <a:pt x="1751015" y="1770182"/>
                </a:lnTo>
                <a:lnTo>
                  <a:pt x="1752286" y="1771452"/>
                </a:lnTo>
                <a:lnTo>
                  <a:pt x="1770689" y="1771452"/>
                </a:lnTo>
                <a:lnTo>
                  <a:pt x="1769420" y="1770182"/>
                </a:lnTo>
                <a:close/>
              </a:path>
              <a:path w="2035175" h="2035809">
                <a:moveTo>
                  <a:pt x="1765611" y="1766372"/>
                </a:moveTo>
                <a:lnTo>
                  <a:pt x="1747204" y="1766372"/>
                </a:lnTo>
                <a:lnTo>
                  <a:pt x="1749745" y="1768912"/>
                </a:lnTo>
                <a:lnTo>
                  <a:pt x="1768150" y="1768912"/>
                </a:lnTo>
                <a:lnTo>
                  <a:pt x="1765611" y="1766372"/>
                </a:lnTo>
                <a:close/>
              </a:path>
              <a:path w="2035175" h="2035809">
                <a:moveTo>
                  <a:pt x="1763072" y="1763832"/>
                </a:moveTo>
                <a:lnTo>
                  <a:pt x="1744663" y="1763832"/>
                </a:lnTo>
                <a:lnTo>
                  <a:pt x="1745933" y="1765102"/>
                </a:lnTo>
                <a:lnTo>
                  <a:pt x="1764342" y="1765102"/>
                </a:lnTo>
                <a:lnTo>
                  <a:pt x="1763072" y="1763832"/>
                </a:lnTo>
                <a:close/>
              </a:path>
              <a:path w="2035175" h="2035809">
                <a:moveTo>
                  <a:pt x="1759264" y="1760022"/>
                </a:moveTo>
                <a:lnTo>
                  <a:pt x="1740851" y="1760022"/>
                </a:lnTo>
                <a:lnTo>
                  <a:pt x="1743392" y="1762562"/>
                </a:lnTo>
                <a:lnTo>
                  <a:pt x="1761803" y="1762562"/>
                </a:lnTo>
                <a:lnTo>
                  <a:pt x="1759264" y="1760022"/>
                </a:lnTo>
                <a:close/>
              </a:path>
              <a:path w="2035175" h="2035809">
                <a:moveTo>
                  <a:pt x="1756725" y="1757482"/>
                </a:moveTo>
                <a:lnTo>
                  <a:pt x="1738310" y="1757482"/>
                </a:lnTo>
                <a:lnTo>
                  <a:pt x="1739580" y="1758752"/>
                </a:lnTo>
                <a:lnTo>
                  <a:pt x="1757995" y="1758752"/>
                </a:lnTo>
                <a:lnTo>
                  <a:pt x="1756725" y="1757482"/>
                </a:lnTo>
                <a:close/>
              </a:path>
              <a:path w="2035175" h="2035809">
                <a:moveTo>
                  <a:pt x="1752917" y="1753672"/>
                </a:moveTo>
                <a:lnTo>
                  <a:pt x="1734498" y="1753672"/>
                </a:lnTo>
                <a:lnTo>
                  <a:pt x="1737039" y="1756212"/>
                </a:lnTo>
                <a:lnTo>
                  <a:pt x="1755456" y="1756212"/>
                </a:lnTo>
                <a:lnTo>
                  <a:pt x="1752917" y="1753672"/>
                </a:lnTo>
                <a:close/>
              </a:path>
              <a:path w="2035175" h="2035809">
                <a:moveTo>
                  <a:pt x="1750378" y="1751132"/>
                </a:moveTo>
                <a:lnTo>
                  <a:pt x="1731957" y="1751132"/>
                </a:lnTo>
                <a:lnTo>
                  <a:pt x="1733228" y="1752402"/>
                </a:lnTo>
                <a:lnTo>
                  <a:pt x="1751647" y="1752402"/>
                </a:lnTo>
                <a:lnTo>
                  <a:pt x="1750378" y="1751132"/>
                </a:lnTo>
                <a:close/>
              </a:path>
              <a:path w="2035175" h="2035809">
                <a:moveTo>
                  <a:pt x="1746569" y="1747322"/>
                </a:moveTo>
                <a:lnTo>
                  <a:pt x="1728146" y="1747322"/>
                </a:lnTo>
                <a:lnTo>
                  <a:pt x="1730687" y="1749862"/>
                </a:lnTo>
                <a:lnTo>
                  <a:pt x="1749108" y="1749862"/>
                </a:lnTo>
                <a:lnTo>
                  <a:pt x="1746569" y="1747322"/>
                </a:lnTo>
                <a:close/>
              </a:path>
              <a:path w="2035175" h="2035809">
                <a:moveTo>
                  <a:pt x="1744031" y="1744782"/>
                </a:moveTo>
                <a:lnTo>
                  <a:pt x="1725604" y="1744782"/>
                </a:lnTo>
                <a:lnTo>
                  <a:pt x="1726875" y="1746052"/>
                </a:lnTo>
                <a:lnTo>
                  <a:pt x="1745300" y="1746052"/>
                </a:lnTo>
                <a:lnTo>
                  <a:pt x="1744031" y="1744782"/>
                </a:lnTo>
                <a:close/>
              </a:path>
              <a:path w="2035175" h="2035809">
                <a:moveTo>
                  <a:pt x="1737683" y="1738432"/>
                </a:moveTo>
                <a:lnTo>
                  <a:pt x="1719252" y="1738432"/>
                </a:lnTo>
                <a:lnTo>
                  <a:pt x="1724334" y="1743512"/>
                </a:lnTo>
                <a:lnTo>
                  <a:pt x="1742761" y="1743512"/>
                </a:lnTo>
                <a:lnTo>
                  <a:pt x="1737683" y="1738432"/>
                </a:lnTo>
                <a:close/>
              </a:path>
              <a:path w="2035175" h="2035809">
                <a:moveTo>
                  <a:pt x="1733875" y="1734622"/>
                </a:moveTo>
                <a:lnTo>
                  <a:pt x="1715440" y="1734622"/>
                </a:lnTo>
                <a:lnTo>
                  <a:pt x="1717981" y="1737162"/>
                </a:lnTo>
                <a:lnTo>
                  <a:pt x="1736414" y="1737162"/>
                </a:lnTo>
                <a:lnTo>
                  <a:pt x="1733875" y="1734622"/>
                </a:lnTo>
                <a:close/>
              </a:path>
              <a:path w="2035175" h="2035809">
                <a:moveTo>
                  <a:pt x="1731336" y="1732082"/>
                </a:moveTo>
                <a:lnTo>
                  <a:pt x="1712899" y="1732082"/>
                </a:lnTo>
                <a:lnTo>
                  <a:pt x="1714170" y="1733352"/>
                </a:lnTo>
                <a:lnTo>
                  <a:pt x="1732605" y="1733352"/>
                </a:lnTo>
                <a:lnTo>
                  <a:pt x="1731336" y="1732082"/>
                </a:lnTo>
                <a:close/>
              </a:path>
              <a:path w="2035175" h="2035809">
                <a:moveTo>
                  <a:pt x="1727528" y="1728272"/>
                </a:moveTo>
                <a:lnTo>
                  <a:pt x="1709087" y="1728272"/>
                </a:lnTo>
                <a:lnTo>
                  <a:pt x="1711628" y="1730812"/>
                </a:lnTo>
                <a:lnTo>
                  <a:pt x="1730067" y="1730812"/>
                </a:lnTo>
                <a:lnTo>
                  <a:pt x="1727528" y="1728272"/>
                </a:lnTo>
                <a:close/>
              </a:path>
              <a:path w="2035175" h="2035809">
                <a:moveTo>
                  <a:pt x="1724989" y="1725732"/>
                </a:moveTo>
                <a:lnTo>
                  <a:pt x="1706546" y="1725732"/>
                </a:lnTo>
                <a:lnTo>
                  <a:pt x="1707817" y="1727002"/>
                </a:lnTo>
                <a:lnTo>
                  <a:pt x="1726258" y="1727002"/>
                </a:lnTo>
                <a:lnTo>
                  <a:pt x="1724989" y="1725732"/>
                </a:lnTo>
                <a:close/>
              </a:path>
              <a:path w="2035175" h="2035809">
                <a:moveTo>
                  <a:pt x="1721180" y="1721922"/>
                </a:moveTo>
                <a:lnTo>
                  <a:pt x="1702735" y="1721922"/>
                </a:lnTo>
                <a:lnTo>
                  <a:pt x="1705276" y="1724462"/>
                </a:lnTo>
                <a:lnTo>
                  <a:pt x="1723719" y="1724462"/>
                </a:lnTo>
                <a:lnTo>
                  <a:pt x="1721180" y="1721922"/>
                </a:lnTo>
                <a:close/>
              </a:path>
              <a:path w="2035175" h="2035809">
                <a:moveTo>
                  <a:pt x="1718641" y="1719382"/>
                </a:moveTo>
                <a:lnTo>
                  <a:pt x="1700194" y="1719382"/>
                </a:lnTo>
                <a:lnTo>
                  <a:pt x="1701464" y="1720652"/>
                </a:lnTo>
                <a:lnTo>
                  <a:pt x="1719911" y="1720652"/>
                </a:lnTo>
                <a:lnTo>
                  <a:pt x="1718641" y="1719382"/>
                </a:lnTo>
                <a:close/>
              </a:path>
              <a:path w="2035175" h="2035809">
                <a:moveTo>
                  <a:pt x="1714833" y="1715572"/>
                </a:moveTo>
                <a:lnTo>
                  <a:pt x="1696382" y="1715572"/>
                </a:lnTo>
                <a:lnTo>
                  <a:pt x="1698923" y="1718112"/>
                </a:lnTo>
                <a:lnTo>
                  <a:pt x="1717372" y="1718112"/>
                </a:lnTo>
                <a:lnTo>
                  <a:pt x="1714833" y="1715572"/>
                </a:lnTo>
                <a:close/>
              </a:path>
              <a:path w="2035175" h="2035809">
                <a:moveTo>
                  <a:pt x="1712294" y="1713032"/>
                </a:moveTo>
                <a:lnTo>
                  <a:pt x="1693841" y="1713032"/>
                </a:lnTo>
                <a:lnTo>
                  <a:pt x="1695111" y="1714302"/>
                </a:lnTo>
                <a:lnTo>
                  <a:pt x="1713564" y="1714302"/>
                </a:lnTo>
                <a:lnTo>
                  <a:pt x="1712294" y="1713032"/>
                </a:lnTo>
                <a:close/>
              </a:path>
              <a:path w="2035175" h="2035809">
                <a:moveTo>
                  <a:pt x="1708486" y="1709222"/>
                </a:moveTo>
                <a:lnTo>
                  <a:pt x="1690029" y="1709222"/>
                </a:lnTo>
                <a:lnTo>
                  <a:pt x="1692570" y="1711762"/>
                </a:lnTo>
                <a:lnTo>
                  <a:pt x="1711025" y="1711762"/>
                </a:lnTo>
                <a:lnTo>
                  <a:pt x="1708486" y="1709222"/>
                </a:lnTo>
                <a:close/>
              </a:path>
              <a:path w="2035175" h="2035809">
                <a:moveTo>
                  <a:pt x="1705947" y="1706682"/>
                </a:moveTo>
                <a:lnTo>
                  <a:pt x="1687488" y="1706682"/>
                </a:lnTo>
                <a:lnTo>
                  <a:pt x="1688759" y="1707952"/>
                </a:lnTo>
                <a:lnTo>
                  <a:pt x="1707216" y="1707952"/>
                </a:lnTo>
                <a:lnTo>
                  <a:pt x="1705947" y="1706682"/>
                </a:lnTo>
                <a:close/>
              </a:path>
              <a:path w="2035175" h="2035809">
                <a:moveTo>
                  <a:pt x="1702139" y="1702872"/>
                </a:moveTo>
                <a:lnTo>
                  <a:pt x="1683676" y="1702872"/>
                </a:lnTo>
                <a:lnTo>
                  <a:pt x="1686218" y="1705412"/>
                </a:lnTo>
                <a:lnTo>
                  <a:pt x="1704678" y="1705412"/>
                </a:lnTo>
                <a:lnTo>
                  <a:pt x="1702139" y="1702872"/>
                </a:lnTo>
                <a:close/>
              </a:path>
              <a:path w="2035175" h="2035809">
                <a:moveTo>
                  <a:pt x="1699600" y="1700332"/>
                </a:moveTo>
                <a:lnTo>
                  <a:pt x="1681135" y="1700332"/>
                </a:lnTo>
                <a:lnTo>
                  <a:pt x="1682406" y="1701602"/>
                </a:lnTo>
                <a:lnTo>
                  <a:pt x="1700869" y="1701602"/>
                </a:lnTo>
                <a:lnTo>
                  <a:pt x="1699600" y="1700332"/>
                </a:lnTo>
                <a:close/>
              </a:path>
              <a:path w="2035175" h="2035809">
                <a:moveTo>
                  <a:pt x="1695791" y="1696522"/>
                </a:moveTo>
                <a:lnTo>
                  <a:pt x="1677324" y="1696522"/>
                </a:lnTo>
                <a:lnTo>
                  <a:pt x="1679865" y="1699062"/>
                </a:lnTo>
                <a:lnTo>
                  <a:pt x="1698330" y="1699062"/>
                </a:lnTo>
                <a:lnTo>
                  <a:pt x="1695791" y="1696522"/>
                </a:lnTo>
                <a:close/>
              </a:path>
              <a:path w="2035175" h="2035809">
                <a:moveTo>
                  <a:pt x="1693252" y="1693982"/>
                </a:moveTo>
                <a:lnTo>
                  <a:pt x="1674783" y="1693982"/>
                </a:lnTo>
                <a:lnTo>
                  <a:pt x="1676053" y="1695252"/>
                </a:lnTo>
                <a:lnTo>
                  <a:pt x="1694522" y="1695252"/>
                </a:lnTo>
                <a:lnTo>
                  <a:pt x="1693252" y="1693982"/>
                </a:lnTo>
                <a:close/>
              </a:path>
              <a:path w="2035175" h="2035809">
                <a:moveTo>
                  <a:pt x="1689444" y="1690172"/>
                </a:moveTo>
                <a:lnTo>
                  <a:pt x="1670971" y="1690172"/>
                </a:lnTo>
                <a:lnTo>
                  <a:pt x="1673512" y="1692712"/>
                </a:lnTo>
                <a:lnTo>
                  <a:pt x="1691983" y="1692712"/>
                </a:lnTo>
                <a:lnTo>
                  <a:pt x="1689444" y="1690172"/>
                </a:lnTo>
                <a:close/>
              </a:path>
              <a:path w="2035175" h="2035809">
                <a:moveTo>
                  <a:pt x="1686905" y="1687632"/>
                </a:moveTo>
                <a:lnTo>
                  <a:pt x="1668430" y="1687632"/>
                </a:lnTo>
                <a:lnTo>
                  <a:pt x="1669700" y="1688902"/>
                </a:lnTo>
                <a:lnTo>
                  <a:pt x="1688175" y="1688902"/>
                </a:lnTo>
                <a:lnTo>
                  <a:pt x="1686905" y="1687632"/>
                </a:lnTo>
                <a:close/>
              </a:path>
              <a:path w="2035175" h="2035809">
                <a:moveTo>
                  <a:pt x="1683097" y="1683822"/>
                </a:moveTo>
                <a:lnTo>
                  <a:pt x="1664618" y="1683822"/>
                </a:lnTo>
                <a:lnTo>
                  <a:pt x="1667159" y="1686362"/>
                </a:lnTo>
                <a:lnTo>
                  <a:pt x="1685636" y="1686362"/>
                </a:lnTo>
                <a:lnTo>
                  <a:pt x="1683097" y="1683822"/>
                </a:lnTo>
                <a:close/>
              </a:path>
              <a:path w="2035175" h="2035809">
                <a:moveTo>
                  <a:pt x="1680558" y="1681282"/>
                </a:moveTo>
                <a:lnTo>
                  <a:pt x="1662077" y="1681282"/>
                </a:lnTo>
                <a:lnTo>
                  <a:pt x="1663348" y="1682552"/>
                </a:lnTo>
                <a:lnTo>
                  <a:pt x="1681827" y="1682552"/>
                </a:lnTo>
                <a:lnTo>
                  <a:pt x="1680558" y="1681282"/>
                </a:lnTo>
                <a:close/>
              </a:path>
              <a:path w="2035175" h="2035809">
                <a:moveTo>
                  <a:pt x="1674211" y="1674932"/>
                </a:moveTo>
                <a:lnTo>
                  <a:pt x="1655724" y="1674932"/>
                </a:lnTo>
                <a:lnTo>
                  <a:pt x="1660807" y="1680012"/>
                </a:lnTo>
                <a:lnTo>
                  <a:pt x="1679288" y="1680012"/>
                </a:lnTo>
                <a:lnTo>
                  <a:pt x="1674211" y="1674932"/>
                </a:lnTo>
                <a:close/>
              </a:path>
              <a:path w="2035175" h="2035809">
                <a:moveTo>
                  <a:pt x="1667863" y="1668582"/>
                </a:moveTo>
                <a:lnTo>
                  <a:pt x="1649372" y="1668582"/>
                </a:lnTo>
                <a:lnTo>
                  <a:pt x="1654454" y="1673662"/>
                </a:lnTo>
                <a:lnTo>
                  <a:pt x="1672941" y="1673662"/>
                </a:lnTo>
                <a:lnTo>
                  <a:pt x="1667863" y="1668582"/>
                </a:lnTo>
                <a:close/>
              </a:path>
              <a:path w="2035175" h="2035809">
                <a:moveTo>
                  <a:pt x="1661516" y="1662232"/>
                </a:moveTo>
                <a:lnTo>
                  <a:pt x="1643019" y="1662232"/>
                </a:lnTo>
                <a:lnTo>
                  <a:pt x="1648101" y="1667312"/>
                </a:lnTo>
                <a:lnTo>
                  <a:pt x="1666594" y="1667312"/>
                </a:lnTo>
                <a:lnTo>
                  <a:pt x="1661516" y="1662232"/>
                </a:lnTo>
                <a:close/>
              </a:path>
              <a:path w="2035175" h="2035809">
                <a:moveTo>
                  <a:pt x="1655169" y="1655882"/>
                </a:moveTo>
                <a:lnTo>
                  <a:pt x="1636666" y="1655882"/>
                </a:lnTo>
                <a:lnTo>
                  <a:pt x="1641748" y="1660962"/>
                </a:lnTo>
                <a:lnTo>
                  <a:pt x="1660247" y="1660962"/>
                </a:lnTo>
                <a:lnTo>
                  <a:pt x="1655169" y="1655882"/>
                </a:lnTo>
                <a:close/>
              </a:path>
              <a:path w="2035175" h="2035809">
                <a:moveTo>
                  <a:pt x="1648822" y="1649532"/>
                </a:moveTo>
                <a:lnTo>
                  <a:pt x="1630313" y="1649532"/>
                </a:lnTo>
                <a:lnTo>
                  <a:pt x="1635396" y="1654612"/>
                </a:lnTo>
                <a:lnTo>
                  <a:pt x="1653899" y="1654612"/>
                </a:lnTo>
                <a:lnTo>
                  <a:pt x="1648822" y="1649532"/>
                </a:lnTo>
                <a:close/>
              </a:path>
              <a:path w="2035175" h="2035809">
                <a:moveTo>
                  <a:pt x="1642474" y="1643182"/>
                </a:moveTo>
                <a:lnTo>
                  <a:pt x="1623961" y="1643182"/>
                </a:lnTo>
                <a:lnTo>
                  <a:pt x="1629043" y="1648262"/>
                </a:lnTo>
                <a:lnTo>
                  <a:pt x="1647552" y="1648262"/>
                </a:lnTo>
                <a:lnTo>
                  <a:pt x="1642474" y="1643182"/>
                </a:lnTo>
                <a:close/>
              </a:path>
              <a:path w="2035175" h="2035809">
                <a:moveTo>
                  <a:pt x="1636127" y="1636832"/>
                </a:moveTo>
                <a:lnTo>
                  <a:pt x="1617608" y="1636832"/>
                </a:lnTo>
                <a:lnTo>
                  <a:pt x="1622690" y="1641912"/>
                </a:lnTo>
                <a:lnTo>
                  <a:pt x="1641205" y="1641912"/>
                </a:lnTo>
                <a:lnTo>
                  <a:pt x="1636127" y="1636832"/>
                </a:lnTo>
                <a:close/>
              </a:path>
              <a:path w="2035175" h="2035809">
                <a:moveTo>
                  <a:pt x="1631049" y="1631752"/>
                </a:moveTo>
                <a:lnTo>
                  <a:pt x="1612526" y="1631752"/>
                </a:lnTo>
                <a:lnTo>
                  <a:pt x="1616337" y="1635562"/>
                </a:lnTo>
                <a:lnTo>
                  <a:pt x="1634858" y="1635562"/>
                </a:lnTo>
                <a:lnTo>
                  <a:pt x="1631049" y="1631752"/>
                </a:lnTo>
                <a:close/>
              </a:path>
              <a:path w="2035175" h="2035809">
                <a:moveTo>
                  <a:pt x="1624702" y="1625402"/>
                </a:moveTo>
                <a:lnTo>
                  <a:pt x="1606173" y="1625402"/>
                </a:lnTo>
                <a:lnTo>
                  <a:pt x="1611255" y="1630482"/>
                </a:lnTo>
                <a:lnTo>
                  <a:pt x="1629780" y="1630482"/>
                </a:lnTo>
                <a:lnTo>
                  <a:pt x="1624702" y="1625402"/>
                </a:lnTo>
                <a:close/>
              </a:path>
              <a:path w="2035175" h="2035809">
                <a:moveTo>
                  <a:pt x="1618355" y="1619052"/>
                </a:moveTo>
                <a:lnTo>
                  <a:pt x="1599820" y="1619052"/>
                </a:lnTo>
                <a:lnTo>
                  <a:pt x="1604902" y="1624132"/>
                </a:lnTo>
                <a:lnTo>
                  <a:pt x="1623433" y="1624132"/>
                </a:lnTo>
                <a:lnTo>
                  <a:pt x="1618355" y="1619052"/>
                </a:lnTo>
                <a:close/>
              </a:path>
              <a:path w="2035175" h="2035809">
                <a:moveTo>
                  <a:pt x="1612007" y="1612702"/>
                </a:moveTo>
                <a:lnTo>
                  <a:pt x="1593468" y="1612702"/>
                </a:lnTo>
                <a:lnTo>
                  <a:pt x="1598550" y="1617782"/>
                </a:lnTo>
                <a:lnTo>
                  <a:pt x="1617085" y="1617782"/>
                </a:lnTo>
                <a:lnTo>
                  <a:pt x="1612007" y="1612702"/>
                </a:lnTo>
                <a:close/>
              </a:path>
              <a:path w="2035175" h="2035809">
                <a:moveTo>
                  <a:pt x="1605660" y="1606352"/>
                </a:moveTo>
                <a:lnTo>
                  <a:pt x="1587115" y="1606352"/>
                </a:lnTo>
                <a:lnTo>
                  <a:pt x="1592197" y="1611432"/>
                </a:lnTo>
                <a:lnTo>
                  <a:pt x="1610738" y="1611432"/>
                </a:lnTo>
                <a:lnTo>
                  <a:pt x="1605660" y="1606352"/>
                </a:lnTo>
                <a:close/>
              </a:path>
              <a:path w="2035175" h="2035809">
                <a:moveTo>
                  <a:pt x="1599313" y="1600002"/>
                </a:moveTo>
                <a:lnTo>
                  <a:pt x="1580762" y="1600002"/>
                </a:lnTo>
                <a:lnTo>
                  <a:pt x="1585844" y="1605082"/>
                </a:lnTo>
                <a:lnTo>
                  <a:pt x="1604391" y="1605082"/>
                </a:lnTo>
                <a:lnTo>
                  <a:pt x="1599313" y="1600002"/>
                </a:lnTo>
                <a:close/>
              </a:path>
              <a:path w="2035175" h="2035809">
                <a:moveTo>
                  <a:pt x="1592966" y="1593652"/>
                </a:moveTo>
                <a:lnTo>
                  <a:pt x="1574409" y="1593652"/>
                </a:lnTo>
                <a:lnTo>
                  <a:pt x="1579492" y="1598732"/>
                </a:lnTo>
                <a:lnTo>
                  <a:pt x="1598043" y="1598732"/>
                </a:lnTo>
                <a:lnTo>
                  <a:pt x="1592966" y="1593652"/>
                </a:lnTo>
                <a:close/>
              </a:path>
              <a:path w="2035175" h="2035809">
                <a:moveTo>
                  <a:pt x="1586618" y="1587302"/>
                </a:moveTo>
                <a:lnTo>
                  <a:pt x="1568057" y="1587302"/>
                </a:lnTo>
                <a:lnTo>
                  <a:pt x="1573139" y="1592382"/>
                </a:lnTo>
                <a:lnTo>
                  <a:pt x="1591696" y="1592382"/>
                </a:lnTo>
                <a:lnTo>
                  <a:pt x="1586618" y="1587302"/>
                </a:lnTo>
                <a:close/>
              </a:path>
              <a:path w="2035175" h="2035809">
                <a:moveTo>
                  <a:pt x="1580271" y="1580952"/>
                </a:moveTo>
                <a:lnTo>
                  <a:pt x="1561704" y="1580952"/>
                </a:lnTo>
                <a:lnTo>
                  <a:pt x="1566786" y="1586032"/>
                </a:lnTo>
                <a:lnTo>
                  <a:pt x="1585349" y="1586032"/>
                </a:lnTo>
                <a:lnTo>
                  <a:pt x="1580271" y="1580952"/>
                </a:lnTo>
                <a:close/>
              </a:path>
              <a:path w="2035175" h="2035809">
                <a:moveTo>
                  <a:pt x="1573924" y="1574602"/>
                </a:moveTo>
                <a:lnTo>
                  <a:pt x="1555351" y="1574602"/>
                </a:lnTo>
                <a:lnTo>
                  <a:pt x="1560433" y="1579682"/>
                </a:lnTo>
                <a:lnTo>
                  <a:pt x="1579002" y="1579682"/>
                </a:lnTo>
                <a:lnTo>
                  <a:pt x="1573924" y="1574602"/>
                </a:lnTo>
                <a:close/>
              </a:path>
              <a:path w="2035175" h="2035809">
                <a:moveTo>
                  <a:pt x="1567577" y="1568252"/>
                </a:moveTo>
                <a:lnTo>
                  <a:pt x="1548998" y="1568252"/>
                </a:lnTo>
                <a:lnTo>
                  <a:pt x="1554081" y="1573332"/>
                </a:lnTo>
                <a:lnTo>
                  <a:pt x="1572654" y="1573332"/>
                </a:lnTo>
                <a:lnTo>
                  <a:pt x="1567577" y="1568252"/>
                </a:lnTo>
                <a:close/>
              </a:path>
              <a:path w="2035175" h="2035809">
                <a:moveTo>
                  <a:pt x="1561229" y="1561902"/>
                </a:moveTo>
                <a:lnTo>
                  <a:pt x="1542646" y="1561902"/>
                </a:lnTo>
                <a:lnTo>
                  <a:pt x="1547728" y="1566982"/>
                </a:lnTo>
                <a:lnTo>
                  <a:pt x="1566307" y="1566982"/>
                </a:lnTo>
                <a:lnTo>
                  <a:pt x="1561229" y="1561902"/>
                </a:lnTo>
                <a:close/>
              </a:path>
              <a:path w="2035175" h="2035809">
                <a:moveTo>
                  <a:pt x="1554882" y="1555552"/>
                </a:moveTo>
                <a:lnTo>
                  <a:pt x="1536293" y="1555552"/>
                </a:lnTo>
                <a:lnTo>
                  <a:pt x="1541375" y="1560632"/>
                </a:lnTo>
                <a:lnTo>
                  <a:pt x="1559960" y="1560632"/>
                </a:lnTo>
                <a:lnTo>
                  <a:pt x="1554882" y="1555552"/>
                </a:lnTo>
                <a:close/>
              </a:path>
              <a:path w="2035175" h="2035809">
                <a:moveTo>
                  <a:pt x="1548535" y="1549202"/>
                </a:moveTo>
                <a:lnTo>
                  <a:pt x="1529940" y="1549202"/>
                </a:lnTo>
                <a:lnTo>
                  <a:pt x="1535022" y="1554282"/>
                </a:lnTo>
                <a:lnTo>
                  <a:pt x="1553613" y="1554282"/>
                </a:lnTo>
                <a:lnTo>
                  <a:pt x="1548535" y="1549202"/>
                </a:lnTo>
                <a:close/>
              </a:path>
              <a:path w="2035175" h="2035809">
                <a:moveTo>
                  <a:pt x="1542188" y="1542852"/>
                </a:moveTo>
                <a:lnTo>
                  <a:pt x="1523587" y="1542852"/>
                </a:lnTo>
                <a:lnTo>
                  <a:pt x="1528670" y="1547932"/>
                </a:lnTo>
                <a:lnTo>
                  <a:pt x="1547265" y="1547932"/>
                </a:lnTo>
                <a:lnTo>
                  <a:pt x="1542188" y="1542852"/>
                </a:lnTo>
                <a:close/>
              </a:path>
              <a:path w="2035175" h="2035809">
                <a:moveTo>
                  <a:pt x="1535840" y="1536502"/>
                </a:moveTo>
                <a:lnTo>
                  <a:pt x="1517235" y="1536502"/>
                </a:lnTo>
                <a:lnTo>
                  <a:pt x="1522317" y="1541582"/>
                </a:lnTo>
                <a:lnTo>
                  <a:pt x="1540918" y="1541582"/>
                </a:lnTo>
                <a:lnTo>
                  <a:pt x="1535840" y="1536502"/>
                </a:lnTo>
                <a:close/>
              </a:path>
              <a:path w="2035175" h="2035809">
                <a:moveTo>
                  <a:pt x="1529493" y="1530152"/>
                </a:moveTo>
                <a:lnTo>
                  <a:pt x="1510882" y="1530152"/>
                </a:lnTo>
                <a:lnTo>
                  <a:pt x="1515964" y="1535232"/>
                </a:lnTo>
                <a:lnTo>
                  <a:pt x="1534571" y="1535232"/>
                </a:lnTo>
                <a:lnTo>
                  <a:pt x="1529493" y="1530152"/>
                </a:lnTo>
                <a:close/>
              </a:path>
              <a:path w="2035175" h="2035809">
                <a:moveTo>
                  <a:pt x="1523146" y="1523802"/>
                </a:moveTo>
                <a:lnTo>
                  <a:pt x="1504529" y="1523802"/>
                </a:lnTo>
                <a:lnTo>
                  <a:pt x="1509611" y="1528882"/>
                </a:lnTo>
                <a:lnTo>
                  <a:pt x="1528224" y="1528882"/>
                </a:lnTo>
                <a:lnTo>
                  <a:pt x="1523146" y="1523802"/>
                </a:lnTo>
                <a:close/>
              </a:path>
              <a:path w="2035175" h="2035809">
                <a:moveTo>
                  <a:pt x="1516798" y="1517452"/>
                </a:moveTo>
                <a:lnTo>
                  <a:pt x="1498177" y="1517452"/>
                </a:lnTo>
                <a:lnTo>
                  <a:pt x="1503259" y="1522532"/>
                </a:lnTo>
                <a:lnTo>
                  <a:pt x="1521876" y="1522532"/>
                </a:lnTo>
                <a:lnTo>
                  <a:pt x="1516798" y="1517452"/>
                </a:lnTo>
                <a:close/>
              </a:path>
              <a:path w="2035175" h="2035809">
                <a:moveTo>
                  <a:pt x="1510451" y="1511102"/>
                </a:moveTo>
                <a:lnTo>
                  <a:pt x="1491824" y="1511102"/>
                </a:lnTo>
                <a:lnTo>
                  <a:pt x="1496906" y="1516182"/>
                </a:lnTo>
                <a:lnTo>
                  <a:pt x="1515529" y="1516182"/>
                </a:lnTo>
                <a:lnTo>
                  <a:pt x="1510451" y="1511102"/>
                </a:lnTo>
                <a:close/>
              </a:path>
              <a:path w="2035175" h="2035809">
                <a:moveTo>
                  <a:pt x="1504104" y="1504752"/>
                </a:moveTo>
                <a:lnTo>
                  <a:pt x="1485471" y="1504752"/>
                </a:lnTo>
                <a:lnTo>
                  <a:pt x="1490553" y="1509832"/>
                </a:lnTo>
                <a:lnTo>
                  <a:pt x="1509182" y="1509832"/>
                </a:lnTo>
                <a:lnTo>
                  <a:pt x="1504104" y="1504752"/>
                </a:lnTo>
                <a:close/>
              </a:path>
              <a:path w="2035175" h="2035809">
                <a:moveTo>
                  <a:pt x="1497757" y="1498402"/>
                </a:moveTo>
                <a:lnTo>
                  <a:pt x="1479118" y="1498402"/>
                </a:lnTo>
                <a:lnTo>
                  <a:pt x="1484201" y="1503482"/>
                </a:lnTo>
                <a:lnTo>
                  <a:pt x="1502834" y="1503482"/>
                </a:lnTo>
                <a:lnTo>
                  <a:pt x="1497757" y="1498402"/>
                </a:lnTo>
                <a:close/>
              </a:path>
              <a:path w="2035175" h="2035809">
                <a:moveTo>
                  <a:pt x="1491409" y="1492052"/>
                </a:moveTo>
                <a:lnTo>
                  <a:pt x="1472766" y="1492052"/>
                </a:lnTo>
                <a:lnTo>
                  <a:pt x="1477848" y="1497132"/>
                </a:lnTo>
                <a:lnTo>
                  <a:pt x="1496487" y="1497132"/>
                </a:lnTo>
                <a:lnTo>
                  <a:pt x="1491409" y="1492052"/>
                </a:lnTo>
                <a:close/>
              </a:path>
              <a:path w="2035175" h="2035809">
                <a:moveTo>
                  <a:pt x="1485062" y="1485702"/>
                </a:moveTo>
                <a:lnTo>
                  <a:pt x="1466413" y="1485702"/>
                </a:lnTo>
                <a:lnTo>
                  <a:pt x="1471495" y="1490782"/>
                </a:lnTo>
                <a:lnTo>
                  <a:pt x="1490140" y="1490782"/>
                </a:lnTo>
                <a:lnTo>
                  <a:pt x="1485062" y="1485702"/>
                </a:lnTo>
                <a:close/>
              </a:path>
              <a:path w="2035175" h="2035809">
                <a:moveTo>
                  <a:pt x="1478715" y="1479352"/>
                </a:moveTo>
                <a:lnTo>
                  <a:pt x="1460060" y="1479352"/>
                </a:lnTo>
                <a:lnTo>
                  <a:pt x="1465142" y="1484432"/>
                </a:lnTo>
                <a:lnTo>
                  <a:pt x="1483793" y="1484432"/>
                </a:lnTo>
                <a:lnTo>
                  <a:pt x="1478715" y="1479352"/>
                </a:lnTo>
                <a:close/>
              </a:path>
              <a:path w="2035175" h="2035809">
                <a:moveTo>
                  <a:pt x="1472368" y="1473002"/>
                </a:moveTo>
                <a:lnTo>
                  <a:pt x="1453707" y="1473002"/>
                </a:lnTo>
                <a:lnTo>
                  <a:pt x="1458790" y="1478082"/>
                </a:lnTo>
                <a:lnTo>
                  <a:pt x="1477445" y="1478082"/>
                </a:lnTo>
                <a:lnTo>
                  <a:pt x="1472368" y="1473002"/>
                </a:lnTo>
                <a:close/>
              </a:path>
              <a:path w="2035175" h="2035809">
                <a:moveTo>
                  <a:pt x="1466020" y="1466652"/>
                </a:moveTo>
                <a:lnTo>
                  <a:pt x="1447355" y="1466652"/>
                </a:lnTo>
                <a:lnTo>
                  <a:pt x="1452437" y="1471732"/>
                </a:lnTo>
                <a:lnTo>
                  <a:pt x="1471098" y="1471732"/>
                </a:lnTo>
                <a:lnTo>
                  <a:pt x="1466020" y="1466652"/>
                </a:lnTo>
                <a:close/>
              </a:path>
              <a:path w="2035175" h="2035809">
                <a:moveTo>
                  <a:pt x="1459673" y="1460302"/>
                </a:moveTo>
                <a:lnTo>
                  <a:pt x="1441002" y="1460302"/>
                </a:lnTo>
                <a:lnTo>
                  <a:pt x="1446084" y="1465382"/>
                </a:lnTo>
                <a:lnTo>
                  <a:pt x="1464751" y="1465382"/>
                </a:lnTo>
                <a:lnTo>
                  <a:pt x="1459673" y="1460302"/>
                </a:lnTo>
                <a:close/>
              </a:path>
              <a:path w="2035175" h="2035809">
                <a:moveTo>
                  <a:pt x="1453326" y="1453952"/>
                </a:moveTo>
                <a:lnTo>
                  <a:pt x="1434649" y="1453952"/>
                </a:lnTo>
                <a:lnTo>
                  <a:pt x="1439731" y="1459032"/>
                </a:lnTo>
                <a:lnTo>
                  <a:pt x="1458404" y="1459032"/>
                </a:lnTo>
                <a:lnTo>
                  <a:pt x="1453326" y="1453952"/>
                </a:lnTo>
                <a:close/>
              </a:path>
              <a:path w="2035175" h="2035809">
                <a:moveTo>
                  <a:pt x="1446979" y="1447602"/>
                </a:moveTo>
                <a:lnTo>
                  <a:pt x="1428296" y="1447602"/>
                </a:lnTo>
                <a:lnTo>
                  <a:pt x="1433379" y="1452682"/>
                </a:lnTo>
                <a:lnTo>
                  <a:pt x="1452056" y="1452682"/>
                </a:lnTo>
                <a:lnTo>
                  <a:pt x="1446979" y="1447602"/>
                </a:lnTo>
                <a:close/>
              </a:path>
              <a:path w="2035175" h="2035809">
                <a:moveTo>
                  <a:pt x="1440631" y="1441252"/>
                </a:moveTo>
                <a:lnTo>
                  <a:pt x="1421944" y="1441252"/>
                </a:lnTo>
                <a:lnTo>
                  <a:pt x="1427026" y="1446332"/>
                </a:lnTo>
                <a:lnTo>
                  <a:pt x="1445709" y="1446332"/>
                </a:lnTo>
                <a:lnTo>
                  <a:pt x="1440631" y="1441252"/>
                </a:lnTo>
                <a:close/>
              </a:path>
              <a:path w="2035175" h="2035809">
                <a:moveTo>
                  <a:pt x="1434284" y="1434902"/>
                </a:moveTo>
                <a:lnTo>
                  <a:pt x="1415591" y="1434902"/>
                </a:lnTo>
                <a:lnTo>
                  <a:pt x="1420673" y="1439982"/>
                </a:lnTo>
                <a:lnTo>
                  <a:pt x="1439362" y="1439982"/>
                </a:lnTo>
                <a:lnTo>
                  <a:pt x="1434284" y="1434902"/>
                </a:lnTo>
                <a:close/>
              </a:path>
              <a:path w="2035175" h="2035809">
                <a:moveTo>
                  <a:pt x="1226094" y="1226622"/>
                </a:moveTo>
                <a:lnTo>
                  <a:pt x="1207221" y="1226622"/>
                </a:lnTo>
                <a:lnTo>
                  <a:pt x="1414320" y="1433632"/>
                </a:lnTo>
                <a:lnTo>
                  <a:pt x="1433015" y="1433632"/>
                </a:lnTo>
                <a:lnTo>
                  <a:pt x="1226094" y="1226622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377690"/>
            <a:ext cx="2016760" cy="2475230"/>
          </a:xfrm>
          <a:custGeom>
            <a:avLst/>
            <a:gdLst/>
            <a:ahLst/>
            <a:cxnLst/>
            <a:rect l="l" t="t" r="r" b="b"/>
            <a:pathLst>
              <a:path w="2016760" h="2475229">
                <a:moveTo>
                  <a:pt x="476250" y="0"/>
                </a:moveTo>
                <a:lnTo>
                  <a:pt x="0" y="0"/>
                </a:lnTo>
                <a:lnTo>
                  <a:pt x="0" y="6350"/>
                </a:lnTo>
                <a:lnTo>
                  <a:pt x="481330" y="6350"/>
                </a:lnTo>
                <a:lnTo>
                  <a:pt x="481330" y="5079"/>
                </a:lnTo>
                <a:lnTo>
                  <a:pt x="480059" y="5079"/>
                </a:lnTo>
                <a:lnTo>
                  <a:pt x="480059" y="3809"/>
                </a:lnTo>
                <a:lnTo>
                  <a:pt x="478790" y="3809"/>
                </a:lnTo>
                <a:lnTo>
                  <a:pt x="478790" y="2539"/>
                </a:lnTo>
                <a:lnTo>
                  <a:pt x="477520" y="2539"/>
                </a:lnTo>
                <a:lnTo>
                  <a:pt x="477520" y="1269"/>
                </a:lnTo>
                <a:lnTo>
                  <a:pt x="476250" y="1269"/>
                </a:lnTo>
                <a:lnTo>
                  <a:pt x="476250" y="0"/>
                </a:lnTo>
                <a:close/>
              </a:path>
              <a:path w="2016760" h="2475229">
                <a:moveTo>
                  <a:pt x="0" y="459538"/>
                </a:moveTo>
                <a:lnTo>
                  <a:pt x="0" y="463549"/>
                </a:lnTo>
                <a:lnTo>
                  <a:pt x="4013" y="463549"/>
                </a:lnTo>
                <a:lnTo>
                  <a:pt x="0" y="459538"/>
                </a:lnTo>
                <a:close/>
              </a:path>
              <a:path w="2016760" h="2475229">
                <a:moveTo>
                  <a:pt x="4013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10366" y="469899"/>
                </a:lnTo>
                <a:lnTo>
                  <a:pt x="4013" y="463550"/>
                </a:lnTo>
                <a:close/>
              </a:path>
              <a:path w="2016760" h="2475229">
                <a:moveTo>
                  <a:pt x="10366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16719" y="476249"/>
                </a:lnTo>
                <a:lnTo>
                  <a:pt x="10366" y="469900"/>
                </a:lnTo>
                <a:close/>
              </a:path>
              <a:path w="2016760" h="2475229">
                <a:moveTo>
                  <a:pt x="16719" y="476250"/>
                </a:moveTo>
                <a:lnTo>
                  <a:pt x="0" y="476250"/>
                </a:lnTo>
                <a:lnTo>
                  <a:pt x="0" y="477725"/>
                </a:lnTo>
                <a:lnTo>
                  <a:pt x="4872" y="482599"/>
                </a:lnTo>
                <a:lnTo>
                  <a:pt x="23071" y="482599"/>
                </a:lnTo>
                <a:lnTo>
                  <a:pt x="16719" y="476250"/>
                </a:lnTo>
                <a:close/>
              </a:path>
              <a:path w="2016760" h="2475229">
                <a:moveTo>
                  <a:pt x="23071" y="482600"/>
                </a:moveTo>
                <a:lnTo>
                  <a:pt x="4872" y="482600"/>
                </a:lnTo>
                <a:lnTo>
                  <a:pt x="11219" y="488949"/>
                </a:lnTo>
                <a:lnTo>
                  <a:pt x="29424" y="488949"/>
                </a:lnTo>
                <a:lnTo>
                  <a:pt x="23071" y="482600"/>
                </a:lnTo>
                <a:close/>
              </a:path>
              <a:path w="2016760" h="2475229">
                <a:moveTo>
                  <a:pt x="29424" y="488950"/>
                </a:moveTo>
                <a:lnTo>
                  <a:pt x="11219" y="488950"/>
                </a:lnTo>
                <a:lnTo>
                  <a:pt x="17566" y="495299"/>
                </a:lnTo>
                <a:lnTo>
                  <a:pt x="35777" y="495299"/>
                </a:lnTo>
                <a:lnTo>
                  <a:pt x="29424" y="488950"/>
                </a:lnTo>
                <a:close/>
              </a:path>
              <a:path w="2016760" h="2475229">
                <a:moveTo>
                  <a:pt x="35777" y="495300"/>
                </a:moveTo>
                <a:lnTo>
                  <a:pt x="17566" y="495300"/>
                </a:lnTo>
                <a:lnTo>
                  <a:pt x="23913" y="501649"/>
                </a:lnTo>
                <a:lnTo>
                  <a:pt x="42129" y="501649"/>
                </a:lnTo>
                <a:lnTo>
                  <a:pt x="35777" y="495300"/>
                </a:lnTo>
                <a:close/>
              </a:path>
              <a:path w="2016760" h="2475229">
                <a:moveTo>
                  <a:pt x="42129" y="501650"/>
                </a:moveTo>
                <a:lnTo>
                  <a:pt x="23913" y="501650"/>
                </a:lnTo>
                <a:lnTo>
                  <a:pt x="30261" y="507999"/>
                </a:lnTo>
                <a:lnTo>
                  <a:pt x="48482" y="507999"/>
                </a:lnTo>
                <a:lnTo>
                  <a:pt x="42129" y="501650"/>
                </a:lnTo>
                <a:close/>
              </a:path>
              <a:path w="2016760" h="2475229">
                <a:moveTo>
                  <a:pt x="48482" y="508000"/>
                </a:moveTo>
                <a:lnTo>
                  <a:pt x="30261" y="508000"/>
                </a:lnTo>
                <a:lnTo>
                  <a:pt x="36608" y="514349"/>
                </a:lnTo>
                <a:lnTo>
                  <a:pt x="54835" y="514349"/>
                </a:lnTo>
                <a:lnTo>
                  <a:pt x="48482" y="508000"/>
                </a:lnTo>
                <a:close/>
              </a:path>
              <a:path w="2016760" h="2475229">
                <a:moveTo>
                  <a:pt x="54835" y="514350"/>
                </a:moveTo>
                <a:lnTo>
                  <a:pt x="36608" y="514350"/>
                </a:lnTo>
                <a:lnTo>
                  <a:pt x="42955" y="520699"/>
                </a:lnTo>
                <a:lnTo>
                  <a:pt x="61188" y="520699"/>
                </a:lnTo>
                <a:lnTo>
                  <a:pt x="54835" y="514350"/>
                </a:lnTo>
                <a:close/>
              </a:path>
              <a:path w="2016760" h="2475229">
                <a:moveTo>
                  <a:pt x="61188" y="520700"/>
                </a:moveTo>
                <a:lnTo>
                  <a:pt x="42955" y="520700"/>
                </a:lnTo>
                <a:lnTo>
                  <a:pt x="49303" y="527049"/>
                </a:lnTo>
                <a:lnTo>
                  <a:pt x="67540" y="527049"/>
                </a:lnTo>
                <a:lnTo>
                  <a:pt x="61188" y="520700"/>
                </a:lnTo>
                <a:close/>
              </a:path>
              <a:path w="2016760" h="2475229">
                <a:moveTo>
                  <a:pt x="67540" y="527050"/>
                </a:moveTo>
                <a:lnTo>
                  <a:pt x="49303" y="527050"/>
                </a:lnTo>
                <a:lnTo>
                  <a:pt x="55650" y="533399"/>
                </a:lnTo>
                <a:lnTo>
                  <a:pt x="73893" y="533399"/>
                </a:lnTo>
                <a:lnTo>
                  <a:pt x="67540" y="527050"/>
                </a:lnTo>
                <a:close/>
              </a:path>
              <a:path w="2016760" h="2475229">
                <a:moveTo>
                  <a:pt x="73893" y="533400"/>
                </a:moveTo>
                <a:lnTo>
                  <a:pt x="55650" y="533400"/>
                </a:lnTo>
                <a:lnTo>
                  <a:pt x="61997" y="539749"/>
                </a:lnTo>
                <a:lnTo>
                  <a:pt x="80246" y="539749"/>
                </a:lnTo>
                <a:lnTo>
                  <a:pt x="73893" y="533400"/>
                </a:lnTo>
                <a:close/>
              </a:path>
              <a:path w="2016760" h="2475229">
                <a:moveTo>
                  <a:pt x="80246" y="539750"/>
                </a:moveTo>
                <a:lnTo>
                  <a:pt x="61997" y="539750"/>
                </a:lnTo>
                <a:lnTo>
                  <a:pt x="68344" y="546099"/>
                </a:lnTo>
                <a:lnTo>
                  <a:pt x="86599" y="546099"/>
                </a:lnTo>
                <a:lnTo>
                  <a:pt x="80246" y="539750"/>
                </a:lnTo>
                <a:close/>
              </a:path>
              <a:path w="2016760" h="2475229">
                <a:moveTo>
                  <a:pt x="86599" y="546100"/>
                </a:moveTo>
                <a:lnTo>
                  <a:pt x="68344" y="546100"/>
                </a:lnTo>
                <a:lnTo>
                  <a:pt x="74692" y="552449"/>
                </a:lnTo>
                <a:lnTo>
                  <a:pt x="92951" y="552449"/>
                </a:lnTo>
                <a:lnTo>
                  <a:pt x="86599" y="546100"/>
                </a:lnTo>
                <a:close/>
              </a:path>
              <a:path w="2016760" h="2475229">
                <a:moveTo>
                  <a:pt x="92951" y="552450"/>
                </a:moveTo>
                <a:lnTo>
                  <a:pt x="74692" y="552450"/>
                </a:lnTo>
                <a:lnTo>
                  <a:pt x="81039" y="558799"/>
                </a:lnTo>
                <a:lnTo>
                  <a:pt x="99304" y="558799"/>
                </a:lnTo>
                <a:lnTo>
                  <a:pt x="92951" y="552450"/>
                </a:lnTo>
                <a:close/>
              </a:path>
              <a:path w="2016760" h="2475229">
                <a:moveTo>
                  <a:pt x="99304" y="558800"/>
                </a:moveTo>
                <a:lnTo>
                  <a:pt x="81039" y="558800"/>
                </a:lnTo>
                <a:lnTo>
                  <a:pt x="87386" y="565149"/>
                </a:lnTo>
                <a:lnTo>
                  <a:pt x="105657" y="565149"/>
                </a:lnTo>
                <a:lnTo>
                  <a:pt x="99304" y="558800"/>
                </a:lnTo>
                <a:close/>
              </a:path>
              <a:path w="2016760" h="2475229">
                <a:moveTo>
                  <a:pt x="105657" y="565150"/>
                </a:moveTo>
                <a:lnTo>
                  <a:pt x="87386" y="565150"/>
                </a:lnTo>
                <a:lnTo>
                  <a:pt x="93733" y="571499"/>
                </a:lnTo>
                <a:lnTo>
                  <a:pt x="112010" y="571499"/>
                </a:lnTo>
                <a:lnTo>
                  <a:pt x="105657" y="565150"/>
                </a:lnTo>
                <a:close/>
              </a:path>
              <a:path w="2016760" h="2475229">
                <a:moveTo>
                  <a:pt x="112010" y="571500"/>
                </a:moveTo>
                <a:lnTo>
                  <a:pt x="93733" y="571500"/>
                </a:lnTo>
                <a:lnTo>
                  <a:pt x="100081" y="577849"/>
                </a:lnTo>
                <a:lnTo>
                  <a:pt x="118362" y="577849"/>
                </a:lnTo>
                <a:lnTo>
                  <a:pt x="112010" y="571500"/>
                </a:lnTo>
                <a:close/>
              </a:path>
              <a:path w="2016760" h="2475229">
                <a:moveTo>
                  <a:pt x="118362" y="577850"/>
                </a:moveTo>
                <a:lnTo>
                  <a:pt x="100081" y="577850"/>
                </a:lnTo>
                <a:lnTo>
                  <a:pt x="106428" y="584199"/>
                </a:lnTo>
                <a:lnTo>
                  <a:pt x="124715" y="584199"/>
                </a:lnTo>
                <a:lnTo>
                  <a:pt x="118362" y="577850"/>
                </a:lnTo>
                <a:close/>
              </a:path>
              <a:path w="2016760" h="2475229">
                <a:moveTo>
                  <a:pt x="124715" y="584200"/>
                </a:moveTo>
                <a:lnTo>
                  <a:pt x="106428" y="584200"/>
                </a:lnTo>
                <a:lnTo>
                  <a:pt x="112775" y="590549"/>
                </a:lnTo>
                <a:lnTo>
                  <a:pt x="131068" y="590549"/>
                </a:lnTo>
                <a:lnTo>
                  <a:pt x="124715" y="584200"/>
                </a:lnTo>
                <a:close/>
              </a:path>
              <a:path w="2016760" h="2475229">
                <a:moveTo>
                  <a:pt x="131068" y="590550"/>
                </a:moveTo>
                <a:lnTo>
                  <a:pt x="112775" y="590550"/>
                </a:lnTo>
                <a:lnTo>
                  <a:pt x="119122" y="596899"/>
                </a:lnTo>
                <a:lnTo>
                  <a:pt x="137421" y="596899"/>
                </a:lnTo>
                <a:lnTo>
                  <a:pt x="131068" y="590550"/>
                </a:lnTo>
                <a:close/>
              </a:path>
              <a:path w="2016760" h="2475229">
                <a:moveTo>
                  <a:pt x="137421" y="596900"/>
                </a:moveTo>
                <a:lnTo>
                  <a:pt x="119122" y="596900"/>
                </a:lnTo>
                <a:lnTo>
                  <a:pt x="125470" y="603249"/>
                </a:lnTo>
                <a:lnTo>
                  <a:pt x="143773" y="603249"/>
                </a:lnTo>
                <a:lnTo>
                  <a:pt x="137421" y="596900"/>
                </a:lnTo>
                <a:close/>
              </a:path>
              <a:path w="2016760" h="2475229">
                <a:moveTo>
                  <a:pt x="143773" y="603250"/>
                </a:moveTo>
                <a:lnTo>
                  <a:pt x="125470" y="603250"/>
                </a:lnTo>
                <a:lnTo>
                  <a:pt x="131817" y="609599"/>
                </a:lnTo>
                <a:lnTo>
                  <a:pt x="150126" y="609599"/>
                </a:lnTo>
                <a:lnTo>
                  <a:pt x="143773" y="603250"/>
                </a:lnTo>
                <a:close/>
              </a:path>
              <a:path w="2016760" h="2475229">
                <a:moveTo>
                  <a:pt x="150126" y="609600"/>
                </a:moveTo>
                <a:lnTo>
                  <a:pt x="131817" y="609600"/>
                </a:lnTo>
                <a:lnTo>
                  <a:pt x="138164" y="615949"/>
                </a:lnTo>
                <a:lnTo>
                  <a:pt x="156479" y="615949"/>
                </a:lnTo>
                <a:lnTo>
                  <a:pt x="150126" y="609600"/>
                </a:lnTo>
                <a:close/>
              </a:path>
              <a:path w="2016760" h="2475229">
                <a:moveTo>
                  <a:pt x="156479" y="615950"/>
                </a:moveTo>
                <a:lnTo>
                  <a:pt x="138164" y="615950"/>
                </a:lnTo>
                <a:lnTo>
                  <a:pt x="144511" y="622299"/>
                </a:lnTo>
                <a:lnTo>
                  <a:pt x="162831" y="622299"/>
                </a:lnTo>
                <a:lnTo>
                  <a:pt x="156479" y="615950"/>
                </a:lnTo>
                <a:close/>
              </a:path>
              <a:path w="2016760" h="2475229">
                <a:moveTo>
                  <a:pt x="162831" y="622300"/>
                </a:moveTo>
                <a:lnTo>
                  <a:pt x="144511" y="622300"/>
                </a:lnTo>
                <a:lnTo>
                  <a:pt x="150859" y="628649"/>
                </a:lnTo>
                <a:lnTo>
                  <a:pt x="169184" y="628649"/>
                </a:lnTo>
                <a:lnTo>
                  <a:pt x="162831" y="622300"/>
                </a:lnTo>
                <a:close/>
              </a:path>
              <a:path w="2016760" h="2475229">
                <a:moveTo>
                  <a:pt x="169184" y="628650"/>
                </a:moveTo>
                <a:lnTo>
                  <a:pt x="150859" y="628650"/>
                </a:lnTo>
                <a:lnTo>
                  <a:pt x="157206" y="634999"/>
                </a:lnTo>
                <a:lnTo>
                  <a:pt x="175537" y="634999"/>
                </a:lnTo>
                <a:lnTo>
                  <a:pt x="169184" y="628650"/>
                </a:lnTo>
                <a:close/>
              </a:path>
              <a:path w="2016760" h="2475229">
                <a:moveTo>
                  <a:pt x="175537" y="635000"/>
                </a:moveTo>
                <a:lnTo>
                  <a:pt x="157206" y="635000"/>
                </a:lnTo>
                <a:lnTo>
                  <a:pt x="163553" y="641349"/>
                </a:lnTo>
                <a:lnTo>
                  <a:pt x="181890" y="641349"/>
                </a:lnTo>
                <a:lnTo>
                  <a:pt x="175537" y="635000"/>
                </a:lnTo>
                <a:close/>
              </a:path>
              <a:path w="2016760" h="2475229">
                <a:moveTo>
                  <a:pt x="181890" y="641350"/>
                </a:moveTo>
                <a:lnTo>
                  <a:pt x="163553" y="641350"/>
                </a:lnTo>
                <a:lnTo>
                  <a:pt x="169901" y="647699"/>
                </a:lnTo>
                <a:lnTo>
                  <a:pt x="188242" y="647699"/>
                </a:lnTo>
                <a:lnTo>
                  <a:pt x="181890" y="641350"/>
                </a:lnTo>
                <a:close/>
              </a:path>
              <a:path w="2016760" h="2475229">
                <a:moveTo>
                  <a:pt x="188242" y="647700"/>
                </a:moveTo>
                <a:lnTo>
                  <a:pt x="169901" y="647700"/>
                </a:lnTo>
                <a:lnTo>
                  <a:pt x="176248" y="654049"/>
                </a:lnTo>
                <a:lnTo>
                  <a:pt x="194595" y="654049"/>
                </a:lnTo>
                <a:lnTo>
                  <a:pt x="188242" y="647700"/>
                </a:lnTo>
                <a:close/>
              </a:path>
              <a:path w="2016760" h="2475229">
                <a:moveTo>
                  <a:pt x="194595" y="654050"/>
                </a:moveTo>
                <a:lnTo>
                  <a:pt x="176248" y="654050"/>
                </a:lnTo>
                <a:lnTo>
                  <a:pt x="182595" y="660399"/>
                </a:lnTo>
                <a:lnTo>
                  <a:pt x="200948" y="660399"/>
                </a:lnTo>
                <a:lnTo>
                  <a:pt x="194595" y="654050"/>
                </a:lnTo>
                <a:close/>
              </a:path>
              <a:path w="2016760" h="2475229">
                <a:moveTo>
                  <a:pt x="200948" y="660400"/>
                </a:moveTo>
                <a:lnTo>
                  <a:pt x="182595" y="660400"/>
                </a:lnTo>
                <a:lnTo>
                  <a:pt x="188942" y="666749"/>
                </a:lnTo>
                <a:lnTo>
                  <a:pt x="207301" y="666749"/>
                </a:lnTo>
                <a:lnTo>
                  <a:pt x="200948" y="660400"/>
                </a:lnTo>
                <a:close/>
              </a:path>
              <a:path w="2016760" h="2475229">
                <a:moveTo>
                  <a:pt x="207301" y="666750"/>
                </a:moveTo>
                <a:lnTo>
                  <a:pt x="188942" y="666750"/>
                </a:lnTo>
                <a:lnTo>
                  <a:pt x="195290" y="673099"/>
                </a:lnTo>
                <a:lnTo>
                  <a:pt x="213653" y="673099"/>
                </a:lnTo>
                <a:lnTo>
                  <a:pt x="207301" y="666750"/>
                </a:lnTo>
                <a:close/>
              </a:path>
              <a:path w="2016760" h="2475229">
                <a:moveTo>
                  <a:pt x="213653" y="673100"/>
                </a:moveTo>
                <a:lnTo>
                  <a:pt x="195290" y="673100"/>
                </a:lnTo>
                <a:lnTo>
                  <a:pt x="201637" y="679449"/>
                </a:lnTo>
                <a:lnTo>
                  <a:pt x="220006" y="679449"/>
                </a:lnTo>
                <a:lnTo>
                  <a:pt x="213653" y="673100"/>
                </a:lnTo>
                <a:close/>
              </a:path>
              <a:path w="2016760" h="2475229">
                <a:moveTo>
                  <a:pt x="220006" y="679450"/>
                </a:moveTo>
                <a:lnTo>
                  <a:pt x="201637" y="679450"/>
                </a:lnTo>
                <a:lnTo>
                  <a:pt x="207984" y="685799"/>
                </a:lnTo>
                <a:lnTo>
                  <a:pt x="226359" y="685799"/>
                </a:lnTo>
                <a:lnTo>
                  <a:pt x="220006" y="679450"/>
                </a:lnTo>
                <a:close/>
              </a:path>
              <a:path w="2016760" h="2475229">
                <a:moveTo>
                  <a:pt x="226359" y="685800"/>
                </a:moveTo>
                <a:lnTo>
                  <a:pt x="207984" y="685800"/>
                </a:lnTo>
                <a:lnTo>
                  <a:pt x="214331" y="692149"/>
                </a:lnTo>
                <a:lnTo>
                  <a:pt x="232712" y="692149"/>
                </a:lnTo>
                <a:lnTo>
                  <a:pt x="226359" y="685800"/>
                </a:lnTo>
                <a:close/>
              </a:path>
              <a:path w="2016760" h="2475229">
                <a:moveTo>
                  <a:pt x="232712" y="692149"/>
                </a:moveTo>
                <a:lnTo>
                  <a:pt x="214331" y="692149"/>
                </a:lnTo>
                <a:lnTo>
                  <a:pt x="220679" y="698499"/>
                </a:lnTo>
                <a:lnTo>
                  <a:pt x="239064" y="698499"/>
                </a:lnTo>
                <a:lnTo>
                  <a:pt x="232712" y="692149"/>
                </a:lnTo>
                <a:close/>
              </a:path>
              <a:path w="2016760" h="2475229">
                <a:moveTo>
                  <a:pt x="239064" y="698500"/>
                </a:moveTo>
                <a:lnTo>
                  <a:pt x="220679" y="698500"/>
                </a:lnTo>
                <a:lnTo>
                  <a:pt x="227026" y="704849"/>
                </a:lnTo>
                <a:lnTo>
                  <a:pt x="245417" y="704849"/>
                </a:lnTo>
                <a:lnTo>
                  <a:pt x="239064" y="698500"/>
                </a:lnTo>
                <a:close/>
              </a:path>
              <a:path w="2016760" h="2475229">
                <a:moveTo>
                  <a:pt x="245417" y="704850"/>
                </a:moveTo>
                <a:lnTo>
                  <a:pt x="227026" y="704850"/>
                </a:lnTo>
                <a:lnTo>
                  <a:pt x="233373" y="711199"/>
                </a:lnTo>
                <a:lnTo>
                  <a:pt x="251770" y="711199"/>
                </a:lnTo>
                <a:lnTo>
                  <a:pt x="245417" y="704850"/>
                </a:lnTo>
                <a:close/>
              </a:path>
              <a:path w="2016760" h="2475229">
                <a:moveTo>
                  <a:pt x="251770" y="711200"/>
                </a:moveTo>
                <a:lnTo>
                  <a:pt x="233373" y="711200"/>
                </a:lnTo>
                <a:lnTo>
                  <a:pt x="239720" y="717549"/>
                </a:lnTo>
                <a:lnTo>
                  <a:pt x="258122" y="717549"/>
                </a:lnTo>
                <a:lnTo>
                  <a:pt x="251770" y="711200"/>
                </a:lnTo>
                <a:close/>
              </a:path>
              <a:path w="2016760" h="2475229">
                <a:moveTo>
                  <a:pt x="258122" y="717550"/>
                </a:moveTo>
                <a:lnTo>
                  <a:pt x="239720" y="717550"/>
                </a:lnTo>
                <a:lnTo>
                  <a:pt x="246068" y="723899"/>
                </a:lnTo>
                <a:lnTo>
                  <a:pt x="264475" y="723899"/>
                </a:lnTo>
                <a:lnTo>
                  <a:pt x="258122" y="717550"/>
                </a:lnTo>
                <a:close/>
              </a:path>
              <a:path w="2016760" h="2475229">
                <a:moveTo>
                  <a:pt x="264475" y="723900"/>
                </a:moveTo>
                <a:lnTo>
                  <a:pt x="246068" y="723900"/>
                </a:lnTo>
                <a:lnTo>
                  <a:pt x="252415" y="730249"/>
                </a:lnTo>
                <a:lnTo>
                  <a:pt x="270828" y="730249"/>
                </a:lnTo>
                <a:lnTo>
                  <a:pt x="264475" y="723900"/>
                </a:lnTo>
                <a:close/>
              </a:path>
              <a:path w="2016760" h="2475229">
                <a:moveTo>
                  <a:pt x="270828" y="730250"/>
                </a:moveTo>
                <a:lnTo>
                  <a:pt x="252415" y="730250"/>
                </a:lnTo>
                <a:lnTo>
                  <a:pt x="258762" y="736599"/>
                </a:lnTo>
                <a:lnTo>
                  <a:pt x="277181" y="736599"/>
                </a:lnTo>
                <a:lnTo>
                  <a:pt x="270828" y="730250"/>
                </a:lnTo>
                <a:close/>
              </a:path>
              <a:path w="2016760" h="2475229">
                <a:moveTo>
                  <a:pt x="277181" y="736600"/>
                </a:moveTo>
                <a:lnTo>
                  <a:pt x="258762" y="736600"/>
                </a:lnTo>
                <a:lnTo>
                  <a:pt x="265110" y="742949"/>
                </a:lnTo>
                <a:lnTo>
                  <a:pt x="283533" y="742949"/>
                </a:lnTo>
                <a:lnTo>
                  <a:pt x="277181" y="736600"/>
                </a:lnTo>
                <a:close/>
              </a:path>
              <a:path w="2016760" h="2475229">
                <a:moveTo>
                  <a:pt x="283533" y="742950"/>
                </a:moveTo>
                <a:lnTo>
                  <a:pt x="265110" y="742950"/>
                </a:lnTo>
                <a:lnTo>
                  <a:pt x="271457" y="749299"/>
                </a:lnTo>
                <a:lnTo>
                  <a:pt x="289886" y="749299"/>
                </a:lnTo>
                <a:lnTo>
                  <a:pt x="283533" y="742950"/>
                </a:lnTo>
                <a:close/>
              </a:path>
              <a:path w="2016760" h="2475229">
                <a:moveTo>
                  <a:pt x="289886" y="749300"/>
                </a:moveTo>
                <a:lnTo>
                  <a:pt x="271457" y="749300"/>
                </a:lnTo>
                <a:lnTo>
                  <a:pt x="277804" y="755649"/>
                </a:lnTo>
                <a:lnTo>
                  <a:pt x="296239" y="755649"/>
                </a:lnTo>
                <a:lnTo>
                  <a:pt x="289886" y="749300"/>
                </a:lnTo>
                <a:close/>
              </a:path>
              <a:path w="2016760" h="2475229">
                <a:moveTo>
                  <a:pt x="296239" y="755650"/>
                </a:moveTo>
                <a:lnTo>
                  <a:pt x="277804" y="755650"/>
                </a:lnTo>
                <a:lnTo>
                  <a:pt x="284151" y="761999"/>
                </a:lnTo>
                <a:lnTo>
                  <a:pt x="302592" y="761999"/>
                </a:lnTo>
                <a:lnTo>
                  <a:pt x="296239" y="755650"/>
                </a:lnTo>
                <a:close/>
              </a:path>
              <a:path w="2016760" h="2475229">
                <a:moveTo>
                  <a:pt x="302592" y="762000"/>
                </a:moveTo>
                <a:lnTo>
                  <a:pt x="284151" y="762000"/>
                </a:lnTo>
                <a:lnTo>
                  <a:pt x="290499" y="768349"/>
                </a:lnTo>
                <a:lnTo>
                  <a:pt x="308944" y="768349"/>
                </a:lnTo>
                <a:lnTo>
                  <a:pt x="302592" y="762000"/>
                </a:lnTo>
                <a:close/>
              </a:path>
              <a:path w="2016760" h="2475229">
                <a:moveTo>
                  <a:pt x="308944" y="768350"/>
                </a:moveTo>
                <a:lnTo>
                  <a:pt x="290499" y="768350"/>
                </a:lnTo>
                <a:lnTo>
                  <a:pt x="296846" y="774699"/>
                </a:lnTo>
                <a:lnTo>
                  <a:pt x="315297" y="774699"/>
                </a:lnTo>
                <a:lnTo>
                  <a:pt x="308944" y="768350"/>
                </a:lnTo>
                <a:close/>
              </a:path>
              <a:path w="2016760" h="2475229">
                <a:moveTo>
                  <a:pt x="315297" y="774700"/>
                </a:moveTo>
                <a:lnTo>
                  <a:pt x="296846" y="774700"/>
                </a:lnTo>
                <a:lnTo>
                  <a:pt x="303193" y="781049"/>
                </a:lnTo>
                <a:lnTo>
                  <a:pt x="321650" y="781049"/>
                </a:lnTo>
                <a:lnTo>
                  <a:pt x="315297" y="774700"/>
                </a:lnTo>
                <a:close/>
              </a:path>
              <a:path w="2016760" h="2475229">
                <a:moveTo>
                  <a:pt x="321650" y="781050"/>
                </a:moveTo>
                <a:lnTo>
                  <a:pt x="303193" y="781050"/>
                </a:lnTo>
                <a:lnTo>
                  <a:pt x="315888" y="793749"/>
                </a:lnTo>
                <a:lnTo>
                  <a:pt x="334355" y="793749"/>
                </a:lnTo>
                <a:lnTo>
                  <a:pt x="321650" y="781050"/>
                </a:lnTo>
                <a:close/>
              </a:path>
              <a:path w="2016760" h="2475229">
                <a:moveTo>
                  <a:pt x="334355" y="793750"/>
                </a:moveTo>
                <a:lnTo>
                  <a:pt x="315888" y="793750"/>
                </a:lnTo>
                <a:lnTo>
                  <a:pt x="322235" y="800099"/>
                </a:lnTo>
                <a:lnTo>
                  <a:pt x="340708" y="800099"/>
                </a:lnTo>
                <a:lnTo>
                  <a:pt x="334355" y="793750"/>
                </a:lnTo>
                <a:close/>
              </a:path>
              <a:path w="2016760" h="2475229">
                <a:moveTo>
                  <a:pt x="340708" y="800100"/>
                </a:moveTo>
                <a:lnTo>
                  <a:pt x="322235" y="800100"/>
                </a:lnTo>
                <a:lnTo>
                  <a:pt x="328582" y="806449"/>
                </a:lnTo>
                <a:lnTo>
                  <a:pt x="347061" y="806449"/>
                </a:lnTo>
                <a:lnTo>
                  <a:pt x="340708" y="800100"/>
                </a:lnTo>
                <a:close/>
              </a:path>
              <a:path w="2016760" h="2475229">
                <a:moveTo>
                  <a:pt x="347061" y="806450"/>
                </a:moveTo>
                <a:lnTo>
                  <a:pt x="328582" y="806450"/>
                </a:lnTo>
                <a:lnTo>
                  <a:pt x="334929" y="812799"/>
                </a:lnTo>
                <a:lnTo>
                  <a:pt x="353414" y="812799"/>
                </a:lnTo>
                <a:lnTo>
                  <a:pt x="347061" y="806450"/>
                </a:lnTo>
                <a:close/>
              </a:path>
              <a:path w="2016760" h="2475229">
                <a:moveTo>
                  <a:pt x="353414" y="812800"/>
                </a:moveTo>
                <a:lnTo>
                  <a:pt x="334929" y="812800"/>
                </a:lnTo>
                <a:lnTo>
                  <a:pt x="341277" y="819149"/>
                </a:lnTo>
                <a:lnTo>
                  <a:pt x="359766" y="819149"/>
                </a:lnTo>
                <a:lnTo>
                  <a:pt x="353414" y="812800"/>
                </a:lnTo>
                <a:close/>
              </a:path>
              <a:path w="2016760" h="2475229">
                <a:moveTo>
                  <a:pt x="359766" y="819150"/>
                </a:moveTo>
                <a:lnTo>
                  <a:pt x="341277" y="819150"/>
                </a:lnTo>
                <a:lnTo>
                  <a:pt x="347624" y="825499"/>
                </a:lnTo>
                <a:lnTo>
                  <a:pt x="366119" y="825499"/>
                </a:lnTo>
                <a:lnTo>
                  <a:pt x="359766" y="819150"/>
                </a:lnTo>
                <a:close/>
              </a:path>
              <a:path w="2016760" h="2475229">
                <a:moveTo>
                  <a:pt x="366119" y="825500"/>
                </a:moveTo>
                <a:lnTo>
                  <a:pt x="347624" y="825500"/>
                </a:lnTo>
                <a:lnTo>
                  <a:pt x="353971" y="831849"/>
                </a:lnTo>
                <a:lnTo>
                  <a:pt x="372472" y="831849"/>
                </a:lnTo>
                <a:lnTo>
                  <a:pt x="366119" y="825500"/>
                </a:lnTo>
                <a:close/>
              </a:path>
              <a:path w="2016760" h="2475229">
                <a:moveTo>
                  <a:pt x="372472" y="831850"/>
                </a:moveTo>
                <a:lnTo>
                  <a:pt x="353971" y="831850"/>
                </a:lnTo>
                <a:lnTo>
                  <a:pt x="360319" y="838199"/>
                </a:lnTo>
                <a:lnTo>
                  <a:pt x="378824" y="838199"/>
                </a:lnTo>
                <a:lnTo>
                  <a:pt x="372472" y="831850"/>
                </a:lnTo>
                <a:close/>
              </a:path>
              <a:path w="2016760" h="2475229">
                <a:moveTo>
                  <a:pt x="378824" y="838200"/>
                </a:moveTo>
                <a:lnTo>
                  <a:pt x="360319" y="838200"/>
                </a:lnTo>
                <a:lnTo>
                  <a:pt x="366666" y="844549"/>
                </a:lnTo>
                <a:lnTo>
                  <a:pt x="385177" y="844549"/>
                </a:lnTo>
                <a:lnTo>
                  <a:pt x="378824" y="838200"/>
                </a:lnTo>
                <a:close/>
              </a:path>
              <a:path w="2016760" h="2475229">
                <a:moveTo>
                  <a:pt x="385177" y="844550"/>
                </a:moveTo>
                <a:lnTo>
                  <a:pt x="366666" y="844550"/>
                </a:lnTo>
                <a:lnTo>
                  <a:pt x="373013" y="850899"/>
                </a:lnTo>
                <a:lnTo>
                  <a:pt x="391530" y="850899"/>
                </a:lnTo>
                <a:lnTo>
                  <a:pt x="385177" y="844550"/>
                </a:lnTo>
                <a:close/>
              </a:path>
              <a:path w="2016760" h="2475229">
                <a:moveTo>
                  <a:pt x="391530" y="850900"/>
                </a:moveTo>
                <a:lnTo>
                  <a:pt x="373013" y="850900"/>
                </a:lnTo>
                <a:lnTo>
                  <a:pt x="431408" y="909319"/>
                </a:lnTo>
                <a:lnTo>
                  <a:pt x="449975" y="909319"/>
                </a:lnTo>
                <a:lnTo>
                  <a:pt x="391530" y="850900"/>
                </a:lnTo>
                <a:close/>
              </a:path>
              <a:path w="2016760" h="2475229">
                <a:moveTo>
                  <a:pt x="449975" y="909320"/>
                </a:moveTo>
                <a:lnTo>
                  <a:pt x="431408" y="909320"/>
                </a:lnTo>
                <a:lnTo>
                  <a:pt x="450450" y="928369"/>
                </a:lnTo>
                <a:lnTo>
                  <a:pt x="469033" y="928369"/>
                </a:lnTo>
                <a:lnTo>
                  <a:pt x="449975" y="909320"/>
                </a:lnTo>
                <a:close/>
              </a:path>
              <a:path w="2016760" h="2475229">
                <a:moveTo>
                  <a:pt x="469033" y="928370"/>
                </a:moveTo>
                <a:lnTo>
                  <a:pt x="450450" y="928370"/>
                </a:lnTo>
                <a:lnTo>
                  <a:pt x="456797" y="934719"/>
                </a:lnTo>
                <a:lnTo>
                  <a:pt x="475386" y="934719"/>
                </a:lnTo>
                <a:lnTo>
                  <a:pt x="469033" y="928370"/>
                </a:lnTo>
                <a:close/>
              </a:path>
              <a:path w="2016760" h="2475229">
                <a:moveTo>
                  <a:pt x="475386" y="934719"/>
                </a:moveTo>
                <a:lnTo>
                  <a:pt x="456797" y="934719"/>
                </a:lnTo>
                <a:lnTo>
                  <a:pt x="466953" y="944879"/>
                </a:lnTo>
                <a:lnTo>
                  <a:pt x="485550" y="944879"/>
                </a:lnTo>
                <a:lnTo>
                  <a:pt x="475386" y="934719"/>
                </a:lnTo>
                <a:close/>
              </a:path>
              <a:path w="2016760" h="2475229">
                <a:moveTo>
                  <a:pt x="485550" y="944880"/>
                </a:moveTo>
                <a:lnTo>
                  <a:pt x="466953" y="944880"/>
                </a:lnTo>
                <a:lnTo>
                  <a:pt x="498689" y="976629"/>
                </a:lnTo>
                <a:lnTo>
                  <a:pt x="517314" y="976629"/>
                </a:lnTo>
                <a:lnTo>
                  <a:pt x="485550" y="944880"/>
                </a:lnTo>
                <a:close/>
              </a:path>
              <a:path w="2016760" h="2475229">
                <a:moveTo>
                  <a:pt x="517314" y="976630"/>
                </a:moveTo>
                <a:lnTo>
                  <a:pt x="498689" y="976630"/>
                </a:lnTo>
                <a:lnTo>
                  <a:pt x="507575" y="985519"/>
                </a:lnTo>
                <a:lnTo>
                  <a:pt x="526208" y="985519"/>
                </a:lnTo>
                <a:lnTo>
                  <a:pt x="517314" y="976630"/>
                </a:lnTo>
                <a:close/>
              </a:path>
              <a:path w="2016760" h="2475229">
                <a:moveTo>
                  <a:pt x="526208" y="985519"/>
                </a:moveTo>
                <a:lnTo>
                  <a:pt x="507575" y="985519"/>
                </a:lnTo>
                <a:lnTo>
                  <a:pt x="524078" y="1002029"/>
                </a:lnTo>
                <a:lnTo>
                  <a:pt x="542725" y="1002029"/>
                </a:lnTo>
                <a:lnTo>
                  <a:pt x="526208" y="985519"/>
                </a:lnTo>
                <a:close/>
              </a:path>
              <a:path w="2016760" h="2475229">
                <a:moveTo>
                  <a:pt x="542725" y="1002030"/>
                </a:moveTo>
                <a:lnTo>
                  <a:pt x="524078" y="1002030"/>
                </a:lnTo>
                <a:lnTo>
                  <a:pt x="526617" y="1004569"/>
                </a:lnTo>
                <a:lnTo>
                  <a:pt x="545266" y="1004569"/>
                </a:lnTo>
                <a:lnTo>
                  <a:pt x="542725" y="1002030"/>
                </a:lnTo>
                <a:close/>
              </a:path>
              <a:path w="2016760" h="2475229">
                <a:moveTo>
                  <a:pt x="545266" y="1004570"/>
                </a:moveTo>
                <a:lnTo>
                  <a:pt x="526617" y="1004570"/>
                </a:lnTo>
                <a:lnTo>
                  <a:pt x="532964" y="1010919"/>
                </a:lnTo>
                <a:lnTo>
                  <a:pt x="551619" y="1010919"/>
                </a:lnTo>
                <a:lnTo>
                  <a:pt x="545266" y="1004570"/>
                </a:lnTo>
                <a:close/>
              </a:path>
              <a:path w="2016760" h="2475229">
                <a:moveTo>
                  <a:pt x="551619" y="1010920"/>
                </a:moveTo>
                <a:lnTo>
                  <a:pt x="532964" y="1010920"/>
                </a:lnTo>
                <a:lnTo>
                  <a:pt x="539311" y="1017269"/>
                </a:lnTo>
                <a:lnTo>
                  <a:pt x="557972" y="1017269"/>
                </a:lnTo>
                <a:lnTo>
                  <a:pt x="551619" y="1010920"/>
                </a:lnTo>
                <a:close/>
              </a:path>
              <a:path w="2016760" h="2475229">
                <a:moveTo>
                  <a:pt x="557972" y="1017269"/>
                </a:moveTo>
                <a:lnTo>
                  <a:pt x="539311" y="1017269"/>
                </a:lnTo>
                <a:lnTo>
                  <a:pt x="545659" y="1023619"/>
                </a:lnTo>
                <a:lnTo>
                  <a:pt x="564324" y="1023619"/>
                </a:lnTo>
                <a:lnTo>
                  <a:pt x="557972" y="1017269"/>
                </a:lnTo>
                <a:close/>
              </a:path>
              <a:path w="2016760" h="2475229">
                <a:moveTo>
                  <a:pt x="564324" y="1023619"/>
                </a:moveTo>
                <a:lnTo>
                  <a:pt x="545659" y="1023619"/>
                </a:lnTo>
                <a:lnTo>
                  <a:pt x="549467" y="1027429"/>
                </a:lnTo>
                <a:lnTo>
                  <a:pt x="568136" y="1027429"/>
                </a:lnTo>
                <a:lnTo>
                  <a:pt x="564324" y="1023619"/>
                </a:lnTo>
                <a:close/>
              </a:path>
              <a:path w="2016760" h="2475229">
                <a:moveTo>
                  <a:pt x="568136" y="1027430"/>
                </a:moveTo>
                <a:lnTo>
                  <a:pt x="549467" y="1027430"/>
                </a:lnTo>
                <a:lnTo>
                  <a:pt x="555814" y="1033779"/>
                </a:lnTo>
                <a:lnTo>
                  <a:pt x="574489" y="1033779"/>
                </a:lnTo>
                <a:lnTo>
                  <a:pt x="568136" y="1027430"/>
                </a:lnTo>
                <a:close/>
              </a:path>
              <a:path w="2016760" h="2475229">
                <a:moveTo>
                  <a:pt x="574489" y="1033780"/>
                </a:moveTo>
                <a:lnTo>
                  <a:pt x="555814" y="1033780"/>
                </a:lnTo>
                <a:lnTo>
                  <a:pt x="562162" y="1040129"/>
                </a:lnTo>
                <a:lnTo>
                  <a:pt x="580841" y="1040129"/>
                </a:lnTo>
                <a:lnTo>
                  <a:pt x="574489" y="1033780"/>
                </a:lnTo>
                <a:close/>
              </a:path>
              <a:path w="2016760" h="2475229">
                <a:moveTo>
                  <a:pt x="580841" y="1040130"/>
                </a:moveTo>
                <a:lnTo>
                  <a:pt x="562162" y="1040130"/>
                </a:lnTo>
                <a:lnTo>
                  <a:pt x="564700" y="1042669"/>
                </a:lnTo>
                <a:lnTo>
                  <a:pt x="583383" y="1042669"/>
                </a:lnTo>
                <a:lnTo>
                  <a:pt x="580841" y="1040130"/>
                </a:lnTo>
                <a:close/>
              </a:path>
              <a:path w="2016760" h="2475229">
                <a:moveTo>
                  <a:pt x="583383" y="1042670"/>
                </a:moveTo>
                <a:lnTo>
                  <a:pt x="564700" y="1042670"/>
                </a:lnTo>
                <a:lnTo>
                  <a:pt x="571048" y="1049019"/>
                </a:lnTo>
                <a:lnTo>
                  <a:pt x="589735" y="1049019"/>
                </a:lnTo>
                <a:lnTo>
                  <a:pt x="583383" y="1042670"/>
                </a:lnTo>
                <a:close/>
              </a:path>
              <a:path w="2016760" h="2475229">
                <a:moveTo>
                  <a:pt x="589735" y="1049020"/>
                </a:moveTo>
                <a:lnTo>
                  <a:pt x="571048" y="1049020"/>
                </a:lnTo>
                <a:lnTo>
                  <a:pt x="581203" y="1059179"/>
                </a:lnTo>
                <a:lnTo>
                  <a:pt x="599900" y="1059179"/>
                </a:lnTo>
                <a:lnTo>
                  <a:pt x="589735" y="1049020"/>
                </a:lnTo>
                <a:close/>
              </a:path>
              <a:path w="2016760" h="2475229">
                <a:moveTo>
                  <a:pt x="599900" y="1059180"/>
                </a:moveTo>
                <a:lnTo>
                  <a:pt x="581203" y="1059180"/>
                </a:lnTo>
                <a:lnTo>
                  <a:pt x="587551" y="1065529"/>
                </a:lnTo>
                <a:lnTo>
                  <a:pt x="606252" y="1065529"/>
                </a:lnTo>
                <a:lnTo>
                  <a:pt x="599900" y="1059180"/>
                </a:lnTo>
                <a:close/>
              </a:path>
              <a:path w="2016760" h="2475229">
                <a:moveTo>
                  <a:pt x="606252" y="1065530"/>
                </a:moveTo>
                <a:lnTo>
                  <a:pt x="587551" y="1065530"/>
                </a:lnTo>
                <a:lnTo>
                  <a:pt x="593898" y="1071879"/>
                </a:lnTo>
                <a:lnTo>
                  <a:pt x="612605" y="1071879"/>
                </a:lnTo>
                <a:lnTo>
                  <a:pt x="606252" y="1065530"/>
                </a:lnTo>
                <a:close/>
              </a:path>
              <a:path w="2016760" h="2475229">
                <a:moveTo>
                  <a:pt x="612605" y="1071879"/>
                </a:moveTo>
                <a:lnTo>
                  <a:pt x="593898" y="1071879"/>
                </a:lnTo>
                <a:lnTo>
                  <a:pt x="596437" y="1074419"/>
                </a:lnTo>
                <a:lnTo>
                  <a:pt x="615146" y="1074419"/>
                </a:lnTo>
                <a:lnTo>
                  <a:pt x="612605" y="1071879"/>
                </a:lnTo>
                <a:close/>
              </a:path>
              <a:path w="2016760" h="2475229">
                <a:moveTo>
                  <a:pt x="615146" y="1074419"/>
                </a:moveTo>
                <a:lnTo>
                  <a:pt x="596437" y="1074419"/>
                </a:lnTo>
                <a:lnTo>
                  <a:pt x="602784" y="1080769"/>
                </a:lnTo>
                <a:lnTo>
                  <a:pt x="621499" y="1080769"/>
                </a:lnTo>
                <a:lnTo>
                  <a:pt x="615146" y="1074419"/>
                </a:lnTo>
                <a:close/>
              </a:path>
              <a:path w="2016760" h="2475229">
                <a:moveTo>
                  <a:pt x="621499" y="1080770"/>
                </a:moveTo>
                <a:lnTo>
                  <a:pt x="602784" y="1080770"/>
                </a:lnTo>
                <a:lnTo>
                  <a:pt x="606592" y="1084579"/>
                </a:lnTo>
                <a:lnTo>
                  <a:pt x="625311" y="1084579"/>
                </a:lnTo>
                <a:lnTo>
                  <a:pt x="621499" y="1080770"/>
                </a:lnTo>
                <a:close/>
              </a:path>
              <a:path w="2016760" h="2475229">
                <a:moveTo>
                  <a:pt x="625311" y="1084580"/>
                </a:moveTo>
                <a:lnTo>
                  <a:pt x="606592" y="1084580"/>
                </a:lnTo>
                <a:lnTo>
                  <a:pt x="609131" y="1087119"/>
                </a:lnTo>
                <a:lnTo>
                  <a:pt x="627852" y="1087119"/>
                </a:lnTo>
                <a:lnTo>
                  <a:pt x="625311" y="1084580"/>
                </a:lnTo>
                <a:close/>
              </a:path>
              <a:path w="2016760" h="2475229">
                <a:moveTo>
                  <a:pt x="627852" y="1087119"/>
                </a:moveTo>
                <a:lnTo>
                  <a:pt x="609131" y="1087119"/>
                </a:lnTo>
                <a:lnTo>
                  <a:pt x="621826" y="1099819"/>
                </a:lnTo>
                <a:lnTo>
                  <a:pt x="640557" y="1099819"/>
                </a:lnTo>
                <a:lnTo>
                  <a:pt x="627852" y="1087119"/>
                </a:lnTo>
                <a:close/>
              </a:path>
              <a:path w="2016760" h="2475229">
                <a:moveTo>
                  <a:pt x="640557" y="1099820"/>
                </a:moveTo>
                <a:lnTo>
                  <a:pt x="621826" y="1099820"/>
                </a:lnTo>
                <a:lnTo>
                  <a:pt x="628173" y="1106169"/>
                </a:lnTo>
                <a:lnTo>
                  <a:pt x="646910" y="1106169"/>
                </a:lnTo>
                <a:lnTo>
                  <a:pt x="640557" y="1099820"/>
                </a:lnTo>
                <a:close/>
              </a:path>
              <a:path w="2016760" h="2475229">
                <a:moveTo>
                  <a:pt x="646910" y="1106170"/>
                </a:moveTo>
                <a:lnTo>
                  <a:pt x="628173" y="1106170"/>
                </a:lnTo>
                <a:lnTo>
                  <a:pt x="638329" y="1116329"/>
                </a:lnTo>
                <a:lnTo>
                  <a:pt x="657074" y="1116329"/>
                </a:lnTo>
                <a:lnTo>
                  <a:pt x="646910" y="1106170"/>
                </a:lnTo>
                <a:close/>
              </a:path>
              <a:path w="2016760" h="2475229">
                <a:moveTo>
                  <a:pt x="657074" y="1116330"/>
                </a:moveTo>
                <a:lnTo>
                  <a:pt x="638329" y="1116330"/>
                </a:lnTo>
                <a:lnTo>
                  <a:pt x="644676" y="1122679"/>
                </a:lnTo>
                <a:lnTo>
                  <a:pt x="663427" y="1122679"/>
                </a:lnTo>
                <a:lnTo>
                  <a:pt x="657074" y="1116330"/>
                </a:lnTo>
                <a:close/>
              </a:path>
              <a:path w="2016760" h="2475229">
                <a:moveTo>
                  <a:pt x="663427" y="1122680"/>
                </a:moveTo>
                <a:lnTo>
                  <a:pt x="644676" y="1122680"/>
                </a:lnTo>
                <a:lnTo>
                  <a:pt x="647215" y="1125219"/>
                </a:lnTo>
                <a:lnTo>
                  <a:pt x="665968" y="1125219"/>
                </a:lnTo>
                <a:lnTo>
                  <a:pt x="663427" y="1122680"/>
                </a:lnTo>
                <a:close/>
              </a:path>
              <a:path w="2016760" h="2475229">
                <a:moveTo>
                  <a:pt x="665968" y="1125219"/>
                </a:moveTo>
                <a:lnTo>
                  <a:pt x="647215" y="1125219"/>
                </a:lnTo>
                <a:lnTo>
                  <a:pt x="651023" y="1129029"/>
                </a:lnTo>
                <a:lnTo>
                  <a:pt x="669780" y="1129029"/>
                </a:lnTo>
                <a:lnTo>
                  <a:pt x="665968" y="1125219"/>
                </a:lnTo>
                <a:close/>
              </a:path>
              <a:path w="2016760" h="2475229">
                <a:moveTo>
                  <a:pt x="669780" y="1129030"/>
                </a:moveTo>
                <a:lnTo>
                  <a:pt x="651023" y="1129030"/>
                </a:lnTo>
                <a:lnTo>
                  <a:pt x="653562" y="1131569"/>
                </a:lnTo>
                <a:lnTo>
                  <a:pt x="672321" y="1131569"/>
                </a:lnTo>
                <a:lnTo>
                  <a:pt x="669780" y="1129030"/>
                </a:lnTo>
                <a:close/>
              </a:path>
              <a:path w="2016760" h="2475229">
                <a:moveTo>
                  <a:pt x="672321" y="1131570"/>
                </a:moveTo>
                <a:lnTo>
                  <a:pt x="653562" y="1131570"/>
                </a:lnTo>
                <a:lnTo>
                  <a:pt x="659909" y="1137919"/>
                </a:lnTo>
                <a:lnTo>
                  <a:pt x="678674" y="1137919"/>
                </a:lnTo>
                <a:lnTo>
                  <a:pt x="672321" y="1131570"/>
                </a:lnTo>
                <a:close/>
              </a:path>
              <a:path w="2016760" h="2475229">
                <a:moveTo>
                  <a:pt x="678674" y="1137920"/>
                </a:moveTo>
                <a:lnTo>
                  <a:pt x="659909" y="1137920"/>
                </a:lnTo>
                <a:lnTo>
                  <a:pt x="672604" y="1150619"/>
                </a:lnTo>
                <a:lnTo>
                  <a:pt x="691379" y="1150619"/>
                </a:lnTo>
                <a:lnTo>
                  <a:pt x="678674" y="1137920"/>
                </a:lnTo>
                <a:close/>
              </a:path>
              <a:path w="2016760" h="2475229">
                <a:moveTo>
                  <a:pt x="691379" y="1150619"/>
                </a:moveTo>
                <a:lnTo>
                  <a:pt x="672604" y="1150619"/>
                </a:lnTo>
                <a:lnTo>
                  <a:pt x="676412" y="1154429"/>
                </a:lnTo>
                <a:lnTo>
                  <a:pt x="695191" y="1154429"/>
                </a:lnTo>
                <a:lnTo>
                  <a:pt x="691379" y="1150619"/>
                </a:lnTo>
                <a:close/>
              </a:path>
              <a:path w="2016760" h="2475229">
                <a:moveTo>
                  <a:pt x="695191" y="1154429"/>
                </a:moveTo>
                <a:lnTo>
                  <a:pt x="676412" y="1154429"/>
                </a:lnTo>
                <a:lnTo>
                  <a:pt x="682760" y="1160779"/>
                </a:lnTo>
                <a:lnTo>
                  <a:pt x="701543" y="1160779"/>
                </a:lnTo>
                <a:lnTo>
                  <a:pt x="695191" y="1154429"/>
                </a:lnTo>
                <a:close/>
              </a:path>
              <a:path w="2016760" h="2475229">
                <a:moveTo>
                  <a:pt x="701543" y="1160780"/>
                </a:moveTo>
                <a:lnTo>
                  <a:pt x="682760" y="1160780"/>
                </a:lnTo>
                <a:lnTo>
                  <a:pt x="697993" y="1176019"/>
                </a:lnTo>
                <a:lnTo>
                  <a:pt x="716790" y="1176019"/>
                </a:lnTo>
                <a:lnTo>
                  <a:pt x="701543" y="1160780"/>
                </a:lnTo>
                <a:close/>
              </a:path>
              <a:path w="2016760" h="2475229">
                <a:moveTo>
                  <a:pt x="716790" y="1176019"/>
                </a:moveTo>
                <a:lnTo>
                  <a:pt x="697993" y="1176019"/>
                </a:lnTo>
                <a:lnTo>
                  <a:pt x="720843" y="1198879"/>
                </a:lnTo>
                <a:lnTo>
                  <a:pt x="739660" y="1198879"/>
                </a:lnTo>
                <a:lnTo>
                  <a:pt x="716790" y="1176019"/>
                </a:lnTo>
                <a:close/>
              </a:path>
              <a:path w="2016760" h="2475229">
                <a:moveTo>
                  <a:pt x="739660" y="1198880"/>
                </a:moveTo>
                <a:lnTo>
                  <a:pt x="720843" y="1198880"/>
                </a:lnTo>
                <a:lnTo>
                  <a:pt x="752580" y="1230629"/>
                </a:lnTo>
                <a:lnTo>
                  <a:pt x="771424" y="1230629"/>
                </a:lnTo>
                <a:lnTo>
                  <a:pt x="739660" y="1198880"/>
                </a:lnTo>
                <a:close/>
              </a:path>
              <a:path w="2016760" h="2475229">
                <a:moveTo>
                  <a:pt x="771424" y="1230629"/>
                </a:moveTo>
                <a:lnTo>
                  <a:pt x="752580" y="1230629"/>
                </a:lnTo>
                <a:lnTo>
                  <a:pt x="784316" y="1262379"/>
                </a:lnTo>
                <a:lnTo>
                  <a:pt x="803187" y="1262379"/>
                </a:lnTo>
                <a:lnTo>
                  <a:pt x="771424" y="1230629"/>
                </a:lnTo>
                <a:close/>
              </a:path>
              <a:path w="2016760" h="2475229">
                <a:moveTo>
                  <a:pt x="803187" y="1262380"/>
                </a:moveTo>
                <a:lnTo>
                  <a:pt x="784316" y="1262380"/>
                </a:lnTo>
                <a:lnTo>
                  <a:pt x="835094" y="1313179"/>
                </a:lnTo>
                <a:lnTo>
                  <a:pt x="854009" y="1313179"/>
                </a:lnTo>
                <a:lnTo>
                  <a:pt x="803187" y="1262380"/>
                </a:lnTo>
                <a:close/>
              </a:path>
              <a:path w="2016760" h="2475229">
                <a:moveTo>
                  <a:pt x="854009" y="1313179"/>
                </a:moveTo>
                <a:lnTo>
                  <a:pt x="835094" y="1313179"/>
                </a:lnTo>
                <a:lnTo>
                  <a:pt x="866830" y="1344929"/>
                </a:lnTo>
                <a:lnTo>
                  <a:pt x="885773" y="1344929"/>
                </a:lnTo>
                <a:lnTo>
                  <a:pt x="854009" y="1313179"/>
                </a:lnTo>
                <a:close/>
              </a:path>
              <a:path w="2016760" h="2475229">
                <a:moveTo>
                  <a:pt x="885773" y="1344929"/>
                </a:moveTo>
                <a:lnTo>
                  <a:pt x="866830" y="1344929"/>
                </a:lnTo>
                <a:lnTo>
                  <a:pt x="894758" y="1372869"/>
                </a:lnTo>
                <a:lnTo>
                  <a:pt x="913725" y="1372869"/>
                </a:lnTo>
                <a:lnTo>
                  <a:pt x="885773" y="1344929"/>
                </a:lnTo>
                <a:close/>
              </a:path>
              <a:path w="2016760" h="2475229">
                <a:moveTo>
                  <a:pt x="913725" y="1372870"/>
                </a:moveTo>
                <a:lnTo>
                  <a:pt x="894758" y="1372870"/>
                </a:lnTo>
                <a:lnTo>
                  <a:pt x="911261" y="1389379"/>
                </a:lnTo>
                <a:lnTo>
                  <a:pt x="930242" y="1389379"/>
                </a:lnTo>
                <a:lnTo>
                  <a:pt x="913725" y="1372870"/>
                </a:lnTo>
                <a:close/>
              </a:path>
              <a:path w="2016760" h="2475229">
                <a:moveTo>
                  <a:pt x="930242" y="1389379"/>
                </a:moveTo>
                <a:lnTo>
                  <a:pt x="911261" y="1389379"/>
                </a:lnTo>
                <a:lnTo>
                  <a:pt x="920147" y="1398269"/>
                </a:lnTo>
                <a:lnTo>
                  <a:pt x="939136" y="1398269"/>
                </a:lnTo>
                <a:lnTo>
                  <a:pt x="930242" y="1389379"/>
                </a:lnTo>
                <a:close/>
              </a:path>
              <a:path w="2016760" h="2475229">
                <a:moveTo>
                  <a:pt x="939136" y="1398270"/>
                </a:moveTo>
                <a:lnTo>
                  <a:pt x="920147" y="1398270"/>
                </a:lnTo>
                <a:lnTo>
                  <a:pt x="923956" y="1402079"/>
                </a:lnTo>
                <a:lnTo>
                  <a:pt x="942947" y="1402079"/>
                </a:lnTo>
                <a:lnTo>
                  <a:pt x="939136" y="1398270"/>
                </a:lnTo>
                <a:close/>
              </a:path>
              <a:path w="2016760" h="2475229">
                <a:moveTo>
                  <a:pt x="942947" y="1402080"/>
                </a:moveTo>
                <a:lnTo>
                  <a:pt x="923956" y="1402080"/>
                </a:lnTo>
                <a:lnTo>
                  <a:pt x="930303" y="1408429"/>
                </a:lnTo>
                <a:lnTo>
                  <a:pt x="949300" y="1408429"/>
                </a:lnTo>
                <a:lnTo>
                  <a:pt x="942947" y="1402080"/>
                </a:lnTo>
                <a:close/>
              </a:path>
              <a:path w="2016760" h="2475229">
                <a:moveTo>
                  <a:pt x="949300" y="1408429"/>
                </a:moveTo>
                <a:lnTo>
                  <a:pt x="930303" y="1408429"/>
                </a:lnTo>
                <a:lnTo>
                  <a:pt x="942997" y="1421129"/>
                </a:lnTo>
                <a:lnTo>
                  <a:pt x="962006" y="1421129"/>
                </a:lnTo>
                <a:lnTo>
                  <a:pt x="949300" y="1408429"/>
                </a:lnTo>
                <a:close/>
              </a:path>
              <a:path w="2016760" h="2475229">
                <a:moveTo>
                  <a:pt x="962006" y="1421129"/>
                </a:moveTo>
                <a:lnTo>
                  <a:pt x="942997" y="1421129"/>
                </a:lnTo>
                <a:lnTo>
                  <a:pt x="955692" y="1433829"/>
                </a:lnTo>
                <a:lnTo>
                  <a:pt x="974711" y="1433829"/>
                </a:lnTo>
                <a:lnTo>
                  <a:pt x="962006" y="1421129"/>
                </a:lnTo>
                <a:close/>
              </a:path>
              <a:path w="2016760" h="2475229">
                <a:moveTo>
                  <a:pt x="974711" y="1433829"/>
                </a:moveTo>
                <a:lnTo>
                  <a:pt x="955692" y="1433829"/>
                </a:lnTo>
                <a:lnTo>
                  <a:pt x="987428" y="1465579"/>
                </a:lnTo>
                <a:lnTo>
                  <a:pt x="1006475" y="1465579"/>
                </a:lnTo>
                <a:lnTo>
                  <a:pt x="974711" y="1433829"/>
                </a:lnTo>
                <a:close/>
              </a:path>
              <a:path w="2016760" h="2475229">
                <a:moveTo>
                  <a:pt x="1006475" y="1465579"/>
                </a:moveTo>
                <a:lnTo>
                  <a:pt x="987428" y="1465579"/>
                </a:lnTo>
                <a:lnTo>
                  <a:pt x="989967" y="1468119"/>
                </a:lnTo>
                <a:lnTo>
                  <a:pt x="1009016" y="1468119"/>
                </a:lnTo>
                <a:lnTo>
                  <a:pt x="1006475" y="1465579"/>
                </a:lnTo>
                <a:close/>
              </a:path>
              <a:path w="2016760" h="2475229">
                <a:moveTo>
                  <a:pt x="1009016" y="1468120"/>
                </a:moveTo>
                <a:lnTo>
                  <a:pt x="989967" y="1468120"/>
                </a:lnTo>
                <a:lnTo>
                  <a:pt x="1019165" y="1497329"/>
                </a:lnTo>
                <a:lnTo>
                  <a:pt x="1038238" y="1497329"/>
                </a:lnTo>
                <a:lnTo>
                  <a:pt x="1009016" y="1468120"/>
                </a:lnTo>
                <a:close/>
              </a:path>
              <a:path w="2016760" h="2475229">
                <a:moveTo>
                  <a:pt x="1038238" y="1497330"/>
                </a:moveTo>
                <a:lnTo>
                  <a:pt x="1019165" y="1497330"/>
                </a:lnTo>
                <a:lnTo>
                  <a:pt x="1021704" y="1499869"/>
                </a:lnTo>
                <a:lnTo>
                  <a:pt x="1040780" y="1499869"/>
                </a:lnTo>
                <a:lnTo>
                  <a:pt x="1038238" y="1497330"/>
                </a:lnTo>
                <a:close/>
              </a:path>
              <a:path w="2016760" h="2475229">
                <a:moveTo>
                  <a:pt x="1040780" y="1499870"/>
                </a:moveTo>
                <a:lnTo>
                  <a:pt x="1021704" y="1499870"/>
                </a:lnTo>
                <a:lnTo>
                  <a:pt x="1038206" y="1516379"/>
                </a:lnTo>
                <a:lnTo>
                  <a:pt x="1057297" y="1516379"/>
                </a:lnTo>
                <a:lnTo>
                  <a:pt x="1040780" y="1499870"/>
                </a:lnTo>
                <a:close/>
              </a:path>
              <a:path w="2016760" h="2475229">
                <a:moveTo>
                  <a:pt x="1057297" y="1516379"/>
                </a:moveTo>
                <a:lnTo>
                  <a:pt x="1038206" y="1516379"/>
                </a:lnTo>
                <a:lnTo>
                  <a:pt x="1050901" y="1529079"/>
                </a:lnTo>
                <a:lnTo>
                  <a:pt x="1070002" y="1529079"/>
                </a:lnTo>
                <a:lnTo>
                  <a:pt x="1057297" y="1516379"/>
                </a:lnTo>
                <a:close/>
              </a:path>
              <a:path w="2016760" h="2475229">
                <a:moveTo>
                  <a:pt x="1070002" y="1529080"/>
                </a:moveTo>
                <a:lnTo>
                  <a:pt x="1050901" y="1529080"/>
                </a:lnTo>
                <a:lnTo>
                  <a:pt x="1057248" y="1535429"/>
                </a:lnTo>
                <a:lnTo>
                  <a:pt x="1076355" y="1535429"/>
                </a:lnTo>
                <a:lnTo>
                  <a:pt x="1070002" y="1529080"/>
                </a:lnTo>
                <a:close/>
              </a:path>
              <a:path w="2016760" h="2475229">
                <a:moveTo>
                  <a:pt x="1076355" y="1535429"/>
                </a:moveTo>
                <a:lnTo>
                  <a:pt x="1057248" y="1535429"/>
                </a:lnTo>
                <a:lnTo>
                  <a:pt x="1069943" y="1548129"/>
                </a:lnTo>
                <a:lnTo>
                  <a:pt x="1089060" y="1548129"/>
                </a:lnTo>
                <a:lnTo>
                  <a:pt x="1076355" y="1535429"/>
                </a:lnTo>
                <a:close/>
              </a:path>
              <a:path w="2016760" h="2475229">
                <a:moveTo>
                  <a:pt x="1089060" y="1548129"/>
                </a:moveTo>
                <a:lnTo>
                  <a:pt x="1069943" y="1548129"/>
                </a:lnTo>
                <a:lnTo>
                  <a:pt x="1082637" y="1560829"/>
                </a:lnTo>
                <a:lnTo>
                  <a:pt x="1101766" y="1560829"/>
                </a:lnTo>
                <a:lnTo>
                  <a:pt x="1089060" y="1548129"/>
                </a:lnTo>
                <a:close/>
              </a:path>
              <a:path w="2016760" h="2475229">
                <a:moveTo>
                  <a:pt x="1101766" y="1560829"/>
                </a:moveTo>
                <a:lnTo>
                  <a:pt x="1082637" y="1560829"/>
                </a:lnTo>
                <a:lnTo>
                  <a:pt x="1088985" y="1567179"/>
                </a:lnTo>
                <a:lnTo>
                  <a:pt x="1108119" y="1567179"/>
                </a:lnTo>
                <a:lnTo>
                  <a:pt x="1101766" y="1560829"/>
                </a:lnTo>
                <a:close/>
              </a:path>
              <a:path w="2016760" h="2475229">
                <a:moveTo>
                  <a:pt x="1108119" y="1567180"/>
                </a:moveTo>
                <a:lnTo>
                  <a:pt x="1088985" y="1567180"/>
                </a:lnTo>
                <a:lnTo>
                  <a:pt x="1101679" y="1579879"/>
                </a:lnTo>
                <a:lnTo>
                  <a:pt x="1120824" y="1579879"/>
                </a:lnTo>
                <a:lnTo>
                  <a:pt x="1108119" y="1567180"/>
                </a:lnTo>
                <a:close/>
              </a:path>
              <a:path w="2016760" h="2475229">
                <a:moveTo>
                  <a:pt x="1120824" y="1579879"/>
                </a:moveTo>
                <a:lnTo>
                  <a:pt x="1101679" y="1579879"/>
                </a:lnTo>
                <a:lnTo>
                  <a:pt x="1114374" y="1592579"/>
                </a:lnTo>
                <a:lnTo>
                  <a:pt x="1133529" y="1592579"/>
                </a:lnTo>
                <a:lnTo>
                  <a:pt x="1120824" y="1579879"/>
                </a:lnTo>
                <a:close/>
              </a:path>
              <a:path w="2016760" h="2475229">
                <a:moveTo>
                  <a:pt x="1133529" y="1592579"/>
                </a:moveTo>
                <a:lnTo>
                  <a:pt x="1114374" y="1592579"/>
                </a:lnTo>
                <a:lnTo>
                  <a:pt x="1116913" y="1595119"/>
                </a:lnTo>
                <a:lnTo>
                  <a:pt x="1136071" y="1595119"/>
                </a:lnTo>
                <a:lnTo>
                  <a:pt x="1133529" y="1592579"/>
                </a:lnTo>
                <a:close/>
              </a:path>
              <a:path w="2016760" h="2475229">
                <a:moveTo>
                  <a:pt x="1136071" y="1595120"/>
                </a:moveTo>
                <a:lnTo>
                  <a:pt x="1116913" y="1595120"/>
                </a:lnTo>
                <a:lnTo>
                  <a:pt x="1120721" y="1598929"/>
                </a:lnTo>
                <a:lnTo>
                  <a:pt x="1139882" y="1598929"/>
                </a:lnTo>
                <a:lnTo>
                  <a:pt x="1136071" y="1595120"/>
                </a:lnTo>
                <a:close/>
              </a:path>
              <a:path w="2016760" h="2475229">
                <a:moveTo>
                  <a:pt x="1139882" y="1598930"/>
                </a:moveTo>
                <a:lnTo>
                  <a:pt x="1120721" y="1598930"/>
                </a:lnTo>
                <a:lnTo>
                  <a:pt x="1135954" y="1614169"/>
                </a:lnTo>
                <a:lnTo>
                  <a:pt x="1155129" y="1614169"/>
                </a:lnTo>
                <a:lnTo>
                  <a:pt x="1139882" y="1598930"/>
                </a:lnTo>
                <a:close/>
              </a:path>
              <a:path w="2016760" h="2475229">
                <a:moveTo>
                  <a:pt x="1155129" y="1614169"/>
                </a:moveTo>
                <a:lnTo>
                  <a:pt x="1135954" y="1614169"/>
                </a:lnTo>
                <a:lnTo>
                  <a:pt x="1142302" y="1620519"/>
                </a:lnTo>
                <a:lnTo>
                  <a:pt x="1161482" y="1620519"/>
                </a:lnTo>
                <a:lnTo>
                  <a:pt x="1155129" y="1614169"/>
                </a:lnTo>
                <a:close/>
              </a:path>
              <a:path w="2016760" h="2475229">
                <a:moveTo>
                  <a:pt x="1161482" y="1620520"/>
                </a:moveTo>
                <a:lnTo>
                  <a:pt x="1142302" y="1620520"/>
                </a:lnTo>
                <a:lnTo>
                  <a:pt x="1146110" y="1624329"/>
                </a:lnTo>
                <a:lnTo>
                  <a:pt x="1165293" y="1624329"/>
                </a:lnTo>
                <a:lnTo>
                  <a:pt x="1161482" y="1620520"/>
                </a:lnTo>
                <a:close/>
              </a:path>
              <a:path w="2016760" h="2475229">
                <a:moveTo>
                  <a:pt x="1165293" y="1624330"/>
                </a:moveTo>
                <a:lnTo>
                  <a:pt x="1146110" y="1624330"/>
                </a:lnTo>
                <a:lnTo>
                  <a:pt x="1154996" y="1633219"/>
                </a:lnTo>
                <a:lnTo>
                  <a:pt x="1174187" y="1633219"/>
                </a:lnTo>
                <a:lnTo>
                  <a:pt x="1165293" y="1624330"/>
                </a:lnTo>
                <a:close/>
              </a:path>
              <a:path w="2016760" h="2475229">
                <a:moveTo>
                  <a:pt x="1174187" y="1633220"/>
                </a:moveTo>
                <a:lnTo>
                  <a:pt x="1154996" y="1633220"/>
                </a:lnTo>
                <a:lnTo>
                  <a:pt x="1167691" y="1645919"/>
                </a:lnTo>
                <a:lnTo>
                  <a:pt x="1186892" y="1645919"/>
                </a:lnTo>
                <a:lnTo>
                  <a:pt x="1174187" y="1633220"/>
                </a:lnTo>
                <a:close/>
              </a:path>
              <a:path w="2016760" h="2475229">
                <a:moveTo>
                  <a:pt x="1186892" y="1645920"/>
                </a:moveTo>
                <a:lnTo>
                  <a:pt x="1167691" y="1645920"/>
                </a:lnTo>
                <a:lnTo>
                  <a:pt x="1171499" y="1649729"/>
                </a:lnTo>
                <a:lnTo>
                  <a:pt x="1190704" y="1649729"/>
                </a:lnTo>
                <a:lnTo>
                  <a:pt x="1186892" y="1645920"/>
                </a:lnTo>
                <a:close/>
              </a:path>
              <a:path w="2016760" h="2475229">
                <a:moveTo>
                  <a:pt x="1190704" y="1649730"/>
                </a:moveTo>
                <a:lnTo>
                  <a:pt x="1171499" y="1649730"/>
                </a:lnTo>
                <a:lnTo>
                  <a:pt x="1186732" y="1664969"/>
                </a:lnTo>
                <a:lnTo>
                  <a:pt x="1205951" y="1664969"/>
                </a:lnTo>
                <a:lnTo>
                  <a:pt x="1190704" y="1649730"/>
                </a:lnTo>
                <a:close/>
              </a:path>
              <a:path w="2016760" h="2475229">
                <a:moveTo>
                  <a:pt x="1817084" y="2275840"/>
                </a:moveTo>
                <a:lnTo>
                  <a:pt x="1797339" y="2275840"/>
                </a:lnTo>
                <a:lnTo>
                  <a:pt x="1864620" y="2343149"/>
                </a:lnTo>
                <a:lnTo>
                  <a:pt x="1884423" y="2343149"/>
                </a:lnTo>
                <a:lnTo>
                  <a:pt x="1817084" y="2275840"/>
                </a:lnTo>
                <a:close/>
              </a:path>
              <a:path w="2016760" h="2475229">
                <a:moveTo>
                  <a:pt x="1814543" y="2273299"/>
                </a:moveTo>
                <a:lnTo>
                  <a:pt x="1794800" y="2273299"/>
                </a:lnTo>
                <a:lnTo>
                  <a:pt x="1796070" y="2274569"/>
                </a:lnTo>
                <a:lnTo>
                  <a:pt x="1815813" y="2274569"/>
                </a:lnTo>
                <a:lnTo>
                  <a:pt x="1814543" y="2273299"/>
                </a:lnTo>
                <a:close/>
              </a:path>
              <a:path w="2016760" h="2475229">
                <a:moveTo>
                  <a:pt x="1810731" y="2269489"/>
                </a:moveTo>
                <a:lnTo>
                  <a:pt x="1790992" y="2269489"/>
                </a:lnTo>
                <a:lnTo>
                  <a:pt x="1793531" y="2272029"/>
                </a:lnTo>
                <a:lnTo>
                  <a:pt x="1813272" y="2272029"/>
                </a:lnTo>
                <a:lnTo>
                  <a:pt x="1810731" y="2269489"/>
                </a:lnTo>
                <a:close/>
              </a:path>
              <a:path w="2016760" h="2475229">
                <a:moveTo>
                  <a:pt x="1808190" y="2266949"/>
                </a:moveTo>
                <a:lnTo>
                  <a:pt x="1788453" y="2266949"/>
                </a:lnTo>
                <a:lnTo>
                  <a:pt x="1789723" y="2268219"/>
                </a:lnTo>
                <a:lnTo>
                  <a:pt x="1809461" y="2268219"/>
                </a:lnTo>
                <a:lnTo>
                  <a:pt x="1808190" y="2266949"/>
                </a:lnTo>
                <a:close/>
              </a:path>
              <a:path w="2016760" h="2475229">
                <a:moveTo>
                  <a:pt x="1804378" y="2263139"/>
                </a:moveTo>
                <a:lnTo>
                  <a:pt x="1784645" y="2263139"/>
                </a:lnTo>
                <a:lnTo>
                  <a:pt x="1787184" y="2265679"/>
                </a:lnTo>
                <a:lnTo>
                  <a:pt x="1806919" y="2265679"/>
                </a:lnTo>
                <a:lnTo>
                  <a:pt x="1804378" y="2263139"/>
                </a:lnTo>
                <a:close/>
              </a:path>
              <a:path w="2016760" h="2475229">
                <a:moveTo>
                  <a:pt x="1801837" y="2260599"/>
                </a:moveTo>
                <a:lnTo>
                  <a:pt x="1782106" y="2260599"/>
                </a:lnTo>
                <a:lnTo>
                  <a:pt x="1783375" y="2261869"/>
                </a:lnTo>
                <a:lnTo>
                  <a:pt x="1803108" y="2261869"/>
                </a:lnTo>
                <a:lnTo>
                  <a:pt x="1801837" y="2260599"/>
                </a:lnTo>
                <a:close/>
              </a:path>
              <a:path w="2016760" h="2475229">
                <a:moveTo>
                  <a:pt x="1798026" y="2256789"/>
                </a:moveTo>
                <a:lnTo>
                  <a:pt x="1778298" y="2256789"/>
                </a:lnTo>
                <a:lnTo>
                  <a:pt x="1780836" y="2259329"/>
                </a:lnTo>
                <a:lnTo>
                  <a:pt x="1800567" y="2259329"/>
                </a:lnTo>
                <a:lnTo>
                  <a:pt x="1798026" y="2256789"/>
                </a:lnTo>
                <a:close/>
              </a:path>
              <a:path w="2016760" h="2475229">
                <a:moveTo>
                  <a:pt x="1795485" y="2254249"/>
                </a:moveTo>
                <a:lnTo>
                  <a:pt x="1775759" y="2254249"/>
                </a:lnTo>
                <a:lnTo>
                  <a:pt x="1777028" y="2255519"/>
                </a:lnTo>
                <a:lnTo>
                  <a:pt x="1796755" y="2255519"/>
                </a:lnTo>
                <a:lnTo>
                  <a:pt x="1795485" y="2254249"/>
                </a:lnTo>
                <a:close/>
              </a:path>
              <a:path w="2016760" h="2475229">
                <a:moveTo>
                  <a:pt x="1791673" y="2250439"/>
                </a:moveTo>
                <a:lnTo>
                  <a:pt x="1771950" y="2250439"/>
                </a:lnTo>
                <a:lnTo>
                  <a:pt x="1774489" y="2252979"/>
                </a:lnTo>
                <a:lnTo>
                  <a:pt x="1794214" y="2252979"/>
                </a:lnTo>
                <a:lnTo>
                  <a:pt x="1791673" y="2250439"/>
                </a:lnTo>
                <a:close/>
              </a:path>
              <a:path w="2016760" h="2475229">
                <a:moveTo>
                  <a:pt x="1789132" y="2247899"/>
                </a:moveTo>
                <a:lnTo>
                  <a:pt x="1769411" y="2247899"/>
                </a:lnTo>
                <a:lnTo>
                  <a:pt x="1770681" y="2249169"/>
                </a:lnTo>
                <a:lnTo>
                  <a:pt x="1790402" y="2249169"/>
                </a:lnTo>
                <a:lnTo>
                  <a:pt x="1789132" y="2247899"/>
                </a:lnTo>
                <a:close/>
              </a:path>
              <a:path w="2016760" h="2475229">
                <a:moveTo>
                  <a:pt x="1785320" y="2244089"/>
                </a:moveTo>
                <a:lnTo>
                  <a:pt x="1765603" y="2244089"/>
                </a:lnTo>
                <a:lnTo>
                  <a:pt x="1768142" y="2246629"/>
                </a:lnTo>
                <a:lnTo>
                  <a:pt x="1787861" y="2246629"/>
                </a:lnTo>
                <a:lnTo>
                  <a:pt x="1785320" y="2244089"/>
                </a:lnTo>
                <a:close/>
              </a:path>
              <a:path w="2016760" h="2475229">
                <a:moveTo>
                  <a:pt x="1782779" y="2241549"/>
                </a:moveTo>
                <a:lnTo>
                  <a:pt x="1763064" y="2241549"/>
                </a:lnTo>
                <a:lnTo>
                  <a:pt x="1764334" y="2242819"/>
                </a:lnTo>
                <a:lnTo>
                  <a:pt x="1784050" y="2242819"/>
                </a:lnTo>
                <a:lnTo>
                  <a:pt x="1782779" y="2241549"/>
                </a:lnTo>
                <a:close/>
              </a:path>
              <a:path w="2016760" h="2475229">
                <a:moveTo>
                  <a:pt x="1778967" y="2237740"/>
                </a:moveTo>
                <a:lnTo>
                  <a:pt x="1759256" y="2237740"/>
                </a:lnTo>
                <a:lnTo>
                  <a:pt x="1761795" y="2240279"/>
                </a:lnTo>
                <a:lnTo>
                  <a:pt x="1781509" y="2240279"/>
                </a:lnTo>
                <a:lnTo>
                  <a:pt x="1778967" y="2237740"/>
                </a:lnTo>
                <a:close/>
              </a:path>
              <a:path w="2016760" h="2475229">
                <a:moveTo>
                  <a:pt x="1776426" y="2235199"/>
                </a:moveTo>
                <a:lnTo>
                  <a:pt x="1756717" y="2235199"/>
                </a:lnTo>
                <a:lnTo>
                  <a:pt x="1757986" y="2236469"/>
                </a:lnTo>
                <a:lnTo>
                  <a:pt x="1777697" y="2236469"/>
                </a:lnTo>
                <a:lnTo>
                  <a:pt x="1776426" y="2235199"/>
                </a:lnTo>
                <a:close/>
              </a:path>
              <a:path w="2016760" h="2475229">
                <a:moveTo>
                  <a:pt x="1772615" y="2231389"/>
                </a:moveTo>
                <a:lnTo>
                  <a:pt x="1752909" y="2231389"/>
                </a:lnTo>
                <a:lnTo>
                  <a:pt x="1755447" y="2233929"/>
                </a:lnTo>
                <a:lnTo>
                  <a:pt x="1775156" y="2233929"/>
                </a:lnTo>
                <a:lnTo>
                  <a:pt x="1772615" y="2231389"/>
                </a:lnTo>
                <a:close/>
              </a:path>
              <a:path w="2016760" h="2475229">
                <a:moveTo>
                  <a:pt x="1770074" y="2228849"/>
                </a:moveTo>
                <a:lnTo>
                  <a:pt x="1750370" y="2228849"/>
                </a:lnTo>
                <a:lnTo>
                  <a:pt x="1751639" y="2230120"/>
                </a:lnTo>
                <a:lnTo>
                  <a:pt x="1771344" y="2230120"/>
                </a:lnTo>
                <a:lnTo>
                  <a:pt x="1770074" y="2228849"/>
                </a:lnTo>
                <a:close/>
              </a:path>
              <a:path w="2016760" h="2475229">
                <a:moveTo>
                  <a:pt x="1766262" y="2225039"/>
                </a:moveTo>
                <a:lnTo>
                  <a:pt x="1746561" y="2225039"/>
                </a:lnTo>
                <a:lnTo>
                  <a:pt x="1749100" y="2227579"/>
                </a:lnTo>
                <a:lnTo>
                  <a:pt x="1768803" y="2227579"/>
                </a:lnTo>
                <a:lnTo>
                  <a:pt x="1766262" y="2225039"/>
                </a:lnTo>
                <a:close/>
              </a:path>
              <a:path w="2016760" h="2475229">
                <a:moveTo>
                  <a:pt x="1763721" y="2222499"/>
                </a:moveTo>
                <a:lnTo>
                  <a:pt x="1744022" y="2222499"/>
                </a:lnTo>
                <a:lnTo>
                  <a:pt x="1745292" y="2223769"/>
                </a:lnTo>
                <a:lnTo>
                  <a:pt x="1764991" y="2223769"/>
                </a:lnTo>
                <a:lnTo>
                  <a:pt x="1763721" y="2222499"/>
                </a:lnTo>
                <a:close/>
              </a:path>
              <a:path w="2016760" h="2475229">
                <a:moveTo>
                  <a:pt x="1759909" y="2218689"/>
                </a:moveTo>
                <a:lnTo>
                  <a:pt x="1740214" y="2218689"/>
                </a:lnTo>
                <a:lnTo>
                  <a:pt x="1742753" y="2221229"/>
                </a:lnTo>
                <a:lnTo>
                  <a:pt x="1762450" y="2221229"/>
                </a:lnTo>
                <a:lnTo>
                  <a:pt x="1759909" y="2218689"/>
                </a:lnTo>
                <a:close/>
              </a:path>
              <a:path w="2016760" h="2475229">
                <a:moveTo>
                  <a:pt x="1757368" y="2216149"/>
                </a:moveTo>
                <a:lnTo>
                  <a:pt x="1737675" y="2216149"/>
                </a:lnTo>
                <a:lnTo>
                  <a:pt x="1738945" y="2217419"/>
                </a:lnTo>
                <a:lnTo>
                  <a:pt x="1758639" y="2217419"/>
                </a:lnTo>
                <a:lnTo>
                  <a:pt x="1757368" y="2216149"/>
                </a:lnTo>
                <a:close/>
              </a:path>
              <a:path w="2016760" h="2475229">
                <a:moveTo>
                  <a:pt x="1753557" y="2212339"/>
                </a:moveTo>
                <a:lnTo>
                  <a:pt x="1733867" y="2212339"/>
                </a:lnTo>
                <a:lnTo>
                  <a:pt x="1736406" y="2214879"/>
                </a:lnTo>
                <a:lnTo>
                  <a:pt x="1756098" y="2214879"/>
                </a:lnTo>
                <a:lnTo>
                  <a:pt x="1753557" y="2212339"/>
                </a:lnTo>
                <a:close/>
              </a:path>
              <a:path w="2016760" h="2475229">
                <a:moveTo>
                  <a:pt x="1751015" y="2209799"/>
                </a:moveTo>
                <a:lnTo>
                  <a:pt x="1731328" y="2209799"/>
                </a:lnTo>
                <a:lnTo>
                  <a:pt x="1732597" y="2211069"/>
                </a:lnTo>
                <a:lnTo>
                  <a:pt x="1752286" y="2211069"/>
                </a:lnTo>
                <a:lnTo>
                  <a:pt x="1751015" y="2209799"/>
                </a:lnTo>
                <a:close/>
              </a:path>
              <a:path w="2016760" h="2475229">
                <a:moveTo>
                  <a:pt x="1747204" y="2205989"/>
                </a:moveTo>
                <a:lnTo>
                  <a:pt x="1727519" y="2205989"/>
                </a:lnTo>
                <a:lnTo>
                  <a:pt x="1730058" y="2208529"/>
                </a:lnTo>
                <a:lnTo>
                  <a:pt x="1749745" y="2208529"/>
                </a:lnTo>
                <a:lnTo>
                  <a:pt x="1747204" y="2205989"/>
                </a:lnTo>
                <a:close/>
              </a:path>
              <a:path w="2016760" h="2475229">
                <a:moveTo>
                  <a:pt x="1744663" y="2203449"/>
                </a:moveTo>
                <a:lnTo>
                  <a:pt x="1724981" y="2203449"/>
                </a:lnTo>
                <a:lnTo>
                  <a:pt x="1726250" y="2204720"/>
                </a:lnTo>
                <a:lnTo>
                  <a:pt x="1745933" y="2204720"/>
                </a:lnTo>
                <a:lnTo>
                  <a:pt x="1744663" y="2203449"/>
                </a:lnTo>
                <a:close/>
              </a:path>
              <a:path w="2016760" h="2475229">
                <a:moveTo>
                  <a:pt x="1740851" y="2199639"/>
                </a:moveTo>
                <a:lnTo>
                  <a:pt x="1721172" y="2199639"/>
                </a:lnTo>
                <a:lnTo>
                  <a:pt x="1723711" y="2202179"/>
                </a:lnTo>
                <a:lnTo>
                  <a:pt x="1743392" y="2202179"/>
                </a:lnTo>
                <a:lnTo>
                  <a:pt x="1740851" y="2199639"/>
                </a:lnTo>
                <a:close/>
              </a:path>
              <a:path w="2016760" h="2475229">
                <a:moveTo>
                  <a:pt x="1738310" y="2197099"/>
                </a:moveTo>
                <a:lnTo>
                  <a:pt x="1718633" y="2197099"/>
                </a:lnTo>
                <a:lnTo>
                  <a:pt x="1719903" y="2198369"/>
                </a:lnTo>
                <a:lnTo>
                  <a:pt x="1739580" y="2198369"/>
                </a:lnTo>
                <a:lnTo>
                  <a:pt x="1738310" y="2197099"/>
                </a:lnTo>
                <a:close/>
              </a:path>
              <a:path w="2016760" h="2475229">
                <a:moveTo>
                  <a:pt x="1734498" y="2193289"/>
                </a:moveTo>
                <a:lnTo>
                  <a:pt x="1714825" y="2193289"/>
                </a:lnTo>
                <a:lnTo>
                  <a:pt x="1717364" y="2195829"/>
                </a:lnTo>
                <a:lnTo>
                  <a:pt x="1737039" y="2195829"/>
                </a:lnTo>
                <a:lnTo>
                  <a:pt x="1734498" y="2193289"/>
                </a:lnTo>
                <a:close/>
              </a:path>
              <a:path w="2016760" h="2475229">
                <a:moveTo>
                  <a:pt x="1731957" y="2190749"/>
                </a:moveTo>
                <a:lnTo>
                  <a:pt x="1712286" y="2190749"/>
                </a:lnTo>
                <a:lnTo>
                  <a:pt x="1713555" y="2192019"/>
                </a:lnTo>
                <a:lnTo>
                  <a:pt x="1733228" y="2192019"/>
                </a:lnTo>
                <a:lnTo>
                  <a:pt x="1731957" y="2190749"/>
                </a:lnTo>
                <a:close/>
              </a:path>
              <a:path w="2016760" h="2475229">
                <a:moveTo>
                  <a:pt x="1728146" y="2186939"/>
                </a:moveTo>
                <a:lnTo>
                  <a:pt x="1708478" y="2186939"/>
                </a:lnTo>
                <a:lnTo>
                  <a:pt x="1711017" y="2189479"/>
                </a:lnTo>
                <a:lnTo>
                  <a:pt x="1730687" y="2189479"/>
                </a:lnTo>
                <a:lnTo>
                  <a:pt x="1728146" y="2186939"/>
                </a:lnTo>
                <a:close/>
              </a:path>
              <a:path w="2016760" h="2475229">
                <a:moveTo>
                  <a:pt x="1725604" y="2184399"/>
                </a:moveTo>
                <a:lnTo>
                  <a:pt x="1705939" y="2184399"/>
                </a:lnTo>
                <a:lnTo>
                  <a:pt x="1707208" y="2185669"/>
                </a:lnTo>
                <a:lnTo>
                  <a:pt x="1726875" y="2185669"/>
                </a:lnTo>
                <a:lnTo>
                  <a:pt x="1725604" y="2184399"/>
                </a:lnTo>
                <a:close/>
              </a:path>
              <a:path w="2016760" h="2475229">
                <a:moveTo>
                  <a:pt x="1719252" y="2178049"/>
                </a:moveTo>
                <a:lnTo>
                  <a:pt x="1699591" y="2178049"/>
                </a:lnTo>
                <a:lnTo>
                  <a:pt x="1704669" y="2183129"/>
                </a:lnTo>
                <a:lnTo>
                  <a:pt x="1724334" y="2183129"/>
                </a:lnTo>
                <a:lnTo>
                  <a:pt x="1719252" y="2178049"/>
                </a:lnTo>
                <a:close/>
              </a:path>
              <a:path w="2016760" h="2475229">
                <a:moveTo>
                  <a:pt x="1715440" y="2174239"/>
                </a:moveTo>
                <a:lnTo>
                  <a:pt x="1695783" y="2174239"/>
                </a:lnTo>
                <a:lnTo>
                  <a:pt x="1698322" y="2176779"/>
                </a:lnTo>
                <a:lnTo>
                  <a:pt x="1717981" y="2176779"/>
                </a:lnTo>
                <a:lnTo>
                  <a:pt x="1715440" y="2174239"/>
                </a:lnTo>
                <a:close/>
              </a:path>
              <a:path w="2016760" h="2475229">
                <a:moveTo>
                  <a:pt x="1712899" y="2171699"/>
                </a:moveTo>
                <a:lnTo>
                  <a:pt x="1693244" y="2171699"/>
                </a:lnTo>
                <a:lnTo>
                  <a:pt x="1694514" y="2172970"/>
                </a:lnTo>
                <a:lnTo>
                  <a:pt x="1714170" y="2172970"/>
                </a:lnTo>
                <a:lnTo>
                  <a:pt x="1712899" y="2171699"/>
                </a:lnTo>
                <a:close/>
              </a:path>
              <a:path w="2016760" h="2475229">
                <a:moveTo>
                  <a:pt x="1709087" y="2167889"/>
                </a:moveTo>
                <a:lnTo>
                  <a:pt x="1689436" y="2167889"/>
                </a:lnTo>
                <a:lnTo>
                  <a:pt x="1691975" y="2170429"/>
                </a:lnTo>
                <a:lnTo>
                  <a:pt x="1711628" y="2170429"/>
                </a:lnTo>
                <a:lnTo>
                  <a:pt x="1709087" y="2167889"/>
                </a:lnTo>
                <a:close/>
              </a:path>
              <a:path w="2016760" h="2475229">
                <a:moveTo>
                  <a:pt x="1706546" y="2165349"/>
                </a:moveTo>
                <a:lnTo>
                  <a:pt x="1686897" y="2165349"/>
                </a:lnTo>
                <a:lnTo>
                  <a:pt x="1688166" y="2166619"/>
                </a:lnTo>
                <a:lnTo>
                  <a:pt x="1707817" y="2166619"/>
                </a:lnTo>
                <a:lnTo>
                  <a:pt x="1706546" y="2165349"/>
                </a:lnTo>
                <a:close/>
              </a:path>
              <a:path w="2016760" h="2475229">
                <a:moveTo>
                  <a:pt x="1702735" y="2161539"/>
                </a:moveTo>
                <a:lnTo>
                  <a:pt x="1683089" y="2161539"/>
                </a:lnTo>
                <a:lnTo>
                  <a:pt x="1685628" y="2164079"/>
                </a:lnTo>
                <a:lnTo>
                  <a:pt x="1705276" y="2164079"/>
                </a:lnTo>
                <a:lnTo>
                  <a:pt x="1702735" y="2161539"/>
                </a:lnTo>
                <a:close/>
              </a:path>
              <a:path w="2016760" h="2475229">
                <a:moveTo>
                  <a:pt x="1700194" y="2158999"/>
                </a:moveTo>
                <a:lnTo>
                  <a:pt x="1680550" y="2158999"/>
                </a:lnTo>
                <a:lnTo>
                  <a:pt x="1681819" y="2160270"/>
                </a:lnTo>
                <a:lnTo>
                  <a:pt x="1701464" y="2160270"/>
                </a:lnTo>
                <a:lnTo>
                  <a:pt x="1700194" y="2158999"/>
                </a:lnTo>
                <a:close/>
              </a:path>
              <a:path w="2016760" h="2475229">
                <a:moveTo>
                  <a:pt x="1696382" y="2155189"/>
                </a:moveTo>
                <a:lnTo>
                  <a:pt x="1676741" y="2155189"/>
                </a:lnTo>
                <a:lnTo>
                  <a:pt x="1679280" y="2157729"/>
                </a:lnTo>
                <a:lnTo>
                  <a:pt x="1698923" y="2157729"/>
                </a:lnTo>
                <a:lnTo>
                  <a:pt x="1696382" y="2155189"/>
                </a:lnTo>
                <a:close/>
              </a:path>
              <a:path w="2016760" h="2475229">
                <a:moveTo>
                  <a:pt x="1693841" y="2152649"/>
                </a:moveTo>
                <a:lnTo>
                  <a:pt x="1674202" y="2152649"/>
                </a:lnTo>
                <a:lnTo>
                  <a:pt x="1675472" y="2153919"/>
                </a:lnTo>
                <a:lnTo>
                  <a:pt x="1695111" y="2153919"/>
                </a:lnTo>
                <a:lnTo>
                  <a:pt x="1693841" y="2152649"/>
                </a:lnTo>
                <a:close/>
              </a:path>
              <a:path w="2016760" h="2475229">
                <a:moveTo>
                  <a:pt x="1690029" y="2148839"/>
                </a:moveTo>
                <a:lnTo>
                  <a:pt x="1670394" y="2148839"/>
                </a:lnTo>
                <a:lnTo>
                  <a:pt x="1672933" y="2151379"/>
                </a:lnTo>
                <a:lnTo>
                  <a:pt x="1692570" y="2151379"/>
                </a:lnTo>
                <a:lnTo>
                  <a:pt x="1690029" y="2148839"/>
                </a:lnTo>
                <a:close/>
              </a:path>
              <a:path w="2016760" h="2475229">
                <a:moveTo>
                  <a:pt x="1687488" y="2146299"/>
                </a:moveTo>
                <a:lnTo>
                  <a:pt x="1667855" y="2146299"/>
                </a:lnTo>
                <a:lnTo>
                  <a:pt x="1669125" y="2147569"/>
                </a:lnTo>
                <a:lnTo>
                  <a:pt x="1688759" y="2147569"/>
                </a:lnTo>
                <a:lnTo>
                  <a:pt x="1687488" y="2146299"/>
                </a:lnTo>
                <a:close/>
              </a:path>
              <a:path w="2016760" h="2475229">
                <a:moveTo>
                  <a:pt x="1683676" y="2142489"/>
                </a:moveTo>
                <a:lnTo>
                  <a:pt x="1664047" y="2142489"/>
                </a:lnTo>
                <a:lnTo>
                  <a:pt x="1666586" y="2145029"/>
                </a:lnTo>
                <a:lnTo>
                  <a:pt x="1686218" y="2145029"/>
                </a:lnTo>
                <a:lnTo>
                  <a:pt x="1683676" y="2142489"/>
                </a:lnTo>
                <a:close/>
              </a:path>
              <a:path w="2016760" h="2475229">
                <a:moveTo>
                  <a:pt x="1681135" y="2139949"/>
                </a:moveTo>
                <a:lnTo>
                  <a:pt x="1661508" y="2139949"/>
                </a:lnTo>
                <a:lnTo>
                  <a:pt x="1662777" y="2141219"/>
                </a:lnTo>
                <a:lnTo>
                  <a:pt x="1682406" y="2141219"/>
                </a:lnTo>
                <a:lnTo>
                  <a:pt x="1681135" y="2139949"/>
                </a:lnTo>
                <a:close/>
              </a:path>
              <a:path w="2016760" h="2475229">
                <a:moveTo>
                  <a:pt x="1677324" y="2136140"/>
                </a:moveTo>
                <a:lnTo>
                  <a:pt x="1657700" y="2136140"/>
                </a:lnTo>
                <a:lnTo>
                  <a:pt x="1660238" y="2138679"/>
                </a:lnTo>
                <a:lnTo>
                  <a:pt x="1679865" y="2138679"/>
                </a:lnTo>
                <a:lnTo>
                  <a:pt x="1677324" y="2136140"/>
                </a:lnTo>
                <a:close/>
              </a:path>
              <a:path w="2016760" h="2475229">
                <a:moveTo>
                  <a:pt x="1674783" y="2133599"/>
                </a:moveTo>
                <a:lnTo>
                  <a:pt x="1655161" y="2133599"/>
                </a:lnTo>
                <a:lnTo>
                  <a:pt x="1656430" y="2134869"/>
                </a:lnTo>
                <a:lnTo>
                  <a:pt x="1676053" y="2134869"/>
                </a:lnTo>
                <a:lnTo>
                  <a:pt x="1674783" y="2133599"/>
                </a:lnTo>
                <a:close/>
              </a:path>
              <a:path w="2016760" h="2475229">
                <a:moveTo>
                  <a:pt x="1670971" y="2129789"/>
                </a:moveTo>
                <a:lnTo>
                  <a:pt x="1651352" y="2129789"/>
                </a:lnTo>
                <a:lnTo>
                  <a:pt x="1653891" y="2132329"/>
                </a:lnTo>
                <a:lnTo>
                  <a:pt x="1673512" y="2132329"/>
                </a:lnTo>
                <a:lnTo>
                  <a:pt x="1670971" y="2129789"/>
                </a:lnTo>
                <a:close/>
              </a:path>
              <a:path w="2016760" h="2475229">
                <a:moveTo>
                  <a:pt x="1668430" y="2127249"/>
                </a:moveTo>
                <a:lnTo>
                  <a:pt x="1648813" y="2127249"/>
                </a:lnTo>
                <a:lnTo>
                  <a:pt x="1650083" y="2128520"/>
                </a:lnTo>
                <a:lnTo>
                  <a:pt x="1669700" y="2128520"/>
                </a:lnTo>
                <a:lnTo>
                  <a:pt x="1668430" y="2127249"/>
                </a:lnTo>
                <a:close/>
              </a:path>
              <a:path w="2016760" h="2475229">
                <a:moveTo>
                  <a:pt x="1664618" y="2123439"/>
                </a:moveTo>
                <a:lnTo>
                  <a:pt x="1645005" y="2123439"/>
                </a:lnTo>
                <a:lnTo>
                  <a:pt x="1647544" y="2125979"/>
                </a:lnTo>
                <a:lnTo>
                  <a:pt x="1667159" y="2125979"/>
                </a:lnTo>
                <a:lnTo>
                  <a:pt x="1664618" y="2123439"/>
                </a:lnTo>
                <a:close/>
              </a:path>
              <a:path w="2016760" h="2475229">
                <a:moveTo>
                  <a:pt x="1662077" y="2120899"/>
                </a:moveTo>
                <a:lnTo>
                  <a:pt x="1642466" y="2120899"/>
                </a:lnTo>
                <a:lnTo>
                  <a:pt x="1643736" y="2122169"/>
                </a:lnTo>
                <a:lnTo>
                  <a:pt x="1663348" y="2122169"/>
                </a:lnTo>
                <a:lnTo>
                  <a:pt x="1662077" y="2120899"/>
                </a:lnTo>
                <a:close/>
              </a:path>
              <a:path w="2016760" h="2475229">
                <a:moveTo>
                  <a:pt x="1655724" y="2114549"/>
                </a:moveTo>
                <a:lnTo>
                  <a:pt x="1636119" y="2114549"/>
                </a:lnTo>
                <a:lnTo>
                  <a:pt x="1641197" y="2119629"/>
                </a:lnTo>
                <a:lnTo>
                  <a:pt x="1660807" y="2119629"/>
                </a:lnTo>
                <a:lnTo>
                  <a:pt x="1655724" y="2114549"/>
                </a:lnTo>
                <a:close/>
              </a:path>
              <a:path w="2016760" h="2475229">
                <a:moveTo>
                  <a:pt x="1649372" y="2108199"/>
                </a:moveTo>
                <a:lnTo>
                  <a:pt x="1629772" y="2108199"/>
                </a:lnTo>
                <a:lnTo>
                  <a:pt x="1634849" y="2113279"/>
                </a:lnTo>
                <a:lnTo>
                  <a:pt x="1654454" y="2113279"/>
                </a:lnTo>
                <a:lnTo>
                  <a:pt x="1649372" y="2108199"/>
                </a:lnTo>
                <a:close/>
              </a:path>
              <a:path w="2016760" h="2475229">
                <a:moveTo>
                  <a:pt x="1643019" y="2101849"/>
                </a:moveTo>
                <a:lnTo>
                  <a:pt x="1623424" y="2101849"/>
                </a:lnTo>
                <a:lnTo>
                  <a:pt x="1628502" y="2106929"/>
                </a:lnTo>
                <a:lnTo>
                  <a:pt x="1648101" y="2106929"/>
                </a:lnTo>
                <a:lnTo>
                  <a:pt x="1643019" y="2101849"/>
                </a:lnTo>
                <a:close/>
              </a:path>
              <a:path w="2016760" h="2475229">
                <a:moveTo>
                  <a:pt x="1636666" y="2095499"/>
                </a:moveTo>
                <a:lnTo>
                  <a:pt x="1617077" y="2095499"/>
                </a:lnTo>
                <a:lnTo>
                  <a:pt x="1622155" y="2100579"/>
                </a:lnTo>
                <a:lnTo>
                  <a:pt x="1641748" y="2100579"/>
                </a:lnTo>
                <a:lnTo>
                  <a:pt x="1636666" y="2095499"/>
                </a:lnTo>
                <a:close/>
              </a:path>
              <a:path w="2016760" h="2475229">
                <a:moveTo>
                  <a:pt x="1630313" y="2089149"/>
                </a:moveTo>
                <a:lnTo>
                  <a:pt x="1610730" y="2089149"/>
                </a:lnTo>
                <a:lnTo>
                  <a:pt x="1615808" y="2094230"/>
                </a:lnTo>
                <a:lnTo>
                  <a:pt x="1635396" y="2094230"/>
                </a:lnTo>
                <a:lnTo>
                  <a:pt x="1630313" y="2089149"/>
                </a:lnTo>
                <a:close/>
              </a:path>
              <a:path w="2016760" h="2475229">
                <a:moveTo>
                  <a:pt x="1623961" y="2082799"/>
                </a:moveTo>
                <a:lnTo>
                  <a:pt x="1604383" y="2082799"/>
                </a:lnTo>
                <a:lnTo>
                  <a:pt x="1609460" y="2087879"/>
                </a:lnTo>
                <a:lnTo>
                  <a:pt x="1629043" y="2087879"/>
                </a:lnTo>
                <a:lnTo>
                  <a:pt x="1623961" y="2082799"/>
                </a:lnTo>
                <a:close/>
              </a:path>
              <a:path w="2016760" h="2475229">
                <a:moveTo>
                  <a:pt x="1617608" y="2076449"/>
                </a:moveTo>
                <a:lnTo>
                  <a:pt x="1598035" y="2076449"/>
                </a:lnTo>
                <a:lnTo>
                  <a:pt x="1603113" y="2081529"/>
                </a:lnTo>
                <a:lnTo>
                  <a:pt x="1622690" y="2081529"/>
                </a:lnTo>
                <a:lnTo>
                  <a:pt x="1617608" y="2076449"/>
                </a:lnTo>
                <a:close/>
              </a:path>
              <a:path w="2016760" h="2475229">
                <a:moveTo>
                  <a:pt x="1612526" y="2071370"/>
                </a:moveTo>
                <a:lnTo>
                  <a:pt x="1592957" y="2071370"/>
                </a:lnTo>
                <a:lnTo>
                  <a:pt x="1596766" y="2075179"/>
                </a:lnTo>
                <a:lnTo>
                  <a:pt x="1616337" y="2075179"/>
                </a:lnTo>
                <a:lnTo>
                  <a:pt x="1612526" y="2071370"/>
                </a:lnTo>
                <a:close/>
              </a:path>
              <a:path w="2016760" h="2475229">
                <a:moveTo>
                  <a:pt x="1606173" y="2065020"/>
                </a:moveTo>
                <a:lnTo>
                  <a:pt x="1586610" y="2065020"/>
                </a:lnTo>
                <a:lnTo>
                  <a:pt x="1591688" y="2070099"/>
                </a:lnTo>
                <a:lnTo>
                  <a:pt x="1611255" y="2070099"/>
                </a:lnTo>
                <a:lnTo>
                  <a:pt x="1606173" y="2065020"/>
                </a:lnTo>
                <a:close/>
              </a:path>
              <a:path w="2016760" h="2475229">
                <a:moveTo>
                  <a:pt x="1599820" y="2058670"/>
                </a:moveTo>
                <a:lnTo>
                  <a:pt x="1580263" y="2058670"/>
                </a:lnTo>
                <a:lnTo>
                  <a:pt x="1585341" y="2063749"/>
                </a:lnTo>
                <a:lnTo>
                  <a:pt x="1604902" y="2063749"/>
                </a:lnTo>
                <a:lnTo>
                  <a:pt x="1599820" y="2058670"/>
                </a:lnTo>
                <a:close/>
              </a:path>
              <a:path w="2016760" h="2475229">
                <a:moveTo>
                  <a:pt x="1593468" y="2052320"/>
                </a:moveTo>
                <a:lnTo>
                  <a:pt x="1573916" y="2052320"/>
                </a:lnTo>
                <a:lnTo>
                  <a:pt x="1578993" y="2057399"/>
                </a:lnTo>
                <a:lnTo>
                  <a:pt x="1598550" y="2057399"/>
                </a:lnTo>
                <a:lnTo>
                  <a:pt x="1593468" y="2052320"/>
                </a:lnTo>
                <a:close/>
              </a:path>
              <a:path w="2016760" h="2475229">
                <a:moveTo>
                  <a:pt x="1587115" y="2045970"/>
                </a:moveTo>
                <a:lnTo>
                  <a:pt x="1567568" y="2045970"/>
                </a:lnTo>
                <a:lnTo>
                  <a:pt x="1572646" y="2051049"/>
                </a:lnTo>
                <a:lnTo>
                  <a:pt x="1592197" y="2051049"/>
                </a:lnTo>
                <a:lnTo>
                  <a:pt x="1587115" y="2045970"/>
                </a:lnTo>
                <a:close/>
              </a:path>
              <a:path w="2016760" h="2475229">
                <a:moveTo>
                  <a:pt x="1580762" y="2039620"/>
                </a:moveTo>
                <a:lnTo>
                  <a:pt x="1561221" y="2039620"/>
                </a:lnTo>
                <a:lnTo>
                  <a:pt x="1566299" y="2044699"/>
                </a:lnTo>
                <a:lnTo>
                  <a:pt x="1585844" y="2044699"/>
                </a:lnTo>
                <a:lnTo>
                  <a:pt x="1580762" y="2039620"/>
                </a:lnTo>
                <a:close/>
              </a:path>
              <a:path w="2016760" h="2475229">
                <a:moveTo>
                  <a:pt x="1574409" y="2033270"/>
                </a:moveTo>
                <a:lnTo>
                  <a:pt x="1554874" y="2033270"/>
                </a:lnTo>
                <a:lnTo>
                  <a:pt x="1559952" y="2038349"/>
                </a:lnTo>
                <a:lnTo>
                  <a:pt x="1579492" y="2038349"/>
                </a:lnTo>
                <a:lnTo>
                  <a:pt x="1574409" y="2033270"/>
                </a:lnTo>
                <a:close/>
              </a:path>
              <a:path w="2016760" h="2475229">
                <a:moveTo>
                  <a:pt x="1568057" y="2026920"/>
                </a:moveTo>
                <a:lnTo>
                  <a:pt x="1548527" y="2026920"/>
                </a:lnTo>
                <a:lnTo>
                  <a:pt x="1553604" y="2031999"/>
                </a:lnTo>
                <a:lnTo>
                  <a:pt x="1573139" y="2031999"/>
                </a:lnTo>
                <a:lnTo>
                  <a:pt x="1568057" y="2026920"/>
                </a:lnTo>
                <a:close/>
              </a:path>
              <a:path w="2016760" h="2475229">
                <a:moveTo>
                  <a:pt x="1561704" y="2020570"/>
                </a:moveTo>
                <a:lnTo>
                  <a:pt x="1542179" y="2020570"/>
                </a:lnTo>
                <a:lnTo>
                  <a:pt x="1547257" y="2025649"/>
                </a:lnTo>
                <a:lnTo>
                  <a:pt x="1566786" y="2025649"/>
                </a:lnTo>
                <a:lnTo>
                  <a:pt x="1561704" y="2020570"/>
                </a:lnTo>
                <a:close/>
              </a:path>
              <a:path w="2016760" h="2475229">
                <a:moveTo>
                  <a:pt x="1555351" y="2014220"/>
                </a:moveTo>
                <a:lnTo>
                  <a:pt x="1535832" y="2014220"/>
                </a:lnTo>
                <a:lnTo>
                  <a:pt x="1540910" y="2019299"/>
                </a:lnTo>
                <a:lnTo>
                  <a:pt x="1560433" y="2019299"/>
                </a:lnTo>
                <a:lnTo>
                  <a:pt x="1555351" y="2014220"/>
                </a:lnTo>
                <a:close/>
              </a:path>
              <a:path w="2016760" h="2475229">
                <a:moveTo>
                  <a:pt x="1548998" y="2007870"/>
                </a:moveTo>
                <a:lnTo>
                  <a:pt x="1529485" y="2007870"/>
                </a:lnTo>
                <a:lnTo>
                  <a:pt x="1534563" y="2012949"/>
                </a:lnTo>
                <a:lnTo>
                  <a:pt x="1554081" y="2012949"/>
                </a:lnTo>
                <a:lnTo>
                  <a:pt x="1548998" y="2007870"/>
                </a:lnTo>
                <a:close/>
              </a:path>
              <a:path w="2016760" h="2475229">
                <a:moveTo>
                  <a:pt x="1542646" y="2001520"/>
                </a:moveTo>
                <a:lnTo>
                  <a:pt x="1523138" y="2001520"/>
                </a:lnTo>
                <a:lnTo>
                  <a:pt x="1528215" y="2006599"/>
                </a:lnTo>
                <a:lnTo>
                  <a:pt x="1547728" y="2006599"/>
                </a:lnTo>
                <a:lnTo>
                  <a:pt x="1542646" y="2001520"/>
                </a:lnTo>
                <a:close/>
              </a:path>
              <a:path w="2016760" h="2475229">
                <a:moveTo>
                  <a:pt x="1536293" y="1995170"/>
                </a:moveTo>
                <a:lnTo>
                  <a:pt x="1516790" y="1995170"/>
                </a:lnTo>
                <a:lnTo>
                  <a:pt x="1521868" y="2000249"/>
                </a:lnTo>
                <a:lnTo>
                  <a:pt x="1541375" y="2000249"/>
                </a:lnTo>
                <a:lnTo>
                  <a:pt x="1536293" y="1995170"/>
                </a:lnTo>
                <a:close/>
              </a:path>
              <a:path w="2016760" h="2475229">
                <a:moveTo>
                  <a:pt x="1529940" y="1988819"/>
                </a:moveTo>
                <a:lnTo>
                  <a:pt x="1510443" y="1988819"/>
                </a:lnTo>
                <a:lnTo>
                  <a:pt x="1515521" y="1993899"/>
                </a:lnTo>
                <a:lnTo>
                  <a:pt x="1535022" y="1993899"/>
                </a:lnTo>
                <a:lnTo>
                  <a:pt x="1529940" y="1988819"/>
                </a:lnTo>
                <a:close/>
              </a:path>
              <a:path w="2016760" h="2475229">
                <a:moveTo>
                  <a:pt x="1523587" y="1982470"/>
                </a:moveTo>
                <a:lnTo>
                  <a:pt x="1504096" y="1982470"/>
                </a:lnTo>
                <a:lnTo>
                  <a:pt x="1509174" y="1987549"/>
                </a:lnTo>
                <a:lnTo>
                  <a:pt x="1528670" y="1987549"/>
                </a:lnTo>
                <a:lnTo>
                  <a:pt x="1523587" y="1982470"/>
                </a:lnTo>
                <a:close/>
              </a:path>
              <a:path w="2016760" h="2475229">
                <a:moveTo>
                  <a:pt x="1517235" y="1976120"/>
                </a:moveTo>
                <a:lnTo>
                  <a:pt x="1497748" y="1976120"/>
                </a:lnTo>
                <a:lnTo>
                  <a:pt x="1502826" y="1981199"/>
                </a:lnTo>
                <a:lnTo>
                  <a:pt x="1522317" y="1981199"/>
                </a:lnTo>
                <a:lnTo>
                  <a:pt x="1517235" y="1976120"/>
                </a:lnTo>
                <a:close/>
              </a:path>
              <a:path w="2016760" h="2475229">
                <a:moveTo>
                  <a:pt x="1510882" y="1969770"/>
                </a:moveTo>
                <a:lnTo>
                  <a:pt x="1491401" y="1969770"/>
                </a:lnTo>
                <a:lnTo>
                  <a:pt x="1496479" y="1974849"/>
                </a:lnTo>
                <a:lnTo>
                  <a:pt x="1515964" y="1974849"/>
                </a:lnTo>
                <a:lnTo>
                  <a:pt x="1510882" y="1969770"/>
                </a:lnTo>
                <a:close/>
              </a:path>
              <a:path w="2016760" h="2475229">
                <a:moveTo>
                  <a:pt x="1504529" y="1963420"/>
                </a:moveTo>
                <a:lnTo>
                  <a:pt x="1485054" y="1963420"/>
                </a:lnTo>
                <a:lnTo>
                  <a:pt x="1490132" y="1968499"/>
                </a:lnTo>
                <a:lnTo>
                  <a:pt x="1509611" y="1968499"/>
                </a:lnTo>
                <a:lnTo>
                  <a:pt x="1504529" y="1963420"/>
                </a:lnTo>
                <a:close/>
              </a:path>
              <a:path w="2016760" h="2475229">
                <a:moveTo>
                  <a:pt x="1498177" y="1957070"/>
                </a:moveTo>
                <a:lnTo>
                  <a:pt x="1478707" y="1957070"/>
                </a:lnTo>
                <a:lnTo>
                  <a:pt x="1483784" y="1962149"/>
                </a:lnTo>
                <a:lnTo>
                  <a:pt x="1503259" y="1962149"/>
                </a:lnTo>
                <a:lnTo>
                  <a:pt x="1498177" y="1957070"/>
                </a:lnTo>
                <a:close/>
              </a:path>
              <a:path w="2016760" h="2475229">
                <a:moveTo>
                  <a:pt x="1491824" y="1950720"/>
                </a:moveTo>
                <a:lnTo>
                  <a:pt x="1472359" y="1950720"/>
                </a:lnTo>
                <a:lnTo>
                  <a:pt x="1477437" y="1955799"/>
                </a:lnTo>
                <a:lnTo>
                  <a:pt x="1496906" y="1955799"/>
                </a:lnTo>
                <a:lnTo>
                  <a:pt x="1491824" y="1950720"/>
                </a:lnTo>
                <a:close/>
              </a:path>
              <a:path w="2016760" h="2475229">
                <a:moveTo>
                  <a:pt x="1485471" y="1944369"/>
                </a:moveTo>
                <a:lnTo>
                  <a:pt x="1466012" y="1944369"/>
                </a:lnTo>
                <a:lnTo>
                  <a:pt x="1471090" y="1949450"/>
                </a:lnTo>
                <a:lnTo>
                  <a:pt x="1490553" y="1949450"/>
                </a:lnTo>
                <a:lnTo>
                  <a:pt x="1485471" y="1944369"/>
                </a:lnTo>
                <a:close/>
              </a:path>
              <a:path w="2016760" h="2475229">
                <a:moveTo>
                  <a:pt x="1479118" y="1938020"/>
                </a:moveTo>
                <a:lnTo>
                  <a:pt x="1459665" y="1938020"/>
                </a:lnTo>
                <a:lnTo>
                  <a:pt x="1464743" y="1943099"/>
                </a:lnTo>
                <a:lnTo>
                  <a:pt x="1484201" y="1943099"/>
                </a:lnTo>
                <a:lnTo>
                  <a:pt x="1479118" y="1938020"/>
                </a:lnTo>
                <a:close/>
              </a:path>
              <a:path w="2016760" h="2475229">
                <a:moveTo>
                  <a:pt x="1472766" y="1931670"/>
                </a:moveTo>
                <a:lnTo>
                  <a:pt x="1453318" y="1931670"/>
                </a:lnTo>
                <a:lnTo>
                  <a:pt x="1458395" y="1936749"/>
                </a:lnTo>
                <a:lnTo>
                  <a:pt x="1477848" y="1936749"/>
                </a:lnTo>
                <a:lnTo>
                  <a:pt x="1472766" y="1931670"/>
                </a:lnTo>
                <a:close/>
              </a:path>
              <a:path w="2016760" h="2475229">
                <a:moveTo>
                  <a:pt x="1466413" y="1925320"/>
                </a:moveTo>
                <a:lnTo>
                  <a:pt x="1446970" y="1925320"/>
                </a:lnTo>
                <a:lnTo>
                  <a:pt x="1452048" y="1930399"/>
                </a:lnTo>
                <a:lnTo>
                  <a:pt x="1471495" y="1930399"/>
                </a:lnTo>
                <a:lnTo>
                  <a:pt x="1466413" y="1925320"/>
                </a:lnTo>
                <a:close/>
              </a:path>
              <a:path w="2016760" h="2475229">
                <a:moveTo>
                  <a:pt x="1460060" y="1918970"/>
                </a:moveTo>
                <a:lnTo>
                  <a:pt x="1440623" y="1918970"/>
                </a:lnTo>
                <a:lnTo>
                  <a:pt x="1445701" y="1924049"/>
                </a:lnTo>
                <a:lnTo>
                  <a:pt x="1465142" y="1924049"/>
                </a:lnTo>
                <a:lnTo>
                  <a:pt x="1460060" y="1918970"/>
                </a:lnTo>
                <a:close/>
              </a:path>
              <a:path w="2016760" h="2475229">
                <a:moveTo>
                  <a:pt x="1453707" y="1912619"/>
                </a:moveTo>
                <a:lnTo>
                  <a:pt x="1434276" y="1912619"/>
                </a:lnTo>
                <a:lnTo>
                  <a:pt x="1439354" y="1917699"/>
                </a:lnTo>
                <a:lnTo>
                  <a:pt x="1458790" y="1917699"/>
                </a:lnTo>
                <a:lnTo>
                  <a:pt x="1453707" y="1912619"/>
                </a:lnTo>
                <a:close/>
              </a:path>
              <a:path w="2016760" h="2475229">
                <a:moveTo>
                  <a:pt x="1447355" y="1906270"/>
                </a:moveTo>
                <a:lnTo>
                  <a:pt x="1427929" y="1906270"/>
                </a:lnTo>
                <a:lnTo>
                  <a:pt x="1433006" y="1911349"/>
                </a:lnTo>
                <a:lnTo>
                  <a:pt x="1452437" y="1911349"/>
                </a:lnTo>
                <a:lnTo>
                  <a:pt x="1447355" y="1906270"/>
                </a:lnTo>
                <a:close/>
              </a:path>
              <a:path w="2016760" h="2475229">
                <a:moveTo>
                  <a:pt x="1441002" y="1899920"/>
                </a:moveTo>
                <a:lnTo>
                  <a:pt x="1421581" y="1899920"/>
                </a:lnTo>
                <a:lnTo>
                  <a:pt x="1426659" y="1904999"/>
                </a:lnTo>
                <a:lnTo>
                  <a:pt x="1446084" y="1904999"/>
                </a:lnTo>
                <a:lnTo>
                  <a:pt x="1441002" y="1899920"/>
                </a:lnTo>
                <a:close/>
              </a:path>
              <a:path w="2016760" h="2475229">
                <a:moveTo>
                  <a:pt x="1434649" y="1893570"/>
                </a:moveTo>
                <a:lnTo>
                  <a:pt x="1415234" y="1893570"/>
                </a:lnTo>
                <a:lnTo>
                  <a:pt x="1420312" y="1898649"/>
                </a:lnTo>
                <a:lnTo>
                  <a:pt x="1439731" y="1898649"/>
                </a:lnTo>
                <a:lnTo>
                  <a:pt x="1434649" y="1893570"/>
                </a:lnTo>
                <a:close/>
              </a:path>
              <a:path w="2016760" h="2475229">
                <a:moveTo>
                  <a:pt x="1428296" y="1887220"/>
                </a:moveTo>
                <a:lnTo>
                  <a:pt x="1408887" y="1887220"/>
                </a:lnTo>
                <a:lnTo>
                  <a:pt x="1413965" y="1892299"/>
                </a:lnTo>
                <a:lnTo>
                  <a:pt x="1433379" y="1892299"/>
                </a:lnTo>
                <a:lnTo>
                  <a:pt x="1428296" y="1887220"/>
                </a:lnTo>
                <a:close/>
              </a:path>
              <a:path w="2016760" h="2475229">
                <a:moveTo>
                  <a:pt x="1421944" y="1880870"/>
                </a:moveTo>
                <a:lnTo>
                  <a:pt x="1402539" y="1880870"/>
                </a:lnTo>
                <a:lnTo>
                  <a:pt x="1407617" y="1885949"/>
                </a:lnTo>
                <a:lnTo>
                  <a:pt x="1427026" y="1885949"/>
                </a:lnTo>
                <a:lnTo>
                  <a:pt x="1421944" y="1880870"/>
                </a:lnTo>
                <a:close/>
              </a:path>
              <a:path w="2016760" h="2475229">
                <a:moveTo>
                  <a:pt x="1415591" y="1874520"/>
                </a:moveTo>
                <a:lnTo>
                  <a:pt x="1396192" y="1874520"/>
                </a:lnTo>
                <a:lnTo>
                  <a:pt x="1401270" y="1879599"/>
                </a:lnTo>
                <a:lnTo>
                  <a:pt x="1420673" y="1879599"/>
                </a:lnTo>
                <a:lnTo>
                  <a:pt x="1415591" y="1874520"/>
                </a:lnTo>
                <a:close/>
              </a:path>
              <a:path w="2016760" h="2475229">
                <a:moveTo>
                  <a:pt x="1207221" y="1666239"/>
                </a:moveTo>
                <a:lnTo>
                  <a:pt x="1188002" y="1666239"/>
                </a:lnTo>
                <a:lnTo>
                  <a:pt x="1394923" y="1873249"/>
                </a:lnTo>
                <a:lnTo>
                  <a:pt x="1414320" y="1873249"/>
                </a:lnTo>
                <a:lnTo>
                  <a:pt x="1207221" y="1666239"/>
                </a:lnTo>
                <a:close/>
              </a:path>
              <a:path w="2016760" h="2475229">
                <a:moveTo>
                  <a:pt x="1884423" y="2343150"/>
                </a:moveTo>
                <a:lnTo>
                  <a:pt x="1864620" y="2343150"/>
                </a:lnTo>
                <a:lnTo>
                  <a:pt x="1896357" y="2374899"/>
                </a:lnTo>
                <a:lnTo>
                  <a:pt x="1916187" y="2374899"/>
                </a:lnTo>
                <a:lnTo>
                  <a:pt x="1884423" y="2343150"/>
                </a:lnTo>
                <a:close/>
              </a:path>
              <a:path w="2016760" h="2475229">
                <a:moveTo>
                  <a:pt x="1916187" y="2374900"/>
                </a:moveTo>
                <a:lnTo>
                  <a:pt x="1896357" y="2374900"/>
                </a:lnTo>
                <a:lnTo>
                  <a:pt x="1996644" y="2475229"/>
                </a:lnTo>
                <a:lnTo>
                  <a:pt x="2016560" y="2475229"/>
                </a:lnTo>
                <a:lnTo>
                  <a:pt x="1916187" y="23749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855415"/>
            <a:ext cx="1997075" cy="1997710"/>
          </a:xfrm>
          <a:custGeom>
            <a:avLst/>
            <a:gdLst/>
            <a:ahLst/>
            <a:cxnLst/>
            <a:rect l="l" t="t" r="r" b="b"/>
            <a:pathLst>
              <a:path w="1997075" h="1997709">
                <a:moveTo>
                  <a:pt x="0" y="0"/>
                </a:moveTo>
                <a:lnTo>
                  <a:pt x="0" y="4874"/>
                </a:lnTo>
                <a:lnTo>
                  <a:pt x="4872" y="4874"/>
                </a:lnTo>
                <a:lnTo>
                  <a:pt x="0" y="0"/>
                </a:lnTo>
                <a:close/>
              </a:path>
              <a:path w="1997075" h="1997709">
                <a:moveTo>
                  <a:pt x="4872" y="4874"/>
                </a:moveTo>
                <a:lnTo>
                  <a:pt x="0" y="4874"/>
                </a:lnTo>
                <a:lnTo>
                  <a:pt x="0" y="11224"/>
                </a:lnTo>
                <a:lnTo>
                  <a:pt x="11219" y="11224"/>
                </a:lnTo>
                <a:lnTo>
                  <a:pt x="4872" y="4874"/>
                </a:lnTo>
                <a:close/>
              </a:path>
              <a:path w="1997075" h="1997709">
                <a:moveTo>
                  <a:pt x="11219" y="11224"/>
                </a:moveTo>
                <a:lnTo>
                  <a:pt x="0" y="11224"/>
                </a:lnTo>
                <a:lnTo>
                  <a:pt x="0" y="17574"/>
                </a:lnTo>
                <a:lnTo>
                  <a:pt x="17566" y="17574"/>
                </a:lnTo>
                <a:lnTo>
                  <a:pt x="11219" y="11224"/>
                </a:lnTo>
                <a:close/>
              </a:path>
              <a:path w="1997075" h="1997709">
                <a:moveTo>
                  <a:pt x="17566" y="17574"/>
                </a:moveTo>
                <a:lnTo>
                  <a:pt x="0" y="17574"/>
                </a:lnTo>
                <a:lnTo>
                  <a:pt x="0" y="19904"/>
                </a:lnTo>
                <a:lnTo>
                  <a:pt x="4021" y="23924"/>
                </a:lnTo>
                <a:lnTo>
                  <a:pt x="23913" y="23924"/>
                </a:lnTo>
                <a:lnTo>
                  <a:pt x="17566" y="17574"/>
                </a:lnTo>
                <a:close/>
              </a:path>
              <a:path w="1997075" h="1997709">
                <a:moveTo>
                  <a:pt x="23913" y="23924"/>
                </a:moveTo>
                <a:lnTo>
                  <a:pt x="4021" y="23924"/>
                </a:lnTo>
                <a:lnTo>
                  <a:pt x="10374" y="30274"/>
                </a:lnTo>
                <a:lnTo>
                  <a:pt x="30261" y="30274"/>
                </a:lnTo>
                <a:lnTo>
                  <a:pt x="23913" y="23924"/>
                </a:lnTo>
                <a:close/>
              </a:path>
              <a:path w="1997075" h="1997709">
                <a:moveTo>
                  <a:pt x="30261" y="30274"/>
                </a:moveTo>
                <a:lnTo>
                  <a:pt x="10374" y="30274"/>
                </a:lnTo>
                <a:lnTo>
                  <a:pt x="16727" y="36624"/>
                </a:lnTo>
                <a:lnTo>
                  <a:pt x="36608" y="36624"/>
                </a:lnTo>
                <a:lnTo>
                  <a:pt x="30261" y="30274"/>
                </a:lnTo>
                <a:close/>
              </a:path>
              <a:path w="1997075" h="1997709">
                <a:moveTo>
                  <a:pt x="36608" y="36624"/>
                </a:moveTo>
                <a:lnTo>
                  <a:pt x="16727" y="36624"/>
                </a:lnTo>
                <a:lnTo>
                  <a:pt x="23079" y="42974"/>
                </a:lnTo>
                <a:lnTo>
                  <a:pt x="42955" y="42974"/>
                </a:lnTo>
                <a:lnTo>
                  <a:pt x="36608" y="36624"/>
                </a:lnTo>
                <a:close/>
              </a:path>
              <a:path w="1997075" h="1997709">
                <a:moveTo>
                  <a:pt x="42955" y="42974"/>
                </a:moveTo>
                <a:lnTo>
                  <a:pt x="23079" y="42974"/>
                </a:lnTo>
                <a:lnTo>
                  <a:pt x="29432" y="49324"/>
                </a:lnTo>
                <a:lnTo>
                  <a:pt x="49303" y="49324"/>
                </a:lnTo>
                <a:lnTo>
                  <a:pt x="42955" y="42974"/>
                </a:lnTo>
                <a:close/>
              </a:path>
              <a:path w="1997075" h="1997709">
                <a:moveTo>
                  <a:pt x="49303" y="49324"/>
                </a:moveTo>
                <a:lnTo>
                  <a:pt x="29432" y="49324"/>
                </a:lnTo>
                <a:lnTo>
                  <a:pt x="35785" y="55674"/>
                </a:lnTo>
                <a:lnTo>
                  <a:pt x="55650" y="55674"/>
                </a:lnTo>
                <a:lnTo>
                  <a:pt x="49303" y="49324"/>
                </a:lnTo>
                <a:close/>
              </a:path>
              <a:path w="1997075" h="1997709">
                <a:moveTo>
                  <a:pt x="55650" y="55674"/>
                </a:moveTo>
                <a:lnTo>
                  <a:pt x="35785" y="55674"/>
                </a:lnTo>
                <a:lnTo>
                  <a:pt x="42138" y="62024"/>
                </a:lnTo>
                <a:lnTo>
                  <a:pt x="61997" y="62024"/>
                </a:lnTo>
                <a:lnTo>
                  <a:pt x="55650" y="55674"/>
                </a:lnTo>
                <a:close/>
              </a:path>
              <a:path w="1997075" h="1997709">
                <a:moveTo>
                  <a:pt x="61997" y="62024"/>
                </a:moveTo>
                <a:lnTo>
                  <a:pt x="42138" y="62024"/>
                </a:lnTo>
                <a:lnTo>
                  <a:pt x="48490" y="68374"/>
                </a:lnTo>
                <a:lnTo>
                  <a:pt x="68344" y="68374"/>
                </a:lnTo>
                <a:lnTo>
                  <a:pt x="61997" y="62024"/>
                </a:lnTo>
                <a:close/>
              </a:path>
              <a:path w="1997075" h="1997709">
                <a:moveTo>
                  <a:pt x="68344" y="68374"/>
                </a:moveTo>
                <a:lnTo>
                  <a:pt x="48490" y="68374"/>
                </a:lnTo>
                <a:lnTo>
                  <a:pt x="54843" y="74724"/>
                </a:lnTo>
                <a:lnTo>
                  <a:pt x="74692" y="74724"/>
                </a:lnTo>
                <a:lnTo>
                  <a:pt x="68344" y="68374"/>
                </a:lnTo>
                <a:close/>
              </a:path>
              <a:path w="1997075" h="1997709">
                <a:moveTo>
                  <a:pt x="74692" y="74724"/>
                </a:moveTo>
                <a:lnTo>
                  <a:pt x="54843" y="74724"/>
                </a:lnTo>
                <a:lnTo>
                  <a:pt x="61196" y="81074"/>
                </a:lnTo>
                <a:lnTo>
                  <a:pt x="81039" y="81074"/>
                </a:lnTo>
                <a:lnTo>
                  <a:pt x="74692" y="74724"/>
                </a:lnTo>
                <a:close/>
              </a:path>
              <a:path w="1997075" h="1997709">
                <a:moveTo>
                  <a:pt x="81039" y="81074"/>
                </a:moveTo>
                <a:lnTo>
                  <a:pt x="61196" y="81074"/>
                </a:lnTo>
                <a:lnTo>
                  <a:pt x="67549" y="87424"/>
                </a:lnTo>
                <a:lnTo>
                  <a:pt x="87386" y="87424"/>
                </a:lnTo>
                <a:lnTo>
                  <a:pt x="81039" y="81074"/>
                </a:lnTo>
                <a:close/>
              </a:path>
              <a:path w="1997075" h="1997709">
                <a:moveTo>
                  <a:pt x="87386" y="87424"/>
                </a:moveTo>
                <a:lnTo>
                  <a:pt x="67549" y="87424"/>
                </a:lnTo>
                <a:lnTo>
                  <a:pt x="73901" y="93774"/>
                </a:lnTo>
                <a:lnTo>
                  <a:pt x="93733" y="93774"/>
                </a:lnTo>
                <a:lnTo>
                  <a:pt x="87386" y="87424"/>
                </a:lnTo>
                <a:close/>
              </a:path>
              <a:path w="1997075" h="1997709">
                <a:moveTo>
                  <a:pt x="93733" y="93774"/>
                </a:moveTo>
                <a:lnTo>
                  <a:pt x="73901" y="93774"/>
                </a:lnTo>
                <a:lnTo>
                  <a:pt x="80254" y="100124"/>
                </a:lnTo>
                <a:lnTo>
                  <a:pt x="100081" y="100124"/>
                </a:lnTo>
                <a:lnTo>
                  <a:pt x="93733" y="93774"/>
                </a:lnTo>
                <a:close/>
              </a:path>
              <a:path w="1997075" h="1997709">
                <a:moveTo>
                  <a:pt x="100081" y="100124"/>
                </a:moveTo>
                <a:lnTo>
                  <a:pt x="80254" y="100124"/>
                </a:lnTo>
                <a:lnTo>
                  <a:pt x="86607" y="106474"/>
                </a:lnTo>
                <a:lnTo>
                  <a:pt x="106428" y="106474"/>
                </a:lnTo>
                <a:lnTo>
                  <a:pt x="100081" y="100124"/>
                </a:lnTo>
                <a:close/>
              </a:path>
              <a:path w="1997075" h="1997709">
                <a:moveTo>
                  <a:pt x="106428" y="106474"/>
                </a:moveTo>
                <a:lnTo>
                  <a:pt x="86607" y="106474"/>
                </a:lnTo>
                <a:lnTo>
                  <a:pt x="92960" y="112824"/>
                </a:lnTo>
                <a:lnTo>
                  <a:pt x="112775" y="112824"/>
                </a:lnTo>
                <a:lnTo>
                  <a:pt x="106428" y="106474"/>
                </a:lnTo>
                <a:close/>
              </a:path>
              <a:path w="1997075" h="1997709">
                <a:moveTo>
                  <a:pt x="112775" y="112824"/>
                </a:moveTo>
                <a:lnTo>
                  <a:pt x="92960" y="112824"/>
                </a:lnTo>
                <a:lnTo>
                  <a:pt x="99312" y="119174"/>
                </a:lnTo>
                <a:lnTo>
                  <a:pt x="119122" y="119174"/>
                </a:lnTo>
                <a:lnTo>
                  <a:pt x="112775" y="112824"/>
                </a:lnTo>
                <a:close/>
              </a:path>
              <a:path w="1997075" h="1997709">
                <a:moveTo>
                  <a:pt x="119122" y="119174"/>
                </a:moveTo>
                <a:lnTo>
                  <a:pt x="99312" y="119174"/>
                </a:lnTo>
                <a:lnTo>
                  <a:pt x="105665" y="125524"/>
                </a:lnTo>
                <a:lnTo>
                  <a:pt x="125470" y="125524"/>
                </a:lnTo>
                <a:lnTo>
                  <a:pt x="119122" y="119174"/>
                </a:lnTo>
                <a:close/>
              </a:path>
              <a:path w="1997075" h="1997709">
                <a:moveTo>
                  <a:pt x="125470" y="125524"/>
                </a:moveTo>
                <a:lnTo>
                  <a:pt x="105665" y="125524"/>
                </a:lnTo>
                <a:lnTo>
                  <a:pt x="112018" y="131874"/>
                </a:lnTo>
                <a:lnTo>
                  <a:pt x="131817" y="131874"/>
                </a:lnTo>
                <a:lnTo>
                  <a:pt x="125470" y="125524"/>
                </a:lnTo>
                <a:close/>
              </a:path>
              <a:path w="1997075" h="1997709">
                <a:moveTo>
                  <a:pt x="131817" y="131874"/>
                </a:moveTo>
                <a:lnTo>
                  <a:pt x="112018" y="131874"/>
                </a:lnTo>
                <a:lnTo>
                  <a:pt x="118371" y="138224"/>
                </a:lnTo>
                <a:lnTo>
                  <a:pt x="138164" y="138224"/>
                </a:lnTo>
                <a:lnTo>
                  <a:pt x="131817" y="131874"/>
                </a:lnTo>
                <a:close/>
              </a:path>
              <a:path w="1997075" h="1997709">
                <a:moveTo>
                  <a:pt x="138164" y="138224"/>
                </a:moveTo>
                <a:lnTo>
                  <a:pt x="118371" y="138224"/>
                </a:lnTo>
                <a:lnTo>
                  <a:pt x="124723" y="144574"/>
                </a:lnTo>
                <a:lnTo>
                  <a:pt x="144511" y="144574"/>
                </a:lnTo>
                <a:lnTo>
                  <a:pt x="138164" y="138224"/>
                </a:lnTo>
                <a:close/>
              </a:path>
              <a:path w="1997075" h="1997709">
                <a:moveTo>
                  <a:pt x="144511" y="144574"/>
                </a:moveTo>
                <a:lnTo>
                  <a:pt x="124723" y="144574"/>
                </a:lnTo>
                <a:lnTo>
                  <a:pt x="131076" y="150924"/>
                </a:lnTo>
                <a:lnTo>
                  <a:pt x="150859" y="150924"/>
                </a:lnTo>
                <a:lnTo>
                  <a:pt x="144511" y="144574"/>
                </a:lnTo>
                <a:close/>
              </a:path>
              <a:path w="1997075" h="1997709">
                <a:moveTo>
                  <a:pt x="150859" y="150924"/>
                </a:moveTo>
                <a:lnTo>
                  <a:pt x="131076" y="150924"/>
                </a:lnTo>
                <a:lnTo>
                  <a:pt x="137429" y="157274"/>
                </a:lnTo>
                <a:lnTo>
                  <a:pt x="157206" y="157274"/>
                </a:lnTo>
                <a:lnTo>
                  <a:pt x="150859" y="150924"/>
                </a:lnTo>
                <a:close/>
              </a:path>
              <a:path w="1997075" h="1997709">
                <a:moveTo>
                  <a:pt x="157206" y="157274"/>
                </a:moveTo>
                <a:lnTo>
                  <a:pt x="137429" y="157274"/>
                </a:lnTo>
                <a:lnTo>
                  <a:pt x="143781" y="163624"/>
                </a:lnTo>
                <a:lnTo>
                  <a:pt x="163553" y="163624"/>
                </a:lnTo>
                <a:lnTo>
                  <a:pt x="157206" y="157274"/>
                </a:lnTo>
                <a:close/>
              </a:path>
              <a:path w="1997075" h="1997709">
                <a:moveTo>
                  <a:pt x="163553" y="163624"/>
                </a:moveTo>
                <a:lnTo>
                  <a:pt x="143781" y="163624"/>
                </a:lnTo>
                <a:lnTo>
                  <a:pt x="150134" y="169974"/>
                </a:lnTo>
                <a:lnTo>
                  <a:pt x="169901" y="169974"/>
                </a:lnTo>
                <a:lnTo>
                  <a:pt x="163553" y="163624"/>
                </a:lnTo>
                <a:close/>
              </a:path>
              <a:path w="1997075" h="1997709">
                <a:moveTo>
                  <a:pt x="169901" y="169974"/>
                </a:moveTo>
                <a:lnTo>
                  <a:pt x="150134" y="169974"/>
                </a:lnTo>
                <a:lnTo>
                  <a:pt x="156487" y="176324"/>
                </a:lnTo>
                <a:lnTo>
                  <a:pt x="176248" y="176324"/>
                </a:lnTo>
                <a:lnTo>
                  <a:pt x="169901" y="169974"/>
                </a:lnTo>
                <a:close/>
              </a:path>
              <a:path w="1997075" h="1997709">
                <a:moveTo>
                  <a:pt x="176248" y="176324"/>
                </a:moveTo>
                <a:lnTo>
                  <a:pt x="156487" y="176324"/>
                </a:lnTo>
                <a:lnTo>
                  <a:pt x="162840" y="182674"/>
                </a:lnTo>
                <a:lnTo>
                  <a:pt x="182595" y="182674"/>
                </a:lnTo>
                <a:lnTo>
                  <a:pt x="176248" y="176324"/>
                </a:lnTo>
                <a:close/>
              </a:path>
              <a:path w="1997075" h="1997709">
                <a:moveTo>
                  <a:pt x="182595" y="182674"/>
                </a:moveTo>
                <a:lnTo>
                  <a:pt x="162840" y="182674"/>
                </a:lnTo>
                <a:lnTo>
                  <a:pt x="169192" y="189024"/>
                </a:lnTo>
                <a:lnTo>
                  <a:pt x="188942" y="189024"/>
                </a:lnTo>
                <a:lnTo>
                  <a:pt x="182595" y="182674"/>
                </a:lnTo>
                <a:close/>
              </a:path>
              <a:path w="1997075" h="1997709">
                <a:moveTo>
                  <a:pt x="188942" y="189024"/>
                </a:moveTo>
                <a:lnTo>
                  <a:pt x="169192" y="189024"/>
                </a:lnTo>
                <a:lnTo>
                  <a:pt x="175545" y="195374"/>
                </a:lnTo>
                <a:lnTo>
                  <a:pt x="195290" y="195374"/>
                </a:lnTo>
                <a:lnTo>
                  <a:pt x="188942" y="189024"/>
                </a:lnTo>
                <a:close/>
              </a:path>
              <a:path w="1997075" h="1997709">
                <a:moveTo>
                  <a:pt x="195290" y="195374"/>
                </a:moveTo>
                <a:lnTo>
                  <a:pt x="175545" y="195374"/>
                </a:lnTo>
                <a:lnTo>
                  <a:pt x="188251" y="208074"/>
                </a:lnTo>
                <a:lnTo>
                  <a:pt x="207984" y="208074"/>
                </a:lnTo>
                <a:lnTo>
                  <a:pt x="195290" y="195374"/>
                </a:lnTo>
                <a:close/>
              </a:path>
              <a:path w="1997075" h="1997709">
                <a:moveTo>
                  <a:pt x="207984" y="208074"/>
                </a:moveTo>
                <a:lnTo>
                  <a:pt x="188251" y="208074"/>
                </a:lnTo>
                <a:lnTo>
                  <a:pt x="194603" y="214424"/>
                </a:lnTo>
                <a:lnTo>
                  <a:pt x="214331" y="214424"/>
                </a:lnTo>
                <a:lnTo>
                  <a:pt x="207984" y="208074"/>
                </a:lnTo>
                <a:close/>
              </a:path>
              <a:path w="1997075" h="1997709">
                <a:moveTo>
                  <a:pt x="214331" y="214424"/>
                </a:moveTo>
                <a:lnTo>
                  <a:pt x="194603" y="214424"/>
                </a:lnTo>
                <a:lnTo>
                  <a:pt x="200956" y="220774"/>
                </a:lnTo>
                <a:lnTo>
                  <a:pt x="220679" y="220774"/>
                </a:lnTo>
                <a:lnTo>
                  <a:pt x="214331" y="214424"/>
                </a:lnTo>
                <a:close/>
              </a:path>
              <a:path w="1997075" h="1997709">
                <a:moveTo>
                  <a:pt x="220679" y="220774"/>
                </a:moveTo>
                <a:lnTo>
                  <a:pt x="200956" y="220774"/>
                </a:lnTo>
                <a:lnTo>
                  <a:pt x="207309" y="227124"/>
                </a:lnTo>
                <a:lnTo>
                  <a:pt x="227026" y="227124"/>
                </a:lnTo>
                <a:lnTo>
                  <a:pt x="220679" y="220774"/>
                </a:lnTo>
                <a:close/>
              </a:path>
              <a:path w="1997075" h="1997709">
                <a:moveTo>
                  <a:pt x="227026" y="227124"/>
                </a:moveTo>
                <a:lnTo>
                  <a:pt x="207309" y="227124"/>
                </a:lnTo>
                <a:lnTo>
                  <a:pt x="213662" y="233474"/>
                </a:lnTo>
                <a:lnTo>
                  <a:pt x="233373" y="233474"/>
                </a:lnTo>
                <a:lnTo>
                  <a:pt x="227026" y="227124"/>
                </a:lnTo>
                <a:close/>
              </a:path>
              <a:path w="1997075" h="1997709">
                <a:moveTo>
                  <a:pt x="233373" y="233474"/>
                </a:moveTo>
                <a:lnTo>
                  <a:pt x="213662" y="233474"/>
                </a:lnTo>
                <a:lnTo>
                  <a:pt x="220014" y="239824"/>
                </a:lnTo>
                <a:lnTo>
                  <a:pt x="239720" y="239824"/>
                </a:lnTo>
                <a:lnTo>
                  <a:pt x="233373" y="233474"/>
                </a:lnTo>
                <a:close/>
              </a:path>
              <a:path w="1997075" h="1997709">
                <a:moveTo>
                  <a:pt x="239720" y="239824"/>
                </a:moveTo>
                <a:lnTo>
                  <a:pt x="220014" y="239824"/>
                </a:lnTo>
                <a:lnTo>
                  <a:pt x="226367" y="246174"/>
                </a:lnTo>
                <a:lnTo>
                  <a:pt x="246068" y="246174"/>
                </a:lnTo>
                <a:lnTo>
                  <a:pt x="239720" y="239824"/>
                </a:lnTo>
                <a:close/>
              </a:path>
              <a:path w="1997075" h="1997709">
                <a:moveTo>
                  <a:pt x="246068" y="246174"/>
                </a:moveTo>
                <a:lnTo>
                  <a:pt x="226367" y="246174"/>
                </a:lnTo>
                <a:lnTo>
                  <a:pt x="239072" y="258874"/>
                </a:lnTo>
                <a:lnTo>
                  <a:pt x="258762" y="258874"/>
                </a:lnTo>
                <a:lnTo>
                  <a:pt x="246068" y="246174"/>
                </a:lnTo>
                <a:close/>
              </a:path>
              <a:path w="1997075" h="1997709">
                <a:moveTo>
                  <a:pt x="258762" y="258874"/>
                </a:moveTo>
                <a:lnTo>
                  <a:pt x="239072" y="258874"/>
                </a:lnTo>
                <a:lnTo>
                  <a:pt x="245425" y="265224"/>
                </a:lnTo>
                <a:lnTo>
                  <a:pt x="265110" y="265224"/>
                </a:lnTo>
                <a:lnTo>
                  <a:pt x="258762" y="258874"/>
                </a:lnTo>
                <a:close/>
              </a:path>
              <a:path w="1997075" h="1997709">
                <a:moveTo>
                  <a:pt x="265110" y="265224"/>
                </a:moveTo>
                <a:lnTo>
                  <a:pt x="245425" y="265224"/>
                </a:lnTo>
                <a:lnTo>
                  <a:pt x="251778" y="271574"/>
                </a:lnTo>
                <a:lnTo>
                  <a:pt x="271457" y="271574"/>
                </a:lnTo>
                <a:lnTo>
                  <a:pt x="265110" y="265224"/>
                </a:lnTo>
                <a:close/>
              </a:path>
              <a:path w="1997075" h="1997709">
                <a:moveTo>
                  <a:pt x="271457" y="271574"/>
                </a:moveTo>
                <a:lnTo>
                  <a:pt x="251778" y="271574"/>
                </a:lnTo>
                <a:lnTo>
                  <a:pt x="258131" y="277924"/>
                </a:lnTo>
                <a:lnTo>
                  <a:pt x="277804" y="277924"/>
                </a:lnTo>
                <a:lnTo>
                  <a:pt x="271457" y="271574"/>
                </a:lnTo>
                <a:close/>
              </a:path>
              <a:path w="1997075" h="1997709">
                <a:moveTo>
                  <a:pt x="277804" y="277924"/>
                </a:moveTo>
                <a:lnTo>
                  <a:pt x="258131" y="277924"/>
                </a:lnTo>
                <a:lnTo>
                  <a:pt x="264483" y="284274"/>
                </a:lnTo>
                <a:lnTo>
                  <a:pt x="284151" y="284274"/>
                </a:lnTo>
                <a:lnTo>
                  <a:pt x="277804" y="277924"/>
                </a:lnTo>
                <a:close/>
              </a:path>
              <a:path w="1997075" h="1997709">
                <a:moveTo>
                  <a:pt x="284151" y="284274"/>
                </a:moveTo>
                <a:lnTo>
                  <a:pt x="264483" y="284274"/>
                </a:lnTo>
                <a:lnTo>
                  <a:pt x="270836" y="290624"/>
                </a:lnTo>
                <a:lnTo>
                  <a:pt x="290499" y="290624"/>
                </a:lnTo>
                <a:lnTo>
                  <a:pt x="284151" y="284274"/>
                </a:lnTo>
                <a:close/>
              </a:path>
              <a:path w="1997075" h="1997709">
                <a:moveTo>
                  <a:pt x="290499" y="290624"/>
                </a:moveTo>
                <a:lnTo>
                  <a:pt x="270836" y="290624"/>
                </a:lnTo>
                <a:lnTo>
                  <a:pt x="283542" y="303324"/>
                </a:lnTo>
                <a:lnTo>
                  <a:pt x="303193" y="303324"/>
                </a:lnTo>
                <a:lnTo>
                  <a:pt x="290499" y="290624"/>
                </a:lnTo>
                <a:close/>
              </a:path>
              <a:path w="1997075" h="1997709">
                <a:moveTo>
                  <a:pt x="303193" y="303324"/>
                </a:moveTo>
                <a:lnTo>
                  <a:pt x="283542" y="303324"/>
                </a:lnTo>
                <a:lnTo>
                  <a:pt x="289894" y="309674"/>
                </a:lnTo>
                <a:lnTo>
                  <a:pt x="309540" y="309674"/>
                </a:lnTo>
                <a:lnTo>
                  <a:pt x="303193" y="303324"/>
                </a:lnTo>
                <a:close/>
              </a:path>
              <a:path w="1997075" h="1997709">
                <a:moveTo>
                  <a:pt x="309540" y="309674"/>
                </a:moveTo>
                <a:lnTo>
                  <a:pt x="289894" y="309674"/>
                </a:lnTo>
                <a:lnTo>
                  <a:pt x="296247" y="316024"/>
                </a:lnTo>
                <a:lnTo>
                  <a:pt x="315888" y="316024"/>
                </a:lnTo>
                <a:lnTo>
                  <a:pt x="309540" y="309674"/>
                </a:lnTo>
                <a:close/>
              </a:path>
              <a:path w="1997075" h="1997709">
                <a:moveTo>
                  <a:pt x="315888" y="316024"/>
                </a:moveTo>
                <a:lnTo>
                  <a:pt x="296247" y="316024"/>
                </a:lnTo>
                <a:lnTo>
                  <a:pt x="302600" y="322374"/>
                </a:lnTo>
                <a:lnTo>
                  <a:pt x="322235" y="322374"/>
                </a:lnTo>
                <a:lnTo>
                  <a:pt x="315888" y="316024"/>
                </a:lnTo>
                <a:close/>
              </a:path>
              <a:path w="1997075" h="1997709">
                <a:moveTo>
                  <a:pt x="322235" y="322374"/>
                </a:moveTo>
                <a:lnTo>
                  <a:pt x="302600" y="322374"/>
                </a:lnTo>
                <a:lnTo>
                  <a:pt x="308953" y="328724"/>
                </a:lnTo>
                <a:lnTo>
                  <a:pt x="328582" y="328724"/>
                </a:lnTo>
                <a:lnTo>
                  <a:pt x="322235" y="322374"/>
                </a:lnTo>
                <a:close/>
              </a:path>
              <a:path w="1997075" h="1997709">
                <a:moveTo>
                  <a:pt x="328582" y="328724"/>
                </a:moveTo>
                <a:lnTo>
                  <a:pt x="308953" y="328724"/>
                </a:lnTo>
                <a:lnTo>
                  <a:pt x="315305" y="335074"/>
                </a:lnTo>
                <a:lnTo>
                  <a:pt x="334929" y="335074"/>
                </a:lnTo>
                <a:lnTo>
                  <a:pt x="328582" y="328724"/>
                </a:lnTo>
                <a:close/>
              </a:path>
              <a:path w="1997075" h="1997709">
                <a:moveTo>
                  <a:pt x="334929" y="335074"/>
                </a:moveTo>
                <a:lnTo>
                  <a:pt x="315305" y="335074"/>
                </a:lnTo>
                <a:lnTo>
                  <a:pt x="321658" y="341424"/>
                </a:lnTo>
                <a:lnTo>
                  <a:pt x="341277" y="341424"/>
                </a:lnTo>
                <a:lnTo>
                  <a:pt x="334929" y="335074"/>
                </a:lnTo>
                <a:close/>
              </a:path>
              <a:path w="1997075" h="1997709">
                <a:moveTo>
                  <a:pt x="341277" y="341424"/>
                </a:moveTo>
                <a:lnTo>
                  <a:pt x="321658" y="341424"/>
                </a:lnTo>
                <a:lnTo>
                  <a:pt x="328011" y="347774"/>
                </a:lnTo>
                <a:lnTo>
                  <a:pt x="347624" y="347774"/>
                </a:lnTo>
                <a:lnTo>
                  <a:pt x="341277" y="341424"/>
                </a:lnTo>
                <a:close/>
              </a:path>
              <a:path w="1997075" h="1997709">
                <a:moveTo>
                  <a:pt x="347624" y="347774"/>
                </a:moveTo>
                <a:lnTo>
                  <a:pt x="328011" y="347774"/>
                </a:lnTo>
                <a:lnTo>
                  <a:pt x="334364" y="354124"/>
                </a:lnTo>
                <a:lnTo>
                  <a:pt x="353971" y="354124"/>
                </a:lnTo>
                <a:lnTo>
                  <a:pt x="347624" y="347774"/>
                </a:lnTo>
                <a:close/>
              </a:path>
              <a:path w="1997075" h="1997709">
                <a:moveTo>
                  <a:pt x="353971" y="354124"/>
                </a:moveTo>
                <a:lnTo>
                  <a:pt x="334364" y="354124"/>
                </a:lnTo>
                <a:lnTo>
                  <a:pt x="340716" y="360474"/>
                </a:lnTo>
                <a:lnTo>
                  <a:pt x="360319" y="360474"/>
                </a:lnTo>
                <a:lnTo>
                  <a:pt x="353971" y="354124"/>
                </a:lnTo>
                <a:close/>
              </a:path>
              <a:path w="1997075" h="1997709">
                <a:moveTo>
                  <a:pt x="360319" y="360474"/>
                </a:moveTo>
                <a:lnTo>
                  <a:pt x="340716" y="360474"/>
                </a:lnTo>
                <a:lnTo>
                  <a:pt x="347069" y="366824"/>
                </a:lnTo>
                <a:lnTo>
                  <a:pt x="366666" y="366824"/>
                </a:lnTo>
                <a:lnTo>
                  <a:pt x="360319" y="360474"/>
                </a:lnTo>
                <a:close/>
              </a:path>
              <a:path w="1997075" h="1997709">
                <a:moveTo>
                  <a:pt x="366666" y="366824"/>
                </a:moveTo>
                <a:lnTo>
                  <a:pt x="347069" y="366824"/>
                </a:lnTo>
                <a:lnTo>
                  <a:pt x="353422" y="373174"/>
                </a:lnTo>
                <a:lnTo>
                  <a:pt x="373013" y="373174"/>
                </a:lnTo>
                <a:lnTo>
                  <a:pt x="366666" y="366824"/>
                </a:lnTo>
                <a:close/>
              </a:path>
              <a:path w="1997075" h="1997709">
                <a:moveTo>
                  <a:pt x="373013" y="373174"/>
                </a:moveTo>
                <a:lnTo>
                  <a:pt x="353422" y="373174"/>
                </a:lnTo>
                <a:lnTo>
                  <a:pt x="390268" y="410004"/>
                </a:lnTo>
                <a:lnTo>
                  <a:pt x="409827" y="410004"/>
                </a:lnTo>
                <a:lnTo>
                  <a:pt x="373013" y="373174"/>
                </a:lnTo>
                <a:close/>
              </a:path>
              <a:path w="1997075" h="1997709">
                <a:moveTo>
                  <a:pt x="409827" y="410004"/>
                </a:moveTo>
                <a:lnTo>
                  <a:pt x="390268" y="410004"/>
                </a:lnTo>
                <a:lnTo>
                  <a:pt x="422031" y="441754"/>
                </a:lnTo>
                <a:lnTo>
                  <a:pt x="441564" y="441754"/>
                </a:lnTo>
                <a:lnTo>
                  <a:pt x="409827" y="410004"/>
                </a:lnTo>
                <a:close/>
              </a:path>
              <a:path w="1997075" h="1997709">
                <a:moveTo>
                  <a:pt x="441564" y="441754"/>
                </a:moveTo>
                <a:lnTo>
                  <a:pt x="422031" y="441754"/>
                </a:lnTo>
                <a:lnTo>
                  <a:pt x="447442" y="467154"/>
                </a:lnTo>
                <a:lnTo>
                  <a:pt x="466953" y="467154"/>
                </a:lnTo>
                <a:lnTo>
                  <a:pt x="441564" y="441754"/>
                </a:lnTo>
                <a:close/>
              </a:path>
              <a:path w="1997075" h="1997709">
                <a:moveTo>
                  <a:pt x="466953" y="467154"/>
                </a:moveTo>
                <a:lnTo>
                  <a:pt x="447442" y="467154"/>
                </a:lnTo>
                <a:lnTo>
                  <a:pt x="504617" y="524304"/>
                </a:lnTo>
                <a:lnTo>
                  <a:pt x="524078" y="524304"/>
                </a:lnTo>
                <a:lnTo>
                  <a:pt x="466953" y="467154"/>
                </a:lnTo>
                <a:close/>
              </a:path>
              <a:path w="1997075" h="1997709">
                <a:moveTo>
                  <a:pt x="524078" y="524304"/>
                </a:moveTo>
                <a:lnTo>
                  <a:pt x="504617" y="524304"/>
                </a:lnTo>
                <a:lnTo>
                  <a:pt x="507158" y="526844"/>
                </a:lnTo>
                <a:lnTo>
                  <a:pt x="526617" y="526844"/>
                </a:lnTo>
                <a:lnTo>
                  <a:pt x="524078" y="524304"/>
                </a:lnTo>
                <a:close/>
              </a:path>
              <a:path w="1997075" h="1997709">
                <a:moveTo>
                  <a:pt x="526617" y="526844"/>
                </a:moveTo>
                <a:lnTo>
                  <a:pt x="507158" y="526844"/>
                </a:lnTo>
                <a:lnTo>
                  <a:pt x="513511" y="533194"/>
                </a:lnTo>
                <a:lnTo>
                  <a:pt x="532964" y="533194"/>
                </a:lnTo>
                <a:lnTo>
                  <a:pt x="526617" y="526844"/>
                </a:lnTo>
                <a:close/>
              </a:path>
              <a:path w="1997075" h="1997709">
                <a:moveTo>
                  <a:pt x="532964" y="533194"/>
                </a:moveTo>
                <a:lnTo>
                  <a:pt x="513511" y="533194"/>
                </a:lnTo>
                <a:lnTo>
                  <a:pt x="519863" y="539544"/>
                </a:lnTo>
                <a:lnTo>
                  <a:pt x="539311" y="539544"/>
                </a:lnTo>
                <a:lnTo>
                  <a:pt x="532964" y="533194"/>
                </a:lnTo>
                <a:close/>
              </a:path>
              <a:path w="1997075" h="1997709">
                <a:moveTo>
                  <a:pt x="539311" y="539544"/>
                </a:moveTo>
                <a:lnTo>
                  <a:pt x="519863" y="539544"/>
                </a:lnTo>
                <a:lnTo>
                  <a:pt x="526216" y="545894"/>
                </a:lnTo>
                <a:lnTo>
                  <a:pt x="545659" y="545894"/>
                </a:lnTo>
                <a:lnTo>
                  <a:pt x="539311" y="539544"/>
                </a:lnTo>
                <a:close/>
              </a:path>
              <a:path w="1997075" h="1997709">
                <a:moveTo>
                  <a:pt x="545659" y="545894"/>
                </a:moveTo>
                <a:lnTo>
                  <a:pt x="526216" y="545894"/>
                </a:lnTo>
                <a:lnTo>
                  <a:pt x="530028" y="549704"/>
                </a:lnTo>
                <a:lnTo>
                  <a:pt x="549467" y="549704"/>
                </a:lnTo>
                <a:lnTo>
                  <a:pt x="545659" y="545894"/>
                </a:lnTo>
                <a:close/>
              </a:path>
              <a:path w="1997075" h="1997709">
                <a:moveTo>
                  <a:pt x="549467" y="549704"/>
                </a:moveTo>
                <a:lnTo>
                  <a:pt x="530028" y="549704"/>
                </a:lnTo>
                <a:lnTo>
                  <a:pt x="536381" y="556054"/>
                </a:lnTo>
                <a:lnTo>
                  <a:pt x="555814" y="556054"/>
                </a:lnTo>
                <a:lnTo>
                  <a:pt x="549467" y="549704"/>
                </a:lnTo>
                <a:close/>
              </a:path>
              <a:path w="1997075" h="1997709">
                <a:moveTo>
                  <a:pt x="555814" y="556054"/>
                </a:moveTo>
                <a:lnTo>
                  <a:pt x="536381" y="556054"/>
                </a:lnTo>
                <a:lnTo>
                  <a:pt x="538922" y="558594"/>
                </a:lnTo>
                <a:lnTo>
                  <a:pt x="558353" y="558594"/>
                </a:lnTo>
                <a:lnTo>
                  <a:pt x="555814" y="556054"/>
                </a:lnTo>
                <a:close/>
              </a:path>
              <a:path w="1997075" h="1997709">
                <a:moveTo>
                  <a:pt x="558353" y="558594"/>
                </a:moveTo>
                <a:lnTo>
                  <a:pt x="538922" y="558594"/>
                </a:lnTo>
                <a:lnTo>
                  <a:pt x="542733" y="562404"/>
                </a:lnTo>
                <a:lnTo>
                  <a:pt x="562162" y="562404"/>
                </a:lnTo>
                <a:lnTo>
                  <a:pt x="558353" y="558594"/>
                </a:lnTo>
                <a:close/>
              </a:path>
              <a:path w="1997075" h="1997709">
                <a:moveTo>
                  <a:pt x="562162" y="562404"/>
                </a:moveTo>
                <a:lnTo>
                  <a:pt x="542733" y="562404"/>
                </a:lnTo>
                <a:lnTo>
                  <a:pt x="545274" y="564944"/>
                </a:lnTo>
                <a:lnTo>
                  <a:pt x="564700" y="564944"/>
                </a:lnTo>
                <a:lnTo>
                  <a:pt x="562162" y="562404"/>
                </a:lnTo>
                <a:close/>
              </a:path>
              <a:path w="1997075" h="1997709">
                <a:moveTo>
                  <a:pt x="564700" y="564944"/>
                </a:moveTo>
                <a:lnTo>
                  <a:pt x="545274" y="564944"/>
                </a:lnTo>
                <a:lnTo>
                  <a:pt x="551627" y="571294"/>
                </a:lnTo>
                <a:lnTo>
                  <a:pt x="571048" y="571294"/>
                </a:lnTo>
                <a:lnTo>
                  <a:pt x="564700" y="564944"/>
                </a:lnTo>
                <a:close/>
              </a:path>
              <a:path w="1997075" h="1997709">
                <a:moveTo>
                  <a:pt x="571048" y="571294"/>
                </a:moveTo>
                <a:lnTo>
                  <a:pt x="551627" y="571294"/>
                </a:lnTo>
                <a:lnTo>
                  <a:pt x="557980" y="577644"/>
                </a:lnTo>
                <a:lnTo>
                  <a:pt x="577395" y="577644"/>
                </a:lnTo>
                <a:lnTo>
                  <a:pt x="571048" y="571294"/>
                </a:lnTo>
                <a:close/>
              </a:path>
              <a:path w="1997075" h="1997709">
                <a:moveTo>
                  <a:pt x="577395" y="577644"/>
                </a:moveTo>
                <a:lnTo>
                  <a:pt x="557980" y="577644"/>
                </a:lnTo>
                <a:lnTo>
                  <a:pt x="561791" y="581454"/>
                </a:lnTo>
                <a:lnTo>
                  <a:pt x="581203" y="581454"/>
                </a:lnTo>
                <a:lnTo>
                  <a:pt x="577395" y="577644"/>
                </a:lnTo>
                <a:close/>
              </a:path>
              <a:path w="1997075" h="1997709">
                <a:moveTo>
                  <a:pt x="581203" y="581454"/>
                </a:moveTo>
                <a:lnTo>
                  <a:pt x="561791" y="581454"/>
                </a:lnTo>
                <a:lnTo>
                  <a:pt x="568144" y="587804"/>
                </a:lnTo>
                <a:lnTo>
                  <a:pt x="587551" y="587804"/>
                </a:lnTo>
                <a:lnTo>
                  <a:pt x="581203" y="581454"/>
                </a:lnTo>
                <a:close/>
              </a:path>
              <a:path w="1997075" h="1997709">
                <a:moveTo>
                  <a:pt x="587551" y="587804"/>
                </a:moveTo>
                <a:lnTo>
                  <a:pt x="568144" y="587804"/>
                </a:lnTo>
                <a:lnTo>
                  <a:pt x="574497" y="594154"/>
                </a:lnTo>
                <a:lnTo>
                  <a:pt x="593898" y="594154"/>
                </a:lnTo>
                <a:lnTo>
                  <a:pt x="587551" y="587804"/>
                </a:lnTo>
                <a:close/>
              </a:path>
              <a:path w="1997075" h="1997709">
                <a:moveTo>
                  <a:pt x="593898" y="594154"/>
                </a:moveTo>
                <a:lnTo>
                  <a:pt x="574497" y="594154"/>
                </a:lnTo>
                <a:lnTo>
                  <a:pt x="577038" y="596694"/>
                </a:lnTo>
                <a:lnTo>
                  <a:pt x="596437" y="596694"/>
                </a:lnTo>
                <a:lnTo>
                  <a:pt x="593898" y="594154"/>
                </a:lnTo>
                <a:close/>
              </a:path>
              <a:path w="1997075" h="1997709">
                <a:moveTo>
                  <a:pt x="596437" y="596694"/>
                </a:moveTo>
                <a:lnTo>
                  <a:pt x="577038" y="596694"/>
                </a:lnTo>
                <a:lnTo>
                  <a:pt x="583391" y="603044"/>
                </a:lnTo>
                <a:lnTo>
                  <a:pt x="602784" y="603044"/>
                </a:lnTo>
                <a:lnTo>
                  <a:pt x="596437" y="596694"/>
                </a:lnTo>
                <a:close/>
              </a:path>
              <a:path w="1997075" h="1997709">
                <a:moveTo>
                  <a:pt x="602784" y="603044"/>
                </a:moveTo>
                <a:lnTo>
                  <a:pt x="583391" y="603044"/>
                </a:lnTo>
                <a:lnTo>
                  <a:pt x="589744" y="609394"/>
                </a:lnTo>
                <a:lnTo>
                  <a:pt x="609131" y="609394"/>
                </a:lnTo>
                <a:lnTo>
                  <a:pt x="602784" y="603044"/>
                </a:lnTo>
                <a:close/>
              </a:path>
              <a:path w="1997075" h="1997709">
                <a:moveTo>
                  <a:pt x="609131" y="609394"/>
                </a:moveTo>
                <a:lnTo>
                  <a:pt x="589744" y="609394"/>
                </a:lnTo>
                <a:lnTo>
                  <a:pt x="596096" y="615744"/>
                </a:lnTo>
                <a:lnTo>
                  <a:pt x="615479" y="615744"/>
                </a:lnTo>
                <a:lnTo>
                  <a:pt x="609131" y="609394"/>
                </a:lnTo>
                <a:close/>
              </a:path>
              <a:path w="1997075" h="1997709">
                <a:moveTo>
                  <a:pt x="615479" y="615744"/>
                </a:moveTo>
                <a:lnTo>
                  <a:pt x="596096" y="615744"/>
                </a:lnTo>
                <a:lnTo>
                  <a:pt x="599908" y="619554"/>
                </a:lnTo>
                <a:lnTo>
                  <a:pt x="619287" y="619554"/>
                </a:lnTo>
                <a:lnTo>
                  <a:pt x="615479" y="615744"/>
                </a:lnTo>
                <a:close/>
              </a:path>
              <a:path w="1997075" h="1997709">
                <a:moveTo>
                  <a:pt x="619287" y="619554"/>
                </a:moveTo>
                <a:lnTo>
                  <a:pt x="599908" y="619554"/>
                </a:lnTo>
                <a:lnTo>
                  <a:pt x="602449" y="622094"/>
                </a:lnTo>
                <a:lnTo>
                  <a:pt x="621826" y="622094"/>
                </a:lnTo>
                <a:lnTo>
                  <a:pt x="619287" y="619554"/>
                </a:lnTo>
                <a:close/>
              </a:path>
              <a:path w="1997075" h="1997709">
                <a:moveTo>
                  <a:pt x="621826" y="622094"/>
                </a:moveTo>
                <a:lnTo>
                  <a:pt x="602449" y="622094"/>
                </a:lnTo>
                <a:lnTo>
                  <a:pt x="608802" y="628444"/>
                </a:lnTo>
                <a:lnTo>
                  <a:pt x="628173" y="628444"/>
                </a:lnTo>
                <a:lnTo>
                  <a:pt x="621826" y="622094"/>
                </a:lnTo>
                <a:close/>
              </a:path>
              <a:path w="1997075" h="1997709">
                <a:moveTo>
                  <a:pt x="628173" y="628444"/>
                </a:moveTo>
                <a:lnTo>
                  <a:pt x="608802" y="628444"/>
                </a:lnTo>
                <a:lnTo>
                  <a:pt x="618966" y="638604"/>
                </a:lnTo>
                <a:lnTo>
                  <a:pt x="638329" y="638604"/>
                </a:lnTo>
                <a:lnTo>
                  <a:pt x="628173" y="628444"/>
                </a:lnTo>
                <a:close/>
              </a:path>
              <a:path w="1997075" h="1997709">
                <a:moveTo>
                  <a:pt x="638329" y="638604"/>
                </a:moveTo>
                <a:lnTo>
                  <a:pt x="618966" y="638604"/>
                </a:lnTo>
                <a:lnTo>
                  <a:pt x="625319" y="644954"/>
                </a:lnTo>
                <a:lnTo>
                  <a:pt x="644676" y="644954"/>
                </a:lnTo>
                <a:lnTo>
                  <a:pt x="638329" y="638604"/>
                </a:lnTo>
                <a:close/>
              </a:path>
              <a:path w="1997075" h="1997709">
                <a:moveTo>
                  <a:pt x="644676" y="644954"/>
                </a:moveTo>
                <a:lnTo>
                  <a:pt x="625319" y="644954"/>
                </a:lnTo>
                <a:lnTo>
                  <a:pt x="627860" y="647494"/>
                </a:lnTo>
                <a:lnTo>
                  <a:pt x="647215" y="647494"/>
                </a:lnTo>
                <a:lnTo>
                  <a:pt x="644676" y="644954"/>
                </a:lnTo>
                <a:close/>
              </a:path>
              <a:path w="1997075" h="1997709">
                <a:moveTo>
                  <a:pt x="647215" y="647494"/>
                </a:moveTo>
                <a:lnTo>
                  <a:pt x="627860" y="647494"/>
                </a:lnTo>
                <a:lnTo>
                  <a:pt x="631672" y="651304"/>
                </a:lnTo>
                <a:lnTo>
                  <a:pt x="651023" y="651304"/>
                </a:lnTo>
                <a:lnTo>
                  <a:pt x="647215" y="647494"/>
                </a:lnTo>
                <a:close/>
              </a:path>
              <a:path w="1997075" h="1997709">
                <a:moveTo>
                  <a:pt x="651023" y="651304"/>
                </a:moveTo>
                <a:lnTo>
                  <a:pt x="631672" y="651304"/>
                </a:lnTo>
                <a:lnTo>
                  <a:pt x="634213" y="653844"/>
                </a:lnTo>
                <a:lnTo>
                  <a:pt x="653562" y="653844"/>
                </a:lnTo>
                <a:lnTo>
                  <a:pt x="651023" y="651304"/>
                </a:lnTo>
                <a:close/>
              </a:path>
              <a:path w="1997075" h="1997709">
                <a:moveTo>
                  <a:pt x="653562" y="653844"/>
                </a:moveTo>
                <a:lnTo>
                  <a:pt x="634213" y="653844"/>
                </a:lnTo>
                <a:lnTo>
                  <a:pt x="640565" y="660194"/>
                </a:lnTo>
                <a:lnTo>
                  <a:pt x="659909" y="660194"/>
                </a:lnTo>
                <a:lnTo>
                  <a:pt x="653562" y="653844"/>
                </a:lnTo>
                <a:close/>
              </a:path>
              <a:path w="1997075" h="1997709">
                <a:moveTo>
                  <a:pt x="659909" y="660194"/>
                </a:moveTo>
                <a:lnTo>
                  <a:pt x="640565" y="660194"/>
                </a:lnTo>
                <a:lnTo>
                  <a:pt x="716798" y="736394"/>
                </a:lnTo>
                <a:lnTo>
                  <a:pt x="736077" y="736394"/>
                </a:lnTo>
                <a:lnTo>
                  <a:pt x="659909" y="660194"/>
                </a:lnTo>
                <a:close/>
              </a:path>
              <a:path w="1997075" h="1997709">
                <a:moveTo>
                  <a:pt x="736077" y="736394"/>
                </a:moveTo>
                <a:lnTo>
                  <a:pt x="716798" y="736394"/>
                </a:lnTo>
                <a:lnTo>
                  <a:pt x="733315" y="752904"/>
                </a:lnTo>
                <a:lnTo>
                  <a:pt x="752580" y="752904"/>
                </a:lnTo>
                <a:lnTo>
                  <a:pt x="736077" y="736394"/>
                </a:lnTo>
                <a:close/>
              </a:path>
              <a:path w="1997075" h="1997709">
                <a:moveTo>
                  <a:pt x="752580" y="752904"/>
                </a:moveTo>
                <a:lnTo>
                  <a:pt x="733315" y="752904"/>
                </a:lnTo>
                <a:lnTo>
                  <a:pt x="765079" y="784654"/>
                </a:lnTo>
                <a:lnTo>
                  <a:pt x="784316" y="784654"/>
                </a:lnTo>
                <a:lnTo>
                  <a:pt x="752580" y="752904"/>
                </a:lnTo>
                <a:close/>
              </a:path>
              <a:path w="1997075" h="1997709">
                <a:moveTo>
                  <a:pt x="784316" y="784654"/>
                </a:moveTo>
                <a:lnTo>
                  <a:pt x="765079" y="784654"/>
                </a:lnTo>
                <a:lnTo>
                  <a:pt x="831147" y="850694"/>
                </a:lnTo>
                <a:lnTo>
                  <a:pt x="850327" y="850694"/>
                </a:lnTo>
                <a:lnTo>
                  <a:pt x="784316" y="784654"/>
                </a:lnTo>
                <a:close/>
              </a:path>
              <a:path w="1997075" h="1997709">
                <a:moveTo>
                  <a:pt x="850327" y="850694"/>
                </a:moveTo>
                <a:lnTo>
                  <a:pt x="831147" y="850694"/>
                </a:lnTo>
                <a:lnTo>
                  <a:pt x="862911" y="882444"/>
                </a:lnTo>
                <a:lnTo>
                  <a:pt x="882064" y="882444"/>
                </a:lnTo>
                <a:lnTo>
                  <a:pt x="850327" y="850694"/>
                </a:lnTo>
                <a:close/>
              </a:path>
              <a:path w="1997075" h="1997709">
                <a:moveTo>
                  <a:pt x="882064" y="882444"/>
                </a:moveTo>
                <a:lnTo>
                  <a:pt x="862911" y="882444"/>
                </a:lnTo>
                <a:lnTo>
                  <a:pt x="951849" y="971344"/>
                </a:lnTo>
                <a:lnTo>
                  <a:pt x="970925" y="971344"/>
                </a:lnTo>
                <a:lnTo>
                  <a:pt x="882064" y="882444"/>
                </a:lnTo>
                <a:close/>
              </a:path>
              <a:path w="1997075" h="1997709">
                <a:moveTo>
                  <a:pt x="970925" y="971344"/>
                </a:moveTo>
                <a:lnTo>
                  <a:pt x="951849" y="971344"/>
                </a:lnTo>
                <a:lnTo>
                  <a:pt x="983613" y="1003094"/>
                </a:lnTo>
                <a:lnTo>
                  <a:pt x="1002662" y="1003094"/>
                </a:lnTo>
                <a:lnTo>
                  <a:pt x="970925" y="971344"/>
                </a:lnTo>
                <a:close/>
              </a:path>
              <a:path w="1997075" h="1997709">
                <a:moveTo>
                  <a:pt x="1002662" y="1003094"/>
                </a:moveTo>
                <a:lnTo>
                  <a:pt x="983613" y="1003094"/>
                </a:lnTo>
                <a:lnTo>
                  <a:pt x="996319" y="1015794"/>
                </a:lnTo>
                <a:lnTo>
                  <a:pt x="1015356" y="1015794"/>
                </a:lnTo>
                <a:lnTo>
                  <a:pt x="1002662" y="1003094"/>
                </a:lnTo>
                <a:close/>
              </a:path>
              <a:path w="1997075" h="1997709">
                <a:moveTo>
                  <a:pt x="1015356" y="1015794"/>
                </a:moveTo>
                <a:lnTo>
                  <a:pt x="996319" y="1015794"/>
                </a:lnTo>
                <a:lnTo>
                  <a:pt x="1047140" y="1066594"/>
                </a:lnTo>
                <a:lnTo>
                  <a:pt x="1066134" y="1066594"/>
                </a:lnTo>
                <a:lnTo>
                  <a:pt x="1015356" y="1015794"/>
                </a:lnTo>
                <a:close/>
              </a:path>
              <a:path w="1997075" h="1997709">
                <a:moveTo>
                  <a:pt x="1066134" y="1066594"/>
                </a:moveTo>
                <a:lnTo>
                  <a:pt x="1047140" y="1066594"/>
                </a:lnTo>
                <a:lnTo>
                  <a:pt x="1097962" y="1117394"/>
                </a:lnTo>
                <a:lnTo>
                  <a:pt x="1116913" y="1117394"/>
                </a:lnTo>
                <a:lnTo>
                  <a:pt x="1066134" y="1066594"/>
                </a:lnTo>
                <a:close/>
              </a:path>
              <a:path w="1997075" h="1997709">
                <a:moveTo>
                  <a:pt x="1116913" y="1117394"/>
                </a:moveTo>
                <a:lnTo>
                  <a:pt x="1097962" y="1117394"/>
                </a:lnTo>
                <a:lnTo>
                  <a:pt x="1104315" y="1123744"/>
                </a:lnTo>
                <a:lnTo>
                  <a:pt x="1123260" y="1123744"/>
                </a:lnTo>
                <a:lnTo>
                  <a:pt x="1116913" y="1117394"/>
                </a:lnTo>
                <a:close/>
              </a:path>
              <a:path w="1997075" h="1997709">
                <a:moveTo>
                  <a:pt x="1123260" y="1123744"/>
                </a:moveTo>
                <a:lnTo>
                  <a:pt x="1104315" y="1123744"/>
                </a:lnTo>
                <a:lnTo>
                  <a:pt x="1123373" y="1142794"/>
                </a:lnTo>
                <a:lnTo>
                  <a:pt x="1142302" y="1142794"/>
                </a:lnTo>
                <a:lnTo>
                  <a:pt x="1123260" y="1123744"/>
                </a:lnTo>
                <a:close/>
              </a:path>
              <a:path w="1997075" h="1997709">
                <a:moveTo>
                  <a:pt x="1142302" y="1142794"/>
                </a:moveTo>
                <a:lnTo>
                  <a:pt x="1123373" y="1142794"/>
                </a:lnTo>
                <a:lnTo>
                  <a:pt x="1129726" y="1149144"/>
                </a:lnTo>
                <a:lnTo>
                  <a:pt x="1148649" y="1149144"/>
                </a:lnTo>
                <a:lnTo>
                  <a:pt x="1142302" y="1142794"/>
                </a:lnTo>
                <a:close/>
              </a:path>
              <a:path w="1997075" h="1997709">
                <a:moveTo>
                  <a:pt x="1148649" y="1149144"/>
                </a:moveTo>
                <a:lnTo>
                  <a:pt x="1129726" y="1149144"/>
                </a:lnTo>
                <a:lnTo>
                  <a:pt x="1136079" y="1155494"/>
                </a:lnTo>
                <a:lnTo>
                  <a:pt x="1154996" y="1155494"/>
                </a:lnTo>
                <a:lnTo>
                  <a:pt x="1148649" y="1149144"/>
                </a:lnTo>
                <a:close/>
              </a:path>
              <a:path w="1997075" h="1997709">
                <a:moveTo>
                  <a:pt x="1154996" y="1155494"/>
                </a:moveTo>
                <a:lnTo>
                  <a:pt x="1136079" y="1155494"/>
                </a:lnTo>
                <a:lnTo>
                  <a:pt x="1139890" y="1159304"/>
                </a:lnTo>
                <a:lnTo>
                  <a:pt x="1158804" y="1159304"/>
                </a:lnTo>
                <a:lnTo>
                  <a:pt x="1154996" y="1155494"/>
                </a:lnTo>
                <a:close/>
              </a:path>
              <a:path w="1997075" h="1997709">
                <a:moveTo>
                  <a:pt x="1158804" y="1159304"/>
                </a:moveTo>
                <a:lnTo>
                  <a:pt x="1139890" y="1159304"/>
                </a:lnTo>
                <a:lnTo>
                  <a:pt x="1155137" y="1174544"/>
                </a:lnTo>
                <a:lnTo>
                  <a:pt x="1174038" y="1174544"/>
                </a:lnTo>
                <a:lnTo>
                  <a:pt x="1158804" y="1159304"/>
                </a:lnTo>
                <a:close/>
              </a:path>
              <a:path w="1997075" h="1997709">
                <a:moveTo>
                  <a:pt x="1174038" y="1174544"/>
                </a:moveTo>
                <a:lnTo>
                  <a:pt x="1155137" y="1174544"/>
                </a:lnTo>
                <a:lnTo>
                  <a:pt x="1167842" y="1187244"/>
                </a:lnTo>
                <a:lnTo>
                  <a:pt x="1186732" y="1187244"/>
                </a:lnTo>
                <a:lnTo>
                  <a:pt x="1174038" y="1174544"/>
                </a:lnTo>
                <a:close/>
              </a:path>
              <a:path w="1997075" h="1997709">
                <a:moveTo>
                  <a:pt x="1797339" y="1798114"/>
                </a:moveTo>
                <a:lnTo>
                  <a:pt x="1778976" y="1798114"/>
                </a:lnTo>
                <a:lnTo>
                  <a:pt x="1978452" y="1997504"/>
                </a:lnTo>
                <a:lnTo>
                  <a:pt x="1996644" y="1997504"/>
                </a:lnTo>
                <a:lnTo>
                  <a:pt x="1797339" y="1798114"/>
                </a:lnTo>
                <a:close/>
              </a:path>
              <a:path w="1997075" h="1997709">
                <a:moveTo>
                  <a:pt x="1794800" y="1795574"/>
                </a:moveTo>
                <a:lnTo>
                  <a:pt x="1776435" y="1795574"/>
                </a:lnTo>
                <a:lnTo>
                  <a:pt x="1777705" y="1796844"/>
                </a:lnTo>
                <a:lnTo>
                  <a:pt x="1796070" y="1796844"/>
                </a:lnTo>
                <a:lnTo>
                  <a:pt x="1794800" y="1795574"/>
                </a:lnTo>
                <a:close/>
              </a:path>
              <a:path w="1997075" h="1997709">
                <a:moveTo>
                  <a:pt x="1790992" y="1791764"/>
                </a:moveTo>
                <a:lnTo>
                  <a:pt x="1772623" y="1791764"/>
                </a:lnTo>
                <a:lnTo>
                  <a:pt x="1775164" y="1794304"/>
                </a:lnTo>
                <a:lnTo>
                  <a:pt x="1793531" y="1794304"/>
                </a:lnTo>
                <a:lnTo>
                  <a:pt x="1790992" y="1791764"/>
                </a:lnTo>
                <a:close/>
              </a:path>
              <a:path w="1997075" h="1997709">
                <a:moveTo>
                  <a:pt x="1788453" y="1789224"/>
                </a:moveTo>
                <a:lnTo>
                  <a:pt x="1770082" y="1789224"/>
                </a:lnTo>
                <a:lnTo>
                  <a:pt x="1771352" y="1790494"/>
                </a:lnTo>
                <a:lnTo>
                  <a:pt x="1789723" y="1790494"/>
                </a:lnTo>
                <a:lnTo>
                  <a:pt x="1788453" y="1789224"/>
                </a:lnTo>
                <a:close/>
              </a:path>
              <a:path w="1997075" h="1997709">
                <a:moveTo>
                  <a:pt x="1784645" y="1785414"/>
                </a:moveTo>
                <a:lnTo>
                  <a:pt x="1766270" y="1785414"/>
                </a:lnTo>
                <a:lnTo>
                  <a:pt x="1768811" y="1787954"/>
                </a:lnTo>
                <a:lnTo>
                  <a:pt x="1787184" y="1787954"/>
                </a:lnTo>
                <a:lnTo>
                  <a:pt x="1784645" y="1785414"/>
                </a:lnTo>
                <a:close/>
              </a:path>
              <a:path w="1997075" h="1997709">
                <a:moveTo>
                  <a:pt x="1782106" y="1782874"/>
                </a:moveTo>
                <a:lnTo>
                  <a:pt x="1763729" y="1782874"/>
                </a:lnTo>
                <a:lnTo>
                  <a:pt x="1765000" y="1784144"/>
                </a:lnTo>
                <a:lnTo>
                  <a:pt x="1783375" y="1784144"/>
                </a:lnTo>
                <a:lnTo>
                  <a:pt x="1782106" y="1782874"/>
                </a:lnTo>
                <a:close/>
              </a:path>
              <a:path w="1997075" h="1997709">
                <a:moveTo>
                  <a:pt x="1778298" y="1779064"/>
                </a:moveTo>
                <a:lnTo>
                  <a:pt x="1759917" y="1779064"/>
                </a:lnTo>
                <a:lnTo>
                  <a:pt x="1762459" y="1781604"/>
                </a:lnTo>
                <a:lnTo>
                  <a:pt x="1780836" y="1781604"/>
                </a:lnTo>
                <a:lnTo>
                  <a:pt x="1778298" y="1779064"/>
                </a:lnTo>
                <a:close/>
              </a:path>
              <a:path w="1997075" h="1997709">
                <a:moveTo>
                  <a:pt x="1775759" y="1776524"/>
                </a:moveTo>
                <a:lnTo>
                  <a:pt x="1757376" y="1776524"/>
                </a:lnTo>
                <a:lnTo>
                  <a:pt x="1758647" y="1777794"/>
                </a:lnTo>
                <a:lnTo>
                  <a:pt x="1777028" y="1777794"/>
                </a:lnTo>
                <a:lnTo>
                  <a:pt x="1775759" y="1776524"/>
                </a:lnTo>
                <a:close/>
              </a:path>
              <a:path w="1997075" h="1997709">
                <a:moveTo>
                  <a:pt x="1771950" y="1772714"/>
                </a:moveTo>
                <a:lnTo>
                  <a:pt x="1753565" y="1772714"/>
                </a:lnTo>
                <a:lnTo>
                  <a:pt x="1756106" y="1775254"/>
                </a:lnTo>
                <a:lnTo>
                  <a:pt x="1774489" y="1775254"/>
                </a:lnTo>
                <a:lnTo>
                  <a:pt x="1771950" y="1772714"/>
                </a:lnTo>
                <a:close/>
              </a:path>
              <a:path w="1997075" h="1997709">
                <a:moveTo>
                  <a:pt x="1769411" y="1770174"/>
                </a:moveTo>
                <a:lnTo>
                  <a:pt x="1751024" y="1770174"/>
                </a:lnTo>
                <a:lnTo>
                  <a:pt x="1752294" y="1771444"/>
                </a:lnTo>
                <a:lnTo>
                  <a:pt x="1770681" y="1771444"/>
                </a:lnTo>
                <a:lnTo>
                  <a:pt x="1769411" y="1770174"/>
                </a:lnTo>
                <a:close/>
              </a:path>
              <a:path w="1997075" h="1997709">
                <a:moveTo>
                  <a:pt x="1765603" y="1766364"/>
                </a:moveTo>
                <a:lnTo>
                  <a:pt x="1747212" y="1766364"/>
                </a:lnTo>
                <a:lnTo>
                  <a:pt x="1749753" y="1768904"/>
                </a:lnTo>
                <a:lnTo>
                  <a:pt x="1768142" y="1768904"/>
                </a:lnTo>
                <a:lnTo>
                  <a:pt x="1765603" y="1766364"/>
                </a:lnTo>
                <a:close/>
              </a:path>
              <a:path w="1997075" h="1997709">
                <a:moveTo>
                  <a:pt x="1763064" y="1763824"/>
                </a:moveTo>
                <a:lnTo>
                  <a:pt x="1744671" y="1763824"/>
                </a:lnTo>
                <a:lnTo>
                  <a:pt x="1745941" y="1765094"/>
                </a:lnTo>
                <a:lnTo>
                  <a:pt x="1764334" y="1765094"/>
                </a:lnTo>
                <a:lnTo>
                  <a:pt x="1763064" y="1763824"/>
                </a:lnTo>
                <a:close/>
              </a:path>
              <a:path w="1997075" h="1997709">
                <a:moveTo>
                  <a:pt x="1759256" y="1760014"/>
                </a:moveTo>
                <a:lnTo>
                  <a:pt x="1740859" y="1760014"/>
                </a:lnTo>
                <a:lnTo>
                  <a:pt x="1743400" y="1762554"/>
                </a:lnTo>
                <a:lnTo>
                  <a:pt x="1761795" y="1762554"/>
                </a:lnTo>
                <a:lnTo>
                  <a:pt x="1759256" y="1760014"/>
                </a:lnTo>
                <a:close/>
              </a:path>
              <a:path w="1997075" h="1997709">
                <a:moveTo>
                  <a:pt x="1756717" y="1757474"/>
                </a:moveTo>
                <a:lnTo>
                  <a:pt x="1738318" y="1757474"/>
                </a:lnTo>
                <a:lnTo>
                  <a:pt x="1739589" y="1758744"/>
                </a:lnTo>
                <a:lnTo>
                  <a:pt x="1757986" y="1758744"/>
                </a:lnTo>
                <a:lnTo>
                  <a:pt x="1756717" y="1757474"/>
                </a:lnTo>
                <a:close/>
              </a:path>
              <a:path w="1997075" h="1997709">
                <a:moveTo>
                  <a:pt x="1752909" y="1753664"/>
                </a:moveTo>
                <a:lnTo>
                  <a:pt x="1734507" y="1753664"/>
                </a:lnTo>
                <a:lnTo>
                  <a:pt x="1737048" y="1756204"/>
                </a:lnTo>
                <a:lnTo>
                  <a:pt x="1755447" y="1756204"/>
                </a:lnTo>
                <a:lnTo>
                  <a:pt x="1752909" y="1753664"/>
                </a:lnTo>
                <a:close/>
              </a:path>
              <a:path w="1997075" h="1997709">
                <a:moveTo>
                  <a:pt x="1750370" y="1751124"/>
                </a:moveTo>
                <a:lnTo>
                  <a:pt x="1731965" y="1751124"/>
                </a:lnTo>
                <a:lnTo>
                  <a:pt x="1733236" y="1752394"/>
                </a:lnTo>
                <a:lnTo>
                  <a:pt x="1751639" y="1752394"/>
                </a:lnTo>
                <a:lnTo>
                  <a:pt x="1750370" y="1751124"/>
                </a:lnTo>
                <a:close/>
              </a:path>
              <a:path w="1997075" h="1997709">
                <a:moveTo>
                  <a:pt x="1746561" y="1747314"/>
                </a:moveTo>
                <a:lnTo>
                  <a:pt x="1728154" y="1747314"/>
                </a:lnTo>
                <a:lnTo>
                  <a:pt x="1730695" y="1749854"/>
                </a:lnTo>
                <a:lnTo>
                  <a:pt x="1749100" y="1749854"/>
                </a:lnTo>
                <a:lnTo>
                  <a:pt x="1746561" y="1747314"/>
                </a:lnTo>
                <a:close/>
              </a:path>
              <a:path w="1997075" h="1997709">
                <a:moveTo>
                  <a:pt x="1744022" y="1744774"/>
                </a:moveTo>
                <a:lnTo>
                  <a:pt x="1725613" y="1744774"/>
                </a:lnTo>
                <a:lnTo>
                  <a:pt x="1726883" y="1746044"/>
                </a:lnTo>
                <a:lnTo>
                  <a:pt x="1745292" y="1746044"/>
                </a:lnTo>
                <a:lnTo>
                  <a:pt x="1744022" y="1744774"/>
                </a:lnTo>
                <a:close/>
              </a:path>
              <a:path w="1997075" h="1997709">
                <a:moveTo>
                  <a:pt x="1740214" y="1740964"/>
                </a:moveTo>
                <a:lnTo>
                  <a:pt x="1721801" y="1740964"/>
                </a:lnTo>
                <a:lnTo>
                  <a:pt x="1724342" y="1743504"/>
                </a:lnTo>
                <a:lnTo>
                  <a:pt x="1742753" y="1743504"/>
                </a:lnTo>
                <a:lnTo>
                  <a:pt x="1740214" y="1740964"/>
                </a:lnTo>
                <a:close/>
              </a:path>
              <a:path w="1997075" h="1997709">
                <a:moveTo>
                  <a:pt x="1737675" y="1738424"/>
                </a:moveTo>
                <a:lnTo>
                  <a:pt x="1719260" y="1738424"/>
                </a:lnTo>
                <a:lnTo>
                  <a:pt x="1720530" y="1739694"/>
                </a:lnTo>
                <a:lnTo>
                  <a:pt x="1738945" y="1739694"/>
                </a:lnTo>
                <a:lnTo>
                  <a:pt x="1737675" y="1738424"/>
                </a:lnTo>
                <a:close/>
              </a:path>
              <a:path w="1997075" h="1997709">
                <a:moveTo>
                  <a:pt x="1733867" y="1734614"/>
                </a:moveTo>
                <a:lnTo>
                  <a:pt x="1715448" y="1734614"/>
                </a:lnTo>
                <a:lnTo>
                  <a:pt x="1717989" y="1737154"/>
                </a:lnTo>
                <a:lnTo>
                  <a:pt x="1736406" y="1737154"/>
                </a:lnTo>
                <a:lnTo>
                  <a:pt x="1733867" y="1734614"/>
                </a:lnTo>
                <a:close/>
              </a:path>
              <a:path w="1997075" h="1997709">
                <a:moveTo>
                  <a:pt x="1731328" y="1732074"/>
                </a:moveTo>
                <a:lnTo>
                  <a:pt x="1712907" y="1732074"/>
                </a:lnTo>
                <a:lnTo>
                  <a:pt x="1714178" y="1733344"/>
                </a:lnTo>
                <a:lnTo>
                  <a:pt x="1732597" y="1733344"/>
                </a:lnTo>
                <a:lnTo>
                  <a:pt x="1731328" y="1732074"/>
                </a:lnTo>
                <a:close/>
              </a:path>
              <a:path w="1997075" h="1997709">
                <a:moveTo>
                  <a:pt x="1727519" y="1728264"/>
                </a:moveTo>
                <a:lnTo>
                  <a:pt x="1709096" y="1728264"/>
                </a:lnTo>
                <a:lnTo>
                  <a:pt x="1711637" y="1730804"/>
                </a:lnTo>
                <a:lnTo>
                  <a:pt x="1730058" y="1730804"/>
                </a:lnTo>
                <a:lnTo>
                  <a:pt x="1727519" y="1728264"/>
                </a:lnTo>
                <a:close/>
              </a:path>
              <a:path w="1997075" h="1997709">
                <a:moveTo>
                  <a:pt x="1724981" y="1725724"/>
                </a:moveTo>
                <a:lnTo>
                  <a:pt x="1706554" y="1725724"/>
                </a:lnTo>
                <a:lnTo>
                  <a:pt x="1707825" y="1726994"/>
                </a:lnTo>
                <a:lnTo>
                  <a:pt x="1726250" y="1726994"/>
                </a:lnTo>
                <a:lnTo>
                  <a:pt x="1724981" y="1725724"/>
                </a:lnTo>
                <a:close/>
              </a:path>
              <a:path w="1997075" h="1997709">
                <a:moveTo>
                  <a:pt x="1721172" y="1721914"/>
                </a:moveTo>
                <a:lnTo>
                  <a:pt x="1702743" y="1721914"/>
                </a:lnTo>
                <a:lnTo>
                  <a:pt x="1705284" y="1724454"/>
                </a:lnTo>
                <a:lnTo>
                  <a:pt x="1723711" y="1724454"/>
                </a:lnTo>
                <a:lnTo>
                  <a:pt x="1721172" y="1721914"/>
                </a:lnTo>
                <a:close/>
              </a:path>
              <a:path w="1997075" h="1997709">
                <a:moveTo>
                  <a:pt x="1718633" y="1719374"/>
                </a:moveTo>
                <a:lnTo>
                  <a:pt x="1700202" y="1719374"/>
                </a:lnTo>
                <a:lnTo>
                  <a:pt x="1701472" y="1720644"/>
                </a:lnTo>
                <a:lnTo>
                  <a:pt x="1719903" y="1720644"/>
                </a:lnTo>
                <a:lnTo>
                  <a:pt x="1718633" y="1719374"/>
                </a:lnTo>
                <a:close/>
              </a:path>
              <a:path w="1997075" h="1997709">
                <a:moveTo>
                  <a:pt x="1714825" y="1715564"/>
                </a:moveTo>
                <a:lnTo>
                  <a:pt x="1696390" y="1715564"/>
                </a:lnTo>
                <a:lnTo>
                  <a:pt x="1698931" y="1718104"/>
                </a:lnTo>
                <a:lnTo>
                  <a:pt x="1717364" y="1718104"/>
                </a:lnTo>
                <a:lnTo>
                  <a:pt x="1714825" y="1715564"/>
                </a:lnTo>
                <a:close/>
              </a:path>
              <a:path w="1997075" h="1997709">
                <a:moveTo>
                  <a:pt x="1712286" y="1713024"/>
                </a:moveTo>
                <a:lnTo>
                  <a:pt x="1693849" y="1713024"/>
                </a:lnTo>
                <a:lnTo>
                  <a:pt x="1695120" y="1714294"/>
                </a:lnTo>
                <a:lnTo>
                  <a:pt x="1713555" y="1714294"/>
                </a:lnTo>
                <a:lnTo>
                  <a:pt x="1712286" y="1713024"/>
                </a:lnTo>
                <a:close/>
              </a:path>
              <a:path w="1997075" h="1997709">
                <a:moveTo>
                  <a:pt x="1708478" y="1709214"/>
                </a:moveTo>
                <a:lnTo>
                  <a:pt x="1690037" y="1709214"/>
                </a:lnTo>
                <a:lnTo>
                  <a:pt x="1692578" y="1711754"/>
                </a:lnTo>
                <a:lnTo>
                  <a:pt x="1711017" y="1711754"/>
                </a:lnTo>
                <a:lnTo>
                  <a:pt x="1708478" y="1709214"/>
                </a:lnTo>
                <a:close/>
              </a:path>
              <a:path w="1997075" h="1997709">
                <a:moveTo>
                  <a:pt x="1705939" y="1706674"/>
                </a:moveTo>
                <a:lnTo>
                  <a:pt x="1687496" y="1706674"/>
                </a:lnTo>
                <a:lnTo>
                  <a:pt x="1688767" y="1707944"/>
                </a:lnTo>
                <a:lnTo>
                  <a:pt x="1707208" y="1707944"/>
                </a:lnTo>
                <a:lnTo>
                  <a:pt x="1705939" y="1706674"/>
                </a:lnTo>
                <a:close/>
              </a:path>
              <a:path w="1997075" h="1997709">
                <a:moveTo>
                  <a:pt x="1699591" y="1700324"/>
                </a:moveTo>
                <a:lnTo>
                  <a:pt x="1681144" y="1700324"/>
                </a:lnTo>
                <a:lnTo>
                  <a:pt x="1686226" y="1705404"/>
                </a:lnTo>
                <a:lnTo>
                  <a:pt x="1704669" y="1705404"/>
                </a:lnTo>
                <a:lnTo>
                  <a:pt x="1699591" y="1700324"/>
                </a:lnTo>
                <a:close/>
              </a:path>
              <a:path w="1997075" h="1997709">
                <a:moveTo>
                  <a:pt x="1695783" y="1696514"/>
                </a:moveTo>
                <a:lnTo>
                  <a:pt x="1677332" y="1696514"/>
                </a:lnTo>
                <a:lnTo>
                  <a:pt x="1679873" y="1699054"/>
                </a:lnTo>
                <a:lnTo>
                  <a:pt x="1698322" y="1699054"/>
                </a:lnTo>
                <a:lnTo>
                  <a:pt x="1695783" y="1696514"/>
                </a:lnTo>
                <a:close/>
              </a:path>
              <a:path w="1997075" h="1997709">
                <a:moveTo>
                  <a:pt x="1693244" y="1693974"/>
                </a:moveTo>
                <a:lnTo>
                  <a:pt x="1674791" y="1693974"/>
                </a:lnTo>
                <a:lnTo>
                  <a:pt x="1676061" y="1695244"/>
                </a:lnTo>
                <a:lnTo>
                  <a:pt x="1694514" y="1695244"/>
                </a:lnTo>
                <a:lnTo>
                  <a:pt x="1693244" y="1693974"/>
                </a:lnTo>
                <a:close/>
              </a:path>
              <a:path w="1997075" h="1997709">
                <a:moveTo>
                  <a:pt x="1689436" y="1690164"/>
                </a:moveTo>
                <a:lnTo>
                  <a:pt x="1670979" y="1690164"/>
                </a:lnTo>
                <a:lnTo>
                  <a:pt x="1673520" y="1692704"/>
                </a:lnTo>
                <a:lnTo>
                  <a:pt x="1691975" y="1692704"/>
                </a:lnTo>
                <a:lnTo>
                  <a:pt x="1689436" y="1690164"/>
                </a:lnTo>
                <a:close/>
              </a:path>
              <a:path w="1997075" h="1997709">
                <a:moveTo>
                  <a:pt x="1686897" y="1687624"/>
                </a:moveTo>
                <a:lnTo>
                  <a:pt x="1668438" y="1687624"/>
                </a:lnTo>
                <a:lnTo>
                  <a:pt x="1669709" y="1688894"/>
                </a:lnTo>
                <a:lnTo>
                  <a:pt x="1688166" y="1688894"/>
                </a:lnTo>
                <a:lnTo>
                  <a:pt x="1686897" y="1687624"/>
                </a:lnTo>
                <a:close/>
              </a:path>
              <a:path w="1997075" h="1997709">
                <a:moveTo>
                  <a:pt x="1683089" y="1683814"/>
                </a:moveTo>
                <a:lnTo>
                  <a:pt x="1664626" y="1683814"/>
                </a:lnTo>
                <a:lnTo>
                  <a:pt x="1667168" y="1686354"/>
                </a:lnTo>
                <a:lnTo>
                  <a:pt x="1685628" y="1686354"/>
                </a:lnTo>
                <a:lnTo>
                  <a:pt x="1683089" y="1683814"/>
                </a:lnTo>
                <a:close/>
              </a:path>
              <a:path w="1997075" h="1997709">
                <a:moveTo>
                  <a:pt x="1680550" y="1681274"/>
                </a:moveTo>
                <a:lnTo>
                  <a:pt x="1662085" y="1681274"/>
                </a:lnTo>
                <a:lnTo>
                  <a:pt x="1663356" y="1682544"/>
                </a:lnTo>
                <a:lnTo>
                  <a:pt x="1681819" y="1682544"/>
                </a:lnTo>
                <a:lnTo>
                  <a:pt x="1680550" y="1681274"/>
                </a:lnTo>
                <a:close/>
              </a:path>
              <a:path w="1997075" h="1997709">
                <a:moveTo>
                  <a:pt x="1676741" y="1677464"/>
                </a:moveTo>
                <a:lnTo>
                  <a:pt x="1658274" y="1677464"/>
                </a:lnTo>
                <a:lnTo>
                  <a:pt x="1660815" y="1680004"/>
                </a:lnTo>
                <a:lnTo>
                  <a:pt x="1679280" y="1680004"/>
                </a:lnTo>
                <a:lnTo>
                  <a:pt x="1676741" y="1677464"/>
                </a:lnTo>
                <a:close/>
              </a:path>
              <a:path w="1997075" h="1997709">
                <a:moveTo>
                  <a:pt x="1674202" y="1674924"/>
                </a:moveTo>
                <a:lnTo>
                  <a:pt x="1655733" y="1674924"/>
                </a:lnTo>
                <a:lnTo>
                  <a:pt x="1657003" y="1676194"/>
                </a:lnTo>
                <a:lnTo>
                  <a:pt x="1675472" y="1676194"/>
                </a:lnTo>
                <a:lnTo>
                  <a:pt x="1674202" y="1674924"/>
                </a:lnTo>
                <a:close/>
              </a:path>
              <a:path w="1997075" h="1997709">
                <a:moveTo>
                  <a:pt x="1670394" y="1671114"/>
                </a:moveTo>
                <a:lnTo>
                  <a:pt x="1651921" y="1671114"/>
                </a:lnTo>
                <a:lnTo>
                  <a:pt x="1654462" y="1673654"/>
                </a:lnTo>
                <a:lnTo>
                  <a:pt x="1672933" y="1673654"/>
                </a:lnTo>
                <a:lnTo>
                  <a:pt x="1670394" y="1671114"/>
                </a:lnTo>
                <a:close/>
              </a:path>
              <a:path w="1997075" h="1997709">
                <a:moveTo>
                  <a:pt x="1667855" y="1668574"/>
                </a:moveTo>
                <a:lnTo>
                  <a:pt x="1649380" y="1668574"/>
                </a:lnTo>
                <a:lnTo>
                  <a:pt x="1650650" y="1669844"/>
                </a:lnTo>
                <a:lnTo>
                  <a:pt x="1669125" y="1669844"/>
                </a:lnTo>
                <a:lnTo>
                  <a:pt x="1667855" y="1668574"/>
                </a:lnTo>
                <a:close/>
              </a:path>
              <a:path w="1997075" h="1997709">
                <a:moveTo>
                  <a:pt x="1664047" y="1664764"/>
                </a:moveTo>
                <a:lnTo>
                  <a:pt x="1645568" y="1664764"/>
                </a:lnTo>
                <a:lnTo>
                  <a:pt x="1648109" y="1667304"/>
                </a:lnTo>
                <a:lnTo>
                  <a:pt x="1666586" y="1667304"/>
                </a:lnTo>
                <a:lnTo>
                  <a:pt x="1664047" y="1664764"/>
                </a:lnTo>
                <a:close/>
              </a:path>
              <a:path w="1997075" h="1997709">
                <a:moveTo>
                  <a:pt x="1661508" y="1662224"/>
                </a:moveTo>
                <a:lnTo>
                  <a:pt x="1643027" y="1662224"/>
                </a:lnTo>
                <a:lnTo>
                  <a:pt x="1644298" y="1663494"/>
                </a:lnTo>
                <a:lnTo>
                  <a:pt x="1662777" y="1663494"/>
                </a:lnTo>
                <a:lnTo>
                  <a:pt x="1661508" y="1662224"/>
                </a:lnTo>
                <a:close/>
              </a:path>
              <a:path w="1997075" h="1997709">
                <a:moveTo>
                  <a:pt x="1657700" y="1658414"/>
                </a:moveTo>
                <a:lnTo>
                  <a:pt x="1639215" y="1658414"/>
                </a:lnTo>
                <a:lnTo>
                  <a:pt x="1641757" y="1660954"/>
                </a:lnTo>
                <a:lnTo>
                  <a:pt x="1660238" y="1660954"/>
                </a:lnTo>
                <a:lnTo>
                  <a:pt x="1657700" y="1658414"/>
                </a:lnTo>
                <a:close/>
              </a:path>
              <a:path w="1997075" h="1997709">
                <a:moveTo>
                  <a:pt x="1655161" y="1655874"/>
                </a:moveTo>
                <a:lnTo>
                  <a:pt x="1636674" y="1655874"/>
                </a:lnTo>
                <a:lnTo>
                  <a:pt x="1637945" y="1657144"/>
                </a:lnTo>
                <a:lnTo>
                  <a:pt x="1656430" y="1657144"/>
                </a:lnTo>
                <a:lnTo>
                  <a:pt x="1655161" y="1655874"/>
                </a:lnTo>
                <a:close/>
              </a:path>
              <a:path w="1997075" h="1997709">
                <a:moveTo>
                  <a:pt x="1651352" y="1652064"/>
                </a:moveTo>
                <a:lnTo>
                  <a:pt x="1632863" y="1652064"/>
                </a:lnTo>
                <a:lnTo>
                  <a:pt x="1635404" y="1654604"/>
                </a:lnTo>
                <a:lnTo>
                  <a:pt x="1653891" y="1654604"/>
                </a:lnTo>
                <a:lnTo>
                  <a:pt x="1651352" y="1652064"/>
                </a:lnTo>
                <a:close/>
              </a:path>
              <a:path w="1997075" h="1997709">
                <a:moveTo>
                  <a:pt x="1648813" y="1649524"/>
                </a:moveTo>
                <a:lnTo>
                  <a:pt x="1630322" y="1649524"/>
                </a:lnTo>
                <a:lnTo>
                  <a:pt x="1631592" y="1650794"/>
                </a:lnTo>
                <a:lnTo>
                  <a:pt x="1650083" y="1650794"/>
                </a:lnTo>
                <a:lnTo>
                  <a:pt x="1648813" y="1649524"/>
                </a:lnTo>
                <a:close/>
              </a:path>
              <a:path w="1997075" h="1997709">
                <a:moveTo>
                  <a:pt x="1645005" y="1645714"/>
                </a:moveTo>
                <a:lnTo>
                  <a:pt x="1626510" y="1645714"/>
                </a:lnTo>
                <a:lnTo>
                  <a:pt x="1629051" y="1648254"/>
                </a:lnTo>
                <a:lnTo>
                  <a:pt x="1647544" y="1648254"/>
                </a:lnTo>
                <a:lnTo>
                  <a:pt x="1645005" y="1645714"/>
                </a:lnTo>
                <a:close/>
              </a:path>
              <a:path w="1997075" h="1997709">
                <a:moveTo>
                  <a:pt x="1642466" y="1643174"/>
                </a:moveTo>
                <a:lnTo>
                  <a:pt x="1623969" y="1643174"/>
                </a:lnTo>
                <a:lnTo>
                  <a:pt x="1625239" y="1644444"/>
                </a:lnTo>
                <a:lnTo>
                  <a:pt x="1643736" y="1644444"/>
                </a:lnTo>
                <a:lnTo>
                  <a:pt x="1642466" y="1643174"/>
                </a:lnTo>
                <a:close/>
              </a:path>
              <a:path w="1997075" h="1997709">
                <a:moveTo>
                  <a:pt x="1636119" y="1636824"/>
                </a:moveTo>
                <a:lnTo>
                  <a:pt x="1617616" y="1636824"/>
                </a:lnTo>
                <a:lnTo>
                  <a:pt x="1622698" y="1641904"/>
                </a:lnTo>
                <a:lnTo>
                  <a:pt x="1641197" y="1641904"/>
                </a:lnTo>
                <a:lnTo>
                  <a:pt x="1636119" y="1636824"/>
                </a:lnTo>
                <a:close/>
              </a:path>
              <a:path w="1997075" h="1997709">
                <a:moveTo>
                  <a:pt x="1629772" y="1630474"/>
                </a:moveTo>
                <a:lnTo>
                  <a:pt x="1611263" y="1630474"/>
                </a:lnTo>
                <a:lnTo>
                  <a:pt x="1616346" y="1635554"/>
                </a:lnTo>
                <a:lnTo>
                  <a:pt x="1634849" y="1635554"/>
                </a:lnTo>
                <a:lnTo>
                  <a:pt x="1629772" y="1630474"/>
                </a:lnTo>
                <a:close/>
              </a:path>
              <a:path w="1997075" h="1997709">
                <a:moveTo>
                  <a:pt x="1623424" y="1624124"/>
                </a:moveTo>
                <a:lnTo>
                  <a:pt x="1604911" y="1624124"/>
                </a:lnTo>
                <a:lnTo>
                  <a:pt x="1609993" y="1629204"/>
                </a:lnTo>
                <a:lnTo>
                  <a:pt x="1628502" y="1629204"/>
                </a:lnTo>
                <a:lnTo>
                  <a:pt x="1623424" y="1624124"/>
                </a:lnTo>
                <a:close/>
              </a:path>
              <a:path w="1997075" h="1997709">
                <a:moveTo>
                  <a:pt x="1617077" y="1617774"/>
                </a:moveTo>
                <a:lnTo>
                  <a:pt x="1598558" y="1617774"/>
                </a:lnTo>
                <a:lnTo>
                  <a:pt x="1603640" y="1622854"/>
                </a:lnTo>
                <a:lnTo>
                  <a:pt x="1622155" y="1622854"/>
                </a:lnTo>
                <a:lnTo>
                  <a:pt x="1617077" y="1617774"/>
                </a:lnTo>
                <a:close/>
              </a:path>
              <a:path w="1997075" h="1997709">
                <a:moveTo>
                  <a:pt x="1610730" y="1611424"/>
                </a:moveTo>
                <a:lnTo>
                  <a:pt x="1592205" y="1611424"/>
                </a:lnTo>
                <a:lnTo>
                  <a:pt x="1597287" y="1616504"/>
                </a:lnTo>
                <a:lnTo>
                  <a:pt x="1615808" y="1616504"/>
                </a:lnTo>
                <a:lnTo>
                  <a:pt x="1610730" y="1611424"/>
                </a:lnTo>
                <a:close/>
              </a:path>
              <a:path w="1997075" h="1997709">
                <a:moveTo>
                  <a:pt x="1604383" y="1605074"/>
                </a:moveTo>
                <a:lnTo>
                  <a:pt x="1585852" y="1605074"/>
                </a:lnTo>
                <a:lnTo>
                  <a:pt x="1590935" y="1610154"/>
                </a:lnTo>
                <a:lnTo>
                  <a:pt x="1609460" y="1610154"/>
                </a:lnTo>
                <a:lnTo>
                  <a:pt x="1604383" y="1605074"/>
                </a:lnTo>
                <a:close/>
              </a:path>
              <a:path w="1997075" h="1997709">
                <a:moveTo>
                  <a:pt x="1598035" y="1598724"/>
                </a:moveTo>
                <a:lnTo>
                  <a:pt x="1579500" y="1598724"/>
                </a:lnTo>
                <a:lnTo>
                  <a:pt x="1584582" y="1603804"/>
                </a:lnTo>
                <a:lnTo>
                  <a:pt x="1603113" y="1603804"/>
                </a:lnTo>
                <a:lnTo>
                  <a:pt x="1598035" y="1598724"/>
                </a:lnTo>
                <a:close/>
              </a:path>
              <a:path w="1997075" h="1997709">
                <a:moveTo>
                  <a:pt x="1592957" y="1593644"/>
                </a:moveTo>
                <a:lnTo>
                  <a:pt x="1574418" y="1593644"/>
                </a:lnTo>
                <a:lnTo>
                  <a:pt x="1578229" y="1597454"/>
                </a:lnTo>
                <a:lnTo>
                  <a:pt x="1596766" y="1597454"/>
                </a:lnTo>
                <a:lnTo>
                  <a:pt x="1592957" y="1593644"/>
                </a:lnTo>
                <a:close/>
              </a:path>
              <a:path w="1997075" h="1997709">
                <a:moveTo>
                  <a:pt x="1586610" y="1587294"/>
                </a:moveTo>
                <a:lnTo>
                  <a:pt x="1568065" y="1587294"/>
                </a:lnTo>
                <a:lnTo>
                  <a:pt x="1573147" y="1592374"/>
                </a:lnTo>
                <a:lnTo>
                  <a:pt x="1591688" y="1592374"/>
                </a:lnTo>
                <a:lnTo>
                  <a:pt x="1586610" y="1587294"/>
                </a:lnTo>
                <a:close/>
              </a:path>
              <a:path w="1997075" h="1997709">
                <a:moveTo>
                  <a:pt x="1580263" y="1580944"/>
                </a:moveTo>
                <a:lnTo>
                  <a:pt x="1561712" y="1580944"/>
                </a:lnTo>
                <a:lnTo>
                  <a:pt x="1566794" y="1586024"/>
                </a:lnTo>
                <a:lnTo>
                  <a:pt x="1585341" y="1586024"/>
                </a:lnTo>
                <a:lnTo>
                  <a:pt x="1580263" y="1580944"/>
                </a:lnTo>
                <a:close/>
              </a:path>
              <a:path w="1997075" h="1997709">
                <a:moveTo>
                  <a:pt x="1573916" y="1574594"/>
                </a:moveTo>
                <a:lnTo>
                  <a:pt x="1555359" y="1574594"/>
                </a:lnTo>
                <a:lnTo>
                  <a:pt x="1560442" y="1579674"/>
                </a:lnTo>
                <a:lnTo>
                  <a:pt x="1578993" y="1579674"/>
                </a:lnTo>
                <a:lnTo>
                  <a:pt x="1573916" y="1574594"/>
                </a:lnTo>
                <a:close/>
              </a:path>
              <a:path w="1997075" h="1997709">
                <a:moveTo>
                  <a:pt x="1567568" y="1568244"/>
                </a:moveTo>
                <a:lnTo>
                  <a:pt x="1549007" y="1568244"/>
                </a:lnTo>
                <a:lnTo>
                  <a:pt x="1554089" y="1573324"/>
                </a:lnTo>
                <a:lnTo>
                  <a:pt x="1572646" y="1573324"/>
                </a:lnTo>
                <a:lnTo>
                  <a:pt x="1567568" y="1568244"/>
                </a:lnTo>
                <a:close/>
              </a:path>
              <a:path w="1997075" h="1997709">
                <a:moveTo>
                  <a:pt x="1561221" y="1561894"/>
                </a:moveTo>
                <a:lnTo>
                  <a:pt x="1542654" y="1561894"/>
                </a:lnTo>
                <a:lnTo>
                  <a:pt x="1547736" y="1566974"/>
                </a:lnTo>
                <a:lnTo>
                  <a:pt x="1566299" y="1566974"/>
                </a:lnTo>
                <a:lnTo>
                  <a:pt x="1561221" y="1561894"/>
                </a:lnTo>
                <a:close/>
              </a:path>
              <a:path w="1997075" h="1997709">
                <a:moveTo>
                  <a:pt x="1554874" y="1555544"/>
                </a:moveTo>
                <a:lnTo>
                  <a:pt x="1536301" y="1555544"/>
                </a:lnTo>
                <a:lnTo>
                  <a:pt x="1541383" y="1560624"/>
                </a:lnTo>
                <a:lnTo>
                  <a:pt x="1559952" y="1560624"/>
                </a:lnTo>
                <a:lnTo>
                  <a:pt x="1554874" y="1555544"/>
                </a:lnTo>
                <a:close/>
              </a:path>
              <a:path w="1997075" h="1997709">
                <a:moveTo>
                  <a:pt x="1548527" y="1549194"/>
                </a:moveTo>
                <a:lnTo>
                  <a:pt x="1529948" y="1549194"/>
                </a:lnTo>
                <a:lnTo>
                  <a:pt x="1535031" y="1554274"/>
                </a:lnTo>
                <a:lnTo>
                  <a:pt x="1553604" y="1554274"/>
                </a:lnTo>
                <a:lnTo>
                  <a:pt x="1548527" y="1549194"/>
                </a:lnTo>
                <a:close/>
              </a:path>
              <a:path w="1997075" h="1997709">
                <a:moveTo>
                  <a:pt x="1542179" y="1542844"/>
                </a:moveTo>
                <a:lnTo>
                  <a:pt x="1523596" y="1542844"/>
                </a:lnTo>
                <a:lnTo>
                  <a:pt x="1528678" y="1547924"/>
                </a:lnTo>
                <a:lnTo>
                  <a:pt x="1547257" y="1547924"/>
                </a:lnTo>
                <a:lnTo>
                  <a:pt x="1542179" y="1542844"/>
                </a:lnTo>
                <a:close/>
              </a:path>
              <a:path w="1997075" h="1997709">
                <a:moveTo>
                  <a:pt x="1535832" y="1536494"/>
                </a:moveTo>
                <a:lnTo>
                  <a:pt x="1517243" y="1536494"/>
                </a:lnTo>
                <a:lnTo>
                  <a:pt x="1522325" y="1541574"/>
                </a:lnTo>
                <a:lnTo>
                  <a:pt x="1540910" y="1541574"/>
                </a:lnTo>
                <a:lnTo>
                  <a:pt x="1535832" y="1536494"/>
                </a:lnTo>
                <a:close/>
              </a:path>
              <a:path w="1997075" h="1997709">
                <a:moveTo>
                  <a:pt x="1529485" y="1530144"/>
                </a:moveTo>
                <a:lnTo>
                  <a:pt x="1510890" y="1530144"/>
                </a:lnTo>
                <a:lnTo>
                  <a:pt x="1515972" y="1535224"/>
                </a:lnTo>
                <a:lnTo>
                  <a:pt x="1534563" y="1535224"/>
                </a:lnTo>
                <a:lnTo>
                  <a:pt x="1529485" y="1530144"/>
                </a:lnTo>
                <a:close/>
              </a:path>
              <a:path w="1997075" h="1997709">
                <a:moveTo>
                  <a:pt x="1523138" y="1523794"/>
                </a:moveTo>
                <a:lnTo>
                  <a:pt x="1504537" y="1523794"/>
                </a:lnTo>
                <a:lnTo>
                  <a:pt x="1509620" y="1528874"/>
                </a:lnTo>
                <a:lnTo>
                  <a:pt x="1528215" y="1528874"/>
                </a:lnTo>
                <a:lnTo>
                  <a:pt x="1523138" y="1523794"/>
                </a:lnTo>
                <a:close/>
              </a:path>
              <a:path w="1997075" h="1997709">
                <a:moveTo>
                  <a:pt x="1516790" y="1517444"/>
                </a:moveTo>
                <a:lnTo>
                  <a:pt x="1498185" y="1517444"/>
                </a:lnTo>
                <a:lnTo>
                  <a:pt x="1503267" y="1522524"/>
                </a:lnTo>
                <a:lnTo>
                  <a:pt x="1521868" y="1522524"/>
                </a:lnTo>
                <a:lnTo>
                  <a:pt x="1516790" y="1517444"/>
                </a:lnTo>
                <a:close/>
              </a:path>
              <a:path w="1997075" h="1997709">
                <a:moveTo>
                  <a:pt x="1510443" y="1511094"/>
                </a:moveTo>
                <a:lnTo>
                  <a:pt x="1491832" y="1511094"/>
                </a:lnTo>
                <a:lnTo>
                  <a:pt x="1496914" y="1516174"/>
                </a:lnTo>
                <a:lnTo>
                  <a:pt x="1515521" y="1516174"/>
                </a:lnTo>
                <a:lnTo>
                  <a:pt x="1510443" y="1511094"/>
                </a:lnTo>
                <a:close/>
              </a:path>
              <a:path w="1997075" h="1997709">
                <a:moveTo>
                  <a:pt x="1504096" y="1504744"/>
                </a:moveTo>
                <a:lnTo>
                  <a:pt x="1485479" y="1504744"/>
                </a:lnTo>
                <a:lnTo>
                  <a:pt x="1490561" y="1509824"/>
                </a:lnTo>
                <a:lnTo>
                  <a:pt x="1509174" y="1509824"/>
                </a:lnTo>
                <a:lnTo>
                  <a:pt x="1504096" y="1504744"/>
                </a:lnTo>
                <a:close/>
              </a:path>
              <a:path w="1997075" h="1997709">
                <a:moveTo>
                  <a:pt x="1497748" y="1498394"/>
                </a:moveTo>
                <a:lnTo>
                  <a:pt x="1479127" y="1498394"/>
                </a:lnTo>
                <a:lnTo>
                  <a:pt x="1484209" y="1503474"/>
                </a:lnTo>
                <a:lnTo>
                  <a:pt x="1502826" y="1503474"/>
                </a:lnTo>
                <a:lnTo>
                  <a:pt x="1497748" y="1498394"/>
                </a:lnTo>
                <a:close/>
              </a:path>
              <a:path w="1997075" h="1997709">
                <a:moveTo>
                  <a:pt x="1491401" y="1492044"/>
                </a:moveTo>
                <a:lnTo>
                  <a:pt x="1472774" y="1492044"/>
                </a:lnTo>
                <a:lnTo>
                  <a:pt x="1477856" y="1497124"/>
                </a:lnTo>
                <a:lnTo>
                  <a:pt x="1496479" y="1497124"/>
                </a:lnTo>
                <a:lnTo>
                  <a:pt x="1491401" y="1492044"/>
                </a:lnTo>
                <a:close/>
              </a:path>
              <a:path w="1997075" h="1997709">
                <a:moveTo>
                  <a:pt x="1485054" y="1485694"/>
                </a:moveTo>
                <a:lnTo>
                  <a:pt x="1466421" y="1485694"/>
                </a:lnTo>
                <a:lnTo>
                  <a:pt x="1471503" y="1490774"/>
                </a:lnTo>
                <a:lnTo>
                  <a:pt x="1490132" y="1490774"/>
                </a:lnTo>
                <a:lnTo>
                  <a:pt x="1485054" y="1485694"/>
                </a:lnTo>
                <a:close/>
              </a:path>
              <a:path w="1997075" h="1997709">
                <a:moveTo>
                  <a:pt x="1478707" y="1479344"/>
                </a:moveTo>
                <a:lnTo>
                  <a:pt x="1460068" y="1479344"/>
                </a:lnTo>
                <a:lnTo>
                  <a:pt x="1465151" y="1484424"/>
                </a:lnTo>
                <a:lnTo>
                  <a:pt x="1483784" y="1484424"/>
                </a:lnTo>
                <a:lnTo>
                  <a:pt x="1478707" y="1479344"/>
                </a:lnTo>
                <a:close/>
              </a:path>
              <a:path w="1997075" h="1997709">
                <a:moveTo>
                  <a:pt x="1472359" y="1472994"/>
                </a:moveTo>
                <a:lnTo>
                  <a:pt x="1453716" y="1472994"/>
                </a:lnTo>
                <a:lnTo>
                  <a:pt x="1458798" y="1478074"/>
                </a:lnTo>
                <a:lnTo>
                  <a:pt x="1477437" y="1478074"/>
                </a:lnTo>
                <a:lnTo>
                  <a:pt x="1472359" y="1472994"/>
                </a:lnTo>
                <a:close/>
              </a:path>
              <a:path w="1997075" h="1997709">
                <a:moveTo>
                  <a:pt x="1466012" y="1466644"/>
                </a:moveTo>
                <a:lnTo>
                  <a:pt x="1447363" y="1466644"/>
                </a:lnTo>
                <a:lnTo>
                  <a:pt x="1452445" y="1471724"/>
                </a:lnTo>
                <a:lnTo>
                  <a:pt x="1471090" y="1471724"/>
                </a:lnTo>
                <a:lnTo>
                  <a:pt x="1466012" y="1466644"/>
                </a:lnTo>
                <a:close/>
              </a:path>
              <a:path w="1997075" h="1997709">
                <a:moveTo>
                  <a:pt x="1459665" y="1460294"/>
                </a:moveTo>
                <a:lnTo>
                  <a:pt x="1441010" y="1460294"/>
                </a:lnTo>
                <a:lnTo>
                  <a:pt x="1446092" y="1465374"/>
                </a:lnTo>
                <a:lnTo>
                  <a:pt x="1464743" y="1465374"/>
                </a:lnTo>
                <a:lnTo>
                  <a:pt x="1459665" y="1460294"/>
                </a:lnTo>
                <a:close/>
              </a:path>
              <a:path w="1997075" h="1997709">
                <a:moveTo>
                  <a:pt x="1453318" y="1453944"/>
                </a:moveTo>
                <a:lnTo>
                  <a:pt x="1434657" y="1453944"/>
                </a:lnTo>
                <a:lnTo>
                  <a:pt x="1439740" y="1459024"/>
                </a:lnTo>
                <a:lnTo>
                  <a:pt x="1458395" y="1459024"/>
                </a:lnTo>
                <a:lnTo>
                  <a:pt x="1453318" y="1453944"/>
                </a:lnTo>
                <a:close/>
              </a:path>
              <a:path w="1997075" h="1997709">
                <a:moveTo>
                  <a:pt x="1446970" y="1447594"/>
                </a:moveTo>
                <a:lnTo>
                  <a:pt x="1428305" y="1447594"/>
                </a:lnTo>
                <a:lnTo>
                  <a:pt x="1433387" y="1452674"/>
                </a:lnTo>
                <a:lnTo>
                  <a:pt x="1452048" y="1452674"/>
                </a:lnTo>
                <a:lnTo>
                  <a:pt x="1446970" y="1447594"/>
                </a:lnTo>
                <a:close/>
              </a:path>
              <a:path w="1997075" h="1997709">
                <a:moveTo>
                  <a:pt x="1440623" y="1441244"/>
                </a:moveTo>
                <a:lnTo>
                  <a:pt x="1421952" y="1441244"/>
                </a:lnTo>
                <a:lnTo>
                  <a:pt x="1427034" y="1446324"/>
                </a:lnTo>
                <a:lnTo>
                  <a:pt x="1445701" y="1446324"/>
                </a:lnTo>
                <a:lnTo>
                  <a:pt x="1440623" y="1441244"/>
                </a:lnTo>
                <a:close/>
              </a:path>
              <a:path w="1997075" h="1997709">
                <a:moveTo>
                  <a:pt x="1434276" y="1434894"/>
                </a:moveTo>
                <a:lnTo>
                  <a:pt x="1415599" y="1434894"/>
                </a:lnTo>
                <a:lnTo>
                  <a:pt x="1420681" y="1439974"/>
                </a:lnTo>
                <a:lnTo>
                  <a:pt x="1439354" y="1439974"/>
                </a:lnTo>
                <a:lnTo>
                  <a:pt x="1434276" y="1434894"/>
                </a:lnTo>
                <a:close/>
              </a:path>
              <a:path w="1997075" h="1997709">
                <a:moveTo>
                  <a:pt x="1427929" y="1428544"/>
                </a:moveTo>
                <a:lnTo>
                  <a:pt x="1409246" y="1428544"/>
                </a:lnTo>
                <a:lnTo>
                  <a:pt x="1414329" y="1433624"/>
                </a:lnTo>
                <a:lnTo>
                  <a:pt x="1433006" y="1433624"/>
                </a:lnTo>
                <a:lnTo>
                  <a:pt x="1427929" y="1428544"/>
                </a:lnTo>
                <a:close/>
              </a:path>
              <a:path w="1997075" h="1997709">
                <a:moveTo>
                  <a:pt x="1421581" y="1422194"/>
                </a:moveTo>
                <a:lnTo>
                  <a:pt x="1402894" y="1422194"/>
                </a:lnTo>
                <a:lnTo>
                  <a:pt x="1407976" y="1427274"/>
                </a:lnTo>
                <a:lnTo>
                  <a:pt x="1426659" y="1427274"/>
                </a:lnTo>
                <a:lnTo>
                  <a:pt x="1421581" y="1422194"/>
                </a:lnTo>
                <a:close/>
              </a:path>
              <a:path w="1997075" h="1997709">
                <a:moveTo>
                  <a:pt x="1415234" y="1415844"/>
                </a:moveTo>
                <a:lnTo>
                  <a:pt x="1396541" y="1415844"/>
                </a:lnTo>
                <a:lnTo>
                  <a:pt x="1401623" y="1420924"/>
                </a:lnTo>
                <a:lnTo>
                  <a:pt x="1420312" y="1420924"/>
                </a:lnTo>
                <a:lnTo>
                  <a:pt x="1415234" y="1415844"/>
                </a:lnTo>
                <a:close/>
              </a:path>
              <a:path w="1997075" h="1997709">
                <a:moveTo>
                  <a:pt x="1408887" y="1409494"/>
                </a:moveTo>
                <a:lnTo>
                  <a:pt x="1390188" y="1409494"/>
                </a:lnTo>
                <a:lnTo>
                  <a:pt x="1395270" y="1414574"/>
                </a:lnTo>
                <a:lnTo>
                  <a:pt x="1413965" y="1414574"/>
                </a:lnTo>
                <a:lnTo>
                  <a:pt x="1408887" y="1409494"/>
                </a:lnTo>
                <a:close/>
              </a:path>
              <a:path w="1997075" h="1997709">
                <a:moveTo>
                  <a:pt x="1402539" y="1403144"/>
                </a:moveTo>
                <a:lnTo>
                  <a:pt x="1383835" y="1403144"/>
                </a:lnTo>
                <a:lnTo>
                  <a:pt x="1388918" y="1408224"/>
                </a:lnTo>
                <a:lnTo>
                  <a:pt x="1407617" y="1408224"/>
                </a:lnTo>
                <a:lnTo>
                  <a:pt x="1402539" y="1403144"/>
                </a:lnTo>
                <a:close/>
              </a:path>
              <a:path w="1997075" h="1997709">
                <a:moveTo>
                  <a:pt x="1396192" y="1396794"/>
                </a:moveTo>
                <a:lnTo>
                  <a:pt x="1377483" y="1396794"/>
                </a:lnTo>
                <a:lnTo>
                  <a:pt x="1382565" y="1401874"/>
                </a:lnTo>
                <a:lnTo>
                  <a:pt x="1401270" y="1401874"/>
                </a:lnTo>
                <a:lnTo>
                  <a:pt x="1396192" y="1396794"/>
                </a:lnTo>
                <a:close/>
              </a:path>
              <a:path w="1997075" h="1997709">
                <a:moveTo>
                  <a:pt x="1188002" y="1188514"/>
                </a:moveTo>
                <a:lnTo>
                  <a:pt x="1169113" y="1188514"/>
                </a:lnTo>
                <a:lnTo>
                  <a:pt x="1376212" y="1395524"/>
                </a:lnTo>
                <a:lnTo>
                  <a:pt x="1394923" y="1395524"/>
                </a:lnTo>
                <a:lnTo>
                  <a:pt x="1188002" y="1188514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96740"/>
            <a:ext cx="1978660" cy="2456180"/>
          </a:xfrm>
          <a:custGeom>
            <a:avLst/>
            <a:gdLst/>
            <a:ahLst/>
            <a:cxnLst/>
            <a:rect l="l" t="t" r="r" b="b"/>
            <a:pathLst>
              <a:path w="1978660" h="2456179">
                <a:moveTo>
                  <a:pt x="495300" y="0"/>
                </a:moveTo>
                <a:lnTo>
                  <a:pt x="0" y="0"/>
                </a:lnTo>
                <a:lnTo>
                  <a:pt x="0" y="6349"/>
                </a:lnTo>
                <a:lnTo>
                  <a:pt x="500380" y="6349"/>
                </a:lnTo>
                <a:lnTo>
                  <a:pt x="500380" y="5079"/>
                </a:lnTo>
                <a:lnTo>
                  <a:pt x="499109" y="5079"/>
                </a:lnTo>
                <a:lnTo>
                  <a:pt x="499109" y="3809"/>
                </a:lnTo>
                <a:lnTo>
                  <a:pt x="497840" y="3809"/>
                </a:lnTo>
                <a:lnTo>
                  <a:pt x="497840" y="2539"/>
                </a:lnTo>
                <a:lnTo>
                  <a:pt x="496570" y="2539"/>
                </a:lnTo>
                <a:lnTo>
                  <a:pt x="496570" y="1269"/>
                </a:lnTo>
                <a:lnTo>
                  <a:pt x="495300" y="1269"/>
                </a:lnTo>
                <a:lnTo>
                  <a:pt x="495300" y="0"/>
                </a:lnTo>
                <a:close/>
              </a:path>
              <a:path w="1978660" h="2456179">
                <a:moveTo>
                  <a:pt x="0" y="478579"/>
                </a:moveTo>
                <a:lnTo>
                  <a:pt x="0" y="482599"/>
                </a:lnTo>
                <a:lnTo>
                  <a:pt x="4021" y="482599"/>
                </a:lnTo>
                <a:lnTo>
                  <a:pt x="0" y="478579"/>
                </a:lnTo>
                <a:close/>
              </a:path>
              <a:path w="1978660" h="2456179">
                <a:moveTo>
                  <a:pt x="4021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10374" y="488949"/>
                </a:lnTo>
                <a:lnTo>
                  <a:pt x="4021" y="482600"/>
                </a:lnTo>
                <a:close/>
              </a:path>
              <a:path w="1978660" h="2456179">
                <a:moveTo>
                  <a:pt x="10374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16727" y="495299"/>
                </a:lnTo>
                <a:lnTo>
                  <a:pt x="10374" y="488950"/>
                </a:lnTo>
                <a:close/>
              </a:path>
              <a:path w="1978660" h="2456179">
                <a:moveTo>
                  <a:pt x="16727" y="495300"/>
                </a:moveTo>
                <a:lnTo>
                  <a:pt x="0" y="495300"/>
                </a:lnTo>
                <a:lnTo>
                  <a:pt x="0" y="496783"/>
                </a:lnTo>
                <a:lnTo>
                  <a:pt x="4863" y="501649"/>
                </a:lnTo>
                <a:lnTo>
                  <a:pt x="23079" y="501649"/>
                </a:lnTo>
                <a:lnTo>
                  <a:pt x="16727" y="495300"/>
                </a:lnTo>
                <a:close/>
              </a:path>
              <a:path w="1978660" h="2456179">
                <a:moveTo>
                  <a:pt x="23079" y="501650"/>
                </a:moveTo>
                <a:lnTo>
                  <a:pt x="4863" y="501650"/>
                </a:lnTo>
                <a:lnTo>
                  <a:pt x="11211" y="507999"/>
                </a:lnTo>
                <a:lnTo>
                  <a:pt x="29432" y="507999"/>
                </a:lnTo>
                <a:lnTo>
                  <a:pt x="23079" y="501650"/>
                </a:lnTo>
                <a:close/>
              </a:path>
              <a:path w="1978660" h="2456179">
                <a:moveTo>
                  <a:pt x="29432" y="508000"/>
                </a:moveTo>
                <a:lnTo>
                  <a:pt x="11211" y="508000"/>
                </a:lnTo>
                <a:lnTo>
                  <a:pt x="17558" y="514349"/>
                </a:lnTo>
                <a:lnTo>
                  <a:pt x="35785" y="514349"/>
                </a:lnTo>
                <a:lnTo>
                  <a:pt x="29432" y="508000"/>
                </a:lnTo>
                <a:close/>
              </a:path>
              <a:path w="1978660" h="2456179">
                <a:moveTo>
                  <a:pt x="35785" y="514350"/>
                </a:moveTo>
                <a:lnTo>
                  <a:pt x="17558" y="514350"/>
                </a:lnTo>
                <a:lnTo>
                  <a:pt x="23905" y="520699"/>
                </a:lnTo>
                <a:lnTo>
                  <a:pt x="42138" y="520699"/>
                </a:lnTo>
                <a:lnTo>
                  <a:pt x="35785" y="514350"/>
                </a:lnTo>
                <a:close/>
              </a:path>
              <a:path w="1978660" h="2456179">
                <a:moveTo>
                  <a:pt x="42138" y="520700"/>
                </a:moveTo>
                <a:lnTo>
                  <a:pt x="23905" y="520700"/>
                </a:lnTo>
                <a:lnTo>
                  <a:pt x="30253" y="527049"/>
                </a:lnTo>
                <a:lnTo>
                  <a:pt x="48490" y="527049"/>
                </a:lnTo>
                <a:lnTo>
                  <a:pt x="42138" y="520700"/>
                </a:lnTo>
                <a:close/>
              </a:path>
              <a:path w="1978660" h="2456179">
                <a:moveTo>
                  <a:pt x="48490" y="527050"/>
                </a:moveTo>
                <a:lnTo>
                  <a:pt x="30253" y="527050"/>
                </a:lnTo>
                <a:lnTo>
                  <a:pt x="36600" y="533399"/>
                </a:lnTo>
                <a:lnTo>
                  <a:pt x="54843" y="533399"/>
                </a:lnTo>
                <a:lnTo>
                  <a:pt x="48490" y="527050"/>
                </a:lnTo>
                <a:close/>
              </a:path>
              <a:path w="1978660" h="2456179">
                <a:moveTo>
                  <a:pt x="54843" y="533400"/>
                </a:moveTo>
                <a:lnTo>
                  <a:pt x="36600" y="533400"/>
                </a:lnTo>
                <a:lnTo>
                  <a:pt x="42947" y="539749"/>
                </a:lnTo>
                <a:lnTo>
                  <a:pt x="61196" y="539749"/>
                </a:lnTo>
                <a:lnTo>
                  <a:pt x="54843" y="533400"/>
                </a:lnTo>
                <a:close/>
              </a:path>
              <a:path w="1978660" h="2456179">
                <a:moveTo>
                  <a:pt x="61196" y="539750"/>
                </a:moveTo>
                <a:lnTo>
                  <a:pt x="42947" y="539750"/>
                </a:lnTo>
                <a:lnTo>
                  <a:pt x="49294" y="546099"/>
                </a:lnTo>
                <a:lnTo>
                  <a:pt x="67549" y="546099"/>
                </a:lnTo>
                <a:lnTo>
                  <a:pt x="61196" y="539750"/>
                </a:lnTo>
                <a:close/>
              </a:path>
              <a:path w="1978660" h="2456179">
                <a:moveTo>
                  <a:pt x="67549" y="546100"/>
                </a:moveTo>
                <a:lnTo>
                  <a:pt x="49294" y="546100"/>
                </a:lnTo>
                <a:lnTo>
                  <a:pt x="55642" y="552449"/>
                </a:lnTo>
                <a:lnTo>
                  <a:pt x="73901" y="552449"/>
                </a:lnTo>
                <a:lnTo>
                  <a:pt x="67549" y="546100"/>
                </a:lnTo>
                <a:close/>
              </a:path>
              <a:path w="1978660" h="2456179">
                <a:moveTo>
                  <a:pt x="73901" y="552450"/>
                </a:moveTo>
                <a:lnTo>
                  <a:pt x="55642" y="552450"/>
                </a:lnTo>
                <a:lnTo>
                  <a:pt x="61989" y="558799"/>
                </a:lnTo>
                <a:lnTo>
                  <a:pt x="80254" y="558799"/>
                </a:lnTo>
                <a:lnTo>
                  <a:pt x="73901" y="552450"/>
                </a:lnTo>
                <a:close/>
              </a:path>
              <a:path w="1978660" h="2456179">
                <a:moveTo>
                  <a:pt x="80254" y="558800"/>
                </a:moveTo>
                <a:lnTo>
                  <a:pt x="61989" y="558800"/>
                </a:lnTo>
                <a:lnTo>
                  <a:pt x="68336" y="565149"/>
                </a:lnTo>
                <a:lnTo>
                  <a:pt x="86607" y="565149"/>
                </a:lnTo>
                <a:lnTo>
                  <a:pt x="80254" y="558800"/>
                </a:lnTo>
                <a:close/>
              </a:path>
              <a:path w="1978660" h="2456179">
                <a:moveTo>
                  <a:pt x="86607" y="565150"/>
                </a:moveTo>
                <a:lnTo>
                  <a:pt x="68336" y="565150"/>
                </a:lnTo>
                <a:lnTo>
                  <a:pt x="74683" y="571499"/>
                </a:lnTo>
                <a:lnTo>
                  <a:pt x="92960" y="571499"/>
                </a:lnTo>
                <a:lnTo>
                  <a:pt x="86607" y="565150"/>
                </a:lnTo>
                <a:close/>
              </a:path>
              <a:path w="1978660" h="2456179">
                <a:moveTo>
                  <a:pt x="92960" y="571500"/>
                </a:moveTo>
                <a:lnTo>
                  <a:pt x="74683" y="571500"/>
                </a:lnTo>
                <a:lnTo>
                  <a:pt x="81031" y="577849"/>
                </a:lnTo>
                <a:lnTo>
                  <a:pt x="99312" y="577849"/>
                </a:lnTo>
                <a:lnTo>
                  <a:pt x="92960" y="571500"/>
                </a:lnTo>
                <a:close/>
              </a:path>
              <a:path w="1978660" h="2456179">
                <a:moveTo>
                  <a:pt x="99312" y="577850"/>
                </a:moveTo>
                <a:lnTo>
                  <a:pt x="81031" y="577850"/>
                </a:lnTo>
                <a:lnTo>
                  <a:pt x="87378" y="584199"/>
                </a:lnTo>
                <a:lnTo>
                  <a:pt x="105665" y="584199"/>
                </a:lnTo>
                <a:lnTo>
                  <a:pt x="99312" y="577850"/>
                </a:lnTo>
                <a:close/>
              </a:path>
              <a:path w="1978660" h="2456179">
                <a:moveTo>
                  <a:pt x="105665" y="584200"/>
                </a:moveTo>
                <a:lnTo>
                  <a:pt x="87378" y="584200"/>
                </a:lnTo>
                <a:lnTo>
                  <a:pt x="93725" y="590549"/>
                </a:lnTo>
                <a:lnTo>
                  <a:pt x="112018" y="590549"/>
                </a:lnTo>
                <a:lnTo>
                  <a:pt x="105665" y="584200"/>
                </a:lnTo>
                <a:close/>
              </a:path>
              <a:path w="1978660" h="2456179">
                <a:moveTo>
                  <a:pt x="112018" y="590550"/>
                </a:moveTo>
                <a:lnTo>
                  <a:pt x="93725" y="590550"/>
                </a:lnTo>
                <a:lnTo>
                  <a:pt x="100072" y="596899"/>
                </a:lnTo>
                <a:lnTo>
                  <a:pt x="118371" y="596899"/>
                </a:lnTo>
                <a:lnTo>
                  <a:pt x="112018" y="590550"/>
                </a:lnTo>
                <a:close/>
              </a:path>
              <a:path w="1978660" h="2456179">
                <a:moveTo>
                  <a:pt x="118371" y="596900"/>
                </a:moveTo>
                <a:lnTo>
                  <a:pt x="100072" y="596900"/>
                </a:lnTo>
                <a:lnTo>
                  <a:pt x="106420" y="603249"/>
                </a:lnTo>
                <a:lnTo>
                  <a:pt x="124723" y="603249"/>
                </a:lnTo>
                <a:lnTo>
                  <a:pt x="118371" y="596900"/>
                </a:lnTo>
                <a:close/>
              </a:path>
              <a:path w="1978660" h="2456179">
                <a:moveTo>
                  <a:pt x="124723" y="603250"/>
                </a:moveTo>
                <a:lnTo>
                  <a:pt x="106420" y="603250"/>
                </a:lnTo>
                <a:lnTo>
                  <a:pt x="112767" y="609599"/>
                </a:lnTo>
                <a:lnTo>
                  <a:pt x="131076" y="609599"/>
                </a:lnTo>
                <a:lnTo>
                  <a:pt x="124723" y="603250"/>
                </a:lnTo>
                <a:close/>
              </a:path>
              <a:path w="1978660" h="2456179">
                <a:moveTo>
                  <a:pt x="131076" y="609600"/>
                </a:moveTo>
                <a:lnTo>
                  <a:pt x="112767" y="609600"/>
                </a:lnTo>
                <a:lnTo>
                  <a:pt x="119114" y="615949"/>
                </a:lnTo>
                <a:lnTo>
                  <a:pt x="137429" y="615949"/>
                </a:lnTo>
                <a:lnTo>
                  <a:pt x="131076" y="609600"/>
                </a:lnTo>
                <a:close/>
              </a:path>
              <a:path w="1978660" h="2456179">
                <a:moveTo>
                  <a:pt x="137429" y="615950"/>
                </a:moveTo>
                <a:lnTo>
                  <a:pt x="119114" y="615950"/>
                </a:lnTo>
                <a:lnTo>
                  <a:pt x="125461" y="622299"/>
                </a:lnTo>
                <a:lnTo>
                  <a:pt x="143781" y="622299"/>
                </a:lnTo>
                <a:lnTo>
                  <a:pt x="137429" y="615950"/>
                </a:lnTo>
                <a:close/>
              </a:path>
              <a:path w="1978660" h="2456179">
                <a:moveTo>
                  <a:pt x="143781" y="622300"/>
                </a:moveTo>
                <a:lnTo>
                  <a:pt x="125461" y="622300"/>
                </a:lnTo>
                <a:lnTo>
                  <a:pt x="138156" y="634999"/>
                </a:lnTo>
                <a:lnTo>
                  <a:pt x="156487" y="634999"/>
                </a:lnTo>
                <a:lnTo>
                  <a:pt x="143781" y="622300"/>
                </a:lnTo>
                <a:close/>
              </a:path>
              <a:path w="1978660" h="2456179">
                <a:moveTo>
                  <a:pt x="156487" y="635000"/>
                </a:moveTo>
                <a:lnTo>
                  <a:pt x="138156" y="635000"/>
                </a:lnTo>
                <a:lnTo>
                  <a:pt x="144503" y="641349"/>
                </a:lnTo>
                <a:lnTo>
                  <a:pt x="162840" y="641349"/>
                </a:lnTo>
                <a:lnTo>
                  <a:pt x="156487" y="635000"/>
                </a:lnTo>
                <a:close/>
              </a:path>
              <a:path w="1978660" h="2456179">
                <a:moveTo>
                  <a:pt x="162840" y="641350"/>
                </a:moveTo>
                <a:lnTo>
                  <a:pt x="144503" y="641350"/>
                </a:lnTo>
                <a:lnTo>
                  <a:pt x="150851" y="647699"/>
                </a:lnTo>
                <a:lnTo>
                  <a:pt x="169192" y="647699"/>
                </a:lnTo>
                <a:lnTo>
                  <a:pt x="162840" y="641350"/>
                </a:lnTo>
                <a:close/>
              </a:path>
              <a:path w="1978660" h="2456179">
                <a:moveTo>
                  <a:pt x="169192" y="647700"/>
                </a:moveTo>
                <a:lnTo>
                  <a:pt x="150851" y="647700"/>
                </a:lnTo>
                <a:lnTo>
                  <a:pt x="157198" y="654049"/>
                </a:lnTo>
                <a:lnTo>
                  <a:pt x="175545" y="654049"/>
                </a:lnTo>
                <a:lnTo>
                  <a:pt x="169192" y="647700"/>
                </a:lnTo>
                <a:close/>
              </a:path>
              <a:path w="1978660" h="2456179">
                <a:moveTo>
                  <a:pt x="175545" y="654050"/>
                </a:moveTo>
                <a:lnTo>
                  <a:pt x="157198" y="654050"/>
                </a:lnTo>
                <a:lnTo>
                  <a:pt x="163545" y="660399"/>
                </a:lnTo>
                <a:lnTo>
                  <a:pt x="181898" y="660399"/>
                </a:lnTo>
                <a:lnTo>
                  <a:pt x="175545" y="654050"/>
                </a:lnTo>
                <a:close/>
              </a:path>
              <a:path w="1978660" h="2456179">
                <a:moveTo>
                  <a:pt x="181898" y="660400"/>
                </a:moveTo>
                <a:lnTo>
                  <a:pt x="163545" y="660400"/>
                </a:lnTo>
                <a:lnTo>
                  <a:pt x="169892" y="666749"/>
                </a:lnTo>
                <a:lnTo>
                  <a:pt x="188251" y="666749"/>
                </a:lnTo>
                <a:lnTo>
                  <a:pt x="181898" y="660400"/>
                </a:lnTo>
                <a:close/>
              </a:path>
              <a:path w="1978660" h="2456179">
                <a:moveTo>
                  <a:pt x="188251" y="666750"/>
                </a:moveTo>
                <a:lnTo>
                  <a:pt x="169892" y="666750"/>
                </a:lnTo>
                <a:lnTo>
                  <a:pt x="176240" y="673099"/>
                </a:lnTo>
                <a:lnTo>
                  <a:pt x="194603" y="673099"/>
                </a:lnTo>
                <a:lnTo>
                  <a:pt x="188251" y="666750"/>
                </a:lnTo>
                <a:close/>
              </a:path>
              <a:path w="1978660" h="2456179">
                <a:moveTo>
                  <a:pt x="194603" y="673099"/>
                </a:moveTo>
                <a:lnTo>
                  <a:pt x="176240" y="673099"/>
                </a:lnTo>
                <a:lnTo>
                  <a:pt x="182587" y="679449"/>
                </a:lnTo>
                <a:lnTo>
                  <a:pt x="200956" y="679449"/>
                </a:lnTo>
                <a:lnTo>
                  <a:pt x="194603" y="673099"/>
                </a:lnTo>
                <a:close/>
              </a:path>
              <a:path w="1978660" h="2456179">
                <a:moveTo>
                  <a:pt x="200956" y="679450"/>
                </a:moveTo>
                <a:lnTo>
                  <a:pt x="182587" y="679450"/>
                </a:lnTo>
                <a:lnTo>
                  <a:pt x="188934" y="685799"/>
                </a:lnTo>
                <a:lnTo>
                  <a:pt x="207309" y="685799"/>
                </a:lnTo>
                <a:lnTo>
                  <a:pt x="200956" y="679450"/>
                </a:lnTo>
                <a:close/>
              </a:path>
              <a:path w="1978660" h="2456179">
                <a:moveTo>
                  <a:pt x="207309" y="685800"/>
                </a:moveTo>
                <a:lnTo>
                  <a:pt x="188934" y="685800"/>
                </a:lnTo>
                <a:lnTo>
                  <a:pt x="195281" y="692149"/>
                </a:lnTo>
                <a:lnTo>
                  <a:pt x="213662" y="692149"/>
                </a:lnTo>
                <a:lnTo>
                  <a:pt x="207309" y="685800"/>
                </a:lnTo>
                <a:close/>
              </a:path>
              <a:path w="1978660" h="2456179">
                <a:moveTo>
                  <a:pt x="213662" y="692150"/>
                </a:moveTo>
                <a:lnTo>
                  <a:pt x="195281" y="692150"/>
                </a:lnTo>
                <a:lnTo>
                  <a:pt x="201629" y="698499"/>
                </a:lnTo>
                <a:lnTo>
                  <a:pt x="220014" y="698499"/>
                </a:lnTo>
                <a:lnTo>
                  <a:pt x="213662" y="692150"/>
                </a:lnTo>
                <a:close/>
              </a:path>
              <a:path w="1978660" h="2456179">
                <a:moveTo>
                  <a:pt x="220014" y="698500"/>
                </a:moveTo>
                <a:lnTo>
                  <a:pt x="201629" y="698500"/>
                </a:lnTo>
                <a:lnTo>
                  <a:pt x="207976" y="704849"/>
                </a:lnTo>
                <a:lnTo>
                  <a:pt x="226367" y="704849"/>
                </a:lnTo>
                <a:lnTo>
                  <a:pt x="220014" y="698500"/>
                </a:lnTo>
                <a:close/>
              </a:path>
              <a:path w="1978660" h="2456179">
                <a:moveTo>
                  <a:pt x="226367" y="704850"/>
                </a:moveTo>
                <a:lnTo>
                  <a:pt x="207976" y="704850"/>
                </a:lnTo>
                <a:lnTo>
                  <a:pt x="214323" y="711199"/>
                </a:lnTo>
                <a:lnTo>
                  <a:pt x="232720" y="711199"/>
                </a:lnTo>
                <a:lnTo>
                  <a:pt x="226367" y="704850"/>
                </a:lnTo>
                <a:close/>
              </a:path>
              <a:path w="1978660" h="2456179">
                <a:moveTo>
                  <a:pt x="232720" y="711200"/>
                </a:moveTo>
                <a:lnTo>
                  <a:pt x="214323" y="711200"/>
                </a:lnTo>
                <a:lnTo>
                  <a:pt x="220670" y="717549"/>
                </a:lnTo>
                <a:lnTo>
                  <a:pt x="239072" y="717549"/>
                </a:lnTo>
                <a:lnTo>
                  <a:pt x="232720" y="711200"/>
                </a:lnTo>
                <a:close/>
              </a:path>
              <a:path w="1978660" h="2456179">
                <a:moveTo>
                  <a:pt x="239072" y="717550"/>
                </a:moveTo>
                <a:lnTo>
                  <a:pt x="220670" y="717550"/>
                </a:lnTo>
                <a:lnTo>
                  <a:pt x="227018" y="723899"/>
                </a:lnTo>
                <a:lnTo>
                  <a:pt x="245425" y="723899"/>
                </a:lnTo>
                <a:lnTo>
                  <a:pt x="239072" y="717550"/>
                </a:lnTo>
                <a:close/>
              </a:path>
              <a:path w="1978660" h="2456179">
                <a:moveTo>
                  <a:pt x="245425" y="723900"/>
                </a:moveTo>
                <a:lnTo>
                  <a:pt x="227018" y="723900"/>
                </a:lnTo>
                <a:lnTo>
                  <a:pt x="233365" y="730249"/>
                </a:lnTo>
                <a:lnTo>
                  <a:pt x="251778" y="730249"/>
                </a:lnTo>
                <a:lnTo>
                  <a:pt x="245425" y="723900"/>
                </a:lnTo>
                <a:close/>
              </a:path>
              <a:path w="1978660" h="2456179">
                <a:moveTo>
                  <a:pt x="251778" y="730250"/>
                </a:moveTo>
                <a:lnTo>
                  <a:pt x="233365" y="730250"/>
                </a:lnTo>
                <a:lnTo>
                  <a:pt x="239712" y="736599"/>
                </a:lnTo>
                <a:lnTo>
                  <a:pt x="258131" y="736599"/>
                </a:lnTo>
                <a:lnTo>
                  <a:pt x="251778" y="730250"/>
                </a:lnTo>
                <a:close/>
              </a:path>
              <a:path w="1978660" h="2456179">
                <a:moveTo>
                  <a:pt x="258131" y="736600"/>
                </a:moveTo>
                <a:lnTo>
                  <a:pt x="239712" y="736600"/>
                </a:lnTo>
                <a:lnTo>
                  <a:pt x="246060" y="742949"/>
                </a:lnTo>
                <a:lnTo>
                  <a:pt x="264483" y="742949"/>
                </a:lnTo>
                <a:lnTo>
                  <a:pt x="258131" y="736600"/>
                </a:lnTo>
                <a:close/>
              </a:path>
              <a:path w="1978660" h="2456179">
                <a:moveTo>
                  <a:pt x="264483" y="742950"/>
                </a:moveTo>
                <a:lnTo>
                  <a:pt x="246060" y="742950"/>
                </a:lnTo>
                <a:lnTo>
                  <a:pt x="252407" y="749299"/>
                </a:lnTo>
                <a:lnTo>
                  <a:pt x="270836" y="749299"/>
                </a:lnTo>
                <a:lnTo>
                  <a:pt x="264483" y="742950"/>
                </a:lnTo>
                <a:close/>
              </a:path>
              <a:path w="1978660" h="2456179">
                <a:moveTo>
                  <a:pt x="270836" y="749300"/>
                </a:moveTo>
                <a:lnTo>
                  <a:pt x="252407" y="749300"/>
                </a:lnTo>
                <a:lnTo>
                  <a:pt x="258754" y="755649"/>
                </a:lnTo>
                <a:lnTo>
                  <a:pt x="277189" y="755649"/>
                </a:lnTo>
                <a:lnTo>
                  <a:pt x="270836" y="749300"/>
                </a:lnTo>
                <a:close/>
              </a:path>
              <a:path w="1978660" h="2456179">
                <a:moveTo>
                  <a:pt x="277189" y="755650"/>
                </a:moveTo>
                <a:lnTo>
                  <a:pt x="258754" y="755650"/>
                </a:lnTo>
                <a:lnTo>
                  <a:pt x="265101" y="761999"/>
                </a:lnTo>
                <a:lnTo>
                  <a:pt x="283542" y="761999"/>
                </a:lnTo>
                <a:lnTo>
                  <a:pt x="277189" y="755650"/>
                </a:lnTo>
                <a:close/>
              </a:path>
              <a:path w="1978660" h="2456179">
                <a:moveTo>
                  <a:pt x="283542" y="762000"/>
                </a:moveTo>
                <a:lnTo>
                  <a:pt x="265101" y="762000"/>
                </a:lnTo>
                <a:lnTo>
                  <a:pt x="271449" y="768349"/>
                </a:lnTo>
                <a:lnTo>
                  <a:pt x="289894" y="768349"/>
                </a:lnTo>
                <a:lnTo>
                  <a:pt x="283542" y="762000"/>
                </a:lnTo>
                <a:close/>
              </a:path>
              <a:path w="1978660" h="2456179">
                <a:moveTo>
                  <a:pt x="289894" y="768350"/>
                </a:moveTo>
                <a:lnTo>
                  <a:pt x="271449" y="768350"/>
                </a:lnTo>
                <a:lnTo>
                  <a:pt x="277796" y="774699"/>
                </a:lnTo>
                <a:lnTo>
                  <a:pt x="296247" y="774699"/>
                </a:lnTo>
                <a:lnTo>
                  <a:pt x="289894" y="768350"/>
                </a:lnTo>
                <a:close/>
              </a:path>
              <a:path w="1978660" h="2456179">
                <a:moveTo>
                  <a:pt x="296247" y="774700"/>
                </a:moveTo>
                <a:lnTo>
                  <a:pt x="277796" y="774700"/>
                </a:lnTo>
                <a:lnTo>
                  <a:pt x="284143" y="781049"/>
                </a:lnTo>
                <a:lnTo>
                  <a:pt x="302600" y="781049"/>
                </a:lnTo>
                <a:lnTo>
                  <a:pt x="296247" y="774700"/>
                </a:lnTo>
                <a:close/>
              </a:path>
              <a:path w="1978660" h="2456179">
                <a:moveTo>
                  <a:pt x="302600" y="781050"/>
                </a:moveTo>
                <a:lnTo>
                  <a:pt x="284143" y="781050"/>
                </a:lnTo>
                <a:lnTo>
                  <a:pt x="290490" y="787399"/>
                </a:lnTo>
                <a:lnTo>
                  <a:pt x="308953" y="787399"/>
                </a:lnTo>
                <a:lnTo>
                  <a:pt x="302600" y="781050"/>
                </a:lnTo>
                <a:close/>
              </a:path>
              <a:path w="1978660" h="2456179">
                <a:moveTo>
                  <a:pt x="308953" y="787400"/>
                </a:moveTo>
                <a:lnTo>
                  <a:pt x="290490" y="787400"/>
                </a:lnTo>
                <a:lnTo>
                  <a:pt x="296838" y="793749"/>
                </a:lnTo>
                <a:lnTo>
                  <a:pt x="315305" y="793749"/>
                </a:lnTo>
                <a:lnTo>
                  <a:pt x="308953" y="787400"/>
                </a:lnTo>
                <a:close/>
              </a:path>
              <a:path w="1978660" h="2456179">
                <a:moveTo>
                  <a:pt x="315305" y="793750"/>
                </a:moveTo>
                <a:lnTo>
                  <a:pt x="296838" y="793750"/>
                </a:lnTo>
                <a:lnTo>
                  <a:pt x="303185" y="800099"/>
                </a:lnTo>
                <a:lnTo>
                  <a:pt x="321658" y="800099"/>
                </a:lnTo>
                <a:lnTo>
                  <a:pt x="315305" y="793750"/>
                </a:lnTo>
                <a:close/>
              </a:path>
              <a:path w="1978660" h="2456179">
                <a:moveTo>
                  <a:pt x="321658" y="800100"/>
                </a:moveTo>
                <a:lnTo>
                  <a:pt x="303185" y="800100"/>
                </a:lnTo>
                <a:lnTo>
                  <a:pt x="309532" y="806449"/>
                </a:lnTo>
                <a:lnTo>
                  <a:pt x="328011" y="806449"/>
                </a:lnTo>
                <a:lnTo>
                  <a:pt x="321658" y="800100"/>
                </a:lnTo>
                <a:close/>
              </a:path>
              <a:path w="1978660" h="2456179">
                <a:moveTo>
                  <a:pt x="328011" y="806450"/>
                </a:moveTo>
                <a:lnTo>
                  <a:pt x="309532" y="806450"/>
                </a:lnTo>
                <a:lnTo>
                  <a:pt x="315879" y="812799"/>
                </a:lnTo>
                <a:lnTo>
                  <a:pt x="334364" y="812799"/>
                </a:lnTo>
                <a:lnTo>
                  <a:pt x="328011" y="806450"/>
                </a:lnTo>
                <a:close/>
              </a:path>
              <a:path w="1978660" h="2456179">
                <a:moveTo>
                  <a:pt x="334364" y="812800"/>
                </a:moveTo>
                <a:lnTo>
                  <a:pt x="315879" y="812800"/>
                </a:lnTo>
                <a:lnTo>
                  <a:pt x="322227" y="819149"/>
                </a:lnTo>
                <a:lnTo>
                  <a:pt x="340716" y="819149"/>
                </a:lnTo>
                <a:lnTo>
                  <a:pt x="334364" y="812800"/>
                </a:lnTo>
                <a:close/>
              </a:path>
              <a:path w="1978660" h="2456179">
                <a:moveTo>
                  <a:pt x="340716" y="819150"/>
                </a:moveTo>
                <a:lnTo>
                  <a:pt x="322227" y="819150"/>
                </a:lnTo>
                <a:lnTo>
                  <a:pt x="328574" y="825499"/>
                </a:lnTo>
                <a:lnTo>
                  <a:pt x="347069" y="825499"/>
                </a:lnTo>
                <a:lnTo>
                  <a:pt x="340716" y="819150"/>
                </a:lnTo>
                <a:close/>
              </a:path>
              <a:path w="1978660" h="2456179">
                <a:moveTo>
                  <a:pt x="347069" y="825500"/>
                </a:moveTo>
                <a:lnTo>
                  <a:pt x="328574" y="825500"/>
                </a:lnTo>
                <a:lnTo>
                  <a:pt x="334921" y="831849"/>
                </a:lnTo>
                <a:lnTo>
                  <a:pt x="353422" y="831849"/>
                </a:lnTo>
                <a:lnTo>
                  <a:pt x="347069" y="825500"/>
                </a:lnTo>
                <a:close/>
              </a:path>
              <a:path w="1978660" h="2456179">
                <a:moveTo>
                  <a:pt x="353422" y="831850"/>
                </a:moveTo>
                <a:lnTo>
                  <a:pt x="334921" y="831850"/>
                </a:lnTo>
                <a:lnTo>
                  <a:pt x="393316" y="890269"/>
                </a:lnTo>
                <a:lnTo>
                  <a:pt x="411867" y="890269"/>
                </a:lnTo>
                <a:lnTo>
                  <a:pt x="353422" y="831850"/>
                </a:lnTo>
                <a:close/>
              </a:path>
              <a:path w="1978660" h="2456179">
                <a:moveTo>
                  <a:pt x="411867" y="890270"/>
                </a:moveTo>
                <a:lnTo>
                  <a:pt x="393316" y="890270"/>
                </a:lnTo>
                <a:lnTo>
                  <a:pt x="416166" y="913129"/>
                </a:lnTo>
                <a:lnTo>
                  <a:pt x="434737" y="913129"/>
                </a:lnTo>
                <a:lnTo>
                  <a:pt x="411867" y="890270"/>
                </a:lnTo>
                <a:close/>
              </a:path>
              <a:path w="1978660" h="2456179">
                <a:moveTo>
                  <a:pt x="434737" y="913130"/>
                </a:moveTo>
                <a:lnTo>
                  <a:pt x="416166" y="913130"/>
                </a:lnTo>
                <a:lnTo>
                  <a:pt x="425052" y="922019"/>
                </a:lnTo>
                <a:lnTo>
                  <a:pt x="443631" y="922019"/>
                </a:lnTo>
                <a:lnTo>
                  <a:pt x="434737" y="913130"/>
                </a:lnTo>
                <a:close/>
              </a:path>
              <a:path w="1978660" h="2456179">
                <a:moveTo>
                  <a:pt x="443631" y="922020"/>
                </a:moveTo>
                <a:lnTo>
                  <a:pt x="425052" y="922020"/>
                </a:lnTo>
                <a:lnTo>
                  <a:pt x="428861" y="925829"/>
                </a:lnTo>
                <a:lnTo>
                  <a:pt x="447442" y="925829"/>
                </a:lnTo>
                <a:lnTo>
                  <a:pt x="443631" y="922020"/>
                </a:lnTo>
                <a:close/>
              </a:path>
              <a:path w="1978660" h="2456179">
                <a:moveTo>
                  <a:pt x="447442" y="925830"/>
                </a:moveTo>
                <a:lnTo>
                  <a:pt x="428861" y="925830"/>
                </a:lnTo>
                <a:lnTo>
                  <a:pt x="460597" y="957579"/>
                </a:lnTo>
                <a:lnTo>
                  <a:pt x="479206" y="957579"/>
                </a:lnTo>
                <a:lnTo>
                  <a:pt x="447442" y="925830"/>
                </a:lnTo>
                <a:close/>
              </a:path>
              <a:path w="1978660" h="2456179">
                <a:moveTo>
                  <a:pt x="479206" y="957580"/>
                </a:moveTo>
                <a:lnTo>
                  <a:pt x="460597" y="957580"/>
                </a:lnTo>
                <a:lnTo>
                  <a:pt x="475831" y="972819"/>
                </a:lnTo>
                <a:lnTo>
                  <a:pt x="494452" y="972819"/>
                </a:lnTo>
                <a:lnTo>
                  <a:pt x="479206" y="957580"/>
                </a:lnTo>
                <a:close/>
              </a:path>
              <a:path w="1978660" h="2456179">
                <a:moveTo>
                  <a:pt x="494452" y="972819"/>
                </a:moveTo>
                <a:lnTo>
                  <a:pt x="475831" y="972819"/>
                </a:lnTo>
                <a:lnTo>
                  <a:pt x="485986" y="982979"/>
                </a:lnTo>
                <a:lnTo>
                  <a:pt x="504617" y="982979"/>
                </a:lnTo>
                <a:lnTo>
                  <a:pt x="494452" y="972819"/>
                </a:lnTo>
                <a:close/>
              </a:path>
              <a:path w="1978660" h="2456179">
                <a:moveTo>
                  <a:pt x="504617" y="982980"/>
                </a:moveTo>
                <a:lnTo>
                  <a:pt x="485986" y="982980"/>
                </a:lnTo>
                <a:lnTo>
                  <a:pt x="488525" y="985519"/>
                </a:lnTo>
                <a:lnTo>
                  <a:pt x="507158" y="985519"/>
                </a:lnTo>
                <a:lnTo>
                  <a:pt x="504617" y="982980"/>
                </a:lnTo>
                <a:close/>
              </a:path>
              <a:path w="1978660" h="2456179">
                <a:moveTo>
                  <a:pt x="507158" y="985520"/>
                </a:moveTo>
                <a:lnTo>
                  <a:pt x="488525" y="985520"/>
                </a:lnTo>
                <a:lnTo>
                  <a:pt x="494872" y="991869"/>
                </a:lnTo>
                <a:lnTo>
                  <a:pt x="513511" y="991869"/>
                </a:lnTo>
                <a:lnTo>
                  <a:pt x="507158" y="985520"/>
                </a:lnTo>
                <a:close/>
              </a:path>
              <a:path w="1978660" h="2456179">
                <a:moveTo>
                  <a:pt x="513511" y="991870"/>
                </a:moveTo>
                <a:lnTo>
                  <a:pt x="494872" y="991870"/>
                </a:lnTo>
                <a:lnTo>
                  <a:pt x="501220" y="998219"/>
                </a:lnTo>
                <a:lnTo>
                  <a:pt x="519863" y="998219"/>
                </a:lnTo>
                <a:lnTo>
                  <a:pt x="513511" y="991870"/>
                </a:lnTo>
                <a:close/>
              </a:path>
              <a:path w="1978660" h="2456179">
                <a:moveTo>
                  <a:pt x="519863" y="998219"/>
                </a:moveTo>
                <a:lnTo>
                  <a:pt x="501220" y="998219"/>
                </a:lnTo>
                <a:lnTo>
                  <a:pt x="507567" y="1004569"/>
                </a:lnTo>
                <a:lnTo>
                  <a:pt x="526216" y="1004569"/>
                </a:lnTo>
                <a:lnTo>
                  <a:pt x="519863" y="998219"/>
                </a:lnTo>
                <a:close/>
              </a:path>
              <a:path w="1978660" h="2456179">
                <a:moveTo>
                  <a:pt x="526216" y="1004569"/>
                </a:moveTo>
                <a:lnTo>
                  <a:pt x="507567" y="1004569"/>
                </a:lnTo>
                <a:lnTo>
                  <a:pt x="511375" y="1008379"/>
                </a:lnTo>
                <a:lnTo>
                  <a:pt x="530028" y="1008379"/>
                </a:lnTo>
                <a:lnTo>
                  <a:pt x="526216" y="1004569"/>
                </a:lnTo>
                <a:close/>
              </a:path>
              <a:path w="1978660" h="2456179">
                <a:moveTo>
                  <a:pt x="530028" y="1008380"/>
                </a:moveTo>
                <a:lnTo>
                  <a:pt x="511375" y="1008380"/>
                </a:lnTo>
                <a:lnTo>
                  <a:pt x="517722" y="1014729"/>
                </a:lnTo>
                <a:lnTo>
                  <a:pt x="536381" y="1014729"/>
                </a:lnTo>
                <a:lnTo>
                  <a:pt x="530028" y="1008380"/>
                </a:lnTo>
                <a:close/>
              </a:path>
              <a:path w="1978660" h="2456179">
                <a:moveTo>
                  <a:pt x="536381" y="1014730"/>
                </a:moveTo>
                <a:lnTo>
                  <a:pt x="517722" y="1014730"/>
                </a:lnTo>
                <a:lnTo>
                  <a:pt x="520261" y="1017269"/>
                </a:lnTo>
                <a:lnTo>
                  <a:pt x="538922" y="1017269"/>
                </a:lnTo>
                <a:lnTo>
                  <a:pt x="536381" y="1014730"/>
                </a:lnTo>
                <a:close/>
              </a:path>
              <a:path w="1978660" h="2456179">
                <a:moveTo>
                  <a:pt x="538922" y="1017269"/>
                </a:moveTo>
                <a:lnTo>
                  <a:pt x="520261" y="1017269"/>
                </a:lnTo>
                <a:lnTo>
                  <a:pt x="524070" y="1021079"/>
                </a:lnTo>
                <a:lnTo>
                  <a:pt x="542733" y="1021079"/>
                </a:lnTo>
                <a:lnTo>
                  <a:pt x="538922" y="1017269"/>
                </a:lnTo>
                <a:close/>
              </a:path>
              <a:path w="1978660" h="2456179">
                <a:moveTo>
                  <a:pt x="542733" y="1021080"/>
                </a:moveTo>
                <a:lnTo>
                  <a:pt x="524070" y="1021080"/>
                </a:lnTo>
                <a:lnTo>
                  <a:pt x="532956" y="1029969"/>
                </a:lnTo>
                <a:lnTo>
                  <a:pt x="551627" y="1029969"/>
                </a:lnTo>
                <a:lnTo>
                  <a:pt x="542733" y="1021080"/>
                </a:lnTo>
                <a:close/>
              </a:path>
              <a:path w="1978660" h="2456179">
                <a:moveTo>
                  <a:pt x="551627" y="1029970"/>
                </a:moveTo>
                <a:lnTo>
                  <a:pt x="532956" y="1029970"/>
                </a:lnTo>
                <a:lnTo>
                  <a:pt x="539303" y="1036319"/>
                </a:lnTo>
                <a:lnTo>
                  <a:pt x="557980" y="1036319"/>
                </a:lnTo>
                <a:lnTo>
                  <a:pt x="551627" y="1029970"/>
                </a:lnTo>
                <a:close/>
              </a:path>
              <a:path w="1978660" h="2456179">
                <a:moveTo>
                  <a:pt x="557980" y="1036319"/>
                </a:moveTo>
                <a:lnTo>
                  <a:pt x="539303" y="1036319"/>
                </a:lnTo>
                <a:lnTo>
                  <a:pt x="543112" y="1040129"/>
                </a:lnTo>
                <a:lnTo>
                  <a:pt x="561791" y="1040129"/>
                </a:lnTo>
                <a:lnTo>
                  <a:pt x="557980" y="1036319"/>
                </a:lnTo>
                <a:close/>
              </a:path>
              <a:path w="1978660" h="2456179">
                <a:moveTo>
                  <a:pt x="561791" y="1040130"/>
                </a:moveTo>
                <a:lnTo>
                  <a:pt x="543112" y="1040130"/>
                </a:lnTo>
                <a:lnTo>
                  <a:pt x="549459" y="1046479"/>
                </a:lnTo>
                <a:lnTo>
                  <a:pt x="568144" y="1046479"/>
                </a:lnTo>
                <a:lnTo>
                  <a:pt x="561791" y="1040130"/>
                </a:lnTo>
                <a:close/>
              </a:path>
              <a:path w="1978660" h="2456179">
                <a:moveTo>
                  <a:pt x="568144" y="1046480"/>
                </a:moveTo>
                <a:lnTo>
                  <a:pt x="549459" y="1046480"/>
                </a:lnTo>
                <a:lnTo>
                  <a:pt x="555806" y="1052829"/>
                </a:lnTo>
                <a:lnTo>
                  <a:pt x="574497" y="1052829"/>
                </a:lnTo>
                <a:lnTo>
                  <a:pt x="568144" y="1046480"/>
                </a:lnTo>
                <a:close/>
              </a:path>
              <a:path w="1978660" h="2456179">
                <a:moveTo>
                  <a:pt x="574497" y="1052829"/>
                </a:moveTo>
                <a:lnTo>
                  <a:pt x="555806" y="1052829"/>
                </a:lnTo>
                <a:lnTo>
                  <a:pt x="564692" y="1061719"/>
                </a:lnTo>
                <a:lnTo>
                  <a:pt x="583391" y="1061719"/>
                </a:lnTo>
                <a:lnTo>
                  <a:pt x="574497" y="1052829"/>
                </a:lnTo>
                <a:close/>
              </a:path>
              <a:path w="1978660" h="2456179">
                <a:moveTo>
                  <a:pt x="583391" y="1061720"/>
                </a:moveTo>
                <a:lnTo>
                  <a:pt x="564692" y="1061720"/>
                </a:lnTo>
                <a:lnTo>
                  <a:pt x="568501" y="1065529"/>
                </a:lnTo>
                <a:lnTo>
                  <a:pt x="587202" y="1065529"/>
                </a:lnTo>
                <a:lnTo>
                  <a:pt x="583391" y="1061720"/>
                </a:lnTo>
                <a:close/>
              </a:path>
              <a:path w="1978660" h="2456179">
                <a:moveTo>
                  <a:pt x="587202" y="1065529"/>
                </a:moveTo>
                <a:lnTo>
                  <a:pt x="568501" y="1065529"/>
                </a:lnTo>
                <a:lnTo>
                  <a:pt x="571040" y="1068069"/>
                </a:lnTo>
                <a:lnTo>
                  <a:pt x="589744" y="1068069"/>
                </a:lnTo>
                <a:lnTo>
                  <a:pt x="587202" y="1065529"/>
                </a:lnTo>
                <a:close/>
              </a:path>
              <a:path w="1978660" h="2456179">
                <a:moveTo>
                  <a:pt x="589744" y="1068069"/>
                </a:moveTo>
                <a:lnTo>
                  <a:pt x="571040" y="1068069"/>
                </a:lnTo>
                <a:lnTo>
                  <a:pt x="581195" y="1078229"/>
                </a:lnTo>
                <a:lnTo>
                  <a:pt x="599908" y="1078229"/>
                </a:lnTo>
                <a:lnTo>
                  <a:pt x="589744" y="1068069"/>
                </a:lnTo>
                <a:close/>
              </a:path>
              <a:path w="1978660" h="2456179">
                <a:moveTo>
                  <a:pt x="599908" y="1078230"/>
                </a:moveTo>
                <a:lnTo>
                  <a:pt x="581195" y="1078230"/>
                </a:lnTo>
                <a:lnTo>
                  <a:pt x="583734" y="1080769"/>
                </a:lnTo>
                <a:lnTo>
                  <a:pt x="602449" y="1080769"/>
                </a:lnTo>
                <a:lnTo>
                  <a:pt x="599908" y="1078230"/>
                </a:lnTo>
                <a:close/>
              </a:path>
              <a:path w="1978660" h="2456179">
                <a:moveTo>
                  <a:pt x="602449" y="1080770"/>
                </a:moveTo>
                <a:lnTo>
                  <a:pt x="583734" y="1080770"/>
                </a:lnTo>
                <a:lnTo>
                  <a:pt x="590081" y="1087119"/>
                </a:lnTo>
                <a:lnTo>
                  <a:pt x="608802" y="1087119"/>
                </a:lnTo>
                <a:lnTo>
                  <a:pt x="602449" y="1080770"/>
                </a:lnTo>
                <a:close/>
              </a:path>
              <a:path w="1978660" h="2456179">
                <a:moveTo>
                  <a:pt x="608802" y="1087119"/>
                </a:moveTo>
                <a:lnTo>
                  <a:pt x="590081" y="1087119"/>
                </a:lnTo>
                <a:lnTo>
                  <a:pt x="600237" y="1097279"/>
                </a:lnTo>
                <a:lnTo>
                  <a:pt x="618966" y="1097279"/>
                </a:lnTo>
                <a:lnTo>
                  <a:pt x="608802" y="1087119"/>
                </a:lnTo>
                <a:close/>
              </a:path>
              <a:path w="1978660" h="2456179">
                <a:moveTo>
                  <a:pt x="618966" y="1097280"/>
                </a:moveTo>
                <a:lnTo>
                  <a:pt x="600237" y="1097280"/>
                </a:lnTo>
                <a:lnTo>
                  <a:pt x="606584" y="1103629"/>
                </a:lnTo>
                <a:lnTo>
                  <a:pt x="625319" y="1103629"/>
                </a:lnTo>
                <a:lnTo>
                  <a:pt x="618966" y="1097280"/>
                </a:lnTo>
                <a:close/>
              </a:path>
              <a:path w="1978660" h="2456179">
                <a:moveTo>
                  <a:pt x="625319" y="1103630"/>
                </a:moveTo>
                <a:lnTo>
                  <a:pt x="606584" y="1103630"/>
                </a:lnTo>
                <a:lnTo>
                  <a:pt x="609123" y="1106169"/>
                </a:lnTo>
                <a:lnTo>
                  <a:pt x="627860" y="1106169"/>
                </a:lnTo>
                <a:lnTo>
                  <a:pt x="625319" y="1103630"/>
                </a:lnTo>
                <a:close/>
              </a:path>
              <a:path w="1978660" h="2456179">
                <a:moveTo>
                  <a:pt x="627860" y="1106169"/>
                </a:moveTo>
                <a:lnTo>
                  <a:pt x="609123" y="1106169"/>
                </a:lnTo>
                <a:lnTo>
                  <a:pt x="612931" y="1109979"/>
                </a:lnTo>
                <a:lnTo>
                  <a:pt x="631672" y="1109979"/>
                </a:lnTo>
                <a:lnTo>
                  <a:pt x="627860" y="1106169"/>
                </a:lnTo>
                <a:close/>
              </a:path>
              <a:path w="1978660" h="2456179">
                <a:moveTo>
                  <a:pt x="631672" y="1109980"/>
                </a:moveTo>
                <a:lnTo>
                  <a:pt x="612931" y="1109980"/>
                </a:lnTo>
                <a:lnTo>
                  <a:pt x="615470" y="1112519"/>
                </a:lnTo>
                <a:lnTo>
                  <a:pt x="634213" y="1112519"/>
                </a:lnTo>
                <a:lnTo>
                  <a:pt x="631672" y="1109980"/>
                </a:lnTo>
                <a:close/>
              </a:path>
              <a:path w="1978660" h="2456179">
                <a:moveTo>
                  <a:pt x="634213" y="1112520"/>
                </a:moveTo>
                <a:lnTo>
                  <a:pt x="615470" y="1112520"/>
                </a:lnTo>
                <a:lnTo>
                  <a:pt x="631973" y="1129029"/>
                </a:lnTo>
                <a:lnTo>
                  <a:pt x="650730" y="1129029"/>
                </a:lnTo>
                <a:lnTo>
                  <a:pt x="634213" y="1112520"/>
                </a:lnTo>
                <a:close/>
              </a:path>
              <a:path w="1978660" h="2456179">
                <a:moveTo>
                  <a:pt x="650730" y="1129029"/>
                </a:moveTo>
                <a:lnTo>
                  <a:pt x="631973" y="1129029"/>
                </a:lnTo>
                <a:lnTo>
                  <a:pt x="634512" y="1131569"/>
                </a:lnTo>
                <a:lnTo>
                  <a:pt x="653271" y="1131569"/>
                </a:lnTo>
                <a:lnTo>
                  <a:pt x="650730" y="1129029"/>
                </a:lnTo>
                <a:close/>
              </a:path>
              <a:path w="1978660" h="2456179">
                <a:moveTo>
                  <a:pt x="653271" y="1131569"/>
                </a:moveTo>
                <a:lnTo>
                  <a:pt x="634512" y="1131569"/>
                </a:lnTo>
                <a:lnTo>
                  <a:pt x="644668" y="1141729"/>
                </a:lnTo>
                <a:lnTo>
                  <a:pt x="663435" y="1141729"/>
                </a:lnTo>
                <a:lnTo>
                  <a:pt x="653271" y="1131569"/>
                </a:lnTo>
                <a:close/>
              </a:path>
              <a:path w="1978660" h="2456179">
                <a:moveTo>
                  <a:pt x="663435" y="1141730"/>
                </a:moveTo>
                <a:lnTo>
                  <a:pt x="644668" y="1141730"/>
                </a:lnTo>
                <a:lnTo>
                  <a:pt x="666249" y="1163319"/>
                </a:lnTo>
                <a:lnTo>
                  <a:pt x="685035" y="1163319"/>
                </a:lnTo>
                <a:lnTo>
                  <a:pt x="663435" y="1141730"/>
                </a:lnTo>
                <a:close/>
              </a:path>
              <a:path w="1978660" h="2456179">
                <a:moveTo>
                  <a:pt x="685035" y="1163319"/>
                </a:moveTo>
                <a:lnTo>
                  <a:pt x="666249" y="1163319"/>
                </a:lnTo>
                <a:lnTo>
                  <a:pt x="682751" y="1179829"/>
                </a:lnTo>
                <a:lnTo>
                  <a:pt x="701552" y="1179829"/>
                </a:lnTo>
                <a:lnTo>
                  <a:pt x="685035" y="1163319"/>
                </a:lnTo>
                <a:close/>
              </a:path>
              <a:path w="1978660" h="2456179">
                <a:moveTo>
                  <a:pt x="701552" y="1179829"/>
                </a:moveTo>
                <a:lnTo>
                  <a:pt x="682751" y="1179829"/>
                </a:lnTo>
                <a:lnTo>
                  <a:pt x="714488" y="1211579"/>
                </a:lnTo>
                <a:lnTo>
                  <a:pt x="733315" y="1211579"/>
                </a:lnTo>
                <a:lnTo>
                  <a:pt x="701552" y="1179829"/>
                </a:lnTo>
                <a:close/>
              </a:path>
              <a:path w="1978660" h="2456179">
                <a:moveTo>
                  <a:pt x="733315" y="1211579"/>
                </a:moveTo>
                <a:lnTo>
                  <a:pt x="714488" y="1211579"/>
                </a:lnTo>
                <a:lnTo>
                  <a:pt x="746224" y="1243329"/>
                </a:lnTo>
                <a:lnTo>
                  <a:pt x="765079" y="1243329"/>
                </a:lnTo>
                <a:lnTo>
                  <a:pt x="733315" y="1211579"/>
                </a:lnTo>
                <a:close/>
              </a:path>
              <a:path w="1978660" h="2456179">
                <a:moveTo>
                  <a:pt x="765079" y="1243329"/>
                </a:moveTo>
                <a:lnTo>
                  <a:pt x="746224" y="1243329"/>
                </a:lnTo>
                <a:lnTo>
                  <a:pt x="805888" y="1303019"/>
                </a:lnTo>
                <a:lnTo>
                  <a:pt x="824795" y="1303019"/>
                </a:lnTo>
                <a:lnTo>
                  <a:pt x="765079" y="1243329"/>
                </a:lnTo>
                <a:close/>
              </a:path>
              <a:path w="1978660" h="2456179">
                <a:moveTo>
                  <a:pt x="824795" y="1303020"/>
                </a:moveTo>
                <a:lnTo>
                  <a:pt x="805888" y="1303020"/>
                </a:lnTo>
                <a:lnTo>
                  <a:pt x="854128" y="1351279"/>
                </a:lnTo>
                <a:lnTo>
                  <a:pt x="873076" y="1351279"/>
                </a:lnTo>
                <a:lnTo>
                  <a:pt x="824795" y="1303020"/>
                </a:lnTo>
                <a:close/>
              </a:path>
              <a:path w="1978660" h="2456179">
                <a:moveTo>
                  <a:pt x="873076" y="1351279"/>
                </a:moveTo>
                <a:lnTo>
                  <a:pt x="854128" y="1351279"/>
                </a:lnTo>
                <a:lnTo>
                  <a:pt x="885864" y="1383029"/>
                </a:lnTo>
                <a:lnTo>
                  <a:pt x="904839" y="1383029"/>
                </a:lnTo>
                <a:lnTo>
                  <a:pt x="873076" y="1351279"/>
                </a:lnTo>
                <a:close/>
              </a:path>
              <a:path w="1978660" h="2456179">
                <a:moveTo>
                  <a:pt x="904839" y="1383029"/>
                </a:moveTo>
                <a:lnTo>
                  <a:pt x="885864" y="1383029"/>
                </a:lnTo>
                <a:lnTo>
                  <a:pt x="917600" y="1414779"/>
                </a:lnTo>
                <a:lnTo>
                  <a:pt x="936603" y="1414779"/>
                </a:lnTo>
                <a:lnTo>
                  <a:pt x="904839" y="1383029"/>
                </a:lnTo>
                <a:close/>
              </a:path>
              <a:path w="1978660" h="2456179">
                <a:moveTo>
                  <a:pt x="936603" y="1414779"/>
                </a:moveTo>
                <a:lnTo>
                  <a:pt x="917600" y="1414779"/>
                </a:lnTo>
                <a:lnTo>
                  <a:pt x="932834" y="1430019"/>
                </a:lnTo>
                <a:lnTo>
                  <a:pt x="951849" y="1430019"/>
                </a:lnTo>
                <a:lnTo>
                  <a:pt x="936603" y="1414779"/>
                </a:lnTo>
                <a:close/>
              </a:path>
              <a:path w="1978660" h="2456179">
                <a:moveTo>
                  <a:pt x="951849" y="1430020"/>
                </a:moveTo>
                <a:lnTo>
                  <a:pt x="932834" y="1430020"/>
                </a:lnTo>
                <a:lnTo>
                  <a:pt x="949337" y="1446529"/>
                </a:lnTo>
                <a:lnTo>
                  <a:pt x="968367" y="1446529"/>
                </a:lnTo>
                <a:lnTo>
                  <a:pt x="951849" y="1430020"/>
                </a:lnTo>
                <a:close/>
              </a:path>
              <a:path w="1978660" h="2456179">
                <a:moveTo>
                  <a:pt x="968367" y="1446529"/>
                </a:moveTo>
                <a:lnTo>
                  <a:pt x="949337" y="1446529"/>
                </a:lnTo>
                <a:lnTo>
                  <a:pt x="981073" y="1478279"/>
                </a:lnTo>
                <a:lnTo>
                  <a:pt x="1000130" y="1478279"/>
                </a:lnTo>
                <a:lnTo>
                  <a:pt x="968367" y="1446529"/>
                </a:lnTo>
                <a:close/>
              </a:path>
              <a:path w="1978660" h="2456179">
                <a:moveTo>
                  <a:pt x="1000130" y="1478279"/>
                </a:moveTo>
                <a:lnTo>
                  <a:pt x="981073" y="1478279"/>
                </a:lnTo>
                <a:lnTo>
                  <a:pt x="1019156" y="1516379"/>
                </a:lnTo>
                <a:lnTo>
                  <a:pt x="1038247" y="1516379"/>
                </a:lnTo>
                <a:lnTo>
                  <a:pt x="1000130" y="1478279"/>
                </a:lnTo>
                <a:close/>
              </a:path>
              <a:path w="1978660" h="2456179">
                <a:moveTo>
                  <a:pt x="1038247" y="1516380"/>
                </a:moveTo>
                <a:lnTo>
                  <a:pt x="1019156" y="1516380"/>
                </a:lnTo>
                <a:lnTo>
                  <a:pt x="1044546" y="1541779"/>
                </a:lnTo>
                <a:lnTo>
                  <a:pt x="1063658" y="1541779"/>
                </a:lnTo>
                <a:lnTo>
                  <a:pt x="1038247" y="1516380"/>
                </a:lnTo>
                <a:close/>
              </a:path>
              <a:path w="1978660" h="2456179">
                <a:moveTo>
                  <a:pt x="1063658" y="1541779"/>
                </a:moveTo>
                <a:lnTo>
                  <a:pt x="1044546" y="1541779"/>
                </a:lnTo>
                <a:lnTo>
                  <a:pt x="1050893" y="1548129"/>
                </a:lnTo>
                <a:lnTo>
                  <a:pt x="1070010" y="1548129"/>
                </a:lnTo>
                <a:lnTo>
                  <a:pt x="1063658" y="1541779"/>
                </a:lnTo>
                <a:close/>
              </a:path>
              <a:path w="1978660" h="2456179">
                <a:moveTo>
                  <a:pt x="1070010" y="1548130"/>
                </a:moveTo>
                <a:lnTo>
                  <a:pt x="1050893" y="1548130"/>
                </a:lnTo>
                <a:lnTo>
                  <a:pt x="1078821" y="1576069"/>
                </a:lnTo>
                <a:lnTo>
                  <a:pt x="1097962" y="1576069"/>
                </a:lnTo>
                <a:lnTo>
                  <a:pt x="1070010" y="1548130"/>
                </a:lnTo>
                <a:close/>
              </a:path>
              <a:path w="1978660" h="2456179">
                <a:moveTo>
                  <a:pt x="1097962" y="1576070"/>
                </a:moveTo>
                <a:lnTo>
                  <a:pt x="1078821" y="1576070"/>
                </a:lnTo>
                <a:lnTo>
                  <a:pt x="1091515" y="1588769"/>
                </a:lnTo>
                <a:lnTo>
                  <a:pt x="1110668" y="1588769"/>
                </a:lnTo>
                <a:lnTo>
                  <a:pt x="1097962" y="1576070"/>
                </a:lnTo>
                <a:close/>
              </a:path>
              <a:path w="1978660" h="2456179">
                <a:moveTo>
                  <a:pt x="1110668" y="1588769"/>
                </a:moveTo>
                <a:lnTo>
                  <a:pt x="1091515" y="1588769"/>
                </a:lnTo>
                <a:lnTo>
                  <a:pt x="1097863" y="1595119"/>
                </a:lnTo>
                <a:lnTo>
                  <a:pt x="1117021" y="1595119"/>
                </a:lnTo>
                <a:lnTo>
                  <a:pt x="1110668" y="1588769"/>
                </a:lnTo>
                <a:close/>
              </a:path>
              <a:path w="1978660" h="2456179">
                <a:moveTo>
                  <a:pt x="1117021" y="1595119"/>
                </a:moveTo>
                <a:lnTo>
                  <a:pt x="1097863" y="1595119"/>
                </a:lnTo>
                <a:lnTo>
                  <a:pt x="1101671" y="1598929"/>
                </a:lnTo>
                <a:lnTo>
                  <a:pt x="1120832" y="1598929"/>
                </a:lnTo>
                <a:lnTo>
                  <a:pt x="1117021" y="1595119"/>
                </a:lnTo>
                <a:close/>
              </a:path>
              <a:path w="1978660" h="2456179">
                <a:moveTo>
                  <a:pt x="1120832" y="1598930"/>
                </a:moveTo>
                <a:lnTo>
                  <a:pt x="1101671" y="1598930"/>
                </a:lnTo>
                <a:lnTo>
                  <a:pt x="1104210" y="1601469"/>
                </a:lnTo>
                <a:lnTo>
                  <a:pt x="1123373" y="1601469"/>
                </a:lnTo>
                <a:lnTo>
                  <a:pt x="1120832" y="1598930"/>
                </a:lnTo>
                <a:close/>
              </a:path>
              <a:path w="1978660" h="2456179">
                <a:moveTo>
                  <a:pt x="1123373" y="1601470"/>
                </a:moveTo>
                <a:lnTo>
                  <a:pt x="1104210" y="1601470"/>
                </a:lnTo>
                <a:lnTo>
                  <a:pt x="1116904" y="1614169"/>
                </a:lnTo>
                <a:lnTo>
                  <a:pt x="1136079" y="1614169"/>
                </a:lnTo>
                <a:lnTo>
                  <a:pt x="1123373" y="1601470"/>
                </a:lnTo>
                <a:close/>
              </a:path>
              <a:path w="1978660" h="2456179">
                <a:moveTo>
                  <a:pt x="1136079" y="1614169"/>
                </a:moveTo>
                <a:lnTo>
                  <a:pt x="1116904" y="1614169"/>
                </a:lnTo>
                <a:lnTo>
                  <a:pt x="1120713" y="1617979"/>
                </a:lnTo>
                <a:lnTo>
                  <a:pt x="1139890" y="1617979"/>
                </a:lnTo>
                <a:lnTo>
                  <a:pt x="1136079" y="1614169"/>
                </a:lnTo>
                <a:close/>
              </a:path>
              <a:path w="1978660" h="2456179">
                <a:moveTo>
                  <a:pt x="1139890" y="1617980"/>
                </a:moveTo>
                <a:lnTo>
                  <a:pt x="1120713" y="1617980"/>
                </a:lnTo>
                <a:lnTo>
                  <a:pt x="1123252" y="1620519"/>
                </a:lnTo>
                <a:lnTo>
                  <a:pt x="1142432" y="1620519"/>
                </a:lnTo>
                <a:lnTo>
                  <a:pt x="1139890" y="1617980"/>
                </a:lnTo>
                <a:close/>
              </a:path>
              <a:path w="1978660" h="2456179">
                <a:moveTo>
                  <a:pt x="1142432" y="1620519"/>
                </a:moveTo>
                <a:lnTo>
                  <a:pt x="1123252" y="1620519"/>
                </a:lnTo>
                <a:lnTo>
                  <a:pt x="1129599" y="1626869"/>
                </a:lnTo>
                <a:lnTo>
                  <a:pt x="1148784" y="1626869"/>
                </a:lnTo>
                <a:lnTo>
                  <a:pt x="1142432" y="1620519"/>
                </a:lnTo>
                <a:close/>
              </a:path>
              <a:path w="1978660" h="2456179">
                <a:moveTo>
                  <a:pt x="1148784" y="1626870"/>
                </a:moveTo>
                <a:lnTo>
                  <a:pt x="1129599" y="1626870"/>
                </a:lnTo>
                <a:lnTo>
                  <a:pt x="1133407" y="1630679"/>
                </a:lnTo>
                <a:lnTo>
                  <a:pt x="1152596" y="1630679"/>
                </a:lnTo>
                <a:lnTo>
                  <a:pt x="1148784" y="1626870"/>
                </a:lnTo>
                <a:close/>
              </a:path>
              <a:path w="1978660" h="2456179">
                <a:moveTo>
                  <a:pt x="1152596" y="1630680"/>
                </a:moveTo>
                <a:lnTo>
                  <a:pt x="1133407" y="1630680"/>
                </a:lnTo>
                <a:lnTo>
                  <a:pt x="1135946" y="1633219"/>
                </a:lnTo>
                <a:lnTo>
                  <a:pt x="1155137" y="1633219"/>
                </a:lnTo>
                <a:lnTo>
                  <a:pt x="1152596" y="1630680"/>
                </a:lnTo>
                <a:close/>
              </a:path>
              <a:path w="1978660" h="2456179">
                <a:moveTo>
                  <a:pt x="1155137" y="1633219"/>
                </a:moveTo>
                <a:lnTo>
                  <a:pt x="1135946" y="1633219"/>
                </a:lnTo>
                <a:lnTo>
                  <a:pt x="1142293" y="1639569"/>
                </a:lnTo>
                <a:lnTo>
                  <a:pt x="1161490" y="1639569"/>
                </a:lnTo>
                <a:lnTo>
                  <a:pt x="1155137" y="1633219"/>
                </a:lnTo>
                <a:close/>
              </a:path>
              <a:path w="1978660" h="2456179">
                <a:moveTo>
                  <a:pt x="1161490" y="1639570"/>
                </a:moveTo>
                <a:lnTo>
                  <a:pt x="1142293" y="1639570"/>
                </a:lnTo>
                <a:lnTo>
                  <a:pt x="1148641" y="1645919"/>
                </a:lnTo>
                <a:lnTo>
                  <a:pt x="1167842" y="1645919"/>
                </a:lnTo>
                <a:lnTo>
                  <a:pt x="1161490" y="1639570"/>
                </a:lnTo>
                <a:close/>
              </a:path>
              <a:path w="1978660" h="2456179">
                <a:moveTo>
                  <a:pt x="1778976" y="2256790"/>
                </a:moveTo>
                <a:lnTo>
                  <a:pt x="1759248" y="2256790"/>
                </a:lnTo>
                <a:lnTo>
                  <a:pt x="1763056" y="2260599"/>
                </a:lnTo>
                <a:lnTo>
                  <a:pt x="1782787" y="2260599"/>
                </a:lnTo>
                <a:lnTo>
                  <a:pt x="1778976" y="2256790"/>
                </a:lnTo>
                <a:close/>
              </a:path>
              <a:path w="1978660" h="2456179">
                <a:moveTo>
                  <a:pt x="1776435" y="2254249"/>
                </a:moveTo>
                <a:lnTo>
                  <a:pt x="1756709" y="2254249"/>
                </a:lnTo>
                <a:lnTo>
                  <a:pt x="1757978" y="2255520"/>
                </a:lnTo>
                <a:lnTo>
                  <a:pt x="1777705" y="2255520"/>
                </a:lnTo>
                <a:lnTo>
                  <a:pt x="1776435" y="2254249"/>
                </a:lnTo>
                <a:close/>
              </a:path>
              <a:path w="1978660" h="2456179">
                <a:moveTo>
                  <a:pt x="1772623" y="2250439"/>
                </a:moveTo>
                <a:lnTo>
                  <a:pt x="1752900" y="2250439"/>
                </a:lnTo>
                <a:lnTo>
                  <a:pt x="1755439" y="2252979"/>
                </a:lnTo>
                <a:lnTo>
                  <a:pt x="1775164" y="2252979"/>
                </a:lnTo>
                <a:lnTo>
                  <a:pt x="1772623" y="2250439"/>
                </a:lnTo>
                <a:close/>
              </a:path>
              <a:path w="1978660" h="2456179">
                <a:moveTo>
                  <a:pt x="1770082" y="2247899"/>
                </a:moveTo>
                <a:lnTo>
                  <a:pt x="1750361" y="2247899"/>
                </a:lnTo>
                <a:lnTo>
                  <a:pt x="1751631" y="2249169"/>
                </a:lnTo>
                <a:lnTo>
                  <a:pt x="1771352" y="2249169"/>
                </a:lnTo>
                <a:lnTo>
                  <a:pt x="1770082" y="2247899"/>
                </a:lnTo>
                <a:close/>
              </a:path>
              <a:path w="1978660" h="2456179">
                <a:moveTo>
                  <a:pt x="1766270" y="2244089"/>
                </a:moveTo>
                <a:lnTo>
                  <a:pt x="1746553" y="2244089"/>
                </a:lnTo>
                <a:lnTo>
                  <a:pt x="1749092" y="2246629"/>
                </a:lnTo>
                <a:lnTo>
                  <a:pt x="1768811" y="2246629"/>
                </a:lnTo>
                <a:lnTo>
                  <a:pt x="1766270" y="2244089"/>
                </a:lnTo>
                <a:close/>
              </a:path>
              <a:path w="1978660" h="2456179">
                <a:moveTo>
                  <a:pt x="1763729" y="2241549"/>
                </a:moveTo>
                <a:lnTo>
                  <a:pt x="1744014" y="2241549"/>
                </a:lnTo>
                <a:lnTo>
                  <a:pt x="1745284" y="2242819"/>
                </a:lnTo>
                <a:lnTo>
                  <a:pt x="1765000" y="2242819"/>
                </a:lnTo>
                <a:lnTo>
                  <a:pt x="1763729" y="2241549"/>
                </a:lnTo>
                <a:close/>
              </a:path>
              <a:path w="1978660" h="2456179">
                <a:moveTo>
                  <a:pt x="1759917" y="2237739"/>
                </a:moveTo>
                <a:lnTo>
                  <a:pt x="1740206" y="2237739"/>
                </a:lnTo>
                <a:lnTo>
                  <a:pt x="1742745" y="2240279"/>
                </a:lnTo>
                <a:lnTo>
                  <a:pt x="1762459" y="2240279"/>
                </a:lnTo>
                <a:lnTo>
                  <a:pt x="1759917" y="2237739"/>
                </a:lnTo>
                <a:close/>
              </a:path>
              <a:path w="1978660" h="2456179">
                <a:moveTo>
                  <a:pt x="1757376" y="2235199"/>
                </a:moveTo>
                <a:lnTo>
                  <a:pt x="1737667" y="2235199"/>
                </a:lnTo>
                <a:lnTo>
                  <a:pt x="1738936" y="2236469"/>
                </a:lnTo>
                <a:lnTo>
                  <a:pt x="1758647" y="2236469"/>
                </a:lnTo>
                <a:lnTo>
                  <a:pt x="1757376" y="2235199"/>
                </a:lnTo>
                <a:close/>
              </a:path>
              <a:path w="1978660" h="2456179">
                <a:moveTo>
                  <a:pt x="1753565" y="2231390"/>
                </a:moveTo>
                <a:lnTo>
                  <a:pt x="1733859" y="2231390"/>
                </a:lnTo>
                <a:lnTo>
                  <a:pt x="1736397" y="2233929"/>
                </a:lnTo>
                <a:lnTo>
                  <a:pt x="1756106" y="2233929"/>
                </a:lnTo>
                <a:lnTo>
                  <a:pt x="1753565" y="2231390"/>
                </a:lnTo>
                <a:close/>
              </a:path>
              <a:path w="1978660" h="2456179">
                <a:moveTo>
                  <a:pt x="1751024" y="2228849"/>
                </a:moveTo>
                <a:lnTo>
                  <a:pt x="1731320" y="2228849"/>
                </a:lnTo>
                <a:lnTo>
                  <a:pt x="1732589" y="2230119"/>
                </a:lnTo>
                <a:lnTo>
                  <a:pt x="1752294" y="2230119"/>
                </a:lnTo>
                <a:lnTo>
                  <a:pt x="1751024" y="2228849"/>
                </a:lnTo>
                <a:close/>
              </a:path>
              <a:path w="1978660" h="2456179">
                <a:moveTo>
                  <a:pt x="1747212" y="2225039"/>
                </a:moveTo>
                <a:lnTo>
                  <a:pt x="1727511" y="2225039"/>
                </a:lnTo>
                <a:lnTo>
                  <a:pt x="1730050" y="2227579"/>
                </a:lnTo>
                <a:lnTo>
                  <a:pt x="1749753" y="2227579"/>
                </a:lnTo>
                <a:lnTo>
                  <a:pt x="1747212" y="2225039"/>
                </a:lnTo>
                <a:close/>
              </a:path>
              <a:path w="1978660" h="2456179">
                <a:moveTo>
                  <a:pt x="1744671" y="2222499"/>
                </a:moveTo>
                <a:lnTo>
                  <a:pt x="1724972" y="2222499"/>
                </a:lnTo>
                <a:lnTo>
                  <a:pt x="1726242" y="2223770"/>
                </a:lnTo>
                <a:lnTo>
                  <a:pt x="1745941" y="2223770"/>
                </a:lnTo>
                <a:lnTo>
                  <a:pt x="1744671" y="2222499"/>
                </a:lnTo>
                <a:close/>
              </a:path>
              <a:path w="1978660" h="2456179">
                <a:moveTo>
                  <a:pt x="1740859" y="2218689"/>
                </a:moveTo>
                <a:lnTo>
                  <a:pt x="1721164" y="2218689"/>
                </a:lnTo>
                <a:lnTo>
                  <a:pt x="1723703" y="2221229"/>
                </a:lnTo>
                <a:lnTo>
                  <a:pt x="1743400" y="2221229"/>
                </a:lnTo>
                <a:lnTo>
                  <a:pt x="1740859" y="2218689"/>
                </a:lnTo>
                <a:close/>
              </a:path>
              <a:path w="1978660" h="2456179">
                <a:moveTo>
                  <a:pt x="1738318" y="2216149"/>
                </a:moveTo>
                <a:lnTo>
                  <a:pt x="1718625" y="2216149"/>
                </a:lnTo>
                <a:lnTo>
                  <a:pt x="1719895" y="2217419"/>
                </a:lnTo>
                <a:lnTo>
                  <a:pt x="1739589" y="2217419"/>
                </a:lnTo>
                <a:lnTo>
                  <a:pt x="1738318" y="2216149"/>
                </a:lnTo>
                <a:close/>
              </a:path>
              <a:path w="1978660" h="2456179">
                <a:moveTo>
                  <a:pt x="1734507" y="2212339"/>
                </a:moveTo>
                <a:lnTo>
                  <a:pt x="1714817" y="2212339"/>
                </a:lnTo>
                <a:lnTo>
                  <a:pt x="1717356" y="2214879"/>
                </a:lnTo>
                <a:lnTo>
                  <a:pt x="1737048" y="2214879"/>
                </a:lnTo>
                <a:lnTo>
                  <a:pt x="1734507" y="2212339"/>
                </a:lnTo>
                <a:close/>
              </a:path>
              <a:path w="1978660" h="2456179">
                <a:moveTo>
                  <a:pt x="1731965" y="2209799"/>
                </a:moveTo>
                <a:lnTo>
                  <a:pt x="1712278" y="2209799"/>
                </a:lnTo>
                <a:lnTo>
                  <a:pt x="1713547" y="2211069"/>
                </a:lnTo>
                <a:lnTo>
                  <a:pt x="1733236" y="2211069"/>
                </a:lnTo>
                <a:lnTo>
                  <a:pt x="1731965" y="2209799"/>
                </a:lnTo>
                <a:close/>
              </a:path>
              <a:path w="1978660" h="2456179">
                <a:moveTo>
                  <a:pt x="1728154" y="2205989"/>
                </a:moveTo>
                <a:lnTo>
                  <a:pt x="1708469" y="2205989"/>
                </a:lnTo>
                <a:lnTo>
                  <a:pt x="1711008" y="2208529"/>
                </a:lnTo>
                <a:lnTo>
                  <a:pt x="1730695" y="2208529"/>
                </a:lnTo>
                <a:lnTo>
                  <a:pt x="1728154" y="2205989"/>
                </a:lnTo>
                <a:close/>
              </a:path>
              <a:path w="1978660" h="2456179">
                <a:moveTo>
                  <a:pt x="1725613" y="2203449"/>
                </a:moveTo>
                <a:lnTo>
                  <a:pt x="1705931" y="2203449"/>
                </a:lnTo>
                <a:lnTo>
                  <a:pt x="1707200" y="2204719"/>
                </a:lnTo>
                <a:lnTo>
                  <a:pt x="1726883" y="2204719"/>
                </a:lnTo>
                <a:lnTo>
                  <a:pt x="1725613" y="2203449"/>
                </a:lnTo>
                <a:close/>
              </a:path>
              <a:path w="1978660" h="2456179">
                <a:moveTo>
                  <a:pt x="1721801" y="2199639"/>
                </a:moveTo>
                <a:lnTo>
                  <a:pt x="1702122" y="2199639"/>
                </a:lnTo>
                <a:lnTo>
                  <a:pt x="1704661" y="2202179"/>
                </a:lnTo>
                <a:lnTo>
                  <a:pt x="1724342" y="2202179"/>
                </a:lnTo>
                <a:lnTo>
                  <a:pt x="1721801" y="2199639"/>
                </a:lnTo>
                <a:close/>
              </a:path>
              <a:path w="1978660" h="2456179">
                <a:moveTo>
                  <a:pt x="1719260" y="2197099"/>
                </a:moveTo>
                <a:lnTo>
                  <a:pt x="1699583" y="2197099"/>
                </a:lnTo>
                <a:lnTo>
                  <a:pt x="1700853" y="2198369"/>
                </a:lnTo>
                <a:lnTo>
                  <a:pt x="1720530" y="2198369"/>
                </a:lnTo>
                <a:lnTo>
                  <a:pt x="1719260" y="2197099"/>
                </a:lnTo>
                <a:close/>
              </a:path>
              <a:path w="1978660" h="2456179">
                <a:moveTo>
                  <a:pt x="1715448" y="2193289"/>
                </a:moveTo>
                <a:lnTo>
                  <a:pt x="1695775" y="2193289"/>
                </a:lnTo>
                <a:lnTo>
                  <a:pt x="1698314" y="2195829"/>
                </a:lnTo>
                <a:lnTo>
                  <a:pt x="1717989" y="2195829"/>
                </a:lnTo>
                <a:lnTo>
                  <a:pt x="1715448" y="2193289"/>
                </a:lnTo>
                <a:close/>
              </a:path>
              <a:path w="1978660" h="2456179">
                <a:moveTo>
                  <a:pt x="1712907" y="2190749"/>
                </a:moveTo>
                <a:lnTo>
                  <a:pt x="1693236" y="2190749"/>
                </a:lnTo>
                <a:lnTo>
                  <a:pt x="1694505" y="2192019"/>
                </a:lnTo>
                <a:lnTo>
                  <a:pt x="1714178" y="2192019"/>
                </a:lnTo>
                <a:lnTo>
                  <a:pt x="1712907" y="2190749"/>
                </a:lnTo>
                <a:close/>
              </a:path>
              <a:path w="1978660" h="2456179">
                <a:moveTo>
                  <a:pt x="1709096" y="2186939"/>
                </a:moveTo>
                <a:lnTo>
                  <a:pt x="1689428" y="2186939"/>
                </a:lnTo>
                <a:lnTo>
                  <a:pt x="1691967" y="2189479"/>
                </a:lnTo>
                <a:lnTo>
                  <a:pt x="1711637" y="2189479"/>
                </a:lnTo>
                <a:lnTo>
                  <a:pt x="1709096" y="2186939"/>
                </a:lnTo>
                <a:close/>
              </a:path>
              <a:path w="1978660" h="2456179">
                <a:moveTo>
                  <a:pt x="1706554" y="2184399"/>
                </a:moveTo>
                <a:lnTo>
                  <a:pt x="1686889" y="2184399"/>
                </a:lnTo>
                <a:lnTo>
                  <a:pt x="1688158" y="2185669"/>
                </a:lnTo>
                <a:lnTo>
                  <a:pt x="1707825" y="2185669"/>
                </a:lnTo>
                <a:lnTo>
                  <a:pt x="1706554" y="2184399"/>
                </a:lnTo>
                <a:close/>
              </a:path>
              <a:path w="1978660" h="2456179">
                <a:moveTo>
                  <a:pt x="1702743" y="2180589"/>
                </a:moveTo>
                <a:lnTo>
                  <a:pt x="1683080" y="2180589"/>
                </a:lnTo>
                <a:lnTo>
                  <a:pt x="1685619" y="2183129"/>
                </a:lnTo>
                <a:lnTo>
                  <a:pt x="1705284" y="2183129"/>
                </a:lnTo>
                <a:lnTo>
                  <a:pt x="1702743" y="2180589"/>
                </a:lnTo>
                <a:close/>
              </a:path>
              <a:path w="1978660" h="2456179">
                <a:moveTo>
                  <a:pt x="1700202" y="2178049"/>
                </a:moveTo>
                <a:lnTo>
                  <a:pt x="1680541" y="2178049"/>
                </a:lnTo>
                <a:lnTo>
                  <a:pt x="1681811" y="2179319"/>
                </a:lnTo>
                <a:lnTo>
                  <a:pt x="1701472" y="2179319"/>
                </a:lnTo>
                <a:lnTo>
                  <a:pt x="1700202" y="2178049"/>
                </a:lnTo>
                <a:close/>
              </a:path>
              <a:path w="1978660" h="2456179">
                <a:moveTo>
                  <a:pt x="1696390" y="2174239"/>
                </a:moveTo>
                <a:lnTo>
                  <a:pt x="1676733" y="2174239"/>
                </a:lnTo>
                <a:lnTo>
                  <a:pt x="1679272" y="2176779"/>
                </a:lnTo>
                <a:lnTo>
                  <a:pt x="1698931" y="2176779"/>
                </a:lnTo>
                <a:lnTo>
                  <a:pt x="1696390" y="2174239"/>
                </a:lnTo>
                <a:close/>
              </a:path>
              <a:path w="1978660" h="2456179">
                <a:moveTo>
                  <a:pt x="1693849" y="2171699"/>
                </a:moveTo>
                <a:lnTo>
                  <a:pt x="1674194" y="2171699"/>
                </a:lnTo>
                <a:lnTo>
                  <a:pt x="1675464" y="2172969"/>
                </a:lnTo>
                <a:lnTo>
                  <a:pt x="1695120" y="2172969"/>
                </a:lnTo>
                <a:lnTo>
                  <a:pt x="1693849" y="2171699"/>
                </a:lnTo>
                <a:close/>
              </a:path>
              <a:path w="1978660" h="2456179">
                <a:moveTo>
                  <a:pt x="1690037" y="2167889"/>
                </a:moveTo>
                <a:lnTo>
                  <a:pt x="1670386" y="2167889"/>
                </a:lnTo>
                <a:lnTo>
                  <a:pt x="1672925" y="2170429"/>
                </a:lnTo>
                <a:lnTo>
                  <a:pt x="1692578" y="2170429"/>
                </a:lnTo>
                <a:lnTo>
                  <a:pt x="1690037" y="2167889"/>
                </a:lnTo>
                <a:close/>
              </a:path>
              <a:path w="1978660" h="2456179">
                <a:moveTo>
                  <a:pt x="1687496" y="2165349"/>
                </a:moveTo>
                <a:lnTo>
                  <a:pt x="1667847" y="2165349"/>
                </a:lnTo>
                <a:lnTo>
                  <a:pt x="1669116" y="2166619"/>
                </a:lnTo>
                <a:lnTo>
                  <a:pt x="1688767" y="2166619"/>
                </a:lnTo>
                <a:lnTo>
                  <a:pt x="1687496" y="2165349"/>
                </a:lnTo>
                <a:close/>
              </a:path>
              <a:path w="1978660" h="2456179">
                <a:moveTo>
                  <a:pt x="1681144" y="2158999"/>
                </a:moveTo>
                <a:lnTo>
                  <a:pt x="1661500" y="2158999"/>
                </a:lnTo>
                <a:lnTo>
                  <a:pt x="1666578" y="2164079"/>
                </a:lnTo>
                <a:lnTo>
                  <a:pt x="1686226" y="2164079"/>
                </a:lnTo>
                <a:lnTo>
                  <a:pt x="1681144" y="2158999"/>
                </a:lnTo>
                <a:close/>
              </a:path>
              <a:path w="1978660" h="2456179">
                <a:moveTo>
                  <a:pt x="1677332" y="2155189"/>
                </a:moveTo>
                <a:lnTo>
                  <a:pt x="1657691" y="2155189"/>
                </a:lnTo>
                <a:lnTo>
                  <a:pt x="1660230" y="2157729"/>
                </a:lnTo>
                <a:lnTo>
                  <a:pt x="1679873" y="2157729"/>
                </a:lnTo>
                <a:lnTo>
                  <a:pt x="1677332" y="2155189"/>
                </a:lnTo>
                <a:close/>
              </a:path>
              <a:path w="1978660" h="2456179">
                <a:moveTo>
                  <a:pt x="1674791" y="2152649"/>
                </a:moveTo>
                <a:lnTo>
                  <a:pt x="1655152" y="2152649"/>
                </a:lnTo>
                <a:lnTo>
                  <a:pt x="1656422" y="2153919"/>
                </a:lnTo>
                <a:lnTo>
                  <a:pt x="1676061" y="2153919"/>
                </a:lnTo>
                <a:lnTo>
                  <a:pt x="1674791" y="2152649"/>
                </a:lnTo>
                <a:close/>
              </a:path>
              <a:path w="1978660" h="2456179">
                <a:moveTo>
                  <a:pt x="1670979" y="2148839"/>
                </a:moveTo>
                <a:lnTo>
                  <a:pt x="1651344" y="2148839"/>
                </a:lnTo>
                <a:lnTo>
                  <a:pt x="1653883" y="2151379"/>
                </a:lnTo>
                <a:lnTo>
                  <a:pt x="1673520" y="2151379"/>
                </a:lnTo>
                <a:lnTo>
                  <a:pt x="1670979" y="2148839"/>
                </a:lnTo>
                <a:close/>
              </a:path>
              <a:path w="1978660" h="2456179">
                <a:moveTo>
                  <a:pt x="1668438" y="2146299"/>
                </a:moveTo>
                <a:lnTo>
                  <a:pt x="1648805" y="2146299"/>
                </a:lnTo>
                <a:lnTo>
                  <a:pt x="1650075" y="2147569"/>
                </a:lnTo>
                <a:lnTo>
                  <a:pt x="1669709" y="2147569"/>
                </a:lnTo>
                <a:lnTo>
                  <a:pt x="1668438" y="2146299"/>
                </a:lnTo>
                <a:close/>
              </a:path>
              <a:path w="1978660" h="2456179">
                <a:moveTo>
                  <a:pt x="1664626" y="2142489"/>
                </a:moveTo>
                <a:lnTo>
                  <a:pt x="1644997" y="2142489"/>
                </a:lnTo>
                <a:lnTo>
                  <a:pt x="1647536" y="2145029"/>
                </a:lnTo>
                <a:lnTo>
                  <a:pt x="1667168" y="2145029"/>
                </a:lnTo>
                <a:lnTo>
                  <a:pt x="1664626" y="2142489"/>
                </a:lnTo>
                <a:close/>
              </a:path>
              <a:path w="1978660" h="2456179">
                <a:moveTo>
                  <a:pt x="1662085" y="2139949"/>
                </a:moveTo>
                <a:lnTo>
                  <a:pt x="1642458" y="2139949"/>
                </a:lnTo>
                <a:lnTo>
                  <a:pt x="1643727" y="2141219"/>
                </a:lnTo>
                <a:lnTo>
                  <a:pt x="1663356" y="2141219"/>
                </a:lnTo>
                <a:lnTo>
                  <a:pt x="1662085" y="2139949"/>
                </a:lnTo>
                <a:close/>
              </a:path>
              <a:path w="1978660" h="2456179">
                <a:moveTo>
                  <a:pt x="1658274" y="2136139"/>
                </a:moveTo>
                <a:lnTo>
                  <a:pt x="1638650" y="2136139"/>
                </a:lnTo>
                <a:lnTo>
                  <a:pt x="1641188" y="2138679"/>
                </a:lnTo>
                <a:lnTo>
                  <a:pt x="1660815" y="2138679"/>
                </a:lnTo>
                <a:lnTo>
                  <a:pt x="1658274" y="2136139"/>
                </a:lnTo>
                <a:close/>
              </a:path>
              <a:path w="1978660" h="2456179">
                <a:moveTo>
                  <a:pt x="1655733" y="2133599"/>
                </a:moveTo>
                <a:lnTo>
                  <a:pt x="1636111" y="2133599"/>
                </a:lnTo>
                <a:lnTo>
                  <a:pt x="1637380" y="2134869"/>
                </a:lnTo>
                <a:lnTo>
                  <a:pt x="1657003" y="2134869"/>
                </a:lnTo>
                <a:lnTo>
                  <a:pt x="1655733" y="2133599"/>
                </a:lnTo>
                <a:close/>
              </a:path>
              <a:path w="1978660" h="2456179">
                <a:moveTo>
                  <a:pt x="1651921" y="2129789"/>
                </a:moveTo>
                <a:lnTo>
                  <a:pt x="1632302" y="2129789"/>
                </a:lnTo>
                <a:lnTo>
                  <a:pt x="1634841" y="2132329"/>
                </a:lnTo>
                <a:lnTo>
                  <a:pt x="1654462" y="2132329"/>
                </a:lnTo>
                <a:lnTo>
                  <a:pt x="1651921" y="2129789"/>
                </a:lnTo>
                <a:close/>
              </a:path>
              <a:path w="1978660" h="2456179">
                <a:moveTo>
                  <a:pt x="1649380" y="2127249"/>
                </a:moveTo>
                <a:lnTo>
                  <a:pt x="1629763" y="2127249"/>
                </a:lnTo>
                <a:lnTo>
                  <a:pt x="1631033" y="2128519"/>
                </a:lnTo>
                <a:lnTo>
                  <a:pt x="1650650" y="2128519"/>
                </a:lnTo>
                <a:lnTo>
                  <a:pt x="1649380" y="2127249"/>
                </a:lnTo>
                <a:close/>
              </a:path>
              <a:path w="1978660" h="2456179">
                <a:moveTo>
                  <a:pt x="1645568" y="2123439"/>
                </a:moveTo>
                <a:lnTo>
                  <a:pt x="1625955" y="2123439"/>
                </a:lnTo>
                <a:lnTo>
                  <a:pt x="1628494" y="2125979"/>
                </a:lnTo>
                <a:lnTo>
                  <a:pt x="1648109" y="2125979"/>
                </a:lnTo>
                <a:lnTo>
                  <a:pt x="1645568" y="2123439"/>
                </a:lnTo>
                <a:close/>
              </a:path>
              <a:path w="1978660" h="2456179">
                <a:moveTo>
                  <a:pt x="1643027" y="2120899"/>
                </a:moveTo>
                <a:lnTo>
                  <a:pt x="1623416" y="2120899"/>
                </a:lnTo>
                <a:lnTo>
                  <a:pt x="1624686" y="2122169"/>
                </a:lnTo>
                <a:lnTo>
                  <a:pt x="1644298" y="2122169"/>
                </a:lnTo>
                <a:lnTo>
                  <a:pt x="1643027" y="2120899"/>
                </a:lnTo>
                <a:close/>
              </a:path>
              <a:path w="1978660" h="2456179">
                <a:moveTo>
                  <a:pt x="1639215" y="2117090"/>
                </a:moveTo>
                <a:lnTo>
                  <a:pt x="1619608" y="2117090"/>
                </a:lnTo>
                <a:lnTo>
                  <a:pt x="1622147" y="2119629"/>
                </a:lnTo>
                <a:lnTo>
                  <a:pt x="1641757" y="2119629"/>
                </a:lnTo>
                <a:lnTo>
                  <a:pt x="1639215" y="2117090"/>
                </a:lnTo>
                <a:close/>
              </a:path>
              <a:path w="1978660" h="2456179">
                <a:moveTo>
                  <a:pt x="1636674" y="2114549"/>
                </a:moveTo>
                <a:lnTo>
                  <a:pt x="1617069" y="2114549"/>
                </a:lnTo>
                <a:lnTo>
                  <a:pt x="1618338" y="2115819"/>
                </a:lnTo>
                <a:lnTo>
                  <a:pt x="1637945" y="2115819"/>
                </a:lnTo>
                <a:lnTo>
                  <a:pt x="1636674" y="2114549"/>
                </a:lnTo>
                <a:close/>
              </a:path>
              <a:path w="1978660" h="2456179">
                <a:moveTo>
                  <a:pt x="1632863" y="2110739"/>
                </a:moveTo>
                <a:lnTo>
                  <a:pt x="1613260" y="2110739"/>
                </a:lnTo>
                <a:lnTo>
                  <a:pt x="1615799" y="2113279"/>
                </a:lnTo>
                <a:lnTo>
                  <a:pt x="1635404" y="2113279"/>
                </a:lnTo>
                <a:lnTo>
                  <a:pt x="1632863" y="2110739"/>
                </a:lnTo>
                <a:close/>
              </a:path>
              <a:path w="1978660" h="2456179">
                <a:moveTo>
                  <a:pt x="1630322" y="2108199"/>
                </a:moveTo>
                <a:lnTo>
                  <a:pt x="1610722" y="2108199"/>
                </a:lnTo>
                <a:lnTo>
                  <a:pt x="1611991" y="2109469"/>
                </a:lnTo>
                <a:lnTo>
                  <a:pt x="1631592" y="2109469"/>
                </a:lnTo>
                <a:lnTo>
                  <a:pt x="1630322" y="2108199"/>
                </a:lnTo>
                <a:close/>
              </a:path>
              <a:path w="1978660" h="2456179">
                <a:moveTo>
                  <a:pt x="1626510" y="2104390"/>
                </a:moveTo>
                <a:lnTo>
                  <a:pt x="1606913" y="2104390"/>
                </a:lnTo>
                <a:lnTo>
                  <a:pt x="1609452" y="2106929"/>
                </a:lnTo>
                <a:lnTo>
                  <a:pt x="1629051" y="2106929"/>
                </a:lnTo>
                <a:lnTo>
                  <a:pt x="1626510" y="2104390"/>
                </a:lnTo>
                <a:close/>
              </a:path>
              <a:path w="1978660" h="2456179">
                <a:moveTo>
                  <a:pt x="1623969" y="2101849"/>
                </a:moveTo>
                <a:lnTo>
                  <a:pt x="1604374" y="2101849"/>
                </a:lnTo>
                <a:lnTo>
                  <a:pt x="1605644" y="2103119"/>
                </a:lnTo>
                <a:lnTo>
                  <a:pt x="1625239" y="2103119"/>
                </a:lnTo>
                <a:lnTo>
                  <a:pt x="1623969" y="2101849"/>
                </a:lnTo>
                <a:close/>
              </a:path>
              <a:path w="1978660" h="2456179">
                <a:moveTo>
                  <a:pt x="1617616" y="2095499"/>
                </a:moveTo>
                <a:lnTo>
                  <a:pt x="1598027" y="2095499"/>
                </a:lnTo>
                <a:lnTo>
                  <a:pt x="1603105" y="2100579"/>
                </a:lnTo>
                <a:lnTo>
                  <a:pt x="1622698" y="2100579"/>
                </a:lnTo>
                <a:lnTo>
                  <a:pt x="1617616" y="2095499"/>
                </a:lnTo>
                <a:close/>
              </a:path>
              <a:path w="1978660" h="2456179">
                <a:moveTo>
                  <a:pt x="1611263" y="2089149"/>
                </a:moveTo>
                <a:lnTo>
                  <a:pt x="1591680" y="2089149"/>
                </a:lnTo>
                <a:lnTo>
                  <a:pt x="1596758" y="2094229"/>
                </a:lnTo>
                <a:lnTo>
                  <a:pt x="1616346" y="2094229"/>
                </a:lnTo>
                <a:lnTo>
                  <a:pt x="1611263" y="2089149"/>
                </a:lnTo>
                <a:close/>
              </a:path>
              <a:path w="1978660" h="2456179">
                <a:moveTo>
                  <a:pt x="1604911" y="2082799"/>
                </a:moveTo>
                <a:lnTo>
                  <a:pt x="1585333" y="2082799"/>
                </a:lnTo>
                <a:lnTo>
                  <a:pt x="1590410" y="2087879"/>
                </a:lnTo>
                <a:lnTo>
                  <a:pt x="1609993" y="2087879"/>
                </a:lnTo>
                <a:lnTo>
                  <a:pt x="1604911" y="2082799"/>
                </a:lnTo>
                <a:close/>
              </a:path>
              <a:path w="1978660" h="2456179">
                <a:moveTo>
                  <a:pt x="1598558" y="2076449"/>
                </a:moveTo>
                <a:lnTo>
                  <a:pt x="1578985" y="2076449"/>
                </a:lnTo>
                <a:lnTo>
                  <a:pt x="1584063" y="2081529"/>
                </a:lnTo>
                <a:lnTo>
                  <a:pt x="1603640" y="2081529"/>
                </a:lnTo>
                <a:lnTo>
                  <a:pt x="1598558" y="2076449"/>
                </a:lnTo>
                <a:close/>
              </a:path>
              <a:path w="1978660" h="2456179">
                <a:moveTo>
                  <a:pt x="1592205" y="2070099"/>
                </a:moveTo>
                <a:lnTo>
                  <a:pt x="1572638" y="2070099"/>
                </a:lnTo>
                <a:lnTo>
                  <a:pt x="1577716" y="2075179"/>
                </a:lnTo>
                <a:lnTo>
                  <a:pt x="1597287" y="2075179"/>
                </a:lnTo>
                <a:lnTo>
                  <a:pt x="1592205" y="2070099"/>
                </a:lnTo>
                <a:close/>
              </a:path>
              <a:path w="1978660" h="2456179">
                <a:moveTo>
                  <a:pt x="1585852" y="2063749"/>
                </a:moveTo>
                <a:lnTo>
                  <a:pt x="1566291" y="2063749"/>
                </a:lnTo>
                <a:lnTo>
                  <a:pt x="1571369" y="2068829"/>
                </a:lnTo>
                <a:lnTo>
                  <a:pt x="1590935" y="2068829"/>
                </a:lnTo>
                <a:lnTo>
                  <a:pt x="1585852" y="2063749"/>
                </a:lnTo>
                <a:close/>
              </a:path>
              <a:path w="1978660" h="2456179">
                <a:moveTo>
                  <a:pt x="1579500" y="2057399"/>
                </a:moveTo>
                <a:lnTo>
                  <a:pt x="1559943" y="2057399"/>
                </a:lnTo>
                <a:lnTo>
                  <a:pt x="1565021" y="2062479"/>
                </a:lnTo>
                <a:lnTo>
                  <a:pt x="1584582" y="2062479"/>
                </a:lnTo>
                <a:lnTo>
                  <a:pt x="1579500" y="2057399"/>
                </a:lnTo>
                <a:close/>
              </a:path>
              <a:path w="1978660" h="2456179">
                <a:moveTo>
                  <a:pt x="1574418" y="2052320"/>
                </a:moveTo>
                <a:lnTo>
                  <a:pt x="1554866" y="2052320"/>
                </a:lnTo>
                <a:lnTo>
                  <a:pt x="1558674" y="2056129"/>
                </a:lnTo>
                <a:lnTo>
                  <a:pt x="1578229" y="2056129"/>
                </a:lnTo>
                <a:lnTo>
                  <a:pt x="1574418" y="2052320"/>
                </a:lnTo>
                <a:close/>
              </a:path>
              <a:path w="1978660" h="2456179">
                <a:moveTo>
                  <a:pt x="1568065" y="2045970"/>
                </a:moveTo>
                <a:lnTo>
                  <a:pt x="1548518" y="2045970"/>
                </a:lnTo>
                <a:lnTo>
                  <a:pt x="1553596" y="2051049"/>
                </a:lnTo>
                <a:lnTo>
                  <a:pt x="1573147" y="2051049"/>
                </a:lnTo>
                <a:lnTo>
                  <a:pt x="1568065" y="2045970"/>
                </a:lnTo>
                <a:close/>
              </a:path>
              <a:path w="1978660" h="2456179">
                <a:moveTo>
                  <a:pt x="1561712" y="2039620"/>
                </a:moveTo>
                <a:lnTo>
                  <a:pt x="1542171" y="2039620"/>
                </a:lnTo>
                <a:lnTo>
                  <a:pt x="1547249" y="2044699"/>
                </a:lnTo>
                <a:lnTo>
                  <a:pt x="1566794" y="2044699"/>
                </a:lnTo>
                <a:lnTo>
                  <a:pt x="1561712" y="2039620"/>
                </a:lnTo>
                <a:close/>
              </a:path>
              <a:path w="1978660" h="2456179">
                <a:moveTo>
                  <a:pt x="1555359" y="2033270"/>
                </a:moveTo>
                <a:lnTo>
                  <a:pt x="1535824" y="2033270"/>
                </a:lnTo>
                <a:lnTo>
                  <a:pt x="1540902" y="2038349"/>
                </a:lnTo>
                <a:lnTo>
                  <a:pt x="1560442" y="2038349"/>
                </a:lnTo>
                <a:lnTo>
                  <a:pt x="1555359" y="2033270"/>
                </a:lnTo>
                <a:close/>
              </a:path>
              <a:path w="1978660" h="2456179">
                <a:moveTo>
                  <a:pt x="1549007" y="2026920"/>
                </a:moveTo>
                <a:lnTo>
                  <a:pt x="1529477" y="2026920"/>
                </a:lnTo>
                <a:lnTo>
                  <a:pt x="1534554" y="2031999"/>
                </a:lnTo>
                <a:lnTo>
                  <a:pt x="1554089" y="2031999"/>
                </a:lnTo>
                <a:lnTo>
                  <a:pt x="1549007" y="2026920"/>
                </a:lnTo>
                <a:close/>
              </a:path>
              <a:path w="1978660" h="2456179">
                <a:moveTo>
                  <a:pt x="1542654" y="2020570"/>
                </a:moveTo>
                <a:lnTo>
                  <a:pt x="1523129" y="2020570"/>
                </a:lnTo>
                <a:lnTo>
                  <a:pt x="1528207" y="2025649"/>
                </a:lnTo>
                <a:lnTo>
                  <a:pt x="1547736" y="2025649"/>
                </a:lnTo>
                <a:lnTo>
                  <a:pt x="1542654" y="2020570"/>
                </a:lnTo>
                <a:close/>
              </a:path>
              <a:path w="1978660" h="2456179">
                <a:moveTo>
                  <a:pt x="1536301" y="2014219"/>
                </a:moveTo>
                <a:lnTo>
                  <a:pt x="1516782" y="2014219"/>
                </a:lnTo>
                <a:lnTo>
                  <a:pt x="1521860" y="2019299"/>
                </a:lnTo>
                <a:lnTo>
                  <a:pt x="1541383" y="2019299"/>
                </a:lnTo>
                <a:lnTo>
                  <a:pt x="1536301" y="2014219"/>
                </a:lnTo>
                <a:close/>
              </a:path>
              <a:path w="1978660" h="2456179">
                <a:moveTo>
                  <a:pt x="1529948" y="2007870"/>
                </a:moveTo>
                <a:lnTo>
                  <a:pt x="1510435" y="2007870"/>
                </a:lnTo>
                <a:lnTo>
                  <a:pt x="1515513" y="2012949"/>
                </a:lnTo>
                <a:lnTo>
                  <a:pt x="1535031" y="2012949"/>
                </a:lnTo>
                <a:lnTo>
                  <a:pt x="1529948" y="2007870"/>
                </a:lnTo>
                <a:close/>
              </a:path>
              <a:path w="1978660" h="2456179">
                <a:moveTo>
                  <a:pt x="1523596" y="2001520"/>
                </a:moveTo>
                <a:lnTo>
                  <a:pt x="1504088" y="2001520"/>
                </a:lnTo>
                <a:lnTo>
                  <a:pt x="1509165" y="2006599"/>
                </a:lnTo>
                <a:lnTo>
                  <a:pt x="1528678" y="2006599"/>
                </a:lnTo>
                <a:lnTo>
                  <a:pt x="1523596" y="2001520"/>
                </a:lnTo>
                <a:close/>
              </a:path>
              <a:path w="1978660" h="2456179">
                <a:moveTo>
                  <a:pt x="1517243" y="1995170"/>
                </a:moveTo>
                <a:lnTo>
                  <a:pt x="1497740" y="1995170"/>
                </a:lnTo>
                <a:lnTo>
                  <a:pt x="1502818" y="2000249"/>
                </a:lnTo>
                <a:lnTo>
                  <a:pt x="1522325" y="2000249"/>
                </a:lnTo>
                <a:lnTo>
                  <a:pt x="1517243" y="1995170"/>
                </a:lnTo>
                <a:close/>
              </a:path>
              <a:path w="1978660" h="2456179">
                <a:moveTo>
                  <a:pt x="1510890" y="1988820"/>
                </a:moveTo>
                <a:lnTo>
                  <a:pt x="1491393" y="1988820"/>
                </a:lnTo>
                <a:lnTo>
                  <a:pt x="1496471" y="1993899"/>
                </a:lnTo>
                <a:lnTo>
                  <a:pt x="1515972" y="1993899"/>
                </a:lnTo>
                <a:lnTo>
                  <a:pt x="1510890" y="1988820"/>
                </a:lnTo>
                <a:close/>
              </a:path>
              <a:path w="1978660" h="2456179">
                <a:moveTo>
                  <a:pt x="1504537" y="1982470"/>
                </a:moveTo>
                <a:lnTo>
                  <a:pt x="1485046" y="1982470"/>
                </a:lnTo>
                <a:lnTo>
                  <a:pt x="1490124" y="1987549"/>
                </a:lnTo>
                <a:lnTo>
                  <a:pt x="1509620" y="1987549"/>
                </a:lnTo>
                <a:lnTo>
                  <a:pt x="1504537" y="1982470"/>
                </a:lnTo>
                <a:close/>
              </a:path>
              <a:path w="1978660" h="2456179">
                <a:moveTo>
                  <a:pt x="1498185" y="1976120"/>
                </a:moveTo>
                <a:lnTo>
                  <a:pt x="1478698" y="1976120"/>
                </a:lnTo>
                <a:lnTo>
                  <a:pt x="1483776" y="1981199"/>
                </a:lnTo>
                <a:lnTo>
                  <a:pt x="1503267" y="1981199"/>
                </a:lnTo>
                <a:lnTo>
                  <a:pt x="1498185" y="1976120"/>
                </a:lnTo>
                <a:close/>
              </a:path>
              <a:path w="1978660" h="2456179">
                <a:moveTo>
                  <a:pt x="1491832" y="1969769"/>
                </a:moveTo>
                <a:lnTo>
                  <a:pt x="1472351" y="1969769"/>
                </a:lnTo>
                <a:lnTo>
                  <a:pt x="1477429" y="1974849"/>
                </a:lnTo>
                <a:lnTo>
                  <a:pt x="1496914" y="1974849"/>
                </a:lnTo>
                <a:lnTo>
                  <a:pt x="1491832" y="1969769"/>
                </a:lnTo>
                <a:close/>
              </a:path>
              <a:path w="1978660" h="2456179">
                <a:moveTo>
                  <a:pt x="1485479" y="1963420"/>
                </a:moveTo>
                <a:lnTo>
                  <a:pt x="1466004" y="1963420"/>
                </a:lnTo>
                <a:lnTo>
                  <a:pt x="1471082" y="1968499"/>
                </a:lnTo>
                <a:lnTo>
                  <a:pt x="1490561" y="1968499"/>
                </a:lnTo>
                <a:lnTo>
                  <a:pt x="1485479" y="1963420"/>
                </a:lnTo>
                <a:close/>
              </a:path>
              <a:path w="1978660" h="2456179">
                <a:moveTo>
                  <a:pt x="1479127" y="1957070"/>
                </a:moveTo>
                <a:lnTo>
                  <a:pt x="1459657" y="1957070"/>
                </a:lnTo>
                <a:lnTo>
                  <a:pt x="1464734" y="1962149"/>
                </a:lnTo>
                <a:lnTo>
                  <a:pt x="1484209" y="1962149"/>
                </a:lnTo>
                <a:lnTo>
                  <a:pt x="1479127" y="1957070"/>
                </a:lnTo>
                <a:close/>
              </a:path>
              <a:path w="1978660" h="2456179">
                <a:moveTo>
                  <a:pt x="1472774" y="1950720"/>
                </a:moveTo>
                <a:lnTo>
                  <a:pt x="1453309" y="1950720"/>
                </a:lnTo>
                <a:lnTo>
                  <a:pt x="1458387" y="1955799"/>
                </a:lnTo>
                <a:lnTo>
                  <a:pt x="1477856" y="1955799"/>
                </a:lnTo>
                <a:lnTo>
                  <a:pt x="1472774" y="1950720"/>
                </a:lnTo>
                <a:close/>
              </a:path>
              <a:path w="1978660" h="2456179">
                <a:moveTo>
                  <a:pt x="1466421" y="1944370"/>
                </a:moveTo>
                <a:lnTo>
                  <a:pt x="1446962" y="1944370"/>
                </a:lnTo>
                <a:lnTo>
                  <a:pt x="1452040" y="1949449"/>
                </a:lnTo>
                <a:lnTo>
                  <a:pt x="1471503" y="1949449"/>
                </a:lnTo>
                <a:lnTo>
                  <a:pt x="1466421" y="1944370"/>
                </a:lnTo>
                <a:close/>
              </a:path>
              <a:path w="1978660" h="2456179">
                <a:moveTo>
                  <a:pt x="1460068" y="1938019"/>
                </a:moveTo>
                <a:lnTo>
                  <a:pt x="1440615" y="1938019"/>
                </a:lnTo>
                <a:lnTo>
                  <a:pt x="1445693" y="1943099"/>
                </a:lnTo>
                <a:lnTo>
                  <a:pt x="1465151" y="1943099"/>
                </a:lnTo>
                <a:lnTo>
                  <a:pt x="1460068" y="1938019"/>
                </a:lnTo>
                <a:close/>
              </a:path>
              <a:path w="1978660" h="2456179">
                <a:moveTo>
                  <a:pt x="1453716" y="1931670"/>
                </a:moveTo>
                <a:lnTo>
                  <a:pt x="1434268" y="1931670"/>
                </a:lnTo>
                <a:lnTo>
                  <a:pt x="1439345" y="1936749"/>
                </a:lnTo>
                <a:lnTo>
                  <a:pt x="1458798" y="1936749"/>
                </a:lnTo>
                <a:lnTo>
                  <a:pt x="1453716" y="1931670"/>
                </a:lnTo>
                <a:close/>
              </a:path>
              <a:path w="1978660" h="2456179">
                <a:moveTo>
                  <a:pt x="1447363" y="1925319"/>
                </a:moveTo>
                <a:lnTo>
                  <a:pt x="1427920" y="1925319"/>
                </a:lnTo>
                <a:lnTo>
                  <a:pt x="1432998" y="1930400"/>
                </a:lnTo>
                <a:lnTo>
                  <a:pt x="1452445" y="1930400"/>
                </a:lnTo>
                <a:lnTo>
                  <a:pt x="1447363" y="1925319"/>
                </a:lnTo>
                <a:close/>
              </a:path>
              <a:path w="1978660" h="2456179">
                <a:moveTo>
                  <a:pt x="1441010" y="1918970"/>
                </a:moveTo>
                <a:lnTo>
                  <a:pt x="1421573" y="1918970"/>
                </a:lnTo>
                <a:lnTo>
                  <a:pt x="1426651" y="1924049"/>
                </a:lnTo>
                <a:lnTo>
                  <a:pt x="1446092" y="1924049"/>
                </a:lnTo>
                <a:lnTo>
                  <a:pt x="1441010" y="1918970"/>
                </a:lnTo>
                <a:close/>
              </a:path>
              <a:path w="1978660" h="2456179">
                <a:moveTo>
                  <a:pt x="1434657" y="1912620"/>
                </a:moveTo>
                <a:lnTo>
                  <a:pt x="1415226" y="1912620"/>
                </a:lnTo>
                <a:lnTo>
                  <a:pt x="1420304" y="1917699"/>
                </a:lnTo>
                <a:lnTo>
                  <a:pt x="1439740" y="1917699"/>
                </a:lnTo>
                <a:lnTo>
                  <a:pt x="1434657" y="1912620"/>
                </a:lnTo>
                <a:close/>
              </a:path>
              <a:path w="1978660" h="2456179">
                <a:moveTo>
                  <a:pt x="1428305" y="1906270"/>
                </a:moveTo>
                <a:lnTo>
                  <a:pt x="1408879" y="1906270"/>
                </a:lnTo>
                <a:lnTo>
                  <a:pt x="1413956" y="1911349"/>
                </a:lnTo>
                <a:lnTo>
                  <a:pt x="1433387" y="1911349"/>
                </a:lnTo>
                <a:lnTo>
                  <a:pt x="1428305" y="1906270"/>
                </a:lnTo>
                <a:close/>
              </a:path>
              <a:path w="1978660" h="2456179">
                <a:moveTo>
                  <a:pt x="1421952" y="1899920"/>
                </a:moveTo>
                <a:lnTo>
                  <a:pt x="1402531" y="1899920"/>
                </a:lnTo>
                <a:lnTo>
                  <a:pt x="1407609" y="1904999"/>
                </a:lnTo>
                <a:lnTo>
                  <a:pt x="1427034" y="1904999"/>
                </a:lnTo>
                <a:lnTo>
                  <a:pt x="1421952" y="1899920"/>
                </a:lnTo>
                <a:close/>
              </a:path>
              <a:path w="1978660" h="2456179">
                <a:moveTo>
                  <a:pt x="1415599" y="1893570"/>
                </a:moveTo>
                <a:lnTo>
                  <a:pt x="1396184" y="1893570"/>
                </a:lnTo>
                <a:lnTo>
                  <a:pt x="1401262" y="1898649"/>
                </a:lnTo>
                <a:lnTo>
                  <a:pt x="1420681" y="1898649"/>
                </a:lnTo>
                <a:lnTo>
                  <a:pt x="1415599" y="1893570"/>
                </a:lnTo>
                <a:close/>
              </a:path>
              <a:path w="1978660" h="2456179">
                <a:moveTo>
                  <a:pt x="1409246" y="1887220"/>
                </a:moveTo>
                <a:lnTo>
                  <a:pt x="1389837" y="1887220"/>
                </a:lnTo>
                <a:lnTo>
                  <a:pt x="1394915" y="1892299"/>
                </a:lnTo>
                <a:lnTo>
                  <a:pt x="1414329" y="1892299"/>
                </a:lnTo>
                <a:lnTo>
                  <a:pt x="1409246" y="1887220"/>
                </a:lnTo>
                <a:close/>
              </a:path>
              <a:path w="1978660" h="2456179">
                <a:moveTo>
                  <a:pt x="1402894" y="1880870"/>
                </a:moveTo>
                <a:lnTo>
                  <a:pt x="1383489" y="1880870"/>
                </a:lnTo>
                <a:lnTo>
                  <a:pt x="1388567" y="1885949"/>
                </a:lnTo>
                <a:lnTo>
                  <a:pt x="1407976" y="1885949"/>
                </a:lnTo>
                <a:lnTo>
                  <a:pt x="1402894" y="1880870"/>
                </a:lnTo>
                <a:close/>
              </a:path>
              <a:path w="1978660" h="2456179">
                <a:moveTo>
                  <a:pt x="1396541" y="1874520"/>
                </a:moveTo>
                <a:lnTo>
                  <a:pt x="1377142" y="1874520"/>
                </a:lnTo>
                <a:lnTo>
                  <a:pt x="1382220" y="1879599"/>
                </a:lnTo>
                <a:lnTo>
                  <a:pt x="1401623" y="1879599"/>
                </a:lnTo>
                <a:lnTo>
                  <a:pt x="1396541" y="1874520"/>
                </a:lnTo>
                <a:close/>
              </a:path>
              <a:path w="1978660" h="2456179">
                <a:moveTo>
                  <a:pt x="1390188" y="1868170"/>
                </a:moveTo>
                <a:lnTo>
                  <a:pt x="1370795" y="1868170"/>
                </a:lnTo>
                <a:lnTo>
                  <a:pt x="1375873" y="1873249"/>
                </a:lnTo>
                <a:lnTo>
                  <a:pt x="1395270" y="1873249"/>
                </a:lnTo>
                <a:lnTo>
                  <a:pt x="1390188" y="1868170"/>
                </a:lnTo>
                <a:close/>
              </a:path>
              <a:path w="1978660" h="2456179">
                <a:moveTo>
                  <a:pt x="1383835" y="1861820"/>
                </a:moveTo>
                <a:lnTo>
                  <a:pt x="1364448" y="1861820"/>
                </a:lnTo>
                <a:lnTo>
                  <a:pt x="1369525" y="1866899"/>
                </a:lnTo>
                <a:lnTo>
                  <a:pt x="1388918" y="1866899"/>
                </a:lnTo>
                <a:lnTo>
                  <a:pt x="1383835" y="1861820"/>
                </a:lnTo>
                <a:close/>
              </a:path>
              <a:path w="1978660" h="2456179">
                <a:moveTo>
                  <a:pt x="1377483" y="1855470"/>
                </a:moveTo>
                <a:lnTo>
                  <a:pt x="1358100" y="1855470"/>
                </a:lnTo>
                <a:lnTo>
                  <a:pt x="1363178" y="1860549"/>
                </a:lnTo>
                <a:lnTo>
                  <a:pt x="1382565" y="1860549"/>
                </a:lnTo>
                <a:lnTo>
                  <a:pt x="1377483" y="1855470"/>
                </a:lnTo>
                <a:close/>
              </a:path>
              <a:path w="1978660" h="2456179">
                <a:moveTo>
                  <a:pt x="1169113" y="1647189"/>
                </a:moveTo>
                <a:lnTo>
                  <a:pt x="1149910" y="1647189"/>
                </a:lnTo>
                <a:lnTo>
                  <a:pt x="1356831" y="1854199"/>
                </a:lnTo>
                <a:lnTo>
                  <a:pt x="1376212" y="1854199"/>
                </a:lnTo>
                <a:lnTo>
                  <a:pt x="1169113" y="1647189"/>
                </a:lnTo>
                <a:close/>
              </a:path>
              <a:path w="1978660" h="2456179">
                <a:moveTo>
                  <a:pt x="1782787" y="2260599"/>
                </a:moveTo>
                <a:lnTo>
                  <a:pt x="1763056" y="2260599"/>
                </a:lnTo>
                <a:lnTo>
                  <a:pt x="1958552" y="2456179"/>
                </a:lnTo>
                <a:lnTo>
                  <a:pt x="1978452" y="2456179"/>
                </a:lnTo>
                <a:lnTo>
                  <a:pt x="1782787" y="226059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2" name="bg object 7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4893523"/>
            <a:ext cx="1958552" cy="1959396"/>
          </a:xfrm>
          <a:prstGeom prst="rect">
            <a:avLst/>
          </a:prstGeom>
        </p:spPr>
      </p:pic>
      <p:sp>
        <p:nvSpPr>
          <p:cNvPr id="73" name="bg object 73"/>
          <p:cNvSpPr/>
          <p:nvPr/>
        </p:nvSpPr>
        <p:spPr>
          <a:xfrm>
            <a:off x="0" y="4657090"/>
            <a:ext cx="1459230" cy="2195830"/>
          </a:xfrm>
          <a:custGeom>
            <a:avLst/>
            <a:gdLst/>
            <a:ahLst/>
            <a:cxnLst/>
            <a:rect l="l" t="t" r="r" b="b"/>
            <a:pathLst>
              <a:path w="1459230" h="2195829">
                <a:moveTo>
                  <a:pt x="755650" y="0"/>
                </a:moveTo>
                <a:lnTo>
                  <a:pt x="0" y="0"/>
                </a:lnTo>
                <a:lnTo>
                  <a:pt x="0" y="6349"/>
                </a:lnTo>
                <a:lnTo>
                  <a:pt x="760730" y="6349"/>
                </a:lnTo>
                <a:lnTo>
                  <a:pt x="760730" y="5079"/>
                </a:lnTo>
                <a:lnTo>
                  <a:pt x="759460" y="5079"/>
                </a:lnTo>
                <a:lnTo>
                  <a:pt x="759460" y="3809"/>
                </a:lnTo>
                <a:lnTo>
                  <a:pt x="758190" y="3809"/>
                </a:lnTo>
                <a:lnTo>
                  <a:pt x="758190" y="2539"/>
                </a:lnTo>
                <a:lnTo>
                  <a:pt x="756920" y="2539"/>
                </a:lnTo>
                <a:lnTo>
                  <a:pt x="756920" y="1269"/>
                </a:lnTo>
                <a:lnTo>
                  <a:pt x="755650" y="1269"/>
                </a:lnTo>
                <a:lnTo>
                  <a:pt x="755650" y="0"/>
                </a:lnTo>
                <a:close/>
              </a:path>
              <a:path w="1459230" h="2195829">
                <a:moveTo>
                  <a:pt x="0" y="736599"/>
                </a:moveTo>
                <a:lnTo>
                  <a:pt x="0" y="737869"/>
                </a:lnTo>
                <a:lnTo>
                  <a:pt x="1269" y="737869"/>
                </a:lnTo>
                <a:lnTo>
                  <a:pt x="0" y="736599"/>
                </a:lnTo>
                <a:close/>
              </a:path>
              <a:path w="1459230" h="2195829">
                <a:moveTo>
                  <a:pt x="127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7619" y="744219"/>
                </a:lnTo>
                <a:lnTo>
                  <a:pt x="1270" y="737869"/>
                </a:lnTo>
                <a:close/>
              </a:path>
              <a:path w="1459230" h="2195829">
                <a:moveTo>
                  <a:pt x="7620" y="744219"/>
                </a:moveTo>
                <a:lnTo>
                  <a:pt x="0" y="744219"/>
                </a:lnTo>
                <a:lnTo>
                  <a:pt x="0" y="748029"/>
                </a:lnTo>
                <a:lnTo>
                  <a:pt x="11430" y="748029"/>
                </a:lnTo>
                <a:lnTo>
                  <a:pt x="7620" y="744219"/>
                </a:lnTo>
                <a:close/>
              </a:path>
              <a:path w="1459230" h="2195829">
                <a:moveTo>
                  <a:pt x="1143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17779" y="754379"/>
                </a:lnTo>
                <a:lnTo>
                  <a:pt x="11430" y="748030"/>
                </a:lnTo>
                <a:close/>
              </a:path>
              <a:path w="1459230" h="2195829">
                <a:moveTo>
                  <a:pt x="17780" y="754379"/>
                </a:moveTo>
                <a:lnTo>
                  <a:pt x="0" y="754379"/>
                </a:lnTo>
                <a:lnTo>
                  <a:pt x="0" y="756594"/>
                </a:lnTo>
                <a:lnTo>
                  <a:pt x="4137" y="760729"/>
                </a:lnTo>
                <a:lnTo>
                  <a:pt x="24129" y="760729"/>
                </a:lnTo>
                <a:lnTo>
                  <a:pt x="17780" y="754379"/>
                </a:lnTo>
                <a:close/>
              </a:path>
              <a:path w="1459230" h="2195829">
                <a:moveTo>
                  <a:pt x="24130" y="760729"/>
                </a:moveTo>
                <a:lnTo>
                  <a:pt x="4137" y="760729"/>
                </a:lnTo>
                <a:lnTo>
                  <a:pt x="6678" y="763269"/>
                </a:lnTo>
                <a:lnTo>
                  <a:pt x="26670" y="763269"/>
                </a:lnTo>
                <a:lnTo>
                  <a:pt x="24130" y="760729"/>
                </a:lnTo>
                <a:close/>
              </a:path>
              <a:path w="1459230" h="2195829">
                <a:moveTo>
                  <a:pt x="26670" y="763270"/>
                </a:moveTo>
                <a:lnTo>
                  <a:pt x="6678" y="763270"/>
                </a:lnTo>
                <a:lnTo>
                  <a:pt x="13031" y="769619"/>
                </a:lnTo>
                <a:lnTo>
                  <a:pt x="33020" y="769619"/>
                </a:lnTo>
                <a:lnTo>
                  <a:pt x="26670" y="763270"/>
                </a:lnTo>
                <a:close/>
              </a:path>
              <a:path w="1459230" h="2195829">
                <a:moveTo>
                  <a:pt x="33020" y="769620"/>
                </a:moveTo>
                <a:lnTo>
                  <a:pt x="13031" y="769620"/>
                </a:lnTo>
                <a:lnTo>
                  <a:pt x="23195" y="779779"/>
                </a:lnTo>
                <a:lnTo>
                  <a:pt x="43180" y="779779"/>
                </a:lnTo>
                <a:lnTo>
                  <a:pt x="33020" y="769620"/>
                </a:lnTo>
                <a:close/>
              </a:path>
              <a:path w="1459230" h="2195829">
                <a:moveTo>
                  <a:pt x="43180" y="779780"/>
                </a:moveTo>
                <a:lnTo>
                  <a:pt x="23195" y="779780"/>
                </a:lnTo>
                <a:lnTo>
                  <a:pt x="29548" y="786129"/>
                </a:lnTo>
                <a:lnTo>
                  <a:pt x="49529" y="786129"/>
                </a:lnTo>
                <a:lnTo>
                  <a:pt x="43180" y="779780"/>
                </a:lnTo>
                <a:close/>
              </a:path>
              <a:path w="1459230" h="2195829">
                <a:moveTo>
                  <a:pt x="49530" y="786130"/>
                </a:moveTo>
                <a:lnTo>
                  <a:pt x="29548" y="786130"/>
                </a:lnTo>
                <a:lnTo>
                  <a:pt x="35901" y="792479"/>
                </a:lnTo>
                <a:lnTo>
                  <a:pt x="55879" y="792479"/>
                </a:lnTo>
                <a:lnTo>
                  <a:pt x="49530" y="786130"/>
                </a:lnTo>
                <a:close/>
              </a:path>
              <a:path w="1459230" h="2195829">
                <a:moveTo>
                  <a:pt x="55880" y="792479"/>
                </a:moveTo>
                <a:lnTo>
                  <a:pt x="35901" y="792479"/>
                </a:lnTo>
                <a:lnTo>
                  <a:pt x="38442" y="795019"/>
                </a:lnTo>
                <a:lnTo>
                  <a:pt x="58419" y="795019"/>
                </a:lnTo>
                <a:lnTo>
                  <a:pt x="55880" y="792479"/>
                </a:lnTo>
                <a:close/>
              </a:path>
              <a:path w="1459230" h="2195829">
                <a:moveTo>
                  <a:pt x="58420" y="795019"/>
                </a:moveTo>
                <a:lnTo>
                  <a:pt x="38442" y="795019"/>
                </a:lnTo>
                <a:lnTo>
                  <a:pt x="44795" y="801369"/>
                </a:lnTo>
                <a:lnTo>
                  <a:pt x="64770" y="801369"/>
                </a:lnTo>
                <a:lnTo>
                  <a:pt x="58420" y="795019"/>
                </a:lnTo>
                <a:close/>
              </a:path>
              <a:path w="1459230" h="2195829">
                <a:moveTo>
                  <a:pt x="64770" y="801370"/>
                </a:moveTo>
                <a:lnTo>
                  <a:pt x="44795" y="801370"/>
                </a:lnTo>
                <a:lnTo>
                  <a:pt x="48606" y="805179"/>
                </a:lnTo>
                <a:lnTo>
                  <a:pt x="68579" y="805179"/>
                </a:lnTo>
                <a:lnTo>
                  <a:pt x="64770" y="801370"/>
                </a:lnTo>
                <a:close/>
              </a:path>
              <a:path w="1459230" h="2195829">
                <a:moveTo>
                  <a:pt x="68580" y="805179"/>
                </a:moveTo>
                <a:lnTo>
                  <a:pt x="48606" y="805179"/>
                </a:lnTo>
                <a:lnTo>
                  <a:pt x="61312" y="817879"/>
                </a:lnTo>
                <a:lnTo>
                  <a:pt x="81280" y="817879"/>
                </a:lnTo>
                <a:lnTo>
                  <a:pt x="68580" y="805179"/>
                </a:lnTo>
                <a:close/>
              </a:path>
              <a:path w="1459230" h="2195829">
                <a:moveTo>
                  <a:pt x="81280" y="817880"/>
                </a:moveTo>
                <a:lnTo>
                  <a:pt x="61312" y="817880"/>
                </a:lnTo>
                <a:lnTo>
                  <a:pt x="63853" y="820419"/>
                </a:lnTo>
                <a:lnTo>
                  <a:pt x="83820" y="820419"/>
                </a:lnTo>
                <a:lnTo>
                  <a:pt x="81280" y="817880"/>
                </a:lnTo>
                <a:close/>
              </a:path>
              <a:path w="1459230" h="2195829">
                <a:moveTo>
                  <a:pt x="83820" y="820420"/>
                </a:moveTo>
                <a:lnTo>
                  <a:pt x="63853" y="820420"/>
                </a:lnTo>
                <a:lnTo>
                  <a:pt x="70206" y="826769"/>
                </a:lnTo>
                <a:lnTo>
                  <a:pt x="90169" y="826769"/>
                </a:lnTo>
                <a:lnTo>
                  <a:pt x="83820" y="820420"/>
                </a:lnTo>
                <a:close/>
              </a:path>
              <a:path w="1459230" h="2195829">
                <a:moveTo>
                  <a:pt x="90170" y="826769"/>
                </a:moveTo>
                <a:lnTo>
                  <a:pt x="70206" y="826769"/>
                </a:lnTo>
                <a:lnTo>
                  <a:pt x="80370" y="836929"/>
                </a:lnTo>
                <a:lnTo>
                  <a:pt x="100330" y="836929"/>
                </a:lnTo>
                <a:lnTo>
                  <a:pt x="90170" y="826769"/>
                </a:lnTo>
                <a:close/>
              </a:path>
              <a:path w="1459230" h="2195829">
                <a:moveTo>
                  <a:pt x="100330" y="836930"/>
                </a:moveTo>
                <a:lnTo>
                  <a:pt x="80370" y="836930"/>
                </a:lnTo>
                <a:lnTo>
                  <a:pt x="86723" y="843279"/>
                </a:lnTo>
                <a:lnTo>
                  <a:pt x="106679" y="843279"/>
                </a:lnTo>
                <a:lnTo>
                  <a:pt x="100330" y="836930"/>
                </a:lnTo>
                <a:close/>
              </a:path>
              <a:path w="1459230" h="2195829">
                <a:moveTo>
                  <a:pt x="106680" y="843279"/>
                </a:moveTo>
                <a:lnTo>
                  <a:pt x="86723" y="843279"/>
                </a:lnTo>
                <a:lnTo>
                  <a:pt x="89264" y="845819"/>
                </a:lnTo>
                <a:lnTo>
                  <a:pt x="109219" y="845819"/>
                </a:lnTo>
                <a:lnTo>
                  <a:pt x="106680" y="843279"/>
                </a:lnTo>
                <a:close/>
              </a:path>
              <a:path w="1459230" h="2195829">
                <a:moveTo>
                  <a:pt x="109220" y="845819"/>
                </a:moveTo>
                <a:lnTo>
                  <a:pt x="89264" y="845819"/>
                </a:lnTo>
                <a:lnTo>
                  <a:pt x="93076" y="849629"/>
                </a:lnTo>
                <a:lnTo>
                  <a:pt x="113030" y="849629"/>
                </a:lnTo>
                <a:lnTo>
                  <a:pt x="109220" y="845819"/>
                </a:lnTo>
                <a:close/>
              </a:path>
              <a:path w="1459230" h="2195829">
                <a:moveTo>
                  <a:pt x="113030" y="849630"/>
                </a:moveTo>
                <a:lnTo>
                  <a:pt x="93076" y="849630"/>
                </a:lnTo>
                <a:lnTo>
                  <a:pt x="95617" y="852169"/>
                </a:lnTo>
                <a:lnTo>
                  <a:pt x="115570" y="852169"/>
                </a:lnTo>
                <a:lnTo>
                  <a:pt x="113030" y="849630"/>
                </a:lnTo>
                <a:close/>
              </a:path>
              <a:path w="1459230" h="2195829">
                <a:moveTo>
                  <a:pt x="115570" y="852170"/>
                </a:moveTo>
                <a:lnTo>
                  <a:pt x="95617" y="852170"/>
                </a:lnTo>
                <a:lnTo>
                  <a:pt x="101969" y="858519"/>
                </a:lnTo>
                <a:lnTo>
                  <a:pt x="121920" y="858519"/>
                </a:lnTo>
                <a:lnTo>
                  <a:pt x="115570" y="852170"/>
                </a:lnTo>
                <a:close/>
              </a:path>
              <a:path w="1459230" h="2195829">
                <a:moveTo>
                  <a:pt x="121920" y="858520"/>
                </a:moveTo>
                <a:lnTo>
                  <a:pt x="101969" y="858520"/>
                </a:lnTo>
                <a:lnTo>
                  <a:pt x="124839" y="881379"/>
                </a:lnTo>
                <a:lnTo>
                  <a:pt x="144779" y="881379"/>
                </a:lnTo>
                <a:lnTo>
                  <a:pt x="121920" y="858520"/>
                </a:lnTo>
                <a:close/>
              </a:path>
              <a:path w="1459230" h="2195829">
                <a:moveTo>
                  <a:pt x="144780" y="881379"/>
                </a:moveTo>
                <a:lnTo>
                  <a:pt x="124839" y="881379"/>
                </a:lnTo>
                <a:lnTo>
                  <a:pt x="162956" y="919479"/>
                </a:lnTo>
                <a:lnTo>
                  <a:pt x="182879" y="919479"/>
                </a:lnTo>
                <a:lnTo>
                  <a:pt x="144780" y="881379"/>
                </a:lnTo>
                <a:close/>
              </a:path>
              <a:path w="1459230" h="2195829">
                <a:moveTo>
                  <a:pt x="182880" y="919479"/>
                </a:moveTo>
                <a:lnTo>
                  <a:pt x="162956" y="919479"/>
                </a:lnTo>
                <a:lnTo>
                  <a:pt x="194719" y="951229"/>
                </a:lnTo>
                <a:lnTo>
                  <a:pt x="214629" y="951229"/>
                </a:lnTo>
                <a:lnTo>
                  <a:pt x="182880" y="919479"/>
                </a:lnTo>
                <a:close/>
              </a:path>
              <a:path w="1459230" h="2195829">
                <a:moveTo>
                  <a:pt x="214630" y="951229"/>
                </a:moveTo>
                <a:lnTo>
                  <a:pt x="194719" y="951229"/>
                </a:lnTo>
                <a:lnTo>
                  <a:pt x="226483" y="982979"/>
                </a:lnTo>
                <a:lnTo>
                  <a:pt x="246379" y="982979"/>
                </a:lnTo>
                <a:lnTo>
                  <a:pt x="214630" y="951229"/>
                </a:lnTo>
                <a:close/>
              </a:path>
              <a:path w="1459230" h="2195829">
                <a:moveTo>
                  <a:pt x="246380" y="982979"/>
                </a:moveTo>
                <a:lnTo>
                  <a:pt x="226483" y="982979"/>
                </a:lnTo>
                <a:lnTo>
                  <a:pt x="229024" y="985519"/>
                </a:lnTo>
                <a:lnTo>
                  <a:pt x="248919" y="985519"/>
                </a:lnTo>
                <a:lnTo>
                  <a:pt x="246380" y="982979"/>
                </a:lnTo>
                <a:close/>
              </a:path>
              <a:path w="1459230" h="2195829">
                <a:moveTo>
                  <a:pt x="248920" y="985519"/>
                </a:moveTo>
                <a:lnTo>
                  <a:pt x="229024" y="985519"/>
                </a:lnTo>
                <a:lnTo>
                  <a:pt x="315421" y="1071879"/>
                </a:lnTo>
                <a:lnTo>
                  <a:pt x="335279" y="1071879"/>
                </a:lnTo>
                <a:lnTo>
                  <a:pt x="248920" y="985519"/>
                </a:lnTo>
                <a:close/>
              </a:path>
              <a:path w="1459230" h="2195829">
                <a:moveTo>
                  <a:pt x="335279" y="1071879"/>
                </a:moveTo>
                <a:lnTo>
                  <a:pt x="315421" y="1071879"/>
                </a:lnTo>
                <a:lnTo>
                  <a:pt x="353538" y="1109979"/>
                </a:lnTo>
                <a:lnTo>
                  <a:pt x="373379" y="1109979"/>
                </a:lnTo>
                <a:lnTo>
                  <a:pt x="335279" y="1071879"/>
                </a:lnTo>
                <a:close/>
              </a:path>
              <a:path w="1459230" h="2195829">
                <a:moveTo>
                  <a:pt x="373380" y="1109979"/>
                </a:moveTo>
                <a:lnTo>
                  <a:pt x="353538" y="1109979"/>
                </a:lnTo>
                <a:lnTo>
                  <a:pt x="385301" y="1141729"/>
                </a:lnTo>
                <a:lnTo>
                  <a:pt x="405129" y="1141729"/>
                </a:lnTo>
                <a:lnTo>
                  <a:pt x="373380" y="1109979"/>
                </a:lnTo>
                <a:close/>
              </a:path>
              <a:path w="1459230" h="2195829">
                <a:moveTo>
                  <a:pt x="405130" y="1141729"/>
                </a:moveTo>
                <a:lnTo>
                  <a:pt x="385301" y="1141729"/>
                </a:lnTo>
                <a:lnTo>
                  <a:pt x="413253" y="1169669"/>
                </a:lnTo>
                <a:lnTo>
                  <a:pt x="433070" y="1169669"/>
                </a:lnTo>
                <a:lnTo>
                  <a:pt x="405130" y="1141729"/>
                </a:lnTo>
                <a:close/>
              </a:path>
              <a:path w="1459230" h="2195829">
                <a:moveTo>
                  <a:pt x="433070" y="1169670"/>
                </a:moveTo>
                <a:lnTo>
                  <a:pt x="413253" y="1169670"/>
                </a:lnTo>
                <a:lnTo>
                  <a:pt x="429771" y="1186179"/>
                </a:lnTo>
                <a:lnTo>
                  <a:pt x="449579" y="1186179"/>
                </a:lnTo>
                <a:lnTo>
                  <a:pt x="433070" y="1169670"/>
                </a:lnTo>
                <a:close/>
              </a:path>
              <a:path w="1459230" h="2195829">
                <a:moveTo>
                  <a:pt x="449580" y="1186180"/>
                </a:moveTo>
                <a:lnTo>
                  <a:pt x="429771" y="1186180"/>
                </a:lnTo>
                <a:lnTo>
                  <a:pt x="445017" y="1201419"/>
                </a:lnTo>
                <a:lnTo>
                  <a:pt x="464820" y="1201419"/>
                </a:lnTo>
                <a:lnTo>
                  <a:pt x="449580" y="1186180"/>
                </a:lnTo>
                <a:close/>
              </a:path>
              <a:path w="1459230" h="2195829">
                <a:moveTo>
                  <a:pt x="464820" y="1201420"/>
                </a:moveTo>
                <a:lnTo>
                  <a:pt x="445017" y="1201420"/>
                </a:lnTo>
                <a:lnTo>
                  <a:pt x="525062" y="1281429"/>
                </a:lnTo>
                <a:lnTo>
                  <a:pt x="544829" y="1281429"/>
                </a:lnTo>
                <a:lnTo>
                  <a:pt x="464820" y="1201420"/>
                </a:lnTo>
                <a:close/>
              </a:path>
              <a:path w="1459230" h="2195829">
                <a:moveTo>
                  <a:pt x="544830" y="1281430"/>
                </a:moveTo>
                <a:lnTo>
                  <a:pt x="525062" y="1281430"/>
                </a:lnTo>
                <a:lnTo>
                  <a:pt x="527603" y="1283970"/>
                </a:lnTo>
                <a:lnTo>
                  <a:pt x="547370" y="1283970"/>
                </a:lnTo>
                <a:lnTo>
                  <a:pt x="544830" y="1281430"/>
                </a:lnTo>
                <a:close/>
              </a:path>
              <a:path w="1459230" h="2195829">
                <a:moveTo>
                  <a:pt x="547370" y="1283970"/>
                </a:moveTo>
                <a:lnTo>
                  <a:pt x="527603" y="1283970"/>
                </a:lnTo>
                <a:lnTo>
                  <a:pt x="544120" y="1300479"/>
                </a:lnTo>
                <a:lnTo>
                  <a:pt x="563879" y="1300479"/>
                </a:lnTo>
                <a:lnTo>
                  <a:pt x="547370" y="1283970"/>
                </a:lnTo>
                <a:close/>
              </a:path>
              <a:path w="1459230" h="2195829">
                <a:moveTo>
                  <a:pt x="563880" y="1300479"/>
                </a:moveTo>
                <a:lnTo>
                  <a:pt x="544120" y="1300479"/>
                </a:lnTo>
                <a:lnTo>
                  <a:pt x="559366" y="1315719"/>
                </a:lnTo>
                <a:lnTo>
                  <a:pt x="579119" y="1315719"/>
                </a:lnTo>
                <a:lnTo>
                  <a:pt x="563880" y="1300479"/>
                </a:lnTo>
                <a:close/>
              </a:path>
              <a:path w="1459230" h="2195829">
                <a:moveTo>
                  <a:pt x="579120" y="1315720"/>
                </a:moveTo>
                <a:lnTo>
                  <a:pt x="559366" y="1315720"/>
                </a:lnTo>
                <a:lnTo>
                  <a:pt x="565719" y="1322069"/>
                </a:lnTo>
                <a:lnTo>
                  <a:pt x="585470" y="1322069"/>
                </a:lnTo>
                <a:lnTo>
                  <a:pt x="579120" y="1315720"/>
                </a:lnTo>
                <a:close/>
              </a:path>
              <a:path w="1459230" h="2195829">
                <a:moveTo>
                  <a:pt x="585470" y="1322070"/>
                </a:moveTo>
                <a:lnTo>
                  <a:pt x="565719" y="1322070"/>
                </a:lnTo>
                <a:lnTo>
                  <a:pt x="578425" y="1334769"/>
                </a:lnTo>
                <a:lnTo>
                  <a:pt x="598169" y="1334769"/>
                </a:lnTo>
                <a:lnTo>
                  <a:pt x="585470" y="1322070"/>
                </a:lnTo>
                <a:close/>
              </a:path>
              <a:path w="1459230" h="2195829">
                <a:moveTo>
                  <a:pt x="598170" y="1334769"/>
                </a:moveTo>
                <a:lnTo>
                  <a:pt x="578425" y="1334769"/>
                </a:lnTo>
                <a:lnTo>
                  <a:pt x="582236" y="1338579"/>
                </a:lnTo>
                <a:lnTo>
                  <a:pt x="601979" y="1338579"/>
                </a:lnTo>
                <a:lnTo>
                  <a:pt x="598170" y="1334769"/>
                </a:lnTo>
                <a:close/>
              </a:path>
              <a:path w="1459230" h="2195829">
                <a:moveTo>
                  <a:pt x="601980" y="1338580"/>
                </a:moveTo>
                <a:lnTo>
                  <a:pt x="582236" y="1338580"/>
                </a:lnTo>
                <a:lnTo>
                  <a:pt x="584777" y="1341119"/>
                </a:lnTo>
                <a:lnTo>
                  <a:pt x="604519" y="1341119"/>
                </a:lnTo>
                <a:lnTo>
                  <a:pt x="601980" y="1338580"/>
                </a:lnTo>
                <a:close/>
              </a:path>
              <a:path w="1459230" h="2195829">
                <a:moveTo>
                  <a:pt x="604520" y="1341120"/>
                </a:moveTo>
                <a:lnTo>
                  <a:pt x="584777" y="1341120"/>
                </a:lnTo>
                <a:lnTo>
                  <a:pt x="591130" y="1347469"/>
                </a:lnTo>
                <a:lnTo>
                  <a:pt x="610870" y="1347469"/>
                </a:lnTo>
                <a:lnTo>
                  <a:pt x="604520" y="1341120"/>
                </a:lnTo>
                <a:close/>
              </a:path>
              <a:path w="1459230" h="2195829">
                <a:moveTo>
                  <a:pt x="610870" y="1347470"/>
                </a:moveTo>
                <a:lnTo>
                  <a:pt x="591130" y="1347470"/>
                </a:lnTo>
                <a:lnTo>
                  <a:pt x="597483" y="1353819"/>
                </a:lnTo>
                <a:lnTo>
                  <a:pt x="617219" y="1353819"/>
                </a:lnTo>
                <a:lnTo>
                  <a:pt x="610870" y="1347470"/>
                </a:lnTo>
                <a:close/>
              </a:path>
              <a:path w="1459230" h="2195829">
                <a:moveTo>
                  <a:pt x="617220" y="1353820"/>
                </a:moveTo>
                <a:lnTo>
                  <a:pt x="597483" y="1353820"/>
                </a:lnTo>
                <a:lnTo>
                  <a:pt x="610188" y="1366519"/>
                </a:lnTo>
                <a:lnTo>
                  <a:pt x="629919" y="1366519"/>
                </a:lnTo>
                <a:lnTo>
                  <a:pt x="617220" y="1353820"/>
                </a:lnTo>
                <a:close/>
              </a:path>
              <a:path w="1459230" h="2195829">
                <a:moveTo>
                  <a:pt x="629920" y="1366520"/>
                </a:moveTo>
                <a:lnTo>
                  <a:pt x="610188" y="1366520"/>
                </a:lnTo>
                <a:lnTo>
                  <a:pt x="614000" y="1370329"/>
                </a:lnTo>
                <a:lnTo>
                  <a:pt x="633729" y="1370329"/>
                </a:lnTo>
                <a:lnTo>
                  <a:pt x="629920" y="1366520"/>
                </a:lnTo>
                <a:close/>
              </a:path>
              <a:path w="1459230" h="2195829">
                <a:moveTo>
                  <a:pt x="633730" y="1370330"/>
                </a:moveTo>
                <a:lnTo>
                  <a:pt x="614000" y="1370330"/>
                </a:lnTo>
                <a:lnTo>
                  <a:pt x="616541" y="1372869"/>
                </a:lnTo>
                <a:lnTo>
                  <a:pt x="636269" y="1372869"/>
                </a:lnTo>
                <a:lnTo>
                  <a:pt x="633730" y="1370330"/>
                </a:lnTo>
                <a:close/>
              </a:path>
              <a:path w="1459230" h="2195829">
                <a:moveTo>
                  <a:pt x="636270" y="1372869"/>
                </a:moveTo>
                <a:lnTo>
                  <a:pt x="616541" y="1372869"/>
                </a:lnTo>
                <a:lnTo>
                  <a:pt x="622894" y="1379219"/>
                </a:lnTo>
                <a:lnTo>
                  <a:pt x="642620" y="1379219"/>
                </a:lnTo>
                <a:lnTo>
                  <a:pt x="636270" y="1372869"/>
                </a:lnTo>
                <a:close/>
              </a:path>
              <a:path w="1459230" h="2195829">
                <a:moveTo>
                  <a:pt x="642620" y="1379220"/>
                </a:moveTo>
                <a:lnTo>
                  <a:pt x="622894" y="1379220"/>
                </a:lnTo>
                <a:lnTo>
                  <a:pt x="629246" y="1385569"/>
                </a:lnTo>
                <a:lnTo>
                  <a:pt x="648969" y="1385569"/>
                </a:lnTo>
                <a:lnTo>
                  <a:pt x="642620" y="1379220"/>
                </a:lnTo>
                <a:close/>
              </a:path>
              <a:path w="1459230" h="2195829">
                <a:moveTo>
                  <a:pt x="1259840" y="1996439"/>
                </a:moveTo>
                <a:lnTo>
                  <a:pt x="1240380" y="1996439"/>
                </a:lnTo>
                <a:lnTo>
                  <a:pt x="1439856" y="2195829"/>
                </a:lnTo>
                <a:lnTo>
                  <a:pt x="1459230" y="2195829"/>
                </a:lnTo>
                <a:lnTo>
                  <a:pt x="1259840" y="1996439"/>
                </a:lnTo>
                <a:close/>
              </a:path>
              <a:path w="1459230" h="2195829">
                <a:moveTo>
                  <a:pt x="1257300" y="1993899"/>
                </a:moveTo>
                <a:lnTo>
                  <a:pt x="1237839" y="1993899"/>
                </a:lnTo>
                <a:lnTo>
                  <a:pt x="1239109" y="1995169"/>
                </a:lnTo>
                <a:lnTo>
                  <a:pt x="1258570" y="1995169"/>
                </a:lnTo>
                <a:lnTo>
                  <a:pt x="1257300" y="1993899"/>
                </a:lnTo>
                <a:close/>
              </a:path>
              <a:path w="1459230" h="2195829">
                <a:moveTo>
                  <a:pt x="1253490" y="1990089"/>
                </a:moveTo>
                <a:lnTo>
                  <a:pt x="1234027" y="1990089"/>
                </a:lnTo>
                <a:lnTo>
                  <a:pt x="1236568" y="1992629"/>
                </a:lnTo>
                <a:lnTo>
                  <a:pt x="1256030" y="1992629"/>
                </a:lnTo>
                <a:lnTo>
                  <a:pt x="1253490" y="1990089"/>
                </a:lnTo>
                <a:close/>
              </a:path>
              <a:path w="1459230" h="2195829">
                <a:moveTo>
                  <a:pt x="1250950" y="1987549"/>
                </a:moveTo>
                <a:lnTo>
                  <a:pt x="1231486" y="1987549"/>
                </a:lnTo>
                <a:lnTo>
                  <a:pt x="1232756" y="1988819"/>
                </a:lnTo>
                <a:lnTo>
                  <a:pt x="1252220" y="1988819"/>
                </a:lnTo>
                <a:lnTo>
                  <a:pt x="1250950" y="1987549"/>
                </a:lnTo>
                <a:close/>
              </a:path>
              <a:path w="1459230" h="2195829">
                <a:moveTo>
                  <a:pt x="1247139" y="1983739"/>
                </a:moveTo>
                <a:lnTo>
                  <a:pt x="1227674" y="1983739"/>
                </a:lnTo>
                <a:lnTo>
                  <a:pt x="1230215" y="1986279"/>
                </a:lnTo>
                <a:lnTo>
                  <a:pt x="1249680" y="1986279"/>
                </a:lnTo>
                <a:lnTo>
                  <a:pt x="1247139" y="1983739"/>
                </a:lnTo>
                <a:close/>
              </a:path>
              <a:path w="1459230" h="2195829">
                <a:moveTo>
                  <a:pt x="1244600" y="1981199"/>
                </a:moveTo>
                <a:lnTo>
                  <a:pt x="1225133" y="1981199"/>
                </a:lnTo>
                <a:lnTo>
                  <a:pt x="1226404" y="1982470"/>
                </a:lnTo>
                <a:lnTo>
                  <a:pt x="1245870" y="1982470"/>
                </a:lnTo>
                <a:lnTo>
                  <a:pt x="1244600" y="1981199"/>
                </a:lnTo>
                <a:close/>
              </a:path>
              <a:path w="1459230" h="2195829">
                <a:moveTo>
                  <a:pt x="1240790" y="1977389"/>
                </a:moveTo>
                <a:lnTo>
                  <a:pt x="1221321" y="1977389"/>
                </a:lnTo>
                <a:lnTo>
                  <a:pt x="1223863" y="1979929"/>
                </a:lnTo>
                <a:lnTo>
                  <a:pt x="1243330" y="1979929"/>
                </a:lnTo>
                <a:lnTo>
                  <a:pt x="1240790" y="1977389"/>
                </a:lnTo>
                <a:close/>
              </a:path>
              <a:path w="1459230" h="2195829">
                <a:moveTo>
                  <a:pt x="1238250" y="1974849"/>
                </a:moveTo>
                <a:lnTo>
                  <a:pt x="1218780" y="1974849"/>
                </a:lnTo>
                <a:lnTo>
                  <a:pt x="1220051" y="1976120"/>
                </a:lnTo>
                <a:lnTo>
                  <a:pt x="1239520" y="1976120"/>
                </a:lnTo>
                <a:lnTo>
                  <a:pt x="1238250" y="1974849"/>
                </a:lnTo>
                <a:close/>
              </a:path>
              <a:path w="1459230" h="2195829">
                <a:moveTo>
                  <a:pt x="1234440" y="1971039"/>
                </a:moveTo>
                <a:lnTo>
                  <a:pt x="1214969" y="1971039"/>
                </a:lnTo>
                <a:lnTo>
                  <a:pt x="1217510" y="1973579"/>
                </a:lnTo>
                <a:lnTo>
                  <a:pt x="1236980" y="1973579"/>
                </a:lnTo>
                <a:lnTo>
                  <a:pt x="1234440" y="1971039"/>
                </a:lnTo>
                <a:close/>
              </a:path>
              <a:path w="1459230" h="2195829">
                <a:moveTo>
                  <a:pt x="1231900" y="1968499"/>
                </a:moveTo>
                <a:lnTo>
                  <a:pt x="1212428" y="1968499"/>
                </a:lnTo>
                <a:lnTo>
                  <a:pt x="1213698" y="1969770"/>
                </a:lnTo>
                <a:lnTo>
                  <a:pt x="1233170" y="1969770"/>
                </a:lnTo>
                <a:lnTo>
                  <a:pt x="1231900" y="1968499"/>
                </a:lnTo>
                <a:close/>
              </a:path>
              <a:path w="1459230" h="2195829">
                <a:moveTo>
                  <a:pt x="1228090" y="1964689"/>
                </a:moveTo>
                <a:lnTo>
                  <a:pt x="1208616" y="1964689"/>
                </a:lnTo>
                <a:lnTo>
                  <a:pt x="1211157" y="1967229"/>
                </a:lnTo>
                <a:lnTo>
                  <a:pt x="1230630" y="1967229"/>
                </a:lnTo>
                <a:lnTo>
                  <a:pt x="1228090" y="1964689"/>
                </a:lnTo>
                <a:close/>
              </a:path>
              <a:path w="1459230" h="2195829">
                <a:moveTo>
                  <a:pt x="1225550" y="1962149"/>
                </a:moveTo>
                <a:lnTo>
                  <a:pt x="1206075" y="1962149"/>
                </a:lnTo>
                <a:lnTo>
                  <a:pt x="1207345" y="1963419"/>
                </a:lnTo>
                <a:lnTo>
                  <a:pt x="1226820" y="1963419"/>
                </a:lnTo>
                <a:lnTo>
                  <a:pt x="1225550" y="1962149"/>
                </a:lnTo>
                <a:close/>
              </a:path>
              <a:path w="1459230" h="2195829">
                <a:moveTo>
                  <a:pt x="1221740" y="1958339"/>
                </a:moveTo>
                <a:lnTo>
                  <a:pt x="1202263" y="1958339"/>
                </a:lnTo>
                <a:lnTo>
                  <a:pt x="1204804" y="1960879"/>
                </a:lnTo>
                <a:lnTo>
                  <a:pt x="1224280" y="1960879"/>
                </a:lnTo>
                <a:lnTo>
                  <a:pt x="1221740" y="1958339"/>
                </a:lnTo>
                <a:close/>
              </a:path>
              <a:path w="1459230" h="2195829">
                <a:moveTo>
                  <a:pt x="1219200" y="1955799"/>
                </a:moveTo>
                <a:lnTo>
                  <a:pt x="1199722" y="1955799"/>
                </a:lnTo>
                <a:lnTo>
                  <a:pt x="1200993" y="1957069"/>
                </a:lnTo>
                <a:lnTo>
                  <a:pt x="1220470" y="1957069"/>
                </a:lnTo>
                <a:lnTo>
                  <a:pt x="1219200" y="1955799"/>
                </a:lnTo>
                <a:close/>
              </a:path>
              <a:path w="1459230" h="2195829">
                <a:moveTo>
                  <a:pt x="1215390" y="1951989"/>
                </a:moveTo>
                <a:lnTo>
                  <a:pt x="1195911" y="1951989"/>
                </a:lnTo>
                <a:lnTo>
                  <a:pt x="1198452" y="1954529"/>
                </a:lnTo>
                <a:lnTo>
                  <a:pt x="1217929" y="1954529"/>
                </a:lnTo>
                <a:lnTo>
                  <a:pt x="1215390" y="1951989"/>
                </a:lnTo>
                <a:close/>
              </a:path>
              <a:path w="1459230" h="2195829">
                <a:moveTo>
                  <a:pt x="1212850" y="1949449"/>
                </a:moveTo>
                <a:lnTo>
                  <a:pt x="1193369" y="1949449"/>
                </a:lnTo>
                <a:lnTo>
                  <a:pt x="1194640" y="1950720"/>
                </a:lnTo>
                <a:lnTo>
                  <a:pt x="1214120" y="1950720"/>
                </a:lnTo>
                <a:lnTo>
                  <a:pt x="1212850" y="1949449"/>
                </a:lnTo>
                <a:close/>
              </a:path>
              <a:path w="1459230" h="2195829">
                <a:moveTo>
                  <a:pt x="1209040" y="1945639"/>
                </a:moveTo>
                <a:lnTo>
                  <a:pt x="1189558" y="1945639"/>
                </a:lnTo>
                <a:lnTo>
                  <a:pt x="1192099" y="1948179"/>
                </a:lnTo>
                <a:lnTo>
                  <a:pt x="1211580" y="1948179"/>
                </a:lnTo>
                <a:lnTo>
                  <a:pt x="1209040" y="1945639"/>
                </a:lnTo>
                <a:close/>
              </a:path>
              <a:path w="1459230" h="2195829">
                <a:moveTo>
                  <a:pt x="1206500" y="1943099"/>
                </a:moveTo>
                <a:lnTo>
                  <a:pt x="1187017" y="1943099"/>
                </a:lnTo>
                <a:lnTo>
                  <a:pt x="1188287" y="1944369"/>
                </a:lnTo>
                <a:lnTo>
                  <a:pt x="1207770" y="1944369"/>
                </a:lnTo>
                <a:lnTo>
                  <a:pt x="1206500" y="1943099"/>
                </a:lnTo>
                <a:close/>
              </a:path>
              <a:path w="1459230" h="2195829">
                <a:moveTo>
                  <a:pt x="1202690" y="1939289"/>
                </a:moveTo>
                <a:lnTo>
                  <a:pt x="1183205" y="1939289"/>
                </a:lnTo>
                <a:lnTo>
                  <a:pt x="1185746" y="1941829"/>
                </a:lnTo>
                <a:lnTo>
                  <a:pt x="1205230" y="1941829"/>
                </a:lnTo>
                <a:lnTo>
                  <a:pt x="1202690" y="1939289"/>
                </a:lnTo>
                <a:close/>
              </a:path>
              <a:path w="1459230" h="2195829">
                <a:moveTo>
                  <a:pt x="1200150" y="1936749"/>
                </a:moveTo>
                <a:lnTo>
                  <a:pt x="1180664" y="1936749"/>
                </a:lnTo>
                <a:lnTo>
                  <a:pt x="1181934" y="1938019"/>
                </a:lnTo>
                <a:lnTo>
                  <a:pt x="1201419" y="1938019"/>
                </a:lnTo>
                <a:lnTo>
                  <a:pt x="1200150" y="1936749"/>
                </a:lnTo>
                <a:close/>
              </a:path>
              <a:path w="1459230" h="2195829">
                <a:moveTo>
                  <a:pt x="1196340" y="1932939"/>
                </a:moveTo>
                <a:lnTo>
                  <a:pt x="1176852" y="1932939"/>
                </a:lnTo>
                <a:lnTo>
                  <a:pt x="1179393" y="1935479"/>
                </a:lnTo>
                <a:lnTo>
                  <a:pt x="1198880" y="1935479"/>
                </a:lnTo>
                <a:lnTo>
                  <a:pt x="1196340" y="1932939"/>
                </a:lnTo>
                <a:close/>
              </a:path>
              <a:path w="1459230" h="2195829">
                <a:moveTo>
                  <a:pt x="1193800" y="1930399"/>
                </a:moveTo>
                <a:lnTo>
                  <a:pt x="1174311" y="1930399"/>
                </a:lnTo>
                <a:lnTo>
                  <a:pt x="1175582" y="1931669"/>
                </a:lnTo>
                <a:lnTo>
                  <a:pt x="1195070" y="1931669"/>
                </a:lnTo>
                <a:lnTo>
                  <a:pt x="1193800" y="1930399"/>
                </a:lnTo>
                <a:close/>
              </a:path>
              <a:path w="1459230" h="2195829">
                <a:moveTo>
                  <a:pt x="1189989" y="1926589"/>
                </a:moveTo>
                <a:lnTo>
                  <a:pt x="1170500" y="1926589"/>
                </a:lnTo>
                <a:lnTo>
                  <a:pt x="1173041" y="1929129"/>
                </a:lnTo>
                <a:lnTo>
                  <a:pt x="1192530" y="1929129"/>
                </a:lnTo>
                <a:lnTo>
                  <a:pt x="1189989" y="1926589"/>
                </a:lnTo>
                <a:close/>
              </a:path>
              <a:path w="1459230" h="2195829">
                <a:moveTo>
                  <a:pt x="1187450" y="1924049"/>
                </a:moveTo>
                <a:lnTo>
                  <a:pt x="1167958" y="1924049"/>
                </a:lnTo>
                <a:lnTo>
                  <a:pt x="1169229" y="1925319"/>
                </a:lnTo>
                <a:lnTo>
                  <a:pt x="1188720" y="1925319"/>
                </a:lnTo>
                <a:lnTo>
                  <a:pt x="1187450" y="1924049"/>
                </a:lnTo>
                <a:close/>
              </a:path>
              <a:path w="1459230" h="2195829">
                <a:moveTo>
                  <a:pt x="1183639" y="1920239"/>
                </a:moveTo>
                <a:lnTo>
                  <a:pt x="1164147" y="1920239"/>
                </a:lnTo>
                <a:lnTo>
                  <a:pt x="1166688" y="1922779"/>
                </a:lnTo>
                <a:lnTo>
                  <a:pt x="1186180" y="1922779"/>
                </a:lnTo>
                <a:lnTo>
                  <a:pt x="1183639" y="1920239"/>
                </a:lnTo>
                <a:close/>
              </a:path>
              <a:path w="1459230" h="2195829">
                <a:moveTo>
                  <a:pt x="1181100" y="1917699"/>
                </a:moveTo>
                <a:lnTo>
                  <a:pt x="1161606" y="1917699"/>
                </a:lnTo>
                <a:lnTo>
                  <a:pt x="1162876" y="1918969"/>
                </a:lnTo>
                <a:lnTo>
                  <a:pt x="1182370" y="1918969"/>
                </a:lnTo>
                <a:lnTo>
                  <a:pt x="1181100" y="1917699"/>
                </a:lnTo>
                <a:close/>
              </a:path>
              <a:path w="1459230" h="2195829">
                <a:moveTo>
                  <a:pt x="1177290" y="1913889"/>
                </a:moveTo>
                <a:lnTo>
                  <a:pt x="1157794" y="1913889"/>
                </a:lnTo>
                <a:lnTo>
                  <a:pt x="1160335" y="1916429"/>
                </a:lnTo>
                <a:lnTo>
                  <a:pt x="1179830" y="1916429"/>
                </a:lnTo>
                <a:lnTo>
                  <a:pt x="1177290" y="1913889"/>
                </a:lnTo>
                <a:close/>
              </a:path>
              <a:path w="1459230" h="2195829">
                <a:moveTo>
                  <a:pt x="1174750" y="1911349"/>
                </a:moveTo>
                <a:lnTo>
                  <a:pt x="1155253" y="1911349"/>
                </a:lnTo>
                <a:lnTo>
                  <a:pt x="1156524" y="1912619"/>
                </a:lnTo>
                <a:lnTo>
                  <a:pt x="1176020" y="1912619"/>
                </a:lnTo>
                <a:lnTo>
                  <a:pt x="1174750" y="1911349"/>
                </a:lnTo>
                <a:close/>
              </a:path>
              <a:path w="1459230" h="2195829">
                <a:moveTo>
                  <a:pt x="1170940" y="1907539"/>
                </a:moveTo>
                <a:lnTo>
                  <a:pt x="1151441" y="1907539"/>
                </a:lnTo>
                <a:lnTo>
                  <a:pt x="1153982" y="1910079"/>
                </a:lnTo>
                <a:lnTo>
                  <a:pt x="1173480" y="1910079"/>
                </a:lnTo>
                <a:lnTo>
                  <a:pt x="1170940" y="1907539"/>
                </a:lnTo>
                <a:close/>
              </a:path>
              <a:path w="1459230" h="2195829">
                <a:moveTo>
                  <a:pt x="1168400" y="1904999"/>
                </a:moveTo>
                <a:lnTo>
                  <a:pt x="1148900" y="1904999"/>
                </a:lnTo>
                <a:lnTo>
                  <a:pt x="1150171" y="1906269"/>
                </a:lnTo>
                <a:lnTo>
                  <a:pt x="1169669" y="1906269"/>
                </a:lnTo>
                <a:lnTo>
                  <a:pt x="1168400" y="1904999"/>
                </a:lnTo>
                <a:close/>
              </a:path>
              <a:path w="1459230" h="2195829">
                <a:moveTo>
                  <a:pt x="1162050" y="1898649"/>
                </a:moveTo>
                <a:lnTo>
                  <a:pt x="1142548" y="1898649"/>
                </a:lnTo>
                <a:lnTo>
                  <a:pt x="1147630" y="1903729"/>
                </a:lnTo>
                <a:lnTo>
                  <a:pt x="1167130" y="1903729"/>
                </a:lnTo>
                <a:lnTo>
                  <a:pt x="1162050" y="1898649"/>
                </a:lnTo>
                <a:close/>
              </a:path>
              <a:path w="1459230" h="2195829">
                <a:moveTo>
                  <a:pt x="1158240" y="1894839"/>
                </a:moveTo>
                <a:lnTo>
                  <a:pt x="1138736" y="1894839"/>
                </a:lnTo>
                <a:lnTo>
                  <a:pt x="1141277" y="1897379"/>
                </a:lnTo>
                <a:lnTo>
                  <a:pt x="1160780" y="1897379"/>
                </a:lnTo>
                <a:lnTo>
                  <a:pt x="1158240" y="1894839"/>
                </a:lnTo>
                <a:close/>
              </a:path>
              <a:path w="1459230" h="2195829">
                <a:moveTo>
                  <a:pt x="1155699" y="1892299"/>
                </a:moveTo>
                <a:lnTo>
                  <a:pt x="1136195" y="1892299"/>
                </a:lnTo>
                <a:lnTo>
                  <a:pt x="1137465" y="1893569"/>
                </a:lnTo>
                <a:lnTo>
                  <a:pt x="1156970" y="1893569"/>
                </a:lnTo>
                <a:lnTo>
                  <a:pt x="1155699" y="1892299"/>
                </a:lnTo>
                <a:close/>
              </a:path>
              <a:path w="1459230" h="2195829">
                <a:moveTo>
                  <a:pt x="1151890" y="1888489"/>
                </a:moveTo>
                <a:lnTo>
                  <a:pt x="1132383" y="1888489"/>
                </a:lnTo>
                <a:lnTo>
                  <a:pt x="1134924" y="1891029"/>
                </a:lnTo>
                <a:lnTo>
                  <a:pt x="1154430" y="1891029"/>
                </a:lnTo>
                <a:lnTo>
                  <a:pt x="1151890" y="1888489"/>
                </a:lnTo>
                <a:close/>
              </a:path>
              <a:path w="1459230" h="2195829">
                <a:moveTo>
                  <a:pt x="1149350" y="1885949"/>
                </a:moveTo>
                <a:lnTo>
                  <a:pt x="1129842" y="1885949"/>
                </a:lnTo>
                <a:lnTo>
                  <a:pt x="1131113" y="1887219"/>
                </a:lnTo>
                <a:lnTo>
                  <a:pt x="1150620" y="1887219"/>
                </a:lnTo>
                <a:lnTo>
                  <a:pt x="1149350" y="1885949"/>
                </a:lnTo>
                <a:close/>
              </a:path>
              <a:path w="1459230" h="2195829">
                <a:moveTo>
                  <a:pt x="1145540" y="1882139"/>
                </a:moveTo>
                <a:lnTo>
                  <a:pt x="1126030" y="1882139"/>
                </a:lnTo>
                <a:lnTo>
                  <a:pt x="1128572" y="1884679"/>
                </a:lnTo>
                <a:lnTo>
                  <a:pt x="1148080" y="1884679"/>
                </a:lnTo>
                <a:lnTo>
                  <a:pt x="1145540" y="1882139"/>
                </a:lnTo>
                <a:close/>
              </a:path>
              <a:path w="1459230" h="2195829">
                <a:moveTo>
                  <a:pt x="1143000" y="1879599"/>
                </a:moveTo>
                <a:lnTo>
                  <a:pt x="1123489" y="1879599"/>
                </a:lnTo>
                <a:lnTo>
                  <a:pt x="1124760" y="1880869"/>
                </a:lnTo>
                <a:lnTo>
                  <a:pt x="1144270" y="1880869"/>
                </a:lnTo>
                <a:lnTo>
                  <a:pt x="1143000" y="1879599"/>
                </a:lnTo>
                <a:close/>
              </a:path>
              <a:path w="1459230" h="2195829">
                <a:moveTo>
                  <a:pt x="1139190" y="1875789"/>
                </a:moveTo>
                <a:lnTo>
                  <a:pt x="1119678" y="1875789"/>
                </a:lnTo>
                <a:lnTo>
                  <a:pt x="1122219" y="1878329"/>
                </a:lnTo>
                <a:lnTo>
                  <a:pt x="1141730" y="1878329"/>
                </a:lnTo>
                <a:lnTo>
                  <a:pt x="1139190" y="1875789"/>
                </a:lnTo>
                <a:close/>
              </a:path>
              <a:path w="1459230" h="2195829">
                <a:moveTo>
                  <a:pt x="1136650" y="1873249"/>
                </a:moveTo>
                <a:lnTo>
                  <a:pt x="1117137" y="1873249"/>
                </a:lnTo>
                <a:lnTo>
                  <a:pt x="1118407" y="1874519"/>
                </a:lnTo>
                <a:lnTo>
                  <a:pt x="1137920" y="1874519"/>
                </a:lnTo>
                <a:lnTo>
                  <a:pt x="1136650" y="1873249"/>
                </a:lnTo>
                <a:close/>
              </a:path>
              <a:path w="1459230" h="2195829">
                <a:moveTo>
                  <a:pt x="1132839" y="1869439"/>
                </a:moveTo>
                <a:lnTo>
                  <a:pt x="1113325" y="1869439"/>
                </a:lnTo>
                <a:lnTo>
                  <a:pt x="1115866" y="1871979"/>
                </a:lnTo>
                <a:lnTo>
                  <a:pt x="1135380" y="1871979"/>
                </a:lnTo>
                <a:lnTo>
                  <a:pt x="1132839" y="1869439"/>
                </a:lnTo>
                <a:close/>
              </a:path>
              <a:path w="1459230" h="2195829">
                <a:moveTo>
                  <a:pt x="1130299" y="1866899"/>
                </a:moveTo>
                <a:lnTo>
                  <a:pt x="1110784" y="1866899"/>
                </a:lnTo>
                <a:lnTo>
                  <a:pt x="1112054" y="1868169"/>
                </a:lnTo>
                <a:lnTo>
                  <a:pt x="1131570" y="1868169"/>
                </a:lnTo>
                <a:lnTo>
                  <a:pt x="1130299" y="1866899"/>
                </a:lnTo>
                <a:close/>
              </a:path>
              <a:path w="1459230" h="2195829">
                <a:moveTo>
                  <a:pt x="1126490" y="1863089"/>
                </a:moveTo>
                <a:lnTo>
                  <a:pt x="1106972" y="1863089"/>
                </a:lnTo>
                <a:lnTo>
                  <a:pt x="1109513" y="1865629"/>
                </a:lnTo>
                <a:lnTo>
                  <a:pt x="1129030" y="1865629"/>
                </a:lnTo>
                <a:lnTo>
                  <a:pt x="1126490" y="1863089"/>
                </a:lnTo>
                <a:close/>
              </a:path>
              <a:path w="1459230" h="2195829">
                <a:moveTo>
                  <a:pt x="1123950" y="1860549"/>
                </a:moveTo>
                <a:lnTo>
                  <a:pt x="1104431" y="1860549"/>
                </a:lnTo>
                <a:lnTo>
                  <a:pt x="1105702" y="1861819"/>
                </a:lnTo>
                <a:lnTo>
                  <a:pt x="1125220" y="1861819"/>
                </a:lnTo>
                <a:lnTo>
                  <a:pt x="1123950" y="1860549"/>
                </a:lnTo>
                <a:close/>
              </a:path>
              <a:path w="1459230" h="2195829">
                <a:moveTo>
                  <a:pt x="1120140" y="1856740"/>
                </a:moveTo>
                <a:lnTo>
                  <a:pt x="1100619" y="1856740"/>
                </a:lnTo>
                <a:lnTo>
                  <a:pt x="1103161" y="1859279"/>
                </a:lnTo>
                <a:lnTo>
                  <a:pt x="1122680" y="1859279"/>
                </a:lnTo>
                <a:lnTo>
                  <a:pt x="1120140" y="1856740"/>
                </a:lnTo>
                <a:close/>
              </a:path>
              <a:path w="1459230" h="2195829">
                <a:moveTo>
                  <a:pt x="1117600" y="1854199"/>
                </a:moveTo>
                <a:lnTo>
                  <a:pt x="1098078" y="1854199"/>
                </a:lnTo>
                <a:lnTo>
                  <a:pt x="1099349" y="1855469"/>
                </a:lnTo>
                <a:lnTo>
                  <a:pt x="1118870" y="1855469"/>
                </a:lnTo>
                <a:lnTo>
                  <a:pt x="1117600" y="1854199"/>
                </a:lnTo>
                <a:close/>
              </a:path>
              <a:path w="1459230" h="2195829">
                <a:moveTo>
                  <a:pt x="1113790" y="1850389"/>
                </a:moveTo>
                <a:lnTo>
                  <a:pt x="1094267" y="1850389"/>
                </a:lnTo>
                <a:lnTo>
                  <a:pt x="1096808" y="1852929"/>
                </a:lnTo>
                <a:lnTo>
                  <a:pt x="1116330" y="1852929"/>
                </a:lnTo>
                <a:lnTo>
                  <a:pt x="1113790" y="1850389"/>
                </a:lnTo>
                <a:close/>
              </a:path>
              <a:path w="1459230" h="2195829">
                <a:moveTo>
                  <a:pt x="1111250" y="1847849"/>
                </a:moveTo>
                <a:lnTo>
                  <a:pt x="1091726" y="1847849"/>
                </a:lnTo>
                <a:lnTo>
                  <a:pt x="1092996" y="1849119"/>
                </a:lnTo>
                <a:lnTo>
                  <a:pt x="1112520" y="1849119"/>
                </a:lnTo>
                <a:lnTo>
                  <a:pt x="1111250" y="1847849"/>
                </a:lnTo>
                <a:close/>
              </a:path>
              <a:path w="1459230" h="2195829">
                <a:moveTo>
                  <a:pt x="1107440" y="1844039"/>
                </a:moveTo>
                <a:lnTo>
                  <a:pt x="1087914" y="1844039"/>
                </a:lnTo>
                <a:lnTo>
                  <a:pt x="1090455" y="1846579"/>
                </a:lnTo>
                <a:lnTo>
                  <a:pt x="1109980" y="1846579"/>
                </a:lnTo>
                <a:lnTo>
                  <a:pt x="1107440" y="1844039"/>
                </a:lnTo>
                <a:close/>
              </a:path>
              <a:path w="1459230" h="2195829">
                <a:moveTo>
                  <a:pt x="1104900" y="1841499"/>
                </a:moveTo>
                <a:lnTo>
                  <a:pt x="1085373" y="1841499"/>
                </a:lnTo>
                <a:lnTo>
                  <a:pt x="1086643" y="1842769"/>
                </a:lnTo>
                <a:lnTo>
                  <a:pt x="1106170" y="1842769"/>
                </a:lnTo>
                <a:lnTo>
                  <a:pt x="1104900" y="1841499"/>
                </a:lnTo>
                <a:close/>
              </a:path>
              <a:path w="1459230" h="2195829">
                <a:moveTo>
                  <a:pt x="1098549" y="1835149"/>
                </a:moveTo>
                <a:lnTo>
                  <a:pt x="1079020" y="1835149"/>
                </a:lnTo>
                <a:lnTo>
                  <a:pt x="1084102" y="1840229"/>
                </a:lnTo>
                <a:lnTo>
                  <a:pt x="1103630" y="1840229"/>
                </a:lnTo>
                <a:lnTo>
                  <a:pt x="1098549" y="1835149"/>
                </a:lnTo>
                <a:close/>
              </a:path>
              <a:path w="1459230" h="2195829">
                <a:moveTo>
                  <a:pt x="1092199" y="1828799"/>
                </a:moveTo>
                <a:lnTo>
                  <a:pt x="1072667" y="1828799"/>
                </a:lnTo>
                <a:lnTo>
                  <a:pt x="1077750" y="1833879"/>
                </a:lnTo>
                <a:lnTo>
                  <a:pt x="1097280" y="1833879"/>
                </a:lnTo>
                <a:lnTo>
                  <a:pt x="1092199" y="1828799"/>
                </a:lnTo>
                <a:close/>
              </a:path>
              <a:path w="1459230" h="2195829">
                <a:moveTo>
                  <a:pt x="1085850" y="1822449"/>
                </a:moveTo>
                <a:lnTo>
                  <a:pt x="1066315" y="1822449"/>
                </a:lnTo>
                <a:lnTo>
                  <a:pt x="1071397" y="1827529"/>
                </a:lnTo>
                <a:lnTo>
                  <a:pt x="1090930" y="1827529"/>
                </a:lnTo>
                <a:lnTo>
                  <a:pt x="1085850" y="1822449"/>
                </a:lnTo>
                <a:close/>
              </a:path>
              <a:path w="1459230" h="2195829">
                <a:moveTo>
                  <a:pt x="1079500" y="1816099"/>
                </a:moveTo>
                <a:lnTo>
                  <a:pt x="1059962" y="1816099"/>
                </a:lnTo>
                <a:lnTo>
                  <a:pt x="1065044" y="1821179"/>
                </a:lnTo>
                <a:lnTo>
                  <a:pt x="1084580" y="1821179"/>
                </a:lnTo>
                <a:lnTo>
                  <a:pt x="1079500" y="1816099"/>
                </a:lnTo>
                <a:close/>
              </a:path>
              <a:path w="1459230" h="2195829">
                <a:moveTo>
                  <a:pt x="1073149" y="1809749"/>
                </a:moveTo>
                <a:lnTo>
                  <a:pt x="1053609" y="1809749"/>
                </a:lnTo>
                <a:lnTo>
                  <a:pt x="1058691" y="1814830"/>
                </a:lnTo>
                <a:lnTo>
                  <a:pt x="1078230" y="1814830"/>
                </a:lnTo>
                <a:lnTo>
                  <a:pt x="1073149" y="1809749"/>
                </a:lnTo>
                <a:close/>
              </a:path>
              <a:path w="1459230" h="2195829">
                <a:moveTo>
                  <a:pt x="1066799" y="1803399"/>
                </a:moveTo>
                <a:lnTo>
                  <a:pt x="1047256" y="1803399"/>
                </a:lnTo>
                <a:lnTo>
                  <a:pt x="1052339" y="1808479"/>
                </a:lnTo>
                <a:lnTo>
                  <a:pt x="1071880" y="1808479"/>
                </a:lnTo>
                <a:lnTo>
                  <a:pt x="1066799" y="1803399"/>
                </a:lnTo>
                <a:close/>
              </a:path>
              <a:path w="1459230" h="2195829">
                <a:moveTo>
                  <a:pt x="1060449" y="1797049"/>
                </a:moveTo>
                <a:lnTo>
                  <a:pt x="1040904" y="1797049"/>
                </a:lnTo>
                <a:lnTo>
                  <a:pt x="1045986" y="1802129"/>
                </a:lnTo>
                <a:lnTo>
                  <a:pt x="1065530" y="1802129"/>
                </a:lnTo>
                <a:lnTo>
                  <a:pt x="1060449" y="1797049"/>
                </a:lnTo>
                <a:close/>
              </a:path>
              <a:path w="1459230" h="2195829">
                <a:moveTo>
                  <a:pt x="1055370" y="1791970"/>
                </a:moveTo>
                <a:lnTo>
                  <a:pt x="1035822" y="1791970"/>
                </a:lnTo>
                <a:lnTo>
                  <a:pt x="1039633" y="1795779"/>
                </a:lnTo>
                <a:lnTo>
                  <a:pt x="1059180" y="1795779"/>
                </a:lnTo>
                <a:lnTo>
                  <a:pt x="1055370" y="1791970"/>
                </a:lnTo>
                <a:close/>
              </a:path>
              <a:path w="1459230" h="2195829">
                <a:moveTo>
                  <a:pt x="1049020" y="1785620"/>
                </a:moveTo>
                <a:lnTo>
                  <a:pt x="1029469" y="1785620"/>
                </a:lnTo>
                <a:lnTo>
                  <a:pt x="1034551" y="1790700"/>
                </a:lnTo>
                <a:lnTo>
                  <a:pt x="1054100" y="1790700"/>
                </a:lnTo>
                <a:lnTo>
                  <a:pt x="1049020" y="1785620"/>
                </a:lnTo>
                <a:close/>
              </a:path>
              <a:path w="1459230" h="2195829">
                <a:moveTo>
                  <a:pt x="1042669" y="1779269"/>
                </a:moveTo>
                <a:lnTo>
                  <a:pt x="1023116" y="1779269"/>
                </a:lnTo>
                <a:lnTo>
                  <a:pt x="1028198" y="1784349"/>
                </a:lnTo>
                <a:lnTo>
                  <a:pt x="1047750" y="1784349"/>
                </a:lnTo>
                <a:lnTo>
                  <a:pt x="1042669" y="1779269"/>
                </a:lnTo>
                <a:close/>
              </a:path>
              <a:path w="1459230" h="2195829">
                <a:moveTo>
                  <a:pt x="1036320" y="1772919"/>
                </a:moveTo>
                <a:lnTo>
                  <a:pt x="1016763" y="1772919"/>
                </a:lnTo>
                <a:lnTo>
                  <a:pt x="1021846" y="1777999"/>
                </a:lnTo>
                <a:lnTo>
                  <a:pt x="1041400" y="1777999"/>
                </a:lnTo>
                <a:lnTo>
                  <a:pt x="1036320" y="1772919"/>
                </a:lnTo>
                <a:close/>
              </a:path>
              <a:path w="1459230" h="2195829">
                <a:moveTo>
                  <a:pt x="1029970" y="1766570"/>
                </a:moveTo>
                <a:lnTo>
                  <a:pt x="1010411" y="1766570"/>
                </a:lnTo>
                <a:lnTo>
                  <a:pt x="1015493" y="1771649"/>
                </a:lnTo>
                <a:lnTo>
                  <a:pt x="1035050" y="1771649"/>
                </a:lnTo>
                <a:lnTo>
                  <a:pt x="1029970" y="1766570"/>
                </a:lnTo>
                <a:close/>
              </a:path>
              <a:path w="1459230" h="2195829">
                <a:moveTo>
                  <a:pt x="1023620" y="1760219"/>
                </a:moveTo>
                <a:lnTo>
                  <a:pt x="1004058" y="1760219"/>
                </a:lnTo>
                <a:lnTo>
                  <a:pt x="1009140" y="1765299"/>
                </a:lnTo>
                <a:lnTo>
                  <a:pt x="1028699" y="1765299"/>
                </a:lnTo>
                <a:lnTo>
                  <a:pt x="1023620" y="1760219"/>
                </a:lnTo>
                <a:close/>
              </a:path>
              <a:path w="1459230" h="2195829">
                <a:moveTo>
                  <a:pt x="1017270" y="1753869"/>
                </a:moveTo>
                <a:lnTo>
                  <a:pt x="997705" y="1753869"/>
                </a:lnTo>
                <a:lnTo>
                  <a:pt x="1002787" y="1758949"/>
                </a:lnTo>
                <a:lnTo>
                  <a:pt x="1022350" y="1758949"/>
                </a:lnTo>
                <a:lnTo>
                  <a:pt x="1017270" y="1753869"/>
                </a:lnTo>
                <a:close/>
              </a:path>
              <a:path w="1459230" h="2195829">
                <a:moveTo>
                  <a:pt x="1010920" y="1747519"/>
                </a:moveTo>
                <a:lnTo>
                  <a:pt x="991352" y="1747519"/>
                </a:lnTo>
                <a:lnTo>
                  <a:pt x="996435" y="1752599"/>
                </a:lnTo>
                <a:lnTo>
                  <a:pt x="1016000" y="1752599"/>
                </a:lnTo>
                <a:lnTo>
                  <a:pt x="1010920" y="1747519"/>
                </a:lnTo>
                <a:close/>
              </a:path>
              <a:path w="1459230" h="2195829">
                <a:moveTo>
                  <a:pt x="1004570" y="1741169"/>
                </a:moveTo>
                <a:lnTo>
                  <a:pt x="985000" y="1741169"/>
                </a:lnTo>
                <a:lnTo>
                  <a:pt x="990082" y="1746249"/>
                </a:lnTo>
                <a:lnTo>
                  <a:pt x="1009650" y="1746249"/>
                </a:lnTo>
                <a:lnTo>
                  <a:pt x="1004570" y="1741169"/>
                </a:lnTo>
                <a:close/>
              </a:path>
              <a:path w="1459230" h="2195829">
                <a:moveTo>
                  <a:pt x="998220" y="1734820"/>
                </a:moveTo>
                <a:lnTo>
                  <a:pt x="978647" y="1734820"/>
                </a:lnTo>
                <a:lnTo>
                  <a:pt x="983729" y="1739899"/>
                </a:lnTo>
                <a:lnTo>
                  <a:pt x="1003300" y="1739899"/>
                </a:lnTo>
                <a:lnTo>
                  <a:pt x="998220" y="1734820"/>
                </a:lnTo>
                <a:close/>
              </a:path>
              <a:path w="1459230" h="2195829">
                <a:moveTo>
                  <a:pt x="991870" y="1728470"/>
                </a:moveTo>
                <a:lnTo>
                  <a:pt x="972294" y="1728470"/>
                </a:lnTo>
                <a:lnTo>
                  <a:pt x="977376" y="1733549"/>
                </a:lnTo>
                <a:lnTo>
                  <a:pt x="996950" y="1733549"/>
                </a:lnTo>
                <a:lnTo>
                  <a:pt x="991870" y="1728470"/>
                </a:lnTo>
                <a:close/>
              </a:path>
              <a:path w="1459230" h="2195829">
                <a:moveTo>
                  <a:pt x="985520" y="1722119"/>
                </a:moveTo>
                <a:lnTo>
                  <a:pt x="965941" y="1722119"/>
                </a:lnTo>
                <a:lnTo>
                  <a:pt x="971024" y="1727199"/>
                </a:lnTo>
                <a:lnTo>
                  <a:pt x="990600" y="1727199"/>
                </a:lnTo>
                <a:lnTo>
                  <a:pt x="985520" y="1722119"/>
                </a:lnTo>
                <a:close/>
              </a:path>
              <a:path w="1459230" h="2195829">
                <a:moveTo>
                  <a:pt x="979170" y="1715770"/>
                </a:moveTo>
                <a:lnTo>
                  <a:pt x="959589" y="1715770"/>
                </a:lnTo>
                <a:lnTo>
                  <a:pt x="964671" y="1720849"/>
                </a:lnTo>
                <a:lnTo>
                  <a:pt x="984250" y="1720849"/>
                </a:lnTo>
                <a:lnTo>
                  <a:pt x="979170" y="1715770"/>
                </a:lnTo>
                <a:close/>
              </a:path>
              <a:path w="1459230" h="2195829">
                <a:moveTo>
                  <a:pt x="972820" y="1709419"/>
                </a:moveTo>
                <a:lnTo>
                  <a:pt x="953236" y="1709419"/>
                </a:lnTo>
                <a:lnTo>
                  <a:pt x="958318" y="1714499"/>
                </a:lnTo>
                <a:lnTo>
                  <a:pt x="977900" y="1714499"/>
                </a:lnTo>
                <a:lnTo>
                  <a:pt x="972820" y="1709419"/>
                </a:lnTo>
                <a:close/>
              </a:path>
              <a:path w="1459230" h="2195829">
                <a:moveTo>
                  <a:pt x="966470" y="1703070"/>
                </a:moveTo>
                <a:lnTo>
                  <a:pt x="946883" y="1703070"/>
                </a:lnTo>
                <a:lnTo>
                  <a:pt x="951965" y="1708149"/>
                </a:lnTo>
                <a:lnTo>
                  <a:pt x="971550" y="1708149"/>
                </a:lnTo>
                <a:lnTo>
                  <a:pt x="966470" y="1703070"/>
                </a:lnTo>
                <a:close/>
              </a:path>
              <a:path w="1459230" h="2195829">
                <a:moveTo>
                  <a:pt x="960120" y="1696719"/>
                </a:moveTo>
                <a:lnTo>
                  <a:pt x="940531" y="1696719"/>
                </a:lnTo>
                <a:lnTo>
                  <a:pt x="945613" y="1701799"/>
                </a:lnTo>
                <a:lnTo>
                  <a:pt x="965200" y="1701799"/>
                </a:lnTo>
                <a:lnTo>
                  <a:pt x="960120" y="1696719"/>
                </a:lnTo>
                <a:close/>
              </a:path>
              <a:path w="1459230" h="2195829">
                <a:moveTo>
                  <a:pt x="953770" y="1690370"/>
                </a:moveTo>
                <a:lnTo>
                  <a:pt x="934178" y="1690370"/>
                </a:lnTo>
                <a:lnTo>
                  <a:pt x="939260" y="1695449"/>
                </a:lnTo>
                <a:lnTo>
                  <a:pt x="958850" y="1695449"/>
                </a:lnTo>
                <a:lnTo>
                  <a:pt x="953770" y="1690370"/>
                </a:lnTo>
                <a:close/>
              </a:path>
              <a:path w="1459230" h="2195829">
                <a:moveTo>
                  <a:pt x="947419" y="1684019"/>
                </a:moveTo>
                <a:lnTo>
                  <a:pt x="927825" y="1684019"/>
                </a:lnTo>
                <a:lnTo>
                  <a:pt x="932907" y="1689099"/>
                </a:lnTo>
                <a:lnTo>
                  <a:pt x="952499" y="1689099"/>
                </a:lnTo>
                <a:lnTo>
                  <a:pt x="947419" y="1684019"/>
                </a:lnTo>
                <a:close/>
              </a:path>
              <a:path w="1459230" h="2195829">
                <a:moveTo>
                  <a:pt x="941070" y="1677669"/>
                </a:moveTo>
                <a:lnTo>
                  <a:pt x="921472" y="1677669"/>
                </a:lnTo>
                <a:lnTo>
                  <a:pt x="926555" y="1682750"/>
                </a:lnTo>
                <a:lnTo>
                  <a:pt x="946150" y="1682750"/>
                </a:lnTo>
                <a:lnTo>
                  <a:pt x="941070" y="1677669"/>
                </a:lnTo>
                <a:close/>
              </a:path>
              <a:path w="1459230" h="2195829">
                <a:moveTo>
                  <a:pt x="934720" y="1671320"/>
                </a:moveTo>
                <a:lnTo>
                  <a:pt x="915120" y="1671320"/>
                </a:lnTo>
                <a:lnTo>
                  <a:pt x="920202" y="1676399"/>
                </a:lnTo>
                <a:lnTo>
                  <a:pt x="939800" y="1676399"/>
                </a:lnTo>
                <a:lnTo>
                  <a:pt x="934720" y="1671320"/>
                </a:lnTo>
                <a:close/>
              </a:path>
              <a:path w="1459230" h="2195829">
                <a:moveTo>
                  <a:pt x="928370" y="1664969"/>
                </a:moveTo>
                <a:lnTo>
                  <a:pt x="908767" y="1664969"/>
                </a:lnTo>
                <a:lnTo>
                  <a:pt x="913849" y="1670050"/>
                </a:lnTo>
                <a:lnTo>
                  <a:pt x="933450" y="1670050"/>
                </a:lnTo>
                <a:lnTo>
                  <a:pt x="928370" y="1664969"/>
                </a:lnTo>
                <a:close/>
              </a:path>
              <a:path w="1459230" h="2195829">
                <a:moveTo>
                  <a:pt x="922020" y="1658620"/>
                </a:moveTo>
                <a:lnTo>
                  <a:pt x="902414" y="1658620"/>
                </a:lnTo>
                <a:lnTo>
                  <a:pt x="907496" y="1663699"/>
                </a:lnTo>
                <a:lnTo>
                  <a:pt x="927099" y="1663699"/>
                </a:lnTo>
                <a:lnTo>
                  <a:pt x="922020" y="1658620"/>
                </a:lnTo>
                <a:close/>
              </a:path>
              <a:path w="1459230" h="2195829">
                <a:moveTo>
                  <a:pt x="915670" y="1652270"/>
                </a:moveTo>
                <a:lnTo>
                  <a:pt x="896061" y="1652270"/>
                </a:lnTo>
                <a:lnTo>
                  <a:pt x="901144" y="1657349"/>
                </a:lnTo>
                <a:lnTo>
                  <a:pt x="920750" y="1657349"/>
                </a:lnTo>
                <a:lnTo>
                  <a:pt x="915670" y="1652270"/>
                </a:lnTo>
                <a:close/>
              </a:path>
              <a:path w="1459230" h="2195829">
                <a:moveTo>
                  <a:pt x="909320" y="1645919"/>
                </a:moveTo>
                <a:lnTo>
                  <a:pt x="889709" y="1645919"/>
                </a:lnTo>
                <a:lnTo>
                  <a:pt x="894791" y="1651000"/>
                </a:lnTo>
                <a:lnTo>
                  <a:pt x="914400" y="1651000"/>
                </a:lnTo>
                <a:lnTo>
                  <a:pt x="909320" y="1645919"/>
                </a:lnTo>
                <a:close/>
              </a:path>
              <a:path w="1459230" h="2195829">
                <a:moveTo>
                  <a:pt x="902970" y="1639570"/>
                </a:moveTo>
                <a:lnTo>
                  <a:pt x="883356" y="1639570"/>
                </a:lnTo>
                <a:lnTo>
                  <a:pt x="888438" y="1644649"/>
                </a:lnTo>
                <a:lnTo>
                  <a:pt x="908050" y="1644649"/>
                </a:lnTo>
                <a:lnTo>
                  <a:pt x="902970" y="1639570"/>
                </a:lnTo>
                <a:close/>
              </a:path>
              <a:path w="1459230" h="2195829">
                <a:moveTo>
                  <a:pt x="896620" y="1633220"/>
                </a:moveTo>
                <a:lnTo>
                  <a:pt x="877003" y="1633220"/>
                </a:lnTo>
                <a:lnTo>
                  <a:pt x="882085" y="1638299"/>
                </a:lnTo>
                <a:lnTo>
                  <a:pt x="901700" y="1638299"/>
                </a:lnTo>
                <a:lnTo>
                  <a:pt x="896620" y="1633220"/>
                </a:lnTo>
                <a:close/>
              </a:path>
              <a:path w="1459230" h="2195829">
                <a:moveTo>
                  <a:pt x="890270" y="1626870"/>
                </a:moveTo>
                <a:lnTo>
                  <a:pt x="870650" y="1626870"/>
                </a:lnTo>
                <a:lnTo>
                  <a:pt x="875733" y="1631949"/>
                </a:lnTo>
                <a:lnTo>
                  <a:pt x="895350" y="1631949"/>
                </a:lnTo>
                <a:lnTo>
                  <a:pt x="890270" y="1626870"/>
                </a:lnTo>
                <a:close/>
              </a:path>
              <a:path w="1459230" h="2195829">
                <a:moveTo>
                  <a:pt x="883920" y="1620519"/>
                </a:moveTo>
                <a:lnTo>
                  <a:pt x="864298" y="1620519"/>
                </a:lnTo>
                <a:lnTo>
                  <a:pt x="869380" y="1625599"/>
                </a:lnTo>
                <a:lnTo>
                  <a:pt x="889000" y="1625599"/>
                </a:lnTo>
                <a:lnTo>
                  <a:pt x="883920" y="1620519"/>
                </a:lnTo>
                <a:close/>
              </a:path>
              <a:path w="1459230" h="2195829">
                <a:moveTo>
                  <a:pt x="877570" y="1614169"/>
                </a:moveTo>
                <a:lnTo>
                  <a:pt x="857945" y="1614169"/>
                </a:lnTo>
                <a:lnTo>
                  <a:pt x="863027" y="1619249"/>
                </a:lnTo>
                <a:lnTo>
                  <a:pt x="882650" y="1619249"/>
                </a:lnTo>
                <a:lnTo>
                  <a:pt x="877570" y="1614169"/>
                </a:lnTo>
                <a:close/>
              </a:path>
              <a:path w="1459230" h="2195829">
                <a:moveTo>
                  <a:pt x="871220" y="1607820"/>
                </a:moveTo>
                <a:lnTo>
                  <a:pt x="851592" y="1607820"/>
                </a:lnTo>
                <a:lnTo>
                  <a:pt x="856674" y="1612899"/>
                </a:lnTo>
                <a:lnTo>
                  <a:pt x="876300" y="1612899"/>
                </a:lnTo>
                <a:lnTo>
                  <a:pt x="871220" y="1607820"/>
                </a:lnTo>
                <a:close/>
              </a:path>
              <a:path w="1459230" h="2195829">
                <a:moveTo>
                  <a:pt x="864870" y="1601470"/>
                </a:moveTo>
                <a:lnTo>
                  <a:pt x="845239" y="1601470"/>
                </a:lnTo>
                <a:lnTo>
                  <a:pt x="850322" y="1606549"/>
                </a:lnTo>
                <a:lnTo>
                  <a:pt x="869950" y="1606549"/>
                </a:lnTo>
                <a:lnTo>
                  <a:pt x="864870" y="1601470"/>
                </a:lnTo>
                <a:close/>
              </a:path>
              <a:path w="1459230" h="2195829">
                <a:moveTo>
                  <a:pt x="858520" y="1595119"/>
                </a:moveTo>
                <a:lnTo>
                  <a:pt x="838887" y="1595119"/>
                </a:lnTo>
                <a:lnTo>
                  <a:pt x="843969" y="1600199"/>
                </a:lnTo>
                <a:lnTo>
                  <a:pt x="863599" y="1600199"/>
                </a:lnTo>
                <a:lnTo>
                  <a:pt x="858520" y="1595119"/>
                </a:lnTo>
                <a:close/>
              </a:path>
              <a:path w="1459230" h="2195829">
                <a:moveTo>
                  <a:pt x="650239" y="1386839"/>
                </a:moveTo>
                <a:lnTo>
                  <a:pt x="630517" y="1386839"/>
                </a:lnTo>
                <a:lnTo>
                  <a:pt x="837616" y="1593849"/>
                </a:lnTo>
                <a:lnTo>
                  <a:pt x="857250" y="1593849"/>
                </a:lnTo>
                <a:lnTo>
                  <a:pt x="650239" y="138683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0" y="5413683"/>
            <a:ext cx="1440180" cy="1439545"/>
          </a:xfrm>
          <a:custGeom>
            <a:avLst/>
            <a:gdLst/>
            <a:ahLst/>
            <a:cxnLst/>
            <a:rect l="l" t="t" r="r" b="b"/>
            <a:pathLst>
              <a:path w="1440180" h="1439545">
                <a:moveTo>
                  <a:pt x="0" y="0"/>
                </a:moveTo>
                <a:lnTo>
                  <a:pt x="0" y="4135"/>
                </a:lnTo>
                <a:lnTo>
                  <a:pt x="4137" y="4135"/>
                </a:lnTo>
                <a:lnTo>
                  <a:pt x="0" y="0"/>
                </a:lnTo>
                <a:close/>
              </a:path>
              <a:path w="1440180" h="1439545">
                <a:moveTo>
                  <a:pt x="4137" y="4135"/>
                </a:moveTo>
                <a:lnTo>
                  <a:pt x="0" y="4135"/>
                </a:lnTo>
                <a:lnTo>
                  <a:pt x="0" y="6675"/>
                </a:lnTo>
                <a:lnTo>
                  <a:pt x="6678" y="6675"/>
                </a:lnTo>
                <a:lnTo>
                  <a:pt x="4137" y="4135"/>
                </a:lnTo>
                <a:close/>
              </a:path>
              <a:path w="1440180" h="1439545">
                <a:moveTo>
                  <a:pt x="6678" y="6675"/>
                </a:moveTo>
                <a:lnTo>
                  <a:pt x="0" y="6675"/>
                </a:lnTo>
                <a:lnTo>
                  <a:pt x="0" y="13025"/>
                </a:lnTo>
                <a:lnTo>
                  <a:pt x="13031" y="13025"/>
                </a:lnTo>
                <a:lnTo>
                  <a:pt x="6678" y="6675"/>
                </a:lnTo>
                <a:close/>
              </a:path>
              <a:path w="1440180" h="1439545">
                <a:moveTo>
                  <a:pt x="13031" y="13025"/>
                </a:moveTo>
                <a:lnTo>
                  <a:pt x="0" y="13025"/>
                </a:lnTo>
                <a:lnTo>
                  <a:pt x="0" y="18435"/>
                </a:lnTo>
                <a:lnTo>
                  <a:pt x="4748" y="23185"/>
                </a:lnTo>
                <a:lnTo>
                  <a:pt x="23195" y="23185"/>
                </a:lnTo>
                <a:lnTo>
                  <a:pt x="13031" y="13025"/>
                </a:lnTo>
                <a:close/>
              </a:path>
              <a:path w="1440180" h="1439545">
                <a:moveTo>
                  <a:pt x="23195" y="23185"/>
                </a:moveTo>
                <a:lnTo>
                  <a:pt x="4748" y="23185"/>
                </a:lnTo>
                <a:lnTo>
                  <a:pt x="11095" y="29535"/>
                </a:lnTo>
                <a:lnTo>
                  <a:pt x="29548" y="29535"/>
                </a:lnTo>
                <a:lnTo>
                  <a:pt x="23195" y="23185"/>
                </a:lnTo>
                <a:close/>
              </a:path>
              <a:path w="1440180" h="1439545">
                <a:moveTo>
                  <a:pt x="29548" y="29535"/>
                </a:moveTo>
                <a:lnTo>
                  <a:pt x="11095" y="29535"/>
                </a:lnTo>
                <a:lnTo>
                  <a:pt x="17442" y="35885"/>
                </a:lnTo>
                <a:lnTo>
                  <a:pt x="35901" y="35885"/>
                </a:lnTo>
                <a:lnTo>
                  <a:pt x="29548" y="29535"/>
                </a:lnTo>
                <a:close/>
              </a:path>
              <a:path w="1440180" h="1439545">
                <a:moveTo>
                  <a:pt x="35901" y="35885"/>
                </a:moveTo>
                <a:lnTo>
                  <a:pt x="17442" y="35885"/>
                </a:lnTo>
                <a:lnTo>
                  <a:pt x="19981" y="38425"/>
                </a:lnTo>
                <a:lnTo>
                  <a:pt x="38442" y="38425"/>
                </a:lnTo>
                <a:lnTo>
                  <a:pt x="35901" y="35885"/>
                </a:lnTo>
                <a:close/>
              </a:path>
              <a:path w="1440180" h="1439545">
                <a:moveTo>
                  <a:pt x="38442" y="38425"/>
                </a:moveTo>
                <a:lnTo>
                  <a:pt x="19981" y="38425"/>
                </a:lnTo>
                <a:lnTo>
                  <a:pt x="26328" y="44775"/>
                </a:lnTo>
                <a:lnTo>
                  <a:pt x="44795" y="44775"/>
                </a:lnTo>
                <a:lnTo>
                  <a:pt x="38442" y="38425"/>
                </a:lnTo>
                <a:close/>
              </a:path>
              <a:path w="1440180" h="1439545">
                <a:moveTo>
                  <a:pt x="44795" y="44775"/>
                </a:moveTo>
                <a:lnTo>
                  <a:pt x="26328" y="44775"/>
                </a:lnTo>
                <a:lnTo>
                  <a:pt x="30137" y="48585"/>
                </a:lnTo>
                <a:lnTo>
                  <a:pt x="48606" y="48585"/>
                </a:lnTo>
                <a:lnTo>
                  <a:pt x="44795" y="44775"/>
                </a:lnTo>
                <a:close/>
              </a:path>
              <a:path w="1440180" h="1439545">
                <a:moveTo>
                  <a:pt x="48606" y="48585"/>
                </a:moveTo>
                <a:lnTo>
                  <a:pt x="30137" y="48585"/>
                </a:lnTo>
                <a:lnTo>
                  <a:pt x="42831" y="61285"/>
                </a:lnTo>
                <a:lnTo>
                  <a:pt x="61312" y="61285"/>
                </a:lnTo>
                <a:lnTo>
                  <a:pt x="48606" y="48585"/>
                </a:lnTo>
                <a:close/>
              </a:path>
              <a:path w="1440180" h="1439545">
                <a:moveTo>
                  <a:pt x="61312" y="61285"/>
                </a:moveTo>
                <a:lnTo>
                  <a:pt x="42831" y="61285"/>
                </a:lnTo>
                <a:lnTo>
                  <a:pt x="45370" y="63825"/>
                </a:lnTo>
                <a:lnTo>
                  <a:pt x="63853" y="63825"/>
                </a:lnTo>
                <a:lnTo>
                  <a:pt x="61312" y="61285"/>
                </a:lnTo>
                <a:close/>
              </a:path>
              <a:path w="1440180" h="1439545">
                <a:moveTo>
                  <a:pt x="63853" y="63825"/>
                </a:moveTo>
                <a:lnTo>
                  <a:pt x="45370" y="63825"/>
                </a:lnTo>
                <a:lnTo>
                  <a:pt x="51717" y="70175"/>
                </a:lnTo>
                <a:lnTo>
                  <a:pt x="70206" y="70175"/>
                </a:lnTo>
                <a:lnTo>
                  <a:pt x="63853" y="63825"/>
                </a:lnTo>
                <a:close/>
              </a:path>
              <a:path w="1440180" h="1439545">
                <a:moveTo>
                  <a:pt x="70206" y="70175"/>
                </a:moveTo>
                <a:lnTo>
                  <a:pt x="51717" y="70175"/>
                </a:lnTo>
                <a:lnTo>
                  <a:pt x="61873" y="80335"/>
                </a:lnTo>
                <a:lnTo>
                  <a:pt x="80370" y="80335"/>
                </a:lnTo>
                <a:lnTo>
                  <a:pt x="70206" y="70175"/>
                </a:lnTo>
                <a:close/>
              </a:path>
              <a:path w="1440180" h="1439545">
                <a:moveTo>
                  <a:pt x="80370" y="80335"/>
                </a:moveTo>
                <a:lnTo>
                  <a:pt x="61873" y="80335"/>
                </a:lnTo>
                <a:lnTo>
                  <a:pt x="68220" y="86685"/>
                </a:lnTo>
                <a:lnTo>
                  <a:pt x="86723" y="86685"/>
                </a:lnTo>
                <a:lnTo>
                  <a:pt x="80370" y="80335"/>
                </a:lnTo>
                <a:close/>
              </a:path>
              <a:path w="1440180" h="1439545">
                <a:moveTo>
                  <a:pt x="86723" y="86685"/>
                </a:moveTo>
                <a:lnTo>
                  <a:pt x="68220" y="86685"/>
                </a:lnTo>
                <a:lnTo>
                  <a:pt x="70759" y="89225"/>
                </a:lnTo>
                <a:lnTo>
                  <a:pt x="89264" y="89225"/>
                </a:lnTo>
                <a:lnTo>
                  <a:pt x="86723" y="86685"/>
                </a:lnTo>
                <a:close/>
              </a:path>
              <a:path w="1440180" h="1439545">
                <a:moveTo>
                  <a:pt x="89264" y="89225"/>
                </a:moveTo>
                <a:lnTo>
                  <a:pt x="70759" y="89225"/>
                </a:lnTo>
                <a:lnTo>
                  <a:pt x="74567" y="93035"/>
                </a:lnTo>
                <a:lnTo>
                  <a:pt x="93076" y="93035"/>
                </a:lnTo>
                <a:lnTo>
                  <a:pt x="89264" y="89225"/>
                </a:lnTo>
                <a:close/>
              </a:path>
              <a:path w="1440180" h="1439545">
                <a:moveTo>
                  <a:pt x="93076" y="93035"/>
                </a:moveTo>
                <a:lnTo>
                  <a:pt x="74567" y="93035"/>
                </a:lnTo>
                <a:lnTo>
                  <a:pt x="77106" y="95575"/>
                </a:lnTo>
                <a:lnTo>
                  <a:pt x="95617" y="95575"/>
                </a:lnTo>
                <a:lnTo>
                  <a:pt x="93076" y="93035"/>
                </a:lnTo>
                <a:close/>
              </a:path>
              <a:path w="1440180" h="1439545">
                <a:moveTo>
                  <a:pt x="95617" y="95575"/>
                </a:moveTo>
                <a:lnTo>
                  <a:pt x="77106" y="95575"/>
                </a:lnTo>
                <a:lnTo>
                  <a:pt x="83454" y="101925"/>
                </a:lnTo>
                <a:lnTo>
                  <a:pt x="101969" y="101925"/>
                </a:lnTo>
                <a:lnTo>
                  <a:pt x="95617" y="95575"/>
                </a:lnTo>
                <a:close/>
              </a:path>
              <a:path w="1440180" h="1439545">
                <a:moveTo>
                  <a:pt x="101969" y="101925"/>
                </a:moveTo>
                <a:lnTo>
                  <a:pt x="83454" y="101925"/>
                </a:lnTo>
                <a:lnTo>
                  <a:pt x="106304" y="124785"/>
                </a:lnTo>
                <a:lnTo>
                  <a:pt x="124839" y="124785"/>
                </a:lnTo>
                <a:lnTo>
                  <a:pt x="101969" y="101925"/>
                </a:lnTo>
                <a:close/>
              </a:path>
              <a:path w="1440180" h="1439545">
                <a:moveTo>
                  <a:pt x="124839" y="124785"/>
                </a:moveTo>
                <a:lnTo>
                  <a:pt x="106304" y="124785"/>
                </a:lnTo>
                <a:lnTo>
                  <a:pt x="144387" y="162885"/>
                </a:lnTo>
                <a:lnTo>
                  <a:pt x="162956" y="162885"/>
                </a:lnTo>
                <a:lnTo>
                  <a:pt x="124839" y="124785"/>
                </a:lnTo>
                <a:close/>
              </a:path>
              <a:path w="1440180" h="1439545">
                <a:moveTo>
                  <a:pt x="162956" y="162885"/>
                </a:moveTo>
                <a:lnTo>
                  <a:pt x="144387" y="162885"/>
                </a:lnTo>
                <a:lnTo>
                  <a:pt x="159621" y="178125"/>
                </a:lnTo>
                <a:lnTo>
                  <a:pt x="178202" y="178125"/>
                </a:lnTo>
                <a:lnTo>
                  <a:pt x="162956" y="162885"/>
                </a:lnTo>
                <a:close/>
              </a:path>
              <a:path w="1440180" h="1439545">
                <a:moveTo>
                  <a:pt x="178202" y="178125"/>
                </a:moveTo>
                <a:lnTo>
                  <a:pt x="159621" y="178125"/>
                </a:lnTo>
                <a:lnTo>
                  <a:pt x="176124" y="194635"/>
                </a:lnTo>
                <a:lnTo>
                  <a:pt x="194719" y="194635"/>
                </a:lnTo>
                <a:lnTo>
                  <a:pt x="178202" y="178125"/>
                </a:lnTo>
                <a:close/>
              </a:path>
              <a:path w="1440180" h="1439545">
                <a:moveTo>
                  <a:pt x="194719" y="194635"/>
                </a:moveTo>
                <a:lnTo>
                  <a:pt x="176124" y="194635"/>
                </a:lnTo>
                <a:lnTo>
                  <a:pt x="191357" y="209875"/>
                </a:lnTo>
                <a:lnTo>
                  <a:pt x="209966" y="209875"/>
                </a:lnTo>
                <a:lnTo>
                  <a:pt x="194719" y="194635"/>
                </a:lnTo>
                <a:close/>
              </a:path>
              <a:path w="1440180" h="1439545">
                <a:moveTo>
                  <a:pt x="209966" y="209875"/>
                </a:moveTo>
                <a:lnTo>
                  <a:pt x="191357" y="209875"/>
                </a:lnTo>
                <a:lnTo>
                  <a:pt x="207860" y="226385"/>
                </a:lnTo>
                <a:lnTo>
                  <a:pt x="226483" y="226385"/>
                </a:lnTo>
                <a:lnTo>
                  <a:pt x="209966" y="209875"/>
                </a:lnTo>
                <a:close/>
              </a:path>
              <a:path w="1440180" h="1439545">
                <a:moveTo>
                  <a:pt x="226483" y="226385"/>
                </a:moveTo>
                <a:lnTo>
                  <a:pt x="207860" y="226385"/>
                </a:lnTo>
                <a:lnTo>
                  <a:pt x="261177" y="279725"/>
                </a:lnTo>
                <a:lnTo>
                  <a:pt x="279846" y="279725"/>
                </a:lnTo>
                <a:lnTo>
                  <a:pt x="226483" y="226385"/>
                </a:lnTo>
                <a:close/>
              </a:path>
              <a:path w="1440180" h="1439545">
                <a:moveTo>
                  <a:pt x="279846" y="279725"/>
                </a:moveTo>
                <a:lnTo>
                  <a:pt x="261177" y="279725"/>
                </a:lnTo>
                <a:lnTo>
                  <a:pt x="315764" y="334335"/>
                </a:lnTo>
                <a:lnTo>
                  <a:pt x="334480" y="334335"/>
                </a:lnTo>
                <a:lnTo>
                  <a:pt x="279846" y="279725"/>
                </a:lnTo>
                <a:close/>
              </a:path>
              <a:path w="1440180" h="1439545">
                <a:moveTo>
                  <a:pt x="334480" y="334335"/>
                </a:moveTo>
                <a:lnTo>
                  <a:pt x="315764" y="334335"/>
                </a:lnTo>
                <a:lnTo>
                  <a:pt x="334805" y="353385"/>
                </a:lnTo>
                <a:lnTo>
                  <a:pt x="353538" y="353385"/>
                </a:lnTo>
                <a:lnTo>
                  <a:pt x="334480" y="334335"/>
                </a:lnTo>
                <a:close/>
              </a:path>
              <a:path w="1440180" h="1439545">
                <a:moveTo>
                  <a:pt x="353538" y="353385"/>
                </a:moveTo>
                <a:lnTo>
                  <a:pt x="334805" y="353385"/>
                </a:lnTo>
                <a:lnTo>
                  <a:pt x="347500" y="366085"/>
                </a:lnTo>
                <a:lnTo>
                  <a:pt x="366243" y="366085"/>
                </a:lnTo>
                <a:lnTo>
                  <a:pt x="353538" y="353385"/>
                </a:lnTo>
                <a:close/>
              </a:path>
              <a:path w="1440180" h="1439545">
                <a:moveTo>
                  <a:pt x="366243" y="366085"/>
                </a:moveTo>
                <a:lnTo>
                  <a:pt x="347500" y="366085"/>
                </a:lnTo>
                <a:lnTo>
                  <a:pt x="366542" y="385135"/>
                </a:lnTo>
                <a:lnTo>
                  <a:pt x="385301" y="385135"/>
                </a:lnTo>
                <a:lnTo>
                  <a:pt x="366243" y="366085"/>
                </a:lnTo>
                <a:close/>
              </a:path>
              <a:path w="1440180" h="1439545">
                <a:moveTo>
                  <a:pt x="385301" y="385135"/>
                </a:moveTo>
                <a:lnTo>
                  <a:pt x="366542" y="385135"/>
                </a:lnTo>
                <a:lnTo>
                  <a:pt x="379236" y="397835"/>
                </a:lnTo>
                <a:lnTo>
                  <a:pt x="398007" y="397835"/>
                </a:lnTo>
                <a:lnTo>
                  <a:pt x="385301" y="385135"/>
                </a:lnTo>
                <a:close/>
              </a:path>
              <a:path w="1440180" h="1439545">
                <a:moveTo>
                  <a:pt x="398007" y="397835"/>
                </a:moveTo>
                <a:lnTo>
                  <a:pt x="379236" y="397835"/>
                </a:lnTo>
                <a:lnTo>
                  <a:pt x="394470" y="413075"/>
                </a:lnTo>
                <a:lnTo>
                  <a:pt x="413253" y="413075"/>
                </a:lnTo>
                <a:lnTo>
                  <a:pt x="398007" y="397835"/>
                </a:lnTo>
                <a:close/>
              </a:path>
              <a:path w="1440180" h="1439545">
                <a:moveTo>
                  <a:pt x="413253" y="413075"/>
                </a:moveTo>
                <a:lnTo>
                  <a:pt x="394470" y="413075"/>
                </a:lnTo>
                <a:lnTo>
                  <a:pt x="410972" y="429585"/>
                </a:lnTo>
                <a:lnTo>
                  <a:pt x="429771" y="429585"/>
                </a:lnTo>
                <a:lnTo>
                  <a:pt x="413253" y="413075"/>
                </a:lnTo>
                <a:close/>
              </a:path>
              <a:path w="1440180" h="1439545">
                <a:moveTo>
                  <a:pt x="429771" y="429585"/>
                </a:moveTo>
                <a:lnTo>
                  <a:pt x="410972" y="429585"/>
                </a:lnTo>
                <a:lnTo>
                  <a:pt x="426206" y="444825"/>
                </a:lnTo>
                <a:lnTo>
                  <a:pt x="445017" y="444825"/>
                </a:lnTo>
                <a:lnTo>
                  <a:pt x="429771" y="429585"/>
                </a:lnTo>
                <a:close/>
              </a:path>
              <a:path w="1440180" h="1439545">
                <a:moveTo>
                  <a:pt x="445017" y="444825"/>
                </a:moveTo>
                <a:lnTo>
                  <a:pt x="426206" y="444825"/>
                </a:lnTo>
                <a:lnTo>
                  <a:pt x="474445" y="493085"/>
                </a:lnTo>
                <a:lnTo>
                  <a:pt x="493298" y="493085"/>
                </a:lnTo>
                <a:lnTo>
                  <a:pt x="445017" y="444825"/>
                </a:lnTo>
                <a:close/>
              </a:path>
              <a:path w="1440180" h="1439545">
                <a:moveTo>
                  <a:pt x="493298" y="493085"/>
                </a:moveTo>
                <a:lnTo>
                  <a:pt x="474445" y="493085"/>
                </a:lnTo>
                <a:lnTo>
                  <a:pt x="493487" y="512135"/>
                </a:lnTo>
                <a:lnTo>
                  <a:pt x="512356" y="512135"/>
                </a:lnTo>
                <a:lnTo>
                  <a:pt x="493298" y="493085"/>
                </a:lnTo>
                <a:close/>
              </a:path>
              <a:path w="1440180" h="1439545">
                <a:moveTo>
                  <a:pt x="512356" y="512135"/>
                </a:moveTo>
                <a:lnTo>
                  <a:pt x="493487" y="512135"/>
                </a:lnTo>
                <a:lnTo>
                  <a:pt x="540457" y="559125"/>
                </a:lnTo>
                <a:lnTo>
                  <a:pt x="559366" y="559125"/>
                </a:lnTo>
                <a:lnTo>
                  <a:pt x="512356" y="512135"/>
                </a:lnTo>
                <a:close/>
              </a:path>
              <a:path w="1440180" h="1439545">
                <a:moveTo>
                  <a:pt x="559366" y="559125"/>
                </a:moveTo>
                <a:lnTo>
                  <a:pt x="540457" y="559125"/>
                </a:lnTo>
                <a:lnTo>
                  <a:pt x="546804" y="565475"/>
                </a:lnTo>
                <a:lnTo>
                  <a:pt x="565719" y="565475"/>
                </a:lnTo>
                <a:lnTo>
                  <a:pt x="559366" y="559125"/>
                </a:lnTo>
                <a:close/>
              </a:path>
              <a:path w="1440180" h="1439545">
                <a:moveTo>
                  <a:pt x="565719" y="565475"/>
                </a:moveTo>
                <a:lnTo>
                  <a:pt x="546804" y="565475"/>
                </a:lnTo>
                <a:lnTo>
                  <a:pt x="559498" y="578175"/>
                </a:lnTo>
                <a:lnTo>
                  <a:pt x="578425" y="578175"/>
                </a:lnTo>
                <a:lnTo>
                  <a:pt x="565719" y="565475"/>
                </a:lnTo>
                <a:close/>
              </a:path>
              <a:path w="1440180" h="1439545">
                <a:moveTo>
                  <a:pt x="578425" y="578175"/>
                </a:moveTo>
                <a:lnTo>
                  <a:pt x="559498" y="578175"/>
                </a:lnTo>
                <a:lnTo>
                  <a:pt x="565846" y="584525"/>
                </a:lnTo>
                <a:lnTo>
                  <a:pt x="584777" y="584525"/>
                </a:lnTo>
                <a:lnTo>
                  <a:pt x="578425" y="578175"/>
                </a:lnTo>
                <a:close/>
              </a:path>
              <a:path w="1440180" h="1439545">
                <a:moveTo>
                  <a:pt x="584777" y="584525"/>
                </a:moveTo>
                <a:lnTo>
                  <a:pt x="565846" y="584525"/>
                </a:lnTo>
                <a:lnTo>
                  <a:pt x="572193" y="590875"/>
                </a:lnTo>
                <a:lnTo>
                  <a:pt x="591130" y="590875"/>
                </a:lnTo>
                <a:lnTo>
                  <a:pt x="584777" y="584525"/>
                </a:lnTo>
                <a:close/>
              </a:path>
              <a:path w="1440180" h="1439545">
                <a:moveTo>
                  <a:pt x="591130" y="590875"/>
                </a:moveTo>
                <a:lnTo>
                  <a:pt x="572193" y="590875"/>
                </a:lnTo>
                <a:lnTo>
                  <a:pt x="578540" y="597225"/>
                </a:lnTo>
                <a:lnTo>
                  <a:pt x="597483" y="597225"/>
                </a:lnTo>
                <a:lnTo>
                  <a:pt x="591130" y="590875"/>
                </a:lnTo>
                <a:close/>
              </a:path>
              <a:path w="1440180" h="1439545">
                <a:moveTo>
                  <a:pt x="597483" y="597225"/>
                </a:moveTo>
                <a:lnTo>
                  <a:pt x="578540" y="597225"/>
                </a:lnTo>
                <a:lnTo>
                  <a:pt x="591235" y="609925"/>
                </a:lnTo>
                <a:lnTo>
                  <a:pt x="610188" y="609925"/>
                </a:lnTo>
                <a:lnTo>
                  <a:pt x="597483" y="597225"/>
                </a:lnTo>
                <a:close/>
              </a:path>
              <a:path w="1440180" h="1439545">
                <a:moveTo>
                  <a:pt x="610188" y="609925"/>
                </a:moveTo>
                <a:lnTo>
                  <a:pt x="591235" y="609925"/>
                </a:lnTo>
                <a:lnTo>
                  <a:pt x="597582" y="616275"/>
                </a:lnTo>
                <a:lnTo>
                  <a:pt x="616541" y="616275"/>
                </a:lnTo>
                <a:lnTo>
                  <a:pt x="610188" y="609925"/>
                </a:lnTo>
                <a:close/>
              </a:path>
              <a:path w="1440180" h="1439545">
                <a:moveTo>
                  <a:pt x="616541" y="616275"/>
                </a:moveTo>
                <a:lnTo>
                  <a:pt x="597582" y="616275"/>
                </a:lnTo>
                <a:lnTo>
                  <a:pt x="603929" y="622625"/>
                </a:lnTo>
                <a:lnTo>
                  <a:pt x="622894" y="622625"/>
                </a:lnTo>
                <a:lnTo>
                  <a:pt x="616541" y="616275"/>
                </a:lnTo>
                <a:close/>
              </a:path>
              <a:path w="1440180" h="1439545">
                <a:moveTo>
                  <a:pt x="622894" y="622625"/>
                </a:moveTo>
                <a:lnTo>
                  <a:pt x="603929" y="622625"/>
                </a:lnTo>
                <a:lnTo>
                  <a:pt x="610277" y="628975"/>
                </a:lnTo>
                <a:lnTo>
                  <a:pt x="629246" y="628975"/>
                </a:lnTo>
                <a:lnTo>
                  <a:pt x="622894" y="622625"/>
                </a:lnTo>
                <a:close/>
              </a:path>
              <a:path w="1440180" h="1439545">
                <a:moveTo>
                  <a:pt x="1240380" y="1239845"/>
                </a:moveTo>
                <a:lnTo>
                  <a:pt x="1220884" y="1239845"/>
                </a:lnTo>
                <a:lnTo>
                  <a:pt x="1352907" y="1371925"/>
                </a:lnTo>
                <a:lnTo>
                  <a:pt x="1372517" y="1371925"/>
                </a:lnTo>
                <a:lnTo>
                  <a:pt x="1240380" y="1239845"/>
                </a:lnTo>
                <a:close/>
              </a:path>
              <a:path w="1440180" h="1439545">
                <a:moveTo>
                  <a:pt x="1237839" y="1237305"/>
                </a:moveTo>
                <a:lnTo>
                  <a:pt x="1218345" y="1237305"/>
                </a:lnTo>
                <a:lnTo>
                  <a:pt x="1219614" y="1238575"/>
                </a:lnTo>
                <a:lnTo>
                  <a:pt x="1239109" y="1238575"/>
                </a:lnTo>
                <a:lnTo>
                  <a:pt x="1237839" y="1237305"/>
                </a:lnTo>
                <a:close/>
              </a:path>
              <a:path w="1440180" h="1439545">
                <a:moveTo>
                  <a:pt x="1234027" y="1233495"/>
                </a:moveTo>
                <a:lnTo>
                  <a:pt x="1214536" y="1233495"/>
                </a:lnTo>
                <a:lnTo>
                  <a:pt x="1217075" y="1236035"/>
                </a:lnTo>
                <a:lnTo>
                  <a:pt x="1236568" y="1236035"/>
                </a:lnTo>
                <a:lnTo>
                  <a:pt x="1234027" y="1233495"/>
                </a:lnTo>
                <a:close/>
              </a:path>
              <a:path w="1440180" h="1439545">
                <a:moveTo>
                  <a:pt x="1231486" y="1230955"/>
                </a:moveTo>
                <a:lnTo>
                  <a:pt x="1211997" y="1230955"/>
                </a:lnTo>
                <a:lnTo>
                  <a:pt x="1213267" y="1232225"/>
                </a:lnTo>
                <a:lnTo>
                  <a:pt x="1232756" y="1232225"/>
                </a:lnTo>
                <a:lnTo>
                  <a:pt x="1231486" y="1230955"/>
                </a:lnTo>
                <a:close/>
              </a:path>
              <a:path w="1440180" h="1439545">
                <a:moveTo>
                  <a:pt x="1227674" y="1227145"/>
                </a:moveTo>
                <a:lnTo>
                  <a:pt x="1208189" y="1227145"/>
                </a:lnTo>
                <a:lnTo>
                  <a:pt x="1210728" y="1229685"/>
                </a:lnTo>
                <a:lnTo>
                  <a:pt x="1230215" y="1229685"/>
                </a:lnTo>
                <a:lnTo>
                  <a:pt x="1227674" y="1227145"/>
                </a:lnTo>
                <a:close/>
              </a:path>
              <a:path w="1440180" h="1439545">
                <a:moveTo>
                  <a:pt x="1225133" y="1224605"/>
                </a:moveTo>
                <a:lnTo>
                  <a:pt x="1205650" y="1224605"/>
                </a:lnTo>
                <a:lnTo>
                  <a:pt x="1206920" y="1225875"/>
                </a:lnTo>
                <a:lnTo>
                  <a:pt x="1226404" y="1225875"/>
                </a:lnTo>
                <a:lnTo>
                  <a:pt x="1225133" y="1224605"/>
                </a:lnTo>
                <a:close/>
              </a:path>
              <a:path w="1440180" h="1439545">
                <a:moveTo>
                  <a:pt x="1221321" y="1220795"/>
                </a:moveTo>
                <a:lnTo>
                  <a:pt x="1201842" y="1220795"/>
                </a:lnTo>
                <a:lnTo>
                  <a:pt x="1204381" y="1223335"/>
                </a:lnTo>
                <a:lnTo>
                  <a:pt x="1223863" y="1223335"/>
                </a:lnTo>
                <a:lnTo>
                  <a:pt x="1221321" y="1220795"/>
                </a:lnTo>
                <a:close/>
              </a:path>
              <a:path w="1440180" h="1439545">
                <a:moveTo>
                  <a:pt x="1218780" y="1218255"/>
                </a:moveTo>
                <a:lnTo>
                  <a:pt x="1199303" y="1218255"/>
                </a:lnTo>
                <a:lnTo>
                  <a:pt x="1200572" y="1219525"/>
                </a:lnTo>
                <a:lnTo>
                  <a:pt x="1220051" y="1219525"/>
                </a:lnTo>
                <a:lnTo>
                  <a:pt x="1218780" y="1218255"/>
                </a:lnTo>
                <a:close/>
              </a:path>
              <a:path w="1440180" h="1439545">
                <a:moveTo>
                  <a:pt x="1214969" y="1214445"/>
                </a:moveTo>
                <a:lnTo>
                  <a:pt x="1195494" y="1214445"/>
                </a:lnTo>
                <a:lnTo>
                  <a:pt x="1198033" y="1216985"/>
                </a:lnTo>
                <a:lnTo>
                  <a:pt x="1217510" y="1216985"/>
                </a:lnTo>
                <a:lnTo>
                  <a:pt x="1214969" y="1214445"/>
                </a:lnTo>
                <a:close/>
              </a:path>
              <a:path w="1440180" h="1439545">
                <a:moveTo>
                  <a:pt x="1212428" y="1211905"/>
                </a:moveTo>
                <a:lnTo>
                  <a:pt x="1192956" y="1211905"/>
                </a:lnTo>
                <a:lnTo>
                  <a:pt x="1194225" y="1213175"/>
                </a:lnTo>
                <a:lnTo>
                  <a:pt x="1213698" y="1213175"/>
                </a:lnTo>
                <a:lnTo>
                  <a:pt x="1212428" y="1211905"/>
                </a:lnTo>
                <a:close/>
              </a:path>
              <a:path w="1440180" h="1439545">
                <a:moveTo>
                  <a:pt x="1208616" y="1208095"/>
                </a:moveTo>
                <a:lnTo>
                  <a:pt x="1189147" y="1208095"/>
                </a:lnTo>
                <a:lnTo>
                  <a:pt x="1191686" y="1210635"/>
                </a:lnTo>
                <a:lnTo>
                  <a:pt x="1211157" y="1210635"/>
                </a:lnTo>
                <a:lnTo>
                  <a:pt x="1208616" y="1208095"/>
                </a:lnTo>
                <a:close/>
              </a:path>
              <a:path w="1440180" h="1439545">
                <a:moveTo>
                  <a:pt x="1206075" y="1205555"/>
                </a:moveTo>
                <a:lnTo>
                  <a:pt x="1186608" y="1205555"/>
                </a:lnTo>
                <a:lnTo>
                  <a:pt x="1187878" y="1206825"/>
                </a:lnTo>
                <a:lnTo>
                  <a:pt x="1207345" y="1206825"/>
                </a:lnTo>
                <a:lnTo>
                  <a:pt x="1206075" y="1205555"/>
                </a:lnTo>
                <a:close/>
              </a:path>
              <a:path w="1440180" h="1439545">
                <a:moveTo>
                  <a:pt x="1202263" y="1201745"/>
                </a:moveTo>
                <a:lnTo>
                  <a:pt x="1182800" y="1201745"/>
                </a:lnTo>
                <a:lnTo>
                  <a:pt x="1185339" y="1204285"/>
                </a:lnTo>
                <a:lnTo>
                  <a:pt x="1204804" y="1204285"/>
                </a:lnTo>
                <a:lnTo>
                  <a:pt x="1202263" y="1201745"/>
                </a:lnTo>
                <a:close/>
              </a:path>
              <a:path w="1440180" h="1439545">
                <a:moveTo>
                  <a:pt x="1199722" y="1199205"/>
                </a:moveTo>
                <a:lnTo>
                  <a:pt x="1180261" y="1199205"/>
                </a:lnTo>
                <a:lnTo>
                  <a:pt x="1181530" y="1200475"/>
                </a:lnTo>
                <a:lnTo>
                  <a:pt x="1200993" y="1200475"/>
                </a:lnTo>
                <a:lnTo>
                  <a:pt x="1199722" y="1199205"/>
                </a:lnTo>
                <a:close/>
              </a:path>
              <a:path w="1440180" h="1439545">
                <a:moveTo>
                  <a:pt x="1195911" y="1195395"/>
                </a:moveTo>
                <a:lnTo>
                  <a:pt x="1176453" y="1195395"/>
                </a:lnTo>
                <a:lnTo>
                  <a:pt x="1178992" y="1197935"/>
                </a:lnTo>
                <a:lnTo>
                  <a:pt x="1198452" y="1197935"/>
                </a:lnTo>
                <a:lnTo>
                  <a:pt x="1195911" y="1195395"/>
                </a:lnTo>
                <a:close/>
              </a:path>
              <a:path w="1440180" h="1439545">
                <a:moveTo>
                  <a:pt x="1193369" y="1192855"/>
                </a:moveTo>
                <a:lnTo>
                  <a:pt x="1173914" y="1192855"/>
                </a:lnTo>
                <a:lnTo>
                  <a:pt x="1175183" y="1194125"/>
                </a:lnTo>
                <a:lnTo>
                  <a:pt x="1194640" y="1194125"/>
                </a:lnTo>
                <a:lnTo>
                  <a:pt x="1193369" y="1192855"/>
                </a:lnTo>
                <a:close/>
              </a:path>
              <a:path w="1440180" h="1439545">
                <a:moveTo>
                  <a:pt x="1189558" y="1189045"/>
                </a:moveTo>
                <a:lnTo>
                  <a:pt x="1170105" y="1189045"/>
                </a:lnTo>
                <a:lnTo>
                  <a:pt x="1172644" y="1191585"/>
                </a:lnTo>
                <a:lnTo>
                  <a:pt x="1192099" y="1191585"/>
                </a:lnTo>
                <a:lnTo>
                  <a:pt x="1189558" y="1189045"/>
                </a:lnTo>
                <a:close/>
              </a:path>
              <a:path w="1440180" h="1439545">
                <a:moveTo>
                  <a:pt x="1187017" y="1186505"/>
                </a:moveTo>
                <a:lnTo>
                  <a:pt x="1167567" y="1186505"/>
                </a:lnTo>
                <a:lnTo>
                  <a:pt x="1168836" y="1187775"/>
                </a:lnTo>
                <a:lnTo>
                  <a:pt x="1188287" y="1187775"/>
                </a:lnTo>
                <a:lnTo>
                  <a:pt x="1187017" y="1186505"/>
                </a:lnTo>
                <a:close/>
              </a:path>
              <a:path w="1440180" h="1439545">
                <a:moveTo>
                  <a:pt x="1183205" y="1182695"/>
                </a:moveTo>
                <a:lnTo>
                  <a:pt x="1163758" y="1182695"/>
                </a:lnTo>
                <a:lnTo>
                  <a:pt x="1166297" y="1185235"/>
                </a:lnTo>
                <a:lnTo>
                  <a:pt x="1185746" y="1185235"/>
                </a:lnTo>
                <a:lnTo>
                  <a:pt x="1183205" y="1182695"/>
                </a:lnTo>
                <a:close/>
              </a:path>
              <a:path w="1440180" h="1439545">
                <a:moveTo>
                  <a:pt x="1180664" y="1180155"/>
                </a:moveTo>
                <a:lnTo>
                  <a:pt x="1161219" y="1180155"/>
                </a:lnTo>
                <a:lnTo>
                  <a:pt x="1162489" y="1181425"/>
                </a:lnTo>
                <a:lnTo>
                  <a:pt x="1181934" y="1181425"/>
                </a:lnTo>
                <a:lnTo>
                  <a:pt x="1180664" y="1180155"/>
                </a:lnTo>
                <a:close/>
              </a:path>
              <a:path w="1440180" h="1439545">
                <a:moveTo>
                  <a:pt x="1176852" y="1176345"/>
                </a:moveTo>
                <a:lnTo>
                  <a:pt x="1157411" y="1176345"/>
                </a:lnTo>
                <a:lnTo>
                  <a:pt x="1159950" y="1178885"/>
                </a:lnTo>
                <a:lnTo>
                  <a:pt x="1179393" y="1178885"/>
                </a:lnTo>
                <a:lnTo>
                  <a:pt x="1176852" y="1176345"/>
                </a:lnTo>
                <a:close/>
              </a:path>
              <a:path w="1440180" h="1439545">
                <a:moveTo>
                  <a:pt x="1174311" y="1173805"/>
                </a:moveTo>
                <a:lnTo>
                  <a:pt x="1154872" y="1173805"/>
                </a:lnTo>
                <a:lnTo>
                  <a:pt x="1156141" y="1175075"/>
                </a:lnTo>
                <a:lnTo>
                  <a:pt x="1175582" y="1175075"/>
                </a:lnTo>
                <a:lnTo>
                  <a:pt x="1174311" y="1173805"/>
                </a:lnTo>
                <a:close/>
              </a:path>
              <a:path w="1440180" h="1439545">
                <a:moveTo>
                  <a:pt x="1170500" y="1169995"/>
                </a:moveTo>
                <a:lnTo>
                  <a:pt x="1151064" y="1169995"/>
                </a:lnTo>
                <a:lnTo>
                  <a:pt x="1153603" y="1172535"/>
                </a:lnTo>
                <a:lnTo>
                  <a:pt x="1173041" y="1172535"/>
                </a:lnTo>
                <a:lnTo>
                  <a:pt x="1170500" y="1169995"/>
                </a:lnTo>
                <a:close/>
              </a:path>
              <a:path w="1440180" h="1439545">
                <a:moveTo>
                  <a:pt x="1167958" y="1167455"/>
                </a:moveTo>
                <a:lnTo>
                  <a:pt x="1148525" y="1167455"/>
                </a:lnTo>
                <a:lnTo>
                  <a:pt x="1149794" y="1168725"/>
                </a:lnTo>
                <a:lnTo>
                  <a:pt x="1169229" y="1168725"/>
                </a:lnTo>
                <a:lnTo>
                  <a:pt x="1167958" y="1167455"/>
                </a:lnTo>
                <a:close/>
              </a:path>
              <a:path w="1440180" h="1439545">
                <a:moveTo>
                  <a:pt x="1164147" y="1163645"/>
                </a:moveTo>
                <a:lnTo>
                  <a:pt x="1144716" y="1163645"/>
                </a:lnTo>
                <a:lnTo>
                  <a:pt x="1147255" y="1166185"/>
                </a:lnTo>
                <a:lnTo>
                  <a:pt x="1166688" y="1166185"/>
                </a:lnTo>
                <a:lnTo>
                  <a:pt x="1164147" y="1163645"/>
                </a:lnTo>
                <a:close/>
              </a:path>
              <a:path w="1440180" h="1439545">
                <a:moveTo>
                  <a:pt x="1161606" y="1161105"/>
                </a:moveTo>
                <a:lnTo>
                  <a:pt x="1142177" y="1161105"/>
                </a:lnTo>
                <a:lnTo>
                  <a:pt x="1143447" y="1162375"/>
                </a:lnTo>
                <a:lnTo>
                  <a:pt x="1162876" y="1162375"/>
                </a:lnTo>
                <a:lnTo>
                  <a:pt x="1161606" y="1161105"/>
                </a:lnTo>
                <a:close/>
              </a:path>
              <a:path w="1440180" h="1439545">
                <a:moveTo>
                  <a:pt x="1157794" y="1157295"/>
                </a:moveTo>
                <a:lnTo>
                  <a:pt x="1138369" y="1157295"/>
                </a:lnTo>
                <a:lnTo>
                  <a:pt x="1140908" y="1159835"/>
                </a:lnTo>
                <a:lnTo>
                  <a:pt x="1160335" y="1159835"/>
                </a:lnTo>
                <a:lnTo>
                  <a:pt x="1157794" y="1157295"/>
                </a:lnTo>
                <a:close/>
              </a:path>
              <a:path w="1440180" h="1439545">
                <a:moveTo>
                  <a:pt x="1155253" y="1154755"/>
                </a:moveTo>
                <a:lnTo>
                  <a:pt x="1135830" y="1154755"/>
                </a:lnTo>
                <a:lnTo>
                  <a:pt x="1137100" y="1156025"/>
                </a:lnTo>
                <a:lnTo>
                  <a:pt x="1156524" y="1156025"/>
                </a:lnTo>
                <a:lnTo>
                  <a:pt x="1155253" y="1154755"/>
                </a:lnTo>
                <a:close/>
              </a:path>
              <a:path w="1440180" h="1439545">
                <a:moveTo>
                  <a:pt x="1151441" y="1150945"/>
                </a:moveTo>
                <a:lnTo>
                  <a:pt x="1132022" y="1150945"/>
                </a:lnTo>
                <a:lnTo>
                  <a:pt x="1134561" y="1153485"/>
                </a:lnTo>
                <a:lnTo>
                  <a:pt x="1153982" y="1153485"/>
                </a:lnTo>
                <a:lnTo>
                  <a:pt x="1151441" y="1150945"/>
                </a:lnTo>
                <a:close/>
              </a:path>
              <a:path w="1440180" h="1439545">
                <a:moveTo>
                  <a:pt x="1148900" y="1148405"/>
                </a:moveTo>
                <a:lnTo>
                  <a:pt x="1129483" y="1148405"/>
                </a:lnTo>
                <a:lnTo>
                  <a:pt x="1130752" y="1149675"/>
                </a:lnTo>
                <a:lnTo>
                  <a:pt x="1150171" y="1149675"/>
                </a:lnTo>
                <a:lnTo>
                  <a:pt x="1148900" y="1148405"/>
                </a:lnTo>
                <a:close/>
              </a:path>
              <a:path w="1440180" h="1439545">
                <a:moveTo>
                  <a:pt x="1142548" y="1142055"/>
                </a:moveTo>
                <a:lnTo>
                  <a:pt x="1123136" y="1142055"/>
                </a:lnTo>
                <a:lnTo>
                  <a:pt x="1128213" y="1147135"/>
                </a:lnTo>
                <a:lnTo>
                  <a:pt x="1147630" y="1147135"/>
                </a:lnTo>
                <a:lnTo>
                  <a:pt x="1142548" y="1142055"/>
                </a:lnTo>
                <a:close/>
              </a:path>
              <a:path w="1440180" h="1439545">
                <a:moveTo>
                  <a:pt x="1138736" y="1138245"/>
                </a:moveTo>
                <a:lnTo>
                  <a:pt x="1119327" y="1138245"/>
                </a:lnTo>
                <a:lnTo>
                  <a:pt x="1121866" y="1140785"/>
                </a:lnTo>
                <a:lnTo>
                  <a:pt x="1141277" y="1140785"/>
                </a:lnTo>
                <a:lnTo>
                  <a:pt x="1138736" y="1138245"/>
                </a:lnTo>
                <a:close/>
              </a:path>
              <a:path w="1440180" h="1439545">
                <a:moveTo>
                  <a:pt x="1136195" y="1135705"/>
                </a:moveTo>
                <a:lnTo>
                  <a:pt x="1116788" y="1135705"/>
                </a:lnTo>
                <a:lnTo>
                  <a:pt x="1118058" y="1136975"/>
                </a:lnTo>
                <a:lnTo>
                  <a:pt x="1137465" y="1136975"/>
                </a:lnTo>
                <a:lnTo>
                  <a:pt x="1136195" y="1135705"/>
                </a:lnTo>
                <a:close/>
              </a:path>
              <a:path w="1440180" h="1439545">
                <a:moveTo>
                  <a:pt x="1132383" y="1131895"/>
                </a:moveTo>
                <a:lnTo>
                  <a:pt x="1112980" y="1131895"/>
                </a:lnTo>
                <a:lnTo>
                  <a:pt x="1115519" y="1134435"/>
                </a:lnTo>
                <a:lnTo>
                  <a:pt x="1134924" y="1134435"/>
                </a:lnTo>
                <a:lnTo>
                  <a:pt x="1132383" y="1131895"/>
                </a:lnTo>
                <a:close/>
              </a:path>
              <a:path w="1440180" h="1439545">
                <a:moveTo>
                  <a:pt x="1129842" y="1129355"/>
                </a:moveTo>
                <a:lnTo>
                  <a:pt x="1110441" y="1129355"/>
                </a:lnTo>
                <a:lnTo>
                  <a:pt x="1111711" y="1130625"/>
                </a:lnTo>
                <a:lnTo>
                  <a:pt x="1131113" y="1130625"/>
                </a:lnTo>
                <a:lnTo>
                  <a:pt x="1129842" y="1129355"/>
                </a:lnTo>
                <a:close/>
              </a:path>
              <a:path w="1440180" h="1439545">
                <a:moveTo>
                  <a:pt x="1126030" y="1125545"/>
                </a:moveTo>
                <a:lnTo>
                  <a:pt x="1106633" y="1125545"/>
                </a:lnTo>
                <a:lnTo>
                  <a:pt x="1109172" y="1128085"/>
                </a:lnTo>
                <a:lnTo>
                  <a:pt x="1128572" y="1128085"/>
                </a:lnTo>
                <a:lnTo>
                  <a:pt x="1126030" y="1125545"/>
                </a:lnTo>
                <a:close/>
              </a:path>
              <a:path w="1440180" h="1439545">
                <a:moveTo>
                  <a:pt x="1123489" y="1123005"/>
                </a:moveTo>
                <a:lnTo>
                  <a:pt x="1104094" y="1123005"/>
                </a:lnTo>
                <a:lnTo>
                  <a:pt x="1105363" y="1124275"/>
                </a:lnTo>
                <a:lnTo>
                  <a:pt x="1124760" y="1124275"/>
                </a:lnTo>
                <a:lnTo>
                  <a:pt x="1123489" y="1123005"/>
                </a:lnTo>
                <a:close/>
              </a:path>
              <a:path w="1440180" h="1439545">
                <a:moveTo>
                  <a:pt x="1119678" y="1119195"/>
                </a:moveTo>
                <a:lnTo>
                  <a:pt x="1100285" y="1119195"/>
                </a:lnTo>
                <a:lnTo>
                  <a:pt x="1102824" y="1121735"/>
                </a:lnTo>
                <a:lnTo>
                  <a:pt x="1122219" y="1121735"/>
                </a:lnTo>
                <a:lnTo>
                  <a:pt x="1119678" y="1119195"/>
                </a:lnTo>
                <a:close/>
              </a:path>
              <a:path w="1440180" h="1439545">
                <a:moveTo>
                  <a:pt x="1117137" y="1116655"/>
                </a:moveTo>
                <a:lnTo>
                  <a:pt x="1097747" y="1116655"/>
                </a:lnTo>
                <a:lnTo>
                  <a:pt x="1099016" y="1117925"/>
                </a:lnTo>
                <a:lnTo>
                  <a:pt x="1118407" y="1117925"/>
                </a:lnTo>
                <a:lnTo>
                  <a:pt x="1117137" y="1116655"/>
                </a:lnTo>
                <a:close/>
              </a:path>
              <a:path w="1440180" h="1439545">
                <a:moveTo>
                  <a:pt x="1113325" y="1112845"/>
                </a:moveTo>
                <a:lnTo>
                  <a:pt x="1093938" y="1112845"/>
                </a:lnTo>
                <a:lnTo>
                  <a:pt x="1096477" y="1115385"/>
                </a:lnTo>
                <a:lnTo>
                  <a:pt x="1115866" y="1115385"/>
                </a:lnTo>
                <a:lnTo>
                  <a:pt x="1113325" y="1112845"/>
                </a:lnTo>
                <a:close/>
              </a:path>
              <a:path w="1440180" h="1439545">
                <a:moveTo>
                  <a:pt x="1110784" y="1110305"/>
                </a:moveTo>
                <a:lnTo>
                  <a:pt x="1091399" y="1110305"/>
                </a:lnTo>
                <a:lnTo>
                  <a:pt x="1092669" y="1111575"/>
                </a:lnTo>
                <a:lnTo>
                  <a:pt x="1112054" y="1111575"/>
                </a:lnTo>
                <a:lnTo>
                  <a:pt x="1110784" y="1110305"/>
                </a:lnTo>
                <a:close/>
              </a:path>
              <a:path w="1440180" h="1439545">
                <a:moveTo>
                  <a:pt x="1106972" y="1106495"/>
                </a:moveTo>
                <a:lnTo>
                  <a:pt x="1087591" y="1106495"/>
                </a:lnTo>
                <a:lnTo>
                  <a:pt x="1090130" y="1109035"/>
                </a:lnTo>
                <a:lnTo>
                  <a:pt x="1109513" y="1109035"/>
                </a:lnTo>
                <a:lnTo>
                  <a:pt x="1106972" y="1106495"/>
                </a:lnTo>
                <a:close/>
              </a:path>
              <a:path w="1440180" h="1439545">
                <a:moveTo>
                  <a:pt x="1104431" y="1103955"/>
                </a:moveTo>
                <a:lnTo>
                  <a:pt x="1085052" y="1103955"/>
                </a:lnTo>
                <a:lnTo>
                  <a:pt x="1086322" y="1105225"/>
                </a:lnTo>
                <a:lnTo>
                  <a:pt x="1105702" y="1105225"/>
                </a:lnTo>
                <a:lnTo>
                  <a:pt x="1104431" y="1103955"/>
                </a:lnTo>
                <a:close/>
              </a:path>
              <a:path w="1440180" h="1439545">
                <a:moveTo>
                  <a:pt x="1100619" y="1100145"/>
                </a:moveTo>
                <a:lnTo>
                  <a:pt x="1081244" y="1100145"/>
                </a:lnTo>
                <a:lnTo>
                  <a:pt x="1083783" y="1102685"/>
                </a:lnTo>
                <a:lnTo>
                  <a:pt x="1103161" y="1102685"/>
                </a:lnTo>
                <a:lnTo>
                  <a:pt x="1100619" y="1100145"/>
                </a:lnTo>
                <a:close/>
              </a:path>
              <a:path w="1440180" h="1439545">
                <a:moveTo>
                  <a:pt x="1098078" y="1097605"/>
                </a:moveTo>
                <a:lnTo>
                  <a:pt x="1078705" y="1097605"/>
                </a:lnTo>
                <a:lnTo>
                  <a:pt x="1079974" y="1098875"/>
                </a:lnTo>
                <a:lnTo>
                  <a:pt x="1099349" y="1098875"/>
                </a:lnTo>
                <a:lnTo>
                  <a:pt x="1098078" y="1097605"/>
                </a:lnTo>
                <a:close/>
              </a:path>
              <a:path w="1440180" h="1439545">
                <a:moveTo>
                  <a:pt x="1094267" y="1093795"/>
                </a:moveTo>
                <a:lnTo>
                  <a:pt x="1074896" y="1093795"/>
                </a:lnTo>
                <a:lnTo>
                  <a:pt x="1077435" y="1096335"/>
                </a:lnTo>
                <a:lnTo>
                  <a:pt x="1096808" y="1096335"/>
                </a:lnTo>
                <a:lnTo>
                  <a:pt x="1094267" y="1093795"/>
                </a:lnTo>
                <a:close/>
              </a:path>
              <a:path w="1440180" h="1439545">
                <a:moveTo>
                  <a:pt x="1091726" y="1091255"/>
                </a:moveTo>
                <a:lnTo>
                  <a:pt x="1072358" y="1091255"/>
                </a:lnTo>
                <a:lnTo>
                  <a:pt x="1073627" y="1092525"/>
                </a:lnTo>
                <a:lnTo>
                  <a:pt x="1092996" y="1092525"/>
                </a:lnTo>
                <a:lnTo>
                  <a:pt x="1091726" y="1091255"/>
                </a:lnTo>
                <a:close/>
              </a:path>
              <a:path w="1440180" h="1439545">
                <a:moveTo>
                  <a:pt x="1087914" y="1087445"/>
                </a:moveTo>
                <a:lnTo>
                  <a:pt x="1068549" y="1087445"/>
                </a:lnTo>
                <a:lnTo>
                  <a:pt x="1071088" y="1089985"/>
                </a:lnTo>
                <a:lnTo>
                  <a:pt x="1090455" y="1089985"/>
                </a:lnTo>
                <a:lnTo>
                  <a:pt x="1087914" y="1087445"/>
                </a:lnTo>
                <a:close/>
              </a:path>
              <a:path w="1440180" h="1439545">
                <a:moveTo>
                  <a:pt x="1085373" y="1084905"/>
                </a:moveTo>
                <a:lnTo>
                  <a:pt x="1066010" y="1084905"/>
                </a:lnTo>
                <a:lnTo>
                  <a:pt x="1067280" y="1086175"/>
                </a:lnTo>
                <a:lnTo>
                  <a:pt x="1086643" y="1086175"/>
                </a:lnTo>
                <a:lnTo>
                  <a:pt x="1085373" y="1084905"/>
                </a:lnTo>
                <a:close/>
              </a:path>
              <a:path w="1440180" h="1439545">
                <a:moveTo>
                  <a:pt x="1079020" y="1078555"/>
                </a:moveTo>
                <a:lnTo>
                  <a:pt x="1059663" y="1078555"/>
                </a:lnTo>
                <a:lnTo>
                  <a:pt x="1064741" y="1083635"/>
                </a:lnTo>
                <a:lnTo>
                  <a:pt x="1084102" y="1083635"/>
                </a:lnTo>
                <a:lnTo>
                  <a:pt x="1079020" y="1078555"/>
                </a:lnTo>
                <a:close/>
              </a:path>
              <a:path w="1440180" h="1439545">
                <a:moveTo>
                  <a:pt x="1072667" y="1072205"/>
                </a:moveTo>
                <a:lnTo>
                  <a:pt x="1053316" y="1072205"/>
                </a:lnTo>
                <a:lnTo>
                  <a:pt x="1058394" y="1077285"/>
                </a:lnTo>
                <a:lnTo>
                  <a:pt x="1077750" y="1077285"/>
                </a:lnTo>
                <a:lnTo>
                  <a:pt x="1072667" y="1072205"/>
                </a:lnTo>
                <a:close/>
              </a:path>
              <a:path w="1440180" h="1439545">
                <a:moveTo>
                  <a:pt x="1066315" y="1065855"/>
                </a:moveTo>
                <a:lnTo>
                  <a:pt x="1046968" y="1065855"/>
                </a:lnTo>
                <a:lnTo>
                  <a:pt x="1052046" y="1070935"/>
                </a:lnTo>
                <a:lnTo>
                  <a:pt x="1071397" y="1070935"/>
                </a:lnTo>
                <a:lnTo>
                  <a:pt x="1066315" y="1065855"/>
                </a:lnTo>
                <a:close/>
              </a:path>
              <a:path w="1440180" h="1439545">
                <a:moveTo>
                  <a:pt x="1059962" y="1059505"/>
                </a:moveTo>
                <a:lnTo>
                  <a:pt x="1040621" y="1059505"/>
                </a:lnTo>
                <a:lnTo>
                  <a:pt x="1045699" y="1064585"/>
                </a:lnTo>
                <a:lnTo>
                  <a:pt x="1065044" y="1064585"/>
                </a:lnTo>
                <a:lnTo>
                  <a:pt x="1059962" y="1059505"/>
                </a:lnTo>
                <a:close/>
              </a:path>
              <a:path w="1440180" h="1439545">
                <a:moveTo>
                  <a:pt x="1053609" y="1053155"/>
                </a:moveTo>
                <a:lnTo>
                  <a:pt x="1034274" y="1053155"/>
                </a:lnTo>
                <a:lnTo>
                  <a:pt x="1039352" y="1058235"/>
                </a:lnTo>
                <a:lnTo>
                  <a:pt x="1058691" y="1058235"/>
                </a:lnTo>
                <a:lnTo>
                  <a:pt x="1053609" y="1053155"/>
                </a:lnTo>
                <a:close/>
              </a:path>
              <a:path w="1440180" h="1439545">
                <a:moveTo>
                  <a:pt x="1047256" y="1046805"/>
                </a:moveTo>
                <a:lnTo>
                  <a:pt x="1027927" y="1046805"/>
                </a:lnTo>
                <a:lnTo>
                  <a:pt x="1033004" y="1051885"/>
                </a:lnTo>
                <a:lnTo>
                  <a:pt x="1052339" y="1051885"/>
                </a:lnTo>
                <a:lnTo>
                  <a:pt x="1047256" y="1046805"/>
                </a:lnTo>
                <a:close/>
              </a:path>
              <a:path w="1440180" h="1439545">
                <a:moveTo>
                  <a:pt x="1040904" y="1040455"/>
                </a:moveTo>
                <a:lnTo>
                  <a:pt x="1021579" y="1040455"/>
                </a:lnTo>
                <a:lnTo>
                  <a:pt x="1026657" y="1045535"/>
                </a:lnTo>
                <a:lnTo>
                  <a:pt x="1045986" y="1045535"/>
                </a:lnTo>
                <a:lnTo>
                  <a:pt x="1040904" y="1040455"/>
                </a:lnTo>
                <a:close/>
              </a:path>
              <a:path w="1440180" h="1439545">
                <a:moveTo>
                  <a:pt x="1035822" y="1035375"/>
                </a:moveTo>
                <a:lnTo>
                  <a:pt x="1016502" y="1035375"/>
                </a:lnTo>
                <a:lnTo>
                  <a:pt x="1020310" y="1039185"/>
                </a:lnTo>
                <a:lnTo>
                  <a:pt x="1039633" y="1039185"/>
                </a:lnTo>
                <a:lnTo>
                  <a:pt x="1035822" y="1035375"/>
                </a:lnTo>
                <a:close/>
              </a:path>
              <a:path w="1440180" h="1439545">
                <a:moveTo>
                  <a:pt x="1029469" y="1029025"/>
                </a:moveTo>
                <a:lnTo>
                  <a:pt x="1010154" y="1029025"/>
                </a:lnTo>
                <a:lnTo>
                  <a:pt x="1015232" y="1034105"/>
                </a:lnTo>
                <a:lnTo>
                  <a:pt x="1034551" y="1034105"/>
                </a:lnTo>
                <a:lnTo>
                  <a:pt x="1029469" y="1029025"/>
                </a:lnTo>
                <a:close/>
              </a:path>
              <a:path w="1440180" h="1439545">
                <a:moveTo>
                  <a:pt x="1023116" y="1022675"/>
                </a:moveTo>
                <a:lnTo>
                  <a:pt x="1003807" y="1022675"/>
                </a:lnTo>
                <a:lnTo>
                  <a:pt x="1008885" y="1027755"/>
                </a:lnTo>
                <a:lnTo>
                  <a:pt x="1028198" y="1027755"/>
                </a:lnTo>
                <a:lnTo>
                  <a:pt x="1023116" y="1022675"/>
                </a:lnTo>
                <a:close/>
              </a:path>
              <a:path w="1440180" h="1439545">
                <a:moveTo>
                  <a:pt x="1016763" y="1016325"/>
                </a:moveTo>
                <a:lnTo>
                  <a:pt x="997460" y="1016325"/>
                </a:lnTo>
                <a:lnTo>
                  <a:pt x="1002538" y="1021405"/>
                </a:lnTo>
                <a:lnTo>
                  <a:pt x="1021846" y="1021405"/>
                </a:lnTo>
                <a:lnTo>
                  <a:pt x="1016763" y="1016325"/>
                </a:lnTo>
                <a:close/>
              </a:path>
              <a:path w="1440180" h="1439545">
                <a:moveTo>
                  <a:pt x="1010411" y="1009975"/>
                </a:moveTo>
                <a:lnTo>
                  <a:pt x="991113" y="1009975"/>
                </a:lnTo>
                <a:lnTo>
                  <a:pt x="996190" y="1015055"/>
                </a:lnTo>
                <a:lnTo>
                  <a:pt x="1015493" y="1015055"/>
                </a:lnTo>
                <a:lnTo>
                  <a:pt x="1010411" y="1009975"/>
                </a:lnTo>
                <a:close/>
              </a:path>
              <a:path w="1440180" h="1439545">
                <a:moveTo>
                  <a:pt x="1004058" y="1003625"/>
                </a:moveTo>
                <a:lnTo>
                  <a:pt x="984765" y="1003625"/>
                </a:lnTo>
                <a:lnTo>
                  <a:pt x="989843" y="1008705"/>
                </a:lnTo>
                <a:lnTo>
                  <a:pt x="1009140" y="1008705"/>
                </a:lnTo>
                <a:lnTo>
                  <a:pt x="1004058" y="1003625"/>
                </a:lnTo>
                <a:close/>
              </a:path>
              <a:path w="1440180" h="1439545">
                <a:moveTo>
                  <a:pt x="997705" y="997275"/>
                </a:moveTo>
                <a:lnTo>
                  <a:pt x="978418" y="997275"/>
                </a:lnTo>
                <a:lnTo>
                  <a:pt x="983496" y="1002355"/>
                </a:lnTo>
                <a:lnTo>
                  <a:pt x="1002787" y="1002355"/>
                </a:lnTo>
                <a:lnTo>
                  <a:pt x="997705" y="997275"/>
                </a:lnTo>
                <a:close/>
              </a:path>
              <a:path w="1440180" h="1439545">
                <a:moveTo>
                  <a:pt x="991352" y="990925"/>
                </a:moveTo>
                <a:lnTo>
                  <a:pt x="972071" y="990925"/>
                </a:lnTo>
                <a:lnTo>
                  <a:pt x="977149" y="996005"/>
                </a:lnTo>
                <a:lnTo>
                  <a:pt x="996435" y="996005"/>
                </a:lnTo>
                <a:lnTo>
                  <a:pt x="991352" y="990925"/>
                </a:lnTo>
                <a:close/>
              </a:path>
              <a:path w="1440180" h="1439545">
                <a:moveTo>
                  <a:pt x="985000" y="984575"/>
                </a:moveTo>
                <a:lnTo>
                  <a:pt x="965723" y="984575"/>
                </a:lnTo>
                <a:lnTo>
                  <a:pt x="970801" y="989655"/>
                </a:lnTo>
                <a:lnTo>
                  <a:pt x="990082" y="989655"/>
                </a:lnTo>
                <a:lnTo>
                  <a:pt x="985000" y="984575"/>
                </a:lnTo>
                <a:close/>
              </a:path>
              <a:path w="1440180" h="1439545">
                <a:moveTo>
                  <a:pt x="978647" y="978225"/>
                </a:moveTo>
                <a:lnTo>
                  <a:pt x="959376" y="978225"/>
                </a:lnTo>
                <a:lnTo>
                  <a:pt x="964454" y="983305"/>
                </a:lnTo>
                <a:lnTo>
                  <a:pt x="983729" y="983305"/>
                </a:lnTo>
                <a:lnTo>
                  <a:pt x="978647" y="978225"/>
                </a:lnTo>
                <a:close/>
              </a:path>
              <a:path w="1440180" h="1439545">
                <a:moveTo>
                  <a:pt x="972294" y="971875"/>
                </a:moveTo>
                <a:lnTo>
                  <a:pt x="953029" y="971875"/>
                </a:lnTo>
                <a:lnTo>
                  <a:pt x="958107" y="976955"/>
                </a:lnTo>
                <a:lnTo>
                  <a:pt x="977376" y="976955"/>
                </a:lnTo>
                <a:lnTo>
                  <a:pt x="972294" y="971875"/>
                </a:lnTo>
                <a:close/>
              </a:path>
              <a:path w="1440180" h="1439545">
                <a:moveTo>
                  <a:pt x="965941" y="965525"/>
                </a:moveTo>
                <a:lnTo>
                  <a:pt x="946682" y="965525"/>
                </a:lnTo>
                <a:lnTo>
                  <a:pt x="951759" y="970605"/>
                </a:lnTo>
                <a:lnTo>
                  <a:pt x="971024" y="970605"/>
                </a:lnTo>
                <a:lnTo>
                  <a:pt x="965941" y="965525"/>
                </a:lnTo>
                <a:close/>
              </a:path>
              <a:path w="1440180" h="1439545">
                <a:moveTo>
                  <a:pt x="959589" y="959175"/>
                </a:moveTo>
                <a:lnTo>
                  <a:pt x="940334" y="959175"/>
                </a:lnTo>
                <a:lnTo>
                  <a:pt x="945412" y="964255"/>
                </a:lnTo>
                <a:lnTo>
                  <a:pt x="964671" y="964255"/>
                </a:lnTo>
                <a:lnTo>
                  <a:pt x="959589" y="959175"/>
                </a:lnTo>
                <a:close/>
              </a:path>
              <a:path w="1440180" h="1439545">
                <a:moveTo>
                  <a:pt x="953236" y="952825"/>
                </a:moveTo>
                <a:lnTo>
                  <a:pt x="933987" y="952825"/>
                </a:lnTo>
                <a:lnTo>
                  <a:pt x="939065" y="957905"/>
                </a:lnTo>
                <a:lnTo>
                  <a:pt x="958318" y="957905"/>
                </a:lnTo>
                <a:lnTo>
                  <a:pt x="953236" y="952825"/>
                </a:lnTo>
                <a:close/>
              </a:path>
              <a:path w="1440180" h="1439545">
                <a:moveTo>
                  <a:pt x="946883" y="946475"/>
                </a:moveTo>
                <a:lnTo>
                  <a:pt x="927640" y="946475"/>
                </a:lnTo>
                <a:lnTo>
                  <a:pt x="932718" y="951555"/>
                </a:lnTo>
                <a:lnTo>
                  <a:pt x="951965" y="951555"/>
                </a:lnTo>
                <a:lnTo>
                  <a:pt x="946883" y="946475"/>
                </a:lnTo>
                <a:close/>
              </a:path>
              <a:path w="1440180" h="1439545">
                <a:moveTo>
                  <a:pt x="940531" y="940125"/>
                </a:moveTo>
                <a:lnTo>
                  <a:pt x="921293" y="940125"/>
                </a:lnTo>
                <a:lnTo>
                  <a:pt x="926370" y="945205"/>
                </a:lnTo>
                <a:lnTo>
                  <a:pt x="945613" y="945205"/>
                </a:lnTo>
                <a:lnTo>
                  <a:pt x="940531" y="940125"/>
                </a:lnTo>
                <a:close/>
              </a:path>
              <a:path w="1440180" h="1439545">
                <a:moveTo>
                  <a:pt x="934178" y="933775"/>
                </a:moveTo>
                <a:lnTo>
                  <a:pt x="914945" y="933775"/>
                </a:lnTo>
                <a:lnTo>
                  <a:pt x="920023" y="938855"/>
                </a:lnTo>
                <a:lnTo>
                  <a:pt x="939260" y="938855"/>
                </a:lnTo>
                <a:lnTo>
                  <a:pt x="934178" y="933775"/>
                </a:lnTo>
                <a:close/>
              </a:path>
              <a:path w="1440180" h="1439545">
                <a:moveTo>
                  <a:pt x="927825" y="927425"/>
                </a:moveTo>
                <a:lnTo>
                  <a:pt x="908598" y="927425"/>
                </a:lnTo>
                <a:lnTo>
                  <a:pt x="913676" y="932505"/>
                </a:lnTo>
                <a:lnTo>
                  <a:pt x="932907" y="932505"/>
                </a:lnTo>
                <a:lnTo>
                  <a:pt x="927825" y="927425"/>
                </a:lnTo>
                <a:close/>
              </a:path>
              <a:path w="1440180" h="1439545">
                <a:moveTo>
                  <a:pt x="921472" y="921075"/>
                </a:moveTo>
                <a:lnTo>
                  <a:pt x="902251" y="921075"/>
                </a:lnTo>
                <a:lnTo>
                  <a:pt x="907329" y="926155"/>
                </a:lnTo>
                <a:lnTo>
                  <a:pt x="926555" y="926155"/>
                </a:lnTo>
                <a:lnTo>
                  <a:pt x="921472" y="921075"/>
                </a:lnTo>
                <a:close/>
              </a:path>
              <a:path w="1440180" h="1439545">
                <a:moveTo>
                  <a:pt x="915120" y="914725"/>
                </a:moveTo>
                <a:lnTo>
                  <a:pt x="895904" y="914725"/>
                </a:lnTo>
                <a:lnTo>
                  <a:pt x="900981" y="919805"/>
                </a:lnTo>
                <a:lnTo>
                  <a:pt x="920202" y="919805"/>
                </a:lnTo>
                <a:lnTo>
                  <a:pt x="915120" y="914725"/>
                </a:lnTo>
                <a:close/>
              </a:path>
              <a:path w="1440180" h="1439545">
                <a:moveTo>
                  <a:pt x="908767" y="908375"/>
                </a:moveTo>
                <a:lnTo>
                  <a:pt x="889556" y="908375"/>
                </a:lnTo>
                <a:lnTo>
                  <a:pt x="894634" y="913455"/>
                </a:lnTo>
                <a:lnTo>
                  <a:pt x="913849" y="913455"/>
                </a:lnTo>
                <a:lnTo>
                  <a:pt x="908767" y="908375"/>
                </a:lnTo>
                <a:close/>
              </a:path>
              <a:path w="1440180" h="1439545">
                <a:moveTo>
                  <a:pt x="902414" y="902025"/>
                </a:moveTo>
                <a:lnTo>
                  <a:pt x="883209" y="902025"/>
                </a:lnTo>
                <a:lnTo>
                  <a:pt x="888287" y="907105"/>
                </a:lnTo>
                <a:lnTo>
                  <a:pt x="907496" y="907105"/>
                </a:lnTo>
                <a:lnTo>
                  <a:pt x="902414" y="902025"/>
                </a:lnTo>
                <a:close/>
              </a:path>
              <a:path w="1440180" h="1439545">
                <a:moveTo>
                  <a:pt x="896061" y="895675"/>
                </a:moveTo>
                <a:lnTo>
                  <a:pt x="876862" y="895675"/>
                </a:lnTo>
                <a:lnTo>
                  <a:pt x="881940" y="900755"/>
                </a:lnTo>
                <a:lnTo>
                  <a:pt x="901144" y="900755"/>
                </a:lnTo>
                <a:lnTo>
                  <a:pt x="896061" y="895675"/>
                </a:lnTo>
                <a:close/>
              </a:path>
              <a:path w="1440180" h="1439545">
                <a:moveTo>
                  <a:pt x="889709" y="889325"/>
                </a:moveTo>
                <a:lnTo>
                  <a:pt x="870514" y="889325"/>
                </a:lnTo>
                <a:lnTo>
                  <a:pt x="875592" y="894405"/>
                </a:lnTo>
                <a:lnTo>
                  <a:pt x="894791" y="894405"/>
                </a:lnTo>
                <a:lnTo>
                  <a:pt x="889709" y="889325"/>
                </a:lnTo>
                <a:close/>
              </a:path>
              <a:path w="1440180" h="1439545">
                <a:moveTo>
                  <a:pt x="883356" y="882975"/>
                </a:moveTo>
                <a:lnTo>
                  <a:pt x="864167" y="882975"/>
                </a:lnTo>
                <a:lnTo>
                  <a:pt x="869245" y="888055"/>
                </a:lnTo>
                <a:lnTo>
                  <a:pt x="888438" y="888055"/>
                </a:lnTo>
                <a:lnTo>
                  <a:pt x="883356" y="882975"/>
                </a:lnTo>
                <a:close/>
              </a:path>
              <a:path w="1440180" h="1439545">
                <a:moveTo>
                  <a:pt x="877003" y="876625"/>
                </a:moveTo>
                <a:lnTo>
                  <a:pt x="857820" y="876625"/>
                </a:lnTo>
                <a:lnTo>
                  <a:pt x="862898" y="881705"/>
                </a:lnTo>
                <a:lnTo>
                  <a:pt x="882085" y="881705"/>
                </a:lnTo>
                <a:lnTo>
                  <a:pt x="877003" y="876625"/>
                </a:lnTo>
                <a:close/>
              </a:path>
              <a:path w="1440180" h="1439545">
                <a:moveTo>
                  <a:pt x="870650" y="870275"/>
                </a:moveTo>
                <a:lnTo>
                  <a:pt x="851473" y="870275"/>
                </a:lnTo>
                <a:lnTo>
                  <a:pt x="856551" y="875355"/>
                </a:lnTo>
                <a:lnTo>
                  <a:pt x="875733" y="875355"/>
                </a:lnTo>
                <a:lnTo>
                  <a:pt x="870650" y="870275"/>
                </a:lnTo>
                <a:close/>
              </a:path>
              <a:path w="1440180" h="1439545">
                <a:moveTo>
                  <a:pt x="864298" y="863925"/>
                </a:moveTo>
                <a:lnTo>
                  <a:pt x="845125" y="863925"/>
                </a:lnTo>
                <a:lnTo>
                  <a:pt x="850203" y="869005"/>
                </a:lnTo>
                <a:lnTo>
                  <a:pt x="869380" y="869005"/>
                </a:lnTo>
                <a:lnTo>
                  <a:pt x="864298" y="863925"/>
                </a:lnTo>
                <a:close/>
              </a:path>
              <a:path w="1440180" h="1439545">
                <a:moveTo>
                  <a:pt x="857945" y="857575"/>
                </a:moveTo>
                <a:lnTo>
                  <a:pt x="838778" y="857575"/>
                </a:lnTo>
                <a:lnTo>
                  <a:pt x="843856" y="862655"/>
                </a:lnTo>
                <a:lnTo>
                  <a:pt x="863027" y="862655"/>
                </a:lnTo>
                <a:lnTo>
                  <a:pt x="857945" y="857575"/>
                </a:lnTo>
                <a:close/>
              </a:path>
              <a:path w="1440180" h="1439545">
                <a:moveTo>
                  <a:pt x="851592" y="851225"/>
                </a:moveTo>
                <a:lnTo>
                  <a:pt x="832431" y="851225"/>
                </a:lnTo>
                <a:lnTo>
                  <a:pt x="837509" y="856305"/>
                </a:lnTo>
                <a:lnTo>
                  <a:pt x="856674" y="856305"/>
                </a:lnTo>
                <a:lnTo>
                  <a:pt x="851592" y="851225"/>
                </a:lnTo>
                <a:close/>
              </a:path>
              <a:path w="1440180" h="1439545">
                <a:moveTo>
                  <a:pt x="845239" y="844875"/>
                </a:moveTo>
                <a:lnTo>
                  <a:pt x="826084" y="844875"/>
                </a:lnTo>
                <a:lnTo>
                  <a:pt x="831161" y="849955"/>
                </a:lnTo>
                <a:lnTo>
                  <a:pt x="850322" y="849955"/>
                </a:lnTo>
                <a:lnTo>
                  <a:pt x="845239" y="844875"/>
                </a:lnTo>
                <a:close/>
              </a:path>
              <a:path w="1440180" h="1439545">
                <a:moveTo>
                  <a:pt x="838887" y="838525"/>
                </a:moveTo>
                <a:lnTo>
                  <a:pt x="819736" y="838525"/>
                </a:lnTo>
                <a:lnTo>
                  <a:pt x="824814" y="843605"/>
                </a:lnTo>
                <a:lnTo>
                  <a:pt x="843969" y="843605"/>
                </a:lnTo>
                <a:lnTo>
                  <a:pt x="838887" y="838525"/>
                </a:lnTo>
                <a:close/>
              </a:path>
              <a:path w="1440180" h="1439545">
                <a:moveTo>
                  <a:pt x="630517" y="630245"/>
                </a:moveTo>
                <a:lnTo>
                  <a:pt x="611546" y="630245"/>
                </a:lnTo>
                <a:lnTo>
                  <a:pt x="818467" y="837255"/>
                </a:lnTo>
                <a:lnTo>
                  <a:pt x="837616" y="837255"/>
                </a:lnTo>
                <a:lnTo>
                  <a:pt x="630517" y="630245"/>
                </a:lnTo>
                <a:close/>
              </a:path>
              <a:path w="1440180" h="1439545">
                <a:moveTo>
                  <a:pt x="1372517" y="1371925"/>
                </a:moveTo>
                <a:lnTo>
                  <a:pt x="1352907" y="1371925"/>
                </a:lnTo>
                <a:lnTo>
                  <a:pt x="1420188" y="1439235"/>
                </a:lnTo>
                <a:lnTo>
                  <a:pt x="1439856" y="1439235"/>
                </a:lnTo>
                <a:lnTo>
                  <a:pt x="1372517" y="1371925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0" y="4676140"/>
            <a:ext cx="1420495" cy="2176780"/>
          </a:xfrm>
          <a:custGeom>
            <a:avLst/>
            <a:gdLst/>
            <a:ahLst/>
            <a:cxnLst/>
            <a:rect l="l" t="t" r="r" b="b"/>
            <a:pathLst>
              <a:path w="1420495" h="2176779">
                <a:moveTo>
                  <a:pt x="774700" y="0"/>
                </a:moveTo>
                <a:lnTo>
                  <a:pt x="0" y="0"/>
                </a:lnTo>
                <a:lnTo>
                  <a:pt x="0" y="6350"/>
                </a:lnTo>
                <a:lnTo>
                  <a:pt x="779780" y="6350"/>
                </a:lnTo>
                <a:lnTo>
                  <a:pt x="779780" y="5079"/>
                </a:lnTo>
                <a:lnTo>
                  <a:pt x="778510" y="5079"/>
                </a:lnTo>
                <a:lnTo>
                  <a:pt x="778510" y="3809"/>
                </a:lnTo>
                <a:lnTo>
                  <a:pt x="777240" y="3809"/>
                </a:lnTo>
                <a:lnTo>
                  <a:pt x="777240" y="2539"/>
                </a:lnTo>
                <a:lnTo>
                  <a:pt x="775970" y="2539"/>
                </a:lnTo>
                <a:lnTo>
                  <a:pt x="775970" y="1269"/>
                </a:lnTo>
                <a:lnTo>
                  <a:pt x="774700" y="1269"/>
                </a:lnTo>
                <a:lnTo>
                  <a:pt x="774700" y="0"/>
                </a:lnTo>
                <a:close/>
              </a:path>
              <a:path w="1420495" h="2176779">
                <a:moveTo>
                  <a:pt x="0" y="755979"/>
                </a:moveTo>
                <a:lnTo>
                  <a:pt x="0" y="760729"/>
                </a:lnTo>
                <a:lnTo>
                  <a:pt x="4748" y="760729"/>
                </a:lnTo>
                <a:lnTo>
                  <a:pt x="0" y="755979"/>
                </a:lnTo>
                <a:close/>
              </a:path>
              <a:path w="1420495" h="2176779">
                <a:moveTo>
                  <a:pt x="4748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11095" y="767079"/>
                </a:lnTo>
                <a:lnTo>
                  <a:pt x="4748" y="760730"/>
                </a:lnTo>
                <a:close/>
              </a:path>
              <a:path w="1420495" h="2176779">
                <a:moveTo>
                  <a:pt x="11095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17442" y="773429"/>
                </a:lnTo>
                <a:lnTo>
                  <a:pt x="11095" y="767080"/>
                </a:lnTo>
                <a:close/>
              </a:path>
              <a:path w="1420495" h="2176779">
                <a:moveTo>
                  <a:pt x="17442" y="773429"/>
                </a:moveTo>
                <a:lnTo>
                  <a:pt x="0" y="773429"/>
                </a:lnTo>
                <a:lnTo>
                  <a:pt x="0" y="775635"/>
                </a:lnTo>
                <a:lnTo>
                  <a:pt x="334" y="775969"/>
                </a:lnTo>
                <a:lnTo>
                  <a:pt x="19981" y="775969"/>
                </a:lnTo>
                <a:lnTo>
                  <a:pt x="17442" y="773429"/>
                </a:lnTo>
                <a:close/>
              </a:path>
              <a:path w="1420495" h="2176779">
                <a:moveTo>
                  <a:pt x="19981" y="775969"/>
                </a:moveTo>
                <a:lnTo>
                  <a:pt x="334" y="775969"/>
                </a:lnTo>
                <a:lnTo>
                  <a:pt x="6687" y="782319"/>
                </a:lnTo>
                <a:lnTo>
                  <a:pt x="26328" y="782319"/>
                </a:lnTo>
                <a:lnTo>
                  <a:pt x="19981" y="775969"/>
                </a:lnTo>
                <a:close/>
              </a:path>
              <a:path w="1420495" h="2176779">
                <a:moveTo>
                  <a:pt x="26328" y="782320"/>
                </a:moveTo>
                <a:lnTo>
                  <a:pt x="6687" y="782320"/>
                </a:lnTo>
                <a:lnTo>
                  <a:pt x="10498" y="786129"/>
                </a:lnTo>
                <a:lnTo>
                  <a:pt x="30137" y="786129"/>
                </a:lnTo>
                <a:lnTo>
                  <a:pt x="26328" y="782320"/>
                </a:lnTo>
                <a:close/>
              </a:path>
              <a:path w="1420495" h="2176779">
                <a:moveTo>
                  <a:pt x="30137" y="786129"/>
                </a:moveTo>
                <a:lnTo>
                  <a:pt x="10498" y="786129"/>
                </a:lnTo>
                <a:lnTo>
                  <a:pt x="23204" y="798829"/>
                </a:lnTo>
                <a:lnTo>
                  <a:pt x="42831" y="798829"/>
                </a:lnTo>
                <a:lnTo>
                  <a:pt x="30137" y="786129"/>
                </a:lnTo>
                <a:close/>
              </a:path>
              <a:path w="1420495" h="2176779">
                <a:moveTo>
                  <a:pt x="42831" y="798830"/>
                </a:moveTo>
                <a:lnTo>
                  <a:pt x="23204" y="798830"/>
                </a:lnTo>
                <a:lnTo>
                  <a:pt x="25745" y="801369"/>
                </a:lnTo>
                <a:lnTo>
                  <a:pt x="45370" y="801369"/>
                </a:lnTo>
                <a:lnTo>
                  <a:pt x="42831" y="798830"/>
                </a:lnTo>
                <a:close/>
              </a:path>
              <a:path w="1420495" h="2176779">
                <a:moveTo>
                  <a:pt x="45370" y="801370"/>
                </a:moveTo>
                <a:lnTo>
                  <a:pt x="25745" y="801370"/>
                </a:lnTo>
                <a:lnTo>
                  <a:pt x="32098" y="807719"/>
                </a:lnTo>
                <a:lnTo>
                  <a:pt x="51717" y="807719"/>
                </a:lnTo>
                <a:lnTo>
                  <a:pt x="45370" y="801370"/>
                </a:lnTo>
                <a:close/>
              </a:path>
              <a:path w="1420495" h="2176779">
                <a:moveTo>
                  <a:pt x="51717" y="807719"/>
                </a:moveTo>
                <a:lnTo>
                  <a:pt x="32098" y="807719"/>
                </a:lnTo>
                <a:lnTo>
                  <a:pt x="42262" y="817879"/>
                </a:lnTo>
                <a:lnTo>
                  <a:pt x="61873" y="817879"/>
                </a:lnTo>
                <a:lnTo>
                  <a:pt x="51717" y="807719"/>
                </a:lnTo>
                <a:close/>
              </a:path>
              <a:path w="1420495" h="2176779">
                <a:moveTo>
                  <a:pt x="61873" y="817880"/>
                </a:moveTo>
                <a:lnTo>
                  <a:pt x="42262" y="817880"/>
                </a:lnTo>
                <a:lnTo>
                  <a:pt x="48615" y="824229"/>
                </a:lnTo>
                <a:lnTo>
                  <a:pt x="68220" y="824229"/>
                </a:lnTo>
                <a:lnTo>
                  <a:pt x="61873" y="817880"/>
                </a:lnTo>
                <a:close/>
              </a:path>
              <a:path w="1420495" h="2176779">
                <a:moveTo>
                  <a:pt x="68220" y="824230"/>
                </a:moveTo>
                <a:lnTo>
                  <a:pt x="48615" y="824230"/>
                </a:lnTo>
                <a:lnTo>
                  <a:pt x="51156" y="826769"/>
                </a:lnTo>
                <a:lnTo>
                  <a:pt x="70759" y="826769"/>
                </a:lnTo>
                <a:lnTo>
                  <a:pt x="68220" y="824230"/>
                </a:lnTo>
                <a:close/>
              </a:path>
              <a:path w="1420495" h="2176779">
                <a:moveTo>
                  <a:pt x="70759" y="826769"/>
                </a:moveTo>
                <a:lnTo>
                  <a:pt x="51156" y="826769"/>
                </a:lnTo>
                <a:lnTo>
                  <a:pt x="54967" y="830579"/>
                </a:lnTo>
                <a:lnTo>
                  <a:pt x="74567" y="830579"/>
                </a:lnTo>
                <a:lnTo>
                  <a:pt x="70759" y="826769"/>
                </a:lnTo>
                <a:close/>
              </a:path>
              <a:path w="1420495" h="2176779">
                <a:moveTo>
                  <a:pt x="74567" y="830580"/>
                </a:moveTo>
                <a:lnTo>
                  <a:pt x="54967" y="830580"/>
                </a:lnTo>
                <a:lnTo>
                  <a:pt x="57508" y="833119"/>
                </a:lnTo>
                <a:lnTo>
                  <a:pt x="77106" y="833119"/>
                </a:lnTo>
                <a:lnTo>
                  <a:pt x="74567" y="830580"/>
                </a:lnTo>
                <a:close/>
              </a:path>
              <a:path w="1420495" h="2176779">
                <a:moveTo>
                  <a:pt x="77106" y="833120"/>
                </a:moveTo>
                <a:lnTo>
                  <a:pt x="57508" y="833120"/>
                </a:lnTo>
                <a:lnTo>
                  <a:pt x="61320" y="836929"/>
                </a:lnTo>
                <a:lnTo>
                  <a:pt x="80915" y="836929"/>
                </a:lnTo>
                <a:lnTo>
                  <a:pt x="77106" y="833120"/>
                </a:lnTo>
                <a:close/>
              </a:path>
              <a:path w="1420495" h="2176779">
                <a:moveTo>
                  <a:pt x="80915" y="836929"/>
                </a:moveTo>
                <a:lnTo>
                  <a:pt x="61320" y="836929"/>
                </a:lnTo>
                <a:lnTo>
                  <a:pt x="63861" y="839469"/>
                </a:lnTo>
                <a:lnTo>
                  <a:pt x="83454" y="839469"/>
                </a:lnTo>
                <a:lnTo>
                  <a:pt x="80915" y="836929"/>
                </a:lnTo>
                <a:close/>
              </a:path>
              <a:path w="1420495" h="2176779">
                <a:moveTo>
                  <a:pt x="83454" y="839470"/>
                </a:moveTo>
                <a:lnTo>
                  <a:pt x="63861" y="839470"/>
                </a:lnTo>
                <a:lnTo>
                  <a:pt x="80378" y="855979"/>
                </a:lnTo>
                <a:lnTo>
                  <a:pt x="99956" y="855979"/>
                </a:lnTo>
                <a:lnTo>
                  <a:pt x="83454" y="839470"/>
                </a:lnTo>
                <a:close/>
              </a:path>
              <a:path w="1420495" h="2176779">
                <a:moveTo>
                  <a:pt x="99956" y="855979"/>
                </a:moveTo>
                <a:lnTo>
                  <a:pt x="80378" y="855979"/>
                </a:lnTo>
                <a:lnTo>
                  <a:pt x="86731" y="862329"/>
                </a:lnTo>
                <a:lnTo>
                  <a:pt x="106304" y="862329"/>
                </a:lnTo>
                <a:lnTo>
                  <a:pt x="99956" y="855979"/>
                </a:lnTo>
                <a:close/>
              </a:path>
              <a:path w="1420495" h="2176779">
                <a:moveTo>
                  <a:pt x="106304" y="862329"/>
                </a:moveTo>
                <a:lnTo>
                  <a:pt x="86731" y="862329"/>
                </a:lnTo>
                <a:lnTo>
                  <a:pt x="124847" y="900429"/>
                </a:lnTo>
                <a:lnTo>
                  <a:pt x="144387" y="900429"/>
                </a:lnTo>
                <a:lnTo>
                  <a:pt x="106304" y="862329"/>
                </a:lnTo>
                <a:close/>
              </a:path>
              <a:path w="1420495" h="2176779">
                <a:moveTo>
                  <a:pt x="144387" y="900429"/>
                </a:moveTo>
                <a:lnTo>
                  <a:pt x="124847" y="900429"/>
                </a:lnTo>
                <a:lnTo>
                  <a:pt x="156611" y="932179"/>
                </a:lnTo>
                <a:lnTo>
                  <a:pt x="176124" y="932179"/>
                </a:lnTo>
                <a:lnTo>
                  <a:pt x="144387" y="900429"/>
                </a:lnTo>
                <a:close/>
              </a:path>
              <a:path w="1420495" h="2176779">
                <a:moveTo>
                  <a:pt x="176124" y="932179"/>
                </a:moveTo>
                <a:lnTo>
                  <a:pt x="156611" y="932179"/>
                </a:lnTo>
                <a:lnTo>
                  <a:pt x="182022" y="957579"/>
                </a:lnTo>
                <a:lnTo>
                  <a:pt x="201513" y="957579"/>
                </a:lnTo>
                <a:lnTo>
                  <a:pt x="176124" y="932179"/>
                </a:lnTo>
                <a:close/>
              </a:path>
              <a:path w="1420495" h="2176779">
                <a:moveTo>
                  <a:pt x="201513" y="957579"/>
                </a:moveTo>
                <a:lnTo>
                  <a:pt x="182022" y="957579"/>
                </a:lnTo>
                <a:lnTo>
                  <a:pt x="188375" y="963929"/>
                </a:lnTo>
                <a:lnTo>
                  <a:pt x="207860" y="963929"/>
                </a:lnTo>
                <a:lnTo>
                  <a:pt x="201513" y="957579"/>
                </a:lnTo>
                <a:close/>
              </a:path>
              <a:path w="1420495" h="2176779">
                <a:moveTo>
                  <a:pt x="207860" y="963929"/>
                </a:moveTo>
                <a:lnTo>
                  <a:pt x="188375" y="963929"/>
                </a:lnTo>
                <a:lnTo>
                  <a:pt x="298912" y="1074420"/>
                </a:lnTo>
                <a:lnTo>
                  <a:pt x="318302" y="1074420"/>
                </a:lnTo>
                <a:lnTo>
                  <a:pt x="207860" y="963929"/>
                </a:lnTo>
                <a:close/>
              </a:path>
              <a:path w="1420495" h="2176779">
                <a:moveTo>
                  <a:pt x="318302" y="1074420"/>
                </a:moveTo>
                <a:lnTo>
                  <a:pt x="298912" y="1074420"/>
                </a:lnTo>
                <a:lnTo>
                  <a:pt x="315430" y="1090929"/>
                </a:lnTo>
                <a:lnTo>
                  <a:pt x="334805" y="1090929"/>
                </a:lnTo>
                <a:lnTo>
                  <a:pt x="318302" y="1074420"/>
                </a:lnTo>
                <a:close/>
              </a:path>
              <a:path w="1420495" h="2176779">
                <a:moveTo>
                  <a:pt x="334805" y="1090929"/>
                </a:moveTo>
                <a:lnTo>
                  <a:pt x="315430" y="1090929"/>
                </a:lnTo>
                <a:lnTo>
                  <a:pt x="328135" y="1103629"/>
                </a:lnTo>
                <a:lnTo>
                  <a:pt x="347500" y="1103629"/>
                </a:lnTo>
                <a:lnTo>
                  <a:pt x="334805" y="1090929"/>
                </a:lnTo>
                <a:close/>
              </a:path>
              <a:path w="1420495" h="2176779">
                <a:moveTo>
                  <a:pt x="347500" y="1103630"/>
                </a:moveTo>
                <a:lnTo>
                  <a:pt x="328135" y="1103630"/>
                </a:lnTo>
                <a:lnTo>
                  <a:pt x="330676" y="1106170"/>
                </a:lnTo>
                <a:lnTo>
                  <a:pt x="350039" y="1106170"/>
                </a:lnTo>
                <a:lnTo>
                  <a:pt x="347500" y="1103630"/>
                </a:lnTo>
                <a:close/>
              </a:path>
              <a:path w="1420495" h="2176779">
                <a:moveTo>
                  <a:pt x="350039" y="1106170"/>
                </a:moveTo>
                <a:lnTo>
                  <a:pt x="330676" y="1106170"/>
                </a:lnTo>
                <a:lnTo>
                  <a:pt x="347193" y="1122679"/>
                </a:lnTo>
                <a:lnTo>
                  <a:pt x="366542" y="1122679"/>
                </a:lnTo>
                <a:lnTo>
                  <a:pt x="350039" y="1106170"/>
                </a:lnTo>
                <a:close/>
              </a:path>
              <a:path w="1420495" h="2176779">
                <a:moveTo>
                  <a:pt x="366542" y="1122679"/>
                </a:moveTo>
                <a:lnTo>
                  <a:pt x="347193" y="1122679"/>
                </a:lnTo>
                <a:lnTo>
                  <a:pt x="359899" y="1135379"/>
                </a:lnTo>
                <a:lnTo>
                  <a:pt x="379236" y="1135379"/>
                </a:lnTo>
                <a:lnTo>
                  <a:pt x="366542" y="1122679"/>
                </a:lnTo>
                <a:close/>
              </a:path>
              <a:path w="1420495" h="2176779">
                <a:moveTo>
                  <a:pt x="379236" y="1135380"/>
                </a:moveTo>
                <a:lnTo>
                  <a:pt x="359899" y="1135380"/>
                </a:lnTo>
                <a:lnTo>
                  <a:pt x="375145" y="1150619"/>
                </a:lnTo>
                <a:lnTo>
                  <a:pt x="394470" y="1150619"/>
                </a:lnTo>
                <a:lnTo>
                  <a:pt x="379236" y="1135380"/>
                </a:lnTo>
                <a:close/>
              </a:path>
              <a:path w="1420495" h="2176779">
                <a:moveTo>
                  <a:pt x="394470" y="1150620"/>
                </a:moveTo>
                <a:lnTo>
                  <a:pt x="375145" y="1150620"/>
                </a:lnTo>
                <a:lnTo>
                  <a:pt x="394203" y="1169670"/>
                </a:lnTo>
                <a:lnTo>
                  <a:pt x="413511" y="1169670"/>
                </a:lnTo>
                <a:lnTo>
                  <a:pt x="394470" y="1150620"/>
                </a:lnTo>
                <a:close/>
              </a:path>
              <a:path w="1420495" h="2176779">
                <a:moveTo>
                  <a:pt x="413511" y="1169670"/>
                </a:moveTo>
                <a:lnTo>
                  <a:pt x="394203" y="1169670"/>
                </a:lnTo>
                <a:lnTo>
                  <a:pt x="398015" y="1173479"/>
                </a:lnTo>
                <a:lnTo>
                  <a:pt x="417320" y="1173479"/>
                </a:lnTo>
                <a:lnTo>
                  <a:pt x="413511" y="1169670"/>
                </a:lnTo>
                <a:close/>
              </a:path>
              <a:path w="1420495" h="2176779">
                <a:moveTo>
                  <a:pt x="417320" y="1173479"/>
                </a:moveTo>
                <a:lnTo>
                  <a:pt x="398015" y="1173479"/>
                </a:lnTo>
                <a:lnTo>
                  <a:pt x="406909" y="1182369"/>
                </a:lnTo>
                <a:lnTo>
                  <a:pt x="426206" y="1182369"/>
                </a:lnTo>
                <a:lnTo>
                  <a:pt x="417320" y="1173479"/>
                </a:lnTo>
                <a:close/>
              </a:path>
              <a:path w="1420495" h="2176779">
                <a:moveTo>
                  <a:pt x="426206" y="1182370"/>
                </a:moveTo>
                <a:lnTo>
                  <a:pt x="406909" y="1182370"/>
                </a:lnTo>
                <a:lnTo>
                  <a:pt x="425967" y="1201420"/>
                </a:lnTo>
                <a:lnTo>
                  <a:pt x="445248" y="1201420"/>
                </a:lnTo>
                <a:lnTo>
                  <a:pt x="426206" y="1182370"/>
                </a:lnTo>
                <a:close/>
              </a:path>
              <a:path w="1420495" h="2176779">
                <a:moveTo>
                  <a:pt x="445248" y="1201420"/>
                </a:moveTo>
                <a:lnTo>
                  <a:pt x="425967" y="1201420"/>
                </a:lnTo>
                <a:lnTo>
                  <a:pt x="429779" y="1205229"/>
                </a:lnTo>
                <a:lnTo>
                  <a:pt x="449056" y="1205229"/>
                </a:lnTo>
                <a:lnTo>
                  <a:pt x="445248" y="1201420"/>
                </a:lnTo>
                <a:close/>
              </a:path>
              <a:path w="1420495" h="2176779">
                <a:moveTo>
                  <a:pt x="449056" y="1205229"/>
                </a:moveTo>
                <a:lnTo>
                  <a:pt x="429779" y="1205229"/>
                </a:lnTo>
                <a:lnTo>
                  <a:pt x="455190" y="1230629"/>
                </a:lnTo>
                <a:lnTo>
                  <a:pt x="474445" y="1230629"/>
                </a:lnTo>
                <a:lnTo>
                  <a:pt x="449056" y="1205229"/>
                </a:lnTo>
                <a:close/>
              </a:path>
              <a:path w="1420495" h="2176779">
                <a:moveTo>
                  <a:pt x="474445" y="1230629"/>
                </a:moveTo>
                <a:lnTo>
                  <a:pt x="455190" y="1230629"/>
                </a:lnTo>
                <a:lnTo>
                  <a:pt x="457731" y="1233170"/>
                </a:lnTo>
                <a:lnTo>
                  <a:pt x="476984" y="1233170"/>
                </a:lnTo>
                <a:lnTo>
                  <a:pt x="474445" y="1230629"/>
                </a:lnTo>
                <a:close/>
              </a:path>
              <a:path w="1420495" h="2176779">
                <a:moveTo>
                  <a:pt x="476984" y="1233170"/>
                </a:moveTo>
                <a:lnTo>
                  <a:pt x="457731" y="1233170"/>
                </a:lnTo>
                <a:lnTo>
                  <a:pt x="474248" y="1249679"/>
                </a:lnTo>
                <a:lnTo>
                  <a:pt x="493487" y="1249679"/>
                </a:lnTo>
                <a:lnTo>
                  <a:pt x="476984" y="1233170"/>
                </a:lnTo>
                <a:close/>
              </a:path>
              <a:path w="1420495" h="2176779">
                <a:moveTo>
                  <a:pt x="493487" y="1249679"/>
                </a:moveTo>
                <a:lnTo>
                  <a:pt x="474248" y="1249679"/>
                </a:lnTo>
                <a:lnTo>
                  <a:pt x="486953" y="1262379"/>
                </a:lnTo>
                <a:lnTo>
                  <a:pt x="506181" y="1262379"/>
                </a:lnTo>
                <a:lnTo>
                  <a:pt x="493487" y="1249679"/>
                </a:lnTo>
                <a:close/>
              </a:path>
              <a:path w="1420495" h="2176779">
                <a:moveTo>
                  <a:pt x="506181" y="1262380"/>
                </a:moveTo>
                <a:lnTo>
                  <a:pt x="486953" y="1262380"/>
                </a:lnTo>
                <a:lnTo>
                  <a:pt x="506012" y="1281429"/>
                </a:lnTo>
                <a:lnTo>
                  <a:pt x="525223" y="1281429"/>
                </a:lnTo>
                <a:lnTo>
                  <a:pt x="506181" y="1262380"/>
                </a:lnTo>
                <a:close/>
              </a:path>
              <a:path w="1420495" h="2176779">
                <a:moveTo>
                  <a:pt x="525223" y="1281429"/>
                </a:moveTo>
                <a:lnTo>
                  <a:pt x="506012" y="1281429"/>
                </a:lnTo>
                <a:lnTo>
                  <a:pt x="521258" y="1296669"/>
                </a:lnTo>
                <a:lnTo>
                  <a:pt x="540457" y="1296669"/>
                </a:lnTo>
                <a:lnTo>
                  <a:pt x="525223" y="1281429"/>
                </a:lnTo>
                <a:close/>
              </a:path>
              <a:path w="1420495" h="2176779">
                <a:moveTo>
                  <a:pt x="540457" y="1296670"/>
                </a:moveTo>
                <a:lnTo>
                  <a:pt x="521258" y="1296670"/>
                </a:lnTo>
                <a:lnTo>
                  <a:pt x="527611" y="1303019"/>
                </a:lnTo>
                <a:lnTo>
                  <a:pt x="546804" y="1303019"/>
                </a:lnTo>
                <a:lnTo>
                  <a:pt x="540457" y="1296670"/>
                </a:lnTo>
                <a:close/>
              </a:path>
              <a:path w="1420495" h="2176779">
                <a:moveTo>
                  <a:pt x="546804" y="1303020"/>
                </a:moveTo>
                <a:lnTo>
                  <a:pt x="527611" y="1303020"/>
                </a:lnTo>
                <a:lnTo>
                  <a:pt x="540316" y="1315719"/>
                </a:lnTo>
                <a:lnTo>
                  <a:pt x="559498" y="1315719"/>
                </a:lnTo>
                <a:lnTo>
                  <a:pt x="546804" y="1303020"/>
                </a:lnTo>
                <a:close/>
              </a:path>
              <a:path w="1420495" h="2176779">
                <a:moveTo>
                  <a:pt x="559498" y="1315719"/>
                </a:moveTo>
                <a:lnTo>
                  <a:pt x="540316" y="1315719"/>
                </a:lnTo>
                <a:lnTo>
                  <a:pt x="544128" y="1319529"/>
                </a:lnTo>
                <a:lnTo>
                  <a:pt x="563307" y="1319529"/>
                </a:lnTo>
                <a:lnTo>
                  <a:pt x="559498" y="1315719"/>
                </a:lnTo>
                <a:close/>
              </a:path>
              <a:path w="1420495" h="2176779">
                <a:moveTo>
                  <a:pt x="563307" y="1319529"/>
                </a:moveTo>
                <a:lnTo>
                  <a:pt x="544128" y="1319529"/>
                </a:lnTo>
                <a:lnTo>
                  <a:pt x="546669" y="1322069"/>
                </a:lnTo>
                <a:lnTo>
                  <a:pt x="565846" y="1322069"/>
                </a:lnTo>
                <a:lnTo>
                  <a:pt x="563307" y="1319529"/>
                </a:lnTo>
                <a:close/>
              </a:path>
              <a:path w="1420495" h="2176779">
                <a:moveTo>
                  <a:pt x="565846" y="1322070"/>
                </a:moveTo>
                <a:lnTo>
                  <a:pt x="546669" y="1322070"/>
                </a:lnTo>
                <a:lnTo>
                  <a:pt x="553022" y="1328419"/>
                </a:lnTo>
                <a:lnTo>
                  <a:pt x="572193" y="1328419"/>
                </a:lnTo>
                <a:lnTo>
                  <a:pt x="565846" y="1322070"/>
                </a:lnTo>
                <a:close/>
              </a:path>
              <a:path w="1420495" h="2176779">
                <a:moveTo>
                  <a:pt x="572193" y="1328420"/>
                </a:moveTo>
                <a:lnTo>
                  <a:pt x="553022" y="1328420"/>
                </a:lnTo>
                <a:lnTo>
                  <a:pt x="559375" y="1334769"/>
                </a:lnTo>
                <a:lnTo>
                  <a:pt x="578540" y="1334769"/>
                </a:lnTo>
                <a:lnTo>
                  <a:pt x="572193" y="1328420"/>
                </a:lnTo>
                <a:close/>
              </a:path>
              <a:path w="1420495" h="2176779">
                <a:moveTo>
                  <a:pt x="578540" y="1334770"/>
                </a:moveTo>
                <a:lnTo>
                  <a:pt x="559375" y="1334770"/>
                </a:lnTo>
                <a:lnTo>
                  <a:pt x="572080" y="1347469"/>
                </a:lnTo>
                <a:lnTo>
                  <a:pt x="591235" y="1347469"/>
                </a:lnTo>
                <a:lnTo>
                  <a:pt x="578540" y="1334770"/>
                </a:lnTo>
                <a:close/>
              </a:path>
              <a:path w="1420495" h="2176779">
                <a:moveTo>
                  <a:pt x="591235" y="1347470"/>
                </a:moveTo>
                <a:lnTo>
                  <a:pt x="572080" y="1347470"/>
                </a:lnTo>
                <a:lnTo>
                  <a:pt x="575892" y="1351279"/>
                </a:lnTo>
                <a:lnTo>
                  <a:pt x="595043" y="1351279"/>
                </a:lnTo>
                <a:lnTo>
                  <a:pt x="591235" y="1347470"/>
                </a:lnTo>
                <a:close/>
              </a:path>
              <a:path w="1420495" h="2176779">
                <a:moveTo>
                  <a:pt x="595043" y="1351280"/>
                </a:moveTo>
                <a:lnTo>
                  <a:pt x="575892" y="1351280"/>
                </a:lnTo>
                <a:lnTo>
                  <a:pt x="578433" y="1353819"/>
                </a:lnTo>
                <a:lnTo>
                  <a:pt x="597582" y="1353819"/>
                </a:lnTo>
                <a:lnTo>
                  <a:pt x="595043" y="1351280"/>
                </a:lnTo>
                <a:close/>
              </a:path>
              <a:path w="1420495" h="2176779">
                <a:moveTo>
                  <a:pt x="597582" y="1353819"/>
                </a:moveTo>
                <a:lnTo>
                  <a:pt x="578433" y="1353819"/>
                </a:lnTo>
                <a:lnTo>
                  <a:pt x="584786" y="1360169"/>
                </a:lnTo>
                <a:lnTo>
                  <a:pt x="603929" y="1360169"/>
                </a:lnTo>
                <a:lnTo>
                  <a:pt x="597582" y="1353819"/>
                </a:lnTo>
                <a:close/>
              </a:path>
              <a:path w="1420495" h="2176779">
                <a:moveTo>
                  <a:pt x="603929" y="1360170"/>
                </a:moveTo>
                <a:lnTo>
                  <a:pt x="584786" y="1360170"/>
                </a:lnTo>
                <a:lnTo>
                  <a:pt x="591138" y="1366519"/>
                </a:lnTo>
                <a:lnTo>
                  <a:pt x="610277" y="1366519"/>
                </a:lnTo>
                <a:lnTo>
                  <a:pt x="603929" y="1360170"/>
                </a:lnTo>
                <a:close/>
              </a:path>
              <a:path w="1420495" h="2176779">
                <a:moveTo>
                  <a:pt x="1220884" y="1977390"/>
                </a:moveTo>
                <a:lnTo>
                  <a:pt x="1202271" y="1977390"/>
                </a:lnTo>
                <a:lnTo>
                  <a:pt x="1275963" y="2051049"/>
                </a:lnTo>
                <a:lnTo>
                  <a:pt x="1294512" y="2051049"/>
                </a:lnTo>
                <a:lnTo>
                  <a:pt x="1220884" y="1977390"/>
                </a:lnTo>
                <a:close/>
              </a:path>
              <a:path w="1420495" h="2176779">
                <a:moveTo>
                  <a:pt x="1218345" y="1974849"/>
                </a:moveTo>
                <a:lnTo>
                  <a:pt x="1199730" y="1974849"/>
                </a:lnTo>
                <a:lnTo>
                  <a:pt x="1201001" y="1976119"/>
                </a:lnTo>
                <a:lnTo>
                  <a:pt x="1219614" y="1976119"/>
                </a:lnTo>
                <a:lnTo>
                  <a:pt x="1218345" y="1974849"/>
                </a:lnTo>
                <a:close/>
              </a:path>
              <a:path w="1420495" h="2176779">
                <a:moveTo>
                  <a:pt x="1214536" y="1971039"/>
                </a:moveTo>
                <a:lnTo>
                  <a:pt x="1195919" y="1971039"/>
                </a:lnTo>
                <a:lnTo>
                  <a:pt x="1198460" y="1973579"/>
                </a:lnTo>
                <a:lnTo>
                  <a:pt x="1217075" y="1973579"/>
                </a:lnTo>
                <a:lnTo>
                  <a:pt x="1214536" y="1971039"/>
                </a:lnTo>
                <a:close/>
              </a:path>
              <a:path w="1420495" h="2176779">
                <a:moveTo>
                  <a:pt x="1211997" y="1968499"/>
                </a:moveTo>
                <a:lnTo>
                  <a:pt x="1193378" y="1968499"/>
                </a:lnTo>
                <a:lnTo>
                  <a:pt x="1194648" y="1969769"/>
                </a:lnTo>
                <a:lnTo>
                  <a:pt x="1213267" y="1969769"/>
                </a:lnTo>
                <a:lnTo>
                  <a:pt x="1211997" y="1968499"/>
                </a:lnTo>
                <a:close/>
              </a:path>
              <a:path w="1420495" h="2176779">
                <a:moveTo>
                  <a:pt x="1208189" y="1964689"/>
                </a:moveTo>
                <a:lnTo>
                  <a:pt x="1189566" y="1964689"/>
                </a:lnTo>
                <a:lnTo>
                  <a:pt x="1192107" y="1967229"/>
                </a:lnTo>
                <a:lnTo>
                  <a:pt x="1210728" y="1967229"/>
                </a:lnTo>
                <a:lnTo>
                  <a:pt x="1208189" y="1964689"/>
                </a:lnTo>
                <a:close/>
              </a:path>
              <a:path w="1420495" h="2176779">
                <a:moveTo>
                  <a:pt x="1205650" y="1962149"/>
                </a:moveTo>
                <a:lnTo>
                  <a:pt x="1187025" y="1962149"/>
                </a:lnTo>
                <a:lnTo>
                  <a:pt x="1188295" y="1963420"/>
                </a:lnTo>
                <a:lnTo>
                  <a:pt x="1206920" y="1963420"/>
                </a:lnTo>
                <a:lnTo>
                  <a:pt x="1205650" y="1962149"/>
                </a:lnTo>
                <a:close/>
              </a:path>
              <a:path w="1420495" h="2176779">
                <a:moveTo>
                  <a:pt x="1201842" y="1958339"/>
                </a:moveTo>
                <a:lnTo>
                  <a:pt x="1183213" y="1958339"/>
                </a:lnTo>
                <a:lnTo>
                  <a:pt x="1185754" y="1960879"/>
                </a:lnTo>
                <a:lnTo>
                  <a:pt x="1204381" y="1960879"/>
                </a:lnTo>
                <a:lnTo>
                  <a:pt x="1201842" y="1958339"/>
                </a:lnTo>
                <a:close/>
              </a:path>
              <a:path w="1420495" h="2176779">
                <a:moveTo>
                  <a:pt x="1199303" y="1955799"/>
                </a:moveTo>
                <a:lnTo>
                  <a:pt x="1180672" y="1955799"/>
                </a:lnTo>
                <a:lnTo>
                  <a:pt x="1181943" y="1957069"/>
                </a:lnTo>
                <a:lnTo>
                  <a:pt x="1200572" y="1957069"/>
                </a:lnTo>
                <a:lnTo>
                  <a:pt x="1199303" y="1955799"/>
                </a:lnTo>
                <a:close/>
              </a:path>
              <a:path w="1420495" h="2176779">
                <a:moveTo>
                  <a:pt x="1195494" y="1951989"/>
                </a:moveTo>
                <a:lnTo>
                  <a:pt x="1176861" y="1951989"/>
                </a:lnTo>
                <a:lnTo>
                  <a:pt x="1179402" y="1954529"/>
                </a:lnTo>
                <a:lnTo>
                  <a:pt x="1198033" y="1954529"/>
                </a:lnTo>
                <a:lnTo>
                  <a:pt x="1195494" y="1951989"/>
                </a:lnTo>
                <a:close/>
              </a:path>
              <a:path w="1420495" h="2176779">
                <a:moveTo>
                  <a:pt x="1192956" y="1949449"/>
                </a:moveTo>
                <a:lnTo>
                  <a:pt x="1174319" y="1949449"/>
                </a:lnTo>
                <a:lnTo>
                  <a:pt x="1175590" y="1950719"/>
                </a:lnTo>
                <a:lnTo>
                  <a:pt x="1194225" y="1950719"/>
                </a:lnTo>
                <a:lnTo>
                  <a:pt x="1192956" y="1949449"/>
                </a:lnTo>
                <a:close/>
              </a:path>
              <a:path w="1420495" h="2176779">
                <a:moveTo>
                  <a:pt x="1189147" y="1945639"/>
                </a:moveTo>
                <a:lnTo>
                  <a:pt x="1170508" y="1945639"/>
                </a:lnTo>
                <a:lnTo>
                  <a:pt x="1173049" y="1948179"/>
                </a:lnTo>
                <a:lnTo>
                  <a:pt x="1191686" y="1948179"/>
                </a:lnTo>
                <a:lnTo>
                  <a:pt x="1189147" y="1945639"/>
                </a:lnTo>
                <a:close/>
              </a:path>
              <a:path w="1420495" h="2176779">
                <a:moveTo>
                  <a:pt x="1186608" y="1943099"/>
                </a:moveTo>
                <a:lnTo>
                  <a:pt x="1167967" y="1943099"/>
                </a:lnTo>
                <a:lnTo>
                  <a:pt x="1169237" y="1944369"/>
                </a:lnTo>
                <a:lnTo>
                  <a:pt x="1187878" y="1944369"/>
                </a:lnTo>
                <a:lnTo>
                  <a:pt x="1186608" y="1943099"/>
                </a:lnTo>
                <a:close/>
              </a:path>
              <a:path w="1420495" h="2176779">
                <a:moveTo>
                  <a:pt x="1182800" y="1939289"/>
                </a:moveTo>
                <a:lnTo>
                  <a:pt x="1164155" y="1939289"/>
                </a:lnTo>
                <a:lnTo>
                  <a:pt x="1166696" y="1941829"/>
                </a:lnTo>
                <a:lnTo>
                  <a:pt x="1185339" y="1941829"/>
                </a:lnTo>
                <a:lnTo>
                  <a:pt x="1182800" y="1939289"/>
                </a:lnTo>
                <a:close/>
              </a:path>
              <a:path w="1420495" h="2176779">
                <a:moveTo>
                  <a:pt x="1180261" y="1936749"/>
                </a:moveTo>
                <a:lnTo>
                  <a:pt x="1161614" y="1936749"/>
                </a:lnTo>
                <a:lnTo>
                  <a:pt x="1162884" y="1938019"/>
                </a:lnTo>
                <a:lnTo>
                  <a:pt x="1181530" y="1938019"/>
                </a:lnTo>
                <a:lnTo>
                  <a:pt x="1180261" y="1936749"/>
                </a:lnTo>
                <a:close/>
              </a:path>
              <a:path w="1420495" h="2176779">
                <a:moveTo>
                  <a:pt x="1176453" y="1932939"/>
                </a:moveTo>
                <a:lnTo>
                  <a:pt x="1157802" y="1932939"/>
                </a:lnTo>
                <a:lnTo>
                  <a:pt x="1160343" y="1935479"/>
                </a:lnTo>
                <a:lnTo>
                  <a:pt x="1178992" y="1935479"/>
                </a:lnTo>
                <a:lnTo>
                  <a:pt x="1176453" y="1932939"/>
                </a:lnTo>
                <a:close/>
              </a:path>
              <a:path w="1420495" h="2176779">
                <a:moveTo>
                  <a:pt x="1173914" y="1930399"/>
                </a:moveTo>
                <a:lnTo>
                  <a:pt x="1155261" y="1930399"/>
                </a:lnTo>
                <a:lnTo>
                  <a:pt x="1156532" y="1931669"/>
                </a:lnTo>
                <a:lnTo>
                  <a:pt x="1175183" y="1931669"/>
                </a:lnTo>
                <a:lnTo>
                  <a:pt x="1173914" y="1930399"/>
                </a:lnTo>
                <a:close/>
              </a:path>
              <a:path w="1420495" h="2176779">
                <a:moveTo>
                  <a:pt x="1170105" y="1926589"/>
                </a:moveTo>
                <a:lnTo>
                  <a:pt x="1151450" y="1926589"/>
                </a:lnTo>
                <a:lnTo>
                  <a:pt x="1153991" y="1929129"/>
                </a:lnTo>
                <a:lnTo>
                  <a:pt x="1172644" y="1929129"/>
                </a:lnTo>
                <a:lnTo>
                  <a:pt x="1170105" y="1926589"/>
                </a:lnTo>
                <a:close/>
              </a:path>
              <a:path w="1420495" h="2176779">
                <a:moveTo>
                  <a:pt x="1167567" y="1924049"/>
                </a:moveTo>
                <a:lnTo>
                  <a:pt x="1148908" y="1924049"/>
                </a:lnTo>
                <a:lnTo>
                  <a:pt x="1150179" y="1925319"/>
                </a:lnTo>
                <a:lnTo>
                  <a:pt x="1168836" y="1925319"/>
                </a:lnTo>
                <a:lnTo>
                  <a:pt x="1167567" y="1924049"/>
                </a:lnTo>
                <a:close/>
              </a:path>
              <a:path w="1420495" h="2176779">
                <a:moveTo>
                  <a:pt x="1163758" y="1920239"/>
                </a:moveTo>
                <a:lnTo>
                  <a:pt x="1145097" y="1920239"/>
                </a:lnTo>
                <a:lnTo>
                  <a:pt x="1147638" y="1922779"/>
                </a:lnTo>
                <a:lnTo>
                  <a:pt x="1166297" y="1922779"/>
                </a:lnTo>
                <a:lnTo>
                  <a:pt x="1163758" y="1920239"/>
                </a:lnTo>
                <a:close/>
              </a:path>
              <a:path w="1420495" h="2176779">
                <a:moveTo>
                  <a:pt x="1161219" y="1917699"/>
                </a:moveTo>
                <a:lnTo>
                  <a:pt x="1142556" y="1917699"/>
                </a:lnTo>
                <a:lnTo>
                  <a:pt x="1143826" y="1918969"/>
                </a:lnTo>
                <a:lnTo>
                  <a:pt x="1162489" y="1918969"/>
                </a:lnTo>
                <a:lnTo>
                  <a:pt x="1161219" y="1917699"/>
                </a:lnTo>
                <a:close/>
              </a:path>
              <a:path w="1420495" h="2176779">
                <a:moveTo>
                  <a:pt x="1157411" y="1913889"/>
                </a:moveTo>
                <a:lnTo>
                  <a:pt x="1138744" y="1913889"/>
                </a:lnTo>
                <a:lnTo>
                  <a:pt x="1141285" y="1916429"/>
                </a:lnTo>
                <a:lnTo>
                  <a:pt x="1159950" y="1916429"/>
                </a:lnTo>
                <a:lnTo>
                  <a:pt x="1157411" y="1913889"/>
                </a:lnTo>
                <a:close/>
              </a:path>
              <a:path w="1420495" h="2176779">
                <a:moveTo>
                  <a:pt x="1154872" y="1911349"/>
                </a:moveTo>
                <a:lnTo>
                  <a:pt x="1136203" y="1911349"/>
                </a:lnTo>
                <a:lnTo>
                  <a:pt x="1137474" y="1912619"/>
                </a:lnTo>
                <a:lnTo>
                  <a:pt x="1156141" y="1912619"/>
                </a:lnTo>
                <a:lnTo>
                  <a:pt x="1154872" y="1911349"/>
                </a:lnTo>
                <a:close/>
              </a:path>
              <a:path w="1420495" h="2176779">
                <a:moveTo>
                  <a:pt x="1151064" y="1907539"/>
                </a:moveTo>
                <a:lnTo>
                  <a:pt x="1132391" y="1907539"/>
                </a:lnTo>
                <a:lnTo>
                  <a:pt x="1134932" y="1910079"/>
                </a:lnTo>
                <a:lnTo>
                  <a:pt x="1153603" y="1910079"/>
                </a:lnTo>
                <a:lnTo>
                  <a:pt x="1151064" y="1907539"/>
                </a:lnTo>
                <a:close/>
              </a:path>
              <a:path w="1420495" h="2176779">
                <a:moveTo>
                  <a:pt x="1148525" y="1904999"/>
                </a:moveTo>
                <a:lnTo>
                  <a:pt x="1129850" y="1904999"/>
                </a:lnTo>
                <a:lnTo>
                  <a:pt x="1131121" y="1906269"/>
                </a:lnTo>
                <a:lnTo>
                  <a:pt x="1149794" y="1906269"/>
                </a:lnTo>
                <a:lnTo>
                  <a:pt x="1148525" y="1904999"/>
                </a:lnTo>
                <a:close/>
              </a:path>
              <a:path w="1420495" h="2176779">
                <a:moveTo>
                  <a:pt x="1144716" y="1901189"/>
                </a:moveTo>
                <a:lnTo>
                  <a:pt x="1126039" y="1901189"/>
                </a:lnTo>
                <a:lnTo>
                  <a:pt x="1128580" y="1903729"/>
                </a:lnTo>
                <a:lnTo>
                  <a:pt x="1147255" y="1903729"/>
                </a:lnTo>
                <a:lnTo>
                  <a:pt x="1144716" y="1901189"/>
                </a:lnTo>
                <a:close/>
              </a:path>
              <a:path w="1420495" h="2176779">
                <a:moveTo>
                  <a:pt x="1142177" y="1898649"/>
                </a:moveTo>
                <a:lnTo>
                  <a:pt x="1123498" y="1898649"/>
                </a:lnTo>
                <a:lnTo>
                  <a:pt x="1124768" y="1899919"/>
                </a:lnTo>
                <a:lnTo>
                  <a:pt x="1143447" y="1899919"/>
                </a:lnTo>
                <a:lnTo>
                  <a:pt x="1142177" y="1898649"/>
                </a:lnTo>
                <a:close/>
              </a:path>
              <a:path w="1420495" h="2176779">
                <a:moveTo>
                  <a:pt x="1138369" y="1894839"/>
                </a:moveTo>
                <a:lnTo>
                  <a:pt x="1119686" y="1894839"/>
                </a:lnTo>
                <a:lnTo>
                  <a:pt x="1122227" y="1897379"/>
                </a:lnTo>
                <a:lnTo>
                  <a:pt x="1140908" y="1897379"/>
                </a:lnTo>
                <a:lnTo>
                  <a:pt x="1138369" y="1894839"/>
                </a:lnTo>
                <a:close/>
              </a:path>
              <a:path w="1420495" h="2176779">
                <a:moveTo>
                  <a:pt x="1135830" y="1892299"/>
                </a:moveTo>
                <a:lnTo>
                  <a:pt x="1117145" y="1892299"/>
                </a:lnTo>
                <a:lnTo>
                  <a:pt x="1118415" y="1893569"/>
                </a:lnTo>
                <a:lnTo>
                  <a:pt x="1137100" y="1893569"/>
                </a:lnTo>
                <a:lnTo>
                  <a:pt x="1135830" y="1892299"/>
                </a:lnTo>
                <a:close/>
              </a:path>
              <a:path w="1420495" h="2176779">
                <a:moveTo>
                  <a:pt x="1132022" y="1888489"/>
                </a:moveTo>
                <a:lnTo>
                  <a:pt x="1113333" y="1888489"/>
                </a:lnTo>
                <a:lnTo>
                  <a:pt x="1115874" y="1891029"/>
                </a:lnTo>
                <a:lnTo>
                  <a:pt x="1134561" y="1891029"/>
                </a:lnTo>
                <a:lnTo>
                  <a:pt x="1132022" y="1888489"/>
                </a:lnTo>
                <a:close/>
              </a:path>
              <a:path w="1420495" h="2176779">
                <a:moveTo>
                  <a:pt x="1129483" y="1885949"/>
                </a:moveTo>
                <a:lnTo>
                  <a:pt x="1110792" y="1885949"/>
                </a:lnTo>
                <a:lnTo>
                  <a:pt x="1112063" y="1887219"/>
                </a:lnTo>
                <a:lnTo>
                  <a:pt x="1130752" y="1887219"/>
                </a:lnTo>
                <a:lnTo>
                  <a:pt x="1129483" y="1885949"/>
                </a:lnTo>
                <a:close/>
              </a:path>
              <a:path w="1420495" h="2176779">
                <a:moveTo>
                  <a:pt x="1123136" y="1879599"/>
                </a:moveTo>
                <a:lnTo>
                  <a:pt x="1104439" y="1879599"/>
                </a:lnTo>
                <a:lnTo>
                  <a:pt x="1109522" y="1884679"/>
                </a:lnTo>
                <a:lnTo>
                  <a:pt x="1128213" y="1884679"/>
                </a:lnTo>
                <a:lnTo>
                  <a:pt x="1123136" y="1879599"/>
                </a:lnTo>
                <a:close/>
              </a:path>
              <a:path w="1420495" h="2176779">
                <a:moveTo>
                  <a:pt x="1119327" y="1875789"/>
                </a:moveTo>
                <a:lnTo>
                  <a:pt x="1100628" y="1875789"/>
                </a:lnTo>
                <a:lnTo>
                  <a:pt x="1103169" y="1878329"/>
                </a:lnTo>
                <a:lnTo>
                  <a:pt x="1121866" y="1878329"/>
                </a:lnTo>
                <a:lnTo>
                  <a:pt x="1119327" y="1875789"/>
                </a:lnTo>
                <a:close/>
              </a:path>
              <a:path w="1420495" h="2176779">
                <a:moveTo>
                  <a:pt x="1116788" y="1873249"/>
                </a:moveTo>
                <a:lnTo>
                  <a:pt x="1098087" y="1873249"/>
                </a:lnTo>
                <a:lnTo>
                  <a:pt x="1099357" y="1874519"/>
                </a:lnTo>
                <a:lnTo>
                  <a:pt x="1118058" y="1874519"/>
                </a:lnTo>
                <a:lnTo>
                  <a:pt x="1116788" y="1873249"/>
                </a:lnTo>
                <a:close/>
              </a:path>
              <a:path w="1420495" h="2176779">
                <a:moveTo>
                  <a:pt x="1112980" y="1869439"/>
                </a:moveTo>
                <a:lnTo>
                  <a:pt x="1094275" y="1869439"/>
                </a:lnTo>
                <a:lnTo>
                  <a:pt x="1096816" y="1871979"/>
                </a:lnTo>
                <a:lnTo>
                  <a:pt x="1115519" y="1871979"/>
                </a:lnTo>
                <a:lnTo>
                  <a:pt x="1112980" y="1869439"/>
                </a:lnTo>
                <a:close/>
              </a:path>
              <a:path w="1420495" h="2176779">
                <a:moveTo>
                  <a:pt x="1110441" y="1866899"/>
                </a:moveTo>
                <a:lnTo>
                  <a:pt x="1091734" y="1866899"/>
                </a:lnTo>
                <a:lnTo>
                  <a:pt x="1093004" y="1868169"/>
                </a:lnTo>
                <a:lnTo>
                  <a:pt x="1111711" y="1868169"/>
                </a:lnTo>
                <a:lnTo>
                  <a:pt x="1110441" y="1866899"/>
                </a:lnTo>
                <a:close/>
              </a:path>
              <a:path w="1420495" h="2176779">
                <a:moveTo>
                  <a:pt x="1106633" y="1863089"/>
                </a:moveTo>
                <a:lnTo>
                  <a:pt x="1087922" y="1863089"/>
                </a:lnTo>
                <a:lnTo>
                  <a:pt x="1090463" y="1865629"/>
                </a:lnTo>
                <a:lnTo>
                  <a:pt x="1109172" y="1865629"/>
                </a:lnTo>
                <a:lnTo>
                  <a:pt x="1106633" y="1863089"/>
                </a:lnTo>
                <a:close/>
              </a:path>
              <a:path w="1420495" h="2176779">
                <a:moveTo>
                  <a:pt x="1104094" y="1860549"/>
                </a:moveTo>
                <a:lnTo>
                  <a:pt x="1085381" y="1860549"/>
                </a:lnTo>
                <a:lnTo>
                  <a:pt x="1086652" y="1861819"/>
                </a:lnTo>
                <a:lnTo>
                  <a:pt x="1105363" y="1861819"/>
                </a:lnTo>
                <a:lnTo>
                  <a:pt x="1104094" y="1860549"/>
                </a:lnTo>
                <a:close/>
              </a:path>
              <a:path w="1420495" h="2176779">
                <a:moveTo>
                  <a:pt x="1100285" y="1856739"/>
                </a:moveTo>
                <a:lnTo>
                  <a:pt x="1081569" y="1856739"/>
                </a:lnTo>
                <a:lnTo>
                  <a:pt x="1084111" y="1859279"/>
                </a:lnTo>
                <a:lnTo>
                  <a:pt x="1102824" y="1859279"/>
                </a:lnTo>
                <a:lnTo>
                  <a:pt x="1100285" y="1856739"/>
                </a:lnTo>
                <a:close/>
              </a:path>
              <a:path w="1420495" h="2176779">
                <a:moveTo>
                  <a:pt x="1097747" y="1854199"/>
                </a:moveTo>
                <a:lnTo>
                  <a:pt x="1079028" y="1854199"/>
                </a:lnTo>
                <a:lnTo>
                  <a:pt x="1080299" y="1855469"/>
                </a:lnTo>
                <a:lnTo>
                  <a:pt x="1099016" y="1855469"/>
                </a:lnTo>
                <a:lnTo>
                  <a:pt x="1097747" y="1854199"/>
                </a:lnTo>
                <a:close/>
              </a:path>
              <a:path w="1420495" h="2176779">
                <a:moveTo>
                  <a:pt x="1093938" y="1850389"/>
                </a:moveTo>
                <a:lnTo>
                  <a:pt x="1075217" y="1850389"/>
                </a:lnTo>
                <a:lnTo>
                  <a:pt x="1077758" y="1852929"/>
                </a:lnTo>
                <a:lnTo>
                  <a:pt x="1096477" y="1852929"/>
                </a:lnTo>
                <a:lnTo>
                  <a:pt x="1093938" y="1850389"/>
                </a:lnTo>
                <a:close/>
              </a:path>
              <a:path w="1420495" h="2176779">
                <a:moveTo>
                  <a:pt x="1091399" y="1847849"/>
                </a:moveTo>
                <a:lnTo>
                  <a:pt x="1072676" y="1847849"/>
                </a:lnTo>
                <a:lnTo>
                  <a:pt x="1073946" y="1849119"/>
                </a:lnTo>
                <a:lnTo>
                  <a:pt x="1092669" y="1849119"/>
                </a:lnTo>
                <a:lnTo>
                  <a:pt x="1091399" y="1847849"/>
                </a:lnTo>
                <a:close/>
              </a:path>
              <a:path w="1420495" h="2176779">
                <a:moveTo>
                  <a:pt x="1087591" y="1844039"/>
                </a:moveTo>
                <a:lnTo>
                  <a:pt x="1068864" y="1844039"/>
                </a:lnTo>
                <a:lnTo>
                  <a:pt x="1071405" y="1846579"/>
                </a:lnTo>
                <a:lnTo>
                  <a:pt x="1090130" y="1846579"/>
                </a:lnTo>
                <a:lnTo>
                  <a:pt x="1087591" y="1844039"/>
                </a:lnTo>
                <a:close/>
              </a:path>
              <a:path w="1420495" h="2176779">
                <a:moveTo>
                  <a:pt x="1085052" y="1841499"/>
                </a:moveTo>
                <a:lnTo>
                  <a:pt x="1066323" y="1841499"/>
                </a:lnTo>
                <a:lnTo>
                  <a:pt x="1067593" y="1842769"/>
                </a:lnTo>
                <a:lnTo>
                  <a:pt x="1086322" y="1842769"/>
                </a:lnTo>
                <a:lnTo>
                  <a:pt x="1085052" y="1841499"/>
                </a:lnTo>
                <a:close/>
              </a:path>
              <a:path w="1420495" h="2176779">
                <a:moveTo>
                  <a:pt x="1081244" y="1837690"/>
                </a:moveTo>
                <a:lnTo>
                  <a:pt x="1062511" y="1837690"/>
                </a:lnTo>
                <a:lnTo>
                  <a:pt x="1065052" y="1840229"/>
                </a:lnTo>
                <a:lnTo>
                  <a:pt x="1083783" y="1840229"/>
                </a:lnTo>
                <a:lnTo>
                  <a:pt x="1081244" y="1837690"/>
                </a:lnTo>
                <a:close/>
              </a:path>
              <a:path w="1420495" h="2176779">
                <a:moveTo>
                  <a:pt x="1078705" y="1835149"/>
                </a:moveTo>
                <a:lnTo>
                  <a:pt x="1059970" y="1835149"/>
                </a:lnTo>
                <a:lnTo>
                  <a:pt x="1061241" y="1836419"/>
                </a:lnTo>
                <a:lnTo>
                  <a:pt x="1079974" y="1836419"/>
                </a:lnTo>
                <a:lnTo>
                  <a:pt x="1078705" y="1835149"/>
                </a:lnTo>
                <a:close/>
              </a:path>
              <a:path w="1420495" h="2176779">
                <a:moveTo>
                  <a:pt x="1074896" y="1831339"/>
                </a:moveTo>
                <a:lnTo>
                  <a:pt x="1056159" y="1831339"/>
                </a:lnTo>
                <a:lnTo>
                  <a:pt x="1058700" y="1833879"/>
                </a:lnTo>
                <a:lnTo>
                  <a:pt x="1077435" y="1833879"/>
                </a:lnTo>
                <a:lnTo>
                  <a:pt x="1074896" y="1831339"/>
                </a:lnTo>
                <a:close/>
              </a:path>
              <a:path w="1420495" h="2176779">
                <a:moveTo>
                  <a:pt x="1072358" y="1828799"/>
                </a:moveTo>
                <a:lnTo>
                  <a:pt x="1053617" y="1828799"/>
                </a:lnTo>
                <a:lnTo>
                  <a:pt x="1054888" y="1830069"/>
                </a:lnTo>
                <a:lnTo>
                  <a:pt x="1073627" y="1830069"/>
                </a:lnTo>
                <a:lnTo>
                  <a:pt x="1072358" y="1828799"/>
                </a:lnTo>
                <a:close/>
              </a:path>
              <a:path w="1420495" h="2176779">
                <a:moveTo>
                  <a:pt x="1068549" y="1824989"/>
                </a:moveTo>
                <a:lnTo>
                  <a:pt x="1049806" y="1824989"/>
                </a:lnTo>
                <a:lnTo>
                  <a:pt x="1052347" y="1827529"/>
                </a:lnTo>
                <a:lnTo>
                  <a:pt x="1071088" y="1827529"/>
                </a:lnTo>
                <a:lnTo>
                  <a:pt x="1068549" y="1824989"/>
                </a:lnTo>
                <a:close/>
              </a:path>
              <a:path w="1420495" h="2176779">
                <a:moveTo>
                  <a:pt x="1066010" y="1822449"/>
                </a:moveTo>
                <a:lnTo>
                  <a:pt x="1047265" y="1822449"/>
                </a:lnTo>
                <a:lnTo>
                  <a:pt x="1048535" y="1823719"/>
                </a:lnTo>
                <a:lnTo>
                  <a:pt x="1067280" y="1823719"/>
                </a:lnTo>
                <a:lnTo>
                  <a:pt x="1066010" y="1822449"/>
                </a:lnTo>
                <a:close/>
              </a:path>
              <a:path w="1420495" h="2176779">
                <a:moveTo>
                  <a:pt x="1059663" y="1816099"/>
                </a:moveTo>
                <a:lnTo>
                  <a:pt x="1040912" y="1816099"/>
                </a:lnTo>
                <a:lnTo>
                  <a:pt x="1045994" y="1821179"/>
                </a:lnTo>
                <a:lnTo>
                  <a:pt x="1064741" y="1821179"/>
                </a:lnTo>
                <a:lnTo>
                  <a:pt x="1059663" y="1816099"/>
                </a:lnTo>
                <a:close/>
              </a:path>
              <a:path w="1420495" h="2176779">
                <a:moveTo>
                  <a:pt x="1053316" y="1809749"/>
                </a:moveTo>
                <a:lnTo>
                  <a:pt x="1034559" y="1809749"/>
                </a:lnTo>
                <a:lnTo>
                  <a:pt x="1039641" y="1814829"/>
                </a:lnTo>
                <a:lnTo>
                  <a:pt x="1058394" y="1814829"/>
                </a:lnTo>
                <a:lnTo>
                  <a:pt x="1053316" y="1809749"/>
                </a:lnTo>
                <a:close/>
              </a:path>
              <a:path w="1420495" h="2176779">
                <a:moveTo>
                  <a:pt x="1046968" y="1803399"/>
                </a:moveTo>
                <a:lnTo>
                  <a:pt x="1028206" y="1803399"/>
                </a:lnTo>
                <a:lnTo>
                  <a:pt x="1033289" y="1808479"/>
                </a:lnTo>
                <a:lnTo>
                  <a:pt x="1052046" y="1808479"/>
                </a:lnTo>
                <a:lnTo>
                  <a:pt x="1046968" y="1803399"/>
                </a:lnTo>
                <a:close/>
              </a:path>
              <a:path w="1420495" h="2176779">
                <a:moveTo>
                  <a:pt x="1040621" y="1797049"/>
                </a:moveTo>
                <a:lnTo>
                  <a:pt x="1021854" y="1797049"/>
                </a:lnTo>
                <a:lnTo>
                  <a:pt x="1026936" y="1802129"/>
                </a:lnTo>
                <a:lnTo>
                  <a:pt x="1045699" y="1802129"/>
                </a:lnTo>
                <a:lnTo>
                  <a:pt x="1040621" y="1797049"/>
                </a:lnTo>
                <a:close/>
              </a:path>
              <a:path w="1420495" h="2176779">
                <a:moveTo>
                  <a:pt x="1034274" y="1790699"/>
                </a:moveTo>
                <a:lnTo>
                  <a:pt x="1015501" y="1790699"/>
                </a:lnTo>
                <a:lnTo>
                  <a:pt x="1020583" y="1795780"/>
                </a:lnTo>
                <a:lnTo>
                  <a:pt x="1039352" y="1795780"/>
                </a:lnTo>
                <a:lnTo>
                  <a:pt x="1034274" y="1790699"/>
                </a:lnTo>
                <a:close/>
              </a:path>
              <a:path w="1420495" h="2176779">
                <a:moveTo>
                  <a:pt x="1027927" y="1784349"/>
                </a:moveTo>
                <a:lnTo>
                  <a:pt x="1009148" y="1784349"/>
                </a:lnTo>
                <a:lnTo>
                  <a:pt x="1014230" y="1789429"/>
                </a:lnTo>
                <a:lnTo>
                  <a:pt x="1033004" y="1789429"/>
                </a:lnTo>
                <a:lnTo>
                  <a:pt x="1027927" y="1784349"/>
                </a:lnTo>
                <a:close/>
              </a:path>
              <a:path w="1420495" h="2176779">
                <a:moveTo>
                  <a:pt x="1021579" y="1777999"/>
                </a:moveTo>
                <a:lnTo>
                  <a:pt x="1002796" y="1777999"/>
                </a:lnTo>
                <a:lnTo>
                  <a:pt x="1007878" y="1783079"/>
                </a:lnTo>
                <a:lnTo>
                  <a:pt x="1026657" y="1783079"/>
                </a:lnTo>
                <a:lnTo>
                  <a:pt x="1021579" y="1777999"/>
                </a:lnTo>
                <a:close/>
              </a:path>
              <a:path w="1420495" h="2176779">
                <a:moveTo>
                  <a:pt x="1016502" y="1772920"/>
                </a:moveTo>
                <a:lnTo>
                  <a:pt x="997713" y="1772920"/>
                </a:lnTo>
                <a:lnTo>
                  <a:pt x="1001525" y="1776729"/>
                </a:lnTo>
                <a:lnTo>
                  <a:pt x="1020310" y="1776729"/>
                </a:lnTo>
                <a:lnTo>
                  <a:pt x="1016502" y="1772920"/>
                </a:lnTo>
                <a:close/>
              </a:path>
              <a:path w="1420495" h="2176779">
                <a:moveTo>
                  <a:pt x="1010154" y="1766570"/>
                </a:moveTo>
                <a:lnTo>
                  <a:pt x="991361" y="1766570"/>
                </a:lnTo>
                <a:lnTo>
                  <a:pt x="996443" y="1771650"/>
                </a:lnTo>
                <a:lnTo>
                  <a:pt x="1015232" y="1771650"/>
                </a:lnTo>
                <a:lnTo>
                  <a:pt x="1010154" y="1766570"/>
                </a:lnTo>
                <a:close/>
              </a:path>
              <a:path w="1420495" h="2176779">
                <a:moveTo>
                  <a:pt x="1003807" y="1760219"/>
                </a:moveTo>
                <a:lnTo>
                  <a:pt x="985008" y="1760219"/>
                </a:lnTo>
                <a:lnTo>
                  <a:pt x="990090" y="1765299"/>
                </a:lnTo>
                <a:lnTo>
                  <a:pt x="1008885" y="1765299"/>
                </a:lnTo>
                <a:lnTo>
                  <a:pt x="1003807" y="1760219"/>
                </a:lnTo>
                <a:close/>
              </a:path>
              <a:path w="1420495" h="2176779">
                <a:moveTo>
                  <a:pt x="997460" y="1753869"/>
                </a:moveTo>
                <a:lnTo>
                  <a:pt x="978655" y="1753869"/>
                </a:lnTo>
                <a:lnTo>
                  <a:pt x="983737" y="1758949"/>
                </a:lnTo>
                <a:lnTo>
                  <a:pt x="1002538" y="1758949"/>
                </a:lnTo>
                <a:lnTo>
                  <a:pt x="997460" y="1753869"/>
                </a:lnTo>
                <a:close/>
              </a:path>
              <a:path w="1420495" h="2176779">
                <a:moveTo>
                  <a:pt x="991113" y="1747520"/>
                </a:moveTo>
                <a:lnTo>
                  <a:pt x="972302" y="1747520"/>
                </a:lnTo>
                <a:lnTo>
                  <a:pt x="977385" y="1752599"/>
                </a:lnTo>
                <a:lnTo>
                  <a:pt x="996190" y="1752599"/>
                </a:lnTo>
                <a:lnTo>
                  <a:pt x="991113" y="1747520"/>
                </a:lnTo>
                <a:close/>
              </a:path>
              <a:path w="1420495" h="2176779">
                <a:moveTo>
                  <a:pt x="984765" y="1741170"/>
                </a:moveTo>
                <a:lnTo>
                  <a:pt x="965950" y="1741170"/>
                </a:lnTo>
                <a:lnTo>
                  <a:pt x="971032" y="1746249"/>
                </a:lnTo>
                <a:lnTo>
                  <a:pt x="989843" y="1746249"/>
                </a:lnTo>
                <a:lnTo>
                  <a:pt x="984765" y="1741170"/>
                </a:lnTo>
                <a:close/>
              </a:path>
              <a:path w="1420495" h="2176779">
                <a:moveTo>
                  <a:pt x="978418" y="1734819"/>
                </a:moveTo>
                <a:lnTo>
                  <a:pt x="959597" y="1734819"/>
                </a:lnTo>
                <a:lnTo>
                  <a:pt x="964679" y="1739899"/>
                </a:lnTo>
                <a:lnTo>
                  <a:pt x="983496" y="1739899"/>
                </a:lnTo>
                <a:lnTo>
                  <a:pt x="978418" y="1734819"/>
                </a:lnTo>
                <a:close/>
              </a:path>
              <a:path w="1420495" h="2176779">
                <a:moveTo>
                  <a:pt x="972071" y="1728470"/>
                </a:moveTo>
                <a:lnTo>
                  <a:pt x="953244" y="1728470"/>
                </a:lnTo>
                <a:lnTo>
                  <a:pt x="958326" y="1733549"/>
                </a:lnTo>
                <a:lnTo>
                  <a:pt x="977149" y="1733549"/>
                </a:lnTo>
                <a:lnTo>
                  <a:pt x="972071" y="1728470"/>
                </a:lnTo>
                <a:close/>
              </a:path>
              <a:path w="1420495" h="2176779">
                <a:moveTo>
                  <a:pt x="965723" y="1722119"/>
                </a:moveTo>
                <a:lnTo>
                  <a:pt x="946891" y="1722119"/>
                </a:lnTo>
                <a:lnTo>
                  <a:pt x="951974" y="1727199"/>
                </a:lnTo>
                <a:lnTo>
                  <a:pt x="970801" y="1727199"/>
                </a:lnTo>
                <a:lnTo>
                  <a:pt x="965723" y="1722119"/>
                </a:lnTo>
                <a:close/>
              </a:path>
              <a:path w="1420495" h="2176779">
                <a:moveTo>
                  <a:pt x="959376" y="1715770"/>
                </a:moveTo>
                <a:lnTo>
                  <a:pt x="940539" y="1715770"/>
                </a:lnTo>
                <a:lnTo>
                  <a:pt x="945621" y="1720849"/>
                </a:lnTo>
                <a:lnTo>
                  <a:pt x="964454" y="1720849"/>
                </a:lnTo>
                <a:lnTo>
                  <a:pt x="959376" y="1715770"/>
                </a:lnTo>
                <a:close/>
              </a:path>
              <a:path w="1420495" h="2176779">
                <a:moveTo>
                  <a:pt x="953029" y="1709419"/>
                </a:moveTo>
                <a:lnTo>
                  <a:pt x="934186" y="1709419"/>
                </a:lnTo>
                <a:lnTo>
                  <a:pt x="939268" y="1714499"/>
                </a:lnTo>
                <a:lnTo>
                  <a:pt x="958107" y="1714499"/>
                </a:lnTo>
                <a:lnTo>
                  <a:pt x="953029" y="1709419"/>
                </a:lnTo>
                <a:close/>
              </a:path>
              <a:path w="1420495" h="2176779">
                <a:moveTo>
                  <a:pt x="946682" y="1703069"/>
                </a:moveTo>
                <a:lnTo>
                  <a:pt x="927833" y="1703069"/>
                </a:lnTo>
                <a:lnTo>
                  <a:pt x="932915" y="1708149"/>
                </a:lnTo>
                <a:lnTo>
                  <a:pt x="951759" y="1708149"/>
                </a:lnTo>
                <a:lnTo>
                  <a:pt x="946682" y="1703069"/>
                </a:lnTo>
                <a:close/>
              </a:path>
              <a:path w="1420495" h="2176779">
                <a:moveTo>
                  <a:pt x="940334" y="1696720"/>
                </a:moveTo>
                <a:lnTo>
                  <a:pt x="921481" y="1696720"/>
                </a:lnTo>
                <a:lnTo>
                  <a:pt x="926563" y="1701799"/>
                </a:lnTo>
                <a:lnTo>
                  <a:pt x="945412" y="1701799"/>
                </a:lnTo>
                <a:lnTo>
                  <a:pt x="940334" y="1696720"/>
                </a:lnTo>
                <a:close/>
              </a:path>
              <a:path w="1420495" h="2176779">
                <a:moveTo>
                  <a:pt x="933987" y="1690369"/>
                </a:moveTo>
                <a:lnTo>
                  <a:pt x="915128" y="1690369"/>
                </a:lnTo>
                <a:lnTo>
                  <a:pt x="920210" y="1695449"/>
                </a:lnTo>
                <a:lnTo>
                  <a:pt x="939065" y="1695449"/>
                </a:lnTo>
                <a:lnTo>
                  <a:pt x="933987" y="1690369"/>
                </a:lnTo>
                <a:close/>
              </a:path>
              <a:path w="1420495" h="2176779">
                <a:moveTo>
                  <a:pt x="927640" y="1684019"/>
                </a:moveTo>
                <a:lnTo>
                  <a:pt x="908775" y="1684019"/>
                </a:lnTo>
                <a:lnTo>
                  <a:pt x="913857" y="1689099"/>
                </a:lnTo>
                <a:lnTo>
                  <a:pt x="932718" y="1689099"/>
                </a:lnTo>
                <a:lnTo>
                  <a:pt x="927640" y="1684019"/>
                </a:lnTo>
                <a:close/>
              </a:path>
              <a:path w="1420495" h="2176779">
                <a:moveTo>
                  <a:pt x="921293" y="1677670"/>
                </a:moveTo>
                <a:lnTo>
                  <a:pt x="902422" y="1677670"/>
                </a:lnTo>
                <a:lnTo>
                  <a:pt x="907505" y="1682749"/>
                </a:lnTo>
                <a:lnTo>
                  <a:pt x="926370" y="1682749"/>
                </a:lnTo>
                <a:lnTo>
                  <a:pt x="921293" y="1677670"/>
                </a:lnTo>
                <a:close/>
              </a:path>
              <a:path w="1420495" h="2176779">
                <a:moveTo>
                  <a:pt x="914945" y="1671320"/>
                </a:moveTo>
                <a:lnTo>
                  <a:pt x="896070" y="1671320"/>
                </a:lnTo>
                <a:lnTo>
                  <a:pt x="901152" y="1676399"/>
                </a:lnTo>
                <a:lnTo>
                  <a:pt x="920023" y="1676399"/>
                </a:lnTo>
                <a:lnTo>
                  <a:pt x="914945" y="1671320"/>
                </a:lnTo>
                <a:close/>
              </a:path>
              <a:path w="1420495" h="2176779">
                <a:moveTo>
                  <a:pt x="908598" y="1664969"/>
                </a:moveTo>
                <a:lnTo>
                  <a:pt x="889717" y="1664969"/>
                </a:lnTo>
                <a:lnTo>
                  <a:pt x="894799" y="1670049"/>
                </a:lnTo>
                <a:lnTo>
                  <a:pt x="913676" y="1670049"/>
                </a:lnTo>
                <a:lnTo>
                  <a:pt x="908598" y="1664969"/>
                </a:lnTo>
                <a:close/>
              </a:path>
              <a:path w="1420495" h="2176779">
                <a:moveTo>
                  <a:pt x="902251" y="1658619"/>
                </a:moveTo>
                <a:lnTo>
                  <a:pt x="883364" y="1658619"/>
                </a:lnTo>
                <a:lnTo>
                  <a:pt x="888446" y="1663700"/>
                </a:lnTo>
                <a:lnTo>
                  <a:pt x="907329" y="1663700"/>
                </a:lnTo>
                <a:lnTo>
                  <a:pt x="902251" y="1658619"/>
                </a:lnTo>
                <a:close/>
              </a:path>
              <a:path w="1420495" h="2176779">
                <a:moveTo>
                  <a:pt x="895904" y="1652270"/>
                </a:moveTo>
                <a:lnTo>
                  <a:pt x="877011" y="1652270"/>
                </a:lnTo>
                <a:lnTo>
                  <a:pt x="882094" y="1657349"/>
                </a:lnTo>
                <a:lnTo>
                  <a:pt x="900981" y="1657349"/>
                </a:lnTo>
                <a:lnTo>
                  <a:pt x="895904" y="1652270"/>
                </a:lnTo>
                <a:close/>
              </a:path>
              <a:path w="1420495" h="2176779">
                <a:moveTo>
                  <a:pt x="889556" y="1645919"/>
                </a:moveTo>
                <a:lnTo>
                  <a:pt x="870659" y="1645919"/>
                </a:lnTo>
                <a:lnTo>
                  <a:pt x="875741" y="1651000"/>
                </a:lnTo>
                <a:lnTo>
                  <a:pt x="894634" y="1651000"/>
                </a:lnTo>
                <a:lnTo>
                  <a:pt x="889556" y="1645919"/>
                </a:lnTo>
                <a:close/>
              </a:path>
              <a:path w="1420495" h="2176779">
                <a:moveTo>
                  <a:pt x="883209" y="1639570"/>
                </a:moveTo>
                <a:lnTo>
                  <a:pt x="864306" y="1639570"/>
                </a:lnTo>
                <a:lnTo>
                  <a:pt x="869388" y="1644649"/>
                </a:lnTo>
                <a:lnTo>
                  <a:pt x="888287" y="1644649"/>
                </a:lnTo>
                <a:lnTo>
                  <a:pt x="883209" y="1639570"/>
                </a:lnTo>
                <a:close/>
              </a:path>
              <a:path w="1420495" h="2176779">
                <a:moveTo>
                  <a:pt x="876862" y="1633219"/>
                </a:moveTo>
                <a:lnTo>
                  <a:pt x="857953" y="1633219"/>
                </a:lnTo>
                <a:lnTo>
                  <a:pt x="863035" y="1638299"/>
                </a:lnTo>
                <a:lnTo>
                  <a:pt x="881940" y="1638299"/>
                </a:lnTo>
                <a:lnTo>
                  <a:pt x="876862" y="1633219"/>
                </a:lnTo>
                <a:close/>
              </a:path>
              <a:path w="1420495" h="2176779">
                <a:moveTo>
                  <a:pt x="870514" y="1626869"/>
                </a:moveTo>
                <a:lnTo>
                  <a:pt x="851600" y="1626869"/>
                </a:lnTo>
                <a:lnTo>
                  <a:pt x="856683" y="1631950"/>
                </a:lnTo>
                <a:lnTo>
                  <a:pt x="875592" y="1631950"/>
                </a:lnTo>
                <a:lnTo>
                  <a:pt x="870514" y="1626869"/>
                </a:lnTo>
                <a:close/>
              </a:path>
              <a:path w="1420495" h="2176779">
                <a:moveTo>
                  <a:pt x="864167" y="1620520"/>
                </a:moveTo>
                <a:lnTo>
                  <a:pt x="845248" y="1620520"/>
                </a:lnTo>
                <a:lnTo>
                  <a:pt x="850330" y="1625599"/>
                </a:lnTo>
                <a:lnTo>
                  <a:pt x="869245" y="1625599"/>
                </a:lnTo>
                <a:lnTo>
                  <a:pt x="864167" y="1620520"/>
                </a:lnTo>
                <a:close/>
              </a:path>
              <a:path w="1420495" h="2176779">
                <a:moveTo>
                  <a:pt x="857820" y="1614170"/>
                </a:moveTo>
                <a:lnTo>
                  <a:pt x="838895" y="1614170"/>
                </a:lnTo>
                <a:lnTo>
                  <a:pt x="843977" y="1619249"/>
                </a:lnTo>
                <a:lnTo>
                  <a:pt x="862898" y="1619249"/>
                </a:lnTo>
                <a:lnTo>
                  <a:pt x="857820" y="1614170"/>
                </a:lnTo>
                <a:close/>
              </a:path>
              <a:path w="1420495" h="2176779">
                <a:moveTo>
                  <a:pt x="851473" y="1607820"/>
                </a:moveTo>
                <a:lnTo>
                  <a:pt x="832542" y="1607820"/>
                </a:lnTo>
                <a:lnTo>
                  <a:pt x="837624" y="1612899"/>
                </a:lnTo>
                <a:lnTo>
                  <a:pt x="856551" y="1612899"/>
                </a:lnTo>
                <a:lnTo>
                  <a:pt x="851473" y="1607820"/>
                </a:lnTo>
                <a:close/>
              </a:path>
              <a:path w="1420495" h="2176779">
                <a:moveTo>
                  <a:pt x="845125" y="1601469"/>
                </a:moveTo>
                <a:lnTo>
                  <a:pt x="826189" y="1601469"/>
                </a:lnTo>
                <a:lnTo>
                  <a:pt x="831272" y="1606549"/>
                </a:lnTo>
                <a:lnTo>
                  <a:pt x="850203" y="1606549"/>
                </a:lnTo>
                <a:lnTo>
                  <a:pt x="845125" y="1601469"/>
                </a:lnTo>
                <a:close/>
              </a:path>
              <a:path w="1420495" h="2176779">
                <a:moveTo>
                  <a:pt x="838778" y="1595119"/>
                </a:moveTo>
                <a:lnTo>
                  <a:pt x="819837" y="1595119"/>
                </a:lnTo>
                <a:lnTo>
                  <a:pt x="824919" y="1600199"/>
                </a:lnTo>
                <a:lnTo>
                  <a:pt x="843856" y="1600199"/>
                </a:lnTo>
                <a:lnTo>
                  <a:pt x="838778" y="1595119"/>
                </a:lnTo>
                <a:close/>
              </a:path>
              <a:path w="1420495" h="2176779">
                <a:moveTo>
                  <a:pt x="832431" y="1588770"/>
                </a:moveTo>
                <a:lnTo>
                  <a:pt x="813484" y="1588770"/>
                </a:lnTo>
                <a:lnTo>
                  <a:pt x="818566" y="1593849"/>
                </a:lnTo>
                <a:lnTo>
                  <a:pt x="837509" y="1593849"/>
                </a:lnTo>
                <a:lnTo>
                  <a:pt x="832431" y="1588770"/>
                </a:lnTo>
                <a:close/>
              </a:path>
              <a:path w="1420495" h="2176779">
                <a:moveTo>
                  <a:pt x="826084" y="1582420"/>
                </a:moveTo>
                <a:lnTo>
                  <a:pt x="807131" y="1582420"/>
                </a:lnTo>
                <a:lnTo>
                  <a:pt x="812213" y="1587499"/>
                </a:lnTo>
                <a:lnTo>
                  <a:pt x="831161" y="1587499"/>
                </a:lnTo>
                <a:lnTo>
                  <a:pt x="826084" y="1582420"/>
                </a:lnTo>
                <a:close/>
              </a:path>
              <a:path w="1420495" h="2176779">
                <a:moveTo>
                  <a:pt x="819736" y="1576069"/>
                </a:moveTo>
                <a:lnTo>
                  <a:pt x="800779" y="1576069"/>
                </a:lnTo>
                <a:lnTo>
                  <a:pt x="805861" y="1581149"/>
                </a:lnTo>
                <a:lnTo>
                  <a:pt x="824814" y="1581149"/>
                </a:lnTo>
                <a:lnTo>
                  <a:pt x="819736" y="1576069"/>
                </a:lnTo>
                <a:close/>
              </a:path>
              <a:path w="1420495" h="2176779">
                <a:moveTo>
                  <a:pt x="611546" y="1367789"/>
                </a:moveTo>
                <a:lnTo>
                  <a:pt x="592409" y="1367789"/>
                </a:lnTo>
                <a:lnTo>
                  <a:pt x="799508" y="1574799"/>
                </a:lnTo>
                <a:lnTo>
                  <a:pt x="818467" y="1574799"/>
                </a:lnTo>
                <a:lnTo>
                  <a:pt x="611546" y="1367789"/>
                </a:lnTo>
                <a:close/>
              </a:path>
              <a:path w="1420495" h="2176779">
                <a:moveTo>
                  <a:pt x="1294512" y="2051050"/>
                </a:moveTo>
                <a:lnTo>
                  <a:pt x="1275963" y="2051050"/>
                </a:lnTo>
                <a:lnTo>
                  <a:pt x="1401747" y="2176779"/>
                </a:lnTo>
                <a:lnTo>
                  <a:pt x="1420188" y="2176779"/>
                </a:lnTo>
                <a:lnTo>
                  <a:pt x="1294512" y="205105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0" y="5451775"/>
            <a:ext cx="1402080" cy="1401445"/>
          </a:xfrm>
          <a:custGeom>
            <a:avLst/>
            <a:gdLst/>
            <a:ahLst/>
            <a:cxnLst/>
            <a:rect l="l" t="t" r="r" b="b"/>
            <a:pathLst>
              <a:path w="1402080" h="1401445">
                <a:moveTo>
                  <a:pt x="0" y="0"/>
                </a:moveTo>
                <a:lnTo>
                  <a:pt x="0" y="334"/>
                </a:lnTo>
                <a:lnTo>
                  <a:pt x="334" y="334"/>
                </a:lnTo>
                <a:lnTo>
                  <a:pt x="0" y="0"/>
                </a:lnTo>
                <a:close/>
              </a:path>
              <a:path w="1402080" h="1401445">
                <a:moveTo>
                  <a:pt x="334" y="334"/>
                </a:moveTo>
                <a:lnTo>
                  <a:pt x="0" y="334"/>
                </a:lnTo>
                <a:lnTo>
                  <a:pt x="0" y="6684"/>
                </a:lnTo>
                <a:lnTo>
                  <a:pt x="6687" y="6684"/>
                </a:lnTo>
                <a:lnTo>
                  <a:pt x="334" y="334"/>
                </a:lnTo>
                <a:close/>
              </a:path>
              <a:path w="1402080" h="1401445">
                <a:moveTo>
                  <a:pt x="6687" y="6684"/>
                </a:moveTo>
                <a:lnTo>
                  <a:pt x="0" y="6684"/>
                </a:lnTo>
                <a:lnTo>
                  <a:pt x="0" y="10494"/>
                </a:lnTo>
                <a:lnTo>
                  <a:pt x="10498" y="10494"/>
                </a:lnTo>
                <a:lnTo>
                  <a:pt x="6687" y="6684"/>
                </a:lnTo>
                <a:close/>
              </a:path>
              <a:path w="1402080" h="1401445">
                <a:moveTo>
                  <a:pt x="10498" y="10494"/>
                </a:moveTo>
                <a:lnTo>
                  <a:pt x="0" y="10494"/>
                </a:lnTo>
                <a:lnTo>
                  <a:pt x="0" y="18452"/>
                </a:lnTo>
                <a:lnTo>
                  <a:pt x="4739" y="23194"/>
                </a:lnTo>
                <a:lnTo>
                  <a:pt x="23204" y="23194"/>
                </a:lnTo>
                <a:lnTo>
                  <a:pt x="10498" y="10494"/>
                </a:lnTo>
                <a:close/>
              </a:path>
              <a:path w="1402080" h="1401445">
                <a:moveTo>
                  <a:pt x="23204" y="23194"/>
                </a:moveTo>
                <a:lnTo>
                  <a:pt x="4739" y="23194"/>
                </a:lnTo>
                <a:lnTo>
                  <a:pt x="7278" y="25734"/>
                </a:lnTo>
                <a:lnTo>
                  <a:pt x="25745" y="25734"/>
                </a:lnTo>
                <a:lnTo>
                  <a:pt x="23204" y="23194"/>
                </a:lnTo>
                <a:close/>
              </a:path>
              <a:path w="1402080" h="1401445">
                <a:moveTo>
                  <a:pt x="25745" y="25734"/>
                </a:moveTo>
                <a:lnTo>
                  <a:pt x="7278" y="25734"/>
                </a:lnTo>
                <a:lnTo>
                  <a:pt x="13625" y="32084"/>
                </a:lnTo>
                <a:lnTo>
                  <a:pt x="32098" y="32084"/>
                </a:lnTo>
                <a:lnTo>
                  <a:pt x="25745" y="25734"/>
                </a:lnTo>
                <a:close/>
              </a:path>
              <a:path w="1402080" h="1401445">
                <a:moveTo>
                  <a:pt x="32098" y="32084"/>
                </a:moveTo>
                <a:lnTo>
                  <a:pt x="13625" y="32084"/>
                </a:lnTo>
                <a:lnTo>
                  <a:pt x="23781" y="42244"/>
                </a:lnTo>
                <a:lnTo>
                  <a:pt x="42262" y="42244"/>
                </a:lnTo>
                <a:lnTo>
                  <a:pt x="32098" y="32084"/>
                </a:lnTo>
                <a:close/>
              </a:path>
              <a:path w="1402080" h="1401445">
                <a:moveTo>
                  <a:pt x="42262" y="42244"/>
                </a:moveTo>
                <a:lnTo>
                  <a:pt x="23781" y="42244"/>
                </a:lnTo>
                <a:lnTo>
                  <a:pt x="30128" y="48594"/>
                </a:lnTo>
                <a:lnTo>
                  <a:pt x="48615" y="48594"/>
                </a:lnTo>
                <a:lnTo>
                  <a:pt x="42262" y="42244"/>
                </a:lnTo>
                <a:close/>
              </a:path>
              <a:path w="1402080" h="1401445">
                <a:moveTo>
                  <a:pt x="48615" y="48594"/>
                </a:moveTo>
                <a:lnTo>
                  <a:pt x="30128" y="48594"/>
                </a:lnTo>
                <a:lnTo>
                  <a:pt x="32667" y="51134"/>
                </a:lnTo>
                <a:lnTo>
                  <a:pt x="51156" y="51134"/>
                </a:lnTo>
                <a:lnTo>
                  <a:pt x="48615" y="48594"/>
                </a:lnTo>
                <a:close/>
              </a:path>
              <a:path w="1402080" h="1401445">
                <a:moveTo>
                  <a:pt x="51156" y="51134"/>
                </a:moveTo>
                <a:lnTo>
                  <a:pt x="32667" y="51134"/>
                </a:lnTo>
                <a:lnTo>
                  <a:pt x="36476" y="54944"/>
                </a:lnTo>
                <a:lnTo>
                  <a:pt x="54967" y="54944"/>
                </a:lnTo>
                <a:lnTo>
                  <a:pt x="51156" y="51134"/>
                </a:lnTo>
                <a:close/>
              </a:path>
              <a:path w="1402080" h="1401445">
                <a:moveTo>
                  <a:pt x="54967" y="54944"/>
                </a:moveTo>
                <a:lnTo>
                  <a:pt x="36476" y="54944"/>
                </a:lnTo>
                <a:lnTo>
                  <a:pt x="39015" y="57484"/>
                </a:lnTo>
                <a:lnTo>
                  <a:pt x="57508" y="57484"/>
                </a:lnTo>
                <a:lnTo>
                  <a:pt x="54967" y="54944"/>
                </a:lnTo>
                <a:close/>
              </a:path>
              <a:path w="1402080" h="1401445">
                <a:moveTo>
                  <a:pt x="57508" y="57484"/>
                </a:moveTo>
                <a:lnTo>
                  <a:pt x="39015" y="57484"/>
                </a:lnTo>
                <a:lnTo>
                  <a:pt x="45362" y="63834"/>
                </a:lnTo>
                <a:lnTo>
                  <a:pt x="63861" y="63834"/>
                </a:lnTo>
                <a:lnTo>
                  <a:pt x="57508" y="57484"/>
                </a:lnTo>
                <a:close/>
              </a:path>
              <a:path w="1402080" h="1401445">
                <a:moveTo>
                  <a:pt x="63861" y="63834"/>
                </a:moveTo>
                <a:lnTo>
                  <a:pt x="45362" y="63834"/>
                </a:lnTo>
                <a:lnTo>
                  <a:pt x="68212" y="86694"/>
                </a:lnTo>
                <a:lnTo>
                  <a:pt x="86731" y="86694"/>
                </a:lnTo>
                <a:lnTo>
                  <a:pt x="63861" y="63834"/>
                </a:lnTo>
                <a:close/>
              </a:path>
              <a:path w="1402080" h="1401445">
                <a:moveTo>
                  <a:pt x="86731" y="86694"/>
                </a:moveTo>
                <a:lnTo>
                  <a:pt x="68212" y="86694"/>
                </a:lnTo>
                <a:lnTo>
                  <a:pt x="106296" y="124794"/>
                </a:lnTo>
                <a:lnTo>
                  <a:pt x="124847" y="124794"/>
                </a:lnTo>
                <a:lnTo>
                  <a:pt x="86731" y="86694"/>
                </a:lnTo>
                <a:close/>
              </a:path>
              <a:path w="1402080" h="1401445">
                <a:moveTo>
                  <a:pt x="124847" y="124794"/>
                </a:moveTo>
                <a:lnTo>
                  <a:pt x="106296" y="124794"/>
                </a:lnTo>
                <a:lnTo>
                  <a:pt x="138032" y="156544"/>
                </a:lnTo>
                <a:lnTo>
                  <a:pt x="156611" y="156544"/>
                </a:lnTo>
                <a:lnTo>
                  <a:pt x="124847" y="124794"/>
                </a:lnTo>
                <a:close/>
              </a:path>
              <a:path w="1402080" h="1401445">
                <a:moveTo>
                  <a:pt x="156611" y="156544"/>
                </a:moveTo>
                <a:lnTo>
                  <a:pt x="138032" y="156544"/>
                </a:lnTo>
                <a:lnTo>
                  <a:pt x="169768" y="188294"/>
                </a:lnTo>
                <a:lnTo>
                  <a:pt x="188375" y="188294"/>
                </a:lnTo>
                <a:lnTo>
                  <a:pt x="156611" y="156544"/>
                </a:lnTo>
                <a:close/>
              </a:path>
              <a:path w="1402080" h="1401445">
                <a:moveTo>
                  <a:pt x="188375" y="188294"/>
                </a:moveTo>
                <a:lnTo>
                  <a:pt x="169768" y="188294"/>
                </a:lnTo>
                <a:lnTo>
                  <a:pt x="277672" y="296244"/>
                </a:lnTo>
                <a:lnTo>
                  <a:pt x="296371" y="296244"/>
                </a:lnTo>
                <a:lnTo>
                  <a:pt x="188375" y="188294"/>
                </a:lnTo>
                <a:close/>
              </a:path>
              <a:path w="1402080" h="1401445">
                <a:moveTo>
                  <a:pt x="296371" y="296244"/>
                </a:moveTo>
                <a:lnTo>
                  <a:pt x="277672" y="296244"/>
                </a:lnTo>
                <a:lnTo>
                  <a:pt x="296714" y="315294"/>
                </a:lnTo>
                <a:lnTo>
                  <a:pt x="315430" y="315294"/>
                </a:lnTo>
                <a:lnTo>
                  <a:pt x="296371" y="296244"/>
                </a:lnTo>
                <a:close/>
              </a:path>
              <a:path w="1402080" h="1401445">
                <a:moveTo>
                  <a:pt x="315430" y="315294"/>
                </a:moveTo>
                <a:lnTo>
                  <a:pt x="296714" y="315294"/>
                </a:lnTo>
                <a:lnTo>
                  <a:pt x="309408" y="327994"/>
                </a:lnTo>
                <a:lnTo>
                  <a:pt x="328135" y="327994"/>
                </a:lnTo>
                <a:lnTo>
                  <a:pt x="315430" y="315294"/>
                </a:lnTo>
                <a:close/>
              </a:path>
              <a:path w="1402080" h="1401445">
                <a:moveTo>
                  <a:pt x="328135" y="327994"/>
                </a:moveTo>
                <a:lnTo>
                  <a:pt x="309408" y="327994"/>
                </a:lnTo>
                <a:lnTo>
                  <a:pt x="328450" y="347044"/>
                </a:lnTo>
                <a:lnTo>
                  <a:pt x="347193" y="347044"/>
                </a:lnTo>
                <a:lnTo>
                  <a:pt x="328135" y="327994"/>
                </a:lnTo>
                <a:close/>
              </a:path>
              <a:path w="1402080" h="1401445">
                <a:moveTo>
                  <a:pt x="347193" y="347044"/>
                </a:moveTo>
                <a:lnTo>
                  <a:pt x="328450" y="347044"/>
                </a:lnTo>
                <a:lnTo>
                  <a:pt x="341144" y="359744"/>
                </a:lnTo>
                <a:lnTo>
                  <a:pt x="359899" y="359744"/>
                </a:lnTo>
                <a:lnTo>
                  <a:pt x="347193" y="347044"/>
                </a:lnTo>
                <a:close/>
              </a:path>
              <a:path w="1402080" h="1401445">
                <a:moveTo>
                  <a:pt x="359899" y="359744"/>
                </a:moveTo>
                <a:lnTo>
                  <a:pt x="341144" y="359744"/>
                </a:lnTo>
                <a:lnTo>
                  <a:pt x="356378" y="374984"/>
                </a:lnTo>
                <a:lnTo>
                  <a:pt x="375145" y="374984"/>
                </a:lnTo>
                <a:lnTo>
                  <a:pt x="359899" y="359744"/>
                </a:lnTo>
                <a:close/>
              </a:path>
              <a:path w="1402080" h="1401445">
                <a:moveTo>
                  <a:pt x="375145" y="374984"/>
                </a:moveTo>
                <a:lnTo>
                  <a:pt x="356378" y="374984"/>
                </a:lnTo>
                <a:lnTo>
                  <a:pt x="388114" y="406734"/>
                </a:lnTo>
                <a:lnTo>
                  <a:pt x="406909" y="406734"/>
                </a:lnTo>
                <a:lnTo>
                  <a:pt x="375145" y="374984"/>
                </a:lnTo>
                <a:close/>
              </a:path>
              <a:path w="1402080" h="1401445">
                <a:moveTo>
                  <a:pt x="406909" y="406734"/>
                </a:moveTo>
                <a:lnTo>
                  <a:pt x="388114" y="406734"/>
                </a:lnTo>
                <a:lnTo>
                  <a:pt x="404617" y="423244"/>
                </a:lnTo>
                <a:lnTo>
                  <a:pt x="423426" y="423244"/>
                </a:lnTo>
                <a:lnTo>
                  <a:pt x="406909" y="406734"/>
                </a:lnTo>
                <a:close/>
              </a:path>
              <a:path w="1402080" h="1401445">
                <a:moveTo>
                  <a:pt x="423426" y="423244"/>
                </a:moveTo>
                <a:lnTo>
                  <a:pt x="404617" y="423244"/>
                </a:lnTo>
                <a:lnTo>
                  <a:pt x="436353" y="454994"/>
                </a:lnTo>
                <a:lnTo>
                  <a:pt x="455190" y="454994"/>
                </a:lnTo>
                <a:lnTo>
                  <a:pt x="423426" y="423244"/>
                </a:lnTo>
                <a:close/>
              </a:path>
              <a:path w="1402080" h="1401445">
                <a:moveTo>
                  <a:pt x="455190" y="454994"/>
                </a:moveTo>
                <a:lnTo>
                  <a:pt x="436353" y="454994"/>
                </a:lnTo>
                <a:lnTo>
                  <a:pt x="455395" y="474044"/>
                </a:lnTo>
                <a:lnTo>
                  <a:pt x="474248" y="474044"/>
                </a:lnTo>
                <a:lnTo>
                  <a:pt x="455190" y="454994"/>
                </a:lnTo>
                <a:close/>
              </a:path>
              <a:path w="1402080" h="1401445">
                <a:moveTo>
                  <a:pt x="474248" y="474044"/>
                </a:moveTo>
                <a:lnTo>
                  <a:pt x="455395" y="474044"/>
                </a:lnTo>
                <a:lnTo>
                  <a:pt x="468090" y="486744"/>
                </a:lnTo>
                <a:lnTo>
                  <a:pt x="486953" y="486744"/>
                </a:lnTo>
                <a:lnTo>
                  <a:pt x="474248" y="474044"/>
                </a:lnTo>
                <a:close/>
              </a:path>
              <a:path w="1402080" h="1401445">
                <a:moveTo>
                  <a:pt x="486953" y="486744"/>
                </a:moveTo>
                <a:lnTo>
                  <a:pt x="468090" y="486744"/>
                </a:lnTo>
                <a:lnTo>
                  <a:pt x="487131" y="505794"/>
                </a:lnTo>
                <a:lnTo>
                  <a:pt x="506012" y="505794"/>
                </a:lnTo>
                <a:lnTo>
                  <a:pt x="486953" y="486744"/>
                </a:lnTo>
                <a:close/>
              </a:path>
              <a:path w="1402080" h="1401445">
                <a:moveTo>
                  <a:pt x="506012" y="505794"/>
                </a:moveTo>
                <a:lnTo>
                  <a:pt x="487131" y="505794"/>
                </a:lnTo>
                <a:lnTo>
                  <a:pt x="502365" y="521034"/>
                </a:lnTo>
                <a:lnTo>
                  <a:pt x="521258" y="521034"/>
                </a:lnTo>
                <a:lnTo>
                  <a:pt x="506012" y="505794"/>
                </a:lnTo>
                <a:close/>
              </a:path>
              <a:path w="1402080" h="1401445">
                <a:moveTo>
                  <a:pt x="521258" y="521034"/>
                </a:moveTo>
                <a:lnTo>
                  <a:pt x="502365" y="521034"/>
                </a:lnTo>
                <a:lnTo>
                  <a:pt x="508712" y="527384"/>
                </a:lnTo>
                <a:lnTo>
                  <a:pt x="527611" y="527384"/>
                </a:lnTo>
                <a:lnTo>
                  <a:pt x="521258" y="521034"/>
                </a:lnTo>
                <a:close/>
              </a:path>
              <a:path w="1402080" h="1401445">
                <a:moveTo>
                  <a:pt x="527611" y="527384"/>
                </a:moveTo>
                <a:lnTo>
                  <a:pt x="508712" y="527384"/>
                </a:lnTo>
                <a:lnTo>
                  <a:pt x="515059" y="533734"/>
                </a:lnTo>
                <a:lnTo>
                  <a:pt x="533964" y="533734"/>
                </a:lnTo>
                <a:lnTo>
                  <a:pt x="527611" y="527384"/>
                </a:lnTo>
                <a:close/>
              </a:path>
              <a:path w="1402080" h="1401445">
                <a:moveTo>
                  <a:pt x="533964" y="533734"/>
                </a:moveTo>
                <a:lnTo>
                  <a:pt x="515059" y="533734"/>
                </a:lnTo>
                <a:lnTo>
                  <a:pt x="521407" y="540084"/>
                </a:lnTo>
                <a:lnTo>
                  <a:pt x="540316" y="540084"/>
                </a:lnTo>
                <a:lnTo>
                  <a:pt x="533964" y="533734"/>
                </a:lnTo>
                <a:close/>
              </a:path>
              <a:path w="1402080" h="1401445">
                <a:moveTo>
                  <a:pt x="540316" y="540084"/>
                </a:moveTo>
                <a:lnTo>
                  <a:pt x="521407" y="540084"/>
                </a:lnTo>
                <a:lnTo>
                  <a:pt x="525215" y="543894"/>
                </a:lnTo>
                <a:lnTo>
                  <a:pt x="544128" y="543894"/>
                </a:lnTo>
                <a:lnTo>
                  <a:pt x="540316" y="540084"/>
                </a:lnTo>
                <a:close/>
              </a:path>
              <a:path w="1402080" h="1401445">
                <a:moveTo>
                  <a:pt x="544128" y="543894"/>
                </a:moveTo>
                <a:lnTo>
                  <a:pt x="525215" y="543894"/>
                </a:lnTo>
                <a:lnTo>
                  <a:pt x="527754" y="546434"/>
                </a:lnTo>
                <a:lnTo>
                  <a:pt x="546669" y="546434"/>
                </a:lnTo>
                <a:lnTo>
                  <a:pt x="544128" y="543894"/>
                </a:lnTo>
                <a:close/>
              </a:path>
              <a:path w="1402080" h="1401445">
                <a:moveTo>
                  <a:pt x="546669" y="546434"/>
                </a:moveTo>
                <a:lnTo>
                  <a:pt x="527754" y="546434"/>
                </a:lnTo>
                <a:lnTo>
                  <a:pt x="534101" y="552784"/>
                </a:lnTo>
                <a:lnTo>
                  <a:pt x="553022" y="552784"/>
                </a:lnTo>
                <a:lnTo>
                  <a:pt x="546669" y="546434"/>
                </a:lnTo>
                <a:close/>
              </a:path>
              <a:path w="1402080" h="1401445">
                <a:moveTo>
                  <a:pt x="553022" y="552784"/>
                </a:moveTo>
                <a:lnTo>
                  <a:pt x="534101" y="552784"/>
                </a:lnTo>
                <a:lnTo>
                  <a:pt x="540448" y="559134"/>
                </a:lnTo>
                <a:lnTo>
                  <a:pt x="559375" y="559134"/>
                </a:lnTo>
                <a:lnTo>
                  <a:pt x="553022" y="552784"/>
                </a:lnTo>
                <a:close/>
              </a:path>
              <a:path w="1402080" h="1401445">
                <a:moveTo>
                  <a:pt x="559375" y="559134"/>
                </a:moveTo>
                <a:lnTo>
                  <a:pt x="540448" y="559134"/>
                </a:lnTo>
                <a:lnTo>
                  <a:pt x="546796" y="565484"/>
                </a:lnTo>
                <a:lnTo>
                  <a:pt x="565727" y="565484"/>
                </a:lnTo>
                <a:lnTo>
                  <a:pt x="559375" y="559134"/>
                </a:lnTo>
                <a:close/>
              </a:path>
              <a:path w="1402080" h="1401445">
                <a:moveTo>
                  <a:pt x="565727" y="565484"/>
                </a:moveTo>
                <a:lnTo>
                  <a:pt x="546796" y="565484"/>
                </a:lnTo>
                <a:lnTo>
                  <a:pt x="553143" y="571834"/>
                </a:lnTo>
                <a:lnTo>
                  <a:pt x="572080" y="571834"/>
                </a:lnTo>
                <a:lnTo>
                  <a:pt x="565727" y="565484"/>
                </a:lnTo>
                <a:close/>
              </a:path>
              <a:path w="1402080" h="1401445">
                <a:moveTo>
                  <a:pt x="572080" y="571834"/>
                </a:moveTo>
                <a:lnTo>
                  <a:pt x="553143" y="571834"/>
                </a:lnTo>
                <a:lnTo>
                  <a:pt x="556951" y="575644"/>
                </a:lnTo>
                <a:lnTo>
                  <a:pt x="575892" y="575644"/>
                </a:lnTo>
                <a:lnTo>
                  <a:pt x="572080" y="571834"/>
                </a:lnTo>
                <a:close/>
              </a:path>
              <a:path w="1402080" h="1401445">
                <a:moveTo>
                  <a:pt x="575892" y="575644"/>
                </a:moveTo>
                <a:lnTo>
                  <a:pt x="556951" y="575644"/>
                </a:lnTo>
                <a:lnTo>
                  <a:pt x="559490" y="578184"/>
                </a:lnTo>
                <a:lnTo>
                  <a:pt x="578433" y="578184"/>
                </a:lnTo>
                <a:lnTo>
                  <a:pt x="575892" y="575644"/>
                </a:lnTo>
                <a:close/>
              </a:path>
              <a:path w="1402080" h="1401445">
                <a:moveTo>
                  <a:pt x="578433" y="578184"/>
                </a:moveTo>
                <a:lnTo>
                  <a:pt x="559490" y="578184"/>
                </a:lnTo>
                <a:lnTo>
                  <a:pt x="565838" y="584534"/>
                </a:lnTo>
                <a:lnTo>
                  <a:pt x="584786" y="584534"/>
                </a:lnTo>
                <a:lnTo>
                  <a:pt x="578433" y="578184"/>
                </a:lnTo>
                <a:close/>
              </a:path>
              <a:path w="1402080" h="1401445">
                <a:moveTo>
                  <a:pt x="584786" y="584534"/>
                </a:moveTo>
                <a:lnTo>
                  <a:pt x="565838" y="584534"/>
                </a:lnTo>
                <a:lnTo>
                  <a:pt x="572185" y="590884"/>
                </a:lnTo>
                <a:lnTo>
                  <a:pt x="591138" y="590884"/>
                </a:lnTo>
                <a:lnTo>
                  <a:pt x="584786" y="584534"/>
                </a:lnTo>
                <a:close/>
              </a:path>
              <a:path w="1402080" h="1401445">
                <a:moveTo>
                  <a:pt x="1202271" y="1201754"/>
                </a:moveTo>
                <a:lnTo>
                  <a:pt x="1182792" y="1201754"/>
                </a:lnTo>
                <a:lnTo>
                  <a:pt x="1382096" y="1401144"/>
                </a:lnTo>
                <a:lnTo>
                  <a:pt x="1401747" y="1401144"/>
                </a:lnTo>
                <a:lnTo>
                  <a:pt x="1202271" y="1201754"/>
                </a:lnTo>
                <a:close/>
              </a:path>
              <a:path w="1402080" h="1401445">
                <a:moveTo>
                  <a:pt x="1199730" y="1199214"/>
                </a:moveTo>
                <a:lnTo>
                  <a:pt x="1180253" y="1199214"/>
                </a:lnTo>
                <a:lnTo>
                  <a:pt x="1181522" y="1200484"/>
                </a:lnTo>
                <a:lnTo>
                  <a:pt x="1201001" y="1200484"/>
                </a:lnTo>
                <a:lnTo>
                  <a:pt x="1199730" y="1199214"/>
                </a:lnTo>
                <a:close/>
              </a:path>
              <a:path w="1402080" h="1401445">
                <a:moveTo>
                  <a:pt x="1195919" y="1195404"/>
                </a:moveTo>
                <a:lnTo>
                  <a:pt x="1176444" y="1195404"/>
                </a:lnTo>
                <a:lnTo>
                  <a:pt x="1178983" y="1197944"/>
                </a:lnTo>
                <a:lnTo>
                  <a:pt x="1198460" y="1197944"/>
                </a:lnTo>
                <a:lnTo>
                  <a:pt x="1195919" y="1195404"/>
                </a:lnTo>
                <a:close/>
              </a:path>
              <a:path w="1402080" h="1401445">
                <a:moveTo>
                  <a:pt x="1193378" y="1192864"/>
                </a:moveTo>
                <a:lnTo>
                  <a:pt x="1173906" y="1192864"/>
                </a:lnTo>
                <a:lnTo>
                  <a:pt x="1175175" y="1194134"/>
                </a:lnTo>
                <a:lnTo>
                  <a:pt x="1194648" y="1194134"/>
                </a:lnTo>
                <a:lnTo>
                  <a:pt x="1193378" y="1192864"/>
                </a:lnTo>
                <a:close/>
              </a:path>
              <a:path w="1402080" h="1401445">
                <a:moveTo>
                  <a:pt x="1189566" y="1189054"/>
                </a:moveTo>
                <a:lnTo>
                  <a:pt x="1170097" y="1189054"/>
                </a:lnTo>
                <a:lnTo>
                  <a:pt x="1172636" y="1191594"/>
                </a:lnTo>
                <a:lnTo>
                  <a:pt x="1192107" y="1191594"/>
                </a:lnTo>
                <a:lnTo>
                  <a:pt x="1189566" y="1189054"/>
                </a:lnTo>
                <a:close/>
              </a:path>
              <a:path w="1402080" h="1401445">
                <a:moveTo>
                  <a:pt x="1187025" y="1186514"/>
                </a:moveTo>
                <a:lnTo>
                  <a:pt x="1167558" y="1186514"/>
                </a:lnTo>
                <a:lnTo>
                  <a:pt x="1168828" y="1187784"/>
                </a:lnTo>
                <a:lnTo>
                  <a:pt x="1188295" y="1187784"/>
                </a:lnTo>
                <a:lnTo>
                  <a:pt x="1187025" y="1186514"/>
                </a:lnTo>
                <a:close/>
              </a:path>
              <a:path w="1402080" h="1401445">
                <a:moveTo>
                  <a:pt x="1183213" y="1182704"/>
                </a:moveTo>
                <a:lnTo>
                  <a:pt x="1163750" y="1182704"/>
                </a:lnTo>
                <a:lnTo>
                  <a:pt x="1166289" y="1185244"/>
                </a:lnTo>
                <a:lnTo>
                  <a:pt x="1185754" y="1185244"/>
                </a:lnTo>
                <a:lnTo>
                  <a:pt x="1183213" y="1182704"/>
                </a:lnTo>
                <a:close/>
              </a:path>
              <a:path w="1402080" h="1401445">
                <a:moveTo>
                  <a:pt x="1180672" y="1180164"/>
                </a:moveTo>
                <a:lnTo>
                  <a:pt x="1161211" y="1180164"/>
                </a:lnTo>
                <a:lnTo>
                  <a:pt x="1162480" y="1181434"/>
                </a:lnTo>
                <a:lnTo>
                  <a:pt x="1181943" y="1181434"/>
                </a:lnTo>
                <a:lnTo>
                  <a:pt x="1180672" y="1180164"/>
                </a:lnTo>
                <a:close/>
              </a:path>
              <a:path w="1402080" h="1401445">
                <a:moveTo>
                  <a:pt x="1176861" y="1176354"/>
                </a:moveTo>
                <a:lnTo>
                  <a:pt x="1157403" y="1176354"/>
                </a:lnTo>
                <a:lnTo>
                  <a:pt x="1159942" y="1178894"/>
                </a:lnTo>
                <a:lnTo>
                  <a:pt x="1179402" y="1178894"/>
                </a:lnTo>
                <a:lnTo>
                  <a:pt x="1176861" y="1176354"/>
                </a:lnTo>
                <a:close/>
              </a:path>
              <a:path w="1402080" h="1401445">
                <a:moveTo>
                  <a:pt x="1174319" y="1173814"/>
                </a:moveTo>
                <a:lnTo>
                  <a:pt x="1154864" y="1173814"/>
                </a:lnTo>
                <a:lnTo>
                  <a:pt x="1156133" y="1175084"/>
                </a:lnTo>
                <a:lnTo>
                  <a:pt x="1175590" y="1175084"/>
                </a:lnTo>
                <a:lnTo>
                  <a:pt x="1174319" y="1173814"/>
                </a:lnTo>
                <a:close/>
              </a:path>
              <a:path w="1402080" h="1401445">
                <a:moveTo>
                  <a:pt x="1170508" y="1170004"/>
                </a:moveTo>
                <a:lnTo>
                  <a:pt x="1151055" y="1170004"/>
                </a:lnTo>
                <a:lnTo>
                  <a:pt x="1153594" y="1172544"/>
                </a:lnTo>
                <a:lnTo>
                  <a:pt x="1173049" y="1172544"/>
                </a:lnTo>
                <a:lnTo>
                  <a:pt x="1170508" y="1170004"/>
                </a:lnTo>
                <a:close/>
              </a:path>
              <a:path w="1402080" h="1401445">
                <a:moveTo>
                  <a:pt x="1167967" y="1167464"/>
                </a:moveTo>
                <a:lnTo>
                  <a:pt x="1148517" y="1167464"/>
                </a:lnTo>
                <a:lnTo>
                  <a:pt x="1149786" y="1168734"/>
                </a:lnTo>
                <a:lnTo>
                  <a:pt x="1169237" y="1168734"/>
                </a:lnTo>
                <a:lnTo>
                  <a:pt x="1167967" y="1167464"/>
                </a:lnTo>
                <a:close/>
              </a:path>
              <a:path w="1402080" h="1401445">
                <a:moveTo>
                  <a:pt x="1164155" y="1163654"/>
                </a:moveTo>
                <a:lnTo>
                  <a:pt x="1144708" y="1163654"/>
                </a:lnTo>
                <a:lnTo>
                  <a:pt x="1147247" y="1166194"/>
                </a:lnTo>
                <a:lnTo>
                  <a:pt x="1166696" y="1166194"/>
                </a:lnTo>
                <a:lnTo>
                  <a:pt x="1164155" y="1163654"/>
                </a:lnTo>
                <a:close/>
              </a:path>
              <a:path w="1402080" h="1401445">
                <a:moveTo>
                  <a:pt x="1161614" y="1161114"/>
                </a:moveTo>
                <a:lnTo>
                  <a:pt x="1142169" y="1161114"/>
                </a:lnTo>
                <a:lnTo>
                  <a:pt x="1143439" y="1162384"/>
                </a:lnTo>
                <a:lnTo>
                  <a:pt x="1162884" y="1162384"/>
                </a:lnTo>
                <a:lnTo>
                  <a:pt x="1161614" y="1161114"/>
                </a:lnTo>
                <a:close/>
              </a:path>
              <a:path w="1402080" h="1401445">
                <a:moveTo>
                  <a:pt x="1157802" y="1157304"/>
                </a:moveTo>
                <a:lnTo>
                  <a:pt x="1138361" y="1157304"/>
                </a:lnTo>
                <a:lnTo>
                  <a:pt x="1140900" y="1159844"/>
                </a:lnTo>
                <a:lnTo>
                  <a:pt x="1160343" y="1159844"/>
                </a:lnTo>
                <a:lnTo>
                  <a:pt x="1157802" y="1157304"/>
                </a:lnTo>
                <a:close/>
              </a:path>
              <a:path w="1402080" h="1401445">
                <a:moveTo>
                  <a:pt x="1155261" y="1154764"/>
                </a:moveTo>
                <a:lnTo>
                  <a:pt x="1135822" y="1154764"/>
                </a:lnTo>
                <a:lnTo>
                  <a:pt x="1137091" y="1156034"/>
                </a:lnTo>
                <a:lnTo>
                  <a:pt x="1156532" y="1156034"/>
                </a:lnTo>
                <a:lnTo>
                  <a:pt x="1155261" y="1154764"/>
                </a:lnTo>
                <a:close/>
              </a:path>
              <a:path w="1402080" h="1401445">
                <a:moveTo>
                  <a:pt x="1151450" y="1150954"/>
                </a:moveTo>
                <a:lnTo>
                  <a:pt x="1132014" y="1150954"/>
                </a:lnTo>
                <a:lnTo>
                  <a:pt x="1134553" y="1153494"/>
                </a:lnTo>
                <a:lnTo>
                  <a:pt x="1153991" y="1153494"/>
                </a:lnTo>
                <a:lnTo>
                  <a:pt x="1151450" y="1150954"/>
                </a:lnTo>
                <a:close/>
              </a:path>
              <a:path w="1402080" h="1401445">
                <a:moveTo>
                  <a:pt x="1148908" y="1148414"/>
                </a:moveTo>
                <a:lnTo>
                  <a:pt x="1129475" y="1148414"/>
                </a:lnTo>
                <a:lnTo>
                  <a:pt x="1130744" y="1149684"/>
                </a:lnTo>
                <a:lnTo>
                  <a:pt x="1150179" y="1149684"/>
                </a:lnTo>
                <a:lnTo>
                  <a:pt x="1148908" y="1148414"/>
                </a:lnTo>
                <a:close/>
              </a:path>
              <a:path w="1402080" h="1401445">
                <a:moveTo>
                  <a:pt x="1145097" y="1144604"/>
                </a:moveTo>
                <a:lnTo>
                  <a:pt x="1125666" y="1144604"/>
                </a:lnTo>
                <a:lnTo>
                  <a:pt x="1128205" y="1147144"/>
                </a:lnTo>
                <a:lnTo>
                  <a:pt x="1147638" y="1147144"/>
                </a:lnTo>
                <a:lnTo>
                  <a:pt x="1145097" y="1144604"/>
                </a:lnTo>
                <a:close/>
              </a:path>
              <a:path w="1402080" h="1401445">
                <a:moveTo>
                  <a:pt x="1142556" y="1142064"/>
                </a:moveTo>
                <a:lnTo>
                  <a:pt x="1123127" y="1142064"/>
                </a:lnTo>
                <a:lnTo>
                  <a:pt x="1124397" y="1143334"/>
                </a:lnTo>
                <a:lnTo>
                  <a:pt x="1143826" y="1143334"/>
                </a:lnTo>
                <a:lnTo>
                  <a:pt x="1142556" y="1142064"/>
                </a:lnTo>
                <a:close/>
              </a:path>
              <a:path w="1402080" h="1401445">
                <a:moveTo>
                  <a:pt x="1138744" y="1138254"/>
                </a:moveTo>
                <a:lnTo>
                  <a:pt x="1119319" y="1138254"/>
                </a:lnTo>
                <a:lnTo>
                  <a:pt x="1121858" y="1140794"/>
                </a:lnTo>
                <a:lnTo>
                  <a:pt x="1141285" y="1140794"/>
                </a:lnTo>
                <a:lnTo>
                  <a:pt x="1138744" y="1138254"/>
                </a:lnTo>
                <a:close/>
              </a:path>
              <a:path w="1402080" h="1401445">
                <a:moveTo>
                  <a:pt x="1136203" y="1135714"/>
                </a:moveTo>
                <a:lnTo>
                  <a:pt x="1116780" y="1135714"/>
                </a:lnTo>
                <a:lnTo>
                  <a:pt x="1118050" y="1136984"/>
                </a:lnTo>
                <a:lnTo>
                  <a:pt x="1137474" y="1136984"/>
                </a:lnTo>
                <a:lnTo>
                  <a:pt x="1136203" y="1135714"/>
                </a:lnTo>
                <a:close/>
              </a:path>
              <a:path w="1402080" h="1401445">
                <a:moveTo>
                  <a:pt x="1132391" y="1131904"/>
                </a:moveTo>
                <a:lnTo>
                  <a:pt x="1112972" y="1131904"/>
                </a:lnTo>
                <a:lnTo>
                  <a:pt x="1115511" y="1134444"/>
                </a:lnTo>
                <a:lnTo>
                  <a:pt x="1134932" y="1134444"/>
                </a:lnTo>
                <a:lnTo>
                  <a:pt x="1132391" y="1131904"/>
                </a:lnTo>
                <a:close/>
              </a:path>
              <a:path w="1402080" h="1401445">
                <a:moveTo>
                  <a:pt x="1129850" y="1129364"/>
                </a:moveTo>
                <a:lnTo>
                  <a:pt x="1110433" y="1129364"/>
                </a:lnTo>
                <a:lnTo>
                  <a:pt x="1111702" y="1130634"/>
                </a:lnTo>
                <a:lnTo>
                  <a:pt x="1131121" y="1130634"/>
                </a:lnTo>
                <a:lnTo>
                  <a:pt x="1129850" y="1129364"/>
                </a:lnTo>
                <a:close/>
              </a:path>
              <a:path w="1402080" h="1401445">
                <a:moveTo>
                  <a:pt x="1126039" y="1125554"/>
                </a:moveTo>
                <a:lnTo>
                  <a:pt x="1106625" y="1125554"/>
                </a:lnTo>
                <a:lnTo>
                  <a:pt x="1109163" y="1128094"/>
                </a:lnTo>
                <a:lnTo>
                  <a:pt x="1128580" y="1128094"/>
                </a:lnTo>
                <a:lnTo>
                  <a:pt x="1126039" y="1125554"/>
                </a:lnTo>
                <a:close/>
              </a:path>
              <a:path w="1402080" h="1401445">
                <a:moveTo>
                  <a:pt x="1123498" y="1123014"/>
                </a:moveTo>
                <a:lnTo>
                  <a:pt x="1104086" y="1123014"/>
                </a:lnTo>
                <a:lnTo>
                  <a:pt x="1105355" y="1124284"/>
                </a:lnTo>
                <a:lnTo>
                  <a:pt x="1124768" y="1124284"/>
                </a:lnTo>
                <a:lnTo>
                  <a:pt x="1123498" y="1123014"/>
                </a:lnTo>
                <a:close/>
              </a:path>
              <a:path w="1402080" h="1401445">
                <a:moveTo>
                  <a:pt x="1119686" y="1119204"/>
                </a:moveTo>
                <a:lnTo>
                  <a:pt x="1100277" y="1119204"/>
                </a:lnTo>
                <a:lnTo>
                  <a:pt x="1102816" y="1121744"/>
                </a:lnTo>
                <a:lnTo>
                  <a:pt x="1122227" y="1121744"/>
                </a:lnTo>
                <a:lnTo>
                  <a:pt x="1119686" y="1119204"/>
                </a:lnTo>
                <a:close/>
              </a:path>
              <a:path w="1402080" h="1401445">
                <a:moveTo>
                  <a:pt x="1117145" y="1116664"/>
                </a:moveTo>
                <a:lnTo>
                  <a:pt x="1097738" y="1116664"/>
                </a:lnTo>
                <a:lnTo>
                  <a:pt x="1099008" y="1117934"/>
                </a:lnTo>
                <a:lnTo>
                  <a:pt x="1118415" y="1117934"/>
                </a:lnTo>
                <a:lnTo>
                  <a:pt x="1117145" y="1116664"/>
                </a:lnTo>
                <a:close/>
              </a:path>
              <a:path w="1402080" h="1401445">
                <a:moveTo>
                  <a:pt x="1113333" y="1112854"/>
                </a:moveTo>
                <a:lnTo>
                  <a:pt x="1093930" y="1112854"/>
                </a:lnTo>
                <a:lnTo>
                  <a:pt x="1096469" y="1115394"/>
                </a:lnTo>
                <a:lnTo>
                  <a:pt x="1115874" y="1115394"/>
                </a:lnTo>
                <a:lnTo>
                  <a:pt x="1113333" y="1112854"/>
                </a:lnTo>
                <a:close/>
              </a:path>
              <a:path w="1402080" h="1401445">
                <a:moveTo>
                  <a:pt x="1110792" y="1110314"/>
                </a:moveTo>
                <a:lnTo>
                  <a:pt x="1091391" y="1110314"/>
                </a:lnTo>
                <a:lnTo>
                  <a:pt x="1092661" y="1111584"/>
                </a:lnTo>
                <a:lnTo>
                  <a:pt x="1112063" y="1111584"/>
                </a:lnTo>
                <a:lnTo>
                  <a:pt x="1110792" y="1110314"/>
                </a:lnTo>
                <a:close/>
              </a:path>
              <a:path w="1402080" h="1401445">
                <a:moveTo>
                  <a:pt x="1104439" y="1103964"/>
                </a:moveTo>
                <a:lnTo>
                  <a:pt x="1085044" y="1103964"/>
                </a:lnTo>
                <a:lnTo>
                  <a:pt x="1090122" y="1109044"/>
                </a:lnTo>
                <a:lnTo>
                  <a:pt x="1109522" y="1109044"/>
                </a:lnTo>
                <a:lnTo>
                  <a:pt x="1104439" y="1103964"/>
                </a:lnTo>
                <a:close/>
              </a:path>
              <a:path w="1402080" h="1401445">
                <a:moveTo>
                  <a:pt x="1100628" y="1100154"/>
                </a:moveTo>
                <a:lnTo>
                  <a:pt x="1081235" y="1100154"/>
                </a:lnTo>
                <a:lnTo>
                  <a:pt x="1083774" y="1102694"/>
                </a:lnTo>
                <a:lnTo>
                  <a:pt x="1103169" y="1102694"/>
                </a:lnTo>
                <a:lnTo>
                  <a:pt x="1100628" y="1100154"/>
                </a:lnTo>
                <a:close/>
              </a:path>
              <a:path w="1402080" h="1401445">
                <a:moveTo>
                  <a:pt x="1098087" y="1097614"/>
                </a:moveTo>
                <a:lnTo>
                  <a:pt x="1078697" y="1097614"/>
                </a:lnTo>
                <a:lnTo>
                  <a:pt x="1079966" y="1098884"/>
                </a:lnTo>
                <a:lnTo>
                  <a:pt x="1099357" y="1098884"/>
                </a:lnTo>
                <a:lnTo>
                  <a:pt x="1098087" y="1097614"/>
                </a:lnTo>
                <a:close/>
              </a:path>
              <a:path w="1402080" h="1401445">
                <a:moveTo>
                  <a:pt x="1094275" y="1093804"/>
                </a:moveTo>
                <a:lnTo>
                  <a:pt x="1074888" y="1093804"/>
                </a:lnTo>
                <a:lnTo>
                  <a:pt x="1077427" y="1096344"/>
                </a:lnTo>
                <a:lnTo>
                  <a:pt x="1096816" y="1096344"/>
                </a:lnTo>
                <a:lnTo>
                  <a:pt x="1094275" y="1093804"/>
                </a:lnTo>
                <a:close/>
              </a:path>
              <a:path w="1402080" h="1401445">
                <a:moveTo>
                  <a:pt x="1091734" y="1091264"/>
                </a:moveTo>
                <a:lnTo>
                  <a:pt x="1072349" y="1091264"/>
                </a:lnTo>
                <a:lnTo>
                  <a:pt x="1073619" y="1092534"/>
                </a:lnTo>
                <a:lnTo>
                  <a:pt x="1093004" y="1092534"/>
                </a:lnTo>
                <a:lnTo>
                  <a:pt x="1091734" y="1091264"/>
                </a:lnTo>
                <a:close/>
              </a:path>
              <a:path w="1402080" h="1401445">
                <a:moveTo>
                  <a:pt x="1087922" y="1087454"/>
                </a:moveTo>
                <a:lnTo>
                  <a:pt x="1068541" y="1087454"/>
                </a:lnTo>
                <a:lnTo>
                  <a:pt x="1071080" y="1089994"/>
                </a:lnTo>
                <a:lnTo>
                  <a:pt x="1090463" y="1089994"/>
                </a:lnTo>
                <a:lnTo>
                  <a:pt x="1087922" y="1087454"/>
                </a:lnTo>
                <a:close/>
              </a:path>
              <a:path w="1402080" h="1401445">
                <a:moveTo>
                  <a:pt x="1085381" y="1084914"/>
                </a:moveTo>
                <a:lnTo>
                  <a:pt x="1066002" y="1084914"/>
                </a:lnTo>
                <a:lnTo>
                  <a:pt x="1067272" y="1086184"/>
                </a:lnTo>
                <a:lnTo>
                  <a:pt x="1086652" y="1086184"/>
                </a:lnTo>
                <a:lnTo>
                  <a:pt x="1085381" y="1084914"/>
                </a:lnTo>
                <a:close/>
              </a:path>
              <a:path w="1402080" h="1401445">
                <a:moveTo>
                  <a:pt x="1081569" y="1081104"/>
                </a:moveTo>
                <a:lnTo>
                  <a:pt x="1062194" y="1081104"/>
                </a:lnTo>
                <a:lnTo>
                  <a:pt x="1064733" y="1083644"/>
                </a:lnTo>
                <a:lnTo>
                  <a:pt x="1084111" y="1083644"/>
                </a:lnTo>
                <a:lnTo>
                  <a:pt x="1081569" y="1081104"/>
                </a:lnTo>
                <a:close/>
              </a:path>
              <a:path w="1402080" h="1401445">
                <a:moveTo>
                  <a:pt x="1079028" y="1078564"/>
                </a:moveTo>
                <a:lnTo>
                  <a:pt x="1059655" y="1078564"/>
                </a:lnTo>
                <a:lnTo>
                  <a:pt x="1060924" y="1079834"/>
                </a:lnTo>
                <a:lnTo>
                  <a:pt x="1080299" y="1079834"/>
                </a:lnTo>
                <a:lnTo>
                  <a:pt x="1079028" y="1078564"/>
                </a:lnTo>
                <a:close/>
              </a:path>
              <a:path w="1402080" h="1401445">
                <a:moveTo>
                  <a:pt x="1075217" y="1074754"/>
                </a:moveTo>
                <a:lnTo>
                  <a:pt x="1055846" y="1074754"/>
                </a:lnTo>
                <a:lnTo>
                  <a:pt x="1058385" y="1077294"/>
                </a:lnTo>
                <a:lnTo>
                  <a:pt x="1077758" y="1077294"/>
                </a:lnTo>
                <a:lnTo>
                  <a:pt x="1075217" y="1074754"/>
                </a:lnTo>
                <a:close/>
              </a:path>
              <a:path w="1402080" h="1401445">
                <a:moveTo>
                  <a:pt x="1072676" y="1072214"/>
                </a:moveTo>
                <a:lnTo>
                  <a:pt x="1053308" y="1072214"/>
                </a:lnTo>
                <a:lnTo>
                  <a:pt x="1054577" y="1073484"/>
                </a:lnTo>
                <a:lnTo>
                  <a:pt x="1073946" y="1073484"/>
                </a:lnTo>
                <a:lnTo>
                  <a:pt x="1072676" y="1072214"/>
                </a:lnTo>
                <a:close/>
              </a:path>
              <a:path w="1402080" h="1401445">
                <a:moveTo>
                  <a:pt x="1068864" y="1068404"/>
                </a:moveTo>
                <a:lnTo>
                  <a:pt x="1049499" y="1068404"/>
                </a:lnTo>
                <a:lnTo>
                  <a:pt x="1052038" y="1070944"/>
                </a:lnTo>
                <a:lnTo>
                  <a:pt x="1071405" y="1070944"/>
                </a:lnTo>
                <a:lnTo>
                  <a:pt x="1068864" y="1068404"/>
                </a:lnTo>
                <a:close/>
              </a:path>
              <a:path w="1402080" h="1401445">
                <a:moveTo>
                  <a:pt x="1066323" y="1065864"/>
                </a:moveTo>
                <a:lnTo>
                  <a:pt x="1046960" y="1065864"/>
                </a:lnTo>
                <a:lnTo>
                  <a:pt x="1048230" y="1067134"/>
                </a:lnTo>
                <a:lnTo>
                  <a:pt x="1067593" y="1067134"/>
                </a:lnTo>
                <a:lnTo>
                  <a:pt x="1066323" y="1065864"/>
                </a:lnTo>
                <a:close/>
              </a:path>
              <a:path w="1402080" h="1401445">
                <a:moveTo>
                  <a:pt x="1062511" y="1062054"/>
                </a:moveTo>
                <a:lnTo>
                  <a:pt x="1043152" y="1062054"/>
                </a:lnTo>
                <a:lnTo>
                  <a:pt x="1045691" y="1064594"/>
                </a:lnTo>
                <a:lnTo>
                  <a:pt x="1065052" y="1064594"/>
                </a:lnTo>
                <a:lnTo>
                  <a:pt x="1062511" y="1062054"/>
                </a:lnTo>
                <a:close/>
              </a:path>
              <a:path w="1402080" h="1401445">
                <a:moveTo>
                  <a:pt x="1059970" y="1059514"/>
                </a:moveTo>
                <a:lnTo>
                  <a:pt x="1040613" y="1059514"/>
                </a:lnTo>
                <a:lnTo>
                  <a:pt x="1041882" y="1060784"/>
                </a:lnTo>
                <a:lnTo>
                  <a:pt x="1061241" y="1060784"/>
                </a:lnTo>
                <a:lnTo>
                  <a:pt x="1059970" y="1059514"/>
                </a:lnTo>
                <a:close/>
              </a:path>
              <a:path w="1402080" h="1401445">
                <a:moveTo>
                  <a:pt x="1056159" y="1055704"/>
                </a:moveTo>
                <a:lnTo>
                  <a:pt x="1036805" y="1055704"/>
                </a:lnTo>
                <a:lnTo>
                  <a:pt x="1039344" y="1058244"/>
                </a:lnTo>
                <a:lnTo>
                  <a:pt x="1058700" y="1058244"/>
                </a:lnTo>
                <a:lnTo>
                  <a:pt x="1056159" y="1055704"/>
                </a:lnTo>
                <a:close/>
              </a:path>
              <a:path w="1402080" h="1401445">
                <a:moveTo>
                  <a:pt x="1053617" y="1053164"/>
                </a:moveTo>
                <a:lnTo>
                  <a:pt x="1034266" y="1053164"/>
                </a:lnTo>
                <a:lnTo>
                  <a:pt x="1035535" y="1054434"/>
                </a:lnTo>
                <a:lnTo>
                  <a:pt x="1054888" y="1054434"/>
                </a:lnTo>
                <a:lnTo>
                  <a:pt x="1053617" y="1053164"/>
                </a:lnTo>
                <a:close/>
              </a:path>
              <a:path w="1402080" h="1401445">
                <a:moveTo>
                  <a:pt x="1049806" y="1049354"/>
                </a:moveTo>
                <a:lnTo>
                  <a:pt x="1030457" y="1049354"/>
                </a:lnTo>
                <a:lnTo>
                  <a:pt x="1032996" y="1051894"/>
                </a:lnTo>
                <a:lnTo>
                  <a:pt x="1052347" y="1051894"/>
                </a:lnTo>
                <a:lnTo>
                  <a:pt x="1049806" y="1049354"/>
                </a:lnTo>
                <a:close/>
              </a:path>
              <a:path w="1402080" h="1401445">
                <a:moveTo>
                  <a:pt x="1047265" y="1046814"/>
                </a:moveTo>
                <a:lnTo>
                  <a:pt x="1027918" y="1046814"/>
                </a:lnTo>
                <a:lnTo>
                  <a:pt x="1029188" y="1048084"/>
                </a:lnTo>
                <a:lnTo>
                  <a:pt x="1048535" y="1048084"/>
                </a:lnTo>
                <a:lnTo>
                  <a:pt x="1047265" y="1046814"/>
                </a:lnTo>
                <a:close/>
              </a:path>
              <a:path w="1402080" h="1401445">
                <a:moveTo>
                  <a:pt x="1040912" y="1040464"/>
                </a:moveTo>
                <a:lnTo>
                  <a:pt x="1021571" y="1040464"/>
                </a:lnTo>
                <a:lnTo>
                  <a:pt x="1026649" y="1045544"/>
                </a:lnTo>
                <a:lnTo>
                  <a:pt x="1045994" y="1045544"/>
                </a:lnTo>
                <a:lnTo>
                  <a:pt x="1040912" y="1040464"/>
                </a:lnTo>
                <a:close/>
              </a:path>
              <a:path w="1402080" h="1401445">
                <a:moveTo>
                  <a:pt x="1034559" y="1034114"/>
                </a:moveTo>
                <a:lnTo>
                  <a:pt x="1015224" y="1034114"/>
                </a:lnTo>
                <a:lnTo>
                  <a:pt x="1020302" y="1039194"/>
                </a:lnTo>
                <a:lnTo>
                  <a:pt x="1039641" y="1039194"/>
                </a:lnTo>
                <a:lnTo>
                  <a:pt x="1034559" y="1034114"/>
                </a:lnTo>
                <a:close/>
              </a:path>
              <a:path w="1402080" h="1401445">
                <a:moveTo>
                  <a:pt x="1028206" y="1027764"/>
                </a:moveTo>
                <a:lnTo>
                  <a:pt x="1008877" y="1027764"/>
                </a:lnTo>
                <a:lnTo>
                  <a:pt x="1013954" y="1032844"/>
                </a:lnTo>
                <a:lnTo>
                  <a:pt x="1033289" y="1032844"/>
                </a:lnTo>
                <a:lnTo>
                  <a:pt x="1028206" y="1027764"/>
                </a:lnTo>
                <a:close/>
              </a:path>
              <a:path w="1402080" h="1401445">
                <a:moveTo>
                  <a:pt x="1021854" y="1021414"/>
                </a:moveTo>
                <a:lnTo>
                  <a:pt x="1002529" y="1021414"/>
                </a:lnTo>
                <a:lnTo>
                  <a:pt x="1007607" y="1026494"/>
                </a:lnTo>
                <a:lnTo>
                  <a:pt x="1026936" y="1026494"/>
                </a:lnTo>
                <a:lnTo>
                  <a:pt x="1021854" y="1021414"/>
                </a:lnTo>
                <a:close/>
              </a:path>
              <a:path w="1402080" h="1401445">
                <a:moveTo>
                  <a:pt x="1015501" y="1015064"/>
                </a:moveTo>
                <a:lnTo>
                  <a:pt x="996182" y="1015064"/>
                </a:lnTo>
                <a:lnTo>
                  <a:pt x="1001260" y="1020144"/>
                </a:lnTo>
                <a:lnTo>
                  <a:pt x="1020583" y="1020144"/>
                </a:lnTo>
                <a:lnTo>
                  <a:pt x="1015501" y="1015064"/>
                </a:lnTo>
                <a:close/>
              </a:path>
              <a:path w="1402080" h="1401445">
                <a:moveTo>
                  <a:pt x="1009148" y="1008714"/>
                </a:moveTo>
                <a:lnTo>
                  <a:pt x="989835" y="1008714"/>
                </a:lnTo>
                <a:lnTo>
                  <a:pt x="994913" y="1013794"/>
                </a:lnTo>
                <a:lnTo>
                  <a:pt x="1014230" y="1013794"/>
                </a:lnTo>
                <a:lnTo>
                  <a:pt x="1009148" y="1008714"/>
                </a:lnTo>
                <a:close/>
              </a:path>
              <a:path w="1402080" h="1401445">
                <a:moveTo>
                  <a:pt x="1002796" y="1002364"/>
                </a:moveTo>
                <a:lnTo>
                  <a:pt x="983488" y="1002364"/>
                </a:lnTo>
                <a:lnTo>
                  <a:pt x="988565" y="1007444"/>
                </a:lnTo>
                <a:lnTo>
                  <a:pt x="1007878" y="1007444"/>
                </a:lnTo>
                <a:lnTo>
                  <a:pt x="1002796" y="1002364"/>
                </a:lnTo>
                <a:close/>
              </a:path>
              <a:path w="1402080" h="1401445">
                <a:moveTo>
                  <a:pt x="997713" y="997284"/>
                </a:moveTo>
                <a:lnTo>
                  <a:pt x="978410" y="997284"/>
                </a:lnTo>
                <a:lnTo>
                  <a:pt x="982218" y="1001094"/>
                </a:lnTo>
                <a:lnTo>
                  <a:pt x="1001525" y="1001094"/>
                </a:lnTo>
                <a:lnTo>
                  <a:pt x="997713" y="997284"/>
                </a:lnTo>
                <a:close/>
              </a:path>
              <a:path w="1402080" h="1401445">
                <a:moveTo>
                  <a:pt x="991361" y="990934"/>
                </a:moveTo>
                <a:lnTo>
                  <a:pt x="972063" y="990934"/>
                </a:lnTo>
                <a:lnTo>
                  <a:pt x="977140" y="996014"/>
                </a:lnTo>
                <a:lnTo>
                  <a:pt x="996443" y="996014"/>
                </a:lnTo>
                <a:lnTo>
                  <a:pt x="991361" y="990934"/>
                </a:lnTo>
                <a:close/>
              </a:path>
              <a:path w="1402080" h="1401445">
                <a:moveTo>
                  <a:pt x="985008" y="984584"/>
                </a:moveTo>
                <a:lnTo>
                  <a:pt x="965715" y="984584"/>
                </a:lnTo>
                <a:lnTo>
                  <a:pt x="970793" y="989664"/>
                </a:lnTo>
                <a:lnTo>
                  <a:pt x="990090" y="989664"/>
                </a:lnTo>
                <a:lnTo>
                  <a:pt x="985008" y="984584"/>
                </a:lnTo>
                <a:close/>
              </a:path>
              <a:path w="1402080" h="1401445">
                <a:moveTo>
                  <a:pt x="978655" y="978234"/>
                </a:moveTo>
                <a:lnTo>
                  <a:pt x="959368" y="978234"/>
                </a:lnTo>
                <a:lnTo>
                  <a:pt x="964446" y="983314"/>
                </a:lnTo>
                <a:lnTo>
                  <a:pt x="983737" y="983314"/>
                </a:lnTo>
                <a:lnTo>
                  <a:pt x="978655" y="978234"/>
                </a:lnTo>
                <a:close/>
              </a:path>
              <a:path w="1402080" h="1401445">
                <a:moveTo>
                  <a:pt x="972302" y="971884"/>
                </a:moveTo>
                <a:lnTo>
                  <a:pt x="953021" y="971884"/>
                </a:lnTo>
                <a:lnTo>
                  <a:pt x="958099" y="976964"/>
                </a:lnTo>
                <a:lnTo>
                  <a:pt x="977385" y="976964"/>
                </a:lnTo>
                <a:lnTo>
                  <a:pt x="972302" y="971884"/>
                </a:lnTo>
                <a:close/>
              </a:path>
              <a:path w="1402080" h="1401445">
                <a:moveTo>
                  <a:pt x="965950" y="965534"/>
                </a:moveTo>
                <a:lnTo>
                  <a:pt x="946673" y="965534"/>
                </a:lnTo>
                <a:lnTo>
                  <a:pt x="951751" y="970614"/>
                </a:lnTo>
                <a:lnTo>
                  <a:pt x="971032" y="970614"/>
                </a:lnTo>
                <a:lnTo>
                  <a:pt x="965950" y="965534"/>
                </a:lnTo>
                <a:close/>
              </a:path>
              <a:path w="1402080" h="1401445">
                <a:moveTo>
                  <a:pt x="959597" y="959184"/>
                </a:moveTo>
                <a:lnTo>
                  <a:pt x="940326" y="959184"/>
                </a:lnTo>
                <a:lnTo>
                  <a:pt x="945404" y="964264"/>
                </a:lnTo>
                <a:lnTo>
                  <a:pt x="964679" y="964264"/>
                </a:lnTo>
                <a:lnTo>
                  <a:pt x="959597" y="959184"/>
                </a:lnTo>
                <a:close/>
              </a:path>
              <a:path w="1402080" h="1401445">
                <a:moveTo>
                  <a:pt x="953244" y="952834"/>
                </a:moveTo>
                <a:lnTo>
                  <a:pt x="933979" y="952834"/>
                </a:lnTo>
                <a:lnTo>
                  <a:pt x="939057" y="957914"/>
                </a:lnTo>
                <a:lnTo>
                  <a:pt x="958326" y="957914"/>
                </a:lnTo>
                <a:lnTo>
                  <a:pt x="953244" y="952834"/>
                </a:lnTo>
                <a:close/>
              </a:path>
              <a:path w="1402080" h="1401445">
                <a:moveTo>
                  <a:pt x="946891" y="946484"/>
                </a:moveTo>
                <a:lnTo>
                  <a:pt x="927632" y="946484"/>
                </a:lnTo>
                <a:lnTo>
                  <a:pt x="932709" y="951564"/>
                </a:lnTo>
                <a:lnTo>
                  <a:pt x="951974" y="951564"/>
                </a:lnTo>
                <a:lnTo>
                  <a:pt x="946891" y="946484"/>
                </a:lnTo>
                <a:close/>
              </a:path>
              <a:path w="1402080" h="1401445">
                <a:moveTo>
                  <a:pt x="940539" y="940134"/>
                </a:moveTo>
                <a:lnTo>
                  <a:pt x="921284" y="940134"/>
                </a:lnTo>
                <a:lnTo>
                  <a:pt x="926362" y="945214"/>
                </a:lnTo>
                <a:lnTo>
                  <a:pt x="945621" y="945214"/>
                </a:lnTo>
                <a:lnTo>
                  <a:pt x="940539" y="940134"/>
                </a:lnTo>
                <a:close/>
              </a:path>
              <a:path w="1402080" h="1401445">
                <a:moveTo>
                  <a:pt x="934186" y="933784"/>
                </a:moveTo>
                <a:lnTo>
                  <a:pt x="914937" y="933784"/>
                </a:lnTo>
                <a:lnTo>
                  <a:pt x="920015" y="938864"/>
                </a:lnTo>
                <a:lnTo>
                  <a:pt x="939268" y="938864"/>
                </a:lnTo>
                <a:lnTo>
                  <a:pt x="934186" y="933784"/>
                </a:lnTo>
                <a:close/>
              </a:path>
              <a:path w="1402080" h="1401445">
                <a:moveTo>
                  <a:pt x="927833" y="927434"/>
                </a:moveTo>
                <a:lnTo>
                  <a:pt x="908590" y="927434"/>
                </a:lnTo>
                <a:lnTo>
                  <a:pt x="913668" y="932514"/>
                </a:lnTo>
                <a:lnTo>
                  <a:pt x="932915" y="932514"/>
                </a:lnTo>
                <a:lnTo>
                  <a:pt x="927833" y="927434"/>
                </a:lnTo>
                <a:close/>
              </a:path>
              <a:path w="1402080" h="1401445">
                <a:moveTo>
                  <a:pt x="921481" y="921084"/>
                </a:moveTo>
                <a:lnTo>
                  <a:pt x="902243" y="921084"/>
                </a:lnTo>
                <a:lnTo>
                  <a:pt x="907320" y="926164"/>
                </a:lnTo>
                <a:lnTo>
                  <a:pt x="926563" y="926164"/>
                </a:lnTo>
                <a:lnTo>
                  <a:pt x="921481" y="921084"/>
                </a:lnTo>
                <a:close/>
              </a:path>
              <a:path w="1402080" h="1401445">
                <a:moveTo>
                  <a:pt x="915128" y="914734"/>
                </a:moveTo>
                <a:lnTo>
                  <a:pt x="895895" y="914734"/>
                </a:lnTo>
                <a:lnTo>
                  <a:pt x="900973" y="919814"/>
                </a:lnTo>
                <a:lnTo>
                  <a:pt x="920210" y="919814"/>
                </a:lnTo>
                <a:lnTo>
                  <a:pt x="915128" y="914734"/>
                </a:lnTo>
                <a:close/>
              </a:path>
              <a:path w="1402080" h="1401445">
                <a:moveTo>
                  <a:pt x="908775" y="908384"/>
                </a:moveTo>
                <a:lnTo>
                  <a:pt x="889548" y="908384"/>
                </a:lnTo>
                <a:lnTo>
                  <a:pt x="894626" y="913464"/>
                </a:lnTo>
                <a:lnTo>
                  <a:pt x="913857" y="913464"/>
                </a:lnTo>
                <a:lnTo>
                  <a:pt x="908775" y="908384"/>
                </a:lnTo>
                <a:close/>
              </a:path>
              <a:path w="1402080" h="1401445">
                <a:moveTo>
                  <a:pt x="902422" y="902034"/>
                </a:moveTo>
                <a:lnTo>
                  <a:pt x="883201" y="902034"/>
                </a:lnTo>
                <a:lnTo>
                  <a:pt x="888279" y="907114"/>
                </a:lnTo>
                <a:lnTo>
                  <a:pt x="907505" y="907114"/>
                </a:lnTo>
                <a:lnTo>
                  <a:pt x="902422" y="902034"/>
                </a:lnTo>
                <a:close/>
              </a:path>
              <a:path w="1402080" h="1401445">
                <a:moveTo>
                  <a:pt x="896070" y="895684"/>
                </a:moveTo>
                <a:lnTo>
                  <a:pt x="876854" y="895684"/>
                </a:lnTo>
                <a:lnTo>
                  <a:pt x="881931" y="900764"/>
                </a:lnTo>
                <a:lnTo>
                  <a:pt x="901152" y="900764"/>
                </a:lnTo>
                <a:lnTo>
                  <a:pt x="896070" y="895684"/>
                </a:lnTo>
                <a:close/>
              </a:path>
              <a:path w="1402080" h="1401445">
                <a:moveTo>
                  <a:pt x="889717" y="889334"/>
                </a:moveTo>
                <a:lnTo>
                  <a:pt x="870506" y="889334"/>
                </a:lnTo>
                <a:lnTo>
                  <a:pt x="875584" y="894414"/>
                </a:lnTo>
                <a:lnTo>
                  <a:pt x="894799" y="894414"/>
                </a:lnTo>
                <a:lnTo>
                  <a:pt x="889717" y="889334"/>
                </a:lnTo>
                <a:close/>
              </a:path>
              <a:path w="1402080" h="1401445">
                <a:moveTo>
                  <a:pt x="883364" y="882984"/>
                </a:moveTo>
                <a:lnTo>
                  <a:pt x="864159" y="882984"/>
                </a:lnTo>
                <a:lnTo>
                  <a:pt x="869237" y="888064"/>
                </a:lnTo>
                <a:lnTo>
                  <a:pt x="888446" y="888064"/>
                </a:lnTo>
                <a:lnTo>
                  <a:pt x="883364" y="882984"/>
                </a:lnTo>
                <a:close/>
              </a:path>
              <a:path w="1402080" h="1401445">
                <a:moveTo>
                  <a:pt x="877011" y="876634"/>
                </a:moveTo>
                <a:lnTo>
                  <a:pt x="857812" y="876634"/>
                </a:lnTo>
                <a:lnTo>
                  <a:pt x="862890" y="881714"/>
                </a:lnTo>
                <a:lnTo>
                  <a:pt x="882094" y="881714"/>
                </a:lnTo>
                <a:lnTo>
                  <a:pt x="877011" y="876634"/>
                </a:lnTo>
                <a:close/>
              </a:path>
              <a:path w="1402080" h="1401445">
                <a:moveTo>
                  <a:pt x="870659" y="870284"/>
                </a:moveTo>
                <a:lnTo>
                  <a:pt x="851464" y="870284"/>
                </a:lnTo>
                <a:lnTo>
                  <a:pt x="856542" y="875364"/>
                </a:lnTo>
                <a:lnTo>
                  <a:pt x="875741" y="875364"/>
                </a:lnTo>
                <a:lnTo>
                  <a:pt x="870659" y="870284"/>
                </a:lnTo>
                <a:close/>
              </a:path>
              <a:path w="1402080" h="1401445">
                <a:moveTo>
                  <a:pt x="864306" y="863934"/>
                </a:moveTo>
                <a:lnTo>
                  <a:pt x="845117" y="863934"/>
                </a:lnTo>
                <a:lnTo>
                  <a:pt x="850195" y="869014"/>
                </a:lnTo>
                <a:lnTo>
                  <a:pt x="869388" y="869014"/>
                </a:lnTo>
                <a:lnTo>
                  <a:pt x="864306" y="863934"/>
                </a:lnTo>
                <a:close/>
              </a:path>
              <a:path w="1402080" h="1401445">
                <a:moveTo>
                  <a:pt x="857953" y="857584"/>
                </a:moveTo>
                <a:lnTo>
                  <a:pt x="838770" y="857584"/>
                </a:lnTo>
                <a:lnTo>
                  <a:pt x="843848" y="862664"/>
                </a:lnTo>
                <a:lnTo>
                  <a:pt x="863035" y="862664"/>
                </a:lnTo>
                <a:lnTo>
                  <a:pt x="857953" y="857584"/>
                </a:lnTo>
                <a:close/>
              </a:path>
              <a:path w="1402080" h="1401445">
                <a:moveTo>
                  <a:pt x="851600" y="851234"/>
                </a:moveTo>
                <a:lnTo>
                  <a:pt x="832423" y="851234"/>
                </a:lnTo>
                <a:lnTo>
                  <a:pt x="837501" y="856314"/>
                </a:lnTo>
                <a:lnTo>
                  <a:pt x="856683" y="856314"/>
                </a:lnTo>
                <a:lnTo>
                  <a:pt x="851600" y="851234"/>
                </a:lnTo>
                <a:close/>
              </a:path>
              <a:path w="1402080" h="1401445">
                <a:moveTo>
                  <a:pt x="845248" y="844884"/>
                </a:moveTo>
                <a:lnTo>
                  <a:pt x="826075" y="844884"/>
                </a:lnTo>
                <a:lnTo>
                  <a:pt x="831153" y="849964"/>
                </a:lnTo>
                <a:lnTo>
                  <a:pt x="850330" y="849964"/>
                </a:lnTo>
                <a:lnTo>
                  <a:pt x="845248" y="844884"/>
                </a:lnTo>
                <a:close/>
              </a:path>
              <a:path w="1402080" h="1401445">
                <a:moveTo>
                  <a:pt x="838895" y="838534"/>
                </a:moveTo>
                <a:lnTo>
                  <a:pt x="819728" y="838534"/>
                </a:lnTo>
                <a:lnTo>
                  <a:pt x="824806" y="843614"/>
                </a:lnTo>
                <a:lnTo>
                  <a:pt x="843977" y="843614"/>
                </a:lnTo>
                <a:lnTo>
                  <a:pt x="838895" y="838534"/>
                </a:lnTo>
                <a:close/>
              </a:path>
              <a:path w="1402080" h="1401445">
                <a:moveTo>
                  <a:pt x="832542" y="832184"/>
                </a:moveTo>
                <a:lnTo>
                  <a:pt x="813381" y="832184"/>
                </a:lnTo>
                <a:lnTo>
                  <a:pt x="818459" y="837264"/>
                </a:lnTo>
                <a:lnTo>
                  <a:pt x="837624" y="837264"/>
                </a:lnTo>
                <a:lnTo>
                  <a:pt x="832542" y="832184"/>
                </a:lnTo>
                <a:close/>
              </a:path>
              <a:path w="1402080" h="1401445">
                <a:moveTo>
                  <a:pt x="826189" y="825834"/>
                </a:moveTo>
                <a:lnTo>
                  <a:pt x="807034" y="825834"/>
                </a:lnTo>
                <a:lnTo>
                  <a:pt x="812111" y="830914"/>
                </a:lnTo>
                <a:lnTo>
                  <a:pt x="831272" y="830914"/>
                </a:lnTo>
                <a:lnTo>
                  <a:pt x="826189" y="825834"/>
                </a:lnTo>
                <a:close/>
              </a:path>
              <a:path w="1402080" h="1401445">
                <a:moveTo>
                  <a:pt x="819837" y="819484"/>
                </a:moveTo>
                <a:lnTo>
                  <a:pt x="800686" y="819484"/>
                </a:lnTo>
                <a:lnTo>
                  <a:pt x="805764" y="824564"/>
                </a:lnTo>
                <a:lnTo>
                  <a:pt x="824919" y="824564"/>
                </a:lnTo>
                <a:lnTo>
                  <a:pt x="819837" y="819484"/>
                </a:lnTo>
                <a:close/>
              </a:path>
              <a:path w="1402080" h="1401445">
                <a:moveTo>
                  <a:pt x="813484" y="813134"/>
                </a:moveTo>
                <a:lnTo>
                  <a:pt x="794339" y="813134"/>
                </a:lnTo>
                <a:lnTo>
                  <a:pt x="799417" y="818214"/>
                </a:lnTo>
                <a:lnTo>
                  <a:pt x="818566" y="818214"/>
                </a:lnTo>
                <a:lnTo>
                  <a:pt x="813484" y="813134"/>
                </a:lnTo>
                <a:close/>
              </a:path>
              <a:path w="1402080" h="1401445">
                <a:moveTo>
                  <a:pt x="807131" y="806784"/>
                </a:moveTo>
                <a:lnTo>
                  <a:pt x="787992" y="806784"/>
                </a:lnTo>
                <a:lnTo>
                  <a:pt x="793070" y="811864"/>
                </a:lnTo>
                <a:lnTo>
                  <a:pt x="812213" y="811864"/>
                </a:lnTo>
                <a:lnTo>
                  <a:pt x="807131" y="806784"/>
                </a:lnTo>
                <a:close/>
              </a:path>
              <a:path w="1402080" h="1401445">
                <a:moveTo>
                  <a:pt x="800779" y="800434"/>
                </a:moveTo>
                <a:lnTo>
                  <a:pt x="781645" y="800434"/>
                </a:lnTo>
                <a:lnTo>
                  <a:pt x="786722" y="805514"/>
                </a:lnTo>
                <a:lnTo>
                  <a:pt x="805861" y="805514"/>
                </a:lnTo>
                <a:lnTo>
                  <a:pt x="800779" y="800434"/>
                </a:lnTo>
                <a:close/>
              </a:path>
              <a:path w="1402080" h="1401445">
                <a:moveTo>
                  <a:pt x="592409" y="592154"/>
                </a:moveTo>
                <a:lnTo>
                  <a:pt x="573454" y="592154"/>
                </a:lnTo>
                <a:lnTo>
                  <a:pt x="780375" y="799164"/>
                </a:lnTo>
                <a:lnTo>
                  <a:pt x="799508" y="799164"/>
                </a:lnTo>
                <a:lnTo>
                  <a:pt x="592409" y="592154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695190"/>
            <a:ext cx="1382395" cy="2157730"/>
          </a:xfrm>
          <a:custGeom>
            <a:avLst/>
            <a:gdLst/>
            <a:ahLst/>
            <a:cxnLst/>
            <a:rect l="l" t="t" r="r" b="b"/>
            <a:pathLst>
              <a:path w="1382395" h="2157729">
                <a:moveTo>
                  <a:pt x="793750" y="0"/>
                </a:moveTo>
                <a:lnTo>
                  <a:pt x="0" y="0"/>
                </a:lnTo>
                <a:lnTo>
                  <a:pt x="0" y="6349"/>
                </a:lnTo>
                <a:lnTo>
                  <a:pt x="798830" y="6349"/>
                </a:lnTo>
                <a:lnTo>
                  <a:pt x="798830" y="5079"/>
                </a:lnTo>
                <a:lnTo>
                  <a:pt x="797560" y="5079"/>
                </a:lnTo>
                <a:lnTo>
                  <a:pt x="797560" y="3809"/>
                </a:lnTo>
                <a:lnTo>
                  <a:pt x="796290" y="3809"/>
                </a:lnTo>
                <a:lnTo>
                  <a:pt x="796290" y="2539"/>
                </a:lnTo>
                <a:lnTo>
                  <a:pt x="795020" y="2539"/>
                </a:lnTo>
                <a:lnTo>
                  <a:pt x="795020" y="1269"/>
                </a:lnTo>
                <a:lnTo>
                  <a:pt x="793750" y="1269"/>
                </a:lnTo>
                <a:lnTo>
                  <a:pt x="793750" y="0"/>
                </a:lnTo>
                <a:close/>
              </a:path>
              <a:path w="1382395" h="2157729">
                <a:moveTo>
                  <a:pt x="0" y="775038"/>
                </a:moveTo>
                <a:lnTo>
                  <a:pt x="0" y="779779"/>
                </a:lnTo>
                <a:lnTo>
                  <a:pt x="4739" y="779779"/>
                </a:lnTo>
                <a:lnTo>
                  <a:pt x="0" y="775038"/>
                </a:lnTo>
                <a:close/>
              </a:path>
              <a:path w="1382395" h="2157729">
                <a:moveTo>
                  <a:pt x="4739" y="779780"/>
                </a:moveTo>
                <a:lnTo>
                  <a:pt x="0" y="779780"/>
                </a:lnTo>
                <a:lnTo>
                  <a:pt x="0" y="782319"/>
                </a:lnTo>
                <a:lnTo>
                  <a:pt x="7278" y="782319"/>
                </a:lnTo>
                <a:lnTo>
                  <a:pt x="4739" y="779780"/>
                </a:lnTo>
                <a:close/>
              </a:path>
              <a:path w="1382395" h="2157729">
                <a:moveTo>
                  <a:pt x="7278" y="782320"/>
                </a:moveTo>
                <a:lnTo>
                  <a:pt x="0" y="782320"/>
                </a:lnTo>
                <a:lnTo>
                  <a:pt x="0" y="788669"/>
                </a:lnTo>
                <a:lnTo>
                  <a:pt x="13625" y="788669"/>
                </a:lnTo>
                <a:lnTo>
                  <a:pt x="7278" y="782320"/>
                </a:lnTo>
                <a:close/>
              </a:path>
              <a:path w="1382395" h="2157729">
                <a:moveTo>
                  <a:pt x="13625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8829"/>
                </a:lnTo>
                <a:lnTo>
                  <a:pt x="23781" y="798829"/>
                </a:lnTo>
                <a:lnTo>
                  <a:pt x="13625" y="788669"/>
                </a:lnTo>
                <a:close/>
              </a:path>
              <a:path w="1382395" h="2157729">
                <a:moveTo>
                  <a:pt x="23781" y="798830"/>
                </a:moveTo>
                <a:lnTo>
                  <a:pt x="3810" y="798830"/>
                </a:lnTo>
                <a:lnTo>
                  <a:pt x="10159" y="805179"/>
                </a:lnTo>
                <a:lnTo>
                  <a:pt x="30128" y="805179"/>
                </a:lnTo>
                <a:lnTo>
                  <a:pt x="23781" y="798830"/>
                </a:lnTo>
                <a:close/>
              </a:path>
              <a:path w="1382395" h="2157729">
                <a:moveTo>
                  <a:pt x="30128" y="805179"/>
                </a:moveTo>
                <a:lnTo>
                  <a:pt x="10160" y="805179"/>
                </a:lnTo>
                <a:lnTo>
                  <a:pt x="16510" y="811529"/>
                </a:lnTo>
                <a:lnTo>
                  <a:pt x="36476" y="811529"/>
                </a:lnTo>
                <a:lnTo>
                  <a:pt x="30128" y="805179"/>
                </a:lnTo>
                <a:close/>
              </a:path>
              <a:path w="1382395" h="2157729">
                <a:moveTo>
                  <a:pt x="36476" y="811530"/>
                </a:moveTo>
                <a:lnTo>
                  <a:pt x="16510" y="811530"/>
                </a:lnTo>
                <a:lnTo>
                  <a:pt x="19050" y="814069"/>
                </a:lnTo>
                <a:lnTo>
                  <a:pt x="39015" y="814069"/>
                </a:lnTo>
                <a:lnTo>
                  <a:pt x="36476" y="811530"/>
                </a:lnTo>
                <a:close/>
              </a:path>
              <a:path w="1382395" h="2157729">
                <a:moveTo>
                  <a:pt x="39015" y="814070"/>
                </a:moveTo>
                <a:lnTo>
                  <a:pt x="19050" y="814070"/>
                </a:lnTo>
                <a:lnTo>
                  <a:pt x="25400" y="820419"/>
                </a:lnTo>
                <a:lnTo>
                  <a:pt x="45362" y="820419"/>
                </a:lnTo>
                <a:lnTo>
                  <a:pt x="39015" y="814070"/>
                </a:lnTo>
                <a:close/>
              </a:path>
              <a:path w="1382395" h="2157729">
                <a:moveTo>
                  <a:pt x="45362" y="820420"/>
                </a:moveTo>
                <a:lnTo>
                  <a:pt x="25400" y="820420"/>
                </a:lnTo>
                <a:lnTo>
                  <a:pt x="38100" y="833119"/>
                </a:lnTo>
                <a:lnTo>
                  <a:pt x="58056" y="833119"/>
                </a:lnTo>
                <a:lnTo>
                  <a:pt x="45362" y="820420"/>
                </a:lnTo>
                <a:close/>
              </a:path>
              <a:path w="1382395" h="2157729">
                <a:moveTo>
                  <a:pt x="58056" y="833119"/>
                </a:moveTo>
                <a:lnTo>
                  <a:pt x="38100" y="833119"/>
                </a:lnTo>
                <a:lnTo>
                  <a:pt x="48259" y="843279"/>
                </a:lnTo>
                <a:lnTo>
                  <a:pt x="68212" y="843279"/>
                </a:lnTo>
                <a:lnTo>
                  <a:pt x="58056" y="833119"/>
                </a:lnTo>
                <a:close/>
              </a:path>
              <a:path w="1382395" h="2157729">
                <a:moveTo>
                  <a:pt x="68212" y="843280"/>
                </a:moveTo>
                <a:lnTo>
                  <a:pt x="48260" y="843280"/>
                </a:lnTo>
                <a:lnTo>
                  <a:pt x="86359" y="881379"/>
                </a:lnTo>
                <a:lnTo>
                  <a:pt x="106296" y="881379"/>
                </a:lnTo>
                <a:lnTo>
                  <a:pt x="68212" y="843280"/>
                </a:lnTo>
                <a:close/>
              </a:path>
              <a:path w="1382395" h="2157729">
                <a:moveTo>
                  <a:pt x="106296" y="881379"/>
                </a:moveTo>
                <a:lnTo>
                  <a:pt x="86360" y="881379"/>
                </a:lnTo>
                <a:lnTo>
                  <a:pt x="118109" y="913129"/>
                </a:lnTo>
                <a:lnTo>
                  <a:pt x="138032" y="913129"/>
                </a:lnTo>
                <a:lnTo>
                  <a:pt x="106296" y="881379"/>
                </a:lnTo>
                <a:close/>
              </a:path>
              <a:path w="1382395" h="2157729">
                <a:moveTo>
                  <a:pt x="138032" y="913130"/>
                </a:moveTo>
                <a:lnTo>
                  <a:pt x="118110" y="913130"/>
                </a:lnTo>
                <a:lnTo>
                  <a:pt x="149859" y="944879"/>
                </a:lnTo>
                <a:lnTo>
                  <a:pt x="169768" y="944879"/>
                </a:lnTo>
                <a:lnTo>
                  <a:pt x="138032" y="913130"/>
                </a:lnTo>
                <a:close/>
              </a:path>
              <a:path w="1382395" h="2157729">
                <a:moveTo>
                  <a:pt x="169768" y="944880"/>
                </a:moveTo>
                <a:lnTo>
                  <a:pt x="149860" y="944880"/>
                </a:lnTo>
                <a:lnTo>
                  <a:pt x="152400" y="947419"/>
                </a:lnTo>
                <a:lnTo>
                  <a:pt x="172307" y="947419"/>
                </a:lnTo>
                <a:lnTo>
                  <a:pt x="169768" y="944880"/>
                </a:lnTo>
                <a:close/>
              </a:path>
              <a:path w="1382395" h="2157729">
                <a:moveTo>
                  <a:pt x="172307" y="947419"/>
                </a:moveTo>
                <a:lnTo>
                  <a:pt x="152400" y="947419"/>
                </a:lnTo>
                <a:lnTo>
                  <a:pt x="228600" y="1023619"/>
                </a:lnTo>
                <a:lnTo>
                  <a:pt x="248474" y="1023619"/>
                </a:lnTo>
                <a:lnTo>
                  <a:pt x="172307" y="947419"/>
                </a:lnTo>
                <a:close/>
              </a:path>
              <a:path w="1382395" h="2157729">
                <a:moveTo>
                  <a:pt x="248474" y="1023619"/>
                </a:moveTo>
                <a:lnTo>
                  <a:pt x="228600" y="1023619"/>
                </a:lnTo>
                <a:lnTo>
                  <a:pt x="257809" y="1052829"/>
                </a:lnTo>
                <a:lnTo>
                  <a:pt x="277672" y="1052829"/>
                </a:lnTo>
                <a:lnTo>
                  <a:pt x="248474" y="1023619"/>
                </a:lnTo>
                <a:close/>
              </a:path>
              <a:path w="1382395" h="2157729">
                <a:moveTo>
                  <a:pt x="277672" y="1052830"/>
                </a:moveTo>
                <a:lnTo>
                  <a:pt x="257810" y="1052830"/>
                </a:lnTo>
                <a:lnTo>
                  <a:pt x="260350" y="1055370"/>
                </a:lnTo>
                <a:lnTo>
                  <a:pt x="280211" y="1055370"/>
                </a:lnTo>
                <a:lnTo>
                  <a:pt x="277672" y="1052830"/>
                </a:lnTo>
                <a:close/>
              </a:path>
              <a:path w="1382395" h="2157729">
                <a:moveTo>
                  <a:pt x="280211" y="1055370"/>
                </a:moveTo>
                <a:lnTo>
                  <a:pt x="260350" y="1055370"/>
                </a:lnTo>
                <a:lnTo>
                  <a:pt x="276859" y="1071879"/>
                </a:lnTo>
                <a:lnTo>
                  <a:pt x="296714" y="1071879"/>
                </a:lnTo>
                <a:lnTo>
                  <a:pt x="280211" y="1055370"/>
                </a:lnTo>
                <a:close/>
              </a:path>
              <a:path w="1382395" h="2157729">
                <a:moveTo>
                  <a:pt x="296714" y="1071879"/>
                </a:moveTo>
                <a:lnTo>
                  <a:pt x="276860" y="1071879"/>
                </a:lnTo>
                <a:lnTo>
                  <a:pt x="289559" y="1084579"/>
                </a:lnTo>
                <a:lnTo>
                  <a:pt x="309408" y="1084579"/>
                </a:lnTo>
                <a:lnTo>
                  <a:pt x="296714" y="1071879"/>
                </a:lnTo>
                <a:close/>
              </a:path>
              <a:path w="1382395" h="2157729">
                <a:moveTo>
                  <a:pt x="309408" y="1084580"/>
                </a:moveTo>
                <a:lnTo>
                  <a:pt x="289560" y="1084580"/>
                </a:lnTo>
                <a:lnTo>
                  <a:pt x="292100" y="1087120"/>
                </a:lnTo>
                <a:lnTo>
                  <a:pt x="311947" y="1087120"/>
                </a:lnTo>
                <a:lnTo>
                  <a:pt x="309408" y="1084580"/>
                </a:lnTo>
                <a:close/>
              </a:path>
              <a:path w="1382395" h="2157729">
                <a:moveTo>
                  <a:pt x="311947" y="1087120"/>
                </a:moveTo>
                <a:lnTo>
                  <a:pt x="292100" y="1087120"/>
                </a:lnTo>
                <a:lnTo>
                  <a:pt x="308609" y="1103629"/>
                </a:lnTo>
                <a:lnTo>
                  <a:pt x="328450" y="1103629"/>
                </a:lnTo>
                <a:lnTo>
                  <a:pt x="311947" y="1087120"/>
                </a:lnTo>
                <a:close/>
              </a:path>
              <a:path w="1382395" h="2157729">
                <a:moveTo>
                  <a:pt x="328450" y="1103630"/>
                </a:moveTo>
                <a:lnTo>
                  <a:pt x="308610" y="1103630"/>
                </a:lnTo>
                <a:lnTo>
                  <a:pt x="321309" y="1116329"/>
                </a:lnTo>
                <a:lnTo>
                  <a:pt x="341144" y="1116329"/>
                </a:lnTo>
                <a:lnTo>
                  <a:pt x="328450" y="1103630"/>
                </a:lnTo>
                <a:close/>
              </a:path>
              <a:path w="1382395" h="2157729">
                <a:moveTo>
                  <a:pt x="341144" y="1116330"/>
                </a:moveTo>
                <a:lnTo>
                  <a:pt x="321310" y="1116330"/>
                </a:lnTo>
                <a:lnTo>
                  <a:pt x="336550" y="1131569"/>
                </a:lnTo>
                <a:lnTo>
                  <a:pt x="356378" y="1131569"/>
                </a:lnTo>
                <a:lnTo>
                  <a:pt x="341144" y="1116330"/>
                </a:lnTo>
                <a:close/>
              </a:path>
              <a:path w="1382395" h="2157729">
                <a:moveTo>
                  <a:pt x="356378" y="1131570"/>
                </a:moveTo>
                <a:lnTo>
                  <a:pt x="336550" y="1131570"/>
                </a:lnTo>
                <a:lnTo>
                  <a:pt x="353059" y="1148079"/>
                </a:lnTo>
                <a:lnTo>
                  <a:pt x="372881" y="1148079"/>
                </a:lnTo>
                <a:lnTo>
                  <a:pt x="356378" y="1131570"/>
                </a:lnTo>
                <a:close/>
              </a:path>
              <a:path w="1382395" h="2157729">
                <a:moveTo>
                  <a:pt x="372881" y="1148080"/>
                </a:moveTo>
                <a:lnTo>
                  <a:pt x="353060" y="1148080"/>
                </a:lnTo>
                <a:lnTo>
                  <a:pt x="355600" y="1150620"/>
                </a:lnTo>
                <a:lnTo>
                  <a:pt x="375420" y="1150620"/>
                </a:lnTo>
                <a:lnTo>
                  <a:pt x="372881" y="1148080"/>
                </a:lnTo>
                <a:close/>
              </a:path>
              <a:path w="1382395" h="2157729">
                <a:moveTo>
                  <a:pt x="375420" y="1150620"/>
                </a:moveTo>
                <a:lnTo>
                  <a:pt x="355600" y="1150620"/>
                </a:lnTo>
                <a:lnTo>
                  <a:pt x="368300" y="1163319"/>
                </a:lnTo>
                <a:lnTo>
                  <a:pt x="388114" y="1163319"/>
                </a:lnTo>
                <a:lnTo>
                  <a:pt x="375420" y="1150620"/>
                </a:lnTo>
                <a:close/>
              </a:path>
              <a:path w="1382395" h="2157729">
                <a:moveTo>
                  <a:pt x="388114" y="1163320"/>
                </a:moveTo>
                <a:lnTo>
                  <a:pt x="368300" y="1163320"/>
                </a:lnTo>
                <a:lnTo>
                  <a:pt x="384809" y="1179829"/>
                </a:lnTo>
                <a:lnTo>
                  <a:pt x="404617" y="1179829"/>
                </a:lnTo>
                <a:lnTo>
                  <a:pt x="388114" y="1163320"/>
                </a:lnTo>
                <a:close/>
              </a:path>
              <a:path w="1382395" h="2157729">
                <a:moveTo>
                  <a:pt x="404617" y="1179830"/>
                </a:moveTo>
                <a:lnTo>
                  <a:pt x="384810" y="1179830"/>
                </a:lnTo>
                <a:lnTo>
                  <a:pt x="416559" y="1211579"/>
                </a:lnTo>
                <a:lnTo>
                  <a:pt x="436353" y="1211579"/>
                </a:lnTo>
                <a:lnTo>
                  <a:pt x="404617" y="1179830"/>
                </a:lnTo>
                <a:close/>
              </a:path>
              <a:path w="1382395" h="2157729">
                <a:moveTo>
                  <a:pt x="436353" y="1211580"/>
                </a:moveTo>
                <a:lnTo>
                  <a:pt x="416560" y="1211580"/>
                </a:lnTo>
                <a:lnTo>
                  <a:pt x="419100" y="1214120"/>
                </a:lnTo>
                <a:lnTo>
                  <a:pt x="438892" y="1214120"/>
                </a:lnTo>
                <a:lnTo>
                  <a:pt x="436353" y="1211580"/>
                </a:lnTo>
                <a:close/>
              </a:path>
              <a:path w="1382395" h="2157729">
                <a:moveTo>
                  <a:pt x="438892" y="1214120"/>
                </a:moveTo>
                <a:lnTo>
                  <a:pt x="419100" y="1214120"/>
                </a:lnTo>
                <a:lnTo>
                  <a:pt x="435609" y="1230629"/>
                </a:lnTo>
                <a:lnTo>
                  <a:pt x="455395" y="1230629"/>
                </a:lnTo>
                <a:lnTo>
                  <a:pt x="438892" y="1214120"/>
                </a:lnTo>
                <a:close/>
              </a:path>
              <a:path w="1382395" h="2157729">
                <a:moveTo>
                  <a:pt x="455395" y="1230629"/>
                </a:moveTo>
                <a:lnTo>
                  <a:pt x="435610" y="1230629"/>
                </a:lnTo>
                <a:lnTo>
                  <a:pt x="448309" y="1243329"/>
                </a:lnTo>
                <a:lnTo>
                  <a:pt x="468090" y="1243329"/>
                </a:lnTo>
                <a:lnTo>
                  <a:pt x="455395" y="1230629"/>
                </a:lnTo>
                <a:close/>
              </a:path>
              <a:path w="1382395" h="2157729">
                <a:moveTo>
                  <a:pt x="468090" y="1243330"/>
                </a:moveTo>
                <a:lnTo>
                  <a:pt x="448310" y="1243330"/>
                </a:lnTo>
                <a:lnTo>
                  <a:pt x="450850" y="1245870"/>
                </a:lnTo>
                <a:lnTo>
                  <a:pt x="470629" y="1245870"/>
                </a:lnTo>
                <a:lnTo>
                  <a:pt x="468090" y="1243330"/>
                </a:lnTo>
                <a:close/>
              </a:path>
              <a:path w="1382395" h="2157729">
                <a:moveTo>
                  <a:pt x="470629" y="1245870"/>
                </a:moveTo>
                <a:lnTo>
                  <a:pt x="450850" y="1245870"/>
                </a:lnTo>
                <a:lnTo>
                  <a:pt x="467359" y="1262379"/>
                </a:lnTo>
                <a:lnTo>
                  <a:pt x="487131" y="1262379"/>
                </a:lnTo>
                <a:lnTo>
                  <a:pt x="470629" y="1245870"/>
                </a:lnTo>
                <a:close/>
              </a:path>
              <a:path w="1382395" h="2157729">
                <a:moveTo>
                  <a:pt x="487131" y="1262380"/>
                </a:moveTo>
                <a:lnTo>
                  <a:pt x="467360" y="1262380"/>
                </a:lnTo>
                <a:lnTo>
                  <a:pt x="482599" y="1277619"/>
                </a:lnTo>
                <a:lnTo>
                  <a:pt x="502365" y="1277619"/>
                </a:lnTo>
                <a:lnTo>
                  <a:pt x="487131" y="1262380"/>
                </a:lnTo>
                <a:close/>
              </a:path>
              <a:path w="1382395" h="2157729">
                <a:moveTo>
                  <a:pt x="502365" y="1277620"/>
                </a:moveTo>
                <a:lnTo>
                  <a:pt x="482600" y="1277620"/>
                </a:lnTo>
                <a:lnTo>
                  <a:pt x="488950" y="1283969"/>
                </a:lnTo>
                <a:lnTo>
                  <a:pt x="508712" y="1283969"/>
                </a:lnTo>
                <a:lnTo>
                  <a:pt x="502365" y="1277620"/>
                </a:lnTo>
                <a:close/>
              </a:path>
              <a:path w="1382395" h="2157729">
                <a:moveTo>
                  <a:pt x="508712" y="1283970"/>
                </a:moveTo>
                <a:lnTo>
                  <a:pt x="488950" y="1283970"/>
                </a:lnTo>
                <a:lnTo>
                  <a:pt x="501649" y="1296669"/>
                </a:lnTo>
                <a:lnTo>
                  <a:pt x="521407" y="1296669"/>
                </a:lnTo>
                <a:lnTo>
                  <a:pt x="508712" y="1283970"/>
                </a:lnTo>
                <a:close/>
              </a:path>
              <a:path w="1382395" h="2157729">
                <a:moveTo>
                  <a:pt x="521407" y="1296670"/>
                </a:moveTo>
                <a:lnTo>
                  <a:pt x="501650" y="1296670"/>
                </a:lnTo>
                <a:lnTo>
                  <a:pt x="505459" y="1300479"/>
                </a:lnTo>
                <a:lnTo>
                  <a:pt x="525215" y="1300479"/>
                </a:lnTo>
                <a:lnTo>
                  <a:pt x="521407" y="1296670"/>
                </a:lnTo>
                <a:close/>
              </a:path>
              <a:path w="1382395" h="2157729">
                <a:moveTo>
                  <a:pt x="525215" y="1300480"/>
                </a:moveTo>
                <a:lnTo>
                  <a:pt x="505460" y="1300480"/>
                </a:lnTo>
                <a:lnTo>
                  <a:pt x="508000" y="1303019"/>
                </a:lnTo>
                <a:lnTo>
                  <a:pt x="527754" y="1303019"/>
                </a:lnTo>
                <a:lnTo>
                  <a:pt x="525215" y="1300480"/>
                </a:lnTo>
                <a:close/>
              </a:path>
              <a:path w="1382395" h="2157729">
                <a:moveTo>
                  <a:pt x="527754" y="1303020"/>
                </a:moveTo>
                <a:lnTo>
                  <a:pt x="508000" y="1303020"/>
                </a:lnTo>
                <a:lnTo>
                  <a:pt x="514350" y="1309369"/>
                </a:lnTo>
                <a:lnTo>
                  <a:pt x="534101" y="1309369"/>
                </a:lnTo>
                <a:lnTo>
                  <a:pt x="527754" y="1303020"/>
                </a:lnTo>
                <a:close/>
              </a:path>
              <a:path w="1382395" h="2157729">
                <a:moveTo>
                  <a:pt x="534101" y="1309370"/>
                </a:moveTo>
                <a:lnTo>
                  <a:pt x="514350" y="1309370"/>
                </a:lnTo>
                <a:lnTo>
                  <a:pt x="520699" y="1315719"/>
                </a:lnTo>
                <a:lnTo>
                  <a:pt x="540448" y="1315719"/>
                </a:lnTo>
                <a:lnTo>
                  <a:pt x="534101" y="1309370"/>
                </a:lnTo>
                <a:close/>
              </a:path>
              <a:path w="1382395" h="2157729">
                <a:moveTo>
                  <a:pt x="540448" y="1315720"/>
                </a:moveTo>
                <a:lnTo>
                  <a:pt x="520700" y="1315720"/>
                </a:lnTo>
                <a:lnTo>
                  <a:pt x="533399" y="1328419"/>
                </a:lnTo>
                <a:lnTo>
                  <a:pt x="553143" y="1328419"/>
                </a:lnTo>
                <a:lnTo>
                  <a:pt x="540448" y="1315720"/>
                </a:lnTo>
                <a:close/>
              </a:path>
              <a:path w="1382395" h="2157729">
                <a:moveTo>
                  <a:pt x="553143" y="1328420"/>
                </a:moveTo>
                <a:lnTo>
                  <a:pt x="533400" y="1328420"/>
                </a:lnTo>
                <a:lnTo>
                  <a:pt x="537210" y="1332229"/>
                </a:lnTo>
                <a:lnTo>
                  <a:pt x="556951" y="1332229"/>
                </a:lnTo>
                <a:lnTo>
                  <a:pt x="553143" y="1328420"/>
                </a:lnTo>
                <a:close/>
              </a:path>
              <a:path w="1382395" h="2157729">
                <a:moveTo>
                  <a:pt x="556951" y="1332230"/>
                </a:moveTo>
                <a:lnTo>
                  <a:pt x="537210" y="1332230"/>
                </a:lnTo>
                <a:lnTo>
                  <a:pt x="539749" y="1334769"/>
                </a:lnTo>
                <a:lnTo>
                  <a:pt x="559490" y="1334769"/>
                </a:lnTo>
                <a:lnTo>
                  <a:pt x="556951" y="1332230"/>
                </a:lnTo>
                <a:close/>
              </a:path>
              <a:path w="1382395" h="2157729">
                <a:moveTo>
                  <a:pt x="559490" y="1334769"/>
                </a:moveTo>
                <a:lnTo>
                  <a:pt x="539750" y="1334769"/>
                </a:lnTo>
                <a:lnTo>
                  <a:pt x="546100" y="1341119"/>
                </a:lnTo>
                <a:lnTo>
                  <a:pt x="565838" y="1341119"/>
                </a:lnTo>
                <a:lnTo>
                  <a:pt x="559490" y="1334769"/>
                </a:lnTo>
                <a:close/>
              </a:path>
              <a:path w="1382395" h="2157729">
                <a:moveTo>
                  <a:pt x="565838" y="1341120"/>
                </a:moveTo>
                <a:lnTo>
                  <a:pt x="546100" y="1341120"/>
                </a:lnTo>
                <a:lnTo>
                  <a:pt x="552449" y="1347469"/>
                </a:lnTo>
                <a:lnTo>
                  <a:pt x="572185" y="1347469"/>
                </a:lnTo>
                <a:lnTo>
                  <a:pt x="565838" y="1341120"/>
                </a:lnTo>
                <a:close/>
              </a:path>
              <a:path w="1382395" h="2157729">
                <a:moveTo>
                  <a:pt x="1182792" y="1958340"/>
                </a:moveTo>
                <a:lnTo>
                  <a:pt x="1163320" y="1958340"/>
                </a:lnTo>
                <a:lnTo>
                  <a:pt x="1173480" y="1968499"/>
                </a:lnTo>
                <a:lnTo>
                  <a:pt x="1192947" y="1968499"/>
                </a:lnTo>
                <a:lnTo>
                  <a:pt x="1182792" y="1958340"/>
                </a:lnTo>
                <a:close/>
              </a:path>
              <a:path w="1382395" h="2157729">
                <a:moveTo>
                  <a:pt x="1180253" y="1955799"/>
                </a:moveTo>
                <a:lnTo>
                  <a:pt x="1160780" y="1955799"/>
                </a:lnTo>
                <a:lnTo>
                  <a:pt x="1162050" y="1957069"/>
                </a:lnTo>
                <a:lnTo>
                  <a:pt x="1181522" y="1957069"/>
                </a:lnTo>
                <a:lnTo>
                  <a:pt x="1180253" y="1955799"/>
                </a:lnTo>
                <a:close/>
              </a:path>
              <a:path w="1382395" h="2157729">
                <a:moveTo>
                  <a:pt x="1176444" y="1951989"/>
                </a:moveTo>
                <a:lnTo>
                  <a:pt x="1156970" y="1951989"/>
                </a:lnTo>
                <a:lnTo>
                  <a:pt x="1159510" y="1954529"/>
                </a:lnTo>
                <a:lnTo>
                  <a:pt x="1178983" y="1954529"/>
                </a:lnTo>
                <a:lnTo>
                  <a:pt x="1176444" y="1951989"/>
                </a:lnTo>
                <a:close/>
              </a:path>
              <a:path w="1382395" h="2157729">
                <a:moveTo>
                  <a:pt x="1173906" y="1949449"/>
                </a:moveTo>
                <a:lnTo>
                  <a:pt x="1154430" y="1949449"/>
                </a:lnTo>
                <a:lnTo>
                  <a:pt x="1155700" y="1950719"/>
                </a:lnTo>
                <a:lnTo>
                  <a:pt x="1175175" y="1950719"/>
                </a:lnTo>
                <a:lnTo>
                  <a:pt x="1173906" y="1949449"/>
                </a:lnTo>
                <a:close/>
              </a:path>
              <a:path w="1382395" h="2157729">
                <a:moveTo>
                  <a:pt x="1170097" y="1945639"/>
                </a:moveTo>
                <a:lnTo>
                  <a:pt x="1150620" y="1945639"/>
                </a:lnTo>
                <a:lnTo>
                  <a:pt x="1153160" y="1948179"/>
                </a:lnTo>
                <a:lnTo>
                  <a:pt x="1172636" y="1948179"/>
                </a:lnTo>
                <a:lnTo>
                  <a:pt x="1170097" y="1945639"/>
                </a:lnTo>
                <a:close/>
              </a:path>
              <a:path w="1382395" h="2157729">
                <a:moveTo>
                  <a:pt x="1167558" y="1943099"/>
                </a:moveTo>
                <a:lnTo>
                  <a:pt x="1148080" y="1943099"/>
                </a:lnTo>
                <a:lnTo>
                  <a:pt x="1149350" y="1944369"/>
                </a:lnTo>
                <a:lnTo>
                  <a:pt x="1168828" y="1944369"/>
                </a:lnTo>
                <a:lnTo>
                  <a:pt x="1167558" y="1943099"/>
                </a:lnTo>
                <a:close/>
              </a:path>
              <a:path w="1382395" h="2157729">
                <a:moveTo>
                  <a:pt x="1163750" y="1939289"/>
                </a:moveTo>
                <a:lnTo>
                  <a:pt x="1144270" y="1939289"/>
                </a:lnTo>
                <a:lnTo>
                  <a:pt x="1146810" y="1941829"/>
                </a:lnTo>
                <a:lnTo>
                  <a:pt x="1166289" y="1941829"/>
                </a:lnTo>
                <a:lnTo>
                  <a:pt x="1163750" y="1939289"/>
                </a:lnTo>
                <a:close/>
              </a:path>
              <a:path w="1382395" h="2157729">
                <a:moveTo>
                  <a:pt x="1161211" y="1936749"/>
                </a:moveTo>
                <a:lnTo>
                  <a:pt x="1141730" y="1936749"/>
                </a:lnTo>
                <a:lnTo>
                  <a:pt x="1143000" y="1938019"/>
                </a:lnTo>
                <a:lnTo>
                  <a:pt x="1162480" y="1938019"/>
                </a:lnTo>
                <a:lnTo>
                  <a:pt x="1161211" y="1936749"/>
                </a:lnTo>
                <a:close/>
              </a:path>
              <a:path w="1382395" h="2157729">
                <a:moveTo>
                  <a:pt x="1157403" y="1932939"/>
                </a:moveTo>
                <a:lnTo>
                  <a:pt x="1137920" y="1932939"/>
                </a:lnTo>
                <a:lnTo>
                  <a:pt x="1140460" y="1935479"/>
                </a:lnTo>
                <a:lnTo>
                  <a:pt x="1159942" y="1935479"/>
                </a:lnTo>
                <a:lnTo>
                  <a:pt x="1157403" y="1932939"/>
                </a:lnTo>
                <a:close/>
              </a:path>
              <a:path w="1382395" h="2157729">
                <a:moveTo>
                  <a:pt x="1154864" y="1930399"/>
                </a:moveTo>
                <a:lnTo>
                  <a:pt x="1135380" y="1930399"/>
                </a:lnTo>
                <a:lnTo>
                  <a:pt x="1136650" y="1931669"/>
                </a:lnTo>
                <a:lnTo>
                  <a:pt x="1156133" y="1931669"/>
                </a:lnTo>
                <a:lnTo>
                  <a:pt x="1154864" y="1930399"/>
                </a:lnTo>
                <a:close/>
              </a:path>
              <a:path w="1382395" h="2157729">
                <a:moveTo>
                  <a:pt x="1151055" y="1926589"/>
                </a:moveTo>
                <a:lnTo>
                  <a:pt x="1131570" y="1926589"/>
                </a:lnTo>
                <a:lnTo>
                  <a:pt x="1134110" y="1929129"/>
                </a:lnTo>
                <a:lnTo>
                  <a:pt x="1153594" y="1929129"/>
                </a:lnTo>
                <a:lnTo>
                  <a:pt x="1151055" y="1926589"/>
                </a:lnTo>
                <a:close/>
              </a:path>
              <a:path w="1382395" h="2157729">
                <a:moveTo>
                  <a:pt x="1148517" y="1924049"/>
                </a:moveTo>
                <a:lnTo>
                  <a:pt x="1129030" y="1924049"/>
                </a:lnTo>
                <a:lnTo>
                  <a:pt x="1130300" y="1925319"/>
                </a:lnTo>
                <a:lnTo>
                  <a:pt x="1149786" y="1925319"/>
                </a:lnTo>
                <a:lnTo>
                  <a:pt x="1148517" y="1924049"/>
                </a:lnTo>
                <a:close/>
              </a:path>
              <a:path w="1382395" h="2157729">
                <a:moveTo>
                  <a:pt x="1144708" y="1920239"/>
                </a:moveTo>
                <a:lnTo>
                  <a:pt x="1125220" y="1920239"/>
                </a:lnTo>
                <a:lnTo>
                  <a:pt x="1127760" y="1922779"/>
                </a:lnTo>
                <a:lnTo>
                  <a:pt x="1147247" y="1922779"/>
                </a:lnTo>
                <a:lnTo>
                  <a:pt x="1144708" y="1920239"/>
                </a:lnTo>
                <a:close/>
              </a:path>
              <a:path w="1382395" h="2157729">
                <a:moveTo>
                  <a:pt x="1142169" y="1917699"/>
                </a:moveTo>
                <a:lnTo>
                  <a:pt x="1122680" y="1917699"/>
                </a:lnTo>
                <a:lnTo>
                  <a:pt x="1123950" y="1918969"/>
                </a:lnTo>
                <a:lnTo>
                  <a:pt x="1143439" y="1918969"/>
                </a:lnTo>
                <a:lnTo>
                  <a:pt x="1142169" y="1917699"/>
                </a:lnTo>
                <a:close/>
              </a:path>
              <a:path w="1382395" h="2157729">
                <a:moveTo>
                  <a:pt x="1138361" y="1913889"/>
                </a:moveTo>
                <a:lnTo>
                  <a:pt x="1118870" y="1913889"/>
                </a:lnTo>
                <a:lnTo>
                  <a:pt x="1121410" y="1916429"/>
                </a:lnTo>
                <a:lnTo>
                  <a:pt x="1140900" y="1916429"/>
                </a:lnTo>
                <a:lnTo>
                  <a:pt x="1138361" y="1913889"/>
                </a:lnTo>
                <a:close/>
              </a:path>
              <a:path w="1382395" h="2157729">
                <a:moveTo>
                  <a:pt x="1135822" y="1911349"/>
                </a:moveTo>
                <a:lnTo>
                  <a:pt x="1116330" y="1911349"/>
                </a:lnTo>
                <a:lnTo>
                  <a:pt x="1117600" y="1912619"/>
                </a:lnTo>
                <a:lnTo>
                  <a:pt x="1137091" y="1912619"/>
                </a:lnTo>
                <a:lnTo>
                  <a:pt x="1135822" y="1911349"/>
                </a:lnTo>
                <a:close/>
              </a:path>
              <a:path w="1382395" h="2157729">
                <a:moveTo>
                  <a:pt x="1132014" y="1907539"/>
                </a:moveTo>
                <a:lnTo>
                  <a:pt x="1112520" y="1907539"/>
                </a:lnTo>
                <a:lnTo>
                  <a:pt x="1115060" y="1910079"/>
                </a:lnTo>
                <a:lnTo>
                  <a:pt x="1134553" y="1910079"/>
                </a:lnTo>
                <a:lnTo>
                  <a:pt x="1132014" y="1907539"/>
                </a:lnTo>
                <a:close/>
              </a:path>
              <a:path w="1382395" h="2157729">
                <a:moveTo>
                  <a:pt x="1129475" y="1904999"/>
                </a:moveTo>
                <a:lnTo>
                  <a:pt x="1109980" y="1904999"/>
                </a:lnTo>
                <a:lnTo>
                  <a:pt x="1111250" y="1906269"/>
                </a:lnTo>
                <a:lnTo>
                  <a:pt x="1130744" y="1906269"/>
                </a:lnTo>
                <a:lnTo>
                  <a:pt x="1129475" y="1904999"/>
                </a:lnTo>
                <a:close/>
              </a:path>
              <a:path w="1382395" h="2157729">
                <a:moveTo>
                  <a:pt x="1125666" y="1901189"/>
                </a:moveTo>
                <a:lnTo>
                  <a:pt x="1106170" y="1901189"/>
                </a:lnTo>
                <a:lnTo>
                  <a:pt x="1108710" y="1903729"/>
                </a:lnTo>
                <a:lnTo>
                  <a:pt x="1128205" y="1903729"/>
                </a:lnTo>
                <a:lnTo>
                  <a:pt x="1125666" y="1901189"/>
                </a:lnTo>
                <a:close/>
              </a:path>
              <a:path w="1382395" h="2157729">
                <a:moveTo>
                  <a:pt x="1123127" y="1898649"/>
                </a:moveTo>
                <a:lnTo>
                  <a:pt x="1103630" y="1898649"/>
                </a:lnTo>
                <a:lnTo>
                  <a:pt x="1104900" y="1899919"/>
                </a:lnTo>
                <a:lnTo>
                  <a:pt x="1124397" y="1899919"/>
                </a:lnTo>
                <a:lnTo>
                  <a:pt x="1123127" y="1898649"/>
                </a:lnTo>
                <a:close/>
              </a:path>
              <a:path w="1382395" h="2157729">
                <a:moveTo>
                  <a:pt x="1119319" y="1894839"/>
                </a:moveTo>
                <a:lnTo>
                  <a:pt x="1099820" y="1894839"/>
                </a:lnTo>
                <a:lnTo>
                  <a:pt x="1102360" y="1897379"/>
                </a:lnTo>
                <a:lnTo>
                  <a:pt x="1121858" y="1897379"/>
                </a:lnTo>
                <a:lnTo>
                  <a:pt x="1119319" y="1894839"/>
                </a:lnTo>
                <a:close/>
              </a:path>
              <a:path w="1382395" h="2157729">
                <a:moveTo>
                  <a:pt x="1116780" y="1892299"/>
                </a:moveTo>
                <a:lnTo>
                  <a:pt x="1097280" y="1892299"/>
                </a:lnTo>
                <a:lnTo>
                  <a:pt x="1098550" y="1893569"/>
                </a:lnTo>
                <a:lnTo>
                  <a:pt x="1118050" y="1893569"/>
                </a:lnTo>
                <a:lnTo>
                  <a:pt x="1116780" y="1892299"/>
                </a:lnTo>
                <a:close/>
              </a:path>
              <a:path w="1382395" h="2157729">
                <a:moveTo>
                  <a:pt x="1112972" y="1888489"/>
                </a:moveTo>
                <a:lnTo>
                  <a:pt x="1093470" y="1888489"/>
                </a:lnTo>
                <a:lnTo>
                  <a:pt x="1096010" y="1891029"/>
                </a:lnTo>
                <a:lnTo>
                  <a:pt x="1115511" y="1891029"/>
                </a:lnTo>
                <a:lnTo>
                  <a:pt x="1112972" y="1888489"/>
                </a:lnTo>
                <a:close/>
              </a:path>
              <a:path w="1382395" h="2157729">
                <a:moveTo>
                  <a:pt x="1110433" y="1885949"/>
                </a:moveTo>
                <a:lnTo>
                  <a:pt x="1090930" y="1885949"/>
                </a:lnTo>
                <a:lnTo>
                  <a:pt x="1092200" y="1887219"/>
                </a:lnTo>
                <a:lnTo>
                  <a:pt x="1111702" y="1887219"/>
                </a:lnTo>
                <a:lnTo>
                  <a:pt x="1110433" y="1885949"/>
                </a:lnTo>
                <a:close/>
              </a:path>
              <a:path w="1382395" h="2157729">
                <a:moveTo>
                  <a:pt x="1106625" y="1882139"/>
                </a:moveTo>
                <a:lnTo>
                  <a:pt x="1087120" y="1882139"/>
                </a:lnTo>
                <a:lnTo>
                  <a:pt x="1089660" y="1884679"/>
                </a:lnTo>
                <a:lnTo>
                  <a:pt x="1109163" y="1884679"/>
                </a:lnTo>
                <a:lnTo>
                  <a:pt x="1106625" y="1882139"/>
                </a:lnTo>
                <a:close/>
              </a:path>
              <a:path w="1382395" h="2157729">
                <a:moveTo>
                  <a:pt x="1104086" y="1879599"/>
                </a:moveTo>
                <a:lnTo>
                  <a:pt x="1084580" y="1879599"/>
                </a:lnTo>
                <a:lnTo>
                  <a:pt x="1085850" y="1880869"/>
                </a:lnTo>
                <a:lnTo>
                  <a:pt x="1105355" y="1880869"/>
                </a:lnTo>
                <a:lnTo>
                  <a:pt x="1104086" y="1879599"/>
                </a:lnTo>
                <a:close/>
              </a:path>
              <a:path w="1382395" h="2157729">
                <a:moveTo>
                  <a:pt x="1100277" y="1875789"/>
                </a:moveTo>
                <a:lnTo>
                  <a:pt x="1080770" y="1875789"/>
                </a:lnTo>
                <a:lnTo>
                  <a:pt x="1083310" y="1878329"/>
                </a:lnTo>
                <a:lnTo>
                  <a:pt x="1102816" y="1878329"/>
                </a:lnTo>
                <a:lnTo>
                  <a:pt x="1100277" y="1875789"/>
                </a:lnTo>
                <a:close/>
              </a:path>
              <a:path w="1382395" h="2157729">
                <a:moveTo>
                  <a:pt x="1097738" y="1873249"/>
                </a:moveTo>
                <a:lnTo>
                  <a:pt x="1078230" y="1873249"/>
                </a:lnTo>
                <a:lnTo>
                  <a:pt x="1079500" y="1874519"/>
                </a:lnTo>
                <a:lnTo>
                  <a:pt x="1099008" y="1874519"/>
                </a:lnTo>
                <a:lnTo>
                  <a:pt x="1097738" y="1873249"/>
                </a:lnTo>
                <a:close/>
              </a:path>
              <a:path w="1382395" h="2157729">
                <a:moveTo>
                  <a:pt x="1093930" y="1869439"/>
                </a:moveTo>
                <a:lnTo>
                  <a:pt x="1074420" y="1869439"/>
                </a:lnTo>
                <a:lnTo>
                  <a:pt x="1076960" y="1871979"/>
                </a:lnTo>
                <a:lnTo>
                  <a:pt x="1096469" y="1871979"/>
                </a:lnTo>
                <a:lnTo>
                  <a:pt x="1093930" y="1869439"/>
                </a:lnTo>
                <a:close/>
              </a:path>
              <a:path w="1382395" h="2157729">
                <a:moveTo>
                  <a:pt x="1091391" y="1866899"/>
                </a:moveTo>
                <a:lnTo>
                  <a:pt x="1071880" y="1866899"/>
                </a:lnTo>
                <a:lnTo>
                  <a:pt x="1073150" y="1868169"/>
                </a:lnTo>
                <a:lnTo>
                  <a:pt x="1092661" y="1868169"/>
                </a:lnTo>
                <a:lnTo>
                  <a:pt x="1091391" y="1866899"/>
                </a:lnTo>
                <a:close/>
              </a:path>
              <a:path w="1382395" h="2157729">
                <a:moveTo>
                  <a:pt x="1085044" y="1860549"/>
                </a:moveTo>
                <a:lnTo>
                  <a:pt x="1065530" y="1860549"/>
                </a:lnTo>
                <a:lnTo>
                  <a:pt x="1070610" y="1865629"/>
                </a:lnTo>
                <a:lnTo>
                  <a:pt x="1090122" y="1865629"/>
                </a:lnTo>
                <a:lnTo>
                  <a:pt x="1085044" y="1860549"/>
                </a:lnTo>
                <a:close/>
              </a:path>
              <a:path w="1382395" h="2157729">
                <a:moveTo>
                  <a:pt x="1081235" y="1856739"/>
                </a:moveTo>
                <a:lnTo>
                  <a:pt x="1061720" y="1856739"/>
                </a:lnTo>
                <a:lnTo>
                  <a:pt x="1064260" y="1859279"/>
                </a:lnTo>
                <a:lnTo>
                  <a:pt x="1083774" y="1859279"/>
                </a:lnTo>
                <a:lnTo>
                  <a:pt x="1081235" y="1856739"/>
                </a:lnTo>
                <a:close/>
              </a:path>
              <a:path w="1382395" h="2157729">
                <a:moveTo>
                  <a:pt x="1078697" y="1854199"/>
                </a:moveTo>
                <a:lnTo>
                  <a:pt x="1059180" y="1854199"/>
                </a:lnTo>
                <a:lnTo>
                  <a:pt x="1060450" y="1855469"/>
                </a:lnTo>
                <a:lnTo>
                  <a:pt x="1079966" y="1855469"/>
                </a:lnTo>
                <a:lnTo>
                  <a:pt x="1078697" y="1854199"/>
                </a:lnTo>
                <a:close/>
              </a:path>
              <a:path w="1382395" h="2157729">
                <a:moveTo>
                  <a:pt x="1074888" y="1850389"/>
                </a:moveTo>
                <a:lnTo>
                  <a:pt x="1055370" y="1850389"/>
                </a:lnTo>
                <a:lnTo>
                  <a:pt x="1057910" y="1852929"/>
                </a:lnTo>
                <a:lnTo>
                  <a:pt x="1077427" y="1852929"/>
                </a:lnTo>
                <a:lnTo>
                  <a:pt x="1074888" y="1850389"/>
                </a:lnTo>
                <a:close/>
              </a:path>
              <a:path w="1382395" h="2157729">
                <a:moveTo>
                  <a:pt x="1072349" y="1847849"/>
                </a:moveTo>
                <a:lnTo>
                  <a:pt x="1052830" y="1847849"/>
                </a:lnTo>
                <a:lnTo>
                  <a:pt x="1054100" y="1849119"/>
                </a:lnTo>
                <a:lnTo>
                  <a:pt x="1073619" y="1849119"/>
                </a:lnTo>
                <a:lnTo>
                  <a:pt x="1072349" y="1847849"/>
                </a:lnTo>
                <a:close/>
              </a:path>
              <a:path w="1382395" h="2157729">
                <a:moveTo>
                  <a:pt x="1068541" y="1844039"/>
                </a:moveTo>
                <a:lnTo>
                  <a:pt x="1049020" y="1844039"/>
                </a:lnTo>
                <a:lnTo>
                  <a:pt x="1051560" y="1846579"/>
                </a:lnTo>
                <a:lnTo>
                  <a:pt x="1071080" y="1846579"/>
                </a:lnTo>
                <a:lnTo>
                  <a:pt x="1068541" y="1844039"/>
                </a:lnTo>
                <a:close/>
              </a:path>
              <a:path w="1382395" h="2157729">
                <a:moveTo>
                  <a:pt x="1066002" y="1841499"/>
                </a:moveTo>
                <a:lnTo>
                  <a:pt x="1046480" y="1841499"/>
                </a:lnTo>
                <a:lnTo>
                  <a:pt x="1047750" y="1842769"/>
                </a:lnTo>
                <a:lnTo>
                  <a:pt x="1067272" y="1842769"/>
                </a:lnTo>
                <a:lnTo>
                  <a:pt x="1066002" y="1841499"/>
                </a:lnTo>
                <a:close/>
              </a:path>
              <a:path w="1382395" h="2157729">
                <a:moveTo>
                  <a:pt x="1062194" y="1837689"/>
                </a:moveTo>
                <a:lnTo>
                  <a:pt x="1042669" y="1837689"/>
                </a:lnTo>
                <a:lnTo>
                  <a:pt x="1045210" y="1840229"/>
                </a:lnTo>
                <a:lnTo>
                  <a:pt x="1064733" y="1840229"/>
                </a:lnTo>
                <a:lnTo>
                  <a:pt x="1062194" y="1837689"/>
                </a:lnTo>
                <a:close/>
              </a:path>
              <a:path w="1382395" h="2157729">
                <a:moveTo>
                  <a:pt x="1059655" y="1835149"/>
                </a:moveTo>
                <a:lnTo>
                  <a:pt x="1040130" y="1835149"/>
                </a:lnTo>
                <a:lnTo>
                  <a:pt x="1041400" y="1836419"/>
                </a:lnTo>
                <a:lnTo>
                  <a:pt x="1060924" y="1836419"/>
                </a:lnTo>
                <a:lnTo>
                  <a:pt x="1059655" y="1835149"/>
                </a:lnTo>
                <a:close/>
              </a:path>
              <a:path w="1382395" h="2157729">
                <a:moveTo>
                  <a:pt x="1055846" y="1831339"/>
                </a:moveTo>
                <a:lnTo>
                  <a:pt x="1036319" y="1831339"/>
                </a:lnTo>
                <a:lnTo>
                  <a:pt x="1038860" y="1833879"/>
                </a:lnTo>
                <a:lnTo>
                  <a:pt x="1058385" y="1833879"/>
                </a:lnTo>
                <a:lnTo>
                  <a:pt x="1055846" y="1831339"/>
                </a:lnTo>
                <a:close/>
              </a:path>
              <a:path w="1382395" h="2157729">
                <a:moveTo>
                  <a:pt x="1053308" y="1828799"/>
                </a:moveTo>
                <a:lnTo>
                  <a:pt x="1033780" y="1828799"/>
                </a:lnTo>
                <a:lnTo>
                  <a:pt x="1035050" y="1830069"/>
                </a:lnTo>
                <a:lnTo>
                  <a:pt x="1054577" y="1830069"/>
                </a:lnTo>
                <a:lnTo>
                  <a:pt x="1053308" y="1828799"/>
                </a:lnTo>
                <a:close/>
              </a:path>
              <a:path w="1382395" h="2157729">
                <a:moveTo>
                  <a:pt x="1049499" y="1824989"/>
                </a:moveTo>
                <a:lnTo>
                  <a:pt x="1029970" y="1824989"/>
                </a:lnTo>
                <a:lnTo>
                  <a:pt x="1032510" y="1827529"/>
                </a:lnTo>
                <a:lnTo>
                  <a:pt x="1052038" y="1827529"/>
                </a:lnTo>
                <a:lnTo>
                  <a:pt x="1049499" y="1824989"/>
                </a:lnTo>
                <a:close/>
              </a:path>
              <a:path w="1382395" h="2157729">
                <a:moveTo>
                  <a:pt x="1046960" y="1822449"/>
                </a:moveTo>
                <a:lnTo>
                  <a:pt x="1027430" y="1822449"/>
                </a:lnTo>
                <a:lnTo>
                  <a:pt x="1028700" y="1823719"/>
                </a:lnTo>
                <a:lnTo>
                  <a:pt x="1048230" y="1823719"/>
                </a:lnTo>
                <a:lnTo>
                  <a:pt x="1046960" y="1822449"/>
                </a:lnTo>
                <a:close/>
              </a:path>
              <a:path w="1382395" h="2157729">
                <a:moveTo>
                  <a:pt x="1043152" y="1818640"/>
                </a:moveTo>
                <a:lnTo>
                  <a:pt x="1023620" y="1818640"/>
                </a:lnTo>
                <a:lnTo>
                  <a:pt x="1026160" y="1821179"/>
                </a:lnTo>
                <a:lnTo>
                  <a:pt x="1045691" y="1821179"/>
                </a:lnTo>
                <a:lnTo>
                  <a:pt x="1043152" y="1818640"/>
                </a:lnTo>
                <a:close/>
              </a:path>
              <a:path w="1382395" h="2157729">
                <a:moveTo>
                  <a:pt x="1040613" y="1816099"/>
                </a:moveTo>
                <a:lnTo>
                  <a:pt x="1021080" y="1816099"/>
                </a:lnTo>
                <a:lnTo>
                  <a:pt x="1022350" y="1817369"/>
                </a:lnTo>
                <a:lnTo>
                  <a:pt x="1041882" y="1817369"/>
                </a:lnTo>
                <a:lnTo>
                  <a:pt x="1040613" y="1816099"/>
                </a:lnTo>
                <a:close/>
              </a:path>
              <a:path w="1382395" h="2157729">
                <a:moveTo>
                  <a:pt x="1036805" y="1812289"/>
                </a:moveTo>
                <a:lnTo>
                  <a:pt x="1017270" y="1812289"/>
                </a:lnTo>
                <a:lnTo>
                  <a:pt x="1019810" y="1814829"/>
                </a:lnTo>
                <a:lnTo>
                  <a:pt x="1039344" y="1814829"/>
                </a:lnTo>
                <a:lnTo>
                  <a:pt x="1036805" y="1812289"/>
                </a:lnTo>
                <a:close/>
              </a:path>
              <a:path w="1382395" h="2157729">
                <a:moveTo>
                  <a:pt x="1034266" y="1809749"/>
                </a:moveTo>
                <a:lnTo>
                  <a:pt x="1014730" y="1809749"/>
                </a:lnTo>
                <a:lnTo>
                  <a:pt x="1016000" y="1811019"/>
                </a:lnTo>
                <a:lnTo>
                  <a:pt x="1035535" y="1811019"/>
                </a:lnTo>
                <a:lnTo>
                  <a:pt x="1034266" y="1809749"/>
                </a:lnTo>
                <a:close/>
              </a:path>
              <a:path w="1382395" h="2157729">
                <a:moveTo>
                  <a:pt x="1030457" y="1805939"/>
                </a:moveTo>
                <a:lnTo>
                  <a:pt x="1010920" y="1805939"/>
                </a:lnTo>
                <a:lnTo>
                  <a:pt x="1013460" y="1808479"/>
                </a:lnTo>
                <a:lnTo>
                  <a:pt x="1032996" y="1808479"/>
                </a:lnTo>
                <a:lnTo>
                  <a:pt x="1030457" y="1805939"/>
                </a:lnTo>
                <a:close/>
              </a:path>
              <a:path w="1382395" h="2157729">
                <a:moveTo>
                  <a:pt x="1027918" y="1803399"/>
                </a:moveTo>
                <a:lnTo>
                  <a:pt x="1008380" y="1803399"/>
                </a:lnTo>
                <a:lnTo>
                  <a:pt x="1009650" y="1804669"/>
                </a:lnTo>
                <a:lnTo>
                  <a:pt x="1029188" y="1804669"/>
                </a:lnTo>
                <a:lnTo>
                  <a:pt x="1027918" y="1803399"/>
                </a:lnTo>
                <a:close/>
              </a:path>
              <a:path w="1382395" h="2157729">
                <a:moveTo>
                  <a:pt x="1021571" y="1797049"/>
                </a:moveTo>
                <a:lnTo>
                  <a:pt x="1002029" y="1797049"/>
                </a:lnTo>
                <a:lnTo>
                  <a:pt x="1007110" y="1802129"/>
                </a:lnTo>
                <a:lnTo>
                  <a:pt x="1026649" y="1802129"/>
                </a:lnTo>
                <a:lnTo>
                  <a:pt x="1021571" y="1797049"/>
                </a:lnTo>
                <a:close/>
              </a:path>
              <a:path w="1382395" h="2157729">
                <a:moveTo>
                  <a:pt x="1015224" y="1790699"/>
                </a:moveTo>
                <a:lnTo>
                  <a:pt x="995679" y="1790699"/>
                </a:lnTo>
                <a:lnTo>
                  <a:pt x="1000760" y="1795779"/>
                </a:lnTo>
                <a:lnTo>
                  <a:pt x="1020302" y="1795779"/>
                </a:lnTo>
                <a:lnTo>
                  <a:pt x="1015224" y="1790699"/>
                </a:lnTo>
                <a:close/>
              </a:path>
              <a:path w="1382395" h="2157729">
                <a:moveTo>
                  <a:pt x="1008877" y="1784349"/>
                </a:moveTo>
                <a:lnTo>
                  <a:pt x="989329" y="1784349"/>
                </a:lnTo>
                <a:lnTo>
                  <a:pt x="994410" y="1789429"/>
                </a:lnTo>
                <a:lnTo>
                  <a:pt x="1013954" y="1789429"/>
                </a:lnTo>
                <a:lnTo>
                  <a:pt x="1008877" y="1784349"/>
                </a:lnTo>
                <a:close/>
              </a:path>
              <a:path w="1382395" h="2157729">
                <a:moveTo>
                  <a:pt x="1002529" y="1777999"/>
                </a:moveTo>
                <a:lnTo>
                  <a:pt x="982980" y="1777999"/>
                </a:lnTo>
                <a:lnTo>
                  <a:pt x="988060" y="1783079"/>
                </a:lnTo>
                <a:lnTo>
                  <a:pt x="1007607" y="1783079"/>
                </a:lnTo>
                <a:lnTo>
                  <a:pt x="1002529" y="1777999"/>
                </a:lnTo>
                <a:close/>
              </a:path>
              <a:path w="1382395" h="2157729">
                <a:moveTo>
                  <a:pt x="996182" y="1771649"/>
                </a:moveTo>
                <a:lnTo>
                  <a:pt x="976629" y="1771649"/>
                </a:lnTo>
                <a:lnTo>
                  <a:pt x="981710" y="1776730"/>
                </a:lnTo>
                <a:lnTo>
                  <a:pt x="1001260" y="1776730"/>
                </a:lnTo>
                <a:lnTo>
                  <a:pt x="996182" y="1771649"/>
                </a:lnTo>
                <a:close/>
              </a:path>
              <a:path w="1382395" h="2157729">
                <a:moveTo>
                  <a:pt x="989835" y="1765299"/>
                </a:moveTo>
                <a:lnTo>
                  <a:pt x="970279" y="1765299"/>
                </a:lnTo>
                <a:lnTo>
                  <a:pt x="975360" y="1770379"/>
                </a:lnTo>
                <a:lnTo>
                  <a:pt x="994913" y="1770379"/>
                </a:lnTo>
                <a:lnTo>
                  <a:pt x="989835" y="1765299"/>
                </a:lnTo>
                <a:close/>
              </a:path>
              <a:path w="1382395" h="2157729">
                <a:moveTo>
                  <a:pt x="983488" y="1758949"/>
                </a:moveTo>
                <a:lnTo>
                  <a:pt x="963929" y="1758949"/>
                </a:lnTo>
                <a:lnTo>
                  <a:pt x="969010" y="1764029"/>
                </a:lnTo>
                <a:lnTo>
                  <a:pt x="988565" y="1764029"/>
                </a:lnTo>
                <a:lnTo>
                  <a:pt x="983488" y="1758949"/>
                </a:lnTo>
                <a:close/>
              </a:path>
              <a:path w="1382395" h="2157729">
                <a:moveTo>
                  <a:pt x="978410" y="1753870"/>
                </a:moveTo>
                <a:lnTo>
                  <a:pt x="958850" y="1753870"/>
                </a:lnTo>
                <a:lnTo>
                  <a:pt x="962660" y="1757679"/>
                </a:lnTo>
                <a:lnTo>
                  <a:pt x="982218" y="1757679"/>
                </a:lnTo>
                <a:lnTo>
                  <a:pt x="978410" y="1753870"/>
                </a:lnTo>
                <a:close/>
              </a:path>
              <a:path w="1382395" h="2157729">
                <a:moveTo>
                  <a:pt x="972063" y="1747520"/>
                </a:moveTo>
                <a:lnTo>
                  <a:pt x="952500" y="1747520"/>
                </a:lnTo>
                <a:lnTo>
                  <a:pt x="957580" y="1752599"/>
                </a:lnTo>
                <a:lnTo>
                  <a:pt x="977140" y="1752599"/>
                </a:lnTo>
                <a:lnTo>
                  <a:pt x="972063" y="1747520"/>
                </a:lnTo>
                <a:close/>
              </a:path>
              <a:path w="1382395" h="2157729">
                <a:moveTo>
                  <a:pt x="965715" y="1741169"/>
                </a:moveTo>
                <a:lnTo>
                  <a:pt x="946150" y="1741169"/>
                </a:lnTo>
                <a:lnTo>
                  <a:pt x="951229" y="1746249"/>
                </a:lnTo>
                <a:lnTo>
                  <a:pt x="970793" y="1746249"/>
                </a:lnTo>
                <a:lnTo>
                  <a:pt x="965715" y="1741169"/>
                </a:lnTo>
                <a:close/>
              </a:path>
              <a:path w="1382395" h="2157729">
                <a:moveTo>
                  <a:pt x="959368" y="1734819"/>
                </a:moveTo>
                <a:lnTo>
                  <a:pt x="939800" y="1734819"/>
                </a:lnTo>
                <a:lnTo>
                  <a:pt x="944880" y="1739899"/>
                </a:lnTo>
                <a:lnTo>
                  <a:pt x="964446" y="1739899"/>
                </a:lnTo>
                <a:lnTo>
                  <a:pt x="959368" y="1734819"/>
                </a:lnTo>
                <a:close/>
              </a:path>
              <a:path w="1382395" h="2157729">
                <a:moveTo>
                  <a:pt x="953021" y="1728470"/>
                </a:moveTo>
                <a:lnTo>
                  <a:pt x="933450" y="1728470"/>
                </a:lnTo>
                <a:lnTo>
                  <a:pt x="938530" y="1733549"/>
                </a:lnTo>
                <a:lnTo>
                  <a:pt x="958099" y="1733549"/>
                </a:lnTo>
                <a:lnTo>
                  <a:pt x="953021" y="1728470"/>
                </a:lnTo>
                <a:close/>
              </a:path>
              <a:path w="1382395" h="2157729">
                <a:moveTo>
                  <a:pt x="946673" y="1722120"/>
                </a:moveTo>
                <a:lnTo>
                  <a:pt x="927100" y="1722120"/>
                </a:lnTo>
                <a:lnTo>
                  <a:pt x="932179" y="1727199"/>
                </a:lnTo>
                <a:lnTo>
                  <a:pt x="951751" y="1727199"/>
                </a:lnTo>
                <a:lnTo>
                  <a:pt x="946673" y="1722120"/>
                </a:lnTo>
                <a:close/>
              </a:path>
              <a:path w="1382395" h="2157729">
                <a:moveTo>
                  <a:pt x="940326" y="1715769"/>
                </a:moveTo>
                <a:lnTo>
                  <a:pt x="920750" y="1715769"/>
                </a:lnTo>
                <a:lnTo>
                  <a:pt x="925830" y="1720849"/>
                </a:lnTo>
                <a:lnTo>
                  <a:pt x="945404" y="1720849"/>
                </a:lnTo>
                <a:lnTo>
                  <a:pt x="940326" y="1715769"/>
                </a:lnTo>
                <a:close/>
              </a:path>
              <a:path w="1382395" h="2157729">
                <a:moveTo>
                  <a:pt x="933979" y="1709420"/>
                </a:moveTo>
                <a:lnTo>
                  <a:pt x="914400" y="1709420"/>
                </a:lnTo>
                <a:lnTo>
                  <a:pt x="919480" y="1714499"/>
                </a:lnTo>
                <a:lnTo>
                  <a:pt x="939057" y="1714499"/>
                </a:lnTo>
                <a:lnTo>
                  <a:pt x="933979" y="1709420"/>
                </a:lnTo>
                <a:close/>
              </a:path>
              <a:path w="1382395" h="2157729">
                <a:moveTo>
                  <a:pt x="927632" y="1703069"/>
                </a:moveTo>
                <a:lnTo>
                  <a:pt x="908050" y="1703069"/>
                </a:lnTo>
                <a:lnTo>
                  <a:pt x="913130" y="1708149"/>
                </a:lnTo>
                <a:lnTo>
                  <a:pt x="932709" y="1708149"/>
                </a:lnTo>
                <a:lnTo>
                  <a:pt x="927632" y="1703069"/>
                </a:lnTo>
                <a:close/>
              </a:path>
              <a:path w="1382395" h="2157729">
                <a:moveTo>
                  <a:pt x="921284" y="1696720"/>
                </a:moveTo>
                <a:lnTo>
                  <a:pt x="901700" y="1696720"/>
                </a:lnTo>
                <a:lnTo>
                  <a:pt x="906780" y="1701799"/>
                </a:lnTo>
                <a:lnTo>
                  <a:pt x="926362" y="1701799"/>
                </a:lnTo>
                <a:lnTo>
                  <a:pt x="921284" y="1696720"/>
                </a:lnTo>
                <a:close/>
              </a:path>
              <a:path w="1382395" h="2157729">
                <a:moveTo>
                  <a:pt x="914937" y="1690370"/>
                </a:moveTo>
                <a:lnTo>
                  <a:pt x="895350" y="1690370"/>
                </a:lnTo>
                <a:lnTo>
                  <a:pt x="900430" y="1695449"/>
                </a:lnTo>
                <a:lnTo>
                  <a:pt x="920015" y="1695449"/>
                </a:lnTo>
                <a:lnTo>
                  <a:pt x="914937" y="1690370"/>
                </a:lnTo>
                <a:close/>
              </a:path>
              <a:path w="1382395" h="2157729">
                <a:moveTo>
                  <a:pt x="908590" y="1684019"/>
                </a:moveTo>
                <a:lnTo>
                  <a:pt x="889000" y="1684019"/>
                </a:lnTo>
                <a:lnTo>
                  <a:pt x="894080" y="1689099"/>
                </a:lnTo>
                <a:lnTo>
                  <a:pt x="913668" y="1689099"/>
                </a:lnTo>
                <a:lnTo>
                  <a:pt x="908590" y="1684019"/>
                </a:lnTo>
                <a:close/>
              </a:path>
              <a:path w="1382395" h="2157729">
                <a:moveTo>
                  <a:pt x="902243" y="1677670"/>
                </a:moveTo>
                <a:lnTo>
                  <a:pt x="882650" y="1677670"/>
                </a:lnTo>
                <a:lnTo>
                  <a:pt x="887730" y="1682749"/>
                </a:lnTo>
                <a:lnTo>
                  <a:pt x="907320" y="1682749"/>
                </a:lnTo>
                <a:lnTo>
                  <a:pt x="902243" y="1677670"/>
                </a:lnTo>
                <a:close/>
              </a:path>
              <a:path w="1382395" h="2157729">
                <a:moveTo>
                  <a:pt x="895895" y="1671319"/>
                </a:moveTo>
                <a:lnTo>
                  <a:pt x="876300" y="1671319"/>
                </a:lnTo>
                <a:lnTo>
                  <a:pt x="881380" y="1676399"/>
                </a:lnTo>
                <a:lnTo>
                  <a:pt x="900973" y="1676399"/>
                </a:lnTo>
                <a:lnTo>
                  <a:pt x="895895" y="1671319"/>
                </a:lnTo>
                <a:close/>
              </a:path>
              <a:path w="1382395" h="2157729">
                <a:moveTo>
                  <a:pt x="889548" y="1664970"/>
                </a:moveTo>
                <a:lnTo>
                  <a:pt x="869950" y="1664970"/>
                </a:lnTo>
                <a:lnTo>
                  <a:pt x="875030" y="1670049"/>
                </a:lnTo>
                <a:lnTo>
                  <a:pt x="894626" y="1670049"/>
                </a:lnTo>
                <a:lnTo>
                  <a:pt x="889548" y="1664970"/>
                </a:lnTo>
                <a:close/>
              </a:path>
              <a:path w="1382395" h="2157729">
                <a:moveTo>
                  <a:pt x="883201" y="1658620"/>
                </a:moveTo>
                <a:lnTo>
                  <a:pt x="863600" y="1658620"/>
                </a:lnTo>
                <a:lnTo>
                  <a:pt x="868680" y="1663699"/>
                </a:lnTo>
                <a:lnTo>
                  <a:pt x="888279" y="1663699"/>
                </a:lnTo>
                <a:lnTo>
                  <a:pt x="883201" y="1658620"/>
                </a:lnTo>
                <a:close/>
              </a:path>
              <a:path w="1382395" h="2157729">
                <a:moveTo>
                  <a:pt x="876854" y="1652270"/>
                </a:moveTo>
                <a:lnTo>
                  <a:pt x="857250" y="1652270"/>
                </a:lnTo>
                <a:lnTo>
                  <a:pt x="862330" y="1657349"/>
                </a:lnTo>
                <a:lnTo>
                  <a:pt x="881931" y="1657349"/>
                </a:lnTo>
                <a:lnTo>
                  <a:pt x="876854" y="1652270"/>
                </a:lnTo>
                <a:close/>
              </a:path>
              <a:path w="1382395" h="2157729">
                <a:moveTo>
                  <a:pt x="870506" y="1645919"/>
                </a:moveTo>
                <a:lnTo>
                  <a:pt x="850900" y="1645919"/>
                </a:lnTo>
                <a:lnTo>
                  <a:pt x="855979" y="1650999"/>
                </a:lnTo>
                <a:lnTo>
                  <a:pt x="875584" y="1650999"/>
                </a:lnTo>
                <a:lnTo>
                  <a:pt x="870506" y="1645919"/>
                </a:lnTo>
                <a:close/>
              </a:path>
              <a:path w="1382395" h="2157729">
                <a:moveTo>
                  <a:pt x="864159" y="1639569"/>
                </a:moveTo>
                <a:lnTo>
                  <a:pt x="844550" y="1639569"/>
                </a:lnTo>
                <a:lnTo>
                  <a:pt x="849630" y="1644650"/>
                </a:lnTo>
                <a:lnTo>
                  <a:pt x="869237" y="1644650"/>
                </a:lnTo>
                <a:lnTo>
                  <a:pt x="864159" y="1639569"/>
                </a:lnTo>
                <a:close/>
              </a:path>
              <a:path w="1382395" h="2157729">
                <a:moveTo>
                  <a:pt x="857812" y="1633220"/>
                </a:moveTo>
                <a:lnTo>
                  <a:pt x="838200" y="1633220"/>
                </a:lnTo>
                <a:lnTo>
                  <a:pt x="843280" y="1638299"/>
                </a:lnTo>
                <a:lnTo>
                  <a:pt x="862890" y="1638299"/>
                </a:lnTo>
                <a:lnTo>
                  <a:pt x="857812" y="1633220"/>
                </a:lnTo>
                <a:close/>
              </a:path>
              <a:path w="1382395" h="2157729">
                <a:moveTo>
                  <a:pt x="851464" y="1626869"/>
                </a:moveTo>
                <a:lnTo>
                  <a:pt x="831850" y="1626869"/>
                </a:lnTo>
                <a:lnTo>
                  <a:pt x="836930" y="1631949"/>
                </a:lnTo>
                <a:lnTo>
                  <a:pt x="856542" y="1631949"/>
                </a:lnTo>
                <a:lnTo>
                  <a:pt x="851464" y="1626869"/>
                </a:lnTo>
                <a:close/>
              </a:path>
              <a:path w="1382395" h="2157729">
                <a:moveTo>
                  <a:pt x="845117" y="1620520"/>
                </a:moveTo>
                <a:lnTo>
                  <a:pt x="825500" y="1620520"/>
                </a:lnTo>
                <a:lnTo>
                  <a:pt x="830579" y="1625599"/>
                </a:lnTo>
                <a:lnTo>
                  <a:pt x="850195" y="1625599"/>
                </a:lnTo>
                <a:lnTo>
                  <a:pt x="845117" y="1620520"/>
                </a:lnTo>
                <a:close/>
              </a:path>
              <a:path w="1382395" h="2157729">
                <a:moveTo>
                  <a:pt x="838770" y="1614169"/>
                </a:moveTo>
                <a:lnTo>
                  <a:pt x="819150" y="1614169"/>
                </a:lnTo>
                <a:lnTo>
                  <a:pt x="824230" y="1619249"/>
                </a:lnTo>
                <a:lnTo>
                  <a:pt x="843848" y="1619249"/>
                </a:lnTo>
                <a:lnTo>
                  <a:pt x="838770" y="1614169"/>
                </a:lnTo>
                <a:close/>
              </a:path>
              <a:path w="1382395" h="2157729">
                <a:moveTo>
                  <a:pt x="832423" y="1607819"/>
                </a:moveTo>
                <a:lnTo>
                  <a:pt x="812800" y="1607819"/>
                </a:lnTo>
                <a:lnTo>
                  <a:pt x="817880" y="1612900"/>
                </a:lnTo>
                <a:lnTo>
                  <a:pt x="837501" y="1612900"/>
                </a:lnTo>
                <a:lnTo>
                  <a:pt x="832423" y="1607819"/>
                </a:lnTo>
                <a:close/>
              </a:path>
              <a:path w="1382395" h="2157729">
                <a:moveTo>
                  <a:pt x="826075" y="1601470"/>
                </a:moveTo>
                <a:lnTo>
                  <a:pt x="806450" y="1601470"/>
                </a:lnTo>
                <a:lnTo>
                  <a:pt x="811530" y="1606549"/>
                </a:lnTo>
                <a:lnTo>
                  <a:pt x="831153" y="1606549"/>
                </a:lnTo>
                <a:lnTo>
                  <a:pt x="826075" y="1601470"/>
                </a:lnTo>
                <a:close/>
              </a:path>
              <a:path w="1382395" h="2157729">
                <a:moveTo>
                  <a:pt x="819728" y="1595120"/>
                </a:moveTo>
                <a:lnTo>
                  <a:pt x="800100" y="1595120"/>
                </a:lnTo>
                <a:lnTo>
                  <a:pt x="805180" y="1600199"/>
                </a:lnTo>
                <a:lnTo>
                  <a:pt x="824806" y="1600199"/>
                </a:lnTo>
                <a:lnTo>
                  <a:pt x="819728" y="1595120"/>
                </a:lnTo>
                <a:close/>
              </a:path>
              <a:path w="1382395" h="2157729">
                <a:moveTo>
                  <a:pt x="813381" y="1588770"/>
                </a:moveTo>
                <a:lnTo>
                  <a:pt x="793750" y="1588770"/>
                </a:lnTo>
                <a:lnTo>
                  <a:pt x="798830" y="1593849"/>
                </a:lnTo>
                <a:lnTo>
                  <a:pt x="818459" y="1593849"/>
                </a:lnTo>
                <a:lnTo>
                  <a:pt x="813381" y="1588770"/>
                </a:lnTo>
                <a:close/>
              </a:path>
              <a:path w="1382395" h="2157729">
                <a:moveTo>
                  <a:pt x="807034" y="1582419"/>
                </a:moveTo>
                <a:lnTo>
                  <a:pt x="787400" y="1582419"/>
                </a:lnTo>
                <a:lnTo>
                  <a:pt x="792480" y="1587499"/>
                </a:lnTo>
                <a:lnTo>
                  <a:pt x="812111" y="1587499"/>
                </a:lnTo>
                <a:lnTo>
                  <a:pt x="807034" y="1582419"/>
                </a:lnTo>
                <a:close/>
              </a:path>
              <a:path w="1382395" h="2157729">
                <a:moveTo>
                  <a:pt x="800686" y="1576069"/>
                </a:moveTo>
                <a:lnTo>
                  <a:pt x="781050" y="1576069"/>
                </a:lnTo>
                <a:lnTo>
                  <a:pt x="786130" y="1581149"/>
                </a:lnTo>
                <a:lnTo>
                  <a:pt x="805764" y="1581149"/>
                </a:lnTo>
                <a:lnTo>
                  <a:pt x="800686" y="1576069"/>
                </a:lnTo>
                <a:close/>
              </a:path>
              <a:path w="1382395" h="2157729">
                <a:moveTo>
                  <a:pt x="794339" y="1569720"/>
                </a:moveTo>
                <a:lnTo>
                  <a:pt x="774700" y="1569720"/>
                </a:lnTo>
                <a:lnTo>
                  <a:pt x="779780" y="1574799"/>
                </a:lnTo>
                <a:lnTo>
                  <a:pt x="799417" y="1574799"/>
                </a:lnTo>
                <a:lnTo>
                  <a:pt x="794339" y="1569720"/>
                </a:lnTo>
                <a:close/>
              </a:path>
              <a:path w="1382395" h="2157729">
                <a:moveTo>
                  <a:pt x="787992" y="1563370"/>
                </a:moveTo>
                <a:lnTo>
                  <a:pt x="768350" y="1563370"/>
                </a:lnTo>
                <a:lnTo>
                  <a:pt x="773430" y="1568449"/>
                </a:lnTo>
                <a:lnTo>
                  <a:pt x="793070" y="1568449"/>
                </a:lnTo>
                <a:lnTo>
                  <a:pt x="787992" y="1563370"/>
                </a:lnTo>
                <a:close/>
              </a:path>
              <a:path w="1382395" h="2157729">
                <a:moveTo>
                  <a:pt x="781645" y="1557019"/>
                </a:moveTo>
                <a:lnTo>
                  <a:pt x="762000" y="1557019"/>
                </a:lnTo>
                <a:lnTo>
                  <a:pt x="767079" y="1562099"/>
                </a:lnTo>
                <a:lnTo>
                  <a:pt x="786722" y="1562099"/>
                </a:lnTo>
                <a:lnTo>
                  <a:pt x="781645" y="1557019"/>
                </a:lnTo>
                <a:close/>
              </a:path>
              <a:path w="1382395" h="2157729">
                <a:moveTo>
                  <a:pt x="573454" y="1348739"/>
                </a:moveTo>
                <a:lnTo>
                  <a:pt x="553719" y="1348739"/>
                </a:lnTo>
                <a:lnTo>
                  <a:pt x="760730" y="1555749"/>
                </a:lnTo>
                <a:lnTo>
                  <a:pt x="780375" y="1555749"/>
                </a:lnTo>
                <a:lnTo>
                  <a:pt x="573454" y="1348739"/>
                </a:lnTo>
                <a:close/>
              </a:path>
              <a:path w="1382395" h="2157729">
                <a:moveTo>
                  <a:pt x="1192947" y="1968500"/>
                </a:moveTo>
                <a:lnTo>
                  <a:pt x="1173480" y="1968500"/>
                </a:lnTo>
                <a:lnTo>
                  <a:pt x="1224280" y="2019299"/>
                </a:lnTo>
                <a:lnTo>
                  <a:pt x="1243725" y="2019299"/>
                </a:lnTo>
                <a:lnTo>
                  <a:pt x="1192947" y="1968500"/>
                </a:lnTo>
                <a:close/>
              </a:path>
              <a:path w="1382395" h="2157729">
                <a:moveTo>
                  <a:pt x="1243725" y="2019300"/>
                </a:moveTo>
                <a:lnTo>
                  <a:pt x="1224280" y="2019300"/>
                </a:lnTo>
                <a:lnTo>
                  <a:pt x="1282699" y="2077719"/>
                </a:lnTo>
                <a:lnTo>
                  <a:pt x="1302120" y="2077719"/>
                </a:lnTo>
                <a:lnTo>
                  <a:pt x="1243725" y="2019300"/>
                </a:lnTo>
                <a:close/>
              </a:path>
              <a:path w="1382395" h="2157729">
                <a:moveTo>
                  <a:pt x="1302120" y="2077719"/>
                </a:moveTo>
                <a:lnTo>
                  <a:pt x="1282699" y="2077719"/>
                </a:lnTo>
                <a:lnTo>
                  <a:pt x="1314449" y="2109469"/>
                </a:lnTo>
                <a:lnTo>
                  <a:pt x="1333857" y="2109469"/>
                </a:lnTo>
                <a:lnTo>
                  <a:pt x="1302120" y="2077719"/>
                </a:lnTo>
                <a:close/>
              </a:path>
              <a:path w="1382395" h="2157729">
                <a:moveTo>
                  <a:pt x="1333857" y="2109469"/>
                </a:moveTo>
                <a:lnTo>
                  <a:pt x="1314450" y="2109469"/>
                </a:lnTo>
                <a:lnTo>
                  <a:pt x="1362710" y="2157729"/>
                </a:lnTo>
                <a:lnTo>
                  <a:pt x="1382096" y="2157729"/>
                </a:lnTo>
                <a:lnTo>
                  <a:pt x="1333857" y="210946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0" y="5490209"/>
            <a:ext cx="1362710" cy="1362710"/>
          </a:xfrm>
          <a:custGeom>
            <a:avLst/>
            <a:gdLst/>
            <a:ahLst/>
            <a:cxnLst/>
            <a:rect l="l" t="t" r="r" b="b"/>
            <a:pathLst>
              <a:path w="1362710" h="1362709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1362710" h="1362709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1362710" h="1362709">
                <a:moveTo>
                  <a:pt x="10160" y="10160"/>
                </a:moveTo>
                <a:lnTo>
                  <a:pt x="0" y="10160"/>
                </a:lnTo>
                <a:lnTo>
                  <a:pt x="0" y="12699"/>
                </a:lnTo>
                <a:lnTo>
                  <a:pt x="12699" y="12699"/>
                </a:lnTo>
                <a:lnTo>
                  <a:pt x="10160" y="10160"/>
                </a:lnTo>
                <a:close/>
              </a:path>
              <a:path w="1362710" h="1362709">
                <a:moveTo>
                  <a:pt x="12700" y="12700"/>
                </a:moveTo>
                <a:lnTo>
                  <a:pt x="0" y="12700"/>
                </a:lnTo>
                <a:lnTo>
                  <a:pt x="0" y="16510"/>
                </a:lnTo>
                <a:lnTo>
                  <a:pt x="16510" y="16510"/>
                </a:lnTo>
                <a:lnTo>
                  <a:pt x="12700" y="12700"/>
                </a:lnTo>
                <a:close/>
              </a:path>
              <a:path w="1362710" h="1362709">
                <a:moveTo>
                  <a:pt x="16510" y="16510"/>
                </a:moveTo>
                <a:lnTo>
                  <a:pt x="0" y="16510"/>
                </a:lnTo>
                <a:lnTo>
                  <a:pt x="0" y="18126"/>
                </a:lnTo>
                <a:lnTo>
                  <a:pt x="923" y="19050"/>
                </a:lnTo>
                <a:lnTo>
                  <a:pt x="19050" y="19050"/>
                </a:lnTo>
                <a:lnTo>
                  <a:pt x="16510" y="16510"/>
                </a:lnTo>
                <a:close/>
              </a:path>
              <a:path w="1362710" h="1362709">
                <a:moveTo>
                  <a:pt x="19050" y="19050"/>
                </a:moveTo>
                <a:lnTo>
                  <a:pt x="923" y="19050"/>
                </a:lnTo>
                <a:lnTo>
                  <a:pt x="7270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1362710" h="1362709">
                <a:moveTo>
                  <a:pt x="25400" y="25400"/>
                </a:moveTo>
                <a:lnTo>
                  <a:pt x="7270" y="25400"/>
                </a:lnTo>
                <a:lnTo>
                  <a:pt x="13617" y="31749"/>
                </a:lnTo>
                <a:lnTo>
                  <a:pt x="31750" y="31749"/>
                </a:lnTo>
                <a:lnTo>
                  <a:pt x="25400" y="25400"/>
                </a:lnTo>
                <a:close/>
              </a:path>
              <a:path w="1362710" h="1362709">
                <a:moveTo>
                  <a:pt x="31750" y="31750"/>
                </a:moveTo>
                <a:lnTo>
                  <a:pt x="13617" y="31750"/>
                </a:lnTo>
                <a:lnTo>
                  <a:pt x="19965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1362710" h="1362709">
                <a:moveTo>
                  <a:pt x="38100" y="38100"/>
                </a:moveTo>
                <a:lnTo>
                  <a:pt x="19965" y="38100"/>
                </a:lnTo>
                <a:lnTo>
                  <a:pt x="30120" y="48259"/>
                </a:lnTo>
                <a:lnTo>
                  <a:pt x="48259" y="48259"/>
                </a:lnTo>
                <a:lnTo>
                  <a:pt x="38100" y="38100"/>
                </a:lnTo>
                <a:close/>
              </a:path>
              <a:path w="1362710" h="1362709">
                <a:moveTo>
                  <a:pt x="48260" y="48260"/>
                </a:moveTo>
                <a:lnTo>
                  <a:pt x="30120" y="48260"/>
                </a:lnTo>
                <a:lnTo>
                  <a:pt x="68204" y="86359"/>
                </a:lnTo>
                <a:lnTo>
                  <a:pt x="86359" y="86359"/>
                </a:lnTo>
                <a:lnTo>
                  <a:pt x="48260" y="48260"/>
                </a:lnTo>
                <a:close/>
              </a:path>
              <a:path w="1362710" h="1362709">
                <a:moveTo>
                  <a:pt x="86360" y="86360"/>
                </a:moveTo>
                <a:lnTo>
                  <a:pt x="68204" y="86360"/>
                </a:lnTo>
                <a:lnTo>
                  <a:pt x="99940" y="118109"/>
                </a:lnTo>
                <a:lnTo>
                  <a:pt x="118109" y="118109"/>
                </a:lnTo>
                <a:lnTo>
                  <a:pt x="86360" y="86360"/>
                </a:lnTo>
                <a:close/>
              </a:path>
              <a:path w="1362710" h="1362709">
                <a:moveTo>
                  <a:pt x="118110" y="118110"/>
                </a:moveTo>
                <a:lnTo>
                  <a:pt x="99940" y="118110"/>
                </a:lnTo>
                <a:lnTo>
                  <a:pt x="131676" y="149859"/>
                </a:lnTo>
                <a:lnTo>
                  <a:pt x="149859" y="149859"/>
                </a:lnTo>
                <a:lnTo>
                  <a:pt x="118110" y="118110"/>
                </a:lnTo>
                <a:close/>
              </a:path>
              <a:path w="1362710" h="1362709">
                <a:moveTo>
                  <a:pt x="149860" y="149860"/>
                </a:moveTo>
                <a:lnTo>
                  <a:pt x="131676" y="149860"/>
                </a:lnTo>
                <a:lnTo>
                  <a:pt x="258622" y="276859"/>
                </a:lnTo>
                <a:lnTo>
                  <a:pt x="276859" y="276859"/>
                </a:lnTo>
                <a:lnTo>
                  <a:pt x="149860" y="149860"/>
                </a:lnTo>
                <a:close/>
              </a:path>
              <a:path w="1362710" h="1362709">
                <a:moveTo>
                  <a:pt x="276860" y="276860"/>
                </a:moveTo>
                <a:lnTo>
                  <a:pt x="258622" y="276860"/>
                </a:lnTo>
                <a:lnTo>
                  <a:pt x="261161" y="279399"/>
                </a:lnTo>
                <a:lnTo>
                  <a:pt x="279400" y="279399"/>
                </a:lnTo>
                <a:lnTo>
                  <a:pt x="276860" y="276860"/>
                </a:lnTo>
                <a:close/>
              </a:path>
              <a:path w="1362710" h="1362709">
                <a:moveTo>
                  <a:pt x="279400" y="279400"/>
                </a:moveTo>
                <a:lnTo>
                  <a:pt x="261161" y="279400"/>
                </a:lnTo>
                <a:lnTo>
                  <a:pt x="271316" y="289559"/>
                </a:lnTo>
                <a:lnTo>
                  <a:pt x="289559" y="289559"/>
                </a:lnTo>
                <a:lnTo>
                  <a:pt x="279400" y="279400"/>
                </a:lnTo>
                <a:close/>
              </a:path>
              <a:path w="1362710" h="1362709">
                <a:moveTo>
                  <a:pt x="289560" y="289560"/>
                </a:moveTo>
                <a:lnTo>
                  <a:pt x="271316" y="289560"/>
                </a:lnTo>
                <a:lnTo>
                  <a:pt x="290358" y="308609"/>
                </a:lnTo>
                <a:lnTo>
                  <a:pt x="308609" y="308609"/>
                </a:lnTo>
                <a:lnTo>
                  <a:pt x="289560" y="289560"/>
                </a:lnTo>
                <a:close/>
              </a:path>
              <a:path w="1362710" h="1362709">
                <a:moveTo>
                  <a:pt x="308610" y="308610"/>
                </a:moveTo>
                <a:lnTo>
                  <a:pt x="290358" y="308610"/>
                </a:lnTo>
                <a:lnTo>
                  <a:pt x="303053" y="321309"/>
                </a:lnTo>
                <a:lnTo>
                  <a:pt x="321309" y="321309"/>
                </a:lnTo>
                <a:lnTo>
                  <a:pt x="308610" y="308610"/>
                </a:lnTo>
                <a:close/>
              </a:path>
              <a:path w="1362710" h="1362709">
                <a:moveTo>
                  <a:pt x="321310" y="321310"/>
                </a:moveTo>
                <a:lnTo>
                  <a:pt x="303053" y="321310"/>
                </a:lnTo>
                <a:lnTo>
                  <a:pt x="318286" y="336549"/>
                </a:lnTo>
                <a:lnTo>
                  <a:pt x="336549" y="336549"/>
                </a:lnTo>
                <a:lnTo>
                  <a:pt x="321310" y="321310"/>
                </a:lnTo>
                <a:close/>
              </a:path>
              <a:path w="1362710" h="1362709">
                <a:moveTo>
                  <a:pt x="336550" y="336550"/>
                </a:moveTo>
                <a:lnTo>
                  <a:pt x="318286" y="336550"/>
                </a:lnTo>
                <a:lnTo>
                  <a:pt x="350022" y="368300"/>
                </a:lnTo>
                <a:lnTo>
                  <a:pt x="368300" y="368300"/>
                </a:lnTo>
                <a:lnTo>
                  <a:pt x="336550" y="336550"/>
                </a:lnTo>
                <a:close/>
              </a:path>
              <a:path w="1362710" h="1362709">
                <a:moveTo>
                  <a:pt x="368300" y="368300"/>
                </a:moveTo>
                <a:lnTo>
                  <a:pt x="350022" y="368300"/>
                </a:lnTo>
                <a:lnTo>
                  <a:pt x="366525" y="384809"/>
                </a:lnTo>
                <a:lnTo>
                  <a:pt x="384809" y="384809"/>
                </a:lnTo>
                <a:lnTo>
                  <a:pt x="368300" y="368300"/>
                </a:lnTo>
                <a:close/>
              </a:path>
              <a:path w="1362710" h="1362709">
                <a:moveTo>
                  <a:pt x="384810" y="384810"/>
                </a:moveTo>
                <a:lnTo>
                  <a:pt x="366525" y="384810"/>
                </a:lnTo>
                <a:lnTo>
                  <a:pt x="417303" y="435609"/>
                </a:lnTo>
                <a:lnTo>
                  <a:pt x="435609" y="435609"/>
                </a:lnTo>
                <a:lnTo>
                  <a:pt x="384810" y="384810"/>
                </a:lnTo>
                <a:close/>
              </a:path>
              <a:path w="1362710" h="1362709">
                <a:moveTo>
                  <a:pt x="435610" y="435610"/>
                </a:moveTo>
                <a:lnTo>
                  <a:pt x="417303" y="435610"/>
                </a:lnTo>
                <a:lnTo>
                  <a:pt x="429998" y="448309"/>
                </a:lnTo>
                <a:lnTo>
                  <a:pt x="448309" y="448309"/>
                </a:lnTo>
                <a:lnTo>
                  <a:pt x="435610" y="435610"/>
                </a:lnTo>
                <a:close/>
              </a:path>
              <a:path w="1362710" h="1362709">
                <a:moveTo>
                  <a:pt x="448310" y="448310"/>
                </a:moveTo>
                <a:lnTo>
                  <a:pt x="429998" y="448310"/>
                </a:lnTo>
                <a:lnTo>
                  <a:pt x="449040" y="467359"/>
                </a:lnTo>
                <a:lnTo>
                  <a:pt x="467359" y="467359"/>
                </a:lnTo>
                <a:lnTo>
                  <a:pt x="448310" y="448310"/>
                </a:lnTo>
                <a:close/>
              </a:path>
              <a:path w="1362710" h="1362709">
                <a:moveTo>
                  <a:pt x="467360" y="467360"/>
                </a:moveTo>
                <a:lnTo>
                  <a:pt x="449040" y="467360"/>
                </a:lnTo>
                <a:lnTo>
                  <a:pt x="464273" y="482599"/>
                </a:lnTo>
                <a:lnTo>
                  <a:pt x="482599" y="482599"/>
                </a:lnTo>
                <a:lnTo>
                  <a:pt x="467360" y="467360"/>
                </a:lnTo>
                <a:close/>
              </a:path>
              <a:path w="1362710" h="1362709">
                <a:moveTo>
                  <a:pt x="482600" y="482600"/>
                </a:moveTo>
                <a:lnTo>
                  <a:pt x="464273" y="482600"/>
                </a:lnTo>
                <a:lnTo>
                  <a:pt x="470620" y="488950"/>
                </a:lnTo>
                <a:lnTo>
                  <a:pt x="488950" y="488950"/>
                </a:lnTo>
                <a:lnTo>
                  <a:pt x="482600" y="482600"/>
                </a:lnTo>
                <a:close/>
              </a:path>
              <a:path w="1362710" h="1362709">
                <a:moveTo>
                  <a:pt x="488950" y="488950"/>
                </a:moveTo>
                <a:lnTo>
                  <a:pt x="470620" y="488950"/>
                </a:lnTo>
                <a:lnTo>
                  <a:pt x="483315" y="501649"/>
                </a:lnTo>
                <a:lnTo>
                  <a:pt x="501649" y="501649"/>
                </a:lnTo>
                <a:lnTo>
                  <a:pt x="488950" y="488950"/>
                </a:lnTo>
                <a:close/>
              </a:path>
              <a:path w="1362710" h="1362709">
                <a:moveTo>
                  <a:pt x="501650" y="501650"/>
                </a:moveTo>
                <a:lnTo>
                  <a:pt x="483315" y="501650"/>
                </a:lnTo>
                <a:lnTo>
                  <a:pt x="487123" y="505459"/>
                </a:lnTo>
                <a:lnTo>
                  <a:pt x="505459" y="505459"/>
                </a:lnTo>
                <a:lnTo>
                  <a:pt x="501650" y="501650"/>
                </a:lnTo>
                <a:close/>
              </a:path>
              <a:path w="1362710" h="1362709">
                <a:moveTo>
                  <a:pt x="505460" y="505460"/>
                </a:moveTo>
                <a:lnTo>
                  <a:pt x="487123" y="505460"/>
                </a:lnTo>
                <a:lnTo>
                  <a:pt x="489662" y="507999"/>
                </a:lnTo>
                <a:lnTo>
                  <a:pt x="507999" y="507999"/>
                </a:lnTo>
                <a:lnTo>
                  <a:pt x="505460" y="505460"/>
                </a:lnTo>
                <a:close/>
              </a:path>
              <a:path w="1362710" h="1362709">
                <a:moveTo>
                  <a:pt x="508000" y="508000"/>
                </a:moveTo>
                <a:lnTo>
                  <a:pt x="489662" y="508000"/>
                </a:lnTo>
                <a:lnTo>
                  <a:pt x="496009" y="514350"/>
                </a:lnTo>
                <a:lnTo>
                  <a:pt x="514350" y="514350"/>
                </a:lnTo>
                <a:lnTo>
                  <a:pt x="508000" y="508000"/>
                </a:lnTo>
                <a:close/>
              </a:path>
              <a:path w="1362710" h="1362709">
                <a:moveTo>
                  <a:pt x="514350" y="514350"/>
                </a:moveTo>
                <a:lnTo>
                  <a:pt x="496009" y="514350"/>
                </a:lnTo>
                <a:lnTo>
                  <a:pt x="502357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1362710" h="1362709">
                <a:moveTo>
                  <a:pt x="520700" y="520700"/>
                </a:moveTo>
                <a:lnTo>
                  <a:pt x="502357" y="520700"/>
                </a:lnTo>
                <a:lnTo>
                  <a:pt x="515051" y="533399"/>
                </a:lnTo>
                <a:lnTo>
                  <a:pt x="533399" y="533399"/>
                </a:lnTo>
                <a:lnTo>
                  <a:pt x="520700" y="520700"/>
                </a:lnTo>
                <a:close/>
              </a:path>
              <a:path w="1362710" h="1362709">
                <a:moveTo>
                  <a:pt x="533400" y="533400"/>
                </a:moveTo>
                <a:lnTo>
                  <a:pt x="515051" y="533400"/>
                </a:lnTo>
                <a:lnTo>
                  <a:pt x="521398" y="539749"/>
                </a:lnTo>
                <a:lnTo>
                  <a:pt x="539749" y="539749"/>
                </a:lnTo>
                <a:lnTo>
                  <a:pt x="533400" y="533400"/>
                </a:lnTo>
                <a:close/>
              </a:path>
              <a:path w="1362710" h="1362709">
                <a:moveTo>
                  <a:pt x="539750" y="539750"/>
                </a:moveTo>
                <a:lnTo>
                  <a:pt x="521398" y="539750"/>
                </a:lnTo>
                <a:lnTo>
                  <a:pt x="527746" y="546100"/>
                </a:lnTo>
                <a:lnTo>
                  <a:pt x="546100" y="546100"/>
                </a:lnTo>
                <a:lnTo>
                  <a:pt x="539750" y="539750"/>
                </a:lnTo>
                <a:close/>
              </a:path>
              <a:path w="1362710" h="1362709">
                <a:moveTo>
                  <a:pt x="546100" y="546100"/>
                </a:moveTo>
                <a:lnTo>
                  <a:pt x="527746" y="546100"/>
                </a:lnTo>
                <a:lnTo>
                  <a:pt x="534093" y="552449"/>
                </a:lnTo>
                <a:lnTo>
                  <a:pt x="552449" y="552449"/>
                </a:lnTo>
                <a:lnTo>
                  <a:pt x="546100" y="546100"/>
                </a:lnTo>
                <a:close/>
              </a:path>
              <a:path w="1362710" h="1362709">
                <a:moveTo>
                  <a:pt x="1163320" y="1163320"/>
                </a:moveTo>
                <a:lnTo>
                  <a:pt x="1144700" y="1163320"/>
                </a:lnTo>
                <a:lnTo>
                  <a:pt x="1199286" y="1217930"/>
                </a:lnTo>
                <a:lnTo>
                  <a:pt x="1217930" y="1217930"/>
                </a:lnTo>
                <a:lnTo>
                  <a:pt x="1163320" y="1163320"/>
                </a:lnTo>
                <a:close/>
              </a:path>
              <a:path w="1362710" h="1362709">
                <a:moveTo>
                  <a:pt x="1160779" y="1160779"/>
                </a:moveTo>
                <a:lnTo>
                  <a:pt x="1142161" y="1160779"/>
                </a:lnTo>
                <a:lnTo>
                  <a:pt x="1143430" y="1162050"/>
                </a:lnTo>
                <a:lnTo>
                  <a:pt x="1162050" y="1162050"/>
                </a:lnTo>
                <a:lnTo>
                  <a:pt x="1160779" y="1160779"/>
                </a:lnTo>
                <a:close/>
              </a:path>
              <a:path w="1362710" h="1362709">
                <a:moveTo>
                  <a:pt x="1156970" y="1156970"/>
                </a:moveTo>
                <a:lnTo>
                  <a:pt x="1138353" y="1156970"/>
                </a:lnTo>
                <a:lnTo>
                  <a:pt x="1140892" y="1159509"/>
                </a:lnTo>
                <a:lnTo>
                  <a:pt x="1159509" y="1159509"/>
                </a:lnTo>
                <a:lnTo>
                  <a:pt x="1156970" y="1156970"/>
                </a:lnTo>
                <a:close/>
              </a:path>
              <a:path w="1362710" h="1362709">
                <a:moveTo>
                  <a:pt x="1154430" y="1154430"/>
                </a:moveTo>
                <a:lnTo>
                  <a:pt x="1135814" y="1154430"/>
                </a:lnTo>
                <a:lnTo>
                  <a:pt x="1137083" y="1155700"/>
                </a:lnTo>
                <a:lnTo>
                  <a:pt x="1155700" y="1155700"/>
                </a:lnTo>
                <a:lnTo>
                  <a:pt x="1154430" y="1154430"/>
                </a:lnTo>
                <a:close/>
              </a:path>
              <a:path w="1362710" h="1362709">
                <a:moveTo>
                  <a:pt x="1150620" y="1150620"/>
                </a:moveTo>
                <a:lnTo>
                  <a:pt x="1132005" y="1150620"/>
                </a:lnTo>
                <a:lnTo>
                  <a:pt x="1134544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1362710" h="1362709">
                <a:moveTo>
                  <a:pt x="1148079" y="1148079"/>
                </a:moveTo>
                <a:lnTo>
                  <a:pt x="1129467" y="1148079"/>
                </a:lnTo>
                <a:lnTo>
                  <a:pt x="1130736" y="1149350"/>
                </a:lnTo>
                <a:lnTo>
                  <a:pt x="1149350" y="1149350"/>
                </a:lnTo>
                <a:lnTo>
                  <a:pt x="1148079" y="1148079"/>
                </a:lnTo>
                <a:close/>
              </a:path>
              <a:path w="1362710" h="1362709">
                <a:moveTo>
                  <a:pt x="1144270" y="1144270"/>
                </a:moveTo>
                <a:lnTo>
                  <a:pt x="1125658" y="1144270"/>
                </a:lnTo>
                <a:lnTo>
                  <a:pt x="1128197" y="1146810"/>
                </a:lnTo>
                <a:lnTo>
                  <a:pt x="1146810" y="1146810"/>
                </a:lnTo>
                <a:lnTo>
                  <a:pt x="1144270" y="1144270"/>
                </a:lnTo>
                <a:close/>
              </a:path>
              <a:path w="1362710" h="1362709">
                <a:moveTo>
                  <a:pt x="1141729" y="1141729"/>
                </a:moveTo>
                <a:lnTo>
                  <a:pt x="1123119" y="1141729"/>
                </a:lnTo>
                <a:lnTo>
                  <a:pt x="1124389" y="1143000"/>
                </a:lnTo>
                <a:lnTo>
                  <a:pt x="1143000" y="1143000"/>
                </a:lnTo>
                <a:lnTo>
                  <a:pt x="1141729" y="1141729"/>
                </a:lnTo>
                <a:close/>
              </a:path>
              <a:path w="1362710" h="1362709">
                <a:moveTo>
                  <a:pt x="1137920" y="1137920"/>
                </a:moveTo>
                <a:lnTo>
                  <a:pt x="1119311" y="1137920"/>
                </a:lnTo>
                <a:lnTo>
                  <a:pt x="1121850" y="1140459"/>
                </a:lnTo>
                <a:lnTo>
                  <a:pt x="1140459" y="1140459"/>
                </a:lnTo>
                <a:lnTo>
                  <a:pt x="1137920" y="1137920"/>
                </a:lnTo>
                <a:close/>
              </a:path>
              <a:path w="1362710" h="1362709">
                <a:moveTo>
                  <a:pt x="1135379" y="1135379"/>
                </a:moveTo>
                <a:lnTo>
                  <a:pt x="1116772" y="1135379"/>
                </a:lnTo>
                <a:lnTo>
                  <a:pt x="1118041" y="1136650"/>
                </a:lnTo>
                <a:lnTo>
                  <a:pt x="1136650" y="1136650"/>
                </a:lnTo>
                <a:lnTo>
                  <a:pt x="1135379" y="1135379"/>
                </a:lnTo>
                <a:close/>
              </a:path>
              <a:path w="1362710" h="1362709">
                <a:moveTo>
                  <a:pt x="1131570" y="1131570"/>
                </a:moveTo>
                <a:lnTo>
                  <a:pt x="1112964" y="1131570"/>
                </a:lnTo>
                <a:lnTo>
                  <a:pt x="1115503" y="1134110"/>
                </a:lnTo>
                <a:lnTo>
                  <a:pt x="1134110" y="1134110"/>
                </a:lnTo>
                <a:lnTo>
                  <a:pt x="1131570" y="1131570"/>
                </a:lnTo>
                <a:close/>
              </a:path>
              <a:path w="1362710" h="1362709">
                <a:moveTo>
                  <a:pt x="1129030" y="1129029"/>
                </a:moveTo>
                <a:lnTo>
                  <a:pt x="1110425" y="1129029"/>
                </a:lnTo>
                <a:lnTo>
                  <a:pt x="1111694" y="1130300"/>
                </a:lnTo>
                <a:lnTo>
                  <a:pt x="1130300" y="1130300"/>
                </a:lnTo>
                <a:lnTo>
                  <a:pt x="1129030" y="1129029"/>
                </a:lnTo>
                <a:close/>
              </a:path>
              <a:path w="1362710" h="1362709">
                <a:moveTo>
                  <a:pt x="1125220" y="1125220"/>
                </a:moveTo>
                <a:lnTo>
                  <a:pt x="1106616" y="1125220"/>
                </a:lnTo>
                <a:lnTo>
                  <a:pt x="1109155" y="1127759"/>
                </a:lnTo>
                <a:lnTo>
                  <a:pt x="1127760" y="1127759"/>
                </a:lnTo>
                <a:lnTo>
                  <a:pt x="1125220" y="1125220"/>
                </a:lnTo>
                <a:close/>
              </a:path>
              <a:path w="1362710" h="1362709">
                <a:moveTo>
                  <a:pt x="1122680" y="1122679"/>
                </a:moveTo>
                <a:lnTo>
                  <a:pt x="1104077" y="1122679"/>
                </a:lnTo>
                <a:lnTo>
                  <a:pt x="1105347" y="1123950"/>
                </a:lnTo>
                <a:lnTo>
                  <a:pt x="1123950" y="1123950"/>
                </a:lnTo>
                <a:lnTo>
                  <a:pt x="1122680" y="1122679"/>
                </a:lnTo>
                <a:close/>
              </a:path>
              <a:path w="1362710" h="1362709">
                <a:moveTo>
                  <a:pt x="1118870" y="1118870"/>
                </a:moveTo>
                <a:lnTo>
                  <a:pt x="1100269" y="1118870"/>
                </a:lnTo>
                <a:lnTo>
                  <a:pt x="1102808" y="1121409"/>
                </a:lnTo>
                <a:lnTo>
                  <a:pt x="1121410" y="1121409"/>
                </a:lnTo>
                <a:lnTo>
                  <a:pt x="1118870" y="1118870"/>
                </a:lnTo>
                <a:close/>
              </a:path>
              <a:path w="1362710" h="1362709">
                <a:moveTo>
                  <a:pt x="1116330" y="1116329"/>
                </a:moveTo>
                <a:lnTo>
                  <a:pt x="1097730" y="1116329"/>
                </a:lnTo>
                <a:lnTo>
                  <a:pt x="1099000" y="1117600"/>
                </a:lnTo>
                <a:lnTo>
                  <a:pt x="1117600" y="1117600"/>
                </a:lnTo>
                <a:lnTo>
                  <a:pt x="1116330" y="1116329"/>
                </a:lnTo>
                <a:close/>
              </a:path>
              <a:path w="1362710" h="1362709">
                <a:moveTo>
                  <a:pt x="1112520" y="1112520"/>
                </a:moveTo>
                <a:lnTo>
                  <a:pt x="1093922" y="1112520"/>
                </a:lnTo>
                <a:lnTo>
                  <a:pt x="1096461" y="1115059"/>
                </a:lnTo>
                <a:lnTo>
                  <a:pt x="1115060" y="1115059"/>
                </a:lnTo>
                <a:lnTo>
                  <a:pt x="1112520" y="1112520"/>
                </a:lnTo>
                <a:close/>
              </a:path>
              <a:path w="1362710" h="1362709">
                <a:moveTo>
                  <a:pt x="1109980" y="1109979"/>
                </a:moveTo>
                <a:lnTo>
                  <a:pt x="1091383" y="1109979"/>
                </a:lnTo>
                <a:lnTo>
                  <a:pt x="1092652" y="1111249"/>
                </a:lnTo>
                <a:lnTo>
                  <a:pt x="1111250" y="1111249"/>
                </a:lnTo>
                <a:lnTo>
                  <a:pt x="1109980" y="1109979"/>
                </a:lnTo>
                <a:close/>
              </a:path>
              <a:path w="1362710" h="1362709">
                <a:moveTo>
                  <a:pt x="1106170" y="1106170"/>
                </a:moveTo>
                <a:lnTo>
                  <a:pt x="1087575" y="1106170"/>
                </a:lnTo>
                <a:lnTo>
                  <a:pt x="1090113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62710" h="1362709">
                <a:moveTo>
                  <a:pt x="1103630" y="1103629"/>
                </a:moveTo>
                <a:lnTo>
                  <a:pt x="1085036" y="1103629"/>
                </a:lnTo>
                <a:lnTo>
                  <a:pt x="1086305" y="1104899"/>
                </a:lnTo>
                <a:lnTo>
                  <a:pt x="1104900" y="1104899"/>
                </a:lnTo>
                <a:lnTo>
                  <a:pt x="1103630" y="1103629"/>
                </a:lnTo>
                <a:close/>
              </a:path>
              <a:path w="1362710" h="1362709">
                <a:moveTo>
                  <a:pt x="1099820" y="1099820"/>
                </a:moveTo>
                <a:lnTo>
                  <a:pt x="1081227" y="1099820"/>
                </a:lnTo>
                <a:lnTo>
                  <a:pt x="1083766" y="1102360"/>
                </a:lnTo>
                <a:lnTo>
                  <a:pt x="1102360" y="1102360"/>
                </a:lnTo>
                <a:lnTo>
                  <a:pt x="1099820" y="1099820"/>
                </a:lnTo>
                <a:close/>
              </a:path>
              <a:path w="1362710" h="1362709">
                <a:moveTo>
                  <a:pt x="1097279" y="1097279"/>
                </a:moveTo>
                <a:lnTo>
                  <a:pt x="1078688" y="1097279"/>
                </a:lnTo>
                <a:lnTo>
                  <a:pt x="1079958" y="1098550"/>
                </a:lnTo>
                <a:lnTo>
                  <a:pt x="1098550" y="1098550"/>
                </a:lnTo>
                <a:lnTo>
                  <a:pt x="1097279" y="1097279"/>
                </a:lnTo>
                <a:close/>
              </a:path>
              <a:path w="1362710" h="1362709">
                <a:moveTo>
                  <a:pt x="1093470" y="1093470"/>
                </a:moveTo>
                <a:lnTo>
                  <a:pt x="1074880" y="1093470"/>
                </a:lnTo>
                <a:lnTo>
                  <a:pt x="1077419" y="1096009"/>
                </a:lnTo>
                <a:lnTo>
                  <a:pt x="1096009" y="1096009"/>
                </a:lnTo>
                <a:lnTo>
                  <a:pt x="1093470" y="1093470"/>
                </a:lnTo>
                <a:close/>
              </a:path>
              <a:path w="1362710" h="1362709">
                <a:moveTo>
                  <a:pt x="1090930" y="1090930"/>
                </a:moveTo>
                <a:lnTo>
                  <a:pt x="1072341" y="1090930"/>
                </a:lnTo>
                <a:lnTo>
                  <a:pt x="1073611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62710" h="1362709">
                <a:moveTo>
                  <a:pt x="1087120" y="1087120"/>
                </a:moveTo>
                <a:lnTo>
                  <a:pt x="1068533" y="1087120"/>
                </a:lnTo>
                <a:lnTo>
                  <a:pt x="1071072" y="1089660"/>
                </a:lnTo>
                <a:lnTo>
                  <a:pt x="1089660" y="1089660"/>
                </a:lnTo>
                <a:lnTo>
                  <a:pt x="1087120" y="1087120"/>
                </a:lnTo>
                <a:close/>
              </a:path>
              <a:path w="1362710" h="1362709">
                <a:moveTo>
                  <a:pt x="1084579" y="1084579"/>
                </a:moveTo>
                <a:lnTo>
                  <a:pt x="1065994" y="1084579"/>
                </a:lnTo>
                <a:lnTo>
                  <a:pt x="1067263" y="1085850"/>
                </a:lnTo>
                <a:lnTo>
                  <a:pt x="1085850" y="1085850"/>
                </a:lnTo>
                <a:lnTo>
                  <a:pt x="1084579" y="1084579"/>
                </a:lnTo>
                <a:close/>
              </a:path>
              <a:path w="1362710" h="1362709">
                <a:moveTo>
                  <a:pt x="1080770" y="1080770"/>
                </a:moveTo>
                <a:lnTo>
                  <a:pt x="1062185" y="1080770"/>
                </a:lnTo>
                <a:lnTo>
                  <a:pt x="1064724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62710" h="1362709">
                <a:moveTo>
                  <a:pt x="1078230" y="1078230"/>
                </a:moveTo>
                <a:lnTo>
                  <a:pt x="1059647" y="1078230"/>
                </a:lnTo>
                <a:lnTo>
                  <a:pt x="1060916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362710" h="1362709">
                <a:moveTo>
                  <a:pt x="1074420" y="1074420"/>
                </a:moveTo>
                <a:lnTo>
                  <a:pt x="1055838" y="1074420"/>
                </a:lnTo>
                <a:lnTo>
                  <a:pt x="1058377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362710" h="1362709">
                <a:moveTo>
                  <a:pt x="1071879" y="1071879"/>
                </a:moveTo>
                <a:lnTo>
                  <a:pt x="1053299" y="1071879"/>
                </a:lnTo>
                <a:lnTo>
                  <a:pt x="1054569" y="1073150"/>
                </a:lnTo>
                <a:lnTo>
                  <a:pt x="1073150" y="1073150"/>
                </a:lnTo>
                <a:lnTo>
                  <a:pt x="1071879" y="1071879"/>
                </a:lnTo>
                <a:close/>
              </a:path>
              <a:path w="1362710" h="1362709">
                <a:moveTo>
                  <a:pt x="1065530" y="1065530"/>
                </a:moveTo>
                <a:lnTo>
                  <a:pt x="1046952" y="1065530"/>
                </a:lnTo>
                <a:lnTo>
                  <a:pt x="1052030" y="1070610"/>
                </a:lnTo>
                <a:lnTo>
                  <a:pt x="1070610" y="1070610"/>
                </a:lnTo>
                <a:lnTo>
                  <a:pt x="1065530" y="1065530"/>
                </a:lnTo>
                <a:close/>
              </a:path>
              <a:path w="1362710" h="1362709">
                <a:moveTo>
                  <a:pt x="1061720" y="1061720"/>
                </a:moveTo>
                <a:lnTo>
                  <a:pt x="1043144" y="1061720"/>
                </a:lnTo>
                <a:lnTo>
                  <a:pt x="1045683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362710" h="1362709">
                <a:moveTo>
                  <a:pt x="1059179" y="1059179"/>
                </a:moveTo>
                <a:lnTo>
                  <a:pt x="1040605" y="1059179"/>
                </a:lnTo>
                <a:lnTo>
                  <a:pt x="1041874" y="1060450"/>
                </a:lnTo>
                <a:lnTo>
                  <a:pt x="1060450" y="1060450"/>
                </a:lnTo>
                <a:lnTo>
                  <a:pt x="1059179" y="1059179"/>
                </a:lnTo>
                <a:close/>
              </a:path>
              <a:path w="1362710" h="1362709">
                <a:moveTo>
                  <a:pt x="1055370" y="1055370"/>
                </a:moveTo>
                <a:lnTo>
                  <a:pt x="1036796" y="1055370"/>
                </a:lnTo>
                <a:lnTo>
                  <a:pt x="1039335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1362710" h="1362709">
                <a:moveTo>
                  <a:pt x="1052829" y="1052829"/>
                </a:moveTo>
                <a:lnTo>
                  <a:pt x="1034258" y="1052829"/>
                </a:lnTo>
                <a:lnTo>
                  <a:pt x="1035527" y="1054100"/>
                </a:lnTo>
                <a:lnTo>
                  <a:pt x="1054100" y="1054100"/>
                </a:lnTo>
                <a:lnTo>
                  <a:pt x="1052829" y="1052829"/>
                </a:lnTo>
                <a:close/>
              </a:path>
              <a:path w="1362710" h="1362709">
                <a:moveTo>
                  <a:pt x="1049020" y="1049019"/>
                </a:moveTo>
                <a:lnTo>
                  <a:pt x="1030449" y="1049019"/>
                </a:lnTo>
                <a:lnTo>
                  <a:pt x="1032988" y="1051560"/>
                </a:lnTo>
                <a:lnTo>
                  <a:pt x="1051560" y="1051560"/>
                </a:lnTo>
                <a:lnTo>
                  <a:pt x="1049020" y="1049019"/>
                </a:lnTo>
                <a:close/>
              </a:path>
              <a:path w="1362710" h="1362709">
                <a:moveTo>
                  <a:pt x="1046480" y="1046479"/>
                </a:moveTo>
                <a:lnTo>
                  <a:pt x="1027910" y="1046479"/>
                </a:lnTo>
                <a:lnTo>
                  <a:pt x="1029180" y="1047750"/>
                </a:lnTo>
                <a:lnTo>
                  <a:pt x="1047750" y="1047750"/>
                </a:lnTo>
                <a:lnTo>
                  <a:pt x="1046480" y="1046479"/>
                </a:lnTo>
                <a:close/>
              </a:path>
              <a:path w="1362710" h="1362709">
                <a:moveTo>
                  <a:pt x="1042669" y="1042669"/>
                </a:moveTo>
                <a:lnTo>
                  <a:pt x="1024102" y="1042669"/>
                </a:lnTo>
                <a:lnTo>
                  <a:pt x="1026641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62710" h="1362709">
                <a:moveTo>
                  <a:pt x="1040130" y="1040129"/>
                </a:moveTo>
                <a:lnTo>
                  <a:pt x="1021563" y="1040129"/>
                </a:lnTo>
                <a:lnTo>
                  <a:pt x="1022832" y="1041400"/>
                </a:lnTo>
                <a:lnTo>
                  <a:pt x="1041400" y="1041400"/>
                </a:lnTo>
                <a:lnTo>
                  <a:pt x="1040130" y="1040129"/>
                </a:lnTo>
                <a:close/>
              </a:path>
              <a:path w="1362710" h="1362709">
                <a:moveTo>
                  <a:pt x="1036320" y="1036319"/>
                </a:moveTo>
                <a:lnTo>
                  <a:pt x="1017755" y="1036319"/>
                </a:lnTo>
                <a:lnTo>
                  <a:pt x="1020294" y="1038860"/>
                </a:lnTo>
                <a:lnTo>
                  <a:pt x="1038860" y="1038860"/>
                </a:lnTo>
                <a:lnTo>
                  <a:pt x="1036320" y="1036319"/>
                </a:lnTo>
                <a:close/>
              </a:path>
              <a:path w="1362710" h="1362709">
                <a:moveTo>
                  <a:pt x="1033780" y="1033779"/>
                </a:moveTo>
                <a:lnTo>
                  <a:pt x="1015216" y="1033779"/>
                </a:lnTo>
                <a:lnTo>
                  <a:pt x="1016485" y="1035050"/>
                </a:lnTo>
                <a:lnTo>
                  <a:pt x="1035050" y="1035050"/>
                </a:lnTo>
                <a:lnTo>
                  <a:pt x="1033780" y="1033779"/>
                </a:lnTo>
                <a:close/>
              </a:path>
              <a:path w="1362710" h="1362709">
                <a:moveTo>
                  <a:pt x="1029970" y="1029969"/>
                </a:moveTo>
                <a:lnTo>
                  <a:pt x="1011407" y="1029969"/>
                </a:lnTo>
                <a:lnTo>
                  <a:pt x="1013946" y="1032510"/>
                </a:lnTo>
                <a:lnTo>
                  <a:pt x="1032510" y="1032510"/>
                </a:lnTo>
                <a:lnTo>
                  <a:pt x="1029970" y="1029969"/>
                </a:lnTo>
                <a:close/>
              </a:path>
              <a:path w="1362710" h="1362709">
                <a:moveTo>
                  <a:pt x="1027430" y="1027429"/>
                </a:moveTo>
                <a:lnTo>
                  <a:pt x="1008868" y="1027429"/>
                </a:lnTo>
                <a:lnTo>
                  <a:pt x="1010138" y="1028700"/>
                </a:lnTo>
                <a:lnTo>
                  <a:pt x="1028700" y="1028700"/>
                </a:lnTo>
                <a:lnTo>
                  <a:pt x="1027430" y="1027429"/>
                </a:lnTo>
                <a:close/>
              </a:path>
              <a:path w="1362710" h="1362709">
                <a:moveTo>
                  <a:pt x="1023620" y="1023620"/>
                </a:moveTo>
                <a:lnTo>
                  <a:pt x="1005060" y="1023620"/>
                </a:lnTo>
                <a:lnTo>
                  <a:pt x="1007599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1362710" h="1362709">
                <a:moveTo>
                  <a:pt x="1021079" y="1021079"/>
                </a:moveTo>
                <a:lnTo>
                  <a:pt x="1002521" y="1021079"/>
                </a:lnTo>
                <a:lnTo>
                  <a:pt x="1003791" y="1022349"/>
                </a:lnTo>
                <a:lnTo>
                  <a:pt x="1022350" y="1022349"/>
                </a:lnTo>
                <a:lnTo>
                  <a:pt x="1021079" y="1021079"/>
                </a:lnTo>
                <a:close/>
              </a:path>
              <a:path w="1362710" h="1362709">
                <a:moveTo>
                  <a:pt x="1017269" y="1017269"/>
                </a:moveTo>
                <a:lnTo>
                  <a:pt x="998713" y="1017269"/>
                </a:lnTo>
                <a:lnTo>
                  <a:pt x="1001252" y="1019810"/>
                </a:lnTo>
                <a:lnTo>
                  <a:pt x="1019810" y="1019810"/>
                </a:lnTo>
                <a:lnTo>
                  <a:pt x="1017269" y="1017269"/>
                </a:lnTo>
                <a:close/>
              </a:path>
              <a:path w="1362710" h="1362709">
                <a:moveTo>
                  <a:pt x="1014729" y="1014729"/>
                </a:moveTo>
                <a:lnTo>
                  <a:pt x="996174" y="1014729"/>
                </a:lnTo>
                <a:lnTo>
                  <a:pt x="997443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362710" h="1362709">
                <a:moveTo>
                  <a:pt x="1010920" y="1010919"/>
                </a:moveTo>
                <a:lnTo>
                  <a:pt x="992366" y="1010919"/>
                </a:lnTo>
                <a:lnTo>
                  <a:pt x="994904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62710" h="1362709">
                <a:moveTo>
                  <a:pt x="1008380" y="1008380"/>
                </a:moveTo>
                <a:lnTo>
                  <a:pt x="989827" y="1008380"/>
                </a:lnTo>
                <a:lnTo>
                  <a:pt x="991096" y="1009650"/>
                </a:lnTo>
                <a:lnTo>
                  <a:pt x="1009650" y="1009650"/>
                </a:lnTo>
                <a:lnTo>
                  <a:pt x="1008380" y="1008380"/>
                </a:lnTo>
                <a:close/>
              </a:path>
              <a:path w="1362710" h="1362709">
                <a:moveTo>
                  <a:pt x="1002029" y="1002029"/>
                </a:moveTo>
                <a:lnTo>
                  <a:pt x="983479" y="1002029"/>
                </a:lnTo>
                <a:lnTo>
                  <a:pt x="988557" y="1007110"/>
                </a:lnTo>
                <a:lnTo>
                  <a:pt x="1007110" y="1007110"/>
                </a:lnTo>
                <a:lnTo>
                  <a:pt x="1002029" y="1002029"/>
                </a:lnTo>
                <a:close/>
              </a:path>
              <a:path w="1362710" h="1362709">
                <a:moveTo>
                  <a:pt x="995679" y="995679"/>
                </a:moveTo>
                <a:lnTo>
                  <a:pt x="977132" y="995679"/>
                </a:lnTo>
                <a:lnTo>
                  <a:pt x="982210" y="1000760"/>
                </a:lnTo>
                <a:lnTo>
                  <a:pt x="1000760" y="1000760"/>
                </a:lnTo>
                <a:lnTo>
                  <a:pt x="995679" y="995679"/>
                </a:lnTo>
                <a:close/>
              </a:path>
              <a:path w="1362710" h="1362709">
                <a:moveTo>
                  <a:pt x="989329" y="989329"/>
                </a:moveTo>
                <a:lnTo>
                  <a:pt x="970785" y="989329"/>
                </a:lnTo>
                <a:lnTo>
                  <a:pt x="975863" y="994410"/>
                </a:lnTo>
                <a:lnTo>
                  <a:pt x="994410" y="994410"/>
                </a:lnTo>
                <a:lnTo>
                  <a:pt x="989329" y="989329"/>
                </a:lnTo>
                <a:close/>
              </a:path>
              <a:path w="1362710" h="1362709">
                <a:moveTo>
                  <a:pt x="982979" y="982979"/>
                </a:moveTo>
                <a:lnTo>
                  <a:pt x="964438" y="982979"/>
                </a:lnTo>
                <a:lnTo>
                  <a:pt x="969515" y="988059"/>
                </a:lnTo>
                <a:lnTo>
                  <a:pt x="988059" y="988059"/>
                </a:lnTo>
                <a:lnTo>
                  <a:pt x="982979" y="982979"/>
                </a:lnTo>
                <a:close/>
              </a:path>
              <a:path w="1362710" h="1362709">
                <a:moveTo>
                  <a:pt x="976629" y="976629"/>
                </a:moveTo>
                <a:lnTo>
                  <a:pt x="958090" y="976629"/>
                </a:lnTo>
                <a:lnTo>
                  <a:pt x="963168" y="981710"/>
                </a:lnTo>
                <a:lnTo>
                  <a:pt x="981710" y="981710"/>
                </a:lnTo>
                <a:lnTo>
                  <a:pt x="976629" y="976629"/>
                </a:lnTo>
                <a:close/>
              </a:path>
              <a:path w="1362710" h="1362709">
                <a:moveTo>
                  <a:pt x="970279" y="970279"/>
                </a:moveTo>
                <a:lnTo>
                  <a:pt x="951743" y="970279"/>
                </a:lnTo>
                <a:lnTo>
                  <a:pt x="956821" y="975360"/>
                </a:lnTo>
                <a:lnTo>
                  <a:pt x="975360" y="975360"/>
                </a:lnTo>
                <a:lnTo>
                  <a:pt x="970279" y="970279"/>
                </a:lnTo>
                <a:close/>
              </a:path>
              <a:path w="1362710" h="1362709">
                <a:moveTo>
                  <a:pt x="963929" y="963929"/>
                </a:moveTo>
                <a:lnTo>
                  <a:pt x="945396" y="963929"/>
                </a:lnTo>
                <a:lnTo>
                  <a:pt x="950474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62710" h="1362709">
                <a:moveTo>
                  <a:pt x="958850" y="958850"/>
                </a:moveTo>
                <a:lnTo>
                  <a:pt x="940318" y="958850"/>
                </a:lnTo>
                <a:lnTo>
                  <a:pt x="944126" y="962660"/>
                </a:lnTo>
                <a:lnTo>
                  <a:pt x="962660" y="962660"/>
                </a:lnTo>
                <a:lnTo>
                  <a:pt x="958850" y="958850"/>
                </a:lnTo>
                <a:close/>
              </a:path>
              <a:path w="1362710" h="1362709">
                <a:moveTo>
                  <a:pt x="952500" y="952500"/>
                </a:moveTo>
                <a:lnTo>
                  <a:pt x="933971" y="952500"/>
                </a:lnTo>
                <a:lnTo>
                  <a:pt x="939049" y="957580"/>
                </a:lnTo>
                <a:lnTo>
                  <a:pt x="957580" y="957580"/>
                </a:lnTo>
                <a:lnTo>
                  <a:pt x="952500" y="952500"/>
                </a:lnTo>
                <a:close/>
              </a:path>
              <a:path w="1362710" h="1362709">
                <a:moveTo>
                  <a:pt x="946150" y="946150"/>
                </a:moveTo>
                <a:lnTo>
                  <a:pt x="927623" y="946150"/>
                </a:lnTo>
                <a:lnTo>
                  <a:pt x="932701" y="951230"/>
                </a:lnTo>
                <a:lnTo>
                  <a:pt x="951230" y="951230"/>
                </a:lnTo>
                <a:lnTo>
                  <a:pt x="946150" y="946150"/>
                </a:lnTo>
                <a:close/>
              </a:path>
              <a:path w="1362710" h="1362709">
                <a:moveTo>
                  <a:pt x="939800" y="939800"/>
                </a:moveTo>
                <a:lnTo>
                  <a:pt x="921276" y="939800"/>
                </a:lnTo>
                <a:lnTo>
                  <a:pt x="926354" y="944880"/>
                </a:lnTo>
                <a:lnTo>
                  <a:pt x="944880" y="944880"/>
                </a:lnTo>
                <a:lnTo>
                  <a:pt x="939800" y="939800"/>
                </a:lnTo>
                <a:close/>
              </a:path>
              <a:path w="1362710" h="1362709">
                <a:moveTo>
                  <a:pt x="933450" y="933450"/>
                </a:moveTo>
                <a:lnTo>
                  <a:pt x="914929" y="933450"/>
                </a:lnTo>
                <a:lnTo>
                  <a:pt x="920007" y="938530"/>
                </a:lnTo>
                <a:lnTo>
                  <a:pt x="938530" y="938530"/>
                </a:lnTo>
                <a:lnTo>
                  <a:pt x="933450" y="933450"/>
                </a:lnTo>
                <a:close/>
              </a:path>
              <a:path w="1362710" h="1362709">
                <a:moveTo>
                  <a:pt x="927100" y="927100"/>
                </a:moveTo>
                <a:lnTo>
                  <a:pt x="908582" y="927100"/>
                </a:lnTo>
                <a:lnTo>
                  <a:pt x="913659" y="932179"/>
                </a:lnTo>
                <a:lnTo>
                  <a:pt x="932179" y="932179"/>
                </a:lnTo>
                <a:lnTo>
                  <a:pt x="927100" y="927100"/>
                </a:lnTo>
                <a:close/>
              </a:path>
              <a:path w="1362710" h="1362709">
                <a:moveTo>
                  <a:pt x="920750" y="920750"/>
                </a:moveTo>
                <a:lnTo>
                  <a:pt x="902234" y="920750"/>
                </a:lnTo>
                <a:lnTo>
                  <a:pt x="907312" y="925830"/>
                </a:lnTo>
                <a:lnTo>
                  <a:pt x="925830" y="925830"/>
                </a:lnTo>
                <a:lnTo>
                  <a:pt x="920750" y="920750"/>
                </a:lnTo>
                <a:close/>
              </a:path>
              <a:path w="1362710" h="1362709">
                <a:moveTo>
                  <a:pt x="914400" y="914400"/>
                </a:moveTo>
                <a:lnTo>
                  <a:pt x="895887" y="914400"/>
                </a:lnTo>
                <a:lnTo>
                  <a:pt x="900965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62710" h="1362709">
                <a:moveTo>
                  <a:pt x="908050" y="908050"/>
                </a:moveTo>
                <a:lnTo>
                  <a:pt x="889540" y="908050"/>
                </a:lnTo>
                <a:lnTo>
                  <a:pt x="894618" y="913130"/>
                </a:lnTo>
                <a:lnTo>
                  <a:pt x="913130" y="913130"/>
                </a:lnTo>
                <a:lnTo>
                  <a:pt x="908050" y="908050"/>
                </a:lnTo>
                <a:close/>
              </a:path>
              <a:path w="1362710" h="1362709">
                <a:moveTo>
                  <a:pt x="901700" y="901700"/>
                </a:moveTo>
                <a:lnTo>
                  <a:pt x="883193" y="901700"/>
                </a:lnTo>
                <a:lnTo>
                  <a:pt x="888270" y="906780"/>
                </a:lnTo>
                <a:lnTo>
                  <a:pt x="906779" y="906780"/>
                </a:lnTo>
                <a:lnTo>
                  <a:pt x="901700" y="901700"/>
                </a:lnTo>
                <a:close/>
              </a:path>
              <a:path w="1362710" h="1362709">
                <a:moveTo>
                  <a:pt x="895350" y="895350"/>
                </a:moveTo>
                <a:lnTo>
                  <a:pt x="876845" y="895350"/>
                </a:lnTo>
                <a:lnTo>
                  <a:pt x="881923" y="900430"/>
                </a:lnTo>
                <a:lnTo>
                  <a:pt x="900430" y="900430"/>
                </a:lnTo>
                <a:lnTo>
                  <a:pt x="895350" y="895350"/>
                </a:lnTo>
                <a:close/>
              </a:path>
              <a:path w="1362710" h="1362709">
                <a:moveTo>
                  <a:pt x="889000" y="889000"/>
                </a:moveTo>
                <a:lnTo>
                  <a:pt x="870498" y="889000"/>
                </a:lnTo>
                <a:lnTo>
                  <a:pt x="875576" y="894080"/>
                </a:lnTo>
                <a:lnTo>
                  <a:pt x="894080" y="894080"/>
                </a:lnTo>
                <a:lnTo>
                  <a:pt x="889000" y="889000"/>
                </a:lnTo>
                <a:close/>
              </a:path>
              <a:path w="1362710" h="1362709">
                <a:moveTo>
                  <a:pt x="882650" y="882650"/>
                </a:moveTo>
                <a:lnTo>
                  <a:pt x="864151" y="882650"/>
                </a:lnTo>
                <a:lnTo>
                  <a:pt x="869229" y="887729"/>
                </a:lnTo>
                <a:lnTo>
                  <a:pt x="887729" y="887729"/>
                </a:lnTo>
                <a:lnTo>
                  <a:pt x="882650" y="882650"/>
                </a:lnTo>
                <a:close/>
              </a:path>
              <a:path w="1362710" h="1362709">
                <a:moveTo>
                  <a:pt x="876300" y="876300"/>
                </a:moveTo>
                <a:lnTo>
                  <a:pt x="857804" y="876300"/>
                </a:lnTo>
                <a:lnTo>
                  <a:pt x="862881" y="881379"/>
                </a:lnTo>
                <a:lnTo>
                  <a:pt x="881380" y="881379"/>
                </a:lnTo>
                <a:lnTo>
                  <a:pt x="876300" y="876300"/>
                </a:lnTo>
                <a:close/>
              </a:path>
              <a:path w="1362710" h="1362709">
                <a:moveTo>
                  <a:pt x="869950" y="869950"/>
                </a:moveTo>
                <a:lnTo>
                  <a:pt x="851456" y="869950"/>
                </a:lnTo>
                <a:lnTo>
                  <a:pt x="856534" y="875030"/>
                </a:lnTo>
                <a:lnTo>
                  <a:pt x="875030" y="875030"/>
                </a:lnTo>
                <a:lnTo>
                  <a:pt x="869950" y="869950"/>
                </a:lnTo>
                <a:close/>
              </a:path>
              <a:path w="1362710" h="1362709">
                <a:moveTo>
                  <a:pt x="863600" y="863600"/>
                </a:moveTo>
                <a:lnTo>
                  <a:pt x="845109" y="863600"/>
                </a:lnTo>
                <a:lnTo>
                  <a:pt x="850187" y="868680"/>
                </a:lnTo>
                <a:lnTo>
                  <a:pt x="868680" y="868680"/>
                </a:lnTo>
                <a:lnTo>
                  <a:pt x="863600" y="863600"/>
                </a:lnTo>
                <a:close/>
              </a:path>
              <a:path w="1362710" h="1362709">
                <a:moveTo>
                  <a:pt x="857250" y="857250"/>
                </a:moveTo>
                <a:lnTo>
                  <a:pt x="838762" y="857250"/>
                </a:lnTo>
                <a:lnTo>
                  <a:pt x="843840" y="862330"/>
                </a:lnTo>
                <a:lnTo>
                  <a:pt x="862330" y="862330"/>
                </a:lnTo>
                <a:lnTo>
                  <a:pt x="857250" y="857250"/>
                </a:lnTo>
                <a:close/>
              </a:path>
              <a:path w="1362710" h="1362709">
                <a:moveTo>
                  <a:pt x="850900" y="850900"/>
                </a:moveTo>
                <a:lnTo>
                  <a:pt x="832414" y="850900"/>
                </a:lnTo>
                <a:lnTo>
                  <a:pt x="837492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362710" h="1362709">
                <a:moveTo>
                  <a:pt x="844550" y="844550"/>
                </a:moveTo>
                <a:lnTo>
                  <a:pt x="826067" y="844550"/>
                </a:lnTo>
                <a:lnTo>
                  <a:pt x="831145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362710" h="1362709">
                <a:moveTo>
                  <a:pt x="838200" y="838200"/>
                </a:moveTo>
                <a:lnTo>
                  <a:pt x="819720" y="838200"/>
                </a:lnTo>
                <a:lnTo>
                  <a:pt x="824798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362710" h="1362709">
                <a:moveTo>
                  <a:pt x="831850" y="831850"/>
                </a:moveTo>
                <a:lnTo>
                  <a:pt x="813373" y="831850"/>
                </a:lnTo>
                <a:lnTo>
                  <a:pt x="818451" y="836930"/>
                </a:lnTo>
                <a:lnTo>
                  <a:pt x="836930" y="836930"/>
                </a:lnTo>
                <a:lnTo>
                  <a:pt x="831850" y="831850"/>
                </a:lnTo>
                <a:close/>
              </a:path>
              <a:path w="1362710" h="1362709">
                <a:moveTo>
                  <a:pt x="825500" y="825500"/>
                </a:moveTo>
                <a:lnTo>
                  <a:pt x="807025" y="825500"/>
                </a:lnTo>
                <a:lnTo>
                  <a:pt x="812103" y="830579"/>
                </a:lnTo>
                <a:lnTo>
                  <a:pt x="830579" y="830579"/>
                </a:lnTo>
                <a:lnTo>
                  <a:pt x="825500" y="825500"/>
                </a:lnTo>
                <a:close/>
              </a:path>
              <a:path w="1362710" h="1362709">
                <a:moveTo>
                  <a:pt x="819150" y="819150"/>
                </a:moveTo>
                <a:lnTo>
                  <a:pt x="800678" y="819150"/>
                </a:lnTo>
                <a:lnTo>
                  <a:pt x="805756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62710" h="1362709">
                <a:moveTo>
                  <a:pt x="812800" y="812800"/>
                </a:moveTo>
                <a:lnTo>
                  <a:pt x="794331" y="812800"/>
                </a:lnTo>
                <a:lnTo>
                  <a:pt x="799409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362710" h="1362709">
                <a:moveTo>
                  <a:pt x="806450" y="806450"/>
                </a:moveTo>
                <a:lnTo>
                  <a:pt x="787984" y="806450"/>
                </a:lnTo>
                <a:lnTo>
                  <a:pt x="793061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62710" h="1362709">
                <a:moveTo>
                  <a:pt x="800100" y="800100"/>
                </a:moveTo>
                <a:lnTo>
                  <a:pt x="781636" y="800100"/>
                </a:lnTo>
                <a:lnTo>
                  <a:pt x="786714" y="805180"/>
                </a:lnTo>
                <a:lnTo>
                  <a:pt x="805180" y="805180"/>
                </a:lnTo>
                <a:lnTo>
                  <a:pt x="800100" y="800100"/>
                </a:lnTo>
                <a:close/>
              </a:path>
              <a:path w="1362710" h="1362709">
                <a:moveTo>
                  <a:pt x="793750" y="793750"/>
                </a:moveTo>
                <a:lnTo>
                  <a:pt x="775289" y="793750"/>
                </a:lnTo>
                <a:lnTo>
                  <a:pt x="780367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362710" h="1362709">
                <a:moveTo>
                  <a:pt x="787400" y="787400"/>
                </a:moveTo>
                <a:lnTo>
                  <a:pt x="768942" y="787400"/>
                </a:lnTo>
                <a:lnTo>
                  <a:pt x="774020" y="792480"/>
                </a:lnTo>
                <a:lnTo>
                  <a:pt x="792480" y="792480"/>
                </a:lnTo>
                <a:lnTo>
                  <a:pt x="787400" y="787400"/>
                </a:lnTo>
                <a:close/>
              </a:path>
              <a:path w="1362710" h="1362709">
                <a:moveTo>
                  <a:pt x="781050" y="781049"/>
                </a:moveTo>
                <a:lnTo>
                  <a:pt x="762595" y="781049"/>
                </a:lnTo>
                <a:lnTo>
                  <a:pt x="767672" y="786130"/>
                </a:lnTo>
                <a:lnTo>
                  <a:pt x="786130" y="786130"/>
                </a:lnTo>
                <a:lnTo>
                  <a:pt x="781050" y="781049"/>
                </a:lnTo>
                <a:close/>
              </a:path>
              <a:path w="1362710" h="1362709">
                <a:moveTo>
                  <a:pt x="774700" y="774700"/>
                </a:moveTo>
                <a:lnTo>
                  <a:pt x="756247" y="774700"/>
                </a:lnTo>
                <a:lnTo>
                  <a:pt x="761325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62710" h="1362709">
                <a:moveTo>
                  <a:pt x="768350" y="768350"/>
                </a:moveTo>
                <a:lnTo>
                  <a:pt x="749900" y="768350"/>
                </a:lnTo>
                <a:lnTo>
                  <a:pt x="754978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62710" h="1362709">
                <a:moveTo>
                  <a:pt x="762000" y="762000"/>
                </a:moveTo>
                <a:lnTo>
                  <a:pt x="743553" y="762000"/>
                </a:lnTo>
                <a:lnTo>
                  <a:pt x="748631" y="767079"/>
                </a:lnTo>
                <a:lnTo>
                  <a:pt x="767079" y="767079"/>
                </a:lnTo>
                <a:lnTo>
                  <a:pt x="762000" y="762000"/>
                </a:lnTo>
                <a:close/>
              </a:path>
              <a:path w="1362710" h="1362709">
                <a:moveTo>
                  <a:pt x="553719" y="553719"/>
                </a:moveTo>
                <a:lnTo>
                  <a:pt x="535362" y="553719"/>
                </a:lnTo>
                <a:lnTo>
                  <a:pt x="742283" y="760730"/>
                </a:lnTo>
                <a:lnTo>
                  <a:pt x="760730" y="760730"/>
                </a:lnTo>
                <a:lnTo>
                  <a:pt x="553719" y="553719"/>
                </a:lnTo>
                <a:close/>
              </a:path>
              <a:path w="1362710" h="1362709">
                <a:moveTo>
                  <a:pt x="1217930" y="1217930"/>
                </a:moveTo>
                <a:lnTo>
                  <a:pt x="1199286" y="1217930"/>
                </a:lnTo>
                <a:lnTo>
                  <a:pt x="1344004" y="1362710"/>
                </a:lnTo>
                <a:lnTo>
                  <a:pt x="1362710" y="1362710"/>
                </a:lnTo>
                <a:lnTo>
                  <a:pt x="1217930" y="121793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0" y="4714240"/>
            <a:ext cx="1344295" cy="2138680"/>
          </a:xfrm>
          <a:custGeom>
            <a:avLst/>
            <a:gdLst/>
            <a:ahLst/>
            <a:cxnLst/>
            <a:rect l="l" t="t" r="r" b="b"/>
            <a:pathLst>
              <a:path w="1344295" h="2138679">
                <a:moveTo>
                  <a:pt x="812800" y="0"/>
                </a:moveTo>
                <a:lnTo>
                  <a:pt x="0" y="0"/>
                </a:lnTo>
                <a:lnTo>
                  <a:pt x="0" y="6349"/>
                </a:lnTo>
                <a:lnTo>
                  <a:pt x="817880" y="6349"/>
                </a:lnTo>
                <a:lnTo>
                  <a:pt x="817880" y="5079"/>
                </a:lnTo>
                <a:lnTo>
                  <a:pt x="816610" y="5079"/>
                </a:lnTo>
                <a:lnTo>
                  <a:pt x="816610" y="3809"/>
                </a:lnTo>
                <a:lnTo>
                  <a:pt x="815340" y="3809"/>
                </a:lnTo>
                <a:lnTo>
                  <a:pt x="815340" y="2539"/>
                </a:lnTo>
                <a:lnTo>
                  <a:pt x="814069" y="2539"/>
                </a:lnTo>
                <a:lnTo>
                  <a:pt x="814069" y="1269"/>
                </a:lnTo>
                <a:lnTo>
                  <a:pt x="812800" y="1269"/>
                </a:lnTo>
                <a:lnTo>
                  <a:pt x="812800" y="0"/>
                </a:lnTo>
                <a:close/>
              </a:path>
              <a:path w="1344295" h="2138679">
                <a:moveTo>
                  <a:pt x="0" y="794096"/>
                </a:moveTo>
                <a:lnTo>
                  <a:pt x="0" y="795019"/>
                </a:lnTo>
                <a:lnTo>
                  <a:pt x="923" y="795019"/>
                </a:lnTo>
                <a:lnTo>
                  <a:pt x="0" y="794096"/>
                </a:lnTo>
                <a:close/>
              </a:path>
              <a:path w="1344295" h="2138679">
                <a:moveTo>
                  <a:pt x="923" y="795020"/>
                </a:moveTo>
                <a:lnTo>
                  <a:pt x="0" y="795020"/>
                </a:lnTo>
                <a:lnTo>
                  <a:pt x="0" y="801369"/>
                </a:lnTo>
                <a:lnTo>
                  <a:pt x="7270" y="801369"/>
                </a:lnTo>
                <a:lnTo>
                  <a:pt x="923" y="795020"/>
                </a:lnTo>
                <a:close/>
              </a:path>
              <a:path w="1344295" h="2138679">
                <a:moveTo>
                  <a:pt x="7270" y="801370"/>
                </a:moveTo>
                <a:lnTo>
                  <a:pt x="0" y="801370"/>
                </a:lnTo>
                <a:lnTo>
                  <a:pt x="0" y="814069"/>
                </a:lnTo>
                <a:lnTo>
                  <a:pt x="10159" y="824229"/>
                </a:lnTo>
                <a:lnTo>
                  <a:pt x="30120" y="824229"/>
                </a:lnTo>
                <a:lnTo>
                  <a:pt x="7270" y="801370"/>
                </a:lnTo>
                <a:close/>
              </a:path>
              <a:path w="1344295" h="2138679">
                <a:moveTo>
                  <a:pt x="30120" y="824230"/>
                </a:moveTo>
                <a:lnTo>
                  <a:pt x="10160" y="824230"/>
                </a:lnTo>
                <a:lnTo>
                  <a:pt x="25400" y="839469"/>
                </a:lnTo>
                <a:lnTo>
                  <a:pt x="45354" y="839469"/>
                </a:lnTo>
                <a:lnTo>
                  <a:pt x="30120" y="824230"/>
                </a:lnTo>
                <a:close/>
              </a:path>
              <a:path w="1344295" h="2138679">
                <a:moveTo>
                  <a:pt x="45354" y="839469"/>
                </a:moveTo>
                <a:lnTo>
                  <a:pt x="25400" y="839469"/>
                </a:lnTo>
                <a:lnTo>
                  <a:pt x="48259" y="862329"/>
                </a:lnTo>
                <a:lnTo>
                  <a:pt x="68204" y="862329"/>
                </a:lnTo>
                <a:lnTo>
                  <a:pt x="45354" y="839469"/>
                </a:lnTo>
                <a:close/>
              </a:path>
              <a:path w="1344295" h="2138679">
                <a:moveTo>
                  <a:pt x="68204" y="862329"/>
                </a:moveTo>
                <a:lnTo>
                  <a:pt x="48260" y="862329"/>
                </a:lnTo>
                <a:lnTo>
                  <a:pt x="80009" y="894079"/>
                </a:lnTo>
                <a:lnTo>
                  <a:pt x="99940" y="894079"/>
                </a:lnTo>
                <a:lnTo>
                  <a:pt x="68204" y="862329"/>
                </a:lnTo>
                <a:close/>
              </a:path>
              <a:path w="1344295" h="2138679">
                <a:moveTo>
                  <a:pt x="99940" y="894079"/>
                </a:moveTo>
                <a:lnTo>
                  <a:pt x="80010" y="894079"/>
                </a:lnTo>
                <a:lnTo>
                  <a:pt x="111759" y="925829"/>
                </a:lnTo>
                <a:lnTo>
                  <a:pt x="131676" y="925829"/>
                </a:lnTo>
                <a:lnTo>
                  <a:pt x="99940" y="894079"/>
                </a:lnTo>
                <a:close/>
              </a:path>
              <a:path w="1344295" h="2138679">
                <a:moveTo>
                  <a:pt x="131676" y="925829"/>
                </a:moveTo>
                <a:lnTo>
                  <a:pt x="111760" y="925829"/>
                </a:lnTo>
                <a:lnTo>
                  <a:pt x="165100" y="979169"/>
                </a:lnTo>
                <a:lnTo>
                  <a:pt x="184993" y="979169"/>
                </a:lnTo>
                <a:lnTo>
                  <a:pt x="131676" y="925829"/>
                </a:lnTo>
                <a:close/>
              </a:path>
              <a:path w="1344295" h="2138679">
                <a:moveTo>
                  <a:pt x="184993" y="979169"/>
                </a:moveTo>
                <a:lnTo>
                  <a:pt x="165100" y="979169"/>
                </a:lnTo>
                <a:lnTo>
                  <a:pt x="190500" y="1004569"/>
                </a:lnTo>
                <a:lnTo>
                  <a:pt x="210382" y="1004569"/>
                </a:lnTo>
                <a:lnTo>
                  <a:pt x="184993" y="979169"/>
                </a:lnTo>
                <a:close/>
              </a:path>
              <a:path w="1344295" h="2138679">
                <a:moveTo>
                  <a:pt x="210382" y="1004569"/>
                </a:moveTo>
                <a:lnTo>
                  <a:pt x="190500" y="1004569"/>
                </a:lnTo>
                <a:lnTo>
                  <a:pt x="200659" y="1014729"/>
                </a:lnTo>
                <a:lnTo>
                  <a:pt x="220538" y="1014729"/>
                </a:lnTo>
                <a:lnTo>
                  <a:pt x="210382" y="1004569"/>
                </a:lnTo>
                <a:close/>
              </a:path>
              <a:path w="1344295" h="2138679">
                <a:moveTo>
                  <a:pt x="220538" y="1014729"/>
                </a:moveTo>
                <a:lnTo>
                  <a:pt x="200660" y="1014729"/>
                </a:lnTo>
                <a:lnTo>
                  <a:pt x="219709" y="1033779"/>
                </a:lnTo>
                <a:lnTo>
                  <a:pt x="239580" y="1033779"/>
                </a:lnTo>
                <a:lnTo>
                  <a:pt x="220538" y="1014729"/>
                </a:lnTo>
                <a:close/>
              </a:path>
              <a:path w="1344295" h="2138679">
                <a:moveTo>
                  <a:pt x="239580" y="1033780"/>
                </a:moveTo>
                <a:lnTo>
                  <a:pt x="219710" y="1033780"/>
                </a:lnTo>
                <a:lnTo>
                  <a:pt x="222250" y="1036320"/>
                </a:lnTo>
                <a:lnTo>
                  <a:pt x="242119" y="1036320"/>
                </a:lnTo>
                <a:lnTo>
                  <a:pt x="239580" y="1033780"/>
                </a:lnTo>
                <a:close/>
              </a:path>
              <a:path w="1344295" h="2138679">
                <a:moveTo>
                  <a:pt x="242119" y="1036320"/>
                </a:moveTo>
                <a:lnTo>
                  <a:pt x="222250" y="1036320"/>
                </a:lnTo>
                <a:lnTo>
                  <a:pt x="226060" y="1040129"/>
                </a:lnTo>
                <a:lnTo>
                  <a:pt x="245927" y="1040129"/>
                </a:lnTo>
                <a:lnTo>
                  <a:pt x="242119" y="1036320"/>
                </a:lnTo>
                <a:close/>
              </a:path>
              <a:path w="1344295" h="2138679">
                <a:moveTo>
                  <a:pt x="245927" y="1040130"/>
                </a:moveTo>
                <a:lnTo>
                  <a:pt x="226060" y="1040130"/>
                </a:lnTo>
                <a:lnTo>
                  <a:pt x="238759" y="1052829"/>
                </a:lnTo>
                <a:lnTo>
                  <a:pt x="258622" y="1052829"/>
                </a:lnTo>
                <a:lnTo>
                  <a:pt x="245927" y="1040130"/>
                </a:lnTo>
                <a:close/>
              </a:path>
              <a:path w="1344295" h="2138679">
                <a:moveTo>
                  <a:pt x="258622" y="1052829"/>
                </a:moveTo>
                <a:lnTo>
                  <a:pt x="238760" y="1052829"/>
                </a:lnTo>
                <a:lnTo>
                  <a:pt x="251459" y="1065529"/>
                </a:lnTo>
                <a:lnTo>
                  <a:pt x="271316" y="1065529"/>
                </a:lnTo>
                <a:lnTo>
                  <a:pt x="258622" y="1052829"/>
                </a:lnTo>
                <a:close/>
              </a:path>
              <a:path w="1344295" h="2138679">
                <a:moveTo>
                  <a:pt x="271316" y="1065530"/>
                </a:moveTo>
                <a:lnTo>
                  <a:pt x="251460" y="1065530"/>
                </a:lnTo>
                <a:lnTo>
                  <a:pt x="254000" y="1068070"/>
                </a:lnTo>
                <a:lnTo>
                  <a:pt x="273855" y="1068070"/>
                </a:lnTo>
                <a:lnTo>
                  <a:pt x="271316" y="1065530"/>
                </a:lnTo>
                <a:close/>
              </a:path>
              <a:path w="1344295" h="2138679">
                <a:moveTo>
                  <a:pt x="273855" y="1068070"/>
                </a:moveTo>
                <a:lnTo>
                  <a:pt x="254000" y="1068070"/>
                </a:lnTo>
                <a:lnTo>
                  <a:pt x="270509" y="1084579"/>
                </a:lnTo>
                <a:lnTo>
                  <a:pt x="290358" y="1084579"/>
                </a:lnTo>
                <a:lnTo>
                  <a:pt x="273855" y="1068070"/>
                </a:lnTo>
                <a:close/>
              </a:path>
              <a:path w="1344295" h="2138679">
                <a:moveTo>
                  <a:pt x="290358" y="1084579"/>
                </a:moveTo>
                <a:lnTo>
                  <a:pt x="270510" y="1084579"/>
                </a:lnTo>
                <a:lnTo>
                  <a:pt x="283209" y="1097279"/>
                </a:lnTo>
                <a:lnTo>
                  <a:pt x="303053" y="1097279"/>
                </a:lnTo>
                <a:lnTo>
                  <a:pt x="290358" y="1084579"/>
                </a:lnTo>
                <a:close/>
              </a:path>
              <a:path w="1344295" h="2138679">
                <a:moveTo>
                  <a:pt x="303053" y="1097280"/>
                </a:moveTo>
                <a:lnTo>
                  <a:pt x="283210" y="1097280"/>
                </a:lnTo>
                <a:lnTo>
                  <a:pt x="298450" y="1112519"/>
                </a:lnTo>
                <a:lnTo>
                  <a:pt x="318286" y="1112519"/>
                </a:lnTo>
                <a:lnTo>
                  <a:pt x="303053" y="1097280"/>
                </a:lnTo>
                <a:close/>
              </a:path>
              <a:path w="1344295" h="2138679">
                <a:moveTo>
                  <a:pt x="318286" y="1112520"/>
                </a:moveTo>
                <a:lnTo>
                  <a:pt x="298450" y="1112520"/>
                </a:lnTo>
                <a:lnTo>
                  <a:pt x="314959" y="1129029"/>
                </a:lnTo>
                <a:lnTo>
                  <a:pt x="334789" y="1129029"/>
                </a:lnTo>
                <a:lnTo>
                  <a:pt x="318286" y="1112520"/>
                </a:lnTo>
                <a:close/>
              </a:path>
              <a:path w="1344295" h="2138679">
                <a:moveTo>
                  <a:pt x="334789" y="1129029"/>
                </a:moveTo>
                <a:lnTo>
                  <a:pt x="314960" y="1129029"/>
                </a:lnTo>
                <a:lnTo>
                  <a:pt x="330200" y="1144269"/>
                </a:lnTo>
                <a:lnTo>
                  <a:pt x="350022" y="1144269"/>
                </a:lnTo>
                <a:lnTo>
                  <a:pt x="334789" y="1129029"/>
                </a:lnTo>
                <a:close/>
              </a:path>
              <a:path w="1344295" h="2138679">
                <a:moveTo>
                  <a:pt x="350022" y="1144270"/>
                </a:moveTo>
                <a:lnTo>
                  <a:pt x="330200" y="1144270"/>
                </a:lnTo>
                <a:lnTo>
                  <a:pt x="346710" y="1160779"/>
                </a:lnTo>
                <a:lnTo>
                  <a:pt x="366525" y="1160779"/>
                </a:lnTo>
                <a:lnTo>
                  <a:pt x="350022" y="1144270"/>
                </a:lnTo>
                <a:close/>
              </a:path>
              <a:path w="1344295" h="2138679">
                <a:moveTo>
                  <a:pt x="366525" y="1160779"/>
                </a:moveTo>
                <a:lnTo>
                  <a:pt x="346710" y="1160779"/>
                </a:lnTo>
                <a:lnTo>
                  <a:pt x="349250" y="1163320"/>
                </a:lnTo>
                <a:lnTo>
                  <a:pt x="369064" y="1163320"/>
                </a:lnTo>
                <a:lnTo>
                  <a:pt x="366525" y="1160779"/>
                </a:lnTo>
                <a:close/>
              </a:path>
              <a:path w="1344295" h="2138679">
                <a:moveTo>
                  <a:pt x="369064" y="1163320"/>
                </a:moveTo>
                <a:lnTo>
                  <a:pt x="349250" y="1163320"/>
                </a:lnTo>
                <a:lnTo>
                  <a:pt x="378460" y="1192529"/>
                </a:lnTo>
                <a:lnTo>
                  <a:pt x="398262" y="1192529"/>
                </a:lnTo>
                <a:lnTo>
                  <a:pt x="369064" y="1163320"/>
                </a:lnTo>
                <a:close/>
              </a:path>
              <a:path w="1344295" h="2138679">
                <a:moveTo>
                  <a:pt x="398262" y="1192529"/>
                </a:moveTo>
                <a:lnTo>
                  <a:pt x="378460" y="1192529"/>
                </a:lnTo>
                <a:lnTo>
                  <a:pt x="381000" y="1195070"/>
                </a:lnTo>
                <a:lnTo>
                  <a:pt x="400800" y="1195070"/>
                </a:lnTo>
                <a:lnTo>
                  <a:pt x="398262" y="1192529"/>
                </a:lnTo>
                <a:close/>
              </a:path>
              <a:path w="1344295" h="2138679">
                <a:moveTo>
                  <a:pt x="400800" y="1195070"/>
                </a:moveTo>
                <a:lnTo>
                  <a:pt x="381000" y="1195070"/>
                </a:lnTo>
                <a:lnTo>
                  <a:pt x="384810" y="1198879"/>
                </a:lnTo>
                <a:lnTo>
                  <a:pt x="404609" y="1198879"/>
                </a:lnTo>
                <a:lnTo>
                  <a:pt x="400800" y="1195070"/>
                </a:lnTo>
                <a:close/>
              </a:path>
              <a:path w="1344295" h="2138679">
                <a:moveTo>
                  <a:pt x="404609" y="1198880"/>
                </a:moveTo>
                <a:lnTo>
                  <a:pt x="384810" y="1198880"/>
                </a:lnTo>
                <a:lnTo>
                  <a:pt x="397509" y="1211579"/>
                </a:lnTo>
                <a:lnTo>
                  <a:pt x="417303" y="1211579"/>
                </a:lnTo>
                <a:lnTo>
                  <a:pt x="404609" y="1198880"/>
                </a:lnTo>
                <a:close/>
              </a:path>
              <a:path w="1344295" h="2138679">
                <a:moveTo>
                  <a:pt x="417303" y="1211579"/>
                </a:moveTo>
                <a:lnTo>
                  <a:pt x="397510" y="1211579"/>
                </a:lnTo>
                <a:lnTo>
                  <a:pt x="410209" y="1224279"/>
                </a:lnTo>
                <a:lnTo>
                  <a:pt x="429998" y="1224279"/>
                </a:lnTo>
                <a:lnTo>
                  <a:pt x="417303" y="1211579"/>
                </a:lnTo>
                <a:close/>
              </a:path>
              <a:path w="1344295" h="2138679">
                <a:moveTo>
                  <a:pt x="429998" y="1224280"/>
                </a:moveTo>
                <a:lnTo>
                  <a:pt x="410210" y="1224280"/>
                </a:lnTo>
                <a:lnTo>
                  <a:pt x="429259" y="1243329"/>
                </a:lnTo>
                <a:lnTo>
                  <a:pt x="449040" y="1243329"/>
                </a:lnTo>
                <a:lnTo>
                  <a:pt x="429998" y="1224280"/>
                </a:lnTo>
                <a:close/>
              </a:path>
              <a:path w="1344295" h="2138679">
                <a:moveTo>
                  <a:pt x="449040" y="1243329"/>
                </a:moveTo>
                <a:lnTo>
                  <a:pt x="429260" y="1243329"/>
                </a:lnTo>
                <a:lnTo>
                  <a:pt x="444500" y="1258569"/>
                </a:lnTo>
                <a:lnTo>
                  <a:pt x="464273" y="1258569"/>
                </a:lnTo>
                <a:lnTo>
                  <a:pt x="449040" y="1243329"/>
                </a:lnTo>
                <a:close/>
              </a:path>
              <a:path w="1344295" h="2138679">
                <a:moveTo>
                  <a:pt x="464273" y="1258570"/>
                </a:moveTo>
                <a:lnTo>
                  <a:pt x="444500" y="1258570"/>
                </a:lnTo>
                <a:lnTo>
                  <a:pt x="450850" y="1264919"/>
                </a:lnTo>
                <a:lnTo>
                  <a:pt x="470620" y="1264919"/>
                </a:lnTo>
                <a:lnTo>
                  <a:pt x="464273" y="1258570"/>
                </a:lnTo>
                <a:close/>
              </a:path>
              <a:path w="1344295" h="2138679">
                <a:moveTo>
                  <a:pt x="470620" y="1264920"/>
                </a:moveTo>
                <a:lnTo>
                  <a:pt x="450850" y="1264920"/>
                </a:lnTo>
                <a:lnTo>
                  <a:pt x="463549" y="1277619"/>
                </a:lnTo>
                <a:lnTo>
                  <a:pt x="483315" y="1277619"/>
                </a:lnTo>
                <a:lnTo>
                  <a:pt x="470620" y="1264920"/>
                </a:lnTo>
                <a:close/>
              </a:path>
              <a:path w="1344295" h="2138679">
                <a:moveTo>
                  <a:pt x="483315" y="1277619"/>
                </a:moveTo>
                <a:lnTo>
                  <a:pt x="463550" y="1277619"/>
                </a:lnTo>
                <a:lnTo>
                  <a:pt x="467359" y="1281429"/>
                </a:lnTo>
                <a:lnTo>
                  <a:pt x="487123" y="1281429"/>
                </a:lnTo>
                <a:lnTo>
                  <a:pt x="483315" y="1277619"/>
                </a:lnTo>
                <a:close/>
              </a:path>
              <a:path w="1344295" h="2138679">
                <a:moveTo>
                  <a:pt x="487123" y="1281430"/>
                </a:moveTo>
                <a:lnTo>
                  <a:pt x="467360" y="1281430"/>
                </a:lnTo>
                <a:lnTo>
                  <a:pt x="469900" y="1283969"/>
                </a:lnTo>
                <a:lnTo>
                  <a:pt x="489662" y="1283969"/>
                </a:lnTo>
                <a:lnTo>
                  <a:pt x="487123" y="1281430"/>
                </a:lnTo>
                <a:close/>
              </a:path>
              <a:path w="1344295" h="2138679">
                <a:moveTo>
                  <a:pt x="489662" y="1283970"/>
                </a:moveTo>
                <a:lnTo>
                  <a:pt x="469900" y="1283970"/>
                </a:lnTo>
                <a:lnTo>
                  <a:pt x="476250" y="1290319"/>
                </a:lnTo>
                <a:lnTo>
                  <a:pt x="496009" y="1290319"/>
                </a:lnTo>
                <a:lnTo>
                  <a:pt x="489662" y="1283970"/>
                </a:lnTo>
                <a:close/>
              </a:path>
              <a:path w="1344295" h="2138679">
                <a:moveTo>
                  <a:pt x="496009" y="1290320"/>
                </a:moveTo>
                <a:lnTo>
                  <a:pt x="476250" y="1290320"/>
                </a:lnTo>
                <a:lnTo>
                  <a:pt x="482599" y="1296669"/>
                </a:lnTo>
                <a:lnTo>
                  <a:pt x="502357" y="1296669"/>
                </a:lnTo>
                <a:lnTo>
                  <a:pt x="496009" y="1290320"/>
                </a:lnTo>
                <a:close/>
              </a:path>
              <a:path w="1344295" h="2138679">
                <a:moveTo>
                  <a:pt x="502357" y="1296670"/>
                </a:moveTo>
                <a:lnTo>
                  <a:pt x="482600" y="1296670"/>
                </a:lnTo>
                <a:lnTo>
                  <a:pt x="495299" y="1309369"/>
                </a:lnTo>
                <a:lnTo>
                  <a:pt x="515051" y="1309369"/>
                </a:lnTo>
                <a:lnTo>
                  <a:pt x="502357" y="1296670"/>
                </a:lnTo>
                <a:close/>
              </a:path>
              <a:path w="1344295" h="2138679">
                <a:moveTo>
                  <a:pt x="515051" y="1309370"/>
                </a:moveTo>
                <a:lnTo>
                  <a:pt x="495300" y="1309370"/>
                </a:lnTo>
                <a:lnTo>
                  <a:pt x="499109" y="1313179"/>
                </a:lnTo>
                <a:lnTo>
                  <a:pt x="518860" y="1313179"/>
                </a:lnTo>
                <a:lnTo>
                  <a:pt x="515051" y="1309370"/>
                </a:lnTo>
                <a:close/>
              </a:path>
              <a:path w="1344295" h="2138679">
                <a:moveTo>
                  <a:pt x="518860" y="1313179"/>
                </a:moveTo>
                <a:lnTo>
                  <a:pt x="499110" y="1313179"/>
                </a:lnTo>
                <a:lnTo>
                  <a:pt x="501650" y="1315719"/>
                </a:lnTo>
                <a:lnTo>
                  <a:pt x="521398" y="1315719"/>
                </a:lnTo>
                <a:lnTo>
                  <a:pt x="518860" y="1313179"/>
                </a:lnTo>
                <a:close/>
              </a:path>
              <a:path w="1344295" h="2138679">
                <a:moveTo>
                  <a:pt x="521398" y="1315719"/>
                </a:moveTo>
                <a:lnTo>
                  <a:pt x="501650" y="1315719"/>
                </a:lnTo>
                <a:lnTo>
                  <a:pt x="508000" y="1322069"/>
                </a:lnTo>
                <a:lnTo>
                  <a:pt x="527746" y="1322069"/>
                </a:lnTo>
                <a:lnTo>
                  <a:pt x="521398" y="1315719"/>
                </a:lnTo>
                <a:close/>
              </a:path>
              <a:path w="1344295" h="2138679">
                <a:moveTo>
                  <a:pt x="527746" y="1322070"/>
                </a:moveTo>
                <a:lnTo>
                  <a:pt x="508000" y="1322070"/>
                </a:lnTo>
                <a:lnTo>
                  <a:pt x="514349" y="1328419"/>
                </a:lnTo>
                <a:lnTo>
                  <a:pt x="534093" y="1328419"/>
                </a:lnTo>
                <a:lnTo>
                  <a:pt x="527746" y="1322070"/>
                </a:lnTo>
                <a:close/>
              </a:path>
              <a:path w="1344295" h="2138679">
                <a:moveTo>
                  <a:pt x="1144700" y="1939290"/>
                </a:moveTo>
                <a:lnTo>
                  <a:pt x="1125220" y="1939290"/>
                </a:lnTo>
                <a:lnTo>
                  <a:pt x="1141730" y="1955799"/>
                </a:lnTo>
                <a:lnTo>
                  <a:pt x="1161203" y="1955799"/>
                </a:lnTo>
                <a:lnTo>
                  <a:pt x="1144700" y="1939290"/>
                </a:lnTo>
                <a:close/>
              </a:path>
              <a:path w="1344295" h="2138679">
                <a:moveTo>
                  <a:pt x="1142161" y="1936749"/>
                </a:moveTo>
                <a:lnTo>
                  <a:pt x="1122680" y="1936749"/>
                </a:lnTo>
                <a:lnTo>
                  <a:pt x="1123950" y="1938019"/>
                </a:lnTo>
                <a:lnTo>
                  <a:pt x="1143430" y="1938019"/>
                </a:lnTo>
                <a:lnTo>
                  <a:pt x="1142161" y="1936749"/>
                </a:lnTo>
                <a:close/>
              </a:path>
              <a:path w="1344295" h="2138679">
                <a:moveTo>
                  <a:pt x="1138353" y="1932939"/>
                </a:moveTo>
                <a:lnTo>
                  <a:pt x="1118870" y="1932939"/>
                </a:lnTo>
                <a:lnTo>
                  <a:pt x="1121410" y="1935479"/>
                </a:lnTo>
                <a:lnTo>
                  <a:pt x="1140892" y="1935479"/>
                </a:lnTo>
                <a:lnTo>
                  <a:pt x="1138353" y="1932939"/>
                </a:lnTo>
                <a:close/>
              </a:path>
              <a:path w="1344295" h="2138679">
                <a:moveTo>
                  <a:pt x="1135814" y="1930399"/>
                </a:moveTo>
                <a:lnTo>
                  <a:pt x="1116330" y="1930399"/>
                </a:lnTo>
                <a:lnTo>
                  <a:pt x="1117600" y="1931669"/>
                </a:lnTo>
                <a:lnTo>
                  <a:pt x="1137083" y="1931669"/>
                </a:lnTo>
                <a:lnTo>
                  <a:pt x="1135814" y="1930399"/>
                </a:lnTo>
                <a:close/>
              </a:path>
              <a:path w="1344295" h="2138679">
                <a:moveTo>
                  <a:pt x="1132005" y="1926589"/>
                </a:moveTo>
                <a:lnTo>
                  <a:pt x="1112520" y="1926589"/>
                </a:lnTo>
                <a:lnTo>
                  <a:pt x="1115060" y="1929129"/>
                </a:lnTo>
                <a:lnTo>
                  <a:pt x="1134544" y="1929129"/>
                </a:lnTo>
                <a:lnTo>
                  <a:pt x="1132005" y="1926589"/>
                </a:lnTo>
                <a:close/>
              </a:path>
              <a:path w="1344295" h="2138679">
                <a:moveTo>
                  <a:pt x="1129467" y="1924049"/>
                </a:moveTo>
                <a:lnTo>
                  <a:pt x="1109980" y="1924049"/>
                </a:lnTo>
                <a:lnTo>
                  <a:pt x="1111250" y="1925319"/>
                </a:lnTo>
                <a:lnTo>
                  <a:pt x="1130736" y="1925319"/>
                </a:lnTo>
                <a:lnTo>
                  <a:pt x="1129467" y="1924049"/>
                </a:lnTo>
                <a:close/>
              </a:path>
              <a:path w="1344295" h="2138679">
                <a:moveTo>
                  <a:pt x="1125658" y="1920239"/>
                </a:moveTo>
                <a:lnTo>
                  <a:pt x="1106170" y="1920239"/>
                </a:lnTo>
                <a:lnTo>
                  <a:pt x="1108710" y="1922779"/>
                </a:lnTo>
                <a:lnTo>
                  <a:pt x="1128197" y="1922779"/>
                </a:lnTo>
                <a:lnTo>
                  <a:pt x="1125658" y="1920239"/>
                </a:lnTo>
                <a:close/>
              </a:path>
              <a:path w="1344295" h="2138679">
                <a:moveTo>
                  <a:pt x="1123119" y="1917699"/>
                </a:moveTo>
                <a:lnTo>
                  <a:pt x="1103630" y="1917699"/>
                </a:lnTo>
                <a:lnTo>
                  <a:pt x="1104900" y="1918969"/>
                </a:lnTo>
                <a:lnTo>
                  <a:pt x="1124389" y="1918969"/>
                </a:lnTo>
                <a:lnTo>
                  <a:pt x="1123119" y="1917699"/>
                </a:lnTo>
                <a:close/>
              </a:path>
              <a:path w="1344295" h="2138679">
                <a:moveTo>
                  <a:pt x="1119311" y="1913889"/>
                </a:moveTo>
                <a:lnTo>
                  <a:pt x="1099820" y="1913889"/>
                </a:lnTo>
                <a:lnTo>
                  <a:pt x="1102360" y="1916429"/>
                </a:lnTo>
                <a:lnTo>
                  <a:pt x="1121850" y="1916429"/>
                </a:lnTo>
                <a:lnTo>
                  <a:pt x="1119311" y="1913889"/>
                </a:lnTo>
                <a:close/>
              </a:path>
              <a:path w="1344295" h="2138679">
                <a:moveTo>
                  <a:pt x="1116772" y="1911349"/>
                </a:moveTo>
                <a:lnTo>
                  <a:pt x="1097280" y="1911349"/>
                </a:lnTo>
                <a:lnTo>
                  <a:pt x="1098550" y="1912619"/>
                </a:lnTo>
                <a:lnTo>
                  <a:pt x="1118041" y="1912619"/>
                </a:lnTo>
                <a:lnTo>
                  <a:pt x="1116772" y="1911349"/>
                </a:lnTo>
                <a:close/>
              </a:path>
              <a:path w="1344295" h="2138679">
                <a:moveTo>
                  <a:pt x="1112964" y="1907539"/>
                </a:moveTo>
                <a:lnTo>
                  <a:pt x="1093470" y="1907539"/>
                </a:lnTo>
                <a:lnTo>
                  <a:pt x="1096010" y="1910079"/>
                </a:lnTo>
                <a:lnTo>
                  <a:pt x="1115503" y="1910079"/>
                </a:lnTo>
                <a:lnTo>
                  <a:pt x="1112964" y="1907539"/>
                </a:lnTo>
                <a:close/>
              </a:path>
              <a:path w="1344295" h="2138679">
                <a:moveTo>
                  <a:pt x="1110425" y="1904999"/>
                </a:moveTo>
                <a:lnTo>
                  <a:pt x="1090930" y="1904999"/>
                </a:lnTo>
                <a:lnTo>
                  <a:pt x="1092200" y="1906269"/>
                </a:lnTo>
                <a:lnTo>
                  <a:pt x="1111694" y="1906269"/>
                </a:lnTo>
                <a:lnTo>
                  <a:pt x="1110425" y="1904999"/>
                </a:lnTo>
                <a:close/>
              </a:path>
              <a:path w="1344295" h="2138679">
                <a:moveTo>
                  <a:pt x="1106616" y="1901189"/>
                </a:moveTo>
                <a:lnTo>
                  <a:pt x="1087120" y="1901189"/>
                </a:lnTo>
                <a:lnTo>
                  <a:pt x="1089660" y="1903729"/>
                </a:lnTo>
                <a:lnTo>
                  <a:pt x="1109155" y="1903729"/>
                </a:lnTo>
                <a:lnTo>
                  <a:pt x="1106616" y="1901189"/>
                </a:lnTo>
                <a:close/>
              </a:path>
              <a:path w="1344295" h="2138679">
                <a:moveTo>
                  <a:pt x="1104077" y="1898649"/>
                </a:moveTo>
                <a:lnTo>
                  <a:pt x="1084580" y="1898649"/>
                </a:lnTo>
                <a:lnTo>
                  <a:pt x="1085850" y="1899919"/>
                </a:lnTo>
                <a:lnTo>
                  <a:pt x="1105347" y="1899919"/>
                </a:lnTo>
                <a:lnTo>
                  <a:pt x="1104077" y="1898649"/>
                </a:lnTo>
                <a:close/>
              </a:path>
              <a:path w="1344295" h="2138679">
                <a:moveTo>
                  <a:pt x="1100269" y="1894839"/>
                </a:moveTo>
                <a:lnTo>
                  <a:pt x="1080770" y="1894839"/>
                </a:lnTo>
                <a:lnTo>
                  <a:pt x="1083310" y="1897379"/>
                </a:lnTo>
                <a:lnTo>
                  <a:pt x="1102808" y="1897379"/>
                </a:lnTo>
                <a:lnTo>
                  <a:pt x="1100269" y="1894839"/>
                </a:lnTo>
                <a:close/>
              </a:path>
              <a:path w="1344295" h="2138679">
                <a:moveTo>
                  <a:pt x="1097730" y="1892299"/>
                </a:moveTo>
                <a:lnTo>
                  <a:pt x="1078230" y="1892299"/>
                </a:lnTo>
                <a:lnTo>
                  <a:pt x="1079500" y="1893570"/>
                </a:lnTo>
                <a:lnTo>
                  <a:pt x="1099000" y="1893570"/>
                </a:lnTo>
                <a:lnTo>
                  <a:pt x="1097730" y="1892299"/>
                </a:lnTo>
                <a:close/>
              </a:path>
              <a:path w="1344295" h="2138679">
                <a:moveTo>
                  <a:pt x="1093922" y="1888489"/>
                </a:moveTo>
                <a:lnTo>
                  <a:pt x="1074420" y="1888489"/>
                </a:lnTo>
                <a:lnTo>
                  <a:pt x="1076960" y="1891029"/>
                </a:lnTo>
                <a:lnTo>
                  <a:pt x="1096461" y="1891029"/>
                </a:lnTo>
                <a:lnTo>
                  <a:pt x="1093922" y="1888489"/>
                </a:lnTo>
                <a:close/>
              </a:path>
              <a:path w="1344295" h="2138679">
                <a:moveTo>
                  <a:pt x="1091383" y="1885949"/>
                </a:moveTo>
                <a:lnTo>
                  <a:pt x="1071880" y="1885949"/>
                </a:lnTo>
                <a:lnTo>
                  <a:pt x="1073150" y="1887219"/>
                </a:lnTo>
                <a:lnTo>
                  <a:pt x="1092652" y="1887219"/>
                </a:lnTo>
                <a:lnTo>
                  <a:pt x="1091383" y="1885949"/>
                </a:lnTo>
                <a:close/>
              </a:path>
              <a:path w="1344295" h="2138679">
                <a:moveTo>
                  <a:pt x="1087575" y="1882139"/>
                </a:moveTo>
                <a:lnTo>
                  <a:pt x="1068070" y="1882139"/>
                </a:lnTo>
                <a:lnTo>
                  <a:pt x="1070610" y="1884679"/>
                </a:lnTo>
                <a:lnTo>
                  <a:pt x="1090113" y="1884679"/>
                </a:lnTo>
                <a:lnTo>
                  <a:pt x="1087575" y="1882139"/>
                </a:lnTo>
                <a:close/>
              </a:path>
              <a:path w="1344295" h="2138679">
                <a:moveTo>
                  <a:pt x="1085036" y="1879599"/>
                </a:moveTo>
                <a:lnTo>
                  <a:pt x="1065530" y="1879599"/>
                </a:lnTo>
                <a:lnTo>
                  <a:pt x="1066800" y="1880869"/>
                </a:lnTo>
                <a:lnTo>
                  <a:pt x="1086305" y="1880869"/>
                </a:lnTo>
                <a:lnTo>
                  <a:pt x="1085036" y="1879599"/>
                </a:lnTo>
                <a:close/>
              </a:path>
              <a:path w="1344295" h="2138679">
                <a:moveTo>
                  <a:pt x="1081227" y="1875789"/>
                </a:moveTo>
                <a:lnTo>
                  <a:pt x="1061720" y="1875789"/>
                </a:lnTo>
                <a:lnTo>
                  <a:pt x="1064260" y="1878329"/>
                </a:lnTo>
                <a:lnTo>
                  <a:pt x="1083766" y="1878329"/>
                </a:lnTo>
                <a:lnTo>
                  <a:pt x="1081227" y="1875789"/>
                </a:lnTo>
                <a:close/>
              </a:path>
              <a:path w="1344295" h="2138679">
                <a:moveTo>
                  <a:pt x="1078688" y="1873249"/>
                </a:moveTo>
                <a:lnTo>
                  <a:pt x="1059180" y="1873249"/>
                </a:lnTo>
                <a:lnTo>
                  <a:pt x="1060450" y="1874519"/>
                </a:lnTo>
                <a:lnTo>
                  <a:pt x="1079958" y="1874519"/>
                </a:lnTo>
                <a:lnTo>
                  <a:pt x="1078688" y="1873249"/>
                </a:lnTo>
                <a:close/>
              </a:path>
              <a:path w="1344295" h="2138679">
                <a:moveTo>
                  <a:pt x="1074880" y="1869439"/>
                </a:moveTo>
                <a:lnTo>
                  <a:pt x="1055370" y="1869439"/>
                </a:lnTo>
                <a:lnTo>
                  <a:pt x="1057910" y="1871979"/>
                </a:lnTo>
                <a:lnTo>
                  <a:pt x="1077419" y="1871979"/>
                </a:lnTo>
                <a:lnTo>
                  <a:pt x="1074880" y="1869439"/>
                </a:lnTo>
                <a:close/>
              </a:path>
              <a:path w="1344295" h="2138679">
                <a:moveTo>
                  <a:pt x="1072341" y="1866899"/>
                </a:moveTo>
                <a:lnTo>
                  <a:pt x="1052830" y="1866899"/>
                </a:lnTo>
                <a:lnTo>
                  <a:pt x="1054100" y="1868169"/>
                </a:lnTo>
                <a:lnTo>
                  <a:pt x="1073611" y="1868169"/>
                </a:lnTo>
                <a:lnTo>
                  <a:pt x="1072341" y="1866899"/>
                </a:lnTo>
                <a:close/>
              </a:path>
              <a:path w="1344295" h="2138679">
                <a:moveTo>
                  <a:pt x="1068533" y="1863089"/>
                </a:moveTo>
                <a:lnTo>
                  <a:pt x="1049020" y="1863089"/>
                </a:lnTo>
                <a:lnTo>
                  <a:pt x="1051560" y="1865629"/>
                </a:lnTo>
                <a:lnTo>
                  <a:pt x="1071072" y="1865629"/>
                </a:lnTo>
                <a:lnTo>
                  <a:pt x="1068533" y="1863089"/>
                </a:lnTo>
                <a:close/>
              </a:path>
              <a:path w="1344295" h="2138679">
                <a:moveTo>
                  <a:pt x="1065994" y="1860549"/>
                </a:moveTo>
                <a:lnTo>
                  <a:pt x="1046480" y="1860549"/>
                </a:lnTo>
                <a:lnTo>
                  <a:pt x="1047750" y="1861819"/>
                </a:lnTo>
                <a:lnTo>
                  <a:pt x="1067263" y="1861819"/>
                </a:lnTo>
                <a:lnTo>
                  <a:pt x="1065994" y="1860549"/>
                </a:lnTo>
                <a:close/>
              </a:path>
              <a:path w="1344295" h="2138679">
                <a:moveTo>
                  <a:pt x="1062185" y="1856739"/>
                </a:moveTo>
                <a:lnTo>
                  <a:pt x="1042670" y="1856739"/>
                </a:lnTo>
                <a:lnTo>
                  <a:pt x="1045210" y="1859279"/>
                </a:lnTo>
                <a:lnTo>
                  <a:pt x="1064724" y="1859279"/>
                </a:lnTo>
                <a:lnTo>
                  <a:pt x="1062185" y="1856739"/>
                </a:lnTo>
                <a:close/>
              </a:path>
              <a:path w="1344295" h="2138679">
                <a:moveTo>
                  <a:pt x="1059647" y="1854199"/>
                </a:moveTo>
                <a:lnTo>
                  <a:pt x="1040130" y="1854199"/>
                </a:lnTo>
                <a:lnTo>
                  <a:pt x="1041400" y="1855469"/>
                </a:lnTo>
                <a:lnTo>
                  <a:pt x="1060916" y="1855469"/>
                </a:lnTo>
                <a:lnTo>
                  <a:pt x="1059647" y="1854199"/>
                </a:lnTo>
                <a:close/>
              </a:path>
              <a:path w="1344295" h="2138679">
                <a:moveTo>
                  <a:pt x="1055838" y="1850389"/>
                </a:moveTo>
                <a:lnTo>
                  <a:pt x="1036319" y="1850389"/>
                </a:lnTo>
                <a:lnTo>
                  <a:pt x="1038860" y="1852929"/>
                </a:lnTo>
                <a:lnTo>
                  <a:pt x="1058377" y="1852929"/>
                </a:lnTo>
                <a:lnTo>
                  <a:pt x="1055838" y="1850389"/>
                </a:lnTo>
                <a:close/>
              </a:path>
              <a:path w="1344295" h="2138679">
                <a:moveTo>
                  <a:pt x="1053299" y="1847849"/>
                </a:moveTo>
                <a:lnTo>
                  <a:pt x="1033780" y="1847849"/>
                </a:lnTo>
                <a:lnTo>
                  <a:pt x="1035050" y="1849119"/>
                </a:lnTo>
                <a:lnTo>
                  <a:pt x="1054569" y="1849119"/>
                </a:lnTo>
                <a:lnTo>
                  <a:pt x="1053299" y="1847849"/>
                </a:lnTo>
                <a:close/>
              </a:path>
              <a:path w="1344295" h="2138679">
                <a:moveTo>
                  <a:pt x="1046952" y="1841499"/>
                </a:moveTo>
                <a:lnTo>
                  <a:pt x="1027430" y="1841499"/>
                </a:lnTo>
                <a:lnTo>
                  <a:pt x="1032510" y="1846579"/>
                </a:lnTo>
                <a:lnTo>
                  <a:pt x="1052030" y="1846579"/>
                </a:lnTo>
                <a:lnTo>
                  <a:pt x="1046952" y="1841499"/>
                </a:lnTo>
                <a:close/>
              </a:path>
              <a:path w="1344295" h="2138679">
                <a:moveTo>
                  <a:pt x="1043144" y="1837689"/>
                </a:moveTo>
                <a:lnTo>
                  <a:pt x="1023619" y="1837689"/>
                </a:lnTo>
                <a:lnTo>
                  <a:pt x="1026160" y="1840229"/>
                </a:lnTo>
                <a:lnTo>
                  <a:pt x="1045683" y="1840229"/>
                </a:lnTo>
                <a:lnTo>
                  <a:pt x="1043144" y="1837689"/>
                </a:lnTo>
                <a:close/>
              </a:path>
              <a:path w="1344295" h="2138679">
                <a:moveTo>
                  <a:pt x="1040605" y="1835149"/>
                </a:moveTo>
                <a:lnTo>
                  <a:pt x="1021080" y="1835149"/>
                </a:lnTo>
                <a:lnTo>
                  <a:pt x="1022350" y="1836419"/>
                </a:lnTo>
                <a:lnTo>
                  <a:pt x="1041874" y="1836419"/>
                </a:lnTo>
                <a:lnTo>
                  <a:pt x="1040605" y="1835149"/>
                </a:lnTo>
                <a:close/>
              </a:path>
              <a:path w="1344295" h="2138679">
                <a:moveTo>
                  <a:pt x="1036796" y="1831339"/>
                </a:moveTo>
                <a:lnTo>
                  <a:pt x="1017269" y="1831339"/>
                </a:lnTo>
                <a:lnTo>
                  <a:pt x="1019810" y="1833879"/>
                </a:lnTo>
                <a:lnTo>
                  <a:pt x="1039335" y="1833879"/>
                </a:lnTo>
                <a:lnTo>
                  <a:pt x="1036796" y="1831339"/>
                </a:lnTo>
                <a:close/>
              </a:path>
              <a:path w="1344295" h="2138679">
                <a:moveTo>
                  <a:pt x="1034258" y="1828799"/>
                </a:moveTo>
                <a:lnTo>
                  <a:pt x="1014730" y="1828799"/>
                </a:lnTo>
                <a:lnTo>
                  <a:pt x="1016000" y="1830069"/>
                </a:lnTo>
                <a:lnTo>
                  <a:pt x="1035527" y="1830069"/>
                </a:lnTo>
                <a:lnTo>
                  <a:pt x="1034258" y="1828799"/>
                </a:lnTo>
                <a:close/>
              </a:path>
              <a:path w="1344295" h="2138679">
                <a:moveTo>
                  <a:pt x="1030449" y="1824989"/>
                </a:moveTo>
                <a:lnTo>
                  <a:pt x="1010920" y="1824989"/>
                </a:lnTo>
                <a:lnTo>
                  <a:pt x="1013460" y="1827529"/>
                </a:lnTo>
                <a:lnTo>
                  <a:pt x="1032988" y="1827529"/>
                </a:lnTo>
                <a:lnTo>
                  <a:pt x="1030449" y="1824989"/>
                </a:lnTo>
                <a:close/>
              </a:path>
              <a:path w="1344295" h="2138679">
                <a:moveTo>
                  <a:pt x="1027910" y="1822449"/>
                </a:moveTo>
                <a:lnTo>
                  <a:pt x="1008380" y="1822449"/>
                </a:lnTo>
                <a:lnTo>
                  <a:pt x="1009650" y="1823719"/>
                </a:lnTo>
                <a:lnTo>
                  <a:pt x="1029180" y="1823719"/>
                </a:lnTo>
                <a:lnTo>
                  <a:pt x="1027910" y="1822449"/>
                </a:lnTo>
                <a:close/>
              </a:path>
              <a:path w="1344295" h="2138679">
                <a:moveTo>
                  <a:pt x="1024102" y="1818639"/>
                </a:moveTo>
                <a:lnTo>
                  <a:pt x="1004570" y="1818639"/>
                </a:lnTo>
                <a:lnTo>
                  <a:pt x="1007110" y="1821179"/>
                </a:lnTo>
                <a:lnTo>
                  <a:pt x="1026641" y="1821179"/>
                </a:lnTo>
                <a:lnTo>
                  <a:pt x="1024102" y="1818639"/>
                </a:lnTo>
                <a:close/>
              </a:path>
              <a:path w="1344295" h="2138679">
                <a:moveTo>
                  <a:pt x="1021563" y="1816099"/>
                </a:moveTo>
                <a:lnTo>
                  <a:pt x="1002030" y="1816099"/>
                </a:lnTo>
                <a:lnTo>
                  <a:pt x="1003300" y="1817369"/>
                </a:lnTo>
                <a:lnTo>
                  <a:pt x="1022832" y="1817369"/>
                </a:lnTo>
                <a:lnTo>
                  <a:pt x="1021563" y="1816099"/>
                </a:lnTo>
                <a:close/>
              </a:path>
              <a:path w="1344295" h="2138679">
                <a:moveTo>
                  <a:pt x="1017755" y="1812289"/>
                </a:moveTo>
                <a:lnTo>
                  <a:pt x="998220" y="1812289"/>
                </a:lnTo>
                <a:lnTo>
                  <a:pt x="1000760" y="1814829"/>
                </a:lnTo>
                <a:lnTo>
                  <a:pt x="1020294" y="1814829"/>
                </a:lnTo>
                <a:lnTo>
                  <a:pt x="1017755" y="1812289"/>
                </a:lnTo>
                <a:close/>
              </a:path>
              <a:path w="1344295" h="2138679">
                <a:moveTo>
                  <a:pt x="1015216" y="1809749"/>
                </a:moveTo>
                <a:lnTo>
                  <a:pt x="995680" y="1809749"/>
                </a:lnTo>
                <a:lnTo>
                  <a:pt x="996950" y="1811019"/>
                </a:lnTo>
                <a:lnTo>
                  <a:pt x="1016485" y="1811019"/>
                </a:lnTo>
                <a:lnTo>
                  <a:pt x="1015216" y="1809749"/>
                </a:lnTo>
                <a:close/>
              </a:path>
              <a:path w="1344295" h="2138679">
                <a:moveTo>
                  <a:pt x="1011407" y="1805939"/>
                </a:moveTo>
                <a:lnTo>
                  <a:pt x="991870" y="1805939"/>
                </a:lnTo>
                <a:lnTo>
                  <a:pt x="994410" y="1808479"/>
                </a:lnTo>
                <a:lnTo>
                  <a:pt x="1013946" y="1808479"/>
                </a:lnTo>
                <a:lnTo>
                  <a:pt x="1011407" y="1805939"/>
                </a:lnTo>
                <a:close/>
              </a:path>
              <a:path w="1344295" h="2138679">
                <a:moveTo>
                  <a:pt x="1008868" y="1803399"/>
                </a:moveTo>
                <a:lnTo>
                  <a:pt x="989330" y="1803399"/>
                </a:lnTo>
                <a:lnTo>
                  <a:pt x="990600" y="1804669"/>
                </a:lnTo>
                <a:lnTo>
                  <a:pt x="1010138" y="1804669"/>
                </a:lnTo>
                <a:lnTo>
                  <a:pt x="1008868" y="1803399"/>
                </a:lnTo>
                <a:close/>
              </a:path>
              <a:path w="1344295" h="2138679">
                <a:moveTo>
                  <a:pt x="1005060" y="1799590"/>
                </a:moveTo>
                <a:lnTo>
                  <a:pt x="985520" y="1799590"/>
                </a:lnTo>
                <a:lnTo>
                  <a:pt x="988060" y="1802129"/>
                </a:lnTo>
                <a:lnTo>
                  <a:pt x="1007599" y="1802129"/>
                </a:lnTo>
                <a:lnTo>
                  <a:pt x="1005060" y="1799590"/>
                </a:lnTo>
                <a:close/>
              </a:path>
              <a:path w="1344295" h="2138679">
                <a:moveTo>
                  <a:pt x="1002521" y="1797049"/>
                </a:moveTo>
                <a:lnTo>
                  <a:pt x="982980" y="1797049"/>
                </a:lnTo>
                <a:lnTo>
                  <a:pt x="984250" y="1798319"/>
                </a:lnTo>
                <a:lnTo>
                  <a:pt x="1003791" y="1798319"/>
                </a:lnTo>
                <a:lnTo>
                  <a:pt x="1002521" y="1797049"/>
                </a:lnTo>
                <a:close/>
              </a:path>
              <a:path w="1344295" h="2138679">
                <a:moveTo>
                  <a:pt x="998713" y="1793239"/>
                </a:moveTo>
                <a:lnTo>
                  <a:pt x="979169" y="1793239"/>
                </a:lnTo>
                <a:lnTo>
                  <a:pt x="981710" y="1795779"/>
                </a:lnTo>
                <a:lnTo>
                  <a:pt x="1001252" y="1795779"/>
                </a:lnTo>
                <a:lnTo>
                  <a:pt x="998713" y="1793239"/>
                </a:lnTo>
                <a:close/>
              </a:path>
              <a:path w="1344295" h="2138679">
                <a:moveTo>
                  <a:pt x="996174" y="1790699"/>
                </a:moveTo>
                <a:lnTo>
                  <a:pt x="976630" y="1790699"/>
                </a:lnTo>
                <a:lnTo>
                  <a:pt x="977900" y="1791969"/>
                </a:lnTo>
                <a:lnTo>
                  <a:pt x="997443" y="1791969"/>
                </a:lnTo>
                <a:lnTo>
                  <a:pt x="996174" y="1790699"/>
                </a:lnTo>
                <a:close/>
              </a:path>
              <a:path w="1344295" h="2138679">
                <a:moveTo>
                  <a:pt x="992366" y="1786889"/>
                </a:moveTo>
                <a:lnTo>
                  <a:pt x="972820" y="1786889"/>
                </a:lnTo>
                <a:lnTo>
                  <a:pt x="975360" y="1789429"/>
                </a:lnTo>
                <a:lnTo>
                  <a:pt x="994904" y="1789429"/>
                </a:lnTo>
                <a:lnTo>
                  <a:pt x="992366" y="1786889"/>
                </a:lnTo>
                <a:close/>
              </a:path>
              <a:path w="1344295" h="2138679">
                <a:moveTo>
                  <a:pt x="989827" y="1784349"/>
                </a:moveTo>
                <a:lnTo>
                  <a:pt x="970279" y="1784349"/>
                </a:lnTo>
                <a:lnTo>
                  <a:pt x="971550" y="1785619"/>
                </a:lnTo>
                <a:lnTo>
                  <a:pt x="991096" y="1785619"/>
                </a:lnTo>
                <a:lnTo>
                  <a:pt x="989827" y="1784349"/>
                </a:lnTo>
                <a:close/>
              </a:path>
              <a:path w="1344295" h="2138679">
                <a:moveTo>
                  <a:pt x="983479" y="1777999"/>
                </a:moveTo>
                <a:lnTo>
                  <a:pt x="963929" y="1777999"/>
                </a:lnTo>
                <a:lnTo>
                  <a:pt x="969010" y="1783079"/>
                </a:lnTo>
                <a:lnTo>
                  <a:pt x="988557" y="1783079"/>
                </a:lnTo>
                <a:lnTo>
                  <a:pt x="983479" y="1777999"/>
                </a:lnTo>
                <a:close/>
              </a:path>
              <a:path w="1344295" h="2138679">
                <a:moveTo>
                  <a:pt x="977132" y="1771649"/>
                </a:moveTo>
                <a:lnTo>
                  <a:pt x="957579" y="1771649"/>
                </a:lnTo>
                <a:lnTo>
                  <a:pt x="962660" y="1776729"/>
                </a:lnTo>
                <a:lnTo>
                  <a:pt x="982210" y="1776729"/>
                </a:lnTo>
                <a:lnTo>
                  <a:pt x="977132" y="1771649"/>
                </a:lnTo>
                <a:close/>
              </a:path>
              <a:path w="1344295" h="2138679">
                <a:moveTo>
                  <a:pt x="970785" y="1765299"/>
                </a:moveTo>
                <a:lnTo>
                  <a:pt x="951230" y="1765299"/>
                </a:lnTo>
                <a:lnTo>
                  <a:pt x="956310" y="1770379"/>
                </a:lnTo>
                <a:lnTo>
                  <a:pt x="975863" y="1770379"/>
                </a:lnTo>
                <a:lnTo>
                  <a:pt x="970785" y="1765299"/>
                </a:lnTo>
                <a:close/>
              </a:path>
              <a:path w="1344295" h="2138679">
                <a:moveTo>
                  <a:pt x="964438" y="1758949"/>
                </a:moveTo>
                <a:lnTo>
                  <a:pt x="944880" y="1758949"/>
                </a:lnTo>
                <a:lnTo>
                  <a:pt x="949959" y="1764029"/>
                </a:lnTo>
                <a:lnTo>
                  <a:pt x="969515" y="1764029"/>
                </a:lnTo>
                <a:lnTo>
                  <a:pt x="964438" y="1758949"/>
                </a:lnTo>
                <a:close/>
              </a:path>
              <a:path w="1344295" h="2138679">
                <a:moveTo>
                  <a:pt x="958090" y="1752599"/>
                </a:moveTo>
                <a:lnTo>
                  <a:pt x="938529" y="1752599"/>
                </a:lnTo>
                <a:lnTo>
                  <a:pt x="943610" y="1757680"/>
                </a:lnTo>
                <a:lnTo>
                  <a:pt x="963168" y="1757680"/>
                </a:lnTo>
                <a:lnTo>
                  <a:pt x="958090" y="1752599"/>
                </a:lnTo>
                <a:close/>
              </a:path>
              <a:path w="1344295" h="2138679">
                <a:moveTo>
                  <a:pt x="951743" y="1746249"/>
                </a:moveTo>
                <a:lnTo>
                  <a:pt x="932179" y="1746249"/>
                </a:lnTo>
                <a:lnTo>
                  <a:pt x="937260" y="1751329"/>
                </a:lnTo>
                <a:lnTo>
                  <a:pt x="956821" y="1751329"/>
                </a:lnTo>
                <a:lnTo>
                  <a:pt x="951743" y="1746249"/>
                </a:lnTo>
                <a:close/>
              </a:path>
              <a:path w="1344295" h="2138679">
                <a:moveTo>
                  <a:pt x="945396" y="1739899"/>
                </a:moveTo>
                <a:lnTo>
                  <a:pt x="925829" y="1739899"/>
                </a:lnTo>
                <a:lnTo>
                  <a:pt x="930910" y="1744979"/>
                </a:lnTo>
                <a:lnTo>
                  <a:pt x="950474" y="1744979"/>
                </a:lnTo>
                <a:lnTo>
                  <a:pt x="945396" y="1739899"/>
                </a:lnTo>
                <a:close/>
              </a:path>
              <a:path w="1344295" h="2138679">
                <a:moveTo>
                  <a:pt x="940318" y="1734820"/>
                </a:moveTo>
                <a:lnTo>
                  <a:pt x="920750" y="1734820"/>
                </a:lnTo>
                <a:lnTo>
                  <a:pt x="924560" y="1738629"/>
                </a:lnTo>
                <a:lnTo>
                  <a:pt x="944126" y="1738629"/>
                </a:lnTo>
                <a:lnTo>
                  <a:pt x="940318" y="1734820"/>
                </a:lnTo>
                <a:close/>
              </a:path>
              <a:path w="1344295" h="2138679">
                <a:moveTo>
                  <a:pt x="933971" y="1728470"/>
                </a:moveTo>
                <a:lnTo>
                  <a:pt x="914400" y="1728470"/>
                </a:lnTo>
                <a:lnTo>
                  <a:pt x="919480" y="1733550"/>
                </a:lnTo>
                <a:lnTo>
                  <a:pt x="939049" y="1733550"/>
                </a:lnTo>
                <a:lnTo>
                  <a:pt x="933971" y="1728470"/>
                </a:lnTo>
                <a:close/>
              </a:path>
              <a:path w="1344295" h="2138679">
                <a:moveTo>
                  <a:pt x="927623" y="1722119"/>
                </a:moveTo>
                <a:lnTo>
                  <a:pt x="908050" y="1722119"/>
                </a:lnTo>
                <a:lnTo>
                  <a:pt x="913130" y="1727199"/>
                </a:lnTo>
                <a:lnTo>
                  <a:pt x="932701" y="1727199"/>
                </a:lnTo>
                <a:lnTo>
                  <a:pt x="927623" y="1722119"/>
                </a:lnTo>
                <a:close/>
              </a:path>
              <a:path w="1344295" h="2138679">
                <a:moveTo>
                  <a:pt x="921276" y="1715769"/>
                </a:moveTo>
                <a:lnTo>
                  <a:pt x="901700" y="1715769"/>
                </a:lnTo>
                <a:lnTo>
                  <a:pt x="906780" y="1720849"/>
                </a:lnTo>
                <a:lnTo>
                  <a:pt x="926354" y="1720849"/>
                </a:lnTo>
                <a:lnTo>
                  <a:pt x="921276" y="1715769"/>
                </a:lnTo>
                <a:close/>
              </a:path>
              <a:path w="1344295" h="2138679">
                <a:moveTo>
                  <a:pt x="914929" y="1709420"/>
                </a:moveTo>
                <a:lnTo>
                  <a:pt x="895350" y="1709420"/>
                </a:lnTo>
                <a:lnTo>
                  <a:pt x="900430" y="1714499"/>
                </a:lnTo>
                <a:lnTo>
                  <a:pt x="920007" y="1714499"/>
                </a:lnTo>
                <a:lnTo>
                  <a:pt x="914929" y="1709420"/>
                </a:lnTo>
                <a:close/>
              </a:path>
              <a:path w="1344295" h="2138679">
                <a:moveTo>
                  <a:pt x="908582" y="1703070"/>
                </a:moveTo>
                <a:lnTo>
                  <a:pt x="889000" y="1703070"/>
                </a:lnTo>
                <a:lnTo>
                  <a:pt x="894079" y="1708149"/>
                </a:lnTo>
                <a:lnTo>
                  <a:pt x="913659" y="1708149"/>
                </a:lnTo>
                <a:lnTo>
                  <a:pt x="908582" y="1703070"/>
                </a:lnTo>
                <a:close/>
              </a:path>
              <a:path w="1344295" h="2138679">
                <a:moveTo>
                  <a:pt x="902234" y="1696719"/>
                </a:moveTo>
                <a:lnTo>
                  <a:pt x="882650" y="1696719"/>
                </a:lnTo>
                <a:lnTo>
                  <a:pt x="887729" y="1701799"/>
                </a:lnTo>
                <a:lnTo>
                  <a:pt x="907312" y="1701799"/>
                </a:lnTo>
                <a:lnTo>
                  <a:pt x="902234" y="1696719"/>
                </a:lnTo>
                <a:close/>
              </a:path>
              <a:path w="1344295" h="2138679">
                <a:moveTo>
                  <a:pt x="895887" y="1690370"/>
                </a:moveTo>
                <a:lnTo>
                  <a:pt x="876300" y="1690370"/>
                </a:lnTo>
                <a:lnTo>
                  <a:pt x="881380" y="1695449"/>
                </a:lnTo>
                <a:lnTo>
                  <a:pt x="900965" y="1695449"/>
                </a:lnTo>
                <a:lnTo>
                  <a:pt x="895887" y="1690370"/>
                </a:lnTo>
                <a:close/>
              </a:path>
              <a:path w="1344295" h="2138679">
                <a:moveTo>
                  <a:pt x="889540" y="1684019"/>
                </a:moveTo>
                <a:lnTo>
                  <a:pt x="869950" y="1684019"/>
                </a:lnTo>
                <a:lnTo>
                  <a:pt x="875030" y="1689099"/>
                </a:lnTo>
                <a:lnTo>
                  <a:pt x="894618" y="1689099"/>
                </a:lnTo>
                <a:lnTo>
                  <a:pt x="889540" y="1684019"/>
                </a:lnTo>
                <a:close/>
              </a:path>
              <a:path w="1344295" h="2138679">
                <a:moveTo>
                  <a:pt x="883193" y="1677670"/>
                </a:moveTo>
                <a:lnTo>
                  <a:pt x="863600" y="1677670"/>
                </a:lnTo>
                <a:lnTo>
                  <a:pt x="868680" y="1682749"/>
                </a:lnTo>
                <a:lnTo>
                  <a:pt x="888270" y="1682749"/>
                </a:lnTo>
                <a:lnTo>
                  <a:pt x="883193" y="1677670"/>
                </a:lnTo>
                <a:close/>
              </a:path>
              <a:path w="1344295" h="2138679">
                <a:moveTo>
                  <a:pt x="876845" y="1671320"/>
                </a:moveTo>
                <a:lnTo>
                  <a:pt x="857250" y="1671320"/>
                </a:lnTo>
                <a:lnTo>
                  <a:pt x="862330" y="1676399"/>
                </a:lnTo>
                <a:lnTo>
                  <a:pt x="881923" y="1676399"/>
                </a:lnTo>
                <a:lnTo>
                  <a:pt x="876845" y="1671320"/>
                </a:lnTo>
                <a:close/>
              </a:path>
              <a:path w="1344295" h="2138679">
                <a:moveTo>
                  <a:pt x="870498" y="1664969"/>
                </a:moveTo>
                <a:lnTo>
                  <a:pt x="850900" y="1664969"/>
                </a:lnTo>
                <a:lnTo>
                  <a:pt x="855980" y="1670049"/>
                </a:lnTo>
                <a:lnTo>
                  <a:pt x="875576" y="1670049"/>
                </a:lnTo>
                <a:lnTo>
                  <a:pt x="870498" y="1664969"/>
                </a:lnTo>
                <a:close/>
              </a:path>
              <a:path w="1344295" h="2138679">
                <a:moveTo>
                  <a:pt x="864151" y="1658620"/>
                </a:moveTo>
                <a:lnTo>
                  <a:pt x="844550" y="1658620"/>
                </a:lnTo>
                <a:lnTo>
                  <a:pt x="849629" y="1663699"/>
                </a:lnTo>
                <a:lnTo>
                  <a:pt x="869229" y="1663699"/>
                </a:lnTo>
                <a:lnTo>
                  <a:pt x="864151" y="1658620"/>
                </a:lnTo>
                <a:close/>
              </a:path>
              <a:path w="1344295" h="2138679">
                <a:moveTo>
                  <a:pt x="857804" y="1652269"/>
                </a:moveTo>
                <a:lnTo>
                  <a:pt x="838200" y="1652269"/>
                </a:lnTo>
                <a:lnTo>
                  <a:pt x="843280" y="1657349"/>
                </a:lnTo>
                <a:lnTo>
                  <a:pt x="862881" y="1657349"/>
                </a:lnTo>
                <a:lnTo>
                  <a:pt x="857804" y="1652269"/>
                </a:lnTo>
                <a:close/>
              </a:path>
              <a:path w="1344295" h="2138679">
                <a:moveTo>
                  <a:pt x="851456" y="1645920"/>
                </a:moveTo>
                <a:lnTo>
                  <a:pt x="831850" y="1645920"/>
                </a:lnTo>
                <a:lnTo>
                  <a:pt x="836930" y="1650999"/>
                </a:lnTo>
                <a:lnTo>
                  <a:pt x="856534" y="1650999"/>
                </a:lnTo>
                <a:lnTo>
                  <a:pt x="851456" y="1645920"/>
                </a:lnTo>
                <a:close/>
              </a:path>
              <a:path w="1344295" h="2138679">
                <a:moveTo>
                  <a:pt x="845109" y="1639570"/>
                </a:moveTo>
                <a:lnTo>
                  <a:pt x="825500" y="1639570"/>
                </a:lnTo>
                <a:lnTo>
                  <a:pt x="830580" y="1644649"/>
                </a:lnTo>
                <a:lnTo>
                  <a:pt x="850187" y="1644649"/>
                </a:lnTo>
                <a:lnTo>
                  <a:pt x="845109" y="1639570"/>
                </a:lnTo>
                <a:close/>
              </a:path>
              <a:path w="1344295" h="2138679">
                <a:moveTo>
                  <a:pt x="838762" y="1633220"/>
                </a:moveTo>
                <a:lnTo>
                  <a:pt x="819150" y="1633220"/>
                </a:lnTo>
                <a:lnTo>
                  <a:pt x="824230" y="1638299"/>
                </a:lnTo>
                <a:lnTo>
                  <a:pt x="843840" y="1638299"/>
                </a:lnTo>
                <a:lnTo>
                  <a:pt x="838762" y="1633220"/>
                </a:lnTo>
                <a:close/>
              </a:path>
              <a:path w="1344295" h="2138679">
                <a:moveTo>
                  <a:pt x="832414" y="1626869"/>
                </a:moveTo>
                <a:lnTo>
                  <a:pt x="812800" y="1626869"/>
                </a:lnTo>
                <a:lnTo>
                  <a:pt x="817879" y="1631949"/>
                </a:lnTo>
                <a:lnTo>
                  <a:pt x="837492" y="1631949"/>
                </a:lnTo>
                <a:lnTo>
                  <a:pt x="832414" y="1626869"/>
                </a:lnTo>
                <a:close/>
              </a:path>
              <a:path w="1344295" h="2138679">
                <a:moveTo>
                  <a:pt x="826067" y="1620519"/>
                </a:moveTo>
                <a:lnTo>
                  <a:pt x="806450" y="1620519"/>
                </a:lnTo>
                <a:lnTo>
                  <a:pt x="811530" y="1625600"/>
                </a:lnTo>
                <a:lnTo>
                  <a:pt x="831145" y="1625600"/>
                </a:lnTo>
                <a:lnTo>
                  <a:pt x="826067" y="1620519"/>
                </a:lnTo>
                <a:close/>
              </a:path>
              <a:path w="1344295" h="2138679">
                <a:moveTo>
                  <a:pt x="819720" y="1614170"/>
                </a:moveTo>
                <a:lnTo>
                  <a:pt x="800100" y="1614170"/>
                </a:lnTo>
                <a:lnTo>
                  <a:pt x="805180" y="1619249"/>
                </a:lnTo>
                <a:lnTo>
                  <a:pt x="824798" y="1619249"/>
                </a:lnTo>
                <a:lnTo>
                  <a:pt x="819720" y="1614170"/>
                </a:lnTo>
                <a:close/>
              </a:path>
              <a:path w="1344295" h="2138679">
                <a:moveTo>
                  <a:pt x="813373" y="1607819"/>
                </a:moveTo>
                <a:lnTo>
                  <a:pt x="793750" y="1607819"/>
                </a:lnTo>
                <a:lnTo>
                  <a:pt x="798830" y="1612900"/>
                </a:lnTo>
                <a:lnTo>
                  <a:pt x="818451" y="1612900"/>
                </a:lnTo>
                <a:lnTo>
                  <a:pt x="813373" y="1607819"/>
                </a:lnTo>
                <a:close/>
              </a:path>
              <a:path w="1344295" h="2138679">
                <a:moveTo>
                  <a:pt x="807025" y="1601470"/>
                </a:moveTo>
                <a:lnTo>
                  <a:pt x="787400" y="1601470"/>
                </a:lnTo>
                <a:lnTo>
                  <a:pt x="792479" y="1606549"/>
                </a:lnTo>
                <a:lnTo>
                  <a:pt x="812103" y="1606549"/>
                </a:lnTo>
                <a:lnTo>
                  <a:pt x="807025" y="1601470"/>
                </a:lnTo>
                <a:close/>
              </a:path>
              <a:path w="1344295" h="2138679">
                <a:moveTo>
                  <a:pt x="800678" y="1595119"/>
                </a:moveTo>
                <a:lnTo>
                  <a:pt x="781050" y="1595119"/>
                </a:lnTo>
                <a:lnTo>
                  <a:pt x="786130" y="1600199"/>
                </a:lnTo>
                <a:lnTo>
                  <a:pt x="805756" y="1600199"/>
                </a:lnTo>
                <a:lnTo>
                  <a:pt x="800678" y="1595119"/>
                </a:lnTo>
                <a:close/>
              </a:path>
              <a:path w="1344295" h="2138679">
                <a:moveTo>
                  <a:pt x="794331" y="1588769"/>
                </a:moveTo>
                <a:lnTo>
                  <a:pt x="774700" y="1588769"/>
                </a:lnTo>
                <a:lnTo>
                  <a:pt x="779780" y="1593850"/>
                </a:lnTo>
                <a:lnTo>
                  <a:pt x="799409" y="1593850"/>
                </a:lnTo>
                <a:lnTo>
                  <a:pt x="794331" y="1588769"/>
                </a:lnTo>
                <a:close/>
              </a:path>
              <a:path w="1344295" h="2138679">
                <a:moveTo>
                  <a:pt x="787984" y="1582420"/>
                </a:moveTo>
                <a:lnTo>
                  <a:pt x="768350" y="1582420"/>
                </a:lnTo>
                <a:lnTo>
                  <a:pt x="773430" y="1587499"/>
                </a:lnTo>
                <a:lnTo>
                  <a:pt x="793061" y="1587499"/>
                </a:lnTo>
                <a:lnTo>
                  <a:pt x="787984" y="1582420"/>
                </a:lnTo>
                <a:close/>
              </a:path>
              <a:path w="1344295" h="2138679">
                <a:moveTo>
                  <a:pt x="781636" y="1576070"/>
                </a:moveTo>
                <a:lnTo>
                  <a:pt x="762000" y="1576070"/>
                </a:lnTo>
                <a:lnTo>
                  <a:pt x="767080" y="1581149"/>
                </a:lnTo>
                <a:lnTo>
                  <a:pt x="786714" y="1581149"/>
                </a:lnTo>
                <a:lnTo>
                  <a:pt x="781636" y="1576070"/>
                </a:lnTo>
                <a:close/>
              </a:path>
              <a:path w="1344295" h="2138679">
                <a:moveTo>
                  <a:pt x="775289" y="1569720"/>
                </a:moveTo>
                <a:lnTo>
                  <a:pt x="755650" y="1569720"/>
                </a:lnTo>
                <a:lnTo>
                  <a:pt x="760730" y="1574799"/>
                </a:lnTo>
                <a:lnTo>
                  <a:pt x="780367" y="1574799"/>
                </a:lnTo>
                <a:lnTo>
                  <a:pt x="775289" y="1569720"/>
                </a:lnTo>
                <a:close/>
              </a:path>
              <a:path w="1344295" h="2138679">
                <a:moveTo>
                  <a:pt x="768942" y="1563369"/>
                </a:moveTo>
                <a:lnTo>
                  <a:pt x="749300" y="1563369"/>
                </a:lnTo>
                <a:lnTo>
                  <a:pt x="754380" y="1568449"/>
                </a:lnTo>
                <a:lnTo>
                  <a:pt x="774020" y="1568449"/>
                </a:lnTo>
                <a:lnTo>
                  <a:pt x="768942" y="1563369"/>
                </a:lnTo>
                <a:close/>
              </a:path>
              <a:path w="1344295" h="2138679">
                <a:moveTo>
                  <a:pt x="762595" y="1557019"/>
                </a:moveTo>
                <a:lnTo>
                  <a:pt x="742950" y="1557019"/>
                </a:lnTo>
                <a:lnTo>
                  <a:pt x="748030" y="1562099"/>
                </a:lnTo>
                <a:lnTo>
                  <a:pt x="767672" y="1562099"/>
                </a:lnTo>
                <a:lnTo>
                  <a:pt x="762595" y="1557019"/>
                </a:lnTo>
                <a:close/>
              </a:path>
              <a:path w="1344295" h="2138679">
                <a:moveTo>
                  <a:pt x="756247" y="1550670"/>
                </a:moveTo>
                <a:lnTo>
                  <a:pt x="736600" y="1550670"/>
                </a:lnTo>
                <a:lnTo>
                  <a:pt x="741680" y="1555749"/>
                </a:lnTo>
                <a:lnTo>
                  <a:pt x="761325" y="1555749"/>
                </a:lnTo>
                <a:lnTo>
                  <a:pt x="756247" y="1550670"/>
                </a:lnTo>
                <a:close/>
              </a:path>
              <a:path w="1344295" h="2138679">
                <a:moveTo>
                  <a:pt x="749900" y="1544320"/>
                </a:moveTo>
                <a:lnTo>
                  <a:pt x="730250" y="1544320"/>
                </a:lnTo>
                <a:lnTo>
                  <a:pt x="735330" y="1549399"/>
                </a:lnTo>
                <a:lnTo>
                  <a:pt x="754978" y="1549399"/>
                </a:lnTo>
                <a:lnTo>
                  <a:pt x="749900" y="1544320"/>
                </a:lnTo>
                <a:close/>
              </a:path>
              <a:path w="1344295" h="2138679">
                <a:moveTo>
                  <a:pt x="743553" y="1537969"/>
                </a:moveTo>
                <a:lnTo>
                  <a:pt x="723900" y="1537969"/>
                </a:lnTo>
                <a:lnTo>
                  <a:pt x="728979" y="1543049"/>
                </a:lnTo>
                <a:lnTo>
                  <a:pt x="748631" y="1543049"/>
                </a:lnTo>
                <a:lnTo>
                  <a:pt x="743553" y="1537969"/>
                </a:lnTo>
                <a:close/>
              </a:path>
              <a:path w="1344295" h="2138679">
                <a:moveTo>
                  <a:pt x="535362" y="1329689"/>
                </a:moveTo>
                <a:lnTo>
                  <a:pt x="515620" y="1329689"/>
                </a:lnTo>
                <a:lnTo>
                  <a:pt x="722630" y="1536699"/>
                </a:lnTo>
                <a:lnTo>
                  <a:pt x="742283" y="1536699"/>
                </a:lnTo>
                <a:lnTo>
                  <a:pt x="535362" y="1329689"/>
                </a:lnTo>
                <a:close/>
              </a:path>
              <a:path w="1344295" h="2138679">
                <a:moveTo>
                  <a:pt x="1161203" y="1955800"/>
                </a:moveTo>
                <a:lnTo>
                  <a:pt x="1141730" y="1955800"/>
                </a:lnTo>
                <a:lnTo>
                  <a:pt x="1242060" y="2056129"/>
                </a:lnTo>
                <a:lnTo>
                  <a:pt x="1261490" y="2056129"/>
                </a:lnTo>
                <a:lnTo>
                  <a:pt x="1161203" y="1955800"/>
                </a:lnTo>
                <a:close/>
              </a:path>
              <a:path w="1344295" h="2138679">
                <a:moveTo>
                  <a:pt x="1261490" y="2056129"/>
                </a:moveTo>
                <a:lnTo>
                  <a:pt x="1242060" y="2056129"/>
                </a:lnTo>
                <a:lnTo>
                  <a:pt x="1261110" y="2075179"/>
                </a:lnTo>
                <a:lnTo>
                  <a:pt x="1280531" y="2075179"/>
                </a:lnTo>
                <a:lnTo>
                  <a:pt x="1261490" y="2056129"/>
                </a:lnTo>
                <a:close/>
              </a:path>
              <a:path w="1344295" h="2138679">
                <a:moveTo>
                  <a:pt x="1280531" y="2075179"/>
                </a:moveTo>
                <a:lnTo>
                  <a:pt x="1261110" y="2075179"/>
                </a:lnTo>
                <a:lnTo>
                  <a:pt x="1324610" y="2138679"/>
                </a:lnTo>
                <a:lnTo>
                  <a:pt x="1344004" y="2138679"/>
                </a:lnTo>
                <a:lnTo>
                  <a:pt x="1280531" y="207517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0" y="5528309"/>
            <a:ext cx="1324610" cy="1324610"/>
          </a:xfrm>
          <a:custGeom>
            <a:avLst/>
            <a:gdLst/>
            <a:ahLst/>
            <a:cxnLst/>
            <a:rect l="l" t="t" r="r" b="b"/>
            <a:pathLst>
              <a:path w="1324610" h="13246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324610" h="13246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9209" y="48259"/>
                </a:lnTo>
                <a:lnTo>
                  <a:pt x="48259" y="48259"/>
                </a:lnTo>
                <a:lnTo>
                  <a:pt x="10160" y="10160"/>
                </a:lnTo>
                <a:close/>
              </a:path>
              <a:path w="1324610" h="1324609">
                <a:moveTo>
                  <a:pt x="48260" y="48260"/>
                </a:moveTo>
                <a:lnTo>
                  <a:pt x="29210" y="48260"/>
                </a:lnTo>
                <a:lnTo>
                  <a:pt x="60959" y="80009"/>
                </a:lnTo>
                <a:lnTo>
                  <a:pt x="80009" y="80009"/>
                </a:lnTo>
                <a:lnTo>
                  <a:pt x="48260" y="48260"/>
                </a:lnTo>
                <a:close/>
              </a:path>
              <a:path w="1324610" h="1324609">
                <a:moveTo>
                  <a:pt x="80010" y="80010"/>
                </a:moveTo>
                <a:lnTo>
                  <a:pt x="60960" y="80010"/>
                </a:lnTo>
                <a:lnTo>
                  <a:pt x="92709" y="111759"/>
                </a:lnTo>
                <a:lnTo>
                  <a:pt x="111759" y="111759"/>
                </a:lnTo>
                <a:lnTo>
                  <a:pt x="80010" y="80010"/>
                </a:lnTo>
                <a:close/>
              </a:path>
              <a:path w="1324610" h="1324609">
                <a:moveTo>
                  <a:pt x="111760" y="111760"/>
                </a:moveTo>
                <a:lnTo>
                  <a:pt x="92710" y="11176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111760" y="111760"/>
                </a:lnTo>
                <a:close/>
              </a:path>
              <a:path w="1324610" h="1324609">
                <a:moveTo>
                  <a:pt x="219710" y="219710"/>
                </a:moveTo>
                <a:lnTo>
                  <a:pt x="200660" y="219710"/>
                </a:lnTo>
                <a:lnTo>
                  <a:pt x="219709" y="238759"/>
                </a:lnTo>
                <a:lnTo>
                  <a:pt x="238759" y="238759"/>
                </a:lnTo>
                <a:lnTo>
                  <a:pt x="219710" y="219710"/>
                </a:lnTo>
                <a:close/>
              </a:path>
              <a:path w="1324610" h="1324609">
                <a:moveTo>
                  <a:pt x="238760" y="238760"/>
                </a:moveTo>
                <a:lnTo>
                  <a:pt x="219710" y="238760"/>
                </a:lnTo>
                <a:lnTo>
                  <a:pt x="232409" y="251459"/>
                </a:lnTo>
                <a:lnTo>
                  <a:pt x="251459" y="251459"/>
                </a:lnTo>
                <a:lnTo>
                  <a:pt x="238760" y="238760"/>
                </a:lnTo>
                <a:close/>
              </a:path>
              <a:path w="1324610" h="1324609">
                <a:moveTo>
                  <a:pt x="251460" y="251460"/>
                </a:moveTo>
                <a:lnTo>
                  <a:pt x="232410" y="251460"/>
                </a:lnTo>
                <a:lnTo>
                  <a:pt x="247650" y="266700"/>
                </a:lnTo>
                <a:lnTo>
                  <a:pt x="266700" y="266700"/>
                </a:lnTo>
                <a:lnTo>
                  <a:pt x="251460" y="251460"/>
                </a:lnTo>
                <a:close/>
              </a:path>
              <a:path w="1324610" h="1324609">
                <a:moveTo>
                  <a:pt x="266700" y="266700"/>
                </a:moveTo>
                <a:lnTo>
                  <a:pt x="247650" y="266700"/>
                </a:lnTo>
                <a:lnTo>
                  <a:pt x="251459" y="270509"/>
                </a:lnTo>
                <a:lnTo>
                  <a:pt x="270509" y="270509"/>
                </a:lnTo>
                <a:lnTo>
                  <a:pt x="266700" y="266700"/>
                </a:lnTo>
                <a:close/>
              </a:path>
              <a:path w="1324610" h="1324609">
                <a:moveTo>
                  <a:pt x="270510" y="270510"/>
                </a:moveTo>
                <a:lnTo>
                  <a:pt x="251460" y="270510"/>
                </a:lnTo>
                <a:lnTo>
                  <a:pt x="264159" y="283209"/>
                </a:lnTo>
                <a:lnTo>
                  <a:pt x="283209" y="283209"/>
                </a:lnTo>
                <a:lnTo>
                  <a:pt x="270510" y="270510"/>
                </a:lnTo>
                <a:close/>
              </a:path>
              <a:path w="1324610" h="1324609">
                <a:moveTo>
                  <a:pt x="283210" y="283210"/>
                </a:moveTo>
                <a:lnTo>
                  <a:pt x="264160" y="283210"/>
                </a:lnTo>
                <a:lnTo>
                  <a:pt x="279400" y="298450"/>
                </a:lnTo>
                <a:lnTo>
                  <a:pt x="298450" y="298450"/>
                </a:lnTo>
                <a:lnTo>
                  <a:pt x="283210" y="283210"/>
                </a:lnTo>
                <a:close/>
              </a:path>
              <a:path w="1324610" h="1324609">
                <a:moveTo>
                  <a:pt x="298450" y="298450"/>
                </a:moveTo>
                <a:lnTo>
                  <a:pt x="279400" y="298450"/>
                </a:lnTo>
                <a:lnTo>
                  <a:pt x="311150" y="330200"/>
                </a:lnTo>
                <a:lnTo>
                  <a:pt x="330200" y="330200"/>
                </a:lnTo>
                <a:lnTo>
                  <a:pt x="298450" y="298450"/>
                </a:lnTo>
                <a:close/>
              </a:path>
              <a:path w="1324610" h="1324609">
                <a:moveTo>
                  <a:pt x="330200" y="330200"/>
                </a:moveTo>
                <a:lnTo>
                  <a:pt x="311150" y="330200"/>
                </a:lnTo>
                <a:lnTo>
                  <a:pt x="327659" y="346709"/>
                </a:lnTo>
                <a:lnTo>
                  <a:pt x="346709" y="346709"/>
                </a:lnTo>
                <a:lnTo>
                  <a:pt x="330200" y="330200"/>
                </a:lnTo>
                <a:close/>
              </a:path>
              <a:path w="1324610" h="1324609">
                <a:moveTo>
                  <a:pt x="346710" y="346710"/>
                </a:moveTo>
                <a:lnTo>
                  <a:pt x="327660" y="346710"/>
                </a:lnTo>
                <a:lnTo>
                  <a:pt x="342900" y="361950"/>
                </a:lnTo>
                <a:lnTo>
                  <a:pt x="361950" y="361950"/>
                </a:lnTo>
                <a:lnTo>
                  <a:pt x="346710" y="346710"/>
                </a:lnTo>
                <a:close/>
              </a:path>
              <a:path w="1324610" h="1324609">
                <a:moveTo>
                  <a:pt x="361950" y="361950"/>
                </a:moveTo>
                <a:lnTo>
                  <a:pt x="342900" y="361950"/>
                </a:lnTo>
                <a:lnTo>
                  <a:pt x="359409" y="378459"/>
                </a:lnTo>
                <a:lnTo>
                  <a:pt x="378459" y="378459"/>
                </a:lnTo>
                <a:lnTo>
                  <a:pt x="361950" y="361950"/>
                </a:lnTo>
                <a:close/>
              </a:path>
              <a:path w="1324610" h="1324609">
                <a:moveTo>
                  <a:pt x="378460" y="378460"/>
                </a:moveTo>
                <a:lnTo>
                  <a:pt x="359410" y="378460"/>
                </a:lnTo>
                <a:lnTo>
                  <a:pt x="378459" y="397509"/>
                </a:lnTo>
                <a:lnTo>
                  <a:pt x="397509" y="397509"/>
                </a:lnTo>
                <a:lnTo>
                  <a:pt x="378460" y="378460"/>
                </a:lnTo>
                <a:close/>
              </a:path>
              <a:path w="1324610" h="1324609">
                <a:moveTo>
                  <a:pt x="397510" y="397510"/>
                </a:moveTo>
                <a:lnTo>
                  <a:pt x="378460" y="397510"/>
                </a:lnTo>
                <a:lnTo>
                  <a:pt x="391159" y="410209"/>
                </a:lnTo>
                <a:lnTo>
                  <a:pt x="410209" y="410209"/>
                </a:lnTo>
                <a:lnTo>
                  <a:pt x="397510" y="397510"/>
                </a:lnTo>
                <a:close/>
              </a:path>
              <a:path w="1324610" h="1324609">
                <a:moveTo>
                  <a:pt x="410210" y="410210"/>
                </a:moveTo>
                <a:lnTo>
                  <a:pt x="391160" y="410210"/>
                </a:lnTo>
                <a:lnTo>
                  <a:pt x="410209" y="429259"/>
                </a:lnTo>
                <a:lnTo>
                  <a:pt x="429259" y="429259"/>
                </a:lnTo>
                <a:lnTo>
                  <a:pt x="410210" y="410210"/>
                </a:lnTo>
                <a:close/>
              </a:path>
              <a:path w="1324610" h="1324609">
                <a:moveTo>
                  <a:pt x="429260" y="429260"/>
                </a:moveTo>
                <a:lnTo>
                  <a:pt x="410210" y="42926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29260" y="429260"/>
                </a:lnTo>
                <a:close/>
              </a:path>
              <a:path w="1324610" h="1324609">
                <a:moveTo>
                  <a:pt x="444500" y="444500"/>
                </a:moveTo>
                <a:lnTo>
                  <a:pt x="425450" y="444500"/>
                </a:lnTo>
                <a:lnTo>
                  <a:pt x="431800" y="450850"/>
                </a:lnTo>
                <a:lnTo>
                  <a:pt x="450850" y="450850"/>
                </a:lnTo>
                <a:lnTo>
                  <a:pt x="444500" y="444500"/>
                </a:lnTo>
                <a:close/>
              </a:path>
              <a:path w="1324610" h="1324609">
                <a:moveTo>
                  <a:pt x="450850" y="450850"/>
                </a:moveTo>
                <a:lnTo>
                  <a:pt x="431800" y="450850"/>
                </a:lnTo>
                <a:lnTo>
                  <a:pt x="450850" y="469899"/>
                </a:lnTo>
                <a:lnTo>
                  <a:pt x="469900" y="469899"/>
                </a:lnTo>
                <a:lnTo>
                  <a:pt x="450850" y="450850"/>
                </a:lnTo>
                <a:close/>
              </a:path>
              <a:path w="1324610" h="1324609">
                <a:moveTo>
                  <a:pt x="469900" y="469900"/>
                </a:moveTo>
                <a:lnTo>
                  <a:pt x="450850" y="469900"/>
                </a:lnTo>
                <a:lnTo>
                  <a:pt x="457200" y="476250"/>
                </a:lnTo>
                <a:lnTo>
                  <a:pt x="476250" y="476250"/>
                </a:lnTo>
                <a:lnTo>
                  <a:pt x="469900" y="469900"/>
                </a:lnTo>
                <a:close/>
              </a:path>
              <a:path w="1324610" h="1324609">
                <a:moveTo>
                  <a:pt x="476250" y="476250"/>
                </a:moveTo>
                <a:lnTo>
                  <a:pt x="457200" y="476250"/>
                </a:lnTo>
                <a:lnTo>
                  <a:pt x="463549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1324610" h="1324609">
                <a:moveTo>
                  <a:pt x="482600" y="482600"/>
                </a:moveTo>
                <a:lnTo>
                  <a:pt x="463550" y="482600"/>
                </a:lnTo>
                <a:lnTo>
                  <a:pt x="476250" y="495299"/>
                </a:lnTo>
                <a:lnTo>
                  <a:pt x="495299" y="495299"/>
                </a:lnTo>
                <a:lnTo>
                  <a:pt x="482600" y="482600"/>
                </a:lnTo>
                <a:close/>
              </a:path>
              <a:path w="1324610" h="1324609">
                <a:moveTo>
                  <a:pt x="495300" y="495300"/>
                </a:moveTo>
                <a:lnTo>
                  <a:pt x="476250" y="495300"/>
                </a:lnTo>
                <a:lnTo>
                  <a:pt x="482599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1324610" h="1324609">
                <a:moveTo>
                  <a:pt x="501650" y="501650"/>
                </a:moveTo>
                <a:lnTo>
                  <a:pt x="482600" y="501650"/>
                </a:lnTo>
                <a:lnTo>
                  <a:pt x="488950" y="508000"/>
                </a:lnTo>
                <a:lnTo>
                  <a:pt x="508000" y="508000"/>
                </a:lnTo>
                <a:lnTo>
                  <a:pt x="501650" y="501650"/>
                </a:lnTo>
                <a:close/>
              </a:path>
              <a:path w="1324610" h="1324609">
                <a:moveTo>
                  <a:pt x="508000" y="508000"/>
                </a:moveTo>
                <a:lnTo>
                  <a:pt x="488950" y="508000"/>
                </a:lnTo>
                <a:lnTo>
                  <a:pt x="495299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1324610" h="1324609">
                <a:moveTo>
                  <a:pt x="1125220" y="1125220"/>
                </a:moveTo>
                <a:lnTo>
                  <a:pt x="1106170" y="112522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125220" y="1125220"/>
                </a:lnTo>
                <a:close/>
              </a:path>
              <a:path w="1324610" h="1324609">
                <a:moveTo>
                  <a:pt x="1122680" y="1122680"/>
                </a:moveTo>
                <a:lnTo>
                  <a:pt x="1103630" y="1122680"/>
                </a:lnTo>
                <a:lnTo>
                  <a:pt x="1104900" y="1123950"/>
                </a:lnTo>
                <a:lnTo>
                  <a:pt x="1123950" y="1123950"/>
                </a:lnTo>
                <a:lnTo>
                  <a:pt x="1122680" y="1122680"/>
                </a:lnTo>
                <a:close/>
              </a:path>
              <a:path w="1324610" h="1324609">
                <a:moveTo>
                  <a:pt x="1118870" y="1118870"/>
                </a:moveTo>
                <a:lnTo>
                  <a:pt x="1099820" y="1118870"/>
                </a:lnTo>
                <a:lnTo>
                  <a:pt x="1102360" y="1121409"/>
                </a:lnTo>
                <a:lnTo>
                  <a:pt x="1121409" y="1121409"/>
                </a:lnTo>
                <a:lnTo>
                  <a:pt x="1118870" y="1118870"/>
                </a:lnTo>
                <a:close/>
              </a:path>
              <a:path w="1324610" h="1324609">
                <a:moveTo>
                  <a:pt x="1116330" y="1116330"/>
                </a:moveTo>
                <a:lnTo>
                  <a:pt x="1097280" y="1116330"/>
                </a:lnTo>
                <a:lnTo>
                  <a:pt x="1098550" y="1117600"/>
                </a:lnTo>
                <a:lnTo>
                  <a:pt x="1117600" y="1117600"/>
                </a:lnTo>
                <a:lnTo>
                  <a:pt x="1116330" y="1116330"/>
                </a:lnTo>
                <a:close/>
              </a:path>
              <a:path w="1324610" h="1324609">
                <a:moveTo>
                  <a:pt x="1112520" y="1112520"/>
                </a:moveTo>
                <a:lnTo>
                  <a:pt x="1093470" y="1112520"/>
                </a:lnTo>
                <a:lnTo>
                  <a:pt x="1096010" y="1115060"/>
                </a:lnTo>
                <a:lnTo>
                  <a:pt x="1115060" y="1115060"/>
                </a:lnTo>
                <a:lnTo>
                  <a:pt x="1112520" y="1112520"/>
                </a:lnTo>
                <a:close/>
              </a:path>
              <a:path w="1324610" h="1324609">
                <a:moveTo>
                  <a:pt x="1109980" y="1109979"/>
                </a:moveTo>
                <a:lnTo>
                  <a:pt x="1090930" y="1109979"/>
                </a:lnTo>
                <a:lnTo>
                  <a:pt x="1092200" y="1111250"/>
                </a:lnTo>
                <a:lnTo>
                  <a:pt x="1111250" y="1111250"/>
                </a:lnTo>
                <a:lnTo>
                  <a:pt x="1109980" y="1109979"/>
                </a:lnTo>
                <a:close/>
              </a:path>
              <a:path w="1324610" h="1324609">
                <a:moveTo>
                  <a:pt x="1106170" y="1106170"/>
                </a:moveTo>
                <a:lnTo>
                  <a:pt x="1087120" y="1106170"/>
                </a:lnTo>
                <a:lnTo>
                  <a:pt x="1089660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24610" h="1324609">
                <a:moveTo>
                  <a:pt x="1103630" y="1103629"/>
                </a:moveTo>
                <a:lnTo>
                  <a:pt x="1084580" y="1103629"/>
                </a:lnTo>
                <a:lnTo>
                  <a:pt x="1085850" y="1104900"/>
                </a:lnTo>
                <a:lnTo>
                  <a:pt x="1104900" y="1104900"/>
                </a:lnTo>
                <a:lnTo>
                  <a:pt x="1103630" y="1103629"/>
                </a:lnTo>
                <a:close/>
              </a:path>
              <a:path w="1324610" h="1324609">
                <a:moveTo>
                  <a:pt x="1099820" y="1099820"/>
                </a:moveTo>
                <a:lnTo>
                  <a:pt x="1080770" y="1099820"/>
                </a:lnTo>
                <a:lnTo>
                  <a:pt x="1083310" y="1102359"/>
                </a:lnTo>
                <a:lnTo>
                  <a:pt x="1102360" y="1102359"/>
                </a:lnTo>
                <a:lnTo>
                  <a:pt x="1099820" y="1099820"/>
                </a:lnTo>
                <a:close/>
              </a:path>
              <a:path w="1324610" h="1324609">
                <a:moveTo>
                  <a:pt x="1097280" y="1097280"/>
                </a:moveTo>
                <a:lnTo>
                  <a:pt x="1078230" y="1097280"/>
                </a:lnTo>
                <a:lnTo>
                  <a:pt x="1079500" y="1098549"/>
                </a:lnTo>
                <a:lnTo>
                  <a:pt x="1098550" y="1098549"/>
                </a:lnTo>
                <a:lnTo>
                  <a:pt x="1097280" y="1097280"/>
                </a:lnTo>
                <a:close/>
              </a:path>
              <a:path w="1324610" h="1324609">
                <a:moveTo>
                  <a:pt x="1093470" y="1093470"/>
                </a:moveTo>
                <a:lnTo>
                  <a:pt x="1074420" y="1093470"/>
                </a:lnTo>
                <a:lnTo>
                  <a:pt x="1076960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1324610" h="1324609">
                <a:moveTo>
                  <a:pt x="1090930" y="1090930"/>
                </a:moveTo>
                <a:lnTo>
                  <a:pt x="1071880" y="1090930"/>
                </a:lnTo>
                <a:lnTo>
                  <a:pt x="1073150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24610" h="1324609">
                <a:moveTo>
                  <a:pt x="1087120" y="1087120"/>
                </a:moveTo>
                <a:lnTo>
                  <a:pt x="1068070" y="1087120"/>
                </a:lnTo>
                <a:lnTo>
                  <a:pt x="1070610" y="1089659"/>
                </a:lnTo>
                <a:lnTo>
                  <a:pt x="1089660" y="1089659"/>
                </a:lnTo>
                <a:lnTo>
                  <a:pt x="1087120" y="1087120"/>
                </a:lnTo>
                <a:close/>
              </a:path>
              <a:path w="1324610" h="13246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50"/>
                </a:lnTo>
                <a:lnTo>
                  <a:pt x="1085850" y="1085850"/>
                </a:lnTo>
                <a:lnTo>
                  <a:pt x="1084580" y="1084580"/>
                </a:lnTo>
                <a:close/>
              </a:path>
              <a:path w="1324610" h="13246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24610" h="1324609">
                <a:moveTo>
                  <a:pt x="1078229" y="1078229"/>
                </a:moveTo>
                <a:lnTo>
                  <a:pt x="1059180" y="1078229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29" y="1078229"/>
                </a:lnTo>
                <a:close/>
              </a:path>
              <a:path w="1324610" h="13246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59"/>
                </a:lnTo>
                <a:lnTo>
                  <a:pt x="1076959" y="1076959"/>
                </a:lnTo>
                <a:lnTo>
                  <a:pt x="1074420" y="1074420"/>
                </a:lnTo>
                <a:close/>
              </a:path>
              <a:path w="1324610" h="13246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324610" h="13246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09" y="1070609"/>
                </a:lnTo>
                <a:lnTo>
                  <a:pt x="1068070" y="1068070"/>
                </a:lnTo>
                <a:close/>
              </a:path>
              <a:path w="1324610" h="1324609">
                <a:moveTo>
                  <a:pt x="1065530" y="1065530"/>
                </a:moveTo>
                <a:lnTo>
                  <a:pt x="1046480" y="1065530"/>
                </a:lnTo>
                <a:lnTo>
                  <a:pt x="1047750" y="1066800"/>
                </a:lnTo>
                <a:lnTo>
                  <a:pt x="1066800" y="1066800"/>
                </a:lnTo>
                <a:lnTo>
                  <a:pt x="1065530" y="1065530"/>
                </a:lnTo>
                <a:close/>
              </a:path>
              <a:path w="1324610" h="13246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59"/>
                </a:lnTo>
                <a:lnTo>
                  <a:pt x="1064259" y="1064259"/>
                </a:lnTo>
                <a:lnTo>
                  <a:pt x="1061720" y="1061720"/>
                </a:lnTo>
                <a:close/>
              </a:path>
              <a:path w="1324610" h="13246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324610" h="13246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324610" h="13246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324610" h="13246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60"/>
                </a:lnTo>
                <a:lnTo>
                  <a:pt x="1051560" y="1051560"/>
                </a:lnTo>
                <a:lnTo>
                  <a:pt x="1049020" y="1049020"/>
                </a:lnTo>
                <a:close/>
              </a:path>
              <a:path w="1324610" h="1324609">
                <a:moveTo>
                  <a:pt x="1046479" y="1046479"/>
                </a:moveTo>
                <a:lnTo>
                  <a:pt x="1027429" y="1046479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324610" h="1324609">
                <a:moveTo>
                  <a:pt x="1042669" y="1042669"/>
                </a:moveTo>
                <a:lnTo>
                  <a:pt x="1023620" y="1042669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24610" h="13246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324610" h="13246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324610" h="13246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324610" h="1324609">
                <a:moveTo>
                  <a:pt x="1027430" y="1027430"/>
                </a:moveTo>
                <a:lnTo>
                  <a:pt x="1008380" y="102743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7430" y="1027430"/>
                </a:lnTo>
                <a:close/>
              </a:path>
              <a:path w="1324610" h="1324609">
                <a:moveTo>
                  <a:pt x="1023620" y="1023619"/>
                </a:moveTo>
                <a:lnTo>
                  <a:pt x="1004570" y="1023619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23620" y="1023619"/>
                </a:lnTo>
                <a:close/>
              </a:path>
              <a:path w="1324610" h="1324609">
                <a:moveTo>
                  <a:pt x="1021080" y="1021079"/>
                </a:moveTo>
                <a:lnTo>
                  <a:pt x="1002030" y="102107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21080" y="1021079"/>
                </a:lnTo>
                <a:close/>
              </a:path>
              <a:path w="1324610" h="1324609">
                <a:moveTo>
                  <a:pt x="1017270" y="1017269"/>
                </a:moveTo>
                <a:lnTo>
                  <a:pt x="998219" y="1017269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7270" y="1017269"/>
                </a:lnTo>
                <a:close/>
              </a:path>
              <a:path w="1324610" h="1324609">
                <a:moveTo>
                  <a:pt x="1014730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30" y="1014729"/>
                </a:lnTo>
                <a:close/>
              </a:path>
              <a:path w="1324610" h="1324609">
                <a:moveTo>
                  <a:pt x="1010920" y="1010919"/>
                </a:moveTo>
                <a:lnTo>
                  <a:pt x="991869" y="1010919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24610" h="1324609">
                <a:moveTo>
                  <a:pt x="1008380" y="1008380"/>
                </a:moveTo>
                <a:lnTo>
                  <a:pt x="989330" y="1008380"/>
                </a:lnTo>
                <a:lnTo>
                  <a:pt x="990600" y="1009649"/>
                </a:lnTo>
                <a:lnTo>
                  <a:pt x="1009650" y="1009649"/>
                </a:lnTo>
                <a:lnTo>
                  <a:pt x="1008380" y="1008380"/>
                </a:lnTo>
                <a:close/>
              </a:path>
              <a:path w="1324610" h="13246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324610" h="13246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324610" h="1324609">
                <a:moveTo>
                  <a:pt x="998220" y="998219"/>
                </a:moveTo>
                <a:lnTo>
                  <a:pt x="979170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324610" h="1324609">
                <a:moveTo>
                  <a:pt x="995680" y="995680"/>
                </a:moveTo>
                <a:lnTo>
                  <a:pt x="976630" y="995680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80"/>
                </a:lnTo>
                <a:close/>
              </a:path>
              <a:path w="1324610" h="1324609">
                <a:moveTo>
                  <a:pt x="991869" y="991869"/>
                </a:moveTo>
                <a:lnTo>
                  <a:pt x="972820" y="991869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91869" y="991869"/>
                </a:lnTo>
                <a:close/>
              </a:path>
              <a:path w="1324610" h="1324609">
                <a:moveTo>
                  <a:pt x="989329" y="989329"/>
                </a:moveTo>
                <a:lnTo>
                  <a:pt x="970280" y="989329"/>
                </a:lnTo>
                <a:lnTo>
                  <a:pt x="971550" y="990600"/>
                </a:lnTo>
                <a:lnTo>
                  <a:pt x="990600" y="990600"/>
                </a:lnTo>
                <a:lnTo>
                  <a:pt x="989329" y="989329"/>
                </a:lnTo>
                <a:close/>
              </a:path>
              <a:path w="1324610" h="1324609">
                <a:moveTo>
                  <a:pt x="985520" y="985520"/>
                </a:moveTo>
                <a:lnTo>
                  <a:pt x="966470" y="985520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20" y="985520"/>
                </a:lnTo>
                <a:close/>
              </a:path>
              <a:path w="1324610" h="1324609">
                <a:moveTo>
                  <a:pt x="982979" y="982979"/>
                </a:moveTo>
                <a:lnTo>
                  <a:pt x="963930" y="982979"/>
                </a:lnTo>
                <a:lnTo>
                  <a:pt x="965200" y="984250"/>
                </a:lnTo>
                <a:lnTo>
                  <a:pt x="984250" y="984250"/>
                </a:lnTo>
                <a:lnTo>
                  <a:pt x="982979" y="982979"/>
                </a:lnTo>
                <a:close/>
              </a:path>
              <a:path w="1324610" h="13246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324610" h="1324609">
                <a:moveTo>
                  <a:pt x="976629" y="976629"/>
                </a:moveTo>
                <a:lnTo>
                  <a:pt x="957580" y="976629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29" y="976629"/>
                </a:lnTo>
                <a:close/>
              </a:path>
              <a:path w="1324610" h="1324609">
                <a:moveTo>
                  <a:pt x="972820" y="972820"/>
                </a:moveTo>
                <a:lnTo>
                  <a:pt x="953770" y="97282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324610" h="1324609">
                <a:moveTo>
                  <a:pt x="970279" y="970279"/>
                </a:moveTo>
                <a:lnTo>
                  <a:pt x="951230" y="970279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79" y="970279"/>
                </a:lnTo>
                <a:close/>
              </a:path>
              <a:path w="1324610" h="1324609">
                <a:moveTo>
                  <a:pt x="963929" y="963929"/>
                </a:moveTo>
                <a:lnTo>
                  <a:pt x="944879" y="96392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24610" h="1324609">
                <a:moveTo>
                  <a:pt x="957579" y="957579"/>
                </a:moveTo>
                <a:lnTo>
                  <a:pt x="938529" y="95757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7579" y="957579"/>
                </a:lnTo>
                <a:close/>
              </a:path>
              <a:path w="1324610" h="1324609">
                <a:moveTo>
                  <a:pt x="951230" y="951229"/>
                </a:moveTo>
                <a:lnTo>
                  <a:pt x="932179" y="95122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1230" y="951229"/>
                </a:lnTo>
                <a:close/>
              </a:path>
              <a:path w="1324610" h="1324609">
                <a:moveTo>
                  <a:pt x="944880" y="944879"/>
                </a:moveTo>
                <a:lnTo>
                  <a:pt x="925830" y="944879"/>
                </a:lnTo>
                <a:lnTo>
                  <a:pt x="930910" y="949959"/>
                </a:lnTo>
                <a:lnTo>
                  <a:pt x="949959" y="949959"/>
                </a:lnTo>
                <a:lnTo>
                  <a:pt x="944880" y="944879"/>
                </a:lnTo>
                <a:close/>
              </a:path>
              <a:path w="1324610" h="1324609">
                <a:moveTo>
                  <a:pt x="938529" y="938529"/>
                </a:moveTo>
                <a:lnTo>
                  <a:pt x="919479" y="93852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8529" y="938529"/>
                </a:lnTo>
                <a:close/>
              </a:path>
              <a:path w="1324610" h="1324609">
                <a:moveTo>
                  <a:pt x="932179" y="932179"/>
                </a:moveTo>
                <a:lnTo>
                  <a:pt x="913129" y="932179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2179" y="932179"/>
                </a:lnTo>
                <a:close/>
              </a:path>
              <a:path w="1324610" h="13246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324610" h="1324609">
                <a:moveTo>
                  <a:pt x="920750" y="920750"/>
                </a:moveTo>
                <a:lnTo>
                  <a:pt x="901700" y="92075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20750" y="920750"/>
                </a:lnTo>
                <a:close/>
              </a:path>
              <a:path w="1324610" h="1324609">
                <a:moveTo>
                  <a:pt x="914400" y="914400"/>
                </a:moveTo>
                <a:lnTo>
                  <a:pt x="895350" y="91440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24610" h="1324609">
                <a:moveTo>
                  <a:pt x="908050" y="908050"/>
                </a:moveTo>
                <a:lnTo>
                  <a:pt x="889000" y="908050"/>
                </a:lnTo>
                <a:lnTo>
                  <a:pt x="894079" y="913129"/>
                </a:lnTo>
                <a:lnTo>
                  <a:pt x="913130" y="913129"/>
                </a:lnTo>
                <a:lnTo>
                  <a:pt x="908050" y="908050"/>
                </a:lnTo>
                <a:close/>
              </a:path>
              <a:path w="1324610" h="1324609">
                <a:moveTo>
                  <a:pt x="901700" y="901700"/>
                </a:moveTo>
                <a:lnTo>
                  <a:pt x="882650" y="901700"/>
                </a:lnTo>
                <a:lnTo>
                  <a:pt x="887729" y="906779"/>
                </a:lnTo>
                <a:lnTo>
                  <a:pt x="906779" y="906779"/>
                </a:lnTo>
                <a:lnTo>
                  <a:pt x="901700" y="901700"/>
                </a:lnTo>
                <a:close/>
              </a:path>
              <a:path w="1324610" h="1324609">
                <a:moveTo>
                  <a:pt x="895350" y="895350"/>
                </a:moveTo>
                <a:lnTo>
                  <a:pt x="876300" y="895350"/>
                </a:lnTo>
                <a:lnTo>
                  <a:pt x="881380" y="900429"/>
                </a:lnTo>
                <a:lnTo>
                  <a:pt x="900429" y="900429"/>
                </a:lnTo>
                <a:lnTo>
                  <a:pt x="895350" y="895350"/>
                </a:lnTo>
                <a:close/>
              </a:path>
              <a:path w="1324610" h="1324609">
                <a:moveTo>
                  <a:pt x="889000" y="889000"/>
                </a:moveTo>
                <a:lnTo>
                  <a:pt x="869950" y="889000"/>
                </a:lnTo>
                <a:lnTo>
                  <a:pt x="875029" y="894079"/>
                </a:lnTo>
                <a:lnTo>
                  <a:pt x="894079" y="894079"/>
                </a:lnTo>
                <a:lnTo>
                  <a:pt x="889000" y="889000"/>
                </a:lnTo>
                <a:close/>
              </a:path>
              <a:path w="1324610" h="1324609">
                <a:moveTo>
                  <a:pt x="882650" y="882650"/>
                </a:moveTo>
                <a:lnTo>
                  <a:pt x="863600" y="88265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2650" y="882650"/>
                </a:lnTo>
                <a:close/>
              </a:path>
              <a:path w="1324610" h="1324609">
                <a:moveTo>
                  <a:pt x="876300" y="876300"/>
                </a:moveTo>
                <a:lnTo>
                  <a:pt x="857250" y="876300"/>
                </a:lnTo>
                <a:lnTo>
                  <a:pt x="862329" y="881379"/>
                </a:lnTo>
                <a:lnTo>
                  <a:pt x="881379" y="881379"/>
                </a:lnTo>
                <a:lnTo>
                  <a:pt x="876300" y="876300"/>
                </a:lnTo>
                <a:close/>
              </a:path>
              <a:path w="1324610" h="13246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324610" h="13246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324610" h="13246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30" y="862329"/>
                </a:lnTo>
                <a:lnTo>
                  <a:pt x="857250" y="857250"/>
                </a:lnTo>
                <a:close/>
              </a:path>
              <a:path w="1324610" h="1324609">
                <a:moveTo>
                  <a:pt x="850900" y="850900"/>
                </a:moveTo>
                <a:lnTo>
                  <a:pt x="831850" y="85090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0900" y="850900"/>
                </a:lnTo>
                <a:close/>
              </a:path>
              <a:path w="1324610" h="1324609">
                <a:moveTo>
                  <a:pt x="844550" y="844550"/>
                </a:moveTo>
                <a:lnTo>
                  <a:pt x="825500" y="844550"/>
                </a:lnTo>
                <a:lnTo>
                  <a:pt x="830579" y="849629"/>
                </a:lnTo>
                <a:lnTo>
                  <a:pt x="849630" y="849629"/>
                </a:lnTo>
                <a:lnTo>
                  <a:pt x="844550" y="844550"/>
                </a:lnTo>
                <a:close/>
              </a:path>
              <a:path w="1324610" h="1324609">
                <a:moveTo>
                  <a:pt x="838200" y="838200"/>
                </a:moveTo>
                <a:lnTo>
                  <a:pt x="819150" y="838200"/>
                </a:lnTo>
                <a:lnTo>
                  <a:pt x="824230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324610" h="13246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324610" h="13246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324610" h="13246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24610" h="1324609">
                <a:moveTo>
                  <a:pt x="812800" y="812800"/>
                </a:moveTo>
                <a:lnTo>
                  <a:pt x="793750" y="812800"/>
                </a:lnTo>
                <a:lnTo>
                  <a:pt x="798829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324610" h="1324609">
                <a:moveTo>
                  <a:pt x="806450" y="806450"/>
                </a:moveTo>
                <a:lnTo>
                  <a:pt x="787400" y="80645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24610" h="1324609">
                <a:moveTo>
                  <a:pt x="800100" y="800100"/>
                </a:moveTo>
                <a:lnTo>
                  <a:pt x="781050" y="800100"/>
                </a:lnTo>
                <a:lnTo>
                  <a:pt x="786130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324610" h="1324609">
                <a:moveTo>
                  <a:pt x="793750" y="793750"/>
                </a:moveTo>
                <a:lnTo>
                  <a:pt x="774700" y="79375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3750" y="793750"/>
                </a:lnTo>
                <a:close/>
              </a:path>
              <a:path w="1324610" h="1324609">
                <a:moveTo>
                  <a:pt x="787400" y="787400"/>
                </a:moveTo>
                <a:lnTo>
                  <a:pt x="768350" y="787400"/>
                </a:lnTo>
                <a:lnTo>
                  <a:pt x="773429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324610" h="1324609">
                <a:moveTo>
                  <a:pt x="781050" y="781050"/>
                </a:moveTo>
                <a:lnTo>
                  <a:pt x="762000" y="781050"/>
                </a:lnTo>
                <a:lnTo>
                  <a:pt x="767080" y="786129"/>
                </a:lnTo>
                <a:lnTo>
                  <a:pt x="786130" y="786129"/>
                </a:lnTo>
                <a:lnTo>
                  <a:pt x="781050" y="781050"/>
                </a:lnTo>
                <a:close/>
              </a:path>
              <a:path w="1324610" h="1324609">
                <a:moveTo>
                  <a:pt x="774700" y="774700"/>
                </a:moveTo>
                <a:lnTo>
                  <a:pt x="755650" y="77470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24610" h="13246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24610" h="1324609">
                <a:moveTo>
                  <a:pt x="762000" y="762000"/>
                </a:moveTo>
                <a:lnTo>
                  <a:pt x="742950" y="76200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324610" h="13246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324610" h="1324609">
                <a:moveTo>
                  <a:pt x="749300" y="749299"/>
                </a:moveTo>
                <a:lnTo>
                  <a:pt x="730250" y="749299"/>
                </a:lnTo>
                <a:lnTo>
                  <a:pt x="735330" y="754379"/>
                </a:lnTo>
                <a:lnTo>
                  <a:pt x="754380" y="754379"/>
                </a:lnTo>
                <a:lnTo>
                  <a:pt x="749300" y="749299"/>
                </a:lnTo>
                <a:close/>
              </a:path>
              <a:path w="1324610" h="13246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324610" h="13246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324610" h="1324609">
                <a:moveTo>
                  <a:pt x="730250" y="730250"/>
                </a:moveTo>
                <a:lnTo>
                  <a:pt x="711200" y="730250"/>
                </a:lnTo>
                <a:lnTo>
                  <a:pt x="716280" y="735329"/>
                </a:lnTo>
                <a:lnTo>
                  <a:pt x="735330" y="735329"/>
                </a:lnTo>
                <a:lnTo>
                  <a:pt x="730250" y="730250"/>
                </a:lnTo>
                <a:close/>
              </a:path>
              <a:path w="1324610" h="1324609">
                <a:moveTo>
                  <a:pt x="723900" y="723900"/>
                </a:moveTo>
                <a:lnTo>
                  <a:pt x="704850" y="723900"/>
                </a:lnTo>
                <a:lnTo>
                  <a:pt x="709929" y="728979"/>
                </a:lnTo>
                <a:lnTo>
                  <a:pt x="728979" y="728979"/>
                </a:lnTo>
                <a:lnTo>
                  <a:pt x="723900" y="723900"/>
                </a:lnTo>
                <a:close/>
              </a:path>
              <a:path w="1324610" h="1324609">
                <a:moveTo>
                  <a:pt x="515619" y="515619"/>
                </a:moveTo>
                <a:lnTo>
                  <a:pt x="496569" y="515619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515619" y="51561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0" y="4733290"/>
            <a:ext cx="1305560" cy="2119630"/>
          </a:xfrm>
          <a:custGeom>
            <a:avLst/>
            <a:gdLst/>
            <a:ahLst/>
            <a:cxnLst/>
            <a:rect l="l" t="t" r="r" b="b"/>
            <a:pathLst>
              <a:path w="1305560" h="2119629">
                <a:moveTo>
                  <a:pt x="831850" y="0"/>
                </a:moveTo>
                <a:lnTo>
                  <a:pt x="0" y="0"/>
                </a:lnTo>
                <a:lnTo>
                  <a:pt x="0" y="6349"/>
                </a:lnTo>
                <a:lnTo>
                  <a:pt x="836930" y="6349"/>
                </a:lnTo>
                <a:lnTo>
                  <a:pt x="836930" y="5079"/>
                </a:lnTo>
                <a:lnTo>
                  <a:pt x="835660" y="5079"/>
                </a:lnTo>
                <a:lnTo>
                  <a:pt x="835660" y="3809"/>
                </a:lnTo>
                <a:lnTo>
                  <a:pt x="834390" y="3809"/>
                </a:lnTo>
                <a:lnTo>
                  <a:pt x="834390" y="2539"/>
                </a:lnTo>
                <a:lnTo>
                  <a:pt x="833119" y="2539"/>
                </a:lnTo>
                <a:lnTo>
                  <a:pt x="833119" y="1269"/>
                </a:lnTo>
                <a:lnTo>
                  <a:pt x="831850" y="1269"/>
                </a:lnTo>
                <a:lnTo>
                  <a:pt x="831850" y="0"/>
                </a:lnTo>
                <a:close/>
              </a:path>
              <a:path w="1305560" h="2119629">
                <a:moveTo>
                  <a:pt x="0" y="814070"/>
                </a:moveTo>
                <a:lnTo>
                  <a:pt x="0" y="833120"/>
                </a:lnTo>
                <a:lnTo>
                  <a:pt x="10159" y="843279"/>
                </a:lnTo>
                <a:lnTo>
                  <a:pt x="29209" y="843279"/>
                </a:lnTo>
                <a:lnTo>
                  <a:pt x="0" y="814070"/>
                </a:lnTo>
                <a:close/>
              </a:path>
              <a:path w="1305560" h="2119629">
                <a:moveTo>
                  <a:pt x="29210" y="843279"/>
                </a:moveTo>
                <a:lnTo>
                  <a:pt x="10160" y="843279"/>
                </a:lnTo>
                <a:lnTo>
                  <a:pt x="41909" y="875029"/>
                </a:lnTo>
                <a:lnTo>
                  <a:pt x="60959" y="875029"/>
                </a:lnTo>
                <a:lnTo>
                  <a:pt x="29210" y="843279"/>
                </a:lnTo>
                <a:close/>
              </a:path>
              <a:path w="1305560" h="2119629">
                <a:moveTo>
                  <a:pt x="60960" y="875029"/>
                </a:moveTo>
                <a:lnTo>
                  <a:pt x="41910" y="875029"/>
                </a:lnTo>
                <a:lnTo>
                  <a:pt x="73659" y="906779"/>
                </a:lnTo>
                <a:lnTo>
                  <a:pt x="92709" y="906779"/>
                </a:lnTo>
                <a:lnTo>
                  <a:pt x="60960" y="875029"/>
                </a:lnTo>
                <a:close/>
              </a:path>
              <a:path w="1305560" h="2119629">
                <a:moveTo>
                  <a:pt x="92710" y="906779"/>
                </a:moveTo>
                <a:lnTo>
                  <a:pt x="73660" y="906779"/>
                </a:lnTo>
                <a:lnTo>
                  <a:pt x="181609" y="1014729"/>
                </a:lnTo>
                <a:lnTo>
                  <a:pt x="200659" y="1014729"/>
                </a:lnTo>
                <a:lnTo>
                  <a:pt x="92710" y="906779"/>
                </a:lnTo>
                <a:close/>
              </a:path>
              <a:path w="1305560" h="2119629">
                <a:moveTo>
                  <a:pt x="200660" y="1014729"/>
                </a:moveTo>
                <a:lnTo>
                  <a:pt x="181610" y="1014729"/>
                </a:lnTo>
                <a:lnTo>
                  <a:pt x="200659" y="1033779"/>
                </a:lnTo>
                <a:lnTo>
                  <a:pt x="219709" y="1033779"/>
                </a:lnTo>
                <a:lnTo>
                  <a:pt x="200660" y="1014729"/>
                </a:lnTo>
                <a:close/>
              </a:path>
              <a:path w="1305560" h="2119629">
                <a:moveTo>
                  <a:pt x="219710" y="1033779"/>
                </a:moveTo>
                <a:lnTo>
                  <a:pt x="200660" y="1033779"/>
                </a:lnTo>
                <a:lnTo>
                  <a:pt x="213359" y="1046479"/>
                </a:lnTo>
                <a:lnTo>
                  <a:pt x="232409" y="1046479"/>
                </a:lnTo>
                <a:lnTo>
                  <a:pt x="219710" y="1033779"/>
                </a:lnTo>
                <a:close/>
              </a:path>
              <a:path w="1305560" h="2119629">
                <a:moveTo>
                  <a:pt x="232410" y="1046479"/>
                </a:moveTo>
                <a:lnTo>
                  <a:pt x="213360" y="1046479"/>
                </a:lnTo>
                <a:lnTo>
                  <a:pt x="260350" y="1093469"/>
                </a:lnTo>
                <a:lnTo>
                  <a:pt x="279400" y="1093469"/>
                </a:lnTo>
                <a:lnTo>
                  <a:pt x="232410" y="1046479"/>
                </a:lnTo>
                <a:close/>
              </a:path>
              <a:path w="1305560" h="2119629">
                <a:moveTo>
                  <a:pt x="279400" y="1093470"/>
                </a:moveTo>
                <a:lnTo>
                  <a:pt x="260350" y="1093470"/>
                </a:lnTo>
                <a:lnTo>
                  <a:pt x="276860" y="1109979"/>
                </a:lnTo>
                <a:lnTo>
                  <a:pt x="295909" y="1109979"/>
                </a:lnTo>
                <a:lnTo>
                  <a:pt x="279400" y="1093470"/>
                </a:lnTo>
                <a:close/>
              </a:path>
              <a:path w="1305560" h="2119629">
                <a:moveTo>
                  <a:pt x="295910" y="1109979"/>
                </a:moveTo>
                <a:lnTo>
                  <a:pt x="276860" y="1109979"/>
                </a:lnTo>
                <a:lnTo>
                  <a:pt x="283209" y="1116329"/>
                </a:lnTo>
                <a:lnTo>
                  <a:pt x="302259" y="1116329"/>
                </a:lnTo>
                <a:lnTo>
                  <a:pt x="295910" y="1109979"/>
                </a:lnTo>
                <a:close/>
              </a:path>
              <a:path w="1305560" h="2119629">
                <a:moveTo>
                  <a:pt x="302259" y="1116329"/>
                </a:moveTo>
                <a:lnTo>
                  <a:pt x="283209" y="1116329"/>
                </a:lnTo>
                <a:lnTo>
                  <a:pt x="292100" y="1125219"/>
                </a:lnTo>
                <a:lnTo>
                  <a:pt x="311150" y="1125219"/>
                </a:lnTo>
                <a:lnTo>
                  <a:pt x="302259" y="1116329"/>
                </a:lnTo>
                <a:close/>
              </a:path>
              <a:path w="1305560" h="2119629">
                <a:moveTo>
                  <a:pt x="311150" y="1125220"/>
                </a:moveTo>
                <a:lnTo>
                  <a:pt x="292100" y="1125220"/>
                </a:lnTo>
                <a:lnTo>
                  <a:pt x="308609" y="1141729"/>
                </a:lnTo>
                <a:lnTo>
                  <a:pt x="327659" y="1141729"/>
                </a:lnTo>
                <a:lnTo>
                  <a:pt x="311150" y="1125220"/>
                </a:lnTo>
                <a:close/>
              </a:path>
              <a:path w="1305560" h="2119629">
                <a:moveTo>
                  <a:pt x="327660" y="1141730"/>
                </a:moveTo>
                <a:lnTo>
                  <a:pt x="308610" y="1141730"/>
                </a:lnTo>
                <a:lnTo>
                  <a:pt x="340359" y="1173479"/>
                </a:lnTo>
                <a:lnTo>
                  <a:pt x="359409" y="1173479"/>
                </a:lnTo>
                <a:lnTo>
                  <a:pt x="327660" y="1141730"/>
                </a:lnTo>
                <a:close/>
              </a:path>
              <a:path w="1305560" h="2119629">
                <a:moveTo>
                  <a:pt x="359410" y="1173480"/>
                </a:moveTo>
                <a:lnTo>
                  <a:pt x="340360" y="1173480"/>
                </a:lnTo>
                <a:lnTo>
                  <a:pt x="359409" y="1192529"/>
                </a:lnTo>
                <a:lnTo>
                  <a:pt x="378459" y="1192529"/>
                </a:lnTo>
                <a:lnTo>
                  <a:pt x="359410" y="1173480"/>
                </a:lnTo>
                <a:close/>
              </a:path>
              <a:path w="1305560" h="2119629">
                <a:moveTo>
                  <a:pt x="378460" y="1192529"/>
                </a:moveTo>
                <a:lnTo>
                  <a:pt x="359410" y="1192529"/>
                </a:lnTo>
                <a:lnTo>
                  <a:pt x="372109" y="1205229"/>
                </a:lnTo>
                <a:lnTo>
                  <a:pt x="391159" y="1205229"/>
                </a:lnTo>
                <a:lnTo>
                  <a:pt x="378460" y="1192529"/>
                </a:lnTo>
                <a:close/>
              </a:path>
              <a:path w="1305560" h="2119629">
                <a:moveTo>
                  <a:pt x="391160" y="1205230"/>
                </a:moveTo>
                <a:lnTo>
                  <a:pt x="372110" y="1205230"/>
                </a:lnTo>
                <a:lnTo>
                  <a:pt x="406400" y="1239519"/>
                </a:lnTo>
                <a:lnTo>
                  <a:pt x="425449" y="1239519"/>
                </a:lnTo>
                <a:lnTo>
                  <a:pt x="391160" y="1205230"/>
                </a:lnTo>
                <a:close/>
              </a:path>
              <a:path w="1305560" h="2119629">
                <a:moveTo>
                  <a:pt x="425450" y="1239520"/>
                </a:moveTo>
                <a:lnTo>
                  <a:pt x="406400" y="1239520"/>
                </a:lnTo>
                <a:lnTo>
                  <a:pt x="412750" y="1245869"/>
                </a:lnTo>
                <a:lnTo>
                  <a:pt x="431800" y="1245869"/>
                </a:lnTo>
                <a:lnTo>
                  <a:pt x="425450" y="1239520"/>
                </a:lnTo>
                <a:close/>
              </a:path>
              <a:path w="1305560" h="2119629">
                <a:moveTo>
                  <a:pt x="431800" y="1245870"/>
                </a:moveTo>
                <a:lnTo>
                  <a:pt x="412750" y="1245870"/>
                </a:lnTo>
                <a:lnTo>
                  <a:pt x="425449" y="1258569"/>
                </a:lnTo>
                <a:lnTo>
                  <a:pt x="444499" y="1258569"/>
                </a:lnTo>
                <a:lnTo>
                  <a:pt x="431800" y="1245870"/>
                </a:lnTo>
                <a:close/>
              </a:path>
              <a:path w="1305560" h="2119629">
                <a:moveTo>
                  <a:pt x="444500" y="1258569"/>
                </a:moveTo>
                <a:lnTo>
                  <a:pt x="425450" y="1258569"/>
                </a:lnTo>
                <a:lnTo>
                  <a:pt x="429259" y="1262379"/>
                </a:lnTo>
                <a:lnTo>
                  <a:pt x="448309" y="1262379"/>
                </a:lnTo>
                <a:lnTo>
                  <a:pt x="444500" y="1258569"/>
                </a:lnTo>
                <a:close/>
              </a:path>
              <a:path w="1305560" h="2119629">
                <a:moveTo>
                  <a:pt x="448310" y="1262379"/>
                </a:moveTo>
                <a:lnTo>
                  <a:pt x="429260" y="1262379"/>
                </a:lnTo>
                <a:lnTo>
                  <a:pt x="431800" y="1264919"/>
                </a:lnTo>
                <a:lnTo>
                  <a:pt x="450850" y="1264919"/>
                </a:lnTo>
                <a:lnTo>
                  <a:pt x="448310" y="1262379"/>
                </a:lnTo>
                <a:close/>
              </a:path>
              <a:path w="1305560" h="2119629">
                <a:moveTo>
                  <a:pt x="450850" y="1264920"/>
                </a:moveTo>
                <a:lnTo>
                  <a:pt x="431800" y="1264920"/>
                </a:lnTo>
                <a:lnTo>
                  <a:pt x="438150" y="1271269"/>
                </a:lnTo>
                <a:lnTo>
                  <a:pt x="457200" y="1271269"/>
                </a:lnTo>
                <a:lnTo>
                  <a:pt x="450850" y="1264920"/>
                </a:lnTo>
                <a:close/>
              </a:path>
              <a:path w="1305560" h="2119629">
                <a:moveTo>
                  <a:pt x="457200" y="1271270"/>
                </a:moveTo>
                <a:lnTo>
                  <a:pt x="438150" y="1271270"/>
                </a:lnTo>
                <a:lnTo>
                  <a:pt x="444499" y="1277619"/>
                </a:lnTo>
                <a:lnTo>
                  <a:pt x="463549" y="1277619"/>
                </a:lnTo>
                <a:lnTo>
                  <a:pt x="457200" y="1271270"/>
                </a:lnTo>
                <a:close/>
              </a:path>
              <a:path w="1305560" h="2119629">
                <a:moveTo>
                  <a:pt x="463550" y="1277620"/>
                </a:moveTo>
                <a:lnTo>
                  <a:pt x="444500" y="1277620"/>
                </a:lnTo>
                <a:lnTo>
                  <a:pt x="457199" y="1290319"/>
                </a:lnTo>
                <a:lnTo>
                  <a:pt x="476249" y="1290319"/>
                </a:lnTo>
                <a:lnTo>
                  <a:pt x="463550" y="1277620"/>
                </a:lnTo>
                <a:close/>
              </a:path>
              <a:path w="1305560" h="2119629">
                <a:moveTo>
                  <a:pt x="476250" y="1290320"/>
                </a:moveTo>
                <a:lnTo>
                  <a:pt x="457200" y="1290320"/>
                </a:lnTo>
                <a:lnTo>
                  <a:pt x="461009" y="1294129"/>
                </a:lnTo>
                <a:lnTo>
                  <a:pt x="480059" y="1294129"/>
                </a:lnTo>
                <a:lnTo>
                  <a:pt x="476250" y="1290320"/>
                </a:lnTo>
                <a:close/>
              </a:path>
              <a:path w="1305560" h="2119629">
                <a:moveTo>
                  <a:pt x="480060" y="1294129"/>
                </a:moveTo>
                <a:lnTo>
                  <a:pt x="461010" y="1294129"/>
                </a:lnTo>
                <a:lnTo>
                  <a:pt x="463549" y="1296669"/>
                </a:lnTo>
                <a:lnTo>
                  <a:pt x="482599" y="1296669"/>
                </a:lnTo>
                <a:lnTo>
                  <a:pt x="480060" y="1294129"/>
                </a:lnTo>
                <a:close/>
              </a:path>
              <a:path w="1305560" h="2119629">
                <a:moveTo>
                  <a:pt x="482600" y="1296670"/>
                </a:moveTo>
                <a:lnTo>
                  <a:pt x="463550" y="1296670"/>
                </a:lnTo>
                <a:lnTo>
                  <a:pt x="469900" y="1303019"/>
                </a:lnTo>
                <a:lnTo>
                  <a:pt x="488950" y="1303019"/>
                </a:lnTo>
                <a:lnTo>
                  <a:pt x="482600" y="1296670"/>
                </a:lnTo>
                <a:close/>
              </a:path>
              <a:path w="1305560" h="2119629">
                <a:moveTo>
                  <a:pt x="488950" y="1303020"/>
                </a:moveTo>
                <a:lnTo>
                  <a:pt x="469900" y="1303020"/>
                </a:lnTo>
                <a:lnTo>
                  <a:pt x="476249" y="1309369"/>
                </a:lnTo>
                <a:lnTo>
                  <a:pt x="495299" y="1309369"/>
                </a:lnTo>
                <a:lnTo>
                  <a:pt x="488950" y="1303020"/>
                </a:lnTo>
                <a:close/>
              </a:path>
              <a:path w="1305560" h="2119629">
                <a:moveTo>
                  <a:pt x="1106170" y="1920240"/>
                </a:moveTo>
                <a:lnTo>
                  <a:pt x="1087120" y="1920240"/>
                </a:lnTo>
                <a:lnTo>
                  <a:pt x="1286510" y="2119629"/>
                </a:lnTo>
                <a:lnTo>
                  <a:pt x="1305560" y="2119629"/>
                </a:lnTo>
                <a:lnTo>
                  <a:pt x="1106170" y="1920240"/>
                </a:lnTo>
                <a:close/>
              </a:path>
              <a:path w="1305560" h="2119629">
                <a:moveTo>
                  <a:pt x="1103630" y="1917699"/>
                </a:moveTo>
                <a:lnTo>
                  <a:pt x="1084580" y="1917699"/>
                </a:lnTo>
                <a:lnTo>
                  <a:pt x="1085850" y="1918969"/>
                </a:lnTo>
                <a:lnTo>
                  <a:pt x="1104900" y="1918969"/>
                </a:lnTo>
                <a:lnTo>
                  <a:pt x="1103630" y="1917699"/>
                </a:lnTo>
                <a:close/>
              </a:path>
              <a:path w="1305560" h="2119629">
                <a:moveTo>
                  <a:pt x="1099820" y="1913889"/>
                </a:moveTo>
                <a:lnTo>
                  <a:pt x="1080770" y="1913889"/>
                </a:lnTo>
                <a:lnTo>
                  <a:pt x="1083309" y="1916429"/>
                </a:lnTo>
                <a:lnTo>
                  <a:pt x="1102360" y="1916429"/>
                </a:lnTo>
                <a:lnTo>
                  <a:pt x="1099820" y="1913889"/>
                </a:lnTo>
                <a:close/>
              </a:path>
              <a:path w="1305560" h="2119629">
                <a:moveTo>
                  <a:pt x="1097280" y="1911349"/>
                </a:moveTo>
                <a:lnTo>
                  <a:pt x="1078230" y="1911349"/>
                </a:lnTo>
                <a:lnTo>
                  <a:pt x="1079500" y="1912619"/>
                </a:lnTo>
                <a:lnTo>
                  <a:pt x="1098550" y="1912619"/>
                </a:lnTo>
                <a:lnTo>
                  <a:pt x="1097280" y="1911349"/>
                </a:lnTo>
                <a:close/>
              </a:path>
              <a:path w="1305560" h="2119629">
                <a:moveTo>
                  <a:pt x="1093470" y="1907539"/>
                </a:moveTo>
                <a:lnTo>
                  <a:pt x="1074420" y="1907539"/>
                </a:lnTo>
                <a:lnTo>
                  <a:pt x="1076959" y="1910079"/>
                </a:lnTo>
                <a:lnTo>
                  <a:pt x="1096009" y="1910079"/>
                </a:lnTo>
                <a:lnTo>
                  <a:pt x="1093470" y="1907539"/>
                </a:lnTo>
                <a:close/>
              </a:path>
              <a:path w="1305560" h="2119629">
                <a:moveTo>
                  <a:pt x="1090930" y="1904999"/>
                </a:moveTo>
                <a:lnTo>
                  <a:pt x="1071880" y="1904999"/>
                </a:lnTo>
                <a:lnTo>
                  <a:pt x="1073150" y="1906270"/>
                </a:lnTo>
                <a:lnTo>
                  <a:pt x="1092200" y="1906270"/>
                </a:lnTo>
                <a:lnTo>
                  <a:pt x="1090930" y="1904999"/>
                </a:lnTo>
                <a:close/>
              </a:path>
              <a:path w="1305560" h="2119629">
                <a:moveTo>
                  <a:pt x="1087120" y="1901189"/>
                </a:moveTo>
                <a:lnTo>
                  <a:pt x="1068070" y="1901189"/>
                </a:lnTo>
                <a:lnTo>
                  <a:pt x="1070610" y="1903729"/>
                </a:lnTo>
                <a:lnTo>
                  <a:pt x="1089660" y="1903729"/>
                </a:lnTo>
                <a:lnTo>
                  <a:pt x="1087120" y="1901189"/>
                </a:lnTo>
                <a:close/>
              </a:path>
              <a:path w="1305560" h="2119629">
                <a:moveTo>
                  <a:pt x="1084579" y="1898649"/>
                </a:moveTo>
                <a:lnTo>
                  <a:pt x="1065530" y="1898649"/>
                </a:lnTo>
                <a:lnTo>
                  <a:pt x="1066800" y="1899919"/>
                </a:lnTo>
                <a:lnTo>
                  <a:pt x="1085850" y="1899919"/>
                </a:lnTo>
                <a:lnTo>
                  <a:pt x="1084579" y="1898649"/>
                </a:lnTo>
                <a:close/>
              </a:path>
              <a:path w="1305560" h="2119629">
                <a:moveTo>
                  <a:pt x="1080770" y="1894839"/>
                </a:moveTo>
                <a:lnTo>
                  <a:pt x="1061720" y="1894839"/>
                </a:lnTo>
                <a:lnTo>
                  <a:pt x="1064260" y="1897379"/>
                </a:lnTo>
                <a:lnTo>
                  <a:pt x="1083310" y="1897379"/>
                </a:lnTo>
                <a:lnTo>
                  <a:pt x="1080770" y="1894839"/>
                </a:lnTo>
                <a:close/>
              </a:path>
              <a:path w="1305560" h="2119629">
                <a:moveTo>
                  <a:pt x="1078230" y="1892299"/>
                </a:moveTo>
                <a:lnTo>
                  <a:pt x="1059180" y="1892299"/>
                </a:lnTo>
                <a:lnTo>
                  <a:pt x="1060450" y="1893569"/>
                </a:lnTo>
                <a:lnTo>
                  <a:pt x="1079500" y="1893569"/>
                </a:lnTo>
                <a:lnTo>
                  <a:pt x="1078230" y="1892299"/>
                </a:lnTo>
                <a:close/>
              </a:path>
              <a:path w="1305560" h="2119629">
                <a:moveTo>
                  <a:pt x="1074420" y="1888489"/>
                </a:moveTo>
                <a:lnTo>
                  <a:pt x="1055370" y="1888489"/>
                </a:lnTo>
                <a:lnTo>
                  <a:pt x="1057910" y="1891029"/>
                </a:lnTo>
                <a:lnTo>
                  <a:pt x="1076959" y="1891029"/>
                </a:lnTo>
                <a:lnTo>
                  <a:pt x="1074420" y="1888489"/>
                </a:lnTo>
                <a:close/>
              </a:path>
              <a:path w="1305560" h="2119629">
                <a:moveTo>
                  <a:pt x="1071880" y="1885949"/>
                </a:moveTo>
                <a:lnTo>
                  <a:pt x="1052830" y="1885949"/>
                </a:lnTo>
                <a:lnTo>
                  <a:pt x="1054100" y="1887219"/>
                </a:lnTo>
                <a:lnTo>
                  <a:pt x="1073150" y="1887219"/>
                </a:lnTo>
                <a:lnTo>
                  <a:pt x="1071880" y="1885949"/>
                </a:lnTo>
                <a:close/>
              </a:path>
              <a:path w="1305560" h="2119629">
                <a:moveTo>
                  <a:pt x="1068070" y="1882139"/>
                </a:moveTo>
                <a:lnTo>
                  <a:pt x="1049020" y="1882139"/>
                </a:lnTo>
                <a:lnTo>
                  <a:pt x="1051560" y="1884679"/>
                </a:lnTo>
                <a:lnTo>
                  <a:pt x="1070610" y="1884679"/>
                </a:lnTo>
                <a:lnTo>
                  <a:pt x="1068070" y="1882139"/>
                </a:lnTo>
                <a:close/>
              </a:path>
              <a:path w="1305560" h="2119629">
                <a:moveTo>
                  <a:pt x="1065530" y="1879599"/>
                </a:moveTo>
                <a:lnTo>
                  <a:pt x="1046479" y="1879599"/>
                </a:lnTo>
                <a:lnTo>
                  <a:pt x="1047750" y="1880869"/>
                </a:lnTo>
                <a:lnTo>
                  <a:pt x="1066800" y="1880869"/>
                </a:lnTo>
                <a:lnTo>
                  <a:pt x="1065530" y="1879599"/>
                </a:lnTo>
                <a:close/>
              </a:path>
              <a:path w="1305560" h="2119629">
                <a:moveTo>
                  <a:pt x="1061720" y="1875789"/>
                </a:moveTo>
                <a:lnTo>
                  <a:pt x="1042670" y="1875789"/>
                </a:lnTo>
                <a:lnTo>
                  <a:pt x="1045209" y="1878329"/>
                </a:lnTo>
                <a:lnTo>
                  <a:pt x="1064260" y="1878329"/>
                </a:lnTo>
                <a:lnTo>
                  <a:pt x="1061720" y="1875789"/>
                </a:lnTo>
                <a:close/>
              </a:path>
              <a:path w="1305560" h="2119629">
                <a:moveTo>
                  <a:pt x="1059180" y="1873249"/>
                </a:moveTo>
                <a:lnTo>
                  <a:pt x="1040129" y="1873249"/>
                </a:lnTo>
                <a:lnTo>
                  <a:pt x="1041400" y="1874519"/>
                </a:lnTo>
                <a:lnTo>
                  <a:pt x="1060450" y="1874519"/>
                </a:lnTo>
                <a:lnTo>
                  <a:pt x="1059180" y="1873249"/>
                </a:lnTo>
                <a:close/>
              </a:path>
              <a:path w="1305560" h="2119629">
                <a:moveTo>
                  <a:pt x="1055370" y="1869439"/>
                </a:moveTo>
                <a:lnTo>
                  <a:pt x="1036320" y="1869439"/>
                </a:lnTo>
                <a:lnTo>
                  <a:pt x="1038859" y="1871979"/>
                </a:lnTo>
                <a:lnTo>
                  <a:pt x="1057910" y="1871979"/>
                </a:lnTo>
                <a:lnTo>
                  <a:pt x="1055370" y="1869439"/>
                </a:lnTo>
                <a:close/>
              </a:path>
              <a:path w="1305560" h="2119629">
                <a:moveTo>
                  <a:pt x="1052830" y="1866899"/>
                </a:moveTo>
                <a:lnTo>
                  <a:pt x="1033779" y="1866899"/>
                </a:lnTo>
                <a:lnTo>
                  <a:pt x="1035049" y="1868169"/>
                </a:lnTo>
                <a:lnTo>
                  <a:pt x="1054100" y="1868169"/>
                </a:lnTo>
                <a:lnTo>
                  <a:pt x="1052830" y="1866899"/>
                </a:lnTo>
                <a:close/>
              </a:path>
              <a:path w="1305560" h="2119629">
                <a:moveTo>
                  <a:pt x="1049020" y="1863089"/>
                </a:moveTo>
                <a:lnTo>
                  <a:pt x="1029969" y="1863089"/>
                </a:lnTo>
                <a:lnTo>
                  <a:pt x="1032510" y="1865629"/>
                </a:lnTo>
                <a:lnTo>
                  <a:pt x="1051560" y="1865629"/>
                </a:lnTo>
                <a:lnTo>
                  <a:pt x="1049020" y="1863089"/>
                </a:lnTo>
                <a:close/>
              </a:path>
              <a:path w="1305560" h="2119629">
                <a:moveTo>
                  <a:pt x="1046480" y="1860549"/>
                </a:moveTo>
                <a:lnTo>
                  <a:pt x="1027430" y="1860549"/>
                </a:lnTo>
                <a:lnTo>
                  <a:pt x="1028700" y="1861819"/>
                </a:lnTo>
                <a:lnTo>
                  <a:pt x="1047750" y="1861819"/>
                </a:lnTo>
                <a:lnTo>
                  <a:pt x="1046480" y="1860549"/>
                </a:lnTo>
                <a:close/>
              </a:path>
              <a:path w="1305560" h="2119629">
                <a:moveTo>
                  <a:pt x="1042670" y="1856739"/>
                </a:moveTo>
                <a:lnTo>
                  <a:pt x="1023620" y="1856739"/>
                </a:lnTo>
                <a:lnTo>
                  <a:pt x="1026160" y="1859279"/>
                </a:lnTo>
                <a:lnTo>
                  <a:pt x="1045210" y="1859279"/>
                </a:lnTo>
                <a:lnTo>
                  <a:pt x="1042670" y="1856739"/>
                </a:lnTo>
                <a:close/>
              </a:path>
              <a:path w="1305560" h="2119629">
                <a:moveTo>
                  <a:pt x="1040130" y="1854199"/>
                </a:moveTo>
                <a:lnTo>
                  <a:pt x="1021080" y="1854199"/>
                </a:lnTo>
                <a:lnTo>
                  <a:pt x="1022350" y="1855469"/>
                </a:lnTo>
                <a:lnTo>
                  <a:pt x="1041400" y="1855469"/>
                </a:lnTo>
                <a:lnTo>
                  <a:pt x="1040130" y="1854199"/>
                </a:lnTo>
                <a:close/>
              </a:path>
              <a:path w="1305560" h="2119629">
                <a:moveTo>
                  <a:pt x="1036320" y="1850389"/>
                </a:moveTo>
                <a:lnTo>
                  <a:pt x="1017270" y="1850389"/>
                </a:lnTo>
                <a:lnTo>
                  <a:pt x="1019810" y="1852929"/>
                </a:lnTo>
                <a:lnTo>
                  <a:pt x="1038860" y="1852929"/>
                </a:lnTo>
                <a:lnTo>
                  <a:pt x="1036320" y="1850389"/>
                </a:lnTo>
                <a:close/>
              </a:path>
              <a:path w="1305560" h="2119629">
                <a:moveTo>
                  <a:pt x="1033780" y="1847849"/>
                </a:moveTo>
                <a:lnTo>
                  <a:pt x="1014729" y="1847849"/>
                </a:lnTo>
                <a:lnTo>
                  <a:pt x="1015999" y="1849119"/>
                </a:lnTo>
                <a:lnTo>
                  <a:pt x="1035050" y="1849119"/>
                </a:lnTo>
                <a:lnTo>
                  <a:pt x="1033780" y="1847849"/>
                </a:lnTo>
                <a:close/>
              </a:path>
              <a:path w="1305560" h="2119629">
                <a:moveTo>
                  <a:pt x="1029970" y="1844039"/>
                </a:moveTo>
                <a:lnTo>
                  <a:pt x="1010920" y="1844039"/>
                </a:lnTo>
                <a:lnTo>
                  <a:pt x="1013460" y="1846579"/>
                </a:lnTo>
                <a:lnTo>
                  <a:pt x="1032510" y="1846579"/>
                </a:lnTo>
                <a:lnTo>
                  <a:pt x="1029970" y="1844039"/>
                </a:lnTo>
                <a:close/>
              </a:path>
              <a:path w="1305560" h="2119629">
                <a:moveTo>
                  <a:pt x="1027430" y="1841499"/>
                </a:moveTo>
                <a:lnTo>
                  <a:pt x="1008379" y="1841499"/>
                </a:lnTo>
                <a:lnTo>
                  <a:pt x="1009649" y="1842769"/>
                </a:lnTo>
                <a:lnTo>
                  <a:pt x="1028700" y="1842769"/>
                </a:lnTo>
                <a:lnTo>
                  <a:pt x="1027430" y="1841499"/>
                </a:lnTo>
                <a:close/>
              </a:path>
              <a:path w="1305560" h="2119629">
                <a:moveTo>
                  <a:pt x="1023620" y="1837689"/>
                </a:moveTo>
                <a:lnTo>
                  <a:pt x="1004569" y="1837689"/>
                </a:lnTo>
                <a:lnTo>
                  <a:pt x="1007110" y="1840229"/>
                </a:lnTo>
                <a:lnTo>
                  <a:pt x="1026160" y="1840229"/>
                </a:lnTo>
                <a:lnTo>
                  <a:pt x="1023620" y="1837689"/>
                </a:lnTo>
                <a:close/>
              </a:path>
              <a:path w="1305560" h="2119629">
                <a:moveTo>
                  <a:pt x="1021080" y="1835149"/>
                </a:moveTo>
                <a:lnTo>
                  <a:pt x="1002029" y="1835149"/>
                </a:lnTo>
                <a:lnTo>
                  <a:pt x="1003299" y="1836419"/>
                </a:lnTo>
                <a:lnTo>
                  <a:pt x="1022349" y="1836419"/>
                </a:lnTo>
                <a:lnTo>
                  <a:pt x="1021080" y="1835149"/>
                </a:lnTo>
                <a:close/>
              </a:path>
              <a:path w="1305560" h="2119629">
                <a:moveTo>
                  <a:pt x="1017269" y="1831339"/>
                </a:moveTo>
                <a:lnTo>
                  <a:pt x="998219" y="1831339"/>
                </a:lnTo>
                <a:lnTo>
                  <a:pt x="1000760" y="1833879"/>
                </a:lnTo>
                <a:lnTo>
                  <a:pt x="1019810" y="1833879"/>
                </a:lnTo>
                <a:lnTo>
                  <a:pt x="1017269" y="1831339"/>
                </a:lnTo>
                <a:close/>
              </a:path>
              <a:path w="1305560" h="2119629">
                <a:moveTo>
                  <a:pt x="1014730" y="1828799"/>
                </a:moveTo>
                <a:lnTo>
                  <a:pt x="995680" y="1828799"/>
                </a:lnTo>
                <a:lnTo>
                  <a:pt x="996949" y="1830069"/>
                </a:lnTo>
                <a:lnTo>
                  <a:pt x="1015999" y="1830069"/>
                </a:lnTo>
                <a:lnTo>
                  <a:pt x="1014730" y="1828799"/>
                </a:lnTo>
                <a:close/>
              </a:path>
              <a:path w="1305560" h="2119629">
                <a:moveTo>
                  <a:pt x="1008380" y="1822450"/>
                </a:moveTo>
                <a:lnTo>
                  <a:pt x="989330" y="1822450"/>
                </a:lnTo>
                <a:lnTo>
                  <a:pt x="994410" y="1827529"/>
                </a:lnTo>
                <a:lnTo>
                  <a:pt x="1013460" y="1827529"/>
                </a:lnTo>
                <a:lnTo>
                  <a:pt x="1008380" y="1822450"/>
                </a:lnTo>
                <a:close/>
              </a:path>
              <a:path w="1305560" h="2119629">
                <a:moveTo>
                  <a:pt x="1004569" y="1818639"/>
                </a:moveTo>
                <a:lnTo>
                  <a:pt x="985520" y="1818639"/>
                </a:lnTo>
                <a:lnTo>
                  <a:pt x="988060" y="1821179"/>
                </a:lnTo>
                <a:lnTo>
                  <a:pt x="1007110" y="1821179"/>
                </a:lnTo>
                <a:lnTo>
                  <a:pt x="1004569" y="1818639"/>
                </a:lnTo>
                <a:close/>
              </a:path>
              <a:path w="1305560" h="2119629">
                <a:moveTo>
                  <a:pt x="1002030" y="1816099"/>
                </a:moveTo>
                <a:lnTo>
                  <a:pt x="982980" y="1816099"/>
                </a:lnTo>
                <a:lnTo>
                  <a:pt x="984250" y="1817369"/>
                </a:lnTo>
                <a:lnTo>
                  <a:pt x="1003300" y="1817369"/>
                </a:lnTo>
                <a:lnTo>
                  <a:pt x="1002030" y="1816099"/>
                </a:lnTo>
                <a:close/>
              </a:path>
              <a:path w="1305560" h="2119629">
                <a:moveTo>
                  <a:pt x="998219" y="1812289"/>
                </a:moveTo>
                <a:lnTo>
                  <a:pt x="979170" y="1812289"/>
                </a:lnTo>
                <a:lnTo>
                  <a:pt x="981710" y="1814829"/>
                </a:lnTo>
                <a:lnTo>
                  <a:pt x="1000760" y="1814829"/>
                </a:lnTo>
                <a:lnTo>
                  <a:pt x="998219" y="1812289"/>
                </a:lnTo>
                <a:close/>
              </a:path>
              <a:path w="1305560" h="2119629">
                <a:moveTo>
                  <a:pt x="995680" y="1809749"/>
                </a:moveTo>
                <a:lnTo>
                  <a:pt x="976630" y="1809749"/>
                </a:lnTo>
                <a:lnTo>
                  <a:pt x="977900" y="1811019"/>
                </a:lnTo>
                <a:lnTo>
                  <a:pt x="996949" y="1811019"/>
                </a:lnTo>
                <a:lnTo>
                  <a:pt x="995680" y="1809749"/>
                </a:lnTo>
                <a:close/>
              </a:path>
              <a:path w="1305560" h="2119629">
                <a:moveTo>
                  <a:pt x="991869" y="1805939"/>
                </a:moveTo>
                <a:lnTo>
                  <a:pt x="972820" y="1805939"/>
                </a:lnTo>
                <a:lnTo>
                  <a:pt x="975360" y="1808479"/>
                </a:lnTo>
                <a:lnTo>
                  <a:pt x="994410" y="1808479"/>
                </a:lnTo>
                <a:lnTo>
                  <a:pt x="991869" y="1805939"/>
                </a:lnTo>
                <a:close/>
              </a:path>
              <a:path w="1305560" h="2119629">
                <a:moveTo>
                  <a:pt x="989330" y="1803399"/>
                </a:moveTo>
                <a:lnTo>
                  <a:pt x="970280" y="1803399"/>
                </a:lnTo>
                <a:lnTo>
                  <a:pt x="971550" y="1804669"/>
                </a:lnTo>
                <a:lnTo>
                  <a:pt x="990600" y="1804669"/>
                </a:lnTo>
                <a:lnTo>
                  <a:pt x="989330" y="1803399"/>
                </a:lnTo>
                <a:close/>
              </a:path>
              <a:path w="1305560" h="2119629">
                <a:moveTo>
                  <a:pt x="985520" y="1799589"/>
                </a:moveTo>
                <a:lnTo>
                  <a:pt x="966469" y="1799589"/>
                </a:lnTo>
                <a:lnTo>
                  <a:pt x="969010" y="1802129"/>
                </a:lnTo>
                <a:lnTo>
                  <a:pt x="988060" y="1802129"/>
                </a:lnTo>
                <a:lnTo>
                  <a:pt x="985520" y="1799589"/>
                </a:lnTo>
                <a:close/>
              </a:path>
              <a:path w="1305560" h="2119629">
                <a:moveTo>
                  <a:pt x="982980" y="1797049"/>
                </a:moveTo>
                <a:lnTo>
                  <a:pt x="963930" y="1797049"/>
                </a:lnTo>
                <a:lnTo>
                  <a:pt x="965199" y="1798319"/>
                </a:lnTo>
                <a:lnTo>
                  <a:pt x="984250" y="1798319"/>
                </a:lnTo>
                <a:lnTo>
                  <a:pt x="982980" y="1797049"/>
                </a:lnTo>
                <a:close/>
              </a:path>
              <a:path w="1305560" h="2119629">
                <a:moveTo>
                  <a:pt x="979170" y="1793239"/>
                </a:moveTo>
                <a:lnTo>
                  <a:pt x="960119" y="1793239"/>
                </a:lnTo>
                <a:lnTo>
                  <a:pt x="962660" y="1795779"/>
                </a:lnTo>
                <a:lnTo>
                  <a:pt x="981710" y="1795779"/>
                </a:lnTo>
                <a:lnTo>
                  <a:pt x="979170" y="1793239"/>
                </a:lnTo>
                <a:close/>
              </a:path>
              <a:path w="1305560" h="2119629">
                <a:moveTo>
                  <a:pt x="976630" y="1790699"/>
                </a:moveTo>
                <a:lnTo>
                  <a:pt x="957580" y="1790699"/>
                </a:lnTo>
                <a:lnTo>
                  <a:pt x="958850" y="1791969"/>
                </a:lnTo>
                <a:lnTo>
                  <a:pt x="977900" y="1791969"/>
                </a:lnTo>
                <a:lnTo>
                  <a:pt x="976630" y="1790699"/>
                </a:lnTo>
                <a:close/>
              </a:path>
              <a:path w="1305560" h="2119629">
                <a:moveTo>
                  <a:pt x="972820" y="1786889"/>
                </a:moveTo>
                <a:lnTo>
                  <a:pt x="953769" y="1786889"/>
                </a:lnTo>
                <a:lnTo>
                  <a:pt x="956310" y="1789429"/>
                </a:lnTo>
                <a:lnTo>
                  <a:pt x="975360" y="1789429"/>
                </a:lnTo>
                <a:lnTo>
                  <a:pt x="972820" y="1786889"/>
                </a:lnTo>
                <a:close/>
              </a:path>
              <a:path w="1305560" h="2119629">
                <a:moveTo>
                  <a:pt x="970280" y="1784349"/>
                </a:moveTo>
                <a:lnTo>
                  <a:pt x="951230" y="1784349"/>
                </a:lnTo>
                <a:lnTo>
                  <a:pt x="952500" y="1785619"/>
                </a:lnTo>
                <a:lnTo>
                  <a:pt x="971550" y="1785619"/>
                </a:lnTo>
                <a:lnTo>
                  <a:pt x="970280" y="1784349"/>
                </a:lnTo>
                <a:close/>
              </a:path>
              <a:path w="1305560" h="2119629">
                <a:moveTo>
                  <a:pt x="966470" y="1780540"/>
                </a:moveTo>
                <a:lnTo>
                  <a:pt x="947420" y="1780540"/>
                </a:lnTo>
                <a:lnTo>
                  <a:pt x="949960" y="1783079"/>
                </a:lnTo>
                <a:lnTo>
                  <a:pt x="969010" y="1783079"/>
                </a:lnTo>
                <a:lnTo>
                  <a:pt x="966470" y="1780540"/>
                </a:lnTo>
                <a:close/>
              </a:path>
              <a:path w="1305560" h="2119629">
                <a:moveTo>
                  <a:pt x="963930" y="1777999"/>
                </a:moveTo>
                <a:lnTo>
                  <a:pt x="944880" y="1777999"/>
                </a:lnTo>
                <a:lnTo>
                  <a:pt x="946150" y="1779269"/>
                </a:lnTo>
                <a:lnTo>
                  <a:pt x="965200" y="1779269"/>
                </a:lnTo>
                <a:lnTo>
                  <a:pt x="963930" y="1777999"/>
                </a:lnTo>
                <a:close/>
              </a:path>
              <a:path w="1305560" h="2119629">
                <a:moveTo>
                  <a:pt x="960120" y="1774189"/>
                </a:moveTo>
                <a:lnTo>
                  <a:pt x="941069" y="1774189"/>
                </a:lnTo>
                <a:lnTo>
                  <a:pt x="943610" y="1776729"/>
                </a:lnTo>
                <a:lnTo>
                  <a:pt x="962660" y="1776729"/>
                </a:lnTo>
                <a:lnTo>
                  <a:pt x="960120" y="1774189"/>
                </a:lnTo>
                <a:close/>
              </a:path>
              <a:path w="1305560" h="2119629">
                <a:moveTo>
                  <a:pt x="957580" y="1771649"/>
                </a:moveTo>
                <a:lnTo>
                  <a:pt x="938530" y="1771649"/>
                </a:lnTo>
                <a:lnTo>
                  <a:pt x="939800" y="1772919"/>
                </a:lnTo>
                <a:lnTo>
                  <a:pt x="958850" y="1772919"/>
                </a:lnTo>
                <a:lnTo>
                  <a:pt x="957580" y="1771649"/>
                </a:lnTo>
                <a:close/>
              </a:path>
              <a:path w="1305560" h="2119629">
                <a:moveTo>
                  <a:pt x="953770" y="1767839"/>
                </a:moveTo>
                <a:lnTo>
                  <a:pt x="934720" y="1767839"/>
                </a:lnTo>
                <a:lnTo>
                  <a:pt x="937260" y="1770379"/>
                </a:lnTo>
                <a:lnTo>
                  <a:pt x="956310" y="1770379"/>
                </a:lnTo>
                <a:lnTo>
                  <a:pt x="953770" y="1767839"/>
                </a:lnTo>
                <a:close/>
              </a:path>
              <a:path w="1305560" h="2119629">
                <a:moveTo>
                  <a:pt x="951230" y="1765299"/>
                </a:moveTo>
                <a:lnTo>
                  <a:pt x="932180" y="1765299"/>
                </a:lnTo>
                <a:lnTo>
                  <a:pt x="933450" y="1766569"/>
                </a:lnTo>
                <a:lnTo>
                  <a:pt x="952500" y="1766569"/>
                </a:lnTo>
                <a:lnTo>
                  <a:pt x="951230" y="1765299"/>
                </a:lnTo>
                <a:close/>
              </a:path>
              <a:path w="1305560" h="2119629">
                <a:moveTo>
                  <a:pt x="944879" y="1758949"/>
                </a:moveTo>
                <a:lnTo>
                  <a:pt x="925829" y="1758949"/>
                </a:lnTo>
                <a:lnTo>
                  <a:pt x="930910" y="1764029"/>
                </a:lnTo>
                <a:lnTo>
                  <a:pt x="949960" y="1764029"/>
                </a:lnTo>
                <a:lnTo>
                  <a:pt x="944879" y="1758949"/>
                </a:lnTo>
                <a:close/>
              </a:path>
              <a:path w="1305560" h="2119629">
                <a:moveTo>
                  <a:pt x="938529" y="1752599"/>
                </a:moveTo>
                <a:lnTo>
                  <a:pt x="919479" y="1752599"/>
                </a:lnTo>
                <a:lnTo>
                  <a:pt x="924560" y="1757679"/>
                </a:lnTo>
                <a:lnTo>
                  <a:pt x="943610" y="1757679"/>
                </a:lnTo>
                <a:lnTo>
                  <a:pt x="938529" y="1752599"/>
                </a:lnTo>
                <a:close/>
              </a:path>
              <a:path w="1305560" h="2119629">
                <a:moveTo>
                  <a:pt x="932179" y="1746249"/>
                </a:moveTo>
                <a:lnTo>
                  <a:pt x="913130" y="1746249"/>
                </a:lnTo>
                <a:lnTo>
                  <a:pt x="918210" y="1751329"/>
                </a:lnTo>
                <a:lnTo>
                  <a:pt x="937260" y="1751329"/>
                </a:lnTo>
                <a:lnTo>
                  <a:pt x="932179" y="1746249"/>
                </a:lnTo>
                <a:close/>
              </a:path>
              <a:path w="1305560" h="2119629">
                <a:moveTo>
                  <a:pt x="925830" y="1739899"/>
                </a:moveTo>
                <a:lnTo>
                  <a:pt x="906780" y="1739899"/>
                </a:lnTo>
                <a:lnTo>
                  <a:pt x="911859" y="1744979"/>
                </a:lnTo>
                <a:lnTo>
                  <a:pt x="930909" y="1744979"/>
                </a:lnTo>
                <a:lnTo>
                  <a:pt x="925830" y="1739899"/>
                </a:lnTo>
                <a:close/>
              </a:path>
              <a:path w="1305560" h="2119629">
                <a:moveTo>
                  <a:pt x="919479" y="1733549"/>
                </a:moveTo>
                <a:lnTo>
                  <a:pt x="900429" y="1733549"/>
                </a:lnTo>
                <a:lnTo>
                  <a:pt x="905510" y="1738630"/>
                </a:lnTo>
                <a:lnTo>
                  <a:pt x="924560" y="1738630"/>
                </a:lnTo>
                <a:lnTo>
                  <a:pt x="919479" y="1733549"/>
                </a:lnTo>
                <a:close/>
              </a:path>
              <a:path w="1305560" h="2119629">
                <a:moveTo>
                  <a:pt x="913129" y="1727199"/>
                </a:moveTo>
                <a:lnTo>
                  <a:pt x="894079" y="1727199"/>
                </a:lnTo>
                <a:lnTo>
                  <a:pt x="899160" y="1732279"/>
                </a:lnTo>
                <a:lnTo>
                  <a:pt x="918210" y="1732279"/>
                </a:lnTo>
                <a:lnTo>
                  <a:pt x="913129" y="1727199"/>
                </a:lnTo>
                <a:close/>
              </a:path>
              <a:path w="1305560" h="2119629">
                <a:moveTo>
                  <a:pt x="906779" y="1720849"/>
                </a:moveTo>
                <a:lnTo>
                  <a:pt x="887729" y="1720849"/>
                </a:lnTo>
                <a:lnTo>
                  <a:pt x="892810" y="1725929"/>
                </a:lnTo>
                <a:lnTo>
                  <a:pt x="911860" y="1725929"/>
                </a:lnTo>
                <a:lnTo>
                  <a:pt x="906779" y="1720849"/>
                </a:lnTo>
                <a:close/>
              </a:path>
              <a:path w="1305560" h="2119629">
                <a:moveTo>
                  <a:pt x="901700" y="1715770"/>
                </a:moveTo>
                <a:lnTo>
                  <a:pt x="882650" y="1715770"/>
                </a:lnTo>
                <a:lnTo>
                  <a:pt x="886460" y="1719579"/>
                </a:lnTo>
                <a:lnTo>
                  <a:pt x="905510" y="1719579"/>
                </a:lnTo>
                <a:lnTo>
                  <a:pt x="901700" y="1715770"/>
                </a:lnTo>
                <a:close/>
              </a:path>
              <a:path w="1305560" h="2119629">
                <a:moveTo>
                  <a:pt x="895350" y="1709420"/>
                </a:moveTo>
                <a:lnTo>
                  <a:pt x="876300" y="1709420"/>
                </a:lnTo>
                <a:lnTo>
                  <a:pt x="881380" y="1714500"/>
                </a:lnTo>
                <a:lnTo>
                  <a:pt x="900430" y="1714500"/>
                </a:lnTo>
                <a:lnTo>
                  <a:pt x="895350" y="1709420"/>
                </a:lnTo>
                <a:close/>
              </a:path>
              <a:path w="1305560" h="2119629">
                <a:moveTo>
                  <a:pt x="889000" y="1703069"/>
                </a:moveTo>
                <a:lnTo>
                  <a:pt x="869950" y="1703069"/>
                </a:lnTo>
                <a:lnTo>
                  <a:pt x="875029" y="1708149"/>
                </a:lnTo>
                <a:lnTo>
                  <a:pt x="894080" y="1708149"/>
                </a:lnTo>
                <a:lnTo>
                  <a:pt x="889000" y="1703069"/>
                </a:lnTo>
                <a:close/>
              </a:path>
              <a:path w="1305560" h="2119629">
                <a:moveTo>
                  <a:pt x="882650" y="1696719"/>
                </a:moveTo>
                <a:lnTo>
                  <a:pt x="863600" y="1696719"/>
                </a:lnTo>
                <a:lnTo>
                  <a:pt x="868680" y="1701799"/>
                </a:lnTo>
                <a:lnTo>
                  <a:pt x="887730" y="1701799"/>
                </a:lnTo>
                <a:lnTo>
                  <a:pt x="882650" y="1696719"/>
                </a:lnTo>
                <a:close/>
              </a:path>
              <a:path w="1305560" h="2119629">
                <a:moveTo>
                  <a:pt x="876300" y="1690370"/>
                </a:moveTo>
                <a:lnTo>
                  <a:pt x="857250" y="1690370"/>
                </a:lnTo>
                <a:lnTo>
                  <a:pt x="862330" y="1695449"/>
                </a:lnTo>
                <a:lnTo>
                  <a:pt x="881380" y="1695449"/>
                </a:lnTo>
                <a:lnTo>
                  <a:pt x="876300" y="1690370"/>
                </a:lnTo>
                <a:close/>
              </a:path>
              <a:path w="1305560" h="2119629">
                <a:moveTo>
                  <a:pt x="869950" y="1684020"/>
                </a:moveTo>
                <a:lnTo>
                  <a:pt x="850900" y="1684020"/>
                </a:lnTo>
                <a:lnTo>
                  <a:pt x="855979" y="1689099"/>
                </a:lnTo>
                <a:lnTo>
                  <a:pt x="875029" y="1689099"/>
                </a:lnTo>
                <a:lnTo>
                  <a:pt x="869950" y="1684020"/>
                </a:lnTo>
                <a:close/>
              </a:path>
              <a:path w="1305560" h="2119629">
                <a:moveTo>
                  <a:pt x="863600" y="1677669"/>
                </a:moveTo>
                <a:lnTo>
                  <a:pt x="844550" y="1677669"/>
                </a:lnTo>
                <a:lnTo>
                  <a:pt x="849630" y="1682749"/>
                </a:lnTo>
                <a:lnTo>
                  <a:pt x="868680" y="1682749"/>
                </a:lnTo>
                <a:lnTo>
                  <a:pt x="863600" y="1677669"/>
                </a:lnTo>
                <a:close/>
              </a:path>
              <a:path w="1305560" h="2119629">
                <a:moveTo>
                  <a:pt x="857250" y="1671320"/>
                </a:moveTo>
                <a:lnTo>
                  <a:pt x="838200" y="1671320"/>
                </a:lnTo>
                <a:lnTo>
                  <a:pt x="843279" y="1676399"/>
                </a:lnTo>
                <a:lnTo>
                  <a:pt x="862330" y="1676399"/>
                </a:lnTo>
                <a:lnTo>
                  <a:pt x="857250" y="1671320"/>
                </a:lnTo>
                <a:close/>
              </a:path>
              <a:path w="1305560" h="2119629">
                <a:moveTo>
                  <a:pt x="850900" y="1664969"/>
                </a:moveTo>
                <a:lnTo>
                  <a:pt x="831850" y="1664969"/>
                </a:lnTo>
                <a:lnTo>
                  <a:pt x="836930" y="1670049"/>
                </a:lnTo>
                <a:lnTo>
                  <a:pt x="855980" y="1670049"/>
                </a:lnTo>
                <a:lnTo>
                  <a:pt x="850900" y="1664969"/>
                </a:lnTo>
                <a:close/>
              </a:path>
              <a:path w="1305560" h="2119629">
                <a:moveTo>
                  <a:pt x="844550" y="1658620"/>
                </a:moveTo>
                <a:lnTo>
                  <a:pt x="825500" y="1658620"/>
                </a:lnTo>
                <a:lnTo>
                  <a:pt x="830580" y="1663699"/>
                </a:lnTo>
                <a:lnTo>
                  <a:pt x="849629" y="1663699"/>
                </a:lnTo>
                <a:lnTo>
                  <a:pt x="844550" y="1658620"/>
                </a:lnTo>
                <a:close/>
              </a:path>
              <a:path w="1305560" h="2119629">
                <a:moveTo>
                  <a:pt x="838200" y="1652270"/>
                </a:moveTo>
                <a:lnTo>
                  <a:pt x="819150" y="1652270"/>
                </a:lnTo>
                <a:lnTo>
                  <a:pt x="824230" y="1657349"/>
                </a:lnTo>
                <a:lnTo>
                  <a:pt x="843280" y="1657349"/>
                </a:lnTo>
                <a:lnTo>
                  <a:pt x="838200" y="1652270"/>
                </a:lnTo>
                <a:close/>
              </a:path>
              <a:path w="1305560" h="2119629">
                <a:moveTo>
                  <a:pt x="831850" y="1645919"/>
                </a:moveTo>
                <a:lnTo>
                  <a:pt x="812800" y="1645919"/>
                </a:lnTo>
                <a:lnTo>
                  <a:pt x="817880" y="1650999"/>
                </a:lnTo>
                <a:lnTo>
                  <a:pt x="836929" y="1650999"/>
                </a:lnTo>
                <a:lnTo>
                  <a:pt x="831850" y="1645919"/>
                </a:lnTo>
                <a:close/>
              </a:path>
              <a:path w="1305560" h="2119629">
                <a:moveTo>
                  <a:pt x="825500" y="1639570"/>
                </a:moveTo>
                <a:lnTo>
                  <a:pt x="806450" y="1639570"/>
                </a:lnTo>
                <a:lnTo>
                  <a:pt x="811529" y="1644649"/>
                </a:lnTo>
                <a:lnTo>
                  <a:pt x="830579" y="1644649"/>
                </a:lnTo>
                <a:lnTo>
                  <a:pt x="825500" y="1639570"/>
                </a:lnTo>
                <a:close/>
              </a:path>
              <a:path w="1305560" h="2119629">
                <a:moveTo>
                  <a:pt x="819150" y="1633219"/>
                </a:moveTo>
                <a:lnTo>
                  <a:pt x="800100" y="1633219"/>
                </a:lnTo>
                <a:lnTo>
                  <a:pt x="805180" y="1638299"/>
                </a:lnTo>
                <a:lnTo>
                  <a:pt x="824229" y="1638299"/>
                </a:lnTo>
                <a:lnTo>
                  <a:pt x="819150" y="1633219"/>
                </a:lnTo>
                <a:close/>
              </a:path>
              <a:path w="1305560" h="2119629">
                <a:moveTo>
                  <a:pt x="812800" y="1626870"/>
                </a:moveTo>
                <a:lnTo>
                  <a:pt x="793750" y="1626870"/>
                </a:lnTo>
                <a:lnTo>
                  <a:pt x="798830" y="1631949"/>
                </a:lnTo>
                <a:lnTo>
                  <a:pt x="817880" y="1631949"/>
                </a:lnTo>
                <a:lnTo>
                  <a:pt x="812800" y="1626870"/>
                </a:lnTo>
                <a:close/>
              </a:path>
              <a:path w="1305560" h="2119629">
                <a:moveTo>
                  <a:pt x="806450" y="1620520"/>
                </a:moveTo>
                <a:lnTo>
                  <a:pt x="787400" y="1620520"/>
                </a:lnTo>
                <a:lnTo>
                  <a:pt x="792480" y="1625599"/>
                </a:lnTo>
                <a:lnTo>
                  <a:pt x="811530" y="1625599"/>
                </a:lnTo>
                <a:lnTo>
                  <a:pt x="806450" y="1620520"/>
                </a:lnTo>
                <a:close/>
              </a:path>
              <a:path w="1305560" h="2119629">
                <a:moveTo>
                  <a:pt x="800100" y="1614170"/>
                </a:moveTo>
                <a:lnTo>
                  <a:pt x="781050" y="1614170"/>
                </a:lnTo>
                <a:lnTo>
                  <a:pt x="786129" y="1619249"/>
                </a:lnTo>
                <a:lnTo>
                  <a:pt x="805180" y="1619249"/>
                </a:lnTo>
                <a:lnTo>
                  <a:pt x="800100" y="1614170"/>
                </a:lnTo>
                <a:close/>
              </a:path>
              <a:path w="1305560" h="2119629">
                <a:moveTo>
                  <a:pt x="793750" y="1607819"/>
                </a:moveTo>
                <a:lnTo>
                  <a:pt x="774700" y="1607819"/>
                </a:lnTo>
                <a:lnTo>
                  <a:pt x="779779" y="1612899"/>
                </a:lnTo>
                <a:lnTo>
                  <a:pt x="798829" y="1612899"/>
                </a:lnTo>
                <a:lnTo>
                  <a:pt x="793750" y="1607819"/>
                </a:lnTo>
                <a:close/>
              </a:path>
              <a:path w="1305560" h="2119629">
                <a:moveTo>
                  <a:pt x="787400" y="1601469"/>
                </a:moveTo>
                <a:lnTo>
                  <a:pt x="768350" y="1601469"/>
                </a:lnTo>
                <a:lnTo>
                  <a:pt x="773430" y="1606550"/>
                </a:lnTo>
                <a:lnTo>
                  <a:pt x="792480" y="1606550"/>
                </a:lnTo>
                <a:lnTo>
                  <a:pt x="787400" y="1601469"/>
                </a:lnTo>
                <a:close/>
              </a:path>
              <a:path w="1305560" h="2119629">
                <a:moveTo>
                  <a:pt x="781050" y="1595120"/>
                </a:moveTo>
                <a:lnTo>
                  <a:pt x="762000" y="1595120"/>
                </a:lnTo>
                <a:lnTo>
                  <a:pt x="767080" y="1600199"/>
                </a:lnTo>
                <a:lnTo>
                  <a:pt x="786130" y="1600199"/>
                </a:lnTo>
                <a:lnTo>
                  <a:pt x="781050" y="1595120"/>
                </a:lnTo>
                <a:close/>
              </a:path>
              <a:path w="1305560" h="2119629">
                <a:moveTo>
                  <a:pt x="774700" y="1588769"/>
                </a:moveTo>
                <a:lnTo>
                  <a:pt x="755650" y="1588769"/>
                </a:lnTo>
                <a:lnTo>
                  <a:pt x="760730" y="1593849"/>
                </a:lnTo>
                <a:lnTo>
                  <a:pt x="779780" y="1593849"/>
                </a:lnTo>
                <a:lnTo>
                  <a:pt x="774700" y="1588769"/>
                </a:lnTo>
                <a:close/>
              </a:path>
              <a:path w="1305560" h="2119629">
                <a:moveTo>
                  <a:pt x="768350" y="1582420"/>
                </a:moveTo>
                <a:lnTo>
                  <a:pt x="749300" y="1582420"/>
                </a:lnTo>
                <a:lnTo>
                  <a:pt x="754379" y="1587499"/>
                </a:lnTo>
                <a:lnTo>
                  <a:pt x="773429" y="1587499"/>
                </a:lnTo>
                <a:lnTo>
                  <a:pt x="768350" y="1582420"/>
                </a:lnTo>
                <a:close/>
              </a:path>
              <a:path w="1305560" h="2119629">
                <a:moveTo>
                  <a:pt x="762000" y="1576069"/>
                </a:moveTo>
                <a:lnTo>
                  <a:pt x="742950" y="1576069"/>
                </a:lnTo>
                <a:lnTo>
                  <a:pt x="748030" y="1581149"/>
                </a:lnTo>
                <a:lnTo>
                  <a:pt x="767080" y="1581149"/>
                </a:lnTo>
                <a:lnTo>
                  <a:pt x="762000" y="1576069"/>
                </a:lnTo>
                <a:close/>
              </a:path>
              <a:path w="1305560" h="2119629">
                <a:moveTo>
                  <a:pt x="755650" y="1569719"/>
                </a:moveTo>
                <a:lnTo>
                  <a:pt x="736600" y="1569719"/>
                </a:lnTo>
                <a:lnTo>
                  <a:pt x="741680" y="1574800"/>
                </a:lnTo>
                <a:lnTo>
                  <a:pt x="760730" y="1574800"/>
                </a:lnTo>
                <a:lnTo>
                  <a:pt x="755650" y="1569719"/>
                </a:lnTo>
                <a:close/>
              </a:path>
              <a:path w="1305560" h="2119629">
                <a:moveTo>
                  <a:pt x="749300" y="1563370"/>
                </a:moveTo>
                <a:lnTo>
                  <a:pt x="730250" y="1563370"/>
                </a:lnTo>
                <a:lnTo>
                  <a:pt x="735330" y="1568449"/>
                </a:lnTo>
                <a:lnTo>
                  <a:pt x="754380" y="1568449"/>
                </a:lnTo>
                <a:lnTo>
                  <a:pt x="749300" y="1563370"/>
                </a:lnTo>
                <a:close/>
              </a:path>
              <a:path w="1305560" h="2119629">
                <a:moveTo>
                  <a:pt x="742950" y="1557020"/>
                </a:moveTo>
                <a:lnTo>
                  <a:pt x="723900" y="1557020"/>
                </a:lnTo>
                <a:lnTo>
                  <a:pt x="728979" y="1562099"/>
                </a:lnTo>
                <a:lnTo>
                  <a:pt x="748029" y="1562099"/>
                </a:lnTo>
                <a:lnTo>
                  <a:pt x="742950" y="1557020"/>
                </a:lnTo>
                <a:close/>
              </a:path>
              <a:path w="1305560" h="2119629">
                <a:moveTo>
                  <a:pt x="736600" y="1550670"/>
                </a:moveTo>
                <a:lnTo>
                  <a:pt x="717550" y="1550670"/>
                </a:lnTo>
                <a:lnTo>
                  <a:pt x="722630" y="1555749"/>
                </a:lnTo>
                <a:lnTo>
                  <a:pt x="741680" y="1555749"/>
                </a:lnTo>
                <a:lnTo>
                  <a:pt x="736600" y="1550670"/>
                </a:lnTo>
                <a:close/>
              </a:path>
              <a:path w="1305560" h="2119629">
                <a:moveTo>
                  <a:pt x="730250" y="1544319"/>
                </a:moveTo>
                <a:lnTo>
                  <a:pt x="711200" y="1544319"/>
                </a:lnTo>
                <a:lnTo>
                  <a:pt x="716280" y="1549399"/>
                </a:lnTo>
                <a:lnTo>
                  <a:pt x="735330" y="1549399"/>
                </a:lnTo>
                <a:lnTo>
                  <a:pt x="730250" y="1544319"/>
                </a:lnTo>
                <a:close/>
              </a:path>
              <a:path w="1305560" h="2119629">
                <a:moveTo>
                  <a:pt x="723900" y="1537969"/>
                </a:moveTo>
                <a:lnTo>
                  <a:pt x="704850" y="1537969"/>
                </a:lnTo>
                <a:lnTo>
                  <a:pt x="709930" y="1543049"/>
                </a:lnTo>
                <a:lnTo>
                  <a:pt x="728980" y="1543049"/>
                </a:lnTo>
                <a:lnTo>
                  <a:pt x="723900" y="1537969"/>
                </a:lnTo>
                <a:close/>
              </a:path>
              <a:path w="1305560" h="2119629">
                <a:moveTo>
                  <a:pt x="717550" y="1531620"/>
                </a:moveTo>
                <a:lnTo>
                  <a:pt x="698500" y="1531620"/>
                </a:lnTo>
                <a:lnTo>
                  <a:pt x="703579" y="1536699"/>
                </a:lnTo>
                <a:lnTo>
                  <a:pt x="722630" y="1536699"/>
                </a:lnTo>
                <a:lnTo>
                  <a:pt x="717550" y="1531620"/>
                </a:lnTo>
                <a:close/>
              </a:path>
              <a:path w="1305560" h="2119629">
                <a:moveTo>
                  <a:pt x="711200" y="1525270"/>
                </a:moveTo>
                <a:lnTo>
                  <a:pt x="692150" y="1525270"/>
                </a:lnTo>
                <a:lnTo>
                  <a:pt x="697230" y="1530349"/>
                </a:lnTo>
                <a:lnTo>
                  <a:pt x="716280" y="1530349"/>
                </a:lnTo>
                <a:lnTo>
                  <a:pt x="711200" y="1525270"/>
                </a:lnTo>
                <a:close/>
              </a:path>
              <a:path w="1305560" h="2119629">
                <a:moveTo>
                  <a:pt x="704850" y="1518919"/>
                </a:moveTo>
                <a:lnTo>
                  <a:pt x="685800" y="1518919"/>
                </a:lnTo>
                <a:lnTo>
                  <a:pt x="690879" y="1523999"/>
                </a:lnTo>
                <a:lnTo>
                  <a:pt x="709929" y="1523999"/>
                </a:lnTo>
                <a:lnTo>
                  <a:pt x="704850" y="1518919"/>
                </a:lnTo>
                <a:close/>
              </a:path>
              <a:path w="1305560" h="2119629">
                <a:moveTo>
                  <a:pt x="496570" y="1310639"/>
                </a:moveTo>
                <a:lnTo>
                  <a:pt x="477519" y="1310639"/>
                </a:lnTo>
                <a:lnTo>
                  <a:pt x="684530" y="1517649"/>
                </a:lnTo>
                <a:lnTo>
                  <a:pt x="703580" y="1517649"/>
                </a:lnTo>
                <a:lnTo>
                  <a:pt x="496570" y="131063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0" y="5566409"/>
            <a:ext cx="1286510" cy="1286510"/>
          </a:xfrm>
          <a:custGeom>
            <a:avLst/>
            <a:gdLst/>
            <a:ahLst/>
            <a:cxnLst/>
            <a:rect l="l" t="t" r="r" b="b"/>
            <a:pathLst>
              <a:path w="1286510" h="12865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286510" h="12865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2859" y="41909"/>
                </a:lnTo>
                <a:lnTo>
                  <a:pt x="41909" y="41909"/>
                </a:lnTo>
                <a:lnTo>
                  <a:pt x="10160" y="10160"/>
                </a:lnTo>
                <a:close/>
              </a:path>
              <a:path w="1286510" h="1286509">
                <a:moveTo>
                  <a:pt x="41910" y="41910"/>
                </a:moveTo>
                <a:lnTo>
                  <a:pt x="22860" y="41910"/>
                </a:lnTo>
                <a:lnTo>
                  <a:pt x="54609" y="73659"/>
                </a:lnTo>
                <a:lnTo>
                  <a:pt x="73659" y="73659"/>
                </a:lnTo>
                <a:lnTo>
                  <a:pt x="41910" y="41910"/>
                </a:lnTo>
                <a:close/>
              </a:path>
              <a:path w="1286510" h="1286509">
                <a:moveTo>
                  <a:pt x="73660" y="73660"/>
                </a:moveTo>
                <a:lnTo>
                  <a:pt x="54610" y="73660"/>
                </a:lnTo>
                <a:lnTo>
                  <a:pt x="152400" y="171450"/>
                </a:lnTo>
                <a:lnTo>
                  <a:pt x="171450" y="171450"/>
                </a:lnTo>
                <a:lnTo>
                  <a:pt x="73660" y="73660"/>
                </a:lnTo>
                <a:close/>
              </a:path>
              <a:path w="1286510" h="1286509">
                <a:moveTo>
                  <a:pt x="171450" y="171450"/>
                </a:moveTo>
                <a:lnTo>
                  <a:pt x="152400" y="171450"/>
                </a:lnTo>
                <a:lnTo>
                  <a:pt x="162559" y="181609"/>
                </a:lnTo>
                <a:lnTo>
                  <a:pt x="181609" y="181609"/>
                </a:lnTo>
                <a:lnTo>
                  <a:pt x="171450" y="171450"/>
                </a:lnTo>
                <a:close/>
              </a:path>
              <a:path w="1286510" h="1286509">
                <a:moveTo>
                  <a:pt x="181610" y="181610"/>
                </a:moveTo>
                <a:lnTo>
                  <a:pt x="162560" y="181610"/>
                </a:lnTo>
                <a:lnTo>
                  <a:pt x="181609" y="200659"/>
                </a:lnTo>
                <a:lnTo>
                  <a:pt x="200659" y="200659"/>
                </a:lnTo>
                <a:lnTo>
                  <a:pt x="181610" y="181610"/>
                </a:lnTo>
                <a:close/>
              </a:path>
              <a:path w="1286510" h="1286509">
                <a:moveTo>
                  <a:pt x="200660" y="200660"/>
                </a:moveTo>
                <a:lnTo>
                  <a:pt x="181610" y="200660"/>
                </a:lnTo>
                <a:lnTo>
                  <a:pt x="213359" y="232409"/>
                </a:lnTo>
                <a:lnTo>
                  <a:pt x="232409" y="232409"/>
                </a:lnTo>
                <a:lnTo>
                  <a:pt x="200660" y="200660"/>
                </a:lnTo>
                <a:close/>
              </a:path>
              <a:path w="1286510" h="1286509">
                <a:moveTo>
                  <a:pt x="232410" y="232410"/>
                </a:moveTo>
                <a:lnTo>
                  <a:pt x="213360" y="232410"/>
                </a:lnTo>
                <a:lnTo>
                  <a:pt x="226059" y="245109"/>
                </a:lnTo>
                <a:lnTo>
                  <a:pt x="245109" y="245109"/>
                </a:lnTo>
                <a:lnTo>
                  <a:pt x="232410" y="232410"/>
                </a:lnTo>
                <a:close/>
              </a:path>
              <a:path w="1286510" h="1286509">
                <a:moveTo>
                  <a:pt x="245110" y="245110"/>
                </a:moveTo>
                <a:lnTo>
                  <a:pt x="226060" y="245110"/>
                </a:lnTo>
                <a:lnTo>
                  <a:pt x="241300" y="260350"/>
                </a:lnTo>
                <a:lnTo>
                  <a:pt x="260350" y="260350"/>
                </a:lnTo>
                <a:lnTo>
                  <a:pt x="245110" y="245110"/>
                </a:lnTo>
                <a:close/>
              </a:path>
              <a:path w="1286510" h="1286509">
                <a:moveTo>
                  <a:pt x="260350" y="260350"/>
                </a:moveTo>
                <a:lnTo>
                  <a:pt x="241300" y="260350"/>
                </a:lnTo>
                <a:lnTo>
                  <a:pt x="257809" y="276859"/>
                </a:lnTo>
                <a:lnTo>
                  <a:pt x="276859" y="276859"/>
                </a:lnTo>
                <a:lnTo>
                  <a:pt x="260350" y="260350"/>
                </a:lnTo>
                <a:close/>
              </a:path>
              <a:path w="1286510" h="1286509">
                <a:moveTo>
                  <a:pt x="276860" y="276860"/>
                </a:moveTo>
                <a:lnTo>
                  <a:pt x="257810" y="276860"/>
                </a:lnTo>
                <a:lnTo>
                  <a:pt x="273050" y="292100"/>
                </a:lnTo>
                <a:lnTo>
                  <a:pt x="292100" y="292100"/>
                </a:lnTo>
                <a:lnTo>
                  <a:pt x="276860" y="276860"/>
                </a:lnTo>
                <a:close/>
              </a:path>
              <a:path w="1286510" h="1286509">
                <a:moveTo>
                  <a:pt x="292100" y="292100"/>
                </a:moveTo>
                <a:lnTo>
                  <a:pt x="273050" y="292100"/>
                </a:lnTo>
                <a:lnTo>
                  <a:pt x="289559" y="308609"/>
                </a:lnTo>
                <a:lnTo>
                  <a:pt x="308609" y="308609"/>
                </a:lnTo>
                <a:lnTo>
                  <a:pt x="292100" y="292100"/>
                </a:lnTo>
                <a:close/>
              </a:path>
              <a:path w="1286510" h="1286509">
                <a:moveTo>
                  <a:pt x="308610" y="308610"/>
                </a:moveTo>
                <a:lnTo>
                  <a:pt x="289560" y="308610"/>
                </a:lnTo>
                <a:lnTo>
                  <a:pt x="321309" y="340359"/>
                </a:lnTo>
                <a:lnTo>
                  <a:pt x="340359" y="340359"/>
                </a:lnTo>
                <a:lnTo>
                  <a:pt x="308610" y="308610"/>
                </a:lnTo>
                <a:close/>
              </a:path>
              <a:path w="1286510" h="1286509">
                <a:moveTo>
                  <a:pt x="340360" y="340360"/>
                </a:moveTo>
                <a:lnTo>
                  <a:pt x="321310" y="340360"/>
                </a:lnTo>
                <a:lnTo>
                  <a:pt x="336550" y="355600"/>
                </a:lnTo>
                <a:lnTo>
                  <a:pt x="355600" y="355600"/>
                </a:lnTo>
                <a:lnTo>
                  <a:pt x="340360" y="340360"/>
                </a:lnTo>
                <a:close/>
              </a:path>
              <a:path w="1286510" h="1286509">
                <a:moveTo>
                  <a:pt x="355600" y="355600"/>
                </a:moveTo>
                <a:lnTo>
                  <a:pt x="336550" y="35560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5600" y="355600"/>
                </a:lnTo>
                <a:close/>
              </a:path>
              <a:path w="1286510" h="1286509">
                <a:moveTo>
                  <a:pt x="359410" y="359410"/>
                </a:moveTo>
                <a:lnTo>
                  <a:pt x="340360" y="359410"/>
                </a:lnTo>
                <a:lnTo>
                  <a:pt x="372109" y="391159"/>
                </a:lnTo>
                <a:lnTo>
                  <a:pt x="391159" y="391159"/>
                </a:lnTo>
                <a:lnTo>
                  <a:pt x="359410" y="359410"/>
                </a:lnTo>
                <a:close/>
              </a:path>
              <a:path w="1286510" h="1286509">
                <a:moveTo>
                  <a:pt x="391160" y="391160"/>
                </a:moveTo>
                <a:lnTo>
                  <a:pt x="372110" y="391160"/>
                </a:lnTo>
                <a:lnTo>
                  <a:pt x="387349" y="406399"/>
                </a:lnTo>
                <a:lnTo>
                  <a:pt x="406399" y="406399"/>
                </a:lnTo>
                <a:lnTo>
                  <a:pt x="391160" y="391160"/>
                </a:lnTo>
                <a:close/>
              </a:path>
              <a:path w="1286510" h="1286509">
                <a:moveTo>
                  <a:pt x="406400" y="406400"/>
                </a:moveTo>
                <a:lnTo>
                  <a:pt x="387350" y="406400"/>
                </a:lnTo>
                <a:lnTo>
                  <a:pt x="393700" y="412750"/>
                </a:lnTo>
                <a:lnTo>
                  <a:pt x="412750" y="412750"/>
                </a:lnTo>
                <a:lnTo>
                  <a:pt x="406400" y="406400"/>
                </a:lnTo>
                <a:close/>
              </a:path>
              <a:path w="1286510" h="1286509">
                <a:moveTo>
                  <a:pt x="412750" y="412750"/>
                </a:moveTo>
                <a:lnTo>
                  <a:pt x="393700" y="412750"/>
                </a:lnTo>
                <a:lnTo>
                  <a:pt x="406399" y="425449"/>
                </a:lnTo>
                <a:lnTo>
                  <a:pt x="425450" y="425449"/>
                </a:lnTo>
                <a:lnTo>
                  <a:pt x="412750" y="412750"/>
                </a:lnTo>
                <a:close/>
              </a:path>
              <a:path w="1286510" h="1286509">
                <a:moveTo>
                  <a:pt x="425450" y="425450"/>
                </a:moveTo>
                <a:lnTo>
                  <a:pt x="406400" y="425450"/>
                </a:lnTo>
                <a:lnTo>
                  <a:pt x="412750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86510" h="1286509">
                <a:moveTo>
                  <a:pt x="431800" y="431800"/>
                </a:moveTo>
                <a:lnTo>
                  <a:pt x="412750" y="431800"/>
                </a:lnTo>
                <a:lnTo>
                  <a:pt x="419100" y="438150"/>
                </a:lnTo>
                <a:lnTo>
                  <a:pt x="438150" y="438150"/>
                </a:lnTo>
                <a:lnTo>
                  <a:pt x="431800" y="431800"/>
                </a:lnTo>
                <a:close/>
              </a:path>
              <a:path w="1286510" h="1286509">
                <a:moveTo>
                  <a:pt x="438150" y="438150"/>
                </a:moveTo>
                <a:lnTo>
                  <a:pt x="419100" y="43815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1286510" h="1286509">
                <a:moveTo>
                  <a:pt x="444500" y="444500"/>
                </a:moveTo>
                <a:lnTo>
                  <a:pt x="425450" y="444500"/>
                </a:lnTo>
                <a:lnTo>
                  <a:pt x="438149" y="457199"/>
                </a:lnTo>
                <a:lnTo>
                  <a:pt x="457199" y="457199"/>
                </a:lnTo>
                <a:lnTo>
                  <a:pt x="444500" y="444500"/>
                </a:lnTo>
                <a:close/>
              </a:path>
              <a:path w="1286510" h="1286509">
                <a:moveTo>
                  <a:pt x="457200" y="457200"/>
                </a:moveTo>
                <a:lnTo>
                  <a:pt x="438150" y="457200"/>
                </a:lnTo>
                <a:lnTo>
                  <a:pt x="441959" y="461009"/>
                </a:lnTo>
                <a:lnTo>
                  <a:pt x="461009" y="461009"/>
                </a:lnTo>
                <a:lnTo>
                  <a:pt x="457200" y="457200"/>
                </a:lnTo>
                <a:close/>
              </a:path>
              <a:path w="1286510" h="1286509">
                <a:moveTo>
                  <a:pt x="461010" y="461010"/>
                </a:moveTo>
                <a:lnTo>
                  <a:pt x="441960" y="461010"/>
                </a:lnTo>
                <a:lnTo>
                  <a:pt x="444499" y="463549"/>
                </a:lnTo>
                <a:lnTo>
                  <a:pt x="463549" y="463549"/>
                </a:lnTo>
                <a:lnTo>
                  <a:pt x="461010" y="461010"/>
                </a:lnTo>
                <a:close/>
              </a:path>
              <a:path w="1286510" h="1286509">
                <a:moveTo>
                  <a:pt x="463550" y="463550"/>
                </a:moveTo>
                <a:lnTo>
                  <a:pt x="444500" y="463550"/>
                </a:lnTo>
                <a:lnTo>
                  <a:pt x="450850" y="469900"/>
                </a:lnTo>
                <a:lnTo>
                  <a:pt x="469900" y="469900"/>
                </a:lnTo>
                <a:lnTo>
                  <a:pt x="463550" y="463550"/>
                </a:lnTo>
                <a:close/>
              </a:path>
              <a:path w="1286510" h="1286509">
                <a:moveTo>
                  <a:pt x="469900" y="469900"/>
                </a:moveTo>
                <a:lnTo>
                  <a:pt x="450850" y="469900"/>
                </a:lnTo>
                <a:lnTo>
                  <a:pt x="457199" y="476249"/>
                </a:lnTo>
                <a:lnTo>
                  <a:pt x="476249" y="476249"/>
                </a:lnTo>
                <a:lnTo>
                  <a:pt x="469900" y="469900"/>
                </a:lnTo>
                <a:close/>
              </a:path>
              <a:path w="1286510" h="1286509">
                <a:moveTo>
                  <a:pt x="1087120" y="1087120"/>
                </a:moveTo>
                <a:lnTo>
                  <a:pt x="1068070" y="108712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087120" y="1087120"/>
                </a:lnTo>
                <a:close/>
              </a:path>
              <a:path w="1286510" h="12865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49"/>
                </a:lnTo>
                <a:lnTo>
                  <a:pt x="1085850" y="1085849"/>
                </a:lnTo>
                <a:lnTo>
                  <a:pt x="1084580" y="1084580"/>
                </a:lnTo>
                <a:close/>
              </a:path>
              <a:path w="1286510" h="12865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09"/>
                </a:lnTo>
                <a:lnTo>
                  <a:pt x="1083310" y="1083309"/>
                </a:lnTo>
                <a:lnTo>
                  <a:pt x="1080770" y="1080770"/>
                </a:lnTo>
                <a:close/>
              </a:path>
              <a:path w="1286510" h="1286509">
                <a:moveTo>
                  <a:pt x="1078230" y="1078230"/>
                </a:moveTo>
                <a:lnTo>
                  <a:pt x="1059180" y="1078230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286510" h="12865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286510" h="12865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286510" h="12865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10" y="1070609"/>
                </a:lnTo>
                <a:lnTo>
                  <a:pt x="1068070" y="1068070"/>
                </a:lnTo>
                <a:close/>
              </a:path>
              <a:path w="1286510" h="1286509">
                <a:moveTo>
                  <a:pt x="1065530" y="1065529"/>
                </a:moveTo>
                <a:lnTo>
                  <a:pt x="1046479" y="1065529"/>
                </a:lnTo>
                <a:lnTo>
                  <a:pt x="1047750" y="1066799"/>
                </a:lnTo>
                <a:lnTo>
                  <a:pt x="1066800" y="1066799"/>
                </a:lnTo>
                <a:lnTo>
                  <a:pt x="1065530" y="1065529"/>
                </a:lnTo>
                <a:close/>
              </a:path>
              <a:path w="1286510" h="12865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286510" h="12865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286510" h="12865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286510" h="12865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286510" h="12865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59"/>
                </a:lnTo>
                <a:lnTo>
                  <a:pt x="1051559" y="1051559"/>
                </a:lnTo>
                <a:lnTo>
                  <a:pt x="1049020" y="1049020"/>
                </a:lnTo>
                <a:close/>
              </a:path>
              <a:path w="1286510" h="1286509">
                <a:moveTo>
                  <a:pt x="1046480" y="1046480"/>
                </a:moveTo>
                <a:lnTo>
                  <a:pt x="1027430" y="1046480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80" y="1046480"/>
                </a:lnTo>
                <a:close/>
              </a:path>
              <a:path w="1286510" h="1286509">
                <a:moveTo>
                  <a:pt x="1042670" y="1042670"/>
                </a:moveTo>
                <a:lnTo>
                  <a:pt x="1023620" y="104267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70" y="1042670"/>
                </a:lnTo>
                <a:close/>
              </a:path>
              <a:path w="1286510" h="12865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86510" h="12865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286510" h="12865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86510" h="1286509">
                <a:moveTo>
                  <a:pt x="1029969" y="1029969"/>
                </a:moveTo>
                <a:lnTo>
                  <a:pt x="1010920" y="1029969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86510" h="1286509">
                <a:moveTo>
                  <a:pt x="1027429" y="1027429"/>
                </a:moveTo>
                <a:lnTo>
                  <a:pt x="1008380" y="1027429"/>
                </a:lnTo>
                <a:lnTo>
                  <a:pt x="1009650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86510" h="1286509">
                <a:moveTo>
                  <a:pt x="1023619" y="1023619"/>
                </a:moveTo>
                <a:lnTo>
                  <a:pt x="1004570" y="1023619"/>
                </a:lnTo>
                <a:lnTo>
                  <a:pt x="1007110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86510" h="1286509">
                <a:moveTo>
                  <a:pt x="1021080" y="1021080"/>
                </a:moveTo>
                <a:lnTo>
                  <a:pt x="1002030" y="1021080"/>
                </a:lnTo>
                <a:lnTo>
                  <a:pt x="1003300" y="1022349"/>
                </a:lnTo>
                <a:lnTo>
                  <a:pt x="1022349" y="1022349"/>
                </a:lnTo>
                <a:lnTo>
                  <a:pt x="1021080" y="1021080"/>
                </a:lnTo>
                <a:close/>
              </a:path>
              <a:path w="1286510" h="1286509">
                <a:moveTo>
                  <a:pt x="1017269" y="1017269"/>
                </a:moveTo>
                <a:lnTo>
                  <a:pt x="998220" y="1017269"/>
                </a:lnTo>
                <a:lnTo>
                  <a:pt x="1000760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86510" h="1286509">
                <a:moveTo>
                  <a:pt x="1014729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86510" h="1286509">
                <a:moveTo>
                  <a:pt x="1010920" y="1010920"/>
                </a:moveTo>
                <a:lnTo>
                  <a:pt x="991870" y="101092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20"/>
                </a:lnTo>
                <a:close/>
              </a:path>
              <a:path w="1286510" h="1286509">
                <a:moveTo>
                  <a:pt x="1008380" y="1008379"/>
                </a:moveTo>
                <a:lnTo>
                  <a:pt x="989330" y="1008379"/>
                </a:lnTo>
                <a:lnTo>
                  <a:pt x="990600" y="1009650"/>
                </a:lnTo>
                <a:lnTo>
                  <a:pt x="1009650" y="1009650"/>
                </a:lnTo>
                <a:lnTo>
                  <a:pt x="1008380" y="1008379"/>
                </a:lnTo>
                <a:close/>
              </a:path>
              <a:path w="1286510" h="12865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286510" h="12865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286510" h="1286509">
                <a:moveTo>
                  <a:pt x="998220" y="998219"/>
                </a:moveTo>
                <a:lnTo>
                  <a:pt x="979169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286510" h="1286509">
                <a:moveTo>
                  <a:pt x="995680" y="995679"/>
                </a:moveTo>
                <a:lnTo>
                  <a:pt x="976630" y="995679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79"/>
                </a:lnTo>
                <a:close/>
              </a:path>
              <a:path w="1286510" h="1286509">
                <a:moveTo>
                  <a:pt x="989330" y="989330"/>
                </a:moveTo>
                <a:lnTo>
                  <a:pt x="970280" y="98933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9330" y="989330"/>
                </a:lnTo>
                <a:close/>
              </a:path>
              <a:path w="1286510" h="1286509">
                <a:moveTo>
                  <a:pt x="985519" y="985519"/>
                </a:moveTo>
                <a:lnTo>
                  <a:pt x="966469" y="985519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19" y="985519"/>
                </a:lnTo>
                <a:close/>
              </a:path>
              <a:path w="1286510" h="1286509">
                <a:moveTo>
                  <a:pt x="982980" y="982979"/>
                </a:moveTo>
                <a:lnTo>
                  <a:pt x="963930" y="98297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82980" y="982979"/>
                </a:lnTo>
                <a:close/>
              </a:path>
              <a:path w="1286510" h="12865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286510" h="1286509">
                <a:moveTo>
                  <a:pt x="976630" y="976630"/>
                </a:moveTo>
                <a:lnTo>
                  <a:pt x="957580" y="976630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30" y="976630"/>
                </a:lnTo>
                <a:close/>
              </a:path>
              <a:path w="1286510" h="1286509">
                <a:moveTo>
                  <a:pt x="972819" y="972819"/>
                </a:moveTo>
                <a:lnTo>
                  <a:pt x="953770" y="972819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19" y="972819"/>
                </a:lnTo>
                <a:close/>
              </a:path>
              <a:path w="1286510" h="1286509">
                <a:moveTo>
                  <a:pt x="970280" y="970280"/>
                </a:moveTo>
                <a:lnTo>
                  <a:pt x="951230" y="970280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80" y="970280"/>
                </a:lnTo>
                <a:close/>
              </a:path>
              <a:path w="1286510" h="1286509">
                <a:moveTo>
                  <a:pt x="966469" y="966469"/>
                </a:moveTo>
                <a:lnTo>
                  <a:pt x="947420" y="96646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6469" y="966469"/>
                </a:lnTo>
                <a:close/>
              </a:path>
              <a:path w="1286510" h="1286509">
                <a:moveTo>
                  <a:pt x="963930" y="963930"/>
                </a:moveTo>
                <a:lnTo>
                  <a:pt x="944880" y="96393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63930" y="963930"/>
                </a:lnTo>
                <a:close/>
              </a:path>
              <a:path w="1286510" h="1286509">
                <a:moveTo>
                  <a:pt x="960119" y="960119"/>
                </a:moveTo>
                <a:lnTo>
                  <a:pt x="941070" y="96011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86510" h="1286509">
                <a:moveTo>
                  <a:pt x="957579" y="957579"/>
                </a:moveTo>
                <a:lnTo>
                  <a:pt x="938529" y="957579"/>
                </a:lnTo>
                <a:lnTo>
                  <a:pt x="939800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86510" h="1286509">
                <a:moveTo>
                  <a:pt x="953769" y="953769"/>
                </a:moveTo>
                <a:lnTo>
                  <a:pt x="934720" y="95376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3769" y="953769"/>
                </a:lnTo>
                <a:close/>
              </a:path>
              <a:path w="1286510" h="1286509">
                <a:moveTo>
                  <a:pt x="951229" y="951229"/>
                </a:moveTo>
                <a:lnTo>
                  <a:pt x="932180" y="951229"/>
                </a:lnTo>
                <a:lnTo>
                  <a:pt x="933450" y="952500"/>
                </a:lnTo>
                <a:lnTo>
                  <a:pt x="952500" y="952500"/>
                </a:lnTo>
                <a:lnTo>
                  <a:pt x="951229" y="951229"/>
                </a:lnTo>
                <a:close/>
              </a:path>
              <a:path w="1286510" h="1286509">
                <a:moveTo>
                  <a:pt x="947420" y="947420"/>
                </a:moveTo>
                <a:lnTo>
                  <a:pt x="928370" y="94742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7420" y="947420"/>
                </a:lnTo>
                <a:close/>
              </a:path>
              <a:path w="1286510" h="1286509">
                <a:moveTo>
                  <a:pt x="944879" y="944879"/>
                </a:moveTo>
                <a:lnTo>
                  <a:pt x="925830" y="944879"/>
                </a:lnTo>
                <a:lnTo>
                  <a:pt x="9271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86510" h="1286509">
                <a:moveTo>
                  <a:pt x="941069" y="941069"/>
                </a:moveTo>
                <a:lnTo>
                  <a:pt x="922020" y="94106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86510" h="1286509">
                <a:moveTo>
                  <a:pt x="938530" y="938530"/>
                </a:moveTo>
                <a:lnTo>
                  <a:pt x="919480" y="938530"/>
                </a:lnTo>
                <a:lnTo>
                  <a:pt x="920750" y="939800"/>
                </a:lnTo>
                <a:lnTo>
                  <a:pt x="939800" y="939800"/>
                </a:lnTo>
                <a:lnTo>
                  <a:pt x="938530" y="938530"/>
                </a:lnTo>
                <a:close/>
              </a:path>
              <a:path w="1286510" h="1286509">
                <a:moveTo>
                  <a:pt x="934720" y="934720"/>
                </a:moveTo>
                <a:lnTo>
                  <a:pt x="915670" y="93472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4720" y="934720"/>
                </a:lnTo>
                <a:close/>
              </a:path>
              <a:path w="1286510" h="1286509">
                <a:moveTo>
                  <a:pt x="932179" y="932179"/>
                </a:moveTo>
                <a:lnTo>
                  <a:pt x="913130" y="932179"/>
                </a:lnTo>
                <a:lnTo>
                  <a:pt x="914400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86510" h="12865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286510" h="1286509">
                <a:moveTo>
                  <a:pt x="919479" y="919479"/>
                </a:moveTo>
                <a:lnTo>
                  <a:pt x="900429" y="919479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9479" y="919479"/>
                </a:lnTo>
                <a:close/>
              </a:path>
              <a:path w="1286510" h="1286509">
                <a:moveTo>
                  <a:pt x="913130" y="913129"/>
                </a:moveTo>
                <a:lnTo>
                  <a:pt x="894080" y="913129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3130" y="913129"/>
                </a:lnTo>
                <a:close/>
              </a:path>
              <a:path w="1286510" h="1286509">
                <a:moveTo>
                  <a:pt x="906780" y="906780"/>
                </a:moveTo>
                <a:lnTo>
                  <a:pt x="887730" y="906780"/>
                </a:lnTo>
                <a:lnTo>
                  <a:pt x="892810" y="911859"/>
                </a:lnTo>
                <a:lnTo>
                  <a:pt x="911860" y="911859"/>
                </a:lnTo>
                <a:lnTo>
                  <a:pt x="906780" y="906780"/>
                </a:lnTo>
                <a:close/>
              </a:path>
              <a:path w="1286510" h="1286509">
                <a:moveTo>
                  <a:pt x="900429" y="900429"/>
                </a:moveTo>
                <a:lnTo>
                  <a:pt x="881379" y="900429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900429" y="900429"/>
                </a:lnTo>
                <a:close/>
              </a:path>
              <a:path w="1286510" h="1286509">
                <a:moveTo>
                  <a:pt x="894079" y="894079"/>
                </a:moveTo>
                <a:lnTo>
                  <a:pt x="875029" y="894079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4079" y="894079"/>
                </a:lnTo>
                <a:close/>
              </a:path>
              <a:path w="1286510" h="1286509">
                <a:moveTo>
                  <a:pt x="887729" y="887729"/>
                </a:moveTo>
                <a:lnTo>
                  <a:pt x="868679" y="887729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86510" h="1286509">
                <a:moveTo>
                  <a:pt x="882650" y="882650"/>
                </a:moveTo>
                <a:lnTo>
                  <a:pt x="863600" y="882650"/>
                </a:lnTo>
                <a:lnTo>
                  <a:pt x="867410" y="886460"/>
                </a:lnTo>
                <a:lnTo>
                  <a:pt x="886460" y="886460"/>
                </a:lnTo>
                <a:lnTo>
                  <a:pt x="882650" y="882650"/>
                </a:lnTo>
                <a:close/>
              </a:path>
              <a:path w="1286510" h="1286509">
                <a:moveTo>
                  <a:pt x="876300" y="876300"/>
                </a:moveTo>
                <a:lnTo>
                  <a:pt x="857250" y="87630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6300" y="876300"/>
                </a:lnTo>
                <a:close/>
              </a:path>
              <a:path w="1286510" h="12865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286510" h="12865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286510" h="12865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29" y="862329"/>
                </a:lnTo>
                <a:lnTo>
                  <a:pt x="857250" y="857250"/>
                </a:lnTo>
                <a:close/>
              </a:path>
              <a:path w="1286510" h="1286509">
                <a:moveTo>
                  <a:pt x="850900" y="850900"/>
                </a:moveTo>
                <a:lnTo>
                  <a:pt x="831850" y="850900"/>
                </a:lnTo>
                <a:lnTo>
                  <a:pt x="836929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286510" h="1286509">
                <a:moveTo>
                  <a:pt x="844550" y="844550"/>
                </a:moveTo>
                <a:lnTo>
                  <a:pt x="825500" y="84455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286510" h="1286509">
                <a:moveTo>
                  <a:pt x="838200" y="838200"/>
                </a:moveTo>
                <a:lnTo>
                  <a:pt x="819150" y="838200"/>
                </a:lnTo>
                <a:lnTo>
                  <a:pt x="824229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286510" h="12865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286510" h="12865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86510" h="12865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286510" h="1286509">
                <a:moveTo>
                  <a:pt x="812800" y="812800"/>
                </a:moveTo>
                <a:lnTo>
                  <a:pt x="793750" y="81280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286510" h="1286509">
                <a:moveTo>
                  <a:pt x="806450" y="806450"/>
                </a:moveTo>
                <a:lnTo>
                  <a:pt x="787400" y="806450"/>
                </a:lnTo>
                <a:lnTo>
                  <a:pt x="792479" y="811529"/>
                </a:lnTo>
                <a:lnTo>
                  <a:pt x="811530" y="811529"/>
                </a:lnTo>
                <a:lnTo>
                  <a:pt x="806450" y="806450"/>
                </a:lnTo>
                <a:close/>
              </a:path>
              <a:path w="1286510" h="1286509">
                <a:moveTo>
                  <a:pt x="800100" y="800100"/>
                </a:moveTo>
                <a:lnTo>
                  <a:pt x="781050" y="800100"/>
                </a:lnTo>
                <a:lnTo>
                  <a:pt x="786129" y="805179"/>
                </a:lnTo>
                <a:lnTo>
                  <a:pt x="805179" y="805179"/>
                </a:lnTo>
                <a:lnTo>
                  <a:pt x="800100" y="800100"/>
                </a:lnTo>
                <a:close/>
              </a:path>
              <a:path w="1286510" h="1286509">
                <a:moveTo>
                  <a:pt x="793750" y="793750"/>
                </a:moveTo>
                <a:lnTo>
                  <a:pt x="774700" y="793750"/>
                </a:lnTo>
                <a:lnTo>
                  <a:pt x="779780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286510" h="1286509">
                <a:moveTo>
                  <a:pt x="787400" y="787400"/>
                </a:moveTo>
                <a:lnTo>
                  <a:pt x="768350" y="787400"/>
                </a:lnTo>
                <a:lnTo>
                  <a:pt x="773430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86510" h="1286509">
                <a:moveTo>
                  <a:pt x="781050" y="781050"/>
                </a:moveTo>
                <a:lnTo>
                  <a:pt x="762000" y="78105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81050" y="781050"/>
                </a:lnTo>
                <a:close/>
              </a:path>
              <a:path w="1286510" h="1286509">
                <a:moveTo>
                  <a:pt x="774700" y="774700"/>
                </a:moveTo>
                <a:lnTo>
                  <a:pt x="755650" y="774700"/>
                </a:lnTo>
                <a:lnTo>
                  <a:pt x="760729" y="779779"/>
                </a:lnTo>
                <a:lnTo>
                  <a:pt x="779779" y="779779"/>
                </a:lnTo>
                <a:lnTo>
                  <a:pt x="774700" y="774700"/>
                </a:lnTo>
                <a:close/>
              </a:path>
              <a:path w="1286510" h="12865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286510" h="1286509">
                <a:moveTo>
                  <a:pt x="762000" y="762000"/>
                </a:moveTo>
                <a:lnTo>
                  <a:pt x="742950" y="762000"/>
                </a:lnTo>
                <a:lnTo>
                  <a:pt x="748030" y="767079"/>
                </a:lnTo>
                <a:lnTo>
                  <a:pt x="767080" y="767079"/>
                </a:lnTo>
                <a:lnTo>
                  <a:pt x="762000" y="762000"/>
                </a:lnTo>
                <a:close/>
              </a:path>
              <a:path w="1286510" h="12865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286510" h="1286509">
                <a:moveTo>
                  <a:pt x="749300" y="749300"/>
                </a:moveTo>
                <a:lnTo>
                  <a:pt x="730250" y="749300"/>
                </a:lnTo>
                <a:lnTo>
                  <a:pt x="735329" y="754379"/>
                </a:lnTo>
                <a:lnTo>
                  <a:pt x="754379" y="754379"/>
                </a:lnTo>
                <a:lnTo>
                  <a:pt x="749300" y="749300"/>
                </a:lnTo>
                <a:close/>
              </a:path>
              <a:path w="1286510" h="12865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86510" h="12865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286510" h="1286509">
                <a:moveTo>
                  <a:pt x="730250" y="730250"/>
                </a:moveTo>
                <a:lnTo>
                  <a:pt x="711200" y="73025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86510" h="1286509">
                <a:moveTo>
                  <a:pt x="723900" y="723900"/>
                </a:moveTo>
                <a:lnTo>
                  <a:pt x="704850" y="72390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3900" y="723900"/>
                </a:lnTo>
                <a:close/>
              </a:path>
              <a:path w="1286510" h="1286509">
                <a:moveTo>
                  <a:pt x="717550" y="717550"/>
                </a:moveTo>
                <a:lnTo>
                  <a:pt x="698500" y="717550"/>
                </a:lnTo>
                <a:lnTo>
                  <a:pt x="703580" y="722629"/>
                </a:lnTo>
                <a:lnTo>
                  <a:pt x="722630" y="722629"/>
                </a:lnTo>
                <a:lnTo>
                  <a:pt x="717550" y="717550"/>
                </a:lnTo>
                <a:close/>
              </a:path>
              <a:path w="1286510" h="1286509">
                <a:moveTo>
                  <a:pt x="711200" y="711200"/>
                </a:moveTo>
                <a:lnTo>
                  <a:pt x="692150" y="711200"/>
                </a:lnTo>
                <a:lnTo>
                  <a:pt x="697230" y="716279"/>
                </a:lnTo>
                <a:lnTo>
                  <a:pt x="716280" y="716279"/>
                </a:lnTo>
                <a:lnTo>
                  <a:pt x="711200" y="711200"/>
                </a:lnTo>
                <a:close/>
              </a:path>
              <a:path w="1286510" h="1286509">
                <a:moveTo>
                  <a:pt x="704850" y="704850"/>
                </a:moveTo>
                <a:lnTo>
                  <a:pt x="685800" y="704850"/>
                </a:lnTo>
                <a:lnTo>
                  <a:pt x="690880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86510" h="1286509">
                <a:moveTo>
                  <a:pt x="698500" y="698500"/>
                </a:moveTo>
                <a:lnTo>
                  <a:pt x="679450" y="69850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86510" h="1286509">
                <a:moveTo>
                  <a:pt x="692150" y="692150"/>
                </a:moveTo>
                <a:lnTo>
                  <a:pt x="673100" y="69215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2150" y="692150"/>
                </a:lnTo>
                <a:close/>
              </a:path>
              <a:path w="1286510" h="1286509">
                <a:moveTo>
                  <a:pt x="685800" y="685800"/>
                </a:moveTo>
                <a:lnTo>
                  <a:pt x="666750" y="685800"/>
                </a:lnTo>
                <a:lnTo>
                  <a:pt x="671829" y="690879"/>
                </a:lnTo>
                <a:lnTo>
                  <a:pt x="690879" y="690879"/>
                </a:lnTo>
                <a:lnTo>
                  <a:pt x="685800" y="685800"/>
                </a:lnTo>
                <a:close/>
              </a:path>
              <a:path w="1286510" h="1286509">
                <a:moveTo>
                  <a:pt x="477519" y="477519"/>
                </a:moveTo>
                <a:lnTo>
                  <a:pt x="458470" y="477519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477519" y="477519"/>
                </a:lnTo>
                <a:close/>
              </a:path>
              <a:path w="1286510" h="1286509">
                <a:moveTo>
                  <a:pt x="1167130" y="1167130"/>
                </a:moveTo>
                <a:lnTo>
                  <a:pt x="1148080" y="116713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167130" y="116713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0" y="4752340"/>
            <a:ext cx="1267460" cy="2100580"/>
          </a:xfrm>
          <a:custGeom>
            <a:avLst/>
            <a:gdLst/>
            <a:ahLst/>
            <a:cxnLst/>
            <a:rect l="l" t="t" r="r" b="b"/>
            <a:pathLst>
              <a:path w="1267460" h="2100579">
                <a:moveTo>
                  <a:pt x="850900" y="0"/>
                </a:moveTo>
                <a:lnTo>
                  <a:pt x="0" y="0"/>
                </a:lnTo>
                <a:lnTo>
                  <a:pt x="0" y="6350"/>
                </a:lnTo>
                <a:lnTo>
                  <a:pt x="855980" y="6350"/>
                </a:lnTo>
                <a:lnTo>
                  <a:pt x="855980" y="5079"/>
                </a:lnTo>
                <a:lnTo>
                  <a:pt x="854710" y="5079"/>
                </a:lnTo>
                <a:lnTo>
                  <a:pt x="854710" y="3809"/>
                </a:lnTo>
                <a:lnTo>
                  <a:pt x="853440" y="3809"/>
                </a:lnTo>
                <a:lnTo>
                  <a:pt x="853440" y="2539"/>
                </a:lnTo>
                <a:lnTo>
                  <a:pt x="852169" y="2539"/>
                </a:lnTo>
                <a:lnTo>
                  <a:pt x="852169" y="1269"/>
                </a:lnTo>
                <a:lnTo>
                  <a:pt x="850900" y="1269"/>
                </a:lnTo>
                <a:lnTo>
                  <a:pt x="850900" y="0"/>
                </a:lnTo>
                <a:close/>
              </a:path>
              <a:path w="1267460" h="2100579">
                <a:moveTo>
                  <a:pt x="0" y="833120"/>
                </a:moveTo>
                <a:lnTo>
                  <a:pt x="0" y="852170"/>
                </a:lnTo>
                <a:lnTo>
                  <a:pt x="3809" y="855979"/>
                </a:lnTo>
                <a:lnTo>
                  <a:pt x="22859" y="855979"/>
                </a:lnTo>
                <a:lnTo>
                  <a:pt x="0" y="833120"/>
                </a:lnTo>
                <a:close/>
              </a:path>
              <a:path w="1267460" h="2100579">
                <a:moveTo>
                  <a:pt x="22860" y="855979"/>
                </a:moveTo>
                <a:lnTo>
                  <a:pt x="3810" y="855979"/>
                </a:lnTo>
                <a:lnTo>
                  <a:pt x="35559" y="887729"/>
                </a:lnTo>
                <a:lnTo>
                  <a:pt x="54609" y="887729"/>
                </a:lnTo>
                <a:lnTo>
                  <a:pt x="22860" y="855979"/>
                </a:lnTo>
                <a:close/>
              </a:path>
              <a:path w="1267460" h="2100579">
                <a:moveTo>
                  <a:pt x="54610" y="887729"/>
                </a:moveTo>
                <a:lnTo>
                  <a:pt x="35560" y="887729"/>
                </a:lnTo>
                <a:lnTo>
                  <a:pt x="143510" y="995679"/>
                </a:lnTo>
                <a:lnTo>
                  <a:pt x="162559" y="995679"/>
                </a:lnTo>
                <a:lnTo>
                  <a:pt x="54610" y="887729"/>
                </a:lnTo>
                <a:close/>
              </a:path>
              <a:path w="1267460" h="2100579">
                <a:moveTo>
                  <a:pt x="162560" y="995679"/>
                </a:moveTo>
                <a:lnTo>
                  <a:pt x="143510" y="995679"/>
                </a:lnTo>
                <a:lnTo>
                  <a:pt x="146050" y="998220"/>
                </a:lnTo>
                <a:lnTo>
                  <a:pt x="165100" y="998220"/>
                </a:lnTo>
                <a:lnTo>
                  <a:pt x="162560" y="995679"/>
                </a:lnTo>
                <a:close/>
              </a:path>
              <a:path w="1267460" h="2100579">
                <a:moveTo>
                  <a:pt x="165100" y="998220"/>
                </a:moveTo>
                <a:lnTo>
                  <a:pt x="146050" y="998220"/>
                </a:lnTo>
                <a:lnTo>
                  <a:pt x="162559" y="1014729"/>
                </a:lnTo>
                <a:lnTo>
                  <a:pt x="181609" y="1014729"/>
                </a:lnTo>
                <a:lnTo>
                  <a:pt x="165100" y="998220"/>
                </a:lnTo>
                <a:close/>
              </a:path>
              <a:path w="1267460" h="2100579">
                <a:moveTo>
                  <a:pt x="181610" y="1014729"/>
                </a:moveTo>
                <a:lnTo>
                  <a:pt x="162560" y="1014729"/>
                </a:lnTo>
                <a:lnTo>
                  <a:pt x="175259" y="1027429"/>
                </a:lnTo>
                <a:lnTo>
                  <a:pt x="194309" y="1027429"/>
                </a:lnTo>
                <a:lnTo>
                  <a:pt x="181610" y="1014729"/>
                </a:lnTo>
                <a:close/>
              </a:path>
              <a:path w="1267460" h="2100579">
                <a:moveTo>
                  <a:pt x="194310" y="1027429"/>
                </a:moveTo>
                <a:lnTo>
                  <a:pt x="175260" y="1027429"/>
                </a:lnTo>
                <a:lnTo>
                  <a:pt x="207009" y="1059179"/>
                </a:lnTo>
                <a:lnTo>
                  <a:pt x="226059" y="1059179"/>
                </a:lnTo>
                <a:lnTo>
                  <a:pt x="194310" y="1027429"/>
                </a:lnTo>
                <a:close/>
              </a:path>
              <a:path w="1267460" h="2100579">
                <a:moveTo>
                  <a:pt x="226060" y="1059180"/>
                </a:moveTo>
                <a:lnTo>
                  <a:pt x="207010" y="1059180"/>
                </a:lnTo>
                <a:lnTo>
                  <a:pt x="222250" y="1074419"/>
                </a:lnTo>
                <a:lnTo>
                  <a:pt x="241300" y="1074419"/>
                </a:lnTo>
                <a:lnTo>
                  <a:pt x="226060" y="1059180"/>
                </a:lnTo>
                <a:close/>
              </a:path>
              <a:path w="1267460" h="2100579">
                <a:moveTo>
                  <a:pt x="241300" y="1074420"/>
                </a:moveTo>
                <a:lnTo>
                  <a:pt x="222250" y="1074420"/>
                </a:lnTo>
                <a:lnTo>
                  <a:pt x="238759" y="1090929"/>
                </a:lnTo>
                <a:lnTo>
                  <a:pt x="257809" y="1090929"/>
                </a:lnTo>
                <a:lnTo>
                  <a:pt x="241300" y="1074420"/>
                </a:lnTo>
                <a:close/>
              </a:path>
              <a:path w="1267460" h="2100579">
                <a:moveTo>
                  <a:pt x="257810" y="1090930"/>
                </a:moveTo>
                <a:lnTo>
                  <a:pt x="238760" y="1090930"/>
                </a:lnTo>
                <a:lnTo>
                  <a:pt x="254000" y="1106169"/>
                </a:lnTo>
                <a:lnTo>
                  <a:pt x="273050" y="1106169"/>
                </a:lnTo>
                <a:lnTo>
                  <a:pt x="257810" y="1090930"/>
                </a:lnTo>
                <a:close/>
              </a:path>
              <a:path w="1267460" h="2100579">
                <a:moveTo>
                  <a:pt x="273050" y="1106170"/>
                </a:moveTo>
                <a:lnTo>
                  <a:pt x="254000" y="1106170"/>
                </a:lnTo>
                <a:lnTo>
                  <a:pt x="270509" y="1122679"/>
                </a:lnTo>
                <a:lnTo>
                  <a:pt x="289559" y="1122679"/>
                </a:lnTo>
                <a:lnTo>
                  <a:pt x="273050" y="1106170"/>
                </a:lnTo>
                <a:close/>
              </a:path>
              <a:path w="1267460" h="2100579">
                <a:moveTo>
                  <a:pt x="289560" y="1122680"/>
                </a:moveTo>
                <a:lnTo>
                  <a:pt x="270510" y="1122680"/>
                </a:lnTo>
                <a:lnTo>
                  <a:pt x="276859" y="1129029"/>
                </a:lnTo>
                <a:lnTo>
                  <a:pt x="295909" y="1129029"/>
                </a:lnTo>
                <a:lnTo>
                  <a:pt x="289560" y="1122680"/>
                </a:lnTo>
                <a:close/>
              </a:path>
              <a:path w="1267460" h="2100579">
                <a:moveTo>
                  <a:pt x="295909" y="1129029"/>
                </a:moveTo>
                <a:lnTo>
                  <a:pt x="276859" y="1129029"/>
                </a:lnTo>
                <a:lnTo>
                  <a:pt x="302259" y="1154429"/>
                </a:lnTo>
                <a:lnTo>
                  <a:pt x="321309" y="1154429"/>
                </a:lnTo>
                <a:lnTo>
                  <a:pt x="295909" y="1129029"/>
                </a:lnTo>
                <a:close/>
              </a:path>
              <a:path w="1267460" h="2100579">
                <a:moveTo>
                  <a:pt x="321310" y="1154430"/>
                </a:moveTo>
                <a:lnTo>
                  <a:pt x="302260" y="1154430"/>
                </a:lnTo>
                <a:lnTo>
                  <a:pt x="304800" y="1156970"/>
                </a:lnTo>
                <a:lnTo>
                  <a:pt x="323850" y="1156970"/>
                </a:lnTo>
                <a:lnTo>
                  <a:pt x="321310" y="1154430"/>
                </a:lnTo>
                <a:close/>
              </a:path>
              <a:path w="1267460" h="2100579">
                <a:moveTo>
                  <a:pt x="323850" y="1156970"/>
                </a:moveTo>
                <a:lnTo>
                  <a:pt x="304800" y="1156970"/>
                </a:lnTo>
                <a:lnTo>
                  <a:pt x="321309" y="1173479"/>
                </a:lnTo>
                <a:lnTo>
                  <a:pt x="340359" y="1173479"/>
                </a:lnTo>
                <a:lnTo>
                  <a:pt x="323850" y="1156970"/>
                </a:lnTo>
                <a:close/>
              </a:path>
              <a:path w="1267460" h="2100579">
                <a:moveTo>
                  <a:pt x="340360" y="1173479"/>
                </a:moveTo>
                <a:lnTo>
                  <a:pt x="321310" y="1173479"/>
                </a:lnTo>
                <a:lnTo>
                  <a:pt x="334009" y="1186179"/>
                </a:lnTo>
                <a:lnTo>
                  <a:pt x="353059" y="1186179"/>
                </a:lnTo>
                <a:lnTo>
                  <a:pt x="340360" y="1173479"/>
                </a:lnTo>
                <a:close/>
              </a:path>
              <a:path w="1267460" h="2100579">
                <a:moveTo>
                  <a:pt x="353060" y="1186180"/>
                </a:moveTo>
                <a:lnTo>
                  <a:pt x="334010" y="1186180"/>
                </a:lnTo>
                <a:lnTo>
                  <a:pt x="368299" y="1220469"/>
                </a:lnTo>
                <a:lnTo>
                  <a:pt x="387349" y="1220469"/>
                </a:lnTo>
                <a:lnTo>
                  <a:pt x="353060" y="1186180"/>
                </a:lnTo>
                <a:close/>
              </a:path>
              <a:path w="1267460" h="2100579">
                <a:moveTo>
                  <a:pt x="387350" y="1220470"/>
                </a:moveTo>
                <a:lnTo>
                  <a:pt x="368300" y="1220470"/>
                </a:lnTo>
                <a:lnTo>
                  <a:pt x="387349" y="1239519"/>
                </a:lnTo>
                <a:lnTo>
                  <a:pt x="406399" y="1239519"/>
                </a:lnTo>
                <a:lnTo>
                  <a:pt x="387350" y="1220470"/>
                </a:lnTo>
                <a:close/>
              </a:path>
              <a:path w="1267460" h="2100579">
                <a:moveTo>
                  <a:pt x="406400" y="1239519"/>
                </a:moveTo>
                <a:lnTo>
                  <a:pt x="387350" y="1239519"/>
                </a:lnTo>
                <a:lnTo>
                  <a:pt x="391159" y="1243329"/>
                </a:lnTo>
                <a:lnTo>
                  <a:pt x="410209" y="1243329"/>
                </a:lnTo>
                <a:lnTo>
                  <a:pt x="406400" y="1239519"/>
                </a:lnTo>
                <a:close/>
              </a:path>
              <a:path w="1267460" h="2100579">
                <a:moveTo>
                  <a:pt x="410210" y="1243330"/>
                </a:moveTo>
                <a:lnTo>
                  <a:pt x="391160" y="1243330"/>
                </a:lnTo>
                <a:lnTo>
                  <a:pt x="393700" y="1245869"/>
                </a:lnTo>
                <a:lnTo>
                  <a:pt x="412750" y="1245869"/>
                </a:lnTo>
                <a:lnTo>
                  <a:pt x="410210" y="1243330"/>
                </a:lnTo>
                <a:close/>
              </a:path>
              <a:path w="1267460" h="2100579">
                <a:moveTo>
                  <a:pt x="412750" y="1245870"/>
                </a:moveTo>
                <a:lnTo>
                  <a:pt x="393700" y="1245870"/>
                </a:lnTo>
                <a:lnTo>
                  <a:pt x="400050" y="1252219"/>
                </a:lnTo>
                <a:lnTo>
                  <a:pt x="419100" y="1252219"/>
                </a:lnTo>
                <a:lnTo>
                  <a:pt x="412750" y="1245870"/>
                </a:lnTo>
                <a:close/>
              </a:path>
              <a:path w="1267460" h="2100579">
                <a:moveTo>
                  <a:pt x="419100" y="1252220"/>
                </a:moveTo>
                <a:lnTo>
                  <a:pt x="400050" y="1252220"/>
                </a:lnTo>
                <a:lnTo>
                  <a:pt x="406400" y="1258569"/>
                </a:lnTo>
                <a:lnTo>
                  <a:pt x="425449" y="1258569"/>
                </a:lnTo>
                <a:lnTo>
                  <a:pt x="419100" y="1252220"/>
                </a:lnTo>
                <a:close/>
              </a:path>
              <a:path w="1267460" h="2100579">
                <a:moveTo>
                  <a:pt x="425450" y="1258570"/>
                </a:moveTo>
                <a:lnTo>
                  <a:pt x="406400" y="1258570"/>
                </a:lnTo>
                <a:lnTo>
                  <a:pt x="419099" y="1271269"/>
                </a:lnTo>
                <a:lnTo>
                  <a:pt x="438149" y="1271269"/>
                </a:lnTo>
                <a:lnTo>
                  <a:pt x="425450" y="1258570"/>
                </a:lnTo>
                <a:close/>
              </a:path>
              <a:path w="1267460" h="2100579">
                <a:moveTo>
                  <a:pt x="438150" y="1271270"/>
                </a:moveTo>
                <a:lnTo>
                  <a:pt x="419100" y="1271270"/>
                </a:lnTo>
                <a:lnTo>
                  <a:pt x="422909" y="1275079"/>
                </a:lnTo>
                <a:lnTo>
                  <a:pt x="441959" y="1275079"/>
                </a:lnTo>
                <a:lnTo>
                  <a:pt x="438150" y="1271270"/>
                </a:lnTo>
                <a:close/>
              </a:path>
              <a:path w="1267460" h="2100579">
                <a:moveTo>
                  <a:pt x="441960" y="1275080"/>
                </a:moveTo>
                <a:lnTo>
                  <a:pt x="422910" y="1275080"/>
                </a:lnTo>
                <a:lnTo>
                  <a:pt x="425449" y="1277619"/>
                </a:lnTo>
                <a:lnTo>
                  <a:pt x="444499" y="1277619"/>
                </a:lnTo>
                <a:lnTo>
                  <a:pt x="441960" y="1275080"/>
                </a:lnTo>
                <a:close/>
              </a:path>
              <a:path w="1267460" h="2100579">
                <a:moveTo>
                  <a:pt x="444500" y="1277619"/>
                </a:moveTo>
                <a:lnTo>
                  <a:pt x="425450" y="1277619"/>
                </a:lnTo>
                <a:lnTo>
                  <a:pt x="431800" y="1283969"/>
                </a:lnTo>
                <a:lnTo>
                  <a:pt x="450850" y="1283969"/>
                </a:lnTo>
                <a:lnTo>
                  <a:pt x="444500" y="1277619"/>
                </a:lnTo>
                <a:close/>
              </a:path>
              <a:path w="1267460" h="2100579">
                <a:moveTo>
                  <a:pt x="450850" y="1283970"/>
                </a:moveTo>
                <a:lnTo>
                  <a:pt x="431800" y="1283970"/>
                </a:lnTo>
                <a:lnTo>
                  <a:pt x="438149" y="1290319"/>
                </a:lnTo>
                <a:lnTo>
                  <a:pt x="457199" y="1290319"/>
                </a:lnTo>
                <a:lnTo>
                  <a:pt x="450850" y="1283970"/>
                </a:lnTo>
                <a:close/>
              </a:path>
              <a:path w="1267460" h="2100579">
                <a:moveTo>
                  <a:pt x="1068070" y="1901190"/>
                </a:moveTo>
                <a:lnTo>
                  <a:pt x="1049020" y="1901190"/>
                </a:lnTo>
                <a:lnTo>
                  <a:pt x="1122680" y="1974849"/>
                </a:lnTo>
                <a:lnTo>
                  <a:pt x="1141730" y="1974849"/>
                </a:lnTo>
                <a:lnTo>
                  <a:pt x="1068070" y="1901190"/>
                </a:lnTo>
                <a:close/>
              </a:path>
              <a:path w="1267460" h="2100579">
                <a:moveTo>
                  <a:pt x="1065530" y="1898649"/>
                </a:moveTo>
                <a:lnTo>
                  <a:pt x="1046480" y="1898649"/>
                </a:lnTo>
                <a:lnTo>
                  <a:pt x="1047750" y="1899919"/>
                </a:lnTo>
                <a:lnTo>
                  <a:pt x="1066800" y="1899919"/>
                </a:lnTo>
                <a:lnTo>
                  <a:pt x="1065530" y="1898649"/>
                </a:lnTo>
                <a:close/>
              </a:path>
              <a:path w="1267460" h="2100579">
                <a:moveTo>
                  <a:pt x="1061720" y="1894839"/>
                </a:moveTo>
                <a:lnTo>
                  <a:pt x="1042670" y="1894839"/>
                </a:lnTo>
                <a:lnTo>
                  <a:pt x="1045210" y="1897379"/>
                </a:lnTo>
                <a:lnTo>
                  <a:pt x="1064260" y="1897379"/>
                </a:lnTo>
                <a:lnTo>
                  <a:pt x="1061720" y="1894839"/>
                </a:lnTo>
                <a:close/>
              </a:path>
              <a:path w="1267460" h="2100579">
                <a:moveTo>
                  <a:pt x="1059180" y="1892299"/>
                </a:moveTo>
                <a:lnTo>
                  <a:pt x="1040129" y="1892299"/>
                </a:lnTo>
                <a:lnTo>
                  <a:pt x="1041400" y="1893569"/>
                </a:lnTo>
                <a:lnTo>
                  <a:pt x="1060450" y="1893569"/>
                </a:lnTo>
                <a:lnTo>
                  <a:pt x="1059180" y="1892299"/>
                </a:lnTo>
                <a:close/>
              </a:path>
              <a:path w="1267460" h="2100579">
                <a:moveTo>
                  <a:pt x="1055370" y="1888489"/>
                </a:moveTo>
                <a:lnTo>
                  <a:pt x="1036320" y="1888489"/>
                </a:lnTo>
                <a:lnTo>
                  <a:pt x="1038860" y="1891029"/>
                </a:lnTo>
                <a:lnTo>
                  <a:pt x="1057909" y="1891029"/>
                </a:lnTo>
                <a:lnTo>
                  <a:pt x="1055370" y="1888489"/>
                </a:lnTo>
                <a:close/>
              </a:path>
              <a:path w="1267460" h="2100579">
                <a:moveTo>
                  <a:pt x="1052830" y="1885949"/>
                </a:moveTo>
                <a:lnTo>
                  <a:pt x="1033780" y="1885949"/>
                </a:lnTo>
                <a:lnTo>
                  <a:pt x="1035050" y="1887219"/>
                </a:lnTo>
                <a:lnTo>
                  <a:pt x="1054100" y="1887219"/>
                </a:lnTo>
                <a:lnTo>
                  <a:pt x="1052830" y="1885949"/>
                </a:lnTo>
                <a:close/>
              </a:path>
              <a:path w="1267460" h="2100579">
                <a:moveTo>
                  <a:pt x="1049020" y="1882139"/>
                </a:moveTo>
                <a:lnTo>
                  <a:pt x="1029970" y="1882139"/>
                </a:lnTo>
                <a:lnTo>
                  <a:pt x="1032510" y="1884679"/>
                </a:lnTo>
                <a:lnTo>
                  <a:pt x="1051560" y="1884679"/>
                </a:lnTo>
                <a:lnTo>
                  <a:pt x="1049020" y="1882139"/>
                </a:lnTo>
                <a:close/>
              </a:path>
              <a:path w="1267460" h="2100579">
                <a:moveTo>
                  <a:pt x="1046480" y="1879599"/>
                </a:moveTo>
                <a:lnTo>
                  <a:pt x="1027430" y="1879599"/>
                </a:lnTo>
                <a:lnTo>
                  <a:pt x="1028700" y="1880869"/>
                </a:lnTo>
                <a:lnTo>
                  <a:pt x="1047750" y="1880869"/>
                </a:lnTo>
                <a:lnTo>
                  <a:pt x="1046480" y="1879599"/>
                </a:lnTo>
                <a:close/>
              </a:path>
              <a:path w="1267460" h="2100579">
                <a:moveTo>
                  <a:pt x="1042670" y="1875789"/>
                </a:moveTo>
                <a:lnTo>
                  <a:pt x="1023620" y="1875789"/>
                </a:lnTo>
                <a:lnTo>
                  <a:pt x="1026160" y="1878329"/>
                </a:lnTo>
                <a:lnTo>
                  <a:pt x="1045210" y="1878329"/>
                </a:lnTo>
                <a:lnTo>
                  <a:pt x="1042670" y="1875789"/>
                </a:lnTo>
                <a:close/>
              </a:path>
              <a:path w="1267460" h="2100579">
                <a:moveTo>
                  <a:pt x="1040130" y="1873249"/>
                </a:moveTo>
                <a:lnTo>
                  <a:pt x="1021080" y="1873249"/>
                </a:lnTo>
                <a:lnTo>
                  <a:pt x="1022350" y="1874519"/>
                </a:lnTo>
                <a:lnTo>
                  <a:pt x="1041400" y="1874519"/>
                </a:lnTo>
                <a:lnTo>
                  <a:pt x="1040130" y="1873249"/>
                </a:lnTo>
                <a:close/>
              </a:path>
              <a:path w="1267460" h="2100579">
                <a:moveTo>
                  <a:pt x="1036320" y="1869439"/>
                </a:moveTo>
                <a:lnTo>
                  <a:pt x="1017270" y="1869439"/>
                </a:lnTo>
                <a:lnTo>
                  <a:pt x="1019810" y="1871979"/>
                </a:lnTo>
                <a:lnTo>
                  <a:pt x="1038860" y="1871979"/>
                </a:lnTo>
                <a:lnTo>
                  <a:pt x="1036320" y="1869439"/>
                </a:lnTo>
                <a:close/>
              </a:path>
              <a:path w="1267460" h="2100579">
                <a:moveTo>
                  <a:pt x="1033780" y="1866899"/>
                </a:moveTo>
                <a:lnTo>
                  <a:pt x="1014729" y="1866899"/>
                </a:lnTo>
                <a:lnTo>
                  <a:pt x="1016000" y="1868169"/>
                </a:lnTo>
                <a:lnTo>
                  <a:pt x="1035050" y="1868169"/>
                </a:lnTo>
                <a:lnTo>
                  <a:pt x="1033780" y="1866899"/>
                </a:lnTo>
                <a:close/>
              </a:path>
              <a:path w="1267460" h="2100579">
                <a:moveTo>
                  <a:pt x="1029970" y="1863089"/>
                </a:moveTo>
                <a:lnTo>
                  <a:pt x="1010920" y="1863089"/>
                </a:lnTo>
                <a:lnTo>
                  <a:pt x="1013460" y="1865629"/>
                </a:lnTo>
                <a:lnTo>
                  <a:pt x="1032510" y="1865629"/>
                </a:lnTo>
                <a:lnTo>
                  <a:pt x="1029970" y="1863089"/>
                </a:lnTo>
                <a:close/>
              </a:path>
              <a:path w="1267460" h="2100579">
                <a:moveTo>
                  <a:pt x="1027430" y="1860549"/>
                </a:moveTo>
                <a:lnTo>
                  <a:pt x="1008379" y="1860549"/>
                </a:lnTo>
                <a:lnTo>
                  <a:pt x="1009650" y="1861819"/>
                </a:lnTo>
                <a:lnTo>
                  <a:pt x="1028700" y="1861819"/>
                </a:lnTo>
                <a:lnTo>
                  <a:pt x="1027430" y="1860549"/>
                </a:lnTo>
                <a:close/>
              </a:path>
              <a:path w="1267460" h="2100579">
                <a:moveTo>
                  <a:pt x="1023620" y="1856739"/>
                </a:moveTo>
                <a:lnTo>
                  <a:pt x="1004570" y="1856739"/>
                </a:lnTo>
                <a:lnTo>
                  <a:pt x="1007110" y="1859279"/>
                </a:lnTo>
                <a:lnTo>
                  <a:pt x="1026160" y="1859279"/>
                </a:lnTo>
                <a:lnTo>
                  <a:pt x="1023620" y="1856739"/>
                </a:lnTo>
                <a:close/>
              </a:path>
              <a:path w="1267460" h="2100579">
                <a:moveTo>
                  <a:pt x="1021080" y="1854199"/>
                </a:moveTo>
                <a:lnTo>
                  <a:pt x="1002030" y="1854199"/>
                </a:lnTo>
                <a:lnTo>
                  <a:pt x="1003300" y="1855469"/>
                </a:lnTo>
                <a:lnTo>
                  <a:pt x="1022350" y="1855469"/>
                </a:lnTo>
                <a:lnTo>
                  <a:pt x="1021080" y="1854199"/>
                </a:lnTo>
                <a:close/>
              </a:path>
              <a:path w="1267460" h="2100579">
                <a:moveTo>
                  <a:pt x="1017270" y="1850389"/>
                </a:moveTo>
                <a:lnTo>
                  <a:pt x="998220" y="1850389"/>
                </a:lnTo>
                <a:lnTo>
                  <a:pt x="1000760" y="1852929"/>
                </a:lnTo>
                <a:lnTo>
                  <a:pt x="1019810" y="1852929"/>
                </a:lnTo>
                <a:lnTo>
                  <a:pt x="1017270" y="1850389"/>
                </a:lnTo>
                <a:close/>
              </a:path>
              <a:path w="1267460" h="2100579">
                <a:moveTo>
                  <a:pt x="1014730" y="1847849"/>
                </a:moveTo>
                <a:lnTo>
                  <a:pt x="995680" y="1847849"/>
                </a:lnTo>
                <a:lnTo>
                  <a:pt x="996950" y="1849119"/>
                </a:lnTo>
                <a:lnTo>
                  <a:pt x="1016000" y="1849119"/>
                </a:lnTo>
                <a:lnTo>
                  <a:pt x="1014730" y="1847849"/>
                </a:lnTo>
                <a:close/>
              </a:path>
              <a:path w="1267460" h="2100579">
                <a:moveTo>
                  <a:pt x="1010920" y="1844039"/>
                </a:moveTo>
                <a:lnTo>
                  <a:pt x="991870" y="1844039"/>
                </a:lnTo>
                <a:lnTo>
                  <a:pt x="994410" y="1846579"/>
                </a:lnTo>
                <a:lnTo>
                  <a:pt x="1013460" y="1846579"/>
                </a:lnTo>
                <a:lnTo>
                  <a:pt x="1010920" y="1844039"/>
                </a:lnTo>
                <a:close/>
              </a:path>
              <a:path w="1267460" h="2100579">
                <a:moveTo>
                  <a:pt x="1008380" y="1841499"/>
                </a:moveTo>
                <a:lnTo>
                  <a:pt x="989330" y="1841499"/>
                </a:lnTo>
                <a:lnTo>
                  <a:pt x="990600" y="1842769"/>
                </a:lnTo>
                <a:lnTo>
                  <a:pt x="1009650" y="1842769"/>
                </a:lnTo>
                <a:lnTo>
                  <a:pt x="1008380" y="1841499"/>
                </a:lnTo>
                <a:close/>
              </a:path>
              <a:path w="1267460" h="2100579">
                <a:moveTo>
                  <a:pt x="1004570" y="1837689"/>
                </a:moveTo>
                <a:lnTo>
                  <a:pt x="985520" y="1837689"/>
                </a:lnTo>
                <a:lnTo>
                  <a:pt x="988060" y="1840229"/>
                </a:lnTo>
                <a:lnTo>
                  <a:pt x="1007110" y="1840229"/>
                </a:lnTo>
                <a:lnTo>
                  <a:pt x="1004570" y="1837689"/>
                </a:lnTo>
                <a:close/>
              </a:path>
              <a:path w="1267460" h="2100579">
                <a:moveTo>
                  <a:pt x="1002029" y="1835149"/>
                </a:moveTo>
                <a:lnTo>
                  <a:pt x="982980" y="1835149"/>
                </a:lnTo>
                <a:lnTo>
                  <a:pt x="984250" y="1836419"/>
                </a:lnTo>
                <a:lnTo>
                  <a:pt x="1003299" y="1836419"/>
                </a:lnTo>
                <a:lnTo>
                  <a:pt x="1002029" y="1835149"/>
                </a:lnTo>
                <a:close/>
              </a:path>
              <a:path w="1267460" h="2100579">
                <a:moveTo>
                  <a:pt x="998219" y="1831339"/>
                </a:moveTo>
                <a:lnTo>
                  <a:pt x="979170" y="1831339"/>
                </a:lnTo>
                <a:lnTo>
                  <a:pt x="981710" y="1833879"/>
                </a:lnTo>
                <a:lnTo>
                  <a:pt x="1000760" y="1833879"/>
                </a:lnTo>
                <a:lnTo>
                  <a:pt x="998219" y="1831339"/>
                </a:lnTo>
                <a:close/>
              </a:path>
              <a:path w="1267460" h="2100579">
                <a:moveTo>
                  <a:pt x="995679" y="1828799"/>
                </a:moveTo>
                <a:lnTo>
                  <a:pt x="976629" y="1828799"/>
                </a:lnTo>
                <a:lnTo>
                  <a:pt x="977899" y="1830069"/>
                </a:lnTo>
                <a:lnTo>
                  <a:pt x="996949" y="1830069"/>
                </a:lnTo>
                <a:lnTo>
                  <a:pt x="995679" y="1828799"/>
                </a:lnTo>
                <a:close/>
              </a:path>
              <a:path w="1267460" h="2100579">
                <a:moveTo>
                  <a:pt x="991870" y="1824989"/>
                </a:moveTo>
                <a:lnTo>
                  <a:pt x="972820" y="1824989"/>
                </a:lnTo>
                <a:lnTo>
                  <a:pt x="975360" y="1827529"/>
                </a:lnTo>
                <a:lnTo>
                  <a:pt x="994410" y="1827529"/>
                </a:lnTo>
                <a:lnTo>
                  <a:pt x="991870" y="1824989"/>
                </a:lnTo>
                <a:close/>
              </a:path>
              <a:path w="1267460" h="2100579">
                <a:moveTo>
                  <a:pt x="989330" y="1822449"/>
                </a:moveTo>
                <a:lnTo>
                  <a:pt x="970280" y="1822449"/>
                </a:lnTo>
                <a:lnTo>
                  <a:pt x="971550" y="1823719"/>
                </a:lnTo>
                <a:lnTo>
                  <a:pt x="990600" y="1823719"/>
                </a:lnTo>
                <a:lnTo>
                  <a:pt x="989330" y="1822449"/>
                </a:lnTo>
                <a:close/>
              </a:path>
              <a:path w="1267460" h="2100579">
                <a:moveTo>
                  <a:pt x="985519" y="1818639"/>
                </a:moveTo>
                <a:lnTo>
                  <a:pt x="966470" y="1818639"/>
                </a:lnTo>
                <a:lnTo>
                  <a:pt x="969010" y="1821179"/>
                </a:lnTo>
                <a:lnTo>
                  <a:pt x="988060" y="1821179"/>
                </a:lnTo>
                <a:lnTo>
                  <a:pt x="985519" y="1818639"/>
                </a:lnTo>
                <a:close/>
              </a:path>
              <a:path w="1267460" h="2100579">
                <a:moveTo>
                  <a:pt x="982979" y="1816099"/>
                </a:moveTo>
                <a:lnTo>
                  <a:pt x="963930" y="1816099"/>
                </a:lnTo>
                <a:lnTo>
                  <a:pt x="965200" y="1817369"/>
                </a:lnTo>
                <a:lnTo>
                  <a:pt x="984249" y="1817369"/>
                </a:lnTo>
                <a:lnTo>
                  <a:pt x="982979" y="1816099"/>
                </a:lnTo>
                <a:close/>
              </a:path>
              <a:path w="1267460" h="2100579">
                <a:moveTo>
                  <a:pt x="979169" y="1812289"/>
                </a:moveTo>
                <a:lnTo>
                  <a:pt x="960120" y="1812289"/>
                </a:lnTo>
                <a:lnTo>
                  <a:pt x="962660" y="1814829"/>
                </a:lnTo>
                <a:lnTo>
                  <a:pt x="981710" y="1814829"/>
                </a:lnTo>
                <a:lnTo>
                  <a:pt x="979169" y="1812289"/>
                </a:lnTo>
                <a:close/>
              </a:path>
              <a:path w="1267460" h="2100579">
                <a:moveTo>
                  <a:pt x="976629" y="1809749"/>
                </a:moveTo>
                <a:lnTo>
                  <a:pt x="957580" y="1809749"/>
                </a:lnTo>
                <a:lnTo>
                  <a:pt x="958850" y="1811019"/>
                </a:lnTo>
                <a:lnTo>
                  <a:pt x="977899" y="1811019"/>
                </a:lnTo>
                <a:lnTo>
                  <a:pt x="976629" y="1809749"/>
                </a:lnTo>
                <a:close/>
              </a:path>
              <a:path w="1267460" h="2100579">
                <a:moveTo>
                  <a:pt x="970280" y="1803400"/>
                </a:moveTo>
                <a:lnTo>
                  <a:pt x="951230" y="1803400"/>
                </a:lnTo>
                <a:lnTo>
                  <a:pt x="956310" y="1808479"/>
                </a:lnTo>
                <a:lnTo>
                  <a:pt x="975360" y="1808479"/>
                </a:lnTo>
                <a:lnTo>
                  <a:pt x="970280" y="1803400"/>
                </a:lnTo>
                <a:close/>
              </a:path>
              <a:path w="1267460" h="2100579">
                <a:moveTo>
                  <a:pt x="966470" y="1799589"/>
                </a:moveTo>
                <a:lnTo>
                  <a:pt x="947420" y="1799589"/>
                </a:lnTo>
                <a:lnTo>
                  <a:pt x="949960" y="1802129"/>
                </a:lnTo>
                <a:lnTo>
                  <a:pt x="969010" y="1802129"/>
                </a:lnTo>
                <a:lnTo>
                  <a:pt x="966470" y="1799589"/>
                </a:lnTo>
                <a:close/>
              </a:path>
              <a:path w="1267460" h="2100579">
                <a:moveTo>
                  <a:pt x="963930" y="1797049"/>
                </a:moveTo>
                <a:lnTo>
                  <a:pt x="944880" y="1797049"/>
                </a:lnTo>
                <a:lnTo>
                  <a:pt x="946149" y="1798319"/>
                </a:lnTo>
                <a:lnTo>
                  <a:pt x="965200" y="1798319"/>
                </a:lnTo>
                <a:lnTo>
                  <a:pt x="963930" y="1797049"/>
                </a:lnTo>
                <a:close/>
              </a:path>
              <a:path w="1267460" h="2100579">
                <a:moveTo>
                  <a:pt x="960120" y="1793239"/>
                </a:moveTo>
                <a:lnTo>
                  <a:pt x="941069" y="1793239"/>
                </a:lnTo>
                <a:lnTo>
                  <a:pt x="943610" y="1795779"/>
                </a:lnTo>
                <a:lnTo>
                  <a:pt x="962660" y="1795779"/>
                </a:lnTo>
                <a:lnTo>
                  <a:pt x="960120" y="1793239"/>
                </a:lnTo>
                <a:close/>
              </a:path>
              <a:path w="1267460" h="2100579">
                <a:moveTo>
                  <a:pt x="957580" y="1790699"/>
                </a:moveTo>
                <a:lnTo>
                  <a:pt x="938530" y="1790699"/>
                </a:lnTo>
                <a:lnTo>
                  <a:pt x="939800" y="1791969"/>
                </a:lnTo>
                <a:lnTo>
                  <a:pt x="958850" y="1791969"/>
                </a:lnTo>
                <a:lnTo>
                  <a:pt x="957580" y="1790699"/>
                </a:lnTo>
                <a:close/>
              </a:path>
              <a:path w="1267460" h="2100579">
                <a:moveTo>
                  <a:pt x="953770" y="1786889"/>
                </a:moveTo>
                <a:lnTo>
                  <a:pt x="934719" y="1786889"/>
                </a:lnTo>
                <a:lnTo>
                  <a:pt x="937260" y="1789429"/>
                </a:lnTo>
                <a:lnTo>
                  <a:pt x="956310" y="1789429"/>
                </a:lnTo>
                <a:lnTo>
                  <a:pt x="953770" y="1786889"/>
                </a:lnTo>
                <a:close/>
              </a:path>
              <a:path w="1267460" h="2100579">
                <a:moveTo>
                  <a:pt x="951230" y="1784349"/>
                </a:moveTo>
                <a:lnTo>
                  <a:pt x="932180" y="1784349"/>
                </a:lnTo>
                <a:lnTo>
                  <a:pt x="933450" y="1785619"/>
                </a:lnTo>
                <a:lnTo>
                  <a:pt x="952500" y="1785619"/>
                </a:lnTo>
                <a:lnTo>
                  <a:pt x="951230" y="1784349"/>
                </a:lnTo>
                <a:close/>
              </a:path>
              <a:path w="1267460" h="2100579">
                <a:moveTo>
                  <a:pt x="947420" y="1780539"/>
                </a:moveTo>
                <a:lnTo>
                  <a:pt x="928370" y="1780539"/>
                </a:lnTo>
                <a:lnTo>
                  <a:pt x="930910" y="1783079"/>
                </a:lnTo>
                <a:lnTo>
                  <a:pt x="949960" y="1783079"/>
                </a:lnTo>
                <a:lnTo>
                  <a:pt x="947420" y="1780539"/>
                </a:lnTo>
                <a:close/>
              </a:path>
              <a:path w="1267460" h="2100579">
                <a:moveTo>
                  <a:pt x="944880" y="1777999"/>
                </a:moveTo>
                <a:lnTo>
                  <a:pt x="925830" y="1777999"/>
                </a:lnTo>
                <a:lnTo>
                  <a:pt x="927100" y="1779269"/>
                </a:lnTo>
                <a:lnTo>
                  <a:pt x="946150" y="1779269"/>
                </a:lnTo>
                <a:lnTo>
                  <a:pt x="944880" y="1777999"/>
                </a:lnTo>
                <a:close/>
              </a:path>
              <a:path w="1267460" h="2100579">
                <a:moveTo>
                  <a:pt x="941070" y="1774189"/>
                </a:moveTo>
                <a:lnTo>
                  <a:pt x="922019" y="1774189"/>
                </a:lnTo>
                <a:lnTo>
                  <a:pt x="924560" y="1776729"/>
                </a:lnTo>
                <a:lnTo>
                  <a:pt x="943610" y="1776729"/>
                </a:lnTo>
                <a:lnTo>
                  <a:pt x="941070" y="1774189"/>
                </a:lnTo>
                <a:close/>
              </a:path>
              <a:path w="1267460" h="2100579">
                <a:moveTo>
                  <a:pt x="938530" y="1771649"/>
                </a:moveTo>
                <a:lnTo>
                  <a:pt x="919480" y="1771649"/>
                </a:lnTo>
                <a:lnTo>
                  <a:pt x="920750" y="1772919"/>
                </a:lnTo>
                <a:lnTo>
                  <a:pt x="939800" y="1772919"/>
                </a:lnTo>
                <a:lnTo>
                  <a:pt x="938530" y="1771649"/>
                </a:lnTo>
                <a:close/>
              </a:path>
              <a:path w="1267460" h="2100579">
                <a:moveTo>
                  <a:pt x="934720" y="1767839"/>
                </a:moveTo>
                <a:lnTo>
                  <a:pt x="915669" y="1767839"/>
                </a:lnTo>
                <a:lnTo>
                  <a:pt x="918210" y="1770379"/>
                </a:lnTo>
                <a:lnTo>
                  <a:pt x="937260" y="1770379"/>
                </a:lnTo>
                <a:lnTo>
                  <a:pt x="934720" y="1767839"/>
                </a:lnTo>
                <a:close/>
              </a:path>
              <a:path w="1267460" h="2100579">
                <a:moveTo>
                  <a:pt x="932180" y="1765299"/>
                </a:moveTo>
                <a:lnTo>
                  <a:pt x="913130" y="1765299"/>
                </a:lnTo>
                <a:lnTo>
                  <a:pt x="914399" y="1766569"/>
                </a:lnTo>
                <a:lnTo>
                  <a:pt x="933450" y="1766569"/>
                </a:lnTo>
                <a:lnTo>
                  <a:pt x="932180" y="1765299"/>
                </a:lnTo>
                <a:close/>
              </a:path>
              <a:path w="1267460" h="2100579">
                <a:moveTo>
                  <a:pt x="928370" y="1761490"/>
                </a:moveTo>
                <a:lnTo>
                  <a:pt x="909320" y="1761490"/>
                </a:lnTo>
                <a:lnTo>
                  <a:pt x="911860" y="1764029"/>
                </a:lnTo>
                <a:lnTo>
                  <a:pt x="930910" y="1764029"/>
                </a:lnTo>
                <a:lnTo>
                  <a:pt x="928370" y="1761490"/>
                </a:lnTo>
                <a:close/>
              </a:path>
              <a:path w="1267460" h="2100579">
                <a:moveTo>
                  <a:pt x="925830" y="1758949"/>
                </a:moveTo>
                <a:lnTo>
                  <a:pt x="906780" y="1758949"/>
                </a:lnTo>
                <a:lnTo>
                  <a:pt x="908050" y="1760219"/>
                </a:lnTo>
                <a:lnTo>
                  <a:pt x="927100" y="1760219"/>
                </a:lnTo>
                <a:lnTo>
                  <a:pt x="925830" y="1758949"/>
                </a:lnTo>
                <a:close/>
              </a:path>
              <a:path w="1267460" h="2100579">
                <a:moveTo>
                  <a:pt x="922019" y="1755139"/>
                </a:moveTo>
                <a:lnTo>
                  <a:pt x="902969" y="1755139"/>
                </a:lnTo>
                <a:lnTo>
                  <a:pt x="905510" y="1757679"/>
                </a:lnTo>
                <a:lnTo>
                  <a:pt x="924560" y="1757679"/>
                </a:lnTo>
                <a:lnTo>
                  <a:pt x="922019" y="1755139"/>
                </a:lnTo>
                <a:close/>
              </a:path>
              <a:path w="1267460" h="2100579">
                <a:moveTo>
                  <a:pt x="919480" y="1752599"/>
                </a:moveTo>
                <a:lnTo>
                  <a:pt x="900430" y="1752599"/>
                </a:lnTo>
                <a:lnTo>
                  <a:pt x="901700" y="1753869"/>
                </a:lnTo>
                <a:lnTo>
                  <a:pt x="920749" y="1753869"/>
                </a:lnTo>
                <a:lnTo>
                  <a:pt x="919480" y="1752599"/>
                </a:lnTo>
                <a:close/>
              </a:path>
              <a:path w="1267460" h="2100579">
                <a:moveTo>
                  <a:pt x="915670" y="1748789"/>
                </a:moveTo>
                <a:lnTo>
                  <a:pt x="896620" y="1748789"/>
                </a:lnTo>
                <a:lnTo>
                  <a:pt x="899160" y="1751329"/>
                </a:lnTo>
                <a:lnTo>
                  <a:pt x="918210" y="1751329"/>
                </a:lnTo>
                <a:lnTo>
                  <a:pt x="915670" y="1748789"/>
                </a:lnTo>
                <a:close/>
              </a:path>
              <a:path w="1267460" h="2100579">
                <a:moveTo>
                  <a:pt x="913129" y="1746249"/>
                </a:moveTo>
                <a:lnTo>
                  <a:pt x="894080" y="1746249"/>
                </a:lnTo>
                <a:lnTo>
                  <a:pt x="895349" y="1747519"/>
                </a:lnTo>
                <a:lnTo>
                  <a:pt x="914399" y="1747519"/>
                </a:lnTo>
                <a:lnTo>
                  <a:pt x="913129" y="1746249"/>
                </a:lnTo>
                <a:close/>
              </a:path>
              <a:path w="1267460" h="2100579">
                <a:moveTo>
                  <a:pt x="906779" y="1739899"/>
                </a:moveTo>
                <a:lnTo>
                  <a:pt x="887729" y="1739899"/>
                </a:lnTo>
                <a:lnTo>
                  <a:pt x="892810" y="1744979"/>
                </a:lnTo>
                <a:lnTo>
                  <a:pt x="911860" y="1744979"/>
                </a:lnTo>
                <a:lnTo>
                  <a:pt x="906779" y="1739899"/>
                </a:lnTo>
                <a:close/>
              </a:path>
              <a:path w="1267460" h="2100579">
                <a:moveTo>
                  <a:pt x="900429" y="1733549"/>
                </a:moveTo>
                <a:lnTo>
                  <a:pt x="881379" y="1733549"/>
                </a:lnTo>
                <a:lnTo>
                  <a:pt x="886460" y="1738629"/>
                </a:lnTo>
                <a:lnTo>
                  <a:pt x="905510" y="1738629"/>
                </a:lnTo>
                <a:lnTo>
                  <a:pt x="900429" y="1733549"/>
                </a:lnTo>
                <a:close/>
              </a:path>
              <a:path w="1267460" h="2100579">
                <a:moveTo>
                  <a:pt x="894080" y="1727199"/>
                </a:moveTo>
                <a:lnTo>
                  <a:pt x="875030" y="1727199"/>
                </a:lnTo>
                <a:lnTo>
                  <a:pt x="880110" y="1732279"/>
                </a:lnTo>
                <a:lnTo>
                  <a:pt x="899160" y="1732279"/>
                </a:lnTo>
                <a:lnTo>
                  <a:pt x="894080" y="1727199"/>
                </a:lnTo>
                <a:close/>
              </a:path>
              <a:path w="1267460" h="2100579">
                <a:moveTo>
                  <a:pt x="887730" y="1720849"/>
                </a:moveTo>
                <a:lnTo>
                  <a:pt x="868680" y="1720849"/>
                </a:lnTo>
                <a:lnTo>
                  <a:pt x="873759" y="1725929"/>
                </a:lnTo>
                <a:lnTo>
                  <a:pt x="892810" y="1725929"/>
                </a:lnTo>
                <a:lnTo>
                  <a:pt x="887730" y="1720849"/>
                </a:lnTo>
                <a:close/>
              </a:path>
              <a:path w="1267460" h="2100579">
                <a:moveTo>
                  <a:pt x="881379" y="1714499"/>
                </a:moveTo>
                <a:lnTo>
                  <a:pt x="862329" y="1714499"/>
                </a:lnTo>
                <a:lnTo>
                  <a:pt x="867410" y="1719580"/>
                </a:lnTo>
                <a:lnTo>
                  <a:pt x="886460" y="1719580"/>
                </a:lnTo>
                <a:lnTo>
                  <a:pt x="881379" y="1714499"/>
                </a:lnTo>
                <a:close/>
              </a:path>
              <a:path w="1267460" h="2100579">
                <a:moveTo>
                  <a:pt x="875029" y="1708149"/>
                </a:moveTo>
                <a:lnTo>
                  <a:pt x="855979" y="1708149"/>
                </a:lnTo>
                <a:lnTo>
                  <a:pt x="861060" y="1713229"/>
                </a:lnTo>
                <a:lnTo>
                  <a:pt x="880110" y="1713229"/>
                </a:lnTo>
                <a:lnTo>
                  <a:pt x="875029" y="1708149"/>
                </a:lnTo>
                <a:close/>
              </a:path>
              <a:path w="1267460" h="2100579">
                <a:moveTo>
                  <a:pt x="868679" y="1701799"/>
                </a:moveTo>
                <a:lnTo>
                  <a:pt x="849629" y="1701799"/>
                </a:lnTo>
                <a:lnTo>
                  <a:pt x="854710" y="1706879"/>
                </a:lnTo>
                <a:lnTo>
                  <a:pt x="873760" y="1706879"/>
                </a:lnTo>
                <a:lnTo>
                  <a:pt x="868679" y="1701799"/>
                </a:lnTo>
                <a:close/>
              </a:path>
              <a:path w="1267460" h="2100579">
                <a:moveTo>
                  <a:pt x="863600" y="1696720"/>
                </a:moveTo>
                <a:lnTo>
                  <a:pt x="844550" y="1696720"/>
                </a:lnTo>
                <a:lnTo>
                  <a:pt x="848360" y="1700529"/>
                </a:lnTo>
                <a:lnTo>
                  <a:pt x="867410" y="1700529"/>
                </a:lnTo>
                <a:lnTo>
                  <a:pt x="863600" y="1696720"/>
                </a:lnTo>
                <a:close/>
              </a:path>
              <a:path w="1267460" h="2100579">
                <a:moveTo>
                  <a:pt x="857250" y="1690370"/>
                </a:moveTo>
                <a:lnTo>
                  <a:pt x="838200" y="1690370"/>
                </a:lnTo>
                <a:lnTo>
                  <a:pt x="843280" y="1695449"/>
                </a:lnTo>
                <a:lnTo>
                  <a:pt x="862330" y="1695449"/>
                </a:lnTo>
                <a:lnTo>
                  <a:pt x="857250" y="1690370"/>
                </a:lnTo>
                <a:close/>
              </a:path>
              <a:path w="1267460" h="2100579">
                <a:moveTo>
                  <a:pt x="850900" y="1684019"/>
                </a:moveTo>
                <a:lnTo>
                  <a:pt x="831850" y="1684019"/>
                </a:lnTo>
                <a:lnTo>
                  <a:pt x="836929" y="1689099"/>
                </a:lnTo>
                <a:lnTo>
                  <a:pt x="855980" y="1689099"/>
                </a:lnTo>
                <a:lnTo>
                  <a:pt x="850900" y="1684019"/>
                </a:lnTo>
                <a:close/>
              </a:path>
              <a:path w="1267460" h="2100579">
                <a:moveTo>
                  <a:pt x="844550" y="1677669"/>
                </a:moveTo>
                <a:lnTo>
                  <a:pt x="825500" y="1677669"/>
                </a:lnTo>
                <a:lnTo>
                  <a:pt x="830580" y="1682749"/>
                </a:lnTo>
                <a:lnTo>
                  <a:pt x="849630" y="1682749"/>
                </a:lnTo>
                <a:lnTo>
                  <a:pt x="844550" y="1677669"/>
                </a:lnTo>
                <a:close/>
              </a:path>
              <a:path w="1267460" h="2100579">
                <a:moveTo>
                  <a:pt x="838200" y="1671320"/>
                </a:moveTo>
                <a:lnTo>
                  <a:pt x="819150" y="1671320"/>
                </a:lnTo>
                <a:lnTo>
                  <a:pt x="824230" y="1676399"/>
                </a:lnTo>
                <a:lnTo>
                  <a:pt x="843279" y="1676399"/>
                </a:lnTo>
                <a:lnTo>
                  <a:pt x="838200" y="1671320"/>
                </a:lnTo>
                <a:close/>
              </a:path>
              <a:path w="1267460" h="2100579">
                <a:moveTo>
                  <a:pt x="831850" y="1664970"/>
                </a:moveTo>
                <a:lnTo>
                  <a:pt x="812800" y="1664970"/>
                </a:lnTo>
                <a:lnTo>
                  <a:pt x="817879" y="1670049"/>
                </a:lnTo>
                <a:lnTo>
                  <a:pt x="836929" y="1670049"/>
                </a:lnTo>
                <a:lnTo>
                  <a:pt x="831850" y="1664970"/>
                </a:lnTo>
                <a:close/>
              </a:path>
              <a:path w="1267460" h="2100579">
                <a:moveTo>
                  <a:pt x="825500" y="1658619"/>
                </a:moveTo>
                <a:lnTo>
                  <a:pt x="806450" y="1658619"/>
                </a:lnTo>
                <a:lnTo>
                  <a:pt x="811529" y="1663699"/>
                </a:lnTo>
                <a:lnTo>
                  <a:pt x="830579" y="1663699"/>
                </a:lnTo>
                <a:lnTo>
                  <a:pt x="825500" y="1658619"/>
                </a:lnTo>
                <a:close/>
              </a:path>
              <a:path w="1267460" h="2100579">
                <a:moveTo>
                  <a:pt x="819150" y="1652270"/>
                </a:moveTo>
                <a:lnTo>
                  <a:pt x="800100" y="1652270"/>
                </a:lnTo>
                <a:lnTo>
                  <a:pt x="805180" y="1657349"/>
                </a:lnTo>
                <a:lnTo>
                  <a:pt x="824229" y="1657349"/>
                </a:lnTo>
                <a:lnTo>
                  <a:pt x="819150" y="1652270"/>
                </a:lnTo>
                <a:close/>
              </a:path>
              <a:path w="1267460" h="2100579">
                <a:moveTo>
                  <a:pt x="812800" y="1645919"/>
                </a:moveTo>
                <a:lnTo>
                  <a:pt x="793750" y="1645919"/>
                </a:lnTo>
                <a:lnTo>
                  <a:pt x="798830" y="1650999"/>
                </a:lnTo>
                <a:lnTo>
                  <a:pt x="817880" y="1650999"/>
                </a:lnTo>
                <a:lnTo>
                  <a:pt x="812800" y="1645919"/>
                </a:lnTo>
                <a:close/>
              </a:path>
              <a:path w="1267460" h="2100579">
                <a:moveTo>
                  <a:pt x="806450" y="1639570"/>
                </a:moveTo>
                <a:lnTo>
                  <a:pt x="787400" y="1639570"/>
                </a:lnTo>
                <a:lnTo>
                  <a:pt x="792480" y="1644649"/>
                </a:lnTo>
                <a:lnTo>
                  <a:pt x="811529" y="1644649"/>
                </a:lnTo>
                <a:lnTo>
                  <a:pt x="806450" y="1639570"/>
                </a:lnTo>
                <a:close/>
              </a:path>
              <a:path w="1267460" h="2100579">
                <a:moveTo>
                  <a:pt x="800100" y="1633220"/>
                </a:moveTo>
                <a:lnTo>
                  <a:pt x="781050" y="1633220"/>
                </a:lnTo>
                <a:lnTo>
                  <a:pt x="786130" y="1638299"/>
                </a:lnTo>
                <a:lnTo>
                  <a:pt x="805180" y="1638299"/>
                </a:lnTo>
                <a:lnTo>
                  <a:pt x="800100" y="1633220"/>
                </a:lnTo>
                <a:close/>
              </a:path>
              <a:path w="1267460" h="2100579">
                <a:moveTo>
                  <a:pt x="793750" y="1626869"/>
                </a:moveTo>
                <a:lnTo>
                  <a:pt x="774700" y="1626869"/>
                </a:lnTo>
                <a:lnTo>
                  <a:pt x="779779" y="1631949"/>
                </a:lnTo>
                <a:lnTo>
                  <a:pt x="798830" y="1631949"/>
                </a:lnTo>
                <a:lnTo>
                  <a:pt x="793750" y="1626869"/>
                </a:lnTo>
                <a:close/>
              </a:path>
              <a:path w="1267460" h="2100579">
                <a:moveTo>
                  <a:pt x="787400" y="1620520"/>
                </a:moveTo>
                <a:lnTo>
                  <a:pt x="768350" y="1620520"/>
                </a:lnTo>
                <a:lnTo>
                  <a:pt x="773429" y="1625599"/>
                </a:lnTo>
                <a:lnTo>
                  <a:pt x="792480" y="1625599"/>
                </a:lnTo>
                <a:lnTo>
                  <a:pt x="787400" y="1620520"/>
                </a:lnTo>
                <a:close/>
              </a:path>
              <a:path w="1267460" h="2100579">
                <a:moveTo>
                  <a:pt x="781050" y="1614169"/>
                </a:moveTo>
                <a:lnTo>
                  <a:pt x="762000" y="1614169"/>
                </a:lnTo>
                <a:lnTo>
                  <a:pt x="767080" y="1619249"/>
                </a:lnTo>
                <a:lnTo>
                  <a:pt x="786130" y="1619249"/>
                </a:lnTo>
                <a:lnTo>
                  <a:pt x="781050" y="1614169"/>
                </a:lnTo>
                <a:close/>
              </a:path>
              <a:path w="1267460" h="2100579">
                <a:moveTo>
                  <a:pt x="774700" y="1607820"/>
                </a:moveTo>
                <a:lnTo>
                  <a:pt x="755650" y="1607820"/>
                </a:lnTo>
                <a:lnTo>
                  <a:pt x="760730" y="1612899"/>
                </a:lnTo>
                <a:lnTo>
                  <a:pt x="779780" y="1612899"/>
                </a:lnTo>
                <a:lnTo>
                  <a:pt x="774700" y="1607820"/>
                </a:lnTo>
                <a:close/>
              </a:path>
              <a:path w="1267460" h="2100579">
                <a:moveTo>
                  <a:pt x="768350" y="1601470"/>
                </a:moveTo>
                <a:lnTo>
                  <a:pt x="749300" y="1601470"/>
                </a:lnTo>
                <a:lnTo>
                  <a:pt x="754380" y="1606549"/>
                </a:lnTo>
                <a:lnTo>
                  <a:pt x="773430" y="1606549"/>
                </a:lnTo>
                <a:lnTo>
                  <a:pt x="768350" y="1601470"/>
                </a:lnTo>
                <a:close/>
              </a:path>
              <a:path w="1267460" h="2100579">
                <a:moveTo>
                  <a:pt x="762000" y="1595120"/>
                </a:moveTo>
                <a:lnTo>
                  <a:pt x="742950" y="1595120"/>
                </a:lnTo>
                <a:lnTo>
                  <a:pt x="748030" y="1600199"/>
                </a:lnTo>
                <a:lnTo>
                  <a:pt x="767080" y="1600199"/>
                </a:lnTo>
                <a:lnTo>
                  <a:pt x="762000" y="1595120"/>
                </a:lnTo>
                <a:close/>
              </a:path>
              <a:path w="1267460" h="2100579">
                <a:moveTo>
                  <a:pt x="755650" y="1588769"/>
                </a:moveTo>
                <a:lnTo>
                  <a:pt x="736600" y="1588769"/>
                </a:lnTo>
                <a:lnTo>
                  <a:pt x="741679" y="1593849"/>
                </a:lnTo>
                <a:lnTo>
                  <a:pt x="760729" y="1593849"/>
                </a:lnTo>
                <a:lnTo>
                  <a:pt x="755650" y="1588769"/>
                </a:lnTo>
                <a:close/>
              </a:path>
              <a:path w="1267460" h="2100579">
                <a:moveTo>
                  <a:pt x="749300" y="1582419"/>
                </a:moveTo>
                <a:lnTo>
                  <a:pt x="730250" y="1582419"/>
                </a:lnTo>
                <a:lnTo>
                  <a:pt x="735330" y="1587500"/>
                </a:lnTo>
                <a:lnTo>
                  <a:pt x="754380" y="1587500"/>
                </a:lnTo>
                <a:lnTo>
                  <a:pt x="749300" y="1582419"/>
                </a:lnTo>
                <a:close/>
              </a:path>
              <a:path w="1267460" h="2100579">
                <a:moveTo>
                  <a:pt x="742950" y="1576070"/>
                </a:moveTo>
                <a:lnTo>
                  <a:pt x="723900" y="1576070"/>
                </a:lnTo>
                <a:lnTo>
                  <a:pt x="728980" y="1581149"/>
                </a:lnTo>
                <a:lnTo>
                  <a:pt x="748030" y="1581149"/>
                </a:lnTo>
                <a:lnTo>
                  <a:pt x="742950" y="1576070"/>
                </a:lnTo>
                <a:close/>
              </a:path>
              <a:path w="1267460" h="2100579">
                <a:moveTo>
                  <a:pt x="736600" y="1569719"/>
                </a:moveTo>
                <a:lnTo>
                  <a:pt x="717550" y="1569719"/>
                </a:lnTo>
                <a:lnTo>
                  <a:pt x="722630" y="1574799"/>
                </a:lnTo>
                <a:lnTo>
                  <a:pt x="741680" y="1574799"/>
                </a:lnTo>
                <a:lnTo>
                  <a:pt x="736600" y="1569719"/>
                </a:lnTo>
                <a:close/>
              </a:path>
              <a:path w="1267460" h="2100579">
                <a:moveTo>
                  <a:pt x="730250" y="1563370"/>
                </a:moveTo>
                <a:lnTo>
                  <a:pt x="711200" y="1563370"/>
                </a:lnTo>
                <a:lnTo>
                  <a:pt x="716279" y="1568449"/>
                </a:lnTo>
                <a:lnTo>
                  <a:pt x="735329" y="1568449"/>
                </a:lnTo>
                <a:lnTo>
                  <a:pt x="730250" y="1563370"/>
                </a:lnTo>
                <a:close/>
              </a:path>
              <a:path w="1267460" h="2100579">
                <a:moveTo>
                  <a:pt x="723900" y="1557019"/>
                </a:moveTo>
                <a:lnTo>
                  <a:pt x="704850" y="1557019"/>
                </a:lnTo>
                <a:lnTo>
                  <a:pt x="709930" y="1562099"/>
                </a:lnTo>
                <a:lnTo>
                  <a:pt x="728980" y="1562099"/>
                </a:lnTo>
                <a:lnTo>
                  <a:pt x="723900" y="1557019"/>
                </a:lnTo>
                <a:close/>
              </a:path>
              <a:path w="1267460" h="2100579">
                <a:moveTo>
                  <a:pt x="717550" y="1550669"/>
                </a:moveTo>
                <a:lnTo>
                  <a:pt x="698500" y="1550669"/>
                </a:lnTo>
                <a:lnTo>
                  <a:pt x="703580" y="1555749"/>
                </a:lnTo>
                <a:lnTo>
                  <a:pt x="722630" y="1555749"/>
                </a:lnTo>
                <a:lnTo>
                  <a:pt x="717550" y="1550669"/>
                </a:lnTo>
                <a:close/>
              </a:path>
              <a:path w="1267460" h="2100579">
                <a:moveTo>
                  <a:pt x="711200" y="1544320"/>
                </a:moveTo>
                <a:lnTo>
                  <a:pt x="692150" y="1544320"/>
                </a:lnTo>
                <a:lnTo>
                  <a:pt x="697230" y="1549399"/>
                </a:lnTo>
                <a:lnTo>
                  <a:pt x="716280" y="1549399"/>
                </a:lnTo>
                <a:lnTo>
                  <a:pt x="711200" y="1544320"/>
                </a:lnTo>
                <a:close/>
              </a:path>
              <a:path w="1267460" h="2100579">
                <a:moveTo>
                  <a:pt x="704850" y="1537970"/>
                </a:moveTo>
                <a:lnTo>
                  <a:pt x="685800" y="1537970"/>
                </a:lnTo>
                <a:lnTo>
                  <a:pt x="690880" y="1543049"/>
                </a:lnTo>
                <a:lnTo>
                  <a:pt x="709930" y="1543049"/>
                </a:lnTo>
                <a:lnTo>
                  <a:pt x="704850" y="1537970"/>
                </a:lnTo>
                <a:close/>
              </a:path>
              <a:path w="1267460" h="2100579">
                <a:moveTo>
                  <a:pt x="698500" y="1531620"/>
                </a:moveTo>
                <a:lnTo>
                  <a:pt x="679450" y="1531620"/>
                </a:lnTo>
                <a:lnTo>
                  <a:pt x="684530" y="1536699"/>
                </a:lnTo>
                <a:lnTo>
                  <a:pt x="703580" y="1536699"/>
                </a:lnTo>
                <a:lnTo>
                  <a:pt x="698500" y="1531620"/>
                </a:lnTo>
                <a:close/>
              </a:path>
              <a:path w="1267460" h="2100579">
                <a:moveTo>
                  <a:pt x="692150" y="1525269"/>
                </a:moveTo>
                <a:lnTo>
                  <a:pt x="673100" y="1525269"/>
                </a:lnTo>
                <a:lnTo>
                  <a:pt x="678180" y="1530349"/>
                </a:lnTo>
                <a:lnTo>
                  <a:pt x="697230" y="1530349"/>
                </a:lnTo>
                <a:lnTo>
                  <a:pt x="692150" y="1525269"/>
                </a:lnTo>
                <a:close/>
              </a:path>
              <a:path w="1267460" h="2100579">
                <a:moveTo>
                  <a:pt x="685800" y="1518919"/>
                </a:moveTo>
                <a:lnTo>
                  <a:pt x="666750" y="1518919"/>
                </a:lnTo>
                <a:lnTo>
                  <a:pt x="671830" y="1523999"/>
                </a:lnTo>
                <a:lnTo>
                  <a:pt x="690880" y="1523999"/>
                </a:lnTo>
                <a:lnTo>
                  <a:pt x="685800" y="1518919"/>
                </a:lnTo>
                <a:close/>
              </a:path>
              <a:path w="1267460" h="2100579">
                <a:moveTo>
                  <a:pt x="679450" y="1512570"/>
                </a:moveTo>
                <a:lnTo>
                  <a:pt x="660400" y="1512570"/>
                </a:lnTo>
                <a:lnTo>
                  <a:pt x="665480" y="1517649"/>
                </a:lnTo>
                <a:lnTo>
                  <a:pt x="684530" y="1517649"/>
                </a:lnTo>
                <a:lnTo>
                  <a:pt x="679450" y="1512570"/>
                </a:lnTo>
                <a:close/>
              </a:path>
              <a:path w="1267460" h="2100579">
                <a:moveTo>
                  <a:pt x="673100" y="1506220"/>
                </a:moveTo>
                <a:lnTo>
                  <a:pt x="654050" y="1506220"/>
                </a:lnTo>
                <a:lnTo>
                  <a:pt x="659130" y="1511299"/>
                </a:lnTo>
                <a:lnTo>
                  <a:pt x="678180" y="1511299"/>
                </a:lnTo>
                <a:lnTo>
                  <a:pt x="673100" y="1506220"/>
                </a:lnTo>
                <a:close/>
              </a:path>
              <a:path w="1267460" h="2100579">
                <a:moveTo>
                  <a:pt x="666750" y="1499869"/>
                </a:moveTo>
                <a:lnTo>
                  <a:pt x="647700" y="1499869"/>
                </a:lnTo>
                <a:lnTo>
                  <a:pt x="652779" y="1504949"/>
                </a:lnTo>
                <a:lnTo>
                  <a:pt x="671829" y="1504949"/>
                </a:lnTo>
                <a:lnTo>
                  <a:pt x="666750" y="1499869"/>
                </a:lnTo>
                <a:close/>
              </a:path>
              <a:path w="1267460" h="2100579">
                <a:moveTo>
                  <a:pt x="458469" y="1291589"/>
                </a:moveTo>
                <a:lnTo>
                  <a:pt x="439419" y="1291589"/>
                </a:lnTo>
                <a:lnTo>
                  <a:pt x="646430" y="1498599"/>
                </a:lnTo>
                <a:lnTo>
                  <a:pt x="665480" y="1498599"/>
                </a:lnTo>
                <a:lnTo>
                  <a:pt x="458469" y="1291589"/>
                </a:lnTo>
                <a:close/>
              </a:path>
              <a:path w="1267460" h="2100579">
                <a:moveTo>
                  <a:pt x="1141730" y="1974850"/>
                </a:moveTo>
                <a:lnTo>
                  <a:pt x="1122680" y="1974850"/>
                </a:lnTo>
                <a:lnTo>
                  <a:pt x="1129030" y="1981199"/>
                </a:lnTo>
                <a:lnTo>
                  <a:pt x="1148080" y="1981199"/>
                </a:lnTo>
                <a:lnTo>
                  <a:pt x="1141730" y="1974850"/>
                </a:lnTo>
                <a:close/>
              </a:path>
              <a:path w="1267460" h="2100579">
                <a:moveTo>
                  <a:pt x="1148080" y="1981200"/>
                </a:moveTo>
                <a:lnTo>
                  <a:pt x="1129030" y="1981200"/>
                </a:lnTo>
                <a:lnTo>
                  <a:pt x="1248410" y="2100579"/>
                </a:lnTo>
                <a:lnTo>
                  <a:pt x="1267460" y="2100579"/>
                </a:lnTo>
                <a:lnTo>
                  <a:pt x="1148080" y="19812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0" y="5604509"/>
            <a:ext cx="1248410" cy="1248410"/>
          </a:xfrm>
          <a:custGeom>
            <a:avLst/>
            <a:gdLst/>
            <a:ahLst/>
            <a:cxnLst/>
            <a:rect l="l" t="t" r="r" b="b"/>
            <a:pathLst>
              <a:path w="1248410" h="1248409">
                <a:moveTo>
                  <a:pt x="0" y="0"/>
                </a:moveTo>
                <a:lnTo>
                  <a:pt x="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  <a:path w="1248410" h="1248409">
                <a:moveTo>
                  <a:pt x="3810" y="3810"/>
                </a:moveTo>
                <a:lnTo>
                  <a:pt x="0" y="3810"/>
                </a:lnTo>
                <a:lnTo>
                  <a:pt x="0" y="19948"/>
                </a:lnTo>
                <a:lnTo>
                  <a:pt x="15618" y="35559"/>
                </a:lnTo>
                <a:lnTo>
                  <a:pt x="35559" y="35559"/>
                </a:lnTo>
                <a:lnTo>
                  <a:pt x="3810" y="3810"/>
                </a:lnTo>
                <a:close/>
              </a:path>
              <a:path w="1248410" h="1248409">
                <a:moveTo>
                  <a:pt x="35560" y="35560"/>
                </a:moveTo>
                <a:lnTo>
                  <a:pt x="15618" y="35560"/>
                </a:lnTo>
                <a:lnTo>
                  <a:pt x="123614" y="143509"/>
                </a:lnTo>
                <a:lnTo>
                  <a:pt x="143509" y="143509"/>
                </a:lnTo>
                <a:lnTo>
                  <a:pt x="35560" y="35560"/>
                </a:lnTo>
                <a:close/>
              </a:path>
              <a:path w="1248410" h="1248409">
                <a:moveTo>
                  <a:pt x="143510" y="143510"/>
                </a:moveTo>
                <a:lnTo>
                  <a:pt x="123614" y="143510"/>
                </a:lnTo>
                <a:lnTo>
                  <a:pt x="142672" y="162559"/>
                </a:lnTo>
                <a:lnTo>
                  <a:pt x="162559" y="162559"/>
                </a:lnTo>
                <a:lnTo>
                  <a:pt x="143510" y="143510"/>
                </a:lnTo>
                <a:close/>
              </a:path>
              <a:path w="1248410" h="1248409">
                <a:moveTo>
                  <a:pt x="162560" y="162560"/>
                </a:moveTo>
                <a:lnTo>
                  <a:pt x="142672" y="162560"/>
                </a:lnTo>
                <a:lnTo>
                  <a:pt x="155378" y="175259"/>
                </a:lnTo>
                <a:lnTo>
                  <a:pt x="175259" y="175259"/>
                </a:lnTo>
                <a:lnTo>
                  <a:pt x="162560" y="162560"/>
                </a:lnTo>
                <a:close/>
              </a:path>
              <a:path w="1248410" h="1248409">
                <a:moveTo>
                  <a:pt x="175260" y="175260"/>
                </a:moveTo>
                <a:lnTo>
                  <a:pt x="155378" y="175260"/>
                </a:lnTo>
                <a:lnTo>
                  <a:pt x="174436" y="194309"/>
                </a:lnTo>
                <a:lnTo>
                  <a:pt x="194310" y="194309"/>
                </a:lnTo>
                <a:lnTo>
                  <a:pt x="175260" y="175260"/>
                </a:lnTo>
                <a:close/>
              </a:path>
              <a:path w="1248410" h="1248409">
                <a:moveTo>
                  <a:pt x="194310" y="194310"/>
                </a:moveTo>
                <a:lnTo>
                  <a:pt x="174436" y="194310"/>
                </a:lnTo>
                <a:lnTo>
                  <a:pt x="187141" y="207009"/>
                </a:lnTo>
                <a:lnTo>
                  <a:pt x="207009" y="207009"/>
                </a:lnTo>
                <a:lnTo>
                  <a:pt x="194310" y="194310"/>
                </a:lnTo>
                <a:close/>
              </a:path>
              <a:path w="1248410" h="1248409">
                <a:moveTo>
                  <a:pt x="207010" y="207010"/>
                </a:moveTo>
                <a:lnTo>
                  <a:pt x="187141" y="207010"/>
                </a:lnTo>
                <a:lnTo>
                  <a:pt x="202388" y="222250"/>
                </a:lnTo>
                <a:lnTo>
                  <a:pt x="222250" y="222250"/>
                </a:lnTo>
                <a:lnTo>
                  <a:pt x="207010" y="207010"/>
                </a:lnTo>
                <a:close/>
              </a:path>
              <a:path w="1248410" h="1248409">
                <a:moveTo>
                  <a:pt x="222250" y="222250"/>
                </a:moveTo>
                <a:lnTo>
                  <a:pt x="202388" y="222250"/>
                </a:lnTo>
                <a:lnTo>
                  <a:pt x="218905" y="238759"/>
                </a:lnTo>
                <a:lnTo>
                  <a:pt x="238759" y="238759"/>
                </a:lnTo>
                <a:lnTo>
                  <a:pt x="222250" y="222250"/>
                </a:lnTo>
                <a:close/>
              </a:path>
              <a:path w="1248410" h="1248409">
                <a:moveTo>
                  <a:pt x="238760" y="238760"/>
                </a:moveTo>
                <a:lnTo>
                  <a:pt x="218905" y="238760"/>
                </a:lnTo>
                <a:lnTo>
                  <a:pt x="234152" y="254000"/>
                </a:lnTo>
                <a:lnTo>
                  <a:pt x="254000" y="254000"/>
                </a:lnTo>
                <a:lnTo>
                  <a:pt x="238760" y="238760"/>
                </a:lnTo>
                <a:close/>
              </a:path>
              <a:path w="1248410" h="1248409">
                <a:moveTo>
                  <a:pt x="254000" y="254000"/>
                </a:moveTo>
                <a:lnTo>
                  <a:pt x="234152" y="254000"/>
                </a:lnTo>
                <a:lnTo>
                  <a:pt x="250669" y="270509"/>
                </a:lnTo>
                <a:lnTo>
                  <a:pt x="270509" y="270509"/>
                </a:lnTo>
                <a:lnTo>
                  <a:pt x="254000" y="254000"/>
                </a:lnTo>
                <a:close/>
              </a:path>
              <a:path w="1248410" h="1248409">
                <a:moveTo>
                  <a:pt x="270510" y="270510"/>
                </a:moveTo>
                <a:lnTo>
                  <a:pt x="250669" y="270510"/>
                </a:lnTo>
                <a:lnTo>
                  <a:pt x="282433" y="302259"/>
                </a:lnTo>
                <a:lnTo>
                  <a:pt x="302259" y="302259"/>
                </a:lnTo>
                <a:lnTo>
                  <a:pt x="270510" y="270510"/>
                </a:lnTo>
                <a:close/>
              </a:path>
              <a:path w="1248410" h="1248409">
                <a:moveTo>
                  <a:pt x="302260" y="302260"/>
                </a:moveTo>
                <a:lnTo>
                  <a:pt x="282433" y="302260"/>
                </a:lnTo>
                <a:lnTo>
                  <a:pt x="301491" y="321309"/>
                </a:lnTo>
                <a:lnTo>
                  <a:pt x="321310" y="321309"/>
                </a:lnTo>
                <a:lnTo>
                  <a:pt x="302260" y="302260"/>
                </a:lnTo>
                <a:close/>
              </a:path>
              <a:path w="1248410" h="1248409">
                <a:moveTo>
                  <a:pt x="321310" y="321310"/>
                </a:moveTo>
                <a:lnTo>
                  <a:pt x="301491" y="321310"/>
                </a:lnTo>
                <a:lnTo>
                  <a:pt x="314196" y="334009"/>
                </a:lnTo>
                <a:lnTo>
                  <a:pt x="334009" y="334009"/>
                </a:lnTo>
                <a:lnTo>
                  <a:pt x="321310" y="321310"/>
                </a:lnTo>
                <a:close/>
              </a:path>
              <a:path w="1248410" h="1248409">
                <a:moveTo>
                  <a:pt x="334010" y="334010"/>
                </a:moveTo>
                <a:lnTo>
                  <a:pt x="314196" y="334010"/>
                </a:lnTo>
                <a:lnTo>
                  <a:pt x="333254" y="353059"/>
                </a:lnTo>
                <a:lnTo>
                  <a:pt x="353059" y="353059"/>
                </a:lnTo>
                <a:lnTo>
                  <a:pt x="334010" y="334010"/>
                </a:lnTo>
                <a:close/>
              </a:path>
              <a:path w="1248410" h="1248409">
                <a:moveTo>
                  <a:pt x="353060" y="353060"/>
                </a:moveTo>
                <a:lnTo>
                  <a:pt x="333254" y="353060"/>
                </a:lnTo>
                <a:lnTo>
                  <a:pt x="348501" y="368299"/>
                </a:lnTo>
                <a:lnTo>
                  <a:pt x="368300" y="368299"/>
                </a:lnTo>
                <a:lnTo>
                  <a:pt x="353060" y="353060"/>
                </a:lnTo>
                <a:close/>
              </a:path>
              <a:path w="1248410" h="1248409">
                <a:moveTo>
                  <a:pt x="368300" y="368300"/>
                </a:moveTo>
                <a:lnTo>
                  <a:pt x="348501" y="368300"/>
                </a:lnTo>
                <a:lnTo>
                  <a:pt x="354854" y="374650"/>
                </a:lnTo>
                <a:lnTo>
                  <a:pt x="374650" y="374650"/>
                </a:lnTo>
                <a:lnTo>
                  <a:pt x="368300" y="368300"/>
                </a:lnTo>
                <a:close/>
              </a:path>
              <a:path w="1248410" h="1248409">
                <a:moveTo>
                  <a:pt x="374650" y="374650"/>
                </a:moveTo>
                <a:lnTo>
                  <a:pt x="354854" y="374650"/>
                </a:lnTo>
                <a:lnTo>
                  <a:pt x="367559" y="387349"/>
                </a:lnTo>
                <a:lnTo>
                  <a:pt x="387349" y="387349"/>
                </a:lnTo>
                <a:lnTo>
                  <a:pt x="374650" y="374650"/>
                </a:lnTo>
                <a:close/>
              </a:path>
              <a:path w="1248410" h="1248409">
                <a:moveTo>
                  <a:pt x="387350" y="387350"/>
                </a:moveTo>
                <a:lnTo>
                  <a:pt x="367559" y="387350"/>
                </a:lnTo>
                <a:lnTo>
                  <a:pt x="371371" y="391159"/>
                </a:lnTo>
                <a:lnTo>
                  <a:pt x="391159" y="391159"/>
                </a:lnTo>
                <a:lnTo>
                  <a:pt x="387350" y="387350"/>
                </a:lnTo>
                <a:close/>
              </a:path>
              <a:path w="1248410" h="1248409">
                <a:moveTo>
                  <a:pt x="391160" y="391160"/>
                </a:moveTo>
                <a:lnTo>
                  <a:pt x="371371" y="391160"/>
                </a:lnTo>
                <a:lnTo>
                  <a:pt x="373912" y="393700"/>
                </a:lnTo>
                <a:lnTo>
                  <a:pt x="393700" y="393700"/>
                </a:lnTo>
                <a:lnTo>
                  <a:pt x="391160" y="391160"/>
                </a:lnTo>
                <a:close/>
              </a:path>
              <a:path w="1248410" h="1248409">
                <a:moveTo>
                  <a:pt x="393700" y="393700"/>
                </a:moveTo>
                <a:lnTo>
                  <a:pt x="373912" y="393700"/>
                </a:lnTo>
                <a:lnTo>
                  <a:pt x="380265" y="400050"/>
                </a:lnTo>
                <a:lnTo>
                  <a:pt x="400050" y="400050"/>
                </a:lnTo>
                <a:lnTo>
                  <a:pt x="393700" y="393700"/>
                </a:lnTo>
                <a:close/>
              </a:path>
              <a:path w="1248410" h="1248409">
                <a:moveTo>
                  <a:pt x="400050" y="400050"/>
                </a:moveTo>
                <a:lnTo>
                  <a:pt x="380265" y="400050"/>
                </a:lnTo>
                <a:lnTo>
                  <a:pt x="386617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1248410" h="1248409">
                <a:moveTo>
                  <a:pt x="406400" y="406400"/>
                </a:moveTo>
                <a:lnTo>
                  <a:pt x="386617" y="406400"/>
                </a:lnTo>
                <a:lnTo>
                  <a:pt x="399323" y="419099"/>
                </a:lnTo>
                <a:lnTo>
                  <a:pt x="419099" y="419099"/>
                </a:lnTo>
                <a:lnTo>
                  <a:pt x="406400" y="406400"/>
                </a:lnTo>
                <a:close/>
              </a:path>
              <a:path w="1248410" h="1248409">
                <a:moveTo>
                  <a:pt x="419100" y="419100"/>
                </a:moveTo>
                <a:lnTo>
                  <a:pt x="399323" y="419100"/>
                </a:lnTo>
                <a:lnTo>
                  <a:pt x="403134" y="422909"/>
                </a:lnTo>
                <a:lnTo>
                  <a:pt x="422909" y="422909"/>
                </a:lnTo>
                <a:lnTo>
                  <a:pt x="419100" y="419100"/>
                </a:lnTo>
                <a:close/>
              </a:path>
              <a:path w="1248410" h="1248409">
                <a:moveTo>
                  <a:pt x="422910" y="422910"/>
                </a:moveTo>
                <a:lnTo>
                  <a:pt x="403134" y="422910"/>
                </a:lnTo>
                <a:lnTo>
                  <a:pt x="405676" y="425449"/>
                </a:lnTo>
                <a:lnTo>
                  <a:pt x="425449" y="425449"/>
                </a:lnTo>
                <a:lnTo>
                  <a:pt x="422910" y="422910"/>
                </a:lnTo>
                <a:close/>
              </a:path>
              <a:path w="1248410" h="1248409">
                <a:moveTo>
                  <a:pt x="425450" y="425450"/>
                </a:moveTo>
                <a:lnTo>
                  <a:pt x="405676" y="425450"/>
                </a:lnTo>
                <a:lnTo>
                  <a:pt x="412028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48410" h="1248409">
                <a:moveTo>
                  <a:pt x="431800" y="431800"/>
                </a:moveTo>
                <a:lnTo>
                  <a:pt x="412028" y="431800"/>
                </a:lnTo>
                <a:lnTo>
                  <a:pt x="41838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1248410" h="1248409">
                <a:moveTo>
                  <a:pt x="1049020" y="1049020"/>
                </a:moveTo>
                <a:lnTo>
                  <a:pt x="1029514" y="1049020"/>
                </a:lnTo>
                <a:lnTo>
                  <a:pt x="1052384" y="1071880"/>
                </a:lnTo>
                <a:lnTo>
                  <a:pt x="1071880" y="1071880"/>
                </a:lnTo>
                <a:lnTo>
                  <a:pt x="1049020" y="1049020"/>
                </a:lnTo>
                <a:close/>
              </a:path>
              <a:path w="1248410" h="1248409">
                <a:moveTo>
                  <a:pt x="1046479" y="1046479"/>
                </a:moveTo>
                <a:lnTo>
                  <a:pt x="1026973" y="1046479"/>
                </a:lnTo>
                <a:lnTo>
                  <a:pt x="1028244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248410" h="1248409">
                <a:moveTo>
                  <a:pt x="1042669" y="1042669"/>
                </a:moveTo>
                <a:lnTo>
                  <a:pt x="1023162" y="1042669"/>
                </a:lnTo>
                <a:lnTo>
                  <a:pt x="1025703" y="1045209"/>
                </a:lnTo>
                <a:lnTo>
                  <a:pt x="1045209" y="1045209"/>
                </a:lnTo>
                <a:lnTo>
                  <a:pt x="1042669" y="1042669"/>
                </a:lnTo>
                <a:close/>
              </a:path>
              <a:path w="1248410" h="1248409">
                <a:moveTo>
                  <a:pt x="1040129" y="1040129"/>
                </a:moveTo>
                <a:lnTo>
                  <a:pt x="1020620" y="1040129"/>
                </a:lnTo>
                <a:lnTo>
                  <a:pt x="1021891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48410" h="1248409">
                <a:moveTo>
                  <a:pt x="1036320" y="1036320"/>
                </a:moveTo>
                <a:lnTo>
                  <a:pt x="1016809" y="1036320"/>
                </a:lnTo>
                <a:lnTo>
                  <a:pt x="1019350" y="1038860"/>
                </a:lnTo>
                <a:lnTo>
                  <a:pt x="1038860" y="1038860"/>
                </a:lnTo>
                <a:lnTo>
                  <a:pt x="1036320" y="1036320"/>
                </a:lnTo>
                <a:close/>
              </a:path>
              <a:path w="1248410" h="1248409">
                <a:moveTo>
                  <a:pt x="1033779" y="1033779"/>
                </a:moveTo>
                <a:lnTo>
                  <a:pt x="1014268" y="1033779"/>
                </a:lnTo>
                <a:lnTo>
                  <a:pt x="1015538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48410" h="1248409">
                <a:moveTo>
                  <a:pt x="1029969" y="1029969"/>
                </a:moveTo>
                <a:lnTo>
                  <a:pt x="1010456" y="1029969"/>
                </a:lnTo>
                <a:lnTo>
                  <a:pt x="1012997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48410" h="1248409">
                <a:moveTo>
                  <a:pt x="1027429" y="1027429"/>
                </a:moveTo>
                <a:lnTo>
                  <a:pt x="1007915" y="1027429"/>
                </a:lnTo>
                <a:lnTo>
                  <a:pt x="1009185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48410" h="1248409">
                <a:moveTo>
                  <a:pt x="1023619" y="1023619"/>
                </a:moveTo>
                <a:lnTo>
                  <a:pt x="1004103" y="1023619"/>
                </a:lnTo>
                <a:lnTo>
                  <a:pt x="1006644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48410" h="1248409">
                <a:moveTo>
                  <a:pt x="1021079" y="1021079"/>
                </a:moveTo>
                <a:lnTo>
                  <a:pt x="1001562" y="1021079"/>
                </a:lnTo>
                <a:lnTo>
                  <a:pt x="1002833" y="1022350"/>
                </a:lnTo>
                <a:lnTo>
                  <a:pt x="1022350" y="1022350"/>
                </a:lnTo>
                <a:lnTo>
                  <a:pt x="1021079" y="1021079"/>
                </a:lnTo>
                <a:close/>
              </a:path>
              <a:path w="1248410" h="1248409">
                <a:moveTo>
                  <a:pt x="1017269" y="1017269"/>
                </a:moveTo>
                <a:lnTo>
                  <a:pt x="997751" y="1017269"/>
                </a:lnTo>
                <a:lnTo>
                  <a:pt x="1000292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48410" h="1248409">
                <a:moveTo>
                  <a:pt x="1014729" y="1014729"/>
                </a:moveTo>
                <a:lnTo>
                  <a:pt x="995209" y="1014729"/>
                </a:lnTo>
                <a:lnTo>
                  <a:pt x="99648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48410" h="1248409">
                <a:moveTo>
                  <a:pt x="1010919" y="1010919"/>
                </a:moveTo>
                <a:lnTo>
                  <a:pt x="991398" y="1010919"/>
                </a:lnTo>
                <a:lnTo>
                  <a:pt x="993939" y="1013460"/>
                </a:lnTo>
                <a:lnTo>
                  <a:pt x="1013460" y="1013460"/>
                </a:lnTo>
                <a:lnTo>
                  <a:pt x="1010919" y="1010919"/>
                </a:lnTo>
                <a:close/>
              </a:path>
              <a:path w="1248410" h="1248409">
                <a:moveTo>
                  <a:pt x="1008379" y="1008379"/>
                </a:moveTo>
                <a:lnTo>
                  <a:pt x="988857" y="1008379"/>
                </a:lnTo>
                <a:lnTo>
                  <a:pt x="990127" y="1009650"/>
                </a:lnTo>
                <a:lnTo>
                  <a:pt x="1009650" y="1009650"/>
                </a:lnTo>
                <a:lnTo>
                  <a:pt x="1008379" y="1008379"/>
                </a:lnTo>
                <a:close/>
              </a:path>
              <a:path w="1248410" h="1248409">
                <a:moveTo>
                  <a:pt x="1004569" y="1004569"/>
                </a:moveTo>
                <a:lnTo>
                  <a:pt x="985045" y="1004569"/>
                </a:lnTo>
                <a:lnTo>
                  <a:pt x="987586" y="1007109"/>
                </a:lnTo>
                <a:lnTo>
                  <a:pt x="1007109" y="1007109"/>
                </a:lnTo>
                <a:lnTo>
                  <a:pt x="1004569" y="1004569"/>
                </a:lnTo>
                <a:close/>
              </a:path>
              <a:path w="1248410" h="1248409">
                <a:moveTo>
                  <a:pt x="1002029" y="1002029"/>
                </a:moveTo>
                <a:lnTo>
                  <a:pt x="982504" y="1002029"/>
                </a:lnTo>
                <a:lnTo>
                  <a:pt x="983775" y="1003300"/>
                </a:lnTo>
                <a:lnTo>
                  <a:pt x="1003300" y="1003300"/>
                </a:lnTo>
                <a:lnTo>
                  <a:pt x="1002029" y="1002029"/>
                </a:lnTo>
                <a:close/>
              </a:path>
              <a:path w="1248410" h="1248409">
                <a:moveTo>
                  <a:pt x="998219" y="998219"/>
                </a:moveTo>
                <a:lnTo>
                  <a:pt x="978692" y="998219"/>
                </a:lnTo>
                <a:lnTo>
                  <a:pt x="981233" y="1000759"/>
                </a:lnTo>
                <a:lnTo>
                  <a:pt x="1000759" y="1000759"/>
                </a:lnTo>
                <a:lnTo>
                  <a:pt x="998219" y="998219"/>
                </a:lnTo>
                <a:close/>
              </a:path>
              <a:path w="1248410" h="1248409">
                <a:moveTo>
                  <a:pt x="995679" y="995679"/>
                </a:moveTo>
                <a:lnTo>
                  <a:pt x="976151" y="995679"/>
                </a:lnTo>
                <a:lnTo>
                  <a:pt x="977422" y="996950"/>
                </a:lnTo>
                <a:lnTo>
                  <a:pt x="996950" y="996950"/>
                </a:lnTo>
                <a:lnTo>
                  <a:pt x="995679" y="995679"/>
                </a:lnTo>
                <a:close/>
              </a:path>
              <a:path w="1248410" h="1248409">
                <a:moveTo>
                  <a:pt x="991869" y="991869"/>
                </a:moveTo>
                <a:lnTo>
                  <a:pt x="972340" y="991869"/>
                </a:lnTo>
                <a:lnTo>
                  <a:pt x="974881" y="994409"/>
                </a:lnTo>
                <a:lnTo>
                  <a:pt x="994409" y="994409"/>
                </a:lnTo>
                <a:lnTo>
                  <a:pt x="991869" y="991869"/>
                </a:lnTo>
                <a:close/>
              </a:path>
              <a:path w="1248410" h="1248409">
                <a:moveTo>
                  <a:pt x="989330" y="989329"/>
                </a:moveTo>
                <a:lnTo>
                  <a:pt x="969799" y="989329"/>
                </a:lnTo>
                <a:lnTo>
                  <a:pt x="971069" y="990600"/>
                </a:lnTo>
                <a:lnTo>
                  <a:pt x="990600" y="990600"/>
                </a:lnTo>
                <a:lnTo>
                  <a:pt x="989330" y="989329"/>
                </a:lnTo>
                <a:close/>
              </a:path>
              <a:path w="1248410" h="1248409">
                <a:moveTo>
                  <a:pt x="985520" y="985519"/>
                </a:moveTo>
                <a:lnTo>
                  <a:pt x="965987" y="985519"/>
                </a:lnTo>
                <a:lnTo>
                  <a:pt x="968528" y="988059"/>
                </a:lnTo>
                <a:lnTo>
                  <a:pt x="988060" y="988059"/>
                </a:lnTo>
                <a:lnTo>
                  <a:pt x="985520" y="985519"/>
                </a:lnTo>
                <a:close/>
              </a:path>
              <a:path w="1248410" h="1248409">
                <a:moveTo>
                  <a:pt x="982980" y="982979"/>
                </a:moveTo>
                <a:lnTo>
                  <a:pt x="963446" y="982979"/>
                </a:lnTo>
                <a:lnTo>
                  <a:pt x="964716" y="984250"/>
                </a:lnTo>
                <a:lnTo>
                  <a:pt x="984250" y="984250"/>
                </a:lnTo>
                <a:lnTo>
                  <a:pt x="982980" y="982979"/>
                </a:lnTo>
                <a:close/>
              </a:path>
              <a:path w="1248410" h="1248409">
                <a:moveTo>
                  <a:pt x="979170" y="979169"/>
                </a:moveTo>
                <a:lnTo>
                  <a:pt x="959634" y="979169"/>
                </a:lnTo>
                <a:lnTo>
                  <a:pt x="962175" y="981709"/>
                </a:lnTo>
                <a:lnTo>
                  <a:pt x="981710" y="981709"/>
                </a:lnTo>
                <a:lnTo>
                  <a:pt x="979170" y="979169"/>
                </a:lnTo>
                <a:close/>
              </a:path>
              <a:path w="1248410" h="1248409">
                <a:moveTo>
                  <a:pt x="976630" y="976629"/>
                </a:moveTo>
                <a:lnTo>
                  <a:pt x="957093" y="976629"/>
                </a:lnTo>
                <a:lnTo>
                  <a:pt x="958364" y="977900"/>
                </a:lnTo>
                <a:lnTo>
                  <a:pt x="977900" y="977900"/>
                </a:lnTo>
                <a:lnTo>
                  <a:pt x="976630" y="976629"/>
                </a:lnTo>
                <a:close/>
              </a:path>
              <a:path w="1248410" h="1248409">
                <a:moveTo>
                  <a:pt x="972820" y="972820"/>
                </a:moveTo>
                <a:lnTo>
                  <a:pt x="953281" y="972820"/>
                </a:lnTo>
                <a:lnTo>
                  <a:pt x="955823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248410" h="1248409">
                <a:moveTo>
                  <a:pt x="970280" y="970279"/>
                </a:moveTo>
                <a:lnTo>
                  <a:pt x="950740" y="970279"/>
                </a:lnTo>
                <a:lnTo>
                  <a:pt x="952011" y="971550"/>
                </a:lnTo>
                <a:lnTo>
                  <a:pt x="971550" y="971550"/>
                </a:lnTo>
                <a:lnTo>
                  <a:pt x="970280" y="970279"/>
                </a:lnTo>
                <a:close/>
              </a:path>
              <a:path w="1248410" h="1248409">
                <a:moveTo>
                  <a:pt x="966470" y="966469"/>
                </a:moveTo>
                <a:lnTo>
                  <a:pt x="946929" y="966469"/>
                </a:lnTo>
                <a:lnTo>
                  <a:pt x="949470" y="969010"/>
                </a:lnTo>
                <a:lnTo>
                  <a:pt x="969010" y="969010"/>
                </a:lnTo>
                <a:lnTo>
                  <a:pt x="966470" y="966469"/>
                </a:lnTo>
                <a:close/>
              </a:path>
              <a:path w="1248410" h="1248409">
                <a:moveTo>
                  <a:pt x="963929" y="963929"/>
                </a:moveTo>
                <a:lnTo>
                  <a:pt x="944388" y="963929"/>
                </a:lnTo>
                <a:lnTo>
                  <a:pt x="945658" y="965200"/>
                </a:lnTo>
                <a:lnTo>
                  <a:pt x="965200" y="965200"/>
                </a:lnTo>
                <a:lnTo>
                  <a:pt x="963929" y="963929"/>
                </a:lnTo>
                <a:close/>
              </a:path>
              <a:path w="1248410" h="1248409">
                <a:moveTo>
                  <a:pt x="960119" y="960119"/>
                </a:moveTo>
                <a:lnTo>
                  <a:pt x="940576" y="960119"/>
                </a:lnTo>
                <a:lnTo>
                  <a:pt x="943117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48410" h="1248409">
                <a:moveTo>
                  <a:pt x="957579" y="957579"/>
                </a:moveTo>
                <a:lnTo>
                  <a:pt x="938035" y="957579"/>
                </a:lnTo>
                <a:lnTo>
                  <a:pt x="939305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48410" h="1248409">
                <a:moveTo>
                  <a:pt x="951230" y="951230"/>
                </a:moveTo>
                <a:lnTo>
                  <a:pt x="931682" y="951230"/>
                </a:lnTo>
                <a:lnTo>
                  <a:pt x="936764" y="956310"/>
                </a:lnTo>
                <a:lnTo>
                  <a:pt x="956310" y="956310"/>
                </a:lnTo>
                <a:lnTo>
                  <a:pt x="951230" y="951230"/>
                </a:lnTo>
                <a:close/>
              </a:path>
              <a:path w="1248410" h="1248409">
                <a:moveTo>
                  <a:pt x="947419" y="947419"/>
                </a:moveTo>
                <a:lnTo>
                  <a:pt x="927870" y="947419"/>
                </a:lnTo>
                <a:lnTo>
                  <a:pt x="930412" y="949960"/>
                </a:lnTo>
                <a:lnTo>
                  <a:pt x="949960" y="949960"/>
                </a:lnTo>
                <a:lnTo>
                  <a:pt x="947419" y="947419"/>
                </a:lnTo>
                <a:close/>
              </a:path>
              <a:path w="1248410" h="1248409">
                <a:moveTo>
                  <a:pt x="944879" y="944879"/>
                </a:moveTo>
                <a:lnTo>
                  <a:pt x="925329" y="944879"/>
                </a:lnTo>
                <a:lnTo>
                  <a:pt x="9266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48410" h="1248409">
                <a:moveTo>
                  <a:pt x="941069" y="941069"/>
                </a:moveTo>
                <a:lnTo>
                  <a:pt x="921518" y="941069"/>
                </a:lnTo>
                <a:lnTo>
                  <a:pt x="924059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48410" h="1248409">
                <a:moveTo>
                  <a:pt x="938529" y="938529"/>
                </a:moveTo>
                <a:lnTo>
                  <a:pt x="918977" y="938529"/>
                </a:lnTo>
                <a:lnTo>
                  <a:pt x="920247" y="939800"/>
                </a:lnTo>
                <a:lnTo>
                  <a:pt x="939800" y="939800"/>
                </a:lnTo>
                <a:lnTo>
                  <a:pt x="938529" y="938529"/>
                </a:lnTo>
                <a:close/>
              </a:path>
              <a:path w="1248410" h="1248409">
                <a:moveTo>
                  <a:pt x="934719" y="934719"/>
                </a:moveTo>
                <a:lnTo>
                  <a:pt x="915165" y="934719"/>
                </a:lnTo>
                <a:lnTo>
                  <a:pt x="917706" y="937260"/>
                </a:lnTo>
                <a:lnTo>
                  <a:pt x="937260" y="937260"/>
                </a:lnTo>
                <a:lnTo>
                  <a:pt x="934719" y="934719"/>
                </a:lnTo>
                <a:close/>
              </a:path>
              <a:path w="1248410" h="1248409">
                <a:moveTo>
                  <a:pt x="932179" y="932179"/>
                </a:moveTo>
                <a:lnTo>
                  <a:pt x="912624" y="932179"/>
                </a:lnTo>
                <a:lnTo>
                  <a:pt x="913894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48410" h="1248409">
                <a:moveTo>
                  <a:pt x="928369" y="928369"/>
                </a:moveTo>
                <a:lnTo>
                  <a:pt x="908812" y="928369"/>
                </a:lnTo>
                <a:lnTo>
                  <a:pt x="911353" y="930910"/>
                </a:lnTo>
                <a:lnTo>
                  <a:pt x="930910" y="930910"/>
                </a:lnTo>
                <a:lnTo>
                  <a:pt x="928369" y="928369"/>
                </a:lnTo>
                <a:close/>
              </a:path>
              <a:path w="1248410" h="1248409">
                <a:moveTo>
                  <a:pt x="925830" y="925830"/>
                </a:moveTo>
                <a:lnTo>
                  <a:pt x="906271" y="925830"/>
                </a:lnTo>
                <a:lnTo>
                  <a:pt x="907542" y="927100"/>
                </a:lnTo>
                <a:lnTo>
                  <a:pt x="927100" y="927100"/>
                </a:lnTo>
                <a:lnTo>
                  <a:pt x="925830" y="925830"/>
                </a:lnTo>
                <a:close/>
              </a:path>
              <a:path w="1248410" h="1248409">
                <a:moveTo>
                  <a:pt x="922019" y="922019"/>
                </a:moveTo>
                <a:lnTo>
                  <a:pt x="902460" y="922019"/>
                </a:lnTo>
                <a:lnTo>
                  <a:pt x="905001" y="924560"/>
                </a:lnTo>
                <a:lnTo>
                  <a:pt x="924560" y="924560"/>
                </a:lnTo>
                <a:lnTo>
                  <a:pt x="922019" y="922019"/>
                </a:lnTo>
                <a:close/>
              </a:path>
              <a:path w="1248410" h="1248409">
                <a:moveTo>
                  <a:pt x="919479" y="919479"/>
                </a:moveTo>
                <a:lnTo>
                  <a:pt x="899918" y="919479"/>
                </a:lnTo>
                <a:lnTo>
                  <a:pt x="901189" y="920750"/>
                </a:lnTo>
                <a:lnTo>
                  <a:pt x="920750" y="920750"/>
                </a:lnTo>
                <a:lnTo>
                  <a:pt x="919479" y="919479"/>
                </a:lnTo>
                <a:close/>
              </a:path>
              <a:path w="1248410" h="1248409">
                <a:moveTo>
                  <a:pt x="915669" y="915669"/>
                </a:moveTo>
                <a:lnTo>
                  <a:pt x="896107" y="915669"/>
                </a:lnTo>
                <a:lnTo>
                  <a:pt x="898648" y="918210"/>
                </a:lnTo>
                <a:lnTo>
                  <a:pt x="918210" y="918210"/>
                </a:lnTo>
                <a:lnTo>
                  <a:pt x="915669" y="915669"/>
                </a:lnTo>
                <a:close/>
              </a:path>
              <a:path w="1248410" h="1248409">
                <a:moveTo>
                  <a:pt x="913129" y="913129"/>
                </a:moveTo>
                <a:lnTo>
                  <a:pt x="893566" y="913129"/>
                </a:lnTo>
                <a:lnTo>
                  <a:pt x="894836" y="914400"/>
                </a:lnTo>
                <a:lnTo>
                  <a:pt x="914400" y="914400"/>
                </a:lnTo>
                <a:lnTo>
                  <a:pt x="913129" y="913129"/>
                </a:lnTo>
                <a:close/>
              </a:path>
              <a:path w="1248410" h="1248409">
                <a:moveTo>
                  <a:pt x="909320" y="909320"/>
                </a:moveTo>
                <a:lnTo>
                  <a:pt x="889754" y="909320"/>
                </a:lnTo>
                <a:lnTo>
                  <a:pt x="892295" y="911860"/>
                </a:lnTo>
                <a:lnTo>
                  <a:pt x="911860" y="911860"/>
                </a:lnTo>
                <a:lnTo>
                  <a:pt x="909320" y="909320"/>
                </a:lnTo>
                <a:close/>
              </a:path>
              <a:path w="1248410" h="1248409">
                <a:moveTo>
                  <a:pt x="906780" y="906779"/>
                </a:moveTo>
                <a:lnTo>
                  <a:pt x="887213" y="906779"/>
                </a:lnTo>
                <a:lnTo>
                  <a:pt x="888484" y="908050"/>
                </a:lnTo>
                <a:lnTo>
                  <a:pt x="908050" y="908050"/>
                </a:lnTo>
                <a:lnTo>
                  <a:pt x="906780" y="906779"/>
                </a:lnTo>
                <a:close/>
              </a:path>
              <a:path w="1248410" h="1248409">
                <a:moveTo>
                  <a:pt x="902970" y="902969"/>
                </a:moveTo>
                <a:lnTo>
                  <a:pt x="883401" y="902969"/>
                </a:lnTo>
                <a:lnTo>
                  <a:pt x="885942" y="905510"/>
                </a:lnTo>
                <a:lnTo>
                  <a:pt x="905510" y="905510"/>
                </a:lnTo>
                <a:lnTo>
                  <a:pt x="902970" y="902969"/>
                </a:lnTo>
                <a:close/>
              </a:path>
              <a:path w="1248410" h="1248409">
                <a:moveTo>
                  <a:pt x="900430" y="900429"/>
                </a:moveTo>
                <a:lnTo>
                  <a:pt x="880860" y="900429"/>
                </a:lnTo>
                <a:lnTo>
                  <a:pt x="882131" y="901700"/>
                </a:lnTo>
                <a:lnTo>
                  <a:pt x="901700" y="901700"/>
                </a:lnTo>
                <a:lnTo>
                  <a:pt x="900430" y="900429"/>
                </a:lnTo>
                <a:close/>
              </a:path>
              <a:path w="1248410" h="1248409">
                <a:moveTo>
                  <a:pt x="896620" y="896620"/>
                </a:moveTo>
                <a:lnTo>
                  <a:pt x="877049" y="896620"/>
                </a:lnTo>
                <a:lnTo>
                  <a:pt x="879590" y="899160"/>
                </a:lnTo>
                <a:lnTo>
                  <a:pt x="899160" y="899160"/>
                </a:lnTo>
                <a:lnTo>
                  <a:pt x="896620" y="896620"/>
                </a:lnTo>
                <a:close/>
              </a:path>
              <a:path w="1248410" h="1248409">
                <a:moveTo>
                  <a:pt x="894080" y="894079"/>
                </a:moveTo>
                <a:lnTo>
                  <a:pt x="874507" y="894079"/>
                </a:lnTo>
                <a:lnTo>
                  <a:pt x="875778" y="895350"/>
                </a:lnTo>
                <a:lnTo>
                  <a:pt x="895350" y="895350"/>
                </a:lnTo>
                <a:lnTo>
                  <a:pt x="894080" y="894079"/>
                </a:lnTo>
                <a:close/>
              </a:path>
              <a:path w="1248410" h="1248409">
                <a:moveTo>
                  <a:pt x="887729" y="887729"/>
                </a:moveTo>
                <a:lnTo>
                  <a:pt x="868155" y="887729"/>
                </a:lnTo>
                <a:lnTo>
                  <a:pt x="873237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48410" h="1248409">
                <a:moveTo>
                  <a:pt x="881379" y="881379"/>
                </a:moveTo>
                <a:lnTo>
                  <a:pt x="861802" y="881379"/>
                </a:lnTo>
                <a:lnTo>
                  <a:pt x="866884" y="886460"/>
                </a:lnTo>
                <a:lnTo>
                  <a:pt x="886460" y="886460"/>
                </a:lnTo>
                <a:lnTo>
                  <a:pt x="881379" y="881379"/>
                </a:lnTo>
                <a:close/>
              </a:path>
              <a:path w="1248410" h="1248409">
                <a:moveTo>
                  <a:pt x="875029" y="875029"/>
                </a:moveTo>
                <a:lnTo>
                  <a:pt x="855449" y="875029"/>
                </a:lnTo>
                <a:lnTo>
                  <a:pt x="860531" y="880110"/>
                </a:lnTo>
                <a:lnTo>
                  <a:pt x="880110" y="880110"/>
                </a:lnTo>
                <a:lnTo>
                  <a:pt x="875029" y="875029"/>
                </a:lnTo>
                <a:close/>
              </a:path>
              <a:path w="1248410" h="1248409">
                <a:moveTo>
                  <a:pt x="868679" y="868679"/>
                </a:moveTo>
                <a:lnTo>
                  <a:pt x="849097" y="868679"/>
                </a:lnTo>
                <a:lnTo>
                  <a:pt x="854179" y="873759"/>
                </a:lnTo>
                <a:lnTo>
                  <a:pt x="873759" y="873759"/>
                </a:lnTo>
                <a:lnTo>
                  <a:pt x="868679" y="868679"/>
                </a:lnTo>
                <a:close/>
              </a:path>
              <a:path w="1248410" h="1248409">
                <a:moveTo>
                  <a:pt x="862329" y="862329"/>
                </a:moveTo>
                <a:lnTo>
                  <a:pt x="842744" y="862329"/>
                </a:lnTo>
                <a:lnTo>
                  <a:pt x="847826" y="867410"/>
                </a:lnTo>
                <a:lnTo>
                  <a:pt x="867410" y="867410"/>
                </a:lnTo>
                <a:lnTo>
                  <a:pt x="862329" y="862329"/>
                </a:lnTo>
                <a:close/>
              </a:path>
              <a:path w="1248410" h="1248409">
                <a:moveTo>
                  <a:pt x="855979" y="855979"/>
                </a:moveTo>
                <a:lnTo>
                  <a:pt x="836391" y="855979"/>
                </a:lnTo>
                <a:lnTo>
                  <a:pt x="841473" y="861060"/>
                </a:lnTo>
                <a:lnTo>
                  <a:pt x="861060" y="861060"/>
                </a:lnTo>
                <a:lnTo>
                  <a:pt x="855979" y="855979"/>
                </a:lnTo>
                <a:close/>
              </a:path>
              <a:path w="1248410" h="1248409">
                <a:moveTo>
                  <a:pt x="849629" y="849629"/>
                </a:moveTo>
                <a:lnTo>
                  <a:pt x="830038" y="849629"/>
                </a:lnTo>
                <a:lnTo>
                  <a:pt x="835121" y="854710"/>
                </a:lnTo>
                <a:lnTo>
                  <a:pt x="854710" y="854710"/>
                </a:lnTo>
                <a:lnTo>
                  <a:pt x="849629" y="849629"/>
                </a:lnTo>
                <a:close/>
              </a:path>
              <a:path w="1248410" h="1248409">
                <a:moveTo>
                  <a:pt x="844550" y="844550"/>
                </a:moveTo>
                <a:lnTo>
                  <a:pt x="824956" y="844550"/>
                </a:lnTo>
                <a:lnTo>
                  <a:pt x="828768" y="848360"/>
                </a:lnTo>
                <a:lnTo>
                  <a:pt x="848360" y="848360"/>
                </a:lnTo>
                <a:lnTo>
                  <a:pt x="844550" y="844550"/>
                </a:lnTo>
                <a:close/>
              </a:path>
              <a:path w="1248410" h="1248409">
                <a:moveTo>
                  <a:pt x="838200" y="838200"/>
                </a:moveTo>
                <a:lnTo>
                  <a:pt x="818603" y="838200"/>
                </a:lnTo>
                <a:lnTo>
                  <a:pt x="823686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248410" h="1248409">
                <a:moveTo>
                  <a:pt x="831850" y="831850"/>
                </a:moveTo>
                <a:lnTo>
                  <a:pt x="812251" y="831850"/>
                </a:lnTo>
                <a:lnTo>
                  <a:pt x="817333" y="836929"/>
                </a:lnTo>
                <a:lnTo>
                  <a:pt x="836929" y="836929"/>
                </a:lnTo>
                <a:lnTo>
                  <a:pt x="831850" y="831850"/>
                </a:lnTo>
                <a:close/>
              </a:path>
              <a:path w="1248410" h="1248409">
                <a:moveTo>
                  <a:pt x="825500" y="825500"/>
                </a:moveTo>
                <a:lnTo>
                  <a:pt x="805898" y="825500"/>
                </a:lnTo>
                <a:lnTo>
                  <a:pt x="81098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48410" h="1248409">
                <a:moveTo>
                  <a:pt x="819150" y="819150"/>
                </a:moveTo>
                <a:lnTo>
                  <a:pt x="799545" y="819150"/>
                </a:lnTo>
                <a:lnTo>
                  <a:pt x="804627" y="824229"/>
                </a:lnTo>
                <a:lnTo>
                  <a:pt x="824230" y="824229"/>
                </a:lnTo>
                <a:lnTo>
                  <a:pt x="819150" y="819150"/>
                </a:lnTo>
                <a:close/>
              </a:path>
              <a:path w="1248410" h="1248409">
                <a:moveTo>
                  <a:pt x="812800" y="812800"/>
                </a:moveTo>
                <a:lnTo>
                  <a:pt x="793192" y="812800"/>
                </a:lnTo>
                <a:lnTo>
                  <a:pt x="798275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248410" h="1248409">
                <a:moveTo>
                  <a:pt x="806450" y="806450"/>
                </a:moveTo>
                <a:lnTo>
                  <a:pt x="786840" y="806450"/>
                </a:lnTo>
                <a:lnTo>
                  <a:pt x="791922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248410" h="1248409">
                <a:moveTo>
                  <a:pt x="800100" y="800100"/>
                </a:moveTo>
                <a:lnTo>
                  <a:pt x="780487" y="800100"/>
                </a:lnTo>
                <a:lnTo>
                  <a:pt x="785569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248410" h="1248409">
                <a:moveTo>
                  <a:pt x="793750" y="793750"/>
                </a:moveTo>
                <a:lnTo>
                  <a:pt x="774134" y="793750"/>
                </a:lnTo>
                <a:lnTo>
                  <a:pt x="779216" y="798829"/>
                </a:lnTo>
                <a:lnTo>
                  <a:pt x="798830" y="798829"/>
                </a:lnTo>
                <a:lnTo>
                  <a:pt x="793750" y="793750"/>
                </a:lnTo>
                <a:close/>
              </a:path>
              <a:path w="1248410" h="1248409">
                <a:moveTo>
                  <a:pt x="787400" y="787400"/>
                </a:moveTo>
                <a:lnTo>
                  <a:pt x="767782" y="787400"/>
                </a:lnTo>
                <a:lnTo>
                  <a:pt x="772864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48410" h="1248409">
                <a:moveTo>
                  <a:pt x="781050" y="781050"/>
                </a:moveTo>
                <a:lnTo>
                  <a:pt x="761429" y="781050"/>
                </a:lnTo>
                <a:lnTo>
                  <a:pt x="766511" y="786129"/>
                </a:lnTo>
                <a:lnTo>
                  <a:pt x="786129" y="786129"/>
                </a:lnTo>
                <a:lnTo>
                  <a:pt x="781050" y="781050"/>
                </a:lnTo>
                <a:close/>
              </a:path>
              <a:path w="1248410" h="1248409">
                <a:moveTo>
                  <a:pt x="774700" y="774700"/>
                </a:moveTo>
                <a:lnTo>
                  <a:pt x="755076" y="774700"/>
                </a:lnTo>
                <a:lnTo>
                  <a:pt x="760158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248410" h="1248409">
                <a:moveTo>
                  <a:pt x="768350" y="768350"/>
                </a:moveTo>
                <a:lnTo>
                  <a:pt x="748723" y="768350"/>
                </a:lnTo>
                <a:lnTo>
                  <a:pt x="753806" y="773429"/>
                </a:lnTo>
                <a:lnTo>
                  <a:pt x="773429" y="773429"/>
                </a:lnTo>
                <a:lnTo>
                  <a:pt x="768350" y="768350"/>
                </a:lnTo>
                <a:close/>
              </a:path>
              <a:path w="1248410" h="1248409">
                <a:moveTo>
                  <a:pt x="762000" y="762000"/>
                </a:moveTo>
                <a:lnTo>
                  <a:pt x="742371" y="762000"/>
                </a:lnTo>
                <a:lnTo>
                  <a:pt x="747453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248410" h="1248409">
                <a:moveTo>
                  <a:pt x="755650" y="755650"/>
                </a:moveTo>
                <a:lnTo>
                  <a:pt x="736018" y="755650"/>
                </a:lnTo>
                <a:lnTo>
                  <a:pt x="741100" y="760729"/>
                </a:lnTo>
                <a:lnTo>
                  <a:pt x="760730" y="760729"/>
                </a:lnTo>
                <a:lnTo>
                  <a:pt x="755650" y="755650"/>
                </a:lnTo>
                <a:close/>
              </a:path>
              <a:path w="1248410" h="1248409">
                <a:moveTo>
                  <a:pt x="749300" y="749300"/>
                </a:moveTo>
                <a:lnTo>
                  <a:pt x="729665" y="749300"/>
                </a:lnTo>
                <a:lnTo>
                  <a:pt x="734747" y="754379"/>
                </a:lnTo>
                <a:lnTo>
                  <a:pt x="754380" y="754379"/>
                </a:lnTo>
                <a:lnTo>
                  <a:pt x="749300" y="749300"/>
                </a:lnTo>
                <a:close/>
              </a:path>
              <a:path w="1248410" h="1248409">
                <a:moveTo>
                  <a:pt x="742950" y="742950"/>
                </a:moveTo>
                <a:lnTo>
                  <a:pt x="723312" y="742950"/>
                </a:lnTo>
                <a:lnTo>
                  <a:pt x="728395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48410" h="1248409">
                <a:moveTo>
                  <a:pt x="736600" y="736600"/>
                </a:moveTo>
                <a:lnTo>
                  <a:pt x="716960" y="736600"/>
                </a:lnTo>
                <a:lnTo>
                  <a:pt x="722042" y="741679"/>
                </a:lnTo>
                <a:lnTo>
                  <a:pt x="741679" y="741679"/>
                </a:lnTo>
                <a:lnTo>
                  <a:pt x="736600" y="736600"/>
                </a:lnTo>
                <a:close/>
              </a:path>
              <a:path w="1248410" h="1248409">
                <a:moveTo>
                  <a:pt x="730250" y="730250"/>
                </a:moveTo>
                <a:lnTo>
                  <a:pt x="710607" y="730250"/>
                </a:lnTo>
                <a:lnTo>
                  <a:pt x="715689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48410" h="1248409">
                <a:moveTo>
                  <a:pt x="723900" y="723900"/>
                </a:moveTo>
                <a:lnTo>
                  <a:pt x="704254" y="723900"/>
                </a:lnTo>
                <a:lnTo>
                  <a:pt x="709336" y="728979"/>
                </a:lnTo>
                <a:lnTo>
                  <a:pt x="728980" y="728979"/>
                </a:lnTo>
                <a:lnTo>
                  <a:pt x="723900" y="723900"/>
                </a:lnTo>
                <a:close/>
              </a:path>
              <a:path w="1248410" h="1248409">
                <a:moveTo>
                  <a:pt x="717550" y="717550"/>
                </a:moveTo>
                <a:lnTo>
                  <a:pt x="697901" y="717550"/>
                </a:lnTo>
                <a:lnTo>
                  <a:pt x="702984" y="722630"/>
                </a:lnTo>
                <a:lnTo>
                  <a:pt x="722630" y="722630"/>
                </a:lnTo>
                <a:lnTo>
                  <a:pt x="717550" y="717550"/>
                </a:lnTo>
                <a:close/>
              </a:path>
              <a:path w="1248410" h="1248409">
                <a:moveTo>
                  <a:pt x="711200" y="711200"/>
                </a:moveTo>
                <a:lnTo>
                  <a:pt x="691549" y="711200"/>
                </a:lnTo>
                <a:lnTo>
                  <a:pt x="696631" y="716279"/>
                </a:lnTo>
                <a:lnTo>
                  <a:pt x="716279" y="716279"/>
                </a:lnTo>
                <a:lnTo>
                  <a:pt x="711200" y="711200"/>
                </a:lnTo>
                <a:close/>
              </a:path>
              <a:path w="1248410" h="1248409">
                <a:moveTo>
                  <a:pt x="704850" y="704850"/>
                </a:moveTo>
                <a:lnTo>
                  <a:pt x="685196" y="704850"/>
                </a:lnTo>
                <a:lnTo>
                  <a:pt x="690278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48410" h="1248409">
                <a:moveTo>
                  <a:pt x="698500" y="698500"/>
                </a:moveTo>
                <a:lnTo>
                  <a:pt x="678843" y="698500"/>
                </a:lnTo>
                <a:lnTo>
                  <a:pt x="683925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48410" h="1248409">
                <a:moveTo>
                  <a:pt x="692150" y="692150"/>
                </a:moveTo>
                <a:lnTo>
                  <a:pt x="672490" y="692150"/>
                </a:lnTo>
                <a:lnTo>
                  <a:pt x="677573" y="697229"/>
                </a:lnTo>
                <a:lnTo>
                  <a:pt x="697230" y="697229"/>
                </a:lnTo>
                <a:lnTo>
                  <a:pt x="692150" y="692150"/>
                </a:lnTo>
                <a:close/>
              </a:path>
              <a:path w="1248410" h="1248409">
                <a:moveTo>
                  <a:pt x="685800" y="685800"/>
                </a:moveTo>
                <a:lnTo>
                  <a:pt x="666138" y="685800"/>
                </a:lnTo>
                <a:lnTo>
                  <a:pt x="671220" y="690879"/>
                </a:lnTo>
                <a:lnTo>
                  <a:pt x="690880" y="690879"/>
                </a:lnTo>
                <a:lnTo>
                  <a:pt x="685800" y="685800"/>
                </a:lnTo>
                <a:close/>
              </a:path>
              <a:path w="1248410" h="1248409">
                <a:moveTo>
                  <a:pt x="679450" y="679450"/>
                </a:moveTo>
                <a:lnTo>
                  <a:pt x="659785" y="679450"/>
                </a:lnTo>
                <a:lnTo>
                  <a:pt x="664867" y="684530"/>
                </a:lnTo>
                <a:lnTo>
                  <a:pt x="684530" y="684530"/>
                </a:lnTo>
                <a:lnTo>
                  <a:pt x="679450" y="679450"/>
                </a:lnTo>
                <a:close/>
              </a:path>
              <a:path w="1248410" h="1248409">
                <a:moveTo>
                  <a:pt x="673100" y="673100"/>
                </a:moveTo>
                <a:lnTo>
                  <a:pt x="653432" y="673100"/>
                </a:lnTo>
                <a:lnTo>
                  <a:pt x="658514" y="678179"/>
                </a:lnTo>
                <a:lnTo>
                  <a:pt x="678180" y="678179"/>
                </a:lnTo>
                <a:lnTo>
                  <a:pt x="673100" y="673100"/>
                </a:lnTo>
                <a:close/>
              </a:path>
              <a:path w="1248410" h="1248409">
                <a:moveTo>
                  <a:pt x="666750" y="666750"/>
                </a:moveTo>
                <a:lnTo>
                  <a:pt x="647080" y="666750"/>
                </a:lnTo>
                <a:lnTo>
                  <a:pt x="652162" y="671830"/>
                </a:lnTo>
                <a:lnTo>
                  <a:pt x="671830" y="671830"/>
                </a:lnTo>
                <a:lnTo>
                  <a:pt x="666750" y="666750"/>
                </a:lnTo>
                <a:close/>
              </a:path>
              <a:path w="1248410" h="1248409">
                <a:moveTo>
                  <a:pt x="660400" y="660400"/>
                </a:moveTo>
                <a:lnTo>
                  <a:pt x="640727" y="660400"/>
                </a:lnTo>
                <a:lnTo>
                  <a:pt x="645809" y="665480"/>
                </a:lnTo>
                <a:lnTo>
                  <a:pt x="665480" y="665480"/>
                </a:lnTo>
                <a:lnTo>
                  <a:pt x="660400" y="660400"/>
                </a:lnTo>
                <a:close/>
              </a:path>
              <a:path w="1248410" h="1248409">
                <a:moveTo>
                  <a:pt x="654050" y="654050"/>
                </a:moveTo>
                <a:lnTo>
                  <a:pt x="634374" y="654050"/>
                </a:lnTo>
                <a:lnTo>
                  <a:pt x="639456" y="659129"/>
                </a:lnTo>
                <a:lnTo>
                  <a:pt x="659130" y="659129"/>
                </a:lnTo>
                <a:lnTo>
                  <a:pt x="654050" y="654050"/>
                </a:lnTo>
                <a:close/>
              </a:path>
              <a:path w="1248410" h="1248409">
                <a:moveTo>
                  <a:pt x="647700" y="647700"/>
                </a:moveTo>
                <a:lnTo>
                  <a:pt x="628021" y="647700"/>
                </a:lnTo>
                <a:lnTo>
                  <a:pt x="633104" y="652779"/>
                </a:lnTo>
                <a:lnTo>
                  <a:pt x="652779" y="652779"/>
                </a:lnTo>
                <a:lnTo>
                  <a:pt x="647700" y="647700"/>
                </a:lnTo>
                <a:close/>
              </a:path>
              <a:path w="1248410" h="1248409">
                <a:moveTo>
                  <a:pt x="439419" y="439419"/>
                </a:moveTo>
                <a:lnTo>
                  <a:pt x="419652" y="439419"/>
                </a:lnTo>
                <a:lnTo>
                  <a:pt x="626751" y="646429"/>
                </a:lnTo>
                <a:lnTo>
                  <a:pt x="646430" y="646429"/>
                </a:lnTo>
                <a:lnTo>
                  <a:pt x="439419" y="439419"/>
                </a:lnTo>
                <a:close/>
              </a:path>
              <a:path w="1248410" h="1248409">
                <a:moveTo>
                  <a:pt x="1071880" y="1071880"/>
                </a:moveTo>
                <a:lnTo>
                  <a:pt x="1052384" y="1071880"/>
                </a:lnTo>
                <a:lnTo>
                  <a:pt x="1077795" y="1097280"/>
                </a:lnTo>
                <a:lnTo>
                  <a:pt x="1097280" y="1097280"/>
                </a:lnTo>
                <a:lnTo>
                  <a:pt x="1071880" y="1071880"/>
                </a:lnTo>
                <a:close/>
              </a:path>
              <a:path w="1248410" h="1248409">
                <a:moveTo>
                  <a:pt x="1097280" y="1097280"/>
                </a:moveTo>
                <a:lnTo>
                  <a:pt x="1077795" y="1097280"/>
                </a:lnTo>
                <a:lnTo>
                  <a:pt x="1115911" y="1135380"/>
                </a:lnTo>
                <a:lnTo>
                  <a:pt x="1135380" y="1135380"/>
                </a:lnTo>
                <a:lnTo>
                  <a:pt x="1097280" y="1097280"/>
                </a:lnTo>
                <a:close/>
              </a:path>
              <a:path w="1248410" h="1248409">
                <a:moveTo>
                  <a:pt x="1135380" y="1135380"/>
                </a:moveTo>
                <a:lnTo>
                  <a:pt x="1115911" y="1135380"/>
                </a:lnTo>
                <a:lnTo>
                  <a:pt x="1228990" y="1248410"/>
                </a:lnTo>
                <a:lnTo>
                  <a:pt x="1248410" y="1248410"/>
                </a:lnTo>
                <a:lnTo>
                  <a:pt x="1135380" y="113538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0" y="4771390"/>
            <a:ext cx="1229360" cy="2081530"/>
          </a:xfrm>
          <a:custGeom>
            <a:avLst/>
            <a:gdLst/>
            <a:ahLst/>
            <a:cxnLst/>
            <a:rect l="l" t="t" r="r" b="b"/>
            <a:pathLst>
              <a:path w="1229360" h="2081529">
                <a:moveTo>
                  <a:pt x="869950" y="0"/>
                </a:moveTo>
                <a:lnTo>
                  <a:pt x="0" y="0"/>
                </a:lnTo>
                <a:lnTo>
                  <a:pt x="0" y="6349"/>
                </a:lnTo>
                <a:lnTo>
                  <a:pt x="875030" y="6349"/>
                </a:lnTo>
                <a:lnTo>
                  <a:pt x="875030" y="5079"/>
                </a:lnTo>
                <a:lnTo>
                  <a:pt x="873760" y="5079"/>
                </a:lnTo>
                <a:lnTo>
                  <a:pt x="873760" y="3809"/>
                </a:lnTo>
                <a:lnTo>
                  <a:pt x="872490" y="3809"/>
                </a:lnTo>
                <a:lnTo>
                  <a:pt x="872490" y="2539"/>
                </a:lnTo>
                <a:lnTo>
                  <a:pt x="871219" y="2539"/>
                </a:lnTo>
                <a:lnTo>
                  <a:pt x="871219" y="1269"/>
                </a:lnTo>
                <a:lnTo>
                  <a:pt x="869950" y="1269"/>
                </a:lnTo>
                <a:lnTo>
                  <a:pt x="869950" y="0"/>
                </a:lnTo>
                <a:close/>
              </a:path>
              <a:path w="1229360" h="2081529">
                <a:moveTo>
                  <a:pt x="0" y="853068"/>
                </a:moveTo>
                <a:lnTo>
                  <a:pt x="0" y="868679"/>
                </a:lnTo>
                <a:lnTo>
                  <a:pt x="15618" y="868679"/>
                </a:lnTo>
                <a:lnTo>
                  <a:pt x="0" y="853068"/>
                </a:lnTo>
                <a:close/>
              </a:path>
              <a:path w="1229360" h="2081529">
                <a:moveTo>
                  <a:pt x="15618" y="868679"/>
                </a:moveTo>
                <a:lnTo>
                  <a:pt x="0" y="868679"/>
                </a:lnTo>
                <a:lnTo>
                  <a:pt x="0" y="872489"/>
                </a:lnTo>
                <a:lnTo>
                  <a:pt x="104139" y="976629"/>
                </a:lnTo>
                <a:lnTo>
                  <a:pt x="123614" y="976629"/>
                </a:lnTo>
                <a:lnTo>
                  <a:pt x="15618" y="868679"/>
                </a:lnTo>
                <a:close/>
              </a:path>
              <a:path w="1229360" h="2081529">
                <a:moveTo>
                  <a:pt x="123614" y="976629"/>
                </a:moveTo>
                <a:lnTo>
                  <a:pt x="104140" y="976629"/>
                </a:lnTo>
                <a:lnTo>
                  <a:pt x="123189" y="995679"/>
                </a:lnTo>
                <a:lnTo>
                  <a:pt x="142672" y="995679"/>
                </a:lnTo>
                <a:lnTo>
                  <a:pt x="123614" y="976629"/>
                </a:lnTo>
                <a:close/>
              </a:path>
              <a:path w="1229360" h="2081529">
                <a:moveTo>
                  <a:pt x="142672" y="995679"/>
                </a:moveTo>
                <a:lnTo>
                  <a:pt x="123190" y="995679"/>
                </a:lnTo>
                <a:lnTo>
                  <a:pt x="135889" y="1008379"/>
                </a:lnTo>
                <a:lnTo>
                  <a:pt x="155378" y="1008379"/>
                </a:lnTo>
                <a:lnTo>
                  <a:pt x="142672" y="995679"/>
                </a:lnTo>
                <a:close/>
              </a:path>
              <a:path w="1229360" h="2081529">
                <a:moveTo>
                  <a:pt x="155378" y="1008379"/>
                </a:moveTo>
                <a:lnTo>
                  <a:pt x="135890" y="1008379"/>
                </a:lnTo>
                <a:lnTo>
                  <a:pt x="154939" y="1027429"/>
                </a:lnTo>
                <a:lnTo>
                  <a:pt x="174436" y="1027429"/>
                </a:lnTo>
                <a:lnTo>
                  <a:pt x="155378" y="1008379"/>
                </a:lnTo>
                <a:close/>
              </a:path>
              <a:path w="1229360" h="2081529">
                <a:moveTo>
                  <a:pt x="174436" y="1027429"/>
                </a:moveTo>
                <a:lnTo>
                  <a:pt x="154940" y="1027429"/>
                </a:lnTo>
                <a:lnTo>
                  <a:pt x="167639" y="1040129"/>
                </a:lnTo>
                <a:lnTo>
                  <a:pt x="187141" y="1040129"/>
                </a:lnTo>
                <a:lnTo>
                  <a:pt x="174436" y="1027429"/>
                </a:lnTo>
                <a:close/>
              </a:path>
              <a:path w="1229360" h="2081529">
                <a:moveTo>
                  <a:pt x="187141" y="1040129"/>
                </a:moveTo>
                <a:lnTo>
                  <a:pt x="167640" y="1040129"/>
                </a:lnTo>
                <a:lnTo>
                  <a:pt x="182880" y="1055369"/>
                </a:lnTo>
                <a:lnTo>
                  <a:pt x="202388" y="1055369"/>
                </a:lnTo>
                <a:lnTo>
                  <a:pt x="187141" y="1040129"/>
                </a:lnTo>
                <a:close/>
              </a:path>
              <a:path w="1229360" h="2081529">
                <a:moveTo>
                  <a:pt x="202388" y="1055369"/>
                </a:moveTo>
                <a:lnTo>
                  <a:pt x="182880" y="1055369"/>
                </a:lnTo>
                <a:lnTo>
                  <a:pt x="199389" y="1071879"/>
                </a:lnTo>
                <a:lnTo>
                  <a:pt x="218905" y="1071879"/>
                </a:lnTo>
                <a:lnTo>
                  <a:pt x="202388" y="1055369"/>
                </a:lnTo>
                <a:close/>
              </a:path>
              <a:path w="1229360" h="2081529">
                <a:moveTo>
                  <a:pt x="218905" y="1071879"/>
                </a:moveTo>
                <a:lnTo>
                  <a:pt x="199390" y="1071879"/>
                </a:lnTo>
                <a:lnTo>
                  <a:pt x="214630" y="1087119"/>
                </a:lnTo>
                <a:lnTo>
                  <a:pt x="234152" y="1087119"/>
                </a:lnTo>
                <a:lnTo>
                  <a:pt x="218905" y="1071879"/>
                </a:lnTo>
                <a:close/>
              </a:path>
              <a:path w="1229360" h="2081529">
                <a:moveTo>
                  <a:pt x="234152" y="1087119"/>
                </a:moveTo>
                <a:lnTo>
                  <a:pt x="214630" y="1087119"/>
                </a:lnTo>
                <a:lnTo>
                  <a:pt x="231139" y="1103629"/>
                </a:lnTo>
                <a:lnTo>
                  <a:pt x="250669" y="1103629"/>
                </a:lnTo>
                <a:lnTo>
                  <a:pt x="234152" y="1087119"/>
                </a:lnTo>
                <a:close/>
              </a:path>
              <a:path w="1229360" h="2081529">
                <a:moveTo>
                  <a:pt x="250669" y="1103629"/>
                </a:moveTo>
                <a:lnTo>
                  <a:pt x="231140" y="1103629"/>
                </a:lnTo>
                <a:lnTo>
                  <a:pt x="262889" y="1135379"/>
                </a:lnTo>
                <a:lnTo>
                  <a:pt x="282433" y="1135379"/>
                </a:lnTo>
                <a:lnTo>
                  <a:pt x="250669" y="1103629"/>
                </a:lnTo>
                <a:close/>
              </a:path>
              <a:path w="1229360" h="2081529">
                <a:moveTo>
                  <a:pt x="282433" y="1135379"/>
                </a:moveTo>
                <a:lnTo>
                  <a:pt x="262890" y="1135379"/>
                </a:lnTo>
                <a:lnTo>
                  <a:pt x="281939" y="1154429"/>
                </a:lnTo>
                <a:lnTo>
                  <a:pt x="301491" y="1154429"/>
                </a:lnTo>
                <a:lnTo>
                  <a:pt x="282433" y="1135379"/>
                </a:lnTo>
                <a:close/>
              </a:path>
              <a:path w="1229360" h="2081529">
                <a:moveTo>
                  <a:pt x="301491" y="1154429"/>
                </a:moveTo>
                <a:lnTo>
                  <a:pt x="281940" y="1154429"/>
                </a:lnTo>
                <a:lnTo>
                  <a:pt x="294639" y="1167129"/>
                </a:lnTo>
                <a:lnTo>
                  <a:pt x="314196" y="1167129"/>
                </a:lnTo>
                <a:lnTo>
                  <a:pt x="301491" y="1154429"/>
                </a:lnTo>
                <a:close/>
              </a:path>
              <a:path w="1229360" h="2081529">
                <a:moveTo>
                  <a:pt x="314196" y="1167129"/>
                </a:moveTo>
                <a:lnTo>
                  <a:pt x="294640" y="1167129"/>
                </a:lnTo>
                <a:lnTo>
                  <a:pt x="313689" y="1186179"/>
                </a:lnTo>
                <a:lnTo>
                  <a:pt x="333254" y="1186179"/>
                </a:lnTo>
                <a:lnTo>
                  <a:pt x="314196" y="1167129"/>
                </a:lnTo>
                <a:close/>
              </a:path>
              <a:path w="1229360" h="2081529">
                <a:moveTo>
                  <a:pt x="333254" y="1186179"/>
                </a:moveTo>
                <a:lnTo>
                  <a:pt x="313690" y="1186179"/>
                </a:lnTo>
                <a:lnTo>
                  <a:pt x="328929" y="1201419"/>
                </a:lnTo>
                <a:lnTo>
                  <a:pt x="348501" y="1201419"/>
                </a:lnTo>
                <a:lnTo>
                  <a:pt x="333254" y="1186179"/>
                </a:lnTo>
                <a:close/>
              </a:path>
              <a:path w="1229360" h="2081529">
                <a:moveTo>
                  <a:pt x="348501" y="1201419"/>
                </a:moveTo>
                <a:lnTo>
                  <a:pt x="328930" y="1201419"/>
                </a:lnTo>
                <a:lnTo>
                  <a:pt x="335280" y="1207769"/>
                </a:lnTo>
                <a:lnTo>
                  <a:pt x="354854" y="1207769"/>
                </a:lnTo>
                <a:lnTo>
                  <a:pt x="348501" y="1201419"/>
                </a:lnTo>
                <a:close/>
              </a:path>
              <a:path w="1229360" h="2081529">
                <a:moveTo>
                  <a:pt x="354854" y="1207769"/>
                </a:moveTo>
                <a:lnTo>
                  <a:pt x="335280" y="1207769"/>
                </a:lnTo>
                <a:lnTo>
                  <a:pt x="347979" y="1220469"/>
                </a:lnTo>
                <a:lnTo>
                  <a:pt x="367559" y="1220469"/>
                </a:lnTo>
                <a:lnTo>
                  <a:pt x="354854" y="1207769"/>
                </a:lnTo>
                <a:close/>
              </a:path>
              <a:path w="1229360" h="2081529">
                <a:moveTo>
                  <a:pt x="367559" y="1220469"/>
                </a:moveTo>
                <a:lnTo>
                  <a:pt x="347980" y="1220469"/>
                </a:lnTo>
                <a:lnTo>
                  <a:pt x="354330" y="1226819"/>
                </a:lnTo>
                <a:lnTo>
                  <a:pt x="373912" y="1226819"/>
                </a:lnTo>
                <a:lnTo>
                  <a:pt x="367559" y="1220469"/>
                </a:lnTo>
                <a:close/>
              </a:path>
              <a:path w="1229360" h="2081529">
                <a:moveTo>
                  <a:pt x="373912" y="1226819"/>
                </a:moveTo>
                <a:lnTo>
                  <a:pt x="354330" y="1226819"/>
                </a:lnTo>
                <a:lnTo>
                  <a:pt x="360680" y="1233169"/>
                </a:lnTo>
                <a:lnTo>
                  <a:pt x="380265" y="1233169"/>
                </a:lnTo>
                <a:lnTo>
                  <a:pt x="373912" y="1226819"/>
                </a:lnTo>
                <a:close/>
              </a:path>
              <a:path w="1229360" h="2081529">
                <a:moveTo>
                  <a:pt x="380265" y="1233169"/>
                </a:moveTo>
                <a:lnTo>
                  <a:pt x="360680" y="1233169"/>
                </a:lnTo>
                <a:lnTo>
                  <a:pt x="367029" y="1239519"/>
                </a:lnTo>
                <a:lnTo>
                  <a:pt x="386617" y="1239519"/>
                </a:lnTo>
                <a:lnTo>
                  <a:pt x="380265" y="1233169"/>
                </a:lnTo>
                <a:close/>
              </a:path>
              <a:path w="1229360" h="2081529">
                <a:moveTo>
                  <a:pt x="386617" y="1239519"/>
                </a:moveTo>
                <a:lnTo>
                  <a:pt x="367030" y="1239519"/>
                </a:lnTo>
                <a:lnTo>
                  <a:pt x="379729" y="1252219"/>
                </a:lnTo>
                <a:lnTo>
                  <a:pt x="399323" y="1252219"/>
                </a:lnTo>
                <a:lnTo>
                  <a:pt x="386617" y="1239519"/>
                </a:lnTo>
                <a:close/>
              </a:path>
              <a:path w="1229360" h="2081529">
                <a:moveTo>
                  <a:pt x="399323" y="1252219"/>
                </a:moveTo>
                <a:lnTo>
                  <a:pt x="379730" y="1252219"/>
                </a:lnTo>
                <a:lnTo>
                  <a:pt x="383539" y="1256029"/>
                </a:lnTo>
                <a:lnTo>
                  <a:pt x="403134" y="1256029"/>
                </a:lnTo>
                <a:lnTo>
                  <a:pt x="399323" y="1252219"/>
                </a:lnTo>
                <a:close/>
              </a:path>
              <a:path w="1229360" h="2081529">
                <a:moveTo>
                  <a:pt x="403134" y="1256029"/>
                </a:moveTo>
                <a:lnTo>
                  <a:pt x="383540" y="1256029"/>
                </a:lnTo>
                <a:lnTo>
                  <a:pt x="386080" y="1258569"/>
                </a:lnTo>
                <a:lnTo>
                  <a:pt x="405676" y="1258569"/>
                </a:lnTo>
                <a:lnTo>
                  <a:pt x="403134" y="1256029"/>
                </a:lnTo>
                <a:close/>
              </a:path>
              <a:path w="1229360" h="2081529">
                <a:moveTo>
                  <a:pt x="405676" y="1258569"/>
                </a:moveTo>
                <a:lnTo>
                  <a:pt x="386080" y="1258569"/>
                </a:lnTo>
                <a:lnTo>
                  <a:pt x="392430" y="1264919"/>
                </a:lnTo>
                <a:lnTo>
                  <a:pt x="412028" y="1264919"/>
                </a:lnTo>
                <a:lnTo>
                  <a:pt x="405676" y="1258569"/>
                </a:lnTo>
                <a:close/>
              </a:path>
              <a:path w="1229360" h="2081529">
                <a:moveTo>
                  <a:pt x="412028" y="1264919"/>
                </a:moveTo>
                <a:lnTo>
                  <a:pt x="392430" y="1264919"/>
                </a:lnTo>
                <a:lnTo>
                  <a:pt x="398779" y="1271269"/>
                </a:lnTo>
                <a:lnTo>
                  <a:pt x="418381" y="1271269"/>
                </a:lnTo>
                <a:lnTo>
                  <a:pt x="412028" y="1264919"/>
                </a:lnTo>
                <a:close/>
              </a:path>
              <a:path w="1229360" h="2081529">
                <a:moveTo>
                  <a:pt x="1029514" y="1882139"/>
                </a:moveTo>
                <a:lnTo>
                  <a:pt x="1009650" y="1882139"/>
                </a:lnTo>
                <a:lnTo>
                  <a:pt x="1051560" y="1924049"/>
                </a:lnTo>
                <a:lnTo>
                  <a:pt x="1071442" y="1924049"/>
                </a:lnTo>
                <a:lnTo>
                  <a:pt x="1029514" y="1882139"/>
                </a:lnTo>
                <a:close/>
              </a:path>
              <a:path w="1229360" h="2081529">
                <a:moveTo>
                  <a:pt x="1026973" y="1879599"/>
                </a:moveTo>
                <a:lnTo>
                  <a:pt x="1007110" y="1879599"/>
                </a:lnTo>
                <a:lnTo>
                  <a:pt x="1008380" y="1880869"/>
                </a:lnTo>
                <a:lnTo>
                  <a:pt x="1028244" y="1880869"/>
                </a:lnTo>
                <a:lnTo>
                  <a:pt x="1026973" y="1879599"/>
                </a:lnTo>
                <a:close/>
              </a:path>
              <a:path w="1229360" h="2081529">
                <a:moveTo>
                  <a:pt x="1023162" y="1875789"/>
                </a:moveTo>
                <a:lnTo>
                  <a:pt x="1003300" y="1875789"/>
                </a:lnTo>
                <a:lnTo>
                  <a:pt x="1005840" y="1878329"/>
                </a:lnTo>
                <a:lnTo>
                  <a:pt x="1025703" y="1878329"/>
                </a:lnTo>
                <a:lnTo>
                  <a:pt x="1023162" y="1875789"/>
                </a:lnTo>
                <a:close/>
              </a:path>
              <a:path w="1229360" h="2081529">
                <a:moveTo>
                  <a:pt x="1020620" y="1873249"/>
                </a:moveTo>
                <a:lnTo>
                  <a:pt x="1000760" y="1873249"/>
                </a:lnTo>
                <a:lnTo>
                  <a:pt x="1002030" y="1874519"/>
                </a:lnTo>
                <a:lnTo>
                  <a:pt x="1021891" y="1874519"/>
                </a:lnTo>
                <a:lnTo>
                  <a:pt x="1020620" y="1873249"/>
                </a:lnTo>
                <a:close/>
              </a:path>
              <a:path w="1229360" h="2081529">
                <a:moveTo>
                  <a:pt x="1016809" y="1869439"/>
                </a:moveTo>
                <a:lnTo>
                  <a:pt x="996950" y="1869439"/>
                </a:lnTo>
                <a:lnTo>
                  <a:pt x="999489" y="1871979"/>
                </a:lnTo>
                <a:lnTo>
                  <a:pt x="1019350" y="1871979"/>
                </a:lnTo>
                <a:lnTo>
                  <a:pt x="1016809" y="1869439"/>
                </a:lnTo>
                <a:close/>
              </a:path>
              <a:path w="1229360" h="2081529">
                <a:moveTo>
                  <a:pt x="1014268" y="1866899"/>
                </a:moveTo>
                <a:lnTo>
                  <a:pt x="994410" y="1866899"/>
                </a:lnTo>
                <a:lnTo>
                  <a:pt x="995680" y="1868169"/>
                </a:lnTo>
                <a:lnTo>
                  <a:pt x="1015538" y="1868169"/>
                </a:lnTo>
                <a:lnTo>
                  <a:pt x="1014268" y="1866899"/>
                </a:lnTo>
                <a:close/>
              </a:path>
              <a:path w="1229360" h="2081529">
                <a:moveTo>
                  <a:pt x="1010456" y="1863089"/>
                </a:moveTo>
                <a:lnTo>
                  <a:pt x="990600" y="1863089"/>
                </a:lnTo>
                <a:lnTo>
                  <a:pt x="993140" y="1865629"/>
                </a:lnTo>
                <a:lnTo>
                  <a:pt x="1012997" y="1865629"/>
                </a:lnTo>
                <a:lnTo>
                  <a:pt x="1010456" y="1863089"/>
                </a:lnTo>
                <a:close/>
              </a:path>
              <a:path w="1229360" h="2081529">
                <a:moveTo>
                  <a:pt x="1007915" y="1860549"/>
                </a:moveTo>
                <a:lnTo>
                  <a:pt x="988060" y="1860549"/>
                </a:lnTo>
                <a:lnTo>
                  <a:pt x="989330" y="1861819"/>
                </a:lnTo>
                <a:lnTo>
                  <a:pt x="1009185" y="1861819"/>
                </a:lnTo>
                <a:lnTo>
                  <a:pt x="1007915" y="1860549"/>
                </a:lnTo>
                <a:close/>
              </a:path>
              <a:path w="1229360" h="2081529">
                <a:moveTo>
                  <a:pt x="1004103" y="1856739"/>
                </a:moveTo>
                <a:lnTo>
                  <a:pt x="984250" y="1856739"/>
                </a:lnTo>
                <a:lnTo>
                  <a:pt x="986790" y="1859279"/>
                </a:lnTo>
                <a:lnTo>
                  <a:pt x="1006644" y="1859279"/>
                </a:lnTo>
                <a:lnTo>
                  <a:pt x="1004103" y="1856739"/>
                </a:lnTo>
                <a:close/>
              </a:path>
              <a:path w="1229360" h="2081529">
                <a:moveTo>
                  <a:pt x="1001562" y="1854199"/>
                </a:moveTo>
                <a:lnTo>
                  <a:pt x="981710" y="1854199"/>
                </a:lnTo>
                <a:lnTo>
                  <a:pt x="982980" y="1855469"/>
                </a:lnTo>
                <a:lnTo>
                  <a:pt x="1002833" y="1855469"/>
                </a:lnTo>
                <a:lnTo>
                  <a:pt x="1001562" y="1854199"/>
                </a:lnTo>
                <a:close/>
              </a:path>
              <a:path w="1229360" h="2081529">
                <a:moveTo>
                  <a:pt x="997751" y="1850389"/>
                </a:moveTo>
                <a:lnTo>
                  <a:pt x="977900" y="1850389"/>
                </a:lnTo>
                <a:lnTo>
                  <a:pt x="980440" y="1852929"/>
                </a:lnTo>
                <a:lnTo>
                  <a:pt x="1000292" y="1852929"/>
                </a:lnTo>
                <a:lnTo>
                  <a:pt x="997751" y="1850389"/>
                </a:lnTo>
                <a:close/>
              </a:path>
              <a:path w="1229360" h="2081529">
                <a:moveTo>
                  <a:pt x="995209" y="1847849"/>
                </a:moveTo>
                <a:lnTo>
                  <a:pt x="975360" y="1847849"/>
                </a:lnTo>
                <a:lnTo>
                  <a:pt x="976630" y="1849119"/>
                </a:lnTo>
                <a:lnTo>
                  <a:pt x="996480" y="1849119"/>
                </a:lnTo>
                <a:lnTo>
                  <a:pt x="995209" y="1847849"/>
                </a:lnTo>
                <a:close/>
              </a:path>
              <a:path w="1229360" h="2081529">
                <a:moveTo>
                  <a:pt x="991398" y="1844039"/>
                </a:moveTo>
                <a:lnTo>
                  <a:pt x="971550" y="1844039"/>
                </a:lnTo>
                <a:lnTo>
                  <a:pt x="974090" y="1846579"/>
                </a:lnTo>
                <a:lnTo>
                  <a:pt x="993939" y="1846579"/>
                </a:lnTo>
                <a:lnTo>
                  <a:pt x="991398" y="1844039"/>
                </a:lnTo>
                <a:close/>
              </a:path>
              <a:path w="1229360" h="2081529">
                <a:moveTo>
                  <a:pt x="988857" y="1841499"/>
                </a:moveTo>
                <a:lnTo>
                  <a:pt x="969010" y="1841499"/>
                </a:lnTo>
                <a:lnTo>
                  <a:pt x="970280" y="1842769"/>
                </a:lnTo>
                <a:lnTo>
                  <a:pt x="990127" y="1842769"/>
                </a:lnTo>
                <a:lnTo>
                  <a:pt x="988857" y="1841499"/>
                </a:lnTo>
                <a:close/>
              </a:path>
              <a:path w="1229360" h="2081529">
                <a:moveTo>
                  <a:pt x="985045" y="1837689"/>
                </a:moveTo>
                <a:lnTo>
                  <a:pt x="965200" y="1837689"/>
                </a:lnTo>
                <a:lnTo>
                  <a:pt x="967740" y="1840229"/>
                </a:lnTo>
                <a:lnTo>
                  <a:pt x="987586" y="1840229"/>
                </a:lnTo>
                <a:lnTo>
                  <a:pt x="985045" y="1837689"/>
                </a:lnTo>
                <a:close/>
              </a:path>
              <a:path w="1229360" h="2081529">
                <a:moveTo>
                  <a:pt x="982504" y="1835149"/>
                </a:moveTo>
                <a:lnTo>
                  <a:pt x="962660" y="1835149"/>
                </a:lnTo>
                <a:lnTo>
                  <a:pt x="963930" y="1836419"/>
                </a:lnTo>
                <a:lnTo>
                  <a:pt x="983775" y="1836419"/>
                </a:lnTo>
                <a:lnTo>
                  <a:pt x="982504" y="1835149"/>
                </a:lnTo>
                <a:close/>
              </a:path>
              <a:path w="1229360" h="2081529">
                <a:moveTo>
                  <a:pt x="978692" y="1831339"/>
                </a:moveTo>
                <a:lnTo>
                  <a:pt x="958850" y="1831339"/>
                </a:lnTo>
                <a:lnTo>
                  <a:pt x="961390" y="1833879"/>
                </a:lnTo>
                <a:lnTo>
                  <a:pt x="981233" y="1833879"/>
                </a:lnTo>
                <a:lnTo>
                  <a:pt x="978692" y="1831339"/>
                </a:lnTo>
                <a:close/>
              </a:path>
              <a:path w="1229360" h="2081529">
                <a:moveTo>
                  <a:pt x="976151" y="1828799"/>
                </a:moveTo>
                <a:lnTo>
                  <a:pt x="956310" y="1828799"/>
                </a:lnTo>
                <a:lnTo>
                  <a:pt x="957580" y="1830069"/>
                </a:lnTo>
                <a:lnTo>
                  <a:pt x="977422" y="1830069"/>
                </a:lnTo>
                <a:lnTo>
                  <a:pt x="976151" y="1828799"/>
                </a:lnTo>
                <a:close/>
              </a:path>
              <a:path w="1229360" h="2081529">
                <a:moveTo>
                  <a:pt x="972340" y="1824989"/>
                </a:moveTo>
                <a:lnTo>
                  <a:pt x="952500" y="1824989"/>
                </a:lnTo>
                <a:lnTo>
                  <a:pt x="955040" y="1827529"/>
                </a:lnTo>
                <a:lnTo>
                  <a:pt x="974881" y="1827529"/>
                </a:lnTo>
                <a:lnTo>
                  <a:pt x="972340" y="1824989"/>
                </a:lnTo>
                <a:close/>
              </a:path>
              <a:path w="1229360" h="2081529">
                <a:moveTo>
                  <a:pt x="969799" y="1822449"/>
                </a:moveTo>
                <a:lnTo>
                  <a:pt x="949960" y="1822449"/>
                </a:lnTo>
                <a:lnTo>
                  <a:pt x="951230" y="1823719"/>
                </a:lnTo>
                <a:lnTo>
                  <a:pt x="971069" y="1823719"/>
                </a:lnTo>
                <a:lnTo>
                  <a:pt x="969799" y="1822449"/>
                </a:lnTo>
                <a:close/>
              </a:path>
              <a:path w="1229360" h="2081529">
                <a:moveTo>
                  <a:pt x="965987" y="1818639"/>
                </a:moveTo>
                <a:lnTo>
                  <a:pt x="946150" y="1818639"/>
                </a:lnTo>
                <a:lnTo>
                  <a:pt x="948690" y="1821179"/>
                </a:lnTo>
                <a:lnTo>
                  <a:pt x="968528" y="1821179"/>
                </a:lnTo>
                <a:lnTo>
                  <a:pt x="965987" y="1818639"/>
                </a:lnTo>
                <a:close/>
              </a:path>
              <a:path w="1229360" h="2081529">
                <a:moveTo>
                  <a:pt x="963446" y="1816099"/>
                </a:moveTo>
                <a:lnTo>
                  <a:pt x="943610" y="1816099"/>
                </a:lnTo>
                <a:lnTo>
                  <a:pt x="944880" y="1817369"/>
                </a:lnTo>
                <a:lnTo>
                  <a:pt x="964716" y="1817369"/>
                </a:lnTo>
                <a:lnTo>
                  <a:pt x="963446" y="1816099"/>
                </a:lnTo>
                <a:close/>
              </a:path>
              <a:path w="1229360" h="2081529">
                <a:moveTo>
                  <a:pt x="959634" y="1812289"/>
                </a:moveTo>
                <a:lnTo>
                  <a:pt x="939800" y="1812289"/>
                </a:lnTo>
                <a:lnTo>
                  <a:pt x="942340" y="1814829"/>
                </a:lnTo>
                <a:lnTo>
                  <a:pt x="962175" y="1814829"/>
                </a:lnTo>
                <a:lnTo>
                  <a:pt x="959634" y="1812289"/>
                </a:lnTo>
                <a:close/>
              </a:path>
              <a:path w="1229360" h="2081529">
                <a:moveTo>
                  <a:pt x="957093" y="1809749"/>
                </a:moveTo>
                <a:lnTo>
                  <a:pt x="937260" y="1809749"/>
                </a:lnTo>
                <a:lnTo>
                  <a:pt x="938530" y="1811019"/>
                </a:lnTo>
                <a:lnTo>
                  <a:pt x="958364" y="1811019"/>
                </a:lnTo>
                <a:lnTo>
                  <a:pt x="957093" y="1809749"/>
                </a:lnTo>
                <a:close/>
              </a:path>
              <a:path w="1229360" h="2081529">
                <a:moveTo>
                  <a:pt x="953281" y="1805939"/>
                </a:moveTo>
                <a:lnTo>
                  <a:pt x="933450" y="1805939"/>
                </a:lnTo>
                <a:lnTo>
                  <a:pt x="935990" y="1808479"/>
                </a:lnTo>
                <a:lnTo>
                  <a:pt x="955823" y="1808479"/>
                </a:lnTo>
                <a:lnTo>
                  <a:pt x="953281" y="1805939"/>
                </a:lnTo>
                <a:close/>
              </a:path>
              <a:path w="1229360" h="2081529">
                <a:moveTo>
                  <a:pt x="950740" y="1803399"/>
                </a:moveTo>
                <a:lnTo>
                  <a:pt x="930910" y="1803399"/>
                </a:lnTo>
                <a:lnTo>
                  <a:pt x="932180" y="1804669"/>
                </a:lnTo>
                <a:lnTo>
                  <a:pt x="952011" y="1804669"/>
                </a:lnTo>
                <a:lnTo>
                  <a:pt x="950740" y="1803399"/>
                </a:lnTo>
                <a:close/>
              </a:path>
              <a:path w="1229360" h="2081529">
                <a:moveTo>
                  <a:pt x="946929" y="1799589"/>
                </a:moveTo>
                <a:lnTo>
                  <a:pt x="927099" y="1799589"/>
                </a:lnTo>
                <a:lnTo>
                  <a:pt x="929640" y="1802129"/>
                </a:lnTo>
                <a:lnTo>
                  <a:pt x="949470" y="1802129"/>
                </a:lnTo>
                <a:lnTo>
                  <a:pt x="946929" y="1799589"/>
                </a:lnTo>
                <a:close/>
              </a:path>
              <a:path w="1229360" h="2081529">
                <a:moveTo>
                  <a:pt x="944388" y="1797049"/>
                </a:moveTo>
                <a:lnTo>
                  <a:pt x="924560" y="1797049"/>
                </a:lnTo>
                <a:lnTo>
                  <a:pt x="925830" y="1798319"/>
                </a:lnTo>
                <a:lnTo>
                  <a:pt x="945658" y="1798319"/>
                </a:lnTo>
                <a:lnTo>
                  <a:pt x="944388" y="1797049"/>
                </a:lnTo>
                <a:close/>
              </a:path>
              <a:path w="1229360" h="2081529">
                <a:moveTo>
                  <a:pt x="940576" y="1793239"/>
                </a:moveTo>
                <a:lnTo>
                  <a:pt x="920750" y="1793239"/>
                </a:lnTo>
                <a:lnTo>
                  <a:pt x="923290" y="1795779"/>
                </a:lnTo>
                <a:lnTo>
                  <a:pt x="943117" y="1795779"/>
                </a:lnTo>
                <a:lnTo>
                  <a:pt x="940576" y="1793239"/>
                </a:lnTo>
                <a:close/>
              </a:path>
              <a:path w="1229360" h="2081529">
                <a:moveTo>
                  <a:pt x="938035" y="1790699"/>
                </a:moveTo>
                <a:lnTo>
                  <a:pt x="918210" y="1790699"/>
                </a:lnTo>
                <a:lnTo>
                  <a:pt x="919480" y="1791969"/>
                </a:lnTo>
                <a:lnTo>
                  <a:pt x="939305" y="1791969"/>
                </a:lnTo>
                <a:lnTo>
                  <a:pt x="938035" y="1790699"/>
                </a:lnTo>
                <a:close/>
              </a:path>
              <a:path w="1229360" h="2081529">
                <a:moveTo>
                  <a:pt x="931682" y="1784349"/>
                </a:moveTo>
                <a:lnTo>
                  <a:pt x="911860" y="1784349"/>
                </a:lnTo>
                <a:lnTo>
                  <a:pt x="916940" y="1789429"/>
                </a:lnTo>
                <a:lnTo>
                  <a:pt x="936764" y="1789429"/>
                </a:lnTo>
                <a:lnTo>
                  <a:pt x="931682" y="1784349"/>
                </a:lnTo>
                <a:close/>
              </a:path>
              <a:path w="1229360" h="2081529">
                <a:moveTo>
                  <a:pt x="927870" y="1780539"/>
                </a:moveTo>
                <a:lnTo>
                  <a:pt x="908050" y="1780539"/>
                </a:lnTo>
                <a:lnTo>
                  <a:pt x="910590" y="1783079"/>
                </a:lnTo>
                <a:lnTo>
                  <a:pt x="930412" y="1783079"/>
                </a:lnTo>
                <a:lnTo>
                  <a:pt x="927870" y="1780539"/>
                </a:lnTo>
                <a:close/>
              </a:path>
              <a:path w="1229360" h="2081529">
                <a:moveTo>
                  <a:pt x="925329" y="1777999"/>
                </a:moveTo>
                <a:lnTo>
                  <a:pt x="905510" y="1777999"/>
                </a:lnTo>
                <a:lnTo>
                  <a:pt x="906780" y="1779269"/>
                </a:lnTo>
                <a:lnTo>
                  <a:pt x="926600" y="1779269"/>
                </a:lnTo>
                <a:lnTo>
                  <a:pt x="925329" y="1777999"/>
                </a:lnTo>
                <a:close/>
              </a:path>
              <a:path w="1229360" h="2081529">
                <a:moveTo>
                  <a:pt x="921518" y="1774189"/>
                </a:moveTo>
                <a:lnTo>
                  <a:pt x="901700" y="1774189"/>
                </a:lnTo>
                <a:lnTo>
                  <a:pt x="904240" y="1776729"/>
                </a:lnTo>
                <a:lnTo>
                  <a:pt x="924059" y="1776729"/>
                </a:lnTo>
                <a:lnTo>
                  <a:pt x="921518" y="1774189"/>
                </a:lnTo>
                <a:close/>
              </a:path>
              <a:path w="1229360" h="2081529">
                <a:moveTo>
                  <a:pt x="918977" y="1771649"/>
                </a:moveTo>
                <a:lnTo>
                  <a:pt x="899160" y="1771649"/>
                </a:lnTo>
                <a:lnTo>
                  <a:pt x="900430" y="1772919"/>
                </a:lnTo>
                <a:lnTo>
                  <a:pt x="920247" y="1772919"/>
                </a:lnTo>
                <a:lnTo>
                  <a:pt x="918977" y="1771649"/>
                </a:lnTo>
                <a:close/>
              </a:path>
              <a:path w="1229360" h="2081529">
                <a:moveTo>
                  <a:pt x="915165" y="1767839"/>
                </a:moveTo>
                <a:lnTo>
                  <a:pt x="895350" y="1767839"/>
                </a:lnTo>
                <a:lnTo>
                  <a:pt x="897890" y="1770379"/>
                </a:lnTo>
                <a:lnTo>
                  <a:pt x="917706" y="1770379"/>
                </a:lnTo>
                <a:lnTo>
                  <a:pt x="915165" y="1767839"/>
                </a:lnTo>
                <a:close/>
              </a:path>
              <a:path w="1229360" h="2081529">
                <a:moveTo>
                  <a:pt x="912624" y="1765299"/>
                </a:moveTo>
                <a:lnTo>
                  <a:pt x="892810" y="1765299"/>
                </a:lnTo>
                <a:lnTo>
                  <a:pt x="894080" y="1766569"/>
                </a:lnTo>
                <a:lnTo>
                  <a:pt x="913894" y="1766569"/>
                </a:lnTo>
                <a:lnTo>
                  <a:pt x="912624" y="1765299"/>
                </a:lnTo>
                <a:close/>
              </a:path>
              <a:path w="1229360" h="2081529">
                <a:moveTo>
                  <a:pt x="908812" y="1761489"/>
                </a:moveTo>
                <a:lnTo>
                  <a:pt x="889000" y="1761489"/>
                </a:lnTo>
                <a:lnTo>
                  <a:pt x="891540" y="1764029"/>
                </a:lnTo>
                <a:lnTo>
                  <a:pt x="911353" y="1764029"/>
                </a:lnTo>
                <a:lnTo>
                  <a:pt x="908812" y="1761489"/>
                </a:lnTo>
                <a:close/>
              </a:path>
              <a:path w="1229360" h="2081529">
                <a:moveTo>
                  <a:pt x="906271" y="1758949"/>
                </a:moveTo>
                <a:lnTo>
                  <a:pt x="886460" y="1758949"/>
                </a:lnTo>
                <a:lnTo>
                  <a:pt x="887730" y="1760219"/>
                </a:lnTo>
                <a:lnTo>
                  <a:pt x="907542" y="1760219"/>
                </a:lnTo>
                <a:lnTo>
                  <a:pt x="906271" y="1758949"/>
                </a:lnTo>
                <a:close/>
              </a:path>
              <a:path w="1229360" h="2081529">
                <a:moveTo>
                  <a:pt x="902460" y="1755139"/>
                </a:moveTo>
                <a:lnTo>
                  <a:pt x="882649" y="1755139"/>
                </a:lnTo>
                <a:lnTo>
                  <a:pt x="885190" y="1757679"/>
                </a:lnTo>
                <a:lnTo>
                  <a:pt x="905001" y="1757679"/>
                </a:lnTo>
                <a:lnTo>
                  <a:pt x="902460" y="1755139"/>
                </a:lnTo>
                <a:close/>
              </a:path>
              <a:path w="1229360" h="2081529">
                <a:moveTo>
                  <a:pt x="899918" y="1752599"/>
                </a:moveTo>
                <a:lnTo>
                  <a:pt x="880110" y="1752599"/>
                </a:lnTo>
                <a:lnTo>
                  <a:pt x="881380" y="1753869"/>
                </a:lnTo>
                <a:lnTo>
                  <a:pt x="901189" y="1753869"/>
                </a:lnTo>
                <a:lnTo>
                  <a:pt x="899918" y="1752599"/>
                </a:lnTo>
                <a:close/>
              </a:path>
              <a:path w="1229360" h="2081529">
                <a:moveTo>
                  <a:pt x="896107" y="1748789"/>
                </a:moveTo>
                <a:lnTo>
                  <a:pt x="876300" y="1748789"/>
                </a:lnTo>
                <a:lnTo>
                  <a:pt x="878840" y="1751329"/>
                </a:lnTo>
                <a:lnTo>
                  <a:pt x="898648" y="1751329"/>
                </a:lnTo>
                <a:lnTo>
                  <a:pt x="896107" y="1748789"/>
                </a:lnTo>
                <a:close/>
              </a:path>
              <a:path w="1229360" h="2081529">
                <a:moveTo>
                  <a:pt x="893566" y="1746249"/>
                </a:moveTo>
                <a:lnTo>
                  <a:pt x="873760" y="1746249"/>
                </a:lnTo>
                <a:lnTo>
                  <a:pt x="875030" y="1747519"/>
                </a:lnTo>
                <a:lnTo>
                  <a:pt x="894836" y="1747519"/>
                </a:lnTo>
                <a:lnTo>
                  <a:pt x="893566" y="1746249"/>
                </a:lnTo>
                <a:close/>
              </a:path>
              <a:path w="1229360" h="2081529">
                <a:moveTo>
                  <a:pt x="889754" y="1742439"/>
                </a:moveTo>
                <a:lnTo>
                  <a:pt x="869950" y="1742439"/>
                </a:lnTo>
                <a:lnTo>
                  <a:pt x="872490" y="1744979"/>
                </a:lnTo>
                <a:lnTo>
                  <a:pt x="892295" y="1744979"/>
                </a:lnTo>
                <a:lnTo>
                  <a:pt x="889754" y="1742439"/>
                </a:lnTo>
                <a:close/>
              </a:path>
              <a:path w="1229360" h="2081529">
                <a:moveTo>
                  <a:pt x="887213" y="1739899"/>
                </a:moveTo>
                <a:lnTo>
                  <a:pt x="867410" y="1739899"/>
                </a:lnTo>
                <a:lnTo>
                  <a:pt x="868680" y="1741169"/>
                </a:lnTo>
                <a:lnTo>
                  <a:pt x="888484" y="1741169"/>
                </a:lnTo>
                <a:lnTo>
                  <a:pt x="887213" y="1739899"/>
                </a:lnTo>
                <a:close/>
              </a:path>
              <a:path w="1229360" h="2081529">
                <a:moveTo>
                  <a:pt x="883401" y="1736089"/>
                </a:moveTo>
                <a:lnTo>
                  <a:pt x="863600" y="1736089"/>
                </a:lnTo>
                <a:lnTo>
                  <a:pt x="866140" y="1738629"/>
                </a:lnTo>
                <a:lnTo>
                  <a:pt x="885942" y="1738629"/>
                </a:lnTo>
                <a:lnTo>
                  <a:pt x="883401" y="1736089"/>
                </a:lnTo>
                <a:close/>
              </a:path>
              <a:path w="1229360" h="2081529">
                <a:moveTo>
                  <a:pt x="880860" y="1733549"/>
                </a:moveTo>
                <a:lnTo>
                  <a:pt x="861060" y="1733549"/>
                </a:lnTo>
                <a:lnTo>
                  <a:pt x="862330" y="1734819"/>
                </a:lnTo>
                <a:lnTo>
                  <a:pt x="882131" y="1734819"/>
                </a:lnTo>
                <a:lnTo>
                  <a:pt x="880860" y="1733549"/>
                </a:lnTo>
                <a:close/>
              </a:path>
              <a:path w="1229360" h="2081529">
                <a:moveTo>
                  <a:pt x="877049" y="1729739"/>
                </a:moveTo>
                <a:lnTo>
                  <a:pt x="857250" y="1729739"/>
                </a:lnTo>
                <a:lnTo>
                  <a:pt x="859790" y="1732279"/>
                </a:lnTo>
                <a:lnTo>
                  <a:pt x="879590" y="1732279"/>
                </a:lnTo>
                <a:lnTo>
                  <a:pt x="877049" y="1729739"/>
                </a:lnTo>
                <a:close/>
              </a:path>
              <a:path w="1229360" h="2081529">
                <a:moveTo>
                  <a:pt x="874507" y="1727199"/>
                </a:moveTo>
                <a:lnTo>
                  <a:pt x="854710" y="1727199"/>
                </a:lnTo>
                <a:lnTo>
                  <a:pt x="855980" y="1728469"/>
                </a:lnTo>
                <a:lnTo>
                  <a:pt x="875778" y="1728469"/>
                </a:lnTo>
                <a:lnTo>
                  <a:pt x="874507" y="1727199"/>
                </a:lnTo>
                <a:close/>
              </a:path>
              <a:path w="1229360" h="2081529">
                <a:moveTo>
                  <a:pt x="868155" y="1720849"/>
                </a:moveTo>
                <a:lnTo>
                  <a:pt x="848359" y="1720849"/>
                </a:lnTo>
                <a:lnTo>
                  <a:pt x="853440" y="1725929"/>
                </a:lnTo>
                <a:lnTo>
                  <a:pt x="873237" y="1725929"/>
                </a:lnTo>
                <a:lnTo>
                  <a:pt x="868155" y="1720849"/>
                </a:lnTo>
                <a:close/>
              </a:path>
              <a:path w="1229360" h="2081529">
                <a:moveTo>
                  <a:pt x="861802" y="1714499"/>
                </a:moveTo>
                <a:lnTo>
                  <a:pt x="842009" y="1714499"/>
                </a:lnTo>
                <a:lnTo>
                  <a:pt x="847090" y="1719579"/>
                </a:lnTo>
                <a:lnTo>
                  <a:pt x="866884" y="1719579"/>
                </a:lnTo>
                <a:lnTo>
                  <a:pt x="861802" y="1714499"/>
                </a:lnTo>
                <a:close/>
              </a:path>
              <a:path w="1229360" h="2081529">
                <a:moveTo>
                  <a:pt x="855449" y="1708149"/>
                </a:moveTo>
                <a:lnTo>
                  <a:pt x="835660" y="1708149"/>
                </a:lnTo>
                <a:lnTo>
                  <a:pt x="840740" y="1713229"/>
                </a:lnTo>
                <a:lnTo>
                  <a:pt x="860531" y="1713229"/>
                </a:lnTo>
                <a:lnTo>
                  <a:pt x="855449" y="1708149"/>
                </a:lnTo>
                <a:close/>
              </a:path>
              <a:path w="1229360" h="2081529">
                <a:moveTo>
                  <a:pt x="849097" y="1701799"/>
                </a:moveTo>
                <a:lnTo>
                  <a:pt x="829310" y="1701799"/>
                </a:lnTo>
                <a:lnTo>
                  <a:pt x="834389" y="1706879"/>
                </a:lnTo>
                <a:lnTo>
                  <a:pt x="854179" y="1706879"/>
                </a:lnTo>
                <a:lnTo>
                  <a:pt x="849097" y="1701799"/>
                </a:lnTo>
                <a:close/>
              </a:path>
              <a:path w="1229360" h="2081529">
                <a:moveTo>
                  <a:pt x="842744" y="1695449"/>
                </a:moveTo>
                <a:lnTo>
                  <a:pt x="822959" y="1695449"/>
                </a:lnTo>
                <a:lnTo>
                  <a:pt x="828040" y="1700529"/>
                </a:lnTo>
                <a:lnTo>
                  <a:pt x="847826" y="1700529"/>
                </a:lnTo>
                <a:lnTo>
                  <a:pt x="842744" y="1695449"/>
                </a:lnTo>
                <a:close/>
              </a:path>
              <a:path w="1229360" h="2081529">
                <a:moveTo>
                  <a:pt x="836391" y="1689099"/>
                </a:moveTo>
                <a:lnTo>
                  <a:pt x="816609" y="1689099"/>
                </a:lnTo>
                <a:lnTo>
                  <a:pt x="821690" y="1694179"/>
                </a:lnTo>
                <a:lnTo>
                  <a:pt x="841473" y="1694179"/>
                </a:lnTo>
                <a:lnTo>
                  <a:pt x="836391" y="1689099"/>
                </a:lnTo>
                <a:close/>
              </a:path>
              <a:path w="1229360" h="2081529">
                <a:moveTo>
                  <a:pt x="830038" y="1682749"/>
                </a:moveTo>
                <a:lnTo>
                  <a:pt x="810259" y="1682749"/>
                </a:lnTo>
                <a:lnTo>
                  <a:pt x="815340" y="1687829"/>
                </a:lnTo>
                <a:lnTo>
                  <a:pt x="835121" y="1687829"/>
                </a:lnTo>
                <a:lnTo>
                  <a:pt x="830038" y="1682749"/>
                </a:lnTo>
                <a:close/>
              </a:path>
              <a:path w="1229360" h="2081529">
                <a:moveTo>
                  <a:pt x="824956" y="1677669"/>
                </a:moveTo>
                <a:lnTo>
                  <a:pt x="805180" y="1677669"/>
                </a:lnTo>
                <a:lnTo>
                  <a:pt x="808990" y="1681479"/>
                </a:lnTo>
                <a:lnTo>
                  <a:pt x="828768" y="1681479"/>
                </a:lnTo>
                <a:lnTo>
                  <a:pt x="824956" y="1677669"/>
                </a:lnTo>
                <a:close/>
              </a:path>
              <a:path w="1229360" h="2081529">
                <a:moveTo>
                  <a:pt x="818603" y="1671319"/>
                </a:moveTo>
                <a:lnTo>
                  <a:pt x="798830" y="1671319"/>
                </a:lnTo>
                <a:lnTo>
                  <a:pt x="803910" y="1676399"/>
                </a:lnTo>
                <a:lnTo>
                  <a:pt x="823686" y="1676399"/>
                </a:lnTo>
                <a:lnTo>
                  <a:pt x="818603" y="1671319"/>
                </a:lnTo>
                <a:close/>
              </a:path>
              <a:path w="1229360" h="2081529">
                <a:moveTo>
                  <a:pt x="812251" y="1664969"/>
                </a:moveTo>
                <a:lnTo>
                  <a:pt x="792480" y="1664969"/>
                </a:lnTo>
                <a:lnTo>
                  <a:pt x="797560" y="1670049"/>
                </a:lnTo>
                <a:lnTo>
                  <a:pt x="817333" y="1670049"/>
                </a:lnTo>
                <a:lnTo>
                  <a:pt x="812251" y="1664969"/>
                </a:lnTo>
                <a:close/>
              </a:path>
              <a:path w="1229360" h="2081529">
                <a:moveTo>
                  <a:pt x="805898" y="1658619"/>
                </a:moveTo>
                <a:lnTo>
                  <a:pt x="786130" y="1658619"/>
                </a:lnTo>
                <a:lnTo>
                  <a:pt x="791210" y="1663699"/>
                </a:lnTo>
                <a:lnTo>
                  <a:pt x="810980" y="1663699"/>
                </a:lnTo>
                <a:lnTo>
                  <a:pt x="805898" y="1658619"/>
                </a:lnTo>
                <a:close/>
              </a:path>
              <a:path w="1229360" h="2081529">
                <a:moveTo>
                  <a:pt x="799545" y="1652269"/>
                </a:moveTo>
                <a:lnTo>
                  <a:pt x="779780" y="1652269"/>
                </a:lnTo>
                <a:lnTo>
                  <a:pt x="784860" y="1657349"/>
                </a:lnTo>
                <a:lnTo>
                  <a:pt x="804627" y="1657349"/>
                </a:lnTo>
                <a:lnTo>
                  <a:pt x="799545" y="1652269"/>
                </a:lnTo>
                <a:close/>
              </a:path>
              <a:path w="1229360" h="2081529">
                <a:moveTo>
                  <a:pt x="793192" y="1645919"/>
                </a:moveTo>
                <a:lnTo>
                  <a:pt x="773430" y="1645919"/>
                </a:lnTo>
                <a:lnTo>
                  <a:pt x="778509" y="1650999"/>
                </a:lnTo>
                <a:lnTo>
                  <a:pt x="798275" y="1650999"/>
                </a:lnTo>
                <a:lnTo>
                  <a:pt x="793192" y="1645919"/>
                </a:lnTo>
                <a:close/>
              </a:path>
              <a:path w="1229360" h="2081529">
                <a:moveTo>
                  <a:pt x="786840" y="1639569"/>
                </a:moveTo>
                <a:lnTo>
                  <a:pt x="767080" y="1639569"/>
                </a:lnTo>
                <a:lnTo>
                  <a:pt x="772160" y="1644649"/>
                </a:lnTo>
                <a:lnTo>
                  <a:pt x="791922" y="1644649"/>
                </a:lnTo>
                <a:lnTo>
                  <a:pt x="786840" y="1639569"/>
                </a:lnTo>
                <a:close/>
              </a:path>
              <a:path w="1229360" h="2081529">
                <a:moveTo>
                  <a:pt x="780487" y="1633219"/>
                </a:moveTo>
                <a:lnTo>
                  <a:pt x="760730" y="1633219"/>
                </a:lnTo>
                <a:lnTo>
                  <a:pt x="765810" y="1638299"/>
                </a:lnTo>
                <a:lnTo>
                  <a:pt x="785569" y="1638299"/>
                </a:lnTo>
                <a:lnTo>
                  <a:pt x="780487" y="1633219"/>
                </a:lnTo>
                <a:close/>
              </a:path>
              <a:path w="1229360" h="2081529">
                <a:moveTo>
                  <a:pt x="774134" y="1626869"/>
                </a:moveTo>
                <a:lnTo>
                  <a:pt x="754380" y="1626869"/>
                </a:lnTo>
                <a:lnTo>
                  <a:pt x="759460" y="1631949"/>
                </a:lnTo>
                <a:lnTo>
                  <a:pt x="779216" y="1631949"/>
                </a:lnTo>
                <a:lnTo>
                  <a:pt x="774134" y="1626869"/>
                </a:lnTo>
                <a:close/>
              </a:path>
              <a:path w="1229360" h="2081529">
                <a:moveTo>
                  <a:pt x="767782" y="1620520"/>
                </a:moveTo>
                <a:lnTo>
                  <a:pt x="748030" y="1620520"/>
                </a:lnTo>
                <a:lnTo>
                  <a:pt x="753110" y="1625599"/>
                </a:lnTo>
                <a:lnTo>
                  <a:pt x="772864" y="1625599"/>
                </a:lnTo>
                <a:lnTo>
                  <a:pt x="767782" y="1620520"/>
                </a:lnTo>
                <a:close/>
              </a:path>
              <a:path w="1229360" h="2081529">
                <a:moveTo>
                  <a:pt x="761429" y="1614169"/>
                </a:moveTo>
                <a:lnTo>
                  <a:pt x="741680" y="1614169"/>
                </a:lnTo>
                <a:lnTo>
                  <a:pt x="746760" y="1619249"/>
                </a:lnTo>
                <a:lnTo>
                  <a:pt x="766511" y="1619249"/>
                </a:lnTo>
                <a:lnTo>
                  <a:pt x="761429" y="1614169"/>
                </a:lnTo>
                <a:close/>
              </a:path>
              <a:path w="1229360" h="2081529">
                <a:moveTo>
                  <a:pt x="755076" y="1607819"/>
                </a:moveTo>
                <a:lnTo>
                  <a:pt x="735330" y="1607819"/>
                </a:lnTo>
                <a:lnTo>
                  <a:pt x="740410" y="1612899"/>
                </a:lnTo>
                <a:lnTo>
                  <a:pt x="760158" y="1612899"/>
                </a:lnTo>
                <a:lnTo>
                  <a:pt x="755076" y="1607819"/>
                </a:lnTo>
                <a:close/>
              </a:path>
              <a:path w="1229360" h="2081529">
                <a:moveTo>
                  <a:pt x="748723" y="1601469"/>
                </a:moveTo>
                <a:lnTo>
                  <a:pt x="728980" y="1601469"/>
                </a:lnTo>
                <a:lnTo>
                  <a:pt x="734060" y="1606549"/>
                </a:lnTo>
                <a:lnTo>
                  <a:pt x="753806" y="1606549"/>
                </a:lnTo>
                <a:lnTo>
                  <a:pt x="748723" y="1601469"/>
                </a:lnTo>
                <a:close/>
              </a:path>
              <a:path w="1229360" h="2081529">
                <a:moveTo>
                  <a:pt x="742371" y="1595119"/>
                </a:moveTo>
                <a:lnTo>
                  <a:pt x="722630" y="1595119"/>
                </a:lnTo>
                <a:lnTo>
                  <a:pt x="727710" y="1600199"/>
                </a:lnTo>
                <a:lnTo>
                  <a:pt x="747453" y="1600199"/>
                </a:lnTo>
                <a:lnTo>
                  <a:pt x="742371" y="1595119"/>
                </a:lnTo>
                <a:close/>
              </a:path>
              <a:path w="1229360" h="2081529">
                <a:moveTo>
                  <a:pt x="736018" y="1588769"/>
                </a:moveTo>
                <a:lnTo>
                  <a:pt x="716280" y="1588769"/>
                </a:lnTo>
                <a:lnTo>
                  <a:pt x="721360" y="1593849"/>
                </a:lnTo>
                <a:lnTo>
                  <a:pt x="741100" y="1593849"/>
                </a:lnTo>
                <a:lnTo>
                  <a:pt x="736018" y="1588769"/>
                </a:lnTo>
                <a:close/>
              </a:path>
              <a:path w="1229360" h="2081529">
                <a:moveTo>
                  <a:pt x="729665" y="1582419"/>
                </a:moveTo>
                <a:lnTo>
                  <a:pt x="709930" y="1582419"/>
                </a:lnTo>
                <a:lnTo>
                  <a:pt x="715010" y="1587499"/>
                </a:lnTo>
                <a:lnTo>
                  <a:pt x="734747" y="1587499"/>
                </a:lnTo>
                <a:lnTo>
                  <a:pt x="729665" y="1582419"/>
                </a:lnTo>
                <a:close/>
              </a:path>
              <a:path w="1229360" h="2081529">
                <a:moveTo>
                  <a:pt x="723312" y="1576069"/>
                </a:moveTo>
                <a:lnTo>
                  <a:pt x="703580" y="1576069"/>
                </a:lnTo>
                <a:lnTo>
                  <a:pt x="708660" y="1581149"/>
                </a:lnTo>
                <a:lnTo>
                  <a:pt x="728395" y="1581149"/>
                </a:lnTo>
                <a:lnTo>
                  <a:pt x="723312" y="1576069"/>
                </a:lnTo>
                <a:close/>
              </a:path>
              <a:path w="1229360" h="2081529">
                <a:moveTo>
                  <a:pt x="716960" y="1569719"/>
                </a:moveTo>
                <a:lnTo>
                  <a:pt x="697230" y="1569719"/>
                </a:lnTo>
                <a:lnTo>
                  <a:pt x="702309" y="1574799"/>
                </a:lnTo>
                <a:lnTo>
                  <a:pt x="722042" y="1574799"/>
                </a:lnTo>
                <a:lnTo>
                  <a:pt x="716960" y="1569719"/>
                </a:lnTo>
                <a:close/>
              </a:path>
              <a:path w="1229360" h="2081529">
                <a:moveTo>
                  <a:pt x="710607" y="1563369"/>
                </a:moveTo>
                <a:lnTo>
                  <a:pt x="690880" y="1563369"/>
                </a:lnTo>
                <a:lnTo>
                  <a:pt x="695960" y="1568449"/>
                </a:lnTo>
                <a:lnTo>
                  <a:pt x="715689" y="1568449"/>
                </a:lnTo>
                <a:lnTo>
                  <a:pt x="710607" y="1563369"/>
                </a:lnTo>
                <a:close/>
              </a:path>
              <a:path w="1229360" h="2081529">
                <a:moveTo>
                  <a:pt x="704254" y="1557019"/>
                </a:moveTo>
                <a:lnTo>
                  <a:pt x="684530" y="1557019"/>
                </a:lnTo>
                <a:lnTo>
                  <a:pt x="689610" y="1562099"/>
                </a:lnTo>
                <a:lnTo>
                  <a:pt x="709336" y="1562099"/>
                </a:lnTo>
                <a:lnTo>
                  <a:pt x="704254" y="1557019"/>
                </a:lnTo>
                <a:close/>
              </a:path>
              <a:path w="1229360" h="2081529">
                <a:moveTo>
                  <a:pt x="697901" y="1550669"/>
                </a:moveTo>
                <a:lnTo>
                  <a:pt x="678180" y="1550669"/>
                </a:lnTo>
                <a:lnTo>
                  <a:pt x="683260" y="1555749"/>
                </a:lnTo>
                <a:lnTo>
                  <a:pt x="702984" y="1555749"/>
                </a:lnTo>
                <a:lnTo>
                  <a:pt x="697901" y="1550669"/>
                </a:lnTo>
                <a:close/>
              </a:path>
              <a:path w="1229360" h="2081529">
                <a:moveTo>
                  <a:pt x="691549" y="1544319"/>
                </a:moveTo>
                <a:lnTo>
                  <a:pt x="671830" y="1544319"/>
                </a:lnTo>
                <a:lnTo>
                  <a:pt x="676909" y="1549399"/>
                </a:lnTo>
                <a:lnTo>
                  <a:pt x="696631" y="1549399"/>
                </a:lnTo>
                <a:lnTo>
                  <a:pt x="691549" y="1544319"/>
                </a:lnTo>
                <a:close/>
              </a:path>
              <a:path w="1229360" h="2081529">
                <a:moveTo>
                  <a:pt x="685196" y="1537969"/>
                </a:moveTo>
                <a:lnTo>
                  <a:pt x="665480" y="1537969"/>
                </a:lnTo>
                <a:lnTo>
                  <a:pt x="670560" y="1543049"/>
                </a:lnTo>
                <a:lnTo>
                  <a:pt x="690278" y="1543049"/>
                </a:lnTo>
                <a:lnTo>
                  <a:pt x="685196" y="1537969"/>
                </a:lnTo>
                <a:close/>
              </a:path>
              <a:path w="1229360" h="2081529">
                <a:moveTo>
                  <a:pt x="678843" y="1531619"/>
                </a:moveTo>
                <a:lnTo>
                  <a:pt x="659130" y="1531619"/>
                </a:lnTo>
                <a:lnTo>
                  <a:pt x="664210" y="1536699"/>
                </a:lnTo>
                <a:lnTo>
                  <a:pt x="683925" y="1536699"/>
                </a:lnTo>
                <a:lnTo>
                  <a:pt x="678843" y="1531619"/>
                </a:lnTo>
                <a:close/>
              </a:path>
              <a:path w="1229360" h="2081529">
                <a:moveTo>
                  <a:pt x="672490" y="1525269"/>
                </a:moveTo>
                <a:lnTo>
                  <a:pt x="652780" y="1525269"/>
                </a:lnTo>
                <a:lnTo>
                  <a:pt x="657860" y="1530349"/>
                </a:lnTo>
                <a:lnTo>
                  <a:pt x="677573" y="1530349"/>
                </a:lnTo>
                <a:lnTo>
                  <a:pt x="672490" y="1525269"/>
                </a:lnTo>
                <a:close/>
              </a:path>
              <a:path w="1229360" h="2081529">
                <a:moveTo>
                  <a:pt x="666138" y="1518919"/>
                </a:moveTo>
                <a:lnTo>
                  <a:pt x="646430" y="1518919"/>
                </a:lnTo>
                <a:lnTo>
                  <a:pt x="651510" y="1523999"/>
                </a:lnTo>
                <a:lnTo>
                  <a:pt x="671220" y="1523999"/>
                </a:lnTo>
                <a:lnTo>
                  <a:pt x="666138" y="1518919"/>
                </a:lnTo>
                <a:close/>
              </a:path>
              <a:path w="1229360" h="2081529">
                <a:moveTo>
                  <a:pt x="659785" y="1512569"/>
                </a:moveTo>
                <a:lnTo>
                  <a:pt x="640080" y="1512569"/>
                </a:lnTo>
                <a:lnTo>
                  <a:pt x="645160" y="1517649"/>
                </a:lnTo>
                <a:lnTo>
                  <a:pt x="664867" y="1517649"/>
                </a:lnTo>
                <a:lnTo>
                  <a:pt x="659785" y="1512569"/>
                </a:lnTo>
                <a:close/>
              </a:path>
              <a:path w="1229360" h="2081529">
                <a:moveTo>
                  <a:pt x="653432" y="1506219"/>
                </a:moveTo>
                <a:lnTo>
                  <a:pt x="633730" y="1506219"/>
                </a:lnTo>
                <a:lnTo>
                  <a:pt x="638810" y="1511299"/>
                </a:lnTo>
                <a:lnTo>
                  <a:pt x="658514" y="1511299"/>
                </a:lnTo>
                <a:lnTo>
                  <a:pt x="653432" y="1506219"/>
                </a:lnTo>
                <a:close/>
              </a:path>
              <a:path w="1229360" h="2081529">
                <a:moveTo>
                  <a:pt x="647080" y="1499869"/>
                </a:moveTo>
                <a:lnTo>
                  <a:pt x="627380" y="1499869"/>
                </a:lnTo>
                <a:lnTo>
                  <a:pt x="632460" y="1504949"/>
                </a:lnTo>
                <a:lnTo>
                  <a:pt x="652162" y="1504949"/>
                </a:lnTo>
                <a:lnTo>
                  <a:pt x="647080" y="1499869"/>
                </a:lnTo>
                <a:close/>
              </a:path>
              <a:path w="1229360" h="2081529">
                <a:moveTo>
                  <a:pt x="640727" y="1493519"/>
                </a:moveTo>
                <a:lnTo>
                  <a:pt x="621030" y="1493519"/>
                </a:lnTo>
                <a:lnTo>
                  <a:pt x="626110" y="1498599"/>
                </a:lnTo>
                <a:lnTo>
                  <a:pt x="645809" y="1498599"/>
                </a:lnTo>
                <a:lnTo>
                  <a:pt x="640727" y="1493519"/>
                </a:lnTo>
                <a:close/>
              </a:path>
              <a:path w="1229360" h="2081529">
                <a:moveTo>
                  <a:pt x="634374" y="1487169"/>
                </a:moveTo>
                <a:lnTo>
                  <a:pt x="614680" y="1487169"/>
                </a:lnTo>
                <a:lnTo>
                  <a:pt x="619760" y="1492249"/>
                </a:lnTo>
                <a:lnTo>
                  <a:pt x="639456" y="1492249"/>
                </a:lnTo>
                <a:lnTo>
                  <a:pt x="634374" y="1487169"/>
                </a:lnTo>
                <a:close/>
              </a:path>
              <a:path w="1229360" h="2081529">
                <a:moveTo>
                  <a:pt x="628021" y="1480819"/>
                </a:moveTo>
                <a:lnTo>
                  <a:pt x="608330" y="1480819"/>
                </a:lnTo>
                <a:lnTo>
                  <a:pt x="613409" y="1485899"/>
                </a:lnTo>
                <a:lnTo>
                  <a:pt x="633104" y="1485899"/>
                </a:lnTo>
                <a:lnTo>
                  <a:pt x="628021" y="1480819"/>
                </a:lnTo>
                <a:close/>
              </a:path>
              <a:path w="1229360" h="2081529">
                <a:moveTo>
                  <a:pt x="419652" y="1272539"/>
                </a:moveTo>
                <a:lnTo>
                  <a:pt x="400050" y="1272539"/>
                </a:lnTo>
                <a:lnTo>
                  <a:pt x="607060" y="1479549"/>
                </a:lnTo>
                <a:lnTo>
                  <a:pt x="626751" y="1479549"/>
                </a:lnTo>
                <a:lnTo>
                  <a:pt x="419652" y="1272539"/>
                </a:lnTo>
                <a:close/>
              </a:path>
              <a:path w="1229360" h="2081529">
                <a:moveTo>
                  <a:pt x="1071442" y="1924049"/>
                </a:moveTo>
                <a:lnTo>
                  <a:pt x="1051560" y="1924049"/>
                </a:lnTo>
                <a:lnTo>
                  <a:pt x="1057910" y="1930399"/>
                </a:lnTo>
                <a:lnTo>
                  <a:pt x="1077795" y="1930399"/>
                </a:lnTo>
                <a:lnTo>
                  <a:pt x="1071442" y="1924049"/>
                </a:lnTo>
                <a:close/>
              </a:path>
              <a:path w="1229360" h="2081529">
                <a:moveTo>
                  <a:pt x="1077795" y="1930399"/>
                </a:moveTo>
                <a:lnTo>
                  <a:pt x="1057910" y="1930399"/>
                </a:lnTo>
                <a:lnTo>
                  <a:pt x="1209040" y="2081529"/>
                </a:lnTo>
                <a:lnTo>
                  <a:pt x="1228990" y="2081529"/>
                </a:lnTo>
                <a:lnTo>
                  <a:pt x="1077795" y="193039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0" y="5643879"/>
            <a:ext cx="1209040" cy="1209040"/>
          </a:xfrm>
          <a:custGeom>
            <a:avLst/>
            <a:gdLst/>
            <a:ahLst/>
            <a:cxnLst/>
            <a:rect l="l" t="t" r="r" b="b"/>
            <a:pathLst>
              <a:path w="1209040" h="1209040">
                <a:moveTo>
                  <a:pt x="0" y="0"/>
                </a:moveTo>
                <a:lnTo>
                  <a:pt x="0" y="18670"/>
                </a:lnTo>
                <a:lnTo>
                  <a:pt x="104564" y="123190"/>
                </a:lnTo>
                <a:lnTo>
                  <a:pt x="123189" y="123190"/>
                </a:lnTo>
                <a:lnTo>
                  <a:pt x="0" y="0"/>
                </a:lnTo>
                <a:close/>
              </a:path>
              <a:path w="1209040" h="1209040">
                <a:moveTo>
                  <a:pt x="123190" y="123190"/>
                </a:moveTo>
                <a:lnTo>
                  <a:pt x="104564" y="123190"/>
                </a:lnTo>
                <a:lnTo>
                  <a:pt x="117270" y="135889"/>
                </a:lnTo>
                <a:lnTo>
                  <a:pt x="135889" y="135889"/>
                </a:lnTo>
                <a:lnTo>
                  <a:pt x="123190" y="123190"/>
                </a:lnTo>
                <a:close/>
              </a:path>
              <a:path w="1209040" h="1209040">
                <a:moveTo>
                  <a:pt x="135890" y="135890"/>
                </a:moveTo>
                <a:lnTo>
                  <a:pt x="117270" y="135890"/>
                </a:lnTo>
                <a:lnTo>
                  <a:pt x="136328" y="154939"/>
                </a:lnTo>
                <a:lnTo>
                  <a:pt x="154939" y="154939"/>
                </a:lnTo>
                <a:lnTo>
                  <a:pt x="135890" y="135890"/>
                </a:lnTo>
                <a:close/>
              </a:path>
              <a:path w="1209040" h="1209040">
                <a:moveTo>
                  <a:pt x="154940" y="154940"/>
                </a:moveTo>
                <a:lnTo>
                  <a:pt x="136328" y="154940"/>
                </a:lnTo>
                <a:lnTo>
                  <a:pt x="149033" y="167639"/>
                </a:lnTo>
                <a:lnTo>
                  <a:pt x="167639" y="167639"/>
                </a:lnTo>
                <a:lnTo>
                  <a:pt x="154940" y="154940"/>
                </a:lnTo>
                <a:close/>
              </a:path>
              <a:path w="1209040" h="1209040">
                <a:moveTo>
                  <a:pt x="167640" y="167640"/>
                </a:moveTo>
                <a:lnTo>
                  <a:pt x="149033" y="167640"/>
                </a:lnTo>
                <a:lnTo>
                  <a:pt x="164280" y="182880"/>
                </a:lnTo>
                <a:lnTo>
                  <a:pt x="182880" y="182880"/>
                </a:lnTo>
                <a:lnTo>
                  <a:pt x="167640" y="167640"/>
                </a:lnTo>
                <a:close/>
              </a:path>
              <a:path w="1209040" h="1209040">
                <a:moveTo>
                  <a:pt x="182880" y="182880"/>
                </a:moveTo>
                <a:lnTo>
                  <a:pt x="164280" y="182880"/>
                </a:lnTo>
                <a:lnTo>
                  <a:pt x="180797" y="199390"/>
                </a:lnTo>
                <a:lnTo>
                  <a:pt x="199389" y="199390"/>
                </a:lnTo>
                <a:lnTo>
                  <a:pt x="182880" y="182880"/>
                </a:lnTo>
                <a:close/>
              </a:path>
              <a:path w="1209040" h="1209040">
                <a:moveTo>
                  <a:pt x="199390" y="199390"/>
                </a:moveTo>
                <a:lnTo>
                  <a:pt x="180797" y="199390"/>
                </a:lnTo>
                <a:lnTo>
                  <a:pt x="196044" y="214630"/>
                </a:lnTo>
                <a:lnTo>
                  <a:pt x="214630" y="214630"/>
                </a:lnTo>
                <a:lnTo>
                  <a:pt x="199390" y="199390"/>
                </a:lnTo>
                <a:close/>
              </a:path>
              <a:path w="1209040" h="1209040">
                <a:moveTo>
                  <a:pt x="214630" y="214630"/>
                </a:moveTo>
                <a:lnTo>
                  <a:pt x="196044" y="214630"/>
                </a:lnTo>
                <a:lnTo>
                  <a:pt x="212561" y="231140"/>
                </a:lnTo>
                <a:lnTo>
                  <a:pt x="231139" y="231140"/>
                </a:lnTo>
                <a:lnTo>
                  <a:pt x="214630" y="214630"/>
                </a:lnTo>
                <a:close/>
              </a:path>
              <a:path w="1209040" h="1209040">
                <a:moveTo>
                  <a:pt x="231140" y="231140"/>
                </a:moveTo>
                <a:lnTo>
                  <a:pt x="212561" y="231140"/>
                </a:lnTo>
                <a:lnTo>
                  <a:pt x="244324" y="262889"/>
                </a:lnTo>
                <a:lnTo>
                  <a:pt x="262889" y="262889"/>
                </a:lnTo>
                <a:lnTo>
                  <a:pt x="231140" y="231140"/>
                </a:lnTo>
                <a:close/>
              </a:path>
              <a:path w="1209040" h="1209040">
                <a:moveTo>
                  <a:pt x="262890" y="262890"/>
                </a:moveTo>
                <a:lnTo>
                  <a:pt x="244324" y="262890"/>
                </a:lnTo>
                <a:lnTo>
                  <a:pt x="263383" y="281939"/>
                </a:lnTo>
                <a:lnTo>
                  <a:pt x="281939" y="281939"/>
                </a:lnTo>
                <a:lnTo>
                  <a:pt x="262890" y="262890"/>
                </a:lnTo>
                <a:close/>
              </a:path>
              <a:path w="1209040" h="1209040">
                <a:moveTo>
                  <a:pt x="281940" y="281940"/>
                </a:moveTo>
                <a:lnTo>
                  <a:pt x="263383" y="281940"/>
                </a:lnTo>
                <a:lnTo>
                  <a:pt x="276088" y="294639"/>
                </a:lnTo>
                <a:lnTo>
                  <a:pt x="294639" y="294639"/>
                </a:lnTo>
                <a:lnTo>
                  <a:pt x="281940" y="281940"/>
                </a:lnTo>
                <a:close/>
              </a:path>
              <a:path w="1209040" h="1209040">
                <a:moveTo>
                  <a:pt x="294640" y="294640"/>
                </a:moveTo>
                <a:lnTo>
                  <a:pt x="276088" y="294640"/>
                </a:lnTo>
                <a:lnTo>
                  <a:pt x="295146" y="313689"/>
                </a:lnTo>
                <a:lnTo>
                  <a:pt x="313689" y="313689"/>
                </a:lnTo>
                <a:lnTo>
                  <a:pt x="294640" y="294640"/>
                </a:lnTo>
                <a:close/>
              </a:path>
              <a:path w="1209040" h="1209040">
                <a:moveTo>
                  <a:pt x="313690" y="313690"/>
                </a:moveTo>
                <a:lnTo>
                  <a:pt x="295146" y="313690"/>
                </a:lnTo>
                <a:lnTo>
                  <a:pt x="310393" y="328930"/>
                </a:lnTo>
                <a:lnTo>
                  <a:pt x="328929" y="328930"/>
                </a:lnTo>
                <a:lnTo>
                  <a:pt x="313690" y="313690"/>
                </a:lnTo>
                <a:close/>
              </a:path>
              <a:path w="1209040" h="1209040">
                <a:moveTo>
                  <a:pt x="328930" y="328930"/>
                </a:moveTo>
                <a:lnTo>
                  <a:pt x="310393" y="328930"/>
                </a:lnTo>
                <a:lnTo>
                  <a:pt x="316745" y="335280"/>
                </a:lnTo>
                <a:lnTo>
                  <a:pt x="335280" y="335280"/>
                </a:lnTo>
                <a:lnTo>
                  <a:pt x="328930" y="328930"/>
                </a:lnTo>
                <a:close/>
              </a:path>
              <a:path w="1209040" h="1209040">
                <a:moveTo>
                  <a:pt x="335280" y="335280"/>
                </a:moveTo>
                <a:lnTo>
                  <a:pt x="316745" y="335280"/>
                </a:lnTo>
                <a:lnTo>
                  <a:pt x="329451" y="347980"/>
                </a:lnTo>
                <a:lnTo>
                  <a:pt x="347979" y="347980"/>
                </a:lnTo>
                <a:lnTo>
                  <a:pt x="335280" y="335280"/>
                </a:lnTo>
                <a:close/>
              </a:path>
              <a:path w="1209040" h="1209040">
                <a:moveTo>
                  <a:pt x="347980" y="347980"/>
                </a:moveTo>
                <a:lnTo>
                  <a:pt x="329451" y="347980"/>
                </a:lnTo>
                <a:lnTo>
                  <a:pt x="333263" y="351789"/>
                </a:lnTo>
                <a:lnTo>
                  <a:pt x="351789" y="351789"/>
                </a:lnTo>
                <a:lnTo>
                  <a:pt x="347980" y="347980"/>
                </a:lnTo>
                <a:close/>
              </a:path>
              <a:path w="1209040" h="1209040">
                <a:moveTo>
                  <a:pt x="351790" y="351790"/>
                </a:moveTo>
                <a:lnTo>
                  <a:pt x="333263" y="351790"/>
                </a:lnTo>
                <a:lnTo>
                  <a:pt x="335804" y="354330"/>
                </a:lnTo>
                <a:lnTo>
                  <a:pt x="354330" y="354330"/>
                </a:lnTo>
                <a:lnTo>
                  <a:pt x="351790" y="351790"/>
                </a:lnTo>
                <a:close/>
              </a:path>
              <a:path w="1209040" h="1209040">
                <a:moveTo>
                  <a:pt x="354330" y="354330"/>
                </a:moveTo>
                <a:lnTo>
                  <a:pt x="335804" y="354330"/>
                </a:lnTo>
                <a:lnTo>
                  <a:pt x="342156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1209040" h="1209040">
                <a:moveTo>
                  <a:pt x="360680" y="360680"/>
                </a:moveTo>
                <a:lnTo>
                  <a:pt x="342156" y="360680"/>
                </a:lnTo>
                <a:lnTo>
                  <a:pt x="348509" y="367029"/>
                </a:lnTo>
                <a:lnTo>
                  <a:pt x="367029" y="367029"/>
                </a:lnTo>
                <a:lnTo>
                  <a:pt x="360680" y="360680"/>
                </a:lnTo>
                <a:close/>
              </a:path>
              <a:path w="1209040" h="1209040">
                <a:moveTo>
                  <a:pt x="367030" y="367030"/>
                </a:moveTo>
                <a:lnTo>
                  <a:pt x="348509" y="367030"/>
                </a:lnTo>
                <a:lnTo>
                  <a:pt x="361215" y="379730"/>
                </a:lnTo>
                <a:lnTo>
                  <a:pt x="379729" y="379730"/>
                </a:lnTo>
                <a:lnTo>
                  <a:pt x="367030" y="367030"/>
                </a:lnTo>
                <a:close/>
              </a:path>
              <a:path w="1209040" h="1209040">
                <a:moveTo>
                  <a:pt x="379730" y="379730"/>
                </a:moveTo>
                <a:lnTo>
                  <a:pt x="361215" y="379730"/>
                </a:lnTo>
                <a:lnTo>
                  <a:pt x="365026" y="383539"/>
                </a:lnTo>
                <a:lnTo>
                  <a:pt x="383539" y="383539"/>
                </a:lnTo>
                <a:lnTo>
                  <a:pt x="379730" y="379730"/>
                </a:lnTo>
                <a:close/>
              </a:path>
              <a:path w="1209040" h="1209040">
                <a:moveTo>
                  <a:pt x="383540" y="383540"/>
                </a:moveTo>
                <a:lnTo>
                  <a:pt x="365026" y="383540"/>
                </a:lnTo>
                <a:lnTo>
                  <a:pt x="367567" y="386080"/>
                </a:lnTo>
                <a:lnTo>
                  <a:pt x="386079" y="386080"/>
                </a:lnTo>
                <a:lnTo>
                  <a:pt x="383540" y="383540"/>
                </a:lnTo>
                <a:close/>
              </a:path>
              <a:path w="1209040" h="1209040">
                <a:moveTo>
                  <a:pt x="386080" y="386080"/>
                </a:moveTo>
                <a:lnTo>
                  <a:pt x="367567" y="386080"/>
                </a:lnTo>
                <a:lnTo>
                  <a:pt x="37392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1209040" h="1209040">
                <a:moveTo>
                  <a:pt x="392430" y="392430"/>
                </a:moveTo>
                <a:lnTo>
                  <a:pt x="373920" y="392430"/>
                </a:lnTo>
                <a:lnTo>
                  <a:pt x="380273" y="398779"/>
                </a:lnTo>
                <a:lnTo>
                  <a:pt x="398779" y="398779"/>
                </a:lnTo>
                <a:lnTo>
                  <a:pt x="392430" y="392430"/>
                </a:lnTo>
                <a:close/>
              </a:path>
              <a:path w="1209040" h="1209040">
                <a:moveTo>
                  <a:pt x="1009650" y="1009650"/>
                </a:moveTo>
                <a:lnTo>
                  <a:pt x="991406" y="1009650"/>
                </a:lnTo>
                <a:lnTo>
                  <a:pt x="1014276" y="1032510"/>
                </a:lnTo>
                <a:lnTo>
                  <a:pt x="1032510" y="1032510"/>
                </a:lnTo>
                <a:lnTo>
                  <a:pt x="1009650" y="1009650"/>
                </a:lnTo>
                <a:close/>
              </a:path>
              <a:path w="1209040" h="1209040">
                <a:moveTo>
                  <a:pt x="1007109" y="1007110"/>
                </a:moveTo>
                <a:lnTo>
                  <a:pt x="988865" y="1007110"/>
                </a:lnTo>
                <a:lnTo>
                  <a:pt x="990135" y="1008380"/>
                </a:lnTo>
                <a:lnTo>
                  <a:pt x="1008379" y="1008380"/>
                </a:lnTo>
                <a:lnTo>
                  <a:pt x="1007109" y="1007110"/>
                </a:lnTo>
                <a:close/>
              </a:path>
              <a:path w="1209040" h="1209040">
                <a:moveTo>
                  <a:pt x="1003299" y="1003300"/>
                </a:moveTo>
                <a:lnTo>
                  <a:pt x="985053" y="1003300"/>
                </a:lnTo>
                <a:lnTo>
                  <a:pt x="987594" y="1005840"/>
                </a:lnTo>
                <a:lnTo>
                  <a:pt x="1005839" y="1005840"/>
                </a:lnTo>
                <a:lnTo>
                  <a:pt x="1003299" y="1003300"/>
                </a:lnTo>
                <a:close/>
              </a:path>
              <a:path w="1209040" h="1209040">
                <a:moveTo>
                  <a:pt x="1000760" y="1000760"/>
                </a:moveTo>
                <a:lnTo>
                  <a:pt x="982512" y="1000760"/>
                </a:lnTo>
                <a:lnTo>
                  <a:pt x="983783" y="1002030"/>
                </a:lnTo>
                <a:lnTo>
                  <a:pt x="1002030" y="1002030"/>
                </a:lnTo>
                <a:lnTo>
                  <a:pt x="1000760" y="1000760"/>
                </a:lnTo>
                <a:close/>
              </a:path>
              <a:path w="1209040" h="1209040">
                <a:moveTo>
                  <a:pt x="996950" y="996950"/>
                </a:moveTo>
                <a:lnTo>
                  <a:pt x="978701" y="996950"/>
                </a:lnTo>
                <a:lnTo>
                  <a:pt x="981242" y="999490"/>
                </a:lnTo>
                <a:lnTo>
                  <a:pt x="999489" y="999490"/>
                </a:lnTo>
                <a:lnTo>
                  <a:pt x="996950" y="996950"/>
                </a:lnTo>
                <a:close/>
              </a:path>
              <a:path w="1209040" h="1209040">
                <a:moveTo>
                  <a:pt x="994410" y="994410"/>
                </a:moveTo>
                <a:lnTo>
                  <a:pt x="976159" y="994410"/>
                </a:lnTo>
                <a:lnTo>
                  <a:pt x="977430" y="995680"/>
                </a:lnTo>
                <a:lnTo>
                  <a:pt x="995679" y="995680"/>
                </a:lnTo>
                <a:lnTo>
                  <a:pt x="994410" y="994410"/>
                </a:lnTo>
                <a:close/>
              </a:path>
              <a:path w="1209040" h="1209040">
                <a:moveTo>
                  <a:pt x="990600" y="990600"/>
                </a:moveTo>
                <a:lnTo>
                  <a:pt x="972348" y="990600"/>
                </a:lnTo>
                <a:lnTo>
                  <a:pt x="974889" y="993140"/>
                </a:lnTo>
                <a:lnTo>
                  <a:pt x="993139" y="993140"/>
                </a:lnTo>
                <a:lnTo>
                  <a:pt x="990600" y="990600"/>
                </a:lnTo>
                <a:close/>
              </a:path>
              <a:path w="1209040" h="1209040">
                <a:moveTo>
                  <a:pt x="988059" y="988060"/>
                </a:moveTo>
                <a:lnTo>
                  <a:pt x="969807" y="988060"/>
                </a:lnTo>
                <a:lnTo>
                  <a:pt x="971077" y="989330"/>
                </a:lnTo>
                <a:lnTo>
                  <a:pt x="989329" y="989330"/>
                </a:lnTo>
                <a:lnTo>
                  <a:pt x="988059" y="988060"/>
                </a:lnTo>
                <a:close/>
              </a:path>
              <a:path w="1209040" h="1209040">
                <a:moveTo>
                  <a:pt x="984249" y="984250"/>
                </a:moveTo>
                <a:lnTo>
                  <a:pt x="965995" y="984250"/>
                </a:lnTo>
                <a:lnTo>
                  <a:pt x="968536" y="986790"/>
                </a:lnTo>
                <a:lnTo>
                  <a:pt x="986789" y="986790"/>
                </a:lnTo>
                <a:lnTo>
                  <a:pt x="984249" y="984250"/>
                </a:lnTo>
                <a:close/>
              </a:path>
              <a:path w="1209040" h="1209040">
                <a:moveTo>
                  <a:pt x="981710" y="981710"/>
                </a:moveTo>
                <a:lnTo>
                  <a:pt x="963454" y="981710"/>
                </a:lnTo>
                <a:lnTo>
                  <a:pt x="964725" y="982980"/>
                </a:lnTo>
                <a:lnTo>
                  <a:pt x="982979" y="982980"/>
                </a:lnTo>
                <a:lnTo>
                  <a:pt x="981710" y="981710"/>
                </a:lnTo>
                <a:close/>
              </a:path>
              <a:path w="1209040" h="1209040">
                <a:moveTo>
                  <a:pt x="977900" y="977900"/>
                </a:moveTo>
                <a:lnTo>
                  <a:pt x="959642" y="977900"/>
                </a:lnTo>
                <a:lnTo>
                  <a:pt x="962183" y="980440"/>
                </a:lnTo>
                <a:lnTo>
                  <a:pt x="980439" y="980440"/>
                </a:lnTo>
                <a:lnTo>
                  <a:pt x="977900" y="977900"/>
                </a:lnTo>
                <a:close/>
              </a:path>
              <a:path w="1209040" h="1209040">
                <a:moveTo>
                  <a:pt x="975359" y="975360"/>
                </a:moveTo>
                <a:lnTo>
                  <a:pt x="957101" y="975360"/>
                </a:lnTo>
                <a:lnTo>
                  <a:pt x="958372" y="976630"/>
                </a:lnTo>
                <a:lnTo>
                  <a:pt x="976629" y="976630"/>
                </a:lnTo>
                <a:lnTo>
                  <a:pt x="975359" y="975360"/>
                </a:lnTo>
                <a:close/>
              </a:path>
              <a:path w="1209040" h="1209040">
                <a:moveTo>
                  <a:pt x="971550" y="971550"/>
                </a:moveTo>
                <a:lnTo>
                  <a:pt x="953290" y="971550"/>
                </a:lnTo>
                <a:lnTo>
                  <a:pt x="955831" y="974090"/>
                </a:lnTo>
                <a:lnTo>
                  <a:pt x="974089" y="974090"/>
                </a:lnTo>
                <a:lnTo>
                  <a:pt x="971550" y="971550"/>
                </a:lnTo>
                <a:close/>
              </a:path>
              <a:path w="1209040" h="1209040">
                <a:moveTo>
                  <a:pt x="969010" y="969010"/>
                </a:moveTo>
                <a:lnTo>
                  <a:pt x="950749" y="969010"/>
                </a:lnTo>
                <a:lnTo>
                  <a:pt x="952019" y="970280"/>
                </a:lnTo>
                <a:lnTo>
                  <a:pt x="970279" y="970280"/>
                </a:lnTo>
                <a:lnTo>
                  <a:pt x="969010" y="969010"/>
                </a:lnTo>
                <a:close/>
              </a:path>
              <a:path w="1209040" h="1209040">
                <a:moveTo>
                  <a:pt x="965200" y="965200"/>
                </a:moveTo>
                <a:lnTo>
                  <a:pt x="946937" y="965200"/>
                </a:lnTo>
                <a:lnTo>
                  <a:pt x="949478" y="967740"/>
                </a:lnTo>
                <a:lnTo>
                  <a:pt x="967740" y="967740"/>
                </a:lnTo>
                <a:lnTo>
                  <a:pt x="965200" y="965200"/>
                </a:lnTo>
                <a:close/>
              </a:path>
              <a:path w="1209040" h="1209040">
                <a:moveTo>
                  <a:pt x="962660" y="962660"/>
                </a:moveTo>
                <a:lnTo>
                  <a:pt x="944396" y="962660"/>
                </a:lnTo>
                <a:lnTo>
                  <a:pt x="945666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209040" h="1209040">
                <a:moveTo>
                  <a:pt x="958850" y="958850"/>
                </a:moveTo>
                <a:lnTo>
                  <a:pt x="940584" y="958850"/>
                </a:lnTo>
                <a:lnTo>
                  <a:pt x="943125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209040" h="1209040">
                <a:moveTo>
                  <a:pt x="956310" y="956310"/>
                </a:moveTo>
                <a:lnTo>
                  <a:pt x="938043" y="956310"/>
                </a:lnTo>
                <a:lnTo>
                  <a:pt x="939314" y="957580"/>
                </a:lnTo>
                <a:lnTo>
                  <a:pt x="957580" y="957580"/>
                </a:lnTo>
                <a:lnTo>
                  <a:pt x="956310" y="956310"/>
                </a:lnTo>
                <a:close/>
              </a:path>
              <a:path w="1209040" h="1209040">
                <a:moveTo>
                  <a:pt x="952500" y="952500"/>
                </a:moveTo>
                <a:lnTo>
                  <a:pt x="934231" y="952500"/>
                </a:lnTo>
                <a:lnTo>
                  <a:pt x="936773" y="955040"/>
                </a:lnTo>
                <a:lnTo>
                  <a:pt x="955040" y="955040"/>
                </a:lnTo>
                <a:lnTo>
                  <a:pt x="952500" y="952500"/>
                </a:lnTo>
                <a:close/>
              </a:path>
              <a:path w="1209040" h="1209040">
                <a:moveTo>
                  <a:pt x="949960" y="949960"/>
                </a:moveTo>
                <a:lnTo>
                  <a:pt x="931690" y="949960"/>
                </a:lnTo>
                <a:lnTo>
                  <a:pt x="932961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209040" h="1209040">
                <a:moveTo>
                  <a:pt x="946150" y="946150"/>
                </a:moveTo>
                <a:lnTo>
                  <a:pt x="927879" y="946150"/>
                </a:lnTo>
                <a:lnTo>
                  <a:pt x="93042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209040" h="1209040">
                <a:moveTo>
                  <a:pt x="943609" y="943610"/>
                </a:moveTo>
                <a:lnTo>
                  <a:pt x="925338" y="943610"/>
                </a:lnTo>
                <a:lnTo>
                  <a:pt x="926608" y="944880"/>
                </a:lnTo>
                <a:lnTo>
                  <a:pt x="944880" y="944880"/>
                </a:lnTo>
                <a:lnTo>
                  <a:pt x="943609" y="943610"/>
                </a:lnTo>
                <a:close/>
              </a:path>
              <a:path w="1209040" h="1209040">
                <a:moveTo>
                  <a:pt x="939799" y="939800"/>
                </a:moveTo>
                <a:lnTo>
                  <a:pt x="921526" y="939800"/>
                </a:lnTo>
                <a:lnTo>
                  <a:pt x="924067" y="942340"/>
                </a:lnTo>
                <a:lnTo>
                  <a:pt x="942339" y="942340"/>
                </a:lnTo>
                <a:lnTo>
                  <a:pt x="939799" y="939800"/>
                </a:lnTo>
                <a:close/>
              </a:path>
              <a:path w="1209040" h="1209040">
                <a:moveTo>
                  <a:pt x="937260" y="937260"/>
                </a:moveTo>
                <a:lnTo>
                  <a:pt x="918985" y="937260"/>
                </a:lnTo>
                <a:lnTo>
                  <a:pt x="920255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209040" h="1209040">
                <a:moveTo>
                  <a:pt x="933449" y="933450"/>
                </a:moveTo>
                <a:lnTo>
                  <a:pt x="915173" y="933450"/>
                </a:lnTo>
                <a:lnTo>
                  <a:pt x="917714" y="935990"/>
                </a:lnTo>
                <a:lnTo>
                  <a:pt x="935989" y="935990"/>
                </a:lnTo>
                <a:lnTo>
                  <a:pt x="933449" y="933450"/>
                </a:lnTo>
                <a:close/>
              </a:path>
              <a:path w="1209040" h="1209040">
                <a:moveTo>
                  <a:pt x="930910" y="930910"/>
                </a:moveTo>
                <a:lnTo>
                  <a:pt x="912632" y="930910"/>
                </a:lnTo>
                <a:lnTo>
                  <a:pt x="913903" y="932180"/>
                </a:lnTo>
                <a:lnTo>
                  <a:pt x="932179" y="932180"/>
                </a:lnTo>
                <a:lnTo>
                  <a:pt x="930910" y="930910"/>
                </a:lnTo>
                <a:close/>
              </a:path>
              <a:path w="1209040" h="1209040">
                <a:moveTo>
                  <a:pt x="927099" y="927100"/>
                </a:moveTo>
                <a:lnTo>
                  <a:pt x="908820" y="927100"/>
                </a:lnTo>
                <a:lnTo>
                  <a:pt x="911362" y="929640"/>
                </a:lnTo>
                <a:lnTo>
                  <a:pt x="929640" y="929640"/>
                </a:lnTo>
                <a:lnTo>
                  <a:pt x="927099" y="927100"/>
                </a:lnTo>
                <a:close/>
              </a:path>
              <a:path w="1209040" h="1209040">
                <a:moveTo>
                  <a:pt x="924559" y="924560"/>
                </a:moveTo>
                <a:lnTo>
                  <a:pt x="906279" y="924560"/>
                </a:lnTo>
                <a:lnTo>
                  <a:pt x="907550" y="925830"/>
                </a:lnTo>
                <a:lnTo>
                  <a:pt x="925829" y="925830"/>
                </a:lnTo>
                <a:lnTo>
                  <a:pt x="924559" y="924560"/>
                </a:lnTo>
                <a:close/>
              </a:path>
              <a:path w="1209040" h="1209040">
                <a:moveTo>
                  <a:pt x="920749" y="920750"/>
                </a:moveTo>
                <a:lnTo>
                  <a:pt x="902468" y="920750"/>
                </a:lnTo>
                <a:lnTo>
                  <a:pt x="905009" y="923290"/>
                </a:lnTo>
                <a:lnTo>
                  <a:pt x="923289" y="923290"/>
                </a:lnTo>
                <a:lnTo>
                  <a:pt x="920749" y="920750"/>
                </a:lnTo>
                <a:close/>
              </a:path>
              <a:path w="1209040" h="1209040">
                <a:moveTo>
                  <a:pt x="918210" y="918210"/>
                </a:moveTo>
                <a:lnTo>
                  <a:pt x="899927" y="918210"/>
                </a:lnTo>
                <a:lnTo>
                  <a:pt x="901197" y="919480"/>
                </a:lnTo>
                <a:lnTo>
                  <a:pt x="919479" y="919480"/>
                </a:lnTo>
                <a:lnTo>
                  <a:pt x="918210" y="918210"/>
                </a:lnTo>
                <a:close/>
              </a:path>
              <a:path w="1209040" h="1209040">
                <a:moveTo>
                  <a:pt x="911860" y="911860"/>
                </a:moveTo>
                <a:lnTo>
                  <a:pt x="893574" y="911860"/>
                </a:lnTo>
                <a:lnTo>
                  <a:pt x="898656" y="916940"/>
                </a:lnTo>
                <a:lnTo>
                  <a:pt x="916940" y="916940"/>
                </a:lnTo>
                <a:lnTo>
                  <a:pt x="911860" y="911860"/>
                </a:lnTo>
                <a:close/>
              </a:path>
              <a:path w="1209040" h="1209040">
                <a:moveTo>
                  <a:pt x="908049" y="908050"/>
                </a:moveTo>
                <a:lnTo>
                  <a:pt x="889762" y="908050"/>
                </a:lnTo>
                <a:lnTo>
                  <a:pt x="892303" y="910590"/>
                </a:lnTo>
                <a:lnTo>
                  <a:pt x="910590" y="910590"/>
                </a:lnTo>
                <a:lnTo>
                  <a:pt x="908049" y="908050"/>
                </a:lnTo>
                <a:close/>
              </a:path>
              <a:path w="1209040" h="1209040">
                <a:moveTo>
                  <a:pt x="905509" y="905510"/>
                </a:moveTo>
                <a:lnTo>
                  <a:pt x="887221" y="905510"/>
                </a:lnTo>
                <a:lnTo>
                  <a:pt x="888492" y="906780"/>
                </a:lnTo>
                <a:lnTo>
                  <a:pt x="906779" y="906780"/>
                </a:lnTo>
                <a:lnTo>
                  <a:pt x="905509" y="905510"/>
                </a:lnTo>
                <a:close/>
              </a:path>
              <a:path w="1209040" h="1209040">
                <a:moveTo>
                  <a:pt x="901699" y="901700"/>
                </a:moveTo>
                <a:lnTo>
                  <a:pt x="883410" y="901700"/>
                </a:lnTo>
                <a:lnTo>
                  <a:pt x="885951" y="904240"/>
                </a:lnTo>
                <a:lnTo>
                  <a:pt x="904240" y="904240"/>
                </a:lnTo>
                <a:lnTo>
                  <a:pt x="901699" y="901700"/>
                </a:lnTo>
                <a:close/>
              </a:path>
              <a:path w="1209040" h="1209040">
                <a:moveTo>
                  <a:pt x="899159" y="899160"/>
                </a:moveTo>
                <a:lnTo>
                  <a:pt x="880868" y="899160"/>
                </a:lnTo>
                <a:lnTo>
                  <a:pt x="882139" y="900430"/>
                </a:lnTo>
                <a:lnTo>
                  <a:pt x="900429" y="900430"/>
                </a:lnTo>
                <a:lnTo>
                  <a:pt x="899159" y="899160"/>
                </a:lnTo>
                <a:close/>
              </a:path>
              <a:path w="1209040" h="1209040">
                <a:moveTo>
                  <a:pt x="895349" y="895350"/>
                </a:moveTo>
                <a:lnTo>
                  <a:pt x="877057" y="895350"/>
                </a:lnTo>
                <a:lnTo>
                  <a:pt x="879598" y="897890"/>
                </a:lnTo>
                <a:lnTo>
                  <a:pt x="897890" y="897890"/>
                </a:lnTo>
                <a:lnTo>
                  <a:pt x="895349" y="895350"/>
                </a:lnTo>
                <a:close/>
              </a:path>
              <a:path w="1209040" h="1209040">
                <a:moveTo>
                  <a:pt x="892809" y="892810"/>
                </a:moveTo>
                <a:lnTo>
                  <a:pt x="874516" y="892810"/>
                </a:lnTo>
                <a:lnTo>
                  <a:pt x="875786" y="894080"/>
                </a:lnTo>
                <a:lnTo>
                  <a:pt x="894079" y="894080"/>
                </a:lnTo>
                <a:lnTo>
                  <a:pt x="892809" y="892810"/>
                </a:lnTo>
                <a:close/>
              </a:path>
              <a:path w="1209040" h="1209040">
                <a:moveTo>
                  <a:pt x="888999" y="889000"/>
                </a:moveTo>
                <a:lnTo>
                  <a:pt x="870704" y="889000"/>
                </a:lnTo>
                <a:lnTo>
                  <a:pt x="873245" y="891540"/>
                </a:lnTo>
                <a:lnTo>
                  <a:pt x="891540" y="891540"/>
                </a:lnTo>
                <a:lnTo>
                  <a:pt x="888999" y="889000"/>
                </a:lnTo>
                <a:close/>
              </a:path>
              <a:path w="1209040" h="1209040">
                <a:moveTo>
                  <a:pt x="886460" y="886460"/>
                </a:moveTo>
                <a:lnTo>
                  <a:pt x="868163" y="886460"/>
                </a:lnTo>
                <a:lnTo>
                  <a:pt x="869434" y="887730"/>
                </a:lnTo>
                <a:lnTo>
                  <a:pt x="887729" y="887730"/>
                </a:lnTo>
                <a:lnTo>
                  <a:pt x="886460" y="886460"/>
                </a:lnTo>
                <a:close/>
              </a:path>
              <a:path w="1209040" h="1209040">
                <a:moveTo>
                  <a:pt x="882650" y="882650"/>
                </a:moveTo>
                <a:lnTo>
                  <a:pt x="864351" y="882650"/>
                </a:lnTo>
                <a:lnTo>
                  <a:pt x="866892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209040" h="1209040">
                <a:moveTo>
                  <a:pt x="880110" y="880110"/>
                </a:moveTo>
                <a:lnTo>
                  <a:pt x="861810" y="880110"/>
                </a:lnTo>
                <a:lnTo>
                  <a:pt x="863081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209040" h="1209040">
                <a:moveTo>
                  <a:pt x="876300" y="876300"/>
                </a:moveTo>
                <a:lnTo>
                  <a:pt x="857999" y="876300"/>
                </a:lnTo>
                <a:lnTo>
                  <a:pt x="860540" y="878840"/>
                </a:lnTo>
                <a:lnTo>
                  <a:pt x="878840" y="878840"/>
                </a:lnTo>
                <a:lnTo>
                  <a:pt x="876300" y="876300"/>
                </a:lnTo>
                <a:close/>
              </a:path>
              <a:path w="1209040" h="1209040">
                <a:moveTo>
                  <a:pt x="873760" y="873760"/>
                </a:moveTo>
                <a:lnTo>
                  <a:pt x="855457" y="873760"/>
                </a:lnTo>
                <a:lnTo>
                  <a:pt x="856728" y="875030"/>
                </a:lnTo>
                <a:lnTo>
                  <a:pt x="875030" y="875030"/>
                </a:lnTo>
                <a:lnTo>
                  <a:pt x="873760" y="873760"/>
                </a:lnTo>
                <a:close/>
              </a:path>
              <a:path w="1209040" h="1209040">
                <a:moveTo>
                  <a:pt x="869950" y="869950"/>
                </a:moveTo>
                <a:lnTo>
                  <a:pt x="851646" y="869950"/>
                </a:lnTo>
                <a:lnTo>
                  <a:pt x="854187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209040" h="1209040">
                <a:moveTo>
                  <a:pt x="867410" y="867410"/>
                </a:moveTo>
                <a:lnTo>
                  <a:pt x="849105" y="867410"/>
                </a:lnTo>
                <a:lnTo>
                  <a:pt x="850375" y="868680"/>
                </a:lnTo>
                <a:lnTo>
                  <a:pt x="868679" y="868680"/>
                </a:lnTo>
                <a:lnTo>
                  <a:pt x="867410" y="867410"/>
                </a:lnTo>
                <a:close/>
              </a:path>
              <a:path w="1209040" h="1209040">
                <a:moveTo>
                  <a:pt x="863600" y="863600"/>
                </a:moveTo>
                <a:lnTo>
                  <a:pt x="845293" y="863600"/>
                </a:lnTo>
                <a:lnTo>
                  <a:pt x="847834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209040" h="1209040">
                <a:moveTo>
                  <a:pt x="861059" y="861060"/>
                </a:moveTo>
                <a:lnTo>
                  <a:pt x="842752" y="861060"/>
                </a:lnTo>
                <a:lnTo>
                  <a:pt x="844023" y="862330"/>
                </a:lnTo>
                <a:lnTo>
                  <a:pt x="862330" y="862330"/>
                </a:lnTo>
                <a:lnTo>
                  <a:pt x="861059" y="861060"/>
                </a:lnTo>
                <a:close/>
              </a:path>
              <a:path w="1209040" h="1209040">
                <a:moveTo>
                  <a:pt x="857250" y="857250"/>
                </a:moveTo>
                <a:lnTo>
                  <a:pt x="838940" y="857250"/>
                </a:lnTo>
                <a:lnTo>
                  <a:pt x="841481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209040" h="1209040">
                <a:moveTo>
                  <a:pt x="854710" y="854710"/>
                </a:moveTo>
                <a:lnTo>
                  <a:pt x="836399" y="854710"/>
                </a:lnTo>
                <a:lnTo>
                  <a:pt x="83767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209040" h="1209040">
                <a:moveTo>
                  <a:pt x="848359" y="848359"/>
                </a:moveTo>
                <a:lnTo>
                  <a:pt x="830047" y="848359"/>
                </a:lnTo>
                <a:lnTo>
                  <a:pt x="835129" y="853440"/>
                </a:lnTo>
                <a:lnTo>
                  <a:pt x="853440" y="853440"/>
                </a:lnTo>
                <a:lnTo>
                  <a:pt x="848359" y="848359"/>
                </a:lnTo>
                <a:close/>
              </a:path>
              <a:path w="1209040" h="1209040">
                <a:moveTo>
                  <a:pt x="842009" y="842009"/>
                </a:moveTo>
                <a:lnTo>
                  <a:pt x="823694" y="842009"/>
                </a:lnTo>
                <a:lnTo>
                  <a:pt x="828776" y="847090"/>
                </a:lnTo>
                <a:lnTo>
                  <a:pt x="847090" y="847090"/>
                </a:lnTo>
                <a:lnTo>
                  <a:pt x="842009" y="842009"/>
                </a:lnTo>
                <a:close/>
              </a:path>
              <a:path w="1209040" h="1209040">
                <a:moveTo>
                  <a:pt x="835660" y="835660"/>
                </a:moveTo>
                <a:lnTo>
                  <a:pt x="817341" y="835660"/>
                </a:lnTo>
                <a:lnTo>
                  <a:pt x="822423" y="840740"/>
                </a:lnTo>
                <a:lnTo>
                  <a:pt x="840740" y="840740"/>
                </a:lnTo>
                <a:lnTo>
                  <a:pt x="835660" y="835660"/>
                </a:lnTo>
                <a:close/>
              </a:path>
              <a:path w="1209040" h="1209040">
                <a:moveTo>
                  <a:pt x="829309" y="829310"/>
                </a:moveTo>
                <a:lnTo>
                  <a:pt x="810988" y="829310"/>
                </a:lnTo>
                <a:lnTo>
                  <a:pt x="816071" y="834390"/>
                </a:lnTo>
                <a:lnTo>
                  <a:pt x="834389" y="834390"/>
                </a:lnTo>
                <a:lnTo>
                  <a:pt x="829309" y="829310"/>
                </a:lnTo>
                <a:close/>
              </a:path>
              <a:path w="1209040" h="1209040">
                <a:moveTo>
                  <a:pt x="822959" y="822959"/>
                </a:moveTo>
                <a:lnTo>
                  <a:pt x="804636" y="822959"/>
                </a:lnTo>
                <a:lnTo>
                  <a:pt x="809718" y="828040"/>
                </a:lnTo>
                <a:lnTo>
                  <a:pt x="828040" y="828040"/>
                </a:lnTo>
                <a:lnTo>
                  <a:pt x="822959" y="822959"/>
                </a:lnTo>
                <a:close/>
              </a:path>
              <a:path w="1209040" h="1209040">
                <a:moveTo>
                  <a:pt x="816609" y="816609"/>
                </a:moveTo>
                <a:lnTo>
                  <a:pt x="798283" y="816609"/>
                </a:lnTo>
                <a:lnTo>
                  <a:pt x="803365" y="821690"/>
                </a:lnTo>
                <a:lnTo>
                  <a:pt x="821690" y="821690"/>
                </a:lnTo>
                <a:lnTo>
                  <a:pt x="816609" y="816609"/>
                </a:lnTo>
                <a:close/>
              </a:path>
              <a:path w="1209040" h="1209040">
                <a:moveTo>
                  <a:pt x="810259" y="810259"/>
                </a:moveTo>
                <a:lnTo>
                  <a:pt x="791930" y="810259"/>
                </a:lnTo>
                <a:lnTo>
                  <a:pt x="797012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209040" h="1209040">
                <a:moveTo>
                  <a:pt x="805180" y="805180"/>
                </a:moveTo>
                <a:lnTo>
                  <a:pt x="786848" y="805180"/>
                </a:lnTo>
                <a:lnTo>
                  <a:pt x="790660" y="808990"/>
                </a:lnTo>
                <a:lnTo>
                  <a:pt x="808990" y="808990"/>
                </a:lnTo>
                <a:lnTo>
                  <a:pt x="805180" y="805180"/>
                </a:lnTo>
                <a:close/>
              </a:path>
              <a:path w="1209040" h="1209040">
                <a:moveTo>
                  <a:pt x="798830" y="798830"/>
                </a:moveTo>
                <a:lnTo>
                  <a:pt x="780495" y="798830"/>
                </a:lnTo>
                <a:lnTo>
                  <a:pt x="785577" y="803910"/>
                </a:lnTo>
                <a:lnTo>
                  <a:pt x="803910" y="803910"/>
                </a:lnTo>
                <a:lnTo>
                  <a:pt x="798830" y="798830"/>
                </a:lnTo>
                <a:close/>
              </a:path>
              <a:path w="1209040" h="1209040">
                <a:moveTo>
                  <a:pt x="792480" y="792480"/>
                </a:moveTo>
                <a:lnTo>
                  <a:pt x="774142" y="792480"/>
                </a:lnTo>
                <a:lnTo>
                  <a:pt x="779225" y="797560"/>
                </a:lnTo>
                <a:lnTo>
                  <a:pt x="797560" y="797560"/>
                </a:lnTo>
                <a:lnTo>
                  <a:pt x="792480" y="792480"/>
                </a:lnTo>
                <a:close/>
              </a:path>
              <a:path w="1209040" h="1209040">
                <a:moveTo>
                  <a:pt x="786130" y="786130"/>
                </a:moveTo>
                <a:lnTo>
                  <a:pt x="767790" y="786130"/>
                </a:lnTo>
                <a:lnTo>
                  <a:pt x="772872" y="791210"/>
                </a:lnTo>
                <a:lnTo>
                  <a:pt x="791210" y="791210"/>
                </a:lnTo>
                <a:lnTo>
                  <a:pt x="786130" y="786130"/>
                </a:lnTo>
                <a:close/>
              </a:path>
              <a:path w="1209040" h="1209040">
                <a:moveTo>
                  <a:pt x="779780" y="779780"/>
                </a:moveTo>
                <a:lnTo>
                  <a:pt x="761437" y="779780"/>
                </a:lnTo>
                <a:lnTo>
                  <a:pt x="766519" y="784860"/>
                </a:lnTo>
                <a:lnTo>
                  <a:pt x="784860" y="784860"/>
                </a:lnTo>
                <a:lnTo>
                  <a:pt x="779780" y="779780"/>
                </a:lnTo>
                <a:close/>
              </a:path>
              <a:path w="1209040" h="1209040">
                <a:moveTo>
                  <a:pt x="773430" y="773430"/>
                </a:moveTo>
                <a:lnTo>
                  <a:pt x="755084" y="773430"/>
                </a:lnTo>
                <a:lnTo>
                  <a:pt x="760166" y="778509"/>
                </a:lnTo>
                <a:lnTo>
                  <a:pt x="778509" y="778509"/>
                </a:lnTo>
                <a:lnTo>
                  <a:pt x="773430" y="773430"/>
                </a:lnTo>
                <a:close/>
              </a:path>
              <a:path w="1209040" h="1209040">
                <a:moveTo>
                  <a:pt x="767080" y="767080"/>
                </a:moveTo>
                <a:lnTo>
                  <a:pt x="748732" y="767080"/>
                </a:lnTo>
                <a:lnTo>
                  <a:pt x="753814" y="772160"/>
                </a:lnTo>
                <a:lnTo>
                  <a:pt x="772160" y="772160"/>
                </a:lnTo>
                <a:lnTo>
                  <a:pt x="767080" y="767080"/>
                </a:lnTo>
                <a:close/>
              </a:path>
              <a:path w="1209040" h="1209040">
                <a:moveTo>
                  <a:pt x="760730" y="760730"/>
                </a:moveTo>
                <a:lnTo>
                  <a:pt x="742379" y="760730"/>
                </a:lnTo>
                <a:lnTo>
                  <a:pt x="747461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209040" h="1209040">
                <a:moveTo>
                  <a:pt x="754380" y="754380"/>
                </a:moveTo>
                <a:lnTo>
                  <a:pt x="736026" y="754380"/>
                </a:lnTo>
                <a:lnTo>
                  <a:pt x="741108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209040" h="1209040">
                <a:moveTo>
                  <a:pt x="748030" y="748030"/>
                </a:moveTo>
                <a:lnTo>
                  <a:pt x="729673" y="748030"/>
                </a:lnTo>
                <a:lnTo>
                  <a:pt x="734756" y="753110"/>
                </a:lnTo>
                <a:lnTo>
                  <a:pt x="753109" y="753110"/>
                </a:lnTo>
                <a:lnTo>
                  <a:pt x="748030" y="748030"/>
                </a:lnTo>
                <a:close/>
              </a:path>
              <a:path w="1209040" h="1209040">
                <a:moveTo>
                  <a:pt x="741680" y="741680"/>
                </a:moveTo>
                <a:lnTo>
                  <a:pt x="723321" y="741680"/>
                </a:lnTo>
                <a:lnTo>
                  <a:pt x="728403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209040" h="1209040">
                <a:moveTo>
                  <a:pt x="735330" y="735330"/>
                </a:moveTo>
                <a:lnTo>
                  <a:pt x="716968" y="735330"/>
                </a:lnTo>
                <a:lnTo>
                  <a:pt x="722050" y="740410"/>
                </a:lnTo>
                <a:lnTo>
                  <a:pt x="740410" y="740410"/>
                </a:lnTo>
                <a:lnTo>
                  <a:pt x="735330" y="735330"/>
                </a:lnTo>
                <a:close/>
              </a:path>
              <a:path w="1209040" h="1209040">
                <a:moveTo>
                  <a:pt x="728980" y="728980"/>
                </a:moveTo>
                <a:lnTo>
                  <a:pt x="710615" y="728980"/>
                </a:lnTo>
                <a:lnTo>
                  <a:pt x="715697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209040" h="1209040">
                <a:moveTo>
                  <a:pt x="722630" y="722630"/>
                </a:moveTo>
                <a:lnTo>
                  <a:pt x="704262" y="722630"/>
                </a:lnTo>
                <a:lnTo>
                  <a:pt x="709345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209040" h="1209040">
                <a:moveTo>
                  <a:pt x="716280" y="716280"/>
                </a:moveTo>
                <a:lnTo>
                  <a:pt x="697910" y="716280"/>
                </a:lnTo>
                <a:lnTo>
                  <a:pt x="702992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209040" h="1209040">
                <a:moveTo>
                  <a:pt x="709930" y="709930"/>
                </a:moveTo>
                <a:lnTo>
                  <a:pt x="691557" y="709930"/>
                </a:lnTo>
                <a:lnTo>
                  <a:pt x="696639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209040" h="1209040">
                <a:moveTo>
                  <a:pt x="703580" y="703580"/>
                </a:moveTo>
                <a:lnTo>
                  <a:pt x="685204" y="703580"/>
                </a:lnTo>
                <a:lnTo>
                  <a:pt x="690286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209040" h="1209040">
                <a:moveTo>
                  <a:pt x="697230" y="697230"/>
                </a:moveTo>
                <a:lnTo>
                  <a:pt x="678851" y="697230"/>
                </a:lnTo>
                <a:lnTo>
                  <a:pt x="683934" y="702309"/>
                </a:lnTo>
                <a:lnTo>
                  <a:pt x="702309" y="702309"/>
                </a:lnTo>
                <a:lnTo>
                  <a:pt x="697230" y="697230"/>
                </a:lnTo>
                <a:close/>
              </a:path>
              <a:path w="1209040" h="1209040">
                <a:moveTo>
                  <a:pt x="690879" y="690880"/>
                </a:moveTo>
                <a:lnTo>
                  <a:pt x="672499" y="690880"/>
                </a:lnTo>
                <a:lnTo>
                  <a:pt x="677581" y="695960"/>
                </a:lnTo>
                <a:lnTo>
                  <a:pt x="695960" y="695960"/>
                </a:lnTo>
                <a:lnTo>
                  <a:pt x="690879" y="690880"/>
                </a:lnTo>
                <a:close/>
              </a:path>
              <a:path w="1209040" h="1209040">
                <a:moveTo>
                  <a:pt x="684530" y="684530"/>
                </a:moveTo>
                <a:lnTo>
                  <a:pt x="666146" y="684530"/>
                </a:lnTo>
                <a:lnTo>
                  <a:pt x="671228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209040" h="1209040">
                <a:moveTo>
                  <a:pt x="678180" y="678180"/>
                </a:moveTo>
                <a:lnTo>
                  <a:pt x="659793" y="678180"/>
                </a:lnTo>
                <a:lnTo>
                  <a:pt x="664875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209040" h="1209040">
                <a:moveTo>
                  <a:pt x="671830" y="671830"/>
                </a:moveTo>
                <a:lnTo>
                  <a:pt x="653440" y="671830"/>
                </a:lnTo>
                <a:lnTo>
                  <a:pt x="658523" y="676909"/>
                </a:lnTo>
                <a:lnTo>
                  <a:pt x="676909" y="676909"/>
                </a:lnTo>
                <a:lnTo>
                  <a:pt x="671830" y="671830"/>
                </a:lnTo>
                <a:close/>
              </a:path>
              <a:path w="1209040" h="1209040">
                <a:moveTo>
                  <a:pt x="665479" y="665480"/>
                </a:moveTo>
                <a:lnTo>
                  <a:pt x="647088" y="665480"/>
                </a:lnTo>
                <a:lnTo>
                  <a:pt x="652170" y="670560"/>
                </a:lnTo>
                <a:lnTo>
                  <a:pt x="670560" y="670560"/>
                </a:lnTo>
                <a:lnTo>
                  <a:pt x="665479" y="665480"/>
                </a:lnTo>
                <a:close/>
              </a:path>
              <a:path w="1209040" h="1209040">
                <a:moveTo>
                  <a:pt x="659130" y="659130"/>
                </a:moveTo>
                <a:lnTo>
                  <a:pt x="640735" y="659130"/>
                </a:lnTo>
                <a:lnTo>
                  <a:pt x="645817" y="664210"/>
                </a:lnTo>
                <a:lnTo>
                  <a:pt x="664210" y="664210"/>
                </a:lnTo>
                <a:lnTo>
                  <a:pt x="659130" y="659130"/>
                </a:lnTo>
                <a:close/>
              </a:path>
              <a:path w="1209040" h="1209040">
                <a:moveTo>
                  <a:pt x="652780" y="652780"/>
                </a:moveTo>
                <a:lnTo>
                  <a:pt x="634382" y="652780"/>
                </a:lnTo>
                <a:lnTo>
                  <a:pt x="639464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209040" h="1209040">
                <a:moveTo>
                  <a:pt x="646430" y="646430"/>
                </a:moveTo>
                <a:lnTo>
                  <a:pt x="628030" y="646430"/>
                </a:lnTo>
                <a:lnTo>
                  <a:pt x="633112" y="651510"/>
                </a:lnTo>
                <a:lnTo>
                  <a:pt x="651509" y="651510"/>
                </a:lnTo>
                <a:lnTo>
                  <a:pt x="646430" y="646430"/>
                </a:lnTo>
                <a:close/>
              </a:path>
              <a:path w="1209040" h="1209040">
                <a:moveTo>
                  <a:pt x="640080" y="640080"/>
                </a:moveTo>
                <a:lnTo>
                  <a:pt x="621677" y="640080"/>
                </a:lnTo>
                <a:lnTo>
                  <a:pt x="626759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209040" h="1209040">
                <a:moveTo>
                  <a:pt x="633730" y="633730"/>
                </a:moveTo>
                <a:lnTo>
                  <a:pt x="615324" y="633730"/>
                </a:lnTo>
                <a:lnTo>
                  <a:pt x="620406" y="638810"/>
                </a:lnTo>
                <a:lnTo>
                  <a:pt x="638810" y="638810"/>
                </a:lnTo>
                <a:lnTo>
                  <a:pt x="633730" y="633730"/>
                </a:lnTo>
                <a:close/>
              </a:path>
              <a:path w="1209040" h="1209040">
                <a:moveTo>
                  <a:pt x="627380" y="627380"/>
                </a:moveTo>
                <a:lnTo>
                  <a:pt x="608971" y="627380"/>
                </a:lnTo>
                <a:lnTo>
                  <a:pt x="614054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209040" h="1209040">
                <a:moveTo>
                  <a:pt x="621030" y="621030"/>
                </a:moveTo>
                <a:lnTo>
                  <a:pt x="602619" y="621030"/>
                </a:lnTo>
                <a:lnTo>
                  <a:pt x="607701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209040" h="1209040">
                <a:moveTo>
                  <a:pt x="614680" y="614680"/>
                </a:moveTo>
                <a:lnTo>
                  <a:pt x="596266" y="614680"/>
                </a:lnTo>
                <a:lnTo>
                  <a:pt x="601348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209040" h="1209040">
                <a:moveTo>
                  <a:pt x="608330" y="608330"/>
                </a:moveTo>
                <a:lnTo>
                  <a:pt x="589913" y="608330"/>
                </a:lnTo>
                <a:lnTo>
                  <a:pt x="594995" y="613409"/>
                </a:lnTo>
                <a:lnTo>
                  <a:pt x="613409" y="613409"/>
                </a:lnTo>
                <a:lnTo>
                  <a:pt x="608330" y="608330"/>
                </a:lnTo>
                <a:close/>
              </a:path>
              <a:path w="1209040" h="1209040">
                <a:moveTo>
                  <a:pt x="400049" y="400050"/>
                </a:moveTo>
                <a:lnTo>
                  <a:pt x="381543" y="400050"/>
                </a:lnTo>
                <a:lnTo>
                  <a:pt x="588643" y="607060"/>
                </a:lnTo>
                <a:lnTo>
                  <a:pt x="607060" y="607060"/>
                </a:lnTo>
                <a:lnTo>
                  <a:pt x="400049" y="400050"/>
                </a:lnTo>
                <a:close/>
              </a:path>
              <a:path w="1209040" h="1209040">
                <a:moveTo>
                  <a:pt x="1032510" y="1032510"/>
                </a:moveTo>
                <a:lnTo>
                  <a:pt x="1014276" y="1032510"/>
                </a:lnTo>
                <a:lnTo>
                  <a:pt x="1190882" y="1209040"/>
                </a:lnTo>
                <a:lnTo>
                  <a:pt x="1209040" y="12090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0" y="4790440"/>
            <a:ext cx="1191260" cy="2062480"/>
          </a:xfrm>
          <a:custGeom>
            <a:avLst/>
            <a:gdLst/>
            <a:ahLst/>
            <a:cxnLst/>
            <a:rect l="l" t="t" r="r" b="b"/>
            <a:pathLst>
              <a:path w="1191260" h="2062479">
                <a:moveTo>
                  <a:pt x="887730" y="0"/>
                </a:moveTo>
                <a:lnTo>
                  <a:pt x="0" y="0"/>
                </a:lnTo>
                <a:lnTo>
                  <a:pt x="0" y="6349"/>
                </a:lnTo>
                <a:lnTo>
                  <a:pt x="892810" y="6349"/>
                </a:lnTo>
                <a:lnTo>
                  <a:pt x="892810" y="5079"/>
                </a:lnTo>
                <a:lnTo>
                  <a:pt x="891540" y="5079"/>
                </a:lnTo>
                <a:lnTo>
                  <a:pt x="891540" y="3809"/>
                </a:lnTo>
                <a:lnTo>
                  <a:pt x="890269" y="3809"/>
                </a:lnTo>
                <a:lnTo>
                  <a:pt x="890269" y="2539"/>
                </a:lnTo>
                <a:lnTo>
                  <a:pt x="889000" y="2539"/>
                </a:lnTo>
                <a:lnTo>
                  <a:pt x="889000" y="1269"/>
                </a:lnTo>
                <a:lnTo>
                  <a:pt x="887730" y="1269"/>
                </a:lnTo>
                <a:lnTo>
                  <a:pt x="887730" y="0"/>
                </a:lnTo>
                <a:close/>
              </a:path>
              <a:path w="1191260" h="2062479">
                <a:moveTo>
                  <a:pt x="0" y="872110"/>
                </a:moveTo>
                <a:lnTo>
                  <a:pt x="0" y="891539"/>
                </a:lnTo>
                <a:lnTo>
                  <a:pt x="66039" y="957579"/>
                </a:lnTo>
                <a:lnTo>
                  <a:pt x="85506" y="957579"/>
                </a:lnTo>
                <a:lnTo>
                  <a:pt x="0" y="872110"/>
                </a:lnTo>
                <a:close/>
              </a:path>
              <a:path w="1191260" h="2062479">
                <a:moveTo>
                  <a:pt x="85506" y="957579"/>
                </a:moveTo>
                <a:lnTo>
                  <a:pt x="66040" y="957579"/>
                </a:lnTo>
                <a:lnTo>
                  <a:pt x="85089" y="976629"/>
                </a:lnTo>
                <a:lnTo>
                  <a:pt x="104564" y="976629"/>
                </a:lnTo>
                <a:lnTo>
                  <a:pt x="85506" y="957579"/>
                </a:lnTo>
                <a:close/>
              </a:path>
              <a:path w="1191260" h="2062479">
                <a:moveTo>
                  <a:pt x="104564" y="976629"/>
                </a:moveTo>
                <a:lnTo>
                  <a:pt x="85090" y="976629"/>
                </a:lnTo>
                <a:lnTo>
                  <a:pt x="97790" y="989329"/>
                </a:lnTo>
                <a:lnTo>
                  <a:pt x="117270" y="989329"/>
                </a:lnTo>
                <a:lnTo>
                  <a:pt x="104564" y="976629"/>
                </a:lnTo>
                <a:close/>
              </a:path>
              <a:path w="1191260" h="2062479">
                <a:moveTo>
                  <a:pt x="117270" y="989329"/>
                </a:moveTo>
                <a:lnTo>
                  <a:pt x="97790" y="989329"/>
                </a:lnTo>
                <a:lnTo>
                  <a:pt x="116839" y="1008379"/>
                </a:lnTo>
                <a:lnTo>
                  <a:pt x="136328" y="1008379"/>
                </a:lnTo>
                <a:lnTo>
                  <a:pt x="117270" y="989329"/>
                </a:lnTo>
                <a:close/>
              </a:path>
              <a:path w="1191260" h="2062479">
                <a:moveTo>
                  <a:pt x="136328" y="1008379"/>
                </a:moveTo>
                <a:lnTo>
                  <a:pt x="116840" y="1008379"/>
                </a:lnTo>
                <a:lnTo>
                  <a:pt x="129539" y="1021079"/>
                </a:lnTo>
                <a:lnTo>
                  <a:pt x="149033" y="1021079"/>
                </a:lnTo>
                <a:lnTo>
                  <a:pt x="136328" y="1008379"/>
                </a:lnTo>
                <a:close/>
              </a:path>
              <a:path w="1191260" h="2062479">
                <a:moveTo>
                  <a:pt x="149033" y="1021079"/>
                </a:moveTo>
                <a:lnTo>
                  <a:pt x="129540" y="1021079"/>
                </a:lnTo>
                <a:lnTo>
                  <a:pt x="144780" y="1036319"/>
                </a:lnTo>
                <a:lnTo>
                  <a:pt x="164280" y="1036319"/>
                </a:lnTo>
                <a:lnTo>
                  <a:pt x="149033" y="1021079"/>
                </a:lnTo>
                <a:close/>
              </a:path>
              <a:path w="1191260" h="2062479">
                <a:moveTo>
                  <a:pt x="164280" y="1036320"/>
                </a:moveTo>
                <a:lnTo>
                  <a:pt x="144780" y="1036320"/>
                </a:lnTo>
                <a:lnTo>
                  <a:pt x="161289" y="1052829"/>
                </a:lnTo>
                <a:lnTo>
                  <a:pt x="180797" y="1052829"/>
                </a:lnTo>
                <a:lnTo>
                  <a:pt x="164280" y="1036320"/>
                </a:lnTo>
                <a:close/>
              </a:path>
              <a:path w="1191260" h="2062479">
                <a:moveTo>
                  <a:pt x="180797" y="1052830"/>
                </a:moveTo>
                <a:lnTo>
                  <a:pt x="161290" y="1052830"/>
                </a:lnTo>
                <a:lnTo>
                  <a:pt x="176530" y="1068069"/>
                </a:lnTo>
                <a:lnTo>
                  <a:pt x="196044" y="1068069"/>
                </a:lnTo>
                <a:lnTo>
                  <a:pt x="180797" y="1052830"/>
                </a:lnTo>
                <a:close/>
              </a:path>
              <a:path w="1191260" h="2062479">
                <a:moveTo>
                  <a:pt x="196044" y="1068070"/>
                </a:moveTo>
                <a:lnTo>
                  <a:pt x="176530" y="1068070"/>
                </a:lnTo>
                <a:lnTo>
                  <a:pt x="193040" y="1084579"/>
                </a:lnTo>
                <a:lnTo>
                  <a:pt x="212561" y="1084579"/>
                </a:lnTo>
                <a:lnTo>
                  <a:pt x="196044" y="1068070"/>
                </a:lnTo>
                <a:close/>
              </a:path>
              <a:path w="1191260" h="2062479">
                <a:moveTo>
                  <a:pt x="212561" y="1084579"/>
                </a:moveTo>
                <a:lnTo>
                  <a:pt x="193040" y="1084579"/>
                </a:lnTo>
                <a:lnTo>
                  <a:pt x="224789" y="1116329"/>
                </a:lnTo>
                <a:lnTo>
                  <a:pt x="244324" y="1116329"/>
                </a:lnTo>
                <a:lnTo>
                  <a:pt x="212561" y="1084579"/>
                </a:lnTo>
                <a:close/>
              </a:path>
              <a:path w="1191260" h="2062479">
                <a:moveTo>
                  <a:pt x="244324" y="1116330"/>
                </a:moveTo>
                <a:lnTo>
                  <a:pt x="224790" y="1116330"/>
                </a:lnTo>
                <a:lnTo>
                  <a:pt x="243839" y="1135379"/>
                </a:lnTo>
                <a:lnTo>
                  <a:pt x="263383" y="1135379"/>
                </a:lnTo>
                <a:lnTo>
                  <a:pt x="244324" y="1116330"/>
                </a:lnTo>
                <a:close/>
              </a:path>
              <a:path w="1191260" h="2062479">
                <a:moveTo>
                  <a:pt x="263383" y="1135379"/>
                </a:moveTo>
                <a:lnTo>
                  <a:pt x="243840" y="1135379"/>
                </a:lnTo>
                <a:lnTo>
                  <a:pt x="256539" y="1148079"/>
                </a:lnTo>
                <a:lnTo>
                  <a:pt x="276088" y="1148079"/>
                </a:lnTo>
                <a:lnTo>
                  <a:pt x="263383" y="1135379"/>
                </a:lnTo>
                <a:close/>
              </a:path>
              <a:path w="1191260" h="2062479">
                <a:moveTo>
                  <a:pt x="276088" y="1148079"/>
                </a:moveTo>
                <a:lnTo>
                  <a:pt x="256540" y="1148079"/>
                </a:lnTo>
                <a:lnTo>
                  <a:pt x="290830" y="1182369"/>
                </a:lnTo>
                <a:lnTo>
                  <a:pt x="310393" y="1182369"/>
                </a:lnTo>
                <a:lnTo>
                  <a:pt x="276088" y="1148079"/>
                </a:lnTo>
                <a:close/>
              </a:path>
              <a:path w="1191260" h="2062479">
                <a:moveTo>
                  <a:pt x="310393" y="1182370"/>
                </a:moveTo>
                <a:lnTo>
                  <a:pt x="290830" y="1182370"/>
                </a:lnTo>
                <a:lnTo>
                  <a:pt x="297180" y="1188719"/>
                </a:lnTo>
                <a:lnTo>
                  <a:pt x="316745" y="1188719"/>
                </a:lnTo>
                <a:lnTo>
                  <a:pt x="310393" y="1182370"/>
                </a:lnTo>
                <a:close/>
              </a:path>
              <a:path w="1191260" h="2062479">
                <a:moveTo>
                  <a:pt x="316745" y="1188720"/>
                </a:moveTo>
                <a:lnTo>
                  <a:pt x="297180" y="1188720"/>
                </a:lnTo>
                <a:lnTo>
                  <a:pt x="309879" y="1201419"/>
                </a:lnTo>
                <a:lnTo>
                  <a:pt x="329451" y="1201419"/>
                </a:lnTo>
                <a:lnTo>
                  <a:pt x="316745" y="1188720"/>
                </a:lnTo>
                <a:close/>
              </a:path>
              <a:path w="1191260" h="2062479">
                <a:moveTo>
                  <a:pt x="329451" y="1201420"/>
                </a:moveTo>
                <a:lnTo>
                  <a:pt x="309880" y="1201420"/>
                </a:lnTo>
                <a:lnTo>
                  <a:pt x="313689" y="1205229"/>
                </a:lnTo>
                <a:lnTo>
                  <a:pt x="333263" y="1205229"/>
                </a:lnTo>
                <a:lnTo>
                  <a:pt x="329451" y="1201420"/>
                </a:lnTo>
                <a:close/>
              </a:path>
              <a:path w="1191260" h="2062479">
                <a:moveTo>
                  <a:pt x="333263" y="1205230"/>
                </a:moveTo>
                <a:lnTo>
                  <a:pt x="313690" y="1205230"/>
                </a:lnTo>
                <a:lnTo>
                  <a:pt x="316230" y="1207769"/>
                </a:lnTo>
                <a:lnTo>
                  <a:pt x="335804" y="1207769"/>
                </a:lnTo>
                <a:lnTo>
                  <a:pt x="333263" y="1205230"/>
                </a:lnTo>
                <a:close/>
              </a:path>
              <a:path w="1191260" h="2062479">
                <a:moveTo>
                  <a:pt x="335804" y="1207770"/>
                </a:moveTo>
                <a:lnTo>
                  <a:pt x="316230" y="1207770"/>
                </a:lnTo>
                <a:lnTo>
                  <a:pt x="322580" y="1214119"/>
                </a:lnTo>
                <a:lnTo>
                  <a:pt x="342156" y="1214119"/>
                </a:lnTo>
                <a:lnTo>
                  <a:pt x="335804" y="1207770"/>
                </a:lnTo>
                <a:close/>
              </a:path>
              <a:path w="1191260" h="2062479">
                <a:moveTo>
                  <a:pt x="342156" y="1214120"/>
                </a:moveTo>
                <a:lnTo>
                  <a:pt x="322580" y="1214120"/>
                </a:lnTo>
                <a:lnTo>
                  <a:pt x="328929" y="1220469"/>
                </a:lnTo>
                <a:lnTo>
                  <a:pt x="348509" y="1220469"/>
                </a:lnTo>
                <a:lnTo>
                  <a:pt x="342156" y="1214120"/>
                </a:lnTo>
                <a:close/>
              </a:path>
              <a:path w="1191260" h="2062479">
                <a:moveTo>
                  <a:pt x="348509" y="1220470"/>
                </a:moveTo>
                <a:lnTo>
                  <a:pt x="328930" y="1220470"/>
                </a:lnTo>
                <a:lnTo>
                  <a:pt x="341629" y="1233169"/>
                </a:lnTo>
                <a:lnTo>
                  <a:pt x="361215" y="1233169"/>
                </a:lnTo>
                <a:lnTo>
                  <a:pt x="348509" y="1220470"/>
                </a:lnTo>
                <a:close/>
              </a:path>
              <a:path w="1191260" h="2062479">
                <a:moveTo>
                  <a:pt x="361215" y="1233170"/>
                </a:moveTo>
                <a:lnTo>
                  <a:pt x="341630" y="1233170"/>
                </a:lnTo>
                <a:lnTo>
                  <a:pt x="345440" y="1236979"/>
                </a:lnTo>
                <a:lnTo>
                  <a:pt x="365026" y="1236979"/>
                </a:lnTo>
                <a:lnTo>
                  <a:pt x="361215" y="1233170"/>
                </a:lnTo>
                <a:close/>
              </a:path>
              <a:path w="1191260" h="2062479">
                <a:moveTo>
                  <a:pt x="365026" y="1236980"/>
                </a:moveTo>
                <a:lnTo>
                  <a:pt x="345440" y="1236980"/>
                </a:lnTo>
                <a:lnTo>
                  <a:pt x="354330" y="1245869"/>
                </a:lnTo>
                <a:lnTo>
                  <a:pt x="373920" y="1245869"/>
                </a:lnTo>
                <a:lnTo>
                  <a:pt x="365026" y="1236980"/>
                </a:lnTo>
                <a:close/>
              </a:path>
              <a:path w="1191260" h="2062479">
                <a:moveTo>
                  <a:pt x="373920" y="1245870"/>
                </a:moveTo>
                <a:lnTo>
                  <a:pt x="354330" y="1245870"/>
                </a:lnTo>
                <a:lnTo>
                  <a:pt x="360679" y="1252219"/>
                </a:lnTo>
                <a:lnTo>
                  <a:pt x="380273" y="1252219"/>
                </a:lnTo>
                <a:lnTo>
                  <a:pt x="373920" y="1245870"/>
                </a:lnTo>
                <a:close/>
              </a:path>
              <a:path w="1191260" h="2062479">
                <a:moveTo>
                  <a:pt x="991406" y="1863090"/>
                </a:moveTo>
                <a:lnTo>
                  <a:pt x="971550" y="1863090"/>
                </a:lnTo>
                <a:lnTo>
                  <a:pt x="1038860" y="1930399"/>
                </a:lnTo>
                <a:lnTo>
                  <a:pt x="1058745" y="1930399"/>
                </a:lnTo>
                <a:lnTo>
                  <a:pt x="991406" y="1863090"/>
                </a:lnTo>
                <a:close/>
              </a:path>
              <a:path w="1191260" h="2062479">
                <a:moveTo>
                  <a:pt x="988865" y="1860549"/>
                </a:moveTo>
                <a:lnTo>
                  <a:pt x="969010" y="1860549"/>
                </a:lnTo>
                <a:lnTo>
                  <a:pt x="970280" y="1861819"/>
                </a:lnTo>
                <a:lnTo>
                  <a:pt x="990135" y="1861819"/>
                </a:lnTo>
                <a:lnTo>
                  <a:pt x="988865" y="1860549"/>
                </a:lnTo>
                <a:close/>
              </a:path>
              <a:path w="1191260" h="2062479">
                <a:moveTo>
                  <a:pt x="985053" y="1856739"/>
                </a:moveTo>
                <a:lnTo>
                  <a:pt x="965200" y="1856739"/>
                </a:lnTo>
                <a:lnTo>
                  <a:pt x="967740" y="1859279"/>
                </a:lnTo>
                <a:lnTo>
                  <a:pt x="987594" y="1859279"/>
                </a:lnTo>
                <a:lnTo>
                  <a:pt x="985053" y="1856739"/>
                </a:lnTo>
                <a:close/>
              </a:path>
              <a:path w="1191260" h="2062479">
                <a:moveTo>
                  <a:pt x="982512" y="1854199"/>
                </a:moveTo>
                <a:lnTo>
                  <a:pt x="962660" y="1854199"/>
                </a:lnTo>
                <a:lnTo>
                  <a:pt x="963930" y="1855470"/>
                </a:lnTo>
                <a:lnTo>
                  <a:pt x="983783" y="1855470"/>
                </a:lnTo>
                <a:lnTo>
                  <a:pt x="982512" y="1854199"/>
                </a:lnTo>
                <a:close/>
              </a:path>
              <a:path w="1191260" h="2062479">
                <a:moveTo>
                  <a:pt x="978701" y="1850389"/>
                </a:moveTo>
                <a:lnTo>
                  <a:pt x="958850" y="1850389"/>
                </a:lnTo>
                <a:lnTo>
                  <a:pt x="961390" y="1852929"/>
                </a:lnTo>
                <a:lnTo>
                  <a:pt x="981242" y="1852929"/>
                </a:lnTo>
                <a:lnTo>
                  <a:pt x="978701" y="1850389"/>
                </a:lnTo>
                <a:close/>
              </a:path>
              <a:path w="1191260" h="2062479">
                <a:moveTo>
                  <a:pt x="976159" y="1847849"/>
                </a:moveTo>
                <a:lnTo>
                  <a:pt x="956310" y="1847849"/>
                </a:lnTo>
                <a:lnTo>
                  <a:pt x="957580" y="1849119"/>
                </a:lnTo>
                <a:lnTo>
                  <a:pt x="977430" y="1849119"/>
                </a:lnTo>
                <a:lnTo>
                  <a:pt x="976159" y="1847849"/>
                </a:lnTo>
                <a:close/>
              </a:path>
              <a:path w="1191260" h="2062479">
                <a:moveTo>
                  <a:pt x="972348" y="1844039"/>
                </a:moveTo>
                <a:lnTo>
                  <a:pt x="952500" y="1844039"/>
                </a:lnTo>
                <a:lnTo>
                  <a:pt x="955040" y="1846579"/>
                </a:lnTo>
                <a:lnTo>
                  <a:pt x="974889" y="1846579"/>
                </a:lnTo>
                <a:lnTo>
                  <a:pt x="972348" y="1844039"/>
                </a:lnTo>
                <a:close/>
              </a:path>
              <a:path w="1191260" h="2062479">
                <a:moveTo>
                  <a:pt x="969807" y="1841499"/>
                </a:moveTo>
                <a:lnTo>
                  <a:pt x="949960" y="1841499"/>
                </a:lnTo>
                <a:lnTo>
                  <a:pt x="951230" y="1842769"/>
                </a:lnTo>
                <a:lnTo>
                  <a:pt x="971077" y="1842769"/>
                </a:lnTo>
                <a:lnTo>
                  <a:pt x="969807" y="1841499"/>
                </a:lnTo>
                <a:close/>
              </a:path>
              <a:path w="1191260" h="2062479">
                <a:moveTo>
                  <a:pt x="965995" y="1837689"/>
                </a:moveTo>
                <a:lnTo>
                  <a:pt x="946150" y="1837689"/>
                </a:lnTo>
                <a:lnTo>
                  <a:pt x="948690" y="1840229"/>
                </a:lnTo>
                <a:lnTo>
                  <a:pt x="968536" y="1840229"/>
                </a:lnTo>
                <a:lnTo>
                  <a:pt x="965995" y="1837689"/>
                </a:lnTo>
                <a:close/>
              </a:path>
              <a:path w="1191260" h="2062479">
                <a:moveTo>
                  <a:pt x="963454" y="1835149"/>
                </a:moveTo>
                <a:lnTo>
                  <a:pt x="943610" y="1835149"/>
                </a:lnTo>
                <a:lnTo>
                  <a:pt x="944880" y="1836419"/>
                </a:lnTo>
                <a:lnTo>
                  <a:pt x="964725" y="1836419"/>
                </a:lnTo>
                <a:lnTo>
                  <a:pt x="963454" y="1835149"/>
                </a:lnTo>
                <a:close/>
              </a:path>
              <a:path w="1191260" h="2062479">
                <a:moveTo>
                  <a:pt x="959642" y="1831339"/>
                </a:moveTo>
                <a:lnTo>
                  <a:pt x="939800" y="1831339"/>
                </a:lnTo>
                <a:lnTo>
                  <a:pt x="942340" y="1833879"/>
                </a:lnTo>
                <a:lnTo>
                  <a:pt x="962183" y="1833879"/>
                </a:lnTo>
                <a:lnTo>
                  <a:pt x="959642" y="1831339"/>
                </a:lnTo>
                <a:close/>
              </a:path>
              <a:path w="1191260" h="2062479">
                <a:moveTo>
                  <a:pt x="957101" y="1828799"/>
                </a:moveTo>
                <a:lnTo>
                  <a:pt x="937260" y="1828799"/>
                </a:lnTo>
                <a:lnTo>
                  <a:pt x="938530" y="1830069"/>
                </a:lnTo>
                <a:lnTo>
                  <a:pt x="958372" y="1830069"/>
                </a:lnTo>
                <a:lnTo>
                  <a:pt x="957101" y="1828799"/>
                </a:lnTo>
                <a:close/>
              </a:path>
              <a:path w="1191260" h="2062479">
                <a:moveTo>
                  <a:pt x="953290" y="1824989"/>
                </a:moveTo>
                <a:lnTo>
                  <a:pt x="933450" y="1824989"/>
                </a:lnTo>
                <a:lnTo>
                  <a:pt x="935990" y="1827529"/>
                </a:lnTo>
                <a:lnTo>
                  <a:pt x="955831" y="1827529"/>
                </a:lnTo>
                <a:lnTo>
                  <a:pt x="953290" y="1824989"/>
                </a:lnTo>
                <a:close/>
              </a:path>
              <a:path w="1191260" h="2062479">
                <a:moveTo>
                  <a:pt x="950749" y="1822449"/>
                </a:moveTo>
                <a:lnTo>
                  <a:pt x="930910" y="1822449"/>
                </a:lnTo>
                <a:lnTo>
                  <a:pt x="932180" y="1823719"/>
                </a:lnTo>
                <a:lnTo>
                  <a:pt x="952019" y="1823719"/>
                </a:lnTo>
                <a:lnTo>
                  <a:pt x="950749" y="1822449"/>
                </a:lnTo>
                <a:close/>
              </a:path>
              <a:path w="1191260" h="2062479">
                <a:moveTo>
                  <a:pt x="946937" y="1818639"/>
                </a:moveTo>
                <a:lnTo>
                  <a:pt x="927100" y="1818639"/>
                </a:lnTo>
                <a:lnTo>
                  <a:pt x="929640" y="1821179"/>
                </a:lnTo>
                <a:lnTo>
                  <a:pt x="949478" y="1821179"/>
                </a:lnTo>
                <a:lnTo>
                  <a:pt x="946937" y="1818639"/>
                </a:lnTo>
                <a:close/>
              </a:path>
              <a:path w="1191260" h="2062479">
                <a:moveTo>
                  <a:pt x="944396" y="1816099"/>
                </a:moveTo>
                <a:lnTo>
                  <a:pt x="924560" y="1816099"/>
                </a:lnTo>
                <a:lnTo>
                  <a:pt x="925830" y="1817369"/>
                </a:lnTo>
                <a:lnTo>
                  <a:pt x="945666" y="1817369"/>
                </a:lnTo>
                <a:lnTo>
                  <a:pt x="944396" y="1816099"/>
                </a:lnTo>
                <a:close/>
              </a:path>
              <a:path w="1191260" h="2062479">
                <a:moveTo>
                  <a:pt x="940584" y="1812289"/>
                </a:moveTo>
                <a:lnTo>
                  <a:pt x="920750" y="1812289"/>
                </a:lnTo>
                <a:lnTo>
                  <a:pt x="923290" y="1814829"/>
                </a:lnTo>
                <a:lnTo>
                  <a:pt x="943125" y="1814829"/>
                </a:lnTo>
                <a:lnTo>
                  <a:pt x="940584" y="1812289"/>
                </a:lnTo>
                <a:close/>
              </a:path>
              <a:path w="1191260" h="2062479">
                <a:moveTo>
                  <a:pt x="938043" y="1809749"/>
                </a:moveTo>
                <a:lnTo>
                  <a:pt x="918210" y="1809749"/>
                </a:lnTo>
                <a:lnTo>
                  <a:pt x="919480" y="1811019"/>
                </a:lnTo>
                <a:lnTo>
                  <a:pt x="939314" y="1811019"/>
                </a:lnTo>
                <a:lnTo>
                  <a:pt x="938043" y="1809749"/>
                </a:lnTo>
                <a:close/>
              </a:path>
              <a:path w="1191260" h="2062479">
                <a:moveTo>
                  <a:pt x="934231" y="1805939"/>
                </a:moveTo>
                <a:lnTo>
                  <a:pt x="914400" y="1805939"/>
                </a:lnTo>
                <a:lnTo>
                  <a:pt x="916940" y="1808479"/>
                </a:lnTo>
                <a:lnTo>
                  <a:pt x="936773" y="1808479"/>
                </a:lnTo>
                <a:lnTo>
                  <a:pt x="934231" y="1805939"/>
                </a:lnTo>
                <a:close/>
              </a:path>
              <a:path w="1191260" h="2062479">
                <a:moveTo>
                  <a:pt x="931690" y="1803399"/>
                </a:moveTo>
                <a:lnTo>
                  <a:pt x="911860" y="1803399"/>
                </a:lnTo>
                <a:lnTo>
                  <a:pt x="913130" y="1804669"/>
                </a:lnTo>
                <a:lnTo>
                  <a:pt x="932961" y="1804669"/>
                </a:lnTo>
                <a:lnTo>
                  <a:pt x="931690" y="1803399"/>
                </a:lnTo>
                <a:close/>
              </a:path>
              <a:path w="1191260" h="2062479">
                <a:moveTo>
                  <a:pt x="927879" y="1799589"/>
                </a:moveTo>
                <a:lnTo>
                  <a:pt x="908050" y="1799589"/>
                </a:lnTo>
                <a:lnTo>
                  <a:pt x="910590" y="1802129"/>
                </a:lnTo>
                <a:lnTo>
                  <a:pt x="930420" y="1802129"/>
                </a:lnTo>
                <a:lnTo>
                  <a:pt x="927879" y="1799589"/>
                </a:lnTo>
                <a:close/>
              </a:path>
              <a:path w="1191260" h="2062479">
                <a:moveTo>
                  <a:pt x="925338" y="1797049"/>
                </a:moveTo>
                <a:lnTo>
                  <a:pt x="905510" y="1797049"/>
                </a:lnTo>
                <a:lnTo>
                  <a:pt x="906780" y="1798319"/>
                </a:lnTo>
                <a:lnTo>
                  <a:pt x="926608" y="1798319"/>
                </a:lnTo>
                <a:lnTo>
                  <a:pt x="925338" y="1797049"/>
                </a:lnTo>
                <a:close/>
              </a:path>
              <a:path w="1191260" h="2062479">
                <a:moveTo>
                  <a:pt x="921526" y="1793239"/>
                </a:moveTo>
                <a:lnTo>
                  <a:pt x="901700" y="1793239"/>
                </a:lnTo>
                <a:lnTo>
                  <a:pt x="904240" y="1795779"/>
                </a:lnTo>
                <a:lnTo>
                  <a:pt x="924067" y="1795779"/>
                </a:lnTo>
                <a:lnTo>
                  <a:pt x="921526" y="1793239"/>
                </a:lnTo>
                <a:close/>
              </a:path>
              <a:path w="1191260" h="2062479">
                <a:moveTo>
                  <a:pt x="918985" y="1790699"/>
                </a:moveTo>
                <a:lnTo>
                  <a:pt x="899160" y="1790699"/>
                </a:lnTo>
                <a:lnTo>
                  <a:pt x="900430" y="1791969"/>
                </a:lnTo>
                <a:lnTo>
                  <a:pt x="920255" y="1791969"/>
                </a:lnTo>
                <a:lnTo>
                  <a:pt x="918985" y="1790699"/>
                </a:lnTo>
                <a:close/>
              </a:path>
              <a:path w="1191260" h="2062479">
                <a:moveTo>
                  <a:pt x="915173" y="1786889"/>
                </a:moveTo>
                <a:lnTo>
                  <a:pt x="895350" y="1786889"/>
                </a:lnTo>
                <a:lnTo>
                  <a:pt x="897889" y="1789429"/>
                </a:lnTo>
                <a:lnTo>
                  <a:pt x="917714" y="1789429"/>
                </a:lnTo>
                <a:lnTo>
                  <a:pt x="915173" y="1786889"/>
                </a:lnTo>
                <a:close/>
              </a:path>
              <a:path w="1191260" h="2062479">
                <a:moveTo>
                  <a:pt x="912632" y="1784349"/>
                </a:moveTo>
                <a:lnTo>
                  <a:pt x="892810" y="1784349"/>
                </a:lnTo>
                <a:lnTo>
                  <a:pt x="894080" y="1785619"/>
                </a:lnTo>
                <a:lnTo>
                  <a:pt x="913903" y="1785619"/>
                </a:lnTo>
                <a:lnTo>
                  <a:pt x="912632" y="1784349"/>
                </a:lnTo>
                <a:close/>
              </a:path>
              <a:path w="1191260" h="2062479">
                <a:moveTo>
                  <a:pt x="908820" y="1780539"/>
                </a:moveTo>
                <a:lnTo>
                  <a:pt x="889000" y="1780539"/>
                </a:lnTo>
                <a:lnTo>
                  <a:pt x="891540" y="1783079"/>
                </a:lnTo>
                <a:lnTo>
                  <a:pt x="911362" y="1783079"/>
                </a:lnTo>
                <a:lnTo>
                  <a:pt x="908820" y="1780539"/>
                </a:lnTo>
                <a:close/>
              </a:path>
              <a:path w="1191260" h="2062479">
                <a:moveTo>
                  <a:pt x="906279" y="1777999"/>
                </a:moveTo>
                <a:lnTo>
                  <a:pt x="886460" y="1777999"/>
                </a:lnTo>
                <a:lnTo>
                  <a:pt x="887730" y="1779269"/>
                </a:lnTo>
                <a:lnTo>
                  <a:pt x="907550" y="1779269"/>
                </a:lnTo>
                <a:lnTo>
                  <a:pt x="906279" y="1777999"/>
                </a:lnTo>
                <a:close/>
              </a:path>
              <a:path w="1191260" h="2062479">
                <a:moveTo>
                  <a:pt x="902468" y="1774189"/>
                </a:moveTo>
                <a:lnTo>
                  <a:pt x="882650" y="1774189"/>
                </a:lnTo>
                <a:lnTo>
                  <a:pt x="885190" y="1776729"/>
                </a:lnTo>
                <a:lnTo>
                  <a:pt x="905009" y="1776729"/>
                </a:lnTo>
                <a:lnTo>
                  <a:pt x="902468" y="1774189"/>
                </a:lnTo>
                <a:close/>
              </a:path>
              <a:path w="1191260" h="2062479">
                <a:moveTo>
                  <a:pt x="899927" y="1771649"/>
                </a:moveTo>
                <a:lnTo>
                  <a:pt x="880110" y="1771649"/>
                </a:lnTo>
                <a:lnTo>
                  <a:pt x="881380" y="1772919"/>
                </a:lnTo>
                <a:lnTo>
                  <a:pt x="901197" y="1772919"/>
                </a:lnTo>
                <a:lnTo>
                  <a:pt x="899927" y="1771649"/>
                </a:lnTo>
                <a:close/>
              </a:path>
              <a:path w="1191260" h="2062479">
                <a:moveTo>
                  <a:pt x="893574" y="1765300"/>
                </a:moveTo>
                <a:lnTo>
                  <a:pt x="873760" y="1765300"/>
                </a:lnTo>
                <a:lnTo>
                  <a:pt x="878840" y="1770379"/>
                </a:lnTo>
                <a:lnTo>
                  <a:pt x="898656" y="1770379"/>
                </a:lnTo>
                <a:lnTo>
                  <a:pt x="893574" y="1765300"/>
                </a:lnTo>
                <a:close/>
              </a:path>
              <a:path w="1191260" h="2062479">
                <a:moveTo>
                  <a:pt x="889762" y="1761489"/>
                </a:moveTo>
                <a:lnTo>
                  <a:pt x="869950" y="1761489"/>
                </a:lnTo>
                <a:lnTo>
                  <a:pt x="872490" y="1764029"/>
                </a:lnTo>
                <a:lnTo>
                  <a:pt x="892303" y="1764029"/>
                </a:lnTo>
                <a:lnTo>
                  <a:pt x="889762" y="1761489"/>
                </a:lnTo>
                <a:close/>
              </a:path>
              <a:path w="1191260" h="2062479">
                <a:moveTo>
                  <a:pt x="887221" y="1758949"/>
                </a:moveTo>
                <a:lnTo>
                  <a:pt x="867410" y="1758949"/>
                </a:lnTo>
                <a:lnTo>
                  <a:pt x="868680" y="1760220"/>
                </a:lnTo>
                <a:lnTo>
                  <a:pt x="888492" y="1760220"/>
                </a:lnTo>
                <a:lnTo>
                  <a:pt x="887221" y="1758949"/>
                </a:lnTo>
                <a:close/>
              </a:path>
              <a:path w="1191260" h="2062479">
                <a:moveTo>
                  <a:pt x="883410" y="1755139"/>
                </a:moveTo>
                <a:lnTo>
                  <a:pt x="863600" y="1755139"/>
                </a:lnTo>
                <a:lnTo>
                  <a:pt x="866140" y="1757679"/>
                </a:lnTo>
                <a:lnTo>
                  <a:pt x="885951" y="1757679"/>
                </a:lnTo>
                <a:lnTo>
                  <a:pt x="883410" y="1755139"/>
                </a:lnTo>
                <a:close/>
              </a:path>
              <a:path w="1191260" h="2062479">
                <a:moveTo>
                  <a:pt x="880868" y="1752599"/>
                </a:moveTo>
                <a:lnTo>
                  <a:pt x="861060" y="1752599"/>
                </a:lnTo>
                <a:lnTo>
                  <a:pt x="862330" y="1753869"/>
                </a:lnTo>
                <a:lnTo>
                  <a:pt x="882139" y="1753869"/>
                </a:lnTo>
                <a:lnTo>
                  <a:pt x="880868" y="1752599"/>
                </a:lnTo>
                <a:close/>
              </a:path>
              <a:path w="1191260" h="2062479">
                <a:moveTo>
                  <a:pt x="877057" y="1748789"/>
                </a:moveTo>
                <a:lnTo>
                  <a:pt x="857250" y="1748789"/>
                </a:lnTo>
                <a:lnTo>
                  <a:pt x="859790" y="1751329"/>
                </a:lnTo>
                <a:lnTo>
                  <a:pt x="879598" y="1751329"/>
                </a:lnTo>
                <a:lnTo>
                  <a:pt x="877057" y="1748789"/>
                </a:lnTo>
                <a:close/>
              </a:path>
              <a:path w="1191260" h="2062479">
                <a:moveTo>
                  <a:pt x="874516" y="1746249"/>
                </a:moveTo>
                <a:lnTo>
                  <a:pt x="854710" y="1746249"/>
                </a:lnTo>
                <a:lnTo>
                  <a:pt x="855980" y="1747519"/>
                </a:lnTo>
                <a:lnTo>
                  <a:pt x="875786" y="1747519"/>
                </a:lnTo>
                <a:lnTo>
                  <a:pt x="874516" y="1746249"/>
                </a:lnTo>
                <a:close/>
              </a:path>
              <a:path w="1191260" h="2062479">
                <a:moveTo>
                  <a:pt x="870704" y="1742439"/>
                </a:moveTo>
                <a:lnTo>
                  <a:pt x="850900" y="1742439"/>
                </a:lnTo>
                <a:lnTo>
                  <a:pt x="853440" y="1744979"/>
                </a:lnTo>
                <a:lnTo>
                  <a:pt x="873245" y="1744979"/>
                </a:lnTo>
                <a:lnTo>
                  <a:pt x="870704" y="1742439"/>
                </a:lnTo>
                <a:close/>
              </a:path>
              <a:path w="1191260" h="2062479">
                <a:moveTo>
                  <a:pt x="868163" y="1739899"/>
                </a:moveTo>
                <a:lnTo>
                  <a:pt x="848360" y="1739899"/>
                </a:lnTo>
                <a:lnTo>
                  <a:pt x="849629" y="1741169"/>
                </a:lnTo>
                <a:lnTo>
                  <a:pt x="869434" y="1741169"/>
                </a:lnTo>
                <a:lnTo>
                  <a:pt x="868163" y="1739899"/>
                </a:lnTo>
                <a:close/>
              </a:path>
              <a:path w="1191260" h="2062479">
                <a:moveTo>
                  <a:pt x="864351" y="1736089"/>
                </a:moveTo>
                <a:lnTo>
                  <a:pt x="844550" y="1736089"/>
                </a:lnTo>
                <a:lnTo>
                  <a:pt x="847090" y="1738629"/>
                </a:lnTo>
                <a:lnTo>
                  <a:pt x="866892" y="1738629"/>
                </a:lnTo>
                <a:lnTo>
                  <a:pt x="864351" y="1736089"/>
                </a:lnTo>
                <a:close/>
              </a:path>
              <a:path w="1191260" h="2062479">
                <a:moveTo>
                  <a:pt x="861810" y="1733549"/>
                </a:moveTo>
                <a:lnTo>
                  <a:pt x="842010" y="1733549"/>
                </a:lnTo>
                <a:lnTo>
                  <a:pt x="843280" y="1734820"/>
                </a:lnTo>
                <a:lnTo>
                  <a:pt x="863081" y="1734820"/>
                </a:lnTo>
                <a:lnTo>
                  <a:pt x="861810" y="1733549"/>
                </a:lnTo>
                <a:close/>
              </a:path>
              <a:path w="1191260" h="2062479">
                <a:moveTo>
                  <a:pt x="857999" y="1729739"/>
                </a:moveTo>
                <a:lnTo>
                  <a:pt x="838200" y="1729739"/>
                </a:lnTo>
                <a:lnTo>
                  <a:pt x="840740" y="1732279"/>
                </a:lnTo>
                <a:lnTo>
                  <a:pt x="860540" y="1732279"/>
                </a:lnTo>
                <a:lnTo>
                  <a:pt x="857999" y="1729739"/>
                </a:lnTo>
                <a:close/>
              </a:path>
              <a:path w="1191260" h="2062479">
                <a:moveTo>
                  <a:pt x="855457" y="1727199"/>
                </a:moveTo>
                <a:lnTo>
                  <a:pt x="835660" y="1727199"/>
                </a:lnTo>
                <a:lnTo>
                  <a:pt x="836930" y="1728470"/>
                </a:lnTo>
                <a:lnTo>
                  <a:pt x="856728" y="1728470"/>
                </a:lnTo>
                <a:lnTo>
                  <a:pt x="855457" y="1727199"/>
                </a:lnTo>
                <a:close/>
              </a:path>
              <a:path w="1191260" h="2062479">
                <a:moveTo>
                  <a:pt x="851646" y="1723390"/>
                </a:moveTo>
                <a:lnTo>
                  <a:pt x="831850" y="1723390"/>
                </a:lnTo>
                <a:lnTo>
                  <a:pt x="834390" y="1725929"/>
                </a:lnTo>
                <a:lnTo>
                  <a:pt x="854187" y="1725929"/>
                </a:lnTo>
                <a:lnTo>
                  <a:pt x="851646" y="1723390"/>
                </a:lnTo>
                <a:close/>
              </a:path>
              <a:path w="1191260" h="2062479">
                <a:moveTo>
                  <a:pt x="849105" y="1720849"/>
                </a:moveTo>
                <a:lnTo>
                  <a:pt x="829310" y="1720849"/>
                </a:lnTo>
                <a:lnTo>
                  <a:pt x="830580" y="1722119"/>
                </a:lnTo>
                <a:lnTo>
                  <a:pt x="850375" y="1722119"/>
                </a:lnTo>
                <a:lnTo>
                  <a:pt x="849105" y="1720849"/>
                </a:lnTo>
                <a:close/>
              </a:path>
              <a:path w="1191260" h="2062479">
                <a:moveTo>
                  <a:pt x="845293" y="1717039"/>
                </a:moveTo>
                <a:lnTo>
                  <a:pt x="825500" y="1717039"/>
                </a:lnTo>
                <a:lnTo>
                  <a:pt x="828040" y="1719579"/>
                </a:lnTo>
                <a:lnTo>
                  <a:pt x="847834" y="1719579"/>
                </a:lnTo>
                <a:lnTo>
                  <a:pt x="845293" y="1717039"/>
                </a:lnTo>
                <a:close/>
              </a:path>
              <a:path w="1191260" h="2062479">
                <a:moveTo>
                  <a:pt x="842752" y="1714499"/>
                </a:moveTo>
                <a:lnTo>
                  <a:pt x="822960" y="1714499"/>
                </a:lnTo>
                <a:lnTo>
                  <a:pt x="824230" y="1715769"/>
                </a:lnTo>
                <a:lnTo>
                  <a:pt x="844023" y="1715769"/>
                </a:lnTo>
                <a:lnTo>
                  <a:pt x="842752" y="1714499"/>
                </a:lnTo>
                <a:close/>
              </a:path>
              <a:path w="1191260" h="2062479">
                <a:moveTo>
                  <a:pt x="838940" y="1710690"/>
                </a:moveTo>
                <a:lnTo>
                  <a:pt x="819150" y="1710690"/>
                </a:lnTo>
                <a:lnTo>
                  <a:pt x="821690" y="1713229"/>
                </a:lnTo>
                <a:lnTo>
                  <a:pt x="841481" y="1713229"/>
                </a:lnTo>
                <a:lnTo>
                  <a:pt x="838940" y="1710690"/>
                </a:lnTo>
                <a:close/>
              </a:path>
              <a:path w="1191260" h="2062479">
                <a:moveTo>
                  <a:pt x="836399" y="1708149"/>
                </a:moveTo>
                <a:lnTo>
                  <a:pt x="816610" y="1708149"/>
                </a:lnTo>
                <a:lnTo>
                  <a:pt x="817880" y="1709419"/>
                </a:lnTo>
                <a:lnTo>
                  <a:pt x="837670" y="1709419"/>
                </a:lnTo>
                <a:lnTo>
                  <a:pt x="836399" y="1708149"/>
                </a:lnTo>
                <a:close/>
              </a:path>
              <a:path w="1191260" h="2062479">
                <a:moveTo>
                  <a:pt x="830047" y="1701799"/>
                </a:moveTo>
                <a:lnTo>
                  <a:pt x="810259" y="1701799"/>
                </a:lnTo>
                <a:lnTo>
                  <a:pt x="815340" y="1706879"/>
                </a:lnTo>
                <a:lnTo>
                  <a:pt x="835129" y="1706879"/>
                </a:lnTo>
                <a:lnTo>
                  <a:pt x="830047" y="1701799"/>
                </a:lnTo>
                <a:close/>
              </a:path>
              <a:path w="1191260" h="2062479">
                <a:moveTo>
                  <a:pt x="823694" y="1695449"/>
                </a:moveTo>
                <a:lnTo>
                  <a:pt x="803909" y="1695449"/>
                </a:lnTo>
                <a:lnTo>
                  <a:pt x="808990" y="1700529"/>
                </a:lnTo>
                <a:lnTo>
                  <a:pt x="828776" y="1700529"/>
                </a:lnTo>
                <a:lnTo>
                  <a:pt x="823694" y="1695449"/>
                </a:lnTo>
                <a:close/>
              </a:path>
              <a:path w="1191260" h="2062479">
                <a:moveTo>
                  <a:pt x="817341" y="1689099"/>
                </a:moveTo>
                <a:lnTo>
                  <a:pt x="797560" y="1689099"/>
                </a:lnTo>
                <a:lnTo>
                  <a:pt x="802640" y="1694179"/>
                </a:lnTo>
                <a:lnTo>
                  <a:pt x="822423" y="1694179"/>
                </a:lnTo>
                <a:lnTo>
                  <a:pt x="817341" y="1689099"/>
                </a:lnTo>
                <a:close/>
              </a:path>
              <a:path w="1191260" h="2062479">
                <a:moveTo>
                  <a:pt x="810988" y="1682749"/>
                </a:moveTo>
                <a:lnTo>
                  <a:pt x="791210" y="1682749"/>
                </a:lnTo>
                <a:lnTo>
                  <a:pt x="796289" y="1687829"/>
                </a:lnTo>
                <a:lnTo>
                  <a:pt x="816071" y="1687829"/>
                </a:lnTo>
                <a:lnTo>
                  <a:pt x="810988" y="1682749"/>
                </a:lnTo>
                <a:close/>
              </a:path>
              <a:path w="1191260" h="2062479">
                <a:moveTo>
                  <a:pt x="804636" y="1676399"/>
                </a:moveTo>
                <a:lnTo>
                  <a:pt x="784859" y="1676399"/>
                </a:lnTo>
                <a:lnTo>
                  <a:pt x="789940" y="1681480"/>
                </a:lnTo>
                <a:lnTo>
                  <a:pt x="809718" y="1681480"/>
                </a:lnTo>
                <a:lnTo>
                  <a:pt x="804636" y="1676399"/>
                </a:lnTo>
                <a:close/>
              </a:path>
              <a:path w="1191260" h="2062479">
                <a:moveTo>
                  <a:pt x="798283" y="1670049"/>
                </a:moveTo>
                <a:lnTo>
                  <a:pt x="778509" y="1670049"/>
                </a:lnTo>
                <a:lnTo>
                  <a:pt x="783590" y="1675129"/>
                </a:lnTo>
                <a:lnTo>
                  <a:pt x="803365" y="1675129"/>
                </a:lnTo>
                <a:lnTo>
                  <a:pt x="798283" y="1670049"/>
                </a:lnTo>
                <a:close/>
              </a:path>
              <a:path w="1191260" h="2062479">
                <a:moveTo>
                  <a:pt x="791930" y="1663699"/>
                </a:moveTo>
                <a:lnTo>
                  <a:pt x="772159" y="1663699"/>
                </a:lnTo>
                <a:lnTo>
                  <a:pt x="777240" y="1668779"/>
                </a:lnTo>
                <a:lnTo>
                  <a:pt x="797012" y="1668779"/>
                </a:lnTo>
                <a:lnTo>
                  <a:pt x="791930" y="1663699"/>
                </a:lnTo>
                <a:close/>
              </a:path>
              <a:path w="1191260" h="2062479">
                <a:moveTo>
                  <a:pt x="786848" y="1658620"/>
                </a:moveTo>
                <a:lnTo>
                  <a:pt x="767080" y="1658620"/>
                </a:lnTo>
                <a:lnTo>
                  <a:pt x="770890" y="1662429"/>
                </a:lnTo>
                <a:lnTo>
                  <a:pt x="790660" y="1662429"/>
                </a:lnTo>
                <a:lnTo>
                  <a:pt x="786848" y="1658620"/>
                </a:lnTo>
                <a:close/>
              </a:path>
              <a:path w="1191260" h="2062479">
                <a:moveTo>
                  <a:pt x="780495" y="1652270"/>
                </a:moveTo>
                <a:lnTo>
                  <a:pt x="760730" y="1652270"/>
                </a:lnTo>
                <a:lnTo>
                  <a:pt x="765810" y="1657349"/>
                </a:lnTo>
                <a:lnTo>
                  <a:pt x="785577" y="1657349"/>
                </a:lnTo>
                <a:lnTo>
                  <a:pt x="780495" y="1652270"/>
                </a:lnTo>
                <a:close/>
              </a:path>
              <a:path w="1191260" h="2062479">
                <a:moveTo>
                  <a:pt x="774142" y="1645920"/>
                </a:moveTo>
                <a:lnTo>
                  <a:pt x="754380" y="1645920"/>
                </a:lnTo>
                <a:lnTo>
                  <a:pt x="759460" y="1650999"/>
                </a:lnTo>
                <a:lnTo>
                  <a:pt x="779225" y="1650999"/>
                </a:lnTo>
                <a:lnTo>
                  <a:pt x="774142" y="1645920"/>
                </a:lnTo>
                <a:close/>
              </a:path>
              <a:path w="1191260" h="2062479">
                <a:moveTo>
                  <a:pt x="767790" y="1639569"/>
                </a:moveTo>
                <a:lnTo>
                  <a:pt x="748030" y="1639569"/>
                </a:lnTo>
                <a:lnTo>
                  <a:pt x="753110" y="1644649"/>
                </a:lnTo>
                <a:lnTo>
                  <a:pt x="772872" y="1644649"/>
                </a:lnTo>
                <a:lnTo>
                  <a:pt x="767790" y="1639569"/>
                </a:lnTo>
                <a:close/>
              </a:path>
              <a:path w="1191260" h="2062479">
                <a:moveTo>
                  <a:pt x="761437" y="1633220"/>
                </a:moveTo>
                <a:lnTo>
                  <a:pt x="741680" y="1633220"/>
                </a:lnTo>
                <a:lnTo>
                  <a:pt x="746760" y="1638299"/>
                </a:lnTo>
                <a:lnTo>
                  <a:pt x="766519" y="1638299"/>
                </a:lnTo>
                <a:lnTo>
                  <a:pt x="761437" y="1633220"/>
                </a:lnTo>
                <a:close/>
              </a:path>
              <a:path w="1191260" h="2062479">
                <a:moveTo>
                  <a:pt x="755084" y="1626870"/>
                </a:moveTo>
                <a:lnTo>
                  <a:pt x="735330" y="1626870"/>
                </a:lnTo>
                <a:lnTo>
                  <a:pt x="740410" y="1631949"/>
                </a:lnTo>
                <a:lnTo>
                  <a:pt x="760166" y="1631949"/>
                </a:lnTo>
                <a:lnTo>
                  <a:pt x="755084" y="1626870"/>
                </a:lnTo>
                <a:close/>
              </a:path>
              <a:path w="1191260" h="2062479">
                <a:moveTo>
                  <a:pt x="748732" y="1620519"/>
                </a:moveTo>
                <a:lnTo>
                  <a:pt x="728980" y="1620519"/>
                </a:lnTo>
                <a:lnTo>
                  <a:pt x="734060" y="1625599"/>
                </a:lnTo>
                <a:lnTo>
                  <a:pt x="753814" y="1625599"/>
                </a:lnTo>
                <a:lnTo>
                  <a:pt x="748732" y="1620519"/>
                </a:lnTo>
                <a:close/>
              </a:path>
              <a:path w="1191260" h="2062479">
                <a:moveTo>
                  <a:pt x="742379" y="1614170"/>
                </a:moveTo>
                <a:lnTo>
                  <a:pt x="722630" y="1614170"/>
                </a:lnTo>
                <a:lnTo>
                  <a:pt x="727710" y="1619249"/>
                </a:lnTo>
                <a:lnTo>
                  <a:pt x="747461" y="1619249"/>
                </a:lnTo>
                <a:lnTo>
                  <a:pt x="742379" y="1614170"/>
                </a:lnTo>
                <a:close/>
              </a:path>
              <a:path w="1191260" h="2062479">
                <a:moveTo>
                  <a:pt x="736026" y="1607819"/>
                </a:moveTo>
                <a:lnTo>
                  <a:pt x="716280" y="1607819"/>
                </a:lnTo>
                <a:lnTo>
                  <a:pt x="721360" y="1612899"/>
                </a:lnTo>
                <a:lnTo>
                  <a:pt x="741108" y="1612899"/>
                </a:lnTo>
                <a:lnTo>
                  <a:pt x="736026" y="1607819"/>
                </a:lnTo>
                <a:close/>
              </a:path>
              <a:path w="1191260" h="2062479">
                <a:moveTo>
                  <a:pt x="729673" y="1601470"/>
                </a:moveTo>
                <a:lnTo>
                  <a:pt x="709930" y="1601470"/>
                </a:lnTo>
                <a:lnTo>
                  <a:pt x="715010" y="1606549"/>
                </a:lnTo>
                <a:lnTo>
                  <a:pt x="734756" y="1606549"/>
                </a:lnTo>
                <a:lnTo>
                  <a:pt x="729673" y="1601470"/>
                </a:lnTo>
                <a:close/>
              </a:path>
              <a:path w="1191260" h="2062479">
                <a:moveTo>
                  <a:pt x="723321" y="1595120"/>
                </a:moveTo>
                <a:lnTo>
                  <a:pt x="703580" y="1595120"/>
                </a:lnTo>
                <a:lnTo>
                  <a:pt x="708660" y="1600199"/>
                </a:lnTo>
                <a:lnTo>
                  <a:pt x="728403" y="1600199"/>
                </a:lnTo>
                <a:lnTo>
                  <a:pt x="723321" y="1595120"/>
                </a:lnTo>
                <a:close/>
              </a:path>
              <a:path w="1191260" h="2062479">
                <a:moveTo>
                  <a:pt x="716968" y="1588769"/>
                </a:moveTo>
                <a:lnTo>
                  <a:pt x="697230" y="1588769"/>
                </a:lnTo>
                <a:lnTo>
                  <a:pt x="702310" y="1593849"/>
                </a:lnTo>
                <a:lnTo>
                  <a:pt x="722050" y="1593849"/>
                </a:lnTo>
                <a:lnTo>
                  <a:pt x="716968" y="1588769"/>
                </a:lnTo>
                <a:close/>
              </a:path>
              <a:path w="1191260" h="2062479">
                <a:moveTo>
                  <a:pt x="710615" y="1582420"/>
                </a:moveTo>
                <a:lnTo>
                  <a:pt x="690880" y="1582420"/>
                </a:lnTo>
                <a:lnTo>
                  <a:pt x="695960" y="1587499"/>
                </a:lnTo>
                <a:lnTo>
                  <a:pt x="715697" y="1587499"/>
                </a:lnTo>
                <a:lnTo>
                  <a:pt x="710615" y="1582420"/>
                </a:lnTo>
                <a:close/>
              </a:path>
              <a:path w="1191260" h="2062479">
                <a:moveTo>
                  <a:pt x="704262" y="1576069"/>
                </a:moveTo>
                <a:lnTo>
                  <a:pt x="684530" y="1576069"/>
                </a:lnTo>
                <a:lnTo>
                  <a:pt x="689610" y="1581149"/>
                </a:lnTo>
                <a:lnTo>
                  <a:pt x="709345" y="1581149"/>
                </a:lnTo>
                <a:lnTo>
                  <a:pt x="704262" y="1576069"/>
                </a:lnTo>
                <a:close/>
              </a:path>
              <a:path w="1191260" h="2062479">
                <a:moveTo>
                  <a:pt x="697910" y="1569720"/>
                </a:moveTo>
                <a:lnTo>
                  <a:pt x="678180" y="1569720"/>
                </a:lnTo>
                <a:lnTo>
                  <a:pt x="683260" y="1574799"/>
                </a:lnTo>
                <a:lnTo>
                  <a:pt x="702992" y="1574799"/>
                </a:lnTo>
                <a:lnTo>
                  <a:pt x="697910" y="1569720"/>
                </a:lnTo>
                <a:close/>
              </a:path>
              <a:path w="1191260" h="2062479">
                <a:moveTo>
                  <a:pt x="691557" y="1563370"/>
                </a:moveTo>
                <a:lnTo>
                  <a:pt x="671830" y="1563370"/>
                </a:lnTo>
                <a:lnTo>
                  <a:pt x="676910" y="1568449"/>
                </a:lnTo>
                <a:lnTo>
                  <a:pt x="696639" y="1568449"/>
                </a:lnTo>
                <a:lnTo>
                  <a:pt x="691557" y="1563370"/>
                </a:lnTo>
                <a:close/>
              </a:path>
              <a:path w="1191260" h="2062479">
                <a:moveTo>
                  <a:pt x="685204" y="1557020"/>
                </a:moveTo>
                <a:lnTo>
                  <a:pt x="665480" y="1557020"/>
                </a:lnTo>
                <a:lnTo>
                  <a:pt x="670560" y="1562099"/>
                </a:lnTo>
                <a:lnTo>
                  <a:pt x="690286" y="1562099"/>
                </a:lnTo>
                <a:lnTo>
                  <a:pt x="685204" y="1557020"/>
                </a:lnTo>
                <a:close/>
              </a:path>
              <a:path w="1191260" h="2062479">
                <a:moveTo>
                  <a:pt x="678851" y="1550669"/>
                </a:moveTo>
                <a:lnTo>
                  <a:pt x="659130" y="1550669"/>
                </a:lnTo>
                <a:lnTo>
                  <a:pt x="664209" y="1555749"/>
                </a:lnTo>
                <a:lnTo>
                  <a:pt x="683934" y="1555749"/>
                </a:lnTo>
                <a:lnTo>
                  <a:pt x="678851" y="1550669"/>
                </a:lnTo>
                <a:close/>
              </a:path>
              <a:path w="1191260" h="2062479">
                <a:moveTo>
                  <a:pt x="672499" y="1544319"/>
                </a:moveTo>
                <a:lnTo>
                  <a:pt x="652780" y="1544319"/>
                </a:lnTo>
                <a:lnTo>
                  <a:pt x="657860" y="1549400"/>
                </a:lnTo>
                <a:lnTo>
                  <a:pt x="677581" y="1549400"/>
                </a:lnTo>
                <a:lnTo>
                  <a:pt x="672499" y="1544319"/>
                </a:lnTo>
                <a:close/>
              </a:path>
              <a:path w="1191260" h="2062479">
                <a:moveTo>
                  <a:pt x="666146" y="1537970"/>
                </a:moveTo>
                <a:lnTo>
                  <a:pt x="646430" y="1537970"/>
                </a:lnTo>
                <a:lnTo>
                  <a:pt x="651510" y="1543049"/>
                </a:lnTo>
                <a:lnTo>
                  <a:pt x="671228" y="1543049"/>
                </a:lnTo>
                <a:lnTo>
                  <a:pt x="666146" y="1537970"/>
                </a:lnTo>
                <a:close/>
              </a:path>
              <a:path w="1191260" h="2062479">
                <a:moveTo>
                  <a:pt x="659793" y="1531619"/>
                </a:moveTo>
                <a:lnTo>
                  <a:pt x="640080" y="1531619"/>
                </a:lnTo>
                <a:lnTo>
                  <a:pt x="645160" y="1536700"/>
                </a:lnTo>
                <a:lnTo>
                  <a:pt x="664875" y="1536700"/>
                </a:lnTo>
                <a:lnTo>
                  <a:pt x="659793" y="1531619"/>
                </a:lnTo>
                <a:close/>
              </a:path>
              <a:path w="1191260" h="2062479">
                <a:moveTo>
                  <a:pt x="653440" y="1525270"/>
                </a:moveTo>
                <a:lnTo>
                  <a:pt x="633730" y="1525270"/>
                </a:lnTo>
                <a:lnTo>
                  <a:pt x="638809" y="1530349"/>
                </a:lnTo>
                <a:lnTo>
                  <a:pt x="658523" y="1530349"/>
                </a:lnTo>
                <a:lnTo>
                  <a:pt x="653440" y="1525270"/>
                </a:lnTo>
                <a:close/>
              </a:path>
              <a:path w="1191260" h="2062479">
                <a:moveTo>
                  <a:pt x="647088" y="1518919"/>
                </a:moveTo>
                <a:lnTo>
                  <a:pt x="627380" y="1518919"/>
                </a:lnTo>
                <a:lnTo>
                  <a:pt x="632460" y="1523999"/>
                </a:lnTo>
                <a:lnTo>
                  <a:pt x="652170" y="1523999"/>
                </a:lnTo>
                <a:lnTo>
                  <a:pt x="647088" y="1518919"/>
                </a:lnTo>
                <a:close/>
              </a:path>
              <a:path w="1191260" h="2062479">
                <a:moveTo>
                  <a:pt x="640735" y="1512569"/>
                </a:moveTo>
                <a:lnTo>
                  <a:pt x="621030" y="1512569"/>
                </a:lnTo>
                <a:lnTo>
                  <a:pt x="626110" y="1517649"/>
                </a:lnTo>
                <a:lnTo>
                  <a:pt x="645817" y="1517649"/>
                </a:lnTo>
                <a:lnTo>
                  <a:pt x="640735" y="1512569"/>
                </a:lnTo>
                <a:close/>
              </a:path>
              <a:path w="1191260" h="2062479">
                <a:moveTo>
                  <a:pt x="634382" y="1506220"/>
                </a:moveTo>
                <a:lnTo>
                  <a:pt x="614680" y="1506220"/>
                </a:lnTo>
                <a:lnTo>
                  <a:pt x="619760" y="1511299"/>
                </a:lnTo>
                <a:lnTo>
                  <a:pt x="639464" y="1511299"/>
                </a:lnTo>
                <a:lnTo>
                  <a:pt x="634382" y="1506220"/>
                </a:lnTo>
                <a:close/>
              </a:path>
              <a:path w="1191260" h="2062479">
                <a:moveTo>
                  <a:pt x="628030" y="1499870"/>
                </a:moveTo>
                <a:lnTo>
                  <a:pt x="608330" y="1499870"/>
                </a:lnTo>
                <a:lnTo>
                  <a:pt x="613410" y="1504949"/>
                </a:lnTo>
                <a:lnTo>
                  <a:pt x="633112" y="1504949"/>
                </a:lnTo>
                <a:lnTo>
                  <a:pt x="628030" y="1499870"/>
                </a:lnTo>
                <a:close/>
              </a:path>
              <a:path w="1191260" h="2062479">
                <a:moveTo>
                  <a:pt x="621677" y="1493520"/>
                </a:moveTo>
                <a:lnTo>
                  <a:pt x="601980" y="1493520"/>
                </a:lnTo>
                <a:lnTo>
                  <a:pt x="607060" y="1498599"/>
                </a:lnTo>
                <a:lnTo>
                  <a:pt x="626759" y="1498599"/>
                </a:lnTo>
                <a:lnTo>
                  <a:pt x="621677" y="1493520"/>
                </a:lnTo>
                <a:close/>
              </a:path>
              <a:path w="1191260" h="2062479">
                <a:moveTo>
                  <a:pt x="615324" y="1487169"/>
                </a:moveTo>
                <a:lnTo>
                  <a:pt x="595630" y="1487169"/>
                </a:lnTo>
                <a:lnTo>
                  <a:pt x="600710" y="1492249"/>
                </a:lnTo>
                <a:lnTo>
                  <a:pt x="620406" y="1492249"/>
                </a:lnTo>
                <a:lnTo>
                  <a:pt x="615324" y="1487169"/>
                </a:lnTo>
                <a:close/>
              </a:path>
              <a:path w="1191260" h="2062479">
                <a:moveTo>
                  <a:pt x="608971" y="1480819"/>
                </a:moveTo>
                <a:lnTo>
                  <a:pt x="589280" y="1480819"/>
                </a:lnTo>
                <a:lnTo>
                  <a:pt x="594360" y="1485899"/>
                </a:lnTo>
                <a:lnTo>
                  <a:pt x="614054" y="1485899"/>
                </a:lnTo>
                <a:lnTo>
                  <a:pt x="608971" y="1480819"/>
                </a:lnTo>
                <a:close/>
              </a:path>
              <a:path w="1191260" h="2062479">
                <a:moveTo>
                  <a:pt x="602619" y="1474470"/>
                </a:moveTo>
                <a:lnTo>
                  <a:pt x="582930" y="1474470"/>
                </a:lnTo>
                <a:lnTo>
                  <a:pt x="588010" y="1479549"/>
                </a:lnTo>
                <a:lnTo>
                  <a:pt x="607701" y="1479549"/>
                </a:lnTo>
                <a:lnTo>
                  <a:pt x="602619" y="1474470"/>
                </a:lnTo>
                <a:close/>
              </a:path>
              <a:path w="1191260" h="2062479">
                <a:moveTo>
                  <a:pt x="596266" y="1468120"/>
                </a:moveTo>
                <a:lnTo>
                  <a:pt x="576580" y="1468120"/>
                </a:lnTo>
                <a:lnTo>
                  <a:pt x="581660" y="1473199"/>
                </a:lnTo>
                <a:lnTo>
                  <a:pt x="601348" y="1473199"/>
                </a:lnTo>
                <a:lnTo>
                  <a:pt x="596266" y="1468120"/>
                </a:lnTo>
                <a:close/>
              </a:path>
              <a:path w="1191260" h="2062479">
                <a:moveTo>
                  <a:pt x="589913" y="1461769"/>
                </a:moveTo>
                <a:lnTo>
                  <a:pt x="570230" y="1461769"/>
                </a:lnTo>
                <a:lnTo>
                  <a:pt x="575309" y="1466849"/>
                </a:lnTo>
                <a:lnTo>
                  <a:pt x="594995" y="1466849"/>
                </a:lnTo>
                <a:lnTo>
                  <a:pt x="589913" y="1461769"/>
                </a:lnTo>
                <a:close/>
              </a:path>
              <a:path w="1191260" h="2062479">
                <a:moveTo>
                  <a:pt x="381543" y="1253489"/>
                </a:moveTo>
                <a:lnTo>
                  <a:pt x="361950" y="1253489"/>
                </a:lnTo>
                <a:lnTo>
                  <a:pt x="568960" y="1460499"/>
                </a:lnTo>
                <a:lnTo>
                  <a:pt x="588643" y="1460499"/>
                </a:lnTo>
                <a:lnTo>
                  <a:pt x="381543" y="1253489"/>
                </a:lnTo>
                <a:close/>
              </a:path>
              <a:path w="1191260" h="2062479">
                <a:moveTo>
                  <a:pt x="1058745" y="1930400"/>
                </a:moveTo>
                <a:lnTo>
                  <a:pt x="1038860" y="1930400"/>
                </a:lnTo>
                <a:lnTo>
                  <a:pt x="1170940" y="2062479"/>
                </a:lnTo>
                <a:lnTo>
                  <a:pt x="1190882" y="2062479"/>
                </a:lnTo>
                <a:lnTo>
                  <a:pt x="1058745" y="19304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0" y="5681979"/>
            <a:ext cx="1170940" cy="1170940"/>
          </a:xfrm>
          <a:custGeom>
            <a:avLst/>
            <a:gdLst/>
            <a:ahLst/>
            <a:cxnLst/>
            <a:rect l="l" t="t" r="r" b="b"/>
            <a:pathLst>
              <a:path w="1170940" h="1170940">
                <a:moveTo>
                  <a:pt x="0" y="0"/>
                </a:move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0" y="0"/>
                </a:lnTo>
                <a:close/>
              </a:path>
              <a:path w="1170940" h="1170940">
                <a:moveTo>
                  <a:pt x="24130" y="24130"/>
                </a:moveTo>
                <a:lnTo>
                  <a:pt x="5080" y="24130"/>
                </a:lnTo>
                <a:lnTo>
                  <a:pt x="46989" y="66040"/>
                </a:lnTo>
                <a:lnTo>
                  <a:pt x="66039" y="66040"/>
                </a:lnTo>
                <a:lnTo>
                  <a:pt x="24130" y="24130"/>
                </a:lnTo>
                <a:close/>
              </a:path>
              <a:path w="1170940" h="1170940">
                <a:moveTo>
                  <a:pt x="66040" y="66040"/>
                </a:moveTo>
                <a:lnTo>
                  <a:pt x="46990" y="66040"/>
                </a:lnTo>
                <a:lnTo>
                  <a:pt x="66039" y="85089"/>
                </a:lnTo>
                <a:lnTo>
                  <a:pt x="85089" y="85089"/>
                </a:lnTo>
                <a:lnTo>
                  <a:pt x="66040" y="66040"/>
                </a:lnTo>
                <a:close/>
              </a:path>
              <a:path w="1170940" h="1170940">
                <a:moveTo>
                  <a:pt x="85090" y="85090"/>
                </a:moveTo>
                <a:lnTo>
                  <a:pt x="66040" y="85090"/>
                </a:lnTo>
                <a:lnTo>
                  <a:pt x="78739" y="97789"/>
                </a:lnTo>
                <a:lnTo>
                  <a:pt x="97789" y="97789"/>
                </a:lnTo>
                <a:lnTo>
                  <a:pt x="85090" y="85090"/>
                </a:lnTo>
                <a:close/>
              </a:path>
              <a:path w="1170940" h="1170940">
                <a:moveTo>
                  <a:pt x="97790" y="97790"/>
                </a:moveTo>
                <a:lnTo>
                  <a:pt x="78740" y="97790"/>
                </a:lnTo>
                <a:lnTo>
                  <a:pt x="97789" y="116840"/>
                </a:lnTo>
                <a:lnTo>
                  <a:pt x="116840" y="116840"/>
                </a:lnTo>
                <a:lnTo>
                  <a:pt x="97790" y="97790"/>
                </a:lnTo>
                <a:close/>
              </a:path>
              <a:path w="1170940" h="1170940">
                <a:moveTo>
                  <a:pt x="116840" y="116840"/>
                </a:moveTo>
                <a:lnTo>
                  <a:pt x="97790" y="116840"/>
                </a:lnTo>
                <a:lnTo>
                  <a:pt x="110489" y="129540"/>
                </a:lnTo>
                <a:lnTo>
                  <a:pt x="129539" y="129540"/>
                </a:lnTo>
                <a:lnTo>
                  <a:pt x="116840" y="116840"/>
                </a:lnTo>
                <a:close/>
              </a:path>
              <a:path w="1170940" h="1170940">
                <a:moveTo>
                  <a:pt x="129540" y="129540"/>
                </a:moveTo>
                <a:lnTo>
                  <a:pt x="110490" y="12954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29540" y="129540"/>
                </a:lnTo>
                <a:close/>
              </a:path>
              <a:path w="1170940" h="1170940">
                <a:moveTo>
                  <a:pt x="144780" y="144780"/>
                </a:moveTo>
                <a:lnTo>
                  <a:pt x="125730" y="14478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44780" y="144780"/>
                </a:lnTo>
                <a:close/>
              </a:path>
              <a:path w="1170940" h="1170940">
                <a:moveTo>
                  <a:pt x="161290" y="161290"/>
                </a:moveTo>
                <a:lnTo>
                  <a:pt x="142240" y="16129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61290" y="161290"/>
                </a:lnTo>
                <a:close/>
              </a:path>
              <a:path w="1170940" h="1170940">
                <a:moveTo>
                  <a:pt x="176530" y="176530"/>
                </a:moveTo>
                <a:lnTo>
                  <a:pt x="157480" y="176530"/>
                </a:lnTo>
                <a:lnTo>
                  <a:pt x="173989" y="193039"/>
                </a:lnTo>
                <a:lnTo>
                  <a:pt x="193039" y="193039"/>
                </a:lnTo>
                <a:lnTo>
                  <a:pt x="176530" y="176530"/>
                </a:lnTo>
                <a:close/>
              </a:path>
              <a:path w="1170940" h="1170940">
                <a:moveTo>
                  <a:pt x="193040" y="193040"/>
                </a:moveTo>
                <a:lnTo>
                  <a:pt x="173990" y="193040"/>
                </a:lnTo>
                <a:lnTo>
                  <a:pt x="205739" y="224790"/>
                </a:lnTo>
                <a:lnTo>
                  <a:pt x="224789" y="224790"/>
                </a:lnTo>
                <a:lnTo>
                  <a:pt x="193040" y="193040"/>
                </a:lnTo>
                <a:close/>
              </a:path>
              <a:path w="1170940" h="1170940">
                <a:moveTo>
                  <a:pt x="224790" y="224790"/>
                </a:moveTo>
                <a:lnTo>
                  <a:pt x="205740" y="224790"/>
                </a:lnTo>
                <a:lnTo>
                  <a:pt x="224790" y="243840"/>
                </a:lnTo>
                <a:lnTo>
                  <a:pt x="243840" y="243840"/>
                </a:lnTo>
                <a:lnTo>
                  <a:pt x="224790" y="224790"/>
                </a:lnTo>
                <a:close/>
              </a:path>
              <a:path w="1170940" h="1170940">
                <a:moveTo>
                  <a:pt x="243840" y="243840"/>
                </a:moveTo>
                <a:lnTo>
                  <a:pt x="224790" y="24384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43840" y="243840"/>
                </a:lnTo>
                <a:close/>
              </a:path>
              <a:path w="1170940" h="1170940">
                <a:moveTo>
                  <a:pt x="256540" y="256540"/>
                </a:moveTo>
                <a:lnTo>
                  <a:pt x="237490" y="256540"/>
                </a:lnTo>
                <a:lnTo>
                  <a:pt x="256539" y="275590"/>
                </a:lnTo>
                <a:lnTo>
                  <a:pt x="275589" y="275590"/>
                </a:lnTo>
                <a:lnTo>
                  <a:pt x="256540" y="256540"/>
                </a:lnTo>
                <a:close/>
              </a:path>
              <a:path w="1170940" h="1170940">
                <a:moveTo>
                  <a:pt x="275590" y="275590"/>
                </a:moveTo>
                <a:lnTo>
                  <a:pt x="256540" y="275590"/>
                </a:lnTo>
                <a:lnTo>
                  <a:pt x="271779" y="290830"/>
                </a:lnTo>
                <a:lnTo>
                  <a:pt x="290830" y="290830"/>
                </a:lnTo>
                <a:lnTo>
                  <a:pt x="275590" y="275590"/>
                </a:lnTo>
                <a:close/>
              </a:path>
              <a:path w="1170940" h="1170940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1170940" h="1170940">
                <a:moveTo>
                  <a:pt x="297180" y="297180"/>
                </a:moveTo>
                <a:lnTo>
                  <a:pt x="278130" y="2971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297180" y="297180"/>
                </a:lnTo>
                <a:close/>
              </a:path>
              <a:path w="1170940" h="1170940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1170940" h="1170940">
                <a:moveTo>
                  <a:pt x="322580" y="322580"/>
                </a:moveTo>
                <a:lnTo>
                  <a:pt x="303530" y="322580"/>
                </a:lnTo>
                <a:lnTo>
                  <a:pt x="309879" y="328929"/>
                </a:lnTo>
                <a:lnTo>
                  <a:pt x="328929" y="328929"/>
                </a:lnTo>
                <a:lnTo>
                  <a:pt x="322580" y="322580"/>
                </a:lnTo>
                <a:close/>
              </a:path>
              <a:path w="1170940" h="1170940">
                <a:moveTo>
                  <a:pt x="328930" y="328930"/>
                </a:moveTo>
                <a:lnTo>
                  <a:pt x="309880" y="32893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28930" y="328930"/>
                </a:lnTo>
                <a:close/>
              </a:path>
              <a:path w="1170940" h="1170940">
                <a:moveTo>
                  <a:pt x="341630" y="341630"/>
                </a:moveTo>
                <a:lnTo>
                  <a:pt x="322580" y="341630"/>
                </a:lnTo>
                <a:lnTo>
                  <a:pt x="326390" y="345440"/>
                </a:lnTo>
                <a:lnTo>
                  <a:pt x="345439" y="345440"/>
                </a:lnTo>
                <a:lnTo>
                  <a:pt x="341630" y="341630"/>
                </a:lnTo>
                <a:close/>
              </a:path>
              <a:path w="1170940" h="1170940">
                <a:moveTo>
                  <a:pt x="345440" y="345440"/>
                </a:moveTo>
                <a:lnTo>
                  <a:pt x="326390" y="345440"/>
                </a:lnTo>
                <a:lnTo>
                  <a:pt x="328929" y="347980"/>
                </a:lnTo>
                <a:lnTo>
                  <a:pt x="347980" y="347980"/>
                </a:lnTo>
                <a:lnTo>
                  <a:pt x="345440" y="345440"/>
                </a:lnTo>
                <a:close/>
              </a:path>
              <a:path w="1170940" h="1170940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1170940" h="1170940">
                <a:moveTo>
                  <a:pt x="354330" y="354330"/>
                </a:moveTo>
                <a:lnTo>
                  <a:pt x="335280" y="354330"/>
                </a:lnTo>
                <a:lnTo>
                  <a:pt x="341629" y="360679"/>
                </a:lnTo>
                <a:lnTo>
                  <a:pt x="360679" y="360679"/>
                </a:lnTo>
                <a:lnTo>
                  <a:pt x="354330" y="354330"/>
                </a:lnTo>
                <a:close/>
              </a:path>
              <a:path w="1170940" h="1170940">
                <a:moveTo>
                  <a:pt x="971550" y="971550"/>
                </a:moveTo>
                <a:lnTo>
                  <a:pt x="952500" y="97155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971550" y="971550"/>
                </a:lnTo>
                <a:close/>
              </a:path>
              <a:path w="1170940" h="1170940">
                <a:moveTo>
                  <a:pt x="969010" y="969010"/>
                </a:moveTo>
                <a:lnTo>
                  <a:pt x="949960" y="96901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9010" y="969010"/>
                </a:lnTo>
                <a:close/>
              </a:path>
              <a:path w="1170940" h="1170940">
                <a:moveTo>
                  <a:pt x="965200" y="965200"/>
                </a:moveTo>
                <a:lnTo>
                  <a:pt x="946150" y="965200"/>
                </a:lnTo>
                <a:lnTo>
                  <a:pt x="948690" y="967740"/>
                </a:lnTo>
                <a:lnTo>
                  <a:pt x="967739" y="967740"/>
                </a:lnTo>
                <a:lnTo>
                  <a:pt x="965200" y="965200"/>
                </a:lnTo>
                <a:close/>
              </a:path>
              <a:path w="1170940" h="1170940">
                <a:moveTo>
                  <a:pt x="962660" y="962660"/>
                </a:moveTo>
                <a:lnTo>
                  <a:pt x="943610" y="96266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170940" h="1170940">
                <a:moveTo>
                  <a:pt x="958850" y="958850"/>
                </a:moveTo>
                <a:lnTo>
                  <a:pt x="939800" y="958850"/>
                </a:lnTo>
                <a:lnTo>
                  <a:pt x="942340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170940" h="1170940">
                <a:moveTo>
                  <a:pt x="956309" y="956310"/>
                </a:moveTo>
                <a:lnTo>
                  <a:pt x="937260" y="95631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6309" y="956310"/>
                </a:lnTo>
                <a:close/>
              </a:path>
              <a:path w="1170940" h="1170940">
                <a:moveTo>
                  <a:pt x="952500" y="952500"/>
                </a:moveTo>
                <a:lnTo>
                  <a:pt x="933450" y="952500"/>
                </a:lnTo>
                <a:lnTo>
                  <a:pt x="935990" y="955040"/>
                </a:lnTo>
                <a:lnTo>
                  <a:pt x="955039" y="955040"/>
                </a:lnTo>
                <a:lnTo>
                  <a:pt x="952500" y="952500"/>
                </a:lnTo>
                <a:close/>
              </a:path>
              <a:path w="1170940" h="1170940">
                <a:moveTo>
                  <a:pt x="949960" y="949960"/>
                </a:moveTo>
                <a:lnTo>
                  <a:pt x="930910" y="94996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170940" h="1170940">
                <a:moveTo>
                  <a:pt x="946150" y="946150"/>
                </a:moveTo>
                <a:lnTo>
                  <a:pt x="927100" y="946150"/>
                </a:lnTo>
                <a:lnTo>
                  <a:pt x="92964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170940" h="1170940">
                <a:moveTo>
                  <a:pt x="943610" y="943610"/>
                </a:moveTo>
                <a:lnTo>
                  <a:pt x="924560" y="94361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43610" y="943610"/>
                </a:lnTo>
                <a:close/>
              </a:path>
              <a:path w="1170940" h="1170940">
                <a:moveTo>
                  <a:pt x="939800" y="939800"/>
                </a:moveTo>
                <a:lnTo>
                  <a:pt x="920750" y="939800"/>
                </a:lnTo>
                <a:lnTo>
                  <a:pt x="923290" y="942340"/>
                </a:lnTo>
                <a:lnTo>
                  <a:pt x="942340" y="942340"/>
                </a:lnTo>
                <a:lnTo>
                  <a:pt x="939800" y="939800"/>
                </a:lnTo>
                <a:close/>
              </a:path>
              <a:path w="1170940" h="1170940">
                <a:moveTo>
                  <a:pt x="937260" y="937260"/>
                </a:moveTo>
                <a:lnTo>
                  <a:pt x="918210" y="93726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170940" h="1170940">
                <a:moveTo>
                  <a:pt x="933450" y="933450"/>
                </a:moveTo>
                <a:lnTo>
                  <a:pt x="914400" y="933450"/>
                </a:lnTo>
                <a:lnTo>
                  <a:pt x="916940" y="935990"/>
                </a:lnTo>
                <a:lnTo>
                  <a:pt x="935990" y="935990"/>
                </a:lnTo>
                <a:lnTo>
                  <a:pt x="933450" y="933450"/>
                </a:lnTo>
                <a:close/>
              </a:path>
              <a:path w="1170940" h="1170940">
                <a:moveTo>
                  <a:pt x="930910" y="930910"/>
                </a:moveTo>
                <a:lnTo>
                  <a:pt x="911860" y="93091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30910" y="930910"/>
                </a:lnTo>
                <a:close/>
              </a:path>
              <a:path w="1170940" h="1170940">
                <a:moveTo>
                  <a:pt x="927100" y="927100"/>
                </a:moveTo>
                <a:lnTo>
                  <a:pt x="908050" y="927100"/>
                </a:lnTo>
                <a:lnTo>
                  <a:pt x="910590" y="929640"/>
                </a:lnTo>
                <a:lnTo>
                  <a:pt x="929640" y="929640"/>
                </a:lnTo>
                <a:lnTo>
                  <a:pt x="927100" y="927100"/>
                </a:lnTo>
                <a:close/>
              </a:path>
              <a:path w="1170940" h="1170940">
                <a:moveTo>
                  <a:pt x="924560" y="924560"/>
                </a:moveTo>
                <a:lnTo>
                  <a:pt x="905510" y="92456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24560" y="924560"/>
                </a:lnTo>
                <a:close/>
              </a:path>
              <a:path w="1170940" h="1170940">
                <a:moveTo>
                  <a:pt x="920750" y="920750"/>
                </a:moveTo>
                <a:lnTo>
                  <a:pt x="901700" y="920750"/>
                </a:lnTo>
                <a:lnTo>
                  <a:pt x="904240" y="923290"/>
                </a:lnTo>
                <a:lnTo>
                  <a:pt x="923290" y="923290"/>
                </a:lnTo>
                <a:lnTo>
                  <a:pt x="920750" y="920750"/>
                </a:lnTo>
                <a:close/>
              </a:path>
              <a:path w="1170940" h="1170940">
                <a:moveTo>
                  <a:pt x="918210" y="918210"/>
                </a:moveTo>
                <a:lnTo>
                  <a:pt x="899160" y="91821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8210" y="918210"/>
                </a:lnTo>
                <a:close/>
              </a:path>
              <a:path w="1170940" h="1170940">
                <a:moveTo>
                  <a:pt x="914400" y="914400"/>
                </a:moveTo>
                <a:lnTo>
                  <a:pt x="895350" y="914400"/>
                </a:lnTo>
                <a:lnTo>
                  <a:pt x="897890" y="916940"/>
                </a:lnTo>
                <a:lnTo>
                  <a:pt x="916940" y="916940"/>
                </a:lnTo>
                <a:lnTo>
                  <a:pt x="914400" y="914400"/>
                </a:lnTo>
                <a:close/>
              </a:path>
              <a:path w="1170940" h="1170940">
                <a:moveTo>
                  <a:pt x="911860" y="911860"/>
                </a:moveTo>
                <a:lnTo>
                  <a:pt x="892810" y="91186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11860" y="911860"/>
                </a:lnTo>
                <a:close/>
              </a:path>
              <a:path w="1170940" h="1170940">
                <a:moveTo>
                  <a:pt x="908050" y="908050"/>
                </a:moveTo>
                <a:lnTo>
                  <a:pt x="889000" y="908050"/>
                </a:lnTo>
                <a:lnTo>
                  <a:pt x="891540" y="910590"/>
                </a:lnTo>
                <a:lnTo>
                  <a:pt x="910590" y="910590"/>
                </a:lnTo>
                <a:lnTo>
                  <a:pt x="908050" y="908050"/>
                </a:lnTo>
                <a:close/>
              </a:path>
              <a:path w="1170940" h="1170940">
                <a:moveTo>
                  <a:pt x="905510" y="905510"/>
                </a:moveTo>
                <a:lnTo>
                  <a:pt x="886460" y="90551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5510" y="905510"/>
                </a:lnTo>
                <a:close/>
              </a:path>
              <a:path w="1170940" h="1170940">
                <a:moveTo>
                  <a:pt x="901700" y="901700"/>
                </a:moveTo>
                <a:lnTo>
                  <a:pt x="882650" y="901700"/>
                </a:lnTo>
                <a:lnTo>
                  <a:pt x="885190" y="904240"/>
                </a:lnTo>
                <a:lnTo>
                  <a:pt x="904240" y="904240"/>
                </a:lnTo>
                <a:lnTo>
                  <a:pt x="901700" y="901700"/>
                </a:lnTo>
                <a:close/>
              </a:path>
              <a:path w="1170940" h="1170940">
                <a:moveTo>
                  <a:pt x="899160" y="899160"/>
                </a:moveTo>
                <a:lnTo>
                  <a:pt x="880110" y="89916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9160" y="899160"/>
                </a:lnTo>
                <a:close/>
              </a:path>
              <a:path w="1170940" h="1170940">
                <a:moveTo>
                  <a:pt x="895350" y="895350"/>
                </a:moveTo>
                <a:lnTo>
                  <a:pt x="876300" y="895350"/>
                </a:lnTo>
                <a:lnTo>
                  <a:pt x="878840" y="897890"/>
                </a:lnTo>
                <a:lnTo>
                  <a:pt x="897890" y="897890"/>
                </a:lnTo>
                <a:lnTo>
                  <a:pt x="895350" y="895350"/>
                </a:lnTo>
                <a:close/>
              </a:path>
              <a:path w="1170940" h="1170940">
                <a:moveTo>
                  <a:pt x="892810" y="892810"/>
                </a:moveTo>
                <a:lnTo>
                  <a:pt x="873760" y="89281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92810" y="892810"/>
                </a:lnTo>
                <a:close/>
              </a:path>
              <a:path w="1170940" h="1170940">
                <a:moveTo>
                  <a:pt x="889000" y="889000"/>
                </a:moveTo>
                <a:lnTo>
                  <a:pt x="869950" y="889000"/>
                </a:lnTo>
                <a:lnTo>
                  <a:pt x="872490" y="891540"/>
                </a:lnTo>
                <a:lnTo>
                  <a:pt x="891540" y="891540"/>
                </a:lnTo>
                <a:lnTo>
                  <a:pt x="889000" y="889000"/>
                </a:lnTo>
                <a:close/>
              </a:path>
              <a:path w="1170940" h="1170940">
                <a:moveTo>
                  <a:pt x="886460" y="886460"/>
                </a:moveTo>
                <a:lnTo>
                  <a:pt x="867410" y="88646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6460" y="886460"/>
                </a:lnTo>
                <a:close/>
              </a:path>
              <a:path w="1170940" h="1170940">
                <a:moveTo>
                  <a:pt x="882650" y="882650"/>
                </a:moveTo>
                <a:lnTo>
                  <a:pt x="863600" y="882650"/>
                </a:lnTo>
                <a:lnTo>
                  <a:pt x="866140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170940" h="1170940">
                <a:moveTo>
                  <a:pt x="880110" y="880110"/>
                </a:moveTo>
                <a:lnTo>
                  <a:pt x="861060" y="88011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170940" h="1170940">
                <a:moveTo>
                  <a:pt x="873760" y="873760"/>
                </a:moveTo>
                <a:lnTo>
                  <a:pt x="854710" y="873760"/>
                </a:lnTo>
                <a:lnTo>
                  <a:pt x="859790" y="878840"/>
                </a:lnTo>
                <a:lnTo>
                  <a:pt x="878840" y="878840"/>
                </a:lnTo>
                <a:lnTo>
                  <a:pt x="873760" y="873760"/>
                </a:lnTo>
                <a:close/>
              </a:path>
              <a:path w="1170940" h="1170940">
                <a:moveTo>
                  <a:pt x="869950" y="869950"/>
                </a:moveTo>
                <a:lnTo>
                  <a:pt x="850900" y="869950"/>
                </a:lnTo>
                <a:lnTo>
                  <a:pt x="853440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170940" h="1170940">
                <a:moveTo>
                  <a:pt x="867410" y="867410"/>
                </a:moveTo>
                <a:lnTo>
                  <a:pt x="848360" y="86741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7410" y="867410"/>
                </a:lnTo>
                <a:close/>
              </a:path>
              <a:path w="1170940" h="1170940">
                <a:moveTo>
                  <a:pt x="863600" y="863600"/>
                </a:moveTo>
                <a:lnTo>
                  <a:pt x="844550" y="863600"/>
                </a:lnTo>
                <a:lnTo>
                  <a:pt x="847090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170940" h="1170940">
                <a:moveTo>
                  <a:pt x="861060" y="861060"/>
                </a:moveTo>
                <a:lnTo>
                  <a:pt x="842010" y="86106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61060" y="861060"/>
                </a:lnTo>
                <a:close/>
              </a:path>
              <a:path w="1170940" h="1170940">
                <a:moveTo>
                  <a:pt x="857250" y="857250"/>
                </a:moveTo>
                <a:lnTo>
                  <a:pt x="838200" y="857250"/>
                </a:lnTo>
                <a:lnTo>
                  <a:pt x="840740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170940" h="1170940">
                <a:moveTo>
                  <a:pt x="854710" y="854710"/>
                </a:moveTo>
                <a:lnTo>
                  <a:pt x="835660" y="85471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170940" h="1170940">
                <a:moveTo>
                  <a:pt x="850900" y="850900"/>
                </a:moveTo>
                <a:lnTo>
                  <a:pt x="831849" y="850900"/>
                </a:lnTo>
                <a:lnTo>
                  <a:pt x="834390" y="853440"/>
                </a:lnTo>
                <a:lnTo>
                  <a:pt x="853440" y="853440"/>
                </a:lnTo>
                <a:lnTo>
                  <a:pt x="850900" y="850900"/>
                </a:lnTo>
                <a:close/>
              </a:path>
              <a:path w="1170940" h="1170940">
                <a:moveTo>
                  <a:pt x="848360" y="848360"/>
                </a:moveTo>
                <a:lnTo>
                  <a:pt x="829310" y="84836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8360" y="848360"/>
                </a:lnTo>
                <a:close/>
              </a:path>
              <a:path w="1170940" h="1170940">
                <a:moveTo>
                  <a:pt x="844550" y="844550"/>
                </a:moveTo>
                <a:lnTo>
                  <a:pt x="825499" y="844550"/>
                </a:lnTo>
                <a:lnTo>
                  <a:pt x="828040" y="847090"/>
                </a:lnTo>
                <a:lnTo>
                  <a:pt x="847090" y="847090"/>
                </a:lnTo>
                <a:lnTo>
                  <a:pt x="844550" y="844550"/>
                </a:lnTo>
                <a:close/>
              </a:path>
              <a:path w="1170940" h="1170940">
                <a:moveTo>
                  <a:pt x="842010" y="842010"/>
                </a:moveTo>
                <a:lnTo>
                  <a:pt x="822960" y="84201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42010" y="842010"/>
                </a:lnTo>
                <a:close/>
              </a:path>
              <a:path w="1170940" h="1170940">
                <a:moveTo>
                  <a:pt x="838200" y="838200"/>
                </a:moveTo>
                <a:lnTo>
                  <a:pt x="819149" y="838200"/>
                </a:lnTo>
                <a:lnTo>
                  <a:pt x="821690" y="840740"/>
                </a:lnTo>
                <a:lnTo>
                  <a:pt x="840740" y="840740"/>
                </a:lnTo>
                <a:lnTo>
                  <a:pt x="838200" y="838200"/>
                </a:lnTo>
                <a:close/>
              </a:path>
              <a:path w="1170940" h="1170940">
                <a:moveTo>
                  <a:pt x="835660" y="835660"/>
                </a:moveTo>
                <a:lnTo>
                  <a:pt x="816610" y="83566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5660" y="835660"/>
                </a:lnTo>
                <a:close/>
              </a:path>
              <a:path w="1170940" h="1170940">
                <a:moveTo>
                  <a:pt x="831850" y="831850"/>
                </a:moveTo>
                <a:lnTo>
                  <a:pt x="812800" y="831850"/>
                </a:lnTo>
                <a:lnTo>
                  <a:pt x="815340" y="834390"/>
                </a:lnTo>
                <a:lnTo>
                  <a:pt x="834390" y="834390"/>
                </a:lnTo>
                <a:lnTo>
                  <a:pt x="831850" y="831850"/>
                </a:lnTo>
                <a:close/>
              </a:path>
              <a:path w="1170940" h="1170940">
                <a:moveTo>
                  <a:pt x="829309" y="829310"/>
                </a:moveTo>
                <a:lnTo>
                  <a:pt x="810260" y="82931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9309" y="829310"/>
                </a:lnTo>
                <a:close/>
              </a:path>
              <a:path w="1170940" h="1170940">
                <a:moveTo>
                  <a:pt x="825499" y="825500"/>
                </a:moveTo>
                <a:lnTo>
                  <a:pt x="806450" y="825500"/>
                </a:lnTo>
                <a:lnTo>
                  <a:pt x="808990" y="828040"/>
                </a:lnTo>
                <a:lnTo>
                  <a:pt x="828040" y="828040"/>
                </a:lnTo>
                <a:lnTo>
                  <a:pt x="825499" y="825500"/>
                </a:lnTo>
                <a:close/>
              </a:path>
              <a:path w="1170940" h="1170940">
                <a:moveTo>
                  <a:pt x="822960" y="822960"/>
                </a:moveTo>
                <a:lnTo>
                  <a:pt x="803910" y="82296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22960" y="822960"/>
                </a:lnTo>
                <a:close/>
              </a:path>
              <a:path w="1170940" h="1170940">
                <a:moveTo>
                  <a:pt x="819150" y="819150"/>
                </a:moveTo>
                <a:lnTo>
                  <a:pt x="800100" y="819150"/>
                </a:lnTo>
                <a:lnTo>
                  <a:pt x="802640" y="821690"/>
                </a:lnTo>
                <a:lnTo>
                  <a:pt x="821690" y="821690"/>
                </a:lnTo>
                <a:lnTo>
                  <a:pt x="819150" y="819150"/>
                </a:lnTo>
                <a:close/>
              </a:path>
              <a:path w="1170940" h="1170940">
                <a:moveTo>
                  <a:pt x="816610" y="816610"/>
                </a:moveTo>
                <a:lnTo>
                  <a:pt x="797560" y="81661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6610" y="816610"/>
                </a:lnTo>
                <a:close/>
              </a:path>
              <a:path w="1170940" h="1170940">
                <a:moveTo>
                  <a:pt x="810259" y="810259"/>
                </a:moveTo>
                <a:lnTo>
                  <a:pt x="791209" y="810259"/>
                </a:lnTo>
                <a:lnTo>
                  <a:pt x="796290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170940" h="1170940">
                <a:moveTo>
                  <a:pt x="803909" y="803909"/>
                </a:moveTo>
                <a:lnTo>
                  <a:pt x="784859" y="803909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3909" y="803909"/>
                </a:lnTo>
                <a:close/>
              </a:path>
              <a:path w="1170940" h="1170940">
                <a:moveTo>
                  <a:pt x="797560" y="797560"/>
                </a:moveTo>
                <a:lnTo>
                  <a:pt x="778510" y="797560"/>
                </a:lnTo>
                <a:lnTo>
                  <a:pt x="783590" y="802640"/>
                </a:lnTo>
                <a:lnTo>
                  <a:pt x="802640" y="802640"/>
                </a:lnTo>
                <a:lnTo>
                  <a:pt x="797560" y="797560"/>
                </a:lnTo>
                <a:close/>
              </a:path>
              <a:path w="1170940" h="1170940">
                <a:moveTo>
                  <a:pt x="791210" y="791210"/>
                </a:moveTo>
                <a:lnTo>
                  <a:pt x="772160" y="791210"/>
                </a:lnTo>
                <a:lnTo>
                  <a:pt x="777240" y="796290"/>
                </a:lnTo>
                <a:lnTo>
                  <a:pt x="796289" y="796290"/>
                </a:lnTo>
                <a:lnTo>
                  <a:pt x="791210" y="791210"/>
                </a:lnTo>
                <a:close/>
              </a:path>
              <a:path w="1170940" h="1170940">
                <a:moveTo>
                  <a:pt x="784859" y="784859"/>
                </a:moveTo>
                <a:lnTo>
                  <a:pt x="765809" y="784859"/>
                </a:lnTo>
                <a:lnTo>
                  <a:pt x="770890" y="789940"/>
                </a:lnTo>
                <a:lnTo>
                  <a:pt x="789940" y="789940"/>
                </a:lnTo>
                <a:lnTo>
                  <a:pt x="784859" y="784859"/>
                </a:lnTo>
                <a:close/>
              </a:path>
              <a:path w="1170940" h="1170940">
                <a:moveTo>
                  <a:pt x="778509" y="778509"/>
                </a:moveTo>
                <a:lnTo>
                  <a:pt x="759459" y="778509"/>
                </a:lnTo>
                <a:lnTo>
                  <a:pt x="764540" y="783590"/>
                </a:lnTo>
                <a:lnTo>
                  <a:pt x="783590" y="783590"/>
                </a:lnTo>
                <a:lnTo>
                  <a:pt x="778509" y="778509"/>
                </a:lnTo>
                <a:close/>
              </a:path>
              <a:path w="1170940" h="1170940">
                <a:moveTo>
                  <a:pt x="772159" y="772159"/>
                </a:moveTo>
                <a:lnTo>
                  <a:pt x="753109" y="772159"/>
                </a:lnTo>
                <a:lnTo>
                  <a:pt x="758190" y="777240"/>
                </a:lnTo>
                <a:lnTo>
                  <a:pt x="777240" y="777240"/>
                </a:lnTo>
                <a:lnTo>
                  <a:pt x="772159" y="772159"/>
                </a:lnTo>
                <a:close/>
              </a:path>
              <a:path w="1170940" h="1170940">
                <a:moveTo>
                  <a:pt x="767080" y="767080"/>
                </a:moveTo>
                <a:lnTo>
                  <a:pt x="748030" y="767080"/>
                </a:lnTo>
                <a:lnTo>
                  <a:pt x="751840" y="770890"/>
                </a:lnTo>
                <a:lnTo>
                  <a:pt x="770890" y="770890"/>
                </a:lnTo>
                <a:lnTo>
                  <a:pt x="767080" y="767080"/>
                </a:lnTo>
                <a:close/>
              </a:path>
              <a:path w="1170940" h="1170940">
                <a:moveTo>
                  <a:pt x="760730" y="760730"/>
                </a:moveTo>
                <a:lnTo>
                  <a:pt x="741680" y="76073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170940" h="1170940">
                <a:moveTo>
                  <a:pt x="754380" y="754380"/>
                </a:moveTo>
                <a:lnTo>
                  <a:pt x="735330" y="75438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170940" h="1170940">
                <a:moveTo>
                  <a:pt x="748030" y="748030"/>
                </a:moveTo>
                <a:lnTo>
                  <a:pt x="728980" y="74803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8030" y="748030"/>
                </a:lnTo>
                <a:close/>
              </a:path>
              <a:path w="1170940" h="1170940">
                <a:moveTo>
                  <a:pt x="741680" y="741680"/>
                </a:moveTo>
                <a:lnTo>
                  <a:pt x="722630" y="74168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170940" h="1170940">
                <a:moveTo>
                  <a:pt x="735330" y="735330"/>
                </a:moveTo>
                <a:lnTo>
                  <a:pt x="716280" y="735330"/>
                </a:lnTo>
                <a:lnTo>
                  <a:pt x="721359" y="740409"/>
                </a:lnTo>
                <a:lnTo>
                  <a:pt x="740409" y="740409"/>
                </a:lnTo>
                <a:lnTo>
                  <a:pt x="735330" y="735330"/>
                </a:lnTo>
                <a:close/>
              </a:path>
              <a:path w="1170940" h="1170940">
                <a:moveTo>
                  <a:pt x="728980" y="728980"/>
                </a:moveTo>
                <a:lnTo>
                  <a:pt x="709930" y="72898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170940" h="1170940">
                <a:moveTo>
                  <a:pt x="722630" y="722630"/>
                </a:moveTo>
                <a:lnTo>
                  <a:pt x="703580" y="722630"/>
                </a:lnTo>
                <a:lnTo>
                  <a:pt x="708660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170940" h="1170940">
                <a:moveTo>
                  <a:pt x="716280" y="716280"/>
                </a:moveTo>
                <a:lnTo>
                  <a:pt x="697230" y="71628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170940" h="1170940">
                <a:moveTo>
                  <a:pt x="709930" y="709930"/>
                </a:moveTo>
                <a:lnTo>
                  <a:pt x="690880" y="70993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170940" h="1170940">
                <a:moveTo>
                  <a:pt x="703580" y="703580"/>
                </a:moveTo>
                <a:lnTo>
                  <a:pt x="684530" y="703580"/>
                </a:lnTo>
                <a:lnTo>
                  <a:pt x="689610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170940" h="1170940">
                <a:moveTo>
                  <a:pt x="697230" y="697230"/>
                </a:moveTo>
                <a:lnTo>
                  <a:pt x="678180" y="69723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7230" y="697230"/>
                </a:lnTo>
                <a:close/>
              </a:path>
              <a:path w="1170940" h="1170940">
                <a:moveTo>
                  <a:pt x="690880" y="690880"/>
                </a:moveTo>
                <a:lnTo>
                  <a:pt x="671830" y="69088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90880" y="690880"/>
                </a:lnTo>
                <a:close/>
              </a:path>
              <a:path w="1170940" h="1170940">
                <a:moveTo>
                  <a:pt x="684530" y="684530"/>
                </a:moveTo>
                <a:lnTo>
                  <a:pt x="665480" y="68453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170940" h="1170940">
                <a:moveTo>
                  <a:pt x="678180" y="678180"/>
                </a:moveTo>
                <a:lnTo>
                  <a:pt x="659130" y="67818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170940" h="1170940">
                <a:moveTo>
                  <a:pt x="671830" y="671830"/>
                </a:moveTo>
                <a:lnTo>
                  <a:pt x="652780" y="67183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1830" y="671830"/>
                </a:lnTo>
                <a:close/>
              </a:path>
              <a:path w="1170940" h="1170940">
                <a:moveTo>
                  <a:pt x="665480" y="665480"/>
                </a:moveTo>
                <a:lnTo>
                  <a:pt x="646430" y="66548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5480" y="665480"/>
                </a:lnTo>
                <a:close/>
              </a:path>
              <a:path w="1170940" h="1170940">
                <a:moveTo>
                  <a:pt x="659130" y="659130"/>
                </a:moveTo>
                <a:lnTo>
                  <a:pt x="640080" y="659130"/>
                </a:lnTo>
                <a:lnTo>
                  <a:pt x="645159" y="664209"/>
                </a:lnTo>
                <a:lnTo>
                  <a:pt x="664209" y="664209"/>
                </a:lnTo>
                <a:lnTo>
                  <a:pt x="659130" y="659130"/>
                </a:lnTo>
                <a:close/>
              </a:path>
              <a:path w="1170940" h="1170940">
                <a:moveTo>
                  <a:pt x="652780" y="652780"/>
                </a:moveTo>
                <a:lnTo>
                  <a:pt x="633730" y="65278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170940" h="1170940">
                <a:moveTo>
                  <a:pt x="646430" y="646430"/>
                </a:moveTo>
                <a:lnTo>
                  <a:pt x="627380" y="64643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6430" y="646430"/>
                </a:lnTo>
                <a:close/>
              </a:path>
              <a:path w="1170940" h="1170940">
                <a:moveTo>
                  <a:pt x="640080" y="640080"/>
                </a:moveTo>
                <a:lnTo>
                  <a:pt x="621030" y="64008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170940" h="1170940">
                <a:moveTo>
                  <a:pt x="633730" y="633730"/>
                </a:moveTo>
                <a:lnTo>
                  <a:pt x="614680" y="633730"/>
                </a:lnTo>
                <a:lnTo>
                  <a:pt x="619759" y="638809"/>
                </a:lnTo>
                <a:lnTo>
                  <a:pt x="638809" y="638809"/>
                </a:lnTo>
                <a:lnTo>
                  <a:pt x="633730" y="633730"/>
                </a:lnTo>
                <a:close/>
              </a:path>
              <a:path w="1170940" h="1170940">
                <a:moveTo>
                  <a:pt x="627380" y="627380"/>
                </a:moveTo>
                <a:lnTo>
                  <a:pt x="608330" y="62738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170940" h="1170940">
                <a:moveTo>
                  <a:pt x="621030" y="621030"/>
                </a:moveTo>
                <a:lnTo>
                  <a:pt x="601980" y="62103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170940" h="1170940">
                <a:moveTo>
                  <a:pt x="614680" y="614680"/>
                </a:moveTo>
                <a:lnTo>
                  <a:pt x="595630" y="61468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170940" h="1170940">
                <a:moveTo>
                  <a:pt x="608330" y="608330"/>
                </a:moveTo>
                <a:lnTo>
                  <a:pt x="589280" y="60833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8330" y="608330"/>
                </a:lnTo>
                <a:close/>
              </a:path>
              <a:path w="1170940" h="1170940">
                <a:moveTo>
                  <a:pt x="601980" y="601980"/>
                </a:moveTo>
                <a:lnTo>
                  <a:pt x="582930" y="601980"/>
                </a:lnTo>
                <a:lnTo>
                  <a:pt x="588010" y="607060"/>
                </a:lnTo>
                <a:lnTo>
                  <a:pt x="607060" y="607060"/>
                </a:lnTo>
                <a:lnTo>
                  <a:pt x="601980" y="601980"/>
                </a:lnTo>
                <a:close/>
              </a:path>
              <a:path w="1170940" h="1170940">
                <a:moveTo>
                  <a:pt x="595630" y="595630"/>
                </a:moveTo>
                <a:lnTo>
                  <a:pt x="576580" y="59563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5630" y="595630"/>
                </a:lnTo>
                <a:close/>
              </a:path>
              <a:path w="1170940" h="1170940">
                <a:moveTo>
                  <a:pt x="589280" y="589280"/>
                </a:moveTo>
                <a:lnTo>
                  <a:pt x="570230" y="58928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9280" y="589280"/>
                </a:lnTo>
                <a:close/>
              </a:path>
              <a:path w="1170940" h="1170940">
                <a:moveTo>
                  <a:pt x="582930" y="582930"/>
                </a:moveTo>
                <a:lnTo>
                  <a:pt x="563880" y="58293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2930" y="582930"/>
                </a:lnTo>
                <a:close/>
              </a:path>
              <a:path w="1170940" h="1170940">
                <a:moveTo>
                  <a:pt x="576580" y="576580"/>
                </a:moveTo>
                <a:lnTo>
                  <a:pt x="557530" y="57658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6580" y="576580"/>
                </a:lnTo>
                <a:close/>
              </a:path>
              <a:path w="1170940" h="1170940">
                <a:moveTo>
                  <a:pt x="570230" y="570230"/>
                </a:moveTo>
                <a:lnTo>
                  <a:pt x="551180" y="570230"/>
                </a:lnTo>
                <a:lnTo>
                  <a:pt x="556259" y="575309"/>
                </a:lnTo>
                <a:lnTo>
                  <a:pt x="575309" y="575309"/>
                </a:lnTo>
                <a:lnTo>
                  <a:pt x="570230" y="570230"/>
                </a:lnTo>
                <a:close/>
              </a:path>
              <a:path w="1170940" h="1170940">
                <a:moveTo>
                  <a:pt x="361949" y="361949"/>
                </a:moveTo>
                <a:lnTo>
                  <a:pt x="342899" y="361949"/>
                </a:lnTo>
                <a:lnTo>
                  <a:pt x="549910" y="568960"/>
                </a:lnTo>
                <a:lnTo>
                  <a:pt x="568960" y="568960"/>
                </a:lnTo>
                <a:lnTo>
                  <a:pt x="361949" y="361949"/>
                </a:lnTo>
                <a:close/>
              </a:path>
              <a:path w="1170940" h="1170940">
                <a:moveTo>
                  <a:pt x="1032510" y="1032510"/>
                </a:moveTo>
                <a:lnTo>
                  <a:pt x="1013460" y="103251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0" y="4809490"/>
            <a:ext cx="1151890" cy="2043430"/>
          </a:xfrm>
          <a:custGeom>
            <a:avLst/>
            <a:gdLst/>
            <a:ahLst/>
            <a:cxnLst/>
            <a:rect l="l" t="t" r="r" b="b"/>
            <a:pathLst>
              <a:path w="1151890" h="2043429">
                <a:moveTo>
                  <a:pt x="906780" y="0"/>
                </a:moveTo>
                <a:lnTo>
                  <a:pt x="0" y="0"/>
                </a:lnTo>
                <a:lnTo>
                  <a:pt x="0" y="6349"/>
                </a:lnTo>
                <a:lnTo>
                  <a:pt x="911860" y="6349"/>
                </a:lnTo>
                <a:lnTo>
                  <a:pt x="911860" y="5079"/>
                </a:lnTo>
                <a:lnTo>
                  <a:pt x="910590" y="5079"/>
                </a:lnTo>
                <a:lnTo>
                  <a:pt x="910590" y="3809"/>
                </a:lnTo>
                <a:lnTo>
                  <a:pt x="909319" y="3809"/>
                </a:lnTo>
                <a:lnTo>
                  <a:pt x="909319" y="2539"/>
                </a:lnTo>
                <a:lnTo>
                  <a:pt x="908050" y="2539"/>
                </a:lnTo>
                <a:lnTo>
                  <a:pt x="908050" y="1269"/>
                </a:lnTo>
                <a:lnTo>
                  <a:pt x="906780" y="1269"/>
                </a:lnTo>
                <a:lnTo>
                  <a:pt x="906780" y="0"/>
                </a:lnTo>
                <a:close/>
              </a:path>
              <a:path w="1151890" h="2043429">
                <a:moveTo>
                  <a:pt x="0" y="891539"/>
                </a:moveTo>
                <a:lnTo>
                  <a:pt x="0" y="910589"/>
                </a:lnTo>
                <a:lnTo>
                  <a:pt x="27940" y="938529"/>
                </a:lnTo>
                <a:lnTo>
                  <a:pt x="46989" y="938529"/>
                </a:lnTo>
                <a:lnTo>
                  <a:pt x="0" y="891539"/>
                </a:lnTo>
                <a:close/>
              </a:path>
              <a:path w="1151890" h="2043429">
                <a:moveTo>
                  <a:pt x="46990" y="938529"/>
                </a:moveTo>
                <a:lnTo>
                  <a:pt x="27940" y="938529"/>
                </a:lnTo>
                <a:lnTo>
                  <a:pt x="59689" y="970279"/>
                </a:lnTo>
                <a:lnTo>
                  <a:pt x="78739" y="970279"/>
                </a:lnTo>
                <a:lnTo>
                  <a:pt x="46990" y="938529"/>
                </a:lnTo>
                <a:close/>
              </a:path>
              <a:path w="1151890" h="2043429">
                <a:moveTo>
                  <a:pt x="78740" y="970279"/>
                </a:moveTo>
                <a:lnTo>
                  <a:pt x="59690" y="970279"/>
                </a:lnTo>
                <a:lnTo>
                  <a:pt x="91439" y="1002029"/>
                </a:lnTo>
                <a:lnTo>
                  <a:pt x="110489" y="1002029"/>
                </a:lnTo>
                <a:lnTo>
                  <a:pt x="78740" y="970279"/>
                </a:lnTo>
                <a:close/>
              </a:path>
              <a:path w="1151890" h="2043429">
                <a:moveTo>
                  <a:pt x="110490" y="1002029"/>
                </a:moveTo>
                <a:lnTo>
                  <a:pt x="91440" y="1002029"/>
                </a:lnTo>
                <a:lnTo>
                  <a:pt x="106680" y="1017269"/>
                </a:lnTo>
                <a:lnTo>
                  <a:pt x="125730" y="1017269"/>
                </a:lnTo>
                <a:lnTo>
                  <a:pt x="110490" y="1002029"/>
                </a:lnTo>
                <a:close/>
              </a:path>
              <a:path w="1151890" h="2043429">
                <a:moveTo>
                  <a:pt x="125730" y="1017270"/>
                </a:moveTo>
                <a:lnTo>
                  <a:pt x="106680" y="1017270"/>
                </a:lnTo>
                <a:lnTo>
                  <a:pt x="123189" y="1033779"/>
                </a:lnTo>
                <a:lnTo>
                  <a:pt x="142239" y="1033779"/>
                </a:lnTo>
                <a:lnTo>
                  <a:pt x="125730" y="1017270"/>
                </a:lnTo>
                <a:close/>
              </a:path>
              <a:path w="1151890" h="2043429">
                <a:moveTo>
                  <a:pt x="142240" y="1033779"/>
                </a:moveTo>
                <a:lnTo>
                  <a:pt x="123190" y="1033779"/>
                </a:lnTo>
                <a:lnTo>
                  <a:pt x="138430" y="1049019"/>
                </a:lnTo>
                <a:lnTo>
                  <a:pt x="157480" y="1049019"/>
                </a:lnTo>
                <a:lnTo>
                  <a:pt x="142240" y="1033779"/>
                </a:lnTo>
                <a:close/>
              </a:path>
              <a:path w="1151890" h="2043429">
                <a:moveTo>
                  <a:pt x="157480" y="1049020"/>
                </a:moveTo>
                <a:lnTo>
                  <a:pt x="138430" y="1049020"/>
                </a:lnTo>
                <a:lnTo>
                  <a:pt x="154939" y="1065529"/>
                </a:lnTo>
                <a:lnTo>
                  <a:pt x="173989" y="1065529"/>
                </a:lnTo>
                <a:lnTo>
                  <a:pt x="157480" y="1049020"/>
                </a:lnTo>
                <a:close/>
              </a:path>
              <a:path w="1151890" h="2043429">
                <a:moveTo>
                  <a:pt x="173990" y="1065530"/>
                </a:moveTo>
                <a:lnTo>
                  <a:pt x="154940" y="1065530"/>
                </a:lnTo>
                <a:lnTo>
                  <a:pt x="186690" y="1097279"/>
                </a:lnTo>
                <a:lnTo>
                  <a:pt x="205739" y="1097279"/>
                </a:lnTo>
                <a:lnTo>
                  <a:pt x="173990" y="1065530"/>
                </a:lnTo>
                <a:close/>
              </a:path>
              <a:path w="1151890" h="2043429">
                <a:moveTo>
                  <a:pt x="205740" y="1097280"/>
                </a:moveTo>
                <a:lnTo>
                  <a:pt x="186690" y="1097280"/>
                </a:lnTo>
                <a:lnTo>
                  <a:pt x="218439" y="1129029"/>
                </a:lnTo>
                <a:lnTo>
                  <a:pt x="237489" y="1129029"/>
                </a:lnTo>
                <a:lnTo>
                  <a:pt x="205740" y="1097280"/>
                </a:lnTo>
                <a:close/>
              </a:path>
              <a:path w="1151890" h="2043429">
                <a:moveTo>
                  <a:pt x="237490" y="1129030"/>
                </a:moveTo>
                <a:lnTo>
                  <a:pt x="218440" y="1129030"/>
                </a:lnTo>
                <a:lnTo>
                  <a:pt x="252730" y="1163319"/>
                </a:lnTo>
                <a:lnTo>
                  <a:pt x="271779" y="1163319"/>
                </a:lnTo>
                <a:lnTo>
                  <a:pt x="237490" y="1129030"/>
                </a:lnTo>
                <a:close/>
              </a:path>
              <a:path w="1151890" h="2043429">
                <a:moveTo>
                  <a:pt x="271780" y="1163320"/>
                </a:moveTo>
                <a:lnTo>
                  <a:pt x="252730" y="1163320"/>
                </a:lnTo>
                <a:lnTo>
                  <a:pt x="259080" y="1169669"/>
                </a:lnTo>
                <a:lnTo>
                  <a:pt x="278130" y="1169669"/>
                </a:lnTo>
                <a:lnTo>
                  <a:pt x="271780" y="1163320"/>
                </a:lnTo>
                <a:close/>
              </a:path>
              <a:path w="1151890" h="2043429">
                <a:moveTo>
                  <a:pt x="278130" y="1169670"/>
                </a:moveTo>
                <a:lnTo>
                  <a:pt x="259080" y="1169670"/>
                </a:lnTo>
                <a:lnTo>
                  <a:pt x="271779" y="1182369"/>
                </a:lnTo>
                <a:lnTo>
                  <a:pt x="290829" y="1182369"/>
                </a:lnTo>
                <a:lnTo>
                  <a:pt x="278130" y="1169670"/>
                </a:lnTo>
                <a:close/>
              </a:path>
              <a:path w="1151890" h="2043429">
                <a:moveTo>
                  <a:pt x="290830" y="1182369"/>
                </a:moveTo>
                <a:lnTo>
                  <a:pt x="271780" y="1182369"/>
                </a:lnTo>
                <a:lnTo>
                  <a:pt x="275589" y="1186179"/>
                </a:lnTo>
                <a:lnTo>
                  <a:pt x="294639" y="1186179"/>
                </a:lnTo>
                <a:lnTo>
                  <a:pt x="290830" y="1182369"/>
                </a:lnTo>
                <a:close/>
              </a:path>
              <a:path w="1151890" h="2043429">
                <a:moveTo>
                  <a:pt x="294640" y="1186180"/>
                </a:moveTo>
                <a:lnTo>
                  <a:pt x="275590" y="1186180"/>
                </a:lnTo>
                <a:lnTo>
                  <a:pt x="278130" y="1188719"/>
                </a:lnTo>
                <a:lnTo>
                  <a:pt x="297180" y="1188719"/>
                </a:lnTo>
                <a:lnTo>
                  <a:pt x="294640" y="1186180"/>
                </a:lnTo>
                <a:close/>
              </a:path>
              <a:path w="1151890" h="2043429">
                <a:moveTo>
                  <a:pt x="297180" y="1188720"/>
                </a:moveTo>
                <a:lnTo>
                  <a:pt x="278130" y="1188720"/>
                </a:lnTo>
                <a:lnTo>
                  <a:pt x="284480" y="1195069"/>
                </a:lnTo>
                <a:lnTo>
                  <a:pt x="303530" y="1195069"/>
                </a:lnTo>
                <a:lnTo>
                  <a:pt x="297180" y="1188720"/>
                </a:lnTo>
                <a:close/>
              </a:path>
              <a:path w="1151890" h="2043429">
                <a:moveTo>
                  <a:pt x="303530" y="1195070"/>
                </a:moveTo>
                <a:lnTo>
                  <a:pt x="284480" y="1195070"/>
                </a:lnTo>
                <a:lnTo>
                  <a:pt x="290829" y="1201419"/>
                </a:lnTo>
                <a:lnTo>
                  <a:pt x="309879" y="1201419"/>
                </a:lnTo>
                <a:lnTo>
                  <a:pt x="303530" y="1195070"/>
                </a:lnTo>
                <a:close/>
              </a:path>
              <a:path w="1151890" h="2043429">
                <a:moveTo>
                  <a:pt x="309880" y="1201420"/>
                </a:moveTo>
                <a:lnTo>
                  <a:pt x="290830" y="1201420"/>
                </a:lnTo>
                <a:lnTo>
                  <a:pt x="303529" y="1214119"/>
                </a:lnTo>
                <a:lnTo>
                  <a:pt x="322579" y="1214119"/>
                </a:lnTo>
                <a:lnTo>
                  <a:pt x="309880" y="1201420"/>
                </a:lnTo>
                <a:close/>
              </a:path>
              <a:path w="1151890" h="2043429">
                <a:moveTo>
                  <a:pt x="322580" y="1214120"/>
                </a:moveTo>
                <a:lnTo>
                  <a:pt x="303530" y="1214120"/>
                </a:lnTo>
                <a:lnTo>
                  <a:pt x="307339" y="1217929"/>
                </a:lnTo>
                <a:lnTo>
                  <a:pt x="326389" y="1217929"/>
                </a:lnTo>
                <a:lnTo>
                  <a:pt x="322580" y="1214120"/>
                </a:lnTo>
                <a:close/>
              </a:path>
              <a:path w="1151890" h="2043429">
                <a:moveTo>
                  <a:pt x="326390" y="1217930"/>
                </a:moveTo>
                <a:lnTo>
                  <a:pt x="307340" y="1217930"/>
                </a:lnTo>
                <a:lnTo>
                  <a:pt x="316230" y="1226819"/>
                </a:lnTo>
                <a:lnTo>
                  <a:pt x="335280" y="1226819"/>
                </a:lnTo>
                <a:lnTo>
                  <a:pt x="326390" y="1217930"/>
                </a:lnTo>
                <a:close/>
              </a:path>
              <a:path w="1151890" h="2043429">
                <a:moveTo>
                  <a:pt x="335280" y="1226820"/>
                </a:moveTo>
                <a:lnTo>
                  <a:pt x="316230" y="1226820"/>
                </a:lnTo>
                <a:lnTo>
                  <a:pt x="322579" y="1233169"/>
                </a:lnTo>
                <a:lnTo>
                  <a:pt x="341629" y="1233169"/>
                </a:lnTo>
                <a:lnTo>
                  <a:pt x="335280" y="1226820"/>
                </a:lnTo>
                <a:close/>
              </a:path>
              <a:path w="1151890" h="2043429">
                <a:moveTo>
                  <a:pt x="952500" y="1844040"/>
                </a:moveTo>
                <a:lnTo>
                  <a:pt x="933450" y="1844040"/>
                </a:lnTo>
                <a:lnTo>
                  <a:pt x="1007110" y="1917699"/>
                </a:lnTo>
                <a:lnTo>
                  <a:pt x="1026160" y="1917699"/>
                </a:lnTo>
                <a:lnTo>
                  <a:pt x="952500" y="1844040"/>
                </a:lnTo>
                <a:close/>
              </a:path>
              <a:path w="1151890" h="2043429">
                <a:moveTo>
                  <a:pt x="949960" y="1841499"/>
                </a:moveTo>
                <a:lnTo>
                  <a:pt x="930910" y="1841499"/>
                </a:lnTo>
                <a:lnTo>
                  <a:pt x="932180" y="1842769"/>
                </a:lnTo>
                <a:lnTo>
                  <a:pt x="951230" y="1842769"/>
                </a:lnTo>
                <a:lnTo>
                  <a:pt x="949960" y="1841499"/>
                </a:lnTo>
                <a:close/>
              </a:path>
              <a:path w="1151890" h="2043429">
                <a:moveTo>
                  <a:pt x="946150" y="1837689"/>
                </a:moveTo>
                <a:lnTo>
                  <a:pt x="927100" y="1837689"/>
                </a:lnTo>
                <a:lnTo>
                  <a:pt x="929640" y="1840229"/>
                </a:lnTo>
                <a:lnTo>
                  <a:pt x="948690" y="1840229"/>
                </a:lnTo>
                <a:lnTo>
                  <a:pt x="946150" y="1837689"/>
                </a:lnTo>
                <a:close/>
              </a:path>
              <a:path w="1151890" h="2043429">
                <a:moveTo>
                  <a:pt x="943610" y="1835149"/>
                </a:moveTo>
                <a:lnTo>
                  <a:pt x="924560" y="1835149"/>
                </a:lnTo>
                <a:lnTo>
                  <a:pt x="925829" y="1836419"/>
                </a:lnTo>
                <a:lnTo>
                  <a:pt x="944880" y="1836419"/>
                </a:lnTo>
                <a:lnTo>
                  <a:pt x="943610" y="1835149"/>
                </a:lnTo>
                <a:close/>
              </a:path>
              <a:path w="1151890" h="2043429">
                <a:moveTo>
                  <a:pt x="939800" y="1831339"/>
                </a:moveTo>
                <a:lnTo>
                  <a:pt x="920750" y="1831339"/>
                </a:lnTo>
                <a:lnTo>
                  <a:pt x="923289" y="1833879"/>
                </a:lnTo>
                <a:lnTo>
                  <a:pt x="942339" y="1833879"/>
                </a:lnTo>
                <a:lnTo>
                  <a:pt x="939800" y="1831339"/>
                </a:lnTo>
                <a:close/>
              </a:path>
              <a:path w="1151890" h="2043429">
                <a:moveTo>
                  <a:pt x="937260" y="1828799"/>
                </a:moveTo>
                <a:lnTo>
                  <a:pt x="918210" y="1828799"/>
                </a:lnTo>
                <a:lnTo>
                  <a:pt x="919480" y="1830069"/>
                </a:lnTo>
                <a:lnTo>
                  <a:pt x="938530" y="1830069"/>
                </a:lnTo>
                <a:lnTo>
                  <a:pt x="937260" y="1828799"/>
                </a:lnTo>
                <a:close/>
              </a:path>
              <a:path w="1151890" h="2043429">
                <a:moveTo>
                  <a:pt x="933450" y="1824989"/>
                </a:moveTo>
                <a:lnTo>
                  <a:pt x="914400" y="1824989"/>
                </a:lnTo>
                <a:lnTo>
                  <a:pt x="916940" y="1827529"/>
                </a:lnTo>
                <a:lnTo>
                  <a:pt x="935990" y="1827529"/>
                </a:lnTo>
                <a:lnTo>
                  <a:pt x="933450" y="1824989"/>
                </a:lnTo>
                <a:close/>
              </a:path>
              <a:path w="1151890" h="2043429">
                <a:moveTo>
                  <a:pt x="930910" y="1822449"/>
                </a:moveTo>
                <a:lnTo>
                  <a:pt x="911860" y="1822449"/>
                </a:lnTo>
                <a:lnTo>
                  <a:pt x="913130" y="1823720"/>
                </a:lnTo>
                <a:lnTo>
                  <a:pt x="932180" y="1823720"/>
                </a:lnTo>
                <a:lnTo>
                  <a:pt x="930910" y="1822449"/>
                </a:lnTo>
                <a:close/>
              </a:path>
              <a:path w="1151890" h="2043429">
                <a:moveTo>
                  <a:pt x="927100" y="1818639"/>
                </a:moveTo>
                <a:lnTo>
                  <a:pt x="908050" y="1818639"/>
                </a:lnTo>
                <a:lnTo>
                  <a:pt x="910590" y="1821179"/>
                </a:lnTo>
                <a:lnTo>
                  <a:pt x="929640" y="1821179"/>
                </a:lnTo>
                <a:lnTo>
                  <a:pt x="927100" y="1818639"/>
                </a:lnTo>
                <a:close/>
              </a:path>
              <a:path w="1151890" h="2043429">
                <a:moveTo>
                  <a:pt x="924560" y="1816099"/>
                </a:moveTo>
                <a:lnTo>
                  <a:pt x="905510" y="1816099"/>
                </a:lnTo>
                <a:lnTo>
                  <a:pt x="906780" y="1817369"/>
                </a:lnTo>
                <a:lnTo>
                  <a:pt x="925830" y="1817369"/>
                </a:lnTo>
                <a:lnTo>
                  <a:pt x="924560" y="1816099"/>
                </a:lnTo>
                <a:close/>
              </a:path>
              <a:path w="1151890" h="2043429">
                <a:moveTo>
                  <a:pt x="920750" y="1812289"/>
                </a:moveTo>
                <a:lnTo>
                  <a:pt x="901700" y="1812289"/>
                </a:lnTo>
                <a:lnTo>
                  <a:pt x="904240" y="1814829"/>
                </a:lnTo>
                <a:lnTo>
                  <a:pt x="923289" y="1814829"/>
                </a:lnTo>
                <a:lnTo>
                  <a:pt x="920750" y="1812289"/>
                </a:lnTo>
                <a:close/>
              </a:path>
              <a:path w="1151890" h="2043429">
                <a:moveTo>
                  <a:pt x="918210" y="1809749"/>
                </a:moveTo>
                <a:lnTo>
                  <a:pt x="899160" y="1809749"/>
                </a:lnTo>
                <a:lnTo>
                  <a:pt x="900430" y="1811019"/>
                </a:lnTo>
                <a:lnTo>
                  <a:pt x="919480" y="1811019"/>
                </a:lnTo>
                <a:lnTo>
                  <a:pt x="918210" y="1809749"/>
                </a:lnTo>
                <a:close/>
              </a:path>
              <a:path w="1151890" h="2043429">
                <a:moveTo>
                  <a:pt x="914400" y="1805939"/>
                </a:moveTo>
                <a:lnTo>
                  <a:pt x="895350" y="1805939"/>
                </a:lnTo>
                <a:lnTo>
                  <a:pt x="897890" y="1808479"/>
                </a:lnTo>
                <a:lnTo>
                  <a:pt x="916939" y="1808479"/>
                </a:lnTo>
                <a:lnTo>
                  <a:pt x="914400" y="1805939"/>
                </a:lnTo>
                <a:close/>
              </a:path>
              <a:path w="1151890" h="2043429">
                <a:moveTo>
                  <a:pt x="911860" y="1803399"/>
                </a:moveTo>
                <a:lnTo>
                  <a:pt x="892810" y="1803399"/>
                </a:lnTo>
                <a:lnTo>
                  <a:pt x="894080" y="1804669"/>
                </a:lnTo>
                <a:lnTo>
                  <a:pt x="913130" y="1804669"/>
                </a:lnTo>
                <a:lnTo>
                  <a:pt x="911860" y="1803399"/>
                </a:lnTo>
                <a:close/>
              </a:path>
              <a:path w="1151890" h="2043429">
                <a:moveTo>
                  <a:pt x="908050" y="1799589"/>
                </a:moveTo>
                <a:lnTo>
                  <a:pt x="889000" y="1799589"/>
                </a:lnTo>
                <a:lnTo>
                  <a:pt x="891539" y="1802129"/>
                </a:lnTo>
                <a:lnTo>
                  <a:pt x="910590" y="1802129"/>
                </a:lnTo>
                <a:lnTo>
                  <a:pt x="908050" y="1799589"/>
                </a:lnTo>
                <a:close/>
              </a:path>
              <a:path w="1151890" h="2043429">
                <a:moveTo>
                  <a:pt x="905510" y="1797049"/>
                </a:moveTo>
                <a:lnTo>
                  <a:pt x="886460" y="1797049"/>
                </a:lnTo>
                <a:lnTo>
                  <a:pt x="887730" y="1798320"/>
                </a:lnTo>
                <a:lnTo>
                  <a:pt x="906780" y="1798320"/>
                </a:lnTo>
                <a:lnTo>
                  <a:pt x="905510" y="1797049"/>
                </a:lnTo>
                <a:close/>
              </a:path>
              <a:path w="1151890" h="2043429">
                <a:moveTo>
                  <a:pt x="901700" y="1793239"/>
                </a:moveTo>
                <a:lnTo>
                  <a:pt x="882650" y="1793239"/>
                </a:lnTo>
                <a:lnTo>
                  <a:pt x="885190" y="1795779"/>
                </a:lnTo>
                <a:lnTo>
                  <a:pt x="904240" y="1795779"/>
                </a:lnTo>
                <a:lnTo>
                  <a:pt x="901700" y="1793239"/>
                </a:lnTo>
                <a:close/>
              </a:path>
              <a:path w="1151890" h="2043429">
                <a:moveTo>
                  <a:pt x="899160" y="1790699"/>
                </a:moveTo>
                <a:lnTo>
                  <a:pt x="880110" y="1790699"/>
                </a:lnTo>
                <a:lnTo>
                  <a:pt x="881380" y="1791969"/>
                </a:lnTo>
                <a:lnTo>
                  <a:pt x="900430" y="1791969"/>
                </a:lnTo>
                <a:lnTo>
                  <a:pt x="899160" y="1790699"/>
                </a:lnTo>
                <a:close/>
              </a:path>
              <a:path w="1151890" h="2043429">
                <a:moveTo>
                  <a:pt x="895350" y="1786889"/>
                </a:moveTo>
                <a:lnTo>
                  <a:pt x="876300" y="1786889"/>
                </a:lnTo>
                <a:lnTo>
                  <a:pt x="878839" y="1789429"/>
                </a:lnTo>
                <a:lnTo>
                  <a:pt x="897890" y="1789429"/>
                </a:lnTo>
                <a:lnTo>
                  <a:pt x="895350" y="1786889"/>
                </a:lnTo>
                <a:close/>
              </a:path>
              <a:path w="1151890" h="2043429">
                <a:moveTo>
                  <a:pt x="892810" y="1784349"/>
                </a:moveTo>
                <a:lnTo>
                  <a:pt x="873760" y="1784349"/>
                </a:lnTo>
                <a:lnTo>
                  <a:pt x="875030" y="1785619"/>
                </a:lnTo>
                <a:lnTo>
                  <a:pt x="894080" y="1785619"/>
                </a:lnTo>
                <a:lnTo>
                  <a:pt x="892810" y="1784349"/>
                </a:lnTo>
                <a:close/>
              </a:path>
              <a:path w="1151890" h="2043429">
                <a:moveTo>
                  <a:pt x="889000" y="1780539"/>
                </a:moveTo>
                <a:lnTo>
                  <a:pt x="869950" y="1780539"/>
                </a:lnTo>
                <a:lnTo>
                  <a:pt x="872490" y="1783079"/>
                </a:lnTo>
                <a:lnTo>
                  <a:pt x="891540" y="1783079"/>
                </a:lnTo>
                <a:lnTo>
                  <a:pt x="889000" y="1780539"/>
                </a:lnTo>
                <a:close/>
              </a:path>
              <a:path w="1151890" h="2043429">
                <a:moveTo>
                  <a:pt x="886460" y="1777999"/>
                </a:moveTo>
                <a:lnTo>
                  <a:pt x="867410" y="1777999"/>
                </a:lnTo>
                <a:lnTo>
                  <a:pt x="868680" y="1779269"/>
                </a:lnTo>
                <a:lnTo>
                  <a:pt x="887730" y="1779269"/>
                </a:lnTo>
                <a:lnTo>
                  <a:pt x="886460" y="1777999"/>
                </a:lnTo>
                <a:close/>
              </a:path>
              <a:path w="1151890" h="2043429">
                <a:moveTo>
                  <a:pt x="882650" y="1774189"/>
                </a:moveTo>
                <a:lnTo>
                  <a:pt x="863600" y="1774189"/>
                </a:lnTo>
                <a:lnTo>
                  <a:pt x="866140" y="1776729"/>
                </a:lnTo>
                <a:lnTo>
                  <a:pt x="885190" y="1776729"/>
                </a:lnTo>
                <a:lnTo>
                  <a:pt x="882650" y="1774189"/>
                </a:lnTo>
                <a:close/>
              </a:path>
              <a:path w="1151890" h="2043429">
                <a:moveTo>
                  <a:pt x="880110" y="1771649"/>
                </a:moveTo>
                <a:lnTo>
                  <a:pt x="861060" y="1771649"/>
                </a:lnTo>
                <a:lnTo>
                  <a:pt x="862330" y="1772919"/>
                </a:lnTo>
                <a:lnTo>
                  <a:pt x="881380" y="1772919"/>
                </a:lnTo>
                <a:lnTo>
                  <a:pt x="880110" y="1771649"/>
                </a:lnTo>
                <a:close/>
              </a:path>
              <a:path w="1151890" h="2043429">
                <a:moveTo>
                  <a:pt x="876300" y="1767839"/>
                </a:moveTo>
                <a:lnTo>
                  <a:pt x="857250" y="1767839"/>
                </a:lnTo>
                <a:lnTo>
                  <a:pt x="859789" y="1770379"/>
                </a:lnTo>
                <a:lnTo>
                  <a:pt x="878840" y="1770379"/>
                </a:lnTo>
                <a:lnTo>
                  <a:pt x="876300" y="1767839"/>
                </a:lnTo>
                <a:close/>
              </a:path>
              <a:path w="1151890" h="2043429">
                <a:moveTo>
                  <a:pt x="873760" y="1765299"/>
                </a:moveTo>
                <a:lnTo>
                  <a:pt x="854710" y="1765299"/>
                </a:lnTo>
                <a:lnTo>
                  <a:pt x="855980" y="1766569"/>
                </a:lnTo>
                <a:lnTo>
                  <a:pt x="875030" y="1766569"/>
                </a:lnTo>
                <a:lnTo>
                  <a:pt x="873760" y="1765299"/>
                </a:lnTo>
                <a:close/>
              </a:path>
              <a:path w="1151890" h="2043429">
                <a:moveTo>
                  <a:pt x="869950" y="1761489"/>
                </a:moveTo>
                <a:lnTo>
                  <a:pt x="850900" y="1761489"/>
                </a:lnTo>
                <a:lnTo>
                  <a:pt x="853440" y="1764029"/>
                </a:lnTo>
                <a:lnTo>
                  <a:pt x="872490" y="1764029"/>
                </a:lnTo>
                <a:lnTo>
                  <a:pt x="869950" y="1761489"/>
                </a:lnTo>
                <a:close/>
              </a:path>
              <a:path w="1151890" h="2043429">
                <a:moveTo>
                  <a:pt x="867410" y="1758949"/>
                </a:moveTo>
                <a:lnTo>
                  <a:pt x="848360" y="1758949"/>
                </a:lnTo>
                <a:lnTo>
                  <a:pt x="849630" y="1760219"/>
                </a:lnTo>
                <a:lnTo>
                  <a:pt x="868680" y="1760219"/>
                </a:lnTo>
                <a:lnTo>
                  <a:pt x="867410" y="1758949"/>
                </a:lnTo>
                <a:close/>
              </a:path>
              <a:path w="1151890" h="2043429">
                <a:moveTo>
                  <a:pt x="863600" y="1755139"/>
                </a:moveTo>
                <a:lnTo>
                  <a:pt x="844550" y="1755139"/>
                </a:lnTo>
                <a:lnTo>
                  <a:pt x="847090" y="1757679"/>
                </a:lnTo>
                <a:lnTo>
                  <a:pt x="866140" y="1757679"/>
                </a:lnTo>
                <a:lnTo>
                  <a:pt x="863600" y="1755139"/>
                </a:lnTo>
                <a:close/>
              </a:path>
              <a:path w="1151890" h="2043429">
                <a:moveTo>
                  <a:pt x="861060" y="1752599"/>
                </a:moveTo>
                <a:lnTo>
                  <a:pt x="842010" y="1752599"/>
                </a:lnTo>
                <a:lnTo>
                  <a:pt x="843280" y="1753869"/>
                </a:lnTo>
                <a:lnTo>
                  <a:pt x="862330" y="1753869"/>
                </a:lnTo>
                <a:lnTo>
                  <a:pt x="861060" y="1752599"/>
                </a:lnTo>
                <a:close/>
              </a:path>
              <a:path w="1151890" h="2043429">
                <a:moveTo>
                  <a:pt x="854710" y="1746250"/>
                </a:moveTo>
                <a:lnTo>
                  <a:pt x="835660" y="1746250"/>
                </a:lnTo>
                <a:lnTo>
                  <a:pt x="840740" y="1751329"/>
                </a:lnTo>
                <a:lnTo>
                  <a:pt x="859790" y="1751329"/>
                </a:lnTo>
                <a:lnTo>
                  <a:pt x="854710" y="1746250"/>
                </a:lnTo>
                <a:close/>
              </a:path>
              <a:path w="1151890" h="2043429">
                <a:moveTo>
                  <a:pt x="850900" y="1742439"/>
                </a:moveTo>
                <a:lnTo>
                  <a:pt x="831850" y="1742439"/>
                </a:lnTo>
                <a:lnTo>
                  <a:pt x="834390" y="1744979"/>
                </a:lnTo>
                <a:lnTo>
                  <a:pt x="853440" y="1744979"/>
                </a:lnTo>
                <a:lnTo>
                  <a:pt x="850900" y="1742439"/>
                </a:lnTo>
                <a:close/>
              </a:path>
              <a:path w="1151890" h="2043429">
                <a:moveTo>
                  <a:pt x="848360" y="1739899"/>
                </a:moveTo>
                <a:lnTo>
                  <a:pt x="829310" y="1739899"/>
                </a:lnTo>
                <a:lnTo>
                  <a:pt x="830580" y="1741169"/>
                </a:lnTo>
                <a:lnTo>
                  <a:pt x="849630" y="1741169"/>
                </a:lnTo>
                <a:lnTo>
                  <a:pt x="848360" y="1739899"/>
                </a:lnTo>
                <a:close/>
              </a:path>
              <a:path w="1151890" h="2043429">
                <a:moveTo>
                  <a:pt x="844550" y="1736089"/>
                </a:moveTo>
                <a:lnTo>
                  <a:pt x="825500" y="1736089"/>
                </a:lnTo>
                <a:lnTo>
                  <a:pt x="828040" y="1738629"/>
                </a:lnTo>
                <a:lnTo>
                  <a:pt x="847090" y="1738629"/>
                </a:lnTo>
                <a:lnTo>
                  <a:pt x="844550" y="1736089"/>
                </a:lnTo>
                <a:close/>
              </a:path>
              <a:path w="1151890" h="2043429">
                <a:moveTo>
                  <a:pt x="842010" y="1733549"/>
                </a:moveTo>
                <a:lnTo>
                  <a:pt x="822960" y="1733549"/>
                </a:lnTo>
                <a:lnTo>
                  <a:pt x="824230" y="1734819"/>
                </a:lnTo>
                <a:lnTo>
                  <a:pt x="843280" y="1734819"/>
                </a:lnTo>
                <a:lnTo>
                  <a:pt x="842010" y="1733549"/>
                </a:lnTo>
                <a:close/>
              </a:path>
              <a:path w="1151890" h="2043429">
                <a:moveTo>
                  <a:pt x="838200" y="1729739"/>
                </a:moveTo>
                <a:lnTo>
                  <a:pt x="819150" y="1729739"/>
                </a:lnTo>
                <a:lnTo>
                  <a:pt x="821690" y="1732279"/>
                </a:lnTo>
                <a:lnTo>
                  <a:pt x="840740" y="1732279"/>
                </a:lnTo>
                <a:lnTo>
                  <a:pt x="838200" y="1729739"/>
                </a:lnTo>
                <a:close/>
              </a:path>
              <a:path w="1151890" h="2043429">
                <a:moveTo>
                  <a:pt x="835660" y="1727199"/>
                </a:moveTo>
                <a:lnTo>
                  <a:pt x="816610" y="1727199"/>
                </a:lnTo>
                <a:lnTo>
                  <a:pt x="817880" y="1728469"/>
                </a:lnTo>
                <a:lnTo>
                  <a:pt x="836930" y="1728469"/>
                </a:lnTo>
                <a:lnTo>
                  <a:pt x="835660" y="1727199"/>
                </a:lnTo>
                <a:close/>
              </a:path>
              <a:path w="1151890" h="2043429">
                <a:moveTo>
                  <a:pt x="831850" y="1723389"/>
                </a:moveTo>
                <a:lnTo>
                  <a:pt x="812800" y="1723389"/>
                </a:lnTo>
                <a:lnTo>
                  <a:pt x="815340" y="1725929"/>
                </a:lnTo>
                <a:lnTo>
                  <a:pt x="834390" y="1725929"/>
                </a:lnTo>
                <a:lnTo>
                  <a:pt x="831850" y="1723389"/>
                </a:lnTo>
                <a:close/>
              </a:path>
              <a:path w="1151890" h="2043429">
                <a:moveTo>
                  <a:pt x="829309" y="1720849"/>
                </a:moveTo>
                <a:lnTo>
                  <a:pt x="810260" y="1720849"/>
                </a:lnTo>
                <a:lnTo>
                  <a:pt x="811530" y="1722119"/>
                </a:lnTo>
                <a:lnTo>
                  <a:pt x="830580" y="1722119"/>
                </a:lnTo>
                <a:lnTo>
                  <a:pt x="829309" y="1720849"/>
                </a:lnTo>
                <a:close/>
              </a:path>
              <a:path w="1151890" h="2043429">
                <a:moveTo>
                  <a:pt x="825500" y="1717039"/>
                </a:moveTo>
                <a:lnTo>
                  <a:pt x="806450" y="1717039"/>
                </a:lnTo>
                <a:lnTo>
                  <a:pt x="808990" y="1719579"/>
                </a:lnTo>
                <a:lnTo>
                  <a:pt x="828040" y="1719579"/>
                </a:lnTo>
                <a:lnTo>
                  <a:pt x="825500" y="1717039"/>
                </a:lnTo>
                <a:close/>
              </a:path>
              <a:path w="1151890" h="2043429">
                <a:moveTo>
                  <a:pt x="822960" y="1714499"/>
                </a:moveTo>
                <a:lnTo>
                  <a:pt x="803910" y="1714499"/>
                </a:lnTo>
                <a:lnTo>
                  <a:pt x="805180" y="1715769"/>
                </a:lnTo>
                <a:lnTo>
                  <a:pt x="824230" y="1715769"/>
                </a:lnTo>
                <a:lnTo>
                  <a:pt x="822960" y="1714499"/>
                </a:lnTo>
                <a:close/>
              </a:path>
              <a:path w="1151890" h="2043429">
                <a:moveTo>
                  <a:pt x="819150" y="1710689"/>
                </a:moveTo>
                <a:lnTo>
                  <a:pt x="800100" y="1710689"/>
                </a:lnTo>
                <a:lnTo>
                  <a:pt x="802640" y="1713229"/>
                </a:lnTo>
                <a:lnTo>
                  <a:pt x="821690" y="1713229"/>
                </a:lnTo>
                <a:lnTo>
                  <a:pt x="819150" y="1710689"/>
                </a:lnTo>
                <a:close/>
              </a:path>
              <a:path w="1151890" h="2043429">
                <a:moveTo>
                  <a:pt x="816610" y="1708149"/>
                </a:moveTo>
                <a:lnTo>
                  <a:pt x="797560" y="1708149"/>
                </a:lnTo>
                <a:lnTo>
                  <a:pt x="798830" y="1709419"/>
                </a:lnTo>
                <a:lnTo>
                  <a:pt x="817880" y="1709419"/>
                </a:lnTo>
                <a:lnTo>
                  <a:pt x="816610" y="1708149"/>
                </a:lnTo>
                <a:close/>
              </a:path>
              <a:path w="1151890" h="2043429">
                <a:moveTo>
                  <a:pt x="812800" y="1704340"/>
                </a:moveTo>
                <a:lnTo>
                  <a:pt x="793750" y="1704340"/>
                </a:lnTo>
                <a:lnTo>
                  <a:pt x="796290" y="1706879"/>
                </a:lnTo>
                <a:lnTo>
                  <a:pt x="815340" y="1706879"/>
                </a:lnTo>
                <a:lnTo>
                  <a:pt x="812800" y="1704340"/>
                </a:lnTo>
                <a:close/>
              </a:path>
              <a:path w="1151890" h="2043429">
                <a:moveTo>
                  <a:pt x="810260" y="1701799"/>
                </a:moveTo>
                <a:lnTo>
                  <a:pt x="791210" y="1701799"/>
                </a:lnTo>
                <a:lnTo>
                  <a:pt x="792480" y="1703069"/>
                </a:lnTo>
                <a:lnTo>
                  <a:pt x="811530" y="1703069"/>
                </a:lnTo>
                <a:lnTo>
                  <a:pt x="810260" y="1701799"/>
                </a:lnTo>
                <a:close/>
              </a:path>
              <a:path w="1151890" h="2043429">
                <a:moveTo>
                  <a:pt x="806450" y="1697989"/>
                </a:moveTo>
                <a:lnTo>
                  <a:pt x="787400" y="1697989"/>
                </a:lnTo>
                <a:lnTo>
                  <a:pt x="789940" y="1700529"/>
                </a:lnTo>
                <a:lnTo>
                  <a:pt x="808990" y="1700529"/>
                </a:lnTo>
                <a:lnTo>
                  <a:pt x="806450" y="1697989"/>
                </a:lnTo>
                <a:close/>
              </a:path>
              <a:path w="1151890" h="2043429">
                <a:moveTo>
                  <a:pt x="803910" y="1695449"/>
                </a:moveTo>
                <a:lnTo>
                  <a:pt x="784860" y="1695449"/>
                </a:lnTo>
                <a:lnTo>
                  <a:pt x="786130" y="1696719"/>
                </a:lnTo>
                <a:lnTo>
                  <a:pt x="805180" y="1696719"/>
                </a:lnTo>
                <a:lnTo>
                  <a:pt x="803910" y="1695449"/>
                </a:lnTo>
                <a:close/>
              </a:path>
              <a:path w="1151890" h="2043429">
                <a:moveTo>
                  <a:pt x="800100" y="1691639"/>
                </a:moveTo>
                <a:lnTo>
                  <a:pt x="781050" y="1691639"/>
                </a:lnTo>
                <a:lnTo>
                  <a:pt x="783590" y="1694179"/>
                </a:lnTo>
                <a:lnTo>
                  <a:pt x="802640" y="1694179"/>
                </a:lnTo>
                <a:lnTo>
                  <a:pt x="800100" y="1691639"/>
                </a:lnTo>
                <a:close/>
              </a:path>
              <a:path w="1151890" h="2043429">
                <a:moveTo>
                  <a:pt x="797560" y="1689099"/>
                </a:moveTo>
                <a:lnTo>
                  <a:pt x="778510" y="1689099"/>
                </a:lnTo>
                <a:lnTo>
                  <a:pt x="779779" y="1690369"/>
                </a:lnTo>
                <a:lnTo>
                  <a:pt x="798830" y="1690369"/>
                </a:lnTo>
                <a:lnTo>
                  <a:pt x="797560" y="1689099"/>
                </a:lnTo>
                <a:close/>
              </a:path>
              <a:path w="1151890" h="2043429">
                <a:moveTo>
                  <a:pt x="791209" y="1682749"/>
                </a:moveTo>
                <a:lnTo>
                  <a:pt x="772159" y="1682749"/>
                </a:lnTo>
                <a:lnTo>
                  <a:pt x="777240" y="1687829"/>
                </a:lnTo>
                <a:lnTo>
                  <a:pt x="796290" y="1687829"/>
                </a:lnTo>
                <a:lnTo>
                  <a:pt x="791209" y="1682749"/>
                </a:lnTo>
                <a:close/>
              </a:path>
              <a:path w="1151890" h="2043429">
                <a:moveTo>
                  <a:pt x="784859" y="1676399"/>
                </a:moveTo>
                <a:lnTo>
                  <a:pt x="765809" y="1676399"/>
                </a:lnTo>
                <a:lnTo>
                  <a:pt x="770890" y="1681479"/>
                </a:lnTo>
                <a:lnTo>
                  <a:pt x="789940" y="1681479"/>
                </a:lnTo>
                <a:lnTo>
                  <a:pt x="784859" y="1676399"/>
                </a:lnTo>
                <a:close/>
              </a:path>
              <a:path w="1151890" h="2043429">
                <a:moveTo>
                  <a:pt x="778510" y="1670049"/>
                </a:moveTo>
                <a:lnTo>
                  <a:pt x="759460" y="1670049"/>
                </a:lnTo>
                <a:lnTo>
                  <a:pt x="764540" y="1675129"/>
                </a:lnTo>
                <a:lnTo>
                  <a:pt x="783590" y="1675129"/>
                </a:lnTo>
                <a:lnTo>
                  <a:pt x="778510" y="1670049"/>
                </a:lnTo>
                <a:close/>
              </a:path>
              <a:path w="1151890" h="2043429">
                <a:moveTo>
                  <a:pt x="772160" y="1663699"/>
                </a:moveTo>
                <a:lnTo>
                  <a:pt x="753110" y="1663699"/>
                </a:lnTo>
                <a:lnTo>
                  <a:pt x="758189" y="1668779"/>
                </a:lnTo>
                <a:lnTo>
                  <a:pt x="777239" y="1668779"/>
                </a:lnTo>
                <a:lnTo>
                  <a:pt x="772160" y="1663699"/>
                </a:lnTo>
                <a:close/>
              </a:path>
              <a:path w="1151890" h="2043429">
                <a:moveTo>
                  <a:pt x="765809" y="1657349"/>
                </a:moveTo>
                <a:lnTo>
                  <a:pt x="746759" y="1657349"/>
                </a:lnTo>
                <a:lnTo>
                  <a:pt x="751840" y="1662430"/>
                </a:lnTo>
                <a:lnTo>
                  <a:pt x="770890" y="1662430"/>
                </a:lnTo>
                <a:lnTo>
                  <a:pt x="765809" y="1657349"/>
                </a:lnTo>
                <a:close/>
              </a:path>
              <a:path w="1151890" h="2043429">
                <a:moveTo>
                  <a:pt x="759459" y="1650999"/>
                </a:moveTo>
                <a:lnTo>
                  <a:pt x="740409" y="1650999"/>
                </a:lnTo>
                <a:lnTo>
                  <a:pt x="745490" y="1656079"/>
                </a:lnTo>
                <a:lnTo>
                  <a:pt x="764540" y="1656079"/>
                </a:lnTo>
                <a:lnTo>
                  <a:pt x="759459" y="1650999"/>
                </a:lnTo>
                <a:close/>
              </a:path>
              <a:path w="1151890" h="2043429">
                <a:moveTo>
                  <a:pt x="753109" y="1644649"/>
                </a:moveTo>
                <a:lnTo>
                  <a:pt x="734059" y="1644649"/>
                </a:lnTo>
                <a:lnTo>
                  <a:pt x="739140" y="1649729"/>
                </a:lnTo>
                <a:lnTo>
                  <a:pt x="758190" y="1649729"/>
                </a:lnTo>
                <a:lnTo>
                  <a:pt x="753109" y="1644649"/>
                </a:lnTo>
                <a:close/>
              </a:path>
              <a:path w="1151890" h="2043429">
                <a:moveTo>
                  <a:pt x="748030" y="1639570"/>
                </a:moveTo>
                <a:lnTo>
                  <a:pt x="728980" y="1639570"/>
                </a:lnTo>
                <a:lnTo>
                  <a:pt x="732790" y="1643379"/>
                </a:lnTo>
                <a:lnTo>
                  <a:pt x="751840" y="1643379"/>
                </a:lnTo>
                <a:lnTo>
                  <a:pt x="748030" y="1639570"/>
                </a:lnTo>
                <a:close/>
              </a:path>
              <a:path w="1151890" h="2043429">
                <a:moveTo>
                  <a:pt x="741680" y="1633220"/>
                </a:moveTo>
                <a:lnTo>
                  <a:pt x="722630" y="1633220"/>
                </a:lnTo>
                <a:lnTo>
                  <a:pt x="727710" y="1638300"/>
                </a:lnTo>
                <a:lnTo>
                  <a:pt x="746760" y="1638300"/>
                </a:lnTo>
                <a:lnTo>
                  <a:pt x="741680" y="1633220"/>
                </a:lnTo>
                <a:close/>
              </a:path>
              <a:path w="1151890" h="2043429">
                <a:moveTo>
                  <a:pt x="735330" y="1626870"/>
                </a:moveTo>
                <a:lnTo>
                  <a:pt x="716280" y="1626870"/>
                </a:lnTo>
                <a:lnTo>
                  <a:pt x="721360" y="1631949"/>
                </a:lnTo>
                <a:lnTo>
                  <a:pt x="740410" y="1631949"/>
                </a:lnTo>
                <a:lnTo>
                  <a:pt x="735330" y="1626870"/>
                </a:lnTo>
                <a:close/>
              </a:path>
              <a:path w="1151890" h="2043429">
                <a:moveTo>
                  <a:pt x="728980" y="1620520"/>
                </a:moveTo>
                <a:lnTo>
                  <a:pt x="709930" y="1620520"/>
                </a:lnTo>
                <a:lnTo>
                  <a:pt x="715010" y="1625599"/>
                </a:lnTo>
                <a:lnTo>
                  <a:pt x="734060" y="1625599"/>
                </a:lnTo>
                <a:lnTo>
                  <a:pt x="728980" y="1620520"/>
                </a:lnTo>
                <a:close/>
              </a:path>
              <a:path w="1151890" h="2043429">
                <a:moveTo>
                  <a:pt x="722630" y="1614170"/>
                </a:moveTo>
                <a:lnTo>
                  <a:pt x="703580" y="1614170"/>
                </a:lnTo>
                <a:lnTo>
                  <a:pt x="708660" y="1619249"/>
                </a:lnTo>
                <a:lnTo>
                  <a:pt x="727710" y="1619249"/>
                </a:lnTo>
                <a:lnTo>
                  <a:pt x="722630" y="1614170"/>
                </a:lnTo>
                <a:close/>
              </a:path>
              <a:path w="1151890" h="2043429">
                <a:moveTo>
                  <a:pt x="716280" y="1607820"/>
                </a:moveTo>
                <a:lnTo>
                  <a:pt x="697230" y="1607820"/>
                </a:lnTo>
                <a:lnTo>
                  <a:pt x="702309" y="1612899"/>
                </a:lnTo>
                <a:lnTo>
                  <a:pt x="721359" y="1612899"/>
                </a:lnTo>
                <a:lnTo>
                  <a:pt x="716280" y="1607820"/>
                </a:lnTo>
                <a:close/>
              </a:path>
              <a:path w="1151890" h="2043429">
                <a:moveTo>
                  <a:pt x="709930" y="1601469"/>
                </a:moveTo>
                <a:lnTo>
                  <a:pt x="690880" y="1601469"/>
                </a:lnTo>
                <a:lnTo>
                  <a:pt x="695960" y="1606549"/>
                </a:lnTo>
                <a:lnTo>
                  <a:pt x="715010" y="1606549"/>
                </a:lnTo>
                <a:lnTo>
                  <a:pt x="709930" y="1601469"/>
                </a:lnTo>
                <a:close/>
              </a:path>
              <a:path w="1151890" h="2043429">
                <a:moveTo>
                  <a:pt x="703580" y="1595120"/>
                </a:moveTo>
                <a:lnTo>
                  <a:pt x="684530" y="1595120"/>
                </a:lnTo>
                <a:lnTo>
                  <a:pt x="689610" y="1600199"/>
                </a:lnTo>
                <a:lnTo>
                  <a:pt x="708660" y="1600199"/>
                </a:lnTo>
                <a:lnTo>
                  <a:pt x="703580" y="1595120"/>
                </a:lnTo>
                <a:close/>
              </a:path>
              <a:path w="1151890" h="2043429">
                <a:moveTo>
                  <a:pt x="697230" y="1588769"/>
                </a:moveTo>
                <a:lnTo>
                  <a:pt x="678180" y="1588769"/>
                </a:lnTo>
                <a:lnTo>
                  <a:pt x="683260" y="1593849"/>
                </a:lnTo>
                <a:lnTo>
                  <a:pt x="702310" y="1593849"/>
                </a:lnTo>
                <a:lnTo>
                  <a:pt x="697230" y="1588769"/>
                </a:lnTo>
                <a:close/>
              </a:path>
              <a:path w="1151890" h="2043429">
                <a:moveTo>
                  <a:pt x="690880" y="1582420"/>
                </a:moveTo>
                <a:lnTo>
                  <a:pt x="671830" y="1582420"/>
                </a:lnTo>
                <a:lnTo>
                  <a:pt x="676910" y="1587499"/>
                </a:lnTo>
                <a:lnTo>
                  <a:pt x="695960" y="1587499"/>
                </a:lnTo>
                <a:lnTo>
                  <a:pt x="690880" y="1582420"/>
                </a:lnTo>
                <a:close/>
              </a:path>
              <a:path w="1151890" h="2043429">
                <a:moveTo>
                  <a:pt x="684530" y="1576070"/>
                </a:moveTo>
                <a:lnTo>
                  <a:pt x="665480" y="1576070"/>
                </a:lnTo>
                <a:lnTo>
                  <a:pt x="670560" y="1581149"/>
                </a:lnTo>
                <a:lnTo>
                  <a:pt x="689610" y="1581149"/>
                </a:lnTo>
                <a:lnTo>
                  <a:pt x="684530" y="1576070"/>
                </a:lnTo>
                <a:close/>
              </a:path>
              <a:path w="1151890" h="2043429">
                <a:moveTo>
                  <a:pt x="678180" y="1569719"/>
                </a:moveTo>
                <a:lnTo>
                  <a:pt x="659130" y="1569719"/>
                </a:lnTo>
                <a:lnTo>
                  <a:pt x="664210" y="1574799"/>
                </a:lnTo>
                <a:lnTo>
                  <a:pt x="683260" y="1574799"/>
                </a:lnTo>
                <a:lnTo>
                  <a:pt x="678180" y="1569719"/>
                </a:lnTo>
                <a:close/>
              </a:path>
              <a:path w="1151890" h="2043429">
                <a:moveTo>
                  <a:pt x="671830" y="1563370"/>
                </a:moveTo>
                <a:lnTo>
                  <a:pt x="652780" y="1563370"/>
                </a:lnTo>
                <a:lnTo>
                  <a:pt x="657860" y="1568449"/>
                </a:lnTo>
                <a:lnTo>
                  <a:pt x="676910" y="1568449"/>
                </a:lnTo>
                <a:lnTo>
                  <a:pt x="671830" y="1563370"/>
                </a:lnTo>
                <a:close/>
              </a:path>
              <a:path w="1151890" h="2043429">
                <a:moveTo>
                  <a:pt x="665480" y="1557019"/>
                </a:moveTo>
                <a:lnTo>
                  <a:pt x="646430" y="1557019"/>
                </a:lnTo>
                <a:lnTo>
                  <a:pt x="651510" y="1562099"/>
                </a:lnTo>
                <a:lnTo>
                  <a:pt x="670560" y="1562099"/>
                </a:lnTo>
                <a:lnTo>
                  <a:pt x="665480" y="1557019"/>
                </a:lnTo>
                <a:close/>
              </a:path>
              <a:path w="1151890" h="2043429">
                <a:moveTo>
                  <a:pt x="659130" y="1550670"/>
                </a:moveTo>
                <a:lnTo>
                  <a:pt x="640080" y="1550670"/>
                </a:lnTo>
                <a:lnTo>
                  <a:pt x="645160" y="1555749"/>
                </a:lnTo>
                <a:lnTo>
                  <a:pt x="664210" y="1555749"/>
                </a:lnTo>
                <a:lnTo>
                  <a:pt x="659130" y="1550670"/>
                </a:lnTo>
                <a:close/>
              </a:path>
              <a:path w="1151890" h="2043429">
                <a:moveTo>
                  <a:pt x="652780" y="1544320"/>
                </a:moveTo>
                <a:lnTo>
                  <a:pt x="633730" y="1544320"/>
                </a:lnTo>
                <a:lnTo>
                  <a:pt x="638810" y="1549399"/>
                </a:lnTo>
                <a:lnTo>
                  <a:pt x="657860" y="1549399"/>
                </a:lnTo>
                <a:lnTo>
                  <a:pt x="652780" y="1544320"/>
                </a:lnTo>
                <a:close/>
              </a:path>
              <a:path w="1151890" h="2043429">
                <a:moveTo>
                  <a:pt x="646430" y="1537970"/>
                </a:moveTo>
                <a:lnTo>
                  <a:pt x="627380" y="1537970"/>
                </a:lnTo>
                <a:lnTo>
                  <a:pt x="632460" y="1543049"/>
                </a:lnTo>
                <a:lnTo>
                  <a:pt x="651510" y="1543049"/>
                </a:lnTo>
                <a:lnTo>
                  <a:pt x="646430" y="1537970"/>
                </a:lnTo>
                <a:close/>
              </a:path>
              <a:path w="1151890" h="2043429">
                <a:moveTo>
                  <a:pt x="640080" y="1531619"/>
                </a:moveTo>
                <a:lnTo>
                  <a:pt x="621030" y="1531619"/>
                </a:lnTo>
                <a:lnTo>
                  <a:pt x="626109" y="1536699"/>
                </a:lnTo>
                <a:lnTo>
                  <a:pt x="645159" y="1536699"/>
                </a:lnTo>
                <a:lnTo>
                  <a:pt x="640080" y="1531619"/>
                </a:lnTo>
                <a:close/>
              </a:path>
              <a:path w="1151890" h="2043429">
                <a:moveTo>
                  <a:pt x="633730" y="1525269"/>
                </a:moveTo>
                <a:lnTo>
                  <a:pt x="614680" y="1525269"/>
                </a:lnTo>
                <a:lnTo>
                  <a:pt x="619760" y="1530350"/>
                </a:lnTo>
                <a:lnTo>
                  <a:pt x="638810" y="1530350"/>
                </a:lnTo>
                <a:lnTo>
                  <a:pt x="633730" y="1525269"/>
                </a:lnTo>
                <a:close/>
              </a:path>
              <a:path w="1151890" h="2043429">
                <a:moveTo>
                  <a:pt x="627380" y="1518920"/>
                </a:moveTo>
                <a:lnTo>
                  <a:pt x="608330" y="1518920"/>
                </a:lnTo>
                <a:lnTo>
                  <a:pt x="613410" y="1523999"/>
                </a:lnTo>
                <a:lnTo>
                  <a:pt x="632460" y="1523999"/>
                </a:lnTo>
                <a:lnTo>
                  <a:pt x="627380" y="1518920"/>
                </a:lnTo>
                <a:close/>
              </a:path>
              <a:path w="1151890" h="2043429">
                <a:moveTo>
                  <a:pt x="621030" y="1512569"/>
                </a:moveTo>
                <a:lnTo>
                  <a:pt x="601980" y="1512569"/>
                </a:lnTo>
                <a:lnTo>
                  <a:pt x="607060" y="1517649"/>
                </a:lnTo>
                <a:lnTo>
                  <a:pt x="626110" y="1517649"/>
                </a:lnTo>
                <a:lnTo>
                  <a:pt x="621030" y="1512569"/>
                </a:lnTo>
                <a:close/>
              </a:path>
              <a:path w="1151890" h="2043429">
                <a:moveTo>
                  <a:pt x="614680" y="1506220"/>
                </a:moveTo>
                <a:lnTo>
                  <a:pt x="595630" y="1506220"/>
                </a:lnTo>
                <a:lnTo>
                  <a:pt x="600709" y="1511299"/>
                </a:lnTo>
                <a:lnTo>
                  <a:pt x="619759" y="1511299"/>
                </a:lnTo>
                <a:lnTo>
                  <a:pt x="614680" y="1506220"/>
                </a:lnTo>
                <a:close/>
              </a:path>
              <a:path w="1151890" h="2043429">
                <a:moveTo>
                  <a:pt x="608330" y="1499869"/>
                </a:moveTo>
                <a:lnTo>
                  <a:pt x="589280" y="1499869"/>
                </a:lnTo>
                <a:lnTo>
                  <a:pt x="594360" y="1504949"/>
                </a:lnTo>
                <a:lnTo>
                  <a:pt x="613410" y="1504949"/>
                </a:lnTo>
                <a:lnTo>
                  <a:pt x="608330" y="1499869"/>
                </a:lnTo>
                <a:close/>
              </a:path>
              <a:path w="1151890" h="2043429">
                <a:moveTo>
                  <a:pt x="601980" y="1493519"/>
                </a:moveTo>
                <a:lnTo>
                  <a:pt x="582930" y="1493519"/>
                </a:lnTo>
                <a:lnTo>
                  <a:pt x="588010" y="1498600"/>
                </a:lnTo>
                <a:lnTo>
                  <a:pt x="607060" y="1498600"/>
                </a:lnTo>
                <a:lnTo>
                  <a:pt x="601980" y="1493519"/>
                </a:lnTo>
                <a:close/>
              </a:path>
              <a:path w="1151890" h="2043429">
                <a:moveTo>
                  <a:pt x="595630" y="1487170"/>
                </a:moveTo>
                <a:lnTo>
                  <a:pt x="576580" y="1487170"/>
                </a:lnTo>
                <a:lnTo>
                  <a:pt x="581660" y="1492249"/>
                </a:lnTo>
                <a:lnTo>
                  <a:pt x="600710" y="1492249"/>
                </a:lnTo>
                <a:lnTo>
                  <a:pt x="595630" y="1487170"/>
                </a:lnTo>
                <a:close/>
              </a:path>
              <a:path w="1151890" h="2043429">
                <a:moveTo>
                  <a:pt x="589280" y="1480820"/>
                </a:moveTo>
                <a:lnTo>
                  <a:pt x="570230" y="1480820"/>
                </a:lnTo>
                <a:lnTo>
                  <a:pt x="575310" y="1485899"/>
                </a:lnTo>
                <a:lnTo>
                  <a:pt x="594360" y="1485899"/>
                </a:lnTo>
                <a:lnTo>
                  <a:pt x="589280" y="1480820"/>
                </a:lnTo>
                <a:close/>
              </a:path>
              <a:path w="1151890" h="2043429">
                <a:moveTo>
                  <a:pt x="582930" y="1474470"/>
                </a:moveTo>
                <a:lnTo>
                  <a:pt x="563880" y="1474470"/>
                </a:lnTo>
                <a:lnTo>
                  <a:pt x="568960" y="1479549"/>
                </a:lnTo>
                <a:lnTo>
                  <a:pt x="588010" y="1479549"/>
                </a:lnTo>
                <a:lnTo>
                  <a:pt x="582930" y="1474470"/>
                </a:lnTo>
                <a:close/>
              </a:path>
              <a:path w="1151890" h="2043429">
                <a:moveTo>
                  <a:pt x="576580" y="1468119"/>
                </a:moveTo>
                <a:lnTo>
                  <a:pt x="557530" y="1468119"/>
                </a:lnTo>
                <a:lnTo>
                  <a:pt x="562610" y="1473199"/>
                </a:lnTo>
                <a:lnTo>
                  <a:pt x="581660" y="1473199"/>
                </a:lnTo>
                <a:lnTo>
                  <a:pt x="576580" y="1468119"/>
                </a:lnTo>
                <a:close/>
              </a:path>
              <a:path w="1151890" h="2043429">
                <a:moveTo>
                  <a:pt x="570230" y="1461769"/>
                </a:moveTo>
                <a:lnTo>
                  <a:pt x="551180" y="1461769"/>
                </a:lnTo>
                <a:lnTo>
                  <a:pt x="556260" y="1466849"/>
                </a:lnTo>
                <a:lnTo>
                  <a:pt x="575310" y="1466849"/>
                </a:lnTo>
                <a:lnTo>
                  <a:pt x="570230" y="1461769"/>
                </a:lnTo>
                <a:close/>
              </a:path>
              <a:path w="1151890" h="2043429">
                <a:moveTo>
                  <a:pt x="563880" y="1455420"/>
                </a:moveTo>
                <a:lnTo>
                  <a:pt x="544830" y="1455420"/>
                </a:lnTo>
                <a:lnTo>
                  <a:pt x="549910" y="1460499"/>
                </a:lnTo>
                <a:lnTo>
                  <a:pt x="568960" y="1460499"/>
                </a:lnTo>
                <a:lnTo>
                  <a:pt x="563880" y="1455420"/>
                </a:lnTo>
                <a:close/>
              </a:path>
              <a:path w="1151890" h="2043429">
                <a:moveTo>
                  <a:pt x="557530" y="1449070"/>
                </a:moveTo>
                <a:lnTo>
                  <a:pt x="538480" y="1449070"/>
                </a:lnTo>
                <a:lnTo>
                  <a:pt x="543560" y="1454149"/>
                </a:lnTo>
                <a:lnTo>
                  <a:pt x="562610" y="1454149"/>
                </a:lnTo>
                <a:lnTo>
                  <a:pt x="557530" y="1449070"/>
                </a:lnTo>
                <a:close/>
              </a:path>
              <a:path w="1151890" h="2043429">
                <a:moveTo>
                  <a:pt x="551180" y="1442719"/>
                </a:moveTo>
                <a:lnTo>
                  <a:pt x="532130" y="1442719"/>
                </a:lnTo>
                <a:lnTo>
                  <a:pt x="537209" y="1447799"/>
                </a:lnTo>
                <a:lnTo>
                  <a:pt x="556259" y="1447799"/>
                </a:lnTo>
                <a:lnTo>
                  <a:pt x="551180" y="1442719"/>
                </a:lnTo>
                <a:close/>
              </a:path>
              <a:path w="1151890" h="2043429">
                <a:moveTo>
                  <a:pt x="342900" y="1234439"/>
                </a:moveTo>
                <a:lnTo>
                  <a:pt x="323850" y="1234439"/>
                </a:lnTo>
                <a:lnTo>
                  <a:pt x="530860" y="1441449"/>
                </a:lnTo>
                <a:lnTo>
                  <a:pt x="549910" y="1441449"/>
                </a:lnTo>
                <a:lnTo>
                  <a:pt x="342900" y="1234439"/>
                </a:lnTo>
                <a:close/>
              </a:path>
              <a:path w="1151890" h="2043429">
                <a:moveTo>
                  <a:pt x="1026160" y="1917700"/>
                </a:moveTo>
                <a:lnTo>
                  <a:pt x="1007110" y="1917700"/>
                </a:lnTo>
                <a:lnTo>
                  <a:pt x="1032510" y="1943099"/>
                </a:lnTo>
                <a:lnTo>
                  <a:pt x="1051560" y="1943099"/>
                </a:lnTo>
                <a:lnTo>
                  <a:pt x="1026160" y="1917700"/>
                </a:lnTo>
                <a:close/>
              </a:path>
              <a:path w="1151890" h="2043429">
                <a:moveTo>
                  <a:pt x="1051560" y="1943100"/>
                </a:moveTo>
                <a:lnTo>
                  <a:pt x="1032510" y="1943100"/>
                </a:lnTo>
                <a:lnTo>
                  <a:pt x="1084579" y="1995169"/>
                </a:lnTo>
                <a:lnTo>
                  <a:pt x="1103629" y="1995169"/>
                </a:lnTo>
                <a:lnTo>
                  <a:pt x="1051560" y="1943100"/>
                </a:lnTo>
                <a:close/>
              </a:path>
              <a:path w="1151890" h="2043429">
                <a:moveTo>
                  <a:pt x="1103629" y="1995169"/>
                </a:moveTo>
                <a:lnTo>
                  <a:pt x="1084579" y="1995169"/>
                </a:lnTo>
                <a:lnTo>
                  <a:pt x="1132840" y="2043429"/>
                </a:lnTo>
                <a:lnTo>
                  <a:pt x="1151890" y="2043429"/>
                </a:lnTo>
                <a:lnTo>
                  <a:pt x="1103629" y="199516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0" y="5069840"/>
            <a:ext cx="1465580" cy="1783080"/>
          </a:xfrm>
          <a:prstGeom prst="rect">
            <a:avLst/>
          </a:prstGeom>
        </p:spPr>
      </p:pic>
      <p:pic>
        <p:nvPicPr>
          <p:cNvPr id="91" name="bg object 9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686049" y="6672580"/>
            <a:ext cx="85089" cy="173989"/>
          </a:xfrm>
          <a:prstGeom prst="rect">
            <a:avLst/>
          </a:prstGeom>
        </p:spPr>
      </p:pic>
      <p:sp>
        <p:nvSpPr>
          <p:cNvPr id="92" name="bg object 92"/>
          <p:cNvSpPr/>
          <p:nvPr/>
        </p:nvSpPr>
        <p:spPr>
          <a:xfrm>
            <a:off x="1254760" y="5464809"/>
            <a:ext cx="2647950" cy="2646680"/>
          </a:xfrm>
          <a:custGeom>
            <a:avLst/>
            <a:gdLst/>
            <a:ahLst/>
            <a:cxnLst/>
            <a:rect l="l" t="t" r="r" b="b"/>
            <a:pathLst>
              <a:path w="2647950" h="2646679">
                <a:moveTo>
                  <a:pt x="1424940" y="1214120"/>
                </a:moveTo>
                <a:lnTo>
                  <a:pt x="0" y="2639060"/>
                </a:lnTo>
                <a:lnTo>
                  <a:pt x="10159" y="2646679"/>
                </a:lnTo>
                <a:lnTo>
                  <a:pt x="1431290" y="1225549"/>
                </a:lnTo>
                <a:lnTo>
                  <a:pt x="1430020" y="1225549"/>
                </a:lnTo>
                <a:lnTo>
                  <a:pt x="1430020" y="1223009"/>
                </a:lnTo>
                <a:lnTo>
                  <a:pt x="1428750" y="1223009"/>
                </a:lnTo>
                <a:lnTo>
                  <a:pt x="1428750" y="1220470"/>
                </a:lnTo>
                <a:lnTo>
                  <a:pt x="1427480" y="1220470"/>
                </a:lnTo>
                <a:lnTo>
                  <a:pt x="1427480" y="1217930"/>
                </a:lnTo>
                <a:lnTo>
                  <a:pt x="1426210" y="1217930"/>
                </a:lnTo>
                <a:lnTo>
                  <a:pt x="1426210" y="1215389"/>
                </a:lnTo>
                <a:lnTo>
                  <a:pt x="1424940" y="1215389"/>
                </a:lnTo>
                <a:lnTo>
                  <a:pt x="1424940" y="1214120"/>
                </a:lnTo>
                <a:close/>
              </a:path>
              <a:path w="2647950" h="2646679">
                <a:moveTo>
                  <a:pt x="2639060" y="0"/>
                </a:moveTo>
                <a:lnTo>
                  <a:pt x="1442720" y="1196340"/>
                </a:lnTo>
                <a:lnTo>
                  <a:pt x="1443990" y="1196340"/>
                </a:lnTo>
                <a:lnTo>
                  <a:pt x="1443990" y="1198880"/>
                </a:lnTo>
                <a:lnTo>
                  <a:pt x="1445260" y="1198880"/>
                </a:lnTo>
                <a:lnTo>
                  <a:pt x="1445260" y="1201420"/>
                </a:lnTo>
                <a:lnTo>
                  <a:pt x="1446530" y="1201420"/>
                </a:lnTo>
                <a:lnTo>
                  <a:pt x="1446530" y="1203959"/>
                </a:lnTo>
                <a:lnTo>
                  <a:pt x="1447799" y="1203959"/>
                </a:lnTo>
                <a:lnTo>
                  <a:pt x="1447799" y="1206499"/>
                </a:lnTo>
                <a:lnTo>
                  <a:pt x="1449069" y="1206499"/>
                </a:lnTo>
                <a:lnTo>
                  <a:pt x="1449069" y="1207770"/>
                </a:lnTo>
                <a:lnTo>
                  <a:pt x="2647950" y="8889"/>
                </a:lnTo>
                <a:lnTo>
                  <a:pt x="2639060" y="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3" name="bg object 9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0" y="4342129"/>
            <a:ext cx="2771140" cy="2504440"/>
          </a:xfrm>
          <a:prstGeom prst="rect">
            <a:avLst/>
          </a:prstGeom>
        </p:spPr>
      </p:pic>
      <p:sp>
        <p:nvSpPr>
          <p:cNvPr id="94" name="bg object 94"/>
          <p:cNvSpPr/>
          <p:nvPr/>
        </p:nvSpPr>
        <p:spPr>
          <a:xfrm>
            <a:off x="1075689" y="513334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512570" y="1278890"/>
                </a:moveTo>
                <a:lnTo>
                  <a:pt x="1511299" y="1278890"/>
                </a:lnTo>
                <a:lnTo>
                  <a:pt x="0" y="2790190"/>
                </a:lnTo>
                <a:lnTo>
                  <a:pt x="8890" y="2799080"/>
                </a:lnTo>
                <a:lnTo>
                  <a:pt x="1517650" y="1290320"/>
                </a:lnTo>
                <a:lnTo>
                  <a:pt x="1516380" y="1290320"/>
                </a:lnTo>
                <a:lnTo>
                  <a:pt x="1516380" y="1287780"/>
                </a:lnTo>
                <a:lnTo>
                  <a:pt x="1515110" y="1287780"/>
                </a:lnTo>
                <a:lnTo>
                  <a:pt x="1515110" y="1283970"/>
                </a:lnTo>
                <a:lnTo>
                  <a:pt x="1513840" y="1283970"/>
                </a:lnTo>
                <a:lnTo>
                  <a:pt x="1513840" y="1281430"/>
                </a:lnTo>
                <a:lnTo>
                  <a:pt x="1512570" y="1281430"/>
                </a:lnTo>
                <a:lnTo>
                  <a:pt x="1512570" y="127889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526539" y="1263650"/>
                </a:lnTo>
                <a:lnTo>
                  <a:pt x="1529080" y="1263650"/>
                </a:lnTo>
                <a:lnTo>
                  <a:pt x="1529080" y="1266190"/>
                </a:lnTo>
                <a:lnTo>
                  <a:pt x="1530350" y="1266190"/>
                </a:lnTo>
                <a:lnTo>
                  <a:pt x="1530350" y="1268730"/>
                </a:lnTo>
                <a:lnTo>
                  <a:pt x="1531620" y="1268730"/>
                </a:lnTo>
                <a:lnTo>
                  <a:pt x="1531620" y="1272540"/>
                </a:lnTo>
                <a:lnTo>
                  <a:pt x="1532890" y="1272540"/>
                </a:lnTo>
                <a:lnTo>
                  <a:pt x="1532890" y="12750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bg object 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70149" y="6147344"/>
            <a:ext cx="133350" cy="264885"/>
          </a:xfrm>
          <a:prstGeom prst="rect">
            <a:avLst/>
          </a:prstGeom>
        </p:spPr>
      </p:pic>
      <p:sp>
        <p:nvSpPr>
          <p:cNvPr id="96" name="bg object 96"/>
          <p:cNvSpPr/>
          <p:nvPr/>
        </p:nvSpPr>
        <p:spPr>
          <a:xfrm>
            <a:off x="883919" y="4941570"/>
            <a:ext cx="2800350" cy="2800350"/>
          </a:xfrm>
          <a:custGeom>
            <a:avLst/>
            <a:gdLst/>
            <a:ahLst/>
            <a:cxnLst/>
            <a:rect l="l" t="t" r="r" b="b"/>
            <a:pathLst>
              <a:path w="2800350" h="2800350">
                <a:moveTo>
                  <a:pt x="1581149" y="1210310"/>
                </a:moveTo>
                <a:lnTo>
                  <a:pt x="0" y="2791460"/>
                </a:lnTo>
                <a:lnTo>
                  <a:pt x="10160" y="2800349"/>
                </a:lnTo>
                <a:lnTo>
                  <a:pt x="1586230" y="1223562"/>
                </a:lnTo>
                <a:lnTo>
                  <a:pt x="1586230" y="1221739"/>
                </a:lnTo>
                <a:lnTo>
                  <a:pt x="1588051" y="1221739"/>
                </a:lnTo>
                <a:lnTo>
                  <a:pt x="1589321" y="1220469"/>
                </a:lnTo>
                <a:lnTo>
                  <a:pt x="1584960" y="1220469"/>
                </a:lnTo>
                <a:lnTo>
                  <a:pt x="1584960" y="1217929"/>
                </a:lnTo>
                <a:lnTo>
                  <a:pt x="1583690" y="1217929"/>
                </a:lnTo>
                <a:lnTo>
                  <a:pt x="1583690" y="1215389"/>
                </a:lnTo>
                <a:lnTo>
                  <a:pt x="1582420" y="1215389"/>
                </a:lnTo>
                <a:lnTo>
                  <a:pt x="1582420" y="1214119"/>
                </a:lnTo>
                <a:lnTo>
                  <a:pt x="1581150" y="1214119"/>
                </a:lnTo>
                <a:lnTo>
                  <a:pt x="1581149" y="1210310"/>
                </a:lnTo>
                <a:close/>
              </a:path>
              <a:path w="2800350" h="2800350">
                <a:moveTo>
                  <a:pt x="1596937" y="1212849"/>
                </a:moveTo>
                <a:lnTo>
                  <a:pt x="1582420" y="1212849"/>
                </a:lnTo>
                <a:lnTo>
                  <a:pt x="1582420" y="1214119"/>
                </a:lnTo>
                <a:lnTo>
                  <a:pt x="1595668" y="1214119"/>
                </a:lnTo>
                <a:lnTo>
                  <a:pt x="1596937" y="1212849"/>
                </a:lnTo>
                <a:close/>
              </a:path>
              <a:path w="2800350" h="2800350">
                <a:moveTo>
                  <a:pt x="1602015" y="1207770"/>
                </a:moveTo>
                <a:lnTo>
                  <a:pt x="1583689" y="1207770"/>
                </a:lnTo>
                <a:lnTo>
                  <a:pt x="1582420" y="1209039"/>
                </a:lnTo>
                <a:lnTo>
                  <a:pt x="1600746" y="1209039"/>
                </a:lnTo>
                <a:lnTo>
                  <a:pt x="1602015" y="1207770"/>
                </a:lnTo>
                <a:close/>
              </a:path>
              <a:path w="2800350" h="2800350">
                <a:moveTo>
                  <a:pt x="2791460" y="0"/>
                </a:moveTo>
                <a:lnTo>
                  <a:pt x="1595119" y="1196340"/>
                </a:lnTo>
                <a:lnTo>
                  <a:pt x="1600200" y="1196340"/>
                </a:lnTo>
                <a:lnTo>
                  <a:pt x="1600200" y="1198879"/>
                </a:lnTo>
                <a:lnTo>
                  <a:pt x="1601470" y="1198879"/>
                </a:lnTo>
                <a:lnTo>
                  <a:pt x="1601470" y="1201419"/>
                </a:lnTo>
                <a:lnTo>
                  <a:pt x="1602739" y="1201419"/>
                </a:lnTo>
                <a:lnTo>
                  <a:pt x="1602740" y="1205230"/>
                </a:lnTo>
                <a:lnTo>
                  <a:pt x="1604010" y="1205230"/>
                </a:lnTo>
                <a:lnTo>
                  <a:pt x="1604010" y="1205774"/>
                </a:lnTo>
                <a:lnTo>
                  <a:pt x="2800350" y="8889"/>
                </a:lnTo>
                <a:lnTo>
                  <a:pt x="2791460" y="0"/>
                </a:lnTo>
                <a:close/>
              </a:path>
              <a:path w="2800350" h="2800350">
                <a:moveTo>
                  <a:pt x="1601470" y="1201419"/>
                </a:moveTo>
                <a:lnTo>
                  <a:pt x="1590039" y="1201419"/>
                </a:lnTo>
                <a:lnTo>
                  <a:pt x="1588770" y="1202689"/>
                </a:lnTo>
                <a:lnTo>
                  <a:pt x="1601470" y="1202689"/>
                </a:lnTo>
                <a:lnTo>
                  <a:pt x="1601470" y="120141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7" name="bg object 9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095499" y="5541009"/>
            <a:ext cx="386080" cy="610869"/>
          </a:xfrm>
          <a:prstGeom prst="rect">
            <a:avLst/>
          </a:prstGeom>
        </p:spPr>
      </p:pic>
      <p:sp>
        <p:nvSpPr>
          <p:cNvPr id="98" name="bg object 98"/>
          <p:cNvSpPr/>
          <p:nvPr/>
        </p:nvSpPr>
        <p:spPr>
          <a:xfrm>
            <a:off x="393699" y="445135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695450" y="1096010"/>
                </a:moveTo>
                <a:lnTo>
                  <a:pt x="1694179" y="1096010"/>
                </a:lnTo>
                <a:lnTo>
                  <a:pt x="0" y="2790190"/>
                </a:lnTo>
                <a:lnTo>
                  <a:pt x="8889" y="2799080"/>
                </a:lnTo>
                <a:lnTo>
                  <a:pt x="1701800" y="1106170"/>
                </a:lnTo>
                <a:lnTo>
                  <a:pt x="1701800" y="1104900"/>
                </a:lnTo>
                <a:lnTo>
                  <a:pt x="1700530" y="1104900"/>
                </a:lnTo>
                <a:lnTo>
                  <a:pt x="1700530" y="1103630"/>
                </a:lnTo>
                <a:lnTo>
                  <a:pt x="1699260" y="1103630"/>
                </a:lnTo>
                <a:lnTo>
                  <a:pt x="1699260" y="1101090"/>
                </a:lnTo>
                <a:lnTo>
                  <a:pt x="1697989" y="1101090"/>
                </a:lnTo>
                <a:lnTo>
                  <a:pt x="1697989" y="1099820"/>
                </a:lnTo>
                <a:lnTo>
                  <a:pt x="1696720" y="1099820"/>
                </a:lnTo>
                <a:lnTo>
                  <a:pt x="1696720" y="1098550"/>
                </a:lnTo>
                <a:lnTo>
                  <a:pt x="1695450" y="1098550"/>
                </a:lnTo>
                <a:lnTo>
                  <a:pt x="1695450" y="109601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09420" y="1080770"/>
                </a:lnTo>
                <a:lnTo>
                  <a:pt x="1713230" y="1080770"/>
                </a:lnTo>
                <a:lnTo>
                  <a:pt x="1713229" y="1083310"/>
                </a:lnTo>
                <a:lnTo>
                  <a:pt x="1714500" y="1083310"/>
                </a:lnTo>
                <a:lnTo>
                  <a:pt x="1714500" y="1084580"/>
                </a:lnTo>
                <a:lnTo>
                  <a:pt x="1715770" y="1084580"/>
                </a:lnTo>
                <a:lnTo>
                  <a:pt x="1715770" y="1085850"/>
                </a:lnTo>
                <a:lnTo>
                  <a:pt x="1717040" y="1085850"/>
                </a:lnTo>
                <a:lnTo>
                  <a:pt x="1717039" y="1088390"/>
                </a:lnTo>
                <a:lnTo>
                  <a:pt x="1718309" y="1088390"/>
                </a:lnTo>
                <a:lnTo>
                  <a:pt x="1718310" y="1089660"/>
                </a:lnTo>
                <a:lnTo>
                  <a:pt x="2799080" y="8889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" name="bg object 9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940560" y="5350509"/>
            <a:ext cx="163830" cy="196850"/>
          </a:xfrm>
          <a:prstGeom prst="rect">
            <a:avLst/>
          </a:prstGeom>
        </p:spPr>
      </p:pic>
      <p:sp>
        <p:nvSpPr>
          <p:cNvPr id="100" name="bg object 100"/>
          <p:cNvSpPr/>
          <p:nvPr/>
        </p:nvSpPr>
        <p:spPr>
          <a:xfrm>
            <a:off x="220979" y="4278629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711960" y="1078230"/>
                </a:moveTo>
                <a:lnTo>
                  <a:pt x="0" y="2790190"/>
                </a:lnTo>
                <a:lnTo>
                  <a:pt x="8890" y="2799080"/>
                </a:lnTo>
                <a:lnTo>
                  <a:pt x="1719580" y="1088390"/>
                </a:lnTo>
                <a:lnTo>
                  <a:pt x="1719580" y="1087120"/>
                </a:lnTo>
                <a:lnTo>
                  <a:pt x="1718309" y="1087120"/>
                </a:lnTo>
                <a:lnTo>
                  <a:pt x="1718309" y="1085850"/>
                </a:lnTo>
                <a:lnTo>
                  <a:pt x="1717039" y="1085850"/>
                </a:lnTo>
                <a:lnTo>
                  <a:pt x="1717039" y="1084580"/>
                </a:lnTo>
                <a:lnTo>
                  <a:pt x="1715770" y="1084580"/>
                </a:lnTo>
                <a:lnTo>
                  <a:pt x="1715770" y="1083310"/>
                </a:lnTo>
                <a:lnTo>
                  <a:pt x="1714500" y="1083310"/>
                </a:lnTo>
                <a:lnTo>
                  <a:pt x="1714500" y="1080770"/>
                </a:lnTo>
                <a:lnTo>
                  <a:pt x="1713230" y="1080770"/>
                </a:lnTo>
                <a:lnTo>
                  <a:pt x="1713230" y="1079500"/>
                </a:lnTo>
                <a:lnTo>
                  <a:pt x="1711959" y="1079500"/>
                </a:lnTo>
                <a:lnTo>
                  <a:pt x="1711960" y="107823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27199" y="1062990"/>
                </a:lnTo>
                <a:lnTo>
                  <a:pt x="1728470" y="1062990"/>
                </a:lnTo>
                <a:lnTo>
                  <a:pt x="1728470" y="1064260"/>
                </a:lnTo>
                <a:lnTo>
                  <a:pt x="1729740" y="1064260"/>
                </a:lnTo>
                <a:lnTo>
                  <a:pt x="1729740" y="1065530"/>
                </a:lnTo>
                <a:lnTo>
                  <a:pt x="1731010" y="1065530"/>
                </a:lnTo>
                <a:lnTo>
                  <a:pt x="1731010" y="1066800"/>
                </a:lnTo>
                <a:lnTo>
                  <a:pt x="1732280" y="1066800"/>
                </a:lnTo>
                <a:lnTo>
                  <a:pt x="1732280" y="1068070"/>
                </a:lnTo>
                <a:lnTo>
                  <a:pt x="1733550" y="1068070"/>
                </a:lnTo>
                <a:lnTo>
                  <a:pt x="1733550" y="1070610"/>
                </a:lnTo>
                <a:lnTo>
                  <a:pt x="1734820" y="1070610"/>
                </a:lnTo>
                <a:lnTo>
                  <a:pt x="1734820" y="1071880"/>
                </a:lnTo>
                <a:lnTo>
                  <a:pt x="1736089" y="10718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bg object 10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438399" y="6165850"/>
            <a:ext cx="195580" cy="195579"/>
          </a:xfrm>
          <a:prstGeom prst="rect">
            <a:avLst/>
          </a:prstGeom>
        </p:spPr>
      </p:pic>
      <p:pic>
        <p:nvPicPr>
          <p:cNvPr id="102" name="bg 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66FF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457200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2920" y="6068059"/>
            <a:ext cx="359410" cy="778510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1129030" y="4842509"/>
            <a:ext cx="3143250" cy="3143250"/>
          </a:xfrm>
          <a:custGeom>
            <a:avLst/>
            <a:gdLst/>
            <a:ahLst/>
            <a:cxnLst/>
            <a:rect l="l" t="t" r="r" b="b"/>
            <a:pathLst>
              <a:path w="3143250" h="3143250">
                <a:moveTo>
                  <a:pt x="1907539" y="1226820"/>
                </a:moveTo>
                <a:lnTo>
                  <a:pt x="1906270" y="1226820"/>
                </a:lnTo>
                <a:lnTo>
                  <a:pt x="0" y="3133090"/>
                </a:lnTo>
                <a:lnTo>
                  <a:pt x="10159" y="3143250"/>
                </a:lnTo>
                <a:lnTo>
                  <a:pt x="1913841" y="1239568"/>
                </a:lnTo>
                <a:lnTo>
                  <a:pt x="1913889" y="1238250"/>
                </a:lnTo>
                <a:lnTo>
                  <a:pt x="1912620" y="1238250"/>
                </a:lnTo>
                <a:lnTo>
                  <a:pt x="1912620" y="1236979"/>
                </a:lnTo>
                <a:lnTo>
                  <a:pt x="1911350" y="1236979"/>
                </a:lnTo>
                <a:lnTo>
                  <a:pt x="1911350" y="1233170"/>
                </a:lnTo>
                <a:lnTo>
                  <a:pt x="1910080" y="1233170"/>
                </a:lnTo>
                <a:lnTo>
                  <a:pt x="1910080" y="1231899"/>
                </a:lnTo>
                <a:lnTo>
                  <a:pt x="1908809" y="1231899"/>
                </a:lnTo>
                <a:lnTo>
                  <a:pt x="1908809" y="1230629"/>
                </a:lnTo>
                <a:lnTo>
                  <a:pt x="1907539" y="1230629"/>
                </a:lnTo>
                <a:lnTo>
                  <a:pt x="1907539" y="1226820"/>
                </a:lnTo>
                <a:close/>
              </a:path>
              <a:path w="3143250" h="3143250">
                <a:moveTo>
                  <a:pt x="1916429" y="1236979"/>
                </a:moveTo>
                <a:lnTo>
                  <a:pt x="1913889" y="1236979"/>
                </a:lnTo>
                <a:lnTo>
                  <a:pt x="1913889" y="1238250"/>
                </a:lnTo>
                <a:lnTo>
                  <a:pt x="1915159" y="1238250"/>
                </a:lnTo>
                <a:lnTo>
                  <a:pt x="1916429" y="1236979"/>
                </a:lnTo>
                <a:close/>
              </a:path>
              <a:path w="3143250" h="3143250">
                <a:moveTo>
                  <a:pt x="1922779" y="1230629"/>
                </a:moveTo>
                <a:lnTo>
                  <a:pt x="1910080" y="1230629"/>
                </a:lnTo>
                <a:lnTo>
                  <a:pt x="1910080" y="1231899"/>
                </a:lnTo>
                <a:lnTo>
                  <a:pt x="1921509" y="1231899"/>
                </a:lnTo>
                <a:lnTo>
                  <a:pt x="1922779" y="1230629"/>
                </a:lnTo>
                <a:close/>
              </a:path>
              <a:path w="3143250" h="3143250">
                <a:moveTo>
                  <a:pt x="1926590" y="1224279"/>
                </a:moveTo>
                <a:lnTo>
                  <a:pt x="1908810" y="1224279"/>
                </a:lnTo>
                <a:lnTo>
                  <a:pt x="1907540" y="1225550"/>
                </a:lnTo>
                <a:lnTo>
                  <a:pt x="1926590" y="1225550"/>
                </a:lnTo>
                <a:lnTo>
                  <a:pt x="1926590" y="1224279"/>
                </a:lnTo>
                <a:close/>
              </a:path>
              <a:path w="3143250" h="3143250">
                <a:moveTo>
                  <a:pt x="3133090" y="0"/>
                </a:moveTo>
                <a:lnTo>
                  <a:pt x="1920239" y="1212850"/>
                </a:lnTo>
                <a:lnTo>
                  <a:pt x="1921510" y="1212850"/>
                </a:lnTo>
                <a:lnTo>
                  <a:pt x="1921509" y="1215389"/>
                </a:lnTo>
                <a:lnTo>
                  <a:pt x="1922780" y="1215389"/>
                </a:lnTo>
                <a:lnTo>
                  <a:pt x="1922780" y="1216659"/>
                </a:lnTo>
                <a:lnTo>
                  <a:pt x="1924050" y="1216659"/>
                </a:lnTo>
                <a:lnTo>
                  <a:pt x="1924049" y="1219200"/>
                </a:lnTo>
                <a:lnTo>
                  <a:pt x="1925320" y="1219200"/>
                </a:lnTo>
                <a:lnTo>
                  <a:pt x="1925320" y="1221739"/>
                </a:lnTo>
                <a:lnTo>
                  <a:pt x="1926590" y="1221739"/>
                </a:lnTo>
                <a:lnTo>
                  <a:pt x="1926590" y="1224279"/>
                </a:lnTo>
                <a:lnTo>
                  <a:pt x="1927860" y="1224279"/>
                </a:lnTo>
                <a:lnTo>
                  <a:pt x="1927859" y="1225550"/>
                </a:lnTo>
                <a:lnTo>
                  <a:pt x="3143249" y="10159"/>
                </a:lnTo>
                <a:lnTo>
                  <a:pt x="3133090" y="0"/>
                </a:lnTo>
                <a:close/>
              </a:path>
              <a:path w="3143250" h="3143250">
                <a:moveTo>
                  <a:pt x="1922780" y="1216659"/>
                </a:moveTo>
                <a:lnTo>
                  <a:pt x="1916430" y="1216659"/>
                </a:lnTo>
                <a:lnTo>
                  <a:pt x="1915160" y="1217930"/>
                </a:lnTo>
                <a:lnTo>
                  <a:pt x="1922780" y="1217930"/>
                </a:lnTo>
                <a:lnTo>
                  <a:pt x="1922780" y="121665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662727" y="5509259"/>
            <a:ext cx="386542" cy="560070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659130" y="4372609"/>
            <a:ext cx="3144520" cy="3143250"/>
          </a:xfrm>
          <a:custGeom>
            <a:avLst/>
            <a:gdLst/>
            <a:ahLst/>
            <a:cxnLst/>
            <a:rect l="l" t="t" r="r" b="b"/>
            <a:pathLst>
              <a:path w="3144519" h="3143250">
                <a:moveTo>
                  <a:pt x="1995170" y="1139190"/>
                </a:moveTo>
                <a:lnTo>
                  <a:pt x="0" y="3134360"/>
                </a:lnTo>
                <a:lnTo>
                  <a:pt x="10160" y="3143250"/>
                </a:lnTo>
                <a:lnTo>
                  <a:pt x="2003597" y="1150620"/>
                </a:lnTo>
                <a:lnTo>
                  <a:pt x="2002789" y="1150620"/>
                </a:lnTo>
                <a:lnTo>
                  <a:pt x="2002789" y="1149350"/>
                </a:lnTo>
                <a:lnTo>
                  <a:pt x="2001520" y="1149350"/>
                </a:lnTo>
                <a:lnTo>
                  <a:pt x="2001520" y="1148080"/>
                </a:lnTo>
                <a:lnTo>
                  <a:pt x="2000250" y="1148080"/>
                </a:lnTo>
                <a:lnTo>
                  <a:pt x="2000250" y="1145539"/>
                </a:lnTo>
                <a:lnTo>
                  <a:pt x="1998980" y="1145539"/>
                </a:lnTo>
                <a:lnTo>
                  <a:pt x="1998980" y="1144270"/>
                </a:lnTo>
                <a:lnTo>
                  <a:pt x="1997709" y="1144270"/>
                </a:lnTo>
                <a:lnTo>
                  <a:pt x="1997710" y="1143000"/>
                </a:lnTo>
                <a:lnTo>
                  <a:pt x="1996439" y="1143000"/>
                </a:lnTo>
                <a:lnTo>
                  <a:pt x="1996439" y="1141730"/>
                </a:lnTo>
                <a:lnTo>
                  <a:pt x="1995170" y="1141730"/>
                </a:lnTo>
                <a:lnTo>
                  <a:pt x="1995170" y="1139190"/>
                </a:lnTo>
                <a:close/>
              </a:path>
              <a:path w="3144519" h="3143250">
                <a:moveTo>
                  <a:pt x="3134360" y="0"/>
                </a:moveTo>
                <a:lnTo>
                  <a:pt x="2007870" y="1126489"/>
                </a:lnTo>
                <a:lnTo>
                  <a:pt x="2009139" y="1126489"/>
                </a:lnTo>
                <a:lnTo>
                  <a:pt x="2009139" y="1127760"/>
                </a:lnTo>
                <a:lnTo>
                  <a:pt x="2010409" y="1127760"/>
                </a:lnTo>
                <a:lnTo>
                  <a:pt x="2010409" y="1129030"/>
                </a:lnTo>
                <a:lnTo>
                  <a:pt x="2011680" y="1129030"/>
                </a:lnTo>
                <a:lnTo>
                  <a:pt x="2011680" y="1130300"/>
                </a:lnTo>
                <a:lnTo>
                  <a:pt x="2012950" y="1130300"/>
                </a:lnTo>
                <a:lnTo>
                  <a:pt x="2012950" y="1131570"/>
                </a:lnTo>
                <a:lnTo>
                  <a:pt x="2014220" y="1131570"/>
                </a:lnTo>
                <a:lnTo>
                  <a:pt x="2014220" y="1134110"/>
                </a:lnTo>
                <a:lnTo>
                  <a:pt x="2015489" y="1134110"/>
                </a:lnTo>
                <a:lnTo>
                  <a:pt x="2015489" y="1135380"/>
                </a:lnTo>
                <a:lnTo>
                  <a:pt x="2016759" y="1135380"/>
                </a:lnTo>
                <a:lnTo>
                  <a:pt x="2016760" y="1136650"/>
                </a:lnTo>
                <a:lnTo>
                  <a:pt x="2017573" y="1136650"/>
                </a:lnTo>
                <a:lnTo>
                  <a:pt x="3144520" y="10159"/>
                </a:lnTo>
                <a:lnTo>
                  <a:pt x="3134360" y="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0" y="3901440"/>
            <a:ext cx="2945130" cy="2951479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0" y="3915409"/>
            <a:ext cx="2938780" cy="2938145"/>
          </a:xfrm>
          <a:custGeom>
            <a:avLst/>
            <a:gdLst/>
            <a:ahLst/>
            <a:cxnLst/>
            <a:rect l="l" t="t" r="r" b="b"/>
            <a:pathLst>
              <a:path w="2938780" h="2938145">
                <a:moveTo>
                  <a:pt x="5080" y="508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close/>
              </a:path>
              <a:path w="2938780" h="2938145">
                <a:moveTo>
                  <a:pt x="11430" y="11430"/>
                </a:moveTo>
                <a:lnTo>
                  <a:pt x="5080" y="5092"/>
                </a:lnTo>
                <a:lnTo>
                  <a:pt x="0" y="5092"/>
                </a:lnTo>
                <a:lnTo>
                  <a:pt x="0" y="11430"/>
                </a:lnTo>
                <a:lnTo>
                  <a:pt x="11430" y="11430"/>
                </a:lnTo>
                <a:close/>
              </a:path>
              <a:path w="2938780" h="2938145">
                <a:moveTo>
                  <a:pt x="24142" y="24130"/>
                </a:moveTo>
                <a:lnTo>
                  <a:pt x="17780" y="17792"/>
                </a:lnTo>
                <a:lnTo>
                  <a:pt x="0" y="17792"/>
                </a:lnTo>
                <a:lnTo>
                  <a:pt x="0" y="24130"/>
                </a:lnTo>
                <a:lnTo>
                  <a:pt x="6337" y="24130"/>
                </a:lnTo>
                <a:lnTo>
                  <a:pt x="24142" y="24130"/>
                </a:lnTo>
                <a:close/>
              </a:path>
              <a:path w="2938780" h="2938145">
                <a:moveTo>
                  <a:pt x="31750" y="16510"/>
                </a:moveTo>
                <a:lnTo>
                  <a:pt x="30480" y="16510"/>
                </a:lnTo>
                <a:lnTo>
                  <a:pt x="30480" y="15240"/>
                </a:lnTo>
                <a:lnTo>
                  <a:pt x="29210" y="15240"/>
                </a:lnTo>
                <a:lnTo>
                  <a:pt x="29210" y="13970"/>
                </a:lnTo>
                <a:lnTo>
                  <a:pt x="27940" y="13970"/>
                </a:lnTo>
                <a:lnTo>
                  <a:pt x="27940" y="12700"/>
                </a:lnTo>
                <a:lnTo>
                  <a:pt x="26670" y="12700"/>
                </a:lnTo>
                <a:lnTo>
                  <a:pt x="26670" y="11442"/>
                </a:lnTo>
                <a:lnTo>
                  <a:pt x="11430" y="11442"/>
                </a:lnTo>
                <a:lnTo>
                  <a:pt x="0" y="11442"/>
                </a:lnTo>
                <a:lnTo>
                  <a:pt x="0" y="17780"/>
                </a:lnTo>
                <a:lnTo>
                  <a:pt x="17780" y="17780"/>
                </a:lnTo>
                <a:lnTo>
                  <a:pt x="31750" y="17780"/>
                </a:lnTo>
                <a:lnTo>
                  <a:pt x="31750" y="16510"/>
                </a:lnTo>
                <a:close/>
              </a:path>
              <a:path w="2938780" h="2938145">
                <a:moveTo>
                  <a:pt x="43192" y="43180"/>
                </a:moveTo>
                <a:lnTo>
                  <a:pt x="36842" y="36842"/>
                </a:lnTo>
                <a:lnTo>
                  <a:pt x="19037" y="36842"/>
                </a:lnTo>
                <a:lnTo>
                  <a:pt x="36842" y="36830"/>
                </a:lnTo>
                <a:lnTo>
                  <a:pt x="24142" y="24142"/>
                </a:lnTo>
                <a:lnTo>
                  <a:pt x="6337" y="24142"/>
                </a:lnTo>
                <a:lnTo>
                  <a:pt x="0" y="24142"/>
                </a:lnTo>
                <a:lnTo>
                  <a:pt x="0" y="30492"/>
                </a:lnTo>
                <a:lnTo>
                  <a:pt x="0" y="38100"/>
                </a:lnTo>
                <a:lnTo>
                  <a:pt x="5092" y="43180"/>
                </a:lnTo>
                <a:lnTo>
                  <a:pt x="25374" y="43180"/>
                </a:lnTo>
                <a:lnTo>
                  <a:pt x="43192" y="43180"/>
                </a:lnTo>
                <a:close/>
              </a:path>
              <a:path w="2938780" h="2938145">
                <a:moveTo>
                  <a:pt x="49542" y="49530"/>
                </a:moveTo>
                <a:lnTo>
                  <a:pt x="43192" y="43192"/>
                </a:lnTo>
                <a:lnTo>
                  <a:pt x="25374" y="43192"/>
                </a:lnTo>
                <a:lnTo>
                  <a:pt x="31724" y="49530"/>
                </a:lnTo>
                <a:lnTo>
                  <a:pt x="49542" y="49530"/>
                </a:lnTo>
                <a:close/>
              </a:path>
              <a:path w="2938780" h="2938145">
                <a:moveTo>
                  <a:pt x="55905" y="55880"/>
                </a:moveTo>
                <a:lnTo>
                  <a:pt x="49542" y="49542"/>
                </a:lnTo>
                <a:lnTo>
                  <a:pt x="31724" y="49542"/>
                </a:lnTo>
                <a:lnTo>
                  <a:pt x="38074" y="55880"/>
                </a:lnTo>
                <a:lnTo>
                  <a:pt x="55905" y="55880"/>
                </a:lnTo>
                <a:close/>
              </a:path>
              <a:path w="2938780" h="2938145">
                <a:moveTo>
                  <a:pt x="62255" y="62230"/>
                </a:moveTo>
                <a:lnTo>
                  <a:pt x="55905" y="55892"/>
                </a:lnTo>
                <a:lnTo>
                  <a:pt x="38074" y="55892"/>
                </a:lnTo>
                <a:lnTo>
                  <a:pt x="31724" y="49542"/>
                </a:lnTo>
                <a:lnTo>
                  <a:pt x="25374" y="43192"/>
                </a:lnTo>
                <a:lnTo>
                  <a:pt x="5092" y="43192"/>
                </a:lnTo>
                <a:lnTo>
                  <a:pt x="11442" y="49542"/>
                </a:lnTo>
                <a:lnTo>
                  <a:pt x="24142" y="62230"/>
                </a:lnTo>
                <a:lnTo>
                  <a:pt x="44411" y="62230"/>
                </a:lnTo>
                <a:lnTo>
                  <a:pt x="62255" y="62230"/>
                </a:lnTo>
                <a:close/>
              </a:path>
              <a:path w="2938780" h="2938145">
                <a:moveTo>
                  <a:pt x="74955" y="74930"/>
                </a:moveTo>
                <a:lnTo>
                  <a:pt x="62255" y="62242"/>
                </a:lnTo>
                <a:lnTo>
                  <a:pt x="44411" y="62242"/>
                </a:lnTo>
                <a:lnTo>
                  <a:pt x="24142" y="62242"/>
                </a:lnTo>
                <a:lnTo>
                  <a:pt x="30492" y="68580"/>
                </a:lnTo>
                <a:lnTo>
                  <a:pt x="50749" y="68580"/>
                </a:lnTo>
                <a:lnTo>
                  <a:pt x="57111" y="74930"/>
                </a:lnTo>
                <a:lnTo>
                  <a:pt x="74955" y="74930"/>
                </a:lnTo>
                <a:close/>
              </a:path>
              <a:path w="2938780" h="2938145">
                <a:moveTo>
                  <a:pt x="87668" y="87630"/>
                </a:moveTo>
                <a:lnTo>
                  <a:pt x="74955" y="74942"/>
                </a:lnTo>
                <a:lnTo>
                  <a:pt x="57111" y="74942"/>
                </a:lnTo>
                <a:lnTo>
                  <a:pt x="50761" y="68592"/>
                </a:lnTo>
                <a:lnTo>
                  <a:pt x="30492" y="68592"/>
                </a:lnTo>
                <a:lnTo>
                  <a:pt x="43205" y="81280"/>
                </a:lnTo>
                <a:lnTo>
                  <a:pt x="63449" y="81280"/>
                </a:lnTo>
                <a:lnTo>
                  <a:pt x="43205" y="81292"/>
                </a:lnTo>
                <a:lnTo>
                  <a:pt x="49555" y="87630"/>
                </a:lnTo>
                <a:lnTo>
                  <a:pt x="69811" y="87630"/>
                </a:lnTo>
                <a:lnTo>
                  <a:pt x="87668" y="87630"/>
                </a:lnTo>
                <a:close/>
              </a:path>
              <a:path w="2938780" h="2938145">
                <a:moveTo>
                  <a:pt x="94018" y="93980"/>
                </a:moveTo>
                <a:lnTo>
                  <a:pt x="87668" y="87642"/>
                </a:lnTo>
                <a:lnTo>
                  <a:pt x="69811" y="87642"/>
                </a:lnTo>
                <a:lnTo>
                  <a:pt x="49555" y="87642"/>
                </a:lnTo>
                <a:lnTo>
                  <a:pt x="55905" y="93980"/>
                </a:lnTo>
                <a:lnTo>
                  <a:pt x="76149" y="93980"/>
                </a:lnTo>
                <a:lnTo>
                  <a:pt x="94018" y="93980"/>
                </a:lnTo>
                <a:close/>
              </a:path>
              <a:path w="2938780" h="2938145">
                <a:moveTo>
                  <a:pt x="100368" y="100330"/>
                </a:moveTo>
                <a:lnTo>
                  <a:pt x="94018" y="93992"/>
                </a:lnTo>
                <a:lnTo>
                  <a:pt x="76149" y="93992"/>
                </a:lnTo>
                <a:lnTo>
                  <a:pt x="55905" y="93992"/>
                </a:lnTo>
                <a:lnTo>
                  <a:pt x="62268" y="100330"/>
                </a:lnTo>
                <a:lnTo>
                  <a:pt x="82499" y="100330"/>
                </a:lnTo>
                <a:lnTo>
                  <a:pt x="100368" y="100330"/>
                </a:lnTo>
                <a:close/>
              </a:path>
              <a:path w="2938780" h="2938145">
                <a:moveTo>
                  <a:pt x="106718" y="106680"/>
                </a:moveTo>
                <a:lnTo>
                  <a:pt x="100368" y="100342"/>
                </a:lnTo>
                <a:lnTo>
                  <a:pt x="82499" y="100342"/>
                </a:lnTo>
                <a:lnTo>
                  <a:pt x="62268" y="100342"/>
                </a:lnTo>
                <a:lnTo>
                  <a:pt x="68618" y="106680"/>
                </a:lnTo>
                <a:lnTo>
                  <a:pt x="88849" y="106680"/>
                </a:lnTo>
                <a:lnTo>
                  <a:pt x="106718" y="106680"/>
                </a:lnTo>
                <a:close/>
              </a:path>
              <a:path w="2938780" h="2938145">
                <a:moveTo>
                  <a:pt x="119430" y="119380"/>
                </a:moveTo>
                <a:lnTo>
                  <a:pt x="106718" y="106692"/>
                </a:lnTo>
                <a:lnTo>
                  <a:pt x="88849" y="106692"/>
                </a:lnTo>
                <a:lnTo>
                  <a:pt x="68618" y="106692"/>
                </a:lnTo>
                <a:lnTo>
                  <a:pt x="74968" y="113030"/>
                </a:lnTo>
                <a:lnTo>
                  <a:pt x="95186" y="113030"/>
                </a:lnTo>
                <a:lnTo>
                  <a:pt x="74968" y="113042"/>
                </a:lnTo>
                <a:lnTo>
                  <a:pt x="81318" y="119380"/>
                </a:lnTo>
                <a:lnTo>
                  <a:pt x="101536" y="119380"/>
                </a:lnTo>
                <a:lnTo>
                  <a:pt x="119430" y="119380"/>
                </a:lnTo>
                <a:close/>
              </a:path>
              <a:path w="2938780" h="2938145">
                <a:moveTo>
                  <a:pt x="132130" y="132080"/>
                </a:moveTo>
                <a:lnTo>
                  <a:pt x="119430" y="119392"/>
                </a:lnTo>
                <a:lnTo>
                  <a:pt x="101536" y="119392"/>
                </a:lnTo>
                <a:lnTo>
                  <a:pt x="81318" y="119392"/>
                </a:lnTo>
                <a:lnTo>
                  <a:pt x="87668" y="125730"/>
                </a:lnTo>
                <a:lnTo>
                  <a:pt x="107873" y="125730"/>
                </a:lnTo>
                <a:lnTo>
                  <a:pt x="87668" y="125742"/>
                </a:lnTo>
                <a:lnTo>
                  <a:pt x="94030" y="132080"/>
                </a:lnTo>
                <a:lnTo>
                  <a:pt x="114236" y="132080"/>
                </a:lnTo>
                <a:lnTo>
                  <a:pt x="132130" y="132080"/>
                </a:lnTo>
                <a:close/>
              </a:path>
              <a:path w="2938780" h="2938145">
                <a:moveTo>
                  <a:pt x="138480" y="138430"/>
                </a:moveTo>
                <a:lnTo>
                  <a:pt x="132130" y="132092"/>
                </a:lnTo>
                <a:lnTo>
                  <a:pt x="114236" y="132092"/>
                </a:lnTo>
                <a:lnTo>
                  <a:pt x="94030" y="132092"/>
                </a:lnTo>
                <a:lnTo>
                  <a:pt x="100380" y="138430"/>
                </a:lnTo>
                <a:lnTo>
                  <a:pt x="120586" y="138430"/>
                </a:lnTo>
                <a:lnTo>
                  <a:pt x="138480" y="138430"/>
                </a:lnTo>
                <a:close/>
              </a:path>
              <a:path w="2938780" h="2938145">
                <a:moveTo>
                  <a:pt x="151193" y="151130"/>
                </a:moveTo>
                <a:lnTo>
                  <a:pt x="138480" y="138442"/>
                </a:lnTo>
                <a:lnTo>
                  <a:pt x="120586" y="138442"/>
                </a:lnTo>
                <a:lnTo>
                  <a:pt x="100380" y="138442"/>
                </a:lnTo>
                <a:lnTo>
                  <a:pt x="113080" y="151130"/>
                </a:lnTo>
                <a:lnTo>
                  <a:pt x="133273" y="151130"/>
                </a:lnTo>
                <a:lnTo>
                  <a:pt x="151193" y="151130"/>
                </a:lnTo>
                <a:close/>
              </a:path>
              <a:path w="2938780" h="2938145">
                <a:moveTo>
                  <a:pt x="157543" y="157480"/>
                </a:moveTo>
                <a:lnTo>
                  <a:pt x="151193" y="151142"/>
                </a:lnTo>
                <a:lnTo>
                  <a:pt x="133273" y="151142"/>
                </a:lnTo>
                <a:lnTo>
                  <a:pt x="113080" y="151142"/>
                </a:lnTo>
                <a:lnTo>
                  <a:pt x="119430" y="157480"/>
                </a:lnTo>
                <a:lnTo>
                  <a:pt x="139623" y="157480"/>
                </a:lnTo>
                <a:lnTo>
                  <a:pt x="157543" y="157480"/>
                </a:lnTo>
                <a:close/>
              </a:path>
              <a:path w="2938780" h="2938145">
                <a:moveTo>
                  <a:pt x="163893" y="163830"/>
                </a:moveTo>
                <a:lnTo>
                  <a:pt x="157543" y="157492"/>
                </a:lnTo>
                <a:lnTo>
                  <a:pt x="139623" y="157492"/>
                </a:lnTo>
                <a:lnTo>
                  <a:pt x="119430" y="157492"/>
                </a:lnTo>
                <a:lnTo>
                  <a:pt x="125793" y="163830"/>
                </a:lnTo>
                <a:lnTo>
                  <a:pt x="145973" y="163830"/>
                </a:lnTo>
                <a:lnTo>
                  <a:pt x="163893" y="163830"/>
                </a:lnTo>
                <a:close/>
              </a:path>
              <a:path w="2938780" h="2938145">
                <a:moveTo>
                  <a:pt x="170256" y="170180"/>
                </a:moveTo>
                <a:lnTo>
                  <a:pt x="163893" y="163842"/>
                </a:lnTo>
                <a:lnTo>
                  <a:pt x="145973" y="163842"/>
                </a:lnTo>
                <a:lnTo>
                  <a:pt x="125793" y="163842"/>
                </a:lnTo>
                <a:lnTo>
                  <a:pt x="132143" y="170180"/>
                </a:lnTo>
                <a:lnTo>
                  <a:pt x="152323" y="170180"/>
                </a:lnTo>
                <a:lnTo>
                  <a:pt x="170256" y="170180"/>
                </a:lnTo>
                <a:close/>
              </a:path>
              <a:path w="2938780" h="2938145">
                <a:moveTo>
                  <a:pt x="182956" y="182880"/>
                </a:moveTo>
                <a:lnTo>
                  <a:pt x="170256" y="170192"/>
                </a:lnTo>
                <a:lnTo>
                  <a:pt x="152323" y="170192"/>
                </a:lnTo>
                <a:lnTo>
                  <a:pt x="132143" y="170192"/>
                </a:lnTo>
                <a:lnTo>
                  <a:pt x="144843" y="182880"/>
                </a:lnTo>
                <a:lnTo>
                  <a:pt x="165011" y="182880"/>
                </a:lnTo>
                <a:lnTo>
                  <a:pt x="182956" y="182880"/>
                </a:lnTo>
                <a:close/>
              </a:path>
              <a:path w="2938780" h="2938145">
                <a:moveTo>
                  <a:pt x="189306" y="189230"/>
                </a:moveTo>
                <a:lnTo>
                  <a:pt x="182956" y="182892"/>
                </a:lnTo>
                <a:lnTo>
                  <a:pt x="165011" y="182892"/>
                </a:lnTo>
                <a:lnTo>
                  <a:pt x="144843" y="182892"/>
                </a:lnTo>
                <a:lnTo>
                  <a:pt x="151206" y="189230"/>
                </a:lnTo>
                <a:lnTo>
                  <a:pt x="171361" y="189230"/>
                </a:lnTo>
                <a:lnTo>
                  <a:pt x="189306" y="189230"/>
                </a:lnTo>
                <a:close/>
              </a:path>
              <a:path w="2938780" h="2938145">
                <a:moveTo>
                  <a:pt x="202018" y="201930"/>
                </a:moveTo>
                <a:lnTo>
                  <a:pt x="189306" y="189242"/>
                </a:lnTo>
                <a:lnTo>
                  <a:pt x="171361" y="189242"/>
                </a:lnTo>
                <a:lnTo>
                  <a:pt x="151206" y="189242"/>
                </a:lnTo>
                <a:lnTo>
                  <a:pt x="157556" y="195580"/>
                </a:lnTo>
                <a:lnTo>
                  <a:pt x="177698" y="195580"/>
                </a:lnTo>
                <a:lnTo>
                  <a:pt x="157556" y="195592"/>
                </a:lnTo>
                <a:lnTo>
                  <a:pt x="163906" y="201930"/>
                </a:lnTo>
                <a:lnTo>
                  <a:pt x="184061" y="201930"/>
                </a:lnTo>
                <a:lnTo>
                  <a:pt x="202018" y="201930"/>
                </a:lnTo>
                <a:close/>
              </a:path>
              <a:path w="2938780" h="2938145">
                <a:moveTo>
                  <a:pt x="208368" y="208280"/>
                </a:moveTo>
                <a:lnTo>
                  <a:pt x="202018" y="201942"/>
                </a:lnTo>
                <a:lnTo>
                  <a:pt x="184061" y="201942"/>
                </a:lnTo>
                <a:lnTo>
                  <a:pt x="163906" y="201942"/>
                </a:lnTo>
                <a:lnTo>
                  <a:pt x="170256" y="208280"/>
                </a:lnTo>
                <a:lnTo>
                  <a:pt x="190398" y="208280"/>
                </a:lnTo>
                <a:lnTo>
                  <a:pt x="208368" y="208280"/>
                </a:lnTo>
                <a:close/>
              </a:path>
              <a:path w="2938780" h="2938145">
                <a:moveTo>
                  <a:pt x="214718" y="214630"/>
                </a:moveTo>
                <a:lnTo>
                  <a:pt x="208368" y="208292"/>
                </a:lnTo>
                <a:lnTo>
                  <a:pt x="190398" y="208292"/>
                </a:lnTo>
                <a:lnTo>
                  <a:pt x="170256" y="208292"/>
                </a:lnTo>
                <a:lnTo>
                  <a:pt x="176606" y="214630"/>
                </a:lnTo>
                <a:lnTo>
                  <a:pt x="196748" y="214630"/>
                </a:lnTo>
                <a:lnTo>
                  <a:pt x="214718" y="214630"/>
                </a:lnTo>
                <a:close/>
              </a:path>
              <a:path w="2938780" h="2938145">
                <a:moveTo>
                  <a:pt x="221068" y="220980"/>
                </a:moveTo>
                <a:lnTo>
                  <a:pt x="214718" y="214642"/>
                </a:lnTo>
                <a:lnTo>
                  <a:pt x="196748" y="214642"/>
                </a:lnTo>
                <a:lnTo>
                  <a:pt x="176606" y="214642"/>
                </a:lnTo>
                <a:lnTo>
                  <a:pt x="182968" y="220980"/>
                </a:lnTo>
                <a:lnTo>
                  <a:pt x="203098" y="220980"/>
                </a:lnTo>
                <a:lnTo>
                  <a:pt x="221068" y="220980"/>
                </a:lnTo>
                <a:close/>
              </a:path>
              <a:path w="2938780" h="2938145">
                <a:moveTo>
                  <a:pt x="252831" y="252730"/>
                </a:moveTo>
                <a:lnTo>
                  <a:pt x="221068" y="220992"/>
                </a:lnTo>
                <a:lnTo>
                  <a:pt x="203098" y="220992"/>
                </a:lnTo>
                <a:lnTo>
                  <a:pt x="182968" y="220992"/>
                </a:lnTo>
                <a:lnTo>
                  <a:pt x="195668" y="233680"/>
                </a:lnTo>
                <a:lnTo>
                  <a:pt x="215785" y="233680"/>
                </a:lnTo>
                <a:lnTo>
                  <a:pt x="195668" y="233692"/>
                </a:lnTo>
                <a:lnTo>
                  <a:pt x="208368" y="246380"/>
                </a:lnTo>
                <a:lnTo>
                  <a:pt x="228485" y="246380"/>
                </a:lnTo>
                <a:lnTo>
                  <a:pt x="234835" y="252730"/>
                </a:lnTo>
                <a:lnTo>
                  <a:pt x="252831" y="252730"/>
                </a:lnTo>
                <a:close/>
              </a:path>
              <a:path w="2938780" h="2938145">
                <a:moveTo>
                  <a:pt x="278244" y="278130"/>
                </a:moveTo>
                <a:lnTo>
                  <a:pt x="252831" y="252742"/>
                </a:lnTo>
                <a:lnTo>
                  <a:pt x="234835" y="252742"/>
                </a:lnTo>
                <a:lnTo>
                  <a:pt x="228485" y="246392"/>
                </a:lnTo>
                <a:lnTo>
                  <a:pt x="208368" y="246392"/>
                </a:lnTo>
                <a:lnTo>
                  <a:pt x="227431" y="265430"/>
                </a:lnTo>
                <a:lnTo>
                  <a:pt x="247523" y="265430"/>
                </a:lnTo>
                <a:lnTo>
                  <a:pt x="227431" y="265442"/>
                </a:lnTo>
                <a:lnTo>
                  <a:pt x="233781" y="271780"/>
                </a:lnTo>
                <a:lnTo>
                  <a:pt x="253873" y="271780"/>
                </a:lnTo>
                <a:lnTo>
                  <a:pt x="233781" y="271792"/>
                </a:lnTo>
                <a:lnTo>
                  <a:pt x="240144" y="278130"/>
                </a:lnTo>
                <a:lnTo>
                  <a:pt x="260223" y="278130"/>
                </a:lnTo>
                <a:lnTo>
                  <a:pt x="278244" y="278130"/>
                </a:lnTo>
                <a:close/>
              </a:path>
              <a:path w="2938780" h="2938145">
                <a:moveTo>
                  <a:pt x="284594" y="284480"/>
                </a:moveTo>
                <a:lnTo>
                  <a:pt x="278244" y="278142"/>
                </a:lnTo>
                <a:lnTo>
                  <a:pt x="260223" y="278142"/>
                </a:lnTo>
                <a:lnTo>
                  <a:pt x="240144" y="278142"/>
                </a:lnTo>
                <a:lnTo>
                  <a:pt x="246494" y="284480"/>
                </a:lnTo>
                <a:lnTo>
                  <a:pt x="266573" y="284480"/>
                </a:lnTo>
                <a:lnTo>
                  <a:pt x="284594" y="284480"/>
                </a:lnTo>
                <a:close/>
              </a:path>
              <a:path w="2938780" h="2938145">
                <a:moveTo>
                  <a:pt x="297307" y="297180"/>
                </a:moveTo>
                <a:lnTo>
                  <a:pt x="284594" y="284492"/>
                </a:lnTo>
                <a:lnTo>
                  <a:pt x="266573" y="284492"/>
                </a:lnTo>
                <a:lnTo>
                  <a:pt x="246494" y="284492"/>
                </a:lnTo>
                <a:lnTo>
                  <a:pt x="252844" y="290830"/>
                </a:lnTo>
                <a:lnTo>
                  <a:pt x="272910" y="290830"/>
                </a:lnTo>
                <a:lnTo>
                  <a:pt x="252844" y="290842"/>
                </a:lnTo>
                <a:lnTo>
                  <a:pt x="259194" y="297180"/>
                </a:lnTo>
                <a:lnTo>
                  <a:pt x="279260" y="297180"/>
                </a:lnTo>
                <a:lnTo>
                  <a:pt x="297307" y="297180"/>
                </a:lnTo>
                <a:close/>
              </a:path>
              <a:path w="2938780" h="2938145">
                <a:moveTo>
                  <a:pt x="303657" y="303530"/>
                </a:moveTo>
                <a:lnTo>
                  <a:pt x="297307" y="297192"/>
                </a:lnTo>
                <a:lnTo>
                  <a:pt x="279260" y="297192"/>
                </a:lnTo>
                <a:lnTo>
                  <a:pt x="259194" y="297192"/>
                </a:lnTo>
                <a:lnTo>
                  <a:pt x="265544" y="303530"/>
                </a:lnTo>
                <a:lnTo>
                  <a:pt x="285610" y="303530"/>
                </a:lnTo>
                <a:lnTo>
                  <a:pt x="303657" y="303530"/>
                </a:lnTo>
                <a:close/>
              </a:path>
              <a:path w="2938780" h="2938145">
                <a:moveTo>
                  <a:pt x="322719" y="322580"/>
                </a:moveTo>
                <a:lnTo>
                  <a:pt x="303657" y="303542"/>
                </a:lnTo>
                <a:lnTo>
                  <a:pt x="285610" y="303542"/>
                </a:lnTo>
                <a:lnTo>
                  <a:pt x="265544" y="303542"/>
                </a:lnTo>
                <a:lnTo>
                  <a:pt x="278257" y="316230"/>
                </a:lnTo>
                <a:lnTo>
                  <a:pt x="298297" y="316230"/>
                </a:lnTo>
                <a:lnTo>
                  <a:pt x="278257" y="316242"/>
                </a:lnTo>
                <a:lnTo>
                  <a:pt x="284607" y="322580"/>
                </a:lnTo>
                <a:lnTo>
                  <a:pt x="304660" y="322580"/>
                </a:lnTo>
                <a:lnTo>
                  <a:pt x="322719" y="322580"/>
                </a:lnTo>
                <a:close/>
              </a:path>
              <a:path w="2938780" h="2938145">
                <a:moveTo>
                  <a:pt x="329069" y="328930"/>
                </a:moveTo>
                <a:lnTo>
                  <a:pt x="322719" y="322592"/>
                </a:lnTo>
                <a:lnTo>
                  <a:pt x="304660" y="322592"/>
                </a:lnTo>
                <a:lnTo>
                  <a:pt x="284607" y="322592"/>
                </a:lnTo>
                <a:lnTo>
                  <a:pt x="290957" y="328930"/>
                </a:lnTo>
                <a:lnTo>
                  <a:pt x="310997" y="328930"/>
                </a:lnTo>
                <a:lnTo>
                  <a:pt x="329069" y="328930"/>
                </a:lnTo>
                <a:close/>
              </a:path>
              <a:path w="2938780" h="2938145">
                <a:moveTo>
                  <a:pt x="335419" y="335280"/>
                </a:moveTo>
                <a:lnTo>
                  <a:pt x="329069" y="328942"/>
                </a:lnTo>
                <a:lnTo>
                  <a:pt x="310997" y="328942"/>
                </a:lnTo>
                <a:lnTo>
                  <a:pt x="290957" y="328942"/>
                </a:lnTo>
                <a:lnTo>
                  <a:pt x="297307" y="335280"/>
                </a:lnTo>
                <a:lnTo>
                  <a:pt x="317347" y="335280"/>
                </a:lnTo>
                <a:lnTo>
                  <a:pt x="335419" y="335280"/>
                </a:lnTo>
                <a:close/>
              </a:path>
              <a:path w="2938780" h="2938145">
                <a:moveTo>
                  <a:pt x="341769" y="341630"/>
                </a:moveTo>
                <a:lnTo>
                  <a:pt x="335419" y="335292"/>
                </a:lnTo>
                <a:lnTo>
                  <a:pt x="317347" y="335292"/>
                </a:lnTo>
                <a:lnTo>
                  <a:pt x="297307" y="335292"/>
                </a:lnTo>
                <a:lnTo>
                  <a:pt x="303669" y="341630"/>
                </a:lnTo>
                <a:lnTo>
                  <a:pt x="323697" y="341630"/>
                </a:lnTo>
                <a:lnTo>
                  <a:pt x="341769" y="341630"/>
                </a:lnTo>
                <a:close/>
              </a:path>
              <a:path w="2938780" h="2938145">
                <a:moveTo>
                  <a:pt x="348132" y="347980"/>
                </a:moveTo>
                <a:lnTo>
                  <a:pt x="341769" y="341642"/>
                </a:lnTo>
                <a:lnTo>
                  <a:pt x="323697" y="341642"/>
                </a:lnTo>
                <a:lnTo>
                  <a:pt x="303669" y="341642"/>
                </a:lnTo>
                <a:lnTo>
                  <a:pt x="310019" y="347980"/>
                </a:lnTo>
                <a:lnTo>
                  <a:pt x="330047" y="347980"/>
                </a:lnTo>
                <a:lnTo>
                  <a:pt x="348132" y="347980"/>
                </a:lnTo>
                <a:close/>
              </a:path>
              <a:path w="2938780" h="2938145">
                <a:moveTo>
                  <a:pt x="354482" y="354330"/>
                </a:moveTo>
                <a:lnTo>
                  <a:pt x="348132" y="347992"/>
                </a:lnTo>
                <a:lnTo>
                  <a:pt x="330047" y="347992"/>
                </a:lnTo>
                <a:lnTo>
                  <a:pt x="310019" y="347992"/>
                </a:lnTo>
                <a:lnTo>
                  <a:pt x="316369" y="354330"/>
                </a:lnTo>
                <a:lnTo>
                  <a:pt x="336397" y="354330"/>
                </a:lnTo>
                <a:lnTo>
                  <a:pt x="354482" y="354330"/>
                </a:lnTo>
                <a:close/>
              </a:path>
              <a:path w="2938780" h="2938145">
                <a:moveTo>
                  <a:pt x="360832" y="360680"/>
                </a:moveTo>
                <a:lnTo>
                  <a:pt x="354482" y="354342"/>
                </a:lnTo>
                <a:lnTo>
                  <a:pt x="336397" y="354342"/>
                </a:lnTo>
                <a:lnTo>
                  <a:pt x="316369" y="354342"/>
                </a:lnTo>
                <a:lnTo>
                  <a:pt x="322719" y="360680"/>
                </a:lnTo>
                <a:lnTo>
                  <a:pt x="342734" y="360680"/>
                </a:lnTo>
                <a:lnTo>
                  <a:pt x="360832" y="360680"/>
                </a:lnTo>
                <a:close/>
              </a:path>
              <a:path w="2938780" h="2938145">
                <a:moveTo>
                  <a:pt x="367182" y="367030"/>
                </a:moveTo>
                <a:lnTo>
                  <a:pt x="360832" y="360692"/>
                </a:lnTo>
                <a:lnTo>
                  <a:pt x="342734" y="360692"/>
                </a:lnTo>
                <a:lnTo>
                  <a:pt x="322719" y="360692"/>
                </a:lnTo>
                <a:lnTo>
                  <a:pt x="329082" y="367030"/>
                </a:lnTo>
                <a:lnTo>
                  <a:pt x="349084" y="367030"/>
                </a:lnTo>
                <a:lnTo>
                  <a:pt x="367182" y="367030"/>
                </a:lnTo>
                <a:close/>
              </a:path>
              <a:path w="2938780" h="2938145">
                <a:moveTo>
                  <a:pt x="373532" y="373380"/>
                </a:moveTo>
                <a:lnTo>
                  <a:pt x="367182" y="367042"/>
                </a:lnTo>
                <a:lnTo>
                  <a:pt x="349084" y="367042"/>
                </a:lnTo>
                <a:lnTo>
                  <a:pt x="329082" y="367042"/>
                </a:lnTo>
                <a:lnTo>
                  <a:pt x="335432" y="373380"/>
                </a:lnTo>
                <a:lnTo>
                  <a:pt x="355434" y="373380"/>
                </a:lnTo>
                <a:lnTo>
                  <a:pt x="373532" y="373380"/>
                </a:lnTo>
                <a:close/>
              </a:path>
              <a:path w="2938780" h="2938145">
                <a:moveTo>
                  <a:pt x="379895" y="379730"/>
                </a:moveTo>
                <a:lnTo>
                  <a:pt x="373532" y="373392"/>
                </a:lnTo>
                <a:lnTo>
                  <a:pt x="355434" y="373392"/>
                </a:lnTo>
                <a:lnTo>
                  <a:pt x="335432" y="373392"/>
                </a:lnTo>
                <a:lnTo>
                  <a:pt x="341782" y="379730"/>
                </a:lnTo>
                <a:lnTo>
                  <a:pt x="361784" y="379730"/>
                </a:lnTo>
                <a:lnTo>
                  <a:pt x="379895" y="379730"/>
                </a:lnTo>
                <a:close/>
              </a:path>
              <a:path w="2938780" h="2938145">
                <a:moveTo>
                  <a:pt x="392595" y="392430"/>
                </a:moveTo>
                <a:lnTo>
                  <a:pt x="379895" y="379742"/>
                </a:lnTo>
                <a:lnTo>
                  <a:pt x="361784" y="379742"/>
                </a:lnTo>
                <a:lnTo>
                  <a:pt x="341782" y="379742"/>
                </a:lnTo>
                <a:lnTo>
                  <a:pt x="348132" y="386080"/>
                </a:lnTo>
                <a:lnTo>
                  <a:pt x="368122" y="386080"/>
                </a:lnTo>
                <a:lnTo>
                  <a:pt x="348132" y="386092"/>
                </a:lnTo>
                <a:lnTo>
                  <a:pt x="354482" y="392430"/>
                </a:lnTo>
                <a:lnTo>
                  <a:pt x="374472" y="392430"/>
                </a:lnTo>
                <a:lnTo>
                  <a:pt x="392595" y="392430"/>
                </a:lnTo>
                <a:close/>
              </a:path>
              <a:path w="2938780" h="2938145">
                <a:moveTo>
                  <a:pt x="398945" y="398780"/>
                </a:moveTo>
                <a:lnTo>
                  <a:pt x="392595" y="392442"/>
                </a:lnTo>
                <a:lnTo>
                  <a:pt x="374472" y="392442"/>
                </a:lnTo>
                <a:lnTo>
                  <a:pt x="354482" y="392442"/>
                </a:lnTo>
                <a:lnTo>
                  <a:pt x="360845" y="398780"/>
                </a:lnTo>
                <a:lnTo>
                  <a:pt x="380822" y="398780"/>
                </a:lnTo>
                <a:lnTo>
                  <a:pt x="398945" y="398780"/>
                </a:lnTo>
                <a:close/>
              </a:path>
              <a:path w="2938780" h="2938145">
                <a:moveTo>
                  <a:pt x="405307" y="405130"/>
                </a:moveTo>
                <a:lnTo>
                  <a:pt x="398945" y="398792"/>
                </a:lnTo>
                <a:lnTo>
                  <a:pt x="380822" y="398792"/>
                </a:lnTo>
                <a:lnTo>
                  <a:pt x="360845" y="398792"/>
                </a:lnTo>
                <a:lnTo>
                  <a:pt x="367195" y="405130"/>
                </a:lnTo>
                <a:lnTo>
                  <a:pt x="387172" y="405130"/>
                </a:lnTo>
                <a:lnTo>
                  <a:pt x="405307" y="405130"/>
                </a:lnTo>
                <a:close/>
              </a:path>
              <a:path w="2938780" h="2938145">
                <a:moveTo>
                  <a:pt x="411657" y="411480"/>
                </a:moveTo>
                <a:lnTo>
                  <a:pt x="405307" y="405142"/>
                </a:lnTo>
                <a:lnTo>
                  <a:pt x="387172" y="405142"/>
                </a:lnTo>
                <a:lnTo>
                  <a:pt x="367195" y="405142"/>
                </a:lnTo>
                <a:lnTo>
                  <a:pt x="373545" y="411480"/>
                </a:lnTo>
                <a:lnTo>
                  <a:pt x="393522" y="411480"/>
                </a:lnTo>
                <a:lnTo>
                  <a:pt x="411657" y="411480"/>
                </a:lnTo>
                <a:close/>
              </a:path>
              <a:path w="2938780" h="2938145">
                <a:moveTo>
                  <a:pt x="418007" y="417830"/>
                </a:moveTo>
                <a:lnTo>
                  <a:pt x="411657" y="411492"/>
                </a:lnTo>
                <a:lnTo>
                  <a:pt x="393522" y="411492"/>
                </a:lnTo>
                <a:lnTo>
                  <a:pt x="373545" y="411492"/>
                </a:lnTo>
                <a:lnTo>
                  <a:pt x="379895" y="417830"/>
                </a:lnTo>
                <a:lnTo>
                  <a:pt x="399859" y="417830"/>
                </a:lnTo>
                <a:lnTo>
                  <a:pt x="418007" y="417830"/>
                </a:lnTo>
                <a:close/>
              </a:path>
              <a:path w="2938780" h="2938145">
                <a:moveTo>
                  <a:pt x="424357" y="424180"/>
                </a:moveTo>
                <a:lnTo>
                  <a:pt x="418007" y="417842"/>
                </a:lnTo>
                <a:lnTo>
                  <a:pt x="399859" y="417842"/>
                </a:lnTo>
                <a:lnTo>
                  <a:pt x="379895" y="417842"/>
                </a:lnTo>
                <a:lnTo>
                  <a:pt x="386257" y="424180"/>
                </a:lnTo>
                <a:lnTo>
                  <a:pt x="406209" y="424180"/>
                </a:lnTo>
                <a:lnTo>
                  <a:pt x="424357" y="424180"/>
                </a:lnTo>
                <a:close/>
              </a:path>
              <a:path w="2938780" h="2938145">
                <a:moveTo>
                  <a:pt x="430707" y="430530"/>
                </a:moveTo>
                <a:lnTo>
                  <a:pt x="424357" y="424192"/>
                </a:lnTo>
                <a:lnTo>
                  <a:pt x="406209" y="424192"/>
                </a:lnTo>
                <a:lnTo>
                  <a:pt x="386257" y="424192"/>
                </a:lnTo>
                <a:lnTo>
                  <a:pt x="392607" y="430530"/>
                </a:lnTo>
                <a:lnTo>
                  <a:pt x="412559" y="430530"/>
                </a:lnTo>
                <a:lnTo>
                  <a:pt x="430707" y="430530"/>
                </a:lnTo>
                <a:close/>
              </a:path>
              <a:path w="2938780" h="2938145">
                <a:moveTo>
                  <a:pt x="437070" y="436880"/>
                </a:moveTo>
                <a:lnTo>
                  <a:pt x="430707" y="430542"/>
                </a:lnTo>
                <a:lnTo>
                  <a:pt x="412559" y="430542"/>
                </a:lnTo>
                <a:lnTo>
                  <a:pt x="392607" y="430542"/>
                </a:lnTo>
                <a:lnTo>
                  <a:pt x="398957" y="436880"/>
                </a:lnTo>
                <a:lnTo>
                  <a:pt x="418909" y="436880"/>
                </a:lnTo>
                <a:lnTo>
                  <a:pt x="437070" y="436880"/>
                </a:lnTo>
                <a:close/>
              </a:path>
              <a:path w="2938780" h="2938145">
                <a:moveTo>
                  <a:pt x="456120" y="455930"/>
                </a:moveTo>
                <a:lnTo>
                  <a:pt x="437070" y="436892"/>
                </a:lnTo>
                <a:lnTo>
                  <a:pt x="418909" y="436892"/>
                </a:lnTo>
                <a:lnTo>
                  <a:pt x="398957" y="436892"/>
                </a:lnTo>
                <a:lnTo>
                  <a:pt x="418020" y="455930"/>
                </a:lnTo>
                <a:lnTo>
                  <a:pt x="437946" y="455930"/>
                </a:lnTo>
                <a:lnTo>
                  <a:pt x="456120" y="455930"/>
                </a:lnTo>
                <a:close/>
              </a:path>
              <a:path w="2938780" h="2938145">
                <a:moveTo>
                  <a:pt x="462470" y="462280"/>
                </a:moveTo>
                <a:lnTo>
                  <a:pt x="456120" y="455942"/>
                </a:lnTo>
                <a:lnTo>
                  <a:pt x="437946" y="455942"/>
                </a:lnTo>
                <a:lnTo>
                  <a:pt x="444296" y="462280"/>
                </a:lnTo>
                <a:lnTo>
                  <a:pt x="462470" y="462280"/>
                </a:lnTo>
                <a:close/>
              </a:path>
              <a:path w="2938780" h="2938145">
                <a:moveTo>
                  <a:pt x="468833" y="468630"/>
                </a:moveTo>
                <a:lnTo>
                  <a:pt x="462470" y="462292"/>
                </a:lnTo>
                <a:lnTo>
                  <a:pt x="444296" y="462292"/>
                </a:lnTo>
                <a:lnTo>
                  <a:pt x="437946" y="455942"/>
                </a:lnTo>
                <a:lnTo>
                  <a:pt x="418020" y="455942"/>
                </a:lnTo>
                <a:lnTo>
                  <a:pt x="430720" y="468630"/>
                </a:lnTo>
                <a:lnTo>
                  <a:pt x="450646" y="468630"/>
                </a:lnTo>
                <a:lnTo>
                  <a:pt x="468833" y="468630"/>
                </a:lnTo>
                <a:close/>
              </a:path>
              <a:path w="2938780" h="2938145">
                <a:moveTo>
                  <a:pt x="481533" y="481330"/>
                </a:moveTo>
                <a:lnTo>
                  <a:pt x="475183" y="474992"/>
                </a:lnTo>
                <a:lnTo>
                  <a:pt x="456996" y="474992"/>
                </a:lnTo>
                <a:lnTo>
                  <a:pt x="475183" y="474980"/>
                </a:lnTo>
                <a:lnTo>
                  <a:pt x="468833" y="468642"/>
                </a:lnTo>
                <a:lnTo>
                  <a:pt x="450646" y="468642"/>
                </a:lnTo>
                <a:lnTo>
                  <a:pt x="430720" y="468642"/>
                </a:lnTo>
                <a:lnTo>
                  <a:pt x="443420" y="481330"/>
                </a:lnTo>
                <a:lnTo>
                  <a:pt x="463334" y="481330"/>
                </a:lnTo>
                <a:lnTo>
                  <a:pt x="481533" y="481330"/>
                </a:lnTo>
                <a:close/>
              </a:path>
              <a:path w="2938780" h="2938145">
                <a:moveTo>
                  <a:pt x="487883" y="487680"/>
                </a:moveTo>
                <a:lnTo>
                  <a:pt x="481533" y="481342"/>
                </a:lnTo>
                <a:lnTo>
                  <a:pt x="463334" y="481342"/>
                </a:lnTo>
                <a:lnTo>
                  <a:pt x="443420" y="481342"/>
                </a:lnTo>
                <a:lnTo>
                  <a:pt x="449783" y="487680"/>
                </a:lnTo>
                <a:lnTo>
                  <a:pt x="469684" y="487680"/>
                </a:lnTo>
                <a:lnTo>
                  <a:pt x="487883" y="487680"/>
                </a:lnTo>
                <a:close/>
              </a:path>
              <a:path w="2938780" h="2938145">
                <a:moveTo>
                  <a:pt x="494245" y="494030"/>
                </a:moveTo>
                <a:lnTo>
                  <a:pt x="487883" y="487692"/>
                </a:lnTo>
                <a:lnTo>
                  <a:pt x="469684" y="487692"/>
                </a:lnTo>
                <a:lnTo>
                  <a:pt x="449783" y="487692"/>
                </a:lnTo>
                <a:lnTo>
                  <a:pt x="456133" y="494030"/>
                </a:lnTo>
                <a:lnTo>
                  <a:pt x="476034" y="494030"/>
                </a:lnTo>
                <a:lnTo>
                  <a:pt x="494245" y="494030"/>
                </a:lnTo>
                <a:close/>
              </a:path>
              <a:path w="2938780" h="2938145">
                <a:moveTo>
                  <a:pt x="500595" y="500380"/>
                </a:moveTo>
                <a:lnTo>
                  <a:pt x="494245" y="494042"/>
                </a:lnTo>
                <a:lnTo>
                  <a:pt x="476034" y="494042"/>
                </a:lnTo>
                <a:lnTo>
                  <a:pt x="456133" y="494042"/>
                </a:lnTo>
                <a:lnTo>
                  <a:pt x="462483" y="500380"/>
                </a:lnTo>
                <a:lnTo>
                  <a:pt x="482384" y="500380"/>
                </a:lnTo>
                <a:lnTo>
                  <a:pt x="500595" y="500380"/>
                </a:lnTo>
                <a:close/>
              </a:path>
              <a:path w="2938780" h="2938145">
                <a:moveTo>
                  <a:pt x="506945" y="506730"/>
                </a:moveTo>
                <a:lnTo>
                  <a:pt x="500595" y="500392"/>
                </a:lnTo>
                <a:lnTo>
                  <a:pt x="482384" y="500392"/>
                </a:lnTo>
                <a:lnTo>
                  <a:pt x="462483" y="500392"/>
                </a:lnTo>
                <a:lnTo>
                  <a:pt x="468833" y="506730"/>
                </a:lnTo>
                <a:lnTo>
                  <a:pt x="488721" y="506730"/>
                </a:lnTo>
                <a:lnTo>
                  <a:pt x="506945" y="506730"/>
                </a:lnTo>
                <a:close/>
              </a:path>
              <a:path w="2938780" h="2938145">
                <a:moveTo>
                  <a:pt x="519645" y="519430"/>
                </a:moveTo>
                <a:lnTo>
                  <a:pt x="506945" y="506742"/>
                </a:lnTo>
                <a:lnTo>
                  <a:pt x="488721" y="506742"/>
                </a:lnTo>
                <a:lnTo>
                  <a:pt x="468833" y="506742"/>
                </a:lnTo>
                <a:lnTo>
                  <a:pt x="475195" y="513080"/>
                </a:lnTo>
                <a:lnTo>
                  <a:pt x="495058" y="513080"/>
                </a:lnTo>
                <a:lnTo>
                  <a:pt x="475195" y="513092"/>
                </a:lnTo>
                <a:lnTo>
                  <a:pt x="481545" y="519430"/>
                </a:lnTo>
                <a:lnTo>
                  <a:pt x="501421" y="519430"/>
                </a:lnTo>
                <a:lnTo>
                  <a:pt x="519645" y="519430"/>
                </a:lnTo>
                <a:close/>
              </a:path>
              <a:path w="2938780" h="2938145">
                <a:moveTo>
                  <a:pt x="526008" y="525780"/>
                </a:moveTo>
                <a:lnTo>
                  <a:pt x="519645" y="519442"/>
                </a:lnTo>
                <a:lnTo>
                  <a:pt x="501421" y="519442"/>
                </a:lnTo>
                <a:lnTo>
                  <a:pt x="507771" y="525780"/>
                </a:lnTo>
                <a:lnTo>
                  <a:pt x="526008" y="525780"/>
                </a:lnTo>
                <a:close/>
              </a:path>
              <a:path w="2938780" h="2938145">
                <a:moveTo>
                  <a:pt x="532358" y="532130"/>
                </a:moveTo>
                <a:lnTo>
                  <a:pt x="526008" y="525792"/>
                </a:lnTo>
                <a:lnTo>
                  <a:pt x="507771" y="525792"/>
                </a:lnTo>
                <a:lnTo>
                  <a:pt x="501421" y="519442"/>
                </a:lnTo>
                <a:lnTo>
                  <a:pt x="481545" y="519442"/>
                </a:lnTo>
                <a:lnTo>
                  <a:pt x="494245" y="532130"/>
                </a:lnTo>
                <a:lnTo>
                  <a:pt x="514108" y="532130"/>
                </a:lnTo>
                <a:lnTo>
                  <a:pt x="532358" y="532130"/>
                </a:lnTo>
                <a:close/>
              </a:path>
              <a:path w="2938780" h="2938145">
                <a:moveTo>
                  <a:pt x="551408" y="551180"/>
                </a:moveTo>
                <a:lnTo>
                  <a:pt x="532358" y="532142"/>
                </a:lnTo>
                <a:lnTo>
                  <a:pt x="514108" y="532142"/>
                </a:lnTo>
                <a:lnTo>
                  <a:pt x="494245" y="532142"/>
                </a:lnTo>
                <a:lnTo>
                  <a:pt x="506958" y="544830"/>
                </a:lnTo>
                <a:lnTo>
                  <a:pt x="526796" y="544830"/>
                </a:lnTo>
                <a:lnTo>
                  <a:pt x="506958" y="544842"/>
                </a:lnTo>
                <a:lnTo>
                  <a:pt x="513308" y="551180"/>
                </a:lnTo>
                <a:lnTo>
                  <a:pt x="533158" y="551180"/>
                </a:lnTo>
                <a:lnTo>
                  <a:pt x="551408" y="551180"/>
                </a:lnTo>
                <a:close/>
              </a:path>
              <a:path w="2938780" h="2938145">
                <a:moveTo>
                  <a:pt x="557771" y="557530"/>
                </a:moveTo>
                <a:lnTo>
                  <a:pt x="551408" y="551192"/>
                </a:lnTo>
                <a:lnTo>
                  <a:pt x="533158" y="551192"/>
                </a:lnTo>
                <a:lnTo>
                  <a:pt x="513308" y="551192"/>
                </a:lnTo>
                <a:lnTo>
                  <a:pt x="519658" y="557530"/>
                </a:lnTo>
                <a:lnTo>
                  <a:pt x="539508" y="557530"/>
                </a:lnTo>
                <a:lnTo>
                  <a:pt x="557771" y="557530"/>
                </a:lnTo>
                <a:close/>
              </a:path>
              <a:path w="2938780" h="2938145">
                <a:moveTo>
                  <a:pt x="564121" y="563880"/>
                </a:moveTo>
                <a:lnTo>
                  <a:pt x="557771" y="557542"/>
                </a:lnTo>
                <a:lnTo>
                  <a:pt x="539508" y="557542"/>
                </a:lnTo>
                <a:lnTo>
                  <a:pt x="519658" y="557542"/>
                </a:lnTo>
                <a:lnTo>
                  <a:pt x="526008" y="563880"/>
                </a:lnTo>
                <a:lnTo>
                  <a:pt x="545846" y="563880"/>
                </a:lnTo>
                <a:lnTo>
                  <a:pt x="564121" y="563880"/>
                </a:lnTo>
                <a:close/>
              </a:path>
              <a:path w="2938780" h="2938145">
                <a:moveTo>
                  <a:pt x="583184" y="582930"/>
                </a:moveTo>
                <a:lnTo>
                  <a:pt x="564121" y="563892"/>
                </a:lnTo>
                <a:lnTo>
                  <a:pt x="545846" y="563892"/>
                </a:lnTo>
                <a:lnTo>
                  <a:pt x="526008" y="563892"/>
                </a:lnTo>
                <a:lnTo>
                  <a:pt x="532358" y="570230"/>
                </a:lnTo>
                <a:lnTo>
                  <a:pt x="552183" y="570230"/>
                </a:lnTo>
                <a:lnTo>
                  <a:pt x="532358" y="570242"/>
                </a:lnTo>
                <a:lnTo>
                  <a:pt x="538721" y="576580"/>
                </a:lnTo>
                <a:lnTo>
                  <a:pt x="558533" y="576580"/>
                </a:lnTo>
                <a:lnTo>
                  <a:pt x="538721" y="576592"/>
                </a:lnTo>
                <a:lnTo>
                  <a:pt x="545071" y="582930"/>
                </a:lnTo>
                <a:lnTo>
                  <a:pt x="564896" y="582930"/>
                </a:lnTo>
                <a:lnTo>
                  <a:pt x="583184" y="582930"/>
                </a:lnTo>
                <a:close/>
              </a:path>
              <a:path w="2938780" h="2938145">
                <a:moveTo>
                  <a:pt x="589534" y="589280"/>
                </a:moveTo>
                <a:lnTo>
                  <a:pt x="583184" y="582942"/>
                </a:lnTo>
                <a:lnTo>
                  <a:pt x="564896" y="582942"/>
                </a:lnTo>
                <a:lnTo>
                  <a:pt x="571246" y="589280"/>
                </a:lnTo>
                <a:lnTo>
                  <a:pt x="589534" y="589280"/>
                </a:lnTo>
                <a:close/>
              </a:path>
              <a:path w="2938780" h="2938145">
                <a:moveTo>
                  <a:pt x="595884" y="595630"/>
                </a:moveTo>
                <a:lnTo>
                  <a:pt x="589534" y="589292"/>
                </a:lnTo>
                <a:lnTo>
                  <a:pt x="571246" y="589292"/>
                </a:lnTo>
                <a:lnTo>
                  <a:pt x="564896" y="582942"/>
                </a:lnTo>
                <a:lnTo>
                  <a:pt x="545071" y="582942"/>
                </a:lnTo>
                <a:lnTo>
                  <a:pt x="557771" y="595630"/>
                </a:lnTo>
                <a:lnTo>
                  <a:pt x="577583" y="595630"/>
                </a:lnTo>
                <a:lnTo>
                  <a:pt x="595884" y="595630"/>
                </a:lnTo>
                <a:close/>
              </a:path>
              <a:path w="2938780" h="2938145">
                <a:moveTo>
                  <a:pt x="608584" y="608330"/>
                </a:moveTo>
                <a:lnTo>
                  <a:pt x="595884" y="595642"/>
                </a:lnTo>
                <a:lnTo>
                  <a:pt x="577583" y="595642"/>
                </a:lnTo>
                <a:lnTo>
                  <a:pt x="557771" y="595642"/>
                </a:lnTo>
                <a:lnTo>
                  <a:pt x="570484" y="608330"/>
                </a:lnTo>
                <a:lnTo>
                  <a:pt x="590283" y="608330"/>
                </a:lnTo>
                <a:lnTo>
                  <a:pt x="608584" y="608330"/>
                </a:lnTo>
                <a:close/>
              </a:path>
              <a:path w="2938780" h="2938145">
                <a:moveTo>
                  <a:pt x="614946" y="614680"/>
                </a:moveTo>
                <a:lnTo>
                  <a:pt x="608584" y="608342"/>
                </a:lnTo>
                <a:lnTo>
                  <a:pt x="590283" y="608342"/>
                </a:lnTo>
                <a:lnTo>
                  <a:pt x="570484" y="608342"/>
                </a:lnTo>
                <a:lnTo>
                  <a:pt x="576834" y="614680"/>
                </a:lnTo>
                <a:lnTo>
                  <a:pt x="596633" y="614680"/>
                </a:lnTo>
                <a:lnTo>
                  <a:pt x="614946" y="614680"/>
                </a:lnTo>
                <a:close/>
              </a:path>
              <a:path w="2938780" h="2938145">
                <a:moveTo>
                  <a:pt x="640346" y="640080"/>
                </a:moveTo>
                <a:lnTo>
                  <a:pt x="621296" y="621042"/>
                </a:lnTo>
                <a:lnTo>
                  <a:pt x="602983" y="621042"/>
                </a:lnTo>
                <a:lnTo>
                  <a:pt x="621296" y="621030"/>
                </a:lnTo>
                <a:lnTo>
                  <a:pt x="614946" y="614692"/>
                </a:lnTo>
                <a:lnTo>
                  <a:pt x="596633" y="614692"/>
                </a:lnTo>
                <a:lnTo>
                  <a:pt x="576834" y="614692"/>
                </a:lnTo>
                <a:lnTo>
                  <a:pt x="589534" y="627380"/>
                </a:lnTo>
                <a:lnTo>
                  <a:pt x="609307" y="627380"/>
                </a:lnTo>
                <a:lnTo>
                  <a:pt x="589534" y="627392"/>
                </a:lnTo>
                <a:lnTo>
                  <a:pt x="602246" y="640080"/>
                </a:lnTo>
                <a:lnTo>
                  <a:pt x="622020" y="640080"/>
                </a:lnTo>
                <a:lnTo>
                  <a:pt x="640346" y="640080"/>
                </a:lnTo>
                <a:close/>
              </a:path>
              <a:path w="2938780" h="2938145">
                <a:moveTo>
                  <a:pt x="646709" y="646430"/>
                </a:moveTo>
                <a:lnTo>
                  <a:pt x="640346" y="640092"/>
                </a:lnTo>
                <a:lnTo>
                  <a:pt x="622020" y="640092"/>
                </a:lnTo>
                <a:lnTo>
                  <a:pt x="602246" y="640092"/>
                </a:lnTo>
                <a:lnTo>
                  <a:pt x="608596" y="646430"/>
                </a:lnTo>
                <a:lnTo>
                  <a:pt x="628370" y="646430"/>
                </a:lnTo>
                <a:lnTo>
                  <a:pt x="646709" y="646430"/>
                </a:lnTo>
                <a:close/>
              </a:path>
              <a:path w="2938780" h="2938145">
                <a:moveTo>
                  <a:pt x="659409" y="659130"/>
                </a:moveTo>
                <a:lnTo>
                  <a:pt x="653059" y="652792"/>
                </a:lnTo>
                <a:lnTo>
                  <a:pt x="634720" y="652792"/>
                </a:lnTo>
                <a:lnTo>
                  <a:pt x="653059" y="652780"/>
                </a:lnTo>
                <a:lnTo>
                  <a:pt x="646709" y="646442"/>
                </a:lnTo>
                <a:lnTo>
                  <a:pt x="628370" y="646442"/>
                </a:lnTo>
                <a:lnTo>
                  <a:pt x="608596" y="646442"/>
                </a:lnTo>
                <a:lnTo>
                  <a:pt x="621296" y="659130"/>
                </a:lnTo>
                <a:lnTo>
                  <a:pt x="641057" y="659130"/>
                </a:lnTo>
                <a:lnTo>
                  <a:pt x="659409" y="659130"/>
                </a:lnTo>
                <a:close/>
              </a:path>
              <a:path w="2938780" h="2938145">
                <a:moveTo>
                  <a:pt x="678472" y="678180"/>
                </a:moveTo>
                <a:lnTo>
                  <a:pt x="659409" y="659142"/>
                </a:lnTo>
                <a:lnTo>
                  <a:pt x="641057" y="659142"/>
                </a:lnTo>
                <a:lnTo>
                  <a:pt x="621296" y="659142"/>
                </a:lnTo>
                <a:lnTo>
                  <a:pt x="634009" y="671830"/>
                </a:lnTo>
                <a:lnTo>
                  <a:pt x="653745" y="671830"/>
                </a:lnTo>
                <a:lnTo>
                  <a:pt x="634009" y="671842"/>
                </a:lnTo>
                <a:lnTo>
                  <a:pt x="640359" y="678180"/>
                </a:lnTo>
                <a:lnTo>
                  <a:pt x="660107" y="678180"/>
                </a:lnTo>
                <a:lnTo>
                  <a:pt x="678472" y="678180"/>
                </a:lnTo>
                <a:close/>
              </a:path>
              <a:path w="2938780" h="2938145">
                <a:moveTo>
                  <a:pt x="684822" y="684530"/>
                </a:moveTo>
                <a:lnTo>
                  <a:pt x="678472" y="678192"/>
                </a:lnTo>
                <a:lnTo>
                  <a:pt x="660107" y="678192"/>
                </a:lnTo>
                <a:lnTo>
                  <a:pt x="640359" y="678192"/>
                </a:lnTo>
                <a:lnTo>
                  <a:pt x="646709" y="684530"/>
                </a:lnTo>
                <a:lnTo>
                  <a:pt x="666445" y="684530"/>
                </a:lnTo>
                <a:lnTo>
                  <a:pt x="684822" y="684530"/>
                </a:lnTo>
                <a:close/>
              </a:path>
              <a:path w="2938780" h="2938145">
                <a:moveTo>
                  <a:pt x="703884" y="703580"/>
                </a:moveTo>
                <a:lnTo>
                  <a:pt x="684822" y="684542"/>
                </a:lnTo>
                <a:lnTo>
                  <a:pt x="666445" y="684542"/>
                </a:lnTo>
                <a:lnTo>
                  <a:pt x="646709" y="684542"/>
                </a:lnTo>
                <a:lnTo>
                  <a:pt x="653072" y="690880"/>
                </a:lnTo>
                <a:lnTo>
                  <a:pt x="672782" y="690880"/>
                </a:lnTo>
                <a:lnTo>
                  <a:pt x="653072" y="690892"/>
                </a:lnTo>
                <a:lnTo>
                  <a:pt x="665772" y="703580"/>
                </a:lnTo>
                <a:lnTo>
                  <a:pt x="685495" y="703580"/>
                </a:lnTo>
                <a:lnTo>
                  <a:pt x="703884" y="703580"/>
                </a:lnTo>
                <a:close/>
              </a:path>
              <a:path w="2938780" h="2938145">
                <a:moveTo>
                  <a:pt x="710234" y="709930"/>
                </a:moveTo>
                <a:lnTo>
                  <a:pt x="703884" y="703592"/>
                </a:lnTo>
                <a:lnTo>
                  <a:pt x="685495" y="703592"/>
                </a:lnTo>
                <a:lnTo>
                  <a:pt x="665772" y="703592"/>
                </a:lnTo>
                <a:lnTo>
                  <a:pt x="672122" y="709930"/>
                </a:lnTo>
                <a:lnTo>
                  <a:pt x="691832" y="709930"/>
                </a:lnTo>
                <a:lnTo>
                  <a:pt x="710234" y="709930"/>
                </a:lnTo>
                <a:close/>
              </a:path>
              <a:path w="2938780" h="2938145">
                <a:moveTo>
                  <a:pt x="716584" y="716280"/>
                </a:moveTo>
                <a:lnTo>
                  <a:pt x="710234" y="709942"/>
                </a:lnTo>
                <a:lnTo>
                  <a:pt x="691832" y="709942"/>
                </a:lnTo>
                <a:lnTo>
                  <a:pt x="672122" y="709942"/>
                </a:lnTo>
                <a:lnTo>
                  <a:pt x="678472" y="716280"/>
                </a:lnTo>
                <a:lnTo>
                  <a:pt x="698182" y="716280"/>
                </a:lnTo>
                <a:lnTo>
                  <a:pt x="716584" y="716280"/>
                </a:lnTo>
                <a:close/>
              </a:path>
              <a:path w="2938780" h="2938145">
                <a:moveTo>
                  <a:pt x="729284" y="728980"/>
                </a:moveTo>
                <a:lnTo>
                  <a:pt x="716584" y="716292"/>
                </a:lnTo>
                <a:lnTo>
                  <a:pt x="698182" y="716292"/>
                </a:lnTo>
                <a:lnTo>
                  <a:pt x="678472" y="716292"/>
                </a:lnTo>
                <a:lnTo>
                  <a:pt x="684834" y="722630"/>
                </a:lnTo>
                <a:lnTo>
                  <a:pt x="704519" y="722630"/>
                </a:lnTo>
                <a:lnTo>
                  <a:pt x="684834" y="722642"/>
                </a:lnTo>
                <a:lnTo>
                  <a:pt x="691184" y="728980"/>
                </a:lnTo>
                <a:lnTo>
                  <a:pt x="710882" y="728980"/>
                </a:lnTo>
                <a:lnTo>
                  <a:pt x="729284" y="728980"/>
                </a:lnTo>
                <a:close/>
              </a:path>
              <a:path w="2938780" h="2938145">
                <a:moveTo>
                  <a:pt x="735647" y="735330"/>
                </a:moveTo>
                <a:lnTo>
                  <a:pt x="729284" y="728992"/>
                </a:lnTo>
                <a:lnTo>
                  <a:pt x="710882" y="728992"/>
                </a:lnTo>
                <a:lnTo>
                  <a:pt x="691184" y="728992"/>
                </a:lnTo>
                <a:lnTo>
                  <a:pt x="697534" y="735330"/>
                </a:lnTo>
                <a:lnTo>
                  <a:pt x="717232" y="735330"/>
                </a:lnTo>
                <a:lnTo>
                  <a:pt x="735647" y="735330"/>
                </a:lnTo>
                <a:close/>
              </a:path>
              <a:path w="2938780" h="2938145">
                <a:moveTo>
                  <a:pt x="741997" y="741680"/>
                </a:moveTo>
                <a:lnTo>
                  <a:pt x="735647" y="735342"/>
                </a:lnTo>
                <a:lnTo>
                  <a:pt x="717232" y="735342"/>
                </a:lnTo>
                <a:lnTo>
                  <a:pt x="697534" y="735342"/>
                </a:lnTo>
                <a:lnTo>
                  <a:pt x="703884" y="741680"/>
                </a:lnTo>
                <a:lnTo>
                  <a:pt x="723569" y="741680"/>
                </a:lnTo>
                <a:lnTo>
                  <a:pt x="741997" y="741680"/>
                </a:lnTo>
                <a:close/>
              </a:path>
              <a:path w="2938780" h="2938145">
                <a:moveTo>
                  <a:pt x="748347" y="748030"/>
                </a:moveTo>
                <a:lnTo>
                  <a:pt x="741997" y="741692"/>
                </a:lnTo>
                <a:lnTo>
                  <a:pt x="723569" y="741692"/>
                </a:lnTo>
                <a:lnTo>
                  <a:pt x="703884" y="741692"/>
                </a:lnTo>
                <a:lnTo>
                  <a:pt x="710234" y="748030"/>
                </a:lnTo>
                <a:lnTo>
                  <a:pt x="729919" y="748030"/>
                </a:lnTo>
                <a:lnTo>
                  <a:pt x="748347" y="748030"/>
                </a:lnTo>
                <a:close/>
              </a:path>
              <a:path w="2938780" h="2938145">
                <a:moveTo>
                  <a:pt x="754697" y="754380"/>
                </a:moveTo>
                <a:lnTo>
                  <a:pt x="748347" y="748042"/>
                </a:lnTo>
                <a:lnTo>
                  <a:pt x="729919" y="748042"/>
                </a:lnTo>
                <a:lnTo>
                  <a:pt x="710234" y="748042"/>
                </a:lnTo>
                <a:lnTo>
                  <a:pt x="716597" y="754380"/>
                </a:lnTo>
                <a:lnTo>
                  <a:pt x="736269" y="754380"/>
                </a:lnTo>
                <a:lnTo>
                  <a:pt x="754697" y="754380"/>
                </a:lnTo>
                <a:close/>
              </a:path>
              <a:path w="2938780" h="2938145">
                <a:moveTo>
                  <a:pt x="767410" y="767080"/>
                </a:moveTo>
                <a:lnTo>
                  <a:pt x="754697" y="754392"/>
                </a:lnTo>
                <a:lnTo>
                  <a:pt x="736269" y="754392"/>
                </a:lnTo>
                <a:lnTo>
                  <a:pt x="716597" y="754392"/>
                </a:lnTo>
                <a:lnTo>
                  <a:pt x="722947" y="760730"/>
                </a:lnTo>
                <a:lnTo>
                  <a:pt x="742607" y="760730"/>
                </a:lnTo>
                <a:lnTo>
                  <a:pt x="722947" y="760742"/>
                </a:lnTo>
                <a:lnTo>
                  <a:pt x="729297" y="767080"/>
                </a:lnTo>
                <a:lnTo>
                  <a:pt x="748969" y="767080"/>
                </a:lnTo>
                <a:lnTo>
                  <a:pt x="767410" y="767080"/>
                </a:lnTo>
                <a:close/>
              </a:path>
              <a:path w="2938780" h="2938145">
                <a:moveTo>
                  <a:pt x="773760" y="773430"/>
                </a:moveTo>
                <a:lnTo>
                  <a:pt x="767410" y="767092"/>
                </a:lnTo>
                <a:lnTo>
                  <a:pt x="748969" y="767092"/>
                </a:lnTo>
                <a:lnTo>
                  <a:pt x="729297" y="767092"/>
                </a:lnTo>
                <a:lnTo>
                  <a:pt x="735647" y="773430"/>
                </a:lnTo>
                <a:lnTo>
                  <a:pt x="755307" y="773430"/>
                </a:lnTo>
                <a:lnTo>
                  <a:pt x="773760" y="773430"/>
                </a:lnTo>
                <a:close/>
              </a:path>
              <a:path w="2938780" h="2938145">
                <a:moveTo>
                  <a:pt x="780110" y="779780"/>
                </a:moveTo>
                <a:lnTo>
                  <a:pt x="773760" y="773442"/>
                </a:lnTo>
                <a:lnTo>
                  <a:pt x="755307" y="773442"/>
                </a:lnTo>
                <a:lnTo>
                  <a:pt x="735647" y="773442"/>
                </a:lnTo>
                <a:lnTo>
                  <a:pt x="742010" y="779780"/>
                </a:lnTo>
                <a:lnTo>
                  <a:pt x="761657" y="779780"/>
                </a:lnTo>
                <a:lnTo>
                  <a:pt x="780110" y="779780"/>
                </a:lnTo>
                <a:close/>
              </a:path>
              <a:path w="2938780" h="2938145">
                <a:moveTo>
                  <a:pt x="792822" y="792480"/>
                </a:moveTo>
                <a:lnTo>
                  <a:pt x="780110" y="779792"/>
                </a:lnTo>
                <a:lnTo>
                  <a:pt x="761657" y="779792"/>
                </a:lnTo>
                <a:lnTo>
                  <a:pt x="742010" y="779792"/>
                </a:lnTo>
                <a:lnTo>
                  <a:pt x="748360" y="786130"/>
                </a:lnTo>
                <a:lnTo>
                  <a:pt x="767994" y="786130"/>
                </a:lnTo>
                <a:lnTo>
                  <a:pt x="748360" y="786142"/>
                </a:lnTo>
                <a:lnTo>
                  <a:pt x="754710" y="792480"/>
                </a:lnTo>
                <a:lnTo>
                  <a:pt x="774357" y="792480"/>
                </a:lnTo>
                <a:lnTo>
                  <a:pt x="792822" y="792480"/>
                </a:lnTo>
                <a:close/>
              </a:path>
              <a:path w="2938780" h="2938145">
                <a:moveTo>
                  <a:pt x="799172" y="798830"/>
                </a:moveTo>
                <a:lnTo>
                  <a:pt x="792822" y="792492"/>
                </a:lnTo>
                <a:lnTo>
                  <a:pt x="774357" y="792492"/>
                </a:lnTo>
                <a:lnTo>
                  <a:pt x="754710" y="792492"/>
                </a:lnTo>
                <a:lnTo>
                  <a:pt x="761060" y="798830"/>
                </a:lnTo>
                <a:lnTo>
                  <a:pt x="780694" y="798830"/>
                </a:lnTo>
                <a:lnTo>
                  <a:pt x="799172" y="798830"/>
                </a:lnTo>
                <a:close/>
              </a:path>
              <a:path w="2938780" h="2938145">
                <a:moveTo>
                  <a:pt x="805522" y="805180"/>
                </a:moveTo>
                <a:lnTo>
                  <a:pt x="799172" y="798842"/>
                </a:lnTo>
                <a:lnTo>
                  <a:pt x="780694" y="798842"/>
                </a:lnTo>
                <a:lnTo>
                  <a:pt x="761060" y="798842"/>
                </a:lnTo>
                <a:lnTo>
                  <a:pt x="767410" y="805180"/>
                </a:lnTo>
                <a:lnTo>
                  <a:pt x="787044" y="805180"/>
                </a:lnTo>
                <a:lnTo>
                  <a:pt x="805522" y="805180"/>
                </a:lnTo>
                <a:close/>
              </a:path>
              <a:path w="2938780" h="2938145">
                <a:moveTo>
                  <a:pt x="811872" y="811530"/>
                </a:moveTo>
                <a:lnTo>
                  <a:pt x="805522" y="805192"/>
                </a:lnTo>
                <a:lnTo>
                  <a:pt x="787044" y="805192"/>
                </a:lnTo>
                <a:lnTo>
                  <a:pt x="767410" y="805192"/>
                </a:lnTo>
                <a:lnTo>
                  <a:pt x="773772" y="811530"/>
                </a:lnTo>
                <a:lnTo>
                  <a:pt x="793394" y="811530"/>
                </a:lnTo>
                <a:lnTo>
                  <a:pt x="811872" y="811530"/>
                </a:lnTo>
                <a:close/>
              </a:path>
              <a:path w="2938780" h="2938145">
                <a:moveTo>
                  <a:pt x="824585" y="824230"/>
                </a:moveTo>
                <a:lnTo>
                  <a:pt x="811872" y="811542"/>
                </a:lnTo>
                <a:lnTo>
                  <a:pt x="793394" y="811542"/>
                </a:lnTo>
                <a:lnTo>
                  <a:pt x="773772" y="811542"/>
                </a:lnTo>
                <a:lnTo>
                  <a:pt x="780122" y="817880"/>
                </a:lnTo>
                <a:lnTo>
                  <a:pt x="799731" y="817880"/>
                </a:lnTo>
                <a:lnTo>
                  <a:pt x="780122" y="817892"/>
                </a:lnTo>
                <a:lnTo>
                  <a:pt x="786472" y="824230"/>
                </a:lnTo>
                <a:lnTo>
                  <a:pt x="806094" y="824230"/>
                </a:lnTo>
                <a:lnTo>
                  <a:pt x="824585" y="824230"/>
                </a:lnTo>
                <a:close/>
              </a:path>
              <a:path w="2938780" h="2938145">
                <a:moveTo>
                  <a:pt x="837285" y="836930"/>
                </a:moveTo>
                <a:lnTo>
                  <a:pt x="824585" y="824242"/>
                </a:lnTo>
                <a:lnTo>
                  <a:pt x="806094" y="824242"/>
                </a:lnTo>
                <a:lnTo>
                  <a:pt x="818781" y="836930"/>
                </a:lnTo>
                <a:lnTo>
                  <a:pt x="837285" y="836930"/>
                </a:lnTo>
                <a:close/>
              </a:path>
              <a:path w="2938780" h="2938145">
                <a:moveTo>
                  <a:pt x="881761" y="881380"/>
                </a:moveTo>
                <a:lnTo>
                  <a:pt x="849998" y="849642"/>
                </a:lnTo>
                <a:lnTo>
                  <a:pt x="831481" y="849642"/>
                </a:lnTo>
                <a:lnTo>
                  <a:pt x="825131" y="843292"/>
                </a:lnTo>
                <a:lnTo>
                  <a:pt x="831481" y="849630"/>
                </a:lnTo>
                <a:lnTo>
                  <a:pt x="849998" y="849630"/>
                </a:lnTo>
                <a:lnTo>
                  <a:pt x="837285" y="836942"/>
                </a:lnTo>
                <a:lnTo>
                  <a:pt x="818781" y="836942"/>
                </a:lnTo>
                <a:lnTo>
                  <a:pt x="806094" y="824242"/>
                </a:lnTo>
                <a:lnTo>
                  <a:pt x="786472" y="824242"/>
                </a:lnTo>
                <a:lnTo>
                  <a:pt x="824585" y="862330"/>
                </a:lnTo>
                <a:lnTo>
                  <a:pt x="844169" y="862330"/>
                </a:lnTo>
                <a:lnTo>
                  <a:pt x="824585" y="862342"/>
                </a:lnTo>
                <a:lnTo>
                  <a:pt x="837298" y="875030"/>
                </a:lnTo>
                <a:lnTo>
                  <a:pt x="856869" y="875030"/>
                </a:lnTo>
                <a:lnTo>
                  <a:pt x="863219" y="881380"/>
                </a:lnTo>
                <a:lnTo>
                  <a:pt x="881761" y="881380"/>
                </a:lnTo>
                <a:close/>
              </a:path>
              <a:path w="2938780" h="2938145">
                <a:moveTo>
                  <a:pt x="894461" y="894080"/>
                </a:moveTo>
                <a:lnTo>
                  <a:pt x="881761" y="881392"/>
                </a:lnTo>
                <a:lnTo>
                  <a:pt x="863219" y="881392"/>
                </a:lnTo>
                <a:lnTo>
                  <a:pt x="856869" y="875042"/>
                </a:lnTo>
                <a:lnTo>
                  <a:pt x="837298" y="875042"/>
                </a:lnTo>
                <a:lnTo>
                  <a:pt x="849998" y="887730"/>
                </a:lnTo>
                <a:lnTo>
                  <a:pt x="869556" y="887730"/>
                </a:lnTo>
                <a:lnTo>
                  <a:pt x="875906" y="894080"/>
                </a:lnTo>
                <a:lnTo>
                  <a:pt x="894461" y="894080"/>
                </a:lnTo>
                <a:close/>
              </a:path>
              <a:path w="2938780" h="2938145">
                <a:moveTo>
                  <a:pt x="913523" y="913130"/>
                </a:moveTo>
                <a:lnTo>
                  <a:pt x="900811" y="900442"/>
                </a:lnTo>
                <a:lnTo>
                  <a:pt x="882256" y="900442"/>
                </a:lnTo>
                <a:lnTo>
                  <a:pt x="879081" y="897267"/>
                </a:lnTo>
                <a:lnTo>
                  <a:pt x="882256" y="900430"/>
                </a:lnTo>
                <a:lnTo>
                  <a:pt x="900811" y="900430"/>
                </a:lnTo>
                <a:lnTo>
                  <a:pt x="894461" y="894092"/>
                </a:lnTo>
                <a:lnTo>
                  <a:pt x="875906" y="894092"/>
                </a:lnTo>
                <a:lnTo>
                  <a:pt x="869556" y="887742"/>
                </a:lnTo>
                <a:lnTo>
                  <a:pt x="849998" y="887742"/>
                </a:lnTo>
                <a:lnTo>
                  <a:pt x="869061" y="906780"/>
                </a:lnTo>
                <a:lnTo>
                  <a:pt x="888593" y="906780"/>
                </a:lnTo>
                <a:lnTo>
                  <a:pt x="869061" y="906792"/>
                </a:lnTo>
                <a:lnTo>
                  <a:pt x="875411" y="913130"/>
                </a:lnTo>
                <a:lnTo>
                  <a:pt x="894956" y="913130"/>
                </a:lnTo>
                <a:lnTo>
                  <a:pt x="913523" y="913130"/>
                </a:lnTo>
                <a:close/>
              </a:path>
              <a:path w="2938780" h="2938145">
                <a:moveTo>
                  <a:pt x="926223" y="925830"/>
                </a:moveTo>
                <a:lnTo>
                  <a:pt x="913523" y="913142"/>
                </a:lnTo>
                <a:lnTo>
                  <a:pt x="894956" y="913142"/>
                </a:lnTo>
                <a:lnTo>
                  <a:pt x="875411" y="913142"/>
                </a:lnTo>
                <a:lnTo>
                  <a:pt x="881761" y="919480"/>
                </a:lnTo>
                <a:lnTo>
                  <a:pt x="901293" y="919480"/>
                </a:lnTo>
                <a:lnTo>
                  <a:pt x="881761" y="919492"/>
                </a:lnTo>
                <a:lnTo>
                  <a:pt x="888123" y="925830"/>
                </a:lnTo>
                <a:lnTo>
                  <a:pt x="907643" y="925830"/>
                </a:lnTo>
                <a:lnTo>
                  <a:pt x="926223" y="925830"/>
                </a:lnTo>
                <a:close/>
              </a:path>
              <a:path w="2938780" h="2938145">
                <a:moveTo>
                  <a:pt x="932573" y="932180"/>
                </a:moveTo>
                <a:lnTo>
                  <a:pt x="926223" y="925842"/>
                </a:lnTo>
                <a:lnTo>
                  <a:pt x="907643" y="925842"/>
                </a:lnTo>
                <a:lnTo>
                  <a:pt x="913993" y="932180"/>
                </a:lnTo>
                <a:lnTo>
                  <a:pt x="932573" y="932180"/>
                </a:lnTo>
                <a:close/>
              </a:path>
              <a:path w="2938780" h="2938145">
                <a:moveTo>
                  <a:pt x="951636" y="951230"/>
                </a:moveTo>
                <a:lnTo>
                  <a:pt x="932573" y="932192"/>
                </a:lnTo>
                <a:lnTo>
                  <a:pt x="913993" y="932192"/>
                </a:lnTo>
                <a:lnTo>
                  <a:pt x="907643" y="925842"/>
                </a:lnTo>
                <a:lnTo>
                  <a:pt x="888123" y="925842"/>
                </a:lnTo>
                <a:lnTo>
                  <a:pt x="900823" y="938530"/>
                </a:lnTo>
                <a:lnTo>
                  <a:pt x="920330" y="938530"/>
                </a:lnTo>
                <a:lnTo>
                  <a:pt x="900823" y="938542"/>
                </a:lnTo>
                <a:lnTo>
                  <a:pt x="913523" y="951230"/>
                </a:lnTo>
                <a:lnTo>
                  <a:pt x="933030" y="951230"/>
                </a:lnTo>
                <a:lnTo>
                  <a:pt x="951636" y="951230"/>
                </a:lnTo>
                <a:close/>
              </a:path>
              <a:path w="2938780" h="2938145">
                <a:moveTo>
                  <a:pt x="964336" y="963930"/>
                </a:moveTo>
                <a:lnTo>
                  <a:pt x="951636" y="951242"/>
                </a:lnTo>
                <a:lnTo>
                  <a:pt x="933030" y="951242"/>
                </a:lnTo>
                <a:lnTo>
                  <a:pt x="945730" y="963930"/>
                </a:lnTo>
                <a:lnTo>
                  <a:pt x="964336" y="963930"/>
                </a:lnTo>
                <a:close/>
              </a:path>
              <a:path w="2938780" h="2938145">
                <a:moveTo>
                  <a:pt x="977049" y="976630"/>
                </a:moveTo>
                <a:lnTo>
                  <a:pt x="964336" y="963942"/>
                </a:lnTo>
                <a:lnTo>
                  <a:pt x="945730" y="963942"/>
                </a:lnTo>
                <a:lnTo>
                  <a:pt x="933030" y="951242"/>
                </a:lnTo>
                <a:lnTo>
                  <a:pt x="913523" y="951242"/>
                </a:lnTo>
                <a:lnTo>
                  <a:pt x="932586" y="970280"/>
                </a:lnTo>
                <a:lnTo>
                  <a:pt x="952068" y="970280"/>
                </a:lnTo>
                <a:lnTo>
                  <a:pt x="932586" y="970292"/>
                </a:lnTo>
                <a:lnTo>
                  <a:pt x="938936" y="976630"/>
                </a:lnTo>
                <a:lnTo>
                  <a:pt x="958418" y="976630"/>
                </a:lnTo>
                <a:lnTo>
                  <a:pt x="977049" y="976630"/>
                </a:lnTo>
                <a:close/>
              </a:path>
              <a:path w="2938780" h="2938145">
                <a:moveTo>
                  <a:pt x="989749" y="989330"/>
                </a:moveTo>
                <a:lnTo>
                  <a:pt x="977049" y="976642"/>
                </a:lnTo>
                <a:lnTo>
                  <a:pt x="958418" y="976642"/>
                </a:lnTo>
                <a:lnTo>
                  <a:pt x="938936" y="976642"/>
                </a:lnTo>
                <a:lnTo>
                  <a:pt x="945286" y="982980"/>
                </a:lnTo>
                <a:lnTo>
                  <a:pt x="964755" y="982980"/>
                </a:lnTo>
                <a:lnTo>
                  <a:pt x="971118" y="989330"/>
                </a:lnTo>
                <a:lnTo>
                  <a:pt x="989749" y="989330"/>
                </a:lnTo>
                <a:close/>
              </a:path>
              <a:path w="2938780" h="2938145">
                <a:moveTo>
                  <a:pt x="1002461" y="1002030"/>
                </a:moveTo>
                <a:lnTo>
                  <a:pt x="989749" y="989342"/>
                </a:lnTo>
                <a:lnTo>
                  <a:pt x="971118" y="989342"/>
                </a:lnTo>
                <a:lnTo>
                  <a:pt x="964768" y="982992"/>
                </a:lnTo>
                <a:lnTo>
                  <a:pt x="945286" y="982992"/>
                </a:lnTo>
                <a:lnTo>
                  <a:pt x="957999" y="995680"/>
                </a:lnTo>
                <a:lnTo>
                  <a:pt x="977455" y="995680"/>
                </a:lnTo>
                <a:lnTo>
                  <a:pt x="957999" y="995692"/>
                </a:lnTo>
                <a:lnTo>
                  <a:pt x="964349" y="1002030"/>
                </a:lnTo>
                <a:lnTo>
                  <a:pt x="983818" y="1002030"/>
                </a:lnTo>
                <a:lnTo>
                  <a:pt x="1002461" y="1002030"/>
                </a:lnTo>
                <a:close/>
              </a:path>
              <a:path w="2938780" h="2938145">
                <a:moveTo>
                  <a:pt x="1008811" y="1008380"/>
                </a:moveTo>
                <a:lnTo>
                  <a:pt x="1002461" y="1002042"/>
                </a:lnTo>
                <a:lnTo>
                  <a:pt x="983818" y="1002042"/>
                </a:lnTo>
                <a:lnTo>
                  <a:pt x="964349" y="1002042"/>
                </a:lnTo>
                <a:lnTo>
                  <a:pt x="970699" y="1008380"/>
                </a:lnTo>
                <a:lnTo>
                  <a:pt x="990155" y="1008380"/>
                </a:lnTo>
                <a:lnTo>
                  <a:pt x="1008811" y="1008380"/>
                </a:lnTo>
                <a:close/>
              </a:path>
              <a:path w="2938780" h="2938145">
                <a:moveTo>
                  <a:pt x="1015161" y="1014730"/>
                </a:moveTo>
                <a:lnTo>
                  <a:pt x="1008811" y="1008392"/>
                </a:lnTo>
                <a:lnTo>
                  <a:pt x="990155" y="1008392"/>
                </a:lnTo>
                <a:lnTo>
                  <a:pt x="970699" y="1008392"/>
                </a:lnTo>
                <a:lnTo>
                  <a:pt x="977061" y="1014730"/>
                </a:lnTo>
                <a:lnTo>
                  <a:pt x="996505" y="1014730"/>
                </a:lnTo>
                <a:lnTo>
                  <a:pt x="1015161" y="1014730"/>
                </a:lnTo>
                <a:close/>
              </a:path>
              <a:path w="2938780" h="2938145">
                <a:moveTo>
                  <a:pt x="1021511" y="1021080"/>
                </a:moveTo>
                <a:lnTo>
                  <a:pt x="1015161" y="1014742"/>
                </a:lnTo>
                <a:lnTo>
                  <a:pt x="996505" y="1014742"/>
                </a:lnTo>
                <a:lnTo>
                  <a:pt x="1002855" y="1021080"/>
                </a:lnTo>
                <a:lnTo>
                  <a:pt x="1021511" y="1021080"/>
                </a:lnTo>
                <a:close/>
              </a:path>
              <a:path w="2938780" h="2938145">
                <a:moveTo>
                  <a:pt x="1040574" y="1040130"/>
                </a:moveTo>
                <a:lnTo>
                  <a:pt x="1021511" y="1021092"/>
                </a:lnTo>
                <a:lnTo>
                  <a:pt x="1002855" y="1021092"/>
                </a:lnTo>
                <a:lnTo>
                  <a:pt x="996505" y="1014742"/>
                </a:lnTo>
                <a:lnTo>
                  <a:pt x="977061" y="1014742"/>
                </a:lnTo>
                <a:lnTo>
                  <a:pt x="996111" y="1033780"/>
                </a:lnTo>
                <a:lnTo>
                  <a:pt x="1015542" y="1033780"/>
                </a:lnTo>
                <a:lnTo>
                  <a:pt x="996111" y="1033792"/>
                </a:lnTo>
                <a:lnTo>
                  <a:pt x="1002461" y="1040130"/>
                </a:lnTo>
                <a:lnTo>
                  <a:pt x="1021892" y="1040130"/>
                </a:lnTo>
                <a:lnTo>
                  <a:pt x="1040574" y="1040130"/>
                </a:lnTo>
                <a:close/>
              </a:path>
              <a:path w="2938780" h="2938145">
                <a:moveTo>
                  <a:pt x="1053274" y="1052830"/>
                </a:moveTo>
                <a:lnTo>
                  <a:pt x="1040574" y="1040142"/>
                </a:lnTo>
                <a:lnTo>
                  <a:pt x="1021892" y="1040142"/>
                </a:lnTo>
                <a:lnTo>
                  <a:pt x="1002461" y="1040142"/>
                </a:lnTo>
                <a:lnTo>
                  <a:pt x="1008824" y="1046480"/>
                </a:lnTo>
                <a:lnTo>
                  <a:pt x="1028230" y="1046480"/>
                </a:lnTo>
                <a:lnTo>
                  <a:pt x="1034592" y="1052830"/>
                </a:lnTo>
                <a:lnTo>
                  <a:pt x="1053274" y="1052830"/>
                </a:lnTo>
                <a:close/>
              </a:path>
              <a:path w="2938780" h="2938145">
                <a:moveTo>
                  <a:pt x="1059637" y="1059180"/>
                </a:moveTo>
                <a:lnTo>
                  <a:pt x="1053274" y="1052842"/>
                </a:lnTo>
                <a:lnTo>
                  <a:pt x="1034592" y="1052842"/>
                </a:lnTo>
                <a:lnTo>
                  <a:pt x="1028242" y="1046492"/>
                </a:lnTo>
                <a:lnTo>
                  <a:pt x="1008824" y="1046492"/>
                </a:lnTo>
                <a:lnTo>
                  <a:pt x="1021524" y="1059180"/>
                </a:lnTo>
                <a:lnTo>
                  <a:pt x="1040942" y="1059180"/>
                </a:lnTo>
                <a:lnTo>
                  <a:pt x="1059637" y="1059180"/>
                </a:lnTo>
                <a:close/>
              </a:path>
              <a:path w="2938780" h="2938145">
                <a:moveTo>
                  <a:pt x="1072337" y="1071880"/>
                </a:moveTo>
                <a:lnTo>
                  <a:pt x="1059637" y="1059192"/>
                </a:lnTo>
                <a:lnTo>
                  <a:pt x="1040942" y="1059192"/>
                </a:lnTo>
                <a:lnTo>
                  <a:pt x="1021524" y="1059192"/>
                </a:lnTo>
                <a:lnTo>
                  <a:pt x="1027874" y="1065530"/>
                </a:lnTo>
                <a:lnTo>
                  <a:pt x="1047280" y="1065530"/>
                </a:lnTo>
                <a:lnTo>
                  <a:pt x="1027874" y="1065542"/>
                </a:lnTo>
                <a:lnTo>
                  <a:pt x="1034224" y="1071880"/>
                </a:lnTo>
                <a:lnTo>
                  <a:pt x="1053630" y="1071880"/>
                </a:lnTo>
                <a:lnTo>
                  <a:pt x="1072337" y="1071880"/>
                </a:lnTo>
                <a:close/>
              </a:path>
              <a:path w="2938780" h="2938145">
                <a:moveTo>
                  <a:pt x="1078687" y="1078230"/>
                </a:moveTo>
                <a:lnTo>
                  <a:pt x="1072337" y="1071892"/>
                </a:lnTo>
                <a:lnTo>
                  <a:pt x="1053630" y="1071892"/>
                </a:lnTo>
                <a:lnTo>
                  <a:pt x="1034224" y="1071892"/>
                </a:lnTo>
                <a:lnTo>
                  <a:pt x="1040587" y="1078230"/>
                </a:lnTo>
                <a:lnTo>
                  <a:pt x="1059980" y="1078230"/>
                </a:lnTo>
                <a:lnTo>
                  <a:pt x="1078687" y="1078230"/>
                </a:lnTo>
                <a:close/>
              </a:path>
              <a:path w="2938780" h="2938145">
                <a:moveTo>
                  <a:pt x="1085049" y="1084580"/>
                </a:moveTo>
                <a:lnTo>
                  <a:pt x="1078687" y="1078242"/>
                </a:lnTo>
                <a:lnTo>
                  <a:pt x="1059980" y="1078242"/>
                </a:lnTo>
                <a:lnTo>
                  <a:pt x="1040587" y="1078242"/>
                </a:lnTo>
                <a:lnTo>
                  <a:pt x="1046937" y="1084580"/>
                </a:lnTo>
                <a:lnTo>
                  <a:pt x="1066330" y="1084580"/>
                </a:lnTo>
                <a:lnTo>
                  <a:pt x="1085049" y="1084580"/>
                </a:lnTo>
                <a:close/>
              </a:path>
              <a:path w="2938780" h="2938145">
                <a:moveTo>
                  <a:pt x="1091399" y="1090930"/>
                </a:moveTo>
                <a:lnTo>
                  <a:pt x="1085049" y="1084592"/>
                </a:lnTo>
                <a:lnTo>
                  <a:pt x="1066330" y="1084592"/>
                </a:lnTo>
                <a:lnTo>
                  <a:pt x="1072680" y="1090930"/>
                </a:lnTo>
                <a:lnTo>
                  <a:pt x="1091399" y="1090930"/>
                </a:lnTo>
                <a:close/>
              </a:path>
              <a:path w="2938780" h="2938145">
                <a:moveTo>
                  <a:pt x="1097749" y="1097280"/>
                </a:moveTo>
                <a:lnTo>
                  <a:pt x="1091399" y="1090942"/>
                </a:lnTo>
                <a:lnTo>
                  <a:pt x="1072680" y="1090942"/>
                </a:lnTo>
                <a:lnTo>
                  <a:pt x="1066330" y="1084592"/>
                </a:lnTo>
                <a:lnTo>
                  <a:pt x="1046937" y="1084592"/>
                </a:lnTo>
                <a:lnTo>
                  <a:pt x="1059637" y="1097280"/>
                </a:lnTo>
                <a:lnTo>
                  <a:pt x="1079017" y="1097280"/>
                </a:lnTo>
                <a:lnTo>
                  <a:pt x="1097749" y="1097280"/>
                </a:lnTo>
                <a:close/>
              </a:path>
              <a:path w="2938780" h="2938145">
                <a:moveTo>
                  <a:pt x="1110449" y="1109980"/>
                </a:moveTo>
                <a:lnTo>
                  <a:pt x="1097749" y="1097292"/>
                </a:lnTo>
                <a:lnTo>
                  <a:pt x="1079017" y="1097292"/>
                </a:lnTo>
                <a:lnTo>
                  <a:pt x="1059637" y="1097292"/>
                </a:lnTo>
                <a:lnTo>
                  <a:pt x="1065999" y="1103630"/>
                </a:lnTo>
                <a:lnTo>
                  <a:pt x="1085354" y="1103630"/>
                </a:lnTo>
                <a:lnTo>
                  <a:pt x="1065999" y="1103642"/>
                </a:lnTo>
                <a:lnTo>
                  <a:pt x="1072349" y="1109980"/>
                </a:lnTo>
                <a:lnTo>
                  <a:pt x="1091717" y="1109980"/>
                </a:lnTo>
                <a:lnTo>
                  <a:pt x="1110449" y="1109980"/>
                </a:lnTo>
                <a:close/>
              </a:path>
              <a:path w="2938780" h="2938145">
                <a:moveTo>
                  <a:pt x="1116812" y="1116330"/>
                </a:moveTo>
                <a:lnTo>
                  <a:pt x="1110449" y="1109992"/>
                </a:lnTo>
                <a:lnTo>
                  <a:pt x="1091717" y="1109992"/>
                </a:lnTo>
                <a:lnTo>
                  <a:pt x="1072349" y="1109992"/>
                </a:lnTo>
                <a:lnTo>
                  <a:pt x="1078699" y="1116330"/>
                </a:lnTo>
                <a:lnTo>
                  <a:pt x="1098067" y="1116330"/>
                </a:lnTo>
                <a:lnTo>
                  <a:pt x="1116812" y="1116330"/>
                </a:lnTo>
                <a:close/>
              </a:path>
              <a:path w="2938780" h="2938145">
                <a:moveTo>
                  <a:pt x="1123162" y="1122680"/>
                </a:moveTo>
                <a:lnTo>
                  <a:pt x="1116812" y="1116342"/>
                </a:lnTo>
                <a:lnTo>
                  <a:pt x="1098067" y="1116342"/>
                </a:lnTo>
                <a:lnTo>
                  <a:pt x="1078699" y="1116342"/>
                </a:lnTo>
                <a:lnTo>
                  <a:pt x="1085049" y="1122680"/>
                </a:lnTo>
                <a:lnTo>
                  <a:pt x="1104404" y="1122680"/>
                </a:lnTo>
                <a:lnTo>
                  <a:pt x="1123162" y="1122680"/>
                </a:lnTo>
                <a:close/>
              </a:path>
              <a:path w="2938780" h="2938145">
                <a:moveTo>
                  <a:pt x="1129512" y="1129030"/>
                </a:moveTo>
                <a:lnTo>
                  <a:pt x="1123162" y="1122692"/>
                </a:lnTo>
                <a:lnTo>
                  <a:pt x="1104404" y="1122692"/>
                </a:lnTo>
                <a:lnTo>
                  <a:pt x="1085049" y="1122692"/>
                </a:lnTo>
                <a:lnTo>
                  <a:pt x="1091399" y="1129030"/>
                </a:lnTo>
                <a:lnTo>
                  <a:pt x="1110754" y="1129030"/>
                </a:lnTo>
                <a:lnTo>
                  <a:pt x="1129512" y="1129030"/>
                </a:lnTo>
                <a:close/>
              </a:path>
              <a:path w="2938780" h="2938145">
                <a:moveTo>
                  <a:pt x="1135862" y="1135380"/>
                </a:moveTo>
                <a:lnTo>
                  <a:pt x="1129512" y="1129042"/>
                </a:lnTo>
                <a:lnTo>
                  <a:pt x="1110754" y="1129042"/>
                </a:lnTo>
                <a:lnTo>
                  <a:pt x="1117104" y="1135380"/>
                </a:lnTo>
                <a:lnTo>
                  <a:pt x="1135862" y="1135380"/>
                </a:lnTo>
                <a:close/>
              </a:path>
              <a:path w="2938780" h="2938145">
                <a:moveTo>
                  <a:pt x="1148575" y="1148080"/>
                </a:moveTo>
                <a:lnTo>
                  <a:pt x="1135862" y="1135392"/>
                </a:lnTo>
                <a:lnTo>
                  <a:pt x="1117104" y="1135392"/>
                </a:lnTo>
                <a:lnTo>
                  <a:pt x="1110754" y="1129042"/>
                </a:lnTo>
                <a:lnTo>
                  <a:pt x="1091399" y="1129042"/>
                </a:lnTo>
                <a:lnTo>
                  <a:pt x="1104112" y="1141730"/>
                </a:lnTo>
                <a:lnTo>
                  <a:pt x="1123442" y="1141730"/>
                </a:lnTo>
                <a:lnTo>
                  <a:pt x="1129804" y="1148080"/>
                </a:lnTo>
                <a:lnTo>
                  <a:pt x="1148575" y="1148080"/>
                </a:lnTo>
                <a:close/>
              </a:path>
              <a:path w="2938780" h="2938145">
                <a:moveTo>
                  <a:pt x="1154925" y="1154430"/>
                </a:moveTo>
                <a:lnTo>
                  <a:pt x="1148575" y="1148092"/>
                </a:lnTo>
                <a:lnTo>
                  <a:pt x="1129804" y="1148092"/>
                </a:lnTo>
                <a:lnTo>
                  <a:pt x="1123454" y="1141742"/>
                </a:lnTo>
                <a:lnTo>
                  <a:pt x="1104112" y="1141742"/>
                </a:lnTo>
                <a:lnTo>
                  <a:pt x="1116812" y="1154430"/>
                </a:lnTo>
                <a:lnTo>
                  <a:pt x="1136142" y="1154430"/>
                </a:lnTo>
                <a:lnTo>
                  <a:pt x="1154925" y="1154430"/>
                </a:lnTo>
                <a:close/>
              </a:path>
              <a:path w="2938780" h="2938145">
                <a:moveTo>
                  <a:pt x="1167625" y="1167130"/>
                </a:moveTo>
                <a:lnTo>
                  <a:pt x="1154925" y="1154442"/>
                </a:lnTo>
                <a:lnTo>
                  <a:pt x="1136142" y="1154442"/>
                </a:lnTo>
                <a:lnTo>
                  <a:pt x="1148842" y="1167130"/>
                </a:lnTo>
                <a:lnTo>
                  <a:pt x="1167625" y="1167130"/>
                </a:lnTo>
                <a:close/>
              </a:path>
              <a:path w="2938780" h="2938145">
                <a:moveTo>
                  <a:pt x="1180338" y="1179830"/>
                </a:moveTo>
                <a:lnTo>
                  <a:pt x="1167625" y="1167142"/>
                </a:lnTo>
                <a:lnTo>
                  <a:pt x="1148842" y="1167142"/>
                </a:lnTo>
                <a:lnTo>
                  <a:pt x="1161542" y="1179830"/>
                </a:lnTo>
                <a:lnTo>
                  <a:pt x="1180338" y="1179830"/>
                </a:lnTo>
                <a:close/>
              </a:path>
              <a:path w="2938780" h="2938145">
                <a:moveTo>
                  <a:pt x="1199388" y="1198880"/>
                </a:moveTo>
                <a:lnTo>
                  <a:pt x="1180338" y="1179842"/>
                </a:lnTo>
                <a:lnTo>
                  <a:pt x="1161542" y="1179842"/>
                </a:lnTo>
                <a:lnTo>
                  <a:pt x="1148842" y="1167142"/>
                </a:lnTo>
                <a:lnTo>
                  <a:pt x="1136142" y="1154442"/>
                </a:lnTo>
                <a:lnTo>
                  <a:pt x="1116812" y="1154442"/>
                </a:lnTo>
                <a:lnTo>
                  <a:pt x="1148575" y="1186180"/>
                </a:lnTo>
                <a:lnTo>
                  <a:pt x="1167879" y="1186180"/>
                </a:lnTo>
                <a:lnTo>
                  <a:pt x="1148575" y="1186192"/>
                </a:lnTo>
                <a:lnTo>
                  <a:pt x="1154938" y="1192530"/>
                </a:lnTo>
                <a:lnTo>
                  <a:pt x="1174229" y="1192530"/>
                </a:lnTo>
                <a:lnTo>
                  <a:pt x="1154938" y="1192542"/>
                </a:lnTo>
                <a:lnTo>
                  <a:pt x="1161288" y="1198880"/>
                </a:lnTo>
                <a:lnTo>
                  <a:pt x="1180579" y="1198880"/>
                </a:lnTo>
                <a:lnTo>
                  <a:pt x="1199388" y="1198880"/>
                </a:lnTo>
                <a:close/>
              </a:path>
              <a:path w="2938780" h="2938145">
                <a:moveTo>
                  <a:pt x="1205750" y="1205230"/>
                </a:moveTo>
                <a:lnTo>
                  <a:pt x="1199388" y="1198892"/>
                </a:lnTo>
                <a:lnTo>
                  <a:pt x="1180579" y="1198892"/>
                </a:lnTo>
                <a:lnTo>
                  <a:pt x="1161288" y="1198892"/>
                </a:lnTo>
                <a:lnTo>
                  <a:pt x="1167638" y="1205230"/>
                </a:lnTo>
                <a:lnTo>
                  <a:pt x="1186929" y="1205230"/>
                </a:lnTo>
                <a:lnTo>
                  <a:pt x="1205750" y="1205230"/>
                </a:lnTo>
                <a:close/>
              </a:path>
              <a:path w="2938780" h="2938145">
                <a:moveTo>
                  <a:pt x="1212100" y="1211580"/>
                </a:moveTo>
                <a:lnTo>
                  <a:pt x="1205750" y="1205242"/>
                </a:lnTo>
                <a:lnTo>
                  <a:pt x="1186929" y="1205242"/>
                </a:lnTo>
                <a:lnTo>
                  <a:pt x="1167638" y="1205242"/>
                </a:lnTo>
                <a:lnTo>
                  <a:pt x="1173988" y="1211580"/>
                </a:lnTo>
                <a:lnTo>
                  <a:pt x="1193266" y="1211580"/>
                </a:lnTo>
                <a:lnTo>
                  <a:pt x="1212100" y="1211580"/>
                </a:lnTo>
                <a:close/>
              </a:path>
              <a:path w="2938780" h="2938145">
                <a:moveTo>
                  <a:pt x="1218450" y="1217930"/>
                </a:moveTo>
                <a:lnTo>
                  <a:pt x="1212100" y="1211592"/>
                </a:lnTo>
                <a:lnTo>
                  <a:pt x="1193266" y="1211592"/>
                </a:lnTo>
                <a:lnTo>
                  <a:pt x="1173988" y="1211592"/>
                </a:lnTo>
                <a:lnTo>
                  <a:pt x="1180338" y="1217930"/>
                </a:lnTo>
                <a:lnTo>
                  <a:pt x="1199616" y="1217930"/>
                </a:lnTo>
                <a:lnTo>
                  <a:pt x="1218450" y="1217930"/>
                </a:lnTo>
                <a:close/>
              </a:path>
              <a:path w="2938780" h="2938145">
                <a:moveTo>
                  <a:pt x="1224800" y="1224280"/>
                </a:moveTo>
                <a:lnTo>
                  <a:pt x="1218450" y="1217942"/>
                </a:lnTo>
                <a:lnTo>
                  <a:pt x="1199616" y="1217942"/>
                </a:lnTo>
                <a:lnTo>
                  <a:pt x="1180338" y="1217942"/>
                </a:lnTo>
                <a:lnTo>
                  <a:pt x="1186700" y="1224280"/>
                </a:lnTo>
                <a:lnTo>
                  <a:pt x="1205966" y="1224280"/>
                </a:lnTo>
                <a:lnTo>
                  <a:pt x="1224800" y="1224280"/>
                </a:lnTo>
                <a:close/>
              </a:path>
              <a:path w="2938780" h="2938145">
                <a:moveTo>
                  <a:pt x="1231163" y="1230630"/>
                </a:moveTo>
                <a:lnTo>
                  <a:pt x="1224800" y="1224292"/>
                </a:lnTo>
                <a:lnTo>
                  <a:pt x="1205966" y="1224292"/>
                </a:lnTo>
                <a:lnTo>
                  <a:pt x="1186700" y="1224292"/>
                </a:lnTo>
                <a:lnTo>
                  <a:pt x="1193050" y="1230630"/>
                </a:lnTo>
                <a:lnTo>
                  <a:pt x="1212316" y="1230630"/>
                </a:lnTo>
                <a:lnTo>
                  <a:pt x="1231163" y="1230630"/>
                </a:lnTo>
                <a:close/>
              </a:path>
              <a:path w="2938780" h="2938145">
                <a:moveTo>
                  <a:pt x="1237513" y="1236980"/>
                </a:moveTo>
                <a:lnTo>
                  <a:pt x="1231163" y="1230642"/>
                </a:lnTo>
                <a:lnTo>
                  <a:pt x="1212316" y="1230642"/>
                </a:lnTo>
                <a:lnTo>
                  <a:pt x="1193050" y="1230642"/>
                </a:lnTo>
                <a:lnTo>
                  <a:pt x="1199400" y="1236980"/>
                </a:lnTo>
                <a:lnTo>
                  <a:pt x="1218666" y="1236980"/>
                </a:lnTo>
                <a:lnTo>
                  <a:pt x="1237513" y="1236980"/>
                </a:lnTo>
                <a:close/>
              </a:path>
              <a:path w="2938780" h="2938145">
                <a:moveTo>
                  <a:pt x="1243863" y="1243330"/>
                </a:moveTo>
                <a:lnTo>
                  <a:pt x="1237513" y="1236992"/>
                </a:lnTo>
                <a:lnTo>
                  <a:pt x="1218666" y="1236992"/>
                </a:lnTo>
                <a:lnTo>
                  <a:pt x="1199400" y="1236992"/>
                </a:lnTo>
                <a:lnTo>
                  <a:pt x="1205750" y="1243330"/>
                </a:lnTo>
                <a:lnTo>
                  <a:pt x="1225003" y="1243330"/>
                </a:lnTo>
                <a:lnTo>
                  <a:pt x="1243863" y="1243330"/>
                </a:lnTo>
                <a:close/>
              </a:path>
              <a:path w="2938780" h="2938145">
                <a:moveTo>
                  <a:pt x="1250213" y="1249680"/>
                </a:moveTo>
                <a:lnTo>
                  <a:pt x="1243863" y="1243342"/>
                </a:lnTo>
                <a:lnTo>
                  <a:pt x="1225003" y="1243342"/>
                </a:lnTo>
                <a:lnTo>
                  <a:pt x="1205750" y="1243342"/>
                </a:lnTo>
                <a:lnTo>
                  <a:pt x="1212113" y="1249680"/>
                </a:lnTo>
                <a:lnTo>
                  <a:pt x="1231353" y="1249680"/>
                </a:lnTo>
                <a:lnTo>
                  <a:pt x="1250213" y="1249680"/>
                </a:lnTo>
                <a:close/>
              </a:path>
              <a:path w="2938780" h="2938145">
                <a:moveTo>
                  <a:pt x="1256563" y="1256030"/>
                </a:moveTo>
                <a:lnTo>
                  <a:pt x="1250213" y="1249692"/>
                </a:lnTo>
                <a:lnTo>
                  <a:pt x="1231353" y="1249692"/>
                </a:lnTo>
                <a:lnTo>
                  <a:pt x="1212113" y="1249692"/>
                </a:lnTo>
                <a:lnTo>
                  <a:pt x="1218463" y="1256030"/>
                </a:lnTo>
                <a:lnTo>
                  <a:pt x="1237703" y="1256030"/>
                </a:lnTo>
                <a:lnTo>
                  <a:pt x="1256563" y="1256030"/>
                </a:lnTo>
                <a:close/>
              </a:path>
              <a:path w="2938780" h="2938145">
                <a:moveTo>
                  <a:pt x="1262926" y="1262380"/>
                </a:moveTo>
                <a:lnTo>
                  <a:pt x="1256563" y="1256042"/>
                </a:lnTo>
                <a:lnTo>
                  <a:pt x="1237703" y="1256042"/>
                </a:lnTo>
                <a:lnTo>
                  <a:pt x="1218463" y="1256042"/>
                </a:lnTo>
                <a:lnTo>
                  <a:pt x="1224813" y="1262380"/>
                </a:lnTo>
                <a:lnTo>
                  <a:pt x="1244053" y="1262380"/>
                </a:lnTo>
                <a:lnTo>
                  <a:pt x="1262926" y="1262380"/>
                </a:lnTo>
                <a:close/>
              </a:path>
              <a:path w="2938780" h="2938145">
                <a:moveTo>
                  <a:pt x="1275626" y="1275080"/>
                </a:moveTo>
                <a:lnTo>
                  <a:pt x="1262926" y="1262392"/>
                </a:lnTo>
                <a:lnTo>
                  <a:pt x="1244053" y="1262392"/>
                </a:lnTo>
                <a:lnTo>
                  <a:pt x="1224813" y="1262392"/>
                </a:lnTo>
                <a:lnTo>
                  <a:pt x="1231163" y="1268730"/>
                </a:lnTo>
                <a:lnTo>
                  <a:pt x="1250391" y="1268730"/>
                </a:lnTo>
                <a:lnTo>
                  <a:pt x="1231163" y="1268742"/>
                </a:lnTo>
                <a:lnTo>
                  <a:pt x="1237513" y="1275080"/>
                </a:lnTo>
                <a:lnTo>
                  <a:pt x="1256741" y="1275080"/>
                </a:lnTo>
                <a:lnTo>
                  <a:pt x="1275626" y="1275080"/>
                </a:lnTo>
                <a:close/>
              </a:path>
              <a:path w="2938780" h="2938145">
                <a:moveTo>
                  <a:pt x="1281976" y="1281430"/>
                </a:moveTo>
                <a:lnTo>
                  <a:pt x="1275626" y="1275092"/>
                </a:lnTo>
                <a:lnTo>
                  <a:pt x="1256741" y="1275092"/>
                </a:lnTo>
                <a:lnTo>
                  <a:pt x="1237513" y="1275092"/>
                </a:lnTo>
                <a:lnTo>
                  <a:pt x="1243876" y="1281430"/>
                </a:lnTo>
                <a:lnTo>
                  <a:pt x="1263091" y="1281430"/>
                </a:lnTo>
                <a:lnTo>
                  <a:pt x="1281976" y="1281430"/>
                </a:lnTo>
                <a:close/>
              </a:path>
              <a:path w="2938780" h="2938145">
                <a:moveTo>
                  <a:pt x="1288326" y="1287780"/>
                </a:moveTo>
                <a:lnTo>
                  <a:pt x="1281976" y="1281442"/>
                </a:lnTo>
                <a:lnTo>
                  <a:pt x="1263091" y="1281442"/>
                </a:lnTo>
                <a:lnTo>
                  <a:pt x="1243876" y="1281442"/>
                </a:lnTo>
                <a:lnTo>
                  <a:pt x="1250226" y="1287780"/>
                </a:lnTo>
                <a:lnTo>
                  <a:pt x="1269441" y="1287780"/>
                </a:lnTo>
                <a:lnTo>
                  <a:pt x="1288326" y="1287780"/>
                </a:lnTo>
                <a:close/>
              </a:path>
              <a:path w="2938780" h="2938145">
                <a:moveTo>
                  <a:pt x="1294688" y="1294130"/>
                </a:moveTo>
                <a:lnTo>
                  <a:pt x="1288326" y="1287792"/>
                </a:lnTo>
                <a:lnTo>
                  <a:pt x="1269441" y="1287792"/>
                </a:lnTo>
                <a:lnTo>
                  <a:pt x="1275791" y="1294130"/>
                </a:lnTo>
                <a:lnTo>
                  <a:pt x="1294688" y="1294130"/>
                </a:lnTo>
                <a:close/>
              </a:path>
              <a:path w="2938780" h="2938145">
                <a:moveTo>
                  <a:pt x="1301038" y="1300480"/>
                </a:moveTo>
                <a:lnTo>
                  <a:pt x="1294688" y="1294142"/>
                </a:lnTo>
                <a:lnTo>
                  <a:pt x="1275791" y="1294142"/>
                </a:lnTo>
                <a:lnTo>
                  <a:pt x="1269441" y="1287792"/>
                </a:lnTo>
                <a:lnTo>
                  <a:pt x="1250226" y="1287792"/>
                </a:lnTo>
                <a:lnTo>
                  <a:pt x="1262926" y="1300480"/>
                </a:lnTo>
                <a:lnTo>
                  <a:pt x="1282128" y="1300480"/>
                </a:lnTo>
                <a:lnTo>
                  <a:pt x="1301038" y="1300480"/>
                </a:lnTo>
                <a:close/>
              </a:path>
              <a:path w="2938780" h="2938145">
                <a:moveTo>
                  <a:pt x="1307388" y="1306830"/>
                </a:moveTo>
                <a:lnTo>
                  <a:pt x="1301038" y="1300492"/>
                </a:lnTo>
                <a:lnTo>
                  <a:pt x="1282128" y="1300492"/>
                </a:lnTo>
                <a:lnTo>
                  <a:pt x="1288478" y="1306830"/>
                </a:lnTo>
                <a:lnTo>
                  <a:pt x="1307388" y="1306830"/>
                </a:lnTo>
                <a:close/>
              </a:path>
              <a:path w="2938780" h="2938145">
                <a:moveTo>
                  <a:pt x="1313738" y="1313180"/>
                </a:moveTo>
                <a:lnTo>
                  <a:pt x="1307388" y="1306842"/>
                </a:lnTo>
                <a:lnTo>
                  <a:pt x="1288478" y="1306842"/>
                </a:lnTo>
                <a:lnTo>
                  <a:pt x="1282128" y="1300492"/>
                </a:lnTo>
                <a:lnTo>
                  <a:pt x="1262926" y="1300492"/>
                </a:lnTo>
                <a:lnTo>
                  <a:pt x="1275638" y="1313180"/>
                </a:lnTo>
                <a:lnTo>
                  <a:pt x="1294828" y="1313180"/>
                </a:lnTo>
                <a:lnTo>
                  <a:pt x="1313738" y="1313180"/>
                </a:lnTo>
                <a:close/>
              </a:path>
              <a:path w="2938780" h="2938145">
                <a:moveTo>
                  <a:pt x="1325181" y="1324610"/>
                </a:moveTo>
                <a:lnTo>
                  <a:pt x="1313738" y="1313192"/>
                </a:lnTo>
                <a:lnTo>
                  <a:pt x="1294828" y="1313192"/>
                </a:lnTo>
                <a:lnTo>
                  <a:pt x="1275638" y="1313192"/>
                </a:lnTo>
                <a:lnTo>
                  <a:pt x="1280718" y="1318260"/>
                </a:lnTo>
                <a:lnTo>
                  <a:pt x="1299895" y="1318260"/>
                </a:lnTo>
                <a:lnTo>
                  <a:pt x="1280718" y="1318272"/>
                </a:lnTo>
                <a:lnTo>
                  <a:pt x="1287068" y="1324610"/>
                </a:lnTo>
                <a:lnTo>
                  <a:pt x="1306258" y="1324610"/>
                </a:lnTo>
                <a:lnTo>
                  <a:pt x="1325181" y="1324610"/>
                </a:lnTo>
                <a:close/>
              </a:path>
              <a:path w="2938780" h="2938145">
                <a:moveTo>
                  <a:pt x="1344231" y="1343660"/>
                </a:moveTo>
                <a:lnTo>
                  <a:pt x="1331531" y="1330972"/>
                </a:lnTo>
                <a:lnTo>
                  <a:pt x="1312608" y="1330972"/>
                </a:lnTo>
                <a:lnTo>
                  <a:pt x="1331531" y="1330960"/>
                </a:lnTo>
                <a:lnTo>
                  <a:pt x="1325181" y="1324622"/>
                </a:lnTo>
                <a:lnTo>
                  <a:pt x="1306258" y="1324622"/>
                </a:lnTo>
                <a:lnTo>
                  <a:pt x="1287068" y="1324622"/>
                </a:lnTo>
                <a:lnTo>
                  <a:pt x="1295958" y="1333500"/>
                </a:lnTo>
                <a:lnTo>
                  <a:pt x="1315123" y="1333500"/>
                </a:lnTo>
                <a:lnTo>
                  <a:pt x="1295958" y="1333512"/>
                </a:lnTo>
                <a:lnTo>
                  <a:pt x="1299768" y="1337310"/>
                </a:lnTo>
                <a:lnTo>
                  <a:pt x="1318933" y="1337310"/>
                </a:lnTo>
                <a:lnTo>
                  <a:pt x="1299768" y="1337322"/>
                </a:lnTo>
                <a:lnTo>
                  <a:pt x="1302321" y="1339850"/>
                </a:lnTo>
                <a:lnTo>
                  <a:pt x="1321473" y="1339850"/>
                </a:lnTo>
                <a:lnTo>
                  <a:pt x="1325295" y="1343660"/>
                </a:lnTo>
                <a:lnTo>
                  <a:pt x="1344231" y="1343660"/>
                </a:lnTo>
                <a:close/>
              </a:path>
              <a:path w="2938780" h="2938145">
                <a:moveTo>
                  <a:pt x="1356944" y="1356360"/>
                </a:moveTo>
                <a:lnTo>
                  <a:pt x="1344231" y="1343672"/>
                </a:lnTo>
                <a:lnTo>
                  <a:pt x="1325295" y="1343672"/>
                </a:lnTo>
                <a:lnTo>
                  <a:pt x="1321485" y="1339862"/>
                </a:lnTo>
                <a:lnTo>
                  <a:pt x="1302321" y="1339862"/>
                </a:lnTo>
                <a:lnTo>
                  <a:pt x="1312481" y="1350010"/>
                </a:lnTo>
                <a:lnTo>
                  <a:pt x="1331633" y="1350010"/>
                </a:lnTo>
                <a:lnTo>
                  <a:pt x="1337995" y="1356360"/>
                </a:lnTo>
                <a:lnTo>
                  <a:pt x="1356944" y="1356360"/>
                </a:lnTo>
                <a:close/>
              </a:path>
              <a:path w="2938780" h="2938145">
                <a:moveTo>
                  <a:pt x="1359484" y="1358900"/>
                </a:moveTo>
                <a:lnTo>
                  <a:pt x="1356944" y="1356372"/>
                </a:lnTo>
                <a:lnTo>
                  <a:pt x="1337995" y="1356372"/>
                </a:lnTo>
                <a:lnTo>
                  <a:pt x="1331645" y="1350022"/>
                </a:lnTo>
                <a:lnTo>
                  <a:pt x="1312481" y="1350022"/>
                </a:lnTo>
                <a:lnTo>
                  <a:pt x="1321371" y="1358900"/>
                </a:lnTo>
                <a:lnTo>
                  <a:pt x="1340523" y="1358900"/>
                </a:lnTo>
                <a:lnTo>
                  <a:pt x="1359484" y="1358900"/>
                </a:lnTo>
                <a:close/>
              </a:path>
              <a:path w="2938780" h="2938145">
                <a:moveTo>
                  <a:pt x="1365834" y="1365250"/>
                </a:moveTo>
                <a:lnTo>
                  <a:pt x="1359484" y="1358912"/>
                </a:lnTo>
                <a:lnTo>
                  <a:pt x="1340523" y="1358912"/>
                </a:lnTo>
                <a:lnTo>
                  <a:pt x="1346873" y="1365250"/>
                </a:lnTo>
                <a:lnTo>
                  <a:pt x="1365834" y="1365250"/>
                </a:lnTo>
                <a:close/>
              </a:path>
              <a:path w="2938780" h="2938145">
                <a:moveTo>
                  <a:pt x="1382356" y="1381760"/>
                </a:moveTo>
                <a:lnTo>
                  <a:pt x="1365834" y="1365262"/>
                </a:lnTo>
                <a:lnTo>
                  <a:pt x="1346873" y="1365262"/>
                </a:lnTo>
                <a:lnTo>
                  <a:pt x="1340523" y="1358912"/>
                </a:lnTo>
                <a:lnTo>
                  <a:pt x="1321371" y="1358912"/>
                </a:lnTo>
                <a:lnTo>
                  <a:pt x="1344244" y="1381760"/>
                </a:lnTo>
                <a:lnTo>
                  <a:pt x="1363383" y="1381760"/>
                </a:lnTo>
                <a:lnTo>
                  <a:pt x="1382356" y="1381760"/>
                </a:lnTo>
                <a:close/>
              </a:path>
              <a:path w="2938780" h="2938145">
                <a:moveTo>
                  <a:pt x="1384896" y="1384300"/>
                </a:moveTo>
                <a:lnTo>
                  <a:pt x="1382356" y="1381772"/>
                </a:lnTo>
                <a:lnTo>
                  <a:pt x="1363383" y="1381772"/>
                </a:lnTo>
                <a:lnTo>
                  <a:pt x="1365923" y="1384300"/>
                </a:lnTo>
                <a:lnTo>
                  <a:pt x="1384896" y="1384300"/>
                </a:lnTo>
                <a:close/>
              </a:path>
              <a:path w="2938780" h="2938145">
                <a:moveTo>
                  <a:pt x="1397596" y="1397000"/>
                </a:moveTo>
                <a:lnTo>
                  <a:pt x="1395056" y="1394472"/>
                </a:lnTo>
                <a:lnTo>
                  <a:pt x="1376083" y="1394472"/>
                </a:lnTo>
                <a:lnTo>
                  <a:pt x="1395056" y="1394460"/>
                </a:lnTo>
                <a:lnTo>
                  <a:pt x="1388706" y="1388122"/>
                </a:lnTo>
                <a:lnTo>
                  <a:pt x="1369733" y="1388122"/>
                </a:lnTo>
                <a:lnTo>
                  <a:pt x="1388706" y="1388110"/>
                </a:lnTo>
                <a:lnTo>
                  <a:pt x="1384896" y="1384312"/>
                </a:lnTo>
                <a:lnTo>
                  <a:pt x="1365923" y="1384312"/>
                </a:lnTo>
                <a:lnTo>
                  <a:pt x="1363383" y="1381772"/>
                </a:lnTo>
                <a:lnTo>
                  <a:pt x="1344244" y="1381772"/>
                </a:lnTo>
                <a:lnTo>
                  <a:pt x="1359496" y="1397000"/>
                </a:lnTo>
                <a:lnTo>
                  <a:pt x="1378610" y="1397000"/>
                </a:lnTo>
                <a:lnTo>
                  <a:pt x="1397596" y="1397000"/>
                </a:lnTo>
                <a:close/>
              </a:path>
              <a:path w="2938780" h="2938145">
                <a:moveTo>
                  <a:pt x="1407756" y="1407160"/>
                </a:moveTo>
                <a:lnTo>
                  <a:pt x="1397596" y="1397012"/>
                </a:lnTo>
                <a:lnTo>
                  <a:pt x="1378610" y="1397012"/>
                </a:lnTo>
                <a:lnTo>
                  <a:pt x="1359496" y="1397012"/>
                </a:lnTo>
                <a:lnTo>
                  <a:pt x="1363306" y="1400822"/>
                </a:lnTo>
                <a:lnTo>
                  <a:pt x="1365846" y="1403350"/>
                </a:lnTo>
                <a:lnTo>
                  <a:pt x="1384947" y="1403350"/>
                </a:lnTo>
                <a:lnTo>
                  <a:pt x="1365846" y="1403362"/>
                </a:lnTo>
                <a:lnTo>
                  <a:pt x="1369656" y="1407160"/>
                </a:lnTo>
                <a:lnTo>
                  <a:pt x="1388770" y="1407160"/>
                </a:lnTo>
                <a:lnTo>
                  <a:pt x="1407756" y="1407160"/>
                </a:lnTo>
                <a:close/>
              </a:path>
              <a:path w="2938780" h="2938145">
                <a:moveTo>
                  <a:pt x="1410309" y="1409700"/>
                </a:moveTo>
                <a:lnTo>
                  <a:pt x="1407756" y="1407172"/>
                </a:lnTo>
                <a:lnTo>
                  <a:pt x="1388770" y="1407172"/>
                </a:lnTo>
                <a:lnTo>
                  <a:pt x="1391310" y="1409700"/>
                </a:lnTo>
                <a:lnTo>
                  <a:pt x="1410309" y="1409700"/>
                </a:lnTo>
                <a:close/>
              </a:path>
              <a:path w="2938780" h="2938145">
                <a:moveTo>
                  <a:pt x="1414119" y="1413510"/>
                </a:moveTo>
                <a:lnTo>
                  <a:pt x="1410309" y="1409712"/>
                </a:lnTo>
                <a:lnTo>
                  <a:pt x="1391310" y="1409712"/>
                </a:lnTo>
                <a:lnTo>
                  <a:pt x="1395120" y="1413510"/>
                </a:lnTo>
                <a:lnTo>
                  <a:pt x="1414119" y="1413510"/>
                </a:lnTo>
                <a:close/>
              </a:path>
              <a:path w="2938780" h="2938145">
                <a:moveTo>
                  <a:pt x="1433169" y="1432560"/>
                </a:moveTo>
                <a:lnTo>
                  <a:pt x="1414119" y="1413522"/>
                </a:lnTo>
                <a:lnTo>
                  <a:pt x="1395120" y="1413522"/>
                </a:lnTo>
                <a:lnTo>
                  <a:pt x="1391310" y="1409712"/>
                </a:lnTo>
                <a:lnTo>
                  <a:pt x="1388770" y="1407172"/>
                </a:lnTo>
                <a:lnTo>
                  <a:pt x="1369656" y="1407172"/>
                </a:lnTo>
                <a:lnTo>
                  <a:pt x="1384896" y="1422400"/>
                </a:lnTo>
                <a:lnTo>
                  <a:pt x="1403997" y="1422400"/>
                </a:lnTo>
                <a:lnTo>
                  <a:pt x="1384896" y="1422412"/>
                </a:lnTo>
                <a:lnTo>
                  <a:pt x="1388706" y="1426210"/>
                </a:lnTo>
                <a:lnTo>
                  <a:pt x="1407807" y="1426210"/>
                </a:lnTo>
                <a:lnTo>
                  <a:pt x="1388706" y="1426222"/>
                </a:lnTo>
                <a:lnTo>
                  <a:pt x="1391259" y="1428750"/>
                </a:lnTo>
                <a:lnTo>
                  <a:pt x="1410347" y="1428750"/>
                </a:lnTo>
                <a:lnTo>
                  <a:pt x="1414157" y="1432560"/>
                </a:lnTo>
                <a:lnTo>
                  <a:pt x="1433169" y="1432560"/>
                </a:lnTo>
                <a:close/>
              </a:path>
              <a:path w="2938780" h="2938145">
                <a:moveTo>
                  <a:pt x="1448422" y="1447800"/>
                </a:moveTo>
                <a:lnTo>
                  <a:pt x="1433169" y="1432572"/>
                </a:lnTo>
                <a:lnTo>
                  <a:pt x="1414157" y="1432572"/>
                </a:lnTo>
                <a:lnTo>
                  <a:pt x="1410347" y="1428762"/>
                </a:lnTo>
                <a:lnTo>
                  <a:pt x="1391259" y="1428762"/>
                </a:lnTo>
                <a:lnTo>
                  <a:pt x="1401419" y="1438910"/>
                </a:lnTo>
                <a:lnTo>
                  <a:pt x="1420495" y="1438910"/>
                </a:lnTo>
                <a:lnTo>
                  <a:pt x="1401419" y="1438922"/>
                </a:lnTo>
                <a:lnTo>
                  <a:pt x="1403959" y="1441462"/>
                </a:lnTo>
                <a:lnTo>
                  <a:pt x="1410309" y="1447800"/>
                </a:lnTo>
                <a:lnTo>
                  <a:pt x="1429385" y="1447800"/>
                </a:lnTo>
                <a:lnTo>
                  <a:pt x="1448422" y="1447800"/>
                </a:lnTo>
                <a:close/>
              </a:path>
              <a:path w="2938780" h="2938145">
                <a:moveTo>
                  <a:pt x="1454772" y="1454150"/>
                </a:moveTo>
                <a:lnTo>
                  <a:pt x="1448422" y="1447812"/>
                </a:lnTo>
                <a:lnTo>
                  <a:pt x="1429385" y="1447812"/>
                </a:lnTo>
                <a:lnTo>
                  <a:pt x="1410309" y="1447812"/>
                </a:lnTo>
                <a:lnTo>
                  <a:pt x="1416659" y="1454150"/>
                </a:lnTo>
                <a:lnTo>
                  <a:pt x="1435735" y="1454150"/>
                </a:lnTo>
                <a:lnTo>
                  <a:pt x="1454772" y="1454150"/>
                </a:lnTo>
                <a:close/>
              </a:path>
              <a:path w="2938780" h="2938145">
                <a:moveTo>
                  <a:pt x="1458582" y="1457960"/>
                </a:moveTo>
                <a:lnTo>
                  <a:pt x="1454772" y="1454162"/>
                </a:lnTo>
                <a:lnTo>
                  <a:pt x="1435735" y="1454162"/>
                </a:lnTo>
                <a:lnTo>
                  <a:pt x="1416659" y="1454162"/>
                </a:lnTo>
                <a:lnTo>
                  <a:pt x="1420482" y="1457960"/>
                </a:lnTo>
                <a:lnTo>
                  <a:pt x="1439545" y="1457960"/>
                </a:lnTo>
                <a:lnTo>
                  <a:pt x="1458582" y="1457960"/>
                </a:lnTo>
                <a:close/>
              </a:path>
              <a:path w="2938780" h="2938145">
                <a:moveTo>
                  <a:pt x="1464932" y="1464310"/>
                </a:moveTo>
                <a:lnTo>
                  <a:pt x="1458582" y="1457972"/>
                </a:lnTo>
                <a:lnTo>
                  <a:pt x="1439545" y="1457972"/>
                </a:lnTo>
                <a:lnTo>
                  <a:pt x="1445895" y="1464310"/>
                </a:lnTo>
                <a:lnTo>
                  <a:pt x="1464932" y="1464310"/>
                </a:lnTo>
                <a:close/>
              </a:path>
              <a:path w="2938780" h="2938145">
                <a:moveTo>
                  <a:pt x="1496707" y="1496060"/>
                </a:moveTo>
                <a:lnTo>
                  <a:pt x="1483995" y="1483372"/>
                </a:lnTo>
                <a:lnTo>
                  <a:pt x="1464945" y="1483372"/>
                </a:lnTo>
                <a:lnTo>
                  <a:pt x="1483995" y="1483360"/>
                </a:lnTo>
                <a:lnTo>
                  <a:pt x="1477645" y="1477022"/>
                </a:lnTo>
                <a:lnTo>
                  <a:pt x="1458595" y="1477022"/>
                </a:lnTo>
                <a:lnTo>
                  <a:pt x="1477645" y="1477010"/>
                </a:lnTo>
                <a:lnTo>
                  <a:pt x="1467485" y="1466862"/>
                </a:lnTo>
                <a:lnTo>
                  <a:pt x="1448435" y="1466862"/>
                </a:lnTo>
                <a:lnTo>
                  <a:pt x="1447482" y="1465910"/>
                </a:lnTo>
                <a:lnTo>
                  <a:pt x="1448435" y="1466850"/>
                </a:lnTo>
                <a:lnTo>
                  <a:pt x="1467485" y="1466850"/>
                </a:lnTo>
                <a:lnTo>
                  <a:pt x="1464932" y="1464322"/>
                </a:lnTo>
                <a:lnTo>
                  <a:pt x="1445895" y="1464322"/>
                </a:lnTo>
                <a:lnTo>
                  <a:pt x="1439545" y="1457972"/>
                </a:lnTo>
                <a:lnTo>
                  <a:pt x="1420482" y="1457972"/>
                </a:lnTo>
                <a:lnTo>
                  <a:pt x="1433182" y="1470660"/>
                </a:lnTo>
                <a:lnTo>
                  <a:pt x="1452232" y="1470660"/>
                </a:lnTo>
                <a:lnTo>
                  <a:pt x="1433182" y="1470672"/>
                </a:lnTo>
                <a:lnTo>
                  <a:pt x="1435722" y="1473200"/>
                </a:lnTo>
                <a:lnTo>
                  <a:pt x="1454772" y="1473200"/>
                </a:lnTo>
                <a:lnTo>
                  <a:pt x="1435722" y="1473212"/>
                </a:lnTo>
                <a:lnTo>
                  <a:pt x="1454785" y="1492250"/>
                </a:lnTo>
                <a:lnTo>
                  <a:pt x="1473809" y="1492250"/>
                </a:lnTo>
                <a:lnTo>
                  <a:pt x="1477632" y="1496060"/>
                </a:lnTo>
                <a:lnTo>
                  <a:pt x="1496707" y="1496060"/>
                </a:lnTo>
                <a:close/>
              </a:path>
              <a:path w="2938780" h="2938145">
                <a:moveTo>
                  <a:pt x="1499247" y="1498600"/>
                </a:moveTo>
                <a:lnTo>
                  <a:pt x="1496707" y="1496072"/>
                </a:lnTo>
                <a:lnTo>
                  <a:pt x="1477632" y="1496072"/>
                </a:lnTo>
                <a:lnTo>
                  <a:pt x="1480172" y="1498600"/>
                </a:lnTo>
                <a:lnTo>
                  <a:pt x="1499247" y="1498600"/>
                </a:lnTo>
                <a:close/>
              </a:path>
              <a:path w="2938780" h="2938145">
                <a:moveTo>
                  <a:pt x="1531010" y="1530350"/>
                </a:moveTo>
                <a:lnTo>
                  <a:pt x="1515757" y="1515122"/>
                </a:lnTo>
                <a:lnTo>
                  <a:pt x="1496682" y="1515122"/>
                </a:lnTo>
                <a:lnTo>
                  <a:pt x="1515757" y="1515110"/>
                </a:lnTo>
                <a:lnTo>
                  <a:pt x="1511947" y="1511312"/>
                </a:lnTo>
                <a:lnTo>
                  <a:pt x="1492872" y="1511312"/>
                </a:lnTo>
                <a:lnTo>
                  <a:pt x="1511947" y="1511300"/>
                </a:lnTo>
                <a:lnTo>
                  <a:pt x="1499247" y="1498612"/>
                </a:lnTo>
                <a:lnTo>
                  <a:pt x="1480172" y="1498612"/>
                </a:lnTo>
                <a:lnTo>
                  <a:pt x="1477632" y="1496072"/>
                </a:lnTo>
                <a:lnTo>
                  <a:pt x="1473822" y="1492262"/>
                </a:lnTo>
                <a:lnTo>
                  <a:pt x="1454785" y="1492262"/>
                </a:lnTo>
                <a:lnTo>
                  <a:pt x="1486547" y="1524000"/>
                </a:lnTo>
                <a:lnTo>
                  <a:pt x="1505546" y="1524000"/>
                </a:lnTo>
                <a:lnTo>
                  <a:pt x="1486547" y="1524012"/>
                </a:lnTo>
                <a:lnTo>
                  <a:pt x="1490357" y="1527810"/>
                </a:lnTo>
                <a:lnTo>
                  <a:pt x="1509356" y="1527810"/>
                </a:lnTo>
                <a:lnTo>
                  <a:pt x="1511909" y="1530350"/>
                </a:lnTo>
                <a:lnTo>
                  <a:pt x="1531010" y="1530350"/>
                </a:lnTo>
                <a:close/>
              </a:path>
              <a:path w="2938780" h="2938145">
                <a:moveTo>
                  <a:pt x="1547520" y="1546860"/>
                </a:moveTo>
                <a:lnTo>
                  <a:pt x="1531010" y="1530362"/>
                </a:lnTo>
                <a:lnTo>
                  <a:pt x="1511909" y="1530362"/>
                </a:lnTo>
                <a:lnTo>
                  <a:pt x="1509369" y="1527822"/>
                </a:lnTo>
                <a:lnTo>
                  <a:pt x="1490357" y="1527822"/>
                </a:lnTo>
                <a:lnTo>
                  <a:pt x="1499247" y="1536700"/>
                </a:lnTo>
                <a:lnTo>
                  <a:pt x="1518246" y="1536700"/>
                </a:lnTo>
                <a:lnTo>
                  <a:pt x="1528406" y="1546860"/>
                </a:lnTo>
                <a:lnTo>
                  <a:pt x="1547520" y="1546860"/>
                </a:lnTo>
                <a:close/>
              </a:path>
              <a:path w="2938780" h="2938145">
                <a:moveTo>
                  <a:pt x="1550060" y="1549400"/>
                </a:moveTo>
                <a:lnTo>
                  <a:pt x="1547520" y="1546872"/>
                </a:lnTo>
                <a:lnTo>
                  <a:pt x="1528406" y="1546872"/>
                </a:lnTo>
                <a:lnTo>
                  <a:pt x="1518246" y="1536712"/>
                </a:lnTo>
                <a:lnTo>
                  <a:pt x="1499247" y="1536712"/>
                </a:lnTo>
                <a:lnTo>
                  <a:pt x="1511960" y="1549400"/>
                </a:lnTo>
                <a:lnTo>
                  <a:pt x="1530946" y="1549400"/>
                </a:lnTo>
                <a:lnTo>
                  <a:pt x="1550060" y="1549400"/>
                </a:lnTo>
                <a:close/>
              </a:path>
              <a:path w="2938780" h="2938145">
                <a:moveTo>
                  <a:pt x="1556423" y="1555750"/>
                </a:moveTo>
                <a:lnTo>
                  <a:pt x="1550060" y="1549412"/>
                </a:lnTo>
                <a:lnTo>
                  <a:pt x="1530946" y="1549412"/>
                </a:lnTo>
                <a:lnTo>
                  <a:pt x="1537296" y="1555750"/>
                </a:lnTo>
                <a:lnTo>
                  <a:pt x="1556423" y="1555750"/>
                </a:lnTo>
                <a:close/>
              </a:path>
              <a:path w="2938780" h="2938145">
                <a:moveTo>
                  <a:pt x="1560233" y="1559560"/>
                </a:moveTo>
                <a:lnTo>
                  <a:pt x="1556423" y="1555762"/>
                </a:lnTo>
                <a:lnTo>
                  <a:pt x="1537296" y="1555762"/>
                </a:lnTo>
                <a:lnTo>
                  <a:pt x="1530946" y="1549412"/>
                </a:lnTo>
                <a:lnTo>
                  <a:pt x="1511960" y="1549412"/>
                </a:lnTo>
                <a:lnTo>
                  <a:pt x="1522120" y="1559560"/>
                </a:lnTo>
                <a:lnTo>
                  <a:pt x="1541106" y="1559560"/>
                </a:lnTo>
                <a:lnTo>
                  <a:pt x="1560233" y="1559560"/>
                </a:lnTo>
                <a:close/>
              </a:path>
              <a:path w="2938780" h="2938145">
                <a:moveTo>
                  <a:pt x="1562773" y="1562100"/>
                </a:moveTo>
                <a:lnTo>
                  <a:pt x="1560233" y="1559572"/>
                </a:lnTo>
                <a:lnTo>
                  <a:pt x="1541106" y="1559572"/>
                </a:lnTo>
                <a:lnTo>
                  <a:pt x="1543646" y="1562100"/>
                </a:lnTo>
                <a:lnTo>
                  <a:pt x="1562773" y="1562100"/>
                </a:lnTo>
                <a:close/>
              </a:path>
              <a:path w="2938780" h="2938145">
                <a:moveTo>
                  <a:pt x="1600885" y="1600200"/>
                </a:moveTo>
                <a:lnTo>
                  <a:pt x="1585645" y="1584972"/>
                </a:lnTo>
                <a:lnTo>
                  <a:pt x="1566506" y="1584972"/>
                </a:lnTo>
                <a:lnTo>
                  <a:pt x="1585645" y="1584960"/>
                </a:lnTo>
                <a:lnTo>
                  <a:pt x="1581823" y="1581162"/>
                </a:lnTo>
                <a:lnTo>
                  <a:pt x="1562696" y="1581162"/>
                </a:lnTo>
                <a:lnTo>
                  <a:pt x="1581823" y="1581150"/>
                </a:lnTo>
                <a:lnTo>
                  <a:pt x="1579283" y="1578622"/>
                </a:lnTo>
                <a:lnTo>
                  <a:pt x="1560156" y="1578622"/>
                </a:lnTo>
                <a:lnTo>
                  <a:pt x="1579283" y="1578610"/>
                </a:lnTo>
                <a:lnTo>
                  <a:pt x="1562773" y="1562112"/>
                </a:lnTo>
                <a:lnTo>
                  <a:pt x="1543646" y="1562112"/>
                </a:lnTo>
                <a:lnTo>
                  <a:pt x="1541106" y="1559572"/>
                </a:lnTo>
                <a:lnTo>
                  <a:pt x="1522120" y="1559572"/>
                </a:lnTo>
                <a:lnTo>
                  <a:pt x="1550073" y="1587500"/>
                </a:lnTo>
                <a:lnTo>
                  <a:pt x="1569021" y="1587500"/>
                </a:lnTo>
                <a:lnTo>
                  <a:pt x="1550073" y="1587512"/>
                </a:lnTo>
                <a:lnTo>
                  <a:pt x="1553883" y="1591310"/>
                </a:lnTo>
                <a:lnTo>
                  <a:pt x="1572831" y="1591310"/>
                </a:lnTo>
                <a:lnTo>
                  <a:pt x="1553883" y="1591322"/>
                </a:lnTo>
                <a:lnTo>
                  <a:pt x="1556423" y="1593850"/>
                </a:lnTo>
                <a:lnTo>
                  <a:pt x="1575371" y="1593850"/>
                </a:lnTo>
                <a:lnTo>
                  <a:pt x="1556423" y="1593862"/>
                </a:lnTo>
                <a:lnTo>
                  <a:pt x="1560233" y="1597660"/>
                </a:lnTo>
                <a:lnTo>
                  <a:pt x="1579181" y="1597660"/>
                </a:lnTo>
                <a:lnTo>
                  <a:pt x="1581721" y="1600200"/>
                </a:lnTo>
                <a:lnTo>
                  <a:pt x="1600885" y="1600200"/>
                </a:lnTo>
                <a:close/>
              </a:path>
              <a:path w="2938780" h="2938145">
                <a:moveTo>
                  <a:pt x="1607235" y="1606550"/>
                </a:moveTo>
                <a:lnTo>
                  <a:pt x="1600885" y="1600212"/>
                </a:lnTo>
                <a:lnTo>
                  <a:pt x="1581721" y="1600212"/>
                </a:lnTo>
                <a:lnTo>
                  <a:pt x="1579181" y="1597672"/>
                </a:lnTo>
                <a:lnTo>
                  <a:pt x="1560233" y="1597672"/>
                </a:lnTo>
                <a:lnTo>
                  <a:pt x="1566595" y="1604010"/>
                </a:lnTo>
                <a:lnTo>
                  <a:pt x="1585518" y="1604010"/>
                </a:lnTo>
                <a:lnTo>
                  <a:pt x="1566595" y="1604022"/>
                </a:lnTo>
                <a:lnTo>
                  <a:pt x="1569135" y="1606550"/>
                </a:lnTo>
                <a:lnTo>
                  <a:pt x="1588071" y="1606550"/>
                </a:lnTo>
                <a:lnTo>
                  <a:pt x="1607235" y="1606550"/>
                </a:lnTo>
                <a:close/>
              </a:path>
              <a:path w="2938780" h="2938145">
                <a:moveTo>
                  <a:pt x="1611045" y="1610360"/>
                </a:moveTo>
                <a:lnTo>
                  <a:pt x="1607235" y="1606562"/>
                </a:lnTo>
                <a:lnTo>
                  <a:pt x="1588071" y="1606562"/>
                </a:lnTo>
                <a:lnTo>
                  <a:pt x="1591881" y="1610360"/>
                </a:lnTo>
                <a:lnTo>
                  <a:pt x="1611045" y="1610360"/>
                </a:lnTo>
                <a:close/>
              </a:path>
              <a:path w="2938780" h="2938145">
                <a:moveTo>
                  <a:pt x="1649171" y="1648460"/>
                </a:moveTo>
                <a:lnTo>
                  <a:pt x="1626298" y="1625612"/>
                </a:lnTo>
                <a:lnTo>
                  <a:pt x="1607121" y="1625612"/>
                </a:lnTo>
                <a:lnTo>
                  <a:pt x="1626298" y="1625600"/>
                </a:lnTo>
                <a:lnTo>
                  <a:pt x="1611045" y="1610372"/>
                </a:lnTo>
                <a:lnTo>
                  <a:pt x="1591881" y="1610372"/>
                </a:lnTo>
                <a:lnTo>
                  <a:pt x="1588071" y="1606562"/>
                </a:lnTo>
                <a:lnTo>
                  <a:pt x="1569135" y="1606562"/>
                </a:lnTo>
                <a:lnTo>
                  <a:pt x="1591995" y="1629410"/>
                </a:lnTo>
                <a:lnTo>
                  <a:pt x="1610906" y="1629410"/>
                </a:lnTo>
                <a:lnTo>
                  <a:pt x="1591995" y="1629422"/>
                </a:lnTo>
                <a:lnTo>
                  <a:pt x="1600898" y="1638300"/>
                </a:lnTo>
                <a:lnTo>
                  <a:pt x="1619796" y="1638300"/>
                </a:lnTo>
                <a:lnTo>
                  <a:pt x="1629968" y="1648460"/>
                </a:lnTo>
                <a:lnTo>
                  <a:pt x="1649171" y="1648460"/>
                </a:lnTo>
                <a:close/>
              </a:path>
              <a:path w="2938780" h="2938145">
                <a:moveTo>
                  <a:pt x="1699983" y="1699260"/>
                </a:moveTo>
                <a:lnTo>
                  <a:pt x="1689823" y="1689112"/>
                </a:lnTo>
                <a:lnTo>
                  <a:pt x="1670596" y="1689112"/>
                </a:lnTo>
                <a:lnTo>
                  <a:pt x="1689823" y="1689100"/>
                </a:lnTo>
                <a:lnTo>
                  <a:pt x="1649171" y="1648472"/>
                </a:lnTo>
                <a:lnTo>
                  <a:pt x="1629968" y="1648472"/>
                </a:lnTo>
                <a:lnTo>
                  <a:pt x="1619808" y="1638312"/>
                </a:lnTo>
                <a:lnTo>
                  <a:pt x="1600898" y="1638312"/>
                </a:lnTo>
                <a:lnTo>
                  <a:pt x="1613598" y="1651000"/>
                </a:lnTo>
                <a:lnTo>
                  <a:pt x="1632483" y="1651000"/>
                </a:lnTo>
                <a:lnTo>
                  <a:pt x="1613598" y="1651012"/>
                </a:lnTo>
                <a:lnTo>
                  <a:pt x="1632661" y="1670050"/>
                </a:lnTo>
                <a:lnTo>
                  <a:pt x="1651533" y="1670050"/>
                </a:lnTo>
                <a:lnTo>
                  <a:pt x="1632661" y="1670062"/>
                </a:lnTo>
                <a:lnTo>
                  <a:pt x="1655533" y="1692910"/>
                </a:lnTo>
                <a:lnTo>
                  <a:pt x="1674380" y="1692910"/>
                </a:lnTo>
                <a:lnTo>
                  <a:pt x="1655533" y="1692922"/>
                </a:lnTo>
                <a:lnTo>
                  <a:pt x="1658073" y="1695450"/>
                </a:lnTo>
                <a:lnTo>
                  <a:pt x="1676920" y="1695450"/>
                </a:lnTo>
                <a:lnTo>
                  <a:pt x="1680743" y="1699260"/>
                </a:lnTo>
                <a:lnTo>
                  <a:pt x="1699983" y="1699260"/>
                </a:lnTo>
                <a:close/>
              </a:path>
              <a:path w="2938780" h="2938145">
                <a:moveTo>
                  <a:pt x="1702523" y="1701800"/>
                </a:moveTo>
                <a:lnTo>
                  <a:pt x="1699983" y="1699272"/>
                </a:lnTo>
                <a:lnTo>
                  <a:pt x="1680743" y="1699272"/>
                </a:lnTo>
                <a:lnTo>
                  <a:pt x="1683283" y="1701800"/>
                </a:lnTo>
                <a:lnTo>
                  <a:pt x="1702523" y="1701800"/>
                </a:lnTo>
                <a:close/>
              </a:path>
              <a:path w="2938780" h="2938145">
                <a:moveTo>
                  <a:pt x="1731746" y="1731010"/>
                </a:moveTo>
                <a:lnTo>
                  <a:pt x="1702523" y="1701812"/>
                </a:lnTo>
                <a:lnTo>
                  <a:pt x="1683283" y="1701812"/>
                </a:lnTo>
                <a:lnTo>
                  <a:pt x="1680743" y="1699272"/>
                </a:lnTo>
                <a:lnTo>
                  <a:pt x="1676933" y="1695462"/>
                </a:lnTo>
                <a:lnTo>
                  <a:pt x="1658073" y="1695462"/>
                </a:lnTo>
                <a:lnTo>
                  <a:pt x="1677123" y="1714500"/>
                </a:lnTo>
                <a:lnTo>
                  <a:pt x="1695970" y="1714500"/>
                </a:lnTo>
                <a:lnTo>
                  <a:pt x="1677123" y="1714512"/>
                </a:lnTo>
                <a:lnTo>
                  <a:pt x="1680933" y="1718310"/>
                </a:lnTo>
                <a:lnTo>
                  <a:pt x="1699780" y="1718310"/>
                </a:lnTo>
                <a:lnTo>
                  <a:pt x="1680933" y="1718322"/>
                </a:lnTo>
                <a:lnTo>
                  <a:pt x="1689836" y="1727200"/>
                </a:lnTo>
                <a:lnTo>
                  <a:pt x="1708670" y="1727200"/>
                </a:lnTo>
                <a:lnTo>
                  <a:pt x="1712480" y="1731010"/>
                </a:lnTo>
                <a:lnTo>
                  <a:pt x="1731746" y="1731010"/>
                </a:lnTo>
                <a:close/>
              </a:path>
              <a:path w="2938780" h="2938145">
                <a:moveTo>
                  <a:pt x="1746999" y="1746250"/>
                </a:moveTo>
                <a:lnTo>
                  <a:pt x="1731746" y="1731022"/>
                </a:lnTo>
                <a:lnTo>
                  <a:pt x="1712480" y="1731022"/>
                </a:lnTo>
                <a:lnTo>
                  <a:pt x="1708670" y="1727212"/>
                </a:lnTo>
                <a:lnTo>
                  <a:pt x="1689836" y="1727212"/>
                </a:lnTo>
                <a:lnTo>
                  <a:pt x="1696186" y="1733550"/>
                </a:lnTo>
                <a:lnTo>
                  <a:pt x="1715008" y="1733550"/>
                </a:lnTo>
                <a:lnTo>
                  <a:pt x="1727708" y="1746250"/>
                </a:lnTo>
                <a:lnTo>
                  <a:pt x="1746999" y="1746250"/>
                </a:lnTo>
                <a:close/>
              </a:path>
              <a:path w="2938780" h="2938145">
                <a:moveTo>
                  <a:pt x="1772412" y="1771650"/>
                </a:moveTo>
                <a:lnTo>
                  <a:pt x="1769872" y="1769122"/>
                </a:lnTo>
                <a:lnTo>
                  <a:pt x="1750568" y="1769122"/>
                </a:lnTo>
                <a:lnTo>
                  <a:pt x="1745475" y="1764042"/>
                </a:lnTo>
                <a:lnTo>
                  <a:pt x="1750568" y="1769110"/>
                </a:lnTo>
                <a:lnTo>
                  <a:pt x="1769872" y="1769110"/>
                </a:lnTo>
                <a:lnTo>
                  <a:pt x="1763522" y="1762772"/>
                </a:lnTo>
                <a:lnTo>
                  <a:pt x="1744218" y="1762772"/>
                </a:lnTo>
                <a:lnTo>
                  <a:pt x="1741551" y="1760118"/>
                </a:lnTo>
                <a:lnTo>
                  <a:pt x="1744218" y="1762760"/>
                </a:lnTo>
                <a:lnTo>
                  <a:pt x="1763522" y="1762760"/>
                </a:lnTo>
                <a:lnTo>
                  <a:pt x="1759699" y="1758962"/>
                </a:lnTo>
                <a:lnTo>
                  <a:pt x="1740408" y="1758962"/>
                </a:lnTo>
                <a:lnTo>
                  <a:pt x="1734058" y="1752612"/>
                </a:lnTo>
                <a:lnTo>
                  <a:pt x="1740408" y="1758950"/>
                </a:lnTo>
                <a:lnTo>
                  <a:pt x="1759699" y="1758950"/>
                </a:lnTo>
                <a:lnTo>
                  <a:pt x="1746999" y="1746262"/>
                </a:lnTo>
                <a:lnTo>
                  <a:pt x="1727708" y="1746262"/>
                </a:lnTo>
                <a:lnTo>
                  <a:pt x="1715020" y="1733562"/>
                </a:lnTo>
                <a:lnTo>
                  <a:pt x="1696186" y="1733562"/>
                </a:lnTo>
                <a:lnTo>
                  <a:pt x="1734299" y="1771650"/>
                </a:lnTo>
                <a:lnTo>
                  <a:pt x="1753095" y="1771650"/>
                </a:lnTo>
                <a:lnTo>
                  <a:pt x="1772412" y="1771650"/>
                </a:lnTo>
                <a:close/>
              </a:path>
              <a:path w="2938780" h="2938145">
                <a:moveTo>
                  <a:pt x="1776222" y="1775460"/>
                </a:moveTo>
                <a:lnTo>
                  <a:pt x="1772412" y="1771662"/>
                </a:lnTo>
                <a:lnTo>
                  <a:pt x="1753095" y="1771662"/>
                </a:lnTo>
                <a:lnTo>
                  <a:pt x="1756905" y="1775460"/>
                </a:lnTo>
                <a:lnTo>
                  <a:pt x="1776222" y="1775460"/>
                </a:lnTo>
                <a:close/>
              </a:path>
              <a:path w="2938780" h="2938145">
                <a:moveTo>
                  <a:pt x="1820684" y="1819910"/>
                </a:moveTo>
                <a:lnTo>
                  <a:pt x="1776222" y="1775472"/>
                </a:lnTo>
                <a:lnTo>
                  <a:pt x="1756905" y="1775472"/>
                </a:lnTo>
                <a:lnTo>
                  <a:pt x="1753095" y="1771662"/>
                </a:lnTo>
                <a:lnTo>
                  <a:pt x="1734299" y="1771662"/>
                </a:lnTo>
                <a:lnTo>
                  <a:pt x="1744472" y="1781810"/>
                </a:lnTo>
                <a:lnTo>
                  <a:pt x="1763242" y="1781810"/>
                </a:lnTo>
                <a:lnTo>
                  <a:pt x="1801342" y="1819910"/>
                </a:lnTo>
                <a:lnTo>
                  <a:pt x="1820684" y="1819910"/>
                </a:lnTo>
                <a:close/>
              </a:path>
              <a:path w="2938780" h="2938145">
                <a:moveTo>
                  <a:pt x="2004923" y="2004060"/>
                </a:moveTo>
                <a:lnTo>
                  <a:pt x="1985860" y="1985022"/>
                </a:lnTo>
                <a:lnTo>
                  <a:pt x="1966379" y="1985022"/>
                </a:lnTo>
                <a:lnTo>
                  <a:pt x="1985860" y="1985010"/>
                </a:lnTo>
                <a:lnTo>
                  <a:pt x="1935035" y="1934222"/>
                </a:lnTo>
                <a:lnTo>
                  <a:pt x="1915985" y="1915172"/>
                </a:lnTo>
                <a:lnTo>
                  <a:pt x="1896554" y="1915172"/>
                </a:lnTo>
                <a:lnTo>
                  <a:pt x="1900072" y="1918703"/>
                </a:lnTo>
                <a:lnTo>
                  <a:pt x="1890204" y="1908822"/>
                </a:lnTo>
                <a:lnTo>
                  <a:pt x="1896554" y="1915160"/>
                </a:lnTo>
                <a:lnTo>
                  <a:pt x="1915985" y="1915160"/>
                </a:lnTo>
                <a:lnTo>
                  <a:pt x="1893112" y="1892312"/>
                </a:lnTo>
                <a:lnTo>
                  <a:pt x="1873707" y="1892312"/>
                </a:lnTo>
                <a:lnTo>
                  <a:pt x="1893112" y="1892300"/>
                </a:lnTo>
                <a:lnTo>
                  <a:pt x="1886762" y="1885962"/>
                </a:lnTo>
                <a:lnTo>
                  <a:pt x="1858810" y="1858022"/>
                </a:lnTo>
                <a:lnTo>
                  <a:pt x="1839429" y="1858022"/>
                </a:lnTo>
                <a:lnTo>
                  <a:pt x="1805774" y="1824367"/>
                </a:lnTo>
                <a:lnTo>
                  <a:pt x="1839429" y="1858010"/>
                </a:lnTo>
                <a:lnTo>
                  <a:pt x="1858810" y="1858010"/>
                </a:lnTo>
                <a:lnTo>
                  <a:pt x="1820684" y="1819922"/>
                </a:lnTo>
                <a:lnTo>
                  <a:pt x="1801342" y="1819922"/>
                </a:lnTo>
                <a:lnTo>
                  <a:pt x="1763255" y="1781822"/>
                </a:lnTo>
                <a:lnTo>
                  <a:pt x="1744472" y="1781822"/>
                </a:lnTo>
                <a:lnTo>
                  <a:pt x="1829587" y="1866900"/>
                </a:lnTo>
                <a:lnTo>
                  <a:pt x="1848294" y="1866900"/>
                </a:lnTo>
                <a:lnTo>
                  <a:pt x="1829587" y="1866912"/>
                </a:lnTo>
                <a:lnTo>
                  <a:pt x="1835950" y="1873250"/>
                </a:lnTo>
                <a:lnTo>
                  <a:pt x="1854644" y="1873250"/>
                </a:lnTo>
                <a:lnTo>
                  <a:pt x="1835950" y="1873262"/>
                </a:lnTo>
                <a:lnTo>
                  <a:pt x="1861362" y="1898650"/>
                </a:lnTo>
                <a:lnTo>
                  <a:pt x="1880031" y="1898650"/>
                </a:lnTo>
                <a:lnTo>
                  <a:pt x="1861362" y="1898662"/>
                </a:lnTo>
                <a:lnTo>
                  <a:pt x="1871522" y="1908822"/>
                </a:lnTo>
                <a:lnTo>
                  <a:pt x="1924888" y="1962150"/>
                </a:lnTo>
                <a:lnTo>
                  <a:pt x="1943506" y="1962150"/>
                </a:lnTo>
                <a:lnTo>
                  <a:pt x="1924888" y="1962162"/>
                </a:lnTo>
                <a:lnTo>
                  <a:pt x="1956650" y="1993900"/>
                </a:lnTo>
                <a:lnTo>
                  <a:pt x="1975243" y="1993900"/>
                </a:lnTo>
                <a:lnTo>
                  <a:pt x="1956650" y="1993912"/>
                </a:lnTo>
                <a:lnTo>
                  <a:pt x="1966810" y="2004060"/>
                </a:lnTo>
                <a:lnTo>
                  <a:pt x="1985416" y="2004060"/>
                </a:lnTo>
                <a:lnTo>
                  <a:pt x="2004923" y="2004060"/>
                </a:lnTo>
                <a:close/>
              </a:path>
              <a:path w="2938780" h="2938145">
                <a:moveTo>
                  <a:pt x="2032876" y="2032000"/>
                </a:moveTo>
                <a:lnTo>
                  <a:pt x="2023973" y="2023122"/>
                </a:lnTo>
                <a:lnTo>
                  <a:pt x="2004466" y="2023122"/>
                </a:lnTo>
                <a:lnTo>
                  <a:pt x="2023973" y="2023110"/>
                </a:lnTo>
                <a:lnTo>
                  <a:pt x="2004923" y="2004072"/>
                </a:lnTo>
                <a:lnTo>
                  <a:pt x="1985416" y="2004072"/>
                </a:lnTo>
                <a:lnTo>
                  <a:pt x="1966810" y="2004072"/>
                </a:lnTo>
                <a:lnTo>
                  <a:pt x="1988413" y="2025650"/>
                </a:lnTo>
                <a:lnTo>
                  <a:pt x="2006981" y="2025650"/>
                </a:lnTo>
                <a:lnTo>
                  <a:pt x="2013343" y="2032000"/>
                </a:lnTo>
                <a:lnTo>
                  <a:pt x="2032876" y="2032000"/>
                </a:lnTo>
                <a:close/>
              </a:path>
              <a:path w="2938780" h="2938145">
                <a:moveTo>
                  <a:pt x="2036686" y="2035810"/>
                </a:moveTo>
                <a:lnTo>
                  <a:pt x="2032876" y="2032012"/>
                </a:lnTo>
                <a:lnTo>
                  <a:pt x="2013343" y="2032012"/>
                </a:lnTo>
                <a:lnTo>
                  <a:pt x="2006993" y="2025662"/>
                </a:lnTo>
                <a:lnTo>
                  <a:pt x="1988413" y="2025662"/>
                </a:lnTo>
                <a:lnTo>
                  <a:pt x="1998573" y="2035810"/>
                </a:lnTo>
                <a:lnTo>
                  <a:pt x="2017153" y="2035810"/>
                </a:lnTo>
                <a:lnTo>
                  <a:pt x="2036686" y="2035810"/>
                </a:lnTo>
                <a:close/>
              </a:path>
              <a:path w="2938780" h="2938145">
                <a:moveTo>
                  <a:pt x="2112911" y="2112010"/>
                </a:moveTo>
                <a:lnTo>
                  <a:pt x="2106561" y="2105672"/>
                </a:lnTo>
                <a:lnTo>
                  <a:pt x="2086978" y="2105672"/>
                </a:lnTo>
                <a:lnTo>
                  <a:pt x="2106561" y="2105660"/>
                </a:lnTo>
                <a:lnTo>
                  <a:pt x="2100211" y="2099322"/>
                </a:lnTo>
                <a:lnTo>
                  <a:pt x="2080628" y="2099322"/>
                </a:lnTo>
                <a:lnTo>
                  <a:pt x="2100211" y="2099310"/>
                </a:lnTo>
                <a:lnTo>
                  <a:pt x="2096401" y="2095512"/>
                </a:lnTo>
                <a:lnTo>
                  <a:pt x="2076818" y="2095512"/>
                </a:lnTo>
                <a:lnTo>
                  <a:pt x="2096401" y="2095500"/>
                </a:lnTo>
                <a:lnTo>
                  <a:pt x="2090051" y="2089162"/>
                </a:lnTo>
                <a:lnTo>
                  <a:pt x="2074799" y="2073922"/>
                </a:lnTo>
                <a:lnTo>
                  <a:pt x="2055241" y="2073922"/>
                </a:lnTo>
                <a:lnTo>
                  <a:pt x="2074799" y="2073910"/>
                </a:lnTo>
                <a:lnTo>
                  <a:pt x="2058289" y="2057412"/>
                </a:lnTo>
                <a:lnTo>
                  <a:pt x="2055736" y="2054872"/>
                </a:lnTo>
                <a:lnTo>
                  <a:pt x="2036203" y="2054872"/>
                </a:lnTo>
                <a:lnTo>
                  <a:pt x="2055736" y="2054860"/>
                </a:lnTo>
                <a:lnTo>
                  <a:pt x="2036686" y="2035822"/>
                </a:lnTo>
                <a:lnTo>
                  <a:pt x="2017153" y="2035822"/>
                </a:lnTo>
                <a:lnTo>
                  <a:pt x="1998573" y="2035822"/>
                </a:lnTo>
                <a:lnTo>
                  <a:pt x="2020176" y="2057400"/>
                </a:lnTo>
                <a:lnTo>
                  <a:pt x="2038718" y="2057400"/>
                </a:lnTo>
                <a:lnTo>
                  <a:pt x="2020176" y="2057412"/>
                </a:lnTo>
                <a:lnTo>
                  <a:pt x="2039239" y="2076450"/>
                </a:lnTo>
                <a:lnTo>
                  <a:pt x="2057755" y="2076450"/>
                </a:lnTo>
                <a:lnTo>
                  <a:pt x="2039239" y="2076462"/>
                </a:lnTo>
                <a:lnTo>
                  <a:pt x="2049399" y="2086610"/>
                </a:lnTo>
                <a:lnTo>
                  <a:pt x="2067915" y="2086610"/>
                </a:lnTo>
                <a:lnTo>
                  <a:pt x="2049399" y="2086622"/>
                </a:lnTo>
                <a:lnTo>
                  <a:pt x="2071001" y="2108200"/>
                </a:lnTo>
                <a:lnTo>
                  <a:pt x="2089492" y="2108200"/>
                </a:lnTo>
                <a:lnTo>
                  <a:pt x="2071001" y="2108212"/>
                </a:lnTo>
                <a:lnTo>
                  <a:pt x="2074811" y="2112010"/>
                </a:lnTo>
                <a:lnTo>
                  <a:pt x="2093315" y="2112010"/>
                </a:lnTo>
                <a:lnTo>
                  <a:pt x="2112911" y="2112010"/>
                </a:lnTo>
                <a:close/>
              </a:path>
              <a:path w="2938780" h="2938145">
                <a:moveTo>
                  <a:pt x="2128164" y="2127250"/>
                </a:moveTo>
                <a:lnTo>
                  <a:pt x="2125624" y="2124722"/>
                </a:lnTo>
                <a:lnTo>
                  <a:pt x="2106015" y="2124722"/>
                </a:lnTo>
                <a:lnTo>
                  <a:pt x="2125624" y="2124710"/>
                </a:lnTo>
                <a:lnTo>
                  <a:pt x="2112911" y="2112022"/>
                </a:lnTo>
                <a:lnTo>
                  <a:pt x="2093315" y="2112022"/>
                </a:lnTo>
                <a:lnTo>
                  <a:pt x="2074811" y="2112022"/>
                </a:lnTo>
                <a:lnTo>
                  <a:pt x="2077351" y="2114550"/>
                </a:lnTo>
                <a:lnTo>
                  <a:pt x="2095842" y="2114550"/>
                </a:lnTo>
                <a:lnTo>
                  <a:pt x="2077351" y="2114562"/>
                </a:lnTo>
                <a:lnTo>
                  <a:pt x="2090051" y="2127250"/>
                </a:lnTo>
                <a:lnTo>
                  <a:pt x="2108543" y="2127250"/>
                </a:lnTo>
                <a:lnTo>
                  <a:pt x="2128164" y="2127250"/>
                </a:lnTo>
                <a:close/>
              </a:path>
              <a:path w="2938780" h="2938145">
                <a:moveTo>
                  <a:pt x="2336533" y="2335542"/>
                </a:moveTo>
                <a:lnTo>
                  <a:pt x="2129434" y="2128532"/>
                </a:lnTo>
                <a:lnTo>
                  <a:pt x="2109813" y="2128532"/>
                </a:lnTo>
                <a:lnTo>
                  <a:pt x="2091321" y="2128532"/>
                </a:lnTo>
                <a:lnTo>
                  <a:pt x="2298420" y="2335542"/>
                </a:lnTo>
                <a:lnTo>
                  <a:pt x="2316734" y="2335542"/>
                </a:lnTo>
                <a:lnTo>
                  <a:pt x="2336533" y="2335542"/>
                </a:lnTo>
                <a:close/>
              </a:path>
              <a:path w="2938780" h="2938145">
                <a:moveTo>
                  <a:pt x="2342883" y="2341892"/>
                </a:moveTo>
                <a:lnTo>
                  <a:pt x="2337803" y="2336812"/>
                </a:lnTo>
                <a:lnTo>
                  <a:pt x="2318004" y="2336812"/>
                </a:lnTo>
                <a:lnTo>
                  <a:pt x="2299690" y="2336812"/>
                </a:lnTo>
                <a:lnTo>
                  <a:pt x="2304783" y="2341892"/>
                </a:lnTo>
                <a:lnTo>
                  <a:pt x="2323084" y="2341892"/>
                </a:lnTo>
                <a:lnTo>
                  <a:pt x="2342883" y="2341892"/>
                </a:lnTo>
                <a:close/>
              </a:path>
              <a:path w="2938780" h="2938145">
                <a:moveTo>
                  <a:pt x="2349233" y="2348242"/>
                </a:moveTo>
                <a:lnTo>
                  <a:pt x="2344153" y="2343162"/>
                </a:lnTo>
                <a:lnTo>
                  <a:pt x="2324354" y="2343162"/>
                </a:lnTo>
                <a:lnTo>
                  <a:pt x="2306053" y="2343150"/>
                </a:lnTo>
                <a:lnTo>
                  <a:pt x="2311133" y="2348242"/>
                </a:lnTo>
                <a:lnTo>
                  <a:pt x="2329434" y="2348242"/>
                </a:lnTo>
                <a:lnTo>
                  <a:pt x="2349233" y="2348242"/>
                </a:lnTo>
                <a:close/>
              </a:path>
              <a:path w="2938780" h="2938145">
                <a:moveTo>
                  <a:pt x="2354821" y="2373642"/>
                </a:moveTo>
                <a:lnTo>
                  <a:pt x="2349741" y="2368562"/>
                </a:lnTo>
                <a:lnTo>
                  <a:pt x="2331453" y="2368562"/>
                </a:lnTo>
                <a:lnTo>
                  <a:pt x="2336546" y="2373642"/>
                </a:lnTo>
                <a:lnTo>
                  <a:pt x="2354821" y="2373642"/>
                </a:lnTo>
                <a:close/>
              </a:path>
              <a:path w="2938780" h="2938145">
                <a:moveTo>
                  <a:pt x="2355596" y="2354592"/>
                </a:moveTo>
                <a:lnTo>
                  <a:pt x="2350503" y="2349512"/>
                </a:lnTo>
                <a:lnTo>
                  <a:pt x="2330704" y="2349512"/>
                </a:lnTo>
                <a:lnTo>
                  <a:pt x="2312403" y="2349500"/>
                </a:lnTo>
                <a:lnTo>
                  <a:pt x="2317483" y="2354592"/>
                </a:lnTo>
                <a:lnTo>
                  <a:pt x="2335784" y="2354592"/>
                </a:lnTo>
                <a:lnTo>
                  <a:pt x="2355596" y="2354592"/>
                </a:lnTo>
                <a:close/>
              </a:path>
              <a:path w="2938780" h="2938145">
                <a:moveTo>
                  <a:pt x="2361946" y="2360942"/>
                </a:moveTo>
                <a:lnTo>
                  <a:pt x="2356866" y="2355850"/>
                </a:lnTo>
                <a:lnTo>
                  <a:pt x="2337054" y="2355850"/>
                </a:lnTo>
                <a:lnTo>
                  <a:pt x="2318753" y="2355862"/>
                </a:lnTo>
                <a:lnTo>
                  <a:pt x="2323833" y="2360942"/>
                </a:lnTo>
                <a:lnTo>
                  <a:pt x="2342121" y="2360942"/>
                </a:lnTo>
                <a:lnTo>
                  <a:pt x="2361946" y="2360942"/>
                </a:lnTo>
                <a:close/>
              </a:path>
              <a:path w="2938780" h="2938145">
                <a:moveTo>
                  <a:pt x="2368296" y="2367292"/>
                </a:moveTo>
                <a:lnTo>
                  <a:pt x="2363216" y="2362212"/>
                </a:lnTo>
                <a:lnTo>
                  <a:pt x="2343391" y="2362212"/>
                </a:lnTo>
                <a:lnTo>
                  <a:pt x="2325103" y="2362200"/>
                </a:lnTo>
                <a:lnTo>
                  <a:pt x="2330183" y="2367292"/>
                </a:lnTo>
                <a:lnTo>
                  <a:pt x="2348471" y="2367292"/>
                </a:lnTo>
                <a:lnTo>
                  <a:pt x="2368296" y="2367292"/>
                </a:lnTo>
                <a:close/>
              </a:path>
              <a:path w="2938780" h="2938145">
                <a:moveTo>
                  <a:pt x="2374646" y="2373630"/>
                </a:moveTo>
                <a:lnTo>
                  <a:pt x="2369566" y="2368562"/>
                </a:lnTo>
                <a:lnTo>
                  <a:pt x="2349741" y="2368562"/>
                </a:lnTo>
                <a:lnTo>
                  <a:pt x="2354821" y="2373630"/>
                </a:lnTo>
                <a:lnTo>
                  <a:pt x="2374646" y="2373630"/>
                </a:lnTo>
                <a:close/>
              </a:path>
              <a:path w="2938780" h="2938145">
                <a:moveTo>
                  <a:pt x="2380996" y="2379992"/>
                </a:moveTo>
                <a:lnTo>
                  <a:pt x="2375916" y="2374912"/>
                </a:lnTo>
                <a:lnTo>
                  <a:pt x="2356091" y="2374912"/>
                </a:lnTo>
                <a:lnTo>
                  <a:pt x="2337816" y="2374900"/>
                </a:lnTo>
                <a:lnTo>
                  <a:pt x="2342896" y="2379992"/>
                </a:lnTo>
                <a:lnTo>
                  <a:pt x="2361171" y="2379992"/>
                </a:lnTo>
                <a:lnTo>
                  <a:pt x="2380996" y="2379992"/>
                </a:lnTo>
                <a:close/>
              </a:path>
              <a:path w="2938780" h="2938145">
                <a:moveTo>
                  <a:pt x="2386558" y="2405392"/>
                </a:moveTo>
                <a:lnTo>
                  <a:pt x="2381478" y="2400312"/>
                </a:lnTo>
                <a:lnTo>
                  <a:pt x="2363228" y="2400312"/>
                </a:lnTo>
                <a:lnTo>
                  <a:pt x="2368308" y="2405392"/>
                </a:lnTo>
                <a:lnTo>
                  <a:pt x="2386558" y="2405392"/>
                </a:lnTo>
                <a:close/>
              </a:path>
              <a:path w="2938780" h="2938145">
                <a:moveTo>
                  <a:pt x="2387358" y="2386342"/>
                </a:moveTo>
                <a:lnTo>
                  <a:pt x="2382278" y="2381262"/>
                </a:lnTo>
                <a:lnTo>
                  <a:pt x="2362441" y="2381262"/>
                </a:lnTo>
                <a:lnTo>
                  <a:pt x="2344166" y="2381250"/>
                </a:lnTo>
                <a:lnTo>
                  <a:pt x="2349246" y="2386342"/>
                </a:lnTo>
                <a:lnTo>
                  <a:pt x="2367521" y="2386342"/>
                </a:lnTo>
                <a:lnTo>
                  <a:pt x="2387358" y="2386342"/>
                </a:lnTo>
                <a:close/>
              </a:path>
              <a:path w="2938780" h="2938145">
                <a:moveTo>
                  <a:pt x="2393708" y="2392692"/>
                </a:moveTo>
                <a:lnTo>
                  <a:pt x="2388628" y="2387612"/>
                </a:lnTo>
                <a:lnTo>
                  <a:pt x="2368791" y="2387612"/>
                </a:lnTo>
                <a:lnTo>
                  <a:pt x="2350516" y="2387612"/>
                </a:lnTo>
                <a:lnTo>
                  <a:pt x="2355596" y="2392692"/>
                </a:lnTo>
                <a:lnTo>
                  <a:pt x="2373858" y="2392692"/>
                </a:lnTo>
                <a:lnTo>
                  <a:pt x="2393708" y="2392692"/>
                </a:lnTo>
                <a:close/>
              </a:path>
              <a:path w="2938780" h="2938145">
                <a:moveTo>
                  <a:pt x="2400058" y="2399030"/>
                </a:moveTo>
                <a:lnTo>
                  <a:pt x="2394978" y="2393962"/>
                </a:lnTo>
                <a:lnTo>
                  <a:pt x="2375128" y="2393962"/>
                </a:lnTo>
                <a:lnTo>
                  <a:pt x="2356866" y="2393950"/>
                </a:lnTo>
                <a:lnTo>
                  <a:pt x="2361946" y="2399042"/>
                </a:lnTo>
                <a:lnTo>
                  <a:pt x="2380208" y="2399042"/>
                </a:lnTo>
                <a:lnTo>
                  <a:pt x="2377668" y="2396502"/>
                </a:lnTo>
                <a:lnTo>
                  <a:pt x="2380208" y="2399030"/>
                </a:lnTo>
                <a:lnTo>
                  <a:pt x="2400058" y="2399030"/>
                </a:lnTo>
                <a:close/>
              </a:path>
              <a:path w="2938780" h="2938145">
                <a:moveTo>
                  <a:pt x="2406408" y="2405380"/>
                </a:moveTo>
                <a:lnTo>
                  <a:pt x="2401328" y="2400312"/>
                </a:lnTo>
                <a:lnTo>
                  <a:pt x="2381478" y="2400312"/>
                </a:lnTo>
                <a:lnTo>
                  <a:pt x="2386558" y="2405380"/>
                </a:lnTo>
                <a:lnTo>
                  <a:pt x="2406408" y="2405380"/>
                </a:lnTo>
                <a:close/>
              </a:path>
              <a:path w="2938780" h="2938145">
                <a:moveTo>
                  <a:pt x="2412771" y="2411742"/>
                </a:moveTo>
                <a:lnTo>
                  <a:pt x="2407678" y="2406662"/>
                </a:lnTo>
                <a:lnTo>
                  <a:pt x="2387828" y="2406662"/>
                </a:lnTo>
                <a:lnTo>
                  <a:pt x="2369578" y="2406650"/>
                </a:lnTo>
                <a:lnTo>
                  <a:pt x="2374658" y="2411742"/>
                </a:lnTo>
                <a:lnTo>
                  <a:pt x="2392908" y="2411742"/>
                </a:lnTo>
                <a:lnTo>
                  <a:pt x="2412771" y="2411742"/>
                </a:lnTo>
                <a:close/>
              </a:path>
              <a:path w="2938780" h="2938145">
                <a:moveTo>
                  <a:pt x="2419121" y="2418092"/>
                </a:moveTo>
                <a:lnTo>
                  <a:pt x="2414041" y="2413012"/>
                </a:lnTo>
                <a:lnTo>
                  <a:pt x="2394178" y="2413012"/>
                </a:lnTo>
                <a:lnTo>
                  <a:pt x="2375928" y="2413012"/>
                </a:lnTo>
                <a:lnTo>
                  <a:pt x="2381008" y="2418092"/>
                </a:lnTo>
                <a:lnTo>
                  <a:pt x="2399258" y="2418092"/>
                </a:lnTo>
                <a:lnTo>
                  <a:pt x="2419121" y="2418092"/>
                </a:lnTo>
                <a:close/>
              </a:path>
              <a:path w="2938780" h="2938145">
                <a:moveTo>
                  <a:pt x="2425471" y="2424430"/>
                </a:moveTo>
                <a:lnTo>
                  <a:pt x="2420391" y="2419362"/>
                </a:lnTo>
                <a:lnTo>
                  <a:pt x="2400528" y="2419362"/>
                </a:lnTo>
                <a:lnTo>
                  <a:pt x="2382278" y="2419350"/>
                </a:lnTo>
                <a:lnTo>
                  <a:pt x="2387358" y="2424430"/>
                </a:lnTo>
                <a:lnTo>
                  <a:pt x="2405596" y="2424430"/>
                </a:lnTo>
                <a:lnTo>
                  <a:pt x="2425471" y="2424430"/>
                </a:lnTo>
                <a:close/>
              </a:path>
              <a:path w="2938780" h="2938145">
                <a:moveTo>
                  <a:pt x="2431821" y="2430780"/>
                </a:moveTo>
                <a:lnTo>
                  <a:pt x="2426741" y="2425700"/>
                </a:lnTo>
                <a:lnTo>
                  <a:pt x="2406866" y="2425700"/>
                </a:lnTo>
                <a:lnTo>
                  <a:pt x="2388628" y="2425700"/>
                </a:lnTo>
                <a:lnTo>
                  <a:pt x="2393721" y="2430780"/>
                </a:lnTo>
                <a:lnTo>
                  <a:pt x="2411946" y="2430780"/>
                </a:lnTo>
                <a:lnTo>
                  <a:pt x="2431821" y="2430780"/>
                </a:lnTo>
                <a:close/>
              </a:path>
              <a:path w="2938780" h="2938145">
                <a:moveTo>
                  <a:pt x="2438171" y="2437142"/>
                </a:moveTo>
                <a:lnTo>
                  <a:pt x="2433091" y="2432062"/>
                </a:lnTo>
                <a:lnTo>
                  <a:pt x="2413216" y="2432062"/>
                </a:lnTo>
                <a:lnTo>
                  <a:pt x="2394991" y="2432062"/>
                </a:lnTo>
                <a:lnTo>
                  <a:pt x="2400071" y="2437142"/>
                </a:lnTo>
                <a:lnTo>
                  <a:pt x="2418296" y="2437142"/>
                </a:lnTo>
                <a:lnTo>
                  <a:pt x="2438171" y="2437142"/>
                </a:lnTo>
                <a:close/>
              </a:path>
              <a:path w="2938780" h="2938145">
                <a:moveTo>
                  <a:pt x="2444534" y="2443492"/>
                </a:moveTo>
                <a:lnTo>
                  <a:pt x="2439441" y="2438412"/>
                </a:lnTo>
                <a:lnTo>
                  <a:pt x="2419578" y="2438412"/>
                </a:lnTo>
                <a:lnTo>
                  <a:pt x="2401341" y="2438400"/>
                </a:lnTo>
                <a:lnTo>
                  <a:pt x="2406421" y="2443480"/>
                </a:lnTo>
                <a:lnTo>
                  <a:pt x="2424633" y="2443480"/>
                </a:lnTo>
                <a:lnTo>
                  <a:pt x="2444534" y="2443492"/>
                </a:lnTo>
                <a:close/>
              </a:path>
              <a:path w="2938780" h="2938145">
                <a:moveTo>
                  <a:pt x="2450033" y="2468892"/>
                </a:moveTo>
                <a:lnTo>
                  <a:pt x="2444953" y="2463812"/>
                </a:lnTo>
                <a:lnTo>
                  <a:pt x="2426754" y="2463812"/>
                </a:lnTo>
                <a:lnTo>
                  <a:pt x="2431834" y="2468892"/>
                </a:lnTo>
                <a:lnTo>
                  <a:pt x="2450033" y="2468892"/>
                </a:lnTo>
                <a:close/>
              </a:path>
              <a:path w="2938780" h="2938145">
                <a:moveTo>
                  <a:pt x="2450884" y="2449830"/>
                </a:moveTo>
                <a:lnTo>
                  <a:pt x="2445804" y="2444762"/>
                </a:lnTo>
                <a:lnTo>
                  <a:pt x="2425916" y="2444762"/>
                </a:lnTo>
                <a:lnTo>
                  <a:pt x="2407691" y="2444750"/>
                </a:lnTo>
                <a:lnTo>
                  <a:pt x="2412771" y="2449842"/>
                </a:lnTo>
                <a:lnTo>
                  <a:pt x="2430983" y="2449842"/>
                </a:lnTo>
                <a:lnTo>
                  <a:pt x="2428443" y="2447302"/>
                </a:lnTo>
                <a:lnTo>
                  <a:pt x="2430983" y="2449830"/>
                </a:lnTo>
                <a:lnTo>
                  <a:pt x="2450884" y="2449830"/>
                </a:lnTo>
                <a:close/>
              </a:path>
              <a:path w="2938780" h="2938145">
                <a:moveTo>
                  <a:pt x="2457234" y="2456192"/>
                </a:moveTo>
                <a:lnTo>
                  <a:pt x="2452154" y="2451100"/>
                </a:lnTo>
                <a:lnTo>
                  <a:pt x="2432253" y="2451100"/>
                </a:lnTo>
                <a:lnTo>
                  <a:pt x="2414041" y="2451100"/>
                </a:lnTo>
                <a:lnTo>
                  <a:pt x="2419121" y="2456180"/>
                </a:lnTo>
                <a:lnTo>
                  <a:pt x="2437320" y="2456180"/>
                </a:lnTo>
                <a:lnTo>
                  <a:pt x="2457234" y="2456192"/>
                </a:lnTo>
                <a:close/>
              </a:path>
              <a:path w="2938780" h="2938145">
                <a:moveTo>
                  <a:pt x="2463584" y="2462530"/>
                </a:moveTo>
                <a:lnTo>
                  <a:pt x="2458504" y="2457462"/>
                </a:lnTo>
                <a:lnTo>
                  <a:pt x="2438603" y="2457462"/>
                </a:lnTo>
                <a:lnTo>
                  <a:pt x="2420391" y="2457450"/>
                </a:lnTo>
                <a:lnTo>
                  <a:pt x="2425484" y="2462542"/>
                </a:lnTo>
                <a:lnTo>
                  <a:pt x="2443683" y="2462542"/>
                </a:lnTo>
                <a:lnTo>
                  <a:pt x="2441143" y="2460002"/>
                </a:lnTo>
                <a:lnTo>
                  <a:pt x="2443683" y="2462530"/>
                </a:lnTo>
                <a:lnTo>
                  <a:pt x="2463584" y="2462530"/>
                </a:lnTo>
                <a:close/>
              </a:path>
              <a:path w="2938780" h="2938145">
                <a:moveTo>
                  <a:pt x="2469946" y="2468880"/>
                </a:moveTo>
                <a:lnTo>
                  <a:pt x="2464854" y="2463812"/>
                </a:lnTo>
                <a:lnTo>
                  <a:pt x="2444953" y="2463812"/>
                </a:lnTo>
                <a:lnTo>
                  <a:pt x="2450033" y="2468880"/>
                </a:lnTo>
                <a:lnTo>
                  <a:pt x="2469946" y="2468880"/>
                </a:lnTo>
                <a:close/>
              </a:path>
              <a:path w="2938780" h="2938145">
                <a:moveTo>
                  <a:pt x="2475420" y="2494292"/>
                </a:moveTo>
                <a:lnTo>
                  <a:pt x="2470340" y="2489212"/>
                </a:lnTo>
                <a:lnTo>
                  <a:pt x="2452166" y="2489212"/>
                </a:lnTo>
                <a:lnTo>
                  <a:pt x="2457246" y="2494292"/>
                </a:lnTo>
                <a:lnTo>
                  <a:pt x="2475420" y="2494292"/>
                </a:lnTo>
                <a:close/>
              </a:path>
              <a:path w="2938780" h="2938145">
                <a:moveTo>
                  <a:pt x="2476296" y="2475242"/>
                </a:moveTo>
                <a:lnTo>
                  <a:pt x="2471216" y="2470162"/>
                </a:lnTo>
                <a:lnTo>
                  <a:pt x="2451316" y="2470162"/>
                </a:lnTo>
                <a:lnTo>
                  <a:pt x="2433104" y="2470150"/>
                </a:lnTo>
                <a:lnTo>
                  <a:pt x="2438184" y="2475230"/>
                </a:lnTo>
                <a:lnTo>
                  <a:pt x="2456370" y="2475230"/>
                </a:lnTo>
                <a:lnTo>
                  <a:pt x="2476296" y="2475242"/>
                </a:lnTo>
                <a:close/>
              </a:path>
              <a:path w="2938780" h="2938145">
                <a:moveTo>
                  <a:pt x="2482646" y="2481592"/>
                </a:moveTo>
                <a:lnTo>
                  <a:pt x="2477566" y="2476500"/>
                </a:lnTo>
                <a:lnTo>
                  <a:pt x="2457653" y="2476500"/>
                </a:lnTo>
                <a:lnTo>
                  <a:pt x="2439454" y="2476500"/>
                </a:lnTo>
                <a:lnTo>
                  <a:pt x="2444534" y="2481592"/>
                </a:lnTo>
                <a:lnTo>
                  <a:pt x="2462720" y="2481592"/>
                </a:lnTo>
                <a:lnTo>
                  <a:pt x="2482646" y="2481592"/>
                </a:lnTo>
                <a:close/>
              </a:path>
              <a:path w="2938780" h="2938145">
                <a:moveTo>
                  <a:pt x="2488996" y="2487942"/>
                </a:moveTo>
                <a:lnTo>
                  <a:pt x="2483916" y="2482850"/>
                </a:lnTo>
                <a:lnTo>
                  <a:pt x="2463990" y="2482850"/>
                </a:lnTo>
                <a:lnTo>
                  <a:pt x="2445804" y="2482850"/>
                </a:lnTo>
                <a:lnTo>
                  <a:pt x="2450896" y="2487942"/>
                </a:lnTo>
                <a:lnTo>
                  <a:pt x="2469070" y="2487942"/>
                </a:lnTo>
                <a:lnTo>
                  <a:pt x="2488996" y="2487942"/>
                </a:lnTo>
                <a:close/>
              </a:path>
              <a:path w="2938780" h="2938145">
                <a:moveTo>
                  <a:pt x="2494457" y="2513342"/>
                </a:moveTo>
                <a:lnTo>
                  <a:pt x="2489377" y="2508262"/>
                </a:lnTo>
                <a:lnTo>
                  <a:pt x="2471216" y="2508262"/>
                </a:lnTo>
                <a:lnTo>
                  <a:pt x="2476296" y="2513342"/>
                </a:lnTo>
                <a:lnTo>
                  <a:pt x="2494457" y="2513342"/>
                </a:lnTo>
                <a:close/>
              </a:path>
              <a:path w="2938780" h="2938145">
                <a:moveTo>
                  <a:pt x="2495346" y="2494280"/>
                </a:moveTo>
                <a:lnTo>
                  <a:pt x="2490266" y="2489212"/>
                </a:lnTo>
                <a:lnTo>
                  <a:pt x="2470340" y="2489212"/>
                </a:lnTo>
                <a:lnTo>
                  <a:pt x="2475420" y="2494280"/>
                </a:lnTo>
                <a:lnTo>
                  <a:pt x="2495346" y="2494280"/>
                </a:lnTo>
                <a:close/>
              </a:path>
              <a:path w="2938780" h="2938145">
                <a:moveTo>
                  <a:pt x="2501709" y="2500642"/>
                </a:moveTo>
                <a:lnTo>
                  <a:pt x="2496616" y="2495562"/>
                </a:lnTo>
                <a:lnTo>
                  <a:pt x="2476690" y="2495562"/>
                </a:lnTo>
                <a:lnTo>
                  <a:pt x="2458516" y="2495562"/>
                </a:lnTo>
                <a:lnTo>
                  <a:pt x="2463596" y="2500642"/>
                </a:lnTo>
                <a:lnTo>
                  <a:pt x="2481770" y="2500642"/>
                </a:lnTo>
                <a:lnTo>
                  <a:pt x="2501709" y="2500642"/>
                </a:lnTo>
                <a:close/>
              </a:path>
              <a:path w="2938780" h="2938145">
                <a:moveTo>
                  <a:pt x="2508059" y="2506992"/>
                </a:moveTo>
                <a:lnTo>
                  <a:pt x="2502979" y="2501912"/>
                </a:lnTo>
                <a:lnTo>
                  <a:pt x="2483053" y="2501912"/>
                </a:lnTo>
                <a:lnTo>
                  <a:pt x="2464866" y="2501900"/>
                </a:lnTo>
                <a:lnTo>
                  <a:pt x="2469946" y="2506980"/>
                </a:lnTo>
                <a:lnTo>
                  <a:pt x="2488107" y="2506980"/>
                </a:lnTo>
                <a:lnTo>
                  <a:pt x="2508059" y="2506992"/>
                </a:lnTo>
                <a:close/>
              </a:path>
              <a:path w="2938780" h="2938145">
                <a:moveTo>
                  <a:pt x="2514409" y="2513330"/>
                </a:moveTo>
                <a:lnTo>
                  <a:pt x="2509329" y="2508250"/>
                </a:lnTo>
                <a:lnTo>
                  <a:pt x="2489377" y="2508250"/>
                </a:lnTo>
                <a:lnTo>
                  <a:pt x="2494457" y="2513330"/>
                </a:lnTo>
                <a:lnTo>
                  <a:pt x="2514409" y="2513330"/>
                </a:lnTo>
                <a:close/>
              </a:path>
              <a:path w="2938780" h="2938145">
                <a:moveTo>
                  <a:pt x="2520759" y="2519692"/>
                </a:moveTo>
                <a:lnTo>
                  <a:pt x="2515679" y="2514612"/>
                </a:lnTo>
                <a:lnTo>
                  <a:pt x="2495727" y="2514612"/>
                </a:lnTo>
                <a:lnTo>
                  <a:pt x="2477566" y="2514612"/>
                </a:lnTo>
                <a:lnTo>
                  <a:pt x="2482659" y="2519692"/>
                </a:lnTo>
                <a:lnTo>
                  <a:pt x="2500807" y="2519692"/>
                </a:lnTo>
                <a:lnTo>
                  <a:pt x="2520759" y="2519692"/>
                </a:lnTo>
                <a:close/>
              </a:path>
              <a:path w="2938780" h="2938145">
                <a:moveTo>
                  <a:pt x="2527109" y="2526030"/>
                </a:moveTo>
                <a:lnTo>
                  <a:pt x="2522029" y="2520962"/>
                </a:lnTo>
                <a:lnTo>
                  <a:pt x="2502077" y="2520962"/>
                </a:lnTo>
                <a:lnTo>
                  <a:pt x="2483929" y="2520950"/>
                </a:lnTo>
                <a:lnTo>
                  <a:pt x="2489009" y="2526042"/>
                </a:lnTo>
                <a:lnTo>
                  <a:pt x="2507157" y="2526042"/>
                </a:lnTo>
                <a:lnTo>
                  <a:pt x="2504617" y="2523502"/>
                </a:lnTo>
                <a:lnTo>
                  <a:pt x="2507157" y="2526030"/>
                </a:lnTo>
                <a:lnTo>
                  <a:pt x="2527109" y="2526030"/>
                </a:lnTo>
                <a:close/>
              </a:path>
              <a:path w="2938780" h="2938145">
                <a:moveTo>
                  <a:pt x="2533472" y="2532392"/>
                </a:moveTo>
                <a:lnTo>
                  <a:pt x="2528379" y="2527312"/>
                </a:lnTo>
                <a:lnTo>
                  <a:pt x="2508427" y="2527312"/>
                </a:lnTo>
                <a:lnTo>
                  <a:pt x="2490279" y="2527312"/>
                </a:lnTo>
                <a:lnTo>
                  <a:pt x="2495359" y="2532392"/>
                </a:lnTo>
                <a:lnTo>
                  <a:pt x="2513507" y="2532392"/>
                </a:lnTo>
                <a:lnTo>
                  <a:pt x="2533472" y="2532392"/>
                </a:lnTo>
                <a:close/>
              </a:path>
              <a:path w="2938780" h="2938145">
                <a:moveTo>
                  <a:pt x="2538552" y="2537460"/>
                </a:moveTo>
                <a:lnTo>
                  <a:pt x="2534742" y="2533662"/>
                </a:lnTo>
                <a:lnTo>
                  <a:pt x="2514777" y="2533662"/>
                </a:lnTo>
                <a:lnTo>
                  <a:pt x="2496629" y="2533650"/>
                </a:lnTo>
                <a:lnTo>
                  <a:pt x="2500439" y="2537460"/>
                </a:lnTo>
                <a:lnTo>
                  <a:pt x="2518575" y="2537460"/>
                </a:lnTo>
                <a:lnTo>
                  <a:pt x="2538552" y="2537460"/>
                </a:lnTo>
                <a:close/>
              </a:path>
              <a:path w="2938780" h="2938145">
                <a:moveTo>
                  <a:pt x="2544902" y="2543822"/>
                </a:moveTo>
                <a:lnTo>
                  <a:pt x="2539822" y="2538742"/>
                </a:lnTo>
                <a:lnTo>
                  <a:pt x="2519845" y="2538742"/>
                </a:lnTo>
                <a:lnTo>
                  <a:pt x="2501709" y="2538730"/>
                </a:lnTo>
                <a:lnTo>
                  <a:pt x="2506789" y="2543822"/>
                </a:lnTo>
                <a:lnTo>
                  <a:pt x="2524925" y="2543822"/>
                </a:lnTo>
                <a:lnTo>
                  <a:pt x="2544902" y="2543822"/>
                </a:lnTo>
                <a:close/>
              </a:path>
              <a:path w="2938780" h="2938145">
                <a:moveTo>
                  <a:pt x="2551252" y="2550172"/>
                </a:moveTo>
                <a:lnTo>
                  <a:pt x="2546172" y="2545080"/>
                </a:lnTo>
                <a:lnTo>
                  <a:pt x="2526195" y="2545080"/>
                </a:lnTo>
                <a:lnTo>
                  <a:pt x="2508059" y="2545080"/>
                </a:lnTo>
                <a:lnTo>
                  <a:pt x="2513152" y="2550172"/>
                </a:lnTo>
                <a:lnTo>
                  <a:pt x="2531275" y="2550172"/>
                </a:lnTo>
                <a:lnTo>
                  <a:pt x="2551252" y="2550172"/>
                </a:lnTo>
                <a:close/>
              </a:path>
              <a:path w="2938780" h="2938145">
                <a:moveTo>
                  <a:pt x="2557602" y="2556522"/>
                </a:moveTo>
                <a:lnTo>
                  <a:pt x="2552522" y="2551430"/>
                </a:lnTo>
                <a:lnTo>
                  <a:pt x="2532545" y="2551430"/>
                </a:lnTo>
                <a:lnTo>
                  <a:pt x="2514422" y="2551430"/>
                </a:lnTo>
                <a:lnTo>
                  <a:pt x="2519502" y="2556522"/>
                </a:lnTo>
                <a:lnTo>
                  <a:pt x="2537625" y="2556522"/>
                </a:lnTo>
                <a:lnTo>
                  <a:pt x="2557602" y="2556522"/>
                </a:lnTo>
                <a:close/>
              </a:path>
              <a:path w="2938780" h="2938145">
                <a:moveTo>
                  <a:pt x="2563965" y="2562860"/>
                </a:moveTo>
                <a:lnTo>
                  <a:pt x="2558885" y="2557780"/>
                </a:lnTo>
                <a:lnTo>
                  <a:pt x="2538895" y="2557780"/>
                </a:lnTo>
                <a:lnTo>
                  <a:pt x="2520772" y="2557780"/>
                </a:lnTo>
                <a:lnTo>
                  <a:pt x="2525852" y="2562860"/>
                </a:lnTo>
                <a:lnTo>
                  <a:pt x="2543975" y="2562860"/>
                </a:lnTo>
                <a:lnTo>
                  <a:pt x="2563965" y="2562860"/>
                </a:lnTo>
                <a:close/>
              </a:path>
              <a:path w="2938780" h="2938145">
                <a:moveTo>
                  <a:pt x="2570315" y="2569222"/>
                </a:moveTo>
                <a:lnTo>
                  <a:pt x="2565235" y="2564142"/>
                </a:lnTo>
                <a:lnTo>
                  <a:pt x="2545245" y="2564142"/>
                </a:lnTo>
                <a:lnTo>
                  <a:pt x="2527122" y="2564130"/>
                </a:lnTo>
                <a:lnTo>
                  <a:pt x="2532202" y="2569222"/>
                </a:lnTo>
                <a:lnTo>
                  <a:pt x="2550312" y="2569222"/>
                </a:lnTo>
                <a:lnTo>
                  <a:pt x="2570315" y="2569222"/>
                </a:lnTo>
                <a:close/>
              </a:path>
              <a:path w="2938780" h="2938145">
                <a:moveTo>
                  <a:pt x="2576665" y="2575572"/>
                </a:moveTo>
                <a:lnTo>
                  <a:pt x="2571585" y="2570480"/>
                </a:lnTo>
                <a:lnTo>
                  <a:pt x="2551582" y="2570480"/>
                </a:lnTo>
                <a:lnTo>
                  <a:pt x="2533472" y="2570480"/>
                </a:lnTo>
                <a:lnTo>
                  <a:pt x="2538552" y="2575572"/>
                </a:lnTo>
                <a:lnTo>
                  <a:pt x="2556662" y="2575572"/>
                </a:lnTo>
                <a:lnTo>
                  <a:pt x="2576665" y="2575572"/>
                </a:lnTo>
                <a:close/>
              </a:path>
              <a:path w="2938780" h="2938145">
                <a:moveTo>
                  <a:pt x="2583015" y="2581922"/>
                </a:moveTo>
                <a:lnTo>
                  <a:pt x="2577935" y="2576830"/>
                </a:lnTo>
                <a:lnTo>
                  <a:pt x="2557932" y="2576830"/>
                </a:lnTo>
                <a:lnTo>
                  <a:pt x="2539835" y="2576830"/>
                </a:lnTo>
                <a:lnTo>
                  <a:pt x="2544915" y="2581910"/>
                </a:lnTo>
                <a:lnTo>
                  <a:pt x="2562999" y="2581910"/>
                </a:lnTo>
                <a:lnTo>
                  <a:pt x="2583015" y="2581922"/>
                </a:lnTo>
                <a:close/>
              </a:path>
              <a:path w="2938780" h="2938145">
                <a:moveTo>
                  <a:pt x="2585555" y="2584462"/>
                </a:moveTo>
                <a:lnTo>
                  <a:pt x="2584285" y="2583192"/>
                </a:lnTo>
                <a:lnTo>
                  <a:pt x="2564295" y="2583192"/>
                </a:lnTo>
                <a:lnTo>
                  <a:pt x="2546185" y="2583180"/>
                </a:lnTo>
                <a:lnTo>
                  <a:pt x="2547455" y="2584450"/>
                </a:lnTo>
                <a:lnTo>
                  <a:pt x="2565539" y="2584450"/>
                </a:lnTo>
                <a:lnTo>
                  <a:pt x="2585555" y="2584462"/>
                </a:lnTo>
                <a:close/>
              </a:path>
              <a:path w="2938780" h="2938145">
                <a:moveTo>
                  <a:pt x="2589377" y="2588272"/>
                </a:moveTo>
                <a:lnTo>
                  <a:pt x="2586825" y="2585732"/>
                </a:lnTo>
                <a:lnTo>
                  <a:pt x="2566822" y="2585732"/>
                </a:lnTo>
                <a:lnTo>
                  <a:pt x="2548725" y="2585732"/>
                </a:lnTo>
                <a:lnTo>
                  <a:pt x="2551265" y="2588272"/>
                </a:lnTo>
                <a:lnTo>
                  <a:pt x="2569362" y="2588272"/>
                </a:lnTo>
                <a:lnTo>
                  <a:pt x="2589377" y="2588272"/>
                </a:lnTo>
                <a:close/>
              </a:path>
              <a:path w="2938780" h="2938145">
                <a:moveTo>
                  <a:pt x="2590939" y="2609862"/>
                </a:moveTo>
                <a:lnTo>
                  <a:pt x="2589669" y="2608592"/>
                </a:lnTo>
                <a:lnTo>
                  <a:pt x="2571597" y="2608592"/>
                </a:lnTo>
                <a:lnTo>
                  <a:pt x="2572867" y="2609862"/>
                </a:lnTo>
                <a:lnTo>
                  <a:pt x="2590939" y="2609862"/>
                </a:lnTo>
                <a:close/>
              </a:path>
              <a:path w="2938780" h="2938145">
                <a:moveTo>
                  <a:pt x="2591917" y="2590812"/>
                </a:moveTo>
                <a:lnTo>
                  <a:pt x="2590647" y="2589530"/>
                </a:lnTo>
                <a:lnTo>
                  <a:pt x="2570632" y="2589530"/>
                </a:lnTo>
                <a:lnTo>
                  <a:pt x="2552535" y="2589530"/>
                </a:lnTo>
                <a:lnTo>
                  <a:pt x="2553805" y="2590800"/>
                </a:lnTo>
                <a:lnTo>
                  <a:pt x="2571889" y="2590800"/>
                </a:lnTo>
                <a:lnTo>
                  <a:pt x="2591917" y="2590812"/>
                </a:lnTo>
                <a:close/>
              </a:path>
              <a:path w="2938780" h="2938145">
                <a:moveTo>
                  <a:pt x="2595727" y="2594622"/>
                </a:moveTo>
                <a:lnTo>
                  <a:pt x="2593187" y="2592082"/>
                </a:lnTo>
                <a:lnTo>
                  <a:pt x="2573172" y="2592082"/>
                </a:lnTo>
                <a:lnTo>
                  <a:pt x="2555075" y="2592070"/>
                </a:lnTo>
                <a:lnTo>
                  <a:pt x="2557615" y="2594622"/>
                </a:lnTo>
                <a:lnTo>
                  <a:pt x="2575712" y="2594622"/>
                </a:lnTo>
                <a:lnTo>
                  <a:pt x="2595727" y="2594622"/>
                </a:lnTo>
                <a:close/>
              </a:path>
              <a:path w="2938780" h="2938145">
                <a:moveTo>
                  <a:pt x="2598267" y="2597162"/>
                </a:moveTo>
                <a:lnTo>
                  <a:pt x="2596997" y="2595892"/>
                </a:lnTo>
                <a:lnTo>
                  <a:pt x="2576982" y="2595892"/>
                </a:lnTo>
                <a:lnTo>
                  <a:pt x="2558885" y="2595880"/>
                </a:lnTo>
                <a:lnTo>
                  <a:pt x="2560155" y="2597150"/>
                </a:lnTo>
                <a:lnTo>
                  <a:pt x="2578227" y="2597150"/>
                </a:lnTo>
                <a:lnTo>
                  <a:pt x="2598267" y="2597162"/>
                </a:lnTo>
                <a:close/>
              </a:path>
              <a:path w="2938780" h="2938145">
                <a:moveTo>
                  <a:pt x="2601099" y="2620022"/>
                </a:moveTo>
                <a:lnTo>
                  <a:pt x="2598559" y="2617482"/>
                </a:lnTo>
                <a:lnTo>
                  <a:pt x="2580487" y="2617482"/>
                </a:lnTo>
                <a:lnTo>
                  <a:pt x="2583027" y="2620022"/>
                </a:lnTo>
                <a:lnTo>
                  <a:pt x="2601099" y="2620022"/>
                </a:lnTo>
                <a:close/>
              </a:path>
              <a:path w="2938780" h="2938145">
                <a:moveTo>
                  <a:pt x="2602077" y="2600972"/>
                </a:moveTo>
                <a:lnTo>
                  <a:pt x="2599537" y="2598432"/>
                </a:lnTo>
                <a:lnTo>
                  <a:pt x="2579509" y="2598432"/>
                </a:lnTo>
                <a:lnTo>
                  <a:pt x="2561425" y="2598432"/>
                </a:lnTo>
                <a:lnTo>
                  <a:pt x="2563965" y="2600972"/>
                </a:lnTo>
                <a:lnTo>
                  <a:pt x="2582049" y="2600972"/>
                </a:lnTo>
                <a:lnTo>
                  <a:pt x="2602077" y="2600972"/>
                </a:lnTo>
                <a:close/>
              </a:path>
              <a:path w="2938780" h="2938145">
                <a:moveTo>
                  <a:pt x="2604617" y="2603512"/>
                </a:moveTo>
                <a:lnTo>
                  <a:pt x="2603347" y="2602230"/>
                </a:lnTo>
                <a:lnTo>
                  <a:pt x="2583319" y="2602230"/>
                </a:lnTo>
                <a:lnTo>
                  <a:pt x="2565235" y="2602230"/>
                </a:lnTo>
                <a:lnTo>
                  <a:pt x="2566505" y="2603500"/>
                </a:lnTo>
                <a:lnTo>
                  <a:pt x="2584577" y="2603500"/>
                </a:lnTo>
                <a:lnTo>
                  <a:pt x="2604617" y="2603512"/>
                </a:lnTo>
                <a:close/>
              </a:path>
              <a:path w="2938780" h="2938145">
                <a:moveTo>
                  <a:pt x="2608427" y="2607322"/>
                </a:moveTo>
                <a:lnTo>
                  <a:pt x="2605887" y="2604782"/>
                </a:lnTo>
                <a:lnTo>
                  <a:pt x="2585859" y="2604782"/>
                </a:lnTo>
                <a:lnTo>
                  <a:pt x="2567775" y="2604782"/>
                </a:lnTo>
                <a:lnTo>
                  <a:pt x="2570327" y="2607322"/>
                </a:lnTo>
                <a:lnTo>
                  <a:pt x="2588399" y="2607322"/>
                </a:lnTo>
                <a:lnTo>
                  <a:pt x="2608427" y="2607322"/>
                </a:lnTo>
                <a:close/>
              </a:path>
              <a:path w="2938780" h="2938145">
                <a:moveTo>
                  <a:pt x="2610967" y="2609850"/>
                </a:moveTo>
                <a:lnTo>
                  <a:pt x="2609697" y="2608580"/>
                </a:lnTo>
                <a:lnTo>
                  <a:pt x="2589669" y="2608580"/>
                </a:lnTo>
                <a:lnTo>
                  <a:pt x="2590939" y="2609850"/>
                </a:lnTo>
                <a:lnTo>
                  <a:pt x="2610967" y="2609850"/>
                </a:lnTo>
                <a:close/>
              </a:path>
              <a:path w="2938780" h="2938145">
                <a:moveTo>
                  <a:pt x="2614777" y="2613672"/>
                </a:moveTo>
                <a:lnTo>
                  <a:pt x="2612237" y="2611120"/>
                </a:lnTo>
                <a:lnTo>
                  <a:pt x="2592209" y="2611120"/>
                </a:lnTo>
                <a:lnTo>
                  <a:pt x="2574137" y="2611132"/>
                </a:lnTo>
                <a:lnTo>
                  <a:pt x="2576677" y="2613672"/>
                </a:lnTo>
                <a:lnTo>
                  <a:pt x="2594749" y="2613672"/>
                </a:lnTo>
                <a:lnTo>
                  <a:pt x="2614777" y="2613672"/>
                </a:lnTo>
                <a:close/>
              </a:path>
              <a:path w="2938780" h="2938145">
                <a:moveTo>
                  <a:pt x="2617330" y="2616212"/>
                </a:moveTo>
                <a:lnTo>
                  <a:pt x="2616047" y="2614942"/>
                </a:lnTo>
                <a:lnTo>
                  <a:pt x="2596032" y="2614942"/>
                </a:lnTo>
                <a:lnTo>
                  <a:pt x="2577947" y="2614930"/>
                </a:lnTo>
                <a:lnTo>
                  <a:pt x="2579217" y="2616200"/>
                </a:lnTo>
                <a:lnTo>
                  <a:pt x="2597277" y="2616200"/>
                </a:lnTo>
                <a:lnTo>
                  <a:pt x="2617330" y="2616212"/>
                </a:lnTo>
                <a:close/>
              </a:path>
              <a:path w="2938780" h="2938145">
                <a:moveTo>
                  <a:pt x="2621140" y="2620010"/>
                </a:moveTo>
                <a:lnTo>
                  <a:pt x="2618600" y="2617482"/>
                </a:lnTo>
                <a:lnTo>
                  <a:pt x="2598559" y="2617482"/>
                </a:lnTo>
                <a:lnTo>
                  <a:pt x="2601099" y="2620010"/>
                </a:lnTo>
                <a:lnTo>
                  <a:pt x="2621140" y="2620010"/>
                </a:lnTo>
                <a:close/>
              </a:path>
              <a:path w="2938780" h="2938145">
                <a:moveTo>
                  <a:pt x="2623680" y="2622562"/>
                </a:moveTo>
                <a:lnTo>
                  <a:pt x="2622410" y="2621280"/>
                </a:lnTo>
                <a:lnTo>
                  <a:pt x="2602369" y="2621280"/>
                </a:lnTo>
                <a:lnTo>
                  <a:pt x="2584297" y="2621280"/>
                </a:lnTo>
                <a:lnTo>
                  <a:pt x="2585567" y="2622550"/>
                </a:lnTo>
                <a:lnTo>
                  <a:pt x="2603627" y="2622550"/>
                </a:lnTo>
                <a:lnTo>
                  <a:pt x="2623680" y="2622562"/>
                </a:lnTo>
                <a:close/>
              </a:path>
              <a:path w="2938780" h="2938145">
                <a:moveTo>
                  <a:pt x="2627490" y="2626372"/>
                </a:moveTo>
                <a:lnTo>
                  <a:pt x="2624950" y="2623832"/>
                </a:lnTo>
                <a:lnTo>
                  <a:pt x="2604909" y="2623832"/>
                </a:lnTo>
                <a:lnTo>
                  <a:pt x="2586837" y="2623820"/>
                </a:lnTo>
                <a:lnTo>
                  <a:pt x="2589377" y="2626372"/>
                </a:lnTo>
                <a:lnTo>
                  <a:pt x="2607437" y="2626372"/>
                </a:lnTo>
                <a:lnTo>
                  <a:pt x="2627490" y="2626372"/>
                </a:lnTo>
                <a:close/>
              </a:path>
              <a:path w="2938780" h="2938145">
                <a:moveTo>
                  <a:pt x="2630030" y="2628900"/>
                </a:moveTo>
                <a:lnTo>
                  <a:pt x="2628760" y="2627642"/>
                </a:lnTo>
                <a:lnTo>
                  <a:pt x="2608719" y="2627642"/>
                </a:lnTo>
                <a:lnTo>
                  <a:pt x="2590647" y="2627630"/>
                </a:lnTo>
                <a:lnTo>
                  <a:pt x="2591917" y="2628900"/>
                </a:lnTo>
                <a:lnTo>
                  <a:pt x="2609977" y="2628900"/>
                </a:lnTo>
                <a:lnTo>
                  <a:pt x="2630030" y="2628900"/>
                </a:lnTo>
                <a:close/>
              </a:path>
              <a:path w="2938780" h="2938145">
                <a:moveTo>
                  <a:pt x="2633840" y="2632722"/>
                </a:moveTo>
                <a:lnTo>
                  <a:pt x="2631300" y="2630182"/>
                </a:lnTo>
                <a:lnTo>
                  <a:pt x="2611247" y="2630182"/>
                </a:lnTo>
                <a:lnTo>
                  <a:pt x="2593187" y="2630182"/>
                </a:lnTo>
                <a:lnTo>
                  <a:pt x="2595727" y="2632710"/>
                </a:lnTo>
                <a:lnTo>
                  <a:pt x="2613774" y="2632710"/>
                </a:lnTo>
                <a:lnTo>
                  <a:pt x="2633840" y="2632722"/>
                </a:lnTo>
                <a:close/>
              </a:path>
              <a:path w="2938780" h="2938145">
                <a:moveTo>
                  <a:pt x="2636380" y="2635262"/>
                </a:moveTo>
                <a:lnTo>
                  <a:pt x="2635110" y="2633980"/>
                </a:lnTo>
                <a:lnTo>
                  <a:pt x="2615057" y="2633980"/>
                </a:lnTo>
                <a:lnTo>
                  <a:pt x="2596997" y="2633980"/>
                </a:lnTo>
                <a:lnTo>
                  <a:pt x="2598280" y="2635250"/>
                </a:lnTo>
                <a:lnTo>
                  <a:pt x="2616314" y="2635250"/>
                </a:lnTo>
                <a:lnTo>
                  <a:pt x="2636380" y="2635262"/>
                </a:lnTo>
                <a:close/>
              </a:path>
              <a:path w="2938780" h="2938145">
                <a:moveTo>
                  <a:pt x="2640190" y="2639072"/>
                </a:moveTo>
                <a:lnTo>
                  <a:pt x="2637650" y="2636520"/>
                </a:lnTo>
                <a:lnTo>
                  <a:pt x="2617597" y="2636520"/>
                </a:lnTo>
                <a:lnTo>
                  <a:pt x="2599550" y="2636532"/>
                </a:lnTo>
                <a:lnTo>
                  <a:pt x="2602090" y="2639072"/>
                </a:lnTo>
                <a:lnTo>
                  <a:pt x="2620137" y="2639072"/>
                </a:lnTo>
                <a:lnTo>
                  <a:pt x="2640190" y="2639072"/>
                </a:lnTo>
                <a:close/>
              </a:path>
              <a:path w="2938780" h="2938145">
                <a:moveTo>
                  <a:pt x="2641714" y="2660662"/>
                </a:moveTo>
                <a:lnTo>
                  <a:pt x="2640444" y="2659380"/>
                </a:lnTo>
                <a:lnTo>
                  <a:pt x="2622410" y="2659380"/>
                </a:lnTo>
                <a:lnTo>
                  <a:pt x="2623680" y="2660662"/>
                </a:lnTo>
                <a:lnTo>
                  <a:pt x="2641714" y="2660662"/>
                </a:lnTo>
                <a:close/>
              </a:path>
              <a:path w="2938780" h="2938145">
                <a:moveTo>
                  <a:pt x="2646553" y="2645422"/>
                </a:moveTo>
                <a:lnTo>
                  <a:pt x="2641460" y="2640330"/>
                </a:lnTo>
                <a:lnTo>
                  <a:pt x="2621407" y="2640330"/>
                </a:lnTo>
                <a:lnTo>
                  <a:pt x="2603360" y="2640342"/>
                </a:lnTo>
                <a:lnTo>
                  <a:pt x="2608440" y="2645422"/>
                </a:lnTo>
                <a:lnTo>
                  <a:pt x="2626487" y="2645422"/>
                </a:lnTo>
                <a:lnTo>
                  <a:pt x="2646553" y="2645422"/>
                </a:lnTo>
                <a:close/>
              </a:path>
              <a:path w="2938780" h="2938145">
                <a:moveTo>
                  <a:pt x="2649093" y="2647962"/>
                </a:moveTo>
                <a:lnTo>
                  <a:pt x="2647823" y="2646680"/>
                </a:lnTo>
                <a:lnTo>
                  <a:pt x="2627757" y="2646680"/>
                </a:lnTo>
                <a:lnTo>
                  <a:pt x="2609710" y="2646692"/>
                </a:lnTo>
                <a:lnTo>
                  <a:pt x="2610980" y="2647950"/>
                </a:lnTo>
                <a:lnTo>
                  <a:pt x="2629014" y="2647950"/>
                </a:lnTo>
                <a:lnTo>
                  <a:pt x="2649093" y="2647962"/>
                </a:lnTo>
                <a:close/>
              </a:path>
              <a:path w="2938780" h="2938145">
                <a:moveTo>
                  <a:pt x="2652903" y="2651772"/>
                </a:moveTo>
                <a:lnTo>
                  <a:pt x="2650363" y="2649232"/>
                </a:lnTo>
                <a:lnTo>
                  <a:pt x="2630297" y="2649232"/>
                </a:lnTo>
                <a:lnTo>
                  <a:pt x="2612250" y="2649232"/>
                </a:lnTo>
                <a:lnTo>
                  <a:pt x="2614790" y="2651760"/>
                </a:lnTo>
                <a:lnTo>
                  <a:pt x="2632824" y="2651760"/>
                </a:lnTo>
                <a:lnTo>
                  <a:pt x="2652903" y="2651772"/>
                </a:lnTo>
                <a:close/>
              </a:path>
              <a:path w="2938780" h="2938145">
                <a:moveTo>
                  <a:pt x="2655443" y="2654312"/>
                </a:moveTo>
                <a:lnTo>
                  <a:pt x="2654173" y="2653030"/>
                </a:lnTo>
                <a:lnTo>
                  <a:pt x="2634107" y="2653030"/>
                </a:lnTo>
                <a:lnTo>
                  <a:pt x="2616060" y="2653042"/>
                </a:lnTo>
                <a:lnTo>
                  <a:pt x="2617330" y="2654312"/>
                </a:lnTo>
                <a:lnTo>
                  <a:pt x="2635377" y="2654312"/>
                </a:lnTo>
                <a:lnTo>
                  <a:pt x="2655443" y="2654312"/>
                </a:lnTo>
                <a:close/>
              </a:path>
              <a:path w="2938780" h="2938145">
                <a:moveTo>
                  <a:pt x="2659253" y="2658122"/>
                </a:moveTo>
                <a:lnTo>
                  <a:pt x="2656713" y="2655582"/>
                </a:lnTo>
                <a:lnTo>
                  <a:pt x="2636634" y="2655582"/>
                </a:lnTo>
                <a:lnTo>
                  <a:pt x="2618600" y="2655582"/>
                </a:lnTo>
                <a:lnTo>
                  <a:pt x="2621140" y="2658122"/>
                </a:lnTo>
                <a:lnTo>
                  <a:pt x="2639174" y="2658122"/>
                </a:lnTo>
                <a:lnTo>
                  <a:pt x="2659253" y="2658122"/>
                </a:lnTo>
                <a:close/>
              </a:path>
              <a:path w="2938780" h="2938145">
                <a:moveTo>
                  <a:pt x="2661793" y="2660650"/>
                </a:moveTo>
                <a:lnTo>
                  <a:pt x="2660523" y="2659380"/>
                </a:lnTo>
                <a:lnTo>
                  <a:pt x="2640444" y="2659380"/>
                </a:lnTo>
                <a:lnTo>
                  <a:pt x="2641714" y="2660650"/>
                </a:lnTo>
                <a:lnTo>
                  <a:pt x="2661793" y="2660650"/>
                </a:lnTo>
                <a:close/>
              </a:path>
              <a:path w="2938780" h="2938145">
                <a:moveTo>
                  <a:pt x="2665603" y="2664472"/>
                </a:moveTo>
                <a:lnTo>
                  <a:pt x="2663063" y="2661932"/>
                </a:lnTo>
                <a:lnTo>
                  <a:pt x="2642984" y="2661932"/>
                </a:lnTo>
                <a:lnTo>
                  <a:pt x="2624950" y="2661932"/>
                </a:lnTo>
                <a:lnTo>
                  <a:pt x="2627503" y="2664460"/>
                </a:lnTo>
                <a:lnTo>
                  <a:pt x="2645511" y="2664460"/>
                </a:lnTo>
                <a:lnTo>
                  <a:pt x="2665603" y="2664472"/>
                </a:lnTo>
                <a:close/>
              </a:path>
              <a:path w="2938780" h="2938145">
                <a:moveTo>
                  <a:pt x="2668143" y="2667012"/>
                </a:moveTo>
                <a:lnTo>
                  <a:pt x="2666873" y="2665730"/>
                </a:lnTo>
                <a:lnTo>
                  <a:pt x="2646794" y="2665730"/>
                </a:lnTo>
                <a:lnTo>
                  <a:pt x="2628773" y="2665730"/>
                </a:lnTo>
                <a:lnTo>
                  <a:pt x="2630043" y="2667000"/>
                </a:lnTo>
                <a:lnTo>
                  <a:pt x="2648051" y="2667000"/>
                </a:lnTo>
                <a:lnTo>
                  <a:pt x="2668143" y="2667012"/>
                </a:lnTo>
                <a:close/>
              </a:path>
              <a:path w="2938780" h="2938145">
                <a:moveTo>
                  <a:pt x="2670911" y="2689872"/>
                </a:moveTo>
                <a:lnTo>
                  <a:pt x="2668371" y="2687332"/>
                </a:lnTo>
                <a:lnTo>
                  <a:pt x="2650363" y="2687332"/>
                </a:lnTo>
                <a:lnTo>
                  <a:pt x="2652903" y="2689872"/>
                </a:lnTo>
                <a:lnTo>
                  <a:pt x="2670911" y="2689872"/>
                </a:lnTo>
                <a:close/>
              </a:path>
              <a:path w="2938780" h="2938145">
                <a:moveTo>
                  <a:pt x="2671953" y="2670810"/>
                </a:moveTo>
                <a:lnTo>
                  <a:pt x="2669413" y="2668282"/>
                </a:lnTo>
                <a:lnTo>
                  <a:pt x="2649347" y="2668282"/>
                </a:lnTo>
                <a:lnTo>
                  <a:pt x="2631313" y="2668270"/>
                </a:lnTo>
                <a:lnTo>
                  <a:pt x="2633853" y="2670810"/>
                </a:lnTo>
                <a:lnTo>
                  <a:pt x="2651874" y="2670810"/>
                </a:lnTo>
                <a:lnTo>
                  <a:pt x="2671953" y="2670810"/>
                </a:lnTo>
                <a:close/>
              </a:path>
              <a:path w="2938780" h="2938145">
                <a:moveTo>
                  <a:pt x="2673451" y="2692412"/>
                </a:moveTo>
                <a:lnTo>
                  <a:pt x="2672181" y="2691130"/>
                </a:lnTo>
                <a:lnTo>
                  <a:pt x="2654173" y="2691130"/>
                </a:lnTo>
                <a:lnTo>
                  <a:pt x="2655443" y="2692412"/>
                </a:lnTo>
                <a:lnTo>
                  <a:pt x="2673451" y="2692412"/>
                </a:lnTo>
                <a:close/>
              </a:path>
              <a:path w="2938780" h="2938145">
                <a:moveTo>
                  <a:pt x="2674493" y="2673362"/>
                </a:moveTo>
                <a:lnTo>
                  <a:pt x="2673223" y="2672080"/>
                </a:lnTo>
                <a:lnTo>
                  <a:pt x="2653144" y="2672080"/>
                </a:lnTo>
                <a:lnTo>
                  <a:pt x="2635123" y="2672080"/>
                </a:lnTo>
                <a:lnTo>
                  <a:pt x="2636393" y="2673350"/>
                </a:lnTo>
                <a:lnTo>
                  <a:pt x="2654401" y="2673350"/>
                </a:lnTo>
                <a:lnTo>
                  <a:pt x="2674493" y="2673362"/>
                </a:lnTo>
                <a:close/>
              </a:path>
              <a:path w="2938780" h="2938145">
                <a:moveTo>
                  <a:pt x="2678315" y="2677172"/>
                </a:moveTo>
                <a:lnTo>
                  <a:pt x="2675763" y="2674632"/>
                </a:lnTo>
                <a:lnTo>
                  <a:pt x="2655684" y="2674632"/>
                </a:lnTo>
                <a:lnTo>
                  <a:pt x="2637663" y="2674620"/>
                </a:lnTo>
                <a:lnTo>
                  <a:pt x="2640203" y="2677172"/>
                </a:lnTo>
                <a:lnTo>
                  <a:pt x="2658224" y="2677172"/>
                </a:lnTo>
                <a:lnTo>
                  <a:pt x="2678315" y="2677172"/>
                </a:lnTo>
                <a:close/>
              </a:path>
              <a:path w="2938780" h="2938145">
                <a:moveTo>
                  <a:pt x="2680855" y="2679712"/>
                </a:moveTo>
                <a:lnTo>
                  <a:pt x="2679585" y="2678442"/>
                </a:lnTo>
                <a:lnTo>
                  <a:pt x="2659507" y="2678442"/>
                </a:lnTo>
                <a:lnTo>
                  <a:pt x="2641473" y="2678430"/>
                </a:lnTo>
                <a:lnTo>
                  <a:pt x="2642743" y="2679700"/>
                </a:lnTo>
                <a:lnTo>
                  <a:pt x="2660751" y="2679700"/>
                </a:lnTo>
                <a:lnTo>
                  <a:pt x="2680855" y="2679712"/>
                </a:lnTo>
                <a:close/>
              </a:path>
              <a:path w="2938780" h="2938145">
                <a:moveTo>
                  <a:pt x="2684665" y="2683522"/>
                </a:moveTo>
                <a:lnTo>
                  <a:pt x="2682125" y="2680982"/>
                </a:lnTo>
                <a:lnTo>
                  <a:pt x="2662034" y="2680982"/>
                </a:lnTo>
                <a:lnTo>
                  <a:pt x="2644013" y="2680982"/>
                </a:lnTo>
                <a:lnTo>
                  <a:pt x="2646553" y="2683522"/>
                </a:lnTo>
                <a:lnTo>
                  <a:pt x="2664574" y="2683522"/>
                </a:lnTo>
                <a:lnTo>
                  <a:pt x="2684665" y="2683522"/>
                </a:lnTo>
                <a:close/>
              </a:path>
              <a:path w="2938780" h="2938145">
                <a:moveTo>
                  <a:pt x="2687205" y="2686062"/>
                </a:moveTo>
                <a:lnTo>
                  <a:pt x="2685935" y="2684780"/>
                </a:lnTo>
                <a:lnTo>
                  <a:pt x="2665844" y="2684780"/>
                </a:lnTo>
                <a:lnTo>
                  <a:pt x="2647823" y="2684780"/>
                </a:lnTo>
                <a:lnTo>
                  <a:pt x="2649093" y="2686050"/>
                </a:lnTo>
                <a:lnTo>
                  <a:pt x="2667089" y="2686050"/>
                </a:lnTo>
                <a:lnTo>
                  <a:pt x="2687205" y="2686062"/>
                </a:lnTo>
                <a:close/>
              </a:path>
              <a:path w="2938780" h="2938145">
                <a:moveTo>
                  <a:pt x="2689961" y="2708922"/>
                </a:moveTo>
                <a:lnTo>
                  <a:pt x="2687421" y="2706382"/>
                </a:lnTo>
                <a:lnTo>
                  <a:pt x="2669425" y="2706382"/>
                </a:lnTo>
                <a:lnTo>
                  <a:pt x="2671965" y="2708922"/>
                </a:lnTo>
                <a:lnTo>
                  <a:pt x="2689961" y="2708922"/>
                </a:lnTo>
                <a:close/>
              </a:path>
              <a:path w="2938780" h="2938145">
                <a:moveTo>
                  <a:pt x="2691015" y="2689860"/>
                </a:moveTo>
                <a:lnTo>
                  <a:pt x="2688475" y="2687320"/>
                </a:lnTo>
                <a:lnTo>
                  <a:pt x="2668371" y="2687320"/>
                </a:lnTo>
                <a:lnTo>
                  <a:pt x="2670911" y="2689860"/>
                </a:lnTo>
                <a:lnTo>
                  <a:pt x="2691015" y="2689860"/>
                </a:lnTo>
                <a:close/>
              </a:path>
              <a:path w="2938780" h="2938145">
                <a:moveTo>
                  <a:pt x="2693555" y="2692400"/>
                </a:moveTo>
                <a:lnTo>
                  <a:pt x="2692285" y="2691130"/>
                </a:lnTo>
                <a:lnTo>
                  <a:pt x="2672181" y="2691130"/>
                </a:lnTo>
                <a:lnTo>
                  <a:pt x="2673451" y="2692400"/>
                </a:lnTo>
                <a:lnTo>
                  <a:pt x="2693555" y="2692400"/>
                </a:lnTo>
                <a:close/>
              </a:path>
              <a:path w="2938780" h="2938145">
                <a:moveTo>
                  <a:pt x="2697365" y="2696210"/>
                </a:moveTo>
                <a:lnTo>
                  <a:pt x="2694825" y="2693682"/>
                </a:lnTo>
                <a:lnTo>
                  <a:pt x="2674721" y="2693682"/>
                </a:lnTo>
                <a:lnTo>
                  <a:pt x="2656713" y="2693682"/>
                </a:lnTo>
                <a:lnTo>
                  <a:pt x="2659265" y="2696210"/>
                </a:lnTo>
                <a:lnTo>
                  <a:pt x="2677261" y="2696210"/>
                </a:lnTo>
                <a:lnTo>
                  <a:pt x="2697365" y="2696210"/>
                </a:lnTo>
                <a:close/>
              </a:path>
              <a:path w="2938780" h="2938145">
                <a:moveTo>
                  <a:pt x="2699905" y="2698762"/>
                </a:moveTo>
                <a:lnTo>
                  <a:pt x="2698635" y="2697480"/>
                </a:lnTo>
                <a:lnTo>
                  <a:pt x="2678531" y="2697480"/>
                </a:lnTo>
                <a:lnTo>
                  <a:pt x="2660535" y="2697480"/>
                </a:lnTo>
                <a:lnTo>
                  <a:pt x="2661805" y="2698762"/>
                </a:lnTo>
                <a:lnTo>
                  <a:pt x="2679801" y="2698762"/>
                </a:lnTo>
                <a:lnTo>
                  <a:pt x="2699905" y="2698762"/>
                </a:lnTo>
                <a:close/>
              </a:path>
              <a:path w="2938780" h="2938145">
                <a:moveTo>
                  <a:pt x="2702649" y="2721622"/>
                </a:moveTo>
                <a:lnTo>
                  <a:pt x="2700109" y="2719082"/>
                </a:lnTo>
                <a:lnTo>
                  <a:pt x="2682125" y="2719082"/>
                </a:lnTo>
                <a:lnTo>
                  <a:pt x="2684665" y="2721622"/>
                </a:lnTo>
                <a:lnTo>
                  <a:pt x="2702649" y="2721622"/>
                </a:lnTo>
                <a:close/>
              </a:path>
              <a:path w="2938780" h="2938145">
                <a:moveTo>
                  <a:pt x="2703715" y="2702560"/>
                </a:moveTo>
                <a:lnTo>
                  <a:pt x="2701175" y="2700032"/>
                </a:lnTo>
                <a:lnTo>
                  <a:pt x="2681084" y="2700032"/>
                </a:lnTo>
                <a:lnTo>
                  <a:pt x="2663075" y="2700020"/>
                </a:lnTo>
                <a:lnTo>
                  <a:pt x="2665615" y="2702560"/>
                </a:lnTo>
                <a:lnTo>
                  <a:pt x="2683611" y="2702560"/>
                </a:lnTo>
                <a:lnTo>
                  <a:pt x="2703715" y="2702560"/>
                </a:lnTo>
                <a:close/>
              </a:path>
              <a:path w="2938780" h="2938145">
                <a:moveTo>
                  <a:pt x="2706268" y="2705112"/>
                </a:moveTo>
                <a:lnTo>
                  <a:pt x="2704985" y="2703830"/>
                </a:lnTo>
                <a:lnTo>
                  <a:pt x="2684881" y="2703830"/>
                </a:lnTo>
                <a:lnTo>
                  <a:pt x="2666885" y="2703830"/>
                </a:lnTo>
                <a:lnTo>
                  <a:pt x="2668155" y="2705112"/>
                </a:lnTo>
                <a:lnTo>
                  <a:pt x="2686151" y="2705112"/>
                </a:lnTo>
                <a:lnTo>
                  <a:pt x="2706268" y="2705112"/>
                </a:lnTo>
                <a:close/>
              </a:path>
              <a:path w="2938780" h="2938145">
                <a:moveTo>
                  <a:pt x="2710078" y="2708910"/>
                </a:moveTo>
                <a:lnTo>
                  <a:pt x="2707538" y="2706382"/>
                </a:lnTo>
                <a:lnTo>
                  <a:pt x="2687421" y="2706382"/>
                </a:lnTo>
                <a:lnTo>
                  <a:pt x="2689961" y="2708910"/>
                </a:lnTo>
                <a:lnTo>
                  <a:pt x="2710078" y="2708910"/>
                </a:lnTo>
                <a:close/>
              </a:path>
              <a:path w="2938780" h="2938145">
                <a:moveTo>
                  <a:pt x="2711539" y="2730512"/>
                </a:moveTo>
                <a:lnTo>
                  <a:pt x="2710269" y="2729230"/>
                </a:lnTo>
                <a:lnTo>
                  <a:pt x="2692298" y="2729230"/>
                </a:lnTo>
                <a:lnTo>
                  <a:pt x="2693568" y="2730512"/>
                </a:lnTo>
                <a:lnTo>
                  <a:pt x="2711539" y="2730512"/>
                </a:lnTo>
                <a:close/>
              </a:path>
              <a:path w="2938780" h="2938145">
                <a:moveTo>
                  <a:pt x="2712618" y="2711462"/>
                </a:moveTo>
                <a:lnTo>
                  <a:pt x="2711348" y="2710192"/>
                </a:lnTo>
                <a:lnTo>
                  <a:pt x="2691231" y="2710192"/>
                </a:lnTo>
                <a:lnTo>
                  <a:pt x="2673235" y="2710180"/>
                </a:lnTo>
                <a:lnTo>
                  <a:pt x="2674505" y="2711462"/>
                </a:lnTo>
                <a:lnTo>
                  <a:pt x="2692501" y="2711462"/>
                </a:lnTo>
                <a:lnTo>
                  <a:pt x="2712618" y="2711462"/>
                </a:lnTo>
                <a:close/>
              </a:path>
              <a:path w="2938780" h="2938145">
                <a:moveTo>
                  <a:pt x="2715349" y="2734322"/>
                </a:moveTo>
                <a:lnTo>
                  <a:pt x="2712809" y="2731782"/>
                </a:lnTo>
                <a:lnTo>
                  <a:pt x="2694838" y="2731782"/>
                </a:lnTo>
                <a:lnTo>
                  <a:pt x="2697378" y="2734322"/>
                </a:lnTo>
                <a:lnTo>
                  <a:pt x="2715349" y="2734322"/>
                </a:lnTo>
                <a:close/>
              </a:path>
              <a:path w="2938780" h="2938145">
                <a:moveTo>
                  <a:pt x="2716428" y="2715272"/>
                </a:moveTo>
                <a:lnTo>
                  <a:pt x="2713888" y="2712732"/>
                </a:lnTo>
                <a:lnTo>
                  <a:pt x="2693771" y="2712732"/>
                </a:lnTo>
                <a:lnTo>
                  <a:pt x="2675775" y="2712732"/>
                </a:lnTo>
                <a:lnTo>
                  <a:pt x="2678315" y="2715272"/>
                </a:lnTo>
                <a:lnTo>
                  <a:pt x="2696299" y="2715272"/>
                </a:lnTo>
                <a:lnTo>
                  <a:pt x="2716428" y="2715272"/>
                </a:lnTo>
                <a:close/>
              </a:path>
              <a:path w="2938780" h="2938145">
                <a:moveTo>
                  <a:pt x="2718968" y="2717812"/>
                </a:moveTo>
                <a:lnTo>
                  <a:pt x="2717698" y="2716530"/>
                </a:lnTo>
                <a:lnTo>
                  <a:pt x="2697569" y="2716530"/>
                </a:lnTo>
                <a:lnTo>
                  <a:pt x="2679585" y="2716530"/>
                </a:lnTo>
                <a:lnTo>
                  <a:pt x="2680855" y="2717812"/>
                </a:lnTo>
                <a:lnTo>
                  <a:pt x="2698839" y="2717812"/>
                </a:lnTo>
                <a:lnTo>
                  <a:pt x="2718968" y="2717812"/>
                </a:lnTo>
                <a:close/>
              </a:path>
              <a:path w="2938780" h="2938145">
                <a:moveTo>
                  <a:pt x="2722778" y="2721610"/>
                </a:moveTo>
                <a:lnTo>
                  <a:pt x="2720238" y="2719082"/>
                </a:lnTo>
                <a:lnTo>
                  <a:pt x="2700109" y="2719082"/>
                </a:lnTo>
                <a:lnTo>
                  <a:pt x="2702649" y="2721610"/>
                </a:lnTo>
                <a:lnTo>
                  <a:pt x="2722778" y="2721610"/>
                </a:lnTo>
                <a:close/>
              </a:path>
              <a:path w="2938780" h="2938145">
                <a:moveTo>
                  <a:pt x="2725318" y="2724162"/>
                </a:moveTo>
                <a:lnTo>
                  <a:pt x="2724048" y="2722880"/>
                </a:lnTo>
                <a:lnTo>
                  <a:pt x="2703919" y="2722880"/>
                </a:lnTo>
                <a:lnTo>
                  <a:pt x="2685935" y="2722880"/>
                </a:lnTo>
                <a:lnTo>
                  <a:pt x="2687218" y="2724162"/>
                </a:lnTo>
                <a:lnTo>
                  <a:pt x="2705189" y="2724162"/>
                </a:lnTo>
                <a:lnTo>
                  <a:pt x="2725318" y="2724162"/>
                </a:lnTo>
                <a:close/>
              </a:path>
              <a:path w="2938780" h="2938145">
                <a:moveTo>
                  <a:pt x="2729128" y="2727960"/>
                </a:moveTo>
                <a:lnTo>
                  <a:pt x="2726588" y="2725432"/>
                </a:lnTo>
                <a:lnTo>
                  <a:pt x="2706459" y="2725432"/>
                </a:lnTo>
                <a:lnTo>
                  <a:pt x="2688488" y="2725432"/>
                </a:lnTo>
                <a:lnTo>
                  <a:pt x="2691028" y="2727960"/>
                </a:lnTo>
                <a:lnTo>
                  <a:pt x="2708999" y="2727960"/>
                </a:lnTo>
                <a:lnTo>
                  <a:pt x="2729128" y="2727960"/>
                </a:lnTo>
                <a:close/>
              </a:path>
              <a:path w="2938780" h="2938145">
                <a:moveTo>
                  <a:pt x="2731668" y="2730500"/>
                </a:moveTo>
                <a:lnTo>
                  <a:pt x="2730398" y="2729230"/>
                </a:lnTo>
                <a:lnTo>
                  <a:pt x="2710269" y="2729230"/>
                </a:lnTo>
                <a:lnTo>
                  <a:pt x="2711539" y="2730500"/>
                </a:lnTo>
                <a:lnTo>
                  <a:pt x="2731668" y="2730500"/>
                </a:lnTo>
                <a:close/>
              </a:path>
              <a:path w="2938780" h="2938145">
                <a:moveTo>
                  <a:pt x="2735491" y="2734310"/>
                </a:moveTo>
                <a:lnTo>
                  <a:pt x="2732938" y="2731782"/>
                </a:lnTo>
                <a:lnTo>
                  <a:pt x="2712809" y="2731782"/>
                </a:lnTo>
                <a:lnTo>
                  <a:pt x="2715349" y="2734310"/>
                </a:lnTo>
                <a:lnTo>
                  <a:pt x="2735491" y="2734310"/>
                </a:lnTo>
                <a:close/>
              </a:path>
              <a:path w="2938780" h="2938145">
                <a:moveTo>
                  <a:pt x="2738031" y="2736862"/>
                </a:moveTo>
                <a:lnTo>
                  <a:pt x="2736761" y="2735580"/>
                </a:lnTo>
                <a:lnTo>
                  <a:pt x="2716619" y="2735580"/>
                </a:lnTo>
                <a:lnTo>
                  <a:pt x="2698648" y="2735580"/>
                </a:lnTo>
                <a:lnTo>
                  <a:pt x="2699918" y="2736862"/>
                </a:lnTo>
                <a:lnTo>
                  <a:pt x="2717889" y="2736862"/>
                </a:lnTo>
                <a:lnTo>
                  <a:pt x="2738031" y="2736862"/>
                </a:lnTo>
                <a:close/>
              </a:path>
              <a:path w="2938780" h="2938145">
                <a:moveTo>
                  <a:pt x="2852369" y="2851150"/>
                </a:moveTo>
                <a:lnTo>
                  <a:pt x="2739301" y="2738120"/>
                </a:lnTo>
                <a:lnTo>
                  <a:pt x="2719159" y="2738120"/>
                </a:lnTo>
                <a:lnTo>
                  <a:pt x="2701188" y="2738132"/>
                </a:lnTo>
                <a:lnTo>
                  <a:pt x="2814269" y="2851150"/>
                </a:lnTo>
                <a:lnTo>
                  <a:pt x="2832138" y="2851150"/>
                </a:lnTo>
                <a:lnTo>
                  <a:pt x="2852369" y="2851150"/>
                </a:lnTo>
                <a:close/>
              </a:path>
              <a:path w="2938780" h="2938145">
                <a:moveTo>
                  <a:pt x="2877782" y="2876550"/>
                </a:moveTo>
                <a:lnTo>
                  <a:pt x="2852369" y="2851162"/>
                </a:lnTo>
                <a:lnTo>
                  <a:pt x="2832138" y="2851162"/>
                </a:lnTo>
                <a:lnTo>
                  <a:pt x="2814269" y="2851162"/>
                </a:lnTo>
                <a:lnTo>
                  <a:pt x="2820619" y="2857500"/>
                </a:lnTo>
                <a:lnTo>
                  <a:pt x="2838475" y="2857500"/>
                </a:lnTo>
                <a:lnTo>
                  <a:pt x="2820619" y="2857512"/>
                </a:lnTo>
                <a:lnTo>
                  <a:pt x="2826969" y="2863850"/>
                </a:lnTo>
                <a:lnTo>
                  <a:pt x="2844825" y="2863850"/>
                </a:lnTo>
                <a:lnTo>
                  <a:pt x="2826969" y="2863862"/>
                </a:lnTo>
                <a:lnTo>
                  <a:pt x="2833319" y="2870200"/>
                </a:lnTo>
                <a:lnTo>
                  <a:pt x="2851175" y="2870200"/>
                </a:lnTo>
                <a:lnTo>
                  <a:pt x="2833319" y="2870212"/>
                </a:lnTo>
                <a:lnTo>
                  <a:pt x="2839682" y="2876550"/>
                </a:lnTo>
                <a:lnTo>
                  <a:pt x="2857525" y="2876550"/>
                </a:lnTo>
                <a:lnTo>
                  <a:pt x="2877782" y="2876550"/>
                </a:lnTo>
                <a:close/>
              </a:path>
              <a:path w="2938780" h="2938145">
                <a:moveTo>
                  <a:pt x="2938767" y="2937522"/>
                </a:moveTo>
                <a:lnTo>
                  <a:pt x="2933687" y="2932442"/>
                </a:lnTo>
                <a:lnTo>
                  <a:pt x="2913380" y="2932442"/>
                </a:lnTo>
                <a:lnTo>
                  <a:pt x="2933687" y="2932430"/>
                </a:lnTo>
                <a:lnTo>
                  <a:pt x="2877782" y="2876562"/>
                </a:lnTo>
                <a:lnTo>
                  <a:pt x="2857525" y="2876562"/>
                </a:lnTo>
                <a:lnTo>
                  <a:pt x="2839682" y="2876562"/>
                </a:lnTo>
                <a:lnTo>
                  <a:pt x="2852382" y="2889250"/>
                </a:lnTo>
                <a:lnTo>
                  <a:pt x="2870200" y="2889250"/>
                </a:lnTo>
                <a:lnTo>
                  <a:pt x="2852382" y="2889262"/>
                </a:lnTo>
                <a:lnTo>
                  <a:pt x="2900667" y="2937522"/>
                </a:lnTo>
                <a:lnTo>
                  <a:pt x="2918460" y="2937522"/>
                </a:lnTo>
                <a:lnTo>
                  <a:pt x="2938767" y="2937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0" y="3953498"/>
            <a:ext cx="2900680" cy="2900045"/>
          </a:xfrm>
          <a:custGeom>
            <a:avLst/>
            <a:gdLst/>
            <a:ahLst/>
            <a:cxnLst/>
            <a:rect l="l" t="t" r="r" b="b"/>
            <a:pathLst>
              <a:path w="2900680" h="2900045">
                <a:moveTo>
                  <a:pt x="0" y="0"/>
                </a:moveTo>
                <a:lnTo>
                  <a:pt x="0" y="5091"/>
                </a:lnTo>
                <a:lnTo>
                  <a:pt x="5093" y="5091"/>
                </a:lnTo>
                <a:lnTo>
                  <a:pt x="0" y="0"/>
                </a:lnTo>
                <a:close/>
              </a:path>
              <a:path w="2900680" h="2900045">
                <a:moveTo>
                  <a:pt x="5093" y="5091"/>
                </a:moveTo>
                <a:lnTo>
                  <a:pt x="0" y="5091"/>
                </a:lnTo>
                <a:lnTo>
                  <a:pt x="0" y="17806"/>
                </a:lnTo>
                <a:lnTo>
                  <a:pt x="6331" y="24141"/>
                </a:lnTo>
                <a:lnTo>
                  <a:pt x="24151" y="24141"/>
                </a:lnTo>
                <a:lnTo>
                  <a:pt x="5093" y="5091"/>
                </a:lnTo>
                <a:close/>
              </a:path>
              <a:path w="2900680" h="2900045">
                <a:moveTo>
                  <a:pt x="24151" y="24141"/>
                </a:moveTo>
                <a:lnTo>
                  <a:pt x="6331" y="24141"/>
                </a:lnTo>
                <a:lnTo>
                  <a:pt x="25373" y="43191"/>
                </a:lnTo>
                <a:lnTo>
                  <a:pt x="43210" y="43191"/>
                </a:lnTo>
                <a:lnTo>
                  <a:pt x="24151" y="24141"/>
                </a:lnTo>
                <a:close/>
              </a:path>
              <a:path w="2900680" h="2900045">
                <a:moveTo>
                  <a:pt x="43210" y="43191"/>
                </a:moveTo>
                <a:lnTo>
                  <a:pt x="25373" y="43191"/>
                </a:lnTo>
                <a:lnTo>
                  <a:pt x="31721" y="49541"/>
                </a:lnTo>
                <a:lnTo>
                  <a:pt x="49562" y="49541"/>
                </a:lnTo>
                <a:lnTo>
                  <a:pt x="43210" y="43191"/>
                </a:lnTo>
                <a:close/>
              </a:path>
              <a:path w="2900680" h="2900045">
                <a:moveTo>
                  <a:pt x="49562" y="49541"/>
                </a:moveTo>
                <a:lnTo>
                  <a:pt x="31721" y="49541"/>
                </a:lnTo>
                <a:lnTo>
                  <a:pt x="38068" y="55891"/>
                </a:lnTo>
                <a:lnTo>
                  <a:pt x="55915" y="55891"/>
                </a:lnTo>
                <a:lnTo>
                  <a:pt x="49562" y="49541"/>
                </a:lnTo>
                <a:close/>
              </a:path>
              <a:path w="2900680" h="2900045">
                <a:moveTo>
                  <a:pt x="55915" y="55891"/>
                </a:moveTo>
                <a:lnTo>
                  <a:pt x="38068" y="55891"/>
                </a:lnTo>
                <a:lnTo>
                  <a:pt x="44415" y="62241"/>
                </a:lnTo>
                <a:lnTo>
                  <a:pt x="62268" y="62241"/>
                </a:lnTo>
                <a:lnTo>
                  <a:pt x="55915" y="55891"/>
                </a:lnTo>
                <a:close/>
              </a:path>
              <a:path w="2900680" h="2900045">
                <a:moveTo>
                  <a:pt x="62268" y="62241"/>
                </a:moveTo>
                <a:lnTo>
                  <a:pt x="44415" y="62241"/>
                </a:lnTo>
                <a:lnTo>
                  <a:pt x="63457" y="81291"/>
                </a:lnTo>
                <a:lnTo>
                  <a:pt x="81326" y="81291"/>
                </a:lnTo>
                <a:lnTo>
                  <a:pt x="62268" y="62241"/>
                </a:lnTo>
                <a:close/>
              </a:path>
              <a:path w="2900680" h="2900045">
                <a:moveTo>
                  <a:pt x="81326" y="81291"/>
                </a:moveTo>
                <a:lnTo>
                  <a:pt x="63457" y="81291"/>
                </a:lnTo>
                <a:lnTo>
                  <a:pt x="69804" y="87641"/>
                </a:lnTo>
                <a:lnTo>
                  <a:pt x="87679" y="87641"/>
                </a:lnTo>
                <a:lnTo>
                  <a:pt x="81326" y="81291"/>
                </a:lnTo>
                <a:close/>
              </a:path>
              <a:path w="2900680" h="2900045">
                <a:moveTo>
                  <a:pt x="87679" y="87641"/>
                </a:moveTo>
                <a:lnTo>
                  <a:pt x="69804" y="87641"/>
                </a:lnTo>
                <a:lnTo>
                  <a:pt x="76151" y="93991"/>
                </a:lnTo>
                <a:lnTo>
                  <a:pt x="94031" y="93991"/>
                </a:lnTo>
                <a:lnTo>
                  <a:pt x="87679" y="87641"/>
                </a:lnTo>
                <a:close/>
              </a:path>
              <a:path w="2900680" h="2900045">
                <a:moveTo>
                  <a:pt x="94031" y="93991"/>
                </a:moveTo>
                <a:lnTo>
                  <a:pt x="76151" y="93991"/>
                </a:lnTo>
                <a:lnTo>
                  <a:pt x="82499" y="100341"/>
                </a:lnTo>
                <a:lnTo>
                  <a:pt x="100384" y="100341"/>
                </a:lnTo>
                <a:lnTo>
                  <a:pt x="94031" y="93991"/>
                </a:lnTo>
                <a:close/>
              </a:path>
              <a:path w="2900680" h="2900045">
                <a:moveTo>
                  <a:pt x="100384" y="100341"/>
                </a:moveTo>
                <a:lnTo>
                  <a:pt x="82499" y="100341"/>
                </a:lnTo>
                <a:lnTo>
                  <a:pt x="95193" y="113041"/>
                </a:lnTo>
                <a:lnTo>
                  <a:pt x="113090" y="113041"/>
                </a:lnTo>
                <a:lnTo>
                  <a:pt x="100384" y="100341"/>
                </a:lnTo>
                <a:close/>
              </a:path>
              <a:path w="2900680" h="2900045">
                <a:moveTo>
                  <a:pt x="113090" y="113041"/>
                </a:moveTo>
                <a:lnTo>
                  <a:pt x="95193" y="113041"/>
                </a:lnTo>
                <a:lnTo>
                  <a:pt x="114235" y="132091"/>
                </a:lnTo>
                <a:lnTo>
                  <a:pt x="132148" y="132091"/>
                </a:lnTo>
                <a:lnTo>
                  <a:pt x="113090" y="113041"/>
                </a:lnTo>
                <a:close/>
              </a:path>
              <a:path w="2900680" h="2900045">
                <a:moveTo>
                  <a:pt x="132148" y="132091"/>
                </a:moveTo>
                <a:lnTo>
                  <a:pt x="114235" y="132091"/>
                </a:lnTo>
                <a:lnTo>
                  <a:pt x="126929" y="144791"/>
                </a:lnTo>
                <a:lnTo>
                  <a:pt x="144853" y="144791"/>
                </a:lnTo>
                <a:lnTo>
                  <a:pt x="132148" y="132091"/>
                </a:lnTo>
                <a:close/>
              </a:path>
              <a:path w="2900680" h="2900045">
                <a:moveTo>
                  <a:pt x="144853" y="144791"/>
                </a:moveTo>
                <a:lnTo>
                  <a:pt x="126929" y="144791"/>
                </a:lnTo>
                <a:lnTo>
                  <a:pt x="133277" y="151141"/>
                </a:lnTo>
                <a:lnTo>
                  <a:pt x="151206" y="151141"/>
                </a:lnTo>
                <a:lnTo>
                  <a:pt x="144853" y="144791"/>
                </a:lnTo>
                <a:close/>
              </a:path>
              <a:path w="2900680" h="2900045">
                <a:moveTo>
                  <a:pt x="151206" y="151141"/>
                </a:moveTo>
                <a:lnTo>
                  <a:pt x="133277" y="151141"/>
                </a:lnTo>
                <a:lnTo>
                  <a:pt x="139624" y="157491"/>
                </a:lnTo>
                <a:lnTo>
                  <a:pt x="157559" y="157491"/>
                </a:lnTo>
                <a:lnTo>
                  <a:pt x="151206" y="151141"/>
                </a:lnTo>
                <a:close/>
              </a:path>
              <a:path w="2900680" h="2900045">
                <a:moveTo>
                  <a:pt x="157559" y="157491"/>
                </a:moveTo>
                <a:lnTo>
                  <a:pt x="139624" y="157491"/>
                </a:lnTo>
                <a:lnTo>
                  <a:pt x="145971" y="163841"/>
                </a:lnTo>
                <a:lnTo>
                  <a:pt x="163912" y="163841"/>
                </a:lnTo>
                <a:lnTo>
                  <a:pt x="157559" y="157491"/>
                </a:lnTo>
                <a:close/>
              </a:path>
              <a:path w="2900680" h="2900045">
                <a:moveTo>
                  <a:pt x="163912" y="163841"/>
                </a:moveTo>
                <a:lnTo>
                  <a:pt x="145971" y="163841"/>
                </a:lnTo>
                <a:lnTo>
                  <a:pt x="152319" y="170191"/>
                </a:lnTo>
                <a:lnTo>
                  <a:pt x="170264" y="170191"/>
                </a:lnTo>
                <a:lnTo>
                  <a:pt x="163912" y="163841"/>
                </a:lnTo>
                <a:close/>
              </a:path>
              <a:path w="2900680" h="2900045">
                <a:moveTo>
                  <a:pt x="170264" y="170191"/>
                </a:moveTo>
                <a:lnTo>
                  <a:pt x="152319" y="170191"/>
                </a:lnTo>
                <a:lnTo>
                  <a:pt x="158666" y="176541"/>
                </a:lnTo>
                <a:lnTo>
                  <a:pt x="176617" y="176541"/>
                </a:lnTo>
                <a:lnTo>
                  <a:pt x="170264" y="170191"/>
                </a:lnTo>
                <a:close/>
              </a:path>
              <a:path w="2900680" h="2900045">
                <a:moveTo>
                  <a:pt x="176617" y="176541"/>
                </a:moveTo>
                <a:lnTo>
                  <a:pt x="158666" y="176541"/>
                </a:lnTo>
                <a:lnTo>
                  <a:pt x="165013" y="182891"/>
                </a:lnTo>
                <a:lnTo>
                  <a:pt x="182970" y="182891"/>
                </a:lnTo>
                <a:lnTo>
                  <a:pt x="176617" y="176541"/>
                </a:lnTo>
                <a:close/>
              </a:path>
              <a:path w="2900680" h="2900045">
                <a:moveTo>
                  <a:pt x="182970" y="182891"/>
                </a:moveTo>
                <a:lnTo>
                  <a:pt x="165013" y="182891"/>
                </a:lnTo>
                <a:lnTo>
                  <a:pt x="171360" y="189241"/>
                </a:lnTo>
                <a:lnTo>
                  <a:pt x="189323" y="189241"/>
                </a:lnTo>
                <a:lnTo>
                  <a:pt x="182970" y="182891"/>
                </a:lnTo>
                <a:close/>
              </a:path>
              <a:path w="2900680" h="2900045">
                <a:moveTo>
                  <a:pt x="189323" y="189241"/>
                </a:moveTo>
                <a:lnTo>
                  <a:pt x="171360" y="189241"/>
                </a:lnTo>
                <a:lnTo>
                  <a:pt x="209444" y="227341"/>
                </a:lnTo>
                <a:lnTo>
                  <a:pt x="227439" y="227341"/>
                </a:lnTo>
                <a:lnTo>
                  <a:pt x="189323" y="189241"/>
                </a:lnTo>
                <a:close/>
              </a:path>
              <a:path w="2900680" h="2900045">
                <a:moveTo>
                  <a:pt x="227439" y="227341"/>
                </a:moveTo>
                <a:lnTo>
                  <a:pt x="209444" y="227341"/>
                </a:lnTo>
                <a:lnTo>
                  <a:pt x="222138" y="240041"/>
                </a:lnTo>
                <a:lnTo>
                  <a:pt x="240144" y="240041"/>
                </a:lnTo>
                <a:lnTo>
                  <a:pt x="227439" y="227341"/>
                </a:lnTo>
                <a:close/>
              </a:path>
              <a:path w="2900680" h="2900045">
                <a:moveTo>
                  <a:pt x="240144" y="240041"/>
                </a:moveTo>
                <a:lnTo>
                  <a:pt x="222138" y="240041"/>
                </a:lnTo>
                <a:lnTo>
                  <a:pt x="228486" y="246391"/>
                </a:lnTo>
                <a:lnTo>
                  <a:pt x="246497" y="246391"/>
                </a:lnTo>
                <a:lnTo>
                  <a:pt x="240144" y="240041"/>
                </a:lnTo>
                <a:close/>
              </a:path>
              <a:path w="2900680" h="2900045">
                <a:moveTo>
                  <a:pt x="246497" y="246391"/>
                </a:moveTo>
                <a:lnTo>
                  <a:pt x="228486" y="246391"/>
                </a:lnTo>
                <a:lnTo>
                  <a:pt x="234833" y="252741"/>
                </a:lnTo>
                <a:lnTo>
                  <a:pt x="252850" y="252741"/>
                </a:lnTo>
                <a:lnTo>
                  <a:pt x="246497" y="246391"/>
                </a:lnTo>
                <a:close/>
              </a:path>
              <a:path w="2900680" h="2900045">
                <a:moveTo>
                  <a:pt x="252850" y="252741"/>
                </a:moveTo>
                <a:lnTo>
                  <a:pt x="234833" y="252741"/>
                </a:lnTo>
                <a:lnTo>
                  <a:pt x="241180" y="259091"/>
                </a:lnTo>
                <a:lnTo>
                  <a:pt x="259203" y="259091"/>
                </a:lnTo>
                <a:lnTo>
                  <a:pt x="252850" y="252741"/>
                </a:lnTo>
                <a:close/>
              </a:path>
              <a:path w="2900680" h="2900045">
                <a:moveTo>
                  <a:pt x="259203" y="259091"/>
                </a:moveTo>
                <a:lnTo>
                  <a:pt x="241180" y="259091"/>
                </a:lnTo>
                <a:lnTo>
                  <a:pt x="247528" y="265441"/>
                </a:lnTo>
                <a:lnTo>
                  <a:pt x="265555" y="265441"/>
                </a:lnTo>
                <a:lnTo>
                  <a:pt x="259203" y="259091"/>
                </a:lnTo>
                <a:close/>
              </a:path>
              <a:path w="2900680" h="2900045">
                <a:moveTo>
                  <a:pt x="265555" y="265441"/>
                </a:moveTo>
                <a:lnTo>
                  <a:pt x="247528" y="265441"/>
                </a:lnTo>
                <a:lnTo>
                  <a:pt x="272917" y="290841"/>
                </a:lnTo>
                <a:lnTo>
                  <a:pt x="290966" y="290841"/>
                </a:lnTo>
                <a:lnTo>
                  <a:pt x="265555" y="265441"/>
                </a:lnTo>
                <a:close/>
              </a:path>
              <a:path w="2900680" h="2900045">
                <a:moveTo>
                  <a:pt x="290966" y="290841"/>
                </a:moveTo>
                <a:lnTo>
                  <a:pt x="272917" y="290841"/>
                </a:lnTo>
                <a:lnTo>
                  <a:pt x="279264" y="297191"/>
                </a:lnTo>
                <a:lnTo>
                  <a:pt x="297319" y="297191"/>
                </a:lnTo>
                <a:lnTo>
                  <a:pt x="290966" y="290841"/>
                </a:lnTo>
                <a:close/>
              </a:path>
              <a:path w="2900680" h="2900045">
                <a:moveTo>
                  <a:pt x="297319" y="297191"/>
                </a:moveTo>
                <a:lnTo>
                  <a:pt x="279264" y="297191"/>
                </a:lnTo>
                <a:lnTo>
                  <a:pt x="285611" y="303541"/>
                </a:lnTo>
                <a:lnTo>
                  <a:pt x="303672" y="303541"/>
                </a:lnTo>
                <a:lnTo>
                  <a:pt x="297319" y="297191"/>
                </a:lnTo>
                <a:close/>
              </a:path>
              <a:path w="2900680" h="2900045">
                <a:moveTo>
                  <a:pt x="303672" y="303541"/>
                </a:moveTo>
                <a:lnTo>
                  <a:pt x="285611" y="303541"/>
                </a:lnTo>
                <a:lnTo>
                  <a:pt x="291958" y="309891"/>
                </a:lnTo>
                <a:lnTo>
                  <a:pt x="310025" y="309891"/>
                </a:lnTo>
                <a:lnTo>
                  <a:pt x="303672" y="303541"/>
                </a:lnTo>
                <a:close/>
              </a:path>
              <a:path w="2900680" h="2900045">
                <a:moveTo>
                  <a:pt x="310025" y="309891"/>
                </a:moveTo>
                <a:lnTo>
                  <a:pt x="291958" y="309891"/>
                </a:lnTo>
                <a:lnTo>
                  <a:pt x="298306" y="316241"/>
                </a:lnTo>
                <a:lnTo>
                  <a:pt x="316377" y="316241"/>
                </a:lnTo>
                <a:lnTo>
                  <a:pt x="310025" y="309891"/>
                </a:lnTo>
                <a:close/>
              </a:path>
              <a:path w="2900680" h="2900045">
                <a:moveTo>
                  <a:pt x="316377" y="316241"/>
                </a:moveTo>
                <a:lnTo>
                  <a:pt x="298306" y="316241"/>
                </a:lnTo>
                <a:lnTo>
                  <a:pt x="304653" y="322591"/>
                </a:lnTo>
                <a:lnTo>
                  <a:pt x="322730" y="322591"/>
                </a:lnTo>
                <a:lnTo>
                  <a:pt x="316377" y="316241"/>
                </a:lnTo>
                <a:close/>
              </a:path>
              <a:path w="2900680" h="2900045">
                <a:moveTo>
                  <a:pt x="322730" y="322591"/>
                </a:moveTo>
                <a:lnTo>
                  <a:pt x="304653" y="322591"/>
                </a:lnTo>
                <a:lnTo>
                  <a:pt x="311000" y="328941"/>
                </a:lnTo>
                <a:lnTo>
                  <a:pt x="329083" y="328941"/>
                </a:lnTo>
                <a:lnTo>
                  <a:pt x="322730" y="322591"/>
                </a:lnTo>
                <a:close/>
              </a:path>
              <a:path w="2900680" h="2900045">
                <a:moveTo>
                  <a:pt x="329083" y="328941"/>
                </a:moveTo>
                <a:lnTo>
                  <a:pt x="311000" y="328941"/>
                </a:lnTo>
                <a:lnTo>
                  <a:pt x="317347" y="335291"/>
                </a:lnTo>
                <a:lnTo>
                  <a:pt x="335435" y="335291"/>
                </a:lnTo>
                <a:lnTo>
                  <a:pt x="329083" y="328941"/>
                </a:lnTo>
                <a:close/>
              </a:path>
              <a:path w="2900680" h="2900045">
                <a:moveTo>
                  <a:pt x="335435" y="335291"/>
                </a:moveTo>
                <a:lnTo>
                  <a:pt x="317347" y="335291"/>
                </a:lnTo>
                <a:lnTo>
                  <a:pt x="323695" y="341641"/>
                </a:lnTo>
                <a:lnTo>
                  <a:pt x="341788" y="341641"/>
                </a:lnTo>
                <a:lnTo>
                  <a:pt x="335435" y="335291"/>
                </a:lnTo>
                <a:close/>
              </a:path>
              <a:path w="2900680" h="2900045">
                <a:moveTo>
                  <a:pt x="341788" y="341641"/>
                </a:moveTo>
                <a:lnTo>
                  <a:pt x="323695" y="341641"/>
                </a:lnTo>
                <a:lnTo>
                  <a:pt x="330042" y="347991"/>
                </a:lnTo>
                <a:lnTo>
                  <a:pt x="348141" y="347991"/>
                </a:lnTo>
                <a:lnTo>
                  <a:pt x="341788" y="341641"/>
                </a:lnTo>
                <a:close/>
              </a:path>
              <a:path w="2900680" h="2900045">
                <a:moveTo>
                  <a:pt x="348141" y="347991"/>
                </a:moveTo>
                <a:lnTo>
                  <a:pt x="330042" y="347991"/>
                </a:lnTo>
                <a:lnTo>
                  <a:pt x="336389" y="354341"/>
                </a:lnTo>
                <a:lnTo>
                  <a:pt x="354494" y="354341"/>
                </a:lnTo>
                <a:lnTo>
                  <a:pt x="348141" y="347991"/>
                </a:lnTo>
                <a:close/>
              </a:path>
              <a:path w="2900680" h="2900045">
                <a:moveTo>
                  <a:pt x="354494" y="354341"/>
                </a:moveTo>
                <a:lnTo>
                  <a:pt x="336389" y="354341"/>
                </a:lnTo>
                <a:lnTo>
                  <a:pt x="342737" y="360691"/>
                </a:lnTo>
                <a:lnTo>
                  <a:pt x="360846" y="360691"/>
                </a:lnTo>
                <a:lnTo>
                  <a:pt x="354494" y="354341"/>
                </a:lnTo>
                <a:close/>
              </a:path>
              <a:path w="2900680" h="2900045">
                <a:moveTo>
                  <a:pt x="360846" y="360691"/>
                </a:moveTo>
                <a:lnTo>
                  <a:pt x="342737" y="360691"/>
                </a:lnTo>
                <a:lnTo>
                  <a:pt x="349084" y="367041"/>
                </a:lnTo>
                <a:lnTo>
                  <a:pt x="367199" y="367041"/>
                </a:lnTo>
                <a:lnTo>
                  <a:pt x="360846" y="360691"/>
                </a:lnTo>
                <a:close/>
              </a:path>
              <a:path w="2900680" h="2900045">
                <a:moveTo>
                  <a:pt x="367199" y="367041"/>
                </a:moveTo>
                <a:lnTo>
                  <a:pt x="349084" y="367041"/>
                </a:lnTo>
                <a:lnTo>
                  <a:pt x="355431" y="373391"/>
                </a:lnTo>
                <a:lnTo>
                  <a:pt x="373552" y="373391"/>
                </a:lnTo>
                <a:lnTo>
                  <a:pt x="367199" y="367041"/>
                </a:lnTo>
                <a:close/>
              </a:path>
              <a:path w="2900680" h="2900045">
                <a:moveTo>
                  <a:pt x="373552" y="373391"/>
                </a:moveTo>
                <a:lnTo>
                  <a:pt x="355431" y="373391"/>
                </a:lnTo>
                <a:lnTo>
                  <a:pt x="368126" y="386091"/>
                </a:lnTo>
                <a:lnTo>
                  <a:pt x="386257" y="386091"/>
                </a:lnTo>
                <a:lnTo>
                  <a:pt x="373552" y="373391"/>
                </a:lnTo>
                <a:close/>
              </a:path>
              <a:path w="2900680" h="2900045">
                <a:moveTo>
                  <a:pt x="386257" y="386091"/>
                </a:moveTo>
                <a:lnTo>
                  <a:pt x="368126" y="386091"/>
                </a:lnTo>
                <a:lnTo>
                  <a:pt x="374473" y="392441"/>
                </a:lnTo>
                <a:lnTo>
                  <a:pt x="392610" y="392441"/>
                </a:lnTo>
                <a:lnTo>
                  <a:pt x="386257" y="386091"/>
                </a:lnTo>
                <a:close/>
              </a:path>
              <a:path w="2900680" h="2900045">
                <a:moveTo>
                  <a:pt x="392610" y="392441"/>
                </a:moveTo>
                <a:lnTo>
                  <a:pt x="374473" y="392441"/>
                </a:lnTo>
                <a:lnTo>
                  <a:pt x="380820" y="398791"/>
                </a:lnTo>
                <a:lnTo>
                  <a:pt x="398963" y="398791"/>
                </a:lnTo>
                <a:lnTo>
                  <a:pt x="392610" y="392441"/>
                </a:lnTo>
                <a:close/>
              </a:path>
              <a:path w="2900680" h="2900045">
                <a:moveTo>
                  <a:pt x="398963" y="398791"/>
                </a:moveTo>
                <a:lnTo>
                  <a:pt x="380820" y="398791"/>
                </a:lnTo>
                <a:lnTo>
                  <a:pt x="393515" y="411491"/>
                </a:lnTo>
                <a:lnTo>
                  <a:pt x="411668" y="411491"/>
                </a:lnTo>
                <a:lnTo>
                  <a:pt x="398963" y="398791"/>
                </a:lnTo>
                <a:close/>
              </a:path>
              <a:path w="2900680" h="2900045">
                <a:moveTo>
                  <a:pt x="411668" y="411491"/>
                </a:moveTo>
                <a:lnTo>
                  <a:pt x="393515" y="411491"/>
                </a:lnTo>
                <a:lnTo>
                  <a:pt x="399862" y="417841"/>
                </a:lnTo>
                <a:lnTo>
                  <a:pt x="418021" y="417841"/>
                </a:lnTo>
                <a:lnTo>
                  <a:pt x="411668" y="411491"/>
                </a:lnTo>
                <a:close/>
              </a:path>
              <a:path w="2900680" h="2900045">
                <a:moveTo>
                  <a:pt x="418021" y="417841"/>
                </a:moveTo>
                <a:lnTo>
                  <a:pt x="399862" y="417841"/>
                </a:lnTo>
                <a:lnTo>
                  <a:pt x="406209" y="424191"/>
                </a:lnTo>
                <a:lnTo>
                  <a:pt x="424374" y="424191"/>
                </a:lnTo>
                <a:lnTo>
                  <a:pt x="418021" y="417841"/>
                </a:lnTo>
                <a:close/>
              </a:path>
              <a:path w="2900680" h="2900045">
                <a:moveTo>
                  <a:pt x="424374" y="424191"/>
                </a:moveTo>
                <a:lnTo>
                  <a:pt x="406209" y="424191"/>
                </a:lnTo>
                <a:lnTo>
                  <a:pt x="418904" y="436891"/>
                </a:lnTo>
                <a:lnTo>
                  <a:pt x="437079" y="436891"/>
                </a:lnTo>
                <a:lnTo>
                  <a:pt x="424374" y="424191"/>
                </a:lnTo>
                <a:close/>
              </a:path>
              <a:path w="2900680" h="2900045">
                <a:moveTo>
                  <a:pt x="437079" y="436891"/>
                </a:moveTo>
                <a:lnTo>
                  <a:pt x="418904" y="436891"/>
                </a:lnTo>
                <a:lnTo>
                  <a:pt x="425251" y="443241"/>
                </a:lnTo>
                <a:lnTo>
                  <a:pt x="443432" y="443241"/>
                </a:lnTo>
                <a:lnTo>
                  <a:pt x="437079" y="436891"/>
                </a:lnTo>
                <a:close/>
              </a:path>
              <a:path w="2900680" h="2900045">
                <a:moveTo>
                  <a:pt x="443432" y="443241"/>
                </a:moveTo>
                <a:lnTo>
                  <a:pt x="425251" y="443241"/>
                </a:lnTo>
                <a:lnTo>
                  <a:pt x="431598" y="449591"/>
                </a:lnTo>
                <a:lnTo>
                  <a:pt x="449785" y="449591"/>
                </a:lnTo>
                <a:lnTo>
                  <a:pt x="443432" y="443241"/>
                </a:lnTo>
                <a:close/>
              </a:path>
              <a:path w="2900680" h="2900045">
                <a:moveTo>
                  <a:pt x="449785" y="449591"/>
                </a:moveTo>
                <a:lnTo>
                  <a:pt x="431598" y="449591"/>
                </a:lnTo>
                <a:lnTo>
                  <a:pt x="437945" y="455941"/>
                </a:lnTo>
                <a:lnTo>
                  <a:pt x="456137" y="455941"/>
                </a:lnTo>
                <a:lnTo>
                  <a:pt x="449785" y="449591"/>
                </a:lnTo>
                <a:close/>
              </a:path>
              <a:path w="2900680" h="2900045">
                <a:moveTo>
                  <a:pt x="456137" y="455941"/>
                </a:moveTo>
                <a:lnTo>
                  <a:pt x="437945" y="455941"/>
                </a:lnTo>
                <a:lnTo>
                  <a:pt x="444293" y="462291"/>
                </a:lnTo>
                <a:lnTo>
                  <a:pt x="462490" y="462291"/>
                </a:lnTo>
                <a:lnTo>
                  <a:pt x="456137" y="455941"/>
                </a:lnTo>
                <a:close/>
              </a:path>
              <a:path w="2900680" h="2900045">
                <a:moveTo>
                  <a:pt x="462490" y="462291"/>
                </a:moveTo>
                <a:lnTo>
                  <a:pt x="444293" y="462291"/>
                </a:lnTo>
                <a:lnTo>
                  <a:pt x="450640" y="468641"/>
                </a:lnTo>
                <a:lnTo>
                  <a:pt x="468843" y="468641"/>
                </a:lnTo>
                <a:lnTo>
                  <a:pt x="462490" y="462291"/>
                </a:lnTo>
                <a:close/>
              </a:path>
              <a:path w="2900680" h="2900045">
                <a:moveTo>
                  <a:pt x="468843" y="468641"/>
                </a:moveTo>
                <a:lnTo>
                  <a:pt x="450640" y="468641"/>
                </a:lnTo>
                <a:lnTo>
                  <a:pt x="456987" y="474991"/>
                </a:lnTo>
                <a:lnTo>
                  <a:pt x="475196" y="474991"/>
                </a:lnTo>
                <a:lnTo>
                  <a:pt x="468843" y="468641"/>
                </a:lnTo>
                <a:close/>
              </a:path>
              <a:path w="2900680" h="2900045">
                <a:moveTo>
                  <a:pt x="475196" y="474991"/>
                </a:moveTo>
                <a:lnTo>
                  <a:pt x="456987" y="474991"/>
                </a:lnTo>
                <a:lnTo>
                  <a:pt x="463335" y="481341"/>
                </a:lnTo>
                <a:lnTo>
                  <a:pt x="481548" y="481341"/>
                </a:lnTo>
                <a:lnTo>
                  <a:pt x="475196" y="474991"/>
                </a:lnTo>
                <a:close/>
              </a:path>
              <a:path w="2900680" h="2900045">
                <a:moveTo>
                  <a:pt x="481548" y="481341"/>
                </a:moveTo>
                <a:lnTo>
                  <a:pt x="463335" y="481341"/>
                </a:lnTo>
                <a:lnTo>
                  <a:pt x="469682" y="487691"/>
                </a:lnTo>
                <a:lnTo>
                  <a:pt x="487901" y="487691"/>
                </a:lnTo>
                <a:lnTo>
                  <a:pt x="481548" y="481341"/>
                </a:lnTo>
                <a:close/>
              </a:path>
              <a:path w="2900680" h="2900045">
                <a:moveTo>
                  <a:pt x="487901" y="487691"/>
                </a:moveTo>
                <a:lnTo>
                  <a:pt x="469682" y="487691"/>
                </a:lnTo>
                <a:lnTo>
                  <a:pt x="476029" y="494041"/>
                </a:lnTo>
                <a:lnTo>
                  <a:pt x="494254" y="494041"/>
                </a:lnTo>
                <a:lnTo>
                  <a:pt x="487901" y="487691"/>
                </a:lnTo>
                <a:close/>
              </a:path>
              <a:path w="2900680" h="2900045">
                <a:moveTo>
                  <a:pt x="494254" y="494041"/>
                </a:moveTo>
                <a:lnTo>
                  <a:pt x="476029" y="494041"/>
                </a:lnTo>
                <a:lnTo>
                  <a:pt x="495071" y="513091"/>
                </a:lnTo>
                <a:lnTo>
                  <a:pt x="513312" y="513091"/>
                </a:lnTo>
                <a:lnTo>
                  <a:pt x="494254" y="494041"/>
                </a:lnTo>
                <a:close/>
              </a:path>
              <a:path w="2900680" h="2900045">
                <a:moveTo>
                  <a:pt x="513312" y="513091"/>
                </a:moveTo>
                <a:lnTo>
                  <a:pt x="495071" y="513091"/>
                </a:lnTo>
                <a:lnTo>
                  <a:pt x="501418" y="519441"/>
                </a:lnTo>
                <a:lnTo>
                  <a:pt x="519665" y="519441"/>
                </a:lnTo>
                <a:lnTo>
                  <a:pt x="513312" y="513091"/>
                </a:lnTo>
                <a:close/>
              </a:path>
              <a:path w="2900680" h="2900045">
                <a:moveTo>
                  <a:pt x="519665" y="519441"/>
                </a:moveTo>
                <a:lnTo>
                  <a:pt x="501418" y="519441"/>
                </a:lnTo>
                <a:lnTo>
                  <a:pt x="507765" y="525791"/>
                </a:lnTo>
                <a:lnTo>
                  <a:pt x="526018" y="525791"/>
                </a:lnTo>
                <a:lnTo>
                  <a:pt x="519665" y="519441"/>
                </a:lnTo>
                <a:close/>
              </a:path>
              <a:path w="2900680" h="2900045">
                <a:moveTo>
                  <a:pt x="526018" y="525791"/>
                </a:moveTo>
                <a:lnTo>
                  <a:pt x="507765" y="525791"/>
                </a:lnTo>
                <a:lnTo>
                  <a:pt x="520460" y="538491"/>
                </a:lnTo>
                <a:lnTo>
                  <a:pt x="538723" y="538491"/>
                </a:lnTo>
                <a:lnTo>
                  <a:pt x="526018" y="525791"/>
                </a:lnTo>
                <a:close/>
              </a:path>
              <a:path w="2900680" h="2900045">
                <a:moveTo>
                  <a:pt x="538723" y="538491"/>
                </a:moveTo>
                <a:lnTo>
                  <a:pt x="520460" y="538491"/>
                </a:lnTo>
                <a:lnTo>
                  <a:pt x="526807" y="544841"/>
                </a:lnTo>
                <a:lnTo>
                  <a:pt x="545076" y="544841"/>
                </a:lnTo>
                <a:lnTo>
                  <a:pt x="538723" y="538491"/>
                </a:lnTo>
                <a:close/>
              </a:path>
              <a:path w="2900680" h="2900045">
                <a:moveTo>
                  <a:pt x="545076" y="544841"/>
                </a:moveTo>
                <a:lnTo>
                  <a:pt x="526807" y="544841"/>
                </a:lnTo>
                <a:lnTo>
                  <a:pt x="533154" y="551191"/>
                </a:lnTo>
                <a:lnTo>
                  <a:pt x="551428" y="551191"/>
                </a:lnTo>
                <a:lnTo>
                  <a:pt x="545076" y="544841"/>
                </a:lnTo>
                <a:close/>
              </a:path>
              <a:path w="2900680" h="2900045">
                <a:moveTo>
                  <a:pt x="551428" y="551191"/>
                </a:moveTo>
                <a:lnTo>
                  <a:pt x="533154" y="551191"/>
                </a:lnTo>
                <a:lnTo>
                  <a:pt x="539502" y="557541"/>
                </a:lnTo>
                <a:lnTo>
                  <a:pt x="557781" y="557541"/>
                </a:lnTo>
                <a:lnTo>
                  <a:pt x="551428" y="551191"/>
                </a:lnTo>
                <a:close/>
              </a:path>
              <a:path w="2900680" h="2900045">
                <a:moveTo>
                  <a:pt x="557781" y="557541"/>
                </a:moveTo>
                <a:lnTo>
                  <a:pt x="539502" y="557541"/>
                </a:lnTo>
                <a:lnTo>
                  <a:pt x="552196" y="570241"/>
                </a:lnTo>
                <a:lnTo>
                  <a:pt x="570487" y="570241"/>
                </a:lnTo>
                <a:lnTo>
                  <a:pt x="557781" y="557541"/>
                </a:lnTo>
                <a:close/>
              </a:path>
              <a:path w="2900680" h="2900045">
                <a:moveTo>
                  <a:pt x="570487" y="570241"/>
                </a:moveTo>
                <a:lnTo>
                  <a:pt x="552196" y="570241"/>
                </a:lnTo>
                <a:lnTo>
                  <a:pt x="558544" y="576591"/>
                </a:lnTo>
                <a:lnTo>
                  <a:pt x="576839" y="576591"/>
                </a:lnTo>
                <a:lnTo>
                  <a:pt x="570487" y="570241"/>
                </a:lnTo>
                <a:close/>
              </a:path>
              <a:path w="2900680" h="2900045">
                <a:moveTo>
                  <a:pt x="576839" y="576591"/>
                </a:moveTo>
                <a:lnTo>
                  <a:pt x="558544" y="576591"/>
                </a:lnTo>
                <a:lnTo>
                  <a:pt x="564891" y="582941"/>
                </a:lnTo>
                <a:lnTo>
                  <a:pt x="583192" y="582941"/>
                </a:lnTo>
                <a:lnTo>
                  <a:pt x="576839" y="576591"/>
                </a:lnTo>
                <a:close/>
              </a:path>
              <a:path w="2900680" h="2900045">
                <a:moveTo>
                  <a:pt x="583192" y="582941"/>
                </a:moveTo>
                <a:lnTo>
                  <a:pt x="564891" y="582941"/>
                </a:lnTo>
                <a:lnTo>
                  <a:pt x="583933" y="601991"/>
                </a:lnTo>
                <a:lnTo>
                  <a:pt x="602250" y="601991"/>
                </a:lnTo>
                <a:lnTo>
                  <a:pt x="583192" y="582941"/>
                </a:lnTo>
                <a:close/>
              </a:path>
              <a:path w="2900680" h="2900045">
                <a:moveTo>
                  <a:pt x="602250" y="601991"/>
                </a:moveTo>
                <a:lnTo>
                  <a:pt x="583933" y="601991"/>
                </a:lnTo>
                <a:lnTo>
                  <a:pt x="596627" y="614691"/>
                </a:lnTo>
                <a:lnTo>
                  <a:pt x="614956" y="614691"/>
                </a:lnTo>
                <a:lnTo>
                  <a:pt x="602250" y="601991"/>
                </a:lnTo>
                <a:close/>
              </a:path>
              <a:path w="2900680" h="2900045">
                <a:moveTo>
                  <a:pt x="614956" y="614691"/>
                </a:moveTo>
                <a:lnTo>
                  <a:pt x="596627" y="614691"/>
                </a:lnTo>
                <a:lnTo>
                  <a:pt x="615669" y="633741"/>
                </a:lnTo>
                <a:lnTo>
                  <a:pt x="634014" y="633741"/>
                </a:lnTo>
                <a:lnTo>
                  <a:pt x="614956" y="614691"/>
                </a:lnTo>
                <a:close/>
              </a:path>
              <a:path w="2900680" h="2900045">
                <a:moveTo>
                  <a:pt x="634014" y="633741"/>
                </a:moveTo>
                <a:lnTo>
                  <a:pt x="615669" y="633741"/>
                </a:lnTo>
                <a:lnTo>
                  <a:pt x="622016" y="640091"/>
                </a:lnTo>
                <a:lnTo>
                  <a:pt x="640367" y="640091"/>
                </a:lnTo>
                <a:lnTo>
                  <a:pt x="634014" y="633741"/>
                </a:lnTo>
                <a:close/>
              </a:path>
              <a:path w="2900680" h="2900045">
                <a:moveTo>
                  <a:pt x="640367" y="640091"/>
                </a:moveTo>
                <a:lnTo>
                  <a:pt x="622016" y="640091"/>
                </a:lnTo>
                <a:lnTo>
                  <a:pt x="628363" y="646441"/>
                </a:lnTo>
                <a:lnTo>
                  <a:pt x="646720" y="646441"/>
                </a:lnTo>
                <a:lnTo>
                  <a:pt x="640367" y="640091"/>
                </a:lnTo>
                <a:close/>
              </a:path>
              <a:path w="2900680" h="2900045">
                <a:moveTo>
                  <a:pt x="646720" y="646441"/>
                </a:moveTo>
                <a:lnTo>
                  <a:pt x="628363" y="646441"/>
                </a:lnTo>
                <a:lnTo>
                  <a:pt x="634711" y="652791"/>
                </a:lnTo>
                <a:lnTo>
                  <a:pt x="653072" y="652791"/>
                </a:lnTo>
                <a:lnTo>
                  <a:pt x="646720" y="646441"/>
                </a:lnTo>
                <a:close/>
              </a:path>
              <a:path w="2900680" h="2900045">
                <a:moveTo>
                  <a:pt x="653072" y="652791"/>
                </a:moveTo>
                <a:lnTo>
                  <a:pt x="634711" y="652791"/>
                </a:lnTo>
                <a:lnTo>
                  <a:pt x="641058" y="659141"/>
                </a:lnTo>
                <a:lnTo>
                  <a:pt x="659425" y="659141"/>
                </a:lnTo>
                <a:lnTo>
                  <a:pt x="653072" y="652791"/>
                </a:lnTo>
                <a:close/>
              </a:path>
              <a:path w="2900680" h="2900045">
                <a:moveTo>
                  <a:pt x="659425" y="659141"/>
                </a:moveTo>
                <a:lnTo>
                  <a:pt x="641058" y="659141"/>
                </a:lnTo>
                <a:lnTo>
                  <a:pt x="653753" y="671841"/>
                </a:lnTo>
                <a:lnTo>
                  <a:pt x="672130" y="671841"/>
                </a:lnTo>
                <a:lnTo>
                  <a:pt x="659425" y="659141"/>
                </a:lnTo>
                <a:close/>
              </a:path>
              <a:path w="2900680" h="2900045">
                <a:moveTo>
                  <a:pt x="672130" y="671841"/>
                </a:moveTo>
                <a:lnTo>
                  <a:pt x="653753" y="671841"/>
                </a:lnTo>
                <a:lnTo>
                  <a:pt x="660100" y="678191"/>
                </a:lnTo>
                <a:lnTo>
                  <a:pt x="678483" y="678191"/>
                </a:lnTo>
                <a:lnTo>
                  <a:pt x="672130" y="671841"/>
                </a:lnTo>
                <a:close/>
              </a:path>
              <a:path w="2900680" h="2900045">
                <a:moveTo>
                  <a:pt x="678483" y="678191"/>
                </a:moveTo>
                <a:lnTo>
                  <a:pt x="660100" y="678191"/>
                </a:lnTo>
                <a:lnTo>
                  <a:pt x="672794" y="690891"/>
                </a:lnTo>
                <a:lnTo>
                  <a:pt x="691189" y="690891"/>
                </a:lnTo>
                <a:lnTo>
                  <a:pt x="678483" y="678191"/>
                </a:lnTo>
                <a:close/>
              </a:path>
              <a:path w="2900680" h="2900045">
                <a:moveTo>
                  <a:pt x="691189" y="690891"/>
                </a:moveTo>
                <a:lnTo>
                  <a:pt x="672794" y="690891"/>
                </a:lnTo>
                <a:lnTo>
                  <a:pt x="679142" y="697241"/>
                </a:lnTo>
                <a:lnTo>
                  <a:pt x="697541" y="697241"/>
                </a:lnTo>
                <a:lnTo>
                  <a:pt x="691189" y="690891"/>
                </a:lnTo>
                <a:close/>
              </a:path>
              <a:path w="2900680" h="2900045">
                <a:moveTo>
                  <a:pt x="697541" y="697241"/>
                </a:moveTo>
                <a:lnTo>
                  <a:pt x="679142" y="697241"/>
                </a:lnTo>
                <a:lnTo>
                  <a:pt x="685489" y="703591"/>
                </a:lnTo>
                <a:lnTo>
                  <a:pt x="703894" y="703591"/>
                </a:lnTo>
                <a:lnTo>
                  <a:pt x="697541" y="697241"/>
                </a:lnTo>
                <a:close/>
              </a:path>
              <a:path w="2900680" h="2900045">
                <a:moveTo>
                  <a:pt x="703894" y="703591"/>
                </a:moveTo>
                <a:lnTo>
                  <a:pt x="685489" y="703591"/>
                </a:lnTo>
                <a:lnTo>
                  <a:pt x="691836" y="709941"/>
                </a:lnTo>
                <a:lnTo>
                  <a:pt x="710247" y="709941"/>
                </a:lnTo>
                <a:lnTo>
                  <a:pt x="703894" y="703591"/>
                </a:lnTo>
                <a:close/>
              </a:path>
              <a:path w="2900680" h="2900045">
                <a:moveTo>
                  <a:pt x="710247" y="709941"/>
                </a:moveTo>
                <a:lnTo>
                  <a:pt x="691836" y="709941"/>
                </a:lnTo>
                <a:lnTo>
                  <a:pt x="704531" y="722641"/>
                </a:lnTo>
                <a:lnTo>
                  <a:pt x="722952" y="722641"/>
                </a:lnTo>
                <a:lnTo>
                  <a:pt x="710247" y="709941"/>
                </a:lnTo>
                <a:close/>
              </a:path>
              <a:path w="2900680" h="2900045">
                <a:moveTo>
                  <a:pt x="722952" y="722641"/>
                </a:moveTo>
                <a:lnTo>
                  <a:pt x="704531" y="722641"/>
                </a:lnTo>
                <a:lnTo>
                  <a:pt x="710878" y="728991"/>
                </a:lnTo>
                <a:lnTo>
                  <a:pt x="729305" y="728991"/>
                </a:lnTo>
                <a:lnTo>
                  <a:pt x="722952" y="722641"/>
                </a:lnTo>
                <a:close/>
              </a:path>
              <a:path w="2900680" h="2900045">
                <a:moveTo>
                  <a:pt x="729305" y="728991"/>
                </a:moveTo>
                <a:lnTo>
                  <a:pt x="710878" y="728991"/>
                </a:lnTo>
                <a:lnTo>
                  <a:pt x="717225" y="735341"/>
                </a:lnTo>
                <a:lnTo>
                  <a:pt x="735658" y="735341"/>
                </a:lnTo>
                <a:lnTo>
                  <a:pt x="729305" y="728991"/>
                </a:lnTo>
                <a:close/>
              </a:path>
              <a:path w="2900680" h="2900045">
                <a:moveTo>
                  <a:pt x="735658" y="735341"/>
                </a:moveTo>
                <a:lnTo>
                  <a:pt x="717225" y="735341"/>
                </a:lnTo>
                <a:lnTo>
                  <a:pt x="723572" y="741691"/>
                </a:lnTo>
                <a:lnTo>
                  <a:pt x="742011" y="741691"/>
                </a:lnTo>
                <a:lnTo>
                  <a:pt x="735658" y="735341"/>
                </a:lnTo>
                <a:close/>
              </a:path>
              <a:path w="2900680" h="2900045">
                <a:moveTo>
                  <a:pt x="742011" y="741691"/>
                </a:moveTo>
                <a:lnTo>
                  <a:pt x="723572" y="741691"/>
                </a:lnTo>
                <a:lnTo>
                  <a:pt x="729920" y="748041"/>
                </a:lnTo>
                <a:lnTo>
                  <a:pt x="748363" y="748041"/>
                </a:lnTo>
                <a:lnTo>
                  <a:pt x="742011" y="741691"/>
                </a:lnTo>
                <a:close/>
              </a:path>
              <a:path w="2900680" h="2900045">
                <a:moveTo>
                  <a:pt x="748363" y="748041"/>
                </a:moveTo>
                <a:lnTo>
                  <a:pt x="729920" y="748041"/>
                </a:lnTo>
                <a:lnTo>
                  <a:pt x="736267" y="754391"/>
                </a:lnTo>
                <a:lnTo>
                  <a:pt x="754716" y="754391"/>
                </a:lnTo>
                <a:lnTo>
                  <a:pt x="748363" y="748041"/>
                </a:lnTo>
                <a:close/>
              </a:path>
              <a:path w="2900680" h="2900045">
                <a:moveTo>
                  <a:pt x="754716" y="754391"/>
                </a:moveTo>
                <a:lnTo>
                  <a:pt x="736267" y="754391"/>
                </a:lnTo>
                <a:lnTo>
                  <a:pt x="755309" y="773441"/>
                </a:lnTo>
                <a:lnTo>
                  <a:pt x="773774" y="773441"/>
                </a:lnTo>
                <a:lnTo>
                  <a:pt x="754716" y="754391"/>
                </a:lnTo>
                <a:close/>
              </a:path>
              <a:path w="2900680" h="2900045">
                <a:moveTo>
                  <a:pt x="773774" y="773441"/>
                </a:moveTo>
                <a:lnTo>
                  <a:pt x="755309" y="773441"/>
                </a:lnTo>
                <a:lnTo>
                  <a:pt x="774351" y="792491"/>
                </a:lnTo>
                <a:lnTo>
                  <a:pt x="792832" y="792491"/>
                </a:lnTo>
                <a:lnTo>
                  <a:pt x="773774" y="773441"/>
                </a:lnTo>
                <a:close/>
              </a:path>
              <a:path w="2900680" h="2900045">
                <a:moveTo>
                  <a:pt x="792832" y="792491"/>
                </a:moveTo>
                <a:lnTo>
                  <a:pt x="774351" y="792491"/>
                </a:lnTo>
                <a:lnTo>
                  <a:pt x="780698" y="798841"/>
                </a:lnTo>
                <a:lnTo>
                  <a:pt x="799185" y="798841"/>
                </a:lnTo>
                <a:lnTo>
                  <a:pt x="792832" y="792491"/>
                </a:lnTo>
                <a:close/>
              </a:path>
              <a:path w="2900680" h="2900045">
                <a:moveTo>
                  <a:pt x="799185" y="798841"/>
                </a:moveTo>
                <a:lnTo>
                  <a:pt x="780698" y="798841"/>
                </a:lnTo>
                <a:lnTo>
                  <a:pt x="787045" y="805191"/>
                </a:lnTo>
                <a:lnTo>
                  <a:pt x="805538" y="805191"/>
                </a:lnTo>
                <a:lnTo>
                  <a:pt x="799185" y="798841"/>
                </a:lnTo>
                <a:close/>
              </a:path>
              <a:path w="2900680" h="2900045">
                <a:moveTo>
                  <a:pt x="805538" y="805191"/>
                </a:moveTo>
                <a:lnTo>
                  <a:pt x="787045" y="805191"/>
                </a:lnTo>
                <a:lnTo>
                  <a:pt x="799740" y="817891"/>
                </a:lnTo>
                <a:lnTo>
                  <a:pt x="818243" y="817891"/>
                </a:lnTo>
                <a:lnTo>
                  <a:pt x="805538" y="805191"/>
                </a:lnTo>
                <a:close/>
              </a:path>
              <a:path w="2900680" h="2900045">
                <a:moveTo>
                  <a:pt x="818243" y="817891"/>
                </a:moveTo>
                <a:lnTo>
                  <a:pt x="799740" y="817891"/>
                </a:lnTo>
                <a:lnTo>
                  <a:pt x="812434" y="830591"/>
                </a:lnTo>
                <a:lnTo>
                  <a:pt x="830949" y="830591"/>
                </a:lnTo>
                <a:lnTo>
                  <a:pt x="818243" y="817891"/>
                </a:lnTo>
                <a:close/>
              </a:path>
              <a:path w="2900680" h="2900045">
                <a:moveTo>
                  <a:pt x="830949" y="830591"/>
                </a:moveTo>
                <a:lnTo>
                  <a:pt x="812434" y="830591"/>
                </a:lnTo>
                <a:lnTo>
                  <a:pt x="818781" y="836941"/>
                </a:lnTo>
                <a:lnTo>
                  <a:pt x="837302" y="836941"/>
                </a:lnTo>
                <a:lnTo>
                  <a:pt x="830949" y="830591"/>
                </a:lnTo>
                <a:close/>
              </a:path>
              <a:path w="2900680" h="2900045">
                <a:moveTo>
                  <a:pt x="837302" y="836941"/>
                </a:moveTo>
                <a:lnTo>
                  <a:pt x="818781" y="836941"/>
                </a:lnTo>
                <a:lnTo>
                  <a:pt x="825129" y="843291"/>
                </a:lnTo>
                <a:lnTo>
                  <a:pt x="843654" y="843291"/>
                </a:lnTo>
                <a:lnTo>
                  <a:pt x="837302" y="836941"/>
                </a:lnTo>
                <a:close/>
              </a:path>
              <a:path w="2900680" h="2900045">
                <a:moveTo>
                  <a:pt x="843654" y="843291"/>
                </a:moveTo>
                <a:lnTo>
                  <a:pt x="825129" y="843291"/>
                </a:lnTo>
                <a:lnTo>
                  <a:pt x="837823" y="855991"/>
                </a:lnTo>
                <a:lnTo>
                  <a:pt x="856360" y="855991"/>
                </a:lnTo>
                <a:lnTo>
                  <a:pt x="843654" y="843291"/>
                </a:lnTo>
                <a:close/>
              </a:path>
              <a:path w="2900680" h="2900045">
                <a:moveTo>
                  <a:pt x="856360" y="855991"/>
                </a:moveTo>
                <a:lnTo>
                  <a:pt x="837823" y="855991"/>
                </a:lnTo>
                <a:lnTo>
                  <a:pt x="844170" y="862341"/>
                </a:lnTo>
                <a:lnTo>
                  <a:pt x="862713" y="862341"/>
                </a:lnTo>
                <a:lnTo>
                  <a:pt x="856360" y="855991"/>
                </a:lnTo>
                <a:close/>
              </a:path>
              <a:path w="2900680" h="2900045">
                <a:moveTo>
                  <a:pt x="862713" y="862341"/>
                </a:moveTo>
                <a:lnTo>
                  <a:pt x="844170" y="862341"/>
                </a:lnTo>
                <a:lnTo>
                  <a:pt x="850518" y="868691"/>
                </a:lnTo>
                <a:lnTo>
                  <a:pt x="869065" y="868691"/>
                </a:lnTo>
                <a:lnTo>
                  <a:pt x="862713" y="862341"/>
                </a:lnTo>
                <a:close/>
              </a:path>
              <a:path w="2900680" h="2900045">
                <a:moveTo>
                  <a:pt x="869065" y="868691"/>
                </a:moveTo>
                <a:lnTo>
                  <a:pt x="850518" y="868691"/>
                </a:lnTo>
                <a:lnTo>
                  <a:pt x="863212" y="881391"/>
                </a:lnTo>
                <a:lnTo>
                  <a:pt x="881771" y="881391"/>
                </a:lnTo>
                <a:lnTo>
                  <a:pt x="869065" y="868691"/>
                </a:lnTo>
                <a:close/>
              </a:path>
              <a:path w="2900680" h="2900045">
                <a:moveTo>
                  <a:pt x="881771" y="881391"/>
                </a:moveTo>
                <a:lnTo>
                  <a:pt x="863212" y="881391"/>
                </a:lnTo>
                <a:lnTo>
                  <a:pt x="869560" y="887741"/>
                </a:lnTo>
                <a:lnTo>
                  <a:pt x="888123" y="887741"/>
                </a:lnTo>
                <a:lnTo>
                  <a:pt x="881771" y="881391"/>
                </a:lnTo>
                <a:close/>
              </a:path>
              <a:path w="2900680" h="2900045">
                <a:moveTo>
                  <a:pt x="888123" y="887741"/>
                </a:moveTo>
                <a:lnTo>
                  <a:pt x="869560" y="887741"/>
                </a:lnTo>
                <a:lnTo>
                  <a:pt x="882254" y="900441"/>
                </a:lnTo>
                <a:lnTo>
                  <a:pt x="900829" y="900441"/>
                </a:lnTo>
                <a:lnTo>
                  <a:pt x="888123" y="887741"/>
                </a:lnTo>
                <a:close/>
              </a:path>
              <a:path w="2900680" h="2900045">
                <a:moveTo>
                  <a:pt x="900829" y="900441"/>
                </a:moveTo>
                <a:lnTo>
                  <a:pt x="882254" y="900441"/>
                </a:lnTo>
                <a:lnTo>
                  <a:pt x="901296" y="919491"/>
                </a:lnTo>
                <a:lnTo>
                  <a:pt x="919887" y="919491"/>
                </a:lnTo>
                <a:lnTo>
                  <a:pt x="900829" y="900441"/>
                </a:lnTo>
                <a:close/>
              </a:path>
              <a:path w="2900680" h="2900045">
                <a:moveTo>
                  <a:pt x="919887" y="919491"/>
                </a:moveTo>
                <a:lnTo>
                  <a:pt x="901296" y="919491"/>
                </a:lnTo>
                <a:lnTo>
                  <a:pt x="907643" y="925841"/>
                </a:lnTo>
                <a:lnTo>
                  <a:pt x="926240" y="925841"/>
                </a:lnTo>
                <a:lnTo>
                  <a:pt x="919887" y="919491"/>
                </a:lnTo>
                <a:close/>
              </a:path>
              <a:path w="2900680" h="2900045">
                <a:moveTo>
                  <a:pt x="926240" y="925841"/>
                </a:moveTo>
                <a:lnTo>
                  <a:pt x="907643" y="925841"/>
                </a:lnTo>
                <a:lnTo>
                  <a:pt x="920338" y="938541"/>
                </a:lnTo>
                <a:lnTo>
                  <a:pt x="938945" y="938541"/>
                </a:lnTo>
                <a:lnTo>
                  <a:pt x="926240" y="925841"/>
                </a:lnTo>
                <a:close/>
              </a:path>
              <a:path w="2900680" h="2900045">
                <a:moveTo>
                  <a:pt x="938945" y="938541"/>
                </a:moveTo>
                <a:lnTo>
                  <a:pt x="920338" y="938541"/>
                </a:lnTo>
                <a:lnTo>
                  <a:pt x="926685" y="944891"/>
                </a:lnTo>
                <a:lnTo>
                  <a:pt x="945298" y="944891"/>
                </a:lnTo>
                <a:lnTo>
                  <a:pt x="938945" y="938541"/>
                </a:lnTo>
                <a:close/>
              </a:path>
              <a:path w="2900680" h="2900045">
                <a:moveTo>
                  <a:pt x="945298" y="944891"/>
                </a:moveTo>
                <a:lnTo>
                  <a:pt x="926685" y="944891"/>
                </a:lnTo>
                <a:lnTo>
                  <a:pt x="933032" y="951241"/>
                </a:lnTo>
                <a:lnTo>
                  <a:pt x="951651" y="951241"/>
                </a:lnTo>
                <a:lnTo>
                  <a:pt x="945298" y="944891"/>
                </a:lnTo>
                <a:close/>
              </a:path>
              <a:path w="2900680" h="2900045">
                <a:moveTo>
                  <a:pt x="951651" y="951241"/>
                </a:moveTo>
                <a:lnTo>
                  <a:pt x="933032" y="951241"/>
                </a:lnTo>
                <a:lnTo>
                  <a:pt x="939379" y="957591"/>
                </a:lnTo>
                <a:lnTo>
                  <a:pt x="958004" y="957591"/>
                </a:lnTo>
                <a:lnTo>
                  <a:pt x="951651" y="951241"/>
                </a:lnTo>
                <a:close/>
              </a:path>
              <a:path w="2900680" h="2900045">
                <a:moveTo>
                  <a:pt x="958004" y="957591"/>
                </a:moveTo>
                <a:lnTo>
                  <a:pt x="939379" y="957591"/>
                </a:lnTo>
                <a:lnTo>
                  <a:pt x="945727" y="963941"/>
                </a:lnTo>
                <a:lnTo>
                  <a:pt x="964356" y="963941"/>
                </a:lnTo>
                <a:lnTo>
                  <a:pt x="958004" y="957591"/>
                </a:lnTo>
                <a:close/>
              </a:path>
              <a:path w="2900680" h="2900045">
                <a:moveTo>
                  <a:pt x="964356" y="963941"/>
                </a:moveTo>
                <a:lnTo>
                  <a:pt x="945727" y="963941"/>
                </a:lnTo>
                <a:lnTo>
                  <a:pt x="958421" y="976641"/>
                </a:lnTo>
                <a:lnTo>
                  <a:pt x="977062" y="976641"/>
                </a:lnTo>
                <a:lnTo>
                  <a:pt x="964356" y="963941"/>
                </a:lnTo>
                <a:close/>
              </a:path>
              <a:path w="2900680" h="2900045">
                <a:moveTo>
                  <a:pt x="977062" y="976641"/>
                </a:moveTo>
                <a:lnTo>
                  <a:pt x="958421" y="976641"/>
                </a:lnTo>
                <a:lnTo>
                  <a:pt x="964769" y="982991"/>
                </a:lnTo>
                <a:lnTo>
                  <a:pt x="983415" y="982991"/>
                </a:lnTo>
                <a:lnTo>
                  <a:pt x="977062" y="976641"/>
                </a:lnTo>
                <a:close/>
              </a:path>
              <a:path w="2900680" h="2900045">
                <a:moveTo>
                  <a:pt x="983415" y="982991"/>
                </a:moveTo>
                <a:lnTo>
                  <a:pt x="964769" y="982991"/>
                </a:lnTo>
                <a:lnTo>
                  <a:pt x="977463" y="995691"/>
                </a:lnTo>
                <a:lnTo>
                  <a:pt x="996120" y="995691"/>
                </a:lnTo>
                <a:lnTo>
                  <a:pt x="983415" y="982991"/>
                </a:lnTo>
                <a:close/>
              </a:path>
              <a:path w="2900680" h="2900045">
                <a:moveTo>
                  <a:pt x="996120" y="995691"/>
                </a:moveTo>
                <a:lnTo>
                  <a:pt x="977463" y="995691"/>
                </a:lnTo>
                <a:lnTo>
                  <a:pt x="996505" y="1014741"/>
                </a:lnTo>
                <a:lnTo>
                  <a:pt x="1015178" y="1014741"/>
                </a:lnTo>
                <a:lnTo>
                  <a:pt x="996120" y="995691"/>
                </a:lnTo>
                <a:close/>
              </a:path>
              <a:path w="2900680" h="2900045">
                <a:moveTo>
                  <a:pt x="1015178" y="1014741"/>
                </a:moveTo>
                <a:lnTo>
                  <a:pt x="996505" y="1014741"/>
                </a:lnTo>
                <a:lnTo>
                  <a:pt x="1002852" y="1021091"/>
                </a:lnTo>
                <a:lnTo>
                  <a:pt x="1021531" y="1021091"/>
                </a:lnTo>
                <a:lnTo>
                  <a:pt x="1015178" y="1014741"/>
                </a:lnTo>
                <a:close/>
              </a:path>
              <a:path w="2900680" h="2900045">
                <a:moveTo>
                  <a:pt x="1021531" y="1021091"/>
                </a:moveTo>
                <a:lnTo>
                  <a:pt x="1002852" y="1021091"/>
                </a:lnTo>
                <a:lnTo>
                  <a:pt x="1015547" y="1033791"/>
                </a:lnTo>
                <a:lnTo>
                  <a:pt x="1034236" y="1033791"/>
                </a:lnTo>
                <a:lnTo>
                  <a:pt x="1021531" y="1021091"/>
                </a:lnTo>
                <a:close/>
              </a:path>
              <a:path w="2900680" h="2900045">
                <a:moveTo>
                  <a:pt x="1034236" y="1033791"/>
                </a:moveTo>
                <a:lnTo>
                  <a:pt x="1015547" y="1033791"/>
                </a:lnTo>
                <a:lnTo>
                  <a:pt x="1021894" y="1040141"/>
                </a:lnTo>
                <a:lnTo>
                  <a:pt x="1040589" y="1040141"/>
                </a:lnTo>
                <a:lnTo>
                  <a:pt x="1034236" y="1033791"/>
                </a:lnTo>
                <a:close/>
              </a:path>
              <a:path w="2900680" h="2900045">
                <a:moveTo>
                  <a:pt x="1040589" y="1040141"/>
                </a:moveTo>
                <a:lnTo>
                  <a:pt x="1021894" y="1040141"/>
                </a:lnTo>
                <a:lnTo>
                  <a:pt x="1028241" y="1046491"/>
                </a:lnTo>
                <a:lnTo>
                  <a:pt x="1046942" y="1046491"/>
                </a:lnTo>
                <a:lnTo>
                  <a:pt x="1040589" y="1040141"/>
                </a:lnTo>
                <a:close/>
              </a:path>
              <a:path w="2900680" h="2900045">
                <a:moveTo>
                  <a:pt x="1046942" y="1046491"/>
                </a:moveTo>
                <a:lnTo>
                  <a:pt x="1028241" y="1046491"/>
                </a:lnTo>
                <a:lnTo>
                  <a:pt x="1047283" y="1065541"/>
                </a:lnTo>
                <a:lnTo>
                  <a:pt x="1066000" y="1065541"/>
                </a:lnTo>
                <a:lnTo>
                  <a:pt x="1046942" y="1046491"/>
                </a:lnTo>
                <a:close/>
              </a:path>
              <a:path w="2900680" h="2900045">
                <a:moveTo>
                  <a:pt x="1066000" y="1065541"/>
                </a:moveTo>
                <a:lnTo>
                  <a:pt x="1047283" y="1065541"/>
                </a:lnTo>
                <a:lnTo>
                  <a:pt x="1053630" y="1071891"/>
                </a:lnTo>
                <a:lnTo>
                  <a:pt x="1072353" y="1071891"/>
                </a:lnTo>
                <a:lnTo>
                  <a:pt x="1066000" y="1065541"/>
                </a:lnTo>
                <a:close/>
              </a:path>
              <a:path w="2900680" h="2900045">
                <a:moveTo>
                  <a:pt x="1072353" y="1071891"/>
                </a:moveTo>
                <a:lnTo>
                  <a:pt x="1053630" y="1071891"/>
                </a:lnTo>
                <a:lnTo>
                  <a:pt x="1059977" y="1078241"/>
                </a:lnTo>
                <a:lnTo>
                  <a:pt x="1078706" y="1078241"/>
                </a:lnTo>
                <a:lnTo>
                  <a:pt x="1072353" y="1071891"/>
                </a:lnTo>
                <a:close/>
              </a:path>
              <a:path w="2900680" h="2900045">
                <a:moveTo>
                  <a:pt x="1078706" y="1078241"/>
                </a:moveTo>
                <a:lnTo>
                  <a:pt x="1059977" y="1078241"/>
                </a:lnTo>
                <a:lnTo>
                  <a:pt x="1072672" y="1090941"/>
                </a:lnTo>
                <a:lnTo>
                  <a:pt x="1091411" y="1090941"/>
                </a:lnTo>
                <a:lnTo>
                  <a:pt x="1078706" y="1078241"/>
                </a:lnTo>
                <a:close/>
              </a:path>
              <a:path w="2900680" h="2900045">
                <a:moveTo>
                  <a:pt x="1091411" y="1090941"/>
                </a:moveTo>
                <a:lnTo>
                  <a:pt x="1072672" y="1090941"/>
                </a:lnTo>
                <a:lnTo>
                  <a:pt x="1085367" y="1103641"/>
                </a:lnTo>
                <a:lnTo>
                  <a:pt x="1104116" y="1103641"/>
                </a:lnTo>
                <a:lnTo>
                  <a:pt x="1091411" y="1090941"/>
                </a:lnTo>
                <a:close/>
              </a:path>
              <a:path w="2900680" h="2900045">
                <a:moveTo>
                  <a:pt x="1104116" y="1103641"/>
                </a:moveTo>
                <a:lnTo>
                  <a:pt x="1085367" y="1103641"/>
                </a:lnTo>
                <a:lnTo>
                  <a:pt x="1091714" y="1109991"/>
                </a:lnTo>
                <a:lnTo>
                  <a:pt x="1110469" y="1109991"/>
                </a:lnTo>
                <a:lnTo>
                  <a:pt x="1104116" y="1103641"/>
                </a:lnTo>
                <a:close/>
              </a:path>
              <a:path w="2900680" h="2900045">
                <a:moveTo>
                  <a:pt x="1110469" y="1109991"/>
                </a:moveTo>
                <a:lnTo>
                  <a:pt x="1091714" y="1109991"/>
                </a:lnTo>
                <a:lnTo>
                  <a:pt x="1098061" y="1116341"/>
                </a:lnTo>
                <a:lnTo>
                  <a:pt x="1116822" y="1116341"/>
                </a:lnTo>
                <a:lnTo>
                  <a:pt x="1110469" y="1109991"/>
                </a:lnTo>
                <a:close/>
              </a:path>
              <a:path w="2900680" h="2900045">
                <a:moveTo>
                  <a:pt x="1116822" y="1116341"/>
                </a:moveTo>
                <a:lnTo>
                  <a:pt x="1098061" y="1116341"/>
                </a:lnTo>
                <a:lnTo>
                  <a:pt x="1123450" y="1141741"/>
                </a:lnTo>
                <a:lnTo>
                  <a:pt x="1142233" y="1141741"/>
                </a:lnTo>
                <a:lnTo>
                  <a:pt x="1116822" y="1116341"/>
                </a:lnTo>
                <a:close/>
              </a:path>
              <a:path w="2900680" h="2900045">
                <a:moveTo>
                  <a:pt x="1142233" y="1141741"/>
                </a:moveTo>
                <a:lnTo>
                  <a:pt x="1123450" y="1141741"/>
                </a:lnTo>
                <a:lnTo>
                  <a:pt x="1136145" y="1154441"/>
                </a:lnTo>
                <a:lnTo>
                  <a:pt x="1154938" y="1154441"/>
                </a:lnTo>
                <a:lnTo>
                  <a:pt x="1142233" y="1141741"/>
                </a:lnTo>
                <a:close/>
              </a:path>
              <a:path w="2900680" h="2900045">
                <a:moveTo>
                  <a:pt x="1154938" y="1154441"/>
                </a:moveTo>
                <a:lnTo>
                  <a:pt x="1136145" y="1154441"/>
                </a:lnTo>
                <a:lnTo>
                  <a:pt x="1142492" y="1160791"/>
                </a:lnTo>
                <a:lnTo>
                  <a:pt x="1161291" y="1160791"/>
                </a:lnTo>
                <a:lnTo>
                  <a:pt x="1154938" y="1154441"/>
                </a:lnTo>
                <a:close/>
              </a:path>
              <a:path w="2900680" h="2900045">
                <a:moveTo>
                  <a:pt x="1161291" y="1160791"/>
                </a:moveTo>
                <a:lnTo>
                  <a:pt x="1142492" y="1160791"/>
                </a:lnTo>
                <a:lnTo>
                  <a:pt x="1148839" y="1167141"/>
                </a:lnTo>
                <a:lnTo>
                  <a:pt x="1167644" y="1167141"/>
                </a:lnTo>
                <a:lnTo>
                  <a:pt x="1161291" y="1160791"/>
                </a:lnTo>
                <a:close/>
              </a:path>
              <a:path w="2900680" h="2900045">
                <a:moveTo>
                  <a:pt x="1167644" y="1167141"/>
                </a:moveTo>
                <a:lnTo>
                  <a:pt x="1148839" y="1167141"/>
                </a:lnTo>
                <a:lnTo>
                  <a:pt x="1155186" y="1173491"/>
                </a:lnTo>
                <a:lnTo>
                  <a:pt x="1173997" y="1173491"/>
                </a:lnTo>
                <a:lnTo>
                  <a:pt x="1167644" y="1167141"/>
                </a:lnTo>
                <a:close/>
              </a:path>
              <a:path w="2900680" h="2900045">
                <a:moveTo>
                  <a:pt x="1173997" y="1173491"/>
                </a:moveTo>
                <a:lnTo>
                  <a:pt x="1155186" y="1173491"/>
                </a:lnTo>
                <a:lnTo>
                  <a:pt x="1161534" y="1179841"/>
                </a:lnTo>
                <a:lnTo>
                  <a:pt x="1180349" y="1179841"/>
                </a:lnTo>
                <a:lnTo>
                  <a:pt x="1173997" y="1173491"/>
                </a:lnTo>
                <a:close/>
              </a:path>
              <a:path w="2900680" h="2900045">
                <a:moveTo>
                  <a:pt x="1180349" y="1179841"/>
                </a:moveTo>
                <a:lnTo>
                  <a:pt x="1161534" y="1179841"/>
                </a:lnTo>
                <a:lnTo>
                  <a:pt x="1174228" y="1192541"/>
                </a:lnTo>
                <a:lnTo>
                  <a:pt x="1193055" y="1192541"/>
                </a:lnTo>
                <a:lnTo>
                  <a:pt x="1180349" y="1179841"/>
                </a:lnTo>
                <a:close/>
              </a:path>
              <a:path w="2900680" h="2900045">
                <a:moveTo>
                  <a:pt x="1193055" y="1192541"/>
                </a:moveTo>
                <a:lnTo>
                  <a:pt x="1174228" y="1192541"/>
                </a:lnTo>
                <a:lnTo>
                  <a:pt x="1180576" y="1198891"/>
                </a:lnTo>
                <a:lnTo>
                  <a:pt x="1199408" y="1198891"/>
                </a:lnTo>
                <a:lnTo>
                  <a:pt x="1193055" y="1192541"/>
                </a:lnTo>
                <a:close/>
              </a:path>
              <a:path w="2900680" h="2900045">
                <a:moveTo>
                  <a:pt x="1199408" y="1198891"/>
                </a:moveTo>
                <a:lnTo>
                  <a:pt x="1180576" y="1198891"/>
                </a:lnTo>
                <a:lnTo>
                  <a:pt x="1186923" y="1205241"/>
                </a:lnTo>
                <a:lnTo>
                  <a:pt x="1205760" y="1205241"/>
                </a:lnTo>
                <a:lnTo>
                  <a:pt x="1199408" y="1198891"/>
                </a:lnTo>
                <a:close/>
              </a:path>
              <a:path w="2900680" h="2900045">
                <a:moveTo>
                  <a:pt x="1205760" y="1205241"/>
                </a:moveTo>
                <a:lnTo>
                  <a:pt x="1186923" y="1205241"/>
                </a:lnTo>
                <a:lnTo>
                  <a:pt x="1193270" y="1211591"/>
                </a:lnTo>
                <a:lnTo>
                  <a:pt x="1212113" y="1211591"/>
                </a:lnTo>
                <a:lnTo>
                  <a:pt x="1205760" y="1205241"/>
                </a:lnTo>
                <a:close/>
              </a:path>
              <a:path w="2900680" h="2900045">
                <a:moveTo>
                  <a:pt x="1212113" y="1211591"/>
                </a:moveTo>
                <a:lnTo>
                  <a:pt x="1193270" y="1211591"/>
                </a:lnTo>
                <a:lnTo>
                  <a:pt x="1199617" y="1217941"/>
                </a:lnTo>
                <a:lnTo>
                  <a:pt x="1218466" y="1217941"/>
                </a:lnTo>
                <a:lnTo>
                  <a:pt x="1212113" y="1211591"/>
                </a:lnTo>
                <a:close/>
              </a:path>
              <a:path w="2900680" h="2900045">
                <a:moveTo>
                  <a:pt x="1218466" y="1217941"/>
                </a:moveTo>
                <a:lnTo>
                  <a:pt x="1199617" y="1217941"/>
                </a:lnTo>
                <a:lnTo>
                  <a:pt x="1212312" y="1230641"/>
                </a:lnTo>
                <a:lnTo>
                  <a:pt x="1231171" y="1230641"/>
                </a:lnTo>
                <a:lnTo>
                  <a:pt x="1218466" y="1217941"/>
                </a:lnTo>
                <a:close/>
              </a:path>
              <a:path w="2900680" h="2900045">
                <a:moveTo>
                  <a:pt x="1231171" y="1230641"/>
                </a:moveTo>
                <a:lnTo>
                  <a:pt x="1212312" y="1230641"/>
                </a:lnTo>
                <a:lnTo>
                  <a:pt x="1218659" y="1236991"/>
                </a:lnTo>
                <a:lnTo>
                  <a:pt x="1237524" y="1236991"/>
                </a:lnTo>
                <a:lnTo>
                  <a:pt x="1231171" y="1230641"/>
                </a:lnTo>
                <a:close/>
              </a:path>
              <a:path w="2900680" h="2900045">
                <a:moveTo>
                  <a:pt x="1237524" y="1236991"/>
                </a:moveTo>
                <a:lnTo>
                  <a:pt x="1218659" y="1236991"/>
                </a:lnTo>
                <a:lnTo>
                  <a:pt x="1231354" y="1249691"/>
                </a:lnTo>
                <a:lnTo>
                  <a:pt x="1250229" y="1249691"/>
                </a:lnTo>
                <a:lnTo>
                  <a:pt x="1237524" y="1236991"/>
                </a:lnTo>
                <a:close/>
              </a:path>
              <a:path w="2900680" h="2900045">
                <a:moveTo>
                  <a:pt x="1250229" y="1249691"/>
                </a:moveTo>
                <a:lnTo>
                  <a:pt x="1231354" y="1249691"/>
                </a:lnTo>
                <a:lnTo>
                  <a:pt x="1237701" y="1256041"/>
                </a:lnTo>
                <a:lnTo>
                  <a:pt x="1256582" y="1256041"/>
                </a:lnTo>
                <a:lnTo>
                  <a:pt x="1250229" y="1249691"/>
                </a:lnTo>
                <a:close/>
              </a:path>
              <a:path w="2900680" h="2900045">
                <a:moveTo>
                  <a:pt x="1256582" y="1256041"/>
                </a:moveTo>
                <a:lnTo>
                  <a:pt x="1237701" y="1256041"/>
                </a:lnTo>
                <a:lnTo>
                  <a:pt x="1244048" y="1262391"/>
                </a:lnTo>
                <a:lnTo>
                  <a:pt x="1262935" y="1262391"/>
                </a:lnTo>
                <a:lnTo>
                  <a:pt x="1256582" y="1256041"/>
                </a:lnTo>
                <a:close/>
              </a:path>
              <a:path w="2900680" h="2900045">
                <a:moveTo>
                  <a:pt x="1262935" y="1262391"/>
                </a:moveTo>
                <a:lnTo>
                  <a:pt x="1244048" y="1262391"/>
                </a:lnTo>
                <a:lnTo>
                  <a:pt x="1250395" y="1268741"/>
                </a:lnTo>
                <a:lnTo>
                  <a:pt x="1269288" y="1268741"/>
                </a:lnTo>
                <a:lnTo>
                  <a:pt x="1262935" y="1262391"/>
                </a:lnTo>
                <a:close/>
              </a:path>
              <a:path w="2900680" h="2900045">
                <a:moveTo>
                  <a:pt x="1269288" y="1268741"/>
                </a:moveTo>
                <a:lnTo>
                  <a:pt x="1250395" y="1268741"/>
                </a:lnTo>
                <a:lnTo>
                  <a:pt x="1256743" y="1275091"/>
                </a:lnTo>
                <a:lnTo>
                  <a:pt x="1275640" y="1275091"/>
                </a:lnTo>
                <a:lnTo>
                  <a:pt x="1269288" y="1268741"/>
                </a:lnTo>
                <a:close/>
              </a:path>
              <a:path w="2900680" h="2900045">
                <a:moveTo>
                  <a:pt x="1275640" y="1275091"/>
                </a:moveTo>
                <a:lnTo>
                  <a:pt x="1256743" y="1275091"/>
                </a:lnTo>
                <a:lnTo>
                  <a:pt x="1264359" y="1282711"/>
                </a:lnTo>
                <a:lnTo>
                  <a:pt x="1283264" y="1282711"/>
                </a:lnTo>
                <a:lnTo>
                  <a:pt x="1275640" y="1275091"/>
                </a:lnTo>
                <a:close/>
              </a:path>
              <a:path w="2900680" h="2900045">
                <a:moveTo>
                  <a:pt x="1283264" y="1282711"/>
                </a:moveTo>
                <a:lnTo>
                  <a:pt x="1264359" y="1282711"/>
                </a:lnTo>
                <a:lnTo>
                  <a:pt x="1270707" y="1289061"/>
                </a:lnTo>
                <a:lnTo>
                  <a:pt x="1289616" y="1289061"/>
                </a:lnTo>
                <a:lnTo>
                  <a:pt x="1283264" y="1282711"/>
                </a:lnTo>
                <a:close/>
              </a:path>
              <a:path w="2900680" h="2900045">
                <a:moveTo>
                  <a:pt x="1289616" y="1289061"/>
                </a:moveTo>
                <a:lnTo>
                  <a:pt x="1270707" y="1289061"/>
                </a:lnTo>
                <a:lnTo>
                  <a:pt x="1287210" y="1305571"/>
                </a:lnTo>
                <a:lnTo>
                  <a:pt x="1306133" y="1305571"/>
                </a:lnTo>
                <a:lnTo>
                  <a:pt x="1289616" y="1289061"/>
                </a:lnTo>
                <a:close/>
              </a:path>
              <a:path w="2900680" h="2900045">
                <a:moveTo>
                  <a:pt x="1306133" y="1305571"/>
                </a:moveTo>
                <a:lnTo>
                  <a:pt x="1287210" y="1305571"/>
                </a:lnTo>
                <a:lnTo>
                  <a:pt x="1293557" y="1311921"/>
                </a:lnTo>
                <a:lnTo>
                  <a:pt x="1312486" y="1311921"/>
                </a:lnTo>
                <a:lnTo>
                  <a:pt x="1306133" y="1305571"/>
                </a:lnTo>
                <a:close/>
              </a:path>
              <a:path w="2900680" h="2900045">
                <a:moveTo>
                  <a:pt x="1312486" y="1311921"/>
                </a:moveTo>
                <a:lnTo>
                  <a:pt x="1293557" y="1311921"/>
                </a:lnTo>
                <a:lnTo>
                  <a:pt x="1299904" y="1318271"/>
                </a:lnTo>
                <a:lnTo>
                  <a:pt x="1318839" y="1318271"/>
                </a:lnTo>
                <a:lnTo>
                  <a:pt x="1312486" y="1311921"/>
                </a:lnTo>
                <a:close/>
              </a:path>
              <a:path w="2900680" h="2900045">
                <a:moveTo>
                  <a:pt x="1318839" y="1318271"/>
                </a:moveTo>
                <a:lnTo>
                  <a:pt x="1299904" y="1318271"/>
                </a:lnTo>
                <a:lnTo>
                  <a:pt x="1306251" y="1324621"/>
                </a:lnTo>
                <a:lnTo>
                  <a:pt x="1325192" y="1324621"/>
                </a:lnTo>
                <a:lnTo>
                  <a:pt x="1318839" y="1318271"/>
                </a:lnTo>
                <a:close/>
              </a:path>
              <a:path w="2900680" h="2900045">
                <a:moveTo>
                  <a:pt x="1325192" y="1324621"/>
                </a:moveTo>
                <a:lnTo>
                  <a:pt x="1306251" y="1324621"/>
                </a:lnTo>
                <a:lnTo>
                  <a:pt x="1312599" y="1330971"/>
                </a:lnTo>
                <a:lnTo>
                  <a:pt x="1331544" y="1330971"/>
                </a:lnTo>
                <a:lnTo>
                  <a:pt x="1325192" y="1324621"/>
                </a:lnTo>
                <a:close/>
              </a:path>
              <a:path w="2900680" h="2900045">
                <a:moveTo>
                  <a:pt x="1331544" y="1330971"/>
                </a:moveTo>
                <a:lnTo>
                  <a:pt x="1312599" y="1330971"/>
                </a:lnTo>
                <a:lnTo>
                  <a:pt x="1315138" y="1333511"/>
                </a:lnTo>
                <a:lnTo>
                  <a:pt x="1334086" y="1333511"/>
                </a:lnTo>
                <a:lnTo>
                  <a:pt x="1331544" y="1330971"/>
                </a:lnTo>
                <a:close/>
              </a:path>
              <a:path w="2900680" h="2900045">
                <a:moveTo>
                  <a:pt x="1334086" y="1333511"/>
                </a:moveTo>
                <a:lnTo>
                  <a:pt x="1315138" y="1333511"/>
                </a:lnTo>
                <a:lnTo>
                  <a:pt x="1318946" y="1337321"/>
                </a:lnTo>
                <a:lnTo>
                  <a:pt x="1337897" y="1337321"/>
                </a:lnTo>
                <a:lnTo>
                  <a:pt x="1334086" y="1333511"/>
                </a:lnTo>
                <a:close/>
              </a:path>
              <a:path w="2900680" h="2900045">
                <a:moveTo>
                  <a:pt x="1337897" y="1337321"/>
                </a:moveTo>
                <a:lnTo>
                  <a:pt x="1318946" y="1337321"/>
                </a:lnTo>
                <a:lnTo>
                  <a:pt x="1331640" y="1350021"/>
                </a:lnTo>
                <a:lnTo>
                  <a:pt x="1350603" y="1350021"/>
                </a:lnTo>
                <a:lnTo>
                  <a:pt x="1337897" y="1337321"/>
                </a:lnTo>
                <a:close/>
              </a:path>
              <a:path w="2900680" h="2900045">
                <a:moveTo>
                  <a:pt x="1350603" y="1350021"/>
                </a:moveTo>
                <a:lnTo>
                  <a:pt x="1331640" y="1350021"/>
                </a:lnTo>
                <a:lnTo>
                  <a:pt x="1340527" y="1358911"/>
                </a:lnTo>
                <a:lnTo>
                  <a:pt x="1359496" y="1358911"/>
                </a:lnTo>
                <a:lnTo>
                  <a:pt x="1350603" y="1350021"/>
                </a:lnTo>
                <a:close/>
              </a:path>
              <a:path w="2900680" h="2900045">
                <a:moveTo>
                  <a:pt x="1359496" y="1358911"/>
                </a:moveTo>
                <a:lnTo>
                  <a:pt x="1340527" y="1358911"/>
                </a:lnTo>
                <a:lnTo>
                  <a:pt x="1359568" y="1377961"/>
                </a:lnTo>
                <a:lnTo>
                  <a:pt x="1378555" y="1377961"/>
                </a:lnTo>
                <a:lnTo>
                  <a:pt x="1359496" y="1358911"/>
                </a:lnTo>
                <a:close/>
              </a:path>
              <a:path w="2900680" h="2900045">
                <a:moveTo>
                  <a:pt x="1378555" y="1377961"/>
                </a:moveTo>
                <a:lnTo>
                  <a:pt x="1359568" y="1377961"/>
                </a:lnTo>
                <a:lnTo>
                  <a:pt x="1376071" y="1394471"/>
                </a:lnTo>
                <a:lnTo>
                  <a:pt x="1395072" y="1394471"/>
                </a:lnTo>
                <a:lnTo>
                  <a:pt x="1378555" y="1377961"/>
                </a:lnTo>
                <a:close/>
              </a:path>
              <a:path w="2900680" h="2900045">
                <a:moveTo>
                  <a:pt x="1395072" y="1394471"/>
                </a:moveTo>
                <a:lnTo>
                  <a:pt x="1376071" y="1394471"/>
                </a:lnTo>
                <a:lnTo>
                  <a:pt x="1382419" y="1400821"/>
                </a:lnTo>
                <a:lnTo>
                  <a:pt x="1401425" y="1400821"/>
                </a:lnTo>
                <a:lnTo>
                  <a:pt x="1395072" y="1394471"/>
                </a:lnTo>
                <a:close/>
              </a:path>
              <a:path w="2900680" h="2900045">
                <a:moveTo>
                  <a:pt x="1401425" y="1400821"/>
                </a:moveTo>
                <a:lnTo>
                  <a:pt x="1382419" y="1400821"/>
                </a:lnTo>
                <a:lnTo>
                  <a:pt x="1395113" y="1413521"/>
                </a:lnTo>
                <a:lnTo>
                  <a:pt x="1414130" y="1413521"/>
                </a:lnTo>
                <a:lnTo>
                  <a:pt x="1401425" y="1400821"/>
                </a:lnTo>
                <a:close/>
              </a:path>
              <a:path w="2900680" h="2900045">
                <a:moveTo>
                  <a:pt x="1414130" y="1413521"/>
                </a:moveTo>
                <a:lnTo>
                  <a:pt x="1395113" y="1413521"/>
                </a:lnTo>
                <a:lnTo>
                  <a:pt x="1397652" y="1416061"/>
                </a:lnTo>
                <a:lnTo>
                  <a:pt x="1416671" y="1416061"/>
                </a:lnTo>
                <a:lnTo>
                  <a:pt x="1414130" y="1413521"/>
                </a:lnTo>
                <a:close/>
              </a:path>
              <a:path w="2900680" h="2900045">
                <a:moveTo>
                  <a:pt x="1416671" y="1416061"/>
                </a:moveTo>
                <a:lnTo>
                  <a:pt x="1397652" y="1416061"/>
                </a:lnTo>
                <a:lnTo>
                  <a:pt x="1401460" y="1419871"/>
                </a:lnTo>
                <a:lnTo>
                  <a:pt x="1420483" y="1419871"/>
                </a:lnTo>
                <a:lnTo>
                  <a:pt x="1416671" y="1416061"/>
                </a:lnTo>
                <a:close/>
              </a:path>
              <a:path w="2900680" h="2900045">
                <a:moveTo>
                  <a:pt x="1420483" y="1419871"/>
                </a:moveTo>
                <a:lnTo>
                  <a:pt x="1401460" y="1419871"/>
                </a:lnTo>
                <a:lnTo>
                  <a:pt x="1410347" y="1428761"/>
                </a:lnTo>
                <a:lnTo>
                  <a:pt x="1429377" y="1428761"/>
                </a:lnTo>
                <a:lnTo>
                  <a:pt x="1420483" y="1419871"/>
                </a:lnTo>
                <a:close/>
              </a:path>
              <a:path w="2900680" h="2900045">
                <a:moveTo>
                  <a:pt x="1429377" y="1428761"/>
                </a:moveTo>
                <a:lnTo>
                  <a:pt x="1410347" y="1428761"/>
                </a:lnTo>
                <a:lnTo>
                  <a:pt x="1420502" y="1438921"/>
                </a:lnTo>
                <a:lnTo>
                  <a:pt x="1439541" y="1438921"/>
                </a:lnTo>
                <a:lnTo>
                  <a:pt x="1429377" y="1428761"/>
                </a:lnTo>
                <a:close/>
              </a:path>
              <a:path w="2900680" h="2900045">
                <a:moveTo>
                  <a:pt x="1439541" y="1438921"/>
                </a:moveTo>
                <a:lnTo>
                  <a:pt x="1420502" y="1438921"/>
                </a:lnTo>
                <a:lnTo>
                  <a:pt x="1426849" y="1445271"/>
                </a:lnTo>
                <a:lnTo>
                  <a:pt x="1445894" y="1445271"/>
                </a:lnTo>
                <a:lnTo>
                  <a:pt x="1439541" y="1438921"/>
                </a:lnTo>
                <a:close/>
              </a:path>
              <a:path w="2900680" h="2900045">
                <a:moveTo>
                  <a:pt x="1445894" y="1445271"/>
                </a:moveTo>
                <a:lnTo>
                  <a:pt x="1426849" y="1445271"/>
                </a:lnTo>
                <a:lnTo>
                  <a:pt x="1429388" y="1447811"/>
                </a:lnTo>
                <a:lnTo>
                  <a:pt x="1448435" y="1447811"/>
                </a:lnTo>
                <a:lnTo>
                  <a:pt x="1445894" y="1445271"/>
                </a:lnTo>
                <a:close/>
              </a:path>
              <a:path w="2900680" h="2900045">
                <a:moveTo>
                  <a:pt x="1448435" y="1447811"/>
                </a:moveTo>
                <a:lnTo>
                  <a:pt x="1429388" y="1447811"/>
                </a:lnTo>
                <a:lnTo>
                  <a:pt x="1442083" y="1460511"/>
                </a:lnTo>
                <a:lnTo>
                  <a:pt x="1461140" y="1460511"/>
                </a:lnTo>
                <a:lnTo>
                  <a:pt x="1448435" y="1447811"/>
                </a:lnTo>
                <a:close/>
              </a:path>
              <a:path w="2900680" h="2900045">
                <a:moveTo>
                  <a:pt x="1461140" y="1460511"/>
                </a:moveTo>
                <a:lnTo>
                  <a:pt x="1442083" y="1460511"/>
                </a:lnTo>
                <a:lnTo>
                  <a:pt x="1454777" y="1473211"/>
                </a:lnTo>
                <a:lnTo>
                  <a:pt x="1473846" y="1473211"/>
                </a:lnTo>
                <a:lnTo>
                  <a:pt x="1461140" y="1460511"/>
                </a:lnTo>
                <a:close/>
              </a:path>
              <a:path w="2900680" h="2900045">
                <a:moveTo>
                  <a:pt x="1473846" y="1473211"/>
                </a:moveTo>
                <a:lnTo>
                  <a:pt x="1454777" y="1473211"/>
                </a:lnTo>
                <a:lnTo>
                  <a:pt x="1458586" y="1477021"/>
                </a:lnTo>
                <a:lnTo>
                  <a:pt x="1477657" y="1477021"/>
                </a:lnTo>
                <a:lnTo>
                  <a:pt x="1473846" y="1473211"/>
                </a:lnTo>
                <a:close/>
              </a:path>
              <a:path w="2900680" h="2900045">
                <a:moveTo>
                  <a:pt x="1477657" y="1477021"/>
                </a:moveTo>
                <a:lnTo>
                  <a:pt x="1458586" y="1477021"/>
                </a:lnTo>
                <a:lnTo>
                  <a:pt x="1464933" y="1483371"/>
                </a:lnTo>
                <a:lnTo>
                  <a:pt x="1484010" y="1483371"/>
                </a:lnTo>
                <a:lnTo>
                  <a:pt x="1477657" y="1477021"/>
                </a:lnTo>
                <a:close/>
              </a:path>
              <a:path w="2900680" h="2900045">
                <a:moveTo>
                  <a:pt x="1484010" y="1483371"/>
                </a:moveTo>
                <a:lnTo>
                  <a:pt x="1464933" y="1483371"/>
                </a:lnTo>
                <a:lnTo>
                  <a:pt x="1473819" y="1492261"/>
                </a:lnTo>
                <a:lnTo>
                  <a:pt x="1492904" y="1492261"/>
                </a:lnTo>
                <a:lnTo>
                  <a:pt x="1484010" y="1483371"/>
                </a:lnTo>
                <a:close/>
              </a:path>
              <a:path w="2900680" h="2900045">
                <a:moveTo>
                  <a:pt x="1492904" y="1492261"/>
                </a:moveTo>
                <a:lnTo>
                  <a:pt x="1473819" y="1492261"/>
                </a:lnTo>
                <a:lnTo>
                  <a:pt x="1480166" y="1498611"/>
                </a:lnTo>
                <a:lnTo>
                  <a:pt x="1499257" y="1498611"/>
                </a:lnTo>
                <a:lnTo>
                  <a:pt x="1492904" y="1492261"/>
                </a:lnTo>
                <a:close/>
              </a:path>
              <a:path w="2900680" h="2900045">
                <a:moveTo>
                  <a:pt x="1499257" y="1498611"/>
                </a:moveTo>
                <a:lnTo>
                  <a:pt x="1480166" y="1498611"/>
                </a:lnTo>
                <a:lnTo>
                  <a:pt x="1483975" y="1502421"/>
                </a:lnTo>
                <a:lnTo>
                  <a:pt x="1503068" y="1502421"/>
                </a:lnTo>
                <a:lnTo>
                  <a:pt x="1499257" y="1498611"/>
                </a:lnTo>
                <a:close/>
              </a:path>
              <a:path w="2900680" h="2900045">
                <a:moveTo>
                  <a:pt x="1503068" y="1502421"/>
                </a:moveTo>
                <a:lnTo>
                  <a:pt x="1483975" y="1502421"/>
                </a:lnTo>
                <a:lnTo>
                  <a:pt x="1486514" y="1504961"/>
                </a:lnTo>
                <a:lnTo>
                  <a:pt x="1505609" y="1504961"/>
                </a:lnTo>
                <a:lnTo>
                  <a:pt x="1503068" y="1502421"/>
                </a:lnTo>
                <a:close/>
              </a:path>
              <a:path w="2900680" h="2900045">
                <a:moveTo>
                  <a:pt x="1505609" y="1504961"/>
                </a:moveTo>
                <a:lnTo>
                  <a:pt x="1486514" y="1504961"/>
                </a:lnTo>
                <a:lnTo>
                  <a:pt x="1492861" y="1511311"/>
                </a:lnTo>
                <a:lnTo>
                  <a:pt x="1511962" y="1511311"/>
                </a:lnTo>
                <a:lnTo>
                  <a:pt x="1505609" y="1504961"/>
                </a:lnTo>
                <a:close/>
              </a:path>
              <a:path w="2900680" h="2900045">
                <a:moveTo>
                  <a:pt x="1511962" y="1511311"/>
                </a:moveTo>
                <a:lnTo>
                  <a:pt x="1492861" y="1511311"/>
                </a:lnTo>
                <a:lnTo>
                  <a:pt x="1496669" y="1515121"/>
                </a:lnTo>
                <a:lnTo>
                  <a:pt x="1515774" y="1515121"/>
                </a:lnTo>
                <a:lnTo>
                  <a:pt x="1511962" y="1511311"/>
                </a:lnTo>
                <a:close/>
              </a:path>
              <a:path w="2900680" h="2900045">
                <a:moveTo>
                  <a:pt x="1515774" y="1515121"/>
                </a:moveTo>
                <a:lnTo>
                  <a:pt x="1496669" y="1515121"/>
                </a:lnTo>
                <a:lnTo>
                  <a:pt x="1499208" y="1517661"/>
                </a:lnTo>
                <a:lnTo>
                  <a:pt x="1518315" y="1517661"/>
                </a:lnTo>
                <a:lnTo>
                  <a:pt x="1515774" y="1515121"/>
                </a:lnTo>
                <a:close/>
              </a:path>
              <a:path w="2900680" h="2900045">
                <a:moveTo>
                  <a:pt x="1518315" y="1517661"/>
                </a:moveTo>
                <a:lnTo>
                  <a:pt x="1499208" y="1517661"/>
                </a:lnTo>
                <a:lnTo>
                  <a:pt x="1505556" y="1524011"/>
                </a:lnTo>
                <a:lnTo>
                  <a:pt x="1524668" y="1524011"/>
                </a:lnTo>
                <a:lnTo>
                  <a:pt x="1518315" y="1517661"/>
                </a:lnTo>
                <a:close/>
              </a:path>
              <a:path w="2900680" h="2900045">
                <a:moveTo>
                  <a:pt x="1524668" y="1524011"/>
                </a:moveTo>
                <a:lnTo>
                  <a:pt x="1505556" y="1524011"/>
                </a:lnTo>
                <a:lnTo>
                  <a:pt x="1511903" y="1530361"/>
                </a:lnTo>
                <a:lnTo>
                  <a:pt x="1531020" y="1530361"/>
                </a:lnTo>
                <a:lnTo>
                  <a:pt x="1524668" y="1524011"/>
                </a:lnTo>
                <a:close/>
              </a:path>
              <a:path w="2900680" h="2900045">
                <a:moveTo>
                  <a:pt x="1531020" y="1530361"/>
                </a:moveTo>
                <a:lnTo>
                  <a:pt x="1511903" y="1530361"/>
                </a:lnTo>
                <a:lnTo>
                  <a:pt x="1515711" y="1534171"/>
                </a:lnTo>
                <a:lnTo>
                  <a:pt x="1534832" y="1534171"/>
                </a:lnTo>
                <a:lnTo>
                  <a:pt x="1531020" y="1530361"/>
                </a:lnTo>
                <a:close/>
              </a:path>
              <a:path w="2900680" h="2900045">
                <a:moveTo>
                  <a:pt x="1534832" y="1534171"/>
                </a:moveTo>
                <a:lnTo>
                  <a:pt x="1515711" y="1534171"/>
                </a:lnTo>
                <a:lnTo>
                  <a:pt x="1522058" y="1540521"/>
                </a:lnTo>
                <a:lnTo>
                  <a:pt x="1541185" y="1540521"/>
                </a:lnTo>
                <a:lnTo>
                  <a:pt x="1534832" y="1534171"/>
                </a:lnTo>
                <a:close/>
              </a:path>
              <a:path w="2900680" h="2900045">
                <a:moveTo>
                  <a:pt x="1541185" y="1540521"/>
                </a:moveTo>
                <a:lnTo>
                  <a:pt x="1522058" y="1540521"/>
                </a:lnTo>
                <a:lnTo>
                  <a:pt x="1530945" y="1549411"/>
                </a:lnTo>
                <a:lnTo>
                  <a:pt x="1550079" y="1549411"/>
                </a:lnTo>
                <a:lnTo>
                  <a:pt x="1541185" y="1540521"/>
                </a:lnTo>
                <a:close/>
              </a:path>
              <a:path w="2900680" h="2900045">
                <a:moveTo>
                  <a:pt x="1550079" y="1549411"/>
                </a:moveTo>
                <a:lnTo>
                  <a:pt x="1530945" y="1549411"/>
                </a:lnTo>
                <a:lnTo>
                  <a:pt x="1543639" y="1562111"/>
                </a:lnTo>
                <a:lnTo>
                  <a:pt x="1562784" y="1562111"/>
                </a:lnTo>
                <a:lnTo>
                  <a:pt x="1550079" y="1549411"/>
                </a:lnTo>
                <a:close/>
              </a:path>
              <a:path w="2900680" h="2900045">
                <a:moveTo>
                  <a:pt x="1562784" y="1562111"/>
                </a:moveTo>
                <a:lnTo>
                  <a:pt x="1543639" y="1562111"/>
                </a:lnTo>
                <a:lnTo>
                  <a:pt x="1556334" y="1574811"/>
                </a:lnTo>
                <a:lnTo>
                  <a:pt x="1575489" y="1574811"/>
                </a:lnTo>
                <a:lnTo>
                  <a:pt x="1562784" y="1562111"/>
                </a:lnTo>
                <a:close/>
              </a:path>
              <a:path w="2900680" h="2900045">
                <a:moveTo>
                  <a:pt x="1575489" y="1574811"/>
                </a:moveTo>
                <a:lnTo>
                  <a:pt x="1556334" y="1574811"/>
                </a:lnTo>
                <a:lnTo>
                  <a:pt x="1562681" y="1581161"/>
                </a:lnTo>
                <a:lnTo>
                  <a:pt x="1581842" y="1581161"/>
                </a:lnTo>
                <a:lnTo>
                  <a:pt x="1575489" y="1574811"/>
                </a:lnTo>
                <a:close/>
              </a:path>
              <a:path w="2900680" h="2900045">
                <a:moveTo>
                  <a:pt x="1581842" y="1581161"/>
                </a:moveTo>
                <a:lnTo>
                  <a:pt x="1562681" y="1581161"/>
                </a:lnTo>
                <a:lnTo>
                  <a:pt x="1591878" y="1610371"/>
                </a:lnTo>
                <a:lnTo>
                  <a:pt x="1611065" y="1610371"/>
                </a:lnTo>
                <a:lnTo>
                  <a:pt x="1581842" y="1581161"/>
                </a:lnTo>
                <a:close/>
              </a:path>
              <a:path w="2900680" h="2900045">
                <a:moveTo>
                  <a:pt x="1611065" y="1610371"/>
                </a:moveTo>
                <a:lnTo>
                  <a:pt x="1591878" y="1610371"/>
                </a:lnTo>
                <a:lnTo>
                  <a:pt x="1604573" y="1623071"/>
                </a:lnTo>
                <a:lnTo>
                  <a:pt x="1623770" y="1623071"/>
                </a:lnTo>
                <a:lnTo>
                  <a:pt x="1611065" y="1610371"/>
                </a:lnTo>
                <a:close/>
              </a:path>
              <a:path w="2900680" h="2900045">
                <a:moveTo>
                  <a:pt x="1623770" y="1623071"/>
                </a:moveTo>
                <a:lnTo>
                  <a:pt x="1604573" y="1623071"/>
                </a:lnTo>
                <a:lnTo>
                  <a:pt x="1623615" y="1642121"/>
                </a:lnTo>
                <a:lnTo>
                  <a:pt x="1642828" y="1642121"/>
                </a:lnTo>
                <a:lnTo>
                  <a:pt x="1623770" y="1623071"/>
                </a:lnTo>
                <a:close/>
              </a:path>
              <a:path w="2900680" h="2900045">
                <a:moveTo>
                  <a:pt x="1642828" y="1642121"/>
                </a:moveTo>
                <a:lnTo>
                  <a:pt x="1623615" y="1642121"/>
                </a:lnTo>
                <a:lnTo>
                  <a:pt x="1636309" y="1654821"/>
                </a:lnTo>
                <a:lnTo>
                  <a:pt x="1655534" y="1654821"/>
                </a:lnTo>
                <a:lnTo>
                  <a:pt x="1642828" y="1642121"/>
                </a:lnTo>
                <a:close/>
              </a:path>
              <a:path w="2900680" h="2900045">
                <a:moveTo>
                  <a:pt x="1655534" y="1654821"/>
                </a:moveTo>
                <a:lnTo>
                  <a:pt x="1636309" y="1654821"/>
                </a:lnTo>
                <a:lnTo>
                  <a:pt x="1642656" y="1661171"/>
                </a:lnTo>
                <a:lnTo>
                  <a:pt x="1661887" y="1661171"/>
                </a:lnTo>
                <a:lnTo>
                  <a:pt x="1655534" y="1654821"/>
                </a:lnTo>
                <a:close/>
              </a:path>
              <a:path w="2900680" h="2900045">
                <a:moveTo>
                  <a:pt x="1661887" y="1661171"/>
                </a:moveTo>
                <a:lnTo>
                  <a:pt x="1642656" y="1661171"/>
                </a:lnTo>
                <a:lnTo>
                  <a:pt x="1655351" y="1673871"/>
                </a:lnTo>
                <a:lnTo>
                  <a:pt x="1674592" y="1673871"/>
                </a:lnTo>
                <a:lnTo>
                  <a:pt x="1661887" y="1661171"/>
                </a:lnTo>
                <a:close/>
              </a:path>
              <a:path w="2900680" h="2900045">
                <a:moveTo>
                  <a:pt x="1674592" y="1673871"/>
                </a:moveTo>
                <a:lnTo>
                  <a:pt x="1655351" y="1673871"/>
                </a:lnTo>
                <a:lnTo>
                  <a:pt x="1674393" y="1692921"/>
                </a:lnTo>
                <a:lnTo>
                  <a:pt x="1693650" y="1692921"/>
                </a:lnTo>
                <a:lnTo>
                  <a:pt x="1674592" y="1673871"/>
                </a:lnTo>
                <a:close/>
              </a:path>
              <a:path w="2900680" h="2900045">
                <a:moveTo>
                  <a:pt x="1693650" y="1692921"/>
                </a:moveTo>
                <a:lnTo>
                  <a:pt x="1674393" y="1692921"/>
                </a:lnTo>
                <a:lnTo>
                  <a:pt x="1687087" y="1705621"/>
                </a:lnTo>
                <a:lnTo>
                  <a:pt x="1706356" y="1705621"/>
                </a:lnTo>
                <a:lnTo>
                  <a:pt x="1693650" y="1692921"/>
                </a:lnTo>
                <a:close/>
              </a:path>
              <a:path w="2900680" h="2900045">
                <a:moveTo>
                  <a:pt x="1706356" y="1705621"/>
                </a:moveTo>
                <a:lnTo>
                  <a:pt x="1687087" y="1705621"/>
                </a:lnTo>
                <a:lnTo>
                  <a:pt x="1689626" y="1708161"/>
                </a:lnTo>
                <a:lnTo>
                  <a:pt x="1708897" y="1708161"/>
                </a:lnTo>
                <a:lnTo>
                  <a:pt x="1706356" y="1705621"/>
                </a:lnTo>
                <a:close/>
              </a:path>
              <a:path w="2900680" h="2900045">
                <a:moveTo>
                  <a:pt x="1708897" y="1708161"/>
                </a:moveTo>
                <a:lnTo>
                  <a:pt x="1689626" y="1708161"/>
                </a:lnTo>
                <a:lnTo>
                  <a:pt x="1706129" y="1724671"/>
                </a:lnTo>
                <a:lnTo>
                  <a:pt x="1725414" y="1724671"/>
                </a:lnTo>
                <a:lnTo>
                  <a:pt x="1708897" y="1708161"/>
                </a:lnTo>
                <a:close/>
              </a:path>
              <a:path w="2900680" h="2900045">
                <a:moveTo>
                  <a:pt x="1725414" y="1724671"/>
                </a:moveTo>
                <a:lnTo>
                  <a:pt x="1706129" y="1724671"/>
                </a:lnTo>
                <a:lnTo>
                  <a:pt x="1731518" y="1750071"/>
                </a:lnTo>
                <a:lnTo>
                  <a:pt x="1750825" y="1750071"/>
                </a:lnTo>
                <a:lnTo>
                  <a:pt x="1725414" y="1724671"/>
                </a:lnTo>
                <a:close/>
              </a:path>
              <a:path w="2900680" h="2900045">
                <a:moveTo>
                  <a:pt x="1750825" y="1750071"/>
                </a:moveTo>
                <a:lnTo>
                  <a:pt x="1731518" y="1750071"/>
                </a:lnTo>
                <a:lnTo>
                  <a:pt x="1763254" y="1781821"/>
                </a:lnTo>
                <a:lnTo>
                  <a:pt x="1782589" y="1781821"/>
                </a:lnTo>
                <a:lnTo>
                  <a:pt x="1750825" y="1750071"/>
                </a:lnTo>
                <a:close/>
              </a:path>
              <a:path w="2900680" h="2900045">
                <a:moveTo>
                  <a:pt x="1782589" y="1781821"/>
                </a:moveTo>
                <a:lnTo>
                  <a:pt x="1763254" y="1781821"/>
                </a:lnTo>
                <a:lnTo>
                  <a:pt x="1769602" y="1788171"/>
                </a:lnTo>
                <a:lnTo>
                  <a:pt x="1788941" y="1788171"/>
                </a:lnTo>
                <a:lnTo>
                  <a:pt x="1782589" y="1781821"/>
                </a:lnTo>
                <a:close/>
              </a:path>
              <a:path w="2900680" h="2900045">
                <a:moveTo>
                  <a:pt x="1788941" y="1788171"/>
                </a:moveTo>
                <a:lnTo>
                  <a:pt x="1769602" y="1788171"/>
                </a:lnTo>
                <a:lnTo>
                  <a:pt x="1791182" y="1809761"/>
                </a:lnTo>
                <a:lnTo>
                  <a:pt x="1810541" y="1809761"/>
                </a:lnTo>
                <a:lnTo>
                  <a:pt x="1788941" y="1788171"/>
                </a:lnTo>
                <a:close/>
              </a:path>
              <a:path w="2900680" h="2900045">
                <a:moveTo>
                  <a:pt x="1810541" y="1809761"/>
                </a:moveTo>
                <a:lnTo>
                  <a:pt x="1791182" y="1809761"/>
                </a:lnTo>
                <a:lnTo>
                  <a:pt x="1803877" y="1822461"/>
                </a:lnTo>
                <a:lnTo>
                  <a:pt x="1823246" y="1822461"/>
                </a:lnTo>
                <a:lnTo>
                  <a:pt x="1810541" y="1809761"/>
                </a:lnTo>
                <a:close/>
              </a:path>
              <a:path w="2900680" h="2900045">
                <a:moveTo>
                  <a:pt x="1823246" y="1822461"/>
                </a:moveTo>
                <a:lnTo>
                  <a:pt x="1803877" y="1822461"/>
                </a:lnTo>
                <a:lnTo>
                  <a:pt x="1810224" y="1828811"/>
                </a:lnTo>
                <a:lnTo>
                  <a:pt x="1829599" y="1828811"/>
                </a:lnTo>
                <a:lnTo>
                  <a:pt x="1823246" y="1822461"/>
                </a:lnTo>
                <a:close/>
              </a:path>
              <a:path w="2900680" h="2900045">
                <a:moveTo>
                  <a:pt x="1829599" y="1828811"/>
                </a:moveTo>
                <a:lnTo>
                  <a:pt x="1810224" y="1828811"/>
                </a:lnTo>
                <a:lnTo>
                  <a:pt x="1816572" y="1835161"/>
                </a:lnTo>
                <a:lnTo>
                  <a:pt x="1835952" y="1835161"/>
                </a:lnTo>
                <a:lnTo>
                  <a:pt x="1829599" y="1828811"/>
                </a:lnTo>
                <a:close/>
              </a:path>
              <a:path w="2900680" h="2900045">
                <a:moveTo>
                  <a:pt x="1835952" y="1835161"/>
                </a:moveTo>
                <a:lnTo>
                  <a:pt x="1816572" y="1835161"/>
                </a:lnTo>
                <a:lnTo>
                  <a:pt x="1833074" y="1851671"/>
                </a:lnTo>
                <a:lnTo>
                  <a:pt x="1852469" y="1851671"/>
                </a:lnTo>
                <a:lnTo>
                  <a:pt x="1835952" y="1835161"/>
                </a:lnTo>
                <a:close/>
              </a:path>
              <a:path w="2900680" h="2900045">
                <a:moveTo>
                  <a:pt x="1852469" y="1851671"/>
                </a:moveTo>
                <a:lnTo>
                  <a:pt x="1833074" y="1851671"/>
                </a:lnTo>
                <a:lnTo>
                  <a:pt x="1845769" y="1864371"/>
                </a:lnTo>
                <a:lnTo>
                  <a:pt x="1865174" y="1864371"/>
                </a:lnTo>
                <a:lnTo>
                  <a:pt x="1852469" y="1851671"/>
                </a:lnTo>
                <a:close/>
              </a:path>
              <a:path w="2900680" h="2900045">
                <a:moveTo>
                  <a:pt x="1865174" y="1864371"/>
                </a:moveTo>
                <a:lnTo>
                  <a:pt x="1845769" y="1864371"/>
                </a:lnTo>
                <a:lnTo>
                  <a:pt x="1861002" y="1879611"/>
                </a:lnTo>
                <a:lnTo>
                  <a:pt x="1880421" y="1879611"/>
                </a:lnTo>
                <a:lnTo>
                  <a:pt x="1865174" y="1864371"/>
                </a:lnTo>
                <a:close/>
              </a:path>
              <a:path w="2900680" h="2900045">
                <a:moveTo>
                  <a:pt x="1880421" y="1879611"/>
                </a:moveTo>
                <a:lnTo>
                  <a:pt x="1861002" y="1879611"/>
                </a:lnTo>
                <a:lnTo>
                  <a:pt x="1864811" y="1883421"/>
                </a:lnTo>
                <a:lnTo>
                  <a:pt x="1884232" y="1883421"/>
                </a:lnTo>
                <a:lnTo>
                  <a:pt x="1880421" y="1879611"/>
                </a:lnTo>
                <a:close/>
              </a:path>
              <a:path w="2900680" h="2900045">
                <a:moveTo>
                  <a:pt x="1884232" y="1883421"/>
                </a:moveTo>
                <a:lnTo>
                  <a:pt x="1864811" y="1883421"/>
                </a:lnTo>
                <a:lnTo>
                  <a:pt x="1890200" y="1908821"/>
                </a:lnTo>
                <a:lnTo>
                  <a:pt x="1909643" y="1908821"/>
                </a:lnTo>
                <a:lnTo>
                  <a:pt x="1884232" y="1883421"/>
                </a:lnTo>
                <a:close/>
              </a:path>
              <a:path w="2900680" h="2900045">
                <a:moveTo>
                  <a:pt x="1909643" y="1908821"/>
                </a:moveTo>
                <a:lnTo>
                  <a:pt x="1890200" y="1908821"/>
                </a:lnTo>
                <a:lnTo>
                  <a:pt x="1896547" y="1915171"/>
                </a:lnTo>
                <a:lnTo>
                  <a:pt x="1915996" y="1915171"/>
                </a:lnTo>
                <a:lnTo>
                  <a:pt x="1909643" y="1908821"/>
                </a:lnTo>
                <a:close/>
              </a:path>
              <a:path w="2900680" h="2900045">
                <a:moveTo>
                  <a:pt x="1915996" y="1915171"/>
                </a:moveTo>
                <a:lnTo>
                  <a:pt x="1896547" y="1915171"/>
                </a:lnTo>
                <a:lnTo>
                  <a:pt x="1902894" y="1921521"/>
                </a:lnTo>
                <a:lnTo>
                  <a:pt x="1922349" y="1921521"/>
                </a:lnTo>
                <a:lnTo>
                  <a:pt x="1915996" y="1915171"/>
                </a:lnTo>
                <a:close/>
              </a:path>
              <a:path w="2900680" h="2900045">
                <a:moveTo>
                  <a:pt x="1922349" y="1921521"/>
                </a:moveTo>
                <a:lnTo>
                  <a:pt x="1902894" y="1921521"/>
                </a:lnTo>
                <a:lnTo>
                  <a:pt x="1937170" y="1955811"/>
                </a:lnTo>
                <a:lnTo>
                  <a:pt x="1956654" y="1955811"/>
                </a:lnTo>
                <a:lnTo>
                  <a:pt x="1922349" y="1921521"/>
                </a:lnTo>
                <a:close/>
              </a:path>
              <a:path w="2900680" h="2900045">
                <a:moveTo>
                  <a:pt x="1956654" y="1955811"/>
                </a:moveTo>
                <a:lnTo>
                  <a:pt x="1937170" y="1955811"/>
                </a:lnTo>
                <a:lnTo>
                  <a:pt x="1962559" y="1981211"/>
                </a:lnTo>
                <a:lnTo>
                  <a:pt x="1982065" y="1981211"/>
                </a:lnTo>
                <a:lnTo>
                  <a:pt x="1956654" y="1955811"/>
                </a:lnTo>
                <a:close/>
              </a:path>
              <a:path w="2900680" h="2900045">
                <a:moveTo>
                  <a:pt x="1982065" y="1981211"/>
                </a:moveTo>
                <a:lnTo>
                  <a:pt x="1962559" y="1981211"/>
                </a:lnTo>
                <a:lnTo>
                  <a:pt x="1987948" y="2006611"/>
                </a:lnTo>
                <a:lnTo>
                  <a:pt x="2007476" y="2006611"/>
                </a:lnTo>
                <a:lnTo>
                  <a:pt x="1982065" y="1981211"/>
                </a:lnTo>
                <a:close/>
              </a:path>
              <a:path w="2900680" h="2900045">
                <a:moveTo>
                  <a:pt x="2007476" y="2006611"/>
                </a:moveTo>
                <a:lnTo>
                  <a:pt x="1987948" y="2006611"/>
                </a:lnTo>
                <a:lnTo>
                  <a:pt x="1991756" y="2010421"/>
                </a:lnTo>
                <a:lnTo>
                  <a:pt x="2011287" y="2010421"/>
                </a:lnTo>
                <a:lnTo>
                  <a:pt x="2007476" y="2006611"/>
                </a:lnTo>
                <a:close/>
              </a:path>
              <a:path w="2900680" h="2900045">
                <a:moveTo>
                  <a:pt x="2011287" y="2010421"/>
                </a:moveTo>
                <a:lnTo>
                  <a:pt x="1991756" y="2010421"/>
                </a:lnTo>
                <a:lnTo>
                  <a:pt x="1998103" y="2016771"/>
                </a:lnTo>
                <a:lnTo>
                  <a:pt x="2017640" y="2016771"/>
                </a:lnTo>
                <a:lnTo>
                  <a:pt x="2011287" y="2010421"/>
                </a:lnTo>
                <a:close/>
              </a:path>
              <a:path w="2900680" h="2900045">
                <a:moveTo>
                  <a:pt x="2017640" y="2016771"/>
                </a:moveTo>
                <a:lnTo>
                  <a:pt x="1998103" y="2016771"/>
                </a:lnTo>
                <a:lnTo>
                  <a:pt x="2000642" y="2019311"/>
                </a:lnTo>
                <a:lnTo>
                  <a:pt x="2020181" y="2019311"/>
                </a:lnTo>
                <a:lnTo>
                  <a:pt x="2017640" y="2016771"/>
                </a:lnTo>
                <a:close/>
              </a:path>
              <a:path w="2900680" h="2900045">
                <a:moveTo>
                  <a:pt x="2020181" y="2019311"/>
                </a:moveTo>
                <a:lnTo>
                  <a:pt x="2000642" y="2019311"/>
                </a:lnTo>
                <a:lnTo>
                  <a:pt x="2010798" y="2029471"/>
                </a:lnTo>
                <a:lnTo>
                  <a:pt x="2030345" y="2029471"/>
                </a:lnTo>
                <a:lnTo>
                  <a:pt x="2020181" y="2019311"/>
                </a:lnTo>
                <a:close/>
              </a:path>
              <a:path w="2900680" h="2900045">
                <a:moveTo>
                  <a:pt x="2030345" y="2029471"/>
                </a:moveTo>
                <a:lnTo>
                  <a:pt x="2010798" y="2029471"/>
                </a:lnTo>
                <a:lnTo>
                  <a:pt x="2013337" y="2032011"/>
                </a:lnTo>
                <a:lnTo>
                  <a:pt x="2032886" y="2032011"/>
                </a:lnTo>
                <a:lnTo>
                  <a:pt x="2030345" y="2029471"/>
                </a:lnTo>
                <a:close/>
              </a:path>
              <a:path w="2900680" h="2900045">
                <a:moveTo>
                  <a:pt x="2032886" y="2032011"/>
                </a:moveTo>
                <a:lnTo>
                  <a:pt x="2013337" y="2032011"/>
                </a:lnTo>
                <a:lnTo>
                  <a:pt x="2017145" y="2035821"/>
                </a:lnTo>
                <a:lnTo>
                  <a:pt x="2036698" y="2035821"/>
                </a:lnTo>
                <a:lnTo>
                  <a:pt x="2032886" y="2032011"/>
                </a:lnTo>
                <a:close/>
              </a:path>
              <a:path w="2900680" h="2900045">
                <a:moveTo>
                  <a:pt x="2036698" y="2035821"/>
                </a:moveTo>
                <a:lnTo>
                  <a:pt x="2017145" y="2035821"/>
                </a:lnTo>
                <a:lnTo>
                  <a:pt x="2038726" y="2057411"/>
                </a:lnTo>
                <a:lnTo>
                  <a:pt x="2058297" y="2057411"/>
                </a:lnTo>
                <a:lnTo>
                  <a:pt x="2036698" y="2035821"/>
                </a:lnTo>
                <a:close/>
              </a:path>
              <a:path w="2900680" h="2900045">
                <a:moveTo>
                  <a:pt x="2058297" y="2057411"/>
                </a:moveTo>
                <a:lnTo>
                  <a:pt x="2038726" y="2057411"/>
                </a:lnTo>
                <a:lnTo>
                  <a:pt x="2042534" y="2061221"/>
                </a:lnTo>
                <a:lnTo>
                  <a:pt x="2062109" y="2061221"/>
                </a:lnTo>
                <a:lnTo>
                  <a:pt x="2058297" y="2057411"/>
                </a:lnTo>
                <a:close/>
              </a:path>
              <a:path w="2900680" h="2900045">
                <a:moveTo>
                  <a:pt x="2062109" y="2061221"/>
                </a:moveTo>
                <a:lnTo>
                  <a:pt x="2042534" y="2061221"/>
                </a:lnTo>
                <a:lnTo>
                  <a:pt x="2045073" y="2063761"/>
                </a:lnTo>
                <a:lnTo>
                  <a:pt x="2064650" y="2063761"/>
                </a:lnTo>
                <a:lnTo>
                  <a:pt x="2062109" y="2061221"/>
                </a:lnTo>
                <a:close/>
              </a:path>
              <a:path w="2900680" h="2900045">
                <a:moveTo>
                  <a:pt x="2064650" y="2063761"/>
                </a:moveTo>
                <a:lnTo>
                  <a:pt x="2045073" y="2063761"/>
                </a:lnTo>
                <a:lnTo>
                  <a:pt x="2051420" y="2070111"/>
                </a:lnTo>
                <a:lnTo>
                  <a:pt x="2071003" y="2070111"/>
                </a:lnTo>
                <a:lnTo>
                  <a:pt x="2064650" y="2063761"/>
                </a:lnTo>
                <a:close/>
              </a:path>
              <a:path w="2900680" h="2900045">
                <a:moveTo>
                  <a:pt x="2071003" y="2070111"/>
                </a:moveTo>
                <a:lnTo>
                  <a:pt x="2051420" y="2070111"/>
                </a:lnTo>
                <a:lnTo>
                  <a:pt x="2055229" y="2073921"/>
                </a:lnTo>
                <a:lnTo>
                  <a:pt x="2074815" y="2073921"/>
                </a:lnTo>
                <a:lnTo>
                  <a:pt x="2071003" y="2070111"/>
                </a:lnTo>
                <a:close/>
              </a:path>
              <a:path w="2900680" h="2900045">
                <a:moveTo>
                  <a:pt x="2074815" y="2073921"/>
                </a:moveTo>
                <a:lnTo>
                  <a:pt x="2055229" y="2073921"/>
                </a:lnTo>
                <a:lnTo>
                  <a:pt x="2057768" y="2076461"/>
                </a:lnTo>
                <a:lnTo>
                  <a:pt x="2077356" y="2076461"/>
                </a:lnTo>
                <a:lnTo>
                  <a:pt x="2074815" y="2073921"/>
                </a:lnTo>
                <a:close/>
              </a:path>
              <a:path w="2900680" h="2900045">
                <a:moveTo>
                  <a:pt x="2077356" y="2076461"/>
                </a:moveTo>
                <a:lnTo>
                  <a:pt x="2057768" y="2076461"/>
                </a:lnTo>
                <a:lnTo>
                  <a:pt x="2070462" y="2089161"/>
                </a:lnTo>
                <a:lnTo>
                  <a:pt x="2090061" y="2089161"/>
                </a:lnTo>
                <a:lnTo>
                  <a:pt x="2077356" y="2076461"/>
                </a:lnTo>
                <a:close/>
              </a:path>
              <a:path w="2900680" h="2900045">
                <a:moveTo>
                  <a:pt x="2701194" y="2700031"/>
                </a:moveTo>
                <a:lnTo>
                  <a:pt x="2681069" y="2700031"/>
                </a:lnTo>
                <a:lnTo>
                  <a:pt x="2787703" y="2806711"/>
                </a:lnTo>
                <a:lnTo>
                  <a:pt x="2807920" y="2806711"/>
                </a:lnTo>
                <a:lnTo>
                  <a:pt x="2701194" y="2700031"/>
                </a:lnTo>
                <a:close/>
              </a:path>
              <a:path w="2900680" h="2900045">
                <a:moveTo>
                  <a:pt x="2698653" y="2697491"/>
                </a:moveTo>
                <a:lnTo>
                  <a:pt x="2678530" y="2697491"/>
                </a:lnTo>
                <a:lnTo>
                  <a:pt x="2679800" y="2698761"/>
                </a:lnTo>
                <a:lnTo>
                  <a:pt x="2699924" y="2698761"/>
                </a:lnTo>
                <a:lnTo>
                  <a:pt x="2698653" y="2697491"/>
                </a:lnTo>
                <a:close/>
              </a:path>
              <a:path w="2900680" h="2900045">
                <a:moveTo>
                  <a:pt x="2694842" y="2693681"/>
                </a:moveTo>
                <a:lnTo>
                  <a:pt x="2674722" y="2693681"/>
                </a:lnTo>
                <a:lnTo>
                  <a:pt x="2677261" y="2696221"/>
                </a:lnTo>
                <a:lnTo>
                  <a:pt x="2697383" y="2696221"/>
                </a:lnTo>
                <a:lnTo>
                  <a:pt x="2694842" y="2693681"/>
                </a:lnTo>
                <a:close/>
              </a:path>
              <a:path w="2900680" h="2900045">
                <a:moveTo>
                  <a:pt x="2692300" y="2691141"/>
                </a:moveTo>
                <a:lnTo>
                  <a:pt x="2672183" y="2691141"/>
                </a:lnTo>
                <a:lnTo>
                  <a:pt x="2673452" y="2692411"/>
                </a:lnTo>
                <a:lnTo>
                  <a:pt x="2693571" y="2692411"/>
                </a:lnTo>
                <a:lnTo>
                  <a:pt x="2692300" y="2691141"/>
                </a:lnTo>
                <a:close/>
              </a:path>
              <a:path w="2900680" h="2900045">
                <a:moveTo>
                  <a:pt x="2688489" y="2687331"/>
                </a:moveTo>
                <a:lnTo>
                  <a:pt x="2668375" y="2687331"/>
                </a:lnTo>
                <a:lnTo>
                  <a:pt x="2670913" y="2689871"/>
                </a:lnTo>
                <a:lnTo>
                  <a:pt x="2691030" y="2689871"/>
                </a:lnTo>
                <a:lnTo>
                  <a:pt x="2688489" y="2687331"/>
                </a:lnTo>
                <a:close/>
              </a:path>
              <a:path w="2900680" h="2900045">
                <a:moveTo>
                  <a:pt x="2685948" y="2684791"/>
                </a:moveTo>
                <a:lnTo>
                  <a:pt x="2665836" y="2684791"/>
                </a:lnTo>
                <a:lnTo>
                  <a:pt x="2667105" y="2686061"/>
                </a:lnTo>
                <a:lnTo>
                  <a:pt x="2687218" y="2686061"/>
                </a:lnTo>
                <a:lnTo>
                  <a:pt x="2685948" y="2684791"/>
                </a:lnTo>
                <a:close/>
              </a:path>
              <a:path w="2900680" h="2900045">
                <a:moveTo>
                  <a:pt x="2682136" y="2680981"/>
                </a:moveTo>
                <a:lnTo>
                  <a:pt x="2662027" y="2680981"/>
                </a:lnTo>
                <a:lnTo>
                  <a:pt x="2664566" y="2683521"/>
                </a:lnTo>
                <a:lnTo>
                  <a:pt x="2684677" y="2683521"/>
                </a:lnTo>
                <a:lnTo>
                  <a:pt x="2682136" y="2680981"/>
                </a:lnTo>
                <a:close/>
              </a:path>
              <a:path w="2900680" h="2900045">
                <a:moveTo>
                  <a:pt x="2679595" y="2678441"/>
                </a:moveTo>
                <a:lnTo>
                  <a:pt x="2659488" y="2678441"/>
                </a:lnTo>
                <a:lnTo>
                  <a:pt x="2660758" y="2679711"/>
                </a:lnTo>
                <a:lnTo>
                  <a:pt x="2680866" y="2679711"/>
                </a:lnTo>
                <a:lnTo>
                  <a:pt x="2679595" y="2678441"/>
                </a:lnTo>
                <a:close/>
              </a:path>
              <a:path w="2900680" h="2900045">
                <a:moveTo>
                  <a:pt x="2675783" y="2674631"/>
                </a:moveTo>
                <a:lnTo>
                  <a:pt x="2655680" y="2674631"/>
                </a:lnTo>
                <a:lnTo>
                  <a:pt x="2658219" y="2677171"/>
                </a:lnTo>
                <a:lnTo>
                  <a:pt x="2678324" y="2677171"/>
                </a:lnTo>
                <a:lnTo>
                  <a:pt x="2675783" y="2674631"/>
                </a:lnTo>
                <a:close/>
              </a:path>
              <a:path w="2900680" h="2900045">
                <a:moveTo>
                  <a:pt x="2673242" y="2672091"/>
                </a:moveTo>
                <a:lnTo>
                  <a:pt x="2653141" y="2672091"/>
                </a:lnTo>
                <a:lnTo>
                  <a:pt x="2654411" y="2673361"/>
                </a:lnTo>
                <a:lnTo>
                  <a:pt x="2674513" y="2673361"/>
                </a:lnTo>
                <a:lnTo>
                  <a:pt x="2673242" y="2672091"/>
                </a:lnTo>
                <a:close/>
              </a:path>
              <a:path w="2900680" h="2900045">
                <a:moveTo>
                  <a:pt x="2669431" y="2668281"/>
                </a:moveTo>
                <a:lnTo>
                  <a:pt x="2649333" y="2668281"/>
                </a:lnTo>
                <a:lnTo>
                  <a:pt x="2651872" y="2670821"/>
                </a:lnTo>
                <a:lnTo>
                  <a:pt x="2671972" y="2670821"/>
                </a:lnTo>
                <a:lnTo>
                  <a:pt x="2669431" y="2668281"/>
                </a:lnTo>
                <a:close/>
              </a:path>
              <a:path w="2900680" h="2900045">
                <a:moveTo>
                  <a:pt x="2666890" y="2665741"/>
                </a:moveTo>
                <a:lnTo>
                  <a:pt x="2646794" y="2665741"/>
                </a:lnTo>
                <a:lnTo>
                  <a:pt x="2648063" y="2667011"/>
                </a:lnTo>
                <a:lnTo>
                  <a:pt x="2668160" y="2667011"/>
                </a:lnTo>
                <a:lnTo>
                  <a:pt x="2666890" y="2665741"/>
                </a:lnTo>
                <a:close/>
              </a:path>
              <a:path w="2900680" h="2900045">
                <a:moveTo>
                  <a:pt x="2663078" y="2661931"/>
                </a:moveTo>
                <a:lnTo>
                  <a:pt x="2642985" y="2661931"/>
                </a:lnTo>
                <a:lnTo>
                  <a:pt x="2645524" y="2664471"/>
                </a:lnTo>
                <a:lnTo>
                  <a:pt x="2665619" y="2664471"/>
                </a:lnTo>
                <a:lnTo>
                  <a:pt x="2663078" y="2661931"/>
                </a:lnTo>
                <a:close/>
              </a:path>
              <a:path w="2900680" h="2900045">
                <a:moveTo>
                  <a:pt x="2660537" y="2659391"/>
                </a:moveTo>
                <a:lnTo>
                  <a:pt x="2640447" y="2659391"/>
                </a:lnTo>
                <a:lnTo>
                  <a:pt x="2641716" y="2660661"/>
                </a:lnTo>
                <a:lnTo>
                  <a:pt x="2661807" y="2660661"/>
                </a:lnTo>
                <a:lnTo>
                  <a:pt x="2660537" y="2659391"/>
                </a:lnTo>
                <a:close/>
              </a:path>
              <a:path w="2900680" h="2900045">
                <a:moveTo>
                  <a:pt x="2656725" y="2655581"/>
                </a:moveTo>
                <a:lnTo>
                  <a:pt x="2636638" y="2655581"/>
                </a:lnTo>
                <a:lnTo>
                  <a:pt x="2639177" y="2658121"/>
                </a:lnTo>
                <a:lnTo>
                  <a:pt x="2659266" y="2658121"/>
                </a:lnTo>
                <a:lnTo>
                  <a:pt x="2656725" y="2655581"/>
                </a:lnTo>
                <a:close/>
              </a:path>
              <a:path w="2900680" h="2900045">
                <a:moveTo>
                  <a:pt x="2654184" y="2653041"/>
                </a:moveTo>
                <a:lnTo>
                  <a:pt x="2634099" y="2653041"/>
                </a:lnTo>
                <a:lnTo>
                  <a:pt x="2635369" y="2654311"/>
                </a:lnTo>
                <a:lnTo>
                  <a:pt x="2655455" y="2654311"/>
                </a:lnTo>
                <a:lnTo>
                  <a:pt x="2654184" y="2653041"/>
                </a:lnTo>
                <a:close/>
              </a:path>
              <a:path w="2900680" h="2900045">
                <a:moveTo>
                  <a:pt x="2650372" y="2649231"/>
                </a:moveTo>
                <a:lnTo>
                  <a:pt x="2630291" y="2649231"/>
                </a:lnTo>
                <a:lnTo>
                  <a:pt x="2632830" y="2651771"/>
                </a:lnTo>
                <a:lnTo>
                  <a:pt x="2652913" y="2651771"/>
                </a:lnTo>
                <a:lnTo>
                  <a:pt x="2650372" y="2649231"/>
                </a:lnTo>
                <a:close/>
              </a:path>
              <a:path w="2900680" h="2900045">
                <a:moveTo>
                  <a:pt x="2647831" y="2646691"/>
                </a:moveTo>
                <a:lnTo>
                  <a:pt x="2627752" y="2646691"/>
                </a:lnTo>
                <a:lnTo>
                  <a:pt x="2629021" y="2647961"/>
                </a:lnTo>
                <a:lnTo>
                  <a:pt x="2649102" y="2647961"/>
                </a:lnTo>
                <a:lnTo>
                  <a:pt x="2647831" y="2646691"/>
                </a:lnTo>
                <a:close/>
              </a:path>
              <a:path w="2900680" h="2900045">
                <a:moveTo>
                  <a:pt x="2644020" y="2642881"/>
                </a:moveTo>
                <a:lnTo>
                  <a:pt x="2623944" y="2642881"/>
                </a:lnTo>
                <a:lnTo>
                  <a:pt x="2626483" y="2645421"/>
                </a:lnTo>
                <a:lnTo>
                  <a:pt x="2646561" y="2645421"/>
                </a:lnTo>
                <a:lnTo>
                  <a:pt x="2644020" y="2642881"/>
                </a:lnTo>
                <a:close/>
              </a:path>
              <a:path w="2900680" h="2900045">
                <a:moveTo>
                  <a:pt x="2641479" y="2640341"/>
                </a:moveTo>
                <a:lnTo>
                  <a:pt x="2621405" y="2640341"/>
                </a:lnTo>
                <a:lnTo>
                  <a:pt x="2622674" y="2641611"/>
                </a:lnTo>
                <a:lnTo>
                  <a:pt x="2642749" y="2641611"/>
                </a:lnTo>
                <a:lnTo>
                  <a:pt x="2641479" y="2640341"/>
                </a:lnTo>
                <a:close/>
              </a:path>
              <a:path w="2900680" h="2900045">
                <a:moveTo>
                  <a:pt x="2637667" y="2636531"/>
                </a:moveTo>
                <a:lnTo>
                  <a:pt x="2617596" y="2636531"/>
                </a:lnTo>
                <a:lnTo>
                  <a:pt x="2620135" y="2639071"/>
                </a:lnTo>
                <a:lnTo>
                  <a:pt x="2640208" y="2639071"/>
                </a:lnTo>
                <a:lnTo>
                  <a:pt x="2637667" y="2636531"/>
                </a:lnTo>
                <a:close/>
              </a:path>
              <a:path w="2900680" h="2900045">
                <a:moveTo>
                  <a:pt x="2635126" y="2633991"/>
                </a:moveTo>
                <a:lnTo>
                  <a:pt x="2615057" y="2633991"/>
                </a:lnTo>
                <a:lnTo>
                  <a:pt x="2616327" y="2635261"/>
                </a:lnTo>
                <a:lnTo>
                  <a:pt x="2636396" y="2635261"/>
                </a:lnTo>
                <a:lnTo>
                  <a:pt x="2635126" y="2633991"/>
                </a:lnTo>
                <a:close/>
              </a:path>
              <a:path w="2900680" h="2900045">
                <a:moveTo>
                  <a:pt x="2631314" y="2630181"/>
                </a:moveTo>
                <a:lnTo>
                  <a:pt x="2611249" y="2630181"/>
                </a:lnTo>
                <a:lnTo>
                  <a:pt x="2613788" y="2632721"/>
                </a:lnTo>
                <a:lnTo>
                  <a:pt x="2633855" y="2632721"/>
                </a:lnTo>
                <a:lnTo>
                  <a:pt x="2631314" y="2630181"/>
                </a:lnTo>
                <a:close/>
              </a:path>
              <a:path w="2900680" h="2900045">
                <a:moveTo>
                  <a:pt x="2628773" y="2627641"/>
                </a:moveTo>
                <a:lnTo>
                  <a:pt x="2608710" y="2627641"/>
                </a:lnTo>
                <a:lnTo>
                  <a:pt x="2609980" y="2628911"/>
                </a:lnTo>
                <a:lnTo>
                  <a:pt x="2630044" y="2628911"/>
                </a:lnTo>
                <a:lnTo>
                  <a:pt x="2628773" y="2627641"/>
                </a:lnTo>
                <a:close/>
              </a:path>
              <a:path w="2900680" h="2900045">
                <a:moveTo>
                  <a:pt x="2624961" y="2623831"/>
                </a:moveTo>
                <a:lnTo>
                  <a:pt x="2604902" y="2623831"/>
                </a:lnTo>
                <a:lnTo>
                  <a:pt x="2607441" y="2626371"/>
                </a:lnTo>
                <a:lnTo>
                  <a:pt x="2627503" y="2626371"/>
                </a:lnTo>
                <a:lnTo>
                  <a:pt x="2624961" y="2623831"/>
                </a:lnTo>
                <a:close/>
              </a:path>
              <a:path w="2900680" h="2900045">
                <a:moveTo>
                  <a:pt x="2622420" y="2621291"/>
                </a:moveTo>
                <a:lnTo>
                  <a:pt x="2602363" y="2621291"/>
                </a:lnTo>
                <a:lnTo>
                  <a:pt x="2603632" y="2622561"/>
                </a:lnTo>
                <a:lnTo>
                  <a:pt x="2623691" y="2622561"/>
                </a:lnTo>
                <a:lnTo>
                  <a:pt x="2622420" y="2621291"/>
                </a:lnTo>
                <a:close/>
              </a:path>
              <a:path w="2900680" h="2900045">
                <a:moveTo>
                  <a:pt x="2618609" y="2617481"/>
                </a:moveTo>
                <a:lnTo>
                  <a:pt x="2598555" y="2617481"/>
                </a:lnTo>
                <a:lnTo>
                  <a:pt x="2601094" y="2620021"/>
                </a:lnTo>
                <a:lnTo>
                  <a:pt x="2621150" y="2620021"/>
                </a:lnTo>
                <a:lnTo>
                  <a:pt x="2618609" y="2617481"/>
                </a:lnTo>
                <a:close/>
              </a:path>
              <a:path w="2900680" h="2900045">
                <a:moveTo>
                  <a:pt x="2616068" y="2614941"/>
                </a:moveTo>
                <a:lnTo>
                  <a:pt x="2596016" y="2614941"/>
                </a:lnTo>
                <a:lnTo>
                  <a:pt x="2597285" y="2616211"/>
                </a:lnTo>
                <a:lnTo>
                  <a:pt x="2617338" y="2616211"/>
                </a:lnTo>
                <a:lnTo>
                  <a:pt x="2616068" y="2614941"/>
                </a:lnTo>
                <a:close/>
              </a:path>
              <a:path w="2900680" h="2900045">
                <a:moveTo>
                  <a:pt x="2612256" y="2611131"/>
                </a:moveTo>
                <a:lnTo>
                  <a:pt x="2592207" y="2611131"/>
                </a:lnTo>
                <a:lnTo>
                  <a:pt x="2594746" y="2613671"/>
                </a:lnTo>
                <a:lnTo>
                  <a:pt x="2614797" y="2613671"/>
                </a:lnTo>
                <a:lnTo>
                  <a:pt x="2612256" y="2611131"/>
                </a:lnTo>
                <a:close/>
              </a:path>
              <a:path w="2900680" h="2900045">
                <a:moveTo>
                  <a:pt x="2609715" y="2608591"/>
                </a:moveTo>
                <a:lnTo>
                  <a:pt x="2589668" y="2608591"/>
                </a:lnTo>
                <a:lnTo>
                  <a:pt x="2590938" y="2609861"/>
                </a:lnTo>
                <a:lnTo>
                  <a:pt x="2610985" y="2609861"/>
                </a:lnTo>
                <a:lnTo>
                  <a:pt x="2609715" y="2608591"/>
                </a:lnTo>
                <a:close/>
              </a:path>
              <a:path w="2900680" h="2900045">
                <a:moveTo>
                  <a:pt x="2603362" y="2602241"/>
                </a:moveTo>
                <a:lnTo>
                  <a:pt x="2583321" y="2602241"/>
                </a:lnTo>
                <a:lnTo>
                  <a:pt x="2588399" y="2607321"/>
                </a:lnTo>
                <a:lnTo>
                  <a:pt x="2608444" y="2607321"/>
                </a:lnTo>
                <a:lnTo>
                  <a:pt x="2603362" y="2602241"/>
                </a:lnTo>
                <a:close/>
              </a:path>
              <a:path w="2900680" h="2900045">
                <a:moveTo>
                  <a:pt x="2599551" y="2598431"/>
                </a:moveTo>
                <a:lnTo>
                  <a:pt x="2579513" y="2598431"/>
                </a:lnTo>
                <a:lnTo>
                  <a:pt x="2582052" y="2600971"/>
                </a:lnTo>
                <a:lnTo>
                  <a:pt x="2602092" y="2600971"/>
                </a:lnTo>
                <a:lnTo>
                  <a:pt x="2599551" y="2598431"/>
                </a:lnTo>
                <a:close/>
              </a:path>
              <a:path w="2900680" h="2900045">
                <a:moveTo>
                  <a:pt x="2597009" y="2595891"/>
                </a:moveTo>
                <a:lnTo>
                  <a:pt x="2576974" y="2595891"/>
                </a:lnTo>
                <a:lnTo>
                  <a:pt x="2578243" y="2597161"/>
                </a:lnTo>
                <a:lnTo>
                  <a:pt x="2598280" y="2597161"/>
                </a:lnTo>
                <a:lnTo>
                  <a:pt x="2597009" y="2595891"/>
                </a:lnTo>
                <a:close/>
              </a:path>
              <a:path w="2900680" h="2900045">
                <a:moveTo>
                  <a:pt x="2593198" y="2592081"/>
                </a:moveTo>
                <a:lnTo>
                  <a:pt x="2573166" y="2592081"/>
                </a:lnTo>
                <a:lnTo>
                  <a:pt x="2575704" y="2594621"/>
                </a:lnTo>
                <a:lnTo>
                  <a:pt x="2595739" y="2594621"/>
                </a:lnTo>
                <a:lnTo>
                  <a:pt x="2593198" y="2592081"/>
                </a:lnTo>
                <a:close/>
              </a:path>
              <a:path w="2900680" h="2900045">
                <a:moveTo>
                  <a:pt x="2590657" y="2589541"/>
                </a:moveTo>
                <a:lnTo>
                  <a:pt x="2570627" y="2589541"/>
                </a:lnTo>
                <a:lnTo>
                  <a:pt x="2571896" y="2590811"/>
                </a:lnTo>
                <a:lnTo>
                  <a:pt x="2591927" y="2590811"/>
                </a:lnTo>
                <a:lnTo>
                  <a:pt x="2590657" y="2589541"/>
                </a:lnTo>
                <a:close/>
              </a:path>
              <a:path w="2900680" h="2900045">
                <a:moveTo>
                  <a:pt x="2586845" y="2585731"/>
                </a:moveTo>
                <a:lnTo>
                  <a:pt x="2566818" y="2585731"/>
                </a:lnTo>
                <a:lnTo>
                  <a:pt x="2569357" y="2588271"/>
                </a:lnTo>
                <a:lnTo>
                  <a:pt x="2589386" y="2588271"/>
                </a:lnTo>
                <a:lnTo>
                  <a:pt x="2586845" y="2585731"/>
                </a:lnTo>
                <a:close/>
              </a:path>
              <a:path w="2900680" h="2900045">
                <a:moveTo>
                  <a:pt x="2584304" y="2583191"/>
                </a:moveTo>
                <a:lnTo>
                  <a:pt x="2564279" y="2583191"/>
                </a:lnTo>
                <a:lnTo>
                  <a:pt x="2565549" y="2584461"/>
                </a:lnTo>
                <a:lnTo>
                  <a:pt x="2585574" y="2584461"/>
                </a:lnTo>
                <a:lnTo>
                  <a:pt x="2584304" y="2583191"/>
                </a:lnTo>
                <a:close/>
              </a:path>
              <a:path w="2900680" h="2900045">
                <a:moveTo>
                  <a:pt x="2580492" y="2579381"/>
                </a:moveTo>
                <a:lnTo>
                  <a:pt x="2560471" y="2579381"/>
                </a:lnTo>
                <a:lnTo>
                  <a:pt x="2563010" y="2581921"/>
                </a:lnTo>
                <a:lnTo>
                  <a:pt x="2583033" y="2581921"/>
                </a:lnTo>
                <a:lnTo>
                  <a:pt x="2580492" y="2579381"/>
                </a:lnTo>
                <a:close/>
              </a:path>
              <a:path w="2900680" h="2900045">
                <a:moveTo>
                  <a:pt x="2577951" y="2576841"/>
                </a:moveTo>
                <a:lnTo>
                  <a:pt x="2557932" y="2576841"/>
                </a:lnTo>
                <a:lnTo>
                  <a:pt x="2559202" y="2578111"/>
                </a:lnTo>
                <a:lnTo>
                  <a:pt x="2579222" y="2578111"/>
                </a:lnTo>
                <a:lnTo>
                  <a:pt x="2577951" y="2576841"/>
                </a:lnTo>
                <a:close/>
              </a:path>
              <a:path w="2900680" h="2900045">
                <a:moveTo>
                  <a:pt x="2574140" y="2573031"/>
                </a:moveTo>
                <a:lnTo>
                  <a:pt x="2554124" y="2573031"/>
                </a:lnTo>
                <a:lnTo>
                  <a:pt x="2556663" y="2575571"/>
                </a:lnTo>
                <a:lnTo>
                  <a:pt x="2576681" y="2575571"/>
                </a:lnTo>
                <a:lnTo>
                  <a:pt x="2574140" y="2573031"/>
                </a:lnTo>
                <a:close/>
              </a:path>
              <a:path w="2900680" h="2900045">
                <a:moveTo>
                  <a:pt x="2571598" y="2570491"/>
                </a:moveTo>
                <a:lnTo>
                  <a:pt x="2551585" y="2570491"/>
                </a:lnTo>
                <a:lnTo>
                  <a:pt x="2552854" y="2571761"/>
                </a:lnTo>
                <a:lnTo>
                  <a:pt x="2572869" y="2571761"/>
                </a:lnTo>
                <a:lnTo>
                  <a:pt x="2571598" y="2570491"/>
                </a:lnTo>
                <a:close/>
              </a:path>
              <a:path w="2900680" h="2900045">
                <a:moveTo>
                  <a:pt x="2567787" y="2566681"/>
                </a:moveTo>
                <a:lnTo>
                  <a:pt x="2547776" y="2566681"/>
                </a:lnTo>
                <a:lnTo>
                  <a:pt x="2550315" y="2569221"/>
                </a:lnTo>
                <a:lnTo>
                  <a:pt x="2570328" y="2569221"/>
                </a:lnTo>
                <a:lnTo>
                  <a:pt x="2567787" y="2566681"/>
                </a:lnTo>
                <a:close/>
              </a:path>
              <a:path w="2900680" h="2900045">
                <a:moveTo>
                  <a:pt x="2565246" y="2564141"/>
                </a:moveTo>
                <a:lnTo>
                  <a:pt x="2545238" y="2564141"/>
                </a:lnTo>
                <a:lnTo>
                  <a:pt x="2546507" y="2565411"/>
                </a:lnTo>
                <a:lnTo>
                  <a:pt x="2566516" y="2565411"/>
                </a:lnTo>
                <a:lnTo>
                  <a:pt x="2565246" y="2564141"/>
                </a:lnTo>
                <a:close/>
              </a:path>
              <a:path w="2900680" h="2900045">
                <a:moveTo>
                  <a:pt x="2561434" y="2560331"/>
                </a:moveTo>
                <a:lnTo>
                  <a:pt x="2541429" y="2560331"/>
                </a:lnTo>
                <a:lnTo>
                  <a:pt x="2543968" y="2562871"/>
                </a:lnTo>
                <a:lnTo>
                  <a:pt x="2563975" y="2562871"/>
                </a:lnTo>
                <a:lnTo>
                  <a:pt x="2561434" y="2560331"/>
                </a:lnTo>
                <a:close/>
              </a:path>
              <a:path w="2900680" h="2900045">
                <a:moveTo>
                  <a:pt x="2558893" y="2557791"/>
                </a:moveTo>
                <a:lnTo>
                  <a:pt x="2538890" y="2557791"/>
                </a:lnTo>
                <a:lnTo>
                  <a:pt x="2540160" y="2559061"/>
                </a:lnTo>
                <a:lnTo>
                  <a:pt x="2560164" y="2559061"/>
                </a:lnTo>
                <a:lnTo>
                  <a:pt x="2558893" y="2557791"/>
                </a:lnTo>
                <a:close/>
              </a:path>
              <a:path w="2900680" h="2900045">
                <a:moveTo>
                  <a:pt x="2555081" y="2553981"/>
                </a:moveTo>
                <a:lnTo>
                  <a:pt x="2535082" y="2553981"/>
                </a:lnTo>
                <a:lnTo>
                  <a:pt x="2537621" y="2556521"/>
                </a:lnTo>
                <a:lnTo>
                  <a:pt x="2557622" y="2556521"/>
                </a:lnTo>
                <a:lnTo>
                  <a:pt x="2555081" y="2553981"/>
                </a:lnTo>
                <a:close/>
              </a:path>
              <a:path w="2900680" h="2900045">
                <a:moveTo>
                  <a:pt x="2552540" y="2551441"/>
                </a:moveTo>
                <a:lnTo>
                  <a:pt x="2532543" y="2551441"/>
                </a:lnTo>
                <a:lnTo>
                  <a:pt x="2533812" y="2552711"/>
                </a:lnTo>
                <a:lnTo>
                  <a:pt x="2553811" y="2552711"/>
                </a:lnTo>
                <a:lnTo>
                  <a:pt x="2552540" y="2551441"/>
                </a:lnTo>
                <a:close/>
              </a:path>
              <a:path w="2900680" h="2900045">
                <a:moveTo>
                  <a:pt x="2548729" y="2547631"/>
                </a:moveTo>
                <a:lnTo>
                  <a:pt x="2528735" y="2547631"/>
                </a:lnTo>
                <a:lnTo>
                  <a:pt x="2531274" y="2550171"/>
                </a:lnTo>
                <a:lnTo>
                  <a:pt x="2551270" y="2550171"/>
                </a:lnTo>
                <a:lnTo>
                  <a:pt x="2548729" y="2547631"/>
                </a:lnTo>
                <a:close/>
              </a:path>
              <a:path w="2900680" h="2900045">
                <a:moveTo>
                  <a:pt x="2546188" y="2545091"/>
                </a:moveTo>
                <a:lnTo>
                  <a:pt x="2526196" y="2545091"/>
                </a:lnTo>
                <a:lnTo>
                  <a:pt x="2527465" y="2546361"/>
                </a:lnTo>
                <a:lnTo>
                  <a:pt x="2547458" y="2546361"/>
                </a:lnTo>
                <a:lnTo>
                  <a:pt x="2546188" y="2545091"/>
                </a:lnTo>
                <a:close/>
              </a:path>
              <a:path w="2900680" h="2900045">
                <a:moveTo>
                  <a:pt x="2539835" y="2538741"/>
                </a:moveTo>
                <a:lnTo>
                  <a:pt x="2519849" y="2538741"/>
                </a:lnTo>
                <a:lnTo>
                  <a:pt x="2524926" y="2543821"/>
                </a:lnTo>
                <a:lnTo>
                  <a:pt x="2544917" y="2543821"/>
                </a:lnTo>
                <a:lnTo>
                  <a:pt x="2539835" y="2538741"/>
                </a:lnTo>
                <a:close/>
              </a:path>
              <a:path w="2900680" h="2900045">
                <a:moveTo>
                  <a:pt x="2533482" y="2532391"/>
                </a:moveTo>
                <a:lnTo>
                  <a:pt x="2513501" y="2532391"/>
                </a:lnTo>
                <a:lnTo>
                  <a:pt x="2518579" y="2537471"/>
                </a:lnTo>
                <a:lnTo>
                  <a:pt x="2538564" y="2537471"/>
                </a:lnTo>
                <a:lnTo>
                  <a:pt x="2533482" y="2532391"/>
                </a:lnTo>
                <a:close/>
              </a:path>
              <a:path w="2900680" h="2900045">
                <a:moveTo>
                  <a:pt x="2527129" y="2526041"/>
                </a:moveTo>
                <a:lnTo>
                  <a:pt x="2507154" y="2526041"/>
                </a:lnTo>
                <a:lnTo>
                  <a:pt x="2512232" y="2531121"/>
                </a:lnTo>
                <a:lnTo>
                  <a:pt x="2532212" y="2531121"/>
                </a:lnTo>
                <a:lnTo>
                  <a:pt x="2527129" y="2526041"/>
                </a:lnTo>
                <a:close/>
              </a:path>
              <a:path w="2900680" h="2900045">
                <a:moveTo>
                  <a:pt x="2520777" y="2519691"/>
                </a:moveTo>
                <a:lnTo>
                  <a:pt x="2500807" y="2519691"/>
                </a:lnTo>
                <a:lnTo>
                  <a:pt x="2505885" y="2524771"/>
                </a:lnTo>
                <a:lnTo>
                  <a:pt x="2525859" y="2524771"/>
                </a:lnTo>
                <a:lnTo>
                  <a:pt x="2520777" y="2519691"/>
                </a:lnTo>
                <a:close/>
              </a:path>
              <a:path w="2900680" h="2900045">
                <a:moveTo>
                  <a:pt x="2514424" y="2513341"/>
                </a:moveTo>
                <a:lnTo>
                  <a:pt x="2494459" y="2513341"/>
                </a:lnTo>
                <a:lnTo>
                  <a:pt x="2499537" y="2518421"/>
                </a:lnTo>
                <a:lnTo>
                  <a:pt x="2519506" y="2518421"/>
                </a:lnTo>
                <a:lnTo>
                  <a:pt x="2514424" y="2513341"/>
                </a:lnTo>
                <a:close/>
              </a:path>
              <a:path w="2900680" h="2900045">
                <a:moveTo>
                  <a:pt x="2508071" y="2506991"/>
                </a:moveTo>
                <a:lnTo>
                  <a:pt x="2488112" y="2506991"/>
                </a:lnTo>
                <a:lnTo>
                  <a:pt x="2493190" y="2512071"/>
                </a:lnTo>
                <a:lnTo>
                  <a:pt x="2513153" y="2512071"/>
                </a:lnTo>
                <a:lnTo>
                  <a:pt x="2508071" y="2506991"/>
                </a:lnTo>
                <a:close/>
              </a:path>
              <a:path w="2900680" h="2900045">
                <a:moveTo>
                  <a:pt x="2501718" y="2500641"/>
                </a:moveTo>
                <a:lnTo>
                  <a:pt x="2481765" y="2500641"/>
                </a:lnTo>
                <a:lnTo>
                  <a:pt x="2486843" y="2505721"/>
                </a:lnTo>
                <a:lnTo>
                  <a:pt x="2506801" y="2505721"/>
                </a:lnTo>
                <a:lnTo>
                  <a:pt x="2501718" y="2500641"/>
                </a:lnTo>
                <a:close/>
              </a:path>
              <a:path w="2900680" h="2900045">
                <a:moveTo>
                  <a:pt x="2496636" y="2495561"/>
                </a:moveTo>
                <a:lnTo>
                  <a:pt x="2476687" y="2495561"/>
                </a:lnTo>
                <a:lnTo>
                  <a:pt x="2480495" y="2499371"/>
                </a:lnTo>
                <a:lnTo>
                  <a:pt x="2500448" y="2499371"/>
                </a:lnTo>
                <a:lnTo>
                  <a:pt x="2496636" y="2495561"/>
                </a:lnTo>
                <a:close/>
              </a:path>
              <a:path w="2900680" h="2900045">
                <a:moveTo>
                  <a:pt x="2490283" y="2489211"/>
                </a:moveTo>
                <a:lnTo>
                  <a:pt x="2470340" y="2489211"/>
                </a:lnTo>
                <a:lnTo>
                  <a:pt x="2475418" y="2494291"/>
                </a:lnTo>
                <a:lnTo>
                  <a:pt x="2495366" y="2494291"/>
                </a:lnTo>
                <a:lnTo>
                  <a:pt x="2490283" y="2489211"/>
                </a:lnTo>
                <a:close/>
              </a:path>
              <a:path w="2900680" h="2900045">
                <a:moveTo>
                  <a:pt x="2483931" y="2482861"/>
                </a:moveTo>
                <a:lnTo>
                  <a:pt x="2463993" y="2482861"/>
                </a:lnTo>
                <a:lnTo>
                  <a:pt x="2469070" y="2487941"/>
                </a:lnTo>
                <a:lnTo>
                  <a:pt x="2489013" y="2487941"/>
                </a:lnTo>
                <a:lnTo>
                  <a:pt x="2483931" y="2482861"/>
                </a:lnTo>
                <a:close/>
              </a:path>
              <a:path w="2900680" h="2900045">
                <a:moveTo>
                  <a:pt x="2477578" y="2476511"/>
                </a:moveTo>
                <a:lnTo>
                  <a:pt x="2457645" y="2476511"/>
                </a:lnTo>
                <a:lnTo>
                  <a:pt x="2462723" y="2481591"/>
                </a:lnTo>
                <a:lnTo>
                  <a:pt x="2482660" y="2481591"/>
                </a:lnTo>
                <a:lnTo>
                  <a:pt x="2477578" y="2476511"/>
                </a:lnTo>
                <a:close/>
              </a:path>
              <a:path w="2900680" h="2900045">
                <a:moveTo>
                  <a:pt x="2471225" y="2470161"/>
                </a:moveTo>
                <a:lnTo>
                  <a:pt x="2451298" y="2470161"/>
                </a:lnTo>
                <a:lnTo>
                  <a:pt x="2456376" y="2475241"/>
                </a:lnTo>
                <a:lnTo>
                  <a:pt x="2476307" y="2475241"/>
                </a:lnTo>
                <a:lnTo>
                  <a:pt x="2471225" y="2470161"/>
                </a:lnTo>
                <a:close/>
              </a:path>
              <a:path w="2900680" h="2900045">
                <a:moveTo>
                  <a:pt x="2464873" y="2463811"/>
                </a:moveTo>
                <a:lnTo>
                  <a:pt x="2444951" y="2463811"/>
                </a:lnTo>
                <a:lnTo>
                  <a:pt x="2450029" y="2468891"/>
                </a:lnTo>
                <a:lnTo>
                  <a:pt x="2469955" y="2468891"/>
                </a:lnTo>
                <a:lnTo>
                  <a:pt x="2464873" y="2463811"/>
                </a:lnTo>
                <a:close/>
              </a:path>
              <a:path w="2900680" h="2900045">
                <a:moveTo>
                  <a:pt x="2458520" y="2457461"/>
                </a:moveTo>
                <a:lnTo>
                  <a:pt x="2438604" y="2457461"/>
                </a:lnTo>
                <a:lnTo>
                  <a:pt x="2443681" y="2462541"/>
                </a:lnTo>
                <a:lnTo>
                  <a:pt x="2463602" y="2462541"/>
                </a:lnTo>
                <a:lnTo>
                  <a:pt x="2458520" y="2457461"/>
                </a:lnTo>
                <a:close/>
              </a:path>
              <a:path w="2900680" h="2900045">
                <a:moveTo>
                  <a:pt x="2452167" y="2451111"/>
                </a:moveTo>
                <a:lnTo>
                  <a:pt x="2432256" y="2451111"/>
                </a:lnTo>
                <a:lnTo>
                  <a:pt x="2437334" y="2456191"/>
                </a:lnTo>
                <a:lnTo>
                  <a:pt x="2457249" y="2456191"/>
                </a:lnTo>
                <a:lnTo>
                  <a:pt x="2452167" y="2451111"/>
                </a:lnTo>
                <a:close/>
              </a:path>
              <a:path w="2900680" h="2900045">
                <a:moveTo>
                  <a:pt x="2445814" y="2444761"/>
                </a:moveTo>
                <a:lnTo>
                  <a:pt x="2425909" y="2444761"/>
                </a:lnTo>
                <a:lnTo>
                  <a:pt x="2430987" y="2449841"/>
                </a:lnTo>
                <a:lnTo>
                  <a:pt x="2450896" y="2449841"/>
                </a:lnTo>
                <a:lnTo>
                  <a:pt x="2445814" y="2444761"/>
                </a:lnTo>
                <a:close/>
              </a:path>
              <a:path w="2900680" h="2900045">
                <a:moveTo>
                  <a:pt x="2439462" y="2438411"/>
                </a:moveTo>
                <a:lnTo>
                  <a:pt x="2419562" y="2438411"/>
                </a:lnTo>
                <a:lnTo>
                  <a:pt x="2424640" y="2443491"/>
                </a:lnTo>
                <a:lnTo>
                  <a:pt x="2444544" y="2443491"/>
                </a:lnTo>
                <a:lnTo>
                  <a:pt x="2439462" y="2438411"/>
                </a:lnTo>
                <a:close/>
              </a:path>
              <a:path w="2900680" h="2900045">
                <a:moveTo>
                  <a:pt x="2433109" y="2432061"/>
                </a:moveTo>
                <a:lnTo>
                  <a:pt x="2413214" y="2432061"/>
                </a:lnTo>
                <a:lnTo>
                  <a:pt x="2418292" y="2437141"/>
                </a:lnTo>
                <a:lnTo>
                  <a:pt x="2438191" y="2437141"/>
                </a:lnTo>
                <a:lnTo>
                  <a:pt x="2433109" y="2432061"/>
                </a:lnTo>
                <a:close/>
              </a:path>
              <a:path w="2900680" h="2900045">
                <a:moveTo>
                  <a:pt x="2426756" y="2425711"/>
                </a:moveTo>
                <a:lnTo>
                  <a:pt x="2406867" y="2425711"/>
                </a:lnTo>
                <a:lnTo>
                  <a:pt x="2411945" y="2430791"/>
                </a:lnTo>
                <a:lnTo>
                  <a:pt x="2431838" y="2430791"/>
                </a:lnTo>
                <a:lnTo>
                  <a:pt x="2426756" y="2425711"/>
                </a:lnTo>
                <a:close/>
              </a:path>
              <a:path w="2900680" h="2900045">
                <a:moveTo>
                  <a:pt x="2420403" y="2419361"/>
                </a:moveTo>
                <a:lnTo>
                  <a:pt x="2400520" y="2419361"/>
                </a:lnTo>
                <a:lnTo>
                  <a:pt x="2405598" y="2424441"/>
                </a:lnTo>
                <a:lnTo>
                  <a:pt x="2425486" y="2424441"/>
                </a:lnTo>
                <a:lnTo>
                  <a:pt x="2420403" y="2419361"/>
                </a:lnTo>
                <a:close/>
              </a:path>
              <a:path w="2900680" h="2900045">
                <a:moveTo>
                  <a:pt x="2414051" y="2413011"/>
                </a:moveTo>
                <a:lnTo>
                  <a:pt x="2394173" y="2413011"/>
                </a:lnTo>
                <a:lnTo>
                  <a:pt x="2399250" y="2418091"/>
                </a:lnTo>
                <a:lnTo>
                  <a:pt x="2419133" y="2418091"/>
                </a:lnTo>
                <a:lnTo>
                  <a:pt x="2414051" y="2413011"/>
                </a:lnTo>
                <a:close/>
              </a:path>
              <a:path w="2900680" h="2900045">
                <a:moveTo>
                  <a:pt x="2407698" y="2406661"/>
                </a:moveTo>
                <a:lnTo>
                  <a:pt x="2387825" y="2406661"/>
                </a:lnTo>
                <a:lnTo>
                  <a:pt x="2392903" y="2411741"/>
                </a:lnTo>
                <a:lnTo>
                  <a:pt x="2412780" y="2411741"/>
                </a:lnTo>
                <a:lnTo>
                  <a:pt x="2407698" y="2406661"/>
                </a:lnTo>
                <a:close/>
              </a:path>
              <a:path w="2900680" h="2900045">
                <a:moveTo>
                  <a:pt x="2401345" y="2400311"/>
                </a:moveTo>
                <a:lnTo>
                  <a:pt x="2381478" y="2400311"/>
                </a:lnTo>
                <a:lnTo>
                  <a:pt x="2386556" y="2405391"/>
                </a:lnTo>
                <a:lnTo>
                  <a:pt x="2406427" y="2405391"/>
                </a:lnTo>
                <a:lnTo>
                  <a:pt x="2401345" y="2400311"/>
                </a:lnTo>
                <a:close/>
              </a:path>
              <a:path w="2900680" h="2900045">
                <a:moveTo>
                  <a:pt x="2394992" y="2393961"/>
                </a:moveTo>
                <a:lnTo>
                  <a:pt x="2375131" y="2393961"/>
                </a:lnTo>
                <a:lnTo>
                  <a:pt x="2380209" y="2399041"/>
                </a:lnTo>
                <a:lnTo>
                  <a:pt x="2400075" y="2399041"/>
                </a:lnTo>
                <a:lnTo>
                  <a:pt x="2394992" y="2393961"/>
                </a:lnTo>
                <a:close/>
              </a:path>
              <a:path w="2900680" h="2900045">
                <a:moveTo>
                  <a:pt x="2388640" y="2387611"/>
                </a:moveTo>
                <a:lnTo>
                  <a:pt x="2368784" y="2387611"/>
                </a:lnTo>
                <a:lnTo>
                  <a:pt x="2373861" y="2392691"/>
                </a:lnTo>
                <a:lnTo>
                  <a:pt x="2393722" y="2392691"/>
                </a:lnTo>
                <a:lnTo>
                  <a:pt x="2388640" y="2387611"/>
                </a:lnTo>
                <a:close/>
              </a:path>
              <a:path w="2900680" h="2900045">
                <a:moveTo>
                  <a:pt x="2382287" y="2381261"/>
                </a:moveTo>
                <a:lnTo>
                  <a:pt x="2362436" y="2381261"/>
                </a:lnTo>
                <a:lnTo>
                  <a:pt x="2367514" y="2386341"/>
                </a:lnTo>
                <a:lnTo>
                  <a:pt x="2387369" y="2386341"/>
                </a:lnTo>
                <a:lnTo>
                  <a:pt x="2382287" y="2381261"/>
                </a:lnTo>
                <a:close/>
              </a:path>
              <a:path w="2900680" h="2900045">
                <a:moveTo>
                  <a:pt x="2375934" y="2374911"/>
                </a:moveTo>
                <a:lnTo>
                  <a:pt x="2356089" y="2374911"/>
                </a:lnTo>
                <a:lnTo>
                  <a:pt x="2361167" y="2379991"/>
                </a:lnTo>
                <a:lnTo>
                  <a:pt x="2381016" y="2379991"/>
                </a:lnTo>
                <a:lnTo>
                  <a:pt x="2375934" y="2374911"/>
                </a:lnTo>
                <a:close/>
              </a:path>
              <a:path w="2900680" h="2900045">
                <a:moveTo>
                  <a:pt x="2369581" y="2368561"/>
                </a:moveTo>
                <a:lnTo>
                  <a:pt x="2349742" y="2368561"/>
                </a:lnTo>
                <a:lnTo>
                  <a:pt x="2354820" y="2373641"/>
                </a:lnTo>
                <a:lnTo>
                  <a:pt x="2374664" y="2373641"/>
                </a:lnTo>
                <a:lnTo>
                  <a:pt x="2369581" y="2368561"/>
                </a:lnTo>
                <a:close/>
              </a:path>
              <a:path w="2900680" h="2900045">
                <a:moveTo>
                  <a:pt x="2363229" y="2362211"/>
                </a:moveTo>
                <a:lnTo>
                  <a:pt x="2343395" y="2362211"/>
                </a:lnTo>
                <a:lnTo>
                  <a:pt x="2348472" y="2367291"/>
                </a:lnTo>
                <a:lnTo>
                  <a:pt x="2368311" y="2367291"/>
                </a:lnTo>
                <a:lnTo>
                  <a:pt x="2363229" y="2362211"/>
                </a:lnTo>
                <a:close/>
              </a:path>
              <a:path w="2900680" h="2900045">
                <a:moveTo>
                  <a:pt x="2356876" y="2355861"/>
                </a:moveTo>
                <a:lnTo>
                  <a:pt x="2337047" y="2355861"/>
                </a:lnTo>
                <a:lnTo>
                  <a:pt x="2342125" y="2360941"/>
                </a:lnTo>
                <a:lnTo>
                  <a:pt x="2361958" y="2360941"/>
                </a:lnTo>
                <a:lnTo>
                  <a:pt x="2356876" y="2355861"/>
                </a:lnTo>
                <a:close/>
              </a:path>
              <a:path w="2900680" h="2900045">
                <a:moveTo>
                  <a:pt x="2350523" y="2349511"/>
                </a:moveTo>
                <a:lnTo>
                  <a:pt x="2330700" y="2349511"/>
                </a:lnTo>
                <a:lnTo>
                  <a:pt x="2335778" y="2354591"/>
                </a:lnTo>
                <a:lnTo>
                  <a:pt x="2355605" y="2354591"/>
                </a:lnTo>
                <a:lnTo>
                  <a:pt x="2350523" y="2349511"/>
                </a:lnTo>
                <a:close/>
              </a:path>
              <a:path w="2900680" h="2900045">
                <a:moveTo>
                  <a:pt x="2344171" y="2343161"/>
                </a:moveTo>
                <a:lnTo>
                  <a:pt x="2324353" y="2343161"/>
                </a:lnTo>
                <a:lnTo>
                  <a:pt x="2329431" y="2348241"/>
                </a:lnTo>
                <a:lnTo>
                  <a:pt x="2349253" y="2348241"/>
                </a:lnTo>
                <a:lnTo>
                  <a:pt x="2344171" y="2343161"/>
                </a:lnTo>
                <a:close/>
              </a:path>
              <a:path w="2900680" h="2900045">
                <a:moveTo>
                  <a:pt x="2337818" y="2336811"/>
                </a:moveTo>
                <a:lnTo>
                  <a:pt x="2318005" y="2336811"/>
                </a:lnTo>
                <a:lnTo>
                  <a:pt x="2323083" y="2341891"/>
                </a:lnTo>
                <a:lnTo>
                  <a:pt x="2342900" y="2341891"/>
                </a:lnTo>
                <a:lnTo>
                  <a:pt x="2337818" y="2336811"/>
                </a:lnTo>
                <a:close/>
              </a:path>
              <a:path w="2900680" h="2900045">
                <a:moveTo>
                  <a:pt x="2331465" y="2330461"/>
                </a:moveTo>
                <a:lnTo>
                  <a:pt x="2311658" y="2330461"/>
                </a:lnTo>
                <a:lnTo>
                  <a:pt x="2316736" y="2335541"/>
                </a:lnTo>
                <a:lnTo>
                  <a:pt x="2336547" y="2335541"/>
                </a:lnTo>
                <a:lnTo>
                  <a:pt x="2331465" y="2330461"/>
                </a:lnTo>
                <a:close/>
              </a:path>
              <a:path w="2900680" h="2900045">
                <a:moveTo>
                  <a:pt x="2325112" y="2324111"/>
                </a:moveTo>
                <a:lnTo>
                  <a:pt x="2305311" y="2324111"/>
                </a:lnTo>
                <a:lnTo>
                  <a:pt x="2310389" y="2329191"/>
                </a:lnTo>
                <a:lnTo>
                  <a:pt x="2330195" y="2329191"/>
                </a:lnTo>
                <a:lnTo>
                  <a:pt x="2325112" y="2324111"/>
                </a:lnTo>
                <a:close/>
              </a:path>
              <a:path w="2900680" h="2900045">
                <a:moveTo>
                  <a:pt x="2318760" y="2317761"/>
                </a:moveTo>
                <a:lnTo>
                  <a:pt x="2298964" y="2317761"/>
                </a:lnTo>
                <a:lnTo>
                  <a:pt x="2304041" y="2322841"/>
                </a:lnTo>
                <a:lnTo>
                  <a:pt x="2323842" y="2322841"/>
                </a:lnTo>
                <a:lnTo>
                  <a:pt x="2318760" y="2317761"/>
                </a:lnTo>
                <a:close/>
              </a:path>
              <a:path w="2900680" h="2900045">
                <a:moveTo>
                  <a:pt x="2312407" y="2311411"/>
                </a:moveTo>
                <a:lnTo>
                  <a:pt x="2292616" y="2311411"/>
                </a:lnTo>
                <a:lnTo>
                  <a:pt x="2297694" y="2316491"/>
                </a:lnTo>
                <a:lnTo>
                  <a:pt x="2317489" y="2316491"/>
                </a:lnTo>
                <a:lnTo>
                  <a:pt x="2312407" y="2311411"/>
                </a:lnTo>
                <a:close/>
              </a:path>
              <a:path w="2900680" h="2900045">
                <a:moveTo>
                  <a:pt x="2306054" y="2305061"/>
                </a:moveTo>
                <a:lnTo>
                  <a:pt x="2286269" y="2305061"/>
                </a:lnTo>
                <a:lnTo>
                  <a:pt x="2291347" y="2310141"/>
                </a:lnTo>
                <a:lnTo>
                  <a:pt x="2311136" y="2310141"/>
                </a:lnTo>
                <a:lnTo>
                  <a:pt x="2306054" y="2305061"/>
                </a:lnTo>
                <a:close/>
              </a:path>
              <a:path w="2900680" h="2900045">
                <a:moveTo>
                  <a:pt x="2299701" y="2298711"/>
                </a:moveTo>
                <a:lnTo>
                  <a:pt x="2279922" y="2298711"/>
                </a:lnTo>
                <a:lnTo>
                  <a:pt x="2285000" y="2303791"/>
                </a:lnTo>
                <a:lnTo>
                  <a:pt x="2304784" y="2303791"/>
                </a:lnTo>
                <a:lnTo>
                  <a:pt x="2299701" y="2298711"/>
                </a:lnTo>
                <a:close/>
              </a:path>
              <a:path w="2900680" h="2900045">
                <a:moveTo>
                  <a:pt x="2091332" y="2090431"/>
                </a:moveTo>
                <a:lnTo>
                  <a:pt x="2071732" y="2090431"/>
                </a:lnTo>
                <a:lnTo>
                  <a:pt x="2278652" y="2297441"/>
                </a:lnTo>
                <a:lnTo>
                  <a:pt x="2298431" y="2297441"/>
                </a:lnTo>
                <a:lnTo>
                  <a:pt x="2091332" y="2090431"/>
                </a:lnTo>
                <a:close/>
              </a:path>
              <a:path w="2900680" h="2900045">
                <a:moveTo>
                  <a:pt x="2807920" y="2806711"/>
                </a:moveTo>
                <a:lnTo>
                  <a:pt x="2787703" y="2806711"/>
                </a:lnTo>
                <a:lnTo>
                  <a:pt x="2880373" y="2899421"/>
                </a:lnTo>
                <a:lnTo>
                  <a:pt x="2900670" y="2899421"/>
                </a:lnTo>
                <a:lnTo>
                  <a:pt x="2807920" y="2806711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0" y="3945890"/>
            <a:ext cx="2880995" cy="2907030"/>
          </a:xfrm>
          <a:custGeom>
            <a:avLst/>
            <a:gdLst/>
            <a:ahLst/>
            <a:cxnLst/>
            <a:rect l="l" t="t" r="r" b="b"/>
            <a:pathLst>
              <a:path w="2880995" h="2907029">
                <a:moveTo>
                  <a:pt x="45720" y="0"/>
                </a:moveTo>
                <a:lnTo>
                  <a:pt x="0" y="0"/>
                </a:lnTo>
                <a:lnTo>
                  <a:pt x="0" y="6349"/>
                </a:lnTo>
                <a:lnTo>
                  <a:pt x="50800" y="6349"/>
                </a:lnTo>
                <a:lnTo>
                  <a:pt x="50800" y="5079"/>
                </a:lnTo>
                <a:lnTo>
                  <a:pt x="49530" y="5079"/>
                </a:lnTo>
                <a:lnTo>
                  <a:pt x="49530" y="3809"/>
                </a:lnTo>
                <a:lnTo>
                  <a:pt x="48260" y="3809"/>
                </a:lnTo>
                <a:lnTo>
                  <a:pt x="48260" y="2539"/>
                </a:lnTo>
                <a:lnTo>
                  <a:pt x="46990" y="2539"/>
                </a:lnTo>
                <a:lnTo>
                  <a:pt x="4699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2880995" h="2907029">
                <a:moveTo>
                  <a:pt x="0" y="25415"/>
                </a:moveTo>
                <a:lnTo>
                  <a:pt x="0" y="31749"/>
                </a:lnTo>
                <a:lnTo>
                  <a:pt x="6331" y="31749"/>
                </a:lnTo>
                <a:lnTo>
                  <a:pt x="0" y="25415"/>
                </a:lnTo>
                <a:close/>
              </a:path>
              <a:path w="2880995" h="2907029">
                <a:moveTo>
                  <a:pt x="6331" y="31749"/>
                </a:moveTo>
                <a:lnTo>
                  <a:pt x="0" y="31749"/>
                </a:lnTo>
                <a:lnTo>
                  <a:pt x="0" y="45719"/>
                </a:lnTo>
                <a:lnTo>
                  <a:pt x="5080" y="50799"/>
                </a:lnTo>
                <a:lnTo>
                  <a:pt x="25373" y="50799"/>
                </a:lnTo>
                <a:lnTo>
                  <a:pt x="6331" y="31749"/>
                </a:lnTo>
                <a:close/>
              </a:path>
              <a:path w="2880995" h="2907029">
                <a:moveTo>
                  <a:pt x="25373" y="50799"/>
                </a:moveTo>
                <a:lnTo>
                  <a:pt x="5080" y="50799"/>
                </a:lnTo>
                <a:lnTo>
                  <a:pt x="11430" y="57149"/>
                </a:lnTo>
                <a:lnTo>
                  <a:pt x="31721" y="57149"/>
                </a:lnTo>
                <a:lnTo>
                  <a:pt x="25373" y="50799"/>
                </a:lnTo>
                <a:close/>
              </a:path>
              <a:path w="2880995" h="2907029">
                <a:moveTo>
                  <a:pt x="31721" y="57149"/>
                </a:moveTo>
                <a:lnTo>
                  <a:pt x="11430" y="57149"/>
                </a:lnTo>
                <a:lnTo>
                  <a:pt x="17780" y="63499"/>
                </a:lnTo>
                <a:lnTo>
                  <a:pt x="38068" y="63499"/>
                </a:lnTo>
                <a:lnTo>
                  <a:pt x="31721" y="57149"/>
                </a:lnTo>
                <a:close/>
              </a:path>
              <a:path w="2880995" h="2907029">
                <a:moveTo>
                  <a:pt x="38068" y="63499"/>
                </a:moveTo>
                <a:lnTo>
                  <a:pt x="17780" y="63499"/>
                </a:lnTo>
                <a:lnTo>
                  <a:pt x="24130" y="69849"/>
                </a:lnTo>
                <a:lnTo>
                  <a:pt x="44415" y="69849"/>
                </a:lnTo>
                <a:lnTo>
                  <a:pt x="38068" y="63499"/>
                </a:lnTo>
                <a:close/>
              </a:path>
              <a:path w="2880995" h="2907029">
                <a:moveTo>
                  <a:pt x="44415" y="69850"/>
                </a:moveTo>
                <a:lnTo>
                  <a:pt x="24130" y="69850"/>
                </a:lnTo>
                <a:lnTo>
                  <a:pt x="36830" y="82549"/>
                </a:lnTo>
                <a:lnTo>
                  <a:pt x="57110" y="82549"/>
                </a:lnTo>
                <a:lnTo>
                  <a:pt x="44415" y="69850"/>
                </a:lnTo>
                <a:close/>
              </a:path>
              <a:path w="2880995" h="2907029">
                <a:moveTo>
                  <a:pt x="57110" y="82549"/>
                </a:moveTo>
                <a:lnTo>
                  <a:pt x="36830" y="82549"/>
                </a:lnTo>
                <a:lnTo>
                  <a:pt x="43180" y="88899"/>
                </a:lnTo>
                <a:lnTo>
                  <a:pt x="63457" y="88899"/>
                </a:lnTo>
                <a:lnTo>
                  <a:pt x="57110" y="82549"/>
                </a:lnTo>
                <a:close/>
              </a:path>
              <a:path w="2880995" h="2907029">
                <a:moveTo>
                  <a:pt x="63457" y="88899"/>
                </a:moveTo>
                <a:lnTo>
                  <a:pt x="43180" y="88899"/>
                </a:lnTo>
                <a:lnTo>
                  <a:pt x="49530" y="95249"/>
                </a:lnTo>
                <a:lnTo>
                  <a:pt x="69804" y="95249"/>
                </a:lnTo>
                <a:lnTo>
                  <a:pt x="63457" y="88899"/>
                </a:lnTo>
                <a:close/>
              </a:path>
              <a:path w="2880995" h="2907029">
                <a:moveTo>
                  <a:pt x="69804" y="95249"/>
                </a:moveTo>
                <a:lnTo>
                  <a:pt x="49530" y="95249"/>
                </a:lnTo>
                <a:lnTo>
                  <a:pt x="55880" y="101599"/>
                </a:lnTo>
                <a:lnTo>
                  <a:pt x="76151" y="101599"/>
                </a:lnTo>
                <a:lnTo>
                  <a:pt x="69804" y="95249"/>
                </a:lnTo>
                <a:close/>
              </a:path>
              <a:path w="2880995" h="2907029">
                <a:moveTo>
                  <a:pt x="76151" y="101599"/>
                </a:moveTo>
                <a:lnTo>
                  <a:pt x="55880" y="101599"/>
                </a:lnTo>
                <a:lnTo>
                  <a:pt x="62229" y="107949"/>
                </a:lnTo>
                <a:lnTo>
                  <a:pt x="82499" y="107949"/>
                </a:lnTo>
                <a:lnTo>
                  <a:pt x="76151" y="101599"/>
                </a:lnTo>
                <a:close/>
              </a:path>
              <a:path w="2880995" h="2907029">
                <a:moveTo>
                  <a:pt x="82499" y="107949"/>
                </a:moveTo>
                <a:lnTo>
                  <a:pt x="62230" y="107949"/>
                </a:lnTo>
                <a:lnTo>
                  <a:pt x="68580" y="114299"/>
                </a:lnTo>
                <a:lnTo>
                  <a:pt x="88846" y="114299"/>
                </a:lnTo>
                <a:lnTo>
                  <a:pt x="82499" y="107949"/>
                </a:lnTo>
                <a:close/>
              </a:path>
              <a:path w="2880995" h="2907029">
                <a:moveTo>
                  <a:pt x="88846" y="114299"/>
                </a:moveTo>
                <a:lnTo>
                  <a:pt x="68580" y="114299"/>
                </a:lnTo>
                <a:lnTo>
                  <a:pt x="74930" y="120649"/>
                </a:lnTo>
                <a:lnTo>
                  <a:pt x="95193" y="120649"/>
                </a:lnTo>
                <a:lnTo>
                  <a:pt x="88846" y="114299"/>
                </a:lnTo>
                <a:close/>
              </a:path>
              <a:path w="2880995" h="2907029">
                <a:moveTo>
                  <a:pt x="95193" y="120649"/>
                </a:moveTo>
                <a:lnTo>
                  <a:pt x="74930" y="120649"/>
                </a:lnTo>
                <a:lnTo>
                  <a:pt x="93980" y="139699"/>
                </a:lnTo>
                <a:lnTo>
                  <a:pt x="114235" y="139699"/>
                </a:lnTo>
                <a:lnTo>
                  <a:pt x="95193" y="120649"/>
                </a:lnTo>
                <a:close/>
              </a:path>
              <a:path w="2880995" h="2907029">
                <a:moveTo>
                  <a:pt x="114235" y="139699"/>
                </a:moveTo>
                <a:lnTo>
                  <a:pt x="93980" y="139699"/>
                </a:lnTo>
                <a:lnTo>
                  <a:pt x="106680" y="152399"/>
                </a:lnTo>
                <a:lnTo>
                  <a:pt x="126929" y="152399"/>
                </a:lnTo>
                <a:lnTo>
                  <a:pt x="114235" y="139699"/>
                </a:lnTo>
                <a:close/>
              </a:path>
              <a:path w="2880995" h="2907029">
                <a:moveTo>
                  <a:pt x="126929" y="152399"/>
                </a:moveTo>
                <a:lnTo>
                  <a:pt x="106680" y="152399"/>
                </a:lnTo>
                <a:lnTo>
                  <a:pt x="113030" y="158749"/>
                </a:lnTo>
                <a:lnTo>
                  <a:pt x="133277" y="158749"/>
                </a:lnTo>
                <a:lnTo>
                  <a:pt x="126929" y="152399"/>
                </a:lnTo>
                <a:close/>
              </a:path>
              <a:path w="2880995" h="2907029">
                <a:moveTo>
                  <a:pt x="133277" y="158749"/>
                </a:moveTo>
                <a:lnTo>
                  <a:pt x="113030" y="158749"/>
                </a:lnTo>
                <a:lnTo>
                  <a:pt x="119380" y="165099"/>
                </a:lnTo>
                <a:lnTo>
                  <a:pt x="139624" y="165099"/>
                </a:lnTo>
                <a:lnTo>
                  <a:pt x="133277" y="158749"/>
                </a:lnTo>
                <a:close/>
              </a:path>
              <a:path w="2880995" h="2907029">
                <a:moveTo>
                  <a:pt x="139624" y="165099"/>
                </a:moveTo>
                <a:lnTo>
                  <a:pt x="119380" y="165099"/>
                </a:lnTo>
                <a:lnTo>
                  <a:pt x="125730" y="171449"/>
                </a:lnTo>
                <a:lnTo>
                  <a:pt x="145971" y="171449"/>
                </a:lnTo>
                <a:lnTo>
                  <a:pt x="139624" y="165099"/>
                </a:lnTo>
                <a:close/>
              </a:path>
              <a:path w="2880995" h="2907029">
                <a:moveTo>
                  <a:pt x="145971" y="171449"/>
                </a:moveTo>
                <a:lnTo>
                  <a:pt x="125730" y="171449"/>
                </a:lnTo>
                <a:lnTo>
                  <a:pt x="132080" y="177799"/>
                </a:lnTo>
                <a:lnTo>
                  <a:pt x="152319" y="177799"/>
                </a:lnTo>
                <a:lnTo>
                  <a:pt x="145971" y="171449"/>
                </a:lnTo>
                <a:close/>
              </a:path>
              <a:path w="2880995" h="2907029">
                <a:moveTo>
                  <a:pt x="152319" y="177799"/>
                </a:moveTo>
                <a:lnTo>
                  <a:pt x="132080" y="177799"/>
                </a:lnTo>
                <a:lnTo>
                  <a:pt x="138430" y="184149"/>
                </a:lnTo>
                <a:lnTo>
                  <a:pt x="158666" y="184149"/>
                </a:lnTo>
                <a:lnTo>
                  <a:pt x="152319" y="177799"/>
                </a:lnTo>
                <a:close/>
              </a:path>
              <a:path w="2880995" h="2907029">
                <a:moveTo>
                  <a:pt x="158666" y="184149"/>
                </a:moveTo>
                <a:lnTo>
                  <a:pt x="138430" y="184149"/>
                </a:lnTo>
                <a:lnTo>
                  <a:pt x="144780" y="190499"/>
                </a:lnTo>
                <a:lnTo>
                  <a:pt x="165013" y="190499"/>
                </a:lnTo>
                <a:lnTo>
                  <a:pt x="158666" y="184149"/>
                </a:lnTo>
                <a:close/>
              </a:path>
              <a:path w="2880995" h="2907029">
                <a:moveTo>
                  <a:pt x="165013" y="190499"/>
                </a:moveTo>
                <a:lnTo>
                  <a:pt x="144780" y="190499"/>
                </a:lnTo>
                <a:lnTo>
                  <a:pt x="176530" y="222249"/>
                </a:lnTo>
                <a:lnTo>
                  <a:pt x="196749" y="222249"/>
                </a:lnTo>
                <a:lnTo>
                  <a:pt x="165013" y="190499"/>
                </a:lnTo>
                <a:close/>
              </a:path>
              <a:path w="2880995" h="2907029">
                <a:moveTo>
                  <a:pt x="196749" y="222249"/>
                </a:moveTo>
                <a:lnTo>
                  <a:pt x="176530" y="222249"/>
                </a:lnTo>
                <a:lnTo>
                  <a:pt x="182880" y="228599"/>
                </a:lnTo>
                <a:lnTo>
                  <a:pt x="203097" y="228599"/>
                </a:lnTo>
                <a:lnTo>
                  <a:pt x="196749" y="222249"/>
                </a:lnTo>
                <a:close/>
              </a:path>
              <a:path w="2880995" h="2907029">
                <a:moveTo>
                  <a:pt x="203097" y="228599"/>
                </a:moveTo>
                <a:lnTo>
                  <a:pt x="182880" y="228599"/>
                </a:lnTo>
                <a:lnTo>
                  <a:pt x="189230" y="234949"/>
                </a:lnTo>
                <a:lnTo>
                  <a:pt x="209444" y="234949"/>
                </a:lnTo>
                <a:lnTo>
                  <a:pt x="203097" y="228599"/>
                </a:lnTo>
                <a:close/>
              </a:path>
              <a:path w="2880995" h="2907029">
                <a:moveTo>
                  <a:pt x="209444" y="234949"/>
                </a:moveTo>
                <a:lnTo>
                  <a:pt x="189230" y="234949"/>
                </a:lnTo>
                <a:lnTo>
                  <a:pt x="195580" y="241299"/>
                </a:lnTo>
                <a:lnTo>
                  <a:pt x="215791" y="241299"/>
                </a:lnTo>
                <a:lnTo>
                  <a:pt x="209444" y="234949"/>
                </a:lnTo>
                <a:close/>
              </a:path>
              <a:path w="2880995" h="2907029">
                <a:moveTo>
                  <a:pt x="215791" y="241299"/>
                </a:moveTo>
                <a:lnTo>
                  <a:pt x="195580" y="241299"/>
                </a:lnTo>
                <a:lnTo>
                  <a:pt x="201930" y="247649"/>
                </a:lnTo>
                <a:lnTo>
                  <a:pt x="222138" y="247649"/>
                </a:lnTo>
                <a:lnTo>
                  <a:pt x="215791" y="241299"/>
                </a:lnTo>
                <a:close/>
              </a:path>
              <a:path w="2880995" h="2907029">
                <a:moveTo>
                  <a:pt x="222138" y="247649"/>
                </a:moveTo>
                <a:lnTo>
                  <a:pt x="201930" y="247649"/>
                </a:lnTo>
                <a:lnTo>
                  <a:pt x="208280" y="253999"/>
                </a:lnTo>
                <a:lnTo>
                  <a:pt x="228486" y="253999"/>
                </a:lnTo>
                <a:lnTo>
                  <a:pt x="222138" y="247649"/>
                </a:lnTo>
                <a:close/>
              </a:path>
              <a:path w="2880995" h="2907029">
                <a:moveTo>
                  <a:pt x="228486" y="253999"/>
                </a:moveTo>
                <a:lnTo>
                  <a:pt x="208280" y="253999"/>
                </a:lnTo>
                <a:lnTo>
                  <a:pt x="214630" y="260349"/>
                </a:lnTo>
                <a:lnTo>
                  <a:pt x="234833" y="260349"/>
                </a:lnTo>
                <a:lnTo>
                  <a:pt x="228486" y="253999"/>
                </a:lnTo>
                <a:close/>
              </a:path>
              <a:path w="2880995" h="2907029">
                <a:moveTo>
                  <a:pt x="234833" y="260349"/>
                </a:moveTo>
                <a:lnTo>
                  <a:pt x="214630" y="260349"/>
                </a:lnTo>
                <a:lnTo>
                  <a:pt x="220980" y="266699"/>
                </a:lnTo>
                <a:lnTo>
                  <a:pt x="241180" y="266699"/>
                </a:lnTo>
                <a:lnTo>
                  <a:pt x="234833" y="260349"/>
                </a:lnTo>
                <a:close/>
              </a:path>
              <a:path w="2880995" h="2907029">
                <a:moveTo>
                  <a:pt x="241180" y="266699"/>
                </a:moveTo>
                <a:lnTo>
                  <a:pt x="220980" y="266699"/>
                </a:lnTo>
                <a:lnTo>
                  <a:pt x="227330" y="273049"/>
                </a:lnTo>
                <a:lnTo>
                  <a:pt x="247528" y="273049"/>
                </a:lnTo>
                <a:lnTo>
                  <a:pt x="241180" y="266699"/>
                </a:lnTo>
                <a:close/>
              </a:path>
              <a:path w="2880995" h="2907029">
                <a:moveTo>
                  <a:pt x="247528" y="273049"/>
                </a:moveTo>
                <a:lnTo>
                  <a:pt x="227330" y="273049"/>
                </a:lnTo>
                <a:lnTo>
                  <a:pt x="240030" y="285749"/>
                </a:lnTo>
                <a:lnTo>
                  <a:pt x="260222" y="285749"/>
                </a:lnTo>
                <a:lnTo>
                  <a:pt x="247528" y="273049"/>
                </a:lnTo>
                <a:close/>
              </a:path>
              <a:path w="2880995" h="2907029">
                <a:moveTo>
                  <a:pt x="260222" y="285749"/>
                </a:moveTo>
                <a:lnTo>
                  <a:pt x="240030" y="285749"/>
                </a:lnTo>
                <a:lnTo>
                  <a:pt x="246380" y="292099"/>
                </a:lnTo>
                <a:lnTo>
                  <a:pt x="266569" y="292099"/>
                </a:lnTo>
                <a:lnTo>
                  <a:pt x="260222" y="285749"/>
                </a:lnTo>
                <a:close/>
              </a:path>
              <a:path w="2880995" h="2907029">
                <a:moveTo>
                  <a:pt x="266569" y="292099"/>
                </a:moveTo>
                <a:lnTo>
                  <a:pt x="246380" y="292099"/>
                </a:lnTo>
                <a:lnTo>
                  <a:pt x="252730" y="298449"/>
                </a:lnTo>
                <a:lnTo>
                  <a:pt x="272917" y="298449"/>
                </a:lnTo>
                <a:lnTo>
                  <a:pt x="266569" y="292099"/>
                </a:lnTo>
                <a:close/>
              </a:path>
              <a:path w="2880995" h="2907029">
                <a:moveTo>
                  <a:pt x="272917" y="298449"/>
                </a:moveTo>
                <a:lnTo>
                  <a:pt x="252730" y="298449"/>
                </a:lnTo>
                <a:lnTo>
                  <a:pt x="259080" y="304799"/>
                </a:lnTo>
                <a:lnTo>
                  <a:pt x="279264" y="304799"/>
                </a:lnTo>
                <a:lnTo>
                  <a:pt x="272917" y="298449"/>
                </a:lnTo>
                <a:close/>
              </a:path>
              <a:path w="2880995" h="2907029">
                <a:moveTo>
                  <a:pt x="279264" y="304799"/>
                </a:moveTo>
                <a:lnTo>
                  <a:pt x="259080" y="304799"/>
                </a:lnTo>
                <a:lnTo>
                  <a:pt x="265430" y="311149"/>
                </a:lnTo>
                <a:lnTo>
                  <a:pt x="285611" y="311149"/>
                </a:lnTo>
                <a:lnTo>
                  <a:pt x="279264" y="304799"/>
                </a:lnTo>
                <a:close/>
              </a:path>
              <a:path w="2880995" h="2907029">
                <a:moveTo>
                  <a:pt x="285611" y="311149"/>
                </a:moveTo>
                <a:lnTo>
                  <a:pt x="265430" y="311149"/>
                </a:lnTo>
                <a:lnTo>
                  <a:pt x="271780" y="317499"/>
                </a:lnTo>
                <a:lnTo>
                  <a:pt x="291958" y="317499"/>
                </a:lnTo>
                <a:lnTo>
                  <a:pt x="285611" y="311149"/>
                </a:lnTo>
                <a:close/>
              </a:path>
              <a:path w="2880995" h="2907029">
                <a:moveTo>
                  <a:pt x="291958" y="317499"/>
                </a:moveTo>
                <a:lnTo>
                  <a:pt x="271780" y="317499"/>
                </a:lnTo>
                <a:lnTo>
                  <a:pt x="278130" y="323849"/>
                </a:lnTo>
                <a:lnTo>
                  <a:pt x="298306" y="323849"/>
                </a:lnTo>
                <a:lnTo>
                  <a:pt x="291958" y="317499"/>
                </a:lnTo>
                <a:close/>
              </a:path>
              <a:path w="2880995" h="2907029">
                <a:moveTo>
                  <a:pt x="298306" y="323849"/>
                </a:moveTo>
                <a:lnTo>
                  <a:pt x="278130" y="323849"/>
                </a:lnTo>
                <a:lnTo>
                  <a:pt x="284480" y="330199"/>
                </a:lnTo>
                <a:lnTo>
                  <a:pt x="304653" y="330199"/>
                </a:lnTo>
                <a:lnTo>
                  <a:pt x="298306" y="323849"/>
                </a:lnTo>
                <a:close/>
              </a:path>
              <a:path w="2880995" h="2907029">
                <a:moveTo>
                  <a:pt x="304653" y="330199"/>
                </a:moveTo>
                <a:lnTo>
                  <a:pt x="284480" y="330199"/>
                </a:lnTo>
                <a:lnTo>
                  <a:pt x="290830" y="336549"/>
                </a:lnTo>
                <a:lnTo>
                  <a:pt x="311000" y="336549"/>
                </a:lnTo>
                <a:lnTo>
                  <a:pt x="304653" y="330199"/>
                </a:lnTo>
                <a:close/>
              </a:path>
              <a:path w="2880995" h="2907029">
                <a:moveTo>
                  <a:pt x="311000" y="336549"/>
                </a:moveTo>
                <a:lnTo>
                  <a:pt x="290830" y="336549"/>
                </a:lnTo>
                <a:lnTo>
                  <a:pt x="297180" y="342899"/>
                </a:lnTo>
                <a:lnTo>
                  <a:pt x="317347" y="342899"/>
                </a:lnTo>
                <a:lnTo>
                  <a:pt x="311000" y="336549"/>
                </a:lnTo>
                <a:close/>
              </a:path>
              <a:path w="2880995" h="2907029">
                <a:moveTo>
                  <a:pt x="317347" y="342899"/>
                </a:moveTo>
                <a:lnTo>
                  <a:pt x="297180" y="342899"/>
                </a:lnTo>
                <a:lnTo>
                  <a:pt x="303530" y="349249"/>
                </a:lnTo>
                <a:lnTo>
                  <a:pt x="323695" y="349249"/>
                </a:lnTo>
                <a:lnTo>
                  <a:pt x="317347" y="342899"/>
                </a:lnTo>
                <a:close/>
              </a:path>
              <a:path w="2880995" h="2907029">
                <a:moveTo>
                  <a:pt x="323695" y="349249"/>
                </a:moveTo>
                <a:lnTo>
                  <a:pt x="303530" y="349249"/>
                </a:lnTo>
                <a:lnTo>
                  <a:pt x="309880" y="355599"/>
                </a:lnTo>
                <a:lnTo>
                  <a:pt x="330042" y="355599"/>
                </a:lnTo>
                <a:lnTo>
                  <a:pt x="323695" y="349249"/>
                </a:lnTo>
                <a:close/>
              </a:path>
              <a:path w="2880995" h="2907029">
                <a:moveTo>
                  <a:pt x="330042" y="355599"/>
                </a:moveTo>
                <a:lnTo>
                  <a:pt x="309880" y="355599"/>
                </a:lnTo>
                <a:lnTo>
                  <a:pt x="316230" y="361949"/>
                </a:lnTo>
                <a:lnTo>
                  <a:pt x="336389" y="361949"/>
                </a:lnTo>
                <a:lnTo>
                  <a:pt x="330042" y="355599"/>
                </a:lnTo>
                <a:close/>
              </a:path>
              <a:path w="2880995" h="2907029">
                <a:moveTo>
                  <a:pt x="336389" y="361949"/>
                </a:moveTo>
                <a:lnTo>
                  <a:pt x="316230" y="361949"/>
                </a:lnTo>
                <a:lnTo>
                  <a:pt x="335280" y="380999"/>
                </a:lnTo>
                <a:lnTo>
                  <a:pt x="355431" y="380999"/>
                </a:lnTo>
                <a:lnTo>
                  <a:pt x="336389" y="361949"/>
                </a:lnTo>
                <a:close/>
              </a:path>
              <a:path w="2880995" h="2907029">
                <a:moveTo>
                  <a:pt x="355431" y="380999"/>
                </a:moveTo>
                <a:lnTo>
                  <a:pt x="335280" y="380999"/>
                </a:lnTo>
                <a:lnTo>
                  <a:pt x="341629" y="387349"/>
                </a:lnTo>
                <a:lnTo>
                  <a:pt x="361778" y="387349"/>
                </a:lnTo>
                <a:lnTo>
                  <a:pt x="355431" y="380999"/>
                </a:lnTo>
                <a:close/>
              </a:path>
              <a:path w="2880995" h="2907029">
                <a:moveTo>
                  <a:pt x="361778" y="387349"/>
                </a:moveTo>
                <a:lnTo>
                  <a:pt x="341630" y="387349"/>
                </a:lnTo>
                <a:lnTo>
                  <a:pt x="347980" y="393699"/>
                </a:lnTo>
                <a:lnTo>
                  <a:pt x="368126" y="393699"/>
                </a:lnTo>
                <a:lnTo>
                  <a:pt x="361778" y="387349"/>
                </a:lnTo>
                <a:close/>
              </a:path>
              <a:path w="2880995" h="2907029">
                <a:moveTo>
                  <a:pt x="368126" y="393699"/>
                </a:moveTo>
                <a:lnTo>
                  <a:pt x="347980" y="393699"/>
                </a:lnTo>
                <a:lnTo>
                  <a:pt x="354330" y="400049"/>
                </a:lnTo>
                <a:lnTo>
                  <a:pt x="374473" y="400049"/>
                </a:lnTo>
                <a:lnTo>
                  <a:pt x="368126" y="393699"/>
                </a:lnTo>
                <a:close/>
              </a:path>
              <a:path w="2880995" h="2907029">
                <a:moveTo>
                  <a:pt x="374473" y="400049"/>
                </a:moveTo>
                <a:lnTo>
                  <a:pt x="354330" y="400049"/>
                </a:lnTo>
                <a:lnTo>
                  <a:pt x="373380" y="419099"/>
                </a:lnTo>
                <a:lnTo>
                  <a:pt x="393515" y="419099"/>
                </a:lnTo>
                <a:lnTo>
                  <a:pt x="374473" y="400049"/>
                </a:lnTo>
                <a:close/>
              </a:path>
              <a:path w="2880995" h="2907029">
                <a:moveTo>
                  <a:pt x="393515" y="419099"/>
                </a:moveTo>
                <a:lnTo>
                  <a:pt x="373380" y="419099"/>
                </a:lnTo>
                <a:lnTo>
                  <a:pt x="379730" y="425449"/>
                </a:lnTo>
                <a:lnTo>
                  <a:pt x="399862" y="425449"/>
                </a:lnTo>
                <a:lnTo>
                  <a:pt x="393515" y="419099"/>
                </a:lnTo>
                <a:close/>
              </a:path>
              <a:path w="2880995" h="2907029">
                <a:moveTo>
                  <a:pt x="399862" y="425449"/>
                </a:moveTo>
                <a:lnTo>
                  <a:pt x="379730" y="425449"/>
                </a:lnTo>
                <a:lnTo>
                  <a:pt x="386080" y="431799"/>
                </a:lnTo>
                <a:lnTo>
                  <a:pt x="406209" y="431799"/>
                </a:lnTo>
                <a:lnTo>
                  <a:pt x="399862" y="425449"/>
                </a:lnTo>
                <a:close/>
              </a:path>
              <a:path w="2880995" h="2907029">
                <a:moveTo>
                  <a:pt x="406209" y="431799"/>
                </a:moveTo>
                <a:lnTo>
                  <a:pt x="386080" y="431799"/>
                </a:lnTo>
                <a:lnTo>
                  <a:pt x="392430" y="438149"/>
                </a:lnTo>
                <a:lnTo>
                  <a:pt x="412556" y="438149"/>
                </a:lnTo>
                <a:lnTo>
                  <a:pt x="406209" y="431799"/>
                </a:lnTo>
                <a:close/>
              </a:path>
              <a:path w="2880995" h="2907029">
                <a:moveTo>
                  <a:pt x="412556" y="438149"/>
                </a:moveTo>
                <a:lnTo>
                  <a:pt x="392430" y="438149"/>
                </a:lnTo>
                <a:lnTo>
                  <a:pt x="398780" y="444499"/>
                </a:lnTo>
                <a:lnTo>
                  <a:pt x="418904" y="444499"/>
                </a:lnTo>
                <a:lnTo>
                  <a:pt x="412556" y="438149"/>
                </a:lnTo>
                <a:close/>
              </a:path>
              <a:path w="2880995" h="2907029">
                <a:moveTo>
                  <a:pt x="418904" y="444499"/>
                </a:moveTo>
                <a:lnTo>
                  <a:pt x="398780" y="444499"/>
                </a:lnTo>
                <a:lnTo>
                  <a:pt x="405130" y="450849"/>
                </a:lnTo>
                <a:lnTo>
                  <a:pt x="425251" y="450849"/>
                </a:lnTo>
                <a:lnTo>
                  <a:pt x="418904" y="444499"/>
                </a:lnTo>
                <a:close/>
              </a:path>
              <a:path w="2880995" h="2907029">
                <a:moveTo>
                  <a:pt x="425251" y="450849"/>
                </a:moveTo>
                <a:lnTo>
                  <a:pt x="405130" y="450849"/>
                </a:lnTo>
                <a:lnTo>
                  <a:pt x="411479" y="457199"/>
                </a:lnTo>
                <a:lnTo>
                  <a:pt x="431598" y="457199"/>
                </a:lnTo>
                <a:lnTo>
                  <a:pt x="425251" y="450849"/>
                </a:lnTo>
                <a:close/>
              </a:path>
              <a:path w="2880995" h="2907029">
                <a:moveTo>
                  <a:pt x="431598" y="457199"/>
                </a:moveTo>
                <a:lnTo>
                  <a:pt x="411480" y="457199"/>
                </a:lnTo>
                <a:lnTo>
                  <a:pt x="424180" y="469899"/>
                </a:lnTo>
                <a:lnTo>
                  <a:pt x="444293" y="469899"/>
                </a:lnTo>
                <a:lnTo>
                  <a:pt x="431598" y="457199"/>
                </a:lnTo>
                <a:close/>
              </a:path>
              <a:path w="2880995" h="2907029">
                <a:moveTo>
                  <a:pt x="444293" y="469899"/>
                </a:moveTo>
                <a:lnTo>
                  <a:pt x="424180" y="469899"/>
                </a:lnTo>
                <a:lnTo>
                  <a:pt x="430530" y="476249"/>
                </a:lnTo>
                <a:lnTo>
                  <a:pt x="450640" y="476249"/>
                </a:lnTo>
                <a:lnTo>
                  <a:pt x="444293" y="469899"/>
                </a:lnTo>
                <a:close/>
              </a:path>
              <a:path w="2880995" h="2907029">
                <a:moveTo>
                  <a:pt x="450640" y="476249"/>
                </a:moveTo>
                <a:lnTo>
                  <a:pt x="430530" y="476249"/>
                </a:lnTo>
                <a:lnTo>
                  <a:pt x="436880" y="482599"/>
                </a:lnTo>
                <a:lnTo>
                  <a:pt x="456987" y="482599"/>
                </a:lnTo>
                <a:lnTo>
                  <a:pt x="450640" y="476249"/>
                </a:lnTo>
                <a:close/>
              </a:path>
              <a:path w="2880995" h="2907029">
                <a:moveTo>
                  <a:pt x="456987" y="482599"/>
                </a:moveTo>
                <a:lnTo>
                  <a:pt x="436880" y="482599"/>
                </a:lnTo>
                <a:lnTo>
                  <a:pt x="443230" y="488949"/>
                </a:lnTo>
                <a:lnTo>
                  <a:pt x="463335" y="488949"/>
                </a:lnTo>
                <a:lnTo>
                  <a:pt x="456987" y="482599"/>
                </a:lnTo>
                <a:close/>
              </a:path>
              <a:path w="2880995" h="2907029">
                <a:moveTo>
                  <a:pt x="463335" y="488949"/>
                </a:moveTo>
                <a:lnTo>
                  <a:pt x="443230" y="488949"/>
                </a:lnTo>
                <a:lnTo>
                  <a:pt x="449580" y="495299"/>
                </a:lnTo>
                <a:lnTo>
                  <a:pt x="469682" y="495299"/>
                </a:lnTo>
                <a:lnTo>
                  <a:pt x="463335" y="488949"/>
                </a:lnTo>
                <a:close/>
              </a:path>
              <a:path w="2880995" h="2907029">
                <a:moveTo>
                  <a:pt x="469682" y="495299"/>
                </a:moveTo>
                <a:lnTo>
                  <a:pt x="449580" y="495299"/>
                </a:lnTo>
                <a:lnTo>
                  <a:pt x="455930" y="501649"/>
                </a:lnTo>
                <a:lnTo>
                  <a:pt x="476029" y="501649"/>
                </a:lnTo>
                <a:lnTo>
                  <a:pt x="469682" y="495299"/>
                </a:lnTo>
                <a:close/>
              </a:path>
              <a:path w="2880995" h="2907029">
                <a:moveTo>
                  <a:pt x="476029" y="501649"/>
                </a:moveTo>
                <a:lnTo>
                  <a:pt x="455930" y="501649"/>
                </a:lnTo>
                <a:lnTo>
                  <a:pt x="462280" y="507999"/>
                </a:lnTo>
                <a:lnTo>
                  <a:pt x="482376" y="507999"/>
                </a:lnTo>
                <a:lnTo>
                  <a:pt x="476029" y="501649"/>
                </a:lnTo>
                <a:close/>
              </a:path>
              <a:path w="2880995" h="2907029">
                <a:moveTo>
                  <a:pt x="482376" y="507999"/>
                </a:moveTo>
                <a:lnTo>
                  <a:pt x="462280" y="507999"/>
                </a:lnTo>
                <a:lnTo>
                  <a:pt x="468630" y="514349"/>
                </a:lnTo>
                <a:lnTo>
                  <a:pt x="488724" y="514349"/>
                </a:lnTo>
                <a:lnTo>
                  <a:pt x="482376" y="507999"/>
                </a:lnTo>
                <a:close/>
              </a:path>
              <a:path w="2880995" h="2907029">
                <a:moveTo>
                  <a:pt x="488724" y="514349"/>
                </a:moveTo>
                <a:lnTo>
                  <a:pt x="468630" y="514349"/>
                </a:lnTo>
                <a:lnTo>
                  <a:pt x="474980" y="520699"/>
                </a:lnTo>
                <a:lnTo>
                  <a:pt x="495071" y="520699"/>
                </a:lnTo>
                <a:lnTo>
                  <a:pt x="488724" y="514349"/>
                </a:lnTo>
                <a:close/>
              </a:path>
              <a:path w="2880995" h="2907029">
                <a:moveTo>
                  <a:pt x="495071" y="520699"/>
                </a:moveTo>
                <a:lnTo>
                  <a:pt x="474980" y="520699"/>
                </a:lnTo>
                <a:lnTo>
                  <a:pt x="481330" y="527049"/>
                </a:lnTo>
                <a:lnTo>
                  <a:pt x="501418" y="527049"/>
                </a:lnTo>
                <a:lnTo>
                  <a:pt x="495071" y="520699"/>
                </a:lnTo>
                <a:close/>
              </a:path>
              <a:path w="2880995" h="2907029">
                <a:moveTo>
                  <a:pt x="501418" y="527049"/>
                </a:moveTo>
                <a:lnTo>
                  <a:pt x="481330" y="527049"/>
                </a:lnTo>
                <a:lnTo>
                  <a:pt x="487680" y="533399"/>
                </a:lnTo>
                <a:lnTo>
                  <a:pt x="507765" y="533399"/>
                </a:lnTo>
                <a:lnTo>
                  <a:pt x="501418" y="527049"/>
                </a:lnTo>
                <a:close/>
              </a:path>
              <a:path w="2880995" h="2907029">
                <a:moveTo>
                  <a:pt x="507765" y="533399"/>
                </a:moveTo>
                <a:lnTo>
                  <a:pt x="487680" y="533399"/>
                </a:lnTo>
                <a:lnTo>
                  <a:pt x="494030" y="539749"/>
                </a:lnTo>
                <a:lnTo>
                  <a:pt x="514113" y="539749"/>
                </a:lnTo>
                <a:lnTo>
                  <a:pt x="507765" y="533399"/>
                </a:lnTo>
                <a:close/>
              </a:path>
              <a:path w="2880995" h="2907029">
                <a:moveTo>
                  <a:pt x="514113" y="539749"/>
                </a:moveTo>
                <a:lnTo>
                  <a:pt x="494030" y="539749"/>
                </a:lnTo>
                <a:lnTo>
                  <a:pt x="500379" y="546099"/>
                </a:lnTo>
                <a:lnTo>
                  <a:pt x="520460" y="546099"/>
                </a:lnTo>
                <a:lnTo>
                  <a:pt x="514113" y="539749"/>
                </a:lnTo>
                <a:close/>
              </a:path>
              <a:path w="2880995" h="2907029">
                <a:moveTo>
                  <a:pt x="520460" y="546099"/>
                </a:moveTo>
                <a:lnTo>
                  <a:pt x="500380" y="546099"/>
                </a:lnTo>
                <a:lnTo>
                  <a:pt x="506729" y="552449"/>
                </a:lnTo>
                <a:lnTo>
                  <a:pt x="526807" y="552449"/>
                </a:lnTo>
                <a:lnTo>
                  <a:pt x="520460" y="546099"/>
                </a:lnTo>
                <a:close/>
              </a:path>
              <a:path w="2880995" h="2907029">
                <a:moveTo>
                  <a:pt x="526807" y="552449"/>
                </a:moveTo>
                <a:lnTo>
                  <a:pt x="506730" y="552449"/>
                </a:lnTo>
                <a:lnTo>
                  <a:pt x="513080" y="558799"/>
                </a:lnTo>
                <a:lnTo>
                  <a:pt x="533154" y="558799"/>
                </a:lnTo>
                <a:lnTo>
                  <a:pt x="526807" y="552449"/>
                </a:lnTo>
                <a:close/>
              </a:path>
              <a:path w="2880995" h="2907029">
                <a:moveTo>
                  <a:pt x="533154" y="558799"/>
                </a:moveTo>
                <a:lnTo>
                  <a:pt x="513080" y="558799"/>
                </a:lnTo>
                <a:lnTo>
                  <a:pt x="519430" y="565149"/>
                </a:lnTo>
                <a:lnTo>
                  <a:pt x="539502" y="565149"/>
                </a:lnTo>
                <a:lnTo>
                  <a:pt x="533154" y="558799"/>
                </a:lnTo>
                <a:close/>
              </a:path>
              <a:path w="2880995" h="2907029">
                <a:moveTo>
                  <a:pt x="539502" y="565149"/>
                </a:moveTo>
                <a:lnTo>
                  <a:pt x="519430" y="565149"/>
                </a:lnTo>
                <a:lnTo>
                  <a:pt x="525780" y="571499"/>
                </a:lnTo>
                <a:lnTo>
                  <a:pt x="545849" y="571499"/>
                </a:lnTo>
                <a:lnTo>
                  <a:pt x="539502" y="565149"/>
                </a:lnTo>
                <a:close/>
              </a:path>
              <a:path w="2880995" h="2907029">
                <a:moveTo>
                  <a:pt x="545849" y="571499"/>
                </a:moveTo>
                <a:lnTo>
                  <a:pt x="525780" y="571499"/>
                </a:lnTo>
                <a:lnTo>
                  <a:pt x="532130" y="577849"/>
                </a:lnTo>
                <a:lnTo>
                  <a:pt x="552196" y="577849"/>
                </a:lnTo>
                <a:lnTo>
                  <a:pt x="545849" y="571499"/>
                </a:lnTo>
                <a:close/>
              </a:path>
              <a:path w="2880995" h="2907029">
                <a:moveTo>
                  <a:pt x="552196" y="577849"/>
                </a:moveTo>
                <a:lnTo>
                  <a:pt x="532130" y="577849"/>
                </a:lnTo>
                <a:lnTo>
                  <a:pt x="538480" y="584199"/>
                </a:lnTo>
                <a:lnTo>
                  <a:pt x="558544" y="584199"/>
                </a:lnTo>
                <a:lnTo>
                  <a:pt x="552196" y="577849"/>
                </a:lnTo>
                <a:close/>
              </a:path>
              <a:path w="2880995" h="2907029">
                <a:moveTo>
                  <a:pt x="558544" y="584199"/>
                </a:moveTo>
                <a:lnTo>
                  <a:pt x="538480" y="584199"/>
                </a:lnTo>
                <a:lnTo>
                  <a:pt x="544830" y="590549"/>
                </a:lnTo>
                <a:lnTo>
                  <a:pt x="564891" y="590549"/>
                </a:lnTo>
                <a:lnTo>
                  <a:pt x="558544" y="584199"/>
                </a:lnTo>
                <a:close/>
              </a:path>
              <a:path w="2880995" h="2907029">
                <a:moveTo>
                  <a:pt x="564891" y="590549"/>
                </a:moveTo>
                <a:lnTo>
                  <a:pt x="544830" y="590549"/>
                </a:lnTo>
                <a:lnTo>
                  <a:pt x="551180" y="596899"/>
                </a:lnTo>
                <a:lnTo>
                  <a:pt x="571238" y="596899"/>
                </a:lnTo>
                <a:lnTo>
                  <a:pt x="564891" y="590549"/>
                </a:lnTo>
                <a:close/>
              </a:path>
              <a:path w="2880995" h="2907029">
                <a:moveTo>
                  <a:pt x="571238" y="596899"/>
                </a:moveTo>
                <a:lnTo>
                  <a:pt x="551180" y="596899"/>
                </a:lnTo>
                <a:lnTo>
                  <a:pt x="563880" y="609599"/>
                </a:lnTo>
                <a:lnTo>
                  <a:pt x="583933" y="609599"/>
                </a:lnTo>
                <a:lnTo>
                  <a:pt x="571238" y="596899"/>
                </a:lnTo>
                <a:close/>
              </a:path>
              <a:path w="2880995" h="2907029">
                <a:moveTo>
                  <a:pt x="583933" y="609599"/>
                </a:moveTo>
                <a:lnTo>
                  <a:pt x="563880" y="609599"/>
                </a:lnTo>
                <a:lnTo>
                  <a:pt x="570230" y="615949"/>
                </a:lnTo>
                <a:lnTo>
                  <a:pt x="590280" y="615949"/>
                </a:lnTo>
                <a:lnTo>
                  <a:pt x="583933" y="609599"/>
                </a:lnTo>
                <a:close/>
              </a:path>
              <a:path w="2880995" h="2907029">
                <a:moveTo>
                  <a:pt x="590280" y="615949"/>
                </a:moveTo>
                <a:lnTo>
                  <a:pt x="570230" y="615949"/>
                </a:lnTo>
                <a:lnTo>
                  <a:pt x="589280" y="634999"/>
                </a:lnTo>
                <a:lnTo>
                  <a:pt x="609322" y="634999"/>
                </a:lnTo>
                <a:lnTo>
                  <a:pt x="590280" y="615949"/>
                </a:lnTo>
                <a:close/>
              </a:path>
              <a:path w="2880995" h="2907029">
                <a:moveTo>
                  <a:pt x="609322" y="634999"/>
                </a:moveTo>
                <a:lnTo>
                  <a:pt x="589280" y="634999"/>
                </a:lnTo>
                <a:lnTo>
                  <a:pt x="595630" y="641349"/>
                </a:lnTo>
                <a:lnTo>
                  <a:pt x="615669" y="641349"/>
                </a:lnTo>
                <a:lnTo>
                  <a:pt x="609322" y="634999"/>
                </a:lnTo>
                <a:close/>
              </a:path>
              <a:path w="2880995" h="2907029">
                <a:moveTo>
                  <a:pt x="615669" y="641349"/>
                </a:moveTo>
                <a:lnTo>
                  <a:pt x="595630" y="641349"/>
                </a:lnTo>
                <a:lnTo>
                  <a:pt x="601980" y="647699"/>
                </a:lnTo>
                <a:lnTo>
                  <a:pt x="622016" y="647699"/>
                </a:lnTo>
                <a:lnTo>
                  <a:pt x="615669" y="641349"/>
                </a:lnTo>
                <a:close/>
              </a:path>
              <a:path w="2880995" h="2907029">
                <a:moveTo>
                  <a:pt x="622016" y="647699"/>
                </a:moveTo>
                <a:lnTo>
                  <a:pt x="601980" y="647699"/>
                </a:lnTo>
                <a:lnTo>
                  <a:pt x="608330" y="654049"/>
                </a:lnTo>
                <a:lnTo>
                  <a:pt x="628363" y="654049"/>
                </a:lnTo>
                <a:lnTo>
                  <a:pt x="622016" y="647699"/>
                </a:lnTo>
                <a:close/>
              </a:path>
              <a:path w="2880995" h="2907029">
                <a:moveTo>
                  <a:pt x="628363" y="654049"/>
                </a:moveTo>
                <a:lnTo>
                  <a:pt x="608330" y="654049"/>
                </a:lnTo>
                <a:lnTo>
                  <a:pt x="621030" y="666749"/>
                </a:lnTo>
                <a:lnTo>
                  <a:pt x="641058" y="666749"/>
                </a:lnTo>
                <a:lnTo>
                  <a:pt x="628363" y="654049"/>
                </a:lnTo>
                <a:close/>
              </a:path>
              <a:path w="2880995" h="2907029">
                <a:moveTo>
                  <a:pt x="641058" y="666749"/>
                </a:moveTo>
                <a:lnTo>
                  <a:pt x="621030" y="666749"/>
                </a:lnTo>
                <a:lnTo>
                  <a:pt x="627380" y="673099"/>
                </a:lnTo>
                <a:lnTo>
                  <a:pt x="647405" y="673099"/>
                </a:lnTo>
                <a:lnTo>
                  <a:pt x="641058" y="666749"/>
                </a:lnTo>
                <a:close/>
              </a:path>
              <a:path w="2880995" h="2907029">
                <a:moveTo>
                  <a:pt x="647405" y="673099"/>
                </a:moveTo>
                <a:lnTo>
                  <a:pt x="627380" y="673099"/>
                </a:lnTo>
                <a:lnTo>
                  <a:pt x="633730" y="679449"/>
                </a:lnTo>
                <a:lnTo>
                  <a:pt x="653753" y="679449"/>
                </a:lnTo>
                <a:lnTo>
                  <a:pt x="647405" y="673099"/>
                </a:lnTo>
                <a:close/>
              </a:path>
              <a:path w="2880995" h="2907029">
                <a:moveTo>
                  <a:pt x="653753" y="679449"/>
                </a:moveTo>
                <a:lnTo>
                  <a:pt x="633730" y="679449"/>
                </a:lnTo>
                <a:lnTo>
                  <a:pt x="640080" y="685799"/>
                </a:lnTo>
                <a:lnTo>
                  <a:pt x="660100" y="685799"/>
                </a:lnTo>
                <a:lnTo>
                  <a:pt x="653753" y="679449"/>
                </a:lnTo>
                <a:close/>
              </a:path>
              <a:path w="2880995" h="2907029">
                <a:moveTo>
                  <a:pt x="660100" y="685799"/>
                </a:moveTo>
                <a:lnTo>
                  <a:pt x="640080" y="685799"/>
                </a:lnTo>
                <a:lnTo>
                  <a:pt x="652780" y="698499"/>
                </a:lnTo>
                <a:lnTo>
                  <a:pt x="672794" y="698499"/>
                </a:lnTo>
                <a:lnTo>
                  <a:pt x="660100" y="685799"/>
                </a:lnTo>
                <a:close/>
              </a:path>
              <a:path w="2880995" h="2907029">
                <a:moveTo>
                  <a:pt x="672794" y="698499"/>
                </a:moveTo>
                <a:lnTo>
                  <a:pt x="652780" y="698499"/>
                </a:lnTo>
                <a:lnTo>
                  <a:pt x="659129" y="704849"/>
                </a:lnTo>
                <a:lnTo>
                  <a:pt x="679142" y="704849"/>
                </a:lnTo>
                <a:lnTo>
                  <a:pt x="672794" y="698499"/>
                </a:lnTo>
                <a:close/>
              </a:path>
              <a:path w="2880995" h="2907029">
                <a:moveTo>
                  <a:pt x="679142" y="704849"/>
                </a:moveTo>
                <a:lnTo>
                  <a:pt x="659130" y="704849"/>
                </a:lnTo>
                <a:lnTo>
                  <a:pt x="665479" y="711199"/>
                </a:lnTo>
                <a:lnTo>
                  <a:pt x="685489" y="711199"/>
                </a:lnTo>
                <a:lnTo>
                  <a:pt x="679142" y="704849"/>
                </a:lnTo>
                <a:close/>
              </a:path>
              <a:path w="2880995" h="2907029">
                <a:moveTo>
                  <a:pt x="685489" y="711199"/>
                </a:moveTo>
                <a:lnTo>
                  <a:pt x="665480" y="711199"/>
                </a:lnTo>
                <a:lnTo>
                  <a:pt x="671830" y="717549"/>
                </a:lnTo>
                <a:lnTo>
                  <a:pt x="691836" y="717549"/>
                </a:lnTo>
                <a:lnTo>
                  <a:pt x="685489" y="711199"/>
                </a:lnTo>
                <a:close/>
              </a:path>
              <a:path w="2880995" h="2907029">
                <a:moveTo>
                  <a:pt x="691836" y="717549"/>
                </a:moveTo>
                <a:lnTo>
                  <a:pt x="671830" y="717549"/>
                </a:lnTo>
                <a:lnTo>
                  <a:pt x="678180" y="723899"/>
                </a:lnTo>
                <a:lnTo>
                  <a:pt x="698183" y="723899"/>
                </a:lnTo>
                <a:lnTo>
                  <a:pt x="691836" y="717549"/>
                </a:lnTo>
                <a:close/>
              </a:path>
              <a:path w="2880995" h="2907029">
                <a:moveTo>
                  <a:pt x="698183" y="723899"/>
                </a:moveTo>
                <a:lnTo>
                  <a:pt x="678180" y="723899"/>
                </a:lnTo>
                <a:lnTo>
                  <a:pt x="684530" y="730249"/>
                </a:lnTo>
                <a:lnTo>
                  <a:pt x="704531" y="730249"/>
                </a:lnTo>
                <a:lnTo>
                  <a:pt x="698183" y="723899"/>
                </a:lnTo>
                <a:close/>
              </a:path>
              <a:path w="2880995" h="2907029">
                <a:moveTo>
                  <a:pt x="704531" y="730249"/>
                </a:moveTo>
                <a:lnTo>
                  <a:pt x="684530" y="730249"/>
                </a:lnTo>
                <a:lnTo>
                  <a:pt x="690880" y="736599"/>
                </a:lnTo>
                <a:lnTo>
                  <a:pt x="710878" y="736599"/>
                </a:lnTo>
                <a:lnTo>
                  <a:pt x="704531" y="730249"/>
                </a:lnTo>
                <a:close/>
              </a:path>
              <a:path w="2880995" h="2907029">
                <a:moveTo>
                  <a:pt x="710878" y="736599"/>
                </a:moveTo>
                <a:lnTo>
                  <a:pt x="690880" y="736599"/>
                </a:lnTo>
                <a:lnTo>
                  <a:pt x="697230" y="742949"/>
                </a:lnTo>
                <a:lnTo>
                  <a:pt x="717225" y="742949"/>
                </a:lnTo>
                <a:lnTo>
                  <a:pt x="710878" y="736599"/>
                </a:lnTo>
                <a:close/>
              </a:path>
              <a:path w="2880995" h="2907029">
                <a:moveTo>
                  <a:pt x="717225" y="742949"/>
                </a:moveTo>
                <a:lnTo>
                  <a:pt x="697230" y="742949"/>
                </a:lnTo>
                <a:lnTo>
                  <a:pt x="703580" y="749299"/>
                </a:lnTo>
                <a:lnTo>
                  <a:pt x="723572" y="749299"/>
                </a:lnTo>
                <a:lnTo>
                  <a:pt x="717225" y="742949"/>
                </a:lnTo>
                <a:close/>
              </a:path>
              <a:path w="2880995" h="2907029">
                <a:moveTo>
                  <a:pt x="723572" y="749299"/>
                </a:moveTo>
                <a:lnTo>
                  <a:pt x="703580" y="749299"/>
                </a:lnTo>
                <a:lnTo>
                  <a:pt x="709930" y="755649"/>
                </a:lnTo>
                <a:lnTo>
                  <a:pt x="729920" y="755649"/>
                </a:lnTo>
                <a:lnTo>
                  <a:pt x="723572" y="749299"/>
                </a:lnTo>
                <a:close/>
              </a:path>
              <a:path w="2880995" h="2907029">
                <a:moveTo>
                  <a:pt x="729920" y="755649"/>
                </a:moveTo>
                <a:lnTo>
                  <a:pt x="709930" y="755649"/>
                </a:lnTo>
                <a:lnTo>
                  <a:pt x="716280" y="761999"/>
                </a:lnTo>
                <a:lnTo>
                  <a:pt x="736267" y="761999"/>
                </a:lnTo>
                <a:lnTo>
                  <a:pt x="729920" y="755649"/>
                </a:lnTo>
                <a:close/>
              </a:path>
              <a:path w="2880995" h="2907029">
                <a:moveTo>
                  <a:pt x="736267" y="761999"/>
                </a:moveTo>
                <a:lnTo>
                  <a:pt x="716280" y="761999"/>
                </a:lnTo>
                <a:lnTo>
                  <a:pt x="722630" y="768349"/>
                </a:lnTo>
                <a:lnTo>
                  <a:pt x="742614" y="768349"/>
                </a:lnTo>
                <a:lnTo>
                  <a:pt x="736267" y="761999"/>
                </a:lnTo>
                <a:close/>
              </a:path>
              <a:path w="2880995" h="2907029">
                <a:moveTo>
                  <a:pt x="742614" y="768349"/>
                </a:moveTo>
                <a:lnTo>
                  <a:pt x="722630" y="768349"/>
                </a:lnTo>
                <a:lnTo>
                  <a:pt x="728980" y="774699"/>
                </a:lnTo>
                <a:lnTo>
                  <a:pt x="748961" y="774699"/>
                </a:lnTo>
                <a:lnTo>
                  <a:pt x="742614" y="768349"/>
                </a:lnTo>
                <a:close/>
              </a:path>
              <a:path w="2880995" h="2907029">
                <a:moveTo>
                  <a:pt x="748961" y="774699"/>
                </a:moveTo>
                <a:lnTo>
                  <a:pt x="728980" y="774699"/>
                </a:lnTo>
                <a:lnTo>
                  <a:pt x="735330" y="781049"/>
                </a:lnTo>
                <a:lnTo>
                  <a:pt x="755309" y="781049"/>
                </a:lnTo>
                <a:lnTo>
                  <a:pt x="748961" y="774699"/>
                </a:lnTo>
                <a:close/>
              </a:path>
              <a:path w="2880995" h="2907029">
                <a:moveTo>
                  <a:pt x="755309" y="781049"/>
                </a:moveTo>
                <a:lnTo>
                  <a:pt x="735330" y="781049"/>
                </a:lnTo>
                <a:lnTo>
                  <a:pt x="773430" y="819149"/>
                </a:lnTo>
                <a:lnTo>
                  <a:pt x="793392" y="819149"/>
                </a:lnTo>
                <a:lnTo>
                  <a:pt x="755309" y="781049"/>
                </a:lnTo>
                <a:close/>
              </a:path>
              <a:path w="2880995" h="2907029">
                <a:moveTo>
                  <a:pt x="793392" y="819149"/>
                </a:moveTo>
                <a:lnTo>
                  <a:pt x="773430" y="819149"/>
                </a:lnTo>
                <a:lnTo>
                  <a:pt x="779780" y="825499"/>
                </a:lnTo>
                <a:lnTo>
                  <a:pt x="799740" y="825499"/>
                </a:lnTo>
                <a:lnTo>
                  <a:pt x="793392" y="819149"/>
                </a:lnTo>
                <a:close/>
              </a:path>
              <a:path w="2880995" h="2907029">
                <a:moveTo>
                  <a:pt x="799740" y="825499"/>
                </a:moveTo>
                <a:lnTo>
                  <a:pt x="779780" y="825499"/>
                </a:lnTo>
                <a:lnTo>
                  <a:pt x="798830" y="844549"/>
                </a:lnTo>
                <a:lnTo>
                  <a:pt x="818781" y="844549"/>
                </a:lnTo>
                <a:lnTo>
                  <a:pt x="799740" y="825499"/>
                </a:lnTo>
                <a:close/>
              </a:path>
              <a:path w="2880995" h="2907029">
                <a:moveTo>
                  <a:pt x="818781" y="844549"/>
                </a:moveTo>
                <a:lnTo>
                  <a:pt x="798830" y="844549"/>
                </a:lnTo>
                <a:lnTo>
                  <a:pt x="811530" y="857249"/>
                </a:lnTo>
                <a:lnTo>
                  <a:pt x="831476" y="857249"/>
                </a:lnTo>
                <a:lnTo>
                  <a:pt x="818781" y="844549"/>
                </a:lnTo>
                <a:close/>
              </a:path>
              <a:path w="2880995" h="2907029">
                <a:moveTo>
                  <a:pt x="831476" y="857249"/>
                </a:moveTo>
                <a:lnTo>
                  <a:pt x="811530" y="857249"/>
                </a:lnTo>
                <a:lnTo>
                  <a:pt x="817880" y="863599"/>
                </a:lnTo>
                <a:lnTo>
                  <a:pt x="837823" y="863599"/>
                </a:lnTo>
                <a:lnTo>
                  <a:pt x="831476" y="857249"/>
                </a:lnTo>
                <a:close/>
              </a:path>
              <a:path w="2880995" h="2907029">
                <a:moveTo>
                  <a:pt x="837823" y="863599"/>
                </a:moveTo>
                <a:lnTo>
                  <a:pt x="817880" y="863599"/>
                </a:lnTo>
                <a:lnTo>
                  <a:pt x="824229" y="869949"/>
                </a:lnTo>
                <a:lnTo>
                  <a:pt x="844170" y="869949"/>
                </a:lnTo>
                <a:lnTo>
                  <a:pt x="837823" y="863599"/>
                </a:lnTo>
                <a:close/>
              </a:path>
              <a:path w="2880995" h="2907029">
                <a:moveTo>
                  <a:pt x="844170" y="869949"/>
                </a:moveTo>
                <a:lnTo>
                  <a:pt x="824230" y="869949"/>
                </a:lnTo>
                <a:lnTo>
                  <a:pt x="843280" y="888999"/>
                </a:lnTo>
                <a:lnTo>
                  <a:pt x="863212" y="888999"/>
                </a:lnTo>
                <a:lnTo>
                  <a:pt x="844170" y="869949"/>
                </a:lnTo>
                <a:close/>
              </a:path>
              <a:path w="2880995" h="2907029">
                <a:moveTo>
                  <a:pt x="863212" y="888999"/>
                </a:moveTo>
                <a:lnTo>
                  <a:pt x="843280" y="888999"/>
                </a:lnTo>
                <a:lnTo>
                  <a:pt x="849630" y="895349"/>
                </a:lnTo>
                <a:lnTo>
                  <a:pt x="869560" y="895349"/>
                </a:lnTo>
                <a:lnTo>
                  <a:pt x="863212" y="888999"/>
                </a:lnTo>
                <a:close/>
              </a:path>
              <a:path w="2880995" h="2907029">
                <a:moveTo>
                  <a:pt x="869560" y="895349"/>
                </a:moveTo>
                <a:lnTo>
                  <a:pt x="849630" y="895349"/>
                </a:lnTo>
                <a:lnTo>
                  <a:pt x="855980" y="901699"/>
                </a:lnTo>
                <a:lnTo>
                  <a:pt x="875907" y="901699"/>
                </a:lnTo>
                <a:lnTo>
                  <a:pt x="869560" y="895349"/>
                </a:lnTo>
                <a:close/>
              </a:path>
              <a:path w="2880995" h="2907029">
                <a:moveTo>
                  <a:pt x="875907" y="901699"/>
                </a:moveTo>
                <a:lnTo>
                  <a:pt x="855980" y="901699"/>
                </a:lnTo>
                <a:lnTo>
                  <a:pt x="862330" y="908049"/>
                </a:lnTo>
                <a:lnTo>
                  <a:pt x="882254" y="908049"/>
                </a:lnTo>
                <a:lnTo>
                  <a:pt x="875907" y="901699"/>
                </a:lnTo>
                <a:close/>
              </a:path>
              <a:path w="2880995" h="2907029">
                <a:moveTo>
                  <a:pt x="882254" y="908049"/>
                </a:moveTo>
                <a:lnTo>
                  <a:pt x="862330" y="908049"/>
                </a:lnTo>
                <a:lnTo>
                  <a:pt x="900429" y="946149"/>
                </a:lnTo>
                <a:lnTo>
                  <a:pt x="920338" y="946149"/>
                </a:lnTo>
                <a:lnTo>
                  <a:pt x="882254" y="908049"/>
                </a:lnTo>
                <a:close/>
              </a:path>
              <a:path w="2880995" h="2907029">
                <a:moveTo>
                  <a:pt x="920338" y="946149"/>
                </a:moveTo>
                <a:lnTo>
                  <a:pt x="900430" y="946149"/>
                </a:lnTo>
                <a:lnTo>
                  <a:pt x="906779" y="952499"/>
                </a:lnTo>
                <a:lnTo>
                  <a:pt x="926685" y="952499"/>
                </a:lnTo>
                <a:lnTo>
                  <a:pt x="920338" y="946149"/>
                </a:lnTo>
                <a:close/>
              </a:path>
              <a:path w="2880995" h="2907029">
                <a:moveTo>
                  <a:pt x="926685" y="952499"/>
                </a:moveTo>
                <a:lnTo>
                  <a:pt x="906780" y="952499"/>
                </a:lnTo>
                <a:lnTo>
                  <a:pt x="913129" y="958849"/>
                </a:lnTo>
                <a:lnTo>
                  <a:pt x="933032" y="958849"/>
                </a:lnTo>
                <a:lnTo>
                  <a:pt x="926685" y="952499"/>
                </a:lnTo>
                <a:close/>
              </a:path>
              <a:path w="2880995" h="2907029">
                <a:moveTo>
                  <a:pt x="933032" y="958849"/>
                </a:moveTo>
                <a:lnTo>
                  <a:pt x="913130" y="958849"/>
                </a:lnTo>
                <a:lnTo>
                  <a:pt x="919479" y="965199"/>
                </a:lnTo>
                <a:lnTo>
                  <a:pt x="939379" y="965199"/>
                </a:lnTo>
                <a:lnTo>
                  <a:pt x="933032" y="958849"/>
                </a:lnTo>
                <a:close/>
              </a:path>
              <a:path w="2880995" h="2907029">
                <a:moveTo>
                  <a:pt x="939379" y="965199"/>
                </a:moveTo>
                <a:lnTo>
                  <a:pt x="919480" y="965199"/>
                </a:lnTo>
                <a:lnTo>
                  <a:pt x="925830" y="971549"/>
                </a:lnTo>
                <a:lnTo>
                  <a:pt x="945727" y="971549"/>
                </a:lnTo>
                <a:lnTo>
                  <a:pt x="939379" y="965199"/>
                </a:lnTo>
                <a:close/>
              </a:path>
              <a:path w="2880995" h="2907029">
                <a:moveTo>
                  <a:pt x="945727" y="971549"/>
                </a:moveTo>
                <a:lnTo>
                  <a:pt x="925830" y="971549"/>
                </a:lnTo>
                <a:lnTo>
                  <a:pt x="938530" y="984249"/>
                </a:lnTo>
                <a:lnTo>
                  <a:pt x="958421" y="984249"/>
                </a:lnTo>
                <a:lnTo>
                  <a:pt x="945727" y="971549"/>
                </a:lnTo>
                <a:close/>
              </a:path>
              <a:path w="2880995" h="2907029">
                <a:moveTo>
                  <a:pt x="958421" y="984249"/>
                </a:moveTo>
                <a:lnTo>
                  <a:pt x="938530" y="984249"/>
                </a:lnTo>
                <a:lnTo>
                  <a:pt x="944880" y="990599"/>
                </a:lnTo>
                <a:lnTo>
                  <a:pt x="964769" y="990599"/>
                </a:lnTo>
                <a:lnTo>
                  <a:pt x="958421" y="984249"/>
                </a:lnTo>
                <a:close/>
              </a:path>
              <a:path w="2880995" h="2907029">
                <a:moveTo>
                  <a:pt x="964769" y="990599"/>
                </a:moveTo>
                <a:lnTo>
                  <a:pt x="944880" y="990599"/>
                </a:lnTo>
                <a:lnTo>
                  <a:pt x="951230" y="996949"/>
                </a:lnTo>
                <a:lnTo>
                  <a:pt x="971116" y="996949"/>
                </a:lnTo>
                <a:lnTo>
                  <a:pt x="964769" y="990599"/>
                </a:lnTo>
                <a:close/>
              </a:path>
              <a:path w="2880995" h="2907029">
                <a:moveTo>
                  <a:pt x="971116" y="996949"/>
                </a:moveTo>
                <a:lnTo>
                  <a:pt x="951230" y="996949"/>
                </a:lnTo>
                <a:lnTo>
                  <a:pt x="957580" y="1003299"/>
                </a:lnTo>
                <a:lnTo>
                  <a:pt x="977463" y="1003299"/>
                </a:lnTo>
                <a:lnTo>
                  <a:pt x="971116" y="996949"/>
                </a:lnTo>
                <a:close/>
              </a:path>
              <a:path w="2880995" h="2907029">
                <a:moveTo>
                  <a:pt x="977463" y="1003299"/>
                </a:moveTo>
                <a:lnTo>
                  <a:pt x="957580" y="1003299"/>
                </a:lnTo>
                <a:lnTo>
                  <a:pt x="963930" y="1009649"/>
                </a:lnTo>
                <a:lnTo>
                  <a:pt x="983810" y="1009649"/>
                </a:lnTo>
                <a:lnTo>
                  <a:pt x="977463" y="1003299"/>
                </a:lnTo>
                <a:close/>
              </a:path>
              <a:path w="2880995" h="2907029">
                <a:moveTo>
                  <a:pt x="983810" y="1009649"/>
                </a:moveTo>
                <a:lnTo>
                  <a:pt x="963930" y="1009649"/>
                </a:lnTo>
                <a:lnTo>
                  <a:pt x="976630" y="1022349"/>
                </a:lnTo>
                <a:lnTo>
                  <a:pt x="996505" y="1022349"/>
                </a:lnTo>
                <a:lnTo>
                  <a:pt x="983810" y="1009649"/>
                </a:lnTo>
                <a:close/>
              </a:path>
              <a:path w="2880995" h="2907029">
                <a:moveTo>
                  <a:pt x="996505" y="1022349"/>
                </a:moveTo>
                <a:lnTo>
                  <a:pt x="976630" y="1022349"/>
                </a:lnTo>
                <a:lnTo>
                  <a:pt x="982980" y="1028699"/>
                </a:lnTo>
                <a:lnTo>
                  <a:pt x="1002852" y="1028699"/>
                </a:lnTo>
                <a:lnTo>
                  <a:pt x="996505" y="1022349"/>
                </a:lnTo>
                <a:close/>
              </a:path>
              <a:path w="2880995" h="2907029">
                <a:moveTo>
                  <a:pt x="1002852" y="1028699"/>
                </a:moveTo>
                <a:lnTo>
                  <a:pt x="982980" y="1028699"/>
                </a:lnTo>
                <a:lnTo>
                  <a:pt x="989329" y="1035049"/>
                </a:lnTo>
                <a:lnTo>
                  <a:pt x="1009199" y="1035049"/>
                </a:lnTo>
                <a:lnTo>
                  <a:pt x="1002852" y="1028699"/>
                </a:lnTo>
                <a:close/>
              </a:path>
              <a:path w="2880995" h="2907029">
                <a:moveTo>
                  <a:pt x="1009199" y="1035049"/>
                </a:moveTo>
                <a:lnTo>
                  <a:pt x="989330" y="1035049"/>
                </a:lnTo>
                <a:lnTo>
                  <a:pt x="1008379" y="1054099"/>
                </a:lnTo>
                <a:lnTo>
                  <a:pt x="1028241" y="1054099"/>
                </a:lnTo>
                <a:lnTo>
                  <a:pt x="1009199" y="1035049"/>
                </a:lnTo>
                <a:close/>
              </a:path>
              <a:path w="2880995" h="2907029">
                <a:moveTo>
                  <a:pt x="1028241" y="1054099"/>
                </a:moveTo>
                <a:lnTo>
                  <a:pt x="1008380" y="1054099"/>
                </a:lnTo>
                <a:lnTo>
                  <a:pt x="1014730" y="1060449"/>
                </a:lnTo>
                <a:lnTo>
                  <a:pt x="1034588" y="1060449"/>
                </a:lnTo>
                <a:lnTo>
                  <a:pt x="1028241" y="1054099"/>
                </a:lnTo>
                <a:close/>
              </a:path>
              <a:path w="2880995" h="2907029">
                <a:moveTo>
                  <a:pt x="1034588" y="1060449"/>
                </a:moveTo>
                <a:lnTo>
                  <a:pt x="1014730" y="1060449"/>
                </a:lnTo>
                <a:lnTo>
                  <a:pt x="1046480" y="1092199"/>
                </a:lnTo>
                <a:lnTo>
                  <a:pt x="1066325" y="1092199"/>
                </a:lnTo>
                <a:lnTo>
                  <a:pt x="1034588" y="1060449"/>
                </a:lnTo>
                <a:close/>
              </a:path>
              <a:path w="2880995" h="2907029">
                <a:moveTo>
                  <a:pt x="1066325" y="1092199"/>
                </a:moveTo>
                <a:lnTo>
                  <a:pt x="1046480" y="1092199"/>
                </a:lnTo>
                <a:lnTo>
                  <a:pt x="1052830" y="1098549"/>
                </a:lnTo>
                <a:lnTo>
                  <a:pt x="1072672" y="1098549"/>
                </a:lnTo>
                <a:lnTo>
                  <a:pt x="1066325" y="1092199"/>
                </a:lnTo>
                <a:close/>
              </a:path>
              <a:path w="2880995" h="2907029">
                <a:moveTo>
                  <a:pt x="1072672" y="1098549"/>
                </a:moveTo>
                <a:lnTo>
                  <a:pt x="1052830" y="1098549"/>
                </a:lnTo>
                <a:lnTo>
                  <a:pt x="1059180" y="1104899"/>
                </a:lnTo>
                <a:lnTo>
                  <a:pt x="1079019" y="1104899"/>
                </a:lnTo>
                <a:lnTo>
                  <a:pt x="1072672" y="1098549"/>
                </a:lnTo>
                <a:close/>
              </a:path>
              <a:path w="2880995" h="2907029">
                <a:moveTo>
                  <a:pt x="1079019" y="1104899"/>
                </a:moveTo>
                <a:lnTo>
                  <a:pt x="1059180" y="1104899"/>
                </a:lnTo>
                <a:lnTo>
                  <a:pt x="1065529" y="1111249"/>
                </a:lnTo>
                <a:lnTo>
                  <a:pt x="1085367" y="1111249"/>
                </a:lnTo>
                <a:lnTo>
                  <a:pt x="1079019" y="1104899"/>
                </a:lnTo>
                <a:close/>
              </a:path>
              <a:path w="2880995" h="2907029">
                <a:moveTo>
                  <a:pt x="1085367" y="1111249"/>
                </a:moveTo>
                <a:lnTo>
                  <a:pt x="1065530" y="1111249"/>
                </a:lnTo>
                <a:lnTo>
                  <a:pt x="1071879" y="1117599"/>
                </a:lnTo>
                <a:lnTo>
                  <a:pt x="1091714" y="1117599"/>
                </a:lnTo>
                <a:lnTo>
                  <a:pt x="1085367" y="1111249"/>
                </a:lnTo>
                <a:close/>
              </a:path>
              <a:path w="2880995" h="2907029">
                <a:moveTo>
                  <a:pt x="1091714" y="1117599"/>
                </a:moveTo>
                <a:lnTo>
                  <a:pt x="1071880" y="1117599"/>
                </a:lnTo>
                <a:lnTo>
                  <a:pt x="1078229" y="1123949"/>
                </a:lnTo>
                <a:lnTo>
                  <a:pt x="1098061" y="1123949"/>
                </a:lnTo>
                <a:lnTo>
                  <a:pt x="1091714" y="1117599"/>
                </a:lnTo>
                <a:close/>
              </a:path>
              <a:path w="2880995" h="2907029">
                <a:moveTo>
                  <a:pt x="1098061" y="1123949"/>
                </a:moveTo>
                <a:lnTo>
                  <a:pt x="1078230" y="1123949"/>
                </a:lnTo>
                <a:lnTo>
                  <a:pt x="1097280" y="1142999"/>
                </a:lnTo>
                <a:lnTo>
                  <a:pt x="1117103" y="1142999"/>
                </a:lnTo>
                <a:lnTo>
                  <a:pt x="1098061" y="1123949"/>
                </a:lnTo>
                <a:close/>
              </a:path>
              <a:path w="2880995" h="2907029">
                <a:moveTo>
                  <a:pt x="1117103" y="1142999"/>
                </a:moveTo>
                <a:lnTo>
                  <a:pt x="1097280" y="1142999"/>
                </a:lnTo>
                <a:lnTo>
                  <a:pt x="1103630" y="1149349"/>
                </a:lnTo>
                <a:lnTo>
                  <a:pt x="1123450" y="1149349"/>
                </a:lnTo>
                <a:lnTo>
                  <a:pt x="1117103" y="1142999"/>
                </a:lnTo>
                <a:close/>
              </a:path>
              <a:path w="2880995" h="2907029">
                <a:moveTo>
                  <a:pt x="1123450" y="1149349"/>
                </a:moveTo>
                <a:lnTo>
                  <a:pt x="1103630" y="1149349"/>
                </a:lnTo>
                <a:lnTo>
                  <a:pt x="1109980" y="1155699"/>
                </a:lnTo>
                <a:lnTo>
                  <a:pt x="1129797" y="1155699"/>
                </a:lnTo>
                <a:lnTo>
                  <a:pt x="1123450" y="1149349"/>
                </a:lnTo>
                <a:close/>
              </a:path>
              <a:path w="2880995" h="2907029">
                <a:moveTo>
                  <a:pt x="1129797" y="1155699"/>
                </a:moveTo>
                <a:lnTo>
                  <a:pt x="1109980" y="1155699"/>
                </a:lnTo>
                <a:lnTo>
                  <a:pt x="1116330" y="1162049"/>
                </a:lnTo>
                <a:lnTo>
                  <a:pt x="1136145" y="1162049"/>
                </a:lnTo>
                <a:lnTo>
                  <a:pt x="1129797" y="1155699"/>
                </a:lnTo>
                <a:close/>
              </a:path>
              <a:path w="2880995" h="2907029">
                <a:moveTo>
                  <a:pt x="1136145" y="1162049"/>
                </a:moveTo>
                <a:lnTo>
                  <a:pt x="1116330" y="1162049"/>
                </a:lnTo>
                <a:lnTo>
                  <a:pt x="1122680" y="1168399"/>
                </a:lnTo>
                <a:lnTo>
                  <a:pt x="1142492" y="1168399"/>
                </a:lnTo>
                <a:lnTo>
                  <a:pt x="1136145" y="1162049"/>
                </a:lnTo>
                <a:close/>
              </a:path>
              <a:path w="2880995" h="2907029">
                <a:moveTo>
                  <a:pt x="1142492" y="1168399"/>
                </a:moveTo>
                <a:lnTo>
                  <a:pt x="1122680" y="1168399"/>
                </a:lnTo>
                <a:lnTo>
                  <a:pt x="1129030" y="1174749"/>
                </a:lnTo>
                <a:lnTo>
                  <a:pt x="1148839" y="1174749"/>
                </a:lnTo>
                <a:lnTo>
                  <a:pt x="1142492" y="1168399"/>
                </a:lnTo>
                <a:close/>
              </a:path>
              <a:path w="2880995" h="2907029">
                <a:moveTo>
                  <a:pt x="1148839" y="1174749"/>
                </a:moveTo>
                <a:lnTo>
                  <a:pt x="1129030" y="1174749"/>
                </a:lnTo>
                <a:lnTo>
                  <a:pt x="1135380" y="1181099"/>
                </a:lnTo>
                <a:lnTo>
                  <a:pt x="1155186" y="1181099"/>
                </a:lnTo>
                <a:lnTo>
                  <a:pt x="1148839" y="1174749"/>
                </a:lnTo>
                <a:close/>
              </a:path>
              <a:path w="2880995" h="2907029">
                <a:moveTo>
                  <a:pt x="1155186" y="1181099"/>
                </a:moveTo>
                <a:lnTo>
                  <a:pt x="1135380" y="1181099"/>
                </a:lnTo>
                <a:lnTo>
                  <a:pt x="1141730" y="1187449"/>
                </a:lnTo>
                <a:lnTo>
                  <a:pt x="1161534" y="1187449"/>
                </a:lnTo>
                <a:lnTo>
                  <a:pt x="1155186" y="1181099"/>
                </a:lnTo>
                <a:close/>
              </a:path>
              <a:path w="2880995" h="2907029">
                <a:moveTo>
                  <a:pt x="1161534" y="1187449"/>
                </a:moveTo>
                <a:lnTo>
                  <a:pt x="1141730" y="1187449"/>
                </a:lnTo>
                <a:lnTo>
                  <a:pt x="1148079" y="1193799"/>
                </a:lnTo>
                <a:lnTo>
                  <a:pt x="1167881" y="1193799"/>
                </a:lnTo>
                <a:lnTo>
                  <a:pt x="1161534" y="1187449"/>
                </a:lnTo>
                <a:close/>
              </a:path>
              <a:path w="2880995" h="2907029">
                <a:moveTo>
                  <a:pt x="1167881" y="1193799"/>
                </a:moveTo>
                <a:lnTo>
                  <a:pt x="1148080" y="1193799"/>
                </a:lnTo>
                <a:lnTo>
                  <a:pt x="1154429" y="1200149"/>
                </a:lnTo>
                <a:lnTo>
                  <a:pt x="1174228" y="1200149"/>
                </a:lnTo>
                <a:lnTo>
                  <a:pt x="1167881" y="1193799"/>
                </a:lnTo>
                <a:close/>
              </a:path>
              <a:path w="2880995" h="2907029">
                <a:moveTo>
                  <a:pt x="1174228" y="1200149"/>
                </a:moveTo>
                <a:lnTo>
                  <a:pt x="1154430" y="1200149"/>
                </a:lnTo>
                <a:lnTo>
                  <a:pt x="1160779" y="1206499"/>
                </a:lnTo>
                <a:lnTo>
                  <a:pt x="1180576" y="1206499"/>
                </a:lnTo>
                <a:lnTo>
                  <a:pt x="1174228" y="1200149"/>
                </a:lnTo>
                <a:close/>
              </a:path>
              <a:path w="2880995" h="2907029">
                <a:moveTo>
                  <a:pt x="1180576" y="1206499"/>
                </a:moveTo>
                <a:lnTo>
                  <a:pt x="1160780" y="1206499"/>
                </a:lnTo>
                <a:lnTo>
                  <a:pt x="1167129" y="1212849"/>
                </a:lnTo>
                <a:lnTo>
                  <a:pt x="1186923" y="1212849"/>
                </a:lnTo>
                <a:lnTo>
                  <a:pt x="1180576" y="1206499"/>
                </a:lnTo>
                <a:close/>
              </a:path>
              <a:path w="2880995" h="2907029">
                <a:moveTo>
                  <a:pt x="1186923" y="1212849"/>
                </a:moveTo>
                <a:lnTo>
                  <a:pt x="1167130" y="1212849"/>
                </a:lnTo>
                <a:lnTo>
                  <a:pt x="1186180" y="1231899"/>
                </a:lnTo>
                <a:lnTo>
                  <a:pt x="1205965" y="1231899"/>
                </a:lnTo>
                <a:lnTo>
                  <a:pt x="1186923" y="1212849"/>
                </a:lnTo>
                <a:close/>
              </a:path>
              <a:path w="2880995" h="2907029">
                <a:moveTo>
                  <a:pt x="1205965" y="1231899"/>
                </a:moveTo>
                <a:lnTo>
                  <a:pt x="1186180" y="1231899"/>
                </a:lnTo>
                <a:lnTo>
                  <a:pt x="1192530" y="1238249"/>
                </a:lnTo>
                <a:lnTo>
                  <a:pt x="1212312" y="1238249"/>
                </a:lnTo>
                <a:lnTo>
                  <a:pt x="1205965" y="1231899"/>
                </a:lnTo>
                <a:close/>
              </a:path>
              <a:path w="2880995" h="2907029">
                <a:moveTo>
                  <a:pt x="1212312" y="1238249"/>
                </a:moveTo>
                <a:lnTo>
                  <a:pt x="1192530" y="1238249"/>
                </a:lnTo>
                <a:lnTo>
                  <a:pt x="1198880" y="1244599"/>
                </a:lnTo>
                <a:lnTo>
                  <a:pt x="1218659" y="1244599"/>
                </a:lnTo>
                <a:lnTo>
                  <a:pt x="1212312" y="1238249"/>
                </a:lnTo>
                <a:close/>
              </a:path>
              <a:path w="2880995" h="2907029">
                <a:moveTo>
                  <a:pt x="1218659" y="1244599"/>
                </a:moveTo>
                <a:lnTo>
                  <a:pt x="1198880" y="1244599"/>
                </a:lnTo>
                <a:lnTo>
                  <a:pt x="1205230" y="1250949"/>
                </a:lnTo>
                <a:lnTo>
                  <a:pt x="1225006" y="1250949"/>
                </a:lnTo>
                <a:lnTo>
                  <a:pt x="1218659" y="1244599"/>
                </a:lnTo>
                <a:close/>
              </a:path>
              <a:path w="2880995" h="2907029">
                <a:moveTo>
                  <a:pt x="1225006" y="1250949"/>
                </a:moveTo>
                <a:lnTo>
                  <a:pt x="1205230" y="1250949"/>
                </a:lnTo>
                <a:lnTo>
                  <a:pt x="1211580" y="1257299"/>
                </a:lnTo>
                <a:lnTo>
                  <a:pt x="1231354" y="1257299"/>
                </a:lnTo>
                <a:lnTo>
                  <a:pt x="1225006" y="1250949"/>
                </a:lnTo>
                <a:close/>
              </a:path>
              <a:path w="2880995" h="2907029">
                <a:moveTo>
                  <a:pt x="1231354" y="1257299"/>
                </a:moveTo>
                <a:lnTo>
                  <a:pt x="1211580" y="1257299"/>
                </a:lnTo>
                <a:lnTo>
                  <a:pt x="1217930" y="1263649"/>
                </a:lnTo>
                <a:lnTo>
                  <a:pt x="1237701" y="1263649"/>
                </a:lnTo>
                <a:lnTo>
                  <a:pt x="1231354" y="1257299"/>
                </a:lnTo>
                <a:close/>
              </a:path>
              <a:path w="2880995" h="2907029">
                <a:moveTo>
                  <a:pt x="1237701" y="1263649"/>
                </a:moveTo>
                <a:lnTo>
                  <a:pt x="1217930" y="1263649"/>
                </a:lnTo>
                <a:lnTo>
                  <a:pt x="1224280" y="1269999"/>
                </a:lnTo>
                <a:lnTo>
                  <a:pt x="1244048" y="1269999"/>
                </a:lnTo>
                <a:lnTo>
                  <a:pt x="1237701" y="1263649"/>
                </a:lnTo>
                <a:close/>
              </a:path>
              <a:path w="2880995" h="2907029">
                <a:moveTo>
                  <a:pt x="1244048" y="1269999"/>
                </a:moveTo>
                <a:lnTo>
                  <a:pt x="1224280" y="1269999"/>
                </a:lnTo>
                <a:lnTo>
                  <a:pt x="1230629" y="1276349"/>
                </a:lnTo>
                <a:lnTo>
                  <a:pt x="1250395" y="1276349"/>
                </a:lnTo>
                <a:lnTo>
                  <a:pt x="1244048" y="1269999"/>
                </a:lnTo>
                <a:close/>
              </a:path>
              <a:path w="2880995" h="2907029">
                <a:moveTo>
                  <a:pt x="1250395" y="1276349"/>
                </a:moveTo>
                <a:lnTo>
                  <a:pt x="1230630" y="1276349"/>
                </a:lnTo>
                <a:lnTo>
                  <a:pt x="1236979" y="1282699"/>
                </a:lnTo>
                <a:lnTo>
                  <a:pt x="1256743" y="1282699"/>
                </a:lnTo>
                <a:lnTo>
                  <a:pt x="1250395" y="1276349"/>
                </a:lnTo>
                <a:close/>
              </a:path>
              <a:path w="2880995" h="2907029">
                <a:moveTo>
                  <a:pt x="1256743" y="1282699"/>
                </a:moveTo>
                <a:lnTo>
                  <a:pt x="1236980" y="1282699"/>
                </a:lnTo>
                <a:lnTo>
                  <a:pt x="1263650" y="1309369"/>
                </a:lnTo>
                <a:lnTo>
                  <a:pt x="1283401" y="1309369"/>
                </a:lnTo>
                <a:lnTo>
                  <a:pt x="1256743" y="1282699"/>
                </a:lnTo>
                <a:close/>
              </a:path>
              <a:path w="2880995" h="2907029">
                <a:moveTo>
                  <a:pt x="1283401" y="1309369"/>
                </a:moveTo>
                <a:lnTo>
                  <a:pt x="1263650" y="1309369"/>
                </a:lnTo>
                <a:lnTo>
                  <a:pt x="1267460" y="1313179"/>
                </a:lnTo>
                <a:lnTo>
                  <a:pt x="1287210" y="1313179"/>
                </a:lnTo>
                <a:lnTo>
                  <a:pt x="1283401" y="1309369"/>
                </a:lnTo>
                <a:close/>
              </a:path>
              <a:path w="2880995" h="2907029">
                <a:moveTo>
                  <a:pt x="1287210" y="1313179"/>
                </a:moveTo>
                <a:lnTo>
                  <a:pt x="1267460" y="1313179"/>
                </a:lnTo>
                <a:lnTo>
                  <a:pt x="1273810" y="1319529"/>
                </a:lnTo>
                <a:lnTo>
                  <a:pt x="1293557" y="1319529"/>
                </a:lnTo>
                <a:lnTo>
                  <a:pt x="1287210" y="1313179"/>
                </a:lnTo>
                <a:close/>
              </a:path>
              <a:path w="2880995" h="2907029">
                <a:moveTo>
                  <a:pt x="1293557" y="1319529"/>
                </a:moveTo>
                <a:lnTo>
                  <a:pt x="1273810" y="1319529"/>
                </a:lnTo>
                <a:lnTo>
                  <a:pt x="1282700" y="1328419"/>
                </a:lnTo>
                <a:lnTo>
                  <a:pt x="1302443" y="1328419"/>
                </a:lnTo>
                <a:lnTo>
                  <a:pt x="1293557" y="1319529"/>
                </a:lnTo>
                <a:close/>
              </a:path>
              <a:path w="2880995" h="2907029">
                <a:moveTo>
                  <a:pt x="1302443" y="1328419"/>
                </a:moveTo>
                <a:lnTo>
                  <a:pt x="1282700" y="1328419"/>
                </a:lnTo>
                <a:lnTo>
                  <a:pt x="1327150" y="1372869"/>
                </a:lnTo>
                <a:lnTo>
                  <a:pt x="1346874" y="1372869"/>
                </a:lnTo>
                <a:lnTo>
                  <a:pt x="1302443" y="1328419"/>
                </a:lnTo>
                <a:close/>
              </a:path>
              <a:path w="2880995" h="2907029">
                <a:moveTo>
                  <a:pt x="1346874" y="1372869"/>
                </a:moveTo>
                <a:lnTo>
                  <a:pt x="1327150" y="1372869"/>
                </a:lnTo>
                <a:lnTo>
                  <a:pt x="1346200" y="1391919"/>
                </a:lnTo>
                <a:lnTo>
                  <a:pt x="1365916" y="1391919"/>
                </a:lnTo>
                <a:lnTo>
                  <a:pt x="1346874" y="1372869"/>
                </a:lnTo>
                <a:close/>
              </a:path>
              <a:path w="2880995" h="2907029">
                <a:moveTo>
                  <a:pt x="1365916" y="1391919"/>
                </a:moveTo>
                <a:lnTo>
                  <a:pt x="1346200" y="1391919"/>
                </a:lnTo>
                <a:lnTo>
                  <a:pt x="1350009" y="1395729"/>
                </a:lnTo>
                <a:lnTo>
                  <a:pt x="1369724" y="1395729"/>
                </a:lnTo>
                <a:lnTo>
                  <a:pt x="1365916" y="1391919"/>
                </a:lnTo>
                <a:close/>
              </a:path>
              <a:path w="2880995" h="2907029">
                <a:moveTo>
                  <a:pt x="1369724" y="1395729"/>
                </a:moveTo>
                <a:lnTo>
                  <a:pt x="1350010" y="1395729"/>
                </a:lnTo>
                <a:lnTo>
                  <a:pt x="1352550" y="1398269"/>
                </a:lnTo>
                <a:lnTo>
                  <a:pt x="1372263" y="1398269"/>
                </a:lnTo>
                <a:lnTo>
                  <a:pt x="1369724" y="1395729"/>
                </a:lnTo>
                <a:close/>
              </a:path>
              <a:path w="2880995" h="2907029">
                <a:moveTo>
                  <a:pt x="1372263" y="1398269"/>
                </a:moveTo>
                <a:lnTo>
                  <a:pt x="1352550" y="1398269"/>
                </a:lnTo>
                <a:lnTo>
                  <a:pt x="1377950" y="1423669"/>
                </a:lnTo>
                <a:lnTo>
                  <a:pt x="1397652" y="1423669"/>
                </a:lnTo>
                <a:lnTo>
                  <a:pt x="1372263" y="1398269"/>
                </a:lnTo>
                <a:close/>
              </a:path>
              <a:path w="2880995" h="2907029">
                <a:moveTo>
                  <a:pt x="1397652" y="1423669"/>
                </a:moveTo>
                <a:lnTo>
                  <a:pt x="1377950" y="1423669"/>
                </a:lnTo>
                <a:lnTo>
                  <a:pt x="1381760" y="1427479"/>
                </a:lnTo>
                <a:lnTo>
                  <a:pt x="1401460" y="1427479"/>
                </a:lnTo>
                <a:lnTo>
                  <a:pt x="1397652" y="1423669"/>
                </a:lnTo>
                <a:close/>
              </a:path>
              <a:path w="2880995" h="2907029">
                <a:moveTo>
                  <a:pt x="1401460" y="1427479"/>
                </a:moveTo>
                <a:lnTo>
                  <a:pt x="1381760" y="1427479"/>
                </a:lnTo>
                <a:lnTo>
                  <a:pt x="1394460" y="1440179"/>
                </a:lnTo>
                <a:lnTo>
                  <a:pt x="1414155" y="1440179"/>
                </a:lnTo>
                <a:lnTo>
                  <a:pt x="1401460" y="1427479"/>
                </a:lnTo>
                <a:close/>
              </a:path>
              <a:path w="2880995" h="2907029">
                <a:moveTo>
                  <a:pt x="1414155" y="1440179"/>
                </a:moveTo>
                <a:lnTo>
                  <a:pt x="1394460" y="1440179"/>
                </a:lnTo>
                <a:lnTo>
                  <a:pt x="1403350" y="1449069"/>
                </a:lnTo>
                <a:lnTo>
                  <a:pt x="1423041" y="1449069"/>
                </a:lnTo>
                <a:lnTo>
                  <a:pt x="1414155" y="1440179"/>
                </a:lnTo>
                <a:close/>
              </a:path>
              <a:path w="2880995" h="2907029">
                <a:moveTo>
                  <a:pt x="1423041" y="1449069"/>
                </a:moveTo>
                <a:lnTo>
                  <a:pt x="1403350" y="1449069"/>
                </a:lnTo>
                <a:lnTo>
                  <a:pt x="1407160" y="1452879"/>
                </a:lnTo>
                <a:lnTo>
                  <a:pt x="1426849" y="1452879"/>
                </a:lnTo>
                <a:lnTo>
                  <a:pt x="1423041" y="1449069"/>
                </a:lnTo>
                <a:close/>
              </a:path>
              <a:path w="2880995" h="2907029">
                <a:moveTo>
                  <a:pt x="1426849" y="1452879"/>
                </a:moveTo>
                <a:lnTo>
                  <a:pt x="1407160" y="1452879"/>
                </a:lnTo>
                <a:lnTo>
                  <a:pt x="1416050" y="1461769"/>
                </a:lnTo>
                <a:lnTo>
                  <a:pt x="1435736" y="1461769"/>
                </a:lnTo>
                <a:lnTo>
                  <a:pt x="1426849" y="1452879"/>
                </a:lnTo>
                <a:close/>
              </a:path>
              <a:path w="2880995" h="2907029">
                <a:moveTo>
                  <a:pt x="1435736" y="1461769"/>
                </a:moveTo>
                <a:lnTo>
                  <a:pt x="1416050" y="1461769"/>
                </a:lnTo>
                <a:lnTo>
                  <a:pt x="1428750" y="1474469"/>
                </a:lnTo>
                <a:lnTo>
                  <a:pt x="1448430" y="1474469"/>
                </a:lnTo>
                <a:lnTo>
                  <a:pt x="1435736" y="1461769"/>
                </a:lnTo>
                <a:close/>
              </a:path>
              <a:path w="2880995" h="2907029">
                <a:moveTo>
                  <a:pt x="1448430" y="1474469"/>
                </a:moveTo>
                <a:lnTo>
                  <a:pt x="1428750" y="1474469"/>
                </a:lnTo>
                <a:lnTo>
                  <a:pt x="1435100" y="1480819"/>
                </a:lnTo>
                <a:lnTo>
                  <a:pt x="1454777" y="1480819"/>
                </a:lnTo>
                <a:lnTo>
                  <a:pt x="1448430" y="1474469"/>
                </a:lnTo>
                <a:close/>
              </a:path>
              <a:path w="2880995" h="2907029">
                <a:moveTo>
                  <a:pt x="1454777" y="1480819"/>
                </a:moveTo>
                <a:lnTo>
                  <a:pt x="1435100" y="1480819"/>
                </a:lnTo>
                <a:lnTo>
                  <a:pt x="1438910" y="1484629"/>
                </a:lnTo>
                <a:lnTo>
                  <a:pt x="1458586" y="1484629"/>
                </a:lnTo>
                <a:lnTo>
                  <a:pt x="1454777" y="1480819"/>
                </a:lnTo>
                <a:close/>
              </a:path>
              <a:path w="2880995" h="2907029">
                <a:moveTo>
                  <a:pt x="1458586" y="1484629"/>
                </a:moveTo>
                <a:lnTo>
                  <a:pt x="1438910" y="1484629"/>
                </a:lnTo>
                <a:lnTo>
                  <a:pt x="1451610" y="1497329"/>
                </a:lnTo>
                <a:lnTo>
                  <a:pt x="1471280" y="1497329"/>
                </a:lnTo>
                <a:lnTo>
                  <a:pt x="1458586" y="1484629"/>
                </a:lnTo>
                <a:close/>
              </a:path>
              <a:path w="2880995" h="2907029">
                <a:moveTo>
                  <a:pt x="1471280" y="1497329"/>
                </a:moveTo>
                <a:lnTo>
                  <a:pt x="1451610" y="1497329"/>
                </a:lnTo>
                <a:lnTo>
                  <a:pt x="1457960" y="1503679"/>
                </a:lnTo>
                <a:lnTo>
                  <a:pt x="1477628" y="1503679"/>
                </a:lnTo>
                <a:lnTo>
                  <a:pt x="1471280" y="1497329"/>
                </a:lnTo>
                <a:close/>
              </a:path>
              <a:path w="2880995" h="2907029">
                <a:moveTo>
                  <a:pt x="1477628" y="1503679"/>
                </a:moveTo>
                <a:lnTo>
                  <a:pt x="1457960" y="1503679"/>
                </a:lnTo>
                <a:lnTo>
                  <a:pt x="1464310" y="1510029"/>
                </a:lnTo>
                <a:lnTo>
                  <a:pt x="1483975" y="1510029"/>
                </a:lnTo>
                <a:lnTo>
                  <a:pt x="1477628" y="1503679"/>
                </a:lnTo>
                <a:close/>
              </a:path>
              <a:path w="2880995" h="2907029">
                <a:moveTo>
                  <a:pt x="1483975" y="1510029"/>
                </a:moveTo>
                <a:lnTo>
                  <a:pt x="1464310" y="1510029"/>
                </a:lnTo>
                <a:lnTo>
                  <a:pt x="1466850" y="1512569"/>
                </a:lnTo>
                <a:lnTo>
                  <a:pt x="1486514" y="1512569"/>
                </a:lnTo>
                <a:lnTo>
                  <a:pt x="1483975" y="1510029"/>
                </a:lnTo>
                <a:close/>
              </a:path>
              <a:path w="2880995" h="2907029">
                <a:moveTo>
                  <a:pt x="1486514" y="1512569"/>
                </a:moveTo>
                <a:lnTo>
                  <a:pt x="1466850" y="1512569"/>
                </a:lnTo>
                <a:lnTo>
                  <a:pt x="1492249" y="1537969"/>
                </a:lnTo>
                <a:lnTo>
                  <a:pt x="1511903" y="1537969"/>
                </a:lnTo>
                <a:lnTo>
                  <a:pt x="1486514" y="1512569"/>
                </a:lnTo>
                <a:close/>
              </a:path>
              <a:path w="2880995" h="2907029">
                <a:moveTo>
                  <a:pt x="1511903" y="1537969"/>
                </a:moveTo>
                <a:lnTo>
                  <a:pt x="1492250" y="1537969"/>
                </a:lnTo>
                <a:lnTo>
                  <a:pt x="1498599" y="1544319"/>
                </a:lnTo>
                <a:lnTo>
                  <a:pt x="1518250" y="1544319"/>
                </a:lnTo>
                <a:lnTo>
                  <a:pt x="1511903" y="1537969"/>
                </a:lnTo>
                <a:close/>
              </a:path>
              <a:path w="2880995" h="2907029">
                <a:moveTo>
                  <a:pt x="1518250" y="1544319"/>
                </a:moveTo>
                <a:lnTo>
                  <a:pt x="1498600" y="1544319"/>
                </a:lnTo>
                <a:lnTo>
                  <a:pt x="1502410" y="1548129"/>
                </a:lnTo>
                <a:lnTo>
                  <a:pt x="1522058" y="1548129"/>
                </a:lnTo>
                <a:lnTo>
                  <a:pt x="1518250" y="1544319"/>
                </a:lnTo>
                <a:close/>
              </a:path>
              <a:path w="2880995" h="2907029">
                <a:moveTo>
                  <a:pt x="1522058" y="1548129"/>
                </a:moveTo>
                <a:lnTo>
                  <a:pt x="1502410" y="1548129"/>
                </a:lnTo>
                <a:lnTo>
                  <a:pt x="1508760" y="1554479"/>
                </a:lnTo>
                <a:lnTo>
                  <a:pt x="1528406" y="1554479"/>
                </a:lnTo>
                <a:lnTo>
                  <a:pt x="1522058" y="1548129"/>
                </a:lnTo>
                <a:close/>
              </a:path>
              <a:path w="2880995" h="2907029">
                <a:moveTo>
                  <a:pt x="1528406" y="1554479"/>
                </a:moveTo>
                <a:lnTo>
                  <a:pt x="1508760" y="1554479"/>
                </a:lnTo>
                <a:lnTo>
                  <a:pt x="1530350" y="1576069"/>
                </a:lnTo>
                <a:lnTo>
                  <a:pt x="1549986" y="1576069"/>
                </a:lnTo>
                <a:lnTo>
                  <a:pt x="1528406" y="1554479"/>
                </a:lnTo>
                <a:close/>
              </a:path>
              <a:path w="2880995" h="2907029">
                <a:moveTo>
                  <a:pt x="1549986" y="1576069"/>
                </a:moveTo>
                <a:lnTo>
                  <a:pt x="1530350" y="1576069"/>
                </a:lnTo>
                <a:lnTo>
                  <a:pt x="1534160" y="1579879"/>
                </a:lnTo>
                <a:lnTo>
                  <a:pt x="1553795" y="1579879"/>
                </a:lnTo>
                <a:lnTo>
                  <a:pt x="1549986" y="1576069"/>
                </a:lnTo>
                <a:close/>
              </a:path>
              <a:path w="2880995" h="2907029">
                <a:moveTo>
                  <a:pt x="1553795" y="1579879"/>
                </a:moveTo>
                <a:lnTo>
                  <a:pt x="1534160" y="1579879"/>
                </a:lnTo>
                <a:lnTo>
                  <a:pt x="1543050" y="1588769"/>
                </a:lnTo>
                <a:lnTo>
                  <a:pt x="1562681" y="1588769"/>
                </a:lnTo>
                <a:lnTo>
                  <a:pt x="1553795" y="1579879"/>
                </a:lnTo>
                <a:close/>
              </a:path>
              <a:path w="2880995" h="2907029">
                <a:moveTo>
                  <a:pt x="1562681" y="1588769"/>
                </a:moveTo>
                <a:lnTo>
                  <a:pt x="1543050" y="1588769"/>
                </a:lnTo>
                <a:lnTo>
                  <a:pt x="1546860" y="1592579"/>
                </a:lnTo>
                <a:lnTo>
                  <a:pt x="1566489" y="1592579"/>
                </a:lnTo>
                <a:lnTo>
                  <a:pt x="1562681" y="1588769"/>
                </a:lnTo>
                <a:close/>
              </a:path>
              <a:path w="2880995" h="2907029">
                <a:moveTo>
                  <a:pt x="1566489" y="1592579"/>
                </a:moveTo>
                <a:lnTo>
                  <a:pt x="1546860" y="1592579"/>
                </a:lnTo>
                <a:lnTo>
                  <a:pt x="1562100" y="1607819"/>
                </a:lnTo>
                <a:lnTo>
                  <a:pt x="1581723" y="1607819"/>
                </a:lnTo>
                <a:lnTo>
                  <a:pt x="1566489" y="1592579"/>
                </a:lnTo>
                <a:close/>
              </a:path>
              <a:path w="2880995" h="2907029">
                <a:moveTo>
                  <a:pt x="1581723" y="1607819"/>
                </a:moveTo>
                <a:lnTo>
                  <a:pt x="1562100" y="1607819"/>
                </a:lnTo>
                <a:lnTo>
                  <a:pt x="1574800" y="1620519"/>
                </a:lnTo>
                <a:lnTo>
                  <a:pt x="1594417" y="1620519"/>
                </a:lnTo>
                <a:lnTo>
                  <a:pt x="1581723" y="1607819"/>
                </a:lnTo>
                <a:close/>
              </a:path>
              <a:path w="2880995" h="2907029">
                <a:moveTo>
                  <a:pt x="1594417" y="1620519"/>
                </a:moveTo>
                <a:lnTo>
                  <a:pt x="1574800" y="1620519"/>
                </a:lnTo>
                <a:lnTo>
                  <a:pt x="1604010" y="1649729"/>
                </a:lnTo>
                <a:lnTo>
                  <a:pt x="1623615" y="1649729"/>
                </a:lnTo>
                <a:lnTo>
                  <a:pt x="1594417" y="1620519"/>
                </a:lnTo>
                <a:close/>
              </a:path>
              <a:path w="2880995" h="2907029">
                <a:moveTo>
                  <a:pt x="1623615" y="1649729"/>
                </a:moveTo>
                <a:lnTo>
                  <a:pt x="1604010" y="1649729"/>
                </a:lnTo>
                <a:lnTo>
                  <a:pt x="1642110" y="1687829"/>
                </a:lnTo>
                <a:lnTo>
                  <a:pt x="1661698" y="1687829"/>
                </a:lnTo>
                <a:lnTo>
                  <a:pt x="1623615" y="1649729"/>
                </a:lnTo>
                <a:close/>
              </a:path>
              <a:path w="2880995" h="2907029">
                <a:moveTo>
                  <a:pt x="1661698" y="1687829"/>
                </a:moveTo>
                <a:lnTo>
                  <a:pt x="1642110" y="1687829"/>
                </a:lnTo>
                <a:lnTo>
                  <a:pt x="1670050" y="1715769"/>
                </a:lnTo>
                <a:lnTo>
                  <a:pt x="1689626" y="1715769"/>
                </a:lnTo>
                <a:lnTo>
                  <a:pt x="1661698" y="1687829"/>
                </a:lnTo>
                <a:close/>
              </a:path>
              <a:path w="2880995" h="2907029">
                <a:moveTo>
                  <a:pt x="1689626" y="1715769"/>
                </a:moveTo>
                <a:lnTo>
                  <a:pt x="1670050" y="1715769"/>
                </a:lnTo>
                <a:lnTo>
                  <a:pt x="1673860" y="1719579"/>
                </a:lnTo>
                <a:lnTo>
                  <a:pt x="1693435" y="1719579"/>
                </a:lnTo>
                <a:lnTo>
                  <a:pt x="1689626" y="1715769"/>
                </a:lnTo>
                <a:close/>
              </a:path>
              <a:path w="2880995" h="2907029">
                <a:moveTo>
                  <a:pt x="1693435" y="1719579"/>
                </a:moveTo>
                <a:lnTo>
                  <a:pt x="1673860" y="1719579"/>
                </a:lnTo>
                <a:lnTo>
                  <a:pt x="1692910" y="1738629"/>
                </a:lnTo>
                <a:lnTo>
                  <a:pt x="1712476" y="1738629"/>
                </a:lnTo>
                <a:lnTo>
                  <a:pt x="1693435" y="1719579"/>
                </a:lnTo>
                <a:close/>
              </a:path>
              <a:path w="2880995" h="2907029">
                <a:moveTo>
                  <a:pt x="1712476" y="1738629"/>
                </a:moveTo>
                <a:lnTo>
                  <a:pt x="1692910" y="1738629"/>
                </a:lnTo>
                <a:lnTo>
                  <a:pt x="1701800" y="1747519"/>
                </a:lnTo>
                <a:lnTo>
                  <a:pt x="1721363" y="1747519"/>
                </a:lnTo>
                <a:lnTo>
                  <a:pt x="1712476" y="1738629"/>
                </a:lnTo>
                <a:close/>
              </a:path>
              <a:path w="2880995" h="2907029">
                <a:moveTo>
                  <a:pt x="1721363" y="1747519"/>
                </a:moveTo>
                <a:lnTo>
                  <a:pt x="1701800" y="1747519"/>
                </a:lnTo>
                <a:lnTo>
                  <a:pt x="1727200" y="1772919"/>
                </a:lnTo>
                <a:lnTo>
                  <a:pt x="1746752" y="1772919"/>
                </a:lnTo>
                <a:lnTo>
                  <a:pt x="1721363" y="1747519"/>
                </a:lnTo>
                <a:close/>
              </a:path>
              <a:path w="2880995" h="2907029">
                <a:moveTo>
                  <a:pt x="1746752" y="1772919"/>
                </a:moveTo>
                <a:lnTo>
                  <a:pt x="1727200" y="1772919"/>
                </a:lnTo>
                <a:lnTo>
                  <a:pt x="1758950" y="1804669"/>
                </a:lnTo>
                <a:lnTo>
                  <a:pt x="1778488" y="1804669"/>
                </a:lnTo>
                <a:lnTo>
                  <a:pt x="1746752" y="1772919"/>
                </a:lnTo>
                <a:close/>
              </a:path>
              <a:path w="2880995" h="2907029">
                <a:moveTo>
                  <a:pt x="1778488" y="1804669"/>
                </a:moveTo>
                <a:lnTo>
                  <a:pt x="1758950" y="1804669"/>
                </a:lnTo>
                <a:lnTo>
                  <a:pt x="1794509" y="1840229"/>
                </a:lnTo>
                <a:lnTo>
                  <a:pt x="1814033" y="1840229"/>
                </a:lnTo>
                <a:lnTo>
                  <a:pt x="1778488" y="1804669"/>
                </a:lnTo>
                <a:close/>
              </a:path>
              <a:path w="2880995" h="2907029">
                <a:moveTo>
                  <a:pt x="1814033" y="1840229"/>
                </a:moveTo>
                <a:lnTo>
                  <a:pt x="1794510" y="1840229"/>
                </a:lnTo>
                <a:lnTo>
                  <a:pt x="1854200" y="1899919"/>
                </a:lnTo>
                <a:lnTo>
                  <a:pt x="1873697" y="1899919"/>
                </a:lnTo>
                <a:lnTo>
                  <a:pt x="1814033" y="1840229"/>
                </a:lnTo>
                <a:close/>
              </a:path>
              <a:path w="2880995" h="2907029">
                <a:moveTo>
                  <a:pt x="1873697" y="1899919"/>
                </a:moveTo>
                <a:lnTo>
                  <a:pt x="1854200" y="1899919"/>
                </a:lnTo>
                <a:lnTo>
                  <a:pt x="1885950" y="1931669"/>
                </a:lnTo>
                <a:lnTo>
                  <a:pt x="1905433" y="1931669"/>
                </a:lnTo>
                <a:lnTo>
                  <a:pt x="1873697" y="1899919"/>
                </a:lnTo>
                <a:close/>
              </a:path>
              <a:path w="2880995" h="2907029">
                <a:moveTo>
                  <a:pt x="1905433" y="1931669"/>
                </a:moveTo>
                <a:lnTo>
                  <a:pt x="1885950" y="1931669"/>
                </a:lnTo>
                <a:lnTo>
                  <a:pt x="1917700" y="1963419"/>
                </a:lnTo>
                <a:lnTo>
                  <a:pt x="1937170" y="1963419"/>
                </a:lnTo>
                <a:lnTo>
                  <a:pt x="1905433" y="1931669"/>
                </a:lnTo>
                <a:close/>
              </a:path>
              <a:path w="2880995" h="2907029">
                <a:moveTo>
                  <a:pt x="1937170" y="1963419"/>
                </a:moveTo>
                <a:lnTo>
                  <a:pt x="1917700" y="1963419"/>
                </a:lnTo>
                <a:lnTo>
                  <a:pt x="1924050" y="1969769"/>
                </a:lnTo>
                <a:lnTo>
                  <a:pt x="1943517" y="1969769"/>
                </a:lnTo>
                <a:lnTo>
                  <a:pt x="1937170" y="1963419"/>
                </a:lnTo>
                <a:close/>
              </a:path>
              <a:path w="2880995" h="2907029">
                <a:moveTo>
                  <a:pt x="1943517" y="1969769"/>
                </a:moveTo>
                <a:lnTo>
                  <a:pt x="1924050" y="1969769"/>
                </a:lnTo>
                <a:lnTo>
                  <a:pt x="1949450" y="1995169"/>
                </a:lnTo>
                <a:lnTo>
                  <a:pt x="1968906" y="1995169"/>
                </a:lnTo>
                <a:lnTo>
                  <a:pt x="1943517" y="1969769"/>
                </a:lnTo>
                <a:close/>
              </a:path>
              <a:path w="2880995" h="2907029">
                <a:moveTo>
                  <a:pt x="1968906" y="1995169"/>
                </a:moveTo>
                <a:lnTo>
                  <a:pt x="1949450" y="1995169"/>
                </a:lnTo>
                <a:lnTo>
                  <a:pt x="1953259" y="1998979"/>
                </a:lnTo>
                <a:lnTo>
                  <a:pt x="1972714" y="1998979"/>
                </a:lnTo>
                <a:lnTo>
                  <a:pt x="1968906" y="1995169"/>
                </a:lnTo>
                <a:close/>
              </a:path>
              <a:path w="2880995" h="2907029">
                <a:moveTo>
                  <a:pt x="1972714" y="1998979"/>
                </a:moveTo>
                <a:lnTo>
                  <a:pt x="1953260" y="1998979"/>
                </a:lnTo>
                <a:lnTo>
                  <a:pt x="1955800" y="2001519"/>
                </a:lnTo>
                <a:lnTo>
                  <a:pt x="1975253" y="2001519"/>
                </a:lnTo>
                <a:lnTo>
                  <a:pt x="1972714" y="1998979"/>
                </a:lnTo>
                <a:close/>
              </a:path>
              <a:path w="2880995" h="2907029">
                <a:moveTo>
                  <a:pt x="1975253" y="2001519"/>
                </a:moveTo>
                <a:lnTo>
                  <a:pt x="1955800" y="2001519"/>
                </a:lnTo>
                <a:lnTo>
                  <a:pt x="1962150" y="2007869"/>
                </a:lnTo>
                <a:lnTo>
                  <a:pt x="1981600" y="2007869"/>
                </a:lnTo>
                <a:lnTo>
                  <a:pt x="1975253" y="2001519"/>
                </a:lnTo>
                <a:close/>
              </a:path>
              <a:path w="2880995" h="2907029">
                <a:moveTo>
                  <a:pt x="1981600" y="2007869"/>
                </a:moveTo>
                <a:lnTo>
                  <a:pt x="1962150" y="2007869"/>
                </a:lnTo>
                <a:lnTo>
                  <a:pt x="1978659" y="2024379"/>
                </a:lnTo>
                <a:lnTo>
                  <a:pt x="1998103" y="2024379"/>
                </a:lnTo>
                <a:lnTo>
                  <a:pt x="1981600" y="2007869"/>
                </a:lnTo>
                <a:close/>
              </a:path>
              <a:path w="2880995" h="2907029">
                <a:moveTo>
                  <a:pt x="1998103" y="2024379"/>
                </a:moveTo>
                <a:lnTo>
                  <a:pt x="1978660" y="2024379"/>
                </a:lnTo>
                <a:lnTo>
                  <a:pt x="1981200" y="2026919"/>
                </a:lnTo>
                <a:lnTo>
                  <a:pt x="2000642" y="2026919"/>
                </a:lnTo>
                <a:lnTo>
                  <a:pt x="1998103" y="2024379"/>
                </a:lnTo>
                <a:close/>
              </a:path>
              <a:path w="2880995" h="2907029">
                <a:moveTo>
                  <a:pt x="2000642" y="2026919"/>
                </a:moveTo>
                <a:lnTo>
                  <a:pt x="1981200" y="2026919"/>
                </a:lnTo>
                <a:lnTo>
                  <a:pt x="2000250" y="2045969"/>
                </a:lnTo>
                <a:lnTo>
                  <a:pt x="2019684" y="2045969"/>
                </a:lnTo>
                <a:lnTo>
                  <a:pt x="2000642" y="2026919"/>
                </a:lnTo>
                <a:close/>
              </a:path>
              <a:path w="2880995" h="2907029">
                <a:moveTo>
                  <a:pt x="2019684" y="2045969"/>
                </a:moveTo>
                <a:lnTo>
                  <a:pt x="2000250" y="2045969"/>
                </a:lnTo>
                <a:lnTo>
                  <a:pt x="2010410" y="2056129"/>
                </a:lnTo>
                <a:lnTo>
                  <a:pt x="2029840" y="2056129"/>
                </a:lnTo>
                <a:lnTo>
                  <a:pt x="2019684" y="2045969"/>
                </a:lnTo>
                <a:close/>
              </a:path>
              <a:path w="2880995" h="2907029">
                <a:moveTo>
                  <a:pt x="2029840" y="2056129"/>
                </a:moveTo>
                <a:lnTo>
                  <a:pt x="2010410" y="2056129"/>
                </a:lnTo>
                <a:lnTo>
                  <a:pt x="2032000" y="2077719"/>
                </a:lnTo>
                <a:lnTo>
                  <a:pt x="2051420" y="2077719"/>
                </a:lnTo>
                <a:lnTo>
                  <a:pt x="2029840" y="2056129"/>
                </a:lnTo>
                <a:close/>
              </a:path>
              <a:path w="2880995" h="2907029">
                <a:moveTo>
                  <a:pt x="2051420" y="2077719"/>
                </a:moveTo>
                <a:lnTo>
                  <a:pt x="2032000" y="2077719"/>
                </a:lnTo>
                <a:lnTo>
                  <a:pt x="2051050" y="2096769"/>
                </a:lnTo>
                <a:lnTo>
                  <a:pt x="2070462" y="2096769"/>
                </a:lnTo>
                <a:lnTo>
                  <a:pt x="2051420" y="2077719"/>
                </a:lnTo>
                <a:close/>
              </a:path>
              <a:path w="2880995" h="2907029">
                <a:moveTo>
                  <a:pt x="2681069" y="2707639"/>
                </a:moveTo>
                <a:lnTo>
                  <a:pt x="2661920" y="2707639"/>
                </a:lnTo>
                <a:lnTo>
                  <a:pt x="2861310" y="2907029"/>
                </a:lnTo>
                <a:lnTo>
                  <a:pt x="2880373" y="2907029"/>
                </a:lnTo>
                <a:lnTo>
                  <a:pt x="2681069" y="2707639"/>
                </a:lnTo>
                <a:close/>
              </a:path>
              <a:path w="2880995" h="2907029">
                <a:moveTo>
                  <a:pt x="2678530" y="2705099"/>
                </a:moveTo>
                <a:lnTo>
                  <a:pt x="2659380" y="2705099"/>
                </a:lnTo>
                <a:lnTo>
                  <a:pt x="2660650" y="2706369"/>
                </a:lnTo>
                <a:lnTo>
                  <a:pt x="2679800" y="2706369"/>
                </a:lnTo>
                <a:lnTo>
                  <a:pt x="2678530" y="2705099"/>
                </a:lnTo>
                <a:close/>
              </a:path>
              <a:path w="2880995" h="2907029">
                <a:moveTo>
                  <a:pt x="2674722" y="2701289"/>
                </a:moveTo>
                <a:lnTo>
                  <a:pt x="2655570" y="2701289"/>
                </a:lnTo>
                <a:lnTo>
                  <a:pt x="2658110" y="2703829"/>
                </a:lnTo>
                <a:lnTo>
                  <a:pt x="2677261" y="2703829"/>
                </a:lnTo>
                <a:lnTo>
                  <a:pt x="2674722" y="2701289"/>
                </a:lnTo>
                <a:close/>
              </a:path>
              <a:path w="2880995" h="2907029">
                <a:moveTo>
                  <a:pt x="2672183" y="2698749"/>
                </a:moveTo>
                <a:lnTo>
                  <a:pt x="2653030" y="2698749"/>
                </a:lnTo>
                <a:lnTo>
                  <a:pt x="2654300" y="2700019"/>
                </a:lnTo>
                <a:lnTo>
                  <a:pt x="2673452" y="2700019"/>
                </a:lnTo>
                <a:lnTo>
                  <a:pt x="2672183" y="2698749"/>
                </a:lnTo>
                <a:close/>
              </a:path>
              <a:path w="2880995" h="2907029">
                <a:moveTo>
                  <a:pt x="2668375" y="2694939"/>
                </a:moveTo>
                <a:lnTo>
                  <a:pt x="2649220" y="2694939"/>
                </a:lnTo>
                <a:lnTo>
                  <a:pt x="2651760" y="2697479"/>
                </a:lnTo>
                <a:lnTo>
                  <a:pt x="2670913" y="2697479"/>
                </a:lnTo>
                <a:lnTo>
                  <a:pt x="2668375" y="2694939"/>
                </a:lnTo>
                <a:close/>
              </a:path>
              <a:path w="2880995" h="2907029">
                <a:moveTo>
                  <a:pt x="2665836" y="2692399"/>
                </a:moveTo>
                <a:lnTo>
                  <a:pt x="2646680" y="2692399"/>
                </a:lnTo>
                <a:lnTo>
                  <a:pt x="2647950" y="2693669"/>
                </a:lnTo>
                <a:lnTo>
                  <a:pt x="2667105" y="2693669"/>
                </a:lnTo>
                <a:lnTo>
                  <a:pt x="2665836" y="2692399"/>
                </a:lnTo>
                <a:close/>
              </a:path>
              <a:path w="2880995" h="2907029">
                <a:moveTo>
                  <a:pt x="2662027" y="2688589"/>
                </a:moveTo>
                <a:lnTo>
                  <a:pt x="2642870" y="2688589"/>
                </a:lnTo>
                <a:lnTo>
                  <a:pt x="2645410" y="2691129"/>
                </a:lnTo>
                <a:lnTo>
                  <a:pt x="2664566" y="2691129"/>
                </a:lnTo>
                <a:lnTo>
                  <a:pt x="2662027" y="2688589"/>
                </a:lnTo>
                <a:close/>
              </a:path>
              <a:path w="2880995" h="2907029">
                <a:moveTo>
                  <a:pt x="2659488" y="2686049"/>
                </a:moveTo>
                <a:lnTo>
                  <a:pt x="2640330" y="2686049"/>
                </a:lnTo>
                <a:lnTo>
                  <a:pt x="2641600" y="2687319"/>
                </a:lnTo>
                <a:lnTo>
                  <a:pt x="2660758" y="2687319"/>
                </a:lnTo>
                <a:lnTo>
                  <a:pt x="2659488" y="2686049"/>
                </a:lnTo>
                <a:close/>
              </a:path>
              <a:path w="2880995" h="2907029">
                <a:moveTo>
                  <a:pt x="2655680" y="2682239"/>
                </a:moveTo>
                <a:lnTo>
                  <a:pt x="2636520" y="2682239"/>
                </a:lnTo>
                <a:lnTo>
                  <a:pt x="2639060" y="2684779"/>
                </a:lnTo>
                <a:lnTo>
                  <a:pt x="2658219" y="2684779"/>
                </a:lnTo>
                <a:lnTo>
                  <a:pt x="2655680" y="2682239"/>
                </a:lnTo>
                <a:close/>
              </a:path>
              <a:path w="2880995" h="2907029">
                <a:moveTo>
                  <a:pt x="2653141" y="2679699"/>
                </a:moveTo>
                <a:lnTo>
                  <a:pt x="2633980" y="2679699"/>
                </a:lnTo>
                <a:lnTo>
                  <a:pt x="2635250" y="2680969"/>
                </a:lnTo>
                <a:lnTo>
                  <a:pt x="2654411" y="2680969"/>
                </a:lnTo>
                <a:lnTo>
                  <a:pt x="2653141" y="2679699"/>
                </a:lnTo>
                <a:close/>
              </a:path>
              <a:path w="2880995" h="2907029">
                <a:moveTo>
                  <a:pt x="2649333" y="2675889"/>
                </a:moveTo>
                <a:lnTo>
                  <a:pt x="2630170" y="2675889"/>
                </a:lnTo>
                <a:lnTo>
                  <a:pt x="2632710" y="2678429"/>
                </a:lnTo>
                <a:lnTo>
                  <a:pt x="2651872" y="2678429"/>
                </a:lnTo>
                <a:lnTo>
                  <a:pt x="2649333" y="2675889"/>
                </a:lnTo>
                <a:close/>
              </a:path>
              <a:path w="2880995" h="2907029">
                <a:moveTo>
                  <a:pt x="2646794" y="2673349"/>
                </a:moveTo>
                <a:lnTo>
                  <a:pt x="2627630" y="2673349"/>
                </a:lnTo>
                <a:lnTo>
                  <a:pt x="2628900" y="2674619"/>
                </a:lnTo>
                <a:lnTo>
                  <a:pt x="2648063" y="2674619"/>
                </a:lnTo>
                <a:lnTo>
                  <a:pt x="2646794" y="2673349"/>
                </a:lnTo>
                <a:close/>
              </a:path>
              <a:path w="2880995" h="2907029">
                <a:moveTo>
                  <a:pt x="2642985" y="2669539"/>
                </a:moveTo>
                <a:lnTo>
                  <a:pt x="2623820" y="2669539"/>
                </a:lnTo>
                <a:lnTo>
                  <a:pt x="2626360" y="2672079"/>
                </a:lnTo>
                <a:lnTo>
                  <a:pt x="2645524" y="2672079"/>
                </a:lnTo>
                <a:lnTo>
                  <a:pt x="2642985" y="2669539"/>
                </a:lnTo>
                <a:close/>
              </a:path>
              <a:path w="2880995" h="2907029">
                <a:moveTo>
                  <a:pt x="2640447" y="2666999"/>
                </a:moveTo>
                <a:lnTo>
                  <a:pt x="2621280" y="2666999"/>
                </a:lnTo>
                <a:lnTo>
                  <a:pt x="2622550" y="2668269"/>
                </a:lnTo>
                <a:lnTo>
                  <a:pt x="2641716" y="2668269"/>
                </a:lnTo>
                <a:lnTo>
                  <a:pt x="2640447" y="2666999"/>
                </a:lnTo>
                <a:close/>
              </a:path>
              <a:path w="2880995" h="2907029">
                <a:moveTo>
                  <a:pt x="2636638" y="2663189"/>
                </a:moveTo>
                <a:lnTo>
                  <a:pt x="2617470" y="2663189"/>
                </a:lnTo>
                <a:lnTo>
                  <a:pt x="2620010" y="2665729"/>
                </a:lnTo>
                <a:lnTo>
                  <a:pt x="2639177" y="2665729"/>
                </a:lnTo>
                <a:lnTo>
                  <a:pt x="2636638" y="2663189"/>
                </a:lnTo>
                <a:close/>
              </a:path>
              <a:path w="2880995" h="2907029">
                <a:moveTo>
                  <a:pt x="2634099" y="2660649"/>
                </a:moveTo>
                <a:lnTo>
                  <a:pt x="2614930" y="2660649"/>
                </a:lnTo>
                <a:lnTo>
                  <a:pt x="2616200" y="2661919"/>
                </a:lnTo>
                <a:lnTo>
                  <a:pt x="2635369" y="2661919"/>
                </a:lnTo>
                <a:lnTo>
                  <a:pt x="2634099" y="2660649"/>
                </a:lnTo>
                <a:close/>
              </a:path>
              <a:path w="2880995" h="2907029">
                <a:moveTo>
                  <a:pt x="2630291" y="2656839"/>
                </a:moveTo>
                <a:lnTo>
                  <a:pt x="2611120" y="2656839"/>
                </a:lnTo>
                <a:lnTo>
                  <a:pt x="2613660" y="2659379"/>
                </a:lnTo>
                <a:lnTo>
                  <a:pt x="2632830" y="2659379"/>
                </a:lnTo>
                <a:lnTo>
                  <a:pt x="2630291" y="2656839"/>
                </a:lnTo>
                <a:close/>
              </a:path>
              <a:path w="2880995" h="2907029">
                <a:moveTo>
                  <a:pt x="2627752" y="2654299"/>
                </a:moveTo>
                <a:lnTo>
                  <a:pt x="2608580" y="2654299"/>
                </a:lnTo>
                <a:lnTo>
                  <a:pt x="2609850" y="2655569"/>
                </a:lnTo>
                <a:lnTo>
                  <a:pt x="2629021" y="2655569"/>
                </a:lnTo>
                <a:lnTo>
                  <a:pt x="2627752" y="2654299"/>
                </a:lnTo>
                <a:close/>
              </a:path>
              <a:path w="2880995" h="2907029">
                <a:moveTo>
                  <a:pt x="2623944" y="2650489"/>
                </a:moveTo>
                <a:lnTo>
                  <a:pt x="2604770" y="2650489"/>
                </a:lnTo>
                <a:lnTo>
                  <a:pt x="2607310" y="2653029"/>
                </a:lnTo>
                <a:lnTo>
                  <a:pt x="2626483" y="2653029"/>
                </a:lnTo>
                <a:lnTo>
                  <a:pt x="2623944" y="2650489"/>
                </a:lnTo>
                <a:close/>
              </a:path>
              <a:path w="2880995" h="2907029">
                <a:moveTo>
                  <a:pt x="2621405" y="2647949"/>
                </a:moveTo>
                <a:lnTo>
                  <a:pt x="2602230" y="2647949"/>
                </a:lnTo>
                <a:lnTo>
                  <a:pt x="2603500" y="2649219"/>
                </a:lnTo>
                <a:lnTo>
                  <a:pt x="2622674" y="2649219"/>
                </a:lnTo>
                <a:lnTo>
                  <a:pt x="2621405" y="2647949"/>
                </a:lnTo>
                <a:close/>
              </a:path>
              <a:path w="2880995" h="2907029">
                <a:moveTo>
                  <a:pt x="2617596" y="2644139"/>
                </a:moveTo>
                <a:lnTo>
                  <a:pt x="2598420" y="2644139"/>
                </a:lnTo>
                <a:lnTo>
                  <a:pt x="2600960" y="2646679"/>
                </a:lnTo>
                <a:lnTo>
                  <a:pt x="2620135" y="2646679"/>
                </a:lnTo>
                <a:lnTo>
                  <a:pt x="2617596" y="2644139"/>
                </a:lnTo>
                <a:close/>
              </a:path>
              <a:path w="2880995" h="2907029">
                <a:moveTo>
                  <a:pt x="2615057" y="2641599"/>
                </a:moveTo>
                <a:lnTo>
                  <a:pt x="2595880" y="2641599"/>
                </a:lnTo>
                <a:lnTo>
                  <a:pt x="2597150" y="2642869"/>
                </a:lnTo>
                <a:lnTo>
                  <a:pt x="2616327" y="2642869"/>
                </a:lnTo>
                <a:lnTo>
                  <a:pt x="2615057" y="2641599"/>
                </a:lnTo>
                <a:close/>
              </a:path>
              <a:path w="2880995" h="2907029">
                <a:moveTo>
                  <a:pt x="2611249" y="2637789"/>
                </a:moveTo>
                <a:lnTo>
                  <a:pt x="2592070" y="2637789"/>
                </a:lnTo>
                <a:lnTo>
                  <a:pt x="2594610" y="2640329"/>
                </a:lnTo>
                <a:lnTo>
                  <a:pt x="2613788" y="2640329"/>
                </a:lnTo>
                <a:lnTo>
                  <a:pt x="2611249" y="2637789"/>
                </a:lnTo>
                <a:close/>
              </a:path>
              <a:path w="2880995" h="2907029">
                <a:moveTo>
                  <a:pt x="2608710" y="2635249"/>
                </a:moveTo>
                <a:lnTo>
                  <a:pt x="2589530" y="2635249"/>
                </a:lnTo>
                <a:lnTo>
                  <a:pt x="2590800" y="2636519"/>
                </a:lnTo>
                <a:lnTo>
                  <a:pt x="2609980" y="2636519"/>
                </a:lnTo>
                <a:lnTo>
                  <a:pt x="2608710" y="2635249"/>
                </a:lnTo>
                <a:close/>
              </a:path>
              <a:path w="2880995" h="2907029">
                <a:moveTo>
                  <a:pt x="2604902" y="2631439"/>
                </a:moveTo>
                <a:lnTo>
                  <a:pt x="2585720" y="2631439"/>
                </a:lnTo>
                <a:lnTo>
                  <a:pt x="2588260" y="2633979"/>
                </a:lnTo>
                <a:lnTo>
                  <a:pt x="2607441" y="2633979"/>
                </a:lnTo>
                <a:lnTo>
                  <a:pt x="2604902" y="2631439"/>
                </a:lnTo>
                <a:close/>
              </a:path>
              <a:path w="2880995" h="2907029">
                <a:moveTo>
                  <a:pt x="2602363" y="2628899"/>
                </a:moveTo>
                <a:lnTo>
                  <a:pt x="2583180" y="2628899"/>
                </a:lnTo>
                <a:lnTo>
                  <a:pt x="2584450" y="2630169"/>
                </a:lnTo>
                <a:lnTo>
                  <a:pt x="2603632" y="2630169"/>
                </a:lnTo>
                <a:lnTo>
                  <a:pt x="2602363" y="2628899"/>
                </a:lnTo>
                <a:close/>
              </a:path>
              <a:path w="2880995" h="2907029">
                <a:moveTo>
                  <a:pt x="2598555" y="2625089"/>
                </a:moveTo>
                <a:lnTo>
                  <a:pt x="2579370" y="2625089"/>
                </a:lnTo>
                <a:lnTo>
                  <a:pt x="2581910" y="2627629"/>
                </a:lnTo>
                <a:lnTo>
                  <a:pt x="2601094" y="2627629"/>
                </a:lnTo>
                <a:lnTo>
                  <a:pt x="2598555" y="2625089"/>
                </a:lnTo>
                <a:close/>
              </a:path>
              <a:path w="2880995" h="2907029">
                <a:moveTo>
                  <a:pt x="2596016" y="2622549"/>
                </a:moveTo>
                <a:lnTo>
                  <a:pt x="2576830" y="2622549"/>
                </a:lnTo>
                <a:lnTo>
                  <a:pt x="2578100" y="2623819"/>
                </a:lnTo>
                <a:lnTo>
                  <a:pt x="2597285" y="2623819"/>
                </a:lnTo>
                <a:lnTo>
                  <a:pt x="2596016" y="2622549"/>
                </a:lnTo>
                <a:close/>
              </a:path>
              <a:path w="2880995" h="2907029">
                <a:moveTo>
                  <a:pt x="2592207" y="2618739"/>
                </a:moveTo>
                <a:lnTo>
                  <a:pt x="2573020" y="2618739"/>
                </a:lnTo>
                <a:lnTo>
                  <a:pt x="2575560" y="2621279"/>
                </a:lnTo>
                <a:lnTo>
                  <a:pt x="2594746" y="2621279"/>
                </a:lnTo>
                <a:lnTo>
                  <a:pt x="2592207" y="2618739"/>
                </a:lnTo>
                <a:close/>
              </a:path>
              <a:path w="2880995" h="2907029">
                <a:moveTo>
                  <a:pt x="2589668" y="2616199"/>
                </a:moveTo>
                <a:lnTo>
                  <a:pt x="2570480" y="2616199"/>
                </a:lnTo>
                <a:lnTo>
                  <a:pt x="2571750" y="2617469"/>
                </a:lnTo>
                <a:lnTo>
                  <a:pt x="2590938" y="2617469"/>
                </a:lnTo>
                <a:lnTo>
                  <a:pt x="2589668" y="2616199"/>
                </a:lnTo>
                <a:close/>
              </a:path>
              <a:path w="2880995" h="2907029">
                <a:moveTo>
                  <a:pt x="2583321" y="2609849"/>
                </a:moveTo>
                <a:lnTo>
                  <a:pt x="2564130" y="2609849"/>
                </a:lnTo>
                <a:lnTo>
                  <a:pt x="2569210" y="2614929"/>
                </a:lnTo>
                <a:lnTo>
                  <a:pt x="2588399" y="2614929"/>
                </a:lnTo>
                <a:lnTo>
                  <a:pt x="2583321" y="2609849"/>
                </a:lnTo>
                <a:close/>
              </a:path>
              <a:path w="2880995" h="2907029">
                <a:moveTo>
                  <a:pt x="2579513" y="2606039"/>
                </a:moveTo>
                <a:lnTo>
                  <a:pt x="2560320" y="2606039"/>
                </a:lnTo>
                <a:lnTo>
                  <a:pt x="2562860" y="2608579"/>
                </a:lnTo>
                <a:lnTo>
                  <a:pt x="2582052" y="2608579"/>
                </a:lnTo>
                <a:lnTo>
                  <a:pt x="2579513" y="2606039"/>
                </a:lnTo>
                <a:close/>
              </a:path>
              <a:path w="2880995" h="2907029">
                <a:moveTo>
                  <a:pt x="2576974" y="2603499"/>
                </a:moveTo>
                <a:lnTo>
                  <a:pt x="2557780" y="2603499"/>
                </a:lnTo>
                <a:lnTo>
                  <a:pt x="2559050" y="2604769"/>
                </a:lnTo>
                <a:lnTo>
                  <a:pt x="2578243" y="2604769"/>
                </a:lnTo>
                <a:lnTo>
                  <a:pt x="2576974" y="2603499"/>
                </a:lnTo>
                <a:close/>
              </a:path>
              <a:path w="2880995" h="2907029">
                <a:moveTo>
                  <a:pt x="2573166" y="2599689"/>
                </a:moveTo>
                <a:lnTo>
                  <a:pt x="2553970" y="2599689"/>
                </a:lnTo>
                <a:lnTo>
                  <a:pt x="2556510" y="2602229"/>
                </a:lnTo>
                <a:lnTo>
                  <a:pt x="2575704" y="2602229"/>
                </a:lnTo>
                <a:lnTo>
                  <a:pt x="2573166" y="2599689"/>
                </a:lnTo>
                <a:close/>
              </a:path>
              <a:path w="2880995" h="2907029">
                <a:moveTo>
                  <a:pt x="2570627" y="2597149"/>
                </a:moveTo>
                <a:lnTo>
                  <a:pt x="2551430" y="2597149"/>
                </a:lnTo>
                <a:lnTo>
                  <a:pt x="2552700" y="2598419"/>
                </a:lnTo>
                <a:lnTo>
                  <a:pt x="2571896" y="2598419"/>
                </a:lnTo>
                <a:lnTo>
                  <a:pt x="2570627" y="2597149"/>
                </a:lnTo>
                <a:close/>
              </a:path>
              <a:path w="2880995" h="2907029">
                <a:moveTo>
                  <a:pt x="2566818" y="2593339"/>
                </a:moveTo>
                <a:lnTo>
                  <a:pt x="2547620" y="2593339"/>
                </a:lnTo>
                <a:lnTo>
                  <a:pt x="2550160" y="2595879"/>
                </a:lnTo>
                <a:lnTo>
                  <a:pt x="2569357" y="2595879"/>
                </a:lnTo>
                <a:lnTo>
                  <a:pt x="2566818" y="2593339"/>
                </a:lnTo>
                <a:close/>
              </a:path>
              <a:path w="2880995" h="2907029">
                <a:moveTo>
                  <a:pt x="2564279" y="2590799"/>
                </a:moveTo>
                <a:lnTo>
                  <a:pt x="2545080" y="2590799"/>
                </a:lnTo>
                <a:lnTo>
                  <a:pt x="2546350" y="2592069"/>
                </a:lnTo>
                <a:lnTo>
                  <a:pt x="2565549" y="2592069"/>
                </a:lnTo>
                <a:lnTo>
                  <a:pt x="2564279" y="2590799"/>
                </a:lnTo>
                <a:close/>
              </a:path>
              <a:path w="2880995" h="2907029">
                <a:moveTo>
                  <a:pt x="2560471" y="2586989"/>
                </a:moveTo>
                <a:lnTo>
                  <a:pt x="2541270" y="2586989"/>
                </a:lnTo>
                <a:lnTo>
                  <a:pt x="2543810" y="2589529"/>
                </a:lnTo>
                <a:lnTo>
                  <a:pt x="2563010" y="2589529"/>
                </a:lnTo>
                <a:lnTo>
                  <a:pt x="2560471" y="2586989"/>
                </a:lnTo>
                <a:close/>
              </a:path>
              <a:path w="2880995" h="2907029">
                <a:moveTo>
                  <a:pt x="2557932" y="2584449"/>
                </a:moveTo>
                <a:lnTo>
                  <a:pt x="2538730" y="2584449"/>
                </a:lnTo>
                <a:lnTo>
                  <a:pt x="2540000" y="2585719"/>
                </a:lnTo>
                <a:lnTo>
                  <a:pt x="2559202" y="2585719"/>
                </a:lnTo>
                <a:lnTo>
                  <a:pt x="2557932" y="2584449"/>
                </a:lnTo>
                <a:close/>
              </a:path>
              <a:path w="2880995" h="2907029">
                <a:moveTo>
                  <a:pt x="2554124" y="2580639"/>
                </a:moveTo>
                <a:lnTo>
                  <a:pt x="2534920" y="2580639"/>
                </a:lnTo>
                <a:lnTo>
                  <a:pt x="2537460" y="2583179"/>
                </a:lnTo>
                <a:lnTo>
                  <a:pt x="2556663" y="2583179"/>
                </a:lnTo>
                <a:lnTo>
                  <a:pt x="2554124" y="2580639"/>
                </a:lnTo>
                <a:close/>
              </a:path>
              <a:path w="2880995" h="2907029">
                <a:moveTo>
                  <a:pt x="2551585" y="2578099"/>
                </a:moveTo>
                <a:lnTo>
                  <a:pt x="2532380" y="2578099"/>
                </a:lnTo>
                <a:lnTo>
                  <a:pt x="2533650" y="2579369"/>
                </a:lnTo>
                <a:lnTo>
                  <a:pt x="2552854" y="2579369"/>
                </a:lnTo>
                <a:lnTo>
                  <a:pt x="2551585" y="2578099"/>
                </a:lnTo>
                <a:close/>
              </a:path>
              <a:path w="2880995" h="2907029">
                <a:moveTo>
                  <a:pt x="2547776" y="2574289"/>
                </a:moveTo>
                <a:lnTo>
                  <a:pt x="2528570" y="2574289"/>
                </a:lnTo>
                <a:lnTo>
                  <a:pt x="2531110" y="2576829"/>
                </a:lnTo>
                <a:lnTo>
                  <a:pt x="2550315" y="2576829"/>
                </a:lnTo>
                <a:lnTo>
                  <a:pt x="2547776" y="2574289"/>
                </a:lnTo>
                <a:close/>
              </a:path>
              <a:path w="2880995" h="2907029">
                <a:moveTo>
                  <a:pt x="2545238" y="2571749"/>
                </a:moveTo>
                <a:lnTo>
                  <a:pt x="2526030" y="2571749"/>
                </a:lnTo>
                <a:lnTo>
                  <a:pt x="2527300" y="2573019"/>
                </a:lnTo>
                <a:lnTo>
                  <a:pt x="2546507" y="2573019"/>
                </a:lnTo>
                <a:lnTo>
                  <a:pt x="2545238" y="2571749"/>
                </a:lnTo>
                <a:close/>
              </a:path>
              <a:path w="2880995" h="2907029">
                <a:moveTo>
                  <a:pt x="2541429" y="2567939"/>
                </a:moveTo>
                <a:lnTo>
                  <a:pt x="2522220" y="2567939"/>
                </a:lnTo>
                <a:lnTo>
                  <a:pt x="2524760" y="2570479"/>
                </a:lnTo>
                <a:lnTo>
                  <a:pt x="2543968" y="2570479"/>
                </a:lnTo>
                <a:lnTo>
                  <a:pt x="2541429" y="2567939"/>
                </a:lnTo>
                <a:close/>
              </a:path>
              <a:path w="2880995" h="2907029">
                <a:moveTo>
                  <a:pt x="2538890" y="2565399"/>
                </a:moveTo>
                <a:lnTo>
                  <a:pt x="2519680" y="2565399"/>
                </a:lnTo>
                <a:lnTo>
                  <a:pt x="2520950" y="2566669"/>
                </a:lnTo>
                <a:lnTo>
                  <a:pt x="2540160" y="2566669"/>
                </a:lnTo>
                <a:lnTo>
                  <a:pt x="2538890" y="2565399"/>
                </a:lnTo>
                <a:close/>
              </a:path>
              <a:path w="2880995" h="2907029">
                <a:moveTo>
                  <a:pt x="2535082" y="2561589"/>
                </a:moveTo>
                <a:lnTo>
                  <a:pt x="2515870" y="2561589"/>
                </a:lnTo>
                <a:lnTo>
                  <a:pt x="2518410" y="2564129"/>
                </a:lnTo>
                <a:lnTo>
                  <a:pt x="2537621" y="2564129"/>
                </a:lnTo>
                <a:lnTo>
                  <a:pt x="2535082" y="2561589"/>
                </a:lnTo>
                <a:close/>
              </a:path>
              <a:path w="2880995" h="2907029">
                <a:moveTo>
                  <a:pt x="2532543" y="2559049"/>
                </a:moveTo>
                <a:lnTo>
                  <a:pt x="2513330" y="2559049"/>
                </a:lnTo>
                <a:lnTo>
                  <a:pt x="2514600" y="2560319"/>
                </a:lnTo>
                <a:lnTo>
                  <a:pt x="2533812" y="2560319"/>
                </a:lnTo>
                <a:lnTo>
                  <a:pt x="2532543" y="2559049"/>
                </a:lnTo>
                <a:close/>
              </a:path>
              <a:path w="2880995" h="2907029">
                <a:moveTo>
                  <a:pt x="2528735" y="2555239"/>
                </a:moveTo>
                <a:lnTo>
                  <a:pt x="2509520" y="2555239"/>
                </a:lnTo>
                <a:lnTo>
                  <a:pt x="2512060" y="2557779"/>
                </a:lnTo>
                <a:lnTo>
                  <a:pt x="2531274" y="2557779"/>
                </a:lnTo>
                <a:lnTo>
                  <a:pt x="2528735" y="2555239"/>
                </a:lnTo>
                <a:close/>
              </a:path>
              <a:path w="2880995" h="2907029">
                <a:moveTo>
                  <a:pt x="2526196" y="2552699"/>
                </a:moveTo>
                <a:lnTo>
                  <a:pt x="2506980" y="2552699"/>
                </a:lnTo>
                <a:lnTo>
                  <a:pt x="2508250" y="2553969"/>
                </a:lnTo>
                <a:lnTo>
                  <a:pt x="2527465" y="2553969"/>
                </a:lnTo>
                <a:lnTo>
                  <a:pt x="2526196" y="2552699"/>
                </a:lnTo>
                <a:close/>
              </a:path>
              <a:path w="2880995" h="2907029">
                <a:moveTo>
                  <a:pt x="2519849" y="2546349"/>
                </a:moveTo>
                <a:lnTo>
                  <a:pt x="2500630" y="2546349"/>
                </a:lnTo>
                <a:lnTo>
                  <a:pt x="2505710" y="2551429"/>
                </a:lnTo>
                <a:lnTo>
                  <a:pt x="2524926" y="2551429"/>
                </a:lnTo>
                <a:lnTo>
                  <a:pt x="2519849" y="2546349"/>
                </a:lnTo>
                <a:close/>
              </a:path>
              <a:path w="2880995" h="2907029">
                <a:moveTo>
                  <a:pt x="2513501" y="2539999"/>
                </a:moveTo>
                <a:lnTo>
                  <a:pt x="2494280" y="2539999"/>
                </a:lnTo>
                <a:lnTo>
                  <a:pt x="2499360" y="2545079"/>
                </a:lnTo>
                <a:lnTo>
                  <a:pt x="2518579" y="2545079"/>
                </a:lnTo>
                <a:lnTo>
                  <a:pt x="2513501" y="2539999"/>
                </a:lnTo>
                <a:close/>
              </a:path>
              <a:path w="2880995" h="2907029">
                <a:moveTo>
                  <a:pt x="2507154" y="2533649"/>
                </a:moveTo>
                <a:lnTo>
                  <a:pt x="2487930" y="2533649"/>
                </a:lnTo>
                <a:lnTo>
                  <a:pt x="2493010" y="2538729"/>
                </a:lnTo>
                <a:lnTo>
                  <a:pt x="2512232" y="2538729"/>
                </a:lnTo>
                <a:lnTo>
                  <a:pt x="2507154" y="2533649"/>
                </a:lnTo>
                <a:close/>
              </a:path>
              <a:path w="2880995" h="2907029">
                <a:moveTo>
                  <a:pt x="2500807" y="2527299"/>
                </a:moveTo>
                <a:lnTo>
                  <a:pt x="2481580" y="2527299"/>
                </a:lnTo>
                <a:lnTo>
                  <a:pt x="2486660" y="2532379"/>
                </a:lnTo>
                <a:lnTo>
                  <a:pt x="2505885" y="2532379"/>
                </a:lnTo>
                <a:lnTo>
                  <a:pt x="2500807" y="2527299"/>
                </a:lnTo>
                <a:close/>
              </a:path>
              <a:path w="2880995" h="2907029">
                <a:moveTo>
                  <a:pt x="2494459" y="2520949"/>
                </a:moveTo>
                <a:lnTo>
                  <a:pt x="2475230" y="2520949"/>
                </a:lnTo>
                <a:lnTo>
                  <a:pt x="2480310" y="2526029"/>
                </a:lnTo>
                <a:lnTo>
                  <a:pt x="2499537" y="2526029"/>
                </a:lnTo>
                <a:lnTo>
                  <a:pt x="2494459" y="2520949"/>
                </a:lnTo>
                <a:close/>
              </a:path>
              <a:path w="2880995" h="2907029">
                <a:moveTo>
                  <a:pt x="2488112" y="2514599"/>
                </a:moveTo>
                <a:lnTo>
                  <a:pt x="2468880" y="2514599"/>
                </a:lnTo>
                <a:lnTo>
                  <a:pt x="2473960" y="2519679"/>
                </a:lnTo>
                <a:lnTo>
                  <a:pt x="2493190" y="2519679"/>
                </a:lnTo>
                <a:lnTo>
                  <a:pt x="2488112" y="2514599"/>
                </a:lnTo>
                <a:close/>
              </a:path>
              <a:path w="2880995" h="2907029">
                <a:moveTo>
                  <a:pt x="2481765" y="2508249"/>
                </a:moveTo>
                <a:lnTo>
                  <a:pt x="2462530" y="2508249"/>
                </a:lnTo>
                <a:lnTo>
                  <a:pt x="2467610" y="2513329"/>
                </a:lnTo>
                <a:lnTo>
                  <a:pt x="2486843" y="2513329"/>
                </a:lnTo>
                <a:lnTo>
                  <a:pt x="2481765" y="2508249"/>
                </a:lnTo>
                <a:close/>
              </a:path>
              <a:path w="2880995" h="2907029">
                <a:moveTo>
                  <a:pt x="2476687" y="2503169"/>
                </a:moveTo>
                <a:lnTo>
                  <a:pt x="2457450" y="2503169"/>
                </a:lnTo>
                <a:lnTo>
                  <a:pt x="2461260" y="2506979"/>
                </a:lnTo>
                <a:lnTo>
                  <a:pt x="2480495" y="2506979"/>
                </a:lnTo>
                <a:lnTo>
                  <a:pt x="2476687" y="2503169"/>
                </a:lnTo>
                <a:close/>
              </a:path>
              <a:path w="2880995" h="2907029">
                <a:moveTo>
                  <a:pt x="2470340" y="2496819"/>
                </a:moveTo>
                <a:lnTo>
                  <a:pt x="2451100" y="2496819"/>
                </a:lnTo>
                <a:lnTo>
                  <a:pt x="2456180" y="2501899"/>
                </a:lnTo>
                <a:lnTo>
                  <a:pt x="2475418" y="2501899"/>
                </a:lnTo>
                <a:lnTo>
                  <a:pt x="2470340" y="2496819"/>
                </a:lnTo>
                <a:close/>
              </a:path>
              <a:path w="2880995" h="2907029">
                <a:moveTo>
                  <a:pt x="2463993" y="2490469"/>
                </a:moveTo>
                <a:lnTo>
                  <a:pt x="2444750" y="2490469"/>
                </a:lnTo>
                <a:lnTo>
                  <a:pt x="2449830" y="2495549"/>
                </a:lnTo>
                <a:lnTo>
                  <a:pt x="2469070" y="2495549"/>
                </a:lnTo>
                <a:lnTo>
                  <a:pt x="2463993" y="2490469"/>
                </a:lnTo>
                <a:close/>
              </a:path>
              <a:path w="2880995" h="2907029">
                <a:moveTo>
                  <a:pt x="2457645" y="2484119"/>
                </a:moveTo>
                <a:lnTo>
                  <a:pt x="2438400" y="2484119"/>
                </a:lnTo>
                <a:lnTo>
                  <a:pt x="2443480" y="2489199"/>
                </a:lnTo>
                <a:lnTo>
                  <a:pt x="2462723" y="2489199"/>
                </a:lnTo>
                <a:lnTo>
                  <a:pt x="2457645" y="2484119"/>
                </a:lnTo>
                <a:close/>
              </a:path>
              <a:path w="2880995" h="2907029">
                <a:moveTo>
                  <a:pt x="2451298" y="2477769"/>
                </a:moveTo>
                <a:lnTo>
                  <a:pt x="2432050" y="2477769"/>
                </a:lnTo>
                <a:lnTo>
                  <a:pt x="2437130" y="2482849"/>
                </a:lnTo>
                <a:lnTo>
                  <a:pt x="2456376" y="2482849"/>
                </a:lnTo>
                <a:lnTo>
                  <a:pt x="2451298" y="2477769"/>
                </a:lnTo>
                <a:close/>
              </a:path>
              <a:path w="2880995" h="2907029">
                <a:moveTo>
                  <a:pt x="2444951" y="2471419"/>
                </a:moveTo>
                <a:lnTo>
                  <a:pt x="2425700" y="2471419"/>
                </a:lnTo>
                <a:lnTo>
                  <a:pt x="2430780" y="2476499"/>
                </a:lnTo>
                <a:lnTo>
                  <a:pt x="2450029" y="2476499"/>
                </a:lnTo>
                <a:lnTo>
                  <a:pt x="2444951" y="2471419"/>
                </a:lnTo>
                <a:close/>
              </a:path>
              <a:path w="2880995" h="2907029">
                <a:moveTo>
                  <a:pt x="2438604" y="2465069"/>
                </a:moveTo>
                <a:lnTo>
                  <a:pt x="2419350" y="2465069"/>
                </a:lnTo>
                <a:lnTo>
                  <a:pt x="2424430" y="2470149"/>
                </a:lnTo>
                <a:lnTo>
                  <a:pt x="2443681" y="2470149"/>
                </a:lnTo>
                <a:lnTo>
                  <a:pt x="2438604" y="2465069"/>
                </a:lnTo>
                <a:close/>
              </a:path>
              <a:path w="2880995" h="2907029">
                <a:moveTo>
                  <a:pt x="2432256" y="2458719"/>
                </a:moveTo>
                <a:lnTo>
                  <a:pt x="2413000" y="2458719"/>
                </a:lnTo>
                <a:lnTo>
                  <a:pt x="2418080" y="2463799"/>
                </a:lnTo>
                <a:lnTo>
                  <a:pt x="2437334" y="2463799"/>
                </a:lnTo>
                <a:lnTo>
                  <a:pt x="2432256" y="2458719"/>
                </a:lnTo>
                <a:close/>
              </a:path>
              <a:path w="2880995" h="2907029">
                <a:moveTo>
                  <a:pt x="2425909" y="2452369"/>
                </a:moveTo>
                <a:lnTo>
                  <a:pt x="2406650" y="2452369"/>
                </a:lnTo>
                <a:lnTo>
                  <a:pt x="2411730" y="2457449"/>
                </a:lnTo>
                <a:lnTo>
                  <a:pt x="2430987" y="2457449"/>
                </a:lnTo>
                <a:lnTo>
                  <a:pt x="2425909" y="2452369"/>
                </a:lnTo>
                <a:close/>
              </a:path>
              <a:path w="2880995" h="2907029">
                <a:moveTo>
                  <a:pt x="2419562" y="2446019"/>
                </a:moveTo>
                <a:lnTo>
                  <a:pt x="2400300" y="2446019"/>
                </a:lnTo>
                <a:lnTo>
                  <a:pt x="2405380" y="2451099"/>
                </a:lnTo>
                <a:lnTo>
                  <a:pt x="2424640" y="2451099"/>
                </a:lnTo>
                <a:lnTo>
                  <a:pt x="2419562" y="2446019"/>
                </a:lnTo>
                <a:close/>
              </a:path>
              <a:path w="2880995" h="2907029">
                <a:moveTo>
                  <a:pt x="2413214" y="2439669"/>
                </a:moveTo>
                <a:lnTo>
                  <a:pt x="2393950" y="2439669"/>
                </a:lnTo>
                <a:lnTo>
                  <a:pt x="2399030" y="2444749"/>
                </a:lnTo>
                <a:lnTo>
                  <a:pt x="2418292" y="2444749"/>
                </a:lnTo>
                <a:lnTo>
                  <a:pt x="2413214" y="2439669"/>
                </a:lnTo>
                <a:close/>
              </a:path>
              <a:path w="2880995" h="2907029">
                <a:moveTo>
                  <a:pt x="2406867" y="2433319"/>
                </a:moveTo>
                <a:lnTo>
                  <a:pt x="2387600" y="2433319"/>
                </a:lnTo>
                <a:lnTo>
                  <a:pt x="2392680" y="2438399"/>
                </a:lnTo>
                <a:lnTo>
                  <a:pt x="2411945" y="2438399"/>
                </a:lnTo>
                <a:lnTo>
                  <a:pt x="2406867" y="2433319"/>
                </a:lnTo>
                <a:close/>
              </a:path>
              <a:path w="2880995" h="2907029">
                <a:moveTo>
                  <a:pt x="2400520" y="2426969"/>
                </a:moveTo>
                <a:lnTo>
                  <a:pt x="2381250" y="2426969"/>
                </a:lnTo>
                <a:lnTo>
                  <a:pt x="2386330" y="2432049"/>
                </a:lnTo>
                <a:lnTo>
                  <a:pt x="2405598" y="2432049"/>
                </a:lnTo>
                <a:lnTo>
                  <a:pt x="2400520" y="2426969"/>
                </a:lnTo>
                <a:close/>
              </a:path>
              <a:path w="2880995" h="2907029">
                <a:moveTo>
                  <a:pt x="2394173" y="2420619"/>
                </a:moveTo>
                <a:lnTo>
                  <a:pt x="2374900" y="2420619"/>
                </a:lnTo>
                <a:lnTo>
                  <a:pt x="2379980" y="2425699"/>
                </a:lnTo>
                <a:lnTo>
                  <a:pt x="2399250" y="2425699"/>
                </a:lnTo>
                <a:lnTo>
                  <a:pt x="2394173" y="2420619"/>
                </a:lnTo>
                <a:close/>
              </a:path>
              <a:path w="2880995" h="2907029">
                <a:moveTo>
                  <a:pt x="2387825" y="2414269"/>
                </a:moveTo>
                <a:lnTo>
                  <a:pt x="2368550" y="2414269"/>
                </a:lnTo>
                <a:lnTo>
                  <a:pt x="2373630" y="2419349"/>
                </a:lnTo>
                <a:lnTo>
                  <a:pt x="2392903" y="2419349"/>
                </a:lnTo>
                <a:lnTo>
                  <a:pt x="2387825" y="2414269"/>
                </a:lnTo>
                <a:close/>
              </a:path>
              <a:path w="2880995" h="2907029">
                <a:moveTo>
                  <a:pt x="2381478" y="2407919"/>
                </a:moveTo>
                <a:lnTo>
                  <a:pt x="2362200" y="2407919"/>
                </a:lnTo>
                <a:lnTo>
                  <a:pt x="2367280" y="2412999"/>
                </a:lnTo>
                <a:lnTo>
                  <a:pt x="2386556" y="2412999"/>
                </a:lnTo>
                <a:lnTo>
                  <a:pt x="2381478" y="2407919"/>
                </a:lnTo>
                <a:close/>
              </a:path>
              <a:path w="2880995" h="2907029">
                <a:moveTo>
                  <a:pt x="2375131" y="2401569"/>
                </a:moveTo>
                <a:lnTo>
                  <a:pt x="2355850" y="2401569"/>
                </a:lnTo>
                <a:lnTo>
                  <a:pt x="2360930" y="2406649"/>
                </a:lnTo>
                <a:lnTo>
                  <a:pt x="2380209" y="2406649"/>
                </a:lnTo>
                <a:lnTo>
                  <a:pt x="2375131" y="2401569"/>
                </a:lnTo>
                <a:close/>
              </a:path>
              <a:path w="2880995" h="2907029">
                <a:moveTo>
                  <a:pt x="2368784" y="2395219"/>
                </a:moveTo>
                <a:lnTo>
                  <a:pt x="2349500" y="2395219"/>
                </a:lnTo>
                <a:lnTo>
                  <a:pt x="2354580" y="2400299"/>
                </a:lnTo>
                <a:lnTo>
                  <a:pt x="2373861" y="2400299"/>
                </a:lnTo>
                <a:lnTo>
                  <a:pt x="2368784" y="2395219"/>
                </a:lnTo>
                <a:close/>
              </a:path>
              <a:path w="2880995" h="2907029">
                <a:moveTo>
                  <a:pt x="2362436" y="2388869"/>
                </a:moveTo>
                <a:lnTo>
                  <a:pt x="2343150" y="2388869"/>
                </a:lnTo>
                <a:lnTo>
                  <a:pt x="2348230" y="2393949"/>
                </a:lnTo>
                <a:lnTo>
                  <a:pt x="2367514" y="2393949"/>
                </a:lnTo>
                <a:lnTo>
                  <a:pt x="2362436" y="2388869"/>
                </a:lnTo>
                <a:close/>
              </a:path>
              <a:path w="2880995" h="2907029">
                <a:moveTo>
                  <a:pt x="2356089" y="2382519"/>
                </a:moveTo>
                <a:lnTo>
                  <a:pt x="2336800" y="2382519"/>
                </a:lnTo>
                <a:lnTo>
                  <a:pt x="2341880" y="2387599"/>
                </a:lnTo>
                <a:lnTo>
                  <a:pt x="2361167" y="2387599"/>
                </a:lnTo>
                <a:lnTo>
                  <a:pt x="2356089" y="2382519"/>
                </a:lnTo>
                <a:close/>
              </a:path>
              <a:path w="2880995" h="2907029">
                <a:moveTo>
                  <a:pt x="2349742" y="2376169"/>
                </a:moveTo>
                <a:lnTo>
                  <a:pt x="2330450" y="2376169"/>
                </a:lnTo>
                <a:lnTo>
                  <a:pt x="2335530" y="2381249"/>
                </a:lnTo>
                <a:lnTo>
                  <a:pt x="2354820" y="2381249"/>
                </a:lnTo>
                <a:lnTo>
                  <a:pt x="2349742" y="2376169"/>
                </a:lnTo>
                <a:close/>
              </a:path>
              <a:path w="2880995" h="2907029">
                <a:moveTo>
                  <a:pt x="2343395" y="2369819"/>
                </a:moveTo>
                <a:lnTo>
                  <a:pt x="2324100" y="2369819"/>
                </a:lnTo>
                <a:lnTo>
                  <a:pt x="2329180" y="2374899"/>
                </a:lnTo>
                <a:lnTo>
                  <a:pt x="2348472" y="2374899"/>
                </a:lnTo>
                <a:lnTo>
                  <a:pt x="2343395" y="2369819"/>
                </a:lnTo>
                <a:close/>
              </a:path>
              <a:path w="2880995" h="2907029">
                <a:moveTo>
                  <a:pt x="2337047" y="2363469"/>
                </a:moveTo>
                <a:lnTo>
                  <a:pt x="2317750" y="2363469"/>
                </a:lnTo>
                <a:lnTo>
                  <a:pt x="2322830" y="2368549"/>
                </a:lnTo>
                <a:lnTo>
                  <a:pt x="2342125" y="2368549"/>
                </a:lnTo>
                <a:lnTo>
                  <a:pt x="2337047" y="2363469"/>
                </a:lnTo>
                <a:close/>
              </a:path>
              <a:path w="2880995" h="2907029">
                <a:moveTo>
                  <a:pt x="2330700" y="2357119"/>
                </a:moveTo>
                <a:lnTo>
                  <a:pt x="2311400" y="2357119"/>
                </a:lnTo>
                <a:lnTo>
                  <a:pt x="2316480" y="2362199"/>
                </a:lnTo>
                <a:lnTo>
                  <a:pt x="2335778" y="2362199"/>
                </a:lnTo>
                <a:lnTo>
                  <a:pt x="2330700" y="2357119"/>
                </a:lnTo>
                <a:close/>
              </a:path>
              <a:path w="2880995" h="2907029">
                <a:moveTo>
                  <a:pt x="2324353" y="2350769"/>
                </a:moveTo>
                <a:lnTo>
                  <a:pt x="2305050" y="2350769"/>
                </a:lnTo>
                <a:lnTo>
                  <a:pt x="2310130" y="2355849"/>
                </a:lnTo>
                <a:lnTo>
                  <a:pt x="2329431" y="2355849"/>
                </a:lnTo>
                <a:lnTo>
                  <a:pt x="2324353" y="2350769"/>
                </a:lnTo>
                <a:close/>
              </a:path>
              <a:path w="2880995" h="2907029">
                <a:moveTo>
                  <a:pt x="2318005" y="2344419"/>
                </a:moveTo>
                <a:lnTo>
                  <a:pt x="2298700" y="2344419"/>
                </a:lnTo>
                <a:lnTo>
                  <a:pt x="2303780" y="2349499"/>
                </a:lnTo>
                <a:lnTo>
                  <a:pt x="2323083" y="2349499"/>
                </a:lnTo>
                <a:lnTo>
                  <a:pt x="2318005" y="2344419"/>
                </a:lnTo>
                <a:close/>
              </a:path>
              <a:path w="2880995" h="2907029">
                <a:moveTo>
                  <a:pt x="2311658" y="2338069"/>
                </a:moveTo>
                <a:lnTo>
                  <a:pt x="2292350" y="2338069"/>
                </a:lnTo>
                <a:lnTo>
                  <a:pt x="2297430" y="2343149"/>
                </a:lnTo>
                <a:lnTo>
                  <a:pt x="2316736" y="2343149"/>
                </a:lnTo>
                <a:lnTo>
                  <a:pt x="2311658" y="2338069"/>
                </a:lnTo>
                <a:close/>
              </a:path>
              <a:path w="2880995" h="2907029">
                <a:moveTo>
                  <a:pt x="2305311" y="2331719"/>
                </a:moveTo>
                <a:lnTo>
                  <a:pt x="2286000" y="2331719"/>
                </a:lnTo>
                <a:lnTo>
                  <a:pt x="2291080" y="2336799"/>
                </a:lnTo>
                <a:lnTo>
                  <a:pt x="2310389" y="2336799"/>
                </a:lnTo>
                <a:lnTo>
                  <a:pt x="2305311" y="2331719"/>
                </a:lnTo>
                <a:close/>
              </a:path>
              <a:path w="2880995" h="2907029">
                <a:moveTo>
                  <a:pt x="2298964" y="2325369"/>
                </a:moveTo>
                <a:lnTo>
                  <a:pt x="2279650" y="2325369"/>
                </a:lnTo>
                <a:lnTo>
                  <a:pt x="2284730" y="2330449"/>
                </a:lnTo>
                <a:lnTo>
                  <a:pt x="2304041" y="2330449"/>
                </a:lnTo>
                <a:lnTo>
                  <a:pt x="2298964" y="2325369"/>
                </a:lnTo>
                <a:close/>
              </a:path>
              <a:path w="2880995" h="2907029">
                <a:moveTo>
                  <a:pt x="2292616" y="2319019"/>
                </a:moveTo>
                <a:lnTo>
                  <a:pt x="2273300" y="2319019"/>
                </a:lnTo>
                <a:lnTo>
                  <a:pt x="2278380" y="2324099"/>
                </a:lnTo>
                <a:lnTo>
                  <a:pt x="2297694" y="2324099"/>
                </a:lnTo>
                <a:lnTo>
                  <a:pt x="2292616" y="2319019"/>
                </a:lnTo>
                <a:close/>
              </a:path>
              <a:path w="2880995" h="2907029">
                <a:moveTo>
                  <a:pt x="2286269" y="2312669"/>
                </a:moveTo>
                <a:lnTo>
                  <a:pt x="2266950" y="2312669"/>
                </a:lnTo>
                <a:lnTo>
                  <a:pt x="2272030" y="2317749"/>
                </a:lnTo>
                <a:lnTo>
                  <a:pt x="2291347" y="2317749"/>
                </a:lnTo>
                <a:lnTo>
                  <a:pt x="2286269" y="2312669"/>
                </a:lnTo>
                <a:close/>
              </a:path>
              <a:path w="2880995" h="2907029">
                <a:moveTo>
                  <a:pt x="2279922" y="2306319"/>
                </a:moveTo>
                <a:lnTo>
                  <a:pt x="2260600" y="2306319"/>
                </a:lnTo>
                <a:lnTo>
                  <a:pt x="2265680" y="2311399"/>
                </a:lnTo>
                <a:lnTo>
                  <a:pt x="2285000" y="2311399"/>
                </a:lnTo>
                <a:lnTo>
                  <a:pt x="2279922" y="2306319"/>
                </a:lnTo>
                <a:close/>
              </a:path>
              <a:path w="2880995" h="2907029">
                <a:moveTo>
                  <a:pt x="2071732" y="2098039"/>
                </a:moveTo>
                <a:lnTo>
                  <a:pt x="2052320" y="2098039"/>
                </a:lnTo>
                <a:lnTo>
                  <a:pt x="2259330" y="2305049"/>
                </a:lnTo>
                <a:lnTo>
                  <a:pt x="2278652" y="2305049"/>
                </a:lnTo>
                <a:lnTo>
                  <a:pt x="2071732" y="209803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0" y="3991609"/>
            <a:ext cx="2861310" cy="2861310"/>
          </a:xfrm>
          <a:custGeom>
            <a:avLst/>
            <a:gdLst/>
            <a:ahLst/>
            <a:cxnLst/>
            <a:rect l="l" t="t" r="r" b="b"/>
            <a:pathLst>
              <a:path w="2861310" h="28613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61310" h="28613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61310" h="28613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61310" h="28613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861310" h="28613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61310" h="28613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861310" h="2861309">
                <a:moveTo>
                  <a:pt x="43180" y="43180"/>
                </a:moveTo>
                <a:lnTo>
                  <a:pt x="24130" y="43180"/>
                </a:lnTo>
                <a:lnTo>
                  <a:pt x="30480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861310" h="28613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861310" h="28613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861310" h="2861309">
                <a:moveTo>
                  <a:pt x="62230" y="62230"/>
                </a:moveTo>
                <a:lnTo>
                  <a:pt x="43180" y="62230"/>
                </a:lnTo>
                <a:lnTo>
                  <a:pt x="55880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861310" h="2861309">
                <a:moveTo>
                  <a:pt x="74930" y="74930"/>
                </a:moveTo>
                <a:lnTo>
                  <a:pt x="55880" y="74930"/>
                </a:lnTo>
                <a:lnTo>
                  <a:pt x="74930" y="93980"/>
                </a:lnTo>
                <a:lnTo>
                  <a:pt x="93980" y="93980"/>
                </a:lnTo>
                <a:lnTo>
                  <a:pt x="74930" y="74930"/>
                </a:lnTo>
                <a:close/>
              </a:path>
              <a:path w="2861310" h="2861309">
                <a:moveTo>
                  <a:pt x="93980" y="93980"/>
                </a:moveTo>
                <a:lnTo>
                  <a:pt x="74930" y="9398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93980" y="93980"/>
                </a:lnTo>
                <a:close/>
              </a:path>
              <a:path w="2861310" h="28613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61310" h="28613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61310" h="2861309">
                <a:moveTo>
                  <a:pt x="119380" y="119380"/>
                </a:moveTo>
                <a:lnTo>
                  <a:pt x="100330" y="119380"/>
                </a:lnTo>
                <a:lnTo>
                  <a:pt x="106680" y="125730"/>
                </a:lnTo>
                <a:lnTo>
                  <a:pt x="125730" y="125730"/>
                </a:lnTo>
                <a:lnTo>
                  <a:pt x="119380" y="119380"/>
                </a:lnTo>
                <a:close/>
              </a:path>
              <a:path w="2861310" h="2861309">
                <a:moveTo>
                  <a:pt x="125730" y="125730"/>
                </a:moveTo>
                <a:lnTo>
                  <a:pt x="106680" y="12573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25730" y="125730"/>
                </a:lnTo>
                <a:close/>
              </a:path>
              <a:path w="2861310" h="2861309">
                <a:moveTo>
                  <a:pt x="138430" y="138430"/>
                </a:moveTo>
                <a:lnTo>
                  <a:pt x="119380" y="13843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38430" y="138430"/>
                </a:lnTo>
                <a:close/>
              </a:path>
              <a:path w="2861310" h="2861309">
                <a:moveTo>
                  <a:pt x="144780" y="144780"/>
                </a:moveTo>
                <a:lnTo>
                  <a:pt x="125730" y="14478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861310" h="2861309">
                <a:moveTo>
                  <a:pt x="151130" y="151130"/>
                </a:moveTo>
                <a:lnTo>
                  <a:pt x="132080" y="151130"/>
                </a:lnTo>
                <a:lnTo>
                  <a:pt x="151129" y="170180"/>
                </a:lnTo>
                <a:lnTo>
                  <a:pt x="170180" y="170180"/>
                </a:lnTo>
                <a:lnTo>
                  <a:pt x="151130" y="151130"/>
                </a:lnTo>
                <a:close/>
              </a:path>
              <a:path w="2861310" h="28613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61310" h="2861309">
                <a:moveTo>
                  <a:pt x="176530" y="176530"/>
                </a:moveTo>
                <a:lnTo>
                  <a:pt x="157480" y="176530"/>
                </a:lnTo>
                <a:lnTo>
                  <a:pt x="170180" y="189230"/>
                </a:lnTo>
                <a:lnTo>
                  <a:pt x="189230" y="189230"/>
                </a:lnTo>
                <a:lnTo>
                  <a:pt x="176530" y="176530"/>
                </a:lnTo>
                <a:close/>
              </a:path>
              <a:path w="2861310" h="28613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61310" h="28613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61310" h="28613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61310" h="28613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61310" h="28613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61310" h="28613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61310" h="2861309">
                <a:moveTo>
                  <a:pt x="227330" y="227330"/>
                </a:moveTo>
                <a:lnTo>
                  <a:pt x="208280" y="227330"/>
                </a:lnTo>
                <a:lnTo>
                  <a:pt x="21463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61310" h="28613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61310" h="28613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61310" h="28613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61310" h="28613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61310" h="28613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61310" h="2861309">
                <a:moveTo>
                  <a:pt x="265430" y="265430"/>
                </a:moveTo>
                <a:lnTo>
                  <a:pt x="246380" y="265430"/>
                </a:lnTo>
                <a:lnTo>
                  <a:pt x="252730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861310" h="2861309">
                <a:moveTo>
                  <a:pt x="271780" y="271780"/>
                </a:moveTo>
                <a:lnTo>
                  <a:pt x="252730" y="27178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861310" h="28613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61310" h="28613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61310" h="28613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61310" h="2861309">
                <a:moveTo>
                  <a:pt x="297180" y="297180"/>
                </a:moveTo>
                <a:lnTo>
                  <a:pt x="278130" y="29718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297180" y="297180"/>
                </a:lnTo>
                <a:close/>
              </a:path>
              <a:path w="2861310" h="2861309">
                <a:moveTo>
                  <a:pt x="322580" y="322580"/>
                </a:moveTo>
                <a:lnTo>
                  <a:pt x="303530" y="32258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22580" y="322580"/>
                </a:lnTo>
                <a:close/>
              </a:path>
              <a:path w="2861310" h="28613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61310" h="28613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61310" h="2861309">
                <a:moveTo>
                  <a:pt x="360680" y="360680"/>
                </a:moveTo>
                <a:lnTo>
                  <a:pt x="341630" y="3606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60680" y="360680"/>
                </a:lnTo>
                <a:close/>
              </a:path>
              <a:path w="2861310" h="28613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61310" h="28613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861310" h="2861309">
                <a:moveTo>
                  <a:pt x="392430" y="392430"/>
                </a:moveTo>
                <a:lnTo>
                  <a:pt x="373380" y="3924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392430" y="392430"/>
                </a:lnTo>
                <a:close/>
              </a:path>
              <a:path w="2861310" h="28613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61310" h="2861309">
                <a:moveTo>
                  <a:pt x="417830" y="417830"/>
                </a:moveTo>
                <a:lnTo>
                  <a:pt x="398780" y="41783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7830" y="417830"/>
                </a:lnTo>
                <a:close/>
              </a:path>
              <a:path w="2861310" h="2861309">
                <a:moveTo>
                  <a:pt x="424180" y="424180"/>
                </a:moveTo>
                <a:lnTo>
                  <a:pt x="405130" y="42418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861310" h="2861309">
                <a:moveTo>
                  <a:pt x="430530" y="430530"/>
                </a:moveTo>
                <a:lnTo>
                  <a:pt x="411480" y="43053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0530" y="430530"/>
                </a:lnTo>
                <a:close/>
              </a:path>
              <a:path w="2861310" h="28613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61310" h="2861309">
                <a:moveTo>
                  <a:pt x="449580" y="449580"/>
                </a:moveTo>
                <a:lnTo>
                  <a:pt x="430530" y="44958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9580" y="449580"/>
                </a:lnTo>
                <a:close/>
              </a:path>
              <a:path w="2861310" h="28613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861310" h="28613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68630" y="468630"/>
                </a:lnTo>
                <a:close/>
              </a:path>
              <a:path w="2861310" h="2861309">
                <a:moveTo>
                  <a:pt x="474980" y="474980"/>
                </a:moveTo>
                <a:lnTo>
                  <a:pt x="455930" y="474980"/>
                </a:lnTo>
                <a:lnTo>
                  <a:pt x="462280" y="481330"/>
                </a:lnTo>
                <a:lnTo>
                  <a:pt x="481330" y="481330"/>
                </a:lnTo>
                <a:lnTo>
                  <a:pt x="474980" y="474980"/>
                </a:lnTo>
                <a:close/>
              </a:path>
              <a:path w="2861310" h="2861309">
                <a:moveTo>
                  <a:pt x="481330" y="481330"/>
                </a:moveTo>
                <a:lnTo>
                  <a:pt x="462280" y="481330"/>
                </a:lnTo>
                <a:lnTo>
                  <a:pt x="468630" y="487680"/>
                </a:lnTo>
                <a:lnTo>
                  <a:pt x="487680" y="487680"/>
                </a:lnTo>
                <a:lnTo>
                  <a:pt x="481330" y="481330"/>
                </a:lnTo>
                <a:close/>
              </a:path>
              <a:path w="2861310" h="2861309">
                <a:moveTo>
                  <a:pt x="487680" y="487680"/>
                </a:moveTo>
                <a:lnTo>
                  <a:pt x="468630" y="4876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87680" y="487680"/>
                </a:lnTo>
                <a:close/>
              </a:path>
              <a:path w="2861310" h="2861309">
                <a:moveTo>
                  <a:pt x="494030" y="494030"/>
                </a:moveTo>
                <a:lnTo>
                  <a:pt x="474980" y="494030"/>
                </a:lnTo>
                <a:lnTo>
                  <a:pt x="481330" y="500380"/>
                </a:lnTo>
                <a:lnTo>
                  <a:pt x="500380" y="500380"/>
                </a:lnTo>
                <a:lnTo>
                  <a:pt x="494030" y="494030"/>
                </a:lnTo>
                <a:close/>
              </a:path>
              <a:path w="2861310" h="2861309">
                <a:moveTo>
                  <a:pt x="500380" y="500380"/>
                </a:moveTo>
                <a:lnTo>
                  <a:pt x="481330" y="50038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500380" y="500380"/>
                </a:lnTo>
                <a:close/>
              </a:path>
              <a:path w="2861310" h="28613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61310" h="2861309">
                <a:moveTo>
                  <a:pt x="513080" y="513080"/>
                </a:moveTo>
                <a:lnTo>
                  <a:pt x="494030" y="513080"/>
                </a:lnTo>
                <a:lnTo>
                  <a:pt x="500380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861310" h="2861309">
                <a:moveTo>
                  <a:pt x="519430" y="519430"/>
                </a:moveTo>
                <a:lnTo>
                  <a:pt x="500380" y="519430"/>
                </a:lnTo>
                <a:lnTo>
                  <a:pt x="513080" y="532130"/>
                </a:lnTo>
                <a:lnTo>
                  <a:pt x="532130" y="532130"/>
                </a:lnTo>
                <a:lnTo>
                  <a:pt x="519430" y="519430"/>
                </a:lnTo>
                <a:close/>
              </a:path>
              <a:path w="2861310" h="2861309">
                <a:moveTo>
                  <a:pt x="532130" y="532130"/>
                </a:moveTo>
                <a:lnTo>
                  <a:pt x="513080" y="532130"/>
                </a:lnTo>
                <a:lnTo>
                  <a:pt x="519430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861310" h="2861309">
                <a:moveTo>
                  <a:pt x="538480" y="538480"/>
                </a:moveTo>
                <a:lnTo>
                  <a:pt x="519430" y="5384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861310" h="28613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861310" h="2861309">
                <a:moveTo>
                  <a:pt x="551180" y="551180"/>
                </a:moveTo>
                <a:lnTo>
                  <a:pt x="532130" y="55118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1180" y="551180"/>
                </a:lnTo>
                <a:close/>
              </a:path>
              <a:path w="2861310" h="28613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61310" h="28613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861310" h="2861309">
                <a:moveTo>
                  <a:pt x="576580" y="576580"/>
                </a:moveTo>
                <a:lnTo>
                  <a:pt x="557530" y="5765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76580" y="576580"/>
                </a:lnTo>
                <a:close/>
              </a:path>
              <a:path w="2861310" h="28613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61310" h="28613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61310" h="28613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61310" h="28613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61310" h="28613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61310" h="28613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61310" h="2861309">
                <a:moveTo>
                  <a:pt x="633730" y="633730"/>
                </a:moveTo>
                <a:lnTo>
                  <a:pt x="614680" y="63373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861310" h="2861309">
                <a:moveTo>
                  <a:pt x="640080" y="640080"/>
                </a:moveTo>
                <a:lnTo>
                  <a:pt x="621030" y="64008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40080" y="640080"/>
                </a:lnTo>
                <a:close/>
              </a:path>
              <a:path w="2861310" h="2861309">
                <a:moveTo>
                  <a:pt x="646430" y="646430"/>
                </a:moveTo>
                <a:lnTo>
                  <a:pt x="627380" y="646430"/>
                </a:lnTo>
                <a:lnTo>
                  <a:pt x="633730" y="652780"/>
                </a:lnTo>
                <a:lnTo>
                  <a:pt x="652780" y="652780"/>
                </a:lnTo>
                <a:lnTo>
                  <a:pt x="646430" y="646430"/>
                </a:lnTo>
                <a:close/>
              </a:path>
              <a:path w="2861310" h="2861309">
                <a:moveTo>
                  <a:pt x="652780" y="652780"/>
                </a:moveTo>
                <a:lnTo>
                  <a:pt x="633730" y="652780"/>
                </a:lnTo>
                <a:lnTo>
                  <a:pt x="640080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861310" h="2861309">
                <a:moveTo>
                  <a:pt x="659130" y="659130"/>
                </a:moveTo>
                <a:lnTo>
                  <a:pt x="640080" y="659130"/>
                </a:lnTo>
                <a:lnTo>
                  <a:pt x="652780" y="671830"/>
                </a:lnTo>
                <a:lnTo>
                  <a:pt x="671830" y="671830"/>
                </a:lnTo>
                <a:lnTo>
                  <a:pt x="659130" y="659130"/>
                </a:lnTo>
                <a:close/>
              </a:path>
              <a:path w="2861310" h="2861309">
                <a:moveTo>
                  <a:pt x="671830" y="671830"/>
                </a:moveTo>
                <a:lnTo>
                  <a:pt x="652780" y="67183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1830" y="671830"/>
                </a:lnTo>
                <a:close/>
              </a:path>
              <a:path w="2861310" h="28613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61310" h="2861309">
                <a:moveTo>
                  <a:pt x="690880" y="690880"/>
                </a:moveTo>
                <a:lnTo>
                  <a:pt x="671830" y="69088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0880" y="690880"/>
                </a:lnTo>
                <a:close/>
              </a:path>
              <a:path w="2861310" h="2861309">
                <a:moveTo>
                  <a:pt x="697230" y="697230"/>
                </a:moveTo>
                <a:lnTo>
                  <a:pt x="678180" y="69723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7230" y="697230"/>
                </a:lnTo>
                <a:close/>
              </a:path>
              <a:path w="2861310" h="2861309">
                <a:moveTo>
                  <a:pt x="703580" y="703580"/>
                </a:moveTo>
                <a:lnTo>
                  <a:pt x="684530" y="703580"/>
                </a:lnTo>
                <a:lnTo>
                  <a:pt x="690880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861310" h="28613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861310" h="28613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61310" h="2861309">
                <a:moveTo>
                  <a:pt x="722630" y="722630"/>
                </a:moveTo>
                <a:lnTo>
                  <a:pt x="703580" y="72263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22630" y="722630"/>
                </a:lnTo>
                <a:close/>
              </a:path>
              <a:path w="2861310" h="2861309">
                <a:moveTo>
                  <a:pt x="748030" y="748030"/>
                </a:moveTo>
                <a:lnTo>
                  <a:pt x="728980" y="748030"/>
                </a:lnTo>
                <a:lnTo>
                  <a:pt x="735330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861310" h="2861309">
                <a:moveTo>
                  <a:pt x="754380" y="754380"/>
                </a:moveTo>
                <a:lnTo>
                  <a:pt x="735330" y="75438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54380" y="754380"/>
                </a:lnTo>
                <a:close/>
              </a:path>
              <a:path w="2861310" h="2861309">
                <a:moveTo>
                  <a:pt x="767080" y="767080"/>
                </a:moveTo>
                <a:lnTo>
                  <a:pt x="748030" y="76708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67080" y="767080"/>
                </a:lnTo>
                <a:close/>
              </a:path>
              <a:path w="2861310" h="28613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61310" h="28613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61310" h="28613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61310" h="28613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861310" h="28613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861310" h="28613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61310" h="2861309">
                <a:moveTo>
                  <a:pt x="817880" y="817880"/>
                </a:moveTo>
                <a:lnTo>
                  <a:pt x="798830" y="81788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7880" y="817880"/>
                </a:lnTo>
                <a:close/>
              </a:path>
              <a:path w="2861310" h="2861309">
                <a:moveTo>
                  <a:pt x="824230" y="824230"/>
                </a:moveTo>
                <a:lnTo>
                  <a:pt x="805180" y="82423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24230" y="824230"/>
                </a:lnTo>
                <a:close/>
              </a:path>
              <a:path w="2861310" h="28613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61310" h="28613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61310" h="28613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61310" h="2861309">
                <a:moveTo>
                  <a:pt x="855980" y="855980"/>
                </a:moveTo>
                <a:lnTo>
                  <a:pt x="836930" y="85598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55980" y="855980"/>
                </a:lnTo>
                <a:close/>
              </a:path>
              <a:path w="2861310" h="2861309">
                <a:moveTo>
                  <a:pt x="862330" y="862330"/>
                </a:moveTo>
                <a:lnTo>
                  <a:pt x="843280" y="86233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861310" h="28613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61310" h="28613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61310" h="28613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61310" h="28613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61310" h="2861309">
                <a:moveTo>
                  <a:pt x="894080" y="894080"/>
                </a:moveTo>
                <a:lnTo>
                  <a:pt x="875030" y="89408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894080" y="894080"/>
                </a:lnTo>
                <a:close/>
              </a:path>
              <a:path w="2861310" h="28613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61310" h="28613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61310" h="2861309">
                <a:moveTo>
                  <a:pt x="919480" y="919480"/>
                </a:moveTo>
                <a:lnTo>
                  <a:pt x="900430" y="91948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19480" y="919480"/>
                </a:lnTo>
                <a:close/>
              </a:path>
              <a:path w="2861310" h="2861309">
                <a:moveTo>
                  <a:pt x="925830" y="925830"/>
                </a:moveTo>
                <a:lnTo>
                  <a:pt x="906780" y="92583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861310" h="28613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61310" h="28613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61310" h="2861309">
                <a:moveTo>
                  <a:pt x="944880" y="944880"/>
                </a:moveTo>
                <a:lnTo>
                  <a:pt x="925830" y="94488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861310" h="28613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1230" y="951230"/>
                </a:lnTo>
                <a:close/>
              </a:path>
              <a:path w="2861310" h="28613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861310" h="28613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61310" h="28613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61310" h="2861309">
                <a:moveTo>
                  <a:pt x="976630" y="976630"/>
                </a:moveTo>
                <a:lnTo>
                  <a:pt x="957580" y="9766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76630" y="976630"/>
                </a:lnTo>
                <a:close/>
              </a:path>
              <a:path w="2861310" h="28613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61310" h="2861309">
                <a:moveTo>
                  <a:pt x="1002030" y="1002030"/>
                </a:moveTo>
                <a:lnTo>
                  <a:pt x="982980" y="1002030"/>
                </a:lnTo>
                <a:lnTo>
                  <a:pt x="989330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861310" h="2861309">
                <a:moveTo>
                  <a:pt x="1008380" y="1008380"/>
                </a:moveTo>
                <a:lnTo>
                  <a:pt x="989330" y="100838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861310" h="2861309">
                <a:moveTo>
                  <a:pt x="1014730" y="1014730"/>
                </a:moveTo>
                <a:lnTo>
                  <a:pt x="995680" y="101473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14730" y="1014730"/>
                </a:lnTo>
                <a:close/>
              </a:path>
              <a:path w="2861310" h="2861309">
                <a:moveTo>
                  <a:pt x="1027430" y="1027430"/>
                </a:moveTo>
                <a:lnTo>
                  <a:pt x="1008380" y="102743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27430" y="1027430"/>
                </a:lnTo>
                <a:close/>
              </a:path>
              <a:path w="2861310" h="28613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61310" h="28613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61310" h="28613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61310" h="2861309">
                <a:moveTo>
                  <a:pt x="1059180" y="1059180"/>
                </a:moveTo>
                <a:lnTo>
                  <a:pt x="1040130" y="105918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59180" y="1059180"/>
                </a:lnTo>
                <a:close/>
              </a:path>
              <a:path w="2861310" h="2861309">
                <a:moveTo>
                  <a:pt x="1071880" y="1071880"/>
                </a:moveTo>
                <a:lnTo>
                  <a:pt x="1052830" y="1071880"/>
                </a:lnTo>
                <a:lnTo>
                  <a:pt x="1065530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861310" h="2861309">
                <a:moveTo>
                  <a:pt x="1084580" y="1084580"/>
                </a:moveTo>
                <a:lnTo>
                  <a:pt x="1065530" y="10845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861310" h="28613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61310" h="28613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61310" h="28613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61310" h="2861309">
                <a:moveTo>
                  <a:pt x="1109980" y="1109980"/>
                </a:moveTo>
                <a:lnTo>
                  <a:pt x="1090930" y="110998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861310" h="28613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861310" h="28613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61310" h="28613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61310" h="28613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861310" h="28613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861310" h="2861309">
                <a:moveTo>
                  <a:pt x="1148080" y="1148080"/>
                </a:moveTo>
                <a:lnTo>
                  <a:pt x="1129030" y="11480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861310" h="28613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61310" h="28613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61310" h="28613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61310" h="2861309">
                <a:moveTo>
                  <a:pt x="1173480" y="1173480"/>
                </a:moveTo>
                <a:lnTo>
                  <a:pt x="1154430" y="117348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3480" y="1173480"/>
                </a:lnTo>
                <a:close/>
              </a:path>
              <a:path w="2861310" h="28613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61310" h="28613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61310" h="2861309">
                <a:moveTo>
                  <a:pt x="1198880" y="1198880"/>
                </a:moveTo>
                <a:lnTo>
                  <a:pt x="1179830" y="1198880"/>
                </a:lnTo>
                <a:lnTo>
                  <a:pt x="1186180" y="1205230"/>
                </a:lnTo>
                <a:lnTo>
                  <a:pt x="1205230" y="1205230"/>
                </a:lnTo>
                <a:lnTo>
                  <a:pt x="1198880" y="1198880"/>
                </a:lnTo>
                <a:close/>
              </a:path>
              <a:path w="2861310" h="2861309">
                <a:moveTo>
                  <a:pt x="1205230" y="1205230"/>
                </a:moveTo>
                <a:lnTo>
                  <a:pt x="1186180" y="1205230"/>
                </a:lnTo>
                <a:lnTo>
                  <a:pt x="1192530" y="1211580"/>
                </a:lnTo>
                <a:lnTo>
                  <a:pt x="1211580" y="1211580"/>
                </a:lnTo>
                <a:lnTo>
                  <a:pt x="1205230" y="1205230"/>
                </a:lnTo>
                <a:close/>
              </a:path>
              <a:path w="2861310" h="2861309">
                <a:moveTo>
                  <a:pt x="1211580" y="1211580"/>
                </a:moveTo>
                <a:lnTo>
                  <a:pt x="1192530" y="1211580"/>
                </a:lnTo>
                <a:lnTo>
                  <a:pt x="1198880" y="1217930"/>
                </a:lnTo>
                <a:lnTo>
                  <a:pt x="1217930" y="1217930"/>
                </a:lnTo>
                <a:lnTo>
                  <a:pt x="1211580" y="1211580"/>
                </a:lnTo>
                <a:close/>
              </a:path>
              <a:path w="2861310" h="2861309">
                <a:moveTo>
                  <a:pt x="1217930" y="1217930"/>
                </a:moveTo>
                <a:lnTo>
                  <a:pt x="1198880" y="121793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17930" y="1217930"/>
                </a:lnTo>
                <a:close/>
              </a:path>
              <a:path w="2861310" h="2861309">
                <a:moveTo>
                  <a:pt x="1230630" y="1230630"/>
                </a:moveTo>
                <a:lnTo>
                  <a:pt x="1211580" y="1230630"/>
                </a:lnTo>
                <a:lnTo>
                  <a:pt x="1225550" y="1244600"/>
                </a:lnTo>
                <a:lnTo>
                  <a:pt x="1244600" y="1244600"/>
                </a:lnTo>
                <a:lnTo>
                  <a:pt x="1230630" y="1230630"/>
                </a:lnTo>
                <a:close/>
              </a:path>
              <a:path w="2861310" h="2861309">
                <a:moveTo>
                  <a:pt x="1244600" y="1244600"/>
                </a:moveTo>
                <a:lnTo>
                  <a:pt x="1225550" y="124460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44600" y="1244600"/>
                </a:lnTo>
                <a:close/>
              </a:path>
              <a:path w="2861310" h="2861309">
                <a:moveTo>
                  <a:pt x="1250950" y="1250950"/>
                </a:moveTo>
                <a:lnTo>
                  <a:pt x="1231900" y="1250950"/>
                </a:lnTo>
                <a:lnTo>
                  <a:pt x="1238250" y="1257300"/>
                </a:lnTo>
                <a:lnTo>
                  <a:pt x="1257300" y="1257300"/>
                </a:lnTo>
                <a:lnTo>
                  <a:pt x="1250950" y="1250950"/>
                </a:lnTo>
                <a:close/>
              </a:path>
              <a:path w="2861310" h="2861309">
                <a:moveTo>
                  <a:pt x="1257300" y="1257300"/>
                </a:moveTo>
                <a:lnTo>
                  <a:pt x="1238250" y="1257300"/>
                </a:lnTo>
                <a:lnTo>
                  <a:pt x="1263650" y="1282700"/>
                </a:lnTo>
                <a:lnTo>
                  <a:pt x="1282700" y="1282700"/>
                </a:lnTo>
                <a:lnTo>
                  <a:pt x="1257300" y="1257300"/>
                </a:lnTo>
                <a:close/>
              </a:path>
              <a:path w="2861310" h="2861309">
                <a:moveTo>
                  <a:pt x="1282700" y="1282700"/>
                </a:moveTo>
                <a:lnTo>
                  <a:pt x="1263650" y="128270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282700" y="1282700"/>
                </a:lnTo>
                <a:close/>
              </a:path>
              <a:path w="2861310" h="2861309">
                <a:moveTo>
                  <a:pt x="1286510" y="1286510"/>
                </a:moveTo>
                <a:lnTo>
                  <a:pt x="1267460" y="1286510"/>
                </a:lnTo>
                <a:lnTo>
                  <a:pt x="1280160" y="1299210"/>
                </a:lnTo>
                <a:lnTo>
                  <a:pt x="1299210" y="1299210"/>
                </a:lnTo>
                <a:lnTo>
                  <a:pt x="1286510" y="1286510"/>
                </a:lnTo>
                <a:close/>
              </a:path>
              <a:path w="2861310" h="2861309">
                <a:moveTo>
                  <a:pt x="1299210" y="1299210"/>
                </a:moveTo>
                <a:lnTo>
                  <a:pt x="1280160" y="1299210"/>
                </a:lnTo>
                <a:lnTo>
                  <a:pt x="1286510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861310" h="2861309">
                <a:moveTo>
                  <a:pt x="1305560" y="1305560"/>
                </a:moveTo>
                <a:lnTo>
                  <a:pt x="1286510" y="130556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305560" y="1305560"/>
                </a:lnTo>
                <a:close/>
              </a:path>
              <a:path w="2861310" h="2861309">
                <a:moveTo>
                  <a:pt x="1324610" y="1324610"/>
                </a:moveTo>
                <a:lnTo>
                  <a:pt x="1305560" y="1324610"/>
                </a:lnTo>
                <a:lnTo>
                  <a:pt x="1324610" y="1343660"/>
                </a:lnTo>
                <a:lnTo>
                  <a:pt x="1343660" y="1343660"/>
                </a:lnTo>
                <a:lnTo>
                  <a:pt x="1324610" y="1324610"/>
                </a:lnTo>
                <a:close/>
              </a:path>
              <a:path w="2861310" h="2861309">
                <a:moveTo>
                  <a:pt x="1343660" y="1343660"/>
                </a:moveTo>
                <a:lnTo>
                  <a:pt x="1324610" y="1343660"/>
                </a:lnTo>
                <a:lnTo>
                  <a:pt x="1330960" y="1350010"/>
                </a:lnTo>
                <a:lnTo>
                  <a:pt x="1350010" y="1350010"/>
                </a:lnTo>
                <a:lnTo>
                  <a:pt x="1343660" y="1343660"/>
                </a:lnTo>
                <a:close/>
              </a:path>
              <a:path w="2861310" h="2861309">
                <a:moveTo>
                  <a:pt x="1350010" y="1350010"/>
                </a:moveTo>
                <a:lnTo>
                  <a:pt x="1330960" y="135001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50010" y="1350010"/>
                </a:lnTo>
                <a:close/>
              </a:path>
              <a:path w="2861310" h="2861309">
                <a:moveTo>
                  <a:pt x="1375410" y="1375410"/>
                </a:moveTo>
                <a:lnTo>
                  <a:pt x="1356360" y="137541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75410" y="1375410"/>
                </a:lnTo>
                <a:close/>
              </a:path>
              <a:path w="2861310" h="28613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861310" h="2861309">
                <a:moveTo>
                  <a:pt x="1390650" y="1390650"/>
                </a:moveTo>
                <a:lnTo>
                  <a:pt x="1371600" y="139065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90650" y="1390650"/>
                </a:lnTo>
                <a:close/>
              </a:path>
              <a:path w="2861310" h="2861309">
                <a:moveTo>
                  <a:pt x="1397000" y="1397000"/>
                </a:moveTo>
                <a:lnTo>
                  <a:pt x="1377950" y="139700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397000" y="1397000"/>
                </a:lnTo>
                <a:close/>
              </a:path>
              <a:path w="2861310" h="28613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861310" h="28613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861310" h="28613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61310" h="2861309">
                <a:moveTo>
                  <a:pt x="1422400" y="1422400"/>
                </a:moveTo>
                <a:lnTo>
                  <a:pt x="1403350" y="1422400"/>
                </a:lnTo>
                <a:lnTo>
                  <a:pt x="1409700" y="1428750"/>
                </a:lnTo>
                <a:lnTo>
                  <a:pt x="1428750" y="1428750"/>
                </a:lnTo>
                <a:lnTo>
                  <a:pt x="1422400" y="1422400"/>
                </a:lnTo>
                <a:close/>
              </a:path>
              <a:path w="2861310" h="2861309">
                <a:moveTo>
                  <a:pt x="1428750" y="1428750"/>
                </a:moveTo>
                <a:lnTo>
                  <a:pt x="1409700" y="142875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28750" y="1428750"/>
                </a:lnTo>
                <a:close/>
              </a:path>
              <a:path w="2861310" h="28613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61310" h="2861309">
                <a:moveTo>
                  <a:pt x="1447800" y="1447800"/>
                </a:moveTo>
                <a:lnTo>
                  <a:pt x="1428750" y="1447800"/>
                </a:lnTo>
                <a:lnTo>
                  <a:pt x="1441450" y="1460500"/>
                </a:lnTo>
                <a:lnTo>
                  <a:pt x="1460500" y="1460500"/>
                </a:lnTo>
                <a:lnTo>
                  <a:pt x="1447800" y="1447800"/>
                </a:lnTo>
                <a:close/>
              </a:path>
              <a:path w="2861310" h="2861309">
                <a:moveTo>
                  <a:pt x="1460500" y="1460500"/>
                </a:moveTo>
                <a:lnTo>
                  <a:pt x="1441450" y="146050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60500" y="1460500"/>
                </a:lnTo>
                <a:close/>
              </a:path>
              <a:path w="2861310" h="2861309">
                <a:moveTo>
                  <a:pt x="1464310" y="1464310"/>
                </a:moveTo>
                <a:lnTo>
                  <a:pt x="1445260" y="1464310"/>
                </a:lnTo>
                <a:lnTo>
                  <a:pt x="1447800" y="1466850"/>
                </a:lnTo>
                <a:lnTo>
                  <a:pt x="1466850" y="1466850"/>
                </a:lnTo>
                <a:lnTo>
                  <a:pt x="1464310" y="1464310"/>
                </a:lnTo>
                <a:close/>
              </a:path>
              <a:path w="2861310" h="2861309">
                <a:moveTo>
                  <a:pt x="1466850" y="1466850"/>
                </a:moveTo>
                <a:lnTo>
                  <a:pt x="1447800" y="146685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6850" y="1466850"/>
                </a:lnTo>
                <a:close/>
              </a:path>
              <a:path w="2861310" h="2861309">
                <a:moveTo>
                  <a:pt x="1479550" y="1479550"/>
                </a:moveTo>
                <a:lnTo>
                  <a:pt x="1460500" y="1479550"/>
                </a:lnTo>
                <a:lnTo>
                  <a:pt x="1464310" y="1483360"/>
                </a:lnTo>
                <a:lnTo>
                  <a:pt x="1483360" y="1483360"/>
                </a:lnTo>
                <a:lnTo>
                  <a:pt x="1479550" y="1479550"/>
                </a:lnTo>
                <a:close/>
              </a:path>
              <a:path w="2861310" h="2861309">
                <a:moveTo>
                  <a:pt x="1483360" y="1483360"/>
                </a:moveTo>
                <a:lnTo>
                  <a:pt x="1464310" y="1483360"/>
                </a:lnTo>
                <a:lnTo>
                  <a:pt x="1483360" y="1502410"/>
                </a:lnTo>
                <a:lnTo>
                  <a:pt x="1502410" y="1502410"/>
                </a:lnTo>
                <a:lnTo>
                  <a:pt x="1483360" y="1483360"/>
                </a:lnTo>
                <a:close/>
              </a:path>
              <a:path w="2861310" h="2861309">
                <a:moveTo>
                  <a:pt x="1502410" y="1502410"/>
                </a:moveTo>
                <a:lnTo>
                  <a:pt x="1483360" y="1502410"/>
                </a:lnTo>
                <a:lnTo>
                  <a:pt x="1492250" y="1511300"/>
                </a:lnTo>
                <a:lnTo>
                  <a:pt x="1511300" y="1511300"/>
                </a:lnTo>
                <a:lnTo>
                  <a:pt x="1502410" y="1502410"/>
                </a:lnTo>
                <a:close/>
              </a:path>
              <a:path w="2861310" h="2861309">
                <a:moveTo>
                  <a:pt x="1511300" y="1511300"/>
                </a:moveTo>
                <a:lnTo>
                  <a:pt x="1492250" y="1511300"/>
                </a:lnTo>
                <a:lnTo>
                  <a:pt x="1496060" y="1515110"/>
                </a:lnTo>
                <a:lnTo>
                  <a:pt x="1515110" y="1515110"/>
                </a:lnTo>
                <a:lnTo>
                  <a:pt x="1511300" y="1511300"/>
                </a:lnTo>
                <a:close/>
              </a:path>
              <a:path w="2861310" h="2861309">
                <a:moveTo>
                  <a:pt x="1515110" y="1515110"/>
                </a:moveTo>
                <a:lnTo>
                  <a:pt x="1496060" y="1515110"/>
                </a:lnTo>
                <a:lnTo>
                  <a:pt x="1498600" y="1517650"/>
                </a:lnTo>
                <a:lnTo>
                  <a:pt x="1517650" y="1517650"/>
                </a:lnTo>
                <a:lnTo>
                  <a:pt x="1515110" y="1515110"/>
                </a:lnTo>
                <a:close/>
              </a:path>
              <a:path w="2861310" h="2861309">
                <a:moveTo>
                  <a:pt x="1517650" y="1517650"/>
                </a:moveTo>
                <a:lnTo>
                  <a:pt x="1498600" y="15176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17650" y="1517650"/>
                </a:lnTo>
                <a:close/>
              </a:path>
              <a:path w="2861310" h="28613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861310" h="2861309">
                <a:moveTo>
                  <a:pt x="1527810" y="1527810"/>
                </a:moveTo>
                <a:lnTo>
                  <a:pt x="1508760" y="152781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7810" y="1527810"/>
                </a:lnTo>
                <a:close/>
              </a:path>
              <a:path w="2861310" h="2861309">
                <a:moveTo>
                  <a:pt x="1530350" y="1530350"/>
                </a:moveTo>
                <a:lnTo>
                  <a:pt x="1511300" y="1530350"/>
                </a:lnTo>
                <a:lnTo>
                  <a:pt x="1524000" y="1543050"/>
                </a:lnTo>
                <a:lnTo>
                  <a:pt x="1543050" y="1543050"/>
                </a:lnTo>
                <a:lnTo>
                  <a:pt x="1530350" y="1530350"/>
                </a:lnTo>
                <a:close/>
              </a:path>
              <a:path w="2861310" h="2861309">
                <a:moveTo>
                  <a:pt x="1543050" y="1543050"/>
                </a:moveTo>
                <a:lnTo>
                  <a:pt x="1524000" y="1543050"/>
                </a:lnTo>
                <a:lnTo>
                  <a:pt x="1530350" y="1549400"/>
                </a:lnTo>
                <a:lnTo>
                  <a:pt x="1549400" y="1549400"/>
                </a:lnTo>
                <a:lnTo>
                  <a:pt x="1543050" y="1543050"/>
                </a:lnTo>
                <a:close/>
              </a:path>
              <a:path w="2861310" h="2861309">
                <a:moveTo>
                  <a:pt x="1549400" y="1549400"/>
                </a:moveTo>
                <a:lnTo>
                  <a:pt x="1530350" y="154940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49400" y="1549400"/>
                </a:lnTo>
                <a:close/>
              </a:path>
              <a:path w="2861310" h="2861309">
                <a:moveTo>
                  <a:pt x="1572260" y="1572260"/>
                </a:moveTo>
                <a:lnTo>
                  <a:pt x="1553210" y="1572260"/>
                </a:lnTo>
                <a:lnTo>
                  <a:pt x="1584960" y="1604010"/>
                </a:lnTo>
                <a:lnTo>
                  <a:pt x="1604010" y="1604010"/>
                </a:lnTo>
                <a:lnTo>
                  <a:pt x="1572260" y="1572260"/>
                </a:lnTo>
                <a:close/>
              </a:path>
              <a:path w="2861310" h="2861309">
                <a:moveTo>
                  <a:pt x="1604010" y="1604010"/>
                </a:moveTo>
                <a:lnTo>
                  <a:pt x="1584960" y="160401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04010" y="1604010"/>
                </a:lnTo>
                <a:close/>
              </a:path>
              <a:path w="2861310" h="2861309">
                <a:moveTo>
                  <a:pt x="1635760" y="1635760"/>
                </a:moveTo>
                <a:lnTo>
                  <a:pt x="1616710" y="1635760"/>
                </a:lnTo>
                <a:lnTo>
                  <a:pt x="1623060" y="1642110"/>
                </a:lnTo>
                <a:lnTo>
                  <a:pt x="1642110" y="1642110"/>
                </a:lnTo>
                <a:lnTo>
                  <a:pt x="1635760" y="1635760"/>
                </a:lnTo>
                <a:close/>
              </a:path>
              <a:path w="2861310" h="2861309">
                <a:moveTo>
                  <a:pt x="1642110" y="1642110"/>
                </a:moveTo>
                <a:lnTo>
                  <a:pt x="1623060" y="1642110"/>
                </a:lnTo>
                <a:lnTo>
                  <a:pt x="1635760" y="1654810"/>
                </a:lnTo>
                <a:lnTo>
                  <a:pt x="1654809" y="1654810"/>
                </a:lnTo>
                <a:lnTo>
                  <a:pt x="1642110" y="1642110"/>
                </a:lnTo>
                <a:close/>
              </a:path>
              <a:path w="2861310" h="28613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61310" h="2861309">
                <a:moveTo>
                  <a:pt x="1661160" y="1661160"/>
                </a:moveTo>
                <a:lnTo>
                  <a:pt x="1642110" y="1661160"/>
                </a:lnTo>
                <a:lnTo>
                  <a:pt x="1648460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861310" h="2861309">
                <a:moveTo>
                  <a:pt x="1667510" y="1667510"/>
                </a:moveTo>
                <a:lnTo>
                  <a:pt x="1648460" y="166751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861310" h="2861309">
                <a:moveTo>
                  <a:pt x="1673860" y="1673860"/>
                </a:moveTo>
                <a:lnTo>
                  <a:pt x="1654810" y="1673860"/>
                </a:lnTo>
                <a:lnTo>
                  <a:pt x="1673860" y="1692910"/>
                </a:lnTo>
                <a:lnTo>
                  <a:pt x="1692910" y="1692910"/>
                </a:lnTo>
                <a:lnTo>
                  <a:pt x="1673860" y="1673860"/>
                </a:lnTo>
                <a:close/>
              </a:path>
              <a:path w="2861310" h="2861309">
                <a:moveTo>
                  <a:pt x="1692910" y="1692910"/>
                </a:moveTo>
                <a:lnTo>
                  <a:pt x="1673860" y="1692910"/>
                </a:lnTo>
                <a:lnTo>
                  <a:pt x="1689100" y="1708150"/>
                </a:lnTo>
                <a:lnTo>
                  <a:pt x="1708150" y="1708150"/>
                </a:lnTo>
                <a:lnTo>
                  <a:pt x="1692910" y="1692910"/>
                </a:lnTo>
                <a:close/>
              </a:path>
              <a:path w="2861310" h="2861309">
                <a:moveTo>
                  <a:pt x="1708150" y="1708150"/>
                </a:moveTo>
                <a:lnTo>
                  <a:pt x="1689100" y="1708150"/>
                </a:lnTo>
                <a:lnTo>
                  <a:pt x="1699260" y="1718310"/>
                </a:lnTo>
                <a:lnTo>
                  <a:pt x="1718310" y="1718310"/>
                </a:lnTo>
                <a:lnTo>
                  <a:pt x="1708150" y="1708150"/>
                </a:lnTo>
                <a:close/>
              </a:path>
              <a:path w="2861310" h="2861309">
                <a:moveTo>
                  <a:pt x="1718310" y="1718310"/>
                </a:moveTo>
                <a:lnTo>
                  <a:pt x="1699260" y="1718310"/>
                </a:lnTo>
                <a:lnTo>
                  <a:pt x="1705610" y="1724660"/>
                </a:lnTo>
                <a:lnTo>
                  <a:pt x="1724660" y="1724660"/>
                </a:lnTo>
                <a:lnTo>
                  <a:pt x="1718310" y="1718310"/>
                </a:lnTo>
                <a:close/>
              </a:path>
              <a:path w="2861310" h="2861309">
                <a:moveTo>
                  <a:pt x="1724660" y="1724660"/>
                </a:moveTo>
                <a:lnTo>
                  <a:pt x="1705610" y="17246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24660" y="1724660"/>
                </a:lnTo>
                <a:close/>
              </a:path>
              <a:path w="2861310" h="2861309">
                <a:moveTo>
                  <a:pt x="1743710" y="1743710"/>
                </a:moveTo>
                <a:lnTo>
                  <a:pt x="1724660" y="1743710"/>
                </a:lnTo>
                <a:lnTo>
                  <a:pt x="1731010" y="1750060"/>
                </a:lnTo>
                <a:lnTo>
                  <a:pt x="1750060" y="1750060"/>
                </a:lnTo>
                <a:lnTo>
                  <a:pt x="1743710" y="1743710"/>
                </a:lnTo>
                <a:close/>
              </a:path>
              <a:path w="2861310" h="2861309">
                <a:moveTo>
                  <a:pt x="1750060" y="1750060"/>
                </a:moveTo>
                <a:lnTo>
                  <a:pt x="1731010" y="1750060"/>
                </a:lnTo>
                <a:lnTo>
                  <a:pt x="1752600" y="1771650"/>
                </a:lnTo>
                <a:lnTo>
                  <a:pt x="1771650" y="1771650"/>
                </a:lnTo>
                <a:lnTo>
                  <a:pt x="1750060" y="1750060"/>
                </a:lnTo>
                <a:close/>
              </a:path>
              <a:path w="2861310" h="2861309">
                <a:moveTo>
                  <a:pt x="1771650" y="1771650"/>
                </a:moveTo>
                <a:lnTo>
                  <a:pt x="1752600" y="177165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71650" y="1771650"/>
                </a:lnTo>
                <a:close/>
              </a:path>
              <a:path w="2861310" h="2861309">
                <a:moveTo>
                  <a:pt x="1775460" y="1775460"/>
                </a:moveTo>
                <a:lnTo>
                  <a:pt x="1756410" y="1775460"/>
                </a:lnTo>
                <a:lnTo>
                  <a:pt x="1758950" y="1778000"/>
                </a:lnTo>
                <a:lnTo>
                  <a:pt x="1778000" y="1778000"/>
                </a:lnTo>
                <a:lnTo>
                  <a:pt x="1775460" y="1775460"/>
                </a:lnTo>
                <a:close/>
              </a:path>
              <a:path w="2861310" h="2861309">
                <a:moveTo>
                  <a:pt x="1778000" y="1778000"/>
                </a:moveTo>
                <a:lnTo>
                  <a:pt x="1758950" y="1778000"/>
                </a:lnTo>
                <a:lnTo>
                  <a:pt x="1784350" y="1803400"/>
                </a:lnTo>
                <a:lnTo>
                  <a:pt x="1803400" y="1803400"/>
                </a:lnTo>
                <a:lnTo>
                  <a:pt x="1778000" y="1778000"/>
                </a:lnTo>
                <a:close/>
              </a:path>
              <a:path w="2861310" h="2861309">
                <a:moveTo>
                  <a:pt x="1803400" y="1803400"/>
                </a:moveTo>
                <a:lnTo>
                  <a:pt x="1784350" y="180340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3400" y="1803400"/>
                </a:lnTo>
                <a:close/>
              </a:path>
              <a:path w="2861310" h="2861309">
                <a:moveTo>
                  <a:pt x="1807210" y="1807210"/>
                </a:moveTo>
                <a:lnTo>
                  <a:pt x="1788160" y="1807210"/>
                </a:lnTo>
                <a:lnTo>
                  <a:pt x="1794510" y="1813560"/>
                </a:lnTo>
                <a:lnTo>
                  <a:pt x="1813560" y="1813560"/>
                </a:lnTo>
                <a:lnTo>
                  <a:pt x="1807210" y="1807210"/>
                </a:lnTo>
                <a:close/>
              </a:path>
              <a:path w="2861310" h="2861309">
                <a:moveTo>
                  <a:pt x="1813560" y="1813560"/>
                </a:moveTo>
                <a:lnTo>
                  <a:pt x="1794510" y="1813560"/>
                </a:lnTo>
                <a:lnTo>
                  <a:pt x="1819910" y="1838960"/>
                </a:lnTo>
                <a:lnTo>
                  <a:pt x="1838960" y="1838960"/>
                </a:lnTo>
                <a:lnTo>
                  <a:pt x="1813560" y="1813560"/>
                </a:lnTo>
                <a:close/>
              </a:path>
              <a:path w="2861310" h="2861309">
                <a:moveTo>
                  <a:pt x="1838960" y="1838960"/>
                </a:moveTo>
                <a:lnTo>
                  <a:pt x="1819910" y="183896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38960" y="1838960"/>
                </a:lnTo>
                <a:close/>
              </a:path>
              <a:path w="2861310" h="2861309">
                <a:moveTo>
                  <a:pt x="1870710" y="1870710"/>
                </a:moveTo>
                <a:lnTo>
                  <a:pt x="1851660" y="1870710"/>
                </a:lnTo>
                <a:lnTo>
                  <a:pt x="1883410" y="1902460"/>
                </a:lnTo>
                <a:lnTo>
                  <a:pt x="1902460" y="1902460"/>
                </a:lnTo>
                <a:lnTo>
                  <a:pt x="1870710" y="1870710"/>
                </a:lnTo>
                <a:close/>
              </a:path>
              <a:path w="2861310" h="2861309">
                <a:moveTo>
                  <a:pt x="1902460" y="1902460"/>
                </a:moveTo>
                <a:lnTo>
                  <a:pt x="1883410" y="1902460"/>
                </a:lnTo>
                <a:lnTo>
                  <a:pt x="1889760" y="1908810"/>
                </a:lnTo>
                <a:lnTo>
                  <a:pt x="1908810" y="1908810"/>
                </a:lnTo>
                <a:lnTo>
                  <a:pt x="1902460" y="1902460"/>
                </a:lnTo>
                <a:close/>
              </a:path>
              <a:path w="2861310" h="2861309">
                <a:moveTo>
                  <a:pt x="1908810" y="1908810"/>
                </a:moveTo>
                <a:lnTo>
                  <a:pt x="1889760" y="190881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08810" y="1908810"/>
                </a:lnTo>
                <a:close/>
              </a:path>
              <a:path w="2861310" h="2861309">
                <a:moveTo>
                  <a:pt x="1934210" y="1934210"/>
                </a:moveTo>
                <a:lnTo>
                  <a:pt x="1915160" y="193421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34210" y="1934210"/>
                </a:lnTo>
                <a:close/>
              </a:path>
              <a:path w="2861310" h="2861309">
                <a:moveTo>
                  <a:pt x="1962150" y="1962150"/>
                </a:moveTo>
                <a:lnTo>
                  <a:pt x="1943100" y="1962150"/>
                </a:lnTo>
                <a:lnTo>
                  <a:pt x="1946910" y="1965960"/>
                </a:lnTo>
                <a:lnTo>
                  <a:pt x="1965960" y="1965960"/>
                </a:lnTo>
                <a:lnTo>
                  <a:pt x="1962150" y="1962150"/>
                </a:lnTo>
                <a:close/>
              </a:path>
              <a:path w="2861310" h="2861309">
                <a:moveTo>
                  <a:pt x="1965960" y="1965960"/>
                </a:moveTo>
                <a:lnTo>
                  <a:pt x="1946910" y="1965960"/>
                </a:lnTo>
                <a:lnTo>
                  <a:pt x="1953260" y="1972310"/>
                </a:lnTo>
                <a:lnTo>
                  <a:pt x="1972310" y="1972310"/>
                </a:lnTo>
                <a:lnTo>
                  <a:pt x="1965960" y="1965960"/>
                </a:lnTo>
                <a:close/>
              </a:path>
              <a:path w="2861310" h="2861309">
                <a:moveTo>
                  <a:pt x="1972310" y="1972310"/>
                </a:moveTo>
                <a:lnTo>
                  <a:pt x="1953260" y="197231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2310" y="1972310"/>
                </a:lnTo>
                <a:close/>
              </a:path>
              <a:path w="2861310" h="2861309">
                <a:moveTo>
                  <a:pt x="1981200" y="1981200"/>
                </a:moveTo>
                <a:lnTo>
                  <a:pt x="1962150" y="1981200"/>
                </a:lnTo>
                <a:lnTo>
                  <a:pt x="1972310" y="1991360"/>
                </a:lnTo>
                <a:lnTo>
                  <a:pt x="1991360" y="1991360"/>
                </a:lnTo>
                <a:lnTo>
                  <a:pt x="1981200" y="1981200"/>
                </a:lnTo>
                <a:close/>
              </a:path>
              <a:path w="2861310" h="2861309">
                <a:moveTo>
                  <a:pt x="1991360" y="1991360"/>
                </a:moveTo>
                <a:lnTo>
                  <a:pt x="1972310" y="199136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91360" y="1991360"/>
                </a:lnTo>
                <a:close/>
              </a:path>
              <a:path w="2861310" h="28613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61310" h="28613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61310" h="2861309">
                <a:moveTo>
                  <a:pt x="2006600" y="2006600"/>
                </a:moveTo>
                <a:lnTo>
                  <a:pt x="1987550" y="2006600"/>
                </a:lnTo>
                <a:lnTo>
                  <a:pt x="1997710" y="2016760"/>
                </a:lnTo>
                <a:lnTo>
                  <a:pt x="2016760" y="2016760"/>
                </a:lnTo>
                <a:lnTo>
                  <a:pt x="2006600" y="2006600"/>
                </a:lnTo>
                <a:close/>
              </a:path>
              <a:path w="2861310" h="2861309">
                <a:moveTo>
                  <a:pt x="2016760" y="2016760"/>
                </a:moveTo>
                <a:lnTo>
                  <a:pt x="1997710" y="2016760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60"/>
                </a:lnTo>
                <a:close/>
              </a:path>
              <a:path w="2861310" h="2861309">
                <a:moveTo>
                  <a:pt x="2019300" y="2019300"/>
                </a:moveTo>
                <a:lnTo>
                  <a:pt x="2000250" y="2019300"/>
                </a:lnTo>
                <a:lnTo>
                  <a:pt x="2004060" y="2023110"/>
                </a:lnTo>
                <a:lnTo>
                  <a:pt x="2023110" y="2023110"/>
                </a:lnTo>
                <a:lnTo>
                  <a:pt x="2019300" y="2019300"/>
                </a:lnTo>
                <a:close/>
              </a:path>
              <a:path w="2861310" h="2861309">
                <a:moveTo>
                  <a:pt x="2023110" y="2023110"/>
                </a:moveTo>
                <a:lnTo>
                  <a:pt x="2004060" y="202311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3110" y="2023110"/>
                </a:lnTo>
                <a:close/>
              </a:path>
              <a:path w="2861310" h="2861309">
                <a:moveTo>
                  <a:pt x="2032000" y="2032000"/>
                </a:moveTo>
                <a:lnTo>
                  <a:pt x="2012950" y="2032000"/>
                </a:lnTo>
                <a:lnTo>
                  <a:pt x="2023110" y="2042160"/>
                </a:lnTo>
                <a:lnTo>
                  <a:pt x="2042160" y="2042160"/>
                </a:lnTo>
                <a:lnTo>
                  <a:pt x="2032000" y="2032000"/>
                </a:lnTo>
                <a:close/>
              </a:path>
              <a:path w="2861310" h="2861309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861310" h="2861309">
                <a:moveTo>
                  <a:pt x="2044700" y="2044700"/>
                </a:moveTo>
                <a:lnTo>
                  <a:pt x="2025650" y="2044700"/>
                </a:lnTo>
                <a:lnTo>
                  <a:pt x="2029460" y="2048510"/>
                </a:lnTo>
                <a:lnTo>
                  <a:pt x="2048510" y="2048510"/>
                </a:lnTo>
                <a:lnTo>
                  <a:pt x="2044700" y="2044700"/>
                </a:lnTo>
                <a:close/>
              </a:path>
              <a:path w="2861310" h="2861309">
                <a:moveTo>
                  <a:pt x="2048510" y="2048510"/>
                </a:moveTo>
                <a:lnTo>
                  <a:pt x="2029460" y="2048510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10"/>
                </a:lnTo>
                <a:close/>
              </a:path>
              <a:path w="2861310" h="2861309">
                <a:moveTo>
                  <a:pt x="2661920" y="2661920"/>
                </a:moveTo>
                <a:lnTo>
                  <a:pt x="2642870" y="2661920"/>
                </a:lnTo>
                <a:lnTo>
                  <a:pt x="2774950" y="2794000"/>
                </a:lnTo>
                <a:lnTo>
                  <a:pt x="2794000" y="2794000"/>
                </a:lnTo>
                <a:lnTo>
                  <a:pt x="2661920" y="2661920"/>
                </a:lnTo>
                <a:close/>
              </a:path>
              <a:path w="2861310" h="2861309">
                <a:moveTo>
                  <a:pt x="2659380" y="2659380"/>
                </a:moveTo>
                <a:lnTo>
                  <a:pt x="2640330" y="2659380"/>
                </a:lnTo>
                <a:lnTo>
                  <a:pt x="2641600" y="2660650"/>
                </a:lnTo>
                <a:lnTo>
                  <a:pt x="2660650" y="2660650"/>
                </a:lnTo>
                <a:lnTo>
                  <a:pt x="2659380" y="2659380"/>
                </a:lnTo>
                <a:close/>
              </a:path>
              <a:path w="2861310" h="2861309">
                <a:moveTo>
                  <a:pt x="2655570" y="2655570"/>
                </a:moveTo>
                <a:lnTo>
                  <a:pt x="2636520" y="2655570"/>
                </a:lnTo>
                <a:lnTo>
                  <a:pt x="2639060" y="2658110"/>
                </a:lnTo>
                <a:lnTo>
                  <a:pt x="2658110" y="2658110"/>
                </a:lnTo>
                <a:lnTo>
                  <a:pt x="2655570" y="2655570"/>
                </a:lnTo>
                <a:close/>
              </a:path>
              <a:path w="2861310" h="2861309">
                <a:moveTo>
                  <a:pt x="2653030" y="2653030"/>
                </a:moveTo>
                <a:lnTo>
                  <a:pt x="2633980" y="2653030"/>
                </a:lnTo>
                <a:lnTo>
                  <a:pt x="2635250" y="2654300"/>
                </a:lnTo>
                <a:lnTo>
                  <a:pt x="2654300" y="2654300"/>
                </a:lnTo>
                <a:lnTo>
                  <a:pt x="2653030" y="2653030"/>
                </a:lnTo>
                <a:close/>
              </a:path>
              <a:path w="2861310" h="2861309">
                <a:moveTo>
                  <a:pt x="2649220" y="2649220"/>
                </a:moveTo>
                <a:lnTo>
                  <a:pt x="2630170" y="2649220"/>
                </a:lnTo>
                <a:lnTo>
                  <a:pt x="2632710" y="2651760"/>
                </a:lnTo>
                <a:lnTo>
                  <a:pt x="2651760" y="2651760"/>
                </a:lnTo>
                <a:lnTo>
                  <a:pt x="2649220" y="2649220"/>
                </a:lnTo>
                <a:close/>
              </a:path>
              <a:path w="2861310" h="2861309">
                <a:moveTo>
                  <a:pt x="2646680" y="2646680"/>
                </a:moveTo>
                <a:lnTo>
                  <a:pt x="2627630" y="2646680"/>
                </a:lnTo>
                <a:lnTo>
                  <a:pt x="2628900" y="2647950"/>
                </a:lnTo>
                <a:lnTo>
                  <a:pt x="2647950" y="2647950"/>
                </a:lnTo>
                <a:lnTo>
                  <a:pt x="2646680" y="2646680"/>
                </a:lnTo>
                <a:close/>
              </a:path>
              <a:path w="2861310" h="2861309">
                <a:moveTo>
                  <a:pt x="2642870" y="2642870"/>
                </a:moveTo>
                <a:lnTo>
                  <a:pt x="2623820" y="2642870"/>
                </a:lnTo>
                <a:lnTo>
                  <a:pt x="2626360" y="2645410"/>
                </a:lnTo>
                <a:lnTo>
                  <a:pt x="2645410" y="2645410"/>
                </a:lnTo>
                <a:lnTo>
                  <a:pt x="2642870" y="2642870"/>
                </a:lnTo>
                <a:close/>
              </a:path>
              <a:path w="2861310" h="2861309">
                <a:moveTo>
                  <a:pt x="2640330" y="2640330"/>
                </a:moveTo>
                <a:lnTo>
                  <a:pt x="2621280" y="2640330"/>
                </a:lnTo>
                <a:lnTo>
                  <a:pt x="2622550" y="2641600"/>
                </a:lnTo>
                <a:lnTo>
                  <a:pt x="2641600" y="2641600"/>
                </a:lnTo>
                <a:lnTo>
                  <a:pt x="2640330" y="2640330"/>
                </a:lnTo>
                <a:close/>
              </a:path>
              <a:path w="2861310" h="2861309">
                <a:moveTo>
                  <a:pt x="2636520" y="2636520"/>
                </a:moveTo>
                <a:lnTo>
                  <a:pt x="2617470" y="2636520"/>
                </a:lnTo>
                <a:lnTo>
                  <a:pt x="2620010" y="2639060"/>
                </a:lnTo>
                <a:lnTo>
                  <a:pt x="2639060" y="2639060"/>
                </a:lnTo>
                <a:lnTo>
                  <a:pt x="2636520" y="2636520"/>
                </a:lnTo>
                <a:close/>
              </a:path>
              <a:path w="2861310" h="2861309">
                <a:moveTo>
                  <a:pt x="2633980" y="2633980"/>
                </a:moveTo>
                <a:lnTo>
                  <a:pt x="2614930" y="2633980"/>
                </a:lnTo>
                <a:lnTo>
                  <a:pt x="2616200" y="2635250"/>
                </a:lnTo>
                <a:lnTo>
                  <a:pt x="2635250" y="2635250"/>
                </a:lnTo>
                <a:lnTo>
                  <a:pt x="2633980" y="2633980"/>
                </a:lnTo>
                <a:close/>
              </a:path>
              <a:path w="2861310" h="2861309">
                <a:moveTo>
                  <a:pt x="2630170" y="2630170"/>
                </a:moveTo>
                <a:lnTo>
                  <a:pt x="2611120" y="2630170"/>
                </a:lnTo>
                <a:lnTo>
                  <a:pt x="2613660" y="2632710"/>
                </a:lnTo>
                <a:lnTo>
                  <a:pt x="2632710" y="2632710"/>
                </a:lnTo>
                <a:lnTo>
                  <a:pt x="2630170" y="2630170"/>
                </a:lnTo>
                <a:close/>
              </a:path>
              <a:path w="2861310" h="2861309">
                <a:moveTo>
                  <a:pt x="2627630" y="2627630"/>
                </a:moveTo>
                <a:lnTo>
                  <a:pt x="2608580" y="2627630"/>
                </a:lnTo>
                <a:lnTo>
                  <a:pt x="2609850" y="2628900"/>
                </a:lnTo>
                <a:lnTo>
                  <a:pt x="2628900" y="2628900"/>
                </a:lnTo>
                <a:lnTo>
                  <a:pt x="2627630" y="2627630"/>
                </a:lnTo>
                <a:close/>
              </a:path>
              <a:path w="2861310" h="2861309">
                <a:moveTo>
                  <a:pt x="2623820" y="2623820"/>
                </a:moveTo>
                <a:lnTo>
                  <a:pt x="2604770" y="2623820"/>
                </a:lnTo>
                <a:lnTo>
                  <a:pt x="2607310" y="2626360"/>
                </a:lnTo>
                <a:lnTo>
                  <a:pt x="2626360" y="2626360"/>
                </a:lnTo>
                <a:lnTo>
                  <a:pt x="2623820" y="2623820"/>
                </a:lnTo>
                <a:close/>
              </a:path>
              <a:path w="2861310" h="28613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61310" h="28613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61310" h="28613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61310" h="28613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61310" h="28613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61310" h="28613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61310" h="28613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61310" h="28613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61310" h="28613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61310" h="28613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61310" h="28613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61310" h="28613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61310" h="28613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61310" h="28613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61310" h="28613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61310" h="28613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61310" h="28613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61310" h="2861309">
                <a:moveTo>
                  <a:pt x="2564130" y="2564130"/>
                </a:moveTo>
                <a:lnTo>
                  <a:pt x="2545080" y="256413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4130" y="2564130"/>
                </a:lnTo>
                <a:close/>
              </a:path>
              <a:path w="2861310" h="28613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61310" h="28613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61310" h="28613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61310" h="28613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61310" h="28613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61310" h="28613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61310" h="28613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61310" h="28613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61310" h="28613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61310" h="28613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61310" h="28613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861310" h="2861309">
                <a:moveTo>
                  <a:pt x="2526030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861310" h="28613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61310" h="28613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61310" h="28613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61310" h="28613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61310" h="28613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61310" h="28613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61310" h="2861309">
                <a:moveTo>
                  <a:pt x="2500630" y="2500630"/>
                </a:moveTo>
                <a:lnTo>
                  <a:pt x="2481580" y="250063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0630" y="2500630"/>
                </a:lnTo>
                <a:close/>
              </a:path>
              <a:path w="2861310" h="2861309">
                <a:moveTo>
                  <a:pt x="2494280" y="2494280"/>
                </a:moveTo>
                <a:lnTo>
                  <a:pt x="2475230" y="249428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4280" y="2494280"/>
                </a:lnTo>
                <a:close/>
              </a:path>
              <a:path w="2861310" h="28613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861310" h="2861309">
                <a:moveTo>
                  <a:pt x="2481580" y="2481580"/>
                </a:moveTo>
                <a:lnTo>
                  <a:pt x="2462530" y="248158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1580" y="2481580"/>
                </a:lnTo>
                <a:close/>
              </a:path>
              <a:path w="2861310" h="2861309">
                <a:moveTo>
                  <a:pt x="2475230" y="2475230"/>
                </a:moveTo>
                <a:lnTo>
                  <a:pt x="2456180" y="247523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5230" y="2475230"/>
                </a:lnTo>
                <a:close/>
              </a:path>
              <a:path w="2861310" h="2861309">
                <a:moveTo>
                  <a:pt x="2468880" y="2468880"/>
                </a:moveTo>
                <a:lnTo>
                  <a:pt x="2449830" y="246888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68880" y="2468880"/>
                </a:lnTo>
                <a:close/>
              </a:path>
              <a:path w="2861310" h="28613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61310" h="2861309">
                <a:moveTo>
                  <a:pt x="2457450" y="2457450"/>
                </a:moveTo>
                <a:lnTo>
                  <a:pt x="2438400" y="245745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7450" y="2457450"/>
                </a:lnTo>
                <a:close/>
              </a:path>
              <a:path w="2861310" h="2861309">
                <a:moveTo>
                  <a:pt x="2451100" y="2451100"/>
                </a:moveTo>
                <a:lnTo>
                  <a:pt x="2432050" y="245110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1100" y="2451100"/>
                </a:lnTo>
                <a:close/>
              </a:path>
              <a:path w="2861310" h="2861309">
                <a:moveTo>
                  <a:pt x="2444750" y="2444750"/>
                </a:moveTo>
                <a:lnTo>
                  <a:pt x="2425700" y="244475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4750" y="2444750"/>
                </a:lnTo>
                <a:close/>
              </a:path>
              <a:path w="2861310" h="2861309">
                <a:moveTo>
                  <a:pt x="2438400" y="2438400"/>
                </a:moveTo>
                <a:lnTo>
                  <a:pt x="2419350" y="243840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38400" y="2438400"/>
                </a:lnTo>
                <a:close/>
              </a:path>
              <a:path w="2861310" h="2861309">
                <a:moveTo>
                  <a:pt x="2432050" y="2432050"/>
                </a:moveTo>
                <a:lnTo>
                  <a:pt x="2413000" y="243205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2050" y="2432050"/>
                </a:lnTo>
                <a:close/>
              </a:path>
              <a:path w="2861310" h="2861309">
                <a:moveTo>
                  <a:pt x="2425700" y="2425700"/>
                </a:moveTo>
                <a:lnTo>
                  <a:pt x="2406650" y="242570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5700" y="2425700"/>
                </a:lnTo>
                <a:close/>
              </a:path>
              <a:path w="2861310" h="2861309">
                <a:moveTo>
                  <a:pt x="2419350" y="2419350"/>
                </a:moveTo>
                <a:lnTo>
                  <a:pt x="2400300" y="241935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19350" y="2419350"/>
                </a:lnTo>
                <a:close/>
              </a:path>
              <a:path w="2861310" h="28613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61310" h="28613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61310" h="28613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61310" h="28613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61310" h="28613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61310" h="28613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61310" h="28613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61310" h="28613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61310" h="28613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61310" h="28613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61310" h="28613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61310" h="28613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61310" h="28613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61310" h="28613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61310" h="28613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61310" h="28613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61310" h="28613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61310" h="28613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61310" h="28613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61310" h="28613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61310" h="28613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61310" h="28613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61310" h="28613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61310" h="28613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61310" h="28613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61310" h="2861309">
                <a:moveTo>
                  <a:pt x="2052320" y="2052320"/>
                </a:moveTo>
                <a:lnTo>
                  <a:pt x="2033270" y="205232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052320" y="2052320"/>
                </a:lnTo>
                <a:close/>
              </a:path>
              <a:path w="2861310" h="2861309">
                <a:moveTo>
                  <a:pt x="2794000" y="2794000"/>
                </a:moveTo>
                <a:lnTo>
                  <a:pt x="2774950" y="2794000"/>
                </a:lnTo>
                <a:lnTo>
                  <a:pt x="2781300" y="2800350"/>
                </a:lnTo>
                <a:lnTo>
                  <a:pt x="2800350" y="2800350"/>
                </a:lnTo>
                <a:lnTo>
                  <a:pt x="2794000" y="2794000"/>
                </a:lnTo>
                <a:close/>
              </a:path>
              <a:path w="2861310" h="2861309">
                <a:moveTo>
                  <a:pt x="2800350" y="2800350"/>
                </a:moveTo>
                <a:lnTo>
                  <a:pt x="2781300" y="2800350"/>
                </a:lnTo>
                <a:lnTo>
                  <a:pt x="2787650" y="2806700"/>
                </a:lnTo>
                <a:lnTo>
                  <a:pt x="2806700" y="2806700"/>
                </a:lnTo>
                <a:lnTo>
                  <a:pt x="2800350" y="2800350"/>
                </a:lnTo>
                <a:close/>
              </a:path>
              <a:path w="2861310" h="2861309">
                <a:moveTo>
                  <a:pt x="2806700" y="2806700"/>
                </a:moveTo>
                <a:lnTo>
                  <a:pt x="2787650" y="2806700"/>
                </a:lnTo>
                <a:lnTo>
                  <a:pt x="2842260" y="2861310"/>
                </a:lnTo>
                <a:lnTo>
                  <a:pt x="2861310" y="2861310"/>
                </a:lnTo>
                <a:lnTo>
                  <a:pt x="2806700" y="280670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0" y="3964940"/>
            <a:ext cx="2842260" cy="2887980"/>
          </a:xfrm>
          <a:custGeom>
            <a:avLst/>
            <a:gdLst/>
            <a:ahLst/>
            <a:cxnLst/>
            <a:rect l="l" t="t" r="r" b="b"/>
            <a:pathLst>
              <a:path w="2842260" h="2887979">
                <a:moveTo>
                  <a:pt x="64770" y="0"/>
                </a:moveTo>
                <a:lnTo>
                  <a:pt x="0" y="0"/>
                </a:lnTo>
                <a:lnTo>
                  <a:pt x="0" y="6349"/>
                </a:lnTo>
                <a:lnTo>
                  <a:pt x="69850" y="6349"/>
                </a:lnTo>
                <a:lnTo>
                  <a:pt x="69850" y="5079"/>
                </a:lnTo>
                <a:lnTo>
                  <a:pt x="68580" y="5079"/>
                </a:lnTo>
                <a:lnTo>
                  <a:pt x="68580" y="3809"/>
                </a:lnTo>
                <a:lnTo>
                  <a:pt x="67310" y="3809"/>
                </a:lnTo>
                <a:lnTo>
                  <a:pt x="67310" y="2539"/>
                </a:lnTo>
                <a:lnTo>
                  <a:pt x="66040" y="2539"/>
                </a:lnTo>
                <a:lnTo>
                  <a:pt x="6604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  <a:path w="2842260" h="2887979">
                <a:moveTo>
                  <a:pt x="0" y="45719"/>
                </a:moveTo>
                <a:lnTo>
                  <a:pt x="0" y="50799"/>
                </a:lnTo>
                <a:lnTo>
                  <a:pt x="5080" y="50799"/>
                </a:lnTo>
                <a:lnTo>
                  <a:pt x="0" y="45719"/>
                </a:lnTo>
                <a:close/>
              </a:path>
              <a:path w="2842260" h="2887979">
                <a:moveTo>
                  <a:pt x="5080" y="50800"/>
                </a:moveTo>
                <a:lnTo>
                  <a:pt x="0" y="50800"/>
                </a:lnTo>
                <a:lnTo>
                  <a:pt x="0" y="63499"/>
                </a:lnTo>
                <a:lnTo>
                  <a:pt x="17780" y="63499"/>
                </a:lnTo>
                <a:lnTo>
                  <a:pt x="5080" y="50800"/>
                </a:lnTo>
                <a:close/>
              </a:path>
              <a:path w="2842260" h="2887979">
                <a:moveTo>
                  <a:pt x="1778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5080" y="69849"/>
                </a:lnTo>
                <a:lnTo>
                  <a:pt x="24130" y="69849"/>
                </a:lnTo>
                <a:lnTo>
                  <a:pt x="17780" y="63500"/>
                </a:lnTo>
                <a:close/>
              </a:path>
              <a:path w="2842260" h="2887979">
                <a:moveTo>
                  <a:pt x="24130" y="69850"/>
                </a:moveTo>
                <a:lnTo>
                  <a:pt x="5080" y="69850"/>
                </a:lnTo>
                <a:lnTo>
                  <a:pt x="11430" y="76199"/>
                </a:lnTo>
                <a:lnTo>
                  <a:pt x="30480" y="76199"/>
                </a:lnTo>
                <a:lnTo>
                  <a:pt x="24130" y="69850"/>
                </a:lnTo>
                <a:close/>
              </a:path>
              <a:path w="2842260" h="2887979">
                <a:moveTo>
                  <a:pt x="30480" y="76200"/>
                </a:moveTo>
                <a:lnTo>
                  <a:pt x="11430" y="76200"/>
                </a:lnTo>
                <a:lnTo>
                  <a:pt x="17780" y="82549"/>
                </a:lnTo>
                <a:lnTo>
                  <a:pt x="36830" y="82549"/>
                </a:lnTo>
                <a:lnTo>
                  <a:pt x="30480" y="76200"/>
                </a:lnTo>
                <a:close/>
              </a:path>
              <a:path w="2842260" h="2887979">
                <a:moveTo>
                  <a:pt x="36830" y="82550"/>
                </a:moveTo>
                <a:lnTo>
                  <a:pt x="17780" y="82550"/>
                </a:lnTo>
                <a:lnTo>
                  <a:pt x="24130" y="88899"/>
                </a:lnTo>
                <a:lnTo>
                  <a:pt x="43179" y="88899"/>
                </a:lnTo>
                <a:lnTo>
                  <a:pt x="36830" y="82550"/>
                </a:lnTo>
                <a:close/>
              </a:path>
              <a:path w="2842260" h="2887979">
                <a:moveTo>
                  <a:pt x="43180" y="88900"/>
                </a:moveTo>
                <a:lnTo>
                  <a:pt x="24130" y="88900"/>
                </a:lnTo>
                <a:lnTo>
                  <a:pt x="36830" y="101599"/>
                </a:lnTo>
                <a:lnTo>
                  <a:pt x="55880" y="101599"/>
                </a:lnTo>
                <a:lnTo>
                  <a:pt x="43180" y="88900"/>
                </a:lnTo>
                <a:close/>
              </a:path>
              <a:path w="2842260" h="2887979">
                <a:moveTo>
                  <a:pt x="55880" y="101600"/>
                </a:moveTo>
                <a:lnTo>
                  <a:pt x="36830" y="101600"/>
                </a:lnTo>
                <a:lnTo>
                  <a:pt x="55880" y="120649"/>
                </a:lnTo>
                <a:lnTo>
                  <a:pt x="74930" y="120649"/>
                </a:lnTo>
                <a:lnTo>
                  <a:pt x="55880" y="101600"/>
                </a:lnTo>
                <a:close/>
              </a:path>
              <a:path w="2842260" h="2887979">
                <a:moveTo>
                  <a:pt x="74930" y="120650"/>
                </a:moveTo>
                <a:lnTo>
                  <a:pt x="55880" y="120650"/>
                </a:lnTo>
                <a:lnTo>
                  <a:pt x="68580" y="133349"/>
                </a:lnTo>
                <a:lnTo>
                  <a:pt x="87630" y="133349"/>
                </a:lnTo>
                <a:lnTo>
                  <a:pt x="74930" y="120650"/>
                </a:lnTo>
                <a:close/>
              </a:path>
              <a:path w="2842260" h="2887979">
                <a:moveTo>
                  <a:pt x="87630" y="133350"/>
                </a:moveTo>
                <a:lnTo>
                  <a:pt x="68580" y="133350"/>
                </a:lnTo>
                <a:lnTo>
                  <a:pt x="74930" y="139699"/>
                </a:lnTo>
                <a:lnTo>
                  <a:pt x="93980" y="139699"/>
                </a:lnTo>
                <a:lnTo>
                  <a:pt x="87630" y="133350"/>
                </a:lnTo>
                <a:close/>
              </a:path>
              <a:path w="2842260" h="2887979">
                <a:moveTo>
                  <a:pt x="93980" y="139700"/>
                </a:moveTo>
                <a:lnTo>
                  <a:pt x="74930" y="139700"/>
                </a:lnTo>
                <a:lnTo>
                  <a:pt x="81280" y="146049"/>
                </a:lnTo>
                <a:lnTo>
                  <a:pt x="100330" y="146049"/>
                </a:lnTo>
                <a:lnTo>
                  <a:pt x="93980" y="139700"/>
                </a:lnTo>
                <a:close/>
              </a:path>
              <a:path w="2842260" h="2887979">
                <a:moveTo>
                  <a:pt x="100330" y="146050"/>
                </a:moveTo>
                <a:lnTo>
                  <a:pt x="81280" y="146050"/>
                </a:lnTo>
                <a:lnTo>
                  <a:pt x="87630" y="152399"/>
                </a:lnTo>
                <a:lnTo>
                  <a:pt x="106680" y="152399"/>
                </a:lnTo>
                <a:lnTo>
                  <a:pt x="100330" y="146050"/>
                </a:lnTo>
                <a:close/>
              </a:path>
              <a:path w="2842260" h="2887979">
                <a:moveTo>
                  <a:pt x="106680" y="152400"/>
                </a:moveTo>
                <a:lnTo>
                  <a:pt x="87630" y="152400"/>
                </a:lnTo>
                <a:lnTo>
                  <a:pt x="100330" y="165099"/>
                </a:lnTo>
                <a:lnTo>
                  <a:pt x="119380" y="165099"/>
                </a:lnTo>
                <a:lnTo>
                  <a:pt x="106680" y="152400"/>
                </a:lnTo>
                <a:close/>
              </a:path>
              <a:path w="2842260" h="2887979">
                <a:moveTo>
                  <a:pt x="119380" y="165100"/>
                </a:moveTo>
                <a:lnTo>
                  <a:pt x="100330" y="165100"/>
                </a:lnTo>
                <a:lnTo>
                  <a:pt x="106680" y="171449"/>
                </a:lnTo>
                <a:lnTo>
                  <a:pt x="125730" y="171449"/>
                </a:lnTo>
                <a:lnTo>
                  <a:pt x="119380" y="165100"/>
                </a:lnTo>
                <a:close/>
              </a:path>
              <a:path w="2842260" h="2887979">
                <a:moveTo>
                  <a:pt x="125730" y="171450"/>
                </a:moveTo>
                <a:lnTo>
                  <a:pt x="106680" y="171450"/>
                </a:lnTo>
                <a:lnTo>
                  <a:pt x="119380" y="184149"/>
                </a:lnTo>
                <a:lnTo>
                  <a:pt x="138430" y="184149"/>
                </a:lnTo>
                <a:lnTo>
                  <a:pt x="125730" y="171450"/>
                </a:lnTo>
                <a:close/>
              </a:path>
              <a:path w="2842260" h="2887979">
                <a:moveTo>
                  <a:pt x="138430" y="184150"/>
                </a:moveTo>
                <a:lnTo>
                  <a:pt x="119380" y="184150"/>
                </a:lnTo>
                <a:lnTo>
                  <a:pt x="132080" y="196849"/>
                </a:lnTo>
                <a:lnTo>
                  <a:pt x="151129" y="196849"/>
                </a:lnTo>
                <a:lnTo>
                  <a:pt x="138430" y="184150"/>
                </a:lnTo>
                <a:close/>
              </a:path>
              <a:path w="2842260" h="2887979">
                <a:moveTo>
                  <a:pt x="151130" y="196850"/>
                </a:moveTo>
                <a:lnTo>
                  <a:pt x="132080" y="196850"/>
                </a:lnTo>
                <a:lnTo>
                  <a:pt x="138430" y="203199"/>
                </a:lnTo>
                <a:lnTo>
                  <a:pt x="157480" y="203199"/>
                </a:lnTo>
                <a:lnTo>
                  <a:pt x="151130" y="196850"/>
                </a:lnTo>
                <a:close/>
              </a:path>
              <a:path w="2842260" h="2887979">
                <a:moveTo>
                  <a:pt x="157480" y="203200"/>
                </a:moveTo>
                <a:lnTo>
                  <a:pt x="138430" y="203200"/>
                </a:lnTo>
                <a:lnTo>
                  <a:pt x="144780" y="209549"/>
                </a:lnTo>
                <a:lnTo>
                  <a:pt x="163830" y="209549"/>
                </a:lnTo>
                <a:lnTo>
                  <a:pt x="157480" y="203200"/>
                </a:lnTo>
                <a:close/>
              </a:path>
              <a:path w="2842260" h="2887979">
                <a:moveTo>
                  <a:pt x="163830" y="209550"/>
                </a:moveTo>
                <a:lnTo>
                  <a:pt x="144780" y="209550"/>
                </a:lnTo>
                <a:lnTo>
                  <a:pt x="151130" y="215899"/>
                </a:lnTo>
                <a:lnTo>
                  <a:pt x="170180" y="215899"/>
                </a:lnTo>
                <a:lnTo>
                  <a:pt x="163830" y="209550"/>
                </a:lnTo>
                <a:close/>
              </a:path>
              <a:path w="2842260" h="2887979">
                <a:moveTo>
                  <a:pt x="170180" y="215900"/>
                </a:moveTo>
                <a:lnTo>
                  <a:pt x="151130" y="215900"/>
                </a:lnTo>
                <a:lnTo>
                  <a:pt x="157480" y="222249"/>
                </a:lnTo>
                <a:lnTo>
                  <a:pt x="176530" y="222249"/>
                </a:lnTo>
                <a:lnTo>
                  <a:pt x="170180" y="215900"/>
                </a:lnTo>
                <a:close/>
              </a:path>
              <a:path w="2842260" h="2887979">
                <a:moveTo>
                  <a:pt x="176530" y="222250"/>
                </a:moveTo>
                <a:lnTo>
                  <a:pt x="157480" y="222250"/>
                </a:lnTo>
                <a:lnTo>
                  <a:pt x="163830" y="228599"/>
                </a:lnTo>
                <a:lnTo>
                  <a:pt x="182879" y="228599"/>
                </a:lnTo>
                <a:lnTo>
                  <a:pt x="176530" y="222250"/>
                </a:lnTo>
                <a:close/>
              </a:path>
              <a:path w="2842260" h="2887979">
                <a:moveTo>
                  <a:pt x="182880" y="228600"/>
                </a:moveTo>
                <a:lnTo>
                  <a:pt x="163830" y="228600"/>
                </a:lnTo>
                <a:lnTo>
                  <a:pt x="170180" y="234949"/>
                </a:lnTo>
                <a:lnTo>
                  <a:pt x="189229" y="234949"/>
                </a:lnTo>
                <a:lnTo>
                  <a:pt x="182880" y="228600"/>
                </a:lnTo>
                <a:close/>
              </a:path>
              <a:path w="2842260" h="2887979">
                <a:moveTo>
                  <a:pt x="189230" y="234950"/>
                </a:moveTo>
                <a:lnTo>
                  <a:pt x="170180" y="234950"/>
                </a:lnTo>
                <a:lnTo>
                  <a:pt x="176530" y="241299"/>
                </a:lnTo>
                <a:lnTo>
                  <a:pt x="195580" y="241299"/>
                </a:lnTo>
                <a:lnTo>
                  <a:pt x="189230" y="234950"/>
                </a:lnTo>
                <a:close/>
              </a:path>
              <a:path w="2842260" h="2887979">
                <a:moveTo>
                  <a:pt x="195580" y="241300"/>
                </a:moveTo>
                <a:lnTo>
                  <a:pt x="176530" y="241300"/>
                </a:lnTo>
                <a:lnTo>
                  <a:pt x="182880" y="247649"/>
                </a:lnTo>
                <a:lnTo>
                  <a:pt x="201929" y="247649"/>
                </a:lnTo>
                <a:lnTo>
                  <a:pt x="195580" y="241300"/>
                </a:lnTo>
                <a:close/>
              </a:path>
              <a:path w="2842260" h="2887979">
                <a:moveTo>
                  <a:pt x="201930" y="247650"/>
                </a:moveTo>
                <a:lnTo>
                  <a:pt x="182880" y="247650"/>
                </a:lnTo>
                <a:lnTo>
                  <a:pt x="189230" y="253999"/>
                </a:lnTo>
                <a:lnTo>
                  <a:pt x="208279" y="253999"/>
                </a:lnTo>
                <a:lnTo>
                  <a:pt x="201930" y="247650"/>
                </a:lnTo>
                <a:close/>
              </a:path>
              <a:path w="2842260" h="2887979">
                <a:moveTo>
                  <a:pt x="208280" y="253999"/>
                </a:moveTo>
                <a:lnTo>
                  <a:pt x="189230" y="253999"/>
                </a:lnTo>
                <a:lnTo>
                  <a:pt x="195580" y="260349"/>
                </a:lnTo>
                <a:lnTo>
                  <a:pt x="214630" y="260349"/>
                </a:lnTo>
                <a:lnTo>
                  <a:pt x="208280" y="253999"/>
                </a:lnTo>
                <a:close/>
              </a:path>
              <a:path w="2842260" h="2887979">
                <a:moveTo>
                  <a:pt x="214630" y="260350"/>
                </a:moveTo>
                <a:lnTo>
                  <a:pt x="195580" y="260350"/>
                </a:lnTo>
                <a:lnTo>
                  <a:pt x="201930" y="266699"/>
                </a:lnTo>
                <a:lnTo>
                  <a:pt x="220979" y="266699"/>
                </a:lnTo>
                <a:lnTo>
                  <a:pt x="214630" y="260350"/>
                </a:lnTo>
                <a:close/>
              </a:path>
              <a:path w="2842260" h="2887979">
                <a:moveTo>
                  <a:pt x="220980" y="266699"/>
                </a:moveTo>
                <a:lnTo>
                  <a:pt x="201930" y="266699"/>
                </a:lnTo>
                <a:lnTo>
                  <a:pt x="208280" y="273049"/>
                </a:lnTo>
                <a:lnTo>
                  <a:pt x="227329" y="273049"/>
                </a:lnTo>
                <a:lnTo>
                  <a:pt x="220980" y="266699"/>
                </a:lnTo>
                <a:close/>
              </a:path>
              <a:path w="2842260" h="2887979">
                <a:moveTo>
                  <a:pt x="227330" y="273050"/>
                </a:moveTo>
                <a:lnTo>
                  <a:pt x="208280" y="273050"/>
                </a:lnTo>
                <a:lnTo>
                  <a:pt x="214630" y="279399"/>
                </a:lnTo>
                <a:lnTo>
                  <a:pt x="233680" y="279399"/>
                </a:lnTo>
                <a:lnTo>
                  <a:pt x="227330" y="273050"/>
                </a:lnTo>
                <a:close/>
              </a:path>
              <a:path w="2842260" h="2887979">
                <a:moveTo>
                  <a:pt x="233680" y="279400"/>
                </a:moveTo>
                <a:lnTo>
                  <a:pt x="214630" y="279400"/>
                </a:lnTo>
                <a:lnTo>
                  <a:pt x="220980" y="285749"/>
                </a:lnTo>
                <a:lnTo>
                  <a:pt x="240029" y="285749"/>
                </a:lnTo>
                <a:lnTo>
                  <a:pt x="233680" y="279400"/>
                </a:lnTo>
                <a:close/>
              </a:path>
              <a:path w="2842260" h="2887979">
                <a:moveTo>
                  <a:pt x="240030" y="285749"/>
                </a:moveTo>
                <a:lnTo>
                  <a:pt x="220980" y="285749"/>
                </a:lnTo>
                <a:lnTo>
                  <a:pt x="227330" y="292099"/>
                </a:lnTo>
                <a:lnTo>
                  <a:pt x="246380" y="292099"/>
                </a:lnTo>
                <a:lnTo>
                  <a:pt x="240030" y="285749"/>
                </a:lnTo>
                <a:close/>
              </a:path>
              <a:path w="2842260" h="2887979">
                <a:moveTo>
                  <a:pt x="246380" y="292100"/>
                </a:moveTo>
                <a:lnTo>
                  <a:pt x="227330" y="292100"/>
                </a:lnTo>
                <a:lnTo>
                  <a:pt x="233680" y="298449"/>
                </a:lnTo>
                <a:lnTo>
                  <a:pt x="252729" y="298449"/>
                </a:lnTo>
                <a:lnTo>
                  <a:pt x="246380" y="292100"/>
                </a:lnTo>
                <a:close/>
              </a:path>
              <a:path w="2842260" h="2887979">
                <a:moveTo>
                  <a:pt x="252730" y="298449"/>
                </a:moveTo>
                <a:lnTo>
                  <a:pt x="233680" y="298449"/>
                </a:lnTo>
                <a:lnTo>
                  <a:pt x="240030" y="304799"/>
                </a:lnTo>
                <a:lnTo>
                  <a:pt x="259080" y="304799"/>
                </a:lnTo>
                <a:lnTo>
                  <a:pt x="252730" y="298449"/>
                </a:lnTo>
                <a:close/>
              </a:path>
              <a:path w="2842260" h="2887979">
                <a:moveTo>
                  <a:pt x="259080" y="304799"/>
                </a:moveTo>
                <a:lnTo>
                  <a:pt x="240030" y="304799"/>
                </a:lnTo>
                <a:lnTo>
                  <a:pt x="246380" y="311149"/>
                </a:lnTo>
                <a:lnTo>
                  <a:pt x="265430" y="311149"/>
                </a:lnTo>
                <a:lnTo>
                  <a:pt x="259080" y="304799"/>
                </a:lnTo>
                <a:close/>
              </a:path>
              <a:path w="2842260" h="2887979">
                <a:moveTo>
                  <a:pt x="265430" y="311149"/>
                </a:moveTo>
                <a:lnTo>
                  <a:pt x="246380" y="311149"/>
                </a:lnTo>
                <a:lnTo>
                  <a:pt x="252730" y="317499"/>
                </a:lnTo>
                <a:lnTo>
                  <a:pt x="271780" y="317499"/>
                </a:lnTo>
                <a:lnTo>
                  <a:pt x="265430" y="311149"/>
                </a:lnTo>
                <a:close/>
              </a:path>
              <a:path w="2842260" h="2887979">
                <a:moveTo>
                  <a:pt x="271780" y="317499"/>
                </a:moveTo>
                <a:lnTo>
                  <a:pt x="252730" y="317499"/>
                </a:lnTo>
                <a:lnTo>
                  <a:pt x="259080" y="323849"/>
                </a:lnTo>
                <a:lnTo>
                  <a:pt x="278130" y="323849"/>
                </a:lnTo>
                <a:lnTo>
                  <a:pt x="271780" y="317499"/>
                </a:lnTo>
                <a:close/>
              </a:path>
              <a:path w="2842260" h="2887979">
                <a:moveTo>
                  <a:pt x="278130" y="323849"/>
                </a:moveTo>
                <a:lnTo>
                  <a:pt x="259080" y="323849"/>
                </a:lnTo>
                <a:lnTo>
                  <a:pt x="271780" y="336549"/>
                </a:lnTo>
                <a:lnTo>
                  <a:pt x="290830" y="336549"/>
                </a:lnTo>
                <a:lnTo>
                  <a:pt x="278130" y="323849"/>
                </a:lnTo>
                <a:close/>
              </a:path>
              <a:path w="2842260" h="2887979">
                <a:moveTo>
                  <a:pt x="290830" y="336549"/>
                </a:moveTo>
                <a:lnTo>
                  <a:pt x="271780" y="336549"/>
                </a:lnTo>
                <a:lnTo>
                  <a:pt x="278130" y="342899"/>
                </a:lnTo>
                <a:lnTo>
                  <a:pt x="297180" y="342899"/>
                </a:lnTo>
                <a:lnTo>
                  <a:pt x="290830" y="336549"/>
                </a:lnTo>
                <a:close/>
              </a:path>
              <a:path w="2842260" h="2887979">
                <a:moveTo>
                  <a:pt x="297180" y="342899"/>
                </a:moveTo>
                <a:lnTo>
                  <a:pt x="278130" y="342899"/>
                </a:lnTo>
                <a:lnTo>
                  <a:pt x="284480" y="349249"/>
                </a:lnTo>
                <a:lnTo>
                  <a:pt x="303530" y="349249"/>
                </a:lnTo>
                <a:lnTo>
                  <a:pt x="297180" y="342899"/>
                </a:lnTo>
                <a:close/>
              </a:path>
              <a:path w="2842260" h="2887979">
                <a:moveTo>
                  <a:pt x="303530" y="349250"/>
                </a:moveTo>
                <a:lnTo>
                  <a:pt x="284480" y="349250"/>
                </a:lnTo>
                <a:lnTo>
                  <a:pt x="290830" y="355599"/>
                </a:lnTo>
                <a:lnTo>
                  <a:pt x="309880" y="355599"/>
                </a:lnTo>
                <a:lnTo>
                  <a:pt x="303530" y="349250"/>
                </a:lnTo>
                <a:close/>
              </a:path>
              <a:path w="2842260" h="2887979">
                <a:moveTo>
                  <a:pt x="309880" y="355599"/>
                </a:moveTo>
                <a:lnTo>
                  <a:pt x="290830" y="355599"/>
                </a:lnTo>
                <a:lnTo>
                  <a:pt x="303530" y="368299"/>
                </a:lnTo>
                <a:lnTo>
                  <a:pt x="322580" y="368299"/>
                </a:lnTo>
                <a:lnTo>
                  <a:pt x="309880" y="355599"/>
                </a:lnTo>
                <a:close/>
              </a:path>
              <a:path w="2842260" h="2887979">
                <a:moveTo>
                  <a:pt x="322580" y="368299"/>
                </a:moveTo>
                <a:lnTo>
                  <a:pt x="303530" y="368299"/>
                </a:lnTo>
                <a:lnTo>
                  <a:pt x="316230" y="380999"/>
                </a:lnTo>
                <a:lnTo>
                  <a:pt x="335280" y="380999"/>
                </a:lnTo>
                <a:lnTo>
                  <a:pt x="322580" y="368299"/>
                </a:lnTo>
                <a:close/>
              </a:path>
              <a:path w="2842260" h="2887979">
                <a:moveTo>
                  <a:pt x="335280" y="380999"/>
                </a:moveTo>
                <a:lnTo>
                  <a:pt x="316230" y="380999"/>
                </a:lnTo>
                <a:lnTo>
                  <a:pt x="322580" y="387349"/>
                </a:lnTo>
                <a:lnTo>
                  <a:pt x="341630" y="387349"/>
                </a:lnTo>
                <a:lnTo>
                  <a:pt x="335280" y="380999"/>
                </a:lnTo>
                <a:close/>
              </a:path>
              <a:path w="2842260" h="2887979">
                <a:moveTo>
                  <a:pt x="341630" y="387350"/>
                </a:moveTo>
                <a:lnTo>
                  <a:pt x="322580" y="387350"/>
                </a:lnTo>
                <a:lnTo>
                  <a:pt x="335280" y="400049"/>
                </a:lnTo>
                <a:lnTo>
                  <a:pt x="354330" y="400049"/>
                </a:lnTo>
                <a:lnTo>
                  <a:pt x="341630" y="387350"/>
                </a:lnTo>
                <a:close/>
              </a:path>
              <a:path w="2842260" h="2887979">
                <a:moveTo>
                  <a:pt x="354330" y="400050"/>
                </a:moveTo>
                <a:lnTo>
                  <a:pt x="335280" y="400050"/>
                </a:lnTo>
                <a:lnTo>
                  <a:pt x="341630" y="406399"/>
                </a:lnTo>
                <a:lnTo>
                  <a:pt x="360680" y="406399"/>
                </a:lnTo>
                <a:lnTo>
                  <a:pt x="354330" y="400050"/>
                </a:lnTo>
                <a:close/>
              </a:path>
              <a:path w="2842260" h="2887979">
                <a:moveTo>
                  <a:pt x="360680" y="406400"/>
                </a:moveTo>
                <a:lnTo>
                  <a:pt x="341630" y="406400"/>
                </a:lnTo>
                <a:lnTo>
                  <a:pt x="347980" y="412749"/>
                </a:lnTo>
                <a:lnTo>
                  <a:pt x="367030" y="412749"/>
                </a:lnTo>
                <a:lnTo>
                  <a:pt x="360680" y="406400"/>
                </a:lnTo>
                <a:close/>
              </a:path>
              <a:path w="2842260" h="2887979">
                <a:moveTo>
                  <a:pt x="367030" y="412749"/>
                </a:moveTo>
                <a:lnTo>
                  <a:pt x="347980" y="412749"/>
                </a:lnTo>
                <a:lnTo>
                  <a:pt x="354330" y="419099"/>
                </a:lnTo>
                <a:lnTo>
                  <a:pt x="373380" y="419099"/>
                </a:lnTo>
                <a:lnTo>
                  <a:pt x="367030" y="412749"/>
                </a:lnTo>
                <a:close/>
              </a:path>
              <a:path w="2842260" h="2887979">
                <a:moveTo>
                  <a:pt x="373380" y="419100"/>
                </a:moveTo>
                <a:lnTo>
                  <a:pt x="354330" y="419100"/>
                </a:lnTo>
                <a:lnTo>
                  <a:pt x="360680" y="425449"/>
                </a:lnTo>
                <a:lnTo>
                  <a:pt x="379730" y="425449"/>
                </a:lnTo>
                <a:lnTo>
                  <a:pt x="373380" y="419100"/>
                </a:lnTo>
                <a:close/>
              </a:path>
              <a:path w="2842260" h="2887979">
                <a:moveTo>
                  <a:pt x="379730" y="425450"/>
                </a:moveTo>
                <a:lnTo>
                  <a:pt x="360680" y="425450"/>
                </a:lnTo>
                <a:lnTo>
                  <a:pt x="367030" y="431799"/>
                </a:lnTo>
                <a:lnTo>
                  <a:pt x="386080" y="431799"/>
                </a:lnTo>
                <a:lnTo>
                  <a:pt x="379730" y="425450"/>
                </a:lnTo>
                <a:close/>
              </a:path>
              <a:path w="2842260" h="2887979">
                <a:moveTo>
                  <a:pt x="386080" y="431800"/>
                </a:moveTo>
                <a:lnTo>
                  <a:pt x="367030" y="431800"/>
                </a:lnTo>
                <a:lnTo>
                  <a:pt x="373380" y="438149"/>
                </a:lnTo>
                <a:lnTo>
                  <a:pt x="392430" y="438149"/>
                </a:lnTo>
                <a:lnTo>
                  <a:pt x="386080" y="431800"/>
                </a:lnTo>
                <a:close/>
              </a:path>
              <a:path w="2842260" h="2887979">
                <a:moveTo>
                  <a:pt x="392430" y="438150"/>
                </a:moveTo>
                <a:lnTo>
                  <a:pt x="373380" y="438150"/>
                </a:lnTo>
                <a:lnTo>
                  <a:pt x="379730" y="444499"/>
                </a:lnTo>
                <a:lnTo>
                  <a:pt x="398780" y="444499"/>
                </a:lnTo>
                <a:lnTo>
                  <a:pt x="392430" y="438150"/>
                </a:lnTo>
                <a:close/>
              </a:path>
              <a:path w="2842260" h="2887979">
                <a:moveTo>
                  <a:pt x="398780" y="444499"/>
                </a:moveTo>
                <a:lnTo>
                  <a:pt x="379730" y="444499"/>
                </a:lnTo>
                <a:lnTo>
                  <a:pt x="392430" y="457199"/>
                </a:lnTo>
                <a:lnTo>
                  <a:pt x="411480" y="457199"/>
                </a:lnTo>
                <a:lnTo>
                  <a:pt x="398780" y="444499"/>
                </a:lnTo>
                <a:close/>
              </a:path>
              <a:path w="2842260" h="2887979">
                <a:moveTo>
                  <a:pt x="411480" y="457199"/>
                </a:moveTo>
                <a:lnTo>
                  <a:pt x="392430" y="457199"/>
                </a:lnTo>
                <a:lnTo>
                  <a:pt x="398780" y="463549"/>
                </a:lnTo>
                <a:lnTo>
                  <a:pt x="417830" y="463549"/>
                </a:lnTo>
                <a:lnTo>
                  <a:pt x="411480" y="457199"/>
                </a:lnTo>
                <a:close/>
              </a:path>
              <a:path w="2842260" h="2887979">
                <a:moveTo>
                  <a:pt x="417830" y="463550"/>
                </a:moveTo>
                <a:lnTo>
                  <a:pt x="398780" y="463550"/>
                </a:lnTo>
                <a:lnTo>
                  <a:pt x="405130" y="469899"/>
                </a:lnTo>
                <a:lnTo>
                  <a:pt x="424180" y="469899"/>
                </a:lnTo>
                <a:lnTo>
                  <a:pt x="417830" y="463550"/>
                </a:lnTo>
                <a:close/>
              </a:path>
              <a:path w="2842260" h="2887979">
                <a:moveTo>
                  <a:pt x="424180" y="469900"/>
                </a:moveTo>
                <a:lnTo>
                  <a:pt x="405130" y="469900"/>
                </a:lnTo>
                <a:lnTo>
                  <a:pt x="424180" y="488949"/>
                </a:lnTo>
                <a:lnTo>
                  <a:pt x="443230" y="488949"/>
                </a:lnTo>
                <a:lnTo>
                  <a:pt x="424180" y="469900"/>
                </a:lnTo>
                <a:close/>
              </a:path>
              <a:path w="2842260" h="2887979">
                <a:moveTo>
                  <a:pt x="443230" y="488950"/>
                </a:moveTo>
                <a:lnTo>
                  <a:pt x="424180" y="488950"/>
                </a:lnTo>
                <a:lnTo>
                  <a:pt x="430530" y="495299"/>
                </a:lnTo>
                <a:lnTo>
                  <a:pt x="449580" y="495299"/>
                </a:lnTo>
                <a:lnTo>
                  <a:pt x="443230" y="488950"/>
                </a:lnTo>
                <a:close/>
              </a:path>
              <a:path w="2842260" h="2887979">
                <a:moveTo>
                  <a:pt x="449580" y="495300"/>
                </a:moveTo>
                <a:lnTo>
                  <a:pt x="430530" y="495300"/>
                </a:lnTo>
                <a:lnTo>
                  <a:pt x="436880" y="501649"/>
                </a:lnTo>
                <a:lnTo>
                  <a:pt x="455930" y="501649"/>
                </a:lnTo>
                <a:lnTo>
                  <a:pt x="449580" y="495300"/>
                </a:lnTo>
                <a:close/>
              </a:path>
              <a:path w="2842260" h="2887979">
                <a:moveTo>
                  <a:pt x="455930" y="501650"/>
                </a:moveTo>
                <a:lnTo>
                  <a:pt x="436880" y="501650"/>
                </a:lnTo>
                <a:lnTo>
                  <a:pt x="443230" y="507999"/>
                </a:lnTo>
                <a:lnTo>
                  <a:pt x="462280" y="507999"/>
                </a:lnTo>
                <a:lnTo>
                  <a:pt x="455930" y="501650"/>
                </a:lnTo>
                <a:close/>
              </a:path>
              <a:path w="2842260" h="2887979">
                <a:moveTo>
                  <a:pt x="462280" y="507999"/>
                </a:moveTo>
                <a:lnTo>
                  <a:pt x="443230" y="507999"/>
                </a:lnTo>
                <a:lnTo>
                  <a:pt x="449580" y="514349"/>
                </a:lnTo>
                <a:lnTo>
                  <a:pt x="468630" y="514349"/>
                </a:lnTo>
                <a:lnTo>
                  <a:pt x="462280" y="507999"/>
                </a:lnTo>
                <a:close/>
              </a:path>
              <a:path w="2842260" h="2887979">
                <a:moveTo>
                  <a:pt x="468630" y="514349"/>
                </a:moveTo>
                <a:lnTo>
                  <a:pt x="449580" y="514349"/>
                </a:lnTo>
                <a:lnTo>
                  <a:pt x="455930" y="520699"/>
                </a:lnTo>
                <a:lnTo>
                  <a:pt x="474980" y="520699"/>
                </a:lnTo>
                <a:lnTo>
                  <a:pt x="468630" y="514349"/>
                </a:lnTo>
                <a:close/>
              </a:path>
              <a:path w="2842260" h="2887979">
                <a:moveTo>
                  <a:pt x="474980" y="520700"/>
                </a:moveTo>
                <a:lnTo>
                  <a:pt x="455930" y="520700"/>
                </a:lnTo>
                <a:lnTo>
                  <a:pt x="462280" y="527049"/>
                </a:lnTo>
                <a:lnTo>
                  <a:pt x="481330" y="527049"/>
                </a:lnTo>
                <a:lnTo>
                  <a:pt x="474980" y="520700"/>
                </a:lnTo>
                <a:close/>
              </a:path>
              <a:path w="2842260" h="2887979">
                <a:moveTo>
                  <a:pt x="481330" y="527050"/>
                </a:moveTo>
                <a:lnTo>
                  <a:pt x="462280" y="527050"/>
                </a:lnTo>
                <a:lnTo>
                  <a:pt x="468630" y="533399"/>
                </a:lnTo>
                <a:lnTo>
                  <a:pt x="487680" y="533399"/>
                </a:lnTo>
                <a:lnTo>
                  <a:pt x="481330" y="527050"/>
                </a:lnTo>
                <a:close/>
              </a:path>
              <a:path w="2842260" h="2887979">
                <a:moveTo>
                  <a:pt x="487680" y="533400"/>
                </a:moveTo>
                <a:lnTo>
                  <a:pt x="468630" y="533400"/>
                </a:lnTo>
                <a:lnTo>
                  <a:pt x="474980" y="539749"/>
                </a:lnTo>
                <a:lnTo>
                  <a:pt x="494030" y="539749"/>
                </a:lnTo>
                <a:lnTo>
                  <a:pt x="487680" y="533400"/>
                </a:lnTo>
                <a:close/>
              </a:path>
              <a:path w="2842260" h="2887979">
                <a:moveTo>
                  <a:pt x="494030" y="539750"/>
                </a:moveTo>
                <a:lnTo>
                  <a:pt x="474980" y="539750"/>
                </a:lnTo>
                <a:lnTo>
                  <a:pt x="481330" y="546099"/>
                </a:lnTo>
                <a:lnTo>
                  <a:pt x="500380" y="546099"/>
                </a:lnTo>
                <a:lnTo>
                  <a:pt x="494030" y="539750"/>
                </a:lnTo>
                <a:close/>
              </a:path>
              <a:path w="2842260" h="2887979">
                <a:moveTo>
                  <a:pt x="500380" y="546099"/>
                </a:moveTo>
                <a:lnTo>
                  <a:pt x="481330" y="546099"/>
                </a:lnTo>
                <a:lnTo>
                  <a:pt x="487680" y="552449"/>
                </a:lnTo>
                <a:lnTo>
                  <a:pt x="506730" y="552449"/>
                </a:lnTo>
                <a:lnTo>
                  <a:pt x="500380" y="546099"/>
                </a:lnTo>
                <a:close/>
              </a:path>
              <a:path w="2842260" h="2887979">
                <a:moveTo>
                  <a:pt x="506730" y="552449"/>
                </a:moveTo>
                <a:lnTo>
                  <a:pt x="487680" y="552449"/>
                </a:lnTo>
                <a:lnTo>
                  <a:pt x="494030" y="558799"/>
                </a:lnTo>
                <a:lnTo>
                  <a:pt x="513080" y="558799"/>
                </a:lnTo>
                <a:lnTo>
                  <a:pt x="506730" y="552449"/>
                </a:lnTo>
                <a:close/>
              </a:path>
              <a:path w="2842260" h="2887979">
                <a:moveTo>
                  <a:pt x="513080" y="558800"/>
                </a:moveTo>
                <a:lnTo>
                  <a:pt x="494030" y="558800"/>
                </a:lnTo>
                <a:lnTo>
                  <a:pt x="500380" y="565149"/>
                </a:lnTo>
                <a:lnTo>
                  <a:pt x="519430" y="565149"/>
                </a:lnTo>
                <a:lnTo>
                  <a:pt x="513080" y="558800"/>
                </a:lnTo>
                <a:close/>
              </a:path>
              <a:path w="2842260" h="2887979">
                <a:moveTo>
                  <a:pt x="519430" y="565149"/>
                </a:moveTo>
                <a:lnTo>
                  <a:pt x="500380" y="565149"/>
                </a:lnTo>
                <a:lnTo>
                  <a:pt x="506730" y="571499"/>
                </a:lnTo>
                <a:lnTo>
                  <a:pt x="525780" y="571499"/>
                </a:lnTo>
                <a:lnTo>
                  <a:pt x="519430" y="565149"/>
                </a:lnTo>
                <a:close/>
              </a:path>
              <a:path w="2842260" h="2887979">
                <a:moveTo>
                  <a:pt x="525780" y="571499"/>
                </a:moveTo>
                <a:lnTo>
                  <a:pt x="506730" y="571499"/>
                </a:lnTo>
                <a:lnTo>
                  <a:pt x="513080" y="577849"/>
                </a:lnTo>
                <a:lnTo>
                  <a:pt x="532130" y="577849"/>
                </a:lnTo>
                <a:lnTo>
                  <a:pt x="525780" y="571499"/>
                </a:lnTo>
                <a:close/>
              </a:path>
              <a:path w="2842260" h="2887979">
                <a:moveTo>
                  <a:pt x="532130" y="577850"/>
                </a:moveTo>
                <a:lnTo>
                  <a:pt x="513080" y="577850"/>
                </a:lnTo>
                <a:lnTo>
                  <a:pt x="519430" y="584199"/>
                </a:lnTo>
                <a:lnTo>
                  <a:pt x="538480" y="584199"/>
                </a:lnTo>
                <a:lnTo>
                  <a:pt x="532130" y="577850"/>
                </a:lnTo>
                <a:close/>
              </a:path>
              <a:path w="2842260" h="2887979">
                <a:moveTo>
                  <a:pt x="538480" y="584199"/>
                </a:moveTo>
                <a:lnTo>
                  <a:pt x="519430" y="584199"/>
                </a:lnTo>
                <a:lnTo>
                  <a:pt x="525780" y="590549"/>
                </a:lnTo>
                <a:lnTo>
                  <a:pt x="544830" y="590549"/>
                </a:lnTo>
                <a:lnTo>
                  <a:pt x="538480" y="584199"/>
                </a:lnTo>
                <a:close/>
              </a:path>
              <a:path w="2842260" h="2887979">
                <a:moveTo>
                  <a:pt x="544830" y="590550"/>
                </a:moveTo>
                <a:lnTo>
                  <a:pt x="525780" y="590550"/>
                </a:lnTo>
                <a:lnTo>
                  <a:pt x="538480" y="603249"/>
                </a:lnTo>
                <a:lnTo>
                  <a:pt x="557530" y="603249"/>
                </a:lnTo>
                <a:lnTo>
                  <a:pt x="544830" y="590550"/>
                </a:lnTo>
                <a:close/>
              </a:path>
              <a:path w="2842260" h="2887979">
                <a:moveTo>
                  <a:pt x="557530" y="603249"/>
                </a:moveTo>
                <a:lnTo>
                  <a:pt x="538480" y="603249"/>
                </a:lnTo>
                <a:lnTo>
                  <a:pt x="557530" y="622299"/>
                </a:lnTo>
                <a:lnTo>
                  <a:pt x="576580" y="622299"/>
                </a:lnTo>
                <a:lnTo>
                  <a:pt x="557530" y="603249"/>
                </a:lnTo>
                <a:close/>
              </a:path>
              <a:path w="2842260" h="2887979">
                <a:moveTo>
                  <a:pt x="576580" y="622299"/>
                </a:moveTo>
                <a:lnTo>
                  <a:pt x="557530" y="622299"/>
                </a:lnTo>
                <a:lnTo>
                  <a:pt x="563880" y="628649"/>
                </a:lnTo>
                <a:lnTo>
                  <a:pt x="582930" y="628649"/>
                </a:lnTo>
                <a:lnTo>
                  <a:pt x="576580" y="622299"/>
                </a:lnTo>
                <a:close/>
              </a:path>
              <a:path w="2842260" h="2887979">
                <a:moveTo>
                  <a:pt x="582930" y="628649"/>
                </a:moveTo>
                <a:lnTo>
                  <a:pt x="563880" y="628649"/>
                </a:lnTo>
                <a:lnTo>
                  <a:pt x="570230" y="634999"/>
                </a:lnTo>
                <a:lnTo>
                  <a:pt x="589280" y="634999"/>
                </a:lnTo>
                <a:lnTo>
                  <a:pt x="582930" y="628649"/>
                </a:lnTo>
                <a:close/>
              </a:path>
              <a:path w="2842260" h="2887979">
                <a:moveTo>
                  <a:pt x="589280" y="634999"/>
                </a:moveTo>
                <a:lnTo>
                  <a:pt x="570230" y="634999"/>
                </a:lnTo>
                <a:lnTo>
                  <a:pt x="576580" y="641349"/>
                </a:lnTo>
                <a:lnTo>
                  <a:pt x="595630" y="641349"/>
                </a:lnTo>
                <a:lnTo>
                  <a:pt x="589280" y="634999"/>
                </a:lnTo>
                <a:close/>
              </a:path>
              <a:path w="2842260" h="2887979">
                <a:moveTo>
                  <a:pt x="595630" y="641349"/>
                </a:moveTo>
                <a:lnTo>
                  <a:pt x="576580" y="641349"/>
                </a:lnTo>
                <a:lnTo>
                  <a:pt x="582930" y="647699"/>
                </a:lnTo>
                <a:lnTo>
                  <a:pt x="601980" y="647699"/>
                </a:lnTo>
                <a:lnTo>
                  <a:pt x="595630" y="641349"/>
                </a:lnTo>
                <a:close/>
              </a:path>
              <a:path w="2842260" h="2887979">
                <a:moveTo>
                  <a:pt x="601980" y="647700"/>
                </a:moveTo>
                <a:lnTo>
                  <a:pt x="582930" y="647700"/>
                </a:lnTo>
                <a:lnTo>
                  <a:pt x="589280" y="654049"/>
                </a:lnTo>
                <a:lnTo>
                  <a:pt x="608330" y="654049"/>
                </a:lnTo>
                <a:lnTo>
                  <a:pt x="601980" y="647700"/>
                </a:lnTo>
                <a:close/>
              </a:path>
              <a:path w="2842260" h="2887979">
                <a:moveTo>
                  <a:pt x="608330" y="654049"/>
                </a:moveTo>
                <a:lnTo>
                  <a:pt x="589280" y="654049"/>
                </a:lnTo>
                <a:lnTo>
                  <a:pt x="595630" y="660399"/>
                </a:lnTo>
                <a:lnTo>
                  <a:pt x="614680" y="660399"/>
                </a:lnTo>
                <a:lnTo>
                  <a:pt x="608330" y="654049"/>
                </a:lnTo>
                <a:close/>
              </a:path>
              <a:path w="2842260" h="2887979">
                <a:moveTo>
                  <a:pt x="614680" y="660399"/>
                </a:moveTo>
                <a:lnTo>
                  <a:pt x="595630" y="660399"/>
                </a:lnTo>
                <a:lnTo>
                  <a:pt x="601980" y="666749"/>
                </a:lnTo>
                <a:lnTo>
                  <a:pt x="621030" y="666749"/>
                </a:lnTo>
                <a:lnTo>
                  <a:pt x="614680" y="660399"/>
                </a:lnTo>
                <a:close/>
              </a:path>
              <a:path w="2842260" h="2887979">
                <a:moveTo>
                  <a:pt x="621030" y="666750"/>
                </a:moveTo>
                <a:lnTo>
                  <a:pt x="601980" y="666750"/>
                </a:lnTo>
                <a:lnTo>
                  <a:pt x="608330" y="673099"/>
                </a:lnTo>
                <a:lnTo>
                  <a:pt x="627380" y="673099"/>
                </a:lnTo>
                <a:lnTo>
                  <a:pt x="621030" y="666750"/>
                </a:lnTo>
                <a:close/>
              </a:path>
              <a:path w="2842260" h="2887979">
                <a:moveTo>
                  <a:pt x="627380" y="673099"/>
                </a:moveTo>
                <a:lnTo>
                  <a:pt x="608330" y="673099"/>
                </a:lnTo>
                <a:lnTo>
                  <a:pt x="614680" y="679449"/>
                </a:lnTo>
                <a:lnTo>
                  <a:pt x="633730" y="679449"/>
                </a:lnTo>
                <a:lnTo>
                  <a:pt x="627380" y="673099"/>
                </a:lnTo>
                <a:close/>
              </a:path>
              <a:path w="2842260" h="2887979">
                <a:moveTo>
                  <a:pt x="633730" y="679450"/>
                </a:moveTo>
                <a:lnTo>
                  <a:pt x="614680" y="679450"/>
                </a:lnTo>
                <a:lnTo>
                  <a:pt x="621030" y="685799"/>
                </a:lnTo>
                <a:lnTo>
                  <a:pt x="640080" y="685799"/>
                </a:lnTo>
                <a:lnTo>
                  <a:pt x="633730" y="679450"/>
                </a:lnTo>
                <a:close/>
              </a:path>
              <a:path w="2842260" h="2887979">
                <a:moveTo>
                  <a:pt x="640080" y="685799"/>
                </a:moveTo>
                <a:lnTo>
                  <a:pt x="621030" y="685799"/>
                </a:lnTo>
                <a:lnTo>
                  <a:pt x="627380" y="692149"/>
                </a:lnTo>
                <a:lnTo>
                  <a:pt x="646430" y="692149"/>
                </a:lnTo>
                <a:lnTo>
                  <a:pt x="640080" y="685799"/>
                </a:lnTo>
                <a:close/>
              </a:path>
              <a:path w="2842260" h="2887979">
                <a:moveTo>
                  <a:pt x="646430" y="692149"/>
                </a:moveTo>
                <a:lnTo>
                  <a:pt x="627380" y="692149"/>
                </a:lnTo>
                <a:lnTo>
                  <a:pt x="633730" y="698499"/>
                </a:lnTo>
                <a:lnTo>
                  <a:pt x="652780" y="698499"/>
                </a:lnTo>
                <a:lnTo>
                  <a:pt x="646430" y="692149"/>
                </a:lnTo>
                <a:close/>
              </a:path>
              <a:path w="2842260" h="2887979">
                <a:moveTo>
                  <a:pt x="652780" y="698500"/>
                </a:moveTo>
                <a:lnTo>
                  <a:pt x="633730" y="698500"/>
                </a:lnTo>
                <a:lnTo>
                  <a:pt x="640080" y="704849"/>
                </a:lnTo>
                <a:lnTo>
                  <a:pt x="659130" y="704849"/>
                </a:lnTo>
                <a:lnTo>
                  <a:pt x="652780" y="698500"/>
                </a:lnTo>
                <a:close/>
              </a:path>
              <a:path w="2842260" h="2887979">
                <a:moveTo>
                  <a:pt x="659130" y="704849"/>
                </a:moveTo>
                <a:lnTo>
                  <a:pt x="640080" y="704849"/>
                </a:lnTo>
                <a:lnTo>
                  <a:pt x="652780" y="717549"/>
                </a:lnTo>
                <a:lnTo>
                  <a:pt x="671830" y="717549"/>
                </a:lnTo>
                <a:lnTo>
                  <a:pt x="659130" y="704849"/>
                </a:lnTo>
                <a:close/>
              </a:path>
              <a:path w="2842260" h="2887979">
                <a:moveTo>
                  <a:pt x="671830" y="717549"/>
                </a:moveTo>
                <a:lnTo>
                  <a:pt x="652780" y="717549"/>
                </a:lnTo>
                <a:lnTo>
                  <a:pt x="659130" y="723899"/>
                </a:lnTo>
                <a:lnTo>
                  <a:pt x="678180" y="723899"/>
                </a:lnTo>
                <a:lnTo>
                  <a:pt x="671830" y="717549"/>
                </a:lnTo>
                <a:close/>
              </a:path>
              <a:path w="2842260" h="2887979">
                <a:moveTo>
                  <a:pt x="678180" y="723899"/>
                </a:moveTo>
                <a:lnTo>
                  <a:pt x="659130" y="723899"/>
                </a:lnTo>
                <a:lnTo>
                  <a:pt x="665480" y="730249"/>
                </a:lnTo>
                <a:lnTo>
                  <a:pt x="684530" y="730249"/>
                </a:lnTo>
                <a:lnTo>
                  <a:pt x="678180" y="723899"/>
                </a:lnTo>
                <a:close/>
              </a:path>
              <a:path w="2842260" h="2887979">
                <a:moveTo>
                  <a:pt x="684530" y="730249"/>
                </a:moveTo>
                <a:lnTo>
                  <a:pt x="665480" y="730249"/>
                </a:lnTo>
                <a:lnTo>
                  <a:pt x="671830" y="736599"/>
                </a:lnTo>
                <a:lnTo>
                  <a:pt x="690880" y="736599"/>
                </a:lnTo>
                <a:lnTo>
                  <a:pt x="684530" y="730249"/>
                </a:lnTo>
                <a:close/>
              </a:path>
              <a:path w="2842260" h="2887979">
                <a:moveTo>
                  <a:pt x="690880" y="736599"/>
                </a:moveTo>
                <a:lnTo>
                  <a:pt x="671830" y="736599"/>
                </a:lnTo>
                <a:lnTo>
                  <a:pt x="678180" y="742949"/>
                </a:lnTo>
                <a:lnTo>
                  <a:pt x="697230" y="742949"/>
                </a:lnTo>
                <a:lnTo>
                  <a:pt x="690880" y="736599"/>
                </a:lnTo>
                <a:close/>
              </a:path>
              <a:path w="2842260" h="2887979">
                <a:moveTo>
                  <a:pt x="697230" y="742949"/>
                </a:moveTo>
                <a:lnTo>
                  <a:pt x="678180" y="742949"/>
                </a:lnTo>
                <a:lnTo>
                  <a:pt x="690880" y="755649"/>
                </a:lnTo>
                <a:lnTo>
                  <a:pt x="709930" y="755649"/>
                </a:lnTo>
                <a:lnTo>
                  <a:pt x="697230" y="742949"/>
                </a:lnTo>
                <a:close/>
              </a:path>
              <a:path w="2842260" h="2887979">
                <a:moveTo>
                  <a:pt x="709930" y="755649"/>
                </a:moveTo>
                <a:lnTo>
                  <a:pt x="690880" y="755649"/>
                </a:lnTo>
                <a:lnTo>
                  <a:pt x="697230" y="761999"/>
                </a:lnTo>
                <a:lnTo>
                  <a:pt x="716280" y="761999"/>
                </a:lnTo>
                <a:lnTo>
                  <a:pt x="709930" y="755649"/>
                </a:lnTo>
                <a:close/>
              </a:path>
              <a:path w="2842260" h="2887979">
                <a:moveTo>
                  <a:pt x="716280" y="761999"/>
                </a:moveTo>
                <a:lnTo>
                  <a:pt x="697230" y="761999"/>
                </a:lnTo>
                <a:lnTo>
                  <a:pt x="703580" y="768349"/>
                </a:lnTo>
                <a:lnTo>
                  <a:pt x="722630" y="768349"/>
                </a:lnTo>
                <a:lnTo>
                  <a:pt x="716280" y="761999"/>
                </a:lnTo>
                <a:close/>
              </a:path>
              <a:path w="2842260" h="2887979">
                <a:moveTo>
                  <a:pt x="722630" y="768349"/>
                </a:moveTo>
                <a:lnTo>
                  <a:pt x="703580" y="768349"/>
                </a:lnTo>
                <a:lnTo>
                  <a:pt x="716280" y="781049"/>
                </a:lnTo>
                <a:lnTo>
                  <a:pt x="735330" y="781049"/>
                </a:lnTo>
                <a:lnTo>
                  <a:pt x="722630" y="768349"/>
                </a:lnTo>
                <a:close/>
              </a:path>
              <a:path w="2842260" h="2887979">
                <a:moveTo>
                  <a:pt x="735330" y="781049"/>
                </a:moveTo>
                <a:lnTo>
                  <a:pt x="716280" y="781049"/>
                </a:lnTo>
                <a:lnTo>
                  <a:pt x="722630" y="787399"/>
                </a:lnTo>
                <a:lnTo>
                  <a:pt x="741680" y="787399"/>
                </a:lnTo>
                <a:lnTo>
                  <a:pt x="735330" y="781049"/>
                </a:lnTo>
                <a:close/>
              </a:path>
              <a:path w="2842260" h="2887979">
                <a:moveTo>
                  <a:pt x="741680" y="787399"/>
                </a:moveTo>
                <a:lnTo>
                  <a:pt x="722630" y="787399"/>
                </a:lnTo>
                <a:lnTo>
                  <a:pt x="728980" y="793749"/>
                </a:lnTo>
                <a:lnTo>
                  <a:pt x="748030" y="793749"/>
                </a:lnTo>
                <a:lnTo>
                  <a:pt x="741680" y="787399"/>
                </a:lnTo>
                <a:close/>
              </a:path>
              <a:path w="2842260" h="2887979">
                <a:moveTo>
                  <a:pt x="748030" y="793749"/>
                </a:moveTo>
                <a:lnTo>
                  <a:pt x="728980" y="793749"/>
                </a:lnTo>
                <a:lnTo>
                  <a:pt x="735330" y="800099"/>
                </a:lnTo>
                <a:lnTo>
                  <a:pt x="754380" y="800099"/>
                </a:lnTo>
                <a:lnTo>
                  <a:pt x="748030" y="793749"/>
                </a:lnTo>
                <a:close/>
              </a:path>
              <a:path w="2842260" h="2887979">
                <a:moveTo>
                  <a:pt x="754380" y="800100"/>
                </a:moveTo>
                <a:lnTo>
                  <a:pt x="735330" y="800100"/>
                </a:lnTo>
                <a:lnTo>
                  <a:pt x="741680" y="806449"/>
                </a:lnTo>
                <a:lnTo>
                  <a:pt x="760730" y="806449"/>
                </a:lnTo>
                <a:lnTo>
                  <a:pt x="754380" y="800100"/>
                </a:lnTo>
                <a:close/>
              </a:path>
              <a:path w="2842260" h="2887979">
                <a:moveTo>
                  <a:pt x="760730" y="806450"/>
                </a:moveTo>
                <a:lnTo>
                  <a:pt x="741680" y="806450"/>
                </a:lnTo>
                <a:lnTo>
                  <a:pt x="748030" y="812799"/>
                </a:lnTo>
                <a:lnTo>
                  <a:pt x="767080" y="812799"/>
                </a:lnTo>
                <a:lnTo>
                  <a:pt x="760730" y="806450"/>
                </a:lnTo>
                <a:close/>
              </a:path>
              <a:path w="2842260" h="2887979">
                <a:moveTo>
                  <a:pt x="767080" y="812800"/>
                </a:moveTo>
                <a:lnTo>
                  <a:pt x="748030" y="812800"/>
                </a:lnTo>
                <a:lnTo>
                  <a:pt x="760730" y="825499"/>
                </a:lnTo>
                <a:lnTo>
                  <a:pt x="779780" y="825499"/>
                </a:lnTo>
                <a:lnTo>
                  <a:pt x="767080" y="812800"/>
                </a:lnTo>
                <a:close/>
              </a:path>
              <a:path w="2842260" h="2887979">
                <a:moveTo>
                  <a:pt x="779780" y="825499"/>
                </a:moveTo>
                <a:lnTo>
                  <a:pt x="760730" y="825499"/>
                </a:lnTo>
                <a:lnTo>
                  <a:pt x="773430" y="838199"/>
                </a:lnTo>
                <a:lnTo>
                  <a:pt x="792480" y="838199"/>
                </a:lnTo>
                <a:lnTo>
                  <a:pt x="779780" y="825499"/>
                </a:lnTo>
                <a:close/>
              </a:path>
              <a:path w="2842260" h="2887979">
                <a:moveTo>
                  <a:pt x="792480" y="838200"/>
                </a:moveTo>
                <a:lnTo>
                  <a:pt x="773430" y="838200"/>
                </a:lnTo>
                <a:lnTo>
                  <a:pt x="786130" y="850899"/>
                </a:lnTo>
                <a:lnTo>
                  <a:pt x="805180" y="850899"/>
                </a:lnTo>
                <a:lnTo>
                  <a:pt x="792480" y="838200"/>
                </a:lnTo>
                <a:close/>
              </a:path>
              <a:path w="2842260" h="2887979">
                <a:moveTo>
                  <a:pt x="805180" y="850900"/>
                </a:moveTo>
                <a:lnTo>
                  <a:pt x="786130" y="850900"/>
                </a:lnTo>
                <a:lnTo>
                  <a:pt x="792480" y="857249"/>
                </a:lnTo>
                <a:lnTo>
                  <a:pt x="811530" y="857249"/>
                </a:lnTo>
                <a:lnTo>
                  <a:pt x="805180" y="850900"/>
                </a:lnTo>
                <a:close/>
              </a:path>
              <a:path w="2842260" h="2887979">
                <a:moveTo>
                  <a:pt x="811530" y="857250"/>
                </a:moveTo>
                <a:lnTo>
                  <a:pt x="792480" y="857250"/>
                </a:lnTo>
                <a:lnTo>
                  <a:pt x="798830" y="863599"/>
                </a:lnTo>
                <a:lnTo>
                  <a:pt x="817880" y="863599"/>
                </a:lnTo>
                <a:lnTo>
                  <a:pt x="811530" y="857250"/>
                </a:lnTo>
                <a:close/>
              </a:path>
              <a:path w="2842260" h="2887979">
                <a:moveTo>
                  <a:pt x="817880" y="863599"/>
                </a:moveTo>
                <a:lnTo>
                  <a:pt x="798830" y="863599"/>
                </a:lnTo>
                <a:lnTo>
                  <a:pt x="811530" y="876299"/>
                </a:lnTo>
                <a:lnTo>
                  <a:pt x="830580" y="876299"/>
                </a:lnTo>
                <a:lnTo>
                  <a:pt x="817880" y="863599"/>
                </a:lnTo>
                <a:close/>
              </a:path>
              <a:path w="2842260" h="2887979">
                <a:moveTo>
                  <a:pt x="830580" y="876299"/>
                </a:moveTo>
                <a:lnTo>
                  <a:pt x="811530" y="876299"/>
                </a:lnTo>
                <a:lnTo>
                  <a:pt x="817880" y="882649"/>
                </a:lnTo>
                <a:lnTo>
                  <a:pt x="836930" y="882649"/>
                </a:lnTo>
                <a:lnTo>
                  <a:pt x="830580" y="876299"/>
                </a:lnTo>
                <a:close/>
              </a:path>
              <a:path w="2842260" h="2887979">
                <a:moveTo>
                  <a:pt x="836930" y="882650"/>
                </a:moveTo>
                <a:lnTo>
                  <a:pt x="817880" y="882650"/>
                </a:lnTo>
                <a:lnTo>
                  <a:pt x="830580" y="895349"/>
                </a:lnTo>
                <a:lnTo>
                  <a:pt x="849630" y="895349"/>
                </a:lnTo>
                <a:lnTo>
                  <a:pt x="836930" y="882650"/>
                </a:lnTo>
                <a:close/>
              </a:path>
              <a:path w="2842260" h="2887979">
                <a:moveTo>
                  <a:pt x="849630" y="895349"/>
                </a:moveTo>
                <a:lnTo>
                  <a:pt x="830580" y="895349"/>
                </a:lnTo>
                <a:lnTo>
                  <a:pt x="836930" y="901699"/>
                </a:lnTo>
                <a:lnTo>
                  <a:pt x="855980" y="901699"/>
                </a:lnTo>
                <a:lnTo>
                  <a:pt x="849630" y="895349"/>
                </a:lnTo>
                <a:close/>
              </a:path>
              <a:path w="2842260" h="2887979">
                <a:moveTo>
                  <a:pt x="855980" y="901700"/>
                </a:moveTo>
                <a:lnTo>
                  <a:pt x="836930" y="901700"/>
                </a:lnTo>
                <a:lnTo>
                  <a:pt x="843280" y="908049"/>
                </a:lnTo>
                <a:lnTo>
                  <a:pt x="862330" y="908049"/>
                </a:lnTo>
                <a:lnTo>
                  <a:pt x="855980" y="901700"/>
                </a:lnTo>
                <a:close/>
              </a:path>
              <a:path w="2842260" h="2887979">
                <a:moveTo>
                  <a:pt x="862330" y="908050"/>
                </a:moveTo>
                <a:lnTo>
                  <a:pt x="843280" y="908050"/>
                </a:lnTo>
                <a:lnTo>
                  <a:pt x="849630" y="914399"/>
                </a:lnTo>
                <a:lnTo>
                  <a:pt x="868680" y="914399"/>
                </a:lnTo>
                <a:lnTo>
                  <a:pt x="862330" y="908050"/>
                </a:lnTo>
                <a:close/>
              </a:path>
              <a:path w="2842260" h="2887979">
                <a:moveTo>
                  <a:pt x="868680" y="914400"/>
                </a:moveTo>
                <a:lnTo>
                  <a:pt x="849630" y="914400"/>
                </a:lnTo>
                <a:lnTo>
                  <a:pt x="855980" y="920749"/>
                </a:lnTo>
                <a:lnTo>
                  <a:pt x="875030" y="920749"/>
                </a:lnTo>
                <a:lnTo>
                  <a:pt x="868680" y="914400"/>
                </a:lnTo>
                <a:close/>
              </a:path>
              <a:path w="2842260" h="2887979">
                <a:moveTo>
                  <a:pt x="875030" y="920750"/>
                </a:moveTo>
                <a:lnTo>
                  <a:pt x="855980" y="920750"/>
                </a:lnTo>
                <a:lnTo>
                  <a:pt x="868680" y="933449"/>
                </a:lnTo>
                <a:lnTo>
                  <a:pt x="887730" y="933449"/>
                </a:lnTo>
                <a:lnTo>
                  <a:pt x="875030" y="920750"/>
                </a:lnTo>
                <a:close/>
              </a:path>
              <a:path w="2842260" h="2887979">
                <a:moveTo>
                  <a:pt x="887730" y="933450"/>
                </a:moveTo>
                <a:lnTo>
                  <a:pt x="868680" y="933450"/>
                </a:lnTo>
                <a:lnTo>
                  <a:pt x="875030" y="939799"/>
                </a:lnTo>
                <a:lnTo>
                  <a:pt x="894080" y="939799"/>
                </a:lnTo>
                <a:lnTo>
                  <a:pt x="887730" y="933450"/>
                </a:lnTo>
                <a:close/>
              </a:path>
              <a:path w="2842260" h="2887979">
                <a:moveTo>
                  <a:pt x="894080" y="939800"/>
                </a:moveTo>
                <a:lnTo>
                  <a:pt x="875030" y="939800"/>
                </a:lnTo>
                <a:lnTo>
                  <a:pt x="881380" y="946149"/>
                </a:lnTo>
                <a:lnTo>
                  <a:pt x="900430" y="946149"/>
                </a:lnTo>
                <a:lnTo>
                  <a:pt x="894080" y="939800"/>
                </a:lnTo>
                <a:close/>
              </a:path>
              <a:path w="2842260" h="2887979">
                <a:moveTo>
                  <a:pt x="900430" y="946150"/>
                </a:moveTo>
                <a:lnTo>
                  <a:pt x="881380" y="946150"/>
                </a:lnTo>
                <a:lnTo>
                  <a:pt x="887730" y="952499"/>
                </a:lnTo>
                <a:lnTo>
                  <a:pt x="906780" y="952499"/>
                </a:lnTo>
                <a:lnTo>
                  <a:pt x="900430" y="946150"/>
                </a:lnTo>
                <a:close/>
              </a:path>
              <a:path w="2842260" h="2887979">
                <a:moveTo>
                  <a:pt x="906780" y="952500"/>
                </a:moveTo>
                <a:lnTo>
                  <a:pt x="887730" y="952500"/>
                </a:lnTo>
                <a:lnTo>
                  <a:pt x="894080" y="958849"/>
                </a:lnTo>
                <a:lnTo>
                  <a:pt x="913130" y="958849"/>
                </a:lnTo>
                <a:lnTo>
                  <a:pt x="906780" y="952500"/>
                </a:lnTo>
                <a:close/>
              </a:path>
              <a:path w="2842260" h="2887979">
                <a:moveTo>
                  <a:pt x="913130" y="958850"/>
                </a:moveTo>
                <a:lnTo>
                  <a:pt x="894080" y="958850"/>
                </a:lnTo>
                <a:lnTo>
                  <a:pt x="900430" y="965199"/>
                </a:lnTo>
                <a:lnTo>
                  <a:pt x="919480" y="965199"/>
                </a:lnTo>
                <a:lnTo>
                  <a:pt x="913130" y="958850"/>
                </a:lnTo>
                <a:close/>
              </a:path>
              <a:path w="2842260" h="2887979">
                <a:moveTo>
                  <a:pt x="919480" y="965200"/>
                </a:moveTo>
                <a:lnTo>
                  <a:pt x="900430" y="965200"/>
                </a:lnTo>
                <a:lnTo>
                  <a:pt x="913130" y="977899"/>
                </a:lnTo>
                <a:lnTo>
                  <a:pt x="932180" y="977899"/>
                </a:lnTo>
                <a:lnTo>
                  <a:pt x="919480" y="965200"/>
                </a:lnTo>
                <a:close/>
              </a:path>
              <a:path w="2842260" h="2887979">
                <a:moveTo>
                  <a:pt x="932180" y="977900"/>
                </a:moveTo>
                <a:lnTo>
                  <a:pt x="913130" y="977900"/>
                </a:lnTo>
                <a:lnTo>
                  <a:pt x="919480" y="984249"/>
                </a:lnTo>
                <a:lnTo>
                  <a:pt x="938530" y="984249"/>
                </a:lnTo>
                <a:lnTo>
                  <a:pt x="932180" y="977900"/>
                </a:lnTo>
                <a:close/>
              </a:path>
              <a:path w="2842260" h="2887979">
                <a:moveTo>
                  <a:pt x="938530" y="984250"/>
                </a:moveTo>
                <a:lnTo>
                  <a:pt x="919480" y="984250"/>
                </a:lnTo>
                <a:lnTo>
                  <a:pt x="925830" y="990599"/>
                </a:lnTo>
                <a:lnTo>
                  <a:pt x="944880" y="990599"/>
                </a:lnTo>
                <a:lnTo>
                  <a:pt x="938530" y="984250"/>
                </a:lnTo>
                <a:close/>
              </a:path>
              <a:path w="2842260" h="2887979">
                <a:moveTo>
                  <a:pt x="944880" y="990599"/>
                </a:moveTo>
                <a:lnTo>
                  <a:pt x="925830" y="990599"/>
                </a:lnTo>
                <a:lnTo>
                  <a:pt x="932180" y="996949"/>
                </a:lnTo>
                <a:lnTo>
                  <a:pt x="951230" y="996949"/>
                </a:lnTo>
                <a:lnTo>
                  <a:pt x="944880" y="990599"/>
                </a:lnTo>
                <a:close/>
              </a:path>
              <a:path w="2842260" h="2887979">
                <a:moveTo>
                  <a:pt x="951230" y="996950"/>
                </a:moveTo>
                <a:lnTo>
                  <a:pt x="932180" y="996950"/>
                </a:lnTo>
                <a:lnTo>
                  <a:pt x="944880" y="1009649"/>
                </a:lnTo>
                <a:lnTo>
                  <a:pt x="963930" y="1009649"/>
                </a:lnTo>
                <a:lnTo>
                  <a:pt x="951230" y="996950"/>
                </a:lnTo>
                <a:close/>
              </a:path>
              <a:path w="2842260" h="2887979">
                <a:moveTo>
                  <a:pt x="963930" y="1009650"/>
                </a:moveTo>
                <a:lnTo>
                  <a:pt x="944880" y="1009650"/>
                </a:lnTo>
                <a:lnTo>
                  <a:pt x="976630" y="1041399"/>
                </a:lnTo>
                <a:lnTo>
                  <a:pt x="995680" y="1041399"/>
                </a:lnTo>
                <a:lnTo>
                  <a:pt x="963930" y="1009650"/>
                </a:lnTo>
                <a:close/>
              </a:path>
              <a:path w="2842260" h="2887979">
                <a:moveTo>
                  <a:pt x="995680" y="1041400"/>
                </a:moveTo>
                <a:lnTo>
                  <a:pt x="976630" y="1041400"/>
                </a:lnTo>
                <a:lnTo>
                  <a:pt x="982980" y="1047749"/>
                </a:lnTo>
                <a:lnTo>
                  <a:pt x="1002030" y="1047749"/>
                </a:lnTo>
                <a:lnTo>
                  <a:pt x="995680" y="1041400"/>
                </a:lnTo>
                <a:close/>
              </a:path>
              <a:path w="2842260" h="2887979">
                <a:moveTo>
                  <a:pt x="1002030" y="1047750"/>
                </a:moveTo>
                <a:lnTo>
                  <a:pt x="982980" y="1047750"/>
                </a:lnTo>
                <a:lnTo>
                  <a:pt x="995680" y="1060449"/>
                </a:lnTo>
                <a:lnTo>
                  <a:pt x="1014730" y="1060449"/>
                </a:lnTo>
                <a:lnTo>
                  <a:pt x="1002030" y="1047750"/>
                </a:lnTo>
                <a:close/>
              </a:path>
              <a:path w="2842260" h="2887979">
                <a:moveTo>
                  <a:pt x="1014730" y="1060450"/>
                </a:moveTo>
                <a:lnTo>
                  <a:pt x="995680" y="1060450"/>
                </a:lnTo>
                <a:lnTo>
                  <a:pt x="1002030" y="1066799"/>
                </a:lnTo>
                <a:lnTo>
                  <a:pt x="1021080" y="1066799"/>
                </a:lnTo>
                <a:lnTo>
                  <a:pt x="1014730" y="1060450"/>
                </a:lnTo>
                <a:close/>
              </a:path>
              <a:path w="2842260" h="2887979">
                <a:moveTo>
                  <a:pt x="1021080" y="1066800"/>
                </a:moveTo>
                <a:lnTo>
                  <a:pt x="1002030" y="1066800"/>
                </a:lnTo>
                <a:lnTo>
                  <a:pt x="1008380" y="1073149"/>
                </a:lnTo>
                <a:lnTo>
                  <a:pt x="1027430" y="1073149"/>
                </a:lnTo>
                <a:lnTo>
                  <a:pt x="1021080" y="1066800"/>
                </a:lnTo>
                <a:close/>
              </a:path>
              <a:path w="2842260" h="2887979">
                <a:moveTo>
                  <a:pt x="1027430" y="1073150"/>
                </a:moveTo>
                <a:lnTo>
                  <a:pt x="1008380" y="1073150"/>
                </a:lnTo>
                <a:lnTo>
                  <a:pt x="1014730" y="1079499"/>
                </a:lnTo>
                <a:lnTo>
                  <a:pt x="1033780" y="1079499"/>
                </a:lnTo>
                <a:lnTo>
                  <a:pt x="1027430" y="1073150"/>
                </a:lnTo>
                <a:close/>
              </a:path>
              <a:path w="2842260" h="2887979">
                <a:moveTo>
                  <a:pt x="1033780" y="1079500"/>
                </a:moveTo>
                <a:lnTo>
                  <a:pt x="1014730" y="1079500"/>
                </a:lnTo>
                <a:lnTo>
                  <a:pt x="1021080" y="1085849"/>
                </a:lnTo>
                <a:lnTo>
                  <a:pt x="1040130" y="1085849"/>
                </a:lnTo>
                <a:lnTo>
                  <a:pt x="1033780" y="1079500"/>
                </a:lnTo>
                <a:close/>
              </a:path>
              <a:path w="2842260" h="2887979">
                <a:moveTo>
                  <a:pt x="1040130" y="1085850"/>
                </a:moveTo>
                <a:lnTo>
                  <a:pt x="1021080" y="1085850"/>
                </a:lnTo>
                <a:lnTo>
                  <a:pt x="1027430" y="1092199"/>
                </a:lnTo>
                <a:lnTo>
                  <a:pt x="1046480" y="1092199"/>
                </a:lnTo>
                <a:lnTo>
                  <a:pt x="1040130" y="1085850"/>
                </a:lnTo>
                <a:close/>
              </a:path>
              <a:path w="2842260" h="2887979">
                <a:moveTo>
                  <a:pt x="1046480" y="1092199"/>
                </a:moveTo>
                <a:lnTo>
                  <a:pt x="1027430" y="1092199"/>
                </a:lnTo>
                <a:lnTo>
                  <a:pt x="1033780" y="1098549"/>
                </a:lnTo>
                <a:lnTo>
                  <a:pt x="1052830" y="1098549"/>
                </a:lnTo>
                <a:lnTo>
                  <a:pt x="1046480" y="1092199"/>
                </a:lnTo>
                <a:close/>
              </a:path>
              <a:path w="2842260" h="2887979">
                <a:moveTo>
                  <a:pt x="1052830" y="1098550"/>
                </a:moveTo>
                <a:lnTo>
                  <a:pt x="1033780" y="1098550"/>
                </a:lnTo>
                <a:lnTo>
                  <a:pt x="1040130" y="1104899"/>
                </a:lnTo>
                <a:lnTo>
                  <a:pt x="1059180" y="1104899"/>
                </a:lnTo>
                <a:lnTo>
                  <a:pt x="1052830" y="1098550"/>
                </a:lnTo>
                <a:close/>
              </a:path>
              <a:path w="2842260" h="2887979">
                <a:moveTo>
                  <a:pt x="1059180" y="1104899"/>
                </a:moveTo>
                <a:lnTo>
                  <a:pt x="1040130" y="1104899"/>
                </a:lnTo>
                <a:lnTo>
                  <a:pt x="1046480" y="1111249"/>
                </a:lnTo>
                <a:lnTo>
                  <a:pt x="1065530" y="1111249"/>
                </a:lnTo>
                <a:lnTo>
                  <a:pt x="1059180" y="1104899"/>
                </a:lnTo>
                <a:close/>
              </a:path>
              <a:path w="2842260" h="2887979">
                <a:moveTo>
                  <a:pt x="1065530" y="1111249"/>
                </a:moveTo>
                <a:lnTo>
                  <a:pt x="1046480" y="1111249"/>
                </a:lnTo>
                <a:lnTo>
                  <a:pt x="1052830" y="1117599"/>
                </a:lnTo>
                <a:lnTo>
                  <a:pt x="1071880" y="1117599"/>
                </a:lnTo>
                <a:lnTo>
                  <a:pt x="1065530" y="1111249"/>
                </a:lnTo>
                <a:close/>
              </a:path>
              <a:path w="2842260" h="2887979">
                <a:moveTo>
                  <a:pt x="1071880" y="1117600"/>
                </a:moveTo>
                <a:lnTo>
                  <a:pt x="1052830" y="1117600"/>
                </a:lnTo>
                <a:lnTo>
                  <a:pt x="1059180" y="1123949"/>
                </a:lnTo>
                <a:lnTo>
                  <a:pt x="1078230" y="1123949"/>
                </a:lnTo>
                <a:lnTo>
                  <a:pt x="1071880" y="1117600"/>
                </a:lnTo>
                <a:close/>
              </a:path>
              <a:path w="2842260" h="2887979">
                <a:moveTo>
                  <a:pt x="1078230" y="1123950"/>
                </a:moveTo>
                <a:lnTo>
                  <a:pt x="1059180" y="1123950"/>
                </a:lnTo>
                <a:lnTo>
                  <a:pt x="1065530" y="1130299"/>
                </a:lnTo>
                <a:lnTo>
                  <a:pt x="1084580" y="1130299"/>
                </a:lnTo>
                <a:lnTo>
                  <a:pt x="1078230" y="1123950"/>
                </a:lnTo>
                <a:close/>
              </a:path>
              <a:path w="2842260" h="2887979">
                <a:moveTo>
                  <a:pt x="1084580" y="1130300"/>
                </a:moveTo>
                <a:lnTo>
                  <a:pt x="1065530" y="1130300"/>
                </a:lnTo>
                <a:lnTo>
                  <a:pt x="1071880" y="1136649"/>
                </a:lnTo>
                <a:lnTo>
                  <a:pt x="1090930" y="1136649"/>
                </a:lnTo>
                <a:lnTo>
                  <a:pt x="1084580" y="1130300"/>
                </a:lnTo>
                <a:close/>
              </a:path>
              <a:path w="2842260" h="2887979">
                <a:moveTo>
                  <a:pt x="1090930" y="1136650"/>
                </a:moveTo>
                <a:lnTo>
                  <a:pt x="1071880" y="1136650"/>
                </a:lnTo>
                <a:lnTo>
                  <a:pt x="1078230" y="1142999"/>
                </a:lnTo>
                <a:lnTo>
                  <a:pt x="1097280" y="1142999"/>
                </a:lnTo>
                <a:lnTo>
                  <a:pt x="1090930" y="1136650"/>
                </a:lnTo>
                <a:close/>
              </a:path>
              <a:path w="2842260" h="2887979">
                <a:moveTo>
                  <a:pt x="1097280" y="1143000"/>
                </a:moveTo>
                <a:lnTo>
                  <a:pt x="1078230" y="1143000"/>
                </a:lnTo>
                <a:lnTo>
                  <a:pt x="1084580" y="1149349"/>
                </a:lnTo>
                <a:lnTo>
                  <a:pt x="1103630" y="1149349"/>
                </a:lnTo>
                <a:lnTo>
                  <a:pt x="1097280" y="1143000"/>
                </a:lnTo>
                <a:close/>
              </a:path>
              <a:path w="2842260" h="2887979">
                <a:moveTo>
                  <a:pt x="1103630" y="1149350"/>
                </a:moveTo>
                <a:lnTo>
                  <a:pt x="1084580" y="1149350"/>
                </a:lnTo>
                <a:lnTo>
                  <a:pt x="1090930" y="1155699"/>
                </a:lnTo>
                <a:lnTo>
                  <a:pt x="1109980" y="1155699"/>
                </a:lnTo>
                <a:lnTo>
                  <a:pt x="1103630" y="1149350"/>
                </a:lnTo>
                <a:close/>
              </a:path>
              <a:path w="2842260" h="2887979">
                <a:moveTo>
                  <a:pt x="1109980" y="1155700"/>
                </a:moveTo>
                <a:lnTo>
                  <a:pt x="1090930" y="1155700"/>
                </a:lnTo>
                <a:lnTo>
                  <a:pt x="1109980" y="1174749"/>
                </a:lnTo>
                <a:lnTo>
                  <a:pt x="1129030" y="1174749"/>
                </a:lnTo>
                <a:lnTo>
                  <a:pt x="1109980" y="1155700"/>
                </a:lnTo>
                <a:close/>
              </a:path>
              <a:path w="2842260" h="2887979">
                <a:moveTo>
                  <a:pt x="1129030" y="1174750"/>
                </a:moveTo>
                <a:lnTo>
                  <a:pt x="1109980" y="1174750"/>
                </a:lnTo>
                <a:lnTo>
                  <a:pt x="1116330" y="1181099"/>
                </a:lnTo>
                <a:lnTo>
                  <a:pt x="1135380" y="1181099"/>
                </a:lnTo>
                <a:lnTo>
                  <a:pt x="1129030" y="1174750"/>
                </a:lnTo>
                <a:close/>
              </a:path>
              <a:path w="2842260" h="2887979">
                <a:moveTo>
                  <a:pt x="1135380" y="1181100"/>
                </a:moveTo>
                <a:lnTo>
                  <a:pt x="1116330" y="1181100"/>
                </a:lnTo>
                <a:lnTo>
                  <a:pt x="1122680" y="1187449"/>
                </a:lnTo>
                <a:lnTo>
                  <a:pt x="1141730" y="1187449"/>
                </a:lnTo>
                <a:lnTo>
                  <a:pt x="1135380" y="1181100"/>
                </a:lnTo>
                <a:close/>
              </a:path>
              <a:path w="2842260" h="2887979">
                <a:moveTo>
                  <a:pt x="1141730" y="1187449"/>
                </a:moveTo>
                <a:lnTo>
                  <a:pt x="1122680" y="1187449"/>
                </a:lnTo>
                <a:lnTo>
                  <a:pt x="1129030" y="1193799"/>
                </a:lnTo>
                <a:lnTo>
                  <a:pt x="1148080" y="1193799"/>
                </a:lnTo>
                <a:lnTo>
                  <a:pt x="1141730" y="1187449"/>
                </a:lnTo>
                <a:close/>
              </a:path>
              <a:path w="2842260" h="2887979">
                <a:moveTo>
                  <a:pt x="1148080" y="1193799"/>
                </a:moveTo>
                <a:lnTo>
                  <a:pt x="1129030" y="1193799"/>
                </a:lnTo>
                <a:lnTo>
                  <a:pt x="1141730" y="1206499"/>
                </a:lnTo>
                <a:lnTo>
                  <a:pt x="1160780" y="1206499"/>
                </a:lnTo>
                <a:lnTo>
                  <a:pt x="1148080" y="1193799"/>
                </a:lnTo>
                <a:close/>
              </a:path>
              <a:path w="2842260" h="2887979">
                <a:moveTo>
                  <a:pt x="1160780" y="1206500"/>
                </a:moveTo>
                <a:lnTo>
                  <a:pt x="1141730" y="1206500"/>
                </a:lnTo>
                <a:lnTo>
                  <a:pt x="1148080" y="1212849"/>
                </a:lnTo>
                <a:lnTo>
                  <a:pt x="1167130" y="1212849"/>
                </a:lnTo>
                <a:lnTo>
                  <a:pt x="1160780" y="1206500"/>
                </a:lnTo>
                <a:close/>
              </a:path>
              <a:path w="2842260" h="2887979">
                <a:moveTo>
                  <a:pt x="1167130" y="1212850"/>
                </a:moveTo>
                <a:lnTo>
                  <a:pt x="1148080" y="1212850"/>
                </a:lnTo>
                <a:lnTo>
                  <a:pt x="1167130" y="1231899"/>
                </a:lnTo>
                <a:lnTo>
                  <a:pt x="1186180" y="1231899"/>
                </a:lnTo>
                <a:lnTo>
                  <a:pt x="1167130" y="1212850"/>
                </a:lnTo>
                <a:close/>
              </a:path>
              <a:path w="2842260" h="2887979">
                <a:moveTo>
                  <a:pt x="1186180" y="1231900"/>
                </a:moveTo>
                <a:lnTo>
                  <a:pt x="1167130" y="1231900"/>
                </a:lnTo>
                <a:lnTo>
                  <a:pt x="1173480" y="1238249"/>
                </a:lnTo>
                <a:lnTo>
                  <a:pt x="1192530" y="1238249"/>
                </a:lnTo>
                <a:lnTo>
                  <a:pt x="1186180" y="1231900"/>
                </a:lnTo>
                <a:close/>
              </a:path>
              <a:path w="2842260" h="2887979">
                <a:moveTo>
                  <a:pt x="1192530" y="1238250"/>
                </a:moveTo>
                <a:lnTo>
                  <a:pt x="1173480" y="1238250"/>
                </a:lnTo>
                <a:lnTo>
                  <a:pt x="1179830" y="1244599"/>
                </a:lnTo>
                <a:lnTo>
                  <a:pt x="1198880" y="1244599"/>
                </a:lnTo>
                <a:lnTo>
                  <a:pt x="1192530" y="1238250"/>
                </a:lnTo>
                <a:close/>
              </a:path>
              <a:path w="2842260" h="2887979">
                <a:moveTo>
                  <a:pt x="1198880" y="1244599"/>
                </a:moveTo>
                <a:lnTo>
                  <a:pt x="1179830" y="1244599"/>
                </a:lnTo>
                <a:lnTo>
                  <a:pt x="1186180" y="1250949"/>
                </a:lnTo>
                <a:lnTo>
                  <a:pt x="1205230" y="1250949"/>
                </a:lnTo>
                <a:lnTo>
                  <a:pt x="1198880" y="1244599"/>
                </a:lnTo>
                <a:close/>
              </a:path>
              <a:path w="2842260" h="2887979">
                <a:moveTo>
                  <a:pt x="1205230" y="1250950"/>
                </a:moveTo>
                <a:lnTo>
                  <a:pt x="1186180" y="1250950"/>
                </a:lnTo>
                <a:lnTo>
                  <a:pt x="1192530" y="1257299"/>
                </a:lnTo>
                <a:lnTo>
                  <a:pt x="1211580" y="1257299"/>
                </a:lnTo>
                <a:lnTo>
                  <a:pt x="1205230" y="1250950"/>
                </a:lnTo>
                <a:close/>
              </a:path>
              <a:path w="2842260" h="2887979">
                <a:moveTo>
                  <a:pt x="1211580" y="1257299"/>
                </a:moveTo>
                <a:lnTo>
                  <a:pt x="1192530" y="1257299"/>
                </a:lnTo>
                <a:lnTo>
                  <a:pt x="1198880" y="1263649"/>
                </a:lnTo>
                <a:lnTo>
                  <a:pt x="1217930" y="1263649"/>
                </a:lnTo>
                <a:lnTo>
                  <a:pt x="1211580" y="1257299"/>
                </a:lnTo>
                <a:close/>
              </a:path>
              <a:path w="2842260" h="2887979">
                <a:moveTo>
                  <a:pt x="1217930" y="1263650"/>
                </a:moveTo>
                <a:lnTo>
                  <a:pt x="1198880" y="1263650"/>
                </a:lnTo>
                <a:lnTo>
                  <a:pt x="1203960" y="1268729"/>
                </a:lnTo>
                <a:lnTo>
                  <a:pt x="1223010" y="1268729"/>
                </a:lnTo>
                <a:lnTo>
                  <a:pt x="1217930" y="1263650"/>
                </a:lnTo>
                <a:close/>
              </a:path>
              <a:path w="2842260" h="2887979">
                <a:moveTo>
                  <a:pt x="1223010" y="1268729"/>
                </a:moveTo>
                <a:lnTo>
                  <a:pt x="1203960" y="1268729"/>
                </a:lnTo>
                <a:lnTo>
                  <a:pt x="1210310" y="1275079"/>
                </a:lnTo>
                <a:lnTo>
                  <a:pt x="1229360" y="1275079"/>
                </a:lnTo>
                <a:lnTo>
                  <a:pt x="1223010" y="1268729"/>
                </a:lnTo>
                <a:close/>
              </a:path>
              <a:path w="2842260" h="2887979">
                <a:moveTo>
                  <a:pt x="1229360" y="1275079"/>
                </a:moveTo>
                <a:lnTo>
                  <a:pt x="1210310" y="1275079"/>
                </a:lnTo>
                <a:lnTo>
                  <a:pt x="1216660" y="1281429"/>
                </a:lnTo>
                <a:lnTo>
                  <a:pt x="1235710" y="1281429"/>
                </a:lnTo>
                <a:lnTo>
                  <a:pt x="1229360" y="1275079"/>
                </a:lnTo>
                <a:close/>
              </a:path>
              <a:path w="2842260" h="2887979">
                <a:moveTo>
                  <a:pt x="1235710" y="1281430"/>
                </a:moveTo>
                <a:lnTo>
                  <a:pt x="1216660" y="1281430"/>
                </a:lnTo>
                <a:lnTo>
                  <a:pt x="1223010" y="1287779"/>
                </a:lnTo>
                <a:lnTo>
                  <a:pt x="1242060" y="1287779"/>
                </a:lnTo>
                <a:lnTo>
                  <a:pt x="1235710" y="1281430"/>
                </a:lnTo>
                <a:close/>
              </a:path>
              <a:path w="2842260" h="2887979">
                <a:moveTo>
                  <a:pt x="1242060" y="1287779"/>
                </a:moveTo>
                <a:lnTo>
                  <a:pt x="1223010" y="1287779"/>
                </a:lnTo>
                <a:lnTo>
                  <a:pt x="1229360" y="1294129"/>
                </a:lnTo>
                <a:lnTo>
                  <a:pt x="1248410" y="1294129"/>
                </a:lnTo>
                <a:lnTo>
                  <a:pt x="1242060" y="1287779"/>
                </a:lnTo>
                <a:close/>
              </a:path>
              <a:path w="2842260" h="2887979">
                <a:moveTo>
                  <a:pt x="1248410" y="1294129"/>
                </a:moveTo>
                <a:lnTo>
                  <a:pt x="1229360" y="1294129"/>
                </a:lnTo>
                <a:lnTo>
                  <a:pt x="1248410" y="1313179"/>
                </a:lnTo>
                <a:lnTo>
                  <a:pt x="1267460" y="1313179"/>
                </a:lnTo>
                <a:lnTo>
                  <a:pt x="1248410" y="1294129"/>
                </a:lnTo>
                <a:close/>
              </a:path>
              <a:path w="2842260" h="2887979">
                <a:moveTo>
                  <a:pt x="1267460" y="1313179"/>
                </a:moveTo>
                <a:lnTo>
                  <a:pt x="1248410" y="1313179"/>
                </a:lnTo>
                <a:lnTo>
                  <a:pt x="1250950" y="1315719"/>
                </a:lnTo>
                <a:lnTo>
                  <a:pt x="1270000" y="1315719"/>
                </a:lnTo>
                <a:lnTo>
                  <a:pt x="1267460" y="1313179"/>
                </a:lnTo>
                <a:close/>
              </a:path>
              <a:path w="2842260" h="2887979">
                <a:moveTo>
                  <a:pt x="1270000" y="1315719"/>
                </a:moveTo>
                <a:lnTo>
                  <a:pt x="1250950" y="1315719"/>
                </a:lnTo>
                <a:lnTo>
                  <a:pt x="1257300" y="1322069"/>
                </a:lnTo>
                <a:lnTo>
                  <a:pt x="1276350" y="1322069"/>
                </a:lnTo>
                <a:lnTo>
                  <a:pt x="1270000" y="1315719"/>
                </a:lnTo>
                <a:close/>
              </a:path>
              <a:path w="2842260" h="2887979">
                <a:moveTo>
                  <a:pt x="1276350" y="1322069"/>
                </a:moveTo>
                <a:lnTo>
                  <a:pt x="1257300" y="1322069"/>
                </a:lnTo>
                <a:lnTo>
                  <a:pt x="1261110" y="1325879"/>
                </a:lnTo>
                <a:lnTo>
                  <a:pt x="1280160" y="1325879"/>
                </a:lnTo>
                <a:lnTo>
                  <a:pt x="1276350" y="1322069"/>
                </a:lnTo>
                <a:close/>
              </a:path>
              <a:path w="2842260" h="2887979">
                <a:moveTo>
                  <a:pt x="1280160" y="1325879"/>
                </a:moveTo>
                <a:lnTo>
                  <a:pt x="1261110" y="1325879"/>
                </a:lnTo>
                <a:lnTo>
                  <a:pt x="1263650" y="1328419"/>
                </a:lnTo>
                <a:lnTo>
                  <a:pt x="1282700" y="1328419"/>
                </a:lnTo>
                <a:lnTo>
                  <a:pt x="1280160" y="1325879"/>
                </a:lnTo>
                <a:close/>
              </a:path>
              <a:path w="2842260" h="2887979">
                <a:moveTo>
                  <a:pt x="1282700" y="1328419"/>
                </a:moveTo>
                <a:lnTo>
                  <a:pt x="1263650" y="1328419"/>
                </a:lnTo>
                <a:lnTo>
                  <a:pt x="1267460" y="1332229"/>
                </a:lnTo>
                <a:lnTo>
                  <a:pt x="1286510" y="1332229"/>
                </a:lnTo>
                <a:lnTo>
                  <a:pt x="1282700" y="1328419"/>
                </a:lnTo>
                <a:close/>
              </a:path>
              <a:path w="2842260" h="2887979">
                <a:moveTo>
                  <a:pt x="1286510" y="1332229"/>
                </a:moveTo>
                <a:lnTo>
                  <a:pt x="1267460" y="1332229"/>
                </a:lnTo>
                <a:lnTo>
                  <a:pt x="1280160" y="1344929"/>
                </a:lnTo>
                <a:lnTo>
                  <a:pt x="1299210" y="1344929"/>
                </a:lnTo>
                <a:lnTo>
                  <a:pt x="1286510" y="1332229"/>
                </a:lnTo>
                <a:close/>
              </a:path>
              <a:path w="2842260" h="2887979">
                <a:moveTo>
                  <a:pt x="1299210" y="1344929"/>
                </a:moveTo>
                <a:lnTo>
                  <a:pt x="1280160" y="1344929"/>
                </a:lnTo>
                <a:lnTo>
                  <a:pt x="1286510" y="1351279"/>
                </a:lnTo>
                <a:lnTo>
                  <a:pt x="1305560" y="1351279"/>
                </a:lnTo>
                <a:lnTo>
                  <a:pt x="1299210" y="1344929"/>
                </a:lnTo>
                <a:close/>
              </a:path>
              <a:path w="2842260" h="2887979">
                <a:moveTo>
                  <a:pt x="1305560" y="1351279"/>
                </a:moveTo>
                <a:lnTo>
                  <a:pt x="1286510" y="1351279"/>
                </a:lnTo>
                <a:lnTo>
                  <a:pt x="1311910" y="1376679"/>
                </a:lnTo>
                <a:lnTo>
                  <a:pt x="1330960" y="1376679"/>
                </a:lnTo>
                <a:lnTo>
                  <a:pt x="1305560" y="1351279"/>
                </a:lnTo>
                <a:close/>
              </a:path>
              <a:path w="2842260" h="2887979">
                <a:moveTo>
                  <a:pt x="1330960" y="1376679"/>
                </a:moveTo>
                <a:lnTo>
                  <a:pt x="1311910" y="1376679"/>
                </a:lnTo>
                <a:lnTo>
                  <a:pt x="1320800" y="1385569"/>
                </a:lnTo>
                <a:lnTo>
                  <a:pt x="1339850" y="1385569"/>
                </a:lnTo>
                <a:lnTo>
                  <a:pt x="1330960" y="1376679"/>
                </a:lnTo>
                <a:close/>
              </a:path>
              <a:path w="2842260" h="2887979">
                <a:moveTo>
                  <a:pt x="1339850" y="1385569"/>
                </a:moveTo>
                <a:lnTo>
                  <a:pt x="1320800" y="1385569"/>
                </a:lnTo>
                <a:lnTo>
                  <a:pt x="1324610" y="1389379"/>
                </a:lnTo>
                <a:lnTo>
                  <a:pt x="1343660" y="1389379"/>
                </a:lnTo>
                <a:lnTo>
                  <a:pt x="1339850" y="1385569"/>
                </a:lnTo>
                <a:close/>
              </a:path>
              <a:path w="2842260" h="2887979">
                <a:moveTo>
                  <a:pt x="1343660" y="1389380"/>
                </a:moveTo>
                <a:lnTo>
                  <a:pt x="1324610" y="1389380"/>
                </a:lnTo>
                <a:lnTo>
                  <a:pt x="1337310" y="1402079"/>
                </a:lnTo>
                <a:lnTo>
                  <a:pt x="1356360" y="1402079"/>
                </a:lnTo>
                <a:lnTo>
                  <a:pt x="1343660" y="1389380"/>
                </a:lnTo>
                <a:close/>
              </a:path>
              <a:path w="2842260" h="2887979">
                <a:moveTo>
                  <a:pt x="1356360" y="1402079"/>
                </a:moveTo>
                <a:lnTo>
                  <a:pt x="1337310" y="1402079"/>
                </a:lnTo>
                <a:lnTo>
                  <a:pt x="1343660" y="1408429"/>
                </a:lnTo>
                <a:lnTo>
                  <a:pt x="1362710" y="1408429"/>
                </a:lnTo>
                <a:lnTo>
                  <a:pt x="1356360" y="1402079"/>
                </a:lnTo>
                <a:close/>
              </a:path>
              <a:path w="2842260" h="2887979">
                <a:moveTo>
                  <a:pt x="1362710" y="1408429"/>
                </a:moveTo>
                <a:lnTo>
                  <a:pt x="1343660" y="1408429"/>
                </a:lnTo>
                <a:lnTo>
                  <a:pt x="1350010" y="1414779"/>
                </a:lnTo>
                <a:lnTo>
                  <a:pt x="1369060" y="1414779"/>
                </a:lnTo>
                <a:lnTo>
                  <a:pt x="1362710" y="1408429"/>
                </a:lnTo>
                <a:close/>
              </a:path>
              <a:path w="2842260" h="2887979">
                <a:moveTo>
                  <a:pt x="1369060" y="1414779"/>
                </a:moveTo>
                <a:lnTo>
                  <a:pt x="1350010" y="1414779"/>
                </a:lnTo>
                <a:lnTo>
                  <a:pt x="1358900" y="1423669"/>
                </a:lnTo>
                <a:lnTo>
                  <a:pt x="1377950" y="1423669"/>
                </a:lnTo>
                <a:lnTo>
                  <a:pt x="1369060" y="1414779"/>
                </a:lnTo>
                <a:close/>
              </a:path>
              <a:path w="2842260" h="2887979">
                <a:moveTo>
                  <a:pt x="1377950" y="1423670"/>
                </a:moveTo>
                <a:lnTo>
                  <a:pt x="1358900" y="1423670"/>
                </a:lnTo>
                <a:lnTo>
                  <a:pt x="1362710" y="1427479"/>
                </a:lnTo>
                <a:lnTo>
                  <a:pt x="1381760" y="1427479"/>
                </a:lnTo>
                <a:lnTo>
                  <a:pt x="1377950" y="1423670"/>
                </a:lnTo>
                <a:close/>
              </a:path>
              <a:path w="2842260" h="2887979">
                <a:moveTo>
                  <a:pt x="1381760" y="1427479"/>
                </a:moveTo>
                <a:lnTo>
                  <a:pt x="1362710" y="1427479"/>
                </a:lnTo>
                <a:lnTo>
                  <a:pt x="1381760" y="1446529"/>
                </a:lnTo>
                <a:lnTo>
                  <a:pt x="1400810" y="1446529"/>
                </a:lnTo>
                <a:lnTo>
                  <a:pt x="1381760" y="1427479"/>
                </a:lnTo>
                <a:close/>
              </a:path>
              <a:path w="2842260" h="2887979">
                <a:moveTo>
                  <a:pt x="1400810" y="1446529"/>
                </a:moveTo>
                <a:lnTo>
                  <a:pt x="1381760" y="1446529"/>
                </a:lnTo>
                <a:lnTo>
                  <a:pt x="1390650" y="1455419"/>
                </a:lnTo>
                <a:lnTo>
                  <a:pt x="1409700" y="1455419"/>
                </a:lnTo>
                <a:lnTo>
                  <a:pt x="1400810" y="1446529"/>
                </a:lnTo>
                <a:close/>
              </a:path>
              <a:path w="2842260" h="2887979">
                <a:moveTo>
                  <a:pt x="1409700" y="1455419"/>
                </a:moveTo>
                <a:lnTo>
                  <a:pt x="1390650" y="1455419"/>
                </a:lnTo>
                <a:lnTo>
                  <a:pt x="1394460" y="1459229"/>
                </a:lnTo>
                <a:lnTo>
                  <a:pt x="1413510" y="1459229"/>
                </a:lnTo>
                <a:lnTo>
                  <a:pt x="1409700" y="1455419"/>
                </a:lnTo>
                <a:close/>
              </a:path>
              <a:path w="2842260" h="2887979">
                <a:moveTo>
                  <a:pt x="1413510" y="1459229"/>
                </a:moveTo>
                <a:lnTo>
                  <a:pt x="1394460" y="1459229"/>
                </a:lnTo>
                <a:lnTo>
                  <a:pt x="1397000" y="1461769"/>
                </a:lnTo>
                <a:lnTo>
                  <a:pt x="1416050" y="1461769"/>
                </a:lnTo>
                <a:lnTo>
                  <a:pt x="1413510" y="1459229"/>
                </a:lnTo>
                <a:close/>
              </a:path>
              <a:path w="2842260" h="2887979">
                <a:moveTo>
                  <a:pt x="1416050" y="1461769"/>
                </a:moveTo>
                <a:lnTo>
                  <a:pt x="1397000" y="1461769"/>
                </a:lnTo>
                <a:lnTo>
                  <a:pt x="1413510" y="1478279"/>
                </a:lnTo>
                <a:lnTo>
                  <a:pt x="1432560" y="1478279"/>
                </a:lnTo>
                <a:lnTo>
                  <a:pt x="1416050" y="1461769"/>
                </a:lnTo>
                <a:close/>
              </a:path>
              <a:path w="2842260" h="2887979">
                <a:moveTo>
                  <a:pt x="1432560" y="1478280"/>
                </a:moveTo>
                <a:lnTo>
                  <a:pt x="1413510" y="1478280"/>
                </a:lnTo>
                <a:lnTo>
                  <a:pt x="1419860" y="1484629"/>
                </a:lnTo>
                <a:lnTo>
                  <a:pt x="1438910" y="1484629"/>
                </a:lnTo>
                <a:lnTo>
                  <a:pt x="1432560" y="1478280"/>
                </a:lnTo>
                <a:close/>
              </a:path>
              <a:path w="2842260" h="2887979">
                <a:moveTo>
                  <a:pt x="1438910" y="1484629"/>
                </a:moveTo>
                <a:lnTo>
                  <a:pt x="1419860" y="1484629"/>
                </a:lnTo>
                <a:lnTo>
                  <a:pt x="1426210" y="1490979"/>
                </a:lnTo>
                <a:lnTo>
                  <a:pt x="1445260" y="1490979"/>
                </a:lnTo>
                <a:lnTo>
                  <a:pt x="1438910" y="1484629"/>
                </a:lnTo>
                <a:close/>
              </a:path>
              <a:path w="2842260" h="2887979">
                <a:moveTo>
                  <a:pt x="1445260" y="1490979"/>
                </a:moveTo>
                <a:lnTo>
                  <a:pt x="1426210" y="1490979"/>
                </a:lnTo>
                <a:lnTo>
                  <a:pt x="1428750" y="1493519"/>
                </a:lnTo>
                <a:lnTo>
                  <a:pt x="1447800" y="1493519"/>
                </a:lnTo>
                <a:lnTo>
                  <a:pt x="1445260" y="1490979"/>
                </a:lnTo>
                <a:close/>
              </a:path>
              <a:path w="2842260" h="2887979">
                <a:moveTo>
                  <a:pt x="1447800" y="1493519"/>
                </a:moveTo>
                <a:lnTo>
                  <a:pt x="1428750" y="1493519"/>
                </a:lnTo>
                <a:lnTo>
                  <a:pt x="1445260" y="1510029"/>
                </a:lnTo>
                <a:lnTo>
                  <a:pt x="1464310" y="1510029"/>
                </a:lnTo>
                <a:lnTo>
                  <a:pt x="1447800" y="1493519"/>
                </a:lnTo>
                <a:close/>
              </a:path>
              <a:path w="2842260" h="2887979">
                <a:moveTo>
                  <a:pt x="1464310" y="1510030"/>
                </a:moveTo>
                <a:lnTo>
                  <a:pt x="1445260" y="1510030"/>
                </a:lnTo>
                <a:lnTo>
                  <a:pt x="1447800" y="1512569"/>
                </a:lnTo>
                <a:lnTo>
                  <a:pt x="1466850" y="1512569"/>
                </a:lnTo>
                <a:lnTo>
                  <a:pt x="1464310" y="1510030"/>
                </a:lnTo>
                <a:close/>
              </a:path>
              <a:path w="2842260" h="2887979">
                <a:moveTo>
                  <a:pt x="1466850" y="1512569"/>
                </a:moveTo>
                <a:lnTo>
                  <a:pt x="1447800" y="1512569"/>
                </a:lnTo>
                <a:lnTo>
                  <a:pt x="1454150" y="1518919"/>
                </a:lnTo>
                <a:lnTo>
                  <a:pt x="1473200" y="1518919"/>
                </a:lnTo>
                <a:lnTo>
                  <a:pt x="1466850" y="1512569"/>
                </a:lnTo>
                <a:close/>
              </a:path>
              <a:path w="2842260" h="2887979">
                <a:moveTo>
                  <a:pt x="1473200" y="1518919"/>
                </a:moveTo>
                <a:lnTo>
                  <a:pt x="1454150" y="1518919"/>
                </a:lnTo>
                <a:lnTo>
                  <a:pt x="1457960" y="1522729"/>
                </a:lnTo>
                <a:lnTo>
                  <a:pt x="1477010" y="1522729"/>
                </a:lnTo>
                <a:lnTo>
                  <a:pt x="1473200" y="1518919"/>
                </a:lnTo>
                <a:close/>
              </a:path>
              <a:path w="2842260" h="2887979">
                <a:moveTo>
                  <a:pt x="1477010" y="1522729"/>
                </a:moveTo>
                <a:lnTo>
                  <a:pt x="1457960" y="1522729"/>
                </a:lnTo>
                <a:lnTo>
                  <a:pt x="1464310" y="1529079"/>
                </a:lnTo>
                <a:lnTo>
                  <a:pt x="1483360" y="1529079"/>
                </a:lnTo>
                <a:lnTo>
                  <a:pt x="1477010" y="1522729"/>
                </a:lnTo>
                <a:close/>
              </a:path>
              <a:path w="2842260" h="2887979">
                <a:moveTo>
                  <a:pt x="1483360" y="1529079"/>
                </a:moveTo>
                <a:lnTo>
                  <a:pt x="1464310" y="1529079"/>
                </a:lnTo>
                <a:lnTo>
                  <a:pt x="1466850" y="1531619"/>
                </a:lnTo>
                <a:lnTo>
                  <a:pt x="1485900" y="1531619"/>
                </a:lnTo>
                <a:lnTo>
                  <a:pt x="1483360" y="1529079"/>
                </a:lnTo>
                <a:close/>
              </a:path>
              <a:path w="2842260" h="2887979">
                <a:moveTo>
                  <a:pt x="1485900" y="1531619"/>
                </a:moveTo>
                <a:lnTo>
                  <a:pt x="1466850" y="1531619"/>
                </a:lnTo>
                <a:lnTo>
                  <a:pt x="1473200" y="1537969"/>
                </a:lnTo>
                <a:lnTo>
                  <a:pt x="1492250" y="1537969"/>
                </a:lnTo>
                <a:lnTo>
                  <a:pt x="1485900" y="1531619"/>
                </a:lnTo>
                <a:close/>
              </a:path>
              <a:path w="2842260" h="2887979">
                <a:moveTo>
                  <a:pt x="1492250" y="1537969"/>
                </a:moveTo>
                <a:lnTo>
                  <a:pt x="1473200" y="1537969"/>
                </a:lnTo>
                <a:lnTo>
                  <a:pt x="1492250" y="1557019"/>
                </a:lnTo>
                <a:lnTo>
                  <a:pt x="1511300" y="1557019"/>
                </a:lnTo>
                <a:lnTo>
                  <a:pt x="1492250" y="1537969"/>
                </a:lnTo>
                <a:close/>
              </a:path>
              <a:path w="2842260" h="2887979">
                <a:moveTo>
                  <a:pt x="1511300" y="1557019"/>
                </a:moveTo>
                <a:lnTo>
                  <a:pt x="1492250" y="1557019"/>
                </a:lnTo>
                <a:lnTo>
                  <a:pt x="1496060" y="1560829"/>
                </a:lnTo>
                <a:lnTo>
                  <a:pt x="1515110" y="1560829"/>
                </a:lnTo>
                <a:lnTo>
                  <a:pt x="1511300" y="1557019"/>
                </a:lnTo>
                <a:close/>
              </a:path>
              <a:path w="2842260" h="2887979">
                <a:moveTo>
                  <a:pt x="1515110" y="1560829"/>
                </a:moveTo>
                <a:lnTo>
                  <a:pt x="1496060" y="1560829"/>
                </a:lnTo>
                <a:lnTo>
                  <a:pt x="1524000" y="1588769"/>
                </a:lnTo>
                <a:lnTo>
                  <a:pt x="1543050" y="1588769"/>
                </a:lnTo>
                <a:lnTo>
                  <a:pt x="1515110" y="1560829"/>
                </a:lnTo>
                <a:close/>
              </a:path>
              <a:path w="2842260" h="2887979">
                <a:moveTo>
                  <a:pt x="1543050" y="1588769"/>
                </a:moveTo>
                <a:lnTo>
                  <a:pt x="1524000" y="1588769"/>
                </a:lnTo>
                <a:lnTo>
                  <a:pt x="1534160" y="1598929"/>
                </a:lnTo>
                <a:lnTo>
                  <a:pt x="1553210" y="1598929"/>
                </a:lnTo>
                <a:lnTo>
                  <a:pt x="1543050" y="1588769"/>
                </a:lnTo>
                <a:close/>
              </a:path>
              <a:path w="2842260" h="2887979">
                <a:moveTo>
                  <a:pt x="1553210" y="1598929"/>
                </a:moveTo>
                <a:lnTo>
                  <a:pt x="1534160" y="1598929"/>
                </a:lnTo>
                <a:lnTo>
                  <a:pt x="1543050" y="1607819"/>
                </a:lnTo>
                <a:lnTo>
                  <a:pt x="1562100" y="1607819"/>
                </a:lnTo>
                <a:lnTo>
                  <a:pt x="1553210" y="1598929"/>
                </a:lnTo>
                <a:close/>
              </a:path>
              <a:path w="2842260" h="2887979">
                <a:moveTo>
                  <a:pt x="1562100" y="1607819"/>
                </a:moveTo>
                <a:lnTo>
                  <a:pt x="1543050" y="1607819"/>
                </a:lnTo>
                <a:lnTo>
                  <a:pt x="1546860" y="1611629"/>
                </a:lnTo>
                <a:lnTo>
                  <a:pt x="1565910" y="1611629"/>
                </a:lnTo>
                <a:lnTo>
                  <a:pt x="1562100" y="1607819"/>
                </a:lnTo>
                <a:close/>
              </a:path>
              <a:path w="2842260" h="2887979">
                <a:moveTo>
                  <a:pt x="1565910" y="1611629"/>
                </a:moveTo>
                <a:lnTo>
                  <a:pt x="1546860" y="1611629"/>
                </a:lnTo>
                <a:lnTo>
                  <a:pt x="1565910" y="1630679"/>
                </a:lnTo>
                <a:lnTo>
                  <a:pt x="1584960" y="1630679"/>
                </a:lnTo>
                <a:lnTo>
                  <a:pt x="1565910" y="1611629"/>
                </a:lnTo>
                <a:close/>
              </a:path>
              <a:path w="2842260" h="2887979">
                <a:moveTo>
                  <a:pt x="1584960" y="1630679"/>
                </a:moveTo>
                <a:lnTo>
                  <a:pt x="1565910" y="1630679"/>
                </a:lnTo>
                <a:lnTo>
                  <a:pt x="1578610" y="1643379"/>
                </a:lnTo>
                <a:lnTo>
                  <a:pt x="1597660" y="1643379"/>
                </a:lnTo>
                <a:lnTo>
                  <a:pt x="1584960" y="1630679"/>
                </a:lnTo>
                <a:close/>
              </a:path>
              <a:path w="2842260" h="2887979">
                <a:moveTo>
                  <a:pt x="1597660" y="1643379"/>
                </a:moveTo>
                <a:lnTo>
                  <a:pt x="1578610" y="1643379"/>
                </a:lnTo>
                <a:lnTo>
                  <a:pt x="1581150" y="1645919"/>
                </a:lnTo>
                <a:lnTo>
                  <a:pt x="1600200" y="1645919"/>
                </a:lnTo>
                <a:lnTo>
                  <a:pt x="1597660" y="1643379"/>
                </a:lnTo>
                <a:close/>
              </a:path>
              <a:path w="2842260" h="2887979">
                <a:moveTo>
                  <a:pt x="1600200" y="1645919"/>
                </a:moveTo>
                <a:lnTo>
                  <a:pt x="1581150" y="1645919"/>
                </a:lnTo>
                <a:lnTo>
                  <a:pt x="1612900" y="1677669"/>
                </a:lnTo>
                <a:lnTo>
                  <a:pt x="1631950" y="1677669"/>
                </a:lnTo>
                <a:lnTo>
                  <a:pt x="1600200" y="1645919"/>
                </a:lnTo>
                <a:close/>
              </a:path>
              <a:path w="2842260" h="2887979">
                <a:moveTo>
                  <a:pt x="1631950" y="1677669"/>
                </a:moveTo>
                <a:lnTo>
                  <a:pt x="1612900" y="1677669"/>
                </a:lnTo>
                <a:lnTo>
                  <a:pt x="1651000" y="1715769"/>
                </a:lnTo>
                <a:lnTo>
                  <a:pt x="1670050" y="1715769"/>
                </a:lnTo>
                <a:lnTo>
                  <a:pt x="1631950" y="1677669"/>
                </a:lnTo>
                <a:close/>
              </a:path>
              <a:path w="2842260" h="2887979">
                <a:moveTo>
                  <a:pt x="1670050" y="1715769"/>
                </a:moveTo>
                <a:lnTo>
                  <a:pt x="1651000" y="1715769"/>
                </a:lnTo>
                <a:lnTo>
                  <a:pt x="1657350" y="1722119"/>
                </a:lnTo>
                <a:lnTo>
                  <a:pt x="1676400" y="1722119"/>
                </a:lnTo>
                <a:lnTo>
                  <a:pt x="1670050" y="1715769"/>
                </a:lnTo>
                <a:close/>
              </a:path>
              <a:path w="2842260" h="2887979">
                <a:moveTo>
                  <a:pt x="1676400" y="1722119"/>
                </a:moveTo>
                <a:lnTo>
                  <a:pt x="1657350" y="1722119"/>
                </a:lnTo>
                <a:lnTo>
                  <a:pt x="1689100" y="1753869"/>
                </a:lnTo>
                <a:lnTo>
                  <a:pt x="1708150" y="1753869"/>
                </a:lnTo>
                <a:lnTo>
                  <a:pt x="1676400" y="1722119"/>
                </a:lnTo>
                <a:close/>
              </a:path>
              <a:path w="2842260" h="2887979">
                <a:moveTo>
                  <a:pt x="1708150" y="1753869"/>
                </a:moveTo>
                <a:lnTo>
                  <a:pt x="1689100" y="1753869"/>
                </a:lnTo>
                <a:lnTo>
                  <a:pt x="1718310" y="1783079"/>
                </a:lnTo>
                <a:lnTo>
                  <a:pt x="1737360" y="1783079"/>
                </a:lnTo>
                <a:lnTo>
                  <a:pt x="1708150" y="1753869"/>
                </a:lnTo>
                <a:close/>
              </a:path>
              <a:path w="2842260" h="2887979">
                <a:moveTo>
                  <a:pt x="1737360" y="1783079"/>
                </a:moveTo>
                <a:lnTo>
                  <a:pt x="1718310" y="1783079"/>
                </a:lnTo>
                <a:lnTo>
                  <a:pt x="1720850" y="1785619"/>
                </a:lnTo>
                <a:lnTo>
                  <a:pt x="1739900" y="1785619"/>
                </a:lnTo>
                <a:lnTo>
                  <a:pt x="1737360" y="1783079"/>
                </a:lnTo>
                <a:close/>
              </a:path>
              <a:path w="2842260" h="2887979">
                <a:moveTo>
                  <a:pt x="1739900" y="1785619"/>
                </a:moveTo>
                <a:lnTo>
                  <a:pt x="1720850" y="1785619"/>
                </a:lnTo>
                <a:lnTo>
                  <a:pt x="1724660" y="1789429"/>
                </a:lnTo>
                <a:lnTo>
                  <a:pt x="1743710" y="1789429"/>
                </a:lnTo>
                <a:lnTo>
                  <a:pt x="1739900" y="1785619"/>
                </a:lnTo>
                <a:close/>
              </a:path>
              <a:path w="2842260" h="2887979">
                <a:moveTo>
                  <a:pt x="1743710" y="1789429"/>
                </a:moveTo>
                <a:lnTo>
                  <a:pt x="1724660" y="1789429"/>
                </a:lnTo>
                <a:lnTo>
                  <a:pt x="1750060" y="1814829"/>
                </a:lnTo>
                <a:lnTo>
                  <a:pt x="1769110" y="1814829"/>
                </a:lnTo>
                <a:lnTo>
                  <a:pt x="1743710" y="1789429"/>
                </a:lnTo>
                <a:close/>
              </a:path>
              <a:path w="2842260" h="2887979">
                <a:moveTo>
                  <a:pt x="1769110" y="1814830"/>
                </a:moveTo>
                <a:lnTo>
                  <a:pt x="1750060" y="1814830"/>
                </a:lnTo>
                <a:lnTo>
                  <a:pt x="1752600" y="1817369"/>
                </a:lnTo>
                <a:lnTo>
                  <a:pt x="1771650" y="1817369"/>
                </a:lnTo>
                <a:lnTo>
                  <a:pt x="1769110" y="1814830"/>
                </a:lnTo>
                <a:close/>
              </a:path>
              <a:path w="2842260" h="2887979">
                <a:moveTo>
                  <a:pt x="1771650" y="1817370"/>
                </a:moveTo>
                <a:lnTo>
                  <a:pt x="1752600" y="1817370"/>
                </a:lnTo>
                <a:lnTo>
                  <a:pt x="1756410" y="1821179"/>
                </a:lnTo>
                <a:lnTo>
                  <a:pt x="1775460" y="1821179"/>
                </a:lnTo>
                <a:lnTo>
                  <a:pt x="1771650" y="1817370"/>
                </a:lnTo>
                <a:close/>
              </a:path>
              <a:path w="2842260" h="2887979">
                <a:moveTo>
                  <a:pt x="1775460" y="1821179"/>
                </a:moveTo>
                <a:lnTo>
                  <a:pt x="1756410" y="1821179"/>
                </a:lnTo>
                <a:lnTo>
                  <a:pt x="1762760" y="1827529"/>
                </a:lnTo>
                <a:lnTo>
                  <a:pt x="1781810" y="1827529"/>
                </a:lnTo>
                <a:lnTo>
                  <a:pt x="1775460" y="1821179"/>
                </a:lnTo>
                <a:close/>
              </a:path>
              <a:path w="2842260" h="2887979">
                <a:moveTo>
                  <a:pt x="1781810" y="1827529"/>
                </a:moveTo>
                <a:lnTo>
                  <a:pt x="1762760" y="1827529"/>
                </a:lnTo>
                <a:lnTo>
                  <a:pt x="1784350" y="1849119"/>
                </a:lnTo>
                <a:lnTo>
                  <a:pt x="1803400" y="1849119"/>
                </a:lnTo>
                <a:lnTo>
                  <a:pt x="1781810" y="1827529"/>
                </a:lnTo>
                <a:close/>
              </a:path>
              <a:path w="2842260" h="2887979">
                <a:moveTo>
                  <a:pt x="1803400" y="1849119"/>
                </a:moveTo>
                <a:lnTo>
                  <a:pt x="1784350" y="1849119"/>
                </a:lnTo>
                <a:lnTo>
                  <a:pt x="1877060" y="1941829"/>
                </a:lnTo>
                <a:lnTo>
                  <a:pt x="1896110" y="1941829"/>
                </a:lnTo>
                <a:lnTo>
                  <a:pt x="1803400" y="1849119"/>
                </a:lnTo>
                <a:close/>
              </a:path>
              <a:path w="2842260" h="2887979">
                <a:moveTo>
                  <a:pt x="1896110" y="1941829"/>
                </a:moveTo>
                <a:lnTo>
                  <a:pt x="1877060" y="1941829"/>
                </a:lnTo>
                <a:lnTo>
                  <a:pt x="1883410" y="1948179"/>
                </a:lnTo>
                <a:lnTo>
                  <a:pt x="1902460" y="1948179"/>
                </a:lnTo>
                <a:lnTo>
                  <a:pt x="1896110" y="1941829"/>
                </a:lnTo>
                <a:close/>
              </a:path>
              <a:path w="2842260" h="2887979">
                <a:moveTo>
                  <a:pt x="1902460" y="1948179"/>
                </a:moveTo>
                <a:lnTo>
                  <a:pt x="1883410" y="1948179"/>
                </a:lnTo>
                <a:lnTo>
                  <a:pt x="1905000" y="1969769"/>
                </a:lnTo>
                <a:lnTo>
                  <a:pt x="1924050" y="1969769"/>
                </a:lnTo>
                <a:lnTo>
                  <a:pt x="1902460" y="1948179"/>
                </a:lnTo>
                <a:close/>
              </a:path>
              <a:path w="2842260" h="2887979">
                <a:moveTo>
                  <a:pt x="1924050" y="1969770"/>
                </a:moveTo>
                <a:lnTo>
                  <a:pt x="1905000" y="1969770"/>
                </a:lnTo>
                <a:lnTo>
                  <a:pt x="1911350" y="1976119"/>
                </a:lnTo>
                <a:lnTo>
                  <a:pt x="1930400" y="1976119"/>
                </a:lnTo>
                <a:lnTo>
                  <a:pt x="1924050" y="1969770"/>
                </a:lnTo>
                <a:close/>
              </a:path>
              <a:path w="2842260" h="2887979">
                <a:moveTo>
                  <a:pt x="1930400" y="1976120"/>
                </a:moveTo>
                <a:lnTo>
                  <a:pt x="1911350" y="1976120"/>
                </a:lnTo>
                <a:lnTo>
                  <a:pt x="1915160" y="1979929"/>
                </a:lnTo>
                <a:lnTo>
                  <a:pt x="1934210" y="1979929"/>
                </a:lnTo>
                <a:lnTo>
                  <a:pt x="1930400" y="1976120"/>
                </a:lnTo>
                <a:close/>
              </a:path>
              <a:path w="2842260" h="2887979">
                <a:moveTo>
                  <a:pt x="1934210" y="1979929"/>
                </a:moveTo>
                <a:lnTo>
                  <a:pt x="1915160" y="1979929"/>
                </a:lnTo>
                <a:lnTo>
                  <a:pt x="1940560" y="2005329"/>
                </a:lnTo>
                <a:lnTo>
                  <a:pt x="1959610" y="2005329"/>
                </a:lnTo>
                <a:lnTo>
                  <a:pt x="1934210" y="1979929"/>
                </a:lnTo>
                <a:close/>
              </a:path>
              <a:path w="2842260" h="2887979">
                <a:moveTo>
                  <a:pt x="1959610" y="2005329"/>
                </a:moveTo>
                <a:lnTo>
                  <a:pt x="1940560" y="2005329"/>
                </a:lnTo>
                <a:lnTo>
                  <a:pt x="1962150" y="2026919"/>
                </a:lnTo>
                <a:lnTo>
                  <a:pt x="1981200" y="2026919"/>
                </a:lnTo>
                <a:lnTo>
                  <a:pt x="1959610" y="2005329"/>
                </a:lnTo>
                <a:close/>
              </a:path>
              <a:path w="2842260" h="2887979">
                <a:moveTo>
                  <a:pt x="1981200" y="2026919"/>
                </a:moveTo>
                <a:lnTo>
                  <a:pt x="1962150" y="2026919"/>
                </a:lnTo>
                <a:lnTo>
                  <a:pt x="1965960" y="2030729"/>
                </a:lnTo>
                <a:lnTo>
                  <a:pt x="1985010" y="2030729"/>
                </a:lnTo>
                <a:lnTo>
                  <a:pt x="1981200" y="2026919"/>
                </a:lnTo>
                <a:close/>
              </a:path>
              <a:path w="2842260" h="2887979">
                <a:moveTo>
                  <a:pt x="1985010" y="2030729"/>
                </a:moveTo>
                <a:lnTo>
                  <a:pt x="1965960" y="2030729"/>
                </a:lnTo>
                <a:lnTo>
                  <a:pt x="1968500" y="2033269"/>
                </a:lnTo>
                <a:lnTo>
                  <a:pt x="1987550" y="2033269"/>
                </a:lnTo>
                <a:lnTo>
                  <a:pt x="1985010" y="2030729"/>
                </a:lnTo>
                <a:close/>
              </a:path>
              <a:path w="2842260" h="2887979">
                <a:moveTo>
                  <a:pt x="1987550" y="2033270"/>
                </a:moveTo>
                <a:lnTo>
                  <a:pt x="1968500" y="2033270"/>
                </a:lnTo>
                <a:lnTo>
                  <a:pt x="1972310" y="2037079"/>
                </a:lnTo>
                <a:lnTo>
                  <a:pt x="1991360" y="2037079"/>
                </a:lnTo>
                <a:lnTo>
                  <a:pt x="1987550" y="2033270"/>
                </a:lnTo>
                <a:close/>
              </a:path>
              <a:path w="2842260" h="2887979">
                <a:moveTo>
                  <a:pt x="1991360" y="2037080"/>
                </a:moveTo>
                <a:lnTo>
                  <a:pt x="1972310" y="2037080"/>
                </a:lnTo>
                <a:lnTo>
                  <a:pt x="1993900" y="2058669"/>
                </a:lnTo>
                <a:lnTo>
                  <a:pt x="2012950" y="2058669"/>
                </a:lnTo>
                <a:lnTo>
                  <a:pt x="1991360" y="2037080"/>
                </a:lnTo>
                <a:close/>
              </a:path>
              <a:path w="2842260" h="2887979">
                <a:moveTo>
                  <a:pt x="2012950" y="2058669"/>
                </a:moveTo>
                <a:lnTo>
                  <a:pt x="1993900" y="2058669"/>
                </a:lnTo>
                <a:lnTo>
                  <a:pt x="1997710" y="2062479"/>
                </a:lnTo>
                <a:lnTo>
                  <a:pt x="2016760" y="2062479"/>
                </a:lnTo>
                <a:lnTo>
                  <a:pt x="2012950" y="2058669"/>
                </a:lnTo>
                <a:close/>
              </a:path>
              <a:path w="2842260" h="2887979">
                <a:moveTo>
                  <a:pt x="2016760" y="2062479"/>
                </a:moveTo>
                <a:lnTo>
                  <a:pt x="1997710" y="2062479"/>
                </a:lnTo>
                <a:lnTo>
                  <a:pt x="2000250" y="2065019"/>
                </a:lnTo>
                <a:lnTo>
                  <a:pt x="2019300" y="2065019"/>
                </a:lnTo>
                <a:lnTo>
                  <a:pt x="2016760" y="2062479"/>
                </a:lnTo>
                <a:close/>
              </a:path>
              <a:path w="2842260" h="2887979">
                <a:moveTo>
                  <a:pt x="2019300" y="2065020"/>
                </a:moveTo>
                <a:lnTo>
                  <a:pt x="2000250" y="2065020"/>
                </a:lnTo>
                <a:lnTo>
                  <a:pt x="2004060" y="2068829"/>
                </a:lnTo>
                <a:lnTo>
                  <a:pt x="2023110" y="2068829"/>
                </a:lnTo>
                <a:lnTo>
                  <a:pt x="2019300" y="2065020"/>
                </a:lnTo>
                <a:close/>
              </a:path>
              <a:path w="2842260" h="2887979">
                <a:moveTo>
                  <a:pt x="2023110" y="2068829"/>
                </a:moveTo>
                <a:lnTo>
                  <a:pt x="2004060" y="2068829"/>
                </a:lnTo>
                <a:lnTo>
                  <a:pt x="2012950" y="2077719"/>
                </a:lnTo>
                <a:lnTo>
                  <a:pt x="2032000" y="2077719"/>
                </a:lnTo>
                <a:lnTo>
                  <a:pt x="2023110" y="2068829"/>
                </a:lnTo>
                <a:close/>
              </a:path>
              <a:path w="2842260" h="2887979">
                <a:moveTo>
                  <a:pt x="2642870" y="2688589"/>
                </a:moveTo>
                <a:lnTo>
                  <a:pt x="2623820" y="2688589"/>
                </a:lnTo>
                <a:lnTo>
                  <a:pt x="2703830" y="2768599"/>
                </a:lnTo>
                <a:lnTo>
                  <a:pt x="2722880" y="2768599"/>
                </a:lnTo>
                <a:lnTo>
                  <a:pt x="2642870" y="2688589"/>
                </a:lnTo>
                <a:close/>
              </a:path>
              <a:path w="2842260" h="2887979">
                <a:moveTo>
                  <a:pt x="2640330" y="2686049"/>
                </a:moveTo>
                <a:lnTo>
                  <a:pt x="2621280" y="2686049"/>
                </a:lnTo>
                <a:lnTo>
                  <a:pt x="2622550" y="2687319"/>
                </a:lnTo>
                <a:lnTo>
                  <a:pt x="2641600" y="2687319"/>
                </a:lnTo>
                <a:lnTo>
                  <a:pt x="2640330" y="2686049"/>
                </a:lnTo>
                <a:close/>
              </a:path>
              <a:path w="2842260" h="2887979">
                <a:moveTo>
                  <a:pt x="2636520" y="2682239"/>
                </a:moveTo>
                <a:lnTo>
                  <a:pt x="2617470" y="2682239"/>
                </a:lnTo>
                <a:lnTo>
                  <a:pt x="2620010" y="2684779"/>
                </a:lnTo>
                <a:lnTo>
                  <a:pt x="2639060" y="2684779"/>
                </a:lnTo>
                <a:lnTo>
                  <a:pt x="2636520" y="2682239"/>
                </a:lnTo>
                <a:close/>
              </a:path>
              <a:path w="2842260" h="2887979">
                <a:moveTo>
                  <a:pt x="2633980" y="2679699"/>
                </a:moveTo>
                <a:lnTo>
                  <a:pt x="2614930" y="2679699"/>
                </a:lnTo>
                <a:lnTo>
                  <a:pt x="2616200" y="2680969"/>
                </a:lnTo>
                <a:lnTo>
                  <a:pt x="2635250" y="2680969"/>
                </a:lnTo>
                <a:lnTo>
                  <a:pt x="2633980" y="2679699"/>
                </a:lnTo>
                <a:close/>
              </a:path>
              <a:path w="2842260" h="2887979">
                <a:moveTo>
                  <a:pt x="2630170" y="2675889"/>
                </a:moveTo>
                <a:lnTo>
                  <a:pt x="2611120" y="2675889"/>
                </a:lnTo>
                <a:lnTo>
                  <a:pt x="2613660" y="2678429"/>
                </a:lnTo>
                <a:lnTo>
                  <a:pt x="2632710" y="2678429"/>
                </a:lnTo>
                <a:lnTo>
                  <a:pt x="2630170" y="2675889"/>
                </a:lnTo>
                <a:close/>
              </a:path>
              <a:path w="2842260" h="2887979">
                <a:moveTo>
                  <a:pt x="2627630" y="2673349"/>
                </a:moveTo>
                <a:lnTo>
                  <a:pt x="2608580" y="2673349"/>
                </a:lnTo>
                <a:lnTo>
                  <a:pt x="2609850" y="2674619"/>
                </a:lnTo>
                <a:lnTo>
                  <a:pt x="2628900" y="2674619"/>
                </a:lnTo>
                <a:lnTo>
                  <a:pt x="2627630" y="2673349"/>
                </a:lnTo>
                <a:close/>
              </a:path>
              <a:path w="2842260" h="2887979">
                <a:moveTo>
                  <a:pt x="2623820" y="2669539"/>
                </a:moveTo>
                <a:lnTo>
                  <a:pt x="2604770" y="2669539"/>
                </a:lnTo>
                <a:lnTo>
                  <a:pt x="2607310" y="2672079"/>
                </a:lnTo>
                <a:lnTo>
                  <a:pt x="2626360" y="2672079"/>
                </a:lnTo>
                <a:lnTo>
                  <a:pt x="2623820" y="2669539"/>
                </a:lnTo>
                <a:close/>
              </a:path>
              <a:path w="2842260" h="2887979">
                <a:moveTo>
                  <a:pt x="2621280" y="2666999"/>
                </a:moveTo>
                <a:lnTo>
                  <a:pt x="2602230" y="2666999"/>
                </a:lnTo>
                <a:lnTo>
                  <a:pt x="2603500" y="2668269"/>
                </a:lnTo>
                <a:lnTo>
                  <a:pt x="2622550" y="2668269"/>
                </a:lnTo>
                <a:lnTo>
                  <a:pt x="2621280" y="2666999"/>
                </a:lnTo>
                <a:close/>
              </a:path>
              <a:path w="2842260" h="2887979">
                <a:moveTo>
                  <a:pt x="2617470" y="2663189"/>
                </a:moveTo>
                <a:lnTo>
                  <a:pt x="2598420" y="2663189"/>
                </a:lnTo>
                <a:lnTo>
                  <a:pt x="2600960" y="2665729"/>
                </a:lnTo>
                <a:lnTo>
                  <a:pt x="2620010" y="2665729"/>
                </a:lnTo>
                <a:lnTo>
                  <a:pt x="2617470" y="2663189"/>
                </a:lnTo>
                <a:close/>
              </a:path>
              <a:path w="2842260" h="2887979">
                <a:moveTo>
                  <a:pt x="2614930" y="2660649"/>
                </a:moveTo>
                <a:lnTo>
                  <a:pt x="2595880" y="2660649"/>
                </a:lnTo>
                <a:lnTo>
                  <a:pt x="2597150" y="2661919"/>
                </a:lnTo>
                <a:lnTo>
                  <a:pt x="2616200" y="2661919"/>
                </a:lnTo>
                <a:lnTo>
                  <a:pt x="2614930" y="2660649"/>
                </a:lnTo>
                <a:close/>
              </a:path>
              <a:path w="2842260" h="2887979">
                <a:moveTo>
                  <a:pt x="2611120" y="2656839"/>
                </a:moveTo>
                <a:lnTo>
                  <a:pt x="2592070" y="2656839"/>
                </a:lnTo>
                <a:lnTo>
                  <a:pt x="2594610" y="2659379"/>
                </a:lnTo>
                <a:lnTo>
                  <a:pt x="2613660" y="2659379"/>
                </a:lnTo>
                <a:lnTo>
                  <a:pt x="2611120" y="2656839"/>
                </a:lnTo>
                <a:close/>
              </a:path>
              <a:path w="2842260" h="2887979">
                <a:moveTo>
                  <a:pt x="2608580" y="2654299"/>
                </a:moveTo>
                <a:lnTo>
                  <a:pt x="2589530" y="2654299"/>
                </a:lnTo>
                <a:lnTo>
                  <a:pt x="2590800" y="2655569"/>
                </a:lnTo>
                <a:lnTo>
                  <a:pt x="2609850" y="2655569"/>
                </a:lnTo>
                <a:lnTo>
                  <a:pt x="2608580" y="2654299"/>
                </a:lnTo>
                <a:close/>
              </a:path>
              <a:path w="2842260" h="2887979">
                <a:moveTo>
                  <a:pt x="2604770" y="2650489"/>
                </a:moveTo>
                <a:lnTo>
                  <a:pt x="2585720" y="2650489"/>
                </a:lnTo>
                <a:lnTo>
                  <a:pt x="2588260" y="2653029"/>
                </a:lnTo>
                <a:lnTo>
                  <a:pt x="2607310" y="2653029"/>
                </a:lnTo>
                <a:lnTo>
                  <a:pt x="2604770" y="2650489"/>
                </a:lnTo>
                <a:close/>
              </a:path>
              <a:path w="2842260" h="2887979">
                <a:moveTo>
                  <a:pt x="2602230" y="2647949"/>
                </a:moveTo>
                <a:lnTo>
                  <a:pt x="2583180" y="2647949"/>
                </a:lnTo>
                <a:lnTo>
                  <a:pt x="2584450" y="2649219"/>
                </a:lnTo>
                <a:lnTo>
                  <a:pt x="2603500" y="2649219"/>
                </a:lnTo>
                <a:lnTo>
                  <a:pt x="2602230" y="2647949"/>
                </a:lnTo>
                <a:close/>
              </a:path>
              <a:path w="2842260" h="2887979">
                <a:moveTo>
                  <a:pt x="2598420" y="2644139"/>
                </a:moveTo>
                <a:lnTo>
                  <a:pt x="2579370" y="2644139"/>
                </a:lnTo>
                <a:lnTo>
                  <a:pt x="2581910" y="2646679"/>
                </a:lnTo>
                <a:lnTo>
                  <a:pt x="2600960" y="2646679"/>
                </a:lnTo>
                <a:lnTo>
                  <a:pt x="2598420" y="2644139"/>
                </a:lnTo>
                <a:close/>
              </a:path>
              <a:path w="2842260" h="2887979">
                <a:moveTo>
                  <a:pt x="2595880" y="2641599"/>
                </a:moveTo>
                <a:lnTo>
                  <a:pt x="2576830" y="2641599"/>
                </a:lnTo>
                <a:lnTo>
                  <a:pt x="2578100" y="2642870"/>
                </a:lnTo>
                <a:lnTo>
                  <a:pt x="2597150" y="2642870"/>
                </a:lnTo>
                <a:lnTo>
                  <a:pt x="2595880" y="2641599"/>
                </a:lnTo>
                <a:close/>
              </a:path>
              <a:path w="2842260" h="2887979">
                <a:moveTo>
                  <a:pt x="2592070" y="2637790"/>
                </a:moveTo>
                <a:lnTo>
                  <a:pt x="2573020" y="2637790"/>
                </a:lnTo>
                <a:lnTo>
                  <a:pt x="2575560" y="2640329"/>
                </a:lnTo>
                <a:lnTo>
                  <a:pt x="2594610" y="2640329"/>
                </a:lnTo>
                <a:lnTo>
                  <a:pt x="2592070" y="2637790"/>
                </a:lnTo>
                <a:close/>
              </a:path>
              <a:path w="2842260" h="2887979">
                <a:moveTo>
                  <a:pt x="2589530" y="2635249"/>
                </a:moveTo>
                <a:lnTo>
                  <a:pt x="2570480" y="2635249"/>
                </a:lnTo>
                <a:lnTo>
                  <a:pt x="2571750" y="2636519"/>
                </a:lnTo>
                <a:lnTo>
                  <a:pt x="2590800" y="2636519"/>
                </a:lnTo>
                <a:lnTo>
                  <a:pt x="2589530" y="2635249"/>
                </a:lnTo>
                <a:close/>
              </a:path>
              <a:path w="2842260" h="2887979">
                <a:moveTo>
                  <a:pt x="2585720" y="2631439"/>
                </a:moveTo>
                <a:lnTo>
                  <a:pt x="2566670" y="2631439"/>
                </a:lnTo>
                <a:lnTo>
                  <a:pt x="2569210" y="2633979"/>
                </a:lnTo>
                <a:lnTo>
                  <a:pt x="2588260" y="2633979"/>
                </a:lnTo>
                <a:lnTo>
                  <a:pt x="2585720" y="2631439"/>
                </a:lnTo>
                <a:close/>
              </a:path>
              <a:path w="2842260" h="2887979">
                <a:moveTo>
                  <a:pt x="2583180" y="2628899"/>
                </a:moveTo>
                <a:lnTo>
                  <a:pt x="2564130" y="2628899"/>
                </a:lnTo>
                <a:lnTo>
                  <a:pt x="2565400" y="2630169"/>
                </a:lnTo>
                <a:lnTo>
                  <a:pt x="2584450" y="2630169"/>
                </a:lnTo>
                <a:lnTo>
                  <a:pt x="2583180" y="2628899"/>
                </a:lnTo>
                <a:close/>
              </a:path>
              <a:path w="2842260" h="2887979">
                <a:moveTo>
                  <a:pt x="2579370" y="2625089"/>
                </a:moveTo>
                <a:lnTo>
                  <a:pt x="2560320" y="2625089"/>
                </a:lnTo>
                <a:lnTo>
                  <a:pt x="2562860" y="2627629"/>
                </a:lnTo>
                <a:lnTo>
                  <a:pt x="2581910" y="2627629"/>
                </a:lnTo>
                <a:lnTo>
                  <a:pt x="2579370" y="2625089"/>
                </a:lnTo>
                <a:close/>
              </a:path>
              <a:path w="2842260" h="2887979">
                <a:moveTo>
                  <a:pt x="2576830" y="2622549"/>
                </a:moveTo>
                <a:lnTo>
                  <a:pt x="2557780" y="2622549"/>
                </a:lnTo>
                <a:lnTo>
                  <a:pt x="2559050" y="2623819"/>
                </a:lnTo>
                <a:lnTo>
                  <a:pt x="2578100" y="2623819"/>
                </a:lnTo>
                <a:lnTo>
                  <a:pt x="2576830" y="2622549"/>
                </a:lnTo>
                <a:close/>
              </a:path>
              <a:path w="2842260" h="2887979">
                <a:moveTo>
                  <a:pt x="2573020" y="2618739"/>
                </a:moveTo>
                <a:lnTo>
                  <a:pt x="2553970" y="2618739"/>
                </a:lnTo>
                <a:lnTo>
                  <a:pt x="2556510" y="2621279"/>
                </a:lnTo>
                <a:lnTo>
                  <a:pt x="2575560" y="2621279"/>
                </a:lnTo>
                <a:lnTo>
                  <a:pt x="2573020" y="2618739"/>
                </a:lnTo>
                <a:close/>
              </a:path>
              <a:path w="2842260" h="2887979">
                <a:moveTo>
                  <a:pt x="2570480" y="2616199"/>
                </a:moveTo>
                <a:lnTo>
                  <a:pt x="2551430" y="2616199"/>
                </a:lnTo>
                <a:lnTo>
                  <a:pt x="2552700" y="2617469"/>
                </a:lnTo>
                <a:lnTo>
                  <a:pt x="2571750" y="2617469"/>
                </a:lnTo>
                <a:lnTo>
                  <a:pt x="2570480" y="2616199"/>
                </a:lnTo>
                <a:close/>
              </a:path>
              <a:path w="2842260" h="2887979">
                <a:moveTo>
                  <a:pt x="2566670" y="2612389"/>
                </a:moveTo>
                <a:lnTo>
                  <a:pt x="2547620" y="2612389"/>
                </a:lnTo>
                <a:lnTo>
                  <a:pt x="2550160" y="2614929"/>
                </a:lnTo>
                <a:lnTo>
                  <a:pt x="2569210" y="2614929"/>
                </a:lnTo>
                <a:lnTo>
                  <a:pt x="2566670" y="2612389"/>
                </a:lnTo>
                <a:close/>
              </a:path>
              <a:path w="2842260" h="2887979">
                <a:moveTo>
                  <a:pt x="2564130" y="2609849"/>
                </a:moveTo>
                <a:lnTo>
                  <a:pt x="2545080" y="2609849"/>
                </a:lnTo>
                <a:lnTo>
                  <a:pt x="2546350" y="2611119"/>
                </a:lnTo>
                <a:lnTo>
                  <a:pt x="2565400" y="2611119"/>
                </a:lnTo>
                <a:lnTo>
                  <a:pt x="2564130" y="2609849"/>
                </a:lnTo>
                <a:close/>
              </a:path>
              <a:path w="2842260" h="2887979">
                <a:moveTo>
                  <a:pt x="2560320" y="2606039"/>
                </a:moveTo>
                <a:lnTo>
                  <a:pt x="2541270" y="2606039"/>
                </a:lnTo>
                <a:lnTo>
                  <a:pt x="2543810" y="2608579"/>
                </a:lnTo>
                <a:lnTo>
                  <a:pt x="2562860" y="2608579"/>
                </a:lnTo>
                <a:lnTo>
                  <a:pt x="2560320" y="2606039"/>
                </a:lnTo>
                <a:close/>
              </a:path>
              <a:path w="2842260" h="2887979">
                <a:moveTo>
                  <a:pt x="2557780" y="2603499"/>
                </a:moveTo>
                <a:lnTo>
                  <a:pt x="2538730" y="2603499"/>
                </a:lnTo>
                <a:lnTo>
                  <a:pt x="2540000" y="2604769"/>
                </a:lnTo>
                <a:lnTo>
                  <a:pt x="2559050" y="2604769"/>
                </a:lnTo>
                <a:lnTo>
                  <a:pt x="2557780" y="2603499"/>
                </a:lnTo>
                <a:close/>
              </a:path>
              <a:path w="2842260" h="2887979">
                <a:moveTo>
                  <a:pt x="2553970" y="2599689"/>
                </a:moveTo>
                <a:lnTo>
                  <a:pt x="2534920" y="2599689"/>
                </a:lnTo>
                <a:lnTo>
                  <a:pt x="2537460" y="2602229"/>
                </a:lnTo>
                <a:lnTo>
                  <a:pt x="2556510" y="2602229"/>
                </a:lnTo>
                <a:lnTo>
                  <a:pt x="2553970" y="2599689"/>
                </a:lnTo>
                <a:close/>
              </a:path>
              <a:path w="2842260" h="2887979">
                <a:moveTo>
                  <a:pt x="2551430" y="2597149"/>
                </a:moveTo>
                <a:lnTo>
                  <a:pt x="2532380" y="2597149"/>
                </a:lnTo>
                <a:lnTo>
                  <a:pt x="2533650" y="2598419"/>
                </a:lnTo>
                <a:lnTo>
                  <a:pt x="2552700" y="2598419"/>
                </a:lnTo>
                <a:lnTo>
                  <a:pt x="2551430" y="2597149"/>
                </a:lnTo>
                <a:close/>
              </a:path>
              <a:path w="2842260" h="2887979">
                <a:moveTo>
                  <a:pt x="2545080" y="2590799"/>
                </a:moveTo>
                <a:lnTo>
                  <a:pt x="2526030" y="2590799"/>
                </a:lnTo>
                <a:lnTo>
                  <a:pt x="2531110" y="2595879"/>
                </a:lnTo>
                <a:lnTo>
                  <a:pt x="2550160" y="2595879"/>
                </a:lnTo>
                <a:lnTo>
                  <a:pt x="2545080" y="2590799"/>
                </a:lnTo>
                <a:close/>
              </a:path>
              <a:path w="2842260" h="2887979">
                <a:moveTo>
                  <a:pt x="2541270" y="2586989"/>
                </a:moveTo>
                <a:lnTo>
                  <a:pt x="2522220" y="2586989"/>
                </a:lnTo>
                <a:lnTo>
                  <a:pt x="2524760" y="2589529"/>
                </a:lnTo>
                <a:lnTo>
                  <a:pt x="2543810" y="2589529"/>
                </a:lnTo>
                <a:lnTo>
                  <a:pt x="2541270" y="2586989"/>
                </a:lnTo>
                <a:close/>
              </a:path>
              <a:path w="2842260" h="2887979">
                <a:moveTo>
                  <a:pt x="2538730" y="2584449"/>
                </a:moveTo>
                <a:lnTo>
                  <a:pt x="2519680" y="2584449"/>
                </a:lnTo>
                <a:lnTo>
                  <a:pt x="2520950" y="2585719"/>
                </a:lnTo>
                <a:lnTo>
                  <a:pt x="2540000" y="2585719"/>
                </a:lnTo>
                <a:lnTo>
                  <a:pt x="2538730" y="2584449"/>
                </a:lnTo>
                <a:close/>
              </a:path>
              <a:path w="2842260" h="2887979">
                <a:moveTo>
                  <a:pt x="2534920" y="2580639"/>
                </a:moveTo>
                <a:lnTo>
                  <a:pt x="2515870" y="2580639"/>
                </a:lnTo>
                <a:lnTo>
                  <a:pt x="2518410" y="2583179"/>
                </a:lnTo>
                <a:lnTo>
                  <a:pt x="2537460" y="2583179"/>
                </a:lnTo>
                <a:lnTo>
                  <a:pt x="2534920" y="2580639"/>
                </a:lnTo>
                <a:close/>
              </a:path>
              <a:path w="2842260" h="2887979">
                <a:moveTo>
                  <a:pt x="2532380" y="2578099"/>
                </a:moveTo>
                <a:lnTo>
                  <a:pt x="2513330" y="2578099"/>
                </a:lnTo>
                <a:lnTo>
                  <a:pt x="2514600" y="2579369"/>
                </a:lnTo>
                <a:lnTo>
                  <a:pt x="2533650" y="2579369"/>
                </a:lnTo>
                <a:lnTo>
                  <a:pt x="2532380" y="2578099"/>
                </a:lnTo>
                <a:close/>
              </a:path>
              <a:path w="2842260" h="2887979">
                <a:moveTo>
                  <a:pt x="2528570" y="2574289"/>
                </a:moveTo>
                <a:lnTo>
                  <a:pt x="2509520" y="2574289"/>
                </a:lnTo>
                <a:lnTo>
                  <a:pt x="2512060" y="2576829"/>
                </a:lnTo>
                <a:lnTo>
                  <a:pt x="2531110" y="2576829"/>
                </a:lnTo>
                <a:lnTo>
                  <a:pt x="2528570" y="2574289"/>
                </a:lnTo>
                <a:close/>
              </a:path>
              <a:path w="2842260" h="2887979">
                <a:moveTo>
                  <a:pt x="2526030" y="2571749"/>
                </a:moveTo>
                <a:lnTo>
                  <a:pt x="2506980" y="2571749"/>
                </a:lnTo>
                <a:lnTo>
                  <a:pt x="2508250" y="2573019"/>
                </a:lnTo>
                <a:lnTo>
                  <a:pt x="2527300" y="2573019"/>
                </a:lnTo>
                <a:lnTo>
                  <a:pt x="2526030" y="2571749"/>
                </a:lnTo>
                <a:close/>
              </a:path>
              <a:path w="2842260" h="2887979">
                <a:moveTo>
                  <a:pt x="2522220" y="2567939"/>
                </a:moveTo>
                <a:lnTo>
                  <a:pt x="2503170" y="2567939"/>
                </a:lnTo>
                <a:lnTo>
                  <a:pt x="2505710" y="2570479"/>
                </a:lnTo>
                <a:lnTo>
                  <a:pt x="2524760" y="2570479"/>
                </a:lnTo>
                <a:lnTo>
                  <a:pt x="2522220" y="2567939"/>
                </a:lnTo>
                <a:close/>
              </a:path>
              <a:path w="2842260" h="2887979">
                <a:moveTo>
                  <a:pt x="2519680" y="2565399"/>
                </a:moveTo>
                <a:lnTo>
                  <a:pt x="2500630" y="2565399"/>
                </a:lnTo>
                <a:lnTo>
                  <a:pt x="2501900" y="2566669"/>
                </a:lnTo>
                <a:lnTo>
                  <a:pt x="2520950" y="2566669"/>
                </a:lnTo>
                <a:lnTo>
                  <a:pt x="2519680" y="2565399"/>
                </a:lnTo>
                <a:close/>
              </a:path>
              <a:path w="2842260" h="2887979">
                <a:moveTo>
                  <a:pt x="2515870" y="2561589"/>
                </a:moveTo>
                <a:lnTo>
                  <a:pt x="2496820" y="2561589"/>
                </a:lnTo>
                <a:lnTo>
                  <a:pt x="2499360" y="2564129"/>
                </a:lnTo>
                <a:lnTo>
                  <a:pt x="2518410" y="2564129"/>
                </a:lnTo>
                <a:lnTo>
                  <a:pt x="2515870" y="2561589"/>
                </a:lnTo>
                <a:close/>
              </a:path>
              <a:path w="2842260" h="2887979">
                <a:moveTo>
                  <a:pt x="2513330" y="2559049"/>
                </a:moveTo>
                <a:lnTo>
                  <a:pt x="2494280" y="2559049"/>
                </a:lnTo>
                <a:lnTo>
                  <a:pt x="2495550" y="2560319"/>
                </a:lnTo>
                <a:lnTo>
                  <a:pt x="2514600" y="2560319"/>
                </a:lnTo>
                <a:lnTo>
                  <a:pt x="2513330" y="2559049"/>
                </a:lnTo>
                <a:close/>
              </a:path>
              <a:path w="2842260" h="2887979">
                <a:moveTo>
                  <a:pt x="2509520" y="2555240"/>
                </a:moveTo>
                <a:lnTo>
                  <a:pt x="2490470" y="2555240"/>
                </a:lnTo>
                <a:lnTo>
                  <a:pt x="2493010" y="2557779"/>
                </a:lnTo>
                <a:lnTo>
                  <a:pt x="2512060" y="2557779"/>
                </a:lnTo>
                <a:lnTo>
                  <a:pt x="2509520" y="2555240"/>
                </a:lnTo>
                <a:close/>
              </a:path>
              <a:path w="2842260" h="2887979">
                <a:moveTo>
                  <a:pt x="2506980" y="2552699"/>
                </a:moveTo>
                <a:lnTo>
                  <a:pt x="2487930" y="2552699"/>
                </a:lnTo>
                <a:lnTo>
                  <a:pt x="2489200" y="2553969"/>
                </a:lnTo>
                <a:lnTo>
                  <a:pt x="2508250" y="2553969"/>
                </a:lnTo>
                <a:lnTo>
                  <a:pt x="2506980" y="2552699"/>
                </a:lnTo>
                <a:close/>
              </a:path>
              <a:path w="2842260" h="2887979">
                <a:moveTo>
                  <a:pt x="2503170" y="2548890"/>
                </a:moveTo>
                <a:lnTo>
                  <a:pt x="2484120" y="2548890"/>
                </a:lnTo>
                <a:lnTo>
                  <a:pt x="2486660" y="2551429"/>
                </a:lnTo>
                <a:lnTo>
                  <a:pt x="2505710" y="2551429"/>
                </a:lnTo>
                <a:lnTo>
                  <a:pt x="2503170" y="2548890"/>
                </a:lnTo>
                <a:close/>
              </a:path>
              <a:path w="2842260" h="2887979">
                <a:moveTo>
                  <a:pt x="2500630" y="2546349"/>
                </a:moveTo>
                <a:lnTo>
                  <a:pt x="2481580" y="2546349"/>
                </a:lnTo>
                <a:lnTo>
                  <a:pt x="2482850" y="2547619"/>
                </a:lnTo>
                <a:lnTo>
                  <a:pt x="2501900" y="2547619"/>
                </a:lnTo>
                <a:lnTo>
                  <a:pt x="2500630" y="2546349"/>
                </a:lnTo>
                <a:close/>
              </a:path>
              <a:path w="2842260" h="2887979">
                <a:moveTo>
                  <a:pt x="2496820" y="2542539"/>
                </a:moveTo>
                <a:lnTo>
                  <a:pt x="2477770" y="2542539"/>
                </a:lnTo>
                <a:lnTo>
                  <a:pt x="2480310" y="2545079"/>
                </a:lnTo>
                <a:lnTo>
                  <a:pt x="2499360" y="2545079"/>
                </a:lnTo>
                <a:lnTo>
                  <a:pt x="2496820" y="2542539"/>
                </a:lnTo>
                <a:close/>
              </a:path>
              <a:path w="2842260" h="2887979">
                <a:moveTo>
                  <a:pt x="2494280" y="2539999"/>
                </a:moveTo>
                <a:lnTo>
                  <a:pt x="2475230" y="2539999"/>
                </a:lnTo>
                <a:lnTo>
                  <a:pt x="2476500" y="2541269"/>
                </a:lnTo>
                <a:lnTo>
                  <a:pt x="2495550" y="2541269"/>
                </a:lnTo>
                <a:lnTo>
                  <a:pt x="2494280" y="2539999"/>
                </a:lnTo>
                <a:close/>
              </a:path>
              <a:path w="2842260" h="2887979">
                <a:moveTo>
                  <a:pt x="2490470" y="2536190"/>
                </a:moveTo>
                <a:lnTo>
                  <a:pt x="2471420" y="2536190"/>
                </a:lnTo>
                <a:lnTo>
                  <a:pt x="2473960" y="2538729"/>
                </a:lnTo>
                <a:lnTo>
                  <a:pt x="2493010" y="2538729"/>
                </a:lnTo>
                <a:lnTo>
                  <a:pt x="2490470" y="2536190"/>
                </a:lnTo>
                <a:close/>
              </a:path>
              <a:path w="2842260" h="2887979">
                <a:moveTo>
                  <a:pt x="2487930" y="2533649"/>
                </a:moveTo>
                <a:lnTo>
                  <a:pt x="2468880" y="2533649"/>
                </a:lnTo>
                <a:lnTo>
                  <a:pt x="2470150" y="2534919"/>
                </a:lnTo>
                <a:lnTo>
                  <a:pt x="2489200" y="2534919"/>
                </a:lnTo>
                <a:lnTo>
                  <a:pt x="2487930" y="2533649"/>
                </a:lnTo>
                <a:close/>
              </a:path>
              <a:path w="2842260" h="2887979">
                <a:moveTo>
                  <a:pt x="2481580" y="2527299"/>
                </a:moveTo>
                <a:lnTo>
                  <a:pt x="2462530" y="2527299"/>
                </a:lnTo>
                <a:lnTo>
                  <a:pt x="2467610" y="2532379"/>
                </a:lnTo>
                <a:lnTo>
                  <a:pt x="2486660" y="2532379"/>
                </a:lnTo>
                <a:lnTo>
                  <a:pt x="2481580" y="2527299"/>
                </a:lnTo>
                <a:close/>
              </a:path>
              <a:path w="2842260" h="2887979">
                <a:moveTo>
                  <a:pt x="2475230" y="2520949"/>
                </a:moveTo>
                <a:lnTo>
                  <a:pt x="2456180" y="2520949"/>
                </a:lnTo>
                <a:lnTo>
                  <a:pt x="2461260" y="2526029"/>
                </a:lnTo>
                <a:lnTo>
                  <a:pt x="2480310" y="2526029"/>
                </a:lnTo>
                <a:lnTo>
                  <a:pt x="2475230" y="2520949"/>
                </a:lnTo>
                <a:close/>
              </a:path>
              <a:path w="2842260" h="2887979">
                <a:moveTo>
                  <a:pt x="2468880" y="2514599"/>
                </a:moveTo>
                <a:lnTo>
                  <a:pt x="2449830" y="2514599"/>
                </a:lnTo>
                <a:lnTo>
                  <a:pt x="2454910" y="2519679"/>
                </a:lnTo>
                <a:lnTo>
                  <a:pt x="2473960" y="2519679"/>
                </a:lnTo>
                <a:lnTo>
                  <a:pt x="2468880" y="2514599"/>
                </a:lnTo>
                <a:close/>
              </a:path>
              <a:path w="2842260" h="2887979">
                <a:moveTo>
                  <a:pt x="2462530" y="2508249"/>
                </a:moveTo>
                <a:lnTo>
                  <a:pt x="2443480" y="2508249"/>
                </a:lnTo>
                <a:lnTo>
                  <a:pt x="2448560" y="2513329"/>
                </a:lnTo>
                <a:lnTo>
                  <a:pt x="2467610" y="2513329"/>
                </a:lnTo>
                <a:lnTo>
                  <a:pt x="2462530" y="2508249"/>
                </a:lnTo>
                <a:close/>
              </a:path>
              <a:path w="2842260" h="2887979">
                <a:moveTo>
                  <a:pt x="2456180" y="2501899"/>
                </a:moveTo>
                <a:lnTo>
                  <a:pt x="2437130" y="2501899"/>
                </a:lnTo>
                <a:lnTo>
                  <a:pt x="2442210" y="2506979"/>
                </a:lnTo>
                <a:lnTo>
                  <a:pt x="2461260" y="2506979"/>
                </a:lnTo>
                <a:lnTo>
                  <a:pt x="2456180" y="2501899"/>
                </a:lnTo>
                <a:close/>
              </a:path>
              <a:path w="2842260" h="2887979">
                <a:moveTo>
                  <a:pt x="2449830" y="2495549"/>
                </a:moveTo>
                <a:lnTo>
                  <a:pt x="2430780" y="2495549"/>
                </a:lnTo>
                <a:lnTo>
                  <a:pt x="2435860" y="2500629"/>
                </a:lnTo>
                <a:lnTo>
                  <a:pt x="2454910" y="2500629"/>
                </a:lnTo>
                <a:lnTo>
                  <a:pt x="2449830" y="2495549"/>
                </a:lnTo>
                <a:close/>
              </a:path>
              <a:path w="2842260" h="2887979">
                <a:moveTo>
                  <a:pt x="2443480" y="2489199"/>
                </a:moveTo>
                <a:lnTo>
                  <a:pt x="2424430" y="2489199"/>
                </a:lnTo>
                <a:lnTo>
                  <a:pt x="2429510" y="2494279"/>
                </a:lnTo>
                <a:lnTo>
                  <a:pt x="2448560" y="2494279"/>
                </a:lnTo>
                <a:lnTo>
                  <a:pt x="2443480" y="2489199"/>
                </a:lnTo>
                <a:close/>
              </a:path>
              <a:path w="2842260" h="2887979">
                <a:moveTo>
                  <a:pt x="2438400" y="2484119"/>
                </a:moveTo>
                <a:lnTo>
                  <a:pt x="2419350" y="2484119"/>
                </a:lnTo>
                <a:lnTo>
                  <a:pt x="2423160" y="2487929"/>
                </a:lnTo>
                <a:lnTo>
                  <a:pt x="2442210" y="2487929"/>
                </a:lnTo>
                <a:lnTo>
                  <a:pt x="2438400" y="2484119"/>
                </a:lnTo>
                <a:close/>
              </a:path>
              <a:path w="2842260" h="2887979">
                <a:moveTo>
                  <a:pt x="2432050" y="2477770"/>
                </a:moveTo>
                <a:lnTo>
                  <a:pt x="2413000" y="2477770"/>
                </a:lnTo>
                <a:lnTo>
                  <a:pt x="2418080" y="2482849"/>
                </a:lnTo>
                <a:lnTo>
                  <a:pt x="2437130" y="2482849"/>
                </a:lnTo>
                <a:lnTo>
                  <a:pt x="2432050" y="2477770"/>
                </a:lnTo>
                <a:close/>
              </a:path>
              <a:path w="2842260" h="2887979">
                <a:moveTo>
                  <a:pt x="2425700" y="2471419"/>
                </a:moveTo>
                <a:lnTo>
                  <a:pt x="2406650" y="2471419"/>
                </a:lnTo>
                <a:lnTo>
                  <a:pt x="2411730" y="2476499"/>
                </a:lnTo>
                <a:lnTo>
                  <a:pt x="2430780" y="2476499"/>
                </a:lnTo>
                <a:lnTo>
                  <a:pt x="2425700" y="2471419"/>
                </a:lnTo>
                <a:close/>
              </a:path>
              <a:path w="2842260" h="2887979">
                <a:moveTo>
                  <a:pt x="2419350" y="2465069"/>
                </a:moveTo>
                <a:lnTo>
                  <a:pt x="2400300" y="2465069"/>
                </a:lnTo>
                <a:lnTo>
                  <a:pt x="2405380" y="2470149"/>
                </a:lnTo>
                <a:lnTo>
                  <a:pt x="2424430" y="2470149"/>
                </a:lnTo>
                <a:lnTo>
                  <a:pt x="2419350" y="2465069"/>
                </a:lnTo>
                <a:close/>
              </a:path>
              <a:path w="2842260" h="2887979">
                <a:moveTo>
                  <a:pt x="2413000" y="2458719"/>
                </a:moveTo>
                <a:lnTo>
                  <a:pt x="2393950" y="2458719"/>
                </a:lnTo>
                <a:lnTo>
                  <a:pt x="2399030" y="2463799"/>
                </a:lnTo>
                <a:lnTo>
                  <a:pt x="2418080" y="2463799"/>
                </a:lnTo>
                <a:lnTo>
                  <a:pt x="2413000" y="2458719"/>
                </a:lnTo>
                <a:close/>
              </a:path>
              <a:path w="2842260" h="2887979">
                <a:moveTo>
                  <a:pt x="2406650" y="2452369"/>
                </a:moveTo>
                <a:lnTo>
                  <a:pt x="2387600" y="2452369"/>
                </a:lnTo>
                <a:lnTo>
                  <a:pt x="2392680" y="2457449"/>
                </a:lnTo>
                <a:lnTo>
                  <a:pt x="2411730" y="2457449"/>
                </a:lnTo>
                <a:lnTo>
                  <a:pt x="2406650" y="2452369"/>
                </a:lnTo>
                <a:close/>
              </a:path>
              <a:path w="2842260" h="2887979">
                <a:moveTo>
                  <a:pt x="2400300" y="2446019"/>
                </a:moveTo>
                <a:lnTo>
                  <a:pt x="2381250" y="2446019"/>
                </a:lnTo>
                <a:lnTo>
                  <a:pt x="2386330" y="2451099"/>
                </a:lnTo>
                <a:lnTo>
                  <a:pt x="2405380" y="2451099"/>
                </a:lnTo>
                <a:lnTo>
                  <a:pt x="2400300" y="2446019"/>
                </a:lnTo>
                <a:close/>
              </a:path>
              <a:path w="2842260" h="2887979">
                <a:moveTo>
                  <a:pt x="2393950" y="2439669"/>
                </a:moveTo>
                <a:lnTo>
                  <a:pt x="2374900" y="2439669"/>
                </a:lnTo>
                <a:lnTo>
                  <a:pt x="2379980" y="2444749"/>
                </a:lnTo>
                <a:lnTo>
                  <a:pt x="2399030" y="2444749"/>
                </a:lnTo>
                <a:lnTo>
                  <a:pt x="2393950" y="2439669"/>
                </a:lnTo>
                <a:close/>
              </a:path>
              <a:path w="2842260" h="2887979">
                <a:moveTo>
                  <a:pt x="2387600" y="2433319"/>
                </a:moveTo>
                <a:lnTo>
                  <a:pt x="2368550" y="2433319"/>
                </a:lnTo>
                <a:lnTo>
                  <a:pt x="2373630" y="2438399"/>
                </a:lnTo>
                <a:lnTo>
                  <a:pt x="2392680" y="2438399"/>
                </a:lnTo>
                <a:lnTo>
                  <a:pt x="2387600" y="2433319"/>
                </a:lnTo>
                <a:close/>
              </a:path>
              <a:path w="2842260" h="2887979">
                <a:moveTo>
                  <a:pt x="2381250" y="2426969"/>
                </a:moveTo>
                <a:lnTo>
                  <a:pt x="2362200" y="2426969"/>
                </a:lnTo>
                <a:lnTo>
                  <a:pt x="2367280" y="2432049"/>
                </a:lnTo>
                <a:lnTo>
                  <a:pt x="2386330" y="2432049"/>
                </a:lnTo>
                <a:lnTo>
                  <a:pt x="2381250" y="2426969"/>
                </a:lnTo>
                <a:close/>
              </a:path>
              <a:path w="2842260" h="2887979">
                <a:moveTo>
                  <a:pt x="2374900" y="2420619"/>
                </a:moveTo>
                <a:lnTo>
                  <a:pt x="2355850" y="2420619"/>
                </a:lnTo>
                <a:lnTo>
                  <a:pt x="2360930" y="2425699"/>
                </a:lnTo>
                <a:lnTo>
                  <a:pt x="2379980" y="2425699"/>
                </a:lnTo>
                <a:lnTo>
                  <a:pt x="2374900" y="2420619"/>
                </a:lnTo>
                <a:close/>
              </a:path>
              <a:path w="2842260" h="2887979">
                <a:moveTo>
                  <a:pt x="2368550" y="2414269"/>
                </a:moveTo>
                <a:lnTo>
                  <a:pt x="2349500" y="2414269"/>
                </a:lnTo>
                <a:lnTo>
                  <a:pt x="2354580" y="2419349"/>
                </a:lnTo>
                <a:lnTo>
                  <a:pt x="2373630" y="2419349"/>
                </a:lnTo>
                <a:lnTo>
                  <a:pt x="2368550" y="2414269"/>
                </a:lnTo>
                <a:close/>
              </a:path>
              <a:path w="2842260" h="2887979">
                <a:moveTo>
                  <a:pt x="2362200" y="2407919"/>
                </a:moveTo>
                <a:lnTo>
                  <a:pt x="2343150" y="2407919"/>
                </a:lnTo>
                <a:lnTo>
                  <a:pt x="2348230" y="2412999"/>
                </a:lnTo>
                <a:lnTo>
                  <a:pt x="2367280" y="2412999"/>
                </a:lnTo>
                <a:lnTo>
                  <a:pt x="2362200" y="2407919"/>
                </a:lnTo>
                <a:close/>
              </a:path>
              <a:path w="2842260" h="2887979">
                <a:moveTo>
                  <a:pt x="2355850" y="2401569"/>
                </a:moveTo>
                <a:lnTo>
                  <a:pt x="2336800" y="2401569"/>
                </a:lnTo>
                <a:lnTo>
                  <a:pt x="2341880" y="2406649"/>
                </a:lnTo>
                <a:lnTo>
                  <a:pt x="2360930" y="2406649"/>
                </a:lnTo>
                <a:lnTo>
                  <a:pt x="2355850" y="2401569"/>
                </a:lnTo>
                <a:close/>
              </a:path>
              <a:path w="2842260" h="2887979">
                <a:moveTo>
                  <a:pt x="2349500" y="2395219"/>
                </a:moveTo>
                <a:lnTo>
                  <a:pt x="2330450" y="2395219"/>
                </a:lnTo>
                <a:lnTo>
                  <a:pt x="2335530" y="2400299"/>
                </a:lnTo>
                <a:lnTo>
                  <a:pt x="2354580" y="2400299"/>
                </a:lnTo>
                <a:lnTo>
                  <a:pt x="2349500" y="2395219"/>
                </a:lnTo>
                <a:close/>
              </a:path>
              <a:path w="2842260" h="2887979">
                <a:moveTo>
                  <a:pt x="2343150" y="2388869"/>
                </a:moveTo>
                <a:lnTo>
                  <a:pt x="2324100" y="2388869"/>
                </a:lnTo>
                <a:lnTo>
                  <a:pt x="2329180" y="2393949"/>
                </a:lnTo>
                <a:lnTo>
                  <a:pt x="2348230" y="2393949"/>
                </a:lnTo>
                <a:lnTo>
                  <a:pt x="2343150" y="2388869"/>
                </a:lnTo>
                <a:close/>
              </a:path>
              <a:path w="2842260" h="2887979">
                <a:moveTo>
                  <a:pt x="2336800" y="2382520"/>
                </a:moveTo>
                <a:lnTo>
                  <a:pt x="2317750" y="2382520"/>
                </a:lnTo>
                <a:lnTo>
                  <a:pt x="2322830" y="2387599"/>
                </a:lnTo>
                <a:lnTo>
                  <a:pt x="2341880" y="2387599"/>
                </a:lnTo>
                <a:lnTo>
                  <a:pt x="2336800" y="2382520"/>
                </a:lnTo>
                <a:close/>
              </a:path>
              <a:path w="2842260" h="2887979">
                <a:moveTo>
                  <a:pt x="2330450" y="2376169"/>
                </a:moveTo>
                <a:lnTo>
                  <a:pt x="2311400" y="2376169"/>
                </a:lnTo>
                <a:lnTo>
                  <a:pt x="2316480" y="2381249"/>
                </a:lnTo>
                <a:lnTo>
                  <a:pt x="2335530" y="2381249"/>
                </a:lnTo>
                <a:lnTo>
                  <a:pt x="2330450" y="2376169"/>
                </a:lnTo>
                <a:close/>
              </a:path>
              <a:path w="2842260" h="2887979">
                <a:moveTo>
                  <a:pt x="2324100" y="2369819"/>
                </a:moveTo>
                <a:lnTo>
                  <a:pt x="2305050" y="2369819"/>
                </a:lnTo>
                <a:lnTo>
                  <a:pt x="2310130" y="2374899"/>
                </a:lnTo>
                <a:lnTo>
                  <a:pt x="2329180" y="2374899"/>
                </a:lnTo>
                <a:lnTo>
                  <a:pt x="2324100" y="2369819"/>
                </a:lnTo>
                <a:close/>
              </a:path>
              <a:path w="2842260" h="2887979">
                <a:moveTo>
                  <a:pt x="2317750" y="2363469"/>
                </a:moveTo>
                <a:lnTo>
                  <a:pt x="2298700" y="2363469"/>
                </a:lnTo>
                <a:lnTo>
                  <a:pt x="2303780" y="2368549"/>
                </a:lnTo>
                <a:lnTo>
                  <a:pt x="2322830" y="2368549"/>
                </a:lnTo>
                <a:lnTo>
                  <a:pt x="2317750" y="2363469"/>
                </a:lnTo>
                <a:close/>
              </a:path>
              <a:path w="2842260" h="2887979">
                <a:moveTo>
                  <a:pt x="2311400" y="2357119"/>
                </a:moveTo>
                <a:lnTo>
                  <a:pt x="2292350" y="2357119"/>
                </a:lnTo>
                <a:lnTo>
                  <a:pt x="2297430" y="2362199"/>
                </a:lnTo>
                <a:lnTo>
                  <a:pt x="2316480" y="2362199"/>
                </a:lnTo>
                <a:lnTo>
                  <a:pt x="2311400" y="2357119"/>
                </a:lnTo>
                <a:close/>
              </a:path>
              <a:path w="2842260" h="2887979">
                <a:moveTo>
                  <a:pt x="2305050" y="2350769"/>
                </a:moveTo>
                <a:lnTo>
                  <a:pt x="2286000" y="2350769"/>
                </a:lnTo>
                <a:lnTo>
                  <a:pt x="2291080" y="2355849"/>
                </a:lnTo>
                <a:lnTo>
                  <a:pt x="2310130" y="2355849"/>
                </a:lnTo>
                <a:lnTo>
                  <a:pt x="2305050" y="2350769"/>
                </a:lnTo>
                <a:close/>
              </a:path>
              <a:path w="2842260" h="2887979">
                <a:moveTo>
                  <a:pt x="2298700" y="2344419"/>
                </a:moveTo>
                <a:lnTo>
                  <a:pt x="2279650" y="2344419"/>
                </a:lnTo>
                <a:lnTo>
                  <a:pt x="2284730" y="2349499"/>
                </a:lnTo>
                <a:lnTo>
                  <a:pt x="2303780" y="2349499"/>
                </a:lnTo>
                <a:lnTo>
                  <a:pt x="2298700" y="2344419"/>
                </a:lnTo>
                <a:close/>
              </a:path>
              <a:path w="2842260" h="2887979">
                <a:moveTo>
                  <a:pt x="2292350" y="2338069"/>
                </a:moveTo>
                <a:lnTo>
                  <a:pt x="2273300" y="2338069"/>
                </a:lnTo>
                <a:lnTo>
                  <a:pt x="2278380" y="2343149"/>
                </a:lnTo>
                <a:lnTo>
                  <a:pt x="2297430" y="2343149"/>
                </a:lnTo>
                <a:lnTo>
                  <a:pt x="2292350" y="2338069"/>
                </a:lnTo>
                <a:close/>
              </a:path>
              <a:path w="2842260" h="2887979">
                <a:moveTo>
                  <a:pt x="2286000" y="2331719"/>
                </a:moveTo>
                <a:lnTo>
                  <a:pt x="2266950" y="2331719"/>
                </a:lnTo>
                <a:lnTo>
                  <a:pt x="2272030" y="2336799"/>
                </a:lnTo>
                <a:lnTo>
                  <a:pt x="2291080" y="2336799"/>
                </a:lnTo>
                <a:lnTo>
                  <a:pt x="2286000" y="2331719"/>
                </a:lnTo>
                <a:close/>
              </a:path>
              <a:path w="2842260" h="2887979">
                <a:moveTo>
                  <a:pt x="2279650" y="2325369"/>
                </a:moveTo>
                <a:lnTo>
                  <a:pt x="2260600" y="2325369"/>
                </a:lnTo>
                <a:lnTo>
                  <a:pt x="2265680" y="2330449"/>
                </a:lnTo>
                <a:lnTo>
                  <a:pt x="2284730" y="2330449"/>
                </a:lnTo>
                <a:lnTo>
                  <a:pt x="2279650" y="2325369"/>
                </a:lnTo>
                <a:close/>
              </a:path>
              <a:path w="2842260" h="2887979">
                <a:moveTo>
                  <a:pt x="2273300" y="2319019"/>
                </a:moveTo>
                <a:lnTo>
                  <a:pt x="2254250" y="2319019"/>
                </a:lnTo>
                <a:lnTo>
                  <a:pt x="2259330" y="2324099"/>
                </a:lnTo>
                <a:lnTo>
                  <a:pt x="2278380" y="2324099"/>
                </a:lnTo>
                <a:lnTo>
                  <a:pt x="2273300" y="2319019"/>
                </a:lnTo>
                <a:close/>
              </a:path>
              <a:path w="2842260" h="2887979">
                <a:moveTo>
                  <a:pt x="2266950" y="2312669"/>
                </a:moveTo>
                <a:lnTo>
                  <a:pt x="2247900" y="2312669"/>
                </a:lnTo>
                <a:lnTo>
                  <a:pt x="2252980" y="2317749"/>
                </a:lnTo>
                <a:lnTo>
                  <a:pt x="2272030" y="2317749"/>
                </a:lnTo>
                <a:lnTo>
                  <a:pt x="2266950" y="2312669"/>
                </a:lnTo>
                <a:close/>
              </a:path>
              <a:path w="2842260" h="2887979">
                <a:moveTo>
                  <a:pt x="2260600" y="2306319"/>
                </a:moveTo>
                <a:lnTo>
                  <a:pt x="2241550" y="2306319"/>
                </a:lnTo>
                <a:lnTo>
                  <a:pt x="2246630" y="2311399"/>
                </a:lnTo>
                <a:lnTo>
                  <a:pt x="2265680" y="2311399"/>
                </a:lnTo>
                <a:lnTo>
                  <a:pt x="2260600" y="2306319"/>
                </a:lnTo>
                <a:close/>
              </a:path>
              <a:path w="2842260" h="2887979">
                <a:moveTo>
                  <a:pt x="2254250" y="2299969"/>
                </a:moveTo>
                <a:lnTo>
                  <a:pt x="2235200" y="2299969"/>
                </a:lnTo>
                <a:lnTo>
                  <a:pt x="2240280" y="2305049"/>
                </a:lnTo>
                <a:lnTo>
                  <a:pt x="2259330" y="2305049"/>
                </a:lnTo>
                <a:lnTo>
                  <a:pt x="2254250" y="2299969"/>
                </a:lnTo>
                <a:close/>
              </a:path>
              <a:path w="2842260" h="2887979">
                <a:moveTo>
                  <a:pt x="2247900" y="2293619"/>
                </a:moveTo>
                <a:lnTo>
                  <a:pt x="2228850" y="2293619"/>
                </a:lnTo>
                <a:lnTo>
                  <a:pt x="2233930" y="2298699"/>
                </a:lnTo>
                <a:lnTo>
                  <a:pt x="2252980" y="2298699"/>
                </a:lnTo>
                <a:lnTo>
                  <a:pt x="2247900" y="2293619"/>
                </a:lnTo>
                <a:close/>
              </a:path>
              <a:path w="2842260" h="2887979">
                <a:moveTo>
                  <a:pt x="2241550" y="2287269"/>
                </a:moveTo>
                <a:lnTo>
                  <a:pt x="2222500" y="2287269"/>
                </a:lnTo>
                <a:lnTo>
                  <a:pt x="2227580" y="2292349"/>
                </a:lnTo>
                <a:lnTo>
                  <a:pt x="2246630" y="2292349"/>
                </a:lnTo>
                <a:lnTo>
                  <a:pt x="2241550" y="2287269"/>
                </a:lnTo>
                <a:close/>
              </a:path>
              <a:path w="2842260" h="2887979">
                <a:moveTo>
                  <a:pt x="2033270" y="2078989"/>
                </a:moveTo>
                <a:lnTo>
                  <a:pt x="2014220" y="2078989"/>
                </a:lnTo>
                <a:lnTo>
                  <a:pt x="2221230" y="2285999"/>
                </a:lnTo>
                <a:lnTo>
                  <a:pt x="2240280" y="2285999"/>
                </a:lnTo>
                <a:lnTo>
                  <a:pt x="2033270" y="2078989"/>
                </a:lnTo>
                <a:close/>
              </a:path>
              <a:path w="2842260" h="2887979">
                <a:moveTo>
                  <a:pt x="2722880" y="2768599"/>
                </a:moveTo>
                <a:lnTo>
                  <a:pt x="2703830" y="2768599"/>
                </a:lnTo>
                <a:lnTo>
                  <a:pt x="2768600" y="2833369"/>
                </a:lnTo>
                <a:lnTo>
                  <a:pt x="2787650" y="2833369"/>
                </a:lnTo>
                <a:lnTo>
                  <a:pt x="2722880" y="2768599"/>
                </a:lnTo>
                <a:close/>
              </a:path>
              <a:path w="2842260" h="2887979">
                <a:moveTo>
                  <a:pt x="2787650" y="2833369"/>
                </a:moveTo>
                <a:lnTo>
                  <a:pt x="2768600" y="2833369"/>
                </a:lnTo>
                <a:lnTo>
                  <a:pt x="2774950" y="2839719"/>
                </a:lnTo>
                <a:lnTo>
                  <a:pt x="2794000" y="2839719"/>
                </a:lnTo>
                <a:lnTo>
                  <a:pt x="2787650" y="2833369"/>
                </a:lnTo>
                <a:close/>
              </a:path>
              <a:path w="2842260" h="2887979">
                <a:moveTo>
                  <a:pt x="2794000" y="2839720"/>
                </a:moveTo>
                <a:lnTo>
                  <a:pt x="2774950" y="2839720"/>
                </a:lnTo>
                <a:lnTo>
                  <a:pt x="2823210" y="2887979"/>
                </a:lnTo>
                <a:lnTo>
                  <a:pt x="2842260" y="2887979"/>
                </a:lnTo>
                <a:lnTo>
                  <a:pt x="2794000" y="283972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0" y="4029709"/>
            <a:ext cx="2823210" cy="2823210"/>
          </a:xfrm>
          <a:custGeom>
            <a:avLst/>
            <a:gdLst/>
            <a:ahLst/>
            <a:cxnLst/>
            <a:rect l="l" t="t" r="r" b="b"/>
            <a:pathLst>
              <a:path w="2823210" h="28232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23210" h="28232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23210" h="28232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23210" h="28232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79" y="24129"/>
                </a:lnTo>
                <a:lnTo>
                  <a:pt x="24129" y="24129"/>
                </a:lnTo>
                <a:lnTo>
                  <a:pt x="17780" y="17780"/>
                </a:lnTo>
                <a:close/>
              </a:path>
              <a:path w="2823210" h="28232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23210" h="2823209">
                <a:moveTo>
                  <a:pt x="36830" y="36830"/>
                </a:moveTo>
                <a:lnTo>
                  <a:pt x="17780" y="36830"/>
                </a:lnTo>
                <a:lnTo>
                  <a:pt x="36830" y="55880"/>
                </a:lnTo>
                <a:lnTo>
                  <a:pt x="55880" y="55880"/>
                </a:lnTo>
                <a:lnTo>
                  <a:pt x="36830" y="36830"/>
                </a:lnTo>
                <a:close/>
              </a:path>
              <a:path w="2823210" h="2823209">
                <a:moveTo>
                  <a:pt x="55880" y="55880"/>
                </a:moveTo>
                <a:lnTo>
                  <a:pt x="36830" y="55880"/>
                </a:lnTo>
                <a:lnTo>
                  <a:pt x="49530" y="68580"/>
                </a:lnTo>
                <a:lnTo>
                  <a:pt x="68580" y="68580"/>
                </a:lnTo>
                <a:lnTo>
                  <a:pt x="55880" y="55880"/>
                </a:lnTo>
                <a:close/>
              </a:path>
              <a:path w="2823210" h="2823209">
                <a:moveTo>
                  <a:pt x="68580" y="68580"/>
                </a:moveTo>
                <a:lnTo>
                  <a:pt x="49530" y="68580"/>
                </a:lnTo>
                <a:lnTo>
                  <a:pt x="55880" y="74930"/>
                </a:lnTo>
                <a:lnTo>
                  <a:pt x="74930" y="74930"/>
                </a:lnTo>
                <a:lnTo>
                  <a:pt x="68580" y="68580"/>
                </a:lnTo>
                <a:close/>
              </a:path>
              <a:path w="2823210" h="2823209">
                <a:moveTo>
                  <a:pt x="74930" y="74930"/>
                </a:moveTo>
                <a:lnTo>
                  <a:pt x="55880" y="74930"/>
                </a:lnTo>
                <a:lnTo>
                  <a:pt x="62230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823210" h="2823209">
                <a:moveTo>
                  <a:pt x="81280" y="81280"/>
                </a:moveTo>
                <a:lnTo>
                  <a:pt x="62230" y="81280"/>
                </a:lnTo>
                <a:lnTo>
                  <a:pt x="68580" y="87630"/>
                </a:lnTo>
                <a:lnTo>
                  <a:pt x="87630" y="87630"/>
                </a:lnTo>
                <a:lnTo>
                  <a:pt x="81280" y="81280"/>
                </a:lnTo>
                <a:close/>
              </a:path>
              <a:path w="2823210" h="2823209">
                <a:moveTo>
                  <a:pt x="87630" y="87630"/>
                </a:moveTo>
                <a:lnTo>
                  <a:pt x="68580" y="87630"/>
                </a:lnTo>
                <a:lnTo>
                  <a:pt x="74930" y="93980"/>
                </a:lnTo>
                <a:lnTo>
                  <a:pt x="93980" y="93980"/>
                </a:lnTo>
                <a:lnTo>
                  <a:pt x="87630" y="87630"/>
                </a:lnTo>
                <a:close/>
              </a:path>
              <a:path w="2823210" h="2823209">
                <a:moveTo>
                  <a:pt x="93980" y="93980"/>
                </a:moveTo>
                <a:lnTo>
                  <a:pt x="74930" y="93980"/>
                </a:lnTo>
                <a:lnTo>
                  <a:pt x="81280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823210" h="2823209">
                <a:moveTo>
                  <a:pt x="100330" y="100330"/>
                </a:moveTo>
                <a:lnTo>
                  <a:pt x="81280" y="10033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100330" y="100330"/>
                </a:lnTo>
                <a:close/>
              </a:path>
              <a:path w="2823210" h="28232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23210" h="28232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23210" h="2823209">
                <a:moveTo>
                  <a:pt x="119380" y="119380"/>
                </a:moveTo>
                <a:lnTo>
                  <a:pt x="100330" y="119380"/>
                </a:lnTo>
                <a:lnTo>
                  <a:pt x="113029" y="132080"/>
                </a:lnTo>
                <a:lnTo>
                  <a:pt x="132080" y="132080"/>
                </a:lnTo>
                <a:lnTo>
                  <a:pt x="119380" y="119380"/>
                </a:lnTo>
                <a:close/>
              </a:path>
              <a:path w="2823210" h="2823209">
                <a:moveTo>
                  <a:pt x="132080" y="132080"/>
                </a:moveTo>
                <a:lnTo>
                  <a:pt x="113030" y="13208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823210" h="2823209">
                <a:moveTo>
                  <a:pt x="138430" y="138430"/>
                </a:moveTo>
                <a:lnTo>
                  <a:pt x="119380" y="13843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38430" y="138430"/>
                </a:lnTo>
                <a:close/>
              </a:path>
              <a:path w="2823210" h="2823209">
                <a:moveTo>
                  <a:pt x="151130" y="151130"/>
                </a:moveTo>
                <a:lnTo>
                  <a:pt x="132080" y="151130"/>
                </a:lnTo>
                <a:lnTo>
                  <a:pt x="138430" y="157480"/>
                </a:lnTo>
                <a:lnTo>
                  <a:pt x="157480" y="157480"/>
                </a:lnTo>
                <a:lnTo>
                  <a:pt x="151130" y="151130"/>
                </a:lnTo>
                <a:close/>
              </a:path>
              <a:path w="2823210" h="28232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30" y="163830"/>
                </a:lnTo>
                <a:lnTo>
                  <a:pt x="157480" y="157480"/>
                </a:lnTo>
                <a:close/>
              </a:path>
              <a:path w="2823210" h="2823209">
                <a:moveTo>
                  <a:pt x="163830" y="163830"/>
                </a:moveTo>
                <a:lnTo>
                  <a:pt x="144780" y="163830"/>
                </a:lnTo>
                <a:lnTo>
                  <a:pt x="151130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823210" h="28232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23210" h="28232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823210" h="28232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823210" h="28232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23210" h="28232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23210" h="28232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23210" h="28232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23210" h="2823209">
                <a:moveTo>
                  <a:pt x="214630" y="214630"/>
                </a:moveTo>
                <a:lnTo>
                  <a:pt x="195580" y="214630"/>
                </a:lnTo>
                <a:lnTo>
                  <a:pt x="201929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23210" h="28232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23210" h="28232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23210" h="28232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23210" h="28232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23210" h="28232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23210" h="28232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23210" h="28232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23210" h="2823209">
                <a:moveTo>
                  <a:pt x="265430" y="265430"/>
                </a:moveTo>
                <a:lnTo>
                  <a:pt x="246380" y="26543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823210" h="28232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23210" h="28232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23210" h="28232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23210" h="2823209">
                <a:moveTo>
                  <a:pt x="297180" y="297180"/>
                </a:moveTo>
                <a:lnTo>
                  <a:pt x="278130" y="29718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823210" h="2823209">
                <a:moveTo>
                  <a:pt x="303530" y="303530"/>
                </a:moveTo>
                <a:lnTo>
                  <a:pt x="284480" y="303530"/>
                </a:lnTo>
                <a:lnTo>
                  <a:pt x="290830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823210" h="28232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823210" h="2823209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823210" h="2823209">
                <a:moveTo>
                  <a:pt x="322580" y="322580"/>
                </a:moveTo>
                <a:lnTo>
                  <a:pt x="303530" y="322580"/>
                </a:lnTo>
                <a:lnTo>
                  <a:pt x="316230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823210" h="2823209">
                <a:moveTo>
                  <a:pt x="335280" y="335280"/>
                </a:moveTo>
                <a:lnTo>
                  <a:pt x="316230" y="33528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35280" y="335280"/>
                </a:lnTo>
                <a:close/>
              </a:path>
              <a:path w="2823210" h="2823209">
                <a:moveTo>
                  <a:pt x="341630" y="341630"/>
                </a:moveTo>
                <a:lnTo>
                  <a:pt x="322580" y="34163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41630" y="341630"/>
                </a:lnTo>
                <a:close/>
              </a:path>
              <a:path w="2823210" h="28232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23210" h="28232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23210" h="2823209">
                <a:moveTo>
                  <a:pt x="360680" y="360680"/>
                </a:moveTo>
                <a:lnTo>
                  <a:pt x="341630" y="360680"/>
                </a:lnTo>
                <a:lnTo>
                  <a:pt x="354329" y="373380"/>
                </a:lnTo>
                <a:lnTo>
                  <a:pt x="373380" y="373380"/>
                </a:lnTo>
                <a:lnTo>
                  <a:pt x="360680" y="360680"/>
                </a:lnTo>
                <a:close/>
              </a:path>
              <a:path w="2823210" h="2823209">
                <a:moveTo>
                  <a:pt x="373380" y="373380"/>
                </a:moveTo>
                <a:lnTo>
                  <a:pt x="354330" y="3733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823210" h="28232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23210" h="2823209">
                <a:moveTo>
                  <a:pt x="386080" y="386080"/>
                </a:moveTo>
                <a:lnTo>
                  <a:pt x="367030" y="386080"/>
                </a:lnTo>
                <a:lnTo>
                  <a:pt x="379730" y="398780"/>
                </a:lnTo>
                <a:lnTo>
                  <a:pt x="398780" y="398780"/>
                </a:lnTo>
                <a:lnTo>
                  <a:pt x="386080" y="386080"/>
                </a:lnTo>
                <a:close/>
              </a:path>
              <a:path w="2823210" h="2823209">
                <a:moveTo>
                  <a:pt x="398780" y="398780"/>
                </a:moveTo>
                <a:lnTo>
                  <a:pt x="379730" y="398780"/>
                </a:lnTo>
                <a:lnTo>
                  <a:pt x="386080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823210" h="2823209">
                <a:moveTo>
                  <a:pt x="405130" y="405130"/>
                </a:moveTo>
                <a:lnTo>
                  <a:pt x="386080" y="4051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405130" y="405130"/>
                </a:lnTo>
                <a:close/>
              </a:path>
              <a:path w="2823210" h="28232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23210" h="2823209">
                <a:moveTo>
                  <a:pt x="417830" y="417830"/>
                </a:moveTo>
                <a:lnTo>
                  <a:pt x="398780" y="41783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823210" h="2823209">
                <a:moveTo>
                  <a:pt x="430530" y="430530"/>
                </a:moveTo>
                <a:lnTo>
                  <a:pt x="411480" y="430530"/>
                </a:lnTo>
                <a:lnTo>
                  <a:pt x="417830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823210" h="2823209">
                <a:moveTo>
                  <a:pt x="436880" y="436880"/>
                </a:moveTo>
                <a:lnTo>
                  <a:pt x="417830" y="43688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823210" h="28232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23210" h="2823209">
                <a:moveTo>
                  <a:pt x="449580" y="449580"/>
                </a:moveTo>
                <a:lnTo>
                  <a:pt x="430530" y="44958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49580" y="449580"/>
                </a:lnTo>
                <a:close/>
              </a:path>
              <a:path w="2823210" h="2823209">
                <a:moveTo>
                  <a:pt x="474980" y="474980"/>
                </a:moveTo>
                <a:lnTo>
                  <a:pt x="455930" y="4749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74980" y="474980"/>
                </a:lnTo>
                <a:close/>
              </a:path>
              <a:path w="2823210" h="2823209">
                <a:moveTo>
                  <a:pt x="494030" y="494030"/>
                </a:moveTo>
                <a:lnTo>
                  <a:pt x="474980" y="49403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823210" h="28232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23210" h="2823209">
                <a:moveTo>
                  <a:pt x="513080" y="513080"/>
                </a:moveTo>
                <a:lnTo>
                  <a:pt x="494030" y="5130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13080" y="513080"/>
                </a:lnTo>
                <a:close/>
              </a:path>
              <a:path w="2823210" h="2823209">
                <a:moveTo>
                  <a:pt x="544830" y="544830"/>
                </a:moveTo>
                <a:lnTo>
                  <a:pt x="525780" y="544830"/>
                </a:lnTo>
                <a:lnTo>
                  <a:pt x="53848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823210" h="28232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823210" h="28232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23210" h="2823209">
                <a:moveTo>
                  <a:pt x="570230" y="570230"/>
                </a:moveTo>
                <a:lnTo>
                  <a:pt x="551180" y="570230"/>
                </a:lnTo>
                <a:lnTo>
                  <a:pt x="563880" y="582930"/>
                </a:lnTo>
                <a:lnTo>
                  <a:pt x="582930" y="582930"/>
                </a:lnTo>
                <a:lnTo>
                  <a:pt x="570230" y="570230"/>
                </a:lnTo>
                <a:close/>
              </a:path>
              <a:path w="2823210" h="2823209">
                <a:moveTo>
                  <a:pt x="582930" y="582930"/>
                </a:moveTo>
                <a:lnTo>
                  <a:pt x="563880" y="582930"/>
                </a:lnTo>
                <a:lnTo>
                  <a:pt x="570230" y="589280"/>
                </a:lnTo>
                <a:lnTo>
                  <a:pt x="589280" y="589280"/>
                </a:lnTo>
                <a:lnTo>
                  <a:pt x="582930" y="582930"/>
                </a:lnTo>
                <a:close/>
              </a:path>
              <a:path w="2823210" h="2823209">
                <a:moveTo>
                  <a:pt x="589280" y="589280"/>
                </a:moveTo>
                <a:lnTo>
                  <a:pt x="570230" y="5892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823210" h="28232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23210" h="28232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23210" h="28232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23210" h="28232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23210" h="28232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23210" h="28232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23210" h="2823209">
                <a:moveTo>
                  <a:pt x="633730" y="633730"/>
                </a:moveTo>
                <a:lnTo>
                  <a:pt x="614680" y="63373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33730" y="633730"/>
                </a:lnTo>
                <a:close/>
              </a:path>
              <a:path w="2823210" h="2823209">
                <a:moveTo>
                  <a:pt x="646430" y="646430"/>
                </a:moveTo>
                <a:lnTo>
                  <a:pt x="627380" y="646430"/>
                </a:lnTo>
                <a:lnTo>
                  <a:pt x="646430" y="665480"/>
                </a:lnTo>
                <a:lnTo>
                  <a:pt x="665480" y="665480"/>
                </a:lnTo>
                <a:lnTo>
                  <a:pt x="646430" y="646430"/>
                </a:lnTo>
                <a:close/>
              </a:path>
              <a:path w="2823210" h="28232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823210" h="2823209">
                <a:moveTo>
                  <a:pt x="671830" y="671830"/>
                </a:moveTo>
                <a:lnTo>
                  <a:pt x="652780" y="671830"/>
                </a:lnTo>
                <a:lnTo>
                  <a:pt x="659130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823210" h="2823209">
                <a:moveTo>
                  <a:pt x="678180" y="678180"/>
                </a:moveTo>
                <a:lnTo>
                  <a:pt x="659130" y="67818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823210" h="28232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23210" h="2823209">
                <a:moveTo>
                  <a:pt x="690880" y="690880"/>
                </a:moveTo>
                <a:lnTo>
                  <a:pt x="671830" y="69088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690880" y="690880"/>
                </a:lnTo>
                <a:close/>
              </a:path>
              <a:path w="2823210" h="28232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23210" h="28232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823210" h="2823209">
                <a:moveTo>
                  <a:pt x="728980" y="728980"/>
                </a:moveTo>
                <a:lnTo>
                  <a:pt x="709930" y="72898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823210" h="28232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823210" h="2823209">
                <a:moveTo>
                  <a:pt x="741680" y="741680"/>
                </a:moveTo>
                <a:lnTo>
                  <a:pt x="722630" y="74168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823210" h="2823209">
                <a:moveTo>
                  <a:pt x="748030" y="748030"/>
                </a:moveTo>
                <a:lnTo>
                  <a:pt x="728980" y="74803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48030" y="748030"/>
                </a:lnTo>
                <a:close/>
              </a:path>
              <a:path w="2823210" h="2823209">
                <a:moveTo>
                  <a:pt x="760730" y="760730"/>
                </a:moveTo>
                <a:lnTo>
                  <a:pt x="741680" y="76073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0730" y="760730"/>
                </a:lnTo>
                <a:close/>
              </a:path>
              <a:path w="2823210" h="2823209">
                <a:moveTo>
                  <a:pt x="767080" y="767080"/>
                </a:moveTo>
                <a:lnTo>
                  <a:pt x="748030" y="76708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7080" y="767080"/>
                </a:lnTo>
                <a:close/>
              </a:path>
              <a:path w="2823210" h="2823209">
                <a:moveTo>
                  <a:pt x="773430" y="773430"/>
                </a:moveTo>
                <a:lnTo>
                  <a:pt x="754380" y="77343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3430" y="773430"/>
                </a:lnTo>
                <a:close/>
              </a:path>
              <a:path w="2823210" h="28232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23210" h="28232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23210" h="28232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23210" h="2823209">
                <a:moveTo>
                  <a:pt x="798830" y="798830"/>
                </a:moveTo>
                <a:lnTo>
                  <a:pt x="779780" y="79883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798830" y="798830"/>
                </a:lnTo>
                <a:close/>
              </a:path>
              <a:path w="2823210" h="28232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23210" h="2823209">
                <a:moveTo>
                  <a:pt x="817880" y="817880"/>
                </a:moveTo>
                <a:lnTo>
                  <a:pt x="798830" y="81788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17880" y="817880"/>
                </a:lnTo>
                <a:close/>
              </a:path>
              <a:path w="2823210" h="2823209">
                <a:moveTo>
                  <a:pt x="830580" y="830580"/>
                </a:moveTo>
                <a:lnTo>
                  <a:pt x="811530" y="83058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823210" h="28232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23210" h="28232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23210" h="28232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23210" h="2823209">
                <a:moveTo>
                  <a:pt x="855980" y="855980"/>
                </a:moveTo>
                <a:lnTo>
                  <a:pt x="836930" y="85598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55980" y="855980"/>
                </a:lnTo>
                <a:close/>
              </a:path>
              <a:path w="2823210" h="28232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23210" h="28232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23210" h="28232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23210" h="28232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23210" h="2823209">
                <a:moveTo>
                  <a:pt x="894080" y="894080"/>
                </a:moveTo>
                <a:lnTo>
                  <a:pt x="875030" y="89408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823210" h="2823209">
                <a:moveTo>
                  <a:pt x="900430" y="900430"/>
                </a:moveTo>
                <a:lnTo>
                  <a:pt x="881380" y="90043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823210" h="28232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23210" h="28232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23210" h="2823209">
                <a:moveTo>
                  <a:pt x="919480" y="919480"/>
                </a:moveTo>
                <a:lnTo>
                  <a:pt x="900430" y="91948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19480" y="919480"/>
                </a:lnTo>
                <a:close/>
              </a:path>
              <a:path w="2823210" h="28232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23210" h="28232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23210" h="2823209">
                <a:moveTo>
                  <a:pt x="944880" y="944880"/>
                </a:moveTo>
                <a:lnTo>
                  <a:pt x="925830" y="9448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44880" y="944880"/>
                </a:lnTo>
                <a:close/>
              </a:path>
              <a:path w="2823210" h="28232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23210" h="28232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23210" h="2823209">
                <a:moveTo>
                  <a:pt x="976630" y="976630"/>
                </a:moveTo>
                <a:lnTo>
                  <a:pt x="957580" y="976630"/>
                </a:lnTo>
                <a:lnTo>
                  <a:pt x="970280" y="989330"/>
                </a:lnTo>
                <a:lnTo>
                  <a:pt x="989330" y="989330"/>
                </a:lnTo>
                <a:lnTo>
                  <a:pt x="976630" y="976630"/>
                </a:lnTo>
                <a:close/>
              </a:path>
              <a:path w="2823210" h="2823209">
                <a:moveTo>
                  <a:pt x="989330" y="989330"/>
                </a:moveTo>
                <a:lnTo>
                  <a:pt x="970280" y="9893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823210" h="28232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23210" h="2823209">
                <a:moveTo>
                  <a:pt x="1002030" y="1002030"/>
                </a:moveTo>
                <a:lnTo>
                  <a:pt x="982980" y="100203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2030" y="1002030"/>
                </a:lnTo>
                <a:close/>
              </a:path>
              <a:path w="2823210" h="2823209">
                <a:moveTo>
                  <a:pt x="1014730" y="1014730"/>
                </a:moveTo>
                <a:lnTo>
                  <a:pt x="995680" y="1014730"/>
                </a:lnTo>
                <a:lnTo>
                  <a:pt x="1002030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823210" h="2823209">
                <a:moveTo>
                  <a:pt x="1021080" y="1021080"/>
                </a:moveTo>
                <a:lnTo>
                  <a:pt x="1002030" y="102108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823210" h="28232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823210" h="2823209">
                <a:moveTo>
                  <a:pt x="1033780" y="1033780"/>
                </a:moveTo>
                <a:lnTo>
                  <a:pt x="1014730" y="103378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823210" h="28232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23210" h="28232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23210" h="28232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23210" h="2823209">
                <a:moveTo>
                  <a:pt x="1059180" y="1059180"/>
                </a:moveTo>
                <a:lnTo>
                  <a:pt x="1040130" y="1059180"/>
                </a:lnTo>
                <a:lnTo>
                  <a:pt x="1046480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823210" h="28232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823210" h="2823209">
                <a:moveTo>
                  <a:pt x="1071880" y="1071880"/>
                </a:moveTo>
                <a:lnTo>
                  <a:pt x="1052830" y="1071880"/>
                </a:lnTo>
                <a:lnTo>
                  <a:pt x="1059180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823210" h="2823209">
                <a:moveTo>
                  <a:pt x="1078230" y="1078230"/>
                </a:moveTo>
                <a:lnTo>
                  <a:pt x="1059180" y="107823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78230" y="1078230"/>
                </a:lnTo>
                <a:close/>
              </a:path>
              <a:path w="2823210" h="28232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23210" h="28232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23210" h="28232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23210" h="2823209">
                <a:moveTo>
                  <a:pt x="1109980" y="1109980"/>
                </a:moveTo>
                <a:lnTo>
                  <a:pt x="1090930" y="110998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09980" y="1109980"/>
                </a:lnTo>
                <a:close/>
              </a:path>
              <a:path w="2823210" h="28232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23210" h="28232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23210" h="2823209">
                <a:moveTo>
                  <a:pt x="1135380" y="1135380"/>
                </a:moveTo>
                <a:lnTo>
                  <a:pt x="1116330" y="11353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5380" y="1135380"/>
                </a:lnTo>
                <a:close/>
              </a:path>
              <a:path w="2823210" h="28232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23210" h="28232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23210" h="28232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23210" h="2823209">
                <a:moveTo>
                  <a:pt x="1173480" y="1173480"/>
                </a:moveTo>
                <a:lnTo>
                  <a:pt x="1154430" y="1173480"/>
                </a:lnTo>
                <a:lnTo>
                  <a:pt x="1160780" y="1179830"/>
                </a:lnTo>
                <a:lnTo>
                  <a:pt x="1179830" y="1179830"/>
                </a:lnTo>
                <a:lnTo>
                  <a:pt x="1173480" y="1173480"/>
                </a:lnTo>
                <a:close/>
              </a:path>
              <a:path w="2823210" h="2823209">
                <a:moveTo>
                  <a:pt x="1179830" y="1179830"/>
                </a:moveTo>
                <a:lnTo>
                  <a:pt x="1160780" y="117983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9830" y="1179830"/>
                </a:lnTo>
                <a:close/>
              </a:path>
              <a:path w="2823210" h="28232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23210" h="28232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23210" h="2823209">
                <a:moveTo>
                  <a:pt x="1198880" y="1198880"/>
                </a:moveTo>
                <a:lnTo>
                  <a:pt x="1179830" y="1198880"/>
                </a:lnTo>
                <a:lnTo>
                  <a:pt x="1200150" y="1219200"/>
                </a:lnTo>
                <a:lnTo>
                  <a:pt x="1219200" y="1219200"/>
                </a:lnTo>
                <a:lnTo>
                  <a:pt x="1198880" y="1198880"/>
                </a:lnTo>
                <a:close/>
              </a:path>
              <a:path w="2823210" h="2823209">
                <a:moveTo>
                  <a:pt x="1219200" y="1219200"/>
                </a:moveTo>
                <a:lnTo>
                  <a:pt x="1200150" y="1219200"/>
                </a:lnTo>
                <a:lnTo>
                  <a:pt x="1206500" y="1225550"/>
                </a:lnTo>
                <a:lnTo>
                  <a:pt x="1225550" y="1225550"/>
                </a:lnTo>
                <a:lnTo>
                  <a:pt x="1219200" y="1219200"/>
                </a:lnTo>
                <a:close/>
              </a:path>
              <a:path w="2823210" h="2823209">
                <a:moveTo>
                  <a:pt x="1225550" y="1225550"/>
                </a:moveTo>
                <a:lnTo>
                  <a:pt x="1206500" y="1225550"/>
                </a:lnTo>
                <a:lnTo>
                  <a:pt x="1210310" y="1229360"/>
                </a:lnTo>
                <a:lnTo>
                  <a:pt x="1229360" y="1229360"/>
                </a:lnTo>
                <a:lnTo>
                  <a:pt x="1225550" y="1225550"/>
                </a:lnTo>
                <a:close/>
              </a:path>
              <a:path w="2823210" h="2823209">
                <a:moveTo>
                  <a:pt x="1229360" y="1229360"/>
                </a:moveTo>
                <a:lnTo>
                  <a:pt x="1210310" y="122936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29360" y="1229360"/>
                </a:lnTo>
                <a:close/>
              </a:path>
              <a:path w="2823210" h="2823209">
                <a:moveTo>
                  <a:pt x="1250950" y="1250950"/>
                </a:moveTo>
                <a:lnTo>
                  <a:pt x="1231900" y="125095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50950" y="1250950"/>
                </a:lnTo>
                <a:close/>
              </a:path>
              <a:path w="2823210" h="2823209">
                <a:moveTo>
                  <a:pt x="1267460" y="1267460"/>
                </a:moveTo>
                <a:lnTo>
                  <a:pt x="1248410" y="1267460"/>
                </a:lnTo>
                <a:lnTo>
                  <a:pt x="1254760" y="1273810"/>
                </a:lnTo>
                <a:lnTo>
                  <a:pt x="1273810" y="1273810"/>
                </a:lnTo>
                <a:lnTo>
                  <a:pt x="1267460" y="1267460"/>
                </a:lnTo>
                <a:close/>
              </a:path>
              <a:path w="2823210" h="2823209">
                <a:moveTo>
                  <a:pt x="1273810" y="1273810"/>
                </a:moveTo>
                <a:lnTo>
                  <a:pt x="1254760" y="1273810"/>
                </a:lnTo>
                <a:lnTo>
                  <a:pt x="1257300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823210" h="2823209">
                <a:moveTo>
                  <a:pt x="1276350" y="1276350"/>
                </a:moveTo>
                <a:lnTo>
                  <a:pt x="1257300" y="1276350"/>
                </a:lnTo>
                <a:lnTo>
                  <a:pt x="1289050" y="1308100"/>
                </a:lnTo>
                <a:lnTo>
                  <a:pt x="1308100" y="1308100"/>
                </a:lnTo>
                <a:lnTo>
                  <a:pt x="1276350" y="1276350"/>
                </a:lnTo>
                <a:close/>
              </a:path>
              <a:path w="2823210" h="2823209">
                <a:moveTo>
                  <a:pt x="1308100" y="1308100"/>
                </a:moveTo>
                <a:lnTo>
                  <a:pt x="1289050" y="130810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08100" y="1308100"/>
                </a:lnTo>
                <a:close/>
              </a:path>
              <a:path w="2823210" h="2823209">
                <a:moveTo>
                  <a:pt x="1314450" y="1314450"/>
                </a:moveTo>
                <a:lnTo>
                  <a:pt x="1295400" y="131445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14450" y="1314450"/>
                </a:lnTo>
                <a:close/>
              </a:path>
              <a:path w="2823210" h="28232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823210" h="2823209">
                <a:moveTo>
                  <a:pt x="1358900" y="1358900"/>
                </a:moveTo>
                <a:lnTo>
                  <a:pt x="1339850" y="135890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58900" y="1358900"/>
                </a:lnTo>
                <a:close/>
              </a:path>
              <a:path w="2823210" h="2823209">
                <a:moveTo>
                  <a:pt x="1369060" y="1369060"/>
                </a:moveTo>
                <a:lnTo>
                  <a:pt x="1350010" y="1369060"/>
                </a:lnTo>
                <a:lnTo>
                  <a:pt x="1352550" y="1371600"/>
                </a:lnTo>
                <a:lnTo>
                  <a:pt x="1371600" y="1371600"/>
                </a:lnTo>
                <a:lnTo>
                  <a:pt x="1369060" y="1369060"/>
                </a:lnTo>
                <a:close/>
              </a:path>
              <a:path w="2823210" h="2823209">
                <a:moveTo>
                  <a:pt x="1371600" y="1371600"/>
                </a:moveTo>
                <a:lnTo>
                  <a:pt x="1352550" y="137160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71600" y="1371600"/>
                </a:lnTo>
                <a:close/>
              </a:path>
              <a:path w="2823210" h="2823209">
                <a:moveTo>
                  <a:pt x="1375410" y="1375410"/>
                </a:moveTo>
                <a:lnTo>
                  <a:pt x="1356360" y="137541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75410" y="1375410"/>
                </a:lnTo>
                <a:close/>
              </a:path>
              <a:path w="2823210" h="2823209">
                <a:moveTo>
                  <a:pt x="1384300" y="1384300"/>
                </a:moveTo>
                <a:lnTo>
                  <a:pt x="1365250" y="138430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823210" h="2823209">
                <a:moveTo>
                  <a:pt x="1397000" y="1397000"/>
                </a:moveTo>
                <a:lnTo>
                  <a:pt x="1377950" y="139700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7000" y="1397000"/>
                </a:lnTo>
                <a:close/>
              </a:path>
              <a:path w="2823210" h="28232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823210" h="2823209">
                <a:moveTo>
                  <a:pt x="1407160" y="1407160"/>
                </a:moveTo>
                <a:lnTo>
                  <a:pt x="1388110" y="140716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7160" y="1407160"/>
                </a:lnTo>
                <a:close/>
              </a:path>
              <a:path w="2823210" h="28232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23210" h="2823209">
                <a:moveTo>
                  <a:pt x="1422400" y="1422400"/>
                </a:moveTo>
                <a:lnTo>
                  <a:pt x="1403350" y="1422400"/>
                </a:lnTo>
                <a:lnTo>
                  <a:pt x="1413510" y="1432560"/>
                </a:lnTo>
                <a:lnTo>
                  <a:pt x="1432560" y="1432560"/>
                </a:lnTo>
                <a:lnTo>
                  <a:pt x="1422400" y="1422400"/>
                </a:lnTo>
                <a:close/>
              </a:path>
              <a:path w="2823210" h="2823209">
                <a:moveTo>
                  <a:pt x="1432560" y="1432560"/>
                </a:moveTo>
                <a:lnTo>
                  <a:pt x="1413510" y="143256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32560" y="1432560"/>
                </a:lnTo>
                <a:close/>
              </a:path>
              <a:path w="2823210" h="28232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23210" h="2823209">
                <a:moveTo>
                  <a:pt x="1447800" y="1447800"/>
                </a:moveTo>
                <a:lnTo>
                  <a:pt x="1428750" y="1447800"/>
                </a:lnTo>
                <a:lnTo>
                  <a:pt x="1435100" y="1454150"/>
                </a:lnTo>
                <a:lnTo>
                  <a:pt x="1454150" y="1454150"/>
                </a:lnTo>
                <a:lnTo>
                  <a:pt x="1447800" y="1447800"/>
                </a:lnTo>
                <a:close/>
              </a:path>
              <a:path w="2823210" h="2823209">
                <a:moveTo>
                  <a:pt x="1454150" y="1454150"/>
                </a:moveTo>
                <a:lnTo>
                  <a:pt x="1435100" y="145415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54150" y="1454150"/>
                </a:lnTo>
                <a:close/>
              </a:path>
              <a:path w="2823210" h="2823209">
                <a:moveTo>
                  <a:pt x="1464310" y="1464310"/>
                </a:moveTo>
                <a:lnTo>
                  <a:pt x="1445260" y="146431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4310" y="1464310"/>
                </a:lnTo>
                <a:close/>
              </a:path>
              <a:path w="2823210" h="2823209">
                <a:moveTo>
                  <a:pt x="1479550" y="1479550"/>
                </a:moveTo>
                <a:lnTo>
                  <a:pt x="1460500" y="1479550"/>
                </a:lnTo>
                <a:lnTo>
                  <a:pt x="1470660" y="1489710"/>
                </a:lnTo>
                <a:lnTo>
                  <a:pt x="1489710" y="1489710"/>
                </a:lnTo>
                <a:lnTo>
                  <a:pt x="1479550" y="1479550"/>
                </a:lnTo>
                <a:close/>
              </a:path>
              <a:path w="2823210" h="2823209">
                <a:moveTo>
                  <a:pt x="1489710" y="1489710"/>
                </a:moveTo>
                <a:lnTo>
                  <a:pt x="1470660" y="1489710"/>
                </a:lnTo>
                <a:lnTo>
                  <a:pt x="1485900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823210" h="2823209">
                <a:moveTo>
                  <a:pt x="1504950" y="1504950"/>
                </a:moveTo>
                <a:lnTo>
                  <a:pt x="1485900" y="15049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04950" y="1504950"/>
                </a:lnTo>
                <a:close/>
              </a:path>
              <a:path w="2823210" h="2823209">
                <a:moveTo>
                  <a:pt x="1524000" y="1524000"/>
                </a:moveTo>
                <a:lnTo>
                  <a:pt x="1504950" y="152400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4000" y="1524000"/>
                </a:lnTo>
                <a:close/>
              </a:path>
              <a:path w="2823210" h="2823209">
                <a:moveTo>
                  <a:pt x="1530350" y="1530350"/>
                </a:moveTo>
                <a:lnTo>
                  <a:pt x="1511300" y="1530350"/>
                </a:lnTo>
                <a:lnTo>
                  <a:pt x="1515110" y="1534160"/>
                </a:lnTo>
                <a:lnTo>
                  <a:pt x="1534160" y="1534160"/>
                </a:lnTo>
                <a:lnTo>
                  <a:pt x="1530350" y="1530350"/>
                </a:lnTo>
                <a:close/>
              </a:path>
              <a:path w="2823210" h="2823209">
                <a:moveTo>
                  <a:pt x="1534160" y="1534160"/>
                </a:moveTo>
                <a:lnTo>
                  <a:pt x="1515110" y="1534160"/>
                </a:lnTo>
                <a:lnTo>
                  <a:pt x="1534160" y="1553210"/>
                </a:lnTo>
                <a:lnTo>
                  <a:pt x="1553210" y="1553210"/>
                </a:lnTo>
                <a:lnTo>
                  <a:pt x="1534160" y="1534160"/>
                </a:lnTo>
                <a:close/>
              </a:path>
              <a:path w="2823210" h="2823209">
                <a:moveTo>
                  <a:pt x="1553210" y="1553210"/>
                </a:moveTo>
                <a:lnTo>
                  <a:pt x="1534160" y="1553210"/>
                </a:lnTo>
                <a:lnTo>
                  <a:pt x="1536700" y="1555750"/>
                </a:lnTo>
                <a:lnTo>
                  <a:pt x="1555750" y="1555750"/>
                </a:lnTo>
                <a:lnTo>
                  <a:pt x="1553210" y="1553210"/>
                </a:lnTo>
                <a:close/>
              </a:path>
              <a:path w="2823210" h="2823209">
                <a:moveTo>
                  <a:pt x="1555750" y="1555750"/>
                </a:moveTo>
                <a:lnTo>
                  <a:pt x="1536700" y="1555750"/>
                </a:lnTo>
                <a:lnTo>
                  <a:pt x="1540510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823210" h="2823209">
                <a:moveTo>
                  <a:pt x="1559560" y="1559560"/>
                </a:moveTo>
                <a:lnTo>
                  <a:pt x="1540510" y="1559560"/>
                </a:lnTo>
                <a:lnTo>
                  <a:pt x="1562100" y="1581150"/>
                </a:lnTo>
                <a:lnTo>
                  <a:pt x="1581150" y="1581150"/>
                </a:lnTo>
                <a:lnTo>
                  <a:pt x="1559560" y="1559560"/>
                </a:lnTo>
                <a:close/>
              </a:path>
              <a:path w="2823210" h="2823209">
                <a:moveTo>
                  <a:pt x="1581150" y="1581150"/>
                </a:moveTo>
                <a:lnTo>
                  <a:pt x="1562100" y="1581150"/>
                </a:lnTo>
                <a:lnTo>
                  <a:pt x="1565910" y="1584960"/>
                </a:lnTo>
                <a:lnTo>
                  <a:pt x="1584960" y="1584960"/>
                </a:lnTo>
                <a:lnTo>
                  <a:pt x="1581150" y="1581150"/>
                </a:lnTo>
                <a:close/>
              </a:path>
              <a:path w="2823210" h="2823209">
                <a:moveTo>
                  <a:pt x="1584960" y="1584960"/>
                </a:moveTo>
                <a:lnTo>
                  <a:pt x="1565910" y="15849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84960" y="1584960"/>
                </a:lnTo>
                <a:close/>
              </a:path>
              <a:path w="2823210" h="28232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823210" h="2823209">
                <a:moveTo>
                  <a:pt x="1597660" y="1597660"/>
                </a:moveTo>
                <a:lnTo>
                  <a:pt x="1578610" y="1597660"/>
                </a:lnTo>
                <a:lnTo>
                  <a:pt x="1587500" y="1606550"/>
                </a:lnTo>
                <a:lnTo>
                  <a:pt x="1606550" y="1606550"/>
                </a:lnTo>
                <a:lnTo>
                  <a:pt x="1597660" y="1597660"/>
                </a:lnTo>
                <a:close/>
              </a:path>
              <a:path w="2823210" h="2823209">
                <a:moveTo>
                  <a:pt x="1606550" y="1606550"/>
                </a:moveTo>
                <a:lnTo>
                  <a:pt x="1587500" y="1606550"/>
                </a:lnTo>
                <a:lnTo>
                  <a:pt x="1604010" y="1623060"/>
                </a:lnTo>
                <a:lnTo>
                  <a:pt x="1623060" y="1623060"/>
                </a:lnTo>
                <a:lnTo>
                  <a:pt x="1606550" y="1606550"/>
                </a:lnTo>
                <a:close/>
              </a:path>
              <a:path w="2823210" h="2823209">
                <a:moveTo>
                  <a:pt x="1623060" y="1623060"/>
                </a:moveTo>
                <a:lnTo>
                  <a:pt x="1604010" y="1623060"/>
                </a:lnTo>
                <a:lnTo>
                  <a:pt x="1606550" y="1625600"/>
                </a:lnTo>
                <a:lnTo>
                  <a:pt x="1625600" y="1625600"/>
                </a:lnTo>
                <a:lnTo>
                  <a:pt x="1623060" y="1623060"/>
                </a:lnTo>
                <a:close/>
              </a:path>
              <a:path w="2823210" h="2823209">
                <a:moveTo>
                  <a:pt x="1625600" y="1625600"/>
                </a:moveTo>
                <a:lnTo>
                  <a:pt x="1606550" y="1625600"/>
                </a:lnTo>
                <a:lnTo>
                  <a:pt x="1610360" y="1629410"/>
                </a:lnTo>
                <a:lnTo>
                  <a:pt x="1629410" y="1629410"/>
                </a:lnTo>
                <a:lnTo>
                  <a:pt x="1625600" y="1625600"/>
                </a:lnTo>
                <a:close/>
              </a:path>
              <a:path w="2823210" h="2823209">
                <a:moveTo>
                  <a:pt x="1629410" y="1629410"/>
                </a:moveTo>
                <a:lnTo>
                  <a:pt x="1610360" y="1629410"/>
                </a:lnTo>
                <a:lnTo>
                  <a:pt x="1612900" y="1631950"/>
                </a:lnTo>
                <a:lnTo>
                  <a:pt x="1631950" y="1631950"/>
                </a:lnTo>
                <a:lnTo>
                  <a:pt x="1629410" y="1629410"/>
                </a:lnTo>
                <a:close/>
              </a:path>
              <a:path w="2823210" h="2823209">
                <a:moveTo>
                  <a:pt x="1631950" y="1631950"/>
                </a:moveTo>
                <a:lnTo>
                  <a:pt x="1612900" y="163195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31950" y="1631950"/>
                </a:lnTo>
                <a:close/>
              </a:path>
              <a:path w="2823210" h="2823209">
                <a:moveTo>
                  <a:pt x="1635760" y="1635760"/>
                </a:moveTo>
                <a:lnTo>
                  <a:pt x="1616710" y="1635760"/>
                </a:lnTo>
                <a:lnTo>
                  <a:pt x="1635760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823210" h="28232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23210" h="2823209">
                <a:moveTo>
                  <a:pt x="1661160" y="1661160"/>
                </a:moveTo>
                <a:lnTo>
                  <a:pt x="1642110" y="16611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61160" y="1661160"/>
                </a:lnTo>
                <a:close/>
              </a:path>
              <a:path w="2823210" h="28232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823210" h="28232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823210" h="2823209">
                <a:moveTo>
                  <a:pt x="1673860" y="1673860"/>
                </a:moveTo>
                <a:lnTo>
                  <a:pt x="1654810" y="1673860"/>
                </a:lnTo>
                <a:lnTo>
                  <a:pt x="1657350" y="1676400"/>
                </a:lnTo>
                <a:lnTo>
                  <a:pt x="1676400" y="1676400"/>
                </a:lnTo>
                <a:lnTo>
                  <a:pt x="1673860" y="1673860"/>
                </a:lnTo>
                <a:close/>
              </a:path>
              <a:path w="2823210" h="2823209">
                <a:moveTo>
                  <a:pt x="1676400" y="1676400"/>
                </a:moveTo>
                <a:lnTo>
                  <a:pt x="1657350" y="1676400"/>
                </a:lnTo>
                <a:lnTo>
                  <a:pt x="1663700" y="1682750"/>
                </a:lnTo>
                <a:lnTo>
                  <a:pt x="1682750" y="1682750"/>
                </a:lnTo>
                <a:lnTo>
                  <a:pt x="1676400" y="1676400"/>
                </a:lnTo>
                <a:close/>
              </a:path>
              <a:path w="2823210" h="2823209">
                <a:moveTo>
                  <a:pt x="1682750" y="1682750"/>
                </a:moveTo>
                <a:lnTo>
                  <a:pt x="1663700" y="1682750"/>
                </a:lnTo>
                <a:lnTo>
                  <a:pt x="1682750" y="1701800"/>
                </a:lnTo>
                <a:lnTo>
                  <a:pt x="1701800" y="1701800"/>
                </a:lnTo>
                <a:lnTo>
                  <a:pt x="1682750" y="1682750"/>
                </a:lnTo>
                <a:close/>
              </a:path>
              <a:path w="2823210" h="2823209">
                <a:moveTo>
                  <a:pt x="1701800" y="1701800"/>
                </a:moveTo>
                <a:lnTo>
                  <a:pt x="1682750" y="1701800"/>
                </a:lnTo>
                <a:lnTo>
                  <a:pt x="1692910" y="1711960"/>
                </a:lnTo>
                <a:lnTo>
                  <a:pt x="1711960" y="1711960"/>
                </a:lnTo>
                <a:lnTo>
                  <a:pt x="1701800" y="1701800"/>
                </a:lnTo>
                <a:close/>
              </a:path>
              <a:path w="2823210" h="2823209">
                <a:moveTo>
                  <a:pt x="1711960" y="1711960"/>
                </a:moveTo>
                <a:lnTo>
                  <a:pt x="1692910" y="17119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11960" y="1711960"/>
                </a:lnTo>
                <a:close/>
              </a:path>
              <a:path w="2823210" h="2823209">
                <a:moveTo>
                  <a:pt x="1743710" y="1743710"/>
                </a:moveTo>
                <a:lnTo>
                  <a:pt x="1724660" y="1743710"/>
                </a:lnTo>
                <a:lnTo>
                  <a:pt x="1746250" y="1765300"/>
                </a:lnTo>
                <a:lnTo>
                  <a:pt x="1765300" y="1765300"/>
                </a:lnTo>
                <a:lnTo>
                  <a:pt x="1743710" y="1743710"/>
                </a:lnTo>
                <a:close/>
              </a:path>
              <a:path w="2823210" h="2823209">
                <a:moveTo>
                  <a:pt x="1765300" y="1765300"/>
                </a:moveTo>
                <a:lnTo>
                  <a:pt x="1746250" y="176530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65300" y="1765300"/>
                </a:lnTo>
                <a:close/>
              </a:path>
              <a:path w="2823210" h="2823209">
                <a:moveTo>
                  <a:pt x="1775460" y="1775460"/>
                </a:moveTo>
                <a:lnTo>
                  <a:pt x="1756410" y="1775460"/>
                </a:lnTo>
                <a:lnTo>
                  <a:pt x="1769110" y="1788160"/>
                </a:lnTo>
                <a:lnTo>
                  <a:pt x="1788160" y="1788160"/>
                </a:lnTo>
                <a:lnTo>
                  <a:pt x="1775460" y="1775460"/>
                </a:lnTo>
                <a:close/>
              </a:path>
              <a:path w="2823210" h="2823209">
                <a:moveTo>
                  <a:pt x="1788160" y="1788160"/>
                </a:moveTo>
                <a:lnTo>
                  <a:pt x="1769110" y="1788160"/>
                </a:lnTo>
                <a:lnTo>
                  <a:pt x="1781810" y="1800860"/>
                </a:lnTo>
                <a:lnTo>
                  <a:pt x="1800860" y="1800860"/>
                </a:lnTo>
                <a:lnTo>
                  <a:pt x="1788160" y="1788160"/>
                </a:lnTo>
                <a:close/>
              </a:path>
              <a:path w="2823210" h="2823209">
                <a:moveTo>
                  <a:pt x="1800860" y="1800860"/>
                </a:moveTo>
                <a:lnTo>
                  <a:pt x="1781810" y="180086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0860" y="1800860"/>
                </a:lnTo>
                <a:close/>
              </a:path>
              <a:path w="2823210" h="2823209">
                <a:moveTo>
                  <a:pt x="1807210" y="1807210"/>
                </a:moveTo>
                <a:lnTo>
                  <a:pt x="1788160" y="180721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07210" y="1807210"/>
                </a:lnTo>
                <a:close/>
              </a:path>
              <a:path w="2823210" h="2823209">
                <a:moveTo>
                  <a:pt x="1832610" y="1832610"/>
                </a:moveTo>
                <a:lnTo>
                  <a:pt x="1813560" y="1832610"/>
                </a:lnTo>
                <a:lnTo>
                  <a:pt x="1826260" y="1845310"/>
                </a:lnTo>
                <a:lnTo>
                  <a:pt x="1845310" y="1845310"/>
                </a:lnTo>
                <a:lnTo>
                  <a:pt x="1832610" y="1832610"/>
                </a:lnTo>
                <a:close/>
              </a:path>
              <a:path w="2823210" h="2823209">
                <a:moveTo>
                  <a:pt x="1845310" y="1845310"/>
                </a:moveTo>
                <a:lnTo>
                  <a:pt x="1826260" y="1845310"/>
                </a:lnTo>
                <a:lnTo>
                  <a:pt x="1847850" y="1866900"/>
                </a:lnTo>
                <a:lnTo>
                  <a:pt x="1866900" y="1866900"/>
                </a:lnTo>
                <a:lnTo>
                  <a:pt x="1845310" y="1845310"/>
                </a:lnTo>
                <a:close/>
              </a:path>
              <a:path w="2823210" h="2823209">
                <a:moveTo>
                  <a:pt x="1866900" y="1866900"/>
                </a:moveTo>
                <a:lnTo>
                  <a:pt x="1847850" y="186690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66900" y="1866900"/>
                </a:lnTo>
                <a:close/>
              </a:path>
              <a:path w="2823210" h="2823209">
                <a:moveTo>
                  <a:pt x="1870710" y="1870710"/>
                </a:moveTo>
                <a:lnTo>
                  <a:pt x="1851660" y="187071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70710" y="1870710"/>
                </a:lnTo>
                <a:close/>
              </a:path>
              <a:path w="2823210" h="2823209">
                <a:moveTo>
                  <a:pt x="1905000" y="1905000"/>
                </a:moveTo>
                <a:lnTo>
                  <a:pt x="1885950" y="190500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05000" y="1905000"/>
                </a:lnTo>
                <a:close/>
              </a:path>
              <a:path w="2823210" h="2823209">
                <a:moveTo>
                  <a:pt x="1924050" y="1924050"/>
                </a:moveTo>
                <a:lnTo>
                  <a:pt x="1905000" y="192405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24050" y="1924050"/>
                </a:lnTo>
                <a:close/>
              </a:path>
              <a:path w="2823210" h="2823209">
                <a:moveTo>
                  <a:pt x="1934210" y="1934210"/>
                </a:moveTo>
                <a:lnTo>
                  <a:pt x="1915160" y="193421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4210" y="1934210"/>
                </a:lnTo>
                <a:close/>
              </a:path>
              <a:path w="2823210" h="28232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10" y="1946910"/>
                </a:lnTo>
                <a:lnTo>
                  <a:pt x="1943100" y="1943100"/>
                </a:lnTo>
                <a:close/>
              </a:path>
              <a:path w="2823210" h="2823209">
                <a:moveTo>
                  <a:pt x="1946910" y="1946910"/>
                </a:moveTo>
                <a:lnTo>
                  <a:pt x="1927860" y="1946910"/>
                </a:lnTo>
                <a:lnTo>
                  <a:pt x="1930400" y="1949450"/>
                </a:lnTo>
                <a:lnTo>
                  <a:pt x="1949450" y="1949450"/>
                </a:lnTo>
                <a:lnTo>
                  <a:pt x="1946910" y="1946910"/>
                </a:lnTo>
                <a:close/>
              </a:path>
              <a:path w="2823210" h="2823209">
                <a:moveTo>
                  <a:pt x="1949450" y="1949450"/>
                </a:moveTo>
                <a:lnTo>
                  <a:pt x="1930400" y="1949450"/>
                </a:lnTo>
                <a:lnTo>
                  <a:pt x="1934210" y="1953260"/>
                </a:lnTo>
                <a:lnTo>
                  <a:pt x="1953260" y="1953260"/>
                </a:lnTo>
                <a:lnTo>
                  <a:pt x="1949450" y="1949450"/>
                </a:lnTo>
                <a:close/>
              </a:path>
              <a:path w="2823210" h="2823209">
                <a:moveTo>
                  <a:pt x="1953260" y="1953260"/>
                </a:moveTo>
                <a:lnTo>
                  <a:pt x="1934210" y="195326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3260" y="1953260"/>
                </a:lnTo>
                <a:close/>
              </a:path>
              <a:path w="2823210" h="28232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823210" h="2823209">
                <a:moveTo>
                  <a:pt x="1968500" y="1968500"/>
                </a:moveTo>
                <a:lnTo>
                  <a:pt x="1949450" y="1968500"/>
                </a:lnTo>
                <a:lnTo>
                  <a:pt x="1959610" y="1978660"/>
                </a:lnTo>
                <a:lnTo>
                  <a:pt x="1978660" y="1978660"/>
                </a:lnTo>
                <a:lnTo>
                  <a:pt x="1968500" y="1968500"/>
                </a:lnTo>
                <a:close/>
              </a:path>
              <a:path w="2823210" h="2823209">
                <a:moveTo>
                  <a:pt x="1978660" y="1978660"/>
                </a:moveTo>
                <a:lnTo>
                  <a:pt x="1959610" y="197866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8660" y="1978660"/>
                </a:lnTo>
                <a:close/>
              </a:path>
              <a:path w="2823210" h="2823209">
                <a:moveTo>
                  <a:pt x="1981200" y="1981200"/>
                </a:moveTo>
                <a:lnTo>
                  <a:pt x="1962150" y="1981200"/>
                </a:lnTo>
                <a:lnTo>
                  <a:pt x="1965960" y="1985010"/>
                </a:lnTo>
                <a:lnTo>
                  <a:pt x="1985010" y="1985010"/>
                </a:lnTo>
                <a:lnTo>
                  <a:pt x="1981200" y="1981200"/>
                </a:lnTo>
                <a:close/>
              </a:path>
              <a:path w="2823210" h="2823209">
                <a:moveTo>
                  <a:pt x="1985010" y="1985010"/>
                </a:moveTo>
                <a:lnTo>
                  <a:pt x="1965960" y="198501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85010" y="1985010"/>
                </a:lnTo>
                <a:close/>
              </a:path>
              <a:path w="2823210" h="28232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23210" h="28232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23210" h="2823209">
                <a:moveTo>
                  <a:pt x="2006600" y="2006600"/>
                </a:moveTo>
                <a:lnTo>
                  <a:pt x="1987550" y="2006600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6600" y="2006600"/>
                </a:lnTo>
                <a:close/>
              </a:path>
              <a:path w="2823210" h="2823209">
                <a:moveTo>
                  <a:pt x="2623820" y="2623820"/>
                </a:moveTo>
                <a:lnTo>
                  <a:pt x="2604770" y="262382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623820" y="2623820"/>
                </a:lnTo>
                <a:close/>
              </a:path>
              <a:path w="2823210" h="28232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23210" h="28232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23210" h="28232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23210" h="28232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23210" h="28232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23210" h="28232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23210" h="28232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23210" h="28232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23210" h="28232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23210" h="28232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23210" h="28232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23210" h="28232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23210" h="28232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23210" h="28232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23210" h="28232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23210" h="28232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23210" h="28232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23210" h="28232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823210" h="2823209">
                <a:moveTo>
                  <a:pt x="2564130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30" y="2564130"/>
                </a:lnTo>
                <a:close/>
              </a:path>
              <a:path w="2823210" h="28232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23210" h="28232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23210" h="28232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23210" h="28232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23210" h="28232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23210" h="28232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23210" h="28232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23210" h="28232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23210" h="28232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23210" h="28232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23210" h="2823209">
                <a:moveTo>
                  <a:pt x="2526030" y="2526030"/>
                </a:moveTo>
                <a:lnTo>
                  <a:pt x="2506980" y="252603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6030" y="2526030"/>
                </a:lnTo>
                <a:close/>
              </a:path>
              <a:path w="2823210" h="28232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23210" h="28232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23210" h="28232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23210" h="28232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23210" h="28232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23210" h="28232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23210" h="28232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823210" h="2823209">
                <a:moveTo>
                  <a:pt x="2500630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823210" h="28232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823210" h="2823209">
                <a:moveTo>
                  <a:pt x="2494280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823210" h="2823209">
                <a:moveTo>
                  <a:pt x="2490470" y="2490470"/>
                </a:moveTo>
                <a:lnTo>
                  <a:pt x="2471420" y="249047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823210" h="2823209">
                <a:moveTo>
                  <a:pt x="2487930" y="2487930"/>
                </a:moveTo>
                <a:lnTo>
                  <a:pt x="2468880" y="2487930"/>
                </a:lnTo>
                <a:lnTo>
                  <a:pt x="2470150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823210" h="28232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823210" h="2823209">
                <a:moveTo>
                  <a:pt x="2481580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823210" h="28232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823210" h="2823209">
                <a:moveTo>
                  <a:pt x="2475230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823210" h="28232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823210" h="2823209">
                <a:moveTo>
                  <a:pt x="2468880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823210" h="28232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23210" h="2823209">
                <a:moveTo>
                  <a:pt x="2456180" y="2456180"/>
                </a:moveTo>
                <a:lnTo>
                  <a:pt x="2437130" y="245618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6180" y="2456180"/>
                </a:lnTo>
                <a:close/>
              </a:path>
              <a:path w="2823210" h="2823209">
                <a:moveTo>
                  <a:pt x="2449830" y="2449830"/>
                </a:moveTo>
                <a:lnTo>
                  <a:pt x="2430780" y="244983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823210" h="2823209">
                <a:moveTo>
                  <a:pt x="2443480" y="2443480"/>
                </a:moveTo>
                <a:lnTo>
                  <a:pt x="2424430" y="244348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3480" y="2443480"/>
                </a:lnTo>
                <a:close/>
              </a:path>
              <a:path w="2823210" h="2823209">
                <a:moveTo>
                  <a:pt x="2437130" y="2437130"/>
                </a:moveTo>
                <a:lnTo>
                  <a:pt x="2418080" y="243713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7130" y="2437130"/>
                </a:lnTo>
                <a:close/>
              </a:path>
              <a:path w="2823210" h="2823209">
                <a:moveTo>
                  <a:pt x="2430780" y="2430780"/>
                </a:moveTo>
                <a:lnTo>
                  <a:pt x="2411730" y="243078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0780" y="2430780"/>
                </a:lnTo>
                <a:close/>
              </a:path>
              <a:path w="2823210" h="2823209">
                <a:moveTo>
                  <a:pt x="2424430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30" y="2424430"/>
                </a:lnTo>
                <a:close/>
              </a:path>
              <a:path w="2823210" h="2823209">
                <a:moveTo>
                  <a:pt x="2419350" y="2419350"/>
                </a:moveTo>
                <a:lnTo>
                  <a:pt x="2400300" y="241935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9350" y="2419350"/>
                </a:lnTo>
                <a:close/>
              </a:path>
              <a:path w="2823210" h="28232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23210" h="28232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23210" h="28232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23210" h="28232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23210" h="28232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23210" h="28232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23210" h="28232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23210" h="28232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23210" h="28232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23210" h="28232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23210" h="28232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23210" h="28232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23210" h="28232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23210" h="28232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23210" h="28232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23210" h="28232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23210" h="28232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23210" h="28232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23210" h="28232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23210" h="28232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23210" h="28232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23210" h="28232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23210" h="28232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23210" h="28232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23210" h="28232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23210" h="28232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823210" h="28232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823210" h="28232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823210" h="28232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823210" h="28232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823210" h="28232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823210" h="2823209">
                <a:moveTo>
                  <a:pt x="2014220" y="2014220"/>
                </a:moveTo>
                <a:lnTo>
                  <a:pt x="1995170" y="201422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014220" y="2014220"/>
                </a:lnTo>
                <a:close/>
              </a:path>
              <a:path w="2823210" h="2823209">
                <a:moveTo>
                  <a:pt x="2736850" y="2736850"/>
                </a:moveTo>
                <a:lnTo>
                  <a:pt x="2717800" y="2736850"/>
                </a:lnTo>
                <a:lnTo>
                  <a:pt x="2804160" y="2823210"/>
                </a:lnTo>
                <a:lnTo>
                  <a:pt x="2823210" y="28232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0" y="3983990"/>
            <a:ext cx="2804160" cy="2868930"/>
          </a:xfrm>
          <a:custGeom>
            <a:avLst/>
            <a:gdLst/>
            <a:ahLst/>
            <a:cxnLst/>
            <a:rect l="l" t="t" r="r" b="b"/>
            <a:pathLst>
              <a:path w="2804160" h="2868929">
                <a:moveTo>
                  <a:pt x="83820" y="0"/>
                </a:moveTo>
                <a:lnTo>
                  <a:pt x="0" y="0"/>
                </a:lnTo>
                <a:lnTo>
                  <a:pt x="0" y="6349"/>
                </a:lnTo>
                <a:lnTo>
                  <a:pt x="88900" y="6349"/>
                </a:lnTo>
                <a:lnTo>
                  <a:pt x="88900" y="5079"/>
                </a:lnTo>
                <a:lnTo>
                  <a:pt x="87630" y="5079"/>
                </a:lnTo>
                <a:lnTo>
                  <a:pt x="87630" y="3809"/>
                </a:lnTo>
                <a:lnTo>
                  <a:pt x="86360" y="3809"/>
                </a:lnTo>
                <a:lnTo>
                  <a:pt x="86360" y="2539"/>
                </a:lnTo>
                <a:lnTo>
                  <a:pt x="85090" y="2539"/>
                </a:lnTo>
                <a:lnTo>
                  <a:pt x="8509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  <a:path w="2804160" h="2868929">
                <a:moveTo>
                  <a:pt x="0" y="64769"/>
                </a:moveTo>
                <a:lnTo>
                  <a:pt x="0" y="69849"/>
                </a:lnTo>
                <a:lnTo>
                  <a:pt x="5079" y="69849"/>
                </a:lnTo>
                <a:lnTo>
                  <a:pt x="0" y="64769"/>
                </a:lnTo>
                <a:close/>
              </a:path>
              <a:path w="2804160" h="2868929">
                <a:moveTo>
                  <a:pt x="5080" y="69850"/>
                </a:moveTo>
                <a:lnTo>
                  <a:pt x="0" y="69850"/>
                </a:lnTo>
                <a:lnTo>
                  <a:pt x="0" y="82549"/>
                </a:lnTo>
                <a:lnTo>
                  <a:pt x="17780" y="82549"/>
                </a:lnTo>
                <a:lnTo>
                  <a:pt x="5080" y="69850"/>
                </a:lnTo>
                <a:close/>
              </a:path>
              <a:path w="2804160" h="2868929">
                <a:moveTo>
                  <a:pt x="1778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17780" y="101599"/>
                </a:lnTo>
                <a:lnTo>
                  <a:pt x="36830" y="101599"/>
                </a:lnTo>
                <a:lnTo>
                  <a:pt x="17780" y="82550"/>
                </a:lnTo>
                <a:close/>
              </a:path>
              <a:path w="2804160" h="2868929">
                <a:moveTo>
                  <a:pt x="36830" y="101600"/>
                </a:moveTo>
                <a:lnTo>
                  <a:pt x="17780" y="101600"/>
                </a:lnTo>
                <a:lnTo>
                  <a:pt x="30480" y="114299"/>
                </a:lnTo>
                <a:lnTo>
                  <a:pt x="49530" y="114299"/>
                </a:lnTo>
                <a:lnTo>
                  <a:pt x="36830" y="101600"/>
                </a:lnTo>
                <a:close/>
              </a:path>
              <a:path w="2804160" h="2868929">
                <a:moveTo>
                  <a:pt x="49530" y="114300"/>
                </a:moveTo>
                <a:lnTo>
                  <a:pt x="30480" y="114300"/>
                </a:lnTo>
                <a:lnTo>
                  <a:pt x="36830" y="120649"/>
                </a:lnTo>
                <a:lnTo>
                  <a:pt x="55880" y="120649"/>
                </a:lnTo>
                <a:lnTo>
                  <a:pt x="49530" y="114300"/>
                </a:lnTo>
                <a:close/>
              </a:path>
              <a:path w="2804160" h="2868929">
                <a:moveTo>
                  <a:pt x="55880" y="120650"/>
                </a:moveTo>
                <a:lnTo>
                  <a:pt x="36830" y="120650"/>
                </a:lnTo>
                <a:lnTo>
                  <a:pt x="43180" y="126999"/>
                </a:lnTo>
                <a:lnTo>
                  <a:pt x="62230" y="126999"/>
                </a:lnTo>
                <a:lnTo>
                  <a:pt x="55880" y="120650"/>
                </a:lnTo>
                <a:close/>
              </a:path>
              <a:path w="2804160" h="2868929">
                <a:moveTo>
                  <a:pt x="62230" y="127000"/>
                </a:moveTo>
                <a:lnTo>
                  <a:pt x="43180" y="127000"/>
                </a:lnTo>
                <a:lnTo>
                  <a:pt x="49530" y="133349"/>
                </a:lnTo>
                <a:lnTo>
                  <a:pt x="68580" y="133349"/>
                </a:lnTo>
                <a:lnTo>
                  <a:pt x="62230" y="127000"/>
                </a:lnTo>
                <a:close/>
              </a:path>
              <a:path w="2804160" h="2868929">
                <a:moveTo>
                  <a:pt x="68580" y="133350"/>
                </a:moveTo>
                <a:lnTo>
                  <a:pt x="49530" y="133350"/>
                </a:lnTo>
                <a:lnTo>
                  <a:pt x="55880" y="139700"/>
                </a:lnTo>
                <a:lnTo>
                  <a:pt x="74930" y="139700"/>
                </a:lnTo>
                <a:lnTo>
                  <a:pt x="68580" y="133350"/>
                </a:lnTo>
                <a:close/>
              </a:path>
              <a:path w="2804160" h="2868929">
                <a:moveTo>
                  <a:pt x="74930" y="139700"/>
                </a:moveTo>
                <a:lnTo>
                  <a:pt x="55880" y="139700"/>
                </a:lnTo>
                <a:lnTo>
                  <a:pt x="62230" y="146049"/>
                </a:lnTo>
                <a:lnTo>
                  <a:pt x="81280" y="146049"/>
                </a:lnTo>
                <a:lnTo>
                  <a:pt x="74930" y="139700"/>
                </a:lnTo>
                <a:close/>
              </a:path>
              <a:path w="2804160" h="2868929">
                <a:moveTo>
                  <a:pt x="81280" y="146050"/>
                </a:moveTo>
                <a:lnTo>
                  <a:pt x="62230" y="146050"/>
                </a:lnTo>
                <a:lnTo>
                  <a:pt x="68580" y="152399"/>
                </a:lnTo>
                <a:lnTo>
                  <a:pt x="87630" y="152399"/>
                </a:lnTo>
                <a:lnTo>
                  <a:pt x="81280" y="146050"/>
                </a:lnTo>
                <a:close/>
              </a:path>
              <a:path w="2804160" h="2868929">
                <a:moveTo>
                  <a:pt x="87630" y="152400"/>
                </a:moveTo>
                <a:lnTo>
                  <a:pt x="68580" y="152400"/>
                </a:lnTo>
                <a:lnTo>
                  <a:pt x="74930" y="158749"/>
                </a:lnTo>
                <a:lnTo>
                  <a:pt x="93980" y="158749"/>
                </a:lnTo>
                <a:lnTo>
                  <a:pt x="87630" y="152400"/>
                </a:lnTo>
                <a:close/>
              </a:path>
              <a:path w="2804160" h="2868929">
                <a:moveTo>
                  <a:pt x="93980" y="158750"/>
                </a:moveTo>
                <a:lnTo>
                  <a:pt x="74930" y="158750"/>
                </a:lnTo>
                <a:lnTo>
                  <a:pt x="81280" y="165099"/>
                </a:lnTo>
                <a:lnTo>
                  <a:pt x="100330" y="165099"/>
                </a:lnTo>
                <a:lnTo>
                  <a:pt x="93980" y="158750"/>
                </a:lnTo>
                <a:close/>
              </a:path>
              <a:path w="2804160" h="2868929">
                <a:moveTo>
                  <a:pt x="100330" y="165100"/>
                </a:moveTo>
                <a:lnTo>
                  <a:pt x="81280" y="165100"/>
                </a:lnTo>
                <a:lnTo>
                  <a:pt x="93980" y="177799"/>
                </a:lnTo>
                <a:lnTo>
                  <a:pt x="113029" y="177799"/>
                </a:lnTo>
                <a:lnTo>
                  <a:pt x="100330" y="165100"/>
                </a:lnTo>
                <a:close/>
              </a:path>
              <a:path w="2804160" h="2868929">
                <a:moveTo>
                  <a:pt x="113030" y="177800"/>
                </a:moveTo>
                <a:lnTo>
                  <a:pt x="93980" y="177800"/>
                </a:lnTo>
                <a:lnTo>
                  <a:pt x="100330" y="184149"/>
                </a:lnTo>
                <a:lnTo>
                  <a:pt x="119380" y="184149"/>
                </a:lnTo>
                <a:lnTo>
                  <a:pt x="113030" y="177800"/>
                </a:lnTo>
                <a:close/>
              </a:path>
              <a:path w="2804160" h="2868929">
                <a:moveTo>
                  <a:pt x="119380" y="184150"/>
                </a:moveTo>
                <a:lnTo>
                  <a:pt x="100330" y="184150"/>
                </a:lnTo>
                <a:lnTo>
                  <a:pt x="113030" y="196849"/>
                </a:lnTo>
                <a:lnTo>
                  <a:pt x="132080" y="196849"/>
                </a:lnTo>
                <a:lnTo>
                  <a:pt x="119380" y="184150"/>
                </a:lnTo>
                <a:close/>
              </a:path>
              <a:path w="2804160" h="2868929">
                <a:moveTo>
                  <a:pt x="132080" y="196850"/>
                </a:moveTo>
                <a:lnTo>
                  <a:pt x="113030" y="196850"/>
                </a:lnTo>
                <a:lnTo>
                  <a:pt x="119380" y="203199"/>
                </a:lnTo>
                <a:lnTo>
                  <a:pt x="138430" y="203199"/>
                </a:lnTo>
                <a:lnTo>
                  <a:pt x="132080" y="196850"/>
                </a:lnTo>
                <a:close/>
              </a:path>
              <a:path w="2804160" h="2868929">
                <a:moveTo>
                  <a:pt x="138430" y="203200"/>
                </a:moveTo>
                <a:lnTo>
                  <a:pt x="119380" y="203200"/>
                </a:lnTo>
                <a:lnTo>
                  <a:pt x="125730" y="209549"/>
                </a:lnTo>
                <a:lnTo>
                  <a:pt x="144779" y="209549"/>
                </a:lnTo>
                <a:lnTo>
                  <a:pt x="138430" y="203200"/>
                </a:lnTo>
                <a:close/>
              </a:path>
              <a:path w="2804160" h="2868929">
                <a:moveTo>
                  <a:pt x="144780" y="209550"/>
                </a:moveTo>
                <a:lnTo>
                  <a:pt x="125730" y="209550"/>
                </a:lnTo>
                <a:lnTo>
                  <a:pt x="132080" y="215899"/>
                </a:lnTo>
                <a:lnTo>
                  <a:pt x="151129" y="215899"/>
                </a:lnTo>
                <a:lnTo>
                  <a:pt x="144780" y="209550"/>
                </a:lnTo>
                <a:close/>
              </a:path>
              <a:path w="2804160" h="2868929">
                <a:moveTo>
                  <a:pt x="151130" y="215900"/>
                </a:moveTo>
                <a:lnTo>
                  <a:pt x="132080" y="215900"/>
                </a:lnTo>
                <a:lnTo>
                  <a:pt x="138430" y="222249"/>
                </a:lnTo>
                <a:lnTo>
                  <a:pt x="157480" y="222249"/>
                </a:lnTo>
                <a:lnTo>
                  <a:pt x="151130" y="215900"/>
                </a:lnTo>
                <a:close/>
              </a:path>
              <a:path w="2804160" h="2868929">
                <a:moveTo>
                  <a:pt x="157480" y="222250"/>
                </a:moveTo>
                <a:lnTo>
                  <a:pt x="138430" y="222250"/>
                </a:lnTo>
                <a:lnTo>
                  <a:pt x="144780" y="228599"/>
                </a:lnTo>
                <a:lnTo>
                  <a:pt x="163829" y="228599"/>
                </a:lnTo>
                <a:lnTo>
                  <a:pt x="157480" y="222250"/>
                </a:lnTo>
                <a:close/>
              </a:path>
              <a:path w="2804160" h="2868929">
                <a:moveTo>
                  <a:pt x="163830" y="228600"/>
                </a:moveTo>
                <a:lnTo>
                  <a:pt x="144780" y="228600"/>
                </a:lnTo>
                <a:lnTo>
                  <a:pt x="151130" y="234949"/>
                </a:lnTo>
                <a:lnTo>
                  <a:pt x="170179" y="234949"/>
                </a:lnTo>
                <a:lnTo>
                  <a:pt x="163830" y="228600"/>
                </a:lnTo>
                <a:close/>
              </a:path>
              <a:path w="2804160" h="2868929">
                <a:moveTo>
                  <a:pt x="170180" y="234949"/>
                </a:moveTo>
                <a:lnTo>
                  <a:pt x="151130" y="234949"/>
                </a:lnTo>
                <a:lnTo>
                  <a:pt x="157480" y="241299"/>
                </a:lnTo>
                <a:lnTo>
                  <a:pt x="176530" y="241299"/>
                </a:lnTo>
                <a:lnTo>
                  <a:pt x="170180" y="234949"/>
                </a:lnTo>
                <a:close/>
              </a:path>
              <a:path w="2804160" h="2868929">
                <a:moveTo>
                  <a:pt x="176530" y="241300"/>
                </a:moveTo>
                <a:lnTo>
                  <a:pt x="157480" y="241300"/>
                </a:lnTo>
                <a:lnTo>
                  <a:pt x="163830" y="247649"/>
                </a:lnTo>
                <a:lnTo>
                  <a:pt x="182879" y="247649"/>
                </a:lnTo>
                <a:lnTo>
                  <a:pt x="176530" y="241300"/>
                </a:lnTo>
                <a:close/>
              </a:path>
              <a:path w="2804160" h="2868929">
                <a:moveTo>
                  <a:pt x="182880" y="247649"/>
                </a:moveTo>
                <a:lnTo>
                  <a:pt x="163830" y="247649"/>
                </a:lnTo>
                <a:lnTo>
                  <a:pt x="170180" y="253999"/>
                </a:lnTo>
                <a:lnTo>
                  <a:pt x="189229" y="253999"/>
                </a:lnTo>
                <a:lnTo>
                  <a:pt x="182880" y="247649"/>
                </a:lnTo>
                <a:close/>
              </a:path>
              <a:path w="2804160" h="2868929">
                <a:moveTo>
                  <a:pt x="189230" y="254000"/>
                </a:moveTo>
                <a:lnTo>
                  <a:pt x="170180" y="254000"/>
                </a:lnTo>
                <a:lnTo>
                  <a:pt x="176530" y="260349"/>
                </a:lnTo>
                <a:lnTo>
                  <a:pt x="195580" y="260349"/>
                </a:lnTo>
                <a:lnTo>
                  <a:pt x="189230" y="254000"/>
                </a:lnTo>
                <a:close/>
              </a:path>
              <a:path w="2804160" h="2868929">
                <a:moveTo>
                  <a:pt x="195580" y="260350"/>
                </a:moveTo>
                <a:lnTo>
                  <a:pt x="176530" y="260350"/>
                </a:lnTo>
                <a:lnTo>
                  <a:pt x="182880" y="266699"/>
                </a:lnTo>
                <a:lnTo>
                  <a:pt x="201929" y="266699"/>
                </a:lnTo>
                <a:lnTo>
                  <a:pt x="195580" y="260350"/>
                </a:lnTo>
                <a:close/>
              </a:path>
              <a:path w="2804160" h="2868929">
                <a:moveTo>
                  <a:pt x="201930" y="266700"/>
                </a:moveTo>
                <a:lnTo>
                  <a:pt x="182880" y="266700"/>
                </a:lnTo>
                <a:lnTo>
                  <a:pt x="189230" y="273049"/>
                </a:lnTo>
                <a:lnTo>
                  <a:pt x="208280" y="273049"/>
                </a:lnTo>
                <a:lnTo>
                  <a:pt x="201930" y="266700"/>
                </a:lnTo>
                <a:close/>
              </a:path>
              <a:path w="2804160" h="2868929">
                <a:moveTo>
                  <a:pt x="208280" y="273050"/>
                </a:moveTo>
                <a:lnTo>
                  <a:pt x="189230" y="273050"/>
                </a:lnTo>
                <a:lnTo>
                  <a:pt x="195580" y="279399"/>
                </a:lnTo>
                <a:lnTo>
                  <a:pt x="214629" y="279399"/>
                </a:lnTo>
                <a:lnTo>
                  <a:pt x="208280" y="273050"/>
                </a:lnTo>
                <a:close/>
              </a:path>
              <a:path w="2804160" h="2868929">
                <a:moveTo>
                  <a:pt x="214630" y="279400"/>
                </a:moveTo>
                <a:lnTo>
                  <a:pt x="195580" y="279400"/>
                </a:lnTo>
                <a:lnTo>
                  <a:pt x="201930" y="285749"/>
                </a:lnTo>
                <a:lnTo>
                  <a:pt x="220979" y="285749"/>
                </a:lnTo>
                <a:lnTo>
                  <a:pt x="214630" y="279400"/>
                </a:lnTo>
                <a:close/>
              </a:path>
              <a:path w="2804160" h="2868929">
                <a:moveTo>
                  <a:pt x="220980" y="285749"/>
                </a:moveTo>
                <a:lnTo>
                  <a:pt x="201930" y="285749"/>
                </a:lnTo>
                <a:lnTo>
                  <a:pt x="208280" y="292099"/>
                </a:lnTo>
                <a:lnTo>
                  <a:pt x="227330" y="292099"/>
                </a:lnTo>
                <a:lnTo>
                  <a:pt x="220980" y="285749"/>
                </a:lnTo>
                <a:close/>
              </a:path>
              <a:path w="2804160" h="2868929">
                <a:moveTo>
                  <a:pt x="227330" y="292100"/>
                </a:moveTo>
                <a:lnTo>
                  <a:pt x="208280" y="292100"/>
                </a:lnTo>
                <a:lnTo>
                  <a:pt x="214630" y="298449"/>
                </a:lnTo>
                <a:lnTo>
                  <a:pt x="233679" y="298449"/>
                </a:lnTo>
                <a:lnTo>
                  <a:pt x="227330" y="292100"/>
                </a:lnTo>
                <a:close/>
              </a:path>
              <a:path w="2804160" h="2868929">
                <a:moveTo>
                  <a:pt x="233680" y="298449"/>
                </a:moveTo>
                <a:lnTo>
                  <a:pt x="214630" y="298449"/>
                </a:lnTo>
                <a:lnTo>
                  <a:pt x="220980" y="304799"/>
                </a:lnTo>
                <a:lnTo>
                  <a:pt x="240030" y="304799"/>
                </a:lnTo>
                <a:lnTo>
                  <a:pt x="233680" y="298449"/>
                </a:lnTo>
                <a:close/>
              </a:path>
              <a:path w="2804160" h="2868929">
                <a:moveTo>
                  <a:pt x="240030" y="304800"/>
                </a:moveTo>
                <a:lnTo>
                  <a:pt x="220980" y="304800"/>
                </a:lnTo>
                <a:lnTo>
                  <a:pt x="227330" y="311149"/>
                </a:lnTo>
                <a:lnTo>
                  <a:pt x="246380" y="311149"/>
                </a:lnTo>
                <a:lnTo>
                  <a:pt x="240030" y="304800"/>
                </a:lnTo>
                <a:close/>
              </a:path>
              <a:path w="2804160" h="2868929">
                <a:moveTo>
                  <a:pt x="246380" y="311149"/>
                </a:moveTo>
                <a:lnTo>
                  <a:pt x="227330" y="311149"/>
                </a:lnTo>
                <a:lnTo>
                  <a:pt x="233680" y="317499"/>
                </a:lnTo>
                <a:lnTo>
                  <a:pt x="252729" y="317499"/>
                </a:lnTo>
                <a:lnTo>
                  <a:pt x="246380" y="311149"/>
                </a:lnTo>
                <a:close/>
              </a:path>
              <a:path w="2804160" h="2868929">
                <a:moveTo>
                  <a:pt x="252730" y="317499"/>
                </a:moveTo>
                <a:lnTo>
                  <a:pt x="233680" y="317499"/>
                </a:lnTo>
                <a:lnTo>
                  <a:pt x="240030" y="323849"/>
                </a:lnTo>
                <a:lnTo>
                  <a:pt x="259080" y="323849"/>
                </a:lnTo>
                <a:lnTo>
                  <a:pt x="252730" y="317499"/>
                </a:lnTo>
                <a:close/>
              </a:path>
              <a:path w="2804160" h="2868929">
                <a:moveTo>
                  <a:pt x="259080" y="323849"/>
                </a:moveTo>
                <a:lnTo>
                  <a:pt x="240030" y="323849"/>
                </a:lnTo>
                <a:lnTo>
                  <a:pt x="246380" y="330199"/>
                </a:lnTo>
                <a:lnTo>
                  <a:pt x="265430" y="330199"/>
                </a:lnTo>
                <a:lnTo>
                  <a:pt x="259080" y="323849"/>
                </a:lnTo>
                <a:close/>
              </a:path>
              <a:path w="2804160" h="2868929">
                <a:moveTo>
                  <a:pt x="265430" y="330200"/>
                </a:moveTo>
                <a:lnTo>
                  <a:pt x="246380" y="330200"/>
                </a:lnTo>
                <a:lnTo>
                  <a:pt x="252730" y="336549"/>
                </a:lnTo>
                <a:lnTo>
                  <a:pt x="271780" y="336549"/>
                </a:lnTo>
                <a:lnTo>
                  <a:pt x="265430" y="330200"/>
                </a:lnTo>
                <a:close/>
              </a:path>
              <a:path w="2804160" h="2868929">
                <a:moveTo>
                  <a:pt x="271780" y="336549"/>
                </a:moveTo>
                <a:lnTo>
                  <a:pt x="252730" y="336549"/>
                </a:lnTo>
                <a:lnTo>
                  <a:pt x="259080" y="342899"/>
                </a:lnTo>
                <a:lnTo>
                  <a:pt x="278130" y="342899"/>
                </a:lnTo>
                <a:lnTo>
                  <a:pt x="271780" y="336549"/>
                </a:lnTo>
                <a:close/>
              </a:path>
              <a:path w="2804160" h="2868929">
                <a:moveTo>
                  <a:pt x="278130" y="342899"/>
                </a:moveTo>
                <a:lnTo>
                  <a:pt x="259080" y="342899"/>
                </a:lnTo>
                <a:lnTo>
                  <a:pt x="265430" y="349249"/>
                </a:lnTo>
                <a:lnTo>
                  <a:pt x="284480" y="349249"/>
                </a:lnTo>
                <a:lnTo>
                  <a:pt x="278130" y="342899"/>
                </a:lnTo>
                <a:close/>
              </a:path>
              <a:path w="2804160" h="2868929">
                <a:moveTo>
                  <a:pt x="284480" y="349249"/>
                </a:moveTo>
                <a:lnTo>
                  <a:pt x="265430" y="349249"/>
                </a:lnTo>
                <a:lnTo>
                  <a:pt x="271780" y="355599"/>
                </a:lnTo>
                <a:lnTo>
                  <a:pt x="290830" y="355599"/>
                </a:lnTo>
                <a:lnTo>
                  <a:pt x="284480" y="349249"/>
                </a:lnTo>
                <a:close/>
              </a:path>
              <a:path w="2804160" h="2868929">
                <a:moveTo>
                  <a:pt x="290830" y="355599"/>
                </a:moveTo>
                <a:lnTo>
                  <a:pt x="271780" y="355599"/>
                </a:lnTo>
                <a:lnTo>
                  <a:pt x="297180" y="380999"/>
                </a:lnTo>
                <a:lnTo>
                  <a:pt x="316230" y="380999"/>
                </a:lnTo>
                <a:lnTo>
                  <a:pt x="290830" y="355599"/>
                </a:lnTo>
                <a:close/>
              </a:path>
              <a:path w="2804160" h="2868929">
                <a:moveTo>
                  <a:pt x="316230" y="381000"/>
                </a:moveTo>
                <a:lnTo>
                  <a:pt x="297180" y="381000"/>
                </a:lnTo>
                <a:lnTo>
                  <a:pt x="303530" y="387349"/>
                </a:lnTo>
                <a:lnTo>
                  <a:pt x="322580" y="387349"/>
                </a:lnTo>
                <a:lnTo>
                  <a:pt x="316230" y="381000"/>
                </a:lnTo>
                <a:close/>
              </a:path>
              <a:path w="2804160" h="2868929">
                <a:moveTo>
                  <a:pt x="322580" y="387350"/>
                </a:moveTo>
                <a:lnTo>
                  <a:pt x="303530" y="387350"/>
                </a:lnTo>
                <a:lnTo>
                  <a:pt x="309880" y="393699"/>
                </a:lnTo>
                <a:lnTo>
                  <a:pt x="328930" y="393699"/>
                </a:lnTo>
                <a:lnTo>
                  <a:pt x="322580" y="387350"/>
                </a:lnTo>
                <a:close/>
              </a:path>
              <a:path w="2804160" h="2868929">
                <a:moveTo>
                  <a:pt x="328930" y="393699"/>
                </a:moveTo>
                <a:lnTo>
                  <a:pt x="309880" y="393699"/>
                </a:lnTo>
                <a:lnTo>
                  <a:pt x="316230" y="400049"/>
                </a:lnTo>
                <a:lnTo>
                  <a:pt x="335280" y="400049"/>
                </a:lnTo>
                <a:lnTo>
                  <a:pt x="328930" y="393699"/>
                </a:lnTo>
                <a:close/>
              </a:path>
              <a:path w="2804160" h="2868929">
                <a:moveTo>
                  <a:pt x="335280" y="400050"/>
                </a:moveTo>
                <a:lnTo>
                  <a:pt x="316230" y="400050"/>
                </a:lnTo>
                <a:lnTo>
                  <a:pt x="322580" y="406399"/>
                </a:lnTo>
                <a:lnTo>
                  <a:pt x="341630" y="406399"/>
                </a:lnTo>
                <a:lnTo>
                  <a:pt x="335280" y="400050"/>
                </a:lnTo>
                <a:close/>
              </a:path>
              <a:path w="2804160" h="2868929">
                <a:moveTo>
                  <a:pt x="341630" y="406400"/>
                </a:moveTo>
                <a:lnTo>
                  <a:pt x="322580" y="406400"/>
                </a:lnTo>
                <a:lnTo>
                  <a:pt x="328930" y="412749"/>
                </a:lnTo>
                <a:lnTo>
                  <a:pt x="347980" y="412749"/>
                </a:lnTo>
                <a:lnTo>
                  <a:pt x="341630" y="406400"/>
                </a:lnTo>
                <a:close/>
              </a:path>
              <a:path w="2804160" h="2868929">
                <a:moveTo>
                  <a:pt x="347980" y="412750"/>
                </a:moveTo>
                <a:lnTo>
                  <a:pt x="328930" y="412750"/>
                </a:lnTo>
                <a:lnTo>
                  <a:pt x="335280" y="419099"/>
                </a:lnTo>
                <a:lnTo>
                  <a:pt x="354330" y="419099"/>
                </a:lnTo>
                <a:lnTo>
                  <a:pt x="347980" y="412750"/>
                </a:lnTo>
                <a:close/>
              </a:path>
              <a:path w="2804160" h="2868929">
                <a:moveTo>
                  <a:pt x="354330" y="419100"/>
                </a:moveTo>
                <a:lnTo>
                  <a:pt x="335280" y="419100"/>
                </a:lnTo>
                <a:lnTo>
                  <a:pt x="347980" y="431799"/>
                </a:lnTo>
                <a:lnTo>
                  <a:pt x="367030" y="431799"/>
                </a:lnTo>
                <a:lnTo>
                  <a:pt x="354330" y="419100"/>
                </a:lnTo>
                <a:close/>
              </a:path>
              <a:path w="2804160" h="2868929">
                <a:moveTo>
                  <a:pt x="367030" y="431800"/>
                </a:moveTo>
                <a:lnTo>
                  <a:pt x="347980" y="431800"/>
                </a:lnTo>
                <a:lnTo>
                  <a:pt x="354330" y="438149"/>
                </a:lnTo>
                <a:lnTo>
                  <a:pt x="373380" y="438149"/>
                </a:lnTo>
                <a:lnTo>
                  <a:pt x="367030" y="431800"/>
                </a:lnTo>
                <a:close/>
              </a:path>
              <a:path w="2804160" h="2868929">
                <a:moveTo>
                  <a:pt x="373380" y="438150"/>
                </a:moveTo>
                <a:lnTo>
                  <a:pt x="354330" y="438150"/>
                </a:lnTo>
                <a:lnTo>
                  <a:pt x="360680" y="444499"/>
                </a:lnTo>
                <a:lnTo>
                  <a:pt x="379730" y="444499"/>
                </a:lnTo>
                <a:lnTo>
                  <a:pt x="373380" y="438150"/>
                </a:lnTo>
                <a:close/>
              </a:path>
              <a:path w="2804160" h="2868929">
                <a:moveTo>
                  <a:pt x="379730" y="444500"/>
                </a:moveTo>
                <a:lnTo>
                  <a:pt x="360680" y="444500"/>
                </a:lnTo>
                <a:lnTo>
                  <a:pt x="373380" y="457199"/>
                </a:lnTo>
                <a:lnTo>
                  <a:pt x="392430" y="457199"/>
                </a:lnTo>
                <a:lnTo>
                  <a:pt x="379730" y="444500"/>
                </a:lnTo>
                <a:close/>
              </a:path>
              <a:path w="2804160" h="2868929">
                <a:moveTo>
                  <a:pt x="392430" y="457199"/>
                </a:moveTo>
                <a:lnTo>
                  <a:pt x="373380" y="457199"/>
                </a:lnTo>
                <a:lnTo>
                  <a:pt x="386080" y="469899"/>
                </a:lnTo>
                <a:lnTo>
                  <a:pt x="405130" y="469899"/>
                </a:lnTo>
                <a:lnTo>
                  <a:pt x="392430" y="457199"/>
                </a:lnTo>
                <a:close/>
              </a:path>
              <a:path w="2804160" h="2868929">
                <a:moveTo>
                  <a:pt x="405130" y="469900"/>
                </a:moveTo>
                <a:lnTo>
                  <a:pt x="386080" y="469900"/>
                </a:lnTo>
                <a:lnTo>
                  <a:pt x="392430" y="476249"/>
                </a:lnTo>
                <a:lnTo>
                  <a:pt x="411480" y="476249"/>
                </a:lnTo>
                <a:lnTo>
                  <a:pt x="405130" y="469900"/>
                </a:lnTo>
                <a:close/>
              </a:path>
              <a:path w="2804160" h="2868929">
                <a:moveTo>
                  <a:pt x="411480" y="476250"/>
                </a:moveTo>
                <a:lnTo>
                  <a:pt x="392430" y="476250"/>
                </a:lnTo>
                <a:lnTo>
                  <a:pt x="398780" y="482599"/>
                </a:lnTo>
                <a:lnTo>
                  <a:pt x="417830" y="482599"/>
                </a:lnTo>
                <a:lnTo>
                  <a:pt x="411480" y="476250"/>
                </a:lnTo>
                <a:close/>
              </a:path>
              <a:path w="2804160" h="2868929">
                <a:moveTo>
                  <a:pt x="417830" y="482600"/>
                </a:moveTo>
                <a:lnTo>
                  <a:pt x="398780" y="482600"/>
                </a:lnTo>
                <a:lnTo>
                  <a:pt x="417830" y="501649"/>
                </a:lnTo>
                <a:lnTo>
                  <a:pt x="436880" y="501649"/>
                </a:lnTo>
                <a:lnTo>
                  <a:pt x="417830" y="482600"/>
                </a:lnTo>
                <a:close/>
              </a:path>
              <a:path w="2804160" h="2868929">
                <a:moveTo>
                  <a:pt x="436880" y="501650"/>
                </a:moveTo>
                <a:lnTo>
                  <a:pt x="417830" y="501650"/>
                </a:lnTo>
                <a:lnTo>
                  <a:pt x="424180" y="507999"/>
                </a:lnTo>
                <a:lnTo>
                  <a:pt x="443230" y="507999"/>
                </a:lnTo>
                <a:lnTo>
                  <a:pt x="436880" y="501650"/>
                </a:lnTo>
                <a:close/>
              </a:path>
              <a:path w="2804160" h="2868929">
                <a:moveTo>
                  <a:pt x="443230" y="508000"/>
                </a:moveTo>
                <a:lnTo>
                  <a:pt x="424180" y="508000"/>
                </a:lnTo>
                <a:lnTo>
                  <a:pt x="430530" y="514349"/>
                </a:lnTo>
                <a:lnTo>
                  <a:pt x="449580" y="514349"/>
                </a:lnTo>
                <a:lnTo>
                  <a:pt x="443230" y="508000"/>
                </a:lnTo>
                <a:close/>
              </a:path>
              <a:path w="2804160" h="2868929">
                <a:moveTo>
                  <a:pt x="449580" y="514350"/>
                </a:moveTo>
                <a:lnTo>
                  <a:pt x="430530" y="514350"/>
                </a:lnTo>
                <a:lnTo>
                  <a:pt x="436880" y="520699"/>
                </a:lnTo>
                <a:lnTo>
                  <a:pt x="455930" y="520699"/>
                </a:lnTo>
                <a:lnTo>
                  <a:pt x="449580" y="514350"/>
                </a:lnTo>
                <a:close/>
              </a:path>
              <a:path w="2804160" h="2868929">
                <a:moveTo>
                  <a:pt x="455930" y="520700"/>
                </a:moveTo>
                <a:lnTo>
                  <a:pt x="436880" y="520700"/>
                </a:lnTo>
                <a:lnTo>
                  <a:pt x="449580" y="533399"/>
                </a:lnTo>
                <a:lnTo>
                  <a:pt x="468630" y="533399"/>
                </a:lnTo>
                <a:lnTo>
                  <a:pt x="455930" y="520700"/>
                </a:lnTo>
                <a:close/>
              </a:path>
              <a:path w="2804160" h="2868929">
                <a:moveTo>
                  <a:pt x="468630" y="533399"/>
                </a:moveTo>
                <a:lnTo>
                  <a:pt x="449580" y="533399"/>
                </a:lnTo>
                <a:lnTo>
                  <a:pt x="455930" y="539749"/>
                </a:lnTo>
                <a:lnTo>
                  <a:pt x="474980" y="539749"/>
                </a:lnTo>
                <a:lnTo>
                  <a:pt x="468630" y="533399"/>
                </a:lnTo>
                <a:close/>
              </a:path>
              <a:path w="2804160" h="2868929">
                <a:moveTo>
                  <a:pt x="474980" y="539750"/>
                </a:moveTo>
                <a:lnTo>
                  <a:pt x="455930" y="539750"/>
                </a:lnTo>
                <a:lnTo>
                  <a:pt x="468630" y="552449"/>
                </a:lnTo>
                <a:lnTo>
                  <a:pt x="487680" y="552449"/>
                </a:lnTo>
                <a:lnTo>
                  <a:pt x="474980" y="539750"/>
                </a:lnTo>
                <a:close/>
              </a:path>
              <a:path w="2804160" h="2868929">
                <a:moveTo>
                  <a:pt x="487680" y="552449"/>
                </a:moveTo>
                <a:lnTo>
                  <a:pt x="468630" y="552449"/>
                </a:lnTo>
                <a:lnTo>
                  <a:pt x="474980" y="558799"/>
                </a:lnTo>
                <a:lnTo>
                  <a:pt x="494030" y="558799"/>
                </a:lnTo>
                <a:lnTo>
                  <a:pt x="487680" y="552449"/>
                </a:lnTo>
                <a:close/>
              </a:path>
              <a:path w="2804160" h="2868929">
                <a:moveTo>
                  <a:pt x="494030" y="558800"/>
                </a:moveTo>
                <a:lnTo>
                  <a:pt x="474980" y="558800"/>
                </a:lnTo>
                <a:lnTo>
                  <a:pt x="481330" y="565149"/>
                </a:lnTo>
                <a:lnTo>
                  <a:pt x="500380" y="565149"/>
                </a:lnTo>
                <a:lnTo>
                  <a:pt x="494030" y="558800"/>
                </a:lnTo>
                <a:close/>
              </a:path>
              <a:path w="2804160" h="2868929">
                <a:moveTo>
                  <a:pt x="500380" y="565149"/>
                </a:moveTo>
                <a:lnTo>
                  <a:pt x="481330" y="565149"/>
                </a:lnTo>
                <a:lnTo>
                  <a:pt x="487680" y="571499"/>
                </a:lnTo>
                <a:lnTo>
                  <a:pt x="506730" y="571499"/>
                </a:lnTo>
                <a:lnTo>
                  <a:pt x="500380" y="565149"/>
                </a:lnTo>
                <a:close/>
              </a:path>
              <a:path w="2804160" h="2868929">
                <a:moveTo>
                  <a:pt x="506730" y="571499"/>
                </a:moveTo>
                <a:lnTo>
                  <a:pt x="487680" y="571499"/>
                </a:lnTo>
                <a:lnTo>
                  <a:pt x="506730" y="590549"/>
                </a:lnTo>
                <a:lnTo>
                  <a:pt x="525780" y="590549"/>
                </a:lnTo>
                <a:lnTo>
                  <a:pt x="506730" y="571499"/>
                </a:lnTo>
                <a:close/>
              </a:path>
              <a:path w="2804160" h="2868929">
                <a:moveTo>
                  <a:pt x="525780" y="590550"/>
                </a:moveTo>
                <a:lnTo>
                  <a:pt x="506730" y="590550"/>
                </a:lnTo>
                <a:lnTo>
                  <a:pt x="513080" y="596899"/>
                </a:lnTo>
                <a:lnTo>
                  <a:pt x="532130" y="596899"/>
                </a:lnTo>
                <a:lnTo>
                  <a:pt x="525780" y="590550"/>
                </a:lnTo>
                <a:close/>
              </a:path>
              <a:path w="2804160" h="2868929">
                <a:moveTo>
                  <a:pt x="532130" y="596899"/>
                </a:moveTo>
                <a:lnTo>
                  <a:pt x="513080" y="596899"/>
                </a:lnTo>
                <a:lnTo>
                  <a:pt x="519430" y="603249"/>
                </a:lnTo>
                <a:lnTo>
                  <a:pt x="538480" y="603249"/>
                </a:lnTo>
                <a:lnTo>
                  <a:pt x="532130" y="596899"/>
                </a:lnTo>
                <a:close/>
              </a:path>
              <a:path w="2804160" h="2868929">
                <a:moveTo>
                  <a:pt x="538480" y="603250"/>
                </a:moveTo>
                <a:lnTo>
                  <a:pt x="519430" y="603250"/>
                </a:lnTo>
                <a:lnTo>
                  <a:pt x="525780" y="609599"/>
                </a:lnTo>
                <a:lnTo>
                  <a:pt x="544830" y="609599"/>
                </a:lnTo>
                <a:lnTo>
                  <a:pt x="538480" y="603250"/>
                </a:lnTo>
                <a:close/>
              </a:path>
              <a:path w="2804160" h="2868929">
                <a:moveTo>
                  <a:pt x="544830" y="609600"/>
                </a:moveTo>
                <a:lnTo>
                  <a:pt x="525780" y="609600"/>
                </a:lnTo>
                <a:lnTo>
                  <a:pt x="532130" y="615949"/>
                </a:lnTo>
                <a:lnTo>
                  <a:pt x="551180" y="615949"/>
                </a:lnTo>
                <a:lnTo>
                  <a:pt x="544830" y="609600"/>
                </a:lnTo>
                <a:close/>
              </a:path>
              <a:path w="2804160" h="2868929">
                <a:moveTo>
                  <a:pt x="551180" y="615950"/>
                </a:moveTo>
                <a:lnTo>
                  <a:pt x="532130" y="615950"/>
                </a:lnTo>
                <a:lnTo>
                  <a:pt x="544830" y="628649"/>
                </a:lnTo>
                <a:lnTo>
                  <a:pt x="563880" y="628649"/>
                </a:lnTo>
                <a:lnTo>
                  <a:pt x="551180" y="615950"/>
                </a:lnTo>
                <a:close/>
              </a:path>
              <a:path w="2804160" h="2868929">
                <a:moveTo>
                  <a:pt x="563880" y="628650"/>
                </a:moveTo>
                <a:lnTo>
                  <a:pt x="544830" y="628650"/>
                </a:lnTo>
                <a:lnTo>
                  <a:pt x="551180" y="634999"/>
                </a:lnTo>
                <a:lnTo>
                  <a:pt x="570230" y="634999"/>
                </a:lnTo>
                <a:lnTo>
                  <a:pt x="563880" y="628650"/>
                </a:lnTo>
                <a:close/>
              </a:path>
              <a:path w="2804160" h="2868929">
                <a:moveTo>
                  <a:pt x="570230" y="634999"/>
                </a:moveTo>
                <a:lnTo>
                  <a:pt x="551180" y="634999"/>
                </a:lnTo>
                <a:lnTo>
                  <a:pt x="557530" y="641349"/>
                </a:lnTo>
                <a:lnTo>
                  <a:pt x="576580" y="641349"/>
                </a:lnTo>
                <a:lnTo>
                  <a:pt x="570230" y="634999"/>
                </a:lnTo>
                <a:close/>
              </a:path>
              <a:path w="2804160" h="2868929">
                <a:moveTo>
                  <a:pt x="576580" y="641349"/>
                </a:moveTo>
                <a:lnTo>
                  <a:pt x="557530" y="641349"/>
                </a:lnTo>
                <a:lnTo>
                  <a:pt x="563880" y="647699"/>
                </a:lnTo>
                <a:lnTo>
                  <a:pt x="582930" y="647699"/>
                </a:lnTo>
                <a:lnTo>
                  <a:pt x="576580" y="641349"/>
                </a:lnTo>
                <a:close/>
              </a:path>
              <a:path w="2804160" h="2868929">
                <a:moveTo>
                  <a:pt x="582930" y="647700"/>
                </a:moveTo>
                <a:lnTo>
                  <a:pt x="563880" y="647700"/>
                </a:lnTo>
                <a:lnTo>
                  <a:pt x="570230" y="654049"/>
                </a:lnTo>
                <a:lnTo>
                  <a:pt x="589280" y="654049"/>
                </a:lnTo>
                <a:lnTo>
                  <a:pt x="582930" y="647700"/>
                </a:lnTo>
                <a:close/>
              </a:path>
              <a:path w="2804160" h="2868929">
                <a:moveTo>
                  <a:pt x="589280" y="654049"/>
                </a:moveTo>
                <a:lnTo>
                  <a:pt x="570230" y="654049"/>
                </a:lnTo>
                <a:lnTo>
                  <a:pt x="576580" y="660399"/>
                </a:lnTo>
                <a:lnTo>
                  <a:pt x="595630" y="660399"/>
                </a:lnTo>
                <a:lnTo>
                  <a:pt x="589280" y="654049"/>
                </a:lnTo>
                <a:close/>
              </a:path>
              <a:path w="2804160" h="2868929">
                <a:moveTo>
                  <a:pt x="595630" y="660400"/>
                </a:moveTo>
                <a:lnTo>
                  <a:pt x="576580" y="660400"/>
                </a:lnTo>
                <a:lnTo>
                  <a:pt x="582930" y="666749"/>
                </a:lnTo>
                <a:lnTo>
                  <a:pt x="601980" y="666749"/>
                </a:lnTo>
                <a:lnTo>
                  <a:pt x="595630" y="660400"/>
                </a:lnTo>
                <a:close/>
              </a:path>
              <a:path w="2804160" h="2868929">
                <a:moveTo>
                  <a:pt x="601980" y="666749"/>
                </a:moveTo>
                <a:lnTo>
                  <a:pt x="582930" y="666749"/>
                </a:lnTo>
                <a:lnTo>
                  <a:pt x="589280" y="673099"/>
                </a:lnTo>
                <a:lnTo>
                  <a:pt x="608330" y="673099"/>
                </a:lnTo>
                <a:lnTo>
                  <a:pt x="601980" y="666749"/>
                </a:lnTo>
                <a:close/>
              </a:path>
              <a:path w="2804160" h="2868929">
                <a:moveTo>
                  <a:pt x="608330" y="673099"/>
                </a:moveTo>
                <a:lnTo>
                  <a:pt x="589280" y="673099"/>
                </a:lnTo>
                <a:lnTo>
                  <a:pt x="595630" y="679449"/>
                </a:lnTo>
                <a:lnTo>
                  <a:pt x="614680" y="679449"/>
                </a:lnTo>
                <a:lnTo>
                  <a:pt x="608330" y="673099"/>
                </a:lnTo>
                <a:close/>
              </a:path>
              <a:path w="2804160" h="2868929">
                <a:moveTo>
                  <a:pt x="614680" y="679450"/>
                </a:moveTo>
                <a:lnTo>
                  <a:pt x="595630" y="679450"/>
                </a:lnTo>
                <a:lnTo>
                  <a:pt x="601980" y="685799"/>
                </a:lnTo>
                <a:lnTo>
                  <a:pt x="621030" y="685799"/>
                </a:lnTo>
                <a:lnTo>
                  <a:pt x="614680" y="679450"/>
                </a:lnTo>
                <a:close/>
              </a:path>
              <a:path w="2804160" h="2868929">
                <a:moveTo>
                  <a:pt x="621030" y="685799"/>
                </a:moveTo>
                <a:lnTo>
                  <a:pt x="601980" y="685799"/>
                </a:lnTo>
                <a:lnTo>
                  <a:pt x="614680" y="698499"/>
                </a:lnTo>
                <a:lnTo>
                  <a:pt x="633730" y="698499"/>
                </a:lnTo>
                <a:lnTo>
                  <a:pt x="621030" y="685799"/>
                </a:lnTo>
                <a:close/>
              </a:path>
              <a:path w="2804160" h="2868929">
                <a:moveTo>
                  <a:pt x="633730" y="698499"/>
                </a:moveTo>
                <a:lnTo>
                  <a:pt x="614680" y="698499"/>
                </a:lnTo>
                <a:lnTo>
                  <a:pt x="621030" y="704849"/>
                </a:lnTo>
                <a:lnTo>
                  <a:pt x="640080" y="704849"/>
                </a:lnTo>
                <a:lnTo>
                  <a:pt x="633730" y="698499"/>
                </a:lnTo>
                <a:close/>
              </a:path>
              <a:path w="2804160" h="2868929">
                <a:moveTo>
                  <a:pt x="640080" y="704849"/>
                </a:moveTo>
                <a:lnTo>
                  <a:pt x="621030" y="704849"/>
                </a:lnTo>
                <a:lnTo>
                  <a:pt x="627380" y="711199"/>
                </a:lnTo>
                <a:lnTo>
                  <a:pt x="646430" y="711199"/>
                </a:lnTo>
                <a:lnTo>
                  <a:pt x="640080" y="704849"/>
                </a:lnTo>
                <a:close/>
              </a:path>
              <a:path w="2804160" h="2868929">
                <a:moveTo>
                  <a:pt x="646430" y="711199"/>
                </a:moveTo>
                <a:lnTo>
                  <a:pt x="627380" y="711199"/>
                </a:lnTo>
                <a:lnTo>
                  <a:pt x="633730" y="717549"/>
                </a:lnTo>
                <a:lnTo>
                  <a:pt x="652780" y="717549"/>
                </a:lnTo>
                <a:lnTo>
                  <a:pt x="646430" y="711199"/>
                </a:lnTo>
                <a:close/>
              </a:path>
              <a:path w="2804160" h="2868929">
                <a:moveTo>
                  <a:pt x="652780" y="717549"/>
                </a:moveTo>
                <a:lnTo>
                  <a:pt x="633730" y="717549"/>
                </a:lnTo>
                <a:lnTo>
                  <a:pt x="640080" y="723899"/>
                </a:lnTo>
                <a:lnTo>
                  <a:pt x="659130" y="723899"/>
                </a:lnTo>
                <a:lnTo>
                  <a:pt x="652780" y="717549"/>
                </a:lnTo>
                <a:close/>
              </a:path>
              <a:path w="2804160" h="2868929">
                <a:moveTo>
                  <a:pt x="659130" y="723899"/>
                </a:moveTo>
                <a:lnTo>
                  <a:pt x="640080" y="723899"/>
                </a:lnTo>
                <a:lnTo>
                  <a:pt x="652780" y="736599"/>
                </a:lnTo>
                <a:lnTo>
                  <a:pt x="671830" y="736599"/>
                </a:lnTo>
                <a:lnTo>
                  <a:pt x="659130" y="723899"/>
                </a:lnTo>
                <a:close/>
              </a:path>
              <a:path w="2804160" h="2868929">
                <a:moveTo>
                  <a:pt x="671830" y="736599"/>
                </a:moveTo>
                <a:lnTo>
                  <a:pt x="652780" y="736599"/>
                </a:lnTo>
                <a:lnTo>
                  <a:pt x="659130" y="742949"/>
                </a:lnTo>
                <a:lnTo>
                  <a:pt x="678180" y="742949"/>
                </a:lnTo>
                <a:lnTo>
                  <a:pt x="671830" y="736599"/>
                </a:lnTo>
                <a:close/>
              </a:path>
              <a:path w="2804160" h="2868929">
                <a:moveTo>
                  <a:pt x="678180" y="742949"/>
                </a:moveTo>
                <a:lnTo>
                  <a:pt x="659130" y="742949"/>
                </a:lnTo>
                <a:lnTo>
                  <a:pt x="665480" y="749299"/>
                </a:lnTo>
                <a:lnTo>
                  <a:pt x="684530" y="749299"/>
                </a:lnTo>
                <a:lnTo>
                  <a:pt x="678180" y="742949"/>
                </a:lnTo>
                <a:close/>
              </a:path>
              <a:path w="2804160" h="2868929">
                <a:moveTo>
                  <a:pt x="684530" y="749299"/>
                </a:moveTo>
                <a:lnTo>
                  <a:pt x="665480" y="749299"/>
                </a:lnTo>
                <a:lnTo>
                  <a:pt x="671830" y="755649"/>
                </a:lnTo>
                <a:lnTo>
                  <a:pt x="690880" y="755649"/>
                </a:lnTo>
                <a:lnTo>
                  <a:pt x="684530" y="749299"/>
                </a:lnTo>
                <a:close/>
              </a:path>
              <a:path w="2804160" h="2868929">
                <a:moveTo>
                  <a:pt x="690880" y="755650"/>
                </a:moveTo>
                <a:lnTo>
                  <a:pt x="671830" y="755650"/>
                </a:lnTo>
                <a:lnTo>
                  <a:pt x="678180" y="761999"/>
                </a:lnTo>
                <a:lnTo>
                  <a:pt x="697230" y="761999"/>
                </a:lnTo>
                <a:lnTo>
                  <a:pt x="690880" y="755650"/>
                </a:lnTo>
                <a:close/>
              </a:path>
              <a:path w="2804160" h="2868929">
                <a:moveTo>
                  <a:pt x="697230" y="762000"/>
                </a:moveTo>
                <a:lnTo>
                  <a:pt x="678180" y="762000"/>
                </a:lnTo>
                <a:lnTo>
                  <a:pt x="690880" y="774699"/>
                </a:lnTo>
                <a:lnTo>
                  <a:pt x="709930" y="774699"/>
                </a:lnTo>
                <a:lnTo>
                  <a:pt x="697230" y="762000"/>
                </a:lnTo>
                <a:close/>
              </a:path>
              <a:path w="2804160" h="2868929">
                <a:moveTo>
                  <a:pt x="709930" y="774700"/>
                </a:moveTo>
                <a:lnTo>
                  <a:pt x="690880" y="774700"/>
                </a:lnTo>
                <a:lnTo>
                  <a:pt x="697230" y="781049"/>
                </a:lnTo>
                <a:lnTo>
                  <a:pt x="716280" y="781049"/>
                </a:lnTo>
                <a:lnTo>
                  <a:pt x="709930" y="774700"/>
                </a:lnTo>
                <a:close/>
              </a:path>
              <a:path w="2804160" h="2868929">
                <a:moveTo>
                  <a:pt x="716280" y="781050"/>
                </a:moveTo>
                <a:lnTo>
                  <a:pt x="697230" y="781050"/>
                </a:lnTo>
                <a:lnTo>
                  <a:pt x="703580" y="787399"/>
                </a:lnTo>
                <a:lnTo>
                  <a:pt x="722630" y="787399"/>
                </a:lnTo>
                <a:lnTo>
                  <a:pt x="716280" y="781050"/>
                </a:lnTo>
                <a:close/>
              </a:path>
              <a:path w="2804160" h="2868929">
                <a:moveTo>
                  <a:pt x="722630" y="787400"/>
                </a:moveTo>
                <a:lnTo>
                  <a:pt x="703580" y="787400"/>
                </a:lnTo>
                <a:lnTo>
                  <a:pt x="709930" y="793749"/>
                </a:lnTo>
                <a:lnTo>
                  <a:pt x="728980" y="793749"/>
                </a:lnTo>
                <a:lnTo>
                  <a:pt x="722630" y="787400"/>
                </a:lnTo>
                <a:close/>
              </a:path>
              <a:path w="2804160" h="2868929">
                <a:moveTo>
                  <a:pt x="728980" y="793749"/>
                </a:moveTo>
                <a:lnTo>
                  <a:pt x="709930" y="793749"/>
                </a:lnTo>
                <a:lnTo>
                  <a:pt x="722630" y="806449"/>
                </a:lnTo>
                <a:lnTo>
                  <a:pt x="741680" y="806449"/>
                </a:lnTo>
                <a:lnTo>
                  <a:pt x="728980" y="793749"/>
                </a:lnTo>
                <a:close/>
              </a:path>
              <a:path w="2804160" h="2868929">
                <a:moveTo>
                  <a:pt x="741680" y="806449"/>
                </a:moveTo>
                <a:lnTo>
                  <a:pt x="722630" y="806449"/>
                </a:lnTo>
                <a:lnTo>
                  <a:pt x="728980" y="812799"/>
                </a:lnTo>
                <a:lnTo>
                  <a:pt x="748030" y="812799"/>
                </a:lnTo>
                <a:lnTo>
                  <a:pt x="741680" y="806449"/>
                </a:lnTo>
                <a:close/>
              </a:path>
              <a:path w="2804160" h="2868929">
                <a:moveTo>
                  <a:pt x="748030" y="812799"/>
                </a:moveTo>
                <a:lnTo>
                  <a:pt x="728980" y="812799"/>
                </a:lnTo>
                <a:lnTo>
                  <a:pt x="748030" y="831849"/>
                </a:lnTo>
                <a:lnTo>
                  <a:pt x="767080" y="831849"/>
                </a:lnTo>
                <a:lnTo>
                  <a:pt x="748030" y="812799"/>
                </a:lnTo>
                <a:close/>
              </a:path>
              <a:path w="2804160" h="2868929">
                <a:moveTo>
                  <a:pt x="767080" y="831850"/>
                </a:moveTo>
                <a:lnTo>
                  <a:pt x="748030" y="831850"/>
                </a:lnTo>
                <a:lnTo>
                  <a:pt x="767080" y="850899"/>
                </a:lnTo>
                <a:lnTo>
                  <a:pt x="786130" y="850899"/>
                </a:lnTo>
                <a:lnTo>
                  <a:pt x="767080" y="831850"/>
                </a:lnTo>
                <a:close/>
              </a:path>
              <a:path w="2804160" h="2868929">
                <a:moveTo>
                  <a:pt x="786130" y="850900"/>
                </a:moveTo>
                <a:lnTo>
                  <a:pt x="767080" y="850900"/>
                </a:lnTo>
                <a:lnTo>
                  <a:pt x="773430" y="857249"/>
                </a:lnTo>
                <a:lnTo>
                  <a:pt x="792480" y="857249"/>
                </a:lnTo>
                <a:lnTo>
                  <a:pt x="786130" y="850900"/>
                </a:lnTo>
                <a:close/>
              </a:path>
              <a:path w="2804160" h="2868929">
                <a:moveTo>
                  <a:pt x="792480" y="857250"/>
                </a:moveTo>
                <a:lnTo>
                  <a:pt x="773430" y="857250"/>
                </a:lnTo>
                <a:lnTo>
                  <a:pt x="779780" y="863599"/>
                </a:lnTo>
                <a:lnTo>
                  <a:pt x="798830" y="863599"/>
                </a:lnTo>
                <a:lnTo>
                  <a:pt x="792480" y="857250"/>
                </a:lnTo>
                <a:close/>
              </a:path>
              <a:path w="2804160" h="2868929">
                <a:moveTo>
                  <a:pt x="798830" y="863600"/>
                </a:moveTo>
                <a:lnTo>
                  <a:pt x="779780" y="863600"/>
                </a:lnTo>
                <a:lnTo>
                  <a:pt x="786130" y="869949"/>
                </a:lnTo>
                <a:lnTo>
                  <a:pt x="805180" y="869949"/>
                </a:lnTo>
                <a:lnTo>
                  <a:pt x="798830" y="863600"/>
                </a:lnTo>
                <a:close/>
              </a:path>
              <a:path w="2804160" h="2868929">
                <a:moveTo>
                  <a:pt x="805180" y="869950"/>
                </a:moveTo>
                <a:lnTo>
                  <a:pt x="786130" y="869950"/>
                </a:lnTo>
                <a:lnTo>
                  <a:pt x="792480" y="876299"/>
                </a:lnTo>
                <a:lnTo>
                  <a:pt x="811530" y="876299"/>
                </a:lnTo>
                <a:lnTo>
                  <a:pt x="805180" y="869950"/>
                </a:lnTo>
                <a:close/>
              </a:path>
              <a:path w="2804160" h="2868929">
                <a:moveTo>
                  <a:pt x="811530" y="876299"/>
                </a:moveTo>
                <a:lnTo>
                  <a:pt x="792480" y="876299"/>
                </a:lnTo>
                <a:lnTo>
                  <a:pt x="798830" y="882649"/>
                </a:lnTo>
                <a:lnTo>
                  <a:pt x="817880" y="882649"/>
                </a:lnTo>
                <a:lnTo>
                  <a:pt x="811530" y="876299"/>
                </a:lnTo>
                <a:close/>
              </a:path>
              <a:path w="2804160" h="2868929">
                <a:moveTo>
                  <a:pt x="817880" y="882650"/>
                </a:moveTo>
                <a:lnTo>
                  <a:pt x="798830" y="882650"/>
                </a:lnTo>
                <a:lnTo>
                  <a:pt x="805180" y="888999"/>
                </a:lnTo>
                <a:lnTo>
                  <a:pt x="824230" y="888999"/>
                </a:lnTo>
                <a:lnTo>
                  <a:pt x="817880" y="882650"/>
                </a:lnTo>
                <a:close/>
              </a:path>
              <a:path w="2804160" h="2868929">
                <a:moveTo>
                  <a:pt x="824230" y="889000"/>
                </a:moveTo>
                <a:lnTo>
                  <a:pt x="805180" y="889000"/>
                </a:lnTo>
                <a:lnTo>
                  <a:pt x="811530" y="895349"/>
                </a:lnTo>
                <a:lnTo>
                  <a:pt x="830580" y="895349"/>
                </a:lnTo>
                <a:lnTo>
                  <a:pt x="824230" y="889000"/>
                </a:lnTo>
                <a:close/>
              </a:path>
              <a:path w="2804160" h="2868929">
                <a:moveTo>
                  <a:pt x="830580" y="895350"/>
                </a:moveTo>
                <a:lnTo>
                  <a:pt x="811530" y="895350"/>
                </a:lnTo>
                <a:lnTo>
                  <a:pt x="817880" y="901699"/>
                </a:lnTo>
                <a:lnTo>
                  <a:pt x="836930" y="901699"/>
                </a:lnTo>
                <a:lnTo>
                  <a:pt x="830580" y="895350"/>
                </a:lnTo>
                <a:close/>
              </a:path>
              <a:path w="2804160" h="2868929">
                <a:moveTo>
                  <a:pt x="836930" y="901700"/>
                </a:moveTo>
                <a:lnTo>
                  <a:pt x="817880" y="901700"/>
                </a:lnTo>
                <a:lnTo>
                  <a:pt x="830580" y="914399"/>
                </a:lnTo>
                <a:lnTo>
                  <a:pt x="849630" y="914399"/>
                </a:lnTo>
                <a:lnTo>
                  <a:pt x="836930" y="901700"/>
                </a:lnTo>
                <a:close/>
              </a:path>
              <a:path w="2804160" h="2868929">
                <a:moveTo>
                  <a:pt x="849630" y="914400"/>
                </a:moveTo>
                <a:lnTo>
                  <a:pt x="830580" y="914400"/>
                </a:lnTo>
                <a:lnTo>
                  <a:pt x="836930" y="920749"/>
                </a:lnTo>
                <a:lnTo>
                  <a:pt x="855980" y="920749"/>
                </a:lnTo>
                <a:lnTo>
                  <a:pt x="849630" y="914400"/>
                </a:lnTo>
                <a:close/>
              </a:path>
              <a:path w="2804160" h="2868929">
                <a:moveTo>
                  <a:pt x="855980" y="920750"/>
                </a:moveTo>
                <a:lnTo>
                  <a:pt x="836930" y="920750"/>
                </a:lnTo>
                <a:lnTo>
                  <a:pt x="843280" y="927099"/>
                </a:lnTo>
                <a:lnTo>
                  <a:pt x="862330" y="927099"/>
                </a:lnTo>
                <a:lnTo>
                  <a:pt x="855980" y="920750"/>
                </a:lnTo>
                <a:close/>
              </a:path>
              <a:path w="2804160" h="2868929">
                <a:moveTo>
                  <a:pt x="862330" y="927100"/>
                </a:moveTo>
                <a:lnTo>
                  <a:pt x="843280" y="927100"/>
                </a:lnTo>
                <a:lnTo>
                  <a:pt x="849630" y="933449"/>
                </a:lnTo>
                <a:lnTo>
                  <a:pt x="868680" y="933449"/>
                </a:lnTo>
                <a:lnTo>
                  <a:pt x="862330" y="927100"/>
                </a:lnTo>
                <a:close/>
              </a:path>
              <a:path w="2804160" h="2868929">
                <a:moveTo>
                  <a:pt x="868680" y="933450"/>
                </a:moveTo>
                <a:lnTo>
                  <a:pt x="849630" y="933450"/>
                </a:lnTo>
                <a:lnTo>
                  <a:pt x="862330" y="946149"/>
                </a:lnTo>
                <a:lnTo>
                  <a:pt x="881380" y="946149"/>
                </a:lnTo>
                <a:lnTo>
                  <a:pt x="868680" y="933450"/>
                </a:lnTo>
                <a:close/>
              </a:path>
              <a:path w="2804160" h="2868929">
                <a:moveTo>
                  <a:pt x="881380" y="946150"/>
                </a:moveTo>
                <a:lnTo>
                  <a:pt x="862330" y="946150"/>
                </a:lnTo>
                <a:lnTo>
                  <a:pt x="868680" y="952499"/>
                </a:lnTo>
                <a:lnTo>
                  <a:pt x="887730" y="952499"/>
                </a:lnTo>
                <a:lnTo>
                  <a:pt x="881380" y="946150"/>
                </a:lnTo>
                <a:close/>
              </a:path>
              <a:path w="2804160" h="2868929">
                <a:moveTo>
                  <a:pt x="887730" y="952500"/>
                </a:moveTo>
                <a:lnTo>
                  <a:pt x="868680" y="952500"/>
                </a:lnTo>
                <a:lnTo>
                  <a:pt x="875030" y="958849"/>
                </a:lnTo>
                <a:lnTo>
                  <a:pt x="894080" y="958849"/>
                </a:lnTo>
                <a:lnTo>
                  <a:pt x="887730" y="952500"/>
                </a:lnTo>
                <a:close/>
              </a:path>
              <a:path w="2804160" h="2868929">
                <a:moveTo>
                  <a:pt x="894080" y="958850"/>
                </a:moveTo>
                <a:lnTo>
                  <a:pt x="875030" y="958850"/>
                </a:lnTo>
                <a:lnTo>
                  <a:pt x="881380" y="965199"/>
                </a:lnTo>
                <a:lnTo>
                  <a:pt x="900430" y="965199"/>
                </a:lnTo>
                <a:lnTo>
                  <a:pt x="894080" y="958850"/>
                </a:lnTo>
                <a:close/>
              </a:path>
              <a:path w="2804160" h="2868929">
                <a:moveTo>
                  <a:pt x="900430" y="965200"/>
                </a:moveTo>
                <a:lnTo>
                  <a:pt x="881380" y="965200"/>
                </a:lnTo>
                <a:lnTo>
                  <a:pt x="900430" y="984249"/>
                </a:lnTo>
                <a:lnTo>
                  <a:pt x="919480" y="984249"/>
                </a:lnTo>
                <a:lnTo>
                  <a:pt x="900430" y="965200"/>
                </a:lnTo>
                <a:close/>
              </a:path>
              <a:path w="2804160" h="2868929">
                <a:moveTo>
                  <a:pt x="919480" y="984250"/>
                </a:moveTo>
                <a:lnTo>
                  <a:pt x="900430" y="984250"/>
                </a:lnTo>
                <a:lnTo>
                  <a:pt x="906780" y="990599"/>
                </a:lnTo>
                <a:lnTo>
                  <a:pt x="925830" y="990599"/>
                </a:lnTo>
                <a:lnTo>
                  <a:pt x="919480" y="984250"/>
                </a:lnTo>
                <a:close/>
              </a:path>
              <a:path w="2804160" h="2868929">
                <a:moveTo>
                  <a:pt x="925830" y="990600"/>
                </a:moveTo>
                <a:lnTo>
                  <a:pt x="906780" y="990600"/>
                </a:lnTo>
                <a:lnTo>
                  <a:pt x="913130" y="996949"/>
                </a:lnTo>
                <a:lnTo>
                  <a:pt x="932180" y="996949"/>
                </a:lnTo>
                <a:lnTo>
                  <a:pt x="925830" y="990600"/>
                </a:lnTo>
                <a:close/>
              </a:path>
              <a:path w="2804160" h="2868929">
                <a:moveTo>
                  <a:pt x="932180" y="996950"/>
                </a:moveTo>
                <a:lnTo>
                  <a:pt x="913130" y="996950"/>
                </a:lnTo>
                <a:lnTo>
                  <a:pt x="925830" y="1009649"/>
                </a:lnTo>
                <a:lnTo>
                  <a:pt x="944880" y="1009649"/>
                </a:lnTo>
                <a:lnTo>
                  <a:pt x="932180" y="996950"/>
                </a:lnTo>
                <a:close/>
              </a:path>
              <a:path w="2804160" h="2868929">
                <a:moveTo>
                  <a:pt x="944880" y="1009650"/>
                </a:moveTo>
                <a:lnTo>
                  <a:pt x="925830" y="1009650"/>
                </a:lnTo>
                <a:lnTo>
                  <a:pt x="932180" y="1015999"/>
                </a:lnTo>
                <a:lnTo>
                  <a:pt x="951230" y="1015999"/>
                </a:lnTo>
                <a:lnTo>
                  <a:pt x="944880" y="1009650"/>
                </a:lnTo>
                <a:close/>
              </a:path>
              <a:path w="2804160" h="2868929">
                <a:moveTo>
                  <a:pt x="951230" y="1015999"/>
                </a:moveTo>
                <a:lnTo>
                  <a:pt x="932180" y="1015999"/>
                </a:lnTo>
                <a:lnTo>
                  <a:pt x="938530" y="1022349"/>
                </a:lnTo>
                <a:lnTo>
                  <a:pt x="957580" y="1022349"/>
                </a:lnTo>
                <a:lnTo>
                  <a:pt x="951230" y="1015999"/>
                </a:lnTo>
                <a:close/>
              </a:path>
              <a:path w="2804160" h="2868929">
                <a:moveTo>
                  <a:pt x="957580" y="1022350"/>
                </a:moveTo>
                <a:lnTo>
                  <a:pt x="938530" y="1022350"/>
                </a:lnTo>
                <a:lnTo>
                  <a:pt x="944880" y="1028699"/>
                </a:lnTo>
                <a:lnTo>
                  <a:pt x="963930" y="1028699"/>
                </a:lnTo>
                <a:lnTo>
                  <a:pt x="957580" y="1022350"/>
                </a:lnTo>
                <a:close/>
              </a:path>
              <a:path w="2804160" h="2868929">
                <a:moveTo>
                  <a:pt x="963930" y="1028700"/>
                </a:moveTo>
                <a:lnTo>
                  <a:pt x="944880" y="1028700"/>
                </a:lnTo>
                <a:lnTo>
                  <a:pt x="951230" y="1035049"/>
                </a:lnTo>
                <a:lnTo>
                  <a:pt x="970280" y="1035049"/>
                </a:lnTo>
                <a:lnTo>
                  <a:pt x="963930" y="1028700"/>
                </a:lnTo>
                <a:close/>
              </a:path>
              <a:path w="2804160" h="2868929">
                <a:moveTo>
                  <a:pt x="970280" y="1035050"/>
                </a:moveTo>
                <a:lnTo>
                  <a:pt x="951230" y="1035050"/>
                </a:lnTo>
                <a:lnTo>
                  <a:pt x="957580" y="1041399"/>
                </a:lnTo>
                <a:lnTo>
                  <a:pt x="976630" y="1041399"/>
                </a:lnTo>
                <a:lnTo>
                  <a:pt x="970280" y="1035050"/>
                </a:lnTo>
                <a:close/>
              </a:path>
              <a:path w="2804160" h="2868929">
                <a:moveTo>
                  <a:pt x="976630" y="1041400"/>
                </a:moveTo>
                <a:lnTo>
                  <a:pt x="957580" y="1041400"/>
                </a:lnTo>
                <a:lnTo>
                  <a:pt x="970280" y="1054099"/>
                </a:lnTo>
                <a:lnTo>
                  <a:pt x="989330" y="1054099"/>
                </a:lnTo>
                <a:lnTo>
                  <a:pt x="976630" y="1041400"/>
                </a:lnTo>
                <a:close/>
              </a:path>
              <a:path w="2804160" h="2868929">
                <a:moveTo>
                  <a:pt x="989330" y="1054099"/>
                </a:moveTo>
                <a:lnTo>
                  <a:pt x="970280" y="1054099"/>
                </a:lnTo>
                <a:lnTo>
                  <a:pt x="976630" y="1060449"/>
                </a:lnTo>
                <a:lnTo>
                  <a:pt x="995680" y="1060449"/>
                </a:lnTo>
                <a:lnTo>
                  <a:pt x="989330" y="1054099"/>
                </a:lnTo>
                <a:close/>
              </a:path>
              <a:path w="2804160" h="2868929">
                <a:moveTo>
                  <a:pt x="995680" y="1060450"/>
                </a:moveTo>
                <a:lnTo>
                  <a:pt x="976630" y="1060450"/>
                </a:lnTo>
                <a:lnTo>
                  <a:pt x="982980" y="1066799"/>
                </a:lnTo>
                <a:lnTo>
                  <a:pt x="1002030" y="1066799"/>
                </a:lnTo>
                <a:lnTo>
                  <a:pt x="995680" y="1060450"/>
                </a:lnTo>
                <a:close/>
              </a:path>
              <a:path w="2804160" h="2868929">
                <a:moveTo>
                  <a:pt x="1002030" y="1066800"/>
                </a:moveTo>
                <a:lnTo>
                  <a:pt x="982980" y="1066800"/>
                </a:lnTo>
                <a:lnTo>
                  <a:pt x="989330" y="1073149"/>
                </a:lnTo>
                <a:lnTo>
                  <a:pt x="1008380" y="1073149"/>
                </a:lnTo>
                <a:lnTo>
                  <a:pt x="1002030" y="1066800"/>
                </a:lnTo>
                <a:close/>
              </a:path>
              <a:path w="2804160" h="2868929">
                <a:moveTo>
                  <a:pt x="1008380" y="1073149"/>
                </a:moveTo>
                <a:lnTo>
                  <a:pt x="989330" y="1073149"/>
                </a:lnTo>
                <a:lnTo>
                  <a:pt x="995680" y="1079499"/>
                </a:lnTo>
                <a:lnTo>
                  <a:pt x="1014730" y="1079499"/>
                </a:lnTo>
                <a:lnTo>
                  <a:pt x="1008380" y="1073149"/>
                </a:lnTo>
                <a:close/>
              </a:path>
              <a:path w="2804160" h="2868929">
                <a:moveTo>
                  <a:pt x="1014730" y="1079500"/>
                </a:moveTo>
                <a:lnTo>
                  <a:pt x="995680" y="1079500"/>
                </a:lnTo>
                <a:lnTo>
                  <a:pt x="1002030" y="1085849"/>
                </a:lnTo>
                <a:lnTo>
                  <a:pt x="1021080" y="1085849"/>
                </a:lnTo>
                <a:lnTo>
                  <a:pt x="1014730" y="1079500"/>
                </a:lnTo>
                <a:close/>
              </a:path>
              <a:path w="2804160" h="2868929">
                <a:moveTo>
                  <a:pt x="1021080" y="1085849"/>
                </a:moveTo>
                <a:lnTo>
                  <a:pt x="1002030" y="1085849"/>
                </a:lnTo>
                <a:lnTo>
                  <a:pt x="1008380" y="1092199"/>
                </a:lnTo>
                <a:lnTo>
                  <a:pt x="1027430" y="1092199"/>
                </a:lnTo>
                <a:lnTo>
                  <a:pt x="1021080" y="1085849"/>
                </a:lnTo>
                <a:close/>
              </a:path>
              <a:path w="2804160" h="2868929">
                <a:moveTo>
                  <a:pt x="1027430" y="1092200"/>
                </a:moveTo>
                <a:lnTo>
                  <a:pt x="1008380" y="1092200"/>
                </a:lnTo>
                <a:lnTo>
                  <a:pt x="1014730" y="1098549"/>
                </a:lnTo>
                <a:lnTo>
                  <a:pt x="1033780" y="1098549"/>
                </a:lnTo>
                <a:lnTo>
                  <a:pt x="1027430" y="1092200"/>
                </a:lnTo>
                <a:close/>
              </a:path>
              <a:path w="2804160" h="2868929">
                <a:moveTo>
                  <a:pt x="1033780" y="1098550"/>
                </a:moveTo>
                <a:lnTo>
                  <a:pt x="1014730" y="1098550"/>
                </a:lnTo>
                <a:lnTo>
                  <a:pt x="1021080" y="1104899"/>
                </a:lnTo>
                <a:lnTo>
                  <a:pt x="1040130" y="1104899"/>
                </a:lnTo>
                <a:lnTo>
                  <a:pt x="1033780" y="1098550"/>
                </a:lnTo>
                <a:close/>
              </a:path>
              <a:path w="2804160" h="2868929">
                <a:moveTo>
                  <a:pt x="1040130" y="1104900"/>
                </a:moveTo>
                <a:lnTo>
                  <a:pt x="1021080" y="1104900"/>
                </a:lnTo>
                <a:lnTo>
                  <a:pt x="1027430" y="1111249"/>
                </a:lnTo>
                <a:lnTo>
                  <a:pt x="1046480" y="1111249"/>
                </a:lnTo>
                <a:lnTo>
                  <a:pt x="1040130" y="1104900"/>
                </a:lnTo>
                <a:close/>
              </a:path>
              <a:path w="2804160" h="2868929">
                <a:moveTo>
                  <a:pt x="1046480" y="1111249"/>
                </a:moveTo>
                <a:lnTo>
                  <a:pt x="1027430" y="1111249"/>
                </a:lnTo>
                <a:lnTo>
                  <a:pt x="1040130" y="1123949"/>
                </a:lnTo>
                <a:lnTo>
                  <a:pt x="1059180" y="1123949"/>
                </a:lnTo>
                <a:lnTo>
                  <a:pt x="1046480" y="1111249"/>
                </a:lnTo>
                <a:close/>
              </a:path>
              <a:path w="2804160" h="2868929">
                <a:moveTo>
                  <a:pt x="1059180" y="1123950"/>
                </a:moveTo>
                <a:lnTo>
                  <a:pt x="1040130" y="1123950"/>
                </a:lnTo>
                <a:lnTo>
                  <a:pt x="1046480" y="1130299"/>
                </a:lnTo>
                <a:lnTo>
                  <a:pt x="1065530" y="1130299"/>
                </a:lnTo>
                <a:lnTo>
                  <a:pt x="1059180" y="1123950"/>
                </a:lnTo>
                <a:close/>
              </a:path>
              <a:path w="2804160" h="2868929">
                <a:moveTo>
                  <a:pt x="1065530" y="1130300"/>
                </a:moveTo>
                <a:lnTo>
                  <a:pt x="1046480" y="1130300"/>
                </a:lnTo>
                <a:lnTo>
                  <a:pt x="1052830" y="1136649"/>
                </a:lnTo>
                <a:lnTo>
                  <a:pt x="1071880" y="1136649"/>
                </a:lnTo>
                <a:lnTo>
                  <a:pt x="1065530" y="1130300"/>
                </a:lnTo>
                <a:close/>
              </a:path>
              <a:path w="2804160" h="2868929">
                <a:moveTo>
                  <a:pt x="1071880" y="1136650"/>
                </a:moveTo>
                <a:lnTo>
                  <a:pt x="1052830" y="1136650"/>
                </a:lnTo>
                <a:lnTo>
                  <a:pt x="1059180" y="1142999"/>
                </a:lnTo>
                <a:lnTo>
                  <a:pt x="1078230" y="1142999"/>
                </a:lnTo>
                <a:lnTo>
                  <a:pt x="1071880" y="1136650"/>
                </a:lnTo>
                <a:close/>
              </a:path>
              <a:path w="2804160" h="2868929">
                <a:moveTo>
                  <a:pt x="1078230" y="1142999"/>
                </a:moveTo>
                <a:lnTo>
                  <a:pt x="1059180" y="1142999"/>
                </a:lnTo>
                <a:lnTo>
                  <a:pt x="1065530" y="1149349"/>
                </a:lnTo>
                <a:lnTo>
                  <a:pt x="1084580" y="1149349"/>
                </a:lnTo>
                <a:lnTo>
                  <a:pt x="1078230" y="1142999"/>
                </a:lnTo>
                <a:close/>
              </a:path>
              <a:path w="2804160" h="2868929">
                <a:moveTo>
                  <a:pt x="1084580" y="1149350"/>
                </a:moveTo>
                <a:lnTo>
                  <a:pt x="1065530" y="1149350"/>
                </a:lnTo>
                <a:lnTo>
                  <a:pt x="1071880" y="1155699"/>
                </a:lnTo>
                <a:lnTo>
                  <a:pt x="1090930" y="1155699"/>
                </a:lnTo>
                <a:lnTo>
                  <a:pt x="1084580" y="1149350"/>
                </a:lnTo>
                <a:close/>
              </a:path>
              <a:path w="2804160" h="2868929">
                <a:moveTo>
                  <a:pt x="1090930" y="1155700"/>
                </a:moveTo>
                <a:lnTo>
                  <a:pt x="1071880" y="1155700"/>
                </a:lnTo>
                <a:lnTo>
                  <a:pt x="1078230" y="1162049"/>
                </a:lnTo>
                <a:lnTo>
                  <a:pt x="1097280" y="1162049"/>
                </a:lnTo>
                <a:lnTo>
                  <a:pt x="1090930" y="1155700"/>
                </a:lnTo>
                <a:close/>
              </a:path>
              <a:path w="2804160" h="2868929">
                <a:moveTo>
                  <a:pt x="1097280" y="1162050"/>
                </a:moveTo>
                <a:lnTo>
                  <a:pt x="1078230" y="1162050"/>
                </a:lnTo>
                <a:lnTo>
                  <a:pt x="1084580" y="1168399"/>
                </a:lnTo>
                <a:lnTo>
                  <a:pt x="1103630" y="1168399"/>
                </a:lnTo>
                <a:lnTo>
                  <a:pt x="1097280" y="1162050"/>
                </a:lnTo>
                <a:close/>
              </a:path>
              <a:path w="2804160" h="2868929">
                <a:moveTo>
                  <a:pt x="1103630" y="1168400"/>
                </a:moveTo>
                <a:lnTo>
                  <a:pt x="1084580" y="1168400"/>
                </a:lnTo>
                <a:lnTo>
                  <a:pt x="1097280" y="1181099"/>
                </a:lnTo>
                <a:lnTo>
                  <a:pt x="1116330" y="1181099"/>
                </a:lnTo>
                <a:lnTo>
                  <a:pt x="1103630" y="1168400"/>
                </a:lnTo>
                <a:close/>
              </a:path>
              <a:path w="2804160" h="2868929">
                <a:moveTo>
                  <a:pt x="1116330" y="1181100"/>
                </a:moveTo>
                <a:lnTo>
                  <a:pt x="1097280" y="1181100"/>
                </a:lnTo>
                <a:lnTo>
                  <a:pt x="1103630" y="1187449"/>
                </a:lnTo>
                <a:lnTo>
                  <a:pt x="1122680" y="1187449"/>
                </a:lnTo>
                <a:lnTo>
                  <a:pt x="1116330" y="1181100"/>
                </a:lnTo>
                <a:close/>
              </a:path>
              <a:path w="2804160" h="2868929">
                <a:moveTo>
                  <a:pt x="1122680" y="1187450"/>
                </a:moveTo>
                <a:lnTo>
                  <a:pt x="1103630" y="1187450"/>
                </a:lnTo>
                <a:lnTo>
                  <a:pt x="1109980" y="1193799"/>
                </a:lnTo>
                <a:lnTo>
                  <a:pt x="1129030" y="1193799"/>
                </a:lnTo>
                <a:lnTo>
                  <a:pt x="1122680" y="1187450"/>
                </a:lnTo>
                <a:close/>
              </a:path>
              <a:path w="2804160" h="2868929">
                <a:moveTo>
                  <a:pt x="1129030" y="1193800"/>
                </a:moveTo>
                <a:lnTo>
                  <a:pt x="1109980" y="1193800"/>
                </a:lnTo>
                <a:lnTo>
                  <a:pt x="1116330" y="1200149"/>
                </a:lnTo>
                <a:lnTo>
                  <a:pt x="1135380" y="1200149"/>
                </a:lnTo>
                <a:lnTo>
                  <a:pt x="1129030" y="1193800"/>
                </a:lnTo>
                <a:close/>
              </a:path>
              <a:path w="2804160" h="2868929">
                <a:moveTo>
                  <a:pt x="1135380" y="1200150"/>
                </a:moveTo>
                <a:lnTo>
                  <a:pt x="1116330" y="1200150"/>
                </a:lnTo>
                <a:lnTo>
                  <a:pt x="1122680" y="1206499"/>
                </a:lnTo>
                <a:lnTo>
                  <a:pt x="1141730" y="1206499"/>
                </a:lnTo>
                <a:lnTo>
                  <a:pt x="1135380" y="1200150"/>
                </a:lnTo>
                <a:close/>
              </a:path>
              <a:path w="2804160" h="2868929">
                <a:moveTo>
                  <a:pt x="1141730" y="1206499"/>
                </a:moveTo>
                <a:lnTo>
                  <a:pt x="1122680" y="1206499"/>
                </a:lnTo>
                <a:lnTo>
                  <a:pt x="1135380" y="1219199"/>
                </a:lnTo>
                <a:lnTo>
                  <a:pt x="1154430" y="1219199"/>
                </a:lnTo>
                <a:lnTo>
                  <a:pt x="1141730" y="1206499"/>
                </a:lnTo>
                <a:close/>
              </a:path>
              <a:path w="2804160" h="2868929">
                <a:moveTo>
                  <a:pt x="1154430" y="1219200"/>
                </a:moveTo>
                <a:lnTo>
                  <a:pt x="1135380" y="1219200"/>
                </a:lnTo>
                <a:lnTo>
                  <a:pt x="1141730" y="1225549"/>
                </a:lnTo>
                <a:lnTo>
                  <a:pt x="1160780" y="1225549"/>
                </a:lnTo>
                <a:lnTo>
                  <a:pt x="1154430" y="1219200"/>
                </a:lnTo>
                <a:close/>
              </a:path>
              <a:path w="2804160" h="2868929">
                <a:moveTo>
                  <a:pt x="1160780" y="1225550"/>
                </a:moveTo>
                <a:lnTo>
                  <a:pt x="1141730" y="1225550"/>
                </a:lnTo>
                <a:lnTo>
                  <a:pt x="1148080" y="1231899"/>
                </a:lnTo>
                <a:lnTo>
                  <a:pt x="1167130" y="1231899"/>
                </a:lnTo>
                <a:lnTo>
                  <a:pt x="1160780" y="1225550"/>
                </a:lnTo>
                <a:close/>
              </a:path>
              <a:path w="2804160" h="2868929">
                <a:moveTo>
                  <a:pt x="1167130" y="1231900"/>
                </a:moveTo>
                <a:lnTo>
                  <a:pt x="1148080" y="1231900"/>
                </a:lnTo>
                <a:lnTo>
                  <a:pt x="1160780" y="1244599"/>
                </a:lnTo>
                <a:lnTo>
                  <a:pt x="1179830" y="1244599"/>
                </a:lnTo>
                <a:lnTo>
                  <a:pt x="1167130" y="1231900"/>
                </a:lnTo>
                <a:close/>
              </a:path>
              <a:path w="2804160" h="2868929">
                <a:moveTo>
                  <a:pt x="1179830" y="1244599"/>
                </a:moveTo>
                <a:lnTo>
                  <a:pt x="1160780" y="1244599"/>
                </a:lnTo>
                <a:lnTo>
                  <a:pt x="1184910" y="1268729"/>
                </a:lnTo>
                <a:lnTo>
                  <a:pt x="1203960" y="1268729"/>
                </a:lnTo>
                <a:lnTo>
                  <a:pt x="1179830" y="1244599"/>
                </a:lnTo>
                <a:close/>
              </a:path>
              <a:path w="2804160" h="2868929">
                <a:moveTo>
                  <a:pt x="1203960" y="1268729"/>
                </a:moveTo>
                <a:lnTo>
                  <a:pt x="1184910" y="1268729"/>
                </a:lnTo>
                <a:lnTo>
                  <a:pt x="1187450" y="1271269"/>
                </a:lnTo>
                <a:lnTo>
                  <a:pt x="1206500" y="1271269"/>
                </a:lnTo>
                <a:lnTo>
                  <a:pt x="1203960" y="1268729"/>
                </a:lnTo>
                <a:close/>
              </a:path>
              <a:path w="2804160" h="2868929">
                <a:moveTo>
                  <a:pt x="1206500" y="1271269"/>
                </a:moveTo>
                <a:lnTo>
                  <a:pt x="1187450" y="1271269"/>
                </a:lnTo>
                <a:lnTo>
                  <a:pt x="1197610" y="1281429"/>
                </a:lnTo>
                <a:lnTo>
                  <a:pt x="1216660" y="1281429"/>
                </a:lnTo>
                <a:lnTo>
                  <a:pt x="1206500" y="1271269"/>
                </a:lnTo>
                <a:close/>
              </a:path>
              <a:path w="2804160" h="2868929">
                <a:moveTo>
                  <a:pt x="1216660" y="1281429"/>
                </a:moveTo>
                <a:lnTo>
                  <a:pt x="1197610" y="1281429"/>
                </a:lnTo>
                <a:lnTo>
                  <a:pt x="1210310" y="1294129"/>
                </a:lnTo>
                <a:lnTo>
                  <a:pt x="1229360" y="1294129"/>
                </a:lnTo>
                <a:lnTo>
                  <a:pt x="1216660" y="1281429"/>
                </a:lnTo>
                <a:close/>
              </a:path>
              <a:path w="2804160" h="2868929">
                <a:moveTo>
                  <a:pt x="1229360" y="1294129"/>
                </a:moveTo>
                <a:lnTo>
                  <a:pt x="1210310" y="1294129"/>
                </a:lnTo>
                <a:lnTo>
                  <a:pt x="1212850" y="1296669"/>
                </a:lnTo>
                <a:lnTo>
                  <a:pt x="1231900" y="1296669"/>
                </a:lnTo>
                <a:lnTo>
                  <a:pt x="1229360" y="1294129"/>
                </a:lnTo>
                <a:close/>
              </a:path>
              <a:path w="2804160" h="2868929">
                <a:moveTo>
                  <a:pt x="1231900" y="1296670"/>
                </a:moveTo>
                <a:lnTo>
                  <a:pt x="1212850" y="1296670"/>
                </a:lnTo>
                <a:lnTo>
                  <a:pt x="1216660" y="1300479"/>
                </a:lnTo>
                <a:lnTo>
                  <a:pt x="1235710" y="1300479"/>
                </a:lnTo>
                <a:lnTo>
                  <a:pt x="1231900" y="1296670"/>
                </a:lnTo>
                <a:close/>
              </a:path>
              <a:path w="2804160" h="2868929">
                <a:moveTo>
                  <a:pt x="1235710" y="1300479"/>
                </a:moveTo>
                <a:lnTo>
                  <a:pt x="1216660" y="1300479"/>
                </a:lnTo>
                <a:lnTo>
                  <a:pt x="1229360" y="1313179"/>
                </a:lnTo>
                <a:lnTo>
                  <a:pt x="1248410" y="1313179"/>
                </a:lnTo>
                <a:lnTo>
                  <a:pt x="1235710" y="1300479"/>
                </a:lnTo>
                <a:close/>
              </a:path>
              <a:path w="2804160" h="2868929">
                <a:moveTo>
                  <a:pt x="1248410" y="1313179"/>
                </a:moveTo>
                <a:lnTo>
                  <a:pt x="1229360" y="1313179"/>
                </a:lnTo>
                <a:lnTo>
                  <a:pt x="1231900" y="1315719"/>
                </a:lnTo>
                <a:lnTo>
                  <a:pt x="1250950" y="1315719"/>
                </a:lnTo>
                <a:lnTo>
                  <a:pt x="1248410" y="1313179"/>
                </a:lnTo>
                <a:close/>
              </a:path>
              <a:path w="2804160" h="2868929">
                <a:moveTo>
                  <a:pt x="1250950" y="1315719"/>
                </a:moveTo>
                <a:lnTo>
                  <a:pt x="1231900" y="1315719"/>
                </a:lnTo>
                <a:lnTo>
                  <a:pt x="1244600" y="1328419"/>
                </a:lnTo>
                <a:lnTo>
                  <a:pt x="1263650" y="1328419"/>
                </a:lnTo>
                <a:lnTo>
                  <a:pt x="1250950" y="1315719"/>
                </a:lnTo>
                <a:close/>
              </a:path>
              <a:path w="2804160" h="2868929">
                <a:moveTo>
                  <a:pt x="1263650" y="1328419"/>
                </a:moveTo>
                <a:lnTo>
                  <a:pt x="1244600" y="1328419"/>
                </a:lnTo>
                <a:lnTo>
                  <a:pt x="1254760" y="1338579"/>
                </a:lnTo>
                <a:lnTo>
                  <a:pt x="1273810" y="1338579"/>
                </a:lnTo>
                <a:lnTo>
                  <a:pt x="1263650" y="1328419"/>
                </a:lnTo>
                <a:close/>
              </a:path>
              <a:path w="2804160" h="2868929">
                <a:moveTo>
                  <a:pt x="1273810" y="1338579"/>
                </a:moveTo>
                <a:lnTo>
                  <a:pt x="1254760" y="1338579"/>
                </a:lnTo>
                <a:lnTo>
                  <a:pt x="1257300" y="1341119"/>
                </a:lnTo>
                <a:lnTo>
                  <a:pt x="1276350" y="1341119"/>
                </a:lnTo>
                <a:lnTo>
                  <a:pt x="1273810" y="1338579"/>
                </a:lnTo>
                <a:close/>
              </a:path>
              <a:path w="2804160" h="2868929">
                <a:moveTo>
                  <a:pt x="1276350" y="1341119"/>
                </a:moveTo>
                <a:lnTo>
                  <a:pt x="1257300" y="1341119"/>
                </a:lnTo>
                <a:lnTo>
                  <a:pt x="1273810" y="1357629"/>
                </a:lnTo>
                <a:lnTo>
                  <a:pt x="1292860" y="1357629"/>
                </a:lnTo>
                <a:lnTo>
                  <a:pt x="1276350" y="1341119"/>
                </a:lnTo>
                <a:close/>
              </a:path>
              <a:path w="2804160" h="2868929">
                <a:moveTo>
                  <a:pt x="1292860" y="1357629"/>
                </a:moveTo>
                <a:lnTo>
                  <a:pt x="1273810" y="1357629"/>
                </a:lnTo>
                <a:lnTo>
                  <a:pt x="1286510" y="1370329"/>
                </a:lnTo>
                <a:lnTo>
                  <a:pt x="1305560" y="1370329"/>
                </a:lnTo>
                <a:lnTo>
                  <a:pt x="1292860" y="1357629"/>
                </a:lnTo>
                <a:close/>
              </a:path>
              <a:path w="2804160" h="2868929">
                <a:moveTo>
                  <a:pt x="1305560" y="1370330"/>
                </a:moveTo>
                <a:lnTo>
                  <a:pt x="1286510" y="1370330"/>
                </a:lnTo>
                <a:lnTo>
                  <a:pt x="1292860" y="1376679"/>
                </a:lnTo>
                <a:lnTo>
                  <a:pt x="1311910" y="1376679"/>
                </a:lnTo>
                <a:lnTo>
                  <a:pt x="1305560" y="1370330"/>
                </a:lnTo>
                <a:close/>
              </a:path>
              <a:path w="2804160" h="2868929">
                <a:moveTo>
                  <a:pt x="1311910" y="1376679"/>
                </a:moveTo>
                <a:lnTo>
                  <a:pt x="1292860" y="1376679"/>
                </a:lnTo>
                <a:lnTo>
                  <a:pt x="1299210" y="1383029"/>
                </a:lnTo>
                <a:lnTo>
                  <a:pt x="1318260" y="1383029"/>
                </a:lnTo>
                <a:lnTo>
                  <a:pt x="1311910" y="1376679"/>
                </a:lnTo>
                <a:close/>
              </a:path>
              <a:path w="2804160" h="2868929">
                <a:moveTo>
                  <a:pt x="1318260" y="1383029"/>
                </a:moveTo>
                <a:lnTo>
                  <a:pt x="1299210" y="1383029"/>
                </a:lnTo>
                <a:lnTo>
                  <a:pt x="1301750" y="1385569"/>
                </a:lnTo>
                <a:lnTo>
                  <a:pt x="1320800" y="1385569"/>
                </a:lnTo>
                <a:lnTo>
                  <a:pt x="1318260" y="1383029"/>
                </a:lnTo>
                <a:close/>
              </a:path>
              <a:path w="2804160" h="2868929">
                <a:moveTo>
                  <a:pt x="1320800" y="1385569"/>
                </a:moveTo>
                <a:lnTo>
                  <a:pt x="1301750" y="1385569"/>
                </a:lnTo>
                <a:lnTo>
                  <a:pt x="1305560" y="1389379"/>
                </a:lnTo>
                <a:lnTo>
                  <a:pt x="1324610" y="1389379"/>
                </a:lnTo>
                <a:lnTo>
                  <a:pt x="1320800" y="1385569"/>
                </a:lnTo>
                <a:close/>
              </a:path>
              <a:path w="2804160" h="2868929">
                <a:moveTo>
                  <a:pt x="1324610" y="1389380"/>
                </a:moveTo>
                <a:lnTo>
                  <a:pt x="1305560" y="1389380"/>
                </a:lnTo>
                <a:lnTo>
                  <a:pt x="1314450" y="1398269"/>
                </a:lnTo>
                <a:lnTo>
                  <a:pt x="1333500" y="1398269"/>
                </a:lnTo>
                <a:lnTo>
                  <a:pt x="1324610" y="1389380"/>
                </a:lnTo>
                <a:close/>
              </a:path>
              <a:path w="2804160" h="2868929">
                <a:moveTo>
                  <a:pt x="1333500" y="1398269"/>
                </a:moveTo>
                <a:lnTo>
                  <a:pt x="1314450" y="1398269"/>
                </a:lnTo>
                <a:lnTo>
                  <a:pt x="1320800" y="1404619"/>
                </a:lnTo>
                <a:lnTo>
                  <a:pt x="1339850" y="1404619"/>
                </a:lnTo>
                <a:lnTo>
                  <a:pt x="1333500" y="1398269"/>
                </a:lnTo>
                <a:close/>
              </a:path>
              <a:path w="2804160" h="2868929">
                <a:moveTo>
                  <a:pt x="1339850" y="1404619"/>
                </a:moveTo>
                <a:lnTo>
                  <a:pt x="1320800" y="1404619"/>
                </a:lnTo>
                <a:lnTo>
                  <a:pt x="1324610" y="1408429"/>
                </a:lnTo>
                <a:lnTo>
                  <a:pt x="1343660" y="1408429"/>
                </a:lnTo>
                <a:lnTo>
                  <a:pt x="1339850" y="1404619"/>
                </a:lnTo>
                <a:close/>
              </a:path>
              <a:path w="2804160" h="2868929">
                <a:moveTo>
                  <a:pt x="1343660" y="1408429"/>
                </a:moveTo>
                <a:lnTo>
                  <a:pt x="1324610" y="1408429"/>
                </a:lnTo>
                <a:lnTo>
                  <a:pt x="1327150" y="1410969"/>
                </a:lnTo>
                <a:lnTo>
                  <a:pt x="1346200" y="1410969"/>
                </a:lnTo>
                <a:lnTo>
                  <a:pt x="1343660" y="1408429"/>
                </a:lnTo>
                <a:close/>
              </a:path>
              <a:path w="2804160" h="2868929">
                <a:moveTo>
                  <a:pt x="1346200" y="1410969"/>
                </a:moveTo>
                <a:lnTo>
                  <a:pt x="1327150" y="1410969"/>
                </a:lnTo>
                <a:lnTo>
                  <a:pt x="1337310" y="1421129"/>
                </a:lnTo>
                <a:lnTo>
                  <a:pt x="1356360" y="1421129"/>
                </a:lnTo>
                <a:lnTo>
                  <a:pt x="1346200" y="1410969"/>
                </a:lnTo>
                <a:close/>
              </a:path>
              <a:path w="2804160" h="2868929">
                <a:moveTo>
                  <a:pt x="1356360" y="1421129"/>
                </a:moveTo>
                <a:lnTo>
                  <a:pt x="1337310" y="1421129"/>
                </a:lnTo>
                <a:lnTo>
                  <a:pt x="1346200" y="1430019"/>
                </a:lnTo>
                <a:lnTo>
                  <a:pt x="1365250" y="1430019"/>
                </a:lnTo>
                <a:lnTo>
                  <a:pt x="1356360" y="1421129"/>
                </a:lnTo>
                <a:close/>
              </a:path>
              <a:path w="2804160" h="2868929">
                <a:moveTo>
                  <a:pt x="1365250" y="1430019"/>
                </a:moveTo>
                <a:lnTo>
                  <a:pt x="1346200" y="1430019"/>
                </a:lnTo>
                <a:lnTo>
                  <a:pt x="1350010" y="1433829"/>
                </a:lnTo>
                <a:lnTo>
                  <a:pt x="1369060" y="1433829"/>
                </a:lnTo>
                <a:lnTo>
                  <a:pt x="1365250" y="1430019"/>
                </a:lnTo>
                <a:close/>
              </a:path>
              <a:path w="2804160" h="2868929">
                <a:moveTo>
                  <a:pt x="1369060" y="1433829"/>
                </a:moveTo>
                <a:lnTo>
                  <a:pt x="1350010" y="1433829"/>
                </a:lnTo>
                <a:lnTo>
                  <a:pt x="1352550" y="1436369"/>
                </a:lnTo>
                <a:lnTo>
                  <a:pt x="1371600" y="1436369"/>
                </a:lnTo>
                <a:lnTo>
                  <a:pt x="1369060" y="1433829"/>
                </a:lnTo>
                <a:close/>
              </a:path>
              <a:path w="2804160" h="2868929">
                <a:moveTo>
                  <a:pt x="1371600" y="1436370"/>
                </a:moveTo>
                <a:lnTo>
                  <a:pt x="1352550" y="1436370"/>
                </a:lnTo>
                <a:lnTo>
                  <a:pt x="1362710" y="1446529"/>
                </a:lnTo>
                <a:lnTo>
                  <a:pt x="1381760" y="1446529"/>
                </a:lnTo>
                <a:lnTo>
                  <a:pt x="1371600" y="1436370"/>
                </a:lnTo>
                <a:close/>
              </a:path>
              <a:path w="2804160" h="2868929">
                <a:moveTo>
                  <a:pt x="1381760" y="1446529"/>
                </a:moveTo>
                <a:lnTo>
                  <a:pt x="1362710" y="1446529"/>
                </a:lnTo>
                <a:lnTo>
                  <a:pt x="1369060" y="1452879"/>
                </a:lnTo>
                <a:lnTo>
                  <a:pt x="1388110" y="1452879"/>
                </a:lnTo>
                <a:lnTo>
                  <a:pt x="1381760" y="1446529"/>
                </a:lnTo>
                <a:close/>
              </a:path>
              <a:path w="2804160" h="2868929">
                <a:moveTo>
                  <a:pt x="1388110" y="1452880"/>
                </a:moveTo>
                <a:lnTo>
                  <a:pt x="1369060" y="1452880"/>
                </a:lnTo>
                <a:lnTo>
                  <a:pt x="1377950" y="1461769"/>
                </a:lnTo>
                <a:lnTo>
                  <a:pt x="1397000" y="1461769"/>
                </a:lnTo>
                <a:lnTo>
                  <a:pt x="1388110" y="1452880"/>
                </a:lnTo>
                <a:close/>
              </a:path>
              <a:path w="2804160" h="2868929">
                <a:moveTo>
                  <a:pt x="1397000" y="1461769"/>
                </a:moveTo>
                <a:lnTo>
                  <a:pt x="1377950" y="1461769"/>
                </a:lnTo>
                <a:lnTo>
                  <a:pt x="1381760" y="1465579"/>
                </a:lnTo>
                <a:lnTo>
                  <a:pt x="1400810" y="1465579"/>
                </a:lnTo>
                <a:lnTo>
                  <a:pt x="1397000" y="1461769"/>
                </a:lnTo>
                <a:close/>
              </a:path>
              <a:path w="2804160" h="2868929">
                <a:moveTo>
                  <a:pt x="1400810" y="1465579"/>
                </a:moveTo>
                <a:lnTo>
                  <a:pt x="1381760" y="1465579"/>
                </a:lnTo>
                <a:lnTo>
                  <a:pt x="1384300" y="1468119"/>
                </a:lnTo>
                <a:lnTo>
                  <a:pt x="1403350" y="1468119"/>
                </a:lnTo>
                <a:lnTo>
                  <a:pt x="1400810" y="1465579"/>
                </a:lnTo>
                <a:close/>
              </a:path>
              <a:path w="2804160" h="2868929">
                <a:moveTo>
                  <a:pt x="1403350" y="1468119"/>
                </a:moveTo>
                <a:lnTo>
                  <a:pt x="1384300" y="1468119"/>
                </a:lnTo>
                <a:lnTo>
                  <a:pt x="1400810" y="1484629"/>
                </a:lnTo>
                <a:lnTo>
                  <a:pt x="1419860" y="1484629"/>
                </a:lnTo>
                <a:lnTo>
                  <a:pt x="1403350" y="1468119"/>
                </a:lnTo>
                <a:close/>
              </a:path>
              <a:path w="2804160" h="2868929">
                <a:moveTo>
                  <a:pt x="1419860" y="1484629"/>
                </a:moveTo>
                <a:lnTo>
                  <a:pt x="1400810" y="1484629"/>
                </a:lnTo>
                <a:lnTo>
                  <a:pt x="1409700" y="1493519"/>
                </a:lnTo>
                <a:lnTo>
                  <a:pt x="1428750" y="1493519"/>
                </a:lnTo>
                <a:lnTo>
                  <a:pt x="1419860" y="1484629"/>
                </a:lnTo>
                <a:close/>
              </a:path>
              <a:path w="2804160" h="2868929">
                <a:moveTo>
                  <a:pt x="1428750" y="1493519"/>
                </a:moveTo>
                <a:lnTo>
                  <a:pt x="1409700" y="1493519"/>
                </a:lnTo>
                <a:lnTo>
                  <a:pt x="1416050" y="1499869"/>
                </a:lnTo>
                <a:lnTo>
                  <a:pt x="1435100" y="1499869"/>
                </a:lnTo>
                <a:lnTo>
                  <a:pt x="1428750" y="1493519"/>
                </a:lnTo>
                <a:close/>
              </a:path>
              <a:path w="2804160" h="2868929">
                <a:moveTo>
                  <a:pt x="1435100" y="1499869"/>
                </a:moveTo>
                <a:lnTo>
                  <a:pt x="1416050" y="1499869"/>
                </a:lnTo>
                <a:lnTo>
                  <a:pt x="1419860" y="1503679"/>
                </a:lnTo>
                <a:lnTo>
                  <a:pt x="1438910" y="1503679"/>
                </a:lnTo>
                <a:lnTo>
                  <a:pt x="1435100" y="1499869"/>
                </a:lnTo>
                <a:close/>
              </a:path>
              <a:path w="2804160" h="2868929">
                <a:moveTo>
                  <a:pt x="1438910" y="1503679"/>
                </a:moveTo>
                <a:lnTo>
                  <a:pt x="1419860" y="1503679"/>
                </a:lnTo>
                <a:lnTo>
                  <a:pt x="1422400" y="1506219"/>
                </a:lnTo>
                <a:lnTo>
                  <a:pt x="1441450" y="1506219"/>
                </a:lnTo>
                <a:lnTo>
                  <a:pt x="1438910" y="1503679"/>
                </a:lnTo>
                <a:close/>
              </a:path>
              <a:path w="2804160" h="2868929">
                <a:moveTo>
                  <a:pt x="1441450" y="1506219"/>
                </a:moveTo>
                <a:lnTo>
                  <a:pt x="1422400" y="1506219"/>
                </a:lnTo>
                <a:lnTo>
                  <a:pt x="1426210" y="1510029"/>
                </a:lnTo>
                <a:lnTo>
                  <a:pt x="1445260" y="1510029"/>
                </a:lnTo>
                <a:lnTo>
                  <a:pt x="1441450" y="1506219"/>
                </a:lnTo>
                <a:close/>
              </a:path>
              <a:path w="2804160" h="2868929">
                <a:moveTo>
                  <a:pt x="1445260" y="1510029"/>
                </a:moveTo>
                <a:lnTo>
                  <a:pt x="1426210" y="1510029"/>
                </a:lnTo>
                <a:lnTo>
                  <a:pt x="1435100" y="1518919"/>
                </a:lnTo>
                <a:lnTo>
                  <a:pt x="1454150" y="1518919"/>
                </a:lnTo>
                <a:lnTo>
                  <a:pt x="1445260" y="1510029"/>
                </a:lnTo>
                <a:close/>
              </a:path>
              <a:path w="2804160" h="2868929">
                <a:moveTo>
                  <a:pt x="1454150" y="1518919"/>
                </a:moveTo>
                <a:lnTo>
                  <a:pt x="1435100" y="1518919"/>
                </a:lnTo>
                <a:lnTo>
                  <a:pt x="1441450" y="1525269"/>
                </a:lnTo>
                <a:lnTo>
                  <a:pt x="1460500" y="1525269"/>
                </a:lnTo>
                <a:lnTo>
                  <a:pt x="1454150" y="1518919"/>
                </a:lnTo>
                <a:close/>
              </a:path>
              <a:path w="2804160" h="2868929">
                <a:moveTo>
                  <a:pt x="1460500" y="1525269"/>
                </a:moveTo>
                <a:lnTo>
                  <a:pt x="1441450" y="1525269"/>
                </a:lnTo>
                <a:lnTo>
                  <a:pt x="1466850" y="1550669"/>
                </a:lnTo>
                <a:lnTo>
                  <a:pt x="1485900" y="1550669"/>
                </a:lnTo>
                <a:lnTo>
                  <a:pt x="1460500" y="1525269"/>
                </a:lnTo>
                <a:close/>
              </a:path>
              <a:path w="2804160" h="2868929">
                <a:moveTo>
                  <a:pt x="1485900" y="1550669"/>
                </a:moveTo>
                <a:lnTo>
                  <a:pt x="1466850" y="1550669"/>
                </a:lnTo>
                <a:lnTo>
                  <a:pt x="1477010" y="1560829"/>
                </a:lnTo>
                <a:lnTo>
                  <a:pt x="1496060" y="1560829"/>
                </a:lnTo>
                <a:lnTo>
                  <a:pt x="1485900" y="1550669"/>
                </a:lnTo>
                <a:close/>
              </a:path>
              <a:path w="2804160" h="2868929">
                <a:moveTo>
                  <a:pt x="1496060" y="1560829"/>
                </a:moveTo>
                <a:lnTo>
                  <a:pt x="1477010" y="1560829"/>
                </a:lnTo>
                <a:lnTo>
                  <a:pt x="1517650" y="1601469"/>
                </a:lnTo>
                <a:lnTo>
                  <a:pt x="1536700" y="1601469"/>
                </a:lnTo>
                <a:lnTo>
                  <a:pt x="1496060" y="1560829"/>
                </a:lnTo>
                <a:close/>
              </a:path>
              <a:path w="2804160" h="2868929">
                <a:moveTo>
                  <a:pt x="1536700" y="1601469"/>
                </a:moveTo>
                <a:lnTo>
                  <a:pt x="1517650" y="1601469"/>
                </a:lnTo>
                <a:lnTo>
                  <a:pt x="1524000" y="1607819"/>
                </a:lnTo>
                <a:lnTo>
                  <a:pt x="1543050" y="1607819"/>
                </a:lnTo>
                <a:lnTo>
                  <a:pt x="1536700" y="1601469"/>
                </a:lnTo>
                <a:close/>
              </a:path>
              <a:path w="2804160" h="2868929">
                <a:moveTo>
                  <a:pt x="1543050" y="1607819"/>
                </a:moveTo>
                <a:lnTo>
                  <a:pt x="1524000" y="1607819"/>
                </a:lnTo>
                <a:lnTo>
                  <a:pt x="1527810" y="1611629"/>
                </a:lnTo>
                <a:lnTo>
                  <a:pt x="1546860" y="1611629"/>
                </a:lnTo>
                <a:lnTo>
                  <a:pt x="1543050" y="1607819"/>
                </a:lnTo>
                <a:close/>
              </a:path>
              <a:path w="2804160" h="2868929">
                <a:moveTo>
                  <a:pt x="1546860" y="1611629"/>
                </a:moveTo>
                <a:lnTo>
                  <a:pt x="1527810" y="1611629"/>
                </a:lnTo>
                <a:lnTo>
                  <a:pt x="1536700" y="1620519"/>
                </a:lnTo>
                <a:lnTo>
                  <a:pt x="1555750" y="1620519"/>
                </a:lnTo>
                <a:lnTo>
                  <a:pt x="1546860" y="1611629"/>
                </a:lnTo>
                <a:close/>
              </a:path>
              <a:path w="2804160" h="2868929">
                <a:moveTo>
                  <a:pt x="1555750" y="1620519"/>
                </a:moveTo>
                <a:lnTo>
                  <a:pt x="1536700" y="1620519"/>
                </a:lnTo>
                <a:lnTo>
                  <a:pt x="1540510" y="1624329"/>
                </a:lnTo>
                <a:lnTo>
                  <a:pt x="1559560" y="1624329"/>
                </a:lnTo>
                <a:lnTo>
                  <a:pt x="1555750" y="1620519"/>
                </a:lnTo>
                <a:close/>
              </a:path>
              <a:path w="2804160" h="2868929">
                <a:moveTo>
                  <a:pt x="1559560" y="1624329"/>
                </a:moveTo>
                <a:lnTo>
                  <a:pt x="1540510" y="1624329"/>
                </a:lnTo>
                <a:lnTo>
                  <a:pt x="1549400" y="1633219"/>
                </a:lnTo>
                <a:lnTo>
                  <a:pt x="1568450" y="1633219"/>
                </a:lnTo>
                <a:lnTo>
                  <a:pt x="1559560" y="1624329"/>
                </a:lnTo>
                <a:close/>
              </a:path>
              <a:path w="2804160" h="2868929">
                <a:moveTo>
                  <a:pt x="1568450" y="1633219"/>
                </a:moveTo>
                <a:lnTo>
                  <a:pt x="1549400" y="1633219"/>
                </a:lnTo>
                <a:lnTo>
                  <a:pt x="1555750" y="1639569"/>
                </a:lnTo>
                <a:lnTo>
                  <a:pt x="1574800" y="1639569"/>
                </a:lnTo>
                <a:lnTo>
                  <a:pt x="1568450" y="1633219"/>
                </a:lnTo>
                <a:close/>
              </a:path>
              <a:path w="2804160" h="2868929">
                <a:moveTo>
                  <a:pt x="1574800" y="1639569"/>
                </a:moveTo>
                <a:lnTo>
                  <a:pt x="1555750" y="1639569"/>
                </a:lnTo>
                <a:lnTo>
                  <a:pt x="1565910" y="1649729"/>
                </a:lnTo>
                <a:lnTo>
                  <a:pt x="1584960" y="1649729"/>
                </a:lnTo>
                <a:lnTo>
                  <a:pt x="1574800" y="1639569"/>
                </a:lnTo>
                <a:close/>
              </a:path>
              <a:path w="2804160" h="2868929">
                <a:moveTo>
                  <a:pt x="1584960" y="1649729"/>
                </a:moveTo>
                <a:lnTo>
                  <a:pt x="1565910" y="1649729"/>
                </a:lnTo>
                <a:lnTo>
                  <a:pt x="1692910" y="1776729"/>
                </a:lnTo>
                <a:lnTo>
                  <a:pt x="1711960" y="1776729"/>
                </a:lnTo>
                <a:lnTo>
                  <a:pt x="1584960" y="1649729"/>
                </a:lnTo>
                <a:close/>
              </a:path>
              <a:path w="2804160" h="2868929">
                <a:moveTo>
                  <a:pt x="1711960" y="1776729"/>
                </a:moveTo>
                <a:lnTo>
                  <a:pt x="1692910" y="1776729"/>
                </a:lnTo>
                <a:lnTo>
                  <a:pt x="1809750" y="1893569"/>
                </a:lnTo>
                <a:lnTo>
                  <a:pt x="1828800" y="1893569"/>
                </a:lnTo>
                <a:lnTo>
                  <a:pt x="1711960" y="1776729"/>
                </a:lnTo>
                <a:close/>
              </a:path>
              <a:path w="2804160" h="2868929">
                <a:moveTo>
                  <a:pt x="1828800" y="1893570"/>
                </a:moveTo>
                <a:lnTo>
                  <a:pt x="1809750" y="1893570"/>
                </a:lnTo>
                <a:lnTo>
                  <a:pt x="1841500" y="1925319"/>
                </a:lnTo>
                <a:lnTo>
                  <a:pt x="1860550" y="1925319"/>
                </a:lnTo>
                <a:lnTo>
                  <a:pt x="1828800" y="1893570"/>
                </a:lnTo>
                <a:close/>
              </a:path>
              <a:path w="2804160" h="2868929">
                <a:moveTo>
                  <a:pt x="1860550" y="1925320"/>
                </a:moveTo>
                <a:lnTo>
                  <a:pt x="1841500" y="1925320"/>
                </a:lnTo>
                <a:lnTo>
                  <a:pt x="1845310" y="1929129"/>
                </a:lnTo>
                <a:lnTo>
                  <a:pt x="1864360" y="1929129"/>
                </a:lnTo>
                <a:lnTo>
                  <a:pt x="1860550" y="1925320"/>
                </a:lnTo>
                <a:close/>
              </a:path>
              <a:path w="2804160" h="2868929">
                <a:moveTo>
                  <a:pt x="1864360" y="1929129"/>
                </a:moveTo>
                <a:lnTo>
                  <a:pt x="1845310" y="1929129"/>
                </a:lnTo>
                <a:lnTo>
                  <a:pt x="1847850" y="1931669"/>
                </a:lnTo>
                <a:lnTo>
                  <a:pt x="1866900" y="1931669"/>
                </a:lnTo>
                <a:lnTo>
                  <a:pt x="1864360" y="1929129"/>
                </a:lnTo>
                <a:close/>
              </a:path>
              <a:path w="2804160" h="2868929">
                <a:moveTo>
                  <a:pt x="1866900" y="1931669"/>
                </a:moveTo>
                <a:lnTo>
                  <a:pt x="1847850" y="1931669"/>
                </a:lnTo>
                <a:lnTo>
                  <a:pt x="1851660" y="1935479"/>
                </a:lnTo>
                <a:lnTo>
                  <a:pt x="1870710" y="1935479"/>
                </a:lnTo>
                <a:lnTo>
                  <a:pt x="1866900" y="1931669"/>
                </a:lnTo>
                <a:close/>
              </a:path>
              <a:path w="2804160" h="2868929">
                <a:moveTo>
                  <a:pt x="1870710" y="1935479"/>
                </a:moveTo>
                <a:lnTo>
                  <a:pt x="1851660" y="1935479"/>
                </a:lnTo>
                <a:lnTo>
                  <a:pt x="1883410" y="1967229"/>
                </a:lnTo>
                <a:lnTo>
                  <a:pt x="1902460" y="1967229"/>
                </a:lnTo>
                <a:lnTo>
                  <a:pt x="1870710" y="1935479"/>
                </a:lnTo>
                <a:close/>
              </a:path>
              <a:path w="2804160" h="2868929">
                <a:moveTo>
                  <a:pt x="1902460" y="1967229"/>
                </a:moveTo>
                <a:lnTo>
                  <a:pt x="1883410" y="1967229"/>
                </a:lnTo>
                <a:lnTo>
                  <a:pt x="1905000" y="1988819"/>
                </a:lnTo>
                <a:lnTo>
                  <a:pt x="1924050" y="1988819"/>
                </a:lnTo>
                <a:lnTo>
                  <a:pt x="1902460" y="1967229"/>
                </a:lnTo>
                <a:close/>
              </a:path>
              <a:path w="2804160" h="2868929">
                <a:moveTo>
                  <a:pt x="1924050" y="1988819"/>
                </a:moveTo>
                <a:lnTo>
                  <a:pt x="1905000" y="1988819"/>
                </a:lnTo>
                <a:lnTo>
                  <a:pt x="1908810" y="1992629"/>
                </a:lnTo>
                <a:lnTo>
                  <a:pt x="1927860" y="1992629"/>
                </a:lnTo>
                <a:lnTo>
                  <a:pt x="1924050" y="1988819"/>
                </a:lnTo>
                <a:close/>
              </a:path>
              <a:path w="2804160" h="2868929">
                <a:moveTo>
                  <a:pt x="1927860" y="1992629"/>
                </a:moveTo>
                <a:lnTo>
                  <a:pt x="1908810" y="1992629"/>
                </a:lnTo>
                <a:lnTo>
                  <a:pt x="1924050" y="2007869"/>
                </a:lnTo>
                <a:lnTo>
                  <a:pt x="1943100" y="2007869"/>
                </a:lnTo>
                <a:lnTo>
                  <a:pt x="1927860" y="1992629"/>
                </a:lnTo>
                <a:close/>
              </a:path>
              <a:path w="2804160" h="2868929">
                <a:moveTo>
                  <a:pt x="1943100" y="2007869"/>
                </a:moveTo>
                <a:lnTo>
                  <a:pt x="1924050" y="2007869"/>
                </a:lnTo>
                <a:lnTo>
                  <a:pt x="1934210" y="2018029"/>
                </a:lnTo>
                <a:lnTo>
                  <a:pt x="1953260" y="2018029"/>
                </a:lnTo>
                <a:lnTo>
                  <a:pt x="1943100" y="2007869"/>
                </a:lnTo>
                <a:close/>
              </a:path>
              <a:path w="2804160" h="2868929">
                <a:moveTo>
                  <a:pt x="1953260" y="2018029"/>
                </a:moveTo>
                <a:lnTo>
                  <a:pt x="1934210" y="2018029"/>
                </a:lnTo>
                <a:lnTo>
                  <a:pt x="1943100" y="2026919"/>
                </a:lnTo>
                <a:lnTo>
                  <a:pt x="1962150" y="2026919"/>
                </a:lnTo>
                <a:lnTo>
                  <a:pt x="1953260" y="2018029"/>
                </a:lnTo>
                <a:close/>
              </a:path>
              <a:path w="2804160" h="2868929">
                <a:moveTo>
                  <a:pt x="1962150" y="2026919"/>
                </a:moveTo>
                <a:lnTo>
                  <a:pt x="1943100" y="2026919"/>
                </a:lnTo>
                <a:lnTo>
                  <a:pt x="1955800" y="2039619"/>
                </a:lnTo>
                <a:lnTo>
                  <a:pt x="1974850" y="2039619"/>
                </a:lnTo>
                <a:lnTo>
                  <a:pt x="1962150" y="2026919"/>
                </a:lnTo>
                <a:close/>
              </a:path>
              <a:path w="2804160" h="2868929">
                <a:moveTo>
                  <a:pt x="1974850" y="2039620"/>
                </a:moveTo>
                <a:lnTo>
                  <a:pt x="1955800" y="2039620"/>
                </a:lnTo>
                <a:lnTo>
                  <a:pt x="1959610" y="2043429"/>
                </a:lnTo>
                <a:lnTo>
                  <a:pt x="1978660" y="2043429"/>
                </a:lnTo>
                <a:lnTo>
                  <a:pt x="1974850" y="2039620"/>
                </a:lnTo>
                <a:close/>
              </a:path>
              <a:path w="2804160" h="2868929">
                <a:moveTo>
                  <a:pt x="1978660" y="2043429"/>
                </a:moveTo>
                <a:lnTo>
                  <a:pt x="1959610" y="2043429"/>
                </a:lnTo>
                <a:lnTo>
                  <a:pt x="1974850" y="2058669"/>
                </a:lnTo>
                <a:lnTo>
                  <a:pt x="1993900" y="2058669"/>
                </a:lnTo>
                <a:lnTo>
                  <a:pt x="1978660" y="2043429"/>
                </a:lnTo>
                <a:close/>
              </a:path>
              <a:path w="2804160" h="2868929">
                <a:moveTo>
                  <a:pt x="2604770" y="2669539"/>
                </a:moveTo>
                <a:lnTo>
                  <a:pt x="2585720" y="2669539"/>
                </a:lnTo>
                <a:lnTo>
                  <a:pt x="2705100" y="2788919"/>
                </a:lnTo>
                <a:lnTo>
                  <a:pt x="2724150" y="2788919"/>
                </a:lnTo>
                <a:lnTo>
                  <a:pt x="2604770" y="2669539"/>
                </a:lnTo>
                <a:close/>
              </a:path>
              <a:path w="2804160" h="2868929">
                <a:moveTo>
                  <a:pt x="2602230" y="2666999"/>
                </a:moveTo>
                <a:lnTo>
                  <a:pt x="2583180" y="2666999"/>
                </a:lnTo>
                <a:lnTo>
                  <a:pt x="2584450" y="2668269"/>
                </a:lnTo>
                <a:lnTo>
                  <a:pt x="2603500" y="2668269"/>
                </a:lnTo>
                <a:lnTo>
                  <a:pt x="2602230" y="2666999"/>
                </a:lnTo>
                <a:close/>
              </a:path>
              <a:path w="2804160" h="2868929">
                <a:moveTo>
                  <a:pt x="2598420" y="2663189"/>
                </a:moveTo>
                <a:lnTo>
                  <a:pt x="2579370" y="2663189"/>
                </a:lnTo>
                <a:lnTo>
                  <a:pt x="2581910" y="2665729"/>
                </a:lnTo>
                <a:lnTo>
                  <a:pt x="2600960" y="2665729"/>
                </a:lnTo>
                <a:lnTo>
                  <a:pt x="2598420" y="2663189"/>
                </a:lnTo>
                <a:close/>
              </a:path>
              <a:path w="2804160" h="2868929">
                <a:moveTo>
                  <a:pt x="2595880" y="2660649"/>
                </a:moveTo>
                <a:lnTo>
                  <a:pt x="2576830" y="2660649"/>
                </a:lnTo>
                <a:lnTo>
                  <a:pt x="2578100" y="2661919"/>
                </a:lnTo>
                <a:lnTo>
                  <a:pt x="2597150" y="2661919"/>
                </a:lnTo>
                <a:lnTo>
                  <a:pt x="2595880" y="2660649"/>
                </a:lnTo>
                <a:close/>
              </a:path>
              <a:path w="2804160" h="2868929">
                <a:moveTo>
                  <a:pt x="2592070" y="2656839"/>
                </a:moveTo>
                <a:lnTo>
                  <a:pt x="2573020" y="2656839"/>
                </a:lnTo>
                <a:lnTo>
                  <a:pt x="2575560" y="2659379"/>
                </a:lnTo>
                <a:lnTo>
                  <a:pt x="2594610" y="2659379"/>
                </a:lnTo>
                <a:lnTo>
                  <a:pt x="2592070" y="2656839"/>
                </a:lnTo>
                <a:close/>
              </a:path>
              <a:path w="2804160" h="2868929">
                <a:moveTo>
                  <a:pt x="2589530" y="2654299"/>
                </a:moveTo>
                <a:lnTo>
                  <a:pt x="2570480" y="2654299"/>
                </a:lnTo>
                <a:lnTo>
                  <a:pt x="2571750" y="2655569"/>
                </a:lnTo>
                <a:lnTo>
                  <a:pt x="2590800" y="2655569"/>
                </a:lnTo>
                <a:lnTo>
                  <a:pt x="2589530" y="2654299"/>
                </a:lnTo>
                <a:close/>
              </a:path>
              <a:path w="2804160" h="2868929">
                <a:moveTo>
                  <a:pt x="2585720" y="2650490"/>
                </a:moveTo>
                <a:lnTo>
                  <a:pt x="2566670" y="2650490"/>
                </a:lnTo>
                <a:lnTo>
                  <a:pt x="2569210" y="2653029"/>
                </a:lnTo>
                <a:lnTo>
                  <a:pt x="2588260" y="2653029"/>
                </a:lnTo>
                <a:lnTo>
                  <a:pt x="2585720" y="2650490"/>
                </a:lnTo>
                <a:close/>
              </a:path>
              <a:path w="2804160" h="2868929">
                <a:moveTo>
                  <a:pt x="2583180" y="2647949"/>
                </a:moveTo>
                <a:lnTo>
                  <a:pt x="2564130" y="2647949"/>
                </a:lnTo>
                <a:lnTo>
                  <a:pt x="2565400" y="2649219"/>
                </a:lnTo>
                <a:lnTo>
                  <a:pt x="2584450" y="2649219"/>
                </a:lnTo>
                <a:lnTo>
                  <a:pt x="2583180" y="2647949"/>
                </a:lnTo>
                <a:close/>
              </a:path>
              <a:path w="2804160" h="2868929">
                <a:moveTo>
                  <a:pt x="2579370" y="2644140"/>
                </a:moveTo>
                <a:lnTo>
                  <a:pt x="2560320" y="2644140"/>
                </a:lnTo>
                <a:lnTo>
                  <a:pt x="2562860" y="2646679"/>
                </a:lnTo>
                <a:lnTo>
                  <a:pt x="2581910" y="2646679"/>
                </a:lnTo>
                <a:lnTo>
                  <a:pt x="2579370" y="2644140"/>
                </a:lnTo>
                <a:close/>
              </a:path>
              <a:path w="2804160" h="2868929">
                <a:moveTo>
                  <a:pt x="2576830" y="2641599"/>
                </a:moveTo>
                <a:lnTo>
                  <a:pt x="2557780" y="2641599"/>
                </a:lnTo>
                <a:lnTo>
                  <a:pt x="2559050" y="2642869"/>
                </a:lnTo>
                <a:lnTo>
                  <a:pt x="2578100" y="2642869"/>
                </a:lnTo>
                <a:lnTo>
                  <a:pt x="2576830" y="2641599"/>
                </a:lnTo>
                <a:close/>
              </a:path>
              <a:path w="2804160" h="2868929">
                <a:moveTo>
                  <a:pt x="2573020" y="2637789"/>
                </a:moveTo>
                <a:lnTo>
                  <a:pt x="2553970" y="2637789"/>
                </a:lnTo>
                <a:lnTo>
                  <a:pt x="2556510" y="2640329"/>
                </a:lnTo>
                <a:lnTo>
                  <a:pt x="2575560" y="2640329"/>
                </a:lnTo>
                <a:lnTo>
                  <a:pt x="2573020" y="2637789"/>
                </a:lnTo>
                <a:close/>
              </a:path>
              <a:path w="2804160" h="2868929">
                <a:moveTo>
                  <a:pt x="2570480" y="2635249"/>
                </a:moveTo>
                <a:lnTo>
                  <a:pt x="2551430" y="2635249"/>
                </a:lnTo>
                <a:lnTo>
                  <a:pt x="2552700" y="2636519"/>
                </a:lnTo>
                <a:lnTo>
                  <a:pt x="2571750" y="2636519"/>
                </a:lnTo>
                <a:lnTo>
                  <a:pt x="2570480" y="2635249"/>
                </a:lnTo>
                <a:close/>
              </a:path>
              <a:path w="2804160" h="2868929">
                <a:moveTo>
                  <a:pt x="2566670" y="2631439"/>
                </a:moveTo>
                <a:lnTo>
                  <a:pt x="2547620" y="2631439"/>
                </a:lnTo>
                <a:lnTo>
                  <a:pt x="2550160" y="2633979"/>
                </a:lnTo>
                <a:lnTo>
                  <a:pt x="2569210" y="2633979"/>
                </a:lnTo>
                <a:lnTo>
                  <a:pt x="2566670" y="2631439"/>
                </a:lnTo>
                <a:close/>
              </a:path>
              <a:path w="2804160" h="2868929">
                <a:moveTo>
                  <a:pt x="2564130" y="2628899"/>
                </a:moveTo>
                <a:lnTo>
                  <a:pt x="2545080" y="2628899"/>
                </a:lnTo>
                <a:lnTo>
                  <a:pt x="2546350" y="2630169"/>
                </a:lnTo>
                <a:lnTo>
                  <a:pt x="2565400" y="2630169"/>
                </a:lnTo>
                <a:lnTo>
                  <a:pt x="2564130" y="2628899"/>
                </a:lnTo>
                <a:close/>
              </a:path>
              <a:path w="2804160" h="2868929">
                <a:moveTo>
                  <a:pt x="2560320" y="2625089"/>
                </a:moveTo>
                <a:lnTo>
                  <a:pt x="2541270" y="2625089"/>
                </a:lnTo>
                <a:lnTo>
                  <a:pt x="2543810" y="2627629"/>
                </a:lnTo>
                <a:lnTo>
                  <a:pt x="2562860" y="2627629"/>
                </a:lnTo>
                <a:lnTo>
                  <a:pt x="2560320" y="2625089"/>
                </a:lnTo>
                <a:close/>
              </a:path>
              <a:path w="2804160" h="2868929">
                <a:moveTo>
                  <a:pt x="2557780" y="2622549"/>
                </a:moveTo>
                <a:lnTo>
                  <a:pt x="2538730" y="2622549"/>
                </a:lnTo>
                <a:lnTo>
                  <a:pt x="2540000" y="2623819"/>
                </a:lnTo>
                <a:lnTo>
                  <a:pt x="2559050" y="2623819"/>
                </a:lnTo>
                <a:lnTo>
                  <a:pt x="2557780" y="2622549"/>
                </a:lnTo>
                <a:close/>
              </a:path>
              <a:path w="2804160" h="2868929">
                <a:moveTo>
                  <a:pt x="2553970" y="2618740"/>
                </a:moveTo>
                <a:lnTo>
                  <a:pt x="2534920" y="2618740"/>
                </a:lnTo>
                <a:lnTo>
                  <a:pt x="2537460" y="2621279"/>
                </a:lnTo>
                <a:lnTo>
                  <a:pt x="2556510" y="2621279"/>
                </a:lnTo>
                <a:lnTo>
                  <a:pt x="2553970" y="2618740"/>
                </a:lnTo>
                <a:close/>
              </a:path>
              <a:path w="2804160" h="2868929">
                <a:moveTo>
                  <a:pt x="2551430" y="2616199"/>
                </a:moveTo>
                <a:lnTo>
                  <a:pt x="2532380" y="2616199"/>
                </a:lnTo>
                <a:lnTo>
                  <a:pt x="2533650" y="2617469"/>
                </a:lnTo>
                <a:lnTo>
                  <a:pt x="2552700" y="2617469"/>
                </a:lnTo>
                <a:lnTo>
                  <a:pt x="2551430" y="2616199"/>
                </a:lnTo>
                <a:close/>
              </a:path>
              <a:path w="2804160" h="2868929">
                <a:moveTo>
                  <a:pt x="2547620" y="2612390"/>
                </a:moveTo>
                <a:lnTo>
                  <a:pt x="2528570" y="2612390"/>
                </a:lnTo>
                <a:lnTo>
                  <a:pt x="2531110" y="2614929"/>
                </a:lnTo>
                <a:lnTo>
                  <a:pt x="2550160" y="2614929"/>
                </a:lnTo>
                <a:lnTo>
                  <a:pt x="2547620" y="2612390"/>
                </a:lnTo>
                <a:close/>
              </a:path>
              <a:path w="2804160" h="2868929">
                <a:moveTo>
                  <a:pt x="2545080" y="2609849"/>
                </a:moveTo>
                <a:lnTo>
                  <a:pt x="2526030" y="2609849"/>
                </a:lnTo>
                <a:lnTo>
                  <a:pt x="2527300" y="2611119"/>
                </a:lnTo>
                <a:lnTo>
                  <a:pt x="2546350" y="2611119"/>
                </a:lnTo>
                <a:lnTo>
                  <a:pt x="2545080" y="2609849"/>
                </a:lnTo>
                <a:close/>
              </a:path>
              <a:path w="2804160" h="2868929">
                <a:moveTo>
                  <a:pt x="2541270" y="2606039"/>
                </a:moveTo>
                <a:lnTo>
                  <a:pt x="2522220" y="2606039"/>
                </a:lnTo>
                <a:lnTo>
                  <a:pt x="2524760" y="2608579"/>
                </a:lnTo>
                <a:lnTo>
                  <a:pt x="2543810" y="2608579"/>
                </a:lnTo>
                <a:lnTo>
                  <a:pt x="2541270" y="2606039"/>
                </a:lnTo>
                <a:close/>
              </a:path>
              <a:path w="2804160" h="2868929">
                <a:moveTo>
                  <a:pt x="2538730" y="2603499"/>
                </a:moveTo>
                <a:lnTo>
                  <a:pt x="2519680" y="2603499"/>
                </a:lnTo>
                <a:lnTo>
                  <a:pt x="2520950" y="2604769"/>
                </a:lnTo>
                <a:lnTo>
                  <a:pt x="2540000" y="2604769"/>
                </a:lnTo>
                <a:lnTo>
                  <a:pt x="2538730" y="2603499"/>
                </a:lnTo>
                <a:close/>
              </a:path>
              <a:path w="2804160" h="2868929">
                <a:moveTo>
                  <a:pt x="2534920" y="2599689"/>
                </a:moveTo>
                <a:lnTo>
                  <a:pt x="2515870" y="2599689"/>
                </a:lnTo>
                <a:lnTo>
                  <a:pt x="2518410" y="2602229"/>
                </a:lnTo>
                <a:lnTo>
                  <a:pt x="2537460" y="2602229"/>
                </a:lnTo>
                <a:lnTo>
                  <a:pt x="2534920" y="2599689"/>
                </a:lnTo>
                <a:close/>
              </a:path>
              <a:path w="2804160" h="2868929">
                <a:moveTo>
                  <a:pt x="2532380" y="2597149"/>
                </a:moveTo>
                <a:lnTo>
                  <a:pt x="2513330" y="2597149"/>
                </a:lnTo>
                <a:lnTo>
                  <a:pt x="2514600" y="2598419"/>
                </a:lnTo>
                <a:lnTo>
                  <a:pt x="2533650" y="2598419"/>
                </a:lnTo>
                <a:lnTo>
                  <a:pt x="2532380" y="2597149"/>
                </a:lnTo>
                <a:close/>
              </a:path>
              <a:path w="2804160" h="2868929">
                <a:moveTo>
                  <a:pt x="2528570" y="2593339"/>
                </a:moveTo>
                <a:lnTo>
                  <a:pt x="2509520" y="2593339"/>
                </a:lnTo>
                <a:lnTo>
                  <a:pt x="2512060" y="2595879"/>
                </a:lnTo>
                <a:lnTo>
                  <a:pt x="2531110" y="2595879"/>
                </a:lnTo>
                <a:lnTo>
                  <a:pt x="2528570" y="2593339"/>
                </a:lnTo>
                <a:close/>
              </a:path>
              <a:path w="2804160" h="2868929">
                <a:moveTo>
                  <a:pt x="2526030" y="2590799"/>
                </a:moveTo>
                <a:lnTo>
                  <a:pt x="2506980" y="2590799"/>
                </a:lnTo>
                <a:lnTo>
                  <a:pt x="2508250" y="2592069"/>
                </a:lnTo>
                <a:lnTo>
                  <a:pt x="2527300" y="2592069"/>
                </a:lnTo>
                <a:lnTo>
                  <a:pt x="2526030" y="2590799"/>
                </a:lnTo>
                <a:close/>
              </a:path>
              <a:path w="2804160" h="2868929">
                <a:moveTo>
                  <a:pt x="2522220" y="2586990"/>
                </a:moveTo>
                <a:lnTo>
                  <a:pt x="2503170" y="2586990"/>
                </a:lnTo>
                <a:lnTo>
                  <a:pt x="2505710" y="2589529"/>
                </a:lnTo>
                <a:lnTo>
                  <a:pt x="2524760" y="2589529"/>
                </a:lnTo>
                <a:lnTo>
                  <a:pt x="2522220" y="2586990"/>
                </a:lnTo>
                <a:close/>
              </a:path>
              <a:path w="2804160" h="2868929">
                <a:moveTo>
                  <a:pt x="2519680" y="2584449"/>
                </a:moveTo>
                <a:lnTo>
                  <a:pt x="2500630" y="2584449"/>
                </a:lnTo>
                <a:lnTo>
                  <a:pt x="2501900" y="2585719"/>
                </a:lnTo>
                <a:lnTo>
                  <a:pt x="2520950" y="2585719"/>
                </a:lnTo>
                <a:lnTo>
                  <a:pt x="2519680" y="2584449"/>
                </a:lnTo>
                <a:close/>
              </a:path>
              <a:path w="2804160" h="2868929">
                <a:moveTo>
                  <a:pt x="2515870" y="2580639"/>
                </a:moveTo>
                <a:lnTo>
                  <a:pt x="2496820" y="2580639"/>
                </a:lnTo>
                <a:lnTo>
                  <a:pt x="2499360" y="2583179"/>
                </a:lnTo>
                <a:lnTo>
                  <a:pt x="2518410" y="2583179"/>
                </a:lnTo>
                <a:lnTo>
                  <a:pt x="2515870" y="2580639"/>
                </a:lnTo>
                <a:close/>
              </a:path>
              <a:path w="2804160" h="2868929">
                <a:moveTo>
                  <a:pt x="2513330" y="2578099"/>
                </a:moveTo>
                <a:lnTo>
                  <a:pt x="2494280" y="2578099"/>
                </a:lnTo>
                <a:lnTo>
                  <a:pt x="2495550" y="2579369"/>
                </a:lnTo>
                <a:lnTo>
                  <a:pt x="2514600" y="2579369"/>
                </a:lnTo>
                <a:lnTo>
                  <a:pt x="2513330" y="2578099"/>
                </a:lnTo>
                <a:close/>
              </a:path>
              <a:path w="2804160" h="2868929">
                <a:moveTo>
                  <a:pt x="2506980" y="2571749"/>
                </a:moveTo>
                <a:lnTo>
                  <a:pt x="2487930" y="2571749"/>
                </a:lnTo>
                <a:lnTo>
                  <a:pt x="2493010" y="2576829"/>
                </a:lnTo>
                <a:lnTo>
                  <a:pt x="2512060" y="2576829"/>
                </a:lnTo>
                <a:lnTo>
                  <a:pt x="2506980" y="2571749"/>
                </a:lnTo>
                <a:close/>
              </a:path>
              <a:path w="2804160" h="2868929">
                <a:moveTo>
                  <a:pt x="2503170" y="2567939"/>
                </a:moveTo>
                <a:lnTo>
                  <a:pt x="2484120" y="2567939"/>
                </a:lnTo>
                <a:lnTo>
                  <a:pt x="2486660" y="2570479"/>
                </a:lnTo>
                <a:lnTo>
                  <a:pt x="2505710" y="2570479"/>
                </a:lnTo>
                <a:lnTo>
                  <a:pt x="2503170" y="2567939"/>
                </a:lnTo>
                <a:close/>
              </a:path>
              <a:path w="2804160" h="2868929">
                <a:moveTo>
                  <a:pt x="2500630" y="2565399"/>
                </a:moveTo>
                <a:lnTo>
                  <a:pt x="2481580" y="2565399"/>
                </a:lnTo>
                <a:lnTo>
                  <a:pt x="2482850" y="2566669"/>
                </a:lnTo>
                <a:lnTo>
                  <a:pt x="2501900" y="2566669"/>
                </a:lnTo>
                <a:lnTo>
                  <a:pt x="2500630" y="2565399"/>
                </a:lnTo>
                <a:close/>
              </a:path>
              <a:path w="2804160" h="2868929">
                <a:moveTo>
                  <a:pt x="2496820" y="2561589"/>
                </a:moveTo>
                <a:lnTo>
                  <a:pt x="2477770" y="2561589"/>
                </a:lnTo>
                <a:lnTo>
                  <a:pt x="2480310" y="2564129"/>
                </a:lnTo>
                <a:lnTo>
                  <a:pt x="2499360" y="2564129"/>
                </a:lnTo>
                <a:lnTo>
                  <a:pt x="2496820" y="2561589"/>
                </a:lnTo>
                <a:close/>
              </a:path>
              <a:path w="2804160" h="2868929">
                <a:moveTo>
                  <a:pt x="2494280" y="2559049"/>
                </a:moveTo>
                <a:lnTo>
                  <a:pt x="2475230" y="2559049"/>
                </a:lnTo>
                <a:lnTo>
                  <a:pt x="2476500" y="2560319"/>
                </a:lnTo>
                <a:lnTo>
                  <a:pt x="2495550" y="2560319"/>
                </a:lnTo>
                <a:lnTo>
                  <a:pt x="2494280" y="2559049"/>
                </a:lnTo>
                <a:close/>
              </a:path>
              <a:path w="2804160" h="2868929">
                <a:moveTo>
                  <a:pt x="2490470" y="2555240"/>
                </a:moveTo>
                <a:lnTo>
                  <a:pt x="2471420" y="2555240"/>
                </a:lnTo>
                <a:lnTo>
                  <a:pt x="2473960" y="2557779"/>
                </a:lnTo>
                <a:lnTo>
                  <a:pt x="2493010" y="2557779"/>
                </a:lnTo>
                <a:lnTo>
                  <a:pt x="2490470" y="2555240"/>
                </a:lnTo>
                <a:close/>
              </a:path>
              <a:path w="2804160" h="2868929">
                <a:moveTo>
                  <a:pt x="2487930" y="2552699"/>
                </a:moveTo>
                <a:lnTo>
                  <a:pt x="2468880" y="2552699"/>
                </a:lnTo>
                <a:lnTo>
                  <a:pt x="2470150" y="2553969"/>
                </a:lnTo>
                <a:lnTo>
                  <a:pt x="2489200" y="2553969"/>
                </a:lnTo>
                <a:lnTo>
                  <a:pt x="2487930" y="2552699"/>
                </a:lnTo>
                <a:close/>
              </a:path>
              <a:path w="2804160" h="2868929">
                <a:moveTo>
                  <a:pt x="2484120" y="2548889"/>
                </a:moveTo>
                <a:lnTo>
                  <a:pt x="2465070" y="2548889"/>
                </a:lnTo>
                <a:lnTo>
                  <a:pt x="2467610" y="2551429"/>
                </a:lnTo>
                <a:lnTo>
                  <a:pt x="2486660" y="2551429"/>
                </a:lnTo>
                <a:lnTo>
                  <a:pt x="2484120" y="2548889"/>
                </a:lnTo>
                <a:close/>
              </a:path>
              <a:path w="2804160" h="2868929">
                <a:moveTo>
                  <a:pt x="2481580" y="2546349"/>
                </a:moveTo>
                <a:lnTo>
                  <a:pt x="2462530" y="2546349"/>
                </a:lnTo>
                <a:lnTo>
                  <a:pt x="2463800" y="2547619"/>
                </a:lnTo>
                <a:lnTo>
                  <a:pt x="2482850" y="2547619"/>
                </a:lnTo>
                <a:lnTo>
                  <a:pt x="2481580" y="2546349"/>
                </a:lnTo>
                <a:close/>
              </a:path>
              <a:path w="2804160" h="2868929">
                <a:moveTo>
                  <a:pt x="2477770" y="2542539"/>
                </a:moveTo>
                <a:lnTo>
                  <a:pt x="2458720" y="2542539"/>
                </a:lnTo>
                <a:lnTo>
                  <a:pt x="2461260" y="2545079"/>
                </a:lnTo>
                <a:lnTo>
                  <a:pt x="2480310" y="2545079"/>
                </a:lnTo>
                <a:lnTo>
                  <a:pt x="2477770" y="2542539"/>
                </a:lnTo>
                <a:close/>
              </a:path>
              <a:path w="2804160" h="2868929">
                <a:moveTo>
                  <a:pt x="2475230" y="2539999"/>
                </a:moveTo>
                <a:lnTo>
                  <a:pt x="2456180" y="2539999"/>
                </a:lnTo>
                <a:lnTo>
                  <a:pt x="2457450" y="2541269"/>
                </a:lnTo>
                <a:lnTo>
                  <a:pt x="2476500" y="2541269"/>
                </a:lnTo>
                <a:lnTo>
                  <a:pt x="2475230" y="2539999"/>
                </a:lnTo>
                <a:close/>
              </a:path>
              <a:path w="2804160" h="2868929">
                <a:moveTo>
                  <a:pt x="2471420" y="2536190"/>
                </a:moveTo>
                <a:lnTo>
                  <a:pt x="2452370" y="2536190"/>
                </a:lnTo>
                <a:lnTo>
                  <a:pt x="2454910" y="2538729"/>
                </a:lnTo>
                <a:lnTo>
                  <a:pt x="2473960" y="2538729"/>
                </a:lnTo>
                <a:lnTo>
                  <a:pt x="2471420" y="2536190"/>
                </a:lnTo>
                <a:close/>
              </a:path>
              <a:path w="2804160" h="2868929">
                <a:moveTo>
                  <a:pt x="2468880" y="2533649"/>
                </a:moveTo>
                <a:lnTo>
                  <a:pt x="2449830" y="2533649"/>
                </a:lnTo>
                <a:lnTo>
                  <a:pt x="2451100" y="2534919"/>
                </a:lnTo>
                <a:lnTo>
                  <a:pt x="2470150" y="2534919"/>
                </a:lnTo>
                <a:lnTo>
                  <a:pt x="2468880" y="2533649"/>
                </a:lnTo>
                <a:close/>
              </a:path>
              <a:path w="2804160" h="2868929">
                <a:moveTo>
                  <a:pt x="2465070" y="2529840"/>
                </a:moveTo>
                <a:lnTo>
                  <a:pt x="2446020" y="2529840"/>
                </a:lnTo>
                <a:lnTo>
                  <a:pt x="2448560" y="2532379"/>
                </a:lnTo>
                <a:lnTo>
                  <a:pt x="2467610" y="2532379"/>
                </a:lnTo>
                <a:lnTo>
                  <a:pt x="2465070" y="2529840"/>
                </a:lnTo>
                <a:close/>
              </a:path>
              <a:path w="2804160" h="2868929">
                <a:moveTo>
                  <a:pt x="2462530" y="2527299"/>
                </a:moveTo>
                <a:lnTo>
                  <a:pt x="2443480" y="2527299"/>
                </a:lnTo>
                <a:lnTo>
                  <a:pt x="2444750" y="2528569"/>
                </a:lnTo>
                <a:lnTo>
                  <a:pt x="2463800" y="2528569"/>
                </a:lnTo>
                <a:lnTo>
                  <a:pt x="2462530" y="2527299"/>
                </a:lnTo>
                <a:close/>
              </a:path>
              <a:path w="2804160" h="2868929">
                <a:moveTo>
                  <a:pt x="2458720" y="2523489"/>
                </a:moveTo>
                <a:lnTo>
                  <a:pt x="2439670" y="2523489"/>
                </a:lnTo>
                <a:lnTo>
                  <a:pt x="2442210" y="2526029"/>
                </a:lnTo>
                <a:lnTo>
                  <a:pt x="2461260" y="2526029"/>
                </a:lnTo>
                <a:lnTo>
                  <a:pt x="2458720" y="2523489"/>
                </a:lnTo>
                <a:close/>
              </a:path>
              <a:path w="2804160" h="2868929">
                <a:moveTo>
                  <a:pt x="2456180" y="2520949"/>
                </a:moveTo>
                <a:lnTo>
                  <a:pt x="2437130" y="2520949"/>
                </a:lnTo>
                <a:lnTo>
                  <a:pt x="2438400" y="2522219"/>
                </a:lnTo>
                <a:lnTo>
                  <a:pt x="2457450" y="2522219"/>
                </a:lnTo>
                <a:lnTo>
                  <a:pt x="2456180" y="2520949"/>
                </a:lnTo>
                <a:close/>
              </a:path>
              <a:path w="2804160" h="2868929">
                <a:moveTo>
                  <a:pt x="2452370" y="2517139"/>
                </a:moveTo>
                <a:lnTo>
                  <a:pt x="2433320" y="2517139"/>
                </a:lnTo>
                <a:lnTo>
                  <a:pt x="2435860" y="2519679"/>
                </a:lnTo>
                <a:lnTo>
                  <a:pt x="2454910" y="2519679"/>
                </a:lnTo>
                <a:lnTo>
                  <a:pt x="2452370" y="2517139"/>
                </a:lnTo>
                <a:close/>
              </a:path>
              <a:path w="2804160" h="2868929">
                <a:moveTo>
                  <a:pt x="2449830" y="2514599"/>
                </a:moveTo>
                <a:lnTo>
                  <a:pt x="2430780" y="2514599"/>
                </a:lnTo>
                <a:lnTo>
                  <a:pt x="2432050" y="2515869"/>
                </a:lnTo>
                <a:lnTo>
                  <a:pt x="2451100" y="2515869"/>
                </a:lnTo>
                <a:lnTo>
                  <a:pt x="2449830" y="2514599"/>
                </a:lnTo>
                <a:close/>
              </a:path>
              <a:path w="2804160" h="2868929">
                <a:moveTo>
                  <a:pt x="2443480" y="2508249"/>
                </a:moveTo>
                <a:lnTo>
                  <a:pt x="2424430" y="2508249"/>
                </a:lnTo>
                <a:lnTo>
                  <a:pt x="2429510" y="2513329"/>
                </a:lnTo>
                <a:lnTo>
                  <a:pt x="2448560" y="2513329"/>
                </a:lnTo>
                <a:lnTo>
                  <a:pt x="2443480" y="2508249"/>
                </a:lnTo>
                <a:close/>
              </a:path>
              <a:path w="2804160" h="2868929">
                <a:moveTo>
                  <a:pt x="2437130" y="2501899"/>
                </a:moveTo>
                <a:lnTo>
                  <a:pt x="2418080" y="2501899"/>
                </a:lnTo>
                <a:lnTo>
                  <a:pt x="2423160" y="2506979"/>
                </a:lnTo>
                <a:lnTo>
                  <a:pt x="2442210" y="2506979"/>
                </a:lnTo>
                <a:lnTo>
                  <a:pt x="2437130" y="2501899"/>
                </a:lnTo>
                <a:close/>
              </a:path>
              <a:path w="2804160" h="2868929">
                <a:moveTo>
                  <a:pt x="2430780" y="2495549"/>
                </a:moveTo>
                <a:lnTo>
                  <a:pt x="2411730" y="2495549"/>
                </a:lnTo>
                <a:lnTo>
                  <a:pt x="2416810" y="2500629"/>
                </a:lnTo>
                <a:lnTo>
                  <a:pt x="2435860" y="2500629"/>
                </a:lnTo>
                <a:lnTo>
                  <a:pt x="2430780" y="2495549"/>
                </a:lnTo>
                <a:close/>
              </a:path>
              <a:path w="2804160" h="2868929">
                <a:moveTo>
                  <a:pt x="2424430" y="2489199"/>
                </a:moveTo>
                <a:lnTo>
                  <a:pt x="2405380" y="2489199"/>
                </a:lnTo>
                <a:lnTo>
                  <a:pt x="2410460" y="2494279"/>
                </a:lnTo>
                <a:lnTo>
                  <a:pt x="2429510" y="2494279"/>
                </a:lnTo>
                <a:lnTo>
                  <a:pt x="2424430" y="2489199"/>
                </a:lnTo>
                <a:close/>
              </a:path>
              <a:path w="2804160" h="2868929">
                <a:moveTo>
                  <a:pt x="2418080" y="2482849"/>
                </a:moveTo>
                <a:lnTo>
                  <a:pt x="2399030" y="2482849"/>
                </a:lnTo>
                <a:lnTo>
                  <a:pt x="2404110" y="2487929"/>
                </a:lnTo>
                <a:lnTo>
                  <a:pt x="2423160" y="2487929"/>
                </a:lnTo>
                <a:lnTo>
                  <a:pt x="2418080" y="2482849"/>
                </a:lnTo>
                <a:close/>
              </a:path>
              <a:path w="2804160" h="2868929">
                <a:moveTo>
                  <a:pt x="2411730" y="2476499"/>
                </a:moveTo>
                <a:lnTo>
                  <a:pt x="2392680" y="2476499"/>
                </a:lnTo>
                <a:lnTo>
                  <a:pt x="2397760" y="2481579"/>
                </a:lnTo>
                <a:lnTo>
                  <a:pt x="2416810" y="2481579"/>
                </a:lnTo>
                <a:lnTo>
                  <a:pt x="2411730" y="2476499"/>
                </a:lnTo>
                <a:close/>
              </a:path>
              <a:path w="2804160" h="2868929">
                <a:moveTo>
                  <a:pt x="2405380" y="2470149"/>
                </a:moveTo>
                <a:lnTo>
                  <a:pt x="2386330" y="2470149"/>
                </a:lnTo>
                <a:lnTo>
                  <a:pt x="2391410" y="2475229"/>
                </a:lnTo>
                <a:lnTo>
                  <a:pt x="2410460" y="2475229"/>
                </a:lnTo>
                <a:lnTo>
                  <a:pt x="2405380" y="2470149"/>
                </a:lnTo>
                <a:close/>
              </a:path>
              <a:path w="2804160" h="2868929">
                <a:moveTo>
                  <a:pt x="2400300" y="2465069"/>
                </a:moveTo>
                <a:lnTo>
                  <a:pt x="2381250" y="2465069"/>
                </a:lnTo>
                <a:lnTo>
                  <a:pt x="2385060" y="2468879"/>
                </a:lnTo>
                <a:lnTo>
                  <a:pt x="2404110" y="2468879"/>
                </a:lnTo>
                <a:lnTo>
                  <a:pt x="2400300" y="2465069"/>
                </a:lnTo>
                <a:close/>
              </a:path>
              <a:path w="2804160" h="2868929">
                <a:moveTo>
                  <a:pt x="2393950" y="2458719"/>
                </a:moveTo>
                <a:lnTo>
                  <a:pt x="2374900" y="2458719"/>
                </a:lnTo>
                <a:lnTo>
                  <a:pt x="2379980" y="2463799"/>
                </a:lnTo>
                <a:lnTo>
                  <a:pt x="2399030" y="2463799"/>
                </a:lnTo>
                <a:lnTo>
                  <a:pt x="2393950" y="2458719"/>
                </a:lnTo>
                <a:close/>
              </a:path>
              <a:path w="2804160" h="2868929">
                <a:moveTo>
                  <a:pt x="2387600" y="2452369"/>
                </a:moveTo>
                <a:lnTo>
                  <a:pt x="2368550" y="2452369"/>
                </a:lnTo>
                <a:lnTo>
                  <a:pt x="2373630" y="2457449"/>
                </a:lnTo>
                <a:lnTo>
                  <a:pt x="2392680" y="2457449"/>
                </a:lnTo>
                <a:lnTo>
                  <a:pt x="2387600" y="2452369"/>
                </a:lnTo>
                <a:close/>
              </a:path>
              <a:path w="2804160" h="2868929">
                <a:moveTo>
                  <a:pt x="2381250" y="2446019"/>
                </a:moveTo>
                <a:lnTo>
                  <a:pt x="2362200" y="2446019"/>
                </a:lnTo>
                <a:lnTo>
                  <a:pt x="2367280" y="2451099"/>
                </a:lnTo>
                <a:lnTo>
                  <a:pt x="2386330" y="2451099"/>
                </a:lnTo>
                <a:lnTo>
                  <a:pt x="2381250" y="2446019"/>
                </a:lnTo>
                <a:close/>
              </a:path>
              <a:path w="2804160" h="2868929">
                <a:moveTo>
                  <a:pt x="2374900" y="2439669"/>
                </a:moveTo>
                <a:lnTo>
                  <a:pt x="2355850" y="2439669"/>
                </a:lnTo>
                <a:lnTo>
                  <a:pt x="2360930" y="2444749"/>
                </a:lnTo>
                <a:lnTo>
                  <a:pt x="2379980" y="2444749"/>
                </a:lnTo>
                <a:lnTo>
                  <a:pt x="2374900" y="2439669"/>
                </a:lnTo>
                <a:close/>
              </a:path>
              <a:path w="2804160" h="2868929">
                <a:moveTo>
                  <a:pt x="2368550" y="2433319"/>
                </a:moveTo>
                <a:lnTo>
                  <a:pt x="2349500" y="2433319"/>
                </a:lnTo>
                <a:lnTo>
                  <a:pt x="2354580" y="2438399"/>
                </a:lnTo>
                <a:lnTo>
                  <a:pt x="2373630" y="2438399"/>
                </a:lnTo>
                <a:lnTo>
                  <a:pt x="2368550" y="2433319"/>
                </a:lnTo>
                <a:close/>
              </a:path>
              <a:path w="2804160" h="2868929">
                <a:moveTo>
                  <a:pt x="2362200" y="2426969"/>
                </a:moveTo>
                <a:lnTo>
                  <a:pt x="2343150" y="2426969"/>
                </a:lnTo>
                <a:lnTo>
                  <a:pt x="2348230" y="2432049"/>
                </a:lnTo>
                <a:lnTo>
                  <a:pt x="2367280" y="2432049"/>
                </a:lnTo>
                <a:lnTo>
                  <a:pt x="2362200" y="2426969"/>
                </a:lnTo>
                <a:close/>
              </a:path>
              <a:path w="2804160" h="2868929">
                <a:moveTo>
                  <a:pt x="2355850" y="2420619"/>
                </a:moveTo>
                <a:lnTo>
                  <a:pt x="2336800" y="2420619"/>
                </a:lnTo>
                <a:lnTo>
                  <a:pt x="2341880" y="2425699"/>
                </a:lnTo>
                <a:lnTo>
                  <a:pt x="2360930" y="2425699"/>
                </a:lnTo>
                <a:lnTo>
                  <a:pt x="2355850" y="2420619"/>
                </a:lnTo>
                <a:close/>
              </a:path>
              <a:path w="2804160" h="2868929">
                <a:moveTo>
                  <a:pt x="2349500" y="2414269"/>
                </a:moveTo>
                <a:lnTo>
                  <a:pt x="2330450" y="2414269"/>
                </a:lnTo>
                <a:lnTo>
                  <a:pt x="2335530" y="2419349"/>
                </a:lnTo>
                <a:lnTo>
                  <a:pt x="2354580" y="2419349"/>
                </a:lnTo>
                <a:lnTo>
                  <a:pt x="2349500" y="2414269"/>
                </a:lnTo>
                <a:close/>
              </a:path>
              <a:path w="2804160" h="2868929">
                <a:moveTo>
                  <a:pt x="2343150" y="2407919"/>
                </a:moveTo>
                <a:lnTo>
                  <a:pt x="2324100" y="2407919"/>
                </a:lnTo>
                <a:lnTo>
                  <a:pt x="2329180" y="2412999"/>
                </a:lnTo>
                <a:lnTo>
                  <a:pt x="2348230" y="2412999"/>
                </a:lnTo>
                <a:lnTo>
                  <a:pt x="2343150" y="2407919"/>
                </a:lnTo>
                <a:close/>
              </a:path>
              <a:path w="2804160" h="2868929">
                <a:moveTo>
                  <a:pt x="2336800" y="2401569"/>
                </a:moveTo>
                <a:lnTo>
                  <a:pt x="2317750" y="2401569"/>
                </a:lnTo>
                <a:lnTo>
                  <a:pt x="2322830" y="2406649"/>
                </a:lnTo>
                <a:lnTo>
                  <a:pt x="2341880" y="2406649"/>
                </a:lnTo>
                <a:lnTo>
                  <a:pt x="2336800" y="2401569"/>
                </a:lnTo>
                <a:close/>
              </a:path>
              <a:path w="2804160" h="2868929">
                <a:moveTo>
                  <a:pt x="2330450" y="2395219"/>
                </a:moveTo>
                <a:lnTo>
                  <a:pt x="2311400" y="2395219"/>
                </a:lnTo>
                <a:lnTo>
                  <a:pt x="2316480" y="2400299"/>
                </a:lnTo>
                <a:lnTo>
                  <a:pt x="2335530" y="2400299"/>
                </a:lnTo>
                <a:lnTo>
                  <a:pt x="2330450" y="2395219"/>
                </a:lnTo>
                <a:close/>
              </a:path>
              <a:path w="2804160" h="2868929">
                <a:moveTo>
                  <a:pt x="2324100" y="2388869"/>
                </a:moveTo>
                <a:lnTo>
                  <a:pt x="2305050" y="2388869"/>
                </a:lnTo>
                <a:lnTo>
                  <a:pt x="2310130" y="2393949"/>
                </a:lnTo>
                <a:lnTo>
                  <a:pt x="2329180" y="2393949"/>
                </a:lnTo>
                <a:lnTo>
                  <a:pt x="2324100" y="2388869"/>
                </a:lnTo>
                <a:close/>
              </a:path>
              <a:path w="2804160" h="2868929">
                <a:moveTo>
                  <a:pt x="2317750" y="2382519"/>
                </a:moveTo>
                <a:lnTo>
                  <a:pt x="2298700" y="2382519"/>
                </a:lnTo>
                <a:lnTo>
                  <a:pt x="2303780" y="2387599"/>
                </a:lnTo>
                <a:lnTo>
                  <a:pt x="2322830" y="2387599"/>
                </a:lnTo>
                <a:lnTo>
                  <a:pt x="2317750" y="2382519"/>
                </a:lnTo>
                <a:close/>
              </a:path>
              <a:path w="2804160" h="2868929">
                <a:moveTo>
                  <a:pt x="2311400" y="2376169"/>
                </a:moveTo>
                <a:lnTo>
                  <a:pt x="2292350" y="2376169"/>
                </a:lnTo>
                <a:lnTo>
                  <a:pt x="2297430" y="2381249"/>
                </a:lnTo>
                <a:lnTo>
                  <a:pt x="2316480" y="2381249"/>
                </a:lnTo>
                <a:lnTo>
                  <a:pt x="2311400" y="2376169"/>
                </a:lnTo>
                <a:close/>
              </a:path>
              <a:path w="2804160" h="2868929">
                <a:moveTo>
                  <a:pt x="2305050" y="2369819"/>
                </a:moveTo>
                <a:lnTo>
                  <a:pt x="2286000" y="2369819"/>
                </a:lnTo>
                <a:lnTo>
                  <a:pt x="2291080" y="2374899"/>
                </a:lnTo>
                <a:lnTo>
                  <a:pt x="2310130" y="2374899"/>
                </a:lnTo>
                <a:lnTo>
                  <a:pt x="2305050" y="2369819"/>
                </a:lnTo>
                <a:close/>
              </a:path>
              <a:path w="2804160" h="2868929">
                <a:moveTo>
                  <a:pt x="2298700" y="2363469"/>
                </a:moveTo>
                <a:lnTo>
                  <a:pt x="2279650" y="2363469"/>
                </a:lnTo>
                <a:lnTo>
                  <a:pt x="2284730" y="2368549"/>
                </a:lnTo>
                <a:lnTo>
                  <a:pt x="2303780" y="2368549"/>
                </a:lnTo>
                <a:lnTo>
                  <a:pt x="2298700" y="2363469"/>
                </a:lnTo>
                <a:close/>
              </a:path>
              <a:path w="2804160" h="2868929">
                <a:moveTo>
                  <a:pt x="2292350" y="2357119"/>
                </a:moveTo>
                <a:lnTo>
                  <a:pt x="2273300" y="2357119"/>
                </a:lnTo>
                <a:lnTo>
                  <a:pt x="2278380" y="2362199"/>
                </a:lnTo>
                <a:lnTo>
                  <a:pt x="2297430" y="2362199"/>
                </a:lnTo>
                <a:lnTo>
                  <a:pt x="2292350" y="2357119"/>
                </a:lnTo>
                <a:close/>
              </a:path>
              <a:path w="2804160" h="2868929">
                <a:moveTo>
                  <a:pt x="2286000" y="2350769"/>
                </a:moveTo>
                <a:lnTo>
                  <a:pt x="2266950" y="2350769"/>
                </a:lnTo>
                <a:lnTo>
                  <a:pt x="2272030" y="2355849"/>
                </a:lnTo>
                <a:lnTo>
                  <a:pt x="2291080" y="2355849"/>
                </a:lnTo>
                <a:lnTo>
                  <a:pt x="2286000" y="2350769"/>
                </a:lnTo>
                <a:close/>
              </a:path>
              <a:path w="2804160" h="2868929">
                <a:moveTo>
                  <a:pt x="2279650" y="2344419"/>
                </a:moveTo>
                <a:lnTo>
                  <a:pt x="2260600" y="2344419"/>
                </a:lnTo>
                <a:lnTo>
                  <a:pt x="2265680" y="2349499"/>
                </a:lnTo>
                <a:lnTo>
                  <a:pt x="2284730" y="2349499"/>
                </a:lnTo>
                <a:lnTo>
                  <a:pt x="2279650" y="2344419"/>
                </a:lnTo>
                <a:close/>
              </a:path>
              <a:path w="2804160" h="2868929">
                <a:moveTo>
                  <a:pt x="2273300" y="2338069"/>
                </a:moveTo>
                <a:lnTo>
                  <a:pt x="2254250" y="2338069"/>
                </a:lnTo>
                <a:lnTo>
                  <a:pt x="2259330" y="2343149"/>
                </a:lnTo>
                <a:lnTo>
                  <a:pt x="2278380" y="2343149"/>
                </a:lnTo>
                <a:lnTo>
                  <a:pt x="2273300" y="2338069"/>
                </a:lnTo>
                <a:close/>
              </a:path>
              <a:path w="2804160" h="2868929">
                <a:moveTo>
                  <a:pt x="2266950" y="2331719"/>
                </a:moveTo>
                <a:lnTo>
                  <a:pt x="2247900" y="2331719"/>
                </a:lnTo>
                <a:lnTo>
                  <a:pt x="2252980" y="2336799"/>
                </a:lnTo>
                <a:lnTo>
                  <a:pt x="2272030" y="2336799"/>
                </a:lnTo>
                <a:lnTo>
                  <a:pt x="2266950" y="2331719"/>
                </a:lnTo>
                <a:close/>
              </a:path>
              <a:path w="2804160" h="2868929">
                <a:moveTo>
                  <a:pt x="2260600" y="2325369"/>
                </a:moveTo>
                <a:lnTo>
                  <a:pt x="2241550" y="2325369"/>
                </a:lnTo>
                <a:lnTo>
                  <a:pt x="2246630" y="2330449"/>
                </a:lnTo>
                <a:lnTo>
                  <a:pt x="2265680" y="2330449"/>
                </a:lnTo>
                <a:lnTo>
                  <a:pt x="2260600" y="2325369"/>
                </a:lnTo>
                <a:close/>
              </a:path>
              <a:path w="2804160" h="2868929">
                <a:moveTo>
                  <a:pt x="2254250" y="2319019"/>
                </a:moveTo>
                <a:lnTo>
                  <a:pt x="2235200" y="2319019"/>
                </a:lnTo>
                <a:lnTo>
                  <a:pt x="2240280" y="2324099"/>
                </a:lnTo>
                <a:lnTo>
                  <a:pt x="2259330" y="2324099"/>
                </a:lnTo>
                <a:lnTo>
                  <a:pt x="2254250" y="2319019"/>
                </a:lnTo>
                <a:close/>
              </a:path>
              <a:path w="2804160" h="2868929">
                <a:moveTo>
                  <a:pt x="2247900" y="2312669"/>
                </a:moveTo>
                <a:lnTo>
                  <a:pt x="2228850" y="2312669"/>
                </a:lnTo>
                <a:lnTo>
                  <a:pt x="2233930" y="2317749"/>
                </a:lnTo>
                <a:lnTo>
                  <a:pt x="2252980" y="2317749"/>
                </a:lnTo>
                <a:lnTo>
                  <a:pt x="2247900" y="2312669"/>
                </a:lnTo>
                <a:close/>
              </a:path>
              <a:path w="2804160" h="2868929">
                <a:moveTo>
                  <a:pt x="2241550" y="2306319"/>
                </a:moveTo>
                <a:lnTo>
                  <a:pt x="2222500" y="2306319"/>
                </a:lnTo>
                <a:lnTo>
                  <a:pt x="2227580" y="2311399"/>
                </a:lnTo>
                <a:lnTo>
                  <a:pt x="2246630" y="2311399"/>
                </a:lnTo>
                <a:lnTo>
                  <a:pt x="2241550" y="2306319"/>
                </a:lnTo>
                <a:close/>
              </a:path>
              <a:path w="2804160" h="2868929">
                <a:moveTo>
                  <a:pt x="2235200" y="2299969"/>
                </a:moveTo>
                <a:lnTo>
                  <a:pt x="2216150" y="2299969"/>
                </a:lnTo>
                <a:lnTo>
                  <a:pt x="2221230" y="2305049"/>
                </a:lnTo>
                <a:lnTo>
                  <a:pt x="2240280" y="2305049"/>
                </a:lnTo>
                <a:lnTo>
                  <a:pt x="2235200" y="2299969"/>
                </a:lnTo>
                <a:close/>
              </a:path>
              <a:path w="2804160" h="2868929">
                <a:moveTo>
                  <a:pt x="2228850" y="2293619"/>
                </a:moveTo>
                <a:lnTo>
                  <a:pt x="2209800" y="2293619"/>
                </a:lnTo>
                <a:lnTo>
                  <a:pt x="2214880" y="2298699"/>
                </a:lnTo>
                <a:lnTo>
                  <a:pt x="2233930" y="2298699"/>
                </a:lnTo>
                <a:lnTo>
                  <a:pt x="2228850" y="2293619"/>
                </a:lnTo>
                <a:close/>
              </a:path>
              <a:path w="2804160" h="2868929">
                <a:moveTo>
                  <a:pt x="2222500" y="2287269"/>
                </a:moveTo>
                <a:lnTo>
                  <a:pt x="2203450" y="2287269"/>
                </a:lnTo>
                <a:lnTo>
                  <a:pt x="2208530" y="2292349"/>
                </a:lnTo>
                <a:lnTo>
                  <a:pt x="2227580" y="2292349"/>
                </a:lnTo>
                <a:lnTo>
                  <a:pt x="2222500" y="2287269"/>
                </a:lnTo>
                <a:close/>
              </a:path>
              <a:path w="2804160" h="2868929">
                <a:moveTo>
                  <a:pt x="2216150" y="2280919"/>
                </a:moveTo>
                <a:lnTo>
                  <a:pt x="2197100" y="2280919"/>
                </a:lnTo>
                <a:lnTo>
                  <a:pt x="2202180" y="2285999"/>
                </a:lnTo>
                <a:lnTo>
                  <a:pt x="2221230" y="2285999"/>
                </a:lnTo>
                <a:lnTo>
                  <a:pt x="2216150" y="2280919"/>
                </a:lnTo>
                <a:close/>
              </a:path>
              <a:path w="2804160" h="2868929">
                <a:moveTo>
                  <a:pt x="2209800" y="2274569"/>
                </a:moveTo>
                <a:lnTo>
                  <a:pt x="2190750" y="2274569"/>
                </a:lnTo>
                <a:lnTo>
                  <a:pt x="2195830" y="2279649"/>
                </a:lnTo>
                <a:lnTo>
                  <a:pt x="2214880" y="2279649"/>
                </a:lnTo>
                <a:lnTo>
                  <a:pt x="2209800" y="2274569"/>
                </a:lnTo>
                <a:close/>
              </a:path>
              <a:path w="2804160" h="2868929">
                <a:moveTo>
                  <a:pt x="2203450" y="2268219"/>
                </a:moveTo>
                <a:lnTo>
                  <a:pt x="2184400" y="2268219"/>
                </a:lnTo>
                <a:lnTo>
                  <a:pt x="2189480" y="2273299"/>
                </a:lnTo>
                <a:lnTo>
                  <a:pt x="2208530" y="2273299"/>
                </a:lnTo>
                <a:lnTo>
                  <a:pt x="2203450" y="2268219"/>
                </a:lnTo>
                <a:close/>
              </a:path>
              <a:path w="2804160" h="2868929">
                <a:moveTo>
                  <a:pt x="1995170" y="2059939"/>
                </a:moveTo>
                <a:lnTo>
                  <a:pt x="1976120" y="2059939"/>
                </a:lnTo>
                <a:lnTo>
                  <a:pt x="2183130" y="2266949"/>
                </a:lnTo>
                <a:lnTo>
                  <a:pt x="2202180" y="2266949"/>
                </a:lnTo>
                <a:lnTo>
                  <a:pt x="1995170" y="2059939"/>
                </a:lnTo>
                <a:close/>
              </a:path>
              <a:path w="2804160" h="2868929">
                <a:moveTo>
                  <a:pt x="2724150" y="2788919"/>
                </a:moveTo>
                <a:lnTo>
                  <a:pt x="2705100" y="2788919"/>
                </a:lnTo>
                <a:lnTo>
                  <a:pt x="2736850" y="2820669"/>
                </a:lnTo>
                <a:lnTo>
                  <a:pt x="2755900" y="2820669"/>
                </a:lnTo>
                <a:lnTo>
                  <a:pt x="2724150" y="2788919"/>
                </a:lnTo>
                <a:close/>
              </a:path>
              <a:path w="2804160" h="2868929">
                <a:moveTo>
                  <a:pt x="2755900" y="2820669"/>
                </a:moveTo>
                <a:lnTo>
                  <a:pt x="2736850" y="2820669"/>
                </a:lnTo>
                <a:lnTo>
                  <a:pt x="2785110" y="2868929"/>
                </a:lnTo>
                <a:lnTo>
                  <a:pt x="2804160" y="2868929"/>
                </a:lnTo>
                <a:lnTo>
                  <a:pt x="2755900" y="2820669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0" y="4067809"/>
            <a:ext cx="2785110" cy="2785110"/>
          </a:xfrm>
          <a:custGeom>
            <a:avLst/>
            <a:gdLst/>
            <a:ahLst/>
            <a:cxnLst/>
            <a:rect l="l" t="t" r="r" b="b"/>
            <a:pathLst>
              <a:path w="2785110" h="2785109">
                <a:moveTo>
                  <a:pt x="0" y="0"/>
                </a:moveTo>
                <a:lnTo>
                  <a:pt x="0" y="17780"/>
                </a:lnTo>
                <a:lnTo>
                  <a:pt x="17779" y="17780"/>
                </a:lnTo>
                <a:lnTo>
                  <a:pt x="0" y="0"/>
                </a:lnTo>
                <a:close/>
              </a:path>
              <a:path w="2785110" h="27851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1429" y="30480"/>
                </a:lnTo>
                <a:lnTo>
                  <a:pt x="30480" y="30480"/>
                </a:lnTo>
                <a:lnTo>
                  <a:pt x="17780" y="17780"/>
                </a:lnTo>
                <a:close/>
              </a:path>
              <a:path w="2785110" h="2785109">
                <a:moveTo>
                  <a:pt x="30480" y="30480"/>
                </a:moveTo>
                <a:lnTo>
                  <a:pt x="11430" y="30480"/>
                </a:lnTo>
                <a:lnTo>
                  <a:pt x="17779" y="36830"/>
                </a:lnTo>
                <a:lnTo>
                  <a:pt x="36829" y="36830"/>
                </a:lnTo>
                <a:lnTo>
                  <a:pt x="30480" y="30480"/>
                </a:lnTo>
                <a:close/>
              </a:path>
              <a:path w="2785110" h="27851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85110" h="2785109">
                <a:moveTo>
                  <a:pt x="43180" y="43180"/>
                </a:moveTo>
                <a:lnTo>
                  <a:pt x="24130" y="43180"/>
                </a:lnTo>
                <a:lnTo>
                  <a:pt x="30479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785110" h="27851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785110" h="27851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785110" h="2785109">
                <a:moveTo>
                  <a:pt x="62230" y="62230"/>
                </a:moveTo>
                <a:lnTo>
                  <a:pt x="43180" y="62230"/>
                </a:lnTo>
                <a:lnTo>
                  <a:pt x="49529" y="68580"/>
                </a:lnTo>
                <a:lnTo>
                  <a:pt x="68579" y="68580"/>
                </a:lnTo>
                <a:lnTo>
                  <a:pt x="62230" y="62230"/>
                </a:lnTo>
                <a:close/>
              </a:path>
              <a:path w="2785110" h="2785109">
                <a:moveTo>
                  <a:pt x="68580" y="68580"/>
                </a:moveTo>
                <a:lnTo>
                  <a:pt x="49530" y="68580"/>
                </a:lnTo>
                <a:lnTo>
                  <a:pt x="55879" y="74930"/>
                </a:lnTo>
                <a:lnTo>
                  <a:pt x="74929" y="74930"/>
                </a:lnTo>
                <a:lnTo>
                  <a:pt x="68580" y="68580"/>
                </a:lnTo>
                <a:close/>
              </a:path>
              <a:path w="2785110" h="2785109">
                <a:moveTo>
                  <a:pt x="74930" y="74930"/>
                </a:moveTo>
                <a:lnTo>
                  <a:pt x="55880" y="74930"/>
                </a:lnTo>
                <a:lnTo>
                  <a:pt x="62229" y="81280"/>
                </a:lnTo>
                <a:lnTo>
                  <a:pt x="81279" y="81280"/>
                </a:lnTo>
                <a:lnTo>
                  <a:pt x="74930" y="74930"/>
                </a:lnTo>
                <a:close/>
              </a:path>
              <a:path w="2785110" h="2785109">
                <a:moveTo>
                  <a:pt x="81280" y="81280"/>
                </a:moveTo>
                <a:lnTo>
                  <a:pt x="62230" y="81280"/>
                </a:lnTo>
                <a:lnTo>
                  <a:pt x="74929" y="93980"/>
                </a:lnTo>
                <a:lnTo>
                  <a:pt x="93979" y="93980"/>
                </a:lnTo>
                <a:lnTo>
                  <a:pt x="81280" y="81280"/>
                </a:lnTo>
                <a:close/>
              </a:path>
              <a:path w="2785110" h="2785109">
                <a:moveTo>
                  <a:pt x="93980" y="93980"/>
                </a:moveTo>
                <a:lnTo>
                  <a:pt x="74930" y="93980"/>
                </a:lnTo>
                <a:lnTo>
                  <a:pt x="81279" y="100330"/>
                </a:lnTo>
                <a:lnTo>
                  <a:pt x="100329" y="100330"/>
                </a:lnTo>
                <a:lnTo>
                  <a:pt x="93980" y="93980"/>
                </a:lnTo>
                <a:close/>
              </a:path>
              <a:path w="2785110" h="2785109">
                <a:moveTo>
                  <a:pt x="100330" y="100330"/>
                </a:moveTo>
                <a:lnTo>
                  <a:pt x="81280" y="100330"/>
                </a:lnTo>
                <a:lnTo>
                  <a:pt x="93979" y="113030"/>
                </a:lnTo>
                <a:lnTo>
                  <a:pt x="113029" y="113030"/>
                </a:lnTo>
                <a:lnTo>
                  <a:pt x="100330" y="100330"/>
                </a:lnTo>
                <a:close/>
              </a:path>
              <a:path w="2785110" h="27851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85110" h="2785109">
                <a:moveTo>
                  <a:pt x="119380" y="119380"/>
                </a:moveTo>
                <a:lnTo>
                  <a:pt x="100330" y="119380"/>
                </a:lnTo>
                <a:lnTo>
                  <a:pt x="106679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85110" h="2785109">
                <a:moveTo>
                  <a:pt x="125730" y="125730"/>
                </a:moveTo>
                <a:lnTo>
                  <a:pt x="106680" y="125730"/>
                </a:lnTo>
                <a:lnTo>
                  <a:pt x="113029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85110" h="2785109">
                <a:moveTo>
                  <a:pt x="132080" y="132080"/>
                </a:moveTo>
                <a:lnTo>
                  <a:pt x="113030" y="132080"/>
                </a:lnTo>
                <a:lnTo>
                  <a:pt x="11937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85110" h="2785109">
                <a:moveTo>
                  <a:pt x="138430" y="138430"/>
                </a:moveTo>
                <a:lnTo>
                  <a:pt x="119380" y="138430"/>
                </a:lnTo>
                <a:lnTo>
                  <a:pt x="125729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85110" h="2785109">
                <a:moveTo>
                  <a:pt x="144780" y="144780"/>
                </a:moveTo>
                <a:lnTo>
                  <a:pt x="125730" y="144780"/>
                </a:lnTo>
                <a:lnTo>
                  <a:pt x="132079" y="151130"/>
                </a:lnTo>
                <a:lnTo>
                  <a:pt x="151129" y="151130"/>
                </a:lnTo>
                <a:lnTo>
                  <a:pt x="144780" y="144780"/>
                </a:lnTo>
                <a:close/>
              </a:path>
              <a:path w="2785110" h="2785109">
                <a:moveTo>
                  <a:pt x="151130" y="151130"/>
                </a:moveTo>
                <a:lnTo>
                  <a:pt x="132080" y="151130"/>
                </a:lnTo>
                <a:lnTo>
                  <a:pt x="138429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85110" h="27851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85110" h="2785109">
                <a:moveTo>
                  <a:pt x="163830" y="163830"/>
                </a:moveTo>
                <a:lnTo>
                  <a:pt x="144779" y="163830"/>
                </a:lnTo>
                <a:lnTo>
                  <a:pt x="151129" y="170180"/>
                </a:lnTo>
                <a:lnTo>
                  <a:pt x="170179" y="170180"/>
                </a:lnTo>
                <a:lnTo>
                  <a:pt x="163830" y="163830"/>
                </a:lnTo>
                <a:close/>
              </a:path>
              <a:path w="2785110" h="27851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85110" h="27851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79" y="182880"/>
                </a:lnTo>
                <a:lnTo>
                  <a:pt x="176530" y="176530"/>
                </a:lnTo>
                <a:close/>
              </a:path>
              <a:path w="2785110" h="27851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85110" h="2785109">
                <a:moveTo>
                  <a:pt x="189230" y="189230"/>
                </a:moveTo>
                <a:lnTo>
                  <a:pt x="170180" y="189230"/>
                </a:lnTo>
                <a:lnTo>
                  <a:pt x="176529" y="195580"/>
                </a:lnTo>
                <a:lnTo>
                  <a:pt x="195579" y="195580"/>
                </a:lnTo>
                <a:lnTo>
                  <a:pt x="189230" y="189230"/>
                </a:lnTo>
                <a:close/>
              </a:path>
              <a:path w="2785110" h="27851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29" y="201930"/>
                </a:lnTo>
                <a:lnTo>
                  <a:pt x="195580" y="195580"/>
                </a:lnTo>
                <a:close/>
              </a:path>
              <a:path w="2785110" h="2785109">
                <a:moveTo>
                  <a:pt x="201930" y="201930"/>
                </a:moveTo>
                <a:lnTo>
                  <a:pt x="182880" y="201930"/>
                </a:lnTo>
                <a:lnTo>
                  <a:pt x="195579" y="214630"/>
                </a:lnTo>
                <a:lnTo>
                  <a:pt x="214630" y="214630"/>
                </a:lnTo>
                <a:lnTo>
                  <a:pt x="201930" y="201930"/>
                </a:lnTo>
                <a:close/>
              </a:path>
              <a:path w="2785110" h="27851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79" y="220980"/>
                </a:lnTo>
                <a:lnTo>
                  <a:pt x="214630" y="214630"/>
                </a:lnTo>
                <a:close/>
              </a:path>
              <a:path w="2785110" h="2785109">
                <a:moveTo>
                  <a:pt x="220980" y="220980"/>
                </a:moveTo>
                <a:lnTo>
                  <a:pt x="201930" y="220980"/>
                </a:lnTo>
                <a:lnTo>
                  <a:pt x="208279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85110" h="27851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79" y="233680"/>
                </a:lnTo>
                <a:lnTo>
                  <a:pt x="227330" y="227330"/>
                </a:lnTo>
                <a:close/>
              </a:path>
              <a:path w="2785110" h="2785109">
                <a:moveTo>
                  <a:pt x="233680" y="233680"/>
                </a:moveTo>
                <a:lnTo>
                  <a:pt x="214629" y="233680"/>
                </a:lnTo>
                <a:lnTo>
                  <a:pt x="220979" y="240030"/>
                </a:lnTo>
                <a:lnTo>
                  <a:pt x="240029" y="240030"/>
                </a:lnTo>
                <a:lnTo>
                  <a:pt x="233680" y="233680"/>
                </a:lnTo>
                <a:close/>
              </a:path>
              <a:path w="2785110" h="27851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85110" h="2785109">
                <a:moveTo>
                  <a:pt x="246380" y="246380"/>
                </a:moveTo>
                <a:lnTo>
                  <a:pt x="227330" y="246380"/>
                </a:lnTo>
                <a:lnTo>
                  <a:pt x="233679" y="252730"/>
                </a:lnTo>
                <a:lnTo>
                  <a:pt x="252729" y="252730"/>
                </a:lnTo>
                <a:lnTo>
                  <a:pt x="246380" y="246380"/>
                </a:lnTo>
                <a:close/>
              </a:path>
              <a:path w="2785110" h="2785109">
                <a:moveTo>
                  <a:pt x="252730" y="252730"/>
                </a:moveTo>
                <a:lnTo>
                  <a:pt x="233680" y="252730"/>
                </a:lnTo>
                <a:lnTo>
                  <a:pt x="246379" y="265430"/>
                </a:lnTo>
                <a:lnTo>
                  <a:pt x="265429" y="265430"/>
                </a:lnTo>
                <a:lnTo>
                  <a:pt x="252730" y="252730"/>
                </a:lnTo>
                <a:close/>
              </a:path>
              <a:path w="2785110" h="2785109">
                <a:moveTo>
                  <a:pt x="265430" y="265430"/>
                </a:moveTo>
                <a:lnTo>
                  <a:pt x="246380" y="265430"/>
                </a:lnTo>
                <a:lnTo>
                  <a:pt x="259079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785110" h="2785109">
                <a:moveTo>
                  <a:pt x="278130" y="278130"/>
                </a:moveTo>
                <a:lnTo>
                  <a:pt x="259080" y="27813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78130" y="278130"/>
                </a:lnTo>
                <a:close/>
              </a:path>
              <a:path w="2785110" h="2785109">
                <a:moveTo>
                  <a:pt x="303530" y="303530"/>
                </a:moveTo>
                <a:lnTo>
                  <a:pt x="284480" y="303530"/>
                </a:lnTo>
                <a:lnTo>
                  <a:pt x="290829" y="309880"/>
                </a:lnTo>
                <a:lnTo>
                  <a:pt x="309879" y="309880"/>
                </a:lnTo>
                <a:lnTo>
                  <a:pt x="303530" y="303530"/>
                </a:lnTo>
                <a:close/>
              </a:path>
              <a:path w="2785110" h="27851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85110" h="2785109">
                <a:moveTo>
                  <a:pt x="316230" y="316230"/>
                </a:moveTo>
                <a:lnTo>
                  <a:pt x="297180" y="316230"/>
                </a:lnTo>
                <a:lnTo>
                  <a:pt x="316229" y="335280"/>
                </a:lnTo>
                <a:lnTo>
                  <a:pt x="335279" y="335280"/>
                </a:lnTo>
                <a:lnTo>
                  <a:pt x="316230" y="316230"/>
                </a:lnTo>
                <a:close/>
              </a:path>
              <a:path w="2785110" h="2785109">
                <a:moveTo>
                  <a:pt x="335280" y="335280"/>
                </a:moveTo>
                <a:lnTo>
                  <a:pt x="316230" y="335280"/>
                </a:lnTo>
                <a:lnTo>
                  <a:pt x="322579" y="341630"/>
                </a:lnTo>
                <a:lnTo>
                  <a:pt x="341629" y="341630"/>
                </a:lnTo>
                <a:lnTo>
                  <a:pt x="335280" y="335280"/>
                </a:lnTo>
                <a:close/>
              </a:path>
              <a:path w="2785110" h="2785109">
                <a:moveTo>
                  <a:pt x="341630" y="341630"/>
                </a:moveTo>
                <a:lnTo>
                  <a:pt x="322580" y="341630"/>
                </a:lnTo>
                <a:lnTo>
                  <a:pt x="328929" y="347980"/>
                </a:lnTo>
                <a:lnTo>
                  <a:pt x="347979" y="347980"/>
                </a:lnTo>
                <a:lnTo>
                  <a:pt x="341630" y="341630"/>
                </a:lnTo>
                <a:close/>
              </a:path>
              <a:path w="2785110" h="2785109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85110" h="2785109">
                <a:moveTo>
                  <a:pt x="354330" y="354330"/>
                </a:moveTo>
                <a:lnTo>
                  <a:pt x="335280" y="354330"/>
                </a:lnTo>
                <a:lnTo>
                  <a:pt x="347979" y="367030"/>
                </a:lnTo>
                <a:lnTo>
                  <a:pt x="367030" y="367030"/>
                </a:lnTo>
                <a:lnTo>
                  <a:pt x="354330" y="354330"/>
                </a:lnTo>
                <a:close/>
              </a:path>
              <a:path w="2785110" h="2785109">
                <a:moveTo>
                  <a:pt x="367030" y="367030"/>
                </a:moveTo>
                <a:lnTo>
                  <a:pt x="347980" y="367030"/>
                </a:lnTo>
                <a:lnTo>
                  <a:pt x="354329" y="373380"/>
                </a:lnTo>
                <a:lnTo>
                  <a:pt x="373379" y="373380"/>
                </a:lnTo>
                <a:lnTo>
                  <a:pt x="367030" y="367030"/>
                </a:lnTo>
                <a:close/>
              </a:path>
              <a:path w="2785110" h="2785109">
                <a:moveTo>
                  <a:pt x="373380" y="373380"/>
                </a:moveTo>
                <a:lnTo>
                  <a:pt x="354330" y="373380"/>
                </a:lnTo>
                <a:lnTo>
                  <a:pt x="360679" y="379730"/>
                </a:lnTo>
                <a:lnTo>
                  <a:pt x="379729" y="379730"/>
                </a:lnTo>
                <a:lnTo>
                  <a:pt x="373380" y="373380"/>
                </a:lnTo>
                <a:close/>
              </a:path>
              <a:path w="2785110" h="27851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85110" h="27851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2785110" h="2785109">
                <a:moveTo>
                  <a:pt x="392430" y="392430"/>
                </a:moveTo>
                <a:lnTo>
                  <a:pt x="373380" y="392430"/>
                </a:lnTo>
                <a:lnTo>
                  <a:pt x="379729" y="398780"/>
                </a:lnTo>
                <a:lnTo>
                  <a:pt x="398779" y="398780"/>
                </a:lnTo>
                <a:lnTo>
                  <a:pt x="392430" y="392430"/>
                </a:lnTo>
                <a:close/>
              </a:path>
              <a:path w="2785110" h="2785109">
                <a:moveTo>
                  <a:pt x="398780" y="398780"/>
                </a:moveTo>
                <a:lnTo>
                  <a:pt x="379730" y="398780"/>
                </a:lnTo>
                <a:lnTo>
                  <a:pt x="386079" y="405130"/>
                </a:lnTo>
                <a:lnTo>
                  <a:pt x="405129" y="405130"/>
                </a:lnTo>
                <a:lnTo>
                  <a:pt x="398780" y="398780"/>
                </a:lnTo>
                <a:close/>
              </a:path>
              <a:path w="2785110" h="2785109">
                <a:moveTo>
                  <a:pt x="405130" y="405130"/>
                </a:moveTo>
                <a:lnTo>
                  <a:pt x="386080" y="405130"/>
                </a:lnTo>
                <a:lnTo>
                  <a:pt x="392429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85110" h="2785109">
                <a:moveTo>
                  <a:pt x="411480" y="411480"/>
                </a:moveTo>
                <a:lnTo>
                  <a:pt x="392430" y="41148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1480" y="411480"/>
                </a:lnTo>
                <a:close/>
              </a:path>
              <a:path w="2785110" h="2785109">
                <a:moveTo>
                  <a:pt x="424180" y="424180"/>
                </a:moveTo>
                <a:lnTo>
                  <a:pt x="405130" y="424180"/>
                </a:lnTo>
                <a:lnTo>
                  <a:pt x="411479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785110" h="2785109">
                <a:moveTo>
                  <a:pt x="430530" y="430530"/>
                </a:moveTo>
                <a:lnTo>
                  <a:pt x="411480" y="430530"/>
                </a:lnTo>
                <a:lnTo>
                  <a:pt x="417829" y="436880"/>
                </a:lnTo>
                <a:lnTo>
                  <a:pt x="436879" y="436880"/>
                </a:lnTo>
                <a:lnTo>
                  <a:pt x="430530" y="430530"/>
                </a:lnTo>
                <a:close/>
              </a:path>
              <a:path w="2785110" h="2785109">
                <a:moveTo>
                  <a:pt x="436880" y="436880"/>
                </a:moveTo>
                <a:lnTo>
                  <a:pt x="417830" y="436880"/>
                </a:lnTo>
                <a:lnTo>
                  <a:pt x="424179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85110" h="2785109">
                <a:moveTo>
                  <a:pt x="443230" y="443230"/>
                </a:moveTo>
                <a:lnTo>
                  <a:pt x="424180" y="44323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3230" y="443230"/>
                </a:lnTo>
                <a:close/>
              </a:path>
              <a:path w="2785110" h="27851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785110" h="27851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79" y="474980"/>
                </a:lnTo>
                <a:lnTo>
                  <a:pt x="468630" y="468630"/>
                </a:lnTo>
                <a:close/>
              </a:path>
              <a:path w="2785110" h="2785109">
                <a:moveTo>
                  <a:pt x="474980" y="474980"/>
                </a:moveTo>
                <a:lnTo>
                  <a:pt x="455930" y="474980"/>
                </a:lnTo>
                <a:lnTo>
                  <a:pt x="462279" y="481330"/>
                </a:lnTo>
                <a:lnTo>
                  <a:pt x="481329" y="481330"/>
                </a:lnTo>
                <a:lnTo>
                  <a:pt x="474980" y="474980"/>
                </a:lnTo>
                <a:close/>
              </a:path>
              <a:path w="2785110" h="2785109">
                <a:moveTo>
                  <a:pt x="481330" y="481330"/>
                </a:moveTo>
                <a:lnTo>
                  <a:pt x="462280" y="481330"/>
                </a:lnTo>
                <a:lnTo>
                  <a:pt x="481329" y="500380"/>
                </a:lnTo>
                <a:lnTo>
                  <a:pt x="500379" y="500380"/>
                </a:lnTo>
                <a:lnTo>
                  <a:pt x="481330" y="481330"/>
                </a:lnTo>
                <a:close/>
              </a:path>
              <a:path w="2785110" h="2785109">
                <a:moveTo>
                  <a:pt x="500380" y="500380"/>
                </a:moveTo>
                <a:lnTo>
                  <a:pt x="481330" y="500380"/>
                </a:lnTo>
                <a:lnTo>
                  <a:pt x="506729" y="525780"/>
                </a:lnTo>
                <a:lnTo>
                  <a:pt x="525779" y="525780"/>
                </a:lnTo>
                <a:lnTo>
                  <a:pt x="500380" y="500380"/>
                </a:lnTo>
                <a:close/>
              </a:path>
              <a:path w="2785110" h="2785109">
                <a:moveTo>
                  <a:pt x="525780" y="525780"/>
                </a:moveTo>
                <a:lnTo>
                  <a:pt x="506730" y="525780"/>
                </a:lnTo>
                <a:lnTo>
                  <a:pt x="525780" y="544830"/>
                </a:lnTo>
                <a:lnTo>
                  <a:pt x="544829" y="544830"/>
                </a:lnTo>
                <a:lnTo>
                  <a:pt x="525780" y="525780"/>
                </a:lnTo>
                <a:close/>
              </a:path>
              <a:path w="2785110" h="27851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785110" h="2785109">
                <a:moveTo>
                  <a:pt x="551180" y="551180"/>
                </a:moveTo>
                <a:lnTo>
                  <a:pt x="532130" y="551180"/>
                </a:lnTo>
                <a:lnTo>
                  <a:pt x="538480" y="557530"/>
                </a:lnTo>
                <a:lnTo>
                  <a:pt x="557529" y="557530"/>
                </a:lnTo>
                <a:lnTo>
                  <a:pt x="551180" y="551180"/>
                </a:lnTo>
                <a:close/>
              </a:path>
              <a:path w="2785110" h="27851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79" y="563880"/>
                </a:lnTo>
                <a:lnTo>
                  <a:pt x="557530" y="557530"/>
                </a:lnTo>
                <a:close/>
              </a:path>
              <a:path w="2785110" h="2785109">
                <a:moveTo>
                  <a:pt x="563880" y="563880"/>
                </a:moveTo>
                <a:lnTo>
                  <a:pt x="544830" y="563880"/>
                </a:lnTo>
                <a:lnTo>
                  <a:pt x="551179" y="570230"/>
                </a:lnTo>
                <a:lnTo>
                  <a:pt x="570229" y="570230"/>
                </a:lnTo>
                <a:lnTo>
                  <a:pt x="563880" y="563880"/>
                </a:lnTo>
                <a:close/>
              </a:path>
              <a:path w="2785110" h="27851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785110" h="2785109">
                <a:moveTo>
                  <a:pt x="576580" y="576580"/>
                </a:moveTo>
                <a:lnTo>
                  <a:pt x="557530" y="576580"/>
                </a:lnTo>
                <a:lnTo>
                  <a:pt x="563879" y="582930"/>
                </a:lnTo>
                <a:lnTo>
                  <a:pt x="582929" y="582930"/>
                </a:lnTo>
                <a:lnTo>
                  <a:pt x="576580" y="576580"/>
                </a:lnTo>
                <a:close/>
              </a:path>
              <a:path w="2785110" h="2785109">
                <a:moveTo>
                  <a:pt x="582930" y="582930"/>
                </a:moveTo>
                <a:lnTo>
                  <a:pt x="563880" y="582930"/>
                </a:lnTo>
                <a:lnTo>
                  <a:pt x="570229" y="589280"/>
                </a:lnTo>
                <a:lnTo>
                  <a:pt x="589279" y="589280"/>
                </a:lnTo>
                <a:lnTo>
                  <a:pt x="582930" y="582930"/>
                </a:lnTo>
                <a:close/>
              </a:path>
              <a:path w="2785110" h="2785109">
                <a:moveTo>
                  <a:pt x="589280" y="589280"/>
                </a:moveTo>
                <a:lnTo>
                  <a:pt x="570230" y="589280"/>
                </a:lnTo>
                <a:lnTo>
                  <a:pt x="576579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85110" h="2785109">
                <a:moveTo>
                  <a:pt x="595630" y="595630"/>
                </a:moveTo>
                <a:lnTo>
                  <a:pt x="576580" y="595630"/>
                </a:lnTo>
                <a:lnTo>
                  <a:pt x="58292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85110" h="2785109">
                <a:moveTo>
                  <a:pt x="601980" y="601980"/>
                </a:moveTo>
                <a:lnTo>
                  <a:pt x="582930" y="601980"/>
                </a:lnTo>
                <a:lnTo>
                  <a:pt x="608330" y="627380"/>
                </a:lnTo>
                <a:lnTo>
                  <a:pt x="627379" y="627380"/>
                </a:lnTo>
                <a:lnTo>
                  <a:pt x="601980" y="601980"/>
                </a:lnTo>
                <a:close/>
              </a:path>
              <a:path w="2785110" h="2785109">
                <a:moveTo>
                  <a:pt x="627380" y="627380"/>
                </a:moveTo>
                <a:lnTo>
                  <a:pt x="608330" y="62738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27380" y="627380"/>
                </a:lnTo>
                <a:close/>
              </a:path>
              <a:path w="2785110" h="2785109">
                <a:moveTo>
                  <a:pt x="640080" y="640080"/>
                </a:moveTo>
                <a:lnTo>
                  <a:pt x="621030" y="640080"/>
                </a:lnTo>
                <a:lnTo>
                  <a:pt x="633729" y="652780"/>
                </a:lnTo>
                <a:lnTo>
                  <a:pt x="652779" y="652780"/>
                </a:lnTo>
                <a:lnTo>
                  <a:pt x="640080" y="640080"/>
                </a:lnTo>
                <a:close/>
              </a:path>
              <a:path w="2785110" h="2785109">
                <a:moveTo>
                  <a:pt x="652780" y="652780"/>
                </a:moveTo>
                <a:lnTo>
                  <a:pt x="633730" y="652780"/>
                </a:lnTo>
                <a:lnTo>
                  <a:pt x="646429" y="665480"/>
                </a:lnTo>
                <a:lnTo>
                  <a:pt x="665480" y="665480"/>
                </a:lnTo>
                <a:lnTo>
                  <a:pt x="652780" y="652780"/>
                </a:lnTo>
                <a:close/>
              </a:path>
              <a:path w="2785110" h="27851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29" y="671830"/>
                </a:lnTo>
                <a:lnTo>
                  <a:pt x="665480" y="665480"/>
                </a:lnTo>
                <a:close/>
              </a:path>
              <a:path w="2785110" h="2785109">
                <a:moveTo>
                  <a:pt x="671830" y="671830"/>
                </a:moveTo>
                <a:lnTo>
                  <a:pt x="652780" y="671830"/>
                </a:lnTo>
                <a:lnTo>
                  <a:pt x="659129" y="678180"/>
                </a:lnTo>
                <a:lnTo>
                  <a:pt x="678179" y="678180"/>
                </a:lnTo>
                <a:lnTo>
                  <a:pt x="671830" y="671830"/>
                </a:lnTo>
                <a:close/>
              </a:path>
              <a:path w="2785110" h="2785109">
                <a:moveTo>
                  <a:pt x="678180" y="678180"/>
                </a:moveTo>
                <a:lnTo>
                  <a:pt x="659130" y="678180"/>
                </a:lnTo>
                <a:lnTo>
                  <a:pt x="684530" y="703580"/>
                </a:lnTo>
                <a:lnTo>
                  <a:pt x="703579" y="703580"/>
                </a:lnTo>
                <a:lnTo>
                  <a:pt x="678180" y="678180"/>
                </a:lnTo>
                <a:close/>
              </a:path>
              <a:path w="2785110" h="2785109">
                <a:moveTo>
                  <a:pt x="703580" y="703580"/>
                </a:moveTo>
                <a:lnTo>
                  <a:pt x="684530" y="703580"/>
                </a:lnTo>
                <a:lnTo>
                  <a:pt x="690879" y="709930"/>
                </a:lnTo>
                <a:lnTo>
                  <a:pt x="709929" y="709930"/>
                </a:lnTo>
                <a:lnTo>
                  <a:pt x="703580" y="703580"/>
                </a:lnTo>
                <a:close/>
              </a:path>
              <a:path w="2785110" h="27851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79" y="716280"/>
                </a:lnTo>
                <a:lnTo>
                  <a:pt x="709930" y="709930"/>
                </a:lnTo>
                <a:close/>
              </a:path>
              <a:path w="2785110" h="27851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29" y="722630"/>
                </a:lnTo>
                <a:lnTo>
                  <a:pt x="716280" y="716280"/>
                </a:lnTo>
                <a:close/>
              </a:path>
              <a:path w="2785110" h="27851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79" y="728980"/>
                </a:lnTo>
                <a:lnTo>
                  <a:pt x="722630" y="722630"/>
                </a:lnTo>
                <a:close/>
              </a:path>
              <a:path w="2785110" h="2785109">
                <a:moveTo>
                  <a:pt x="728980" y="728980"/>
                </a:moveTo>
                <a:lnTo>
                  <a:pt x="709930" y="728980"/>
                </a:lnTo>
                <a:lnTo>
                  <a:pt x="716279" y="735330"/>
                </a:lnTo>
                <a:lnTo>
                  <a:pt x="735329" y="735330"/>
                </a:lnTo>
                <a:lnTo>
                  <a:pt x="728980" y="728980"/>
                </a:lnTo>
                <a:close/>
              </a:path>
              <a:path w="2785110" h="27851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79" y="741680"/>
                </a:lnTo>
                <a:lnTo>
                  <a:pt x="735330" y="735330"/>
                </a:lnTo>
                <a:close/>
              </a:path>
              <a:path w="2785110" h="2785109">
                <a:moveTo>
                  <a:pt x="741680" y="741680"/>
                </a:moveTo>
                <a:lnTo>
                  <a:pt x="722630" y="741680"/>
                </a:lnTo>
                <a:lnTo>
                  <a:pt x="728979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85110" h="2785109">
                <a:moveTo>
                  <a:pt x="748030" y="748030"/>
                </a:moveTo>
                <a:lnTo>
                  <a:pt x="728980" y="748030"/>
                </a:lnTo>
                <a:lnTo>
                  <a:pt x="735329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85110" h="2785109">
                <a:moveTo>
                  <a:pt x="754380" y="754380"/>
                </a:moveTo>
                <a:lnTo>
                  <a:pt x="735330" y="754380"/>
                </a:lnTo>
                <a:lnTo>
                  <a:pt x="741679" y="760730"/>
                </a:lnTo>
                <a:lnTo>
                  <a:pt x="760729" y="760730"/>
                </a:lnTo>
                <a:lnTo>
                  <a:pt x="754380" y="754380"/>
                </a:lnTo>
                <a:close/>
              </a:path>
              <a:path w="2785110" h="2785109">
                <a:moveTo>
                  <a:pt x="760730" y="760730"/>
                </a:moveTo>
                <a:lnTo>
                  <a:pt x="741680" y="760730"/>
                </a:lnTo>
                <a:lnTo>
                  <a:pt x="754379" y="773430"/>
                </a:lnTo>
                <a:lnTo>
                  <a:pt x="773429" y="773430"/>
                </a:lnTo>
                <a:lnTo>
                  <a:pt x="760730" y="760730"/>
                </a:lnTo>
                <a:close/>
              </a:path>
              <a:path w="2785110" h="2785109">
                <a:moveTo>
                  <a:pt x="773430" y="773430"/>
                </a:moveTo>
                <a:lnTo>
                  <a:pt x="754380" y="773430"/>
                </a:lnTo>
                <a:lnTo>
                  <a:pt x="773429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85110" h="27851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29" y="798830"/>
                </a:lnTo>
                <a:lnTo>
                  <a:pt x="792480" y="792480"/>
                </a:lnTo>
                <a:close/>
              </a:path>
              <a:path w="2785110" h="27851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79" y="805180"/>
                </a:lnTo>
                <a:lnTo>
                  <a:pt x="798830" y="798830"/>
                </a:lnTo>
                <a:close/>
              </a:path>
              <a:path w="2785110" h="27851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29" y="811530"/>
                </a:lnTo>
                <a:lnTo>
                  <a:pt x="805180" y="805180"/>
                </a:lnTo>
                <a:close/>
              </a:path>
              <a:path w="2785110" h="2785109">
                <a:moveTo>
                  <a:pt x="811530" y="811530"/>
                </a:moveTo>
                <a:lnTo>
                  <a:pt x="792480" y="811530"/>
                </a:lnTo>
                <a:lnTo>
                  <a:pt x="805179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85110" h="2785109">
                <a:moveTo>
                  <a:pt x="824230" y="824230"/>
                </a:moveTo>
                <a:lnTo>
                  <a:pt x="805180" y="824230"/>
                </a:lnTo>
                <a:lnTo>
                  <a:pt x="811529" y="830580"/>
                </a:lnTo>
                <a:lnTo>
                  <a:pt x="830579" y="830580"/>
                </a:lnTo>
                <a:lnTo>
                  <a:pt x="824230" y="824230"/>
                </a:lnTo>
                <a:close/>
              </a:path>
              <a:path w="2785110" h="2785109">
                <a:moveTo>
                  <a:pt x="830580" y="830580"/>
                </a:moveTo>
                <a:lnTo>
                  <a:pt x="811530" y="830580"/>
                </a:lnTo>
                <a:lnTo>
                  <a:pt x="817879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85110" h="2785109">
                <a:moveTo>
                  <a:pt x="836930" y="836930"/>
                </a:moveTo>
                <a:lnTo>
                  <a:pt x="817880" y="836930"/>
                </a:lnTo>
                <a:lnTo>
                  <a:pt x="824229" y="843280"/>
                </a:lnTo>
                <a:lnTo>
                  <a:pt x="843279" y="843280"/>
                </a:lnTo>
                <a:lnTo>
                  <a:pt x="836930" y="836930"/>
                </a:lnTo>
                <a:close/>
              </a:path>
              <a:path w="2785110" h="2785109">
                <a:moveTo>
                  <a:pt x="843280" y="843280"/>
                </a:moveTo>
                <a:lnTo>
                  <a:pt x="824230" y="843280"/>
                </a:lnTo>
                <a:lnTo>
                  <a:pt x="830579" y="849630"/>
                </a:lnTo>
                <a:lnTo>
                  <a:pt x="849629" y="849630"/>
                </a:lnTo>
                <a:lnTo>
                  <a:pt x="843280" y="843280"/>
                </a:lnTo>
                <a:close/>
              </a:path>
              <a:path w="2785110" h="2785109">
                <a:moveTo>
                  <a:pt x="849630" y="849630"/>
                </a:moveTo>
                <a:lnTo>
                  <a:pt x="830580" y="849630"/>
                </a:lnTo>
                <a:lnTo>
                  <a:pt x="843279" y="862330"/>
                </a:lnTo>
                <a:lnTo>
                  <a:pt x="862329" y="862330"/>
                </a:lnTo>
                <a:lnTo>
                  <a:pt x="849630" y="849630"/>
                </a:lnTo>
                <a:close/>
              </a:path>
              <a:path w="2785110" h="2785109">
                <a:moveTo>
                  <a:pt x="862330" y="862330"/>
                </a:moveTo>
                <a:lnTo>
                  <a:pt x="843280" y="862330"/>
                </a:lnTo>
                <a:lnTo>
                  <a:pt x="849629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85110" h="2785109">
                <a:moveTo>
                  <a:pt x="868680" y="868680"/>
                </a:moveTo>
                <a:lnTo>
                  <a:pt x="849630" y="868680"/>
                </a:lnTo>
                <a:lnTo>
                  <a:pt x="862330" y="881380"/>
                </a:lnTo>
                <a:lnTo>
                  <a:pt x="881379" y="881380"/>
                </a:lnTo>
                <a:lnTo>
                  <a:pt x="868680" y="868680"/>
                </a:lnTo>
                <a:close/>
              </a:path>
              <a:path w="2785110" h="27851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29" y="887730"/>
                </a:lnTo>
                <a:lnTo>
                  <a:pt x="881380" y="881380"/>
                </a:lnTo>
                <a:close/>
              </a:path>
              <a:path w="2785110" h="2785109">
                <a:moveTo>
                  <a:pt x="887730" y="887730"/>
                </a:moveTo>
                <a:lnTo>
                  <a:pt x="868680" y="88773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87730" y="887730"/>
                </a:lnTo>
                <a:close/>
              </a:path>
              <a:path w="2785110" h="2785109">
                <a:moveTo>
                  <a:pt x="900430" y="900430"/>
                </a:moveTo>
                <a:lnTo>
                  <a:pt x="881380" y="900430"/>
                </a:lnTo>
                <a:lnTo>
                  <a:pt x="906779" y="925830"/>
                </a:lnTo>
                <a:lnTo>
                  <a:pt x="925829" y="925830"/>
                </a:lnTo>
                <a:lnTo>
                  <a:pt x="900430" y="900430"/>
                </a:lnTo>
                <a:close/>
              </a:path>
              <a:path w="2785110" h="2785109">
                <a:moveTo>
                  <a:pt x="925830" y="925830"/>
                </a:moveTo>
                <a:lnTo>
                  <a:pt x="906780" y="925830"/>
                </a:lnTo>
                <a:lnTo>
                  <a:pt x="913129" y="932180"/>
                </a:lnTo>
                <a:lnTo>
                  <a:pt x="932179" y="932180"/>
                </a:lnTo>
                <a:lnTo>
                  <a:pt x="925830" y="925830"/>
                </a:lnTo>
                <a:close/>
              </a:path>
              <a:path w="2785110" h="2785109">
                <a:moveTo>
                  <a:pt x="932180" y="932180"/>
                </a:moveTo>
                <a:lnTo>
                  <a:pt x="913130" y="932180"/>
                </a:lnTo>
                <a:lnTo>
                  <a:pt x="925829" y="944880"/>
                </a:lnTo>
                <a:lnTo>
                  <a:pt x="944880" y="944880"/>
                </a:lnTo>
                <a:lnTo>
                  <a:pt x="932180" y="932180"/>
                </a:lnTo>
                <a:close/>
              </a:path>
              <a:path w="2785110" h="2785109">
                <a:moveTo>
                  <a:pt x="944880" y="944880"/>
                </a:moveTo>
                <a:lnTo>
                  <a:pt x="925830" y="944880"/>
                </a:lnTo>
                <a:lnTo>
                  <a:pt x="932179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785110" h="27851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79" y="957580"/>
                </a:lnTo>
                <a:lnTo>
                  <a:pt x="951230" y="951230"/>
                </a:lnTo>
                <a:close/>
              </a:path>
              <a:path w="2785110" h="27851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29" y="963930"/>
                </a:lnTo>
                <a:lnTo>
                  <a:pt x="957580" y="957580"/>
                </a:lnTo>
                <a:close/>
              </a:path>
              <a:path w="2785110" h="27851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79" y="970280"/>
                </a:lnTo>
                <a:lnTo>
                  <a:pt x="963930" y="963930"/>
                </a:lnTo>
                <a:close/>
              </a:path>
              <a:path w="2785110" h="27851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29" y="976630"/>
                </a:lnTo>
                <a:lnTo>
                  <a:pt x="970280" y="970280"/>
                </a:lnTo>
                <a:close/>
              </a:path>
              <a:path w="2785110" h="2785109">
                <a:moveTo>
                  <a:pt x="976630" y="976630"/>
                </a:moveTo>
                <a:lnTo>
                  <a:pt x="957580" y="976630"/>
                </a:lnTo>
                <a:lnTo>
                  <a:pt x="963930" y="982980"/>
                </a:lnTo>
                <a:lnTo>
                  <a:pt x="982979" y="982980"/>
                </a:lnTo>
                <a:lnTo>
                  <a:pt x="976630" y="976630"/>
                </a:lnTo>
                <a:close/>
              </a:path>
              <a:path w="2785110" h="2785109">
                <a:moveTo>
                  <a:pt x="982980" y="982980"/>
                </a:moveTo>
                <a:lnTo>
                  <a:pt x="963930" y="982980"/>
                </a:lnTo>
                <a:lnTo>
                  <a:pt x="976629" y="995680"/>
                </a:lnTo>
                <a:lnTo>
                  <a:pt x="995680" y="995680"/>
                </a:lnTo>
                <a:lnTo>
                  <a:pt x="982980" y="982980"/>
                </a:lnTo>
                <a:close/>
              </a:path>
              <a:path w="2785110" h="2785109">
                <a:moveTo>
                  <a:pt x="995680" y="995680"/>
                </a:moveTo>
                <a:lnTo>
                  <a:pt x="976630" y="995680"/>
                </a:lnTo>
                <a:lnTo>
                  <a:pt x="989329" y="1008380"/>
                </a:lnTo>
                <a:lnTo>
                  <a:pt x="1008379" y="1008380"/>
                </a:lnTo>
                <a:lnTo>
                  <a:pt x="995680" y="995680"/>
                </a:lnTo>
                <a:close/>
              </a:path>
              <a:path w="2785110" h="2785109">
                <a:moveTo>
                  <a:pt x="1008380" y="1008380"/>
                </a:moveTo>
                <a:lnTo>
                  <a:pt x="989330" y="1008380"/>
                </a:lnTo>
                <a:lnTo>
                  <a:pt x="1002029" y="1021080"/>
                </a:lnTo>
                <a:lnTo>
                  <a:pt x="1021079" y="1021080"/>
                </a:lnTo>
                <a:lnTo>
                  <a:pt x="1008380" y="1008380"/>
                </a:lnTo>
                <a:close/>
              </a:path>
              <a:path w="2785110" h="2785109">
                <a:moveTo>
                  <a:pt x="1021080" y="1021080"/>
                </a:moveTo>
                <a:lnTo>
                  <a:pt x="1002030" y="1021080"/>
                </a:lnTo>
                <a:lnTo>
                  <a:pt x="1008379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85110" h="27851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79" y="1033780"/>
                </a:lnTo>
                <a:lnTo>
                  <a:pt x="1027430" y="1027430"/>
                </a:lnTo>
                <a:close/>
              </a:path>
              <a:path w="2785110" h="2785109">
                <a:moveTo>
                  <a:pt x="1033780" y="1033780"/>
                </a:moveTo>
                <a:lnTo>
                  <a:pt x="1014730" y="1033780"/>
                </a:lnTo>
                <a:lnTo>
                  <a:pt x="1027430" y="1046480"/>
                </a:lnTo>
                <a:lnTo>
                  <a:pt x="1046479" y="1046480"/>
                </a:lnTo>
                <a:lnTo>
                  <a:pt x="1033780" y="1033780"/>
                </a:lnTo>
                <a:close/>
              </a:path>
              <a:path w="2785110" h="2785109">
                <a:moveTo>
                  <a:pt x="1046480" y="1046480"/>
                </a:moveTo>
                <a:lnTo>
                  <a:pt x="1027430" y="104648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6480" y="1046480"/>
                </a:lnTo>
                <a:close/>
              </a:path>
              <a:path w="2785110" h="2785109">
                <a:moveTo>
                  <a:pt x="1059180" y="1059180"/>
                </a:moveTo>
                <a:lnTo>
                  <a:pt x="1040130" y="1059180"/>
                </a:lnTo>
                <a:lnTo>
                  <a:pt x="104647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85110" h="27851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85110" h="2785109">
                <a:moveTo>
                  <a:pt x="1071880" y="1071880"/>
                </a:moveTo>
                <a:lnTo>
                  <a:pt x="1052830" y="1071880"/>
                </a:lnTo>
                <a:lnTo>
                  <a:pt x="1059179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85110" h="2785109">
                <a:moveTo>
                  <a:pt x="1078230" y="1078230"/>
                </a:moveTo>
                <a:lnTo>
                  <a:pt x="1059180" y="1078230"/>
                </a:lnTo>
                <a:lnTo>
                  <a:pt x="1065529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85110" h="2785109">
                <a:moveTo>
                  <a:pt x="1084580" y="1084580"/>
                </a:moveTo>
                <a:lnTo>
                  <a:pt x="1065530" y="1084580"/>
                </a:lnTo>
                <a:lnTo>
                  <a:pt x="107187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85110" h="2785109">
                <a:moveTo>
                  <a:pt x="1090930" y="1090930"/>
                </a:moveTo>
                <a:lnTo>
                  <a:pt x="1071880" y="1090930"/>
                </a:lnTo>
                <a:lnTo>
                  <a:pt x="1084579" y="1103630"/>
                </a:lnTo>
                <a:lnTo>
                  <a:pt x="1103630" y="1103630"/>
                </a:lnTo>
                <a:lnTo>
                  <a:pt x="1090930" y="1090930"/>
                </a:lnTo>
                <a:close/>
              </a:path>
              <a:path w="2785110" h="2785109">
                <a:moveTo>
                  <a:pt x="1103630" y="1103630"/>
                </a:moveTo>
                <a:lnTo>
                  <a:pt x="1084580" y="110363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3630" y="1103630"/>
                </a:lnTo>
                <a:close/>
              </a:path>
              <a:path w="2785110" h="27851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85110" h="27851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785110" h="27851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79" y="1135380"/>
                </a:lnTo>
                <a:lnTo>
                  <a:pt x="1129030" y="1129030"/>
                </a:lnTo>
                <a:close/>
              </a:path>
              <a:path w="2785110" h="27851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785110" h="27851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785110" h="2785109">
                <a:moveTo>
                  <a:pt x="1148080" y="1148080"/>
                </a:moveTo>
                <a:lnTo>
                  <a:pt x="1129030" y="1148080"/>
                </a:lnTo>
                <a:lnTo>
                  <a:pt x="1135379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785110" h="2785109">
                <a:moveTo>
                  <a:pt x="1154430" y="1154430"/>
                </a:moveTo>
                <a:lnTo>
                  <a:pt x="1135380" y="1154430"/>
                </a:lnTo>
                <a:lnTo>
                  <a:pt x="1141729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785110" h="2785109">
                <a:moveTo>
                  <a:pt x="1160780" y="1160780"/>
                </a:moveTo>
                <a:lnTo>
                  <a:pt x="1141730" y="1160780"/>
                </a:lnTo>
                <a:lnTo>
                  <a:pt x="1153159" y="1172210"/>
                </a:lnTo>
                <a:lnTo>
                  <a:pt x="1172210" y="1172210"/>
                </a:lnTo>
                <a:lnTo>
                  <a:pt x="1160780" y="1160780"/>
                </a:lnTo>
                <a:close/>
              </a:path>
              <a:path w="2785110" h="2785109">
                <a:moveTo>
                  <a:pt x="1172210" y="1172210"/>
                </a:moveTo>
                <a:lnTo>
                  <a:pt x="1153160" y="1172210"/>
                </a:lnTo>
                <a:lnTo>
                  <a:pt x="1172209" y="1191260"/>
                </a:lnTo>
                <a:lnTo>
                  <a:pt x="1191260" y="1191260"/>
                </a:lnTo>
                <a:lnTo>
                  <a:pt x="1172210" y="1172210"/>
                </a:lnTo>
                <a:close/>
              </a:path>
              <a:path w="2785110" h="2785109">
                <a:moveTo>
                  <a:pt x="1191260" y="1191260"/>
                </a:moveTo>
                <a:lnTo>
                  <a:pt x="1172210" y="1191260"/>
                </a:lnTo>
                <a:lnTo>
                  <a:pt x="1187450" y="1206500"/>
                </a:lnTo>
                <a:lnTo>
                  <a:pt x="1206500" y="1206500"/>
                </a:lnTo>
                <a:lnTo>
                  <a:pt x="1191260" y="1191260"/>
                </a:lnTo>
                <a:close/>
              </a:path>
              <a:path w="2785110" h="2785109">
                <a:moveTo>
                  <a:pt x="1206500" y="1206500"/>
                </a:moveTo>
                <a:lnTo>
                  <a:pt x="1187450" y="1206500"/>
                </a:lnTo>
                <a:lnTo>
                  <a:pt x="1193800" y="1212850"/>
                </a:lnTo>
                <a:lnTo>
                  <a:pt x="1212850" y="1212850"/>
                </a:lnTo>
                <a:lnTo>
                  <a:pt x="1206500" y="1206500"/>
                </a:lnTo>
                <a:close/>
              </a:path>
              <a:path w="2785110" h="2785109">
                <a:moveTo>
                  <a:pt x="1212850" y="1212850"/>
                </a:moveTo>
                <a:lnTo>
                  <a:pt x="1193800" y="1212850"/>
                </a:lnTo>
                <a:lnTo>
                  <a:pt x="1225549" y="1244600"/>
                </a:lnTo>
                <a:lnTo>
                  <a:pt x="1244600" y="1244600"/>
                </a:lnTo>
                <a:lnTo>
                  <a:pt x="1212850" y="1212850"/>
                </a:lnTo>
                <a:close/>
              </a:path>
              <a:path w="2785110" h="2785109">
                <a:moveTo>
                  <a:pt x="1244600" y="1244600"/>
                </a:moveTo>
                <a:lnTo>
                  <a:pt x="1225550" y="1244600"/>
                </a:lnTo>
                <a:lnTo>
                  <a:pt x="1229359" y="1248410"/>
                </a:lnTo>
                <a:lnTo>
                  <a:pt x="1248410" y="1248410"/>
                </a:lnTo>
                <a:lnTo>
                  <a:pt x="1244600" y="1244600"/>
                </a:lnTo>
                <a:close/>
              </a:path>
              <a:path w="2785110" h="2785109">
                <a:moveTo>
                  <a:pt x="1248410" y="1248410"/>
                </a:moveTo>
                <a:lnTo>
                  <a:pt x="1229360" y="1248410"/>
                </a:lnTo>
                <a:lnTo>
                  <a:pt x="1242060" y="1261110"/>
                </a:lnTo>
                <a:lnTo>
                  <a:pt x="1261110" y="1261110"/>
                </a:lnTo>
                <a:lnTo>
                  <a:pt x="1248410" y="1248410"/>
                </a:lnTo>
                <a:close/>
              </a:path>
              <a:path w="2785110" h="2785109">
                <a:moveTo>
                  <a:pt x="1261110" y="1261110"/>
                </a:moveTo>
                <a:lnTo>
                  <a:pt x="1242060" y="126111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61110" y="1261110"/>
                </a:lnTo>
                <a:close/>
              </a:path>
              <a:path w="2785110" h="2785109">
                <a:moveTo>
                  <a:pt x="1267460" y="1267460"/>
                </a:moveTo>
                <a:lnTo>
                  <a:pt x="1248410" y="1267460"/>
                </a:lnTo>
                <a:lnTo>
                  <a:pt x="1250950" y="1270000"/>
                </a:lnTo>
                <a:lnTo>
                  <a:pt x="1270000" y="1270000"/>
                </a:lnTo>
                <a:lnTo>
                  <a:pt x="1267460" y="1267460"/>
                </a:lnTo>
                <a:close/>
              </a:path>
              <a:path w="2785110" h="2785109">
                <a:moveTo>
                  <a:pt x="1270000" y="1270000"/>
                </a:moveTo>
                <a:lnTo>
                  <a:pt x="1250950" y="1270000"/>
                </a:lnTo>
                <a:lnTo>
                  <a:pt x="1282699" y="1301750"/>
                </a:lnTo>
                <a:lnTo>
                  <a:pt x="1301749" y="1301750"/>
                </a:lnTo>
                <a:lnTo>
                  <a:pt x="1270000" y="1270000"/>
                </a:lnTo>
                <a:close/>
              </a:path>
              <a:path w="2785110" h="2785109">
                <a:moveTo>
                  <a:pt x="1301750" y="1301750"/>
                </a:moveTo>
                <a:lnTo>
                  <a:pt x="1282700" y="1301750"/>
                </a:lnTo>
                <a:lnTo>
                  <a:pt x="1292860" y="1311910"/>
                </a:lnTo>
                <a:lnTo>
                  <a:pt x="1311910" y="1311910"/>
                </a:lnTo>
                <a:lnTo>
                  <a:pt x="1301750" y="1301750"/>
                </a:lnTo>
                <a:close/>
              </a:path>
              <a:path w="2785110" h="2785109">
                <a:moveTo>
                  <a:pt x="1311910" y="1311910"/>
                </a:moveTo>
                <a:lnTo>
                  <a:pt x="1292860" y="131191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85110" h="2785109">
                <a:moveTo>
                  <a:pt x="1314450" y="1314450"/>
                </a:moveTo>
                <a:lnTo>
                  <a:pt x="1295400" y="1314450"/>
                </a:lnTo>
                <a:lnTo>
                  <a:pt x="1308100" y="1327150"/>
                </a:lnTo>
                <a:lnTo>
                  <a:pt x="1327150" y="1327150"/>
                </a:lnTo>
                <a:lnTo>
                  <a:pt x="1314450" y="1314450"/>
                </a:lnTo>
                <a:close/>
              </a:path>
              <a:path w="2785110" h="2785109">
                <a:moveTo>
                  <a:pt x="1327150" y="1327150"/>
                </a:moveTo>
                <a:lnTo>
                  <a:pt x="1308100" y="1327150"/>
                </a:lnTo>
                <a:lnTo>
                  <a:pt x="1318260" y="1337310"/>
                </a:lnTo>
                <a:lnTo>
                  <a:pt x="1337310" y="1337310"/>
                </a:lnTo>
                <a:lnTo>
                  <a:pt x="1327150" y="1327150"/>
                </a:lnTo>
                <a:close/>
              </a:path>
              <a:path w="2785110" h="2785109">
                <a:moveTo>
                  <a:pt x="1337310" y="1337310"/>
                </a:moveTo>
                <a:lnTo>
                  <a:pt x="1318260" y="1337310"/>
                </a:lnTo>
                <a:lnTo>
                  <a:pt x="1324609" y="1343660"/>
                </a:lnTo>
                <a:lnTo>
                  <a:pt x="1343659" y="1343660"/>
                </a:lnTo>
                <a:lnTo>
                  <a:pt x="1337310" y="1337310"/>
                </a:lnTo>
                <a:close/>
              </a:path>
              <a:path w="2785110" h="2785109">
                <a:moveTo>
                  <a:pt x="1343660" y="1343660"/>
                </a:moveTo>
                <a:lnTo>
                  <a:pt x="1324610" y="1343660"/>
                </a:lnTo>
                <a:lnTo>
                  <a:pt x="1327150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85110" h="2785109">
                <a:moveTo>
                  <a:pt x="1346200" y="1346200"/>
                </a:moveTo>
                <a:lnTo>
                  <a:pt x="1327150" y="134620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85110" h="27851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785110" h="2785109">
                <a:moveTo>
                  <a:pt x="1358900" y="1358900"/>
                </a:moveTo>
                <a:lnTo>
                  <a:pt x="1339850" y="1358900"/>
                </a:lnTo>
                <a:lnTo>
                  <a:pt x="1343660" y="1362710"/>
                </a:lnTo>
                <a:lnTo>
                  <a:pt x="1362710" y="1362710"/>
                </a:lnTo>
                <a:lnTo>
                  <a:pt x="1358900" y="1358900"/>
                </a:lnTo>
                <a:close/>
              </a:path>
              <a:path w="2785110" h="2785109">
                <a:moveTo>
                  <a:pt x="1362710" y="1362710"/>
                </a:moveTo>
                <a:lnTo>
                  <a:pt x="1343660" y="136271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62710" y="1362710"/>
                </a:lnTo>
                <a:close/>
              </a:path>
              <a:path w="2785110" h="2785109">
                <a:moveTo>
                  <a:pt x="1369060" y="1369060"/>
                </a:moveTo>
                <a:lnTo>
                  <a:pt x="1350010" y="1369060"/>
                </a:lnTo>
                <a:lnTo>
                  <a:pt x="1362709" y="1381760"/>
                </a:lnTo>
                <a:lnTo>
                  <a:pt x="1381759" y="1381760"/>
                </a:lnTo>
                <a:lnTo>
                  <a:pt x="1369060" y="1369060"/>
                </a:lnTo>
                <a:close/>
              </a:path>
              <a:path w="2785110" h="2785109">
                <a:moveTo>
                  <a:pt x="1381760" y="1381760"/>
                </a:moveTo>
                <a:lnTo>
                  <a:pt x="1362710" y="138176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81760" y="1381760"/>
                </a:lnTo>
                <a:close/>
              </a:path>
              <a:path w="2785110" h="2785109">
                <a:moveTo>
                  <a:pt x="1384300" y="1384300"/>
                </a:moveTo>
                <a:lnTo>
                  <a:pt x="1365250" y="138430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84300" y="1384300"/>
                </a:lnTo>
                <a:close/>
              </a:path>
              <a:path w="2785110" h="27851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785110" h="2785109">
                <a:moveTo>
                  <a:pt x="1390650" y="1390650"/>
                </a:moveTo>
                <a:lnTo>
                  <a:pt x="1371600" y="139065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0650" y="1390650"/>
                </a:lnTo>
                <a:close/>
              </a:path>
              <a:path w="2785110" h="27851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785110" h="27851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785110" h="27851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85110" h="27851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785110" h="2785109">
                <a:moveTo>
                  <a:pt x="1422400" y="1422400"/>
                </a:moveTo>
                <a:lnTo>
                  <a:pt x="1403350" y="1422400"/>
                </a:lnTo>
                <a:lnTo>
                  <a:pt x="1416049" y="1435100"/>
                </a:lnTo>
                <a:lnTo>
                  <a:pt x="1435099" y="1435100"/>
                </a:lnTo>
                <a:lnTo>
                  <a:pt x="1422400" y="1422400"/>
                </a:lnTo>
                <a:close/>
              </a:path>
              <a:path w="2785110" h="27851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785110" h="2785109">
                <a:moveTo>
                  <a:pt x="1447800" y="1447800"/>
                </a:moveTo>
                <a:lnTo>
                  <a:pt x="1428750" y="1447800"/>
                </a:lnTo>
                <a:lnTo>
                  <a:pt x="1438910" y="1457960"/>
                </a:lnTo>
                <a:lnTo>
                  <a:pt x="1457960" y="1457960"/>
                </a:lnTo>
                <a:lnTo>
                  <a:pt x="1447800" y="1447800"/>
                </a:lnTo>
                <a:close/>
              </a:path>
              <a:path w="2785110" h="2785109">
                <a:moveTo>
                  <a:pt x="1457960" y="1457960"/>
                </a:moveTo>
                <a:lnTo>
                  <a:pt x="1438910" y="1457960"/>
                </a:lnTo>
                <a:lnTo>
                  <a:pt x="1451610" y="1470660"/>
                </a:lnTo>
                <a:lnTo>
                  <a:pt x="1470660" y="1470660"/>
                </a:lnTo>
                <a:lnTo>
                  <a:pt x="1457960" y="1457960"/>
                </a:lnTo>
                <a:close/>
              </a:path>
              <a:path w="2785110" h="2785109">
                <a:moveTo>
                  <a:pt x="1470660" y="1470660"/>
                </a:moveTo>
                <a:lnTo>
                  <a:pt x="1451610" y="1470660"/>
                </a:lnTo>
                <a:lnTo>
                  <a:pt x="1454150" y="1473200"/>
                </a:lnTo>
                <a:lnTo>
                  <a:pt x="1473200" y="1473200"/>
                </a:lnTo>
                <a:lnTo>
                  <a:pt x="1470660" y="1470660"/>
                </a:lnTo>
                <a:close/>
              </a:path>
              <a:path w="2785110" h="2785109">
                <a:moveTo>
                  <a:pt x="1473200" y="1473200"/>
                </a:moveTo>
                <a:lnTo>
                  <a:pt x="1454150" y="1473200"/>
                </a:lnTo>
                <a:lnTo>
                  <a:pt x="1457959" y="1477010"/>
                </a:lnTo>
                <a:lnTo>
                  <a:pt x="1477009" y="1477010"/>
                </a:lnTo>
                <a:lnTo>
                  <a:pt x="1473200" y="1473200"/>
                </a:lnTo>
                <a:close/>
              </a:path>
              <a:path w="2785110" h="2785109">
                <a:moveTo>
                  <a:pt x="1477010" y="1477010"/>
                </a:moveTo>
                <a:lnTo>
                  <a:pt x="1457960" y="1477010"/>
                </a:lnTo>
                <a:lnTo>
                  <a:pt x="1466850" y="1485900"/>
                </a:lnTo>
                <a:lnTo>
                  <a:pt x="1485900" y="1485900"/>
                </a:lnTo>
                <a:lnTo>
                  <a:pt x="1477010" y="1477010"/>
                </a:lnTo>
                <a:close/>
              </a:path>
              <a:path w="2785110" h="2785109">
                <a:moveTo>
                  <a:pt x="1485900" y="1485900"/>
                </a:moveTo>
                <a:lnTo>
                  <a:pt x="1466850" y="1485900"/>
                </a:lnTo>
                <a:lnTo>
                  <a:pt x="1489710" y="1508760"/>
                </a:lnTo>
                <a:lnTo>
                  <a:pt x="1508760" y="1508760"/>
                </a:lnTo>
                <a:lnTo>
                  <a:pt x="1485900" y="1485900"/>
                </a:lnTo>
                <a:close/>
              </a:path>
              <a:path w="2785110" h="2785109">
                <a:moveTo>
                  <a:pt x="1508760" y="1508760"/>
                </a:moveTo>
                <a:lnTo>
                  <a:pt x="1489710" y="1508760"/>
                </a:lnTo>
                <a:lnTo>
                  <a:pt x="1504949" y="1524000"/>
                </a:lnTo>
                <a:lnTo>
                  <a:pt x="1523999" y="1524000"/>
                </a:lnTo>
                <a:lnTo>
                  <a:pt x="1508760" y="1508760"/>
                </a:lnTo>
                <a:close/>
              </a:path>
              <a:path w="2785110" h="27851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785110" h="2785109">
                <a:moveTo>
                  <a:pt x="1527810" y="1527810"/>
                </a:moveTo>
                <a:lnTo>
                  <a:pt x="1508760" y="1527810"/>
                </a:lnTo>
                <a:lnTo>
                  <a:pt x="1521460" y="1540510"/>
                </a:lnTo>
                <a:lnTo>
                  <a:pt x="1540509" y="1540510"/>
                </a:lnTo>
                <a:lnTo>
                  <a:pt x="1527810" y="1527810"/>
                </a:lnTo>
                <a:close/>
              </a:path>
              <a:path w="2785110" h="2785109">
                <a:moveTo>
                  <a:pt x="1540510" y="1540510"/>
                </a:moveTo>
                <a:lnTo>
                  <a:pt x="1521460" y="1540510"/>
                </a:lnTo>
                <a:lnTo>
                  <a:pt x="1527810" y="1546860"/>
                </a:lnTo>
                <a:lnTo>
                  <a:pt x="1546859" y="1546860"/>
                </a:lnTo>
                <a:lnTo>
                  <a:pt x="1540510" y="1540510"/>
                </a:lnTo>
                <a:close/>
              </a:path>
              <a:path w="2785110" h="2785109">
                <a:moveTo>
                  <a:pt x="1546860" y="1546860"/>
                </a:moveTo>
                <a:lnTo>
                  <a:pt x="1527810" y="1546860"/>
                </a:lnTo>
                <a:lnTo>
                  <a:pt x="1546860" y="1565910"/>
                </a:lnTo>
                <a:lnTo>
                  <a:pt x="1565910" y="1565910"/>
                </a:lnTo>
                <a:lnTo>
                  <a:pt x="1546860" y="1546860"/>
                </a:lnTo>
                <a:close/>
              </a:path>
              <a:path w="2785110" h="2785109">
                <a:moveTo>
                  <a:pt x="1565910" y="1565910"/>
                </a:moveTo>
                <a:lnTo>
                  <a:pt x="1546860" y="156591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5910" y="1565910"/>
                </a:lnTo>
                <a:close/>
              </a:path>
              <a:path w="2785110" h="2785109">
                <a:moveTo>
                  <a:pt x="1572260" y="1572260"/>
                </a:moveTo>
                <a:lnTo>
                  <a:pt x="1553210" y="15722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72260" y="1572260"/>
                </a:lnTo>
                <a:close/>
              </a:path>
              <a:path w="2785110" h="27851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785110" h="2785109">
                <a:moveTo>
                  <a:pt x="1597660" y="1597660"/>
                </a:moveTo>
                <a:lnTo>
                  <a:pt x="1578610" y="1597660"/>
                </a:lnTo>
                <a:lnTo>
                  <a:pt x="1591310" y="1610360"/>
                </a:lnTo>
                <a:lnTo>
                  <a:pt x="1610359" y="1610360"/>
                </a:lnTo>
                <a:lnTo>
                  <a:pt x="1597660" y="1597660"/>
                </a:lnTo>
                <a:close/>
              </a:path>
              <a:path w="2785110" h="2785109">
                <a:moveTo>
                  <a:pt x="1610360" y="1610360"/>
                </a:moveTo>
                <a:lnTo>
                  <a:pt x="1591310" y="1610360"/>
                </a:lnTo>
                <a:lnTo>
                  <a:pt x="1597660" y="1616710"/>
                </a:lnTo>
                <a:lnTo>
                  <a:pt x="1616709" y="1616710"/>
                </a:lnTo>
                <a:lnTo>
                  <a:pt x="1610360" y="1610360"/>
                </a:lnTo>
                <a:close/>
              </a:path>
              <a:path w="2785110" h="2785109">
                <a:moveTo>
                  <a:pt x="1616710" y="1616710"/>
                </a:moveTo>
                <a:lnTo>
                  <a:pt x="1597660" y="1616710"/>
                </a:lnTo>
                <a:lnTo>
                  <a:pt x="1606550" y="1625600"/>
                </a:lnTo>
                <a:lnTo>
                  <a:pt x="1625599" y="1625600"/>
                </a:lnTo>
                <a:lnTo>
                  <a:pt x="1616710" y="1616710"/>
                </a:lnTo>
                <a:close/>
              </a:path>
              <a:path w="2785110" h="2785109">
                <a:moveTo>
                  <a:pt x="1625600" y="1625600"/>
                </a:moveTo>
                <a:lnTo>
                  <a:pt x="1606550" y="1625600"/>
                </a:lnTo>
                <a:lnTo>
                  <a:pt x="1616710" y="1635760"/>
                </a:lnTo>
                <a:lnTo>
                  <a:pt x="1635759" y="1635760"/>
                </a:lnTo>
                <a:lnTo>
                  <a:pt x="1625600" y="1625600"/>
                </a:lnTo>
                <a:close/>
              </a:path>
              <a:path w="2785110" h="2785109">
                <a:moveTo>
                  <a:pt x="1635760" y="1635760"/>
                </a:moveTo>
                <a:lnTo>
                  <a:pt x="1616710" y="16357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35760" y="1635760"/>
                </a:lnTo>
                <a:close/>
              </a:path>
              <a:path w="2785110" h="27851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785110" h="27851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785110" h="2785109">
                <a:moveTo>
                  <a:pt x="1673860" y="1673860"/>
                </a:moveTo>
                <a:lnTo>
                  <a:pt x="1654810" y="1673860"/>
                </a:lnTo>
                <a:lnTo>
                  <a:pt x="1680210" y="1699260"/>
                </a:lnTo>
                <a:lnTo>
                  <a:pt x="1699259" y="1699260"/>
                </a:lnTo>
                <a:lnTo>
                  <a:pt x="1673860" y="1673860"/>
                </a:lnTo>
                <a:close/>
              </a:path>
              <a:path w="2785110" h="2785109">
                <a:moveTo>
                  <a:pt x="1699260" y="1699260"/>
                </a:moveTo>
                <a:lnTo>
                  <a:pt x="1680210" y="1699260"/>
                </a:lnTo>
                <a:lnTo>
                  <a:pt x="1686560" y="1705610"/>
                </a:lnTo>
                <a:lnTo>
                  <a:pt x="1705609" y="1705610"/>
                </a:lnTo>
                <a:lnTo>
                  <a:pt x="1699260" y="1699260"/>
                </a:lnTo>
                <a:close/>
              </a:path>
              <a:path w="2785110" h="2785109">
                <a:moveTo>
                  <a:pt x="1705610" y="1705610"/>
                </a:moveTo>
                <a:lnTo>
                  <a:pt x="1686560" y="1705610"/>
                </a:lnTo>
                <a:lnTo>
                  <a:pt x="1711960" y="1731010"/>
                </a:lnTo>
                <a:lnTo>
                  <a:pt x="1731009" y="1731010"/>
                </a:lnTo>
                <a:lnTo>
                  <a:pt x="1705610" y="1705610"/>
                </a:lnTo>
                <a:close/>
              </a:path>
              <a:path w="2785110" h="2785109">
                <a:moveTo>
                  <a:pt x="1731010" y="1731010"/>
                </a:moveTo>
                <a:lnTo>
                  <a:pt x="1711960" y="1731010"/>
                </a:lnTo>
                <a:lnTo>
                  <a:pt x="1743710" y="1762760"/>
                </a:lnTo>
                <a:lnTo>
                  <a:pt x="1762759" y="1762760"/>
                </a:lnTo>
                <a:lnTo>
                  <a:pt x="1731010" y="1731010"/>
                </a:lnTo>
                <a:close/>
              </a:path>
              <a:path w="2785110" h="2785109">
                <a:moveTo>
                  <a:pt x="1762760" y="1762760"/>
                </a:moveTo>
                <a:lnTo>
                  <a:pt x="1743710" y="1762760"/>
                </a:lnTo>
                <a:lnTo>
                  <a:pt x="1750060" y="1769110"/>
                </a:lnTo>
                <a:lnTo>
                  <a:pt x="1769109" y="1769110"/>
                </a:lnTo>
                <a:lnTo>
                  <a:pt x="1762760" y="1762760"/>
                </a:lnTo>
                <a:close/>
              </a:path>
              <a:path w="2785110" h="2785109">
                <a:moveTo>
                  <a:pt x="1769110" y="1769110"/>
                </a:moveTo>
                <a:lnTo>
                  <a:pt x="1750060" y="1769110"/>
                </a:lnTo>
                <a:lnTo>
                  <a:pt x="1771650" y="1790700"/>
                </a:lnTo>
                <a:lnTo>
                  <a:pt x="1790700" y="1790700"/>
                </a:lnTo>
                <a:lnTo>
                  <a:pt x="1769110" y="1769110"/>
                </a:lnTo>
                <a:close/>
              </a:path>
              <a:path w="2785110" h="2785109">
                <a:moveTo>
                  <a:pt x="1790700" y="1790700"/>
                </a:moveTo>
                <a:lnTo>
                  <a:pt x="1771650" y="1790700"/>
                </a:lnTo>
                <a:lnTo>
                  <a:pt x="1781810" y="1800860"/>
                </a:lnTo>
                <a:lnTo>
                  <a:pt x="1800859" y="1800860"/>
                </a:lnTo>
                <a:lnTo>
                  <a:pt x="1790700" y="1790700"/>
                </a:lnTo>
                <a:close/>
              </a:path>
              <a:path w="2785110" h="2785109">
                <a:moveTo>
                  <a:pt x="1800860" y="1800860"/>
                </a:moveTo>
                <a:lnTo>
                  <a:pt x="1781810" y="1800860"/>
                </a:lnTo>
                <a:lnTo>
                  <a:pt x="1803400" y="1822450"/>
                </a:lnTo>
                <a:lnTo>
                  <a:pt x="1822450" y="1822450"/>
                </a:lnTo>
                <a:lnTo>
                  <a:pt x="1800860" y="1800860"/>
                </a:lnTo>
                <a:close/>
              </a:path>
              <a:path w="2785110" h="2785109">
                <a:moveTo>
                  <a:pt x="1822450" y="1822450"/>
                </a:moveTo>
                <a:lnTo>
                  <a:pt x="1803400" y="182245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22450" y="1822450"/>
                </a:lnTo>
                <a:close/>
              </a:path>
              <a:path w="2785110" h="2785109">
                <a:moveTo>
                  <a:pt x="1832610" y="1832610"/>
                </a:moveTo>
                <a:lnTo>
                  <a:pt x="1813560" y="1832610"/>
                </a:lnTo>
                <a:lnTo>
                  <a:pt x="1832610" y="1851660"/>
                </a:lnTo>
                <a:lnTo>
                  <a:pt x="1851659" y="1851660"/>
                </a:lnTo>
                <a:lnTo>
                  <a:pt x="1832610" y="1832610"/>
                </a:lnTo>
                <a:close/>
              </a:path>
              <a:path w="2785110" h="2785109">
                <a:moveTo>
                  <a:pt x="1851660" y="1851660"/>
                </a:moveTo>
                <a:lnTo>
                  <a:pt x="1832610" y="1851660"/>
                </a:lnTo>
                <a:lnTo>
                  <a:pt x="1835150" y="1854200"/>
                </a:lnTo>
                <a:lnTo>
                  <a:pt x="1854200" y="1854200"/>
                </a:lnTo>
                <a:lnTo>
                  <a:pt x="1851660" y="1851660"/>
                </a:lnTo>
                <a:close/>
              </a:path>
              <a:path w="2785110" h="2785109">
                <a:moveTo>
                  <a:pt x="1854200" y="1854200"/>
                </a:moveTo>
                <a:lnTo>
                  <a:pt x="1835150" y="1854200"/>
                </a:lnTo>
                <a:lnTo>
                  <a:pt x="1838960" y="1858010"/>
                </a:lnTo>
                <a:lnTo>
                  <a:pt x="1858009" y="1858010"/>
                </a:lnTo>
                <a:lnTo>
                  <a:pt x="1854200" y="1854200"/>
                </a:lnTo>
                <a:close/>
              </a:path>
              <a:path w="2785110" h="2785109">
                <a:moveTo>
                  <a:pt x="1858010" y="1858010"/>
                </a:moveTo>
                <a:lnTo>
                  <a:pt x="1838960" y="1858010"/>
                </a:lnTo>
                <a:lnTo>
                  <a:pt x="1845310" y="1864360"/>
                </a:lnTo>
                <a:lnTo>
                  <a:pt x="1864359" y="1864360"/>
                </a:lnTo>
                <a:lnTo>
                  <a:pt x="1858010" y="1858010"/>
                </a:lnTo>
                <a:close/>
              </a:path>
              <a:path w="2785110" h="2785109">
                <a:moveTo>
                  <a:pt x="1864360" y="1864360"/>
                </a:moveTo>
                <a:lnTo>
                  <a:pt x="1845310" y="1864360"/>
                </a:lnTo>
                <a:lnTo>
                  <a:pt x="1866900" y="1885950"/>
                </a:lnTo>
                <a:lnTo>
                  <a:pt x="1885950" y="1885950"/>
                </a:lnTo>
                <a:lnTo>
                  <a:pt x="1864360" y="1864360"/>
                </a:lnTo>
                <a:close/>
              </a:path>
              <a:path w="2785110" h="2785109">
                <a:moveTo>
                  <a:pt x="1885950" y="1885950"/>
                </a:moveTo>
                <a:lnTo>
                  <a:pt x="1866900" y="1885950"/>
                </a:lnTo>
                <a:lnTo>
                  <a:pt x="1870710" y="1889760"/>
                </a:lnTo>
                <a:lnTo>
                  <a:pt x="1889759" y="1889760"/>
                </a:lnTo>
                <a:lnTo>
                  <a:pt x="1885950" y="1885950"/>
                </a:lnTo>
                <a:close/>
              </a:path>
              <a:path w="2785110" h="2785109">
                <a:moveTo>
                  <a:pt x="1889760" y="1889760"/>
                </a:moveTo>
                <a:lnTo>
                  <a:pt x="1870710" y="188976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89760" y="1889760"/>
                </a:lnTo>
                <a:close/>
              </a:path>
              <a:path w="2785110" h="2785109">
                <a:moveTo>
                  <a:pt x="1905000" y="1905000"/>
                </a:moveTo>
                <a:lnTo>
                  <a:pt x="1885950" y="1905000"/>
                </a:lnTo>
                <a:lnTo>
                  <a:pt x="1892300" y="1911350"/>
                </a:lnTo>
                <a:lnTo>
                  <a:pt x="1911350" y="1911350"/>
                </a:lnTo>
                <a:lnTo>
                  <a:pt x="1905000" y="1905000"/>
                </a:lnTo>
                <a:close/>
              </a:path>
              <a:path w="2785110" h="2785109">
                <a:moveTo>
                  <a:pt x="1911350" y="1911350"/>
                </a:moveTo>
                <a:lnTo>
                  <a:pt x="1892300" y="1911350"/>
                </a:lnTo>
                <a:lnTo>
                  <a:pt x="1896110" y="1915160"/>
                </a:lnTo>
                <a:lnTo>
                  <a:pt x="1915160" y="1915160"/>
                </a:lnTo>
                <a:lnTo>
                  <a:pt x="1911350" y="1911350"/>
                </a:lnTo>
                <a:close/>
              </a:path>
              <a:path w="2785110" h="2785109">
                <a:moveTo>
                  <a:pt x="1915160" y="1915160"/>
                </a:moveTo>
                <a:lnTo>
                  <a:pt x="1896110" y="191516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15160" y="1915160"/>
                </a:lnTo>
                <a:close/>
              </a:path>
              <a:path w="2785110" h="2785109">
                <a:moveTo>
                  <a:pt x="1924050" y="1924050"/>
                </a:moveTo>
                <a:lnTo>
                  <a:pt x="1905000" y="1924050"/>
                </a:lnTo>
                <a:lnTo>
                  <a:pt x="1908810" y="1927860"/>
                </a:lnTo>
                <a:lnTo>
                  <a:pt x="1927859" y="1927860"/>
                </a:lnTo>
                <a:lnTo>
                  <a:pt x="1924050" y="1924050"/>
                </a:lnTo>
                <a:close/>
              </a:path>
              <a:path w="2785110" h="2785109">
                <a:moveTo>
                  <a:pt x="1927860" y="1927860"/>
                </a:moveTo>
                <a:lnTo>
                  <a:pt x="1908810" y="1927860"/>
                </a:lnTo>
                <a:lnTo>
                  <a:pt x="1911350" y="1930400"/>
                </a:lnTo>
                <a:lnTo>
                  <a:pt x="1930400" y="1930400"/>
                </a:lnTo>
                <a:lnTo>
                  <a:pt x="1927860" y="1927860"/>
                </a:lnTo>
                <a:close/>
              </a:path>
              <a:path w="2785110" h="2785109">
                <a:moveTo>
                  <a:pt x="1930400" y="1930400"/>
                </a:moveTo>
                <a:lnTo>
                  <a:pt x="1911350" y="1930400"/>
                </a:lnTo>
                <a:lnTo>
                  <a:pt x="1917700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85110" h="2785109">
                <a:moveTo>
                  <a:pt x="1936750" y="1936750"/>
                </a:moveTo>
                <a:lnTo>
                  <a:pt x="1917700" y="193675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6750" y="1936750"/>
                </a:lnTo>
                <a:close/>
              </a:path>
              <a:path w="2785110" h="27851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09" y="1946910"/>
                </a:lnTo>
                <a:lnTo>
                  <a:pt x="1943100" y="1943100"/>
                </a:lnTo>
                <a:close/>
              </a:path>
              <a:path w="2785110" h="2785109">
                <a:moveTo>
                  <a:pt x="1946910" y="1946910"/>
                </a:moveTo>
                <a:lnTo>
                  <a:pt x="1927860" y="1946910"/>
                </a:lnTo>
                <a:lnTo>
                  <a:pt x="1940560" y="1959610"/>
                </a:lnTo>
                <a:lnTo>
                  <a:pt x="1959609" y="1959610"/>
                </a:lnTo>
                <a:lnTo>
                  <a:pt x="1946910" y="1946910"/>
                </a:lnTo>
                <a:close/>
              </a:path>
              <a:path w="2785110" h="2785109">
                <a:moveTo>
                  <a:pt x="1959610" y="1959610"/>
                </a:moveTo>
                <a:lnTo>
                  <a:pt x="1940560" y="1959610"/>
                </a:lnTo>
                <a:lnTo>
                  <a:pt x="1943100" y="1962150"/>
                </a:lnTo>
                <a:lnTo>
                  <a:pt x="1962149" y="1962150"/>
                </a:lnTo>
                <a:lnTo>
                  <a:pt x="1959610" y="1959610"/>
                </a:lnTo>
                <a:close/>
              </a:path>
              <a:path w="2785110" h="27851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785110" h="2785109">
                <a:moveTo>
                  <a:pt x="1968500" y="1968500"/>
                </a:moveTo>
                <a:lnTo>
                  <a:pt x="1949450" y="1968500"/>
                </a:lnTo>
                <a:lnTo>
                  <a:pt x="1953260" y="1972310"/>
                </a:lnTo>
                <a:lnTo>
                  <a:pt x="1972309" y="1972310"/>
                </a:lnTo>
                <a:lnTo>
                  <a:pt x="1968500" y="1968500"/>
                </a:lnTo>
                <a:close/>
              </a:path>
              <a:path w="2785110" h="2785109">
                <a:moveTo>
                  <a:pt x="1972310" y="1972310"/>
                </a:moveTo>
                <a:lnTo>
                  <a:pt x="1953260" y="1972310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72310" y="1972310"/>
                </a:lnTo>
                <a:close/>
              </a:path>
              <a:path w="2785110" h="2785109">
                <a:moveTo>
                  <a:pt x="2585720" y="2585720"/>
                </a:moveTo>
                <a:lnTo>
                  <a:pt x="2566670" y="2585720"/>
                </a:lnTo>
                <a:lnTo>
                  <a:pt x="2673350" y="2692400"/>
                </a:lnTo>
                <a:lnTo>
                  <a:pt x="2692400" y="2692400"/>
                </a:lnTo>
                <a:lnTo>
                  <a:pt x="2585720" y="2585720"/>
                </a:lnTo>
                <a:close/>
              </a:path>
              <a:path w="2785110" h="27851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785110" h="27851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785110" h="27851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785110" h="27851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785110" h="27851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785110" h="27851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785110" h="2785109">
                <a:moveTo>
                  <a:pt x="2564129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29" y="2564130"/>
                </a:lnTo>
                <a:close/>
              </a:path>
              <a:path w="2785110" h="27851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785110" h="2785109">
                <a:moveTo>
                  <a:pt x="2557779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79" y="2557780"/>
                </a:lnTo>
                <a:close/>
              </a:path>
              <a:path w="2785110" h="27851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785110" h="2785109">
                <a:moveTo>
                  <a:pt x="2551429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29" y="2551430"/>
                </a:lnTo>
                <a:close/>
              </a:path>
              <a:path w="2785110" h="27851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785110" h="2785109">
                <a:moveTo>
                  <a:pt x="2545079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79" y="2545080"/>
                </a:lnTo>
                <a:close/>
              </a:path>
              <a:path w="2785110" h="27851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85110" h="27851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85110" h="27851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85110" h="2785109">
                <a:moveTo>
                  <a:pt x="2532379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79" y="2532380"/>
                </a:lnTo>
                <a:close/>
              </a:path>
              <a:path w="2785110" h="27851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85110" h="2785109">
                <a:moveTo>
                  <a:pt x="2526029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29" y="2526030"/>
                </a:lnTo>
                <a:close/>
              </a:path>
              <a:path w="2785110" h="27851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85110" h="2785109">
                <a:moveTo>
                  <a:pt x="2519679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79" y="2519680"/>
                </a:lnTo>
                <a:close/>
              </a:path>
              <a:path w="2785110" h="27851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85110" h="2785109">
                <a:moveTo>
                  <a:pt x="2513329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29" y="2513330"/>
                </a:lnTo>
                <a:close/>
              </a:path>
              <a:path w="2785110" h="27851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85110" h="2785109">
                <a:moveTo>
                  <a:pt x="2506979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79" y="2506980"/>
                </a:lnTo>
                <a:close/>
              </a:path>
              <a:path w="2785110" h="27851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85110" h="2785109">
                <a:moveTo>
                  <a:pt x="2500629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29" y="2500630"/>
                </a:lnTo>
                <a:close/>
              </a:path>
              <a:path w="2785110" h="27851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85110" h="2785109">
                <a:moveTo>
                  <a:pt x="2494279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79" y="2494280"/>
                </a:lnTo>
                <a:close/>
              </a:path>
              <a:path w="2785110" h="27851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785110" h="27851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85110" h="2785109">
                <a:moveTo>
                  <a:pt x="2481579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79" y="2481580"/>
                </a:lnTo>
                <a:close/>
              </a:path>
              <a:path w="2785110" h="27851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85110" h="2785109">
                <a:moveTo>
                  <a:pt x="2475229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29" y="2475230"/>
                </a:lnTo>
                <a:close/>
              </a:path>
              <a:path w="2785110" h="27851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85110" h="2785109">
                <a:moveTo>
                  <a:pt x="2468879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79" y="2468880"/>
                </a:lnTo>
                <a:close/>
              </a:path>
              <a:path w="2785110" h="2785109">
                <a:moveTo>
                  <a:pt x="2465069" y="2465070"/>
                </a:moveTo>
                <a:lnTo>
                  <a:pt x="2446020" y="246507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5069" y="2465070"/>
                </a:lnTo>
                <a:close/>
              </a:path>
              <a:path w="2785110" h="2785109">
                <a:moveTo>
                  <a:pt x="2462530" y="2462530"/>
                </a:moveTo>
                <a:lnTo>
                  <a:pt x="2443480" y="2462530"/>
                </a:lnTo>
                <a:lnTo>
                  <a:pt x="2444750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85110" h="2785109">
                <a:moveTo>
                  <a:pt x="2458720" y="2458720"/>
                </a:moveTo>
                <a:lnTo>
                  <a:pt x="2439670" y="245872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85110" h="2785109">
                <a:moveTo>
                  <a:pt x="2456180" y="2456180"/>
                </a:moveTo>
                <a:lnTo>
                  <a:pt x="2437130" y="2456180"/>
                </a:lnTo>
                <a:lnTo>
                  <a:pt x="2438400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85110" h="2785109">
                <a:moveTo>
                  <a:pt x="2452370" y="2452370"/>
                </a:moveTo>
                <a:lnTo>
                  <a:pt x="2433320" y="245237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52370" y="2452370"/>
                </a:lnTo>
                <a:close/>
              </a:path>
              <a:path w="2785110" h="2785109">
                <a:moveTo>
                  <a:pt x="2449829" y="2449830"/>
                </a:moveTo>
                <a:lnTo>
                  <a:pt x="2430780" y="2449830"/>
                </a:lnTo>
                <a:lnTo>
                  <a:pt x="2432050" y="2451100"/>
                </a:lnTo>
                <a:lnTo>
                  <a:pt x="2451100" y="2451100"/>
                </a:lnTo>
                <a:lnTo>
                  <a:pt x="2449829" y="2449830"/>
                </a:lnTo>
                <a:close/>
              </a:path>
              <a:path w="2785110" h="2785109">
                <a:moveTo>
                  <a:pt x="2446020" y="2446020"/>
                </a:moveTo>
                <a:lnTo>
                  <a:pt x="2426970" y="244602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85110" h="2785109">
                <a:moveTo>
                  <a:pt x="2443479" y="2443480"/>
                </a:moveTo>
                <a:lnTo>
                  <a:pt x="2424430" y="2443480"/>
                </a:lnTo>
                <a:lnTo>
                  <a:pt x="2425700" y="2444750"/>
                </a:lnTo>
                <a:lnTo>
                  <a:pt x="2444750" y="2444750"/>
                </a:lnTo>
                <a:lnTo>
                  <a:pt x="2443479" y="2443480"/>
                </a:lnTo>
                <a:close/>
              </a:path>
              <a:path w="2785110" h="2785109">
                <a:moveTo>
                  <a:pt x="2439670" y="2439670"/>
                </a:moveTo>
                <a:lnTo>
                  <a:pt x="2420620" y="243967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85110" h="2785109">
                <a:moveTo>
                  <a:pt x="2437129" y="2437130"/>
                </a:moveTo>
                <a:lnTo>
                  <a:pt x="2418080" y="2437130"/>
                </a:lnTo>
                <a:lnTo>
                  <a:pt x="2419350" y="2438400"/>
                </a:lnTo>
                <a:lnTo>
                  <a:pt x="2438400" y="2438400"/>
                </a:lnTo>
                <a:lnTo>
                  <a:pt x="2437129" y="2437130"/>
                </a:lnTo>
                <a:close/>
              </a:path>
              <a:path w="2785110" h="2785109">
                <a:moveTo>
                  <a:pt x="2433320" y="2433320"/>
                </a:moveTo>
                <a:lnTo>
                  <a:pt x="2414270" y="243332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85110" h="2785109">
                <a:moveTo>
                  <a:pt x="2430780" y="2430780"/>
                </a:moveTo>
                <a:lnTo>
                  <a:pt x="2411730" y="2430780"/>
                </a:lnTo>
                <a:lnTo>
                  <a:pt x="2413000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85110" h="2785109">
                <a:moveTo>
                  <a:pt x="2424429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29" y="2424430"/>
                </a:lnTo>
                <a:close/>
              </a:path>
              <a:path w="2785110" h="2785109">
                <a:moveTo>
                  <a:pt x="2418080" y="2418080"/>
                </a:moveTo>
                <a:lnTo>
                  <a:pt x="2399030" y="241808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8080" y="2418080"/>
                </a:lnTo>
                <a:close/>
              </a:path>
              <a:path w="2785110" h="2785109">
                <a:moveTo>
                  <a:pt x="2411730" y="2411730"/>
                </a:moveTo>
                <a:lnTo>
                  <a:pt x="2392680" y="2411730"/>
                </a:lnTo>
                <a:lnTo>
                  <a:pt x="2397760" y="2416810"/>
                </a:lnTo>
                <a:lnTo>
                  <a:pt x="2416810" y="2416810"/>
                </a:lnTo>
                <a:lnTo>
                  <a:pt x="2411730" y="2411730"/>
                </a:lnTo>
                <a:close/>
              </a:path>
              <a:path w="2785110" h="2785109">
                <a:moveTo>
                  <a:pt x="2405380" y="2405380"/>
                </a:moveTo>
                <a:lnTo>
                  <a:pt x="2386330" y="2405380"/>
                </a:lnTo>
                <a:lnTo>
                  <a:pt x="2391410" y="2410460"/>
                </a:lnTo>
                <a:lnTo>
                  <a:pt x="2410460" y="2410460"/>
                </a:lnTo>
                <a:lnTo>
                  <a:pt x="2405380" y="2405380"/>
                </a:lnTo>
                <a:close/>
              </a:path>
              <a:path w="2785110" h="2785109">
                <a:moveTo>
                  <a:pt x="2399029" y="2399030"/>
                </a:moveTo>
                <a:lnTo>
                  <a:pt x="2379980" y="2399030"/>
                </a:lnTo>
                <a:lnTo>
                  <a:pt x="2385060" y="2404110"/>
                </a:lnTo>
                <a:lnTo>
                  <a:pt x="2404110" y="2404110"/>
                </a:lnTo>
                <a:lnTo>
                  <a:pt x="2399029" y="2399030"/>
                </a:lnTo>
                <a:close/>
              </a:path>
              <a:path w="2785110" h="2785109">
                <a:moveTo>
                  <a:pt x="2392680" y="2392680"/>
                </a:moveTo>
                <a:lnTo>
                  <a:pt x="2373630" y="2392680"/>
                </a:lnTo>
                <a:lnTo>
                  <a:pt x="2378710" y="2397760"/>
                </a:lnTo>
                <a:lnTo>
                  <a:pt x="2397760" y="2397760"/>
                </a:lnTo>
                <a:lnTo>
                  <a:pt x="2392680" y="2392680"/>
                </a:lnTo>
                <a:close/>
              </a:path>
              <a:path w="2785110" h="2785109">
                <a:moveTo>
                  <a:pt x="2386329" y="2386330"/>
                </a:moveTo>
                <a:lnTo>
                  <a:pt x="2367280" y="2386330"/>
                </a:lnTo>
                <a:lnTo>
                  <a:pt x="2372360" y="2391410"/>
                </a:lnTo>
                <a:lnTo>
                  <a:pt x="2391410" y="2391410"/>
                </a:lnTo>
                <a:lnTo>
                  <a:pt x="2386329" y="2386330"/>
                </a:lnTo>
                <a:close/>
              </a:path>
              <a:path w="2785110" h="2785109">
                <a:moveTo>
                  <a:pt x="2381250" y="2381250"/>
                </a:moveTo>
                <a:lnTo>
                  <a:pt x="2362200" y="2381250"/>
                </a:lnTo>
                <a:lnTo>
                  <a:pt x="2366010" y="2385060"/>
                </a:lnTo>
                <a:lnTo>
                  <a:pt x="2385060" y="2385060"/>
                </a:lnTo>
                <a:lnTo>
                  <a:pt x="2381250" y="2381250"/>
                </a:lnTo>
                <a:close/>
              </a:path>
              <a:path w="2785110" h="27851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785110" h="27851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29" y="2373630"/>
                </a:lnTo>
                <a:lnTo>
                  <a:pt x="2368550" y="2368550"/>
                </a:lnTo>
                <a:close/>
              </a:path>
              <a:path w="2785110" h="27851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785110" h="27851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785110" h="27851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79" y="2354580"/>
                </a:lnTo>
                <a:lnTo>
                  <a:pt x="2349500" y="2349500"/>
                </a:lnTo>
                <a:close/>
              </a:path>
              <a:path w="2785110" h="27851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785110" h="27851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79" y="2341880"/>
                </a:lnTo>
                <a:lnTo>
                  <a:pt x="2336800" y="2336800"/>
                </a:lnTo>
                <a:close/>
              </a:path>
              <a:path w="2785110" h="27851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29" y="2335530"/>
                </a:lnTo>
                <a:lnTo>
                  <a:pt x="2330450" y="2330450"/>
                </a:lnTo>
                <a:close/>
              </a:path>
              <a:path w="2785110" h="27851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85110" h="27851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85110" h="27851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85110" h="27851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85110" h="27851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85110" h="27851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29" y="2297430"/>
                </a:lnTo>
                <a:lnTo>
                  <a:pt x="2292350" y="2292350"/>
                </a:lnTo>
                <a:close/>
              </a:path>
              <a:path w="2785110" h="27851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79" y="2291080"/>
                </a:lnTo>
                <a:lnTo>
                  <a:pt x="2286000" y="2286000"/>
                </a:lnTo>
                <a:close/>
              </a:path>
              <a:path w="2785110" h="27851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85110" h="27851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79" y="2278380"/>
                </a:lnTo>
                <a:lnTo>
                  <a:pt x="2273300" y="2273300"/>
                </a:lnTo>
                <a:close/>
              </a:path>
              <a:path w="2785110" h="27851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29" y="2272030"/>
                </a:lnTo>
                <a:lnTo>
                  <a:pt x="2266950" y="2266950"/>
                </a:lnTo>
                <a:close/>
              </a:path>
              <a:path w="2785110" h="27851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79" y="2265680"/>
                </a:lnTo>
                <a:lnTo>
                  <a:pt x="2260600" y="2260600"/>
                </a:lnTo>
                <a:close/>
              </a:path>
              <a:path w="2785110" h="27851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85110" h="27851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79" y="2252980"/>
                </a:lnTo>
                <a:lnTo>
                  <a:pt x="2247900" y="2247900"/>
                </a:lnTo>
                <a:close/>
              </a:path>
              <a:path w="2785110" h="27851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85110" h="27851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85110" h="27851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85110" h="27851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85110" h="2785109">
                <a:moveTo>
                  <a:pt x="2216150" y="2216150"/>
                </a:moveTo>
                <a:lnTo>
                  <a:pt x="2197100" y="221615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85110" h="2785109">
                <a:moveTo>
                  <a:pt x="2209800" y="2209800"/>
                </a:moveTo>
                <a:lnTo>
                  <a:pt x="2190750" y="2209800"/>
                </a:lnTo>
                <a:lnTo>
                  <a:pt x="2195830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85110" h="2785109">
                <a:moveTo>
                  <a:pt x="2203450" y="2203450"/>
                </a:moveTo>
                <a:lnTo>
                  <a:pt x="2184400" y="2203450"/>
                </a:lnTo>
                <a:lnTo>
                  <a:pt x="2189480" y="2208530"/>
                </a:lnTo>
                <a:lnTo>
                  <a:pt x="2208529" y="2208530"/>
                </a:lnTo>
                <a:lnTo>
                  <a:pt x="2203450" y="2203450"/>
                </a:lnTo>
                <a:close/>
              </a:path>
              <a:path w="2785110" h="2785109">
                <a:moveTo>
                  <a:pt x="2197100" y="2197100"/>
                </a:moveTo>
                <a:lnTo>
                  <a:pt x="2178050" y="2197100"/>
                </a:lnTo>
                <a:lnTo>
                  <a:pt x="2183130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85110" h="2785109">
                <a:moveTo>
                  <a:pt x="2190750" y="2190750"/>
                </a:moveTo>
                <a:lnTo>
                  <a:pt x="2171700" y="2190750"/>
                </a:lnTo>
                <a:lnTo>
                  <a:pt x="2176780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85110" h="2785109">
                <a:moveTo>
                  <a:pt x="2184400" y="2184400"/>
                </a:moveTo>
                <a:lnTo>
                  <a:pt x="2165350" y="2184400"/>
                </a:lnTo>
                <a:lnTo>
                  <a:pt x="2170430" y="2189480"/>
                </a:lnTo>
                <a:lnTo>
                  <a:pt x="2189479" y="2189480"/>
                </a:lnTo>
                <a:lnTo>
                  <a:pt x="2184400" y="2184400"/>
                </a:lnTo>
                <a:close/>
              </a:path>
              <a:path w="2785110" h="2785109">
                <a:moveTo>
                  <a:pt x="1976120" y="1976120"/>
                </a:moveTo>
                <a:lnTo>
                  <a:pt x="1957070" y="1976120"/>
                </a:lnTo>
                <a:lnTo>
                  <a:pt x="2164080" y="2183130"/>
                </a:lnTo>
                <a:lnTo>
                  <a:pt x="2183130" y="2183130"/>
                </a:lnTo>
                <a:lnTo>
                  <a:pt x="1976120" y="1976120"/>
                </a:lnTo>
                <a:close/>
              </a:path>
              <a:path w="2785110" h="2785109">
                <a:moveTo>
                  <a:pt x="2692400" y="2692400"/>
                </a:moveTo>
                <a:lnTo>
                  <a:pt x="2673350" y="2692400"/>
                </a:lnTo>
                <a:lnTo>
                  <a:pt x="2698750" y="2717800"/>
                </a:lnTo>
                <a:lnTo>
                  <a:pt x="2717800" y="2717800"/>
                </a:lnTo>
                <a:lnTo>
                  <a:pt x="2692400" y="2692400"/>
                </a:lnTo>
                <a:close/>
              </a:path>
              <a:path w="2785110" h="2785109">
                <a:moveTo>
                  <a:pt x="2717800" y="2717800"/>
                </a:moveTo>
                <a:lnTo>
                  <a:pt x="2698750" y="2717800"/>
                </a:lnTo>
                <a:lnTo>
                  <a:pt x="2705100" y="2724150"/>
                </a:lnTo>
                <a:lnTo>
                  <a:pt x="2724149" y="2724150"/>
                </a:lnTo>
                <a:lnTo>
                  <a:pt x="2717800" y="2717800"/>
                </a:lnTo>
                <a:close/>
              </a:path>
              <a:path w="2785110" h="2785109">
                <a:moveTo>
                  <a:pt x="2724150" y="2724150"/>
                </a:moveTo>
                <a:lnTo>
                  <a:pt x="2705100" y="2724150"/>
                </a:lnTo>
                <a:lnTo>
                  <a:pt x="2711450" y="2730500"/>
                </a:lnTo>
                <a:lnTo>
                  <a:pt x="2730500" y="2730500"/>
                </a:lnTo>
                <a:lnTo>
                  <a:pt x="2724150" y="2724150"/>
                </a:lnTo>
                <a:close/>
              </a:path>
              <a:path w="2785110" h="2785109">
                <a:moveTo>
                  <a:pt x="2730500" y="2730500"/>
                </a:moveTo>
                <a:lnTo>
                  <a:pt x="2711450" y="273050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730500" y="2730500"/>
                </a:lnTo>
                <a:close/>
              </a:path>
              <a:path w="2785110" h="2785109">
                <a:moveTo>
                  <a:pt x="2736850" y="2736850"/>
                </a:moveTo>
                <a:lnTo>
                  <a:pt x="2717800" y="2736850"/>
                </a:lnTo>
                <a:lnTo>
                  <a:pt x="2766060" y="2785110"/>
                </a:lnTo>
                <a:lnTo>
                  <a:pt x="2785110" y="27851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0" y="4003040"/>
            <a:ext cx="2766060" cy="2849880"/>
          </a:xfrm>
          <a:custGeom>
            <a:avLst/>
            <a:gdLst/>
            <a:ahLst/>
            <a:cxnLst/>
            <a:rect l="l" t="t" r="r" b="b"/>
            <a:pathLst>
              <a:path w="2766060" h="2849879">
                <a:moveTo>
                  <a:pt x="102870" y="0"/>
                </a:moveTo>
                <a:lnTo>
                  <a:pt x="0" y="0"/>
                </a:lnTo>
                <a:lnTo>
                  <a:pt x="0" y="6349"/>
                </a:lnTo>
                <a:lnTo>
                  <a:pt x="107950" y="6349"/>
                </a:lnTo>
                <a:lnTo>
                  <a:pt x="107950" y="5079"/>
                </a:lnTo>
                <a:lnTo>
                  <a:pt x="106680" y="5079"/>
                </a:lnTo>
                <a:lnTo>
                  <a:pt x="106680" y="3809"/>
                </a:lnTo>
                <a:lnTo>
                  <a:pt x="105410" y="3809"/>
                </a:lnTo>
                <a:lnTo>
                  <a:pt x="105410" y="2539"/>
                </a:lnTo>
                <a:lnTo>
                  <a:pt x="104139" y="2539"/>
                </a:lnTo>
                <a:lnTo>
                  <a:pt x="104139" y="1269"/>
                </a:lnTo>
                <a:lnTo>
                  <a:pt x="102870" y="1269"/>
                </a:lnTo>
                <a:lnTo>
                  <a:pt x="102870" y="0"/>
                </a:lnTo>
                <a:close/>
              </a:path>
              <a:path w="2766060" h="2849879">
                <a:moveTo>
                  <a:pt x="0" y="83819"/>
                </a:moveTo>
                <a:lnTo>
                  <a:pt x="0" y="95249"/>
                </a:lnTo>
                <a:lnTo>
                  <a:pt x="11429" y="95249"/>
                </a:lnTo>
                <a:lnTo>
                  <a:pt x="0" y="83819"/>
                </a:lnTo>
                <a:close/>
              </a:path>
              <a:path w="2766060" h="2849879">
                <a:moveTo>
                  <a:pt x="1143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17779" y="101599"/>
                </a:lnTo>
                <a:lnTo>
                  <a:pt x="11430" y="95250"/>
                </a:lnTo>
                <a:close/>
              </a:path>
              <a:path w="2766060" h="2849879">
                <a:moveTo>
                  <a:pt x="1778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5080" y="107949"/>
                </a:lnTo>
                <a:lnTo>
                  <a:pt x="24129" y="107949"/>
                </a:lnTo>
                <a:lnTo>
                  <a:pt x="17780" y="101600"/>
                </a:lnTo>
                <a:close/>
              </a:path>
              <a:path w="2766060" h="2849879">
                <a:moveTo>
                  <a:pt x="24130" y="107950"/>
                </a:moveTo>
                <a:lnTo>
                  <a:pt x="5080" y="107950"/>
                </a:lnTo>
                <a:lnTo>
                  <a:pt x="11430" y="114299"/>
                </a:lnTo>
                <a:lnTo>
                  <a:pt x="30479" y="114299"/>
                </a:lnTo>
                <a:lnTo>
                  <a:pt x="24130" y="107950"/>
                </a:lnTo>
                <a:close/>
              </a:path>
              <a:path w="2766060" h="2849879">
                <a:moveTo>
                  <a:pt x="30480" y="114300"/>
                </a:moveTo>
                <a:lnTo>
                  <a:pt x="11430" y="114300"/>
                </a:lnTo>
                <a:lnTo>
                  <a:pt x="17780" y="120650"/>
                </a:lnTo>
                <a:lnTo>
                  <a:pt x="36830" y="120650"/>
                </a:lnTo>
                <a:lnTo>
                  <a:pt x="30480" y="114300"/>
                </a:lnTo>
                <a:close/>
              </a:path>
              <a:path w="2766060" h="2849879">
                <a:moveTo>
                  <a:pt x="36830" y="120650"/>
                </a:moveTo>
                <a:lnTo>
                  <a:pt x="17780" y="120650"/>
                </a:lnTo>
                <a:lnTo>
                  <a:pt x="24129" y="126999"/>
                </a:lnTo>
                <a:lnTo>
                  <a:pt x="43179" y="126999"/>
                </a:lnTo>
                <a:lnTo>
                  <a:pt x="36830" y="120650"/>
                </a:lnTo>
                <a:close/>
              </a:path>
              <a:path w="2766060" h="2849879">
                <a:moveTo>
                  <a:pt x="43180" y="127000"/>
                </a:moveTo>
                <a:lnTo>
                  <a:pt x="24130" y="127000"/>
                </a:lnTo>
                <a:lnTo>
                  <a:pt x="30480" y="133349"/>
                </a:lnTo>
                <a:lnTo>
                  <a:pt x="49529" y="133349"/>
                </a:lnTo>
                <a:lnTo>
                  <a:pt x="43180" y="127000"/>
                </a:lnTo>
                <a:close/>
              </a:path>
              <a:path w="2766060" h="2849879">
                <a:moveTo>
                  <a:pt x="49530" y="133350"/>
                </a:moveTo>
                <a:lnTo>
                  <a:pt x="30480" y="133350"/>
                </a:lnTo>
                <a:lnTo>
                  <a:pt x="36830" y="139699"/>
                </a:lnTo>
                <a:lnTo>
                  <a:pt x="55879" y="139699"/>
                </a:lnTo>
                <a:lnTo>
                  <a:pt x="49530" y="133350"/>
                </a:lnTo>
                <a:close/>
              </a:path>
              <a:path w="2766060" h="2849879">
                <a:moveTo>
                  <a:pt x="55880" y="139700"/>
                </a:moveTo>
                <a:lnTo>
                  <a:pt x="36830" y="139700"/>
                </a:lnTo>
                <a:lnTo>
                  <a:pt x="43180" y="146049"/>
                </a:lnTo>
                <a:lnTo>
                  <a:pt x="62229" y="146049"/>
                </a:lnTo>
                <a:lnTo>
                  <a:pt x="55880" y="139700"/>
                </a:lnTo>
                <a:close/>
              </a:path>
              <a:path w="2766060" h="2849879">
                <a:moveTo>
                  <a:pt x="62230" y="146050"/>
                </a:moveTo>
                <a:lnTo>
                  <a:pt x="43180" y="146050"/>
                </a:lnTo>
                <a:lnTo>
                  <a:pt x="55879" y="158749"/>
                </a:lnTo>
                <a:lnTo>
                  <a:pt x="74929" y="158749"/>
                </a:lnTo>
                <a:lnTo>
                  <a:pt x="62230" y="146050"/>
                </a:lnTo>
                <a:close/>
              </a:path>
              <a:path w="2766060" h="2849879">
                <a:moveTo>
                  <a:pt x="74930" y="158750"/>
                </a:moveTo>
                <a:lnTo>
                  <a:pt x="55880" y="158750"/>
                </a:lnTo>
                <a:lnTo>
                  <a:pt x="62230" y="165099"/>
                </a:lnTo>
                <a:lnTo>
                  <a:pt x="81279" y="165099"/>
                </a:lnTo>
                <a:lnTo>
                  <a:pt x="74930" y="158750"/>
                </a:lnTo>
                <a:close/>
              </a:path>
              <a:path w="2766060" h="2849879">
                <a:moveTo>
                  <a:pt x="81280" y="165100"/>
                </a:moveTo>
                <a:lnTo>
                  <a:pt x="62230" y="165100"/>
                </a:lnTo>
                <a:lnTo>
                  <a:pt x="68580" y="171450"/>
                </a:lnTo>
                <a:lnTo>
                  <a:pt x="87630" y="171450"/>
                </a:lnTo>
                <a:lnTo>
                  <a:pt x="81280" y="165100"/>
                </a:lnTo>
                <a:close/>
              </a:path>
              <a:path w="2766060" h="2849879">
                <a:moveTo>
                  <a:pt x="87630" y="171450"/>
                </a:moveTo>
                <a:lnTo>
                  <a:pt x="68580" y="171450"/>
                </a:lnTo>
                <a:lnTo>
                  <a:pt x="74930" y="177799"/>
                </a:lnTo>
                <a:lnTo>
                  <a:pt x="93979" y="177799"/>
                </a:lnTo>
                <a:lnTo>
                  <a:pt x="87630" y="171450"/>
                </a:lnTo>
                <a:close/>
              </a:path>
              <a:path w="2766060" h="2849879">
                <a:moveTo>
                  <a:pt x="93980" y="177800"/>
                </a:moveTo>
                <a:lnTo>
                  <a:pt x="74930" y="177800"/>
                </a:lnTo>
                <a:lnTo>
                  <a:pt x="81280" y="184149"/>
                </a:lnTo>
                <a:lnTo>
                  <a:pt x="100329" y="184149"/>
                </a:lnTo>
                <a:lnTo>
                  <a:pt x="93980" y="177800"/>
                </a:lnTo>
                <a:close/>
              </a:path>
              <a:path w="2766060" h="2849879">
                <a:moveTo>
                  <a:pt x="100330" y="184150"/>
                </a:moveTo>
                <a:lnTo>
                  <a:pt x="81280" y="184150"/>
                </a:lnTo>
                <a:lnTo>
                  <a:pt x="87629" y="190499"/>
                </a:lnTo>
                <a:lnTo>
                  <a:pt x="106679" y="190499"/>
                </a:lnTo>
                <a:lnTo>
                  <a:pt x="100330" y="184150"/>
                </a:lnTo>
                <a:close/>
              </a:path>
              <a:path w="2766060" h="2849879">
                <a:moveTo>
                  <a:pt x="106680" y="190500"/>
                </a:moveTo>
                <a:lnTo>
                  <a:pt x="87630" y="190500"/>
                </a:lnTo>
                <a:lnTo>
                  <a:pt x="93979" y="196849"/>
                </a:lnTo>
                <a:lnTo>
                  <a:pt x="113029" y="196849"/>
                </a:lnTo>
                <a:lnTo>
                  <a:pt x="106680" y="190500"/>
                </a:lnTo>
                <a:close/>
              </a:path>
              <a:path w="2766060" h="2849879">
                <a:moveTo>
                  <a:pt x="113030" y="196850"/>
                </a:moveTo>
                <a:lnTo>
                  <a:pt x="93980" y="196850"/>
                </a:lnTo>
                <a:lnTo>
                  <a:pt x="100330" y="203199"/>
                </a:lnTo>
                <a:lnTo>
                  <a:pt x="119379" y="203199"/>
                </a:lnTo>
                <a:lnTo>
                  <a:pt x="113030" y="196850"/>
                </a:lnTo>
                <a:close/>
              </a:path>
              <a:path w="2766060" h="2849879">
                <a:moveTo>
                  <a:pt x="119380" y="203200"/>
                </a:moveTo>
                <a:lnTo>
                  <a:pt x="100330" y="203200"/>
                </a:lnTo>
                <a:lnTo>
                  <a:pt x="106679" y="209549"/>
                </a:lnTo>
                <a:lnTo>
                  <a:pt x="125729" y="209549"/>
                </a:lnTo>
                <a:lnTo>
                  <a:pt x="119380" y="203200"/>
                </a:lnTo>
                <a:close/>
              </a:path>
              <a:path w="2766060" h="2849879">
                <a:moveTo>
                  <a:pt x="125730" y="209550"/>
                </a:moveTo>
                <a:lnTo>
                  <a:pt x="106680" y="209550"/>
                </a:lnTo>
                <a:lnTo>
                  <a:pt x="113029" y="215899"/>
                </a:lnTo>
                <a:lnTo>
                  <a:pt x="132079" y="215899"/>
                </a:lnTo>
                <a:lnTo>
                  <a:pt x="125730" y="209550"/>
                </a:lnTo>
                <a:close/>
              </a:path>
              <a:path w="2766060" h="2849879">
                <a:moveTo>
                  <a:pt x="132080" y="215900"/>
                </a:moveTo>
                <a:lnTo>
                  <a:pt x="113030" y="215900"/>
                </a:lnTo>
                <a:lnTo>
                  <a:pt x="119380" y="222249"/>
                </a:lnTo>
                <a:lnTo>
                  <a:pt x="138429" y="222249"/>
                </a:lnTo>
                <a:lnTo>
                  <a:pt x="132080" y="215900"/>
                </a:lnTo>
                <a:close/>
              </a:path>
              <a:path w="2766060" h="2849879">
                <a:moveTo>
                  <a:pt x="138430" y="222250"/>
                </a:moveTo>
                <a:lnTo>
                  <a:pt x="119380" y="222250"/>
                </a:lnTo>
                <a:lnTo>
                  <a:pt x="125729" y="228599"/>
                </a:lnTo>
                <a:lnTo>
                  <a:pt x="144779" y="228599"/>
                </a:lnTo>
                <a:lnTo>
                  <a:pt x="138430" y="222250"/>
                </a:lnTo>
                <a:close/>
              </a:path>
              <a:path w="2766060" h="2849879">
                <a:moveTo>
                  <a:pt x="144779" y="228599"/>
                </a:moveTo>
                <a:lnTo>
                  <a:pt x="125730" y="228599"/>
                </a:lnTo>
                <a:lnTo>
                  <a:pt x="132079" y="234949"/>
                </a:lnTo>
                <a:lnTo>
                  <a:pt x="151129" y="234949"/>
                </a:lnTo>
                <a:lnTo>
                  <a:pt x="144779" y="228599"/>
                </a:lnTo>
                <a:close/>
              </a:path>
              <a:path w="2766060" h="2849879">
                <a:moveTo>
                  <a:pt x="151130" y="234950"/>
                </a:moveTo>
                <a:lnTo>
                  <a:pt x="132080" y="234950"/>
                </a:lnTo>
                <a:lnTo>
                  <a:pt x="138430" y="241299"/>
                </a:lnTo>
                <a:lnTo>
                  <a:pt x="157479" y="241299"/>
                </a:lnTo>
                <a:lnTo>
                  <a:pt x="151130" y="234950"/>
                </a:lnTo>
                <a:close/>
              </a:path>
              <a:path w="2766060" h="2849879">
                <a:moveTo>
                  <a:pt x="157480" y="241300"/>
                </a:moveTo>
                <a:lnTo>
                  <a:pt x="138430" y="241300"/>
                </a:lnTo>
                <a:lnTo>
                  <a:pt x="144779" y="247649"/>
                </a:lnTo>
                <a:lnTo>
                  <a:pt x="163829" y="247649"/>
                </a:lnTo>
                <a:lnTo>
                  <a:pt x="157480" y="241300"/>
                </a:lnTo>
                <a:close/>
              </a:path>
              <a:path w="2766060" h="2849879">
                <a:moveTo>
                  <a:pt x="163830" y="247650"/>
                </a:moveTo>
                <a:lnTo>
                  <a:pt x="144780" y="247650"/>
                </a:lnTo>
                <a:lnTo>
                  <a:pt x="151130" y="253999"/>
                </a:lnTo>
                <a:lnTo>
                  <a:pt x="170179" y="253999"/>
                </a:lnTo>
                <a:lnTo>
                  <a:pt x="163830" y="247650"/>
                </a:lnTo>
                <a:close/>
              </a:path>
              <a:path w="2766060" h="2849879">
                <a:moveTo>
                  <a:pt x="170180" y="254000"/>
                </a:moveTo>
                <a:lnTo>
                  <a:pt x="151130" y="254000"/>
                </a:lnTo>
                <a:lnTo>
                  <a:pt x="157479" y="260349"/>
                </a:lnTo>
                <a:lnTo>
                  <a:pt x="176529" y="260349"/>
                </a:lnTo>
                <a:lnTo>
                  <a:pt x="170180" y="254000"/>
                </a:lnTo>
                <a:close/>
              </a:path>
              <a:path w="2766060" h="2849879">
                <a:moveTo>
                  <a:pt x="176530" y="260350"/>
                </a:moveTo>
                <a:lnTo>
                  <a:pt x="157480" y="260350"/>
                </a:lnTo>
                <a:lnTo>
                  <a:pt x="163829" y="266699"/>
                </a:lnTo>
                <a:lnTo>
                  <a:pt x="182879" y="266699"/>
                </a:lnTo>
                <a:lnTo>
                  <a:pt x="176530" y="260350"/>
                </a:lnTo>
                <a:close/>
              </a:path>
              <a:path w="2766060" h="2849879">
                <a:moveTo>
                  <a:pt x="182880" y="266700"/>
                </a:moveTo>
                <a:lnTo>
                  <a:pt x="163830" y="266700"/>
                </a:lnTo>
                <a:lnTo>
                  <a:pt x="170180" y="273049"/>
                </a:lnTo>
                <a:lnTo>
                  <a:pt x="189230" y="273049"/>
                </a:lnTo>
                <a:lnTo>
                  <a:pt x="182880" y="266700"/>
                </a:lnTo>
                <a:close/>
              </a:path>
              <a:path w="2766060" h="2849879">
                <a:moveTo>
                  <a:pt x="189230" y="273050"/>
                </a:moveTo>
                <a:lnTo>
                  <a:pt x="170180" y="273050"/>
                </a:lnTo>
                <a:lnTo>
                  <a:pt x="176529" y="279399"/>
                </a:lnTo>
                <a:lnTo>
                  <a:pt x="195579" y="279399"/>
                </a:lnTo>
                <a:lnTo>
                  <a:pt x="189230" y="273050"/>
                </a:lnTo>
                <a:close/>
              </a:path>
              <a:path w="2766060" h="2849879">
                <a:moveTo>
                  <a:pt x="195580" y="279400"/>
                </a:moveTo>
                <a:lnTo>
                  <a:pt x="176530" y="279400"/>
                </a:lnTo>
                <a:lnTo>
                  <a:pt x="182880" y="285749"/>
                </a:lnTo>
                <a:lnTo>
                  <a:pt x="201929" y="285749"/>
                </a:lnTo>
                <a:lnTo>
                  <a:pt x="195580" y="279400"/>
                </a:lnTo>
                <a:close/>
              </a:path>
              <a:path w="2766060" h="2849879">
                <a:moveTo>
                  <a:pt x="201930" y="285749"/>
                </a:moveTo>
                <a:lnTo>
                  <a:pt x="182880" y="285749"/>
                </a:lnTo>
                <a:lnTo>
                  <a:pt x="189229" y="292099"/>
                </a:lnTo>
                <a:lnTo>
                  <a:pt x="208279" y="292099"/>
                </a:lnTo>
                <a:lnTo>
                  <a:pt x="201930" y="285749"/>
                </a:lnTo>
                <a:close/>
              </a:path>
              <a:path w="2766060" h="2849879">
                <a:moveTo>
                  <a:pt x="208280" y="292100"/>
                </a:moveTo>
                <a:lnTo>
                  <a:pt x="189230" y="292100"/>
                </a:lnTo>
                <a:lnTo>
                  <a:pt x="195579" y="298449"/>
                </a:lnTo>
                <a:lnTo>
                  <a:pt x="214629" y="298449"/>
                </a:lnTo>
                <a:lnTo>
                  <a:pt x="208280" y="292100"/>
                </a:lnTo>
                <a:close/>
              </a:path>
              <a:path w="2766060" h="2849879">
                <a:moveTo>
                  <a:pt x="214630" y="298449"/>
                </a:moveTo>
                <a:lnTo>
                  <a:pt x="195580" y="298449"/>
                </a:lnTo>
                <a:lnTo>
                  <a:pt x="201930" y="304799"/>
                </a:lnTo>
                <a:lnTo>
                  <a:pt x="220979" y="304799"/>
                </a:lnTo>
                <a:lnTo>
                  <a:pt x="214630" y="298449"/>
                </a:lnTo>
                <a:close/>
              </a:path>
              <a:path w="2766060" h="2849879">
                <a:moveTo>
                  <a:pt x="220980" y="304800"/>
                </a:moveTo>
                <a:lnTo>
                  <a:pt x="201930" y="304800"/>
                </a:lnTo>
                <a:lnTo>
                  <a:pt x="208280" y="311149"/>
                </a:lnTo>
                <a:lnTo>
                  <a:pt x="227329" y="311149"/>
                </a:lnTo>
                <a:lnTo>
                  <a:pt x="220980" y="304800"/>
                </a:lnTo>
                <a:close/>
              </a:path>
              <a:path w="2766060" h="2849879">
                <a:moveTo>
                  <a:pt x="227330" y="311150"/>
                </a:moveTo>
                <a:lnTo>
                  <a:pt x="208280" y="311150"/>
                </a:lnTo>
                <a:lnTo>
                  <a:pt x="214630" y="317499"/>
                </a:lnTo>
                <a:lnTo>
                  <a:pt x="233679" y="317499"/>
                </a:lnTo>
                <a:lnTo>
                  <a:pt x="227330" y="311150"/>
                </a:lnTo>
                <a:close/>
              </a:path>
              <a:path w="2766060" h="2849879">
                <a:moveTo>
                  <a:pt x="233680" y="317499"/>
                </a:moveTo>
                <a:lnTo>
                  <a:pt x="214630" y="317499"/>
                </a:lnTo>
                <a:lnTo>
                  <a:pt x="220980" y="323849"/>
                </a:lnTo>
                <a:lnTo>
                  <a:pt x="240029" y="323849"/>
                </a:lnTo>
                <a:lnTo>
                  <a:pt x="233680" y="317499"/>
                </a:lnTo>
                <a:close/>
              </a:path>
              <a:path w="2766060" h="2849879">
                <a:moveTo>
                  <a:pt x="240030" y="323850"/>
                </a:moveTo>
                <a:lnTo>
                  <a:pt x="220980" y="323850"/>
                </a:lnTo>
                <a:lnTo>
                  <a:pt x="227329" y="330199"/>
                </a:lnTo>
                <a:lnTo>
                  <a:pt x="246379" y="330199"/>
                </a:lnTo>
                <a:lnTo>
                  <a:pt x="240030" y="323850"/>
                </a:lnTo>
                <a:close/>
              </a:path>
              <a:path w="2766060" h="2849879">
                <a:moveTo>
                  <a:pt x="246380" y="330200"/>
                </a:moveTo>
                <a:lnTo>
                  <a:pt x="227330" y="330200"/>
                </a:lnTo>
                <a:lnTo>
                  <a:pt x="233680" y="336549"/>
                </a:lnTo>
                <a:lnTo>
                  <a:pt x="252729" y="336549"/>
                </a:lnTo>
                <a:lnTo>
                  <a:pt x="246380" y="330200"/>
                </a:lnTo>
                <a:close/>
              </a:path>
              <a:path w="2766060" h="2849879">
                <a:moveTo>
                  <a:pt x="252730" y="336549"/>
                </a:moveTo>
                <a:lnTo>
                  <a:pt x="233680" y="336549"/>
                </a:lnTo>
                <a:lnTo>
                  <a:pt x="240030" y="342899"/>
                </a:lnTo>
                <a:lnTo>
                  <a:pt x="259079" y="342899"/>
                </a:lnTo>
                <a:lnTo>
                  <a:pt x="252730" y="336549"/>
                </a:lnTo>
                <a:close/>
              </a:path>
              <a:path w="2766060" h="2849879">
                <a:moveTo>
                  <a:pt x="259080" y="342900"/>
                </a:moveTo>
                <a:lnTo>
                  <a:pt x="240030" y="342900"/>
                </a:lnTo>
                <a:lnTo>
                  <a:pt x="259080" y="361949"/>
                </a:lnTo>
                <a:lnTo>
                  <a:pt x="278129" y="361949"/>
                </a:lnTo>
                <a:lnTo>
                  <a:pt x="259080" y="342900"/>
                </a:lnTo>
                <a:close/>
              </a:path>
              <a:path w="2766060" h="2849879">
                <a:moveTo>
                  <a:pt x="278130" y="361950"/>
                </a:moveTo>
                <a:lnTo>
                  <a:pt x="259080" y="361950"/>
                </a:lnTo>
                <a:lnTo>
                  <a:pt x="278130" y="380999"/>
                </a:lnTo>
                <a:lnTo>
                  <a:pt x="297180" y="380999"/>
                </a:lnTo>
                <a:lnTo>
                  <a:pt x="278130" y="361950"/>
                </a:lnTo>
                <a:close/>
              </a:path>
              <a:path w="2766060" h="2849879">
                <a:moveTo>
                  <a:pt x="297180" y="381000"/>
                </a:moveTo>
                <a:lnTo>
                  <a:pt x="278130" y="381000"/>
                </a:lnTo>
                <a:lnTo>
                  <a:pt x="284480" y="387349"/>
                </a:lnTo>
                <a:lnTo>
                  <a:pt x="303529" y="387349"/>
                </a:lnTo>
                <a:lnTo>
                  <a:pt x="297180" y="381000"/>
                </a:lnTo>
                <a:close/>
              </a:path>
              <a:path w="2766060" h="2849879">
                <a:moveTo>
                  <a:pt x="303530" y="387349"/>
                </a:moveTo>
                <a:lnTo>
                  <a:pt x="284480" y="387349"/>
                </a:lnTo>
                <a:lnTo>
                  <a:pt x="290830" y="393699"/>
                </a:lnTo>
                <a:lnTo>
                  <a:pt x="309879" y="393699"/>
                </a:lnTo>
                <a:lnTo>
                  <a:pt x="303530" y="387349"/>
                </a:lnTo>
                <a:close/>
              </a:path>
              <a:path w="2766060" h="2849879">
                <a:moveTo>
                  <a:pt x="309880" y="393700"/>
                </a:moveTo>
                <a:lnTo>
                  <a:pt x="290830" y="393700"/>
                </a:lnTo>
                <a:lnTo>
                  <a:pt x="297179" y="400049"/>
                </a:lnTo>
                <a:lnTo>
                  <a:pt x="316229" y="400049"/>
                </a:lnTo>
                <a:lnTo>
                  <a:pt x="309880" y="393700"/>
                </a:lnTo>
                <a:close/>
              </a:path>
              <a:path w="2766060" h="2849879">
                <a:moveTo>
                  <a:pt x="316230" y="400050"/>
                </a:moveTo>
                <a:lnTo>
                  <a:pt x="297180" y="400050"/>
                </a:lnTo>
                <a:lnTo>
                  <a:pt x="303530" y="406399"/>
                </a:lnTo>
                <a:lnTo>
                  <a:pt x="322579" y="406399"/>
                </a:lnTo>
                <a:lnTo>
                  <a:pt x="316230" y="400050"/>
                </a:lnTo>
                <a:close/>
              </a:path>
              <a:path w="2766060" h="2849879">
                <a:moveTo>
                  <a:pt x="322580" y="406399"/>
                </a:moveTo>
                <a:lnTo>
                  <a:pt x="303530" y="406399"/>
                </a:lnTo>
                <a:lnTo>
                  <a:pt x="316229" y="419099"/>
                </a:lnTo>
                <a:lnTo>
                  <a:pt x="335279" y="419099"/>
                </a:lnTo>
                <a:lnTo>
                  <a:pt x="322580" y="406399"/>
                </a:lnTo>
                <a:close/>
              </a:path>
              <a:path w="2766060" h="2849879">
                <a:moveTo>
                  <a:pt x="335280" y="419100"/>
                </a:moveTo>
                <a:lnTo>
                  <a:pt x="316230" y="419100"/>
                </a:lnTo>
                <a:lnTo>
                  <a:pt x="322580" y="425449"/>
                </a:lnTo>
                <a:lnTo>
                  <a:pt x="341629" y="425449"/>
                </a:lnTo>
                <a:lnTo>
                  <a:pt x="335280" y="419100"/>
                </a:lnTo>
                <a:close/>
              </a:path>
              <a:path w="2766060" h="2849879">
                <a:moveTo>
                  <a:pt x="341630" y="425450"/>
                </a:moveTo>
                <a:lnTo>
                  <a:pt x="322580" y="425450"/>
                </a:lnTo>
                <a:lnTo>
                  <a:pt x="335280" y="438149"/>
                </a:lnTo>
                <a:lnTo>
                  <a:pt x="354329" y="438149"/>
                </a:lnTo>
                <a:lnTo>
                  <a:pt x="341630" y="425450"/>
                </a:lnTo>
                <a:close/>
              </a:path>
              <a:path w="2766060" h="2849879">
                <a:moveTo>
                  <a:pt x="354330" y="438149"/>
                </a:moveTo>
                <a:lnTo>
                  <a:pt x="335280" y="438149"/>
                </a:lnTo>
                <a:lnTo>
                  <a:pt x="341630" y="444499"/>
                </a:lnTo>
                <a:lnTo>
                  <a:pt x="360680" y="444499"/>
                </a:lnTo>
                <a:lnTo>
                  <a:pt x="354330" y="438149"/>
                </a:lnTo>
                <a:close/>
              </a:path>
              <a:path w="2766060" h="2849879">
                <a:moveTo>
                  <a:pt x="360680" y="444499"/>
                </a:moveTo>
                <a:lnTo>
                  <a:pt x="341630" y="444499"/>
                </a:lnTo>
                <a:lnTo>
                  <a:pt x="347980" y="450849"/>
                </a:lnTo>
                <a:lnTo>
                  <a:pt x="367029" y="450849"/>
                </a:lnTo>
                <a:lnTo>
                  <a:pt x="360680" y="444499"/>
                </a:lnTo>
                <a:close/>
              </a:path>
              <a:path w="2766060" h="2849879">
                <a:moveTo>
                  <a:pt x="367030" y="450850"/>
                </a:moveTo>
                <a:lnTo>
                  <a:pt x="347980" y="450850"/>
                </a:lnTo>
                <a:lnTo>
                  <a:pt x="354329" y="457199"/>
                </a:lnTo>
                <a:lnTo>
                  <a:pt x="373379" y="457199"/>
                </a:lnTo>
                <a:lnTo>
                  <a:pt x="367030" y="450850"/>
                </a:lnTo>
                <a:close/>
              </a:path>
              <a:path w="2766060" h="2849879">
                <a:moveTo>
                  <a:pt x="373380" y="457200"/>
                </a:moveTo>
                <a:lnTo>
                  <a:pt x="354330" y="457200"/>
                </a:lnTo>
                <a:lnTo>
                  <a:pt x="360680" y="463549"/>
                </a:lnTo>
                <a:lnTo>
                  <a:pt x="379729" y="463549"/>
                </a:lnTo>
                <a:lnTo>
                  <a:pt x="373380" y="457200"/>
                </a:lnTo>
                <a:close/>
              </a:path>
              <a:path w="2766060" h="2849879">
                <a:moveTo>
                  <a:pt x="379730" y="463550"/>
                </a:moveTo>
                <a:lnTo>
                  <a:pt x="360680" y="463550"/>
                </a:lnTo>
                <a:lnTo>
                  <a:pt x="367029" y="469899"/>
                </a:lnTo>
                <a:lnTo>
                  <a:pt x="386079" y="469899"/>
                </a:lnTo>
                <a:lnTo>
                  <a:pt x="379730" y="463550"/>
                </a:lnTo>
                <a:close/>
              </a:path>
              <a:path w="2766060" h="2849879">
                <a:moveTo>
                  <a:pt x="386080" y="469899"/>
                </a:moveTo>
                <a:lnTo>
                  <a:pt x="367030" y="469899"/>
                </a:lnTo>
                <a:lnTo>
                  <a:pt x="379730" y="482599"/>
                </a:lnTo>
                <a:lnTo>
                  <a:pt x="398779" y="482599"/>
                </a:lnTo>
                <a:lnTo>
                  <a:pt x="386080" y="469899"/>
                </a:lnTo>
                <a:close/>
              </a:path>
              <a:path w="2766060" h="2849879">
                <a:moveTo>
                  <a:pt x="398780" y="482600"/>
                </a:moveTo>
                <a:lnTo>
                  <a:pt x="379730" y="482600"/>
                </a:lnTo>
                <a:lnTo>
                  <a:pt x="386080" y="488949"/>
                </a:lnTo>
                <a:lnTo>
                  <a:pt x="405129" y="488949"/>
                </a:lnTo>
                <a:lnTo>
                  <a:pt x="398780" y="482600"/>
                </a:lnTo>
                <a:close/>
              </a:path>
              <a:path w="2766060" h="2849879">
                <a:moveTo>
                  <a:pt x="405130" y="488950"/>
                </a:moveTo>
                <a:lnTo>
                  <a:pt x="386080" y="488950"/>
                </a:lnTo>
                <a:lnTo>
                  <a:pt x="392430" y="495299"/>
                </a:lnTo>
                <a:lnTo>
                  <a:pt x="411479" y="495299"/>
                </a:lnTo>
                <a:lnTo>
                  <a:pt x="405130" y="488950"/>
                </a:lnTo>
                <a:close/>
              </a:path>
              <a:path w="2766060" h="2849879">
                <a:moveTo>
                  <a:pt x="411480" y="495300"/>
                </a:moveTo>
                <a:lnTo>
                  <a:pt x="392430" y="495300"/>
                </a:lnTo>
                <a:lnTo>
                  <a:pt x="398780" y="501649"/>
                </a:lnTo>
                <a:lnTo>
                  <a:pt x="417829" y="501649"/>
                </a:lnTo>
                <a:lnTo>
                  <a:pt x="411480" y="495300"/>
                </a:lnTo>
                <a:close/>
              </a:path>
              <a:path w="2766060" h="2849879">
                <a:moveTo>
                  <a:pt x="417830" y="501650"/>
                </a:moveTo>
                <a:lnTo>
                  <a:pt x="398780" y="501650"/>
                </a:lnTo>
                <a:lnTo>
                  <a:pt x="405130" y="507999"/>
                </a:lnTo>
                <a:lnTo>
                  <a:pt x="424180" y="507999"/>
                </a:lnTo>
                <a:lnTo>
                  <a:pt x="417830" y="501650"/>
                </a:lnTo>
                <a:close/>
              </a:path>
              <a:path w="2766060" h="2849879">
                <a:moveTo>
                  <a:pt x="424180" y="508000"/>
                </a:moveTo>
                <a:lnTo>
                  <a:pt x="405130" y="508000"/>
                </a:lnTo>
                <a:lnTo>
                  <a:pt x="417830" y="520699"/>
                </a:lnTo>
                <a:lnTo>
                  <a:pt x="436880" y="520699"/>
                </a:lnTo>
                <a:lnTo>
                  <a:pt x="424180" y="508000"/>
                </a:lnTo>
                <a:close/>
              </a:path>
              <a:path w="2766060" h="2849879">
                <a:moveTo>
                  <a:pt x="436880" y="520700"/>
                </a:moveTo>
                <a:lnTo>
                  <a:pt x="417830" y="520700"/>
                </a:lnTo>
                <a:lnTo>
                  <a:pt x="430530" y="533399"/>
                </a:lnTo>
                <a:lnTo>
                  <a:pt x="449579" y="533399"/>
                </a:lnTo>
                <a:lnTo>
                  <a:pt x="436880" y="520700"/>
                </a:lnTo>
                <a:close/>
              </a:path>
              <a:path w="2766060" h="2849879">
                <a:moveTo>
                  <a:pt x="449580" y="533400"/>
                </a:moveTo>
                <a:lnTo>
                  <a:pt x="430530" y="533400"/>
                </a:lnTo>
                <a:lnTo>
                  <a:pt x="443229" y="546099"/>
                </a:lnTo>
                <a:lnTo>
                  <a:pt x="462279" y="546099"/>
                </a:lnTo>
                <a:lnTo>
                  <a:pt x="449580" y="533400"/>
                </a:lnTo>
                <a:close/>
              </a:path>
              <a:path w="2766060" h="2849879">
                <a:moveTo>
                  <a:pt x="462280" y="546099"/>
                </a:moveTo>
                <a:lnTo>
                  <a:pt x="443230" y="546099"/>
                </a:lnTo>
                <a:lnTo>
                  <a:pt x="449579" y="552449"/>
                </a:lnTo>
                <a:lnTo>
                  <a:pt x="468629" y="552449"/>
                </a:lnTo>
                <a:lnTo>
                  <a:pt x="462280" y="546099"/>
                </a:lnTo>
                <a:close/>
              </a:path>
              <a:path w="2766060" h="2849879">
                <a:moveTo>
                  <a:pt x="468630" y="552449"/>
                </a:moveTo>
                <a:lnTo>
                  <a:pt x="449580" y="552449"/>
                </a:lnTo>
                <a:lnTo>
                  <a:pt x="468630" y="571499"/>
                </a:lnTo>
                <a:lnTo>
                  <a:pt x="487680" y="571499"/>
                </a:lnTo>
                <a:lnTo>
                  <a:pt x="468630" y="552449"/>
                </a:lnTo>
                <a:close/>
              </a:path>
              <a:path w="2766060" h="2849879">
                <a:moveTo>
                  <a:pt x="487680" y="571499"/>
                </a:moveTo>
                <a:lnTo>
                  <a:pt x="468630" y="571499"/>
                </a:lnTo>
                <a:lnTo>
                  <a:pt x="474979" y="577849"/>
                </a:lnTo>
                <a:lnTo>
                  <a:pt x="494029" y="577849"/>
                </a:lnTo>
                <a:lnTo>
                  <a:pt x="487680" y="571499"/>
                </a:lnTo>
                <a:close/>
              </a:path>
              <a:path w="2766060" h="2849879">
                <a:moveTo>
                  <a:pt x="494030" y="577849"/>
                </a:moveTo>
                <a:lnTo>
                  <a:pt x="474980" y="577849"/>
                </a:lnTo>
                <a:lnTo>
                  <a:pt x="481330" y="584199"/>
                </a:lnTo>
                <a:lnTo>
                  <a:pt x="500379" y="584199"/>
                </a:lnTo>
                <a:lnTo>
                  <a:pt x="494030" y="577849"/>
                </a:lnTo>
                <a:close/>
              </a:path>
              <a:path w="2766060" h="2849879">
                <a:moveTo>
                  <a:pt x="500380" y="584200"/>
                </a:moveTo>
                <a:lnTo>
                  <a:pt x="481330" y="584200"/>
                </a:lnTo>
                <a:lnTo>
                  <a:pt x="487680" y="590549"/>
                </a:lnTo>
                <a:lnTo>
                  <a:pt x="506729" y="590549"/>
                </a:lnTo>
                <a:lnTo>
                  <a:pt x="500380" y="584200"/>
                </a:lnTo>
                <a:close/>
              </a:path>
              <a:path w="2766060" h="2849879">
                <a:moveTo>
                  <a:pt x="506730" y="590549"/>
                </a:moveTo>
                <a:lnTo>
                  <a:pt x="487680" y="590549"/>
                </a:lnTo>
                <a:lnTo>
                  <a:pt x="494030" y="596899"/>
                </a:lnTo>
                <a:lnTo>
                  <a:pt x="513079" y="596899"/>
                </a:lnTo>
                <a:lnTo>
                  <a:pt x="506730" y="590549"/>
                </a:lnTo>
                <a:close/>
              </a:path>
              <a:path w="2766060" h="2849879">
                <a:moveTo>
                  <a:pt x="513080" y="596899"/>
                </a:moveTo>
                <a:lnTo>
                  <a:pt x="494030" y="596899"/>
                </a:lnTo>
                <a:lnTo>
                  <a:pt x="500380" y="603249"/>
                </a:lnTo>
                <a:lnTo>
                  <a:pt x="519429" y="603249"/>
                </a:lnTo>
                <a:lnTo>
                  <a:pt x="513080" y="596899"/>
                </a:lnTo>
                <a:close/>
              </a:path>
              <a:path w="2766060" h="2849879">
                <a:moveTo>
                  <a:pt x="519430" y="603250"/>
                </a:moveTo>
                <a:lnTo>
                  <a:pt x="500380" y="603250"/>
                </a:lnTo>
                <a:lnTo>
                  <a:pt x="506730" y="609599"/>
                </a:lnTo>
                <a:lnTo>
                  <a:pt x="525780" y="609599"/>
                </a:lnTo>
                <a:lnTo>
                  <a:pt x="519430" y="603250"/>
                </a:lnTo>
                <a:close/>
              </a:path>
              <a:path w="2766060" h="2849879">
                <a:moveTo>
                  <a:pt x="525780" y="609600"/>
                </a:moveTo>
                <a:lnTo>
                  <a:pt x="506730" y="609600"/>
                </a:lnTo>
                <a:lnTo>
                  <a:pt x="513080" y="615949"/>
                </a:lnTo>
                <a:lnTo>
                  <a:pt x="532129" y="615949"/>
                </a:lnTo>
                <a:lnTo>
                  <a:pt x="525780" y="609600"/>
                </a:lnTo>
                <a:close/>
              </a:path>
              <a:path w="2766060" h="2849879">
                <a:moveTo>
                  <a:pt x="532130" y="615950"/>
                </a:moveTo>
                <a:lnTo>
                  <a:pt x="513080" y="615950"/>
                </a:lnTo>
                <a:lnTo>
                  <a:pt x="532130" y="634999"/>
                </a:lnTo>
                <a:lnTo>
                  <a:pt x="551179" y="634999"/>
                </a:lnTo>
                <a:lnTo>
                  <a:pt x="532130" y="615950"/>
                </a:lnTo>
                <a:close/>
              </a:path>
              <a:path w="2766060" h="2849879">
                <a:moveTo>
                  <a:pt x="551180" y="634999"/>
                </a:moveTo>
                <a:lnTo>
                  <a:pt x="532130" y="634999"/>
                </a:lnTo>
                <a:lnTo>
                  <a:pt x="538480" y="641349"/>
                </a:lnTo>
                <a:lnTo>
                  <a:pt x="557529" y="641349"/>
                </a:lnTo>
                <a:lnTo>
                  <a:pt x="551180" y="634999"/>
                </a:lnTo>
                <a:close/>
              </a:path>
              <a:path w="2766060" h="2849879">
                <a:moveTo>
                  <a:pt x="557530" y="641350"/>
                </a:moveTo>
                <a:lnTo>
                  <a:pt x="538480" y="641350"/>
                </a:lnTo>
                <a:lnTo>
                  <a:pt x="544830" y="647699"/>
                </a:lnTo>
                <a:lnTo>
                  <a:pt x="563880" y="647699"/>
                </a:lnTo>
                <a:lnTo>
                  <a:pt x="557530" y="641350"/>
                </a:lnTo>
                <a:close/>
              </a:path>
              <a:path w="2766060" h="2849879">
                <a:moveTo>
                  <a:pt x="563880" y="647699"/>
                </a:moveTo>
                <a:lnTo>
                  <a:pt x="544830" y="647699"/>
                </a:lnTo>
                <a:lnTo>
                  <a:pt x="551180" y="654049"/>
                </a:lnTo>
                <a:lnTo>
                  <a:pt x="570230" y="654049"/>
                </a:lnTo>
                <a:lnTo>
                  <a:pt x="563880" y="647699"/>
                </a:lnTo>
                <a:close/>
              </a:path>
              <a:path w="2766060" h="2849879">
                <a:moveTo>
                  <a:pt x="570230" y="654049"/>
                </a:moveTo>
                <a:lnTo>
                  <a:pt x="551180" y="654049"/>
                </a:lnTo>
                <a:lnTo>
                  <a:pt x="557530" y="660399"/>
                </a:lnTo>
                <a:lnTo>
                  <a:pt x="576579" y="660399"/>
                </a:lnTo>
                <a:lnTo>
                  <a:pt x="570230" y="654049"/>
                </a:lnTo>
                <a:close/>
              </a:path>
              <a:path w="2766060" h="2849879">
                <a:moveTo>
                  <a:pt x="576580" y="660400"/>
                </a:moveTo>
                <a:lnTo>
                  <a:pt x="557530" y="660400"/>
                </a:lnTo>
                <a:lnTo>
                  <a:pt x="563880" y="666749"/>
                </a:lnTo>
                <a:lnTo>
                  <a:pt x="582929" y="666749"/>
                </a:lnTo>
                <a:lnTo>
                  <a:pt x="576580" y="660400"/>
                </a:lnTo>
                <a:close/>
              </a:path>
              <a:path w="2766060" h="2849879">
                <a:moveTo>
                  <a:pt x="582930" y="666749"/>
                </a:moveTo>
                <a:lnTo>
                  <a:pt x="563880" y="666749"/>
                </a:lnTo>
                <a:lnTo>
                  <a:pt x="570230" y="673099"/>
                </a:lnTo>
                <a:lnTo>
                  <a:pt x="589279" y="673099"/>
                </a:lnTo>
                <a:lnTo>
                  <a:pt x="582930" y="666749"/>
                </a:lnTo>
                <a:close/>
              </a:path>
              <a:path w="2766060" h="2849879">
                <a:moveTo>
                  <a:pt x="589280" y="673099"/>
                </a:moveTo>
                <a:lnTo>
                  <a:pt x="570230" y="673099"/>
                </a:lnTo>
                <a:lnTo>
                  <a:pt x="576580" y="679449"/>
                </a:lnTo>
                <a:lnTo>
                  <a:pt x="595630" y="679449"/>
                </a:lnTo>
                <a:lnTo>
                  <a:pt x="589280" y="673099"/>
                </a:lnTo>
                <a:close/>
              </a:path>
              <a:path w="2766060" h="2849879">
                <a:moveTo>
                  <a:pt x="595630" y="679449"/>
                </a:moveTo>
                <a:lnTo>
                  <a:pt x="576580" y="679449"/>
                </a:lnTo>
                <a:lnTo>
                  <a:pt x="582930" y="685799"/>
                </a:lnTo>
                <a:lnTo>
                  <a:pt x="601979" y="685799"/>
                </a:lnTo>
                <a:lnTo>
                  <a:pt x="595630" y="679449"/>
                </a:lnTo>
                <a:close/>
              </a:path>
              <a:path w="2766060" h="2849879">
                <a:moveTo>
                  <a:pt x="601980" y="685799"/>
                </a:moveTo>
                <a:lnTo>
                  <a:pt x="582930" y="685799"/>
                </a:lnTo>
                <a:lnTo>
                  <a:pt x="589280" y="692149"/>
                </a:lnTo>
                <a:lnTo>
                  <a:pt x="608329" y="692149"/>
                </a:lnTo>
                <a:lnTo>
                  <a:pt x="601980" y="685799"/>
                </a:lnTo>
                <a:close/>
              </a:path>
              <a:path w="2766060" h="2849879">
                <a:moveTo>
                  <a:pt x="608330" y="692149"/>
                </a:moveTo>
                <a:lnTo>
                  <a:pt x="589280" y="692149"/>
                </a:lnTo>
                <a:lnTo>
                  <a:pt x="595630" y="698499"/>
                </a:lnTo>
                <a:lnTo>
                  <a:pt x="614679" y="698499"/>
                </a:lnTo>
                <a:lnTo>
                  <a:pt x="608330" y="692149"/>
                </a:lnTo>
                <a:close/>
              </a:path>
              <a:path w="2766060" h="2849879">
                <a:moveTo>
                  <a:pt x="614680" y="698499"/>
                </a:moveTo>
                <a:lnTo>
                  <a:pt x="595630" y="698499"/>
                </a:lnTo>
                <a:lnTo>
                  <a:pt x="601979" y="704849"/>
                </a:lnTo>
                <a:lnTo>
                  <a:pt x="621029" y="704849"/>
                </a:lnTo>
                <a:lnTo>
                  <a:pt x="614680" y="698499"/>
                </a:lnTo>
                <a:close/>
              </a:path>
              <a:path w="2766060" h="2849879">
                <a:moveTo>
                  <a:pt x="621030" y="704849"/>
                </a:moveTo>
                <a:lnTo>
                  <a:pt x="601980" y="704849"/>
                </a:lnTo>
                <a:lnTo>
                  <a:pt x="621030" y="723899"/>
                </a:lnTo>
                <a:lnTo>
                  <a:pt x="640080" y="723899"/>
                </a:lnTo>
                <a:lnTo>
                  <a:pt x="621030" y="704849"/>
                </a:lnTo>
                <a:close/>
              </a:path>
              <a:path w="2766060" h="2849879">
                <a:moveTo>
                  <a:pt x="640080" y="723900"/>
                </a:moveTo>
                <a:lnTo>
                  <a:pt x="621030" y="723900"/>
                </a:lnTo>
                <a:lnTo>
                  <a:pt x="627380" y="730249"/>
                </a:lnTo>
                <a:lnTo>
                  <a:pt x="646430" y="730249"/>
                </a:lnTo>
                <a:lnTo>
                  <a:pt x="640080" y="723900"/>
                </a:lnTo>
                <a:close/>
              </a:path>
              <a:path w="2766060" h="2849879">
                <a:moveTo>
                  <a:pt x="646430" y="730250"/>
                </a:moveTo>
                <a:lnTo>
                  <a:pt x="627380" y="730250"/>
                </a:lnTo>
                <a:lnTo>
                  <a:pt x="633730" y="736599"/>
                </a:lnTo>
                <a:lnTo>
                  <a:pt x="652779" y="736599"/>
                </a:lnTo>
                <a:lnTo>
                  <a:pt x="646430" y="730250"/>
                </a:lnTo>
                <a:close/>
              </a:path>
              <a:path w="2766060" h="2849879">
                <a:moveTo>
                  <a:pt x="652780" y="736600"/>
                </a:moveTo>
                <a:lnTo>
                  <a:pt x="633730" y="736600"/>
                </a:lnTo>
                <a:lnTo>
                  <a:pt x="640080" y="742949"/>
                </a:lnTo>
                <a:lnTo>
                  <a:pt x="659129" y="742949"/>
                </a:lnTo>
                <a:lnTo>
                  <a:pt x="652780" y="736600"/>
                </a:lnTo>
                <a:close/>
              </a:path>
              <a:path w="2766060" h="2849879">
                <a:moveTo>
                  <a:pt x="659130" y="742950"/>
                </a:moveTo>
                <a:lnTo>
                  <a:pt x="640080" y="742950"/>
                </a:lnTo>
                <a:lnTo>
                  <a:pt x="665480" y="768349"/>
                </a:lnTo>
                <a:lnTo>
                  <a:pt x="684529" y="768349"/>
                </a:lnTo>
                <a:lnTo>
                  <a:pt x="659130" y="742950"/>
                </a:lnTo>
                <a:close/>
              </a:path>
              <a:path w="2766060" h="2849879">
                <a:moveTo>
                  <a:pt x="684530" y="768350"/>
                </a:moveTo>
                <a:lnTo>
                  <a:pt x="665480" y="768350"/>
                </a:lnTo>
                <a:lnTo>
                  <a:pt x="671830" y="774699"/>
                </a:lnTo>
                <a:lnTo>
                  <a:pt x="690880" y="774699"/>
                </a:lnTo>
                <a:lnTo>
                  <a:pt x="684530" y="768350"/>
                </a:lnTo>
                <a:close/>
              </a:path>
              <a:path w="2766060" h="2849879">
                <a:moveTo>
                  <a:pt x="690880" y="774700"/>
                </a:moveTo>
                <a:lnTo>
                  <a:pt x="671830" y="774700"/>
                </a:lnTo>
                <a:lnTo>
                  <a:pt x="678180" y="781049"/>
                </a:lnTo>
                <a:lnTo>
                  <a:pt x="697229" y="781049"/>
                </a:lnTo>
                <a:lnTo>
                  <a:pt x="690880" y="774700"/>
                </a:lnTo>
                <a:close/>
              </a:path>
              <a:path w="2766060" h="2849879">
                <a:moveTo>
                  <a:pt x="697230" y="781050"/>
                </a:moveTo>
                <a:lnTo>
                  <a:pt x="678180" y="781050"/>
                </a:lnTo>
                <a:lnTo>
                  <a:pt x="684529" y="787399"/>
                </a:lnTo>
                <a:lnTo>
                  <a:pt x="703579" y="787399"/>
                </a:lnTo>
                <a:lnTo>
                  <a:pt x="697230" y="781050"/>
                </a:lnTo>
                <a:close/>
              </a:path>
              <a:path w="2766060" h="2849879">
                <a:moveTo>
                  <a:pt x="703580" y="787400"/>
                </a:moveTo>
                <a:lnTo>
                  <a:pt x="684530" y="787400"/>
                </a:lnTo>
                <a:lnTo>
                  <a:pt x="697230" y="800099"/>
                </a:lnTo>
                <a:lnTo>
                  <a:pt x="716280" y="800099"/>
                </a:lnTo>
                <a:lnTo>
                  <a:pt x="703580" y="787400"/>
                </a:lnTo>
                <a:close/>
              </a:path>
              <a:path w="2766060" h="2849879">
                <a:moveTo>
                  <a:pt x="716280" y="800100"/>
                </a:moveTo>
                <a:lnTo>
                  <a:pt x="697230" y="800100"/>
                </a:lnTo>
                <a:lnTo>
                  <a:pt x="703579" y="806449"/>
                </a:lnTo>
                <a:lnTo>
                  <a:pt x="722630" y="806449"/>
                </a:lnTo>
                <a:lnTo>
                  <a:pt x="716280" y="800100"/>
                </a:lnTo>
                <a:close/>
              </a:path>
              <a:path w="2766060" h="2849879">
                <a:moveTo>
                  <a:pt x="722630" y="806449"/>
                </a:moveTo>
                <a:lnTo>
                  <a:pt x="703580" y="806449"/>
                </a:lnTo>
                <a:lnTo>
                  <a:pt x="709930" y="812799"/>
                </a:lnTo>
                <a:lnTo>
                  <a:pt x="728980" y="812799"/>
                </a:lnTo>
                <a:lnTo>
                  <a:pt x="722630" y="806449"/>
                </a:lnTo>
                <a:close/>
              </a:path>
              <a:path w="2766060" h="2849879">
                <a:moveTo>
                  <a:pt x="728980" y="812800"/>
                </a:moveTo>
                <a:lnTo>
                  <a:pt x="709930" y="812800"/>
                </a:lnTo>
                <a:lnTo>
                  <a:pt x="716280" y="819149"/>
                </a:lnTo>
                <a:lnTo>
                  <a:pt x="735330" y="819149"/>
                </a:lnTo>
                <a:lnTo>
                  <a:pt x="728980" y="812800"/>
                </a:lnTo>
                <a:close/>
              </a:path>
              <a:path w="2766060" h="2849879">
                <a:moveTo>
                  <a:pt x="735330" y="819150"/>
                </a:moveTo>
                <a:lnTo>
                  <a:pt x="716280" y="819150"/>
                </a:lnTo>
                <a:lnTo>
                  <a:pt x="722630" y="825499"/>
                </a:lnTo>
                <a:lnTo>
                  <a:pt x="741679" y="825499"/>
                </a:lnTo>
                <a:lnTo>
                  <a:pt x="735330" y="819150"/>
                </a:lnTo>
                <a:close/>
              </a:path>
              <a:path w="2766060" h="2849879">
                <a:moveTo>
                  <a:pt x="741680" y="825499"/>
                </a:moveTo>
                <a:lnTo>
                  <a:pt x="722630" y="825499"/>
                </a:lnTo>
                <a:lnTo>
                  <a:pt x="735330" y="838199"/>
                </a:lnTo>
                <a:lnTo>
                  <a:pt x="754380" y="838199"/>
                </a:lnTo>
                <a:lnTo>
                  <a:pt x="741680" y="825499"/>
                </a:lnTo>
                <a:close/>
              </a:path>
              <a:path w="2766060" h="2849879">
                <a:moveTo>
                  <a:pt x="754380" y="838200"/>
                </a:moveTo>
                <a:lnTo>
                  <a:pt x="735330" y="838200"/>
                </a:lnTo>
                <a:lnTo>
                  <a:pt x="741680" y="844549"/>
                </a:lnTo>
                <a:lnTo>
                  <a:pt x="760730" y="844549"/>
                </a:lnTo>
                <a:lnTo>
                  <a:pt x="754380" y="838200"/>
                </a:lnTo>
                <a:close/>
              </a:path>
              <a:path w="2766060" h="2849879">
                <a:moveTo>
                  <a:pt x="760730" y="844550"/>
                </a:moveTo>
                <a:lnTo>
                  <a:pt x="741680" y="844550"/>
                </a:lnTo>
                <a:lnTo>
                  <a:pt x="748030" y="850899"/>
                </a:lnTo>
                <a:lnTo>
                  <a:pt x="767080" y="850899"/>
                </a:lnTo>
                <a:lnTo>
                  <a:pt x="760730" y="844550"/>
                </a:lnTo>
                <a:close/>
              </a:path>
              <a:path w="2766060" h="2849879">
                <a:moveTo>
                  <a:pt x="767080" y="850900"/>
                </a:moveTo>
                <a:lnTo>
                  <a:pt x="748030" y="850900"/>
                </a:lnTo>
                <a:lnTo>
                  <a:pt x="754380" y="857249"/>
                </a:lnTo>
                <a:lnTo>
                  <a:pt x="773430" y="857249"/>
                </a:lnTo>
                <a:lnTo>
                  <a:pt x="767080" y="850900"/>
                </a:lnTo>
                <a:close/>
              </a:path>
              <a:path w="2766060" h="2849879">
                <a:moveTo>
                  <a:pt x="773430" y="857250"/>
                </a:moveTo>
                <a:lnTo>
                  <a:pt x="754380" y="857250"/>
                </a:lnTo>
                <a:lnTo>
                  <a:pt x="760730" y="863599"/>
                </a:lnTo>
                <a:lnTo>
                  <a:pt x="779780" y="863599"/>
                </a:lnTo>
                <a:lnTo>
                  <a:pt x="773430" y="857250"/>
                </a:lnTo>
                <a:close/>
              </a:path>
              <a:path w="2766060" h="2849879">
                <a:moveTo>
                  <a:pt x="779780" y="863600"/>
                </a:moveTo>
                <a:lnTo>
                  <a:pt x="760730" y="863600"/>
                </a:lnTo>
                <a:lnTo>
                  <a:pt x="767079" y="869949"/>
                </a:lnTo>
                <a:lnTo>
                  <a:pt x="786130" y="869949"/>
                </a:lnTo>
                <a:lnTo>
                  <a:pt x="779780" y="863600"/>
                </a:lnTo>
                <a:close/>
              </a:path>
              <a:path w="2766060" h="2849879">
                <a:moveTo>
                  <a:pt x="786130" y="869950"/>
                </a:moveTo>
                <a:lnTo>
                  <a:pt x="767080" y="869950"/>
                </a:lnTo>
                <a:lnTo>
                  <a:pt x="773429" y="876299"/>
                </a:lnTo>
                <a:lnTo>
                  <a:pt x="792479" y="876299"/>
                </a:lnTo>
                <a:lnTo>
                  <a:pt x="786130" y="869950"/>
                </a:lnTo>
                <a:close/>
              </a:path>
              <a:path w="2766060" h="2849879">
                <a:moveTo>
                  <a:pt x="792480" y="876300"/>
                </a:moveTo>
                <a:lnTo>
                  <a:pt x="773430" y="876300"/>
                </a:lnTo>
                <a:lnTo>
                  <a:pt x="779780" y="882649"/>
                </a:lnTo>
                <a:lnTo>
                  <a:pt x="798830" y="882649"/>
                </a:lnTo>
                <a:lnTo>
                  <a:pt x="792480" y="876300"/>
                </a:lnTo>
                <a:close/>
              </a:path>
              <a:path w="2766060" h="2849879">
                <a:moveTo>
                  <a:pt x="798830" y="882650"/>
                </a:moveTo>
                <a:lnTo>
                  <a:pt x="779780" y="882650"/>
                </a:lnTo>
                <a:lnTo>
                  <a:pt x="792480" y="895349"/>
                </a:lnTo>
                <a:lnTo>
                  <a:pt x="811530" y="895349"/>
                </a:lnTo>
                <a:lnTo>
                  <a:pt x="798830" y="882650"/>
                </a:lnTo>
                <a:close/>
              </a:path>
              <a:path w="2766060" h="2849879">
                <a:moveTo>
                  <a:pt x="811530" y="895350"/>
                </a:moveTo>
                <a:lnTo>
                  <a:pt x="792480" y="895350"/>
                </a:lnTo>
                <a:lnTo>
                  <a:pt x="805180" y="908049"/>
                </a:lnTo>
                <a:lnTo>
                  <a:pt x="824229" y="908049"/>
                </a:lnTo>
                <a:lnTo>
                  <a:pt x="811530" y="895350"/>
                </a:lnTo>
                <a:close/>
              </a:path>
              <a:path w="2766060" h="2849879">
                <a:moveTo>
                  <a:pt x="824230" y="908050"/>
                </a:moveTo>
                <a:lnTo>
                  <a:pt x="805180" y="908050"/>
                </a:lnTo>
                <a:lnTo>
                  <a:pt x="811530" y="914399"/>
                </a:lnTo>
                <a:lnTo>
                  <a:pt x="830579" y="914399"/>
                </a:lnTo>
                <a:lnTo>
                  <a:pt x="824230" y="908050"/>
                </a:lnTo>
                <a:close/>
              </a:path>
              <a:path w="2766060" h="2849879">
                <a:moveTo>
                  <a:pt x="830580" y="914400"/>
                </a:moveTo>
                <a:lnTo>
                  <a:pt x="811530" y="914400"/>
                </a:lnTo>
                <a:lnTo>
                  <a:pt x="817880" y="920749"/>
                </a:lnTo>
                <a:lnTo>
                  <a:pt x="836929" y="920749"/>
                </a:lnTo>
                <a:lnTo>
                  <a:pt x="830580" y="914400"/>
                </a:lnTo>
                <a:close/>
              </a:path>
              <a:path w="2766060" h="2849879">
                <a:moveTo>
                  <a:pt x="836930" y="920750"/>
                </a:moveTo>
                <a:lnTo>
                  <a:pt x="817880" y="920750"/>
                </a:lnTo>
                <a:lnTo>
                  <a:pt x="824230" y="927099"/>
                </a:lnTo>
                <a:lnTo>
                  <a:pt x="843279" y="927099"/>
                </a:lnTo>
                <a:lnTo>
                  <a:pt x="836930" y="920750"/>
                </a:lnTo>
                <a:close/>
              </a:path>
              <a:path w="2766060" h="2849879">
                <a:moveTo>
                  <a:pt x="843280" y="927100"/>
                </a:moveTo>
                <a:lnTo>
                  <a:pt x="824230" y="927100"/>
                </a:lnTo>
                <a:lnTo>
                  <a:pt x="830580" y="933449"/>
                </a:lnTo>
                <a:lnTo>
                  <a:pt x="849629" y="933449"/>
                </a:lnTo>
                <a:lnTo>
                  <a:pt x="843280" y="927100"/>
                </a:lnTo>
                <a:close/>
              </a:path>
              <a:path w="2766060" h="2849879">
                <a:moveTo>
                  <a:pt x="849630" y="933450"/>
                </a:moveTo>
                <a:lnTo>
                  <a:pt x="830580" y="933450"/>
                </a:lnTo>
                <a:lnTo>
                  <a:pt x="836930" y="939799"/>
                </a:lnTo>
                <a:lnTo>
                  <a:pt x="855979" y="939799"/>
                </a:lnTo>
                <a:lnTo>
                  <a:pt x="849630" y="933450"/>
                </a:lnTo>
                <a:close/>
              </a:path>
              <a:path w="2766060" h="2849879">
                <a:moveTo>
                  <a:pt x="855980" y="939800"/>
                </a:moveTo>
                <a:lnTo>
                  <a:pt x="836930" y="939800"/>
                </a:lnTo>
                <a:lnTo>
                  <a:pt x="843280" y="946149"/>
                </a:lnTo>
                <a:lnTo>
                  <a:pt x="862329" y="946149"/>
                </a:lnTo>
                <a:lnTo>
                  <a:pt x="855980" y="939800"/>
                </a:lnTo>
                <a:close/>
              </a:path>
              <a:path w="2766060" h="2849879">
                <a:moveTo>
                  <a:pt x="862330" y="946150"/>
                </a:moveTo>
                <a:lnTo>
                  <a:pt x="843280" y="946150"/>
                </a:lnTo>
                <a:lnTo>
                  <a:pt x="849629" y="952499"/>
                </a:lnTo>
                <a:lnTo>
                  <a:pt x="868679" y="952499"/>
                </a:lnTo>
                <a:lnTo>
                  <a:pt x="862330" y="946150"/>
                </a:lnTo>
                <a:close/>
              </a:path>
              <a:path w="2766060" h="2849879">
                <a:moveTo>
                  <a:pt x="868680" y="952500"/>
                </a:moveTo>
                <a:lnTo>
                  <a:pt x="849630" y="952500"/>
                </a:lnTo>
                <a:lnTo>
                  <a:pt x="862329" y="965199"/>
                </a:lnTo>
                <a:lnTo>
                  <a:pt x="881379" y="965199"/>
                </a:lnTo>
                <a:lnTo>
                  <a:pt x="868680" y="952500"/>
                </a:lnTo>
                <a:close/>
              </a:path>
              <a:path w="2766060" h="2849879">
                <a:moveTo>
                  <a:pt x="881380" y="965199"/>
                </a:moveTo>
                <a:lnTo>
                  <a:pt x="862330" y="965199"/>
                </a:lnTo>
                <a:lnTo>
                  <a:pt x="868679" y="971549"/>
                </a:lnTo>
                <a:lnTo>
                  <a:pt x="887729" y="971549"/>
                </a:lnTo>
                <a:lnTo>
                  <a:pt x="881380" y="965199"/>
                </a:lnTo>
                <a:close/>
              </a:path>
              <a:path w="2766060" h="2849879">
                <a:moveTo>
                  <a:pt x="887730" y="971550"/>
                </a:moveTo>
                <a:lnTo>
                  <a:pt x="868680" y="971550"/>
                </a:lnTo>
                <a:lnTo>
                  <a:pt x="887730" y="990599"/>
                </a:lnTo>
                <a:lnTo>
                  <a:pt x="906779" y="990599"/>
                </a:lnTo>
                <a:lnTo>
                  <a:pt x="887730" y="971550"/>
                </a:lnTo>
                <a:close/>
              </a:path>
              <a:path w="2766060" h="2849879">
                <a:moveTo>
                  <a:pt x="906780" y="990599"/>
                </a:moveTo>
                <a:lnTo>
                  <a:pt x="887730" y="990599"/>
                </a:lnTo>
                <a:lnTo>
                  <a:pt x="900430" y="1003299"/>
                </a:lnTo>
                <a:lnTo>
                  <a:pt x="919479" y="1003299"/>
                </a:lnTo>
                <a:lnTo>
                  <a:pt x="906780" y="990599"/>
                </a:lnTo>
                <a:close/>
              </a:path>
              <a:path w="2766060" h="2849879">
                <a:moveTo>
                  <a:pt x="919480" y="1003300"/>
                </a:moveTo>
                <a:lnTo>
                  <a:pt x="900430" y="1003300"/>
                </a:lnTo>
                <a:lnTo>
                  <a:pt x="906780" y="1009649"/>
                </a:lnTo>
                <a:lnTo>
                  <a:pt x="925829" y="1009649"/>
                </a:lnTo>
                <a:lnTo>
                  <a:pt x="919480" y="1003300"/>
                </a:lnTo>
                <a:close/>
              </a:path>
              <a:path w="2766060" h="2849879">
                <a:moveTo>
                  <a:pt x="925830" y="1009650"/>
                </a:moveTo>
                <a:lnTo>
                  <a:pt x="906780" y="1009650"/>
                </a:lnTo>
                <a:lnTo>
                  <a:pt x="913130" y="1015999"/>
                </a:lnTo>
                <a:lnTo>
                  <a:pt x="932179" y="1015999"/>
                </a:lnTo>
                <a:lnTo>
                  <a:pt x="925830" y="1009650"/>
                </a:lnTo>
                <a:close/>
              </a:path>
              <a:path w="2766060" h="2849879">
                <a:moveTo>
                  <a:pt x="932180" y="1016000"/>
                </a:moveTo>
                <a:lnTo>
                  <a:pt x="913130" y="1016000"/>
                </a:lnTo>
                <a:lnTo>
                  <a:pt x="925829" y="1028699"/>
                </a:lnTo>
                <a:lnTo>
                  <a:pt x="944879" y="1028699"/>
                </a:lnTo>
                <a:lnTo>
                  <a:pt x="932180" y="1016000"/>
                </a:lnTo>
                <a:close/>
              </a:path>
              <a:path w="2766060" h="2849879">
                <a:moveTo>
                  <a:pt x="944880" y="1028699"/>
                </a:moveTo>
                <a:lnTo>
                  <a:pt x="925830" y="1028699"/>
                </a:lnTo>
                <a:lnTo>
                  <a:pt x="932179" y="1035049"/>
                </a:lnTo>
                <a:lnTo>
                  <a:pt x="951229" y="1035049"/>
                </a:lnTo>
                <a:lnTo>
                  <a:pt x="944880" y="1028699"/>
                </a:lnTo>
                <a:close/>
              </a:path>
              <a:path w="2766060" h="2849879">
                <a:moveTo>
                  <a:pt x="951230" y="1035050"/>
                </a:moveTo>
                <a:lnTo>
                  <a:pt x="932180" y="1035050"/>
                </a:lnTo>
                <a:lnTo>
                  <a:pt x="944879" y="1047749"/>
                </a:lnTo>
                <a:lnTo>
                  <a:pt x="963929" y="1047749"/>
                </a:lnTo>
                <a:lnTo>
                  <a:pt x="951230" y="1035050"/>
                </a:lnTo>
                <a:close/>
              </a:path>
              <a:path w="2766060" h="2849879">
                <a:moveTo>
                  <a:pt x="963930" y="1047750"/>
                </a:moveTo>
                <a:lnTo>
                  <a:pt x="944880" y="1047750"/>
                </a:lnTo>
                <a:lnTo>
                  <a:pt x="951230" y="1054099"/>
                </a:lnTo>
                <a:lnTo>
                  <a:pt x="970279" y="1054099"/>
                </a:lnTo>
                <a:lnTo>
                  <a:pt x="963930" y="1047750"/>
                </a:lnTo>
                <a:close/>
              </a:path>
              <a:path w="2766060" h="2849879">
                <a:moveTo>
                  <a:pt x="970280" y="1054100"/>
                </a:moveTo>
                <a:lnTo>
                  <a:pt x="951230" y="1054100"/>
                </a:lnTo>
                <a:lnTo>
                  <a:pt x="963930" y="1066799"/>
                </a:lnTo>
                <a:lnTo>
                  <a:pt x="982979" y="1066799"/>
                </a:lnTo>
                <a:lnTo>
                  <a:pt x="970280" y="1054100"/>
                </a:lnTo>
                <a:close/>
              </a:path>
              <a:path w="2766060" h="2849879">
                <a:moveTo>
                  <a:pt x="982980" y="1066799"/>
                </a:moveTo>
                <a:lnTo>
                  <a:pt x="963930" y="1066799"/>
                </a:lnTo>
                <a:lnTo>
                  <a:pt x="970280" y="1073149"/>
                </a:lnTo>
                <a:lnTo>
                  <a:pt x="989329" y="1073149"/>
                </a:lnTo>
                <a:lnTo>
                  <a:pt x="982980" y="1066799"/>
                </a:lnTo>
                <a:close/>
              </a:path>
              <a:path w="2766060" h="2849879">
                <a:moveTo>
                  <a:pt x="989330" y="1073149"/>
                </a:moveTo>
                <a:lnTo>
                  <a:pt x="970280" y="1073149"/>
                </a:lnTo>
                <a:lnTo>
                  <a:pt x="976630" y="1079499"/>
                </a:lnTo>
                <a:lnTo>
                  <a:pt x="995679" y="1079499"/>
                </a:lnTo>
                <a:lnTo>
                  <a:pt x="989330" y="1073149"/>
                </a:lnTo>
                <a:close/>
              </a:path>
              <a:path w="2766060" h="2849879">
                <a:moveTo>
                  <a:pt x="995680" y="1079500"/>
                </a:moveTo>
                <a:lnTo>
                  <a:pt x="976630" y="1079500"/>
                </a:lnTo>
                <a:lnTo>
                  <a:pt x="982980" y="1085849"/>
                </a:lnTo>
                <a:lnTo>
                  <a:pt x="1002029" y="1085849"/>
                </a:lnTo>
                <a:lnTo>
                  <a:pt x="995680" y="1079500"/>
                </a:lnTo>
                <a:close/>
              </a:path>
              <a:path w="2766060" h="2849879">
                <a:moveTo>
                  <a:pt x="1002030" y="1085849"/>
                </a:moveTo>
                <a:lnTo>
                  <a:pt x="982980" y="1085849"/>
                </a:lnTo>
                <a:lnTo>
                  <a:pt x="989330" y="1092199"/>
                </a:lnTo>
                <a:lnTo>
                  <a:pt x="1008379" y="1092199"/>
                </a:lnTo>
                <a:lnTo>
                  <a:pt x="1002030" y="1085849"/>
                </a:lnTo>
                <a:close/>
              </a:path>
              <a:path w="2766060" h="2849879">
                <a:moveTo>
                  <a:pt x="1008380" y="1092200"/>
                </a:moveTo>
                <a:lnTo>
                  <a:pt x="989330" y="1092200"/>
                </a:lnTo>
                <a:lnTo>
                  <a:pt x="995680" y="1098549"/>
                </a:lnTo>
                <a:lnTo>
                  <a:pt x="1014729" y="1098549"/>
                </a:lnTo>
                <a:lnTo>
                  <a:pt x="1008380" y="1092200"/>
                </a:lnTo>
                <a:close/>
              </a:path>
              <a:path w="2766060" h="2849879">
                <a:moveTo>
                  <a:pt x="1014730" y="1098550"/>
                </a:moveTo>
                <a:lnTo>
                  <a:pt x="995680" y="1098550"/>
                </a:lnTo>
                <a:lnTo>
                  <a:pt x="1002030" y="1104899"/>
                </a:lnTo>
                <a:lnTo>
                  <a:pt x="1021080" y="1104899"/>
                </a:lnTo>
                <a:lnTo>
                  <a:pt x="1014730" y="1098550"/>
                </a:lnTo>
                <a:close/>
              </a:path>
              <a:path w="2766060" h="2849879">
                <a:moveTo>
                  <a:pt x="1021080" y="1104900"/>
                </a:moveTo>
                <a:lnTo>
                  <a:pt x="1002030" y="1104900"/>
                </a:lnTo>
                <a:lnTo>
                  <a:pt x="1008379" y="1111249"/>
                </a:lnTo>
                <a:lnTo>
                  <a:pt x="1027429" y="1111249"/>
                </a:lnTo>
                <a:lnTo>
                  <a:pt x="1021080" y="1104900"/>
                </a:lnTo>
                <a:close/>
              </a:path>
              <a:path w="2766060" h="2849879">
                <a:moveTo>
                  <a:pt x="1027430" y="1111250"/>
                </a:moveTo>
                <a:lnTo>
                  <a:pt x="1008380" y="1111250"/>
                </a:lnTo>
                <a:lnTo>
                  <a:pt x="1014729" y="1117599"/>
                </a:lnTo>
                <a:lnTo>
                  <a:pt x="1033779" y="1117599"/>
                </a:lnTo>
                <a:lnTo>
                  <a:pt x="1027430" y="1111250"/>
                </a:lnTo>
                <a:close/>
              </a:path>
              <a:path w="2766060" h="2849879">
                <a:moveTo>
                  <a:pt x="1033780" y="1117600"/>
                </a:moveTo>
                <a:lnTo>
                  <a:pt x="1014730" y="1117600"/>
                </a:lnTo>
                <a:lnTo>
                  <a:pt x="1021079" y="1123949"/>
                </a:lnTo>
                <a:lnTo>
                  <a:pt x="1040129" y="1123949"/>
                </a:lnTo>
                <a:lnTo>
                  <a:pt x="1033780" y="1117600"/>
                </a:lnTo>
                <a:close/>
              </a:path>
              <a:path w="2766060" h="2849879">
                <a:moveTo>
                  <a:pt x="1040130" y="1123950"/>
                </a:moveTo>
                <a:lnTo>
                  <a:pt x="1021080" y="1123950"/>
                </a:lnTo>
                <a:lnTo>
                  <a:pt x="1033779" y="1136649"/>
                </a:lnTo>
                <a:lnTo>
                  <a:pt x="1052830" y="1136649"/>
                </a:lnTo>
                <a:lnTo>
                  <a:pt x="1040130" y="1123950"/>
                </a:lnTo>
                <a:close/>
              </a:path>
              <a:path w="2766060" h="2849879">
                <a:moveTo>
                  <a:pt x="1052830" y="1136650"/>
                </a:moveTo>
                <a:lnTo>
                  <a:pt x="1033780" y="1136650"/>
                </a:lnTo>
                <a:lnTo>
                  <a:pt x="1040129" y="1142999"/>
                </a:lnTo>
                <a:lnTo>
                  <a:pt x="1059179" y="1142999"/>
                </a:lnTo>
                <a:lnTo>
                  <a:pt x="1052830" y="1136650"/>
                </a:lnTo>
                <a:close/>
              </a:path>
              <a:path w="2766060" h="2849879">
                <a:moveTo>
                  <a:pt x="1059180" y="1143000"/>
                </a:moveTo>
                <a:lnTo>
                  <a:pt x="1040130" y="1143000"/>
                </a:lnTo>
                <a:lnTo>
                  <a:pt x="1046480" y="1149349"/>
                </a:lnTo>
                <a:lnTo>
                  <a:pt x="1065530" y="1149349"/>
                </a:lnTo>
                <a:lnTo>
                  <a:pt x="1059180" y="1143000"/>
                </a:lnTo>
                <a:close/>
              </a:path>
              <a:path w="2766060" h="2849879">
                <a:moveTo>
                  <a:pt x="1065530" y="1149350"/>
                </a:moveTo>
                <a:lnTo>
                  <a:pt x="1046480" y="1149350"/>
                </a:lnTo>
                <a:lnTo>
                  <a:pt x="1052830" y="1155699"/>
                </a:lnTo>
                <a:lnTo>
                  <a:pt x="1071880" y="1155699"/>
                </a:lnTo>
                <a:lnTo>
                  <a:pt x="1065530" y="1149350"/>
                </a:lnTo>
                <a:close/>
              </a:path>
              <a:path w="2766060" h="2849879">
                <a:moveTo>
                  <a:pt x="1071880" y="1155699"/>
                </a:moveTo>
                <a:lnTo>
                  <a:pt x="1052830" y="1155699"/>
                </a:lnTo>
                <a:lnTo>
                  <a:pt x="1059180" y="1162049"/>
                </a:lnTo>
                <a:lnTo>
                  <a:pt x="1078229" y="1162049"/>
                </a:lnTo>
                <a:lnTo>
                  <a:pt x="1071880" y="1155699"/>
                </a:lnTo>
                <a:close/>
              </a:path>
              <a:path w="2766060" h="2849879">
                <a:moveTo>
                  <a:pt x="1078230" y="1162049"/>
                </a:moveTo>
                <a:lnTo>
                  <a:pt x="1059180" y="1162049"/>
                </a:lnTo>
                <a:lnTo>
                  <a:pt x="1065530" y="1168399"/>
                </a:lnTo>
                <a:lnTo>
                  <a:pt x="1084580" y="1168399"/>
                </a:lnTo>
                <a:lnTo>
                  <a:pt x="1078230" y="1162049"/>
                </a:lnTo>
                <a:close/>
              </a:path>
              <a:path w="2766060" h="2849879">
                <a:moveTo>
                  <a:pt x="1084580" y="1168400"/>
                </a:moveTo>
                <a:lnTo>
                  <a:pt x="1065530" y="1168400"/>
                </a:lnTo>
                <a:lnTo>
                  <a:pt x="1071880" y="1174749"/>
                </a:lnTo>
                <a:lnTo>
                  <a:pt x="1090929" y="1174749"/>
                </a:lnTo>
                <a:lnTo>
                  <a:pt x="1084580" y="1168400"/>
                </a:lnTo>
                <a:close/>
              </a:path>
              <a:path w="2766060" h="2849879">
                <a:moveTo>
                  <a:pt x="1090930" y="1174750"/>
                </a:moveTo>
                <a:lnTo>
                  <a:pt x="1071880" y="1174750"/>
                </a:lnTo>
                <a:lnTo>
                  <a:pt x="1078230" y="1181099"/>
                </a:lnTo>
                <a:lnTo>
                  <a:pt x="1097280" y="1181099"/>
                </a:lnTo>
                <a:lnTo>
                  <a:pt x="1090930" y="1174750"/>
                </a:lnTo>
                <a:close/>
              </a:path>
              <a:path w="2766060" h="2849879">
                <a:moveTo>
                  <a:pt x="1097280" y="1181100"/>
                </a:moveTo>
                <a:lnTo>
                  <a:pt x="1078230" y="1181100"/>
                </a:lnTo>
                <a:lnTo>
                  <a:pt x="1084580" y="1187449"/>
                </a:lnTo>
                <a:lnTo>
                  <a:pt x="1103630" y="1187449"/>
                </a:lnTo>
                <a:lnTo>
                  <a:pt x="1097280" y="1181100"/>
                </a:lnTo>
                <a:close/>
              </a:path>
              <a:path w="2766060" h="2849879">
                <a:moveTo>
                  <a:pt x="1103630" y="1187450"/>
                </a:moveTo>
                <a:lnTo>
                  <a:pt x="1084580" y="1187450"/>
                </a:lnTo>
                <a:lnTo>
                  <a:pt x="1090929" y="1193799"/>
                </a:lnTo>
                <a:lnTo>
                  <a:pt x="1109980" y="1193799"/>
                </a:lnTo>
                <a:lnTo>
                  <a:pt x="1103630" y="1187450"/>
                </a:lnTo>
                <a:close/>
              </a:path>
              <a:path w="2766060" h="2849879">
                <a:moveTo>
                  <a:pt x="1109980" y="1193799"/>
                </a:moveTo>
                <a:lnTo>
                  <a:pt x="1090930" y="1193799"/>
                </a:lnTo>
                <a:lnTo>
                  <a:pt x="1097279" y="1200149"/>
                </a:lnTo>
                <a:lnTo>
                  <a:pt x="1116330" y="1200149"/>
                </a:lnTo>
                <a:lnTo>
                  <a:pt x="1109980" y="1193799"/>
                </a:lnTo>
                <a:close/>
              </a:path>
              <a:path w="2766060" h="2849879">
                <a:moveTo>
                  <a:pt x="1116330" y="1200149"/>
                </a:moveTo>
                <a:lnTo>
                  <a:pt x="1097280" y="1200149"/>
                </a:lnTo>
                <a:lnTo>
                  <a:pt x="1103629" y="1206499"/>
                </a:lnTo>
                <a:lnTo>
                  <a:pt x="1122679" y="1206499"/>
                </a:lnTo>
                <a:lnTo>
                  <a:pt x="1116330" y="1200149"/>
                </a:lnTo>
                <a:close/>
              </a:path>
              <a:path w="2766060" h="2849879">
                <a:moveTo>
                  <a:pt x="1122680" y="1206500"/>
                </a:moveTo>
                <a:lnTo>
                  <a:pt x="1103630" y="1206500"/>
                </a:lnTo>
                <a:lnTo>
                  <a:pt x="1116329" y="1219199"/>
                </a:lnTo>
                <a:lnTo>
                  <a:pt x="1135380" y="1219199"/>
                </a:lnTo>
                <a:lnTo>
                  <a:pt x="1122680" y="1206500"/>
                </a:lnTo>
                <a:close/>
              </a:path>
              <a:path w="2766060" h="2849879">
                <a:moveTo>
                  <a:pt x="1135380" y="1219200"/>
                </a:moveTo>
                <a:lnTo>
                  <a:pt x="1116330" y="1219200"/>
                </a:lnTo>
                <a:lnTo>
                  <a:pt x="1122679" y="1225549"/>
                </a:lnTo>
                <a:lnTo>
                  <a:pt x="1141730" y="1225549"/>
                </a:lnTo>
                <a:lnTo>
                  <a:pt x="1135380" y="1219200"/>
                </a:lnTo>
                <a:close/>
              </a:path>
              <a:path w="2766060" h="2849879">
                <a:moveTo>
                  <a:pt x="1141730" y="1225550"/>
                </a:moveTo>
                <a:lnTo>
                  <a:pt x="1122680" y="1225550"/>
                </a:lnTo>
                <a:lnTo>
                  <a:pt x="1143000" y="1245869"/>
                </a:lnTo>
                <a:lnTo>
                  <a:pt x="1162050" y="1245869"/>
                </a:lnTo>
                <a:lnTo>
                  <a:pt x="1141730" y="1225550"/>
                </a:lnTo>
                <a:close/>
              </a:path>
              <a:path w="2766060" h="2849879">
                <a:moveTo>
                  <a:pt x="1162050" y="1245869"/>
                </a:moveTo>
                <a:lnTo>
                  <a:pt x="1143000" y="1245869"/>
                </a:lnTo>
                <a:lnTo>
                  <a:pt x="1149350" y="1252219"/>
                </a:lnTo>
                <a:lnTo>
                  <a:pt x="1168400" y="1252219"/>
                </a:lnTo>
                <a:lnTo>
                  <a:pt x="1162050" y="1245869"/>
                </a:lnTo>
                <a:close/>
              </a:path>
              <a:path w="2766060" h="2849879">
                <a:moveTo>
                  <a:pt x="1168400" y="1252219"/>
                </a:moveTo>
                <a:lnTo>
                  <a:pt x="1149350" y="1252219"/>
                </a:lnTo>
                <a:lnTo>
                  <a:pt x="1159510" y="1262379"/>
                </a:lnTo>
                <a:lnTo>
                  <a:pt x="1178560" y="1262379"/>
                </a:lnTo>
                <a:lnTo>
                  <a:pt x="1168400" y="1252219"/>
                </a:lnTo>
                <a:close/>
              </a:path>
              <a:path w="2766060" h="2849879">
                <a:moveTo>
                  <a:pt x="1178560" y="1262379"/>
                </a:moveTo>
                <a:lnTo>
                  <a:pt x="1159510" y="1262379"/>
                </a:lnTo>
                <a:lnTo>
                  <a:pt x="1172210" y="1275079"/>
                </a:lnTo>
                <a:lnTo>
                  <a:pt x="1191260" y="1275079"/>
                </a:lnTo>
                <a:lnTo>
                  <a:pt x="1178560" y="1262379"/>
                </a:lnTo>
                <a:close/>
              </a:path>
              <a:path w="2766060" h="2849879">
                <a:moveTo>
                  <a:pt x="1191260" y="1275080"/>
                </a:moveTo>
                <a:lnTo>
                  <a:pt x="1172210" y="1275080"/>
                </a:lnTo>
                <a:lnTo>
                  <a:pt x="1203959" y="1306829"/>
                </a:lnTo>
                <a:lnTo>
                  <a:pt x="1223010" y="1306829"/>
                </a:lnTo>
                <a:lnTo>
                  <a:pt x="1191260" y="1275080"/>
                </a:lnTo>
                <a:close/>
              </a:path>
              <a:path w="2766060" h="2849879">
                <a:moveTo>
                  <a:pt x="1223010" y="1306829"/>
                </a:moveTo>
                <a:lnTo>
                  <a:pt x="1203960" y="1306829"/>
                </a:lnTo>
                <a:lnTo>
                  <a:pt x="1212850" y="1315719"/>
                </a:lnTo>
                <a:lnTo>
                  <a:pt x="1231899" y="1315719"/>
                </a:lnTo>
                <a:lnTo>
                  <a:pt x="1223010" y="1306829"/>
                </a:lnTo>
                <a:close/>
              </a:path>
              <a:path w="2766060" h="2849879">
                <a:moveTo>
                  <a:pt x="1231900" y="1315719"/>
                </a:moveTo>
                <a:lnTo>
                  <a:pt x="1212850" y="1315719"/>
                </a:lnTo>
                <a:lnTo>
                  <a:pt x="1248410" y="1351279"/>
                </a:lnTo>
                <a:lnTo>
                  <a:pt x="1267460" y="1351279"/>
                </a:lnTo>
                <a:lnTo>
                  <a:pt x="1231900" y="1315719"/>
                </a:lnTo>
                <a:close/>
              </a:path>
              <a:path w="2766060" h="2849879">
                <a:moveTo>
                  <a:pt x="1267460" y="1351280"/>
                </a:moveTo>
                <a:lnTo>
                  <a:pt x="1248410" y="1351280"/>
                </a:lnTo>
                <a:lnTo>
                  <a:pt x="1254760" y="1357629"/>
                </a:lnTo>
                <a:lnTo>
                  <a:pt x="1273810" y="1357629"/>
                </a:lnTo>
                <a:lnTo>
                  <a:pt x="1267460" y="1351280"/>
                </a:lnTo>
                <a:close/>
              </a:path>
              <a:path w="2766060" h="2849879">
                <a:moveTo>
                  <a:pt x="1273810" y="1357629"/>
                </a:moveTo>
                <a:lnTo>
                  <a:pt x="1254760" y="1357629"/>
                </a:lnTo>
                <a:lnTo>
                  <a:pt x="1261110" y="1363979"/>
                </a:lnTo>
                <a:lnTo>
                  <a:pt x="1280160" y="1363979"/>
                </a:lnTo>
                <a:lnTo>
                  <a:pt x="1273810" y="1357629"/>
                </a:lnTo>
                <a:close/>
              </a:path>
              <a:path w="2766060" h="2849879">
                <a:moveTo>
                  <a:pt x="1280160" y="1363979"/>
                </a:moveTo>
                <a:lnTo>
                  <a:pt x="1261110" y="1363979"/>
                </a:lnTo>
                <a:lnTo>
                  <a:pt x="1282700" y="1385569"/>
                </a:lnTo>
                <a:lnTo>
                  <a:pt x="1301750" y="1385569"/>
                </a:lnTo>
                <a:lnTo>
                  <a:pt x="1280160" y="1363979"/>
                </a:lnTo>
                <a:close/>
              </a:path>
              <a:path w="2766060" h="2849879">
                <a:moveTo>
                  <a:pt x="1301750" y="1385570"/>
                </a:moveTo>
                <a:lnTo>
                  <a:pt x="1282700" y="1385570"/>
                </a:lnTo>
                <a:lnTo>
                  <a:pt x="1286510" y="1389379"/>
                </a:lnTo>
                <a:lnTo>
                  <a:pt x="1305560" y="1389379"/>
                </a:lnTo>
                <a:lnTo>
                  <a:pt x="1301750" y="1385570"/>
                </a:lnTo>
                <a:close/>
              </a:path>
              <a:path w="2766060" h="2849879">
                <a:moveTo>
                  <a:pt x="1305560" y="1389379"/>
                </a:moveTo>
                <a:lnTo>
                  <a:pt x="1286510" y="1389379"/>
                </a:lnTo>
                <a:lnTo>
                  <a:pt x="1289050" y="1391919"/>
                </a:lnTo>
                <a:lnTo>
                  <a:pt x="1308100" y="1391919"/>
                </a:lnTo>
                <a:lnTo>
                  <a:pt x="1305560" y="1389379"/>
                </a:lnTo>
                <a:close/>
              </a:path>
              <a:path w="2766060" h="2849879">
                <a:moveTo>
                  <a:pt x="1308100" y="1391919"/>
                </a:moveTo>
                <a:lnTo>
                  <a:pt x="1289050" y="1391919"/>
                </a:lnTo>
                <a:lnTo>
                  <a:pt x="1292860" y="1395729"/>
                </a:lnTo>
                <a:lnTo>
                  <a:pt x="1311910" y="1395729"/>
                </a:lnTo>
                <a:lnTo>
                  <a:pt x="1308100" y="1391919"/>
                </a:lnTo>
                <a:close/>
              </a:path>
              <a:path w="2766060" h="2849879">
                <a:moveTo>
                  <a:pt x="1311910" y="1395729"/>
                </a:moveTo>
                <a:lnTo>
                  <a:pt x="1292860" y="1395729"/>
                </a:lnTo>
                <a:lnTo>
                  <a:pt x="1301750" y="1404619"/>
                </a:lnTo>
                <a:lnTo>
                  <a:pt x="1320800" y="1404619"/>
                </a:lnTo>
                <a:lnTo>
                  <a:pt x="1311910" y="1395729"/>
                </a:lnTo>
                <a:close/>
              </a:path>
              <a:path w="2766060" h="2849879">
                <a:moveTo>
                  <a:pt x="1320800" y="1404619"/>
                </a:moveTo>
                <a:lnTo>
                  <a:pt x="1301750" y="1404619"/>
                </a:lnTo>
                <a:lnTo>
                  <a:pt x="1318260" y="1421129"/>
                </a:lnTo>
                <a:lnTo>
                  <a:pt x="1337310" y="1421129"/>
                </a:lnTo>
                <a:lnTo>
                  <a:pt x="1320800" y="1404619"/>
                </a:lnTo>
                <a:close/>
              </a:path>
              <a:path w="2766060" h="2849879">
                <a:moveTo>
                  <a:pt x="1337310" y="1421129"/>
                </a:moveTo>
                <a:lnTo>
                  <a:pt x="1318260" y="1421129"/>
                </a:lnTo>
                <a:lnTo>
                  <a:pt x="1320800" y="1423669"/>
                </a:lnTo>
                <a:lnTo>
                  <a:pt x="1339850" y="1423669"/>
                </a:lnTo>
                <a:lnTo>
                  <a:pt x="1337310" y="1421129"/>
                </a:lnTo>
                <a:close/>
              </a:path>
              <a:path w="2766060" h="2849879">
                <a:moveTo>
                  <a:pt x="1339850" y="1423670"/>
                </a:moveTo>
                <a:lnTo>
                  <a:pt x="1320800" y="1423670"/>
                </a:lnTo>
                <a:lnTo>
                  <a:pt x="1324610" y="1427479"/>
                </a:lnTo>
                <a:lnTo>
                  <a:pt x="1343660" y="1427479"/>
                </a:lnTo>
                <a:lnTo>
                  <a:pt x="1339850" y="1423670"/>
                </a:lnTo>
                <a:close/>
              </a:path>
              <a:path w="2766060" h="2849879">
                <a:moveTo>
                  <a:pt x="1343660" y="1427479"/>
                </a:moveTo>
                <a:lnTo>
                  <a:pt x="1324610" y="1427479"/>
                </a:lnTo>
                <a:lnTo>
                  <a:pt x="1330960" y="1433829"/>
                </a:lnTo>
                <a:lnTo>
                  <a:pt x="1350010" y="1433829"/>
                </a:lnTo>
                <a:lnTo>
                  <a:pt x="1343660" y="1427479"/>
                </a:lnTo>
                <a:close/>
              </a:path>
              <a:path w="2766060" h="2849879">
                <a:moveTo>
                  <a:pt x="1350010" y="1433829"/>
                </a:moveTo>
                <a:lnTo>
                  <a:pt x="1330960" y="1433829"/>
                </a:lnTo>
                <a:lnTo>
                  <a:pt x="1352550" y="1455419"/>
                </a:lnTo>
                <a:lnTo>
                  <a:pt x="1371600" y="1455419"/>
                </a:lnTo>
                <a:lnTo>
                  <a:pt x="1350010" y="1433829"/>
                </a:lnTo>
                <a:close/>
              </a:path>
              <a:path w="2766060" h="2849879">
                <a:moveTo>
                  <a:pt x="1371600" y="1455419"/>
                </a:moveTo>
                <a:lnTo>
                  <a:pt x="1352550" y="1455419"/>
                </a:lnTo>
                <a:lnTo>
                  <a:pt x="1356360" y="1459229"/>
                </a:lnTo>
                <a:lnTo>
                  <a:pt x="1375410" y="1459229"/>
                </a:lnTo>
                <a:lnTo>
                  <a:pt x="1371600" y="1455419"/>
                </a:lnTo>
                <a:close/>
              </a:path>
              <a:path w="2766060" h="2849879">
                <a:moveTo>
                  <a:pt x="1375410" y="1459229"/>
                </a:moveTo>
                <a:lnTo>
                  <a:pt x="1356360" y="1459229"/>
                </a:lnTo>
                <a:lnTo>
                  <a:pt x="1369060" y="1471929"/>
                </a:lnTo>
                <a:lnTo>
                  <a:pt x="1388110" y="1471929"/>
                </a:lnTo>
                <a:lnTo>
                  <a:pt x="1375410" y="1459229"/>
                </a:lnTo>
                <a:close/>
              </a:path>
              <a:path w="2766060" h="2849879">
                <a:moveTo>
                  <a:pt x="1388110" y="1471930"/>
                </a:moveTo>
                <a:lnTo>
                  <a:pt x="1369060" y="1471930"/>
                </a:lnTo>
                <a:lnTo>
                  <a:pt x="1371600" y="1474469"/>
                </a:lnTo>
                <a:lnTo>
                  <a:pt x="1390650" y="1474469"/>
                </a:lnTo>
                <a:lnTo>
                  <a:pt x="1388110" y="1471930"/>
                </a:lnTo>
                <a:close/>
              </a:path>
              <a:path w="2766060" h="2849879">
                <a:moveTo>
                  <a:pt x="1390650" y="1474470"/>
                </a:moveTo>
                <a:lnTo>
                  <a:pt x="1371600" y="1474470"/>
                </a:lnTo>
                <a:lnTo>
                  <a:pt x="1377950" y="1480819"/>
                </a:lnTo>
                <a:lnTo>
                  <a:pt x="1397000" y="1480819"/>
                </a:lnTo>
                <a:lnTo>
                  <a:pt x="1390650" y="1474470"/>
                </a:lnTo>
                <a:close/>
              </a:path>
              <a:path w="2766060" h="2849879">
                <a:moveTo>
                  <a:pt x="1397000" y="1480819"/>
                </a:moveTo>
                <a:lnTo>
                  <a:pt x="1377950" y="1480819"/>
                </a:lnTo>
                <a:lnTo>
                  <a:pt x="1388110" y="1490979"/>
                </a:lnTo>
                <a:lnTo>
                  <a:pt x="1407160" y="1490979"/>
                </a:lnTo>
                <a:lnTo>
                  <a:pt x="1397000" y="1480819"/>
                </a:lnTo>
                <a:close/>
              </a:path>
              <a:path w="2766060" h="2849879">
                <a:moveTo>
                  <a:pt x="1407160" y="1490979"/>
                </a:moveTo>
                <a:lnTo>
                  <a:pt x="1388110" y="1490979"/>
                </a:lnTo>
                <a:lnTo>
                  <a:pt x="1400810" y="1503679"/>
                </a:lnTo>
                <a:lnTo>
                  <a:pt x="1419860" y="1503679"/>
                </a:lnTo>
                <a:lnTo>
                  <a:pt x="1407160" y="1490979"/>
                </a:lnTo>
                <a:close/>
              </a:path>
              <a:path w="2766060" h="2849879">
                <a:moveTo>
                  <a:pt x="1419860" y="1503679"/>
                </a:moveTo>
                <a:lnTo>
                  <a:pt x="1400810" y="1503679"/>
                </a:lnTo>
                <a:lnTo>
                  <a:pt x="1403350" y="1506219"/>
                </a:lnTo>
                <a:lnTo>
                  <a:pt x="1422400" y="1506219"/>
                </a:lnTo>
                <a:lnTo>
                  <a:pt x="1419860" y="1503679"/>
                </a:lnTo>
                <a:close/>
              </a:path>
              <a:path w="2766060" h="2849879">
                <a:moveTo>
                  <a:pt x="1422400" y="1506219"/>
                </a:moveTo>
                <a:lnTo>
                  <a:pt x="1403350" y="1506219"/>
                </a:lnTo>
                <a:lnTo>
                  <a:pt x="1413510" y="1516379"/>
                </a:lnTo>
                <a:lnTo>
                  <a:pt x="1432560" y="1516379"/>
                </a:lnTo>
                <a:lnTo>
                  <a:pt x="1422400" y="1506219"/>
                </a:lnTo>
                <a:close/>
              </a:path>
              <a:path w="2766060" h="2849879">
                <a:moveTo>
                  <a:pt x="1432560" y="1516379"/>
                </a:moveTo>
                <a:lnTo>
                  <a:pt x="1413510" y="1516379"/>
                </a:lnTo>
                <a:lnTo>
                  <a:pt x="1416050" y="1518919"/>
                </a:lnTo>
                <a:lnTo>
                  <a:pt x="1435100" y="1518919"/>
                </a:lnTo>
                <a:lnTo>
                  <a:pt x="1432560" y="1516379"/>
                </a:lnTo>
                <a:close/>
              </a:path>
              <a:path w="2766060" h="2849879">
                <a:moveTo>
                  <a:pt x="1435100" y="1518919"/>
                </a:moveTo>
                <a:lnTo>
                  <a:pt x="1416050" y="1518919"/>
                </a:lnTo>
                <a:lnTo>
                  <a:pt x="1428750" y="1531619"/>
                </a:lnTo>
                <a:lnTo>
                  <a:pt x="1447800" y="1531619"/>
                </a:lnTo>
                <a:lnTo>
                  <a:pt x="1435100" y="1518919"/>
                </a:lnTo>
                <a:close/>
              </a:path>
              <a:path w="2766060" h="2849879">
                <a:moveTo>
                  <a:pt x="1447800" y="1531619"/>
                </a:moveTo>
                <a:lnTo>
                  <a:pt x="1428750" y="1531619"/>
                </a:lnTo>
                <a:lnTo>
                  <a:pt x="1447799" y="1550669"/>
                </a:lnTo>
                <a:lnTo>
                  <a:pt x="1466849" y="1550669"/>
                </a:lnTo>
                <a:lnTo>
                  <a:pt x="1447800" y="1531619"/>
                </a:lnTo>
                <a:close/>
              </a:path>
              <a:path w="2766060" h="2849879">
                <a:moveTo>
                  <a:pt x="1466850" y="1550669"/>
                </a:moveTo>
                <a:lnTo>
                  <a:pt x="1447800" y="1550669"/>
                </a:lnTo>
                <a:lnTo>
                  <a:pt x="1470660" y="1573529"/>
                </a:lnTo>
                <a:lnTo>
                  <a:pt x="1489710" y="1573529"/>
                </a:lnTo>
                <a:lnTo>
                  <a:pt x="1466850" y="1550669"/>
                </a:lnTo>
                <a:close/>
              </a:path>
              <a:path w="2766060" h="2849879">
                <a:moveTo>
                  <a:pt x="1489710" y="1573529"/>
                </a:moveTo>
                <a:lnTo>
                  <a:pt x="1470660" y="1573529"/>
                </a:lnTo>
                <a:lnTo>
                  <a:pt x="1498600" y="1601469"/>
                </a:lnTo>
                <a:lnTo>
                  <a:pt x="1517650" y="1601469"/>
                </a:lnTo>
                <a:lnTo>
                  <a:pt x="1489710" y="1573529"/>
                </a:lnTo>
                <a:close/>
              </a:path>
              <a:path w="2766060" h="2849879">
                <a:moveTo>
                  <a:pt x="1517650" y="1601469"/>
                </a:moveTo>
                <a:lnTo>
                  <a:pt x="1498600" y="1601469"/>
                </a:lnTo>
                <a:lnTo>
                  <a:pt x="1527810" y="1630679"/>
                </a:lnTo>
                <a:lnTo>
                  <a:pt x="1546860" y="1630679"/>
                </a:lnTo>
                <a:lnTo>
                  <a:pt x="1517650" y="1601469"/>
                </a:lnTo>
                <a:close/>
              </a:path>
              <a:path w="2766060" h="2849879">
                <a:moveTo>
                  <a:pt x="1546860" y="1630679"/>
                </a:moveTo>
                <a:lnTo>
                  <a:pt x="1527810" y="1630679"/>
                </a:lnTo>
                <a:lnTo>
                  <a:pt x="1530350" y="1633219"/>
                </a:lnTo>
                <a:lnTo>
                  <a:pt x="1549400" y="1633219"/>
                </a:lnTo>
                <a:lnTo>
                  <a:pt x="1546860" y="1630679"/>
                </a:lnTo>
                <a:close/>
              </a:path>
              <a:path w="2766060" h="2849879">
                <a:moveTo>
                  <a:pt x="1549400" y="1633219"/>
                </a:moveTo>
                <a:lnTo>
                  <a:pt x="1530350" y="1633219"/>
                </a:lnTo>
                <a:lnTo>
                  <a:pt x="1562100" y="1664969"/>
                </a:lnTo>
                <a:lnTo>
                  <a:pt x="1581149" y="1664969"/>
                </a:lnTo>
                <a:lnTo>
                  <a:pt x="1549400" y="1633219"/>
                </a:lnTo>
                <a:close/>
              </a:path>
              <a:path w="2766060" h="2849879">
                <a:moveTo>
                  <a:pt x="1581150" y="1664969"/>
                </a:moveTo>
                <a:lnTo>
                  <a:pt x="1562100" y="1664969"/>
                </a:lnTo>
                <a:lnTo>
                  <a:pt x="1587500" y="1690369"/>
                </a:lnTo>
                <a:lnTo>
                  <a:pt x="1606550" y="1690369"/>
                </a:lnTo>
                <a:lnTo>
                  <a:pt x="1581150" y="1664969"/>
                </a:lnTo>
                <a:close/>
              </a:path>
              <a:path w="2766060" h="2849879">
                <a:moveTo>
                  <a:pt x="1606550" y="1690369"/>
                </a:moveTo>
                <a:lnTo>
                  <a:pt x="1587500" y="1690369"/>
                </a:lnTo>
                <a:lnTo>
                  <a:pt x="1591310" y="1694179"/>
                </a:lnTo>
                <a:lnTo>
                  <a:pt x="1610360" y="1694179"/>
                </a:lnTo>
                <a:lnTo>
                  <a:pt x="1606550" y="1690369"/>
                </a:lnTo>
                <a:close/>
              </a:path>
              <a:path w="2766060" h="2849879">
                <a:moveTo>
                  <a:pt x="1610360" y="1694179"/>
                </a:moveTo>
                <a:lnTo>
                  <a:pt x="1591310" y="1694179"/>
                </a:lnTo>
                <a:lnTo>
                  <a:pt x="1638300" y="1741169"/>
                </a:lnTo>
                <a:lnTo>
                  <a:pt x="1657350" y="1741169"/>
                </a:lnTo>
                <a:lnTo>
                  <a:pt x="1610360" y="1694179"/>
                </a:lnTo>
                <a:close/>
              </a:path>
              <a:path w="2766060" h="2849879">
                <a:moveTo>
                  <a:pt x="1657350" y="1741170"/>
                </a:moveTo>
                <a:lnTo>
                  <a:pt x="1638300" y="1741170"/>
                </a:lnTo>
                <a:lnTo>
                  <a:pt x="1680210" y="1783079"/>
                </a:lnTo>
                <a:lnTo>
                  <a:pt x="1699260" y="1783079"/>
                </a:lnTo>
                <a:lnTo>
                  <a:pt x="1657350" y="1741170"/>
                </a:lnTo>
                <a:close/>
              </a:path>
              <a:path w="2766060" h="2849879">
                <a:moveTo>
                  <a:pt x="1699260" y="1783079"/>
                </a:moveTo>
                <a:lnTo>
                  <a:pt x="1680210" y="1783079"/>
                </a:lnTo>
                <a:lnTo>
                  <a:pt x="1682750" y="1785619"/>
                </a:lnTo>
                <a:lnTo>
                  <a:pt x="1701800" y="1785619"/>
                </a:lnTo>
                <a:lnTo>
                  <a:pt x="1699260" y="1783079"/>
                </a:lnTo>
                <a:close/>
              </a:path>
              <a:path w="2766060" h="2849879">
                <a:moveTo>
                  <a:pt x="1701800" y="1785619"/>
                </a:moveTo>
                <a:lnTo>
                  <a:pt x="1682750" y="1785619"/>
                </a:lnTo>
                <a:lnTo>
                  <a:pt x="1708150" y="1811019"/>
                </a:lnTo>
                <a:lnTo>
                  <a:pt x="1727200" y="1811019"/>
                </a:lnTo>
                <a:lnTo>
                  <a:pt x="1701800" y="1785619"/>
                </a:lnTo>
                <a:close/>
              </a:path>
              <a:path w="2766060" h="2849879">
                <a:moveTo>
                  <a:pt x="1727200" y="1811019"/>
                </a:moveTo>
                <a:lnTo>
                  <a:pt x="1708150" y="1811019"/>
                </a:lnTo>
                <a:lnTo>
                  <a:pt x="1739900" y="1842769"/>
                </a:lnTo>
                <a:lnTo>
                  <a:pt x="1758950" y="1842769"/>
                </a:lnTo>
                <a:lnTo>
                  <a:pt x="1727200" y="1811019"/>
                </a:lnTo>
                <a:close/>
              </a:path>
              <a:path w="2766060" h="2849879">
                <a:moveTo>
                  <a:pt x="1758950" y="1842769"/>
                </a:moveTo>
                <a:lnTo>
                  <a:pt x="1739900" y="1842769"/>
                </a:lnTo>
                <a:lnTo>
                  <a:pt x="1803400" y="1906269"/>
                </a:lnTo>
                <a:lnTo>
                  <a:pt x="1822450" y="1906269"/>
                </a:lnTo>
                <a:lnTo>
                  <a:pt x="1758950" y="1842769"/>
                </a:lnTo>
                <a:close/>
              </a:path>
              <a:path w="2766060" h="2849879">
                <a:moveTo>
                  <a:pt x="1822450" y="1906270"/>
                </a:moveTo>
                <a:lnTo>
                  <a:pt x="1803400" y="1906270"/>
                </a:lnTo>
                <a:lnTo>
                  <a:pt x="1807209" y="1910079"/>
                </a:lnTo>
                <a:lnTo>
                  <a:pt x="1826259" y="1910079"/>
                </a:lnTo>
                <a:lnTo>
                  <a:pt x="1822450" y="1906270"/>
                </a:lnTo>
                <a:close/>
              </a:path>
              <a:path w="2766060" h="2849879">
                <a:moveTo>
                  <a:pt x="1826260" y="1910079"/>
                </a:moveTo>
                <a:lnTo>
                  <a:pt x="1807210" y="1910079"/>
                </a:lnTo>
                <a:lnTo>
                  <a:pt x="1832610" y="1935479"/>
                </a:lnTo>
                <a:lnTo>
                  <a:pt x="1851660" y="1935479"/>
                </a:lnTo>
                <a:lnTo>
                  <a:pt x="1826260" y="1910079"/>
                </a:lnTo>
                <a:close/>
              </a:path>
              <a:path w="2766060" h="2849879">
                <a:moveTo>
                  <a:pt x="1851660" y="1935479"/>
                </a:moveTo>
                <a:lnTo>
                  <a:pt x="1832610" y="1935479"/>
                </a:lnTo>
                <a:lnTo>
                  <a:pt x="1835150" y="1938019"/>
                </a:lnTo>
                <a:lnTo>
                  <a:pt x="1854200" y="1938019"/>
                </a:lnTo>
                <a:lnTo>
                  <a:pt x="1851660" y="1935479"/>
                </a:lnTo>
                <a:close/>
              </a:path>
              <a:path w="2766060" h="2849879">
                <a:moveTo>
                  <a:pt x="1854200" y="1938019"/>
                </a:moveTo>
                <a:lnTo>
                  <a:pt x="1835150" y="1938019"/>
                </a:lnTo>
                <a:lnTo>
                  <a:pt x="1838960" y="1941829"/>
                </a:lnTo>
                <a:lnTo>
                  <a:pt x="1858010" y="1941829"/>
                </a:lnTo>
                <a:lnTo>
                  <a:pt x="1854200" y="1938019"/>
                </a:lnTo>
                <a:close/>
              </a:path>
              <a:path w="2766060" h="2849879">
                <a:moveTo>
                  <a:pt x="1858010" y="1941829"/>
                </a:moveTo>
                <a:lnTo>
                  <a:pt x="1838960" y="1941829"/>
                </a:lnTo>
                <a:lnTo>
                  <a:pt x="1841500" y="1944369"/>
                </a:lnTo>
                <a:lnTo>
                  <a:pt x="1860550" y="1944369"/>
                </a:lnTo>
                <a:lnTo>
                  <a:pt x="1858010" y="1941829"/>
                </a:lnTo>
                <a:close/>
              </a:path>
              <a:path w="2766060" h="2849879">
                <a:moveTo>
                  <a:pt x="1860550" y="1944370"/>
                </a:moveTo>
                <a:lnTo>
                  <a:pt x="1841500" y="1944370"/>
                </a:lnTo>
                <a:lnTo>
                  <a:pt x="1866900" y="1969769"/>
                </a:lnTo>
                <a:lnTo>
                  <a:pt x="1885950" y="1969769"/>
                </a:lnTo>
                <a:lnTo>
                  <a:pt x="1860550" y="1944370"/>
                </a:lnTo>
                <a:close/>
              </a:path>
              <a:path w="2766060" h="2849879">
                <a:moveTo>
                  <a:pt x="1885950" y="1969769"/>
                </a:moveTo>
                <a:lnTo>
                  <a:pt x="1866900" y="1969769"/>
                </a:lnTo>
                <a:lnTo>
                  <a:pt x="1885950" y="1988819"/>
                </a:lnTo>
                <a:lnTo>
                  <a:pt x="1905000" y="1988819"/>
                </a:lnTo>
                <a:lnTo>
                  <a:pt x="1885950" y="1969769"/>
                </a:lnTo>
                <a:close/>
              </a:path>
              <a:path w="2766060" h="2849879">
                <a:moveTo>
                  <a:pt x="1905000" y="1988819"/>
                </a:moveTo>
                <a:lnTo>
                  <a:pt x="1885950" y="1988819"/>
                </a:lnTo>
                <a:lnTo>
                  <a:pt x="1896109" y="1998979"/>
                </a:lnTo>
                <a:lnTo>
                  <a:pt x="1915159" y="1998979"/>
                </a:lnTo>
                <a:lnTo>
                  <a:pt x="1905000" y="1988819"/>
                </a:lnTo>
                <a:close/>
              </a:path>
              <a:path w="2766060" h="2849879">
                <a:moveTo>
                  <a:pt x="1915160" y="1998979"/>
                </a:moveTo>
                <a:lnTo>
                  <a:pt x="1896110" y="1998979"/>
                </a:lnTo>
                <a:lnTo>
                  <a:pt x="1905000" y="2007869"/>
                </a:lnTo>
                <a:lnTo>
                  <a:pt x="1924050" y="2007869"/>
                </a:lnTo>
                <a:lnTo>
                  <a:pt x="1915160" y="1998979"/>
                </a:lnTo>
                <a:close/>
              </a:path>
              <a:path w="2766060" h="2849879">
                <a:moveTo>
                  <a:pt x="1924050" y="2007869"/>
                </a:moveTo>
                <a:lnTo>
                  <a:pt x="1905000" y="2007869"/>
                </a:lnTo>
                <a:lnTo>
                  <a:pt x="1908810" y="2011679"/>
                </a:lnTo>
                <a:lnTo>
                  <a:pt x="1927860" y="2011679"/>
                </a:lnTo>
                <a:lnTo>
                  <a:pt x="1924050" y="2007869"/>
                </a:lnTo>
                <a:close/>
              </a:path>
              <a:path w="2766060" h="2849879">
                <a:moveTo>
                  <a:pt x="1927860" y="2011679"/>
                </a:moveTo>
                <a:lnTo>
                  <a:pt x="1908810" y="2011679"/>
                </a:lnTo>
                <a:lnTo>
                  <a:pt x="1917700" y="2020569"/>
                </a:lnTo>
                <a:lnTo>
                  <a:pt x="1936750" y="2020569"/>
                </a:lnTo>
                <a:lnTo>
                  <a:pt x="1927860" y="2011679"/>
                </a:lnTo>
                <a:close/>
              </a:path>
              <a:path w="2766060" h="2849879">
                <a:moveTo>
                  <a:pt x="1936750" y="2020569"/>
                </a:moveTo>
                <a:lnTo>
                  <a:pt x="1917700" y="2020569"/>
                </a:lnTo>
                <a:lnTo>
                  <a:pt x="1921510" y="2024379"/>
                </a:lnTo>
                <a:lnTo>
                  <a:pt x="1940560" y="2024379"/>
                </a:lnTo>
                <a:lnTo>
                  <a:pt x="1936750" y="2020569"/>
                </a:lnTo>
                <a:close/>
              </a:path>
              <a:path w="2766060" h="2849879">
                <a:moveTo>
                  <a:pt x="1940560" y="2024379"/>
                </a:moveTo>
                <a:lnTo>
                  <a:pt x="1921510" y="2024379"/>
                </a:lnTo>
                <a:lnTo>
                  <a:pt x="1924050" y="2026919"/>
                </a:lnTo>
                <a:lnTo>
                  <a:pt x="1943100" y="2026919"/>
                </a:lnTo>
                <a:lnTo>
                  <a:pt x="1940560" y="2024379"/>
                </a:lnTo>
                <a:close/>
              </a:path>
              <a:path w="2766060" h="2849879">
                <a:moveTo>
                  <a:pt x="1943100" y="2026919"/>
                </a:moveTo>
                <a:lnTo>
                  <a:pt x="1924050" y="2026919"/>
                </a:lnTo>
                <a:lnTo>
                  <a:pt x="1936750" y="2039619"/>
                </a:lnTo>
                <a:lnTo>
                  <a:pt x="1955800" y="2039619"/>
                </a:lnTo>
                <a:lnTo>
                  <a:pt x="1943100" y="2026919"/>
                </a:lnTo>
                <a:close/>
              </a:path>
              <a:path w="2766060" h="2849879">
                <a:moveTo>
                  <a:pt x="2566670" y="2650489"/>
                </a:moveTo>
                <a:lnTo>
                  <a:pt x="2547620" y="2650489"/>
                </a:lnTo>
                <a:lnTo>
                  <a:pt x="2673350" y="2776219"/>
                </a:lnTo>
                <a:lnTo>
                  <a:pt x="2692400" y="2776219"/>
                </a:lnTo>
                <a:lnTo>
                  <a:pt x="2566670" y="2650489"/>
                </a:lnTo>
                <a:close/>
              </a:path>
              <a:path w="2766060" h="2849879">
                <a:moveTo>
                  <a:pt x="2564130" y="2647949"/>
                </a:moveTo>
                <a:lnTo>
                  <a:pt x="2545080" y="2647949"/>
                </a:lnTo>
                <a:lnTo>
                  <a:pt x="2546350" y="2649219"/>
                </a:lnTo>
                <a:lnTo>
                  <a:pt x="2565400" y="2649219"/>
                </a:lnTo>
                <a:lnTo>
                  <a:pt x="2564130" y="2647949"/>
                </a:lnTo>
                <a:close/>
              </a:path>
              <a:path w="2766060" h="2849879">
                <a:moveTo>
                  <a:pt x="2560320" y="2644139"/>
                </a:moveTo>
                <a:lnTo>
                  <a:pt x="2541270" y="2644139"/>
                </a:lnTo>
                <a:lnTo>
                  <a:pt x="2543810" y="2646679"/>
                </a:lnTo>
                <a:lnTo>
                  <a:pt x="2562860" y="2646679"/>
                </a:lnTo>
                <a:lnTo>
                  <a:pt x="2560320" y="2644139"/>
                </a:lnTo>
                <a:close/>
              </a:path>
              <a:path w="2766060" h="2849879">
                <a:moveTo>
                  <a:pt x="2557780" y="2641599"/>
                </a:moveTo>
                <a:lnTo>
                  <a:pt x="2538729" y="2641599"/>
                </a:lnTo>
                <a:lnTo>
                  <a:pt x="2540000" y="2642869"/>
                </a:lnTo>
                <a:lnTo>
                  <a:pt x="2559050" y="2642869"/>
                </a:lnTo>
                <a:lnTo>
                  <a:pt x="2557780" y="2641599"/>
                </a:lnTo>
                <a:close/>
              </a:path>
              <a:path w="2766060" h="2849879">
                <a:moveTo>
                  <a:pt x="2553970" y="2637789"/>
                </a:moveTo>
                <a:lnTo>
                  <a:pt x="2534920" y="2637789"/>
                </a:lnTo>
                <a:lnTo>
                  <a:pt x="2537460" y="2640329"/>
                </a:lnTo>
                <a:lnTo>
                  <a:pt x="2556510" y="2640329"/>
                </a:lnTo>
                <a:lnTo>
                  <a:pt x="2553970" y="2637789"/>
                </a:lnTo>
                <a:close/>
              </a:path>
              <a:path w="2766060" h="2849879">
                <a:moveTo>
                  <a:pt x="2551430" y="2635249"/>
                </a:moveTo>
                <a:lnTo>
                  <a:pt x="2532380" y="2635249"/>
                </a:lnTo>
                <a:lnTo>
                  <a:pt x="2533650" y="2636519"/>
                </a:lnTo>
                <a:lnTo>
                  <a:pt x="2552700" y="2636519"/>
                </a:lnTo>
                <a:lnTo>
                  <a:pt x="2551430" y="2635249"/>
                </a:lnTo>
                <a:close/>
              </a:path>
              <a:path w="2766060" h="2849879">
                <a:moveTo>
                  <a:pt x="2547620" y="2631440"/>
                </a:moveTo>
                <a:lnTo>
                  <a:pt x="2528570" y="2631440"/>
                </a:lnTo>
                <a:lnTo>
                  <a:pt x="2531110" y="2633979"/>
                </a:lnTo>
                <a:lnTo>
                  <a:pt x="2550160" y="2633979"/>
                </a:lnTo>
                <a:lnTo>
                  <a:pt x="2547620" y="2631440"/>
                </a:lnTo>
                <a:close/>
              </a:path>
              <a:path w="2766060" h="2849879">
                <a:moveTo>
                  <a:pt x="2545080" y="2628899"/>
                </a:moveTo>
                <a:lnTo>
                  <a:pt x="2526030" y="2628899"/>
                </a:lnTo>
                <a:lnTo>
                  <a:pt x="2527300" y="2630169"/>
                </a:lnTo>
                <a:lnTo>
                  <a:pt x="2546350" y="2630169"/>
                </a:lnTo>
                <a:lnTo>
                  <a:pt x="2545080" y="2628899"/>
                </a:lnTo>
                <a:close/>
              </a:path>
              <a:path w="2766060" h="2849879">
                <a:moveTo>
                  <a:pt x="2541270" y="2625089"/>
                </a:moveTo>
                <a:lnTo>
                  <a:pt x="2522220" y="2625089"/>
                </a:lnTo>
                <a:lnTo>
                  <a:pt x="2524760" y="2627629"/>
                </a:lnTo>
                <a:lnTo>
                  <a:pt x="2543810" y="2627629"/>
                </a:lnTo>
                <a:lnTo>
                  <a:pt x="2541270" y="2625089"/>
                </a:lnTo>
                <a:close/>
              </a:path>
              <a:path w="2766060" h="2849879">
                <a:moveTo>
                  <a:pt x="2538730" y="2622549"/>
                </a:moveTo>
                <a:lnTo>
                  <a:pt x="2519680" y="2622549"/>
                </a:lnTo>
                <a:lnTo>
                  <a:pt x="2520950" y="2623819"/>
                </a:lnTo>
                <a:lnTo>
                  <a:pt x="2540000" y="2623819"/>
                </a:lnTo>
                <a:lnTo>
                  <a:pt x="2538730" y="2622549"/>
                </a:lnTo>
                <a:close/>
              </a:path>
              <a:path w="2766060" h="2849879">
                <a:moveTo>
                  <a:pt x="2534920" y="2618740"/>
                </a:moveTo>
                <a:lnTo>
                  <a:pt x="2515870" y="2618740"/>
                </a:lnTo>
                <a:lnTo>
                  <a:pt x="2518410" y="2621279"/>
                </a:lnTo>
                <a:lnTo>
                  <a:pt x="2537460" y="2621279"/>
                </a:lnTo>
                <a:lnTo>
                  <a:pt x="2534920" y="2618740"/>
                </a:lnTo>
                <a:close/>
              </a:path>
              <a:path w="2766060" h="2849879">
                <a:moveTo>
                  <a:pt x="2532380" y="2616199"/>
                </a:moveTo>
                <a:lnTo>
                  <a:pt x="2513330" y="2616199"/>
                </a:lnTo>
                <a:lnTo>
                  <a:pt x="2514600" y="2617469"/>
                </a:lnTo>
                <a:lnTo>
                  <a:pt x="2533650" y="2617469"/>
                </a:lnTo>
                <a:lnTo>
                  <a:pt x="2532380" y="2616199"/>
                </a:lnTo>
                <a:close/>
              </a:path>
              <a:path w="2766060" h="2849879">
                <a:moveTo>
                  <a:pt x="2528570" y="2612389"/>
                </a:moveTo>
                <a:lnTo>
                  <a:pt x="2509520" y="2612389"/>
                </a:lnTo>
                <a:lnTo>
                  <a:pt x="2512060" y="2614929"/>
                </a:lnTo>
                <a:lnTo>
                  <a:pt x="2531110" y="2614929"/>
                </a:lnTo>
                <a:lnTo>
                  <a:pt x="2528570" y="2612389"/>
                </a:lnTo>
                <a:close/>
              </a:path>
              <a:path w="2766060" h="2849879">
                <a:moveTo>
                  <a:pt x="2526030" y="2609849"/>
                </a:moveTo>
                <a:lnTo>
                  <a:pt x="2506979" y="2609849"/>
                </a:lnTo>
                <a:lnTo>
                  <a:pt x="2508250" y="2611119"/>
                </a:lnTo>
                <a:lnTo>
                  <a:pt x="2527300" y="2611119"/>
                </a:lnTo>
                <a:lnTo>
                  <a:pt x="2526030" y="2609849"/>
                </a:lnTo>
                <a:close/>
              </a:path>
              <a:path w="2766060" h="2849879">
                <a:moveTo>
                  <a:pt x="2522220" y="2606039"/>
                </a:moveTo>
                <a:lnTo>
                  <a:pt x="2503170" y="2606039"/>
                </a:lnTo>
                <a:lnTo>
                  <a:pt x="2505710" y="2608579"/>
                </a:lnTo>
                <a:lnTo>
                  <a:pt x="2524760" y="2608579"/>
                </a:lnTo>
                <a:lnTo>
                  <a:pt x="2522220" y="2606039"/>
                </a:lnTo>
                <a:close/>
              </a:path>
              <a:path w="2766060" h="2849879">
                <a:moveTo>
                  <a:pt x="2519680" y="2603499"/>
                </a:moveTo>
                <a:lnTo>
                  <a:pt x="2500630" y="2603499"/>
                </a:lnTo>
                <a:lnTo>
                  <a:pt x="2501900" y="2604769"/>
                </a:lnTo>
                <a:lnTo>
                  <a:pt x="2520950" y="2604769"/>
                </a:lnTo>
                <a:lnTo>
                  <a:pt x="2519680" y="2603499"/>
                </a:lnTo>
                <a:close/>
              </a:path>
              <a:path w="2766060" h="2849879">
                <a:moveTo>
                  <a:pt x="2515870" y="2599689"/>
                </a:moveTo>
                <a:lnTo>
                  <a:pt x="2496820" y="2599689"/>
                </a:lnTo>
                <a:lnTo>
                  <a:pt x="2499360" y="2602229"/>
                </a:lnTo>
                <a:lnTo>
                  <a:pt x="2518410" y="2602229"/>
                </a:lnTo>
                <a:lnTo>
                  <a:pt x="2515870" y="2599689"/>
                </a:lnTo>
                <a:close/>
              </a:path>
              <a:path w="2766060" h="2849879">
                <a:moveTo>
                  <a:pt x="2513330" y="2597149"/>
                </a:moveTo>
                <a:lnTo>
                  <a:pt x="2494280" y="2597149"/>
                </a:lnTo>
                <a:lnTo>
                  <a:pt x="2495550" y="2598419"/>
                </a:lnTo>
                <a:lnTo>
                  <a:pt x="2514600" y="2598419"/>
                </a:lnTo>
                <a:lnTo>
                  <a:pt x="2513330" y="2597149"/>
                </a:lnTo>
                <a:close/>
              </a:path>
              <a:path w="2766060" h="2849879">
                <a:moveTo>
                  <a:pt x="2509520" y="2593339"/>
                </a:moveTo>
                <a:lnTo>
                  <a:pt x="2490470" y="2593339"/>
                </a:lnTo>
                <a:lnTo>
                  <a:pt x="2493010" y="2595879"/>
                </a:lnTo>
                <a:lnTo>
                  <a:pt x="2512060" y="2595879"/>
                </a:lnTo>
                <a:lnTo>
                  <a:pt x="2509520" y="2593339"/>
                </a:lnTo>
                <a:close/>
              </a:path>
              <a:path w="2766060" h="2849879">
                <a:moveTo>
                  <a:pt x="2506980" y="2590799"/>
                </a:moveTo>
                <a:lnTo>
                  <a:pt x="2487930" y="2590799"/>
                </a:lnTo>
                <a:lnTo>
                  <a:pt x="2489200" y="2592069"/>
                </a:lnTo>
                <a:lnTo>
                  <a:pt x="2508250" y="2592069"/>
                </a:lnTo>
                <a:lnTo>
                  <a:pt x="2506980" y="2590799"/>
                </a:lnTo>
                <a:close/>
              </a:path>
              <a:path w="2766060" h="2849879">
                <a:moveTo>
                  <a:pt x="2503170" y="2586989"/>
                </a:moveTo>
                <a:lnTo>
                  <a:pt x="2484120" y="2586989"/>
                </a:lnTo>
                <a:lnTo>
                  <a:pt x="2486660" y="2589529"/>
                </a:lnTo>
                <a:lnTo>
                  <a:pt x="2505710" y="2589529"/>
                </a:lnTo>
                <a:lnTo>
                  <a:pt x="2503170" y="2586989"/>
                </a:lnTo>
                <a:close/>
              </a:path>
              <a:path w="2766060" h="2849879">
                <a:moveTo>
                  <a:pt x="2500630" y="2584449"/>
                </a:moveTo>
                <a:lnTo>
                  <a:pt x="2481580" y="2584449"/>
                </a:lnTo>
                <a:lnTo>
                  <a:pt x="2482850" y="2585719"/>
                </a:lnTo>
                <a:lnTo>
                  <a:pt x="2501900" y="2585719"/>
                </a:lnTo>
                <a:lnTo>
                  <a:pt x="2500630" y="2584449"/>
                </a:lnTo>
                <a:close/>
              </a:path>
              <a:path w="2766060" h="2849879">
                <a:moveTo>
                  <a:pt x="2496820" y="2580639"/>
                </a:moveTo>
                <a:lnTo>
                  <a:pt x="2477770" y="2580639"/>
                </a:lnTo>
                <a:lnTo>
                  <a:pt x="2480310" y="2583179"/>
                </a:lnTo>
                <a:lnTo>
                  <a:pt x="2499360" y="2583179"/>
                </a:lnTo>
                <a:lnTo>
                  <a:pt x="2496820" y="2580639"/>
                </a:lnTo>
                <a:close/>
              </a:path>
              <a:path w="2766060" h="2849879">
                <a:moveTo>
                  <a:pt x="2494280" y="2578099"/>
                </a:moveTo>
                <a:lnTo>
                  <a:pt x="2475229" y="2578099"/>
                </a:lnTo>
                <a:lnTo>
                  <a:pt x="2476500" y="2579369"/>
                </a:lnTo>
                <a:lnTo>
                  <a:pt x="2495550" y="2579369"/>
                </a:lnTo>
                <a:lnTo>
                  <a:pt x="2494280" y="2578099"/>
                </a:lnTo>
                <a:close/>
              </a:path>
              <a:path w="2766060" h="2849879">
                <a:moveTo>
                  <a:pt x="2490470" y="2574289"/>
                </a:moveTo>
                <a:lnTo>
                  <a:pt x="2471420" y="2574289"/>
                </a:lnTo>
                <a:lnTo>
                  <a:pt x="2473960" y="2576829"/>
                </a:lnTo>
                <a:lnTo>
                  <a:pt x="2493010" y="2576829"/>
                </a:lnTo>
                <a:lnTo>
                  <a:pt x="2490470" y="2574289"/>
                </a:lnTo>
                <a:close/>
              </a:path>
              <a:path w="2766060" h="2849879">
                <a:moveTo>
                  <a:pt x="2487930" y="2571749"/>
                </a:moveTo>
                <a:lnTo>
                  <a:pt x="2468880" y="2571749"/>
                </a:lnTo>
                <a:lnTo>
                  <a:pt x="2470150" y="2573019"/>
                </a:lnTo>
                <a:lnTo>
                  <a:pt x="2489200" y="2573019"/>
                </a:lnTo>
                <a:lnTo>
                  <a:pt x="2487930" y="2571749"/>
                </a:lnTo>
                <a:close/>
              </a:path>
              <a:path w="2766060" h="2849879">
                <a:moveTo>
                  <a:pt x="2484120" y="2567939"/>
                </a:moveTo>
                <a:lnTo>
                  <a:pt x="2465070" y="2567939"/>
                </a:lnTo>
                <a:lnTo>
                  <a:pt x="2467610" y="2570479"/>
                </a:lnTo>
                <a:lnTo>
                  <a:pt x="2486660" y="2570479"/>
                </a:lnTo>
                <a:lnTo>
                  <a:pt x="2484120" y="2567939"/>
                </a:lnTo>
                <a:close/>
              </a:path>
              <a:path w="2766060" h="2849879">
                <a:moveTo>
                  <a:pt x="2481580" y="2565399"/>
                </a:moveTo>
                <a:lnTo>
                  <a:pt x="2462530" y="2565399"/>
                </a:lnTo>
                <a:lnTo>
                  <a:pt x="2463800" y="2566669"/>
                </a:lnTo>
                <a:lnTo>
                  <a:pt x="2482850" y="2566669"/>
                </a:lnTo>
                <a:lnTo>
                  <a:pt x="2481580" y="2565399"/>
                </a:lnTo>
                <a:close/>
              </a:path>
              <a:path w="2766060" h="2849879">
                <a:moveTo>
                  <a:pt x="2477770" y="2561589"/>
                </a:moveTo>
                <a:lnTo>
                  <a:pt x="2458720" y="2561589"/>
                </a:lnTo>
                <a:lnTo>
                  <a:pt x="2461260" y="2564129"/>
                </a:lnTo>
                <a:lnTo>
                  <a:pt x="2480310" y="2564129"/>
                </a:lnTo>
                <a:lnTo>
                  <a:pt x="2477770" y="2561589"/>
                </a:lnTo>
                <a:close/>
              </a:path>
              <a:path w="2766060" h="2849879">
                <a:moveTo>
                  <a:pt x="2475230" y="2559049"/>
                </a:moveTo>
                <a:lnTo>
                  <a:pt x="2456179" y="2559049"/>
                </a:lnTo>
                <a:lnTo>
                  <a:pt x="2457450" y="2560319"/>
                </a:lnTo>
                <a:lnTo>
                  <a:pt x="2476500" y="2560319"/>
                </a:lnTo>
                <a:lnTo>
                  <a:pt x="2475230" y="2559049"/>
                </a:lnTo>
                <a:close/>
              </a:path>
              <a:path w="2766060" h="2849879">
                <a:moveTo>
                  <a:pt x="2468880" y="2552699"/>
                </a:moveTo>
                <a:lnTo>
                  <a:pt x="2449830" y="2552699"/>
                </a:lnTo>
                <a:lnTo>
                  <a:pt x="2454910" y="2557779"/>
                </a:lnTo>
                <a:lnTo>
                  <a:pt x="2473960" y="2557779"/>
                </a:lnTo>
                <a:lnTo>
                  <a:pt x="2468880" y="2552699"/>
                </a:lnTo>
                <a:close/>
              </a:path>
              <a:path w="2766060" h="2849879">
                <a:moveTo>
                  <a:pt x="2465070" y="2548889"/>
                </a:moveTo>
                <a:lnTo>
                  <a:pt x="2446020" y="2548889"/>
                </a:lnTo>
                <a:lnTo>
                  <a:pt x="2448560" y="2551429"/>
                </a:lnTo>
                <a:lnTo>
                  <a:pt x="2467610" y="2551429"/>
                </a:lnTo>
                <a:lnTo>
                  <a:pt x="2465070" y="2548889"/>
                </a:lnTo>
                <a:close/>
              </a:path>
              <a:path w="2766060" h="2849879">
                <a:moveTo>
                  <a:pt x="2462530" y="2546349"/>
                </a:moveTo>
                <a:lnTo>
                  <a:pt x="2443480" y="2546349"/>
                </a:lnTo>
                <a:lnTo>
                  <a:pt x="2444750" y="2547619"/>
                </a:lnTo>
                <a:lnTo>
                  <a:pt x="2463800" y="2547619"/>
                </a:lnTo>
                <a:lnTo>
                  <a:pt x="2462530" y="2546349"/>
                </a:lnTo>
                <a:close/>
              </a:path>
              <a:path w="2766060" h="2849879">
                <a:moveTo>
                  <a:pt x="2458720" y="2542539"/>
                </a:moveTo>
                <a:lnTo>
                  <a:pt x="2439670" y="2542539"/>
                </a:lnTo>
                <a:lnTo>
                  <a:pt x="2442210" y="2545079"/>
                </a:lnTo>
                <a:lnTo>
                  <a:pt x="2461260" y="2545079"/>
                </a:lnTo>
                <a:lnTo>
                  <a:pt x="2458720" y="2542539"/>
                </a:lnTo>
                <a:close/>
              </a:path>
              <a:path w="2766060" h="2849879">
                <a:moveTo>
                  <a:pt x="2456180" y="2539999"/>
                </a:moveTo>
                <a:lnTo>
                  <a:pt x="2437130" y="2539999"/>
                </a:lnTo>
                <a:lnTo>
                  <a:pt x="2438400" y="2541269"/>
                </a:lnTo>
                <a:lnTo>
                  <a:pt x="2457450" y="2541269"/>
                </a:lnTo>
                <a:lnTo>
                  <a:pt x="2456180" y="2539999"/>
                </a:lnTo>
                <a:close/>
              </a:path>
              <a:path w="2766060" h="2849879">
                <a:moveTo>
                  <a:pt x="2452370" y="2536190"/>
                </a:moveTo>
                <a:lnTo>
                  <a:pt x="2433320" y="2536190"/>
                </a:lnTo>
                <a:lnTo>
                  <a:pt x="2435860" y="2538729"/>
                </a:lnTo>
                <a:lnTo>
                  <a:pt x="2454910" y="2538729"/>
                </a:lnTo>
                <a:lnTo>
                  <a:pt x="2452370" y="2536190"/>
                </a:lnTo>
                <a:close/>
              </a:path>
              <a:path w="2766060" h="2849879">
                <a:moveTo>
                  <a:pt x="2449830" y="2533649"/>
                </a:moveTo>
                <a:lnTo>
                  <a:pt x="2430779" y="2533649"/>
                </a:lnTo>
                <a:lnTo>
                  <a:pt x="2432050" y="2534919"/>
                </a:lnTo>
                <a:lnTo>
                  <a:pt x="2451100" y="2534919"/>
                </a:lnTo>
                <a:lnTo>
                  <a:pt x="2449830" y="2533649"/>
                </a:lnTo>
                <a:close/>
              </a:path>
              <a:path w="2766060" h="2849879">
                <a:moveTo>
                  <a:pt x="2446020" y="2529839"/>
                </a:moveTo>
                <a:lnTo>
                  <a:pt x="2426970" y="2529839"/>
                </a:lnTo>
                <a:lnTo>
                  <a:pt x="2429510" y="2532379"/>
                </a:lnTo>
                <a:lnTo>
                  <a:pt x="2448560" y="2532379"/>
                </a:lnTo>
                <a:lnTo>
                  <a:pt x="2446020" y="2529839"/>
                </a:lnTo>
                <a:close/>
              </a:path>
              <a:path w="2766060" h="2849879">
                <a:moveTo>
                  <a:pt x="2443480" y="2527299"/>
                </a:moveTo>
                <a:lnTo>
                  <a:pt x="2424429" y="2527299"/>
                </a:lnTo>
                <a:lnTo>
                  <a:pt x="2425700" y="2528569"/>
                </a:lnTo>
                <a:lnTo>
                  <a:pt x="2444750" y="2528569"/>
                </a:lnTo>
                <a:lnTo>
                  <a:pt x="2443480" y="2527299"/>
                </a:lnTo>
                <a:close/>
              </a:path>
              <a:path w="2766060" h="2849879">
                <a:moveTo>
                  <a:pt x="2439670" y="2523489"/>
                </a:moveTo>
                <a:lnTo>
                  <a:pt x="2420620" y="2523489"/>
                </a:lnTo>
                <a:lnTo>
                  <a:pt x="2423160" y="2526029"/>
                </a:lnTo>
                <a:lnTo>
                  <a:pt x="2442210" y="2526029"/>
                </a:lnTo>
                <a:lnTo>
                  <a:pt x="2439670" y="2523489"/>
                </a:lnTo>
                <a:close/>
              </a:path>
              <a:path w="2766060" h="2849879">
                <a:moveTo>
                  <a:pt x="2437130" y="2520949"/>
                </a:moveTo>
                <a:lnTo>
                  <a:pt x="2418080" y="2520949"/>
                </a:lnTo>
                <a:lnTo>
                  <a:pt x="2419350" y="2522219"/>
                </a:lnTo>
                <a:lnTo>
                  <a:pt x="2438400" y="2522219"/>
                </a:lnTo>
                <a:lnTo>
                  <a:pt x="2437130" y="2520949"/>
                </a:lnTo>
                <a:close/>
              </a:path>
              <a:path w="2766060" h="2849879">
                <a:moveTo>
                  <a:pt x="2433320" y="2517139"/>
                </a:moveTo>
                <a:lnTo>
                  <a:pt x="2414270" y="2517139"/>
                </a:lnTo>
                <a:lnTo>
                  <a:pt x="2416810" y="2519679"/>
                </a:lnTo>
                <a:lnTo>
                  <a:pt x="2435860" y="2519679"/>
                </a:lnTo>
                <a:lnTo>
                  <a:pt x="2433320" y="2517139"/>
                </a:lnTo>
                <a:close/>
              </a:path>
              <a:path w="2766060" h="2849879">
                <a:moveTo>
                  <a:pt x="2430780" y="2514599"/>
                </a:moveTo>
                <a:lnTo>
                  <a:pt x="2411729" y="2514599"/>
                </a:lnTo>
                <a:lnTo>
                  <a:pt x="2413000" y="2515869"/>
                </a:lnTo>
                <a:lnTo>
                  <a:pt x="2432050" y="2515869"/>
                </a:lnTo>
                <a:lnTo>
                  <a:pt x="2430780" y="2514599"/>
                </a:lnTo>
                <a:close/>
              </a:path>
              <a:path w="2766060" h="2849879">
                <a:moveTo>
                  <a:pt x="2426970" y="2510790"/>
                </a:moveTo>
                <a:lnTo>
                  <a:pt x="2407920" y="2510790"/>
                </a:lnTo>
                <a:lnTo>
                  <a:pt x="2410460" y="2513329"/>
                </a:lnTo>
                <a:lnTo>
                  <a:pt x="2429510" y="2513329"/>
                </a:lnTo>
                <a:lnTo>
                  <a:pt x="2426970" y="2510790"/>
                </a:lnTo>
                <a:close/>
              </a:path>
              <a:path w="2766060" h="2849879">
                <a:moveTo>
                  <a:pt x="2424430" y="2508249"/>
                </a:moveTo>
                <a:lnTo>
                  <a:pt x="2405380" y="2508249"/>
                </a:lnTo>
                <a:lnTo>
                  <a:pt x="2406650" y="2509519"/>
                </a:lnTo>
                <a:lnTo>
                  <a:pt x="2425700" y="2509519"/>
                </a:lnTo>
                <a:lnTo>
                  <a:pt x="2424430" y="2508249"/>
                </a:lnTo>
                <a:close/>
              </a:path>
              <a:path w="2766060" h="2849879">
                <a:moveTo>
                  <a:pt x="2420620" y="2504439"/>
                </a:moveTo>
                <a:lnTo>
                  <a:pt x="2401570" y="2504439"/>
                </a:lnTo>
                <a:lnTo>
                  <a:pt x="2404110" y="2506979"/>
                </a:lnTo>
                <a:lnTo>
                  <a:pt x="2423160" y="2506979"/>
                </a:lnTo>
                <a:lnTo>
                  <a:pt x="2420620" y="2504439"/>
                </a:lnTo>
                <a:close/>
              </a:path>
              <a:path w="2766060" h="2849879">
                <a:moveTo>
                  <a:pt x="2418080" y="2501899"/>
                </a:moveTo>
                <a:lnTo>
                  <a:pt x="2399030" y="2501899"/>
                </a:lnTo>
                <a:lnTo>
                  <a:pt x="2400300" y="2503169"/>
                </a:lnTo>
                <a:lnTo>
                  <a:pt x="2419350" y="2503169"/>
                </a:lnTo>
                <a:lnTo>
                  <a:pt x="2418080" y="2501899"/>
                </a:lnTo>
                <a:close/>
              </a:path>
              <a:path w="2766060" h="2849879">
                <a:moveTo>
                  <a:pt x="2414270" y="2498089"/>
                </a:moveTo>
                <a:lnTo>
                  <a:pt x="2395220" y="2498089"/>
                </a:lnTo>
                <a:lnTo>
                  <a:pt x="2397760" y="2500629"/>
                </a:lnTo>
                <a:lnTo>
                  <a:pt x="2416810" y="2500629"/>
                </a:lnTo>
                <a:lnTo>
                  <a:pt x="2414270" y="2498089"/>
                </a:lnTo>
                <a:close/>
              </a:path>
              <a:path w="2766060" h="2849879">
                <a:moveTo>
                  <a:pt x="2411730" y="2495549"/>
                </a:moveTo>
                <a:lnTo>
                  <a:pt x="2392679" y="2495549"/>
                </a:lnTo>
                <a:lnTo>
                  <a:pt x="2393950" y="2496819"/>
                </a:lnTo>
                <a:lnTo>
                  <a:pt x="2413000" y="2496819"/>
                </a:lnTo>
                <a:lnTo>
                  <a:pt x="2411730" y="2495549"/>
                </a:lnTo>
                <a:close/>
              </a:path>
              <a:path w="2766060" h="2849879">
                <a:moveTo>
                  <a:pt x="2405380" y="2489199"/>
                </a:moveTo>
                <a:lnTo>
                  <a:pt x="2386329" y="2489199"/>
                </a:lnTo>
                <a:lnTo>
                  <a:pt x="2391410" y="2494279"/>
                </a:lnTo>
                <a:lnTo>
                  <a:pt x="2410460" y="2494279"/>
                </a:lnTo>
                <a:lnTo>
                  <a:pt x="2405380" y="2489199"/>
                </a:lnTo>
                <a:close/>
              </a:path>
              <a:path w="2766060" h="2849879">
                <a:moveTo>
                  <a:pt x="2399030" y="2482849"/>
                </a:moveTo>
                <a:lnTo>
                  <a:pt x="2379980" y="2482849"/>
                </a:lnTo>
                <a:lnTo>
                  <a:pt x="2385060" y="2487929"/>
                </a:lnTo>
                <a:lnTo>
                  <a:pt x="2404110" y="2487929"/>
                </a:lnTo>
                <a:lnTo>
                  <a:pt x="2399030" y="2482849"/>
                </a:lnTo>
                <a:close/>
              </a:path>
              <a:path w="2766060" h="2849879">
                <a:moveTo>
                  <a:pt x="2392680" y="2476499"/>
                </a:moveTo>
                <a:lnTo>
                  <a:pt x="2373630" y="2476499"/>
                </a:lnTo>
                <a:lnTo>
                  <a:pt x="2378710" y="2481579"/>
                </a:lnTo>
                <a:lnTo>
                  <a:pt x="2397760" y="2481579"/>
                </a:lnTo>
                <a:lnTo>
                  <a:pt x="2392680" y="2476499"/>
                </a:lnTo>
                <a:close/>
              </a:path>
              <a:path w="2766060" h="2849879">
                <a:moveTo>
                  <a:pt x="2386330" y="2470149"/>
                </a:moveTo>
                <a:lnTo>
                  <a:pt x="2367279" y="2470149"/>
                </a:lnTo>
                <a:lnTo>
                  <a:pt x="2372360" y="2475229"/>
                </a:lnTo>
                <a:lnTo>
                  <a:pt x="2391410" y="2475229"/>
                </a:lnTo>
                <a:lnTo>
                  <a:pt x="2386330" y="2470149"/>
                </a:lnTo>
                <a:close/>
              </a:path>
              <a:path w="2766060" h="2849879">
                <a:moveTo>
                  <a:pt x="2379980" y="2463799"/>
                </a:moveTo>
                <a:lnTo>
                  <a:pt x="2360929" y="2463799"/>
                </a:lnTo>
                <a:lnTo>
                  <a:pt x="2366010" y="2468880"/>
                </a:lnTo>
                <a:lnTo>
                  <a:pt x="2385060" y="2468880"/>
                </a:lnTo>
                <a:lnTo>
                  <a:pt x="2379980" y="2463799"/>
                </a:lnTo>
                <a:close/>
              </a:path>
              <a:path w="2766060" h="2849879">
                <a:moveTo>
                  <a:pt x="2373630" y="2457449"/>
                </a:moveTo>
                <a:lnTo>
                  <a:pt x="2354579" y="2457449"/>
                </a:lnTo>
                <a:lnTo>
                  <a:pt x="2359660" y="2462529"/>
                </a:lnTo>
                <a:lnTo>
                  <a:pt x="2378710" y="2462529"/>
                </a:lnTo>
                <a:lnTo>
                  <a:pt x="2373630" y="2457449"/>
                </a:lnTo>
                <a:close/>
              </a:path>
              <a:path w="2766060" h="2849879">
                <a:moveTo>
                  <a:pt x="2367280" y="2451099"/>
                </a:moveTo>
                <a:lnTo>
                  <a:pt x="2348229" y="2451099"/>
                </a:lnTo>
                <a:lnTo>
                  <a:pt x="2353310" y="2456179"/>
                </a:lnTo>
                <a:lnTo>
                  <a:pt x="2372360" y="2456179"/>
                </a:lnTo>
                <a:lnTo>
                  <a:pt x="2367280" y="2451099"/>
                </a:lnTo>
                <a:close/>
              </a:path>
              <a:path w="2766060" h="2849879">
                <a:moveTo>
                  <a:pt x="2362200" y="2446019"/>
                </a:moveTo>
                <a:lnTo>
                  <a:pt x="2343150" y="2446019"/>
                </a:lnTo>
                <a:lnTo>
                  <a:pt x="2346960" y="2449829"/>
                </a:lnTo>
                <a:lnTo>
                  <a:pt x="2366010" y="2449829"/>
                </a:lnTo>
                <a:lnTo>
                  <a:pt x="2362200" y="2446019"/>
                </a:lnTo>
                <a:close/>
              </a:path>
              <a:path w="2766060" h="2849879">
                <a:moveTo>
                  <a:pt x="2355850" y="2439669"/>
                </a:moveTo>
                <a:lnTo>
                  <a:pt x="2336800" y="2439669"/>
                </a:lnTo>
                <a:lnTo>
                  <a:pt x="2341880" y="2444749"/>
                </a:lnTo>
                <a:lnTo>
                  <a:pt x="2360930" y="2444749"/>
                </a:lnTo>
                <a:lnTo>
                  <a:pt x="2355850" y="2439669"/>
                </a:lnTo>
                <a:close/>
              </a:path>
              <a:path w="2766060" h="2849879">
                <a:moveTo>
                  <a:pt x="2349500" y="2433319"/>
                </a:moveTo>
                <a:lnTo>
                  <a:pt x="2330450" y="2433319"/>
                </a:lnTo>
                <a:lnTo>
                  <a:pt x="2335530" y="2438399"/>
                </a:lnTo>
                <a:lnTo>
                  <a:pt x="2354580" y="2438399"/>
                </a:lnTo>
                <a:lnTo>
                  <a:pt x="2349500" y="2433319"/>
                </a:lnTo>
                <a:close/>
              </a:path>
              <a:path w="2766060" h="2849879">
                <a:moveTo>
                  <a:pt x="2343150" y="2426969"/>
                </a:moveTo>
                <a:lnTo>
                  <a:pt x="2324100" y="2426969"/>
                </a:lnTo>
                <a:lnTo>
                  <a:pt x="2329180" y="2432049"/>
                </a:lnTo>
                <a:lnTo>
                  <a:pt x="2348230" y="2432049"/>
                </a:lnTo>
                <a:lnTo>
                  <a:pt x="2343150" y="2426969"/>
                </a:lnTo>
                <a:close/>
              </a:path>
              <a:path w="2766060" h="2849879">
                <a:moveTo>
                  <a:pt x="2336800" y="2420619"/>
                </a:moveTo>
                <a:lnTo>
                  <a:pt x="2317750" y="2420619"/>
                </a:lnTo>
                <a:lnTo>
                  <a:pt x="2322830" y="2425699"/>
                </a:lnTo>
                <a:lnTo>
                  <a:pt x="2341880" y="2425699"/>
                </a:lnTo>
                <a:lnTo>
                  <a:pt x="2336800" y="2420619"/>
                </a:lnTo>
                <a:close/>
              </a:path>
              <a:path w="2766060" h="2849879">
                <a:moveTo>
                  <a:pt x="2330450" y="2414269"/>
                </a:moveTo>
                <a:lnTo>
                  <a:pt x="2311400" y="2414269"/>
                </a:lnTo>
                <a:lnTo>
                  <a:pt x="2316480" y="2419349"/>
                </a:lnTo>
                <a:lnTo>
                  <a:pt x="2335530" y="2419349"/>
                </a:lnTo>
                <a:lnTo>
                  <a:pt x="2330450" y="2414269"/>
                </a:lnTo>
                <a:close/>
              </a:path>
              <a:path w="2766060" h="2849879">
                <a:moveTo>
                  <a:pt x="2324100" y="2407919"/>
                </a:moveTo>
                <a:lnTo>
                  <a:pt x="2305050" y="2407919"/>
                </a:lnTo>
                <a:lnTo>
                  <a:pt x="2310130" y="2412999"/>
                </a:lnTo>
                <a:lnTo>
                  <a:pt x="2329180" y="2412999"/>
                </a:lnTo>
                <a:lnTo>
                  <a:pt x="2324100" y="2407919"/>
                </a:lnTo>
                <a:close/>
              </a:path>
              <a:path w="2766060" h="2849879">
                <a:moveTo>
                  <a:pt x="2317750" y="2401569"/>
                </a:moveTo>
                <a:lnTo>
                  <a:pt x="2298700" y="2401569"/>
                </a:lnTo>
                <a:lnTo>
                  <a:pt x="2303780" y="2406649"/>
                </a:lnTo>
                <a:lnTo>
                  <a:pt x="2322830" y="2406649"/>
                </a:lnTo>
                <a:lnTo>
                  <a:pt x="2317750" y="2401569"/>
                </a:lnTo>
                <a:close/>
              </a:path>
              <a:path w="2766060" h="2849879">
                <a:moveTo>
                  <a:pt x="2311400" y="2395219"/>
                </a:moveTo>
                <a:lnTo>
                  <a:pt x="2292350" y="2395219"/>
                </a:lnTo>
                <a:lnTo>
                  <a:pt x="2297430" y="2400299"/>
                </a:lnTo>
                <a:lnTo>
                  <a:pt x="2316480" y="2400299"/>
                </a:lnTo>
                <a:lnTo>
                  <a:pt x="2311400" y="2395219"/>
                </a:lnTo>
                <a:close/>
              </a:path>
              <a:path w="2766060" h="2849879">
                <a:moveTo>
                  <a:pt x="2305050" y="2388869"/>
                </a:moveTo>
                <a:lnTo>
                  <a:pt x="2286000" y="2388869"/>
                </a:lnTo>
                <a:lnTo>
                  <a:pt x="2291080" y="2393949"/>
                </a:lnTo>
                <a:lnTo>
                  <a:pt x="2310130" y="2393949"/>
                </a:lnTo>
                <a:lnTo>
                  <a:pt x="2305050" y="2388869"/>
                </a:lnTo>
                <a:close/>
              </a:path>
              <a:path w="2766060" h="2849879">
                <a:moveTo>
                  <a:pt x="2298700" y="2382519"/>
                </a:moveTo>
                <a:lnTo>
                  <a:pt x="2279650" y="2382519"/>
                </a:lnTo>
                <a:lnTo>
                  <a:pt x="2284730" y="2387599"/>
                </a:lnTo>
                <a:lnTo>
                  <a:pt x="2303780" y="2387599"/>
                </a:lnTo>
                <a:lnTo>
                  <a:pt x="2298700" y="2382519"/>
                </a:lnTo>
                <a:close/>
              </a:path>
              <a:path w="2766060" h="2849879">
                <a:moveTo>
                  <a:pt x="2292350" y="2376169"/>
                </a:moveTo>
                <a:lnTo>
                  <a:pt x="2273300" y="2376169"/>
                </a:lnTo>
                <a:lnTo>
                  <a:pt x="2278380" y="2381249"/>
                </a:lnTo>
                <a:lnTo>
                  <a:pt x="2297430" y="2381249"/>
                </a:lnTo>
                <a:lnTo>
                  <a:pt x="2292350" y="2376169"/>
                </a:lnTo>
                <a:close/>
              </a:path>
              <a:path w="2766060" h="2849879">
                <a:moveTo>
                  <a:pt x="2286000" y="2369819"/>
                </a:moveTo>
                <a:lnTo>
                  <a:pt x="2266950" y="2369819"/>
                </a:lnTo>
                <a:lnTo>
                  <a:pt x="2272030" y="2374899"/>
                </a:lnTo>
                <a:lnTo>
                  <a:pt x="2291080" y="2374899"/>
                </a:lnTo>
                <a:lnTo>
                  <a:pt x="2286000" y="2369819"/>
                </a:lnTo>
                <a:close/>
              </a:path>
              <a:path w="2766060" h="2849879">
                <a:moveTo>
                  <a:pt x="2279650" y="2363469"/>
                </a:moveTo>
                <a:lnTo>
                  <a:pt x="2260600" y="2363469"/>
                </a:lnTo>
                <a:lnTo>
                  <a:pt x="2265680" y="2368549"/>
                </a:lnTo>
                <a:lnTo>
                  <a:pt x="2284730" y="2368549"/>
                </a:lnTo>
                <a:lnTo>
                  <a:pt x="2279650" y="2363469"/>
                </a:lnTo>
                <a:close/>
              </a:path>
              <a:path w="2766060" h="2849879">
                <a:moveTo>
                  <a:pt x="2273300" y="2357119"/>
                </a:moveTo>
                <a:lnTo>
                  <a:pt x="2254250" y="2357119"/>
                </a:lnTo>
                <a:lnTo>
                  <a:pt x="2259330" y="2362199"/>
                </a:lnTo>
                <a:lnTo>
                  <a:pt x="2278380" y="2362199"/>
                </a:lnTo>
                <a:lnTo>
                  <a:pt x="2273300" y="2357119"/>
                </a:lnTo>
                <a:close/>
              </a:path>
              <a:path w="2766060" h="2849879">
                <a:moveTo>
                  <a:pt x="2266950" y="2350769"/>
                </a:moveTo>
                <a:lnTo>
                  <a:pt x="2247900" y="2350769"/>
                </a:lnTo>
                <a:lnTo>
                  <a:pt x="2252980" y="2355849"/>
                </a:lnTo>
                <a:lnTo>
                  <a:pt x="2272030" y="2355849"/>
                </a:lnTo>
                <a:lnTo>
                  <a:pt x="2266950" y="2350769"/>
                </a:lnTo>
                <a:close/>
              </a:path>
              <a:path w="2766060" h="2849879">
                <a:moveTo>
                  <a:pt x="2260600" y="2344419"/>
                </a:moveTo>
                <a:lnTo>
                  <a:pt x="2241550" y="2344419"/>
                </a:lnTo>
                <a:lnTo>
                  <a:pt x="2246630" y="2349499"/>
                </a:lnTo>
                <a:lnTo>
                  <a:pt x="2265680" y="2349499"/>
                </a:lnTo>
                <a:lnTo>
                  <a:pt x="2260600" y="2344419"/>
                </a:lnTo>
                <a:close/>
              </a:path>
              <a:path w="2766060" h="2849879">
                <a:moveTo>
                  <a:pt x="2254250" y="2338069"/>
                </a:moveTo>
                <a:lnTo>
                  <a:pt x="2235200" y="2338069"/>
                </a:lnTo>
                <a:lnTo>
                  <a:pt x="2240280" y="2343149"/>
                </a:lnTo>
                <a:lnTo>
                  <a:pt x="2259330" y="2343149"/>
                </a:lnTo>
                <a:lnTo>
                  <a:pt x="2254250" y="2338069"/>
                </a:lnTo>
                <a:close/>
              </a:path>
              <a:path w="2766060" h="2849879">
                <a:moveTo>
                  <a:pt x="2247900" y="2331719"/>
                </a:moveTo>
                <a:lnTo>
                  <a:pt x="2228850" y="2331719"/>
                </a:lnTo>
                <a:lnTo>
                  <a:pt x="2233930" y="2336799"/>
                </a:lnTo>
                <a:lnTo>
                  <a:pt x="2252980" y="2336799"/>
                </a:lnTo>
                <a:lnTo>
                  <a:pt x="2247900" y="2331719"/>
                </a:lnTo>
                <a:close/>
              </a:path>
              <a:path w="2766060" h="2849879">
                <a:moveTo>
                  <a:pt x="2241550" y="2325369"/>
                </a:moveTo>
                <a:lnTo>
                  <a:pt x="2222500" y="2325369"/>
                </a:lnTo>
                <a:lnTo>
                  <a:pt x="2227580" y="2330449"/>
                </a:lnTo>
                <a:lnTo>
                  <a:pt x="2246629" y="2330449"/>
                </a:lnTo>
                <a:lnTo>
                  <a:pt x="2241550" y="2325369"/>
                </a:lnTo>
                <a:close/>
              </a:path>
              <a:path w="2766060" h="2849879">
                <a:moveTo>
                  <a:pt x="2235200" y="2319019"/>
                </a:moveTo>
                <a:lnTo>
                  <a:pt x="2216150" y="2319019"/>
                </a:lnTo>
                <a:lnTo>
                  <a:pt x="2221230" y="2324099"/>
                </a:lnTo>
                <a:lnTo>
                  <a:pt x="2240280" y="2324099"/>
                </a:lnTo>
                <a:lnTo>
                  <a:pt x="2235200" y="2319019"/>
                </a:lnTo>
                <a:close/>
              </a:path>
              <a:path w="2766060" h="2849879">
                <a:moveTo>
                  <a:pt x="2228850" y="2312669"/>
                </a:moveTo>
                <a:lnTo>
                  <a:pt x="2209800" y="2312669"/>
                </a:lnTo>
                <a:lnTo>
                  <a:pt x="2214880" y="2317749"/>
                </a:lnTo>
                <a:lnTo>
                  <a:pt x="2233930" y="2317749"/>
                </a:lnTo>
                <a:lnTo>
                  <a:pt x="2228850" y="2312669"/>
                </a:lnTo>
                <a:close/>
              </a:path>
              <a:path w="2766060" h="2849879">
                <a:moveTo>
                  <a:pt x="2222500" y="2306319"/>
                </a:moveTo>
                <a:lnTo>
                  <a:pt x="2203450" y="2306319"/>
                </a:lnTo>
                <a:lnTo>
                  <a:pt x="2208530" y="2311399"/>
                </a:lnTo>
                <a:lnTo>
                  <a:pt x="2227580" y="2311399"/>
                </a:lnTo>
                <a:lnTo>
                  <a:pt x="2222500" y="2306319"/>
                </a:lnTo>
                <a:close/>
              </a:path>
              <a:path w="2766060" h="2849879">
                <a:moveTo>
                  <a:pt x="2216150" y="2299969"/>
                </a:moveTo>
                <a:lnTo>
                  <a:pt x="2197100" y="2299969"/>
                </a:lnTo>
                <a:lnTo>
                  <a:pt x="2202180" y="2305049"/>
                </a:lnTo>
                <a:lnTo>
                  <a:pt x="2221230" y="2305049"/>
                </a:lnTo>
                <a:lnTo>
                  <a:pt x="2216150" y="2299969"/>
                </a:lnTo>
                <a:close/>
              </a:path>
              <a:path w="2766060" h="2849879">
                <a:moveTo>
                  <a:pt x="2209800" y="2293619"/>
                </a:moveTo>
                <a:lnTo>
                  <a:pt x="2190750" y="2293619"/>
                </a:lnTo>
                <a:lnTo>
                  <a:pt x="2195830" y="2298699"/>
                </a:lnTo>
                <a:lnTo>
                  <a:pt x="2214880" y="2298699"/>
                </a:lnTo>
                <a:lnTo>
                  <a:pt x="2209800" y="2293619"/>
                </a:lnTo>
                <a:close/>
              </a:path>
              <a:path w="2766060" h="2849879">
                <a:moveTo>
                  <a:pt x="2203450" y="2287269"/>
                </a:moveTo>
                <a:lnTo>
                  <a:pt x="2184400" y="2287269"/>
                </a:lnTo>
                <a:lnTo>
                  <a:pt x="2189480" y="2292349"/>
                </a:lnTo>
                <a:lnTo>
                  <a:pt x="2208530" y="2292349"/>
                </a:lnTo>
                <a:lnTo>
                  <a:pt x="2203450" y="2287269"/>
                </a:lnTo>
                <a:close/>
              </a:path>
              <a:path w="2766060" h="2849879">
                <a:moveTo>
                  <a:pt x="2197100" y="2280919"/>
                </a:moveTo>
                <a:lnTo>
                  <a:pt x="2178050" y="2280919"/>
                </a:lnTo>
                <a:lnTo>
                  <a:pt x="2183130" y="2285999"/>
                </a:lnTo>
                <a:lnTo>
                  <a:pt x="2202180" y="2285999"/>
                </a:lnTo>
                <a:lnTo>
                  <a:pt x="2197100" y="2280919"/>
                </a:lnTo>
                <a:close/>
              </a:path>
              <a:path w="2766060" h="2849879">
                <a:moveTo>
                  <a:pt x="2190750" y="2274569"/>
                </a:moveTo>
                <a:lnTo>
                  <a:pt x="2171700" y="2274569"/>
                </a:lnTo>
                <a:lnTo>
                  <a:pt x="2176780" y="2279649"/>
                </a:lnTo>
                <a:lnTo>
                  <a:pt x="2195830" y="2279649"/>
                </a:lnTo>
                <a:lnTo>
                  <a:pt x="2190750" y="2274569"/>
                </a:lnTo>
                <a:close/>
              </a:path>
              <a:path w="2766060" h="2849879">
                <a:moveTo>
                  <a:pt x="2184400" y="2268219"/>
                </a:moveTo>
                <a:lnTo>
                  <a:pt x="2165350" y="2268219"/>
                </a:lnTo>
                <a:lnTo>
                  <a:pt x="2170430" y="2273299"/>
                </a:lnTo>
                <a:lnTo>
                  <a:pt x="2189480" y="2273299"/>
                </a:lnTo>
                <a:lnTo>
                  <a:pt x="2184400" y="2268219"/>
                </a:lnTo>
                <a:close/>
              </a:path>
              <a:path w="2766060" h="2849879">
                <a:moveTo>
                  <a:pt x="2178050" y="2261869"/>
                </a:moveTo>
                <a:lnTo>
                  <a:pt x="2159000" y="2261869"/>
                </a:lnTo>
                <a:lnTo>
                  <a:pt x="2164080" y="2266949"/>
                </a:lnTo>
                <a:lnTo>
                  <a:pt x="2183130" y="2266949"/>
                </a:lnTo>
                <a:lnTo>
                  <a:pt x="2178050" y="2261869"/>
                </a:lnTo>
                <a:close/>
              </a:path>
              <a:path w="2766060" h="2849879">
                <a:moveTo>
                  <a:pt x="2171700" y="2255519"/>
                </a:moveTo>
                <a:lnTo>
                  <a:pt x="2152650" y="2255519"/>
                </a:lnTo>
                <a:lnTo>
                  <a:pt x="2157730" y="2260599"/>
                </a:lnTo>
                <a:lnTo>
                  <a:pt x="2176780" y="2260599"/>
                </a:lnTo>
                <a:lnTo>
                  <a:pt x="2171700" y="2255519"/>
                </a:lnTo>
                <a:close/>
              </a:path>
              <a:path w="2766060" h="2849879">
                <a:moveTo>
                  <a:pt x="2165350" y="2249169"/>
                </a:moveTo>
                <a:lnTo>
                  <a:pt x="2146300" y="2249169"/>
                </a:lnTo>
                <a:lnTo>
                  <a:pt x="2151380" y="2254249"/>
                </a:lnTo>
                <a:lnTo>
                  <a:pt x="2170430" y="2254249"/>
                </a:lnTo>
                <a:lnTo>
                  <a:pt x="2165350" y="2249169"/>
                </a:lnTo>
                <a:close/>
              </a:path>
              <a:path w="2766060" h="2849879">
                <a:moveTo>
                  <a:pt x="1957070" y="2040889"/>
                </a:moveTo>
                <a:lnTo>
                  <a:pt x="1938020" y="2040889"/>
                </a:lnTo>
                <a:lnTo>
                  <a:pt x="2145030" y="2247899"/>
                </a:lnTo>
                <a:lnTo>
                  <a:pt x="2164080" y="2247899"/>
                </a:lnTo>
                <a:lnTo>
                  <a:pt x="1957070" y="2040889"/>
                </a:lnTo>
                <a:close/>
              </a:path>
              <a:path w="2766060" h="2849879">
                <a:moveTo>
                  <a:pt x="2692400" y="2776219"/>
                </a:moveTo>
                <a:lnTo>
                  <a:pt x="2673350" y="2776219"/>
                </a:lnTo>
                <a:lnTo>
                  <a:pt x="2698750" y="2801619"/>
                </a:lnTo>
                <a:lnTo>
                  <a:pt x="2717800" y="2801619"/>
                </a:lnTo>
                <a:lnTo>
                  <a:pt x="2692400" y="2776219"/>
                </a:lnTo>
                <a:close/>
              </a:path>
              <a:path w="2766060" h="2849879">
                <a:moveTo>
                  <a:pt x="2717800" y="2801619"/>
                </a:moveTo>
                <a:lnTo>
                  <a:pt x="2698750" y="2801619"/>
                </a:lnTo>
                <a:lnTo>
                  <a:pt x="2747010" y="2849879"/>
                </a:lnTo>
                <a:lnTo>
                  <a:pt x="2766060" y="2849879"/>
                </a:lnTo>
                <a:lnTo>
                  <a:pt x="2717800" y="2801619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0" y="4105909"/>
            <a:ext cx="2747010" cy="2747010"/>
          </a:xfrm>
          <a:custGeom>
            <a:avLst/>
            <a:gdLst/>
            <a:ahLst/>
            <a:cxnLst/>
            <a:rect l="l" t="t" r="r" b="b"/>
            <a:pathLst>
              <a:path w="2747010" h="27470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747010" h="27470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747010" h="27470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747010" h="2747009">
                <a:moveTo>
                  <a:pt x="17780" y="17780"/>
                </a:moveTo>
                <a:lnTo>
                  <a:pt x="0" y="17780"/>
                </a:lnTo>
                <a:lnTo>
                  <a:pt x="0" y="20271"/>
                </a:lnTo>
                <a:lnTo>
                  <a:pt x="386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747010" h="2747009">
                <a:moveTo>
                  <a:pt x="24130" y="24130"/>
                </a:moveTo>
                <a:lnTo>
                  <a:pt x="3860" y="24130"/>
                </a:lnTo>
                <a:lnTo>
                  <a:pt x="10213" y="30480"/>
                </a:lnTo>
                <a:lnTo>
                  <a:pt x="30480" y="30480"/>
                </a:lnTo>
                <a:lnTo>
                  <a:pt x="24130" y="24130"/>
                </a:lnTo>
                <a:close/>
              </a:path>
              <a:path w="2747010" h="2747009">
                <a:moveTo>
                  <a:pt x="30480" y="30480"/>
                </a:moveTo>
                <a:lnTo>
                  <a:pt x="10213" y="30480"/>
                </a:lnTo>
                <a:lnTo>
                  <a:pt x="16565" y="36830"/>
                </a:lnTo>
                <a:lnTo>
                  <a:pt x="36830" y="36830"/>
                </a:lnTo>
                <a:lnTo>
                  <a:pt x="30480" y="30480"/>
                </a:lnTo>
                <a:close/>
              </a:path>
              <a:path w="2747010" h="2747009">
                <a:moveTo>
                  <a:pt x="36830" y="36830"/>
                </a:moveTo>
                <a:lnTo>
                  <a:pt x="16565" y="36830"/>
                </a:lnTo>
                <a:lnTo>
                  <a:pt x="22918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47010" h="2747009">
                <a:moveTo>
                  <a:pt x="43180" y="43180"/>
                </a:moveTo>
                <a:lnTo>
                  <a:pt x="22918" y="43180"/>
                </a:lnTo>
                <a:lnTo>
                  <a:pt x="35624" y="55879"/>
                </a:lnTo>
                <a:lnTo>
                  <a:pt x="55879" y="55879"/>
                </a:lnTo>
                <a:lnTo>
                  <a:pt x="43180" y="43180"/>
                </a:lnTo>
                <a:close/>
              </a:path>
              <a:path w="2747010" h="2747009">
                <a:moveTo>
                  <a:pt x="55880" y="55880"/>
                </a:moveTo>
                <a:lnTo>
                  <a:pt x="35624" y="55880"/>
                </a:lnTo>
                <a:lnTo>
                  <a:pt x="41976" y="62230"/>
                </a:lnTo>
                <a:lnTo>
                  <a:pt x="62230" y="62230"/>
                </a:lnTo>
                <a:lnTo>
                  <a:pt x="55880" y="55880"/>
                </a:lnTo>
                <a:close/>
              </a:path>
              <a:path w="2747010" h="2747009">
                <a:moveTo>
                  <a:pt x="62230" y="62230"/>
                </a:moveTo>
                <a:lnTo>
                  <a:pt x="41976" y="62230"/>
                </a:lnTo>
                <a:lnTo>
                  <a:pt x="54682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747010" h="2747009">
                <a:moveTo>
                  <a:pt x="74930" y="74930"/>
                </a:moveTo>
                <a:lnTo>
                  <a:pt x="54682" y="74930"/>
                </a:lnTo>
                <a:lnTo>
                  <a:pt x="61034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747010" h="2747009">
                <a:moveTo>
                  <a:pt x="81280" y="81280"/>
                </a:moveTo>
                <a:lnTo>
                  <a:pt x="61034" y="81280"/>
                </a:lnTo>
                <a:lnTo>
                  <a:pt x="67387" y="87630"/>
                </a:lnTo>
                <a:lnTo>
                  <a:pt x="87629" y="87630"/>
                </a:lnTo>
                <a:lnTo>
                  <a:pt x="81280" y="81280"/>
                </a:lnTo>
                <a:close/>
              </a:path>
              <a:path w="2747010" h="2747009">
                <a:moveTo>
                  <a:pt x="87630" y="87630"/>
                </a:moveTo>
                <a:lnTo>
                  <a:pt x="67387" y="87630"/>
                </a:lnTo>
                <a:lnTo>
                  <a:pt x="73740" y="93980"/>
                </a:lnTo>
                <a:lnTo>
                  <a:pt x="93979" y="93980"/>
                </a:lnTo>
                <a:lnTo>
                  <a:pt x="87630" y="87630"/>
                </a:lnTo>
                <a:close/>
              </a:path>
              <a:path w="2747010" h="2747009">
                <a:moveTo>
                  <a:pt x="93980" y="93980"/>
                </a:moveTo>
                <a:lnTo>
                  <a:pt x="73740" y="93980"/>
                </a:lnTo>
                <a:lnTo>
                  <a:pt x="80093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747010" h="2747009">
                <a:moveTo>
                  <a:pt x="100330" y="100330"/>
                </a:moveTo>
                <a:lnTo>
                  <a:pt x="80093" y="100330"/>
                </a:lnTo>
                <a:lnTo>
                  <a:pt x="86445" y="106680"/>
                </a:lnTo>
                <a:lnTo>
                  <a:pt x="106679" y="106680"/>
                </a:lnTo>
                <a:lnTo>
                  <a:pt x="100330" y="100330"/>
                </a:lnTo>
                <a:close/>
              </a:path>
              <a:path w="2747010" h="2747009">
                <a:moveTo>
                  <a:pt x="106680" y="106680"/>
                </a:moveTo>
                <a:lnTo>
                  <a:pt x="86445" y="106680"/>
                </a:lnTo>
                <a:lnTo>
                  <a:pt x="92798" y="113030"/>
                </a:lnTo>
                <a:lnTo>
                  <a:pt x="113029" y="113030"/>
                </a:lnTo>
                <a:lnTo>
                  <a:pt x="106680" y="106680"/>
                </a:lnTo>
                <a:close/>
              </a:path>
              <a:path w="2747010" h="2747009">
                <a:moveTo>
                  <a:pt x="113030" y="113030"/>
                </a:moveTo>
                <a:lnTo>
                  <a:pt x="92798" y="113030"/>
                </a:lnTo>
                <a:lnTo>
                  <a:pt x="99151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47010" h="2747009">
                <a:moveTo>
                  <a:pt x="119380" y="119380"/>
                </a:moveTo>
                <a:lnTo>
                  <a:pt x="99151" y="119380"/>
                </a:lnTo>
                <a:lnTo>
                  <a:pt x="105504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47010" h="2747009">
                <a:moveTo>
                  <a:pt x="125730" y="125730"/>
                </a:moveTo>
                <a:lnTo>
                  <a:pt x="105504" y="125730"/>
                </a:lnTo>
                <a:lnTo>
                  <a:pt x="111856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47010" h="2747009">
                <a:moveTo>
                  <a:pt x="132080" y="132080"/>
                </a:moveTo>
                <a:lnTo>
                  <a:pt x="111856" y="132080"/>
                </a:lnTo>
                <a:lnTo>
                  <a:pt x="11820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47010" h="2747009">
                <a:moveTo>
                  <a:pt x="138430" y="138430"/>
                </a:moveTo>
                <a:lnTo>
                  <a:pt x="118209" y="138430"/>
                </a:lnTo>
                <a:lnTo>
                  <a:pt x="124562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47010" h="2747009">
                <a:moveTo>
                  <a:pt x="144780" y="144780"/>
                </a:moveTo>
                <a:lnTo>
                  <a:pt x="124562" y="144780"/>
                </a:lnTo>
                <a:lnTo>
                  <a:pt x="130915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747010" h="2747009">
                <a:moveTo>
                  <a:pt x="151130" y="151130"/>
                </a:moveTo>
                <a:lnTo>
                  <a:pt x="130915" y="151130"/>
                </a:lnTo>
                <a:lnTo>
                  <a:pt x="137267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47010" h="2747009">
                <a:moveTo>
                  <a:pt x="157480" y="157480"/>
                </a:moveTo>
                <a:lnTo>
                  <a:pt x="137267" y="157480"/>
                </a:lnTo>
                <a:lnTo>
                  <a:pt x="143620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47010" h="2747009">
                <a:moveTo>
                  <a:pt x="163830" y="163830"/>
                </a:moveTo>
                <a:lnTo>
                  <a:pt x="143620" y="163830"/>
                </a:lnTo>
                <a:lnTo>
                  <a:pt x="149973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747010" h="2747009">
                <a:moveTo>
                  <a:pt x="170180" y="170180"/>
                </a:moveTo>
                <a:lnTo>
                  <a:pt x="149973" y="170180"/>
                </a:lnTo>
                <a:lnTo>
                  <a:pt x="156326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47010" h="2747009">
                <a:moveTo>
                  <a:pt x="176530" y="176530"/>
                </a:moveTo>
                <a:lnTo>
                  <a:pt x="156326" y="176530"/>
                </a:lnTo>
                <a:lnTo>
                  <a:pt x="162678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747010" h="2747009">
                <a:moveTo>
                  <a:pt x="182880" y="182880"/>
                </a:moveTo>
                <a:lnTo>
                  <a:pt x="162678" y="182880"/>
                </a:lnTo>
                <a:lnTo>
                  <a:pt x="169031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47010" h="2747009">
                <a:moveTo>
                  <a:pt x="189230" y="189230"/>
                </a:moveTo>
                <a:lnTo>
                  <a:pt x="169031" y="189230"/>
                </a:lnTo>
                <a:lnTo>
                  <a:pt x="175384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747010" h="2747009">
                <a:moveTo>
                  <a:pt x="195580" y="195580"/>
                </a:moveTo>
                <a:lnTo>
                  <a:pt x="175384" y="195580"/>
                </a:lnTo>
                <a:lnTo>
                  <a:pt x="188089" y="208280"/>
                </a:lnTo>
                <a:lnTo>
                  <a:pt x="208280" y="208280"/>
                </a:lnTo>
                <a:lnTo>
                  <a:pt x="195580" y="195580"/>
                </a:lnTo>
                <a:close/>
              </a:path>
              <a:path w="2747010" h="2747009">
                <a:moveTo>
                  <a:pt x="208280" y="208280"/>
                </a:moveTo>
                <a:lnTo>
                  <a:pt x="188089" y="208280"/>
                </a:lnTo>
                <a:lnTo>
                  <a:pt x="194442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747010" h="2747009">
                <a:moveTo>
                  <a:pt x="214630" y="214630"/>
                </a:moveTo>
                <a:lnTo>
                  <a:pt x="194442" y="214630"/>
                </a:lnTo>
                <a:lnTo>
                  <a:pt x="200795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747010" h="2747009">
                <a:moveTo>
                  <a:pt x="220980" y="220980"/>
                </a:moveTo>
                <a:lnTo>
                  <a:pt x="200795" y="220980"/>
                </a:lnTo>
                <a:lnTo>
                  <a:pt x="207147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47010" h="2747009">
                <a:moveTo>
                  <a:pt x="227330" y="227330"/>
                </a:moveTo>
                <a:lnTo>
                  <a:pt x="207147" y="227330"/>
                </a:lnTo>
                <a:lnTo>
                  <a:pt x="21350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747010" h="2747009">
                <a:moveTo>
                  <a:pt x="233680" y="233680"/>
                </a:moveTo>
                <a:lnTo>
                  <a:pt x="213500" y="233680"/>
                </a:lnTo>
                <a:lnTo>
                  <a:pt x="219853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747010" h="2747009">
                <a:moveTo>
                  <a:pt x="240030" y="240030"/>
                </a:moveTo>
                <a:lnTo>
                  <a:pt x="219853" y="240030"/>
                </a:lnTo>
                <a:lnTo>
                  <a:pt x="226206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47010" h="2747009">
                <a:moveTo>
                  <a:pt x="246380" y="246380"/>
                </a:moveTo>
                <a:lnTo>
                  <a:pt x="226206" y="246380"/>
                </a:lnTo>
                <a:lnTo>
                  <a:pt x="232558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747010" h="2747009">
                <a:moveTo>
                  <a:pt x="252730" y="252730"/>
                </a:moveTo>
                <a:lnTo>
                  <a:pt x="232558" y="252730"/>
                </a:lnTo>
                <a:lnTo>
                  <a:pt x="238911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747010" h="2747009">
                <a:moveTo>
                  <a:pt x="259080" y="259080"/>
                </a:moveTo>
                <a:lnTo>
                  <a:pt x="238911" y="259080"/>
                </a:lnTo>
                <a:lnTo>
                  <a:pt x="245264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747010" h="2747009">
                <a:moveTo>
                  <a:pt x="265430" y="265430"/>
                </a:moveTo>
                <a:lnTo>
                  <a:pt x="245264" y="265430"/>
                </a:lnTo>
                <a:lnTo>
                  <a:pt x="251617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747010" h="2747009">
                <a:moveTo>
                  <a:pt x="271780" y="271780"/>
                </a:moveTo>
                <a:lnTo>
                  <a:pt x="251617" y="271780"/>
                </a:lnTo>
                <a:lnTo>
                  <a:pt x="257969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747010" h="2747009">
                <a:moveTo>
                  <a:pt x="278130" y="278130"/>
                </a:moveTo>
                <a:lnTo>
                  <a:pt x="257969" y="278130"/>
                </a:lnTo>
                <a:lnTo>
                  <a:pt x="264322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747010" h="2747009">
                <a:moveTo>
                  <a:pt x="284480" y="284480"/>
                </a:moveTo>
                <a:lnTo>
                  <a:pt x="264322" y="284480"/>
                </a:lnTo>
                <a:lnTo>
                  <a:pt x="270675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747010" h="2747009">
                <a:moveTo>
                  <a:pt x="290830" y="290830"/>
                </a:moveTo>
                <a:lnTo>
                  <a:pt x="270675" y="290830"/>
                </a:lnTo>
                <a:lnTo>
                  <a:pt x="277027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747010" h="2747009">
                <a:moveTo>
                  <a:pt x="297180" y="297180"/>
                </a:moveTo>
                <a:lnTo>
                  <a:pt x="277027" y="297180"/>
                </a:lnTo>
                <a:lnTo>
                  <a:pt x="2833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747010" h="2747009">
                <a:moveTo>
                  <a:pt x="303530" y="303530"/>
                </a:moveTo>
                <a:lnTo>
                  <a:pt x="283380" y="303530"/>
                </a:lnTo>
                <a:lnTo>
                  <a:pt x="289733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747010" h="2747009">
                <a:moveTo>
                  <a:pt x="309880" y="309880"/>
                </a:moveTo>
                <a:lnTo>
                  <a:pt x="289733" y="309880"/>
                </a:lnTo>
                <a:lnTo>
                  <a:pt x="296086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47010" h="2747009">
                <a:moveTo>
                  <a:pt x="316230" y="316230"/>
                </a:moveTo>
                <a:lnTo>
                  <a:pt x="296086" y="316230"/>
                </a:lnTo>
                <a:lnTo>
                  <a:pt x="302438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747010" h="2747009">
                <a:moveTo>
                  <a:pt x="322580" y="322580"/>
                </a:moveTo>
                <a:lnTo>
                  <a:pt x="302438" y="322580"/>
                </a:lnTo>
                <a:lnTo>
                  <a:pt x="315144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747010" h="2747009">
                <a:moveTo>
                  <a:pt x="335280" y="335280"/>
                </a:moveTo>
                <a:lnTo>
                  <a:pt x="315144" y="335280"/>
                </a:lnTo>
                <a:lnTo>
                  <a:pt x="327849" y="347980"/>
                </a:lnTo>
                <a:lnTo>
                  <a:pt x="347980" y="347980"/>
                </a:lnTo>
                <a:lnTo>
                  <a:pt x="335280" y="335280"/>
                </a:lnTo>
                <a:close/>
              </a:path>
              <a:path w="2747010" h="2747009">
                <a:moveTo>
                  <a:pt x="347980" y="347980"/>
                </a:moveTo>
                <a:lnTo>
                  <a:pt x="327849" y="347980"/>
                </a:lnTo>
                <a:lnTo>
                  <a:pt x="334202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47010" h="2747009">
                <a:moveTo>
                  <a:pt x="354330" y="354330"/>
                </a:moveTo>
                <a:lnTo>
                  <a:pt x="334202" y="354330"/>
                </a:lnTo>
                <a:lnTo>
                  <a:pt x="340555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747010" h="2747009">
                <a:moveTo>
                  <a:pt x="360680" y="360680"/>
                </a:moveTo>
                <a:lnTo>
                  <a:pt x="340555" y="360680"/>
                </a:lnTo>
                <a:lnTo>
                  <a:pt x="346908" y="367030"/>
                </a:lnTo>
                <a:lnTo>
                  <a:pt x="367030" y="367030"/>
                </a:lnTo>
                <a:lnTo>
                  <a:pt x="360680" y="360680"/>
                </a:lnTo>
                <a:close/>
              </a:path>
              <a:path w="2747010" h="2747009">
                <a:moveTo>
                  <a:pt x="367030" y="367030"/>
                </a:moveTo>
                <a:lnTo>
                  <a:pt x="346908" y="367030"/>
                </a:lnTo>
                <a:lnTo>
                  <a:pt x="353260" y="373380"/>
                </a:lnTo>
                <a:lnTo>
                  <a:pt x="373380" y="373380"/>
                </a:lnTo>
                <a:lnTo>
                  <a:pt x="367030" y="367030"/>
                </a:lnTo>
                <a:close/>
              </a:path>
              <a:path w="2747010" h="2747009">
                <a:moveTo>
                  <a:pt x="373380" y="373380"/>
                </a:moveTo>
                <a:lnTo>
                  <a:pt x="353260" y="373380"/>
                </a:lnTo>
                <a:lnTo>
                  <a:pt x="359613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747010" h="2747009">
                <a:moveTo>
                  <a:pt x="379730" y="379730"/>
                </a:moveTo>
                <a:lnTo>
                  <a:pt x="359613" y="379730"/>
                </a:lnTo>
                <a:lnTo>
                  <a:pt x="365966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47010" h="2747009">
                <a:moveTo>
                  <a:pt x="386080" y="386080"/>
                </a:moveTo>
                <a:lnTo>
                  <a:pt x="365966" y="386080"/>
                </a:lnTo>
                <a:lnTo>
                  <a:pt x="372319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747010" h="2747009">
                <a:moveTo>
                  <a:pt x="392430" y="392430"/>
                </a:moveTo>
                <a:lnTo>
                  <a:pt x="372319" y="392430"/>
                </a:lnTo>
                <a:lnTo>
                  <a:pt x="378671" y="398780"/>
                </a:lnTo>
                <a:lnTo>
                  <a:pt x="398780" y="398780"/>
                </a:lnTo>
                <a:lnTo>
                  <a:pt x="392430" y="392430"/>
                </a:lnTo>
                <a:close/>
              </a:path>
              <a:path w="2747010" h="2747009">
                <a:moveTo>
                  <a:pt x="398780" y="398780"/>
                </a:moveTo>
                <a:lnTo>
                  <a:pt x="378671" y="398780"/>
                </a:lnTo>
                <a:lnTo>
                  <a:pt x="385024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747010" h="2747009">
                <a:moveTo>
                  <a:pt x="405130" y="405130"/>
                </a:moveTo>
                <a:lnTo>
                  <a:pt x="385024" y="405130"/>
                </a:lnTo>
                <a:lnTo>
                  <a:pt x="391377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47010" h="2747009">
                <a:moveTo>
                  <a:pt x="411480" y="411480"/>
                </a:moveTo>
                <a:lnTo>
                  <a:pt x="391377" y="411480"/>
                </a:lnTo>
                <a:lnTo>
                  <a:pt x="397729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747010" h="2747009">
                <a:moveTo>
                  <a:pt x="417830" y="417830"/>
                </a:moveTo>
                <a:lnTo>
                  <a:pt x="397729" y="417830"/>
                </a:lnTo>
                <a:lnTo>
                  <a:pt x="410435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747010" h="2747009">
                <a:moveTo>
                  <a:pt x="430530" y="430530"/>
                </a:moveTo>
                <a:lnTo>
                  <a:pt x="410435" y="430530"/>
                </a:lnTo>
                <a:lnTo>
                  <a:pt x="416788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747010" h="2747009">
                <a:moveTo>
                  <a:pt x="436880" y="436880"/>
                </a:moveTo>
                <a:lnTo>
                  <a:pt x="416788" y="436880"/>
                </a:lnTo>
                <a:lnTo>
                  <a:pt x="42314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47010" h="2747009">
                <a:moveTo>
                  <a:pt x="443230" y="443230"/>
                </a:moveTo>
                <a:lnTo>
                  <a:pt x="423140" y="443230"/>
                </a:lnTo>
                <a:lnTo>
                  <a:pt x="429493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747010" h="2747009">
                <a:moveTo>
                  <a:pt x="449580" y="449580"/>
                </a:moveTo>
                <a:lnTo>
                  <a:pt x="429493" y="449580"/>
                </a:lnTo>
                <a:lnTo>
                  <a:pt x="442199" y="462280"/>
                </a:lnTo>
                <a:lnTo>
                  <a:pt x="462280" y="462280"/>
                </a:lnTo>
                <a:lnTo>
                  <a:pt x="449580" y="449580"/>
                </a:lnTo>
                <a:close/>
              </a:path>
              <a:path w="2747010" h="2747009">
                <a:moveTo>
                  <a:pt x="462280" y="462280"/>
                </a:moveTo>
                <a:lnTo>
                  <a:pt x="442199" y="462280"/>
                </a:lnTo>
                <a:lnTo>
                  <a:pt x="461257" y="481330"/>
                </a:lnTo>
                <a:lnTo>
                  <a:pt x="481330" y="481330"/>
                </a:lnTo>
                <a:lnTo>
                  <a:pt x="462280" y="462280"/>
                </a:lnTo>
                <a:close/>
              </a:path>
              <a:path w="2747010" h="2747009">
                <a:moveTo>
                  <a:pt x="481330" y="481330"/>
                </a:moveTo>
                <a:lnTo>
                  <a:pt x="461257" y="481330"/>
                </a:lnTo>
                <a:lnTo>
                  <a:pt x="473962" y="494030"/>
                </a:lnTo>
                <a:lnTo>
                  <a:pt x="494030" y="494030"/>
                </a:lnTo>
                <a:lnTo>
                  <a:pt x="481330" y="481330"/>
                </a:lnTo>
                <a:close/>
              </a:path>
              <a:path w="2747010" h="2747009">
                <a:moveTo>
                  <a:pt x="494030" y="494030"/>
                </a:moveTo>
                <a:lnTo>
                  <a:pt x="473962" y="494030"/>
                </a:lnTo>
                <a:lnTo>
                  <a:pt x="486668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747010" h="2747009">
                <a:moveTo>
                  <a:pt x="506730" y="506730"/>
                </a:moveTo>
                <a:lnTo>
                  <a:pt x="486668" y="506730"/>
                </a:lnTo>
                <a:lnTo>
                  <a:pt x="493021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747010" h="2747009">
                <a:moveTo>
                  <a:pt x="513080" y="513080"/>
                </a:moveTo>
                <a:lnTo>
                  <a:pt x="493021" y="513080"/>
                </a:lnTo>
                <a:lnTo>
                  <a:pt x="499373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747010" h="2747009">
                <a:moveTo>
                  <a:pt x="519430" y="519430"/>
                </a:moveTo>
                <a:lnTo>
                  <a:pt x="499373" y="519430"/>
                </a:lnTo>
                <a:lnTo>
                  <a:pt x="505726" y="525780"/>
                </a:lnTo>
                <a:lnTo>
                  <a:pt x="525780" y="525780"/>
                </a:lnTo>
                <a:lnTo>
                  <a:pt x="519430" y="519430"/>
                </a:lnTo>
                <a:close/>
              </a:path>
              <a:path w="2747010" h="2747009">
                <a:moveTo>
                  <a:pt x="525780" y="525780"/>
                </a:moveTo>
                <a:lnTo>
                  <a:pt x="505726" y="525780"/>
                </a:lnTo>
                <a:lnTo>
                  <a:pt x="512079" y="532130"/>
                </a:lnTo>
                <a:lnTo>
                  <a:pt x="532130" y="532130"/>
                </a:lnTo>
                <a:lnTo>
                  <a:pt x="525780" y="525780"/>
                </a:lnTo>
                <a:close/>
              </a:path>
              <a:path w="2747010" h="2747009">
                <a:moveTo>
                  <a:pt x="532130" y="532130"/>
                </a:moveTo>
                <a:lnTo>
                  <a:pt x="512079" y="532130"/>
                </a:lnTo>
                <a:lnTo>
                  <a:pt x="518431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747010" h="2747009">
                <a:moveTo>
                  <a:pt x="538480" y="538480"/>
                </a:moveTo>
                <a:lnTo>
                  <a:pt x="518431" y="538480"/>
                </a:lnTo>
                <a:lnTo>
                  <a:pt x="524784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747010" h="2747009">
                <a:moveTo>
                  <a:pt x="544830" y="544830"/>
                </a:moveTo>
                <a:lnTo>
                  <a:pt x="524784" y="544830"/>
                </a:lnTo>
                <a:lnTo>
                  <a:pt x="53749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747010" h="2747009">
                <a:moveTo>
                  <a:pt x="557530" y="557530"/>
                </a:moveTo>
                <a:lnTo>
                  <a:pt x="537490" y="557530"/>
                </a:lnTo>
                <a:lnTo>
                  <a:pt x="543842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747010" h="2747009">
                <a:moveTo>
                  <a:pt x="563880" y="563880"/>
                </a:moveTo>
                <a:lnTo>
                  <a:pt x="543842" y="563880"/>
                </a:lnTo>
                <a:lnTo>
                  <a:pt x="550195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747010" h="2747009">
                <a:moveTo>
                  <a:pt x="570230" y="570230"/>
                </a:moveTo>
                <a:lnTo>
                  <a:pt x="550195" y="570230"/>
                </a:lnTo>
                <a:lnTo>
                  <a:pt x="569253" y="589280"/>
                </a:lnTo>
                <a:lnTo>
                  <a:pt x="589280" y="589280"/>
                </a:lnTo>
                <a:lnTo>
                  <a:pt x="570230" y="570230"/>
                </a:lnTo>
                <a:close/>
              </a:path>
              <a:path w="2747010" h="2747009">
                <a:moveTo>
                  <a:pt x="589280" y="589280"/>
                </a:moveTo>
                <a:lnTo>
                  <a:pt x="569253" y="589280"/>
                </a:lnTo>
                <a:lnTo>
                  <a:pt x="575606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47010" h="2747009">
                <a:moveTo>
                  <a:pt x="595630" y="595630"/>
                </a:moveTo>
                <a:lnTo>
                  <a:pt x="575606" y="595630"/>
                </a:lnTo>
                <a:lnTo>
                  <a:pt x="58195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47010" h="2747009">
                <a:moveTo>
                  <a:pt x="601980" y="601980"/>
                </a:moveTo>
                <a:lnTo>
                  <a:pt x="581959" y="601980"/>
                </a:lnTo>
                <a:lnTo>
                  <a:pt x="601017" y="621030"/>
                </a:lnTo>
                <a:lnTo>
                  <a:pt x="621030" y="621030"/>
                </a:lnTo>
                <a:lnTo>
                  <a:pt x="601980" y="601980"/>
                </a:lnTo>
                <a:close/>
              </a:path>
              <a:path w="2747010" h="2747009">
                <a:moveTo>
                  <a:pt x="621030" y="621030"/>
                </a:moveTo>
                <a:lnTo>
                  <a:pt x="601017" y="621030"/>
                </a:lnTo>
                <a:lnTo>
                  <a:pt x="60737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747010" h="2747009">
                <a:moveTo>
                  <a:pt x="627380" y="627380"/>
                </a:moveTo>
                <a:lnTo>
                  <a:pt x="607370" y="627380"/>
                </a:lnTo>
                <a:lnTo>
                  <a:pt x="613722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747010" h="2747009">
                <a:moveTo>
                  <a:pt x="633730" y="633730"/>
                </a:moveTo>
                <a:lnTo>
                  <a:pt x="613722" y="633730"/>
                </a:lnTo>
                <a:lnTo>
                  <a:pt x="620075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747010" h="2747009">
                <a:moveTo>
                  <a:pt x="640080" y="640080"/>
                </a:moveTo>
                <a:lnTo>
                  <a:pt x="620075" y="640080"/>
                </a:lnTo>
                <a:lnTo>
                  <a:pt x="632781" y="652780"/>
                </a:lnTo>
                <a:lnTo>
                  <a:pt x="652780" y="652780"/>
                </a:lnTo>
                <a:lnTo>
                  <a:pt x="640080" y="640080"/>
                </a:lnTo>
                <a:close/>
              </a:path>
              <a:path w="2747010" h="2747009">
                <a:moveTo>
                  <a:pt x="652780" y="652780"/>
                </a:moveTo>
                <a:lnTo>
                  <a:pt x="632781" y="652780"/>
                </a:lnTo>
                <a:lnTo>
                  <a:pt x="639133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747010" h="2747009">
                <a:moveTo>
                  <a:pt x="659130" y="659130"/>
                </a:moveTo>
                <a:lnTo>
                  <a:pt x="639133" y="659130"/>
                </a:lnTo>
                <a:lnTo>
                  <a:pt x="645486" y="665480"/>
                </a:lnTo>
                <a:lnTo>
                  <a:pt x="665480" y="665480"/>
                </a:lnTo>
                <a:lnTo>
                  <a:pt x="659130" y="659130"/>
                </a:lnTo>
                <a:close/>
              </a:path>
              <a:path w="2747010" h="2747009">
                <a:moveTo>
                  <a:pt x="665480" y="665480"/>
                </a:moveTo>
                <a:lnTo>
                  <a:pt x="645486" y="665480"/>
                </a:lnTo>
                <a:lnTo>
                  <a:pt x="65183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747010" h="2747009">
                <a:moveTo>
                  <a:pt x="671830" y="671830"/>
                </a:moveTo>
                <a:lnTo>
                  <a:pt x="651839" y="671830"/>
                </a:lnTo>
                <a:lnTo>
                  <a:pt x="658192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747010" h="2747009">
                <a:moveTo>
                  <a:pt x="678180" y="678180"/>
                </a:moveTo>
                <a:lnTo>
                  <a:pt x="658192" y="678180"/>
                </a:lnTo>
                <a:lnTo>
                  <a:pt x="664544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747010" h="2747009">
                <a:moveTo>
                  <a:pt x="684530" y="684530"/>
                </a:moveTo>
                <a:lnTo>
                  <a:pt x="664544" y="684530"/>
                </a:lnTo>
                <a:lnTo>
                  <a:pt x="670897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747010" h="2747009">
                <a:moveTo>
                  <a:pt x="690880" y="690880"/>
                </a:moveTo>
                <a:lnTo>
                  <a:pt x="670897" y="690880"/>
                </a:lnTo>
                <a:lnTo>
                  <a:pt x="683603" y="703580"/>
                </a:lnTo>
                <a:lnTo>
                  <a:pt x="703580" y="703580"/>
                </a:lnTo>
                <a:lnTo>
                  <a:pt x="690880" y="690880"/>
                </a:lnTo>
                <a:close/>
              </a:path>
              <a:path w="2747010" h="2747009">
                <a:moveTo>
                  <a:pt x="703580" y="703580"/>
                </a:moveTo>
                <a:lnTo>
                  <a:pt x="683603" y="703580"/>
                </a:lnTo>
                <a:lnTo>
                  <a:pt x="689955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747010" h="2747009">
                <a:moveTo>
                  <a:pt x="709930" y="709930"/>
                </a:moveTo>
                <a:lnTo>
                  <a:pt x="689955" y="709930"/>
                </a:lnTo>
                <a:lnTo>
                  <a:pt x="696308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747010" h="2747009">
                <a:moveTo>
                  <a:pt x="716280" y="716280"/>
                </a:moveTo>
                <a:lnTo>
                  <a:pt x="696308" y="716280"/>
                </a:lnTo>
                <a:lnTo>
                  <a:pt x="702661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747010" h="2747009">
                <a:moveTo>
                  <a:pt x="722630" y="722630"/>
                </a:moveTo>
                <a:lnTo>
                  <a:pt x="702661" y="722630"/>
                </a:lnTo>
                <a:lnTo>
                  <a:pt x="709014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747010" h="2747009">
                <a:moveTo>
                  <a:pt x="728980" y="728980"/>
                </a:moveTo>
                <a:lnTo>
                  <a:pt x="709014" y="728980"/>
                </a:lnTo>
                <a:lnTo>
                  <a:pt x="715366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747010" h="2747009">
                <a:moveTo>
                  <a:pt x="735330" y="735330"/>
                </a:moveTo>
                <a:lnTo>
                  <a:pt x="715366" y="735330"/>
                </a:lnTo>
                <a:lnTo>
                  <a:pt x="721719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747010" h="2747009">
                <a:moveTo>
                  <a:pt x="741680" y="741680"/>
                </a:moveTo>
                <a:lnTo>
                  <a:pt x="721719" y="741680"/>
                </a:lnTo>
                <a:lnTo>
                  <a:pt x="728072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47010" h="2747009">
                <a:moveTo>
                  <a:pt x="748030" y="748030"/>
                </a:moveTo>
                <a:lnTo>
                  <a:pt x="728072" y="748030"/>
                </a:lnTo>
                <a:lnTo>
                  <a:pt x="734424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47010" h="2747009">
                <a:moveTo>
                  <a:pt x="754380" y="754380"/>
                </a:moveTo>
                <a:lnTo>
                  <a:pt x="734424" y="754380"/>
                </a:lnTo>
                <a:lnTo>
                  <a:pt x="740777" y="760730"/>
                </a:lnTo>
                <a:lnTo>
                  <a:pt x="760730" y="760730"/>
                </a:lnTo>
                <a:lnTo>
                  <a:pt x="754380" y="754380"/>
                </a:lnTo>
                <a:close/>
              </a:path>
              <a:path w="2747010" h="2747009">
                <a:moveTo>
                  <a:pt x="760730" y="760730"/>
                </a:moveTo>
                <a:lnTo>
                  <a:pt x="740777" y="760730"/>
                </a:lnTo>
                <a:lnTo>
                  <a:pt x="753483" y="773430"/>
                </a:lnTo>
                <a:lnTo>
                  <a:pt x="773430" y="773430"/>
                </a:lnTo>
                <a:lnTo>
                  <a:pt x="760730" y="760730"/>
                </a:lnTo>
                <a:close/>
              </a:path>
              <a:path w="2747010" h="2747009">
                <a:moveTo>
                  <a:pt x="773430" y="773430"/>
                </a:moveTo>
                <a:lnTo>
                  <a:pt x="753483" y="773430"/>
                </a:lnTo>
                <a:lnTo>
                  <a:pt x="772541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47010" h="2747009">
                <a:moveTo>
                  <a:pt x="792480" y="792480"/>
                </a:moveTo>
                <a:lnTo>
                  <a:pt x="772541" y="792480"/>
                </a:lnTo>
                <a:lnTo>
                  <a:pt x="778894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747010" h="2747009">
                <a:moveTo>
                  <a:pt x="798830" y="798830"/>
                </a:moveTo>
                <a:lnTo>
                  <a:pt x="778894" y="798830"/>
                </a:lnTo>
                <a:lnTo>
                  <a:pt x="785246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747010" h="2747009">
                <a:moveTo>
                  <a:pt x="805180" y="805180"/>
                </a:moveTo>
                <a:lnTo>
                  <a:pt x="785246" y="805180"/>
                </a:lnTo>
                <a:lnTo>
                  <a:pt x="791599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747010" h="2747009">
                <a:moveTo>
                  <a:pt x="811530" y="811530"/>
                </a:moveTo>
                <a:lnTo>
                  <a:pt x="791599" y="811530"/>
                </a:lnTo>
                <a:lnTo>
                  <a:pt x="804305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47010" h="2747009">
                <a:moveTo>
                  <a:pt x="824230" y="824230"/>
                </a:moveTo>
                <a:lnTo>
                  <a:pt x="804305" y="824230"/>
                </a:lnTo>
                <a:lnTo>
                  <a:pt x="810657" y="830580"/>
                </a:lnTo>
                <a:lnTo>
                  <a:pt x="830580" y="830580"/>
                </a:lnTo>
                <a:lnTo>
                  <a:pt x="824230" y="824230"/>
                </a:lnTo>
                <a:close/>
              </a:path>
              <a:path w="2747010" h="2747009">
                <a:moveTo>
                  <a:pt x="830580" y="830580"/>
                </a:moveTo>
                <a:lnTo>
                  <a:pt x="810657" y="830580"/>
                </a:lnTo>
                <a:lnTo>
                  <a:pt x="81701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47010" h="2747009">
                <a:moveTo>
                  <a:pt x="836930" y="836930"/>
                </a:moveTo>
                <a:lnTo>
                  <a:pt x="817010" y="836930"/>
                </a:lnTo>
                <a:lnTo>
                  <a:pt x="823363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747010" h="2747009">
                <a:moveTo>
                  <a:pt x="843280" y="843280"/>
                </a:moveTo>
                <a:lnTo>
                  <a:pt x="823363" y="843280"/>
                </a:lnTo>
                <a:lnTo>
                  <a:pt x="829716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747010" h="2747009">
                <a:moveTo>
                  <a:pt x="849630" y="849630"/>
                </a:moveTo>
                <a:lnTo>
                  <a:pt x="829716" y="849630"/>
                </a:lnTo>
                <a:lnTo>
                  <a:pt x="842421" y="862330"/>
                </a:lnTo>
                <a:lnTo>
                  <a:pt x="862330" y="862330"/>
                </a:lnTo>
                <a:lnTo>
                  <a:pt x="849630" y="849630"/>
                </a:lnTo>
                <a:close/>
              </a:path>
              <a:path w="2747010" h="2747009">
                <a:moveTo>
                  <a:pt x="862330" y="862330"/>
                </a:moveTo>
                <a:lnTo>
                  <a:pt x="842421" y="862330"/>
                </a:lnTo>
                <a:lnTo>
                  <a:pt x="848774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47010" h="2747009">
                <a:moveTo>
                  <a:pt x="868680" y="868680"/>
                </a:moveTo>
                <a:lnTo>
                  <a:pt x="848774" y="868680"/>
                </a:lnTo>
                <a:lnTo>
                  <a:pt x="855126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747010" h="2747009">
                <a:moveTo>
                  <a:pt x="875030" y="875030"/>
                </a:moveTo>
                <a:lnTo>
                  <a:pt x="855126" y="875030"/>
                </a:lnTo>
                <a:lnTo>
                  <a:pt x="861479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747010" h="2747009">
                <a:moveTo>
                  <a:pt x="881380" y="881380"/>
                </a:moveTo>
                <a:lnTo>
                  <a:pt x="861479" y="881380"/>
                </a:lnTo>
                <a:lnTo>
                  <a:pt x="867832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747010" h="2747009">
                <a:moveTo>
                  <a:pt x="887730" y="887730"/>
                </a:moveTo>
                <a:lnTo>
                  <a:pt x="867832" y="887730"/>
                </a:lnTo>
                <a:lnTo>
                  <a:pt x="874185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747010" h="2747009">
                <a:moveTo>
                  <a:pt x="894080" y="894080"/>
                </a:moveTo>
                <a:lnTo>
                  <a:pt x="874185" y="894080"/>
                </a:lnTo>
                <a:lnTo>
                  <a:pt x="880537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747010" h="2747009">
                <a:moveTo>
                  <a:pt x="900430" y="900430"/>
                </a:moveTo>
                <a:lnTo>
                  <a:pt x="880537" y="900430"/>
                </a:lnTo>
                <a:lnTo>
                  <a:pt x="88689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747010" h="2747009">
                <a:moveTo>
                  <a:pt x="906780" y="906780"/>
                </a:moveTo>
                <a:lnTo>
                  <a:pt x="886890" y="906780"/>
                </a:lnTo>
                <a:lnTo>
                  <a:pt x="893243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747010" h="2747009">
                <a:moveTo>
                  <a:pt x="913130" y="913130"/>
                </a:moveTo>
                <a:lnTo>
                  <a:pt x="893243" y="913130"/>
                </a:lnTo>
                <a:lnTo>
                  <a:pt x="905948" y="925830"/>
                </a:lnTo>
                <a:lnTo>
                  <a:pt x="925830" y="925830"/>
                </a:lnTo>
                <a:lnTo>
                  <a:pt x="913130" y="913130"/>
                </a:lnTo>
                <a:close/>
              </a:path>
              <a:path w="2747010" h="2747009">
                <a:moveTo>
                  <a:pt x="925830" y="925830"/>
                </a:moveTo>
                <a:lnTo>
                  <a:pt x="905948" y="925830"/>
                </a:lnTo>
                <a:lnTo>
                  <a:pt x="912301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747010" h="2747009">
                <a:moveTo>
                  <a:pt x="932180" y="932180"/>
                </a:moveTo>
                <a:lnTo>
                  <a:pt x="912301" y="932180"/>
                </a:lnTo>
                <a:lnTo>
                  <a:pt x="918654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747010" h="2747009">
                <a:moveTo>
                  <a:pt x="938530" y="938530"/>
                </a:moveTo>
                <a:lnTo>
                  <a:pt x="918654" y="938530"/>
                </a:lnTo>
                <a:lnTo>
                  <a:pt x="925007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747010" h="2747009">
                <a:moveTo>
                  <a:pt x="944880" y="944880"/>
                </a:moveTo>
                <a:lnTo>
                  <a:pt x="925007" y="944880"/>
                </a:lnTo>
                <a:lnTo>
                  <a:pt x="937712" y="957580"/>
                </a:lnTo>
                <a:lnTo>
                  <a:pt x="957580" y="957580"/>
                </a:lnTo>
                <a:lnTo>
                  <a:pt x="944880" y="944880"/>
                </a:lnTo>
                <a:close/>
              </a:path>
              <a:path w="2747010" h="2747009">
                <a:moveTo>
                  <a:pt x="957580" y="957580"/>
                </a:moveTo>
                <a:lnTo>
                  <a:pt x="937712" y="957580"/>
                </a:lnTo>
                <a:lnTo>
                  <a:pt x="944065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747010" h="2747009">
                <a:moveTo>
                  <a:pt x="963930" y="963930"/>
                </a:moveTo>
                <a:lnTo>
                  <a:pt x="944065" y="963930"/>
                </a:lnTo>
                <a:lnTo>
                  <a:pt x="950417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747010" h="2747009">
                <a:moveTo>
                  <a:pt x="970280" y="970280"/>
                </a:moveTo>
                <a:lnTo>
                  <a:pt x="950417" y="970280"/>
                </a:lnTo>
                <a:lnTo>
                  <a:pt x="95677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747010" h="2747009">
                <a:moveTo>
                  <a:pt x="976630" y="976630"/>
                </a:moveTo>
                <a:lnTo>
                  <a:pt x="956770" y="976630"/>
                </a:lnTo>
                <a:lnTo>
                  <a:pt x="963123" y="982980"/>
                </a:lnTo>
                <a:lnTo>
                  <a:pt x="982980" y="982980"/>
                </a:lnTo>
                <a:lnTo>
                  <a:pt x="976630" y="976630"/>
                </a:lnTo>
                <a:close/>
              </a:path>
              <a:path w="2747010" h="2747009">
                <a:moveTo>
                  <a:pt x="982980" y="982980"/>
                </a:moveTo>
                <a:lnTo>
                  <a:pt x="963123" y="982980"/>
                </a:lnTo>
                <a:lnTo>
                  <a:pt x="969476" y="989330"/>
                </a:lnTo>
                <a:lnTo>
                  <a:pt x="989330" y="989330"/>
                </a:lnTo>
                <a:lnTo>
                  <a:pt x="982980" y="982980"/>
                </a:lnTo>
                <a:close/>
              </a:path>
              <a:path w="2747010" h="2747009">
                <a:moveTo>
                  <a:pt x="989330" y="989330"/>
                </a:moveTo>
                <a:lnTo>
                  <a:pt x="969476" y="989330"/>
                </a:lnTo>
                <a:lnTo>
                  <a:pt x="975828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747010" h="2747009">
                <a:moveTo>
                  <a:pt x="995680" y="995680"/>
                </a:moveTo>
                <a:lnTo>
                  <a:pt x="975828" y="995680"/>
                </a:lnTo>
                <a:lnTo>
                  <a:pt x="982181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747010" h="2747009">
                <a:moveTo>
                  <a:pt x="1002030" y="1002030"/>
                </a:moveTo>
                <a:lnTo>
                  <a:pt x="982181" y="1002030"/>
                </a:lnTo>
                <a:lnTo>
                  <a:pt x="988534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747010" h="2747009">
                <a:moveTo>
                  <a:pt x="1008380" y="1008380"/>
                </a:moveTo>
                <a:lnTo>
                  <a:pt x="988534" y="1008380"/>
                </a:lnTo>
                <a:lnTo>
                  <a:pt x="994887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747010" h="2747009">
                <a:moveTo>
                  <a:pt x="1014730" y="1014730"/>
                </a:moveTo>
                <a:lnTo>
                  <a:pt x="994887" y="1014730"/>
                </a:lnTo>
                <a:lnTo>
                  <a:pt x="1001239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747010" h="2747009">
                <a:moveTo>
                  <a:pt x="1021080" y="1021080"/>
                </a:moveTo>
                <a:lnTo>
                  <a:pt x="1001239" y="1021080"/>
                </a:lnTo>
                <a:lnTo>
                  <a:pt x="1007592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47010" h="2747009">
                <a:moveTo>
                  <a:pt x="1027430" y="1027430"/>
                </a:moveTo>
                <a:lnTo>
                  <a:pt x="1007592" y="1027430"/>
                </a:lnTo>
                <a:lnTo>
                  <a:pt x="1013945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747010" h="2747009">
                <a:moveTo>
                  <a:pt x="1033780" y="1033780"/>
                </a:moveTo>
                <a:lnTo>
                  <a:pt x="1013945" y="1033780"/>
                </a:lnTo>
                <a:lnTo>
                  <a:pt x="1020298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747010" h="2747009">
                <a:moveTo>
                  <a:pt x="1040130" y="1040130"/>
                </a:moveTo>
                <a:lnTo>
                  <a:pt x="1020298" y="1040130"/>
                </a:lnTo>
                <a:lnTo>
                  <a:pt x="1033003" y="1052830"/>
                </a:lnTo>
                <a:lnTo>
                  <a:pt x="1052830" y="1052830"/>
                </a:lnTo>
                <a:lnTo>
                  <a:pt x="1040130" y="1040130"/>
                </a:lnTo>
                <a:close/>
              </a:path>
              <a:path w="2747010" h="2747009">
                <a:moveTo>
                  <a:pt x="1052830" y="1052830"/>
                </a:moveTo>
                <a:lnTo>
                  <a:pt x="1033003" y="1052830"/>
                </a:lnTo>
                <a:lnTo>
                  <a:pt x="1039356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747010" h="2747009">
                <a:moveTo>
                  <a:pt x="1059180" y="1059180"/>
                </a:moveTo>
                <a:lnTo>
                  <a:pt x="1039356" y="1059180"/>
                </a:lnTo>
                <a:lnTo>
                  <a:pt x="104570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47010" h="2747009">
                <a:moveTo>
                  <a:pt x="1065530" y="1065530"/>
                </a:moveTo>
                <a:lnTo>
                  <a:pt x="1045709" y="1065530"/>
                </a:lnTo>
                <a:lnTo>
                  <a:pt x="1052061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47010" h="2747009">
                <a:moveTo>
                  <a:pt x="1071880" y="1071880"/>
                </a:moveTo>
                <a:lnTo>
                  <a:pt x="1052061" y="1071880"/>
                </a:lnTo>
                <a:lnTo>
                  <a:pt x="1058414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47010" h="2747009">
                <a:moveTo>
                  <a:pt x="1078230" y="1078230"/>
                </a:moveTo>
                <a:lnTo>
                  <a:pt x="1058414" y="1078230"/>
                </a:lnTo>
                <a:lnTo>
                  <a:pt x="1064767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47010" h="2747009">
                <a:moveTo>
                  <a:pt x="1084580" y="1084580"/>
                </a:moveTo>
                <a:lnTo>
                  <a:pt x="1064767" y="1084580"/>
                </a:lnTo>
                <a:lnTo>
                  <a:pt x="107111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47010" h="2747009">
                <a:moveTo>
                  <a:pt x="1090930" y="1090930"/>
                </a:moveTo>
                <a:lnTo>
                  <a:pt x="1071119" y="1090930"/>
                </a:lnTo>
                <a:lnTo>
                  <a:pt x="1077472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747010" h="2747009">
                <a:moveTo>
                  <a:pt x="1097280" y="1097280"/>
                </a:moveTo>
                <a:lnTo>
                  <a:pt x="1077472" y="1097280"/>
                </a:lnTo>
                <a:lnTo>
                  <a:pt x="1083825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747010" h="2747009">
                <a:moveTo>
                  <a:pt x="1103630" y="1103630"/>
                </a:moveTo>
                <a:lnTo>
                  <a:pt x="1083825" y="1103630"/>
                </a:lnTo>
                <a:lnTo>
                  <a:pt x="1090178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747010" h="2747009">
                <a:moveTo>
                  <a:pt x="1109980" y="1109980"/>
                </a:moveTo>
                <a:lnTo>
                  <a:pt x="1090178" y="1109980"/>
                </a:lnTo>
                <a:lnTo>
                  <a:pt x="109653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747010" h="2747009">
                <a:moveTo>
                  <a:pt x="1116330" y="1116330"/>
                </a:moveTo>
                <a:lnTo>
                  <a:pt x="1096530" y="1116330"/>
                </a:lnTo>
                <a:lnTo>
                  <a:pt x="1102883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47010" h="2747009">
                <a:moveTo>
                  <a:pt x="1122680" y="1122680"/>
                </a:moveTo>
                <a:lnTo>
                  <a:pt x="1102883" y="1122680"/>
                </a:lnTo>
                <a:lnTo>
                  <a:pt x="1116859" y="1136650"/>
                </a:lnTo>
                <a:lnTo>
                  <a:pt x="1136650" y="1136650"/>
                </a:lnTo>
                <a:lnTo>
                  <a:pt x="1122680" y="1122680"/>
                </a:lnTo>
                <a:close/>
              </a:path>
              <a:path w="2747010" h="2747009">
                <a:moveTo>
                  <a:pt x="1136650" y="1136650"/>
                </a:moveTo>
                <a:lnTo>
                  <a:pt x="1116859" y="1136650"/>
                </a:lnTo>
                <a:lnTo>
                  <a:pt x="1123212" y="1143000"/>
                </a:lnTo>
                <a:lnTo>
                  <a:pt x="1143000" y="1143000"/>
                </a:lnTo>
                <a:lnTo>
                  <a:pt x="1136650" y="1136650"/>
                </a:lnTo>
                <a:close/>
              </a:path>
              <a:path w="2747010" h="2747009">
                <a:moveTo>
                  <a:pt x="1143000" y="1143000"/>
                </a:moveTo>
                <a:lnTo>
                  <a:pt x="1123212" y="1143000"/>
                </a:lnTo>
                <a:lnTo>
                  <a:pt x="1148623" y="1168400"/>
                </a:lnTo>
                <a:lnTo>
                  <a:pt x="1168400" y="1168400"/>
                </a:lnTo>
                <a:lnTo>
                  <a:pt x="1143000" y="1143000"/>
                </a:lnTo>
                <a:close/>
              </a:path>
              <a:path w="2747010" h="2747009">
                <a:moveTo>
                  <a:pt x="1168400" y="1168400"/>
                </a:moveTo>
                <a:lnTo>
                  <a:pt x="1148623" y="1168400"/>
                </a:lnTo>
                <a:lnTo>
                  <a:pt x="1154976" y="1174750"/>
                </a:lnTo>
                <a:lnTo>
                  <a:pt x="1174750" y="1174750"/>
                </a:lnTo>
                <a:lnTo>
                  <a:pt x="1168400" y="1168400"/>
                </a:lnTo>
                <a:close/>
              </a:path>
              <a:path w="2747010" h="2747009">
                <a:moveTo>
                  <a:pt x="1174750" y="1174750"/>
                </a:moveTo>
                <a:lnTo>
                  <a:pt x="1154976" y="1174750"/>
                </a:lnTo>
                <a:lnTo>
                  <a:pt x="1167681" y="1187450"/>
                </a:lnTo>
                <a:lnTo>
                  <a:pt x="1187450" y="1187450"/>
                </a:lnTo>
                <a:lnTo>
                  <a:pt x="1174750" y="1174750"/>
                </a:lnTo>
                <a:close/>
              </a:path>
              <a:path w="2747010" h="2747009">
                <a:moveTo>
                  <a:pt x="1187450" y="1187450"/>
                </a:moveTo>
                <a:lnTo>
                  <a:pt x="1167681" y="1187450"/>
                </a:lnTo>
                <a:lnTo>
                  <a:pt x="1186739" y="1206500"/>
                </a:lnTo>
                <a:lnTo>
                  <a:pt x="1206500" y="1206500"/>
                </a:lnTo>
                <a:lnTo>
                  <a:pt x="1187450" y="1187450"/>
                </a:lnTo>
                <a:close/>
              </a:path>
              <a:path w="2747010" h="2747009">
                <a:moveTo>
                  <a:pt x="1206500" y="1206500"/>
                </a:moveTo>
                <a:lnTo>
                  <a:pt x="1186739" y="1206500"/>
                </a:lnTo>
                <a:lnTo>
                  <a:pt x="1196904" y="1216660"/>
                </a:lnTo>
                <a:lnTo>
                  <a:pt x="1216660" y="1216660"/>
                </a:lnTo>
                <a:lnTo>
                  <a:pt x="1206500" y="1206500"/>
                </a:lnTo>
                <a:close/>
              </a:path>
              <a:path w="2747010" h="2747009">
                <a:moveTo>
                  <a:pt x="1216660" y="1216660"/>
                </a:moveTo>
                <a:lnTo>
                  <a:pt x="1196904" y="1216660"/>
                </a:lnTo>
                <a:lnTo>
                  <a:pt x="1212150" y="1231900"/>
                </a:lnTo>
                <a:lnTo>
                  <a:pt x="1231900" y="1231900"/>
                </a:lnTo>
                <a:lnTo>
                  <a:pt x="1216660" y="1216660"/>
                </a:lnTo>
                <a:close/>
              </a:path>
              <a:path w="2747010" h="2747009">
                <a:moveTo>
                  <a:pt x="1231900" y="1231900"/>
                </a:moveTo>
                <a:lnTo>
                  <a:pt x="1212150" y="1231900"/>
                </a:lnTo>
                <a:lnTo>
                  <a:pt x="1218503" y="1238250"/>
                </a:lnTo>
                <a:lnTo>
                  <a:pt x="1238250" y="1238250"/>
                </a:lnTo>
                <a:lnTo>
                  <a:pt x="1231900" y="1231900"/>
                </a:lnTo>
                <a:close/>
              </a:path>
              <a:path w="2747010" h="2747009">
                <a:moveTo>
                  <a:pt x="1238250" y="1238250"/>
                </a:moveTo>
                <a:lnTo>
                  <a:pt x="1218503" y="1238250"/>
                </a:lnTo>
                <a:lnTo>
                  <a:pt x="1235020" y="1254760"/>
                </a:lnTo>
                <a:lnTo>
                  <a:pt x="1254760" y="1254760"/>
                </a:lnTo>
                <a:lnTo>
                  <a:pt x="1238250" y="1238250"/>
                </a:lnTo>
                <a:close/>
              </a:path>
              <a:path w="2747010" h="2747009">
                <a:moveTo>
                  <a:pt x="1254760" y="1254760"/>
                </a:moveTo>
                <a:lnTo>
                  <a:pt x="1235020" y="1254760"/>
                </a:lnTo>
                <a:lnTo>
                  <a:pt x="1243914" y="1263650"/>
                </a:lnTo>
                <a:lnTo>
                  <a:pt x="1263650" y="1263650"/>
                </a:lnTo>
                <a:lnTo>
                  <a:pt x="1254760" y="1254760"/>
                </a:lnTo>
                <a:close/>
              </a:path>
              <a:path w="2747010" h="2747009">
                <a:moveTo>
                  <a:pt x="1263650" y="1263650"/>
                </a:moveTo>
                <a:lnTo>
                  <a:pt x="1243914" y="1263650"/>
                </a:lnTo>
                <a:lnTo>
                  <a:pt x="1254078" y="1273810"/>
                </a:lnTo>
                <a:lnTo>
                  <a:pt x="1273810" y="1273810"/>
                </a:lnTo>
                <a:lnTo>
                  <a:pt x="1263650" y="1263650"/>
                </a:lnTo>
                <a:close/>
              </a:path>
              <a:path w="2747010" h="2747009">
                <a:moveTo>
                  <a:pt x="1273810" y="1273810"/>
                </a:moveTo>
                <a:lnTo>
                  <a:pt x="1254078" y="1273810"/>
                </a:lnTo>
                <a:lnTo>
                  <a:pt x="1256619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747010" h="2747009">
                <a:moveTo>
                  <a:pt x="1276350" y="1276350"/>
                </a:moveTo>
                <a:lnTo>
                  <a:pt x="1256619" y="1276350"/>
                </a:lnTo>
                <a:lnTo>
                  <a:pt x="1262972" y="1282700"/>
                </a:lnTo>
                <a:lnTo>
                  <a:pt x="1282700" y="1282700"/>
                </a:lnTo>
                <a:lnTo>
                  <a:pt x="1276350" y="1276350"/>
                </a:lnTo>
                <a:close/>
              </a:path>
              <a:path w="2747010" h="2747009">
                <a:moveTo>
                  <a:pt x="1282700" y="1282700"/>
                </a:moveTo>
                <a:lnTo>
                  <a:pt x="1262972" y="1282700"/>
                </a:lnTo>
                <a:lnTo>
                  <a:pt x="1279489" y="1299210"/>
                </a:lnTo>
                <a:lnTo>
                  <a:pt x="1299210" y="1299210"/>
                </a:lnTo>
                <a:lnTo>
                  <a:pt x="1282700" y="1282700"/>
                </a:lnTo>
                <a:close/>
              </a:path>
              <a:path w="2747010" h="2747009">
                <a:moveTo>
                  <a:pt x="1299210" y="1299210"/>
                </a:moveTo>
                <a:lnTo>
                  <a:pt x="1279489" y="1299210"/>
                </a:lnTo>
                <a:lnTo>
                  <a:pt x="1285842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747010" h="2747009">
                <a:moveTo>
                  <a:pt x="1305560" y="1305560"/>
                </a:moveTo>
                <a:lnTo>
                  <a:pt x="1285842" y="1305560"/>
                </a:lnTo>
                <a:lnTo>
                  <a:pt x="1288383" y="1308100"/>
                </a:lnTo>
                <a:lnTo>
                  <a:pt x="1308100" y="1308100"/>
                </a:lnTo>
                <a:lnTo>
                  <a:pt x="1305560" y="1305560"/>
                </a:lnTo>
                <a:close/>
              </a:path>
              <a:path w="2747010" h="2747009">
                <a:moveTo>
                  <a:pt x="1308100" y="1308100"/>
                </a:moveTo>
                <a:lnTo>
                  <a:pt x="1288383" y="1308100"/>
                </a:lnTo>
                <a:lnTo>
                  <a:pt x="1292195" y="1311910"/>
                </a:lnTo>
                <a:lnTo>
                  <a:pt x="1311910" y="1311910"/>
                </a:lnTo>
                <a:lnTo>
                  <a:pt x="1308100" y="1308100"/>
                </a:lnTo>
                <a:close/>
              </a:path>
              <a:path w="2747010" h="2747009">
                <a:moveTo>
                  <a:pt x="1311910" y="1311910"/>
                </a:moveTo>
                <a:lnTo>
                  <a:pt x="1292195" y="1311910"/>
                </a:lnTo>
                <a:lnTo>
                  <a:pt x="1294736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47010" h="2747009">
                <a:moveTo>
                  <a:pt x="1314450" y="1314450"/>
                </a:moveTo>
                <a:lnTo>
                  <a:pt x="1294736" y="1314450"/>
                </a:lnTo>
                <a:lnTo>
                  <a:pt x="1301089" y="1320800"/>
                </a:lnTo>
                <a:lnTo>
                  <a:pt x="1320800" y="1320800"/>
                </a:lnTo>
                <a:lnTo>
                  <a:pt x="1314450" y="1314450"/>
                </a:lnTo>
                <a:close/>
              </a:path>
              <a:path w="2747010" h="2747009">
                <a:moveTo>
                  <a:pt x="1320800" y="1320800"/>
                </a:moveTo>
                <a:lnTo>
                  <a:pt x="1301089" y="1320800"/>
                </a:lnTo>
                <a:lnTo>
                  <a:pt x="1311253" y="1330960"/>
                </a:lnTo>
                <a:lnTo>
                  <a:pt x="1330960" y="1330960"/>
                </a:lnTo>
                <a:lnTo>
                  <a:pt x="1320800" y="1320800"/>
                </a:lnTo>
                <a:close/>
              </a:path>
              <a:path w="2747010" h="2747009">
                <a:moveTo>
                  <a:pt x="1330960" y="1330960"/>
                </a:moveTo>
                <a:lnTo>
                  <a:pt x="1311253" y="1330960"/>
                </a:lnTo>
                <a:lnTo>
                  <a:pt x="1313794" y="1333500"/>
                </a:lnTo>
                <a:lnTo>
                  <a:pt x="1333500" y="1333500"/>
                </a:lnTo>
                <a:lnTo>
                  <a:pt x="1330960" y="1330960"/>
                </a:lnTo>
                <a:close/>
              </a:path>
              <a:path w="2747010" h="2747009">
                <a:moveTo>
                  <a:pt x="1333500" y="1333500"/>
                </a:moveTo>
                <a:lnTo>
                  <a:pt x="1313794" y="1333500"/>
                </a:lnTo>
                <a:lnTo>
                  <a:pt x="1317606" y="1337310"/>
                </a:lnTo>
                <a:lnTo>
                  <a:pt x="1337310" y="1337310"/>
                </a:lnTo>
                <a:lnTo>
                  <a:pt x="1333500" y="1333500"/>
                </a:lnTo>
                <a:close/>
              </a:path>
              <a:path w="2747010" h="2747009">
                <a:moveTo>
                  <a:pt x="1337310" y="1337310"/>
                </a:moveTo>
                <a:lnTo>
                  <a:pt x="1317606" y="1337310"/>
                </a:lnTo>
                <a:lnTo>
                  <a:pt x="1320147" y="1339850"/>
                </a:lnTo>
                <a:lnTo>
                  <a:pt x="1339850" y="1339850"/>
                </a:lnTo>
                <a:lnTo>
                  <a:pt x="1337310" y="1337310"/>
                </a:lnTo>
                <a:close/>
              </a:path>
              <a:path w="2747010" h="2747009">
                <a:moveTo>
                  <a:pt x="1339850" y="1339850"/>
                </a:moveTo>
                <a:lnTo>
                  <a:pt x="1320147" y="1339850"/>
                </a:lnTo>
                <a:lnTo>
                  <a:pt x="1323958" y="1343660"/>
                </a:lnTo>
                <a:lnTo>
                  <a:pt x="1343660" y="1343660"/>
                </a:lnTo>
                <a:lnTo>
                  <a:pt x="1339850" y="1339850"/>
                </a:lnTo>
                <a:close/>
              </a:path>
              <a:path w="2747010" h="2747009">
                <a:moveTo>
                  <a:pt x="1343660" y="1343660"/>
                </a:moveTo>
                <a:lnTo>
                  <a:pt x="1323958" y="1343660"/>
                </a:lnTo>
                <a:lnTo>
                  <a:pt x="1326499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47010" h="2747009">
                <a:moveTo>
                  <a:pt x="1346200" y="1346200"/>
                </a:moveTo>
                <a:lnTo>
                  <a:pt x="1326499" y="1346200"/>
                </a:lnTo>
                <a:lnTo>
                  <a:pt x="1332852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47010" h="2747009">
                <a:moveTo>
                  <a:pt x="1352550" y="1352550"/>
                </a:moveTo>
                <a:lnTo>
                  <a:pt x="1332852" y="1352550"/>
                </a:lnTo>
                <a:lnTo>
                  <a:pt x="1345558" y="1365250"/>
                </a:lnTo>
                <a:lnTo>
                  <a:pt x="1365250" y="1365250"/>
                </a:lnTo>
                <a:lnTo>
                  <a:pt x="1352550" y="1352550"/>
                </a:lnTo>
                <a:close/>
              </a:path>
              <a:path w="2747010" h="2747009">
                <a:moveTo>
                  <a:pt x="1365250" y="1365250"/>
                </a:moveTo>
                <a:lnTo>
                  <a:pt x="1345558" y="1365250"/>
                </a:lnTo>
                <a:lnTo>
                  <a:pt x="1351910" y="1371600"/>
                </a:lnTo>
                <a:lnTo>
                  <a:pt x="1371600" y="1371600"/>
                </a:lnTo>
                <a:lnTo>
                  <a:pt x="1365250" y="1365250"/>
                </a:lnTo>
                <a:close/>
              </a:path>
              <a:path w="2747010" h="2747009">
                <a:moveTo>
                  <a:pt x="1371600" y="1371600"/>
                </a:moveTo>
                <a:lnTo>
                  <a:pt x="1351910" y="1371600"/>
                </a:lnTo>
                <a:lnTo>
                  <a:pt x="1364616" y="1384300"/>
                </a:lnTo>
                <a:lnTo>
                  <a:pt x="1384300" y="1384300"/>
                </a:lnTo>
                <a:lnTo>
                  <a:pt x="1371600" y="1371600"/>
                </a:lnTo>
                <a:close/>
              </a:path>
              <a:path w="2747010" h="2747009">
                <a:moveTo>
                  <a:pt x="1384300" y="1384300"/>
                </a:moveTo>
                <a:lnTo>
                  <a:pt x="1364616" y="1384300"/>
                </a:lnTo>
                <a:lnTo>
                  <a:pt x="1377321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747010" h="2747009">
                <a:moveTo>
                  <a:pt x="1397000" y="1397000"/>
                </a:moveTo>
                <a:lnTo>
                  <a:pt x="1377321" y="1397000"/>
                </a:lnTo>
                <a:lnTo>
                  <a:pt x="1381133" y="1400810"/>
                </a:lnTo>
                <a:lnTo>
                  <a:pt x="1400810" y="1400810"/>
                </a:lnTo>
                <a:lnTo>
                  <a:pt x="1397000" y="1397000"/>
                </a:lnTo>
                <a:close/>
              </a:path>
              <a:path w="2747010" h="2747009">
                <a:moveTo>
                  <a:pt x="1400810" y="1400810"/>
                </a:moveTo>
                <a:lnTo>
                  <a:pt x="1381133" y="1400810"/>
                </a:lnTo>
                <a:lnTo>
                  <a:pt x="1383674" y="1403350"/>
                </a:lnTo>
                <a:lnTo>
                  <a:pt x="1403350" y="1403350"/>
                </a:lnTo>
                <a:lnTo>
                  <a:pt x="1400810" y="1400810"/>
                </a:lnTo>
                <a:close/>
              </a:path>
              <a:path w="2747010" h="2747009">
                <a:moveTo>
                  <a:pt x="1403350" y="1403350"/>
                </a:moveTo>
                <a:lnTo>
                  <a:pt x="1383674" y="1403350"/>
                </a:lnTo>
                <a:lnTo>
                  <a:pt x="1390027" y="1409700"/>
                </a:lnTo>
                <a:lnTo>
                  <a:pt x="1409700" y="1409700"/>
                </a:lnTo>
                <a:lnTo>
                  <a:pt x="1403350" y="1403350"/>
                </a:lnTo>
                <a:close/>
              </a:path>
              <a:path w="2747010" h="2747009">
                <a:moveTo>
                  <a:pt x="1409700" y="1409700"/>
                </a:moveTo>
                <a:lnTo>
                  <a:pt x="1390027" y="1409700"/>
                </a:lnTo>
                <a:lnTo>
                  <a:pt x="139638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47010" h="2747009">
                <a:moveTo>
                  <a:pt x="1416050" y="1416050"/>
                </a:moveTo>
                <a:lnTo>
                  <a:pt x="1396380" y="1416050"/>
                </a:lnTo>
                <a:lnTo>
                  <a:pt x="1412897" y="1432560"/>
                </a:lnTo>
                <a:lnTo>
                  <a:pt x="1432560" y="1432560"/>
                </a:lnTo>
                <a:lnTo>
                  <a:pt x="1416050" y="1416050"/>
                </a:lnTo>
                <a:close/>
              </a:path>
              <a:path w="2747010" h="2747009">
                <a:moveTo>
                  <a:pt x="1432560" y="1432560"/>
                </a:moveTo>
                <a:lnTo>
                  <a:pt x="1412897" y="1432560"/>
                </a:lnTo>
                <a:lnTo>
                  <a:pt x="1470071" y="1489710"/>
                </a:lnTo>
                <a:lnTo>
                  <a:pt x="1489710" y="1489710"/>
                </a:lnTo>
                <a:lnTo>
                  <a:pt x="1432560" y="1432560"/>
                </a:lnTo>
                <a:close/>
              </a:path>
              <a:path w="2747010" h="2747009">
                <a:moveTo>
                  <a:pt x="1489710" y="1489710"/>
                </a:moveTo>
                <a:lnTo>
                  <a:pt x="1470071" y="1489710"/>
                </a:lnTo>
                <a:lnTo>
                  <a:pt x="1485318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747010" h="2747009">
                <a:moveTo>
                  <a:pt x="1504950" y="1504950"/>
                </a:moveTo>
                <a:lnTo>
                  <a:pt x="1485318" y="1504950"/>
                </a:lnTo>
                <a:lnTo>
                  <a:pt x="1536140" y="1555750"/>
                </a:lnTo>
                <a:lnTo>
                  <a:pt x="1555750" y="1555750"/>
                </a:lnTo>
                <a:lnTo>
                  <a:pt x="1504950" y="1504950"/>
                </a:lnTo>
                <a:close/>
              </a:path>
              <a:path w="2747010" h="2747009">
                <a:moveTo>
                  <a:pt x="1555750" y="1555750"/>
                </a:moveTo>
                <a:lnTo>
                  <a:pt x="1536140" y="1555750"/>
                </a:lnTo>
                <a:lnTo>
                  <a:pt x="1539951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747010" h="2747009">
                <a:moveTo>
                  <a:pt x="1559560" y="1559560"/>
                </a:moveTo>
                <a:lnTo>
                  <a:pt x="1539951" y="1559560"/>
                </a:lnTo>
                <a:lnTo>
                  <a:pt x="1546304" y="1565910"/>
                </a:lnTo>
                <a:lnTo>
                  <a:pt x="1565910" y="1565910"/>
                </a:lnTo>
                <a:lnTo>
                  <a:pt x="1559560" y="1559560"/>
                </a:lnTo>
                <a:close/>
              </a:path>
              <a:path w="2747010" h="2747009">
                <a:moveTo>
                  <a:pt x="1565910" y="1565910"/>
                </a:moveTo>
                <a:lnTo>
                  <a:pt x="1546304" y="1565910"/>
                </a:lnTo>
                <a:lnTo>
                  <a:pt x="1548845" y="1568450"/>
                </a:lnTo>
                <a:lnTo>
                  <a:pt x="1568450" y="1568450"/>
                </a:lnTo>
                <a:lnTo>
                  <a:pt x="1565910" y="1565910"/>
                </a:lnTo>
                <a:close/>
              </a:path>
              <a:path w="2747010" h="2747009">
                <a:moveTo>
                  <a:pt x="1568450" y="1568450"/>
                </a:moveTo>
                <a:lnTo>
                  <a:pt x="1548845" y="1568450"/>
                </a:lnTo>
                <a:lnTo>
                  <a:pt x="1555198" y="1574800"/>
                </a:lnTo>
                <a:lnTo>
                  <a:pt x="1574800" y="1574800"/>
                </a:lnTo>
                <a:lnTo>
                  <a:pt x="1568450" y="1568450"/>
                </a:lnTo>
                <a:close/>
              </a:path>
              <a:path w="2747010" h="2747009">
                <a:moveTo>
                  <a:pt x="1574800" y="1574800"/>
                </a:moveTo>
                <a:lnTo>
                  <a:pt x="1555198" y="1574800"/>
                </a:lnTo>
                <a:lnTo>
                  <a:pt x="1567903" y="1587500"/>
                </a:lnTo>
                <a:lnTo>
                  <a:pt x="1587500" y="1587500"/>
                </a:lnTo>
                <a:lnTo>
                  <a:pt x="1574800" y="1574800"/>
                </a:lnTo>
                <a:close/>
              </a:path>
              <a:path w="2747010" h="2747009">
                <a:moveTo>
                  <a:pt x="1587500" y="1587500"/>
                </a:moveTo>
                <a:lnTo>
                  <a:pt x="1567903" y="1587500"/>
                </a:lnTo>
                <a:lnTo>
                  <a:pt x="1574256" y="1593850"/>
                </a:lnTo>
                <a:lnTo>
                  <a:pt x="1593850" y="1593850"/>
                </a:lnTo>
                <a:lnTo>
                  <a:pt x="1587500" y="1587500"/>
                </a:lnTo>
                <a:close/>
              </a:path>
              <a:path w="2747010" h="2747009">
                <a:moveTo>
                  <a:pt x="1593850" y="1593850"/>
                </a:moveTo>
                <a:lnTo>
                  <a:pt x="1574256" y="1593850"/>
                </a:lnTo>
                <a:lnTo>
                  <a:pt x="1584421" y="1604010"/>
                </a:lnTo>
                <a:lnTo>
                  <a:pt x="1604010" y="1604010"/>
                </a:lnTo>
                <a:lnTo>
                  <a:pt x="1593850" y="1593850"/>
                </a:lnTo>
                <a:close/>
              </a:path>
              <a:path w="2747010" h="2747009">
                <a:moveTo>
                  <a:pt x="1604010" y="1604010"/>
                </a:moveTo>
                <a:lnTo>
                  <a:pt x="1584421" y="1604010"/>
                </a:lnTo>
                <a:lnTo>
                  <a:pt x="1606020" y="1625600"/>
                </a:lnTo>
                <a:lnTo>
                  <a:pt x="1625600" y="1625600"/>
                </a:lnTo>
                <a:lnTo>
                  <a:pt x="1604010" y="1604010"/>
                </a:lnTo>
                <a:close/>
              </a:path>
              <a:path w="2747010" h="2747009">
                <a:moveTo>
                  <a:pt x="1625600" y="1625600"/>
                </a:moveTo>
                <a:lnTo>
                  <a:pt x="1606020" y="1625600"/>
                </a:lnTo>
                <a:lnTo>
                  <a:pt x="1612373" y="1631950"/>
                </a:lnTo>
                <a:lnTo>
                  <a:pt x="1631950" y="1631950"/>
                </a:lnTo>
                <a:lnTo>
                  <a:pt x="1625600" y="1625600"/>
                </a:lnTo>
                <a:close/>
              </a:path>
              <a:path w="2747010" h="2747009">
                <a:moveTo>
                  <a:pt x="1631950" y="1631950"/>
                </a:moveTo>
                <a:lnTo>
                  <a:pt x="1612373" y="1631950"/>
                </a:lnTo>
                <a:lnTo>
                  <a:pt x="1622537" y="1642110"/>
                </a:lnTo>
                <a:lnTo>
                  <a:pt x="1642110" y="1642110"/>
                </a:lnTo>
                <a:lnTo>
                  <a:pt x="1631950" y="1631950"/>
                </a:lnTo>
                <a:close/>
              </a:path>
              <a:path w="2747010" h="2747009">
                <a:moveTo>
                  <a:pt x="1642110" y="1642110"/>
                </a:moveTo>
                <a:lnTo>
                  <a:pt x="1622537" y="1642110"/>
                </a:lnTo>
                <a:lnTo>
                  <a:pt x="1637784" y="1657350"/>
                </a:lnTo>
                <a:lnTo>
                  <a:pt x="1657350" y="1657350"/>
                </a:lnTo>
                <a:lnTo>
                  <a:pt x="1642110" y="1642110"/>
                </a:lnTo>
                <a:close/>
              </a:path>
              <a:path w="2747010" h="2747009">
                <a:moveTo>
                  <a:pt x="1657350" y="1657350"/>
                </a:moveTo>
                <a:lnTo>
                  <a:pt x="1637784" y="1657350"/>
                </a:lnTo>
                <a:lnTo>
                  <a:pt x="1641595" y="1661160"/>
                </a:lnTo>
                <a:lnTo>
                  <a:pt x="1661160" y="1661160"/>
                </a:lnTo>
                <a:lnTo>
                  <a:pt x="1657350" y="1657350"/>
                </a:lnTo>
                <a:close/>
              </a:path>
              <a:path w="2747010" h="2747009">
                <a:moveTo>
                  <a:pt x="1661160" y="1661160"/>
                </a:moveTo>
                <a:lnTo>
                  <a:pt x="1641595" y="1661160"/>
                </a:lnTo>
                <a:lnTo>
                  <a:pt x="1647948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747010" h="2747009">
                <a:moveTo>
                  <a:pt x="1667510" y="1667510"/>
                </a:moveTo>
                <a:lnTo>
                  <a:pt x="1647948" y="1667510"/>
                </a:lnTo>
                <a:lnTo>
                  <a:pt x="1654301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747010" h="2747009">
                <a:moveTo>
                  <a:pt x="1673860" y="1673860"/>
                </a:moveTo>
                <a:lnTo>
                  <a:pt x="1654301" y="1673860"/>
                </a:lnTo>
                <a:lnTo>
                  <a:pt x="1701311" y="1720850"/>
                </a:lnTo>
                <a:lnTo>
                  <a:pt x="1720850" y="1720850"/>
                </a:lnTo>
                <a:lnTo>
                  <a:pt x="1673860" y="1673860"/>
                </a:lnTo>
                <a:close/>
              </a:path>
              <a:path w="2747010" h="2747009">
                <a:moveTo>
                  <a:pt x="1720850" y="1720850"/>
                </a:moveTo>
                <a:lnTo>
                  <a:pt x="1701311" y="1720850"/>
                </a:lnTo>
                <a:lnTo>
                  <a:pt x="1705123" y="1724660"/>
                </a:lnTo>
                <a:lnTo>
                  <a:pt x="1724660" y="1724660"/>
                </a:lnTo>
                <a:lnTo>
                  <a:pt x="1720850" y="1720850"/>
                </a:lnTo>
                <a:close/>
              </a:path>
              <a:path w="2747010" h="2747009">
                <a:moveTo>
                  <a:pt x="1724660" y="1724660"/>
                </a:moveTo>
                <a:lnTo>
                  <a:pt x="1705123" y="1724660"/>
                </a:lnTo>
                <a:lnTo>
                  <a:pt x="1707664" y="1727200"/>
                </a:lnTo>
                <a:lnTo>
                  <a:pt x="1727200" y="1727200"/>
                </a:lnTo>
                <a:lnTo>
                  <a:pt x="1724660" y="1724660"/>
                </a:lnTo>
                <a:close/>
              </a:path>
              <a:path w="2747010" h="2747009">
                <a:moveTo>
                  <a:pt x="1727200" y="1727200"/>
                </a:moveTo>
                <a:lnTo>
                  <a:pt x="1707664" y="1727200"/>
                </a:lnTo>
                <a:lnTo>
                  <a:pt x="1717828" y="1737360"/>
                </a:lnTo>
                <a:lnTo>
                  <a:pt x="1737360" y="1737360"/>
                </a:lnTo>
                <a:lnTo>
                  <a:pt x="1727200" y="1727200"/>
                </a:lnTo>
                <a:close/>
              </a:path>
              <a:path w="2747010" h="2747009">
                <a:moveTo>
                  <a:pt x="1737360" y="1737360"/>
                </a:moveTo>
                <a:lnTo>
                  <a:pt x="1717828" y="1737360"/>
                </a:lnTo>
                <a:lnTo>
                  <a:pt x="1733075" y="1752600"/>
                </a:lnTo>
                <a:lnTo>
                  <a:pt x="1752600" y="1752600"/>
                </a:lnTo>
                <a:lnTo>
                  <a:pt x="1737360" y="1737360"/>
                </a:lnTo>
                <a:close/>
              </a:path>
              <a:path w="2747010" h="2747009">
                <a:moveTo>
                  <a:pt x="1752600" y="1752600"/>
                </a:moveTo>
                <a:lnTo>
                  <a:pt x="1733075" y="1752600"/>
                </a:lnTo>
                <a:lnTo>
                  <a:pt x="1752133" y="1771650"/>
                </a:lnTo>
                <a:lnTo>
                  <a:pt x="1771650" y="1771650"/>
                </a:lnTo>
                <a:lnTo>
                  <a:pt x="1752600" y="1752600"/>
                </a:lnTo>
                <a:close/>
              </a:path>
              <a:path w="2747010" h="2747009">
                <a:moveTo>
                  <a:pt x="1771650" y="1771650"/>
                </a:moveTo>
                <a:lnTo>
                  <a:pt x="1752133" y="1771650"/>
                </a:lnTo>
                <a:lnTo>
                  <a:pt x="1781355" y="1800860"/>
                </a:lnTo>
                <a:lnTo>
                  <a:pt x="1800860" y="1800860"/>
                </a:lnTo>
                <a:lnTo>
                  <a:pt x="1771650" y="1771650"/>
                </a:lnTo>
                <a:close/>
              </a:path>
              <a:path w="2747010" h="2747009">
                <a:moveTo>
                  <a:pt x="1800860" y="1800860"/>
                </a:moveTo>
                <a:lnTo>
                  <a:pt x="1781355" y="1800860"/>
                </a:lnTo>
                <a:lnTo>
                  <a:pt x="1794061" y="1813560"/>
                </a:lnTo>
                <a:lnTo>
                  <a:pt x="1813560" y="1813560"/>
                </a:lnTo>
                <a:lnTo>
                  <a:pt x="1800860" y="1800860"/>
                </a:lnTo>
                <a:close/>
              </a:path>
              <a:path w="2747010" h="2747009">
                <a:moveTo>
                  <a:pt x="1813560" y="1813560"/>
                </a:moveTo>
                <a:lnTo>
                  <a:pt x="1794061" y="1813560"/>
                </a:lnTo>
                <a:lnTo>
                  <a:pt x="1796602" y="1816100"/>
                </a:lnTo>
                <a:lnTo>
                  <a:pt x="1816100" y="1816100"/>
                </a:lnTo>
                <a:lnTo>
                  <a:pt x="1813560" y="1813560"/>
                </a:lnTo>
                <a:close/>
              </a:path>
              <a:path w="2747010" h="2747009">
                <a:moveTo>
                  <a:pt x="1816100" y="1816100"/>
                </a:moveTo>
                <a:lnTo>
                  <a:pt x="1796602" y="1816100"/>
                </a:lnTo>
                <a:lnTo>
                  <a:pt x="1809307" y="1828800"/>
                </a:lnTo>
                <a:lnTo>
                  <a:pt x="1828800" y="1828800"/>
                </a:lnTo>
                <a:lnTo>
                  <a:pt x="1816100" y="1816100"/>
                </a:lnTo>
                <a:close/>
              </a:path>
              <a:path w="2747010" h="2747009">
                <a:moveTo>
                  <a:pt x="1828800" y="1828800"/>
                </a:moveTo>
                <a:lnTo>
                  <a:pt x="1809307" y="1828800"/>
                </a:lnTo>
                <a:lnTo>
                  <a:pt x="1813119" y="1832610"/>
                </a:lnTo>
                <a:lnTo>
                  <a:pt x="1832610" y="1832610"/>
                </a:lnTo>
                <a:lnTo>
                  <a:pt x="1828800" y="1828800"/>
                </a:lnTo>
                <a:close/>
              </a:path>
              <a:path w="2747010" h="2747009">
                <a:moveTo>
                  <a:pt x="1832610" y="1832610"/>
                </a:moveTo>
                <a:lnTo>
                  <a:pt x="1813119" y="1832610"/>
                </a:lnTo>
                <a:lnTo>
                  <a:pt x="1828366" y="1847850"/>
                </a:lnTo>
                <a:lnTo>
                  <a:pt x="1847850" y="1847850"/>
                </a:lnTo>
                <a:lnTo>
                  <a:pt x="1832610" y="1832610"/>
                </a:lnTo>
                <a:close/>
              </a:path>
              <a:path w="2747010" h="2747009">
                <a:moveTo>
                  <a:pt x="1847850" y="1847850"/>
                </a:moveTo>
                <a:lnTo>
                  <a:pt x="1828366" y="1847850"/>
                </a:lnTo>
                <a:lnTo>
                  <a:pt x="1832177" y="1851660"/>
                </a:lnTo>
                <a:lnTo>
                  <a:pt x="1851660" y="1851660"/>
                </a:lnTo>
                <a:lnTo>
                  <a:pt x="1847850" y="1847850"/>
                </a:lnTo>
                <a:close/>
              </a:path>
              <a:path w="2747010" h="2747009">
                <a:moveTo>
                  <a:pt x="1851660" y="1851660"/>
                </a:moveTo>
                <a:lnTo>
                  <a:pt x="1832177" y="1851660"/>
                </a:lnTo>
                <a:lnTo>
                  <a:pt x="1847424" y="1866900"/>
                </a:lnTo>
                <a:lnTo>
                  <a:pt x="1866900" y="1866900"/>
                </a:lnTo>
                <a:lnTo>
                  <a:pt x="1851660" y="1851660"/>
                </a:lnTo>
                <a:close/>
              </a:path>
              <a:path w="2747010" h="2747009">
                <a:moveTo>
                  <a:pt x="1866900" y="1866900"/>
                </a:moveTo>
                <a:lnTo>
                  <a:pt x="1847424" y="1866900"/>
                </a:lnTo>
                <a:lnTo>
                  <a:pt x="1870294" y="1889760"/>
                </a:lnTo>
                <a:lnTo>
                  <a:pt x="1889760" y="1889760"/>
                </a:lnTo>
                <a:lnTo>
                  <a:pt x="1866900" y="1866900"/>
                </a:lnTo>
                <a:close/>
              </a:path>
              <a:path w="2747010" h="2747009">
                <a:moveTo>
                  <a:pt x="1889760" y="1889760"/>
                </a:moveTo>
                <a:lnTo>
                  <a:pt x="1870294" y="1889760"/>
                </a:lnTo>
                <a:lnTo>
                  <a:pt x="1872835" y="1892300"/>
                </a:lnTo>
                <a:lnTo>
                  <a:pt x="1892300" y="1892300"/>
                </a:lnTo>
                <a:lnTo>
                  <a:pt x="1889760" y="1889760"/>
                </a:lnTo>
                <a:close/>
              </a:path>
              <a:path w="2747010" h="2747009">
                <a:moveTo>
                  <a:pt x="1892300" y="1892300"/>
                </a:moveTo>
                <a:lnTo>
                  <a:pt x="1872835" y="1892300"/>
                </a:lnTo>
                <a:lnTo>
                  <a:pt x="1879187" y="1898650"/>
                </a:lnTo>
                <a:lnTo>
                  <a:pt x="1898650" y="1898650"/>
                </a:lnTo>
                <a:lnTo>
                  <a:pt x="1892300" y="1892300"/>
                </a:lnTo>
                <a:close/>
              </a:path>
              <a:path w="2747010" h="2747009">
                <a:moveTo>
                  <a:pt x="1898650" y="1898650"/>
                </a:moveTo>
                <a:lnTo>
                  <a:pt x="1879187" y="1898650"/>
                </a:lnTo>
                <a:lnTo>
                  <a:pt x="1885540" y="1905000"/>
                </a:lnTo>
                <a:lnTo>
                  <a:pt x="1905000" y="1905000"/>
                </a:lnTo>
                <a:lnTo>
                  <a:pt x="1898650" y="1898650"/>
                </a:lnTo>
                <a:close/>
              </a:path>
              <a:path w="2747010" h="2747009">
                <a:moveTo>
                  <a:pt x="1905000" y="1905000"/>
                </a:moveTo>
                <a:lnTo>
                  <a:pt x="1885540" y="1905000"/>
                </a:lnTo>
                <a:lnTo>
                  <a:pt x="1902057" y="1921510"/>
                </a:lnTo>
                <a:lnTo>
                  <a:pt x="1921510" y="1921510"/>
                </a:lnTo>
                <a:lnTo>
                  <a:pt x="1905000" y="1905000"/>
                </a:lnTo>
                <a:close/>
              </a:path>
              <a:path w="2747010" h="2747009">
                <a:moveTo>
                  <a:pt x="1921510" y="1921510"/>
                </a:moveTo>
                <a:lnTo>
                  <a:pt x="1902057" y="1921510"/>
                </a:lnTo>
                <a:lnTo>
                  <a:pt x="1904598" y="1924050"/>
                </a:lnTo>
                <a:lnTo>
                  <a:pt x="1924050" y="1924050"/>
                </a:lnTo>
                <a:lnTo>
                  <a:pt x="1921510" y="1921510"/>
                </a:lnTo>
                <a:close/>
              </a:path>
              <a:path w="2747010" h="2747009">
                <a:moveTo>
                  <a:pt x="1924050" y="1924050"/>
                </a:moveTo>
                <a:lnTo>
                  <a:pt x="1904598" y="1924050"/>
                </a:lnTo>
                <a:lnTo>
                  <a:pt x="1910951" y="1930400"/>
                </a:lnTo>
                <a:lnTo>
                  <a:pt x="1930400" y="1930400"/>
                </a:lnTo>
                <a:lnTo>
                  <a:pt x="1924050" y="1924050"/>
                </a:lnTo>
                <a:close/>
              </a:path>
              <a:path w="2747010" h="2747009">
                <a:moveTo>
                  <a:pt x="1930400" y="1930400"/>
                </a:moveTo>
                <a:lnTo>
                  <a:pt x="1910951" y="1930400"/>
                </a:lnTo>
                <a:lnTo>
                  <a:pt x="1917304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47010" h="2747009">
                <a:moveTo>
                  <a:pt x="2547620" y="2547620"/>
                </a:moveTo>
                <a:lnTo>
                  <a:pt x="2528437" y="2547620"/>
                </a:lnTo>
                <a:lnTo>
                  <a:pt x="2641516" y="2660650"/>
                </a:lnTo>
                <a:lnTo>
                  <a:pt x="2660650" y="2660650"/>
                </a:lnTo>
                <a:lnTo>
                  <a:pt x="2547620" y="2547620"/>
                </a:lnTo>
                <a:close/>
              </a:path>
              <a:path w="2747010" h="2747009">
                <a:moveTo>
                  <a:pt x="2545080" y="2545080"/>
                </a:moveTo>
                <a:lnTo>
                  <a:pt x="2525896" y="2545080"/>
                </a:lnTo>
                <a:lnTo>
                  <a:pt x="2527167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747010" h="2747009">
                <a:moveTo>
                  <a:pt x="2541270" y="2541270"/>
                </a:moveTo>
                <a:lnTo>
                  <a:pt x="2522084" y="2541270"/>
                </a:lnTo>
                <a:lnTo>
                  <a:pt x="2524625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47010" h="2747009">
                <a:moveTo>
                  <a:pt x="2538730" y="2538730"/>
                </a:moveTo>
                <a:lnTo>
                  <a:pt x="2519543" y="2538730"/>
                </a:lnTo>
                <a:lnTo>
                  <a:pt x="2520814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47010" h="2747009">
                <a:moveTo>
                  <a:pt x="2534920" y="2534920"/>
                </a:moveTo>
                <a:lnTo>
                  <a:pt x="2515732" y="2534920"/>
                </a:lnTo>
                <a:lnTo>
                  <a:pt x="2518273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47010" h="2747009">
                <a:moveTo>
                  <a:pt x="2532380" y="2532380"/>
                </a:moveTo>
                <a:lnTo>
                  <a:pt x="2513191" y="2532380"/>
                </a:lnTo>
                <a:lnTo>
                  <a:pt x="2514461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747010" h="2747009">
                <a:moveTo>
                  <a:pt x="2528570" y="2528570"/>
                </a:moveTo>
                <a:lnTo>
                  <a:pt x="2509379" y="2528570"/>
                </a:lnTo>
                <a:lnTo>
                  <a:pt x="251192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47010" h="2747009">
                <a:moveTo>
                  <a:pt x="2526030" y="2526030"/>
                </a:moveTo>
                <a:lnTo>
                  <a:pt x="2506838" y="2526030"/>
                </a:lnTo>
                <a:lnTo>
                  <a:pt x="2508108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747010" h="2747009">
                <a:moveTo>
                  <a:pt x="2522220" y="2522220"/>
                </a:moveTo>
                <a:lnTo>
                  <a:pt x="2503026" y="2522220"/>
                </a:lnTo>
                <a:lnTo>
                  <a:pt x="2505567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47010" h="2747009">
                <a:moveTo>
                  <a:pt x="2519680" y="2519680"/>
                </a:moveTo>
                <a:lnTo>
                  <a:pt x="2500485" y="2519680"/>
                </a:lnTo>
                <a:lnTo>
                  <a:pt x="2501756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747010" h="2747009">
                <a:moveTo>
                  <a:pt x="2515870" y="2515870"/>
                </a:moveTo>
                <a:lnTo>
                  <a:pt x="2496673" y="2515870"/>
                </a:lnTo>
                <a:lnTo>
                  <a:pt x="2499214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47010" h="2747009">
                <a:moveTo>
                  <a:pt x="2513330" y="2513330"/>
                </a:moveTo>
                <a:lnTo>
                  <a:pt x="2494132" y="2513330"/>
                </a:lnTo>
                <a:lnTo>
                  <a:pt x="2495403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747010" h="2747009">
                <a:moveTo>
                  <a:pt x="2509520" y="2509520"/>
                </a:moveTo>
                <a:lnTo>
                  <a:pt x="2490321" y="2509520"/>
                </a:lnTo>
                <a:lnTo>
                  <a:pt x="2492862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47010" h="2747009">
                <a:moveTo>
                  <a:pt x="2506980" y="2506980"/>
                </a:moveTo>
                <a:lnTo>
                  <a:pt x="2487780" y="2506980"/>
                </a:lnTo>
                <a:lnTo>
                  <a:pt x="248905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747010" h="2747009">
                <a:moveTo>
                  <a:pt x="2503170" y="2503170"/>
                </a:moveTo>
                <a:lnTo>
                  <a:pt x="2483968" y="2503170"/>
                </a:lnTo>
                <a:lnTo>
                  <a:pt x="2486509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47010" h="2747009">
                <a:moveTo>
                  <a:pt x="2500630" y="2500630"/>
                </a:moveTo>
                <a:lnTo>
                  <a:pt x="2481427" y="2500630"/>
                </a:lnTo>
                <a:lnTo>
                  <a:pt x="2482697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747010" h="2747009">
                <a:moveTo>
                  <a:pt x="2496820" y="2496820"/>
                </a:moveTo>
                <a:lnTo>
                  <a:pt x="2477615" y="2496820"/>
                </a:lnTo>
                <a:lnTo>
                  <a:pt x="2480156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47010" h="2747009">
                <a:moveTo>
                  <a:pt x="2494280" y="2494280"/>
                </a:moveTo>
                <a:lnTo>
                  <a:pt x="2475074" y="2494280"/>
                </a:lnTo>
                <a:lnTo>
                  <a:pt x="2476345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747010" h="2747009">
                <a:moveTo>
                  <a:pt x="2490470" y="2490470"/>
                </a:moveTo>
                <a:lnTo>
                  <a:pt x="2471262" y="2490470"/>
                </a:lnTo>
                <a:lnTo>
                  <a:pt x="2473804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747010" h="2747009">
                <a:moveTo>
                  <a:pt x="2487930" y="2487930"/>
                </a:moveTo>
                <a:lnTo>
                  <a:pt x="2468721" y="2487930"/>
                </a:lnTo>
                <a:lnTo>
                  <a:pt x="2469992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747010" h="2747009">
                <a:moveTo>
                  <a:pt x="2484120" y="2484120"/>
                </a:moveTo>
                <a:lnTo>
                  <a:pt x="2464910" y="2484120"/>
                </a:lnTo>
                <a:lnTo>
                  <a:pt x="2467451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47010" h="2747009">
                <a:moveTo>
                  <a:pt x="2481580" y="2481580"/>
                </a:moveTo>
                <a:lnTo>
                  <a:pt x="2462369" y="2481580"/>
                </a:lnTo>
                <a:lnTo>
                  <a:pt x="2463639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747010" h="2747009">
                <a:moveTo>
                  <a:pt x="2477770" y="2477770"/>
                </a:moveTo>
                <a:lnTo>
                  <a:pt x="2458557" y="2477770"/>
                </a:lnTo>
                <a:lnTo>
                  <a:pt x="2461098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47010" h="2747009">
                <a:moveTo>
                  <a:pt x="2475230" y="2475230"/>
                </a:moveTo>
                <a:lnTo>
                  <a:pt x="2456016" y="2475230"/>
                </a:lnTo>
                <a:lnTo>
                  <a:pt x="2457286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747010" h="2747009">
                <a:moveTo>
                  <a:pt x="2471420" y="2471420"/>
                </a:moveTo>
                <a:lnTo>
                  <a:pt x="2452204" y="2471420"/>
                </a:lnTo>
                <a:lnTo>
                  <a:pt x="2454745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47010" h="2747009">
                <a:moveTo>
                  <a:pt x="2468880" y="2468880"/>
                </a:moveTo>
                <a:lnTo>
                  <a:pt x="2449663" y="2468880"/>
                </a:lnTo>
                <a:lnTo>
                  <a:pt x="2450934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747010" h="2747009">
                <a:moveTo>
                  <a:pt x="2465070" y="2465070"/>
                </a:moveTo>
                <a:lnTo>
                  <a:pt x="2445852" y="2465070"/>
                </a:lnTo>
                <a:lnTo>
                  <a:pt x="2448393" y="2467610"/>
                </a:lnTo>
                <a:lnTo>
                  <a:pt x="2467610" y="2467610"/>
                </a:lnTo>
                <a:lnTo>
                  <a:pt x="2465070" y="2465070"/>
                </a:lnTo>
                <a:close/>
              </a:path>
              <a:path w="2747010" h="2747009">
                <a:moveTo>
                  <a:pt x="2462530" y="2462530"/>
                </a:moveTo>
                <a:lnTo>
                  <a:pt x="2443310" y="2462530"/>
                </a:lnTo>
                <a:lnTo>
                  <a:pt x="2444581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47010" h="2747009">
                <a:moveTo>
                  <a:pt x="2458720" y="2458720"/>
                </a:moveTo>
                <a:lnTo>
                  <a:pt x="2439499" y="2458720"/>
                </a:lnTo>
                <a:lnTo>
                  <a:pt x="244204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47010" h="2747009">
                <a:moveTo>
                  <a:pt x="2456180" y="2456180"/>
                </a:moveTo>
                <a:lnTo>
                  <a:pt x="2436958" y="2456180"/>
                </a:lnTo>
                <a:lnTo>
                  <a:pt x="2438228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47010" h="2747009">
                <a:moveTo>
                  <a:pt x="2449830" y="2449830"/>
                </a:moveTo>
                <a:lnTo>
                  <a:pt x="2430605" y="2449830"/>
                </a:lnTo>
                <a:lnTo>
                  <a:pt x="2435687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747010" h="2747009">
                <a:moveTo>
                  <a:pt x="2446020" y="2446020"/>
                </a:moveTo>
                <a:lnTo>
                  <a:pt x="2426793" y="2446020"/>
                </a:lnTo>
                <a:lnTo>
                  <a:pt x="2429334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47010" h="2747009">
                <a:moveTo>
                  <a:pt x="2443480" y="2443480"/>
                </a:moveTo>
                <a:lnTo>
                  <a:pt x="2424252" y="2443480"/>
                </a:lnTo>
                <a:lnTo>
                  <a:pt x="2425523" y="2444750"/>
                </a:lnTo>
                <a:lnTo>
                  <a:pt x="2444750" y="2444750"/>
                </a:lnTo>
                <a:lnTo>
                  <a:pt x="2443480" y="2443480"/>
                </a:lnTo>
                <a:close/>
              </a:path>
              <a:path w="2747010" h="2747009">
                <a:moveTo>
                  <a:pt x="2439670" y="2439670"/>
                </a:moveTo>
                <a:lnTo>
                  <a:pt x="2420441" y="2439670"/>
                </a:lnTo>
                <a:lnTo>
                  <a:pt x="2422982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47010" h="2747009">
                <a:moveTo>
                  <a:pt x="2437130" y="2437130"/>
                </a:moveTo>
                <a:lnTo>
                  <a:pt x="2417899" y="2437130"/>
                </a:lnTo>
                <a:lnTo>
                  <a:pt x="2419170" y="2438400"/>
                </a:lnTo>
                <a:lnTo>
                  <a:pt x="2438400" y="2438400"/>
                </a:lnTo>
                <a:lnTo>
                  <a:pt x="2437130" y="2437130"/>
                </a:lnTo>
                <a:close/>
              </a:path>
              <a:path w="2747010" h="2747009">
                <a:moveTo>
                  <a:pt x="2433320" y="2433320"/>
                </a:moveTo>
                <a:lnTo>
                  <a:pt x="2414088" y="2433320"/>
                </a:lnTo>
                <a:lnTo>
                  <a:pt x="2416629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47010" h="2747009">
                <a:moveTo>
                  <a:pt x="2430780" y="2430780"/>
                </a:moveTo>
                <a:lnTo>
                  <a:pt x="2411547" y="2430780"/>
                </a:lnTo>
                <a:lnTo>
                  <a:pt x="2412817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47010" h="2747009">
                <a:moveTo>
                  <a:pt x="2426970" y="2426970"/>
                </a:moveTo>
                <a:lnTo>
                  <a:pt x="2407735" y="2426970"/>
                </a:lnTo>
                <a:lnTo>
                  <a:pt x="2410276" y="2429510"/>
                </a:lnTo>
                <a:lnTo>
                  <a:pt x="2429510" y="2429510"/>
                </a:lnTo>
                <a:lnTo>
                  <a:pt x="2426970" y="2426970"/>
                </a:lnTo>
                <a:close/>
              </a:path>
              <a:path w="2747010" h="2747009">
                <a:moveTo>
                  <a:pt x="2424430" y="2424430"/>
                </a:moveTo>
                <a:lnTo>
                  <a:pt x="2405194" y="2424430"/>
                </a:lnTo>
                <a:lnTo>
                  <a:pt x="2406465" y="2425700"/>
                </a:lnTo>
                <a:lnTo>
                  <a:pt x="2425700" y="2425700"/>
                </a:lnTo>
                <a:lnTo>
                  <a:pt x="2424430" y="2424430"/>
                </a:lnTo>
                <a:close/>
              </a:path>
              <a:path w="2747010" h="2747009">
                <a:moveTo>
                  <a:pt x="2420620" y="2420620"/>
                </a:moveTo>
                <a:lnTo>
                  <a:pt x="2401382" y="2420620"/>
                </a:lnTo>
                <a:lnTo>
                  <a:pt x="2403923" y="2423160"/>
                </a:lnTo>
                <a:lnTo>
                  <a:pt x="2423160" y="2423160"/>
                </a:lnTo>
                <a:lnTo>
                  <a:pt x="2420620" y="2420620"/>
                </a:lnTo>
                <a:close/>
              </a:path>
              <a:path w="2747010" h="2747009">
                <a:moveTo>
                  <a:pt x="2418080" y="2418080"/>
                </a:moveTo>
                <a:lnTo>
                  <a:pt x="2398841" y="2418080"/>
                </a:lnTo>
                <a:lnTo>
                  <a:pt x="2400112" y="2419350"/>
                </a:lnTo>
                <a:lnTo>
                  <a:pt x="2419350" y="2419350"/>
                </a:lnTo>
                <a:lnTo>
                  <a:pt x="2418080" y="2418080"/>
                </a:lnTo>
                <a:close/>
              </a:path>
              <a:path w="2747010" h="2747009">
                <a:moveTo>
                  <a:pt x="2414270" y="2414270"/>
                </a:moveTo>
                <a:lnTo>
                  <a:pt x="2395030" y="2414270"/>
                </a:lnTo>
                <a:lnTo>
                  <a:pt x="2397571" y="2416810"/>
                </a:lnTo>
                <a:lnTo>
                  <a:pt x="2416810" y="2416810"/>
                </a:lnTo>
                <a:lnTo>
                  <a:pt x="2414270" y="2414270"/>
                </a:lnTo>
                <a:close/>
              </a:path>
              <a:path w="2747010" h="2747009">
                <a:moveTo>
                  <a:pt x="2411730" y="2411730"/>
                </a:moveTo>
                <a:lnTo>
                  <a:pt x="2392489" y="2411730"/>
                </a:lnTo>
                <a:lnTo>
                  <a:pt x="2393759" y="2413000"/>
                </a:lnTo>
                <a:lnTo>
                  <a:pt x="2413000" y="2413000"/>
                </a:lnTo>
                <a:lnTo>
                  <a:pt x="2411730" y="2411730"/>
                </a:lnTo>
                <a:close/>
              </a:path>
              <a:path w="2747010" h="2747009">
                <a:moveTo>
                  <a:pt x="2407920" y="2407920"/>
                </a:moveTo>
                <a:lnTo>
                  <a:pt x="2388677" y="2407920"/>
                </a:lnTo>
                <a:lnTo>
                  <a:pt x="2391218" y="2410460"/>
                </a:lnTo>
                <a:lnTo>
                  <a:pt x="2410460" y="2410460"/>
                </a:lnTo>
                <a:lnTo>
                  <a:pt x="2407920" y="2407920"/>
                </a:lnTo>
                <a:close/>
              </a:path>
              <a:path w="2747010" h="2747009">
                <a:moveTo>
                  <a:pt x="2405380" y="2405380"/>
                </a:moveTo>
                <a:lnTo>
                  <a:pt x="2386136" y="2405380"/>
                </a:lnTo>
                <a:lnTo>
                  <a:pt x="2387406" y="2406650"/>
                </a:lnTo>
                <a:lnTo>
                  <a:pt x="2406650" y="2406650"/>
                </a:lnTo>
                <a:lnTo>
                  <a:pt x="2405380" y="2405380"/>
                </a:lnTo>
                <a:close/>
              </a:path>
              <a:path w="2747010" h="2747009">
                <a:moveTo>
                  <a:pt x="2401570" y="2401570"/>
                </a:moveTo>
                <a:lnTo>
                  <a:pt x="2382324" y="2401570"/>
                </a:lnTo>
                <a:lnTo>
                  <a:pt x="2384865" y="2404110"/>
                </a:lnTo>
                <a:lnTo>
                  <a:pt x="2404110" y="2404110"/>
                </a:lnTo>
                <a:lnTo>
                  <a:pt x="2401570" y="2401570"/>
                </a:lnTo>
                <a:close/>
              </a:path>
              <a:path w="2747010" h="2747009">
                <a:moveTo>
                  <a:pt x="2399030" y="2399030"/>
                </a:moveTo>
                <a:lnTo>
                  <a:pt x="2379783" y="2399030"/>
                </a:lnTo>
                <a:lnTo>
                  <a:pt x="2381054" y="2400300"/>
                </a:lnTo>
                <a:lnTo>
                  <a:pt x="2400300" y="2400300"/>
                </a:lnTo>
                <a:lnTo>
                  <a:pt x="2399030" y="2399030"/>
                </a:lnTo>
                <a:close/>
              </a:path>
              <a:path w="2747010" h="2747009">
                <a:moveTo>
                  <a:pt x="2395220" y="2395220"/>
                </a:moveTo>
                <a:lnTo>
                  <a:pt x="2375971" y="2395220"/>
                </a:lnTo>
                <a:lnTo>
                  <a:pt x="2378513" y="2397760"/>
                </a:lnTo>
                <a:lnTo>
                  <a:pt x="2397760" y="2397760"/>
                </a:lnTo>
                <a:lnTo>
                  <a:pt x="2395220" y="2395220"/>
                </a:lnTo>
                <a:close/>
              </a:path>
              <a:path w="2747010" h="2747009">
                <a:moveTo>
                  <a:pt x="2392680" y="2392680"/>
                </a:moveTo>
                <a:lnTo>
                  <a:pt x="2373430" y="2392680"/>
                </a:lnTo>
                <a:lnTo>
                  <a:pt x="2374701" y="2393950"/>
                </a:lnTo>
                <a:lnTo>
                  <a:pt x="2393950" y="2393950"/>
                </a:lnTo>
                <a:lnTo>
                  <a:pt x="2392680" y="2392680"/>
                </a:lnTo>
                <a:close/>
              </a:path>
              <a:path w="2747010" h="2747009">
                <a:moveTo>
                  <a:pt x="2386330" y="2386330"/>
                </a:moveTo>
                <a:lnTo>
                  <a:pt x="2367078" y="2386330"/>
                </a:lnTo>
                <a:lnTo>
                  <a:pt x="2372160" y="2391410"/>
                </a:lnTo>
                <a:lnTo>
                  <a:pt x="2391410" y="2391410"/>
                </a:lnTo>
                <a:lnTo>
                  <a:pt x="2386330" y="2386330"/>
                </a:lnTo>
                <a:close/>
              </a:path>
              <a:path w="2747010" h="2747009">
                <a:moveTo>
                  <a:pt x="2379980" y="2379980"/>
                </a:moveTo>
                <a:lnTo>
                  <a:pt x="2360725" y="2379980"/>
                </a:lnTo>
                <a:lnTo>
                  <a:pt x="2365807" y="2385060"/>
                </a:lnTo>
                <a:lnTo>
                  <a:pt x="2385060" y="2385060"/>
                </a:lnTo>
                <a:lnTo>
                  <a:pt x="2379980" y="2379980"/>
                </a:lnTo>
                <a:close/>
              </a:path>
              <a:path w="2747010" h="2747009">
                <a:moveTo>
                  <a:pt x="2373630" y="2373630"/>
                </a:moveTo>
                <a:lnTo>
                  <a:pt x="2354372" y="2373630"/>
                </a:lnTo>
                <a:lnTo>
                  <a:pt x="2359454" y="2378710"/>
                </a:lnTo>
                <a:lnTo>
                  <a:pt x="2378710" y="2378710"/>
                </a:lnTo>
                <a:lnTo>
                  <a:pt x="2373630" y="2373630"/>
                </a:lnTo>
                <a:close/>
              </a:path>
              <a:path w="2747010" h="2747009">
                <a:moveTo>
                  <a:pt x="2367280" y="2367280"/>
                </a:moveTo>
                <a:lnTo>
                  <a:pt x="2348019" y="2367280"/>
                </a:lnTo>
                <a:lnTo>
                  <a:pt x="2353102" y="2372360"/>
                </a:lnTo>
                <a:lnTo>
                  <a:pt x="2372360" y="2372360"/>
                </a:lnTo>
                <a:lnTo>
                  <a:pt x="2367280" y="2367280"/>
                </a:lnTo>
                <a:close/>
              </a:path>
              <a:path w="2747010" h="2747009">
                <a:moveTo>
                  <a:pt x="2360930" y="2360930"/>
                </a:moveTo>
                <a:lnTo>
                  <a:pt x="2341667" y="2360930"/>
                </a:lnTo>
                <a:lnTo>
                  <a:pt x="2346749" y="2366010"/>
                </a:lnTo>
                <a:lnTo>
                  <a:pt x="2366010" y="2366010"/>
                </a:lnTo>
                <a:lnTo>
                  <a:pt x="2360930" y="2360930"/>
                </a:lnTo>
                <a:close/>
              </a:path>
              <a:path w="2747010" h="2747009">
                <a:moveTo>
                  <a:pt x="2354580" y="2354580"/>
                </a:moveTo>
                <a:lnTo>
                  <a:pt x="2335314" y="2354580"/>
                </a:lnTo>
                <a:lnTo>
                  <a:pt x="2340396" y="2359660"/>
                </a:lnTo>
                <a:lnTo>
                  <a:pt x="2359660" y="2359660"/>
                </a:lnTo>
                <a:lnTo>
                  <a:pt x="2354580" y="2354580"/>
                </a:lnTo>
                <a:close/>
              </a:path>
              <a:path w="2747010" h="2747009">
                <a:moveTo>
                  <a:pt x="2348230" y="2348230"/>
                </a:moveTo>
                <a:lnTo>
                  <a:pt x="2328961" y="2348230"/>
                </a:lnTo>
                <a:lnTo>
                  <a:pt x="2334043" y="2353310"/>
                </a:lnTo>
                <a:lnTo>
                  <a:pt x="2353310" y="2353310"/>
                </a:lnTo>
                <a:lnTo>
                  <a:pt x="2348230" y="2348230"/>
                </a:lnTo>
                <a:close/>
              </a:path>
              <a:path w="2747010" h="2747009">
                <a:moveTo>
                  <a:pt x="2343150" y="2343150"/>
                </a:moveTo>
                <a:lnTo>
                  <a:pt x="2323879" y="2343150"/>
                </a:lnTo>
                <a:lnTo>
                  <a:pt x="2327691" y="2346960"/>
                </a:lnTo>
                <a:lnTo>
                  <a:pt x="2346960" y="2346960"/>
                </a:lnTo>
                <a:lnTo>
                  <a:pt x="2343150" y="2343150"/>
                </a:lnTo>
                <a:close/>
              </a:path>
              <a:path w="2747010" h="2747009">
                <a:moveTo>
                  <a:pt x="2336800" y="2336800"/>
                </a:moveTo>
                <a:lnTo>
                  <a:pt x="2317526" y="2336800"/>
                </a:lnTo>
                <a:lnTo>
                  <a:pt x="2322608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747010" h="2747009">
                <a:moveTo>
                  <a:pt x="2330450" y="2330450"/>
                </a:moveTo>
                <a:lnTo>
                  <a:pt x="2311174" y="2330450"/>
                </a:lnTo>
                <a:lnTo>
                  <a:pt x="2316256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747010" h="2747009">
                <a:moveTo>
                  <a:pt x="2324100" y="2324100"/>
                </a:moveTo>
                <a:lnTo>
                  <a:pt x="2304821" y="2324100"/>
                </a:lnTo>
                <a:lnTo>
                  <a:pt x="2309903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47010" h="2747009">
                <a:moveTo>
                  <a:pt x="2317750" y="2317750"/>
                </a:moveTo>
                <a:lnTo>
                  <a:pt x="2298468" y="2317750"/>
                </a:lnTo>
                <a:lnTo>
                  <a:pt x="230355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47010" h="2747009">
                <a:moveTo>
                  <a:pt x="2311400" y="2311400"/>
                </a:moveTo>
                <a:lnTo>
                  <a:pt x="2292115" y="2311400"/>
                </a:lnTo>
                <a:lnTo>
                  <a:pt x="2297197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47010" h="2747009">
                <a:moveTo>
                  <a:pt x="2305050" y="2305050"/>
                </a:moveTo>
                <a:lnTo>
                  <a:pt x="2285763" y="2305050"/>
                </a:lnTo>
                <a:lnTo>
                  <a:pt x="2290845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47010" h="2747009">
                <a:moveTo>
                  <a:pt x="2298700" y="2298700"/>
                </a:moveTo>
                <a:lnTo>
                  <a:pt x="2279410" y="2298700"/>
                </a:lnTo>
                <a:lnTo>
                  <a:pt x="2284492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47010" h="2747009">
                <a:moveTo>
                  <a:pt x="2292350" y="2292350"/>
                </a:moveTo>
                <a:lnTo>
                  <a:pt x="2273057" y="2292350"/>
                </a:lnTo>
                <a:lnTo>
                  <a:pt x="2278139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747010" h="2747009">
                <a:moveTo>
                  <a:pt x="2286000" y="2286000"/>
                </a:moveTo>
                <a:lnTo>
                  <a:pt x="2266704" y="2286000"/>
                </a:lnTo>
                <a:lnTo>
                  <a:pt x="2271787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747010" h="2747009">
                <a:moveTo>
                  <a:pt x="2279650" y="2279650"/>
                </a:moveTo>
                <a:lnTo>
                  <a:pt x="2260352" y="2279650"/>
                </a:lnTo>
                <a:lnTo>
                  <a:pt x="2265434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47010" h="2747009">
                <a:moveTo>
                  <a:pt x="2273300" y="2273300"/>
                </a:moveTo>
                <a:lnTo>
                  <a:pt x="2253999" y="2273300"/>
                </a:lnTo>
                <a:lnTo>
                  <a:pt x="2259081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747010" h="2747009">
                <a:moveTo>
                  <a:pt x="2266950" y="2266950"/>
                </a:moveTo>
                <a:lnTo>
                  <a:pt x="2247646" y="2266950"/>
                </a:lnTo>
                <a:lnTo>
                  <a:pt x="2252728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747010" h="2747009">
                <a:moveTo>
                  <a:pt x="2260600" y="2260600"/>
                </a:moveTo>
                <a:lnTo>
                  <a:pt x="2241293" y="2260600"/>
                </a:lnTo>
                <a:lnTo>
                  <a:pt x="2246376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747010" h="2747009">
                <a:moveTo>
                  <a:pt x="2254250" y="2254250"/>
                </a:moveTo>
                <a:lnTo>
                  <a:pt x="2234941" y="2254250"/>
                </a:lnTo>
                <a:lnTo>
                  <a:pt x="2240023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47010" h="2747009">
                <a:moveTo>
                  <a:pt x="2247900" y="2247900"/>
                </a:moveTo>
                <a:lnTo>
                  <a:pt x="2228588" y="2247900"/>
                </a:lnTo>
                <a:lnTo>
                  <a:pt x="223367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747010" h="2747009">
                <a:moveTo>
                  <a:pt x="2241550" y="2241550"/>
                </a:moveTo>
                <a:lnTo>
                  <a:pt x="2222235" y="2241550"/>
                </a:lnTo>
                <a:lnTo>
                  <a:pt x="2227317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47010" h="2747009">
                <a:moveTo>
                  <a:pt x="2235200" y="2235200"/>
                </a:moveTo>
                <a:lnTo>
                  <a:pt x="2215882" y="2235200"/>
                </a:lnTo>
                <a:lnTo>
                  <a:pt x="2220965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47010" h="2747009">
                <a:moveTo>
                  <a:pt x="2228850" y="2228850"/>
                </a:moveTo>
                <a:lnTo>
                  <a:pt x="2209530" y="2228850"/>
                </a:lnTo>
                <a:lnTo>
                  <a:pt x="2214612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47010" h="2747009">
                <a:moveTo>
                  <a:pt x="2222500" y="2222500"/>
                </a:moveTo>
                <a:lnTo>
                  <a:pt x="2203177" y="2222500"/>
                </a:lnTo>
                <a:lnTo>
                  <a:pt x="2208259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47010" h="2747009">
                <a:moveTo>
                  <a:pt x="2216150" y="2216150"/>
                </a:moveTo>
                <a:lnTo>
                  <a:pt x="2196824" y="2216150"/>
                </a:lnTo>
                <a:lnTo>
                  <a:pt x="2201906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47010" h="2747009">
                <a:moveTo>
                  <a:pt x="2209800" y="2209800"/>
                </a:moveTo>
                <a:lnTo>
                  <a:pt x="2190472" y="2209800"/>
                </a:lnTo>
                <a:lnTo>
                  <a:pt x="2195554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47010" h="2747009">
                <a:moveTo>
                  <a:pt x="2203450" y="2203450"/>
                </a:moveTo>
                <a:lnTo>
                  <a:pt x="2184119" y="2203450"/>
                </a:lnTo>
                <a:lnTo>
                  <a:pt x="2189201" y="2208530"/>
                </a:lnTo>
                <a:lnTo>
                  <a:pt x="2208530" y="2208530"/>
                </a:lnTo>
                <a:lnTo>
                  <a:pt x="2203450" y="2203450"/>
                </a:lnTo>
                <a:close/>
              </a:path>
              <a:path w="2747010" h="2747009">
                <a:moveTo>
                  <a:pt x="2197100" y="2197100"/>
                </a:moveTo>
                <a:lnTo>
                  <a:pt x="2177766" y="2197100"/>
                </a:lnTo>
                <a:lnTo>
                  <a:pt x="2182848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47010" h="2747009">
                <a:moveTo>
                  <a:pt x="2190750" y="2190750"/>
                </a:moveTo>
                <a:lnTo>
                  <a:pt x="2171413" y="2190750"/>
                </a:lnTo>
                <a:lnTo>
                  <a:pt x="2176496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47010" h="2747009">
                <a:moveTo>
                  <a:pt x="2184400" y="2184400"/>
                </a:moveTo>
                <a:lnTo>
                  <a:pt x="2165061" y="2184400"/>
                </a:lnTo>
                <a:lnTo>
                  <a:pt x="2170143" y="2189480"/>
                </a:lnTo>
                <a:lnTo>
                  <a:pt x="2189480" y="2189480"/>
                </a:lnTo>
                <a:lnTo>
                  <a:pt x="2184400" y="2184400"/>
                </a:lnTo>
                <a:close/>
              </a:path>
              <a:path w="2747010" h="2747009">
                <a:moveTo>
                  <a:pt x="2178050" y="2178050"/>
                </a:moveTo>
                <a:lnTo>
                  <a:pt x="2158708" y="2178050"/>
                </a:lnTo>
                <a:lnTo>
                  <a:pt x="2163790" y="2183130"/>
                </a:lnTo>
                <a:lnTo>
                  <a:pt x="2183130" y="2183130"/>
                </a:lnTo>
                <a:lnTo>
                  <a:pt x="2178050" y="2178050"/>
                </a:lnTo>
                <a:close/>
              </a:path>
              <a:path w="2747010" h="2747009">
                <a:moveTo>
                  <a:pt x="2171700" y="2171700"/>
                </a:moveTo>
                <a:lnTo>
                  <a:pt x="2152355" y="2171700"/>
                </a:lnTo>
                <a:lnTo>
                  <a:pt x="2157437" y="2176780"/>
                </a:lnTo>
                <a:lnTo>
                  <a:pt x="2176780" y="2176780"/>
                </a:lnTo>
                <a:lnTo>
                  <a:pt x="2171700" y="2171700"/>
                </a:lnTo>
                <a:close/>
              </a:path>
              <a:path w="2747010" h="2747009">
                <a:moveTo>
                  <a:pt x="2165350" y="2165350"/>
                </a:moveTo>
                <a:lnTo>
                  <a:pt x="2146002" y="2165350"/>
                </a:lnTo>
                <a:lnTo>
                  <a:pt x="2151085" y="2170430"/>
                </a:lnTo>
                <a:lnTo>
                  <a:pt x="2170430" y="2170430"/>
                </a:lnTo>
                <a:lnTo>
                  <a:pt x="2165350" y="2165350"/>
                </a:lnTo>
                <a:close/>
              </a:path>
              <a:path w="2747010" h="2747009">
                <a:moveTo>
                  <a:pt x="2159000" y="2159000"/>
                </a:moveTo>
                <a:lnTo>
                  <a:pt x="2139650" y="2159000"/>
                </a:lnTo>
                <a:lnTo>
                  <a:pt x="2144732" y="2164080"/>
                </a:lnTo>
                <a:lnTo>
                  <a:pt x="2164080" y="2164080"/>
                </a:lnTo>
                <a:lnTo>
                  <a:pt x="2159000" y="2159000"/>
                </a:lnTo>
                <a:close/>
              </a:path>
              <a:path w="2747010" h="2747009">
                <a:moveTo>
                  <a:pt x="2152650" y="2152650"/>
                </a:moveTo>
                <a:lnTo>
                  <a:pt x="2133297" y="2152650"/>
                </a:lnTo>
                <a:lnTo>
                  <a:pt x="2138379" y="2157730"/>
                </a:lnTo>
                <a:lnTo>
                  <a:pt x="2157730" y="2157730"/>
                </a:lnTo>
                <a:lnTo>
                  <a:pt x="2152650" y="2152650"/>
                </a:lnTo>
                <a:close/>
              </a:path>
              <a:path w="2747010" h="2747009">
                <a:moveTo>
                  <a:pt x="2146300" y="2146300"/>
                </a:moveTo>
                <a:lnTo>
                  <a:pt x="2126944" y="2146300"/>
                </a:lnTo>
                <a:lnTo>
                  <a:pt x="2132026" y="2151380"/>
                </a:lnTo>
                <a:lnTo>
                  <a:pt x="2151380" y="2151380"/>
                </a:lnTo>
                <a:lnTo>
                  <a:pt x="2146300" y="2146300"/>
                </a:lnTo>
                <a:close/>
              </a:path>
              <a:path w="2747010" h="2747009">
                <a:moveTo>
                  <a:pt x="1938020" y="1938020"/>
                </a:moveTo>
                <a:lnTo>
                  <a:pt x="1918574" y="1938020"/>
                </a:lnTo>
                <a:lnTo>
                  <a:pt x="2125674" y="2145030"/>
                </a:lnTo>
                <a:lnTo>
                  <a:pt x="2145030" y="2145030"/>
                </a:lnTo>
                <a:lnTo>
                  <a:pt x="1938020" y="1938020"/>
                </a:lnTo>
                <a:close/>
              </a:path>
              <a:path w="2747010" h="2747009">
                <a:moveTo>
                  <a:pt x="2660650" y="2660650"/>
                </a:moveTo>
                <a:lnTo>
                  <a:pt x="2641516" y="2660650"/>
                </a:lnTo>
                <a:lnTo>
                  <a:pt x="2654221" y="2673350"/>
                </a:lnTo>
                <a:lnTo>
                  <a:pt x="2673350" y="2673350"/>
                </a:lnTo>
                <a:lnTo>
                  <a:pt x="2660650" y="2660650"/>
                </a:lnTo>
                <a:close/>
              </a:path>
              <a:path w="2747010" h="2747009">
                <a:moveTo>
                  <a:pt x="2673350" y="2673350"/>
                </a:moveTo>
                <a:lnTo>
                  <a:pt x="2654221" y="2673350"/>
                </a:lnTo>
                <a:lnTo>
                  <a:pt x="2660574" y="2679700"/>
                </a:lnTo>
                <a:lnTo>
                  <a:pt x="2679700" y="2679700"/>
                </a:lnTo>
                <a:lnTo>
                  <a:pt x="2673350" y="2673350"/>
                </a:lnTo>
                <a:close/>
              </a:path>
              <a:path w="2747010" h="2747009">
                <a:moveTo>
                  <a:pt x="2679700" y="2679700"/>
                </a:moveTo>
                <a:lnTo>
                  <a:pt x="2660574" y="2679700"/>
                </a:lnTo>
                <a:lnTo>
                  <a:pt x="2666927" y="2686050"/>
                </a:lnTo>
                <a:lnTo>
                  <a:pt x="2686050" y="2686050"/>
                </a:lnTo>
                <a:lnTo>
                  <a:pt x="2679700" y="2679700"/>
                </a:lnTo>
                <a:close/>
              </a:path>
              <a:path w="2747010" h="2747009">
                <a:moveTo>
                  <a:pt x="2686050" y="2686050"/>
                </a:moveTo>
                <a:lnTo>
                  <a:pt x="2666927" y="2686050"/>
                </a:lnTo>
                <a:lnTo>
                  <a:pt x="2673279" y="2692400"/>
                </a:lnTo>
                <a:lnTo>
                  <a:pt x="2692400" y="2692400"/>
                </a:lnTo>
                <a:lnTo>
                  <a:pt x="2686050" y="2686050"/>
                </a:lnTo>
                <a:close/>
              </a:path>
              <a:path w="2747010" h="2747009">
                <a:moveTo>
                  <a:pt x="2692400" y="2692400"/>
                </a:moveTo>
                <a:lnTo>
                  <a:pt x="2673279" y="2692400"/>
                </a:lnTo>
                <a:lnTo>
                  <a:pt x="2727913" y="2747010"/>
                </a:lnTo>
                <a:lnTo>
                  <a:pt x="2747010" y="2747010"/>
                </a:lnTo>
                <a:lnTo>
                  <a:pt x="2692400" y="269240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0" y="4022090"/>
            <a:ext cx="2727960" cy="2830830"/>
          </a:xfrm>
          <a:custGeom>
            <a:avLst/>
            <a:gdLst/>
            <a:ahLst/>
            <a:cxnLst/>
            <a:rect l="l" t="t" r="r" b="b"/>
            <a:pathLst>
              <a:path w="2727960" h="2830829">
                <a:moveTo>
                  <a:pt x="121920" y="0"/>
                </a:moveTo>
                <a:lnTo>
                  <a:pt x="0" y="0"/>
                </a:lnTo>
                <a:lnTo>
                  <a:pt x="0" y="6349"/>
                </a:lnTo>
                <a:lnTo>
                  <a:pt x="127000" y="6349"/>
                </a:lnTo>
                <a:lnTo>
                  <a:pt x="127000" y="5079"/>
                </a:lnTo>
                <a:lnTo>
                  <a:pt x="125730" y="5079"/>
                </a:lnTo>
                <a:lnTo>
                  <a:pt x="125730" y="3809"/>
                </a:lnTo>
                <a:lnTo>
                  <a:pt x="124460" y="3809"/>
                </a:lnTo>
                <a:lnTo>
                  <a:pt x="124460" y="2539"/>
                </a:lnTo>
                <a:lnTo>
                  <a:pt x="123189" y="2539"/>
                </a:lnTo>
                <a:lnTo>
                  <a:pt x="123189" y="1269"/>
                </a:lnTo>
                <a:lnTo>
                  <a:pt x="121920" y="1269"/>
                </a:lnTo>
                <a:lnTo>
                  <a:pt x="121920" y="0"/>
                </a:lnTo>
                <a:close/>
              </a:path>
              <a:path w="2727960" h="2830829">
                <a:moveTo>
                  <a:pt x="0" y="104091"/>
                </a:moveTo>
                <a:lnTo>
                  <a:pt x="0" y="107949"/>
                </a:lnTo>
                <a:lnTo>
                  <a:pt x="3860" y="107949"/>
                </a:lnTo>
                <a:lnTo>
                  <a:pt x="0" y="104091"/>
                </a:lnTo>
                <a:close/>
              </a:path>
              <a:path w="2727960" h="2830829">
                <a:moveTo>
                  <a:pt x="3860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10213" y="114299"/>
                </a:lnTo>
                <a:lnTo>
                  <a:pt x="3860" y="107950"/>
                </a:lnTo>
                <a:close/>
              </a:path>
              <a:path w="2727960" h="2830829">
                <a:moveTo>
                  <a:pt x="10213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6565" y="120649"/>
                </a:lnTo>
                <a:lnTo>
                  <a:pt x="10213" y="114300"/>
                </a:lnTo>
                <a:close/>
              </a:path>
              <a:path w="2727960" h="2830829">
                <a:moveTo>
                  <a:pt x="16565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6999"/>
                </a:lnTo>
                <a:lnTo>
                  <a:pt x="22918" y="126999"/>
                </a:lnTo>
                <a:lnTo>
                  <a:pt x="16565" y="120650"/>
                </a:lnTo>
                <a:close/>
              </a:path>
              <a:path w="2727960" h="2830829">
                <a:moveTo>
                  <a:pt x="22918" y="127000"/>
                </a:moveTo>
                <a:lnTo>
                  <a:pt x="3810" y="127000"/>
                </a:lnTo>
                <a:lnTo>
                  <a:pt x="16509" y="139699"/>
                </a:lnTo>
                <a:lnTo>
                  <a:pt x="35624" y="139699"/>
                </a:lnTo>
                <a:lnTo>
                  <a:pt x="22918" y="127000"/>
                </a:lnTo>
                <a:close/>
              </a:path>
              <a:path w="2727960" h="2830829">
                <a:moveTo>
                  <a:pt x="35624" y="139700"/>
                </a:moveTo>
                <a:lnTo>
                  <a:pt x="16510" y="139700"/>
                </a:lnTo>
                <a:lnTo>
                  <a:pt x="22860" y="146049"/>
                </a:lnTo>
                <a:lnTo>
                  <a:pt x="41976" y="146049"/>
                </a:lnTo>
                <a:lnTo>
                  <a:pt x="35624" y="139700"/>
                </a:lnTo>
                <a:close/>
              </a:path>
              <a:path w="2727960" h="2830829">
                <a:moveTo>
                  <a:pt x="41976" y="146050"/>
                </a:moveTo>
                <a:lnTo>
                  <a:pt x="22860" y="146050"/>
                </a:lnTo>
                <a:lnTo>
                  <a:pt x="29210" y="152400"/>
                </a:lnTo>
                <a:lnTo>
                  <a:pt x="48329" y="152400"/>
                </a:lnTo>
                <a:lnTo>
                  <a:pt x="41976" y="146050"/>
                </a:lnTo>
                <a:close/>
              </a:path>
              <a:path w="2727960" h="2830829">
                <a:moveTo>
                  <a:pt x="48329" y="152400"/>
                </a:moveTo>
                <a:lnTo>
                  <a:pt x="29210" y="152400"/>
                </a:lnTo>
                <a:lnTo>
                  <a:pt x="35560" y="158749"/>
                </a:lnTo>
                <a:lnTo>
                  <a:pt x="54682" y="158749"/>
                </a:lnTo>
                <a:lnTo>
                  <a:pt x="48329" y="152400"/>
                </a:lnTo>
                <a:close/>
              </a:path>
              <a:path w="2727960" h="2830829">
                <a:moveTo>
                  <a:pt x="54682" y="158750"/>
                </a:moveTo>
                <a:lnTo>
                  <a:pt x="35560" y="158750"/>
                </a:lnTo>
                <a:lnTo>
                  <a:pt x="41910" y="165099"/>
                </a:lnTo>
                <a:lnTo>
                  <a:pt x="61034" y="165099"/>
                </a:lnTo>
                <a:lnTo>
                  <a:pt x="54682" y="158750"/>
                </a:lnTo>
                <a:close/>
              </a:path>
              <a:path w="2727960" h="2830829">
                <a:moveTo>
                  <a:pt x="61034" y="165100"/>
                </a:moveTo>
                <a:lnTo>
                  <a:pt x="41910" y="165100"/>
                </a:lnTo>
                <a:lnTo>
                  <a:pt x="48259" y="171449"/>
                </a:lnTo>
                <a:lnTo>
                  <a:pt x="67387" y="171449"/>
                </a:lnTo>
                <a:lnTo>
                  <a:pt x="61034" y="165100"/>
                </a:lnTo>
                <a:close/>
              </a:path>
              <a:path w="2727960" h="2830829">
                <a:moveTo>
                  <a:pt x="67387" y="171450"/>
                </a:moveTo>
                <a:lnTo>
                  <a:pt x="48260" y="171450"/>
                </a:lnTo>
                <a:lnTo>
                  <a:pt x="54609" y="177799"/>
                </a:lnTo>
                <a:lnTo>
                  <a:pt x="73740" y="177799"/>
                </a:lnTo>
                <a:lnTo>
                  <a:pt x="67387" y="171450"/>
                </a:lnTo>
                <a:close/>
              </a:path>
              <a:path w="2727960" h="2830829">
                <a:moveTo>
                  <a:pt x="73740" y="177800"/>
                </a:moveTo>
                <a:lnTo>
                  <a:pt x="54610" y="177800"/>
                </a:lnTo>
                <a:lnTo>
                  <a:pt x="60960" y="184149"/>
                </a:lnTo>
                <a:lnTo>
                  <a:pt x="80093" y="184149"/>
                </a:lnTo>
                <a:lnTo>
                  <a:pt x="73740" y="177800"/>
                </a:lnTo>
                <a:close/>
              </a:path>
              <a:path w="2727960" h="2830829">
                <a:moveTo>
                  <a:pt x="80093" y="184150"/>
                </a:moveTo>
                <a:lnTo>
                  <a:pt x="60960" y="184150"/>
                </a:lnTo>
                <a:lnTo>
                  <a:pt x="67309" y="190499"/>
                </a:lnTo>
                <a:lnTo>
                  <a:pt x="86445" y="190499"/>
                </a:lnTo>
                <a:lnTo>
                  <a:pt x="80093" y="184150"/>
                </a:lnTo>
                <a:close/>
              </a:path>
              <a:path w="2727960" h="2830829">
                <a:moveTo>
                  <a:pt x="86445" y="190500"/>
                </a:moveTo>
                <a:lnTo>
                  <a:pt x="67310" y="190500"/>
                </a:lnTo>
                <a:lnTo>
                  <a:pt x="73659" y="196849"/>
                </a:lnTo>
                <a:lnTo>
                  <a:pt x="92798" y="196849"/>
                </a:lnTo>
                <a:lnTo>
                  <a:pt x="86445" y="190500"/>
                </a:lnTo>
                <a:close/>
              </a:path>
              <a:path w="2727960" h="2830829">
                <a:moveTo>
                  <a:pt x="92798" y="196850"/>
                </a:moveTo>
                <a:lnTo>
                  <a:pt x="73660" y="196850"/>
                </a:lnTo>
                <a:lnTo>
                  <a:pt x="80010" y="203199"/>
                </a:lnTo>
                <a:lnTo>
                  <a:pt x="99151" y="203199"/>
                </a:lnTo>
                <a:lnTo>
                  <a:pt x="92798" y="196850"/>
                </a:lnTo>
                <a:close/>
              </a:path>
              <a:path w="2727960" h="2830829">
                <a:moveTo>
                  <a:pt x="99151" y="203200"/>
                </a:moveTo>
                <a:lnTo>
                  <a:pt x="80010" y="203200"/>
                </a:lnTo>
                <a:lnTo>
                  <a:pt x="86359" y="209549"/>
                </a:lnTo>
                <a:lnTo>
                  <a:pt x="105504" y="209549"/>
                </a:lnTo>
                <a:lnTo>
                  <a:pt x="99151" y="203200"/>
                </a:lnTo>
                <a:close/>
              </a:path>
              <a:path w="2727960" h="2830829">
                <a:moveTo>
                  <a:pt x="105504" y="209549"/>
                </a:moveTo>
                <a:lnTo>
                  <a:pt x="86360" y="209549"/>
                </a:lnTo>
                <a:lnTo>
                  <a:pt x="92709" y="215899"/>
                </a:lnTo>
                <a:lnTo>
                  <a:pt x="111856" y="215899"/>
                </a:lnTo>
                <a:lnTo>
                  <a:pt x="105504" y="209549"/>
                </a:lnTo>
                <a:close/>
              </a:path>
              <a:path w="2727960" h="2830829">
                <a:moveTo>
                  <a:pt x="111856" y="215900"/>
                </a:moveTo>
                <a:lnTo>
                  <a:pt x="92710" y="215900"/>
                </a:lnTo>
                <a:lnTo>
                  <a:pt x="99060" y="222249"/>
                </a:lnTo>
                <a:lnTo>
                  <a:pt x="118209" y="222249"/>
                </a:lnTo>
                <a:lnTo>
                  <a:pt x="111856" y="215900"/>
                </a:lnTo>
                <a:close/>
              </a:path>
              <a:path w="2727960" h="2830829">
                <a:moveTo>
                  <a:pt x="118209" y="222250"/>
                </a:moveTo>
                <a:lnTo>
                  <a:pt x="99060" y="222250"/>
                </a:lnTo>
                <a:lnTo>
                  <a:pt x="105409" y="228599"/>
                </a:lnTo>
                <a:lnTo>
                  <a:pt x="124562" y="228599"/>
                </a:lnTo>
                <a:lnTo>
                  <a:pt x="118209" y="222250"/>
                </a:lnTo>
                <a:close/>
              </a:path>
              <a:path w="2727960" h="2830829">
                <a:moveTo>
                  <a:pt x="124562" y="228600"/>
                </a:moveTo>
                <a:lnTo>
                  <a:pt x="105410" y="228600"/>
                </a:lnTo>
                <a:lnTo>
                  <a:pt x="111760" y="234949"/>
                </a:lnTo>
                <a:lnTo>
                  <a:pt x="130915" y="234949"/>
                </a:lnTo>
                <a:lnTo>
                  <a:pt x="124562" y="228600"/>
                </a:lnTo>
                <a:close/>
              </a:path>
              <a:path w="2727960" h="2830829">
                <a:moveTo>
                  <a:pt x="130915" y="234950"/>
                </a:moveTo>
                <a:lnTo>
                  <a:pt x="111760" y="234950"/>
                </a:lnTo>
                <a:lnTo>
                  <a:pt x="118109" y="241299"/>
                </a:lnTo>
                <a:lnTo>
                  <a:pt x="137267" y="241299"/>
                </a:lnTo>
                <a:lnTo>
                  <a:pt x="130915" y="234950"/>
                </a:lnTo>
                <a:close/>
              </a:path>
              <a:path w="2727960" h="2830829">
                <a:moveTo>
                  <a:pt x="137267" y="241300"/>
                </a:moveTo>
                <a:lnTo>
                  <a:pt x="118110" y="241300"/>
                </a:lnTo>
                <a:lnTo>
                  <a:pt x="124459" y="247649"/>
                </a:lnTo>
                <a:lnTo>
                  <a:pt x="143620" y="247649"/>
                </a:lnTo>
                <a:lnTo>
                  <a:pt x="137267" y="241300"/>
                </a:lnTo>
                <a:close/>
              </a:path>
              <a:path w="2727960" h="2830829">
                <a:moveTo>
                  <a:pt x="143620" y="247650"/>
                </a:moveTo>
                <a:lnTo>
                  <a:pt x="124460" y="247650"/>
                </a:lnTo>
                <a:lnTo>
                  <a:pt x="130810" y="253999"/>
                </a:lnTo>
                <a:lnTo>
                  <a:pt x="149973" y="253999"/>
                </a:lnTo>
                <a:lnTo>
                  <a:pt x="143620" y="247650"/>
                </a:lnTo>
                <a:close/>
              </a:path>
              <a:path w="2727960" h="2830829">
                <a:moveTo>
                  <a:pt x="149973" y="254000"/>
                </a:moveTo>
                <a:lnTo>
                  <a:pt x="130810" y="254000"/>
                </a:lnTo>
                <a:lnTo>
                  <a:pt x="137159" y="260349"/>
                </a:lnTo>
                <a:lnTo>
                  <a:pt x="156326" y="260349"/>
                </a:lnTo>
                <a:lnTo>
                  <a:pt x="149973" y="254000"/>
                </a:lnTo>
                <a:close/>
              </a:path>
              <a:path w="2727960" h="2830829">
                <a:moveTo>
                  <a:pt x="156326" y="260350"/>
                </a:moveTo>
                <a:lnTo>
                  <a:pt x="137160" y="260350"/>
                </a:lnTo>
                <a:lnTo>
                  <a:pt x="143510" y="266699"/>
                </a:lnTo>
                <a:lnTo>
                  <a:pt x="162678" y="266699"/>
                </a:lnTo>
                <a:lnTo>
                  <a:pt x="156326" y="260350"/>
                </a:lnTo>
                <a:close/>
              </a:path>
              <a:path w="2727960" h="2830829">
                <a:moveTo>
                  <a:pt x="162678" y="266700"/>
                </a:moveTo>
                <a:lnTo>
                  <a:pt x="143510" y="266700"/>
                </a:lnTo>
                <a:lnTo>
                  <a:pt x="149860" y="273049"/>
                </a:lnTo>
                <a:lnTo>
                  <a:pt x="169031" y="273049"/>
                </a:lnTo>
                <a:lnTo>
                  <a:pt x="162678" y="266700"/>
                </a:lnTo>
                <a:close/>
              </a:path>
              <a:path w="2727960" h="2830829">
                <a:moveTo>
                  <a:pt x="169031" y="273050"/>
                </a:moveTo>
                <a:lnTo>
                  <a:pt x="149860" y="273050"/>
                </a:lnTo>
                <a:lnTo>
                  <a:pt x="156209" y="279399"/>
                </a:lnTo>
                <a:lnTo>
                  <a:pt x="175384" y="279399"/>
                </a:lnTo>
                <a:lnTo>
                  <a:pt x="169031" y="273050"/>
                </a:lnTo>
                <a:close/>
              </a:path>
              <a:path w="2727960" h="2830829">
                <a:moveTo>
                  <a:pt x="175384" y="279399"/>
                </a:moveTo>
                <a:lnTo>
                  <a:pt x="156210" y="279399"/>
                </a:lnTo>
                <a:lnTo>
                  <a:pt x="162560" y="285749"/>
                </a:lnTo>
                <a:lnTo>
                  <a:pt x="181736" y="285749"/>
                </a:lnTo>
                <a:lnTo>
                  <a:pt x="175384" y="279399"/>
                </a:lnTo>
                <a:close/>
              </a:path>
              <a:path w="2727960" h="2830829">
                <a:moveTo>
                  <a:pt x="181736" y="285750"/>
                </a:moveTo>
                <a:lnTo>
                  <a:pt x="162560" y="285750"/>
                </a:lnTo>
                <a:lnTo>
                  <a:pt x="168910" y="292099"/>
                </a:lnTo>
                <a:lnTo>
                  <a:pt x="188089" y="292099"/>
                </a:lnTo>
                <a:lnTo>
                  <a:pt x="181736" y="285750"/>
                </a:lnTo>
                <a:close/>
              </a:path>
              <a:path w="2727960" h="2830829">
                <a:moveTo>
                  <a:pt x="188089" y="292100"/>
                </a:moveTo>
                <a:lnTo>
                  <a:pt x="168910" y="292100"/>
                </a:lnTo>
                <a:lnTo>
                  <a:pt x="175259" y="298449"/>
                </a:lnTo>
                <a:lnTo>
                  <a:pt x="194442" y="298449"/>
                </a:lnTo>
                <a:lnTo>
                  <a:pt x="188089" y="292100"/>
                </a:lnTo>
                <a:close/>
              </a:path>
              <a:path w="2727960" h="2830829">
                <a:moveTo>
                  <a:pt x="194442" y="298450"/>
                </a:moveTo>
                <a:lnTo>
                  <a:pt x="175260" y="298450"/>
                </a:lnTo>
                <a:lnTo>
                  <a:pt x="181610" y="304799"/>
                </a:lnTo>
                <a:lnTo>
                  <a:pt x="200795" y="304799"/>
                </a:lnTo>
                <a:lnTo>
                  <a:pt x="194442" y="298450"/>
                </a:lnTo>
                <a:close/>
              </a:path>
              <a:path w="2727960" h="2830829">
                <a:moveTo>
                  <a:pt x="200795" y="304800"/>
                </a:moveTo>
                <a:lnTo>
                  <a:pt x="181610" y="304800"/>
                </a:lnTo>
                <a:lnTo>
                  <a:pt x="187959" y="311149"/>
                </a:lnTo>
                <a:lnTo>
                  <a:pt x="207147" y="311149"/>
                </a:lnTo>
                <a:lnTo>
                  <a:pt x="200795" y="304800"/>
                </a:lnTo>
                <a:close/>
              </a:path>
              <a:path w="2727960" h="2830829">
                <a:moveTo>
                  <a:pt x="207147" y="311150"/>
                </a:moveTo>
                <a:lnTo>
                  <a:pt x="187960" y="311150"/>
                </a:lnTo>
                <a:lnTo>
                  <a:pt x="194310" y="317499"/>
                </a:lnTo>
                <a:lnTo>
                  <a:pt x="213500" y="317499"/>
                </a:lnTo>
                <a:lnTo>
                  <a:pt x="207147" y="311150"/>
                </a:lnTo>
                <a:close/>
              </a:path>
              <a:path w="2727960" h="2830829">
                <a:moveTo>
                  <a:pt x="213500" y="317500"/>
                </a:moveTo>
                <a:lnTo>
                  <a:pt x="194310" y="317500"/>
                </a:lnTo>
                <a:lnTo>
                  <a:pt x="207010" y="330199"/>
                </a:lnTo>
                <a:lnTo>
                  <a:pt x="226206" y="330199"/>
                </a:lnTo>
                <a:lnTo>
                  <a:pt x="213500" y="317500"/>
                </a:lnTo>
                <a:close/>
              </a:path>
              <a:path w="2727960" h="2830829">
                <a:moveTo>
                  <a:pt x="226206" y="330200"/>
                </a:moveTo>
                <a:lnTo>
                  <a:pt x="207010" y="330200"/>
                </a:lnTo>
                <a:lnTo>
                  <a:pt x="219710" y="342899"/>
                </a:lnTo>
                <a:lnTo>
                  <a:pt x="238911" y="342899"/>
                </a:lnTo>
                <a:lnTo>
                  <a:pt x="226206" y="330200"/>
                </a:lnTo>
                <a:close/>
              </a:path>
              <a:path w="2727960" h="2830829">
                <a:moveTo>
                  <a:pt x="238911" y="342900"/>
                </a:moveTo>
                <a:lnTo>
                  <a:pt x="219710" y="342900"/>
                </a:lnTo>
                <a:lnTo>
                  <a:pt x="226060" y="349249"/>
                </a:lnTo>
                <a:lnTo>
                  <a:pt x="245264" y="349249"/>
                </a:lnTo>
                <a:lnTo>
                  <a:pt x="238911" y="342900"/>
                </a:lnTo>
                <a:close/>
              </a:path>
              <a:path w="2727960" h="2830829">
                <a:moveTo>
                  <a:pt x="245264" y="349250"/>
                </a:moveTo>
                <a:lnTo>
                  <a:pt x="226060" y="349250"/>
                </a:lnTo>
                <a:lnTo>
                  <a:pt x="238760" y="361949"/>
                </a:lnTo>
                <a:lnTo>
                  <a:pt x="257969" y="361949"/>
                </a:lnTo>
                <a:lnTo>
                  <a:pt x="245264" y="349250"/>
                </a:lnTo>
                <a:close/>
              </a:path>
              <a:path w="2727960" h="2830829">
                <a:moveTo>
                  <a:pt x="257969" y="361950"/>
                </a:moveTo>
                <a:lnTo>
                  <a:pt x="238760" y="361950"/>
                </a:lnTo>
                <a:lnTo>
                  <a:pt x="245110" y="368299"/>
                </a:lnTo>
                <a:lnTo>
                  <a:pt x="264322" y="368299"/>
                </a:lnTo>
                <a:lnTo>
                  <a:pt x="257969" y="361950"/>
                </a:lnTo>
                <a:close/>
              </a:path>
              <a:path w="2727960" h="2830829">
                <a:moveTo>
                  <a:pt x="264322" y="368299"/>
                </a:moveTo>
                <a:lnTo>
                  <a:pt x="245110" y="368299"/>
                </a:lnTo>
                <a:lnTo>
                  <a:pt x="251459" y="374649"/>
                </a:lnTo>
                <a:lnTo>
                  <a:pt x="270675" y="374649"/>
                </a:lnTo>
                <a:lnTo>
                  <a:pt x="264322" y="368299"/>
                </a:lnTo>
                <a:close/>
              </a:path>
              <a:path w="2727960" h="2830829">
                <a:moveTo>
                  <a:pt x="270675" y="374650"/>
                </a:moveTo>
                <a:lnTo>
                  <a:pt x="251460" y="374650"/>
                </a:lnTo>
                <a:lnTo>
                  <a:pt x="257809" y="380999"/>
                </a:lnTo>
                <a:lnTo>
                  <a:pt x="277027" y="380999"/>
                </a:lnTo>
                <a:lnTo>
                  <a:pt x="270675" y="374650"/>
                </a:lnTo>
                <a:close/>
              </a:path>
              <a:path w="2727960" h="2830829">
                <a:moveTo>
                  <a:pt x="277027" y="381000"/>
                </a:moveTo>
                <a:lnTo>
                  <a:pt x="257810" y="381000"/>
                </a:lnTo>
                <a:lnTo>
                  <a:pt x="264160" y="387349"/>
                </a:lnTo>
                <a:lnTo>
                  <a:pt x="283380" y="387349"/>
                </a:lnTo>
                <a:lnTo>
                  <a:pt x="277027" y="381000"/>
                </a:lnTo>
                <a:close/>
              </a:path>
              <a:path w="2727960" h="2830829">
                <a:moveTo>
                  <a:pt x="283380" y="387349"/>
                </a:moveTo>
                <a:lnTo>
                  <a:pt x="264160" y="387349"/>
                </a:lnTo>
                <a:lnTo>
                  <a:pt x="270510" y="393699"/>
                </a:lnTo>
                <a:lnTo>
                  <a:pt x="289733" y="393699"/>
                </a:lnTo>
                <a:lnTo>
                  <a:pt x="283380" y="387349"/>
                </a:lnTo>
                <a:close/>
              </a:path>
              <a:path w="2727960" h="2830829">
                <a:moveTo>
                  <a:pt x="289733" y="393699"/>
                </a:moveTo>
                <a:lnTo>
                  <a:pt x="270510" y="393699"/>
                </a:lnTo>
                <a:lnTo>
                  <a:pt x="276859" y="400049"/>
                </a:lnTo>
                <a:lnTo>
                  <a:pt x="296086" y="400049"/>
                </a:lnTo>
                <a:lnTo>
                  <a:pt x="289733" y="393699"/>
                </a:lnTo>
                <a:close/>
              </a:path>
              <a:path w="2727960" h="2830829">
                <a:moveTo>
                  <a:pt x="296086" y="400050"/>
                </a:moveTo>
                <a:lnTo>
                  <a:pt x="276860" y="400050"/>
                </a:lnTo>
                <a:lnTo>
                  <a:pt x="283210" y="406399"/>
                </a:lnTo>
                <a:lnTo>
                  <a:pt x="302438" y="406399"/>
                </a:lnTo>
                <a:lnTo>
                  <a:pt x="296086" y="400050"/>
                </a:lnTo>
                <a:close/>
              </a:path>
              <a:path w="2727960" h="2830829">
                <a:moveTo>
                  <a:pt x="302438" y="406400"/>
                </a:moveTo>
                <a:lnTo>
                  <a:pt x="283210" y="406400"/>
                </a:lnTo>
                <a:lnTo>
                  <a:pt x="289560" y="412749"/>
                </a:lnTo>
                <a:lnTo>
                  <a:pt x="308791" y="412749"/>
                </a:lnTo>
                <a:lnTo>
                  <a:pt x="302438" y="406400"/>
                </a:lnTo>
                <a:close/>
              </a:path>
              <a:path w="2727960" h="2830829">
                <a:moveTo>
                  <a:pt x="308791" y="412750"/>
                </a:moveTo>
                <a:lnTo>
                  <a:pt x="289560" y="412750"/>
                </a:lnTo>
                <a:lnTo>
                  <a:pt x="295909" y="419099"/>
                </a:lnTo>
                <a:lnTo>
                  <a:pt x="315144" y="419099"/>
                </a:lnTo>
                <a:lnTo>
                  <a:pt x="308791" y="412750"/>
                </a:lnTo>
                <a:close/>
              </a:path>
              <a:path w="2727960" h="2830829">
                <a:moveTo>
                  <a:pt x="315144" y="419099"/>
                </a:moveTo>
                <a:lnTo>
                  <a:pt x="295910" y="419099"/>
                </a:lnTo>
                <a:lnTo>
                  <a:pt x="302260" y="425449"/>
                </a:lnTo>
                <a:lnTo>
                  <a:pt x="321497" y="425449"/>
                </a:lnTo>
                <a:lnTo>
                  <a:pt x="315144" y="419099"/>
                </a:lnTo>
                <a:close/>
              </a:path>
              <a:path w="2727960" h="2830829">
                <a:moveTo>
                  <a:pt x="321497" y="425450"/>
                </a:moveTo>
                <a:lnTo>
                  <a:pt x="302260" y="425450"/>
                </a:lnTo>
                <a:lnTo>
                  <a:pt x="308610" y="431799"/>
                </a:lnTo>
                <a:lnTo>
                  <a:pt x="327849" y="431799"/>
                </a:lnTo>
                <a:lnTo>
                  <a:pt x="321497" y="425450"/>
                </a:lnTo>
                <a:close/>
              </a:path>
              <a:path w="2727960" h="2830829">
                <a:moveTo>
                  <a:pt x="327849" y="431800"/>
                </a:moveTo>
                <a:lnTo>
                  <a:pt x="308610" y="431800"/>
                </a:lnTo>
                <a:lnTo>
                  <a:pt x="314960" y="438149"/>
                </a:lnTo>
                <a:lnTo>
                  <a:pt x="334202" y="438149"/>
                </a:lnTo>
                <a:lnTo>
                  <a:pt x="327849" y="431800"/>
                </a:lnTo>
                <a:close/>
              </a:path>
              <a:path w="2727960" h="2830829">
                <a:moveTo>
                  <a:pt x="334202" y="438150"/>
                </a:moveTo>
                <a:lnTo>
                  <a:pt x="314960" y="438150"/>
                </a:lnTo>
                <a:lnTo>
                  <a:pt x="321310" y="444499"/>
                </a:lnTo>
                <a:lnTo>
                  <a:pt x="340555" y="444499"/>
                </a:lnTo>
                <a:lnTo>
                  <a:pt x="334202" y="438150"/>
                </a:lnTo>
                <a:close/>
              </a:path>
              <a:path w="2727960" h="2830829">
                <a:moveTo>
                  <a:pt x="340555" y="444500"/>
                </a:moveTo>
                <a:lnTo>
                  <a:pt x="321310" y="444500"/>
                </a:lnTo>
                <a:lnTo>
                  <a:pt x="327660" y="450849"/>
                </a:lnTo>
                <a:lnTo>
                  <a:pt x="346908" y="450849"/>
                </a:lnTo>
                <a:lnTo>
                  <a:pt x="340555" y="444500"/>
                </a:lnTo>
                <a:close/>
              </a:path>
              <a:path w="2727960" h="2830829">
                <a:moveTo>
                  <a:pt x="346908" y="450849"/>
                </a:moveTo>
                <a:lnTo>
                  <a:pt x="327660" y="450849"/>
                </a:lnTo>
                <a:lnTo>
                  <a:pt x="334009" y="457199"/>
                </a:lnTo>
                <a:lnTo>
                  <a:pt x="353260" y="457199"/>
                </a:lnTo>
                <a:lnTo>
                  <a:pt x="346908" y="450849"/>
                </a:lnTo>
                <a:close/>
              </a:path>
              <a:path w="2727960" h="2830829">
                <a:moveTo>
                  <a:pt x="353260" y="457199"/>
                </a:moveTo>
                <a:lnTo>
                  <a:pt x="334010" y="457199"/>
                </a:lnTo>
                <a:lnTo>
                  <a:pt x="340359" y="463549"/>
                </a:lnTo>
                <a:lnTo>
                  <a:pt x="359613" y="463549"/>
                </a:lnTo>
                <a:lnTo>
                  <a:pt x="353260" y="457199"/>
                </a:lnTo>
                <a:close/>
              </a:path>
              <a:path w="2727960" h="2830829">
                <a:moveTo>
                  <a:pt x="359613" y="463550"/>
                </a:moveTo>
                <a:lnTo>
                  <a:pt x="340360" y="463550"/>
                </a:lnTo>
                <a:lnTo>
                  <a:pt x="346710" y="469899"/>
                </a:lnTo>
                <a:lnTo>
                  <a:pt x="365966" y="469899"/>
                </a:lnTo>
                <a:lnTo>
                  <a:pt x="359613" y="463550"/>
                </a:lnTo>
                <a:close/>
              </a:path>
              <a:path w="2727960" h="2830829">
                <a:moveTo>
                  <a:pt x="365966" y="469900"/>
                </a:moveTo>
                <a:lnTo>
                  <a:pt x="346710" y="469900"/>
                </a:lnTo>
                <a:lnTo>
                  <a:pt x="353060" y="476249"/>
                </a:lnTo>
                <a:lnTo>
                  <a:pt x="372319" y="476249"/>
                </a:lnTo>
                <a:lnTo>
                  <a:pt x="365966" y="469900"/>
                </a:lnTo>
                <a:close/>
              </a:path>
              <a:path w="2727960" h="2830829">
                <a:moveTo>
                  <a:pt x="372319" y="476250"/>
                </a:moveTo>
                <a:lnTo>
                  <a:pt x="353060" y="476250"/>
                </a:lnTo>
                <a:lnTo>
                  <a:pt x="359410" y="482599"/>
                </a:lnTo>
                <a:lnTo>
                  <a:pt x="378671" y="482599"/>
                </a:lnTo>
                <a:lnTo>
                  <a:pt x="372319" y="476250"/>
                </a:lnTo>
                <a:close/>
              </a:path>
              <a:path w="2727960" h="2830829">
                <a:moveTo>
                  <a:pt x="378671" y="482600"/>
                </a:moveTo>
                <a:lnTo>
                  <a:pt x="359410" y="482600"/>
                </a:lnTo>
                <a:lnTo>
                  <a:pt x="365760" y="488949"/>
                </a:lnTo>
                <a:lnTo>
                  <a:pt x="385024" y="488949"/>
                </a:lnTo>
                <a:lnTo>
                  <a:pt x="378671" y="482600"/>
                </a:lnTo>
                <a:close/>
              </a:path>
              <a:path w="2727960" h="2830829">
                <a:moveTo>
                  <a:pt x="385024" y="488950"/>
                </a:moveTo>
                <a:lnTo>
                  <a:pt x="365760" y="488950"/>
                </a:lnTo>
                <a:lnTo>
                  <a:pt x="372110" y="495299"/>
                </a:lnTo>
                <a:lnTo>
                  <a:pt x="391377" y="495299"/>
                </a:lnTo>
                <a:lnTo>
                  <a:pt x="385024" y="488950"/>
                </a:lnTo>
                <a:close/>
              </a:path>
              <a:path w="2727960" h="2830829">
                <a:moveTo>
                  <a:pt x="391377" y="495299"/>
                </a:moveTo>
                <a:lnTo>
                  <a:pt x="372110" y="495299"/>
                </a:lnTo>
                <a:lnTo>
                  <a:pt x="378460" y="501649"/>
                </a:lnTo>
                <a:lnTo>
                  <a:pt x="397729" y="501649"/>
                </a:lnTo>
                <a:lnTo>
                  <a:pt x="391377" y="495299"/>
                </a:lnTo>
                <a:close/>
              </a:path>
              <a:path w="2727960" h="2830829">
                <a:moveTo>
                  <a:pt x="397729" y="501650"/>
                </a:moveTo>
                <a:lnTo>
                  <a:pt x="378460" y="501650"/>
                </a:lnTo>
                <a:lnTo>
                  <a:pt x="384810" y="507999"/>
                </a:lnTo>
                <a:lnTo>
                  <a:pt x="404082" y="507999"/>
                </a:lnTo>
                <a:lnTo>
                  <a:pt x="397729" y="501650"/>
                </a:lnTo>
                <a:close/>
              </a:path>
              <a:path w="2727960" h="2830829">
                <a:moveTo>
                  <a:pt x="404082" y="507999"/>
                </a:moveTo>
                <a:lnTo>
                  <a:pt x="384810" y="507999"/>
                </a:lnTo>
                <a:lnTo>
                  <a:pt x="391160" y="514349"/>
                </a:lnTo>
                <a:lnTo>
                  <a:pt x="410435" y="514349"/>
                </a:lnTo>
                <a:lnTo>
                  <a:pt x="404082" y="507999"/>
                </a:lnTo>
                <a:close/>
              </a:path>
              <a:path w="2727960" h="2830829">
                <a:moveTo>
                  <a:pt x="410435" y="514350"/>
                </a:moveTo>
                <a:lnTo>
                  <a:pt x="391160" y="514350"/>
                </a:lnTo>
                <a:lnTo>
                  <a:pt x="397510" y="520699"/>
                </a:lnTo>
                <a:lnTo>
                  <a:pt x="416788" y="520699"/>
                </a:lnTo>
                <a:lnTo>
                  <a:pt x="410435" y="514350"/>
                </a:lnTo>
                <a:close/>
              </a:path>
              <a:path w="2727960" h="2830829">
                <a:moveTo>
                  <a:pt x="416788" y="520700"/>
                </a:moveTo>
                <a:lnTo>
                  <a:pt x="397510" y="520700"/>
                </a:lnTo>
                <a:lnTo>
                  <a:pt x="410210" y="533399"/>
                </a:lnTo>
                <a:lnTo>
                  <a:pt x="429493" y="533399"/>
                </a:lnTo>
                <a:lnTo>
                  <a:pt x="416788" y="520700"/>
                </a:lnTo>
                <a:close/>
              </a:path>
              <a:path w="2727960" h="2830829">
                <a:moveTo>
                  <a:pt x="429493" y="533400"/>
                </a:moveTo>
                <a:lnTo>
                  <a:pt x="410210" y="533400"/>
                </a:lnTo>
                <a:lnTo>
                  <a:pt x="416559" y="539749"/>
                </a:lnTo>
                <a:lnTo>
                  <a:pt x="435846" y="539749"/>
                </a:lnTo>
                <a:lnTo>
                  <a:pt x="429493" y="533400"/>
                </a:lnTo>
                <a:close/>
              </a:path>
              <a:path w="2727960" h="2830829">
                <a:moveTo>
                  <a:pt x="435846" y="539749"/>
                </a:moveTo>
                <a:lnTo>
                  <a:pt x="416560" y="539749"/>
                </a:lnTo>
                <a:lnTo>
                  <a:pt x="429259" y="552449"/>
                </a:lnTo>
                <a:lnTo>
                  <a:pt x="448551" y="552449"/>
                </a:lnTo>
                <a:lnTo>
                  <a:pt x="435846" y="539749"/>
                </a:lnTo>
                <a:close/>
              </a:path>
              <a:path w="2727960" h="2830829">
                <a:moveTo>
                  <a:pt x="448551" y="552449"/>
                </a:moveTo>
                <a:lnTo>
                  <a:pt x="429260" y="552449"/>
                </a:lnTo>
                <a:lnTo>
                  <a:pt x="441960" y="565149"/>
                </a:lnTo>
                <a:lnTo>
                  <a:pt x="461257" y="565149"/>
                </a:lnTo>
                <a:lnTo>
                  <a:pt x="448551" y="552449"/>
                </a:lnTo>
                <a:close/>
              </a:path>
              <a:path w="2727960" h="2830829">
                <a:moveTo>
                  <a:pt x="461257" y="565149"/>
                </a:moveTo>
                <a:lnTo>
                  <a:pt x="441960" y="565149"/>
                </a:lnTo>
                <a:lnTo>
                  <a:pt x="448310" y="571499"/>
                </a:lnTo>
                <a:lnTo>
                  <a:pt x="467610" y="571499"/>
                </a:lnTo>
                <a:lnTo>
                  <a:pt x="461257" y="565149"/>
                </a:lnTo>
                <a:close/>
              </a:path>
              <a:path w="2727960" h="2830829">
                <a:moveTo>
                  <a:pt x="467610" y="571499"/>
                </a:moveTo>
                <a:lnTo>
                  <a:pt x="448310" y="571499"/>
                </a:lnTo>
                <a:lnTo>
                  <a:pt x="454660" y="577849"/>
                </a:lnTo>
                <a:lnTo>
                  <a:pt x="473962" y="577849"/>
                </a:lnTo>
                <a:lnTo>
                  <a:pt x="467610" y="571499"/>
                </a:lnTo>
                <a:close/>
              </a:path>
              <a:path w="2727960" h="2830829">
                <a:moveTo>
                  <a:pt x="473962" y="577849"/>
                </a:moveTo>
                <a:lnTo>
                  <a:pt x="454660" y="577849"/>
                </a:lnTo>
                <a:lnTo>
                  <a:pt x="461010" y="584199"/>
                </a:lnTo>
                <a:lnTo>
                  <a:pt x="480315" y="584199"/>
                </a:lnTo>
                <a:lnTo>
                  <a:pt x="473962" y="577849"/>
                </a:lnTo>
                <a:close/>
              </a:path>
              <a:path w="2727960" h="2830829">
                <a:moveTo>
                  <a:pt x="480315" y="584200"/>
                </a:moveTo>
                <a:lnTo>
                  <a:pt x="461010" y="584200"/>
                </a:lnTo>
                <a:lnTo>
                  <a:pt x="467360" y="590549"/>
                </a:lnTo>
                <a:lnTo>
                  <a:pt x="486668" y="590549"/>
                </a:lnTo>
                <a:lnTo>
                  <a:pt x="480315" y="584200"/>
                </a:lnTo>
                <a:close/>
              </a:path>
              <a:path w="2727960" h="2830829">
                <a:moveTo>
                  <a:pt x="486668" y="590550"/>
                </a:moveTo>
                <a:lnTo>
                  <a:pt x="467360" y="590550"/>
                </a:lnTo>
                <a:lnTo>
                  <a:pt x="473710" y="596899"/>
                </a:lnTo>
                <a:lnTo>
                  <a:pt x="493021" y="596899"/>
                </a:lnTo>
                <a:lnTo>
                  <a:pt x="486668" y="590550"/>
                </a:lnTo>
                <a:close/>
              </a:path>
              <a:path w="2727960" h="2830829">
                <a:moveTo>
                  <a:pt x="493021" y="596900"/>
                </a:moveTo>
                <a:lnTo>
                  <a:pt x="473710" y="596900"/>
                </a:lnTo>
                <a:lnTo>
                  <a:pt x="480060" y="603249"/>
                </a:lnTo>
                <a:lnTo>
                  <a:pt x="499373" y="603249"/>
                </a:lnTo>
                <a:lnTo>
                  <a:pt x="493021" y="596900"/>
                </a:lnTo>
                <a:close/>
              </a:path>
              <a:path w="2727960" h="2830829">
                <a:moveTo>
                  <a:pt x="499373" y="603250"/>
                </a:moveTo>
                <a:lnTo>
                  <a:pt x="480060" y="603250"/>
                </a:lnTo>
                <a:lnTo>
                  <a:pt x="486410" y="609599"/>
                </a:lnTo>
                <a:lnTo>
                  <a:pt x="505726" y="609599"/>
                </a:lnTo>
                <a:lnTo>
                  <a:pt x="499373" y="603250"/>
                </a:lnTo>
                <a:close/>
              </a:path>
              <a:path w="2727960" h="2830829">
                <a:moveTo>
                  <a:pt x="505726" y="609600"/>
                </a:moveTo>
                <a:lnTo>
                  <a:pt x="486410" y="609600"/>
                </a:lnTo>
                <a:lnTo>
                  <a:pt x="492760" y="615949"/>
                </a:lnTo>
                <a:lnTo>
                  <a:pt x="512079" y="615949"/>
                </a:lnTo>
                <a:lnTo>
                  <a:pt x="505726" y="609600"/>
                </a:lnTo>
                <a:close/>
              </a:path>
              <a:path w="2727960" h="2830829">
                <a:moveTo>
                  <a:pt x="512079" y="615950"/>
                </a:moveTo>
                <a:lnTo>
                  <a:pt x="492760" y="615950"/>
                </a:lnTo>
                <a:lnTo>
                  <a:pt x="505459" y="628649"/>
                </a:lnTo>
                <a:lnTo>
                  <a:pt x="524784" y="628649"/>
                </a:lnTo>
                <a:lnTo>
                  <a:pt x="512079" y="615950"/>
                </a:lnTo>
                <a:close/>
              </a:path>
              <a:path w="2727960" h="2830829">
                <a:moveTo>
                  <a:pt x="524784" y="628649"/>
                </a:moveTo>
                <a:lnTo>
                  <a:pt x="505460" y="628649"/>
                </a:lnTo>
                <a:lnTo>
                  <a:pt x="511810" y="634999"/>
                </a:lnTo>
                <a:lnTo>
                  <a:pt x="531137" y="634999"/>
                </a:lnTo>
                <a:lnTo>
                  <a:pt x="524784" y="628649"/>
                </a:lnTo>
                <a:close/>
              </a:path>
              <a:path w="2727960" h="2830829">
                <a:moveTo>
                  <a:pt x="531137" y="634999"/>
                </a:moveTo>
                <a:lnTo>
                  <a:pt x="511810" y="634999"/>
                </a:lnTo>
                <a:lnTo>
                  <a:pt x="518160" y="641349"/>
                </a:lnTo>
                <a:lnTo>
                  <a:pt x="537490" y="641349"/>
                </a:lnTo>
                <a:lnTo>
                  <a:pt x="531137" y="634999"/>
                </a:lnTo>
                <a:close/>
              </a:path>
              <a:path w="2727960" h="2830829">
                <a:moveTo>
                  <a:pt x="537490" y="641350"/>
                </a:moveTo>
                <a:lnTo>
                  <a:pt x="518160" y="641350"/>
                </a:lnTo>
                <a:lnTo>
                  <a:pt x="524509" y="647699"/>
                </a:lnTo>
                <a:lnTo>
                  <a:pt x="543842" y="647699"/>
                </a:lnTo>
                <a:lnTo>
                  <a:pt x="537490" y="641350"/>
                </a:lnTo>
                <a:close/>
              </a:path>
              <a:path w="2727960" h="2830829">
                <a:moveTo>
                  <a:pt x="543842" y="647699"/>
                </a:moveTo>
                <a:lnTo>
                  <a:pt x="524510" y="647699"/>
                </a:lnTo>
                <a:lnTo>
                  <a:pt x="530860" y="654049"/>
                </a:lnTo>
                <a:lnTo>
                  <a:pt x="550195" y="654049"/>
                </a:lnTo>
                <a:lnTo>
                  <a:pt x="543842" y="647699"/>
                </a:lnTo>
                <a:close/>
              </a:path>
              <a:path w="2727960" h="2830829">
                <a:moveTo>
                  <a:pt x="550195" y="654049"/>
                </a:moveTo>
                <a:lnTo>
                  <a:pt x="530860" y="654049"/>
                </a:lnTo>
                <a:lnTo>
                  <a:pt x="543560" y="666749"/>
                </a:lnTo>
                <a:lnTo>
                  <a:pt x="562901" y="666749"/>
                </a:lnTo>
                <a:lnTo>
                  <a:pt x="550195" y="654049"/>
                </a:lnTo>
                <a:close/>
              </a:path>
              <a:path w="2727960" h="2830829">
                <a:moveTo>
                  <a:pt x="562901" y="666749"/>
                </a:moveTo>
                <a:lnTo>
                  <a:pt x="543560" y="666749"/>
                </a:lnTo>
                <a:lnTo>
                  <a:pt x="549910" y="673099"/>
                </a:lnTo>
                <a:lnTo>
                  <a:pt x="569253" y="673099"/>
                </a:lnTo>
                <a:lnTo>
                  <a:pt x="562901" y="666749"/>
                </a:lnTo>
                <a:close/>
              </a:path>
              <a:path w="2727960" h="2830829">
                <a:moveTo>
                  <a:pt x="569253" y="673100"/>
                </a:moveTo>
                <a:lnTo>
                  <a:pt x="549910" y="673100"/>
                </a:lnTo>
                <a:lnTo>
                  <a:pt x="562610" y="685799"/>
                </a:lnTo>
                <a:lnTo>
                  <a:pt x="581959" y="685799"/>
                </a:lnTo>
                <a:lnTo>
                  <a:pt x="569253" y="673100"/>
                </a:lnTo>
                <a:close/>
              </a:path>
              <a:path w="2727960" h="2830829">
                <a:moveTo>
                  <a:pt x="581959" y="685800"/>
                </a:moveTo>
                <a:lnTo>
                  <a:pt x="562610" y="685800"/>
                </a:lnTo>
                <a:lnTo>
                  <a:pt x="588010" y="711199"/>
                </a:lnTo>
                <a:lnTo>
                  <a:pt x="607370" y="711199"/>
                </a:lnTo>
                <a:lnTo>
                  <a:pt x="581959" y="685800"/>
                </a:lnTo>
                <a:close/>
              </a:path>
              <a:path w="2727960" h="2830829">
                <a:moveTo>
                  <a:pt x="607370" y="711200"/>
                </a:moveTo>
                <a:lnTo>
                  <a:pt x="588010" y="711200"/>
                </a:lnTo>
                <a:lnTo>
                  <a:pt x="594359" y="717549"/>
                </a:lnTo>
                <a:lnTo>
                  <a:pt x="613722" y="717549"/>
                </a:lnTo>
                <a:lnTo>
                  <a:pt x="607370" y="711200"/>
                </a:lnTo>
                <a:close/>
              </a:path>
              <a:path w="2727960" h="2830829">
                <a:moveTo>
                  <a:pt x="613722" y="717550"/>
                </a:moveTo>
                <a:lnTo>
                  <a:pt x="594360" y="717550"/>
                </a:lnTo>
                <a:lnTo>
                  <a:pt x="600710" y="723899"/>
                </a:lnTo>
                <a:lnTo>
                  <a:pt x="620075" y="723899"/>
                </a:lnTo>
                <a:lnTo>
                  <a:pt x="613722" y="717550"/>
                </a:lnTo>
                <a:close/>
              </a:path>
              <a:path w="2727960" h="2830829">
                <a:moveTo>
                  <a:pt x="620075" y="723900"/>
                </a:moveTo>
                <a:lnTo>
                  <a:pt x="600710" y="723900"/>
                </a:lnTo>
                <a:lnTo>
                  <a:pt x="613410" y="736599"/>
                </a:lnTo>
                <a:lnTo>
                  <a:pt x="632781" y="736599"/>
                </a:lnTo>
                <a:lnTo>
                  <a:pt x="620075" y="723900"/>
                </a:lnTo>
                <a:close/>
              </a:path>
              <a:path w="2727960" h="2830829">
                <a:moveTo>
                  <a:pt x="632781" y="736600"/>
                </a:moveTo>
                <a:lnTo>
                  <a:pt x="613410" y="736600"/>
                </a:lnTo>
                <a:lnTo>
                  <a:pt x="626110" y="749299"/>
                </a:lnTo>
                <a:lnTo>
                  <a:pt x="645486" y="749299"/>
                </a:lnTo>
                <a:lnTo>
                  <a:pt x="632781" y="736600"/>
                </a:lnTo>
                <a:close/>
              </a:path>
              <a:path w="2727960" h="2830829">
                <a:moveTo>
                  <a:pt x="645486" y="749300"/>
                </a:moveTo>
                <a:lnTo>
                  <a:pt x="626110" y="749300"/>
                </a:lnTo>
                <a:lnTo>
                  <a:pt x="632460" y="755649"/>
                </a:lnTo>
                <a:lnTo>
                  <a:pt x="651839" y="755649"/>
                </a:lnTo>
                <a:lnTo>
                  <a:pt x="645486" y="749300"/>
                </a:lnTo>
                <a:close/>
              </a:path>
              <a:path w="2727960" h="2830829">
                <a:moveTo>
                  <a:pt x="651839" y="755650"/>
                </a:moveTo>
                <a:lnTo>
                  <a:pt x="632460" y="755650"/>
                </a:lnTo>
                <a:lnTo>
                  <a:pt x="638810" y="761999"/>
                </a:lnTo>
                <a:lnTo>
                  <a:pt x="658192" y="761999"/>
                </a:lnTo>
                <a:lnTo>
                  <a:pt x="651839" y="755650"/>
                </a:lnTo>
                <a:close/>
              </a:path>
              <a:path w="2727960" h="2830829">
                <a:moveTo>
                  <a:pt x="658192" y="762000"/>
                </a:moveTo>
                <a:lnTo>
                  <a:pt x="638810" y="762000"/>
                </a:lnTo>
                <a:lnTo>
                  <a:pt x="645160" y="768349"/>
                </a:lnTo>
                <a:lnTo>
                  <a:pt x="664544" y="768349"/>
                </a:lnTo>
                <a:lnTo>
                  <a:pt x="658192" y="762000"/>
                </a:lnTo>
                <a:close/>
              </a:path>
              <a:path w="2727960" h="2830829">
                <a:moveTo>
                  <a:pt x="664544" y="768350"/>
                </a:moveTo>
                <a:lnTo>
                  <a:pt x="645160" y="768350"/>
                </a:lnTo>
                <a:lnTo>
                  <a:pt x="651510" y="774699"/>
                </a:lnTo>
                <a:lnTo>
                  <a:pt x="670897" y="774699"/>
                </a:lnTo>
                <a:lnTo>
                  <a:pt x="664544" y="768350"/>
                </a:lnTo>
                <a:close/>
              </a:path>
              <a:path w="2727960" h="2830829">
                <a:moveTo>
                  <a:pt x="670897" y="774700"/>
                </a:moveTo>
                <a:lnTo>
                  <a:pt x="651510" y="774700"/>
                </a:lnTo>
                <a:lnTo>
                  <a:pt x="657860" y="781049"/>
                </a:lnTo>
                <a:lnTo>
                  <a:pt x="677250" y="781049"/>
                </a:lnTo>
                <a:lnTo>
                  <a:pt x="670897" y="774700"/>
                </a:lnTo>
                <a:close/>
              </a:path>
              <a:path w="2727960" h="2830829">
                <a:moveTo>
                  <a:pt x="677250" y="781050"/>
                </a:moveTo>
                <a:lnTo>
                  <a:pt x="657860" y="781050"/>
                </a:lnTo>
                <a:lnTo>
                  <a:pt x="664209" y="787399"/>
                </a:lnTo>
                <a:lnTo>
                  <a:pt x="683603" y="787399"/>
                </a:lnTo>
                <a:lnTo>
                  <a:pt x="677250" y="781050"/>
                </a:lnTo>
                <a:close/>
              </a:path>
              <a:path w="2727960" h="2830829">
                <a:moveTo>
                  <a:pt x="683603" y="787400"/>
                </a:moveTo>
                <a:lnTo>
                  <a:pt x="664210" y="787400"/>
                </a:lnTo>
                <a:lnTo>
                  <a:pt x="670559" y="793749"/>
                </a:lnTo>
                <a:lnTo>
                  <a:pt x="689955" y="793749"/>
                </a:lnTo>
                <a:lnTo>
                  <a:pt x="683603" y="787400"/>
                </a:lnTo>
                <a:close/>
              </a:path>
              <a:path w="2727960" h="2830829">
                <a:moveTo>
                  <a:pt x="689955" y="793750"/>
                </a:moveTo>
                <a:lnTo>
                  <a:pt x="670560" y="793750"/>
                </a:lnTo>
                <a:lnTo>
                  <a:pt x="676910" y="800099"/>
                </a:lnTo>
                <a:lnTo>
                  <a:pt x="696308" y="800099"/>
                </a:lnTo>
                <a:lnTo>
                  <a:pt x="689955" y="793750"/>
                </a:lnTo>
                <a:close/>
              </a:path>
              <a:path w="2727960" h="2830829">
                <a:moveTo>
                  <a:pt x="696308" y="800100"/>
                </a:moveTo>
                <a:lnTo>
                  <a:pt x="676910" y="800100"/>
                </a:lnTo>
                <a:lnTo>
                  <a:pt x="683260" y="806449"/>
                </a:lnTo>
                <a:lnTo>
                  <a:pt x="702661" y="806449"/>
                </a:lnTo>
                <a:lnTo>
                  <a:pt x="696308" y="800100"/>
                </a:lnTo>
                <a:close/>
              </a:path>
              <a:path w="2727960" h="2830829">
                <a:moveTo>
                  <a:pt x="702661" y="806449"/>
                </a:moveTo>
                <a:lnTo>
                  <a:pt x="683260" y="806449"/>
                </a:lnTo>
                <a:lnTo>
                  <a:pt x="689610" y="812799"/>
                </a:lnTo>
                <a:lnTo>
                  <a:pt x="709014" y="812799"/>
                </a:lnTo>
                <a:lnTo>
                  <a:pt x="702661" y="806449"/>
                </a:lnTo>
                <a:close/>
              </a:path>
              <a:path w="2727960" h="2830829">
                <a:moveTo>
                  <a:pt x="709014" y="812800"/>
                </a:moveTo>
                <a:lnTo>
                  <a:pt x="689610" y="812800"/>
                </a:lnTo>
                <a:lnTo>
                  <a:pt x="702310" y="825499"/>
                </a:lnTo>
                <a:lnTo>
                  <a:pt x="721719" y="825499"/>
                </a:lnTo>
                <a:lnTo>
                  <a:pt x="709014" y="812800"/>
                </a:lnTo>
                <a:close/>
              </a:path>
              <a:path w="2727960" h="2830829">
                <a:moveTo>
                  <a:pt x="721719" y="825500"/>
                </a:moveTo>
                <a:lnTo>
                  <a:pt x="702310" y="825500"/>
                </a:lnTo>
                <a:lnTo>
                  <a:pt x="708660" y="831849"/>
                </a:lnTo>
                <a:lnTo>
                  <a:pt x="728072" y="831849"/>
                </a:lnTo>
                <a:lnTo>
                  <a:pt x="721719" y="825500"/>
                </a:lnTo>
                <a:close/>
              </a:path>
              <a:path w="2727960" h="2830829">
                <a:moveTo>
                  <a:pt x="728072" y="831850"/>
                </a:moveTo>
                <a:lnTo>
                  <a:pt x="708660" y="831850"/>
                </a:lnTo>
                <a:lnTo>
                  <a:pt x="715010" y="838199"/>
                </a:lnTo>
                <a:lnTo>
                  <a:pt x="734424" y="838199"/>
                </a:lnTo>
                <a:lnTo>
                  <a:pt x="728072" y="831850"/>
                </a:lnTo>
                <a:close/>
              </a:path>
              <a:path w="2727960" h="2830829">
                <a:moveTo>
                  <a:pt x="734424" y="838200"/>
                </a:moveTo>
                <a:lnTo>
                  <a:pt x="715010" y="838200"/>
                </a:lnTo>
                <a:lnTo>
                  <a:pt x="721360" y="844549"/>
                </a:lnTo>
                <a:lnTo>
                  <a:pt x="740777" y="844549"/>
                </a:lnTo>
                <a:lnTo>
                  <a:pt x="734424" y="838200"/>
                </a:lnTo>
                <a:close/>
              </a:path>
              <a:path w="2727960" h="2830829">
                <a:moveTo>
                  <a:pt x="740777" y="844550"/>
                </a:moveTo>
                <a:lnTo>
                  <a:pt x="721360" y="844550"/>
                </a:lnTo>
                <a:lnTo>
                  <a:pt x="727710" y="850899"/>
                </a:lnTo>
                <a:lnTo>
                  <a:pt x="747130" y="850899"/>
                </a:lnTo>
                <a:lnTo>
                  <a:pt x="740777" y="844550"/>
                </a:lnTo>
                <a:close/>
              </a:path>
              <a:path w="2727960" h="2830829">
                <a:moveTo>
                  <a:pt x="747130" y="850899"/>
                </a:moveTo>
                <a:lnTo>
                  <a:pt x="727710" y="850899"/>
                </a:lnTo>
                <a:lnTo>
                  <a:pt x="734060" y="857249"/>
                </a:lnTo>
                <a:lnTo>
                  <a:pt x="753483" y="857249"/>
                </a:lnTo>
                <a:lnTo>
                  <a:pt x="747130" y="850899"/>
                </a:lnTo>
                <a:close/>
              </a:path>
              <a:path w="2727960" h="2830829">
                <a:moveTo>
                  <a:pt x="753483" y="857250"/>
                </a:moveTo>
                <a:lnTo>
                  <a:pt x="734060" y="857250"/>
                </a:lnTo>
                <a:lnTo>
                  <a:pt x="740409" y="863599"/>
                </a:lnTo>
                <a:lnTo>
                  <a:pt x="759835" y="863599"/>
                </a:lnTo>
                <a:lnTo>
                  <a:pt x="753483" y="857250"/>
                </a:lnTo>
                <a:close/>
              </a:path>
              <a:path w="2727960" h="2830829">
                <a:moveTo>
                  <a:pt x="759835" y="863600"/>
                </a:moveTo>
                <a:lnTo>
                  <a:pt x="740410" y="863600"/>
                </a:lnTo>
                <a:lnTo>
                  <a:pt x="746759" y="869949"/>
                </a:lnTo>
                <a:lnTo>
                  <a:pt x="766188" y="869949"/>
                </a:lnTo>
                <a:lnTo>
                  <a:pt x="759835" y="863600"/>
                </a:lnTo>
                <a:close/>
              </a:path>
              <a:path w="2727960" h="2830829">
                <a:moveTo>
                  <a:pt x="766188" y="869950"/>
                </a:moveTo>
                <a:lnTo>
                  <a:pt x="746760" y="869950"/>
                </a:lnTo>
                <a:lnTo>
                  <a:pt x="753109" y="876299"/>
                </a:lnTo>
                <a:lnTo>
                  <a:pt x="772541" y="876299"/>
                </a:lnTo>
                <a:lnTo>
                  <a:pt x="766188" y="869950"/>
                </a:lnTo>
                <a:close/>
              </a:path>
              <a:path w="2727960" h="2830829">
                <a:moveTo>
                  <a:pt x="772541" y="876300"/>
                </a:moveTo>
                <a:lnTo>
                  <a:pt x="753110" y="876300"/>
                </a:lnTo>
                <a:lnTo>
                  <a:pt x="765809" y="888999"/>
                </a:lnTo>
                <a:lnTo>
                  <a:pt x="785246" y="888999"/>
                </a:lnTo>
                <a:lnTo>
                  <a:pt x="772541" y="876300"/>
                </a:lnTo>
                <a:close/>
              </a:path>
              <a:path w="2727960" h="2830829">
                <a:moveTo>
                  <a:pt x="785246" y="889000"/>
                </a:moveTo>
                <a:lnTo>
                  <a:pt x="765810" y="889000"/>
                </a:lnTo>
                <a:lnTo>
                  <a:pt x="772160" y="895349"/>
                </a:lnTo>
                <a:lnTo>
                  <a:pt x="791599" y="895349"/>
                </a:lnTo>
                <a:lnTo>
                  <a:pt x="785246" y="889000"/>
                </a:lnTo>
                <a:close/>
              </a:path>
              <a:path w="2727960" h="2830829">
                <a:moveTo>
                  <a:pt x="791599" y="895349"/>
                </a:moveTo>
                <a:lnTo>
                  <a:pt x="772160" y="895349"/>
                </a:lnTo>
                <a:lnTo>
                  <a:pt x="784860" y="908049"/>
                </a:lnTo>
                <a:lnTo>
                  <a:pt x="804305" y="908049"/>
                </a:lnTo>
                <a:lnTo>
                  <a:pt x="791599" y="895349"/>
                </a:lnTo>
                <a:close/>
              </a:path>
              <a:path w="2727960" h="2830829">
                <a:moveTo>
                  <a:pt x="804305" y="908050"/>
                </a:moveTo>
                <a:lnTo>
                  <a:pt x="784860" y="908050"/>
                </a:lnTo>
                <a:lnTo>
                  <a:pt x="797560" y="920749"/>
                </a:lnTo>
                <a:lnTo>
                  <a:pt x="817010" y="920749"/>
                </a:lnTo>
                <a:lnTo>
                  <a:pt x="804305" y="908050"/>
                </a:lnTo>
                <a:close/>
              </a:path>
              <a:path w="2727960" h="2830829">
                <a:moveTo>
                  <a:pt x="817010" y="920750"/>
                </a:moveTo>
                <a:lnTo>
                  <a:pt x="797560" y="920750"/>
                </a:lnTo>
                <a:lnTo>
                  <a:pt x="803910" y="927099"/>
                </a:lnTo>
                <a:lnTo>
                  <a:pt x="823363" y="927099"/>
                </a:lnTo>
                <a:lnTo>
                  <a:pt x="817010" y="920750"/>
                </a:lnTo>
                <a:close/>
              </a:path>
              <a:path w="2727960" h="2830829">
                <a:moveTo>
                  <a:pt x="823363" y="927100"/>
                </a:moveTo>
                <a:lnTo>
                  <a:pt x="803910" y="927100"/>
                </a:lnTo>
                <a:lnTo>
                  <a:pt x="810260" y="933449"/>
                </a:lnTo>
                <a:lnTo>
                  <a:pt x="829716" y="933449"/>
                </a:lnTo>
                <a:lnTo>
                  <a:pt x="823363" y="927100"/>
                </a:lnTo>
                <a:close/>
              </a:path>
              <a:path w="2727960" h="2830829">
                <a:moveTo>
                  <a:pt x="829716" y="933450"/>
                </a:moveTo>
                <a:lnTo>
                  <a:pt x="810260" y="933450"/>
                </a:lnTo>
                <a:lnTo>
                  <a:pt x="816610" y="939799"/>
                </a:lnTo>
                <a:lnTo>
                  <a:pt x="836068" y="939799"/>
                </a:lnTo>
                <a:lnTo>
                  <a:pt x="829716" y="933450"/>
                </a:lnTo>
                <a:close/>
              </a:path>
              <a:path w="2727960" h="2830829">
                <a:moveTo>
                  <a:pt x="836068" y="939800"/>
                </a:moveTo>
                <a:lnTo>
                  <a:pt x="816610" y="939800"/>
                </a:lnTo>
                <a:lnTo>
                  <a:pt x="829309" y="952499"/>
                </a:lnTo>
                <a:lnTo>
                  <a:pt x="848774" y="952499"/>
                </a:lnTo>
                <a:lnTo>
                  <a:pt x="836068" y="939800"/>
                </a:lnTo>
                <a:close/>
              </a:path>
              <a:path w="2727960" h="2830829">
                <a:moveTo>
                  <a:pt x="848774" y="952500"/>
                </a:moveTo>
                <a:lnTo>
                  <a:pt x="829310" y="952500"/>
                </a:lnTo>
                <a:lnTo>
                  <a:pt x="835659" y="958849"/>
                </a:lnTo>
                <a:lnTo>
                  <a:pt x="855126" y="958849"/>
                </a:lnTo>
                <a:lnTo>
                  <a:pt x="848774" y="952500"/>
                </a:lnTo>
                <a:close/>
              </a:path>
              <a:path w="2727960" h="2830829">
                <a:moveTo>
                  <a:pt x="855126" y="958850"/>
                </a:moveTo>
                <a:lnTo>
                  <a:pt x="835660" y="958850"/>
                </a:lnTo>
                <a:lnTo>
                  <a:pt x="842009" y="965199"/>
                </a:lnTo>
                <a:lnTo>
                  <a:pt x="861479" y="965199"/>
                </a:lnTo>
                <a:lnTo>
                  <a:pt x="855126" y="958850"/>
                </a:lnTo>
                <a:close/>
              </a:path>
              <a:path w="2727960" h="2830829">
                <a:moveTo>
                  <a:pt x="861479" y="965200"/>
                </a:moveTo>
                <a:lnTo>
                  <a:pt x="842010" y="965200"/>
                </a:lnTo>
                <a:lnTo>
                  <a:pt x="848360" y="971549"/>
                </a:lnTo>
                <a:lnTo>
                  <a:pt x="867832" y="971549"/>
                </a:lnTo>
                <a:lnTo>
                  <a:pt x="861479" y="965200"/>
                </a:lnTo>
                <a:close/>
              </a:path>
              <a:path w="2727960" h="2830829">
                <a:moveTo>
                  <a:pt x="867832" y="971550"/>
                </a:moveTo>
                <a:lnTo>
                  <a:pt x="848360" y="971550"/>
                </a:lnTo>
                <a:lnTo>
                  <a:pt x="854710" y="977899"/>
                </a:lnTo>
                <a:lnTo>
                  <a:pt x="874185" y="977899"/>
                </a:lnTo>
                <a:lnTo>
                  <a:pt x="867832" y="971550"/>
                </a:lnTo>
                <a:close/>
              </a:path>
              <a:path w="2727960" h="2830829">
                <a:moveTo>
                  <a:pt x="874185" y="977899"/>
                </a:moveTo>
                <a:lnTo>
                  <a:pt x="854710" y="977899"/>
                </a:lnTo>
                <a:lnTo>
                  <a:pt x="861060" y="984249"/>
                </a:lnTo>
                <a:lnTo>
                  <a:pt x="880537" y="984249"/>
                </a:lnTo>
                <a:lnTo>
                  <a:pt x="874185" y="977899"/>
                </a:lnTo>
                <a:close/>
              </a:path>
              <a:path w="2727960" h="2830829">
                <a:moveTo>
                  <a:pt x="880537" y="984249"/>
                </a:moveTo>
                <a:lnTo>
                  <a:pt x="861060" y="984249"/>
                </a:lnTo>
                <a:lnTo>
                  <a:pt x="867410" y="990599"/>
                </a:lnTo>
                <a:lnTo>
                  <a:pt x="886890" y="990599"/>
                </a:lnTo>
                <a:lnTo>
                  <a:pt x="880537" y="984249"/>
                </a:lnTo>
                <a:close/>
              </a:path>
              <a:path w="2727960" h="2830829">
                <a:moveTo>
                  <a:pt x="886890" y="990600"/>
                </a:moveTo>
                <a:lnTo>
                  <a:pt x="867410" y="990600"/>
                </a:lnTo>
                <a:lnTo>
                  <a:pt x="873760" y="996949"/>
                </a:lnTo>
                <a:lnTo>
                  <a:pt x="893243" y="996949"/>
                </a:lnTo>
                <a:lnTo>
                  <a:pt x="886890" y="990600"/>
                </a:lnTo>
                <a:close/>
              </a:path>
              <a:path w="2727960" h="2830829">
                <a:moveTo>
                  <a:pt x="893243" y="996950"/>
                </a:moveTo>
                <a:lnTo>
                  <a:pt x="873760" y="996950"/>
                </a:lnTo>
                <a:lnTo>
                  <a:pt x="880110" y="1003299"/>
                </a:lnTo>
                <a:lnTo>
                  <a:pt x="899596" y="1003299"/>
                </a:lnTo>
                <a:lnTo>
                  <a:pt x="893243" y="996950"/>
                </a:lnTo>
                <a:close/>
              </a:path>
              <a:path w="2727960" h="2830829">
                <a:moveTo>
                  <a:pt x="899596" y="1003300"/>
                </a:moveTo>
                <a:lnTo>
                  <a:pt x="880110" y="1003300"/>
                </a:lnTo>
                <a:lnTo>
                  <a:pt x="886460" y="1009649"/>
                </a:lnTo>
                <a:lnTo>
                  <a:pt x="905948" y="1009649"/>
                </a:lnTo>
                <a:lnTo>
                  <a:pt x="899596" y="1003300"/>
                </a:lnTo>
                <a:close/>
              </a:path>
              <a:path w="2727960" h="2830829">
                <a:moveTo>
                  <a:pt x="905948" y="1009650"/>
                </a:moveTo>
                <a:lnTo>
                  <a:pt x="886460" y="1009650"/>
                </a:lnTo>
                <a:lnTo>
                  <a:pt x="892810" y="1015999"/>
                </a:lnTo>
                <a:lnTo>
                  <a:pt x="912301" y="1015999"/>
                </a:lnTo>
                <a:lnTo>
                  <a:pt x="905948" y="1009650"/>
                </a:lnTo>
                <a:close/>
              </a:path>
              <a:path w="2727960" h="2830829">
                <a:moveTo>
                  <a:pt x="912301" y="1016000"/>
                </a:moveTo>
                <a:lnTo>
                  <a:pt x="892810" y="1016000"/>
                </a:lnTo>
                <a:lnTo>
                  <a:pt x="899160" y="1022349"/>
                </a:lnTo>
                <a:lnTo>
                  <a:pt x="918654" y="1022349"/>
                </a:lnTo>
                <a:lnTo>
                  <a:pt x="912301" y="1016000"/>
                </a:lnTo>
                <a:close/>
              </a:path>
              <a:path w="2727960" h="2830829">
                <a:moveTo>
                  <a:pt x="918654" y="1022350"/>
                </a:moveTo>
                <a:lnTo>
                  <a:pt x="899160" y="1022350"/>
                </a:lnTo>
                <a:lnTo>
                  <a:pt x="905510" y="1028699"/>
                </a:lnTo>
                <a:lnTo>
                  <a:pt x="925007" y="1028699"/>
                </a:lnTo>
                <a:lnTo>
                  <a:pt x="918654" y="1022350"/>
                </a:lnTo>
                <a:close/>
              </a:path>
              <a:path w="2727960" h="2830829">
                <a:moveTo>
                  <a:pt x="925007" y="1028700"/>
                </a:moveTo>
                <a:lnTo>
                  <a:pt x="905510" y="1028700"/>
                </a:lnTo>
                <a:lnTo>
                  <a:pt x="911860" y="1035049"/>
                </a:lnTo>
                <a:lnTo>
                  <a:pt x="931359" y="1035049"/>
                </a:lnTo>
                <a:lnTo>
                  <a:pt x="925007" y="1028700"/>
                </a:lnTo>
                <a:close/>
              </a:path>
              <a:path w="2727960" h="2830829">
                <a:moveTo>
                  <a:pt x="931359" y="1035050"/>
                </a:moveTo>
                <a:lnTo>
                  <a:pt x="911860" y="1035050"/>
                </a:lnTo>
                <a:lnTo>
                  <a:pt x="918209" y="1041399"/>
                </a:lnTo>
                <a:lnTo>
                  <a:pt x="937712" y="1041399"/>
                </a:lnTo>
                <a:lnTo>
                  <a:pt x="931359" y="1035050"/>
                </a:lnTo>
                <a:close/>
              </a:path>
              <a:path w="2727960" h="2830829">
                <a:moveTo>
                  <a:pt x="937712" y="1041400"/>
                </a:moveTo>
                <a:lnTo>
                  <a:pt x="918210" y="1041400"/>
                </a:lnTo>
                <a:lnTo>
                  <a:pt x="930909" y="1054099"/>
                </a:lnTo>
                <a:lnTo>
                  <a:pt x="950417" y="1054099"/>
                </a:lnTo>
                <a:lnTo>
                  <a:pt x="937712" y="1041400"/>
                </a:lnTo>
                <a:close/>
              </a:path>
              <a:path w="2727960" h="2830829">
                <a:moveTo>
                  <a:pt x="950417" y="1054099"/>
                </a:moveTo>
                <a:lnTo>
                  <a:pt x="930910" y="1054099"/>
                </a:lnTo>
                <a:lnTo>
                  <a:pt x="937260" y="1060449"/>
                </a:lnTo>
                <a:lnTo>
                  <a:pt x="956770" y="1060449"/>
                </a:lnTo>
                <a:lnTo>
                  <a:pt x="950417" y="1054099"/>
                </a:lnTo>
                <a:close/>
              </a:path>
              <a:path w="2727960" h="2830829">
                <a:moveTo>
                  <a:pt x="956770" y="1060450"/>
                </a:moveTo>
                <a:lnTo>
                  <a:pt x="937260" y="1060450"/>
                </a:lnTo>
                <a:lnTo>
                  <a:pt x="943610" y="1066799"/>
                </a:lnTo>
                <a:lnTo>
                  <a:pt x="963123" y="1066799"/>
                </a:lnTo>
                <a:lnTo>
                  <a:pt x="956770" y="1060450"/>
                </a:lnTo>
                <a:close/>
              </a:path>
              <a:path w="2727960" h="2830829">
                <a:moveTo>
                  <a:pt x="963123" y="1066799"/>
                </a:moveTo>
                <a:lnTo>
                  <a:pt x="943610" y="1066799"/>
                </a:lnTo>
                <a:lnTo>
                  <a:pt x="962660" y="1085849"/>
                </a:lnTo>
                <a:lnTo>
                  <a:pt x="982181" y="1085849"/>
                </a:lnTo>
                <a:lnTo>
                  <a:pt x="963123" y="1066799"/>
                </a:lnTo>
                <a:close/>
              </a:path>
              <a:path w="2727960" h="2830829">
                <a:moveTo>
                  <a:pt x="982181" y="1085849"/>
                </a:moveTo>
                <a:lnTo>
                  <a:pt x="962660" y="1085849"/>
                </a:lnTo>
                <a:lnTo>
                  <a:pt x="969010" y="1092199"/>
                </a:lnTo>
                <a:lnTo>
                  <a:pt x="988534" y="1092199"/>
                </a:lnTo>
                <a:lnTo>
                  <a:pt x="982181" y="1085849"/>
                </a:lnTo>
                <a:close/>
              </a:path>
              <a:path w="2727960" h="2830829">
                <a:moveTo>
                  <a:pt x="988534" y="1092200"/>
                </a:moveTo>
                <a:lnTo>
                  <a:pt x="969010" y="1092200"/>
                </a:lnTo>
                <a:lnTo>
                  <a:pt x="975360" y="1098549"/>
                </a:lnTo>
                <a:lnTo>
                  <a:pt x="994887" y="1098549"/>
                </a:lnTo>
                <a:lnTo>
                  <a:pt x="988534" y="1092200"/>
                </a:lnTo>
                <a:close/>
              </a:path>
              <a:path w="2727960" h="2830829">
                <a:moveTo>
                  <a:pt x="994887" y="1098550"/>
                </a:moveTo>
                <a:lnTo>
                  <a:pt x="975360" y="1098550"/>
                </a:lnTo>
                <a:lnTo>
                  <a:pt x="981710" y="1104899"/>
                </a:lnTo>
                <a:lnTo>
                  <a:pt x="1001239" y="1104899"/>
                </a:lnTo>
                <a:lnTo>
                  <a:pt x="994887" y="1098550"/>
                </a:lnTo>
                <a:close/>
              </a:path>
              <a:path w="2727960" h="2830829">
                <a:moveTo>
                  <a:pt x="1001239" y="1104900"/>
                </a:moveTo>
                <a:lnTo>
                  <a:pt x="981710" y="1104900"/>
                </a:lnTo>
                <a:lnTo>
                  <a:pt x="994409" y="1117599"/>
                </a:lnTo>
                <a:lnTo>
                  <a:pt x="1013945" y="1117599"/>
                </a:lnTo>
                <a:lnTo>
                  <a:pt x="1001239" y="1104900"/>
                </a:lnTo>
                <a:close/>
              </a:path>
              <a:path w="2727960" h="2830829">
                <a:moveTo>
                  <a:pt x="1013945" y="1117600"/>
                </a:moveTo>
                <a:lnTo>
                  <a:pt x="994410" y="1117600"/>
                </a:lnTo>
                <a:lnTo>
                  <a:pt x="1000759" y="1123949"/>
                </a:lnTo>
                <a:lnTo>
                  <a:pt x="1020298" y="1123949"/>
                </a:lnTo>
                <a:lnTo>
                  <a:pt x="1013945" y="1117600"/>
                </a:lnTo>
                <a:close/>
              </a:path>
              <a:path w="2727960" h="2830829">
                <a:moveTo>
                  <a:pt x="1020298" y="1123950"/>
                </a:moveTo>
                <a:lnTo>
                  <a:pt x="1000760" y="1123950"/>
                </a:lnTo>
                <a:lnTo>
                  <a:pt x="1013459" y="1136649"/>
                </a:lnTo>
                <a:lnTo>
                  <a:pt x="1033003" y="1136649"/>
                </a:lnTo>
                <a:lnTo>
                  <a:pt x="1020298" y="1123950"/>
                </a:lnTo>
                <a:close/>
              </a:path>
              <a:path w="2727960" h="2830829">
                <a:moveTo>
                  <a:pt x="1033003" y="1136650"/>
                </a:moveTo>
                <a:lnTo>
                  <a:pt x="1013460" y="1136650"/>
                </a:lnTo>
                <a:lnTo>
                  <a:pt x="1019810" y="1142999"/>
                </a:lnTo>
                <a:lnTo>
                  <a:pt x="1039356" y="1142999"/>
                </a:lnTo>
                <a:lnTo>
                  <a:pt x="1033003" y="1136650"/>
                </a:lnTo>
                <a:close/>
              </a:path>
              <a:path w="2727960" h="2830829">
                <a:moveTo>
                  <a:pt x="1039356" y="1142999"/>
                </a:moveTo>
                <a:lnTo>
                  <a:pt x="1019810" y="1142999"/>
                </a:lnTo>
                <a:lnTo>
                  <a:pt x="1026160" y="1149349"/>
                </a:lnTo>
                <a:lnTo>
                  <a:pt x="1045709" y="1149349"/>
                </a:lnTo>
                <a:lnTo>
                  <a:pt x="1039356" y="1142999"/>
                </a:lnTo>
                <a:close/>
              </a:path>
              <a:path w="2727960" h="2830829">
                <a:moveTo>
                  <a:pt x="1045709" y="1149350"/>
                </a:moveTo>
                <a:lnTo>
                  <a:pt x="1026160" y="1149350"/>
                </a:lnTo>
                <a:lnTo>
                  <a:pt x="1032510" y="1155699"/>
                </a:lnTo>
                <a:lnTo>
                  <a:pt x="1052061" y="1155699"/>
                </a:lnTo>
                <a:lnTo>
                  <a:pt x="1045709" y="1149350"/>
                </a:lnTo>
                <a:close/>
              </a:path>
              <a:path w="2727960" h="2830829">
                <a:moveTo>
                  <a:pt x="1052061" y="1155700"/>
                </a:moveTo>
                <a:lnTo>
                  <a:pt x="1032510" y="1155700"/>
                </a:lnTo>
                <a:lnTo>
                  <a:pt x="1038860" y="1162049"/>
                </a:lnTo>
                <a:lnTo>
                  <a:pt x="1058414" y="1162049"/>
                </a:lnTo>
                <a:lnTo>
                  <a:pt x="1052061" y="1155700"/>
                </a:lnTo>
                <a:close/>
              </a:path>
              <a:path w="2727960" h="2830829">
                <a:moveTo>
                  <a:pt x="1058414" y="1162050"/>
                </a:moveTo>
                <a:lnTo>
                  <a:pt x="1038860" y="1162050"/>
                </a:lnTo>
                <a:lnTo>
                  <a:pt x="1045210" y="1168399"/>
                </a:lnTo>
                <a:lnTo>
                  <a:pt x="1064767" y="1168399"/>
                </a:lnTo>
                <a:lnTo>
                  <a:pt x="1058414" y="1162050"/>
                </a:lnTo>
                <a:close/>
              </a:path>
              <a:path w="2727960" h="2830829">
                <a:moveTo>
                  <a:pt x="1064767" y="1168400"/>
                </a:moveTo>
                <a:lnTo>
                  <a:pt x="1045210" y="1168400"/>
                </a:lnTo>
                <a:lnTo>
                  <a:pt x="1051560" y="1174749"/>
                </a:lnTo>
                <a:lnTo>
                  <a:pt x="1071119" y="1174749"/>
                </a:lnTo>
                <a:lnTo>
                  <a:pt x="1064767" y="1168400"/>
                </a:lnTo>
                <a:close/>
              </a:path>
              <a:path w="2727960" h="2830829">
                <a:moveTo>
                  <a:pt x="1071119" y="1174750"/>
                </a:moveTo>
                <a:lnTo>
                  <a:pt x="1051560" y="1174750"/>
                </a:lnTo>
                <a:lnTo>
                  <a:pt x="1057910" y="1181099"/>
                </a:lnTo>
                <a:lnTo>
                  <a:pt x="1077472" y="1181099"/>
                </a:lnTo>
                <a:lnTo>
                  <a:pt x="1071119" y="1174750"/>
                </a:lnTo>
                <a:close/>
              </a:path>
              <a:path w="2727960" h="2830829">
                <a:moveTo>
                  <a:pt x="1077472" y="1181100"/>
                </a:moveTo>
                <a:lnTo>
                  <a:pt x="1057910" y="1181100"/>
                </a:lnTo>
                <a:lnTo>
                  <a:pt x="1064260" y="1187449"/>
                </a:lnTo>
                <a:lnTo>
                  <a:pt x="1083825" y="1187449"/>
                </a:lnTo>
                <a:lnTo>
                  <a:pt x="1077472" y="1181100"/>
                </a:lnTo>
                <a:close/>
              </a:path>
              <a:path w="2727960" h="2830829">
                <a:moveTo>
                  <a:pt x="1083825" y="1187450"/>
                </a:moveTo>
                <a:lnTo>
                  <a:pt x="1064260" y="1187450"/>
                </a:lnTo>
                <a:lnTo>
                  <a:pt x="1070609" y="1193799"/>
                </a:lnTo>
                <a:lnTo>
                  <a:pt x="1090178" y="1193799"/>
                </a:lnTo>
                <a:lnTo>
                  <a:pt x="1083825" y="1187450"/>
                </a:lnTo>
                <a:close/>
              </a:path>
              <a:path w="2727960" h="2830829">
                <a:moveTo>
                  <a:pt x="1090178" y="1193800"/>
                </a:moveTo>
                <a:lnTo>
                  <a:pt x="1070610" y="1193800"/>
                </a:lnTo>
                <a:lnTo>
                  <a:pt x="1076959" y="1200149"/>
                </a:lnTo>
                <a:lnTo>
                  <a:pt x="1096530" y="1200149"/>
                </a:lnTo>
                <a:lnTo>
                  <a:pt x="1090178" y="1193800"/>
                </a:lnTo>
                <a:close/>
              </a:path>
              <a:path w="2727960" h="2830829">
                <a:moveTo>
                  <a:pt x="1096530" y="1200150"/>
                </a:moveTo>
                <a:lnTo>
                  <a:pt x="1076960" y="1200150"/>
                </a:lnTo>
                <a:lnTo>
                  <a:pt x="1083309" y="1206499"/>
                </a:lnTo>
                <a:lnTo>
                  <a:pt x="1102883" y="1206499"/>
                </a:lnTo>
                <a:lnTo>
                  <a:pt x="1096530" y="1200150"/>
                </a:lnTo>
                <a:close/>
              </a:path>
              <a:path w="2727960" h="2830829">
                <a:moveTo>
                  <a:pt x="1102883" y="1206499"/>
                </a:moveTo>
                <a:lnTo>
                  <a:pt x="1083310" y="1206499"/>
                </a:lnTo>
                <a:lnTo>
                  <a:pt x="1103630" y="1226819"/>
                </a:lnTo>
                <a:lnTo>
                  <a:pt x="1123212" y="1226819"/>
                </a:lnTo>
                <a:lnTo>
                  <a:pt x="1102883" y="1206499"/>
                </a:lnTo>
                <a:close/>
              </a:path>
              <a:path w="2727960" h="2830829">
                <a:moveTo>
                  <a:pt x="1123212" y="1226819"/>
                </a:moveTo>
                <a:lnTo>
                  <a:pt x="1103630" y="1226819"/>
                </a:lnTo>
                <a:lnTo>
                  <a:pt x="1109980" y="1233169"/>
                </a:lnTo>
                <a:lnTo>
                  <a:pt x="1129565" y="1233169"/>
                </a:lnTo>
                <a:lnTo>
                  <a:pt x="1123212" y="1226819"/>
                </a:lnTo>
                <a:close/>
              </a:path>
              <a:path w="2727960" h="2830829">
                <a:moveTo>
                  <a:pt x="1129565" y="1233169"/>
                </a:moveTo>
                <a:lnTo>
                  <a:pt x="1109980" y="1233169"/>
                </a:lnTo>
                <a:lnTo>
                  <a:pt x="1120140" y="1243329"/>
                </a:lnTo>
                <a:lnTo>
                  <a:pt x="1139729" y="1243329"/>
                </a:lnTo>
                <a:lnTo>
                  <a:pt x="1129565" y="1233169"/>
                </a:lnTo>
                <a:close/>
              </a:path>
              <a:path w="2727960" h="2830829">
                <a:moveTo>
                  <a:pt x="1139729" y="1243329"/>
                </a:moveTo>
                <a:lnTo>
                  <a:pt x="1120140" y="1243329"/>
                </a:lnTo>
                <a:lnTo>
                  <a:pt x="1132840" y="1256029"/>
                </a:lnTo>
                <a:lnTo>
                  <a:pt x="1152434" y="1256029"/>
                </a:lnTo>
                <a:lnTo>
                  <a:pt x="1139729" y="1243329"/>
                </a:lnTo>
                <a:close/>
              </a:path>
              <a:path w="2727960" h="2830829">
                <a:moveTo>
                  <a:pt x="1152434" y="1256029"/>
                </a:moveTo>
                <a:lnTo>
                  <a:pt x="1132840" y="1256029"/>
                </a:lnTo>
                <a:lnTo>
                  <a:pt x="1141730" y="1264919"/>
                </a:lnTo>
                <a:lnTo>
                  <a:pt x="1161328" y="1264919"/>
                </a:lnTo>
                <a:lnTo>
                  <a:pt x="1152434" y="1256029"/>
                </a:lnTo>
                <a:close/>
              </a:path>
              <a:path w="2727960" h="2830829">
                <a:moveTo>
                  <a:pt x="1161328" y="1264920"/>
                </a:moveTo>
                <a:lnTo>
                  <a:pt x="1141730" y="1264920"/>
                </a:lnTo>
                <a:lnTo>
                  <a:pt x="1183640" y="1306829"/>
                </a:lnTo>
                <a:lnTo>
                  <a:pt x="1203256" y="1306829"/>
                </a:lnTo>
                <a:lnTo>
                  <a:pt x="1161328" y="1264920"/>
                </a:lnTo>
                <a:close/>
              </a:path>
              <a:path w="2727960" h="2830829">
                <a:moveTo>
                  <a:pt x="1203256" y="1306829"/>
                </a:moveTo>
                <a:lnTo>
                  <a:pt x="1183640" y="1306829"/>
                </a:lnTo>
                <a:lnTo>
                  <a:pt x="1186180" y="1309369"/>
                </a:lnTo>
                <a:lnTo>
                  <a:pt x="1205797" y="1309369"/>
                </a:lnTo>
                <a:lnTo>
                  <a:pt x="1203256" y="1306829"/>
                </a:lnTo>
                <a:close/>
              </a:path>
              <a:path w="2727960" h="2830829">
                <a:moveTo>
                  <a:pt x="1205797" y="1309369"/>
                </a:moveTo>
                <a:lnTo>
                  <a:pt x="1186180" y="1309369"/>
                </a:lnTo>
                <a:lnTo>
                  <a:pt x="1189990" y="1313179"/>
                </a:lnTo>
                <a:lnTo>
                  <a:pt x="1209609" y="1313179"/>
                </a:lnTo>
                <a:lnTo>
                  <a:pt x="1205797" y="1309369"/>
                </a:lnTo>
                <a:close/>
              </a:path>
              <a:path w="2727960" h="2830829">
                <a:moveTo>
                  <a:pt x="1209609" y="1313179"/>
                </a:moveTo>
                <a:lnTo>
                  <a:pt x="1189990" y="1313179"/>
                </a:lnTo>
                <a:lnTo>
                  <a:pt x="1192530" y="1315719"/>
                </a:lnTo>
                <a:lnTo>
                  <a:pt x="1212150" y="1315719"/>
                </a:lnTo>
                <a:lnTo>
                  <a:pt x="1209609" y="1313179"/>
                </a:lnTo>
                <a:close/>
              </a:path>
              <a:path w="2727960" h="2830829">
                <a:moveTo>
                  <a:pt x="1212150" y="1315719"/>
                </a:moveTo>
                <a:lnTo>
                  <a:pt x="1192530" y="1315719"/>
                </a:lnTo>
                <a:lnTo>
                  <a:pt x="1196340" y="1319529"/>
                </a:lnTo>
                <a:lnTo>
                  <a:pt x="1215962" y="1319529"/>
                </a:lnTo>
                <a:lnTo>
                  <a:pt x="1212150" y="1315719"/>
                </a:lnTo>
                <a:close/>
              </a:path>
              <a:path w="2727960" h="2830829">
                <a:moveTo>
                  <a:pt x="1215962" y="1319529"/>
                </a:moveTo>
                <a:lnTo>
                  <a:pt x="1196340" y="1319529"/>
                </a:lnTo>
                <a:lnTo>
                  <a:pt x="1198880" y="1322069"/>
                </a:lnTo>
                <a:lnTo>
                  <a:pt x="1218503" y="1322069"/>
                </a:lnTo>
                <a:lnTo>
                  <a:pt x="1215962" y="1319529"/>
                </a:lnTo>
                <a:close/>
              </a:path>
              <a:path w="2727960" h="2830829">
                <a:moveTo>
                  <a:pt x="1218503" y="1322069"/>
                </a:moveTo>
                <a:lnTo>
                  <a:pt x="1198880" y="1322069"/>
                </a:lnTo>
                <a:lnTo>
                  <a:pt x="1205230" y="1328419"/>
                </a:lnTo>
                <a:lnTo>
                  <a:pt x="1224856" y="1328419"/>
                </a:lnTo>
                <a:lnTo>
                  <a:pt x="1218503" y="1322069"/>
                </a:lnTo>
                <a:close/>
              </a:path>
              <a:path w="2727960" h="2830829">
                <a:moveTo>
                  <a:pt x="1224856" y="1328419"/>
                </a:moveTo>
                <a:lnTo>
                  <a:pt x="1205230" y="1328419"/>
                </a:lnTo>
                <a:lnTo>
                  <a:pt x="1209040" y="1332229"/>
                </a:lnTo>
                <a:lnTo>
                  <a:pt x="1228667" y="1332229"/>
                </a:lnTo>
                <a:lnTo>
                  <a:pt x="1224856" y="1328419"/>
                </a:lnTo>
                <a:close/>
              </a:path>
              <a:path w="2727960" h="2830829">
                <a:moveTo>
                  <a:pt x="1228667" y="1332230"/>
                </a:moveTo>
                <a:lnTo>
                  <a:pt x="1209040" y="1332230"/>
                </a:lnTo>
                <a:lnTo>
                  <a:pt x="1217930" y="1341119"/>
                </a:lnTo>
                <a:lnTo>
                  <a:pt x="1237561" y="1341119"/>
                </a:lnTo>
                <a:lnTo>
                  <a:pt x="1228667" y="1332230"/>
                </a:lnTo>
                <a:close/>
              </a:path>
              <a:path w="2727960" h="2830829">
                <a:moveTo>
                  <a:pt x="1237561" y="1341119"/>
                </a:moveTo>
                <a:lnTo>
                  <a:pt x="1217930" y="1341119"/>
                </a:lnTo>
                <a:lnTo>
                  <a:pt x="1234440" y="1357629"/>
                </a:lnTo>
                <a:lnTo>
                  <a:pt x="1254078" y="1357629"/>
                </a:lnTo>
                <a:lnTo>
                  <a:pt x="1237561" y="1341119"/>
                </a:lnTo>
                <a:close/>
              </a:path>
              <a:path w="2727960" h="2830829">
                <a:moveTo>
                  <a:pt x="1254078" y="1357629"/>
                </a:moveTo>
                <a:lnTo>
                  <a:pt x="1234440" y="1357629"/>
                </a:lnTo>
                <a:lnTo>
                  <a:pt x="1236980" y="1360169"/>
                </a:lnTo>
                <a:lnTo>
                  <a:pt x="1256619" y="1360169"/>
                </a:lnTo>
                <a:lnTo>
                  <a:pt x="1254078" y="1357629"/>
                </a:lnTo>
                <a:close/>
              </a:path>
              <a:path w="2727960" h="2830829">
                <a:moveTo>
                  <a:pt x="1256619" y="1360169"/>
                </a:moveTo>
                <a:lnTo>
                  <a:pt x="1236980" y="1360169"/>
                </a:lnTo>
                <a:lnTo>
                  <a:pt x="1275080" y="1398269"/>
                </a:lnTo>
                <a:lnTo>
                  <a:pt x="1294736" y="1398269"/>
                </a:lnTo>
                <a:lnTo>
                  <a:pt x="1256619" y="1360169"/>
                </a:lnTo>
                <a:close/>
              </a:path>
              <a:path w="2727960" h="2830829">
                <a:moveTo>
                  <a:pt x="1294736" y="1398270"/>
                </a:moveTo>
                <a:lnTo>
                  <a:pt x="1275080" y="1398270"/>
                </a:lnTo>
                <a:lnTo>
                  <a:pt x="1278890" y="1402079"/>
                </a:lnTo>
                <a:lnTo>
                  <a:pt x="1298547" y="1402079"/>
                </a:lnTo>
                <a:lnTo>
                  <a:pt x="1294736" y="1398270"/>
                </a:lnTo>
                <a:close/>
              </a:path>
              <a:path w="2727960" h="2830829">
                <a:moveTo>
                  <a:pt x="1298547" y="1402079"/>
                </a:moveTo>
                <a:lnTo>
                  <a:pt x="1278890" y="1402079"/>
                </a:lnTo>
                <a:lnTo>
                  <a:pt x="1281430" y="1404619"/>
                </a:lnTo>
                <a:lnTo>
                  <a:pt x="1301089" y="1404619"/>
                </a:lnTo>
                <a:lnTo>
                  <a:pt x="1298547" y="1402079"/>
                </a:lnTo>
                <a:close/>
              </a:path>
              <a:path w="2727960" h="2830829">
                <a:moveTo>
                  <a:pt x="1301089" y="1404619"/>
                </a:moveTo>
                <a:lnTo>
                  <a:pt x="1281430" y="1404619"/>
                </a:lnTo>
                <a:lnTo>
                  <a:pt x="1291590" y="1414779"/>
                </a:lnTo>
                <a:lnTo>
                  <a:pt x="1311253" y="1414779"/>
                </a:lnTo>
                <a:lnTo>
                  <a:pt x="1301089" y="1404619"/>
                </a:lnTo>
                <a:close/>
              </a:path>
              <a:path w="2727960" h="2830829">
                <a:moveTo>
                  <a:pt x="1311253" y="1414780"/>
                </a:moveTo>
                <a:lnTo>
                  <a:pt x="1291590" y="1414780"/>
                </a:lnTo>
                <a:lnTo>
                  <a:pt x="1294130" y="1417319"/>
                </a:lnTo>
                <a:lnTo>
                  <a:pt x="1313794" y="1417319"/>
                </a:lnTo>
                <a:lnTo>
                  <a:pt x="1311253" y="1414780"/>
                </a:lnTo>
                <a:close/>
              </a:path>
              <a:path w="2727960" h="2830829">
                <a:moveTo>
                  <a:pt x="1313794" y="1417319"/>
                </a:moveTo>
                <a:lnTo>
                  <a:pt x="1294130" y="1417319"/>
                </a:lnTo>
                <a:lnTo>
                  <a:pt x="1297940" y="1421129"/>
                </a:lnTo>
                <a:lnTo>
                  <a:pt x="1317606" y="1421129"/>
                </a:lnTo>
                <a:lnTo>
                  <a:pt x="1313794" y="1417319"/>
                </a:lnTo>
                <a:close/>
              </a:path>
              <a:path w="2727960" h="2830829">
                <a:moveTo>
                  <a:pt x="1317606" y="1421129"/>
                </a:moveTo>
                <a:lnTo>
                  <a:pt x="1297940" y="1421129"/>
                </a:lnTo>
                <a:lnTo>
                  <a:pt x="1306830" y="1430019"/>
                </a:lnTo>
                <a:lnTo>
                  <a:pt x="1326499" y="1430019"/>
                </a:lnTo>
                <a:lnTo>
                  <a:pt x="1317606" y="1421129"/>
                </a:lnTo>
                <a:close/>
              </a:path>
              <a:path w="2727960" h="2830829">
                <a:moveTo>
                  <a:pt x="1326499" y="1430019"/>
                </a:moveTo>
                <a:lnTo>
                  <a:pt x="1306830" y="1430019"/>
                </a:lnTo>
                <a:lnTo>
                  <a:pt x="1310640" y="1433829"/>
                </a:lnTo>
                <a:lnTo>
                  <a:pt x="1330311" y="1433829"/>
                </a:lnTo>
                <a:lnTo>
                  <a:pt x="1326499" y="1430019"/>
                </a:lnTo>
                <a:close/>
              </a:path>
              <a:path w="2727960" h="2830829">
                <a:moveTo>
                  <a:pt x="1330311" y="1433829"/>
                </a:moveTo>
                <a:lnTo>
                  <a:pt x="1310640" y="1433829"/>
                </a:lnTo>
                <a:lnTo>
                  <a:pt x="1316989" y="1440179"/>
                </a:lnTo>
                <a:lnTo>
                  <a:pt x="1336664" y="1440179"/>
                </a:lnTo>
                <a:lnTo>
                  <a:pt x="1330311" y="1433829"/>
                </a:lnTo>
                <a:close/>
              </a:path>
              <a:path w="2727960" h="2830829">
                <a:moveTo>
                  <a:pt x="1336664" y="1440179"/>
                </a:moveTo>
                <a:lnTo>
                  <a:pt x="1316990" y="1440179"/>
                </a:lnTo>
                <a:lnTo>
                  <a:pt x="1323340" y="1446529"/>
                </a:lnTo>
                <a:lnTo>
                  <a:pt x="1343017" y="1446529"/>
                </a:lnTo>
                <a:lnTo>
                  <a:pt x="1336664" y="1440179"/>
                </a:lnTo>
                <a:close/>
              </a:path>
              <a:path w="2727960" h="2830829">
                <a:moveTo>
                  <a:pt x="1343017" y="1446529"/>
                </a:moveTo>
                <a:lnTo>
                  <a:pt x="1323340" y="1446529"/>
                </a:lnTo>
                <a:lnTo>
                  <a:pt x="1332230" y="1455419"/>
                </a:lnTo>
                <a:lnTo>
                  <a:pt x="1351910" y="1455419"/>
                </a:lnTo>
                <a:lnTo>
                  <a:pt x="1343017" y="1446529"/>
                </a:lnTo>
                <a:close/>
              </a:path>
              <a:path w="2727960" h="2830829">
                <a:moveTo>
                  <a:pt x="1351910" y="1455419"/>
                </a:moveTo>
                <a:lnTo>
                  <a:pt x="1332230" y="1455419"/>
                </a:lnTo>
                <a:lnTo>
                  <a:pt x="1338580" y="1461769"/>
                </a:lnTo>
                <a:lnTo>
                  <a:pt x="1358263" y="1461769"/>
                </a:lnTo>
                <a:lnTo>
                  <a:pt x="1351910" y="1455419"/>
                </a:lnTo>
                <a:close/>
              </a:path>
              <a:path w="2727960" h="2830829">
                <a:moveTo>
                  <a:pt x="1358263" y="1461769"/>
                </a:moveTo>
                <a:lnTo>
                  <a:pt x="1338580" y="1461769"/>
                </a:lnTo>
                <a:lnTo>
                  <a:pt x="1351280" y="1474469"/>
                </a:lnTo>
                <a:lnTo>
                  <a:pt x="1370969" y="1474469"/>
                </a:lnTo>
                <a:lnTo>
                  <a:pt x="1358263" y="1461769"/>
                </a:lnTo>
                <a:close/>
              </a:path>
              <a:path w="2727960" h="2830829">
                <a:moveTo>
                  <a:pt x="1370969" y="1474469"/>
                </a:moveTo>
                <a:lnTo>
                  <a:pt x="1351280" y="1474469"/>
                </a:lnTo>
                <a:lnTo>
                  <a:pt x="1355089" y="1478279"/>
                </a:lnTo>
                <a:lnTo>
                  <a:pt x="1374780" y="1478279"/>
                </a:lnTo>
                <a:lnTo>
                  <a:pt x="1370969" y="1474469"/>
                </a:lnTo>
                <a:close/>
              </a:path>
              <a:path w="2727960" h="2830829">
                <a:moveTo>
                  <a:pt x="1374780" y="1478279"/>
                </a:moveTo>
                <a:lnTo>
                  <a:pt x="1355090" y="1478279"/>
                </a:lnTo>
                <a:lnTo>
                  <a:pt x="1370330" y="1493519"/>
                </a:lnTo>
                <a:lnTo>
                  <a:pt x="1390027" y="1493519"/>
                </a:lnTo>
                <a:lnTo>
                  <a:pt x="1374780" y="1478279"/>
                </a:lnTo>
                <a:close/>
              </a:path>
              <a:path w="2727960" h="2830829">
                <a:moveTo>
                  <a:pt x="1390027" y="1493519"/>
                </a:moveTo>
                <a:lnTo>
                  <a:pt x="1370330" y="1493519"/>
                </a:lnTo>
                <a:lnTo>
                  <a:pt x="1414780" y="1537969"/>
                </a:lnTo>
                <a:lnTo>
                  <a:pt x="1434496" y="1537969"/>
                </a:lnTo>
                <a:lnTo>
                  <a:pt x="1390027" y="1493519"/>
                </a:lnTo>
                <a:close/>
              </a:path>
              <a:path w="2727960" h="2830829">
                <a:moveTo>
                  <a:pt x="1434496" y="1537969"/>
                </a:moveTo>
                <a:lnTo>
                  <a:pt x="1414780" y="1537969"/>
                </a:lnTo>
                <a:lnTo>
                  <a:pt x="1427480" y="1550669"/>
                </a:lnTo>
                <a:lnTo>
                  <a:pt x="1447201" y="1550669"/>
                </a:lnTo>
                <a:lnTo>
                  <a:pt x="1434496" y="1537969"/>
                </a:lnTo>
                <a:close/>
              </a:path>
              <a:path w="2727960" h="2830829">
                <a:moveTo>
                  <a:pt x="1447201" y="1550669"/>
                </a:moveTo>
                <a:lnTo>
                  <a:pt x="1427480" y="1550669"/>
                </a:lnTo>
                <a:lnTo>
                  <a:pt x="1450340" y="1573529"/>
                </a:lnTo>
                <a:lnTo>
                  <a:pt x="1470071" y="1573529"/>
                </a:lnTo>
                <a:lnTo>
                  <a:pt x="1447201" y="1550669"/>
                </a:lnTo>
                <a:close/>
              </a:path>
              <a:path w="2727960" h="2830829">
                <a:moveTo>
                  <a:pt x="1470071" y="1573530"/>
                </a:moveTo>
                <a:lnTo>
                  <a:pt x="1450340" y="1573530"/>
                </a:lnTo>
                <a:lnTo>
                  <a:pt x="1482090" y="1605279"/>
                </a:lnTo>
                <a:lnTo>
                  <a:pt x="1501835" y="1605279"/>
                </a:lnTo>
                <a:lnTo>
                  <a:pt x="1470071" y="1573530"/>
                </a:lnTo>
                <a:close/>
              </a:path>
              <a:path w="2727960" h="2830829">
                <a:moveTo>
                  <a:pt x="1501835" y="1605279"/>
                </a:moveTo>
                <a:lnTo>
                  <a:pt x="1482090" y="1605279"/>
                </a:lnTo>
                <a:lnTo>
                  <a:pt x="1484630" y="1607819"/>
                </a:lnTo>
                <a:lnTo>
                  <a:pt x="1504376" y="1607819"/>
                </a:lnTo>
                <a:lnTo>
                  <a:pt x="1501835" y="1605279"/>
                </a:lnTo>
                <a:close/>
              </a:path>
              <a:path w="2727960" h="2830829">
                <a:moveTo>
                  <a:pt x="1504376" y="1607819"/>
                </a:moveTo>
                <a:lnTo>
                  <a:pt x="1484630" y="1607819"/>
                </a:lnTo>
                <a:lnTo>
                  <a:pt x="1494790" y="1617979"/>
                </a:lnTo>
                <a:lnTo>
                  <a:pt x="1514540" y="1617979"/>
                </a:lnTo>
                <a:lnTo>
                  <a:pt x="1504376" y="1607819"/>
                </a:lnTo>
                <a:close/>
              </a:path>
              <a:path w="2727960" h="2830829">
                <a:moveTo>
                  <a:pt x="1514540" y="1617979"/>
                </a:moveTo>
                <a:lnTo>
                  <a:pt x="1494790" y="1617979"/>
                </a:lnTo>
                <a:lnTo>
                  <a:pt x="1497330" y="1620519"/>
                </a:lnTo>
                <a:lnTo>
                  <a:pt x="1517082" y="1620519"/>
                </a:lnTo>
                <a:lnTo>
                  <a:pt x="1514540" y="1617979"/>
                </a:lnTo>
                <a:close/>
              </a:path>
              <a:path w="2727960" h="2830829">
                <a:moveTo>
                  <a:pt x="1517082" y="1620519"/>
                </a:moveTo>
                <a:lnTo>
                  <a:pt x="1497330" y="1620519"/>
                </a:lnTo>
                <a:lnTo>
                  <a:pt x="1529080" y="1652269"/>
                </a:lnTo>
                <a:lnTo>
                  <a:pt x="1548845" y="1652269"/>
                </a:lnTo>
                <a:lnTo>
                  <a:pt x="1517082" y="1620519"/>
                </a:lnTo>
                <a:close/>
              </a:path>
              <a:path w="2727960" h="2830829">
                <a:moveTo>
                  <a:pt x="1548845" y="1652269"/>
                </a:moveTo>
                <a:lnTo>
                  <a:pt x="1529080" y="1652269"/>
                </a:lnTo>
                <a:lnTo>
                  <a:pt x="1545589" y="1668779"/>
                </a:lnTo>
                <a:lnTo>
                  <a:pt x="1565362" y="1668779"/>
                </a:lnTo>
                <a:lnTo>
                  <a:pt x="1548845" y="1652269"/>
                </a:lnTo>
                <a:close/>
              </a:path>
              <a:path w="2727960" h="2830829">
                <a:moveTo>
                  <a:pt x="1565362" y="1668779"/>
                </a:moveTo>
                <a:lnTo>
                  <a:pt x="1545590" y="1668779"/>
                </a:lnTo>
                <a:lnTo>
                  <a:pt x="1567180" y="1690369"/>
                </a:lnTo>
                <a:lnTo>
                  <a:pt x="1586962" y="1690369"/>
                </a:lnTo>
                <a:lnTo>
                  <a:pt x="1565362" y="1668779"/>
                </a:lnTo>
                <a:close/>
              </a:path>
              <a:path w="2727960" h="2830829">
                <a:moveTo>
                  <a:pt x="1586962" y="1690369"/>
                </a:moveTo>
                <a:lnTo>
                  <a:pt x="1567180" y="1690369"/>
                </a:lnTo>
                <a:lnTo>
                  <a:pt x="1570990" y="1694179"/>
                </a:lnTo>
                <a:lnTo>
                  <a:pt x="1590773" y="1694179"/>
                </a:lnTo>
                <a:lnTo>
                  <a:pt x="1586962" y="1690369"/>
                </a:lnTo>
                <a:close/>
              </a:path>
              <a:path w="2727960" h="2830829">
                <a:moveTo>
                  <a:pt x="1590773" y="1694179"/>
                </a:moveTo>
                <a:lnTo>
                  <a:pt x="1570990" y="1694179"/>
                </a:lnTo>
                <a:lnTo>
                  <a:pt x="1583689" y="1706879"/>
                </a:lnTo>
                <a:lnTo>
                  <a:pt x="1603479" y="1706879"/>
                </a:lnTo>
                <a:lnTo>
                  <a:pt x="1590773" y="1694179"/>
                </a:lnTo>
                <a:close/>
              </a:path>
              <a:path w="2727960" h="2830829">
                <a:moveTo>
                  <a:pt x="1603479" y="1706879"/>
                </a:moveTo>
                <a:lnTo>
                  <a:pt x="1583690" y="1706879"/>
                </a:lnTo>
                <a:lnTo>
                  <a:pt x="1602740" y="1725929"/>
                </a:lnTo>
                <a:lnTo>
                  <a:pt x="1622537" y="1725929"/>
                </a:lnTo>
                <a:lnTo>
                  <a:pt x="1603479" y="1706879"/>
                </a:lnTo>
                <a:close/>
              </a:path>
              <a:path w="2727960" h="2830829">
                <a:moveTo>
                  <a:pt x="1622537" y="1725930"/>
                </a:moveTo>
                <a:lnTo>
                  <a:pt x="1602740" y="1725930"/>
                </a:lnTo>
                <a:lnTo>
                  <a:pt x="1609090" y="1732279"/>
                </a:lnTo>
                <a:lnTo>
                  <a:pt x="1628890" y="1732279"/>
                </a:lnTo>
                <a:lnTo>
                  <a:pt x="1622537" y="1725930"/>
                </a:lnTo>
                <a:close/>
              </a:path>
              <a:path w="2727960" h="2830829">
                <a:moveTo>
                  <a:pt x="1628890" y="1732280"/>
                </a:moveTo>
                <a:lnTo>
                  <a:pt x="1609090" y="1732280"/>
                </a:lnTo>
                <a:lnTo>
                  <a:pt x="1634489" y="1757679"/>
                </a:lnTo>
                <a:lnTo>
                  <a:pt x="1654301" y="1757679"/>
                </a:lnTo>
                <a:lnTo>
                  <a:pt x="1628890" y="1732280"/>
                </a:lnTo>
                <a:close/>
              </a:path>
              <a:path w="2727960" h="2830829">
                <a:moveTo>
                  <a:pt x="1654301" y="1757680"/>
                </a:moveTo>
                <a:lnTo>
                  <a:pt x="1634490" y="1757680"/>
                </a:lnTo>
                <a:lnTo>
                  <a:pt x="1640839" y="1764029"/>
                </a:lnTo>
                <a:lnTo>
                  <a:pt x="1660653" y="1764029"/>
                </a:lnTo>
                <a:lnTo>
                  <a:pt x="1654301" y="1757680"/>
                </a:lnTo>
                <a:close/>
              </a:path>
              <a:path w="2727960" h="2830829">
                <a:moveTo>
                  <a:pt x="1660653" y="1764030"/>
                </a:moveTo>
                <a:lnTo>
                  <a:pt x="1640840" y="1764030"/>
                </a:lnTo>
                <a:lnTo>
                  <a:pt x="1666239" y="1789429"/>
                </a:lnTo>
                <a:lnTo>
                  <a:pt x="1686064" y="1789429"/>
                </a:lnTo>
                <a:lnTo>
                  <a:pt x="1660653" y="1764030"/>
                </a:lnTo>
                <a:close/>
              </a:path>
              <a:path w="2727960" h="2830829">
                <a:moveTo>
                  <a:pt x="1686064" y="1789430"/>
                </a:moveTo>
                <a:lnTo>
                  <a:pt x="1666240" y="1789430"/>
                </a:lnTo>
                <a:lnTo>
                  <a:pt x="1672589" y="1795779"/>
                </a:lnTo>
                <a:lnTo>
                  <a:pt x="1692417" y="1795779"/>
                </a:lnTo>
                <a:lnTo>
                  <a:pt x="1686064" y="1789430"/>
                </a:lnTo>
                <a:close/>
              </a:path>
              <a:path w="2727960" h="2830829">
                <a:moveTo>
                  <a:pt x="1692417" y="1795779"/>
                </a:moveTo>
                <a:lnTo>
                  <a:pt x="1672590" y="1795779"/>
                </a:lnTo>
                <a:lnTo>
                  <a:pt x="1678939" y="1802129"/>
                </a:lnTo>
                <a:lnTo>
                  <a:pt x="1698770" y="1802129"/>
                </a:lnTo>
                <a:lnTo>
                  <a:pt x="1692417" y="1795779"/>
                </a:lnTo>
                <a:close/>
              </a:path>
              <a:path w="2727960" h="2830829">
                <a:moveTo>
                  <a:pt x="1698770" y="1802129"/>
                </a:moveTo>
                <a:lnTo>
                  <a:pt x="1678940" y="1802129"/>
                </a:lnTo>
                <a:lnTo>
                  <a:pt x="1697989" y="1821179"/>
                </a:lnTo>
                <a:lnTo>
                  <a:pt x="1717828" y="1821179"/>
                </a:lnTo>
                <a:lnTo>
                  <a:pt x="1698770" y="1802129"/>
                </a:lnTo>
                <a:close/>
              </a:path>
              <a:path w="2727960" h="2830829">
                <a:moveTo>
                  <a:pt x="1717828" y="1821180"/>
                </a:moveTo>
                <a:lnTo>
                  <a:pt x="1697990" y="1821180"/>
                </a:lnTo>
                <a:lnTo>
                  <a:pt x="1700530" y="1823719"/>
                </a:lnTo>
                <a:lnTo>
                  <a:pt x="1720369" y="1823719"/>
                </a:lnTo>
                <a:lnTo>
                  <a:pt x="1717828" y="1821180"/>
                </a:lnTo>
                <a:close/>
              </a:path>
              <a:path w="2727960" h="2830829">
                <a:moveTo>
                  <a:pt x="1720369" y="1823719"/>
                </a:moveTo>
                <a:lnTo>
                  <a:pt x="1700530" y="1823719"/>
                </a:lnTo>
                <a:lnTo>
                  <a:pt x="1729739" y="1852929"/>
                </a:lnTo>
                <a:lnTo>
                  <a:pt x="1749592" y="1852929"/>
                </a:lnTo>
                <a:lnTo>
                  <a:pt x="1720369" y="1823719"/>
                </a:lnTo>
                <a:close/>
              </a:path>
              <a:path w="2727960" h="2830829">
                <a:moveTo>
                  <a:pt x="1749592" y="1852930"/>
                </a:moveTo>
                <a:lnTo>
                  <a:pt x="1729740" y="1852930"/>
                </a:lnTo>
                <a:lnTo>
                  <a:pt x="1742439" y="1865629"/>
                </a:lnTo>
                <a:lnTo>
                  <a:pt x="1762297" y="1865629"/>
                </a:lnTo>
                <a:lnTo>
                  <a:pt x="1749592" y="1852930"/>
                </a:lnTo>
                <a:close/>
              </a:path>
              <a:path w="2727960" h="2830829">
                <a:moveTo>
                  <a:pt x="1762297" y="1865629"/>
                </a:moveTo>
                <a:lnTo>
                  <a:pt x="1742440" y="1865629"/>
                </a:lnTo>
                <a:lnTo>
                  <a:pt x="1761489" y="1884679"/>
                </a:lnTo>
                <a:lnTo>
                  <a:pt x="1781355" y="1884679"/>
                </a:lnTo>
                <a:lnTo>
                  <a:pt x="1762297" y="1865629"/>
                </a:lnTo>
                <a:close/>
              </a:path>
              <a:path w="2727960" h="2830829">
                <a:moveTo>
                  <a:pt x="1781355" y="1884680"/>
                </a:moveTo>
                <a:lnTo>
                  <a:pt x="1761490" y="1884680"/>
                </a:lnTo>
                <a:lnTo>
                  <a:pt x="1780539" y="1903729"/>
                </a:lnTo>
                <a:lnTo>
                  <a:pt x="1800414" y="1903729"/>
                </a:lnTo>
                <a:lnTo>
                  <a:pt x="1781355" y="1884680"/>
                </a:lnTo>
                <a:close/>
              </a:path>
              <a:path w="2727960" h="2830829">
                <a:moveTo>
                  <a:pt x="1800414" y="1903729"/>
                </a:moveTo>
                <a:lnTo>
                  <a:pt x="1780539" y="1903729"/>
                </a:lnTo>
                <a:lnTo>
                  <a:pt x="1783080" y="1906269"/>
                </a:lnTo>
                <a:lnTo>
                  <a:pt x="1802955" y="1906269"/>
                </a:lnTo>
                <a:lnTo>
                  <a:pt x="1800414" y="1903729"/>
                </a:lnTo>
                <a:close/>
              </a:path>
              <a:path w="2727960" h="2830829">
                <a:moveTo>
                  <a:pt x="1802955" y="1906270"/>
                </a:moveTo>
                <a:lnTo>
                  <a:pt x="1783080" y="1906270"/>
                </a:lnTo>
                <a:lnTo>
                  <a:pt x="1793239" y="1916429"/>
                </a:lnTo>
                <a:lnTo>
                  <a:pt x="1813119" y="1916429"/>
                </a:lnTo>
                <a:lnTo>
                  <a:pt x="1802955" y="1906270"/>
                </a:lnTo>
                <a:close/>
              </a:path>
              <a:path w="2727960" h="2830829">
                <a:moveTo>
                  <a:pt x="1813119" y="1916430"/>
                </a:moveTo>
                <a:lnTo>
                  <a:pt x="1793240" y="1916430"/>
                </a:lnTo>
                <a:lnTo>
                  <a:pt x="1812289" y="1935479"/>
                </a:lnTo>
                <a:lnTo>
                  <a:pt x="1832177" y="1935479"/>
                </a:lnTo>
                <a:lnTo>
                  <a:pt x="1813119" y="1916430"/>
                </a:lnTo>
                <a:close/>
              </a:path>
              <a:path w="2727960" h="2830829">
                <a:moveTo>
                  <a:pt x="1832177" y="1935479"/>
                </a:moveTo>
                <a:lnTo>
                  <a:pt x="1812290" y="1935479"/>
                </a:lnTo>
                <a:lnTo>
                  <a:pt x="1824990" y="1948179"/>
                </a:lnTo>
                <a:lnTo>
                  <a:pt x="1844883" y="1948179"/>
                </a:lnTo>
                <a:lnTo>
                  <a:pt x="1832177" y="1935479"/>
                </a:lnTo>
                <a:close/>
              </a:path>
              <a:path w="2727960" h="2830829">
                <a:moveTo>
                  <a:pt x="1844883" y="1948179"/>
                </a:moveTo>
                <a:lnTo>
                  <a:pt x="1824989" y="1948179"/>
                </a:lnTo>
                <a:lnTo>
                  <a:pt x="1846579" y="1969769"/>
                </a:lnTo>
                <a:lnTo>
                  <a:pt x="1866482" y="1969769"/>
                </a:lnTo>
                <a:lnTo>
                  <a:pt x="1844883" y="1948179"/>
                </a:lnTo>
                <a:close/>
              </a:path>
              <a:path w="2727960" h="2830829">
                <a:moveTo>
                  <a:pt x="1866482" y="1969769"/>
                </a:moveTo>
                <a:lnTo>
                  <a:pt x="1846580" y="1969769"/>
                </a:lnTo>
                <a:lnTo>
                  <a:pt x="1850389" y="1973579"/>
                </a:lnTo>
                <a:lnTo>
                  <a:pt x="1870294" y="1973579"/>
                </a:lnTo>
                <a:lnTo>
                  <a:pt x="1866482" y="1969769"/>
                </a:lnTo>
                <a:close/>
              </a:path>
              <a:path w="2727960" h="2830829">
                <a:moveTo>
                  <a:pt x="1870294" y="1973580"/>
                </a:moveTo>
                <a:lnTo>
                  <a:pt x="1850390" y="1973580"/>
                </a:lnTo>
                <a:lnTo>
                  <a:pt x="1865629" y="1988819"/>
                </a:lnTo>
                <a:lnTo>
                  <a:pt x="1885540" y="1988819"/>
                </a:lnTo>
                <a:lnTo>
                  <a:pt x="1870294" y="1973580"/>
                </a:lnTo>
                <a:close/>
              </a:path>
              <a:path w="2727960" h="2830829">
                <a:moveTo>
                  <a:pt x="1885540" y="1988819"/>
                </a:moveTo>
                <a:lnTo>
                  <a:pt x="1865630" y="1988819"/>
                </a:lnTo>
                <a:lnTo>
                  <a:pt x="1878329" y="2001519"/>
                </a:lnTo>
                <a:lnTo>
                  <a:pt x="1898246" y="2001519"/>
                </a:lnTo>
                <a:lnTo>
                  <a:pt x="1885540" y="1988819"/>
                </a:lnTo>
                <a:close/>
              </a:path>
              <a:path w="2727960" h="2830829">
                <a:moveTo>
                  <a:pt x="1898246" y="2001519"/>
                </a:moveTo>
                <a:lnTo>
                  <a:pt x="1878330" y="2001519"/>
                </a:lnTo>
                <a:lnTo>
                  <a:pt x="1882139" y="2005329"/>
                </a:lnTo>
                <a:lnTo>
                  <a:pt x="1902057" y="2005329"/>
                </a:lnTo>
                <a:lnTo>
                  <a:pt x="1898246" y="2001519"/>
                </a:lnTo>
                <a:close/>
              </a:path>
              <a:path w="2727960" h="2830829">
                <a:moveTo>
                  <a:pt x="1902057" y="2005329"/>
                </a:moveTo>
                <a:lnTo>
                  <a:pt x="1882140" y="2005329"/>
                </a:lnTo>
                <a:lnTo>
                  <a:pt x="1891030" y="2014219"/>
                </a:lnTo>
                <a:lnTo>
                  <a:pt x="1910951" y="2014219"/>
                </a:lnTo>
                <a:lnTo>
                  <a:pt x="1902057" y="2005329"/>
                </a:lnTo>
                <a:close/>
              </a:path>
              <a:path w="2727960" h="2830829">
                <a:moveTo>
                  <a:pt x="1910951" y="2014219"/>
                </a:moveTo>
                <a:lnTo>
                  <a:pt x="1891030" y="2014219"/>
                </a:lnTo>
                <a:lnTo>
                  <a:pt x="1897380" y="2020569"/>
                </a:lnTo>
                <a:lnTo>
                  <a:pt x="1917304" y="2020569"/>
                </a:lnTo>
                <a:lnTo>
                  <a:pt x="1910951" y="2014219"/>
                </a:lnTo>
                <a:close/>
              </a:path>
              <a:path w="2727960" h="2830829">
                <a:moveTo>
                  <a:pt x="2528437" y="2631439"/>
                </a:moveTo>
                <a:lnTo>
                  <a:pt x="2508250" y="2631439"/>
                </a:lnTo>
                <a:lnTo>
                  <a:pt x="2646680" y="2769869"/>
                </a:lnTo>
                <a:lnTo>
                  <a:pt x="2666927" y="2769869"/>
                </a:lnTo>
                <a:lnTo>
                  <a:pt x="2528437" y="2631439"/>
                </a:lnTo>
                <a:close/>
              </a:path>
              <a:path w="2727960" h="2830829">
                <a:moveTo>
                  <a:pt x="2525896" y="2628899"/>
                </a:moveTo>
                <a:lnTo>
                  <a:pt x="2505710" y="2628899"/>
                </a:lnTo>
                <a:lnTo>
                  <a:pt x="2506980" y="2630169"/>
                </a:lnTo>
                <a:lnTo>
                  <a:pt x="2527167" y="2630169"/>
                </a:lnTo>
                <a:lnTo>
                  <a:pt x="2525896" y="2628899"/>
                </a:lnTo>
                <a:close/>
              </a:path>
              <a:path w="2727960" h="2830829">
                <a:moveTo>
                  <a:pt x="2522084" y="2625089"/>
                </a:moveTo>
                <a:lnTo>
                  <a:pt x="2501900" y="2625089"/>
                </a:lnTo>
                <a:lnTo>
                  <a:pt x="2504440" y="2627629"/>
                </a:lnTo>
                <a:lnTo>
                  <a:pt x="2524625" y="2627629"/>
                </a:lnTo>
                <a:lnTo>
                  <a:pt x="2522084" y="2625089"/>
                </a:lnTo>
                <a:close/>
              </a:path>
              <a:path w="2727960" h="2830829">
                <a:moveTo>
                  <a:pt x="2519543" y="2622549"/>
                </a:moveTo>
                <a:lnTo>
                  <a:pt x="2499360" y="2622549"/>
                </a:lnTo>
                <a:lnTo>
                  <a:pt x="2500630" y="2623820"/>
                </a:lnTo>
                <a:lnTo>
                  <a:pt x="2520814" y="2623820"/>
                </a:lnTo>
                <a:lnTo>
                  <a:pt x="2519543" y="2622549"/>
                </a:lnTo>
                <a:close/>
              </a:path>
              <a:path w="2727960" h="2830829">
                <a:moveTo>
                  <a:pt x="2515732" y="2618739"/>
                </a:moveTo>
                <a:lnTo>
                  <a:pt x="2495550" y="2618739"/>
                </a:lnTo>
                <a:lnTo>
                  <a:pt x="2498090" y="2621279"/>
                </a:lnTo>
                <a:lnTo>
                  <a:pt x="2518273" y="2621279"/>
                </a:lnTo>
                <a:lnTo>
                  <a:pt x="2515732" y="2618739"/>
                </a:lnTo>
                <a:close/>
              </a:path>
              <a:path w="2727960" h="2830829">
                <a:moveTo>
                  <a:pt x="2513191" y="2616199"/>
                </a:moveTo>
                <a:lnTo>
                  <a:pt x="2493010" y="2616199"/>
                </a:lnTo>
                <a:lnTo>
                  <a:pt x="2494280" y="2617469"/>
                </a:lnTo>
                <a:lnTo>
                  <a:pt x="2514461" y="2617469"/>
                </a:lnTo>
                <a:lnTo>
                  <a:pt x="2513191" y="2616199"/>
                </a:lnTo>
                <a:close/>
              </a:path>
              <a:path w="2727960" h="2830829">
                <a:moveTo>
                  <a:pt x="2509379" y="2612389"/>
                </a:moveTo>
                <a:lnTo>
                  <a:pt x="2489200" y="2612389"/>
                </a:lnTo>
                <a:lnTo>
                  <a:pt x="2491740" y="2614929"/>
                </a:lnTo>
                <a:lnTo>
                  <a:pt x="2511920" y="2614929"/>
                </a:lnTo>
                <a:lnTo>
                  <a:pt x="2509379" y="2612389"/>
                </a:lnTo>
                <a:close/>
              </a:path>
              <a:path w="2727960" h="2830829">
                <a:moveTo>
                  <a:pt x="2506838" y="2609849"/>
                </a:moveTo>
                <a:lnTo>
                  <a:pt x="2486660" y="2609849"/>
                </a:lnTo>
                <a:lnTo>
                  <a:pt x="2487930" y="2611119"/>
                </a:lnTo>
                <a:lnTo>
                  <a:pt x="2508108" y="2611119"/>
                </a:lnTo>
                <a:lnTo>
                  <a:pt x="2506838" y="2609849"/>
                </a:lnTo>
                <a:close/>
              </a:path>
              <a:path w="2727960" h="2830829">
                <a:moveTo>
                  <a:pt x="2503026" y="2606039"/>
                </a:moveTo>
                <a:lnTo>
                  <a:pt x="2482850" y="2606039"/>
                </a:lnTo>
                <a:lnTo>
                  <a:pt x="2485390" y="2608579"/>
                </a:lnTo>
                <a:lnTo>
                  <a:pt x="2505567" y="2608579"/>
                </a:lnTo>
                <a:lnTo>
                  <a:pt x="2503026" y="2606039"/>
                </a:lnTo>
                <a:close/>
              </a:path>
              <a:path w="2727960" h="2830829">
                <a:moveTo>
                  <a:pt x="2500485" y="2603499"/>
                </a:moveTo>
                <a:lnTo>
                  <a:pt x="2480310" y="2603499"/>
                </a:lnTo>
                <a:lnTo>
                  <a:pt x="2481580" y="2604769"/>
                </a:lnTo>
                <a:lnTo>
                  <a:pt x="2501756" y="2604769"/>
                </a:lnTo>
                <a:lnTo>
                  <a:pt x="2500485" y="2603499"/>
                </a:lnTo>
                <a:close/>
              </a:path>
              <a:path w="2727960" h="2830829">
                <a:moveTo>
                  <a:pt x="2496673" y="2599689"/>
                </a:moveTo>
                <a:lnTo>
                  <a:pt x="2476500" y="2599689"/>
                </a:lnTo>
                <a:lnTo>
                  <a:pt x="2479040" y="2602229"/>
                </a:lnTo>
                <a:lnTo>
                  <a:pt x="2499214" y="2602229"/>
                </a:lnTo>
                <a:lnTo>
                  <a:pt x="2496673" y="2599689"/>
                </a:lnTo>
                <a:close/>
              </a:path>
              <a:path w="2727960" h="2830829">
                <a:moveTo>
                  <a:pt x="2494132" y="2597149"/>
                </a:moveTo>
                <a:lnTo>
                  <a:pt x="2473960" y="2597149"/>
                </a:lnTo>
                <a:lnTo>
                  <a:pt x="2475230" y="2598419"/>
                </a:lnTo>
                <a:lnTo>
                  <a:pt x="2495403" y="2598419"/>
                </a:lnTo>
                <a:lnTo>
                  <a:pt x="2494132" y="2597149"/>
                </a:lnTo>
                <a:close/>
              </a:path>
              <a:path w="2727960" h="2830829">
                <a:moveTo>
                  <a:pt x="2490321" y="2593339"/>
                </a:moveTo>
                <a:lnTo>
                  <a:pt x="2470150" y="2593339"/>
                </a:lnTo>
                <a:lnTo>
                  <a:pt x="2472690" y="2595879"/>
                </a:lnTo>
                <a:lnTo>
                  <a:pt x="2492862" y="2595879"/>
                </a:lnTo>
                <a:lnTo>
                  <a:pt x="2490321" y="2593339"/>
                </a:lnTo>
                <a:close/>
              </a:path>
              <a:path w="2727960" h="2830829">
                <a:moveTo>
                  <a:pt x="2487780" y="2590799"/>
                </a:moveTo>
                <a:lnTo>
                  <a:pt x="2467610" y="2590799"/>
                </a:lnTo>
                <a:lnTo>
                  <a:pt x="2468880" y="2592070"/>
                </a:lnTo>
                <a:lnTo>
                  <a:pt x="2489050" y="2592070"/>
                </a:lnTo>
                <a:lnTo>
                  <a:pt x="2487780" y="2590799"/>
                </a:lnTo>
                <a:close/>
              </a:path>
              <a:path w="2727960" h="2830829">
                <a:moveTo>
                  <a:pt x="2483968" y="2586989"/>
                </a:moveTo>
                <a:lnTo>
                  <a:pt x="2463800" y="2586989"/>
                </a:lnTo>
                <a:lnTo>
                  <a:pt x="2466340" y="2589529"/>
                </a:lnTo>
                <a:lnTo>
                  <a:pt x="2486509" y="2589529"/>
                </a:lnTo>
                <a:lnTo>
                  <a:pt x="2483968" y="2586989"/>
                </a:lnTo>
                <a:close/>
              </a:path>
              <a:path w="2727960" h="2830829">
                <a:moveTo>
                  <a:pt x="2481427" y="2584449"/>
                </a:moveTo>
                <a:lnTo>
                  <a:pt x="2461260" y="2584449"/>
                </a:lnTo>
                <a:lnTo>
                  <a:pt x="2462530" y="2585719"/>
                </a:lnTo>
                <a:lnTo>
                  <a:pt x="2482697" y="2585719"/>
                </a:lnTo>
                <a:lnTo>
                  <a:pt x="2481427" y="2584449"/>
                </a:lnTo>
                <a:close/>
              </a:path>
              <a:path w="2727960" h="2830829">
                <a:moveTo>
                  <a:pt x="2477615" y="2580639"/>
                </a:moveTo>
                <a:lnTo>
                  <a:pt x="2457450" y="2580639"/>
                </a:lnTo>
                <a:lnTo>
                  <a:pt x="2459990" y="2583179"/>
                </a:lnTo>
                <a:lnTo>
                  <a:pt x="2480156" y="2583179"/>
                </a:lnTo>
                <a:lnTo>
                  <a:pt x="2477615" y="2580639"/>
                </a:lnTo>
                <a:close/>
              </a:path>
              <a:path w="2727960" h="2830829">
                <a:moveTo>
                  <a:pt x="2475074" y="2578099"/>
                </a:moveTo>
                <a:lnTo>
                  <a:pt x="2454910" y="2578099"/>
                </a:lnTo>
                <a:lnTo>
                  <a:pt x="2456180" y="2579370"/>
                </a:lnTo>
                <a:lnTo>
                  <a:pt x="2476345" y="2579370"/>
                </a:lnTo>
                <a:lnTo>
                  <a:pt x="2475074" y="2578099"/>
                </a:lnTo>
                <a:close/>
              </a:path>
              <a:path w="2727960" h="2830829">
                <a:moveTo>
                  <a:pt x="2471262" y="2574289"/>
                </a:moveTo>
                <a:lnTo>
                  <a:pt x="2451100" y="2574289"/>
                </a:lnTo>
                <a:lnTo>
                  <a:pt x="2453640" y="2576829"/>
                </a:lnTo>
                <a:lnTo>
                  <a:pt x="2473804" y="2576829"/>
                </a:lnTo>
                <a:lnTo>
                  <a:pt x="2471262" y="2574289"/>
                </a:lnTo>
                <a:close/>
              </a:path>
              <a:path w="2727960" h="2830829">
                <a:moveTo>
                  <a:pt x="2468721" y="2571749"/>
                </a:moveTo>
                <a:lnTo>
                  <a:pt x="2448560" y="2571749"/>
                </a:lnTo>
                <a:lnTo>
                  <a:pt x="2449830" y="2573019"/>
                </a:lnTo>
                <a:lnTo>
                  <a:pt x="2469992" y="2573019"/>
                </a:lnTo>
                <a:lnTo>
                  <a:pt x="2468721" y="2571749"/>
                </a:lnTo>
                <a:close/>
              </a:path>
              <a:path w="2727960" h="2830829">
                <a:moveTo>
                  <a:pt x="2464910" y="2567939"/>
                </a:moveTo>
                <a:lnTo>
                  <a:pt x="2444750" y="2567939"/>
                </a:lnTo>
                <a:lnTo>
                  <a:pt x="2447290" y="2570479"/>
                </a:lnTo>
                <a:lnTo>
                  <a:pt x="2467451" y="2570479"/>
                </a:lnTo>
                <a:lnTo>
                  <a:pt x="2464910" y="2567939"/>
                </a:lnTo>
                <a:close/>
              </a:path>
              <a:path w="2727960" h="2830829">
                <a:moveTo>
                  <a:pt x="2462369" y="2565399"/>
                </a:moveTo>
                <a:lnTo>
                  <a:pt x="2442210" y="2565399"/>
                </a:lnTo>
                <a:lnTo>
                  <a:pt x="2443480" y="2566669"/>
                </a:lnTo>
                <a:lnTo>
                  <a:pt x="2463639" y="2566669"/>
                </a:lnTo>
                <a:lnTo>
                  <a:pt x="2462369" y="2565399"/>
                </a:lnTo>
                <a:close/>
              </a:path>
              <a:path w="2727960" h="2830829">
                <a:moveTo>
                  <a:pt x="2458557" y="2561590"/>
                </a:moveTo>
                <a:lnTo>
                  <a:pt x="2438400" y="2561590"/>
                </a:lnTo>
                <a:lnTo>
                  <a:pt x="2440940" y="2564129"/>
                </a:lnTo>
                <a:lnTo>
                  <a:pt x="2461098" y="2564129"/>
                </a:lnTo>
                <a:lnTo>
                  <a:pt x="2458557" y="2561590"/>
                </a:lnTo>
                <a:close/>
              </a:path>
              <a:path w="2727960" h="2830829">
                <a:moveTo>
                  <a:pt x="2456016" y="2559049"/>
                </a:moveTo>
                <a:lnTo>
                  <a:pt x="2435860" y="2559049"/>
                </a:lnTo>
                <a:lnTo>
                  <a:pt x="2437130" y="2560320"/>
                </a:lnTo>
                <a:lnTo>
                  <a:pt x="2457286" y="2560320"/>
                </a:lnTo>
                <a:lnTo>
                  <a:pt x="2456016" y="2559049"/>
                </a:lnTo>
                <a:close/>
              </a:path>
              <a:path w="2727960" h="2830829">
                <a:moveTo>
                  <a:pt x="2452204" y="2555239"/>
                </a:moveTo>
                <a:lnTo>
                  <a:pt x="2432050" y="2555239"/>
                </a:lnTo>
                <a:lnTo>
                  <a:pt x="2434590" y="2557779"/>
                </a:lnTo>
                <a:lnTo>
                  <a:pt x="2454745" y="2557779"/>
                </a:lnTo>
                <a:lnTo>
                  <a:pt x="2452204" y="2555239"/>
                </a:lnTo>
                <a:close/>
              </a:path>
              <a:path w="2727960" h="2830829">
                <a:moveTo>
                  <a:pt x="2449663" y="2552699"/>
                </a:moveTo>
                <a:lnTo>
                  <a:pt x="2429510" y="2552699"/>
                </a:lnTo>
                <a:lnTo>
                  <a:pt x="2430780" y="2553969"/>
                </a:lnTo>
                <a:lnTo>
                  <a:pt x="2450934" y="2553969"/>
                </a:lnTo>
                <a:lnTo>
                  <a:pt x="2449663" y="2552699"/>
                </a:lnTo>
                <a:close/>
              </a:path>
              <a:path w="2727960" h="2830829">
                <a:moveTo>
                  <a:pt x="2445852" y="2548889"/>
                </a:moveTo>
                <a:lnTo>
                  <a:pt x="2425700" y="2548889"/>
                </a:lnTo>
                <a:lnTo>
                  <a:pt x="2428240" y="2551429"/>
                </a:lnTo>
                <a:lnTo>
                  <a:pt x="2448393" y="2551429"/>
                </a:lnTo>
                <a:lnTo>
                  <a:pt x="2445852" y="2548889"/>
                </a:lnTo>
                <a:close/>
              </a:path>
              <a:path w="2727960" h="2830829">
                <a:moveTo>
                  <a:pt x="2443310" y="2546349"/>
                </a:moveTo>
                <a:lnTo>
                  <a:pt x="2423160" y="2546349"/>
                </a:lnTo>
                <a:lnTo>
                  <a:pt x="2424430" y="2547620"/>
                </a:lnTo>
                <a:lnTo>
                  <a:pt x="2444581" y="2547620"/>
                </a:lnTo>
                <a:lnTo>
                  <a:pt x="2443310" y="2546349"/>
                </a:lnTo>
                <a:close/>
              </a:path>
              <a:path w="2727960" h="2830829">
                <a:moveTo>
                  <a:pt x="2439499" y="2542539"/>
                </a:moveTo>
                <a:lnTo>
                  <a:pt x="2419350" y="2542539"/>
                </a:lnTo>
                <a:lnTo>
                  <a:pt x="2421890" y="2545079"/>
                </a:lnTo>
                <a:lnTo>
                  <a:pt x="2442040" y="2545079"/>
                </a:lnTo>
                <a:lnTo>
                  <a:pt x="2439499" y="2542539"/>
                </a:lnTo>
                <a:close/>
              </a:path>
              <a:path w="2727960" h="2830829">
                <a:moveTo>
                  <a:pt x="2436958" y="2539999"/>
                </a:moveTo>
                <a:lnTo>
                  <a:pt x="2416810" y="2539999"/>
                </a:lnTo>
                <a:lnTo>
                  <a:pt x="2418080" y="2541269"/>
                </a:lnTo>
                <a:lnTo>
                  <a:pt x="2438228" y="2541269"/>
                </a:lnTo>
                <a:lnTo>
                  <a:pt x="2436958" y="2539999"/>
                </a:lnTo>
                <a:close/>
              </a:path>
              <a:path w="2727960" h="2830829">
                <a:moveTo>
                  <a:pt x="2430605" y="2533649"/>
                </a:moveTo>
                <a:lnTo>
                  <a:pt x="2410460" y="2533649"/>
                </a:lnTo>
                <a:lnTo>
                  <a:pt x="2415540" y="2538729"/>
                </a:lnTo>
                <a:lnTo>
                  <a:pt x="2435687" y="2538729"/>
                </a:lnTo>
                <a:lnTo>
                  <a:pt x="2430605" y="2533649"/>
                </a:lnTo>
                <a:close/>
              </a:path>
              <a:path w="2727960" h="2830829">
                <a:moveTo>
                  <a:pt x="2426793" y="2529839"/>
                </a:moveTo>
                <a:lnTo>
                  <a:pt x="2406650" y="2529839"/>
                </a:lnTo>
                <a:lnTo>
                  <a:pt x="2409190" y="2532379"/>
                </a:lnTo>
                <a:lnTo>
                  <a:pt x="2429334" y="2532379"/>
                </a:lnTo>
                <a:lnTo>
                  <a:pt x="2426793" y="2529839"/>
                </a:lnTo>
                <a:close/>
              </a:path>
              <a:path w="2727960" h="2830829">
                <a:moveTo>
                  <a:pt x="2424252" y="2527299"/>
                </a:moveTo>
                <a:lnTo>
                  <a:pt x="2404110" y="2527299"/>
                </a:lnTo>
                <a:lnTo>
                  <a:pt x="2405380" y="2528570"/>
                </a:lnTo>
                <a:lnTo>
                  <a:pt x="2425523" y="2528570"/>
                </a:lnTo>
                <a:lnTo>
                  <a:pt x="2424252" y="2527299"/>
                </a:lnTo>
                <a:close/>
              </a:path>
              <a:path w="2727960" h="2830829">
                <a:moveTo>
                  <a:pt x="2420441" y="2523489"/>
                </a:moveTo>
                <a:lnTo>
                  <a:pt x="2400300" y="2523489"/>
                </a:lnTo>
                <a:lnTo>
                  <a:pt x="2402840" y="2526029"/>
                </a:lnTo>
                <a:lnTo>
                  <a:pt x="2422982" y="2526029"/>
                </a:lnTo>
                <a:lnTo>
                  <a:pt x="2420441" y="2523489"/>
                </a:lnTo>
                <a:close/>
              </a:path>
              <a:path w="2727960" h="2830829">
                <a:moveTo>
                  <a:pt x="2417899" y="2520949"/>
                </a:moveTo>
                <a:lnTo>
                  <a:pt x="2397760" y="2520949"/>
                </a:lnTo>
                <a:lnTo>
                  <a:pt x="2399030" y="2522219"/>
                </a:lnTo>
                <a:lnTo>
                  <a:pt x="2419170" y="2522219"/>
                </a:lnTo>
                <a:lnTo>
                  <a:pt x="2417899" y="2520949"/>
                </a:lnTo>
                <a:close/>
              </a:path>
              <a:path w="2727960" h="2830829">
                <a:moveTo>
                  <a:pt x="2414088" y="2517139"/>
                </a:moveTo>
                <a:lnTo>
                  <a:pt x="2393950" y="2517139"/>
                </a:lnTo>
                <a:lnTo>
                  <a:pt x="2396490" y="2519679"/>
                </a:lnTo>
                <a:lnTo>
                  <a:pt x="2416629" y="2519679"/>
                </a:lnTo>
                <a:lnTo>
                  <a:pt x="2414088" y="2517139"/>
                </a:lnTo>
                <a:close/>
              </a:path>
              <a:path w="2727960" h="2830829">
                <a:moveTo>
                  <a:pt x="2411547" y="2514599"/>
                </a:moveTo>
                <a:lnTo>
                  <a:pt x="2391410" y="2514599"/>
                </a:lnTo>
                <a:lnTo>
                  <a:pt x="2392680" y="2515869"/>
                </a:lnTo>
                <a:lnTo>
                  <a:pt x="2412817" y="2515869"/>
                </a:lnTo>
                <a:lnTo>
                  <a:pt x="2411547" y="2514599"/>
                </a:lnTo>
                <a:close/>
              </a:path>
              <a:path w="2727960" h="2830829">
                <a:moveTo>
                  <a:pt x="2407735" y="2510789"/>
                </a:moveTo>
                <a:lnTo>
                  <a:pt x="2387600" y="2510789"/>
                </a:lnTo>
                <a:lnTo>
                  <a:pt x="2390140" y="2513329"/>
                </a:lnTo>
                <a:lnTo>
                  <a:pt x="2410276" y="2513329"/>
                </a:lnTo>
                <a:lnTo>
                  <a:pt x="2407735" y="2510789"/>
                </a:lnTo>
                <a:close/>
              </a:path>
              <a:path w="2727960" h="2830829">
                <a:moveTo>
                  <a:pt x="2405194" y="2508249"/>
                </a:moveTo>
                <a:lnTo>
                  <a:pt x="2385060" y="2508249"/>
                </a:lnTo>
                <a:lnTo>
                  <a:pt x="2386330" y="2509519"/>
                </a:lnTo>
                <a:lnTo>
                  <a:pt x="2406465" y="2509519"/>
                </a:lnTo>
                <a:lnTo>
                  <a:pt x="2405194" y="2508249"/>
                </a:lnTo>
                <a:close/>
              </a:path>
              <a:path w="2727960" h="2830829">
                <a:moveTo>
                  <a:pt x="2401382" y="2504439"/>
                </a:moveTo>
                <a:lnTo>
                  <a:pt x="2381250" y="2504439"/>
                </a:lnTo>
                <a:lnTo>
                  <a:pt x="2383790" y="2506979"/>
                </a:lnTo>
                <a:lnTo>
                  <a:pt x="2403923" y="2506979"/>
                </a:lnTo>
                <a:lnTo>
                  <a:pt x="2401382" y="2504439"/>
                </a:lnTo>
                <a:close/>
              </a:path>
              <a:path w="2727960" h="2830829">
                <a:moveTo>
                  <a:pt x="2398841" y="2501899"/>
                </a:moveTo>
                <a:lnTo>
                  <a:pt x="2378710" y="2501899"/>
                </a:lnTo>
                <a:lnTo>
                  <a:pt x="2379980" y="2503169"/>
                </a:lnTo>
                <a:lnTo>
                  <a:pt x="2400112" y="2503169"/>
                </a:lnTo>
                <a:lnTo>
                  <a:pt x="2398841" y="2501899"/>
                </a:lnTo>
                <a:close/>
              </a:path>
              <a:path w="2727960" h="2830829">
                <a:moveTo>
                  <a:pt x="2395030" y="2498089"/>
                </a:moveTo>
                <a:lnTo>
                  <a:pt x="2374900" y="2498089"/>
                </a:lnTo>
                <a:lnTo>
                  <a:pt x="2377440" y="2500629"/>
                </a:lnTo>
                <a:lnTo>
                  <a:pt x="2397571" y="2500629"/>
                </a:lnTo>
                <a:lnTo>
                  <a:pt x="2395030" y="2498089"/>
                </a:lnTo>
                <a:close/>
              </a:path>
              <a:path w="2727960" h="2830829">
                <a:moveTo>
                  <a:pt x="2392489" y="2495549"/>
                </a:moveTo>
                <a:lnTo>
                  <a:pt x="2372360" y="2495549"/>
                </a:lnTo>
                <a:lnTo>
                  <a:pt x="2373630" y="2496819"/>
                </a:lnTo>
                <a:lnTo>
                  <a:pt x="2393759" y="2496819"/>
                </a:lnTo>
                <a:lnTo>
                  <a:pt x="2392489" y="2495549"/>
                </a:lnTo>
                <a:close/>
              </a:path>
              <a:path w="2727960" h="2830829">
                <a:moveTo>
                  <a:pt x="2388677" y="2491739"/>
                </a:moveTo>
                <a:lnTo>
                  <a:pt x="2368550" y="2491739"/>
                </a:lnTo>
                <a:lnTo>
                  <a:pt x="2371090" y="2494279"/>
                </a:lnTo>
                <a:lnTo>
                  <a:pt x="2391218" y="2494279"/>
                </a:lnTo>
                <a:lnTo>
                  <a:pt x="2388677" y="2491739"/>
                </a:lnTo>
                <a:close/>
              </a:path>
              <a:path w="2727960" h="2830829">
                <a:moveTo>
                  <a:pt x="2386136" y="2489199"/>
                </a:moveTo>
                <a:lnTo>
                  <a:pt x="2366010" y="2489199"/>
                </a:lnTo>
                <a:lnTo>
                  <a:pt x="2367280" y="2490469"/>
                </a:lnTo>
                <a:lnTo>
                  <a:pt x="2387406" y="2490469"/>
                </a:lnTo>
                <a:lnTo>
                  <a:pt x="2386136" y="2489199"/>
                </a:lnTo>
                <a:close/>
              </a:path>
              <a:path w="2727960" h="2830829">
                <a:moveTo>
                  <a:pt x="2382324" y="2485389"/>
                </a:moveTo>
                <a:lnTo>
                  <a:pt x="2362200" y="2485389"/>
                </a:lnTo>
                <a:lnTo>
                  <a:pt x="2364740" y="2487929"/>
                </a:lnTo>
                <a:lnTo>
                  <a:pt x="2384865" y="2487929"/>
                </a:lnTo>
                <a:lnTo>
                  <a:pt x="2382324" y="2485389"/>
                </a:lnTo>
                <a:close/>
              </a:path>
              <a:path w="2727960" h="2830829">
                <a:moveTo>
                  <a:pt x="2379783" y="2482849"/>
                </a:moveTo>
                <a:lnTo>
                  <a:pt x="2359660" y="2482849"/>
                </a:lnTo>
                <a:lnTo>
                  <a:pt x="2360930" y="2484120"/>
                </a:lnTo>
                <a:lnTo>
                  <a:pt x="2381054" y="2484120"/>
                </a:lnTo>
                <a:lnTo>
                  <a:pt x="2379783" y="2482849"/>
                </a:lnTo>
                <a:close/>
              </a:path>
              <a:path w="2727960" h="2830829">
                <a:moveTo>
                  <a:pt x="2375971" y="2479039"/>
                </a:moveTo>
                <a:lnTo>
                  <a:pt x="2355850" y="2479039"/>
                </a:lnTo>
                <a:lnTo>
                  <a:pt x="2358390" y="2481579"/>
                </a:lnTo>
                <a:lnTo>
                  <a:pt x="2378513" y="2481579"/>
                </a:lnTo>
                <a:lnTo>
                  <a:pt x="2375971" y="2479039"/>
                </a:lnTo>
                <a:close/>
              </a:path>
              <a:path w="2727960" h="2830829">
                <a:moveTo>
                  <a:pt x="2373430" y="2476499"/>
                </a:moveTo>
                <a:lnTo>
                  <a:pt x="2353310" y="2476499"/>
                </a:lnTo>
                <a:lnTo>
                  <a:pt x="2354580" y="2477769"/>
                </a:lnTo>
                <a:lnTo>
                  <a:pt x="2374701" y="2477769"/>
                </a:lnTo>
                <a:lnTo>
                  <a:pt x="2373430" y="2476499"/>
                </a:lnTo>
                <a:close/>
              </a:path>
              <a:path w="2727960" h="2830829">
                <a:moveTo>
                  <a:pt x="2367078" y="2470149"/>
                </a:moveTo>
                <a:lnTo>
                  <a:pt x="2346960" y="2470149"/>
                </a:lnTo>
                <a:lnTo>
                  <a:pt x="2352040" y="2475229"/>
                </a:lnTo>
                <a:lnTo>
                  <a:pt x="2372160" y="2475229"/>
                </a:lnTo>
                <a:lnTo>
                  <a:pt x="2367078" y="2470149"/>
                </a:lnTo>
                <a:close/>
              </a:path>
              <a:path w="2727960" h="2830829">
                <a:moveTo>
                  <a:pt x="2360725" y="2463799"/>
                </a:moveTo>
                <a:lnTo>
                  <a:pt x="2340610" y="2463799"/>
                </a:lnTo>
                <a:lnTo>
                  <a:pt x="2345690" y="2468879"/>
                </a:lnTo>
                <a:lnTo>
                  <a:pt x="2365807" y="2468879"/>
                </a:lnTo>
                <a:lnTo>
                  <a:pt x="2360725" y="2463799"/>
                </a:lnTo>
                <a:close/>
              </a:path>
              <a:path w="2727960" h="2830829">
                <a:moveTo>
                  <a:pt x="2354372" y="2457449"/>
                </a:moveTo>
                <a:lnTo>
                  <a:pt x="2334260" y="2457449"/>
                </a:lnTo>
                <a:lnTo>
                  <a:pt x="2339340" y="2462529"/>
                </a:lnTo>
                <a:lnTo>
                  <a:pt x="2359454" y="2462529"/>
                </a:lnTo>
                <a:lnTo>
                  <a:pt x="2354372" y="2457449"/>
                </a:lnTo>
                <a:close/>
              </a:path>
              <a:path w="2727960" h="2830829">
                <a:moveTo>
                  <a:pt x="2348019" y="2451099"/>
                </a:moveTo>
                <a:lnTo>
                  <a:pt x="2327910" y="2451099"/>
                </a:lnTo>
                <a:lnTo>
                  <a:pt x="2332990" y="2456179"/>
                </a:lnTo>
                <a:lnTo>
                  <a:pt x="2353102" y="2456179"/>
                </a:lnTo>
                <a:lnTo>
                  <a:pt x="2348019" y="2451099"/>
                </a:lnTo>
                <a:close/>
              </a:path>
              <a:path w="2727960" h="2830829">
                <a:moveTo>
                  <a:pt x="2341667" y="2444749"/>
                </a:moveTo>
                <a:lnTo>
                  <a:pt x="2321560" y="2444749"/>
                </a:lnTo>
                <a:lnTo>
                  <a:pt x="2326640" y="2449829"/>
                </a:lnTo>
                <a:lnTo>
                  <a:pt x="2346749" y="2449829"/>
                </a:lnTo>
                <a:lnTo>
                  <a:pt x="2341667" y="2444749"/>
                </a:lnTo>
                <a:close/>
              </a:path>
              <a:path w="2727960" h="2830829">
                <a:moveTo>
                  <a:pt x="2335314" y="2438399"/>
                </a:moveTo>
                <a:lnTo>
                  <a:pt x="2315210" y="2438399"/>
                </a:lnTo>
                <a:lnTo>
                  <a:pt x="2320290" y="2443479"/>
                </a:lnTo>
                <a:lnTo>
                  <a:pt x="2340396" y="2443479"/>
                </a:lnTo>
                <a:lnTo>
                  <a:pt x="2335314" y="2438399"/>
                </a:lnTo>
                <a:close/>
              </a:path>
              <a:path w="2727960" h="2830829">
                <a:moveTo>
                  <a:pt x="2328961" y="2432049"/>
                </a:moveTo>
                <a:lnTo>
                  <a:pt x="2308860" y="2432049"/>
                </a:lnTo>
                <a:lnTo>
                  <a:pt x="2313940" y="2437129"/>
                </a:lnTo>
                <a:lnTo>
                  <a:pt x="2334043" y="2437129"/>
                </a:lnTo>
                <a:lnTo>
                  <a:pt x="2328961" y="2432049"/>
                </a:lnTo>
                <a:close/>
              </a:path>
              <a:path w="2727960" h="2830829">
                <a:moveTo>
                  <a:pt x="2323879" y="2426969"/>
                </a:moveTo>
                <a:lnTo>
                  <a:pt x="2303780" y="2426969"/>
                </a:lnTo>
                <a:lnTo>
                  <a:pt x="2307590" y="2430779"/>
                </a:lnTo>
                <a:lnTo>
                  <a:pt x="2327691" y="2430779"/>
                </a:lnTo>
                <a:lnTo>
                  <a:pt x="2323879" y="2426969"/>
                </a:lnTo>
                <a:close/>
              </a:path>
              <a:path w="2727960" h="2830829">
                <a:moveTo>
                  <a:pt x="2317526" y="2420619"/>
                </a:moveTo>
                <a:lnTo>
                  <a:pt x="2297430" y="2420619"/>
                </a:lnTo>
                <a:lnTo>
                  <a:pt x="2302510" y="2425699"/>
                </a:lnTo>
                <a:lnTo>
                  <a:pt x="2322608" y="2425699"/>
                </a:lnTo>
                <a:lnTo>
                  <a:pt x="2317526" y="2420619"/>
                </a:lnTo>
                <a:close/>
              </a:path>
              <a:path w="2727960" h="2830829">
                <a:moveTo>
                  <a:pt x="2311174" y="2414269"/>
                </a:moveTo>
                <a:lnTo>
                  <a:pt x="2291080" y="2414269"/>
                </a:lnTo>
                <a:lnTo>
                  <a:pt x="2296160" y="2419349"/>
                </a:lnTo>
                <a:lnTo>
                  <a:pt x="2316256" y="2419349"/>
                </a:lnTo>
                <a:lnTo>
                  <a:pt x="2311174" y="2414269"/>
                </a:lnTo>
                <a:close/>
              </a:path>
              <a:path w="2727960" h="2830829">
                <a:moveTo>
                  <a:pt x="2304821" y="2407920"/>
                </a:moveTo>
                <a:lnTo>
                  <a:pt x="2284730" y="2407920"/>
                </a:lnTo>
                <a:lnTo>
                  <a:pt x="2289810" y="2412999"/>
                </a:lnTo>
                <a:lnTo>
                  <a:pt x="2309903" y="2412999"/>
                </a:lnTo>
                <a:lnTo>
                  <a:pt x="2304821" y="2407920"/>
                </a:lnTo>
                <a:close/>
              </a:path>
              <a:path w="2727960" h="2830829">
                <a:moveTo>
                  <a:pt x="2298468" y="2401570"/>
                </a:moveTo>
                <a:lnTo>
                  <a:pt x="2278380" y="2401570"/>
                </a:lnTo>
                <a:lnTo>
                  <a:pt x="2283460" y="2406649"/>
                </a:lnTo>
                <a:lnTo>
                  <a:pt x="2303550" y="2406649"/>
                </a:lnTo>
                <a:lnTo>
                  <a:pt x="2298468" y="2401570"/>
                </a:lnTo>
                <a:close/>
              </a:path>
              <a:path w="2727960" h="2830829">
                <a:moveTo>
                  <a:pt x="2292115" y="2395219"/>
                </a:moveTo>
                <a:lnTo>
                  <a:pt x="2272030" y="2395219"/>
                </a:lnTo>
                <a:lnTo>
                  <a:pt x="2277110" y="2400299"/>
                </a:lnTo>
                <a:lnTo>
                  <a:pt x="2297197" y="2400299"/>
                </a:lnTo>
                <a:lnTo>
                  <a:pt x="2292115" y="2395219"/>
                </a:lnTo>
                <a:close/>
              </a:path>
              <a:path w="2727960" h="2830829">
                <a:moveTo>
                  <a:pt x="2285763" y="2388869"/>
                </a:moveTo>
                <a:lnTo>
                  <a:pt x="2265680" y="2388869"/>
                </a:lnTo>
                <a:lnTo>
                  <a:pt x="2270760" y="2393949"/>
                </a:lnTo>
                <a:lnTo>
                  <a:pt x="2290845" y="2393949"/>
                </a:lnTo>
                <a:lnTo>
                  <a:pt x="2285763" y="2388869"/>
                </a:lnTo>
                <a:close/>
              </a:path>
              <a:path w="2727960" h="2830829">
                <a:moveTo>
                  <a:pt x="2279410" y="2382520"/>
                </a:moveTo>
                <a:lnTo>
                  <a:pt x="2259330" y="2382520"/>
                </a:lnTo>
                <a:lnTo>
                  <a:pt x="2264410" y="2387599"/>
                </a:lnTo>
                <a:lnTo>
                  <a:pt x="2284492" y="2387599"/>
                </a:lnTo>
                <a:lnTo>
                  <a:pt x="2279410" y="2382520"/>
                </a:lnTo>
                <a:close/>
              </a:path>
              <a:path w="2727960" h="2830829">
                <a:moveTo>
                  <a:pt x="2273057" y="2376169"/>
                </a:moveTo>
                <a:lnTo>
                  <a:pt x="2252980" y="2376169"/>
                </a:lnTo>
                <a:lnTo>
                  <a:pt x="2258060" y="2381249"/>
                </a:lnTo>
                <a:lnTo>
                  <a:pt x="2278139" y="2381249"/>
                </a:lnTo>
                <a:lnTo>
                  <a:pt x="2273057" y="2376169"/>
                </a:lnTo>
                <a:close/>
              </a:path>
              <a:path w="2727960" h="2830829">
                <a:moveTo>
                  <a:pt x="2266704" y="2369820"/>
                </a:moveTo>
                <a:lnTo>
                  <a:pt x="2246630" y="2369820"/>
                </a:lnTo>
                <a:lnTo>
                  <a:pt x="2251710" y="2374899"/>
                </a:lnTo>
                <a:lnTo>
                  <a:pt x="2271787" y="2374899"/>
                </a:lnTo>
                <a:lnTo>
                  <a:pt x="2266704" y="2369820"/>
                </a:lnTo>
                <a:close/>
              </a:path>
              <a:path w="2727960" h="2830829">
                <a:moveTo>
                  <a:pt x="2260352" y="2363469"/>
                </a:moveTo>
                <a:lnTo>
                  <a:pt x="2240280" y="2363469"/>
                </a:lnTo>
                <a:lnTo>
                  <a:pt x="2245360" y="2368549"/>
                </a:lnTo>
                <a:lnTo>
                  <a:pt x="2265434" y="2368549"/>
                </a:lnTo>
                <a:lnTo>
                  <a:pt x="2260352" y="2363469"/>
                </a:lnTo>
                <a:close/>
              </a:path>
              <a:path w="2727960" h="2830829">
                <a:moveTo>
                  <a:pt x="2253999" y="2357119"/>
                </a:moveTo>
                <a:lnTo>
                  <a:pt x="2233930" y="2357119"/>
                </a:lnTo>
                <a:lnTo>
                  <a:pt x="2239010" y="2362199"/>
                </a:lnTo>
                <a:lnTo>
                  <a:pt x="2259081" y="2362199"/>
                </a:lnTo>
                <a:lnTo>
                  <a:pt x="2253999" y="2357119"/>
                </a:lnTo>
                <a:close/>
              </a:path>
              <a:path w="2727960" h="2830829">
                <a:moveTo>
                  <a:pt x="2247646" y="2350770"/>
                </a:moveTo>
                <a:lnTo>
                  <a:pt x="2227580" y="2350770"/>
                </a:lnTo>
                <a:lnTo>
                  <a:pt x="2232660" y="2355849"/>
                </a:lnTo>
                <a:lnTo>
                  <a:pt x="2252728" y="2355849"/>
                </a:lnTo>
                <a:lnTo>
                  <a:pt x="2247646" y="2350770"/>
                </a:lnTo>
                <a:close/>
              </a:path>
              <a:path w="2727960" h="2830829">
                <a:moveTo>
                  <a:pt x="2241293" y="2344419"/>
                </a:moveTo>
                <a:lnTo>
                  <a:pt x="2221230" y="2344419"/>
                </a:lnTo>
                <a:lnTo>
                  <a:pt x="2226310" y="2349499"/>
                </a:lnTo>
                <a:lnTo>
                  <a:pt x="2246376" y="2349499"/>
                </a:lnTo>
                <a:lnTo>
                  <a:pt x="2241293" y="2344419"/>
                </a:lnTo>
                <a:close/>
              </a:path>
              <a:path w="2727960" h="2830829">
                <a:moveTo>
                  <a:pt x="2234941" y="2338069"/>
                </a:moveTo>
                <a:lnTo>
                  <a:pt x="2214880" y="2338069"/>
                </a:lnTo>
                <a:lnTo>
                  <a:pt x="2219960" y="2343149"/>
                </a:lnTo>
                <a:lnTo>
                  <a:pt x="2240023" y="2343149"/>
                </a:lnTo>
                <a:lnTo>
                  <a:pt x="2234941" y="2338069"/>
                </a:lnTo>
                <a:close/>
              </a:path>
              <a:path w="2727960" h="2830829">
                <a:moveTo>
                  <a:pt x="2228588" y="2331719"/>
                </a:moveTo>
                <a:lnTo>
                  <a:pt x="2208530" y="2331719"/>
                </a:lnTo>
                <a:lnTo>
                  <a:pt x="2213610" y="2336799"/>
                </a:lnTo>
                <a:lnTo>
                  <a:pt x="2233670" y="2336799"/>
                </a:lnTo>
                <a:lnTo>
                  <a:pt x="2228588" y="2331719"/>
                </a:lnTo>
                <a:close/>
              </a:path>
              <a:path w="2727960" h="2830829">
                <a:moveTo>
                  <a:pt x="2222235" y="2325370"/>
                </a:moveTo>
                <a:lnTo>
                  <a:pt x="2202180" y="2325370"/>
                </a:lnTo>
                <a:lnTo>
                  <a:pt x="2207260" y="2330449"/>
                </a:lnTo>
                <a:lnTo>
                  <a:pt x="2227317" y="2330449"/>
                </a:lnTo>
                <a:lnTo>
                  <a:pt x="2222235" y="2325370"/>
                </a:lnTo>
                <a:close/>
              </a:path>
              <a:path w="2727960" h="2830829">
                <a:moveTo>
                  <a:pt x="2215882" y="2319019"/>
                </a:moveTo>
                <a:lnTo>
                  <a:pt x="2195830" y="2319019"/>
                </a:lnTo>
                <a:lnTo>
                  <a:pt x="2200910" y="2324099"/>
                </a:lnTo>
                <a:lnTo>
                  <a:pt x="2220965" y="2324099"/>
                </a:lnTo>
                <a:lnTo>
                  <a:pt x="2215882" y="2319019"/>
                </a:lnTo>
                <a:close/>
              </a:path>
              <a:path w="2727960" h="2830829">
                <a:moveTo>
                  <a:pt x="2209530" y="2312669"/>
                </a:moveTo>
                <a:lnTo>
                  <a:pt x="2189480" y="2312669"/>
                </a:lnTo>
                <a:lnTo>
                  <a:pt x="2194560" y="2317749"/>
                </a:lnTo>
                <a:lnTo>
                  <a:pt x="2214612" y="2317749"/>
                </a:lnTo>
                <a:lnTo>
                  <a:pt x="2209530" y="2312669"/>
                </a:lnTo>
                <a:close/>
              </a:path>
              <a:path w="2727960" h="2830829">
                <a:moveTo>
                  <a:pt x="2203177" y="2306320"/>
                </a:moveTo>
                <a:lnTo>
                  <a:pt x="2183130" y="2306320"/>
                </a:lnTo>
                <a:lnTo>
                  <a:pt x="2188210" y="2311399"/>
                </a:lnTo>
                <a:lnTo>
                  <a:pt x="2208259" y="2311399"/>
                </a:lnTo>
                <a:lnTo>
                  <a:pt x="2203177" y="2306320"/>
                </a:lnTo>
                <a:close/>
              </a:path>
              <a:path w="2727960" h="2830829">
                <a:moveTo>
                  <a:pt x="2196824" y="2299969"/>
                </a:moveTo>
                <a:lnTo>
                  <a:pt x="2176780" y="2299969"/>
                </a:lnTo>
                <a:lnTo>
                  <a:pt x="2181860" y="2305049"/>
                </a:lnTo>
                <a:lnTo>
                  <a:pt x="2201906" y="2305049"/>
                </a:lnTo>
                <a:lnTo>
                  <a:pt x="2196824" y="2299969"/>
                </a:lnTo>
                <a:close/>
              </a:path>
              <a:path w="2727960" h="2830829">
                <a:moveTo>
                  <a:pt x="2190472" y="2293620"/>
                </a:moveTo>
                <a:lnTo>
                  <a:pt x="2170430" y="2293620"/>
                </a:lnTo>
                <a:lnTo>
                  <a:pt x="2175510" y="2298699"/>
                </a:lnTo>
                <a:lnTo>
                  <a:pt x="2195554" y="2298699"/>
                </a:lnTo>
                <a:lnTo>
                  <a:pt x="2190472" y="2293620"/>
                </a:lnTo>
                <a:close/>
              </a:path>
              <a:path w="2727960" h="2830829">
                <a:moveTo>
                  <a:pt x="2184119" y="2287269"/>
                </a:moveTo>
                <a:lnTo>
                  <a:pt x="2164080" y="2287269"/>
                </a:lnTo>
                <a:lnTo>
                  <a:pt x="2169160" y="2292349"/>
                </a:lnTo>
                <a:lnTo>
                  <a:pt x="2189201" y="2292349"/>
                </a:lnTo>
                <a:lnTo>
                  <a:pt x="2184119" y="2287269"/>
                </a:lnTo>
                <a:close/>
              </a:path>
              <a:path w="2727960" h="2830829">
                <a:moveTo>
                  <a:pt x="2177766" y="2280920"/>
                </a:moveTo>
                <a:lnTo>
                  <a:pt x="2157730" y="2280920"/>
                </a:lnTo>
                <a:lnTo>
                  <a:pt x="2162810" y="2285999"/>
                </a:lnTo>
                <a:lnTo>
                  <a:pt x="2182848" y="2285999"/>
                </a:lnTo>
                <a:lnTo>
                  <a:pt x="2177766" y="2280920"/>
                </a:lnTo>
                <a:close/>
              </a:path>
              <a:path w="2727960" h="2830829">
                <a:moveTo>
                  <a:pt x="2171413" y="2274570"/>
                </a:moveTo>
                <a:lnTo>
                  <a:pt x="2151380" y="2274570"/>
                </a:lnTo>
                <a:lnTo>
                  <a:pt x="2156460" y="2279649"/>
                </a:lnTo>
                <a:lnTo>
                  <a:pt x="2176496" y="2279649"/>
                </a:lnTo>
                <a:lnTo>
                  <a:pt x="2171413" y="2274570"/>
                </a:lnTo>
                <a:close/>
              </a:path>
              <a:path w="2727960" h="2830829">
                <a:moveTo>
                  <a:pt x="2165061" y="2268219"/>
                </a:moveTo>
                <a:lnTo>
                  <a:pt x="2145030" y="2268219"/>
                </a:lnTo>
                <a:lnTo>
                  <a:pt x="2150110" y="2273299"/>
                </a:lnTo>
                <a:lnTo>
                  <a:pt x="2170143" y="2273299"/>
                </a:lnTo>
                <a:lnTo>
                  <a:pt x="2165061" y="2268219"/>
                </a:lnTo>
                <a:close/>
              </a:path>
              <a:path w="2727960" h="2830829">
                <a:moveTo>
                  <a:pt x="2158708" y="2261869"/>
                </a:moveTo>
                <a:lnTo>
                  <a:pt x="2138680" y="2261869"/>
                </a:lnTo>
                <a:lnTo>
                  <a:pt x="2143760" y="2266949"/>
                </a:lnTo>
                <a:lnTo>
                  <a:pt x="2163790" y="2266949"/>
                </a:lnTo>
                <a:lnTo>
                  <a:pt x="2158708" y="2261869"/>
                </a:lnTo>
                <a:close/>
              </a:path>
              <a:path w="2727960" h="2830829">
                <a:moveTo>
                  <a:pt x="2152355" y="2255519"/>
                </a:moveTo>
                <a:lnTo>
                  <a:pt x="2132330" y="2255519"/>
                </a:lnTo>
                <a:lnTo>
                  <a:pt x="2137410" y="2260599"/>
                </a:lnTo>
                <a:lnTo>
                  <a:pt x="2157437" y="2260599"/>
                </a:lnTo>
                <a:lnTo>
                  <a:pt x="2152355" y="2255519"/>
                </a:lnTo>
                <a:close/>
              </a:path>
              <a:path w="2727960" h="2830829">
                <a:moveTo>
                  <a:pt x="2146002" y="2249169"/>
                </a:moveTo>
                <a:lnTo>
                  <a:pt x="2125980" y="2249169"/>
                </a:lnTo>
                <a:lnTo>
                  <a:pt x="2131060" y="2254249"/>
                </a:lnTo>
                <a:lnTo>
                  <a:pt x="2151085" y="2254249"/>
                </a:lnTo>
                <a:lnTo>
                  <a:pt x="2146002" y="2249169"/>
                </a:lnTo>
                <a:close/>
              </a:path>
              <a:path w="2727960" h="2830829">
                <a:moveTo>
                  <a:pt x="2139650" y="2242820"/>
                </a:moveTo>
                <a:lnTo>
                  <a:pt x="2119630" y="2242820"/>
                </a:lnTo>
                <a:lnTo>
                  <a:pt x="2124710" y="2247899"/>
                </a:lnTo>
                <a:lnTo>
                  <a:pt x="2144732" y="2247899"/>
                </a:lnTo>
                <a:lnTo>
                  <a:pt x="2139650" y="2242820"/>
                </a:lnTo>
                <a:close/>
              </a:path>
              <a:path w="2727960" h="2830829">
                <a:moveTo>
                  <a:pt x="2133297" y="2236469"/>
                </a:moveTo>
                <a:lnTo>
                  <a:pt x="2113280" y="2236469"/>
                </a:lnTo>
                <a:lnTo>
                  <a:pt x="2118360" y="2241549"/>
                </a:lnTo>
                <a:lnTo>
                  <a:pt x="2138379" y="2241549"/>
                </a:lnTo>
                <a:lnTo>
                  <a:pt x="2133297" y="2236469"/>
                </a:lnTo>
                <a:close/>
              </a:path>
              <a:path w="2727960" h="2830829">
                <a:moveTo>
                  <a:pt x="2126944" y="2230120"/>
                </a:moveTo>
                <a:lnTo>
                  <a:pt x="2106930" y="2230120"/>
                </a:lnTo>
                <a:lnTo>
                  <a:pt x="2112010" y="2235199"/>
                </a:lnTo>
                <a:lnTo>
                  <a:pt x="2132026" y="2235199"/>
                </a:lnTo>
                <a:lnTo>
                  <a:pt x="2126944" y="2230120"/>
                </a:lnTo>
                <a:close/>
              </a:path>
              <a:path w="2727960" h="2830829">
                <a:moveTo>
                  <a:pt x="1918574" y="2021839"/>
                </a:moveTo>
                <a:lnTo>
                  <a:pt x="1898650" y="2021839"/>
                </a:lnTo>
                <a:lnTo>
                  <a:pt x="2105660" y="2228849"/>
                </a:lnTo>
                <a:lnTo>
                  <a:pt x="2125674" y="2228849"/>
                </a:lnTo>
                <a:lnTo>
                  <a:pt x="1918574" y="2021839"/>
                </a:lnTo>
                <a:close/>
              </a:path>
              <a:path w="2727960" h="2830829">
                <a:moveTo>
                  <a:pt x="2666927" y="2769869"/>
                </a:moveTo>
                <a:lnTo>
                  <a:pt x="2646680" y="2769869"/>
                </a:lnTo>
                <a:lnTo>
                  <a:pt x="2707640" y="2830829"/>
                </a:lnTo>
                <a:lnTo>
                  <a:pt x="2727913" y="2830829"/>
                </a:lnTo>
                <a:lnTo>
                  <a:pt x="2666927" y="2769869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0" y="4145279"/>
            <a:ext cx="2707640" cy="2707640"/>
          </a:xfrm>
          <a:custGeom>
            <a:avLst/>
            <a:gdLst/>
            <a:ahLst/>
            <a:cxnLst/>
            <a:rect l="l" t="t" r="r" b="b"/>
            <a:pathLst>
              <a:path w="2707640" h="27076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707640" h="2707640">
                <a:moveTo>
                  <a:pt x="3810" y="3810"/>
                </a:moveTo>
                <a:lnTo>
                  <a:pt x="0" y="3810"/>
                </a:lnTo>
                <a:lnTo>
                  <a:pt x="0" y="16509"/>
                </a:lnTo>
                <a:lnTo>
                  <a:pt x="16509" y="16509"/>
                </a:lnTo>
                <a:lnTo>
                  <a:pt x="3810" y="3810"/>
                </a:lnTo>
                <a:close/>
              </a:path>
              <a:path w="2707640" h="2707640">
                <a:moveTo>
                  <a:pt x="16510" y="16510"/>
                </a:moveTo>
                <a:lnTo>
                  <a:pt x="0" y="16510"/>
                </a:lnTo>
                <a:lnTo>
                  <a:pt x="0" y="18993"/>
                </a:lnTo>
                <a:lnTo>
                  <a:pt x="3868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707640" h="2707640">
                <a:moveTo>
                  <a:pt x="22860" y="22860"/>
                </a:moveTo>
                <a:lnTo>
                  <a:pt x="3868" y="22860"/>
                </a:lnTo>
                <a:lnTo>
                  <a:pt x="10221" y="29210"/>
                </a:lnTo>
                <a:lnTo>
                  <a:pt x="29210" y="29210"/>
                </a:lnTo>
                <a:lnTo>
                  <a:pt x="22860" y="22860"/>
                </a:lnTo>
                <a:close/>
              </a:path>
              <a:path w="2707640" h="2707640">
                <a:moveTo>
                  <a:pt x="29210" y="29210"/>
                </a:moveTo>
                <a:lnTo>
                  <a:pt x="10221" y="29210"/>
                </a:lnTo>
                <a:lnTo>
                  <a:pt x="22926" y="41910"/>
                </a:lnTo>
                <a:lnTo>
                  <a:pt x="41910" y="41910"/>
                </a:lnTo>
                <a:lnTo>
                  <a:pt x="29210" y="29210"/>
                </a:lnTo>
                <a:close/>
              </a:path>
              <a:path w="2707640" h="2707640">
                <a:moveTo>
                  <a:pt x="41910" y="41910"/>
                </a:moveTo>
                <a:lnTo>
                  <a:pt x="22926" y="41910"/>
                </a:lnTo>
                <a:lnTo>
                  <a:pt x="29279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707640" h="2707640">
                <a:moveTo>
                  <a:pt x="48260" y="48260"/>
                </a:moveTo>
                <a:lnTo>
                  <a:pt x="29279" y="48260"/>
                </a:lnTo>
                <a:lnTo>
                  <a:pt x="35632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707640" h="2707640">
                <a:moveTo>
                  <a:pt x="54610" y="54610"/>
                </a:moveTo>
                <a:lnTo>
                  <a:pt x="35632" y="54610"/>
                </a:lnTo>
                <a:lnTo>
                  <a:pt x="41984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707640" h="2707640">
                <a:moveTo>
                  <a:pt x="60960" y="60960"/>
                </a:moveTo>
                <a:lnTo>
                  <a:pt x="41984" y="60960"/>
                </a:lnTo>
                <a:lnTo>
                  <a:pt x="48337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707640" h="2707640">
                <a:moveTo>
                  <a:pt x="67310" y="67310"/>
                </a:moveTo>
                <a:lnTo>
                  <a:pt x="48337" y="67310"/>
                </a:lnTo>
                <a:lnTo>
                  <a:pt x="54690" y="73659"/>
                </a:lnTo>
                <a:lnTo>
                  <a:pt x="73659" y="73659"/>
                </a:lnTo>
                <a:lnTo>
                  <a:pt x="67310" y="67310"/>
                </a:lnTo>
                <a:close/>
              </a:path>
              <a:path w="2707640" h="2707640">
                <a:moveTo>
                  <a:pt x="73660" y="73660"/>
                </a:moveTo>
                <a:lnTo>
                  <a:pt x="54690" y="73660"/>
                </a:lnTo>
                <a:lnTo>
                  <a:pt x="61043" y="80010"/>
                </a:lnTo>
                <a:lnTo>
                  <a:pt x="80010" y="80010"/>
                </a:lnTo>
                <a:lnTo>
                  <a:pt x="73660" y="73660"/>
                </a:lnTo>
                <a:close/>
              </a:path>
              <a:path w="2707640" h="2707640">
                <a:moveTo>
                  <a:pt x="80010" y="80010"/>
                </a:moveTo>
                <a:lnTo>
                  <a:pt x="61043" y="80010"/>
                </a:lnTo>
                <a:lnTo>
                  <a:pt x="67395" y="86359"/>
                </a:lnTo>
                <a:lnTo>
                  <a:pt x="86359" y="86359"/>
                </a:lnTo>
                <a:lnTo>
                  <a:pt x="80010" y="80010"/>
                </a:lnTo>
                <a:close/>
              </a:path>
              <a:path w="2707640" h="2707640">
                <a:moveTo>
                  <a:pt x="86360" y="86360"/>
                </a:moveTo>
                <a:lnTo>
                  <a:pt x="67395" y="86360"/>
                </a:lnTo>
                <a:lnTo>
                  <a:pt x="73748" y="92709"/>
                </a:lnTo>
                <a:lnTo>
                  <a:pt x="92709" y="92709"/>
                </a:lnTo>
                <a:lnTo>
                  <a:pt x="86360" y="86360"/>
                </a:lnTo>
                <a:close/>
              </a:path>
              <a:path w="2707640" h="2707640">
                <a:moveTo>
                  <a:pt x="92710" y="92710"/>
                </a:moveTo>
                <a:lnTo>
                  <a:pt x="73748" y="92710"/>
                </a:lnTo>
                <a:lnTo>
                  <a:pt x="80101" y="99060"/>
                </a:lnTo>
                <a:lnTo>
                  <a:pt x="99060" y="99060"/>
                </a:lnTo>
                <a:lnTo>
                  <a:pt x="92710" y="92710"/>
                </a:lnTo>
                <a:close/>
              </a:path>
              <a:path w="2707640" h="2707640">
                <a:moveTo>
                  <a:pt x="99060" y="99060"/>
                </a:moveTo>
                <a:lnTo>
                  <a:pt x="80101" y="99060"/>
                </a:lnTo>
                <a:lnTo>
                  <a:pt x="86454" y="105409"/>
                </a:lnTo>
                <a:lnTo>
                  <a:pt x="105409" y="105409"/>
                </a:lnTo>
                <a:lnTo>
                  <a:pt x="99060" y="99060"/>
                </a:lnTo>
                <a:close/>
              </a:path>
              <a:path w="2707640" h="2707640">
                <a:moveTo>
                  <a:pt x="105410" y="105410"/>
                </a:moveTo>
                <a:lnTo>
                  <a:pt x="86454" y="105410"/>
                </a:lnTo>
                <a:lnTo>
                  <a:pt x="92806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707640" h="2707640">
                <a:moveTo>
                  <a:pt x="111760" y="111760"/>
                </a:moveTo>
                <a:lnTo>
                  <a:pt x="92806" y="111760"/>
                </a:lnTo>
                <a:lnTo>
                  <a:pt x="991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707640" h="2707640">
                <a:moveTo>
                  <a:pt x="118110" y="118110"/>
                </a:moveTo>
                <a:lnTo>
                  <a:pt x="99159" y="118110"/>
                </a:lnTo>
                <a:lnTo>
                  <a:pt x="105512" y="124459"/>
                </a:lnTo>
                <a:lnTo>
                  <a:pt x="124459" y="124459"/>
                </a:lnTo>
                <a:lnTo>
                  <a:pt x="118110" y="118110"/>
                </a:lnTo>
                <a:close/>
              </a:path>
              <a:path w="2707640" h="2707640">
                <a:moveTo>
                  <a:pt x="124460" y="124460"/>
                </a:moveTo>
                <a:lnTo>
                  <a:pt x="105512" y="124460"/>
                </a:lnTo>
                <a:lnTo>
                  <a:pt x="111865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707640" h="2707640">
                <a:moveTo>
                  <a:pt x="130810" y="130810"/>
                </a:moveTo>
                <a:lnTo>
                  <a:pt x="111865" y="130810"/>
                </a:lnTo>
                <a:lnTo>
                  <a:pt x="118217" y="137159"/>
                </a:lnTo>
                <a:lnTo>
                  <a:pt x="137159" y="137159"/>
                </a:lnTo>
                <a:lnTo>
                  <a:pt x="130810" y="130810"/>
                </a:lnTo>
                <a:close/>
              </a:path>
              <a:path w="2707640" h="2707640">
                <a:moveTo>
                  <a:pt x="137160" y="137160"/>
                </a:moveTo>
                <a:lnTo>
                  <a:pt x="118217" y="137160"/>
                </a:lnTo>
                <a:lnTo>
                  <a:pt x="12457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707640" h="2707640">
                <a:moveTo>
                  <a:pt x="143510" y="143510"/>
                </a:moveTo>
                <a:lnTo>
                  <a:pt x="124570" y="143510"/>
                </a:lnTo>
                <a:lnTo>
                  <a:pt x="130923" y="149860"/>
                </a:lnTo>
                <a:lnTo>
                  <a:pt x="149860" y="149860"/>
                </a:lnTo>
                <a:lnTo>
                  <a:pt x="143510" y="143510"/>
                </a:lnTo>
                <a:close/>
              </a:path>
              <a:path w="2707640" h="2707640">
                <a:moveTo>
                  <a:pt x="149860" y="149860"/>
                </a:moveTo>
                <a:lnTo>
                  <a:pt x="130923" y="149860"/>
                </a:lnTo>
                <a:lnTo>
                  <a:pt x="137276" y="156209"/>
                </a:lnTo>
                <a:lnTo>
                  <a:pt x="156209" y="156209"/>
                </a:lnTo>
                <a:lnTo>
                  <a:pt x="149860" y="149860"/>
                </a:lnTo>
                <a:close/>
              </a:path>
              <a:path w="2707640" h="2707640">
                <a:moveTo>
                  <a:pt x="156210" y="156210"/>
                </a:moveTo>
                <a:lnTo>
                  <a:pt x="137276" y="156210"/>
                </a:lnTo>
                <a:lnTo>
                  <a:pt x="143628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707640" h="2707640">
                <a:moveTo>
                  <a:pt x="162560" y="162560"/>
                </a:moveTo>
                <a:lnTo>
                  <a:pt x="143628" y="162560"/>
                </a:lnTo>
                <a:lnTo>
                  <a:pt x="149981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707640" h="2707640">
                <a:moveTo>
                  <a:pt x="168910" y="168910"/>
                </a:moveTo>
                <a:lnTo>
                  <a:pt x="149981" y="168910"/>
                </a:lnTo>
                <a:lnTo>
                  <a:pt x="156334" y="175260"/>
                </a:lnTo>
                <a:lnTo>
                  <a:pt x="175260" y="175260"/>
                </a:lnTo>
                <a:lnTo>
                  <a:pt x="168910" y="168910"/>
                </a:lnTo>
                <a:close/>
              </a:path>
              <a:path w="2707640" h="2707640">
                <a:moveTo>
                  <a:pt x="175260" y="175260"/>
                </a:moveTo>
                <a:lnTo>
                  <a:pt x="156334" y="175260"/>
                </a:lnTo>
                <a:lnTo>
                  <a:pt x="162686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707640" h="2707640">
                <a:moveTo>
                  <a:pt x="181610" y="181610"/>
                </a:moveTo>
                <a:lnTo>
                  <a:pt x="162686" y="181610"/>
                </a:lnTo>
                <a:lnTo>
                  <a:pt x="169039" y="187959"/>
                </a:lnTo>
                <a:lnTo>
                  <a:pt x="187959" y="187959"/>
                </a:lnTo>
                <a:lnTo>
                  <a:pt x="181610" y="181610"/>
                </a:lnTo>
                <a:close/>
              </a:path>
              <a:path w="2707640" h="2707640">
                <a:moveTo>
                  <a:pt x="187960" y="187960"/>
                </a:moveTo>
                <a:lnTo>
                  <a:pt x="169039" y="187960"/>
                </a:lnTo>
                <a:lnTo>
                  <a:pt x="175392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707640" h="2707640">
                <a:moveTo>
                  <a:pt x="194310" y="194310"/>
                </a:moveTo>
                <a:lnTo>
                  <a:pt x="175392" y="194310"/>
                </a:lnTo>
                <a:lnTo>
                  <a:pt x="181745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707640" h="2707640">
                <a:moveTo>
                  <a:pt x="200660" y="200660"/>
                </a:moveTo>
                <a:lnTo>
                  <a:pt x="181745" y="200660"/>
                </a:lnTo>
                <a:lnTo>
                  <a:pt x="200803" y="219710"/>
                </a:lnTo>
                <a:lnTo>
                  <a:pt x="219710" y="219710"/>
                </a:lnTo>
                <a:lnTo>
                  <a:pt x="200660" y="200660"/>
                </a:lnTo>
                <a:close/>
              </a:path>
              <a:path w="2707640" h="2707640">
                <a:moveTo>
                  <a:pt x="219710" y="219710"/>
                </a:moveTo>
                <a:lnTo>
                  <a:pt x="200803" y="219710"/>
                </a:lnTo>
                <a:lnTo>
                  <a:pt x="207156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707640" h="2707640">
                <a:moveTo>
                  <a:pt x="226060" y="226060"/>
                </a:moveTo>
                <a:lnTo>
                  <a:pt x="207156" y="226060"/>
                </a:lnTo>
                <a:lnTo>
                  <a:pt x="213508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707640" h="2707640">
                <a:moveTo>
                  <a:pt x="232410" y="232410"/>
                </a:moveTo>
                <a:lnTo>
                  <a:pt x="213508" y="232410"/>
                </a:lnTo>
                <a:lnTo>
                  <a:pt x="219861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707640" h="2707640">
                <a:moveTo>
                  <a:pt x="238760" y="238760"/>
                </a:moveTo>
                <a:lnTo>
                  <a:pt x="219861" y="238760"/>
                </a:lnTo>
                <a:lnTo>
                  <a:pt x="226214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707640" h="2707640">
                <a:moveTo>
                  <a:pt x="245110" y="245110"/>
                </a:moveTo>
                <a:lnTo>
                  <a:pt x="226214" y="245110"/>
                </a:lnTo>
                <a:lnTo>
                  <a:pt x="232567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707640" h="2707640">
                <a:moveTo>
                  <a:pt x="251460" y="251460"/>
                </a:moveTo>
                <a:lnTo>
                  <a:pt x="232567" y="251460"/>
                </a:lnTo>
                <a:lnTo>
                  <a:pt x="238919" y="257810"/>
                </a:lnTo>
                <a:lnTo>
                  <a:pt x="257810" y="257810"/>
                </a:lnTo>
                <a:lnTo>
                  <a:pt x="251460" y="251460"/>
                </a:lnTo>
                <a:close/>
              </a:path>
              <a:path w="2707640" h="2707640">
                <a:moveTo>
                  <a:pt x="257810" y="257810"/>
                </a:moveTo>
                <a:lnTo>
                  <a:pt x="238919" y="257810"/>
                </a:lnTo>
                <a:lnTo>
                  <a:pt x="245272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707640" h="2707640">
                <a:moveTo>
                  <a:pt x="264160" y="264160"/>
                </a:moveTo>
                <a:lnTo>
                  <a:pt x="245272" y="264160"/>
                </a:lnTo>
                <a:lnTo>
                  <a:pt x="251625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707640" h="2707640">
                <a:moveTo>
                  <a:pt x="270510" y="270510"/>
                </a:moveTo>
                <a:lnTo>
                  <a:pt x="251625" y="270510"/>
                </a:lnTo>
                <a:lnTo>
                  <a:pt x="257977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707640" h="2707640">
                <a:moveTo>
                  <a:pt x="276860" y="276860"/>
                </a:moveTo>
                <a:lnTo>
                  <a:pt x="257977" y="276860"/>
                </a:lnTo>
                <a:lnTo>
                  <a:pt x="26433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707640" h="2707640">
                <a:moveTo>
                  <a:pt x="283210" y="283210"/>
                </a:moveTo>
                <a:lnTo>
                  <a:pt x="264330" y="283210"/>
                </a:lnTo>
                <a:lnTo>
                  <a:pt x="270683" y="289560"/>
                </a:lnTo>
                <a:lnTo>
                  <a:pt x="289560" y="289560"/>
                </a:lnTo>
                <a:lnTo>
                  <a:pt x="283210" y="283210"/>
                </a:lnTo>
                <a:close/>
              </a:path>
              <a:path w="2707640" h="2707640">
                <a:moveTo>
                  <a:pt x="289560" y="289560"/>
                </a:moveTo>
                <a:lnTo>
                  <a:pt x="270683" y="289560"/>
                </a:lnTo>
                <a:lnTo>
                  <a:pt x="277036" y="295909"/>
                </a:lnTo>
                <a:lnTo>
                  <a:pt x="295910" y="295909"/>
                </a:lnTo>
                <a:lnTo>
                  <a:pt x="289560" y="289560"/>
                </a:lnTo>
                <a:close/>
              </a:path>
              <a:path w="2707640" h="2707640">
                <a:moveTo>
                  <a:pt x="295910" y="295910"/>
                </a:moveTo>
                <a:lnTo>
                  <a:pt x="277036" y="295910"/>
                </a:lnTo>
                <a:lnTo>
                  <a:pt x="289741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707640" h="2707640">
                <a:moveTo>
                  <a:pt x="308610" y="308610"/>
                </a:moveTo>
                <a:lnTo>
                  <a:pt x="289741" y="308610"/>
                </a:lnTo>
                <a:lnTo>
                  <a:pt x="296094" y="314959"/>
                </a:lnTo>
                <a:lnTo>
                  <a:pt x="314960" y="314959"/>
                </a:lnTo>
                <a:lnTo>
                  <a:pt x="308610" y="308610"/>
                </a:lnTo>
                <a:close/>
              </a:path>
              <a:path w="2707640" h="2707640">
                <a:moveTo>
                  <a:pt x="314960" y="314960"/>
                </a:moveTo>
                <a:lnTo>
                  <a:pt x="296094" y="314960"/>
                </a:lnTo>
                <a:lnTo>
                  <a:pt x="302447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707640" h="2707640">
                <a:moveTo>
                  <a:pt x="321310" y="321310"/>
                </a:moveTo>
                <a:lnTo>
                  <a:pt x="302447" y="321310"/>
                </a:lnTo>
                <a:lnTo>
                  <a:pt x="308799" y="327660"/>
                </a:lnTo>
                <a:lnTo>
                  <a:pt x="327660" y="327660"/>
                </a:lnTo>
                <a:lnTo>
                  <a:pt x="321310" y="321310"/>
                </a:lnTo>
                <a:close/>
              </a:path>
              <a:path w="2707640" h="2707640">
                <a:moveTo>
                  <a:pt x="327660" y="327660"/>
                </a:moveTo>
                <a:lnTo>
                  <a:pt x="308799" y="327660"/>
                </a:lnTo>
                <a:lnTo>
                  <a:pt x="315152" y="334010"/>
                </a:lnTo>
                <a:lnTo>
                  <a:pt x="334010" y="334010"/>
                </a:lnTo>
                <a:lnTo>
                  <a:pt x="327660" y="327660"/>
                </a:lnTo>
                <a:close/>
              </a:path>
              <a:path w="2707640" h="2707640">
                <a:moveTo>
                  <a:pt x="334010" y="334010"/>
                </a:moveTo>
                <a:lnTo>
                  <a:pt x="315152" y="334010"/>
                </a:lnTo>
                <a:lnTo>
                  <a:pt x="321505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707640" h="2707640">
                <a:moveTo>
                  <a:pt x="340360" y="340360"/>
                </a:moveTo>
                <a:lnTo>
                  <a:pt x="321505" y="340360"/>
                </a:lnTo>
                <a:lnTo>
                  <a:pt x="327858" y="346710"/>
                </a:lnTo>
                <a:lnTo>
                  <a:pt x="346710" y="346710"/>
                </a:lnTo>
                <a:lnTo>
                  <a:pt x="340360" y="340360"/>
                </a:lnTo>
                <a:close/>
              </a:path>
              <a:path w="2707640" h="2707640">
                <a:moveTo>
                  <a:pt x="346710" y="346710"/>
                </a:moveTo>
                <a:lnTo>
                  <a:pt x="327858" y="346710"/>
                </a:lnTo>
                <a:lnTo>
                  <a:pt x="334210" y="353060"/>
                </a:lnTo>
                <a:lnTo>
                  <a:pt x="353060" y="353060"/>
                </a:lnTo>
                <a:lnTo>
                  <a:pt x="346710" y="346710"/>
                </a:lnTo>
                <a:close/>
              </a:path>
              <a:path w="2707640" h="2707640">
                <a:moveTo>
                  <a:pt x="353060" y="353060"/>
                </a:moveTo>
                <a:lnTo>
                  <a:pt x="334210" y="353060"/>
                </a:lnTo>
                <a:lnTo>
                  <a:pt x="340563" y="359410"/>
                </a:lnTo>
                <a:lnTo>
                  <a:pt x="359410" y="359410"/>
                </a:lnTo>
                <a:lnTo>
                  <a:pt x="353060" y="353060"/>
                </a:lnTo>
                <a:close/>
              </a:path>
              <a:path w="2707640" h="2707640">
                <a:moveTo>
                  <a:pt x="359410" y="359410"/>
                </a:moveTo>
                <a:lnTo>
                  <a:pt x="340563" y="359410"/>
                </a:lnTo>
                <a:lnTo>
                  <a:pt x="346916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707640" h="2707640">
                <a:moveTo>
                  <a:pt x="365760" y="365760"/>
                </a:moveTo>
                <a:lnTo>
                  <a:pt x="346916" y="365760"/>
                </a:lnTo>
                <a:lnTo>
                  <a:pt x="359621" y="378460"/>
                </a:lnTo>
                <a:lnTo>
                  <a:pt x="378460" y="378460"/>
                </a:lnTo>
                <a:lnTo>
                  <a:pt x="365760" y="365760"/>
                </a:lnTo>
                <a:close/>
              </a:path>
              <a:path w="2707640" h="2707640">
                <a:moveTo>
                  <a:pt x="378460" y="378460"/>
                </a:moveTo>
                <a:lnTo>
                  <a:pt x="359621" y="378460"/>
                </a:lnTo>
                <a:lnTo>
                  <a:pt x="372327" y="391160"/>
                </a:lnTo>
                <a:lnTo>
                  <a:pt x="391160" y="391160"/>
                </a:lnTo>
                <a:lnTo>
                  <a:pt x="378460" y="378460"/>
                </a:lnTo>
                <a:close/>
              </a:path>
              <a:path w="2707640" h="2707640">
                <a:moveTo>
                  <a:pt x="391160" y="391160"/>
                </a:moveTo>
                <a:lnTo>
                  <a:pt x="372327" y="391160"/>
                </a:lnTo>
                <a:lnTo>
                  <a:pt x="385032" y="403860"/>
                </a:lnTo>
                <a:lnTo>
                  <a:pt x="403860" y="403860"/>
                </a:lnTo>
                <a:lnTo>
                  <a:pt x="391160" y="391160"/>
                </a:lnTo>
                <a:close/>
              </a:path>
              <a:path w="2707640" h="2707640">
                <a:moveTo>
                  <a:pt x="403860" y="403860"/>
                </a:moveTo>
                <a:lnTo>
                  <a:pt x="385032" y="403860"/>
                </a:lnTo>
                <a:lnTo>
                  <a:pt x="391385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707640" h="2707640">
                <a:moveTo>
                  <a:pt x="410210" y="410210"/>
                </a:moveTo>
                <a:lnTo>
                  <a:pt x="391385" y="410210"/>
                </a:lnTo>
                <a:lnTo>
                  <a:pt x="404090" y="422910"/>
                </a:lnTo>
                <a:lnTo>
                  <a:pt x="422910" y="422910"/>
                </a:lnTo>
                <a:lnTo>
                  <a:pt x="410210" y="410210"/>
                </a:lnTo>
                <a:close/>
              </a:path>
              <a:path w="2707640" h="2707640">
                <a:moveTo>
                  <a:pt x="422910" y="422910"/>
                </a:moveTo>
                <a:lnTo>
                  <a:pt x="404090" y="422910"/>
                </a:lnTo>
                <a:lnTo>
                  <a:pt x="416796" y="435609"/>
                </a:lnTo>
                <a:lnTo>
                  <a:pt x="435609" y="435609"/>
                </a:lnTo>
                <a:lnTo>
                  <a:pt x="422910" y="422910"/>
                </a:lnTo>
                <a:close/>
              </a:path>
              <a:path w="2707640" h="2707640">
                <a:moveTo>
                  <a:pt x="435610" y="435610"/>
                </a:moveTo>
                <a:lnTo>
                  <a:pt x="416796" y="435610"/>
                </a:lnTo>
                <a:lnTo>
                  <a:pt x="423149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707640" h="2707640">
                <a:moveTo>
                  <a:pt x="441960" y="441960"/>
                </a:moveTo>
                <a:lnTo>
                  <a:pt x="423149" y="441960"/>
                </a:lnTo>
                <a:lnTo>
                  <a:pt x="429501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707640" h="2707640">
                <a:moveTo>
                  <a:pt x="448310" y="448310"/>
                </a:moveTo>
                <a:lnTo>
                  <a:pt x="429501" y="448310"/>
                </a:lnTo>
                <a:lnTo>
                  <a:pt x="435854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707640" h="2707640">
                <a:moveTo>
                  <a:pt x="454660" y="454660"/>
                </a:moveTo>
                <a:lnTo>
                  <a:pt x="435854" y="454660"/>
                </a:lnTo>
                <a:lnTo>
                  <a:pt x="442207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707640" h="2707640">
                <a:moveTo>
                  <a:pt x="461010" y="461010"/>
                </a:moveTo>
                <a:lnTo>
                  <a:pt x="442207" y="461010"/>
                </a:lnTo>
                <a:lnTo>
                  <a:pt x="44856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707640" h="2707640">
                <a:moveTo>
                  <a:pt x="467360" y="467360"/>
                </a:moveTo>
                <a:lnTo>
                  <a:pt x="448560" y="467360"/>
                </a:lnTo>
                <a:lnTo>
                  <a:pt x="454912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707640" h="2707640">
                <a:moveTo>
                  <a:pt x="473710" y="473710"/>
                </a:moveTo>
                <a:lnTo>
                  <a:pt x="454912" y="473710"/>
                </a:lnTo>
                <a:lnTo>
                  <a:pt x="461265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707640" h="2707640">
                <a:moveTo>
                  <a:pt x="480060" y="480060"/>
                </a:moveTo>
                <a:lnTo>
                  <a:pt x="461265" y="480060"/>
                </a:lnTo>
                <a:lnTo>
                  <a:pt x="467618" y="486409"/>
                </a:lnTo>
                <a:lnTo>
                  <a:pt x="486410" y="486409"/>
                </a:lnTo>
                <a:lnTo>
                  <a:pt x="480060" y="480060"/>
                </a:lnTo>
                <a:close/>
              </a:path>
              <a:path w="2707640" h="2707640">
                <a:moveTo>
                  <a:pt x="486410" y="486410"/>
                </a:moveTo>
                <a:lnTo>
                  <a:pt x="467618" y="486410"/>
                </a:lnTo>
                <a:lnTo>
                  <a:pt x="473971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707640" h="2707640">
                <a:moveTo>
                  <a:pt x="492760" y="492760"/>
                </a:moveTo>
                <a:lnTo>
                  <a:pt x="473971" y="492760"/>
                </a:lnTo>
                <a:lnTo>
                  <a:pt x="480323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707640" h="2707640">
                <a:moveTo>
                  <a:pt x="499110" y="499110"/>
                </a:moveTo>
                <a:lnTo>
                  <a:pt x="480323" y="499110"/>
                </a:lnTo>
                <a:lnTo>
                  <a:pt x="486676" y="505460"/>
                </a:lnTo>
                <a:lnTo>
                  <a:pt x="505460" y="505460"/>
                </a:lnTo>
                <a:lnTo>
                  <a:pt x="499110" y="499110"/>
                </a:lnTo>
                <a:close/>
              </a:path>
              <a:path w="2707640" h="2707640">
                <a:moveTo>
                  <a:pt x="505460" y="505460"/>
                </a:moveTo>
                <a:lnTo>
                  <a:pt x="486676" y="505460"/>
                </a:lnTo>
                <a:lnTo>
                  <a:pt x="499381" y="518160"/>
                </a:lnTo>
                <a:lnTo>
                  <a:pt x="518160" y="518160"/>
                </a:lnTo>
                <a:lnTo>
                  <a:pt x="505460" y="505460"/>
                </a:lnTo>
                <a:close/>
              </a:path>
              <a:path w="2707640" h="2707640">
                <a:moveTo>
                  <a:pt x="518160" y="518160"/>
                </a:moveTo>
                <a:lnTo>
                  <a:pt x="499381" y="518160"/>
                </a:lnTo>
                <a:lnTo>
                  <a:pt x="505734" y="524510"/>
                </a:lnTo>
                <a:lnTo>
                  <a:pt x="524510" y="524510"/>
                </a:lnTo>
                <a:lnTo>
                  <a:pt x="518160" y="518160"/>
                </a:lnTo>
                <a:close/>
              </a:path>
              <a:path w="2707640" h="2707640">
                <a:moveTo>
                  <a:pt x="524510" y="524510"/>
                </a:moveTo>
                <a:lnTo>
                  <a:pt x="505734" y="524510"/>
                </a:lnTo>
                <a:lnTo>
                  <a:pt x="512087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707640" h="2707640">
                <a:moveTo>
                  <a:pt x="530860" y="530860"/>
                </a:moveTo>
                <a:lnTo>
                  <a:pt x="512087" y="530860"/>
                </a:lnTo>
                <a:lnTo>
                  <a:pt x="518440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707640" h="2707640">
                <a:moveTo>
                  <a:pt x="537210" y="537210"/>
                </a:moveTo>
                <a:lnTo>
                  <a:pt x="518440" y="537210"/>
                </a:lnTo>
                <a:lnTo>
                  <a:pt x="531145" y="549910"/>
                </a:lnTo>
                <a:lnTo>
                  <a:pt x="549910" y="549910"/>
                </a:lnTo>
                <a:lnTo>
                  <a:pt x="537210" y="537210"/>
                </a:lnTo>
                <a:close/>
              </a:path>
              <a:path w="2707640" h="2707640">
                <a:moveTo>
                  <a:pt x="549910" y="549910"/>
                </a:moveTo>
                <a:lnTo>
                  <a:pt x="531145" y="549910"/>
                </a:lnTo>
                <a:lnTo>
                  <a:pt x="543851" y="562609"/>
                </a:lnTo>
                <a:lnTo>
                  <a:pt x="562610" y="562609"/>
                </a:lnTo>
                <a:lnTo>
                  <a:pt x="549910" y="549910"/>
                </a:lnTo>
                <a:close/>
              </a:path>
              <a:path w="2707640" h="2707640">
                <a:moveTo>
                  <a:pt x="562610" y="562610"/>
                </a:moveTo>
                <a:lnTo>
                  <a:pt x="543851" y="562610"/>
                </a:lnTo>
                <a:lnTo>
                  <a:pt x="550203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707640" h="2707640">
                <a:moveTo>
                  <a:pt x="568960" y="568960"/>
                </a:moveTo>
                <a:lnTo>
                  <a:pt x="550203" y="568960"/>
                </a:lnTo>
                <a:lnTo>
                  <a:pt x="562909" y="581660"/>
                </a:lnTo>
                <a:lnTo>
                  <a:pt x="581660" y="581660"/>
                </a:lnTo>
                <a:lnTo>
                  <a:pt x="568960" y="568960"/>
                </a:lnTo>
                <a:close/>
              </a:path>
              <a:path w="2707640" h="2707640">
                <a:moveTo>
                  <a:pt x="581660" y="581660"/>
                </a:moveTo>
                <a:lnTo>
                  <a:pt x="562909" y="581660"/>
                </a:lnTo>
                <a:lnTo>
                  <a:pt x="569262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707640" h="2707640">
                <a:moveTo>
                  <a:pt x="588010" y="588010"/>
                </a:moveTo>
                <a:lnTo>
                  <a:pt x="569262" y="588010"/>
                </a:lnTo>
                <a:lnTo>
                  <a:pt x="575614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707640" h="2707640">
                <a:moveTo>
                  <a:pt x="594360" y="594360"/>
                </a:moveTo>
                <a:lnTo>
                  <a:pt x="575614" y="594360"/>
                </a:lnTo>
                <a:lnTo>
                  <a:pt x="581967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707640" h="2707640">
                <a:moveTo>
                  <a:pt x="600710" y="600710"/>
                </a:moveTo>
                <a:lnTo>
                  <a:pt x="581967" y="600710"/>
                </a:lnTo>
                <a:lnTo>
                  <a:pt x="607378" y="626110"/>
                </a:lnTo>
                <a:lnTo>
                  <a:pt x="626110" y="626110"/>
                </a:lnTo>
                <a:lnTo>
                  <a:pt x="600710" y="600710"/>
                </a:lnTo>
                <a:close/>
              </a:path>
              <a:path w="2707640" h="2707640">
                <a:moveTo>
                  <a:pt x="626110" y="626110"/>
                </a:moveTo>
                <a:lnTo>
                  <a:pt x="607378" y="626110"/>
                </a:lnTo>
                <a:lnTo>
                  <a:pt x="613731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707640" h="2707640">
                <a:moveTo>
                  <a:pt x="632460" y="632460"/>
                </a:moveTo>
                <a:lnTo>
                  <a:pt x="613731" y="632460"/>
                </a:lnTo>
                <a:lnTo>
                  <a:pt x="620083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707640" h="2707640">
                <a:moveTo>
                  <a:pt x="638810" y="638810"/>
                </a:moveTo>
                <a:lnTo>
                  <a:pt x="620083" y="638810"/>
                </a:lnTo>
                <a:lnTo>
                  <a:pt x="626436" y="645159"/>
                </a:lnTo>
                <a:lnTo>
                  <a:pt x="645160" y="645159"/>
                </a:lnTo>
                <a:lnTo>
                  <a:pt x="638810" y="638810"/>
                </a:lnTo>
                <a:close/>
              </a:path>
              <a:path w="2707640" h="2707640">
                <a:moveTo>
                  <a:pt x="645160" y="645160"/>
                </a:moveTo>
                <a:lnTo>
                  <a:pt x="626436" y="645160"/>
                </a:lnTo>
                <a:lnTo>
                  <a:pt x="632789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707640" h="2707640">
                <a:moveTo>
                  <a:pt x="651510" y="651510"/>
                </a:moveTo>
                <a:lnTo>
                  <a:pt x="632789" y="651510"/>
                </a:lnTo>
                <a:lnTo>
                  <a:pt x="645494" y="664210"/>
                </a:lnTo>
                <a:lnTo>
                  <a:pt x="664210" y="664210"/>
                </a:lnTo>
                <a:lnTo>
                  <a:pt x="651510" y="651510"/>
                </a:lnTo>
                <a:close/>
              </a:path>
              <a:path w="2707640" h="2707640">
                <a:moveTo>
                  <a:pt x="664210" y="664210"/>
                </a:moveTo>
                <a:lnTo>
                  <a:pt x="645494" y="664210"/>
                </a:lnTo>
                <a:lnTo>
                  <a:pt x="651847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707640" h="2707640">
                <a:moveTo>
                  <a:pt x="670560" y="670560"/>
                </a:moveTo>
                <a:lnTo>
                  <a:pt x="651847" y="670560"/>
                </a:lnTo>
                <a:lnTo>
                  <a:pt x="65820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707640" h="2707640">
                <a:moveTo>
                  <a:pt x="676910" y="676910"/>
                </a:moveTo>
                <a:lnTo>
                  <a:pt x="658200" y="676910"/>
                </a:lnTo>
                <a:lnTo>
                  <a:pt x="664553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707640" h="2707640">
                <a:moveTo>
                  <a:pt x="683260" y="683260"/>
                </a:moveTo>
                <a:lnTo>
                  <a:pt x="664553" y="683260"/>
                </a:lnTo>
                <a:lnTo>
                  <a:pt x="670905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707640" h="2707640">
                <a:moveTo>
                  <a:pt x="689610" y="689610"/>
                </a:moveTo>
                <a:lnTo>
                  <a:pt x="670905" y="689610"/>
                </a:lnTo>
                <a:lnTo>
                  <a:pt x="677258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707640" h="2707640">
                <a:moveTo>
                  <a:pt x="695960" y="695960"/>
                </a:moveTo>
                <a:lnTo>
                  <a:pt x="677258" y="695960"/>
                </a:lnTo>
                <a:lnTo>
                  <a:pt x="683611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707640" h="2707640">
                <a:moveTo>
                  <a:pt x="702310" y="702310"/>
                </a:moveTo>
                <a:lnTo>
                  <a:pt x="683611" y="702310"/>
                </a:lnTo>
                <a:lnTo>
                  <a:pt x="689964" y="708660"/>
                </a:lnTo>
                <a:lnTo>
                  <a:pt x="708660" y="708660"/>
                </a:lnTo>
                <a:lnTo>
                  <a:pt x="702310" y="702310"/>
                </a:lnTo>
                <a:close/>
              </a:path>
              <a:path w="2707640" h="2707640">
                <a:moveTo>
                  <a:pt x="708660" y="708660"/>
                </a:moveTo>
                <a:lnTo>
                  <a:pt x="689964" y="708660"/>
                </a:lnTo>
                <a:lnTo>
                  <a:pt x="696316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707640" h="2707640">
                <a:moveTo>
                  <a:pt x="715010" y="715010"/>
                </a:moveTo>
                <a:lnTo>
                  <a:pt x="696316" y="715010"/>
                </a:lnTo>
                <a:lnTo>
                  <a:pt x="702669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707640" h="2707640">
                <a:moveTo>
                  <a:pt x="721360" y="721360"/>
                </a:moveTo>
                <a:lnTo>
                  <a:pt x="702669" y="721360"/>
                </a:lnTo>
                <a:lnTo>
                  <a:pt x="709022" y="727710"/>
                </a:lnTo>
                <a:lnTo>
                  <a:pt x="727710" y="727710"/>
                </a:lnTo>
                <a:lnTo>
                  <a:pt x="721360" y="721360"/>
                </a:lnTo>
                <a:close/>
              </a:path>
              <a:path w="2707640" h="2707640">
                <a:moveTo>
                  <a:pt x="727710" y="727710"/>
                </a:moveTo>
                <a:lnTo>
                  <a:pt x="709022" y="727710"/>
                </a:lnTo>
                <a:lnTo>
                  <a:pt x="715374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707640" h="2707640">
                <a:moveTo>
                  <a:pt x="734060" y="734060"/>
                </a:moveTo>
                <a:lnTo>
                  <a:pt x="715374" y="734060"/>
                </a:lnTo>
                <a:lnTo>
                  <a:pt x="721727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707640" h="2707640">
                <a:moveTo>
                  <a:pt x="740410" y="740410"/>
                </a:moveTo>
                <a:lnTo>
                  <a:pt x="721727" y="740410"/>
                </a:lnTo>
                <a:lnTo>
                  <a:pt x="72808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707640" h="2707640">
                <a:moveTo>
                  <a:pt x="746760" y="746760"/>
                </a:moveTo>
                <a:lnTo>
                  <a:pt x="728080" y="746760"/>
                </a:lnTo>
                <a:lnTo>
                  <a:pt x="734433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707640" h="2707640">
                <a:moveTo>
                  <a:pt x="753110" y="753110"/>
                </a:moveTo>
                <a:lnTo>
                  <a:pt x="734433" y="753110"/>
                </a:lnTo>
                <a:lnTo>
                  <a:pt x="740785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707640" h="2707640">
                <a:moveTo>
                  <a:pt x="759460" y="759460"/>
                </a:moveTo>
                <a:lnTo>
                  <a:pt x="740785" y="759460"/>
                </a:lnTo>
                <a:lnTo>
                  <a:pt x="747138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707640" h="2707640">
                <a:moveTo>
                  <a:pt x="765810" y="765810"/>
                </a:moveTo>
                <a:lnTo>
                  <a:pt x="747138" y="765810"/>
                </a:lnTo>
                <a:lnTo>
                  <a:pt x="753491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707640" h="2707640">
                <a:moveTo>
                  <a:pt x="772160" y="772160"/>
                </a:moveTo>
                <a:lnTo>
                  <a:pt x="753491" y="772160"/>
                </a:lnTo>
                <a:lnTo>
                  <a:pt x="759844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707640" h="2707640">
                <a:moveTo>
                  <a:pt x="778510" y="778510"/>
                </a:moveTo>
                <a:lnTo>
                  <a:pt x="759844" y="778510"/>
                </a:lnTo>
                <a:lnTo>
                  <a:pt x="766196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707640" h="2707640">
                <a:moveTo>
                  <a:pt x="784860" y="784860"/>
                </a:moveTo>
                <a:lnTo>
                  <a:pt x="766196" y="784860"/>
                </a:lnTo>
                <a:lnTo>
                  <a:pt x="772549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707640" h="2707640">
                <a:moveTo>
                  <a:pt x="791210" y="791210"/>
                </a:moveTo>
                <a:lnTo>
                  <a:pt x="772549" y="791210"/>
                </a:lnTo>
                <a:lnTo>
                  <a:pt x="778902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707640" h="2707640">
                <a:moveTo>
                  <a:pt x="797560" y="797560"/>
                </a:moveTo>
                <a:lnTo>
                  <a:pt x="778902" y="797560"/>
                </a:lnTo>
                <a:lnTo>
                  <a:pt x="785255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707640" h="2707640">
                <a:moveTo>
                  <a:pt x="803910" y="803910"/>
                </a:moveTo>
                <a:lnTo>
                  <a:pt x="785255" y="803910"/>
                </a:lnTo>
                <a:lnTo>
                  <a:pt x="791607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707640" h="2707640">
                <a:moveTo>
                  <a:pt x="810260" y="810260"/>
                </a:moveTo>
                <a:lnTo>
                  <a:pt x="791607" y="810260"/>
                </a:lnTo>
                <a:lnTo>
                  <a:pt x="7979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707640" h="2707640">
                <a:moveTo>
                  <a:pt x="816610" y="816610"/>
                </a:moveTo>
                <a:lnTo>
                  <a:pt x="797960" y="816610"/>
                </a:lnTo>
                <a:lnTo>
                  <a:pt x="804313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707640" h="2707640">
                <a:moveTo>
                  <a:pt x="822960" y="822960"/>
                </a:moveTo>
                <a:lnTo>
                  <a:pt x="804313" y="822960"/>
                </a:lnTo>
                <a:lnTo>
                  <a:pt x="817018" y="835660"/>
                </a:lnTo>
                <a:lnTo>
                  <a:pt x="835660" y="835660"/>
                </a:lnTo>
                <a:lnTo>
                  <a:pt x="822960" y="822960"/>
                </a:lnTo>
                <a:close/>
              </a:path>
              <a:path w="2707640" h="2707640">
                <a:moveTo>
                  <a:pt x="835660" y="835660"/>
                </a:moveTo>
                <a:lnTo>
                  <a:pt x="817018" y="835660"/>
                </a:lnTo>
                <a:lnTo>
                  <a:pt x="823371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707640" h="2707640">
                <a:moveTo>
                  <a:pt x="842010" y="842010"/>
                </a:moveTo>
                <a:lnTo>
                  <a:pt x="823371" y="842010"/>
                </a:lnTo>
                <a:lnTo>
                  <a:pt x="829724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707640" h="2707640">
                <a:moveTo>
                  <a:pt x="848360" y="848360"/>
                </a:moveTo>
                <a:lnTo>
                  <a:pt x="829724" y="848360"/>
                </a:lnTo>
                <a:lnTo>
                  <a:pt x="836076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707640" h="2707640">
                <a:moveTo>
                  <a:pt x="854710" y="854710"/>
                </a:moveTo>
                <a:lnTo>
                  <a:pt x="836076" y="854710"/>
                </a:lnTo>
                <a:lnTo>
                  <a:pt x="842429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707640" h="2707640">
                <a:moveTo>
                  <a:pt x="861060" y="861060"/>
                </a:moveTo>
                <a:lnTo>
                  <a:pt x="842429" y="861060"/>
                </a:lnTo>
                <a:lnTo>
                  <a:pt x="848782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707640" h="2707640">
                <a:moveTo>
                  <a:pt x="867410" y="867410"/>
                </a:moveTo>
                <a:lnTo>
                  <a:pt x="848782" y="867410"/>
                </a:lnTo>
                <a:lnTo>
                  <a:pt x="855135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707640" h="2707640">
                <a:moveTo>
                  <a:pt x="873760" y="873760"/>
                </a:moveTo>
                <a:lnTo>
                  <a:pt x="855135" y="873760"/>
                </a:lnTo>
                <a:lnTo>
                  <a:pt x="861487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707640" h="2707640">
                <a:moveTo>
                  <a:pt x="880110" y="880110"/>
                </a:moveTo>
                <a:lnTo>
                  <a:pt x="861487" y="880110"/>
                </a:lnTo>
                <a:lnTo>
                  <a:pt x="867840" y="886460"/>
                </a:lnTo>
                <a:lnTo>
                  <a:pt x="886460" y="886460"/>
                </a:lnTo>
                <a:lnTo>
                  <a:pt x="880110" y="880110"/>
                </a:lnTo>
                <a:close/>
              </a:path>
              <a:path w="2707640" h="2707640">
                <a:moveTo>
                  <a:pt x="886460" y="886460"/>
                </a:moveTo>
                <a:lnTo>
                  <a:pt x="867840" y="886460"/>
                </a:lnTo>
                <a:lnTo>
                  <a:pt x="874193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707640" h="2707640">
                <a:moveTo>
                  <a:pt x="892810" y="892810"/>
                </a:moveTo>
                <a:lnTo>
                  <a:pt x="874193" y="892810"/>
                </a:lnTo>
                <a:lnTo>
                  <a:pt x="880546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707640" h="2707640">
                <a:moveTo>
                  <a:pt x="899160" y="899160"/>
                </a:moveTo>
                <a:lnTo>
                  <a:pt x="880546" y="899160"/>
                </a:lnTo>
                <a:lnTo>
                  <a:pt x="886898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707640" h="2707640">
                <a:moveTo>
                  <a:pt x="905510" y="905510"/>
                </a:moveTo>
                <a:lnTo>
                  <a:pt x="886898" y="905510"/>
                </a:lnTo>
                <a:lnTo>
                  <a:pt x="893251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707640" h="2707640">
                <a:moveTo>
                  <a:pt x="911860" y="911860"/>
                </a:moveTo>
                <a:lnTo>
                  <a:pt x="893251" y="911860"/>
                </a:lnTo>
                <a:lnTo>
                  <a:pt x="899604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707640" h="2707640">
                <a:moveTo>
                  <a:pt x="918210" y="918210"/>
                </a:moveTo>
                <a:lnTo>
                  <a:pt x="899604" y="918210"/>
                </a:lnTo>
                <a:lnTo>
                  <a:pt x="912309" y="930910"/>
                </a:lnTo>
                <a:lnTo>
                  <a:pt x="930910" y="930910"/>
                </a:lnTo>
                <a:lnTo>
                  <a:pt x="918210" y="918210"/>
                </a:lnTo>
                <a:close/>
              </a:path>
              <a:path w="2707640" h="2707640">
                <a:moveTo>
                  <a:pt x="930910" y="930910"/>
                </a:moveTo>
                <a:lnTo>
                  <a:pt x="912309" y="930910"/>
                </a:lnTo>
                <a:lnTo>
                  <a:pt x="918662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707640" h="2707640">
                <a:moveTo>
                  <a:pt x="937260" y="937260"/>
                </a:moveTo>
                <a:lnTo>
                  <a:pt x="918662" y="937260"/>
                </a:lnTo>
                <a:lnTo>
                  <a:pt x="925015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707640" h="2707640">
                <a:moveTo>
                  <a:pt x="943610" y="943610"/>
                </a:moveTo>
                <a:lnTo>
                  <a:pt x="925015" y="943610"/>
                </a:lnTo>
                <a:lnTo>
                  <a:pt x="931367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707640" h="2707640">
                <a:moveTo>
                  <a:pt x="949960" y="949960"/>
                </a:moveTo>
                <a:lnTo>
                  <a:pt x="931367" y="949960"/>
                </a:lnTo>
                <a:lnTo>
                  <a:pt x="944073" y="962660"/>
                </a:lnTo>
                <a:lnTo>
                  <a:pt x="962660" y="962660"/>
                </a:lnTo>
                <a:lnTo>
                  <a:pt x="949960" y="949960"/>
                </a:lnTo>
                <a:close/>
              </a:path>
              <a:path w="2707640" h="2707640">
                <a:moveTo>
                  <a:pt x="962660" y="962660"/>
                </a:moveTo>
                <a:lnTo>
                  <a:pt x="944073" y="962660"/>
                </a:lnTo>
                <a:lnTo>
                  <a:pt x="950426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707640" h="2707640">
                <a:moveTo>
                  <a:pt x="969010" y="969010"/>
                </a:moveTo>
                <a:lnTo>
                  <a:pt x="950426" y="969010"/>
                </a:lnTo>
                <a:lnTo>
                  <a:pt x="956778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707640" h="2707640">
                <a:moveTo>
                  <a:pt x="975360" y="975360"/>
                </a:moveTo>
                <a:lnTo>
                  <a:pt x="956778" y="975360"/>
                </a:lnTo>
                <a:lnTo>
                  <a:pt x="963131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707640" h="2707640">
                <a:moveTo>
                  <a:pt x="981710" y="981710"/>
                </a:moveTo>
                <a:lnTo>
                  <a:pt x="963131" y="981710"/>
                </a:lnTo>
                <a:lnTo>
                  <a:pt x="969484" y="988060"/>
                </a:lnTo>
                <a:lnTo>
                  <a:pt x="988060" y="988060"/>
                </a:lnTo>
                <a:lnTo>
                  <a:pt x="981710" y="981710"/>
                </a:lnTo>
                <a:close/>
              </a:path>
              <a:path w="2707640" h="2707640">
                <a:moveTo>
                  <a:pt x="988060" y="988060"/>
                </a:moveTo>
                <a:lnTo>
                  <a:pt x="969484" y="988060"/>
                </a:lnTo>
                <a:lnTo>
                  <a:pt x="975837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707640" h="2707640">
                <a:moveTo>
                  <a:pt x="994410" y="994410"/>
                </a:moveTo>
                <a:lnTo>
                  <a:pt x="975837" y="994410"/>
                </a:lnTo>
                <a:lnTo>
                  <a:pt x="982189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707640" h="2707640">
                <a:moveTo>
                  <a:pt x="1000760" y="1000760"/>
                </a:moveTo>
                <a:lnTo>
                  <a:pt x="982189" y="1000760"/>
                </a:lnTo>
                <a:lnTo>
                  <a:pt x="988542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707640" h="2707640">
                <a:moveTo>
                  <a:pt x="1007110" y="1007110"/>
                </a:moveTo>
                <a:lnTo>
                  <a:pt x="988542" y="1007110"/>
                </a:lnTo>
                <a:lnTo>
                  <a:pt x="994895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707640" h="2707640">
                <a:moveTo>
                  <a:pt x="1013460" y="1013460"/>
                </a:moveTo>
                <a:lnTo>
                  <a:pt x="994895" y="1013460"/>
                </a:lnTo>
                <a:lnTo>
                  <a:pt x="1001248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707640" h="2707640">
                <a:moveTo>
                  <a:pt x="1019810" y="1019810"/>
                </a:moveTo>
                <a:lnTo>
                  <a:pt x="1001248" y="1019810"/>
                </a:lnTo>
                <a:lnTo>
                  <a:pt x="100760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707640" h="2707640">
                <a:moveTo>
                  <a:pt x="1026160" y="1026160"/>
                </a:moveTo>
                <a:lnTo>
                  <a:pt x="1007600" y="1026160"/>
                </a:lnTo>
                <a:lnTo>
                  <a:pt x="1013953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707640" h="2707640">
                <a:moveTo>
                  <a:pt x="1032510" y="1032510"/>
                </a:moveTo>
                <a:lnTo>
                  <a:pt x="1013953" y="1032510"/>
                </a:lnTo>
                <a:lnTo>
                  <a:pt x="1020306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707640" h="2707640">
                <a:moveTo>
                  <a:pt x="1038860" y="1038860"/>
                </a:moveTo>
                <a:lnTo>
                  <a:pt x="1020306" y="1038860"/>
                </a:lnTo>
                <a:lnTo>
                  <a:pt x="1026659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707640" h="2707640">
                <a:moveTo>
                  <a:pt x="1045210" y="1045210"/>
                </a:moveTo>
                <a:lnTo>
                  <a:pt x="1026659" y="1045210"/>
                </a:lnTo>
                <a:lnTo>
                  <a:pt x="1033011" y="1051560"/>
                </a:lnTo>
                <a:lnTo>
                  <a:pt x="1051560" y="1051560"/>
                </a:lnTo>
                <a:lnTo>
                  <a:pt x="1045210" y="1045210"/>
                </a:lnTo>
                <a:close/>
              </a:path>
              <a:path w="2707640" h="2707640">
                <a:moveTo>
                  <a:pt x="1051560" y="1051560"/>
                </a:moveTo>
                <a:lnTo>
                  <a:pt x="1033011" y="1051560"/>
                </a:lnTo>
                <a:lnTo>
                  <a:pt x="1039364" y="1057910"/>
                </a:lnTo>
                <a:lnTo>
                  <a:pt x="1057910" y="1057910"/>
                </a:lnTo>
                <a:lnTo>
                  <a:pt x="1051560" y="1051560"/>
                </a:lnTo>
                <a:close/>
              </a:path>
              <a:path w="2707640" h="2707640">
                <a:moveTo>
                  <a:pt x="1057910" y="1057910"/>
                </a:moveTo>
                <a:lnTo>
                  <a:pt x="1039364" y="1057910"/>
                </a:lnTo>
                <a:lnTo>
                  <a:pt x="1045717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707640" h="2707640">
                <a:moveTo>
                  <a:pt x="1064260" y="1064260"/>
                </a:moveTo>
                <a:lnTo>
                  <a:pt x="1045717" y="1064260"/>
                </a:lnTo>
                <a:lnTo>
                  <a:pt x="1052069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707640" h="2707640">
                <a:moveTo>
                  <a:pt x="1070610" y="1070610"/>
                </a:moveTo>
                <a:lnTo>
                  <a:pt x="1052069" y="1070610"/>
                </a:lnTo>
                <a:lnTo>
                  <a:pt x="1058422" y="1076960"/>
                </a:lnTo>
                <a:lnTo>
                  <a:pt x="1076960" y="1076960"/>
                </a:lnTo>
                <a:lnTo>
                  <a:pt x="1070610" y="1070610"/>
                </a:lnTo>
                <a:close/>
              </a:path>
              <a:path w="2707640" h="2707640">
                <a:moveTo>
                  <a:pt x="1076960" y="1076960"/>
                </a:moveTo>
                <a:lnTo>
                  <a:pt x="1058422" y="1076960"/>
                </a:lnTo>
                <a:lnTo>
                  <a:pt x="1064775" y="1083310"/>
                </a:lnTo>
                <a:lnTo>
                  <a:pt x="1083310" y="1083310"/>
                </a:lnTo>
                <a:lnTo>
                  <a:pt x="1076960" y="1076960"/>
                </a:lnTo>
                <a:close/>
              </a:path>
              <a:path w="2707640" h="2707640">
                <a:moveTo>
                  <a:pt x="1083310" y="1083310"/>
                </a:moveTo>
                <a:lnTo>
                  <a:pt x="1064775" y="1083310"/>
                </a:lnTo>
                <a:lnTo>
                  <a:pt x="1078751" y="1097280"/>
                </a:lnTo>
                <a:lnTo>
                  <a:pt x="1097280" y="1097280"/>
                </a:lnTo>
                <a:lnTo>
                  <a:pt x="1083310" y="1083310"/>
                </a:lnTo>
                <a:close/>
              </a:path>
              <a:path w="2707640" h="2707640">
                <a:moveTo>
                  <a:pt x="1097280" y="1097280"/>
                </a:moveTo>
                <a:lnTo>
                  <a:pt x="1078751" y="1097280"/>
                </a:lnTo>
                <a:lnTo>
                  <a:pt x="1110515" y="1129030"/>
                </a:lnTo>
                <a:lnTo>
                  <a:pt x="1129030" y="1129030"/>
                </a:lnTo>
                <a:lnTo>
                  <a:pt x="1097280" y="1097280"/>
                </a:lnTo>
                <a:close/>
              </a:path>
              <a:path w="2707640" h="2707640">
                <a:moveTo>
                  <a:pt x="1129030" y="1129030"/>
                </a:moveTo>
                <a:lnTo>
                  <a:pt x="1110515" y="1129030"/>
                </a:lnTo>
                <a:lnTo>
                  <a:pt x="1129573" y="1148080"/>
                </a:lnTo>
                <a:lnTo>
                  <a:pt x="1148080" y="1148080"/>
                </a:lnTo>
                <a:lnTo>
                  <a:pt x="1129030" y="1129030"/>
                </a:lnTo>
                <a:close/>
              </a:path>
              <a:path w="2707640" h="2707640">
                <a:moveTo>
                  <a:pt x="1148080" y="1148080"/>
                </a:moveTo>
                <a:lnTo>
                  <a:pt x="1129573" y="1148080"/>
                </a:lnTo>
                <a:lnTo>
                  <a:pt x="1148631" y="1167130"/>
                </a:lnTo>
                <a:lnTo>
                  <a:pt x="1167130" y="1167130"/>
                </a:lnTo>
                <a:lnTo>
                  <a:pt x="1148080" y="1148080"/>
                </a:lnTo>
                <a:close/>
              </a:path>
              <a:path w="2707640" h="2707640">
                <a:moveTo>
                  <a:pt x="1167130" y="1167130"/>
                </a:moveTo>
                <a:lnTo>
                  <a:pt x="1148631" y="1167130"/>
                </a:lnTo>
                <a:lnTo>
                  <a:pt x="1174042" y="1192530"/>
                </a:lnTo>
                <a:lnTo>
                  <a:pt x="1192530" y="1192530"/>
                </a:lnTo>
                <a:lnTo>
                  <a:pt x="1167130" y="1167130"/>
                </a:lnTo>
                <a:close/>
              </a:path>
              <a:path w="2707640" h="2707640">
                <a:moveTo>
                  <a:pt x="1192530" y="1192530"/>
                </a:moveTo>
                <a:lnTo>
                  <a:pt x="1174042" y="1192530"/>
                </a:lnTo>
                <a:lnTo>
                  <a:pt x="1180395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707640" h="2707640">
                <a:moveTo>
                  <a:pt x="1198880" y="1198880"/>
                </a:moveTo>
                <a:lnTo>
                  <a:pt x="1180395" y="1198880"/>
                </a:lnTo>
                <a:lnTo>
                  <a:pt x="1190559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707640" h="2707640">
                <a:moveTo>
                  <a:pt x="1209040" y="1209040"/>
                </a:moveTo>
                <a:lnTo>
                  <a:pt x="1190559" y="1209040"/>
                </a:lnTo>
                <a:lnTo>
                  <a:pt x="1205806" y="1224280"/>
                </a:lnTo>
                <a:lnTo>
                  <a:pt x="1224280" y="1224280"/>
                </a:lnTo>
                <a:lnTo>
                  <a:pt x="1209040" y="1209040"/>
                </a:lnTo>
                <a:close/>
              </a:path>
              <a:path w="2707640" h="2707640">
                <a:moveTo>
                  <a:pt x="1224280" y="1224280"/>
                </a:moveTo>
                <a:lnTo>
                  <a:pt x="1205806" y="1224280"/>
                </a:lnTo>
                <a:lnTo>
                  <a:pt x="1209617" y="1228090"/>
                </a:lnTo>
                <a:lnTo>
                  <a:pt x="1228090" y="1228090"/>
                </a:lnTo>
                <a:lnTo>
                  <a:pt x="1224280" y="1224280"/>
                </a:lnTo>
                <a:close/>
              </a:path>
              <a:path w="2707640" h="2707640">
                <a:moveTo>
                  <a:pt x="1228090" y="1228090"/>
                </a:moveTo>
                <a:lnTo>
                  <a:pt x="1209617" y="1228090"/>
                </a:lnTo>
                <a:lnTo>
                  <a:pt x="1215970" y="1234440"/>
                </a:lnTo>
                <a:lnTo>
                  <a:pt x="1234440" y="1234440"/>
                </a:lnTo>
                <a:lnTo>
                  <a:pt x="1228090" y="1228090"/>
                </a:lnTo>
                <a:close/>
              </a:path>
              <a:path w="2707640" h="2707640">
                <a:moveTo>
                  <a:pt x="1234440" y="1234440"/>
                </a:moveTo>
                <a:lnTo>
                  <a:pt x="1215970" y="1234440"/>
                </a:lnTo>
                <a:lnTo>
                  <a:pt x="1218511" y="1236980"/>
                </a:lnTo>
                <a:lnTo>
                  <a:pt x="1236980" y="1236980"/>
                </a:lnTo>
                <a:lnTo>
                  <a:pt x="1234440" y="1234440"/>
                </a:lnTo>
                <a:close/>
              </a:path>
              <a:path w="2707640" h="2707640">
                <a:moveTo>
                  <a:pt x="1236980" y="1236980"/>
                </a:moveTo>
                <a:lnTo>
                  <a:pt x="1218511" y="1236980"/>
                </a:lnTo>
                <a:lnTo>
                  <a:pt x="1224864" y="1243330"/>
                </a:lnTo>
                <a:lnTo>
                  <a:pt x="1243330" y="1243330"/>
                </a:lnTo>
                <a:lnTo>
                  <a:pt x="1236980" y="1236980"/>
                </a:lnTo>
                <a:close/>
              </a:path>
              <a:path w="2707640" h="2707640">
                <a:moveTo>
                  <a:pt x="1243330" y="1243330"/>
                </a:moveTo>
                <a:lnTo>
                  <a:pt x="1224864" y="1243330"/>
                </a:lnTo>
                <a:lnTo>
                  <a:pt x="1231217" y="1249680"/>
                </a:lnTo>
                <a:lnTo>
                  <a:pt x="1249680" y="1249680"/>
                </a:lnTo>
                <a:lnTo>
                  <a:pt x="1243330" y="1243330"/>
                </a:lnTo>
                <a:close/>
              </a:path>
              <a:path w="2707640" h="2707640">
                <a:moveTo>
                  <a:pt x="1249680" y="1249680"/>
                </a:moveTo>
                <a:lnTo>
                  <a:pt x="1231217" y="1249680"/>
                </a:lnTo>
                <a:lnTo>
                  <a:pt x="1241381" y="1259840"/>
                </a:lnTo>
                <a:lnTo>
                  <a:pt x="1259840" y="1259840"/>
                </a:lnTo>
                <a:lnTo>
                  <a:pt x="1249680" y="1249680"/>
                </a:lnTo>
                <a:close/>
              </a:path>
              <a:path w="2707640" h="2707640">
                <a:moveTo>
                  <a:pt x="1259840" y="1259840"/>
                </a:moveTo>
                <a:lnTo>
                  <a:pt x="1241381" y="1259840"/>
                </a:lnTo>
                <a:lnTo>
                  <a:pt x="1243922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707640" h="2707640">
                <a:moveTo>
                  <a:pt x="1262380" y="1262380"/>
                </a:moveTo>
                <a:lnTo>
                  <a:pt x="1243922" y="1262380"/>
                </a:lnTo>
                <a:lnTo>
                  <a:pt x="1247734" y="1266190"/>
                </a:lnTo>
                <a:lnTo>
                  <a:pt x="1266190" y="1266190"/>
                </a:lnTo>
                <a:lnTo>
                  <a:pt x="1262380" y="1262380"/>
                </a:lnTo>
                <a:close/>
              </a:path>
              <a:path w="2707640" h="2707640">
                <a:moveTo>
                  <a:pt x="1266190" y="1266190"/>
                </a:moveTo>
                <a:lnTo>
                  <a:pt x="1247734" y="1266190"/>
                </a:lnTo>
                <a:lnTo>
                  <a:pt x="1254086" y="1272540"/>
                </a:lnTo>
                <a:lnTo>
                  <a:pt x="1272540" y="1272540"/>
                </a:lnTo>
                <a:lnTo>
                  <a:pt x="1266190" y="1266190"/>
                </a:lnTo>
                <a:close/>
              </a:path>
              <a:path w="2707640" h="2707640">
                <a:moveTo>
                  <a:pt x="1272540" y="1272540"/>
                </a:moveTo>
                <a:lnTo>
                  <a:pt x="1254086" y="1272540"/>
                </a:lnTo>
                <a:lnTo>
                  <a:pt x="1256628" y="1275080"/>
                </a:lnTo>
                <a:lnTo>
                  <a:pt x="1275080" y="1275080"/>
                </a:lnTo>
                <a:lnTo>
                  <a:pt x="1272540" y="1272540"/>
                </a:lnTo>
                <a:close/>
              </a:path>
              <a:path w="2707640" h="2707640">
                <a:moveTo>
                  <a:pt x="1275080" y="1275080"/>
                </a:moveTo>
                <a:lnTo>
                  <a:pt x="1256628" y="1275080"/>
                </a:lnTo>
                <a:lnTo>
                  <a:pt x="1262980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707640" h="2707640">
                <a:moveTo>
                  <a:pt x="1281430" y="1281430"/>
                </a:moveTo>
                <a:lnTo>
                  <a:pt x="1262980" y="1281430"/>
                </a:lnTo>
                <a:lnTo>
                  <a:pt x="1279497" y="1297940"/>
                </a:lnTo>
                <a:lnTo>
                  <a:pt x="1297940" y="1297940"/>
                </a:lnTo>
                <a:lnTo>
                  <a:pt x="1281430" y="1281430"/>
                </a:lnTo>
                <a:close/>
              </a:path>
              <a:path w="2707640" h="2707640">
                <a:moveTo>
                  <a:pt x="1297940" y="1297940"/>
                </a:moveTo>
                <a:lnTo>
                  <a:pt x="1279497" y="1297940"/>
                </a:lnTo>
                <a:lnTo>
                  <a:pt x="1285850" y="1304290"/>
                </a:lnTo>
                <a:lnTo>
                  <a:pt x="1304290" y="1304290"/>
                </a:lnTo>
                <a:lnTo>
                  <a:pt x="1297940" y="1297940"/>
                </a:lnTo>
                <a:close/>
              </a:path>
              <a:path w="2707640" h="2707640">
                <a:moveTo>
                  <a:pt x="1304290" y="1304290"/>
                </a:moveTo>
                <a:lnTo>
                  <a:pt x="1285850" y="1304290"/>
                </a:lnTo>
                <a:lnTo>
                  <a:pt x="1288391" y="1306830"/>
                </a:lnTo>
                <a:lnTo>
                  <a:pt x="1306830" y="1306830"/>
                </a:lnTo>
                <a:lnTo>
                  <a:pt x="1304290" y="1304290"/>
                </a:lnTo>
                <a:close/>
              </a:path>
              <a:path w="2707640" h="2707640">
                <a:moveTo>
                  <a:pt x="1306830" y="1306830"/>
                </a:moveTo>
                <a:lnTo>
                  <a:pt x="1288391" y="1306830"/>
                </a:lnTo>
                <a:lnTo>
                  <a:pt x="1294744" y="1313180"/>
                </a:lnTo>
                <a:lnTo>
                  <a:pt x="1313180" y="1313180"/>
                </a:lnTo>
                <a:lnTo>
                  <a:pt x="1306830" y="1306830"/>
                </a:lnTo>
                <a:close/>
              </a:path>
              <a:path w="2707640" h="2707640">
                <a:moveTo>
                  <a:pt x="1313180" y="1313180"/>
                </a:moveTo>
                <a:lnTo>
                  <a:pt x="1294744" y="1313180"/>
                </a:lnTo>
                <a:lnTo>
                  <a:pt x="1298556" y="1316990"/>
                </a:lnTo>
                <a:lnTo>
                  <a:pt x="1316990" y="1316990"/>
                </a:lnTo>
                <a:lnTo>
                  <a:pt x="1313180" y="1313180"/>
                </a:lnTo>
                <a:close/>
              </a:path>
              <a:path w="2707640" h="2707640">
                <a:moveTo>
                  <a:pt x="1316990" y="1316990"/>
                </a:moveTo>
                <a:lnTo>
                  <a:pt x="1298556" y="1316990"/>
                </a:lnTo>
                <a:lnTo>
                  <a:pt x="1301097" y="1319530"/>
                </a:lnTo>
                <a:lnTo>
                  <a:pt x="1319530" y="1319530"/>
                </a:lnTo>
                <a:lnTo>
                  <a:pt x="1316990" y="1316990"/>
                </a:lnTo>
                <a:close/>
              </a:path>
              <a:path w="2707640" h="2707640">
                <a:moveTo>
                  <a:pt x="1319530" y="1319530"/>
                </a:moveTo>
                <a:lnTo>
                  <a:pt x="1301097" y="1319530"/>
                </a:lnTo>
                <a:lnTo>
                  <a:pt x="1313802" y="1332230"/>
                </a:lnTo>
                <a:lnTo>
                  <a:pt x="1332230" y="1332230"/>
                </a:lnTo>
                <a:lnTo>
                  <a:pt x="1319530" y="1319530"/>
                </a:lnTo>
                <a:close/>
              </a:path>
              <a:path w="2707640" h="2707640">
                <a:moveTo>
                  <a:pt x="1332230" y="1332230"/>
                </a:moveTo>
                <a:lnTo>
                  <a:pt x="1313802" y="1332230"/>
                </a:lnTo>
                <a:lnTo>
                  <a:pt x="1320155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707640" h="2707640">
                <a:moveTo>
                  <a:pt x="1338580" y="1338580"/>
                </a:moveTo>
                <a:lnTo>
                  <a:pt x="1320155" y="1338580"/>
                </a:lnTo>
                <a:lnTo>
                  <a:pt x="1323967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707640" h="2707640">
                <a:moveTo>
                  <a:pt x="1342390" y="1342390"/>
                </a:moveTo>
                <a:lnTo>
                  <a:pt x="1323967" y="1342390"/>
                </a:lnTo>
                <a:lnTo>
                  <a:pt x="1326508" y="1344930"/>
                </a:lnTo>
                <a:lnTo>
                  <a:pt x="1344930" y="1344930"/>
                </a:lnTo>
                <a:lnTo>
                  <a:pt x="1342390" y="1342390"/>
                </a:lnTo>
                <a:close/>
              </a:path>
              <a:path w="2707640" h="2707640">
                <a:moveTo>
                  <a:pt x="1344930" y="1344930"/>
                </a:moveTo>
                <a:lnTo>
                  <a:pt x="1326508" y="1344930"/>
                </a:lnTo>
                <a:lnTo>
                  <a:pt x="1345566" y="1363980"/>
                </a:lnTo>
                <a:lnTo>
                  <a:pt x="1363980" y="1363980"/>
                </a:lnTo>
                <a:lnTo>
                  <a:pt x="1344930" y="1344930"/>
                </a:lnTo>
                <a:close/>
              </a:path>
              <a:path w="2707640" h="2707640">
                <a:moveTo>
                  <a:pt x="1363980" y="1363980"/>
                </a:moveTo>
                <a:lnTo>
                  <a:pt x="1345566" y="1363980"/>
                </a:lnTo>
                <a:lnTo>
                  <a:pt x="1351919" y="1370330"/>
                </a:lnTo>
                <a:lnTo>
                  <a:pt x="1370330" y="1370330"/>
                </a:lnTo>
                <a:lnTo>
                  <a:pt x="1363980" y="1363980"/>
                </a:lnTo>
                <a:close/>
              </a:path>
              <a:path w="2707640" h="2707640">
                <a:moveTo>
                  <a:pt x="1370330" y="1370330"/>
                </a:moveTo>
                <a:lnTo>
                  <a:pt x="1351919" y="1370330"/>
                </a:lnTo>
                <a:lnTo>
                  <a:pt x="1358271" y="1376680"/>
                </a:lnTo>
                <a:lnTo>
                  <a:pt x="1376680" y="1376680"/>
                </a:lnTo>
                <a:lnTo>
                  <a:pt x="1370330" y="1370330"/>
                </a:lnTo>
                <a:close/>
              </a:path>
              <a:path w="2707640" h="2707640">
                <a:moveTo>
                  <a:pt x="1376680" y="1376680"/>
                </a:moveTo>
                <a:lnTo>
                  <a:pt x="1358271" y="1376680"/>
                </a:lnTo>
                <a:lnTo>
                  <a:pt x="1370977" y="1389380"/>
                </a:lnTo>
                <a:lnTo>
                  <a:pt x="1389380" y="1389380"/>
                </a:lnTo>
                <a:lnTo>
                  <a:pt x="1376680" y="1376680"/>
                </a:lnTo>
                <a:close/>
              </a:path>
              <a:path w="2707640" h="2707640">
                <a:moveTo>
                  <a:pt x="1389380" y="1389380"/>
                </a:moveTo>
                <a:lnTo>
                  <a:pt x="1370977" y="1389380"/>
                </a:lnTo>
                <a:lnTo>
                  <a:pt x="1402740" y="1421130"/>
                </a:lnTo>
                <a:lnTo>
                  <a:pt x="1421130" y="1421130"/>
                </a:lnTo>
                <a:lnTo>
                  <a:pt x="1389380" y="1389380"/>
                </a:lnTo>
                <a:close/>
              </a:path>
              <a:path w="2707640" h="2707640">
                <a:moveTo>
                  <a:pt x="1421130" y="1421130"/>
                </a:moveTo>
                <a:lnTo>
                  <a:pt x="1402740" y="1421130"/>
                </a:lnTo>
                <a:lnTo>
                  <a:pt x="1406552" y="1424940"/>
                </a:lnTo>
                <a:lnTo>
                  <a:pt x="1424940" y="1424940"/>
                </a:lnTo>
                <a:lnTo>
                  <a:pt x="1421130" y="1421130"/>
                </a:lnTo>
                <a:close/>
              </a:path>
              <a:path w="2707640" h="2707640">
                <a:moveTo>
                  <a:pt x="1424940" y="1424940"/>
                </a:moveTo>
                <a:lnTo>
                  <a:pt x="1406552" y="1424940"/>
                </a:lnTo>
                <a:lnTo>
                  <a:pt x="1444669" y="1463040"/>
                </a:lnTo>
                <a:lnTo>
                  <a:pt x="1463040" y="1463040"/>
                </a:lnTo>
                <a:lnTo>
                  <a:pt x="1424940" y="1424940"/>
                </a:lnTo>
                <a:close/>
              </a:path>
              <a:path w="2707640" h="2707640">
                <a:moveTo>
                  <a:pt x="1463040" y="1463040"/>
                </a:moveTo>
                <a:lnTo>
                  <a:pt x="1444669" y="1463040"/>
                </a:lnTo>
                <a:lnTo>
                  <a:pt x="1489138" y="1507490"/>
                </a:lnTo>
                <a:lnTo>
                  <a:pt x="1507490" y="1507490"/>
                </a:lnTo>
                <a:lnTo>
                  <a:pt x="1463040" y="1463040"/>
                </a:lnTo>
                <a:close/>
              </a:path>
              <a:path w="2707640" h="2707640">
                <a:moveTo>
                  <a:pt x="1507490" y="1507490"/>
                </a:moveTo>
                <a:lnTo>
                  <a:pt x="1489138" y="1507490"/>
                </a:lnTo>
                <a:lnTo>
                  <a:pt x="1520901" y="1539240"/>
                </a:lnTo>
                <a:lnTo>
                  <a:pt x="1539240" y="1539240"/>
                </a:lnTo>
                <a:lnTo>
                  <a:pt x="1507490" y="1507490"/>
                </a:lnTo>
                <a:close/>
              </a:path>
              <a:path w="2707640" h="2707640">
                <a:moveTo>
                  <a:pt x="1539240" y="1539240"/>
                </a:moveTo>
                <a:lnTo>
                  <a:pt x="1520901" y="1539240"/>
                </a:lnTo>
                <a:lnTo>
                  <a:pt x="1542501" y="1560830"/>
                </a:lnTo>
                <a:lnTo>
                  <a:pt x="1560830" y="1560830"/>
                </a:lnTo>
                <a:lnTo>
                  <a:pt x="1539240" y="1539240"/>
                </a:lnTo>
                <a:close/>
              </a:path>
              <a:path w="2707640" h="2707640">
                <a:moveTo>
                  <a:pt x="1560830" y="1560830"/>
                </a:moveTo>
                <a:lnTo>
                  <a:pt x="1542501" y="1560830"/>
                </a:lnTo>
                <a:lnTo>
                  <a:pt x="1584429" y="1602740"/>
                </a:lnTo>
                <a:lnTo>
                  <a:pt x="1602740" y="1602740"/>
                </a:lnTo>
                <a:lnTo>
                  <a:pt x="1560830" y="1560830"/>
                </a:lnTo>
                <a:close/>
              </a:path>
              <a:path w="2707640" h="2707640">
                <a:moveTo>
                  <a:pt x="1602740" y="1602740"/>
                </a:moveTo>
                <a:lnTo>
                  <a:pt x="1584429" y="1602740"/>
                </a:lnTo>
                <a:lnTo>
                  <a:pt x="1599675" y="1617980"/>
                </a:lnTo>
                <a:lnTo>
                  <a:pt x="1617980" y="1617980"/>
                </a:lnTo>
                <a:lnTo>
                  <a:pt x="1602740" y="1602740"/>
                </a:lnTo>
                <a:close/>
              </a:path>
              <a:path w="2707640" h="2707640">
                <a:moveTo>
                  <a:pt x="1617980" y="1617980"/>
                </a:moveTo>
                <a:lnTo>
                  <a:pt x="1599675" y="1617980"/>
                </a:lnTo>
                <a:lnTo>
                  <a:pt x="1603487" y="1621790"/>
                </a:lnTo>
                <a:lnTo>
                  <a:pt x="1621790" y="1621790"/>
                </a:lnTo>
                <a:lnTo>
                  <a:pt x="1617980" y="1617980"/>
                </a:lnTo>
                <a:close/>
              </a:path>
              <a:path w="2707640" h="2707640">
                <a:moveTo>
                  <a:pt x="1621790" y="1621790"/>
                </a:moveTo>
                <a:lnTo>
                  <a:pt x="1603487" y="1621790"/>
                </a:lnTo>
                <a:lnTo>
                  <a:pt x="1606028" y="1624330"/>
                </a:lnTo>
                <a:lnTo>
                  <a:pt x="1624330" y="1624330"/>
                </a:lnTo>
                <a:lnTo>
                  <a:pt x="1621790" y="1621790"/>
                </a:lnTo>
                <a:close/>
              </a:path>
              <a:path w="2707640" h="2707640">
                <a:moveTo>
                  <a:pt x="1624330" y="1624330"/>
                </a:moveTo>
                <a:lnTo>
                  <a:pt x="1606028" y="1624330"/>
                </a:lnTo>
                <a:lnTo>
                  <a:pt x="1609840" y="1628140"/>
                </a:lnTo>
                <a:lnTo>
                  <a:pt x="1628140" y="1628140"/>
                </a:lnTo>
                <a:lnTo>
                  <a:pt x="1624330" y="1624330"/>
                </a:lnTo>
                <a:close/>
              </a:path>
              <a:path w="2707640" h="2707640">
                <a:moveTo>
                  <a:pt x="1628140" y="1628140"/>
                </a:moveTo>
                <a:lnTo>
                  <a:pt x="1609840" y="1628140"/>
                </a:lnTo>
                <a:lnTo>
                  <a:pt x="1616192" y="1634490"/>
                </a:lnTo>
                <a:lnTo>
                  <a:pt x="1634490" y="1634490"/>
                </a:lnTo>
                <a:lnTo>
                  <a:pt x="1628140" y="1628140"/>
                </a:lnTo>
                <a:close/>
              </a:path>
              <a:path w="2707640" h="2707640">
                <a:moveTo>
                  <a:pt x="1634490" y="1634490"/>
                </a:moveTo>
                <a:lnTo>
                  <a:pt x="1616192" y="1634490"/>
                </a:lnTo>
                <a:lnTo>
                  <a:pt x="1631439" y="1649730"/>
                </a:lnTo>
                <a:lnTo>
                  <a:pt x="1649730" y="1649730"/>
                </a:lnTo>
                <a:lnTo>
                  <a:pt x="1634490" y="1634490"/>
                </a:lnTo>
                <a:close/>
              </a:path>
              <a:path w="2707640" h="2707640">
                <a:moveTo>
                  <a:pt x="1649730" y="1649730"/>
                </a:moveTo>
                <a:lnTo>
                  <a:pt x="1631439" y="1649730"/>
                </a:lnTo>
                <a:lnTo>
                  <a:pt x="1635251" y="1653540"/>
                </a:lnTo>
                <a:lnTo>
                  <a:pt x="1653540" y="1653540"/>
                </a:lnTo>
                <a:lnTo>
                  <a:pt x="1649730" y="1649730"/>
                </a:lnTo>
                <a:close/>
              </a:path>
              <a:path w="2707640" h="2707640">
                <a:moveTo>
                  <a:pt x="1653540" y="1653540"/>
                </a:moveTo>
                <a:lnTo>
                  <a:pt x="1635251" y="1653540"/>
                </a:lnTo>
                <a:lnTo>
                  <a:pt x="1647956" y="1666240"/>
                </a:lnTo>
                <a:lnTo>
                  <a:pt x="1666240" y="1666240"/>
                </a:lnTo>
                <a:lnTo>
                  <a:pt x="1653540" y="1653540"/>
                </a:lnTo>
                <a:close/>
              </a:path>
              <a:path w="2707640" h="2707640">
                <a:moveTo>
                  <a:pt x="1666240" y="1666240"/>
                </a:moveTo>
                <a:lnTo>
                  <a:pt x="1647956" y="1666240"/>
                </a:lnTo>
                <a:lnTo>
                  <a:pt x="1663203" y="1681480"/>
                </a:lnTo>
                <a:lnTo>
                  <a:pt x="1681480" y="1681480"/>
                </a:lnTo>
                <a:lnTo>
                  <a:pt x="1666240" y="1666240"/>
                </a:lnTo>
                <a:close/>
              </a:path>
              <a:path w="2707640" h="2707640">
                <a:moveTo>
                  <a:pt x="1681480" y="1681480"/>
                </a:moveTo>
                <a:lnTo>
                  <a:pt x="1663203" y="1681480"/>
                </a:lnTo>
                <a:lnTo>
                  <a:pt x="1667014" y="1685290"/>
                </a:lnTo>
                <a:lnTo>
                  <a:pt x="1685290" y="1685290"/>
                </a:lnTo>
                <a:lnTo>
                  <a:pt x="1681480" y="1681480"/>
                </a:lnTo>
                <a:close/>
              </a:path>
              <a:path w="2707640" h="2707640">
                <a:moveTo>
                  <a:pt x="1685290" y="1685290"/>
                </a:moveTo>
                <a:lnTo>
                  <a:pt x="1667014" y="1685290"/>
                </a:lnTo>
                <a:lnTo>
                  <a:pt x="1673367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707640" h="2707640">
                <a:moveTo>
                  <a:pt x="1691640" y="1691640"/>
                </a:moveTo>
                <a:lnTo>
                  <a:pt x="1673367" y="1691640"/>
                </a:lnTo>
                <a:lnTo>
                  <a:pt x="1675908" y="1694180"/>
                </a:lnTo>
                <a:lnTo>
                  <a:pt x="1694180" y="1694180"/>
                </a:lnTo>
                <a:lnTo>
                  <a:pt x="1691640" y="1691640"/>
                </a:lnTo>
                <a:close/>
              </a:path>
              <a:path w="2707640" h="2707640">
                <a:moveTo>
                  <a:pt x="1694180" y="1694180"/>
                </a:moveTo>
                <a:lnTo>
                  <a:pt x="1675908" y="1694180"/>
                </a:lnTo>
                <a:lnTo>
                  <a:pt x="1679720" y="1697990"/>
                </a:lnTo>
                <a:lnTo>
                  <a:pt x="1697990" y="1697990"/>
                </a:lnTo>
                <a:lnTo>
                  <a:pt x="1694180" y="1694180"/>
                </a:lnTo>
                <a:close/>
              </a:path>
              <a:path w="2707640" h="2707640">
                <a:moveTo>
                  <a:pt x="1697990" y="1697990"/>
                </a:moveTo>
                <a:lnTo>
                  <a:pt x="1679720" y="1697990"/>
                </a:lnTo>
                <a:lnTo>
                  <a:pt x="1694966" y="1713230"/>
                </a:lnTo>
                <a:lnTo>
                  <a:pt x="1713230" y="1713230"/>
                </a:lnTo>
                <a:lnTo>
                  <a:pt x="1697990" y="1697990"/>
                </a:lnTo>
                <a:close/>
              </a:path>
              <a:path w="2707640" h="2707640">
                <a:moveTo>
                  <a:pt x="1713230" y="1713230"/>
                </a:moveTo>
                <a:lnTo>
                  <a:pt x="1694966" y="1713230"/>
                </a:lnTo>
                <a:lnTo>
                  <a:pt x="1711483" y="1729740"/>
                </a:lnTo>
                <a:lnTo>
                  <a:pt x="1729740" y="1729740"/>
                </a:lnTo>
                <a:lnTo>
                  <a:pt x="1713230" y="1713230"/>
                </a:lnTo>
                <a:close/>
              </a:path>
              <a:path w="2707640" h="2707640">
                <a:moveTo>
                  <a:pt x="1729740" y="1729740"/>
                </a:moveTo>
                <a:lnTo>
                  <a:pt x="1711483" y="1729740"/>
                </a:lnTo>
                <a:lnTo>
                  <a:pt x="1714025" y="1732280"/>
                </a:lnTo>
                <a:lnTo>
                  <a:pt x="1732280" y="1732280"/>
                </a:lnTo>
                <a:lnTo>
                  <a:pt x="1729740" y="1729740"/>
                </a:lnTo>
                <a:close/>
              </a:path>
              <a:path w="2707640" h="2707640">
                <a:moveTo>
                  <a:pt x="1732280" y="1732280"/>
                </a:moveTo>
                <a:lnTo>
                  <a:pt x="1714025" y="1732280"/>
                </a:lnTo>
                <a:lnTo>
                  <a:pt x="1726730" y="1744980"/>
                </a:lnTo>
                <a:lnTo>
                  <a:pt x="1744980" y="1744980"/>
                </a:lnTo>
                <a:lnTo>
                  <a:pt x="1732280" y="1732280"/>
                </a:lnTo>
                <a:close/>
              </a:path>
              <a:path w="2707640" h="2707640">
                <a:moveTo>
                  <a:pt x="1744980" y="1744980"/>
                </a:moveTo>
                <a:lnTo>
                  <a:pt x="1726730" y="1744980"/>
                </a:lnTo>
                <a:lnTo>
                  <a:pt x="1745788" y="1764030"/>
                </a:lnTo>
                <a:lnTo>
                  <a:pt x="1764030" y="1764030"/>
                </a:lnTo>
                <a:lnTo>
                  <a:pt x="1744980" y="1744980"/>
                </a:lnTo>
                <a:close/>
              </a:path>
              <a:path w="2707640" h="2707640">
                <a:moveTo>
                  <a:pt x="1764030" y="1764030"/>
                </a:moveTo>
                <a:lnTo>
                  <a:pt x="1745788" y="1764030"/>
                </a:lnTo>
                <a:lnTo>
                  <a:pt x="1762305" y="1780540"/>
                </a:lnTo>
                <a:lnTo>
                  <a:pt x="1780540" y="1780540"/>
                </a:lnTo>
                <a:lnTo>
                  <a:pt x="1764030" y="1764030"/>
                </a:lnTo>
                <a:close/>
              </a:path>
              <a:path w="2707640" h="2707640">
                <a:moveTo>
                  <a:pt x="1780540" y="1780540"/>
                </a:moveTo>
                <a:lnTo>
                  <a:pt x="1762305" y="1780540"/>
                </a:lnTo>
                <a:lnTo>
                  <a:pt x="1775011" y="1793240"/>
                </a:lnTo>
                <a:lnTo>
                  <a:pt x="1793240" y="1793240"/>
                </a:lnTo>
                <a:lnTo>
                  <a:pt x="1780540" y="1780540"/>
                </a:lnTo>
                <a:close/>
              </a:path>
              <a:path w="2707640" h="2707640">
                <a:moveTo>
                  <a:pt x="1793240" y="1793240"/>
                </a:moveTo>
                <a:lnTo>
                  <a:pt x="1775011" y="1793240"/>
                </a:lnTo>
                <a:lnTo>
                  <a:pt x="1790257" y="1808480"/>
                </a:lnTo>
                <a:lnTo>
                  <a:pt x="1808480" y="1808480"/>
                </a:lnTo>
                <a:lnTo>
                  <a:pt x="1793240" y="1793240"/>
                </a:lnTo>
                <a:close/>
              </a:path>
              <a:path w="2707640" h="2707640">
                <a:moveTo>
                  <a:pt x="1808480" y="1808480"/>
                </a:moveTo>
                <a:lnTo>
                  <a:pt x="1790257" y="1808480"/>
                </a:lnTo>
                <a:lnTo>
                  <a:pt x="1794069" y="1812290"/>
                </a:lnTo>
                <a:lnTo>
                  <a:pt x="1812290" y="1812290"/>
                </a:lnTo>
                <a:lnTo>
                  <a:pt x="1808480" y="1808480"/>
                </a:lnTo>
                <a:close/>
              </a:path>
              <a:path w="2707640" h="2707640">
                <a:moveTo>
                  <a:pt x="1812290" y="1812290"/>
                </a:moveTo>
                <a:lnTo>
                  <a:pt x="1794069" y="1812290"/>
                </a:lnTo>
                <a:lnTo>
                  <a:pt x="1809316" y="1827530"/>
                </a:lnTo>
                <a:lnTo>
                  <a:pt x="1827530" y="1827530"/>
                </a:lnTo>
                <a:lnTo>
                  <a:pt x="1812290" y="1812290"/>
                </a:lnTo>
                <a:close/>
              </a:path>
              <a:path w="2707640" h="2707640">
                <a:moveTo>
                  <a:pt x="1827530" y="1827530"/>
                </a:moveTo>
                <a:lnTo>
                  <a:pt x="1809316" y="1827530"/>
                </a:lnTo>
                <a:lnTo>
                  <a:pt x="1815668" y="1833880"/>
                </a:lnTo>
                <a:lnTo>
                  <a:pt x="1833880" y="1833880"/>
                </a:lnTo>
                <a:lnTo>
                  <a:pt x="1827530" y="1827530"/>
                </a:lnTo>
                <a:close/>
              </a:path>
              <a:path w="2707640" h="2707640">
                <a:moveTo>
                  <a:pt x="1833880" y="1833880"/>
                </a:moveTo>
                <a:lnTo>
                  <a:pt x="1815668" y="1833880"/>
                </a:lnTo>
                <a:lnTo>
                  <a:pt x="1828374" y="1846580"/>
                </a:lnTo>
                <a:lnTo>
                  <a:pt x="1846580" y="1846580"/>
                </a:lnTo>
                <a:lnTo>
                  <a:pt x="1833880" y="1833880"/>
                </a:lnTo>
                <a:close/>
              </a:path>
              <a:path w="2707640" h="2707640">
                <a:moveTo>
                  <a:pt x="1846580" y="1846580"/>
                </a:moveTo>
                <a:lnTo>
                  <a:pt x="1828374" y="1846580"/>
                </a:lnTo>
                <a:lnTo>
                  <a:pt x="1841079" y="1859280"/>
                </a:lnTo>
                <a:lnTo>
                  <a:pt x="1859280" y="1859280"/>
                </a:lnTo>
                <a:lnTo>
                  <a:pt x="1846580" y="1846580"/>
                </a:lnTo>
                <a:close/>
              </a:path>
              <a:path w="2707640" h="2707640">
                <a:moveTo>
                  <a:pt x="1859280" y="1859280"/>
                </a:moveTo>
                <a:lnTo>
                  <a:pt x="1841079" y="1859280"/>
                </a:lnTo>
                <a:lnTo>
                  <a:pt x="1847432" y="1865630"/>
                </a:lnTo>
                <a:lnTo>
                  <a:pt x="1865630" y="1865630"/>
                </a:lnTo>
                <a:lnTo>
                  <a:pt x="1859280" y="1859280"/>
                </a:lnTo>
                <a:close/>
              </a:path>
              <a:path w="2707640" h="2707640">
                <a:moveTo>
                  <a:pt x="1865630" y="1865630"/>
                </a:moveTo>
                <a:lnTo>
                  <a:pt x="1847432" y="1865630"/>
                </a:lnTo>
                <a:lnTo>
                  <a:pt x="1853785" y="1871980"/>
                </a:lnTo>
                <a:lnTo>
                  <a:pt x="1871980" y="1871980"/>
                </a:lnTo>
                <a:lnTo>
                  <a:pt x="1865630" y="1865630"/>
                </a:lnTo>
                <a:close/>
              </a:path>
              <a:path w="2707640" h="2707640">
                <a:moveTo>
                  <a:pt x="1871980" y="1871980"/>
                </a:moveTo>
                <a:lnTo>
                  <a:pt x="1853785" y="1871980"/>
                </a:lnTo>
                <a:lnTo>
                  <a:pt x="1860137" y="1878330"/>
                </a:lnTo>
                <a:lnTo>
                  <a:pt x="1878330" y="1878330"/>
                </a:lnTo>
                <a:lnTo>
                  <a:pt x="1871980" y="1871980"/>
                </a:lnTo>
                <a:close/>
              </a:path>
              <a:path w="2707640" h="2707640">
                <a:moveTo>
                  <a:pt x="1878330" y="1878330"/>
                </a:moveTo>
                <a:lnTo>
                  <a:pt x="1860137" y="1878330"/>
                </a:lnTo>
                <a:lnTo>
                  <a:pt x="1863949" y="1882140"/>
                </a:lnTo>
                <a:lnTo>
                  <a:pt x="1882140" y="1882140"/>
                </a:lnTo>
                <a:lnTo>
                  <a:pt x="1878330" y="1878330"/>
                </a:lnTo>
                <a:close/>
              </a:path>
              <a:path w="2707640" h="2707640">
                <a:moveTo>
                  <a:pt x="1882140" y="1882140"/>
                </a:moveTo>
                <a:lnTo>
                  <a:pt x="1863949" y="1882140"/>
                </a:lnTo>
                <a:lnTo>
                  <a:pt x="1866490" y="1884680"/>
                </a:lnTo>
                <a:lnTo>
                  <a:pt x="1884680" y="1884680"/>
                </a:lnTo>
                <a:lnTo>
                  <a:pt x="1882140" y="1882140"/>
                </a:lnTo>
                <a:close/>
              </a:path>
              <a:path w="2707640" h="2707640">
                <a:moveTo>
                  <a:pt x="1884680" y="1884680"/>
                </a:moveTo>
                <a:lnTo>
                  <a:pt x="1866490" y="1884680"/>
                </a:lnTo>
                <a:lnTo>
                  <a:pt x="1872843" y="1891030"/>
                </a:lnTo>
                <a:lnTo>
                  <a:pt x="1891030" y="1891030"/>
                </a:lnTo>
                <a:lnTo>
                  <a:pt x="1884680" y="1884680"/>
                </a:lnTo>
                <a:close/>
              </a:path>
              <a:path w="2707640" h="2707640">
                <a:moveTo>
                  <a:pt x="1891030" y="1891030"/>
                </a:moveTo>
                <a:lnTo>
                  <a:pt x="1872843" y="1891030"/>
                </a:lnTo>
                <a:lnTo>
                  <a:pt x="1879196" y="1897380"/>
                </a:lnTo>
                <a:lnTo>
                  <a:pt x="1897380" y="1897380"/>
                </a:lnTo>
                <a:lnTo>
                  <a:pt x="1891030" y="1891030"/>
                </a:lnTo>
                <a:close/>
              </a:path>
              <a:path w="2707640" h="2707640">
                <a:moveTo>
                  <a:pt x="2508250" y="2508250"/>
                </a:moveTo>
                <a:lnTo>
                  <a:pt x="2490329" y="2508250"/>
                </a:lnTo>
                <a:lnTo>
                  <a:pt x="2597055" y="2614930"/>
                </a:lnTo>
                <a:lnTo>
                  <a:pt x="2614930" y="2614930"/>
                </a:lnTo>
                <a:lnTo>
                  <a:pt x="2508250" y="2508250"/>
                </a:lnTo>
                <a:close/>
              </a:path>
              <a:path w="2707640" h="2707640">
                <a:moveTo>
                  <a:pt x="2505710" y="2505710"/>
                </a:moveTo>
                <a:lnTo>
                  <a:pt x="2487788" y="2505710"/>
                </a:lnTo>
                <a:lnTo>
                  <a:pt x="2489058" y="2506980"/>
                </a:lnTo>
                <a:lnTo>
                  <a:pt x="2506980" y="2506980"/>
                </a:lnTo>
                <a:lnTo>
                  <a:pt x="2505710" y="2505710"/>
                </a:lnTo>
                <a:close/>
              </a:path>
              <a:path w="2707640" h="2707640">
                <a:moveTo>
                  <a:pt x="2501900" y="2501900"/>
                </a:moveTo>
                <a:lnTo>
                  <a:pt x="2483976" y="2501900"/>
                </a:lnTo>
                <a:lnTo>
                  <a:pt x="2486517" y="2504440"/>
                </a:lnTo>
                <a:lnTo>
                  <a:pt x="2504440" y="2504440"/>
                </a:lnTo>
                <a:lnTo>
                  <a:pt x="2501900" y="2501900"/>
                </a:lnTo>
                <a:close/>
              </a:path>
              <a:path w="2707640" h="2707640">
                <a:moveTo>
                  <a:pt x="2499360" y="2499360"/>
                </a:moveTo>
                <a:lnTo>
                  <a:pt x="2481435" y="2499360"/>
                </a:lnTo>
                <a:lnTo>
                  <a:pt x="2482706" y="2500630"/>
                </a:lnTo>
                <a:lnTo>
                  <a:pt x="2500630" y="2500630"/>
                </a:lnTo>
                <a:lnTo>
                  <a:pt x="2499360" y="2499360"/>
                </a:lnTo>
                <a:close/>
              </a:path>
              <a:path w="2707640" h="2707640">
                <a:moveTo>
                  <a:pt x="2495550" y="2495550"/>
                </a:moveTo>
                <a:lnTo>
                  <a:pt x="2477623" y="2495550"/>
                </a:lnTo>
                <a:lnTo>
                  <a:pt x="2480164" y="2498090"/>
                </a:lnTo>
                <a:lnTo>
                  <a:pt x="2498090" y="2498090"/>
                </a:lnTo>
                <a:lnTo>
                  <a:pt x="2495550" y="2495550"/>
                </a:lnTo>
                <a:close/>
              </a:path>
              <a:path w="2707640" h="2707640">
                <a:moveTo>
                  <a:pt x="2493010" y="2493010"/>
                </a:moveTo>
                <a:lnTo>
                  <a:pt x="2475082" y="2493010"/>
                </a:lnTo>
                <a:lnTo>
                  <a:pt x="2476353" y="2494280"/>
                </a:lnTo>
                <a:lnTo>
                  <a:pt x="2494280" y="2494280"/>
                </a:lnTo>
                <a:lnTo>
                  <a:pt x="2493010" y="2493010"/>
                </a:lnTo>
                <a:close/>
              </a:path>
              <a:path w="2707640" h="2707640">
                <a:moveTo>
                  <a:pt x="2489200" y="2489200"/>
                </a:moveTo>
                <a:lnTo>
                  <a:pt x="2471271" y="2489200"/>
                </a:lnTo>
                <a:lnTo>
                  <a:pt x="2473812" y="2491740"/>
                </a:lnTo>
                <a:lnTo>
                  <a:pt x="2491740" y="2491740"/>
                </a:lnTo>
                <a:lnTo>
                  <a:pt x="2489200" y="2489200"/>
                </a:lnTo>
                <a:close/>
              </a:path>
              <a:path w="2707640" h="2707640">
                <a:moveTo>
                  <a:pt x="2486660" y="2486660"/>
                </a:moveTo>
                <a:lnTo>
                  <a:pt x="2468730" y="2486660"/>
                </a:lnTo>
                <a:lnTo>
                  <a:pt x="2470000" y="2487930"/>
                </a:lnTo>
                <a:lnTo>
                  <a:pt x="2487930" y="2487930"/>
                </a:lnTo>
                <a:lnTo>
                  <a:pt x="2486660" y="2486660"/>
                </a:lnTo>
                <a:close/>
              </a:path>
              <a:path w="2707640" h="2707640">
                <a:moveTo>
                  <a:pt x="2482850" y="2482850"/>
                </a:moveTo>
                <a:lnTo>
                  <a:pt x="2464918" y="2482850"/>
                </a:lnTo>
                <a:lnTo>
                  <a:pt x="2467459" y="2485390"/>
                </a:lnTo>
                <a:lnTo>
                  <a:pt x="2485390" y="2485390"/>
                </a:lnTo>
                <a:lnTo>
                  <a:pt x="2482850" y="2482850"/>
                </a:lnTo>
                <a:close/>
              </a:path>
              <a:path w="2707640" h="2707640">
                <a:moveTo>
                  <a:pt x="2480310" y="2480310"/>
                </a:moveTo>
                <a:lnTo>
                  <a:pt x="2462377" y="2480310"/>
                </a:lnTo>
                <a:lnTo>
                  <a:pt x="2463647" y="2481580"/>
                </a:lnTo>
                <a:lnTo>
                  <a:pt x="2481580" y="2481580"/>
                </a:lnTo>
                <a:lnTo>
                  <a:pt x="2480310" y="2480310"/>
                </a:lnTo>
                <a:close/>
              </a:path>
              <a:path w="2707640" h="2707640">
                <a:moveTo>
                  <a:pt x="2476500" y="2476500"/>
                </a:moveTo>
                <a:lnTo>
                  <a:pt x="2458565" y="2476500"/>
                </a:lnTo>
                <a:lnTo>
                  <a:pt x="2461106" y="2479040"/>
                </a:lnTo>
                <a:lnTo>
                  <a:pt x="2479040" y="2479040"/>
                </a:lnTo>
                <a:lnTo>
                  <a:pt x="2476500" y="2476500"/>
                </a:lnTo>
                <a:close/>
              </a:path>
              <a:path w="2707640" h="2707640">
                <a:moveTo>
                  <a:pt x="2473960" y="2473960"/>
                </a:moveTo>
                <a:lnTo>
                  <a:pt x="2456024" y="2473960"/>
                </a:lnTo>
                <a:lnTo>
                  <a:pt x="2457295" y="2475230"/>
                </a:lnTo>
                <a:lnTo>
                  <a:pt x="2475230" y="2475230"/>
                </a:lnTo>
                <a:lnTo>
                  <a:pt x="2473960" y="2473960"/>
                </a:lnTo>
                <a:close/>
              </a:path>
              <a:path w="2707640" h="2707640">
                <a:moveTo>
                  <a:pt x="2470150" y="2470150"/>
                </a:moveTo>
                <a:lnTo>
                  <a:pt x="2452212" y="2470150"/>
                </a:lnTo>
                <a:lnTo>
                  <a:pt x="2454754" y="2472690"/>
                </a:lnTo>
                <a:lnTo>
                  <a:pt x="2472690" y="2472690"/>
                </a:lnTo>
                <a:lnTo>
                  <a:pt x="2470150" y="2470150"/>
                </a:lnTo>
                <a:close/>
              </a:path>
              <a:path w="2707640" h="2707640">
                <a:moveTo>
                  <a:pt x="2467610" y="2467610"/>
                </a:moveTo>
                <a:lnTo>
                  <a:pt x="2449671" y="2467610"/>
                </a:lnTo>
                <a:lnTo>
                  <a:pt x="2450942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707640" h="2707640">
                <a:moveTo>
                  <a:pt x="2463800" y="2463800"/>
                </a:moveTo>
                <a:lnTo>
                  <a:pt x="2445860" y="2463800"/>
                </a:lnTo>
                <a:lnTo>
                  <a:pt x="2448401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707640" h="2707640">
                <a:moveTo>
                  <a:pt x="2461260" y="2461260"/>
                </a:moveTo>
                <a:lnTo>
                  <a:pt x="2443319" y="2461260"/>
                </a:lnTo>
                <a:lnTo>
                  <a:pt x="2444589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707640" h="2707640">
                <a:moveTo>
                  <a:pt x="2457450" y="2457450"/>
                </a:moveTo>
                <a:lnTo>
                  <a:pt x="2439507" y="2457450"/>
                </a:lnTo>
                <a:lnTo>
                  <a:pt x="2442048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707640" h="2707640">
                <a:moveTo>
                  <a:pt x="2454910" y="2454910"/>
                </a:moveTo>
                <a:lnTo>
                  <a:pt x="2436966" y="2454910"/>
                </a:lnTo>
                <a:lnTo>
                  <a:pt x="2438236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707640" h="2707640">
                <a:moveTo>
                  <a:pt x="2451100" y="2451100"/>
                </a:moveTo>
                <a:lnTo>
                  <a:pt x="2433154" y="2451100"/>
                </a:lnTo>
                <a:lnTo>
                  <a:pt x="2435695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707640" h="2707640">
                <a:moveTo>
                  <a:pt x="2448560" y="2448560"/>
                </a:moveTo>
                <a:lnTo>
                  <a:pt x="2430613" y="2448560"/>
                </a:lnTo>
                <a:lnTo>
                  <a:pt x="2431884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707640" h="2707640">
                <a:moveTo>
                  <a:pt x="2444750" y="2444750"/>
                </a:moveTo>
                <a:lnTo>
                  <a:pt x="2426802" y="2444750"/>
                </a:lnTo>
                <a:lnTo>
                  <a:pt x="2429343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707640" h="2707640">
                <a:moveTo>
                  <a:pt x="2442210" y="2442210"/>
                </a:moveTo>
                <a:lnTo>
                  <a:pt x="2424260" y="2442210"/>
                </a:lnTo>
                <a:lnTo>
                  <a:pt x="2425531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707640" h="2707640">
                <a:moveTo>
                  <a:pt x="2438400" y="2438400"/>
                </a:moveTo>
                <a:lnTo>
                  <a:pt x="2420449" y="2438400"/>
                </a:lnTo>
                <a:lnTo>
                  <a:pt x="24229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707640" h="2707640">
                <a:moveTo>
                  <a:pt x="2435860" y="2435860"/>
                </a:moveTo>
                <a:lnTo>
                  <a:pt x="2417908" y="2435860"/>
                </a:lnTo>
                <a:lnTo>
                  <a:pt x="2419178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707640" h="2707640">
                <a:moveTo>
                  <a:pt x="2432050" y="2432050"/>
                </a:moveTo>
                <a:lnTo>
                  <a:pt x="2414096" y="2432050"/>
                </a:lnTo>
                <a:lnTo>
                  <a:pt x="2416637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707640" h="2707640">
                <a:moveTo>
                  <a:pt x="2429510" y="2429510"/>
                </a:moveTo>
                <a:lnTo>
                  <a:pt x="2411555" y="2429510"/>
                </a:lnTo>
                <a:lnTo>
                  <a:pt x="2412825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707640" h="2707640">
                <a:moveTo>
                  <a:pt x="2425700" y="2425700"/>
                </a:moveTo>
                <a:lnTo>
                  <a:pt x="2407743" y="2425700"/>
                </a:lnTo>
                <a:lnTo>
                  <a:pt x="2410284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707640" h="2707640">
                <a:moveTo>
                  <a:pt x="2423160" y="2423160"/>
                </a:moveTo>
                <a:lnTo>
                  <a:pt x="2405202" y="2423160"/>
                </a:lnTo>
                <a:lnTo>
                  <a:pt x="2406473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707640" h="2707640">
                <a:moveTo>
                  <a:pt x="2419350" y="2419350"/>
                </a:moveTo>
                <a:lnTo>
                  <a:pt x="2401391" y="2419350"/>
                </a:lnTo>
                <a:lnTo>
                  <a:pt x="2403932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707640" h="2707640">
                <a:moveTo>
                  <a:pt x="2416810" y="2416810"/>
                </a:moveTo>
                <a:lnTo>
                  <a:pt x="2398849" y="2416810"/>
                </a:lnTo>
                <a:lnTo>
                  <a:pt x="240012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707640" h="2707640">
                <a:moveTo>
                  <a:pt x="2410460" y="2410460"/>
                </a:moveTo>
                <a:lnTo>
                  <a:pt x="2392497" y="2410460"/>
                </a:lnTo>
                <a:lnTo>
                  <a:pt x="2397579" y="2415540"/>
                </a:lnTo>
                <a:lnTo>
                  <a:pt x="2415540" y="2415540"/>
                </a:lnTo>
                <a:lnTo>
                  <a:pt x="2410460" y="2410460"/>
                </a:lnTo>
                <a:close/>
              </a:path>
              <a:path w="2707640" h="2707640">
                <a:moveTo>
                  <a:pt x="2406650" y="2406650"/>
                </a:moveTo>
                <a:lnTo>
                  <a:pt x="2388685" y="2406650"/>
                </a:lnTo>
                <a:lnTo>
                  <a:pt x="2391226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707640" h="2707640">
                <a:moveTo>
                  <a:pt x="2404110" y="2404110"/>
                </a:moveTo>
                <a:lnTo>
                  <a:pt x="2386144" y="2404110"/>
                </a:lnTo>
                <a:lnTo>
                  <a:pt x="2387415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707640" h="2707640">
                <a:moveTo>
                  <a:pt x="2400300" y="2400300"/>
                </a:moveTo>
                <a:lnTo>
                  <a:pt x="2382332" y="2400300"/>
                </a:lnTo>
                <a:lnTo>
                  <a:pt x="2384873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707640" h="2707640">
                <a:moveTo>
                  <a:pt x="2397760" y="2397760"/>
                </a:moveTo>
                <a:lnTo>
                  <a:pt x="2379791" y="2397760"/>
                </a:lnTo>
                <a:lnTo>
                  <a:pt x="2381062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707640" h="2707640">
                <a:moveTo>
                  <a:pt x="2393950" y="2393950"/>
                </a:moveTo>
                <a:lnTo>
                  <a:pt x="2375980" y="2393950"/>
                </a:lnTo>
                <a:lnTo>
                  <a:pt x="2378521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707640" h="2707640">
                <a:moveTo>
                  <a:pt x="2391410" y="2391410"/>
                </a:moveTo>
                <a:lnTo>
                  <a:pt x="2373439" y="2391410"/>
                </a:lnTo>
                <a:lnTo>
                  <a:pt x="2374709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707640" h="2707640">
                <a:moveTo>
                  <a:pt x="2387600" y="2387600"/>
                </a:moveTo>
                <a:lnTo>
                  <a:pt x="2369627" y="2387600"/>
                </a:lnTo>
                <a:lnTo>
                  <a:pt x="2372168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707640" h="2707640">
                <a:moveTo>
                  <a:pt x="2385060" y="2385060"/>
                </a:moveTo>
                <a:lnTo>
                  <a:pt x="2367086" y="2385060"/>
                </a:lnTo>
                <a:lnTo>
                  <a:pt x="2368356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707640" h="2707640">
                <a:moveTo>
                  <a:pt x="2381250" y="2381250"/>
                </a:moveTo>
                <a:lnTo>
                  <a:pt x="2363274" y="2381250"/>
                </a:lnTo>
                <a:lnTo>
                  <a:pt x="2365815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707640" h="2707640">
                <a:moveTo>
                  <a:pt x="2378710" y="2378710"/>
                </a:moveTo>
                <a:lnTo>
                  <a:pt x="2360733" y="2378710"/>
                </a:lnTo>
                <a:lnTo>
                  <a:pt x="2362004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707640" h="2707640">
                <a:moveTo>
                  <a:pt x="2374900" y="2374900"/>
                </a:moveTo>
                <a:lnTo>
                  <a:pt x="2356921" y="2374900"/>
                </a:lnTo>
                <a:lnTo>
                  <a:pt x="2359463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707640" h="2707640">
                <a:moveTo>
                  <a:pt x="2372360" y="2372360"/>
                </a:moveTo>
                <a:lnTo>
                  <a:pt x="2354380" y="2372360"/>
                </a:lnTo>
                <a:lnTo>
                  <a:pt x="2355651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707640" h="2707640">
                <a:moveTo>
                  <a:pt x="2368550" y="2368550"/>
                </a:moveTo>
                <a:lnTo>
                  <a:pt x="2350569" y="2368550"/>
                </a:lnTo>
                <a:lnTo>
                  <a:pt x="235311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707640" h="2707640">
                <a:moveTo>
                  <a:pt x="2366010" y="2366010"/>
                </a:moveTo>
                <a:lnTo>
                  <a:pt x="2348028" y="2366010"/>
                </a:lnTo>
                <a:lnTo>
                  <a:pt x="2349298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707640" h="2707640">
                <a:moveTo>
                  <a:pt x="2362200" y="2362200"/>
                </a:moveTo>
                <a:lnTo>
                  <a:pt x="2344216" y="2362200"/>
                </a:lnTo>
                <a:lnTo>
                  <a:pt x="2346757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707640" h="2707640">
                <a:moveTo>
                  <a:pt x="2359660" y="2359660"/>
                </a:moveTo>
                <a:lnTo>
                  <a:pt x="2341675" y="2359660"/>
                </a:lnTo>
                <a:lnTo>
                  <a:pt x="2342945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707640" h="2707640">
                <a:moveTo>
                  <a:pt x="2355850" y="2355850"/>
                </a:moveTo>
                <a:lnTo>
                  <a:pt x="2337863" y="2355850"/>
                </a:lnTo>
                <a:lnTo>
                  <a:pt x="2340404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707640" h="2707640">
                <a:moveTo>
                  <a:pt x="2353310" y="2353310"/>
                </a:moveTo>
                <a:lnTo>
                  <a:pt x="2335322" y="2353310"/>
                </a:lnTo>
                <a:lnTo>
                  <a:pt x="2336593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707640" h="2707640">
                <a:moveTo>
                  <a:pt x="2346960" y="2346960"/>
                </a:moveTo>
                <a:lnTo>
                  <a:pt x="2328969" y="2346960"/>
                </a:lnTo>
                <a:lnTo>
                  <a:pt x="2334052" y="2352040"/>
                </a:lnTo>
                <a:lnTo>
                  <a:pt x="2352040" y="2352040"/>
                </a:lnTo>
                <a:lnTo>
                  <a:pt x="2346960" y="2346960"/>
                </a:lnTo>
                <a:close/>
              </a:path>
              <a:path w="2707640" h="2707640">
                <a:moveTo>
                  <a:pt x="2340610" y="2340610"/>
                </a:moveTo>
                <a:lnTo>
                  <a:pt x="2322617" y="2340610"/>
                </a:lnTo>
                <a:lnTo>
                  <a:pt x="2327699" y="2345690"/>
                </a:lnTo>
                <a:lnTo>
                  <a:pt x="2345690" y="2345690"/>
                </a:lnTo>
                <a:lnTo>
                  <a:pt x="2340610" y="2340610"/>
                </a:lnTo>
                <a:close/>
              </a:path>
              <a:path w="2707640" h="2707640">
                <a:moveTo>
                  <a:pt x="2334260" y="2334260"/>
                </a:moveTo>
                <a:lnTo>
                  <a:pt x="2316264" y="2334260"/>
                </a:lnTo>
                <a:lnTo>
                  <a:pt x="2321346" y="2339340"/>
                </a:lnTo>
                <a:lnTo>
                  <a:pt x="2339340" y="2339340"/>
                </a:lnTo>
                <a:lnTo>
                  <a:pt x="2334260" y="2334260"/>
                </a:lnTo>
                <a:close/>
              </a:path>
              <a:path w="2707640" h="2707640">
                <a:moveTo>
                  <a:pt x="2327910" y="2327910"/>
                </a:moveTo>
                <a:lnTo>
                  <a:pt x="2309911" y="2327910"/>
                </a:lnTo>
                <a:lnTo>
                  <a:pt x="2314993" y="2332990"/>
                </a:lnTo>
                <a:lnTo>
                  <a:pt x="2332990" y="2332990"/>
                </a:lnTo>
                <a:lnTo>
                  <a:pt x="2327910" y="2327910"/>
                </a:lnTo>
                <a:close/>
              </a:path>
              <a:path w="2707640" h="2707640">
                <a:moveTo>
                  <a:pt x="2321560" y="2321560"/>
                </a:moveTo>
                <a:lnTo>
                  <a:pt x="2303558" y="2321560"/>
                </a:lnTo>
                <a:lnTo>
                  <a:pt x="2308641" y="2326640"/>
                </a:lnTo>
                <a:lnTo>
                  <a:pt x="2326640" y="2326640"/>
                </a:lnTo>
                <a:lnTo>
                  <a:pt x="2321560" y="2321560"/>
                </a:lnTo>
                <a:close/>
              </a:path>
              <a:path w="2707640" h="2707640">
                <a:moveTo>
                  <a:pt x="2315210" y="2315210"/>
                </a:moveTo>
                <a:lnTo>
                  <a:pt x="2297206" y="2315210"/>
                </a:lnTo>
                <a:lnTo>
                  <a:pt x="2302288" y="2320290"/>
                </a:lnTo>
                <a:lnTo>
                  <a:pt x="2320290" y="2320290"/>
                </a:lnTo>
                <a:lnTo>
                  <a:pt x="2315210" y="2315210"/>
                </a:lnTo>
                <a:close/>
              </a:path>
              <a:path w="2707640" h="2707640">
                <a:moveTo>
                  <a:pt x="2308860" y="2308860"/>
                </a:moveTo>
                <a:lnTo>
                  <a:pt x="2290853" y="2308860"/>
                </a:lnTo>
                <a:lnTo>
                  <a:pt x="2295935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707640" h="2707640">
                <a:moveTo>
                  <a:pt x="2303780" y="2303780"/>
                </a:moveTo>
                <a:lnTo>
                  <a:pt x="2285771" y="2303780"/>
                </a:lnTo>
                <a:lnTo>
                  <a:pt x="2289582" y="2307590"/>
                </a:lnTo>
                <a:lnTo>
                  <a:pt x="2307590" y="2307590"/>
                </a:lnTo>
                <a:lnTo>
                  <a:pt x="2303780" y="2303780"/>
                </a:lnTo>
                <a:close/>
              </a:path>
              <a:path w="2707640" h="2707640">
                <a:moveTo>
                  <a:pt x="2297430" y="2297430"/>
                </a:moveTo>
                <a:lnTo>
                  <a:pt x="2279418" y="2297430"/>
                </a:lnTo>
                <a:lnTo>
                  <a:pt x="2284500" y="2302510"/>
                </a:lnTo>
                <a:lnTo>
                  <a:pt x="2302510" y="2302510"/>
                </a:lnTo>
                <a:lnTo>
                  <a:pt x="2297430" y="2297430"/>
                </a:lnTo>
                <a:close/>
              </a:path>
              <a:path w="2707640" h="2707640">
                <a:moveTo>
                  <a:pt x="2291080" y="2291080"/>
                </a:moveTo>
                <a:lnTo>
                  <a:pt x="2273065" y="2291080"/>
                </a:lnTo>
                <a:lnTo>
                  <a:pt x="2278147" y="2296160"/>
                </a:lnTo>
                <a:lnTo>
                  <a:pt x="2296160" y="2296160"/>
                </a:lnTo>
                <a:lnTo>
                  <a:pt x="2291080" y="2291080"/>
                </a:lnTo>
                <a:close/>
              </a:path>
              <a:path w="2707640" h="2707640">
                <a:moveTo>
                  <a:pt x="2284730" y="2284730"/>
                </a:moveTo>
                <a:lnTo>
                  <a:pt x="2266713" y="2284730"/>
                </a:lnTo>
                <a:lnTo>
                  <a:pt x="2271795" y="2289810"/>
                </a:lnTo>
                <a:lnTo>
                  <a:pt x="2289810" y="2289810"/>
                </a:lnTo>
                <a:lnTo>
                  <a:pt x="2284730" y="2284730"/>
                </a:lnTo>
                <a:close/>
              </a:path>
              <a:path w="2707640" h="2707640">
                <a:moveTo>
                  <a:pt x="2278380" y="2278380"/>
                </a:moveTo>
                <a:lnTo>
                  <a:pt x="2260360" y="2278380"/>
                </a:lnTo>
                <a:lnTo>
                  <a:pt x="2265442" y="2283460"/>
                </a:lnTo>
                <a:lnTo>
                  <a:pt x="2283460" y="2283460"/>
                </a:lnTo>
                <a:lnTo>
                  <a:pt x="2278380" y="2278380"/>
                </a:lnTo>
                <a:close/>
              </a:path>
              <a:path w="2707640" h="2707640">
                <a:moveTo>
                  <a:pt x="2272030" y="2272030"/>
                </a:moveTo>
                <a:lnTo>
                  <a:pt x="2254007" y="2272030"/>
                </a:lnTo>
                <a:lnTo>
                  <a:pt x="2259089" y="2277110"/>
                </a:lnTo>
                <a:lnTo>
                  <a:pt x="2277110" y="2277110"/>
                </a:lnTo>
                <a:lnTo>
                  <a:pt x="2272030" y="2272030"/>
                </a:lnTo>
                <a:close/>
              </a:path>
              <a:path w="2707640" h="2707640">
                <a:moveTo>
                  <a:pt x="2265680" y="2265680"/>
                </a:moveTo>
                <a:lnTo>
                  <a:pt x="2247654" y="2265680"/>
                </a:lnTo>
                <a:lnTo>
                  <a:pt x="2252737" y="2270760"/>
                </a:lnTo>
                <a:lnTo>
                  <a:pt x="2270760" y="2270760"/>
                </a:lnTo>
                <a:lnTo>
                  <a:pt x="2265680" y="2265680"/>
                </a:lnTo>
                <a:close/>
              </a:path>
              <a:path w="2707640" h="2707640">
                <a:moveTo>
                  <a:pt x="2259330" y="2259330"/>
                </a:moveTo>
                <a:lnTo>
                  <a:pt x="2241302" y="2259330"/>
                </a:lnTo>
                <a:lnTo>
                  <a:pt x="2246384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707640" h="2707640">
                <a:moveTo>
                  <a:pt x="2252980" y="2252980"/>
                </a:moveTo>
                <a:lnTo>
                  <a:pt x="2234949" y="2252980"/>
                </a:lnTo>
                <a:lnTo>
                  <a:pt x="2240031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707640" h="2707640">
                <a:moveTo>
                  <a:pt x="2246630" y="2246630"/>
                </a:moveTo>
                <a:lnTo>
                  <a:pt x="2228596" y="2246630"/>
                </a:lnTo>
                <a:lnTo>
                  <a:pt x="2233678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707640" h="2707640">
                <a:moveTo>
                  <a:pt x="2240280" y="2240280"/>
                </a:moveTo>
                <a:lnTo>
                  <a:pt x="2222243" y="2240280"/>
                </a:lnTo>
                <a:lnTo>
                  <a:pt x="2227326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707640" h="2707640">
                <a:moveTo>
                  <a:pt x="2233930" y="2233930"/>
                </a:moveTo>
                <a:lnTo>
                  <a:pt x="2215891" y="2233930"/>
                </a:lnTo>
                <a:lnTo>
                  <a:pt x="2220973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707640" h="2707640">
                <a:moveTo>
                  <a:pt x="2227580" y="2227580"/>
                </a:moveTo>
                <a:lnTo>
                  <a:pt x="2209538" y="2227580"/>
                </a:lnTo>
                <a:lnTo>
                  <a:pt x="221462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707640" h="2707640">
                <a:moveTo>
                  <a:pt x="2221230" y="2221230"/>
                </a:moveTo>
                <a:lnTo>
                  <a:pt x="2203185" y="2221230"/>
                </a:lnTo>
                <a:lnTo>
                  <a:pt x="2208267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707640" h="2707640">
                <a:moveTo>
                  <a:pt x="2214880" y="2214880"/>
                </a:moveTo>
                <a:lnTo>
                  <a:pt x="2196832" y="2214880"/>
                </a:lnTo>
                <a:lnTo>
                  <a:pt x="2201915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707640" h="2707640">
                <a:moveTo>
                  <a:pt x="2208530" y="2208530"/>
                </a:moveTo>
                <a:lnTo>
                  <a:pt x="2190480" y="2208530"/>
                </a:lnTo>
                <a:lnTo>
                  <a:pt x="2195562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707640" h="2707640">
                <a:moveTo>
                  <a:pt x="2202180" y="2202180"/>
                </a:moveTo>
                <a:lnTo>
                  <a:pt x="2184127" y="2202180"/>
                </a:lnTo>
                <a:lnTo>
                  <a:pt x="2189209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707640" h="2707640">
                <a:moveTo>
                  <a:pt x="2195830" y="2195830"/>
                </a:moveTo>
                <a:lnTo>
                  <a:pt x="2177774" y="2195830"/>
                </a:lnTo>
                <a:lnTo>
                  <a:pt x="2182856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707640" h="2707640">
                <a:moveTo>
                  <a:pt x="2189480" y="2189480"/>
                </a:moveTo>
                <a:lnTo>
                  <a:pt x="2171422" y="2189480"/>
                </a:lnTo>
                <a:lnTo>
                  <a:pt x="2176504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707640" h="2707640">
                <a:moveTo>
                  <a:pt x="2183130" y="2183130"/>
                </a:moveTo>
                <a:lnTo>
                  <a:pt x="2165069" y="2183130"/>
                </a:lnTo>
                <a:lnTo>
                  <a:pt x="2170151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707640" h="2707640">
                <a:moveTo>
                  <a:pt x="2176780" y="2176780"/>
                </a:moveTo>
                <a:lnTo>
                  <a:pt x="2158716" y="2176780"/>
                </a:lnTo>
                <a:lnTo>
                  <a:pt x="2163798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707640" h="2707640">
                <a:moveTo>
                  <a:pt x="2170430" y="2170430"/>
                </a:moveTo>
                <a:lnTo>
                  <a:pt x="2152363" y="2170430"/>
                </a:lnTo>
                <a:lnTo>
                  <a:pt x="2157446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707640" h="2707640">
                <a:moveTo>
                  <a:pt x="2164080" y="2164080"/>
                </a:moveTo>
                <a:lnTo>
                  <a:pt x="2146011" y="2164080"/>
                </a:lnTo>
                <a:lnTo>
                  <a:pt x="2151093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707640" h="2707640">
                <a:moveTo>
                  <a:pt x="2157730" y="2157730"/>
                </a:moveTo>
                <a:lnTo>
                  <a:pt x="2139658" y="2157730"/>
                </a:lnTo>
                <a:lnTo>
                  <a:pt x="214474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707640" h="2707640">
                <a:moveTo>
                  <a:pt x="2151380" y="2151380"/>
                </a:moveTo>
                <a:lnTo>
                  <a:pt x="2133305" y="2151380"/>
                </a:lnTo>
                <a:lnTo>
                  <a:pt x="2138387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707640" h="2707640">
                <a:moveTo>
                  <a:pt x="2145030" y="2145030"/>
                </a:moveTo>
                <a:lnTo>
                  <a:pt x="2126952" y="2145030"/>
                </a:lnTo>
                <a:lnTo>
                  <a:pt x="2132035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707640" h="2707640">
                <a:moveTo>
                  <a:pt x="2138680" y="2138680"/>
                </a:moveTo>
                <a:lnTo>
                  <a:pt x="2120600" y="2138680"/>
                </a:lnTo>
                <a:lnTo>
                  <a:pt x="2125682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707640" h="2707640">
                <a:moveTo>
                  <a:pt x="2132330" y="2132330"/>
                </a:moveTo>
                <a:lnTo>
                  <a:pt x="2114247" y="2132330"/>
                </a:lnTo>
                <a:lnTo>
                  <a:pt x="2119329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707640" h="2707640">
                <a:moveTo>
                  <a:pt x="2125980" y="2125980"/>
                </a:moveTo>
                <a:lnTo>
                  <a:pt x="2107894" y="2125980"/>
                </a:lnTo>
                <a:lnTo>
                  <a:pt x="2112976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707640" h="2707640">
                <a:moveTo>
                  <a:pt x="2119630" y="2119630"/>
                </a:moveTo>
                <a:lnTo>
                  <a:pt x="2101541" y="2119630"/>
                </a:lnTo>
                <a:lnTo>
                  <a:pt x="2106624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707640" h="2707640">
                <a:moveTo>
                  <a:pt x="2113280" y="2113280"/>
                </a:moveTo>
                <a:lnTo>
                  <a:pt x="2095189" y="2113280"/>
                </a:lnTo>
                <a:lnTo>
                  <a:pt x="2100271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707640" h="2707640">
                <a:moveTo>
                  <a:pt x="2106930" y="2106930"/>
                </a:moveTo>
                <a:lnTo>
                  <a:pt x="2088836" y="2106930"/>
                </a:lnTo>
                <a:lnTo>
                  <a:pt x="2093918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707640" h="2707640">
                <a:moveTo>
                  <a:pt x="1898650" y="1898650"/>
                </a:moveTo>
                <a:lnTo>
                  <a:pt x="1880466" y="1898650"/>
                </a:lnTo>
                <a:lnTo>
                  <a:pt x="2087565" y="2105660"/>
                </a:lnTo>
                <a:lnTo>
                  <a:pt x="2105660" y="2105660"/>
                </a:lnTo>
                <a:lnTo>
                  <a:pt x="1898650" y="1898650"/>
                </a:lnTo>
                <a:close/>
              </a:path>
              <a:path w="2707640" h="2707640">
                <a:moveTo>
                  <a:pt x="2614930" y="2614930"/>
                </a:moveTo>
                <a:lnTo>
                  <a:pt x="2597055" y="2614930"/>
                </a:lnTo>
                <a:lnTo>
                  <a:pt x="2609760" y="2627630"/>
                </a:lnTo>
                <a:lnTo>
                  <a:pt x="2627630" y="2627630"/>
                </a:lnTo>
                <a:lnTo>
                  <a:pt x="2614930" y="2614930"/>
                </a:lnTo>
                <a:close/>
              </a:path>
              <a:path w="2707640" h="2707640">
                <a:moveTo>
                  <a:pt x="2627630" y="2627630"/>
                </a:moveTo>
                <a:lnTo>
                  <a:pt x="2609760" y="2627630"/>
                </a:lnTo>
                <a:lnTo>
                  <a:pt x="2689805" y="2707640"/>
                </a:lnTo>
                <a:lnTo>
                  <a:pt x="2707640" y="2707640"/>
                </a:lnTo>
                <a:lnTo>
                  <a:pt x="2627630" y="262763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0" y="4041140"/>
            <a:ext cx="2689860" cy="2811780"/>
          </a:xfrm>
          <a:custGeom>
            <a:avLst/>
            <a:gdLst/>
            <a:ahLst/>
            <a:cxnLst/>
            <a:rect l="l" t="t" r="r" b="b"/>
            <a:pathLst>
              <a:path w="2689860" h="2811779">
                <a:moveTo>
                  <a:pt x="140970" y="0"/>
                </a:moveTo>
                <a:lnTo>
                  <a:pt x="0" y="0"/>
                </a:lnTo>
                <a:lnTo>
                  <a:pt x="0" y="6349"/>
                </a:lnTo>
                <a:lnTo>
                  <a:pt x="146050" y="6349"/>
                </a:lnTo>
                <a:lnTo>
                  <a:pt x="146050" y="5079"/>
                </a:lnTo>
                <a:lnTo>
                  <a:pt x="144780" y="5079"/>
                </a:lnTo>
                <a:lnTo>
                  <a:pt x="144780" y="3809"/>
                </a:lnTo>
                <a:lnTo>
                  <a:pt x="143510" y="3809"/>
                </a:lnTo>
                <a:lnTo>
                  <a:pt x="143510" y="2539"/>
                </a:lnTo>
                <a:lnTo>
                  <a:pt x="142240" y="2539"/>
                </a:lnTo>
                <a:lnTo>
                  <a:pt x="142240" y="1269"/>
                </a:lnTo>
                <a:lnTo>
                  <a:pt x="140970" y="1269"/>
                </a:lnTo>
                <a:lnTo>
                  <a:pt x="140970" y="0"/>
                </a:lnTo>
                <a:close/>
              </a:path>
              <a:path w="2689860" h="2811779">
                <a:moveTo>
                  <a:pt x="0" y="123133"/>
                </a:moveTo>
                <a:lnTo>
                  <a:pt x="0" y="126999"/>
                </a:lnTo>
                <a:lnTo>
                  <a:pt x="3868" y="126999"/>
                </a:lnTo>
                <a:lnTo>
                  <a:pt x="0" y="123133"/>
                </a:lnTo>
                <a:close/>
              </a:path>
              <a:path w="2689860" h="2811779">
                <a:moveTo>
                  <a:pt x="3868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10221" y="133350"/>
                </a:lnTo>
                <a:lnTo>
                  <a:pt x="3868" y="127000"/>
                </a:lnTo>
                <a:close/>
              </a:path>
              <a:path w="2689860" h="2811779">
                <a:moveTo>
                  <a:pt x="10221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16574" y="139699"/>
                </a:lnTo>
                <a:lnTo>
                  <a:pt x="10221" y="133350"/>
                </a:lnTo>
                <a:close/>
              </a:path>
              <a:path w="2689860" h="2811779">
                <a:moveTo>
                  <a:pt x="16574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6049"/>
                </a:lnTo>
                <a:lnTo>
                  <a:pt x="22926" y="146049"/>
                </a:lnTo>
                <a:lnTo>
                  <a:pt x="16574" y="139700"/>
                </a:lnTo>
                <a:close/>
              </a:path>
              <a:path w="2689860" h="2811779">
                <a:moveTo>
                  <a:pt x="22926" y="146050"/>
                </a:moveTo>
                <a:lnTo>
                  <a:pt x="3810" y="146050"/>
                </a:lnTo>
                <a:lnTo>
                  <a:pt x="10159" y="152399"/>
                </a:lnTo>
                <a:lnTo>
                  <a:pt x="29279" y="152399"/>
                </a:lnTo>
                <a:lnTo>
                  <a:pt x="22926" y="146050"/>
                </a:lnTo>
                <a:close/>
              </a:path>
              <a:path w="2689860" h="2811779">
                <a:moveTo>
                  <a:pt x="29279" y="152400"/>
                </a:moveTo>
                <a:lnTo>
                  <a:pt x="10160" y="152400"/>
                </a:lnTo>
                <a:lnTo>
                  <a:pt x="16509" y="158749"/>
                </a:lnTo>
                <a:lnTo>
                  <a:pt x="35632" y="158749"/>
                </a:lnTo>
                <a:lnTo>
                  <a:pt x="29279" y="152400"/>
                </a:lnTo>
                <a:close/>
              </a:path>
              <a:path w="2689860" h="2811779">
                <a:moveTo>
                  <a:pt x="35632" y="158750"/>
                </a:moveTo>
                <a:lnTo>
                  <a:pt x="16510" y="158750"/>
                </a:lnTo>
                <a:lnTo>
                  <a:pt x="22860" y="165099"/>
                </a:lnTo>
                <a:lnTo>
                  <a:pt x="41984" y="165099"/>
                </a:lnTo>
                <a:lnTo>
                  <a:pt x="35632" y="158750"/>
                </a:lnTo>
                <a:close/>
              </a:path>
              <a:path w="2689860" h="2811779">
                <a:moveTo>
                  <a:pt x="41984" y="165100"/>
                </a:moveTo>
                <a:lnTo>
                  <a:pt x="22860" y="165100"/>
                </a:lnTo>
                <a:lnTo>
                  <a:pt x="29209" y="171449"/>
                </a:lnTo>
                <a:lnTo>
                  <a:pt x="48337" y="171449"/>
                </a:lnTo>
                <a:lnTo>
                  <a:pt x="41984" y="165100"/>
                </a:lnTo>
                <a:close/>
              </a:path>
              <a:path w="2689860" h="2811779">
                <a:moveTo>
                  <a:pt x="48337" y="171450"/>
                </a:moveTo>
                <a:lnTo>
                  <a:pt x="29210" y="171450"/>
                </a:lnTo>
                <a:lnTo>
                  <a:pt x="35559" y="177799"/>
                </a:lnTo>
                <a:lnTo>
                  <a:pt x="54690" y="177799"/>
                </a:lnTo>
                <a:lnTo>
                  <a:pt x="48337" y="171450"/>
                </a:lnTo>
                <a:close/>
              </a:path>
              <a:path w="2689860" h="2811779">
                <a:moveTo>
                  <a:pt x="54690" y="177800"/>
                </a:moveTo>
                <a:lnTo>
                  <a:pt x="35560" y="177800"/>
                </a:lnTo>
                <a:lnTo>
                  <a:pt x="41910" y="184149"/>
                </a:lnTo>
                <a:lnTo>
                  <a:pt x="61043" y="184149"/>
                </a:lnTo>
                <a:lnTo>
                  <a:pt x="54690" y="177800"/>
                </a:lnTo>
                <a:close/>
              </a:path>
              <a:path w="2689860" h="2811779">
                <a:moveTo>
                  <a:pt x="61043" y="184150"/>
                </a:moveTo>
                <a:lnTo>
                  <a:pt x="41910" y="184150"/>
                </a:lnTo>
                <a:lnTo>
                  <a:pt x="48260" y="190499"/>
                </a:lnTo>
                <a:lnTo>
                  <a:pt x="67395" y="190499"/>
                </a:lnTo>
                <a:lnTo>
                  <a:pt x="61043" y="184150"/>
                </a:lnTo>
                <a:close/>
              </a:path>
              <a:path w="2689860" h="2811779">
                <a:moveTo>
                  <a:pt x="67395" y="190499"/>
                </a:moveTo>
                <a:lnTo>
                  <a:pt x="48260" y="190499"/>
                </a:lnTo>
                <a:lnTo>
                  <a:pt x="54609" y="196849"/>
                </a:lnTo>
                <a:lnTo>
                  <a:pt x="73748" y="196849"/>
                </a:lnTo>
                <a:lnTo>
                  <a:pt x="67395" y="190499"/>
                </a:lnTo>
                <a:close/>
              </a:path>
              <a:path w="2689860" h="2811779">
                <a:moveTo>
                  <a:pt x="73748" y="196850"/>
                </a:moveTo>
                <a:lnTo>
                  <a:pt x="54610" y="196850"/>
                </a:lnTo>
                <a:lnTo>
                  <a:pt x="60960" y="203199"/>
                </a:lnTo>
                <a:lnTo>
                  <a:pt x="80101" y="203199"/>
                </a:lnTo>
                <a:lnTo>
                  <a:pt x="73748" y="196850"/>
                </a:lnTo>
                <a:close/>
              </a:path>
              <a:path w="2689860" h="2811779">
                <a:moveTo>
                  <a:pt x="80101" y="203200"/>
                </a:moveTo>
                <a:lnTo>
                  <a:pt x="60960" y="203200"/>
                </a:lnTo>
                <a:lnTo>
                  <a:pt x="67309" y="209549"/>
                </a:lnTo>
                <a:lnTo>
                  <a:pt x="86454" y="209549"/>
                </a:lnTo>
                <a:lnTo>
                  <a:pt x="80101" y="203200"/>
                </a:lnTo>
                <a:close/>
              </a:path>
              <a:path w="2689860" h="2811779">
                <a:moveTo>
                  <a:pt x="86454" y="209550"/>
                </a:moveTo>
                <a:lnTo>
                  <a:pt x="67310" y="209550"/>
                </a:lnTo>
                <a:lnTo>
                  <a:pt x="73660" y="215899"/>
                </a:lnTo>
                <a:lnTo>
                  <a:pt x="92806" y="215899"/>
                </a:lnTo>
                <a:lnTo>
                  <a:pt x="86454" y="209550"/>
                </a:lnTo>
                <a:close/>
              </a:path>
              <a:path w="2689860" h="2811779">
                <a:moveTo>
                  <a:pt x="92806" y="215900"/>
                </a:moveTo>
                <a:lnTo>
                  <a:pt x="73660" y="215900"/>
                </a:lnTo>
                <a:lnTo>
                  <a:pt x="80010" y="222249"/>
                </a:lnTo>
                <a:lnTo>
                  <a:pt x="99159" y="222249"/>
                </a:lnTo>
                <a:lnTo>
                  <a:pt x="92806" y="215900"/>
                </a:lnTo>
                <a:close/>
              </a:path>
              <a:path w="2689860" h="2811779">
                <a:moveTo>
                  <a:pt x="99159" y="222250"/>
                </a:moveTo>
                <a:lnTo>
                  <a:pt x="80010" y="222250"/>
                </a:lnTo>
                <a:lnTo>
                  <a:pt x="86359" y="228599"/>
                </a:lnTo>
                <a:lnTo>
                  <a:pt x="105512" y="228599"/>
                </a:lnTo>
                <a:lnTo>
                  <a:pt x="99159" y="222250"/>
                </a:lnTo>
                <a:close/>
              </a:path>
              <a:path w="2689860" h="2811779">
                <a:moveTo>
                  <a:pt x="105512" y="228600"/>
                </a:moveTo>
                <a:lnTo>
                  <a:pt x="86360" y="228600"/>
                </a:lnTo>
                <a:lnTo>
                  <a:pt x="92710" y="234949"/>
                </a:lnTo>
                <a:lnTo>
                  <a:pt x="111865" y="234949"/>
                </a:lnTo>
                <a:lnTo>
                  <a:pt x="105512" y="228600"/>
                </a:lnTo>
                <a:close/>
              </a:path>
              <a:path w="2689860" h="2811779">
                <a:moveTo>
                  <a:pt x="111865" y="234950"/>
                </a:moveTo>
                <a:lnTo>
                  <a:pt x="92710" y="234950"/>
                </a:lnTo>
                <a:lnTo>
                  <a:pt x="99060" y="241299"/>
                </a:lnTo>
                <a:lnTo>
                  <a:pt x="118217" y="241299"/>
                </a:lnTo>
                <a:lnTo>
                  <a:pt x="111865" y="234950"/>
                </a:lnTo>
                <a:close/>
              </a:path>
              <a:path w="2689860" h="2811779">
                <a:moveTo>
                  <a:pt x="118217" y="241300"/>
                </a:moveTo>
                <a:lnTo>
                  <a:pt x="99060" y="241300"/>
                </a:lnTo>
                <a:lnTo>
                  <a:pt x="105410" y="247649"/>
                </a:lnTo>
                <a:lnTo>
                  <a:pt x="124570" y="247649"/>
                </a:lnTo>
                <a:lnTo>
                  <a:pt x="118217" y="241300"/>
                </a:lnTo>
                <a:close/>
              </a:path>
              <a:path w="2689860" h="2811779">
                <a:moveTo>
                  <a:pt x="124570" y="247650"/>
                </a:moveTo>
                <a:lnTo>
                  <a:pt x="105410" y="247650"/>
                </a:lnTo>
                <a:lnTo>
                  <a:pt x="111760" y="253999"/>
                </a:lnTo>
                <a:lnTo>
                  <a:pt x="130923" y="253999"/>
                </a:lnTo>
                <a:lnTo>
                  <a:pt x="124570" y="247650"/>
                </a:lnTo>
                <a:close/>
              </a:path>
              <a:path w="2689860" h="2811779">
                <a:moveTo>
                  <a:pt x="130923" y="254000"/>
                </a:moveTo>
                <a:lnTo>
                  <a:pt x="111760" y="254000"/>
                </a:lnTo>
                <a:lnTo>
                  <a:pt x="118110" y="260349"/>
                </a:lnTo>
                <a:lnTo>
                  <a:pt x="137276" y="260349"/>
                </a:lnTo>
                <a:lnTo>
                  <a:pt x="130923" y="254000"/>
                </a:lnTo>
                <a:close/>
              </a:path>
              <a:path w="2689860" h="2811779">
                <a:moveTo>
                  <a:pt x="137276" y="260349"/>
                </a:moveTo>
                <a:lnTo>
                  <a:pt x="118110" y="260349"/>
                </a:lnTo>
                <a:lnTo>
                  <a:pt x="124460" y="266699"/>
                </a:lnTo>
                <a:lnTo>
                  <a:pt x="143628" y="266699"/>
                </a:lnTo>
                <a:lnTo>
                  <a:pt x="137276" y="260349"/>
                </a:lnTo>
                <a:close/>
              </a:path>
              <a:path w="2689860" h="2811779">
                <a:moveTo>
                  <a:pt x="143628" y="266700"/>
                </a:moveTo>
                <a:lnTo>
                  <a:pt x="124460" y="266700"/>
                </a:lnTo>
                <a:lnTo>
                  <a:pt x="130810" y="273049"/>
                </a:lnTo>
                <a:lnTo>
                  <a:pt x="149981" y="273049"/>
                </a:lnTo>
                <a:lnTo>
                  <a:pt x="143628" y="266700"/>
                </a:lnTo>
                <a:close/>
              </a:path>
              <a:path w="2689860" h="2811779">
                <a:moveTo>
                  <a:pt x="149981" y="273050"/>
                </a:moveTo>
                <a:lnTo>
                  <a:pt x="130810" y="273050"/>
                </a:lnTo>
                <a:lnTo>
                  <a:pt x="137160" y="279399"/>
                </a:lnTo>
                <a:lnTo>
                  <a:pt x="156334" y="279399"/>
                </a:lnTo>
                <a:lnTo>
                  <a:pt x="149981" y="273050"/>
                </a:lnTo>
                <a:close/>
              </a:path>
              <a:path w="2689860" h="2811779">
                <a:moveTo>
                  <a:pt x="156334" y="279400"/>
                </a:moveTo>
                <a:lnTo>
                  <a:pt x="137160" y="279400"/>
                </a:lnTo>
                <a:lnTo>
                  <a:pt x="143510" y="285749"/>
                </a:lnTo>
                <a:lnTo>
                  <a:pt x="162686" y="285749"/>
                </a:lnTo>
                <a:lnTo>
                  <a:pt x="156334" y="279400"/>
                </a:lnTo>
                <a:close/>
              </a:path>
              <a:path w="2689860" h="2811779">
                <a:moveTo>
                  <a:pt x="162686" y="285750"/>
                </a:moveTo>
                <a:lnTo>
                  <a:pt x="143510" y="285750"/>
                </a:lnTo>
                <a:lnTo>
                  <a:pt x="149860" y="292099"/>
                </a:lnTo>
                <a:lnTo>
                  <a:pt x="169039" y="292099"/>
                </a:lnTo>
                <a:lnTo>
                  <a:pt x="162686" y="285750"/>
                </a:lnTo>
                <a:close/>
              </a:path>
              <a:path w="2689860" h="2811779">
                <a:moveTo>
                  <a:pt x="169039" y="292100"/>
                </a:moveTo>
                <a:lnTo>
                  <a:pt x="149860" y="292100"/>
                </a:lnTo>
                <a:lnTo>
                  <a:pt x="156210" y="298449"/>
                </a:lnTo>
                <a:lnTo>
                  <a:pt x="175392" y="298449"/>
                </a:lnTo>
                <a:lnTo>
                  <a:pt x="169039" y="292100"/>
                </a:lnTo>
                <a:close/>
              </a:path>
              <a:path w="2689860" h="2811779">
                <a:moveTo>
                  <a:pt x="175392" y="298450"/>
                </a:moveTo>
                <a:lnTo>
                  <a:pt x="156210" y="298450"/>
                </a:lnTo>
                <a:lnTo>
                  <a:pt x="162560" y="304799"/>
                </a:lnTo>
                <a:lnTo>
                  <a:pt x="181745" y="304799"/>
                </a:lnTo>
                <a:lnTo>
                  <a:pt x="175392" y="298450"/>
                </a:lnTo>
                <a:close/>
              </a:path>
              <a:path w="2689860" h="2811779">
                <a:moveTo>
                  <a:pt x="181745" y="304800"/>
                </a:moveTo>
                <a:lnTo>
                  <a:pt x="162560" y="304800"/>
                </a:lnTo>
                <a:lnTo>
                  <a:pt x="168910" y="311149"/>
                </a:lnTo>
                <a:lnTo>
                  <a:pt x="188097" y="311149"/>
                </a:lnTo>
                <a:lnTo>
                  <a:pt x="181745" y="304800"/>
                </a:lnTo>
                <a:close/>
              </a:path>
              <a:path w="2689860" h="2811779">
                <a:moveTo>
                  <a:pt x="188097" y="311150"/>
                </a:moveTo>
                <a:lnTo>
                  <a:pt x="168910" y="311150"/>
                </a:lnTo>
                <a:lnTo>
                  <a:pt x="181610" y="323849"/>
                </a:lnTo>
                <a:lnTo>
                  <a:pt x="200803" y="323849"/>
                </a:lnTo>
                <a:lnTo>
                  <a:pt x="188097" y="311150"/>
                </a:lnTo>
                <a:close/>
              </a:path>
              <a:path w="2689860" h="2811779">
                <a:moveTo>
                  <a:pt x="200803" y="323850"/>
                </a:moveTo>
                <a:lnTo>
                  <a:pt x="181610" y="323850"/>
                </a:lnTo>
                <a:lnTo>
                  <a:pt x="187960" y="330199"/>
                </a:lnTo>
                <a:lnTo>
                  <a:pt x="207156" y="330199"/>
                </a:lnTo>
                <a:lnTo>
                  <a:pt x="200803" y="323850"/>
                </a:lnTo>
                <a:close/>
              </a:path>
              <a:path w="2689860" h="2811779">
                <a:moveTo>
                  <a:pt x="207156" y="330200"/>
                </a:moveTo>
                <a:lnTo>
                  <a:pt x="187960" y="330200"/>
                </a:lnTo>
                <a:lnTo>
                  <a:pt x="194310" y="336549"/>
                </a:lnTo>
                <a:lnTo>
                  <a:pt x="213508" y="336549"/>
                </a:lnTo>
                <a:lnTo>
                  <a:pt x="207156" y="330200"/>
                </a:lnTo>
                <a:close/>
              </a:path>
              <a:path w="2689860" h="2811779">
                <a:moveTo>
                  <a:pt x="213508" y="336550"/>
                </a:moveTo>
                <a:lnTo>
                  <a:pt x="194310" y="336550"/>
                </a:lnTo>
                <a:lnTo>
                  <a:pt x="200660" y="342899"/>
                </a:lnTo>
                <a:lnTo>
                  <a:pt x="219861" y="342899"/>
                </a:lnTo>
                <a:lnTo>
                  <a:pt x="213508" y="336550"/>
                </a:lnTo>
                <a:close/>
              </a:path>
              <a:path w="2689860" h="2811779">
                <a:moveTo>
                  <a:pt x="219861" y="342900"/>
                </a:moveTo>
                <a:lnTo>
                  <a:pt x="200660" y="342900"/>
                </a:lnTo>
                <a:lnTo>
                  <a:pt x="207010" y="349249"/>
                </a:lnTo>
                <a:lnTo>
                  <a:pt x="226214" y="349249"/>
                </a:lnTo>
                <a:lnTo>
                  <a:pt x="219861" y="342900"/>
                </a:lnTo>
                <a:close/>
              </a:path>
              <a:path w="2689860" h="2811779">
                <a:moveTo>
                  <a:pt x="226214" y="349250"/>
                </a:moveTo>
                <a:lnTo>
                  <a:pt x="207010" y="349250"/>
                </a:lnTo>
                <a:lnTo>
                  <a:pt x="213360" y="355599"/>
                </a:lnTo>
                <a:lnTo>
                  <a:pt x="232567" y="355599"/>
                </a:lnTo>
                <a:lnTo>
                  <a:pt x="226214" y="349250"/>
                </a:lnTo>
                <a:close/>
              </a:path>
              <a:path w="2689860" h="2811779">
                <a:moveTo>
                  <a:pt x="232567" y="355600"/>
                </a:moveTo>
                <a:lnTo>
                  <a:pt x="213360" y="355600"/>
                </a:lnTo>
                <a:lnTo>
                  <a:pt x="219710" y="361949"/>
                </a:lnTo>
                <a:lnTo>
                  <a:pt x="238919" y="361949"/>
                </a:lnTo>
                <a:lnTo>
                  <a:pt x="232567" y="355600"/>
                </a:lnTo>
                <a:close/>
              </a:path>
              <a:path w="2689860" h="2811779">
                <a:moveTo>
                  <a:pt x="238919" y="361950"/>
                </a:moveTo>
                <a:lnTo>
                  <a:pt x="219710" y="361950"/>
                </a:lnTo>
                <a:lnTo>
                  <a:pt x="238759" y="380999"/>
                </a:lnTo>
                <a:lnTo>
                  <a:pt x="257977" y="380999"/>
                </a:lnTo>
                <a:lnTo>
                  <a:pt x="238919" y="361950"/>
                </a:lnTo>
                <a:close/>
              </a:path>
              <a:path w="2689860" h="2811779">
                <a:moveTo>
                  <a:pt x="257977" y="381000"/>
                </a:moveTo>
                <a:lnTo>
                  <a:pt x="238760" y="381000"/>
                </a:lnTo>
                <a:lnTo>
                  <a:pt x="245110" y="387349"/>
                </a:lnTo>
                <a:lnTo>
                  <a:pt x="264330" y="387349"/>
                </a:lnTo>
                <a:lnTo>
                  <a:pt x="257977" y="381000"/>
                </a:lnTo>
                <a:close/>
              </a:path>
              <a:path w="2689860" h="2811779">
                <a:moveTo>
                  <a:pt x="264330" y="387350"/>
                </a:moveTo>
                <a:lnTo>
                  <a:pt x="245110" y="387350"/>
                </a:lnTo>
                <a:lnTo>
                  <a:pt x="251460" y="393699"/>
                </a:lnTo>
                <a:lnTo>
                  <a:pt x="270683" y="393699"/>
                </a:lnTo>
                <a:lnTo>
                  <a:pt x="264330" y="387350"/>
                </a:lnTo>
                <a:close/>
              </a:path>
              <a:path w="2689860" h="2811779">
                <a:moveTo>
                  <a:pt x="270683" y="393700"/>
                </a:moveTo>
                <a:lnTo>
                  <a:pt x="251460" y="393700"/>
                </a:lnTo>
                <a:lnTo>
                  <a:pt x="257810" y="400049"/>
                </a:lnTo>
                <a:lnTo>
                  <a:pt x="277036" y="400049"/>
                </a:lnTo>
                <a:lnTo>
                  <a:pt x="270683" y="393700"/>
                </a:lnTo>
                <a:close/>
              </a:path>
              <a:path w="2689860" h="2811779">
                <a:moveTo>
                  <a:pt x="277036" y="400050"/>
                </a:moveTo>
                <a:lnTo>
                  <a:pt x="257810" y="400050"/>
                </a:lnTo>
                <a:lnTo>
                  <a:pt x="264160" y="406399"/>
                </a:lnTo>
                <a:lnTo>
                  <a:pt x="283388" y="406399"/>
                </a:lnTo>
                <a:lnTo>
                  <a:pt x="277036" y="400050"/>
                </a:lnTo>
                <a:close/>
              </a:path>
              <a:path w="2689860" h="2811779">
                <a:moveTo>
                  <a:pt x="283388" y="406400"/>
                </a:moveTo>
                <a:lnTo>
                  <a:pt x="264160" y="406400"/>
                </a:lnTo>
                <a:lnTo>
                  <a:pt x="270510" y="412749"/>
                </a:lnTo>
                <a:lnTo>
                  <a:pt x="289741" y="412749"/>
                </a:lnTo>
                <a:lnTo>
                  <a:pt x="283388" y="406400"/>
                </a:lnTo>
                <a:close/>
              </a:path>
              <a:path w="2689860" h="2811779">
                <a:moveTo>
                  <a:pt x="289741" y="412750"/>
                </a:moveTo>
                <a:lnTo>
                  <a:pt x="270510" y="412750"/>
                </a:lnTo>
                <a:lnTo>
                  <a:pt x="276860" y="419099"/>
                </a:lnTo>
                <a:lnTo>
                  <a:pt x="296094" y="419099"/>
                </a:lnTo>
                <a:lnTo>
                  <a:pt x="289741" y="412750"/>
                </a:lnTo>
                <a:close/>
              </a:path>
              <a:path w="2689860" h="2811779">
                <a:moveTo>
                  <a:pt x="296094" y="419100"/>
                </a:moveTo>
                <a:lnTo>
                  <a:pt x="276860" y="419100"/>
                </a:lnTo>
                <a:lnTo>
                  <a:pt x="283210" y="425449"/>
                </a:lnTo>
                <a:lnTo>
                  <a:pt x="302447" y="425449"/>
                </a:lnTo>
                <a:lnTo>
                  <a:pt x="296094" y="419100"/>
                </a:lnTo>
                <a:close/>
              </a:path>
              <a:path w="2689860" h="2811779">
                <a:moveTo>
                  <a:pt x="302447" y="425450"/>
                </a:moveTo>
                <a:lnTo>
                  <a:pt x="283210" y="425450"/>
                </a:lnTo>
                <a:lnTo>
                  <a:pt x="289560" y="431799"/>
                </a:lnTo>
                <a:lnTo>
                  <a:pt x="308799" y="431799"/>
                </a:lnTo>
                <a:lnTo>
                  <a:pt x="302447" y="425450"/>
                </a:lnTo>
                <a:close/>
              </a:path>
              <a:path w="2689860" h="2811779">
                <a:moveTo>
                  <a:pt x="308799" y="431800"/>
                </a:moveTo>
                <a:lnTo>
                  <a:pt x="289560" y="431800"/>
                </a:lnTo>
                <a:lnTo>
                  <a:pt x="295910" y="438149"/>
                </a:lnTo>
                <a:lnTo>
                  <a:pt x="315152" y="438149"/>
                </a:lnTo>
                <a:lnTo>
                  <a:pt x="308799" y="431800"/>
                </a:lnTo>
                <a:close/>
              </a:path>
              <a:path w="2689860" h="2811779">
                <a:moveTo>
                  <a:pt x="315152" y="438149"/>
                </a:moveTo>
                <a:lnTo>
                  <a:pt x="295910" y="438149"/>
                </a:lnTo>
                <a:lnTo>
                  <a:pt x="302260" y="444499"/>
                </a:lnTo>
                <a:lnTo>
                  <a:pt x="321505" y="444499"/>
                </a:lnTo>
                <a:lnTo>
                  <a:pt x="315152" y="438149"/>
                </a:lnTo>
                <a:close/>
              </a:path>
              <a:path w="2689860" h="2811779">
                <a:moveTo>
                  <a:pt x="321505" y="444500"/>
                </a:moveTo>
                <a:lnTo>
                  <a:pt x="302260" y="444500"/>
                </a:lnTo>
                <a:lnTo>
                  <a:pt x="308610" y="450849"/>
                </a:lnTo>
                <a:lnTo>
                  <a:pt x="327858" y="450849"/>
                </a:lnTo>
                <a:lnTo>
                  <a:pt x="321505" y="444500"/>
                </a:lnTo>
                <a:close/>
              </a:path>
              <a:path w="2689860" h="2811779">
                <a:moveTo>
                  <a:pt x="327858" y="450850"/>
                </a:moveTo>
                <a:lnTo>
                  <a:pt x="308610" y="450850"/>
                </a:lnTo>
                <a:lnTo>
                  <a:pt x="314960" y="457199"/>
                </a:lnTo>
                <a:lnTo>
                  <a:pt x="334210" y="457199"/>
                </a:lnTo>
                <a:lnTo>
                  <a:pt x="327858" y="450850"/>
                </a:lnTo>
                <a:close/>
              </a:path>
              <a:path w="2689860" h="2811779">
                <a:moveTo>
                  <a:pt x="334210" y="457199"/>
                </a:moveTo>
                <a:lnTo>
                  <a:pt x="314960" y="457199"/>
                </a:lnTo>
                <a:lnTo>
                  <a:pt x="321310" y="463549"/>
                </a:lnTo>
                <a:lnTo>
                  <a:pt x="340563" y="463549"/>
                </a:lnTo>
                <a:lnTo>
                  <a:pt x="334210" y="457199"/>
                </a:lnTo>
                <a:close/>
              </a:path>
              <a:path w="2689860" h="2811779">
                <a:moveTo>
                  <a:pt x="340563" y="463550"/>
                </a:moveTo>
                <a:lnTo>
                  <a:pt x="321310" y="463550"/>
                </a:lnTo>
                <a:lnTo>
                  <a:pt x="327660" y="469899"/>
                </a:lnTo>
                <a:lnTo>
                  <a:pt x="346916" y="469899"/>
                </a:lnTo>
                <a:lnTo>
                  <a:pt x="340563" y="463550"/>
                </a:lnTo>
                <a:close/>
              </a:path>
              <a:path w="2689860" h="2811779">
                <a:moveTo>
                  <a:pt x="346916" y="469900"/>
                </a:moveTo>
                <a:lnTo>
                  <a:pt x="327660" y="469900"/>
                </a:lnTo>
                <a:lnTo>
                  <a:pt x="334010" y="476249"/>
                </a:lnTo>
                <a:lnTo>
                  <a:pt x="353269" y="476249"/>
                </a:lnTo>
                <a:lnTo>
                  <a:pt x="346916" y="469900"/>
                </a:lnTo>
                <a:close/>
              </a:path>
              <a:path w="2689860" h="2811779">
                <a:moveTo>
                  <a:pt x="353269" y="476249"/>
                </a:moveTo>
                <a:lnTo>
                  <a:pt x="334010" y="476249"/>
                </a:lnTo>
                <a:lnTo>
                  <a:pt x="340360" y="482599"/>
                </a:lnTo>
                <a:lnTo>
                  <a:pt x="359621" y="482599"/>
                </a:lnTo>
                <a:lnTo>
                  <a:pt x="353269" y="476249"/>
                </a:lnTo>
                <a:close/>
              </a:path>
              <a:path w="2689860" h="2811779">
                <a:moveTo>
                  <a:pt x="359621" y="482600"/>
                </a:moveTo>
                <a:lnTo>
                  <a:pt x="340360" y="482600"/>
                </a:lnTo>
                <a:lnTo>
                  <a:pt x="346710" y="488949"/>
                </a:lnTo>
                <a:lnTo>
                  <a:pt x="365974" y="488949"/>
                </a:lnTo>
                <a:lnTo>
                  <a:pt x="359621" y="482600"/>
                </a:lnTo>
                <a:close/>
              </a:path>
              <a:path w="2689860" h="2811779">
                <a:moveTo>
                  <a:pt x="365974" y="488949"/>
                </a:moveTo>
                <a:lnTo>
                  <a:pt x="346710" y="488949"/>
                </a:lnTo>
                <a:lnTo>
                  <a:pt x="353060" y="495299"/>
                </a:lnTo>
                <a:lnTo>
                  <a:pt x="372327" y="495299"/>
                </a:lnTo>
                <a:lnTo>
                  <a:pt x="365974" y="488949"/>
                </a:lnTo>
                <a:close/>
              </a:path>
              <a:path w="2689860" h="2811779">
                <a:moveTo>
                  <a:pt x="372327" y="495300"/>
                </a:moveTo>
                <a:lnTo>
                  <a:pt x="353060" y="495300"/>
                </a:lnTo>
                <a:lnTo>
                  <a:pt x="359410" y="501649"/>
                </a:lnTo>
                <a:lnTo>
                  <a:pt x="378679" y="501649"/>
                </a:lnTo>
                <a:lnTo>
                  <a:pt x="372327" y="495300"/>
                </a:lnTo>
                <a:close/>
              </a:path>
              <a:path w="2689860" h="2811779">
                <a:moveTo>
                  <a:pt x="378679" y="501650"/>
                </a:moveTo>
                <a:lnTo>
                  <a:pt x="359410" y="501650"/>
                </a:lnTo>
                <a:lnTo>
                  <a:pt x="372110" y="514349"/>
                </a:lnTo>
                <a:lnTo>
                  <a:pt x="391385" y="514349"/>
                </a:lnTo>
                <a:lnTo>
                  <a:pt x="378679" y="501650"/>
                </a:lnTo>
                <a:close/>
              </a:path>
              <a:path w="2689860" h="2811779">
                <a:moveTo>
                  <a:pt x="391385" y="514350"/>
                </a:moveTo>
                <a:lnTo>
                  <a:pt x="372110" y="514350"/>
                </a:lnTo>
                <a:lnTo>
                  <a:pt x="378460" y="520699"/>
                </a:lnTo>
                <a:lnTo>
                  <a:pt x="397738" y="520699"/>
                </a:lnTo>
                <a:lnTo>
                  <a:pt x="391385" y="514350"/>
                </a:lnTo>
                <a:close/>
              </a:path>
              <a:path w="2689860" h="2811779">
                <a:moveTo>
                  <a:pt x="397738" y="520699"/>
                </a:moveTo>
                <a:lnTo>
                  <a:pt x="378460" y="520699"/>
                </a:lnTo>
                <a:lnTo>
                  <a:pt x="403860" y="546099"/>
                </a:lnTo>
                <a:lnTo>
                  <a:pt x="423149" y="546099"/>
                </a:lnTo>
                <a:lnTo>
                  <a:pt x="397738" y="520699"/>
                </a:lnTo>
                <a:close/>
              </a:path>
              <a:path w="2689860" h="2811779">
                <a:moveTo>
                  <a:pt x="423149" y="546099"/>
                </a:moveTo>
                <a:lnTo>
                  <a:pt x="403860" y="546099"/>
                </a:lnTo>
                <a:lnTo>
                  <a:pt x="410210" y="552449"/>
                </a:lnTo>
                <a:lnTo>
                  <a:pt x="429501" y="552449"/>
                </a:lnTo>
                <a:lnTo>
                  <a:pt x="423149" y="546099"/>
                </a:lnTo>
                <a:close/>
              </a:path>
              <a:path w="2689860" h="2811779">
                <a:moveTo>
                  <a:pt x="429501" y="552450"/>
                </a:moveTo>
                <a:lnTo>
                  <a:pt x="410210" y="552450"/>
                </a:lnTo>
                <a:lnTo>
                  <a:pt x="416560" y="558799"/>
                </a:lnTo>
                <a:lnTo>
                  <a:pt x="435854" y="558799"/>
                </a:lnTo>
                <a:lnTo>
                  <a:pt x="429501" y="552450"/>
                </a:lnTo>
                <a:close/>
              </a:path>
              <a:path w="2689860" h="2811779">
                <a:moveTo>
                  <a:pt x="435854" y="558799"/>
                </a:moveTo>
                <a:lnTo>
                  <a:pt x="416560" y="558799"/>
                </a:lnTo>
                <a:lnTo>
                  <a:pt x="422910" y="565149"/>
                </a:lnTo>
                <a:lnTo>
                  <a:pt x="442207" y="565149"/>
                </a:lnTo>
                <a:lnTo>
                  <a:pt x="435854" y="558799"/>
                </a:lnTo>
                <a:close/>
              </a:path>
              <a:path w="2689860" h="2811779">
                <a:moveTo>
                  <a:pt x="442207" y="565149"/>
                </a:moveTo>
                <a:lnTo>
                  <a:pt x="422910" y="565149"/>
                </a:lnTo>
                <a:lnTo>
                  <a:pt x="429260" y="571499"/>
                </a:lnTo>
                <a:lnTo>
                  <a:pt x="448560" y="571499"/>
                </a:lnTo>
                <a:lnTo>
                  <a:pt x="442207" y="565149"/>
                </a:lnTo>
                <a:close/>
              </a:path>
              <a:path w="2689860" h="2811779">
                <a:moveTo>
                  <a:pt x="448560" y="571500"/>
                </a:moveTo>
                <a:lnTo>
                  <a:pt x="429260" y="571500"/>
                </a:lnTo>
                <a:lnTo>
                  <a:pt x="435610" y="577849"/>
                </a:lnTo>
                <a:lnTo>
                  <a:pt x="454912" y="577849"/>
                </a:lnTo>
                <a:lnTo>
                  <a:pt x="448560" y="571500"/>
                </a:lnTo>
                <a:close/>
              </a:path>
              <a:path w="2689860" h="2811779">
                <a:moveTo>
                  <a:pt x="454912" y="577849"/>
                </a:moveTo>
                <a:lnTo>
                  <a:pt x="435610" y="577849"/>
                </a:lnTo>
                <a:lnTo>
                  <a:pt x="441960" y="584199"/>
                </a:lnTo>
                <a:lnTo>
                  <a:pt x="461265" y="584199"/>
                </a:lnTo>
                <a:lnTo>
                  <a:pt x="454912" y="577849"/>
                </a:lnTo>
                <a:close/>
              </a:path>
              <a:path w="2689860" h="2811779">
                <a:moveTo>
                  <a:pt x="461265" y="584199"/>
                </a:moveTo>
                <a:lnTo>
                  <a:pt x="441960" y="584199"/>
                </a:lnTo>
                <a:lnTo>
                  <a:pt x="448310" y="590549"/>
                </a:lnTo>
                <a:lnTo>
                  <a:pt x="467618" y="590549"/>
                </a:lnTo>
                <a:lnTo>
                  <a:pt x="461265" y="584199"/>
                </a:lnTo>
                <a:close/>
              </a:path>
              <a:path w="2689860" h="2811779">
                <a:moveTo>
                  <a:pt x="467618" y="590550"/>
                </a:moveTo>
                <a:lnTo>
                  <a:pt x="448310" y="590550"/>
                </a:lnTo>
                <a:lnTo>
                  <a:pt x="461010" y="603249"/>
                </a:lnTo>
                <a:lnTo>
                  <a:pt x="480323" y="603249"/>
                </a:lnTo>
                <a:lnTo>
                  <a:pt x="467618" y="590550"/>
                </a:lnTo>
                <a:close/>
              </a:path>
              <a:path w="2689860" h="2811779">
                <a:moveTo>
                  <a:pt x="480323" y="603250"/>
                </a:moveTo>
                <a:lnTo>
                  <a:pt x="461010" y="603250"/>
                </a:lnTo>
                <a:lnTo>
                  <a:pt x="467360" y="609599"/>
                </a:lnTo>
                <a:lnTo>
                  <a:pt x="486676" y="609599"/>
                </a:lnTo>
                <a:lnTo>
                  <a:pt x="480323" y="603250"/>
                </a:lnTo>
                <a:close/>
              </a:path>
              <a:path w="2689860" h="2811779">
                <a:moveTo>
                  <a:pt x="486676" y="609600"/>
                </a:moveTo>
                <a:lnTo>
                  <a:pt x="467360" y="609600"/>
                </a:lnTo>
                <a:lnTo>
                  <a:pt x="473710" y="615949"/>
                </a:lnTo>
                <a:lnTo>
                  <a:pt x="493029" y="615949"/>
                </a:lnTo>
                <a:lnTo>
                  <a:pt x="486676" y="609600"/>
                </a:lnTo>
                <a:close/>
              </a:path>
              <a:path w="2689860" h="2811779">
                <a:moveTo>
                  <a:pt x="493029" y="615950"/>
                </a:moveTo>
                <a:lnTo>
                  <a:pt x="473710" y="615950"/>
                </a:lnTo>
                <a:lnTo>
                  <a:pt x="492760" y="634999"/>
                </a:lnTo>
                <a:lnTo>
                  <a:pt x="512087" y="634999"/>
                </a:lnTo>
                <a:lnTo>
                  <a:pt x="493029" y="615950"/>
                </a:lnTo>
                <a:close/>
              </a:path>
              <a:path w="2689860" h="2811779">
                <a:moveTo>
                  <a:pt x="512087" y="634999"/>
                </a:moveTo>
                <a:lnTo>
                  <a:pt x="492760" y="634999"/>
                </a:lnTo>
                <a:lnTo>
                  <a:pt x="499110" y="641349"/>
                </a:lnTo>
                <a:lnTo>
                  <a:pt x="518440" y="641349"/>
                </a:lnTo>
                <a:lnTo>
                  <a:pt x="512087" y="634999"/>
                </a:lnTo>
                <a:close/>
              </a:path>
              <a:path w="2689860" h="2811779">
                <a:moveTo>
                  <a:pt x="518440" y="641350"/>
                </a:moveTo>
                <a:lnTo>
                  <a:pt x="499110" y="641350"/>
                </a:lnTo>
                <a:lnTo>
                  <a:pt x="511810" y="654049"/>
                </a:lnTo>
                <a:lnTo>
                  <a:pt x="531145" y="654049"/>
                </a:lnTo>
                <a:lnTo>
                  <a:pt x="518440" y="641350"/>
                </a:lnTo>
                <a:close/>
              </a:path>
              <a:path w="2689860" h="2811779">
                <a:moveTo>
                  <a:pt x="531145" y="654050"/>
                </a:moveTo>
                <a:lnTo>
                  <a:pt x="511810" y="654050"/>
                </a:lnTo>
                <a:lnTo>
                  <a:pt x="524510" y="666749"/>
                </a:lnTo>
                <a:lnTo>
                  <a:pt x="543851" y="666749"/>
                </a:lnTo>
                <a:lnTo>
                  <a:pt x="531145" y="654050"/>
                </a:lnTo>
                <a:close/>
              </a:path>
              <a:path w="2689860" h="2811779">
                <a:moveTo>
                  <a:pt x="543851" y="666750"/>
                </a:moveTo>
                <a:lnTo>
                  <a:pt x="524510" y="666750"/>
                </a:lnTo>
                <a:lnTo>
                  <a:pt x="549910" y="692149"/>
                </a:lnTo>
                <a:lnTo>
                  <a:pt x="569262" y="692149"/>
                </a:lnTo>
                <a:lnTo>
                  <a:pt x="543851" y="666750"/>
                </a:lnTo>
                <a:close/>
              </a:path>
              <a:path w="2689860" h="2811779">
                <a:moveTo>
                  <a:pt x="569262" y="692150"/>
                </a:moveTo>
                <a:lnTo>
                  <a:pt x="549910" y="692150"/>
                </a:lnTo>
                <a:lnTo>
                  <a:pt x="562610" y="704849"/>
                </a:lnTo>
                <a:lnTo>
                  <a:pt x="581967" y="704849"/>
                </a:lnTo>
                <a:lnTo>
                  <a:pt x="569262" y="692150"/>
                </a:lnTo>
                <a:close/>
              </a:path>
              <a:path w="2689860" h="2811779">
                <a:moveTo>
                  <a:pt x="581967" y="704850"/>
                </a:moveTo>
                <a:lnTo>
                  <a:pt x="562610" y="704850"/>
                </a:lnTo>
                <a:lnTo>
                  <a:pt x="568960" y="711199"/>
                </a:lnTo>
                <a:lnTo>
                  <a:pt x="588320" y="711199"/>
                </a:lnTo>
                <a:lnTo>
                  <a:pt x="581967" y="704850"/>
                </a:lnTo>
                <a:close/>
              </a:path>
              <a:path w="2689860" h="2811779">
                <a:moveTo>
                  <a:pt x="588320" y="711200"/>
                </a:moveTo>
                <a:lnTo>
                  <a:pt x="568960" y="711200"/>
                </a:lnTo>
                <a:lnTo>
                  <a:pt x="575310" y="717549"/>
                </a:lnTo>
                <a:lnTo>
                  <a:pt x="594672" y="717549"/>
                </a:lnTo>
                <a:lnTo>
                  <a:pt x="588320" y="711200"/>
                </a:lnTo>
                <a:close/>
              </a:path>
              <a:path w="2689860" h="2811779">
                <a:moveTo>
                  <a:pt x="594672" y="717550"/>
                </a:moveTo>
                <a:lnTo>
                  <a:pt x="575310" y="717550"/>
                </a:lnTo>
                <a:lnTo>
                  <a:pt x="581660" y="723899"/>
                </a:lnTo>
                <a:lnTo>
                  <a:pt x="601025" y="723899"/>
                </a:lnTo>
                <a:lnTo>
                  <a:pt x="594672" y="717550"/>
                </a:lnTo>
                <a:close/>
              </a:path>
              <a:path w="2689860" h="2811779">
                <a:moveTo>
                  <a:pt x="601025" y="723900"/>
                </a:moveTo>
                <a:lnTo>
                  <a:pt x="581660" y="723900"/>
                </a:lnTo>
                <a:lnTo>
                  <a:pt x="588010" y="730249"/>
                </a:lnTo>
                <a:lnTo>
                  <a:pt x="607378" y="730249"/>
                </a:lnTo>
                <a:lnTo>
                  <a:pt x="601025" y="723900"/>
                </a:lnTo>
                <a:close/>
              </a:path>
              <a:path w="2689860" h="2811779">
                <a:moveTo>
                  <a:pt x="607378" y="730250"/>
                </a:moveTo>
                <a:lnTo>
                  <a:pt x="588010" y="730250"/>
                </a:lnTo>
                <a:lnTo>
                  <a:pt x="594360" y="736599"/>
                </a:lnTo>
                <a:lnTo>
                  <a:pt x="613731" y="736599"/>
                </a:lnTo>
                <a:lnTo>
                  <a:pt x="607378" y="730250"/>
                </a:lnTo>
                <a:close/>
              </a:path>
              <a:path w="2689860" h="2811779">
                <a:moveTo>
                  <a:pt x="613731" y="736600"/>
                </a:moveTo>
                <a:lnTo>
                  <a:pt x="594360" y="736600"/>
                </a:lnTo>
                <a:lnTo>
                  <a:pt x="600710" y="742949"/>
                </a:lnTo>
                <a:lnTo>
                  <a:pt x="620083" y="742949"/>
                </a:lnTo>
                <a:lnTo>
                  <a:pt x="613731" y="736600"/>
                </a:lnTo>
                <a:close/>
              </a:path>
              <a:path w="2689860" h="2811779">
                <a:moveTo>
                  <a:pt x="620083" y="742950"/>
                </a:moveTo>
                <a:lnTo>
                  <a:pt x="600710" y="742950"/>
                </a:lnTo>
                <a:lnTo>
                  <a:pt x="607060" y="749299"/>
                </a:lnTo>
                <a:lnTo>
                  <a:pt x="626436" y="749299"/>
                </a:lnTo>
                <a:lnTo>
                  <a:pt x="620083" y="742950"/>
                </a:lnTo>
                <a:close/>
              </a:path>
              <a:path w="2689860" h="2811779">
                <a:moveTo>
                  <a:pt x="626436" y="749300"/>
                </a:moveTo>
                <a:lnTo>
                  <a:pt x="607060" y="749300"/>
                </a:lnTo>
                <a:lnTo>
                  <a:pt x="613410" y="755649"/>
                </a:lnTo>
                <a:lnTo>
                  <a:pt x="632789" y="755649"/>
                </a:lnTo>
                <a:lnTo>
                  <a:pt x="626436" y="749300"/>
                </a:lnTo>
                <a:close/>
              </a:path>
              <a:path w="2689860" h="2811779">
                <a:moveTo>
                  <a:pt x="632789" y="755650"/>
                </a:moveTo>
                <a:lnTo>
                  <a:pt x="613410" y="755650"/>
                </a:lnTo>
                <a:lnTo>
                  <a:pt x="619760" y="761999"/>
                </a:lnTo>
                <a:lnTo>
                  <a:pt x="639142" y="761999"/>
                </a:lnTo>
                <a:lnTo>
                  <a:pt x="632789" y="755650"/>
                </a:lnTo>
                <a:close/>
              </a:path>
              <a:path w="2689860" h="2811779">
                <a:moveTo>
                  <a:pt x="639142" y="762000"/>
                </a:moveTo>
                <a:lnTo>
                  <a:pt x="619760" y="762000"/>
                </a:lnTo>
                <a:lnTo>
                  <a:pt x="626110" y="768349"/>
                </a:lnTo>
                <a:lnTo>
                  <a:pt x="645494" y="768349"/>
                </a:lnTo>
                <a:lnTo>
                  <a:pt x="639142" y="762000"/>
                </a:lnTo>
                <a:close/>
              </a:path>
              <a:path w="2689860" h="2811779">
                <a:moveTo>
                  <a:pt x="645494" y="768349"/>
                </a:moveTo>
                <a:lnTo>
                  <a:pt x="626110" y="768349"/>
                </a:lnTo>
                <a:lnTo>
                  <a:pt x="632460" y="774699"/>
                </a:lnTo>
                <a:lnTo>
                  <a:pt x="651847" y="774699"/>
                </a:lnTo>
                <a:lnTo>
                  <a:pt x="645494" y="768349"/>
                </a:lnTo>
                <a:close/>
              </a:path>
              <a:path w="2689860" h="2811779">
                <a:moveTo>
                  <a:pt x="651847" y="774700"/>
                </a:moveTo>
                <a:lnTo>
                  <a:pt x="632460" y="774700"/>
                </a:lnTo>
                <a:lnTo>
                  <a:pt x="638810" y="781049"/>
                </a:lnTo>
                <a:lnTo>
                  <a:pt x="658200" y="781049"/>
                </a:lnTo>
                <a:lnTo>
                  <a:pt x="651847" y="774700"/>
                </a:lnTo>
                <a:close/>
              </a:path>
              <a:path w="2689860" h="2811779">
                <a:moveTo>
                  <a:pt x="658200" y="781050"/>
                </a:moveTo>
                <a:lnTo>
                  <a:pt x="638810" y="781050"/>
                </a:lnTo>
                <a:lnTo>
                  <a:pt x="645160" y="787399"/>
                </a:lnTo>
                <a:lnTo>
                  <a:pt x="664553" y="787399"/>
                </a:lnTo>
                <a:lnTo>
                  <a:pt x="658200" y="781050"/>
                </a:lnTo>
                <a:close/>
              </a:path>
              <a:path w="2689860" h="2811779">
                <a:moveTo>
                  <a:pt x="664553" y="787400"/>
                </a:moveTo>
                <a:lnTo>
                  <a:pt x="645160" y="787400"/>
                </a:lnTo>
                <a:lnTo>
                  <a:pt x="651510" y="793749"/>
                </a:lnTo>
                <a:lnTo>
                  <a:pt x="670905" y="793749"/>
                </a:lnTo>
                <a:lnTo>
                  <a:pt x="664553" y="787400"/>
                </a:lnTo>
                <a:close/>
              </a:path>
              <a:path w="2689860" h="2811779">
                <a:moveTo>
                  <a:pt x="670905" y="793750"/>
                </a:moveTo>
                <a:lnTo>
                  <a:pt x="651510" y="793750"/>
                </a:lnTo>
                <a:lnTo>
                  <a:pt x="664210" y="806449"/>
                </a:lnTo>
                <a:lnTo>
                  <a:pt x="683611" y="806449"/>
                </a:lnTo>
                <a:lnTo>
                  <a:pt x="670905" y="793750"/>
                </a:lnTo>
                <a:close/>
              </a:path>
              <a:path w="2689860" h="2811779">
                <a:moveTo>
                  <a:pt x="683611" y="806450"/>
                </a:moveTo>
                <a:lnTo>
                  <a:pt x="664210" y="806450"/>
                </a:lnTo>
                <a:lnTo>
                  <a:pt x="670560" y="812799"/>
                </a:lnTo>
                <a:lnTo>
                  <a:pt x="689964" y="812799"/>
                </a:lnTo>
                <a:lnTo>
                  <a:pt x="683611" y="806450"/>
                </a:lnTo>
                <a:close/>
              </a:path>
              <a:path w="2689860" h="2811779">
                <a:moveTo>
                  <a:pt x="689964" y="812800"/>
                </a:moveTo>
                <a:lnTo>
                  <a:pt x="670560" y="812800"/>
                </a:lnTo>
                <a:lnTo>
                  <a:pt x="676910" y="819149"/>
                </a:lnTo>
                <a:lnTo>
                  <a:pt x="696316" y="819149"/>
                </a:lnTo>
                <a:lnTo>
                  <a:pt x="689964" y="812800"/>
                </a:lnTo>
                <a:close/>
              </a:path>
              <a:path w="2689860" h="2811779">
                <a:moveTo>
                  <a:pt x="696316" y="819150"/>
                </a:moveTo>
                <a:lnTo>
                  <a:pt x="676910" y="819150"/>
                </a:lnTo>
                <a:lnTo>
                  <a:pt x="683260" y="825499"/>
                </a:lnTo>
                <a:lnTo>
                  <a:pt x="702669" y="825499"/>
                </a:lnTo>
                <a:lnTo>
                  <a:pt x="696316" y="819150"/>
                </a:lnTo>
                <a:close/>
              </a:path>
              <a:path w="2689860" h="2811779">
                <a:moveTo>
                  <a:pt x="702669" y="825500"/>
                </a:moveTo>
                <a:lnTo>
                  <a:pt x="683260" y="825500"/>
                </a:lnTo>
                <a:lnTo>
                  <a:pt x="689610" y="831849"/>
                </a:lnTo>
                <a:lnTo>
                  <a:pt x="709022" y="831849"/>
                </a:lnTo>
                <a:lnTo>
                  <a:pt x="702669" y="825500"/>
                </a:lnTo>
                <a:close/>
              </a:path>
              <a:path w="2689860" h="2811779">
                <a:moveTo>
                  <a:pt x="709022" y="831850"/>
                </a:moveTo>
                <a:lnTo>
                  <a:pt x="689610" y="831850"/>
                </a:lnTo>
                <a:lnTo>
                  <a:pt x="695960" y="838199"/>
                </a:lnTo>
                <a:lnTo>
                  <a:pt x="715374" y="838199"/>
                </a:lnTo>
                <a:lnTo>
                  <a:pt x="709022" y="831850"/>
                </a:lnTo>
                <a:close/>
              </a:path>
              <a:path w="2689860" h="2811779">
                <a:moveTo>
                  <a:pt x="715374" y="838200"/>
                </a:moveTo>
                <a:lnTo>
                  <a:pt x="695960" y="838200"/>
                </a:lnTo>
                <a:lnTo>
                  <a:pt x="702310" y="844549"/>
                </a:lnTo>
                <a:lnTo>
                  <a:pt x="721727" y="844549"/>
                </a:lnTo>
                <a:lnTo>
                  <a:pt x="715374" y="838200"/>
                </a:lnTo>
                <a:close/>
              </a:path>
              <a:path w="2689860" h="2811779">
                <a:moveTo>
                  <a:pt x="721727" y="844550"/>
                </a:moveTo>
                <a:lnTo>
                  <a:pt x="702310" y="844550"/>
                </a:lnTo>
                <a:lnTo>
                  <a:pt x="708660" y="850899"/>
                </a:lnTo>
                <a:lnTo>
                  <a:pt x="728080" y="850899"/>
                </a:lnTo>
                <a:lnTo>
                  <a:pt x="721727" y="844550"/>
                </a:lnTo>
                <a:close/>
              </a:path>
              <a:path w="2689860" h="2811779">
                <a:moveTo>
                  <a:pt x="728080" y="850900"/>
                </a:moveTo>
                <a:lnTo>
                  <a:pt x="708660" y="850900"/>
                </a:lnTo>
                <a:lnTo>
                  <a:pt x="715010" y="857249"/>
                </a:lnTo>
                <a:lnTo>
                  <a:pt x="734433" y="857249"/>
                </a:lnTo>
                <a:lnTo>
                  <a:pt x="728080" y="850900"/>
                </a:lnTo>
                <a:close/>
              </a:path>
              <a:path w="2689860" h="2811779">
                <a:moveTo>
                  <a:pt x="734433" y="857250"/>
                </a:moveTo>
                <a:lnTo>
                  <a:pt x="715010" y="857250"/>
                </a:lnTo>
                <a:lnTo>
                  <a:pt x="721360" y="863599"/>
                </a:lnTo>
                <a:lnTo>
                  <a:pt x="740785" y="863599"/>
                </a:lnTo>
                <a:lnTo>
                  <a:pt x="734433" y="857250"/>
                </a:lnTo>
                <a:close/>
              </a:path>
              <a:path w="2689860" h="2811779">
                <a:moveTo>
                  <a:pt x="740785" y="863600"/>
                </a:moveTo>
                <a:lnTo>
                  <a:pt x="721360" y="863600"/>
                </a:lnTo>
                <a:lnTo>
                  <a:pt x="727710" y="869949"/>
                </a:lnTo>
                <a:lnTo>
                  <a:pt x="747138" y="869949"/>
                </a:lnTo>
                <a:lnTo>
                  <a:pt x="740785" y="863600"/>
                </a:lnTo>
                <a:close/>
              </a:path>
              <a:path w="2689860" h="2811779">
                <a:moveTo>
                  <a:pt x="747138" y="869950"/>
                </a:moveTo>
                <a:lnTo>
                  <a:pt x="727710" y="869950"/>
                </a:lnTo>
                <a:lnTo>
                  <a:pt x="746760" y="888999"/>
                </a:lnTo>
                <a:lnTo>
                  <a:pt x="766196" y="888999"/>
                </a:lnTo>
                <a:lnTo>
                  <a:pt x="747138" y="869950"/>
                </a:lnTo>
                <a:close/>
              </a:path>
              <a:path w="2689860" h="2811779">
                <a:moveTo>
                  <a:pt x="766196" y="889000"/>
                </a:moveTo>
                <a:lnTo>
                  <a:pt x="746760" y="889000"/>
                </a:lnTo>
                <a:lnTo>
                  <a:pt x="753110" y="895349"/>
                </a:lnTo>
                <a:lnTo>
                  <a:pt x="772549" y="895349"/>
                </a:lnTo>
                <a:lnTo>
                  <a:pt x="766196" y="889000"/>
                </a:lnTo>
                <a:close/>
              </a:path>
              <a:path w="2689860" h="2811779">
                <a:moveTo>
                  <a:pt x="772549" y="895350"/>
                </a:moveTo>
                <a:lnTo>
                  <a:pt x="753110" y="895350"/>
                </a:lnTo>
                <a:lnTo>
                  <a:pt x="759460" y="901699"/>
                </a:lnTo>
                <a:lnTo>
                  <a:pt x="778902" y="901699"/>
                </a:lnTo>
                <a:lnTo>
                  <a:pt x="772549" y="895350"/>
                </a:lnTo>
                <a:close/>
              </a:path>
              <a:path w="2689860" h="2811779">
                <a:moveTo>
                  <a:pt x="778902" y="901700"/>
                </a:moveTo>
                <a:lnTo>
                  <a:pt x="759460" y="901700"/>
                </a:lnTo>
                <a:lnTo>
                  <a:pt x="765810" y="908049"/>
                </a:lnTo>
                <a:lnTo>
                  <a:pt x="785255" y="908049"/>
                </a:lnTo>
                <a:lnTo>
                  <a:pt x="778902" y="901700"/>
                </a:lnTo>
                <a:close/>
              </a:path>
              <a:path w="2689860" h="2811779">
                <a:moveTo>
                  <a:pt x="785255" y="908049"/>
                </a:moveTo>
                <a:lnTo>
                  <a:pt x="765810" y="908049"/>
                </a:lnTo>
                <a:lnTo>
                  <a:pt x="772160" y="914399"/>
                </a:lnTo>
                <a:lnTo>
                  <a:pt x="791607" y="914399"/>
                </a:lnTo>
                <a:lnTo>
                  <a:pt x="785255" y="908049"/>
                </a:lnTo>
                <a:close/>
              </a:path>
              <a:path w="2689860" h="2811779">
                <a:moveTo>
                  <a:pt x="791607" y="914400"/>
                </a:moveTo>
                <a:lnTo>
                  <a:pt x="772160" y="914400"/>
                </a:lnTo>
                <a:lnTo>
                  <a:pt x="778510" y="920749"/>
                </a:lnTo>
                <a:lnTo>
                  <a:pt x="797960" y="920749"/>
                </a:lnTo>
                <a:lnTo>
                  <a:pt x="791607" y="914400"/>
                </a:lnTo>
                <a:close/>
              </a:path>
              <a:path w="2689860" h="2811779">
                <a:moveTo>
                  <a:pt x="797960" y="920750"/>
                </a:moveTo>
                <a:lnTo>
                  <a:pt x="778510" y="920750"/>
                </a:lnTo>
                <a:lnTo>
                  <a:pt x="784860" y="927099"/>
                </a:lnTo>
                <a:lnTo>
                  <a:pt x="804313" y="927099"/>
                </a:lnTo>
                <a:lnTo>
                  <a:pt x="797960" y="920750"/>
                </a:lnTo>
                <a:close/>
              </a:path>
              <a:path w="2689860" h="2811779">
                <a:moveTo>
                  <a:pt x="804313" y="927100"/>
                </a:moveTo>
                <a:lnTo>
                  <a:pt x="784860" y="927100"/>
                </a:lnTo>
                <a:lnTo>
                  <a:pt x="791210" y="933449"/>
                </a:lnTo>
                <a:lnTo>
                  <a:pt x="810666" y="933449"/>
                </a:lnTo>
                <a:lnTo>
                  <a:pt x="804313" y="927100"/>
                </a:lnTo>
                <a:close/>
              </a:path>
              <a:path w="2689860" h="2811779">
                <a:moveTo>
                  <a:pt x="810666" y="933450"/>
                </a:moveTo>
                <a:lnTo>
                  <a:pt x="791210" y="933450"/>
                </a:lnTo>
                <a:lnTo>
                  <a:pt x="797560" y="939799"/>
                </a:lnTo>
                <a:lnTo>
                  <a:pt x="817018" y="939799"/>
                </a:lnTo>
                <a:lnTo>
                  <a:pt x="810666" y="933450"/>
                </a:lnTo>
                <a:close/>
              </a:path>
              <a:path w="2689860" h="2811779">
                <a:moveTo>
                  <a:pt x="817018" y="939800"/>
                </a:moveTo>
                <a:lnTo>
                  <a:pt x="797560" y="939800"/>
                </a:lnTo>
                <a:lnTo>
                  <a:pt x="803910" y="946149"/>
                </a:lnTo>
                <a:lnTo>
                  <a:pt x="823371" y="946149"/>
                </a:lnTo>
                <a:lnTo>
                  <a:pt x="817018" y="939800"/>
                </a:lnTo>
                <a:close/>
              </a:path>
              <a:path w="2689860" h="2811779">
                <a:moveTo>
                  <a:pt x="823371" y="946150"/>
                </a:moveTo>
                <a:lnTo>
                  <a:pt x="803910" y="946150"/>
                </a:lnTo>
                <a:lnTo>
                  <a:pt x="810260" y="952499"/>
                </a:lnTo>
                <a:lnTo>
                  <a:pt x="829724" y="952499"/>
                </a:lnTo>
                <a:lnTo>
                  <a:pt x="823371" y="946150"/>
                </a:lnTo>
                <a:close/>
              </a:path>
              <a:path w="2689860" h="2811779">
                <a:moveTo>
                  <a:pt x="829724" y="952500"/>
                </a:moveTo>
                <a:lnTo>
                  <a:pt x="810260" y="952500"/>
                </a:lnTo>
                <a:lnTo>
                  <a:pt x="816610" y="958849"/>
                </a:lnTo>
                <a:lnTo>
                  <a:pt x="836076" y="958849"/>
                </a:lnTo>
                <a:lnTo>
                  <a:pt x="829724" y="952500"/>
                </a:lnTo>
                <a:close/>
              </a:path>
              <a:path w="2689860" h="2811779">
                <a:moveTo>
                  <a:pt x="836076" y="958849"/>
                </a:moveTo>
                <a:lnTo>
                  <a:pt x="816610" y="958849"/>
                </a:lnTo>
                <a:lnTo>
                  <a:pt x="822960" y="965199"/>
                </a:lnTo>
                <a:lnTo>
                  <a:pt x="842429" y="965199"/>
                </a:lnTo>
                <a:lnTo>
                  <a:pt x="836076" y="958849"/>
                </a:lnTo>
                <a:close/>
              </a:path>
              <a:path w="2689860" h="2811779">
                <a:moveTo>
                  <a:pt x="842429" y="965199"/>
                </a:moveTo>
                <a:lnTo>
                  <a:pt x="822960" y="965199"/>
                </a:lnTo>
                <a:lnTo>
                  <a:pt x="829310" y="971549"/>
                </a:lnTo>
                <a:lnTo>
                  <a:pt x="848782" y="971549"/>
                </a:lnTo>
                <a:lnTo>
                  <a:pt x="842429" y="965199"/>
                </a:lnTo>
                <a:close/>
              </a:path>
              <a:path w="2689860" h="2811779">
                <a:moveTo>
                  <a:pt x="848782" y="971550"/>
                </a:moveTo>
                <a:lnTo>
                  <a:pt x="829310" y="971550"/>
                </a:lnTo>
                <a:lnTo>
                  <a:pt x="835660" y="977899"/>
                </a:lnTo>
                <a:lnTo>
                  <a:pt x="855135" y="977899"/>
                </a:lnTo>
                <a:lnTo>
                  <a:pt x="848782" y="971550"/>
                </a:lnTo>
                <a:close/>
              </a:path>
              <a:path w="2689860" h="2811779">
                <a:moveTo>
                  <a:pt x="855135" y="977900"/>
                </a:moveTo>
                <a:lnTo>
                  <a:pt x="835660" y="977900"/>
                </a:lnTo>
                <a:lnTo>
                  <a:pt x="842010" y="984249"/>
                </a:lnTo>
                <a:lnTo>
                  <a:pt x="861487" y="984249"/>
                </a:lnTo>
                <a:lnTo>
                  <a:pt x="855135" y="977900"/>
                </a:lnTo>
                <a:close/>
              </a:path>
              <a:path w="2689860" h="2811779">
                <a:moveTo>
                  <a:pt x="861487" y="984250"/>
                </a:moveTo>
                <a:lnTo>
                  <a:pt x="842010" y="984250"/>
                </a:lnTo>
                <a:lnTo>
                  <a:pt x="848360" y="990599"/>
                </a:lnTo>
                <a:lnTo>
                  <a:pt x="867840" y="990599"/>
                </a:lnTo>
                <a:lnTo>
                  <a:pt x="861487" y="984250"/>
                </a:lnTo>
                <a:close/>
              </a:path>
              <a:path w="2689860" h="2811779">
                <a:moveTo>
                  <a:pt x="867840" y="990600"/>
                </a:moveTo>
                <a:lnTo>
                  <a:pt x="848360" y="990600"/>
                </a:lnTo>
                <a:lnTo>
                  <a:pt x="854710" y="996949"/>
                </a:lnTo>
                <a:lnTo>
                  <a:pt x="874193" y="996949"/>
                </a:lnTo>
                <a:lnTo>
                  <a:pt x="867840" y="990600"/>
                </a:lnTo>
                <a:close/>
              </a:path>
              <a:path w="2689860" h="2811779">
                <a:moveTo>
                  <a:pt x="874193" y="996949"/>
                </a:moveTo>
                <a:lnTo>
                  <a:pt x="854710" y="996949"/>
                </a:lnTo>
                <a:lnTo>
                  <a:pt x="861060" y="1003299"/>
                </a:lnTo>
                <a:lnTo>
                  <a:pt x="880546" y="1003299"/>
                </a:lnTo>
                <a:lnTo>
                  <a:pt x="874193" y="996949"/>
                </a:lnTo>
                <a:close/>
              </a:path>
              <a:path w="2689860" h="2811779">
                <a:moveTo>
                  <a:pt x="880546" y="1003299"/>
                </a:moveTo>
                <a:lnTo>
                  <a:pt x="861060" y="1003299"/>
                </a:lnTo>
                <a:lnTo>
                  <a:pt x="867410" y="1009649"/>
                </a:lnTo>
                <a:lnTo>
                  <a:pt x="886898" y="1009649"/>
                </a:lnTo>
                <a:lnTo>
                  <a:pt x="880546" y="1003299"/>
                </a:lnTo>
                <a:close/>
              </a:path>
              <a:path w="2689860" h="2811779">
                <a:moveTo>
                  <a:pt x="886898" y="1009650"/>
                </a:moveTo>
                <a:lnTo>
                  <a:pt x="867410" y="1009650"/>
                </a:lnTo>
                <a:lnTo>
                  <a:pt x="880110" y="1022349"/>
                </a:lnTo>
                <a:lnTo>
                  <a:pt x="899604" y="1022349"/>
                </a:lnTo>
                <a:lnTo>
                  <a:pt x="886898" y="1009650"/>
                </a:lnTo>
                <a:close/>
              </a:path>
              <a:path w="2689860" h="2811779">
                <a:moveTo>
                  <a:pt x="899604" y="1022350"/>
                </a:moveTo>
                <a:lnTo>
                  <a:pt x="880110" y="1022350"/>
                </a:lnTo>
                <a:lnTo>
                  <a:pt x="892810" y="1035049"/>
                </a:lnTo>
                <a:lnTo>
                  <a:pt x="912309" y="1035049"/>
                </a:lnTo>
                <a:lnTo>
                  <a:pt x="899604" y="1022350"/>
                </a:lnTo>
                <a:close/>
              </a:path>
              <a:path w="2689860" h="2811779">
                <a:moveTo>
                  <a:pt x="912309" y="1035050"/>
                </a:moveTo>
                <a:lnTo>
                  <a:pt x="892810" y="1035050"/>
                </a:lnTo>
                <a:lnTo>
                  <a:pt x="899160" y="1041399"/>
                </a:lnTo>
                <a:lnTo>
                  <a:pt x="918662" y="1041399"/>
                </a:lnTo>
                <a:lnTo>
                  <a:pt x="912309" y="1035050"/>
                </a:lnTo>
                <a:close/>
              </a:path>
              <a:path w="2689860" h="2811779">
                <a:moveTo>
                  <a:pt x="918662" y="1041400"/>
                </a:moveTo>
                <a:lnTo>
                  <a:pt x="899160" y="1041400"/>
                </a:lnTo>
                <a:lnTo>
                  <a:pt x="905510" y="1047749"/>
                </a:lnTo>
                <a:lnTo>
                  <a:pt x="925015" y="1047749"/>
                </a:lnTo>
                <a:lnTo>
                  <a:pt x="918662" y="1041400"/>
                </a:lnTo>
                <a:close/>
              </a:path>
              <a:path w="2689860" h="2811779">
                <a:moveTo>
                  <a:pt x="925015" y="1047749"/>
                </a:moveTo>
                <a:lnTo>
                  <a:pt x="905510" y="1047749"/>
                </a:lnTo>
                <a:lnTo>
                  <a:pt x="911860" y="1054099"/>
                </a:lnTo>
                <a:lnTo>
                  <a:pt x="931367" y="1054099"/>
                </a:lnTo>
                <a:lnTo>
                  <a:pt x="925015" y="1047749"/>
                </a:lnTo>
                <a:close/>
              </a:path>
              <a:path w="2689860" h="2811779">
                <a:moveTo>
                  <a:pt x="931367" y="1054100"/>
                </a:moveTo>
                <a:lnTo>
                  <a:pt x="911860" y="1054100"/>
                </a:lnTo>
                <a:lnTo>
                  <a:pt x="918210" y="1060449"/>
                </a:lnTo>
                <a:lnTo>
                  <a:pt x="937720" y="1060449"/>
                </a:lnTo>
                <a:lnTo>
                  <a:pt x="931367" y="1054100"/>
                </a:lnTo>
                <a:close/>
              </a:path>
              <a:path w="2689860" h="2811779">
                <a:moveTo>
                  <a:pt x="937720" y="1060449"/>
                </a:moveTo>
                <a:lnTo>
                  <a:pt x="918210" y="1060449"/>
                </a:lnTo>
                <a:lnTo>
                  <a:pt x="924560" y="1066799"/>
                </a:lnTo>
                <a:lnTo>
                  <a:pt x="944073" y="1066799"/>
                </a:lnTo>
                <a:lnTo>
                  <a:pt x="937720" y="1060449"/>
                </a:lnTo>
                <a:close/>
              </a:path>
              <a:path w="2689860" h="2811779">
                <a:moveTo>
                  <a:pt x="944073" y="1066799"/>
                </a:moveTo>
                <a:lnTo>
                  <a:pt x="924560" y="1066799"/>
                </a:lnTo>
                <a:lnTo>
                  <a:pt x="930910" y="1073149"/>
                </a:lnTo>
                <a:lnTo>
                  <a:pt x="950426" y="1073149"/>
                </a:lnTo>
                <a:lnTo>
                  <a:pt x="944073" y="1066799"/>
                </a:lnTo>
                <a:close/>
              </a:path>
              <a:path w="2689860" h="2811779">
                <a:moveTo>
                  <a:pt x="950426" y="1073150"/>
                </a:moveTo>
                <a:lnTo>
                  <a:pt x="930910" y="1073150"/>
                </a:lnTo>
                <a:lnTo>
                  <a:pt x="937260" y="1079499"/>
                </a:lnTo>
                <a:lnTo>
                  <a:pt x="956778" y="1079499"/>
                </a:lnTo>
                <a:lnTo>
                  <a:pt x="950426" y="1073150"/>
                </a:lnTo>
                <a:close/>
              </a:path>
              <a:path w="2689860" h="2811779">
                <a:moveTo>
                  <a:pt x="956778" y="1079500"/>
                </a:moveTo>
                <a:lnTo>
                  <a:pt x="937260" y="1079500"/>
                </a:lnTo>
                <a:lnTo>
                  <a:pt x="943610" y="1085849"/>
                </a:lnTo>
                <a:lnTo>
                  <a:pt x="963131" y="1085849"/>
                </a:lnTo>
                <a:lnTo>
                  <a:pt x="956778" y="1079500"/>
                </a:lnTo>
                <a:close/>
              </a:path>
              <a:path w="2689860" h="2811779">
                <a:moveTo>
                  <a:pt x="963131" y="1085849"/>
                </a:moveTo>
                <a:lnTo>
                  <a:pt x="943610" y="1085849"/>
                </a:lnTo>
                <a:lnTo>
                  <a:pt x="949960" y="1092199"/>
                </a:lnTo>
                <a:lnTo>
                  <a:pt x="969484" y="1092199"/>
                </a:lnTo>
                <a:lnTo>
                  <a:pt x="963131" y="1085849"/>
                </a:lnTo>
                <a:close/>
              </a:path>
              <a:path w="2689860" h="2811779">
                <a:moveTo>
                  <a:pt x="969484" y="1092200"/>
                </a:moveTo>
                <a:lnTo>
                  <a:pt x="949960" y="1092200"/>
                </a:lnTo>
                <a:lnTo>
                  <a:pt x="956310" y="1098549"/>
                </a:lnTo>
                <a:lnTo>
                  <a:pt x="975837" y="1098549"/>
                </a:lnTo>
                <a:lnTo>
                  <a:pt x="969484" y="1092200"/>
                </a:lnTo>
                <a:close/>
              </a:path>
              <a:path w="2689860" h="2811779">
                <a:moveTo>
                  <a:pt x="975837" y="1098550"/>
                </a:moveTo>
                <a:lnTo>
                  <a:pt x="956310" y="1098550"/>
                </a:lnTo>
                <a:lnTo>
                  <a:pt x="962660" y="1104899"/>
                </a:lnTo>
                <a:lnTo>
                  <a:pt x="982189" y="1104899"/>
                </a:lnTo>
                <a:lnTo>
                  <a:pt x="975837" y="1098550"/>
                </a:lnTo>
                <a:close/>
              </a:path>
              <a:path w="2689860" h="2811779">
                <a:moveTo>
                  <a:pt x="982189" y="1104900"/>
                </a:moveTo>
                <a:lnTo>
                  <a:pt x="962660" y="1104900"/>
                </a:lnTo>
                <a:lnTo>
                  <a:pt x="969010" y="1111249"/>
                </a:lnTo>
                <a:lnTo>
                  <a:pt x="988542" y="1111249"/>
                </a:lnTo>
                <a:lnTo>
                  <a:pt x="982189" y="1104900"/>
                </a:lnTo>
                <a:close/>
              </a:path>
              <a:path w="2689860" h="2811779">
                <a:moveTo>
                  <a:pt x="988542" y="1111250"/>
                </a:moveTo>
                <a:lnTo>
                  <a:pt x="969010" y="1111250"/>
                </a:lnTo>
                <a:lnTo>
                  <a:pt x="975360" y="1117599"/>
                </a:lnTo>
                <a:lnTo>
                  <a:pt x="994895" y="1117599"/>
                </a:lnTo>
                <a:lnTo>
                  <a:pt x="988542" y="1111250"/>
                </a:lnTo>
                <a:close/>
              </a:path>
              <a:path w="2689860" h="2811779">
                <a:moveTo>
                  <a:pt x="994895" y="1117600"/>
                </a:moveTo>
                <a:lnTo>
                  <a:pt x="975360" y="1117600"/>
                </a:lnTo>
                <a:lnTo>
                  <a:pt x="994410" y="1136649"/>
                </a:lnTo>
                <a:lnTo>
                  <a:pt x="1013953" y="1136649"/>
                </a:lnTo>
                <a:lnTo>
                  <a:pt x="994895" y="1117600"/>
                </a:lnTo>
                <a:close/>
              </a:path>
              <a:path w="2689860" h="2811779">
                <a:moveTo>
                  <a:pt x="1013953" y="1136650"/>
                </a:moveTo>
                <a:lnTo>
                  <a:pt x="994410" y="1136650"/>
                </a:lnTo>
                <a:lnTo>
                  <a:pt x="1000760" y="1142999"/>
                </a:lnTo>
                <a:lnTo>
                  <a:pt x="1020306" y="1142999"/>
                </a:lnTo>
                <a:lnTo>
                  <a:pt x="1013953" y="1136650"/>
                </a:lnTo>
                <a:close/>
              </a:path>
              <a:path w="2689860" h="2811779">
                <a:moveTo>
                  <a:pt x="1020306" y="1143000"/>
                </a:moveTo>
                <a:lnTo>
                  <a:pt x="1000760" y="1143000"/>
                </a:lnTo>
                <a:lnTo>
                  <a:pt x="1007110" y="1149349"/>
                </a:lnTo>
                <a:lnTo>
                  <a:pt x="1026659" y="1149349"/>
                </a:lnTo>
                <a:lnTo>
                  <a:pt x="1020306" y="1143000"/>
                </a:lnTo>
                <a:close/>
              </a:path>
              <a:path w="2689860" h="2811779">
                <a:moveTo>
                  <a:pt x="1026659" y="1149350"/>
                </a:moveTo>
                <a:lnTo>
                  <a:pt x="1007110" y="1149350"/>
                </a:lnTo>
                <a:lnTo>
                  <a:pt x="1013460" y="1155699"/>
                </a:lnTo>
                <a:lnTo>
                  <a:pt x="1033011" y="1155699"/>
                </a:lnTo>
                <a:lnTo>
                  <a:pt x="1026659" y="1149350"/>
                </a:lnTo>
                <a:close/>
              </a:path>
              <a:path w="2689860" h="2811779">
                <a:moveTo>
                  <a:pt x="1033011" y="1155699"/>
                </a:moveTo>
                <a:lnTo>
                  <a:pt x="1013460" y="1155699"/>
                </a:lnTo>
                <a:lnTo>
                  <a:pt x="1019810" y="1162049"/>
                </a:lnTo>
                <a:lnTo>
                  <a:pt x="1039364" y="1162049"/>
                </a:lnTo>
                <a:lnTo>
                  <a:pt x="1033011" y="1155699"/>
                </a:lnTo>
                <a:close/>
              </a:path>
              <a:path w="2689860" h="2811779">
                <a:moveTo>
                  <a:pt x="1039364" y="1162050"/>
                </a:moveTo>
                <a:lnTo>
                  <a:pt x="1019810" y="1162050"/>
                </a:lnTo>
                <a:lnTo>
                  <a:pt x="1026160" y="1168399"/>
                </a:lnTo>
                <a:lnTo>
                  <a:pt x="1045717" y="1168399"/>
                </a:lnTo>
                <a:lnTo>
                  <a:pt x="1039364" y="1162050"/>
                </a:lnTo>
                <a:close/>
              </a:path>
              <a:path w="2689860" h="2811779">
                <a:moveTo>
                  <a:pt x="1045717" y="1168399"/>
                </a:moveTo>
                <a:lnTo>
                  <a:pt x="1026160" y="1168399"/>
                </a:lnTo>
                <a:lnTo>
                  <a:pt x="1032510" y="1174749"/>
                </a:lnTo>
                <a:lnTo>
                  <a:pt x="1052069" y="1174749"/>
                </a:lnTo>
                <a:lnTo>
                  <a:pt x="1045717" y="1168399"/>
                </a:lnTo>
                <a:close/>
              </a:path>
              <a:path w="2689860" h="2811779">
                <a:moveTo>
                  <a:pt x="1052069" y="1174750"/>
                </a:moveTo>
                <a:lnTo>
                  <a:pt x="1032510" y="1174750"/>
                </a:lnTo>
                <a:lnTo>
                  <a:pt x="1038860" y="1181099"/>
                </a:lnTo>
                <a:lnTo>
                  <a:pt x="1058422" y="1181099"/>
                </a:lnTo>
                <a:lnTo>
                  <a:pt x="1052069" y="1174750"/>
                </a:lnTo>
                <a:close/>
              </a:path>
              <a:path w="2689860" h="2811779">
                <a:moveTo>
                  <a:pt x="1058422" y="1181100"/>
                </a:moveTo>
                <a:lnTo>
                  <a:pt x="1038860" y="1181100"/>
                </a:lnTo>
                <a:lnTo>
                  <a:pt x="1045210" y="1187449"/>
                </a:lnTo>
                <a:lnTo>
                  <a:pt x="1064775" y="1187449"/>
                </a:lnTo>
                <a:lnTo>
                  <a:pt x="1058422" y="1181100"/>
                </a:lnTo>
                <a:close/>
              </a:path>
              <a:path w="2689860" h="2811779">
                <a:moveTo>
                  <a:pt x="1064775" y="1187450"/>
                </a:moveTo>
                <a:lnTo>
                  <a:pt x="1045210" y="1187450"/>
                </a:lnTo>
                <a:lnTo>
                  <a:pt x="1075690" y="1217929"/>
                </a:lnTo>
                <a:lnTo>
                  <a:pt x="1095268" y="1217929"/>
                </a:lnTo>
                <a:lnTo>
                  <a:pt x="1064775" y="1187450"/>
                </a:lnTo>
                <a:close/>
              </a:path>
              <a:path w="2689860" h="2811779">
                <a:moveTo>
                  <a:pt x="1095268" y="1217929"/>
                </a:moveTo>
                <a:lnTo>
                  <a:pt x="1075690" y="1217929"/>
                </a:lnTo>
                <a:lnTo>
                  <a:pt x="1094740" y="1236979"/>
                </a:lnTo>
                <a:lnTo>
                  <a:pt x="1114326" y="1236979"/>
                </a:lnTo>
                <a:lnTo>
                  <a:pt x="1095268" y="1217929"/>
                </a:lnTo>
                <a:close/>
              </a:path>
              <a:path w="2689860" h="2811779">
                <a:moveTo>
                  <a:pt x="1114326" y="1236979"/>
                </a:moveTo>
                <a:lnTo>
                  <a:pt x="1094740" y="1236979"/>
                </a:lnTo>
                <a:lnTo>
                  <a:pt x="1097280" y="1239519"/>
                </a:lnTo>
                <a:lnTo>
                  <a:pt x="1116867" y="1239519"/>
                </a:lnTo>
                <a:lnTo>
                  <a:pt x="1114326" y="1236979"/>
                </a:lnTo>
                <a:close/>
              </a:path>
              <a:path w="2689860" h="2811779">
                <a:moveTo>
                  <a:pt x="1116867" y="1239519"/>
                </a:moveTo>
                <a:lnTo>
                  <a:pt x="1097280" y="1239519"/>
                </a:lnTo>
                <a:lnTo>
                  <a:pt x="1107440" y="1249679"/>
                </a:lnTo>
                <a:lnTo>
                  <a:pt x="1127032" y="1249679"/>
                </a:lnTo>
                <a:lnTo>
                  <a:pt x="1116867" y="1239519"/>
                </a:lnTo>
                <a:close/>
              </a:path>
              <a:path w="2689860" h="2811779">
                <a:moveTo>
                  <a:pt x="1127032" y="1249679"/>
                </a:moveTo>
                <a:lnTo>
                  <a:pt x="1107440" y="1249679"/>
                </a:lnTo>
                <a:lnTo>
                  <a:pt x="1126490" y="1268729"/>
                </a:lnTo>
                <a:lnTo>
                  <a:pt x="1146090" y="1268729"/>
                </a:lnTo>
                <a:lnTo>
                  <a:pt x="1127032" y="1249679"/>
                </a:lnTo>
                <a:close/>
              </a:path>
              <a:path w="2689860" h="2811779">
                <a:moveTo>
                  <a:pt x="1146090" y="1268729"/>
                </a:moveTo>
                <a:lnTo>
                  <a:pt x="1126490" y="1268729"/>
                </a:lnTo>
                <a:lnTo>
                  <a:pt x="1135380" y="1277619"/>
                </a:lnTo>
                <a:lnTo>
                  <a:pt x="1154984" y="1277619"/>
                </a:lnTo>
                <a:lnTo>
                  <a:pt x="1146090" y="1268729"/>
                </a:lnTo>
                <a:close/>
              </a:path>
              <a:path w="2689860" h="2811779">
                <a:moveTo>
                  <a:pt x="1154984" y="1277620"/>
                </a:moveTo>
                <a:lnTo>
                  <a:pt x="1135380" y="1277620"/>
                </a:lnTo>
                <a:lnTo>
                  <a:pt x="1139190" y="1281429"/>
                </a:lnTo>
                <a:lnTo>
                  <a:pt x="1158795" y="1281429"/>
                </a:lnTo>
                <a:lnTo>
                  <a:pt x="1154984" y="1277620"/>
                </a:lnTo>
                <a:close/>
              </a:path>
              <a:path w="2689860" h="2811779">
                <a:moveTo>
                  <a:pt x="1158795" y="1281429"/>
                </a:moveTo>
                <a:lnTo>
                  <a:pt x="1139190" y="1281429"/>
                </a:lnTo>
                <a:lnTo>
                  <a:pt x="1167130" y="1309369"/>
                </a:lnTo>
                <a:lnTo>
                  <a:pt x="1186747" y="1309369"/>
                </a:lnTo>
                <a:lnTo>
                  <a:pt x="1158795" y="1281429"/>
                </a:lnTo>
                <a:close/>
              </a:path>
              <a:path w="2689860" h="2811779">
                <a:moveTo>
                  <a:pt x="1186747" y="1309369"/>
                </a:moveTo>
                <a:lnTo>
                  <a:pt x="1167130" y="1309369"/>
                </a:lnTo>
                <a:lnTo>
                  <a:pt x="1170940" y="1313179"/>
                </a:lnTo>
                <a:lnTo>
                  <a:pt x="1190559" y="1313179"/>
                </a:lnTo>
                <a:lnTo>
                  <a:pt x="1186747" y="1309369"/>
                </a:lnTo>
                <a:close/>
              </a:path>
              <a:path w="2689860" h="2811779">
                <a:moveTo>
                  <a:pt x="1190559" y="1313180"/>
                </a:moveTo>
                <a:lnTo>
                  <a:pt x="1170940" y="1313180"/>
                </a:lnTo>
                <a:lnTo>
                  <a:pt x="1177290" y="1319529"/>
                </a:lnTo>
                <a:lnTo>
                  <a:pt x="1196912" y="1319529"/>
                </a:lnTo>
                <a:lnTo>
                  <a:pt x="1190559" y="1313180"/>
                </a:lnTo>
                <a:close/>
              </a:path>
              <a:path w="2689860" h="2811779">
                <a:moveTo>
                  <a:pt x="1196912" y="1319529"/>
                </a:moveTo>
                <a:lnTo>
                  <a:pt x="1177290" y="1319529"/>
                </a:lnTo>
                <a:lnTo>
                  <a:pt x="1179830" y="1322069"/>
                </a:lnTo>
                <a:lnTo>
                  <a:pt x="1199453" y="1322069"/>
                </a:lnTo>
                <a:lnTo>
                  <a:pt x="1196912" y="1319529"/>
                </a:lnTo>
                <a:close/>
              </a:path>
              <a:path w="2689860" h="2811779">
                <a:moveTo>
                  <a:pt x="1199453" y="1322069"/>
                </a:moveTo>
                <a:lnTo>
                  <a:pt x="1179830" y="1322069"/>
                </a:lnTo>
                <a:lnTo>
                  <a:pt x="1189990" y="1332229"/>
                </a:lnTo>
                <a:lnTo>
                  <a:pt x="1209617" y="1332229"/>
                </a:lnTo>
                <a:lnTo>
                  <a:pt x="1199453" y="1322069"/>
                </a:lnTo>
                <a:close/>
              </a:path>
              <a:path w="2689860" h="2811779">
                <a:moveTo>
                  <a:pt x="1209617" y="1332229"/>
                </a:moveTo>
                <a:lnTo>
                  <a:pt x="1189990" y="1332229"/>
                </a:lnTo>
                <a:lnTo>
                  <a:pt x="1196340" y="1338579"/>
                </a:lnTo>
                <a:lnTo>
                  <a:pt x="1215970" y="1338579"/>
                </a:lnTo>
                <a:lnTo>
                  <a:pt x="1209617" y="1332229"/>
                </a:lnTo>
                <a:close/>
              </a:path>
              <a:path w="2689860" h="2811779">
                <a:moveTo>
                  <a:pt x="1215970" y="1338579"/>
                </a:moveTo>
                <a:lnTo>
                  <a:pt x="1196340" y="1338579"/>
                </a:lnTo>
                <a:lnTo>
                  <a:pt x="1202690" y="1344929"/>
                </a:lnTo>
                <a:lnTo>
                  <a:pt x="1222323" y="1344929"/>
                </a:lnTo>
                <a:lnTo>
                  <a:pt x="1215970" y="1338579"/>
                </a:lnTo>
                <a:close/>
              </a:path>
              <a:path w="2689860" h="2811779">
                <a:moveTo>
                  <a:pt x="1222323" y="1344929"/>
                </a:moveTo>
                <a:lnTo>
                  <a:pt x="1202690" y="1344929"/>
                </a:lnTo>
                <a:lnTo>
                  <a:pt x="1211580" y="1353819"/>
                </a:lnTo>
                <a:lnTo>
                  <a:pt x="1231217" y="1353819"/>
                </a:lnTo>
                <a:lnTo>
                  <a:pt x="1222323" y="1344929"/>
                </a:lnTo>
                <a:close/>
              </a:path>
              <a:path w="2689860" h="2811779">
                <a:moveTo>
                  <a:pt x="1231217" y="1353819"/>
                </a:moveTo>
                <a:lnTo>
                  <a:pt x="1211580" y="1353819"/>
                </a:lnTo>
                <a:lnTo>
                  <a:pt x="1217930" y="1360169"/>
                </a:lnTo>
                <a:lnTo>
                  <a:pt x="1237569" y="1360169"/>
                </a:lnTo>
                <a:lnTo>
                  <a:pt x="1231217" y="1353819"/>
                </a:lnTo>
                <a:close/>
              </a:path>
              <a:path w="2689860" h="2811779">
                <a:moveTo>
                  <a:pt x="1237569" y="1360169"/>
                </a:moveTo>
                <a:lnTo>
                  <a:pt x="1217930" y="1360169"/>
                </a:lnTo>
                <a:lnTo>
                  <a:pt x="1228090" y="1370329"/>
                </a:lnTo>
                <a:lnTo>
                  <a:pt x="1247734" y="1370329"/>
                </a:lnTo>
                <a:lnTo>
                  <a:pt x="1237569" y="1360169"/>
                </a:lnTo>
                <a:close/>
              </a:path>
              <a:path w="2689860" h="2811779">
                <a:moveTo>
                  <a:pt x="1247734" y="1370329"/>
                </a:moveTo>
                <a:lnTo>
                  <a:pt x="1228090" y="1370329"/>
                </a:lnTo>
                <a:lnTo>
                  <a:pt x="1234440" y="1376679"/>
                </a:lnTo>
                <a:lnTo>
                  <a:pt x="1254086" y="1376679"/>
                </a:lnTo>
                <a:lnTo>
                  <a:pt x="1247734" y="1370329"/>
                </a:lnTo>
                <a:close/>
              </a:path>
              <a:path w="2689860" h="2811779">
                <a:moveTo>
                  <a:pt x="1254086" y="1376679"/>
                </a:moveTo>
                <a:lnTo>
                  <a:pt x="1234440" y="1376679"/>
                </a:lnTo>
                <a:lnTo>
                  <a:pt x="1236980" y="1379219"/>
                </a:lnTo>
                <a:lnTo>
                  <a:pt x="1256628" y="1379219"/>
                </a:lnTo>
                <a:lnTo>
                  <a:pt x="1254086" y="1376679"/>
                </a:lnTo>
                <a:close/>
              </a:path>
              <a:path w="2689860" h="2811779">
                <a:moveTo>
                  <a:pt x="1256628" y="1379219"/>
                </a:moveTo>
                <a:lnTo>
                  <a:pt x="1236980" y="1379219"/>
                </a:lnTo>
                <a:lnTo>
                  <a:pt x="1243330" y="1385569"/>
                </a:lnTo>
                <a:lnTo>
                  <a:pt x="1262980" y="1385569"/>
                </a:lnTo>
                <a:lnTo>
                  <a:pt x="1256628" y="1379219"/>
                </a:lnTo>
                <a:close/>
              </a:path>
              <a:path w="2689860" h="2811779">
                <a:moveTo>
                  <a:pt x="1262980" y="1385569"/>
                </a:moveTo>
                <a:lnTo>
                  <a:pt x="1243330" y="1385569"/>
                </a:lnTo>
                <a:lnTo>
                  <a:pt x="1249680" y="1391919"/>
                </a:lnTo>
                <a:lnTo>
                  <a:pt x="1269333" y="1391919"/>
                </a:lnTo>
                <a:lnTo>
                  <a:pt x="1262980" y="1385569"/>
                </a:lnTo>
                <a:close/>
              </a:path>
              <a:path w="2689860" h="2811779">
                <a:moveTo>
                  <a:pt x="1269333" y="1391919"/>
                </a:moveTo>
                <a:lnTo>
                  <a:pt x="1249680" y="1391919"/>
                </a:lnTo>
                <a:lnTo>
                  <a:pt x="1253490" y="1395729"/>
                </a:lnTo>
                <a:lnTo>
                  <a:pt x="1273145" y="1395729"/>
                </a:lnTo>
                <a:lnTo>
                  <a:pt x="1269333" y="1391919"/>
                </a:lnTo>
                <a:close/>
              </a:path>
              <a:path w="2689860" h="2811779">
                <a:moveTo>
                  <a:pt x="1273145" y="1395730"/>
                </a:moveTo>
                <a:lnTo>
                  <a:pt x="1253490" y="1395730"/>
                </a:lnTo>
                <a:lnTo>
                  <a:pt x="1256030" y="1398269"/>
                </a:lnTo>
                <a:lnTo>
                  <a:pt x="1275686" y="1398269"/>
                </a:lnTo>
                <a:lnTo>
                  <a:pt x="1273145" y="1395730"/>
                </a:lnTo>
                <a:close/>
              </a:path>
              <a:path w="2689860" h="2811779">
                <a:moveTo>
                  <a:pt x="1275686" y="1398269"/>
                </a:moveTo>
                <a:lnTo>
                  <a:pt x="1256030" y="1398269"/>
                </a:lnTo>
                <a:lnTo>
                  <a:pt x="1259840" y="1402079"/>
                </a:lnTo>
                <a:lnTo>
                  <a:pt x="1279497" y="1402079"/>
                </a:lnTo>
                <a:lnTo>
                  <a:pt x="1275686" y="1398269"/>
                </a:lnTo>
                <a:close/>
              </a:path>
              <a:path w="2689860" h="2811779">
                <a:moveTo>
                  <a:pt x="1279497" y="1402079"/>
                </a:moveTo>
                <a:lnTo>
                  <a:pt x="1259840" y="1402079"/>
                </a:lnTo>
                <a:lnTo>
                  <a:pt x="1262380" y="1404619"/>
                </a:lnTo>
                <a:lnTo>
                  <a:pt x="1282039" y="1404619"/>
                </a:lnTo>
                <a:lnTo>
                  <a:pt x="1279497" y="1402079"/>
                </a:lnTo>
                <a:close/>
              </a:path>
              <a:path w="2689860" h="2811779">
                <a:moveTo>
                  <a:pt x="1282039" y="1404619"/>
                </a:moveTo>
                <a:lnTo>
                  <a:pt x="1262380" y="1404619"/>
                </a:lnTo>
                <a:lnTo>
                  <a:pt x="1275080" y="1417319"/>
                </a:lnTo>
                <a:lnTo>
                  <a:pt x="1294744" y="1417319"/>
                </a:lnTo>
                <a:lnTo>
                  <a:pt x="1282039" y="1404619"/>
                </a:lnTo>
                <a:close/>
              </a:path>
              <a:path w="2689860" h="2811779">
                <a:moveTo>
                  <a:pt x="1294744" y="1417319"/>
                </a:moveTo>
                <a:lnTo>
                  <a:pt x="1275080" y="1417319"/>
                </a:lnTo>
                <a:lnTo>
                  <a:pt x="1278890" y="1421129"/>
                </a:lnTo>
                <a:lnTo>
                  <a:pt x="1298556" y="1421129"/>
                </a:lnTo>
                <a:lnTo>
                  <a:pt x="1294744" y="1417319"/>
                </a:lnTo>
                <a:close/>
              </a:path>
              <a:path w="2689860" h="2811779">
                <a:moveTo>
                  <a:pt x="1298556" y="1421129"/>
                </a:moveTo>
                <a:lnTo>
                  <a:pt x="1278890" y="1421129"/>
                </a:lnTo>
                <a:lnTo>
                  <a:pt x="1285240" y="1427479"/>
                </a:lnTo>
                <a:lnTo>
                  <a:pt x="1304908" y="1427479"/>
                </a:lnTo>
                <a:lnTo>
                  <a:pt x="1298556" y="1421129"/>
                </a:lnTo>
                <a:close/>
              </a:path>
              <a:path w="2689860" h="2811779">
                <a:moveTo>
                  <a:pt x="1304908" y="1427479"/>
                </a:moveTo>
                <a:lnTo>
                  <a:pt x="1285240" y="1427479"/>
                </a:lnTo>
                <a:lnTo>
                  <a:pt x="1300480" y="1442719"/>
                </a:lnTo>
                <a:lnTo>
                  <a:pt x="1320155" y="1442719"/>
                </a:lnTo>
                <a:lnTo>
                  <a:pt x="1304908" y="1427479"/>
                </a:lnTo>
                <a:close/>
              </a:path>
              <a:path w="2689860" h="2811779">
                <a:moveTo>
                  <a:pt x="1320155" y="1442719"/>
                </a:moveTo>
                <a:lnTo>
                  <a:pt x="1300480" y="1442719"/>
                </a:lnTo>
                <a:lnTo>
                  <a:pt x="1313180" y="1455419"/>
                </a:lnTo>
                <a:lnTo>
                  <a:pt x="1332860" y="1455419"/>
                </a:lnTo>
                <a:lnTo>
                  <a:pt x="1320155" y="1442719"/>
                </a:lnTo>
                <a:close/>
              </a:path>
              <a:path w="2689860" h="2811779">
                <a:moveTo>
                  <a:pt x="1332860" y="1455419"/>
                </a:moveTo>
                <a:lnTo>
                  <a:pt x="1313180" y="1455419"/>
                </a:lnTo>
                <a:lnTo>
                  <a:pt x="1316990" y="1459229"/>
                </a:lnTo>
                <a:lnTo>
                  <a:pt x="1336672" y="1459229"/>
                </a:lnTo>
                <a:lnTo>
                  <a:pt x="1332860" y="1455419"/>
                </a:lnTo>
                <a:close/>
              </a:path>
              <a:path w="2689860" h="2811779">
                <a:moveTo>
                  <a:pt x="1336672" y="1459229"/>
                </a:moveTo>
                <a:lnTo>
                  <a:pt x="1316990" y="1459229"/>
                </a:lnTo>
                <a:lnTo>
                  <a:pt x="1319530" y="1461769"/>
                </a:lnTo>
                <a:lnTo>
                  <a:pt x="1339213" y="1461769"/>
                </a:lnTo>
                <a:lnTo>
                  <a:pt x="1336672" y="1459229"/>
                </a:lnTo>
                <a:close/>
              </a:path>
              <a:path w="2689860" h="2811779">
                <a:moveTo>
                  <a:pt x="1339213" y="1461769"/>
                </a:moveTo>
                <a:lnTo>
                  <a:pt x="1319530" y="1461769"/>
                </a:lnTo>
                <a:lnTo>
                  <a:pt x="1332230" y="1474469"/>
                </a:lnTo>
                <a:lnTo>
                  <a:pt x="1351919" y="1474469"/>
                </a:lnTo>
                <a:lnTo>
                  <a:pt x="1339213" y="1461769"/>
                </a:lnTo>
                <a:close/>
              </a:path>
              <a:path w="2689860" h="2811779">
                <a:moveTo>
                  <a:pt x="1351919" y="1474469"/>
                </a:moveTo>
                <a:lnTo>
                  <a:pt x="1332230" y="1474469"/>
                </a:lnTo>
                <a:lnTo>
                  <a:pt x="1344930" y="1487169"/>
                </a:lnTo>
                <a:lnTo>
                  <a:pt x="1364624" y="1487169"/>
                </a:lnTo>
                <a:lnTo>
                  <a:pt x="1351919" y="1474469"/>
                </a:lnTo>
                <a:close/>
              </a:path>
              <a:path w="2689860" h="2811779">
                <a:moveTo>
                  <a:pt x="1364624" y="1487169"/>
                </a:moveTo>
                <a:lnTo>
                  <a:pt x="1344930" y="1487169"/>
                </a:lnTo>
                <a:lnTo>
                  <a:pt x="1351280" y="1493519"/>
                </a:lnTo>
                <a:lnTo>
                  <a:pt x="1370977" y="1493519"/>
                </a:lnTo>
                <a:lnTo>
                  <a:pt x="1364624" y="1487169"/>
                </a:lnTo>
                <a:close/>
              </a:path>
              <a:path w="2689860" h="2811779">
                <a:moveTo>
                  <a:pt x="1370977" y="1493519"/>
                </a:moveTo>
                <a:lnTo>
                  <a:pt x="1351280" y="1493519"/>
                </a:lnTo>
                <a:lnTo>
                  <a:pt x="1355090" y="1497329"/>
                </a:lnTo>
                <a:lnTo>
                  <a:pt x="1374788" y="1497329"/>
                </a:lnTo>
                <a:lnTo>
                  <a:pt x="1370977" y="1493519"/>
                </a:lnTo>
                <a:close/>
              </a:path>
              <a:path w="2689860" h="2811779">
                <a:moveTo>
                  <a:pt x="1374788" y="1497329"/>
                </a:moveTo>
                <a:lnTo>
                  <a:pt x="1355090" y="1497329"/>
                </a:lnTo>
                <a:lnTo>
                  <a:pt x="1376680" y="1518919"/>
                </a:lnTo>
                <a:lnTo>
                  <a:pt x="1396388" y="1518919"/>
                </a:lnTo>
                <a:lnTo>
                  <a:pt x="1374788" y="1497329"/>
                </a:lnTo>
                <a:close/>
              </a:path>
              <a:path w="2689860" h="2811779">
                <a:moveTo>
                  <a:pt x="1396388" y="1518919"/>
                </a:moveTo>
                <a:lnTo>
                  <a:pt x="1376680" y="1518919"/>
                </a:lnTo>
                <a:lnTo>
                  <a:pt x="1402080" y="1544319"/>
                </a:lnTo>
                <a:lnTo>
                  <a:pt x="1421799" y="1544319"/>
                </a:lnTo>
                <a:lnTo>
                  <a:pt x="1396388" y="1518919"/>
                </a:lnTo>
                <a:close/>
              </a:path>
              <a:path w="2689860" h="2811779">
                <a:moveTo>
                  <a:pt x="1421799" y="1544319"/>
                </a:moveTo>
                <a:lnTo>
                  <a:pt x="1402080" y="1544319"/>
                </a:lnTo>
                <a:lnTo>
                  <a:pt x="1412240" y="1554479"/>
                </a:lnTo>
                <a:lnTo>
                  <a:pt x="1431963" y="1554479"/>
                </a:lnTo>
                <a:lnTo>
                  <a:pt x="1421799" y="1544319"/>
                </a:lnTo>
                <a:close/>
              </a:path>
              <a:path w="2689860" h="2811779">
                <a:moveTo>
                  <a:pt x="1431963" y="1554479"/>
                </a:moveTo>
                <a:lnTo>
                  <a:pt x="1412240" y="1554479"/>
                </a:lnTo>
                <a:lnTo>
                  <a:pt x="1421130" y="1563369"/>
                </a:lnTo>
                <a:lnTo>
                  <a:pt x="1440857" y="1563369"/>
                </a:lnTo>
                <a:lnTo>
                  <a:pt x="1431963" y="1554479"/>
                </a:lnTo>
                <a:close/>
              </a:path>
              <a:path w="2689860" h="2811779">
                <a:moveTo>
                  <a:pt x="1440857" y="1563369"/>
                </a:moveTo>
                <a:lnTo>
                  <a:pt x="1421130" y="1563369"/>
                </a:lnTo>
                <a:lnTo>
                  <a:pt x="1478280" y="1620519"/>
                </a:lnTo>
                <a:lnTo>
                  <a:pt x="1498032" y="1620519"/>
                </a:lnTo>
                <a:lnTo>
                  <a:pt x="1440857" y="1563369"/>
                </a:lnTo>
                <a:close/>
              </a:path>
              <a:path w="2689860" h="2811779">
                <a:moveTo>
                  <a:pt x="1498032" y="1620519"/>
                </a:moveTo>
                <a:lnTo>
                  <a:pt x="1478280" y="1620519"/>
                </a:lnTo>
                <a:lnTo>
                  <a:pt x="1482090" y="1624329"/>
                </a:lnTo>
                <a:lnTo>
                  <a:pt x="1501843" y="1624329"/>
                </a:lnTo>
                <a:lnTo>
                  <a:pt x="1498032" y="1620519"/>
                </a:lnTo>
                <a:close/>
              </a:path>
              <a:path w="2689860" h="2811779">
                <a:moveTo>
                  <a:pt x="1501843" y="1624330"/>
                </a:moveTo>
                <a:lnTo>
                  <a:pt x="1482090" y="1624330"/>
                </a:lnTo>
                <a:lnTo>
                  <a:pt x="1484630" y="1626869"/>
                </a:lnTo>
                <a:lnTo>
                  <a:pt x="1504384" y="1626869"/>
                </a:lnTo>
                <a:lnTo>
                  <a:pt x="1501843" y="1624330"/>
                </a:lnTo>
                <a:close/>
              </a:path>
              <a:path w="2689860" h="2811779">
                <a:moveTo>
                  <a:pt x="1504384" y="1626869"/>
                </a:moveTo>
                <a:lnTo>
                  <a:pt x="1484630" y="1626869"/>
                </a:lnTo>
                <a:lnTo>
                  <a:pt x="1507490" y="1649729"/>
                </a:lnTo>
                <a:lnTo>
                  <a:pt x="1527254" y="1649729"/>
                </a:lnTo>
                <a:lnTo>
                  <a:pt x="1504384" y="1626869"/>
                </a:lnTo>
                <a:close/>
              </a:path>
              <a:path w="2689860" h="2811779">
                <a:moveTo>
                  <a:pt x="1527254" y="1649729"/>
                </a:moveTo>
                <a:lnTo>
                  <a:pt x="1507490" y="1649729"/>
                </a:lnTo>
                <a:lnTo>
                  <a:pt x="1564640" y="1706879"/>
                </a:lnTo>
                <a:lnTo>
                  <a:pt x="1584429" y="1706879"/>
                </a:lnTo>
                <a:lnTo>
                  <a:pt x="1527254" y="1649729"/>
                </a:lnTo>
                <a:close/>
              </a:path>
              <a:path w="2689860" h="2811779">
                <a:moveTo>
                  <a:pt x="1584429" y="1706879"/>
                </a:moveTo>
                <a:lnTo>
                  <a:pt x="1564640" y="1706879"/>
                </a:lnTo>
                <a:lnTo>
                  <a:pt x="1596390" y="1738629"/>
                </a:lnTo>
                <a:lnTo>
                  <a:pt x="1616192" y="1738629"/>
                </a:lnTo>
                <a:lnTo>
                  <a:pt x="1584429" y="1706879"/>
                </a:lnTo>
                <a:close/>
              </a:path>
              <a:path w="2689860" h="2811779">
                <a:moveTo>
                  <a:pt x="1616192" y="1738629"/>
                </a:moveTo>
                <a:lnTo>
                  <a:pt x="1596390" y="1738629"/>
                </a:lnTo>
                <a:lnTo>
                  <a:pt x="1628140" y="1770379"/>
                </a:lnTo>
                <a:lnTo>
                  <a:pt x="1647956" y="1770379"/>
                </a:lnTo>
                <a:lnTo>
                  <a:pt x="1616192" y="1738629"/>
                </a:lnTo>
                <a:close/>
              </a:path>
              <a:path w="2689860" h="2811779">
                <a:moveTo>
                  <a:pt x="1647956" y="1770380"/>
                </a:moveTo>
                <a:lnTo>
                  <a:pt x="1628140" y="1770380"/>
                </a:lnTo>
                <a:lnTo>
                  <a:pt x="1659890" y="1802129"/>
                </a:lnTo>
                <a:lnTo>
                  <a:pt x="1679720" y="1802129"/>
                </a:lnTo>
                <a:lnTo>
                  <a:pt x="1647956" y="1770380"/>
                </a:lnTo>
                <a:close/>
              </a:path>
              <a:path w="2689860" h="2811779">
                <a:moveTo>
                  <a:pt x="1679720" y="1802129"/>
                </a:moveTo>
                <a:lnTo>
                  <a:pt x="1659890" y="1802129"/>
                </a:lnTo>
                <a:lnTo>
                  <a:pt x="1662430" y="1804669"/>
                </a:lnTo>
                <a:lnTo>
                  <a:pt x="1682261" y="1804669"/>
                </a:lnTo>
                <a:lnTo>
                  <a:pt x="1679720" y="1802129"/>
                </a:lnTo>
                <a:close/>
              </a:path>
              <a:path w="2689860" h="2811779">
                <a:moveTo>
                  <a:pt x="1682261" y="1804669"/>
                </a:moveTo>
                <a:lnTo>
                  <a:pt x="1662430" y="1804669"/>
                </a:lnTo>
                <a:lnTo>
                  <a:pt x="1672590" y="1814829"/>
                </a:lnTo>
                <a:lnTo>
                  <a:pt x="1692425" y="1814829"/>
                </a:lnTo>
                <a:lnTo>
                  <a:pt x="1682261" y="1804669"/>
                </a:lnTo>
                <a:close/>
              </a:path>
              <a:path w="2689860" h="2811779">
                <a:moveTo>
                  <a:pt x="1692425" y="1814829"/>
                </a:moveTo>
                <a:lnTo>
                  <a:pt x="1672590" y="1814829"/>
                </a:lnTo>
                <a:lnTo>
                  <a:pt x="1675130" y="1817369"/>
                </a:lnTo>
                <a:lnTo>
                  <a:pt x="1694966" y="1817369"/>
                </a:lnTo>
                <a:lnTo>
                  <a:pt x="1692425" y="1814829"/>
                </a:lnTo>
                <a:close/>
              </a:path>
              <a:path w="2689860" h="2811779">
                <a:moveTo>
                  <a:pt x="1694966" y="1817369"/>
                </a:moveTo>
                <a:lnTo>
                  <a:pt x="1675130" y="1817369"/>
                </a:lnTo>
                <a:lnTo>
                  <a:pt x="1691640" y="1833879"/>
                </a:lnTo>
                <a:lnTo>
                  <a:pt x="1711483" y="1833879"/>
                </a:lnTo>
                <a:lnTo>
                  <a:pt x="1694966" y="1817369"/>
                </a:lnTo>
                <a:close/>
              </a:path>
              <a:path w="2689860" h="2811779">
                <a:moveTo>
                  <a:pt x="1711483" y="1833879"/>
                </a:moveTo>
                <a:lnTo>
                  <a:pt x="1691640" y="1833879"/>
                </a:lnTo>
                <a:lnTo>
                  <a:pt x="1697990" y="1840229"/>
                </a:lnTo>
                <a:lnTo>
                  <a:pt x="1717836" y="1840229"/>
                </a:lnTo>
                <a:lnTo>
                  <a:pt x="1711483" y="1833879"/>
                </a:lnTo>
                <a:close/>
              </a:path>
              <a:path w="2689860" h="2811779">
                <a:moveTo>
                  <a:pt x="1717836" y="1840229"/>
                </a:moveTo>
                <a:lnTo>
                  <a:pt x="1697990" y="1840229"/>
                </a:lnTo>
                <a:lnTo>
                  <a:pt x="1704340" y="1846579"/>
                </a:lnTo>
                <a:lnTo>
                  <a:pt x="1724189" y="1846579"/>
                </a:lnTo>
                <a:lnTo>
                  <a:pt x="1717836" y="1840229"/>
                </a:lnTo>
                <a:close/>
              </a:path>
              <a:path w="2689860" h="2811779">
                <a:moveTo>
                  <a:pt x="1724189" y="1846579"/>
                </a:moveTo>
                <a:lnTo>
                  <a:pt x="1704340" y="1846579"/>
                </a:lnTo>
                <a:lnTo>
                  <a:pt x="1723390" y="1865629"/>
                </a:lnTo>
                <a:lnTo>
                  <a:pt x="1743247" y="1865629"/>
                </a:lnTo>
                <a:lnTo>
                  <a:pt x="1724189" y="1846579"/>
                </a:lnTo>
                <a:close/>
              </a:path>
              <a:path w="2689860" h="2811779">
                <a:moveTo>
                  <a:pt x="1743247" y="1865629"/>
                </a:moveTo>
                <a:lnTo>
                  <a:pt x="1723390" y="1865629"/>
                </a:lnTo>
                <a:lnTo>
                  <a:pt x="1725930" y="1868169"/>
                </a:lnTo>
                <a:lnTo>
                  <a:pt x="1745788" y="1868169"/>
                </a:lnTo>
                <a:lnTo>
                  <a:pt x="1743247" y="1865629"/>
                </a:lnTo>
                <a:close/>
              </a:path>
              <a:path w="2689860" h="2811779">
                <a:moveTo>
                  <a:pt x="1745788" y="1868169"/>
                </a:moveTo>
                <a:lnTo>
                  <a:pt x="1725930" y="1868169"/>
                </a:lnTo>
                <a:lnTo>
                  <a:pt x="1751330" y="1893569"/>
                </a:lnTo>
                <a:lnTo>
                  <a:pt x="1771199" y="1893569"/>
                </a:lnTo>
                <a:lnTo>
                  <a:pt x="1745788" y="1868169"/>
                </a:lnTo>
                <a:close/>
              </a:path>
              <a:path w="2689860" h="2811779">
                <a:moveTo>
                  <a:pt x="1771199" y="1893570"/>
                </a:moveTo>
                <a:lnTo>
                  <a:pt x="1751330" y="1893570"/>
                </a:lnTo>
                <a:lnTo>
                  <a:pt x="1755140" y="1897379"/>
                </a:lnTo>
                <a:lnTo>
                  <a:pt x="1775011" y="1897379"/>
                </a:lnTo>
                <a:lnTo>
                  <a:pt x="1771199" y="1893570"/>
                </a:lnTo>
                <a:close/>
              </a:path>
              <a:path w="2689860" h="2811779">
                <a:moveTo>
                  <a:pt x="1775011" y="1897380"/>
                </a:moveTo>
                <a:lnTo>
                  <a:pt x="1755140" y="1897380"/>
                </a:lnTo>
                <a:lnTo>
                  <a:pt x="1757680" y="1899919"/>
                </a:lnTo>
                <a:lnTo>
                  <a:pt x="1777552" y="1899919"/>
                </a:lnTo>
                <a:lnTo>
                  <a:pt x="1775011" y="1897380"/>
                </a:lnTo>
                <a:close/>
              </a:path>
              <a:path w="2689860" h="2811779">
                <a:moveTo>
                  <a:pt x="1777552" y="1899919"/>
                </a:moveTo>
                <a:lnTo>
                  <a:pt x="1757680" y="1899919"/>
                </a:lnTo>
                <a:lnTo>
                  <a:pt x="1761490" y="1903729"/>
                </a:lnTo>
                <a:lnTo>
                  <a:pt x="1781364" y="1903729"/>
                </a:lnTo>
                <a:lnTo>
                  <a:pt x="1777552" y="1899919"/>
                </a:lnTo>
                <a:close/>
              </a:path>
              <a:path w="2689860" h="2811779">
                <a:moveTo>
                  <a:pt x="1781364" y="1903730"/>
                </a:moveTo>
                <a:lnTo>
                  <a:pt x="1761490" y="1903730"/>
                </a:lnTo>
                <a:lnTo>
                  <a:pt x="1789430" y="1931669"/>
                </a:lnTo>
                <a:lnTo>
                  <a:pt x="1809316" y="1931669"/>
                </a:lnTo>
                <a:lnTo>
                  <a:pt x="1781364" y="1903730"/>
                </a:lnTo>
                <a:close/>
              </a:path>
              <a:path w="2689860" h="2811779">
                <a:moveTo>
                  <a:pt x="1809316" y="1931669"/>
                </a:moveTo>
                <a:lnTo>
                  <a:pt x="1789430" y="1931669"/>
                </a:lnTo>
                <a:lnTo>
                  <a:pt x="1808480" y="1950719"/>
                </a:lnTo>
                <a:lnTo>
                  <a:pt x="1828374" y="1950719"/>
                </a:lnTo>
                <a:lnTo>
                  <a:pt x="1809316" y="1931669"/>
                </a:lnTo>
                <a:close/>
              </a:path>
              <a:path w="2689860" h="2811779">
                <a:moveTo>
                  <a:pt x="1828374" y="1950720"/>
                </a:moveTo>
                <a:lnTo>
                  <a:pt x="1808480" y="1950720"/>
                </a:lnTo>
                <a:lnTo>
                  <a:pt x="1812290" y="1954529"/>
                </a:lnTo>
                <a:lnTo>
                  <a:pt x="1832185" y="1954529"/>
                </a:lnTo>
                <a:lnTo>
                  <a:pt x="1828374" y="1950720"/>
                </a:lnTo>
                <a:close/>
              </a:path>
              <a:path w="2689860" h="2811779">
                <a:moveTo>
                  <a:pt x="1832185" y="1954530"/>
                </a:moveTo>
                <a:lnTo>
                  <a:pt x="1812290" y="1954530"/>
                </a:lnTo>
                <a:lnTo>
                  <a:pt x="1818640" y="1960879"/>
                </a:lnTo>
                <a:lnTo>
                  <a:pt x="1838538" y="1960879"/>
                </a:lnTo>
                <a:lnTo>
                  <a:pt x="1832185" y="1954530"/>
                </a:lnTo>
                <a:close/>
              </a:path>
              <a:path w="2689860" h="2811779">
                <a:moveTo>
                  <a:pt x="1838538" y="1960879"/>
                </a:moveTo>
                <a:lnTo>
                  <a:pt x="1818640" y="1960879"/>
                </a:lnTo>
                <a:lnTo>
                  <a:pt x="1827530" y="1969769"/>
                </a:lnTo>
                <a:lnTo>
                  <a:pt x="1847432" y="1969769"/>
                </a:lnTo>
                <a:lnTo>
                  <a:pt x="1838538" y="1960879"/>
                </a:lnTo>
                <a:close/>
              </a:path>
              <a:path w="2689860" h="2811779">
                <a:moveTo>
                  <a:pt x="1847432" y="1969769"/>
                </a:moveTo>
                <a:lnTo>
                  <a:pt x="1827530" y="1969769"/>
                </a:lnTo>
                <a:lnTo>
                  <a:pt x="1840230" y="1982469"/>
                </a:lnTo>
                <a:lnTo>
                  <a:pt x="1860137" y="1982469"/>
                </a:lnTo>
                <a:lnTo>
                  <a:pt x="1847432" y="1969769"/>
                </a:lnTo>
                <a:close/>
              </a:path>
              <a:path w="2689860" h="2811779">
                <a:moveTo>
                  <a:pt x="1860137" y="1982470"/>
                </a:moveTo>
                <a:lnTo>
                  <a:pt x="1840230" y="1982470"/>
                </a:lnTo>
                <a:lnTo>
                  <a:pt x="1844040" y="1986279"/>
                </a:lnTo>
                <a:lnTo>
                  <a:pt x="1863949" y="1986279"/>
                </a:lnTo>
                <a:lnTo>
                  <a:pt x="1860137" y="1982470"/>
                </a:lnTo>
                <a:close/>
              </a:path>
              <a:path w="2689860" h="2811779">
                <a:moveTo>
                  <a:pt x="1863949" y="1986280"/>
                </a:moveTo>
                <a:lnTo>
                  <a:pt x="1844040" y="1986280"/>
                </a:lnTo>
                <a:lnTo>
                  <a:pt x="1859280" y="2001519"/>
                </a:lnTo>
                <a:lnTo>
                  <a:pt x="1879196" y="2001519"/>
                </a:lnTo>
                <a:lnTo>
                  <a:pt x="1863949" y="1986280"/>
                </a:lnTo>
                <a:close/>
              </a:path>
              <a:path w="2689860" h="2811779">
                <a:moveTo>
                  <a:pt x="2490329" y="2612390"/>
                </a:moveTo>
                <a:lnTo>
                  <a:pt x="2470150" y="2612390"/>
                </a:lnTo>
                <a:lnTo>
                  <a:pt x="2669540" y="2811779"/>
                </a:lnTo>
                <a:lnTo>
                  <a:pt x="2689805" y="2811779"/>
                </a:lnTo>
                <a:lnTo>
                  <a:pt x="2490329" y="2612390"/>
                </a:lnTo>
                <a:close/>
              </a:path>
              <a:path w="2689860" h="2811779">
                <a:moveTo>
                  <a:pt x="2487788" y="2609849"/>
                </a:moveTo>
                <a:lnTo>
                  <a:pt x="2467610" y="2609849"/>
                </a:lnTo>
                <a:lnTo>
                  <a:pt x="2468880" y="2611119"/>
                </a:lnTo>
                <a:lnTo>
                  <a:pt x="2489058" y="2611119"/>
                </a:lnTo>
                <a:lnTo>
                  <a:pt x="2487788" y="2609849"/>
                </a:lnTo>
                <a:close/>
              </a:path>
              <a:path w="2689860" h="2811779">
                <a:moveTo>
                  <a:pt x="2483976" y="2606039"/>
                </a:moveTo>
                <a:lnTo>
                  <a:pt x="2463800" y="2606039"/>
                </a:lnTo>
                <a:lnTo>
                  <a:pt x="2466340" y="2608579"/>
                </a:lnTo>
                <a:lnTo>
                  <a:pt x="2486517" y="2608579"/>
                </a:lnTo>
                <a:lnTo>
                  <a:pt x="2483976" y="2606039"/>
                </a:lnTo>
                <a:close/>
              </a:path>
              <a:path w="2689860" h="2811779">
                <a:moveTo>
                  <a:pt x="2481435" y="2603499"/>
                </a:moveTo>
                <a:lnTo>
                  <a:pt x="2461260" y="2603499"/>
                </a:lnTo>
                <a:lnTo>
                  <a:pt x="2462530" y="2604770"/>
                </a:lnTo>
                <a:lnTo>
                  <a:pt x="2482706" y="2604770"/>
                </a:lnTo>
                <a:lnTo>
                  <a:pt x="2481435" y="2603499"/>
                </a:lnTo>
                <a:close/>
              </a:path>
              <a:path w="2689860" h="2811779">
                <a:moveTo>
                  <a:pt x="2477623" y="2599689"/>
                </a:moveTo>
                <a:lnTo>
                  <a:pt x="2457450" y="2599689"/>
                </a:lnTo>
                <a:lnTo>
                  <a:pt x="2459990" y="2602229"/>
                </a:lnTo>
                <a:lnTo>
                  <a:pt x="2480164" y="2602229"/>
                </a:lnTo>
                <a:lnTo>
                  <a:pt x="2477623" y="2599689"/>
                </a:lnTo>
                <a:close/>
              </a:path>
              <a:path w="2689860" h="2811779">
                <a:moveTo>
                  <a:pt x="2475082" y="2597149"/>
                </a:moveTo>
                <a:lnTo>
                  <a:pt x="2454910" y="2597149"/>
                </a:lnTo>
                <a:lnTo>
                  <a:pt x="2456180" y="2598419"/>
                </a:lnTo>
                <a:lnTo>
                  <a:pt x="2476353" y="2598419"/>
                </a:lnTo>
                <a:lnTo>
                  <a:pt x="2475082" y="2597149"/>
                </a:lnTo>
                <a:close/>
              </a:path>
              <a:path w="2689860" h="2811779">
                <a:moveTo>
                  <a:pt x="2471271" y="2593339"/>
                </a:moveTo>
                <a:lnTo>
                  <a:pt x="2451100" y="2593339"/>
                </a:lnTo>
                <a:lnTo>
                  <a:pt x="2453640" y="2595879"/>
                </a:lnTo>
                <a:lnTo>
                  <a:pt x="2473812" y="2595879"/>
                </a:lnTo>
                <a:lnTo>
                  <a:pt x="2471271" y="2593339"/>
                </a:lnTo>
                <a:close/>
              </a:path>
              <a:path w="2689860" h="2811779">
                <a:moveTo>
                  <a:pt x="2468730" y="2590799"/>
                </a:moveTo>
                <a:lnTo>
                  <a:pt x="2448560" y="2590799"/>
                </a:lnTo>
                <a:lnTo>
                  <a:pt x="2449830" y="2592069"/>
                </a:lnTo>
                <a:lnTo>
                  <a:pt x="2470000" y="2592069"/>
                </a:lnTo>
                <a:lnTo>
                  <a:pt x="2468730" y="2590799"/>
                </a:lnTo>
                <a:close/>
              </a:path>
              <a:path w="2689860" h="2811779">
                <a:moveTo>
                  <a:pt x="2464918" y="2586990"/>
                </a:moveTo>
                <a:lnTo>
                  <a:pt x="2444750" y="2586990"/>
                </a:lnTo>
                <a:lnTo>
                  <a:pt x="2447290" y="2589529"/>
                </a:lnTo>
                <a:lnTo>
                  <a:pt x="2467459" y="2589529"/>
                </a:lnTo>
                <a:lnTo>
                  <a:pt x="2464918" y="2586990"/>
                </a:lnTo>
                <a:close/>
              </a:path>
              <a:path w="2689860" h="2811779">
                <a:moveTo>
                  <a:pt x="2462377" y="2584449"/>
                </a:moveTo>
                <a:lnTo>
                  <a:pt x="2442210" y="2584449"/>
                </a:lnTo>
                <a:lnTo>
                  <a:pt x="2443480" y="2585719"/>
                </a:lnTo>
                <a:lnTo>
                  <a:pt x="2463647" y="2585719"/>
                </a:lnTo>
                <a:lnTo>
                  <a:pt x="2462377" y="2584449"/>
                </a:lnTo>
                <a:close/>
              </a:path>
              <a:path w="2689860" h="2811779">
                <a:moveTo>
                  <a:pt x="2458565" y="2580639"/>
                </a:moveTo>
                <a:lnTo>
                  <a:pt x="2438400" y="2580639"/>
                </a:lnTo>
                <a:lnTo>
                  <a:pt x="2440940" y="2583179"/>
                </a:lnTo>
                <a:lnTo>
                  <a:pt x="2461106" y="2583179"/>
                </a:lnTo>
                <a:lnTo>
                  <a:pt x="2458565" y="2580639"/>
                </a:lnTo>
                <a:close/>
              </a:path>
              <a:path w="2689860" h="2811779">
                <a:moveTo>
                  <a:pt x="2456024" y="2578099"/>
                </a:moveTo>
                <a:lnTo>
                  <a:pt x="2435860" y="2578099"/>
                </a:lnTo>
                <a:lnTo>
                  <a:pt x="2437130" y="2579369"/>
                </a:lnTo>
                <a:lnTo>
                  <a:pt x="2457295" y="2579369"/>
                </a:lnTo>
                <a:lnTo>
                  <a:pt x="2456024" y="2578099"/>
                </a:lnTo>
                <a:close/>
              </a:path>
              <a:path w="2689860" h="2811779">
                <a:moveTo>
                  <a:pt x="2452212" y="2574289"/>
                </a:moveTo>
                <a:lnTo>
                  <a:pt x="2432050" y="2574289"/>
                </a:lnTo>
                <a:lnTo>
                  <a:pt x="2434590" y="2576829"/>
                </a:lnTo>
                <a:lnTo>
                  <a:pt x="2454754" y="2576829"/>
                </a:lnTo>
                <a:lnTo>
                  <a:pt x="2452212" y="2574289"/>
                </a:lnTo>
                <a:close/>
              </a:path>
              <a:path w="2689860" h="2811779">
                <a:moveTo>
                  <a:pt x="2449671" y="2571749"/>
                </a:moveTo>
                <a:lnTo>
                  <a:pt x="2429510" y="2571749"/>
                </a:lnTo>
                <a:lnTo>
                  <a:pt x="2430780" y="2573020"/>
                </a:lnTo>
                <a:lnTo>
                  <a:pt x="2450942" y="2573020"/>
                </a:lnTo>
                <a:lnTo>
                  <a:pt x="2449671" y="2571749"/>
                </a:lnTo>
                <a:close/>
              </a:path>
              <a:path w="2689860" h="2811779">
                <a:moveTo>
                  <a:pt x="2445860" y="2567939"/>
                </a:moveTo>
                <a:lnTo>
                  <a:pt x="2425700" y="2567939"/>
                </a:lnTo>
                <a:lnTo>
                  <a:pt x="2428240" y="2570479"/>
                </a:lnTo>
                <a:lnTo>
                  <a:pt x="2448401" y="2570479"/>
                </a:lnTo>
                <a:lnTo>
                  <a:pt x="2445860" y="2567939"/>
                </a:lnTo>
                <a:close/>
              </a:path>
              <a:path w="2689860" h="2811779">
                <a:moveTo>
                  <a:pt x="2443319" y="2565399"/>
                </a:moveTo>
                <a:lnTo>
                  <a:pt x="2423160" y="2565399"/>
                </a:lnTo>
                <a:lnTo>
                  <a:pt x="2424430" y="2566669"/>
                </a:lnTo>
                <a:lnTo>
                  <a:pt x="2444589" y="2566669"/>
                </a:lnTo>
                <a:lnTo>
                  <a:pt x="2443319" y="2565399"/>
                </a:lnTo>
                <a:close/>
              </a:path>
              <a:path w="2689860" h="2811779">
                <a:moveTo>
                  <a:pt x="2439507" y="2561589"/>
                </a:moveTo>
                <a:lnTo>
                  <a:pt x="2419350" y="2561589"/>
                </a:lnTo>
                <a:lnTo>
                  <a:pt x="2421890" y="2564129"/>
                </a:lnTo>
                <a:lnTo>
                  <a:pt x="2442048" y="2564129"/>
                </a:lnTo>
                <a:lnTo>
                  <a:pt x="2439507" y="2561589"/>
                </a:lnTo>
                <a:close/>
              </a:path>
              <a:path w="2689860" h="2811779">
                <a:moveTo>
                  <a:pt x="2436966" y="2559049"/>
                </a:moveTo>
                <a:lnTo>
                  <a:pt x="2416810" y="2559049"/>
                </a:lnTo>
                <a:lnTo>
                  <a:pt x="2418080" y="2560319"/>
                </a:lnTo>
                <a:lnTo>
                  <a:pt x="2438236" y="2560319"/>
                </a:lnTo>
                <a:lnTo>
                  <a:pt x="2436966" y="2559049"/>
                </a:lnTo>
                <a:close/>
              </a:path>
              <a:path w="2689860" h="2811779">
                <a:moveTo>
                  <a:pt x="2433154" y="2555240"/>
                </a:moveTo>
                <a:lnTo>
                  <a:pt x="2413000" y="2555240"/>
                </a:lnTo>
                <a:lnTo>
                  <a:pt x="2415540" y="2557779"/>
                </a:lnTo>
                <a:lnTo>
                  <a:pt x="2435695" y="2557779"/>
                </a:lnTo>
                <a:lnTo>
                  <a:pt x="2433154" y="2555240"/>
                </a:lnTo>
                <a:close/>
              </a:path>
              <a:path w="2689860" h="2811779">
                <a:moveTo>
                  <a:pt x="2430613" y="2552699"/>
                </a:moveTo>
                <a:lnTo>
                  <a:pt x="2410460" y="2552699"/>
                </a:lnTo>
                <a:lnTo>
                  <a:pt x="2411730" y="2553969"/>
                </a:lnTo>
                <a:lnTo>
                  <a:pt x="2431884" y="2553969"/>
                </a:lnTo>
                <a:lnTo>
                  <a:pt x="2430613" y="2552699"/>
                </a:lnTo>
                <a:close/>
              </a:path>
              <a:path w="2689860" h="2811779">
                <a:moveTo>
                  <a:pt x="2426802" y="2548889"/>
                </a:moveTo>
                <a:lnTo>
                  <a:pt x="2406650" y="2548889"/>
                </a:lnTo>
                <a:lnTo>
                  <a:pt x="2409190" y="2551429"/>
                </a:lnTo>
                <a:lnTo>
                  <a:pt x="2429343" y="2551429"/>
                </a:lnTo>
                <a:lnTo>
                  <a:pt x="2426802" y="2548889"/>
                </a:lnTo>
                <a:close/>
              </a:path>
              <a:path w="2689860" h="2811779">
                <a:moveTo>
                  <a:pt x="2424260" y="2546349"/>
                </a:moveTo>
                <a:lnTo>
                  <a:pt x="2404110" y="2546349"/>
                </a:lnTo>
                <a:lnTo>
                  <a:pt x="2405380" y="2547619"/>
                </a:lnTo>
                <a:lnTo>
                  <a:pt x="2425531" y="2547619"/>
                </a:lnTo>
                <a:lnTo>
                  <a:pt x="2424260" y="2546349"/>
                </a:lnTo>
                <a:close/>
              </a:path>
              <a:path w="2689860" h="2811779">
                <a:moveTo>
                  <a:pt x="2420449" y="2542539"/>
                </a:moveTo>
                <a:lnTo>
                  <a:pt x="2400300" y="2542539"/>
                </a:lnTo>
                <a:lnTo>
                  <a:pt x="2402840" y="2545079"/>
                </a:lnTo>
                <a:lnTo>
                  <a:pt x="2422990" y="2545079"/>
                </a:lnTo>
                <a:lnTo>
                  <a:pt x="2420449" y="2542539"/>
                </a:lnTo>
                <a:close/>
              </a:path>
              <a:path w="2689860" h="2811779">
                <a:moveTo>
                  <a:pt x="2417908" y="2539999"/>
                </a:moveTo>
                <a:lnTo>
                  <a:pt x="2397760" y="2539999"/>
                </a:lnTo>
                <a:lnTo>
                  <a:pt x="2399030" y="2541270"/>
                </a:lnTo>
                <a:lnTo>
                  <a:pt x="2419178" y="2541270"/>
                </a:lnTo>
                <a:lnTo>
                  <a:pt x="2417908" y="2539999"/>
                </a:lnTo>
                <a:close/>
              </a:path>
              <a:path w="2689860" h="2811779">
                <a:moveTo>
                  <a:pt x="2414096" y="2536189"/>
                </a:moveTo>
                <a:lnTo>
                  <a:pt x="2393950" y="2536189"/>
                </a:lnTo>
                <a:lnTo>
                  <a:pt x="2396490" y="2538729"/>
                </a:lnTo>
                <a:lnTo>
                  <a:pt x="2416637" y="2538729"/>
                </a:lnTo>
                <a:lnTo>
                  <a:pt x="2414096" y="2536189"/>
                </a:lnTo>
                <a:close/>
              </a:path>
              <a:path w="2689860" h="2811779">
                <a:moveTo>
                  <a:pt x="2411555" y="2533649"/>
                </a:moveTo>
                <a:lnTo>
                  <a:pt x="2391410" y="2533649"/>
                </a:lnTo>
                <a:lnTo>
                  <a:pt x="2392680" y="2534919"/>
                </a:lnTo>
                <a:lnTo>
                  <a:pt x="2412825" y="2534919"/>
                </a:lnTo>
                <a:lnTo>
                  <a:pt x="2411555" y="2533649"/>
                </a:lnTo>
                <a:close/>
              </a:path>
              <a:path w="2689860" h="2811779">
                <a:moveTo>
                  <a:pt x="2407743" y="2529839"/>
                </a:moveTo>
                <a:lnTo>
                  <a:pt x="2387600" y="2529839"/>
                </a:lnTo>
                <a:lnTo>
                  <a:pt x="2390140" y="2532379"/>
                </a:lnTo>
                <a:lnTo>
                  <a:pt x="2410284" y="2532379"/>
                </a:lnTo>
                <a:lnTo>
                  <a:pt x="2407743" y="2529839"/>
                </a:lnTo>
                <a:close/>
              </a:path>
              <a:path w="2689860" h="2811779">
                <a:moveTo>
                  <a:pt x="2405202" y="2527299"/>
                </a:moveTo>
                <a:lnTo>
                  <a:pt x="2385060" y="2527299"/>
                </a:lnTo>
                <a:lnTo>
                  <a:pt x="2386330" y="2528570"/>
                </a:lnTo>
                <a:lnTo>
                  <a:pt x="2406473" y="2528570"/>
                </a:lnTo>
                <a:lnTo>
                  <a:pt x="2405202" y="2527299"/>
                </a:lnTo>
                <a:close/>
              </a:path>
              <a:path w="2689860" h="2811779">
                <a:moveTo>
                  <a:pt x="2401391" y="2523489"/>
                </a:moveTo>
                <a:lnTo>
                  <a:pt x="2381250" y="2523489"/>
                </a:lnTo>
                <a:lnTo>
                  <a:pt x="2383790" y="2526029"/>
                </a:lnTo>
                <a:lnTo>
                  <a:pt x="2403932" y="2526029"/>
                </a:lnTo>
                <a:lnTo>
                  <a:pt x="2401391" y="2523489"/>
                </a:lnTo>
                <a:close/>
              </a:path>
              <a:path w="2689860" h="2811779">
                <a:moveTo>
                  <a:pt x="2398849" y="2520949"/>
                </a:moveTo>
                <a:lnTo>
                  <a:pt x="2378710" y="2520949"/>
                </a:lnTo>
                <a:lnTo>
                  <a:pt x="2379980" y="2522219"/>
                </a:lnTo>
                <a:lnTo>
                  <a:pt x="2400120" y="2522219"/>
                </a:lnTo>
                <a:lnTo>
                  <a:pt x="2398849" y="2520949"/>
                </a:lnTo>
                <a:close/>
              </a:path>
              <a:path w="2689860" h="2811779">
                <a:moveTo>
                  <a:pt x="2392497" y="2514599"/>
                </a:moveTo>
                <a:lnTo>
                  <a:pt x="2372360" y="2514599"/>
                </a:lnTo>
                <a:lnTo>
                  <a:pt x="2377440" y="2519679"/>
                </a:lnTo>
                <a:lnTo>
                  <a:pt x="2397579" y="2519679"/>
                </a:lnTo>
                <a:lnTo>
                  <a:pt x="2392497" y="2514599"/>
                </a:lnTo>
                <a:close/>
              </a:path>
              <a:path w="2689860" h="2811779">
                <a:moveTo>
                  <a:pt x="2388685" y="2510790"/>
                </a:moveTo>
                <a:lnTo>
                  <a:pt x="2368550" y="2510790"/>
                </a:lnTo>
                <a:lnTo>
                  <a:pt x="2371090" y="2513329"/>
                </a:lnTo>
                <a:lnTo>
                  <a:pt x="2391226" y="2513329"/>
                </a:lnTo>
                <a:lnTo>
                  <a:pt x="2388685" y="2510790"/>
                </a:lnTo>
                <a:close/>
              </a:path>
              <a:path w="2689860" h="2811779">
                <a:moveTo>
                  <a:pt x="2386144" y="2508249"/>
                </a:moveTo>
                <a:lnTo>
                  <a:pt x="2366010" y="2508249"/>
                </a:lnTo>
                <a:lnTo>
                  <a:pt x="2367280" y="2509519"/>
                </a:lnTo>
                <a:lnTo>
                  <a:pt x="2387415" y="2509519"/>
                </a:lnTo>
                <a:lnTo>
                  <a:pt x="2386144" y="2508249"/>
                </a:lnTo>
                <a:close/>
              </a:path>
              <a:path w="2689860" h="2811779">
                <a:moveTo>
                  <a:pt x="2382332" y="2504440"/>
                </a:moveTo>
                <a:lnTo>
                  <a:pt x="2362200" y="2504440"/>
                </a:lnTo>
                <a:lnTo>
                  <a:pt x="2364740" y="2506979"/>
                </a:lnTo>
                <a:lnTo>
                  <a:pt x="2384873" y="2506979"/>
                </a:lnTo>
                <a:lnTo>
                  <a:pt x="2382332" y="2504440"/>
                </a:lnTo>
                <a:close/>
              </a:path>
              <a:path w="2689860" h="2811779">
                <a:moveTo>
                  <a:pt x="2379791" y="2501899"/>
                </a:moveTo>
                <a:lnTo>
                  <a:pt x="2359660" y="2501899"/>
                </a:lnTo>
                <a:lnTo>
                  <a:pt x="2360930" y="2503169"/>
                </a:lnTo>
                <a:lnTo>
                  <a:pt x="2381062" y="2503169"/>
                </a:lnTo>
                <a:lnTo>
                  <a:pt x="2379791" y="2501899"/>
                </a:lnTo>
                <a:close/>
              </a:path>
              <a:path w="2689860" h="2811779">
                <a:moveTo>
                  <a:pt x="2375980" y="2498089"/>
                </a:moveTo>
                <a:lnTo>
                  <a:pt x="2355850" y="2498089"/>
                </a:lnTo>
                <a:lnTo>
                  <a:pt x="2358390" y="2500629"/>
                </a:lnTo>
                <a:lnTo>
                  <a:pt x="2378521" y="2500629"/>
                </a:lnTo>
                <a:lnTo>
                  <a:pt x="2375980" y="2498089"/>
                </a:lnTo>
                <a:close/>
              </a:path>
              <a:path w="2689860" h="2811779">
                <a:moveTo>
                  <a:pt x="2373439" y="2495549"/>
                </a:moveTo>
                <a:lnTo>
                  <a:pt x="2353310" y="2495549"/>
                </a:lnTo>
                <a:lnTo>
                  <a:pt x="2354580" y="2496819"/>
                </a:lnTo>
                <a:lnTo>
                  <a:pt x="2374709" y="2496819"/>
                </a:lnTo>
                <a:lnTo>
                  <a:pt x="2373439" y="2495549"/>
                </a:lnTo>
                <a:close/>
              </a:path>
              <a:path w="2689860" h="2811779">
                <a:moveTo>
                  <a:pt x="2369627" y="2491739"/>
                </a:moveTo>
                <a:lnTo>
                  <a:pt x="2349500" y="2491739"/>
                </a:lnTo>
                <a:lnTo>
                  <a:pt x="2352040" y="2494279"/>
                </a:lnTo>
                <a:lnTo>
                  <a:pt x="2372168" y="2494279"/>
                </a:lnTo>
                <a:lnTo>
                  <a:pt x="2369627" y="2491739"/>
                </a:lnTo>
                <a:close/>
              </a:path>
              <a:path w="2689860" h="2811779">
                <a:moveTo>
                  <a:pt x="2367086" y="2489199"/>
                </a:moveTo>
                <a:lnTo>
                  <a:pt x="2346960" y="2489199"/>
                </a:lnTo>
                <a:lnTo>
                  <a:pt x="2348230" y="2490469"/>
                </a:lnTo>
                <a:lnTo>
                  <a:pt x="2368356" y="2490469"/>
                </a:lnTo>
                <a:lnTo>
                  <a:pt x="2367086" y="2489199"/>
                </a:lnTo>
                <a:close/>
              </a:path>
              <a:path w="2689860" h="2811779">
                <a:moveTo>
                  <a:pt x="2363274" y="2485389"/>
                </a:moveTo>
                <a:lnTo>
                  <a:pt x="2343150" y="2485389"/>
                </a:lnTo>
                <a:lnTo>
                  <a:pt x="2345690" y="2487929"/>
                </a:lnTo>
                <a:lnTo>
                  <a:pt x="2365815" y="2487929"/>
                </a:lnTo>
                <a:lnTo>
                  <a:pt x="2363274" y="2485389"/>
                </a:lnTo>
                <a:close/>
              </a:path>
              <a:path w="2689860" h="2811779">
                <a:moveTo>
                  <a:pt x="2360733" y="2482849"/>
                </a:moveTo>
                <a:lnTo>
                  <a:pt x="2340610" y="2482849"/>
                </a:lnTo>
                <a:lnTo>
                  <a:pt x="2341880" y="2484119"/>
                </a:lnTo>
                <a:lnTo>
                  <a:pt x="2362004" y="2484119"/>
                </a:lnTo>
                <a:lnTo>
                  <a:pt x="2360733" y="2482849"/>
                </a:lnTo>
                <a:close/>
              </a:path>
              <a:path w="2689860" h="2811779">
                <a:moveTo>
                  <a:pt x="2356921" y="2479039"/>
                </a:moveTo>
                <a:lnTo>
                  <a:pt x="2336800" y="2479039"/>
                </a:lnTo>
                <a:lnTo>
                  <a:pt x="2339340" y="2481579"/>
                </a:lnTo>
                <a:lnTo>
                  <a:pt x="2359463" y="2481579"/>
                </a:lnTo>
                <a:lnTo>
                  <a:pt x="2356921" y="2479039"/>
                </a:lnTo>
                <a:close/>
              </a:path>
              <a:path w="2689860" h="2811779">
                <a:moveTo>
                  <a:pt x="2354380" y="2476499"/>
                </a:moveTo>
                <a:lnTo>
                  <a:pt x="2334260" y="2476499"/>
                </a:lnTo>
                <a:lnTo>
                  <a:pt x="2335530" y="2477769"/>
                </a:lnTo>
                <a:lnTo>
                  <a:pt x="2355651" y="2477769"/>
                </a:lnTo>
                <a:lnTo>
                  <a:pt x="2354380" y="2476499"/>
                </a:lnTo>
                <a:close/>
              </a:path>
              <a:path w="2689860" h="2811779">
                <a:moveTo>
                  <a:pt x="2350569" y="2472689"/>
                </a:moveTo>
                <a:lnTo>
                  <a:pt x="2330450" y="2472689"/>
                </a:lnTo>
                <a:lnTo>
                  <a:pt x="2332990" y="2475229"/>
                </a:lnTo>
                <a:lnTo>
                  <a:pt x="2353110" y="2475229"/>
                </a:lnTo>
                <a:lnTo>
                  <a:pt x="2350569" y="2472689"/>
                </a:lnTo>
                <a:close/>
              </a:path>
              <a:path w="2689860" h="2811779">
                <a:moveTo>
                  <a:pt x="2348028" y="2470149"/>
                </a:moveTo>
                <a:lnTo>
                  <a:pt x="2327910" y="2470149"/>
                </a:lnTo>
                <a:lnTo>
                  <a:pt x="2329180" y="2471419"/>
                </a:lnTo>
                <a:lnTo>
                  <a:pt x="2349298" y="2471419"/>
                </a:lnTo>
                <a:lnTo>
                  <a:pt x="2348028" y="2470149"/>
                </a:lnTo>
                <a:close/>
              </a:path>
              <a:path w="2689860" h="2811779">
                <a:moveTo>
                  <a:pt x="2344216" y="2466339"/>
                </a:moveTo>
                <a:lnTo>
                  <a:pt x="2324100" y="2466339"/>
                </a:lnTo>
                <a:lnTo>
                  <a:pt x="2326640" y="2468879"/>
                </a:lnTo>
                <a:lnTo>
                  <a:pt x="2346757" y="2468879"/>
                </a:lnTo>
                <a:lnTo>
                  <a:pt x="2344216" y="2466339"/>
                </a:lnTo>
                <a:close/>
              </a:path>
              <a:path w="2689860" h="2811779">
                <a:moveTo>
                  <a:pt x="2341675" y="2463799"/>
                </a:moveTo>
                <a:lnTo>
                  <a:pt x="2321560" y="2463799"/>
                </a:lnTo>
                <a:lnTo>
                  <a:pt x="2322830" y="2465069"/>
                </a:lnTo>
                <a:lnTo>
                  <a:pt x="2342945" y="2465069"/>
                </a:lnTo>
                <a:lnTo>
                  <a:pt x="2341675" y="2463799"/>
                </a:lnTo>
                <a:close/>
              </a:path>
              <a:path w="2689860" h="2811779">
                <a:moveTo>
                  <a:pt x="2337863" y="2459989"/>
                </a:moveTo>
                <a:lnTo>
                  <a:pt x="2317750" y="2459989"/>
                </a:lnTo>
                <a:lnTo>
                  <a:pt x="2320290" y="2462529"/>
                </a:lnTo>
                <a:lnTo>
                  <a:pt x="2340404" y="2462529"/>
                </a:lnTo>
                <a:lnTo>
                  <a:pt x="2337863" y="2459989"/>
                </a:lnTo>
                <a:close/>
              </a:path>
              <a:path w="2689860" h="2811779">
                <a:moveTo>
                  <a:pt x="2335322" y="2457449"/>
                </a:moveTo>
                <a:lnTo>
                  <a:pt x="2315210" y="2457449"/>
                </a:lnTo>
                <a:lnTo>
                  <a:pt x="2316480" y="2458719"/>
                </a:lnTo>
                <a:lnTo>
                  <a:pt x="2336593" y="2458719"/>
                </a:lnTo>
                <a:lnTo>
                  <a:pt x="2335322" y="2457449"/>
                </a:lnTo>
                <a:close/>
              </a:path>
              <a:path w="2689860" h="2811779">
                <a:moveTo>
                  <a:pt x="2328969" y="2451099"/>
                </a:moveTo>
                <a:lnTo>
                  <a:pt x="2308860" y="2451099"/>
                </a:lnTo>
                <a:lnTo>
                  <a:pt x="2313940" y="2456179"/>
                </a:lnTo>
                <a:lnTo>
                  <a:pt x="2334052" y="2456179"/>
                </a:lnTo>
                <a:lnTo>
                  <a:pt x="2328969" y="2451099"/>
                </a:lnTo>
                <a:close/>
              </a:path>
              <a:path w="2689860" h="2811779">
                <a:moveTo>
                  <a:pt x="2322617" y="2444749"/>
                </a:moveTo>
                <a:lnTo>
                  <a:pt x="2302510" y="2444749"/>
                </a:lnTo>
                <a:lnTo>
                  <a:pt x="2307590" y="2449829"/>
                </a:lnTo>
                <a:lnTo>
                  <a:pt x="2327699" y="2449829"/>
                </a:lnTo>
                <a:lnTo>
                  <a:pt x="2322617" y="2444749"/>
                </a:lnTo>
                <a:close/>
              </a:path>
              <a:path w="2689860" h="2811779">
                <a:moveTo>
                  <a:pt x="2316264" y="2438399"/>
                </a:moveTo>
                <a:lnTo>
                  <a:pt x="2296160" y="2438399"/>
                </a:lnTo>
                <a:lnTo>
                  <a:pt x="2301240" y="2443479"/>
                </a:lnTo>
                <a:lnTo>
                  <a:pt x="2321346" y="2443479"/>
                </a:lnTo>
                <a:lnTo>
                  <a:pt x="2316264" y="2438399"/>
                </a:lnTo>
                <a:close/>
              </a:path>
              <a:path w="2689860" h="2811779">
                <a:moveTo>
                  <a:pt x="2309911" y="2432049"/>
                </a:moveTo>
                <a:lnTo>
                  <a:pt x="2289810" y="2432049"/>
                </a:lnTo>
                <a:lnTo>
                  <a:pt x="2294890" y="2437129"/>
                </a:lnTo>
                <a:lnTo>
                  <a:pt x="2314993" y="2437129"/>
                </a:lnTo>
                <a:lnTo>
                  <a:pt x="2309911" y="2432049"/>
                </a:lnTo>
                <a:close/>
              </a:path>
              <a:path w="2689860" h="2811779">
                <a:moveTo>
                  <a:pt x="2303558" y="2425699"/>
                </a:moveTo>
                <a:lnTo>
                  <a:pt x="2283460" y="2425699"/>
                </a:lnTo>
                <a:lnTo>
                  <a:pt x="2288540" y="2430779"/>
                </a:lnTo>
                <a:lnTo>
                  <a:pt x="2308641" y="2430779"/>
                </a:lnTo>
                <a:lnTo>
                  <a:pt x="2303558" y="2425699"/>
                </a:lnTo>
                <a:close/>
              </a:path>
              <a:path w="2689860" h="2811779">
                <a:moveTo>
                  <a:pt x="2297206" y="2419349"/>
                </a:moveTo>
                <a:lnTo>
                  <a:pt x="2277110" y="2419349"/>
                </a:lnTo>
                <a:lnTo>
                  <a:pt x="2282190" y="2424429"/>
                </a:lnTo>
                <a:lnTo>
                  <a:pt x="2302288" y="2424429"/>
                </a:lnTo>
                <a:lnTo>
                  <a:pt x="2297206" y="2419349"/>
                </a:lnTo>
                <a:close/>
              </a:path>
              <a:path w="2689860" h="2811779">
                <a:moveTo>
                  <a:pt x="2290853" y="2412999"/>
                </a:moveTo>
                <a:lnTo>
                  <a:pt x="2270760" y="2412999"/>
                </a:lnTo>
                <a:lnTo>
                  <a:pt x="2275840" y="2418079"/>
                </a:lnTo>
                <a:lnTo>
                  <a:pt x="2295935" y="2418079"/>
                </a:lnTo>
                <a:lnTo>
                  <a:pt x="2290853" y="2412999"/>
                </a:lnTo>
                <a:close/>
              </a:path>
              <a:path w="2689860" h="2811779">
                <a:moveTo>
                  <a:pt x="2285771" y="2407919"/>
                </a:moveTo>
                <a:lnTo>
                  <a:pt x="2265680" y="2407919"/>
                </a:lnTo>
                <a:lnTo>
                  <a:pt x="2269490" y="2411729"/>
                </a:lnTo>
                <a:lnTo>
                  <a:pt x="2289582" y="2411729"/>
                </a:lnTo>
                <a:lnTo>
                  <a:pt x="2285771" y="2407919"/>
                </a:lnTo>
                <a:close/>
              </a:path>
              <a:path w="2689860" h="2811779">
                <a:moveTo>
                  <a:pt x="2279418" y="2401569"/>
                </a:moveTo>
                <a:lnTo>
                  <a:pt x="2259330" y="2401569"/>
                </a:lnTo>
                <a:lnTo>
                  <a:pt x="2264410" y="2406649"/>
                </a:lnTo>
                <a:lnTo>
                  <a:pt x="2284500" y="2406649"/>
                </a:lnTo>
                <a:lnTo>
                  <a:pt x="2279418" y="2401569"/>
                </a:lnTo>
                <a:close/>
              </a:path>
              <a:path w="2689860" h="2811779">
                <a:moveTo>
                  <a:pt x="2273065" y="2395219"/>
                </a:moveTo>
                <a:lnTo>
                  <a:pt x="2252980" y="2395219"/>
                </a:lnTo>
                <a:lnTo>
                  <a:pt x="2258060" y="2400299"/>
                </a:lnTo>
                <a:lnTo>
                  <a:pt x="2278147" y="2400299"/>
                </a:lnTo>
                <a:lnTo>
                  <a:pt x="2273065" y="2395219"/>
                </a:lnTo>
                <a:close/>
              </a:path>
              <a:path w="2689860" h="2811779">
                <a:moveTo>
                  <a:pt x="2266713" y="2388869"/>
                </a:moveTo>
                <a:lnTo>
                  <a:pt x="2246630" y="2388869"/>
                </a:lnTo>
                <a:lnTo>
                  <a:pt x="2251710" y="2393949"/>
                </a:lnTo>
                <a:lnTo>
                  <a:pt x="2271795" y="2393949"/>
                </a:lnTo>
                <a:lnTo>
                  <a:pt x="2266713" y="2388869"/>
                </a:lnTo>
                <a:close/>
              </a:path>
              <a:path w="2689860" h="2811779">
                <a:moveTo>
                  <a:pt x="2260360" y="2382520"/>
                </a:moveTo>
                <a:lnTo>
                  <a:pt x="2240280" y="2382520"/>
                </a:lnTo>
                <a:lnTo>
                  <a:pt x="2245360" y="2387599"/>
                </a:lnTo>
                <a:lnTo>
                  <a:pt x="2265442" y="2387599"/>
                </a:lnTo>
                <a:lnTo>
                  <a:pt x="2260360" y="2382520"/>
                </a:lnTo>
                <a:close/>
              </a:path>
              <a:path w="2689860" h="2811779">
                <a:moveTo>
                  <a:pt x="2254007" y="2376169"/>
                </a:moveTo>
                <a:lnTo>
                  <a:pt x="2233930" y="2376169"/>
                </a:lnTo>
                <a:lnTo>
                  <a:pt x="2239010" y="2381249"/>
                </a:lnTo>
                <a:lnTo>
                  <a:pt x="2259089" y="2381249"/>
                </a:lnTo>
                <a:lnTo>
                  <a:pt x="2254007" y="2376169"/>
                </a:lnTo>
                <a:close/>
              </a:path>
              <a:path w="2689860" h="2811779">
                <a:moveTo>
                  <a:pt x="2247654" y="2369819"/>
                </a:moveTo>
                <a:lnTo>
                  <a:pt x="2227580" y="2369819"/>
                </a:lnTo>
                <a:lnTo>
                  <a:pt x="2232660" y="2374899"/>
                </a:lnTo>
                <a:lnTo>
                  <a:pt x="2252737" y="2374899"/>
                </a:lnTo>
                <a:lnTo>
                  <a:pt x="2247654" y="2369819"/>
                </a:lnTo>
                <a:close/>
              </a:path>
              <a:path w="2689860" h="2811779">
                <a:moveTo>
                  <a:pt x="2241302" y="2363470"/>
                </a:moveTo>
                <a:lnTo>
                  <a:pt x="2221230" y="2363470"/>
                </a:lnTo>
                <a:lnTo>
                  <a:pt x="2226310" y="2368549"/>
                </a:lnTo>
                <a:lnTo>
                  <a:pt x="2246384" y="2368549"/>
                </a:lnTo>
                <a:lnTo>
                  <a:pt x="2241302" y="2363470"/>
                </a:lnTo>
                <a:close/>
              </a:path>
              <a:path w="2689860" h="2811779">
                <a:moveTo>
                  <a:pt x="2234949" y="2357119"/>
                </a:moveTo>
                <a:lnTo>
                  <a:pt x="2214880" y="2357119"/>
                </a:lnTo>
                <a:lnTo>
                  <a:pt x="2219960" y="2362199"/>
                </a:lnTo>
                <a:lnTo>
                  <a:pt x="2240031" y="2362199"/>
                </a:lnTo>
                <a:lnTo>
                  <a:pt x="2234949" y="2357119"/>
                </a:lnTo>
                <a:close/>
              </a:path>
              <a:path w="2689860" h="2811779">
                <a:moveTo>
                  <a:pt x="2228596" y="2350770"/>
                </a:moveTo>
                <a:lnTo>
                  <a:pt x="2208530" y="2350770"/>
                </a:lnTo>
                <a:lnTo>
                  <a:pt x="2213610" y="2355849"/>
                </a:lnTo>
                <a:lnTo>
                  <a:pt x="2233678" y="2355849"/>
                </a:lnTo>
                <a:lnTo>
                  <a:pt x="2228596" y="2350770"/>
                </a:lnTo>
                <a:close/>
              </a:path>
              <a:path w="2689860" h="2811779">
                <a:moveTo>
                  <a:pt x="2222243" y="2344419"/>
                </a:moveTo>
                <a:lnTo>
                  <a:pt x="2202180" y="2344419"/>
                </a:lnTo>
                <a:lnTo>
                  <a:pt x="2207260" y="2349499"/>
                </a:lnTo>
                <a:lnTo>
                  <a:pt x="2227326" y="2349499"/>
                </a:lnTo>
                <a:lnTo>
                  <a:pt x="2222243" y="2344419"/>
                </a:lnTo>
                <a:close/>
              </a:path>
              <a:path w="2689860" h="2811779">
                <a:moveTo>
                  <a:pt x="2215891" y="2338069"/>
                </a:moveTo>
                <a:lnTo>
                  <a:pt x="2195830" y="2338069"/>
                </a:lnTo>
                <a:lnTo>
                  <a:pt x="2200910" y="2343149"/>
                </a:lnTo>
                <a:lnTo>
                  <a:pt x="2220973" y="2343149"/>
                </a:lnTo>
                <a:lnTo>
                  <a:pt x="2215891" y="2338069"/>
                </a:lnTo>
                <a:close/>
              </a:path>
              <a:path w="2689860" h="2811779">
                <a:moveTo>
                  <a:pt x="2209538" y="2331720"/>
                </a:moveTo>
                <a:lnTo>
                  <a:pt x="2189480" y="2331720"/>
                </a:lnTo>
                <a:lnTo>
                  <a:pt x="2194560" y="2336799"/>
                </a:lnTo>
                <a:lnTo>
                  <a:pt x="2214620" y="2336799"/>
                </a:lnTo>
                <a:lnTo>
                  <a:pt x="2209538" y="2331720"/>
                </a:lnTo>
                <a:close/>
              </a:path>
              <a:path w="2689860" h="2811779">
                <a:moveTo>
                  <a:pt x="2203185" y="2325369"/>
                </a:moveTo>
                <a:lnTo>
                  <a:pt x="2183130" y="2325369"/>
                </a:lnTo>
                <a:lnTo>
                  <a:pt x="2188210" y="2330449"/>
                </a:lnTo>
                <a:lnTo>
                  <a:pt x="2208267" y="2330449"/>
                </a:lnTo>
                <a:lnTo>
                  <a:pt x="2203185" y="2325369"/>
                </a:lnTo>
                <a:close/>
              </a:path>
              <a:path w="2689860" h="2811779">
                <a:moveTo>
                  <a:pt x="2196832" y="2319020"/>
                </a:moveTo>
                <a:lnTo>
                  <a:pt x="2176780" y="2319020"/>
                </a:lnTo>
                <a:lnTo>
                  <a:pt x="2181860" y="2324099"/>
                </a:lnTo>
                <a:lnTo>
                  <a:pt x="2201915" y="2324099"/>
                </a:lnTo>
                <a:lnTo>
                  <a:pt x="2196832" y="2319020"/>
                </a:lnTo>
                <a:close/>
              </a:path>
              <a:path w="2689860" h="2811779">
                <a:moveTo>
                  <a:pt x="2190480" y="2312669"/>
                </a:moveTo>
                <a:lnTo>
                  <a:pt x="2170430" y="2312669"/>
                </a:lnTo>
                <a:lnTo>
                  <a:pt x="2175510" y="2317749"/>
                </a:lnTo>
                <a:lnTo>
                  <a:pt x="2195562" y="2317749"/>
                </a:lnTo>
                <a:lnTo>
                  <a:pt x="2190480" y="2312669"/>
                </a:lnTo>
                <a:close/>
              </a:path>
              <a:path w="2689860" h="2811779">
                <a:moveTo>
                  <a:pt x="2184127" y="2306319"/>
                </a:moveTo>
                <a:lnTo>
                  <a:pt x="2164080" y="2306319"/>
                </a:lnTo>
                <a:lnTo>
                  <a:pt x="2169160" y="2311399"/>
                </a:lnTo>
                <a:lnTo>
                  <a:pt x="2189209" y="2311399"/>
                </a:lnTo>
                <a:lnTo>
                  <a:pt x="2184127" y="2306319"/>
                </a:lnTo>
                <a:close/>
              </a:path>
              <a:path w="2689860" h="2811779">
                <a:moveTo>
                  <a:pt x="2177774" y="2299970"/>
                </a:moveTo>
                <a:lnTo>
                  <a:pt x="2157730" y="2299970"/>
                </a:lnTo>
                <a:lnTo>
                  <a:pt x="2162810" y="2305049"/>
                </a:lnTo>
                <a:lnTo>
                  <a:pt x="2182856" y="2305049"/>
                </a:lnTo>
                <a:lnTo>
                  <a:pt x="2177774" y="2299970"/>
                </a:lnTo>
                <a:close/>
              </a:path>
              <a:path w="2689860" h="2811779">
                <a:moveTo>
                  <a:pt x="2171422" y="2293619"/>
                </a:moveTo>
                <a:lnTo>
                  <a:pt x="2151380" y="2293619"/>
                </a:lnTo>
                <a:lnTo>
                  <a:pt x="2156460" y="2298699"/>
                </a:lnTo>
                <a:lnTo>
                  <a:pt x="2176504" y="2298699"/>
                </a:lnTo>
                <a:lnTo>
                  <a:pt x="2171422" y="2293619"/>
                </a:lnTo>
                <a:close/>
              </a:path>
              <a:path w="2689860" h="2811779">
                <a:moveTo>
                  <a:pt x="2165069" y="2287270"/>
                </a:moveTo>
                <a:lnTo>
                  <a:pt x="2145030" y="2287270"/>
                </a:lnTo>
                <a:lnTo>
                  <a:pt x="2150110" y="2292349"/>
                </a:lnTo>
                <a:lnTo>
                  <a:pt x="2170151" y="2292349"/>
                </a:lnTo>
                <a:lnTo>
                  <a:pt x="2165069" y="2287270"/>
                </a:lnTo>
                <a:close/>
              </a:path>
              <a:path w="2689860" h="2811779">
                <a:moveTo>
                  <a:pt x="2158716" y="2280919"/>
                </a:moveTo>
                <a:lnTo>
                  <a:pt x="2138680" y="2280919"/>
                </a:lnTo>
                <a:lnTo>
                  <a:pt x="2143760" y="2285999"/>
                </a:lnTo>
                <a:lnTo>
                  <a:pt x="2163798" y="2285999"/>
                </a:lnTo>
                <a:lnTo>
                  <a:pt x="2158716" y="2280919"/>
                </a:lnTo>
                <a:close/>
              </a:path>
              <a:path w="2689860" h="2811779">
                <a:moveTo>
                  <a:pt x="2152363" y="2274569"/>
                </a:moveTo>
                <a:lnTo>
                  <a:pt x="2132330" y="2274569"/>
                </a:lnTo>
                <a:lnTo>
                  <a:pt x="2137410" y="2279649"/>
                </a:lnTo>
                <a:lnTo>
                  <a:pt x="2157446" y="2279649"/>
                </a:lnTo>
                <a:lnTo>
                  <a:pt x="2152363" y="2274569"/>
                </a:lnTo>
                <a:close/>
              </a:path>
              <a:path w="2689860" h="2811779">
                <a:moveTo>
                  <a:pt x="2146011" y="2268219"/>
                </a:moveTo>
                <a:lnTo>
                  <a:pt x="2125980" y="2268219"/>
                </a:lnTo>
                <a:lnTo>
                  <a:pt x="2131060" y="2273299"/>
                </a:lnTo>
                <a:lnTo>
                  <a:pt x="2151093" y="2273299"/>
                </a:lnTo>
                <a:lnTo>
                  <a:pt x="2146011" y="2268219"/>
                </a:lnTo>
                <a:close/>
              </a:path>
              <a:path w="2689860" h="2811779">
                <a:moveTo>
                  <a:pt x="2139658" y="2261869"/>
                </a:moveTo>
                <a:lnTo>
                  <a:pt x="2119630" y="2261869"/>
                </a:lnTo>
                <a:lnTo>
                  <a:pt x="2124710" y="2266949"/>
                </a:lnTo>
                <a:lnTo>
                  <a:pt x="2144740" y="2266949"/>
                </a:lnTo>
                <a:lnTo>
                  <a:pt x="2139658" y="2261869"/>
                </a:lnTo>
                <a:close/>
              </a:path>
              <a:path w="2689860" h="2811779">
                <a:moveTo>
                  <a:pt x="2133305" y="2255520"/>
                </a:moveTo>
                <a:lnTo>
                  <a:pt x="2113280" y="2255520"/>
                </a:lnTo>
                <a:lnTo>
                  <a:pt x="2118360" y="2260599"/>
                </a:lnTo>
                <a:lnTo>
                  <a:pt x="2138387" y="2260599"/>
                </a:lnTo>
                <a:lnTo>
                  <a:pt x="2133305" y="2255520"/>
                </a:lnTo>
                <a:close/>
              </a:path>
              <a:path w="2689860" h="2811779">
                <a:moveTo>
                  <a:pt x="2126952" y="2249169"/>
                </a:moveTo>
                <a:lnTo>
                  <a:pt x="2106930" y="2249169"/>
                </a:lnTo>
                <a:lnTo>
                  <a:pt x="2112010" y="2254249"/>
                </a:lnTo>
                <a:lnTo>
                  <a:pt x="2132035" y="2254249"/>
                </a:lnTo>
                <a:lnTo>
                  <a:pt x="2126952" y="2249169"/>
                </a:lnTo>
                <a:close/>
              </a:path>
              <a:path w="2689860" h="2811779">
                <a:moveTo>
                  <a:pt x="2120600" y="2242819"/>
                </a:moveTo>
                <a:lnTo>
                  <a:pt x="2100580" y="2242819"/>
                </a:lnTo>
                <a:lnTo>
                  <a:pt x="2105660" y="2247899"/>
                </a:lnTo>
                <a:lnTo>
                  <a:pt x="2125682" y="2247899"/>
                </a:lnTo>
                <a:lnTo>
                  <a:pt x="2120600" y="2242819"/>
                </a:lnTo>
                <a:close/>
              </a:path>
              <a:path w="2689860" h="2811779">
                <a:moveTo>
                  <a:pt x="2114247" y="2236469"/>
                </a:moveTo>
                <a:lnTo>
                  <a:pt x="2094230" y="2236469"/>
                </a:lnTo>
                <a:lnTo>
                  <a:pt x="2099310" y="2241549"/>
                </a:lnTo>
                <a:lnTo>
                  <a:pt x="2119329" y="2241549"/>
                </a:lnTo>
                <a:lnTo>
                  <a:pt x="2114247" y="2236469"/>
                </a:lnTo>
                <a:close/>
              </a:path>
              <a:path w="2689860" h="2811779">
                <a:moveTo>
                  <a:pt x="2107894" y="2230119"/>
                </a:moveTo>
                <a:lnTo>
                  <a:pt x="2087880" y="2230119"/>
                </a:lnTo>
                <a:lnTo>
                  <a:pt x="2092960" y="2235199"/>
                </a:lnTo>
                <a:lnTo>
                  <a:pt x="2112976" y="2235199"/>
                </a:lnTo>
                <a:lnTo>
                  <a:pt x="2107894" y="2230119"/>
                </a:lnTo>
                <a:close/>
              </a:path>
              <a:path w="2689860" h="2811779">
                <a:moveTo>
                  <a:pt x="2101541" y="2223770"/>
                </a:moveTo>
                <a:lnTo>
                  <a:pt x="2081530" y="2223770"/>
                </a:lnTo>
                <a:lnTo>
                  <a:pt x="2086610" y="2228849"/>
                </a:lnTo>
                <a:lnTo>
                  <a:pt x="2106624" y="2228849"/>
                </a:lnTo>
                <a:lnTo>
                  <a:pt x="2101541" y="2223770"/>
                </a:lnTo>
                <a:close/>
              </a:path>
              <a:path w="2689860" h="2811779">
                <a:moveTo>
                  <a:pt x="2095189" y="2217419"/>
                </a:moveTo>
                <a:lnTo>
                  <a:pt x="2075180" y="2217419"/>
                </a:lnTo>
                <a:lnTo>
                  <a:pt x="2080260" y="2222499"/>
                </a:lnTo>
                <a:lnTo>
                  <a:pt x="2100271" y="2222499"/>
                </a:lnTo>
                <a:lnTo>
                  <a:pt x="2095189" y="2217419"/>
                </a:lnTo>
                <a:close/>
              </a:path>
              <a:path w="2689860" h="2811779">
                <a:moveTo>
                  <a:pt x="2088836" y="2211069"/>
                </a:moveTo>
                <a:lnTo>
                  <a:pt x="2068830" y="2211069"/>
                </a:lnTo>
                <a:lnTo>
                  <a:pt x="2073910" y="2216149"/>
                </a:lnTo>
                <a:lnTo>
                  <a:pt x="2093918" y="2216149"/>
                </a:lnTo>
                <a:lnTo>
                  <a:pt x="2088836" y="2211069"/>
                </a:lnTo>
                <a:close/>
              </a:path>
              <a:path w="2689860" h="2811779">
                <a:moveTo>
                  <a:pt x="1880466" y="2002789"/>
                </a:moveTo>
                <a:lnTo>
                  <a:pt x="1860550" y="2002789"/>
                </a:lnTo>
                <a:lnTo>
                  <a:pt x="2067560" y="2209799"/>
                </a:lnTo>
                <a:lnTo>
                  <a:pt x="2087565" y="2209799"/>
                </a:lnTo>
                <a:lnTo>
                  <a:pt x="1880466" y="2002789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0" y="4183379"/>
            <a:ext cx="2669540" cy="2669540"/>
          </a:xfrm>
          <a:custGeom>
            <a:avLst/>
            <a:gdLst/>
            <a:ahLst/>
            <a:cxnLst/>
            <a:rect l="l" t="t" r="r" b="b"/>
            <a:pathLst>
              <a:path w="2669540" h="26695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669540" h="266954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69540" h="266954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69540" h="2669540">
                <a:moveTo>
                  <a:pt x="16510" y="16510"/>
                </a:moveTo>
                <a:lnTo>
                  <a:pt x="0" y="16510"/>
                </a:lnTo>
                <a:lnTo>
                  <a:pt x="0" y="19050"/>
                </a:lnTo>
                <a:lnTo>
                  <a:pt x="3810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669540" h="2669540">
                <a:moveTo>
                  <a:pt x="22860" y="22860"/>
                </a:moveTo>
                <a:lnTo>
                  <a:pt x="3810" y="22860"/>
                </a:lnTo>
                <a:lnTo>
                  <a:pt x="10159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69540" h="2669540">
                <a:moveTo>
                  <a:pt x="29210" y="29210"/>
                </a:moveTo>
                <a:lnTo>
                  <a:pt x="10160" y="29210"/>
                </a:lnTo>
                <a:lnTo>
                  <a:pt x="16509" y="35559"/>
                </a:lnTo>
                <a:lnTo>
                  <a:pt x="35559" y="35559"/>
                </a:lnTo>
                <a:lnTo>
                  <a:pt x="29210" y="29210"/>
                </a:lnTo>
                <a:close/>
              </a:path>
              <a:path w="2669540" h="2669540">
                <a:moveTo>
                  <a:pt x="35560" y="35560"/>
                </a:moveTo>
                <a:lnTo>
                  <a:pt x="16510" y="35560"/>
                </a:lnTo>
                <a:lnTo>
                  <a:pt x="22860" y="41910"/>
                </a:lnTo>
                <a:lnTo>
                  <a:pt x="41910" y="41910"/>
                </a:lnTo>
                <a:lnTo>
                  <a:pt x="35560" y="35560"/>
                </a:lnTo>
                <a:close/>
              </a:path>
              <a:path w="2669540" h="2669540">
                <a:moveTo>
                  <a:pt x="41910" y="41910"/>
                </a:moveTo>
                <a:lnTo>
                  <a:pt x="22860" y="41910"/>
                </a:lnTo>
                <a:lnTo>
                  <a:pt x="29209" y="48259"/>
                </a:lnTo>
                <a:lnTo>
                  <a:pt x="48260" y="48259"/>
                </a:lnTo>
                <a:lnTo>
                  <a:pt x="41910" y="41910"/>
                </a:lnTo>
                <a:close/>
              </a:path>
              <a:path w="2669540" h="2669540">
                <a:moveTo>
                  <a:pt x="48260" y="48260"/>
                </a:moveTo>
                <a:lnTo>
                  <a:pt x="29210" y="48260"/>
                </a:lnTo>
                <a:lnTo>
                  <a:pt x="35559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669540" h="2669540">
                <a:moveTo>
                  <a:pt x="54610" y="54610"/>
                </a:moveTo>
                <a:lnTo>
                  <a:pt x="35560" y="54610"/>
                </a:lnTo>
                <a:lnTo>
                  <a:pt x="41910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669540" h="2669540">
                <a:moveTo>
                  <a:pt x="60960" y="60960"/>
                </a:moveTo>
                <a:lnTo>
                  <a:pt x="41910" y="60960"/>
                </a:lnTo>
                <a:lnTo>
                  <a:pt x="48259" y="67309"/>
                </a:lnTo>
                <a:lnTo>
                  <a:pt x="67310" y="67309"/>
                </a:lnTo>
                <a:lnTo>
                  <a:pt x="60960" y="60960"/>
                </a:lnTo>
                <a:close/>
              </a:path>
              <a:path w="2669540" h="2669540">
                <a:moveTo>
                  <a:pt x="67310" y="67310"/>
                </a:moveTo>
                <a:lnTo>
                  <a:pt x="48260" y="67310"/>
                </a:lnTo>
                <a:lnTo>
                  <a:pt x="54610" y="73660"/>
                </a:lnTo>
                <a:lnTo>
                  <a:pt x="73660" y="73660"/>
                </a:lnTo>
                <a:lnTo>
                  <a:pt x="67310" y="67310"/>
                </a:lnTo>
                <a:close/>
              </a:path>
              <a:path w="2669540" h="2669540">
                <a:moveTo>
                  <a:pt x="73660" y="73660"/>
                </a:moveTo>
                <a:lnTo>
                  <a:pt x="54610" y="73660"/>
                </a:lnTo>
                <a:lnTo>
                  <a:pt x="60959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69540" h="2669540">
                <a:moveTo>
                  <a:pt x="80010" y="80010"/>
                </a:moveTo>
                <a:lnTo>
                  <a:pt x="60960" y="80010"/>
                </a:lnTo>
                <a:lnTo>
                  <a:pt x="67309" y="86359"/>
                </a:lnTo>
                <a:lnTo>
                  <a:pt x="86360" y="86359"/>
                </a:lnTo>
                <a:lnTo>
                  <a:pt x="80010" y="80010"/>
                </a:lnTo>
                <a:close/>
              </a:path>
              <a:path w="2669540" h="2669540">
                <a:moveTo>
                  <a:pt x="86360" y="86360"/>
                </a:moveTo>
                <a:lnTo>
                  <a:pt x="67310" y="86360"/>
                </a:lnTo>
                <a:lnTo>
                  <a:pt x="73660" y="92710"/>
                </a:lnTo>
                <a:lnTo>
                  <a:pt x="92710" y="92710"/>
                </a:lnTo>
                <a:lnTo>
                  <a:pt x="86360" y="86360"/>
                </a:lnTo>
                <a:close/>
              </a:path>
              <a:path w="2669540" h="2669540">
                <a:moveTo>
                  <a:pt x="92710" y="92710"/>
                </a:moveTo>
                <a:lnTo>
                  <a:pt x="73660" y="92710"/>
                </a:lnTo>
                <a:lnTo>
                  <a:pt x="80009" y="99059"/>
                </a:lnTo>
                <a:lnTo>
                  <a:pt x="99059" y="99059"/>
                </a:lnTo>
                <a:lnTo>
                  <a:pt x="92710" y="92710"/>
                </a:lnTo>
                <a:close/>
              </a:path>
              <a:path w="2669540" h="2669540">
                <a:moveTo>
                  <a:pt x="99060" y="99060"/>
                </a:moveTo>
                <a:lnTo>
                  <a:pt x="80010" y="99060"/>
                </a:lnTo>
                <a:lnTo>
                  <a:pt x="86360" y="105410"/>
                </a:lnTo>
                <a:lnTo>
                  <a:pt x="105410" y="105410"/>
                </a:lnTo>
                <a:lnTo>
                  <a:pt x="99060" y="99060"/>
                </a:lnTo>
                <a:close/>
              </a:path>
              <a:path w="2669540" h="2669540">
                <a:moveTo>
                  <a:pt x="105410" y="105410"/>
                </a:moveTo>
                <a:lnTo>
                  <a:pt x="86360" y="105410"/>
                </a:lnTo>
                <a:lnTo>
                  <a:pt x="92710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669540" h="2669540">
                <a:moveTo>
                  <a:pt x="111760" y="111760"/>
                </a:moveTo>
                <a:lnTo>
                  <a:pt x="92710" y="111760"/>
                </a:lnTo>
                <a:lnTo>
                  <a:pt x="990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669540" h="2669540">
                <a:moveTo>
                  <a:pt x="118110" y="118110"/>
                </a:moveTo>
                <a:lnTo>
                  <a:pt x="99060" y="118110"/>
                </a:lnTo>
                <a:lnTo>
                  <a:pt x="105410" y="124460"/>
                </a:lnTo>
                <a:lnTo>
                  <a:pt x="124460" y="124460"/>
                </a:lnTo>
                <a:lnTo>
                  <a:pt x="118110" y="118110"/>
                </a:lnTo>
                <a:close/>
              </a:path>
              <a:path w="2669540" h="2669540">
                <a:moveTo>
                  <a:pt x="124460" y="124460"/>
                </a:moveTo>
                <a:lnTo>
                  <a:pt x="105410" y="124460"/>
                </a:lnTo>
                <a:lnTo>
                  <a:pt x="111760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669540" h="2669540">
                <a:moveTo>
                  <a:pt x="130810" y="130810"/>
                </a:moveTo>
                <a:lnTo>
                  <a:pt x="111760" y="130810"/>
                </a:lnTo>
                <a:lnTo>
                  <a:pt x="118110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69540" h="2669540">
                <a:moveTo>
                  <a:pt x="137160" y="137160"/>
                </a:moveTo>
                <a:lnTo>
                  <a:pt x="118110" y="137160"/>
                </a:lnTo>
                <a:lnTo>
                  <a:pt x="12446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669540" h="2669540">
                <a:moveTo>
                  <a:pt x="143510" y="143510"/>
                </a:moveTo>
                <a:lnTo>
                  <a:pt x="124460" y="143510"/>
                </a:lnTo>
                <a:lnTo>
                  <a:pt x="130809" y="149859"/>
                </a:lnTo>
                <a:lnTo>
                  <a:pt x="149859" y="149859"/>
                </a:lnTo>
                <a:lnTo>
                  <a:pt x="143510" y="143510"/>
                </a:lnTo>
                <a:close/>
              </a:path>
              <a:path w="2669540" h="2669540">
                <a:moveTo>
                  <a:pt x="149860" y="149860"/>
                </a:moveTo>
                <a:lnTo>
                  <a:pt x="130810" y="149860"/>
                </a:lnTo>
                <a:lnTo>
                  <a:pt x="137160" y="156210"/>
                </a:lnTo>
                <a:lnTo>
                  <a:pt x="156210" y="156210"/>
                </a:lnTo>
                <a:lnTo>
                  <a:pt x="149860" y="149860"/>
                </a:lnTo>
                <a:close/>
              </a:path>
              <a:path w="2669540" h="2669540">
                <a:moveTo>
                  <a:pt x="156210" y="156210"/>
                </a:moveTo>
                <a:lnTo>
                  <a:pt x="137160" y="156210"/>
                </a:lnTo>
                <a:lnTo>
                  <a:pt x="143510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669540" h="2669540">
                <a:moveTo>
                  <a:pt x="162560" y="162560"/>
                </a:moveTo>
                <a:lnTo>
                  <a:pt x="143510" y="162560"/>
                </a:lnTo>
                <a:lnTo>
                  <a:pt x="149860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669540" h="2669540">
                <a:moveTo>
                  <a:pt x="168910" y="168910"/>
                </a:moveTo>
                <a:lnTo>
                  <a:pt x="149860" y="168910"/>
                </a:lnTo>
                <a:lnTo>
                  <a:pt x="162560" y="181610"/>
                </a:lnTo>
                <a:lnTo>
                  <a:pt x="181610" y="181610"/>
                </a:lnTo>
                <a:lnTo>
                  <a:pt x="168910" y="168910"/>
                </a:lnTo>
                <a:close/>
              </a:path>
              <a:path w="2669540" h="2669540">
                <a:moveTo>
                  <a:pt x="181610" y="181610"/>
                </a:moveTo>
                <a:lnTo>
                  <a:pt x="162560" y="181610"/>
                </a:lnTo>
                <a:lnTo>
                  <a:pt x="168910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69540" h="2669540">
                <a:moveTo>
                  <a:pt x="187960" y="187960"/>
                </a:moveTo>
                <a:lnTo>
                  <a:pt x="168910" y="187960"/>
                </a:lnTo>
                <a:lnTo>
                  <a:pt x="175260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669540" h="2669540">
                <a:moveTo>
                  <a:pt x="194310" y="194310"/>
                </a:moveTo>
                <a:lnTo>
                  <a:pt x="175260" y="194310"/>
                </a:lnTo>
                <a:lnTo>
                  <a:pt x="181610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669540" h="2669540">
                <a:moveTo>
                  <a:pt x="200660" y="200660"/>
                </a:moveTo>
                <a:lnTo>
                  <a:pt x="181610" y="200660"/>
                </a:lnTo>
                <a:lnTo>
                  <a:pt x="187960" y="207010"/>
                </a:lnTo>
                <a:lnTo>
                  <a:pt x="207010" y="207010"/>
                </a:lnTo>
                <a:lnTo>
                  <a:pt x="200660" y="200660"/>
                </a:lnTo>
                <a:close/>
              </a:path>
              <a:path w="2669540" h="2669540">
                <a:moveTo>
                  <a:pt x="207010" y="207010"/>
                </a:moveTo>
                <a:lnTo>
                  <a:pt x="187960" y="20701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69540" h="2669540">
                <a:moveTo>
                  <a:pt x="219710" y="219710"/>
                </a:moveTo>
                <a:lnTo>
                  <a:pt x="200660" y="219710"/>
                </a:lnTo>
                <a:lnTo>
                  <a:pt x="207010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669540" h="2669540">
                <a:moveTo>
                  <a:pt x="226060" y="226060"/>
                </a:moveTo>
                <a:lnTo>
                  <a:pt x="207010" y="226060"/>
                </a:lnTo>
                <a:lnTo>
                  <a:pt x="213360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669540" h="2669540">
                <a:moveTo>
                  <a:pt x="232410" y="232410"/>
                </a:moveTo>
                <a:lnTo>
                  <a:pt x="213360" y="232410"/>
                </a:lnTo>
                <a:lnTo>
                  <a:pt x="219710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669540" h="2669540">
                <a:moveTo>
                  <a:pt x="238760" y="238760"/>
                </a:moveTo>
                <a:lnTo>
                  <a:pt x="219710" y="238760"/>
                </a:lnTo>
                <a:lnTo>
                  <a:pt x="226060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669540" h="2669540">
                <a:moveTo>
                  <a:pt x="245110" y="245110"/>
                </a:moveTo>
                <a:lnTo>
                  <a:pt x="226060" y="245110"/>
                </a:lnTo>
                <a:lnTo>
                  <a:pt x="232410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669540" h="2669540">
                <a:moveTo>
                  <a:pt x="251460" y="251460"/>
                </a:moveTo>
                <a:lnTo>
                  <a:pt x="232410" y="251460"/>
                </a:lnTo>
                <a:lnTo>
                  <a:pt x="238759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69540" h="2669540">
                <a:moveTo>
                  <a:pt x="257810" y="257810"/>
                </a:moveTo>
                <a:lnTo>
                  <a:pt x="238760" y="257810"/>
                </a:lnTo>
                <a:lnTo>
                  <a:pt x="245110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669540" h="2669540">
                <a:moveTo>
                  <a:pt x="264160" y="264160"/>
                </a:moveTo>
                <a:lnTo>
                  <a:pt x="245110" y="264160"/>
                </a:lnTo>
                <a:lnTo>
                  <a:pt x="251460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669540" h="2669540">
                <a:moveTo>
                  <a:pt x="270510" y="270510"/>
                </a:moveTo>
                <a:lnTo>
                  <a:pt x="251460" y="270510"/>
                </a:lnTo>
                <a:lnTo>
                  <a:pt x="257810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669540" h="2669540">
                <a:moveTo>
                  <a:pt x="276860" y="276860"/>
                </a:moveTo>
                <a:lnTo>
                  <a:pt x="257810" y="276860"/>
                </a:lnTo>
                <a:lnTo>
                  <a:pt x="26416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669540" h="2669540">
                <a:moveTo>
                  <a:pt x="283210" y="283210"/>
                </a:moveTo>
                <a:lnTo>
                  <a:pt x="264160" y="283210"/>
                </a:lnTo>
                <a:lnTo>
                  <a:pt x="270509" y="289559"/>
                </a:lnTo>
                <a:lnTo>
                  <a:pt x="289559" y="289559"/>
                </a:lnTo>
                <a:lnTo>
                  <a:pt x="283210" y="283210"/>
                </a:lnTo>
                <a:close/>
              </a:path>
              <a:path w="2669540" h="2669540">
                <a:moveTo>
                  <a:pt x="289560" y="289560"/>
                </a:moveTo>
                <a:lnTo>
                  <a:pt x="270510" y="289560"/>
                </a:lnTo>
                <a:lnTo>
                  <a:pt x="276860" y="295910"/>
                </a:lnTo>
                <a:lnTo>
                  <a:pt x="295910" y="295910"/>
                </a:lnTo>
                <a:lnTo>
                  <a:pt x="289560" y="289560"/>
                </a:lnTo>
                <a:close/>
              </a:path>
              <a:path w="2669540" h="2669540">
                <a:moveTo>
                  <a:pt x="295910" y="295910"/>
                </a:moveTo>
                <a:lnTo>
                  <a:pt x="276860" y="295910"/>
                </a:lnTo>
                <a:lnTo>
                  <a:pt x="289560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669540" h="2669540">
                <a:moveTo>
                  <a:pt x="308610" y="308610"/>
                </a:moveTo>
                <a:lnTo>
                  <a:pt x="289560" y="308610"/>
                </a:lnTo>
                <a:lnTo>
                  <a:pt x="295910" y="314960"/>
                </a:lnTo>
                <a:lnTo>
                  <a:pt x="314960" y="314960"/>
                </a:lnTo>
                <a:lnTo>
                  <a:pt x="308610" y="308610"/>
                </a:lnTo>
                <a:close/>
              </a:path>
              <a:path w="2669540" h="2669540">
                <a:moveTo>
                  <a:pt x="314960" y="314960"/>
                </a:moveTo>
                <a:lnTo>
                  <a:pt x="295910" y="314960"/>
                </a:lnTo>
                <a:lnTo>
                  <a:pt x="302260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669540" h="2669540">
                <a:moveTo>
                  <a:pt x="321310" y="321310"/>
                </a:moveTo>
                <a:lnTo>
                  <a:pt x="302260" y="321310"/>
                </a:lnTo>
                <a:lnTo>
                  <a:pt x="308609" y="327659"/>
                </a:lnTo>
                <a:lnTo>
                  <a:pt x="327659" y="327659"/>
                </a:lnTo>
                <a:lnTo>
                  <a:pt x="321310" y="321310"/>
                </a:lnTo>
                <a:close/>
              </a:path>
              <a:path w="2669540" h="2669540">
                <a:moveTo>
                  <a:pt x="327660" y="327660"/>
                </a:moveTo>
                <a:lnTo>
                  <a:pt x="308610" y="327660"/>
                </a:lnTo>
                <a:lnTo>
                  <a:pt x="314960" y="334009"/>
                </a:lnTo>
                <a:lnTo>
                  <a:pt x="334009" y="334009"/>
                </a:lnTo>
                <a:lnTo>
                  <a:pt x="327660" y="327660"/>
                </a:lnTo>
                <a:close/>
              </a:path>
              <a:path w="2669540" h="2669540">
                <a:moveTo>
                  <a:pt x="334010" y="334010"/>
                </a:moveTo>
                <a:lnTo>
                  <a:pt x="314960" y="334010"/>
                </a:lnTo>
                <a:lnTo>
                  <a:pt x="321310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669540" h="2669540">
                <a:moveTo>
                  <a:pt x="340360" y="340360"/>
                </a:moveTo>
                <a:lnTo>
                  <a:pt x="321310" y="340360"/>
                </a:lnTo>
                <a:lnTo>
                  <a:pt x="334010" y="353060"/>
                </a:lnTo>
                <a:lnTo>
                  <a:pt x="353060" y="353060"/>
                </a:lnTo>
                <a:lnTo>
                  <a:pt x="340360" y="340360"/>
                </a:lnTo>
                <a:close/>
              </a:path>
              <a:path w="2669540" h="2669540">
                <a:moveTo>
                  <a:pt x="353060" y="353060"/>
                </a:moveTo>
                <a:lnTo>
                  <a:pt x="334010" y="35306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3060" y="353060"/>
                </a:lnTo>
                <a:close/>
              </a:path>
              <a:path w="2669540" h="2669540">
                <a:moveTo>
                  <a:pt x="359410" y="359410"/>
                </a:moveTo>
                <a:lnTo>
                  <a:pt x="340360" y="359410"/>
                </a:lnTo>
                <a:lnTo>
                  <a:pt x="346710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669540" h="2669540">
                <a:moveTo>
                  <a:pt x="365760" y="365760"/>
                </a:moveTo>
                <a:lnTo>
                  <a:pt x="346710" y="365760"/>
                </a:lnTo>
                <a:lnTo>
                  <a:pt x="353060" y="372110"/>
                </a:lnTo>
                <a:lnTo>
                  <a:pt x="372110" y="372110"/>
                </a:lnTo>
                <a:lnTo>
                  <a:pt x="365760" y="365760"/>
                </a:lnTo>
                <a:close/>
              </a:path>
              <a:path w="2669540" h="2669540">
                <a:moveTo>
                  <a:pt x="372110" y="372110"/>
                </a:moveTo>
                <a:lnTo>
                  <a:pt x="353060" y="372110"/>
                </a:lnTo>
                <a:lnTo>
                  <a:pt x="365760" y="384810"/>
                </a:lnTo>
                <a:lnTo>
                  <a:pt x="384810" y="384810"/>
                </a:lnTo>
                <a:lnTo>
                  <a:pt x="372110" y="372110"/>
                </a:lnTo>
                <a:close/>
              </a:path>
              <a:path w="2669540" h="2669540">
                <a:moveTo>
                  <a:pt x="384810" y="384810"/>
                </a:moveTo>
                <a:lnTo>
                  <a:pt x="365760" y="384810"/>
                </a:lnTo>
                <a:lnTo>
                  <a:pt x="384810" y="403860"/>
                </a:lnTo>
                <a:lnTo>
                  <a:pt x="403860" y="403860"/>
                </a:lnTo>
                <a:lnTo>
                  <a:pt x="384810" y="384810"/>
                </a:lnTo>
                <a:close/>
              </a:path>
              <a:path w="2669540" h="2669540">
                <a:moveTo>
                  <a:pt x="403860" y="403860"/>
                </a:moveTo>
                <a:lnTo>
                  <a:pt x="384810" y="403860"/>
                </a:lnTo>
                <a:lnTo>
                  <a:pt x="391160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669540" h="2669540">
                <a:moveTo>
                  <a:pt x="410210" y="410210"/>
                </a:moveTo>
                <a:lnTo>
                  <a:pt x="391160" y="410210"/>
                </a:lnTo>
                <a:lnTo>
                  <a:pt x="397510" y="416560"/>
                </a:lnTo>
                <a:lnTo>
                  <a:pt x="416560" y="416560"/>
                </a:lnTo>
                <a:lnTo>
                  <a:pt x="410210" y="410210"/>
                </a:lnTo>
                <a:close/>
              </a:path>
              <a:path w="2669540" h="2669540">
                <a:moveTo>
                  <a:pt x="416560" y="416560"/>
                </a:moveTo>
                <a:lnTo>
                  <a:pt x="397510" y="416560"/>
                </a:lnTo>
                <a:lnTo>
                  <a:pt x="403860" y="422910"/>
                </a:lnTo>
                <a:lnTo>
                  <a:pt x="422910" y="422910"/>
                </a:lnTo>
                <a:lnTo>
                  <a:pt x="416560" y="416560"/>
                </a:lnTo>
                <a:close/>
              </a:path>
              <a:path w="2669540" h="2669540">
                <a:moveTo>
                  <a:pt x="422910" y="422910"/>
                </a:moveTo>
                <a:lnTo>
                  <a:pt x="403860" y="422910"/>
                </a:lnTo>
                <a:lnTo>
                  <a:pt x="410210" y="429260"/>
                </a:lnTo>
                <a:lnTo>
                  <a:pt x="429260" y="429260"/>
                </a:lnTo>
                <a:lnTo>
                  <a:pt x="422910" y="422910"/>
                </a:lnTo>
                <a:close/>
              </a:path>
              <a:path w="2669540" h="2669540">
                <a:moveTo>
                  <a:pt x="429260" y="429260"/>
                </a:moveTo>
                <a:lnTo>
                  <a:pt x="410210" y="429260"/>
                </a:lnTo>
                <a:lnTo>
                  <a:pt x="416560" y="435610"/>
                </a:lnTo>
                <a:lnTo>
                  <a:pt x="435610" y="435610"/>
                </a:lnTo>
                <a:lnTo>
                  <a:pt x="429260" y="429260"/>
                </a:lnTo>
                <a:close/>
              </a:path>
              <a:path w="2669540" h="2669540">
                <a:moveTo>
                  <a:pt x="435610" y="435610"/>
                </a:moveTo>
                <a:lnTo>
                  <a:pt x="416560" y="435610"/>
                </a:lnTo>
                <a:lnTo>
                  <a:pt x="422910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669540" h="2669540">
                <a:moveTo>
                  <a:pt x="441960" y="441960"/>
                </a:moveTo>
                <a:lnTo>
                  <a:pt x="422910" y="441960"/>
                </a:lnTo>
                <a:lnTo>
                  <a:pt x="429260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69540" h="2669540">
                <a:moveTo>
                  <a:pt x="448310" y="448310"/>
                </a:moveTo>
                <a:lnTo>
                  <a:pt x="429260" y="448310"/>
                </a:lnTo>
                <a:lnTo>
                  <a:pt x="435610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669540" h="2669540">
                <a:moveTo>
                  <a:pt x="454660" y="454660"/>
                </a:moveTo>
                <a:lnTo>
                  <a:pt x="435610" y="454660"/>
                </a:lnTo>
                <a:lnTo>
                  <a:pt x="441960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669540" h="2669540">
                <a:moveTo>
                  <a:pt x="461010" y="461010"/>
                </a:moveTo>
                <a:lnTo>
                  <a:pt x="441960" y="461010"/>
                </a:lnTo>
                <a:lnTo>
                  <a:pt x="44831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69540" h="2669540">
                <a:moveTo>
                  <a:pt x="467360" y="467360"/>
                </a:moveTo>
                <a:lnTo>
                  <a:pt x="448310" y="467360"/>
                </a:lnTo>
                <a:lnTo>
                  <a:pt x="454660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669540" h="2669540">
                <a:moveTo>
                  <a:pt x="473710" y="473710"/>
                </a:moveTo>
                <a:lnTo>
                  <a:pt x="454660" y="473710"/>
                </a:lnTo>
                <a:lnTo>
                  <a:pt x="461010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69540" h="2669540">
                <a:moveTo>
                  <a:pt x="480060" y="480060"/>
                </a:moveTo>
                <a:lnTo>
                  <a:pt x="461010" y="480060"/>
                </a:lnTo>
                <a:lnTo>
                  <a:pt x="467360" y="486410"/>
                </a:lnTo>
                <a:lnTo>
                  <a:pt x="486410" y="486410"/>
                </a:lnTo>
                <a:lnTo>
                  <a:pt x="480060" y="480060"/>
                </a:lnTo>
                <a:close/>
              </a:path>
              <a:path w="2669540" h="2669540">
                <a:moveTo>
                  <a:pt x="486410" y="486410"/>
                </a:moveTo>
                <a:lnTo>
                  <a:pt x="467360" y="486410"/>
                </a:lnTo>
                <a:lnTo>
                  <a:pt x="473710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669540" h="2669540">
                <a:moveTo>
                  <a:pt x="492760" y="492760"/>
                </a:moveTo>
                <a:lnTo>
                  <a:pt x="473710" y="492760"/>
                </a:lnTo>
                <a:lnTo>
                  <a:pt x="480060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669540" h="2669540">
                <a:moveTo>
                  <a:pt x="499110" y="499110"/>
                </a:moveTo>
                <a:lnTo>
                  <a:pt x="480060" y="499110"/>
                </a:lnTo>
                <a:lnTo>
                  <a:pt x="492760" y="511810"/>
                </a:lnTo>
                <a:lnTo>
                  <a:pt x="511810" y="511810"/>
                </a:lnTo>
                <a:lnTo>
                  <a:pt x="499110" y="499110"/>
                </a:lnTo>
                <a:close/>
              </a:path>
              <a:path w="2669540" h="2669540">
                <a:moveTo>
                  <a:pt x="511810" y="511810"/>
                </a:moveTo>
                <a:lnTo>
                  <a:pt x="492760" y="511810"/>
                </a:lnTo>
                <a:lnTo>
                  <a:pt x="505460" y="524510"/>
                </a:lnTo>
                <a:lnTo>
                  <a:pt x="524510" y="524510"/>
                </a:lnTo>
                <a:lnTo>
                  <a:pt x="511810" y="511810"/>
                </a:lnTo>
                <a:close/>
              </a:path>
              <a:path w="2669540" h="2669540">
                <a:moveTo>
                  <a:pt x="524510" y="524510"/>
                </a:moveTo>
                <a:lnTo>
                  <a:pt x="505460" y="524510"/>
                </a:lnTo>
                <a:lnTo>
                  <a:pt x="511810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669540" h="2669540">
                <a:moveTo>
                  <a:pt x="530860" y="530860"/>
                </a:moveTo>
                <a:lnTo>
                  <a:pt x="511810" y="530860"/>
                </a:lnTo>
                <a:lnTo>
                  <a:pt x="530860" y="549910"/>
                </a:lnTo>
                <a:lnTo>
                  <a:pt x="549910" y="549910"/>
                </a:lnTo>
                <a:lnTo>
                  <a:pt x="530860" y="530860"/>
                </a:lnTo>
                <a:close/>
              </a:path>
              <a:path w="2669540" h="2669540">
                <a:moveTo>
                  <a:pt x="549910" y="549910"/>
                </a:moveTo>
                <a:lnTo>
                  <a:pt x="530860" y="549910"/>
                </a:lnTo>
                <a:lnTo>
                  <a:pt x="543560" y="562610"/>
                </a:lnTo>
                <a:lnTo>
                  <a:pt x="562610" y="562610"/>
                </a:lnTo>
                <a:lnTo>
                  <a:pt x="549910" y="549910"/>
                </a:lnTo>
                <a:close/>
              </a:path>
              <a:path w="2669540" h="2669540">
                <a:moveTo>
                  <a:pt x="562610" y="562610"/>
                </a:moveTo>
                <a:lnTo>
                  <a:pt x="543560" y="562610"/>
                </a:lnTo>
                <a:lnTo>
                  <a:pt x="556260" y="575310"/>
                </a:lnTo>
                <a:lnTo>
                  <a:pt x="575310" y="575310"/>
                </a:lnTo>
                <a:lnTo>
                  <a:pt x="562610" y="562610"/>
                </a:lnTo>
                <a:close/>
              </a:path>
              <a:path w="2669540" h="2669540">
                <a:moveTo>
                  <a:pt x="575310" y="575310"/>
                </a:moveTo>
                <a:lnTo>
                  <a:pt x="556260" y="57531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69540" h="2669540">
                <a:moveTo>
                  <a:pt x="581660" y="581660"/>
                </a:moveTo>
                <a:lnTo>
                  <a:pt x="562610" y="58166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669540" h="2669540">
                <a:moveTo>
                  <a:pt x="588010" y="588010"/>
                </a:moveTo>
                <a:lnTo>
                  <a:pt x="568960" y="58801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69540" h="2669540">
                <a:moveTo>
                  <a:pt x="594360" y="594360"/>
                </a:moveTo>
                <a:lnTo>
                  <a:pt x="575310" y="59436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669540" h="2669540">
                <a:moveTo>
                  <a:pt x="600710" y="600710"/>
                </a:moveTo>
                <a:lnTo>
                  <a:pt x="581660" y="600710"/>
                </a:lnTo>
                <a:lnTo>
                  <a:pt x="588009" y="607059"/>
                </a:lnTo>
                <a:lnTo>
                  <a:pt x="607060" y="607059"/>
                </a:lnTo>
                <a:lnTo>
                  <a:pt x="600710" y="600710"/>
                </a:lnTo>
                <a:close/>
              </a:path>
              <a:path w="2669540" h="2669540">
                <a:moveTo>
                  <a:pt x="607060" y="607060"/>
                </a:moveTo>
                <a:lnTo>
                  <a:pt x="588010" y="60706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7060" y="607060"/>
                </a:lnTo>
                <a:close/>
              </a:path>
              <a:path w="2669540" h="2669540">
                <a:moveTo>
                  <a:pt x="613410" y="613410"/>
                </a:moveTo>
                <a:lnTo>
                  <a:pt x="594360" y="61341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69540" h="2669540">
                <a:moveTo>
                  <a:pt x="619760" y="619760"/>
                </a:moveTo>
                <a:lnTo>
                  <a:pt x="600710" y="61976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19760" y="619760"/>
                </a:lnTo>
                <a:close/>
              </a:path>
              <a:path w="2669540" h="2669540">
                <a:moveTo>
                  <a:pt x="626110" y="626110"/>
                </a:moveTo>
                <a:lnTo>
                  <a:pt x="607060" y="62611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669540" h="2669540">
                <a:moveTo>
                  <a:pt x="632460" y="632460"/>
                </a:moveTo>
                <a:lnTo>
                  <a:pt x="613410" y="632460"/>
                </a:lnTo>
                <a:lnTo>
                  <a:pt x="619760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669540" h="2669540">
                <a:moveTo>
                  <a:pt x="638810" y="638810"/>
                </a:moveTo>
                <a:lnTo>
                  <a:pt x="619760" y="63881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38810" y="638810"/>
                </a:lnTo>
                <a:close/>
              </a:path>
              <a:path w="2669540" h="2669540">
                <a:moveTo>
                  <a:pt x="645160" y="645160"/>
                </a:moveTo>
                <a:lnTo>
                  <a:pt x="626110" y="64516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69540" h="2669540">
                <a:moveTo>
                  <a:pt x="651510" y="651510"/>
                </a:moveTo>
                <a:lnTo>
                  <a:pt x="632460" y="65151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1510" y="651510"/>
                </a:lnTo>
                <a:close/>
              </a:path>
              <a:path w="2669540" h="2669540">
                <a:moveTo>
                  <a:pt x="657860" y="657860"/>
                </a:moveTo>
                <a:lnTo>
                  <a:pt x="638810" y="657860"/>
                </a:lnTo>
                <a:lnTo>
                  <a:pt x="645160" y="664210"/>
                </a:lnTo>
                <a:lnTo>
                  <a:pt x="664210" y="664210"/>
                </a:lnTo>
                <a:lnTo>
                  <a:pt x="657860" y="657860"/>
                </a:lnTo>
                <a:close/>
              </a:path>
              <a:path w="2669540" h="2669540">
                <a:moveTo>
                  <a:pt x="664210" y="664210"/>
                </a:moveTo>
                <a:lnTo>
                  <a:pt x="645160" y="66421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669540" h="2669540">
                <a:moveTo>
                  <a:pt x="670560" y="670560"/>
                </a:moveTo>
                <a:lnTo>
                  <a:pt x="651510" y="67056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669540" h="2669540">
                <a:moveTo>
                  <a:pt x="676910" y="676910"/>
                </a:moveTo>
                <a:lnTo>
                  <a:pt x="657860" y="67691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669540" h="2669540">
                <a:moveTo>
                  <a:pt x="683260" y="683260"/>
                </a:moveTo>
                <a:lnTo>
                  <a:pt x="664210" y="68326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669540" h="2669540">
                <a:moveTo>
                  <a:pt x="689610" y="689610"/>
                </a:moveTo>
                <a:lnTo>
                  <a:pt x="670560" y="68961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669540" h="2669540">
                <a:moveTo>
                  <a:pt x="695960" y="695960"/>
                </a:moveTo>
                <a:lnTo>
                  <a:pt x="676910" y="69596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69540" h="2669540">
                <a:moveTo>
                  <a:pt x="702310" y="702310"/>
                </a:moveTo>
                <a:lnTo>
                  <a:pt x="683260" y="70231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2310" y="702310"/>
                </a:lnTo>
                <a:close/>
              </a:path>
              <a:path w="2669540" h="2669540">
                <a:moveTo>
                  <a:pt x="715010" y="715010"/>
                </a:moveTo>
                <a:lnTo>
                  <a:pt x="695960" y="71501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669540" h="2669540">
                <a:moveTo>
                  <a:pt x="721360" y="721360"/>
                </a:moveTo>
                <a:lnTo>
                  <a:pt x="702310" y="72136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1360" y="721360"/>
                </a:lnTo>
                <a:close/>
              </a:path>
              <a:path w="2669540" h="2669540">
                <a:moveTo>
                  <a:pt x="734060" y="734060"/>
                </a:moveTo>
                <a:lnTo>
                  <a:pt x="715010" y="734060"/>
                </a:lnTo>
                <a:lnTo>
                  <a:pt x="721360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669540" h="2669540">
                <a:moveTo>
                  <a:pt x="740410" y="740410"/>
                </a:moveTo>
                <a:lnTo>
                  <a:pt x="721360" y="74041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669540" h="2669540">
                <a:moveTo>
                  <a:pt x="746760" y="746760"/>
                </a:moveTo>
                <a:lnTo>
                  <a:pt x="727710" y="74676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69540" h="2669540">
                <a:moveTo>
                  <a:pt x="753110" y="753110"/>
                </a:moveTo>
                <a:lnTo>
                  <a:pt x="734060" y="75311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69540" h="2669540">
                <a:moveTo>
                  <a:pt x="759460" y="759460"/>
                </a:moveTo>
                <a:lnTo>
                  <a:pt x="740410" y="75946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69540" h="2669540">
                <a:moveTo>
                  <a:pt x="765810" y="765810"/>
                </a:moveTo>
                <a:lnTo>
                  <a:pt x="746760" y="765810"/>
                </a:lnTo>
                <a:lnTo>
                  <a:pt x="753110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669540" h="2669540">
                <a:moveTo>
                  <a:pt x="772160" y="772160"/>
                </a:moveTo>
                <a:lnTo>
                  <a:pt x="753110" y="772160"/>
                </a:lnTo>
                <a:lnTo>
                  <a:pt x="759460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669540" h="2669540">
                <a:moveTo>
                  <a:pt x="778510" y="778510"/>
                </a:moveTo>
                <a:lnTo>
                  <a:pt x="759460" y="778510"/>
                </a:lnTo>
                <a:lnTo>
                  <a:pt x="765810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669540" h="2669540">
                <a:moveTo>
                  <a:pt x="784860" y="784860"/>
                </a:moveTo>
                <a:lnTo>
                  <a:pt x="765810" y="784860"/>
                </a:lnTo>
                <a:lnTo>
                  <a:pt x="772160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69540" h="2669540">
                <a:moveTo>
                  <a:pt x="791210" y="791210"/>
                </a:moveTo>
                <a:lnTo>
                  <a:pt x="772160" y="791210"/>
                </a:lnTo>
                <a:lnTo>
                  <a:pt x="778510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69540" h="2669540">
                <a:moveTo>
                  <a:pt x="797560" y="797560"/>
                </a:moveTo>
                <a:lnTo>
                  <a:pt x="778510" y="797560"/>
                </a:lnTo>
                <a:lnTo>
                  <a:pt x="784860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669540" h="2669540">
                <a:moveTo>
                  <a:pt x="803910" y="803910"/>
                </a:moveTo>
                <a:lnTo>
                  <a:pt x="784860" y="803910"/>
                </a:lnTo>
                <a:lnTo>
                  <a:pt x="791210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69540" h="2669540">
                <a:moveTo>
                  <a:pt x="810260" y="810260"/>
                </a:moveTo>
                <a:lnTo>
                  <a:pt x="791210" y="810260"/>
                </a:lnTo>
                <a:lnTo>
                  <a:pt x="7975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669540" h="2669540">
                <a:moveTo>
                  <a:pt x="816610" y="816610"/>
                </a:moveTo>
                <a:lnTo>
                  <a:pt x="797560" y="816610"/>
                </a:lnTo>
                <a:lnTo>
                  <a:pt x="803910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69540" h="2669540">
                <a:moveTo>
                  <a:pt x="822960" y="822960"/>
                </a:moveTo>
                <a:lnTo>
                  <a:pt x="803910" y="822960"/>
                </a:lnTo>
                <a:lnTo>
                  <a:pt x="810260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69540" h="2669540">
                <a:moveTo>
                  <a:pt x="829310" y="829310"/>
                </a:moveTo>
                <a:lnTo>
                  <a:pt x="810260" y="829310"/>
                </a:lnTo>
                <a:lnTo>
                  <a:pt x="816610" y="835660"/>
                </a:lnTo>
                <a:lnTo>
                  <a:pt x="835660" y="835660"/>
                </a:lnTo>
                <a:lnTo>
                  <a:pt x="829310" y="829310"/>
                </a:lnTo>
                <a:close/>
              </a:path>
              <a:path w="2669540" h="2669540">
                <a:moveTo>
                  <a:pt x="835660" y="835660"/>
                </a:moveTo>
                <a:lnTo>
                  <a:pt x="816610" y="835660"/>
                </a:lnTo>
                <a:lnTo>
                  <a:pt x="822960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669540" h="2669540">
                <a:moveTo>
                  <a:pt x="842010" y="842010"/>
                </a:moveTo>
                <a:lnTo>
                  <a:pt x="822960" y="842010"/>
                </a:lnTo>
                <a:lnTo>
                  <a:pt x="829310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669540" h="2669540">
                <a:moveTo>
                  <a:pt x="848360" y="848360"/>
                </a:moveTo>
                <a:lnTo>
                  <a:pt x="829310" y="848360"/>
                </a:lnTo>
                <a:lnTo>
                  <a:pt x="835660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669540" h="2669540">
                <a:moveTo>
                  <a:pt x="854710" y="854710"/>
                </a:moveTo>
                <a:lnTo>
                  <a:pt x="835660" y="854710"/>
                </a:lnTo>
                <a:lnTo>
                  <a:pt x="842010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669540" h="2669540">
                <a:moveTo>
                  <a:pt x="861060" y="861060"/>
                </a:moveTo>
                <a:lnTo>
                  <a:pt x="842010" y="861060"/>
                </a:lnTo>
                <a:lnTo>
                  <a:pt x="848360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669540" h="2669540">
                <a:moveTo>
                  <a:pt x="867410" y="867410"/>
                </a:moveTo>
                <a:lnTo>
                  <a:pt x="848360" y="867410"/>
                </a:lnTo>
                <a:lnTo>
                  <a:pt x="854710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69540" h="2669540">
                <a:moveTo>
                  <a:pt x="873760" y="873760"/>
                </a:moveTo>
                <a:lnTo>
                  <a:pt x="854710" y="873760"/>
                </a:lnTo>
                <a:lnTo>
                  <a:pt x="861060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69540" h="2669540">
                <a:moveTo>
                  <a:pt x="880110" y="880110"/>
                </a:moveTo>
                <a:lnTo>
                  <a:pt x="861060" y="880110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0110" y="880110"/>
                </a:lnTo>
                <a:close/>
              </a:path>
              <a:path w="2669540" h="2669540">
                <a:moveTo>
                  <a:pt x="892810" y="892810"/>
                </a:moveTo>
                <a:lnTo>
                  <a:pt x="873760" y="892810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669540" h="2669540">
                <a:moveTo>
                  <a:pt x="899160" y="899160"/>
                </a:moveTo>
                <a:lnTo>
                  <a:pt x="880110" y="899160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69540" h="2669540">
                <a:moveTo>
                  <a:pt x="905510" y="905510"/>
                </a:moveTo>
                <a:lnTo>
                  <a:pt x="886460" y="905510"/>
                </a:lnTo>
                <a:lnTo>
                  <a:pt x="892810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69540" h="2669540">
                <a:moveTo>
                  <a:pt x="911860" y="911860"/>
                </a:moveTo>
                <a:lnTo>
                  <a:pt x="892810" y="911860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669540" h="2669540">
                <a:moveTo>
                  <a:pt x="918210" y="918210"/>
                </a:moveTo>
                <a:lnTo>
                  <a:pt x="899160" y="91821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69540" h="2669540">
                <a:moveTo>
                  <a:pt x="924560" y="924560"/>
                </a:moveTo>
                <a:lnTo>
                  <a:pt x="905510" y="924560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4560" y="924560"/>
                </a:lnTo>
                <a:close/>
              </a:path>
              <a:path w="2669540" h="2669540">
                <a:moveTo>
                  <a:pt x="930910" y="930910"/>
                </a:moveTo>
                <a:lnTo>
                  <a:pt x="911860" y="93091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69540" h="2669540">
                <a:moveTo>
                  <a:pt x="937260" y="937260"/>
                </a:moveTo>
                <a:lnTo>
                  <a:pt x="918210" y="937260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669540" h="2669540">
                <a:moveTo>
                  <a:pt x="943610" y="943610"/>
                </a:moveTo>
                <a:lnTo>
                  <a:pt x="924560" y="94361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69540" h="2669540">
                <a:moveTo>
                  <a:pt x="949960" y="949960"/>
                </a:moveTo>
                <a:lnTo>
                  <a:pt x="930910" y="949960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69540" h="2669540">
                <a:moveTo>
                  <a:pt x="956310" y="956310"/>
                </a:moveTo>
                <a:lnTo>
                  <a:pt x="937260" y="956310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6310" y="956310"/>
                </a:lnTo>
                <a:close/>
              </a:path>
              <a:path w="2669540" h="2669540">
                <a:moveTo>
                  <a:pt x="962660" y="962660"/>
                </a:moveTo>
                <a:lnTo>
                  <a:pt x="943610" y="962660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669540" h="2669540">
                <a:moveTo>
                  <a:pt x="969010" y="969010"/>
                </a:moveTo>
                <a:lnTo>
                  <a:pt x="949960" y="96901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669540" h="2669540">
                <a:moveTo>
                  <a:pt x="975360" y="975360"/>
                </a:moveTo>
                <a:lnTo>
                  <a:pt x="956310" y="975360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669540" h="2669540">
                <a:moveTo>
                  <a:pt x="981710" y="981710"/>
                </a:moveTo>
                <a:lnTo>
                  <a:pt x="962660" y="98171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1710" y="981710"/>
                </a:lnTo>
                <a:close/>
              </a:path>
              <a:path w="2669540" h="2669540">
                <a:moveTo>
                  <a:pt x="994410" y="994410"/>
                </a:moveTo>
                <a:lnTo>
                  <a:pt x="975360" y="994410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69540" h="2669540">
                <a:moveTo>
                  <a:pt x="1000760" y="1000760"/>
                </a:moveTo>
                <a:lnTo>
                  <a:pt x="981710" y="1000760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69540" h="2669540">
                <a:moveTo>
                  <a:pt x="1007110" y="1007110"/>
                </a:moveTo>
                <a:lnTo>
                  <a:pt x="988060" y="100711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669540" h="2669540">
                <a:moveTo>
                  <a:pt x="1013460" y="1013460"/>
                </a:moveTo>
                <a:lnTo>
                  <a:pt x="994410" y="1013460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669540" h="2669540">
                <a:moveTo>
                  <a:pt x="1019810" y="1019810"/>
                </a:moveTo>
                <a:lnTo>
                  <a:pt x="1000760" y="1019810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69540" h="2669540">
                <a:moveTo>
                  <a:pt x="1026160" y="1026160"/>
                </a:moveTo>
                <a:lnTo>
                  <a:pt x="1007110" y="102616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669540" h="2669540">
                <a:moveTo>
                  <a:pt x="1032510" y="1032510"/>
                </a:moveTo>
                <a:lnTo>
                  <a:pt x="1013460" y="1032510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669540" h="2669540">
                <a:moveTo>
                  <a:pt x="1038860" y="1038860"/>
                </a:moveTo>
                <a:lnTo>
                  <a:pt x="1019810" y="103886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669540" h="2669540">
                <a:moveTo>
                  <a:pt x="1045210" y="1045210"/>
                </a:moveTo>
                <a:lnTo>
                  <a:pt x="1026160" y="104521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5210" y="1045210"/>
                </a:lnTo>
                <a:close/>
              </a:path>
              <a:path w="2669540" h="2669540">
                <a:moveTo>
                  <a:pt x="1059180" y="1059180"/>
                </a:moveTo>
                <a:lnTo>
                  <a:pt x="1040130" y="10591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59180" y="1059180"/>
                </a:lnTo>
                <a:close/>
              </a:path>
              <a:path w="2669540" h="2669540">
                <a:moveTo>
                  <a:pt x="1090930" y="1090930"/>
                </a:moveTo>
                <a:lnTo>
                  <a:pt x="1071880" y="1090930"/>
                </a:lnTo>
                <a:lnTo>
                  <a:pt x="1120140" y="1139190"/>
                </a:lnTo>
                <a:lnTo>
                  <a:pt x="1139190" y="1139190"/>
                </a:lnTo>
                <a:lnTo>
                  <a:pt x="1090930" y="1090930"/>
                </a:lnTo>
                <a:close/>
              </a:path>
              <a:path w="2669540" h="2669540">
                <a:moveTo>
                  <a:pt x="1139190" y="1139190"/>
                </a:moveTo>
                <a:lnTo>
                  <a:pt x="1120140" y="113919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9190" y="1139190"/>
                </a:lnTo>
                <a:close/>
              </a:path>
              <a:path w="2669540" h="2669540">
                <a:moveTo>
                  <a:pt x="1154430" y="1154430"/>
                </a:moveTo>
                <a:lnTo>
                  <a:pt x="1135380" y="115443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154430" y="1154430"/>
                </a:lnTo>
                <a:close/>
              </a:path>
              <a:path w="2669540" h="2669540">
                <a:moveTo>
                  <a:pt x="1170940" y="1170940"/>
                </a:moveTo>
                <a:lnTo>
                  <a:pt x="1151890" y="1170940"/>
                </a:lnTo>
                <a:lnTo>
                  <a:pt x="1177290" y="1196340"/>
                </a:lnTo>
                <a:lnTo>
                  <a:pt x="1196340" y="1196340"/>
                </a:lnTo>
                <a:lnTo>
                  <a:pt x="1170940" y="1170940"/>
                </a:lnTo>
                <a:close/>
              </a:path>
              <a:path w="2669540" h="2669540">
                <a:moveTo>
                  <a:pt x="1196340" y="1196340"/>
                </a:moveTo>
                <a:lnTo>
                  <a:pt x="1177290" y="119634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6340" y="1196340"/>
                </a:lnTo>
                <a:close/>
              </a:path>
              <a:path w="2669540" h="2669540">
                <a:moveTo>
                  <a:pt x="1198880" y="1198880"/>
                </a:moveTo>
                <a:lnTo>
                  <a:pt x="1179830" y="1198880"/>
                </a:lnTo>
                <a:lnTo>
                  <a:pt x="1209040" y="1228090"/>
                </a:lnTo>
                <a:lnTo>
                  <a:pt x="1228090" y="1228090"/>
                </a:lnTo>
                <a:lnTo>
                  <a:pt x="1198880" y="1198880"/>
                </a:lnTo>
                <a:close/>
              </a:path>
              <a:path w="2669540" h="2669540">
                <a:moveTo>
                  <a:pt x="1228090" y="1228090"/>
                </a:moveTo>
                <a:lnTo>
                  <a:pt x="1209040" y="122809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28090" y="1228090"/>
                </a:lnTo>
                <a:close/>
              </a:path>
              <a:path w="2669540" h="2669540">
                <a:moveTo>
                  <a:pt x="1230630" y="1230630"/>
                </a:moveTo>
                <a:lnTo>
                  <a:pt x="1211580" y="1230630"/>
                </a:lnTo>
                <a:lnTo>
                  <a:pt x="1224280" y="1243330"/>
                </a:lnTo>
                <a:lnTo>
                  <a:pt x="1243330" y="1243330"/>
                </a:lnTo>
                <a:lnTo>
                  <a:pt x="1230630" y="1230630"/>
                </a:lnTo>
                <a:close/>
              </a:path>
              <a:path w="2669540" h="2669540">
                <a:moveTo>
                  <a:pt x="1243330" y="1243330"/>
                </a:moveTo>
                <a:lnTo>
                  <a:pt x="1224280" y="1243330"/>
                </a:lnTo>
                <a:lnTo>
                  <a:pt x="1236980" y="1256030"/>
                </a:lnTo>
                <a:lnTo>
                  <a:pt x="1256030" y="1256030"/>
                </a:lnTo>
                <a:lnTo>
                  <a:pt x="1243330" y="1243330"/>
                </a:lnTo>
                <a:close/>
              </a:path>
              <a:path w="2669540" h="2669540">
                <a:moveTo>
                  <a:pt x="1256030" y="1256030"/>
                </a:moveTo>
                <a:lnTo>
                  <a:pt x="1236980" y="1256030"/>
                </a:lnTo>
                <a:lnTo>
                  <a:pt x="1240790" y="1259840"/>
                </a:lnTo>
                <a:lnTo>
                  <a:pt x="1259840" y="1259840"/>
                </a:lnTo>
                <a:lnTo>
                  <a:pt x="1256030" y="1256030"/>
                </a:lnTo>
                <a:close/>
              </a:path>
              <a:path w="2669540" h="2669540">
                <a:moveTo>
                  <a:pt x="1259840" y="1259840"/>
                </a:moveTo>
                <a:lnTo>
                  <a:pt x="1240790" y="1259840"/>
                </a:lnTo>
                <a:lnTo>
                  <a:pt x="1243330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669540" h="2669540">
                <a:moveTo>
                  <a:pt x="1262380" y="1262380"/>
                </a:moveTo>
                <a:lnTo>
                  <a:pt x="1243330" y="1262380"/>
                </a:lnTo>
                <a:lnTo>
                  <a:pt x="1249680" y="1268730"/>
                </a:lnTo>
                <a:lnTo>
                  <a:pt x="1268730" y="1268730"/>
                </a:lnTo>
                <a:lnTo>
                  <a:pt x="1262380" y="1262380"/>
                </a:lnTo>
                <a:close/>
              </a:path>
              <a:path w="2669540" h="2669540">
                <a:moveTo>
                  <a:pt x="1268730" y="1268730"/>
                </a:moveTo>
                <a:lnTo>
                  <a:pt x="1249680" y="1268730"/>
                </a:lnTo>
                <a:lnTo>
                  <a:pt x="1256030" y="1275080"/>
                </a:lnTo>
                <a:lnTo>
                  <a:pt x="1275080" y="1275080"/>
                </a:lnTo>
                <a:lnTo>
                  <a:pt x="1268730" y="1268730"/>
                </a:lnTo>
                <a:close/>
              </a:path>
              <a:path w="2669540" h="2669540">
                <a:moveTo>
                  <a:pt x="1275080" y="1275080"/>
                </a:moveTo>
                <a:lnTo>
                  <a:pt x="1256030" y="1275080"/>
                </a:lnTo>
                <a:lnTo>
                  <a:pt x="1259840" y="1278890"/>
                </a:lnTo>
                <a:lnTo>
                  <a:pt x="1278890" y="1278890"/>
                </a:lnTo>
                <a:lnTo>
                  <a:pt x="1275080" y="1275080"/>
                </a:lnTo>
                <a:close/>
              </a:path>
              <a:path w="2669540" h="2669540">
                <a:moveTo>
                  <a:pt x="1278890" y="1278890"/>
                </a:moveTo>
                <a:lnTo>
                  <a:pt x="1259840" y="1278890"/>
                </a:lnTo>
                <a:lnTo>
                  <a:pt x="1275080" y="1294130"/>
                </a:lnTo>
                <a:lnTo>
                  <a:pt x="1294130" y="1294130"/>
                </a:lnTo>
                <a:lnTo>
                  <a:pt x="1278890" y="1278890"/>
                </a:lnTo>
                <a:close/>
              </a:path>
              <a:path w="2669540" h="2669540">
                <a:moveTo>
                  <a:pt x="1294130" y="1294130"/>
                </a:moveTo>
                <a:lnTo>
                  <a:pt x="1275080" y="1294130"/>
                </a:lnTo>
                <a:lnTo>
                  <a:pt x="1281430" y="1300480"/>
                </a:lnTo>
                <a:lnTo>
                  <a:pt x="1300480" y="1300480"/>
                </a:lnTo>
                <a:lnTo>
                  <a:pt x="1294130" y="1294130"/>
                </a:lnTo>
                <a:close/>
              </a:path>
              <a:path w="2669540" h="2669540">
                <a:moveTo>
                  <a:pt x="1300480" y="1300480"/>
                </a:moveTo>
                <a:lnTo>
                  <a:pt x="1281430" y="1300480"/>
                </a:lnTo>
                <a:lnTo>
                  <a:pt x="1287780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69540" h="2669540">
                <a:moveTo>
                  <a:pt x="1306830" y="1306830"/>
                </a:moveTo>
                <a:lnTo>
                  <a:pt x="1287780" y="1306830"/>
                </a:lnTo>
                <a:lnTo>
                  <a:pt x="1300480" y="1319530"/>
                </a:lnTo>
                <a:lnTo>
                  <a:pt x="1319530" y="1319530"/>
                </a:lnTo>
                <a:lnTo>
                  <a:pt x="1306830" y="1306830"/>
                </a:lnTo>
                <a:close/>
              </a:path>
              <a:path w="2669540" h="2669540">
                <a:moveTo>
                  <a:pt x="1319530" y="1319530"/>
                </a:moveTo>
                <a:lnTo>
                  <a:pt x="1300480" y="1319530"/>
                </a:lnTo>
                <a:lnTo>
                  <a:pt x="1306830" y="1325880"/>
                </a:lnTo>
                <a:lnTo>
                  <a:pt x="1325880" y="1325880"/>
                </a:lnTo>
                <a:lnTo>
                  <a:pt x="1319530" y="1319530"/>
                </a:lnTo>
                <a:close/>
              </a:path>
              <a:path w="2669540" h="2669540">
                <a:moveTo>
                  <a:pt x="1325880" y="1325880"/>
                </a:moveTo>
                <a:lnTo>
                  <a:pt x="1306830" y="1325880"/>
                </a:lnTo>
                <a:lnTo>
                  <a:pt x="1313180" y="1332230"/>
                </a:lnTo>
                <a:lnTo>
                  <a:pt x="1332230" y="1332230"/>
                </a:lnTo>
                <a:lnTo>
                  <a:pt x="1325880" y="1325880"/>
                </a:lnTo>
                <a:close/>
              </a:path>
              <a:path w="2669540" h="2669540">
                <a:moveTo>
                  <a:pt x="1332230" y="1332230"/>
                </a:moveTo>
                <a:lnTo>
                  <a:pt x="1313180" y="1332230"/>
                </a:lnTo>
                <a:lnTo>
                  <a:pt x="1319530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669540" h="2669540">
                <a:moveTo>
                  <a:pt x="1338580" y="1338580"/>
                </a:moveTo>
                <a:lnTo>
                  <a:pt x="1319530" y="1338580"/>
                </a:lnTo>
                <a:lnTo>
                  <a:pt x="1325880" y="1344930"/>
                </a:lnTo>
                <a:lnTo>
                  <a:pt x="1344930" y="1344930"/>
                </a:lnTo>
                <a:lnTo>
                  <a:pt x="1338580" y="1338580"/>
                </a:lnTo>
                <a:close/>
              </a:path>
              <a:path w="2669540" h="2669540">
                <a:moveTo>
                  <a:pt x="1344930" y="1344930"/>
                </a:moveTo>
                <a:lnTo>
                  <a:pt x="1325880" y="1344930"/>
                </a:lnTo>
                <a:lnTo>
                  <a:pt x="1351280" y="1370330"/>
                </a:lnTo>
                <a:lnTo>
                  <a:pt x="1370330" y="1370330"/>
                </a:lnTo>
                <a:lnTo>
                  <a:pt x="1344930" y="1344930"/>
                </a:lnTo>
                <a:close/>
              </a:path>
              <a:path w="2669540" h="2669540">
                <a:moveTo>
                  <a:pt x="1370330" y="1370330"/>
                </a:moveTo>
                <a:lnTo>
                  <a:pt x="1351280" y="1370330"/>
                </a:lnTo>
                <a:lnTo>
                  <a:pt x="1361440" y="1380490"/>
                </a:lnTo>
                <a:lnTo>
                  <a:pt x="1380490" y="1380490"/>
                </a:lnTo>
                <a:lnTo>
                  <a:pt x="1370330" y="1370330"/>
                </a:lnTo>
                <a:close/>
              </a:path>
              <a:path w="2669540" h="2669540">
                <a:moveTo>
                  <a:pt x="1380490" y="1380490"/>
                </a:moveTo>
                <a:lnTo>
                  <a:pt x="1361440" y="1380490"/>
                </a:lnTo>
                <a:lnTo>
                  <a:pt x="1367790" y="1386840"/>
                </a:lnTo>
                <a:lnTo>
                  <a:pt x="1386840" y="1386840"/>
                </a:lnTo>
                <a:lnTo>
                  <a:pt x="1380490" y="1380490"/>
                </a:lnTo>
                <a:close/>
              </a:path>
              <a:path w="2669540" h="2669540">
                <a:moveTo>
                  <a:pt x="1386840" y="1386840"/>
                </a:moveTo>
                <a:lnTo>
                  <a:pt x="1367790" y="1386840"/>
                </a:lnTo>
                <a:lnTo>
                  <a:pt x="1374140" y="1393190"/>
                </a:lnTo>
                <a:lnTo>
                  <a:pt x="1393190" y="1393190"/>
                </a:lnTo>
                <a:lnTo>
                  <a:pt x="1386840" y="1386840"/>
                </a:lnTo>
                <a:close/>
              </a:path>
              <a:path w="2669540" h="2669540">
                <a:moveTo>
                  <a:pt x="1393190" y="1393190"/>
                </a:moveTo>
                <a:lnTo>
                  <a:pt x="1374140" y="1393190"/>
                </a:lnTo>
                <a:lnTo>
                  <a:pt x="1405890" y="1424940"/>
                </a:lnTo>
                <a:lnTo>
                  <a:pt x="1424940" y="1424940"/>
                </a:lnTo>
                <a:lnTo>
                  <a:pt x="1393190" y="1393190"/>
                </a:lnTo>
                <a:close/>
              </a:path>
              <a:path w="2669540" h="2669540">
                <a:moveTo>
                  <a:pt x="1424940" y="1424940"/>
                </a:moveTo>
                <a:lnTo>
                  <a:pt x="1405890" y="1424940"/>
                </a:lnTo>
                <a:lnTo>
                  <a:pt x="1408430" y="1427480"/>
                </a:lnTo>
                <a:lnTo>
                  <a:pt x="1427480" y="1427480"/>
                </a:lnTo>
                <a:lnTo>
                  <a:pt x="1424940" y="1424940"/>
                </a:lnTo>
                <a:close/>
              </a:path>
              <a:path w="2669540" h="2669540">
                <a:moveTo>
                  <a:pt x="1427480" y="1427480"/>
                </a:moveTo>
                <a:lnTo>
                  <a:pt x="1408430" y="1427480"/>
                </a:lnTo>
                <a:lnTo>
                  <a:pt x="1440180" y="1459230"/>
                </a:lnTo>
                <a:lnTo>
                  <a:pt x="1459230" y="1459230"/>
                </a:lnTo>
                <a:lnTo>
                  <a:pt x="1427480" y="1427480"/>
                </a:lnTo>
                <a:close/>
              </a:path>
              <a:path w="2669540" h="2669540">
                <a:moveTo>
                  <a:pt x="1459230" y="1459230"/>
                </a:moveTo>
                <a:lnTo>
                  <a:pt x="1440180" y="1459230"/>
                </a:lnTo>
                <a:lnTo>
                  <a:pt x="1471930" y="1490980"/>
                </a:lnTo>
                <a:lnTo>
                  <a:pt x="1490980" y="1490980"/>
                </a:lnTo>
                <a:lnTo>
                  <a:pt x="1459230" y="1459230"/>
                </a:lnTo>
                <a:close/>
              </a:path>
              <a:path w="2669540" h="2669540">
                <a:moveTo>
                  <a:pt x="1490980" y="1490980"/>
                </a:moveTo>
                <a:lnTo>
                  <a:pt x="1471930" y="1490980"/>
                </a:lnTo>
                <a:lnTo>
                  <a:pt x="1490980" y="1510030"/>
                </a:lnTo>
                <a:lnTo>
                  <a:pt x="1510030" y="1510030"/>
                </a:lnTo>
                <a:lnTo>
                  <a:pt x="1490980" y="1490980"/>
                </a:lnTo>
                <a:close/>
              </a:path>
              <a:path w="2669540" h="2669540">
                <a:moveTo>
                  <a:pt x="1510030" y="1510030"/>
                </a:moveTo>
                <a:lnTo>
                  <a:pt x="1490980" y="1510030"/>
                </a:lnTo>
                <a:lnTo>
                  <a:pt x="1497330" y="1516380"/>
                </a:lnTo>
                <a:lnTo>
                  <a:pt x="1516380" y="1516380"/>
                </a:lnTo>
                <a:lnTo>
                  <a:pt x="1510030" y="1510030"/>
                </a:lnTo>
                <a:close/>
              </a:path>
              <a:path w="2669540" h="2669540">
                <a:moveTo>
                  <a:pt x="1516380" y="1516380"/>
                </a:moveTo>
                <a:lnTo>
                  <a:pt x="1497330" y="1516380"/>
                </a:lnTo>
                <a:lnTo>
                  <a:pt x="1545590" y="1564640"/>
                </a:lnTo>
                <a:lnTo>
                  <a:pt x="1564640" y="1564640"/>
                </a:lnTo>
                <a:lnTo>
                  <a:pt x="1516380" y="1516380"/>
                </a:lnTo>
                <a:close/>
              </a:path>
              <a:path w="2669540" h="2669540">
                <a:moveTo>
                  <a:pt x="1564640" y="1564640"/>
                </a:moveTo>
                <a:lnTo>
                  <a:pt x="1545590" y="1564640"/>
                </a:lnTo>
                <a:lnTo>
                  <a:pt x="1564640" y="1583690"/>
                </a:lnTo>
                <a:lnTo>
                  <a:pt x="1583690" y="1583690"/>
                </a:lnTo>
                <a:lnTo>
                  <a:pt x="1564640" y="1564640"/>
                </a:lnTo>
                <a:close/>
              </a:path>
              <a:path w="2669540" h="2669540">
                <a:moveTo>
                  <a:pt x="1583690" y="1583690"/>
                </a:moveTo>
                <a:lnTo>
                  <a:pt x="1564640" y="1583690"/>
                </a:lnTo>
                <a:lnTo>
                  <a:pt x="1567180" y="1586230"/>
                </a:lnTo>
                <a:lnTo>
                  <a:pt x="1586230" y="1586230"/>
                </a:lnTo>
                <a:lnTo>
                  <a:pt x="1583690" y="1583690"/>
                </a:lnTo>
                <a:close/>
              </a:path>
              <a:path w="2669540" h="2669540">
                <a:moveTo>
                  <a:pt x="1586230" y="1586230"/>
                </a:moveTo>
                <a:lnTo>
                  <a:pt x="1567180" y="1586230"/>
                </a:lnTo>
                <a:lnTo>
                  <a:pt x="1577340" y="1596390"/>
                </a:lnTo>
                <a:lnTo>
                  <a:pt x="1596390" y="1596390"/>
                </a:lnTo>
                <a:lnTo>
                  <a:pt x="1586230" y="1586230"/>
                </a:lnTo>
                <a:close/>
              </a:path>
              <a:path w="2669540" h="2669540">
                <a:moveTo>
                  <a:pt x="1596390" y="1596390"/>
                </a:moveTo>
                <a:lnTo>
                  <a:pt x="1577340" y="1596390"/>
                </a:lnTo>
                <a:lnTo>
                  <a:pt x="1592580" y="1611630"/>
                </a:lnTo>
                <a:lnTo>
                  <a:pt x="1611630" y="1611630"/>
                </a:lnTo>
                <a:lnTo>
                  <a:pt x="1596390" y="1596390"/>
                </a:lnTo>
                <a:close/>
              </a:path>
              <a:path w="2669540" h="2669540">
                <a:moveTo>
                  <a:pt x="1611630" y="1611630"/>
                </a:moveTo>
                <a:lnTo>
                  <a:pt x="1592580" y="1611630"/>
                </a:lnTo>
                <a:lnTo>
                  <a:pt x="1596390" y="1615440"/>
                </a:lnTo>
                <a:lnTo>
                  <a:pt x="1615440" y="1615440"/>
                </a:lnTo>
                <a:lnTo>
                  <a:pt x="1611630" y="1611630"/>
                </a:lnTo>
                <a:close/>
              </a:path>
              <a:path w="2669540" h="2669540">
                <a:moveTo>
                  <a:pt x="1615440" y="1615440"/>
                </a:moveTo>
                <a:lnTo>
                  <a:pt x="1596390" y="1615440"/>
                </a:lnTo>
                <a:lnTo>
                  <a:pt x="1598930" y="1617980"/>
                </a:lnTo>
                <a:lnTo>
                  <a:pt x="1617980" y="1617980"/>
                </a:lnTo>
                <a:lnTo>
                  <a:pt x="1615440" y="1615440"/>
                </a:lnTo>
                <a:close/>
              </a:path>
              <a:path w="2669540" h="2669540">
                <a:moveTo>
                  <a:pt x="1617980" y="1617980"/>
                </a:moveTo>
                <a:lnTo>
                  <a:pt x="1598930" y="1617980"/>
                </a:lnTo>
                <a:lnTo>
                  <a:pt x="1624330" y="1643380"/>
                </a:lnTo>
                <a:lnTo>
                  <a:pt x="1643380" y="1643380"/>
                </a:lnTo>
                <a:lnTo>
                  <a:pt x="1617980" y="1617980"/>
                </a:lnTo>
                <a:close/>
              </a:path>
              <a:path w="2669540" h="2669540">
                <a:moveTo>
                  <a:pt x="1643380" y="1643380"/>
                </a:moveTo>
                <a:lnTo>
                  <a:pt x="1624330" y="1643380"/>
                </a:lnTo>
                <a:lnTo>
                  <a:pt x="16281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69540" h="2669540">
                <a:moveTo>
                  <a:pt x="1647190" y="1647190"/>
                </a:moveTo>
                <a:lnTo>
                  <a:pt x="1628140" y="1647190"/>
                </a:lnTo>
                <a:lnTo>
                  <a:pt x="1634490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69540" h="2669540">
                <a:moveTo>
                  <a:pt x="1653540" y="1653540"/>
                </a:moveTo>
                <a:lnTo>
                  <a:pt x="1634490" y="1653540"/>
                </a:lnTo>
                <a:lnTo>
                  <a:pt x="1656080" y="1675130"/>
                </a:lnTo>
                <a:lnTo>
                  <a:pt x="1675130" y="1675130"/>
                </a:lnTo>
                <a:lnTo>
                  <a:pt x="1653540" y="1653540"/>
                </a:lnTo>
                <a:close/>
              </a:path>
              <a:path w="2669540" h="2669540">
                <a:moveTo>
                  <a:pt x="1675130" y="1675130"/>
                </a:moveTo>
                <a:lnTo>
                  <a:pt x="1656080" y="1675130"/>
                </a:lnTo>
                <a:lnTo>
                  <a:pt x="1666240" y="1685290"/>
                </a:lnTo>
                <a:lnTo>
                  <a:pt x="1685290" y="1685290"/>
                </a:lnTo>
                <a:lnTo>
                  <a:pt x="1675130" y="1675130"/>
                </a:lnTo>
                <a:close/>
              </a:path>
              <a:path w="2669540" h="2669540">
                <a:moveTo>
                  <a:pt x="1685290" y="1685290"/>
                </a:moveTo>
                <a:lnTo>
                  <a:pt x="1666240" y="1685290"/>
                </a:lnTo>
                <a:lnTo>
                  <a:pt x="1672590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669540" h="2669540">
                <a:moveTo>
                  <a:pt x="1691640" y="1691640"/>
                </a:moveTo>
                <a:lnTo>
                  <a:pt x="1672590" y="1691640"/>
                </a:lnTo>
                <a:lnTo>
                  <a:pt x="1691640" y="1710690"/>
                </a:lnTo>
                <a:lnTo>
                  <a:pt x="1710690" y="1710690"/>
                </a:lnTo>
                <a:lnTo>
                  <a:pt x="1691640" y="1691640"/>
                </a:lnTo>
                <a:close/>
              </a:path>
              <a:path w="2669540" h="2669540">
                <a:moveTo>
                  <a:pt x="1710690" y="1710690"/>
                </a:moveTo>
                <a:lnTo>
                  <a:pt x="1691640" y="1710690"/>
                </a:lnTo>
                <a:lnTo>
                  <a:pt x="1697990" y="1717040"/>
                </a:lnTo>
                <a:lnTo>
                  <a:pt x="1717040" y="1717040"/>
                </a:lnTo>
                <a:lnTo>
                  <a:pt x="1710690" y="1710690"/>
                </a:lnTo>
                <a:close/>
              </a:path>
              <a:path w="2669540" h="2669540">
                <a:moveTo>
                  <a:pt x="1717040" y="1717040"/>
                </a:moveTo>
                <a:lnTo>
                  <a:pt x="1697990" y="1717040"/>
                </a:lnTo>
                <a:lnTo>
                  <a:pt x="1704340" y="1723390"/>
                </a:lnTo>
                <a:lnTo>
                  <a:pt x="1723390" y="1723390"/>
                </a:lnTo>
                <a:lnTo>
                  <a:pt x="1717040" y="1717040"/>
                </a:lnTo>
                <a:close/>
              </a:path>
              <a:path w="2669540" h="2669540">
                <a:moveTo>
                  <a:pt x="1723390" y="1723390"/>
                </a:moveTo>
                <a:lnTo>
                  <a:pt x="1704340" y="1723390"/>
                </a:lnTo>
                <a:lnTo>
                  <a:pt x="1723390" y="1742440"/>
                </a:lnTo>
                <a:lnTo>
                  <a:pt x="1742440" y="1742440"/>
                </a:lnTo>
                <a:lnTo>
                  <a:pt x="1723390" y="1723390"/>
                </a:lnTo>
                <a:close/>
              </a:path>
              <a:path w="2669540" h="2669540">
                <a:moveTo>
                  <a:pt x="1742440" y="1742440"/>
                </a:moveTo>
                <a:lnTo>
                  <a:pt x="1723390" y="1742440"/>
                </a:lnTo>
                <a:lnTo>
                  <a:pt x="1736090" y="1755140"/>
                </a:lnTo>
                <a:lnTo>
                  <a:pt x="1755140" y="1755140"/>
                </a:lnTo>
                <a:lnTo>
                  <a:pt x="1742440" y="1742440"/>
                </a:lnTo>
                <a:close/>
              </a:path>
              <a:path w="2669540" h="2669540">
                <a:moveTo>
                  <a:pt x="1755140" y="1755140"/>
                </a:moveTo>
                <a:lnTo>
                  <a:pt x="1736090" y="1755140"/>
                </a:lnTo>
                <a:lnTo>
                  <a:pt x="1755140" y="1774189"/>
                </a:lnTo>
                <a:lnTo>
                  <a:pt x="1774190" y="1774189"/>
                </a:lnTo>
                <a:lnTo>
                  <a:pt x="1755140" y="1755140"/>
                </a:lnTo>
                <a:close/>
              </a:path>
              <a:path w="2669540" h="2669540">
                <a:moveTo>
                  <a:pt x="1774190" y="1774190"/>
                </a:moveTo>
                <a:lnTo>
                  <a:pt x="1755140" y="1774190"/>
                </a:lnTo>
                <a:lnTo>
                  <a:pt x="1770380" y="1789430"/>
                </a:lnTo>
                <a:lnTo>
                  <a:pt x="1789430" y="1789430"/>
                </a:lnTo>
                <a:lnTo>
                  <a:pt x="1774190" y="1774190"/>
                </a:lnTo>
                <a:close/>
              </a:path>
              <a:path w="2669540" h="2669540">
                <a:moveTo>
                  <a:pt x="1789430" y="1789430"/>
                </a:moveTo>
                <a:lnTo>
                  <a:pt x="1770380" y="1789430"/>
                </a:lnTo>
                <a:lnTo>
                  <a:pt x="1774190" y="1793240"/>
                </a:lnTo>
                <a:lnTo>
                  <a:pt x="1793240" y="1793240"/>
                </a:lnTo>
                <a:lnTo>
                  <a:pt x="1789430" y="1789430"/>
                </a:lnTo>
                <a:close/>
              </a:path>
              <a:path w="2669540" h="2669540">
                <a:moveTo>
                  <a:pt x="1793240" y="1793240"/>
                </a:moveTo>
                <a:lnTo>
                  <a:pt x="1774190" y="1793240"/>
                </a:lnTo>
                <a:lnTo>
                  <a:pt x="1776730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69540" h="2669540">
                <a:moveTo>
                  <a:pt x="1795780" y="1795780"/>
                </a:moveTo>
                <a:lnTo>
                  <a:pt x="1776730" y="1795780"/>
                </a:lnTo>
                <a:lnTo>
                  <a:pt x="1780540" y="1799590"/>
                </a:lnTo>
                <a:lnTo>
                  <a:pt x="1799590" y="1799590"/>
                </a:lnTo>
                <a:lnTo>
                  <a:pt x="1795780" y="1795780"/>
                </a:lnTo>
                <a:close/>
              </a:path>
              <a:path w="2669540" h="2669540">
                <a:moveTo>
                  <a:pt x="1799590" y="1799590"/>
                </a:moveTo>
                <a:lnTo>
                  <a:pt x="1780540" y="1799590"/>
                </a:lnTo>
                <a:lnTo>
                  <a:pt x="1793240" y="1812290"/>
                </a:lnTo>
                <a:lnTo>
                  <a:pt x="1812290" y="1812290"/>
                </a:lnTo>
                <a:lnTo>
                  <a:pt x="1799590" y="1799590"/>
                </a:lnTo>
                <a:close/>
              </a:path>
              <a:path w="2669540" h="2669540">
                <a:moveTo>
                  <a:pt x="1812290" y="1812290"/>
                </a:moveTo>
                <a:lnTo>
                  <a:pt x="1793240" y="1812290"/>
                </a:lnTo>
                <a:lnTo>
                  <a:pt x="1795780" y="1814830"/>
                </a:lnTo>
                <a:lnTo>
                  <a:pt x="1814830" y="1814830"/>
                </a:lnTo>
                <a:lnTo>
                  <a:pt x="1812290" y="1812290"/>
                </a:lnTo>
                <a:close/>
              </a:path>
              <a:path w="2669540" h="2669540">
                <a:moveTo>
                  <a:pt x="1814830" y="1814830"/>
                </a:moveTo>
                <a:lnTo>
                  <a:pt x="1795780" y="1814830"/>
                </a:lnTo>
                <a:lnTo>
                  <a:pt x="1802130" y="1821180"/>
                </a:lnTo>
                <a:lnTo>
                  <a:pt x="1821180" y="1821180"/>
                </a:lnTo>
                <a:lnTo>
                  <a:pt x="1814830" y="1814830"/>
                </a:lnTo>
                <a:close/>
              </a:path>
              <a:path w="2669540" h="2669540">
                <a:moveTo>
                  <a:pt x="1821180" y="1821180"/>
                </a:moveTo>
                <a:lnTo>
                  <a:pt x="1802130" y="1821180"/>
                </a:lnTo>
                <a:lnTo>
                  <a:pt x="1805940" y="1824990"/>
                </a:lnTo>
                <a:lnTo>
                  <a:pt x="1824990" y="1824990"/>
                </a:lnTo>
                <a:lnTo>
                  <a:pt x="1821180" y="1821180"/>
                </a:lnTo>
                <a:close/>
              </a:path>
              <a:path w="2669540" h="2669540">
                <a:moveTo>
                  <a:pt x="1824990" y="1824990"/>
                </a:moveTo>
                <a:lnTo>
                  <a:pt x="1805940" y="1824990"/>
                </a:lnTo>
                <a:lnTo>
                  <a:pt x="1808480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69540" h="2669540">
                <a:moveTo>
                  <a:pt x="1827530" y="1827530"/>
                </a:moveTo>
                <a:lnTo>
                  <a:pt x="1808480" y="1827530"/>
                </a:lnTo>
                <a:lnTo>
                  <a:pt x="1812290" y="1831340"/>
                </a:lnTo>
                <a:lnTo>
                  <a:pt x="1831340" y="1831340"/>
                </a:lnTo>
                <a:lnTo>
                  <a:pt x="1827530" y="1827530"/>
                </a:lnTo>
                <a:close/>
              </a:path>
              <a:path w="2669540" h="2669540">
                <a:moveTo>
                  <a:pt x="1831340" y="1831340"/>
                </a:moveTo>
                <a:lnTo>
                  <a:pt x="1812290" y="1831340"/>
                </a:lnTo>
                <a:lnTo>
                  <a:pt x="1821180" y="1840230"/>
                </a:lnTo>
                <a:lnTo>
                  <a:pt x="1840230" y="1840230"/>
                </a:lnTo>
                <a:lnTo>
                  <a:pt x="1831340" y="1831340"/>
                </a:lnTo>
                <a:close/>
              </a:path>
              <a:path w="2669540" h="2669540">
                <a:moveTo>
                  <a:pt x="1840230" y="1840230"/>
                </a:moveTo>
                <a:lnTo>
                  <a:pt x="1821180" y="1840230"/>
                </a:lnTo>
                <a:lnTo>
                  <a:pt x="1824990" y="1844040"/>
                </a:lnTo>
                <a:lnTo>
                  <a:pt x="1844040" y="1844040"/>
                </a:lnTo>
                <a:lnTo>
                  <a:pt x="1840230" y="1840230"/>
                </a:lnTo>
                <a:close/>
              </a:path>
              <a:path w="2669540" h="2669540">
                <a:moveTo>
                  <a:pt x="1844040" y="1844040"/>
                </a:moveTo>
                <a:lnTo>
                  <a:pt x="1824990" y="1844040"/>
                </a:lnTo>
                <a:lnTo>
                  <a:pt x="1833880" y="1852930"/>
                </a:lnTo>
                <a:lnTo>
                  <a:pt x="1852930" y="1852930"/>
                </a:lnTo>
                <a:lnTo>
                  <a:pt x="1844040" y="1844040"/>
                </a:lnTo>
                <a:close/>
              </a:path>
              <a:path w="2669540" h="2669540">
                <a:moveTo>
                  <a:pt x="1852930" y="1852930"/>
                </a:moveTo>
                <a:lnTo>
                  <a:pt x="1833880" y="1852930"/>
                </a:lnTo>
                <a:lnTo>
                  <a:pt x="1837690" y="1856740"/>
                </a:lnTo>
                <a:lnTo>
                  <a:pt x="1856740" y="1856740"/>
                </a:lnTo>
                <a:lnTo>
                  <a:pt x="1852930" y="1852930"/>
                </a:lnTo>
                <a:close/>
              </a:path>
              <a:path w="2669540" h="2669540">
                <a:moveTo>
                  <a:pt x="1856740" y="1856740"/>
                </a:moveTo>
                <a:lnTo>
                  <a:pt x="1837690" y="1856740"/>
                </a:lnTo>
                <a:lnTo>
                  <a:pt x="1840230" y="1859280"/>
                </a:lnTo>
                <a:lnTo>
                  <a:pt x="1859280" y="1859280"/>
                </a:lnTo>
                <a:lnTo>
                  <a:pt x="1856740" y="1856740"/>
                </a:lnTo>
                <a:close/>
              </a:path>
              <a:path w="2669540" h="2669540">
                <a:moveTo>
                  <a:pt x="2470150" y="2470150"/>
                </a:moveTo>
                <a:lnTo>
                  <a:pt x="2451100" y="2470150"/>
                </a:lnTo>
                <a:lnTo>
                  <a:pt x="2650490" y="2669540"/>
                </a:lnTo>
                <a:lnTo>
                  <a:pt x="2669540" y="2669540"/>
                </a:lnTo>
                <a:lnTo>
                  <a:pt x="2470150" y="2470150"/>
                </a:lnTo>
                <a:close/>
              </a:path>
              <a:path w="2669540" h="2669540">
                <a:moveTo>
                  <a:pt x="2467610" y="2467610"/>
                </a:moveTo>
                <a:lnTo>
                  <a:pt x="2448560" y="2467610"/>
                </a:lnTo>
                <a:lnTo>
                  <a:pt x="2449830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669540" h="2669540">
                <a:moveTo>
                  <a:pt x="2463800" y="2463800"/>
                </a:moveTo>
                <a:lnTo>
                  <a:pt x="2444750" y="2463800"/>
                </a:lnTo>
                <a:lnTo>
                  <a:pt x="2447290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669540" h="2669540">
                <a:moveTo>
                  <a:pt x="2461260" y="2461260"/>
                </a:moveTo>
                <a:lnTo>
                  <a:pt x="2442210" y="2461260"/>
                </a:lnTo>
                <a:lnTo>
                  <a:pt x="2443480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669540" h="2669540">
                <a:moveTo>
                  <a:pt x="2457450" y="2457450"/>
                </a:moveTo>
                <a:lnTo>
                  <a:pt x="2438400" y="2457450"/>
                </a:lnTo>
                <a:lnTo>
                  <a:pt x="2440940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669540" h="2669540">
                <a:moveTo>
                  <a:pt x="2454910" y="2454910"/>
                </a:moveTo>
                <a:lnTo>
                  <a:pt x="2435860" y="245491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669540" h="2669540">
                <a:moveTo>
                  <a:pt x="2451100" y="2451100"/>
                </a:moveTo>
                <a:lnTo>
                  <a:pt x="2432050" y="2451100"/>
                </a:lnTo>
                <a:lnTo>
                  <a:pt x="2434590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669540" h="2669540">
                <a:moveTo>
                  <a:pt x="2448560" y="2448560"/>
                </a:moveTo>
                <a:lnTo>
                  <a:pt x="2429510" y="244856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69540" h="2669540">
                <a:moveTo>
                  <a:pt x="2444750" y="2444750"/>
                </a:moveTo>
                <a:lnTo>
                  <a:pt x="2425700" y="2444750"/>
                </a:lnTo>
                <a:lnTo>
                  <a:pt x="2428240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69540" h="2669540">
                <a:moveTo>
                  <a:pt x="2442210" y="2442210"/>
                </a:moveTo>
                <a:lnTo>
                  <a:pt x="2423160" y="244221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69540" h="2669540">
                <a:moveTo>
                  <a:pt x="2438400" y="2438400"/>
                </a:moveTo>
                <a:lnTo>
                  <a:pt x="2419350" y="2438400"/>
                </a:lnTo>
                <a:lnTo>
                  <a:pt x="24218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69540" h="2669540">
                <a:moveTo>
                  <a:pt x="2435860" y="2435860"/>
                </a:moveTo>
                <a:lnTo>
                  <a:pt x="2416810" y="243586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69540" h="2669540">
                <a:moveTo>
                  <a:pt x="2432050" y="2432050"/>
                </a:moveTo>
                <a:lnTo>
                  <a:pt x="2413000" y="2432050"/>
                </a:lnTo>
                <a:lnTo>
                  <a:pt x="2415540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69540" h="2669540">
                <a:moveTo>
                  <a:pt x="2429510" y="2429510"/>
                </a:moveTo>
                <a:lnTo>
                  <a:pt x="2410460" y="242951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69540" h="2669540">
                <a:moveTo>
                  <a:pt x="2425700" y="2425700"/>
                </a:moveTo>
                <a:lnTo>
                  <a:pt x="2406650" y="2425700"/>
                </a:lnTo>
                <a:lnTo>
                  <a:pt x="2409190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69540" h="2669540">
                <a:moveTo>
                  <a:pt x="2423160" y="2423160"/>
                </a:moveTo>
                <a:lnTo>
                  <a:pt x="2404110" y="242316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69540" h="2669540">
                <a:moveTo>
                  <a:pt x="2419350" y="2419350"/>
                </a:moveTo>
                <a:lnTo>
                  <a:pt x="2400300" y="2419350"/>
                </a:lnTo>
                <a:lnTo>
                  <a:pt x="2402840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69540" h="2669540">
                <a:moveTo>
                  <a:pt x="2416810" y="2416810"/>
                </a:moveTo>
                <a:lnTo>
                  <a:pt x="2397760" y="241681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69540" h="2669540">
                <a:moveTo>
                  <a:pt x="2413000" y="2413000"/>
                </a:moveTo>
                <a:lnTo>
                  <a:pt x="2393950" y="2413000"/>
                </a:lnTo>
                <a:lnTo>
                  <a:pt x="2396490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69540" h="2669540">
                <a:moveTo>
                  <a:pt x="2410460" y="2410460"/>
                </a:moveTo>
                <a:lnTo>
                  <a:pt x="2391410" y="241046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69540" h="2669540">
                <a:moveTo>
                  <a:pt x="2406650" y="2406650"/>
                </a:moveTo>
                <a:lnTo>
                  <a:pt x="2387600" y="2406650"/>
                </a:lnTo>
                <a:lnTo>
                  <a:pt x="2390140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69540" h="2669540">
                <a:moveTo>
                  <a:pt x="2404110" y="2404110"/>
                </a:moveTo>
                <a:lnTo>
                  <a:pt x="2385060" y="240411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69540" h="2669540">
                <a:moveTo>
                  <a:pt x="2400300" y="2400300"/>
                </a:moveTo>
                <a:lnTo>
                  <a:pt x="2381250" y="2400300"/>
                </a:lnTo>
                <a:lnTo>
                  <a:pt x="2383790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69540" h="2669540">
                <a:moveTo>
                  <a:pt x="2397760" y="2397760"/>
                </a:moveTo>
                <a:lnTo>
                  <a:pt x="2378710" y="239776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69540" h="2669540">
                <a:moveTo>
                  <a:pt x="2393950" y="2393950"/>
                </a:moveTo>
                <a:lnTo>
                  <a:pt x="2374900" y="2393950"/>
                </a:lnTo>
                <a:lnTo>
                  <a:pt x="2377440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69540" h="2669540">
                <a:moveTo>
                  <a:pt x="2391410" y="2391410"/>
                </a:moveTo>
                <a:lnTo>
                  <a:pt x="2372360" y="239141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69540" h="2669540">
                <a:moveTo>
                  <a:pt x="2387600" y="2387600"/>
                </a:moveTo>
                <a:lnTo>
                  <a:pt x="2368550" y="2387600"/>
                </a:lnTo>
                <a:lnTo>
                  <a:pt x="237109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69540" h="2669540">
                <a:moveTo>
                  <a:pt x="2385060" y="2385060"/>
                </a:moveTo>
                <a:lnTo>
                  <a:pt x="2366010" y="238506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69540" h="2669540">
                <a:moveTo>
                  <a:pt x="2381250" y="2381250"/>
                </a:moveTo>
                <a:lnTo>
                  <a:pt x="2362200" y="2381250"/>
                </a:lnTo>
                <a:lnTo>
                  <a:pt x="2364740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69540" h="2669540">
                <a:moveTo>
                  <a:pt x="2378710" y="2378710"/>
                </a:moveTo>
                <a:lnTo>
                  <a:pt x="2359660" y="237871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69540" h="2669540">
                <a:moveTo>
                  <a:pt x="2372360" y="2372360"/>
                </a:moveTo>
                <a:lnTo>
                  <a:pt x="2353310" y="2372360"/>
                </a:lnTo>
                <a:lnTo>
                  <a:pt x="2358390" y="2377440"/>
                </a:lnTo>
                <a:lnTo>
                  <a:pt x="2377440" y="2377440"/>
                </a:lnTo>
                <a:lnTo>
                  <a:pt x="2372360" y="2372360"/>
                </a:lnTo>
                <a:close/>
              </a:path>
              <a:path w="2669540" h="2669540">
                <a:moveTo>
                  <a:pt x="2368550" y="2368550"/>
                </a:moveTo>
                <a:lnTo>
                  <a:pt x="2349500" y="2368550"/>
                </a:lnTo>
                <a:lnTo>
                  <a:pt x="235204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69540" h="2669540">
                <a:moveTo>
                  <a:pt x="2366010" y="2366010"/>
                </a:moveTo>
                <a:lnTo>
                  <a:pt x="2346960" y="236601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69540" h="2669540">
                <a:moveTo>
                  <a:pt x="2362200" y="2362200"/>
                </a:moveTo>
                <a:lnTo>
                  <a:pt x="2343150" y="2362200"/>
                </a:lnTo>
                <a:lnTo>
                  <a:pt x="2345690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69540" h="2669540">
                <a:moveTo>
                  <a:pt x="2359660" y="2359660"/>
                </a:moveTo>
                <a:lnTo>
                  <a:pt x="2340610" y="235966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69540" h="2669540">
                <a:moveTo>
                  <a:pt x="2355850" y="2355850"/>
                </a:moveTo>
                <a:lnTo>
                  <a:pt x="2336800" y="2355850"/>
                </a:lnTo>
                <a:lnTo>
                  <a:pt x="2339340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669540" h="2669540">
                <a:moveTo>
                  <a:pt x="2353310" y="2353310"/>
                </a:moveTo>
                <a:lnTo>
                  <a:pt x="2334260" y="235331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669540" h="2669540">
                <a:moveTo>
                  <a:pt x="2349500" y="2349500"/>
                </a:moveTo>
                <a:lnTo>
                  <a:pt x="2330450" y="2349500"/>
                </a:lnTo>
                <a:lnTo>
                  <a:pt x="2332990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69540" h="2669540">
                <a:moveTo>
                  <a:pt x="2346960" y="2346960"/>
                </a:moveTo>
                <a:lnTo>
                  <a:pt x="2327910" y="234696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69540" h="2669540">
                <a:moveTo>
                  <a:pt x="2343150" y="2343150"/>
                </a:moveTo>
                <a:lnTo>
                  <a:pt x="2324100" y="2343150"/>
                </a:lnTo>
                <a:lnTo>
                  <a:pt x="2326640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69540" h="2669540">
                <a:moveTo>
                  <a:pt x="2340610" y="2340610"/>
                </a:moveTo>
                <a:lnTo>
                  <a:pt x="2321560" y="234061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69540" h="2669540">
                <a:moveTo>
                  <a:pt x="2336800" y="2336800"/>
                </a:moveTo>
                <a:lnTo>
                  <a:pt x="2317750" y="2336800"/>
                </a:lnTo>
                <a:lnTo>
                  <a:pt x="2320290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69540" h="2669540">
                <a:moveTo>
                  <a:pt x="2334260" y="2334260"/>
                </a:moveTo>
                <a:lnTo>
                  <a:pt x="2315210" y="233426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69540" h="2669540">
                <a:moveTo>
                  <a:pt x="2330450" y="2330450"/>
                </a:moveTo>
                <a:lnTo>
                  <a:pt x="2311400" y="2330450"/>
                </a:lnTo>
                <a:lnTo>
                  <a:pt x="2313940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69540" h="2669540">
                <a:moveTo>
                  <a:pt x="2327910" y="2327910"/>
                </a:moveTo>
                <a:lnTo>
                  <a:pt x="2308860" y="232791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69540" h="2669540">
                <a:moveTo>
                  <a:pt x="2324100" y="2324100"/>
                </a:moveTo>
                <a:lnTo>
                  <a:pt x="2305050" y="2324100"/>
                </a:lnTo>
                <a:lnTo>
                  <a:pt x="2307590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69540" h="2669540">
                <a:moveTo>
                  <a:pt x="2321560" y="2321560"/>
                </a:moveTo>
                <a:lnTo>
                  <a:pt x="2302510" y="232156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69540" h="2669540">
                <a:moveTo>
                  <a:pt x="2317750" y="2317750"/>
                </a:moveTo>
                <a:lnTo>
                  <a:pt x="2298700" y="2317750"/>
                </a:lnTo>
                <a:lnTo>
                  <a:pt x="230124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69540" h="2669540">
                <a:moveTo>
                  <a:pt x="2315210" y="2315210"/>
                </a:moveTo>
                <a:lnTo>
                  <a:pt x="2296160" y="231521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69540" h="2669540">
                <a:moveTo>
                  <a:pt x="2308860" y="2308860"/>
                </a:moveTo>
                <a:lnTo>
                  <a:pt x="2289810" y="2308860"/>
                </a:lnTo>
                <a:lnTo>
                  <a:pt x="2294890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669540" h="2669540">
                <a:moveTo>
                  <a:pt x="2302510" y="2302510"/>
                </a:moveTo>
                <a:lnTo>
                  <a:pt x="2283460" y="2302510"/>
                </a:lnTo>
                <a:lnTo>
                  <a:pt x="2288540" y="2307590"/>
                </a:lnTo>
                <a:lnTo>
                  <a:pt x="2307590" y="2307590"/>
                </a:lnTo>
                <a:lnTo>
                  <a:pt x="2302510" y="2302510"/>
                </a:lnTo>
                <a:close/>
              </a:path>
              <a:path w="2669540" h="2669540">
                <a:moveTo>
                  <a:pt x="2296160" y="2296160"/>
                </a:moveTo>
                <a:lnTo>
                  <a:pt x="2277110" y="2296160"/>
                </a:lnTo>
                <a:lnTo>
                  <a:pt x="2282190" y="2301240"/>
                </a:lnTo>
                <a:lnTo>
                  <a:pt x="2301240" y="2301240"/>
                </a:lnTo>
                <a:lnTo>
                  <a:pt x="2296160" y="2296160"/>
                </a:lnTo>
                <a:close/>
              </a:path>
              <a:path w="2669540" h="2669540">
                <a:moveTo>
                  <a:pt x="2289810" y="2289810"/>
                </a:moveTo>
                <a:lnTo>
                  <a:pt x="2270760" y="2289810"/>
                </a:lnTo>
                <a:lnTo>
                  <a:pt x="2275840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69540" h="2669540">
                <a:moveTo>
                  <a:pt x="2283460" y="2283460"/>
                </a:moveTo>
                <a:lnTo>
                  <a:pt x="2264410" y="2283460"/>
                </a:lnTo>
                <a:lnTo>
                  <a:pt x="2269490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69540" h="2669540">
                <a:moveTo>
                  <a:pt x="2277110" y="2277110"/>
                </a:moveTo>
                <a:lnTo>
                  <a:pt x="2258060" y="2277110"/>
                </a:lnTo>
                <a:lnTo>
                  <a:pt x="2263140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69540" h="2669540">
                <a:moveTo>
                  <a:pt x="2270760" y="2270760"/>
                </a:moveTo>
                <a:lnTo>
                  <a:pt x="2251710" y="2270760"/>
                </a:lnTo>
                <a:lnTo>
                  <a:pt x="2256790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69540" h="2669540">
                <a:moveTo>
                  <a:pt x="2265680" y="2265680"/>
                </a:moveTo>
                <a:lnTo>
                  <a:pt x="2246630" y="2265680"/>
                </a:lnTo>
                <a:lnTo>
                  <a:pt x="2250440" y="2269490"/>
                </a:lnTo>
                <a:lnTo>
                  <a:pt x="2269490" y="2269490"/>
                </a:lnTo>
                <a:lnTo>
                  <a:pt x="2265680" y="2265680"/>
                </a:lnTo>
                <a:close/>
              </a:path>
              <a:path w="2669540" h="2669540">
                <a:moveTo>
                  <a:pt x="2259330" y="2259330"/>
                </a:moveTo>
                <a:lnTo>
                  <a:pt x="2240280" y="225933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669540" h="2669540">
                <a:moveTo>
                  <a:pt x="2252980" y="2252980"/>
                </a:moveTo>
                <a:lnTo>
                  <a:pt x="2233930" y="225298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669540" h="2669540">
                <a:moveTo>
                  <a:pt x="2246630" y="2246630"/>
                </a:moveTo>
                <a:lnTo>
                  <a:pt x="2227580" y="224663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669540" h="2669540">
                <a:moveTo>
                  <a:pt x="2240280" y="2240280"/>
                </a:moveTo>
                <a:lnTo>
                  <a:pt x="2221230" y="224028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69540" h="2669540">
                <a:moveTo>
                  <a:pt x="2233930" y="2233930"/>
                </a:moveTo>
                <a:lnTo>
                  <a:pt x="2214880" y="223393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69540" h="2669540">
                <a:moveTo>
                  <a:pt x="2227580" y="2227580"/>
                </a:moveTo>
                <a:lnTo>
                  <a:pt x="2208530" y="222758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69540" h="2669540">
                <a:moveTo>
                  <a:pt x="2221230" y="2221230"/>
                </a:moveTo>
                <a:lnTo>
                  <a:pt x="2202180" y="222123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69540" h="2669540">
                <a:moveTo>
                  <a:pt x="2214880" y="2214880"/>
                </a:moveTo>
                <a:lnTo>
                  <a:pt x="2195830" y="2214880"/>
                </a:lnTo>
                <a:lnTo>
                  <a:pt x="2200910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69540" h="2669540">
                <a:moveTo>
                  <a:pt x="2208530" y="2208530"/>
                </a:moveTo>
                <a:lnTo>
                  <a:pt x="2189480" y="220853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69540" h="2669540">
                <a:moveTo>
                  <a:pt x="2202180" y="2202180"/>
                </a:moveTo>
                <a:lnTo>
                  <a:pt x="2183130" y="220218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69540" h="2669540">
                <a:moveTo>
                  <a:pt x="2195830" y="2195830"/>
                </a:moveTo>
                <a:lnTo>
                  <a:pt x="2176780" y="219583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69540" h="2669540">
                <a:moveTo>
                  <a:pt x="2189480" y="2189480"/>
                </a:moveTo>
                <a:lnTo>
                  <a:pt x="2170430" y="218948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69540" h="2669540">
                <a:moveTo>
                  <a:pt x="2183130" y="2183130"/>
                </a:moveTo>
                <a:lnTo>
                  <a:pt x="2164080" y="218313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69540" h="2669540">
                <a:moveTo>
                  <a:pt x="2176780" y="2176780"/>
                </a:moveTo>
                <a:lnTo>
                  <a:pt x="2157730" y="217678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69540" h="2669540">
                <a:moveTo>
                  <a:pt x="2170430" y="2170430"/>
                </a:moveTo>
                <a:lnTo>
                  <a:pt x="2151380" y="217043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69540" h="2669540">
                <a:moveTo>
                  <a:pt x="2164080" y="2164080"/>
                </a:moveTo>
                <a:lnTo>
                  <a:pt x="2145030" y="216408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69540" h="2669540">
                <a:moveTo>
                  <a:pt x="2157730" y="2157730"/>
                </a:moveTo>
                <a:lnTo>
                  <a:pt x="2138680" y="215773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69540" h="2669540">
                <a:moveTo>
                  <a:pt x="2151380" y="2151380"/>
                </a:moveTo>
                <a:lnTo>
                  <a:pt x="2132330" y="2151380"/>
                </a:lnTo>
                <a:lnTo>
                  <a:pt x="2137410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69540" h="2669540">
                <a:moveTo>
                  <a:pt x="2145030" y="2145030"/>
                </a:moveTo>
                <a:lnTo>
                  <a:pt x="2125980" y="2145030"/>
                </a:lnTo>
                <a:lnTo>
                  <a:pt x="2131060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69540" h="2669540">
                <a:moveTo>
                  <a:pt x="2138680" y="2138680"/>
                </a:moveTo>
                <a:lnTo>
                  <a:pt x="2119630" y="2138680"/>
                </a:lnTo>
                <a:lnTo>
                  <a:pt x="2124710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69540" h="2669540">
                <a:moveTo>
                  <a:pt x="2132330" y="2132330"/>
                </a:moveTo>
                <a:lnTo>
                  <a:pt x="2113280" y="2132330"/>
                </a:lnTo>
                <a:lnTo>
                  <a:pt x="2118360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69540" h="2669540">
                <a:moveTo>
                  <a:pt x="2125980" y="2125980"/>
                </a:moveTo>
                <a:lnTo>
                  <a:pt x="2106930" y="2125980"/>
                </a:lnTo>
                <a:lnTo>
                  <a:pt x="2112010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69540" h="2669540">
                <a:moveTo>
                  <a:pt x="2119630" y="2119630"/>
                </a:moveTo>
                <a:lnTo>
                  <a:pt x="2100580" y="2119630"/>
                </a:lnTo>
                <a:lnTo>
                  <a:pt x="2105660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69540" h="2669540">
                <a:moveTo>
                  <a:pt x="2113280" y="2113280"/>
                </a:moveTo>
                <a:lnTo>
                  <a:pt x="2094230" y="2113280"/>
                </a:lnTo>
                <a:lnTo>
                  <a:pt x="2099310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69540" h="2669540">
                <a:moveTo>
                  <a:pt x="2106930" y="2106930"/>
                </a:moveTo>
                <a:lnTo>
                  <a:pt x="2087880" y="2106930"/>
                </a:lnTo>
                <a:lnTo>
                  <a:pt x="20929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69540" h="2669540">
                <a:moveTo>
                  <a:pt x="2100580" y="2100580"/>
                </a:moveTo>
                <a:lnTo>
                  <a:pt x="2081530" y="2100580"/>
                </a:lnTo>
                <a:lnTo>
                  <a:pt x="2086610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69540" h="2669540">
                <a:moveTo>
                  <a:pt x="2094230" y="2094230"/>
                </a:moveTo>
                <a:lnTo>
                  <a:pt x="2075180" y="2094230"/>
                </a:lnTo>
                <a:lnTo>
                  <a:pt x="2080260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69540" h="2669540">
                <a:moveTo>
                  <a:pt x="2087880" y="2087880"/>
                </a:moveTo>
                <a:lnTo>
                  <a:pt x="2068830" y="2087880"/>
                </a:lnTo>
                <a:lnTo>
                  <a:pt x="2073910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69540" h="2669540">
                <a:moveTo>
                  <a:pt x="2081530" y="2081530"/>
                </a:moveTo>
                <a:lnTo>
                  <a:pt x="2062480" y="2081530"/>
                </a:lnTo>
                <a:lnTo>
                  <a:pt x="2067560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69540" h="2669540">
                <a:moveTo>
                  <a:pt x="2075180" y="2075180"/>
                </a:moveTo>
                <a:lnTo>
                  <a:pt x="2056130" y="2075180"/>
                </a:lnTo>
                <a:lnTo>
                  <a:pt x="2061210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69540" h="2669540">
                <a:moveTo>
                  <a:pt x="2068830" y="2068830"/>
                </a:moveTo>
                <a:lnTo>
                  <a:pt x="2049780" y="2068830"/>
                </a:lnTo>
                <a:lnTo>
                  <a:pt x="2054860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69540" h="2669540">
                <a:moveTo>
                  <a:pt x="1860550" y="1860550"/>
                </a:moveTo>
                <a:lnTo>
                  <a:pt x="1841500" y="1860550"/>
                </a:lnTo>
                <a:lnTo>
                  <a:pt x="2048510" y="2067560"/>
                </a:lnTo>
                <a:lnTo>
                  <a:pt x="2067560" y="2067560"/>
                </a:lnTo>
                <a:lnTo>
                  <a:pt x="1860550" y="186055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0" y="4202429"/>
            <a:ext cx="2650490" cy="2650490"/>
          </a:xfrm>
          <a:custGeom>
            <a:avLst/>
            <a:gdLst/>
            <a:ahLst/>
            <a:cxnLst/>
            <a:rect l="l" t="t" r="r" b="b"/>
            <a:pathLst>
              <a:path w="2650490" h="2650490">
                <a:moveTo>
                  <a:pt x="0" y="0"/>
                </a:moveTo>
                <a:lnTo>
                  <a:pt x="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  <a:path w="2650490" h="265049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50490" h="265049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50490" h="2650490">
                <a:moveTo>
                  <a:pt x="16510" y="16510"/>
                </a:moveTo>
                <a:lnTo>
                  <a:pt x="0" y="16510"/>
                </a:lnTo>
                <a:lnTo>
                  <a:pt x="0" y="20250"/>
                </a:lnTo>
                <a:lnTo>
                  <a:pt x="2610" y="22860"/>
                </a:lnTo>
                <a:lnTo>
                  <a:pt x="22859" y="22860"/>
                </a:lnTo>
                <a:lnTo>
                  <a:pt x="16510" y="16510"/>
                </a:lnTo>
                <a:close/>
              </a:path>
              <a:path w="2650490" h="2650490">
                <a:moveTo>
                  <a:pt x="22860" y="22860"/>
                </a:moveTo>
                <a:lnTo>
                  <a:pt x="2610" y="22860"/>
                </a:lnTo>
                <a:lnTo>
                  <a:pt x="8963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50490" h="2650490">
                <a:moveTo>
                  <a:pt x="29209" y="29210"/>
                </a:moveTo>
                <a:lnTo>
                  <a:pt x="8963" y="29210"/>
                </a:lnTo>
                <a:lnTo>
                  <a:pt x="15316" y="35559"/>
                </a:lnTo>
                <a:lnTo>
                  <a:pt x="35559" y="35559"/>
                </a:lnTo>
                <a:lnTo>
                  <a:pt x="29209" y="29210"/>
                </a:lnTo>
                <a:close/>
              </a:path>
              <a:path w="2650490" h="2650490">
                <a:moveTo>
                  <a:pt x="35560" y="35560"/>
                </a:moveTo>
                <a:lnTo>
                  <a:pt x="15316" y="35560"/>
                </a:lnTo>
                <a:lnTo>
                  <a:pt x="21668" y="41910"/>
                </a:lnTo>
                <a:lnTo>
                  <a:pt x="41909" y="41910"/>
                </a:lnTo>
                <a:lnTo>
                  <a:pt x="35560" y="35560"/>
                </a:lnTo>
                <a:close/>
              </a:path>
              <a:path w="2650490" h="2650490">
                <a:moveTo>
                  <a:pt x="41910" y="41910"/>
                </a:moveTo>
                <a:lnTo>
                  <a:pt x="21668" y="41910"/>
                </a:lnTo>
                <a:lnTo>
                  <a:pt x="28021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650490" h="2650490">
                <a:moveTo>
                  <a:pt x="48260" y="48260"/>
                </a:moveTo>
                <a:lnTo>
                  <a:pt x="28021" y="48260"/>
                </a:lnTo>
                <a:lnTo>
                  <a:pt x="34374" y="54610"/>
                </a:lnTo>
                <a:lnTo>
                  <a:pt x="54609" y="54610"/>
                </a:lnTo>
                <a:lnTo>
                  <a:pt x="48260" y="48260"/>
                </a:lnTo>
                <a:close/>
              </a:path>
              <a:path w="2650490" h="2650490">
                <a:moveTo>
                  <a:pt x="54610" y="54610"/>
                </a:moveTo>
                <a:lnTo>
                  <a:pt x="34374" y="54610"/>
                </a:lnTo>
                <a:lnTo>
                  <a:pt x="40727" y="60959"/>
                </a:lnTo>
                <a:lnTo>
                  <a:pt x="60959" y="60959"/>
                </a:lnTo>
                <a:lnTo>
                  <a:pt x="54610" y="54610"/>
                </a:lnTo>
                <a:close/>
              </a:path>
              <a:path w="2650490" h="2650490">
                <a:moveTo>
                  <a:pt x="60960" y="60960"/>
                </a:moveTo>
                <a:lnTo>
                  <a:pt x="40727" y="60960"/>
                </a:lnTo>
                <a:lnTo>
                  <a:pt x="47079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650490" h="2650490">
                <a:moveTo>
                  <a:pt x="67310" y="67310"/>
                </a:moveTo>
                <a:lnTo>
                  <a:pt x="47079" y="67310"/>
                </a:lnTo>
                <a:lnTo>
                  <a:pt x="53432" y="73660"/>
                </a:lnTo>
                <a:lnTo>
                  <a:pt x="73659" y="73660"/>
                </a:lnTo>
                <a:lnTo>
                  <a:pt x="67310" y="67310"/>
                </a:lnTo>
                <a:close/>
              </a:path>
              <a:path w="2650490" h="2650490">
                <a:moveTo>
                  <a:pt x="73660" y="73660"/>
                </a:moveTo>
                <a:lnTo>
                  <a:pt x="53432" y="73660"/>
                </a:lnTo>
                <a:lnTo>
                  <a:pt x="59785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50490" h="2650490">
                <a:moveTo>
                  <a:pt x="80010" y="80010"/>
                </a:moveTo>
                <a:lnTo>
                  <a:pt x="59785" y="80010"/>
                </a:lnTo>
                <a:lnTo>
                  <a:pt x="66137" y="86360"/>
                </a:lnTo>
                <a:lnTo>
                  <a:pt x="86359" y="86360"/>
                </a:lnTo>
                <a:lnTo>
                  <a:pt x="80010" y="80010"/>
                </a:lnTo>
                <a:close/>
              </a:path>
              <a:path w="2650490" h="2650490">
                <a:moveTo>
                  <a:pt x="86360" y="86360"/>
                </a:moveTo>
                <a:lnTo>
                  <a:pt x="66137" y="86360"/>
                </a:lnTo>
                <a:lnTo>
                  <a:pt x="78843" y="99059"/>
                </a:lnTo>
                <a:lnTo>
                  <a:pt x="99059" y="99059"/>
                </a:lnTo>
                <a:lnTo>
                  <a:pt x="86360" y="86360"/>
                </a:lnTo>
                <a:close/>
              </a:path>
              <a:path w="2650490" h="2650490">
                <a:moveTo>
                  <a:pt x="99060" y="99060"/>
                </a:moveTo>
                <a:lnTo>
                  <a:pt x="78843" y="99060"/>
                </a:lnTo>
                <a:lnTo>
                  <a:pt x="85196" y="105410"/>
                </a:lnTo>
                <a:lnTo>
                  <a:pt x="105409" y="105410"/>
                </a:lnTo>
                <a:lnTo>
                  <a:pt x="99060" y="99060"/>
                </a:lnTo>
                <a:close/>
              </a:path>
              <a:path w="2650490" h="2650490">
                <a:moveTo>
                  <a:pt x="105410" y="105410"/>
                </a:moveTo>
                <a:lnTo>
                  <a:pt x="85196" y="105410"/>
                </a:lnTo>
                <a:lnTo>
                  <a:pt x="91548" y="111760"/>
                </a:lnTo>
                <a:lnTo>
                  <a:pt x="111759" y="111760"/>
                </a:lnTo>
                <a:lnTo>
                  <a:pt x="105410" y="105410"/>
                </a:lnTo>
                <a:close/>
              </a:path>
              <a:path w="2650490" h="2650490">
                <a:moveTo>
                  <a:pt x="111760" y="111760"/>
                </a:moveTo>
                <a:lnTo>
                  <a:pt x="91548" y="111760"/>
                </a:lnTo>
                <a:lnTo>
                  <a:pt x="97901" y="118110"/>
                </a:lnTo>
                <a:lnTo>
                  <a:pt x="118109" y="118110"/>
                </a:lnTo>
                <a:lnTo>
                  <a:pt x="111760" y="111760"/>
                </a:lnTo>
                <a:close/>
              </a:path>
              <a:path w="2650490" h="2650490">
                <a:moveTo>
                  <a:pt x="118110" y="118110"/>
                </a:moveTo>
                <a:lnTo>
                  <a:pt x="97901" y="118110"/>
                </a:lnTo>
                <a:lnTo>
                  <a:pt x="104254" y="124460"/>
                </a:lnTo>
                <a:lnTo>
                  <a:pt x="124459" y="124460"/>
                </a:lnTo>
                <a:lnTo>
                  <a:pt x="118110" y="118110"/>
                </a:lnTo>
                <a:close/>
              </a:path>
              <a:path w="2650490" h="2650490">
                <a:moveTo>
                  <a:pt x="124460" y="124460"/>
                </a:moveTo>
                <a:lnTo>
                  <a:pt x="104254" y="124460"/>
                </a:lnTo>
                <a:lnTo>
                  <a:pt x="110607" y="130809"/>
                </a:lnTo>
                <a:lnTo>
                  <a:pt x="130809" y="130809"/>
                </a:lnTo>
                <a:lnTo>
                  <a:pt x="124460" y="124460"/>
                </a:lnTo>
                <a:close/>
              </a:path>
              <a:path w="2650490" h="2650490">
                <a:moveTo>
                  <a:pt x="130810" y="130810"/>
                </a:moveTo>
                <a:lnTo>
                  <a:pt x="110607" y="130810"/>
                </a:lnTo>
                <a:lnTo>
                  <a:pt x="116959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50490" h="2650490">
                <a:moveTo>
                  <a:pt x="137160" y="137160"/>
                </a:moveTo>
                <a:lnTo>
                  <a:pt x="116959" y="137160"/>
                </a:lnTo>
                <a:lnTo>
                  <a:pt x="123312" y="143510"/>
                </a:lnTo>
                <a:lnTo>
                  <a:pt x="143509" y="143510"/>
                </a:lnTo>
                <a:lnTo>
                  <a:pt x="137160" y="137160"/>
                </a:lnTo>
                <a:close/>
              </a:path>
              <a:path w="2650490" h="2650490">
                <a:moveTo>
                  <a:pt x="143510" y="143510"/>
                </a:moveTo>
                <a:lnTo>
                  <a:pt x="123312" y="143510"/>
                </a:lnTo>
                <a:lnTo>
                  <a:pt x="129665" y="149860"/>
                </a:lnTo>
                <a:lnTo>
                  <a:pt x="149859" y="149860"/>
                </a:lnTo>
                <a:lnTo>
                  <a:pt x="143510" y="143510"/>
                </a:lnTo>
                <a:close/>
              </a:path>
              <a:path w="2650490" h="2650490">
                <a:moveTo>
                  <a:pt x="149860" y="149860"/>
                </a:moveTo>
                <a:lnTo>
                  <a:pt x="129665" y="149860"/>
                </a:lnTo>
                <a:lnTo>
                  <a:pt x="142370" y="162560"/>
                </a:lnTo>
                <a:lnTo>
                  <a:pt x="162559" y="162560"/>
                </a:lnTo>
                <a:lnTo>
                  <a:pt x="149860" y="149860"/>
                </a:lnTo>
                <a:close/>
              </a:path>
              <a:path w="2650490" h="2650490">
                <a:moveTo>
                  <a:pt x="162560" y="162560"/>
                </a:moveTo>
                <a:lnTo>
                  <a:pt x="142370" y="162560"/>
                </a:lnTo>
                <a:lnTo>
                  <a:pt x="148723" y="168910"/>
                </a:lnTo>
                <a:lnTo>
                  <a:pt x="168909" y="168910"/>
                </a:lnTo>
                <a:lnTo>
                  <a:pt x="162560" y="162560"/>
                </a:lnTo>
                <a:close/>
              </a:path>
              <a:path w="2650490" h="2650490">
                <a:moveTo>
                  <a:pt x="168910" y="168910"/>
                </a:moveTo>
                <a:lnTo>
                  <a:pt x="148723" y="168910"/>
                </a:lnTo>
                <a:lnTo>
                  <a:pt x="155076" y="175260"/>
                </a:lnTo>
                <a:lnTo>
                  <a:pt x="175259" y="175260"/>
                </a:lnTo>
                <a:lnTo>
                  <a:pt x="168910" y="168910"/>
                </a:lnTo>
                <a:close/>
              </a:path>
              <a:path w="2650490" h="2650490">
                <a:moveTo>
                  <a:pt x="175260" y="175260"/>
                </a:moveTo>
                <a:lnTo>
                  <a:pt x="155076" y="175260"/>
                </a:lnTo>
                <a:lnTo>
                  <a:pt x="161428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650490" h="2650490">
                <a:moveTo>
                  <a:pt x="181610" y="181610"/>
                </a:moveTo>
                <a:lnTo>
                  <a:pt x="161428" y="181610"/>
                </a:lnTo>
                <a:lnTo>
                  <a:pt x="167781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50490" h="2650490">
                <a:moveTo>
                  <a:pt x="187960" y="187960"/>
                </a:moveTo>
                <a:lnTo>
                  <a:pt x="167781" y="187960"/>
                </a:lnTo>
                <a:lnTo>
                  <a:pt x="174134" y="194310"/>
                </a:lnTo>
                <a:lnTo>
                  <a:pt x="194309" y="194310"/>
                </a:lnTo>
                <a:lnTo>
                  <a:pt x="187960" y="187960"/>
                </a:lnTo>
                <a:close/>
              </a:path>
              <a:path w="2650490" h="2650490">
                <a:moveTo>
                  <a:pt x="194310" y="194310"/>
                </a:moveTo>
                <a:lnTo>
                  <a:pt x="174134" y="194310"/>
                </a:lnTo>
                <a:lnTo>
                  <a:pt x="180487" y="200659"/>
                </a:lnTo>
                <a:lnTo>
                  <a:pt x="200659" y="200659"/>
                </a:lnTo>
                <a:lnTo>
                  <a:pt x="194310" y="194310"/>
                </a:lnTo>
                <a:close/>
              </a:path>
              <a:path w="2650490" h="2650490">
                <a:moveTo>
                  <a:pt x="200660" y="200660"/>
                </a:moveTo>
                <a:lnTo>
                  <a:pt x="180487" y="200660"/>
                </a:lnTo>
                <a:lnTo>
                  <a:pt x="186839" y="207010"/>
                </a:lnTo>
                <a:lnTo>
                  <a:pt x="207009" y="207010"/>
                </a:lnTo>
                <a:lnTo>
                  <a:pt x="200660" y="200660"/>
                </a:lnTo>
                <a:close/>
              </a:path>
              <a:path w="2650490" h="2650490">
                <a:moveTo>
                  <a:pt x="207010" y="207010"/>
                </a:moveTo>
                <a:lnTo>
                  <a:pt x="186839" y="207010"/>
                </a:lnTo>
                <a:lnTo>
                  <a:pt x="199545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50490" h="2650490">
                <a:moveTo>
                  <a:pt x="219710" y="219710"/>
                </a:moveTo>
                <a:lnTo>
                  <a:pt x="199545" y="219710"/>
                </a:lnTo>
                <a:lnTo>
                  <a:pt x="205898" y="226060"/>
                </a:lnTo>
                <a:lnTo>
                  <a:pt x="226059" y="226060"/>
                </a:lnTo>
                <a:lnTo>
                  <a:pt x="219710" y="219710"/>
                </a:lnTo>
                <a:close/>
              </a:path>
              <a:path w="2650490" h="2650490">
                <a:moveTo>
                  <a:pt x="226060" y="226060"/>
                </a:moveTo>
                <a:lnTo>
                  <a:pt x="205898" y="226060"/>
                </a:lnTo>
                <a:lnTo>
                  <a:pt x="212250" y="232410"/>
                </a:lnTo>
                <a:lnTo>
                  <a:pt x="232409" y="232410"/>
                </a:lnTo>
                <a:lnTo>
                  <a:pt x="226060" y="226060"/>
                </a:lnTo>
                <a:close/>
              </a:path>
              <a:path w="2650490" h="2650490">
                <a:moveTo>
                  <a:pt x="232410" y="232410"/>
                </a:moveTo>
                <a:lnTo>
                  <a:pt x="212250" y="232410"/>
                </a:lnTo>
                <a:lnTo>
                  <a:pt x="218603" y="238760"/>
                </a:lnTo>
                <a:lnTo>
                  <a:pt x="238759" y="238760"/>
                </a:lnTo>
                <a:lnTo>
                  <a:pt x="232410" y="232410"/>
                </a:lnTo>
                <a:close/>
              </a:path>
              <a:path w="2650490" h="2650490">
                <a:moveTo>
                  <a:pt x="238760" y="238760"/>
                </a:moveTo>
                <a:lnTo>
                  <a:pt x="218603" y="238760"/>
                </a:lnTo>
                <a:lnTo>
                  <a:pt x="231309" y="251460"/>
                </a:lnTo>
                <a:lnTo>
                  <a:pt x="251459" y="251460"/>
                </a:lnTo>
                <a:lnTo>
                  <a:pt x="238760" y="238760"/>
                </a:lnTo>
                <a:close/>
              </a:path>
              <a:path w="2650490" h="2650490">
                <a:moveTo>
                  <a:pt x="251460" y="251460"/>
                </a:moveTo>
                <a:lnTo>
                  <a:pt x="231309" y="251460"/>
                </a:lnTo>
                <a:lnTo>
                  <a:pt x="237661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50490" h="2650490">
                <a:moveTo>
                  <a:pt x="257810" y="257810"/>
                </a:moveTo>
                <a:lnTo>
                  <a:pt x="237661" y="257810"/>
                </a:lnTo>
                <a:lnTo>
                  <a:pt x="244014" y="264160"/>
                </a:lnTo>
                <a:lnTo>
                  <a:pt x="264159" y="264160"/>
                </a:lnTo>
                <a:lnTo>
                  <a:pt x="257810" y="257810"/>
                </a:lnTo>
                <a:close/>
              </a:path>
              <a:path w="2650490" h="2650490">
                <a:moveTo>
                  <a:pt x="264160" y="264160"/>
                </a:moveTo>
                <a:lnTo>
                  <a:pt x="244014" y="264160"/>
                </a:lnTo>
                <a:lnTo>
                  <a:pt x="250367" y="270509"/>
                </a:lnTo>
                <a:lnTo>
                  <a:pt x="270509" y="270509"/>
                </a:lnTo>
                <a:lnTo>
                  <a:pt x="264160" y="264160"/>
                </a:lnTo>
                <a:close/>
              </a:path>
              <a:path w="2650490" h="2650490">
                <a:moveTo>
                  <a:pt x="270510" y="270510"/>
                </a:moveTo>
                <a:lnTo>
                  <a:pt x="250367" y="270510"/>
                </a:lnTo>
                <a:lnTo>
                  <a:pt x="256720" y="276859"/>
                </a:lnTo>
                <a:lnTo>
                  <a:pt x="276859" y="276859"/>
                </a:lnTo>
                <a:lnTo>
                  <a:pt x="270510" y="270510"/>
                </a:lnTo>
                <a:close/>
              </a:path>
              <a:path w="2650490" h="2650490">
                <a:moveTo>
                  <a:pt x="276860" y="276860"/>
                </a:moveTo>
                <a:lnTo>
                  <a:pt x="256720" y="276860"/>
                </a:lnTo>
                <a:lnTo>
                  <a:pt x="269425" y="289560"/>
                </a:lnTo>
                <a:lnTo>
                  <a:pt x="289559" y="289560"/>
                </a:lnTo>
                <a:lnTo>
                  <a:pt x="276860" y="276860"/>
                </a:lnTo>
                <a:close/>
              </a:path>
              <a:path w="2650490" h="2650490">
                <a:moveTo>
                  <a:pt x="289560" y="289560"/>
                </a:moveTo>
                <a:lnTo>
                  <a:pt x="269425" y="289560"/>
                </a:lnTo>
                <a:lnTo>
                  <a:pt x="275778" y="295910"/>
                </a:lnTo>
                <a:lnTo>
                  <a:pt x="295909" y="295910"/>
                </a:lnTo>
                <a:lnTo>
                  <a:pt x="289560" y="289560"/>
                </a:lnTo>
                <a:close/>
              </a:path>
              <a:path w="2650490" h="2650490">
                <a:moveTo>
                  <a:pt x="295910" y="295910"/>
                </a:moveTo>
                <a:lnTo>
                  <a:pt x="275778" y="295910"/>
                </a:lnTo>
                <a:lnTo>
                  <a:pt x="282130" y="302260"/>
                </a:lnTo>
                <a:lnTo>
                  <a:pt x="302259" y="302260"/>
                </a:lnTo>
                <a:lnTo>
                  <a:pt x="295910" y="295910"/>
                </a:lnTo>
                <a:close/>
              </a:path>
              <a:path w="2650490" h="2650490">
                <a:moveTo>
                  <a:pt x="302260" y="302260"/>
                </a:moveTo>
                <a:lnTo>
                  <a:pt x="282130" y="302260"/>
                </a:lnTo>
                <a:lnTo>
                  <a:pt x="288483" y="308609"/>
                </a:lnTo>
                <a:lnTo>
                  <a:pt x="308609" y="308609"/>
                </a:lnTo>
                <a:lnTo>
                  <a:pt x="302260" y="302260"/>
                </a:lnTo>
                <a:close/>
              </a:path>
              <a:path w="2650490" h="2650490">
                <a:moveTo>
                  <a:pt x="308610" y="308610"/>
                </a:moveTo>
                <a:lnTo>
                  <a:pt x="288483" y="308610"/>
                </a:lnTo>
                <a:lnTo>
                  <a:pt x="301189" y="321310"/>
                </a:lnTo>
                <a:lnTo>
                  <a:pt x="321310" y="321310"/>
                </a:lnTo>
                <a:lnTo>
                  <a:pt x="308610" y="308610"/>
                </a:lnTo>
                <a:close/>
              </a:path>
              <a:path w="2650490" h="2650490">
                <a:moveTo>
                  <a:pt x="321310" y="321310"/>
                </a:moveTo>
                <a:lnTo>
                  <a:pt x="301189" y="321310"/>
                </a:lnTo>
                <a:lnTo>
                  <a:pt x="313894" y="334010"/>
                </a:lnTo>
                <a:lnTo>
                  <a:pt x="334009" y="334010"/>
                </a:lnTo>
                <a:lnTo>
                  <a:pt x="321310" y="321310"/>
                </a:lnTo>
                <a:close/>
              </a:path>
              <a:path w="2650490" h="2650490">
                <a:moveTo>
                  <a:pt x="334010" y="334010"/>
                </a:moveTo>
                <a:lnTo>
                  <a:pt x="313894" y="334010"/>
                </a:lnTo>
                <a:lnTo>
                  <a:pt x="320247" y="340360"/>
                </a:lnTo>
                <a:lnTo>
                  <a:pt x="340359" y="340360"/>
                </a:lnTo>
                <a:lnTo>
                  <a:pt x="334010" y="334010"/>
                </a:lnTo>
                <a:close/>
              </a:path>
              <a:path w="2650490" h="2650490">
                <a:moveTo>
                  <a:pt x="340360" y="340360"/>
                </a:moveTo>
                <a:lnTo>
                  <a:pt x="320247" y="340360"/>
                </a:lnTo>
                <a:lnTo>
                  <a:pt x="326600" y="346709"/>
                </a:lnTo>
                <a:lnTo>
                  <a:pt x="346709" y="346709"/>
                </a:lnTo>
                <a:lnTo>
                  <a:pt x="340360" y="340360"/>
                </a:lnTo>
                <a:close/>
              </a:path>
              <a:path w="2650490" h="2650490">
                <a:moveTo>
                  <a:pt x="346710" y="346710"/>
                </a:moveTo>
                <a:lnTo>
                  <a:pt x="326600" y="346710"/>
                </a:lnTo>
                <a:lnTo>
                  <a:pt x="332952" y="353060"/>
                </a:lnTo>
                <a:lnTo>
                  <a:pt x="353059" y="353060"/>
                </a:lnTo>
                <a:lnTo>
                  <a:pt x="346710" y="346710"/>
                </a:lnTo>
                <a:close/>
              </a:path>
              <a:path w="2650490" h="2650490">
                <a:moveTo>
                  <a:pt x="353060" y="353060"/>
                </a:moveTo>
                <a:lnTo>
                  <a:pt x="332952" y="353060"/>
                </a:lnTo>
                <a:lnTo>
                  <a:pt x="345658" y="365760"/>
                </a:lnTo>
                <a:lnTo>
                  <a:pt x="365759" y="365760"/>
                </a:lnTo>
                <a:lnTo>
                  <a:pt x="353060" y="353060"/>
                </a:lnTo>
                <a:close/>
              </a:path>
              <a:path w="2650490" h="2650490">
                <a:moveTo>
                  <a:pt x="365760" y="365760"/>
                </a:moveTo>
                <a:lnTo>
                  <a:pt x="345658" y="365760"/>
                </a:lnTo>
                <a:lnTo>
                  <a:pt x="352011" y="372110"/>
                </a:lnTo>
                <a:lnTo>
                  <a:pt x="372109" y="372110"/>
                </a:lnTo>
                <a:lnTo>
                  <a:pt x="365760" y="365760"/>
                </a:lnTo>
                <a:close/>
              </a:path>
              <a:path w="2650490" h="2650490">
                <a:moveTo>
                  <a:pt x="372110" y="372110"/>
                </a:moveTo>
                <a:lnTo>
                  <a:pt x="352011" y="372110"/>
                </a:lnTo>
                <a:lnTo>
                  <a:pt x="358363" y="378459"/>
                </a:lnTo>
                <a:lnTo>
                  <a:pt x="378459" y="378459"/>
                </a:lnTo>
                <a:lnTo>
                  <a:pt x="372110" y="372110"/>
                </a:lnTo>
                <a:close/>
              </a:path>
              <a:path w="2650490" h="2650490">
                <a:moveTo>
                  <a:pt x="378460" y="378460"/>
                </a:moveTo>
                <a:lnTo>
                  <a:pt x="358363" y="378460"/>
                </a:lnTo>
                <a:lnTo>
                  <a:pt x="364716" y="384810"/>
                </a:lnTo>
                <a:lnTo>
                  <a:pt x="384809" y="384810"/>
                </a:lnTo>
                <a:lnTo>
                  <a:pt x="378460" y="378460"/>
                </a:lnTo>
                <a:close/>
              </a:path>
              <a:path w="2650490" h="2650490">
                <a:moveTo>
                  <a:pt x="384810" y="384810"/>
                </a:moveTo>
                <a:lnTo>
                  <a:pt x="364716" y="384810"/>
                </a:lnTo>
                <a:lnTo>
                  <a:pt x="377422" y="397510"/>
                </a:lnTo>
                <a:lnTo>
                  <a:pt x="397509" y="397510"/>
                </a:lnTo>
                <a:lnTo>
                  <a:pt x="384810" y="384810"/>
                </a:lnTo>
                <a:close/>
              </a:path>
              <a:path w="2650490" h="2650490">
                <a:moveTo>
                  <a:pt x="397510" y="397510"/>
                </a:moveTo>
                <a:lnTo>
                  <a:pt x="377422" y="397510"/>
                </a:lnTo>
                <a:lnTo>
                  <a:pt x="390127" y="410210"/>
                </a:lnTo>
                <a:lnTo>
                  <a:pt x="410210" y="410210"/>
                </a:lnTo>
                <a:lnTo>
                  <a:pt x="397510" y="397510"/>
                </a:lnTo>
                <a:close/>
              </a:path>
              <a:path w="2650490" h="2650490">
                <a:moveTo>
                  <a:pt x="410210" y="410210"/>
                </a:moveTo>
                <a:lnTo>
                  <a:pt x="390127" y="410210"/>
                </a:lnTo>
                <a:lnTo>
                  <a:pt x="396480" y="416560"/>
                </a:lnTo>
                <a:lnTo>
                  <a:pt x="416559" y="416560"/>
                </a:lnTo>
                <a:lnTo>
                  <a:pt x="410210" y="410210"/>
                </a:lnTo>
                <a:close/>
              </a:path>
              <a:path w="2650490" h="2650490">
                <a:moveTo>
                  <a:pt x="416560" y="416560"/>
                </a:moveTo>
                <a:lnTo>
                  <a:pt x="396480" y="416560"/>
                </a:lnTo>
                <a:lnTo>
                  <a:pt x="402832" y="422910"/>
                </a:lnTo>
                <a:lnTo>
                  <a:pt x="422909" y="422910"/>
                </a:lnTo>
                <a:lnTo>
                  <a:pt x="416560" y="416560"/>
                </a:lnTo>
                <a:close/>
              </a:path>
              <a:path w="2650490" h="2650490">
                <a:moveTo>
                  <a:pt x="422910" y="422910"/>
                </a:moveTo>
                <a:lnTo>
                  <a:pt x="402832" y="422910"/>
                </a:lnTo>
                <a:lnTo>
                  <a:pt x="409185" y="429260"/>
                </a:lnTo>
                <a:lnTo>
                  <a:pt x="429259" y="429260"/>
                </a:lnTo>
                <a:lnTo>
                  <a:pt x="422910" y="422910"/>
                </a:lnTo>
                <a:close/>
              </a:path>
              <a:path w="2650490" h="2650490">
                <a:moveTo>
                  <a:pt x="429260" y="429260"/>
                </a:moveTo>
                <a:lnTo>
                  <a:pt x="409185" y="429260"/>
                </a:lnTo>
                <a:lnTo>
                  <a:pt x="421891" y="441960"/>
                </a:lnTo>
                <a:lnTo>
                  <a:pt x="441959" y="441960"/>
                </a:lnTo>
                <a:lnTo>
                  <a:pt x="429260" y="429260"/>
                </a:lnTo>
                <a:close/>
              </a:path>
              <a:path w="2650490" h="2650490">
                <a:moveTo>
                  <a:pt x="441960" y="441960"/>
                </a:moveTo>
                <a:lnTo>
                  <a:pt x="421891" y="441960"/>
                </a:lnTo>
                <a:lnTo>
                  <a:pt x="428243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50490" h="2650490">
                <a:moveTo>
                  <a:pt x="448310" y="448310"/>
                </a:moveTo>
                <a:lnTo>
                  <a:pt x="428243" y="448310"/>
                </a:lnTo>
                <a:lnTo>
                  <a:pt x="434596" y="454660"/>
                </a:lnTo>
                <a:lnTo>
                  <a:pt x="454659" y="454660"/>
                </a:lnTo>
                <a:lnTo>
                  <a:pt x="448310" y="448310"/>
                </a:lnTo>
                <a:close/>
              </a:path>
              <a:path w="2650490" h="2650490">
                <a:moveTo>
                  <a:pt x="454660" y="454660"/>
                </a:moveTo>
                <a:lnTo>
                  <a:pt x="434596" y="454660"/>
                </a:lnTo>
                <a:lnTo>
                  <a:pt x="440949" y="461010"/>
                </a:lnTo>
                <a:lnTo>
                  <a:pt x="461009" y="461010"/>
                </a:lnTo>
                <a:lnTo>
                  <a:pt x="454660" y="454660"/>
                </a:lnTo>
                <a:close/>
              </a:path>
              <a:path w="2650490" h="2650490">
                <a:moveTo>
                  <a:pt x="461010" y="461010"/>
                </a:moveTo>
                <a:lnTo>
                  <a:pt x="440949" y="461010"/>
                </a:lnTo>
                <a:lnTo>
                  <a:pt x="447302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50490" h="2650490">
                <a:moveTo>
                  <a:pt x="467360" y="467360"/>
                </a:moveTo>
                <a:lnTo>
                  <a:pt x="447302" y="467360"/>
                </a:lnTo>
                <a:lnTo>
                  <a:pt x="453654" y="473710"/>
                </a:lnTo>
                <a:lnTo>
                  <a:pt x="473709" y="473710"/>
                </a:lnTo>
                <a:lnTo>
                  <a:pt x="467360" y="467360"/>
                </a:lnTo>
                <a:close/>
              </a:path>
              <a:path w="2650490" h="2650490">
                <a:moveTo>
                  <a:pt x="473710" y="473710"/>
                </a:moveTo>
                <a:lnTo>
                  <a:pt x="453654" y="473710"/>
                </a:lnTo>
                <a:lnTo>
                  <a:pt x="460007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50490" h="2650490">
                <a:moveTo>
                  <a:pt x="480060" y="480060"/>
                </a:moveTo>
                <a:lnTo>
                  <a:pt x="460007" y="480060"/>
                </a:lnTo>
                <a:lnTo>
                  <a:pt x="472713" y="492760"/>
                </a:lnTo>
                <a:lnTo>
                  <a:pt x="492759" y="492760"/>
                </a:lnTo>
                <a:lnTo>
                  <a:pt x="480060" y="480060"/>
                </a:lnTo>
                <a:close/>
              </a:path>
              <a:path w="2650490" h="2650490">
                <a:moveTo>
                  <a:pt x="492760" y="492760"/>
                </a:moveTo>
                <a:lnTo>
                  <a:pt x="472713" y="492760"/>
                </a:lnTo>
                <a:lnTo>
                  <a:pt x="485418" y="505460"/>
                </a:lnTo>
                <a:lnTo>
                  <a:pt x="505460" y="505460"/>
                </a:lnTo>
                <a:lnTo>
                  <a:pt x="492760" y="492760"/>
                </a:lnTo>
                <a:close/>
              </a:path>
              <a:path w="2650490" h="2650490">
                <a:moveTo>
                  <a:pt x="505460" y="505460"/>
                </a:moveTo>
                <a:lnTo>
                  <a:pt x="485418" y="505460"/>
                </a:lnTo>
                <a:lnTo>
                  <a:pt x="491771" y="511810"/>
                </a:lnTo>
                <a:lnTo>
                  <a:pt x="511810" y="511810"/>
                </a:lnTo>
                <a:lnTo>
                  <a:pt x="505460" y="505460"/>
                </a:lnTo>
                <a:close/>
              </a:path>
              <a:path w="2650490" h="2650490">
                <a:moveTo>
                  <a:pt x="511810" y="511810"/>
                </a:moveTo>
                <a:lnTo>
                  <a:pt x="491771" y="511810"/>
                </a:lnTo>
                <a:lnTo>
                  <a:pt x="510829" y="530860"/>
                </a:lnTo>
                <a:lnTo>
                  <a:pt x="530860" y="530860"/>
                </a:lnTo>
                <a:lnTo>
                  <a:pt x="511810" y="511810"/>
                </a:lnTo>
                <a:close/>
              </a:path>
              <a:path w="2650490" h="2650490">
                <a:moveTo>
                  <a:pt x="530860" y="530860"/>
                </a:moveTo>
                <a:lnTo>
                  <a:pt x="510829" y="530860"/>
                </a:lnTo>
                <a:lnTo>
                  <a:pt x="517182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650490" h="2650490">
                <a:moveTo>
                  <a:pt x="537210" y="537210"/>
                </a:moveTo>
                <a:lnTo>
                  <a:pt x="517182" y="537210"/>
                </a:lnTo>
                <a:lnTo>
                  <a:pt x="523534" y="543560"/>
                </a:lnTo>
                <a:lnTo>
                  <a:pt x="543560" y="543560"/>
                </a:lnTo>
                <a:lnTo>
                  <a:pt x="537210" y="537210"/>
                </a:lnTo>
                <a:close/>
              </a:path>
              <a:path w="2650490" h="2650490">
                <a:moveTo>
                  <a:pt x="543560" y="543560"/>
                </a:moveTo>
                <a:lnTo>
                  <a:pt x="523534" y="543560"/>
                </a:lnTo>
                <a:lnTo>
                  <a:pt x="536240" y="556260"/>
                </a:lnTo>
                <a:lnTo>
                  <a:pt x="556260" y="556260"/>
                </a:lnTo>
                <a:lnTo>
                  <a:pt x="543560" y="543560"/>
                </a:lnTo>
                <a:close/>
              </a:path>
              <a:path w="2650490" h="2650490">
                <a:moveTo>
                  <a:pt x="556260" y="556260"/>
                </a:moveTo>
                <a:lnTo>
                  <a:pt x="536240" y="556260"/>
                </a:lnTo>
                <a:lnTo>
                  <a:pt x="542593" y="562610"/>
                </a:lnTo>
                <a:lnTo>
                  <a:pt x="562610" y="562610"/>
                </a:lnTo>
                <a:lnTo>
                  <a:pt x="556260" y="556260"/>
                </a:lnTo>
                <a:close/>
              </a:path>
              <a:path w="2650490" h="2650490">
                <a:moveTo>
                  <a:pt x="562610" y="562610"/>
                </a:moveTo>
                <a:lnTo>
                  <a:pt x="542593" y="562610"/>
                </a:lnTo>
                <a:lnTo>
                  <a:pt x="548945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650490" h="2650490">
                <a:moveTo>
                  <a:pt x="568960" y="568960"/>
                </a:moveTo>
                <a:lnTo>
                  <a:pt x="548945" y="568960"/>
                </a:lnTo>
                <a:lnTo>
                  <a:pt x="555298" y="575310"/>
                </a:lnTo>
                <a:lnTo>
                  <a:pt x="575310" y="575310"/>
                </a:lnTo>
                <a:lnTo>
                  <a:pt x="568960" y="568960"/>
                </a:lnTo>
                <a:close/>
              </a:path>
              <a:path w="2650490" h="2650490">
                <a:moveTo>
                  <a:pt x="575310" y="575310"/>
                </a:moveTo>
                <a:lnTo>
                  <a:pt x="555298" y="575310"/>
                </a:lnTo>
                <a:lnTo>
                  <a:pt x="561651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50490" h="2650490">
                <a:moveTo>
                  <a:pt x="581660" y="581660"/>
                </a:moveTo>
                <a:lnTo>
                  <a:pt x="561651" y="581660"/>
                </a:lnTo>
                <a:lnTo>
                  <a:pt x="568004" y="588010"/>
                </a:lnTo>
                <a:lnTo>
                  <a:pt x="588009" y="588010"/>
                </a:lnTo>
                <a:lnTo>
                  <a:pt x="581660" y="581660"/>
                </a:lnTo>
                <a:close/>
              </a:path>
              <a:path w="2650490" h="2650490">
                <a:moveTo>
                  <a:pt x="588010" y="588010"/>
                </a:moveTo>
                <a:lnTo>
                  <a:pt x="568004" y="588010"/>
                </a:lnTo>
                <a:lnTo>
                  <a:pt x="574356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50490" h="2650490">
                <a:moveTo>
                  <a:pt x="594360" y="594360"/>
                </a:moveTo>
                <a:lnTo>
                  <a:pt x="574356" y="594360"/>
                </a:lnTo>
                <a:lnTo>
                  <a:pt x="580709" y="600710"/>
                </a:lnTo>
                <a:lnTo>
                  <a:pt x="600709" y="600710"/>
                </a:lnTo>
                <a:lnTo>
                  <a:pt x="594360" y="594360"/>
                </a:lnTo>
                <a:close/>
              </a:path>
              <a:path w="2650490" h="2650490">
                <a:moveTo>
                  <a:pt x="600710" y="600710"/>
                </a:moveTo>
                <a:lnTo>
                  <a:pt x="580709" y="600710"/>
                </a:lnTo>
                <a:lnTo>
                  <a:pt x="587062" y="607060"/>
                </a:lnTo>
                <a:lnTo>
                  <a:pt x="607059" y="607060"/>
                </a:lnTo>
                <a:lnTo>
                  <a:pt x="600710" y="600710"/>
                </a:lnTo>
                <a:close/>
              </a:path>
              <a:path w="2650490" h="2650490">
                <a:moveTo>
                  <a:pt x="607060" y="607060"/>
                </a:moveTo>
                <a:lnTo>
                  <a:pt x="587062" y="607060"/>
                </a:lnTo>
                <a:lnTo>
                  <a:pt x="593415" y="613410"/>
                </a:lnTo>
                <a:lnTo>
                  <a:pt x="613409" y="613410"/>
                </a:lnTo>
                <a:lnTo>
                  <a:pt x="607060" y="607060"/>
                </a:lnTo>
                <a:close/>
              </a:path>
              <a:path w="2650490" h="2650490">
                <a:moveTo>
                  <a:pt x="613410" y="613410"/>
                </a:moveTo>
                <a:lnTo>
                  <a:pt x="593415" y="613410"/>
                </a:lnTo>
                <a:lnTo>
                  <a:pt x="599767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50490" h="2650490">
                <a:moveTo>
                  <a:pt x="619760" y="619760"/>
                </a:moveTo>
                <a:lnTo>
                  <a:pt x="599767" y="619760"/>
                </a:lnTo>
                <a:lnTo>
                  <a:pt x="606120" y="626110"/>
                </a:lnTo>
                <a:lnTo>
                  <a:pt x="626109" y="626110"/>
                </a:lnTo>
                <a:lnTo>
                  <a:pt x="619760" y="619760"/>
                </a:lnTo>
                <a:close/>
              </a:path>
              <a:path w="2650490" h="2650490">
                <a:moveTo>
                  <a:pt x="626110" y="626110"/>
                </a:moveTo>
                <a:lnTo>
                  <a:pt x="606120" y="626110"/>
                </a:lnTo>
                <a:lnTo>
                  <a:pt x="618825" y="638810"/>
                </a:lnTo>
                <a:lnTo>
                  <a:pt x="638810" y="638810"/>
                </a:lnTo>
                <a:lnTo>
                  <a:pt x="626110" y="626110"/>
                </a:lnTo>
                <a:close/>
              </a:path>
              <a:path w="2650490" h="2650490">
                <a:moveTo>
                  <a:pt x="638810" y="638810"/>
                </a:moveTo>
                <a:lnTo>
                  <a:pt x="618825" y="638810"/>
                </a:lnTo>
                <a:lnTo>
                  <a:pt x="625178" y="645160"/>
                </a:lnTo>
                <a:lnTo>
                  <a:pt x="645159" y="645160"/>
                </a:lnTo>
                <a:lnTo>
                  <a:pt x="638810" y="638810"/>
                </a:lnTo>
                <a:close/>
              </a:path>
              <a:path w="2650490" h="2650490">
                <a:moveTo>
                  <a:pt x="645160" y="645160"/>
                </a:moveTo>
                <a:lnTo>
                  <a:pt x="625178" y="645160"/>
                </a:lnTo>
                <a:lnTo>
                  <a:pt x="631531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50490" h="2650490">
                <a:moveTo>
                  <a:pt x="651510" y="651510"/>
                </a:moveTo>
                <a:lnTo>
                  <a:pt x="631531" y="651510"/>
                </a:lnTo>
                <a:lnTo>
                  <a:pt x="637884" y="657860"/>
                </a:lnTo>
                <a:lnTo>
                  <a:pt x="657859" y="657860"/>
                </a:lnTo>
                <a:lnTo>
                  <a:pt x="651510" y="651510"/>
                </a:lnTo>
                <a:close/>
              </a:path>
              <a:path w="2650490" h="2650490">
                <a:moveTo>
                  <a:pt x="657860" y="657860"/>
                </a:moveTo>
                <a:lnTo>
                  <a:pt x="637884" y="657860"/>
                </a:lnTo>
                <a:lnTo>
                  <a:pt x="650589" y="670560"/>
                </a:lnTo>
                <a:lnTo>
                  <a:pt x="670560" y="670560"/>
                </a:lnTo>
                <a:lnTo>
                  <a:pt x="657860" y="657860"/>
                </a:lnTo>
                <a:close/>
              </a:path>
              <a:path w="2650490" h="2650490">
                <a:moveTo>
                  <a:pt x="670560" y="670560"/>
                </a:moveTo>
                <a:lnTo>
                  <a:pt x="650589" y="670560"/>
                </a:lnTo>
                <a:lnTo>
                  <a:pt x="656942" y="676909"/>
                </a:lnTo>
                <a:lnTo>
                  <a:pt x="676909" y="676909"/>
                </a:lnTo>
                <a:lnTo>
                  <a:pt x="670560" y="670560"/>
                </a:lnTo>
                <a:close/>
              </a:path>
              <a:path w="2650490" h="2650490">
                <a:moveTo>
                  <a:pt x="676910" y="676910"/>
                </a:moveTo>
                <a:lnTo>
                  <a:pt x="656942" y="676910"/>
                </a:lnTo>
                <a:lnTo>
                  <a:pt x="663295" y="683260"/>
                </a:lnTo>
                <a:lnTo>
                  <a:pt x="683259" y="683260"/>
                </a:lnTo>
                <a:lnTo>
                  <a:pt x="676910" y="676910"/>
                </a:lnTo>
                <a:close/>
              </a:path>
              <a:path w="2650490" h="2650490">
                <a:moveTo>
                  <a:pt x="683260" y="683260"/>
                </a:moveTo>
                <a:lnTo>
                  <a:pt x="663295" y="683260"/>
                </a:lnTo>
                <a:lnTo>
                  <a:pt x="669647" y="689610"/>
                </a:lnTo>
                <a:lnTo>
                  <a:pt x="689609" y="689610"/>
                </a:lnTo>
                <a:lnTo>
                  <a:pt x="683260" y="683260"/>
                </a:lnTo>
                <a:close/>
              </a:path>
              <a:path w="2650490" h="2650490">
                <a:moveTo>
                  <a:pt x="689610" y="689610"/>
                </a:moveTo>
                <a:lnTo>
                  <a:pt x="669647" y="689610"/>
                </a:lnTo>
                <a:lnTo>
                  <a:pt x="676000" y="695960"/>
                </a:lnTo>
                <a:lnTo>
                  <a:pt x="695959" y="695960"/>
                </a:lnTo>
                <a:lnTo>
                  <a:pt x="689610" y="689610"/>
                </a:lnTo>
                <a:close/>
              </a:path>
              <a:path w="2650490" h="2650490">
                <a:moveTo>
                  <a:pt x="695960" y="695960"/>
                </a:moveTo>
                <a:lnTo>
                  <a:pt x="676000" y="695960"/>
                </a:lnTo>
                <a:lnTo>
                  <a:pt x="682353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50490" h="2650490">
                <a:moveTo>
                  <a:pt x="702310" y="702310"/>
                </a:moveTo>
                <a:lnTo>
                  <a:pt x="682353" y="702310"/>
                </a:lnTo>
                <a:lnTo>
                  <a:pt x="688706" y="708659"/>
                </a:lnTo>
                <a:lnTo>
                  <a:pt x="708659" y="708659"/>
                </a:lnTo>
                <a:lnTo>
                  <a:pt x="702310" y="702310"/>
                </a:lnTo>
                <a:close/>
              </a:path>
              <a:path w="2650490" h="2650490">
                <a:moveTo>
                  <a:pt x="708660" y="708660"/>
                </a:moveTo>
                <a:lnTo>
                  <a:pt x="688706" y="708660"/>
                </a:lnTo>
                <a:lnTo>
                  <a:pt x="695058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650490" h="2650490">
                <a:moveTo>
                  <a:pt x="715010" y="715010"/>
                </a:moveTo>
                <a:lnTo>
                  <a:pt x="695058" y="715010"/>
                </a:lnTo>
                <a:lnTo>
                  <a:pt x="707764" y="727710"/>
                </a:lnTo>
                <a:lnTo>
                  <a:pt x="727709" y="727710"/>
                </a:lnTo>
                <a:lnTo>
                  <a:pt x="715010" y="715010"/>
                </a:lnTo>
                <a:close/>
              </a:path>
              <a:path w="2650490" h="2650490">
                <a:moveTo>
                  <a:pt x="727710" y="727710"/>
                </a:moveTo>
                <a:lnTo>
                  <a:pt x="707764" y="727710"/>
                </a:lnTo>
                <a:lnTo>
                  <a:pt x="714117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650490" h="2650490">
                <a:moveTo>
                  <a:pt x="734060" y="734060"/>
                </a:moveTo>
                <a:lnTo>
                  <a:pt x="714117" y="734060"/>
                </a:lnTo>
                <a:lnTo>
                  <a:pt x="720469" y="740410"/>
                </a:lnTo>
                <a:lnTo>
                  <a:pt x="740409" y="740410"/>
                </a:lnTo>
                <a:lnTo>
                  <a:pt x="734060" y="734060"/>
                </a:lnTo>
                <a:close/>
              </a:path>
              <a:path w="2650490" h="2650490">
                <a:moveTo>
                  <a:pt x="740410" y="740410"/>
                </a:moveTo>
                <a:lnTo>
                  <a:pt x="720469" y="740410"/>
                </a:lnTo>
                <a:lnTo>
                  <a:pt x="726822" y="746760"/>
                </a:lnTo>
                <a:lnTo>
                  <a:pt x="746759" y="746760"/>
                </a:lnTo>
                <a:lnTo>
                  <a:pt x="740410" y="740410"/>
                </a:lnTo>
                <a:close/>
              </a:path>
              <a:path w="2650490" h="2650490">
                <a:moveTo>
                  <a:pt x="746760" y="746760"/>
                </a:moveTo>
                <a:lnTo>
                  <a:pt x="726822" y="746760"/>
                </a:lnTo>
                <a:lnTo>
                  <a:pt x="733175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50490" h="2650490">
                <a:moveTo>
                  <a:pt x="753110" y="753110"/>
                </a:moveTo>
                <a:lnTo>
                  <a:pt x="733175" y="753110"/>
                </a:lnTo>
                <a:lnTo>
                  <a:pt x="739527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50490" h="2650490">
                <a:moveTo>
                  <a:pt x="759460" y="759460"/>
                </a:moveTo>
                <a:lnTo>
                  <a:pt x="739527" y="759460"/>
                </a:lnTo>
                <a:lnTo>
                  <a:pt x="74588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50490" h="2650490">
                <a:moveTo>
                  <a:pt x="765810" y="765810"/>
                </a:moveTo>
                <a:lnTo>
                  <a:pt x="745880" y="765810"/>
                </a:lnTo>
                <a:lnTo>
                  <a:pt x="752233" y="772160"/>
                </a:lnTo>
                <a:lnTo>
                  <a:pt x="772159" y="772160"/>
                </a:lnTo>
                <a:lnTo>
                  <a:pt x="765810" y="765810"/>
                </a:lnTo>
                <a:close/>
              </a:path>
              <a:path w="2650490" h="2650490">
                <a:moveTo>
                  <a:pt x="772160" y="772160"/>
                </a:moveTo>
                <a:lnTo>
                  <a:pt x="752233" y="772160"/>
                </a:lnTo>
                <a:lnTo>
                  <a:pt x="758586" y="778510"/>
                </a:lnTo>
                <a:lnTo>
                  <a:pt x="778509" y="778510"/>
                </a:lnTo>
                <a:lnTo>
                  <a:pt x="772160" y="772160"/>
                </a:lnTo>
                <a:close/>
              </a:path>
              <a:path w="2650490" h="2650490">
                <a:moveTo>
                  <a:pt x="778510" y="778510"/>
                </a:moveTo>
                <a:lnTo>
                  <a:pt x="758586" y="778510"/>
                </a:lnTo>
                <a:lnTo>
                  <a:pt x="764938" y="784860"/>
                </a:lnTo>
                <a:lnTo>
                  <a:pt x="784859" y="784860"/>
                </a:lnTo>
                <a:lnTo>
                  <a:pt x="778510" y="778510"/>
                </a:lnTo>
                <a:close/>
              </a:path>
              <a:path w="2650490" h="2650490">
                <a:moveTo>
                  <a:pt x="784860" y="784860"/>
                </a:moveTo>
                <a:lnTo>
                  <a:pt x="764938" y="784860"/>
                </a:lnTo>
                <a:lnTo>
                  <a:pt x="771291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50490" h="2650490">
                <a:moveTo>
                  <a:pt x="791210" y="791210"/>
                </a:moveTo>
                <a:lnTo>
                  <a:pt x="771291" y="791210"/>
                </a:lnTo>
                <a:lnTo>
                  <a:pt x="777644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50490" h="2650490">
                <a:moveTo>
                  <a:pt x="797560" y="797560"/>
                </a:moveTo>
                <a:lnTo>
                  <a:pt x="777644" y="797560"/>
                </a:lnTo>
                <a:lnTo>
                  <a:pt x="783997" y="803910"/>
                </a:lnTo>
                <a:lnTo>
                  <a:pt x="803909" y="803910"/>
                </a:lnTo>
                <a:lnTo>
                  <a:pt x="797560" y="797560"/>
                </a:lnTo>
                <a:close/>
              </a:path>
              <a:path w="2650490" h="2650490">
                <a:moveTo>
                  <a:pt x="803910" y="803910"/>
                </a:moveTo>
                <a:lnTo>
                  <a:pt x="783997" y="803910"/>
                </a:lnTo>
                <a:lnTo>
                  <a:pt x="790349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50490" h="2650490">
                <a:moveTo>
                  <a:pt x="810260" y="810260"/>
                </a:moveTo>
                <a:lnTo>
                  <a:pt x="790349" y="810260"/>
                </a:lnTo>
                <a:lnTo>
                  <a:pt x="796702" y="816610"/>
                </a:lnTo>
                <a:lnTo>
                  <a:pt x="816609" y="816610"/>
                </a:lnTo>
                <a:lnTo>
                  <a:pt x="810260" y="810260"/>
                </a:lnTo>
                <a:close/>
              </a:path>
              <a:path w="2650490" h="2650490">
                <a:moveTo>
                  <a:pt x="816610" y="816610"/>
                </a:moveTo>
                <a:lnTo>
                  <a:pt x="796702" y="816610"/>
                </a:lnTo>
                <a:lnTo>
                  <a:pt x="803055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50490" h="2650490">
                <a:moveTo>
                  <a:pt x="822960" y="822960"/>
                </a:moveTo>
                <a:lnTo>
                  <a:pt x="803055" y="822960"/>
                </a:lnTo>
                <a:lnTo>
                  <a:pt x="809408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50490" h="2650490">
                <a:moveTo>
                  <a:pt x="829310" y="829310"/>
                </a:moveTo>
                <a:lnTo>
                  <a:pt x="809408" y="829310"/>
                </a:lnTo>
                <a:lnTo>
                  <a:pt x="822113" y="842010"/>
                </a:lnTo>
                <a:lnTo>
                  <a:pt x="842009" y="842010"/>
                </a:lnTo>
                <a:lnTo>
                  <a:pt x="829310" y="829310"/>
                </a:lnTo>
                <a:close/>
              </a:path>
              <a:path w="2650490" h="2650490">
                <a:moveTo>
                  <a:pt x="842010" y="842010"/>
                </a:moveTo>
                <a:lnTo>
                  <a:pt x="822113" y="842010"/>
                </a:lnTo>
                <a:lnTo>
                  <a:pt x="828466" y="848360"/>
                </a:lnTo>
                <a:lnTo>
                  <a:pt x="848359" y="848360"/>
                </a:lnTo>
                <a:lnTo>
                  <a:pt x="842010" y="842010"/>
                </a:lnTo>
                <a:close/>
              </a:path>
              <a:path w="2650490" h="2650490">
                <a:moveTo>
                  <a:pt x="848360" y="848360"/>
                </a:moveTo>
                <a:lnTo>
                  <a:pt x="828466" y="848360"/>
                </a:lnTo>
                <a:lnTo>
                  <a:pt x="841171" y="861060"/>
                </a:lnTo>
                <a:lnTo>
                  <a:pt x="861060" y="861060"/>
                </a:lnTo>
                <a:lnTo>
                  <a:pt x="848360" y="848360"/>
                </a:lnTo>
                <a:close/>
              </a:path>
              <a:path w="2650490" h="2650490">
                <a:moveTo>
                  <a:pt x="861060" y="861060"/>
                </a:moveTo>
                <a:lnTo>
                  <a:pt x="841171" y="861060"/>
                </a:lnTo>
                <a:lnTo>
                  <a:pt x="847524" y="867409"/>
                </a:lnTo>
                <a:lnTo>
                  <a:pt x="867409" y="867409"/>
                </a:lnTo>
                <a:lnTo>
                  <a:pt x="861060" y="861060"/>
                </a:lnTo>
                <a:close/>
              </a:path>
              <a:path w="2650490" h="2650490">
                <a:moveTo>
                  <a:pt x="867410" y="867410"/>
                </a:moveTo>
                <a:lnTo>
                  <a:pt x="847524" y="867410"/>
                </a:lnTo>
                <a:lnTo>
                  <a:pt x="853877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50490" h="2650490">
                <a:moveTo>
                  <a:pt x="873760" y="873760"/>
                </a:moveTo>
                <a:lnTo>
                  <a:pt x="853877" y="873760"/>
                </a:lnTo>
                <a:lnTo>
                  <a:pt x="860229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50490" h="2650490">
                <a:moveTo>
                  <a:pt x="880110" y="880110"/>
                </a:moveTo>
                <a:lnTo>
                  <a:pt x="860229" y="880110"/>
                </a:lnTo>
                <a:lnTo>
                  <a:pt x="866582" y="886460"/>
                </a:lnTo>
                <a:lnTo>
                  <a:pt x="886459" y="886460"/>
                </a:lnTo>
                <a:lnTo>
                  <a:pt x="880110" y="880110"/>
                </a:lnTo>
                <a:close/>
              </a:path>
              <a:path w="2650490" h="2650490">
                <a:moveTo>
                  <a:pt x="886460" y="886460"/>
                </a:moveTo>
                <a:lnTo>
                  <a:pt x="866582" y="886460"/>
                </a:lnTo>
                <a:lnTo>
                  <a:pt x="872935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650490" h="2650490">
                <a:moveTo>
                  <a:pt x="892810" y="892810"/>
                </a:moveTo>
                <a:lnTo>
                  <a:pt x="872935" y="892810"/>
                </a:lnTo>
                <a:lnTo>
                  <a:pt x="879288" y="899160"/>
                </a:lnTo>
                <a:lnTo>
                  <a:pt x="899159" y="899160"/>
                </a:lnTo>
                <a:lnTo>
                  <a:pt x="892810" y="892810"/>
                </a:lnTo>
                <a:close/>
              </a:path>
              <a:path w="2650490" h="2650490">
                <a:moveTo>
                  <a:pt x="899160" y="899160"/>
                </a:moveTo>
                <a:lnTo>
                  <a:pt x="879288" y="899160"/>
                </a:lnTo>
                <a:lnTo>
                  <a:pt x="88564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50490" h="2650490">
                <a:moveTo>
                  <a:pt x="905510" y="905510"/>
                </a:moveTo>
                <a:lnTo>
                  <a:pt x="885640" y="905510"/>
                </a:lnTo>
                <a:lnTo>
                  <a:pt x="891993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50490" h="2650490">
                <a:moveTo>
                  <a:pt x="911860" y="911860"/>
                </a:moveTo>
                <a:lnTo>
                  <a:pt x="891993" y="911860"/>
                </a:lnTo>
                <a:lnTo>
                  <a:pt x="898346" y="918210"/>
                </a:lnTo>
                <a:lnTo>
                  <a:pt x="918209" y="918210"/>
                </a:lnTo>
                <a:lnTo>
                  <a:pt x="911860" y="911860"/>
                </a:lnTo>
                <a:close/>
              </a:path>
              <a:path w="2650490" h="2650490">
                <a:moveTo>
                  <a:pt x="918210" y="918210"/>
                </a:moveTo>
                <a:lnTo>
                  <a:pt x="898346" y="918210"/>
                </a:lnTo>
                <a:lnTo>
                  <a:pt x="904699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50490" h="2650490">
                <a:moveTo>
                  <a:pt x="924560" y="924560"/>
                </a:moveTo>
                <a:lnTo>
                  <a:pt x="904699" y="924560"/>
                </a:lnTo>
                <a:lnTo>
                  <a:pt x="911051" y="930910"/>
                </a:lnTo>
                <a:lnTo>
                  <a:pt x="930909" y="930910"/>
                </a:lnTo>
                <a:lnTo>
                  <a:pt x="924560" y="924560"/>
                </a:lnTo>
                <a:close/>
              </a:path>
              <a:path w="2650490" h="2650490">
                <a:moveTo>
                  <a:pt x="930910" y="930910"/>
                </a:moveTo>
                <a:lnTo>
                  <a:pt x="911051" y="930910"/>
                </a:lnTo>
                <a:lnTo>
                  <a:pt x="917404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50490" h="2650490">
                <a:moveTo>
                  <a:pt x="937260" y="937260"/>
                </a:moveTo>
                <a:lnTo>
                  <a:pt x="917404" y="937260"/>
                </a:lnTo>
                <a:lnTo>
                  <a:pt x="923757" y="943610"/>
                </a:lnTo>
                <a:lnTo>
                  <a:pt x="943609" y="943610"/>
                </a:lnTo>
                <a:lnTo>
                  <a:pt x="937260" y="937260"/>
                </a:lnTo>
                <a:close/>
              </a:path>
              <a:path w="2650490" h="2650490">
                <a:moveTo>
                  <a:pt x="943610" y="943610"/>
                </a:moveTo>
                <a:lnTo>
                  <a:pt x="923757" y="943610"/>
                </a:lnTo>
                <a:lnTo>
                  <a:pt x="9301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50490" h="2650490">
                <a:moveTo>
                  <a:pt x="949960" y="949960"/>
                </a:moveTo>
                <a:lnTo>
                  <a:pt x="930110" y="949960"/>
                </a:lnTo>
                <a:lnTo>
                  <a:pt x="936462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50490" h="2650490">
                <a:moveTo>
                  <a:pt x="956310" y="956310"/>
                </a:moveTo>
                <a:lnTo>
                  <a:pt x="936462" y="956310"/>
                </a:lnTo>
                <a:lnTo>
                  <a:pt x="949168" y="969010"/>
                </a:lnTo>
                <a:lnTo>
                  <a:pt x="969010" y="969010"/>
                </a:lnTo>
                <a:lnTo>
                  <a:pt x="956310" y="956310"/>
                </a:lnTo>
                <a:close/>
              </a:path>
              <a:path w="2650490" h="2650490">
                <a:moveTo>
                  <a:pt x="969010" y="969010"/>
                </a:moveTo>
                <a:lnTo>
                  <a:pt x="949168" y="969010"/>
                </a:lnTo>
                <a:lnTo>
                  <a:pt x="968226" y="988060"/>
                </a:lnTo>
                <a:lnTo>
                  <a:pt x="988060" y="988060"/>
                </a:lnTo>
                <a:lnTo>
                  <a:pt x="969010" y="969010"/>
                </a:lnTo>
                <a:close/>
              </a:path>
              <a:path w="2650490" h="2650490">
                <a:moveTo>
                  <a:pt x="988060" y="988060"/>
                </a:moveTo>
                <a:lnTo>
                  <a:pt x="968226" y="988060"/>
                </a:lnTo>
                <a:lnTo>
                  <a:pt x="974579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650490" h="2650490">
                <a:moveTo>
                  <a:pt x="994410" y="994410"/>
                </a:moveTo>
                <a:lnTo>
                  <a:pt x="974579" y="994410"/>
                </a:lnTo>
                <a:lnTo>
                  <a:pt x="980931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50490" h="2650490">
                <a:moveTo>
                  <a:pt x="1000760" y="1000760"/>
                </a:moveTo>
                <a:lnTo>
                  <a:pt x="980931" y="1000760"/>
                </a:lnTo>
                <a:lnTo>
                  <a:pt x="987284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50490" h="2650490">
                <a:moveTo>
                  <a:pt x="1007110" y="1007110"/>
                </a:moveTo>
                <a:lnTo>
                  <a:pt x="987284" y="1007110"/>
                </a:lnTo>
                <a:lnTo>
                  <a:pt x="999990" y="1019810"/>
                </a:lnTo>
                <a:lnTo>
                  <a:pt x="1019810" y="1019810"/>
                </a:lnTo>
                <a:lnTo>
                  <a:pt x="1007110" y="1007110"/>
                </a:lnTo>
                <a:close/>
              </a:path>
              <a:path w="2650490" h="2650490">
                <a:moveTo>
                  <a:pt x="1019810" y="1019810"/>
                </a:moveTo>
                <a:lnTo>
                  <a:pt x="999990" y="1019810"/>
                </a:lnTo>
                <a:lnTo>
                  <a:pt x="1006342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50490" h="2650490">
                <a:moveTo>
                  <a:pt x="1026160" y="1026160"/>
                </a:moveTo>
                <a:lnTo>
                  <a:pt x="1006342" y="1026160"/>
                </a:lnTo>
                <a:lnTo>
                  <a:pt x="1011425" y="1031240"/>
                </a:lnTo>
                <a:lnTo>
                  <a:pt x="1031240" y="1031240"/>
                </a:lnTo>
                <a:lnTo>
                  <a:pt x="1026160" y="1026160"/>
                </a:lnTo>
                <a:close/>
              </a:path>
              <a:path w="2650490" h="2650490">
                <a:moveTo>
                  <a:pt x="1031240" y="1031240"/>
                </a:moveTo>
                <a:lnTo>
                  <a:pt x="1011425" y="1031240"/>
                </a:lnTo>
                <a:lnTo>
                  <a:pt x="1043188" y="1062990"/>
                </a:lnTo>
                <a:lnTo>
                  <a:pt x="1062990" y="1062990"/>
                </a:lnTo>
                <a:lnTo>
                  <a:pt x="1031240" y="1031240"/>
                </a:lnTo>
                <a:close/>
              </a:path>
              <a:path w="2650490" h="2650490">
                <a:moveTo>
                  <a:pt x="1062990" y="1062990"/>
                </a:moveTo>
                <a:lnTo>
                  <a:pt x="1043188" y="1062990"/>
                </a:lnTo>
                <a:lnTo>
                  <a:pt x="1052082" y="1071880"/>
                </a:lnTo>
                <a:lnTo>
                  <a:pt x="1071880" y="1071880"/>
                </a:lnTo>
                <a:lnTo>
                  <a:pt x="1062990" y="1062990"/>
                </a:lnTo>
                <a:close/>
              </a:path>
              <a:path w="2650490" h="2650490">
                <a:moveTo>
                  <a:pt x="1071880" y="1071880"/>
                </a:moveTo>
                <a:lnTo>
                  <a:pt x="1052082" y="1071880"/>
                </a:lnTo>
                <a:lnTo>
                  <a:pt x="1064788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650490" h="2650490">
                <a:moveTo>
                  <a:pt x="1084580" y="1084580"/>
                </a:moveTo>
                <a:lnTo>
                  <a:pt x="1064788" y="1084580"/>
                </a:lnTo>
                <a:lnTo>
                  <a:pt x="1068599" y="1088390"/>
                </a:lnTo>
                <a:lnTo>
                  <a:pt x="1088390" y="1088390"/>
                </a:lnTo>
                <a:lnTo>
                  <a:pt x="1084580" y="1084580"/>
                </a:lnTo>
                <a:close/>
              </a:path>
              <a:path w="2650490" h="2650490">
                <a:moveTo>
                  <a:pt x="1088390" y="1088390"/>
                </a:moveTo>
                <a:lnTo>
                  <a:pt x="1068599" y="1088390"/>
                </a:lnTo>
                <a:lnTo>
                  <a:pt x="1083846" y="1103630"/>
                </a:lnTo>
                <a:lnTo>
                  <a:pt x="1103630" y="1103630"/>
                </a:lnTo>
                <a:lnTo>
                  <a:pt x="1088390" y="1088390"/>
                </a:lnTo>
                <a:close/>
              </a:path>
              <a:path w="2650490" h="2650490">
                <a:moveTo>
                  <a:pt x="1103630" y="1103630"/>
                </a:moveTo>
                <a:lnTo>
                  <a:pt x="1083846" y="1103630"/>
                </a:lnTo>
                <a:lnTo>
                  <a:pt x="1100363" y="1120140"/>
                </a:lnTo>
                <a:lnTo>
                  <a:pt x="1120140" y="1120140"/>
                </a:lnTo>
                <a:lnTo>
                  <a:pt x="1103630" y="1103630"/>
                </a:lnTo>
                <a:close/>
              </a:path>
              <a:path w="2650490" h="2650490">
                <a:moveTo>
                  <a:pt x="1120140" y="1120140"/>
                </a:moveTo>
                <a:lnTo>
                  <a:pt x="1100363" y="1120140"/>
                </a:lnTo>
                <a:lnTo>
                  <a:pt x="1141020" y="1160780"/>
                </a:lnTo>
                <a:lnTo>
                  <a:pt x="1160780" y="1160780"/>
                </a:lnTo>
                <a:lnTo>
                  <a:pt x="1120140" y="1120140"/>
                </a:lnTo>
                <a:close/>
              </a:path>
              <a:path w="2650490" h="2650490">
                <a:moveTo>
                  <a:pt x="1160780" y="1160780"/>
                </a:moveTo>
                <a:lnTo>
                  <a:pt x="1141020" y="1160780"/>
                </a:lnTo>
                <a:lnTo>
                  <a:pt x="1144832" y="1164590"/>
                </a:lnTo>
                <a:lnTo>
                  <a:pt x="1164590" y="1164590"/>
                </a:lnTo>
                <a:lnTo>
                  <a:pt x="1160780" y="1160780"/>
                </a:lnTo>
                <a:close/>
              </a:path>
              <a:path w="2650490" h="2650490">
                <a:moveTo>
                  <a:pt x="1164590" y="1164590"/>
                </a:moveTo>
                <a:lnTo>
                  <a:pt x="1144832" y="1164590"/>
                </a:lnTo>
                <a:lnTo>
                  <a:pt x="1157537" y="1177290"/>
                </a:lnTo>
                <a:lnTo>
                  <a:pt x="1177290" y="1177290"/>
                </a:lnTo>
                <a:lnTo>
                  <a:pt x="1164590" y="1164590"/>
                </a:lnTo>
                <a:close/>
              </a:path>
              <a:path w="2650490" h="2650490">
                <a:moveTo>
                  <a:pt x="1177290" y="1177290"/>
                </a:moveTo>
                <a:lnTo>
                  <a:pt x="1157537" y="1177290"/>
                </a:lnTo>
                <a:lnTo>
                  <a:pt x="1179137" y="1198880"/>
                </a:lnTo>
                <a:lnTo>
                  <a:pt x="1198880" y="1198880"/>
                </a:lnTo>
                <a:lnTo>
                  <a:pt x="1177290" y="1177290"/>
                </a:lnTo>
                <a:close/>
              </a:path>
              <a:path w="2650490" h="2650490">
                <a:moveTo>
                  <a:pt x="1198880" y="1198880"/>
                </a:moveTo>
                <a:lnTo>
                  <a:pt x="1179137" y="1198880"/>
                </a:lnTo>
                <a:lnTo>
                  <a:pt x="1189301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650490" h="2650490">
                <a:moveTo>
                  <a:pt x="1209040" y="1209040"/>
                </a:moveTo>
                <a:lnTo>
                  <a:pt x="1189301" y="1209040"/>
                </a:lnTo>
                <a:lnTo>
                  <a:pt x="1198195" y="1217930"/>
                </a:lnTo>
                <a:lnTo>
                  <a:pt x="1217930" y="1217930"/>
                </a:lnTo>
                <a:lnTo>
                  <a:pt x="1209040" y="1209040"/>
                </a:lnTo>
                <a:close/>
              </a:path>
              <a:path w="2650490" h="2650490">
                <a:moveTo>
                  <a:pt x="1217930" y="1217930"/>
                </a:moveTo>
                <a:lnTo>
                  <a:pt x="1198195" y="1217930"/>
                </a:lnTo>
                <a:lnTo>
                  <a:pt x="1204548" y="1224280"/>
                </a:lnTo>
                <a:lnTo>
                  <a:pt x="1224280" y="1224280"/>
                </a:lnTo>
                <a:lnTo>
                  <a:pt x="1217930" y="1217930"/>
                </a:lnTo>
                <a:close/>
              </a:path>
              <a:path w="2650490" h="2650490">
                <a:moveTo>
                  <a:pt x="1224280" y="1224280"/>
                </a:moveTo>
                <a:lnTo>
                  <a:pt x="1204548" y="1224280"/>
                </a:lnTo>
                <a:lnTo>
                  <a:pt x="1210900" y="1230630"/>
                </a:lnTo>
                <a:lnTo>
                  <a:pt x="1230630" y="1230630"/>
                </a:lnTo>
                <a:lnTo>
                  <a:pt x="1224280" y="1224280"/>
                </a:lnTo>
                <a:close/>
              </a:path>
              <a:path w="2650490" h="2650490">
                <a:moveTo>
                  <a:pt x="1230630" y="1230630"/>
                </a:moveTo>
                <a:lnTo>
                  <a:pt x="1210900" y="1230630"/>
                </a:lnTo>
                <a:lnTo>
                  <a:pt x="1221065" y="1240790"/>
                </a:lnTo>
                <a:lnTo>
                  <a:pt x="1240790" y="1240790"/>
                </a:lnTo>
                <a:lnTo>
                  <a:pt x="1230630" y="1230630"/>
                </a:lnTo>
                <a:close/>
              </a:path>
              <a:path w="2650490" h="2650490">
                <a:moveTo>
                  <a:pt x="1240790" y="1240790"/>
                </a:moveTo>
                <a:lnTo>
                  <a:pt x="1221065" y="1240790"/>
                </a:lnTo>
                <a:lnTo>
                  <a:pt x="1229959" y="1249680"/>
                </a:lnTo>
                <a:lnTo>
                  <a:pt x="1249680" y="1249680"/>
                </a:lnTo>
                <a:lnTo>
                  <a:pt x="1240790" y="1240790"/>
                </a:lnTo>
                <a:close/>
              </a:path>
              <a:path w="2650490" h="2650490">
                <a:moveTo>
                  <a:pt x="1249680" y="1249680"/>
                </a:moveTo>
                <a:lnTo>
                  <a:pt x="1229959" y="1249680"/>
                </a:lnTo>
                <a:lnTo>
                  <a:pt x="1233770" y="1253490"/>
                </a:lnTo>
                <a:lnTo>
                  <a:pt x="1253490" y="1253490"/>
                </a:lnTo>
                <a:lnTo>
                  <a:pt x="1249680" y="1249680"/>
                </a:lnTo>
                <a:close/>
              </a:path>
              <a:path w="2650490" h="2650490">
                <a:moveTo>
                  <a:pt x="1253490" y="1253490"/>
                </a:moveTo>
                <a:lnTo>
                  <a:pt x="1233770" y="1253490"/>
                </a:lnTo>
                <a:lnTo>
                  <a:pt x="1240123" y="1259840"/>
                </a:lnTo>
                <a:lnTo>
                  <a:pt x="1259840" y="1259840"/>
                </a:lnTo>
                <a:lnTo>
                  <a:pt x="1253490" y="1253490"/>
                </a:lnTo>
                <a:close/>
              </a:path>
              <a:path w="2650490" h="2650490">
                <a:moveTo>
                  <a:pt x="1259840" y="1259840"/>
                </a:moveTo>
                <a:lnTo>
                  <a:pt x="1240123" y="1259840"/>
                </a:lnTo>
                <a:lnTo>
                  <a:pt x="1255370" y="1275080"/>
                </a:lnTo>
                <a:lnTo>
                  <a:pt x="1275080" y="1275080"/>
                </a:lnTo>
                <a:lnTo>
                  <a:pt x="1259840" y="1259840"/>
                </a:lnTo>
                <a:close/>
              </a:path>
              <a:path w="2650490" h="2650490">
                <a:moveTo>
                  <a:pt x="1275080" y="1275080"/>
                </a:moveTo>
                <a:lnTo>
                  <a:pt x="1255370" y="1275080"/>
                </a:lnTo>
                <a:lnTo>
                  <a:pt x="1261722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650490" h="2650490">
                <a:moveTo>
                  <a:pt x="1281430" y="1281430"/>
                </a:moveTo>
                <a:lnTo>
                  <a:pt x="1261722" y="1281430"/>
                </a:lnTo>
                <a:lnTo>
                  <a:pt x="1280781" y="1300480"/>
                </a:lnTo>
                <a:lnTo>
                  <a:pt x="1300480" y="1300480"/>
                </a:lnTo>
                <a:lnTo>
                  <a:pt x="1281430" y="1281430"/>
                </a:lnTo>
                <a:close/>
              </a:path>
              <a:path w="2650490" h="2650490">
                <a:moveTo>
                  <a:pt x="1300480" y="1300480"/>
                </a:moveTo>
                <a:lnTo>
                  <a:pt x="1280781" y="1300480"/>
                </a:lnTo>
                <a:lnTo>
                  <a:pt x="1287133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50490" h="2650490">
                <a:moveTo>
                  <a:pt x="1306830" y="1306830"/>
                </a:moveTo>
                <a:lnTo>
                  <a:pt x="1287133" y="1306830"/>
                </a:lnTo>
                <a:lnTo>
                  <a:pt x="1312544" y="1332230"/>
                </a:lnTo>
                <a:lnTo>
                  <a:pt x="1332230" y="1332230"/>
                </a:lnTo>
                <a:lnTo>
                  <a:pt x="1306830" y="1306830"/>
                </a:lnTo>
                <a:close/>
              </a:path>
              <a:path w="2650490" h="2650490">
                <a:moveTo>
                  <a:pt x="1332230" y="1332230"/>
                </a:moveTo>
                <a:lnTo>
                  <a:pt x="1312544" y="1332230"/>
                </a:lnTo>
                <a:lnTo>
                  <a:pt x="1316356" y="1336040"/>
                </a:lnTo>
                <a:lnTo>
                  <a:pt x="1336040" y="1336040"/>
                </a:lnTo>
                <a:lnTo>
                  <a:pt x="1332230" y="1332230"/>
                </a:lnTo>
                <a:close/>
              </a:path>
              <a:path w="2650490" h="2650490">
                <a:moveTo>
                  <a:pt x="1336040" y="1336040"/>
                </a:moveTo>
                <a:lnTo>
                  <a:pt x="1316356" y="1336040"/>
                </a:lnTo>
                <a:lnTo>
                  <a:pt x="1318897" y="1338580"/>
                </a:lnTo>
                <a:lnTo>
                  <a:pt x="1338580" y="1338580"/>
                </a:lnTo>
                <a:lnTo>
                  <a:pt x="1336040" y="1336040"/>
                </a:lnTo>
                <a:close/>
              </a:path>
              <a:path w="2650490" h="2650490">
                <a:moveTo>
                  <a:pt x="1338580" y="1338580"/>
                </a:moveTo>
                <a:lnTo>
                  <a:pt x="1318897" y="1338580"/>
                </a:lnTo>
                <a:lnTo>
                  <a:pt x="1322709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650490" h="2650490">
                <a:moveTo>
                  <a:pt x="1342390" y="1342390"/>
                </a:moveTo>
                <a:lnTo>
                  <a:pt x="1322709" y="1342390"/>
                </a:lnTo>
                <a:lnTo>
                  <a:pt x="1350661" y="1370330"/>
                </a:lnTo>
                <a:lnTo>
                  <a:pt x="1370330" y="1370330"/>
                </a:lnTo>
                <a:lnTo>
                  <a:pt x="1342390" y="1342390"/>
                </a:lnTo>
                <a:close/>
              </a:path>
              <a:path w="2650490" h="2650490">
                <a:moveTo>
                  <a:pt x="1370330" y="1370330"/>
                </a:moveTo>
                <a:lnTo>
                  <a:pt x="1350661" y="1370330"/>
                </a:lnTo>
                <a:lnTo>
                  <a:pt x="1376072" y="1395730"/>
                </a:lnTo>
                <a:lnTo>
                  <a:pt x="1395730" y="1395730"/>
                </a:lnTo>
                <a:lnTo>
                  <a:pt x="1370330" y="1370330"/>
                </a:lnTo>
                <a:close/>
              </a:path>
              <a:path w="2650490" h="2650490">
                <a:moveTo>
                  <a:pt x="1395730" y="1395730"/>
                </a:moveTo>
                <a:lnTo>
                  <a:pt x="1376072" y="1395730"/>
                </a:lnTo>
                <a:lnTo>
                  <a:pt x="1420541" y="1440180"/>
                </a:lnTo>
                <a:lnTo>
                  <a:pt x="1440180" y="1440180"/>
                </a:lnTo>
                <a:lnTo>
                  <a:pt x="1395730" y="1395730"/>
                </a:lnTo>
                <a:close/>
              </a:path>
              <a:path w="2650490" h="2650490">
                <a:moveTo>
                  <a:pt x="1440180" y="1440180"/>
                </a:moveTo>
                <a:lnTo>
                  <a:pt x="1420541" y="1440180"/>
                </a:lnTo>
                <a:lnTo>
                  <a:pt x="1426893" y="1446530"/>
                </a:lnTo>
                <a:lnTo>
                  <a:pt x="1446530" y="1446530"/>
                </a:lnTo>
                <a:lnTo>
                  <a:pt x="1440180" y="1440180"/>
                </a:lnTo>
                <a:close/>
              </a:path>
              <a:path w="2650490" h="2650490">
                <a:moveTo>
                  <a:pt x="1446530" y="1446530"/>
                </a:moveTo>
                <a:lnTo>
                  <a:pt x="1426893" y="1446530"/>
                </a:lnTo>
                <a:lnTo>
                  <a:pt x="1430705" y="1450340"/>
                </a:lnTo>
                <a:lnTo>
                  <a:pt x="1450339" y="1450340"/>
                </a:lnTo>
                <a:lnTo>
                  <a:pt x="1446530" y="1446530"/>
                </a:lnTo>
                <a:close/>
              </a:path>
              <a:path w="2650490" h="2650490">
                <a:moveTo>
                  <a:pt x="1450340" y="1450340"/>
                </a:moveTo>
                <a:lnTo>
                  <a:pt x="1430705" y="1450340"/>
                </a:lnTo>
                <a:lnTo>
                  <a:pt x="1433246" y="1452880"/>
                </a:lnTo>
                <a:lnTo>
                  <a:pt x="1452880" y="1452880"/>
                </a:lnTo>
                <a:lnTo>
                  <a:pt x="1450340" y="1450340"/>
                </a:lnTo>
                <a:close/>
              </a:path>
              <a:path w="2650490" h="2650490">
                <a:moveTo>
                  <a:pt x="1452880" y="1452880"/>
                </a:moveTo>
                <a:lnTo>
                  <a:pt x="1433246" y="1452880"/>
                </a:lnTo>
                <a:lnTo>
                  <a:pt x="1439599" y="1459230"/>
                </a:lnTo>
                <a:lnTo>
                  <a:pt x="1459230" y="1459230"/>
                </a:lnTo>
                <a:lnTo>
                  <a:pt x="1452880" y="1452880"/>
                </a:lnTo>
                <a:close/>
              </a:path>
              <a:path w="2650490" h="2650490">
                <a:moveTo>
                  <a:pt x="1459230" y="1459230"/>
                </a:moveTo>
                <a:lnTo>
                  <a:pt x="1439599" y="1459230"/>
                </a:lnTo>
                <a:lnTo>
                  <a:pt x="1452304" y="1471930"/>
                </a:lnTo>
                <a:lnTo>
                  <a:pt x="1471930" y="1471930"/>
                </a:lnTo>
                <a:lnTo>
                  <a:pt x="1459230" y="1459230"/>
                </a:lnTo>
                <a:close/>
              </a:path>
              <a:path w="2650490" h="2650490">
                <a:moveTo>
                  <a:pt x="1471930" y="1471930"/>
                </a:moveTo>
                <a:lnTo>
                  <a:pt x="1452304" y="1471930"/>
                </a:lnTo>
                <a:lnTo>
                  <a:pt x="1468822" y="1488440"/>
                </a:lnTo>
                <a:lnTo>
                  <a:pt x="1488440" y="1488440"/>
                </a:lnTo>
                <a:lnTo>
                  <a:pt x="1471930" y="1471930"/>
                </a:lnTo>
                <a:close/>
              </a:path>
              <a:path w="2650490" h="2650490">
                <a:moveTo>
                  <a:pt x="1488440" y="1488440"/>
                </a:moveTo>
                <a:lnTo>
                  <a:pt x="1468822" y="1488440"/>
                </a:lnTo>
                <a:lnTo>
                  <a:pt x="1471363" y="1490980"/>
                </a:lnTo>
                <a:lnTo>
                  <a:pt x="1490980" y="1490980"/>
                </a:lnTo>
                <a:lnTo>
                  <a:pt x="1488440" y="1488440"/>
                </a:lnTo>
                <a:close/>
              </a:path>
              <a:path w="2650490" h="2650490">
                <a:moveTo>
                  <a:pt x="1490980" y="1490980"/>
                </a:moveTo>
                <a:lnTo>
                  <a:pt x="1471363" y="1490980"/>
                </a:lnTo>
                <a:lnTo>
                  <a:pt x="1496774" y="1516380"/>
                </a:lnTo>
                <a:lnTo>
                  <a:pt x="1516380" y="1516380"/>
                </a:lnTo>
                <a:lnTo>
                  <a:pt x="1490980" y="1490980"/>
                </a:lnTo>
                <a:close/>
              </a:path>
              <a:path w="2650490" h="2650490">
                <a:moveTo>
                  <a:pt x="1516380" y="1516380"/>
                </a:moveTo>
                <a:lnTo>
                  <a:pt x="1496774" y="1516380"/>
                </a:lnTo>
                <a:lnTo>
                  <a:pt x="1500585" y="1520190"/>
                </a:lnTo>
                <a:lnTo>
                  <a:pt x="1520189" y="1520190"/>
                </a:lnTo>
                <a:lnTo>
                  <a:pt x="1516380" y="1516380"/>
                </a:lnTo>
                <a:close/>
              </a:path>
              <a:path w="2650490" h="2650490">
                <a:moveTo>
                  <a:pt x="1520190" y="1520190"/>
                </a:moveTo>
                <a:lnTo>
                  <a:pt x="1500585" y="1520190"/>
                </a:lnTo>
                <a:lnTo>
                  <a:pt x="1551407" y="1570990"/>
                </a:lnTo>
                <a:lnTo>
                  <a:pt x="1570990" y="1570990"/>
                </a:lnTo>
                <a:lnTo>
                  <a:pt x="1520190" y="1520190"/>
                </a:lnTo>
                <a:close/>
              </a:path>
              <a:path w="2650490" h="2650490">
                <a:moveTo>
                  <a:pt x="1570990" y="1570990"/>
                </a:moveTo>
                <a:lnTo>
                  <a:pt x="1551407" y="1570990"/>
                </a:lnTo>
                <a:lnTo>
                  <a:pt x="1560301" y="1579880"/>
                </a:lnTo>
                <a:lnTo>
                  <a:pt x="1579880" y="1579880"/>
                </a:lnTo>
                <a:lnTo>
                  <a:pt x="1570990" y="1570990"/>
                </a:lnTo>
                <a:close/>
              </a:path>
              <a:path w="2650490" h="2650490">
                <a:moveTo>
                  <a:pt x="1579880" y="1579880"/>
                </a:moveTo>
                <a:lnTo>
                  <a:pt x="1560301" y="1579880"/>
                </a:lnTo>
                <a:lnTo>
                  <a:pt x="1576818" y="1596390"/>
                </a:lnTo>
                <a:lnTo>
                  <a:pt x="1596389" y="1596390"/>
                </a:lnTo>
                <a:lnTo>
                  <a:pt x="1579880" y="1579880"/>
                </a:lnTo>
                <a:close/>
              </a:path>
              <a:path w="2650490" h="2650490">
                <a:moveTo>
                  <a:pt x="1596390" y="1596390"/>
                </a:moveTo>
                <a:lnTo>
                  <a:pt x="1576818" y="1596390"/>
                </a:lnTo>
                <a:lnTo>
                  <a:pt x="1583171" y="1602740"/>
                </a:lnTo>
                <a:lnTo>
                  <a:pt x="1602739" y="1602740"/>
                </a:lnTo>
                <a:lnTo>
                  <a:pt x="1596390" y="1596390"/>
                </a:lnTo>
                <a:close/>
              </a:path>
              <a:path w="2650490" h="2650490">
                <a:moveTo>
                  <a:pt x="1602740" y="1602740"/>
                </a:moveTo>
                <a:lnTo>
                  <a:pt x="1583171" y="1602740"/>
                </a:lnTo>
                <a:lnTo>
                  <a:pt x="1592065" y="1611630"/>
                </a:lnTo>
                <a:lnTo>
                  <a:pt x="1611630" y="1611630"/>
                </a:lnTo>
                <a:lnTo>
                  <a:pt x="1602740" y="1602740"/>
                </a:lnTo>
                <a:close/>
              </a:path>
              <a:path w="2650490" h="2650490">
                <a:moveTo>
                  <a:pt x="1611630" y="1611630"/>
                </a:moveTo>
                <a:lnTo>
                  <a:pt x="1592065" y="1611630"/>
                </a:lnTo>
                <a:lnTo>
                  <a:pt x="1604770" y="1624330"/>
                </a:lnTo>
                <a:lnTo>
                  <a:pt x="1624330" y="1624330"/>
                </a:lnTo>
                <a:lnTo>
                  <a:pt x="1611630" y="1611630"/>
                </a:lnTo>
                <a:close/>
              </a:path>
              <a:path w="2650490" h="2650490">
                <a:moveTo>
                  <a:pt x="1624330" y="1624330"/>
                </a:moveTo>
                <a:lnTo>
                  <a:pt x="1604770" y="1624330"/>
                </a:lnTo>
                <a:lnTo>
                  <a:pt x="1608582" y="1628139"/>
                </a:lnTo>
                <a:lnTo>
                  <a:pt x="1628139" y="1628139"/>
                </a:lnTo>
                <a:lnTo>
                  <a:pt x="1624330" y="1624330"/>
                </a:lnTo>
                <a:close/>
              </a:path>
              <a:path w="2650490" h="2650490">
                <a:moveTo>
                  <a:pt x="1628140" y="1628140"/>
                </a:moveTo>
                <a:lnTo>
                  <a:pt x="1608582" y="1628140"/>
                </a:lnTo>
                <a:lnTo>
                  <a:pt x="1623828" y="1643380"/>
                </a:lnTo>
                <a:lnTo>
                  <a:pt x="1643380" y="1643380"/>
                </a:lnTo>
                <a:lnTo>
                  <a:pt x="1628140" y="1628140"/>
                </a:lnTo>
                <a:close/>
              </a:path>
              <a:path w="2650490" h="2650490">
                <a:moveTo>
                  <a:pt x="1643380" y="1643380"/>
                </a:moveTo>
                <a:lnTo>
                  <a:pt x="1623828" y="1643380"/>
                </a:lnTo>
                <a:lnTo>
                  <a:pt x="16276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50490" h="2650490">
                <a:moveTo>
                  <a:pt x="1647190" y="1647190"/>
                </a:moveTo>
                <a:lnTo>
                  <a:pt x="1627640" y="1647190"/>
                </a:lnTo>
                <a:lnTo>
                  <a:pt x="1633993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50490" h="2650490">
                <a:moveTo>
                  <a:pt x="1653540" y="1653540"/>
                </a:moveTo>
                <a:lnTo>
                  <a:pt x="1633993" y="1653540"/>
                </a:lnTo>
                <a:lnTo>
                  <a:pt x="1646698" y="1666240"/>
                </a:lnTo>
                <a:lnTo>
                  <a:pt x="1666239" y="1666240"/>
                </a:lnTo>
                <a:lnTo>
                  <a:pt x="1653540" y="1653540"/>
                </a:lnTo>
                <a:close/>
              </a:path>
              <a:path w="2650490" h="2650490">
                <a:moveTo>
                  <a:pt x="1666240" y="1666240"/>
                </a:moveTo>
                <a:lnTo>
                  <a:pt x="1646698" y="1666240"/>
                </a:lnTo>
                <a:lnTo>
                  <a:pt x="1655592" y="1675130"/>
                </a:lnTo>
                <a:lnTo>
                  <a:pt x="1675130" y="1675130"/>
                </a:lnTo>
                <a:lnTo>
                  <a:pt x="1666240" y="1666240"/>
                </a:lnTo>
                <a:close/>
              </a:path>
              <a:path w="2650490" h="2650490">
                <a:moveTo>
                  <a:pt x="1675130" y="1675130"/>
                </a:moveTo>
                <a:lnTo>
                  <a:pt x="1655592" y="1675130"/>
                </a:lnTo>
                <a:lnTo>
                  <a:pt x="1684815" y="1704340"/>
                </a:lnTo>
                <a:lnTo>
                  <a:pt x="1704340" y="1704340"/>
                </a:lnTo>
                <a:lnTo>
                  <a:pt x="1675130" y="1675130"/>
                </a:lnTo>
                <a:close/>
              </a:path>
              <a:path w="2650490" h="2650490">
                <a:moveTo>
                  <a:pt x="1704340" y="1704340"/>
                </a:moveTo>
                <a:lnTo>
                  <a:pt x="1684815" y="1704340"/>
                </a:lnTo>
                <a:lnTo>
                  <a:pt x="1687356" y="1706880"/>
                </a:lnTo>
                <a:lnTo>
                  <a:pt x="1706880" y="1706880"/>
                </a:lnTo>
                <a:lnTo>
                  <a:pt x="1704340" y="1704340"/>
                </a:lnTo>
                <a:close/>
              </a:path>
              <a:path w="2650490" h="2650490">
                <a:moveTo>
                  <a:pt x="1706880" y="1706880"/>
                </a:moveTo>
                <a:lnTo>
                  <a:pt x="1687356" y="1706880"/>
                </a:lnTo>
                <a:lnTo>
                  <a:pt x="1691167" y="1710690"/>
                </a:lnTo>
                <a:lnTo>
                  <a:pt x="1710690" y="1710690"/>
                </a:lnTo>
                <a:lnTo>
                  <a:pt x="1706880" y="1706880"/>
                </a:lnTo>
                <a:close/>
              </a:path>
              <a:path w="2650490" h="2650490">
                <a:moveTo>
                  <a:pt x="1710690" y="1710690"/>
                </a:moveTo>
                <a:lnTo>
                  <a:pt x="1691167" y="1710690"/>
                </a:lnTo>
                <a:lnTo>
                  <a:pt x="1703873" y="1723390"/>
                </a:lnTo>
                <a:lnTo>
                  <a:pt x="1723390" y="1723390"/>
                </a:lnTo>
                <a:lnTo>
                  <a:pt x="1710690" y="1710690"/>
                </a:lnTo>
                <a:close/>
              </a:path>
              <a:path w="2650490" h="2650490">
                <a:moveTo>
                  <a:pt x="1723390" y="1723390"/>
                </a:moveTo>
                <a:lnTo>
                  <a:pt x="1703873" y="1723390"/>
                </a:lnTo>
                <a:lnTo>
                  <a:pt x="1716578" y="1736090"/>
                </a:lnTo>
                <a:lnTo>
                  <a:pt x="1736090" y="1736090"/>
                </a:lnTo>
                <a:lnTo>
                  <a:pt x="1723390" y="1723390"/>
                </a:lnTo>
                <a:close/>
              </a:path>
              <a:path w="2650490" h="2650490">
                <a:moveTo>
                  <a:pt x="1736090" y="1736090"/>
                </a:moveTo>
                <a:lnTo>
                  <a:pt x="1716578" y="1736090"/>
                </a:lnTo>
                <a:lnTo>
                  <a:pt x="1719119" y="1738630"/>
                </a:lnTo>
                <a:lnTo>
                  <a:pt x="1738630" y="1738630"/>
                </a:lnTo>
                <a:lnTo>
                  <a:pt x="1736090" y="1736090"/>
                </a:lnTo>
                <a:close/>
              </a:path>
              <a:path w="2650490" h="2650490">
                <a:moveTo>
                  <a:pt x="1738630" y="1738630"/>
                </a:moveTo>
                <a:lnTo>
                  <a:pt x="1719119" y="1738630"/>
                </a:lnTo>
                <a:lnTo>
                  <a:pt x="1722931" y="1742440"/>
                </a:lnTo>
                <a:lnTo>
                  <a:pt x="1742440" y="1742440"/>
                </a:lnTo>
                <a:lnTo>
                  <a:pt x="1738630" y="1738630"/>
                </a:lnTo>
                <a:close/>
              </a:path>
              <a:path w="2650490" h="2650490">
                <a:moveTo>
                  <a:pt x="1742440" y="1742440"/>
                </a:moveTo>
                <a:lnTo>
                  <a:pt x="1722931" y="1742440"/>
                </a:lnTo>
                <a:lnTo>
                  <a:pt x="1735636" y="1755140"/>
                </a:lnTo>
                <a:lnTo>
                  <a:pt x="1755139" y="1755140"/>
                </a:lnTo>
                <a:lnTo>
                  <a:pt x="1742440" y="1742440"/>
                </a:lnTo>
                <a:close/>
              </a:path>
              <a:path w="2650490" h="2650490">
                <a:moveTo>
                  <a:pt x="1755140" y="1755140"/>
                </a:moveTo>
                <a:lnTo>
                  <a:pt x="1735636" y="1755140"/>
                </a:lnTo>
                <a:lnTo>
                  <a:pt x="1748342" y="1767840"/>
                </a:lnTo>
                <a:lnTo>
                  <a:pt x="1767839" y="1767840"/>
                </a:lnTo>
                <a:lnTo>
                  <a:pt x="1755140" y="1755140"/>
                </a:lnTo>
                <a:close/>
              </a:path>
              <a:path w="2650490" h="2650490">
                <a:moveTo>
                  <a:pt x="1767840" y="1767840"/>
                </a:moveTo>
                <a:lnTo>
                  <a:pt x="1748342" y="1767840"/>
                </a:lnTo>
                <a:lnTo>
                  <a:pt x="1754695" y="1774190"/>
                </a:lnTo>
                <a:lnTo>
                  <a:pt x="1774189" y="1774190"/>
                </a:lnTo>
                <a:lnTo>
                  <a:pt x="1767840" y="1767840"/>
                </a:lnTo>
                <a:close/>
              </a:path>
              <a:path w="2650490" h="2650490">
                <a:moveTo>
                  <a:pt x="1774190" y="1774190"/>
                </a:moveTo>
                <a:lnTo>
                  <a:pt x="1754695" y="1774190"/>
                </a:lnTo>
                <a:lnTo>
                  <a:pt x="1773753" y="1793239"/>
                </a:lnTo>
                <a:lnTo>
                  <a:pt x="1793239" y="1793239"/>
                </a:lnTo>
                <a:lnTo>
                  <a:pt x="1774190" y="1774190"/>
                </a:lnTo>
                <a:close/>
              </a:path>
              <a:path w="2650490" h="2650490">
                <a:moveTo>
                  <a:pt x="1793240" y="1793240"/>
                </a:moveTo>
                <a:lnTo>
                  <a:pt x="1773753" y="1793240"/>
                </a:lnTo>
                <a:lnTo>
                  <a:pt x="1776294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50490" h="2650490">
                <a:moveTo>
                  <a:pt x="1795780" y="1795780"/>
                </a:moveTo>
                <a:lnTo>
                  <a:pt x="1776294" y="1795780"/>
                </a:lnTo>
                <a:lnTo>
                  <a:pt x="1788999" y="1808480"/>
                </a:lnTo>
                <a:lnTo>
                  <a:pt x="1808480" y="1808480"/>
                </a:lnTo>
                <a:lnTo>
                  <a:pt x="1795780" y="1795780"/>
                </a:lnTo>
                <a:close/>
              </a:path>
              <a:path w="2650490" h="2650490">
                <a:moveTo>
                  <a:pt x="1808480" y="1808480"/>
                </a:moveTo>
                <a:lnTo>
                  <a:pt x="1788999" y="1808480"/>
                </a:lnTo>
                <a:lnTo>
                  <a:pt x="1805517" y="1824990"/>
                </a:lnTo>
                <a:lnTo>
                  <a:pt x="1824990" y="1824990"/>
                </a:lnTo>
                <a:lnTo>
                  <a:pt x="1808480" y="1808480"/>
                </a:lnTo>
                <a:close/>
              </a:path>
              <a:path w="2650490" h="2650490">
                <a:moveTo>
                  <a:pt x="1824990" y="1824990"/>
                </a:moveTo>
                <a:lnTo>
                  <a:pt x="1805517" y="1824990"/>
                </a:lnTo>
                <a:lnTo>
                  <a:pt x="1808058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50490" h="2650490">
                <a:moveTo>
                  <a:pt x="1827530" y="1827530"/>
                </a:moveTo>
                <a:lnTo>
                  <a:pt x="1808058" y="1827530"/>
                </a:lnTo>
                <a:lnTo>
                  <a:pt x="1820763" y="1840230"/>
                </a:lnTo>
                <a:lnTo>
                  <a:pt x="1840230" y="1840230"/>
                </a:lnTo>
                <a:lnTo>
                  <a:pt x="1827530" y="1827530"/>
                </a:lnTo>
                <a:close/>
              </a:path>
              <a:path w="2650490" h="2650490">
                <a:moveTo>
                  <a:pt x="2451100" y="2451100"/>
                </a:moveTo>
                <a:lnTo>
                  <a:pt x="2431896" y="2451100"/>
                </a:lnTo>
                <a:lnTo>
                  <a:pt x="2631372" y="2650490"/>
                </a:lnTo>
                <a:lnTo>
                  <a:pt x="2650490" y="2650490"/>
                </a:lnTo>
                <a:lnTo>
                  <a:pt x="2451100" y="2451100"/>
                </a:lnTo>
                <a:close/>
              </a:path>
              <a:path w="2650490" h="2650490">
                <a:moveTo>
                  <a:pt x="2448560" y="2448560"/>
                </a:moveTo>
                <a:lnTo>
                  <a:pt x="2429355" y="2448560"/>
                </a:lnTo>
                <a:lnTo>
                  <a:pt x="2430626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50490" h="2650490">
                <a:moveTo>
                  <a:pt x="2444750" y="2444750"/>
                </a:moveTo>
                <a:lnTo>
                  <a:pt x="2425544" y="2444750"/>
                </a:lnTo>
                <a:lnTo>
                  <a:pt x="2428085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50490" h="2650490">
                <a:moveTo>
                  <a:pt x="2442210" y="2442210"/>
                </a:moveTo>
                <a:lnTo>
                  <a:pt x="2423002" y="2442210"/>
                </a:lnTo>
                <a:lnTo>
                  <a:pt x="2424273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50490" h="2650490">
                <a:moveTo>
                  <a:pt x="2438400" y="2438400"/>
                </a:moveTo>
                <a:lnTo>
                  <a:pt x="2419191" y="2438400"/>
                </a:lnTo>
                <a:lnTo>
                  <a:pt x="2421732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50490" h="2650490">
                <a:moveTo>
                  <a:pt x="2435860" y="2435860"/>
                </a:moveTo>
                <a:lnTo>
                  <a:pt x="2416650" y="2435860"/>
                </a:lnTo>
                <a:lnTo>
                  <a:pt x="241792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50490" h="2650490">
                <a:moveTo>
                  <a:pt x="2432050" y="2432050"/>
                </a:moveTo>
                <a:lnTo>
                  <a:pt x="2412838" y="2432050"/>
                </a:lnTo>
                <a:lnTo>
                  <a:pt x="2415379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50490" h="2650490">
                <a:moveTo>
                  <a:pt x="2429510" y="2429510"/>
                </a:moveTo>
                <a:lnTo>
                  <a:pt x="2410297" y="2429510"/>
                </a:lnTo>
                <a:lnTo>
                  <a:pt x="2411568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50490" h="2650490">
                <a:moveTo>
                  <a:pt x="2425700" y="2425700"/>
                </a:moveTo>
                <a:lnTo>
                  <a:pt x="2406485" y="2425700"/>
                </a:lnTo>
                <a:lnTo>
                  <a:pt x="2409026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50490" h="2650490">
                <a:moveTo>
                  <a:pt x="2423160" y="2423160"/>
                </a:moveTo>
                <a:lnTo>
                  <a:pt x="2403944" y="2423160"/>
                </a:lnTo>
                <a:lnTo>
                  <a:pt x="2405215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50490" h="2650490">
                <a:moveTo>
                  <a:pt x="2419350" y="2419350"/>
                </a:moveTo>
                <a:lnTo>
                  <a:pt x="2400133" y="2419350"/>
                </a:lnTo>
                <a:lnTo>
                  <a:pt x="2402674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50490" h="2650490">
                <a:moveTo>
                  <a:pt x="2416810" y="2416810"/>
                </a:moveTo>
                <a:lnTo>
                  <a:pt x="2397592" y="2416810"/>
                </a:lnTo>
                <a:lnTo>
                  <a:pt x="2398862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50490" h="2650490">
                <a:moveTo>
                  <a:pt x="2413000" y="2413000"/>
                </a:moveTo>
                <a:lnTo>
                  <a:pt x="2393780" y="2413000"/>
                </a:lnTo>
                <a:lnTo>
                  <a:pt x="2396321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50490" h="2650490">
                <a:moveTo>
                  <a:pt x="2410460" y="2410460"/>
                </a:moveTo>
                <a:lnTo>
                  <a:pt x="2391239" y="2410460"/>
                </a:lnTo>
                <a:lnTo>
                  <a:pt x="2392509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50490" h="2650490">
                <a:moveTo>
                  <a:pt x="2406650" y="2406650"/>
                </a:moveTo>
                <a:lnTo>
                  <a:pt x="2387427" y="2406650"/>
                </a:lnTo>
                <a:lnTo>
                  <a:pt x="2389968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50490" h="2650490">
                <a:moveTo>
                  <a:pt x="2404110" y="2404110"/>
                </a:moveTo>
                <a:lnTo>
                  <a:pt x="2384886" y="2404110"/>
                </a:lnTo>
                <a:lnTo>
                  <a:pt x="2386157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50490" h="2650490">
                <a:moveTo>
                  <a:pt x="2400300" y="2400300"/>
                </a:moveTo>
                <a:lnTo>
                  <a:pt x="2381074" y="2400300"/>
                </a:lnTo>
                <a:lnTo>
                  <a:pt x="2383615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50490" h="2650490">
                <a:moveTo>
                  <a:pt x="2397760" y="2397760"/>
                </a:moveTo>
                <a:lnTo>
                  <a:pt x="2378533" y="2397760"/>
                </a:lnTo>
                <a:lnTo>
                  <a:pt x="2379804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50490" h="2650490">
                <a:moveTo>
                  <a:pt x="2393950" y="2393950"/>
                </a:moveTo>
                <a:lnTo>
                  <a:pt x="2374722" y="2393950"/>
                </a:lnTo>
                <a:lnTo>
                  <a:pt x="2377263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50490" h="2650490">
                <a:moveTo>
                  <a:pt x="2391410" y="2391410"/>
                </a:moveTo>
                <a:lnTo>
                  <a:pt x="2372181" y="2391410"/>
                </a:lnTo>
                <a:lnTo>
                  <a:pt x="2373451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50490" h="2650490">
                <a:moveTo>
                  <a:pt x="2387600" y="2387600"/>
                </a:moveTo>
                <a:lnTo>
                  <a:pt x="2368369" y="2387600"/>
                </a:lnTo>
                <a:lnTo>
                  <a:pt x="237091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50490" h="2650490">
                <a:moveTo>
                  <a:pt x="2385060" y="2385060"/>
                </a:moveTo>
                <a:lnTo>
                  <a:pt x="2365828" y="2385060"/>
                </a:lnTo>
                <a:lnTo>
                  <a:pt x="2367098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50490" h="2650490">
                <a:moveTo>
                  <a:pt x="2381250" y="2381250"/>
                </a:moveTo>
                <a:lnTo>
                  <a:pt x="2362016" y="2381250"/>
                </a:lnTo>
                <a:lnTo>
                  <a:pt x="2364557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50490" h="2650490">
                <a:moveTo>
                  <a:pt x="2378710" y="2378710"/>
                </a:moveTo>
                <a:lnTo>
                  <a:pt x="2359475" y="2378710"/>
                </a:lnTo>
                <a:lnTo>
                  <a:pt x="2360746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50490" h="2650490">
                <a:moveTo>
                  <a:pt x="2374900" y="2374900"/>
                </a:moveTo>
                <a:lnTo>
                  <a:pt x="2355663" y="2374900"/>
                </a:lnTo>
                <a:lnTo>
                  <a:pt x="2358205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650490" h="2650490">
                <a:moveTo>
                  <a:pt x="2372360" y="2372360"/>
                </a:moveTo>
                <a:lnTo>
                  <a:pt x="2353122" y="2372360"/>
                </a:lnTo>
                <a:lnTo>
                  <a:pt x="2354393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650490" h="2650490">
                <a:moveTo>
                  <a:pt x="2368550" y="2368550"/>
                </a:moveTo>
                <a:lnTo>
                  <a:pt x="2349311" y="2368550"/>
                </a:lnTo>
                <a:lnTo>
                  <a:pt x="2351852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50490" h="2650490">
                <a:moveTo>
                  <a:pt x="2366010" y="2366010"/>
                </a:moveTo>
                <a:lnTo>
                  <a:pt x="2346770" y="2366010"/>
                </a:lnTo>
                <a:lnTo>
                  <a:pt x="234804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50490" h="2650490">
                <a:moveTo>
                  <a:pt x="2362200" y="2362200"/>
                </a:moveTo>
                <a:lnTo>
                  <a:pt x="2342958" y="2362200"/>
                </a:lnTo>
                <a:lnTo>
                  <a:pt x="2345499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50490" h="2650490">
                <a:moveTo>
                  <a:pt x="2359660" y="2359660"/>
                </a:moveTo>
                <a:lnTo>
                  <a:pt x="2340417" y="2359660"/>
                </a:lnTo>
                <a:lnTo>
                  <a:pt x="2341687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50490" h="2650490">
                <a:moveTo>
                  <a:pt x="2353310" y="2353310"/>
                </a:moveTo>
                <a:lnTo>
                  <a:pt x="2334064" y="2353310"/>
                </a:lnTo>
                <a:lnTo>
                  <a:pt x="2339146" y="2358390"/>
                </a:lnTo>
                <a:lnTo>
                  <a:pt x="2358390" y="2358390"/>
                </a:lnTo>
                <a:lnTo>
                  <a:pt x="2353310" y="2353310"/>
                </a:lnTo>
                <a:close/>
              </a:path>
              <a:path w="2650490" h="2650490">
                <a:moveTo>
                  <a:pt x="2349500" y="2349500"/>
                </a:moveTo>
                <a:lnTo>
                  <a:pt x="2330253" y="2349500"/>
                </a:lnTo>
                <a:lnTo>
                  <a:pt x="2332794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50490" h="2650490">
                <a:moveTo>
                  <a:pt x="2346960" y="2346960"/>
                </a:moveTo>
                <a:lnTo>
                  <a:pt x="2327711" y="2346960"/>
                </a:lnTo>
                <a:lnTo>
                  <a:pt x="2328982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50490" h="2650490">
                <a:moveTo>
                  <a:pt x="2343150" y="2343150"/>
                </a:moveTo>
                <a:lnTo>
                  <a:pt x="2323900" y="2343150"/>
                </a:lnTo>
                <a:lnTo>
                  <a:pt x="2326441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50490" h="2650490">
                <a:moveTo>
                  <a:pt x="2340610" y="2340610"/>
                </a:moveTo>
                <a:lnTo>
                  <a:pt x="2321359" y="2340610"/>
                </a:lnTo>
                <a:lnTo>
                  <a:pt x="2322629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50490" h="2650490">
                <a:moveTo>
                  <a:pt x="2336800" y="2336800"/>
                </a:moveTo>
                <a:lnTo>
                  <a:pt x="2317547" y="2336800"/>
                </a:lnTo>
                <a:lnTo>
                  <a:pt x="2320088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50490" h="2650490">
                <a:moveTo>
                  <a:pt x="2334260" y="2334260"/>
                </a:moveTo>
                <a:lnTo>
                  <a:pt x="2315006" y="2334260"/>
                </a:lnTo>
                <a:lnTo>
                  <a:pt x="2316276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50490" h="2650490">
                <a:moveTo>
                  <a:pt x="2330450" y="2330450"/>
                </a:moveTo>
                <a:lnTo>
                  <a:pt x="2311194" y="2330450"/>
                </a:lnTo>
                <a:lnTo>
                  <a:pt x="2313735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50490" h="2650490">
                <a:moveTo>
                  <a:pt x="2327910" y="2327910"/>
                </a:moveTo>
                <a:lnTo>
                  <a:pt x="2308653" y="2327910"/>
                </a:lnTo>
                <a:lnTo>
                  <a:pt x="2309924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50490" h="2650490">
                <a:moveTo>
                  <a:pt x="2324100" y="2324100"/>
                </a:moveTo>
                <a:lnTo>
                  <a:pt x="2304842" y="2324100"/>
                </a:lnTo>
                <a:lnTo>
                  <a:pt x="2307383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50490" h="2650490">
                <a:moveTo>
                  <a:pt x="2321560" y="2321560"/>
                </a:moveTo>
                <a:lnTo>
                  <a:pt x="2302300" y="2321560"/>
                </a:lnTo>
                <a:lnTo>
                  <a:pt x="2303571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50490" h="2650490">
                <a:moveTo>
                  <a:pt x="2317750" y="2317750"/>
                </a:moveTo>
                <a:lnTo>
                  <a:pt x="2298489" y="2317750"/>
                </a:lnTo>
                <a:lnTo>
                  <a:pt x="230103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50490" h="2650490">
                <a:moveTo>
                  <a:pt x="2315210" y="2315210"/>
                </a:moveTo>
                <a:lnTo>
                  <a:pt x="2295948" y="2315210"/>
                </a:lnTo>
                <a:lnTo>
                  <a:pt x="2297218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50490" h="2650490">
                <a:moveTo>
                  <a:pt x="2311400" y="2311400"/>
                </a:moveTo>
                <a:lnTo>
                  <a:pt x="2292136" y="2311400"/>
                </a:lnTo>
                <a:lnTo>
                  <a:pt x="2294677" y="2313940"/>
                </a:lnTo>
                <a:lnTo>
                  <a:pt x="2313940" y="2313940"/>
                </a:lnTo>
                <a:lnTo>
                  <a:pt x="2311400" y="2311400"/>
                </a:lnTo>
                <a:close/>
              </a:path>
              <a:path w="2650490" h="2650490">
                <a:moveTo>
                  <a:pt x="2308860" y="2308860"/>
                </a:moveTo>
                <a:lnTo>
                  <a:pt x="2289595" y="2308860"/>
                </a:lnTo>
                <a:lnTo>
                  <a:pt x="2290866" y="2310130"/>
                </a:lnTo>
                <a:lnTo>
                  <a:pt x="2310130" y="2310130"/>
                </a:lnTo>
                <a:lnTo>
                  <a:pt x="2308860" y="2308860"/>
                </a:lnTo>
                <a:close/>
              </a:path>
              <a:path w="2650490" h="2650490">
                <a:moveTo>
                  <a:pt x="2305050" y="2305050"/>
                </a:moveTo>
                <a:lnTo>
                  <a:pt x="2285783" y="2305050"/>
                </a:lnTo>
                <a:lnTo>
                  <a:pt x="2288324" y="2307590"/>
                </a:lnTo>
                <a:lnTo>
                  <a:pt x="2307590" y="2307590"/>
                </a:lnTo>
                <a:lnTo>
                  <a:pt x="2305050" y="2305050"/>
                </a:lnTo>
                <a:close/>
              </a:path>
              <a:path w="2650490" h="2650490">
                <a:moveTo>
                  <a:pt x="2302510" y="2302510"/>
                </a:moveTo>
                <a:lnTo>
                  <a:pt x="2283242" y="2302510"/>
                </a:lnTo>
                <a:lnTo>
                  <a:pt x="2284513" y="2303780"/>
                </a:lnTo>
                <a:lnTo>
                  <a:pt x="2303780" y="2303780"/>
                </a:lnTo>
                <a:lnTo>
                  <a:pt x="2302510" y="2302510"/>
                </a:lnTo>
                <a:close/>
              </a:path>
              <a:path w="2650490" h="2650490">
                <a:moveTo>
                  <a:pt x="2298700" y="2298700"/>
                </a:moveTo>
                <a:lnTo>
                  <a:pt x="2279431" y="2298700"/>
                </a:lnTo>
                <a:lnTo>
                  <a:pt x="2281972" y="2301240"/>
                </a:lnTo>
                <a:lnTo>
                  <a:pt x="2301240" y="2301240"/>
                </a:lnTo>
                <a:lnTo>
                  <a:pt x="2298700" y="2298700"/>
                </a:lnTo>
                <a:close/>
              </a:path>
              <a:path w="2650490" h="2650490">
                <a:moveTo>
                  <a:pt x="2296160" y="2296160"/>
                </a:moveTo>
                <a:lnTo>
                  <a:pt x="2276890" y="2296160"/>
                </a:lnTo>
                <a:lnTo>
                  <a:pt x="2278160" y="2297430"/>
                </a:lnTo>
                <a:lnTo>
                  <a:pt x="2297430" y="2297430"/>
                </a:lnTo>
                <a:lnTo>
                  <a:pt x="2296160" y="2296160"/>
                </a:lnTo>
                <a:close/>
              </a:path>
              <a:path w="2650490" h="2650490">
                <a:moveTo>
                  <a:pt x="2289810" y="2289810"/>
                </a:moveTo>
                <a:lnTo>
                  <a:pt x="2270537" y="2289810"/>
                </a:lnTo>
                <a:lnTo>
                  <a:pt x="2275619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50490" h="2650490">
                <a:moveTo>
                  <a:pt x="2283460" y="2283460"/>
                </a:moveTo>
                <a:lnTo>
                  <a:pt x="2264184" y="2283460"/>
                </a:lnTo>
                <a:lnTo>
                  <a:pt x="2269266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50490" h="2650490">
                <a:moveTo>
                  <a:pt x="2277110" y="2277110"/>
                </a:moveTo>
                <a:lnTo>
                  <a:pt x="2257831" y="2277110"/>
                </a:lnTo>
                <a:lnTo>
                  <a:pt x="2262914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50490" h="2650490">
                <a:moveTo>
                  <a:pt x="2270760" y="2270760"/>
                </a:moveTo>
                <a:lnTo>
                  <a:pt x="2251479" y="2270760"/>
                </a:lnTo>
                <a:lnTo>
                  <a:pt x="2256561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50490" h="2650490">
                <a:moveTo>
                  <a:pt x="2264410" y="2264410"/>
                </a:moveTo>
                <a:lnTo>
                  <a:pt x="2245126" y="2264410"/>
                </a:lnTo>
                <a:lnTo>
                  <a:pt x="2250208" y="2269490"/>
                </a:lnTo>
                <a:lnTo>
                  <a:pt x="2269490" y="2269490"/>
                </a:lnTo>
                <a:lnTo>
                  <a:pt x="2264410" y="2264410"/>
                </a:lnTo>
                <a:close/>
              </a:path>
              <a:path w="2650490" h="2650490">
                <a:moveTo>
                  <a:pt x="2258060" y="2258060"/>
                </a:moveTo>
                <a:lnTo>
                  <a:pt x="2238773" y="2258060"/>
                </a:lnTo>
                <a:lnTo>
                  <a:pt x="2243855" y="2263140"/>
                </a:lnTo>
                <a:lnTo>
                  <a:pt x="2263140" y="2263140"/>
                </a:lnTo>
                <a:lnTo>
                  <a:pt x="2258060" y="2258060"/>
                </a:lnTo>
                <a:close/>
              </a:path>
              <a:path w="2650490" h="2650490">
                <a:moveTo>
                  <a:pt x="2251710" y="2251710"/>
                </a:moveTo>
                <a:lnTo>
                  <a:pt x="2232420" y="2251710"/>
                </a:lnTo>
                <a:lnTo>
                  <a:pt x="2237503" y="2256790"/>
                </a:lnTo>
                <a:lnTo>
                  <a:pt x="2256790" y="2256790"/>
                </a:lnTo>
                <a:lnTo>
                  <a:pt x="2251710" y="2251710"/>
                </a:lnTo>
                <a:close/>
              </a:path>
              <a:path w="2650490" h="2650490">
                <a:moveTo>
                  <a:pt x="2246630" y="2246630"/>
                </a:moveTo>
                <a:lnTo>
                  <a:pt x="2227338" y="2246630"/>
                </a:lnTo>
                <a:lnTo>
                  <a:pt x="2231150" y="2250440"/>
                </a:lnTo>
                <a:lnTo>
                  <a:pt x="2250440" y="2250440"/>
                </a:lnTo>
                <a:lnTo>
                  <a:pt x="2246630" y="2246630"/>
                </a:lnTo>
                <a:close/>
              </a:path>
              <a:path w="2650490" h="2650490">
                <a:moveTo>
                  <a:pt x="2240280" y="2240280"/>
                </a:moveTo>
                <a:lnTo>
                  <a:pt x="2220985" y="2240280"/>
                </a:lnTo>
                <a:lnTo>
                  <a:pt x="2226068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50490" h="2650490">
                <a:moveTo>
                  <a:pt x="2233930" y="2233930"/>
                </a:moveTo>
                <a:lnTo>
                  <a:pt x="2214633" y="2233930"/>
                </a:lnTo>
                <a:lnTo>
                  <a:pt x="2219715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50490" h="2650490">
                <a:moveTo>
                  <a:pt x="2227580" y="2227580"/>
                </a:moveTo>
                <a:lnTo>
                  <a:pt x="2208280" y="2227580"/>
                </a:lnTo>
                <a:lnTo>
                  <a:pt x="2213362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50490" h="2650490">
                <a:moveTo>
                  <a:pt x="2221230" y="2221230"/>
                </a:moveTo>
                <a:lnTo>
                  <a:pt x="2201927" y="2221230"/>
                </a:lnTo>
                <a:lnTo>
                  <a:pt x="2207009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50490" h="2650490">
                <a:moveTo>
                  <a:pt x="2214880" y="2214880"/>
                </a:moveTo>
                <a:lnTo>
                  <a:pt x="2195575" y="2214880"/>
                </a:lnTo>
                <a:lnTo>
                  <a:pt x="2200657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50490" h="2650490">
                <a:moveTo>
                  <a:pt x="2208530" y="2208530"/>
                </a:moveTo>
                <a:lnTo>
                  <a:pt x="2189222" y="2208530"/>
                </a:lnTo>
                <a:lnTo>
                  <a:pt x="2194304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50490" h="2650490">
                <a:moveTo>
                  <a:pt x="2202180" y="2202180"/>
                </a:moveTo>
                <a:lnTo>
                  <a:pt x="2182869" y="2202180"/>
                </a:lnTo>
                <a:lnTo>
                  <a:pt x="2187951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50490" h="2650490">
                <a:moveTo>
                  <a:pt x="2195830" y="2195830"/>
                </a:moveTo>
                <a:lnTo>
                  <a:pt x="2176516" y="2195830"/>
                </a:lnTo>
                <a:lnTo>
                  <a:pt x="2181598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50490" h="2650490">
                <a:moveTo>
                  <a:pt x="2189480" y="2189480"/>
                </a:moveTo>
                <a:lnTo>
                  <a:pt x="2170164" y="2189480"/>
                </a:lnTo>
                <a:lnTo>
                  <a:pt x="2175246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50490" h="2650490">
                <a:moveTo>
                  <a:pt x="2183130" y="2183130"/>
                </a:moveTo>
                <a:lnTo>
                  <a:pt x="2163811" y="2183130"/>
                </a:lnTo>
                <a:lnTo>
                  <a:pt x="2168893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50490" h="2650490">
                <a:moveTo>
                  <a:pt x="2176780" y="2176780"/>
                </a:moveTo>
                <a:lnTo>
                  <a:pt x="2157458" y="2176780"/>
                </a:lnTo>
                <a:lnTo>
                  <a:pt x="216254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50490" h="2650490">
                <a:moveTo>
                  <a:pt x="2170430" y="2170430"/>
                </a:moveTo>
                <a:lnTo>
                  <a:pt x="2151105" y="2170430"/>
                </a:lnTo>
                <a:lnTo>
                  <a:pt x="2156188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50490" h="2650490">
                <a:moveTo>
                  <a:pt x="2164080" y="2164080"/>
                </a:moveTo>
                <a:lnTo>
                  <a:pt x="2144753" y="2164080"/>
                </a:lnTo>
                <a:lnTo>
                  <a:pt x="2149835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50490" h="2650490">
                <a:moveTo>
                  <a:pt x="2157730" y="2157730"/>
                </a:moveTo>
                <a:lnTo>
                  <a:pt x="2138400" y="2157730"/>
                </a:lnTo>
                <a:lnTo>
                  <a:pt x="2143482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50490" h="2650490">
                <a:moveTo>
                  <a:pt x="2151380" y="2151380"/>
                </a:moveTo>
                <a:lnTo>
                  <a:pt x="2132047" y="2151380"/>
                </a:lnTo>
                <a:lnTo>
                  <a:pt x="2137129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50490" h="2650490">
                <a:moveTo>
                  <a:pt x="2145030" y="2145030"/>
                </a:moveTo>
                <a:lnTo>
                  <a:pt x="2125694" y="2145030"/>
                </a:lnTo>
                <a:lnTo>
                  <a:pt x="2130777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50490" h="2650490">
                <a:moveTo>
                  <a:pt x="2138680" y="2138680"/>
                </a:moveTo>
                <a:lnTo>
                  <a:pt x="2119342" y="2138680"/>
                </a:lnTo>
                <a:lnTo>
                  <a:pt x="2124424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50490" h="2650490">
                <a:moveTo>
                  <a:pt x="2132330" y="2132330"/>
                </a:moveTo>
                <a:lnTo>
                  <a:pt x="2112989" y="2132330"/>
                </a:lnTo>
                <a:lnTo>
                  <a:pt x="2118071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50490" h="2650490">
                <a:moveTo>
                  <a:pt x="2125980" y="2125980"/>
                </a:moveTo>
                <a:lnTo>
                  <a:pt x="2106636" y="2125980"/>
                </a:lnTo>
                <a:lnTo>
                  <a:pt x="2111718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50490" h="2650490">
                <a:moveTo>
                  <a:pt x="2119630" y="2119630"/>
                </a:moveTo>
                <a:lnTo>
                  <a:pt x="2100283" y="2119630"/>
                </a:lnTo>
                <a:lnTo>
                  <a:pt x="2105366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50490" h="2650490">
                <a:moveTo>
                  <a:pt x="2113280" y="2113280"/>
                </a:moveTo>
                <a:lnTo>
                  <a:pt x="2093931" y="2113280"/>
                </a:lnTo>
                <a:lnTo>
                  <a:pt x="2099013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50490" h="2650490">
                <a:moveTo>
                  <a:pt x="2106930" y="2106930"/>
                </a:moveTo>
                <a:lnTo>
                  <a:pt x="2087578" y="2106930"/>
                </a:lnTo>
                <a:lnTo>
                  <a:pt x="20926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50490" h="2650490">
                <a:moveTo>
                  <a:pt x="2100580" y="2100580"/>
                </a:moveTo>
                <a:lnTo>
                  <a:pt x="2081225" y="2100580"/>
                </a:lnTo>
                <a:lnTo>
                  <a:pt x="2086307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50490" h="2650490">
                <a:moveTo>
                  <a:pt x="2094230" y="2094230"/>
                </a:moveTo>
                <a:lnTo>
                  <a:pt x="2074873" y="2094230"/>
                </a:lnTo>
                <a:lnTo>
                  <a:pt x="2079955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50490" h="2650490">
                <a:moveTo>
                  <a:pt x="2087880" y="2087880"/>
                </a:moveTo>
                <a:lnTo>
                  <a:pt x="2068520" y="2087880"/>
                </a:lnTo>
                <a:lnTo>
                  <a:pt x="2073602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50490" h="2650490">
                <a:moveTo>
                  <a:pt x="2081530" y="2081530"/>
                </a:moveTo>
                <a:lnTo>
                  <a:pt x="2062167" y="2081530"/>
                </a:lnTo>
                <a:lnTo>
                  <a:pt x="2067249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50490" h="2650490">
                <a:moveTo>
                  <a:pt x="2075180" y="2075180"/>
                </a:moveTo>
                <a:lnTo>
                  <a:pt x="2055814" y="2075180"/>
                </a:lnTo>
                <a:lnTo>
                  <a:pt x="2060897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50490" h="2650490">
                <a:moveTo>
                  <a:pt x="2068830" y="2068830"/>
                </a:moveTo>
                <a:lnTo>
                  <a:pt x="2049462" y="2068830"/>
                </a:lnTo>
                <a:lnTo>
                  <a:pt x="2054544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50490" h="2650490">
                <a:moveTo>
                  <a:pt x="2062480" y="2062480"/>
                </a:moveTo>
                <a:lnTo>
                  <a:pt x="2043109" y="2062480"/>
                </a:lnTo>
                <a:lnTo>
                  <a:pt x="2048191" y="2067560"/>
                </a:lnTo>
                <a:lnTo>
                  <a:pt x="2067560" y="2067560"/>
                </a:lnTo>
                <a:lnTo>
                  <a:pt x="2062480" y="2062480"/>
                </a:lnTo>
                <a:close/>
              </a:path>
              <a:path w="2650490" h="2650490">
                <a:moveTo>
                  <a:pt x="2056130" y="2056130"/>
                </a:moveTo>
                <a:lnTo>
                  <a:pt x="2036756" y="2056130"/>
                </a:lnTo>
                <a:lnTo>
                  <a:pt x="2041838" y="2061210"/>
                </a:lnTo>
                <a:lnTo>
                  <a:pt x="2061210" y="2061210"/>
                </a:lnTo>
                <a:lnTo>
                  <a:pt x="2056130" y="2056130"/>
                </a:lnTo>
                <a:close/>
              </a:path>
              <a:path w="2650490" h="2650490">
                <a:moveTo>
                  <a:pt x="2049780" y="2049780"/>
                </a:moveTo>
                <a:lnTo>
                  <a:pt x="2030403" y="2049780"/>
                </a:lnTo>
                <a:lnTo>
                  <a:pt x="2035486" y="2054860"/>
                </a:lnTo>
                <a:lnTo>
                  <a:pt x="2054860" y="2054860"/>
                </a:lnTo>
                <a:lnTo>
                  <a:pt x="2049780" y="2049780"/>
                </a:lnTo>
                <a:close/>
              </a:path>
              <a:path w="2650490" h="2650490">
                <a:moveTo>
                  <a:pt x="1841500" y="1841500"/>
                </a:moveTo>
                <a:lnTo>
                  <a:pt x="1822034" y="1841500"/>
                </a:lnTo>
                <a:lnTo>
                  <a:pt x="2029133" y="2048510"/>
                </a:lnTo>
                <a:lnTo>
                  <a:pt x="2048510" y="2048510"/>
                </a:lnTo>
                <a:lnTo>
                  <a:pt x="1841500" y="184150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0" y="4222680"/>
            <a:ext cx="2631440" cy="2630805"/>
          </a:xfrm>
          <a:custGeom>
            <a:avLst/>
            <a:gdLst/>
            <a:ahLst/>
            <a:cxnLst/>
            <a:rect l="l" t="t" r="r" b="b"/>
            <a:pathLst>
              <a:path w="2631440" h="2630804">
                <a:moveTo>
                  <a:pt x="0" y="0"/>
                </a:moveTo>
                <a:lnTo>
                  <a:pt x="0" y="2609"/>
                </a:lnTo>
                <a:lnTo>
                  <a:pt x="2610" y="2609"/>
                </a:lnTo>
                <a:lnTo>
                  <a:pt x="0" y="0"/>
                </a:lnTo>
                <a:close/>
              </a:path>
              <a:path w="2631440" h="2630804">
                <a:moveTo>
                  <a:pt x="2610" y="2609"/>
                </a:moveTo>
                <a:lnTo>
                  <a:pt x="0" y="2609"/>
                </a:lnTo>
                <a:lnTo>
                  <a:pt x="0" y="8959"/>
                </a:lnTo>
                <a:lnTo>
                  <a:pt x="8963" y="8959"/>
                </a:lnTo>
                <a:lnTo>
                  <a:pt x="2610" y="2609"/>
                </a:lnTo>
                <a:close/>
              </a:path>
              <a:path w="2631440" h="2630804">
                <a:moveTo>
                  <a:pt x="8963" y="8959"/>
                </a:moveTo>
                <a:lnTo>
                  <a:pt x="0" y="8959"/>
                </a:lnTo>
                <a:lnTo>
                  <a:pt x="0" y="15309"/>
                </a:lnTo>
                <a:lnTo>
                  <a:pt x="15316" y="15309"/>
                </a:lnTo>
                <a:lnTo>
                  <a:pt x="8963" y="8959"/>
                </a:lnTo>
                <a:close/>
              </a:path>
              <a:path w="2631440" h="2630804">
                <a:moveTo>
                  <a:pt x="15316" y="15309"/>
                </a:moveTo>
                <a:lnTo>
                  <a:pt x="0" y="15309"/>
                </a:lnTo>
                <a:lnTo>
                  <a:pt x="0" y="17922"/>
                </a:lnTo>
                <a:lnTo>
                  <a:pt x="3735" y="21659"/>
                </a:lnTo>
                <a:lnTo>
                  <a:pt x="21668" y="21659"/>
                </a:lnTo>
                <a:lnTo>
                  <a:pt x="15316" y="15309"/>
                </a:lnTo>
                <a:close/>
              </a:path>
              <a:path w="2631440" h="2630804">
                <a:moveTo>
                  <a:pt x="21668" y="21659"/>
                </a:moveTo>
                <a:lnTo>
                  <a:pt x="3735" y="21659"/>
                </a:lnTo>
                <a:lnTo>
                  <a:pt x="10082" y="28009"/>
                </a:lnTo>
                <a:lnTo>
                  <a:pt x="28021" y="28009"/>
                </a:lnTo>
                <a:lnTo>
                  <a:pt x="21668" y="21659"/>
                </a:lnTo>
                <a:close/>
              </a:path>
              <a:path w="2631440" h="2630804">
                <a:moveTo>
                  <a:pt x="28021" y="28009"/>
                </a:moveTo>
                <a:lnTo>
                  <a:pt x="10082" y="28009"/>
                </a:lnTo>
                <a:lnTo>
                  <a:pt x="16429" y="34359"/>
                </a:lnTo>
                <a:lnTo>
                  <a:pt x="34374" y="34359"/>
                </a:lnTo>
                <a:lnTo>
                  <a:pt x="28021" y="28009"/>
                </a:lnTo>
                <a:close/>
              </a:path>
              <a:path w="2631440" h="2630804">
                <a:moveTo>
                  <a:pt x="34374" y="34359"/>
                </a:moveTo>
                <a:lnTo>
                  <a:pt x="16429" y="34359"/>
                </a:lnTo>
                <a:lnTo>
                  <a:pt x="22776" y="40709"/>
                </a:lnTo>
                <a:lnTo>
                  <a:pt x="40727" y="40709"/>
                </a:lnTo>
                <a:lnTo>
                  <a:pt x="34374" y="34359"/>
                </a:lnTo>
                <a:close/>
              </a:path>
              <a:path w="2631440" h="2630804">
                <a:moveTo>
                  <a:pt x="40727" y="40709"/>
                </a:moveTo>
                <a:lnTo>
                  <a:pt x="22776" y="40709"/>
                </a:lnTo>
                <a:lnTo>
                  <a:pt x="29124" y="47059"/>
                </a:lnTo>
                <a:lnTo>
                  <a:pt x="47079" y="47059"/>
                </a:lnTo>
                <a:lnTo>
                  <a:pt x="40727" y="40709"/>
                </a:lnTo>
                <a:close/>
              </a:path>
              <a:path w="2631440" h="2630804">
                <a:moveTo>
                  <a:pt x="47079" y="47059"/>
                </a:moveTo>
                <a:lnTo>
                  <a:pt x="29124" y="47059"/>
                </a:lnTo>
                <a:lnTo>
                  <a:pt x="35471" y="53409"/>
                </a:lnTo>
                <a:lnTo>
                  <a:pt x="53432" y="53409"/>
                </a:lnTo>
                <a:lnTo>
                  <a:pt x="47079" y="47059"/>
                </a:lnTo>
                <a:close/>
              </a:path>
              <a:path w="2631440" h="2630804">
                <a:moveTo>
                  <a:pt x="53432" y="53409"/>
                </a:moveTo>
                <a:lnTo>
                  <a:pt x="35471" y="53409"/>
                </a:lnTo>
                <a:lnTo>
                  <a:pt x="41818" y="59759"/>
                </a:lnTo>
                <a:lnTo>
                  <a:pt x="59785" y="59759"/>
                </a:lnTo>
                <a:lnTo>
                  <a:pt x="53432" y="53409"/>
                </a:lnTo>
                <a:close/>
              </a:path>
              <a:path w="2631440" h="2630804">
                <a:moveTo>
                  <a:pt x="59785" y="59759"/>
                </a:moveTo>
                <a:lnTo>
                  <a:pt x="41818" y="59759"/>
                </a:lnTo>
                <a:lnTo>
                  <a:pt x="48165" y="66109"/>
                </a:lnTo>
                <a:lnTo>
                  <a:pt x="66137" y="66109"/>
                </a:lnTo>
                <a:lnTo>
                  <a:pt x="59785" y="59759"/>
                </a:lnTo>
                <a:close/>
              </a:path>
              <a:path w="2631440" h="2630804">
                <a:moveTo>
                  <a:pt x="66137" y="66109"/>
                </a:moveTo>
                <a:lnTo>
                  <a:pt x="48165" y="66109"/>
                </a:lnTo>
                <a:lnTo>
                  <a:pt x="54513" y="72459"/>
                </a:lnTo>
                <a:lnTo>
                  <a:pt x="72490" y="72459"/>
                </a:lnTo>
                <a:lnTo>
                  <a:pt x="66137" y="66109"/>
                </a:lnTo>
                <a:close/>
              </a:path>
              <a:path w="2631440" h="2630804">
                <a:moveTo>
                  <a:pt x="72490" y="72459"/>
                </a:moveTo>
                <a:lnTo>
                  <a:pt x="54513" y="72459"/>
                </a:lnTo>
                <a:lnTo>
                  <a:pt x="60860" y="78809"/>
                </a:lnTo>
                <a:lnTo>
                  <a:pt x="78843" y="78809"/>
                </a:lnTo>
                <a:lnTo>
                  <a:pt x="72490" y="72459"/>
                </a:lnTo>
                <a:close/>
              </a:path>
              <a:path w="2631440" h="2630804">
                <a:moveTo>
                  <a:pt x="78843" y="78809"/>
                </a:moveTo>
                <a:lnTo>
                  <a:pt x="60860" y="78809"/>
                </a:lnTo>
                <a:lnTo>
                  <a:pt x="67207" y="85159"/>
                </a:lnTo>
                <a:lnTo>
                  <a:pt x="85196" y="85159"/>
                </a:lnTo>
                <a:lnTo>
                  <a:pt x="78843" y="78809"/>
                </a:lnTo>
                <a:close/>
              </a:path>
              <a:path w="2631440" h="2630804">
                <a:moveTo>
                  <a:pt x="85196" y="85159"/>
                </a:moveTo>
                <a:lnTo>
                  <a:pt x="67207" y="85159"/>
                </a:lnTo>
                <a:lnTo>
                  <a:pt x="73554" y="91509"/>
                </a:lnTo>
                <a:lnTo>
                  <a:pt x="91548" y="91509"/>
                </a:lnTo>
                <a:lnTo>
                  <a:pt x="85196" y="85159"/>
                </a:lnTo>
                <a:close/>
              </a:path>
              <a:path w="2631440" h="2630804">
                <a:moveTo>
                  <a:pt x="91548" y="91509"/>
                </a:moveTo>
                <a:lnTo>
                  <a:pt x="73554" y="91509"/>
                </a:lnTo>
                <a:lnTo>
                  <a:pt x="79902" y="97859"/>
                </a:lnTo>
                <a:lnTo>
                  <a:pt x="97901" y="97859"/>
                </a:lnTo>
                <a:lnTo>
                  <a:pt x="91548" y="91509"/>
                </a:lnTo>
                <a:close/>
              </a:path>
              <a:path w="2631440" h="2630804">
                <a:moveTo>
                  <a:pt x="97901" y="97859"/>
                </a:moveTo>
                <a:lnTo>
                  <a:pt x="79902" y="97859"/>
                </a:lnTo>
                <a:lnTo>
                  <a:pt x="86249" y="104209"/>
                </a:lnTo>
                <a:lnTo>
                  <a:pt x="104254" y="104209"/>
                </a:lnTo>
                <a:lnTo>
                  <a:pt x="97901" y="97859"/>
                </a:lnTo>
                <a:close/>
              </a:path>
              <a:path w="2631440" h="2630804">
                <a:moveTo>
                  <a:pt x="104254" y="104209"/>
                </a:moveTo>
                <a:lnTo>
                  <a:pt x="86249" y="104209"/>
                </a:lnTo>
                <a:lnTo>
                  <a:pt x="92596" y="110559"/>
                </a:lnTo>
                <a:lnTo>
                  <a:pt x="110607" y="110559"/>
                </a:lnTo>
                <a:lnTo>
                  <a:pt x="104254" y="104209"/>
                </a:lnTo>
                <a:close/>
              </a:path>
              <a:path w="2631440" h="2630804">
                <a:moveTo>
                  <a:pt x="110607" y="110559"/>
                </a:moveTo>
                <a:lnTo>
                  <a:pt x="92596" y="110559"/>
                </a:lnTo>
                <a:lnTo>
                  <a:pt x="98944" y="116909"/>
                </a:lnTo>
                <a:lnTo>
                  <a:pt x="116959" y="116909"/>
                </a:lnTo>
                <a:lnTo>
                  <a:pt x="110607" y="110559"/>
                </a:lnTo>
                <a:close/>
              </a:path>
              <a:path w="2631440" h="2630804">
                <a:moveTo>
                  <a:pt x="116959" y="116909"/>
                </a:moveTo>
                <a:lnTo>
                  <a:pt x="98944" y="116909"/>
                </a:lnTo>
                <a:lnTo>
                  <a:pt x="105291" y="123259"/>
                </a:lnTo>
                <a:lnTo>
                  <a:pt x="123312" y="123259"/>
                </a:lnTo>
                <a:lnTo>
                  <a:pt x="116959" y="116909"/>
                </a:lnTo>
                <a:close/>
              </a:path>
              <a:path w="2631440" h="2630804">
                <a:moveTo>
                  <a:pt x="123312" y="123259"/>
                </a:moveTo>
                <a:lnTo>
                  <a:pt x="105291" y="123259"/>
                </a:lnTo>
                <a:lnTo>
                  <a:pt x="111638" y="129609"/>
                </a:lnTo>
                <a:lnTo>
                  <a:pt x="129665" y="129609"/>
                </a:lnTo>
                <a:lnTo>
                  <a:pt x="123312" y="123259"/>
                </a:lnTo>
                <a:close/>
              </a:path>
              <a:path w="2631440" h="2630804">
                <a:moveTo>
                  <a:pt x="129665" y="129609"/>
                </a:moveTo>
                <a:lnTo>
                  <a:pt x="111638" y="129609"/>
                </a:lnTo>
                <a:lnTo>
                  <a:pt x="124333" y="142309"/>
                </a:lnTo>
                <a:lnTo>
                  <a:pt x="142370" y="142309"/>
                </a:lnTo>
                <a:lnTo>
                  <a:pt x="129665" y="129609"/>
                </a:lnTo>
                <a:close/>
              </a:path>
              <a:path w="2631440" h="2630804">
                <a:moveTo>
                  <a:pt x="142370" y="142309"/>
                </a:moveTo>
                <a:lnTo>
                  <a:pt x="124333" y="142309"/>
                </a:lnTo>
                <a:lnTo>
                  <a:pt x="130680" y="148659"/>
                </a:lnTo>
                <a:lnTo>
                  <a:pt x="148723" y="148659"/>
                </a:lnTo>
                <a:lnTo>
                  <a:pt x="142370" y="142309"/>
                </a:lnTo>
                <a:close/>
              </a:path>
              <a:path w="2631440" h="2630804">
                <a:moveTo>
                  <a:pt x="148723" y="148659"/>
                </a:moveTo>
                <a:lnTo>
                  <a:pt x="130680" y="148659"/>
                </a:lnTo>
                <a:lnTo>
                  <a:pt x="137027" y="155009"/>
                </a:lnTo>
                <a:lnTo>
                  <a:pt x="155076" y="155009"/>
                </a:lnTo>
                <a:lnTo>
                  <a:pt x="148723" y="148659"/>
                </a:lnTo>
                <a:close/>
              </a:path>
              <a:path w="2631440" h="2630804">
                <a:moveTo>
                  <a:pt x="155076" y="155009"/>
                </a:moveTo>
                <a:lnTo>
                  <a:pt x="137027" y="155009"/>
                </a:lnTo>
                <a:lnTo>
                  <a:pt x="143374" y="161359"/>
                </a:lnTo>
                <a:lnTo>
                  <a:pt x="161428" y="161359"/>
                </a:lnTo>
                <a:lnTo>
                  <a:pt x="155076" y="155009"/>
                </a:lnTo>
                <a:close/>
              </a:path>
              <a:path w="2631440" h="2630804">
                <a:moveTo>
                  <a:pt x="161428" y="161359"/>
                </a:moveTo>
                <a:lnTo>
                  <a:pt x="143374" y="161359"/>
                </a:lnTo>
                <a:lnTo>
                  <a:pt x="162416" y="180409"/>
                </a:lnTo>
                <a:lnTo>
                  <a:pt x="180487" y="180409"/>
                </a:lnTo>
                <a:lnTo>
                  <a:pt x="161428" y="161359"/>
                </a:lnTo>
                <a:close/>
              </a:path>
              <a:path w="2631440" h="2630804">
                <a:moveTo>
                  <a:pt x="180487" y="180409"/>
                </a:moveTo>
                <a:lnTo>
                  <a:pt x="162416" y="180409"/>
                </a:lnTo>
                <a:lnTo>
                  <a:pt x="168763" y="186759"/>
                </a:lnTo>
                <a:lnTo>
                  <a:pt x="186839" y="186759"/>
                </a:lnTo>
                <a:lnTo>
                  <a:pt x="180487" y="180409"/>
                </a:lnTo>
                <a:close/>
              </a:path>
              <a:path w="2631440" h="2630804">
                <a:moveTo>
                  <a:pt x="186839" y="186759"/>
                </a:moveTo>
                <a:lnTo>
                  <a:pt x="168763" y="186759"/>
                </a:lnTo>
                <a:lnTo>
                  <a:pt x="175111" y="193109"/>
                </a:lnTo>
                <a:lnTo>
                  <a:pt x="193192" y="193109"/>
                </a:lnTo>
                <a:lnTo>
                  <a:pt x="186839" y="186759"/>
                </a:lnTo>
                <a:close/>
              </a:path>
              <a:path w="2631440" h="2630804">
                <a:moveTo>
                  <a:pt x="193192" y="193109"/>
                </a:moveTo>
                <a:lnTo>
                  <a:pt x="175111" y="193109"/>
                </a:lnTo>
                <a:lnTo>
                  <a:pt x="181458" y="199459"/>
                </a:lnTo>
                <a:lnTo>
                  <a:pt x="199545" y="199459"/>
                </a:lnTo>
                <a:lnTo>
                  <a:pt x="193192" y="193109"/>
                </a:lnTo>
                <a:close/>
              </a:path>
              <a:path w="2631440" h="2630804">
                <a:moveTo>
                  <a:pt x="199545" y="199459"/>
                </a:moveTo>
                <a:lnTo>
                  <a:pt x="181458" y="199459"/>
                </a:lnTo>
                <a:lnTo>
                  <a:pt x="187805" y="205809"/>
                </a:lnTo>
                <a:lnTo>
                  <a:pt x="205898" y="205809"/>
                </a:lnTo>
                <a:lnTo>
                  <a:pt x="199545" y="199459"/>
                </a:lnTo>
                <a:close/>
              </a:path>
              <a:path w="2631440" h="2630804">
                <a:moveTo>
                  <a:pt x="205898" y="205809"/>
                </a:moveTo>
                <a:lnTo>
                  <a:pt x="187805" y="205809"/>
                </a:lnTo>
                <a:lnTo>
                  <a:pt x="194153" y="212159"/>
                </a:lnTo>
                <a:lnTo>
                  <a:pt x="212250" y="212159"/>
                </a:lnTo>
                <a:lnTo>
                  <a:pt x="205898" y="205809"/>
                </a:lnTo>
                <a:close/>
              </a:path>
              <a:path w="2631440" h="2630804">
                <a:moveTo>
                  <a:pt x="212250" y="212159"/>
                </a:moveTo>
                <a:lnTo>
                  <a:pt x="194153" y="212159"/>
                </a:lnTo>
                <a:lnTo>
                  <a:pt x="200500" y="218509"/>
                </a:lnTo>
                <a:lnTo>
                  <a:pt x="218603" y="218509"/>
                </a:lnTo>
                <a:lnTo>
                  <a:pt x="212250" y="212159"/>
                </a:lnTo>
                <a:close/>
              </a:path>
              <a:path w="2631440" h="2630804">
                <a:moveTo>
                  <a:pt x="218603" y="218509"/>
                </a:moveTo>
                <a:lnTo>
                  <a:pt x="200500" y="218509"/>
                </a:lnTo>
                <a:lnTo>
                  <a:pt x="206847" y="224859"/>
                </a:lnTo>
                <a:lnTo>
                  <a:pt x="224956" y="224859"/>
                </a:lnTo>
                <a:lnTo>
                  <a:pt x="218603" y="218509"/>
                </a:lnTo>
                <a:close/>
              </a:path>
              <a:path w="2631440" h="2630804">
                <a:moveTo>
                  <a:pt x="224956" y="224859"/>
                </a:moveTo>
                <a:lnTo>
                  <a:pt x="206847" y="224859"/>
                </a:lnTo>
                <a:lnTo>
                  <a:pt x="213194" y="231209"/>
                </a:lnTo>
                <a:lnTo>
                  <a:pt x="231309" y="231209"/>
                </a:lnTo>
                <a:lnTo>
                  <a:pt x="224956" y="224859"/>
                </a:lnTo>
                <a:close/>
              </a:path>
              <a:path w="2631440" h="2630804">
                <a:moveTo>
                  <a:pt x="231309" y="231209"/>
                </a:moveTo>
                <a:lnTo>
                  <a:pt x="213194" y="231209"/>
                </a:lnTo>
                <a:lnTo>
                  <a:pt x="219542" y="237559"/>
                </a:lnTo>
                <a:lnTo>
                  <a:pt x="237661" y="237559"/>
                </a:lnTo>
                <a:lnTo>
                  <a:pt x="231309" y="231209"/>
                </a:lnTo>
                <a:close/>
              </a:path>
              <a:path w="2631440" h="2630804">
                <a:moveTo>
                  <a:pt x="237661" y="237559"/>
                </a:moveTo>
                <a:lnTo>
                  <a:pt x="219542" y="237559"/>
                </a:lnTo>
                <a:lnTo>
                  <a:pt x="225889" y="243909"/>
                </a:lnTo>
                <a:lnTo>
                  <a:pt x="244014" y="243909"/>
                </a:lnTo>
                <a:lnTo>
                  <a:pt x="237661" y="237559"/>
                </a:lnTo>
                <a:close/>
              </a:path>
              <a:path w="2631440" h="2630804">
                <a:moveTo>
                  <a:pt x="244014" y="243909"/>
                </a:moveTo>
                <a:lnTo>
                  <a:pt x="225889" y="243909"/>
                </a:lnTo>
                <a:lnTo>
                  <a:pt x="232236" y="250259"/>
                </a:lnTo>
                <a:lnTo>
                  <a:pt x="250367" y="250259"/>
                </a:lnTo>
                <a:lnTo>
                  <a:pt x="244014" y="243909"/>
                </a:lnTo>
                <a:close/>
              </a:path>
              <a:path w="2631440" h="2630804">
                <a:moveTo>
                  <a:pt x="250367" y="250259"/>
                </a:moveTo>
                <a:lnTo>
                  <a:pt x="232236" y="250259"/>
                </a:lnTo>
                <a:lnTo>
                  <a:pt x="238583" y="256609"/>
                </a:lnTo>
                <a:lnTo>
                  <a:pt x="256720" y="256609"/>
                </a:lnTo>
                <a:lnTo>
                  <a:pt x="250367" y="250259"/>
                </a:lnTo>
                <a:close/>
              </a:path>
              <a:path w="2631440" h="2630804">
                <a:moveTo>
                  <a:pt x="256720" y="256609"/>
                </a:moveTo>
                <a:lnTo>
                  <a:pt x="238583" y="256609"/>
                </a:lnTo>
                <a:lnTo>
                  <a:pt x="244931" y="262959"/>
                </a:lnTo>
                <a:lnTo>
                  <a:pt x="263072" y="262959"/>
                </a:lnTo>
                <a:lnTo>
                  <a:pt x="256720" y="256609"/>
                </a:lnTo>
                <a:close/>
              </a:path>
              <a:path w="2631440" h="2630804">
                <a:moveTo>
                  <a:pt x="263072" y="262959"/>
                </a:moveTo>
                <a:lnTo>
                  <a:pt x="244931" y="262959"/>
                </a:lnTo>
                <a:lnTo>
                  <a:pt x="251278" y="269309"/>
                </a:lnTo>
                <a:lnTo>
                  <a:pt x="269425" y="269309"/>
                </a:lnTo>
                <a:lnTo>
                  <a:pt x="263072" y="262959"/>
                </a:lnTo>
                <a:close/>
              </a:path>
              <a:path w="2631440" h="2630804">
                <a:moveTo>
                  <a:pt x="269425" y="269309"/>
                </a:moveTo>
                <a:lnTo>
                  <a:pt x="251278" y="269309"/>
                </a:lnTo>
                <a:lnTo>
                  <a:pt x="257625" y="275659"/>
                </a:lnTo>
                <a:lnTo>
                  <a:pt x="275778" y="275659"/>
                </a:lnTo>
                <a:lnTo>
                  <a:pt x="269425" y="269309"/>
                </a:lnTo>
                <a:close/>
              </a:path>
              <a:path w="2631440" h="2630804">
                <a:moveTo>
                  <a:pt x="275778" y="275659"/>
                </a:moveTo>
                <a:lnTo>
                  <a:pt x="257625" y="275659"/>
                </a:lnTo>
                <a:lnTo>
                  <a:pt x="263972" y="282009"/>
                </a:lnTo>
                <a:lnTo>
                  <a:pt x="282130" y="282009"/>
                </a:lnTo>
                <a:lnTo>
                  <a:pt x="275778" y="275659"/>
                </a:lnTo>
                <a:close/>
              </a:path>
              <a:path w="2631440" h="2630804">
                <a:moveTo>
                  <a:pt x="282130" y="282009"/>
                </a:moveTo>
                <a:lnTo>
                  <a:pt x="263972" y="282009"/>
                </a:lnTo>
                <a:lnTo>
                  <a:pt x="270320" y="288359"/>
                </a:lnTo>
                <a:lnTo>
                  <a:pt x="288483" y="288359"/>
                </a:lnTo>
                <a:lnTo>
                  <a:pt x="282130" y="282009"/>
                </a:lnTo>
                <a:close/>
              </a:path>
              <a:path w="2631440" h="2630804">
                <a:moveTo>
                  <a:pt x="288483" y="288359"/>
                </a:moveTo>
                <a:lnTo>
                  <a:pt x="270320" y="288359"/>
                </a:lnTo>
                <a:lnTo>
                  <a:pt x="283014" y="301059"/>
                </a:lnTo>
                <a:lnTo>
                  <a:pt x="301189" y="301059"/>
                </a:lnTo>
                <a:lnTo>
                  <a:pt x="288483" y="288359"/>
                </a:lnTo>
                <a:close/>
              </a:path>
              <a:path w="2631440" h="2630804">
                <a:moveTo>
                  <a:pt x="301189" y="301059"/>
                </a:moveTo>
                <a:lnTo>
                  <a:pt x="283014" y="301059"/>
                </a:lnTo>
                <a:lnTo>
                  <a:pt x="295709" y="313759"/>
                </a:lnTo>
                <a:lnTo>
                  <a:pt x="313894" y="313759"/>
                </a:lnTo>
                <a:lnTo>
                  <a:pt x="301189" y="301059"/>
                </a:lnTo>
                <a:close/>
              </a:path>
              <a:path w="2631440" h="2630804">
                <a:moveTo>
                  <a:pt x="313894" y="313759"/>
                </a:moveTo>
                <a:lnTo>
                  <a:pt x="295709" y="313759"/>
                </a:lnTo>
                <a:lnTo>
                  <a:pt x="302056" y="320109"/>
                </a:lnTo>
                <a:lnTo>
                  <a:pt x="320247" y="320109"/>
                </a:lnTo>
                <a:lnTo>
                  <a:pt x="313894" y="313759"/>
                </a:lnTo>
                <a:close/>
              </a:path>
              <a:path w="2631440" h="2630804">
                <a:moveTo>
                  <a:pt x="320247" y="320109"/>
                </a:moveTo>
                <a:lnTo>
                  <a:pt x="302056" y="320109"/>
                </a:lnTo>
                <a:lnTo>
                  <a:pt x="308403" y="326459"/>
                </a:lnTo>
                <a:lnTo>
                  <a:pt x="326600" y="326459"/>
                </a:lnTo>
                <a:lnTo>
                  <a:pt x="320247" y="320109"/>
                </a:lnTo>
                <a:close/>
              </a:path>
              <a:path w="2631440" h="2630804">
                <a:moveTo>
                  <a:pt x="326600" y="326459"/>
                </a:moveTo>
                <a:lnTo>
                  <a:pt x="308403" y="326459"/>
                </a:lnTo>
                <a:lnTo>
                  <a:pt x="314751" y="332809"/>
                </a:lnTo>
                <a:lnTo>
                  <a:pt x="332952" y="332809"/>
                </a:lnTo>
                <a:lnTo>
                  <a:pt x="326600" y="326459"/>
                </a:lnTo>
                <a:close/>
              </a:path>
              <a:path w="2631440" h="2630804">
                <a:moveTo>
                  <a:pt x="332952" y="332809"/>
                </a:moveTo>
                <a:lnTo>
                  <a:pt x="314751" y="332809"/>
                </a:lnTo>
                <a:lnTo>
                  <a:pt x="327445" y="345509"/>
                </a:lnTo>
                <a:lnTo>
                  <a:pt x="345658" y="345509"/>
                </a:lnTo>
                <a:lnTo>
                  <a:pt x="332952" y="332809"/>
                </a:lnTo>
                <a:close/>
              </a:path>
              <a:path w="2631440" h="2630804">
                <a:moveTo>
                  <a:pt x="345658" y="345509"/>
                </a:moveTo>
                <a:lnTo>
                  <a:pt x="327445" y="345509"/>
                </a:lnTo>
                <a:lnTo>
                  <a:pt x="333792" y="351859"/>
                </a:lnTo>
                <a:lnTo>
                  <a:pt x="352011" y="351859"/>
                </a:lnTo>
                <a:lnTo>
                  <a:pt x="345658" y="345509"/>
                </a:lnTo>
                <a:close/>
              </a:path>
              <a:path w="2631440" h="2630804">
                <a:moveTo>
                  <a:pt x="352011" y="351859"/>
                </a:moveTo>
                <a:lnTo>
                  <a:pt x="333792" y="351859"/>
                </a:lnTo>
                <a:lnTo>
                  <a:pt x="346487" y="364559"/>
                </a:lnTo>
                <a:lnTo>
                  <a:pt x="364716" y="364559"/>
                </a:lnTo>
                <a:lnTo>
                  <a:pt x="352011" y="351859"/>
                </a:lnTo>
                <a:close/>
              </a:path>
              <a:path w="2631440" h="2630804">
                <a:moveTo>
                  <a:pt x="364716" y="364559"/>
                </a:moveTo>
                <a:lnTo>
                  <a:pt x="346487" y="364559"/>
                </a:lnTo>
                <a:lnTo>
                  <a:pt x="352834" y="370909"/>
                </a:lnTo>
                <a:lnTo>
                  <a:pt x="371069" y="370909"/>
                </a:lnTo>
                <a:lnTo>
                  <a:pt x="364716" y="364559"/>
                </a:lnTo>
                <a:close/>
              </a:path>
              <a:path w="2631440" h="2630804">
                <a:moveTo>
                  <a:pt x="371069" y="370909"/>
                </a:moveTo>
                <a:lnTo>
                  <a:pt x="352834" y="370909"/>
                </a:lnTo>
                <a:lnTo>
                  <a:pt x="365529" y="383609"/>
                </a:lnTo>
                <a:lnTo>
                  <a:pt x="383774" y="383609"/>
                </a:lnTo>
                <a:lnTo>
                  <a:pt x="371069" y="370909"/>
                </a:lnTo>
                <a:close/>
              </a:path>
              <a:path w="2631440" h="2630804">
                <a:moveTo>
                  <a:pt x="383774" y="383609"/>
                </a:moveTo>
                <a:lnTo>
                  <a:pt x="365529" y="383609"/>
                </a:lnTo>
                <a:lnTo>
                  <a:pt x="371876" y="389959"/>
                </a:lnTo>
                <a:lnTo>
                  <a:pt x="390127" y="389959"/>
                </a:lnTo>
                <a:lnTo>
                  <a:pt x="383774" y="383609"/>
                </a:lnTo>
                <a:close/>
              </a:path>
              <a:path w="2631440" h="2630804">
                <a:moveTo>
                  <a:pt x="390127" y="389959"/>
                </a:moveTo>
                <a:lnTo>
                  <a:pt x="371876" y="389959"/>
                </a:lnTo>
                <a:lnTo>
                  <a:pt x="378223" y="396309"/>
                </a:lnTo>
                <a:lnTo>
                  <a:pt x="396480" y="396309"/>
                </a:lnTo>
                <a:lnTo>
                  <a:pt x="390127" y="389959"/>
                </a:lnTo>
                <a:close/>
              </a:path>
              <a:path w="2631440" h="2630804">
                <a:moveTo>
                  <a:pt x="396480" y="396309"/>
                </a:moveTo>
                <a:lnTo>
                  <a:pt x="378223" y="396309"/>
                </a:lnTo>
                <a:lnTo>
                  <a:pt x="384570" y="402659"/>
                </a:lnTo>
                <a:lnTo>
                  <a:pt x="402832" y="402659"/>
                </a:lnTo>
                <a:lnTo>
                  <a:pt x="396480" y="396309"/>
                </a:lnTo>
                <a:close/>
              </a:path>
              <a:path w="2631440" h="2630804">
                <a:moveTo>
                  <a:pt x="402832" y="402659"/>
                </a:moveTo>
                <a:lnTo>
                  <a:pt x="384570" y="402659"/>
                </a:lnTo>
                <a:lnTo>
                  <a:pt x="390918" y="409009"/>
                </a:lnTo>
                <a:lnTo>
                  <a:pt x="409185" y="409009"/>
                </a:lnTo>
                <a:lnTo>
                  <a:pt x="402832" y="402659"/>
                </a:lnTo>
                <a:close/>
              </a:path>
              <a:path w="2631440" h="2630804">
                <a:moveTo>
                  <a:pt x="409185" y="409009"/>
                </a:moveTo>
                <a:lnTo>
                  <a:pt x="390918" y="409009"/>
                </a:lnTo>
                <a:lnTo>
                  <a:pt x="397265" y="415359"/>
                </a:lnTo>
                <a:lnTo>
                  <a:pt x="415538" y="415359"/>
                </a:lnTo>
                <a:lnTo>
                  <a:pt x="409185" y="409009"/>
                </a:lnTo>
                <a:close/>
              </a:path>
              <a:path w="2631440" h="2630804">
                <a:moveTo>
                  <a:pt x="415538" y="415359"/>
                </a:moveTo>
                <a:lnTo>
                  <a:pt x="397265" y="415359"/>
                </a:lnTo>
                <a:lnTo>
                  <a:pt x="403612" y="421709"/>
                </a:lnTo>
                <a:lnTo>
                  <a:pt x="421891" y="421709"/>
                </a:lnTo>
                <a:lnTo>
                  <a:pt x="415538" y="415359"/>
                </a:lnTo>
                <a:close/>
              </a:path>
              <a:path w="2631440" h="2630804">
                <a:moveTo>
                  <a:pt x="421891" y="421709"/>
                </a:moveTo>
                <a:lnTo>
                  <a:pt x="403612" y="421709"/>
                </a:lnTo>
                <a:lnTo>
                  <a:pt x="409960" y="428059"/>
                </a:lnTo>
                <a:lnTo>
                  <a:pt x="428243" y="428059"/>
                </a:lnTo>
                <a:lnTo>
                  <a:pt x="421891" y="421709"/>
                </a:lnTo>
                <a:close/>
              </a:path>
              <a:path w="2631440" h="2630804">
                <a:moveTo>
                  <a:pt x="428243" y="428059"/>
                </a:moveTo>
                <a:lnTo>
                  <a:pt x="409960" y="428059"/>
                </a:lnTo>
                <a:lnTo>
                  <a:pt x="416307" y="434409"/>
                </a:lnTo>
                <a:lnTo>
                  <a:pt x="434596" y="434409"/>
                </a:lnTo>
                <a:lnTo>
                  <a:pt x="428243" y="428059"/>
                </a:lnTo>
                <a:close/>
              </a:path>
              <a:path w="2631440" h="2630804">
                <a:moveTo>
                  <a:pt x="434596" y="434409"/>
                </a:moveTo>
                <a:lnTo>
                  <a:pt x="416307" y="434409"/>
                </a:lnTo>
                <a:lnTo>
                  <a:pt x="422654" y="440759"/>
                </a:lnTo>
                <a:lnTo>
                  <a:pt x="440949" y="440759"/>
                </a:lnTo>
                <a:lnTo>
                  <a:pt x="434596" y="434409"/>
                </a:lnTo>
                <a:close/>
              </a:path>
              <a:path w="2631440" h="2630804">
                <a:moveTo>
                  <a:pt x="440949" y="440759"/>
                </a:moveTo>
                <a:lnTo>
                  <a:pt x="422654" y="440759"/>
                </a:lnTo>
                <a:lnTo>
                  <a:pt x="429001" y="447109"/>
                </a:lnTo>
                <a:lnTo>
                  <a:pt x="447302" y="447109"/>
                </a:lnTo>
                <a:lnTo>
                  <a:pt x="440949" y="440759"/>
                </a:lnTo>
                <a:close/>
              </a:path>
              <a:path w="2631440" h="2630804">
                <a:moveTo>
                  <a:pt x="447302" y="447109"/>
                </a:moveTo>
                <a:lnTo>
                  <a:pt x="429001" y="447109"/>
                </a:lnTo>
                <a:lnTo>
                  <a:pt x="435349" y="453459"/>
                </a:lnTo>
                <a:lnTo>
                  <a:pt x="453654" y="453459"/>
                </a:lnTo>
                <a:lnTo>
                  <a:pt x="447302" y="447109"/>
                </a:lnTo>
                <a:close/>
              </a:path>
              <a:path w="2631440" h="2630804">
                <a:moveTo>
                  <a:pt x="453654" y="453459"/>
                </a:moveTo>
                <a:lnTo>
                  <a:pt x="435349" y="453459"/>
                </a:lnTo>
                <a:lnTo>
                  <a:pt x="454390" y="472509"/>
                </a:lnTo>
                <a:lnTo>
                  <a:pt x="472713" y="472509"/>
                </a:lnTo>
                <a:lnTo>
                  <a:pt x="453654" y="453459"/>
                </a:lnTo>
                <a:close/>
              </a:path>
              <a:path w="2631440" h="2630804">
                <a:moveTo>
                  <a:pt x="472713" y="472509"/>
                </a:moveTo>
                <a:lnTo>
                  <a:pt x="454390" y="472509"/>
                </a:lnTo>
                <a:lnTo>
                  <a:pt x="467085" y="485209"/>
                </a:lnTo>
                <a:lnTo>
                  <a:pt x="485418" y="485209"/>
                </a:lnTo>
                <a:lnTo>
                  <a:pt x="472713" y="472509"/>
                </a:lnTo>
                <a:close/>
              </a:path>
              <a:path w="2631440" h="2630804">
                <a:moveTo>
                  <a:pt x="485418" y="485209"/>
                </a:moveTo>
                <a:lnTo>
                  <a:pt x="467085" y="485209"/>
                </a:lnTo>
                <a:lnTo>
                  <a:pt x="498821" y="516959"/>
                </a:lnTo>
                <a:lnTo>
                  <a:pt x="517182" y="516959"/>
                </a:lnTo>
                <a:lnTo>
                  <a:pt x="485418" y="485209"/>
                </a:lnTo>
                <a:close/>
              </a:path>
              <a:path w="2631440" h="2630804">
                <a:moveTo>
                  <a:pt x="517182" y="516959"/>
                </a:moveTo>
                <a:lnTo>
                  <a:pt x="498821" y="516959"/>
                </a:lnTo>
                <a:lnTo>
                  <a:pt x="505169" y="523309"/>
                </a:lnTo>
                <a:lnTo>
                  <a:pt x="523534" y="523309"/>
                </a:lnTo>
                <a:lnTo>
                  <a:pt x="517182" y="516959"/>
                </a:lnTo>
                <a:close/>
              </a:path>
              <a:path w="2631440" h="2630804">
                <a:moveTo>
                  <a:pt x="523534" y="523309"/>
                </a:moveTo>
                <a:lnTo>
                  <a:pt x="505169" y="523309"/>
                </a:lnTo>
                <a:lnTo>
                  <a:pt x="530558" y="548709"/>
                </a:lnTo>
                <a:lnTo>
                  <a:pt x="548945" y="548709"/>
                </a:lnTo>
                <a:lnTo>
                  <a:pt x="523534" y="523309"/>
                </a:lnTo>
                <a:close/>
              </a:path>
              <a:path w="2631440" h="2630804">
                <a:moveTo>
                  <a:pt x="548945" y="548709"/>
                </a:moveTo>
                <a:lnTo>
                  <a:pt x="530558" y="548709"/>
                </a:lnTo>
                <a:lnTo>
                  <a:pt x="536905" y="555059"/>
                </a:lnTo>
                <a:lnTo>
                  <a:pt x="555298" y="555059"/>
                </a:lnTo>
                <a:lnTo>
                  <a:pt x="548945" y="548709"/>
                </a:lnTo>
                <a:close/>
              </a:path>
              <a:path w="2631440" h="2630804">
                <a:moveTo>
                  <a:pt x="555298" y="555059"/>
                </a:moveTo>
                <a:lnTo>
                  <a:pt x="536905" y="555059"/>
                </a:lnTo>
                <a:lnTo>
                  <a:pt x="543252" y="561409"/>
                </a:lnTo>
                <a:lnTo>
                  <a:pt x="561651" y="561409"/>
                </a:lnTo>
                <a:lnTo>
                  <a:pt x="555298" y="555059"/>
                </a:lnTo>
                <a:close/>
              </a:path>
              <a:path w="2631440" h="2630804">
                <a:moveTo>
                  <a:pt x="561651" y="561409"/>
                </a:moveTo>
                <a:lnTo>
                  <a:pt x="543252" y="561409"/>
                </a:lnTo>
                <a:lnTo>
                  <a:pt x="549599" y="567759"/>
                </a:lnTo>
                <a:lnTo>
                  <a:pt x="568004" y="567759"/>
                </a:lnTo>
                <a:lnTo>
                  <a:pt x="561651" y="561409"/>
                </a:lnTo>
                <a:close/>
              </a:path>
              <a:path w="2631440" h="2630804">
                <a:moveTo>
                  <a:pt x="568004" y="567759"/>
                </a:moveTo>
                <a:lnTo>
                  <a:pt x="549599" y="567759"/>
                </a:lnTo>
                <a:lnTo>
                  <a:pt x="555947" y="574109"/>
                </a:lnTo>
                <a:lnTo>
                  <a:pt x="574356" y="574109"/>
                </a:lnTo>
                <a:lnTo>
                  <a:pt x="568004" y="567759"/>
                </a:lnTo>
                <a:close/>
              </a:path>
              <a:path w="2631440" h="2630804">
                <a:moveTo>
                  <a:pt x="574356" y="574109"/>
                </a:moveTo>
                <a:lnTo>
                  <a:pt x="555947" y="574109"/>
                </a:lnTo>
                <a:lnTo>
                  <a:pt x="562294" y="580459"/>
                </a:lnTo>
                <a:lnTo>
                  <a:pt x="580709" y="580459"/>
                </a:lnTo>
                <a:lnTo>
                  <a:pt x="574356" y="574109"/>
                </a:lnTo>
                <a:close/>
              </a:path>
              <a:path w="2631440" h="2630804">
                <a:moveTo>
                  <a:pt x="580709" y="580459"/>
                </a:moveTo>
                <a:lnTo>
                  <a:pt x="562294" y="580459"/>
                </a:lnTo>
                <a:lnTo>
                  <a:pt x="568641" y="586809"/>
                </a:lnTo>
                <a:lnTo>
                  <a:pt x="587062" y="586809"/>
                </a:lnTo>
                <a:lnTo>
                  <a:pt x="580709" y="580459"/>
                </a:lnTo>
                <a:close/>
              </a:path>
              <a:path w="2631440" h="2630804">
                <a:moveTo>
                  <a:pt x="587062" y="586809"/>
                </a:moveTo>
                <a:lnTo>
                  <a:pt x="568641" y="586809"/>
                </a:lnTo>
                <a:lnTo>
                  <a:pt x="574988" y="593159"/>
                </a:lnTo>
                <a:lnTo>
                  <a:pt x="593415" y="593159"/>
                </a:lnTo>
                <a:lnTo>
                  <a:pt x="587062" y="586809"/>
                </a:lnTo>
                <a:close/>
              </a:path>
              <a:path w="2631440" h="2630804">
                <a:moveTo>
                  <a:pt x="593415" y="593159"/>
                </a:moveTo>
                <a:lnTo>
                  <a:pt x="574988" y="593159"/>
                </a:lnTo>
                <a:lnTo>
                  <a:pt x="581336" y="599509"/>
                </a:lnTo>
                <a:lnTo>
                  <a:pt x="599767" y="599509"/>
                </a:lnTo>
                <a:lnTo>
                  <a:pt x="593415" y="593159"/>
                </a:lnTo>
                <a:close/>
              </a:path>
              <a:path w="2631440" h="2630804">
                <a:moveTo>
                  <a:pt x="599767" y="599509"/>
                </a:moveTo>
                <a:lnTo>
                  <a:pt x="581336" y="599509"/>
                </a:lnTo>
                <a:lnTo>
                  <a:pt x="587683" y="605859"/>
                </a:lnTo>
                <a:lnTo>
                  <a:pt x="606120" y="605859"/>
                </a:lnTo>
                <a:lnTo>
                  <a:pt x="599767" y="599509"/>
                </a:lnTo>
                <a:close/>
              </a:path>
              <a:path w="2631440" h="2630804">
                <a:moveTo>
                  <a:pt x="606120" y="605859"/>
                </a:moveTo>
                <a:lnTo>
                  <a:pt x="587683" y="605859"/>
                </a:lnTo>
                <a:lnTo>
                  <a:pt x="594030" y="612209"/>
                </a:lnTo>
                <a:lnTo>
                  <a:pt x="612473" y="612209"/>
                </a:lnTo>
                <a:lnTo>
                  <a:pt x="606120" y="605859"/>
                </a:lnTo>
                <a:close/>
              </a:path>
              <a:path w="2631440" h="2630804">
                <a:moveTo>
                  <a:pt x="612473" y="612209"/>
                </a:moveTo>
                <a:lnTo>
                  <a:pt x="594030" y="612209"/>
                </a:lnTo>
                <a:lnTo>
                  <a:pt x="600378" y="618559"/>
                </a:lnTo>
                <a:lnTo>
                  <a:pt x="618825" y="618559"/>
                </a:lnTo>
                <a:lnTo>
                  <a:pt x="612473" y="612209"/>
                </a:lnTo>
                <a:close/>
              </a:path>
              <a:path w="2631440" h="2630804">
                <a:moveTo>
                  <a:pt x="618825" y="618559"/>
                </a:moveTo>
                <a:lnTo>
                  <a:pt x="600378" y="618559"/>
                </a:lnTo>
                <a:lnTo>
                  <a:pt x="619419" y="637609"/>
                </a:lnTo>
                <a:lnTo>
                  <a:pt x="637884" y="637609"/>
                </a:lnTo>
                <a:lnTo>
                  <a:pt x="618825" y="618559"/>
                </a:lnTo>
                <a:close/>
              </a:path>
              <a:path w="2631440" h="2630804">
                <a:moveTo>
                  <a:pt x="637884" y="637609"/>
                </a:moveTo>
                <a:lnTo>
                  <a:pt x="619419" y="637609"/>
                </a:lnTo>
                <a:lnTo>
                  <a:pt x="625767" y="643959"/>
                </a:lnTo>
                <a:lnTo>
                  <a:pt x="644236" y="643959"/>
                </a:lnTo>
                <a:lnTo>
                  <a:pt x="637884" y="637609"/>
                </a:lnTo>
                <a:close/>
              </a:path>
              <a:path w="2631440" h="2630804">
                <a:moveTo>
                  <a:pt x="644236" y="643959"/>
                </a:moveTo>
                <a:lnTo>
                  <a:pt x="625767" y="643959"/>
                </a:lnTo>
                <a:lnTo>
                  <a:pt x="632114" y="650309"/>
                </a:lnTo>
                <a:lnTo>
                  <a:pt x="650589" y="650309"/>
                </a:lnTo>
                <a:lnTo>
                  <a:pt x="644236" y="643959"/>
                </a:lnTo>
                <a:close/>
              </a:path>
              <a:path w="2631440" h="2630804">
                <a:moveTo>
                  <a:pt x="650589" y="650309"/>
                </a:moveTo>
                <a:lnTo>
                  <a:pt x="632114" y="650309"/>
                </a:lnTo>
                <a:lnTo>
                  <a:pt x="638461" y="656659"/>
                </a:lnTo>
                <a:lnTo>
                  <a:pt x="656942" y="656659"/>
                </a:lnTo>
                <a:lnTo>
                  <a:pt x="650589" y="650309"/>
                </a:lnTo>
                <a:close/>
              </a:path>
              <a:path w="2631440" h="2630804">
                <a:moveTo>
                  <a:pt x="656942" y="656659"/>
                </a:moveTo>
                <a:lnTo>
                  <a:pt x="638461" y="656659"/>
                </a:lnTo>
                <a:lnTo>
                  <a:pt x="644808" y="663009"/>
                </a:lnTo>
                <a:lnTo>
                  <a:pt x="663295" y="663009"/>
                </a:lnTo>
                <a:lnTo>
                  <a:pt x="656942" y="656659"/>
                </a:lnTo>
                <a:close/>
              </a:path>
              <a:path w="2631440" h="2630804">
                <a:moveTo>
                  <a:pt x="663295" y="663009"/>
                </a:moveTo>
                <a:lnTo>
                  <a:pt x="644808" y="663009"/>
                </a:lnTo>
                <a:lnTo>
                  <a:pt x="651156" y="669359"/>
                </a:lnTo>
                <a:lnTo>
                  <a:pt x="669647" y="669359"/>
                </a:lnTo>
                <a:lnTo>
                  <a:pt x="663295" y="663009"/>
                </a:lnTo>
                <a:close/>
              </a:path>
              <a:path w="2631440" h="2630804">
                <a:moveTo>
                  <a:pt x="669647" y="669359"/>
                </a:moveTo>
                <a:lnTo>
                  <a:pt x="651156" y="669359"/>
                </a:lnTo>
                <a:lnTo>
                  <a:pt x="657503" y="675709"/>
                </a:lnTo>
                <a:lnTo>
                  <a:pt x="676000" y="675709"/>
                </a:lnTo>
                <a:lnTo>
                  <a:pt x="669647" y="669359"/>
                </a:lnTo>
                <a:close/>
              </a:path>
              <a:path w="2631440" h="2630804">
                <a:moveTo>
                  <a:pt x="676000" y="675709"/>
                </a:moveTo>
                <a:lnTo>
                  <a:pt x="657503" y="675709"/>
                </a:lnTo>
                <a:lnTo>
                  <a:pt x="663850" y="682059"/>
                </a:lnTo>
                <a:lnTo>
                  <a:pt x="682353" y="682059"/>
                </a:lnTo>
                <a:lnTo>
                  <a:pt x="676000" y="675709"/>
                </a:lnTo>
                <a:close/>
              </a:path>
              <a:path w="2631440" h="2630804">
                <a:moveTo>
                  <a:pt x="682353" y="682059"/>
                </a:moveTo>
                <a:lnTo>
                  <a:pt x="663850" y="682059"/>
                </a:lnTo>
                <a:lnTo>
                  <a:pt x="670197" y="688409"/>
                </a:lnTo>
                <a:lnTo>
                  <a:pt x="688706" y="688409"/>
                </a:lnTo>
                <a:lnTo>
                  <a:pt x="682353" y="682059"/>
                </a:lnTo>
                <a:close/>
              </a:path>
              <a:path w="2631440" h="2630804">
                <a:moveTo>
                  <a:pt x="688706" y="688409"/>
                </a:moveTo>
                <a:lnTo>
                  <a:pt x="670197" y="688409"/>
                </a:lnTo>
                <a:lnTo>
                  <a:pt x="676545" y="694759"/>
                </a:lnTo>
                <a:lnTo>
                  <a:pt x="695058" y="694759"/>
                </a:lnTo>
                <a:lnTo>
                  <a:pt x="688706" y="688409"/>
                </a:lnTo>
                <a:close/>
              </a:path>
              <a:path w="2631440" h="2630804">
                <a:moveTo>
                  <a:pt x="695058" y="694759"/>
                </a:moveTo>
                <a:lnTo>
                  <a:pt x="676545" y="694759"/>
                </a:lnTo>
                <a:lnTo>
                  <a:pt x="682892" y="701109"/>
                </a:lnTo>
                <a:lnTo>
                  <a:pt x="701411" y="701109"/>
                </a:lnTo>
                <a:lnTo>
                  <a:pt x="695058" y="694759"/>
                </a:lnTo>
                <a:close/>
              </a:path>
              <a:path w="2631440" h="2630804">
                <a:moveTo>
                  <a:pt x="701411" y="701109"/>
                </a:moveTo>
                <a:lnTo>
                  <a:pt x="682892" y="701109"/>
                </a:lnTo>
                <a:lnTo>
                  <a:pt x="689239" y="707459"/>
                </a:lnTo>
                <a:lnTo>
                  <a:pt x="707764" y="707459"/>
                </a:lnTo>
                <a:lnTo>
                  <a:pt x="701411" y="701109"/>
                </a:lnTo>
                <a:close/>
              </a:path>
              <a:path w="2631440" h="2630804">
                <a:moveTo>
                  <a:pt x="707764" y="707459"/>
                </a:moveTo>
                <a:lnTo>
                  <a:pt x="689239" y="707459"/>
                </a:lnTo>
                <a:lnTo>
                  <a:pt x="695586" y="713809"/>
                </a:lnTo>
                <a:lnTo>
                  <a:pt x="714117" y="713809"/>
                </a:lnTo>
                <a:lnTo>
                  <a:pt x="707764" y="707459"/>
                </a:lnTo>
                <a:close/>
              </a:path>
              <a:path w="2631440" h="2630804">
                <a:moveTo>
                  <a:pt x="714117" y="713809"/>
                </a:moveTo>
                <a:lnTo>
                  <a:pt x="695586" y="713809"/>
                </a:lnTo>
                <a:lnTo>
                  <a:pt x="701934" y="720159"/>
                </a:lnTo>
                <a:lnTo>
                  <a:pt x="720469" y="720159"/>
                </a:lnTo>
                <a:lnTo>
                  <a:pt x="714117" y="713809"/>
                </a:lnTo>
                <a:close/>
              </a:path>
              <a:path w="2631440" h="2630804">
                <a:moveTo>
                  <a:pt x="720469" y="720159"/>
                </a:moveTo>
                <a:lnTo>
                  <a:pt x="701934" y="720159"/>
                </a:lnTo>
                <a:lnTo>
                  <a:pt x="708281" y="726509"/>
                </a:lnTo>
                <a:lnTo>
                  <a:pt x="726822" y="726509"/>
                </a:lnTo>
                <a:lnTo>
                  <a:pt x="720469" y="720159"/>
                </a:lnTo>
                <a:close/>
              </a:path>
              <a:path w="2631440" h="2630804">
                <a:moveTo>
                  <a:pt x="726822" y="726509"/>
                </a:moveTo>
                <a:lnTo>
                  <a:pt x="708281" y="726509"/>
                </a:lnTo>
                <a:lnTo>
                  <a:pt x="714628" y="732859"/>
                </a:lnTo>
                <a:lnTo>
                  <a:pt x="733175" y="732859"/>
                </a:lnTo>
                <a:lnTo>
                  <a:pt x="726822" y="726509"/>
                </a:lnTo>
                <a:close/>
              </a:path>
              <a:path w="2631440" h="2630804">
                <a:moveTo>
                  <a:pt x="733175" y="732859"/>
                </a:moveTo>
                <a:lnTo>
                  <a:pt x="714628" y="732859"/>
                </a:lnTo>
                <a:lnTo>
                  <a:pt x="720976" y="739209"/>
                </a:lnTo>
                <a:lnTo>
                  <a:pt x="739527" y="739209"/>
                </a:lnTo>
                <a:lnTo>
                  <a:pt x="733175" y="732859"/>
                </a:lnTo>
                <a:close/>
              </a:path>
              <a:path w="2631440" h="2630804">
                <a:moveTo>
                  <a:pt x="739527" y="739209"/>
                </a:moveTo>
                <a:lnTo>
                  <a:pt x="720976" y="739209"/>
                </a:lnTo>
                <a:lnTo>
                  <a:pt x="727323" y="745559"/>
                </a:lnTo>
                <a:lnTo>
                  <a:pt x="745880" y="745559"/>
                </a:lnTo>
                <a:lnTo>
                  <a:pt x="739527" y="739209"/>
                </a:lnTo>
                <a:close/>
              </a:path>
              <a:path w="2631440" h="2630804">
                <a:moveTo>
                  <a:pt x="745880" y="745559"/>
                </a:moveTo>
                <a:lnTo>
                  <a:pt x="727323" y="745559"/>
                </a:lnTo>
                <a:lnTo>
                  <a:pt x="733670" y="751909"/>
                </a:lnTo>
                <a:lnTo>
                  <a:pt x="752233" y="751909"/>
                </a:lnTo>
                <a:lnTo>
                  <a:pt x="745880" y="745559"/>
                </a:lnTo>
                <a:close/>
              </a:path>
              <a:path w="2631440" h="2630804">
                <a:moveTo>
                  <a:pt x="752233" y="751909"/>
                </a:moveTo>
                <a:lnTo>
                  <a:pt x="733670" y="751909"/>
                </a:lnTo>
                <a:lnTo>
                  <a:pt x="740017" y="758259"/>
                </a:lnTo>
                <a:lnTo>
                  <a:pt x="758586" y="758259"/>
                </a:lnTo>
                <a:lnTo>
                  <a:pt x="752233" y="751909"/>
                </a:lnTo>
                <a:close/>
              </a:path>
              <a:path w="2631440" h="2630804">
                <a:moveTo>
                  <a:pt x="758586" y="758259"/>
                </a:moveTo>
                <a:lnTo>
                  <a:pt x="740017" y="758259"/>
                </a:lnTo>
                <a:lnTo>
                  <a:pt x="746365" y="764609"/>
                </a:lnTo>
                <a:lnTo>
                  <a:pt x="764938" y="764609"/>
                </a:lnTo>
                <a:lnTo>
                  <a:pt x="758586" y="758259"/>
                </a:lnTo>
                <a:close/>
              </a:path>
              <a:path w="2631440" h="2630804">
                <a:moveTo>
                  <a:pt x="764938" y="764609"/>
                </a:moveTo>
                <a:lnTo>
                  <a:pt x="746365" y="764609"/>
                </a:lnTo>
                <a:lnTo>
                  <a:pt x="752712" y="770959"/>
                </a:lnTo>
                <a:lnTo>
                  <a:pt x="771291" y="770959"/>
                </a:lnTo>
                <a:lnTo>
                  <a:pt x="764938" y="764609"/>
                </a:lnTo>
                <a:close/>
              </a:path>
              <a:path w="2631440" h="2630804">
                <a:moveTo>
                  <a:pt x="771291" y="770959"/>
                </a:moveTo>
                <a:lnTo>
                  <a:pt x="752712" y="770959"/>
                </a:lnTo>
                <a:lnTo>
                  <a:pt x="759059" y="777309"/>
                </a:lnTo>
                <a:lnTo>
                  <a:pt x="777644" y="777309"/>
                </a:lnTo>
                <a:lnTo>
                  <a:pt x="771291" y="770959"/>
                </a:lnTo>
                <a:close/>
              </a:path>
              <a:path w="2631440" h="2630804">
                <a:moveTo>
                  <a:pt x="777644" y="777309"/>
                </a:moveTo>
                <a:lnTo>
                  <a:pt x="759059" y="777309"/>
                </a:lnTo>
                <a:lnTo>
                  <a:pt x="771754" y="790009"/>
                </a:lnTo>
                <a:lnTo>
                  <a:pt x="790349" y="790009"/>
                </a:lnTo>
                <a:lnTo>
                  <a:pt x="777644" y="777309"/>
                </a:lnTo>
                <a:close/>
              </a:path>
              <a:path w="2631440" h="2630804">
                <a:moveTo>
                  <a:pt x="790349" y="790009"/>
                </a:moveTo>
                <a:lnTo>
                  <a:pt x="771754" y="790009"/>
                </a:lnTo>
                <a:lnTo>
                  <a:pt x="778101" y="796359"/>
                </a:lnTo>
                <a:lnTo>
                  <a:pt x="796702" y="796359"/>
                </a:lnTo>
                <a:lnTo>
                  <a:pt x="790349" y="790009"/>
                </a:lnTo>
                <a:close/>
              </a:path>
              <a:path w="2631440" h="2630804">
                <a:moveTo>
                  <a:pt x="796702" y="796359"/>
                </a:moveTo>
                <a:lnTo>
                  <a:pt x="778101" y="796359"/>
                </a:lnTo>
                <a:lnTo>
                  <a:pt x="784448" y="802709"/>
                </a:lnTo>
                <a:lnTo>
                  <a:pt x="803055" y="802709"/>
                </a:lnTo>
                <a:lnTo>
                  <a:pt x="796702" y="796359"/>
                </a:lnTo>
                <a:close/>
              </a:path>
              <a:path w="2631440" h="2630804">
                <a:moveTo>
                  <a:pt x="803055" y="802709"/>
                </a:moveTo>
                <a:lnTo>
                  <a:pt x="784448" y="802709"/>
                </a:lnTo>
                <a:lnTo>
                  <a:pt x="790795" y="809059"/>
                </a:lnTo>
                <a:lnTo>
                  <a:pt x="809408" y="809059"/>
                </a:lnTo>
                <a:lnTo>
                  <a:pt x="803055" y="802709"/>
                </a:lnTo>
                <a:close/>
              </a:path>
              <a:path w="2631440" h="2630804">
                <a:moveTo>
                  <a:pt x="809408" y="809059"/>
                </a:moveTo>
                <a:lnTo>
                  <a:pt x="790795" y="809059"/>
                </a:lnTo>
                <a:lnTo>
                  <a:pt x="797143" y="815409"/>
                </a:lnTo>
                <a:lnTo>
                  <a:pt x="815760" y="815409"/>
                </a:lnTo>
                <a:lnTo>
                  <a:pt x="809408" y="809059"/>
                </a:lnTo>
                <a:close/>
              </a:path>
              <a:path w="2631440" h="2630804">
                <a:moveTo>
                  <a:pt x="815760" y="815409"/>
                </a:moveTo>
                <a:lnTo>
                  <a:pt x="797143" y="815409"/>
                </a:lnTo>
                <a:lnTo>
                  <a:pt x="803490" y="821759"/>
                </a:lnTo>
                <a:lnTo>
                  <a:pt x="822113" y="821759"/>
                </a:lnTo>
                <a:lnTo>
                  <a:pt x="815760" y="815409"/>
                </a:lnTo>
                <a:close/>
              </a:path>
              <a:path w="2631440" h="2630804">
                <a:moveTo>
                  <a:pt x="822113" y="821759"/>
                </a:moveTo>
                <a:lnTo>
                  <a:pt x="803490" y="821759"/>
                </a:lnTo>
                <a:lnTo>
                  <a:pt x="809837" y="828109"/>
                </a:lnTo>
                <a:lnTo>
                  <a:pt x="828466" y="828109"/>
                </a:lnTo>
                <a:lnTo>
                  <a:pt x="822113" y="821759"/>
                </a:lnTo>
                <a:close/>
              </a:path>
              <a:path w="2631440" h="2630804">
                <a:moveTo>
                  <a:pt x="828466" y="828109"/>
                </a:moveTo>
                <a:lnTo>
                  <a:pt x="809837" y="828109"/>
                </a:lnTo>
                <a:lnTo>
                  <a:pt x="816185" y="834459"/>
                </a:lnTo>
                <a:lnTo>
                  <a:pt x="834818" y="834459"/>
                </a:lnTo>
                <a:lnTo>
                  <a:pt x="828466" y="828109"/>
                </a:lnTo>
                <a:close/>
              </a:path>
              <a:path w="2631440" h="2630804">
                <a:moveTo>
                  <a:pt x="834818" y="834459"/>
                </a:moveTo>
                <a:lnTo>
                  <a:pt x="816185" y="834459"/>
                </a:lnTo>
                <a:lnTo>
                  <a:pt x="822532" y="840809"/>
                </a:lnTo>
                <a:lnTo>
                  <a:pt x="841171" y="840809"/>
                </a:lnTo>
                <a:lnTo>
                  <a:pt x="834818" y="834459"/>
                </a:lnTo>
                <a:close/>
              </a:path>
              <a:path w="2631440" h="2630804">
                <a:moveTo>
                  <a:pt x="841171" y="840809"/>
                </a:moveTo>
                <a:lnTo>
                  <a:pt x="822532" y="840809"/>
                </a:lnTo>
                <a:lnTo>
                  <a:pt x="828879" y="847159"/>
                </a:lnTo>
                <a:lnTo>
                  <a:pt x="847524" y="847159"/>
                </a:lnTo>
                <a:lnTo>
                  <a:pt x="841171" y="840809"/>
                </a:lnTo>
                <a:close/>
              </a:path>
              <a:path w="2631440" h="2630804">
                <a:moveTo>
                  <a:pt x="847524" y="847159"/>
                </a:moveTo>
                <a:lnTo>
                  <a:pt x="828879" y="847159"/>
                </a:lnTo>
                <a:lnTo>
                  <a:pt x="835226" y="853509"/>
                </a:lnTo>
                <a:lnTo>
                  <a:pt x="853877" y="853509"/>
                </a:lnTo>
                <a:lnTo>
                  <a:pt x="847524" y="847159"/>
                </a:lnTo>
                <a:close/>
              </a:path>
              <a:path w="2631440" h="2630804">
                <a:moveTo>
                  <a:pt x="853877" y="853509"/>
                </a:moveTo>
                <a:lnTo>
                  <a:pt x="835226" y="853509"/>
                </a:lnTo>
                <a:lnTo>
                  <a:pt x="841574" y="859859"/>
                </a:lnTo>
                <a:lnTo>
                  <a:pt x="860229" y="859859"/>
                </a:lnTo>
                <a:lnTo>
                  <a:pt x="853877" y="853509"/>
                </a:lnTo>
                <a:close/>
              </a:path>
              <a:path w="2631440" h="2630804">
                <a:moveTo>
                  <a:pt x="860229" y="859859"/>
                </a:moveTo>
                <a:lnTo>
                  <a:pt x="841574" y="859859"/>
                </a:lnTo>
                <a:lnTo>
                  <a:pt x="847921" y="866209"/>
                </a:lnTo>
                <a:lnTo>
                  <a:pt x="866582" y="866209"/>
                </a:lnTo>
                <a:lnTo>
                  <a:pt x="860229" y="859859"/>
                </a:lnTo>
                <a:close/>
              </a:path>
              <a:path w="2631440" h="2630804">
                <a:moveTo>
                  <a:pt x="866582" y="866209"/>
                </a:moveTo>
                <a:lnTo>
                  <a:pt x="847921" y="866209"/>
                </a:lnTo>
                <a:lnTo>
                  <a:pt x="854268" y="872559"/>
                </a:lnTo>
                <a:lnTo>
                  <a:pt x="872935" y="872559"/>
                </a:lnTo>
                <a:lnTo>
                  <a:pt x="866582" y="866209"/>
                </a:lnTo>
                <a:close/>
              </a:path>
              <a:path w="2631440" h="2630804">
                <a:moveTo>
                  <a:pt x="872935" y="872559"/>
                </a:moveTo>
                <a:lnTo>
                  <a:pt x="854268" y="872559"/>
                </a:lnTo>
                <a:lnTo>
                  <a:pt x="866963" y="885259"/>
                </a:lnTo>
                <a:lnTo>
                  <a:pt x="885640" y="885259"/>
                </a:lnTo>
                <a:lnTo>
                  <a:pt x="872935" y="872559"/>
                </a:lnTo>
                <a:close/>
              </a:path>
              <a:path w="2631440" h="2630804">
                <a:moveTo>
                  <a:pt x="885640" y="885259"/>
                </a:moveTo>
                <a:lnTo>
                  <a:pt x="866963" y="885259"/>
                </a:lnTo>
                <a:lnTo>
                  <a:pt x="873310" y="891609"/>
                </a:lnTo>
                <a:lnTo>
                  <a:pt x="891993" y="891609"/>
                </a:lnTo>
                <a:lnTo>
                  <a:pt x="885640" y="885259"/>
                </a:lnTo>
                <a:close/>
              </a:path>
              <a:path w="2631440" h="2630804">
                <a:moveTo>
                  <a:pt x="891993" y="891609"/>
                </a:moveTo>
                <a:lnTo>
                  <a:pt x="873310" y="891609"/>
                </a:lnTo>
                <a:lnTo>
                  <a:pt x="879657" y="897959"/>
                </a:lnTo>
                <a:lnTo>
                  <a:pt x="898346" y="897959"/>
                </a:lnTo>
                <a:lnTo>
                  <a:pt x="891993" y="891609"/>
                </a:lnTo>
                <a:close/>
              </a:path>
              <a:path w="2631440" h="2630804">
                <a:moveTo>
                  <a:pt x="898346" y="897959"/>
                </a:moveTo>
                <a:lnTo>
                  <a:pt x="879657" y="897959"/>
                </a:lnTo>
                <a:lnTo>
                  <a:pt x="892352" y="910659"/>
                </a:lnTo>
                <a:lnTo>
                  <a:pt x="911051" y="910659"/>
                </a:lnTo>
                <a:lnTo>
                  <a:pt x="898346" y="897959"/>
                </a:lnTo>
                <a:close/>
              </a:path>
              <a:path w="2631440" h="2630804">
                <a:moveTo>
                  <a:pt x="911051" y="910659"/>
                </a:moveTo>
                <a:lnTo>
                  <a:pt x="892352" y="910659"/>
                </a:lnTo>
                <a:lnTo>
                  <a:pt x="898699" y="917009"/>
                </a:lnTo>
                <a:lnTo>
                  <a:pt x="917404" y="917009"/>
                </a:lnTo>
                <a:lnTo>
                  <a:pt x="911051" y="910659"/>
                </a:lnTo>
                <a:close/>
              </a:path>
              <a:path w="2631440" h="2630804">
                <a:moveTo>
                  <a:pt x="917404" y="917009"/>
                </a:moveTo>
                <a:lnTo>
                  <a:pt x="898699" y="917009"/>
                </a:lnTo>
                <a:lnTo>
                  <a:pt x="905046" y="923359"/>
                </a:lnTo>
                <a:lnTo>
                  <a:pt x="923757" y="923359"/>
                </a:lnTo>
                <a:lnTo>
                  <a:pt x="917404" y="917009"/>
                </a:lnTo>
                <a:close/>
              </a:path>
              <a:path w="2631440" h="2630804">
                <a:moveTo>
                  <a:pt x="923757" y="923359"/>
                </a:moveTo>
                <a:lnTo>
                  <a:pt x="905046" y="923359"/>
                </a:lnTo>
                <a:lnTo>
                  <a:pt x="911394" y="929709"/>
                </a:lnTo>
                <a:lnTo>
                  <a:pt x="930110" y="929709"/>
                </a:lnTo>
                <a:lnTo>
                  <a:pt x="923757" y="923359"/>
                </a:lnTo>
                <a:close/>
              </a:path>
              <a:path w="2631440" h="2630804">
                <a:moveTo>
                  <a:pt x="930110" y="929709"/>
                </a:moveTo>
                <a:lnTo>
                  <a:pt x="911394" y="929709"/>
                </a:lnTo>
                <a:lnTo>
                  <a:pt x="917741" y="936059"/>
                </a:lnTo>
                <a:lnTo>
                  <a:pt x="936462" y="936059"/>
                </a:lnTo>
                <a:lnTo>
                  <a:pt x="930110" y="929709"/>
                </a:lnTo>
                <a:close/>
              </a:path>
              <a:path w="2631440" h="2630804">
                <a:moveTo>
                  <a:pt x="936462" y="936059"/>
                </a:moveTo>
                <a:lnTo>
                  <a:pt x="917741" y="936059"/>
                </a:lnTo>
                <a:lnTo>
                  <a:pt x="930435" y="948759"/>
                </a:lnTo>
                <a:lnTo>
                  <a:pt x="949168" y="948759"/>
                </a:lnTo>
                <a:lnTo>
                  <a:pt x="936462" y="936059"/>
                </a:lnTo>
                <a:close/>
              </a:path>
              <a:path w="2631440" h="2630804">
                <a:moveTo>
                  <a:pt x="949168" y="948759"/>
                </a:moveTo>
                <a:lnTo>
                  <a:pt x="930435" y="948759"/>
                </a:lnTo>
                <a:lnTo>
                  <a:pt x="936783" y="955109"/>
                </a:lnTo>
                <a:lnTo>
                  <a:pt x="955520" y="955109"/>
                </a:lnTo>
                <a:lnTo>
                  <a:pt x="949168" y="948759"/>
                </a:lnTo>
                <a:close/>
              </a:path>
              <a:path w="2631440" h="2630804">
                <a:moveTo>
                  <a:pt x="955520" y="955109"/>
                </a:moveTo>
                <a:lnTo>
                  <a:pt x="936783" y="955109"/>
                </a:lnTo>
                <a:lnTo>
                  <a:pt x="943130" y="961459"/>
                </a:lnTo>
                <a:lnTo>
                  <a:pt x="961873" y="961459"/>
                </a:lnTo>
                <a:lnTo>
                  <a:pt x="955520" y="955109"/>
                </a:lnTo>
                <a:close/>
              </a:path>
              <a:path w="2631440" h="2630804">
                <a:moveTo>
                  <a:pt x="961873" y="961459"/>
                </a:moveTo>
                <a:lnTo>
                  <a:pt x="943130" y="961459"/>
                </a:lnTo>
                <a:lnTo>
                  <a:pt x="949477" y="967809"/>
                </a:lnTo>
                <a:lnTo>
                  <a:pt x="968226" y="967809"/>
                </a:lnTo>
                <a:lnTo>
                  <a:pt x="961873" y="961459"/>
                </a:lnTo>
                <a:close/>
              </a:path>
              <a:path w="2631440" h="2630804">
                <a:moveTo>
                  <a:pt x="968226" y="967809"/>
                </a:moveTo>
                <a:lnTo>
                  <a:pt x="949477" y="967809"/>
                </a:lnTo>
                <a:lnTo>
                  <a:pt x="955824" y="974159"/>
                </a:lnTo>
                <a:lnTo>
                  <a:pt x="974579" y="974159"/>
                </a:lnTo>
                <a:lnTo>
                  <a:pt x="968226" y="967809"/>
                </a:lnTo>
                <a:close/>
              </a:path>
              <a:path w="2631440" h="2630804">
                <a:moveTo>
                  <a:pt x="974579" y="974159"/>
                </a:moveTo>
                <a:lnTo>
                  <a:pt x="955824" y="974159"/>
                </a:lnTo>
                <a:lnTo>
                  <a:pt x="962172" y="980509"/>
                </a:lnTo>
                <a:lnTo>
                  <a:pt x="980931" y="980509"/>
                </a:lnTo>
                <a:lnTo>
                  <a:pt x="974579" y="974159"/>
                </a:lnTo>
                <a:close/>
              </a:path>
              <a:path w="2631440" h="2630804">
                <a:moveTo>
                  <a:pt x="980931" y="980509"/>
                </a:moveTo>
                <a:lnTo>
                  <a:pt x="962172" y="980509"/>
                </a:lnTo>
                <a:lnTo>
                  <a:pt x="968519" y="986859"/>
                </a:lnTo>
                <a:lnTo>
                  <a:pt x="987284" y="986859"/>
                </a:lnTo>
                <a:lnTo>
                  <a:pt x="980931" y="980509"/>
                </a:lnTo>
                <a:close/>
              </a:path>
              <a:path w="2631440" h="2630804">
                <a:moveTo>
                  <a:pt x="987284" y="986859"/>
                </a:moveTo>
                <a:lnTo>
                  <a:pt x="968519" y="986859"/>
                </a:lnTo>
                <a:lnTo>
                  <a:pt x="974866" y="993209"/>
                </a:lnTo>
                <a:lnTo>
                  <a:pt x="993637" y="993209"/>
                </a:lnTo>
                <a:lnTo>
                  <a:pt x="987284" y="986859"/>
                </a:lnTo>
                <a:close/>
              </a:path>
              <a:path w="2631440" h="2630804">
                <a:moveTo>
                  <a:pt x="993637" y="993209"/>
                </a:moveTo>
                <a:lnTo>
                  <a:pt x="974866" y="993209"/>
                </a:lnTo>
                <a:lnTo>
                  <a:pt x="981213" y="999559"/>
                </a:lnTo>
                <a:lnTo>
                  <a:pt x="999990" y="999559"/>
                </a:lnTo>
                <a:lnTo>
                  <a:pt x="993637" y="993209"/>
                </a:lnTo>
                <a:close/>
              </a:path>
              <a:path w="2631440" h="2630804">
                <a:moveTo>
                  <a:pt x="999990" y="999559"/>
                </a:moveTo>
                <a:lnTo>
                  <a:pt x="981213" y="999559"/>
                </a:lnTo>
                <a:lnTo>
                  <a:pt x="987561" y="1005909"/>
                </a:lnTo>
                <a:lnTo>
                  <a:pt x="1006342" y="1005909"/>
                </a:lnTo>
                <a:lnTo>
                  <a:pt x="999990" y="999559"/>
                </a:lnTo>
                <a:close/>
              </a:path>
              <a:path w="2631440" h="2630804">
                <a:moveTo>
                  <a:pt x="1006342" y="1005909"/>
                </a:moveTo>
                <a:lnTo>
                  <a:pt x="987561" y="1005909"/>
                </a:lnTo>
                <a:lnTo>
                  <a:pt x="1071345" y="1089729"/>
                </a:lnTo>
                <a:lnTo>
                  <a:pt x="1090198" y="1089729"/>
                </a:lnTo>
                <a:lnTo>
                  <a:pt x="1006342" y="1005909"/>
                </a:lnTo>
                <a:close/>
              </a:path>
              <a:path w="2631440" h="2630804">
                <a:moveTo>
                  <a:pt x="1090198" y="1089729"/>
                </a:moveTo>
                <a:lnTo>
                  <a:pt x="1071345" y="1089729"/>
                </a:lnTo>
                <a:lnTo>
                  <a:pt x="1081500" y="1099889"/>
                </a:lnTo>
                <a:lnTo>
                  <a:pt x="1100363" y="1099889"/>
                </a:lnTo>
                <a:lnTo>
                  <a:pt x="1090198" y="1089729"/>
                </a:lnTo>
                <a:close/>
              </a:path>
              <a:path w="2631440" h="2630804">
                <a:moveTo>
                  <a:pt x="1100363" y="1099889"/>
                </a:moveTo>
                <a:lnTo>
                  <a:pt x="1081500" y="1099889"/>
                </a:lnTo>
                <a:lnTo>
                  <a:pt x="1122123" y="1140529"/>
                </a:lnTo>
                <a:lnTo>
                  <a:pt x="1141020" y="1140529"/>
                </a:lnTo>
                <a:lnTo>
                  <a:pt x="1100363" y="1099889"/>
                </a:lnTo>
                <a:close/>
              </a:path>
              <a:path w="2631440" h="2630804">
                <a:moveTo>
                  <a:pt x="1141020" y="1140529"/>
                </a:moveTo>
                <a:lnTo>
                  <a:pt x="1122123" y="1140529"/>
                </a:lnTo>
                <a:lnTo>
                  <a:pt x="1141165" y="1159579"/>
                </a:lnTo>
                <a:lnTo>
                  <a:pt x="1160079" y="1159579"/>
                </a:lnTo>
                <a:lnTo>
                  <a:pt x="1141020" y="1140529"/>
                </a:lnTo>
                <a:close/>
              </a:path>
              <a:path w="2631440" h="2630804">
                <a:moveTo>
                  <a:pt x="1160079" y="1159579"/>
                </a:moveTo>
                <a:lnTo>
                  <a:pt x="1141165" y="1159579"/>
                </a:lnTo>
                <a:lnTo>
                  <a:pt x="1153859" y="1172279"/>
                </a:lnTo>
                <a:lnTo>
                  <a:pt x="1172784" y="1172279"/>
                </a:lnTo>
                <a:lnTo>
                  <a:pt x="1160079" y="1159579"/>
                </a:lnTo>
                <a:close/>
              </a:path>
              <a:path w="2631440" h="2630804">
                <a:moveTo>
                  <a:pt x="1172784" y="1172279"/>
                </a:moveTo>
                <a:lnTo>
                  <a:pt x="1153859" y="1172279"/>
                </a:lnTo>
                <a:lnTo>
                  <a:pt x="1160206" y="1178629"/>
                </a:lnTo>
                <a:lnTo>
                  <a:pt x="1179137" y="1178629"/>
                </a:lnTo>
                <a:lnTo>
                  <a:pt x="1172784" y="1172279"/>
                </a:lnTo>
                <a:close/>
              </a:path>
              <a:path w="2631440" h="2630804">
                <a:moveTo>
                  <a:pt x="1179137" y="1178629"/>
                </a:moveTo>
                <a:lnTo>
                  <a:pt x="1160206" y="1178629"/>
                </a:lnTo>
                <a:lnTo>
                  <a:pt x="1166554" y="1184979"/>
                </a:lnTo>
                <a:lnTo>
                  <a:pt x="1185490" y="1184979"/>
                </a:lnTo>
                <a:lnTo>
                  <a:pt x="1179137" y="1178629"/>
                </a:lnTo>
                <a:close/>
              </a:path>
              <a:path w="2631440" h="2630804">
                <a:moveTo>
                  <a:pt x="1185490" y="1184979"/>
                </a:moveTo>
                <a:lnTo>
                  <a:pt x="1166554" y="1184979"/>
                </a:lnTo>
                <a:lnTo>
                  <a:pt x="1172901" y="1191329"/>
                </a:lnTo>
                <a:lnTo>
                  <a:pt x="1191842" y="1191329"/>
                </a:lnTo>
                <a:lnTo>
                  <a:pt x="1185490" y="1184979"/>
                </a:lnTo>
                <a:close/>
              </a:path>
              <a:path w="2631440" h="2630804">
                <a:moveTo>
                  <a:pt x="1191842" y="1191329"/>
                </a:moveTo>
                <a:lnTo>
                  <a:pt x="1172901" y="1191329"/>
                </a:lnTo>
                <a:lnTo>
                  <a:pt x="1191943" y="1210379"/>
                </a:lnTo>
                <a:lnTo>
                  <a:pt x="1210900" y="1210379"/>
                </a:lnTo>
                <a:lnTo>
                  <a:pt x="1191842" y="1191329"/>
                </a:lnTo>
                <a:close/>
              </a:path>
              <a:path w="2631440" h="2630804">
                <a:moveTo>
                  <a:pt x="1210900" y="1210379"/>
                </a:moveTo>
                <a:lnTo>
                  <a:pt x="1191943" y="1210379"/>
                </a:lnTo>
                <a:lnTo>
                  <a:pt x="1202098" y="1220539"/>
                </a:lnTo>
                <a:lnTo>
                  <a:pt x="1221065" y="1220539"/>
                </a:lnTo>
                <a:lnTo>
                  <a:pt x="1210900" y="1210379"/>
                </a:lnTo>
                <a:close/>
              </a:path>
              <a:path w="2631440" h="2630804">
                <a:moveTo>
                  <a:pt x="1221065" y="1220539"/>
                </a:moveTo>
                <a:lnTo>
                  <a:pt x="1202098" y="1220539"/>
                </a:lnTo>
                <a:lnTo>
                  <a:pt x="1204637" y="1223079"/>
                </a:lnTo>
                <a:lnTo>
                  <a:pt x="1223606" y="1223079"/>
                </a:lnTo>
                <a:lnTo>
                  <a:pt x="1221065" y="1220539"/>
                </a:lnTo>
                <a:close/>
              </a:path>
              <a:path w="2631440" h="2630804">
                <a:moveTo>
                  <a:pt x="1223606" y="1223079"/>
                </a:moveTo>
                <a:lnTo>
                  <a:pt x="1204637" y="1223079"/>
                </a:lnTo>
                <a:lnTo>
                  <a:pt x="1208446" y="1226889"/>
                </a:lnTo>
                <a:lnTo>
                  <a:pt x="1227418" y="1226889"/>
                </a:lnTo>
                <a:lnTo>
                  <a:pt x="1223606" y="1223079"/>
                </a:lnTo>
                <a:close/>
              </a:path>
              <a:path w="2631440" h="2630804">
                <a:moveTo>
                  <a:pt x="1227418" y="1226889"/>
                </a:moveTo>
                <a:lnTo>
                  <a:pt x="1208446" y="1226889"/>
                </a:lnTo>
                <a:lnTo>
                  <a:pt x="1217332" y="1235779"/>
                </a:lnTo>
                <a:lnTo>
                  <a:pt x="1236311" y="1235779"/>
                </a:lnTo>
                <a:lnTo>
                  <a:pt x="1227418" y="1226889"/>
                </a:lnTo>
                <a:close/>
              </a:path>
              <a:path w="2631440" h="2630804">
                <a:moveTo>
                  <a:pt x="1236311" y="1235779"/>
                </a:moveTo>
                <a:lnTo>
                  <a:pt x="1217332" y="1235779"/>
                </a:lnTo>
                <a:lnTo>
                  <a:pt x="1221140" y="1239589"/>
                </a:lnTo>
                <a:lnTo>
                  <a:pt x="1240123" y="1239589"/>
                </a:lnTo>
                <a:lnTo>
                  <a:pt x="1236311" y="1235779"/>
                </a:lnTo>
                <a:close/>
              </a:path>
              <a:path w="2631440" h="2630804">
                <a:moveTo>
                  <a:pt x="1240123" y="1239589"/>
                </a:moveTo>
                <a:lnTo>
                  <a:pt x="1221140" y="1239589"/>
                </a:lnTo>
                <a:lnTo>
                  <a:pt x="1223679" y="1242129"/>
                </a:lnTo>
                <a:lnTo>
                  <a:pt x="1242664" y="1242129"/>
                </a:lnTo>
                <a:lnTo>
                  <a:pt x="1240123" y="1239589"/>
                </a:lnTo>
                <a:close/>
              </a:path>
              <a:path w="2631440" h="2630804">
                <a:moveTo>
                  <a:pt x="1242664" y="1242129"/>
                </a:moveTo>
                <a:lnTo>
                  <a:pt x="1223679" y="1242129"/>
                </a:lnTo>
                <a:lnTo>
                  <a:pt x="1230026" y="1248479"/>
                </a:lnTo>
                <a:lnTo>
                  <a:pt x="1249017" y="1248479"/>
                </a:lnTo>
                <a:lnTo>
                  <a:pt x="1242664" y="1242129"/>
                </a:lnTo>
                <a:close/>
              </a:path>
              <a:path w="2631440" h="2630804">
                <a:moveTo>
                  <a:pt x="1249017" y="1248479"/>
                </a:moveTo>
                <a:lnTo>
                  <a:pt x="1230026" y="1248479"/>
                </a:lnTo>
                <a:lnTo>
                  <a:pt x="1242721" y="1261179"/>
                </a:lnTo>
                <a:lnTo>
                  <a:pt x="1261722" y="1261179"/>
                </a:lnTo>
                <a:lnTo>
                  <a:pt x="1249017" y="1248479"/>
                </a:lnTo>
                <a:close/>
              </a:path>
              <a:path w="2631440" h="2630804">
                <a:moveTo>
                  <a:pt x="1261722" y="1261179"/>
                </a:moveTo>
                <a:lnTo>
                  <a:pt x="1242721" y="1261179"/>
                </a:lnTo>
                <a:lnTo>
                  <a:pt x="1259224" y="1277689"/>
                </a:lnTo>
                <a:lnTo>
                  <a:pt x="1278239" y="1277689"/>
                </a:lnTo>
                <a:lnTo>
                  <a:pt x="1261722" y="1261179"/>
                </a:lnTo>
                <a:close/>
              </a:path>
              <a:path w="2631440" h="2630804">
                <a:moveTo>
                  <a:pt x="1278239" y="1277689"/>
                </a:moveTo>
                <a:lnTo>
                  <a:pt x="1259224" y="1277689"/>
                </a:lnTo>
                <a:lnTo>
                  <a:pt x="1261763" y="1280229"/>
                </a:lnTo>
                <a:lnTo>
                  <a:pt x="1280781" y="1280229"/>
                </a:lnTo>
                <a:lnTo>
                  <a:pt x="1278239" y="1277689"/>
                </a:lnTo>
                <a:close/>
              </a:path>
              <a:path w="2631440" h="2630804">
                <a:moveTo>
                  <a:pt x="1280781" y="1280229"/>
                </a:moveTo>
                <a:lnTo>
                  <a:pt x="1261763" y="1280229"/>
                </a:lnTo>
                <a:lnTo>
                  <a:pt x="1287152" y="1305629"/>
                </a:lnTo>
                <a:lnTo>
                  <a:pt x="1306191" y="1305629"/>
                </a:lnTo>
                <a:lnTo>
                  <a:pt x="1280781" y="1280229"/>
                </a:lnTo>
                <a:close/>
              </a:path>
              <a:path w="2631440" h="2630804">
                <a:moveTo>
                  <a:pt x="1306191" y="1305629"/>
                </a:moveTo>
                <a:lnTo>
                  <a:pt x="1287152" y="1305629"/>
                </a:lnTo>
                <a:lnTo>
                  <a:pt x="1297307" y="1315789"/>
                </a:lnTo>
                <a:lnTo>
                  <a:pt x="1316356" y="1315789"/>
                </a:lnTo>
                <a:lnTo>
                  <a:pt x="1306191" y="1305629"/>
                </a:lnTo>
                <a:close/>
              </a:path>
              <a:path w="2631440" h="2630804">
                <a:moveTo>
                  <a:pt x="1316356" y="1315789"/>
                </a:moveTo>
                <a:lnTo>
                  <a:pt x="1297307" y="1315789"/>
                </a:lnTo>
                <a:lnTo>
                  <a:pt x="1306193" y="1324679"/>
                </a:lnTo>
                <a:lnTo>
                  <a:pt x="1325250" y="1324679"/>
                </a:lnTo>
                <a:lnTo>
                  <a:pt x="1316356" y="1315789"/>
                </a:lnTo>
                <a:close/>
              </a:path>
              <a:path w="2631440" h="2630804">
                <a:moveTo>
                  <a:pt x="1325250" y="1324679"/>
                </a:moveTo>
                <a:lnTo>
                  <a:pt x="1306193" y="1324679"/>
                </a:lnTo>
                <a:lnTo>
                  <a:pt x="1312541" y="1331029"/>
                </a:lnTo>
                <a:lnTo>
                  <a:pt x="1331602" y="1331029"/>
                </a:lnTo>
                <a:lnTo>
                  <a:pt x="1325250" y="1324679"/>
                </a:lnTo>
                <a:close/>
              </a:path>
              <a:path w="2631440" h="2630804">
                <a:moveTo>
                  <a:pt x="1331602" y="1331029"/>
                </a:moveTo>
                <a:lnTo>
                  <a:pt x="1312541" y="1331029"/>
                </a:lnTo>
                <a:lnTo>
                  <a:pt x="1335391" y="1353889"/>
                </a:lnTo>
                <a:lnTo>
                  <a:pt x="1354472" y="1353889"/>
                </a:lnTo>
                <a:lnTo>
                  <a:pt x="1331602" y="1331029"/>
                </a:lnTo>
                <a:close/>
              </a:path>
              <a:path w="2631440" h="2630804">
                <a:moveTo>
                  <a:pt x="1354472" y="1353889"/>
                </a:moveTo>
                <a:lnTo>
                  <a:pt x="1335391" y="1353889"/>
                </a:lnTo>
                <a:lnTo>
                  <a:pt x="1382361" y="1400879"/>
                </a:lnTo>
                <a:lnTo>
                  <a:pt x="1401483" y="1400879"/>
                </a:lnTo>
                <a:lnTo>
                  <a:pt x="1354472" y="1353889"/>
                </a:lnTo>
                <a:close/>
              </a:path>
              <a:path w="2631440" h="2630804">
                <a:moveTo>
                  <a:pt x="1401483" y="1400879"/>
                </a:moveTo>
                <a:lnTo>
                  <a:pt x="1382361" y="1400879"/>
                </a:lnTo>
                <a:lnTo>
                  <a:pt x="1414097" y="1432629"/>
                </a:lnTo>
                <a:lnTo>
                  <a:pt x="1433246" y="1432629"/>
                </a:lnTo>
                <a:lnTo>
                  <a:pt x="1401483" y="1400879"/>
                </a:lnTo>
                <a:close/>
              </a:path>
              <a:path w="2631440" h="2630804">
                <a:moveTo>
                  <a:pt x="1433246" y="1432629"/>
                </a:moveTo>
                <a:lnTo>
                  <a:pt x="1414097" y="1432629"/>
                </a:lnTo>
                <a:lnTo>
                  <a:pt x="1458528" y="1477079"/>
                </a:lnTo>
                <a:lnTo>
                  <a:pt x="1477715" y="1477079"/>
                </a:lnTo>
                <a:lnTo>
                  <a:pt x="1433246" y="1432629"/>
                </a:lnTo>
                <a:close/>
              </a:path>
              <a:path w="2631440" h="2630804">
                <a:moveTo>
                  <a:pt x="1477715" y="1477079"/>
                </a:moveTo>
                <a:lnTo>
                  <a:pt x="1458528" y="1477079"/>
                </a:lnTo>
                <a:lnTo>
                  <a:pt x="1481378" y="1499939"/>
                </a:lnTo>
                <a:lnTo>
                  <a:pt x="1500585" y="1499939"/>
                </a:lnTo>
                <a:lnTo>
                  <a:pt x="1477715" y="1477079"/>
                </a:lnTo>
                <a:close/>
              </a:path>
              <a:path w="2631440" h="2630804">
                <a:moveTo>
                  <a:pt x="1500585" y="1499939"/>
                </a:moveTo>
                <a:lnTo>
                  <a:pt x="1481378" y="1499939"/>
                </a:lnTo>
                <a:lnTo>
                  <a:pt x="1487725" y="1506289"/>
                </a:lnTo>
                <a:lnTo>
                  <a:pt x="1506938" y="1506289"/>
                </a:lnTo>
                <a:lnTo>
                  <a:pt x="1500585" y="1499939"/>
                </a:lnTo>
                <a:close/>
              </a:path>
              <a:path w="2631440" h="2630804">
                <a:moveTo>
                  <a:pt x="1506938" y="1506289"/>
                </a:moveTo>
                <a:lnTo>
                  <a:pt x="1487725" y="1506289"/>
                </a:lnTo>
                <a:lnTo>
                  <a:pt x="1490264" y="1508829"/>
                </a:lnTo>
                <a:lnTo>
                  <a:pt x="1509479" y="1508829"/>
                </a:lnTo>
                <a:lnTo>
                  <a:pt x="1506938" y="1506289"/>
                </a:lnTo>
                <a:close/>
              </a:path>
              <a:path w="2631440" h="2630804">
                <a:moveTo>
                  <a:pt x="1509479" y="1508829"/>
                </a:moveTo>
                <a:lnTo>
                  <a:pt x="1490264" y="1508829"/>
                </a:lnTo>
                <a:lnTo>
                  <a:pt x="1494072" y="1512639"/>
                </a:lnTo>
                <a:lnTo>
                  <a:pt x="1513291" y="1512639"/>
                </a:lnTo>
                <a:lnTo>
                  <a:pt x="1509479" y="1508829"/>
                </a:lnTo>
                <a:close/>
              </a:path>
              <a:path w="2631440" h="2630804">
                <a:moveTo>
                  <a:pt x="1513291" y="1512639"/>
                </a:moveTo>
                <a:lnTo>
                  <a:pt x="1494072" y="1512639"/>
                </a:lnTo>
                <a:lnTo>
                  <a:pt x="1525809" y="1544389"/>
                </a:lnTo>
                <a:lnTo>
                  <a:pt x="1545054" y="1544389"/>
                </a:lnTo>
                <a:lnTo>
                  <a:pt x="1513291" y="1512639"/>
                </a:lnTo>
                <a:close/>
              </a:path>
              <a:path w="2631440" h="2630804">
                <a:moveTo>
                  <a:pt x="1545054" y="1544389"/>
                </a:moveTo>
                <a:lnTo>
                  <a:pt x="1525809" y="1544389"/>
                </a:lnTo>
                <a:lnTo>
                  <a:pt x="1532156" y="1550739"/>
                </a:lnTo>
                <a:lnTo>
                  <a:pt x="1551407" y="1550739"/>
                </a:lnTo>
                <a:lnTo>
                  <a:pt x="1545054" y="1544389"/>
                </a:lnTo>
                <a:close/>
              </a:path>
              <a:path w="2631440" h="2630804">
                <a:moveTo>
                  <a:pt x="1551407" y="1550739"/>
                </a:moveTo>
                <a:lnTo>
                  <a:pt x="1532156" y="1550739"/>
                </a:lnTo>
                <a:lnTo>
                  <a:pt x="1541042" y="1559629"/>
                </a:lnTo>
                <a:lnTo>
                  <a:pt x="1560301" y="1559629"/>
                </a:lnTo>
                <a:lnTo>
                  <a:pt x="1551407" y="1550739"/>
                </a:lnTo>
                <a:close/>
              </a:path>
              <a:path w="2631440" h="2630804">
                <a:moveTo>
                  <a:pt x="1560301" y="1559629"/>
                </a:moveTo>
                <a:lnTo>
                  <a:pt x="1541042" y="1559629"/>
                </a:lnTo>
                <a:lnTo>
                  <a:pt x="1557545" y="1576139"/>
                </a:lnTo>
                <a:lnTo>
                  <a:pt x="1576818" y="1576139"/>
                </a:lnTo>
                <a:lnTo>
                  <a:pt x="1560301" y="1559629"/>
                </a:lnTo>
                <a:close/>
              </a:path>
              <a:path w="2631440" h="2630804">
                <a:moveTo>
                  <a:pt x="1576818" y="1576139"/>
                </a:moveTo>
                <a:lnTo>
                  <a:pt x="1557545" y="1576139"/>
                </a:lnTo>
                <a:lnTo>
                  <a:pt x="1585473" y="1604079"/>
                </a:lnTo>
                <a:lnTo>
                  <a:pt x="1604770" y="1604079"/>
                </a:lnTo>
                <a:lnTo>
                  <a:pt x="1576818" y="1576139"/>
                </a:lnTo>
                <a:close/>
              </a:path>
              <a:path w="2631440" h="2630804">
                <a:moveTo>
                  <a:pt x="1604770" y="1604079"/>
                </a:moveTo>
                <a:lnTo>
                  <a:pt x="1585473" y="1604079"/>
                </a:lnTo>
                <a:lnTo>
                  <a:pt x="1601976" y="1620589"/>
                </a:lnTo>
                <a:lnTo>
                  <a:pt x="1621287" y="1620589"/>
                </a:lnTo>
                <a:lnTo>
                  <a:pt x="1604770" y="1604079"/>
                </a:lnTo>
                <a:close/>
              </a:path>
              <a:path w="2631440" h="2630804">
                <a:moveTo>
                  <a:pt x="1621287" y="1620589"/>
                </a:moveTo>
                <a:lnTo>
                  <a:pt x="1601976" y="1620589"/>
                </a:lnTo>
                <a:lnTo>
                  <a:pt x="1617209" y="1635829"/>
                </a:lnTo>
                <a:lnTo>
                  <a:pt x="1636534" y="1635829"/>
                </a:lnTo>
                <a:lnTo>
                  <a:pt x="1621287" y="1620589"/>
                </a:lnTo>
                <a:close/>
              </a:path>
              <a:path w="2631440" h="2630804">
                <a:moveTo>
                  <a:pt x="1636534" y="1635829"/>
                </a:moveTo>
                <a:lnTo>
                  <a:pt x="1617209" y="1635829"/>
                </a:lnTo>
                <a:lnTo>
                  <a:pt x="1627365" y="1645989"/>
                </a:lnTo>
                <a:lnTo>
                  <a:pt x="1646698" y="1645989"/>
                </a:lnTo>
                <a:lnTo>
                  <a:pt x="1636534" y="1635829"/>
                </a:lnTo>
                <a:close/>
              </a:path>
              <a:path w="2631440" h="2630804">
                <a:moveTo>
                  <a:pt x="1646698" y="1645989"/>
                </a:moveTo>
                <a:lnTo>
                  <a:pt x="1627365" y="1645989"/>
                </a:lnTo>
                <a:lnTo>
                  <a:pt x="1633712" y="1652339"/>
                </a:lnTo>
                <a:lnTo>
                  <a:pt x="1653051" y="1652339"/>
                </a:lnTo>
                <a:lnTo>
                  <a:pt x="1646698" y="1645989"/>
                </a:lnTo>
                <a:close/>
              </a:path>
              <a:path w="2631440" h="2630804">
                <a:moveTo>
                  <a:pt x="1653051" y="1652339"/>
                </a:moveTo>
                <a:lnTo>
                  <a:pt x="1633712" y="1652339"/>
                </a:lnTo>
                <a:lnTo>
                  <a:pt x="1661640" y="1680279"/>
                </a:lnTo>
                <a:lnTo>
                  <a:pt x="1681003" y="1680279"/>
                </a:lnTo>
                <a:lnTo>
                  <a:pt x="1653051" y="1652339"/>
                </a:lnTo>
                <a:close/>
              </a:path>
              <a:path w="2631440" h="2630804">
                <a:moveTo>
                  <a:pt x="1681003" y="1680279"/>
                </a:moveTo>
                <a:lnTo>
                  <a:pt x="1661640" y="1680279"/>
                </a:lnTo>
                <a:lnTo>
                  <a:pt x="1665449" y="1684089"/>
                </a:lnTo>
                <a:lnTo>
                  <a:pt x="1684815" y="1684089"/>
                </a:lnTo>
                <a:lnTo>
                  <a:pt x="1681003" y="1680279"/>
                </a:lnTo>
                <a:close/>
              </a:path>
              <a:path w="2631440" h="2630804">
                <a:moveTo>
                  <a:pt x="1684815" y="1684089"/>
                </a:moveTo>
                <a:lnTo>
                  <a:pt x="1665449" y="1684089"/>
                </a:lnTo>
                <a:lnTo>
                  <a:pt x="1680682" y="1699329"/>
                </a:lnTo>
                <a:lnTo>
                  <a:pt x="1700061" y="1699329"/>
                </a:lnTo>
                <a:lnTo>
                  <a:pt x="1684815" y="1684089"/>
                </a:lnTo>
                <a:close/>
              </a:path>
              <a:path w="2631440" h="2630804">
                <a:moveTo>
                  <a:pt x="1700061" y="1699329"/>
                </a:moveTo>
                <a:lnTo>
                  <a:pt x="1680682" y="1699329"/>
                </a:lnTo>
                <a:lnTo>
                  <a:pt x="1684490" y="1703139"/>
                </a:lnTo>
                <a:lnTo>
                  <a:pt x="1703873" y="1703139"/>
                </a:lnTo>
                <a:lnTo>
                  <a:pt x="1700061" y="1699329"/>
                </a:lnTo>
                <a:close/>
              </a:path>
              <a:path w="2631440" h="2630804">
                <a:moveTo>
                  <a:pt x="1703873" y="1703139"/>
                </a:moveTo>
                <a:lnTo>
                  <a:pt x="1684490" y="1703139"/>
                </a:lnTo>
                <a:lnTo>
                  <a:pt x="1697185" y="1715839"/>
                </a:lnTo>
                <a:lnTo>
                  <a:pt x="1716578" y="1715839"/>
                </a:lnTo>
                <a:lnTo>
                  <a:pt x="1703873" y="1703139"/>
                </a:lnTo>
                <a:close/>
              </a:path>
              <a:path w="2631440" h="2630804">
                <a:moveTo>
                  <a:pt x="1716578" y="1715839"/>
                </a:moveTo>
                <a:lnTo>
                  <a:pt x="1697185" y="1715839"/>
                </a:lnTo>
                <a:lnTo>
                  <a:pt x="1716227" y="1734889"/>
                </a:lnTo>
                <a:lnTo>
                  <a:pt x="1735636" y="1734889"/>
                </a:lnTo>
                <a:lnTo>
                  <a:pt x="1716578" y="1715839"/>
                </a:lnTo>
                <a:close/>
              </a:path>
              <a:path w="2631440" h="2630804">
                <a:moveTo>
                  <a:pt x="1735636" y="1734889"/>
                </a:moveTo>
                <a:lnTo>
                  <a:pt x="1716227" y="1734889"/>
                </a:lnTo>
                <a:lnTo>
                  <a:pt x="1728921" y="1747589"/>
                </a:lnTo>
                <a:lnTo>
                  <a:pt x="1748342" y="1747589"/>
                </a:lnTo>
                <a:lnTo>
                  <a:pt x="1735636" y="1734889"/>
                </a:lnTo>
                <a:close/>
              </a:path>
              <a:path w="2631440" h="2630804">
                <a:moveTo>
                  <a:pt x="1748342" y="1747589"/>
                </a:moveTo>
                <a:lnTo>
                  <a:pt x="1728921" y="1747589"/>
                </a:lnTo>
                <a:lnTo>
                  <a:pt x="1741616" y="1760289"/>
                </a:lnTo>
                <a:lnTo>
                  <a:pt x="1761047" y="1760289"/>
                </a:lnTo>
                <a:lnTo>
                  <a:pt x="1748342" y="1747589"/>
                </a:lnTo>
                <a:close/>
              </a:path>
              <a:path w="2631440" h="2630804">
                <a:moveTo>
                  <a:pt x="1761047" y="1760289"/>
                </a:moveTo>
                <a:lnTo>
                  <a:pt x="1741616" y="1760289"/>
                </a:lnTo>
                <a:lnTo>
                  <a:pt x="1750502" y="1769179"/>
                </a:lnTo>
                <a:lnTo>
                  <a:pt x="1769941" y="1769179"/>
                </a:lnTo>
                <a:lnTo>
                  <a:pt x="1761047" y="1760289"/>
                </a:lnTo>
                <a:close/>
              </a:path>
              <a:path w="2631440" h="2630804">
                <a:moveTo>
                  <a:pt x="1769941" y="1769179"/>
                </a:moveTo>
                <a:lnTo>
                  <a:pt x="1750502" y="1769179"/>
                </a:lnTo>
                <a:lnTo>
                  <a:pt x="1754310" y="1772989"/>
                </a:lnTo>
                <a:lnTo>
                  <a:pt x="1773753" y="1772989"/>
                </a:lnTo>
                <a:lnTo>
                  <a:pt x="1769941" y="1769179"/>
                </a:lnTo>
                <a:close/>
              </a:path>
              <a:path w="2631440" h="2630804">
                <a:moveTo>
                  <a:pt x="1773753" y="1772989"/>
                </a:moveTo>
                <a:lnTo>
                  <a:pt x="1754310" y="1772989"/>
                </a:lnTo>
                <a:lnTo>
                  <a:pt x="1769544" y="1788229"/>
                </a:lnTo>
                <a:lnTo>
                  <a:pt x="1788999" y="1788229"/>
                </a:lnTo>
                <a:lnTo>
                  <a:pt x="1773753" y="1772989"/>
                </a:lnTo>
                <a:close/>
              </a:path>
              <a:path w="2631440" h="2630804">
                <a:moveTo>
                  <a:pt x="1788999" y="1788229"/>
                </a:moveTo>
                <a:lnTo>
                  <a:pt x="1769544" y="1788229"/>
                </a:lnTo>
                <a:lnTo>
                  <a:pt x="1782238" y="1800929"/>
                </a:lnTo>
                <a:lnTo>
                  <a:pt x="1801705" y="1800929"/>
                </a:lnTo>
                <a:lnTo>
                  <a:pt x="1788999" y="1788229"/>
                </a:lnTo>
                <a:close/>
              </a:path>
              <a:path w="2631440" h="2630804">
                <a:moveTo>
                  <a:pt x="1801705" y="1800929"/>
                </a:moveTo>
                <a:lnTo>
                  <a:pt x="1782238" y="1800929"/>
                </a:lnTo>
                <a:lnTo>
                  <a:pt x="1786047" y="1804739"/>
                </a:lnTo>
                <a:lnTo>
                  <a:pt x="1805517" y="1804739"/>
                </a:lnTo>
                <a:lnTo>
                  <a:pt x="1801705" y="1800929"/>
                </a:lnTo>
                <a:close/>
              </a:path>
              <a:path w="2631440" h="2630804">
                <a:moveTo>
                  <a:pt x="1805517" y="1804739"/>
                </a:moveTo>
                <a:lnTo>
                  <a:pt x="1786047" y="1804739"/>
                </a:lnTo>
                <a:lnTo>
                  <a:pt x="1801280" y="1819979"/>
                </a:lnTo>
                <a:lnTo>
                  <a:pt x="1820763" y="1819979"/>
                </a:lnTo>
                <a:lnTo>
                  <a:pt x="1805517" y="1804739"/>
                </a:lnTo>
                <a:close/>
              </a:path>
              <a:path w="2631440" h="2630804">
                <a:moveTo>
                  <a:pt x="2431896" y="2430849"/>
                </a:moveTo>
                <a:lnTo>
                  <a:pt x="2411887" y="2430849"/>
                </a:lnTo>
                <a:lnTo>
                  <a:pt x="2611191" y="2630239"/>
                </a:lnTo>
                <a:lnTo>
                  <a:pt x="2631372" y="2630239"/>
                </a:lnTo>
                <a:lnTo>
                  <a:pt x="2431896" y="2430849"/>
                </a:lnTo>
                <a:close/>
              </a:path>
              <a:path w="2631440" h="2630804">
                <a:moveTo>
                  <a:pt x="2429355" y="2428309"/>
                </a:moveTo>
                <a:lnTo>
                  <a:pt x="2409348" y="2428309"/>
                </a:lnTo>
                <a:lnTo>
                  <a:pt x="2410618" y="2429579"/>
                </a:lnTo>
                <a:lnTo>
                  <a:pt x="2430626" y="2429579"/>
                </a:lnTo>
                <a:lnTo>
                  <a:pt x="2429355" y="2428309"/>
                </a:lnTo>
                <a:close/>
              </a:path>
              <a:path w="2631440" h="2630804">
                <a:moveTo>
                  <a:pt x="2425544" y="2424499"/>
                </a:moveTo>
                <a:lnTo>
                  <a:pt x="2405540" y="2424499"/>
                </a:lnTo>
                <a:lnTo>
                  <a:pt x="2408079" y="2427039"/>
                </a:lnTo>
                <a:lnTo>
                  <a:pt x="2428085" y="2427039"/>
                </a:lnTo>
                <a:lnTo>
                  <a:pt x="2425544" y="2424499"/>
                </a:lnTo>
                <a:close/>
              </a:path>
              <a:path w="2631440" h="2630804">
                <a:moveTo>
                  <a:pt x="2423002" y="2421959"/>
                </a:moveTo>
                <a:lnTo>
                  <a:pt x="2403001" y="2421959"/>
                </a:lnTo>
                <a:lnTo>
                  <a:pt x="2404270" y="2423229"/>
                </a:lnTo>
                <a:lnTo>
                  <a:pt x="2424273" y="2423229"/>
                </a:lnTo>
                <a:lnTo>
                  <a:pt x="2423002" y="2421959"/>
                </a:lnTo>
                <a:close/>
              </a:path>
              <a:path w="2631440" h="2630804">
                <a:moveTo>
                  <a:pt x="2419191" y="2418149"/>
                </a:moveTo>
                <a:lnTo>
                  <a:pt x="2399192" y="2418149"/>
                </a:lnTo>
                <a:lnTo>
                  <a:pt x="2401731" y="2420689"/>
                </a:lnTo>
                <a:lnTo>
                  <a:pt x="2421732" y="2420689"/>
                </a:lnTo>
                <a:lnTo>
                  <a:pt x="2419191" y="2418149"/>
                </a:lnTo>
                <a:close/>
              </a:path>
              <a:path w="2631440" h="2630804">
                <a:moveTo>
                  <a:pt x="2416650" y="2415609"/>
                </a:moveTo>
                <a:lnTo>
                  <a:pt x="2396654" y="2415609"/>
                </a:lnTo>
                <a:lnTo>
                  <a:pt x="2397923" y="2416879"/>
                </a:lnTo>
                <a:lnTo>
                  <a:pt x="2417920" y="2416879"/>
                </a:lnTo>
                <a:lnTo>
                  <a:pt x="2416650" y="2415609"/>
                </a:lnTo>
                <a:close/>
              </a:path>
              <a:path w="2631440" h="2630804">
                <a:moveTo>
                  <a:pt x="2412838" y="2411799"/>
                </a:moveTo>
                <a:lnTo>
                  <a:pt x="2392845" y="2411799"/>
                </a:lnTo>
                <a:lnTo>
                  <a:pt x="2395384" y="2414339"/>
                </a:lnTo>
                <a:lnTo>
                  <a:pt x="2415379" y="2414339"/>
                </a:lnTo>
                <a:lnTo>
                  <a:pt x="2412838" y="2411799"/>
                </a:lnTo>
                <a:close/>
              </a:path>
              <a:path w="2631440" h="2630804">
                <a:moveTo>
                  <a:pt x="2410297" y="2409259"/>
                </a:moveTo>
                <a:lnTo>
                  <a:pt x="2390306" y="2409259"/>
                </a:lnTo>
                <a:lnTo>
                  <a:pt x="2391576" y="2410529"/>
                </a:lnTo>
                <a:lnTo>
                  <a:pt x="2411568" y="2410529"/>
                </a:lnTo>
                <a:lnTo>
                  <a:pt x="2410297" y="2409259"/>
                </a:lnTo>
                <a:close/>
              </a:path>
              <a:path w="2631440" h="2630804">
                <a:moveTo>
                  <a:pt x="2406485" y="2405449"/>
                </a:moveTo>
                <a:lnTo>
                  <a:pt x="2386498" y="2405449"/>
                </a:lnTo>
                <a:lnTo>
                  <a:pt x="2389037" y="2407989"/>
                </a:lnTo>
                <a:lnTo>
                  <a:pt x="2409026" y="2407989"/>
                </a:lnTo>
                <a:lnTo>
                  <a:pt x="2406485" y="2405449"/>
                </a:lnTo>
                <a:close/>
              </a:path>
              <a:path w="2631440" h="2630804">
                <a:moveTo>
                  <a:pt x="2403944" y="2402909"/>
                </a:moveTo>
                <a:lnTo>
                  <a:pt x="2383959" y="2402909"/>
                </a:lnTo>
                <a:lnTo>
                  <a:pt x="2385229" y="2404179"/>
                </a:lnTo>
                <a:lnTo>
                  <a:pt x="2405215" y="2404179"/>
                </a:lnTo>
                <a:lnTo>
                  <a:pt x="2403944" y="2402909"/>
                </a:lnTo>
                <a:close/>
              </a:path>
              <a:path w="2631440" h="2630804">
                <a:moveTo>
                  <a:pt x="2400133" y="2399099"/>
                </a:moveTo>
                <a:lnTo>
                  <a:pt x="2380151" y="2399099"/>
                </a:lnTo>
                <a:lnTo>
                  <a:pt x="2382690" y="2401639"/>
                </a:lnTo>
                <a:lnTo>
                  <a:pt x="2402674" y="2401639"/>
                </a:lnTo>
                <a:lnTo>
                  <a:pt x="2400133" y="2399099"/>
                </a:lnTo>
                <a:close/>
              </a:path>
              <a:path w="2631440" h="2630804">
                <a:moveTo>
                  <a:pt x="2397592" y="2396559"/>
                </a:moveTo>
                <a:lnTo>
                  <a:pt x="2377612" y="2396559"/>
                </a:lnTo>
                <a:lnTo>
                  <a:pt x="2378881" y="2397829"/>
                </a:lnTo>
                <a:lnTo>
                  <a:pt x="2398862" y="2397829"/>
                </a:lnTo>
                <a:lnTo>
                  <a:pt x="2397592" y="2396559"/>
                </a:lnTo>
                <a:close/>
              </a:path>
              <a:path w="2631440" h="2630804">
                <a:moveTo>
                  <a:pt x="2393780" y="2392749"/>
                </a:moveTo>
                <a:lnTo>
                  <a:pt x="2373803" y="2392749"/>
                </a:lnTo>
                <a:lnTo>
                  <a:pt x="2376342" y="2395289"/>
                </a:lnTo>
                <a:lnTo>
                  <a:pt x="2396321" y="2395289"/>
                </a:lnTo>
                <a:lnTo>
                  <a:pt x="2393780" y="2392749"/>
                </a:lnTo>
                <a:close/>
              </a:path>
              <a:path w="2631440" h="2630804">
                <a:moveTo>
                  <a:pt x="2391239" y="2390209"/>
                </a:moveTo>
                <a:lnTo>
                  <a:pt x="2371265" y="2390209"/>
                </a:lnTo>
                <a:lnTo>
                  <a:pt x="2372534" y="2391479"/>
                </a:lnTo>
                <a:lnTo>
                  <a:pt x="2392509" y="2391479"/>
                </a:lnTo>
                <a:lnTo>
                  <a:pt x="2391239" y="2390209"/>
                </a:lnTo>
                <a:close/>
              </a:path>
              <a:path w="2631440" h="2630804">
                <a:moveTo>
                  <a:pt x="2387427" y="2386399"/>
                </a:moveTo>
                <a:lnTo>
                  <a:pt x="2367456" y="2386399"/>
                </a:lnTo>
                <a:lnTo>
                  <a:pt x="2369995" y="2388939"/>
                </a:lnTo>
                <a:lnTo>
                  <a:pt x="2389968" y="2388939"/>
                </a:lnTo>
                <a:lnTo>
                  <a:pt x="2387427" y="2386399"/>
                </a:lnTo>
                <a:close/>
              </a:path>
              <a:path w="2631440" h="2630804">
                <a:moveTo>
                  <a:pt x="2384886" y="2383859"/>
                </a:moveTo>
                <a:lnTo>
                  <a:pt x="2364917" y="2383859"/>
                </a:lnTo>
                <a:lnTo>
                  <a:pt x="2366187" y="2385129"/>
                </a:lnTo>
                <a:lnTo>
                  <a:pt x="2386157" y="2385129"/>
                </a:lnTo>
                <a:lnTo>
                  <a:pt x="2384886" y="2383859"/>
                </a:lnTo>
                <a:close/>
              </a:path>
              <a:path w="2631440" h="2630804">
                <a:moveTo>
                  <a:pt x="2381074" y="2380049"/>
                </a:moveTo>
                <a:lnTo>
                  <a:pt x="2361109" y="2380049"/>
                </a:lnTo>
                <a:lnTo>
                  <a:pt x="2363648" y="2382589"/>
                </a:lnTo>
                <a:lnTo>
                  <a:pt x="2383615" y="2382589"/>
                </a:lnTo>
                <a:lnTo>
                  <a:pt x="2381074" y="2380049"/>
                </a:lnTo>
                <a:close/>
              </a:path>
              <a:path w="2631440" h="2630804">
                <a:moveTo>
                  <a:pt x="2378533" y="2377509"/>
                </a:moveTo>
                <a:lnTo>
                  <a:pt x="2358570" y="2377509"/>
                </a:lnTo>
                <a:lnTo>
                  <a:pt x="2359839" y="2378779"/>
                </a:lnTo>
                <a:lnTo>
                  <a:pt x="2379804" y="2378779"/>
                </a:lnTo>
                <a:lnTo>
                  <a:pt x="2378533" y="2377509"/>
                </a:lnTo>
                <a:close/>
              </a:path>
              <a:path w="2631440" h="2630804">
                <a:moveTo>
                  <a:pt x="2374722" y="2373699"/>
                </a:moveTo>
                <a:lnTo>
                  <a:pt x="2354762" y="2373699"/>
                </a:lnTo>
                <a:lnTo>
                  <a:pt x="2357301" y="2376239"/>
                </a:lnTo>
                <a:lnTo>
                  <a:pt x="2377263" y="2376239"/>
                </a:lnTo>
                <a:lnTo>
                  <a:pt x="2374722" y="2373699"/>
                </a:lnTo>
                <a:close/>
              </a:path>
              <a:path w="2631440" h="2630804">
                <a:moveTo>
                  <a:pt x="2372181" y="2371159"/>
                </a:moveTo>
                <a:lnTo>
                  <a:pt x="2352223" y="2371159"/>
                </a:lnTo>
                <a:lnTo>
                  <a:pt x="2353492" y="2372429"/>
                </a:lnTo>
                <a:lnTo>
                  <a:pt x="2373451" y="2372429"/>
                </a:lnTo>
                <a:lnTo>
                  <a:pt x="2372181" y="2371159"/>
                </a:lnTo>
                <a:close/>
              </a:path>
              <a:path w="2631440" h="2630804">
                <a:moveTo>
                  <a:pt x="2368369" y="2367349"/>
                </a:moveTo>
                <a:lnTo>
                  <a:pt x="2348414" y="2367349"/>
                </a:lnTo>
                <a:lnTo>
                  <a:pt x="2350953" y="2369889"/>
                </a:lnTo>
                <a:lnTo>
                  <a:pt x="2370910" y="2369889"/>
                </a:lnTo>
                <a:lnTo>
                  <a:pt x="2368369" y="2367349"/>
                </a:lnTo>
                <a:close/>
              </a:path>
              <a:path w="2631440" h="2630804">
                <a:moveTo>
                  <a:pt x="2365828" y="2364809"/>
                </a:moveTo>
                <a:lnTo>
                  <a:pt x="2345875" y="2364809"/>
                </a:lnTo>
                <a:lnTo>
                  <a:pt x="2347145" y="2366079"/>
                </a:lnTo>
                <a:lnTo>
                  <a:pt x="2367098" y="2366079"/>
                </a:lnTo>
                <a:lnTo>
                  <a:pt x="2365828" y="2364809"/>
                </a:lnTo>
                <a:close/>
              </a:path>
              <a:path w="2631440" h="2630804">
                <a:moveTo>
                  <a:pt x="2362016" y="2360999"/>
                </a:moveTo>
                <a:lnTo>
                  <a:pt x="2342067" y="2360999"/>
                </a:lnTo>
                <a:lnTo>
                  <a:pt x="2344606" y="2363539"/>
                </a:lnTo>
                <a:lnTo>
                  <a:pt x="2364557" y="2363539"/>
                </a:lnTo>
                <a:lnTo>
                  <a:pt x="2362016" y="2360999"/>
                </a:lnTo>
                <a:close/>
              </a:path>
              <a:path w="2631440" h="2630804">
                <a:moveTo>
                  <a:pt x="2359475" y="2358459"/>
                </a:moveTo>
                <a:lnTo>
                  <a:pt x="2339528" y="2358459"/>
                </a:lnTo>
                <a:lnTo>
                  <a:pt x="2340798" y="2359729"/>
                </a:lnTo>
                <a:lnTo>
                  <a:pt x="2360746" y="2359729"/>
                </a:lnTo>
                <a:lnTo>
                  <a:pt x="2359475" y="2358459"/>
                </a:lnTo>
                <a:close/>
              </a:path>
              <a:path w="2631440" h="2630804">
                <a:moveTo>
                  <a:pt x="2355663" y="2354649"/>
                </a:moveTo>
                <a:lnTo>
                  <a:pt x="2335720" y="2354649"/>
                </a:lnTo>
                <a:lnTo>
                  <a:pt x="2338259" y="2357189"/>
                </a:lnTo>
                <a:lnTo>
                  <a:pt x="2358205" y="2357189"/>
                </a:lnTo>
                <a:lnTo>
                  <a:pt x="2355663" y="2354649"/>
                </a:lnTo>
                <a:close/>
              </a:path>
              <a:path w="2631440" h="2630804">
                <a:moveTo>
                  <a:pt x="2353122" y="2352109"/>
                </a:moveTo>
                <a:lnTo>
                  <a:pt x="2333181" y="2352109"/>
                </a:lnTo>
                <a:lnTo>
                  <a:pt x="2334450" y="2353379"/>
                </a:lnTo>
                <a:lnTo>
                  <a:pt x="2354393" y="2353379"/>
                </a:lnTo>
                <a:lnTo>
                  <a:pt x="2353122" y="2352109"/>
                </a:lnTo>
                <a:close/>
              </a:path>
              <a:path w="2631440" h="2630804">
                <a:moveTo>
                  <a:pt x="2349311" y="2348299"/>
                </a:moveTo>
                <a:lnTo>
                  <a:pt x="2329373" y="2348299"/>
                </a:lnTo>
                <a:lnTo>
                  <a:pt x="2331911" y="2350839"/>
                </a:lnTo>
                <a:lnTo>
                  <a:pt x="2351852" y="2350839"/>
                </a:lnTo>
                <a:lnTo>
                  <a:pt x="2349311" y="2348299"/>
                </a:lnTo>
                <a:close/>
              </a:path>
              <a:path w="2631440" h="2630804">
                <a:moveTo>
                  <a:pt x="2346770" y="2345759"/>
                </a:moveTo>
                <a:lnTo>
                  <a:pt x="2326834" y="2345759"/>
                </a:lnTo>
                <a:lnTo>
                  <a:pt x="2328103" y="2347029"/>
                </a:lnTo>
                <a:lnTo>
                  <a:pt x="2348040" y="2347029"/>
                </a:lnTo>
                <a:lnTo>
                  <a:pt x="2346770" y="2345759"/>
                </a:lnTo>
                <a:close/>
              </a:path>
              <a:path w="2631440" h="2630804">
                <a:moveTo>
                  <a:pt x="2342958" y="2341949"/>
                </a:moveTo>
                <a:lnTo>
                  <a:pt x="2323025" y="2341949"/>
                </a:lnTo>
                <a:lnTo>
                  <a:pt x="2325564" y="2344489"/>
                </a:lnTo>
                <a:lnTo>
                  <a:pt x="2345499" y="2344489"/>
                </a:lnTo>
                <a:lnTo>
                  <a:pt x="2342958" y="2341949"/>
                </a:lnTo>
                <a:close/>
              </a:path>
              <a:path w="2631440" h="2630804">
                <a:moveTo>
                  <a:pt x="2340417" y="2339409"/>
                </a:moveTo>
                <a:lnTo>
                  <a:pt x="2320486" y="2339409"/>
                </a:lnTo>
                <a:lnTo>
                  <a:pt x="2321756" y="2340679"/>
                </a:lnTo>
                <a:lnTo>
                  <a:pt x="2341687" y="2340679"/>
                </a:lnTo>
                <a:lnTo>
                  <a:pt x="2340417" y="2339409"/>
                </a:lnTo>
                <a:close/>
              </a:path>
              <a:path w="2631440" h="2630804">
                <a:moveTo>
                  <a:pt x="2334064" y="2333059"/>
                </a:moveTo>
                <a:lnTo>
                  <a:pt x="2314139" y="2333059"/>
                </a:lnTo>
                <a:lnTo>
                  <a:pt x="2319217" y="2338139"/>
                </a:lnTo>
                <a:lnTo>
                  <a:pt x="2339146" y="2338139"/>
                </a:lnTo>
                <a:lnTo>
                  <a:pt x="2334064" y="2333059"/>
                </a:lnTo>
                <a:close/>
              </a:path>
              <a:path w="2631440" h="2630804">
                <a:moveTo>
                  <a:pt x="2330253" y="2329249"/>
                </a:moveTo>
                <a:lnTo>
                  <a:pt x="2310331" y="2329249"/>
                </a:lnTo>
                <a:lnTo>
                  <a:pt x="2312870" y="2331789"/>
                </a:lnTo>
                <a:lnTo>
                  <a:pt x="2332794" y="2331789"/>
                </a:lnTo>
                <a:lnTo>
                  <a:pt x="2330253" y="2329249"/>
                </a:lnTo>
                <a:close/>
              </a:path>
              <a:path w="2631440" h="2630804">
                <a:moveTo>
                  <a:pt x="2327711" y="2326709"/>
                </a:moveTo>
                <a:lnTo>
                  <a:pt x="2307792" y="2326709"/>
                </a:lnTo>
                <a:lnTo>
                  <a:pt x="2309061" y="2327979"/>
                </a:lnTo>
                <a:lnTo>
                  <a:pt x="2328982" y="2327979"/>
                </a:lnTo>
                <a:lnTo>
                  <a:pt x="2327711" y="2326709"/>
                </a:lnTo>
                <a:close/>
              </a:path>
              <a:path w="2631440" h="2630804">
                <a:moveTo>
                  <a:pt x="2323900" y="2322899"/>
                </a:moveTo>
                <a:lnTo>
                  <a:pt x="2303984" y="2322899"/>
                </a:lnTo>
                <a:lnTo>
                  <a:pt x="2306522" y="2325439"/>
                </a:lnTo>
                <a:lnTo>
                  <a:pt x="2326441" y="2325439"/>
                </a:lnTo>
                <a:lnTo>
                  <a:pt x="2323900" y="2322899"/>
                </a:lnTo>
                <a:close/>
              </a:path>
              <a:path w="2631440" h="2630804">
                <a:moveTo>
                  <a:pt x="2321359" y="2320359"/>
                </a:moveTo>
                <a:lnTo>
                  <a:pt x="2301445" y="2320359"/>
                </a:lnTo>
                <a:lnTo>
                  <a:pt x="2302714" y="2321629"/>
                </a:lnTo>
                <a:lnTo>
                  <a:pt x="2322629" y="2321629"/>
                </a:lnTo>
                <a:lnTo>
                  <a:pt x="2321359" y="2320359"/>
                </a:lnTo>
                <a:close/>
              </a:path>
              <a:path w="2631440" h="2630804">
                <a:moveTo>
                  <a:pt x="2317547" y="2316549"/>
                </a:moveTo>
                <a:lnTo>
                  <a:pt x="2297636" y="2316549"/>
                </a:lnTo>
                <a:lnTo>
                  <a:pt x="2300175" y="2319089"/>
                </a:lnTo>
                <a:lnTo>
                  <a:pt x="2320088" y="2319089"/>
                </a:lnTo>
                <a:lnTo>
                  <a:pt x="2317547" y="2316549"/>
                </a:lnTo>
                <a:close/>
              </a:path>
              <a:path w="2631440" h="2630804">
                <a:moveTo>
                  <a:pt x="2315006" y="2314009"/>
                </a:moveTo>
                <a:lnTo>
                  <a:pt x="2295097" y="2314009"/>
                </a:lnTo>
                <a:lnTo>
                  <a:pt x="2296367" y="2315279"/>
                </a:lnTo>
                <a:lnTo>
                  <a:pt x="2316276" y="2315279"/>
                </a:lnTo>
                <a:lnTo>
                  <a:pt x="2315006" y="2314009"/>
                </a:lnTo>
                <a:close/>
              </a:path>
              <a:path w="2631440" h="2630804">
                <a:moveTo>
                  <a:pt x="2311194" y="2310199"/>
                </a:moveTo>
                <a:lnTo>
                  <a:pt x="2291289" y="2310199"/>
                </a:lnTo>
                <a:lnTo>
                  <a:pt x="2293828" y="2312739"/>
                </a:lnTo>
                <a:lnTo>
                  <a:pt x="2313735" y="2312739"/>
                </a:lnTo>
                <a:lnTo>
                  <a:pt x="2311194" y="2310199"/>
                </a:lnTo>
                <a:close/>
              </a:path>
              <a:path w="2631440" h="2630804">
                <a:moveTo>
                  <a:pt x="2308653" y="2307659"/>
                </a:moveTo>
                <a:lnTo>
                  <a:pt x="2288750" y="2307659"/>
                </a:lnTo>
                <a:lnTo>
                  <a:pt x="2290020" y="2308929"/>
                </a:lnTo>
                <a:lnTo>
                  <a:pt x="2309924" y="2308929"/>
                </a:lnTo>
                <a:lnTo>
                  <a:pt x="2308653" y="2307659"/>
                </a:lnTo>
                <a:close/>
              </a:path>
              <a:path w="2631440" h="2630804">
                <a:moveTo>
                  <a:pt x="2304842" y="2303849"/>
                </a:moveTo>
                <a:lnTo>
                  <a:pt x="2284942" y="2303849"/>
                </a:lnTo>
                <a:lnTo>
                  <a:pt x="2287481" y="2306389"/>
                </a:lnTo>
                <a:lnTo>
                  <a:pt x="2307383" y="2306389"/>
                </a:lnTo>
                <a:lnTo>
                  <a:pt x="2304842" y="2303849"/>
                </a:lnTo>
                <a:close/>
              </a:path>
              <a:path w="2631440" h="2630804">
                <a:moveTo>
                  <a:pt x="2302300" y="2301309"/>
                </a:moveTo>
                <a:lnTo>
                  <a:pt x="2282403" y="2301309"/>
                </a:lnTo>
                <a:lnTo>
                  <a:pt x="2283672" y="2302579"/>
                </a:lnTo>
                <a:lnTo>
                  <a:pt x="2303571" y="2302579"/>
                </a:lnTo>
                <a:lnTo>
                  <a:pt x="2302300" y="2301309"/>
                </a:lnTo>
                <a:close/>
              </a:path>
              <a:path w="2631440" h="2630804">
                <a:moveTo>
                  <a:pt x="2298489" y="2297499"/>
                </a:moveTo>
                <a:lnTo>
                  <a:pt x="2278594" y="2297499"/>
                </a:lnTo>
                <a:lnTo>
                  <a:pt x="2281133" y="2300039"/>
                </a:lnTo>
                <a:lnTo>
                  <a:pt x="2301030" y="2300039"/>
                </a:lnTo>
                <a:lnTo>
                  <a:pt x="2298489" y="2297499"/>
                </a:lnTo>
                <a:close/>
              </a:path>
              <a:path w="2631440" h="2630804">
                <a:moveTo>
                  <a:pt x="2295948" y="2294959"/>
                </a:moveTo>
                <a:lnTo>
                  <a:pt x="2276056" y="2294959"/>
                </a:lnTo>
                <a:lnTo>
                  <a:pt x="2277325" y="2296229"/>
                </a:lnTo>
                <a:lnTo>
                  <a:pt x="2297218" y="2296229"/>
                </a:lnTo>
                <a:lnTo>
                  <a:pt x="2295948" y="2294959"/>
                </a:lnTo>
                <a:close/>
              </a:path>
              <a:path w="2631440" h="2630804">
                <a:moveTo>
                  <a:pt x="2292136" y="2291149"/>
                </a:moveTo>
                <a:lnTo>
                  <a:pt x="2272247" y="2291149"/>
                </a:lnTo>
                <a:lnTo>
                  <a:pt x="2274786" y="2293689"/>
                </a:lnTo>
                <a:lnTo>
                  <a:pt x="2294677" y="2293689"/>
                </a:lnTo>
                <a:lnTo>
                  <a:pt x="2292136" y="2291149"/>
                </a:lnTo>
                <a:close/>
              </a:path>
              <a:path w="2631440" h="2630804">
                <a:moveTo>
                  <a:pt x="2289595" y="2288609"/>
                </a:moveTo>
                <a:lnTo>
                  <a:pt x="2269708" y="2288609"/>
                </a:lnTo>
                <a:lnTo>
                  <a:pt x="2270978" y="2289879"/>
                </a:lnTo>
                <a:lnTo>
                  <a:pt x="2290866" y="2289879"/>
                </a:lnTo>
                <a:lnTo>
                  <a:pt x="2289595" y="2288609"/>
                </a:lnTo>
                <a:close/>
              </a:path>
              <a:path w="2631440" h="2630804">
                <a:moveTo>
                  <a:pt x="2285783" y="2284799"/>
                </a:moveTo>
                <a:lnTo>
                  <a:pt x="2265900" y="2284799"/>
                </a:lnTo>
                <a:lnTo>
                  <a:pt x="2268439" y="2287339"/>
                </a:lnTo>
                <a:lnTo>
                  <a:pt x="2288324" y="2287339"/>
                </a:lnTo>
                <a:lnTo>
                  <a:pt x="2285783" y="2284799"/>
                </a:lnTo>
                <a:close/>
              </a:path>
              <a:path w="2631440" h="2630804">
                <a:moveTo>
                  <a:pt x="2283242" y="2282259"/>
                </a:moveTo>
                <a:lnTo>
                  <a:pt x="2263361" y="2282259"/>
                </a:lnTo>
                <a:lnTo>
                  <a:pt x="2264630" y="2283529"/>
                </a:lnTo>
                <a:lnTo>
                  <a:pt x="2284513" y="2283529"/>
                </a:lnTo>
                <a:lnTo>
                  <a:pt x="2283242" y="2282259"/>
                </a:lnTo>
                <a:close/>
              </a:path>
              <a:path w="2631440" h="2630804">
                <a:moveTo>
                  <a:pt x="2279431" y="2278449"/>
                </a:moveTo>
                <a:lnTo>
                  <a:pt x="2259553" y="2278449"/>
                </a:lnTo>
                <a:lnTo>
                  <a:pt x="2262092" y="2280989"/>
                </a:lnTo>
                <a:lnTo>
                  <a:pt x="2281972" y="2280989"/>
                </a:lnTo>
                <a:lnTo>
                  <a:pt x="2279431" y="2278449"/>
                </a:lnTo>
                <a:close/>
              </a:path>
              <a:path w="2631440" h="2630804">
                <a:moveTo>
                  <a:pt x="2276890" y="2275909"/>
                </a:moveTo>
                <a:lnTo>
                  <a:pt x="2257014" y="2275909"/>
                </a:lnTo>
                <a:lnTo>
                  <a:pt x="2258283" y="2277179"/>
                </a:lnTo>
                <a:lnTo>
                  <a:pt x="2278160" y="2277179"/>
                </a:lnTo>
                <a:lnTo>
                  <a:pt x="2276890" y="2275909"/>
                </a:lnTo>
                <a:close/>
              </a:path>
              <a:path w="2631440" h="2630804">
                <a:moveTo>
                  <a:pt x="2270537" y="2269559"/>
                </a:moveTo>
                <a:lnTo>
                  <a:pt x="2250666" y="2269559"/>
                </a:lnTo>
                <a:lnTo>
                  <a:pt x="2255744" y="2274639"/>
                </a:lnTo>
                <a:lnTo>
                  <a:pt x="2275619" y="2274639"/>
                </a:lnTo>
                <a:lnTo>
                  <a:pt x="2270537" y="2269559"/>
                </a:lnTo>
                <a:close/>
              </a:path>
              <a:path w="2631440" h="2630804">
                <a:moveTo>
                  <a:pt x="2264184" y="2263209"/>
                </a:moveTo>
                <a:lnTo>
                  <a:pt x="2244319" y="2263209"/>
                </a:lnTo>
                <a:lnTo>
                  <a:pt x="2249397" y="2268289"/>
                </a:lnTo>
                <a:lnTo>
                  <a:pt x="2269266" y="2268289"/>
                </a:lnTo>
                <a:lnTo>
                  <a:pt x="2264184" y="2263209"/>
                </a:lnTo>
                <a:close/>
              </a:path>
              <a:path w="2631440" h="2630804">
                <a:moveTo>
                  <a:pt x="2257831" y="2256859"/>
                </a:moveTo>
                <a:lnTo>
                  <a:pt x="2237972" y="2256859"/>
                </a:lnTo>
                <a:lnTo>
                  <a:pt x="2243050" y="2261939"/>
                </a:lnTo>
                <a:lnTo>
                  <a:pt x="2262914" y="2261939"/>
                </a:lnTo>
                <a:lnTo>
                  <a:pt x="2257831" y="2256859"/>
                </a:lnTo>
                <a:close/>
              </a:path>
              <a:path w="2631440" h="2630804">
                <a:moveTo>
                  <a:pt x="2251479" y="2250509"/>
                </a:moveTo>
                <a:lnTo>
                  <a:pt x="2231625" y="2250509"/>
                </a:lnTo>
                <a:lnTo>
                  <a:pt x="2236702" y="2255589"/>
                </a:lnTo>
                <a:lnTo>
                  <a:pt x="2256561" y="2255589"/>
                </a:lnTo>
                <a:lnTo>
                  <a:pt x="2251479" y="2250509"/>
                </a:lnTo>
                <a:close/>
              </a:path>
              <a:path w="2631440" h="2630804">
                <a:moveTo>
                  <a:pt x="2245126" y="2244159"/>
                </a:moveTo>
                <a:lnTo>
                  <a:pt x="2225277" y="2244159"/>
                </a:lnTo>
                <a:lnTo>
                  <a:pt x="2230355" y="2249239"/>
                </a:lnTo>
                <a:lnTo>
                  <a:pt x="2250208" y="2249239"/>
                </a:lnTo>
                <a:lnTo>
                  <a:pt x="2245126" y="2244159"/>
                </a:lnTo>
                <a:close/>
              </a:path>
              <a:path w="2631440" h="2630804">
                <a:moveTo>
                  <a:pt x="2238773" y="2237809"/>
                </a:moveTo>
                <a:lnTo>
                  <a:pt x="2218930" y="2237809"/>
                </a:lnTo>
                <a:lnTo>
                  <a:pt x="2224008" y="2242889"/>
                </a:lnTo>
                <a:lnTo>
                  <a:pt x="2243855" y="2242889"/>
                </a:lnTo>
                <a:lnTo>
                  <a:pt x="2238773" y="2237809"/>
                </a:lnTo>
                <a:close/>
              </a:path>
              <a:path w="2631440" h="2630804">
                <a:moveTo>
                  <a:pt x="2232420" y="2231459"/>
                </a:moveTo>
                <a:lnTo>
                  <a:pt x="2212583" y="2231459"/>
                </a:lnTo>
                <a:lnTo>
                  <a:pt x="2217661" y="2236539"/>
                </a:lnTo>
                <a:lnTo>
                  <a:pt x="2237503" y="2236539"/>
                </a:lnTo>
                <a:lnTo>
                  <a:pt x="2232420" y="2231459"/>
                </a:lnTo>
                <a:close/>
              </a:path>
              <a:path w="2631440" h="2630804">
                <a:moveTo>
                  <a:pt x="2227338" y="2226379"/>
                </a:moveTo>
                <a:lnTo>
                  <a:pt x="2207505" y="2226379"/>
                </a:lnTo>
                <a:lnTo>
                  <a:pt x="2211313" y="2230189"/>
                </a:lnTo>
                <a:lnTo>
                  <a:pt x="2231150" y="2230189"/>
                </a:lnTo>
                <a:lnTo>
                  <a:pt x="2227338" y="2226379"/>
                </a:lnTo>
                <a:close/>
              </a:path>
              <a:path w="2631440" h="2630804">
                <a:moveTo>
                  <a:pt x="2220985" y="2220029"/>
                </a:moveTo>
                <a:lnTo>
                  <a:pt x="2201158" y="2220029"/>
                </a:lnTo>
                <a:lnTo>
                  <a:pt x="2206236" y="2225109"/>
                </a:lnTo>
                <a:lnTo>
                  <a:pt x="2226068" y="2225109"/>
                </a:lnTo>
                <a:lnTo>
                  <a:pt x="2220985" y="2220029"/>
                </a:lnTo>
                <a:close/>
              </a:path>
              <a:path w="2631440" h="2630804">
                <a:moveTo>
                  <a:pt x="2214633" y="2213679"/>
                </a:moveTo>
                <a:lnTo>
                  <a:pt x="2194811" y="2213679"/>
                </a:lnTo>
                <a:lnTo>
                  <a:pt x="2199888" y="2218759"/>
                </a:lnTo>
                <a:lnTo>
                  <a:pt x="2219715" y="2218759"/>
                </a:lnTo>
                <a:lnTo>
                  <a:pt x="2214633" y="2213679"/>
                </a:lnTo>
                <a:close/>
              </a:path>
              <a:path w="2631440" h="2630804">
                <a:moveTo>
                  <a:pt x="2208280" y="2207329"/>
                </a:moveTo>
                <a:lnTo>
                  <a:pt x="2188463" y="2207329"/>
                </a:lnTo>
                <a:lnTo>
                  <a:pt x="2193541" y="2212409"/>
                </a:lnTo>
                <a:lnTo>
                  <a:pt x="2213362" y="2212409"/>
                </a:lnTo>
                <a:lnTo>
                  <a:pt x="2208280" y="2207329"/>
                </a:lnTo>
                <a:close/>
              </a:path>
              <a:path w="2631440" h="2630804">
                <a:moveTo>
                  <a:pt x="2201927" y="2200979"/>
                </a:moveTo>
                <a:lnTo>
                  <a:pt x="2182116" y="2200979"/>
                </a:lnTo>
                <a:lnTo>
                  <a:pt x="2187194" y="2206059"/>
                </a:lnTo>
                <a:lnTo>
                  <a:pt x="2207009" y="2206059"/>
                </a:lnTo>
                <a:lnTo>
                  <a:pt x="2201927" y="2200979"/>
                </a:lnTo>
                <a:close/>
              </a:path>
              <a:path w="2631440" h="2630804">
                <a:moveTo>
                  <a:pt x="2195575" y="2194629"/>
                </a:moveTo>
                <a:lnTo>
                  <a:pt x="2175769" y="2194629"/>
                </a:lnTo>
                <a:lnTo>
                  <a:pt x="2180847" y="2199709"/>
                </a:lnTo>
                <a:lnTo>
                  <a:pt x="2200657" y="2199709"/>
                </a:lnTo>
                <a:lnTo>
                  <a:pt x="2195575" y="2194629"/>
                </a:lnTo>
                <a:close/>
              </a:path>
              <a:path w="2631440" h="2630804">
                <a:moveTo>
                  <a:pt x="2189222" y="2188279"/>
                </a:moveTo>
                <a:lnTo>
                  <a:pt x="2169421" y="2188279"/>
                </a:lnTo>
                <a:lnTo>
                  <a:pt x="2174499" y="2193359"/>
                </a:lnTo>
                <a:lnTo>
                  <a:pt x="2194304" y="2193359"/>
                </a:lnTo>
                <a:lnTo>
                  <a:pt x="2189222" y="2188279"/>
                </a:lnTo>
                <a:close/>
              </a:path>
              <a:path w="2631440" h="2630804">
                <a:moveTo>
                  <a:pt x="2182869" y="2181929"/>
                </a:moveTo>
                <a:lnTo>
                  <a:pt x="2163074" y="2181929"/>
                </a:lnTo>
                <a:lnTo>
                  <a:pt x="2168152" y="2187009"/>
                </a:lnTo>
                <a:lnTo>
                  <a:pt x="2187951" y="2187009"/>
                </a:lnTo>
                <a:lnTo>
                  <a:pt x="2182869" y="2181929"/>
                </a:lnTo>
                <a:close/>
              </a:path>
              <a:path w="2631440" h="2630804">
                <a:moveTo>
                  <a:pt x="2176516" y="2175579"/>
                </a:moveTo>
                <a:lnTo>
                  <a:pt x="2156727" y="2175579"/>
                </a:lnTo>
                <a:lnTo>
                  <a:pt x="2161805" y="2180659"/>
                </a:lnTo>
                <a:lnTo>
                  <a:pt x="2181598" y="2180659"/>
                </a:lnTo>
                <a:lnTo>
                  <a:pt x="2176516" y="2175579"/>
                </a:lnTo>
                <a:close/>
              </a:path>
              <a:path w="2631440" h="2630804">
                <a:moveTo>
                  <a:pt x="2170164" y="2169229"/>
                </a:moveTo>
                <a:lnTo>
                  <a:pt x="2150380" y="2169229"/>
                </a:lnTo>
                <a:lnTo>
                  <a:pt x="2155458" y="2174309"/>
                </a:lnTo>
                <a:lnTo>
                  <a:pt x="2175246" y="2174309"/>
                </a:lnTo>
                <a:lnTo>
                  <a:pt x="2170164" y="2169229"/>
                </a:lnTo>
                <a:close/>
              </a:path>
              <a:path w="2631440" h="2630804">
                <a:moveTo>
                  <a:pt x="2163811" y="2162879"/>
                </a:moveTo>
                <a:lnTo>
                  <a:pt x="2144032" y="2162879"/>
                </a:lnTo>
                <a:lnTo>
                  <a:pt x="2149110" y="2167959"/>
                </a:lnTo>
                <a:lnTo>
                  <a:pt x="2168893" y="2167959"/>
                </a:lnTo>
                <a:lnTo>
                  <a:pt x="2163811" y="2162879"/>
                </a:lnTo>
                <a:close/>
              </a:path>
              <a:path w="2631440" h="2630804">
                <a:moveTo>
                  <a:pt x="2157458" y="2156529"/>
                </a:moveTo>
                <a:lnTo>
                  <a:pt x="2137685" y="2156529"/>
                </a:lnTo>
                <a:lnTo>
                  <a:pt x="2142763" y="2161609"/>
                </a:lnTo>
                <a:lnTo>
                  <a:pt x="2162540" y="2161609"/>
                </a:lnTo>
                <a:lnTo>
                  <a:pt x="2157458" y="2156529"/>
                </a:lnTo>
                <a:close/>
              </a:path>
              <a:path w="2631440" h="2630804">
                <a:moveTo>
                  <a:pt x="2151105" y="2150179"/>
                </a:moveTo>
                <a:lnTo>
                  <a:pt x="2131338" y="2150179"/>
                </a:lnTo>
                <a:lnTo>
                  <a:pt x="2136416" y="2155259"/>
                </a:lnTo>
                <a:lnTo>
                  <a:pt x="2156188" y="2155259"/>
                </a:lnTo>
                <a:lnTo>
                  <a:pt x="2151105" y="2150179"/>
                </a:lnTo>
                <a:close/>
              </a:path>
              <a:path w="2631440" h="2630804">
                <a:moveTo>
                  <a:pt x="2144753" y="2143829"/>
                </a:moveTo>
                <a:lnTo>
                  <a:pt x="2124991" y="2143829"/>
                </a:lnTo>
                <a:lnTo>
                  <a:pt x="2130068" y="2148909"/>
                </a:lnTo>
                <a:lnTo>
                  <a:pt x="2149835" y="2148909"/>
                </a:lnTo>
                <a:lnTo>
                  <a:pt x="2144753" y="2143829"/>
                </a:lnTo>
                <a:close/>
              </a:path>
              <a:path w="2631440" h="2630804">
                <a:moveTo>
                  <a:pt x="2138400" y="2137479"/>
                </a:moveTo>
                <a:lnTo>
                  <a:pt x="2118643" y="2137479"/>
                </a:lnTo>
                <a:lnTo>
                  <a:pt x="2123721" y="2142559"/>
                </a:lnTo>
                <a:lnTo>
                  <a:pt x="2143482" y="2142559"/>
                </a:lnTo>
                <a:lnTo>
                  <a:pt x="2138400" y="2137479"/>
                </a:lnTo>
                <a:close/>
              </a:path>
              <a:path w="2631440" h="2630804">
                <a:moveTo>
                  <a:pt x="2132047" y="2131129"/>
                </a:moveTo>
                <a:lnTo>
                  <a:pt x="2112296" y="2131129"/>
                </a:lnTo>
                <a:lnTo>
                  <a:pt x="2117374" y="2136209"/>
                </a:lnTo>
                <a:lnTo>
                  <a:pt x="2137129" y="2136209"/>
                </a:lnTo>
                <a:lnTo>
                  <a:pt x="2132047" y="2131129"/>
                </a:lnTo>
                <a:close/>
              </a:path>
              <a:path w="2631440" h="2630804">
                <a:moveTo>
                  <a:pt x="2125694" y="2124779"/>
                </a:moveTo>
                <a:lnTo>
                  <a:pt x="2105949" y="2124779"/>
                </a:lnTo>
                <a:lnTo>
                  <a:pt x="2111027" y="2129859"/>
                </a:lnTo>
                <a:lnTo>
                  <a:pt x="2130777" y="2129859"/>
                </a:lnTo>
                <a:lnTo>
                  <a:pt x="2125694" y="2124779"/>
                </a:lnTo>
                <a:close/>
              </a:path>
              <a:path w="2631440" h="2630804">
                <a:moveTo>
                  <a:pt x="2119342" y="2118429"/>
                </a:moveTo>
                <a:lnTo>
                  <a:pt x="2099602" y="2118429"/>
                </a:lnTo>
                <a:lnTo>
                  <a:pt x="2104679" y="2123509"/>
                </a:lnTo>
                <a:lnTo>
                  <a:pt x="2124424" y="2123509"/>
                </a:lnTo>
                <a:lnTo>
                  <a:pt x="2119342" y="2118429"/>
                </a:lnTo>
                <a:close/>
              </a:path>
              <a:path w="2631440" h="2630804">
                <a:moveTo>
                  <a:pt x="2112989" y="2112079"/>
                </a:moveTo>
                <a:lnTo>
                  <a:pt x="2093254" y="2112079"/>
                </a:lnTo>
                <a:lnTo>
                  <a:pt x="2098332" y="2117159"/>
                </a:lnTo>
                <a:lnTo>
                  <a:pt x="2118071" y="2117159"/>
                </a:lnTo>
                <a:lnTo>
                  <a:pt x="2112989" y="2112079"/>
                </a:lnTo>
                <a:close/>
              </a:path>
              <a:path w="2631440" h="2630804">
                <a:moveTo>
                  <a:pt x="2106636" y="2105729"/>
                </a:moveTo>
                <a:lnTo>
                  <a:pt x="2086907" y="2105729"/>
                </a:lnTo>
                <a:lnTo>
                  <a:pt x="2091985" y="2110809"/>
                </a:lnTo>
                <a:lnTo>
                  <a:pt x="2111718" y="2110809"/>
                </a:lnTo>
                <a:lnTo>
                  <a:pt x="2106636" y="2105729"/>
                </a:lnTo>
                <a:close/>
              </a:path>
              <a:path w="2631440" h="2630804">
                <a:moveTo>
                  <a:pt x="2100283" y="2099379"/>
                </a:moveTo>
                <a:lnTo>
                  <a:pt x="2080560" y="2099379"/>
                </a:lnTo>
                <a:lnTo>
                  <a:pt x="2085638" y="2104459"/>
                </a:lnTo>
                <a:lnTo>
                  <a:pt x="2105366" y="2104459"/>
                </a:lnTo>
                <a:lnTo>
                  <a:pt x="2100283" y="2099379"/>
                </a:lnTo>
                <a:close/>
              </a:path>
              <a:path w="2631440" h="2630804">
                <a:moveTo>
                  <a:pt x="2093931" y="2093029"/>
                </a:moveTo>
                <a:lnTo>
                  <a:pt x="2074213" y="2093029"/>
                </a:lnTo>
                <a:lnTo>
                  <a:pt x="2079290" y="2098109"/>
                </a:lnTo>
                <a:lnTo>
                  <a:pt x="2099013" y="2098109"/>
                </a:lnTo>
                <a:lnTo>
                  <a:pt x="2093931" y="2093029"/>
                </a:lnTo>
                <a:close/>
              </a:path>
              <a:path w="2631440" h="2630804">
                <a:moveTo>
                  <a:pt x="2087578" y="2086679"/>
                </a:moveTo>
                <a:lnTo>
                  <a:pt x="2067865" y="2086679"/>
                </a:lnTo>
                <a:lnTo>
                  <a:pt x="2072943" y="2091759"/>
                </a:lnTo>
                <a:lnTo>
                  <a:pt x="2092660" y="2091759"/>
                </a:lnTo>
                <a:lnTo>
                  <a:pt x="2087578" y="2086679"/>
                </a:lnTo>
                <a:close/>
              </a:path>
              <a:path w="2631440" h="2630804">
                <a:moveTo>
                  <a:pt x="2081225" y="2080329"/>
                </a:moveTo>
                <a:lnTo>
                  <a:pt x="2061518" y="2080329"/>
                </a:lnTo>
                <a:lnTo>
                  <a:pt x="2066596" y="2085409"/>
                </a:lnTo>
                <a:lnTo>
                  <a:pt x="2086307" y="2085409"/>
                </a:lnTo>
                <a:lnTo>
                  <a:pt x="2081225" y="2080329"/>
                </a:lnTo>
                <a:close/>
              </a:path>
              <a:path w="2631440" h="2630804">
                <a:moveTo>
                  <a:pt x="2074873" y="2073979"/>
                </a:moveTo>
                <a:lnTo>
                  <a:pt x="2055171" y="2073979"/>
                </a:lnTo>
                <a:lnTo>
                  <a:pt x="2060249" y="2079059"/>
                </a:lnTo>
                <a:lnTo>
                  <a:pt x="2079955" y="2079059"/>
                </a:lnTo>
                <a:lnTo>
                  <a:pt x="2074873" y="2073979"/>
                </a:lnTo>
                <a:close/>
              </a:path>
              <a:path w="2631440" h="2630804">
                <a:moveTo>
                  <a:pt x="2068520" y="2067629"/>
                </a:moveTo>
                <a:lnTo>
                  <a:pt x="2048823" y="2067629"/>
                </a:lnTo>
                <a:lnTo>
                  <a:pt x="2053901" y="2072709"/>
                </a:lnTo>
                <a:lnTo>
                  <a:pt x="2073602" y="2072709"/>
                </a:lnTo>
                <a:lnTo>
                  <a:pt x="2068520" y="2067629"/>
                </a:lnTo>
                <a:close/>
              </a:path>
              <a:path w="2631440" h="2630804">
                <a:moveTo>
                  <a:pt x="2062167" y="2061279"/>
                </a:moveTo>
                <a:lnTo>
                  <a:pt x="2042476" y="2061279"/>
                </a:lnTo>
                <a:lnTo>
                  <a:pt x="2047554" y="2066359"/>
                </a:lnTo>
                <a:lnTo>
                  <a:pt x="2067249" y="2066359"/>
                </a:lnTo>
                <a:lnTo>
                  <a:pt x="2062167" y="2061279"/>
                </a:lnTo>
                <a:close/>
              </a:path>
              <a:path w="2631440" h="2630804">
                <a:moveTo>
                  <a:pt x="2055814" y="2054929"/>
                </a:moveTo>
                <a:lnTo>
                  <a:pt x="2036129" y="2054929"/>
                </a:lnTo>
                <a:lnTo>
                  <a:pt x="2041207" y="2060009"/>
                </a:lnTo>
                <a:lnTo>
                  <a:pt x="2060897" y="2060009"/>
                </a:lnTo>
                <a:lnTo>
                  <a:pt x="2055814" y="2054929"/>
                </a:lnTo>
                <a:close/>
              </a:path>
              <a:path w="2631440" h="2630804">
                <a:moveTo>
                  <a:pt x="2049462" y="2048579"/>
                </a:moveTo>
                <a:lnTo>
                  <a:pt x="2029782" y="2048579"/>
                </a:lnTo>
                <a:lnTo>
                  <a:pt x="2034859" y="2053659"/>
                </a:lnTo>
                <a:lnTo>
                  <a:pt x="2054544" y="2053659"/>
                </a:lnTo>
                <a:lnTo>
                  <a:pt x="2049462" y="2048579"/>
                </a:lnTo>
                <a:close/>
              </a:path>
              <a:path w="2631440" h="2630804">
                <a:moveTo>
                  <a:pt x="2043109" y="2042229"/>
                </a:moveTo>
                <a:lnTo>
                  <a:pt x="2023434" y="2042229"/>
                </a:lnTo>
                <a:lnTo>
                  <a:pt x="2028512" y="2047309"/>
                </a:lnTo>
                <a:lnTo>
                  <a:pt x="2048191" y="2047309"/>
                </a:lnTo>
                <a:lnTo>
                  <a:pt x="2043109" y="2042229"/>
                </a:lnTo>
                <a:close/>
              </a:path>
              <a:path w="2631440" h="2630804">
                <a:moveTo>
                  <a:pt x="2036756" y="2035879"/>
                </a:moveTo>
                <a:lnTo>
                  <a:pt x="2017087" y="2035879"/>
                </a:lnTo>
                <a:lnTo>
                  <a:pt x="2022165" y="2040959"/>
                </a:lnTo>
                <a:lnTo>
                  <a:pt x="2041838" y="2040959"/>
                </a:lnTo>
                <a:lnTo>
                  <a:pt x="2036756" y="2035879"/>
                </a:lnTo>
                <a:close/>
              </a:path>
              <a:path w="2631440" h="2630804">
                <a:moveTo>
                  <a:pt x="2030403" y="2029529"/>
                </a:moveTo>
                <a:lnTo>
                  <a:pt x="2010740" y="2029529"/>
                </a:lnTo>
                <a:lnTo>
                  <a:pt x="2015818" y="2034609"/>
                </a:lnTo>
                <a:lnTo>
                  <a:pt x="2035486" y="2034609"/>
                </a:lnTo>
                <a:lnTo>
                  <a:pt x="2030403" y="2029529"/>
                </a:lnTo>
                <a:close/>
              </a:path>
              <a:path w="2631440" h="2630804">
                <a:moveTo>
                  <a:pt x="1822034" y="1821249"/>
                </a:moveTo>
                <a:lnTo>
                  <a:pt x="1802550" y="1821249"/>
                </a:lnTo>
                <a:lnTo>
                  <a:pt x="2009470" y="2028259"/>
                </a:lnTo>
                <a:lnTo>
                  <a:pt x="2029133" y="2028259"/>
                </a:lnTo>
                <a:lnTo>
                  <a:pt x="1822034" y="182124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0" y="4240603"/>
            <a:ext cx="2611755" cy="2612390"/>
          </a:xfrm>
          <a:custGeom>
            <a:avLst/>
            <a:gdLst/>
            <a:ahLst/>
            <a:cxnLst/>
            <a:rect l="l" t="t" r="r" b="b"/>
            <a:pathLst>
              <a:path w="2611755" h="2612390">
                <a:moveTo>
                  <a:pt x="0" y="0"/>
                </a:moveTo>
                <a:lnTo>
                  <a:pt x="0" y="3736"/>
                </a:lnTo>
                <a:lnTo>
                  <a:pt x="3735" y="3736"/>
                </a:lnTo>
                <a:lnTo>
                  <a:pt x="0" y="0"/>
                </a:lnTo>
                <a:close/>
              </a:path>
              <a:path w="2611755" h="2612390">
                <a:moveTo>
                  <a:pt x="3735" y="3736"/>
                </a:moveTo>
                <a:lnTo>
                  <a:pt x="0" y="3736"/>
                </a:lnTo>
                <a:lnTo>
                  <a:pt x="0" y="10086"/>
                </a:lnTo>
                <a:lnTo>
                  <a:pt x="10082" y="10086"/>
                </a:lnTo>
                <a:lnTo>
                  <a:pt x="3735" y="3736"/>
                </a:lnTo>
                <a:close/>
              </a:path>
              <a:path w="2611755" h="2612390">
                <a:moveTo>
                  <a:pt x="10082" y="10086"/>
                </a:moveTo>
                <a:lnTo>
                  <a:pt x="0" y="10086"/>
                </a:lnTo>
                <a:lnTo>
                  <a:pt x="0" y="16436"/>
                </a:lnTo>
                <a:lnTo>
                  <a:pt x="16429" y="16436"/>
                </a:lnTo>
                <a:lnTo>
                  <a:pt x="10082" y="10086"/>
                </a:lnTo>
                <a:close/>
              </a:path>
              <a:path w="2611755" h="2612390">
                <a:moveTo>
                  <a:pt x="16429" y="16436"/>
                </a:moveTo>
                <a:lnTo>
                  <a:pt x="0" y="16436"/>
                </a:lnTo>
                <a:lnTo>
                  <a:pt x="0" y="20169"/>
                </a:lnTo>
                <a:lnTo>
                  <a:pt x="2618" y="22786"/>
                </a:lnTo>
                <a:lnTo>
                  <a:pt x="22776" y="22786"/>
                </a:lnTo>
                <a:lnTo>
                  <a:pt x="16429" y="16436"/>
                </a:lnTo>
                <a:close/>
              </a:path>
              <a:path w="2611755" h="2612390">
                <a:moveTo>
                  <a:pt x="22776" y="22786"/>
                </a:moveTo>
                <a:lnTo>
                  <a:pt x="2618" y="22786"/>
                </a:lnTo>
                <a:lnTo>
                  <a:pt x="8971" y="29136"/>
                </a:lnTo>
                <a:lnTo>
                  <a:pt x="29124" y="29136"/>
                </a:lnTo>
                <a:lnTo>
                  <a:pt x="22776" y="22786"/>
                </a:lnTo>
                <a:close/>
              </a:path>
              <a:path w="2611755" h="2612390">
                <a:moveTo>
                  <a:pt x="29124" y="29136"/>
                </a:moveTo>
                <a:lnTo>
                  <a:pt x="8971" y="29136"/>
                </a:lnTo>
                <a:lnTo>
                  <a:pt x="15324" y="35486"/>
                </a:lnTo>
                <a:lnTo>
                  <a:pt x="35471" y="35486"/>
                </a:lnTo>
                <a:lnTo>
                  <a:pt x="29124" y="29136"/>
                </a:lnTo>
                <a:close/>
              </a:path>
              <a:path w="2611755" h="2612390">
                <a:moveTo>
                  <a:pt x="35471" y="35486"/>
                </a:moveTo>
                <a:lnTo>
                  <a:pt x="15324" y="35486"/>
                </a:lnTo>
                <a:lnTo>
                  <a:pt x="21677" y="41836"/>
                </a:lnTo>
                <a:lnTo>
                  <a:pt x="41818" y="41836"/>
                </a:lnTo>
                <a:lnTo>
                  <a:pt x="35471" y="35486"/>
                </a:lnTo>
                <a:close/>
              </a:path>
              <a:path w="2611755" h="2612390">
                <a:moveTo>
                  <a:pt x="41818" y="41836"/>
                </a:moveTo>
                <a:lnTo>
                  <a:pt x="21677" y="41836"/>
                </a:lnTo>
                <a:lnTo>
                  <a:pt x="28029" y="48186"/>
                </a:lnTo>
                <a:lnTo>
                  <a:pt x="48165" y="48186"/>
                </a:lnTo>
                <a:lnTo>
                  <a:pt x="41818" y="41836"/>
                </a:lnTo>
                <a:close/>
              </a:path>
              <a:path w="2611755" h="2612390">
                <a:moveTo>
                  <a:pt x="48165" y="48186"/>
                </a:moveTo>
                <a:lnTo>
                  <a:pt x="28029" y="48186"/>
                </a:lnTo>
                <a:lnTo>
                  <a:pt x="34382" y="54536"/>
                </a:lnTo>
                <a:lnTo>
                  <a:pt x="54513" y="54536"/>
                </a:lnTo>
                <a:lnTo>
                  <a:pt x="48165" y="48186"/>
                </a:lnTo>
                <a:close/>
              </a:path>
              <a:path w="2611755" h="2612390">
                <a:moveTo>
                  <a:pt x="54513" y="54536"/>
                </a:moveTo>
                <a:lnTo>
                  <a:pt x="34382" y="54536"/>
                </a:lnTo>
                <a:lnTo>
                  <a:pt x="40735" y="60886"/>
                </a:lnTo>
                <a:lnTo>
                  <a:pt x="60860" y="60886"/>
                </a:lnTo>
                <a:lnTo>
                  <a:pt x="54513" y="54536"/>
                </a:lnTo>
                <a:close/>
              </a:path>
              <a:path w="2611755" h="2612390">
                <a:moveTo>
                  <a:pt x="60860" y="60886"/>
                </a:moveTo>
                <a:lnTo>
                  <a:pt x="40735" y="60886"/>
                </a:lnTo>
                <a:lnTo>
                  <a:pt x="47087" y="67236"/>
                </a:lnTo>
                <a:lnTo>
                  <a:pt x="67207" y="67236"/>
                </a:lnTo>
                <a:lnTo>
                  <a:pt x="60860" y="60886"/>
                </a:lnTo>
                <a:close/>
              </a:path>
              <a:path w="2611755" h="2612390">
                <a:moveTo>
                  <a:pt x="67207" y="67236"/>
                </a:moveTo>
                <a:lnTo>
                  <a:pt x="47087" y="67236"/>
                </a:lnTo>
                <a:lnTo>
                  <a:pt x="53440" y="73586"/>
                </a:lnTo>
                <a:lnTo>
                  <a:pt x="73554" y="73586"/>
                </a:lnTo>
                <a:lnTo>
                  <a:pt x="67207" y="67236"/>
                </a:lnTo>
                <a:close/>
              </a:path>
              <a:path w="2611755" h="2612390">
                <a:moveTo>
                  <a:pt x="73554" y="73586"/>
                </a:moveTo>
                <a:lnTo>
                  <a:pt x="53440" y="73586"/>
                </a:lnTo>
                <a:lnTo>
                  <a:pt x="59793" y="79936"/>
                </a:lnTo>
                <a:lnTo>
                  <a:pt x="79902" y="79936"/>
                </a:lnTo>
                <a:lnTo>
                  <a:pt x="73554" y="73586"/>
                </a:lnTo>
                <a:close/>
              </a:path>
              <a:path w="2611755" h="2612390">
                <a:moveTo>
                  <a:pt x="79902" y="79936"/>
                </a:moveTo>
                <a:lnTo>
                  <a:pt x="59793" y="79936"/>
                </a:lnTo>
                <a:lnTo>
                  <a:pt x="66146" y="86286"/>
                </a:lnTo>
                <a:lnTo>
                  <a:pt x="86249" y="86286"/>
                </a:lnTo>
                <a:lnTo>
                  <a:pt x="79902" y="79936"/>
                </a:lnTo>
                <a:close/>
              </a:path>
              <a:path w="2611755" h="2612390">
                <a:moveTo>
                  <a:pt x="86249" y="86286"/>
                </a:moveTo>
                <a:lnTo>
                  <a:pt x="66146" y="86286"/>
                </a:lnTo>
                <a:lnTo>
                  <a:pt x="72498" y="92636"/>
                </a:lnTo>
                <a:lnTo>
                  <a:pt x="92596" y="92636"/>
                </a:lnTo>
                <a:lnTo>
                  <a:pt x="86249" y="86286"/>
                </a:lnTo>
                <a:close/>
              </a:path>
              <a:path w="2611755" h="2612390">
                <a:moveTo>
                  <a:pt x="92596" y="92636"/>
                </a:moveTo>
                <a:lnTo>
                  <a:pt x="72498" y="92636"/>
                </a:lnTo>
                <a:lnTo>
                  <a:pt x="78851" y="98986"/>
                </a:lnTo>
                <a:lnTo>
                  <a:pt x="98944" y="98986"/>
                </a:lnTo>
                <a:lnTo>
                  <a:pt x="92596" y="92636"/>
                </a:lnTo>
                <a:close/>
              </a:path>
              <a:path w="2611755" h="2612390">
                <a:moveTo>
                  <a:pt x="98944" y="98986"/>
                </a:moveTo>
                <a:lnTo>
                  <a:pt x="78851" y="98986"/>
                </a:lnTo>
                <a:lnTo>
                  <a:pt x="85204" y="105336"/>
                </a:lnTo>
                <a:lnTo>
                  <a:pt x="105291" y="105336"/>
                </a:lnTo>
                <a:lnTo>
                  <a:pt x="98944" y="98986"/>
                </a:lnTo>
                <a:close/>
              </a:path>
              <a:path w="2611755" h="2612390">
                <a:moveTo>
                  <a:pt x="105291" y="105336"/>
                </a:moveTo>
                <a:lnTo>
                  <a:pt x="85204" y="105336"/>
                </a:lnTo>
                <a:lnTo>
                  <a:pt x="91557" y="111686"/>
                </a:lnTo>
                <a:lnTo>
                  <a:pt x="111638" y="111686"/>
                </a:lnTo>
                <a:lnTo>
                  <a:pt x="105291" y="105336"/>
                </a:lnTo>
                <a:close/>
              </a:path>
              <a:path w="2611755" h="2612390">
                <a:moveTo>
                  <a:pt x="111638" y="111686"/>
                </a:moveTo>
                <a:lnTo>
                  <a:pt x="91557" y="111686"/>
                </a:lnTo>
                <a:lnTo>
                  <a:pt x="104262" y="124386"/>
                </a:lnTo>
                <a:lnTo>
                  <a:pt x="124333" y="124386"/>
                </a:lnTo>
                <a:lnTo>
                  <a:pt x="111638" y="111686"/>
                </a:lnTo>
                <a:close/>
              </a:path>
              <a:path w="2611755" h="2612390">
                <a:moveTo>
                  <a:pt x="124333" y="124386"/>
                </a:moveTo>
                <a:lnTo>
                  <a:pt x="104262" y="124386"/>
                </a:lnTo>
                <a:lnTo>
                  <a:pt x="110615" y="130736"/>
                </a:lnTo>
                <a:lnTo>
                  <a:pt x="130680" y="130736"/>
                </a:lnTo>
                <a:lnTo>
                  <a:pt x="124333" y="124386"/>
                </a:lnTo>
                <a:close/>
              </a:path>
              <a:path w="2611755" h="2612390">
                <a:moveTo>
                  <a:pt x="130680" y="130736"/>
                </a:moveTo>
                <a:lnTo>
                  <a:pt x="110615" y="130736"/>
                </a:lnTo>
                <a:lnTo>
                  <a:pt x="116968" y="137086"/>
                </a:lnTo>
                <a:lnTo>
                  <a:pt x="137027" y="137086"/>
                </a:lnTo>
                <a:lnTo>
                  <a:pt x="130680" y="130736"/>
                </a:lnTo>
                <a:close/>
              </a:path>
              <a:path w="2611755" h="2612390">
                <a:moveTo>
                  <a:pt x="137027" y="137086"/>
                </a:moveTo>
                <a:lnTo>
                  <a:pt x="116968" y="137086"/>
                </a:lnTo>
                <a:lnTo>
                  <a:pt x="123320" y="143436"/>
                </a:lnTo>
                <a:lnTo>
                  <a:pt x="143374" y="143436"/>
                </a:lnTo>
                <a:lnTo>
                  <a:pt x="137027" y="137086"/>
                </a:lnTo>
                <a:close/>
              </a:path>
              <a:path w="2611755" h="2612390">
                <a:moveTo>
                  <a:pt x="143374" y="143436"/>
                </a:moveTo>
                <a:lnTo>
                  <a:pt x="123320" y="143436"/>
                </a:lnTo>
                <a:lnTo>
                  <a:pt x="129673" y="149786"/>
                </a:lnTo>
                <a:lnTo>
                  <a:pt x="149722" y="149786"/>
                </a:lnTo>
                <a:lnTo>
                  <a:pt x="143374" y="143436"/>
                </a:lnTo>
                <a:close/>
              </a:path>
              <a:path w="2611755" h="2612390">
                <a:moveTo>
                  <a:pt x="149722" y="149786"/>
                </a:moveTo>
                <a:lnTo>
                  <a:pt x="129673" y="149786"/>
                </a:lnTo>
                <a:lnTo>
                  <a:pt x="136026" y="156136"/>
                </a:lnTo>
                <a:lnTo>
                  <a:pt x="156069" y="156136"/>
                </a:lnTo>
                <a:lnTo>
                  <a:pt x="149722" y="149786"/>
                </a:lnTo>
                <a:close/>
              </a:path>
              <a:path w="2611755" h="2612390">
                <a:moveTo>
                  <a:pt x="156069" y="156136"/>
                </a:moveTo>
                <a:lnTo>
                  <a:pt x="136026" y="156136"/>
                </a:lnTo>
                <a:lnTo>
                  <a:pt x="142378" y="162486"/>
                </a:lnTo>
                <a:lnTo>
                  <a:pt x="162416" y="162486"/>
                </a:lnTo>
                <a:lnTo>
                  <a:pt x="156069" y="156136"/>
                </a:lnTo>
                <a:close/>
              </a:path>
              <a:path w="2611755" h="2612390">
                <a:moveTo>
                  <a:pt x="162416" y="162486"/>
                </a:moveTo>
                <a:lnTo>
                  <a:pt x="142378" y="162486"/>
                </a:lnTo>
                <a:lnTo>
                  <a:pt x="148731" y="168836"/>
                </a:lnTo>
                <a:lnTo>
                  <a:pt x="168763" y="168836"/>
                </a:lnTo>
                <a:lnTo>
                  <a:pt x="162416" y="162486"/>
                </a:lnTo>
                <a:close/>
              </a:path>
              <a:path w="2611755" h="2612390">
                <a:moveTo>
                  <a:pt x="168763" y="168836"/>
                </a:moveTo>
                <a:lnTo>
                  <a:pt x="148731" y="168836"/>
                </a:lnTo>
                <a:lnTo>
                  <a:pt x="161437" y="181536"/>
                </a:lnTo>
                <a:lnTo>
                  <a:pt x="181458" y="181536"/>
                </a:lnTo>
                <a:lnTo>
                  <a:pt x="168763" y="168836"/>
                </a:lnTo>
                <a:close/>
              </a:path>
              <a:path w="2611755" h="2612390">
                <a:moveTo>
                  <a:pt x="181458" y="181536"/>
                </a:moveTo>
                <a:lnTo>
                  <a:pt x="161437" y="181536"/>
                </a:lnTo>
                <a:lnTo>
                  <a:pt x="167789" y="187886"/>
                </a:lnTo>
                <a:lnTo>
                  <a:pt x="187805" y="187886"/>
                </a:lnTo>
                <a:lnTo>
                  <a:pt x="181458" y="181536"/>
                </a:lnTo>
                <a:close/>
              </a:path>
              <a:path w="2611755" h="2612390">
                <a:moveTo>
                  <a:pt x="187805" y="187886"/>
                </a:moveTo>
                <a:lnTo>
                  <a:pt x="167789" y="187886"/>
                </a:lnTo>
                <a:lnTo>
                  <a:pt x="174142" y="194236"/>
                </a:lnTo>
                <a:lnTo>
                  <a:pt x="194153" y="194236"/>
                </a:lnTo>
                <a:lnTo>
                  <a:pt x="187805" y="187886"/>
                </a:lnTo>
                <a:close/>
              </a:path>
              <a:path w="2611755" h="2612390">
                <a:moveTo>
                  <a:pt x="194153" y="194236"/>
                </a:moveTo>
                <a:lnTo>
                  <a:pt x="174142" y="194236"/>
                </a:lnTo>
                <a:lnTo>
                  <a:pt x="180495" y="200586"/>
                </a:lnTo>
                <a:lnTo>
                  <a:pt x="200500" y="200586"/>
                </a:lnTo>
                <a:lnTo>
                  <a:pt x="194153" y="194236"/>
                </a:lnTo>
                <a:close/>
              </a:path>
              <a:path w="2611755" h="2612390">
                <a:moveTo>
                  <a:pt x="200500" y="200586"/>
                </a:moveTo>
                <a:lnTo>
                  <a:pt x="180495" y="200586"/>
                </a:lnTo>
                <a:lnTo>
                  <a:pt x="186848" y="206936"/>
                </a:lnTo>
                <a:lnTo>
                  <a:pt x="206847" y="206936"/>
                </a:lnTo>
                <a:lnTo>
                  <a:pt x="200500" y="200586"/>
                </a:lnTo>
                <a:close/>
              </a:path>
              <a:path w="2611755" h="2612390">
                <a:moveTo>
                  <a:pt x="206847" y="206936"/>
                </a:moveTo>
                <a:lnTo>
                  <a:pt x="186848" y="206936"/>
                </a:lnTo>
                <a:lnTo>
                  <a:pt x="193200" y="213286"/>
                </a:lnTo>
                <a:lnTo>
                  <a:pt x="213194" y="213286"/>
                </a:lnTo>
                <a:lnTo>
                  <a:pt x="206847" y="206936"/>
                </a:lnTo>
                <a:close/>
              </a:path>
              <a:path w="2611755" h="2612390">
                <a:moveTo>
                  <a:pt x="213194" y="213286"/>
                </a:moveTo>
                <a:lnTo>
                  <a:pt x="193200" y="213286"/>
                </a:lnTo>
                <a:lnTo>
                  <a:pt x="199553" y="219636"/>
                </a:lnTo>
                <a:lnTo>
                  <a:pt x="219542" y="219636"/>
                </a:lnTo>
                <a:lnTo>
                  <a:pt x="213194" y="213286"/>
                </a:lnTo>
                <a:close/>
              </a:path>
              <a:path w="2611755" h="2612390">
                <a:moveTo>
                  <a:pt x="219542" y="219636"/>
                </a:moveTo>
                <a:lnTo>
                  <a:pt x="199553" y="219636"/>
                </a:lnTo>
                <a:lnTo>
                  <a:pt x="212259" y="232336"/>
                </a:lnTo>
                <a:lnTo>
                  <a:pt x="232236" y="232336"/>
                </a:lnTo>
                <a:lnTo>
                  <a:pt x="219542" y="219636"/>
                </a:lnTo>
                <a:close/>
              </a:path>
              <a:path w="2611755" h="2612390">
                <a:moveTo>
                  <a:pt x="232236" y="232336"/>
                </a:moveTo>
                <a:lnTo>
                  <a:pt x="212259" y="232336"/>
                </a:lnTo>
                <a:lnTo>
                  <a:pt x="218611" y="238686"/>
                </a:lnTo>
                <a:lnTo>
                  <a:pt x="238583" y="238686"/>
                </a:lnTo>
                <a:lnTo>
                  <a:pt x="232236" y="232336"/>
                </a:lnTo>
                <a:close/>
              </a:path>
              <a:path w="2611755" h="2612390">
                <a:moveTo>
                  <a:pt x="238583" y="238686"/>
                </a:moveTo>
                <a:lnTo>
                  <a:pt x="218611" y="238686"/>
                </a:lnTo>
                <a:lnTo>
                  <a:pt x="224964" y="245036"/>
                </a:lnTo>
                <a:lnTo>
                  <a:pt x="244931" y="245036"/>
                </a:lnTo>
                <a:lnTo>
                  <a:pt x="238583" y="238686"/>
                </a:lnTo>
                <a:close/>
              </a:path>
              <a:path w="2611755" h="2612390">
                <a:moveTo>
                  <a:pt x="244931" y="245036"/>
                </a:moveTo>
                <a:lnTo>
                  <a:pt x="224964" y="245036"/>
                </a:lnTo>
                <a:lnTo>
                  <a:pt x="231317" y="251386"/>
                </a:lnTo>
                <a:lnTo>
                  <a:pt x="251278" y="251386"/>
                </a:lnTo>
                <a:lnTo>
                  <a:pt x="244931" y="245036"/>
                </a:lnTo>
                <a:close/>
              </a:path>
              <a:path w="2611755" h="2612390">
                <a:moveTo>
                  <a:pt x="251278" y="251386"/>
                </a:moveTo>
                <a:lnTo>
                  <a:pt x="231317" y="251386"/>
                </a:lnTo>
                <a:lnTo>
                  <a:pt x="237670" y="257736"/>
                </a:lnTo>
                <a:lnTo>
                  <a:pt x="257625" y="257736"/>
                </a:lnTo>
                <a:lnTo>
                  <a:pt x="251278" y="251386"/>
                </a:lnTo>
                <a:close/>
              </a:path>
              <a:path w="2611755" h="2612390">
                <a:moveTo>
                  <a:pt x="257625" y="257736"/>
                </a:moveTo>
                <a:lnTo>
                  <a:pt x="237670" y="257736"/>
                </a:lnTo>
                <a:lnTo>
                  <a:pt x="244022" y="264086"/>
                </a:lnTo>
                <a:lnTo>
                  <a:pt x="263972" y="264086"/>
                </a:lnTo>
                <a:lnTo>
                  <a:pt x="257625" y="257736"/>
                </a:lnTo>
                <a:close/>
              </a:path>
              <a:path w="2611755" h="2612390">
                <a:moveTo>
                  <a:pt x="263972" y="264086"/>
                </a:moveTo>
                <a:lnTo>
                  <a:pt x="244022" y="264086"/>
                </a:lnTo>
                <a:lnTo>
                  <a:pt x="250375" y="270436"/>
                </a:lnTo>
                <a:lnTo>
                  <a:pt x="270320" y="270436"/>
                </a:lnTo>
                <a:lnTo>
                  <a:pt x="263972" y="264086"/>
                </a:lnTo>
                <a:close/>
              </a:path>
              <a:path w="2611755" h="2612390">
                <a:moveTo>
                  <a:pt x="270320" y="270436"/>
                </a:moveTo>
                <a:lnTo>
                  <a:pt x="250375" y="270436"/>
                </a:lnTo>
                <a:lnTo>
                  <a:pt x="256728" y="276786"/>
                </a:lnTo>
                <a:lnTo>
                  <a:pt x="276667" y="276786"/>
                </a:lnTo>
                <a:lnTo>
                  <a:pt x="270320" y="270436"/>
                </a:lnTo>
                <a:close/>
              </a:path>
              <a:path w="2611755" h="2612390">
                <a:moveTo>
                  <a:pt x="276667" y="276786"/>
                </a:moveTo>
                <a:lnTo>
                  <a:pt x="256728" y="276786"/>
                </a:lnTo>
                <a:lnTo>
                  <a:pt x="263080" y="283136"/>
                </a:lnTo>
                <a:lnTo>
                  <a:pt x="283014" y="283136"/>
                </a:lnTo>
                <a:lnTo>
                  <a:pt x="276667" y="276786"/>
                </a:lnTo>
                <a:close/>
              </a:path>
              <a:path w="2611755" h="2612390">
                <a:moveTo>
                  <a:pt x="283014" y="283136"/>
                </a:moveTo>
                <a:lnTo>
                  <a:pt x="263080" y="283136"/>
                </a:lnTo>
                <a:lnTo>
                  <a:pt x="275786" y="295836"/>
                </a:lnTo>
                <a:lnTo>
                  <a:pt x="295709" y="295836"/>
                </a:lnTo>
                <a:lnTo>
                  <a:pt x="283014" y="283136"/>
                </a:lnTo>
                <a:close/>
              </a:path>
              <a:path w="2611755" h="2612390">
                <a:moveTo>
                  <a:pt x="295709" y="295836"/>
                </a:moveTo>
                <a:lnTo>
                  <a:pt x="275786" y="295836"/>
                </a:lnTo>
                <a:lnTo>
                  <a:pt x="282139" y="302186"/>
                </a:lnTo>
                <a:lnTo>
                  <a:pt x="302056" y="302186"/>
                </a:lnTo>
                <a:lnTo>
                  <a:pt x="295709" y="295836"/>
                </a:lnTo>
                <a:close/>
              </a:path>
              <a:path w="2611755" h="2612390">
                <a:moveTo>
                  <a:pt x="302056" y="302186"/>
                </a:moveTo>
                <a:lnTo>
                  <a:pt x="282139" y="302186"/>
                </a:lnTo>
                <a:lnTo>
                  <a:pt x="288491" y="308536"/>
                </a:lnTo>
                <a:lnTo>
                  <a:pt x="308403" y="308536"/>
                </a:lnTo>
                <a:lnTo>
                  <a:pt x="302056" y="302186"/>
                </a:lnTo>
                <a:close/>
              </a:path>
              <a:path w="2611755" h="2612390">
                <a:moveTo>
                  <a:pt x="308403" y="308536"/>
                </a:moveTo>
                <a:lnTo>
                  <a:pt x="288491" y="308536"/>
                </a:lnTo>
                <a:lnTo>
                  <a:pt x="294844" y="314886"/>
                </a:lnTo>
                <a:lnTo>
                  <a:pt x="314751" y="314886"/>
                </a:lnTo>
                <a:lnTo>
                  <a:pt x="308403" y="308536"/>
                </a:lnTo>
                <a:close/>
              </a:path>
              <a:path w="2611755" h="2612390">
                <a:moveTo>
                  <a:pt x="314751" y="314886"/>
                </a:moveTo>
                <a:lnTo>
                  <a:pt x="294844" y="314886"/>
                </a:lnTo>
                <a:lnTo>
                  <a:pt x="307550" y="327586"/>
                </a:lnTo>
                <a:lnTo>
                  <a:pt x="327445" y="327586"/>
                </a:lnTo>
                <a:lnTo>
                  <a:pt x="314751" y="314886"/>
                </a:lnTo>
                <a:close/>
              </a:path>
              <a:path w="2611755" h="2612390">
                <a:moveTo>
                  <a:pt x="327445" y="327586"/>
                </a:moveTo>
                <a:lnTo>
                  <a:pt x="307550" y="327586"/>
                </a:lnTo>
                <a:lnTo>
                  <a:pt x="313902" y="333936"/>
                </a:lnTo>
                <a:lnTo>
                  <a:pt x="333792" y="333936"/>
                </a:lnTo>
                <a:lnTo>
                  <a:pt x="327445" y="327586"/>
                </a:lnTo>
                <a:close/>
              </a:path>
              <a:path w="2611755" h="2612390">
                <a:moveTo>
                  <a:pt x="333792" y="333936"/>
                </a:moveTo>
                <a:lnTo>
                  <a:pt x="313902" y="333936"/>
                </a:lnTo>
                <a:lnTo>
                  <a:pt x="320255" y="340286"/>
                </a:lnTo>
                <a:lnTo>
                  <a:pt x="340140" y="340286"/>
                </a:lnTo>
                <a:lnTo>
                  <a:pt x="333792" y="333936"/>
                </a:lnTo>
                <a:close/>
              </a:path>
              <a:path w="2611755" h="2612390">
                <a:moveTo>
                  <a:pt x="340140" y="340286"/>
                </a:moveTo>
                <a:lnTo>
                  <a:pt x="320255" y="340286"/>
                </a:lnTo>
                <a:lnTo>
                  <a:pt x="332961" y="352986"/>
                </a:lnTo>
                <a:lnTo>
                  <a:pt x="352834" y="352986"/>
                </a:lnTo>
                <a:lnTo>
                  <a:pt x="340140" y="340286"/>
                </a:lnTo>
                <a:close/>
              </a:path>
              <a:path w="2611755" h="2612390">
                <a:moveTo>
                  <a:pt x="352834" y="352986"/>
                </a:moveTo>
                <a:lnTo>
                  <a:pt x="332961" y="352986"/>
                </a:lnTo>
                <a:lnTo>
                  <a:pt x="339313" y="359336"/>
                </a:lnTo>
                <a:lnTo>
                  <a:pt x="359181" y="359336"/>
                </a:lnTo>
                <a:lnTo>
                  <a:pt x="352834" y="352986"/>
                </a:lnTo>
                <a:close/>
              </a:path>
              <a:path w="2611755" h="2612390">
                <a:moveTo>
                  <a:pt x="359181" y="359336"/>
                </a:moveTo>
                <a:lnTo>
                  <a:pt x="339313" y="359336"/>
                </a:lnTo>
                <a:lnTo>
                  <a:pt x="352019" y="372036"/>
                </a:lnTo>
                <a:lnTo>
                  <a:pt x="371876" y="372036"/>
                </a:lnTo>
                <a:lnTo>
                  <a:pt x="359181" y="359336"/>
                </a:lnTo>
                <a:close/>
              </a:path>
              <a:path w="2611755" h="2612390">
                <a:moveTo>
                  <a:pt x="371876" y="372036"/>
                </a:moveTo>
                <a:lnTo>
                  <a:pt x="352019" y="372036"/>
                </a:lnTo>
                <a:lnTo>
                  <a:pt x="358372" y="378386"/>
                </a:lnTo>
                <a:lnTo>
                  <a:pt x="378223" y="378386"/>
                </a:lnTo>
                <a:lnTo>
                  <a:pt x="371876" y="372036"/>
                </a:lnTo>
                <a:close/>
              </a:path>
              <a:path w="2611755" h="2612390">
                <a:moveTo>
                  <a:pt x="378223" y="378386"/>
                </a:moveTo>
                <a:lnTo>
                  <a:pt x="358372" y="378386"/>
                </a:lnTo>
                <a:lnTo>
                  <a:pt x="364724" y="384736"/>
                </a:lnTo>
                <a:lnTo>
                  <a:pt x="384570" y="384736"/>
                </a:lnTo>
                <a:lnTo>
                  <a:pt x="378223" y="378386"/>
                </a:lnTo>
                <a:close/>
              </a:path>
              <a:path w="2611755" h="2612390">
                <a:moveTo>
                  <a:pt x="384570" y="384736"/>
                </a:moveTo>
                <a:lnTo>
                  <a:pt x="364724" y="384736"/>
                </a:lnTo>
                <a:lnTo>
                  <a:pt x="371077" y="391086"/>
                </a:lnTo>
                <a:lnTo>
                  <a:pt x="390918" y="391086"/>
                </a:lnTo>
                <a:lnTo>
                  <a:pt x="384570" y="384736"/>
                </a:lnTo>
                <a:close/>
              </a:path>
              <a:path w="2611755" h="2612390">
                <a:moveTo>
                  <a:pt x="390918" y="391086"/>
                </a:moveTo>
                <a:lnTo>
                  <a:pt x="371077" y="391086"/>
                </a:lnTo>
                <a:lnTo>
                  <a:pt x="377430" y="397436"/>
                </a:lnTo>
                <a:lnTo>
                  <a:pt x="397265" y="397436"/>
                </a:lnTo>
                <a:lnTo>
                  <a:pt x="390918" y="391086"/>
                </a:lnTo>
                <a:close/>
              </a:path>
              <a:path w="2611755" h="2612390">
                <a:moveTo>
                  <a:pt x="397265" y="397436"/>
                </a:moveTo>
                <a:lnTo>
                  <a:pt x="377430" y="397436"/>
                </a:lnTo>
                <a:lnTo>
                  <a:pt x="383782" y="403786"/>
                </a:lnTo>
                <a:lnTo>
                  <a:pt x="403612" y="403786"/>
                </a:lnTo>
                <a:lnTo>
                  <a:pt x="397265" y="397436"/>
                </a:lnTo>
                <a:close/>
              </a:path>
              <a:path w="2611755" h="2612390">
                <a:moveTo>
                  <a:pt x="403612" y="403786"/>
                </a:moveTo>
                <a:lnTo>
                  <a:pt x="383782" y="403786"/>
                </a:lnTo>
                <a:lnTo>
                  <a:pt x="390135" y="410136"/>
                </a:lnTo>
                <a:lnTo>
                  <a:pt x="409960" y="410136"/>
                </a:lnTo>
                <a:lnTo>
                  <a:pt x="403612" y="403786"/>
                </a:lnTo>
                <a:close/>
              </a:path>
              <a:path w="2611755" h="2612390">
                <a:moveTo>
                  <a:pt x="409960" y="410136"/>
                </a:moveTo>
                <a:lnTo>
                  <a:pt x="390135" y="410136"/>
                </a:lnTo>
                <a:lnTo>
                  <a:pt x="396488" y="416486"/>
                </a:lnTo>
                <a:lnTo>
                  <a:pt x="416307" y="416486"/>
                </a:lnTo>
                <a:lnTo>
                  <a:pt x="409960" y="410136"/>
                </a:lnTo>
                <a:close/>
              </a:path>
              <a:path w="2611755" h="2612390">
                <a:moveTo>
                  <a:pt x="416307" y="416486"/>
                </a:moveTo>
                <a:lnTo>
                  <a:pt x="396488" y="416486"/>
                </a:lnTo>
                <a:lnTo>
                  <a:pt x="402841" y="422836"/>
                </a:lnTo>
                <a:lnTo>
                  <a:pt x="422654" y="422836"/>
                </a:lnTo>
                <a:lnTo>
                  <a:pt x="416307" y="416486"/>
                </a:lnTo>
                <a:close/>
              </a:path>
              <a:path w="2611755" h="2612390">
                <a:moveTo>
                  <a:pt x="422654" y="422836"/>
                </a:moveTo>
                <a:lnTo>
                  <a:pt x="402841" y="422836"/>
                </a:lnTo>
                <a:lnTo>
                  <a:pt x="409193" y="429186"/>
                </a:lnTo>
                <a:lnTo>
                  <a:pt x="429001" y="429186"/>
                </a:lnTo>
                <a:lnTo>
                  <a:pt x="422654" y="422836"/>
                </a:lnTo>
                <a:close/>
              </a:path>
              <a:path w="2611755" h="2612390">
                <a:moveTo>
                  <a:pt x="429001" y="429186"/>
                </a:moveTo>
                <a:lnTo>
                  <a:pt x="409193" y="429186"/>
                </a:lnTo>
                <a:lnTo>
                  <a:pt x="415546" y="435536"/>
                </a:lnTo>
                <a:lnTo>
                  <a:pt x="435349" y="435536"/>
                </a:lnTo>
                <a:lnTo>
                  <a:pt x="429001" y="429186"/>
                </a:lnTo>
                <a:close/>
              </a:path>
              <a:path w="2611755" h="2612390">
                <a:moveTo>
                  <a:pt x="435349" y="435536"/>
                </a:moveTo>
                <a:lnTo>
                  <a:pt x="415546" y="435536"/>
                </a:lnTo>
                <a:lnTo>
                  <a:pt x="421899" y="441886"/>
                </a:lnTo>
                <a:lnTo>
                  <a:pt x="441696" y="441886"/>
                </a:lnTo>
                <a:lnTo>
                  <a:pt x="435349" y="435536"/>
                </a:lnTo>
                <a:close/>
              </a:path>
              <a:path w="2611755" h="2612390">
                <a:moveTo>
                  <a:pt x="441696" y="441886"/>
                </a:moveTo>
                <a:lnTo>
                  <a:pt x="421899" y="441886"/>
                </a:lnTo>
                <a:lnTo>
                  <a:pt x="434604" y="454586"/>
                </a:lnTo>
                <a:lnTo>
                  <a:pt x="454390" y="454586"/>
                </a:lnTo>
                <a:lnTo>
                  <a:pt x="441696" y="441886"/>
                </a:lnTo>
                <a:close/>
              </a:path>
              <a:path w="2611755" h="2612390">
                <a:moveTo>
                  <a:pt x="454390" y="454586"/>
                </a:moveTo>
                <a:lnTo>
                  <a:pt x="434604" y="454586"/>
                </a:lnTo>
                <a:lnTo>
                  <a:pt x="447310" y="467286"/>
                </a:lnTo>
                <a:lnTo>
                  <a:pt x="467085" y="467286"/>
                </a:lnTo>
                <a:lnTo>
                  <a:pt x="454390" y="454586"/>
                </a:lnTo>
                <a:close/>
              </a:path>
              <a:path w="2611755" h="2612390">
                <a:moveTo>
                  <a:pt x="467085" y="467286"/>
                </a:moveTo>
                <a:lnTo>
                  <a:pt x="447310" y="467286"/>
                </a:lnTo>
                <a:lnTo>
                  <a:pt x="472721" y="492686"/>
                </a:lnTo>
                <a:lnTo>
                  <a:pt x="492474" y="492686"/>
                </a:lnTo>
                <a:lnTo>
                  <a:pt x="467085" y="467286"/>
                </a:lnTo>
                <a:close/>
              </a:path>
              <a:path w="2611755" h="2612390">
                <a:moveTo>
                  <a:pt x="492474" y="492686"/>
                </a:moveTo>
                <a:lnTo>
                  <a:pt x="472721" y="492686"/>
                </a:lnTo>
                <a:lnTo>
                  <a:pt x="479073" y="499036"/>
                </a:lnTo>
                <a:lnTo>
                  <a:pt x="498821" y="499036"/>
                </a:lnTo>
                <a:lnTo>
                  <a:pt x="492474" y="492686"/>
                </a:lnTo>
                <a:close/>
              </a:path>
              <a:path w="2611755" h="2612390">
                <a:moveTo>
                  <a:pt x="498821" y="499036"/>
                </a:moveTo>
                <a:lnTo>
                  <a:pt x="479073" y="499036"/>
                </a:lnTo>
                <a:lnTo>
                  <a:pt x="485426" y="505386"/>
                </a:lnTo>
                <a:lnTo>
                  <a:pt x="505169" y="505386"/>
                </a:lnTo>
                <a:lnTo>
                  <a:pt x="498821" y="499036"/>
                </a:lnTo>
                <a:close/>
              </a:path>
              <a:path w="2611755" h="2612390">
                <a:moveTo>
                  <a:pt x="505169" y="505386"/>
                </a:moveTo>
                <a:lnTo>
                  <a:pt x="485426" y="505386"/>
                </a:lnTo>
                <a:lnTo>
                  <a:pt x="504484" y="524436"/>
                </a:lnTo>
                <a:lnTo>
                  <a:pt x="524210" y="524436"/>
                </a:lnTo>
                <a:lnTo>
                  <a:pt x="505169" y="505386"/>
                </a:lnTo>
                <a:close/>
              </a:path>
              <a:path w="2611755" h="2612390">
                <a:moveTo>
                  <a:pt x="524210" y="524436"/>
                </a:moveTo>
                <a:lnTo>
                  <a:pt x="504484" y="524436"/>
                </a:lnTo>
                <a:lnTo>
                  <a:pt x="510837" y="530786"/>
                </a:lnTo>
                <a:lnTo>
                  <a:pt x="530558" y="530786"/>
                </a:lnTo>
                <a:lnTo>
                  <a:pt x="524210" y="524436"/>
                </a:lnTo>
                <a:close/>
              </a:path>
              <a:path w="2611755" h="2612390">
                <a:moveTo>
                  <a:pt x="530558" y="530786"/>
                </a:moveTo>
                <a:lnTo>
                  <a:pt x="510837" y="530786"/>
                </a:lnTo>
                <a:lnTo>
                  <a:pt x="517190" y="537136"/>
                </a:lnTo>
                <a:lnTo>
                  <a:pt x="536905" y="537136"/>
                </a:lnTo>
                <a:lnTo>
                  <a:pt x="530558" y="530786"/>
                </a:lnTo>
                <a:close/>
              </a:path>
              <a:path w="2611755" h="2612390">
                <a:moveTo>
                  <a:pt x="536905" y="537136"/>
                </a:moveTo>
                <a:lnTo>
                  <a:pt x="517190" y="537136"/>
                </a:lnTo>
                <a:lnTo>
                  <a:pt x="529895" y="549836"/>
                </a:lnTo>
                <a:lnTo>
                  <a:pt x="549599" y="549836"/>
                </a:lnTo>
                <a:lnTo>
                  <a:pt x="536905" y="537136"/>
                </a:lnTo>
                <a:close/>
              </a:path>
              <a:path w="2611755" h="2612390">
                <a:moveTo>
                  <a:pt x="549599" y="549836"/>
                </a:moveTo>
                <a:lnTo>
                  <a:pt x="529895" y="549836"/>
                </a:lnTo>
                <a:lnTo>
                  <a:pt x="536248" y="556186"/>
                </a:lnTo>
                <a:lnTo>
                  <a:pt x="555947" y="556186"/>
                </a:lnTo>
                <a:lnTo>
                  <a:pt x="549599" y="549836"/>
                </a:lnTo>
                <a:close/>
              </a:path>
              <a:path w="2611755" h="2612390">
                <a:moveTo>
                  <a:pt x="555947" y="556186"/>
                </a:moveTo>
                <a:lnTo>
                  <a:pt x="536248" y="556186"/>
                </a:lnTo>
                <a:lnTo>
                  <a:pt x="548954" y="568886"/>
                </a:lnTo>
                <a:lnTo>
                  <a:pt x="568641" y="568886"/>
                </a:lnTo>
                <a:lnTo>
                  <a:pt x="555947" y="556186"/>
                </a:lnTo>
                <a:close/>
              </a:path>
              <a:path w="2611755" h="2612390">
                <a:moveTo>
                  <a:pt x="568641" y="568886"/>
                </a:moveTo>
                <a:lnTo>
                  <a:pt x="548954" y="568886"/>
                </a:lnTo>
                <a:lnTo>
                  <a:pt x="555306" y="575236"/>
                </a:lnTo>
                <a:lnTo>
                  <a:pt x="574988" y="575236"/>
                </a:lnTo>
                <a:lnTo>
                  <a:pt x="568641" y="568886"/>
                </a:lnTo>
                <a:close/>
              </a:path>
              <a:path w="2611755" h="2612390">
                <a:moveTo>
                  <a:pt x="574988" y="575236"/>
                </a:moveTo>
                <a:lnTo>
                  <a:pt x="555306" y="575236"/>
                </a:lnTo>
                <a:lnTo>
                  <a:pt x="561659" y="581586"/>
                </a:lnTo>
                <a:lnTo>
                  <a:pt x="581336" y="581586"/>
                </a:lnTo>
                <a:lnTo>
                  <a:pt x="574988" y="575236"/>
                </a:lnTo>
                <a:close/>
              </a:path>
              <a:path w="2611755" h="2612390">
                <a:moveTo>
                  <a:pt x="581336" y="581586"/>
                </a:moveTo>
                <a:lnTo>
                  <a:pt x="561659" y="581586"/>
                </a:lnTo>
                <a:lnTo>
                  <a:pt x="568012" y="587936"/>
                </a:lnTo>
                <a:lnTo>
                  <a:pt x="587683" y="587936"/>
                </a:lnTo>
                <a:lnTo>
                  <a:pt x="581336" y="581586"/>
                </a:lnTo>
                <a:close/>
              </a:path>
              <a:path w="2611755" h="2612390">
                <a:moveTo>
                  <a:pt x="587683" y="587936"/>
                </a:moveTo>
                <a:lnTo>
                  <a:pt x="568012" y="587936"/>
                </a:lnTo>
                <a:lnTo>
                  <a:pt x="580717" y="600636"/>
                </a:lnTo>
                <a:lnTo>
                  <a:pt x="600378" y="600636"/>
                </a:lnTo>
                <a:lnTo>
                  <a:pt x="587683" y="587936"/>
                </a:lnTo>
                <a:close/>
              </a:path>
              <a:path w="2611755" h="2612390">
                <a:moveTo>
                  <a:pt x="600378" y="600636"/>
                </a:moveTo>
                <a:lnTo>
                  <a:pt x="580717" y="600636"/>
                </a:lnTo>
                <a:lnTo>
                  <a:pt x="587070" y="606986"/>
                </a:lnTo>
                <a:lnTo>
                  <a:pt x="606725" y="606986"/>
                </a:lnTo>
                <a:lnTo>
                  <a:pt x="600378" y="600636"/>
                </a:lnTo>
                <a:close/>
              </a:path>
              <a:path w="2611755" h="2612390">
                <a:moveTo>
                  <a:pt x="606725" y="606986"/>
                </a:moveTo>
                <a:lnTo>
                  <a:pt x="587070" y="606986"/>
                </a:lnTo>
                <a:lnTo>
                  <a:pt x="593423" y="613336"/>
                </a:lnTo>
                <a:lnTo>
                  <a:pt x="613072" y="613336"/>
                </a:lnTo>
                <a:lnTo>
                  <a:pt x="606725" y="606986"/>
                </a:lnTo>
                <a:close/>
              </a:path>
              <a:path w="2611755" h="2612390">
                <a:moveTo>
                  <a:pt x="613072" y="613336"/>
                </a:moveTo>
                <a:lnTo>
                  <a:pt x="593423" y="613336"/>
                </a:lnTo>
                <a:lnTo>
                  <a:pt x="599775" y="619686"/>
                </a:lnTo>
                <a:lnTo>
                  <a:pt x="619419" y="619686"/>
                </a:lnTo>
                <a:lnTo>
                  <a:pt x="613072" y="613336"/>
                </a:lnTo>
                <a:close/>
              </a:path>
              <a:path w="2611755" h="2612390">
                <a:moveTo>
                  <a:pt x="619419" y="619686"/>
                </a:moveTo>
                <a:lnTo>
                  <a:pt x="599775" y="619686"/>
                </a:lnTo>
                <a:lnTo>
                  <a:pt x="606128" y="626036"/>
                </a:lnTo>
                <a:lnTo>
                  <a:pt x="625767" y="626036"/>
                </a:lnTo>
                <a:lnTo>
                  <a:pt x="619419" y="619686"/>
                </a:lnTo>
                <a:close/>
              </a:path>
              <a:path w="2611755" h="2612390">
                <a:moveTo>
                  <a:pt x="625767" y="626036"/>
                </a:moveTo>
                <a:lnTo>
                  <a:pt x="606128" y="626036"/>
                </a:lnTo>
                <a:lnTo>
                  <a:pt x="612481" y="632386"/>
                </a:lnTo>
                <a:lnTo>
                  <a:pt x="632114" y="632386"/>
                </a:lnTo>
                <a:lnTo>
                  <a:pt x="625767" y="626036"/>
                </a:lnTo>
                <a:close/>
              </a:path>
              <a:path w="2611755" h="2612390">
                <a:moveTo>
                  <a:pt x="632114" y="632386"/>
                </a:moveTo>
                <a:lnTo>
                  <a:pt x="612481" y="632386"/>
                </a:lnTo>
                <a:lnTo>
                  <a:pt x="618834" y="638736"/>
                </a:lnTo>
                <a:lnTo>
                  <a:pt x="638461" y="638736"/>
                </a:lnTo>
                <a:lnTo>
                  <a:pt x="632114" y="632386"/>
                </a:lnTo>
                <a:close/>
              </a:path>
              <a:path w="2611755" h="2612390">
                <a:moveTo>
                  <a:pt x="638461" y="638736"/>
                </a:moveTo>
                <a:lnTo>
                  <a:pt x="618834" y="638736"/>
                </a:lnTo>
                <a:lnTo>
                  <a:pt x="625186" y="645086"/>
                </a:lnTo>
                <a:lnTo>
                  <a:pt x="644808" y="645086"/>
                </a:lnTo>
                <a:lnTo>
                  <a:pt x="638461" y="638736"/>
                </a:lnTo>
                <a:close/>
              </a:path>
              <a:path w="2611755" h="2612390">
                <a:moveTo>
                  <a:pt x="644808" y="645086"/>
                </a:moveTo>
                <a:lnTo>
                  <a:pt x="625186" y="645086"/>
                </a:lnTo>
                <a:lnTo>
                  <a:pt x="637892" y="657786"/>
                </a:lnTo>
                <a:lnTo>
                  <a:pt x="657503" y="657786"/>
                </a:lnTo>
                <a:lnTo>
                  <a:pt x="644808" y="645086"/>
                </a:lnTo>
                <a:close/>
              </a:path>
              <a:path w="2611755" h="2612390">
                <a:moveTo>
                  <a:pt x="657503" y="657786"/>
                </a:moveTo>
                <a:lnTo>
                  <a:pt x="637892" y="657786"/>
                </a:lnTo>
                <a:lnTo>
                  <a:pt x="644245" y="664136"/>
                </a:lnTo>
                <a:lnTo>
                  <a:pt x="663850" y="664136"/>
                </a:lnTo>
                <a:lnTo>
                  <a:pt x="657503" y="657786"/>
                </a:lnTo>
                <a:close/>
              </a:path>
              <a:path w="2611755" h="2612390">
                <a:moveTo>
                  <a:pt x="663850" y="664136"/>
                </a:moveTo>
                <a:lnTo>
                  <a:pt x="644245" y="664136"/>
                </a:lnTo>
                <a:lnTo>
                  <a:pt x="650597" y="670486"/>
                </a:lnTo>
                <a:lnTo>
                  <a:pt x="670197" y="670486"/>
                </a:lnTo>
                <a:lnTo>
                  <a:pt x="663850" y="664136"/>
                </a:lnTo>
                <a:close/>
              </a:path>
              <a:path w="2611755" h="2612390">
                <a:moveTo>
                  <a:pt x="670197" y="670486"/>
                </a:moveTo>
                <a:lnTo>
                  <a:pt x="650597" y="670486"/>
                </a:lnTo>
                <a:lnTo>
                  <a:pt x="656950" y="676836"/>
                </a:lnTo>
                <a:lnTo>
                  <a:pt x="676545" y="676836"/>
                </a:lnTo>
                <a:lnTo>
                  <a:pt x="670197" y="670486"/>
                </a:lnTo>
                <a:close/>
              </a:path>
              <a:path w="2611755" h="2612390">
                <a:moveTo>
                  <a:pt x="676545" y="676836"/>
                </a:moveTo>
                <a:lnTo>
                  <a:pt x="656950" y="676836"/>
                </a:lnTo>
                <a:lnTo>
                  <a:pt x="663303" y="683186"/>
                </a:lnTo>
                <a:lnTo>
                  <a:pt x="682892" y="683186"/>
                </a:lnTo>
                <a:lnTo>
                  <a:pt x="676545" y="676836"/>
                </a:lnTo>
                <a:close/>
              </a:path>
              <a:path w="2611755" h="2612390">
                <a:moveTo>
                  <a:pt x="682892" y="683186"/>
                </a:moveTo>
                <a:lnTo>
                  <a:pt x="663303" y="683186"/>
                </a:lnTo>
                <a:lnTo>
                  <a:pt x="669656" y="689536"/>
                </a:lnTo>
                <a:lnTo>
                  <a:pt x="689239" y="689536"/>
                </a:lnTo>
                <a:lnTo>
                  <a:pt x="682892" y="683186"/>
                </a:lnTo>
                <a:close/>
              </a:path>
              <a:path w="2611755" h="2612390">
                <a:moveTo>
                  <a:pt x="689239" y="689536"/>
                </a:moveTo>
                <a:lnTo>
                  <a:pt x="669656" y="689536"/>
                </a:lnTo>
                <a:lnTo>
                  <a:pt x="676008" y="695886"/>
                </a:lnTo>
                <a:lnTo>
                  <a:pt x="695586" y="695886"/>
                </a:lnTo>
                <a:lnTo>
                  <a:pt x="689239" y="689536"/>
                </a:lnTo>
                <a:close/>
              </a:path>
              <a:path w="2611755" h="2612390">
                <a:moveTo>
                  <a:pt x="695586" y="695886"/>
                </a:moveTo>
                <a:lnTo>
                  <a:pt x="676008" y="695886"/>
                </a:lnTo>
                <a:lnTo>
                  <a:pt x="682361" y="702236"/>
                </a:lnTo>
                <a:lnTo>
                  <a:pt x="701934" y="702236"/>
                </a:lnTo>
                <a:lnTo>
                  <a:pt x="695586" y="695886"/>
                </a:lnTo>
                <a:close/>
              </a:path>
              <a:path w="2611755" h="2612390">
                <a:moveTo>
                  <a:pt x="701934" y="702236"/>
                </a:moveTo>
                <a:lnTo>
                  <a:pt x="682361" y="702236"/>
                </a:lnTo>
                <a:lnTo>
                  <a:pt x="688714" y="708586"/>
                </a:lnTo>
                <a:lnTo>
                  <a:pt x="708281" y="708586"/>
                </a:lnTo>
                <a:lnTo>
                  <a:pt x="701934" y="702236"/>
                </a:lnTo>
                <a:close/>
              </a:path>
              <a:path w="2611755" h="2612390">
                <a:moveTo>
                  <a:pt x="708281" y="708586"/>
                </a:moveTo>
                <a:lnTo>
                  <a:pt x="688714" y="708586"/>
                </a:lnTo>
                <a:lnTo>
                  <a:pt x="695067" y="714936"/>
                </a:lnTo>
                <a:lnTo>
                  <a:pt x="714628" y="714936"/>
                </a:lnTo>
                <a:lnTo>
                  <a:pt x="708281" y="708586"/>
                </a:lnTo>
                <a:close/>
              </a:path>
              <a:path w="2611755" h="2612390">
                <a:moveTo>
                  <a:pt x="714628" y="714936"/>
                </a:moveTo>
                <a:lnTo>
                  <a:pt x="695067" y="714936"/>
                </a:lnTo>
                <a:lnTo>
                  <a:pt x="701419" y="721286"/>
                </a:lnTo>
                <a:lnTo>
                  <a:pt x="720976" y="721286"/>
                </a:lnTo>
                <a:lnTo>
                  <a:pt x="714628" y="714936"/>
                </a:lnTo>
                <a:close/>
              </a:path>
              <a:path w="2611755" h="2612390">
                <a:moveTo>
                  <a:pt x="720976" y="721286"/>
                </a:moveTo>
                <a:lnTo>
                  <a:pt x="701419" y="721286"/>
                </a:lnTo>
                <a:lnTo>
                  <a:pt x="707772" y="727636"/>
                </a:lnTo>
                <a:lnTo>
                  <a:pt x="727323" y="727636"/>
                </a:lnTo>
                <a:lnTo>
                  <a:pt x="720976" y="721286"/>
                </a:lnTo>
                <a:close/>
              </a:path>
              <a:path w="2611755" h="2612390">
                <a:moveTo>
                  <a:pt x="727323" y="727636"/>
                </a:moveTo>
                <a:lnTo>
                  <a:pt x="707772" y="727636"/>
                </a:lnTo>
                <a:lnTo>
                  <a:pt x="714125" y="733986"/>
                </a:lnTo>
                <a:lnTo>
                  <a:pt x="733670" y="733986"/>
                </a:lnTo>
                <a:lnTo>
                  <a:pt x="727323" y="727636"/>
                </a:lnTo>
                <a:close/>
              </a:path>
              <a:path w="2611755" h="2612390">
                <a:moveTo>
                  <a:pt x="733670" y="733986"/>
                </a:moveTo>
                <a:lnTo>
                  <a:pt x="714125" y="733986"/>
                </a:lnTo>
                <a:lnTo>
                  <a:pt x="720477" y="740336"/>
                </a:lnTo>
                <a:lnTo>
                  <a:pt x="740017" y="740336"/>
                </a:lnTo>
                <a:lnTo>
                  <a:pt x="733670" y="733986"/>
                </a:lnTo>
                <a:close/>
              </a:path>
              <a:path w="2611755" h="2612390">
                <a:moveTo>
                  <a:pt x="740017" y="740336"/>
                </a:moveTo>
                <a:lnTo>
                  <a:pt x="720477" y="740336"/>
                </a:lnTo>
                <a:lnTo>
                  <a:pt x="726830" y="746686"/>
                </a:lnTo>
                <a:lnTo>
                  <a:pt x="746365" y="746686"/>
                </a:lnTo>
                <a:lnTo>
                  <a:pt x="740017" y="740336"/>
                </a:lnTo>
                <a:close/>
              </a:path>
              <a:path w="2611755" h="2612390">
                <a:moveTo>
                  <a:pt x="746365" y="746686"/>
                </a:moveTo>
                <a:lnTo>
                  <a:pt x="726830" y="746686"/>
                </a:lnTo>
                <a:lnTo>
                  <a:pt x="733183" y="753036"/>
                </a:lnTo>
                <a:lnTo>
                  <a:pt x="752712" y="753036"/>
                </a:lnTo>
                <a:lnTo>
                  <a:pt x="746365" y="746686"/>
                </a:lnTo>
                <a:close/>
              </a:path>
              <a:path w="2611755" h="2612390">
                <a:moveTo>
                  <a:pt x="752712" y="753036"/>
                </a:moveTo>
                <a:lnTo>
                  <a:pt x="733183" y="753036"/>
                </a:lnTo>
                <a:lnTo>
                  <a:pt x="739536" y="759386"/>
                </a:lnTo>
                <a:lnTo>
                  <a:pt x="759059" y="759386"/>
                </a:lnTo>
                <a:lnTo>
                  <a:pt x="752712" y="753036"/>
                </a:lnTo>
                <a:close/>
              </a:path>
              <a:path w="2611755" h="2612390">
                <a:moveTo>
                  <a:pt x="759059" y="759386"/>
                </a:moveTo>
                <a:lnTo>
                  <a:pt x="739536" y="759386"/>
                </a:lnTo>
                <a:lnTo>
                  <a:pt x="745888" y="765736"/>
                </a:lnTo>
                <a:lnTo>
                  <a:pt x="765406" y="765736"/>
                </a:lnTo>
                <a:lnTo>
                  <a:pt x="759059" y="759386"/>
                </a:lnTo>
                <a:close/>
              </a:path>
              <a:path w="2611755" h="2612390">
                <a:moveTo>
                  <a:pt x="765406" y="765736"/>
                </a:moveTo>
                <a:lnTo>
                  <a:pt x="745888" y="765736"/>
                </a:lnTo>
                <a:lnTo>
                  <a:pt x="752241" y="772086"/>
                </a:lnTo>
                <a:lnTo>
                  <a:pt x="771754" y="772086"/>
                </a:lnTo>
                <a:lnTo>
                  <a:pt x="765406" y="765736"/>
                </a:lnTo>
                <a:close/>
              </a:path>
              <a:path w="2611755" h="2612390">
                <a:moveTo>
                  <a:pt x="771754" y="772086"/>
                </a:moveTo>
                <a:lnTo>
                  <a:pt x="752241" y="772086"/>
                </a:lnTo>
                <a:lnTo>
                  <a:pt x="758594" y="778436"/>
                </a:lnTo>
                <a:lnTo>
                  <a:pt x="778101" y="778436"/>
                </a:lnTo>
                <a:lnTo>
                  <a:pt x="771754" y="772086"/>
                </a:lnTo>
                <a:close/>
              </a:path>
              <a:path w="2611755" h="2612390">
                <a:moveTo>
                  <a:pt x="778101" y="778436"/>
                </a:moveTo>
                <a:lnTo>
                  <a:pt x="758594" y="778436"/>
                </a:lnTo>
                <a:lnTo>
                  <a:pt x="764947" y="784786"/>
                </a:lnTo>
                <a:lnTo>
                  <a:pt x="784448" y="784786"/>
                </a:lnTo>
                <a:lnTo>
                  <a:pt x="778101" y="778436"/>
                </a:lnTo>
                <a:close/>
              </a:path>
              <a:path w="2611755" h="2612390">
                <a:moveTo>
                  <a:pt x="784448" y="784786"/>
                </a:moveTo>
                <a:lnTo>
                  <a:pt x="764947" y="784786"/>
                </a:lnTo>
                <a:lnTo>
                  <a:pt x="771299" y="791136"/>
                </a:lnTo>
                <a:lnTo>
                  <a:pt x="790795" y="791136"/>
                </a:lnTo>
                <a:lnTo>
                  <a:pt x="784448" y="784786"/>
                </a:lnTo>
                <a:close/>
              </a:path>
              <a:path w="2611755" h="2612390">
                <a:moveTo>
                  <a:pt x="790795" y="791136"/>
                </a:moveTo>
                <a:lnTo>
                  <a:pt x="771299" y="791136"/>
                </a:lnTo>
                <a:lnTo>
                  <a:pt x="777652" y="797486"/>
                </a:lnTo>
                <a:lnTo>
                  <a:pt x="797143" y="797486"/>
                </a:lnTo>
                <a:lnTo>
                  <a:pt x="790795" y="791136"/>
                </a:lnTo>
                <a:close/>
              </a:path>
              <a:path w="2611755" h="2612390">
                <a:moveTo>
                  <a:pt x="797143" y="797486"/>
                </a:moveTo>
                <a:lnTo>
                  <a:pt x="777652" y="797486"/>
                </a:lnTo>
                <a:lnTo>
                  <a:pt x="784005" y="803836"/>
                </a:lnTo>
                <a:lnTo>
                  <a:pt x="803490" y="803836"/>
                </a:lnTo>
                <a:lnTo>
                  <a:pt x="797143" y="797486"/>
                </a:lnTo>
                <a:close/>
              </a:path>
              <a:path w="2611755" h="2612390">
                <a:moveTo>
                  <a:pt x="803490" y="803836"/>
                </a:moveTo>
                <a:lnTo>
                  <a:pt x="784005" y="803836"/>
                </a:lnTo>
                <a:lnTo>
                  <a:pt x="790358" y="810186"/>
                </a:lnTo>
                <a:lnTo>
                  <a:pt x="809837" y="810186"/>
                </a:lnTo>
                <a:lnTo>
                  <a:pt x="803490" y="803836"/>
                </a:lnTo>
                <a:close/>
              </a:path>
              <a:path w="2611755" h="2612390">
                <a:moveTo>
                  <a:pt x="809837" y="810186"/>
                </a:moveTo>
                <a:lnTo>
                  <a:pt x="790358" y="810186"/>
                </a:lnTo>
                <a:lnTo>
                  <a:pt x="796710" y="816536"/>
                </a:lnTo>
                <a:lnTo>
                  <a:pt x="816185" y="816536"/>
                </a:lnTo>
                <a:lnTo>
                  <a:pt x="809837" y="810186"/>
                </a:lnTo>
                <a:close/>
              </a:path>
              <a:path w="2611755" h="2612390">
                <a:moveTo>
                  <a:pt x="816185" y="816536"/>
                </a:moveTo>
                <a:lnTo>
                  <a:pt x="796710" y="816536"/>
                </a:lnTo>
                <a:lnTo>
                  <a:pt x="803063" y="822886"/>
                </a:lnTo>
                <a:lnTo>
                  <a:pt x="822532" y="822886"/>
                </a:lnTo>
                <a:lnTo>
                  <a:pt x="816185" y="816536"/>
                </a:lnTo>
                <a:close/>
              </a:path>
              <a:path w="2611755" h="2612390">
                <a:moveTo>
                  <a:pt x="822532" y="822886"/>
                </a:moveTo>
                <a:lnTo>
                  <a:pt x="803063" y="822886"/>
                </a:lnTo>
                <a:lnTo>
                  <a:pt x="815768" y="835586"/>
                </a:lnTo>
                <a:lnTo>
                  <a:pt x="835226" y="835586"/>
                </a:lnTo>
                <a:lnTo>
                  <a:pt x="822532" y="822886"/>
                </a:lnTo>
                <a:close/>
              </a:path>
              <a:path w="2611755" h="2612390">
                <a:moveTo>
                  <a:pt x="835226" y="835586"/>
                </a:moveTo>
                <a:lnTo>
                  <a:pt x="815768" y="835586"/>
                </a:lnTo>
                <a:lnTo>
                  <a:pt x="822121" y="841936"/>
                </a:lnTo>
                <a:lnTo>
                  <a:pt x="841574" y="841936"/>
                </a:lnTo>
                <a:lnTo>
                  <a:pt x="835226" y="835586"/>
                </a:lnTo>
                <a:close/>
              </a:path>
              <a:path w="2611755" h="2612390">
                <a:moveTo>
                  <a:pt x="841574" y="841936"/>
                </a:moveTo>
                <a:lnTo>
                  <a:pt x="822121" y="841936"/>
                </a:lnTo>
                <a:lnTo>
                  <a:pt x="828474" y="848286"/>
                </a:lnTo>
                <a:lnTo>
                  <a:pt x="847921" y="848286"/>
                </a:lnTo>
                <a:lnTo>
                  <a:pt x="841574" y="841936"/>
                </a:lnTo>
                <a:close/>
              </a:path>
              <a:path w="2611755" h="2612390">
                <a:moveTo>
                  <a:pt x="847921" y="848286"/>
                </a:moveTo>
                <a:lnTo>
                  <a:pt x="828474" y="848286"/>
                </a:lnTo>
                <a:lnTo>
                  <a:pt x="834827" y="854636"/>
                </a:lnTo>
                <a:lnTo>
                  <a:pt x="854268" y="854636"/>
                </a:lnTo>
                <a:lnTo>
                  <a:pt x="847921" y="848286"/>
                </a:lnTo>
                <a:close/>
              </a:path>
              <a:path w="2611755" h="2612390">
                <a:moveTo>
                  <a:pt x="854268" y="854636"/>
                </a:moveTo>
                <a:lnTo>
                  <a:pt x="834827" y="854636"/>
                </a:lnTo>
                <a:lnTo>
                  <a:pt x="841179" y="860986"/>
                </a:lnTo>
                <a:lnTo>
                  <a:pt x="860615" y="860986"/>
                </a:lnTo>
                <a:lnTo>
                  <a:pt x="854268" y="854636"/>
                </a:lnTo>
                <a:close/>
              </a:path>
              <a:path w="2611755" h="2612390">
                <a:moveTo>
                  <a:pt x="860615" y="860986"/>
                </a:moveTo>
                <a:lnTo>
                  <a:pt x="841179" y="860986"/>
                </a:lnTo>
                <a:lnTo>
                  <a:pt x="847532" y="867336"/>
                </a:lnTo>
                <a:lnTo>
                  <a:pt x="866963" y="867336"/>
                </a:lnTo>
                <a:lnTo>
                  <a:pt x="860615" y="860986"/>
                </a:lnTo>
                <a:close/>
              </a:path>
              <a:path w="2611755" h="2612390">
                <a:moveTo>
                  <a:pt x="866963" y="867336"/>
                </a:moveTo>
                <a:lnTo>
                  <a:pt x="847532" y="867336"/>
                </a:lnTo>
                <a:lnTo>
                  <a:pt x="853885" y="873686"/>
                </a:lnTo>
                <a:lnTo>
                  <a:pt x="873310" y="873686"/>
                </a:lnTo>
                <a:lnTo>
                  <a:pt x="866963" y="867336"/>
                </a:lnTo>
                <a:close/>
              </a:path>
              <a:path w="2611755" h="2612390">
                <a:moveTo>
                  <a:pt x="873310" y="873686"/>
                </a:moveTo>
                <a:lnTo>
                  <a:pt x="853885" y="873686"/>
                </a:lnTo>
                <a:lnTo>
                  <a:pt x="860238" y="880036"/>
                </a:lnTo>
                <a:lnTo>
                  <a:pt x="879657" y="880036"/>
                </a:lnTo>
                <a:lnTo>
                  <a:pt x="873310" y="873686"/>
                </a:lnTo>
                <a:close/>
              </a:path>
              <a:path w="2611755" h="2612390">
                <a:moveTo>
                  <a:pt x="879657" y="880036"/>
                </a:moveTo>
                <a:lnTo>
                  <a:pt x="860238" y="880036"/>
                </a:lnTo>
                <a:lnTo>
                  <a:pt x="872943" y="892736"/>
                </a:lnTo>
                <a:lnTo>
                  <a:pt x="892352" y="892736"/>
                </a:lnTo>
                <a:lnTo>
                  <a:pt x="879657" y="880036"/>
                </a:lnTo>
                <a:close/>
              </a:path>
              <a:path w="2611755" h="2612390">
                <a:moveTo>
                  <a:pt x="892352" y="892736"/>
                </a:moveTo>
                <a:lnTo>
                  <a:pt x="872943" y="892736"/>
                </a:lnTo>
                <a:lnTo>
                  <a:pt x="879296" y="899086"/>
                </a:lnTo>
                <a:lnTo>
                  <a:pt x="898699" y="899086"/>
                </a:lnTo>
                <a:lnTo>
                  <a:pt x="892352" y="892736"/>
                </a:lnTo>
                <a:close/>
              </a:path>
              <a:path w="2611755" h="2612390">
                <a:moveTo>
                  <a:pt x="898699" y="899086"/>
                </a:moveTo>
                <a:lnTo>
                  <a:pt x="879296" y="899086"/>
                </a:lnTo>
                <a:lnTo>
                  <a:pt x="885649" y="905436"/>
                </a:lnTo>
                <a:lnTo>
                  <a:pt x="905046" y="905436"/>
                </a:lnTo>
                <a:lnTo>
                  <a:pt x="898699" y="899086"/>
                </a:lnTo>
                <a:close/>
              </a:path>
              <a:path w="2611755" h="2612390">
                <a:moveTo>
                  <a:pt x="905046" y="905436"/>
                </a:moveTo>
                <a:lnTo>
                  <a:pt x="885649" y="905436"/>
                </a:lnTo>
                <a:lnTo>
                  <a:pt x="892001" y="911786"/>
                </a:lnTo>
                <a:lnTo>
                  <a:pt x="911394" y="911786"/>
                </a:lnTo>
                <a:lnTo>
                  <a:pt x="905046" y="905436"/>
                </a:lnTo>
                <a:close/>
              </a:path>
              <a:path w="2611755" h="2612390">
                <a:moveTo>
                  <a:pt x="911394" y="911786"/>
                </a:moveTo>
                <a:lnTo>
                  <a:pt x="892001" y="911786"/>
                </a:lnTo>
                <a:lnTo>
                  <a:pt x="904707" y="924486"/>
                </a:lnTo>
                <a:lnTo>
                  <a:pt x="924088" y="924486"/>
                </a:lnTo>
                <a:lnTo>
                  <a:pt x="911394" y="911786"/>
                </a:lnTo>
                <a:close/>
              </a:path>
              <a:path w="2611755" h="2612390">
                <a:moveTo>
                  <a:pt x="924088" y="924486"/>
                </a:moveTo>
                <a:lnTo>
                  <a:pt x="904707" y="924486"/>
                </a:lnTo>
                <a:lnTo>
                  <a:pt x="911060" y="930836"/>
                </a:lnTo>
                <a:lnTo>
                  <a:pt x="930435" y="930836"/>
                </a:lnTo>
                <a:lnTo>
                  <a:pt x="924088" y="924486"/>
                </a:lnTo>
                <a:close/>
              </a:path>
              <a:path w="2611755" h="2612390">
                <a:moveTo>
                  <a:pt x="930435" y="930836"/>
                </a:moveTo>
                <a:lnTo>
                  <a:pt x="911060" y="930836"/>
                </a:lnTo>
                <a:lnTo>
                  <a:pt x="917412" y="937186"/>
                </a:lnTo>
                <a:lnTo>
                  <a:pt x="936783" y="937186"/>
                </a:lnTo>
                <a:lnTo>
                  <a:pt x="930435" y="930836"/>
                </a:lnTo>
                <a:close/>
              </a:path>
              <a:path w="2611755" h="2612390">
                <a:moveTo>
                  <a:pt x="936783" y="937186"/>
                </a:moveTo>
                <a:lnTo>
                  <a:pt x="917412" y="937186"/>
                </a:lnTo>
                <a:lnTo>
                  <a:pt x="930118" y="949886"/>
                </a:lnTo>
                <a:lnTo>
                  <a:pt x="949477" y="949886"/>
                </a:lnTo>
                <a:lnTo>
                  <a:pt x="936783" y="937186"/>
                </a:lnTo>
                <a:close/>
              </a:path>
              <a:path w="2611755" h="2612390">
                <a:moveTo>
                  <a:pt x="949477" y="949886"/>
                </a:moveTo>
                <a:lnTo>
                  <a:pt x="930118" y="949886"/>
                </a:lnTo>
                <a:lnTo>
                  <a:pt x="936470" y="956236"/>
                </a:lnTo>
                <a:lnTo>
                  <a:pt x="955824" y="956236"/>
                </a:lnTo>
                <a:lnTo>
                  <a:pt x="949477" y="949886"/>
                </a:lnTo>
                <a:close/>
              </a:path>
              <a:path w="2611755" h="2612390">
                <a:moveTo>
                  <a:pt x="955824" y="956236"/>
                </a:moveTo>
                <a:lnTo>
                  <a:pt x="936470" y="956236"/>
                </a:lnTo>
                <a:lnTo>
                  <a:pt x="942823" y="962586"/>
                </a:lnTo>
                <a:lnTo>
                  <a:pt x="962172" y="962586"/>
                </a:lnTo>
                <a:lnTo>
                  <a:pt x="955824" y="956236"/>
                </a:lnTo>
                <a:close/>
              </a:path>
              <a:path w="2611755" h="2612390">
                <a:moveTo>
                  <a:pt x="962172" y="962586"/>
                </a:moveTo>
                <a:lnTo>
                  <a:pt x="942823" y="962586"/>
                </a:lnTo>
                <a:lnTo>
                  <a:pt x="949176" y="968936"/>
                </a:lnTo>
                <a:lnTo>
                  <a:pt x="968519" y="968936"/>
                </a:lnTo>
                <a:lnTo>
                  <a:pt x="962172" y="962586"/>
                </a:lnTo>
                <a:close/>
              </a:path>
              <a:path w="2611755" h="2612390">
                <a:moveTo>
                  <a:pt x="968519" y="968936"/>
                </a:moveTo>
                <a:lnTo>
                  <a:pt x="949176" y="968936"/>
                </a:lnTo>
                <a:lnTo>
                  <a:pt x="955529" y="975286"/>
                </a:lnTo>
                <a:lnTo>
                  <a:pt x="974866" y="975286"/>
                </a:lnTo>
                <a:lnTo>
                  <a:pt x="968519" y="968936"/>
                </a:lnTo>
                <a:close/>
              </a:path>
              <a:path w="2611755" h="2612390">
                <a:moveTo>
                  <a:pt x="974866" y="975286"/>
                </a:moveTo>
                <a:lnTo>
                  <a:pt x="955529" y="975286"/>
                </a:lnTo>
                <a:lnTo>
                  <a:pt x="961881" y="981636"/>
                </a:lnTo>
                <a:lnTo>
                  <a:pt x="981213" y="981636"/>
                </a:lnTo>
                <a:lnTo>
                  <a:pt x="974866" y="975286"/>
                </a:lnTo>
                <a:close/>
              </a:path>
              <a:path w="2611755" h="2612390">
                <a:moveTo>
                  <a:pt x="981213" y="981636"/>
                </a:moveTo>
                <a:lnTo>
                  <a:pt x="961881" y="981636"/>
                </a:lnTo>
                <a:lnTo>
                  <a:pt x="968234" y="987986"/>
                </a:lnTo>
                <a:lnTo>
                  <a:pt x="987561" y="987986"/>
                </a:lnTo>
                <a:lnTo>
                  <a:pt x="981213" y="981636"/>
                </a:lnTo>
                <a:close/>
              </a:path>
              <a:path w="2611755" h="2612390">
                <a:moveTo>
                  <a:pt x="987561" y="987986"/>
                </a:moveTo>
                <a:lnTo>
                  <a:pt x="968234" y="987986"/>
                </a:lnTo>
                <a:lnTo>
                  <a:pt x="982210" y="1001956"/>
                </a:lnTo>
                <a:lnTo>
                  <a:pt x="1001525" y="1001956"/>
                </a:lnTo>
                <a:lnTo>
                  <a:pt x="987561" y="987986"/>
                </a:lnTo>
                <a:close/>
              </a:path>
              <a:path w="2611755" h="2612390">
                <a:moveTo>
                  <a:pt x="1001525" y="1001956"/>
                </a:moveTo>
                <a:lnTo>
                  <a:pt x="982210" y="1001956"/>
                </a:lnTo>
                <a:lnTo>
                  <a:pt x="988563" y="1008306"/>
                </a:lnTo>
                <a:lnTo>
                  <a:pt x="1007872" y="1008306"/>
                </a:lnTo>
                <a:lnTo>
                  <a:pt x="1001525" y="1001956"/>
                </a:lnTo>
                <a:close/>
              </a:path>
              <a:path w="2611755" h="2612390">
                <a:moveTo>
                  <a:pt x="1007872" y="1008306"/>
                </a:moveTo>
                <a:lnTo>
                  <a:pt x="988563" y="1008306"/>
                </a:lnTo>
                <a:lnTo>
                  <a:pt x="1005080" y="1024816"/>
                </a:lnTo>
                <a:lnTo>
                  <a:pt x="1024375" y="1024816"/>
                </a:lnTo>
                <a:lnTo>
                  <a:pt x="1007872" y="1008306"/>
                </a:lnTo>
                <a:close/>
              </a:path>
              <a:path w="2611755" h="2612390">
                <a:moveTo>
                  <a:pt x="1024375" y="1024816"/>
                </a:moveTo>
                <a:lnTo>
                  <a:pt x="1005080" y="1024816"/>
                </a:lnTo>
                <a:lnTo>
                  <a:pt x="1013974" y="1033706"/>
                </a:lnTo>
                <a:lnTo>
                  <a:pt x="1033261" y="1033706"/>
                </a:lnTo>
                <a:lnTo>
                  <a:pt x="1024375" y="1024816"/>
                </a:lnTo>
                <a:close/>
              </a:path>
              <a:path w="2611755" h="2612390">
                <a:moveTo>
                  <a:pt x="1033261" y="1033706"/>
                </a:moveTo>
                <a:lnTo>
                  <a:pt x="1013974" y="1033706"/>
                </a:lnTo>
                <a:lnTo>
                  <a:pt x="1020327" y="1040056"/>
                </a:lnTo>
                <a:lnTo>
                  <a:pt x="1039608" y="1040056"/>
                </a:lnTo>
                <a:lnTo>
                  <a:pt x="1033261" y="1033706"/>
                </a:lnTo>
                <a:close/>
              </a:path>
              <a:path w="2611755" h="2612390">
                <a:moveTo>
                  <a:pt x="1039608" y="1040056"/>
                </a:moveTo>
                <a:lnTo>
                  <a:pt x="1020327" y="1040056"/>
                </a:lnTo>
                <a:lnTo>
                  <a:pt x="1045738" y="1065456"/>
                </a:lnTo>
                <a:lnTo>
                  <a:pt x="1064997" y="1065456"/>
                </a:lnTo>
                <a:lnTo>
                  <a:pt x="1039608" y="1040056"/>
                </a:lnTo>
                <a:close/>
              </a:path>
              <a:path w="2611755" h="2612390">
                <a:moveTo>
                  <a:pt x="1064997" y="1065456"/>
                </a:moveTo>
                <a:lnTo>
                  <a:pt x="1045738" y="1065456"/>
                </a:lnTo>
                <a:lnTo>
                  <a:pt x="1049549" y="1069266"/>
                </a:lnTo>
                <a:lnTo>
                  <a:pt x="1068806" y="1069266"/>
                </a:lnTo>
                <a:lnTo>
                  <a:pt x="1064997" y="1065456"/>
                </a:lnTo>
                <a:close/>
              </a:path>
              <a:path w="2611755" h="2612390">
                <a:moveTo>
                  <a:pt x="1068806" y="1069266"/>
                </a:moveTo>
                <a:lnTo>
                  <a:pt x="1049549" y="1069266"/>
                </a:lnTo>
                <a:lnTo>
                  <a:pt x="1052090" y="1071806"/>
                </a:lnTo>
                <a:lnTo>
                  <a:pt x="1071345" y="1071806"/>
                </a:lnTo>
                <a:lnTo>
                  <a:pt x="1068806" y="1069266"/>
                </a:lnTo>
                <a:close/>
              </a:path>
              <a:path w="2611755" h="2612390">
                <a:moveTo>
                  <a:pt x="1071345" y="1071806"/>
                </a:moveTo>
                <a:lnTo>
                  <a:pt x="1052090" y="1071806"/>
                </a:lnTo>
                <a:lnTo>
                  <a:pt x="1062255" y="1081966"/>
                </a:lnTo>
                <a:lnTo>
                  <a:pt x="1081500" y="1081966"/>
                </a:lnTo>
                <a:lnTo>
                  <a:pt x="1071345" y="1071806"/>
                </a:lnTo>
                <a:close/>
              </a:path>
              <a:path w="2611755" h="2612390">
                <a:moveTo>
                  <a:pt x="1081500" y="1081966"/>
                </a:moveTo>
                <a:lnTo>
                  <a:pt x="1062255" y="1081966"/>
                </a:lnTo>
                <a:lnTo>
                  <a:pt x="1100371" y="1120066"/>
                </a:lnTo>
                <a:lnTo>
                  <a:pt x="1119584" y="1120066"/>
                </a:lnTo>
                <a:lnTo>
                  <a:pt x="1081500" y="1081966"/>
                </a:lnTo>
                <a:close/>
              </a:path>
              <a:path w="2611755" h="2612390">
                <a:moveTo>
                  <a:pt x="1119584" y="1120066"/>
                </a:moveTo>
                <a:lnTo>
                  <a:pt x="1100371" y="1120066"/>
                </a:lnTo>
                <a:lnTo>
                  <a:pt x="1106724" y="1126416"/>
                </a:lnTo>
                <a:lnTo>
                  <a:pt x="1125931" y="1126416"/>
                </a:lnTo>
                <a:lnTo>
                  <a:pt x="1119584" y="1120066"/>
                </a:lnTo>
                <a:close/>
              </a:path>
              <a:path w="2611755" h="2612390">
                <a:moveTo>
                  <a:pt x="1125931" y="1126416"/>
                </a:moveTo>
                <a:lnTo>
                  <a:pt x="1106724" y="1126416"/>
                </a:lnTo>
                <a:lnTo>
                  <a:pt x="1109265" y="1128956"/>
                </a:lnTo>
                <a:lnTo>
                  <a:pt x="1128470" y="1128956"/>
                </a:lnTo>
                <a:lnTo>
                  <a:pt x="1125931" y="1126416"/>
                </a:lnTo>
                <a:close/>
              </a:path>
              <a:path w="2611755" h="2612390">
                <a:moveTo>
                  <a:pt x="1128470" y="1128956"/>
                </a:moveTo>
                <a:lnTo>
                  <a:pt x="1109265" y="1128956"/>
                </a:lnTo>
                <a:lnTo>
                  <a:pt x="1119429" y="1139116"/>
                </a:lnTo>
                <a:lnTo>
                  <a:pt x="1138626" y="1139116"/>
                </a:lnTo>
                <a:lnTo>
                  <a:pt x="1128470" y="1128956"/>
                </a:lnTo>
                <a:close/>
              </a:path>
              <a:path w="2611755" h="2612390">
                <a:moveTo>
                  <a:pt x="1138626" y="1139116"/>
                </a:moveTo>
                <a:lnTo>
                  <a:pt x="1119429" y="1139116"/>
                </a:lnTo>
                <a:lnTo>
                  <a:pt x="1121970" y="1141656"/>
                </a:lnTo>
                <a:lnTo>
                  <a:pt x="1141165" y="1141656"/>
                </a:lnTo>
                <a:lnTo>
                  <a:pt x="1138626" y="1139116"/>
                </a:lnTo>
                <a:close/>
              </a:path>
              <a:path w="2611755" h="2612390">
                <a:moveTo>
                  <a:pt x="1141165" y="1141656"/>
                </a:moveTo>
                <a:lnTo>
                  <a:pt x="1121970" y="1141656"/>
                </a:lnTo>
                <a:lnTo>
                  <a:pt x="1125782" y="1145466"/>
                </a:lnTo>
                <a:lnTo>
                  <a:pt x="1144973" y="1145466"/>
                </a:lnTo>
                <a:lnTo>
                  <a:pt x="1141165" y="1141656"/>
                </a:lnTo>
                <a:close/>
              </a:path>
              <a:path w="2611755" h="2612390">
                <a:moveTo>
                  <a:pt x="1144973" y="1145466"/>
                </a:moveTo>
                <a:lnTo>
                  <a:pt x="1125782" y="1145466"/>
                </a:lnTo>
                <a:lnTo>
                  <a:pt x="1132135" y="1151816"/>
                </a:lnTo>
                <a:lnTo>
                  <a:pt x="1151320" y="1151816"/>
                </a:lnTo>
                <a:lnTo>
                  <a:pt x="1144973" y="1145466"/>
                </a:lnTo>
                <a:close/>
              </a:path>
              <a:path w="2611755" h="2612390">
                <a:moveTo>
                  <a:pt x="1151320" y="1151816"/>
                </a:moveTo>
                <a:lnTo>
                  <a:pt x="1132135" y="1151816"/>
                </a:lnTo>
                <a:lnTo>
                  <a:pt x="1134676" y="1154356"/>
                </a:lnTo>
                <a:lnTo>
                  <a:pt x="1153859" y="1154356"/>
                </a:lnTo>
                <a:lnTo>
                  <a:pt x="1151320" y="1151816"/>
                </a:lnTo>
                <a:close/>
              </a:path>
              <a:path w="2611755" h="2612390">
                <a:moveTo>
                  <a:pt x="1153859" y="1154356"/>
                </a:moveTo>
                <a:lnTo>
                  <a:pt x="1134676" y="1154356"/>
                </a:lnTo>
                <a:lnTo>
                  <a:pt x="1151193" y="1170866"/>
                </a:lnTo>
                <a:lnTo>
                  <a:pt x="1170362" y="1170866"/>
                </a:lnTo>
                <a:lnTo>
                  <a:pt x="1153859" y="1154356"/>
                </a:lnTo>
                <a:close/>
              </a:path>
              <a:path w="2611755" h="2612390">
                <a:moveTo>
                  <a:pt x="1170362" y="1170866"/>
                </a:moveTo>
                <a:lnTo>
                  <a:pt x="1151193" y="1170866"/>
                </a:lnTo>
                <a:lnTo>
                  <a:pt x="1153734" y="1173406"/>
                </a:lnTo>
                <a:lnTo>
                  <a:pt x="1172901" y="1173406"/>
                </a:lnTo>
                <a:lnTo>
                  <a:pt x="1170362" y="1170866"/>
                </a:lnTo>
                <a:close/>
              </a:path>
              <a:path w="2611755" h="2612390">
                <a:moveTo>
                  <a:pt x="1172901" y="1173406"/>
                </a:moveTo>
                <a:lnTo>
                  <a:pt x="1153734" y="1173406"/>
                </a:lnTo>
                <a:lnTo>
                  <a:pt x="1157546" y="1177216"/>
                </a:lnTo>
                <a:lnTo>
                  <a:pt x="1176709" y="1177216"/>
                </a:lnTo>
                <a:lnTo>
                  <a:pt x="1172901" y="1173406"/>
                </a:lnTo>
                <a:close/>
              </a:path>
              <a:path w="2611755" h="2612390">
                <a:moveTo>
                  <a:pt x="1176709" y="1177216"/>
                </a:moveTo>
                <a:lnTo>
                  <a:pt x="1157546" y="1177216"/>
                </a:lnTo>
                <a:lnTo>
                  <a:pt x="1160087" y="1179756"/>
                </a:lnTo>
                <a:lnTo>
                  <a:pt x="1179248" y="1179756"/>
                </a:lnTo>
                <a:lnTo>
                  <a:pt x="1176709" y="1177216"/>
                </a:lnTo>
                <a:close/>
              </a:path>
              <a:path w="2611755" h="2612390">
                <a:moveTo>
                  <a:pt x="1179248" y="1179756"/>
                </a:moveTo>
                <a:lnTo>
                  <a:pt x="1160087" y="1179756"/>
                </a:lnTo>
                <a:lnTo>
                  <a:pt x="1166440" y="1186106"/>
                </a:lnTo>
                <a:lnTo>
                  <a:pt x="1185595" y="1186106"/>
                </a:lnTo>
                <a:lnTo>
                  <a:pt x="1179248" y="1179756"/>
                </a:lnTo>
                <a:close/>
              </a:path>
              <a:path w="2611755" h="2612390">
                <a:moveTo>
                  <a:pt x="1185595" y="1186106"/>
                </a:moveTo>
                <a:lnTo>
                  <a:pt x="1166440" y="1186106"/>
                </a:lnTo>
                <a:lnTo>
                  <a:pt x="1182957" y="1202616"/>
                </a:lnTo>
                <a:lnTo>
                  <a:pt x="1202098" y="1202616"/>
                </a:lnTo>
                <a:lnTo>
                  <a:pt x="1185595" y="1186106"/>
                </a:lnTo>
                <a:close/>
              </a:path>
              <a:path w="2611755" h="2612390">
                <a:moveTo>
                  <a:pt x="1202098" y="1202616"/>
                </a:moveTo>
                <a:lnTo>
                  <a:pt x="1182957" y="1202616"/>
                </a:lnTo>
                <a:lnTo>
                  <a:pt x="1189309" y="1208966"/>
                </a:lnTo>
                <a:lnTo>
                  <a:pt x="1208446" y="1208966"/>
                </a:lnTo>
                <a:lnTo>
                  <a:pt x="1202098" y="1202616"/>
                </a:lnTo>
                <a:close/>
              </a:path>
              <a:path w="2611755" h="2612390">
                <a:moveTo>
                  <a:pt x="1208446" y="1208966"/>
                </a:moveTo>
                <a:lnTo>
                  <a:pt x="1189309" y="1208966"/>
                </a:lnTo>
                <a:lnTo>
                  <a:pt x="1204556" y="1224206"/>
                </a:lnTo>
                <a:lnTo>
                  <a:pt x="1223679" y="1224206"/>
                </a:lnTo>
                <a:lnTo>
                  <a:pt x="1208446" y="1208966"/>
                </a:lnTo>
                <a:close/>
              </a:path>
              <a:path w="2611755" h="2612390">
                <a:moveTo>
                  <a:pt x="1223679" y="1224206"/>
                </a:moveTo>
                <a:lnTo>
                  <a:pt x="1204556" y="1224206"/>
                </a:lnTo>
                <a:lnTo>
                  <a:pt x="1217261" y="1236906"/>
                </a:lnTo>
                <a:lnTo>
                  <a:pt x="1236373" y="1236906"/>
                </a:lnTo>
                <a:lnTo>
                  <a:pt x="1223679" y="1224206"/>
                </a:lnTo>
                <a:close/>
              </a:path>
              <a:path w="2611755" h="2612390">
                <a:moveTo>
                  <a:pt x="1236373" y="1236906"/>
                </a:moveTo>
                <a:lnTo>
                  <a:pt x="1217261" y="1236906"/>
                </a:lnTo>
                <a:lnTo>
                  <a:pt x="1221073" y="1240716"/>
                </a:lnTo>
                <a:lnTo>
                  <a:pt x="1240182" y="1240716"/>
                </a:lnTo>
                <a:lnTo>
                  <a:pt x="1236373" y="1236906"/>
                </a:lnTo>
                <a:close/>
              </a:path>
              <a:path w="2611755" h="2612390">
                <a:moveTo>
                  <a:pt x="1240182" y="1240716"/>
                </a:moveTo>
                <a:lnTo>
                  <a:pt x="1221073" y="1240716"/>
                </a:lnTo>
                <a:lnTo>
                  <a:pt x="1229967" y="1249606"/>
                </a:lnTo>
                <a:lnTo>
                  <a:pt x="1249068" y="1249606"/>
                </a:lnTo>
                <a:lnTo>
                  <a:pt x="1240182" y="1240716"/>
                </a:lnTo>
                <a:close/>
              </a:path>
              <a:path w="2611755" h="2612390">
                <a:moveTo>
                  <a:pt x="1249068" y="1249606"/>
                </a:moveTo>
                <a:lnTo>
                  <a:pt x="1229967" y="1249606"/>
                </a:lnTo>
                <a:lnTo>
                  <a:pt x="1242672" y="1262306"/>
                </a:lnTo>
                <a:lnTo>
                  <a:pt x="1261763" y="1262306"/>
                </a:lnTo>
                <a:lnTo>
                  <a:pt x="1249068" y="1249606"/>
                </a:lnTo>
                <a:close/>
              </a:path>
              <a:path w="2611755" h="2612390">
                <a:moveTo>
                  <a:pt x="1261763" y="1262306"/>
                </a:moveTo>
                <a:lnTo>
                  <a:pt x="1242672" y="1262306"/>
                </a:lnTo>
                <a:lnTo>
                  <a:pt x="1249025" y="1268656"/>
                </a:lnTo>
                <a:lnTo>
                  <a:pt x="1268110" y="1268656"/>
                </a:lnTo>
                <a:lnTo>
                  <a:pt x="1261763" y="1262306"/>
                </a:lnTo>
                <a:close/>
              </a:path>
              <a:path w="2611755" h="2612390">
                <a:moveTo>
                  <a:pt x="1268110" y="1268656"/>
                </a:moveTo>
                <a:lnTo>
                  <a:pt x="1249025" y="1268656"/>
                </a:lnTo>
                <a:lnTo>
                  <a:pt x="1255378" y="1275006"/>
                </a:lnTo>
                <a:lnTo>
                  <a:pt x="1274457" y="1275006"/>
                </a:lnTo>
                <a:lnTo>
                  <a:pt x="1268110" y="1268656"/>
                </a:lnTo>
                <a:close/>
              </a:path>
              <a:path w="2611755" h="2612390">
                <a:moveTo>
                  <a:pt x="1274457" y="1275006"/>
                </a:moveTo>
                <a:lnTo>
                  <a:pt x="1255378" y="1275006"/>
                </a:lnTo>
                <a:lnTo>
                  <a:pt x="1261731" y="1281356"/>
                </a:lnTo>
                <a:lnTo>
                  <a:pt x="1280804" y="1281356"/>
                </a:lnTo>
                <a:lnTo>
                  <a:pt x="1274457" y="1275006"/>
                </a:lnTo>
                <a:close/>
              </a:path>
              <a:path w="2611755" h="2612390">
                <a:moveTo>
                  <a:pt x="1280804" y="1281356"/>
                </a:moveTo>
                <a:lnTo>
                  <a:pt x="1261731" y="1281356"/>
                </a:lnTo>
                <a:lnTo>
                  <a:pt x="1278248" y="1297866"/>
                </a:lnTo>
                <a:lnTo>
                  <a:pt x="1297307" y="1297866"/>
                </a:lnTo>
                <a:lnTo>
                  <a:pt x="1280804" y="1281356"/>
                </a:lnTo>
                <a:close/>
              </a:path>
              <a:path w="2611755" h="2612390">
                <a:moveTo>
                  <a:pt x="1297307" y="1297866"/>
                </a:moveTo>
                <a:lnTo>
                  <a:pt x="1278248" y="1297866"/>
                </a:lnTo>
                <a:lnTo>
                  <a:pt x="1284600" y="1304216"/>
                </a:lnTo>
                <a:lnTo>
                  <a:pt x="1303655" y="1304216"/>
                </a:lnTo>
                <a:lnTo>
                  <a:pt x="1297307" y="1297866"/>
                </a:lnTo>
                <a:close/>
              </a:path>
              <a:path w="2611755" h="2612390">
                <a:moveTo>
                  <a:pt x="1303655" y="1304216"/>
                </a:moveTo>
                <a:lnTo>
                  <a:pt x="1284600" y="1304216"/>
                </a:lnTo>
                <a:lnTo>
                  <a:pt x="1310011" y="1329616"/>
                </a:lnTo>
                <a:lnTo>
                  <a:pt x="1329044" y="1329616"/>
                </a:lnTo>
                <a:lnTo>
                  <a:pt x="1303655" y="1304216"/>
                </a:lnTo>
                <a:close/>
              </a:path>
              <a:path w="2611755" h="2612390">
                <a:moveTo>
                  <a:pt x="1329044" y="1329616"/>
                </a:moveTo>
                <a:lnTo>
                  <a:pt x="1310011" y="1329616"/>
                </a:lnTo>
                <a:lnTo>
                  <a:pt x="1316364" y="1335966"/>
                </a:lnTo>
                <a:lnTo>
                  <a:pt x="1335391" y="1335966"/>
                </a:lnTo>
                <a:lnTo>
                  <a:pt x="1329044" y="1329616"/>
                </a:lnTo>
                <a:close/>
              </a:path>
              <a:path w="2611755" h="2612390">
                <a:moveTo>
                  <a:pt x="1335391" y="1335966"/>
                </a:moveTo>
                <a:lnTo>
                  <a:pt x="1316364" y="1335966"/>
                </a:lnTo>
                <a:lnTo>
                  <a:pt x="1318905" y="1338506"/>
                </a:lnTo>
                <a:lnTo>
                  <a:pt x="1337930" y="1338506"/>
                </a:lnTo>
                <a:lnTo>
                  <a:pt x="1335391" y="1335966"/>
                </a:lnTo>
                <a:close/>
              </a:path>
              <a:path w="2611755" h="2612390">
                <a:moveTo>
                  <a:pt x="1337930" y="1338506"/>
                </a:moveTo>
                <a:lnTo>
                  <a:pt x="1318905" y="1338506"/>
                </a:lnTo>
                <a:lnTo>
                  <a:pt x="1341775" y="1361366"/>
                </a:lnTo>
                <a:lnTo>
                  <a:pt x="1360780" y="1361366"/>
                </a:lnTo>
                <a:lnTo>
                  <a:pt x="1337930" y="1338506"/>
                </a:lnTo>
                <a:close/>
              </a:path>
              <a:path w="2611755" h="2612390">
                <a:moveTo>
                  <a:pt x="1360780" y="1361366"/>
                </a:moveTo>
                <a:lnTo>
                  <a:pt x="1341775" y="1361366"/>
                </a:lnTo>
                <a:lnTo>
                  <a:pt x="1350669" y="1370256"/>
                </a:lnTo>
                <a:lnTo>
                  <a:pt x="1369666" y="1370256"/>
                </a:lnTo>
                <a:lnTo>
                  <a:pt x="1360780" y="1361366"/>
                </a:lnTo>
                <a:close/>
              </a:path>
              <a:path w="2611755" h="2612390">
                <a:moveTo>
                  <a:pt x="1369666" y="1370256"/>
                </a:moveTo>
                <a:lnTo>
                  <a:pt x="1350669" y="1370256"/>
                </a:lnTo>
                <a:lnTo>
                  <a:pt x="1363374" y="1382956"/>
                </a:lnTo>
                <a:lnTo>
                  <a:pt x="1382361" y="1382956"/>
                </a:lnTo>
                <a:lnTo>
                  <a:pt x="1369666" y="1370256"/>
                </a:lnTo>
                <a:close/>
              </a:path>
              <a:path w="2611755" h="2612390">
                <a:moveTo>
                  <a:pt x="1382361" y="1382956"/>
                </a:moveTo>
                <a:lnTo>
                  <a:pt x="1363374" y="1382956"/>
                </a:lnTo>
                <a:lnTo>
                  <a:pt x="1379891" y="1399466"/>
                </a:lnTo>
                <a:lnTo>
                  <a:pt x="1398863" y="1399466"/>
                </a:lnTo>
                <a:lnTo>
                  <a:pt x="1382361" y="1382956"/>
                </a:lnTo>
                <a:close/>
              </a:path>
              <a:path w="2611755" h="2612390">
                <a:moveTo>
                  <a:pt x="1398863" y="1399466"/>
                </a:moveTo>
                <a:lnTo>
                  <a:pt x="1379891" y="1399466"/>
                </a:lnTo>
                <a:lnTo>
                  <a:pt x="1388785" y="1408356"/>
                </a:lnTo>
                <a:lnTo>
                  <a:pt x="1407750" y="1408356"/>
                </a:lnTo>
                <a:lnTo>
                  <a:pt x="1398863" y="1399466"/>
                </a:lnTo>
                <a:close/>
              </a:path>
              <a:path w="2611755" h="2612390">
                <a:moveTo>
                  <a:pt x="1407750" y="1408356"/>
                </a:moveTo>
                <a:lnTo>
                  <a:pt x="1388785" y="1408356"/>
                </a:lnTo>
                <a:lnTo>
                  <a:pt x="1433254" y="1452806"/>
                </a:lnTo>
                <a:lnTo>
                  <a:pt x="1452181" y="1452806"/>
                </a:lnTo>
                <a:lnTo>
                  <a:pt x="1407750" y="1408356"/>
                </a:lnTo>
                <a:close/>
              </a:path>
              <a:path w="2611755" h="2612390">
                <a:moveTo>
                  <a:pt x="1452181" y="1452806"/>
                </a:moveTo>
                <a:lnTo>
                  <a:pt x="1433254" y="1452806"/>
                </a:lnTo>
                <a:lnTo>
                  <a:pt x="1462477" y="1482016"/>
                </a:lnTo>
                <a:lnTo>
                  <a:pt x="1481378" y="1482016"/>
                </a:lnTo>
                <a:lnTo>
                  <a:pt x="1452181" y="1452806"/>
                </a:lnTo>
                <a:close/>
              </a:path>
              <a:path w="2611755" h="2612390">
                <a:moveTo>
                  <a:pt x="1481378" y="1482016"/>
                </a:moveTo>
                <a:lnTo>
                  <a:pt x="1462477" y="1482016"/>
                </a:lnTo>
                <a:lnTo>
                  <a:pt x="1468830" y="1488366"/>
                </a:lnTo>
                <a:lnTo>
                  <a:pt x="1487725" y="1488366"/>
                </a:lnTo>
                <a:lnTo>
                  <a:pt x="1481378" y="1482016"/>
                </a:lnTo>
                <a:close/>
              </a:path>
              <a:path w="2611755" h="2612390">
                <a:moveTo>
                  <a:pt x="1487725" y="1488366"/>
                </a:moveTo>
                <a:lnTo>
                  <a:pt x="1468830" y="1488366"/>
                </a:lnTo>
                <a:lnTo>
                  <a:pt x="1487888" y="1507416"/>
                </a:lnTo>
                <a:lnTo>
                  <a:pt x="1506767" y="1507416"/>
                </a:lnTo>
                <a:lnTo>
                  <a:pt x="1487725" y="1488366"/>
                </a:lnTo>
                <a:close/>
              </a:path>
              <a:path w="2611755" h="2612390">
                <a:moveTo>
                  <a:pt x="1506767" y="1507416"/>
                </a:moveTo>
                <a:lnTo>
                  <a:pt x="1487888" y="1507416"/>
                </a:lnTo>
                <a:lnTo>
                  <a:pt x="1506946" y="1526466"/>
                </a:lnTo>
                <a:lnTo>
                  <a:pt x="1525809" y="1526466"/>
                </a:lnTo>
                <a:lnTo>
                  <a:pt x="1506767" y="1507416"/>
                </a:lnTo>
                <a:close/>
              </a:path>
              <a:path w="2611755" h="2612390">
                <a:moveTo>
                  <a:pt x="1525809" y="1526466"/>
                </a:moveTo>
                <a:lnTo>
                  <a:pt x="1506946" y="1526466"/>
                </a:lnTo>
                <a:lnTo>
                  <a:pt x="1515840" y="1535356"/>
                </a:lnTo>
                <a:lnTo>
                  <a:pt x="1534695" y="1535356"/>
                </a:lnTo>
                <a:lnTo>
                  <a:pt x="1525809" y="1526466"/>
                </a:lnTo>
                <a:close/>
              </a:path>
              <a:path w="2611755" h="2612390">
                <a:moveTo>
                  <a:pt x="1534695" y="1535356"/>
                </a:moveTo>
                <a:lnTo>
                  <a:pt x="1515840" y="1535356"/>
                </a:lnTo>
                <a:lnTo>
                  <a:pt x="1522193" y="1541706"/>
                </a:lnTo>
                <a:lnTo>
                  <a:pt x="1541042" y="1541706"/>
                </a:lnTo>
                <a:lnTo>
                  <a:pt x="1534695" y="1535356"/>
                </a:lnTo>
                <a:close/>
              </a:path>
              <a:path w="2611755" h="2612390">
                <a:moveTo>
                  <a:pt x="1541042" y="1541706"/>
                </a:moveTo>
                <a:lnTo>
                  <a:pt x="1522193" y="1541706"/>
                </a:lnTo>
                <a:lnTo>
                  <a:pt x="1538710" y="1558216"/>
                </a:lnTo>
                <a:lnTo>
                  <a:pt x="1557545" y="1558216"/>
                </a:lnTo>
                <a:lnTo>
                  <a:pt x="1541042" y="1541706"/>
                </a:lnTo>
                <a:close/>
              </a:path>
              <a:path w="2611755" h="2612390">
                <a:moveTo>
                  <a:pt x="1557545" y="1558216"/>
                </a:moveTo>
                <a:lnTo>
                  <a:pt x="1538710" y="1558216"/>
                </a:lnTo>
                <a:lnTo>
                  <a:pt x="1553956" y="1573456"/>
                </a:lnTo>
                <a:lnTo>
                  <a:pt x="1572779" y="1573456"/>
                </a:lnTo>
                <a:lnTo>
                  <a:pt x="1557545" y="1558216"/>
                </a:lnTo>
                <a:close/>
              </a:path>
              <a:path w="2611755" h="2612390">
                <a:moveTo>
                  <a:pt x="1572779" y="1573456"/>
                </a:moveTo>
                <a:lnTo>
                  <a:pt x="1553956" y="1573456"/>
                </a:lnTo>
                <a:lnTo>
                  <a:pt x="1557768" y="1577266"/>
                </a:lnTo>
                <a:lnTo>
                  <a:pt x="1576587" y="1577266"/>
                </a:lnTo>
                <a:lnTo>
                  <a:pt x="1572779" y="1573456"/>
                </a:lnTo>
                <a:close/>
              </a:path>
              <a:path w="2611755" h="2612390">
                <a:moveTo>
                  <a:pt x="1576587" y="1577266"/>
                </a:moveTo>
                <a:lnTo>
                  <a:pt x="1557768" y="1577266"/>
                </a:lnTo>
                <a:lnTo>
                  <a:pt x="1589532" y="1609016"/>
                </a:lnTo>
                <a:lnTo>
                  <a:pt x="1608323" y="1609016"/>
                </a:lnTo>
                <a:lnTo>
                  <a:pt x="1576587" y="1577266"/>
                </a:lnTo>
                <a:close/>
              </a:path>
              <a:path w="2611755" h="2612390">
                <a:moveTo>
                  <a:pt x="1608323" y="1609016"/>
                </a:moveTo>
                <a:lnTo>
                  <a:pt x="1589532" y="1609016"/>
                </a:lnTo>
                <a:lnTo>
                  <a:pt x="1595884" y="1615366"/>
                </a:lnTo>
                <a:lnTo>
                  <a:pt x="1614670" y="1615366"/>
                </a:lnTo>
                <a:lnTo>
                  <a:pt x="1608323" y="1609016"/>
                </a:lnTo>
                <a:close/>
              </a:path>
              <a:path w="2611755" h="2612390">
                <a:moveTo>
                  <a:pt x="1614670" y="1615366"/>
                </a:moveTo>
                <a:lnTo>
                  <a:pt x="1595884" y="1615366"/>
                </a:lnTo>
                <a:lnTo>
                  <a:pt x="1602237" y="1621716"/>
                </a:lnTo>
                <a:lnTo>
                  <a:pt x="1621018" y="1621716"/>
                </a:lnTo>
                <a:lnTo>
                  <a:pt x="1614670" y="1615366"/>
                </a:lnTo>
                <a:close/>
              </a:path>
              <a:path w="2611755" h="2612390">
                <a:moveTo>
                  <a:pt x="1621018" y="1621716"/>
                </a:moveTo>
                <a:lnTo>
                  <a:pt x="1602237" y="1621716"/>
                </a:lnTo>
                <a:lnTo>
                  <a:pt x="1617484" y="1636956"/>
                </a:lnTo>
                <a:lnTo>
                  <a:pt x="1636251" y="1636956"/>
                </a:lnTo>
                <a:lnTo>
                  <a:pt x="1621018" y="1621716"/>
                </a:lnTo>
                <a:close/>
              </a:path>
              <a:path w="2611755" h="2612390">
                <a:moveTo>
                  <a:pt x="1636251" y="1636956"/>
                </a:moveTo>
                <a:lnTo>
                  <a:pt x="1617484" y="1636956"/>
                </a:lnTo>
                <a:lnTo>
                  <a:pt x="1634001" y="1653466"/>
                </a:lnTo>
                <a:lnTo>
                  <a:pt x="1652754" y="1653466"/>
                </a:lnTo>
                <a:lnTo>
                  <a:pt x="1636251" y="1636956"/>
                </a:lnTo>
                <a:close/>
              </a:path>
              <a:path w="2611755" h="2612390">
                <a:moveTo>
                  <a:pt x="1652754" y="1653466"/>
                </a:moveTo>
                <a:lnTo>
                  <a:pt x="1634001" y="1653466"/>
                </a:lnTo>
                <a:lnTo>
                  <a:pt x="1665765" y="1685216"/>
                </a:lnTo>
                <a:lnTo>
                  <a:pt x="1684490" y="1685216"/>
                </a:lnTo>
                <a:lnTo>
                  <a:pt x="1652754" y="1653466"/>
                </a:lnTo>
                <a:close/>
              </a:path>
              <a:path w="2611755" h="2612390">
                <a:moveTo>
                  <a:pt x="1684490" y="1685216"/>
                </a:moveTo>
                <a:lnTo>
                  <a:pt x="1665765" y="1685216"/>
                </a:lnTo>
                <a:lnTo>
                  <a:pt x="1697528" y="1716966"/>
                </a:lnTo>
                <a:lnTo>
                  <a:pt x="1716227" y="1716966"/>
                </a:lnTo>
                <a:lnTo>
                  <a:pt x="1684490" y="1685216"/>
                </a:lnTo>
                <a:close/>
              </a:path>
              <a:path w="2611755" h="2612390">
                <a:moveTo>
                  <a:pt x="1716227" y="1716966"/>
                </a:moveTo>
                <a:lnTo>
                  <a:pt x="1697528" y="1716966"/>
                </a:lnTo>
                <a:lnTo>
                  <a:pt x="1710234" y="1729666"/>
                </a:lnTo>
                <a:lnTo>
                  <a:pt x="1728921" y="1729666"/>
                </a:lnTo>
                <a:lnTo>
                  <a:pt x="1716227" y="1716966"/>
                </a:lnTo>
                <a:close/>
              </a:path>
              <a:path w="2611755" h="2612390">
                <a:moveTo>
                  <a:pt x="1728921" y="1729666"/>
                </a:moveTo>
                <a:lnTo>
                  <a:pt x="1710234" y="1729666"/>
                </a:lnTo>
                <a:lnTo>
                  <a:pt x="1716586" y="1736016"/>
                </a:lnTo>
                <a:lnTo>
                  <a:pt x="1735269" y="1736016"/>
                </a:lnTo>
                <a:lnTo>
                  <a:pt x="1728921" y="1729666"/>
                </a:lnTo>
                <a:close/>
              </a:path>
              <a:path w="2611755" h="2612390">
                <a:moveTo>
                  <a:pt x="1735269" y="1736016"/>
                </a:moveTo>
                <a:lnTo>
                  <a:pt x="1716586" y="1736016"/>
                </a:lnTo>
                <a:lnTo>
                  <a:pt x="1719128" y="1738556"/>
                </a:lnTo>
                <a:lnTo>
                  <a:pt x="1737807" y="1738556"/>
                </a:lnTo>
                <a:lnTo>
                  <a:pt x="1735269" y="1736016"/>
                </a:lnTo>
                <a:close/>
              </a:path>
              <a:path w="2611755" h="2612390">
                <a:moveTo>
                  <a:pt x="1737807" y="1738556"/>
                </a:moveTo>
                <a:lnTo>
                  <a:pt x="1719128" y="1738556"/>
                </a:lnTo>
                <a:lnTo>
                  <a:pt x="1735645" y="1755066"/>
                </a:lnTo>
                <a:lnTo>
                  <a:pt x="1754310" y="1755066"/>
                </a:lnTo>
                <a:lnTo>
                  <a:pt x="1737807" y="1738556"/>
                </a:lnTo>
                <a:close/>
              </a:path>
              <a:path w="2611755" h="2612390">
                <a:moveTo>
                  <a:pt x="1754310" y="1755066"/>
                </a:moveTo>
                <a:lnTo>
                  <a:pt x="1735645" y="1755066"/>
                </a:lnTo>
                <a:lnTo>
                  <a:pt x="1738186" y="1757606"/>
                </a:lnTo>
                <a:lnTo>
                  <a:pt x="1756849" y="1757606"/>
                </a:lnTo>
                <a:lnTo>
                  <a:pt x="1754310" y="1755066"/>
                </a:lnTo>
                <a:close/>
              </a:path>
              <a:path w="2611755" h="2612390">
                <a:moveTo>
                  <a:pt x="1756849" y="1757606"/>
                </a:moveTo>
                <a:lnTo>
                  <a:pt x="1738186" y="1757606"/>
                </a:lnTo>
                <a:lnTo>
                  <a:pt x="1750891" y="1770306"/>
                </a:lnTo>
                <a:lnTo>
                  <a:pt x="1769544" y="1770306"/>
                </a:lnTo>
                <a:lnTo>
                  <a:pt x="1756849" y="1757606"/>
                </a:lnTo>
                <a:close/>
              </a:path>
              <a:path w="2611755" h="2612390">
                <a:moveTo>
                  <a:pt x="1769544" y="1770306"/>
                </a:moveTo>
                <a:lnTo>
                  <a:pt x="1750891" y="1770306"/>
                </a:lnTo>
                <a:lnTo>
                  <a:pt x="1754703" y="1774116"/>
                </a:lnTo>
                <a:lnTo>
                  <a:pt x="1773352" y="1774116"/>
                </a:lnTo>
                <a:lnTo>
                  <a:pt x="1769544" y="1770306"/>
                </a:lnTo>
                <a:close/>
              </a:path>
              <a:path w="2611755" h="2612390">
                <a:moveTo>
                  <a:pt x="1773352" y="1774116"/>
                </a:moveTo>
                <a:lnTo>
                  <a:pt x="1754703" y="1774116"/>
                </a:lnTo>
                <a:lnTo>
                  <a:pt x="1763597" y="1783006"/>
                </a:lnTo>
                <a:lnTo>
                  <a:pt x="1782238" y="1783006"/>
                </a:lnTo>
                <a:lnTo>
                  <a:pt x="1773352" y="1774116"/>
                </a:lnTo>
                <a:close/>
              </a:path>
              <a:path w="2611755" h="2612390">
                <a:moveTo>
                  <a:pt x="1782238" y="1783006"/>
                </a:moveTo>
                <a:lnTo>
                  <a:pt x="1763597" y="1783006"/>
                </a:lnTo>
                <a:lnTo>
                  <a:pt x="1767408" y="1786816"/>
                </a:lnTo>
                <a:lnTo>
                  <a:pt x="1786047" y="1786816"/>
                </a:lnTo>
                <a:lnTo>
                  <a:pt x="1782238" y="1783006"/>
                </a:lnTo>
                <a:close/>
              </a:path>
              <a:path w="2611755" h="2612390">
                <a:moveTo>
                  <a:pt x="1786047" y="1786816"/>
                </a:moveTo>
                <a:lnTo>
                  <a:pt x="1767408" y="1786816"/>
                </a:lnTo>
                <a:lnTo>
                  <a:pt x="1769949" y="1789356"/>
                </a:lnTo>
                <a:lnTo>
                  <a:pt x="1788586" y="1789356"/>
                </a:lnTo>
                <a:lnTo>
                  <a:pt x="1786047" y="1786816"/>
                </a:lnTo>
                <a:close/>
              </a:path>
              <a:path w="2611755" h="2612390">
                <a:moveTo>
                  <a:pt x="1788586" y="1789356"/>
                </a:moveTo>
                <a:lnTo>
                  <a:pt x="1769949" y="1789356"/>
                </a:lnTo>
                <a:lnTo>
                  <a:pt x="1782655" y="1802056"/>
                </a:lnTo>
                <a:lnTo>
                  <a:pt x="1801280" y="1802056"/>
                </a:lnTo>
                <a:lnTo>
                  <a:pt x="1788586" y="1789356"/>
                </a:lnTo>
                <a:close/>
              </a:path>
              <a:path w="2611755" h="2612390">
                <a:moveTo>
                  <a:pt x="2411887" y="2412926"/>
                </a:moveTo>
                <a:lnTo>
                  <a:pt x="2393788" y="2412926"/>
                </a:lnTo>
                <a:lnTo>
                  <a:pt x="2523384" y="2542466"/>
                </a:lnTo>
                <a:lnTo>
                  <a:pt x="2541371" y="2542466"/>
                </a:lnTo>
                <a:lnTo>
                  <a:pt x="2411887" y="2412926"/>
                </a:lnTo>
                <a:close/>
              </a:path>
              <a:path w="2611755" h="2612390">
                <a:moveTo>
                  <a:pt x="2409348" y="2410386"/>
                </a:moveTo>
                <a:lnTo>
                  <a:pt x="2391247" y="2410386"/>
                </a:lnTo>
                <a:lnTo>
                  <a:pt x="2392518" y="2411656"/>
                </a:lnTo>
                <a:lnTo>
                  <a:pt x="2410618" y="2411656"/>
                </a:lnTo>
                <a:lnTo>
                  <a:pt x="2409348" y="2410386"/>
                </a:lnTo>
                <a:close/>
              </a:path>
              <a:path w="2611755" h="2612390">
                <a:moveTo>
                  <a:pt x="2405540" y="2406576"/>
                </a:moveTo>
                <a:lnTo>
                  <a:pt x="2387435" y="2406576"/>
                </a:lnTo>
                <a:lnTo>
                  <a:pt x="2389976" y="2409116"/>
                </a:lnTo>
                <a:lnTo>
                  <a:pt x="2408079" y="2409116"/>
                </a:lnTo>
                <a:lnTo>
                  <a:pt x="2405540" y="2406576"/>
                </a:lnTo>
                <a:close/>
              </a:path>
              <a:path w="2611755" h="2612390">
                <a:moveTo>
                  <a:pt x="2403001" y="2404036"/>
                </a:moveTo>
                <a:lnTo>
                  <a:pt x="2384894" y="2404036"/>
                </a:lnTo>
                <a:lnTo>
                  <a:pt x="2386165" y="2405306"/>
                </a:lnTo>
                <a:lnTo>
                  <a:pt x="2404270" y="2405306"/>
                </a:lnTo>
                <a:lnTo>
                  <a:pt x="2403001" y="2404036"/>
                </a:lnTo>
                <a:close/>
              </a:path>
              <a:path w="2611755" h="2612390">
                <a:moveTo>
                  <a:pt x="2399192" y="2400226"/>
                </a:moveTo>
                <a:lnTo>
                  <a:pt x="2381083" y="2400226"/>
                </a:lnTo>
                <a:lnTo>
                  <a:pt x="2383624" y="2402766"/>
                </a:lnTo>
                <a:lnTo>
                  <a:pt x="2401731" y="2402766"/>
                </a:lnTo>
                <a:lnTo>
                  <a:pt x="2399192" y="2400226"/>
                </a:lnTo>
                <a:close/>
              </a:path>
              <a:path w="2611755" h="2612390">
                <a:moveTo>
                  <a:pt x="2396654" y="2397686"/>
                </a:moveTo>
                <a:lnTo>
                  <a:pt x="2378542" y="2397686"/>
                </a:lnTo>
                <a:lnTo>
                  <a:pt x="2379812" y="2398956"/>
                </a:lnTo>
                <a:lnTo>
                  <a:pt x="2397923" y="2398956"/>
                </a:lnTo>
                <a:lnTo>
                  <a:pt x="2396654" y="2397686"/>
                </a:lnTo>
                <a:close/>
              </a:path>
              <a:path w="2611755" h="2612390">
                <a:moveTo>
                  <a:pt x="2392845" y="2393876"/>
                </a:moveTo>
                <a:lnTo>
                  <a:pt x="2374730" y="2393876"/>
                </a:lnTo>
                <a:lnTo>
                  <a:pt x="2377271" y="2396416"/>
                </a:lnTo>
                <a:lnTo>
                  <a:pt x="2395384" y="2396416"/>
                </a:lnTo>
                <a:lnTo>
                  <a:pt x="2392845" y="2393876"/>
                </a:lnTo>
                <a:close/>
              </a:path>
              <a:path w="2611755" h="2612390">
                <a:moveTo>
                  <a:pt x="2390306" y="2391336"/>
                </a:moveTo>
                <a:lnTo>
                  <a:pt x="2372189" y="2391336"/>
                </a:lnTo>
                <a:lnTo>
                  <a:pt x="2373459" y="2392606"/>
                </a:lnTo>
                <a:lnTo>
                  <a:pt x="2391576" y="2392606"/>
                </a:lnTo>
                <a:lnTo>
                  <a:pt x="2390306" y="2391336"/>
                </a:lnTo>
                <a:close/>
              </a:path>
              <a:path w="2611755" h="2612390">
                <a:moveTo>
                  <a:pt x="2386498" y="2387526"/>
                </a:moveTo>
                <a:lnTo>
                  <a:pt x="2368377" y="2387526"/>
                </a:lnTo>
                <a:lnTo>
                  <a:pt x="2370918" y="2390066"/>
                </a:lnTo>
                <a:lnTo>
                  <a:pt x="2389037" y="2390066"/>
                </a:lnTo>
                <a:lnTo>
                  <a:pt x="2386498" y="2387526"/>
                </a:lnTo>
                <a:close/>
              </a:path>
              <a:path w="2611755" h="2612390">
                <a:moveTo>
                  <a:pt x="2383959" y="2384986"/>
                </a:moveTo>
                <a:lnTo>
                  <a:pt x="2365836" y="2384986"/>
                </a:lnTo>
                <a:lnTo>
                  <a:pt x="2367107" y="2386256"/>
                </a:lnTo>
                <a:lnTo>
                  <a:pt x="2385229" y="2386256"/>
                </a:lnTo>
                <a:lnTo>
                  <a:pt x="2383959" y="2384986"/>
                </a:lnTo>
                <a:close/>
              </a:path>
              <a:path w="2611755" h="2612390">
                <a:moveTo>
                  <a:pt x="2380151" y="2381176"/>
                </a:moveTo>
                <a:lnTo>
                  <a:pt x="2362024" y="2381176"/>
                </a:lnTo>
                <a:lnTo>
                  <a:pt x="2364565" y="2383716"/>
                </a:lnTo>
                <a:lnTo>
                  <a:pt x="2382690" y="2383716"/>
                </a:lnTo>
                <a:lnTo>
                  <a:pt x="2380151" y="2381176"/>
                </a:lnTo>
                <a:close/>
              </a:path>
              <a:path w="2611755" h="2612390">
                <a:moveTo>
                  <a:pt x="2377612" y="2378636"/>
                </a:moveTo>
                <a:lnTo>
                  <a:pt x="2359483" y="2378636"/>
                </a:lnTo>
                <a:lnTo>
                  <a:pt x="2360754" y="2379906"/>
                </a:lnTo>
                <a:lnTo>
                  <a:pt x="2378881" y="2379906"/>
                </a:lnTo>
                <a:lnTo>
                  <a:pt x="2377612" y="2378636"/>
                </a:lnTo>
                <a:close/>
              </a:path>
              <a:path w="2611755" h="2612390">
                <a:moveTo>
                  <a:pt x="2373803" y="2374826"/>
                </a:moveTo>
                <a:lnTo>
                  <a:pt x="2355672" y="2374826"/>
                </a:lnTo>
                <a:lnTo>
                  <a:pt x="2358213" y="2377366"/>
                </a:lnTo>
                <a:lnTo>
                  <a:pt x="2376342" y="2377366"/>
                </a:lnTo>
                <a:lnTo>
                  <a:pt x="2373803" y="2374826"/>
                </a:lnTo>
                <a:close/>
              </a:path>
              <a:path w="2611755" h="2612390">
                <a:moveTo>
                  <a:pt x="2371265" y="2372286"/>
                </a:moveTo>
                <a:lnTo>
                  <a:pt x="2353131" y="2372286"/>
                </a:lnTo>
                <a:lnTo>
                  <a:pt x="2354401" y="2373556"/>
                </a:lnTo>
                <a:lnTo>
                  <a:pt x="2372534" y="2373556"/>
                </a:lnTo>
                <a:lnTo>
                  <a:pt x="2371265" y="2372286"/>
                </a:lnTo>
                <a:close/>
              </a:path>
              <a:path w="2611755" h="2612390">
                <a:moveTo>
                  <a:pt x="2367456" y="2368476"/>
                </a:moveTo>
                <a:lnTo>
                  <a:pt x="2349319" y="2368476"/>
                </a:lnTo>
                <a:lnTo>
                  <a:pt x="2351860" y="2371016"/>
                </a:lnTo>
                <a:lnTo>
                  <a:pt x="2369995" y="2371016"/>
                </a:lnTo>
                <a:lnTo>
                  <a:pt x="2367456" y="2368476"/>
                </a:lnTo>
                <a:close/>
              </a:path>
              <a:path w="2611755" h="2612390">
                <a:moveTo>
                  <a:pt x="2364917" y="2365936"/>
                </a:moveTo>
                <a:lnTo>
                  <a:pt x="2346778" y="2365936"/>
                </a:lnTo>
                <a:lnTo>
                  <a:pt x="2348048" y="2367206"/>
                </a:lnTo>
                <a:lnTo>
                  <a:pt x="2366187" y="2367206"/>
                </a:lnTo>
                <a:lnTo>
                  <a:pt x="2364917" y="2365936"/>
                </a:lnTo>
                <a:close/>
              </a:path>
              <a:path w="2611755" h="2612390">
                <a:moveTo>
                  <a:pt x="2361109" y="2362126"/>
                </a:moveTo>
                <a:lnTo>
                  <a:pt x="2342966" y="2362126"/>
                </a:lnTo>
                <a:lnTo>
                  <a:pt x="2345507" y="2364666"/>
                </a:lnTo>
                <a:lnTo>
                  <a:pt x="2363648" y="2364666"/>
                </a:lnTo>
                <a:lnTo>
                  <a:pt x="2361109" y="2362126"/>
                </a:lnTo>
                <a:close/>
              </a:path>
              <a:path w="2611755" h="2612390">
                <a:moveTo>
                  <a:pt x="2358570" y="2359586"/>
                </a:moveTo>
                <a:lnTo>
                  <a:pt x="2340425" y="2359586"/>
                </a:lnTo>
                <a:lnTo>
                  <a:pt x="2341696" y="2360856"/>
                </a:lnTo>
                <a:lnTo>
                  <a:pt x="2359839" y="2360856"/>
                </a:lnTo>
                <a:lnTo>
                  <a:pt x="2358570" y="2359586"/>
                </a:lnTo>
                <a:close/>
              </a:path>
              <a:path w="2611755" h="2612390">
                <a:moveTo>
                  <a:pt x="2354762" y="2355776"/>
                </a:moveTo>
                <a:lnTo>
                  <a:pt x="2336613" y="2355776"/>
                </a:lnTo>
                <a:lnTo>
                  <a:pt x="2339155" y="2358316"/>
                </a:lnTo>
                <a:lnTo>
                  <a:pt x="2357301" y="2358316"/>
                </a:lnTo>
                <a:lnTo>
                  <a:pt x="2354762" y="2355776"/>
                </a:lnTo>
                <a:close/>
              </a:path>
              <a:path w="2611755" h="2612390">
                <a:moveTo>
                  <a:pt x="2352223" y="2353236"/>
                </a:moveTo>
                <a:lnTo>
                  <a:pt x="2334072" y="2353236"/>
                </a:lnTo>
                <a:lnTo>
                  <a:pt x="2335343" y="2354506"/>
                </a:lnTo>
                <a:lnTo>
                  <a:pt x="2353492" y="2354506"/>
                </a:lnTo>
                <a:lnTo>
                  <a:pt x="2352223" y="2353236"/>
                </a:lnTo>
                <a:close/>
              </a:path>
              <a:path w="2611755" h="2612390">
                <a:moveTo>
                  <a:pt x="2348414" y="2349426"/>
                </a:moveTo>
                <a:lnTo>
                  <a:pt x="2330261" y="2349426"/>
                </a:lnTo>
                <a:lnTo>
                  <a:pt x="2332802" y="2351966"/>
                </a:lnTo>
                <a:lnTo>
                  <a:pt x="2350953" y="2351966"/>
                </a:lnTo>
                <a:lnTo>
                  <a:pt x="2348414" y="2349426"/>
                </a:lnTo>
                <a:close/>
              </a:path>
              <a:path w="2611755" h="2612390">
                <a:moveTo>
                  <a:pt x="2345875" y="2346886"/>
                </a:moveTo>
                <a:lnTo>
                  <a:pt x="2327720" y="2346886"/>
                </a:lnTo>
                <a:lnTo>
                  <a:pt x="2328990" y="2348156"/>
                </a:lnTo>
                <a:lnTo>
                  <a:pt x="2347145" y="2348156"/>
                </a:lnTo>
                <a:lnTo>
                  <a:pt x="2345875" y="2346886"/>
                </a:lnTo>
                <a:close/>
              </a:path>
              <a:path w="2611755" h="2612390">
                <a:moveTo>
                  <a:pt x="2342067" y="2343076"/>
                </a:moveTo>
                <a:lnTo>
                  <a:pt x="2323908" y="2343076"/>
                </a:lnTo>
                <a:lnTo>
                  <a:pt x="2326449" y="2345616"/>
                </a:lnTo>
                <a:lnTo>
                  <a:pt x="2344606" y="2345616"/>
                </a:lnTo>
                <a:lnTo>
                  <a:pt x="2342067" y="2343076"/>
                </a:lnTo>
                <a:close/>
              </a:path>
              <a:path w="2611755" h="2612390">
                <a:moveTo>
                  <a:pt x="2339528" y="2340536"/>
                </a:moveTo>
                <a:lnTo>
                  <a:pt x="2321367" y="2340536"/>
                </a:lnTo>
                <a:lnTo>
                  <a:pt x="2322637" y="2341806"/>
                </a:lnTo>
                <a:lnTo>
                  <a:pt x="2340798" y="2341806"/>
                </a:lnTo>
                <a:lnTo>
                  <a:pt x="2339528" y="2340536"/>
                </a:lnTo>
                <a:close/>
              </a:path>
              <a:path w="2611755" h="2612390">
                <a:moveTo>
                  <a:pt x="2335720" y="2336726"/>
                </a:moveTo>
                <a:lnTo>
                  <a:pt x="2317555" y="2336726"/>
                </a:lnTo>
                <a:lnTo>
                  <a:pt x="2320096" y="2339266"/>
                </a:lnTo>
                <a:lnTo>
                  <a:pt x="2338259" y="2339266"/>
                </a:lnTo>
                <a:lnTo>
                  <a:pt x="2335720" y="2336726"/>
                </a:lnTo>
                <a:close/>
              </a:path>
              <a:path w="2611755" h="2612390">
                <a:moveTo>
                  <a:pt x="2333181" y="2334186"/>
                </a:moveTo>
                <a:lnTo>
                  <a:pt x="2315014" y="2334186"/>
                </a:lnTo>
                <a:lnTo>
                  <a:pt x="2316285" y="2335456"/>
                </a:lnTo>
                <a:lnTo>
                  <a:pt x="2334450" y="2335456"/>
                </a:lnTo>
                <a:lnTo>
                  <a:pt x="2333181" y="2334186"/>
                </a:lnTo>
                <a:close/>
              </a:path>
              <a:path w="2611755" h="2612390">
                <a:moveTo>
                  <a:pt x="2329373" y="2330376"/>
                </a:moveTo>
                <a:lnTo>
                  <a:pt x="2311203" y="2330376"/>
                </a:lnTo>
                <a:lnTo>
                  <a:pt x="2313744" y="2332916"/>
                </a:lnTo>
                <a:lnTo>
                  <a:pt x="2331911" y="2332916"/>
                </a:lnTo>
                <a:lnTo>
                  <a:pt x="2329373" y="2330376"/>
                </a:lnTo>
                <a:close/>
              </a:path>
              <a:path w="2611755" h="2612390">
                <a:moveTo>
                  <a:pt x="2326834" y="2327836"/>
                </a:moveTo>
                <a:lnTo>
                  <a:pt x="2308661" y="2327836"/>
                </a:lnTo>
                <a:lnTo>
                  <a:pt x="2309932" y="2329106"/>
                </a:lnTo>
                <a:lnTo>
                  <a:pt x="2328103" y="2329106"/>
                </a:lnTo>
                <a:lnTo>
                  <a:pt x="2326834" y="2327836"/>
                </a:lnTo>
                <a:close/>
              </a:path>
              <a:path w="2611755" h="2612390">
                <a:moveTo>
                  <a:pt x="2323025" y="2324026"/>
                </a:moveTo>
                <a:lnTo>
                  <a:pt x="2304850" y="2324026"/>
                </a:lnTo>
                <a:lnTo>
                  <a:pt x="2307391" y="2326566"/>
                </a:lnTo>
                <a:lnTo>
                  <a:pt x="2325564" y="2326566"/>
                </a:lnTo>
                <a:lnTo>
                  <a:pt x="2323025" y="2324026"/>
                </a:lnTo>
                <a:close/>
              </a:path>
              <a:path w="2611755" h="2612390">
                <a:moveTo>
                  <a:pt x="2320486" y="2321486"/>
                </a:moveTo>
                <a:lnTo>
                  <a:pt x="2302309" y="2321486"/>
                </a:lnTo>
                <a:lnTo>
                  <a:pt x="2303579" y="2322756"/>
                </a:lnTo>
                <a:lnTo>
                  <a:pt x="2321756" y="2322756"/>
                </a:lnTo>
                <a:lnTo>
                  <a:pt x="2320486" y="2321486"/>
                </a:lnTo>
                <a:close/>
              </a:path>
              <a:path w="2611755" h="2612390">
                <a:moveTo>
                  <a:pt x="2314139" y="2315136"/>
                </a:moveTo>
                <a:lnTo>
                  <a:pt x="2295956" y="2315136"/>
                </a:lnTo>
                <a:lnTo>
                  <a:pt x="2301038" y="2320216"/>
                </a:lnTo>
                <a:lnTo>
                  <a:pt x="2319217" y="2320216"/>
                </a:lnTo>
                <a:lnTo>
                  <a:pt x="2314139" y="2315136"/>
                </a:lnTo>
                <a:close/>
              </a:path>
              <a:path w="2611755" h="2612390">
                <a:moveTo>
                  <a:pt x="2310331" y="2311326"/>
                </a:moveTo>
                <a:lnTo>
                  <a:pt x="2292144" y="2311326"/>
                </a:lnTo>
                <a:lnTo>
                  <a:pt x="2294685" y="2313866"/>
                </a:lnTo>
                <a:lnTo>
                  <a:pt x="2312870" y="2313866"/>
                </a:lnTo>
                <a:lnTo>
                  <a:pt x="2310331" y="2311326"/>
                </a:lnTo>
                <a:close/>
              </a:path>
              <a:path w="2611755" h="2612390">
                <a:moveTo>
                  <a:pt x="2307792" y="2308786"/>
                </a:moveTo>
                <a:lnTo>
                  <a:pt x="2289603" y="2308786"/>
                </a:lnTo>
                <a:lnTo>
                  <a:pt x="2290874" y="2310056"/>
                </a:lnTo>
                <a:lnTo>
                  <a:pt x="2309061" y="2310056"/>
                </a:lnTo>
                <a:lnTo>
                  <a:pt x="2307792" y="2308786"/>
                </a:lnTo>
                <a:close/>
              </a:path>
              <a:path w="2611755" h="2612390">
                <a:moveTo>
                  <a:pt x="2303984" y="2304976"/>
                </a:moveTo>
                <a:lnTo>
                  <a:pt x="2285792" y="2304976"/>
                </a:lnTo>
                <a:lnTo>
                  <a:pt x="2288333" y="2307516"/>
                </a:lnTo>
                <a:lnTo>
                  <a:pt x="2306522" y="2307516"/>
                </a:lnTo>
                <a:lnTo>
                  <a:pt x="2303984" y="2304976"/>
                </a:lnTo>
                <a:close/>
              </a:path>
              <a:path w="2611755" h="2612390">
                <a:moveTo>
                  <a:pt x="2301445" y="2302436"/>
                </a:moveTo>
                <a:lnTo>
                  <a:pt x="2283250" y="2302436"/>
                </a:lnTo>
                <a:lnTo>
                  <a:pt x="2284521" y="2303706"/>
                </a:lnTo>
                <a:lnTo>
                  <a:pt x="2302714" y="2303706"/>
                </a:lnTo>
                <a:lnTo>
                  <a:pt x="2301445" y="2302436"/>
                </a:lnTo>
                <a:close/>
              </a:path>
              <a:path w="2611755" h="2612390">
                <a:moveTo>
                  <a:pt x="2297636" y="2298626"/>
                </a:moveTo>
                <a:lnTo>
                  <a:pt x="2279439" y="2298626"/>
                </a:lnTo>
                <a:lnTo>
                  <a:pt x="2281980" y="2301166"/>
                </a:lnTo>
                <a:lnTo>
                  <a:pt x="2300175" y="2301166"/>
                </a:lnTo>
                <a:lnTo>
                  <a:pt x="2297636" y="2298626"/>
                </a:lnTo>
                <a:close/>
              </a:path>
              <a:path w="2611755" h="2612390">
                <a:moveTo>
                  <a:pt x="2295097" y="2296086"/>
                </a:moveTo>
                <a:lnTo>
                  <a:pt x="2276898" y="2296086"/>
                </a:lnTo>
                <a:lnTo>
                  <a:pt x="2278168" y="2297356"/>
                </a:lnTo>
                <a:lnTo>
                  <a:pt x="2296367" y="2297356"/>
                </a:lnTo>
                <a:lnTo>
                  <a:pt x="2295097" y="2296086"/>
                </a:lnTo>
                <a:close/>
              </a:path>
              <a:path w="2611755" h="2612390">
                <a:moveTo>
                  <a:pt x="2291289" y="2292276"/>
                </a:moveTo>
                <a:lnTo>
                  <a:pt x="2273086" y="2292276"/>
                </a:lnTo>
                <a:lnTo>
                  <a:pt x="2275627" y="2294816"/>
                </a:lnTo>
                <a:lnTo>
                  <a:pt x="2293828" y="2294816"/>
                </a:lnTo>
                <a:lnTo>
                  <a:pt x="2291289" y="2292276"/>
                </a:lnTo>
                <a:close/>
              </a:path>
              <a:path w="2611755" h="2612390">
                <a:moveTo>
                  <a:pt x="2288750" y="2289736"/>
                </a:moveTo>
                <a:lnTo>
                  <a:pt x="2270545" y="2289736"/>
                </a:lnTo>
                <a:lnTo>
                  <a:pt x="2271816" y="2291006"/>
                </a:lnTo>
                <a:lnTo>
                  <a:pt x="2290020" y="2291006"/>
                </a:lnTo>
                <a:lnTo>
                  <a:pt x="2288750" y="2289736"/>
                </a:lnTo>
                <a:close/>
              </a:path>
              <a:path w="2611755" h="2612390">
                <a:moveTo>
                  <a:pt x="2284942" y="2285926"/>
                </a:moveTo>
                <a:lnTo>
                  <a:pt x="2266733" y="2285926"/>
                </a:lnTo>
                <a:lnTo>
                  <a:pt x="2269274" y="2288466"/>
                </a:lnTo>
                <a:lnTo>
                  <a:pt x="2287481" y="2288466"/>
                </a:lnTo>
                <a:lnTo>
                  <a:pt x="2284942" y="2285926"/>
                </a:lnTo>
                <a:close/>
              </a:path>
              <a:path w="2611755" h="2612390">
                <a:moveTo>
                  <a:pt x="2282403" y="2283386"/>
                </a:moveTo>
                <a:lnTo>
                  <a:pt x="2264192" y="2283386"/>
                </a:lnTo>
                <a:lnTo>
                  <a:pt x="2265463" y="2284656"/>
                </a:lnTo>
                <a:lnTo>
                  <a:pt x="2283672" y="2284656"/>
                </a:lnTo>
                <a:lnTo>
                  <a:pt x="2282403" y="2283386"/>
                </a:lnTo>
                <a:close/>
              </a:path>
              <a:path w="2611755" h="2612390">
                <a:moveTo>
                  <a:pt x="2278594" y="2279576"/>
                </a:moveTo>
                <a:lnTo>
                  <a:pt x="2260381" y="2279576"/>
                </a:lnTo>
                <a:lnTo>
                  <a:pt x="2262922" y="2282116"/>
                </a:lnTo>
                <a:lnTo>
                  <a:pt x="2281133" y="2282116"/>
                </a:lnTo>
                <a:lnTo>
                  <a:pt x="2278594" y="2279576"/>
                </a:lnTo>
                <a:close/>
              </a:path>
              <a:path w="2611755" h="2612390">
                <a:moveTo>
                  <a:pt x="2276056" y="2277036"/>
                </a:moveTo>
                <a:lnTo>
                  <a:pt x="2257840" y="2277036"/>
                </a:lnTo>
                <a:lnTo>
                  <a:pt x="2259110" y="2278306"/>
                </a:lnTo>
                <a:lnTo>
                  <a:pt x="2277325" y="2278306"/>
                </a:lnTo>
                <a:lnTo>
                  <a:pt x="2276056" y="2277036"/>
                </a:lnTo>
                <a:close/>
              </a:path>
              <a:path w="2611755" h="2612390">
                <a:moveTo>
                  <a:pt x="2272247" y="2273226"/>
                </a:moveTo>
                <a:lnTo>
                  <a:pt x="2254028" y="2273226"/>
                </a:lnTo>
                <a:lnTo>
                  <a:pt x="2256569" y="2275766"/>
                </a:lnTo>
                <a:lnTo>
                  <a:pt x="2274786" y="2275766"/>
                </a:lnTo>
                <a:lnTo>
                  <a:pt x="2272247" y="2273226"/>
                </a:lnTo>
                <a:close/>
              </a:path>
              <a:path w="2611755" h="2612390">
                <a:moveTo>
                  <a:pt x="2269708" y="2270686"/>
                </a:moveTo>
                <a:lnTo>
                  <a:pt x="2251487" y="2270686"/>
                </a:lnTo>
                <a:lnTo>
                  <a:pt x="2252757" y="2271956"/>
                </a:lnTo>
                <a:lnTo>
                  <a:pt x="2270978" y="2271956"/>
                </a:lnTo>
                <a:lnTo>
                  <a:pt x="2269708" y="2270686"/>
                </a:lnTo>
                <a:close/>
              </a:path>
              <a:path w="2611755" h="2612390">
                <a:moveTo>
                  <a:pt x="2265900" y="2266876"/>
                </a:moveTo>
                <a:lnTo>
                  <a:pt x="2247675" y="2266876"/>
                </a:lnTo>
                <a:lnTo>
                  <a:pt x="2250216" y="2269416"/>
                </a:lnTo>
                <a:lnTo>
                  <a:pt x="2268439" y="2269416"/>
                </a:lnTo>
                <a:lnTo>
                  <a:pt x="2265900" y="2266876"/>
                </a:lnTo>
                <a:close/>
              </a:path>
              <a:path w="2611755" h="2612390">
                <a:moveTo>
                  <a:pt x="2263361" y="2264336"/>
                </a:moveTo>
                <a:lnTo>
                  <a:pt x="2245134" y="2264336"/>
                </a:lnTo>
                <a:lnTo>
                  <a:pt x="2246405" y="2265606"/>
                </a:lnTo>
                <a:lnTo>
                  <a:pt x="2264630" y="2265606"/>
                </a:lnTo>
                <a:lnTo>
                  <a:pt x="2263361" y="2264336"/>
                </a:lnTo>
                <a:close/>
              </a:path>
              <a:path w="2611755" h="2612390">
                <a:moveTo>
                  <a:pt x="2259553" y="2260526"/>
                </a:moveTo>
                <a:lnTo>
                  <a:pt x="2241322" y="2260526"/>
                </a:lnTo>
                <a:lnTo>
                  <a:pt x="2243864" y="2263066"/>
                </a:lnTo>
                <a:lnTo>
                  <a:pt x="2262092" y="2263066"/>
                </a:lnTo>
                <a:lnTo>
                  <a:pt x="2259553" y="2260526"/>
                </a:lnTo>
                <a:close/>
              </a:path>
              <a:path w="2611755" h="2612390">
                <a:moveTo>
                  <a:pt x="2257014" y="2257986"/>
                </a:moveTo>
                <a:lnTo>
                  <a:pt x="2238781" y="2257986"/>
                </a:lnTo>
                <a:lnTo>
                  <a:pt x="2240052" y="2259256"/>
                </a:lnTo>
                <a:lnTo>
                  <a:pt x="2258283" y="2259256"/>
                </a:lnTo>
                <a:lnTo>
                  <a:pt x="2257014" y="2257986"/>
                </a:lnTo>
                <a:close/>
              </a:path>
              <a:path w="2611755" h="2612390">
                <a:moveTo>
                  <a:pt x="2250666" y="2251636"/>
                </a:moveTo>
                <a:lnTo>
                  <a:pt x="2232429" y="2251636"/>
                </a:lnTo>
                <a:lnTo>
                  <a:pt x="2237511" y="2256716"/>
                </a:lnTo>
                <a:lnTo>
                  <a:pt x="2255744" y="2256716"/>
                </a:lnTo>
                <a:lnTo>
                  <a:pt x="2250666" y="2251636"/>
                </a:lnTo>
                <a:close/>
              </a:path>
              <a:path w="2611755" h="2612390">
                <a:moveTo>
                  <a:pt x="2244319" y="2245286"/>
                </a:moveTo>
                <a:lnTo>
                  <a:pt x="2226076" y="2245286"/>
                </a:lnTo>
                <a:lnTo>
                  <a:pt x="2231158" y="2250366"/>
                </a:lnTo>
                <a:lnTo>
                  <a:pt x="2249397" y="2250366"/>
                </a:lnTo>
                <a:lnTo>
                  <a:pt x="2244319" y="2245286"/>
                </a:lnTo>
                <a:close/>
              </a:path>
              <a:path w="2611755" h="2612390">
                <a:moveTo>
                  <a:pt x="2237972" y="2238936"/>
                </a:moveTo>
                <a:lnTo>
                  <a:pt x="2219723" y="2238936"/>
                </a:lnTo>
                <a:lnTo>
                  <a:pt x="2224805" y="2244016"/>
                </a:lnTo>
                <a:lnTo>
                  <a:pt x="2243050" y="2244016"/>
                </a:lnTo>
                <a:lnTo>
                  <a:pt x="2237972" y="2238936"/>
                </a:lnTo>
                <a:close/>
              </a:path>
              <a:path w="2611755" h="2612390">
                <a:moveTo>
                  <a:pt x="2231625" y="2232586"/>
                </a:moveTo>
                <a:lnTo>
                  <a:pt x="2213370" y="2232586"/>
                </a:lnTo>
                <a:lnTo>
                  <a:pt x="2218453" y="2237666"/>
                </a:lnTo>
                <a:lnTo>
                  <a:pt x="2236702" y="2237666"/>
                </a:lnTo>
                <a:lnTo>
                  <a:pt x="2231625" y="2232586"/>
                </a:lnTo>
                <a:close/>
              </a:path>
              <a:path w="2611755" h="2612390">
                <a:moveTo>
                  <a:pt x="2225277" y="2226236"/>
                </a:moveTo>
                <a:lnTo>
                  <a:pt x="2207018" y="2226236"/>
                </a:lnTo>
                <a:lnTo>
                  <a:pt x="2212100" y="2231316"/>
                </a:lnTo>
                <a:lnTo>
                  <a:pt x="2230355" y="2231316"/>
                </a:lnTo>
                <a:lnTo>
                  <a:pt x="2225277" y="2226236"/>
                </a:lnTo>
                <a:close/>
              </a:path>
              <a:path w="2611755" h="2612390">
                <a:moveTo>
                  <a:pt x="2218930" y="2219886"/>
                </a:moveTo>
                <a:lnTo>
                  <a:pt x="2200665" y="2219886"/>
                </a:lnTo>
                <a:lnTo>
                  <a:pt x="2205747" y="2224966"/>
                </a:lnTo>
                <a:lnTo>
                  <a:pt x="2224008" y="2224966"/>
                </a:lnTo>
                <a:lnTo>
                  <a:pt x="2218930" y="2219886"/>
                </a:lnTo>
                <a:close/>
              </a:path>
              <a:path w="2611755" h="2612390">
                <a:moveTo>
                  <a:pt x="2212583" y="2213536"/>
                </a:moveTo>
                <a:lnTo>
                  <a:pt x="2194312" y="2213536"/>
                </a:lnTo>
                <a:lnTo>
                  <a:pt x="2199394" y="2218616"/>
                </a:lnTo>
                <a:lnTo>
                  <a:pt x="2217661" y="2218616"/>
                </a:lnTo>
                <a:lnTo>
                  <a:pt x="2212583" y="2213536"/>
                </a:lnTo>
                <a:close/>
              </a:path>
              <a:path w="2611755" h="2612390">
                <a:moveTo>
                  <a:pt x="2207505" y="2208456"/>
                </a:moveTo>
                <a:lnTo>
                  <a:pt x="2189230" y="2208456"/>
                </a:lnTo>
                <a:lnTo>
                  <a:pt x="2193042" y="2212266"/>
                </a:lnTo>
                <a:lnTo>
                  <a:pt x="2211313" y="2212266"/>
                </a:lnTo>
                <a:lnTo>
                  <a:pt x="2207505" y="2208456"/>
                </a:lnTo>
                <a:close/>
              </a:path>
              <a:path w="2611755" h="2612390">
                <a:moveTo>
                  <a:pt x="2201158" y="2202106"/>
                </a:moveTo>
                <a:lnTo>
                  <a:pt x="2182877" y="2202106"/>
                </a:lnTo>
                <a:lnTo>
                  <a:pt x="2187959" y="2207186"/>
                </a:lnTo>
                <a:lnTo>
                  <a:pt x="2206236" y="2207186"/>
                </a:lnTo>
                <a:lnTo>
                  <a:pt x="2201158" y="2202106"/>
                </a:lnTo>
                <a:close/>
              </a:path>
              <a:path w="2611755" h="2612390">
                <a:moveTo>
                  <a:pt x="2194811" y="2195756"/>
                </a:moveTo>
                <a:lnTo>
                  <a:pt x="2176525" y="2195756"/>
                </a:lnTo>
                <a:lnTo>
                  <a:pt x="2181607" y="2200836"/>
                </a:lnTo>
                <a:lnTo>
                  <a:pt x="2199888" y="2200836"/>
                </a:lnTo>
                <a:lnTo>
                  <a:pt x="2194811" y="2195756"/>
                </a:lnTo>
                <a:close/>
              </a:path>
              <a:path w="2611755" h="2612390">
                <a:moveTo>
                  <a:pt x="2188463" y="2189406"/>
                </a:moveTo>
                <a:lnTo>
                  <a:pt x="2170172" y="2189406"/>
                </a:lnTo>
                <a:lnTo>
                  <a:pt x="2175254" y="2194486"/>
                </a:lnTo>
                <a:lnTo>
                  <a:pt x="2193541" y="2194486"/>
                </a:lnTo>
                <a:lnTo>
                  <a:pt x="2188463" y="2189406"/>
                </a:lnTo>
                <a:close/>
              </a:path>
              <a:path w="2611755" h="2612390">
                <a:moveTo>
                  <a:pt x="2182116" y="2183056"/>
                </a:moveTo>
                <a:lnTo>
                  <a:pt x="2163819" y="2183056"/>
                </a:lnTo>
                <a:lnTo>
                  <a:pt x="2168901" y="2188136"/>
                </a:lnTo>
                <a:lnTo>
                  <a:pt x="2187194" y="2188136"/>
                </a:lnTo>
                <a:lnTo>
                  <a:pt x="2182116" y="2183056"/>
                </a:lnTo>
                <a:close/>
              </a:path>
              <a:path w="2611755" h="2612390">
                <a:moveTo>
                  <a:pt x="2175769" y="2176706"/>
                </a:moveTo>
                <a:lnTo>
                  <a:pt x="2157466" y="2176706"/>
                </a:lnTo>
                <a:lnTo>
                  <a:pt x="2162548" y="2181786"/>
                </a:lnTo>
                <a:lnTo>
                  <a:pt x="2180847" y="2181786"/>
                </a:lnTo>
                <a:lnTo>
                  <a:pt x="2175769" y="2176706"/>
                </a:lnTo>
                <a:close/>
              </a:path>
              <a:path w="2611755" h="2612390">
                <a:moveTo>
                  <a:pt x="2169421" y="2170356"/>
                </a:moveTo>
                <a:lnTo>
                  <a:pt x="2151114" y="2170356"/>
                </a:lnTo>
                <a:lnTo>
                  <a:pt x="2156196" y="2175436"/>
                </a:lnTo>
                <a:lnTo>
                  <a:pt x="2174499" y="2175436"/>
                </a:lnTo>
                <a:lnTo>
                  <a:pt x="2169421" y="2170356"/>
                </a:lnTo>
                <a:close/>
              </a:path>
              <a:path w="2611755" h="2612390">
                <a:moveTo>
                  <a:pt x="2163074" y="2164006"/>
                </a:moveTo>
                <a:lnTo>
                  <a:pt x="2144761" y="2164006"/>
                </a:lnTo>
                <a:lnTo>
                  <a:pt x="2149843" y="2169086"/>
                </a:lnTo>
                <a:lnTo>
                  <a:pt x="2168152" y="2169086"/>
                </a:lnTo>
                <a:lnTo>
                  <a:pt x="2163074" y="2164006"/>
                </a:lnTo>
                <a:close/>
              </a:path>
              <a:path w="2611755" h="2612390">
                <a:moveTo>
                  <a:pt x="2156727" y="2157656"/>
                </a:moveTo>
                <a:lnTo>
                  <a:pt x="2138408" y="2157656"/>
                </a:lnTo>
                <a:lnTo>
                  <a:pt x="2143490" y="2162736"/>
                </a:lnTo>
                <a:lnTo>
                  <a:pt x="2161805" y="2162736"/>
                </a:lnTo>
                <a:lnTo>
                  <a:pt x="2156727" y="2157656"/>
                </a:lnTo>
                <a:close/>
              </a:path>
              <a:path w="2611755" h="2612390">
                <a:moveTo>
                  <a:pt x="2150380" y="2151306"/>
                </a:moveTo>
                <a:lnTo>
                  <a:pt x="2132055" y="2151306"/>
                </a:lnTo>
                <a:lnTo>
                  <a:pt x="2137138" y="2156386"/>
                </a:lnTo>
                <a:lnTo>
                  <a:pt x="2155458" y="2156386"/>
                </a:lnTo>
                <a:lnTo>
                  <a:pt x="2150380" y="2151306"/>
                </a:lnTo>
                <a:close/>
              </a:path>
              <a:path w="2611755" h="2612390">
                <a:moveTo>
                  <a:pt x="2144032" y="2144956"/>
                </a:moveTo>
                <a:lnTo>
                  <a:pt x="2125703" y="2144956"/>
                </a:lnTo>
                <a:lnTo>
                  <a:pt x="2130785" y="2150036"/>
                </a:lnTo>
                <a:lnTo>
                  <a:pt x="2149110" y="2150036"/>
                </a:lnTo>
                <a:lnTo>
                  <a:pt x="2144032" y="2144956"/>
                </a:lnTo>
                <a:close/>
              </a:path>
              <a:path w="2611755" h="2612390">
                <a:moveTo>
                  <a:pt x="2137685" y="2138606"/>
                </a:moveTo>
                <a:lnTo>
                  <a:pt x="2119350" y="2138606"/>
                </a:lnTo>
                <a:lnTo>
                  <a:pt x="2124432" y="2143686"/>
                </a:lnTo>
                <a:lnTo>
                  <a:pt x="2142763" y="2143686"/>
                </a:lnTo>
                <a:lnTo>
                  <a:pt x="2137685" y="2138606"/>
                </a:lnTo>
                <a:close/>
              </a:path>
              <a:path w="2611755" h="2612390">
                <a:moveTo>
                  <a:pt x="2131338" y="2132256"/>
                </a:moveTo>
                <a:lnTo>
                  <a:pt x="2112997" y="2132256"/>
                </a:lnTo>
                <a:lnTo>
                  <a:pt x="2118079" y="2137336"/>
                </a:lnTo>
                <a:lnTo>
                  <a:pt x="2136416" y="2137336"/>
                </a:lnTo>
                <a:lnTo>
                  <a:pt x="2131338" y="2132256"/>
                </a:lnTo>
                <a:close/>
              </a:path>
              <a:path w="2611755" h="2612390">
                <a:moveTo>
                  <a:pt x="2124991" y="2125906"/>
                </a:moveTo>
                <a:lnTo>
                  <a:pt x="2106644" y="2125906"/>
                </a:lnTo>
                <a:lnTo>
                  <a:pt x="2111727" y="2130986"/>
                </a:lnTo>
                <a:lnTo>
                  <a:pt x="2130068" y="2130986"/>
                </a:lnTo>
                <a:lnTo>
                  <a:pt x="2124991" y="2125906"/>
                </a:lnTo>
                <a:close/>
              </a:path>
              <a:path w="2611755" h="2612390">
                <a:moveTo>
                  <a:pt x="2118643" y="2119556"/>
                </a:moveTo>
                <a:lnTo>
                  <a:pt x="2100292" y="2119556"/>
                </a:lnTo>
                <a:lnTo>
                  <a:pt x="2105374" y="2124636"/>
                </a:lnTo>
                <a:lnTo>
                  <a:pt x="2123721" y="2124636"/>
                </a:lnTo>
                <a:lnTo>
                  <a:pt x="2118643" y="2119556"/>
                </a:lnTo>
                <a:close/>
              </a:path>
              <a:path w="2611755" h="2612390">
                <a:moveTo>
                  <a:pt x="2112296" y="2113206"/>
                </a:moveTo>
                <a:lnTo>
                  <a:pt x="2093939" y="2113206"/>
                </a:lnTo>
                <a:lnTo>
                  <a:pt x="2099021" y="2118286"/>
                </a:lnTo>
                <a:lnTo>
                  <a:pt x="2117374" y="2118286"/>
                </a:lnTo>
                <a:lnTo>
                  <a:pt x="2112296" y="2113206"/>
                </a:lnTo>
                <a:close/>
              </a:path>
              <a:path w="2611755" h="2612390">
                <a:moveTo>
                  <a:pt x="2105949" y="2106856"/>
                </a:moveTo>
                <a:lnTo>
                  <a:pt x="2087586" y="2106856"/>
                </a:lnTo>
                <a:lnTo>
                  <a:pt x="2092668" y="2111936"/>
                </a:lnTo>
                <a:lnTo>
                  <a:pt x="2111027" y="2111936"/>
                </a:lnTo>
                <a:lnTo>
                  <a:pt x="2105949" y="2106856"/>
                </a:lnTo>
                <a:close/>
              </a:path>
              <a:path w="2611755" h="2612390">
                <a:moveTo>
                  <a:pt x="2099602" y="2100506"/>
                </a:moveTo>
                <a:lnTo>
                  <a:pt x="2081233" y="2100506"/>
                </a:lnTo>
                <a:lnTo>
                  <a:pt x="2086316" y="2105586"/>
                </a:lnTo>
                <a:lnTo>
                  <a:pt x="2104679" y="2105586"/>
                </a:lnTo>
                <a:lnTo>
                  <a:pt x="2099602" y="2100506"/>
                </a:lnTo>
                <a:close/>
              </a:path>
              <a:path w="2611755" h="2612390">
                <a:moveTo>
                  <a:pt x="2093254" y="2094156"/>
                </a:moveTo>
                <a:lnTo>
                  <a:pt x="2074881" y="2094156"/>
                </a:lnTo>
                <a:lnTo>
                  <a:pt x="2079963" y="2099236"/>
                </a:lnTo>
                <a:lnTo>
                  <a:pt x="2098332" y="2099236"/>
                </a:lnTo>
                <a:lnTo>
                  <a:pt x="2093254" y="2094156"/>
                </a:lnTo>
                <a:close/>
              </a:path>
              <a:path w="2611755" h="2612390">
                <a:moveTo>
                  <a:pt x="2086907" y="2087806"/>
                </a:moveTo>
                <a:lnTo>
                  <a:pt x="2068528" y="2087806"/>
                </a:lnTo>
                <a:lnTo>
                  <a:pt x="2073610" y="2092886"/>
                </a:lnTo>
                <a:lnTo>
                  <a:pt x="2091985" y="2092886"/>
                </a:lnTo>
                <a:lnTo>
                  <a:pt x="2086907" y="2087806"/>
                </a:lnTo>
                <a:close/>
              </a:path>
              <a:path w="2611755" h="2612390">
                <a:moveTo>
                  <a:pt x="2080560" y="2081456"/>
                </a:moveTo>
                <a:lnTo>
                  <a:pt x="2062175" y="2081456"/>
                </a:lnTo>
                <a:lnTo>
                  <a:pt x="2067257" y="2086536"/>
                </a:lnTo>
                <a:lnTo>
                  <a:pt x="2085638" y="2086536"/>
                </a:lnTo>
                <a:lnTo>
                  <a:pt x="2080560" y="2081456"/>
                </a:lnTo>
                <a:close/>
              </a:path>
              <a:path w="2611755" h="2612390">
                <a:moveTo>
                  <a:pt x="2074213" y="2075106"/>
                </a:moveTo>
                <a:lnTo>
                  <a:pt x="2055823" y="2075106"/>
                </a:lnTo>
                <a:lnTo>
                  <a:pt x="2060905" y="2080186"/>
                </a:lnTo>
                <a:lnTo>
                  <a:pt x="2079290" y="2080186"/>
                </a:lnTo>
                <a:lnTo>
                  <a:pt x="2074213" y="2075106"/>
                </a:lnTo>
                <a:close/>
              </a:path>
              <a:path w="2611755" h="2612390">
                <a:moveTo>
                  <a:pt x="2067865" y="2068756"/>
                </a:moveTo>
                <a:lnTo>
                  <a:pt x="2049470" y="2068756"/>
                </a:lnTo>
                <a:lnTo>
                  <a:pt x="2054552" y="2073836"/>
                </a:lnTo>
                <a:lnTo>
                  <a:pt x="2072943" y="2073836"/>
                </a:lnTo>
                <a:lnTo>
                  <a:pt x="2067865" y="2068756"/>
                </a:lnTo>
                <a:close/>
              </a:path>
              <a:path w="2611755" h="2612390">
                <a:moveTo>
                  <a:pt x="2061518" y="2062406"/>
                </a:moveTo>
                <a:lnTo>
                  <a:pt x="2043117" y="2062406"/>
                </a:lnTo>
                <a:lnTo>
                  <a:pt x="2048199" y="2067486"/>
                </a:lnTo>
                <a:lnTo>
                  <a:pt x="2066596" y="2067486"/>
                </a:lnTo>
                <a:lnTo>
                  <a:pt x="2061518" y="2062406"/>
                </a:lnTo>
                <a:close/>
              </a:path>
              <a:path w="2611755" h="2612390">
                <a:moveTo>
                  <a:pt x="2055171" y="2056056"/>
                </a:moveTo>
                <a:lnTo>
                  <a:pt x="2036764" y="2056056"/>
                </a:lnTo>
                <a:lnTo>
                  <a:pt x="2041847" y="2061136"/>
                </a:lnTo>
                <a:lnTo>
                  <a:pt x="2060249" y="2061136"/>
                </a:lnTo>
                <a:lnTo>
                  <a:pt x="2055171" y="2056056"/>
                </a:lnTo>
                <a:close/>
              </a:path>
              <a:path w="2611755" h="2612390">
                <a:moveTo>
                  <a:pt x="2048823" y="2049706"/>
                </a:moveTo>
                <a:lnTo>
                  <a:pt x="2030412" y="2049706"/>
                </a:lnTo>
                <a:lnTo>
                  <a:pt x="2035494" y="2054786"/>
                </a:lnTo>
                <a:lnTo>
                  <a:pt x="2053901" y="2054786"/>
                </a:lnTo>
                <a:lnTo>
                  <a:pt x="2048823" y="2049706"/>
                </a:lnTo>
                <a:close/>
              </a:path>
              <a:path w="2611755" h="2612390">
                <a:moveTo>
                  <a:pt x="2042476" y="2043356"/>
                </a:moveTo>
                <a:lnTo>
                  <a:pt x="2024059" y="2043356"/>
                </a:lnTo>
                <a:lnTo>
                  <a:pt x="2029141" y="2048436"/>
                </a:lnTo>
                <a:lnTo>
                  <a:pt x="2047554" y="2048436"/>
                </a:lnTo>
                <a:lnTo>
                  <a:pt x="2042476" y="2043356"/>
                </a:lnTo>
                <a:close/>
              </a:path>
              <a:path w="2611755" h="2612390">
                <a:moveTo>
                  <a:pt x="2036129" y="2037006"/>
                </a:moveTo>
                <a:lnTo>
                  <a:pt x="2017706" y="2037006"/>
                </a:lnTo>
                <a:lnTo>
                  <a:pt x="2022788" y="2042086"/>
                </a:lnTo>
                <a:lnTo>
                  <a:pt x="2041207" y="2042086"/>
                </a:lnTo>
                <a:lnTo>
                  <a:pt x="2036129" y="2037006"/>
                </a:lnTo>
                <a:close/>
              </a:path>
              <a:path w="2611755" h="2612390">
                <a:moveTo>
                  <a:pt x="2029782" y="2030656"/>
                </a:moveTo>
                <a:lnTo>
                  <a:pt x="2011353" y="2030656"/>
                </a:lnTo>
                <a:lnTo>
                  <a:pt x="2016436" y="2035736"/>
                </a:lnTo>
                <a:lnTo>
                  <a:pt x="2034859" y="2035736"/>
                </a:lnTo>
                <a:lnTo>
                  <a:pt x="2029782" y="2030656"/>
                </a:lnTo>
                <a:close/>
              </a:path>
              <a:path w="2611755" h="2612390">
                <a:moveTo>
                  <a:pt x="2023434" y="2024306"/>
                </a:moveTo>
                <a:lnTo>
                  <a:pt x="2005001" y="2024306"/>
                </a:lnTo>
                <a:lnTo>
                  <a:pt x="2010083" y="2029386"/>
                </a:lnTo>
                <a:lnTo>
                  <a:pt x="2028512" y="2029386"/>
                </a:lnTo>
                <a:lnTo>
                  <a:pt x="2023434" y="2024306"/>
                </a:lnTo>
                <a:close/>
              </a:path>
              <a:path w="2611755" h="2612390">
                <a:moveTo>
                  <a:pt x="2017087" y="2017956"/>
                </a:moveTo>
                <a:lnTo>
                  <a:pt x="1998648" y="2017956"/>
                </a:lnTo>
                <a:lnTo>
                  <a:pt x="2003730" y="2023036"/>
                </a:lnTo>
                <a:lnTo>
                  <a:pt x="2022165" y="2023036"/>
                </a:lnTo>
                <a:lnTo>
                  <a:pt x="2017087" y="2017956"/>
                </a:lnTo>
                <a:close/>
              </a:path>
              <a:path w="2611755" h="2612390">
                <a:moveTo>
                  <a:pt x="2010740" y="2011606"/>
                </a:moveTo>
                <a:lnTo>
                  <a:pt x="1992295" y="2011606"/>
                </a:lnTo>
                <a:lnTo>
                  <a:pt x="1997377" y="2016686"/>
                </a:lnTo>
                <a:lnTo>
                  <a:pt x="2015818" y="2016686"/>
                </a:lnTo>
                <a:lnTo>
                  <a:pt x="2010740" y="2011606"/>
                </a:lnTo>
                <a:close/>
              </a:path>
              <a:path w="2611755" h="2612390">
                <a:moveTo>
                  <a:pt x="1802550" y="1803326"/>
                </a:moveTo>
                <a:lnTo>
                  <a:pt x="1783925" y="1803326"/>
                </a:lnTo>
                <a:lnTo>
                  <a:pt x="1991025" y="2010336"/>
                </a:lnTo>
                <a:lnTo>
                  <a:pt x="2009470" y="2010336"/>
                </a:lnTo>
                <a:lnTo>
                  <a:pt x="1802550" y="1803326"/>
                </a:lnTo>
                <a:close/>
              </a:path>
              <a:path w="2611755" h="2612390">
                <a:moveTo>
                  <a:pt x="2541371" y="2542466"/>
                </a:moveTo>
                <a:lnTo>
                  <a:pt x="2523384" y="2542466"/>
                </a:lnTo>
                <a:lnTo>
                  <a:pt x="2593264" y="2612316"/>
                </a:lnTo>
                <a:lnTo>
                  <a:pt x="2611191" y="2612316"/>
                </a:lnTo>
                <a:lnTo>
                  <a:pt x="2541371" y="2542466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0" y="4260772"/>
            <a:ext cx="2593340" cy="2592705"/>
          </a:xfrm>
          <a:custGeom>
            <a:avLst/>
            <a:gdLst/>
            <a:ahLst/>
            <a:cxnLst/>
            <a:rect l="l" t="t" r="r" b="b"/>
            <a:pathLst>
              <a:path w="2593340" h="2592704">
                <a:moveTo>
                  <a:pt x="0" y="0"/>
                </a:moveTo>
                <a:lnTo>
                  <a:pt x="0" y="2617"/>
                </a:lnTo>
                <a:lnTo>
                  <a:pt x="2618" y="2617"/>
                </a:lnTo>
                <a:lnTo>
                  <a:pt x="0" y="0"/>
                </a:lnTo>
                <a:close/>
              </a:path>
              <a:path w="2593340" h="2592704">
                <a:moveTo>
                  <a:pt x="2618" y="2617"/>
                </a:moveTo>
                <a:lnTo>
                  <a:pt x="0" y="2617"/>
                </a:lnTo>
                <a:lnTo>
                  <a:pt x="0" y="8967"/>
                </a:lnTo>
                <a:lnTo>
                  <a:pt x="8971" y="8967"/>
                </a:lnTo>
                <a:lnTo>
                  <a:pt x="2618" y="2617"/>
                </a:lnTo>
                <a:close/>
              </a:path>
              <a:path w="2593340" h="2592704">
                <a:moveTo>
                  <a:pt x="8971" y="8967"/>
                </a:moveTo>
                <a:lnTo>
                  <a:pt x="0" y="8967"/>
                </a:lnTo>
                <a:lnTo>
                  <a:pt x="0" y="15317"/>
                </a:lnTo>
                <a:lnTo>
                  <a:pt x="15324" y="15317"/>
                </a:lnTo>
                <a:lnTo>
                  <a:pt x="8971" y="8967"/>
                </a:lnTo>
                <a:close/>
              </a:path>
              <a:path w="2593340" h="2592704">
                <a:moveTo>
                  <a:pt x="15324" y="15317"/>
                </a:moveTo>
                <a:lnTo>
                  <a:pt x="0" y="15317"/>
                </a:lnTo>
                <a:lnTo>
                  <a:pt x="0" y="17939"/>
                </a:lnTo>
                <a:lnTo>
                  <a:pt x="3726" y="21667"/>
                </a:lnTo>
                <a:lnTo>
                  <a:pt x="21677" y="21667"/>
                </a:lnTo>
                <a:lnTo>
                  <a:pt x="15324" y="15317"/>
                </a:lnTo>
                <a:close/>
              </a:path>
              <a:path w="2593340" h="2592704">
                <a:moveTo>
                  <a:pt x="21677" y="21667"/>
                </a:moveTo>
                <a:lnTo>
                  <a:pt x="3726" y="21667"/>
                </a:lnTo>
                <a:lnTo>
                  <a:pt x="16421" y="34367"/>
                </a:lnTo>
                <a:lnTo>
                  <a:pt x="34382" y="34367"/>
                </a:lnTo>
                <a:lnTo>
                  <a:pt x="21677" y="21667"/>
                </a:lnTo>
                <a:close/>
              </a:path>
              <a:path w="2593340" h="2592704">
                <a:moveTo>
                  <a:pt x="34382" y="34367"/>
                </a:moveTo>
                <a:lnTo>
                  <a:pt x="16421" y="34367"/>
                </a:lnTo>
                <a:lnTo>
                  <a:pt x="22768" y="40717"/>
                </a:lnTo>
                <a:lnTo>
                  <a:pt x="40735" y="40717"/>
                </a:lnTo>
                <a:lnTo>
                  <a:pt x="34382" y="34367"/>
                </a:lnTo>
                <a:close/>
              </a:path>
              <a:path w="2593340" h="2592704">
                <a:moveTo>
                  <a:pt x="40735" y="40717"/>
                </a:moveTo>
                <a:lnTo>
                  <a:pt x="22768" y="40717"/>
                </a:lnTo>
                <a:lnTo>
                  <a:pt x="29115" y="47067"/>
                </a:lnTo>
                <a:lnTo>
                  <a:pt x="47087" y="47067"/>
                </a:lnTo>
                <a:lnTo>
                  <a:pt x="40735" y="40717"/>
                </a:lnTo>
                <a:close/>
              </a:path>
              <a:path w="2593340" h="2592704">
                <a:moveTo>
                  <a:pt x="47087" y="47067"/>
                </a:moveTo>
                <a:lnTo>
                  <a:pt x="29115" y="47067"/>
                </a:lnTo>
                <a:lnTo>
                  <a:pt x="35463" y="53417"/>
                </a:lnTo>
                <a:lnTo>
                  <a:pt x="53440" y="53417"/>
                </a:lnTo>
                <a:lnTo>
                  <a:pt x="47087" y="47067"/>
                </a:lnTo>
                <a:close/>
              </a:path>
              <a:path w="2593340" h="2592704">
                <a:moveTo>
                  <a:pt x="53440" y="53417"/>
                </a:moveTo>
                <a:lnTo>
                  <a:pt x="35463" y="53417"/>
                </a:lnTo>
                <a:lnTo>
                  <a:pt x="41810" y="59767"/>
                </a:lnTo>
                <a:lnTo>
                  <a:pt x="59793" y="59767"/>
                </a:lnTo>
                <a:lnTo>
                  <a:pt x="53440" y="53417"/>
                </a:lnTo>
                <a:close/>
              </a:path>
              <a:path w="2593340" h="2592704">
                <a:moveTo>
                  <a:pt x="59793" y="59767"/>
                </a:moveTo>
                <a:lnTo>
                  <a:pt x="41810" y="59767"/>
                </a:lnTo>
                <a:lnTo>
                  <a:pt x="48157" y="66117"/>
                </a:lnTo>
                <a:lnTo>
                  <a:pt x="66146" y="66117"/>
                </a:lnTo>
                <a:lnTo>
                  <a:pt x="59793" y="59767"/>
                </a:lnTo>
                <a:close/>
              </a:path>
              <a:path w="2593340" h="2592704">
                <a:moveTo>
                  <a:pt x="66146" y="66117"/>
                </a:moveTo>
                <a:lnTo>
                  <a:pt x="48157" y="66117"/>
                </a:lnTo>
                <a:lnTo>
                  <a:pt x="54504" y="72467"/>
                </a:lnTo>
                <a:lnTo>
                  <a:pt x="72498" y="72467"/>
                </a:lnTo>
                <a:lnTo>
                  <a:pt x="66146" y="66117"/>
                </a:lnTo>
                <a:close/>
              </a:path>
              <a:path w="2593340" h="2592704">
                <a:moveTo>
                  <a:pt x="72498" y="72467"/>
                </a:moveTo>
                <a:lnTo>
                  <a:pt x="54504" y="72467"/>
                </a:lnTo>
                <a:lnTo>
                  <a:pt x="60852" y="78817"/>
                </a:lnTo>
                <a:lnTo>
                  <a:pt x="78851" y="78817"/>
                </a:lnTo>
                <a:lnTo>
                  <a:pt x="72498" y="72467"/>
                </a:lnTo>
                <a:close/>
              </a:path>
              <a:path w="2593340" h="2592704">
                <a:moveTo>
                  <a:pt x="78851" y="78817"/>
                </a:moveTo>
                <a:lnTo>
                  <a:pt x="60852" y="78817"/>
                </a:lnTo>
                <a:lnTo>
                  <a:pt x="67199" y="85167"/>
                </a:lnTo>
                <a:lnTo>
                  <a:pt x="85204" y="85167"/>
                </a:lnTo>
                <a:lnTo>
                  <a:pt x="78851" y="78817"/>
                </a:lnTo>
                <a:close/>
              </a:path>
              <a:path w="2593340" h="2592704">
                <a:moveTo>
                  <a:pt x="85204" y="85167"/>
                </a:moveTo>
                <a:lnTo>
                  <a:pt x="67199" y="85167"/>
                </a:lnTo>
                <a:lnTo>
                  <a:pt x="73546" y="91517"/>
                </a:lnTo>
                <a:lnTo>
                  <a:pt x="91557" y="91517"/>
                </a:lnTo>
                <a:lnTo>
                  <a:pt x="85204" y="85167"/>
                </a:lnTo>
                <a:close/>
              </a:path>
              <a:path w="2593340" h="2592704">
                <a:moveTo>
                  <a:pt x="91557" y="91517"/>
                </a:moveTo>
                <a:lnTo>
                  <a:pt x="73546" y="91517"/>
                </a:lnTo>
                <a:lnTo>
                  <a:pt x="86241" y="104217"/>
                </a:lnTo>
                <a:lnTo>
                  <a:pt x="104262" y="104217"/>
                </a:lnTo>
                <a:lnTo>
                  <a:pt x="91557" y="91517"/>
                </a:lnTo>
                <a:close/>
              </a:path>
              <a:path w="2593340" h="2592704">
                <a:moveTo>
                  <a:pt x="104262" y="104217"/>
                </a:moveTo>
                <a:lnTo>
                  <a:pt x="86241" y="104217"/>
                </a:lnTo>
                <a:lnTo>
                  <a:pt x="92588" y="110567"/>
                </a:lnTo>
                <a:lnTo>
                  <a:pt x="110615" y="110567"/>
                </a:lnTo>
                <a:lnTo>
                  <a:pt x="104262" y="104217"/>
                </a:lnTo>
                <a:close/>
              </a:path>
              <a:path w="2593340" h="2592704">
                <a:moveTo>
                  <a:pt x="110615" y="110567"/>
                </a:moveTo>
                <a:lnTo>
                  <a:pt x="92588" y="110567"/>
                </a:lnTo>
                <a:lnTo>
                  <a:pt x="98935" y="116917"/>
                </a:lnTo>
                <a:lnTo>
                  <a:pt x="116968" y="116917"/>
                </a:lnTo>
                <a:lnTo>
                  <a:pt x="110615" y="110567"/>
                </a:lnTo>
                <a:close/>
              </a:path>
              <a:path w="2593340" h="2592704">
                <a:moveTo>
                  <a:pt x="116968" y="116917"/>
                </a:moveTo>
                <a:lnTo>
                  <a:pt x="98935" y="116917"/>
                </a:lnTo>
                <a:lnTo>
                  <a:pt x="105283" y="123267"/>
                </a:lnTo>
                <a:lnTo>
                  <a:pt x="123320" y="123267"/>
                </a:lnTo>
                <a:lnTo>
                  <a:pt x="116968" y="116917"/>
                </a:lnTo>
                <a:close/>
              </a:path>
              <a:path w="2593340" h="2592704">
                <a:moveTo>
                  <a:pt x="123320" y="123267"/>
                </a:moveTo>
                <a:lnTo>
                  <a:pt x="105283" y="123267"/>
                </a:lnTo>
                <a:lnTo>
                  <a:pt x="111630" y="129617"/>
                </a:lnTo>
                <a:lnTo>
                  <a:pt x="129673" y="129617"/>
                </a:lnTo>
                <a:lnTo>
                  <a:pt x="123320" y="123267"/>
                </a:lnTo>
                <a:close/>
              </a:path>
              <a:path w="2593340" h="2592704">
                <a:moveTo>
                  <a:pt x="129673" y="129617"/>
                </a:moveTo>
                <a:lnTo>
                  <a:pt x="111630" y="129617"/>
                </a:lnTo>
                <a:lnTo>
                  <a:pt x="117977" y="135967"/>
                </a:lnTo>
                <a:lnTo>
                  <a:pt x="136026" y="135967"/>
                </a:lnTo>
                <a:lnTo>
                  <a:pt x="129673" y="129617"/>
                </a:lnTo>
                <a:close/>
              </a:path>
              <a:path w="2593340" h="2592704">
                <a:moveTo>
                  <a:pt x="136026" y="135967"/>
                </a:moveTo>
                <a:lnTo>
                  <a:pt x="117977" y="135967"/>
                </a:lnTo>
                <a:lnTo>
                  <a:pt x="124324" y="142317"/>
                </a:lnTo>
                <a:lnTo>
                  <a:pt x="142378" y="142317"/>
                </a:lnTo>
                <a:lnTo>
                  <a:pt x="136026" y="135967"/>
                </a:lnTo>
                <a:close/>
              </a:path>
              <a:path w="2593340" h="2592704">
                <a:moveTo>
                  <a:pt x="142378" y="142317"/>
                </a:moveTo>
                <a:lnTo>
                  <a:pt x="124324" y="142317"/>
                </a:lnTo>
                <a:lnTo>
                  <a:pt x="130672" y="148667"/>
                </a:lnTo>
                <a:lnTo>
                  <a:pt x="148731" y="148667"/>
                </a:lnTo>
                <a:lnTo>
                  <a:pt x="142378" y="142317"/>
                </a:lnTo>
                <a:close/>
              </a:path>
              <a:path w="2593340" h="2592704">
                <a:moveTo>
                  <a:pt x="148731" y="148667"/>
                </a:moveTo>
                <a:lnTo>
                  <a:pt x="130672" y="148667"/>
                </a:lnTo>
                <a:lnTo>
                  <a:pt x="137019" y="155017"/>
                </a:lnTo>
                <a:lnTo>
                  <a:pt x="155084" y="155017"/>
                </a:lnTo>
                <a:lnTo>
                  <a:pt x="148731" y="148667"/>
                </a:lnTo>
                <a:close/>
              </a:path>
              <a:path w="2593340" h="2592704">
                <a:moveTo>
                  <a:pt x="155084" y="155017"/>
                </a:moveTo>
                <a:lnTo>
                  <a:pt x="137019" y="155017"/>
                </a:lnTo>
                <a:lnTo>
                  <a:pt x="143366" y="161367"/>
                </a:lnTo>
                <a:lnTo>
                  <a:pt x="161437" y="161367"/>
                </a:lnTo>
                <a:lnTo>
                  <a:pt x="155084" y="155017"/>
                </a:lnTo>
                <a:close/>
              </a:path>
              <a:path w="2593340" h="2592704">
                <a:moveTo>
                  <a:pt x="161437" y="161367"/>
                </a:moveTo>
                <a:lnTo>
                  <a:pt x="143366" y="161367"/>
                </a:lnTo>
                <a:lnTo>
                  <a:pt x="149713" y="167717"/>
                </a:lnTo>
                <a:lnTo>
                  <a:pt x="167789" y="167717"/>
                </a:lnTo>
                <a:lnTo>
                  <a:pt x="161437" y="161367"/>
                </a:lnTo>
                <a:close/>
              </a:path>
              <a:path w="2593340" h="2592704">
                <a:moveTo>
                  <a:pt x="167789" y="167717"/>
                </a:moveTo>
                <a:lnTo>
                  <a:pt x="149713" y="167717"/>
                </a:lnTo>
                <a:lnTo>
                  <a:pt x="156061" y="174067"/>
                </a:lnTo>
                <a:lnTo>
                  <a:pt x="174142" y="174067"/>
                </a:lnTo>
                <a:lnTo>
                  <a:pt x="167789" y="167717"/>
                </a:lnTo>
                <a:close/>
              </a:path>
              <a:path w="2593340" h="2592704">
                <a:moveTo>
                  <a:pt x="174142" y="174067"/>
                </a:moveTo>
                <a:lnTo>
                  <a:pt x="156061" y="174067"/>
                </a:lnTo>
                <a:lnTo>
                  <a:pt x="162408" y="180417"/>
                </a:lnTo>
                <a:lnTo>
                  <a:pt x="180495" y="180417"/>
                </a:lnTo>
                <a:lnTo>
                  <a:pt x="174142" y="174067"/>
                </a:lnTo>
                <a:close/>
              </a:path>
              <a:path w="2593340" h="2592704">
                <a:moveTo>
                  <a:pt x="180495" y="180417"/>
                </a:moveTo>
                <a:lnTo>
                  <a:pt x="162408" y="180417"/>
                </a:lnTo>
                <a:lnTo>
                  <a:pt x="168755" y="186767"/>
                </a:lnTo>
                <a:lnTo>
                  <a:pt x="186848" y="186767"/>
                </a:lnTo>
                <a:lnTo>
                  <a:pt x="180495" y="180417"/>
                </a:lnTo>
                <a:close/>
              </a:path>
              <a:path w="2593340" h="2592704">
                <a:moveTo>
                  <a:pt x="186848" y="186767"/>
                </a:moveTo>
                <a:lnTo>
                  <a:pt x="168755" y="186767"/>
                </a:lnTo>
                <a:lnTo>
                  <a:pt x="175103" y="193117"/>
                </a:lnTo>
                <a:lnTo>
                  <a:pt x="193200" y="193117"/>
                </a:lnTo>
                <a:lnTo>
                  <a:pt x="186848" y="186767"/>
                </a:lnTo>
                <a:close/>
              </a:path>
              <a:path w="2593340" h="2592704">
                <a:moveTo>
                  <a:pt x="193200" y="193117"/>
                </a:moveTo>
                <a:lnTo>
                  <a:pt x="175103" y="193117"/>
                </a:lnTo>
                <a:lnTo>
                  <a:pt x="181450" y="199467"/>
                </a:lnTo>
                <a:lnTo>
                  <a:pt x="199553" y="199467"/>
                </a:lnTo>
                <a:lnTo>
                  <a:pt x="193200" y="193117"/>
                </a:lnTo>
                <a:close/>
              </a:path>
              <a:path w="2593340" h="2592704">
                <a:moveTo>
                  <a:pt x="199553" y="199467"/>
                </a:moveTo>
                <a:lnTo>
                  <a:pt x="181450" y="199467"/>
                </a:lnTo>
                <a:lnTo>
                  <a:pt x="187797" y="205817"/>
                </a:lnTo>
                <a:lnTo>
                  <a:pt x="205906" y="205817"/>
                </a:lnTo>
                <a:lnTo>
                  <a:pt x="199553" y="199467"/>
                </a:lnTo>
                <a:close/>
              </a:path>
              <a:path w="2593340" h="2592704">
                <a:moveTo>
                  <a:pt x="205906" y="205817"/>
                </a:moveTo>
                <a:lnTo>
                  <a:pt x="187797" y="205817"/>
                </a:lnTo>
                <a:lnTo>
                  <a:pt x="194144" y="212167"/>
                </a:lnTo>
                <a:lnTo>
                  <a:pt x="212259" y="212167"/>
                </a:lnTo>
                <a:lnTo>
                  <a:pt x="205906" y="205817"/>
                </a:lnTo>
                <a:close/>
              </a:path>
              <a:path w="2593340" h="2592704">
                <a:moveTo>
                  <a:pt x="212259" y="212167"/>
                </a:moveTo>
                <a:lnTo>
                  <a:pt x="194144" y="212167"/>
                </a:lnTo>
                <a:lnTo>
                  <a:pt x="200492" y="218517"/>
                </a:lnTo>
                <a:lnTo>
                  <a:pt x="218611" y="218517"/>
                </a:lnTo>
                <a:lnTo>
                  <a:pt x="212259" y="212167"/>
                </a:lnTo>
                <a:close/>
              </a:path>
              <a:path w="2593340" h="2592704">
                <a:moveTo>
                  <a:pt x="218611" y="218517"/>
                </a:moveTo>
                <a:lnTo>
                  <a:pt x="200492" y="218517"/>
                </a:lnTo>
                <a:lnTo>
                  <a:pt x="206839" y="224867"/>
                </a:lnTo>
                <a:lnTo>
                  <a:pt x="224964" y="224867"/>
                </a:lnTo>
                <a:lnTo>
                  <a:pt x="218611" y="218517"/>
                </a:lnTo>
                <a:close/>
              </a:path>
              <a:path w="2593340" h="2592704">
                <a:moveTo>
                  <a:pt x="224964" y="224867"/>
                </a:moveTo>
                <a:lnTo>
                  <a:pt x="206839" y="224867"/>
                </a:lnTo>
                <a:lnTo>
                  <a:pt x="213186" y="231217"/>
                </a:lnTo>
                <a:lnTo>
                  <a:pt x="231317" y="231217"/>
                </a:lnTo>
                <a:lnTo>
                  <a:pt x="224964" y="224867"/>
                </a:lnTo>
                <a:close/>
              </a:path>
              <a:path w="2593340" h="2592704">
                <a:moveTo>
                  <a:pt x="231317" y="231217"/>
                </a:moveTo>
                <a:lnTo>
                  <a:pt x="213186" y="231217"/>
                </a:lnTo>
                <a:lnTo>
                  <a:pt x="219533" y="237567"/>
                </a:lnTo>
                <a:lnTo>
                  <a:pt x="237670" y="237567"/>
                </a:lnTo>
                <a:lnTo>
                  <a:pt x="231317" y="231217"/>
                </a:lnTo>
                <a:close/>
              </a:path>
              <a:path w="2593340" h="2592704">
                <a:moveTo>
                  <a:pt x="237670" y="237567"/>
                </a:moveTo>
                <a:lnTo>
                  <a:pt x="219533" y="237567"/>
                </a:lnTo>
                <a:lnTo>
                  <a:pt x="225881" y="243917"/>
                </a:lnTo>
                <a:lnTo>
                  <a:pt x="244022" y="243917"/>
                </a:lnTo>
                <a:lnTo>
                  <a:pt x="237670" y="237567"/>
                </a:lnTo>
                <a:close/>
              </a:path>
              <a:path w="2593340" h="2592704">
                <a:moveTo>
                  <a:pt x="244022" y="243917"/>
                </a:moveTo>
                <a:lnTo>
                  <a:pt x="225881" y="243917"/>
                </a:lnTo>
                <a:lnTo>
                  <a:pt x="232228" y="250267"/>
                </a:lnTo>
                <a:lnTo>
                  <a:pt x="250375" y="250267"/>
                </a:lnTo>
                <a:lnTo>
                  <a:pt x="244022" y="243917"/>
                </a:lnTo>
                <a:close/>
              </a:path>
              <a:path w="2593340" h="2592704">
                <a:moveTo>
                  <a:pt x="250375" y="250267"/>
                </a:moveTo>
                <a:lnTo>
                  <a:pt x="232228" y="250267"/>
                </a:lnTo>
                <a:lnTo>
                  <a:pt x="238575" y="256617"/>
                </a:lnTo>
                <a:lnTo>
                  <a:pt x="256728" y="256617"/>
                </a:lnTo>
                <a:lnTo>
                  <a:pt x="250375" y="250267"/>
                </a:lnTo>
                <a:close/>
              </a:path>
              <a:path w="2593340" h="2592704">
                <a:moveTo>
                  <a:pt x="256728" y="256617"/>
                </a:moveTo>
                <a:lnTo>
                  <a:pt x="238575" y="256617"/>
                </a:lnTo>
                <a:lnTo>
                  <a:pt x="244922" y="262967"/>
                </a:lnTo>
                <a:lnTo>
                  <a:pt x="263080" y="262967"/>
                </a:lnTo>
                <a:lnTo>
                  <a:pt x="256728" y="256617"/>
                </a:lnTo>
                <a:close/>
              </a:path>
              <a:path w="2593340" h="2592704">
                <a:moveTo>
                  <a:pt x="263080" y="262967"/>
                </a:moveTo>
                <a:lnTo>
                  <a:pt x="244922" y="262967"/>
                </a:lnTo>
                <a:lnTo>
                  <a:pt x="257617" y="275667"/>
                </a:lnTo>
                <a:lnTo>
                  <a:pt x="275786" y="275667"/>
                </a:lnTo>
                <a:lnTo>
                  <a:pt x="263080" y="262967"/>
                </a:lnTo>
                <a:close/>
              </a:path>
              <a:path w="2593340" h="2592704">
                <a:moveTo>
                  <a:pt x="275786" y="275667"/>
                </a:moveTo>
                <a:lnTo>
                  <a:pt x="257617" y="275667"/>
                </a:lnTo>
                <a:lnTo>
                  <a:pt x="263964" y="282017"/>
                </a:lnTo>
                <a:lnTo>
                  <a:pt x="282139" y="282017"/>
                </a:lnTo>
                <a:lnTo>
                  <a:pt x="275786" y="275667"/>
                </a:lnTo>
                <a:close/>
              </a:path>
              <a:path w="2593340" h="2592704">
                <a:moveTo>
                  <a:pt x="282139" y="282017"/>
                </a:moveTo>
                <a:lnTo>
                  <a:pt x="263964" y="282017"/>
                </a:lnTo>
                <a:lnTo>
                  <a:pt x="270312" y="288367"/>
                </a:lnTo>
                <a:lnTo>
                  <a:pt x="288491" y="288367"/>
                </a:lnTo>
                <a:lnTo>
                  <a:pt x="282139" y="282017"/>
                </a:lnTo>
                <a:close/>
              </a:path>
              <a:path w="2593340" h="2592704">
                <a:moveTo>
                  <a:pt x="288491" y="288367"/>
                </a:moveTo>
                <a:lnTo>
                  <a:pt x="270312" y="288367"/>
                </a:lnTo>
                <a:lnTo>
                  <a:pt x="289353" y="307417"/>
                </a:lnTo>
                <a:lnTo>
                  <a:pt x="307550" y="307417"/>
                </a:lnTo>
                <a:lnTo>
                  <a:pt x="288491" y="288367"/>
                </a:lnTo>
                <a:close/>
              </a:path>
              <a:path w="2593340" h="2592704">
                <a:moveTo>
                  <a:pt x="307550" y="307417"/>
                </a:moveTo>
                <a:lnTo>
                  <a:pt x="289353" y="307417"/>
                </a:lnTo>
                <a:lnTo>
                  <a:pt x="295701" y="313767"/>
                </a:lnTo>
                <a:lnTo>
                  <a:pt x="313902" y="313767"/>
                </a:lnTo>
                <a:lnTo>
                  <a:pt x="307550" y="307417"/>
                </a:lnTo>
                <a:close/>
              </a:path>
              <a:path w="2593340" h="2592704">
                <a:moveTo>
                  <a:pt x="313902" y="313767"/>
                </a:moveTo>
                <a:lnTo>
                  <a:pt x="295701" y="313767"/>
                </a:lnTo>
                <a:lnTo>
                  <a:pt x="302048" y="320117"/>
                </a:lnTo>
                <a:lnTo>
                  <a:pt x="320255" y="320117"/>
                </a:lnTo>
                <a:lnTo>
                  <a:pt x="313902" y="313767"/>
                </a:lnTo>
                <a:close/>
              </a:path>
              <a:path w="2593340" h="2592704">
                <a:moveTo>
                  <a:pt x="320255" y="320117"/>
                </a:moveTo>
                <a:lnTo>
                  <a:pt x="302048" y="320117"/>
                </a:lnTo>
                <a:lnTo>
                  <a:pt x="308395" y="326467"/>
                </a:lnTo>
                <a:lnTo>
                  <a:pt x="326608" y="326467"/>
                </a:lnTo>
                <a:lnTo>
                  <a:pt x="320255" y="320117"/>
                </a:lnTo>
                <a:close/>
              </a:path>
              <a:path w="2593340" h="2592704">
                <a:moveTo>
                  <a:pt x="326608" y="326467"/>
                </a:moveTo>
                <a:lnTo>
                  <a:pt x="308395" y="326467"/>
                </a:lnTo>
                <a:lnTo>
                  <a:pt x="314742" y="332817"/>
                </a:lnTo>
                <a:lnTo>
                  <a:pt x="332961" y="332817"/>
                </a:lnTo>
                <a:lnTo>
                  <a:pt x="326608" y="326467"/>
                </a:lnTo>
                <a:close/>
              </a:path>
              <a:path w="2593340" h="2592704">
                <a:moveTo>
                  <a:pt x="332961" y="332817"/>
                </a:moveTo>
                <a:lnTo>
                  <a:pt x="314742" y="332817"/>
                </a:lnTo>
                <a:lnTo>
                  <a:pt x="321090" y="339167"/>
                </a:lnTo>
                <a:lnTo>
                  <a:pt x="339313" y="339167"/>
                </a:lnTo>
                <a:lnTo>
                  <a:pt x="332961" y="332817"/>
                </a:lnTo>
                <a:close/>
              </a:path>
              <a:path w="2593340" h="2592704">
                <a:moveTo>
                  <a:pt x="339313" y="339167"/>
                </a:moveTo>
                <a:lnTo>
                  <a:pt x="321090" y="339167"/>
                </a:lnTo>
                <a:lnTo>
                  <a:pt x="327437" y="345517"/>
                </a:lnTo>
                <a:lnTo>
                  <a:pt x="345666" y="345517"/>
                </a:lnTo>
                <a:lnTo>
                  <a:pt x="339313" y="339167"/>
                </a:lnTo>
                <a:close/>
              </a:path>
              <a:path w="2593340" h="2592704">
                <a:moveTo>
                  <a:pt x="345666" y="345517"/>
                </a:moveTo>
                <a:lnTo>
                  <a:pt x="327437" y="345517"/>
                </a:lnTo>
                <a:lnTo>
                  <a:pt x="333784" y="351867"/>
                </a:lnTo>
                <a:lnTo>
                  <a:pt x="352019" y="351867"/>
                </a:lnTo>
                <a:lnTo>
                  <a:pt x="345666" y="345517"/>
                </a:lnTo>
                <a:close/>
              </a:path>
              <a:path w="2593340" h="2592704">
                <a:moveTo>
                  <a:pt x="352019" y="351867"/>
                </a:moveTo>
                <a:lnTo>
                  <a:pt x="333784" y="351867"/>
                </a:lnTo>
                <a:lnTo>
                  <a:pt x="346479" y="364567"/>
                </a:lnTo>
                <a:lnTo>
                  <a:pt x="364724" y="364567"/>
                </a:lnTo>
                <a:lnTo>
                  <a:pt x="352019" y="351867"/>
                </a:lnTo>
                <a:close/>
              </a:path>
              <a:path w="2593340" h="2592704">
                <a:moveTo>
                  <a:pt x="364724" y="364567"/>
                </a:moveTo>
                <a:lnTo>
                  <a:pt x="346479" y="364567"/>
                </a:lnTo>
                <a:lnTo>
                  <a:pt x="352826" y="370917"/>
                </a:lnTo>
                <a:lnTo>
                  <a:pt x="371077" y="370917"/>
                </a:lnTo>
                <a:lnTo>
                  <a:pt x="364724" y="364567"/>
                </a:lnTo>
                <a:close/>
              </a:path>
              <a:path w="2593340" h="2592704">
                <a:moveTo>
                  <a:pt x="371077" y="370917"/>
                </a:moveTo>
                <a:lnTo>
                  <a:pt x="352826" y="370917"/>
                </a:lnTo>
                <a:lnTo>
                  <a:pt x="359173" y="377267"/>
                </a:lnTo>
                <a:lnTo>
                  <a:pt x="377430" y="377267"/>
                </a:lnTo>
                <a:lnTo>
                  <a:pt x="371077" y="370917"/>
                </a:lnTo>
                <a:close/>
              </a:path>
              <a:path w="2593340" h="2592704">
                <a:moveTo>
                  <a:pt x="377430" y="377267"/>
                </a:moveTo>
                <a:lnTo>
                  <a:pt x="359173" y="377267"/>
                </a:lnTo>
                <a:lnTo>
                  <a:pt x="365520" y="383617"/>
                </a:lnTo>
                <a:lnTo>
                  <a:pt x="383782" y="383617"/>
                </a:lnTo>
                <a:lnTo>
                  <a:pt x="377430" y="377267"/>
                </a:lnTo>
                <a:close/>
              </a:path>
              <a:path w="2593340" h="2592704">
                <a:moveTo>
                  <a:pt x="383782" y="383617"/>
                </a:moveTo>
                <a:lnTo>
                  <a:pt x="365520" y="383617"/>
                </a:lnTo>
                <a:lnTo>
                  <a:pt x="371868" y="389967"/>
                </a:lnTo>
                <a:lnTo>
                  <a:pt x="390135" y="389967"/>
                </a:lnTo>
                <a:lnTo>
                  <a:pt x="383782" y="383617"/>
                </a:lnTo>
                <a:close/>
              </a:path>
              <a:path w="2593340" h="2592704">
                <a:moveTo>
                  <a:pt x="390135" y="389967"/>
                </a:moveTo>
                <a:lnTo>
                  <a:pt x="371868" y="389967"/>
                </a:lnTo>
                <a:lnTo>
                  <a:pt x="378215" y="396317"/>
                </a:lnTo>
                <a:lnTo>
                  <a:pt x="396488" y="396317"/>
                </a:lnTo>
                <a:lnTo>
                  <a:pt x="390135" y="389967"/>
                </a:lnTo>
                <a:close/>
              </a:path>
              <a:path w="2593340" h="2592704">
                <a:moveTo>
                  <a:pt x="396488" y="396317"/>
                </a:moveTo>
                <a:lnTo>
                  <a:pt x="378215" y="396317"/>
                </a:lnTo>
                <a:lnTo>
                  <a:pt x="384562" y="402667"/>
                </a:lnTo>
                <a:lnTo>
                  <a:pt x="402841" y="402667"/>
                </a:lnTo>
                <a:lnTo>
                  <a:pt x="396488" y="396317"/>
                </a:lnTo>
                <a:close/>
              </a:path>
              <a:path w="2593340" h="2592704">
                <a:moveTo>
                  <a:pt x="402841" y="402667"/>
                </a:moveTo>
                <a:lnTo>
                  <a:pt x="384562" y="402667"/>
                </a:lnTo>
                <a:lnTo>
                  <a:pt x="390910" y="409017"/>
                </a:lnTo>
                <a:lnTo>
                  <a:pt x="409193" y="409017"/>
                </a:lnTo>
                <a:lnTo>
                  <a:pt x="402841" y="402667"/>
                </a:lnTo>
                <a:close/>
              </a:path>
              <a:path w="2593340" h="2592704">
                <a:moveTo>
                  <a:pt x="409193" y="409017"/>
                </a:moveTo>
                <a:lnTo>
                  <a:pt x="390910" y="409017"/>
                </a:lnTo>
                <a:lnTo>
                  <a:pt x="397257" y="415367"/>
                </a:lnTo>
                <a:lnTo>
                  <a:pt x="415546" y="415367"/>
                </a:lnTo>
                <a:lnTo>
                  <a:pt x="409193" y="409017"/>
                </a:lnTo>
                <a:close/>
              </a:path>
              <a:path w="2593340" h="2592704">
                <a:moveTo>
                  <a:pt x="415546" y="415367"/>
                </a:moveTo>
                <a:lnTo>
                  <a:pt x="397257" y="415367"/>
                </a:lnTo>
                <a:lnTo>
                  <a:pt x="428993" y="447117"/>
                </a:lnTo>
                <a:lnTo>
                  <a:pt x="447310" y="447117"/>
                </a:lnTo>
                <a:lnTo>
                  <a:pt x="415546" y="415367"/>
                </a:lnTo>
                <a:close/>
              </a:path>
              <a:path w="2593340" h="2592704">
                <a:moveTo>
                  <a:pt x="447310" y="447117"/>
                </a:moveTo>
                <a:lnTo>
                  <a:pt x="428993" y="447117"/>
                </a:lnTo>
                <a:lnTo>
                  <a:pt x="460729" y="478867"/>
                </a:lnTo>
                <a:lnTo>
                  <a:pt x="479073" y="478867"/>
                </a:lnTo>
                <a:lnTo>
                  <a:pt x="447310" y="447117"/>
                </a:lnTo>
                <a:close/>
              </a:path>
              <a:path w="2593340" h="2592704">
                <a:moveTo>
                  <a:pt x="479073" y="478867"/>
                </a:moveTo>
                <a:lnTo>
                  <a:pt x="460729" y="478867"/>
                </a:lnTo>
                <a:lnTo>
                  <a:pt x="467077" y="485217"/>
                </a:lnTo>
                <a:lnTo>
                  <a:pt x="485426" y="485217"/>
                </a:lnTo>
                <a:lnTo>
                  <a:pt x="479073" y="478867"/>
                </a:lnTo>
                <a:close/>
              </a:path>
              <a:path w="2593340" h="2592704">
                <a:moveTo>
                  <a:pt x="485426" y="485217"/>
                </a:moveTo>
                <a:lnTo>
                  <a:pt x="467077" y="485217"/>
                </a:lnTo>
                <a:lnTo>
                  <a:pt x="492466" y="510617"/>
                </a:lnTo>
                <a:lnTo>
                  <a:pt x="510837" y="510617"/>
                </a:lnTo>
                <a:lnTo>
                  <a:pt x="485426" y="485217"/>
                </a:lnTo>
                <a:close/>
              </a:path>
              <a:path w="2593340" h="2592704">
                <a:moveTo>
                  <a:pt x="510837" y="510617"/>
                </a:moveTo>
                <a:lnTo>
                  <a:pt x="492466" y="510617"/>
                </a:lnTo>
                <a:lnTo>
                  <a:pt x="498813" y="516967"/>
                </a:lnTo>
                <a:lnTo>
                  <a:pt x="517190" y="516967"/>
                </a:lnTo>
                <a:lnTo>
                  <a:pt x="510837" y="510617"/>
                </a:lnTo>
                <a:close/>
              </a:path>
              <a:path w="2593340" h="2592704">
                <a:moveTo>
                  <a:pt x="517190" y="516967"/>
                </a:moveTo>
                <a:lnTo>
                  <a:pt x="498813" y="516967"/>
                </a:lnTo>
                <a:lnTo>
                  <a:pt x="505160" y="523317"/>
                </a:lnTo>
                <a:lnTo>
                  <a:pt x="523543" y="523317"/>
                </a:lnTo>
                <a:lnTo>
                  <a:pt x="517190" y="516967"/>
                </a:lnTo>
                <a:close/>
              </a:path>
              <a:path w="2593340" h="2592704">
                <a:moveTo>
                  <a:pt x="523543" y="523317"/>
                </a:moveTo>
                <a:lnTo>
                  <a:pt x="505160" y="523317"/>
                </a:lnTo>
                <a:lnTo>
                  <a:pt x="511508" y="529667"/>
                </a:lnTo>
                <a:lnTo>
                  <a:pt x="529895" y="529667"/>
                </a:lnTo>
                <a:lnTo>
                  <a:pt x="523543" y="523317"/>
                </a:lnTo>
                <a:close/>
              </a:path>
              <a:path w="2593340" h="2592704">
                <a:moveTo>
                  <a:pt x="529895" y="529667"/>
                </a:moveTo>
                <a:lnTo>
                  <a:pt x="511508" y="529667"/>
                </a:lnTo>
                <a:lnTo>
                  <a:pt x="517855" y="536017"/>
                </a:lnTo>
                <a:lnTo>
                  <a:pt x="536248" y="536017"/>
                </a:lnTo>
                <a:lnTo>
                  <a:pt x="529895" y="529667"/>
                </a:lnTo>
                <a:close/>
              </a:path>
              <a:path w="2593340" h="2592704">
                <a:moveTo>
                  <a:pt x="536248" y="536017"/>
                </a:moveTo>
                <a:lnTo>
                  <a:pt x="517855" y="536017"/>
                </a:lnTo>
                <a:lnTo>
                  <a:pt x="524202" y="542367"/>
                </a:lnTo>
                <a:lnTo>
                  <a:pt x="542601" y="542367"/>
                </a:lnTo>
                <a:lnTo>
                  <a:pt x="536248" y="536017"/>
                </a:lnTo>
                <a:close/>
              </a:path>
              <a:path w="2593340" h="2592704">
                <a:moveTo>
                  <a:pt x="542601" y="542367"/>
                </a:moveTo>
                <a:lnTo>
                  <a:pt x="524202" y="542367"/>
                </a:lnTo>
                <a:lnTo>
                  <a:pt x="530549" y="548717"/>
                </a:lnTo>
                <a:lnTo>
                  <a:pt x="548954" y="548717"/>
                </a:lnTo>
                <a:lnTo>
                  <a:pt x="542601" y="542367"/>
                </a:lnTo>
                <a:close/>
              </a:path>
              <a:path w="2593340" h="2592704">
                <a:moveTo>
                  <a:pt x="548954" y="548717"/>
                </a:moveTo>
                <a:lnTo>
                  <a:pt x="530549" y="548717"/>
                </a:lnTo>
                <a:lnTo>
                  <a:pt x="536897" y="555067"/>
                </a:lnTo>
                <a:lnTo>
                  <a:pt x="555306" y="555067"/>
                </a:lnTo>
                <a:lnTo>
                  <a:pt x="548954" y="548717"/>
                </a:lnTo>
                <a:close/>
              </a:path>
              <a:path w="2593340" h="2592704">
                <a:moveTo>
                  <a:pt x="555306" y="555067"/>
                </a:moveTo>
                <a:lnTo>
                  <a:pt x="536897" y="555067"/>
                </a:lnTo>
                <a:lnTo>
                  <a:pt x="543244" y="561417"/>
                </a:lnTo>
                <a:lnTo>
                  <a:pt x="561659" y="561417"/>
                </a:lnTo>
                <a:lnTo>
                  <a:pt x="555306" y="555067"/>
                </a:lnTo>
                <a:close/>
              </a:path>
              <a:path w="2593340" h="2592704">
                <a:moveTo>
                  <a:pt x="561659" y="561417"/>
                </a:moveTo>
                <a:lnTo>
                  <a:pt x="543244" y="561417"/>
                </a:lnTo>
                <a:lnTo>
                  <a:pt x="549591" y="567767"/>
                </a:lnTo>
                <a:lnTo>
                  <a:pt x="568012" y="567767"/>
                </a:lnTo>
                <a:lnTo>
                  <a:pt x="561659" y="561417"/>
                </a:lnTo>
                <a:close/>
              </a:path>
              <a:path w="2593340" h="2592704">
                <a:moveTo>
                  <a:pt x="568012" y="567767"/>
                </a:moveTo>
                <a:lnTo>
                  <a:pt x="549591" y="567767"/>
                </a:lnTo>
                <a:lnTo>
                  <a:pt x="555938" y="574117"/>
                </a:lnTo>
                <a:lnTo>
                  <a:pt x="574365" y="574117"/>
                </a:lnTo>
                <a:lnTo>
                  <a:pt x="568012" y="567767"/>
                </a:lnTo>
                <a:close/>
              </a:path>
              <a:path w="2593340" h="2592704">
                <a:moveTo>
                  <a:pt x="574365" y="574117"/>
                </a:moveTo>
                <a:lnTo>
                  <a:pt x="555938" y="574117"/>
                </a:lnTo>
                <a:lnTo>
                  <a:pt x="562286" y="580467"/>
                </a:lnTo>
                <a:lnTo>
                  <a:pt x="580717" y="580467"/>
                </a:lnTo>
                <a:lnTo>
                  <a:pt x="574365" y="574117"/>
                </a:lnTo>
                <a:close/>
              </a:path>
              <a:path w="2593340" h="2592704">
                <a:moveTo>
                  <a:pt x="580717" y="580467"/>
                </a:moveTo>
                <a:lnTo>
                  <a:pt x="562286" y="580467"/>
                </a:lnTo>
                <a:lnTo>
                  <a:pt x="568633" y="586817"/>
                </a:lnTo>
                <a:lnTo>
                  <a:pt x="587070" y="586817"/>
                </a:lnTo>
                <a:lnTo>
                  <a:pt x="580717" y="580467"/>
                </a:lnTo>
                <a:close/>
              </a:path>
              <a:path w="2593340" h="2592704">
                <a:moveTo>
                  <a:pt x="587070" y="586817"/>
                </a:moveTo>
                <a:lnTo>
                  <a:pt x="568633" y="586817"/>
                </a:lnTo>
                <a:lnTo>
                  <a:pt x="574980" y="593167"/>
                </a:lnTo>
                <a:lnTo>
                  <a:pt x="593423" y="593167"/>
                </a:lnTo>
                <a:lnTo>
                  <a:pt x="587070" y="586817"/>
                </a:lnTo>
                <a:close/>
              </a:path>
              <a:path w="2593340" h="2592704">
                <a:moveTo>
                  <a:pt x="593423" y="593167"/>
                </a:moveTo>
                <a:lnTo>
                  <a:pt x="574980" y="593167"/>
                </a:lnTo>
                <a:lnTo>
                  <a:pt x="581328" y="599517"/>
                </a:lnTo>
                <a:lnTo>
                  <a:pt x="599775" y="599517"/>
                </a:lnTo>
                <a:lnTo>
                  <a:pt x="593423" y="593167"/>
                </a:lnTo>
                <a:close/>
              </a:path>
              <a:path w="2593340" h="2592704">
                <a:moveTo>
                  <a:pt x="599775" y="599517"/>
                </a:moveTo>
                <a:lnTo>
                  <a:pt x="581328" y="599517"/>
                </a:lnTo>
                <a:lnTo>
                  <a:pt x="587675" y="605867"/>
                </a:lnTo>
                <a:lnTo>
                  <a:pt x="606128" y="605867"/>
                </a:lnTo>
                <a:lnTo>
                  <a:pt x="599775" y="599517"/>
                </a:lnTo>
                <a:close/>
              </a:path>
              <a:path w="2593340" h="2592704">
                <a:moveTo>
                  <a:pt x="606128" y="605867"/>
                </a:moveTo>
                <a:lnTo>
                  <a:pt x="587675" y="605867"/>
                </a:lnTo>
                <a:lnTo>
                  <a:pt x="594022" y="612217"/>
                </a:lnTo>
                <a:lnTo>
                  <a:pt x="612481" y="612217"/>
                </a:lnTo>
                <a:lnTo>
                  <a:pt x="606128" y="605867"/>
                </a:lnTo>
                <a:close/>
              </a:path>
              <a:path w="2593340" h="2592704">
                <a:moveTo>
                  <a:pt x="612481" y="612217"/>
                </a:moveTo>
                <a:lnTo>
                  <a:pt x="594022" y="612217"/>
                </a:lnTo>
                <a:lnTo>
                  <a:pt x="600369" y="618567"/>
                </a:lnTo>
                <a:lnTo>
                  <a:pt x="618834" y="618567"/>
                </a:lnTo>
                <a:lnTo>
                  <a:pt x="612481" y="612217"/>
                </a:lnTo>
                <a:close/>
              </a:path>
              <a:path w="2593340" h="2592704">
                <a:moveTo>
                  <a:pt x="618834" y="618567"/>
                </a:moveTo>
                <a:lnTo>
                  <a:pt x="600369" y="618567"/>
                </a:lnTo>
                <a:lnTo>
                  <a:pt x="619411" y="637617"/>
                </a:lnTo>
                <a:lnTo>
                  <a:pt x="637892" y="637617"/>
                </a:lnTo>
                <a:lnTo>
                  <a:pt x="618834" y="618567"/>
                </a:lnTo>
                <a:close/>
              </a:path>
              <a:path w="2593340" h="2592704">
                <a:moveTo>
                  <a:pt x="637892" y="637617"/>
                </a:moveTo>
                <a:lnTo>
                  <a:pt x="619411" y="637617"/>
                </a:lnTo>
                <a:lnTo>
                  <a:pt x="625758" y="643967"/>
                </a:lnTo>
                <a:lnTo>
                  <a:pt x="644245" y="643967"/>
                </a:lnTo>
                <a:lnTo>
                  <a:pt x="637892" y="637617"/>
                </a:lnTo>
                <a:close/>
              </a:path>
              <a:path w="2593340" h="2592704">
                <a:moveTo>
                  <a:pt x="644245" y="643967"/>
                </a:moveTo>
                <a:lnTo>
                  <a:pt x="625758" y="643967"/>
                </a:lnTo>
                <a:lnTo>
                  <a:pt x="632106" y="650317"/>
                </a:lnTo>
                <a:lnTo>
                  <a:pt x="650597" y="650317"/>
                </a:lnTo>
                <a:lnTo>
                  <a:pt x="644245" y="643967"/>
                </a:lnTo>
                <a:close/>
              </a:path>
              <a:path w="2593340" h="2592704">
                <a:moveTo>
                  <a:pt x="650597" y="650317"/>
                </a:moveTo>
                <a:lnTo>
                  <a:pt x="632106" y="650317"/>
                </a:lnTo>
                <a:lnTo>
                  <a:pt x="638453" y="656667"/>
                </a:lnTo>
                <a:lnTo>
                  <a:pt x="656950" y="656667"/>
                </a:lnTo>
                <a:lnTo>
                  <a:pt x="650597" y="650317"/>
                </a:lnTo>
                <a:close/>
              </a:path>
              <a:path w="2593340" h="2592704">
                <a:moveTo>
                  <a:pt x="656950" y="656667"/>
                </a:moveTo>
                <a:lnTo>
                  <a:pt x="638453" y="656667"/>
                </a:lnTo>
                <a:lnTo>
                  <a:pt x="644800" y="663017"/>
                </a:lnTo>
                <a:lnTo>
                  <a:pt x="663303" y="663017"/>
                </a:lnTo>
                <a:lnTo>
                  <a:pt x="656950" y="656667"/>
                </a:lnTo>
                <a:close/>
              </a:path>
              <a:path w="2593340" h="2592704">
                <a:moveTo>
                  <a:pt x="663303" y="663017"/>
                </a:moveTo>
                <a:lnTo>
                  <a:pt x="644800" y="663017"/>
                </a:lnTo>
                <a:lnTo>
                  <a:pt x="651147" y="669367"/>
                </a:lnTo>
                <a:lnTo>
                  <a:pt x="669656" y="669367"/>
                </a:lnTo>
                <a:lnTo>
                  <a:pt x="663303" y="663017"/>
                </a:lnTo>
                <a:close/>
              </a:path>
              <a:path w="2593340" h="2592704">
                <a:moveTo>
                  <a:pt x="669656" y="669367"/>
                </a:moveTo>
                <a:lnTo>
                  <a:pt x="651147" y="669367"/>
                </a:lnTo>
                <a:lnTo>
                  <a:pt x="657495" y="675717"/>
                </a:lnTo>
                <a:lnTo>
                  <a:pt x="676008" y="675717"/>
                </a:lnTo>
                <a:lnTo>
                  <a:pt x="669656" y="669367"/>
                </a:lnTo>
                <a:close/>
              </a:path>
              <a:path w="2593340" h="2592704">
                <a:moveTo>
                  <a:pt x="676008" y="675717"/>
                </a:moveTo>
                <a:lnTo>
                  <a:pt x="657495" y="675717"/>
                </a:lnTo>
                <a:lnTo>
                  <a:pt x="663842" y="682067"/>
                </a:lnTo>
                <a:lnTo>
                  <a:pt x="682361" y="682067"/>
                </a:lnTo>
                <a:lnTo>
                  <a:pt x="676008" y="675717"/>
                </a:lnTo>
                <a:close/>
              </a:path>
              <a:path w="2593340" h="2592704">
                <a:moveTo>
                  <a:pt x="682361" y="682067"/>
                </a:moveTo>
                <a:lnTo>
                  <a:pt x="663842" y="682067"/>
                </a:lnTo>
                <a:lnTo>
                  <a:pt x="676536" y="694767"/>
                </a:lnTo>
                <a:lnTo>
                  <a:pt x="695067" y="694767"/>
                </a:lnTo>
                <a:lnTo>
                  <a:pt x="682361" y="682067"/>
                </a:lnTo>
                <a:close/>
              </a:path>
              <a:path w="2593340" h="2592704">
                <a:moveTo>
                  <a:pt x="695067" y="694767"/>
                </a:moveTo>
                <a:lnTo>
                  <a:pt x="676536" y="694767"/>
                </a:lnTo>
                <a:lnTo>
                  <a:pt x="682884" y="701117"/>
                </a:lnTo>
                <a:lnTo>
                  <a:pt x="701419" y="701117"/>
                </a:lnTo>
                <a:lnTo>
                  <a:pt x="695067" y="694767"/>
                </a:lnTo>
                <a:close/>
              </a:path>
              <a:path w="2593340" h="2592704">
                <a:moveTo>
                  <a:pt x="701419" y="701117"/>
                </a:moveTo>
                <a:lnTo>
                  <a:pt x="682884" y="701117"/>
                </a:lnTo>
                <a:lnTo>
                  <a:pt x="695578" y="713817"/>
                </a:lnTo>
                <a:lnTo>
                  <a:pt x="714125" y="713817"/>
                </a:lnTo>
                <a:lnTo>
                  <a:pt x="701419" y="701117"/>
                </a:lnTo>
                <a:close/>
              </a:path>
              <a:path w="2593340" h="2592704">
                <a:moveTo>
                  <a:pt x="714125" y="713817"/>
                </a:moveTo>
                <a:lnTo>
                  <a:pt x="695578" y="713817"/>
                </a:lnTo>
                <a:lnTo>
                  <a:pt x="701926" y="720167"/>
                </a:lnTo>
                <a:lnTo>
                  <a:pt x="720477" y="720167"/>
                </a:lnTo>
                <a:lnTo>
                  <a:pt x="714125" y="713817"/>
                </a:lnTo>
                <a:close/>
              </a:path>
              <a:path w="2593340" h="2592704">
                <a:moveTo>
                  <a:pt x="720477" y="720167"/>
                </a:moveTo>
                <a:lnTo>
                  <a:pt x="701926" y="720167"/>
                </a:lnTo>
                <a:lnTo>
                  <a:pt x="708273" y="726517"/>
                </a:lnTo>
                <a:lnTo>
                  <a:pt x="726830" y="726517"/>
                </a:lnTo>
                <a:lnTo>
                  <a:pt x="720477" y="720167"/>
                </a:lnTo>
                <a:close/>
              </a:path>
              <a:path w="2593340" h="2592704">
                <a:moveTo>
                  <a:pt x="726830" y="726517"/>
                </a:moveTo>
                <a:lnTo>
                  <a:pt x="708273" y="726517"/>
                </a:lnTo>
                <a:lnTo>
                  <a:pt x="714620" y="732867"/>
                </a:lnTo>
                <a:lnTo>
                  <a:pt x="733183" y="732867"/>
                </a:lnTo>
                <a:lnTo>
                  <a:pt x="726830" y="726517"/>
                </a:lnTo>
                <a:close/>
              </a:path>
              <a:path w="2593340" h="2592704">
                <a:moveTo>
                  <a:pt x="733183" y="732867"/>
                </a:moveTo>
                <a:lnTo>
                  <a:pt x="714620" y="732867"/>
                </a:lnTo>
                <a:lnTo>
                  <a:pt x="720967" y="739217"/>
                </a:lnTo>
                <a:lnTo>
                  <a:pt x="739536" y="739217"/>
                </a:lnTo>
                <a:lnTo>
                  <a:pt x="733183" y="732867"/>
                </a:lnTo>
                <a:close/>
              </a:path>
              <a:path w="2593340" h="2592704">
                <a:moveTo>
                  <a:pt x="739536" y="739217"/>
                </a:moveTo>
                <a:lnTo>
                  <a:pt x="720967" y="739217"/>
                </a:lnTo>
                <a:lnTo>
                  <a:pt x="727315" y="745567"/>
                </a:lnTo>
                <a:lnTo>
                  <a:pt x="745888" y="745567"/>
                </a:lnTo>
                <a:lnTo>
                  <a:pt x="739536" y="739217"/>
                </a:lnTo>
                <a:close/>
              </a:path>
              <a:path w="2593340" h="2592704">
                <a:moveTo>
                  <a:pt x="745888" y="745567"/>
                </a:moveTo>
                <a:lnTo>
                  <a:pt x="727315" y="745567"/>
                </a:lnTo>
                <a:lnTo>
                  <a:pt x="733662" y="751917"/>
                </a:lnTo>
                <a:lnTo>
                  <a:pt x="752241" y="751917"/>
                </a:lnTo>
                <a:lnTo>
                  <a:pt x="745888" y="745567"/>
                </a:lnTo>
                <a:close/>
              </a:path>
              <a:path w="2593340" h="2592704">
                <a:moveTo>
                  <a:pt x="752241" y="751917"/>
                </a:moveTo>
                <a:lnTo>
                  <a:pt x="733662" y="751917"/>
                </a:lnTo>
                <a:lnTo>
                  <a:pt x="740009" y="758267"/>
                </a:lnTo>
                <a:lnTo>
                  <a:pt x="758594" y="758267"/>
                </a:lnTo>
                <a:lnTo>
                  <a:pt x="752241" y="751917"/>
                </a:lnTo>
                <a:close/>
              </a:path>
              <a:path w="2593340" h="2592704">
                <a:moveTo>
                  <a:pt x="758594" y="758267"/>
                </a:moveTo>
                <a:lnTo>
                  <a:pt x="740009" y="758267"/>
                </a:lnTo>
                <a:lnTo>
                  <a:pt x="752704" y="770967"/>
                </a:lnTo>
                <a:lnTo>
                  <a:pt x="771299" y="770967"/>
                </a:lnTo>
                <a:lnTo>
                  <a:pt x="758594" y="758267"/>
                </a:lnTo>
                <a:close/>
              </a:path>
              <a:path w="2593340" h="2592704">
                <a:moveTo>
                  <a:pt x="771299" y="770967"/>
                </a:moveTo>
                <a:lnTo>
                  <a:pt x="752704" y="770967"/>
                </a:lnTo>
                <a:lnTo>
                  <a:pt x="759051" y="777317"/>
                </a:lnTo>
                <a:lnTo>
                  <a:pt x="777652" y="777317"/>
                </a:lnTo>
                <a:lnTo>
                  <a:pt x="771299" y="770967"/>
                </a:lnTo>
                <a:close/>
              </a:path>
              <a:path w="2593340" h="2592704">
                <a:moveTo>
                  <a:pt x="777652" y="777317"/>
                </a:moveTo>
                <a:lnTo>
                  <a:pt x="759051" y="777317"/>
                </a:lnTo>
                <a:lnTo>
                  <a:pt x="765398" y="783667"/>
                </a:lnTo>
                <a:lnTo>
                  <a:pt x="784005" y="783667"/>
                </a:lnTo>
                <a:lnTo>
                  <a:pt x="777652" y="777317"/>
                </a:lnTo>
                <a:close/>
              </a:path>
              <a:path w="2593340" h="2592704">
                <a:moveTo>
                  <a:pt x="784005" y="783667"/>
                </a:moveTo>
                <a:lnTo>
                  <a:pt x="765398" y="783667"/>
                </a:lnTo>
                <a:lnTo>
                  <a:pt x="771745" y="790017"/>
                </a:lnTo>
                <a:lnTo>
                  <a:pt x="790358" y="790017"/>
                </a:lnTo>
                <a:lnTo>
                  <a:pt x="784005" y="783667"/>
                </a:lnTo>
                <a:close/>
              </a:path>
              <a:path w="2593340" h="2592704">
                <a:moveTo>
                  <a:pt x="790358" y="790017"/>
                </a:moveTo>
                <a:lnTo>
                  <a:pt x="771745" y="790017"/>
                </a:lnTo>
                <a:lnTo>
                  <a:pt x="778093" y="796367"/>
                </a:lnTo>
                <a:lnTo>
                  <a:pt x="796710" y="796367"/>
                </a:lnTo>
                <a:lnTo>
                  <a:pt x="790358" y="790017"/>
                </a:lnTo>
                <a:close/>
              </a:path>
              <a:path w="2593340" h="2592704">
                <a:moveTo>
                  <a:pt x="796710" y="796367"/>
                </a:moveTo>
                <a:lnTo>
                  <a:pt x="778093" y="796367"/>
                </a:lnTo>
                <a:lnTo>
                  <a:pt x="784440" y="802717"/>
                </a:lnTo>
                <a:lnTo>
                  <a:pt x="803063" y="802717"/>
                </a:lnTo>
                <a:lnTo>
                  <a:pt x="796710" y="796367"/>
                </a:lnTo>
                <a:close/>
              </a:path>
              <a:path w="2593340" h="2592704">
                <a:moveTo>
                  <a:pt x="803063" y="802717"/>
                </a:moveTo>
                <a:lnTo>
                  <a:pt x="784440" y="802717"/>
                </a:lnTo>
                <a:lnTo>
                  <a:pt x="797135" y="815417"/>
                </a:lnTo>
                <a:lnTo>
                  <a:pt x="815768" y="815417"/>
                </a:lnTo>
                <a:lnTo>
                  <a:pt x="803063" y="802717"/>
                </a:lnTo>
                <a:close/>
              </a:path>
              <a:path w="2593340" h="2592704">
                <a:moveTo>
                  <a:pt x="815768" y="815417"/>
                </a:moveTo>
                <a:lnTo>
                  <a:pt x="797135" y="815417"/>
                </a:lnTo>
                <a:lnTo>
                  <a:pt x="803482" y="821767"/>
                </a:lnTo>
                <a:lnTo>
                  <a:pt x="822121" y="821767"/>
                </a:lnTo>
                <a:lnTo>
                  <a:pt x="815768" y="815417"/>
                </a:lnTo>
                <a:close/>
              </a:path>
              <a:path w="2593340" h="2592704">
                <a:moveTo>
                  <a:pt x="822121" y="821767"/>
                </a:moveTo>
                <a:lnTo>
                  <a:pt x="803482" y="821767"/>
                </a:lnTo>
                <a:lnTo>
                  <a:pt x="809829" y="828117"/>
                </a:lnTo>
                <a:lnTo>
                  <a:pt x="828474" y="828117"/>
                </a:lnTo>
                <a:lnTo>
                  <a:pt x="822121" y="821767"/>
                </a:lnTo>
                <a:close/>
              </a:path>
              <a:path w="2593340" h="2592704">
                <a:moveTo>
                  <a:pt x="828474" y="828117"/>
                </a:moveTo>
                <a:lnTo>
                  <a:pt x="809829" y="828117"/>
                </a:lnTo>
                <a:lnTo>
                  <a:pt x="816176" y="834467"/>
                </a:lnTo>
                <a:lnTo>
                  <a:pt x="834827" y="834467"/>
                </a:lnTo>
                <a:lnTo>
                  <a:pt x="828474" y="828117"/>
                </a:lnTo>
                <a:close/>
              </a:path>
              <a:path w="2593340" h="2592704">
                <a:moveTo>
                  <a:pt x="834827" y="834467"/>
                </a:moveTo>
                <a:lnTo>
                  <a:pt x="816176" y="834467"/>
                </a:lnTo>
                <a:lnTo>
                  <a:pt x="822524" y="840817"/>
                </a:lnTo>
                <a:lnTo>
                  <a:pt x="841179" y="840817"/>
                </a:lnTo>
                <a:lnTo>
                  <a:pt x="834827" y="834467"/>
                </a:lnTo>
                <a:close/>
              </a:path>
              <a:path w="2593340" h="2592704">
                <a:moveTo>
                  <a:pt x="841179" y="840817"/>
                </a:moveTo>
                <a:lnTo>
                  <a:pt x="822524" y="840817"/>
                </a:lnTo>
                <a:lnTo>
                  <a:pt x="828871" y="847167"/>
                </a:lnTo>
                <a:lnTo>
                  <a:pt x="847532" y="847167"/>
                </a:lnTo>
                <a:lnTo>
                  <a:pt x="841179" y="840817"/>
                </a:lnTo>
                <a:close/>
              </a:path>
              <a:path w="2593340" h="2592704">
                <a:moveTo>
                  <a:pt x="847532" y="847167"/>
                </a:moveTo>
                <a:lnTo>
                  <a:pt x="828871" y="847167"/>
                </a:lnTo>
                <a:lnTo>
                  <a:pt x="835218" y="853517"/>
                </a:lnTo>
                <a:lnTo>
                  <a:pt x="853885" y="853517"/>
                </a:lnTo>
                <a:lnTo>
                  <a:pt x="847532" y="847167"/>
                </a:lnTo>
                <a:close/>
              </a:path>
              <a:path w="2593340" h="2592704">
                <a:moveTo>
                  <a:pt x="853885" y="853517"/>
                </a:moveTo>
                <a:lnTo>
                  <a:pt x="835218" y="853517"/>
                </a:lnTo>
                <a:lnTo>
                  <a:pt x="841565" y="859867"/>
                </a:lnTo>
                <a:lnTo>
                  <a:pt x="860238" y="859867"/>
                </a:lnTo>
                <a:lnTo>
                  <a:pt x="853885" y="853517"/>
                </a:lnTo>
                <a:close/>
              </a:path>
              <a:path w="2593340" h="2592704">
                <a:moveTo>
                  <a:pt x="860238" y="859867"/>
                </a:moveTo>
                <a:lnTo>
                  <a:pt x="841565" y="859867"/>
                </a:lnTo>
                <a:lnTo>
                  <a:pt x="847913" y="866217"/>
                </a:lnTo>
                <a:lnTo>
                  <a:pt x="866590" y="866217"/>
                </a:lnTo>
                <a:lnTo>
                  <a:pt x="860238" y="859867"/>
                </a:lnTo>
                <a:close/>
              </a:path>
              <a:path w="2593340" h="2592704">
                <a:moveTo>
                  <a:pt x="866590" y="866217"/>
                </a:moveTo>
                <a:lnTo>
                  <a:pt x="847913" y="866217"/>
                </a:lnTo>
                <a:lnTo>
                  <a:pt x="854260" y="872567"/>
                </a:lnTo>
                <a:lnTo>
                  <a:pt x="872943" y="872567"/>
                </a:lnTo>
                <a:lnTo>
                  <a:pt x="866590" y="866217"/>
                </a:lnTo>
                <a:close/>
              </a:path>
              <a:path w="2593340" h="2592704">
                <a:moveTo>
                  <a:pt x="872943" y="872567"/>
                </a:moveTo>
                <a:lnTo>
                  <a:pt x="854260" y="872567"/>
                </a:lnTo>
                <a:lnTo>
                  <a:pt x="860607" y="878917"/>
                </a:lnTo>
                <a:lnTo>
                  <a:pt x="879296" y="878917"/>
                </a:lnTo>
                <a:lnTo>
                  <a:pt x="872943" y="872567"/>
                </a:lnTo>
                <a:close/>
              </a:path>
              <a:path w="2593340" h="2592704">
                <a:moveTo>
                  <a:pt x="879296" y="878917"/>
                </a:moveTo>
                <a:lnTo>
                  <a:pt x="860607" y="878917"/>
                </a:lnTo>
                <a:lnTo>
                  <a:pt x="873302" y="891617"/>
                </a:lnTo>
                <a:lnTo>
                  <a:pt x="892001" y="891617"/>
                </a:lnTo>
                <a:lnTo>
                  <a:pt x="879296" y="878917"/>
                </a:lnTo>
                <a:close/>
              </a:path>
              <a:path w="2593340" h="2592704">
                <a:moveTo>
                  <a:pt x="892001" y="891617"/>
                </a:moveTo>
                <a:lnTo>
                  <a:pt x="873302" y="891617"/>
                </a:lnTo>
                <a:lnTo>
                  <a:pt x="879649" y="897967"/>
                </a:lnTo>
                <a:lnTo>
                  <a:pt x="898354" y="897967"/>
                </a:lnTo>
                <a:lnTo>
                  <a:pt x="892001" y="891617"/>
                </a:lnTo>
                <a:close/>
              </a:path>
              <a:path w="2593340" h="2592704">
                <a:moveTo>
                  <a:pt x="898354" y="897967"/>
                </a:moveTo>
                <a:lnTo>
                  <a:pt x="879649" y="897967"/>
                </a:lnTo>
                <a:lnTo>
                  <a:pt x="885996" y="904317"/>
                </a:lnTo>
                <a:lnTo>
                  <a:pt x="904707" y="904317"/>
                </a:lnTo>
                <a:lnTo>
                  <a:pt x="898354" y="897967"/>
                </a:lnTo>
                <a:close/>
              </a:path>
              <a:path w="2593340" h="2592704">
                <a:moveTo>
                  <a:pt x="904707" y="904317"/>
                </a:moveTo>
                <a:lnTo>
                  <a:pt x="885996" y="904317"/>
                </a:lnTo>
                <a:lnTo>
                  <a:pt x="892344" y="910667"/>
                </a:lnTo>
                <a:lnTo>
                  <a:pt x="911060" y="910667"/>
                </a:lnTo>
                <a:lnTo>
                  <a:pt x="904707" y="904317"/>
                </a:lnTo>
                <a:close/>
              </a:path>
              <a:path w="2593340" h="2592704">
                <a:moveTo>
                  <a:pt x="911060" y="910667"/>
                </a:moveTo>
                <a:lnTo>
                  <a:pt x="892344" y="910667"/>
                </a:lnTo>
                <a:lnTo>
                  <a:pt x="898691" y="917017"/>
                </a:lnTo>
                <a:lnTo>
                  <a:pt x="917412" y="917017"/>
                </a:lnTo>
                <a:lnTo>
                  <a:pt x="911060" y="910667"/>
                </a:lnTo>
                <a:close/>
              </a:path>
              <a:path w="2593340" h="2592704">
                <a:moveTo>
                  <a:pt x="917412" y="917017"/>
                </a:moveTo>
                <a:lnTo>
                  <a:pt x="898691" y="917017"/>
                </a:lnTo>
                <a:lnTo>
                  <a:pt x="905038" y="923367"/>
                </a:lnTo>
                <a:lnTo>
                  <a:pt x="923765" y="923367"/>
                </a:lnTo>
                <a:lnTo>
                  <a:pt x="917412" y="917017"/>
                </a:lnTo>
                <a:close/>
              </a:path>
              <a:path w="2593340" h="2592704">
                <a:moveTo>
                  <a:pt x="923765" y="923367"/>
                </a:moveTo>
                <a:lnTo>
                  <a:pt x="905038" y="923367"/>
                </a:lnTo>
                <a:lnTo>
                  <a:pt x="911385" y="929717"/>
                </a:lnTo>
                <a:lnTo>
                  <a:pt x="930118" y="929717"/>
                </a:lnTo>
                <a:lnTo>
                  <a:pt x="923765" y="923367"/>
                </a:lnTo>
                <a:close/>
              </a:path>
              <a:path w="2593340" h="2592704">
                <a:moveTo>
                  <a:pt x="930118" y="929717"/>
                </a:moveTo>
                <a:lnTo>
                  <a:pt x="911385" y="929717"/>
                </a:lnTo>
                <a:lnTo>
                  <a:pt x="917733" y="936067"/>
                </a:lnTo>
                <a:lnTo>
                  <a:pt x="936470" y="936067"/>
                </a:lnTo>
                <a:lnTo>
                  <a:pt x="930118" y="929717"/>
                </a:lnTo>
                <a:close/>
              </a:path>
              <a:path w="2593340" h="2592704">
                <a:moveTo>
                  <a:pt x="936470" y="936067"/>
                </a:moveTo>
                <a:lnTo>
                  <a:pt x="917733" y="936067"/>
                </a:lnTo>
                <a:lnTo>
                  <a:pt x="924080" y="942417"/>
                </a:lnTo>
                <a:lnTo>
                  <a:pt x="942823" y="942417"/>
                </a:lnTo>
                <a:lnTo>
                  <a:pt x="936470" y="936067"/>
                </a:lnTo>
                <a:close/>
              </a:path>
              <a:path w="2593340" h="2592704">
                <a:moveTo>
                  <a:pt x="942823" y="942417"/>
                </a:moveTo>
                <a:lnTo>
                  <a:pt x="924080" y="942417"/>
                </a:lnTo>
                <a:lnTo>
                  <a:pt x="930427" y="948767"/>
                </a:lnTo>
                <a:lnTo>
                  <a:pt x="949176" y="948767"/>
                </a:lnTo>
                <a:lnTo>
                  <a:pt x="942823" y="942417"/>
                </a:lnTo>
                <a:close/>
              </a:path>
              <a:path w="2593340" h="2592704">
                <a:moveTo>
                  <a:pt x="949176" y="948767"/>
                </a:moveTo>
                <a:lnTo>
                  <a:pt x="930427" y="948767"/>
                </a:lnTo>
                <a:lnTo>
                  <a:pt x="936774" y="955117"/>
                </a:lnTo>
                <a:lnTo>
                  <a:pt x="955529" y="955117"/>
                </a:lnTo>
                <a:lnTo>
                  <a:pt x="949176" y="948767"/>
                </a:lnTo>
                <a:close/>
              </a:path>
              <a:path w="2593340" h="2592704">
                <a:moveTo>
                  <a:pt x="955529" y="955117"/>
                </a:moveTo>
                <a:lnTo>
                  <a:pt x="936774" y="955117"/>
                </a:lnTo>
                <a:lnTo>
                  <a:pt x="943122" y="961467"/>
                </a:lnTo>
                <a:lnTo>
                  <a:pt x="961881" y="961467"/>
                </a:lnTo>
                <a:lnTo>
                  <a:pt x="955529" y="955117"/>
                </a:lnTo>
                <a:close/>
              </a:path>
              <a:path w="2593340" h="2592704">
                <a:moveTo>
                  <a:pt x="961881" y="961467"/>
                </a:moveTo>
                <a:lnTo>
                  <a:pt x="943122" y="961467"/>
                </a:lnTo>
                <a:lnTo>
                  <a:pt x="949469" y="967817"/>
                </a:lnTo>
                <a:lnTo>
                  <a:pt x="968234" y="967817"/>
                </a:lnTo>
                <a:lnTo>
                  <a:pt x="961881" y="961467"/>
                </a:lnTo>
                <a:close/>
              </a:path>
              <a:path w="2593340" h="2592704">
                <a:moveTo>
                  <a:pt x="968234" y="967817"/>
                </a:moveTo>
                <a:lnTo>
                  <a:pt x="949469" y="967817"/>
                </a:lnTo>
                <a:lnTo>
                  <a:pt x="1043408" y="1061797"/>
                </a:lnTo>
                <a:lnTo>
                  <a:pt x="1062255" y="1061797"/>
                </a:lnTo>
                <a:lnTo>
                  <a:pt x="968234" y="967817"/>
                </a:lnTo>
                <a:close/>
              </a:path>
              <a:path w="2593340" h="2592704">
                <a:moveTo>
                  <a:pt x="1062255" y="1061797"/>
                </a:moveTo>
                <a:lnTo>
                  <a:pt x="1043408" y="1061797"/>
                </a:lnTo>
                <a:lnTo>
                  <a:pt x="1084031" y="1102437"/>
                </a:lnTo>
                <a:lnTo>
                  <a:pt x="1102912" y="1102437"/>
                </a:lnTo>
                <a:lnTo>
                  <a:pt x="1062255" y="1061797"/>
                </a:lnTo>
                <a:close/>
              </a:path>
              <a:path w="2593340" h="2592704">
                <a:moveTo>
                  <a:pt x="1102912" y="1102437"/>
                </a:moveTo>
                <a:lnTo>
                  <a:pt x="1084031" y="1102437"/>
                </a:lnTo>
                <a:lnTo>
                  <a:pt x="1090378" y="1108787"/>
                </a:lnTo>
                <a:lnTo>
                  <a:pt x="1109265" y="1108787"/>
                </a:lnTo>
                <a:lnTo>
                  <a:pt x="1102912" y="1102437"/>
                </a:lnTo>
                <a:close/>
              </a:path>
              <a:path w="2593340" h="2592704">
                <a:moveTo>
                  <a:pt x="1109265" y="1108787"/>
                </a:moveTo>
                <a:lnTo>
                  <a:pt x="1090378" y="1108787"/>
                </a:lnTo>
                <a:lnTo>
                  <a:pt x="1100534" y="1118947"/>
                </a:lnTo>
                <a:lnTo>
                  <a:pt x="1119429" y="1118947"/>
                </a:lnTo>
                <a:lnTo>
                  <a:pt x="1109265" y="1108787"/>
                </a:lnTo>
                <a:close/>
              </a:path>
              <a:path w="2593340" h="2592704">
                <a:moveTo>
                  <a:pt x="1119429" y="1118947"/>
                </a:moveTo>
                <a:lnTo>
                  <a:pt x="1100534" y="1118947"/>
                </a:lnTo>
                <a:lnTo>
                  <a:pt x="1103073" y="1121487"/>
                </a:lnTo>
                <a:lnTo>
                  <a:pt x="1121970" y="1121487"/>
                </a:lnTo>
                <a:lnTo>
                  <a:pt x="1119429" y="1118947"/>
                </a:lnTo>
                <a:close/>
              </a:path>
              <a:path w="2593340" h="2592704">
                <a:moveTo>
                  <a:pt x="1121970" y="1121487"/>
                </a:moveTo>
                <a:lnTo>
                  <a:pt x="1103073" y="1121487"/>
                </a:lnTo>
                <a:lnTo>
                  <a:pt x="1115767" y="1134187"/>
                </a:lnTo>
                <a:lnTo>
                  <a:pt x="1134676" y="1134187"/>
                </a:lnTo>
                <a:lnTo>
                  <a:pt x="1121970" y="1121487"/>
                </a:lnTo>
                <a:close/>
              </a:path>
              <a:path w="2593340" h="2592704">
                <a:moveTo>
                  <a:pt x="1134676" y="1134187"/>
                </a:moveTo>
                <a:lnTo>
                  <a:pt x="1115767" y="1134187"/>
                </a:lnTo>
                <a:lnTo>
                  <a:pt x="1122115" y="1140537"/>
                </a:lnTo>
                <a:lnTo>
                  <a:pt x="1141029" y="1140537"/>
                </a:lnTo>
                <a:lnTo>
                  <a:pt x="1134676" y="1134187"/>
                </a:lnTo>
                <a:close/>
              </a:path>
              <a:path w="2593340" h="2592704">
                <a:moveTo>
                  <a:pt x="1141029" y="1140537"/>
                </a:moveTo>
                <a:lnTo>
                  <a:pt x="1122115" y="1140537"/>
                </a:lnTo>
                <a:lnTo>
                  <a:pt x="1138617" y="1157047"/>
                </a:lnTo>
                <a:lnTo>
                  <a:pt x="1157546" y="1157047"/>
                </a:lnTo>
                <a:lnTo>
                  <a:pt x="1141029" y="1140537"/>
                </a:lnTo>
                <a:close/>
              </a:path>
              <a:path w="2593340" h="2592704">
                <a:moveTo>
                  <a:pt x="1157546" y="1157047"/>
                </a:moveTo>
                <a:lnTo>
                  <a:pt x="1138617" y="1157047"/>
                </a:lnTo>
                <a:lnTo>
                  <a:pt x="1147504" y="1165937"/>
                </a:lnTo>
                <a:lnTo>
                  <a:pt x="1166440" y="1165937"/>
                </a:lnTo>
                <a:lnTo>
                  <a:pt x="1157546" y="1157047"/>
                </a:lnTo>
                <a:close/>
              </a:path>
              <a:path w="2593340" h="2592704">
                <a:moveTo>
                  <a:pt x="1166440" y="1165937"/>
                </a:moveTo>
                <a:lnTo>
                  <a:pt x="1147504" y="1165937"/>
                </a:lnTo>
                <a:lnTo>
                  <a:pt x="1153851" y="1172287"/>
                </a:lnTo>
                <a:lnTo>
                  <a:pt x="1172792" y="1172287"/>
                </a:lnTo>
                <a:lnTo>
                  <a:pt x="1166440" y="1165937"/>
                </a:lnTo>
                <a:close/>
              </a:path>
              <a:path w="2593340" h="2592704">
                <a:moveTo>
                  <a:pt x="1172792" y="1172287"/>
                </a:moveTo>
                <a:lnTo>
                  <a:pt x="1153851" y="1172287"/>
                </a:lnTo>
                <a:lnTo>
                  <a:pt x="1160198" y="1178637"/>
                </a:lnTo>
                <a:lnTo>
                  <a:pt x="1179145" y="1178637"/>
                </a:lnTo>
                <a:lnTo>
                  <a:pt x="1172792" y="1172287"/>
                </a:lnTo>
                <a:close/>
              </a:path>
              <a:path w="2593340" h="2592704">
                <a:moveTo>
                  <a:pt x="1179145" y="1178637"/>
                </a:moveTo>
                <a:lnTo>
                  <a:pt x="1160198" y="1178637"/>
                </a:lnTo>
                <a:lnTo>
                  <a:pt x="1164006" y="1182447"/>
                </a:lnTo>
                <a:lnTo>
                  <a:pt x="1182957" y="1182447"/>
                </a:lnTo>
                <a:lnTo>
                  <a:pt x="1179145" y="1178637"/>
                </a:lnTo>
                <a:close/>
              </a:path>
              <a:path w="2593340" h="2592704">
                <a:moveTo>
                  <a:pt x="1182957" y="1182447"/>
                </a:moveTo>
                <a:lnTo>
                  <a:pt x="1164006" y="1182447"/>
                </a:lnTo>
                <a:lnTo>
                  <a:pt x="1172893" y="1191337"/>
                </a:lnTo>
                <a:lnTo>
                  <a:pt x="1191850" y="1191337"/>
                </a:lnTo>
                <a:lnTo>
                  <a:pt x="1182957" y="1182447"/>
                </a:lnTo>
                <a:close/>
              </a:path>
              <a:path w="2593340" h="2592704">
                <a:moveTo>
                  <a:pt x="1191850" y="1191337"/>
                </a:moveTo>
                <a:lnTo>
                  <a:pt x="1172893" y="1191337"/>
                </a:lnTo>
                <a:lnTo>
                  <a:pt x="1183048" y="1201497"/>
                </a:lnTo>
                <a:lnTo>
                  <a:pt x="1202015" y="1201497"/>
                </a:lnTo>
                <a:lnTo>
                  <a:pt x="1191850" y="1191337"/>
                </a:lnTo>
                <a:close/>
              </a:path>
              <a:path w="2593340" h="2592704">
                <a:moveTo>
                  <a:pt x="1202015" y="1201497"/>
                </a:moveTo>
                <a:lnTo>
                  <a:pt x="1183048" y="1201497"/>
                </a:lnTo>
                <a:lnTo>
                  <a:pt x="1185587" y="1204037"/>
                </a:lnTo>
                <a:lnTo>
                  <a:pt x="1204556" y="1204037"/>
                </a:lnTo>
                <a:lnTo>
                  <a:pt x="1202015" y="1201497"/>
                </a:lnTo>
                <a:close/>
              </a:path>
              <a:path w="2593340" h="2592704">
                <a:moveTo>
                  <a:pt x="1204556" y="1204037"/>
                </a:moveTo>
                <a:lnTo>
                  <a:pt x="1185587" y="1204037"/>
                </a:lnTo>
                <a:lnTo>
                  <a:pt x="1214785" y="1233247"/>
                </a:lnTo>
                <a:lnTo>
                  <a:pt x="1233779" y="1233247"/>
                </a:lnTo>
                <a:lnTo>
                  <a:pt x="1204556" y="1204037"/>
                </a:lnTo>
                <a:close/>
              </a:path>
              <a:path w="2593340" h="2592704">
                <a:moveTo>
                  <a:pt x="1233779" y="1233247"/>
                </a:moveTo>
                <a:lnTo>
                  <a:pt x="1214785" y="1233247"/>
                </a:lnTo>
                <a:lnTo>
                  <a:pt x="1221132" y="1239597"/>
                </a:lnTo>
                <a:lnTo>
                  <a:pt x="1240131" y="1239597"/>
                </a:lnTo>
                <a:lnTo>
                  <a:pt x="1233779" y="1233247"/>
                </a:lnTo>
                <a:close/>
              </a:path>
              <a:path w="2593340" h="2592704">
                <a:moveTo>
                  <a:pt x="1240131" y="1239597"/>
                </a:moveTo>
                <a:lnTo>
                  <a:pt x="1221132" y="1239597"/>
                </a:lnTo>
                <a:lnTo>
                  <a:pt x="1223671" y="1242137"/>
                </a:lnTo>
                <a:lnTo>
                  <a:pt x="1242672" y="1242137"/>
                </a:lnTo>
                <a:lnTo>
                  <a:pt x="1240131" y="1239597"/>
                </a:lnTo>
                <a:close/>
              </a:path>
              <a:path w="2593340" h="2592704">
                <a:moveTo>
                  <a:pt x="1242672" y="1242137"/>
                </a:moveTo>
                <a:lnTo>
                  <a:pt x="1223671" y="1242137"/>
                </a:lnTo>
                <a:lnTo>
                  <a:pt x="1242713" y="1261187"/>
                </a:lnTo>
                <a:lnTo>
                  <a:pt x="1261731" y="1261187"/>
                </a:lnTo>
                <a:lnTo>
                  <a:pt x="1242672" y="1242137"/>
                </a:lnTo>
                <a:close/>
              </a:path>
              <a:path w="2593340" h="2592704">
                <a:moveTo>
                  <a:pt x="1261731" y="1261187"/>
                </a:moveTo>
                <a:lnTo>
                  <a:pt x="1242713" y="1261187"/>
                </a:lnTo>
                <a:lnTo>
                  <a:pt x="1249060" y="1267537"/>
                </a:lnTo>
                <a:lnTo>
                  <a:pt x="1268083" y="1267537"/>
                </a:lnTo>
                <a:lnTo>
                  <a:pt x="1261731" y="1261187"/>
                </a:lnTo>
                <a:close/>
              </a:path>
              <a:path w="2593340" h="2592704">
                <a:moveTo>
                  <a:pt x="1268083" y="1267537"/>
                </a:moveTo>
                <a:lnTo>
                  <a:pt x="1249060" y="1267537"/>
                </a:lnTo>
                <a:lnTo>
                  <a:pt x="1252868" y="1271347"/>
                </a:lnTo>
                <a:lnTo>
                  <a:pt x="1271895" y="1271347"/>
                </a:lnTo>
                <a:lnTo>
                  <a:pt x="1268083" y="1267537"/>
                </a:lnTo>
                <a:close/>
              </a:path>
              <a:path w="2593340" h="2592704">
                <a:moveTo>
                  <a:pt x="1271895" y="1271347"/>
                </a:moveTo>
                <a:lnTo>
                  <a:pt x="1252868" y="1271347"/>
                </a:lnTo>
                <a:lnTo>
                  <a:pt x="1259215" y="1277697"/>
                </a:lnTo>
                <a:lnTo>
                  <a:pt x="1278248" y="1277697"/>
                </a:lnTo>
                <a:lnTo>
                  <a:pt x="1271895" y="1271347"/>
                </a:lnTo>
                <a:close/>
              </a:path>
              <a:path w="2593340" h="2592704">
                <a:moveTo>
                  <a:pt x="1278248" y="1277697"/>
                </a:moveTo>
                <a:lnTo>
                  <a:pt x="1259215" y="1277697"/>
                </a:lnTo>
                <a:lnTo>
                  <a:pt x="1312532" y="1331037"/>
                </a:lnTo>
                <a:lnTo>
                  <a:pt x="1331611" y="1331037"/>
                </a:lnTo>
                <a:lnTo>
                  <a:pt x="1278248" y="1277697"/>
                </a:lnTo>
                <a:close/>
              </a:path>
              <a:path w="2593340" h="2592704">
                <a:moveTo>
                  <a:pt x="1331611" y="1331037"/>
                </a:moveTo>
                <a:lnTo>
                  <a:pt x="1312532" y="1331037"/>
                </a:lnTo>
                <a:lnTo>
                  <a:pt x="1344269" y="1362787"/>
                </a:lnTo>
                <a:lnTo>
                  <a:pt x="1363374" y="1362787"/>
                </a:lnTo>
                <a:lnTo>
                  <a:pt x="1331611" y="1331037"/>
                </a:lnTo>
                <a:close/>
              </a:path>
              <a:path w="2593340" h="2592704">
                <a:moveTo>
                  <a:pt x="1363374" y="1362787"/>
                </a:moveTo>
                <a:lnTo>
                  <a:pt x="1344269" y="1362787"/>
                </a:lnTo>
                <a:lnTo>
                  <a:pt x="1395047" y="1413587"/>
                </a:lnTo>
                <a:lnTo>
                  <a:pt x="1414196" y="1413587"/>
                </a:lnTo>
                <a:lnTo>
                  <a:pt x="1363374" y="1362787"/>
                </a:lnTo>
                <a:close/>
              </a:path>
              <a:path w="2593340" h="2592704">
                <a:moveTo>
                  <a:pt x="1414196" y="1413587"/>
                </a:moveTo>
                <a:lnTo>
                  <a:pt x="1395047" y="1413587"/>
                </a:lnTo>
                <a:lnTo>
                  <a:pt x="1439478" y="1458037"/>
                </a:lnTo>
                <a:lnTo>
                  <a:pt x="1458665" y="1458037"/>
                </a:lnTo>
                <a:lnTo>
                  <a:pt x="1414196" y="1413587"/>
                </a:lnTo>
                <a:close/>
              </a:path>
              <a:path w="2593340" h="2592704">
                <a:moveTo>
                  <a:pt x="1458665" y="1458037"/>
                </a:moveTo>
                <a:lnTo>
                  <a:pt x="1439478" y="1458037"/>
                </a:lnTo>
                <a:lnTo>
                  <a:pt x="1487717" y="1506297"/>
                </a:lnTo>
                <a:lnTo>
                  <a:pt x="1506946" y="1506297"/>
                </a:lnTo>
                <a:lnTo>
                  <a:pt x="1458665" y="1458037"/>
                </a:lnTo>
                <a:close/>
              </a:path>
              <a:path w="2593340" h="2592704">
                <a:moveTo>
                  <a:pt x="1506946" y="1506297"/>
                </a:moveTo>
                <a:lnTo>
                  <a:pt x="1487717" y="1506297"/>
                </a:lnTo>
                <a:lnTo>
                  <a:pt x="1496603" y="1515187"/>
                </a:lnTo>
                <a:lnTo>
                  <a:pt x="1515840" y="1515187"/>
                </a:lnTo>
                <a:lnTo>
                  <a:pt x="1506946" y="1506297"/>
                </a:lnTo>
                <a:close/>
              </a:path>
              <a:path w="2593340" h="2592704">
                <a:moveTo>
                  <a:pt x="1515840" y="1515187"/>
                </a:moveTo>
                <a:lnTo>
                  <a:pt x="1496603" y="1515187"/>
                </a:lnTo>
                <a:lnTo>
                  <a:pt x="1547381" y="1565987"/>
                </a:lnTo>
                <a:lnTo>
                  <a:pt x="1566662" y="1565987"/>
                </a:lnTo>
                <a:lnTo>
                  <a:pt x="1515840" y="1515187"/>
                </a:lnTo>
                <a:close/>
              </a:path>
              <a:path w="2593340" h="2592704">
                <a:moveTo>
                  <a:pt x="1566662" y="1565987"/>
                </a:moveTo>
                <a:lnTo>
                  <a:pt x="1547381" y="1565987"/>
                </a:lnTo>
                <a:lnTo>
                  <a:pt x="1582926" y="1601547"/>
                </a:lnTo>
                <a:lnTo>
                  <a:pt x="1602237" y="1601547"/>
                </a:lnTo>
                <a:lnTo>
                  <a:pt x="1566662" y="1565987"/>
                </a:lnTo>
                <a:close/>
              </a:path>
              <a:path w="2593340" h="2592704">
                <a:moveTo>
                  <a:pt x="1602237" y="1601547"/>
                </a:moveTo>
                <a:lnTo>
                  <a:pt x="1582926" y="1601547"/>
                </a:lnTo>
                <a:lnTo>
                  <a:pt x="1627357" y="1645997"/>
                </a:lnTo>
                <a:lnTo>
                  <a:pt x="1646706" y="1645997"/>
                </a:lnTo>
                <a:lnTo>
                  <a:pt x="1602237" y="1601547"/>
                </a:lnTo>
                <a:close/>
              </a:path>
              <a:path w="2593340" h="2592704">
                <a:moveTo>
                  <a:pt x="1646706" y="1645997"/>
                </a:moveTo>
                <a:lnTo>
                  <a:pt x="1627357" y="1645997"/>
                </a:lnTo>
                <a:lnTo>
                  <a:pt x="1646399" y="1665047"/>
                </a:lnTo>
                <a:lnTo>
                  <a:pt x="1665765" y="1665047"/>
                </a:lnTo>
                <a:lnTo>
                  <a:pt x="1646706" y="1645997"/>
                </a:lnTo>
                <a:close/>
              </a:path>
              <a:path w="2593340" h="2592704">
                <a:moveTo>
                  <a:pt x="1665765" y="1665047"/>
                </a:moveTo>
                <a:lnTo>
                  <a:pt x="1646399" y="1665047"/>
                </a:lnTo>
                <a:lnTo>
                  <a:pt x="1655285" y="1673937"/>
                </a:lnTo>
                <a:lnTo>
                  <a:pt x="1674658" y="1673937"/>
                </a:lnTo>
                <a:lnTo>
                  <a:pt x="1665765" y="1665047"/>
                </a:lnTo>
                <a:close/>
              </a:path>
              <a:path w="2593340" h="2592704">
                <a:moveTo>
                  <a:pt x="1674658" y="1673937"/>
                </a:moveTo>
                <a:lnTo>
                  <a:pt x="1655285" y="1673937"/>
                </a:lnTo>
                <a:lnTo>
                  <a:pt x="1659093" y="1677747"/>
                </a:lnTo>
                <a:lnTo>
                  <a:pt x="1678470" y="1677747"/>
                </a:lnTo>
                <a:lnTo>
                  <a:pt x="1674658" y="1673937"/>
                </a:lnTo>
                <a:close/>
              </a:path>
              <a:path w="2593340" h="2592704">
                <a:moveTo>
                  <a:pt x="1678470" y="1677747"/>
                </a:moveTo>
                <a:lnTo>
                  <a:pt x="1659093" y="1677747"/>
                </a:lnTo>
                <a:lnTo>
                  <a:pt x="1678135" y="1696797"/>
                </a:lnTo>
                <a:lnTo>
                  <a:pt x="1697528" y="1696797"/>
                </a:lnTo>
                <a:lnTo>
                  <a:pt x="1678470" y="1677747"/>
                </a:lnTo>
                <a:close/>
              </a:path>
              <a:path w="2593340" h="2592704">
                <a:moveTo>
                  <a:pt x="1697528" y="1696797"/>
                </a:moveTo>
                <a:lnTo>
                  <a:pt x="1678135" y="1696797"/>
                </a:lnTo>
                <a:lnTo>
                  <a:pt x="1693368" y="1712037"/>
                </a:lnTo>
                <a:lnTo>
                  <a:pt x="1712775" y="1712037"/>
                </a:lnTo>
                <a:lnTo>
                  <a:pt x="1697528" y="1696797"/>
                </a:lnTo>
                <a:close/>
              </a:path>
              <a:path w="2593340" h="2592704">
                <a:moveTo>
                  <a:pt x="1712775" y="1712037"/>
                </a:moveTo>
                <a:lnTo>
                  <a:pt x="1693368" y="1712037"/>
                </a:lnTo>
                <a:lnTo>
                  <a:pt x="1699716" y="1718387"/>
                </a:lnTo>
                <a:lnTo>
                  <a:pt x="1719128" y="1718387"/>
                </a:lnTo>
                <a:lnTo>
                  <a:pt x="1712775" y="1712037"/>
                </a:lnTo>
                <a:close/>
              </a:path>
              <a:path w="2593340" h="2592704">
                <a:moveTo>
                  <a:pt x="1719128" y="1718387"/>
                </a:moveTo>
                <a:lnTo>
                  <a:pt x="1699716" y="1718387"/>
                </a:lnTo>
                <a:lnTo>
                  <a:pt x="1712410" y="1731087"/>
                </a:lnTo>
                <a:lnTo>
                  <a:pt x="1731833" y="1731087"/>
                </a:lnTo>
                <a:lnTo>
                  <a:pt x="1719128" y="1718387"/>
                </a:lnTo>
                <a:close/>
              </a:path>
              <a:path w="2593340" h="2592704">
                <a:moveTo>
                  <a:pt x="1731833" y="1731087"/>
                </a:moveTo>
                <a:lnTo>
                  <a:pt x="1712410" y="1731087"/>
                </a:lnTo>
                <a:lnTo>
                  <a:pt x="1716219" y="1734897"/>
                </a:lnTo>
                <a:lnTo>
                  <a:pt x="1735645" y="1734897"/>
                </a:lnTo>
                <a:lnTo>
                  <a:pt x="1731833" y="1731087"/>
                </a:lnTo>
                <a:close/>
              </a:path>
              <a:path w="2593340" h="2592704">
                <a:moveTo>
                  <a:pt x="1735645" y="1734897"/>
                </a:moveTo>
                <a:lnTo>
                  <a:pt x="1716219" y="1734897"/>
                </a:lnTo>
                <a:lnTo>
                  <a:pt x="1728913" y="1747597"/>
                </a:lnTo>
                <a:lnTo>
                  <a:pt x="1748350" y="1747597"/>
                </a:lnTo>
                <a:lnTo>
                  <a:pt x="1735645" y="1734897"/>
                </a:lnTo>
                <a:close/>
              </a:path>
              <a:path w="2593340" h="2592704">
                <a:moveTo>
                  <a:pt x="1748350" y="1747597"/>
                </a:moveTo>
                <a:lnTo>
                  <a:pt x="1728913" y="1747597"/>
                </a:lnTo>
                <a:lnTo>
                  <a:pt x="1731452" y="1750137"/>
                </a:lnTo>
                <a:lnTo>
                  <a:pt x="1750891" y="1750137"/>
                </a:lnTo>
                <a:lnTo>
                  <a:pt x="1748350" y="1747597"/>
                </a:lnTo>
                <a:close/>
              </a:path>
              <a:path w="2593340" h="2592704">
                <a:moveTo>
                  <a:pt x="1750891" y="1750137"/>
                </a:moveTo>
                <a:lnTo>
                  <a:pt x="1731452" y="1750137"/>
                </a:lnTo>
                <a:lnTo>
                  <a:pt x="1735260" y="1753947"/>
                </a:lnTo>
                <a:lnTo>
                  <a:pt x="1754703" y="1753947"/>
                </a:lnTo>
                <a:lnTo>
                  <a:pt x="1750891" y="1750137"/>
                </a:lnTo>
                <a:close/>
              </a:path>
              <a:path w="2593340" h="2592704">
                <a:moveTo>
                  <a:pt x="1754703" y="1753947"/>
                </a:moveTo>
                <a:lnTo>
                  <a:pt x="1735260" y="1753947"/>
                </a:lnTo>
                <a:lnTo>
                  <a:pt x="1744147" y="1762837"/>
                </a:lnTo>
                <a:lnTo>
                  <a:pt x="1763597" y="1762837"/>
                </a:lnTo>
                <a:lnTo>
                  <a:pt x="1754703" y="1753947"/>
                </a:lnTo>
                <a:close/>
              </a:path>
              <a:path w="2593340" h="2592704">
                <a:moveTo>
                  <a:pt x="1763597" y="1762837"/>
                </a:moveTo>
                <a:lnTo>
                  <a:pt x="1744147" y="1762837"/>
                </a:lnTo>
                <a:lnTo>
                  <a:pt x="1747955" y="1766647"/>
                </a:lnTo>
                <a:lnTo>
                  <a:pt x="1767408" y="1766647"/>
                </a:lnTo>
                <a:lnTo>
                  <a:pt x="1763597" y="1762837"/>
                </a:lnTo>
                <a:close/>
              </a:path>
              <a:path w="2593340" h="2592704">
                <a:moveTo>
                  <a:pt x="1767408" y="1766647"/>
                </a:moveTo>
                <a:lnTo>
                  <a:pt x="1747955" y="1766647"/>
                </a:lnTo>
                <a:lnTo>
                  <a:pt x="1760649" y="1779347"/>
                </a:lnTo>
                <a:lnTo>
                  <a:pt x="1780114" y="1779347"/>
                </a:lnTo>
                <a:lnTo>
                  <a:pt x="1767408" y="1766647"/>
                </a:lnTo>
                <a:close/>
              </a:path>
              <a:path w="2593340" h="2592704">
                <a:moveTo>
                  <a:pt x="1780114" y="1779347"/>
                </a:moveTo>
                <a:lnTo>
                  <a:pt x="1760649" y="1779347"/>
                </a:lnTo>
                <a:lnTo>
                  <a:pt x="1763188" y="1781887"/>
                </a:lnTo>
                <a:lnTo>
                  <a:pt x="1782655" y="1781887"/>
                </a:lnTo>
                <a:lnTo>
                  <a:pt x="1780114" y="1779347"/>
                </a:lnTo>
                <a:close/>
              </a:path>
              <a:path w="2593340" h="2592704">
                <a:moveTo>
                  <a:pt x="2393788" y="2392757"/>
                </a:moveTo>
                <a:lnTo>
                  <a:pt x="2373795" y="2392757"/>
                </a:lnTo>
                <a:lnTo>
                  <a:pt x="2509627" y="2528647"/>
                </a:lnTo>
                <a:lnTo>
                  <a:pt x="2529737" y="2528647"/>
                </a:lnTo>
                <a:lnTo>
                  <a:pt x="2393788" y="2392757"/>
                </a:lnTo>
                <a:close/>
              </a:path>
              <a:path w="2593340" h="2592704">
                <a:moveTo>
                  <a:pt x="2391247" y="2390217"/>
                </a:moveTo>
                <a:lnTo>
                  <a:pt x="2371256" y="2390217"/>
                </a:lnTo>
                <a:lnTo>
                  <a:pt x="2372526" y="2391487"/>
                </a:lnTo>
                <a:lnTo>
                  <a:pt x="2392518" y="2391487"/>
                </a:lnTo>
                <a:lnTo>
                  <a:pt x="2391247" y="2390217"/>
                </a:lnTo>
                <a:close/>
              </a:path>
              <a:path w="2593340" h="2592704">
                <a:moveTo>
                  <a:pt x="2387435" y="2386407"/>
                </a:moveTo>
                <a:lnTo>
                  <a:pt x="2367448" y="2386407"/>
                </a:lnTo>
                <a:lnTo>
                  <a:pt x="2369987" y="2388947"/>
                </a:lnTo>
                <a:lnTo>
                  <a:pt x="2389976" y="2388947"/>
                </a:lnTo>
                <a:lnTo>
                  <a:pt x="2387435" y="2386407"/>
                </a:lnTo>
                <a:close/>
              </a:path>
              <a:path w="2593340" h="2592704">
                <a:moveTo>
                  <a:pt x="2384894" y="2383867"/>
                </a:moveTo>
                <a:lnTo>
                  <a:pt x="2364909" y="2383867"/>
                </a:lnTo>
                <a:lnTo>
                  <a:pt x="2366179" y="2385137"/>
                </a:lnTo>
                <a:lnTo>
                  <a:pt x="2386165" y="2385137"/>
                </a:lnTo>
                <a:lnTo>
                  <a:pt x="2384894" y="2383867"/>
                </a:lnTo>
                <a:close/>
              </a:path>
              <a:path w="2593340" h="2592704">
                <a:moveTo>
                  <a:pt x="2381083" y="2380057"/>
                </a:moveTo>
                <a:lnTo>
                  <a:pt x="2361101" y="2380057"/>
                </a:lnTo>
                <a:lnTo>
                  <a:pt x="2363640" y="2382597"/>
                </a:lnTo>
                <a:lnTo>
                  <a:pt x="2383624" y="2382597"/>
                </a:lnTo>
                <a:lnTo>
                  <a:pt x="2381083" y="2380057"/>
                </a:lnTo>
                <a:close/>
              </a:path>
              <a:path w="2593340" h="2592704">
                <a:moveTo>
                  <a:pt x="2378542" y="2377517"/>
                </a:moveTo>
                <a:lnTo>
                  <a:pt x="2358562" y="2377517"/>
                </a:lnTo>
                <a:lnTo>
                  <a:pt x="2359831" y="2378787"/>
                </a:lnTo>
                <a:lnTo>
                  <a:pt x="2379812" y="2378787"/>
                </a:lnTo>
                <a:lnTo>
                  <a:pt x="2378542" y="2377517"/>
                </a:lnTo>
                <a:close/>
              </a:path>
              <a:path w="2593340" h="2592704">
                <a:moveTo>
                  <a:pt x="2374730" y="2373707"/>
                </a:moveTo>
                <a:lnTo>
                  <a:pt x="2354753" y="2373707"/>
                </a:lnTo>
                <a:lnTo>
                  <a:pt x="2357292" y="2376247"/>
                </a:lnTo>
                <a:lnTo>
                  <a:pt x="2377271" y="2376247"/>
                </a:lnTo>
                <a:lnTo>
                  <a:pt x="2374730" y="2373707"/>
                </a:lnTo>
                <a:close/>
              </a:path>
              <a:path w="2593340" h="2592704">
                <a:moveTo>
                  <a:pt x="2372189" y="2371167"/>
                </a:moveTo>
                <a:lnTo>
                  <a:pt x="2352215" y="2371167"/>
                </a:lnTo>
                <a:lnTo>
                  <a:pt x="2353484" y="2372437"/>
                </a:lnTo>
                <a:lnTo>
                  <a:pt x="2373459" y="2372437"/>
                </a:lnTo>
                <a:lnTo>
                  <a:pt x="2372189" y="2371167"/>
                </a:lnTo>
                <a:close/>
              </a:path>
              <a:path w="2593340" h="2592704">
                <a:moveTo>
                  <a:pt x="2368377" y="2367357"/>
                </a:moveTo>
                <a:lnTo>
                  <a:pt x="2348406" y="2367357"/>
                </a:lnTo>
                <a:lnTo>
                  <a:pt x="2350945" y="2369897"/>
                </a:lnTo>
                <a:lnTo>
                  <a:pt x="2370918" y="2369897"/>
                </a:lnTo>
                <a:lnTo>
                  <a:pt x="2368377" y="2367357"/>
                </a:lnTo>
                <a:close/>
              </a:path>
              <a:path w="2593340" h="2592704">
                <a:moveTo>
                  <a:pt x="2365836" y="2364817"/>
                </a:moveTo>
                <a:lnTo>
                  <a:pt x="2345867" y="2364817"/>
                </a:lnTo>
                <a:lnTo>
                  <a:pt x="2347137" y="2366087"/>
                </a:lnTo>
                <a:lnTo>
                  <a:pt x="2367107" y="2366087"/>
                </a:lnTo>
                <a:lnTo>
                  <a:pt x="2365836" y="2364817"/>
                </a:lnTo>
                <a:close/>
              </a:path>
              <a:path w="2593340" h="2592704">
                <a:moveTo>
                  <a:pt x="2362024" y="2361007"/>
                </a:moveTo>
                <a:lnTo>
                  <a:pt x="2342059" y="2361007"/>
                </a:lnTo>
                <a:lnTo>
                  <a:pt x="2344598" y="2363547"/>
                </a:lnTo>
                <a:lnTo>
                  <a:pt x="2364565" y="2363547"/>
                </a:lnTo>
                <a:lnTo>
                  <a:pt x="2362024" y="2361007"/>
                </a:lnTo>
                <a:close/>
              </a:path>
              <a:path w="2593340" h="2592704">
                <a:moveTo>
                  <a:pt x="2359483" y="2358467"/>
                </a:moveTo>
                <a:lnTo>
                  <a:pt x="2339520" y="2358467"/>
                </a:lnTo>
                <a:lnTo>
                  <a:pt x="2340789" y="2359737"/>
                </a:lnTo>
                <a:lnTo>
                  <a:pt x="2360754" y="2359737"/>
                </a:lnTo>
                <a:lnTo>
                  <a:pt x="2359483" y="2358467"/>
                </a:lnTo>
                <a:close/>
              </a:path>
              <a:path w="2593340" h="2592704">
                <a:moveTo>
                  <a:pt x="2355672" y="2354657"/>
                </a:moveTo>
                <a:lnTo>
                  <a:pt x="2335712" y="2354657"/>
                </a:lnTo>
                <a:lnTo>
                  <a:pt x="2338251" y="2357197"/>
                </a:lnTo>
                <a:lnTo>
                  <a:pt x="2358213" y="2357197"/>
                </a:lnTo>
                <a:lnTo>
                  <a:pt x="2355672" y="2354657"/>
                </a:lnTo>
                <a:close/>
              </a:path>
              <a:path w="2593340" h="2592704">
                <a:moveTo>
                  <a:pt x="2353131" y="2352117"/>
                </a:moveTo>
                <a:lnTo>
                  <a:pt x="2333173" y="2352117"/>
                </a:lnTo>
                <a:lnTo>
                  <a:pt x="2334442" y="2353387"/>
                </a:lnTo>
                <a:lnTo>
                  <a:pt x="2354401" y="2353387"/>
                </a:lnTo>
                <a:lnTo>
                  <a:pt x="2353131" y="2352117"/>
                </a:lnTo>
                <a:close/>
              </a:path>
              <a:path w="2593340" h="2592704">
                <a:moveTo>
                  <a:pt x="2349319" y="2348307"/>
                </a:moveTo>
                <a:lnTo>
                  <a:pt x="2329364" y="2348307"/>
                </a:lnTo>
                <a:lnTo>
                  <a:pt x="2331903" y="2350847"/>
                </a:lnTo>
                <a:lnTo>
                  <a:pt x="2351860" y="2350847"/>
                </a:lnTo>
                <a:lnTo>
                  <a:pt x="2349319" y="2348307"/>
                </a:lnTo>
                <a:close/>
              </a:path>
              <a:path w="2593340" h="2592704">
                <a:moveTo>
                  <a:pt x="2346778" y="2345767"/>
                </a:moveTo>
                <a:lnTo>
                  <a:pt x="2326825" y="2345767"/>
                </a:lnTo>
                <a:lnTo>
                  <a:pt x="2328095" y="2347037"/>
                </a:lnTo>
                <a:lnTo>
                  <a:pt x="2348048" y="2347037"/>
                </a:lnTo>
                <a:lnTo>
                  <a:pt x="2346778" y="2345767"/>
                </a:lnTo>
                <a:close/>
              </a:path>
              <a:path w="2593340" h="2592704">
                <a:moveTo>
                  <a:pt x="2342966" y="2341957"/>
                </a:moveTo>
                <a:lnTo>
                  <a:pt x="2323017" y="2341957"/>
                </a:lnTo>
                <a:lnTo>
                  <a:pt x="2325556" y="2344497"/>
                </a:lnTo>
                <a:lnTo>
                  <a:pt x="2345507" y="2344497"/>
                </a:lnTo>
                <a:lnTo>
                  <a:pt x="2342966" y="2341957"/>
                </a:lnTo>
                <a:close/>
              </a:path>
              <a:path w="2593340" h="2592704">
                <a:moveTo>
                  <a:pt x="2340425" y="2339417"/>
                </a:moveTo>
                <a:lnTo>
                  <a:pt x="2320478" y="2339417"/>
                </a:lnTo>
                <a:lnTo>
                  <a:pt x="2321748" y="2340687"/>
                </a:lnTo>
                <a:lnTo>
                  <a:pt x="2341696" y="2340687"/>
                </a:lnTo>
                <a:lnTo>
                  <a:pt x="2340425" y="2339417"/>
                </a:lnTo>
                <a:close/>
              </a:path>
              <a:path w="2593340" h="2592704">
                <a:moveTo>
                  <a:pt x="2336613" y="2335607"/>
                </a:moveTo>
                <a:lnTo>
                  <a:pt x="2316670" y="2335607"/>
                </a:lnTo>
                <a:lnTo>
                  <a:pt x="2319209" y="2338147"/>
                </a:lnTo>
                <a:lnTo>
                  <a:pt x="2339155" y="2338147"/>
                </a:lnTo>
                <a:lnTo>
                  <a:pt x="2336613" y="2335607"/>
                </a:lnTo>
                <a:close/>
              </a:path>
              <a:path w="2593340" h="2592704">
                <a:moveTo>
                  <a:pt x="2334072" y="2333067"/>
                </a:moveTo>
                <a:lnTo>
                  <a:pt x="2314131" y="2333067"/>
                </a:lnTo>
                <a:lnTo>
                  <a:pt x="2315400" y="2334337"/>
                </a:lnTo>
                <a:lnTo>
                  <a:pt x="2335343" y="2334337"/>
                </a:lnTo>
                <a:lnTo>
                  <a:pt x="2334072" y="2333067"/>
                </a:lnTo>
                <a:close/>
              </a:path>
              <a:path w="2593340" h="2592704">
                <a:moveTo>
                  <a:pt x="2330261" y="2329257"/>
                </a:moveTo>
                <a:lnTo>
                  <a:pt x="2310323" y="2329257"/>
                </a:lnTo>
                <a:lnTo>
                  <a:pt x="2312861" y="2331797"/>
                </a:lnTo>
                <a:lnTo>
                  <a:pt x="2332802" y="2331797"/>
                </a:lnTo>
                <a:lnTo>
                  <a:pt x="2330261" y="2329257"/>
                </a:lnTo>
                <a:close/>
              </a:path>
              <a:path w="2593340" h="2592704">
                <a:moveTo>
                  <a:pt x="2327720" y="2326717"/>
                </a:moveTo>
                <a:lnTo>
                  <a:pt x="2307784" y="2326717"/>
                </a:lnTo>
                <a:lnTo>
                  <a:pt x="2309053" y="2327987"/>
                </a:lnTo>
                <a:lnTo>
                  <a:pt x="2328990" y="2327987"/>
                </a:lnTo>
                <a:lnTo>
                  <a:pt x="2327720" y="2326717"/>
                </a:lnTo>
                <a:close/>
              </a:path>
              <a:path w="2593340" h="2592704">
                <a:moveTo>
                  <a:pt x="2323908" y="2322907"/>
                </a:moveTo>
                <a:lnTo>
                  <a:pt x="2303975" y="2322907"/>
                </a:lnTo>
                <a:lnTo>
                  <a:pt x="2306514" y="2325447"/>
                </a:lnTo>
                <a:lnTo>
                  <a:pt x="2326449" y="2325447"/>
                </a:lnTo>
                <a:lnTo>
                  <a:pt x="2323908" y="2322907"/>
                </a:lnTo>
                <a:close/>
              </a:path>
              <a:path w="2593340" h="2592704">
                <a:moveTo>
                  <a:pt x="2321367" y="2320367"/>
                </a:moveTo>
                <a:lnTo>
                  <a:pt x="2301436" y="2320367"/>
                </a:lnTo>
                <a:lnTo>
                  <a:pt x="2302706" y="2321637"/>
                </a:lnTo>
                <a:lnTo>
                  <a:pt x="2322637" y="2321637"/>
                </a:lnTo>
                <a:lnTo>
                  <a:pt x="2321367" y="2320367"/>
                </a:lnTo>
                <a:close/>
              </a:path>
              <a:path w="2593340" h="2592704">
                <a:moveTo>
                  <a:pt x="2317555" y="2316557"/>
                </a:moveTo>
                <a:lnTo>
                  <a:pt x="2297628" y="2316557"/>
                </a:lnTo>
                <a:lnTo>
                  <a:pt x="2300167" y="2319097"/>
                </a:lnTo>
                <a:lnTo>
                  <a:pt x="2320096" y="2319097"/>
                </a:lnTo>
                <a:lnTo>
                  <a:pt x="2317555" y="2316557"/>
                </a:lnTo>
                <a:close/>
              </a:path>
              <a:path w="2593340" h="2592704">
                <a:moveTo>
                  <a:pt x="2315014" y="2314017"/>
                </a:moveTo>
                <a:lnTo>
                  <a:pt x="2295089" y="2314017"/>
                </a:lnTo>
                <a:lnTo>
                  <a:pt x="2296359" y="2315287"/>
                </a:lnTo>
                <a:lnTo>
                  <a:pt x="2316285" y="2315287"/>
                </a:lnTo>
                <a:lnTo>
                  <a:pt x="2315014" y="2314017"/>
                </a:lnTo>
                <a:close/>
              </a:path>
              <a:path w="2593340" h="2592704">
                <a:moveTo>
                  <a:pt x="2311203" y="2310207"/>
                </a:moveTo>
                <a:lnTo>
                  <a:pt x="2291281" y="2310207"/>
                </a:lnTo>
                <a:lnTo>
                  <a:pt x="2293820" y="2312747"/>
                </a:lnTo>
                <a:lnTo>
                  <a:pt x="2313744" y="2312747"/>
                </a:lnTo>
                <a:lnTo>
                  <a:pt x="2311203" y="2310207"/>
                </a:lnTo>
                <a:close/>
              </a:path>
              <a:path w="2593340" h="2592704">
                <a:moveTo>
                  <a:pt x="2308661" y="2307667"/>
                </a:moveTo>
                <a:lnTo>
                  <a:pt x="2288742" y="2307667"/>
                </a:lnTo>
                <a:lnTo>
                  <a:pt x="2290011" y="2308937"/>
                </a:lnTo>
                <a:lnTo>
                  <a:pt x="2309932" y="2308937"/>
                </a:lnTo>
                <a:lnTo>
                  <a:pt x="2308661" y="2307667"/>
                </a:lnTo>
                <a:close/>
              </a:path>
              <a:path w="2593340" h="2592704">
                <a:moveTo>
                  <a:pt x="2304850" y="2303857"/>
                </a:moveTo>
                <a:lnTo>
                  <a:pt x="2284934" y="2303857"/>
                </a:lnTo>
                <a:lnTo>
                  <a:pt x="2287472" y="2306397"/>
                </a:lnTo>
                <a:lnTo>
                  <a:pt x="2307391" y="2306397"/>
                </a:lnTo>
                <a:lnTo>
                  <a:pt x="2304850" y="2303857"/>
                </a:lnTo>
                <a:close/>
              </a:path>
              <a:path w="2593340" h="2592704">
                <a:moveTo>
                  <a:pt x="2302309" y="2301317"/>
                </a:moveTo>
                <a:lnTo>
                  <a:pt x="2282395" y="2301317"/>
                </a:lnTo>
                <a:lnTo>
                  <a:pt x="2283664" y="2302587"/>
                </a:lnTo>
                <a:lnTo>
                  <a:pt x="2303579" y="2302587"/>
                </a:lnTo>
                <a:lnTo>
                  <a:pt x="2302309" y="2301317"/>
                </a:lnTo>
                <a:close/>
              </a:path>
              <a:path w="2593340" h="2592704">
                <a:moveTo>
                  <a:pt x="2295956" y="2294967"/>
                </a:moveTo>
                <a:lnTo>
                  <a:pt x="2276047" y="2294967"/>
                </a:lnTo>
                <a:lnTo>
                  <a:pt x="2281125" y="2300047"/>
                </a:lnTo>
                <a:lnTo>
                  <a:pt x="2301038" y="2300047"/>
                </a:lnTo>
                <a:lnTo>
                  <a:pt x="2295956" y="2294967"/>
                </a:lnTo>
                <a:close/>
              </a:path>
              <a:path w="2593340" h="2592704">
                <a:moveTo>
                  <a:pt x="2292144" y="2291157"/>
                </a:moveTo>
                <a:lnTo>
                  <a:pt x="2272239" y="2291157"/>
                </a:lnTo>
                <a:lnTo>
                  <a:pt x="2274778" y="2293697"/>
                </a:lnTo>
                <a:lnTo>
                  <a:pt x="2294685" y="2293697"/>
                </a:lnTo>
                <a:lnTo>
                  <a:pt x="2292144" y="2291157"/>
                </a:lnTo>
                <a:close/>
              </a:path>
              <a:path w="2593340" h="2592704">
                <a:moveTo>
                  <a:pt x="2289603" y="2288617"/>
                </a:moveTo>
                <a:lnTo>
                  <a:pt x="2269700" y="2288617"/>
                </a:lnTo>
                <a:lnTo>
                  <a:pt x="2270970" y="2289887"/>
                </a:lnTo>
                <a:lnTo>
                  <a:pt x="2290874" y="2289887"/>
                </a:lnTo>
                <a:lnTo>
                  <a:pt x="2289603" y="2288617"/>
                </a:lnTo>
                <a:close/>
              </a:path>
              <a:path w="2593340" h="2592704">
                <a:moveTo>
                  <a:pt x="2285792" y="2284807"/>
                </a:moveTo>
                <a:lnTo>
                  <a:pt x="2265892" y="2284807"/>
                </a:lnTo>
                <a:lnTo>
                  <a:pt x="2268431" y="2287347"/>
                </a:lnTo>
                <a:lnTo>
                  <a:pt x="2288333" y="2287347"/>
                </a:lnTo>
                <a:lnTo>
                  <a:pt x="2285792" y="2284807"/>
                </a:lnTo>
                <a:close/>
              </a:path>
              <a:path w="2593340" h="2592704">
                <a:moveTo>
                  <a:pt x="2283250" y="2282267"/>
                </a:moveTo>
                <a:lnTo>
                  <a:pt x="2263353" y="2282267"/>
                </a:lnTo>
                <a:lnTo>
                  <a:pt x="2264622" y="2283537"/>
                </a:lnTo>
                <a:lnTo>
                  <a:pt x="2284521" y="2283537"/>
                </a:lnTo>
                <a:lnTo>
                  <a:pt x="2283250" y="2282267"/>
                </a:lnTo>
                <a:close/>
              </a:path>
              <a:path w="2593340" h="2592704">
                <a:moveTo>
                  <a:pt x="2279439" y="2278457"/>
                </a:moveTo>
                <a:lnTo>
                  <a:pt x="2259544" y="2278457"/>
                </a:lnTo>
                <a:lnTo>
                  <a:pt x="2262083" y="2280997"/>
                </a:lnTo>
                <a:lnTo>
                  <a:pt x="2281980" y="2280997"/>
                </a:lnTo>
                <a:lnTo>
                  <a:pt x="2279439" y="2278457"/>
                </a:lnTo>
                <a:close/>
              </a:path>
              <a:path w="2593340" h="2592704">
                <a:moveTo>
                  <a:pt x="2276898" y="2275917"/>
                </a:moveTo>
                <a:lnTo>
                  <a:pt x="2257006" y="2275917"/>
                </a:lnTo>
                <a:lnTo>
                  <a:pt x="2258275" y="2277187"/>
                </a:lnTo>
                <a:lnTo>
                  <a:pt x="2278168" y="2277187"/>
                </a:lnTo>
                <a:lnTo>
                  <a:pt x="2276898" y="2275917"/>
                </a:lnTo>
                <a:close/>
              </a:path>
              <a:path w="2593340" h="2592704">
                <a:moveTo>
                  <a:pt x="2273086" y="2272107"/>
                </a:moveTo>
                <a:lnTo>
                  <a:pt x="2253197" y="2272107"/>
                </a:lnTo>
                <a:lnTo>
                  <a:pt x="2255736" y="2274647"/>
                </a:lnTo>
                <a:lnTo>
                  <a:pt x="2275627" y="2274647"/>
                </a:lnTo>
                <a:lnTo>
                  <a:pt x="2273086" y="2272107"/>
                </a:lnTo>
                <a:close/>
              </a:path>
              <a:path w="2593340" h="2592704">
                <a:moveTo>
                  <a:pt x="2270545" y="2269567"/>
                </a:moveTo>
                <a:lnTo>
                  <a:pt x="2250658" y="2269567"/>
                </a:lnTo>
                <a:lnTo>
                  <a:pt x="2251928" y="2270837"/>
                </a:lnTo>
                <a:lnTo>
                  <a:pt x="2271816" y="2270837"/>
                </a:lnTo>
                <a:lnTo>
                  <a:pt x="2270545" y="2269567"/>
                </a:lnTo>
                <a:close/>
              </a:path>
              <a:path w="2593340" h="2592704">
                <a:moveTo>
                  <a:pt x="2266733" y="2265757"/>
                </a:moveTo>
                <a:lnTo>
                  <a:pt x="2246850" y="2265757"/>
                </a:lnTo>
                <a:lnTo>
                  <a:pt x="2249389" y="2268297"/>
                </a:lnTo>
                <a:lnTo>
                  <a:pt x="2269274" y="2268297"/>
                </a:lnTo>
                <a:lnTo>
                  <a:pt x="2266733" y="2265757"/>
                </a:lnTo>
                <a:close/>
              </a:path>
              <a:path w="2593340" h="2592704">
                <a:moveTo>
                  <a:pt x="2264192" y="2263217"/>
                </a:moveTo>
                <a:lnTo>
                  <a:pt x="2244311" y="2263217"/>
                </a:lnTo>
                <a:lnTo>
                  <a:pt x="2245580" y="2264487"/>
                </a:lnTo>
                <a:lnTo>
                  <a:pt x="2265463" y="2264487"/>
                </a:lnTo>
                <a:lnTo>
                  <a:pt x="2264192" y="2263217"/>
                </a:lnTo>
                <a:close/>
              </a:path>
              <a:path w="2593340" h="2592704">
                <a:moveTo>
                  <a:pt x="2260381" y="2259407"/>
                </a:moveTo>
                <a:lnTo>
                  <a:pt x="2240503" y="2259407"/>
                </a:lnTo>
                <a:lnTo>
                  <a:pt x="2243042" y="2261947"/>
                </a:lnTo>
                <a:lnTo>
                  <a:pt x="2262922" y="2261947"/>
                </a:lnTo>
                <a:lnTo>
                  <a:pt x="2260381" y="2259407"/>
                </a:lnTo>
                <a:close/>
              </a:path>
              <a:path w="2593340" h="2592704">
                <a:moveTo>
                  <a:pt x="2257840" y="2256867"/>
                </a:moveTo>
                <a:lnTo>
                  <a:pt x="2237964" y="2256867"/>
                </a:lnTo>
                <a:lnTo>
                  <a:pt x="2239233" y="2258137"/>
                </a:lnTo>
                <a:lnTo>
                  <a:pt x="2259110" y="2258137"/>
                </a:lnTo>
                <a:lnTo>
                  <a:pt x="2257840" y="2256867"/>
                </a:lnTo>
                <a:close/>
              </a:path>
              <a:path w="2593340" h="2592704">
                <a:moveTo>
                  <a:pt x="2254028" y="2253057"/>
                </a:moveTo>
                <a:lnTo>
                  <a:pt x="2234155" y="2253057"/>
                </a:lnTo>
                <a:lnTo>
                  <a:pt x="2236694" y="2255597"/>
                </a:lnTo>
                <a:lnTo>
                  <a:pt x="2256569" y="2255597"/>
                </a:lnTo>
                <a:lnTo>
                  <a:pt x="2254028" y="2253057"/>
                </a:lnTo>
                <a:close/>
              </a:path>
              <a:path w="2593340" h="2592704">
                <a:moveTo>
                  <a:pt x="2251487" y="2250517"/>
                </a:moveTo>
                <a:lnTo>
                  <a:pt x="2231616" y="2250517"/>
                </a:lnTo>
                <a:lnTo>
                  <a:pt x="2232886" y="2251787"/>
                </a:lnTo>
                <a:lnTo>
                  <a:pt x="2252757" y="2251787"/>
                </a:lnTo>
                <a:lnTo>
                  <a:pt x="2251487" y="2250517"/>
                </a:lnTo>
                <a:close/>
              </a:path>
              <a:path w="2593340" h="2592704">
                <a:moveTo>
                  <a:pt x="2247675" y="2246707"/>
                </a:moveTo>
                <a:lnTo>
                  <a:pt x="2227808" y="2246707"/>
                </a:lnTo>
                <a:lnTo>
                  <a:pt x="2230347" y="2249247"/>
                </a:lnTo>
                <a:lnTo>
                  <a:pt x="2250216" y="2249247"/>
                </a:lnTo>
                <a:lnTo>
                  <a:pt x="2247675" y="2246707"/>
                </a:lnTo>
                <a:close/>
              </a:path>
              <a:path w="2593340" h="2592704">
                <a:moveTo>
                  <a:pt x="2245134" y="2244167"/>
                </a:moveTo>
                <a:lnTo>
                  <a:pt x="2225269" y="2244167"/>
                </a:lnTo>
                <a:lnTo>
                  <a:pt x="2226539" y="2245437"/>
                </a:lnTo>
                <a:lnTo>
                  <a:pt x="2246405" y="2245437"/>
                </a:lnTo>
                <a:lnTo>
                  <a:pt x="2245134" y="2244167"/>
                </a:lnTo>
                <a:close/>
              </a:path>
              <a:path w="2593340" h="2592704">
                <a:moveTo>
                  <a:pt x="2241322" y="2240357"/>
                </a:moveTo>
                <a:lnTo>
                  <a:pt x="2221461" y="2240357"/>
                </a:lnTo>
                <a:lnTo>
                  <a:pt x="2224000" y="2242897"/>
                </a:lnTo>
                <a:lnTo>
                  <a:pt x="2243864" y="2242897"/>
                </a:lnTo>
                <a:lnTo>
                  <a:pt x="2241322" y="2240357"/>
                </a:lnTo>
                <a:close/>
              </a:path>
              <a:path w="2593340" h="2592704">
                <a:moveTo>
                  <a:pt x="2238781" y="2237817"/>
                </a:moveTo>
                <a:lnTo>
                  <a:pt x="2218922" y="2237817"/>
                </a:lnTo>
                <a:lnTo>
                  <a:pt x="2220191" y="2239087"/>
                </a:lnTo>
                <a:lnTo>
                  <a:pt x="2240052" y="2239087"/>
                </a:lnTo>
                <a:lnTo>
                  <a:pt x="2238781" y="2237817"/>
                </a:lnTo>
                <a:close/>
              </a:path>
              <a:path w="2593340" h="2592704">
                <a:moveTo>
                  <a:pt x="2232429" y="2231467"/>
                </a:moveTo>
                <a:lnTo>
                  <a:pt x="2212575" y="2231467"/>
                </a:lnTo>
                <a:lnTo>
                  <a:pt x="2217652" y="2236547"/>
                </a:lnTo>
                <a:lnTo>
                  <a:pt x="2237511" y="2236547"/>
                </a:lnTo>
                <a:lnTo>
                  <a:pt x="2232429" y="2231467"/>
                </a:lnTo>
                <a:close/>
              </a:path>
              <a:path w="2593340" h="2592704">
                <a:moveTo>
                  <a:pt x="2226076" y="2225117"/>
                </a:moveTo>
                <a:lnTo>
                  <a:pt x="2206227" y="2225117"/>
                </a:lnTo>
                <a:lnTo>
                  <a:pt x="2211305" y="2230197"/>
                </a:lnTo>
                <a:lnTo>
                  <a:pt x="2231158" y="2230197"/>
                </a:lnTo>
                <a:lnTo>
                  <a:pt x="2226076" y="2225117"/>
                </a:lnTo>
                <a:close/>
              </a:path>
              <a:path w="2593340" h="2592704">
                <a:moveTo>
                  <a:pt x="2219723" y="2218767"/>
                </a:moveTo>
                <a:lnTo>
                  <a:pt x="2199880" y="2218767"/>
                </a:lnTo>
                <a:lnTo>
                  <a:pt x="2204958" y="2223847"/>
                </a:lnTo>
                <a:lnTo>
                  <a:pt x="2224805" y="2223847"/>
                </a:lnTo>
                <a:lnTo>
                  <a:pt x="2219723" y="2218767"/>
                </a:lnTo>
                <a:close/>
              </a:path>
              <a:path w="2593340" h="2592704">
                <a:moveTo>
                  <a:pt x="2213370" y="2212417"/>
                </a:moveTo>
                <a:lnTo>
                  <a:pt x="2193533" y="2212417"/>
                </a:lnTo>
                <a:lnTo>
                  <a:pt x="2198611" y="2217497"/>
                </a:lnTo>
                <a:lnTo>
                  <a:pt x="2218453" y="2217497"/>
                </a:lnTo>
                <a:lnTo>
                  <a:pt x="2213370" y="2212417"/>
                </a:lnTo>
                <a:close/>
              </a:path>
              <a:path w="2593340" h="2592704">
                <a:moveTo>
                  <a:pt x="2207018" y="2206067"/>
                </a:moveTo>
                <a:lnTo>
                  <a:pt x="2187186" y="2206067"/>
                </a:lnTo>
                <a:lnTo>
                  <a:pt x="2192263" y="2211147"/>
                </a:lnTo>
                <a:lnTo>
                  <a:pt x="2212100" y="2211147"/>
                </a:lnTo>
                <a:lnTo>
                  <a:pt x="2207018" y="2206067"/>
                </a:lnTo>
                <a:close/>
              </a:path>
              <a:path w="2593340" h="2592704">
                <a:moveTo>
                  <a:pt x="2200665" y="2199717"/>
                </a:moveTo>
                <a:lnTo>
                  <a:pt x="2180838" y="2199717"/>
                </a:lnTo>
                <a:lnTo>
                  <a:pt x="2185916" y="2204797"/>
                </a:lnTo>
                <a:lnTo>
                  <a:pt x="2205747" y="2204797"/>
                </a:lnTo>
                <a:lnTo>
                  <a:pt x="2200665" y="2199717"/>
                </a:lnTo>
                <a:close/>
              </a:path>
              <a:path w="2593340" h="2592704">
                <a:moveTo>
                  <a:pt x="2194312" y="2193367"/>
                </a:moveTo>
                <a:lnTo>
                  <a:pt x="2174491" y="2193367"/>
                </a:lnTo>
                <a:lnTo>
                  <a:pt x="2179569" y="2198447"/>
                </a:lnTo>
                <a:lnTo>
                  <a:pt x="2199394" y="2198447"/>
                </a:lnTo>
                <a:lnTo>
                  <a:pt x="2194312" y="2193367"/>
                </a:lnTo>
                <a:close/>
              </a:path>
              <a:path w="2593340" h="2592704">
                <a:moveTo>
                  <a:pt x="2189230" y="2188287"/>
                </a:moveTo>
                <a:lnTo>
                  <a:pt x="2169413" y="2188287"/>
                </a:lnTo>
                <a:lnTo>
                  <a:pt x="2173222" y="2192097"/>
                </a:lnTo>
                <a:lnTo>
                  <a:pt x="2193042" y="2192097"/>
                </a:lnTo>
                <a:lnTo>
                  <a:pt x="2189230" y="2188287"/>
                </a:lnTo>
                <a:close/>
              </a:path>
              <a:path w="2593340" h="2592704">
                <a:moveTo>
                  <a:pt x="2182877" y="2181937"/>
                </a:moveTo>
                <a:lnTo>
                  <a:pt x="2163066" y="2181937"/>
                </a:lnTo>
                <a:lnTo>
                  <a:pt x="2168144" y="2187017"/>
                </a:lnTo>
                <a:lnTo>
                  <a:pt x="2187959" y="2187017"/>
                </a:lnTo>
                <a:lnTo>
                  <a:pt x="2182877" y="2181937"/>
                </a:lnTo>
                <a:close/>
              </a:path>
              <a:path w="2593340" h="2592704">
                <a:moveTo>
                  <a:pt x="2176525" y="2175587"/>
                </a:moveTo>
                <a:lnTo>
                  <a:pt x="2156719" y="2175587"/>
                </a:lnTo>
                <a:lnTo>
                  <a:pt x="2161797" y="2180667"/>
                </a:lnTo>
                <a:lnTo>
                  <a:pt x="2181607" y="2180667"/>
                </a:lnTo>
                <a:lnTo>
                  <a:pt x="2176525" y="2175587"/>
                </a:lnTo>
                <a:close/>
              </a:path>
              <a:path w="2593340" h="2592704">
                <a:moveTo>
                  <a:pt x="2170172" y="2169237"/>
                </a:moveTo>
                <a:lnTo>
                  <a:pt x="2150371" y="2169237"/>
                </a:lnTo>
                <a:lnTo>
                  <a:pt x="2155449" y="2174317"/>
                </a:lnTo>
                <a:lnTo>
                  <a:pt x="2175254" y="2174317"/>
                </a:lnTo>
                <a:lnTo>
                  <a:pt x="2170172" y="2169237"/>
                </a:lnTo>
                <a:close/>
              </a:path>
              <a:path w="2593340" h="2592704">
                <a:moveTo>
                  <a:pt x="2163819" y="2162887"/>
                </a:moveTo>
                <a:lnTo>
                  <a:pt x="2144024" y="2162887"/>
                </a:lnTo>
                <a:lnTo>
                  <a:pt x="2149102" y="2167967"/>
                </a:lnTo>
                <a:lnTo>
                  <a:pt x="2168901" y="2167967"/>
                </a:lnTo>
                <a:lnTo>
                  <a:pt x="2163819" y="2162887"/>
                </a:lnTo>
                <a:close/>
              </a:path>
              <a:path w="2593340" h="2592704">
                <a:moveTo>
                  <a:pt x="2157466" y="2156537"/>
                </a:moveTo>
                <a:lnTo>
                  <a:pt x="2137677" y="2156537"/>
                </a:lnTo>
                <a:lnTo>
                  <a:pt x="2142755" y="2161617"/>
                </a:lnTo>
                <a:lnTo>
                  <a:pt x="2162548" y="2161617"/>
                </a:lnTo>
                <a:lnTo>
                  <a:pt x="2157466" y="2156537"/>
                </a:lnTo>
                <a:close/>
              </a:path>
              <a:path w="2593340" h="2592704">
                <a:moveTo>
                  <a:pt x="2151114" y="2150187"/>
                </a:moveTo>
                <a:lnTo>
                  <a:pt x="2131330" y="2150187"/>
                </a:lnTo>
                <a:lnTo>
                  <a:pt x="2136408" y="2155267"/>
                </a:lnTo>
                <a:lnTo>
                  <a:pt x="2156196" y="2155267"/>
                </a:lnTo>
                <a:lnTo>
                  <a:pt x="2151114" y="2150187"/>
                </a:lnTo>
                <a:close/>
              </a:path>
              <a:path w="2593340" h="2592704">
                <a:moveTo>
                  <a:pt x="2144761" y="2143837"/>
                </a:moveTo>
                <a:lnTo>
                  <a:pt x="2124982" y="2143837"/>
                </a:lnTo>
                <a:lnTo>
                  <a:pt x="2130060" y="2148917"/>
                </a:lnTo>
                <a:lnTo>
                  <a:pt x="2149843" y="2148917"/>
                </a:lnTo>
                <a:lnTo>
                  <a:pt x="2144761" y="2143837"/>
                </a:lnTo>
                <a:close/>
              </a:path>
              <a:path w="2593340" h="2592704">
                <a:moveTo>
                  <a:pt x="2138408" y="2137487"/>
                </a:moveTo>
                <a:lnTo>
                  <a:pt x="2118635" y="2137487"/>
                </a:lnTo>
                <a:lnTo>
                  <a:pt x="2123713" y="2142567"/>
                </a:lnTo>
                <a:lnTo>
                  <a:pt x="2143490" y="2142567"/>
                </a:lnTo>
                <a:lnTo>
                  <a:pt x="2138408" y="2137487"/>
                </a:lnTo>
                <a:close/>
              </a:path>
              <a:path w="2593340" h="2592704">
                <a:moveTo>
                  <a:pt x="2132055" y="2131137"/>
                </a:moveTo>
                <a:lnTo>
                  <a:pt x="2112288" y="2131137"/>
                </a:lnTo>
                <a:lnTo>
                  <a:pt x="2117366" y="2136217"/>
                </a:lnTo>
                <a:lnTo>
                  <a:pt x="2137138" y="2136217"/>
                </a:lnTo>
                <a:lnTo>
                  <a:pt x="2132055" y="2131137"/>
                </a:lnTo>
                <a:close/>
              </a:path>
              <a:path w="2593340" h="2592704">
                <a:moveTo>
                  <a:pt x="2125703" y="2124787"/>
                </a:moveTo>
                <a:lnTo>
                  <a:pt x="2105941" y="2124787"/>
                </a:lnTo>
                <a:lnTo>
                  <a:pt x="2111018" y="2129867"/>
                </a:lnTo>
                <a:lnTo>
                  <a:pt x="2130785" y="2129867"/>
                </a:lnTo>
                <a:lnTo>
                  <a:pt x="2125703" y="2124787"/>
                </a:lnTo>
                <a:close/>
              </a:path>
              <a:path w="2593340" h="2592704">
                <a:moveTo>
                  <a:pt x="2119350" y="2118437"/>
                </a:moveTo>
                <a:lnTo>
                  <a:pt x="2099593" y="2118437"/>
                </a:lnTo>
                <a:lnTo>
                  <a:pt x="2104671" y="2123517"/>
                </a:lnTo>
                <a:lnTo>
                  <a:pt x="2124432" y="2123517"/>
                </a:lnTo>
                <a:lnTo>
                  <a:pt x="2119350" y="2118437"/>
                </a:lnTo>
                <a:close/>
              </a:path>
              <a:path w="2593340" h="2592704">
                <a:moveTo>
                  <a:pt x="2112997" y="2112087"/>
                </a:moveTo>
                <a:lnTo>
                  <a:pt x="2093246" y="2112087"/>
                </a:lnTo>
                <a:lnTo>
                  <a:pt x="2098324" y="2117167"/>
                </a:lnTo>
                <a:lnTo>
                  <a:pt x="2118079" y="2117167"/>
                </a:lnTo>
                <a:lnTo>
                  <a:pt x="2112997" y="2112087"/>
                </a:lnTo>
                <a:close/>
              </a:path>
              <a:path w="2593340" h="2592704">
                <a:moveTo>
                  <a:pt x="2106644" y="2105737"/>
                </a:moveTo>
                <a:lnTo>
                  <a:pt x="2086899" y="2105737"/>
                </a:lnTo>
                <a:lnTo>
                  <a:pt x="2091977" y="2110817"/>
                </a:lnTo>
                <a:lnTo>
                  <a:pt x="2111727" y="2110817"/>
                </a:lnTo>
                <a:lnTo>
                  <a:pt x="2106644" y="2105737"/>
                </a:lnTo>
                <a:close/>
              </a:path>
              <a:path w="2593340" h="2592704">
                <a:moveTo>
                  <a:pt x="2100292" y="2099387"/>
                </a:moveTo>
                <a:lnTo>
                  <a:pt x="2080552" y="2099387"/>
                </a:lnTo>
                <a:lnTo>
                  <a:pt x="2085629" y="2104467"/>
                </a:lnTo>
                <a:lnTo>
                  <a:pt x="2105374" y="2104467"/>
                </a:lnTo>
                <a:lnTo>
                  <a:pt x="2100292" y="2099387"/>
                </a:lnTo>
                <a:close/>
              </a:path>
              <a:path w="2593340" h="2592704">
                <a:moveTo>
                  <a:pt x="2093939" y="2093037"/>
                </a:moveTo>
                <a:lnTo>
                  <a:pt x="2074204" y="2093037"/>
                </a:lnTo>
                <a:lnTo>
                  <a:pt x="2079282" y="2098117"/>
                </a:lnTo>
                <a:lnTo>
                  <a:pt x="2099021" y="2098117"/>
                </a:lnTo>
                <a:lnTo>
                  <a:pt x="2093939" y="2093037"/>
                </a:lnTo>
                <a:close/>
              </a:path>
              <a:path w="2593340" h="2592704">
                <a:moveTo>
                  <a:pt x="2087586" y="2086687"/>
                </a:moveTo>
                <a:lnTo>
                  <a:pt x="2067857" y="2086687"/>
                </a:lnTo>
                <a:lnTo>
                  <a:pt x="2072935" y="2091767"/>
                </a:lnTo>
                <a:lnTo>
                  <a:pt x="2092668" y="2091767"/>
                </a:lnTo>
                <a:lnTo>
                  <a:pt x="2087586" y="2086687"/>
                </a:lnTo>
                <a:close/>
              </a:path>
              <a:path w="2593340" h="2592704">
                <a:moveTo>
                  <a:pt x="2081233" y="2080337"/>
                </a:moveTo>
                <a:lnTo>
                  <a:pt x="2061510" y="2080337"/>
                </a:lnTo>
                <a:lnTo>
                  <a:pt x="2066588" y="2085417"/>
                </a:lnTo>
                <a:lnTo>
                  <a:pt x="2086316" y="2085417"/>
                </a:lnTo>
                <a:lnTo>
                  <a:pt x="2081233" y="2080337"/>
                </a:lnTo>
                <a:close/>
              </a:path>
              <a:path w="2593340" h="2592704">
                <a:moveTo>
                  <a:pt x="2074881" y="2073987"/>
                </a:moveTo>
                <a:lnTo>
                  <a:pt x="2055163" y="2073987"/>
                </a:lnTo>
                <a:lnTo>
                  <a:pt x="2060240" y="2079067"/>
                </a:lnTo>
                <a:lnTo>
                  <a:pt x="2079963" y="2079067"/>
                </a:lnTo>
                <a:lnTo>
                  <a:pt x="2074881" y="2073987"/>
                </a:lnTo>
                <a:close/>
              </a:path>
              <a:path w="2593340" h="2592704">
                <a:moveTo>
                  <a:pt x="2068528" y="2067637"/>
                </a:moveTo>
                <a:lnTo>
                  <a:pt x="2048815" y="2067637"/>
                </a:lnTo>
                <a:lnTo>
                  <a:pt x="2053893" y="2072717"/>
                </a:lnTo>
                <a:lnTo>
                  <a:pt x="2073610" y="2072717"/>
                </a:lnTo>
                <a:lnTo>
                  <a:pt x="2068528" y="2067637"/>
                </a:lnTo>
                <a:close/>
              </a:path>
              <a:path w="2593340" h="2592704">
                <a:moveTo>
                  <a:pt x="2062175" y="2061287"/>
                </a:moveTo>
                <a:lnTo>
                  <a:pt x="2042468" y="2061287"/>
                </a:lnTo>
                <a:lnTo>
                  <a:pt x="2047546" y="2066367"/>
                </a:lnTo>
                <a:lnTo>
                  <a:pt x="2067257" y="2066367"/>
                </a:lnTo>
                <a:lnTo>
                  <a:pt x="2062175" y="2061287"/>
                </a:lnTo>
                <a:close/>
              </a:path>
              <a:path w="2593340" h="2592704">
                <a:moveTo>
                  <a:pt x="2055823" y="2054937"/>
                </a:moveTo>
                <a:lnTo>
                  <a:pt x="2036121" y="2054937"/>
                </a:lnTo>
                <a:lnTo>
                  <a:pt x="2041199" y="2060017"/>
                </a:lnTo>
                <a:lnTo>
                  <a:pt x="2060905" y="2060017"/>
                </a:lnTo>
                <a:lnTo>
                  <a:pt x="2055823" y="2054937"/>
                </a:lnTo>
                <a:close/>
              </a:path>
              <a:path w="2593340" h="2592704">
                <a:moveTo>
                  <a:pt x="2049470" y="2048587"/>
                </a:moveTo>
                <a:lnTo>
                  <a:pt x="2029773" y="2048587"/>
                </a:lnTo>
                <a:lnTo>
                  <a:pt x="2034851" y="2053667"/>
                </a:lnTo>
                <a:lnTo>
                  <a:pt x="2054552" y="2053667"/>
                </a:lnTo>
                <a:lnTo>
                  <a:pt x="2049470" y="2048587"/>
                </a:lnTo>
                <a:close/>
              </a:path>
              <a:path w="2593340" h="2592704">
                <a:moveTo>
                  <a:pt x="2043117" y="2042237"/>
                </a:moveTo>
                <a:lnTo>
                  <a:pt x="2023426" y="2042237"/>
                </a:lnTo>
                <a:lnTo>
                  <a:pt x="2028504" y="2047317"/>
                </a:lnTo>
                <a:lnTo>
                  <a:pt x="2048199" y="2047317"/>
                </a:lnTo>
                <a:lnTo>
                  <a:pt x="2043117" y="2042237"/>
                </a:lnTo>
                <a:close/>
              </a:path>
              <a:path w="2593340" h="2592704">
                <a:moveTo>
                  <a:pt x="2036764" y="2035887"/>
                </a:moveTo>
                <a:lnTo>
                  <a:pt x="2017079" y="2035887"/>
                </a:lnTo>
                <a:lnTo>
                  <a:pt x="2022157" y="2040967"/>
                </a:lnTo>
                <a:lnTo>
                  <a:pt x="2041847" y="2040967"/>
                </a:lnTo>
                <a:lnTo>
                  <a:pt x="2036764" y="2035887"/>
                </a:lnTo>
                <a:close/>
              </a:path>
              <a:path w="2593340" h="2592704">
                <a:moveTo>
                  <a:pt x="2030412" y="2029537"/>
                </a:moveTo>
                <a:lnTo>
                  <a:pt x="2010732" y="2029537"/>
                </a:lnTo>
                <a:lnTo>
                  <a:pt x="2015809" y="2034617"/>
                </a:lnTo>
                <a:lnTo>
                  <a:pt x="2035494" y="2034617"/>
                </a:lnTo>
                <a:lnTo>
                  <a:pt x="2030412" y="2029537"/>
                </a:lnTo>
                <a:close/>
              </a:path>
              <a:path w="2593340" h="2592704">
                <a:moveTo>
                  <a:pt x="2024059" y="2023187"/>
                </a:moveTo>
                <a:lnTo>
                  <a:pt x="2004384" y="2023187"/>
                </a:lnTo>
                <a:lnTo>
                  <a:pt x="2009462" y="2028267"/>
                </a:lnTo>
                <a:lnTo>
                  <a:pt x="2029141" y="2028267"/>
                </a:lnTo>
                <a:lnTo>
                  <a:pt x="2024059" y="2023187"/>
                </a:lnTo>
                <a:close/>
              </a:path>
              <a:path w="2593340" h="2592704">
                <a:moveTo>
                  <a:pt x="2017706" y="2016837"/>
                </a:moveTo>
                <a:lnTo>
                  <a:pt x="1998037" y="2016837"/>
                </a:lnTo>
                <a:lnTo>
                  <a:pt x="2003115" y="2021917"/>
                </a:lnTo>
                <a:lnTo>
                  <a:pt x="2022788" y="2021917"/>
                </a:lnTo>
                <a:lnTo>
                  <a:pt x="2017706" y="2016837"/>
                </a:lnTo>
                <a:close/>
              </a:path>
              <a:path w="2593340" h="2592704">
                <a:moveTo>
                  <a:pt x="2011353" y="2010487"/>
                </a:moveTo>
                <a:lnTo>
                  <a:pt x="1991690" y="2010487"/>
                </a:lnTo>
                <a:lnTo>
                  <a:pt x="1996768" y="2015567"/>
                </a:lnTo>
                <a:lnTo>
                  <a:pt x="2016436" y="2015567"/>
                </a:lnTo>
                <a:lnTo>
                  <a:pt x="2011353" y="2010487"/>
                </a:lnTo>
                <a:close/>
              </a:path>
              <a:path w="2593340" h="2592704">
                <a:moveTo>
                  <a:pt x="2005001" y="2004137"/>
                </a:moveTo>
                <a:lnTo>
                  <a:pt x="1985343" y="2004137"/>
                </a:lnTo>
                <a:lnTo>
                  <a:pt x="1990420" y="2009217"/>
                </a:lnTo>
                <a:lnTo>
                  <a:pt x="2010083" y="2009217"/>
                </a:lnTo>
                <a:lnTo>
                  <a:pt x="2005001" y="2004137"/>
                </a:lnTo>
                <a:close/>
              </a:path>
              <a:path w="2593340" h="2592704">
                <a:moveTo>
                  <a:pt x="1998648" y="1997787"/>
                </a:moveTo>
                <a:lnTo>
                  <a:pt x="1978995" y="1997787"/>
                </a:lnTo>
                <a:lnTo>
                  <a:pt x="1984073" y="2002867"/>
                </a:lnTo>
                <a:lnTo>
                  <a:pt x="2003730" y="2002867"/>
                </a:lnTo>
                <a:lnTo>
                  <a:pt x="1998648" y="1997787"/>
                </a:lnTo>
                <a:close/>
              </a:path>
              <a:path w="2593340" h="2592704">
                <a:moveTo>
                  <a:pt x="1992295" y="1991437"/>
                </a:moveTo>
                <a:lnTo>
                  <a:pt x="1972648" y="1991437"/>
                </a:lnTo>
                <a:lnTo>
                  <a:pt x="1977726" y="1996517"/>
                </a:lnTo>
                <a:lnTo>
                  <a:pt x="1997377" y="1996517"/>
                </a:lnTo>
                <a:lnTo>
                  <a:pt x="1992295" y="1991437"/>
                </a:lnTo>
                <a:close/>
              </a:path>
              <a:path w="2593340" h="2592704">
                <a:moveTo>
                  <a:pt x="1783925" y="1783157"/>
                </a:moveTo>
                <a:lnTo>
                  <a:pt x="1764458" y="1783157"/>
                </a:lnTo>
                <a:lnTo>
                  <a:pt x="1971379" y="1990167"/>
                </a:lnTo>
                <a:lnTo>
                  <a:pt x="1991025" y="1990167"/>
                </a:lnTo>
                <a:lnTo>
                  <a:pt x="1783925" y="1783157"/>
                </a:lnTo>
                <a:close/>
              </a:path>
              <a:path w="2593340" h="2592704">
                <a:moveTo>
                  <a:pt x="2529737" y="2528647"/>
                </a:moveTo>
                <a:lnTo>
                  <a:pt x="2509627" y="2528647"/>
                </a:lnTo>
                <a:lnTo>
                  <a:pt x="2573099" y="2592147"/>
                </a:lnTo>
                <a:lnTo>
                  <a:pt x="2593264" y="2592147"/>
                </a:lnTo>
                <a:lnTo>
                  <a:pt x="2529737" y="2528647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0" y="4278711"/>
            <a:ext cx="2573655" cy="2574290"/>
          </a:xfrm>
          <a:custGeom>
            <a:avLst/>
            <a:gdLst/>
            <a:ahLst/>
            <a:cxnLst/>
            <a:rect l="l" t="t" r="r" b="b"/>
            <a:pathLst>
              <a:path w="2573655" h="2574290">
                <a:moveTo>
                  <a:pt x="0" y="0"/>
                </a:moveTo>
                <a:lnTo>
                  <a:pt x="0" y="3728"/>
                </a:lnTo>
                <a:lnTo>
                  <a:pt x="3726" y="3728"/>
                </a:lnTo>
                <a:lnTo>
                  <a:pt x="0" y="0"/>
                </a:lnTo>
                <a:close/>
              </a:path>
              <a:path w="2573655" h="2574290">
                <a:moveTo>
                  <a:pt x="3726" y="3728"/>
                </a:moveTo>
                <a:lnTo>
                  <a:pt x="0" y="3728"/>
                </a:lnTo>
                <a:lnTo>
                  <a:pt x="0" y="10078"/>
                </a:lnTo>
                <a:lnTo>
                  <a:pt x="10074" y="10078"/>
                </a:lnTo>
                <a:lnTo>
                  <a:pt x="3726" y="3728"/>
                </a:lnTo>
                <a:close/>
              </a:path>
              <a:path w="2573655" h="2574290">
                <a:moveTo>
                  <a:pt x="10074" y="10078"/>
                </a:moveTo>
                <a:lnTo>
                  <a:pt x="0" y="10078"/>
                </a:lnTo>
                <a:lnTo>
                  <a:pt x="0" y="16428"/>
                </a:lnTo>
                <a:lnTo>
                  <a:pt x="16421" y="16428"/>
                </a:lnTo>
                <a:lnTo>
                  <a:pt x="10074" y="10078"/>
                </a:lnTo>
                <a:close/>
              </a:path>
              <a:path w="2573655" h="2574290">
                <a:moveTo>
                  <a:pt x="16421" y="16428"/>
                </a:moveTo>
                <a:lnTo>
                  <a:pt x="0" y="16428"/>
                </a:lnTo>
                <a:lnTo>
                  <a:pt x="0" y="20152"/>
                </a:lnTo>
                <a:lnTo>
                  <a:pt x="2627" y="22778"/>
                </a:lnTo>
                <a:lnTo>
                  <a:pt x="22768" y="22778"/>
                </a:lnTo>
                <a:lnTo>
                  <a:pt x="16421" y="16428"/>
                </a:lnTo>
                <a:close/>
              </a:path>
              <a:path w="2573655" h="2574290">
                <a:moveTo>
                  <a:pt x="22768" y="22778"/>
                </a:moveTo>
                <a:lnTo>
                  <a:pt x="2627" y="22778"/>
                </a:lnTo>
                <a:lnTo>
                  <a:pt x="8979" y="29128"/>
                </a:lnTo>
                <a:lnTo>
                  <a:pt x="29115" y="29128"/>
                </a:lnTo>
                <a:lnTo>
                  <a:pt x="22768" y="22778"/>
                </a:lnTo>
                <a:close/>
              </a:path>
              <a:path w="2573655" h="2574290">
                <a:moveTo>
                  <a:pt x="29115" y="29128"/>
                </a:moveTo>
                <a:lnTo>
                  <a:pt x="8979" y="29128"/>
                </a:lnTo>
                <a:lnTo>
                  <a:pt x="15332" y="35478"/>
                </a:lnTo>
                <a:lnTo>
                  <a:pt x="35463" y="35478"/>
                </a:lnTo>
                <a:lnTo>
                  <a:pt x="29115" y="29128"/>
                </a:lnTo>
                <a:close/>
              </a:path>
              <a:path w="2573655" h="2574290">
                <a:moveTo>
                  <a:pt x="35463" y="35478"/>
                </a:moveTo>
                <a:lnTo>
                  <a:pt x="15332" y="35478"/>
                </a:lnTo>
                <a:lnTo>
                  <a:pt x="21685" y="41828"/>
                </a:lnTo>
                <a:lnTo>
                  <a:pt x="41810" y="41828"/>
                </a:lnTo>
                <a:lnTo>
                  <a:pt x="35463" y="35478"/>
                </a:lnTo>
                <a:close/>
              </a:path>
              <a:path w="2573655" h="2574290">
                <a:moveTo>
                  <a:pt x="41810" y="41828"/>
                </a:moveTo>
                <a:lnTo>
                  <a:pt x="21685" y="41828"/>
                </a:lnTo>
                <a:lnTo>
                  <a:pt x="28037" y="48178"/>
                </a:lnTo>
                <a:lnTo>
                  <a:pt x="48157" y="48178"/>
                </a:lnTo>
                <a:lnTo>
                  <a:pt x="41810" y="41828"/>
                </a:lnTo>
                <a:close/>
              </a:path>
              <a:path w="2573655" h="2574290">
                <a:moveTo>
                  <a:pt x="48157" y="48178"/>
                </a:moveTo>
                <a:lnTo>
                  <a:pt x="28037" y="48178"/>
                </a:lnTo>
                <a:lnTo>
                  <a:pt x="34390" y="54528"/>
                </a:lnTo>
                <a:lnTo>
                  <a:pt x="54504" y="54528"/>
                </a:lnTo>
                <a:lnTo>
                  <a:pt x="48157" y="48178"/>
                </a:lnTo>
                <a:close/>
              </a:path>
              <a:path w="2573655" h="2574290">
                <a:moveTo>
                  <a:pt x="54504" y="54528"/>
                </a:moveTo>
                <a:lnTo>
                  <a:pt x="34390" y="54528"/>
                </a:lnTo>
                <a:lnTo>
                  <a:pt x="40743" y="60878"/>
                </a:lnTo>
                <a:lnTo>
                  <a:pt x="60852" y="60878"/>
                </a:lnTo>
                <a:lnTo>
                  <a:pt x="54504" y="54528"/>
                </a:lnTo>
                <a:close/>
              </a:path>
              <a:path w="2573655" h="2574290">
                <a:moveTo>
                  <a:pt x="60852" y="60878"/>
                </a:moveTo>
                <a:lnTo>
                  <a:pt x="40743" y="60878"/>
                </a:lnTo>
                <a:lnTo>
                  <a:pt x="47096" y="67228"/>
                </a:lnTo>
                <a:lnTo>
                  <a:pt x="67199" y="67228"/>
                </a:lnTo>
                <a:lnTo>
                  <a:pt x="60852" y="60878"/>
                </a:lnTo>
                <a:close/>
              </a:path>
              <a:path w="2573655" h="2574290">
                <a:moveTo>
                  <a:pt x="67199" y="67228"/>
                </a:moveTo>
                <a:lnTo>
                  <a:pt x="47096" y="67228"/>
                </a:lnTo>
                <a:lnTo>
                  <a:pt x="53448" y="73578"/>
                </a:lnTo>
                <a:lnTo>
                  <a:pt x="73546" y="73578"/>
                </a:lnTo>
                <a:lnTo>
                  <a:pt x="67199" y="67228"/>
                </a:lnTo>
                <a:close/>
              </a:path>
              <a:path w="2573655" h="2574290">
                <a:moveTo>
                  <a:pt x="73546" y="73578"/>
                </a:moveTo>
                <a:lnTo>
                  <a:pt x="53448" y="73578"/>
                </a:lnTo>
                <a:lnTo>
                  <a:pt x="66154" y="86278"/>
                </a:lnTo>
                <a:lnTo>
                  <a:pt x="86241" y="86278"/>
                </a:lnTo>
                <a:lnTo>
                  <a:pt x="73546" y="73578"/>
                </a:lnTo>
                <a:close/>
              </a:path>
              <a:path w="2573655" h="2574290">
                <a:moveTo>
                  <a:pt x="86241" y="86278"/>
                </a:moveTo>
                <a:lnTo>
                  <a:pt x="66154" y="86278"/>
                </a:lnTo>
                <a:lnTo>
                  <a:pt x="78859" y="98978"/>
                </a:lnTo>
                <a:lnTo>
                  <a:pt x="98935" y="98978"/>
                </a:lnTo>
                <a:lnTo>
                  <a:pt x="86241" y="86278"/>
                </a:lnTo>
                <a:close/>
              </a:path>
              <a:path w="2573655" h="2574290">
                <a:moveTo>
                  <a:pt x="98935" y="98978"/>
                </a:moveTo>
                <a:lnTo>
                  <a:pt x="78859" y="98978"/>
                </a:lnTo>
                <a:lnTo>
                  <a:pt x="85212" y="105328"/>
                </a:lnTo>
                <a:lnTo>
                  <a:pt x="105283" y="105328"/>
                </a:lnTo>
                <a:lnTo>
                  <a:pt x="98935" y="98978"/>
                </a:lnTo>
                <a:close/>
              </a:path>
              <a:path w="2573655" h="2574290">
                <a:moveTo>
                  <a:pt x="105283" y="105328"/>
                </a:moveTo>
                <a:lnTo>
                  <a:pt x="85212" y="105328"/>
                </a:lnTo>
                <a:lnTo>
                  <a:pt x="91565" y="111678"/>
                </a:lnTo>
                <a:lnTo>
                  <a:pt x="111630" y="111678"/>
                </a:lnTo>
                <a:lnTo>
                  <a:pt x="105283" y="105328"/>
                </a:lnTo>
                <a:close/>
              </a:path>
              <a:path w="2573655" h="2574290">
                <a:moveTo>
                  <a:pt x="111630" y="111678"/>
                </a:moveTo>
                <a:lnTo>
                  <a:pt x="91565" y="111678"/>
                </a:lnTo>
                <a:lnTo>
                  <a:pt x="97918" y="118028"/>
                </a:lnTo>
                <a:lnTo>
                  <a:pt x="117977" y="118028"/>
                </a:lnTo>
                <a:lnTo>
                  <a:pt x="111630" y="111678"/>
                </a:lnTo>
                <a:close/>
              </a:path>
              <a:path w="2573655" h="2574290">
                <a:moveTo>
                  <a:pt x="117977" y="118028"/>
                </a:moveTo>
                <a:lnTo>
                  <a:pt x="97918" y="118028"/>
                </a:lnTo>
                <a:lnTo>
                  <a:pt x="104270" y="124378"/>
                </a:lnTo>
                <a:lnTo>
                  <a:pt x="124324" y="124378"/>
                </a:lnTo>
                <a:lnTo>
                  <a:pt x="117977" y="118028"/>
                </a:lnTo>
                <a:close/>
              </a:path>
              <a:path w="2573655" h="2574290">
                <a:moveTo>
                  <a:pt x="124324" y="124378"/>
                </a:moveTo>
                <a:lnTo>
                  <a:pt x="104270" y="124378"/>
                </a:lnTo>
                <a:lnTo>
                  <a:pt x="110623" y="130728"/>
                </a:lnTo>
                <a:lnTo>
                  <a:pt x="130672" y="130728"/>
                </a:lnTo>
                <a:lnTo>
                  <a:pt x="124324" y="124378"/>
                </a:lnTo>
                <a:close/>
              </a:path>
              <a:path w="2573655" h="2574290">
                <a:moveTo>
                  <a:pt x="130672" y="130728"/>
                </a:moveTo>
                <a:lnTo>
                  <a:pt x="110623" y="130728"/>
                </a:lnTo>
                <a:lnTo>
                  <a:pt x="116976" y="137078"/>
                </a:lnTo>
                <a:lnTo>
                  <a:pt x="137019" y="137078"/>
                </a:lnTo>
                <a:lnTo>
                  <a:pt x="130672" y="130728"/>
                </a:lnTo>
                <a:close/>
              </a:path>
              <a:path w="2573655" h="2574290">
                <a:moveTo>
                  <a:pt x="137019" y="137078"/>
                </a:moveTo>
                <a:lnTo>
                  <a:pt x="116976" y="137078"/>
                </a:lnTo>
                <a:lnTo>
                  <a:pt x="123328" y="143428"/>
                </a:lnTo>
                <a:lnTo>
                  <a:pt x="143366" y="143428"/>
                </a:lnTo>
                <a:lnTo>
                  <a:pt x="137019" y="137078"/>
                </a:lnTo>
                <a:close/>
              </a:path>
              <a:path w="2573655" h="2574290">
                <a:moveTo>
                  <a:pt x="143366" y="143428"/>
                </a:moveTo>
                <a:lnTo>
                  <a:pt x="123328" y="143428"/>
                </a:lnTo>
                <a:lnTo>
                  <a:pt x="129681" y="149778"/>
                </a:lnTo>
                <a:lnTo>
                  <a:pt x="149713" y="149778"/>
                </a:lnTo>
                <a:lnTo>
                  <a:pt x="143366" y="143428"/>
                </a:lnTo>
                <a:close/>
              </a:path>
              <a:path w="2573655" h="2574290">
                <a:moveTo>
                  <a:pt x="149713" y="149778"/>
                </a:moveTo>
                <a:lnTo>
                  <a:pt x="129681" y="149778"/>
                </a:lnTo>
                <a:lnTo>
                  <a:pt x="136034" y="156128"/>
                </a:lnTo>
                <a:lnTo>
                  <a:pt x="156061" y="156128"/>
                </a:lnTo>
                <a:lnTo>
                  <a:pt x="149713" y="149778"/>
                </a:lnTo>
                <a:close/>
              </a:path>
              <a:path w="2573655" h="2574290">
                <a:moveTo>
                  <a:pt x="156061" y="156128"/>
                </a:moveTo>
                <a:lnTo>
                  <a:pt x="136034" y="156128"/>
                </a:lnTo>
                <a:lnTo>
                  <a:pt x="142387" y="162478"/>
                </a:lnTo>
                <a:lnTo>
                  <a:pt x="162408" y="162478"/>
                </a:lnTo>
                <a:lnTo>
                  <a:pt x="156061" y="156128"/>
                </a:lnTo>
                <a:close/>
              </a:path>
              <a:path w="2573655" h="2574290">
                <a:moveTo>
                  <a:pt x="162408" y="162478"/>
                </a:moveTo>
                <a:lnTo>
                  <a:pt x="142387" y="162478"/>
                </a:lnTo>
                <a:lnTo>
                  <a:pt x="148739" y="168828"/>
                </a:lnTo>
                <a:lnTo>
                  <a:pt x="168755" y="168828"/>
                </a:lnTo>
                <a:lnTo>
                  <a:pt x="162408" y="162478"/>
                </a:lnTo>
                <a:close/>
              </a:path>
              <a:path w="2573655" h="2574290">
                <a:moveTo>
                  <a:pt x="168755" y="168828"/>
                </a:moveTo>
                <a:lnTo>
                  <a:pt x="148739" y="168828"/>
                </a:lnTo>
                <a:lnTo>
                  <a:pt x="155092" y="175178"/>
                </a:lnTo>
                <a:lnTo>
                  <a:pt x="175103" y="175178"/>
                </a:lnTo>
                <a:lnTo>
                  <a:pt x="168755" y="168828"/>
                </a:lnTo>
                <a:close/>
              </a:path>
              <a:path w="2573655" h="2574290">
                <a:moveTo>
                  <a:pt x="175103" y="175178"/>
                </a:moveTo>
                <a:lnTo>
                  <a:pt x="155092" y="175178"/>
                </a:lnTo>
                <a:lnTo>
                  <a:pt x="161445" y="181528"/>
                </a:lnTo>
                <a:lnTo>
                  <a:pt x="181450" y="181528"/>
                </a:lnTo>
                <a:lnTo>
                  <a:pt x="175103" y="175178"/>
                </a:lnTo>
                <a:close/>
              </a:path>
              <a:path w="2573655" h="2574290">
                <a:moveTo>
                  <a:pt x="181450" y="181528"/>
                </a:moveTo>
                <a:lnTo>
                  <a:pt x="161445" y="181528"/>
                </a:lnTo>
                <a:lnTo>
                  <a:pt x="174150" y="194228"/>
                </a:lnTo>
                <a:lnTo>
                  <a:pt x="194144" y="194228"/>
                </a:lnTo>
                <a:lnTo>
                  <a:pt x="181450" y="181528"/>
                </a:lnTo>
                <a:close/>
              </a:path>
              <a:path w="2573655" h="2574290">
                <a:moveTo>
                  <a:pt x="194144" y="194228"/>
                </a:moveTo>
                <a:lnTo>
                  <a:pt x="174150" y="194228"/>
                </a:lnTo>
                <a:lnTo>
                  <a:pt x="180503" y="200578"/>
                </a:lnTo>
                <a:lnTo>
                  <a:pt x="200492" y="200578"/>
                </a:lnTo>
                <a:lnTo>
                  <a:pt x="194144" y="194228"/>
                </a:lnTo>
                <a:close/>
              </a:path>
              <a:path w="2573655" h="2574290">
                <a:moveTo>
                  <a:pt x="200492" y="200578"/>
                </a:moveTo>
                <a:lnTo>
                  <a:pt x="180503" y="200578"/>
                </a:lnTo>
                <a:lnTo>
                  <a:pt x="186856" y="206928"/>
                </a:lnTo>
                <a:lnTo>
                  <a:pt x="206839" y="206928"/>
                </a:lnTo>
                <a:lnTo>
                  <a:pt x="200492" y="200578"/>
                </a:lnTo>
                <a:close/>
              </a:path>
              <a:path w="2573655" h="2574290">
                <a:moveTo>
                  <a:pt x="206839" y="206928"/>
                </a:moveTo>
                <a:lnTo>
                  <a:pt x="186856" y="206928"/>
                </a:lnTo>
                <a:lnTo>
                  <a:pt x="193209" y="213278"/>
                </a:lnTo>
                <a:lnTo>
                  <a:pt x="213186" y="213278"/>
                </a:lnTo>
                <a:lnTo>
                  <a:pt x="206839" y="206928"/>
                </a:lnTo>
                <a:close/>
              </a:path>
              <a:path w="2573655" h="2574290">
                <a:moveTo>
                  <a:pt x="213186" y="213278"/>
                </a:moveTo>
                <a:lnTo>
                  <a:pt x="193209" y="213278"/>
                </a:lnTo>
                <a:lnTo>
                  <a:pt x="205914" y="225978"/>
                </a:lnTo>
                <a:lnTo>
                  <a:pt x="225881" y="225978"/>
                </a:lnTo>
                <a:lnTo>
                  <a:pt x="213186" y="213278"/>
                </a:lnTo>
                <a:close/>
              </a:path>
              <a:path w="2573655" h="2574290">
                <a:moveTo>
                  <a:pt x="225881" y="225978"/>
                </a:moveTo>
                <a:lnTo>
                  <a:pt x="205914" y="225978"/>
                </a:lnTo>
                <a:lnTo>
                  <a:pt x="212267" y="232328"/>
                </a:lnTo>
                <a:lnTo>
                  <a:pt x="232228" y="232328"/>
                </a:lnTo>
                <a:lnTo>
                  <a:pt x="225881" y="225978"/>
                </a:lnTo>
                <a:close/>
              </a:path>
              <a:path w="2573655" h="2574290">
                <a:moveTo>
                  <a:pt x="232228" y="232328"/>
                </a:moveTo>
                <a:lnTo>
                  <a:pt x="212267" y="232328"/>
                </a:lnTo>
                <a:lnTo>
                  <a:pt x="224972" y="245028"/>
                </a:lnTo>
                <a:lnTo>
                  <a:pt x="244922" y="245028"/>
                </a:lnTo>
                <a:lnTo>
                  <a:pt x="232228" y="232328"/>
                </a:lnTo>
                <a:close/>
              </a:path>
              <a:path w="2573655" h="2574290">
                <a:moveTo>
                  <a:pt x="244922" y="245028"/>
                </a:moveTo>
                <a:lnTo>
                  <a:pt x="224972" y="245028"/>
                </a:lnTo>
                <a:lnTo>
                  <a:pt x="237678" y="257728"/>
                </a:lnTo>
                <a:lnTo>
                  <a:pt x="257617" y="257728"/>
                </a:lnTo>
                <a:lnTo>
                  <a:pt x="244922" y="245028"/>
                </a:lnTo>
                <a:close/>
              </a:path>
              <a:path w="2573655" h="2574290">
                <a:moveTo>
                  <a:pt x="257617" y="257728"/>
                </a:moveTo>
                <a:lnTo>
                  <a:pt x="237678" y="257728"/>
                </a:lnTo>
                <a:lnTo>
                  <a:pt x="244030" y="264078"/>
                </a:lnTo>
                <a:lnTo>
                  <a:pt x="263964" y="264078"/>
                </a:lnTo>
                <a:lnTo>
                  <a:pt x="257617" y="257728"/>
                </a:lnTo>
                <a:close/>
              </a:path>
              <a:path w="2573655" h="2574290">
                <a:moveTo>
                  <a:pt x="263964" y="264078"/>
                </a:moveTo>
                <a:lnTo>
                  <a:pt x="244030" y="264078"/>
                </a:lnTo>
                <a:lnTo>
                  <a:pt x="250383" y="270428"/>
                </a:lnTo>
                <a:lnTo>
                  <a:pt x="270312" y="270428"/>
                </a:lnTo>
                <a:lnTo>
                  <a:pt x="263964" y="264078"/>
                </a:lnTo>
                <a:close/>
              </a:path>
              <a:path w="2573655" h="2574290">
                <a:moveTo>
                  <a:pt x="270312" y="270428"/>
                </a:moveTo>
                <a:lnTo>
                  <a:pt x="250383" y="270428"/>
                </a:lnTo>
                <a:lnTo>
                  <a:pt x="256736" y="276778"/>
                </a:lnTo>
                <a:lnTo>
                  <a:pt x="276659" y="276778"/>
                </a:lnTo>
                <a:lnTo>
                  <a:pt x="270312" y="270428"/>
                </a:lnTo>
                <a:close/>
              </a:path>
              <a:path w="2573655" h="2574290">
                <a:moveTo>
                  <a:pt x="276659" y="276778"/>
                </a:moveTo>
                <a:lnTo>
                  <a:pt x="256736" y="276778"/>
                </a:lnTo>
                <a:lnTo>
                  <a:pt x="269441" y="289478"/>
                </a:lnTo>
                <a:lnTo>
                  <a:pt x="289353" y="289478"/>
                </a:lnTo>
                <a:lnTo>
                  <a:pt x="276659" y="276778"/>
                </a:lnTo>
                <a:close/>
              </a:path>
              <a:path w="2573655" h="2574290">
                <a:moveTo>
                  <a:pt x="289353" y="289478"/>
                </a:moveTo>
                <a:lnTo>
                  <a:pt x="269441" y="289478"/>
                </a:lnTo>
                <a:lnTo>
                  <a:pt x="275794" y="295828"/>
                </a:lnTo>
                <a:lnTo>
                  <a:pt x="295701" y="295828"/>
                </a:lnTo>
                <a:lnTo>
                  <a:pt x="289353" y="289478"/>
                </a:lnTo>
                <a:close/>
              </a:path>
              <a:path w="2573655" h="2574290">
                <a:moveTo>
                  <a:pt x="295701" y="295828"/>
                </a:moveTo>
                <a:lnTo>
                  <a:pt x="275794" y="295828"/>
                </a:lnTo>
                <a:lnTo>
                  <a:pt x="282147" y="302178"/>
                </a:lnTo>
                <a:lnTo>
                  <a:pt x="302048" y="302178"/>
                </a:lnTo>
                <a:lnTo>
                  <a:pt x="295701" y="295828"/>
                </a:lnTo>
                <a:close/>
              </a:path>
              <a:path w="2573655" h="2574290">
                <a:moveTo>
                  <a:pt x="302048" y="302178"/>
                </a:moveTo>
                <a:lnTo>
                  <a:pt x="282147" y="302178"/>
                </a:lnTo>
                <a:lnTo>
                  <a:pt x="288500" y="308528"/>
                </a:lnTo>
                <a:lnTo>
                  <a:pt x="308395" y="308528"/>
                </a:lnTo>
                <a:lnTo>
                  <a:pt x="302048" y="302178"/>
                </a:lnTo>
                <a:close/>
              </a:path>
              <a:path w="2573655" h="2574290">
                <a:moveTo>
                  <a:pt x="308395" y="308528"/>
                </a:moveTo>
                <a:lnTo>
                  <a:pt x="288500" y="308528"/>
                </a:lnTo>
                <a:lnTo>
                  <a:pt x="301205" y="321228"/>
                </a:lnTo>
                <a:lnTo>
                  <a:pt x="321090" y="321228"/>
                </a:lnTo>
                <a:lnTo>
                  <a:pt x="308395" y="308528"/>
                </a:lnTo>
                <a:close/>
              </a:path>
              <a:path w="2573655" h="2574290">
                <a:moveTo>
                  <a:pt x="321090" y="321228"/>
                </a:moveTo>
                <a:lnTo>
                  <a:pt x="301205" y="321228"/>
                </a:lnTo>
                <a:lnTo>
                  <a:pt x="313911" y="333928"/>
                </a:lnTo>
                <a:lnTo>
                  <a:pt x="333784" y="333928"/>
                </a:lnTo>
                <a:lnTo>
                  <a:pt x="321090" y="321228"/>
                </a:lnTo>
                <a:close/>
              </a:path>
              <a:path w="2573655" h="2574290">
                <a:moveTo>
                  <a:pt x="333784" y="333928"/>
                </a:moveTo>
                <a:lnTo>
                  <a:pt x="313911" y="333928"/>
                </a:lnTo>
                <a:lnTo>
                  <a:pt x="320263" y="340278"/>
                </a:lnTo>
                <a:lnTo>
                  <a:pt x="340131" y="340278"/>
                </a:lnTo>
                <a:lnTo>
                  <a:pt x="333784" y="333928"/>
                </a:lnTo>
                <a:close/>
              </a:path>
              <a:path w="2573655" h="2574290">
                <a:moveTo>
                  <a:pt x="340131" y="340278"/>
                </a:moveTo>
                <a:lnTo>
                  <a:pt x="320263" y="340278"/>
                </a:lnTo>
                <a:lnTo>
                  <a:pt x="332969" y="352978"/>
                </a:lnTo>
                <a:lnTo>
                  <a:pt x="352826" y="352978"/>
                </a:lnTo>
                <a:lnTo>
                  <a:pt x="340131" y="340278"/>
                </a:lnTo>
                <a:close/>
              </a:path>
              <a:path w="2573655" h="2574290">
                <a:moveTo>
                  <a:pt x="352826" y="352978"/>
                </a:moveTo>
                <a:lnTo>
                  <a:pt x="332969" y="352978"/>
                </a:lnTo>
                <a:lnTo>
                  <a:pt x="339322" y="359328"/>
                </a:lnTo>
                <a:lnTo>
                  <a:pt x="359173" y="359328"/>
                </a:lnTo>
                <a:lnTo>
                  <a:pt x="352826" y="352978"/>
                </a:lnTo>
                <a:close/>
              </a:path>
              <a:path w="2573655" h="2574290">
                <a:moveTo>
                  <a:pt x="359173" y="359328"/>
                </a:moveTo>
                <a:lnTo>
                  <a:pt x="339322" y="359328"/>
                </a:lnTo>
                <a:lnTo>
                  <a:pt x="345674" y="365678"/>
                </a:lnTo>
                <a:lnTo>
                  <a:pt x="365520" y="365678"/>
                </a:lnTo>
                <a:lnTo>
                  <a:pt x="359173" y="359328"/>
                </a:lnTo>
                <a:close/>
              </a:path>
              <a:path w="2573655" h="2574290">
                <a:moveTo>
                  <a:pt x="365520" y="365678"/>
                </a:moveTo>
                <a:lnTo>
                  <a:pt x="345674" y="365678"/>
                </a:lnTo>
                <a:lnTo>
                  <a:pt x="352027" y="372028"/>
                </a:lnTo>
                <a:lnTo>
                  <a:pt x="371868" y="372028"/>
                </a:lnTo>
                <a:lnTo>
                  <a:pt x="365520" y="365678"/>
                </a:lnTo>
                <a:close/>
              </a:path>
              <a:path w="2573655" h="2574290">
                <a:moveTo>
                  <a:pt x="371868" y="372028"/>
                </a:moveTo>
                <a:lnTo>
                  <a:pt x="352027" y="372028"/>
                </a:lnTo>
                <a:lnTo>
                  <a:pt x="358380" y="378378"/>
                </a:lnTo>
                <a:lnTo>
                  <a:pt x="378215" y="378378"/>
                </a:lnTo>
                <a:lnTo>
                  <a:pt x="371868" y="372028"/>
                </a:lnTo>
                <a:close/>
              </a:path>
              <a:path w="2573655" h="2574290">
                <a:moveTo>
                  <a:pt x="378215" y="378378"/>
                </a:moveTo>
                <a:lnTo>
                  <a:pt x="358380" y="378378"/>
                </a:lnTo>
                <a:lnTo>
                  <a:pt x="364732" y="384728"/>
                </a:lnTo>
                <a:lnTo>
                  <a:pt x="384562" y="384728"/>
                </a:lnTo>
                <a:lnTo>
                  <a:pt x="378215" y="378378"/>
                </a:lnTo>
                <a:close/>
              </a:path>
              <a:path w="2573655" h="2574290">
                <a:moveTo>
                  <a:pt x="384562" y="384728"/>
                </a:moveTo>
                <a:lnTo>
                  <a:pt x="364732" y="384728"/>
                </a:lnTo>
                <a:lnTo>
                  <a:pt x="371085" y="391078"/>
                </a:lnTo>
                <a:lnTo>
                  <a:pt x="390910" y="391078"/>
                </a:lnTo>
                <a:lnTo>
                  <a:pt x="384562" y="384728"/>
                </a:lnTo>
                <a:close/>
              </a:path>
              <a:path w="2573655" h="2574290">
                <a:moveTo>
                  <a:pt x="390910" y="391078"/>
                </a:moveTo>
                <a:lnTo>
                  <a:pt x="371085" y="391078"/>
                </a:lnTo>
                <a:lnTo>
                  <a:pt x="377438" y="397428"/>
                </a:lnTo>
                <a:lnTo>
                  <a:pt x="397257" y="397428"/>
                </a:lnTo>
                <a:lnTo>
                  <a:pt x="390910" y="391078"/>
                </a:lnTo>
                <a:close/>
              </a:path>
              <a:path w="2573655" h="2574290">
                <a:moveTo>
                  <a:pt x="397257" y="397428"/>
                </a:moveTo>
                <a:lnTo>
                  <a:pt x="377438" y="397428"/>
                </a:lnTo>
                <a:lnTo>
                  <a:pt x="383791" y="403778"/>
                </a:lnTo>
                <a:lnTo>
                  <a:pt x="403604" y="403778"/>
                </a:lnTo>
                <a:lnTo>
                  <a:pt x="397257" y="397428"/>
                </a:lnTo>
                <a:close/>
              </a:path>
              <a:path w="2573655" h="2574290">
                <a:moveTo>
                  <a:pt x="403604" y="403778"/>
                </a:moveTo>
                <a:lnTo>
                  <a:pt x="383791" y="403778"/>
                </a:lnTo>
                <a:lnTo>
                  <a:pt x="396496" y="416478"/>
                </a:lnTo>
                <a:lnTo>
                  <a:pt x="416299" y="416478"/>
                </a:lnTo>
                <a:lnTo>
                  <a:pt x="403604" y="403778"/>
                </a:lnTo>
                <a:close/>
              </a:path>
              <a:path w="2573655" h="2574290">
                <a:moveTo>
                  <a:pt x="416299" y="416478"/>
                </a:moveTo>
                <a:lnTo>
                  <a:pt x="396496" y="416478"/>
                </a:lnTo>
                <a:lnTo>
                  <a:pt x="409202" y="429178"/>
                </a:lnTo>
                <a:lnTo>
                  <a:pt x="428993" y="429178"/>
                </a:lnTo>
                <a:lnTo>
                  <a:pt x="416299" y="416478"/>
                </a:lnTo>
                <a:close/>
              </a:path>
              <a:path w="2573655" h="2574290">
                <a:moveTo>
                  <a:pt x="428993" y="429178"/>
                </a:moveTo>
                <a:lnTo>
                  <a:pt x="409202" y="429178"/>
                </a:lnTo>
                <a:lnTo>
                  <a:pt x="415554" y="435528"/>
                </a:lnTo>
                <a:lnTo>
                  <a:pt x="435340" y="435528"/>
                </a:lnTo>
                <a:lnTo>
                  <a:pt x="428993" y="429178"/>
                </a:lnTo>
                <a:close/>
              </a:path>
              <a:path w="2573655" h="2574290">
                <a:moveTo>
                  <a:pt x="435340" y="435528"/>
                </a:moveTo>
                <a:lnTo>
                  <a:pt x="415554" y="435528"/>
                </a:lnTo>
                <a:lnTo>
                  <a:pt x="434613" y="454578"/>
                </a:lnTo>
                <a:lnTo>
                  <a:pt x="454382" y="454578"/>
                </a:lnTo>
                <a:lnTo>
                  <a:pt x="435340" y="435528"/>
                </a:lnTo>
                <a:close/>
              </a:path>
              <a:path w="2573655" h="2574290">
                <a:moveTo>
                  <a:pt x="454382" y="454578"/>
                </a:moveTo>
                <a:lnTo>
                  <a:pt x="434613" y="454578"/>
                </a:lnTo>
                <a:lnTo>
                  <a:pt x="440965" y="460928"/>
                </a:lnTo>
                <a:lnTo>
                  <a:pt x="460729" y="460928"/>
                </a:lnTo>
                <a:lnTo>
                  <a:pt x="454382" y="454578"/>
                </a:lnTo>
                <a:close/>
              </a:path>
              <a:path w="2573655" h="2574290">
                <a:moveTo>
                  <a:pt x="460729" y="460928"/>
                </a:moveTo>
                <a:lnTo>
                  <a:pt x="440965" y="460928"/>
                </a:lnTo>
                <a:lnTo>
                  <a:pt x="447318" y="467278"/>
                </a:lnTo>
                <a:lnTo>
                  <a:pt x="467077" y="467278"/>
                </a:lnTo>
                <a:lnTo>
                  <a:pt x="460729" y="460928"/>
                </a:lnTo>
                <a:close/>
              </a:path>
              <a:path w="2573655" h="2574290">
                <a:moveTo>
                  <a:pt x="467077" y="467278"/>
                </a:moveTo>
                <a:lnTo>
                  <a:pt x="447318" y="467278"/>
                </a:lnTo>
                <a:lnTo>
                  <a:pt x="466376" y="486328"/>
                </a:lnTo>
                <a:lnTo>
                  <a:pt x="486119" y="486328"/>
                </a:lnTo>
                <a:lnTo>
                  <a:pt x="467077" y="467278"/>
                </a:lnTo>
                <a:close/>
              </a:path>
              <a:path w="2573655" h="2574290">
                <a:moveTo>
                  <a:pt x="486119" y="486328"/>
                </a:moveTo>
                <a:lnTo>
                  <a:pt x="466376" y="486328"/>
                </a:lnTo>
                <a:lnTo>
                  <a:pt x="472729" y="492678"/>
                </a:lnTo>
                <a:lnTo>
                  <a:pt x="492466" y="492678"/>
                </a:lnTo>
                <a:lnTo>
                  <a:pt x="486119" y="486328"/>
                </a:lnTo>
                <a:close/>
              </a:path>
              <a:path w="2573655" h="2574290">
                <a:moveTo>
                  <a:pt x="492466" y="492678"/>
                </a:moveTo>
                <a:lnTo>
                  <a:pt x="472729" y="492678"/>
                </a:lnTo>
                <a:lnTo>
                  <a:pt x="479082" y="499028"/>
                </a:lnTo>
                <a:lnTo>
                  <a:pt x="498813" y="499028"/>
                </a:lnTo>
                <a:lnTo>
                  <a:pt x="492466" y="492678"/>
                </a:lnTo>
                <a:close/>
              </a:path>
              <a:path w="2573655" h="2574290">
                <a:moveTo>
                  <a:pt x="498813" y="499028"/>
                </a:moveTo>
                <a:lnTo>
                  <a:pt x="479082" y="499028"/>
                </a:lnTo>
                <a:lnTo>
                  <a:pt x="485434" y="505378"/>
                </a:lnTo>
                <a:lnTo>
                  <a:pt x="505160" y="505378"/>
                </a:lnTo>
                <a:lnTo>
                  <a:pt x="498813" y="499028"/>
                </a:lnTo>
                <a:close/>
              </a:path>
              <a:path w="2573655" h="2574290">
                <a:moveTo>
                  <a:pt x="505160" y="505378"/>
                </a:moveTo>
                <a:lnTo>
                  <a:pt x="485434" y="505378"/>
                </a:lnTo>
                <a:lnTo>
                  <a:pt x="491787" y="511728"/>
                </a:lnTo>
                <a:lnTo>
                  <a:pt x="511508" y="511728"/>
                </a:lnTo>
                <a:lnTo>
                  <a:pt x="505160" y="505378"/>
                </a:lnTo>
                <a:close/>
              </a:path>
              <a:path w="2573655" h="2574290">
                <a:moveTo>
                  <a:pt x="511508" y="511728"/>
                </a:moveTo>
                <a:lnTo>
                  <a:pt x="491787" y="511728"/>
                </a:lnTo>
                <a:lnTo>
                  <a:pt x="510845" y="530778"/>
                </a:lnTo>
                <a:lnTo>
                  <a:pt x="530549" y="530778"/>
                </a:lnTo>
                <a:lnTo>
                  <a:pt x="511508" y="511728"/>
                </a:lnTo>
                <a:close/>
              </a:path>
              <a:path w="2573655" h="2574290">
                <a:moveTo>
                  <a:pt x="530549" y="530778"/>
                </a:moveTo>
                <a:lnTo>
                  <a:pt x="510845" y="530778"/>
                </a:lnTo>
                <a:lnTo>
                  <a:pt x="517198" y="537128"/>
                </a:lnTo>
                <a:lnTo>
                  <a:pt x="536897" y="537128"/>
                </a:lnTo>
                <a:lnTo>
                  <a:pt x="530549" y="530778"/>
                </a:lnTo>
                <a:close/>
              </a:path>
              <a:path w="2573655" h="2574290">
                <a:moveTo>
                  <a:pt x="536897" y="537128"/>
                </a:moveTo>
                <a:lnTo>
                  <a:pt x="517198" y="537128"/>
                </a:lnTo>
                <a:lnTo>
                  <a:pt x="523551" y="543478"/>
                </a:lnTo>
                <a:lnTo>
                  <a:pt x="543244" y="543478"/>
                </a:lnTo>
                <a:lnTo>
                  <a:pt x="536897" y="537128"/>
                </a:lnTo>
                <a:close/>
              </a:path>
              <a:path w="2573655" h="2574290">
                <a:moveTo>
                  <a:pt x="543244" y="543478"/>
                </a:moveTo>
                <a:lnTo>
                  <a:pt x="523551" y="543478"/>
                </a:lnTo>
                <a:lnTo>
                  <a:pt x="529904" y="549828"/>
                </a:lnTo>
                <a:lnTo>
                  <a:pt x="549591" y="549828"/>
                </a:lnTo>
                <a:lnTo>
                  <a:pt x="543244" y="543478"/>
                </a:lnTo>
                <a:close/>
              </a:path>
              <a:path w="2573655" h="2574290">
                <a:moveTo>
                  <a:pt x="549591" y="549828"/>
                </a:moveTo>
                <a:lnTo>
                  <a:pt x="529904" y="549828"/>
                </a:lnTo>
                <a:lnTo>
                  <a:pt x="536256" y="556178"/>
                </a:lnTo>
                <a:lnTo>
                  <a:pt x="555938" y="556178"/>
                </a:lnTo>
                <a:lnTo>
                  <a:pt x="549591" y="549828"/>
                </a:lnTo>
                <a:close/>
              </a:path>
              <a:path w="2573655" h="2574290">
                <a:moveTo>
                  <a:pt x="555938" y="556178"/>
                </a:moveTo>
                <a:lnTo>
                  <a:pt x="536256" y="556178"/>
                </a:lnTo>
                <a:lnTo>
                  <a:pt x="542609" y="562528"/>
                </a:lnTo>
                <a:lnTo>
                  <a:pt x="562286" y="562528"/>
                </a:lnTo>
                <a:lnTo>
                  <a:pt x="555938" y="556178"/>
                </a:lnTo>
                <a:close/>
              </a:path>
              <a:path w="2573655" h="2574290">
                <a:moveTo>
                  <a:pt x="562286" y="562528"/>
                </a:moveTo>
                <a:lnTo>
                  <a:pt x="542609" y="562528"/>
                </a:lnTo>
                <a:lnTo>
                  <a:pt x="548962" y="568878"/>
                </a:lnTo>
                <a:lnTo>
                  <a:pt x="568633" y="568878"/>
                </a:lnTo>
                <a:lnTo>
                  <a:pt x="562286" y="562528"/>
                </a:lnTo>
                <a:close/>
              </a:path>
              <a:path w="2573655" h="2574290">
                <a:moveTo>
                  <a:pt x="568633" y="568878"/>
                </a:moveTo>
                <a:lnTo>
                  <a:pt x="548962" y="568878"/>
                </a:lnTo>
                <a:lnTo>
                  <a:pt x="555315" y="575228"/>
                </a:lnTo>
                <a:lnTo>
                  <a:pt x="574980" y="575228"/>
                </a:lnTo>
                <a:lnTo>
                  <a:pt x="568633" y="568878"/>
                </a:lnTo>
                <a:close/>
              </a:path>
              <a:path w="2573655" h="2574290">
                <a:moveTo>
                  <a:pt x="574980" y="575228"/>
                </a:moveTo>
                <a:lnTo>
                  <a:pt x="555315" y="575228"/>
                </a:lnTo>
                <a:lnTo>
                  <a:pt x="561667" y="581578"/>
                </a:lnTo>
                <a:lnTo>
                  <a:pt x="581328" y="581578"/>
                </a:lnTo>
                <a:lnTo>
                  <a:pt x="574980" y="575228"/>
                </a:lnTo>
                <a:close/>
              </a:path>
              <a:path w="2573655" h="2574290">
                <a:moveTo>
                  <a:pt x="581328" y="581578"/>
                </a:moveTo>
                <a:lnTo>
                  <a:pt x="561667" y="581578"/>
                </a:lnTo>
                <a:lnTo>
                  <a:pt x="574373" y="594278"/>
                </a:lnTo>
                <a:lnTo>
                  <a:pt x="594022" y="594278"/>
                </a:lnTo>
                <a:lnTo>
                  <a:pt x="581328" y="581578"/>
                </a:lnTo>
                <a:close/>
              </a:path>
              <a:path w="2573655" h="2574290">
                <a:moveTo>
                  <a:pt x="594022" y="594278"/>
                </a:moveTo>
                <a:lnTo>
                  <a:pt x="574373" y="594278"/>
                </a:lnTo>
                <a:lnTo>
                  <a:pt x="580725" y="600628"/>
                </a:lnTo>
                <a:lnTo>
                  <a:pt x="600369" y="600628"/>
                </a:lnTo>
                <a:lnTo>
                  <a:pt x="594022" y="594278"/>
                </a:lnTo>
                <a:close/>
              </a:path>
              <a:path w="2573655" h="2574290">
                <a:moveTo>
                  <a:pt x="600369" y="600628"/>
                </a:moveTo>
                <a:lnTo>
                  <a:pt x="580725" y="600628"/>
                </a:lnTo>
                <a:lnTo>
                  <a:pt x="587078" y="606978"/>
                </a:lnTo>
                <a:lnTo>
                  <a:pt x="606717" y="606978"/>
                </a:lnTo>
                <a:lnTo>
                  <a:pt x="600369" y="600628"/>
                </a:lnTo>
                <a:close/>
              </a:path>
              <a:path w="2573655" h="2574290">
                <a:moveTo>
                  <a:pt x="606717" y="606978"/>
                </a:moveTo>
                <a:lnTo>
                  <a:pt x="587078" y="606978"/>
                </a:lnTo>
                <a:lnTo>
                  <a:pt x="593431" y="613328"/>
                </a:lnTo>
                <a:lnTo>
                  <a:pt x="613064" y="613328"/>
                </a:lnTo>
                <a:lnTo>
                  <a:pt x="606717" y="606978"/>
                </a:lnTo>
                <a:close/>
              </a:path>
              <a:path w="2573655" h="2574290">
                <a:moveTo>
                  <a:pt x="613064" y="613328"/>
                </a:moveTo>
                <a:lnTo>
                  <a:pt x="593431" y="613328"/>
                </a:lnTo>
                <a:lnTo>
                  <a:pt x="599784" y="619678"/>
                </a:lnTo>
                <a:lnTo>
                  <a:pt x="619411" y="619678"/>
                </a:lnTo>
                <a:lnTo>
                  <a:pt x="613064" y="613328"/>
                </a:lnTo>
                <a:close/>
              </a:path>
              <a:path w="2573655" h="2574290">
                <a:moveTo>
                  <a:pt x="619411" y="619678"/>
                </a:moveTo>
                <a:lnTo>
                  <a:pt x="599784" y="619678"/>
                </a:lnTo>
                <a:lnTo>
                  <a:pt x="606136" y="626028"/>
                </a:lnTo>
                <a:lnTo>
                  <a:pt x="625758" y="626028"/>
                </a:lnTo>
                <a:lnTo>
                  <a:pt x="619411" y="619678"/>
                </a:lnTo>
                <a:close/>
              </a:path>
              <a:path w="2573655" h="2574290">
                <a:moveTo>
                  <a:pt x="625758" y="626028"/>
                </a:moveTo>
                <a:lnTo>
                  <a:pt x="606136" y="626028"/>
                </a:lnTo>
                <a:lnTo>
                  <a:pt x="612489" y="632378"/>
                </a:lnTo>
                <a:lnTo>
                  <a:pt x="632106" y="632378"/>
                </a:lnTo>
                <a:lnTo>
                  <a:pt x="625758" y="626028"/>
                </a:lnTo>
                <a:close/>
              </a:path>
              <a:path w="2573655" h="2574290">
                <a:moveTo>
                  <a:pt x="632106" y="632378"/>
                </a:moveTo>
                <a:lnTo>
                  <a:pt x="612489" y="632378"/>
                </a:lnTo>
                <a:lnTo>
                  <a:pt x="618842" y="638728"/>
                </a:lnTo>
                <a:lnTo>
                  <a:pt x="638453" y="638728"/>
                </a:lnTo>
                <a:lnTo>
                  <a:pt x="632106" y="632378"/>
                </a:lnTo>
                <a:close/>
              </a:path>
              <a:path w="2573655" h="2574290">
                <a:moveTo>
                  <a:pt x="638453" y="638728"/>
                </a:moveTo>
                <a:lnTo>
                  <a:pt x="618842" y="638728"/>
                </a:lnTo>
                <a:lnTo>
                  <a:pt x="625195" y="645078"/>
                </a:lnTo>
                <a:lnTo>
                  <a:pt x="644800" y="645078"/>
                </a:lnTo>
                <a:lnTo>
                  <a:pt x="638453" y="638728"/>
                </a:lnTo>
                <a:close/>
              </a:path>
              <a:path w="2573655" h="2574290">
                <a:moveTo>
                  <a:pt x="644800" y="645078"/>
                </a:moveTo>
                <a:lnTo>
                  <a:pt x="625195" y="645078"/>
                </a:lnTo>
                <a:lnTo>
                  <a:pt x="631547" y="651428"/>
                </a:lnTo>
                <a:lnTo>
                  <a:pt x="651147" y="651428"/>
                </a:lnTo>
                <a:lnTo>
                  <a:pt x="644800" y="645078"/>
                </a:lnTo>
                <a:close/>
              </a:path>
              <a:path w="2573655" h="2574290">
                <a:moveTo>
                  <a:pt x="651147" y="651428"/>
                </a:moveTo>
                <a:lnTo>
                  <a:pt x="631547" y="651428"/>
                </a:lnTo>
                <a:lnTo>
                  <a:pt x="637900" y="657778"/>
                </a:lnTo>
                <a:lnTo>
                  <a:pt x="657495" y="657778"/>
                </a:lnTo>
                <a:lnTo>
                  <a:pt x="651147" y="651428"/>
                </a:lnTo>
                <a:close/>
              </a:path>
              <a:path w="2573655" h="2574290">
                <a:moveTo>
                  <a:pt x="657495" y="657778"/>
                </a:moveTo>
                <a:lnTo>
                  <a:pt x="637900" y="657778"/>
                </a:lnTo>
                <a:lnTo>
                  <a:pt x="644253" y="664128"/>
                </a:lnTo>
                <a:lnTo>
                  <a:pt x="663842" y="664128"/>
                </a:lnTo>
                <a:lnTo>
                  <a:pt x="657495" y="657778"/>
                </a:lnTo>
                <a:close/>
              </a:path>
              <a:path w="2573655" h="2574290">
                <a:moveTo>
                  <a:pt x="663842" y="664128"/>
                </a:moveTo>
                <a:lnTo>
                  <a:pt x="644253" y="664128"/>
                </a:lnTo>
                <a:lnTo>
                  <a:pt x="650606" y="670478"/>
                </a:lnTo>
                <a:lnTo>
                  <a:pt x="670189" y="670478"/>
                </a:lnTo>
                <a:lnTo>
                  <a:pt x="663842" y="664128"/>
                </a:lnTo>
                <a:close/>
              </a:path>
              <a:path w="2573655" h="2574290">
                <a:moveTo>
                  <a:pt x="670189" y="670478"/>
                </a:moveTo>
                <a:lnTo>
                  <a:pt x="650606" y="670478"/>
                </a:lnTo>
                <a:lnTo>
                  <a:pt x="656958" y="676828"/>
                </a:lnTo>
                <a:lnTo>
                  <a:pt x="676536" y="676828"/>
                </a:lnTo>
                <a:lnTo>
                  <a:pt x="670189" y="670478"/>
                </a:lnTo>
                <a:close/>
              </a:path>
              <a:path w="2573655" h="2574290">
                <a:moveTo>
                  <a:pt x="676536" y="676828"/>
                </a:moveTo>
                <a:lnTo>
                  <a:pt x="656958" y="676828"/>
                </a:lnTo>
                <a:lnTo>
                  <a:pt x="663311" y="683178"/>
                </a:lnTo>
                <a:lnTo>
                  <a:pt x="682884" y="683178"/>
                </a:lnTo>
                <a:lnTo>
                  <a:pt x="676536" y="676828"/>
                </a:lnTo>
                <a:close/>
              </a:path>
              <a:path w="2573655" h="2574290">
                <a:moveTo>
                  <a:pt x="682884" y="683178"/>
                </a:moveTo>
                <a:lnTo>
                  <a:pt x="663311" y="683178"/>
                </a:lnTo>
                <a:lnTo>
                  <a:pt x="669664" y="689528"/>
                </a:lnTo>
                <a:lnTo>
                  <a:pt x="689231" y="689528"/>
                </a:lnTo>
                <a:lnTo>
                  <a:pt x="682884" y="683178"/>
                </a:lnTo>
                <a:close/>
              </a:path>
              <a:path w="2573655" h="2574290">
                <a:moveTo>
                  <a:pt x="689231" y="689528"/>
                </a:moveTo>
                <a:lnTo>
                  <a:pt x="669664" y="689528"/>
                </a:lnTo>
                <a:lnTo>
                  <a:pt x="676017" y="695878"/>
                </a:lnTo>
                <a:lnTo>
                  <a:pt x="695578" y="695878"/>
                </a:lnTo>
                <a:lnTo>
                  <a:pt x="689231" y="689528"/>
                </a:lnTo>
                <a:close/>
              </a:path>
              <a:path w="2573655" h="2574290">
                <a:moveTo>
                  <a:pt x="695578" y="695878"/>
                </a:moveTo>
                <a:lnTo>
                  <a:pt x="676017" y="695878"/>
                </a:lnTo>
                <a:lnTo>
                  <a:pt x="682369" y="702228"/>
                </a:lnTo>
                <a:lnTo>
                  <a:pt x="701926" y="702228"/>
                </a:lnTo>
                <a:lnTo>
                  <a:pt x="695578" y="695878"/>
                </a:lnTo>
                <a:close/>
              </a:path>
              <a:path w="2573655" h="2574290">
                <a:moveTo>
                  <a:pt x="701926" y="702228"/>
                </a:moveTo>
                <a:lnTo>
                  <a:pt x="682369" y="702228"/>
                </a:lnTo>
                <a:lnTo>
                  <a:pt x="688722" y="708578"/>
                </a:lnTo>
                <a:lnTo>
                  <a:pt x="708273" y="708578"/>
                </a:lnTo>
                <a:lnTo>
                  <a:pt x="701926" y="702228"/>
                </a:lnTo>
                <a:close/>
              </a:path>
              <a:path w="2573655" h="2574290">
                <a:moveTo>
                  <a:pt x="708273" y="708578"/>
                </a:moveTo>
                <a:lnTo>
                  <a:pt x="688722" y="708578"/>
                </a:lnTo>
                <a:lnTo>
                  <a:pt x="701427" y="721278"/>
                </a:lnTo>
                <a:lnTo>
                  <a:pt x="720967" y="721278"/>
                </a:lnTo>
                <a:lnTo>
                  <a:pt x="708273" y="708578"/>
                </a:lnTo>
                <a:close/>
              </a:path>
              <a:path w="2573655" h="2574290">
                <a:moveTo>
                  <a:pt x="720967" y="721278"/>
                </a:moveTo>
                <a:lnTo>
                  <a:pt x="701427" y="721278"/>
                </a:lnTo>
                <a:lnTo>
                  <a:pt x="707780" y="727628"/>
                </a:lnTo>
                <a:lnTo>
                  <a:pt x="727315" y="727628"/>
                </a:lnTo>
                <a:lnTo>
                  <a:pt x="720967" y="721278"/>
                </a:lnTo>
                <a:close/>
              </a:path>
              <a:path w="2573655" h="2574290">
                <a:moveTo>
                  <a:pt x="727315" y="727628"/>
                </a:moveTo>
                <a:lnTo>
                  <a:pt x="707780" y="727628"/>
                </a:lnTo>
                <a:lnTo>
                  <a:pt x="714133" y="733978"/>
                </a:lnTo>
                <a:lnTo>
                  <a:pt x="733662" y="733978"/>
                </a:lnTo>
                <a:lnTo>
                  <a:pt x="727315" y="727628"/>
                </a:lnTo>
                <a:close/>
              </a:path>
              <a:path w="2573655" h="2574290">
                <a:moveTo>
                  <a:pt x="733662" y="733978"/>
                </a:moveTo>
                <a:lnTo>
                  <a:pt x="714133" y="733978"/>
                </a:lnTo>
                <a:lnTo>
                  <a:pt x="720486" y="740328"/>
                </a:lnTo>
                <a:lnTo>
                  <a:pt x="740009" y="740328"/>
                </a:lnTo>
                <a:lnTo>
                  <a:pt x="733662" y="733978"/>
                </a:lnTo>
                <a:close/>
              </a:path>
              <a:path w="2573655" h="2574290">
                <a:moveTo>
                  <a:pt x="740009" y="740328"/>
                </a:moveTo>
                <a:lnTo>
                  <a:pt x="720486" y="740328"/>
                </a:lnTo>
                <a:lnTo>
                  <a:pt x="733191" y="753028"/>
                </a:lnTo>
                <a:lnTo>
                  <a:pt x="752704" y="753028"/>
                </a:lnTo>
                <a:lnTo>
                  <a:pt x="740009" y="740328"/>
                </a:lnTo>
                <a:close/>
              </a:path>
              <a:path w="2573655" h="2574290">
                <a:moveTo>
                  <a:pt x="752704" y="753028"/>
                </a:moveTo>
                <a:lnTo>
                  <a:pt x="733191" y="753028"/>
                </a:lnTo>
                <a:lnTo>
                  <a:pt x="739544" y="759378"/>
                </a:lnTo>
                <a:lnTo>
                  <a:pt x="759051" y="759378"/>
                </a:lnTo>
                <a:lnTo>
                  <a:pt x="752704" y="753028"/>
                </a:lnTo>
                <a:close/>
              </a:path>
              <a:path w="2573655" h="2574290">
                <a:moveTo>
                  <a:pt x="759051" y="759378"/>
                </a:moveTo>
                <a:lnTo>
                  <a:pt x="739544" y="759378"/>
                </a:lnTo>
                <a:lnTo>
                  <a:pt x="745897" y="765728"/>
                </a:lnTo>
                <a:lnTo>
                  <a:pt x="765398" y="765728"/>
                </a:lnTo>
                <a:lnTo>
                  <a:pt x="759051" y="759378"/>
                </a:lnTo>
                <a:close/>
              </a:path>
              <a:path w="2573655" h="2574290">
                <a:moveTo>
                  <a:pt x="765398" y="765728"/>
                </a:moveTo>
                <a:lnTo>
                  <a:pt x="745897" y="765728"/>
                </a:lnTo>
                <a:lnTo>
                  <a:pt x="752249" y="772078"/>
                </a:lnTo>
                <a:lnTo>
                  <a:pt x="771745" y="772078"/>
                </a:lnTo>
                <a:lnTo>
                  <a:pt x="765398" y="765728"/>
                </a:lnTo>
                <a:close/>
              </a:path>
              <a:path w="2573655" h="2574290">
                <a:moveTo>
                  <a:pt x="771745" y="772078"/>
                </a:moveTo>
                <a:lnTo>
                  <a:pt x="752249" y="772078"/>
                </a:lnTo>
                <a:lnTo>
                  <a:pt x="764955" y="784778"/>
                </a:lnTo>
                <a:lnTo>
                  <a:pt x="784440" y="784778"/>
                </a:lnTo>
                <a:lnTo>
                  <a:pt x="771745" y="772078"/>
                </a:lnTo>
                <a:close/>
              </a:path>
              <a:path w="2573655" h="2574290">
                <a:moveTo>
                  <a:pt x="784440" y="784778"/>
                </a:moveTo>
                <a:lnTo>
                  <a:pt x="764955" y="784778"/>
                </a:lnTo>
                <a:lnTo>
                  <a:pt x="771308" y="791128"/>
                </a:lnTo>
                <a:lnTo>
                  <a:pt x="790787" y="791128"/>
                </a:lnTo>
                <a:lnTo>
                  <a:pt x="784440" y="784778"/>
                </a:lnTo>
                <a:close/>
              </a:path>
              <a:path w="2573655" h="2574290">
                <a:moveTo>
                  <a:pt x="790787" y="791128"/>
                </a:moveTo>
                <a:lnTo>
                  <a:pt x="771308" y="791128"/>
                </a:lnTo>
                <a:lnTo>
                  <a:pt x="777660" y="797478"/>
                </a:lnTo>
                <a:lnTo>
                  <a:pt x="797135" y="797478"/>
                </a:lnTo>
                <a:lnTo>
                  <a:pt x="790787" y="791128"/>
                </a:lnTo>
                <a:close/>
              </a:path>
              <a:path w="2573655" h="2574290">
                <a:moveTo>
                  <a:pt x="797135" y="797478"/>
                </a:moveTo>
                <a:lnTo>
                  <a:pt x="777660" y="797478"/>
                </a:lnTo>
                <a:lnTo>
                  <a:pt x="784013" y="803828"/>
                </a:lnTo>
                <a:lnTo>
                  <a:pt x="803482" y="803828"/>
                </a:lnTo>
                <a:lnTo>
                  <a:pt x="797135" y="797478"/>
                </a:lnTo>
                <a:close/>
              </a:path>
              <a:path w="2573655" h="2574290">
                <a:moveTo>
                  <a:pt x="803482" y="803828"/>
                </a:moveTo>
                <a:lnTo>
                  <a:pt x="784013" y="803828"/>
                </a:lnTo>
                <a:lnTo>
                  <a:pt x="790366" y="810178"/>
                </a:lnTo>
                <a:lnTo>
                  <a:pt x="809829" y="810178"/>
                </a:lnTo>
                <a:lnTo>
                  <a:pt x="803482" y="803828"/>
                </a:lnTo>
                <a:close/>
              </a:path>
              <a:path w="2573655" h="2574290">
                <a:moveTo>
                  <a:pt x="809829" y="810178"/>
                </a:moveTo>
                <a:lnTo>
                  <a:pt x="790366" y="810178"/>
                </a:lnTo>
                <a:lnTo>
                  <a:pt x="796718" y="816528"/>
                </a:lnTo>
                <a:lnTo>
                  <a:pt x="816176" y="816528"/>
                </a:lnTo>
                <a:lnTo>
                  <a:pt x="809829" y="810178"/>
                </a:lnTo>
                <a:close/>
              </a:path>
              <a:path w="2573655" h="2574290">
                <a:moveTo>
                  <a:pt x="816176" y="816528"/>
                </a:moveTo>
                <a:lnTo>
                  <a:pt x="796718" y="816528"/>
                </a:lnTo>
                <a:lnTo>
                  <a:pt x="803071" y="822878"/>
                </a:lnTo>
                <a:lnTo>
                  <a:pt x="822524" y="822878"/>
                </a:lnTo>
                <a:lnTo>
                  <a:pt x="816176" y="816528"/>
                </a:lnTo>
                <a:close/>
              </a:path>
              <a:path w="2573655" h="2574290">
                <a:moveTo>
                  <a:pt x="822524" y="822878"/>
                </a:moveTo>
                <a:lnTo>
                  <a:pt x="803071" y="822878"/>
                </a:lnTo>
                <a:lnTo>
                  <a:pt x="809424" y="829228"/>
                </a:lnTo>
                <a:lnTo>
                  <a:pt x="828871" y="829228"/>
                </a:lnTo>
                <a:lnTo>
                  <a:pt x="822524" y="822878"/>
                </a:lnTo>
                <a:close/>
              </a:path>
              <a:path w="2573655" h="2574290">
                <a:moveTo>
                  <a:pt x="828871" y="829228"/>
                </a:moveTo>
                <a:lnTo>
                  <a:pt x="809424" y="829228"/>
                </a:lnTo>
                <a:lnTo>
                  <a:pt x="815777" y="835578"/>
                </a:lnTo>
                <a:lnTo>
                  <a:pt x="835218" y="835578"/>
                </a:lnTo>
                <a:lnTo>
                  <a:pt x="828871" y="829228"/>
                </a:lnTo>
                <a:close/>
              </a:path>
              <a:path w="2573655" h="2574290">
                <a:moveTo>
                  <a:pt x="835218" y="835578"/>
                </a:moveTo>
                <a:lnTo>
                  <a:pt x="815777" y="835578"/>
                </a:lnTo>
                <a:lnTo>
                  <a:pt x="822129" y="841928"/>
                </a:lnTo>
                <a:lnTo>
                  <a:pt x="841565" y="841928"/>
                </a:lnTo>
                <a:lnTo>
                  <a:pt x="835218" y="835578"/>
                </a:lnTo>
                <a:close/>
              </a:path>
              <a:path w="2573655" h="2574290">
                <a:moveTo>
                  <a:pt x="841565" y="841928"/>
                </a:moveTo>
                <a:lnTo>
                  <a:pt x="822129" y="841928"/>
                </a:lnTo>
                <a:lnTo>
                  <a:pt x="828482" y="848278"/>
                </a:lnTo>
                <a:lnTo>
                  <a:pt x="847913" y="848278"/>
                </a:lnTo>
                <a:lnTo>
                  <a:pt x="841565" y="841928"/>
                </a:lnTo>
                <a:close/>
              </a:path>
              <a:path w="2573655" h="2574290">
                <a:moveTo>
                  <a:pt x="847913" y="848278"/>
                </a:moveTo>
                <a:lnTo>
                  <a:pt x="828482" y="848278"/>
                </a:lnTo>
                <a:lnTo>
                  <a:pt x="834835" y="854628"/>
                </a:lnTo>
                <a:lnTo>
                  <a:pt x="854260" y="854628"/>
                </a:lnTo>
                <a:lnTo>
                  <a:pt x="847913" y="848278"/>
                </a:lnTo>
                <a:close/>
              </a:path>
              <a:path w="2573655" h="2574290">
                <a:moveTo>
                  <a:pt x="854260" y="854628"/>
                </a:moveTo>
                <a:lnTo>
                  <a:pt x="834835" y="854628"/>
                </a:lnTo>
                <a:lnTo>
                  <a:pt x="841188" y="860978"/>
                </a:lnTo>
                <a:lnTo>
                  <a:pt x="860607" y="860978"/>
                </a:lnTo>
                <a:lnTo>
                  <a:pt x="854260" y="854628"/>
                </a:lnTo>
                <a:close/>
              </a:path>
              <a:path w="2573655" h="2574290">
                <a:moveTo>
                  <a:pt x="860607" y="860978"/>
                </a:moveTo>
                <a:lnTo>
                  <a:pt x="841188" y="860978"/>
                </a:lnTo>
                <a:lnTo>
                  <a:pt x="847540" y="867328"/>
                </a:lnTo>
                <a:lnTo>
                  <a:pt x="866954" y="867328"/>
                </a:lnTo>
                <a:lnTo>
                  <a:pt x="860607" y="860978"/>
                </a:lnTo>
                <a:close/>
              </a:path>
              <a:path w="2573655" h="2574290">
                <a:moveTo>
                  <a:pt x="866954" y="867328"/>
                </a:moveTo>
                <a:lnTo>
                  <a:pt x="847540" y="867328"/>
                </a:lnTo>
                <a:lnTo>
                  <a:pt x="853893" y="873678"/>
                </a:lnTo>
                <a:lnTo>
                  <a:pt x="873302" y="873678"/>
                </a:lnTo>
                <a:lnTo>
                  <a:pt x="866954" y="867328"/>
                </a:lnTo>
                <a:close/>
              </a:path>
              <a:path w="2573655" h="2574290">
                <a:moveTo>
                  <a:pt x="873302" y="873678"/>
                </a:moveTo>
                <a:lnTo>
                  <a:pt x="853893" y="873678"/>
                </a:lnTo>
                <a:lnTo>
                  <a:pt x="860246" y="880028"/>
                </a:lnTo>
                <a:lnTo>
                  <a:pt x="879649" y="880028"/>
                </a:lnTo>
                <a:lnTo>
                  <a:pt x="873302" y="873678"/>
                </a:lnTo>
                <a:close/>
              </a:path>
              <a:path w="2573655" h="2574290">
                <a:moveTo>
                  <a:pt x="879649" y="880028"/>
                </a:moveTo>
                <a:lnTo>
                  <a:pt x="860246" y="880028"/>
                </a:lnTo>
                <a:lnTo>
                  <a:pt x="866599" y="886378"/>
                </a:lnTo>
                <a:lnTo>
                  <a:pt x="885996" y="886378"/>
                </a:lnTo>
                <a:lnTo>
                  <a:pt x="879649" y="880028"/>
                </a:lnTo>
                <a:close/>
              </a:path>
              <a:path w="2573655" h="2574290">
                <a:moveTo>
                  <a:pt x="885996" y="886378"/>
                </a:moveTo>
                <a:lnTo>
                  <a:pt x="866599" y="886378"/>
                </a:lnTo>
                <a:lnTo>
                  <a:pt x="872951" y="892728"/>
                </a:lnTo>
                <a:lnTo>
                  <a:pt x="892344" y="892728"/>
                </a:lnTo>
                <a:lnTo>
                  <a:pt x="885996" y="886378"/>
                </a:lnTo>
                <a:close/>
              </a:path>
              <a:path w="2573655" h="2574290">
                <a:moveTo>
                  <a:pt x="892344" y="892728"/>
                </a:moveTo>
                <a:lnTo>
                  <a:pt x="872951" y="892728"/>
                </a:lnTo>
                <a:lnTo>
                  <a:pt x="879304" y="899078"/>
                </a:lnTo>
                <a:lnTo>
                  <a:pt x="898691" y="899078"/>
                </a:lnTo>
                <a:lnTo>
                  <a:pt x="892344" y="892728"/>
                </a:lnTo>
                <a:close/>
              </a:path>
              <a:path w="2573655" h="2574290">
                <a:moveTo>
                  <a:pt x="898691" y="899078"/>
                </a:moveTo>
                <a:lnTo>
                  <a:pt x="879304" y="899078"/>
                </a:lnTo>
                <a:lnTo>
                  <a:pt x="885657" y="905428"/>
                </a:lnTo>
                <a:lnTo>
                  <a:pt x="905038" y="905428"/>
                </a:lnTo>
                <a:lnTo>
                  <a:pt x="898691" y="899078"/>
                </a:lnTo>
                <a:close/>
              </a:path>
              <a:path w="2573655" h="2574290">
                <a:moveTo>
                  <a:pt x="905038" y="905428"/>
                </a:moveTo>
                <a:lnTo>
                  <a:pt x="885657" y="905428"/>
                </a:lnTo>
                <a:lnTo>
                  <a:pt x="892010" y="911778"/>
                </a:lnTo>
                <a:lnTo>
                  <a:pt x="911385" y="911778"/>
                </a:lnTo>
                <a:lnTo>
                  <a:pt x="905038" y="905428"/>
                </a:lnTo>
                <a:close/>
              </a:path>
              <a:path w="2573655" h="2574290">
                <a:moveTo>
                  <a:pt x="911385" y="911778"/>
                </a:moveTo>
                <a:lnTo>
                  <a:pt x="892010" y="911778"/>
                </a:lnTo>
                <a:lnTo>
                  <a:pt x="898362" y="918128"/>
                </a:lnTo>
                <a:lnTo>
                  <a:pt x="917733" y="918128"/>
                </a:lnTo>
                <a:lnTo>
                  <a:pt x="911385" y="911778"/>
                </a:lnTo>
                <a:close/>
              </a:path>
              <a:path w="2573655" h="2574290">
                <a:moveTo>
                  <a:pt x="917733" y="918128"/>
                </a:moveTo>
                <a:lnTo>
                  <a:pt x="898362" y="918128"/>
                </a:lnTo>
                <a:lnTo>
                  <a:pt x="904715" y="924478"/>
                </a:lnTo>
                <a:lnTo>
                  <a:pt x="924080" y="924478"/>
                </a:lnTo>
                <a:lnTo>
                  <a:pt x="917733" y="918128"/>
                </a:lnTo>
                <a:close/>
              </a:path>
              <a:path w="2573655" h="2574290">
                <a:moveTo>
                  <a:pt x="924080" y="924478"/>
                </a:moveTo>
                <a:lnTo>
                  <a:pt x="904715" y="924478"/>
                </a:lnTo>
                <a:lnTo>
                  <a:pt x="911068" y="930828"/>
                </a:lnTo>
                <a:lnTo>
                  <a:pt x="930427" y="930828"/>
                </a:lnTo>
                <a:lnTo>
                  <a:pt x="924080" y="924478"/>
                </a:lnTo>
                <a:close/>
              </a:path>
              <a:path w="2573655" h="2574290">
                <a:moveTo>
                  <a:pt x="930427" y="930828"/>
                </a:moveTo>
                <a:lnTo>
                  <a:pt x="911068" y="930828"/>
                </a:lnTo>
                <a:lnTo>
                  <a:pt x="923773" y="943528"/>
                </a:lnTo>
                <a:lnTo>
                  <a:pt x="943122" y="943528"/>
                </a:lnTo>
                <a:lnTo>
                  <a:pt x="930427" y="930828"/>
                </a:lnTo>
                <a:close/>
              </a:path>
              <a:path w="2573655" h="2574290">
                <a:moveTo>
                  <a:pt x="943122" y="943528"/>
                </a:moveTo>
                <a:lnTo>
                  <a:pt x="923773" y="943528"/>
                </a:lnTo>
                <a:lnTo>
                  <a:pt x="930126" y="949878"/>
                </a:lnTo>
                <a:lnTo>
                  <a:pt x="949469" y="949878"/>
                </a:lnTo>
                <a:lnTo>
                  <a:pt x="943122" y="943528"/>
                </a:lnTo>
                <a:close/>
              </a:path>
              <a:path w="2573655" h="2574290">
                <a:moveTo>
                  <a:pt x="949469" y="949878"/>
                </a:moveTo>
                <a:lnTo>
                  <a:pt x="930126" y="949878"/>
                </a:lnTo>
                <a:lnTo>
                  <a:pt x="944102" y="963848"/>
                </a:lnTo>
                <a:lnTo>
                  <a:pt x="963433" y="963848"/>
                </a:lnTo>
                <a:lnTo>
                  <a:pt x="949469" y="949878"/>
                </a:lnTo>
                <a:close/>
              </a:path>
              <a:path w="2573655" h="2574290">
                <a:moveTo>
                  <a:pt x="963433" y="963848"/>
                </a:moveTo>
                <a:lnTo>
                  <a:pt x="944102" y="963848"/>
                </a:lnTo>
                <a:lnTo>
                  <a:pt x="975866" y="995598"/>
                </a:lnTo>
                <a:lnTo>
                  <a:pt x="995169" y="995598"/>
                </a:lnTo>
                <a:lnTo>
                  <a:pt x="963433" y="963848"/>
                </a:lnTo>
                <a:close/>
              </a:path>
              <a:path w="2573655" h="2574290">
                <a:moveTo>
                  <a:pt x="995169" y="995598"/>
                </a:moveTo>
                <a:lnTo>
                  <a:pt x="975866" y="995598"/>
                </a:lnTo>
                <a:lnTo>
                  <a:pt x="982218" y="1001948"/>
                </a:lnTo>
                <a:lnTo>
                  <a:pt x="1001516" y="1001948"/>
                </a:lnTo>
                <a:lnTo>
                  <a:pt x="995169" y="995598"/>
                </a:lnTo>
                <a:close/>
              </a:path>
              <a:path w="2573655" h="2574290">
                <a:moveTo>
                  <a:pt x="1001516" y="1001948"/>
                </a:moveTo>
                <a:lnTo>
                  <a:pt x="982218" y="1001948"/>
                </a:lnTo>
                <a:lnTo>
                  <a:pt x="1013982" y="1033698"/>
                </a:lnTo>
                <a:lnTo>
                  <a:pt x="1033253" y="1033698"/>
                </a:lnTo>
                <a:lnTo>
                  <a:pt x="1001516" y="1001948"/>
                </a:lnTo>
                <a:close/>
              </a:path>
              <a:path w="2573655" h="2574290">
                <a:moveTo>
                  <a:pt x="1033253" y="1033698"/>
                </a:moveTo>
                <a:lnTo>
                  <a:pt x="1013982" y="1033698"/>
                </a:lnTo>
                <a:lnTo>
                  <a:pt x="1024146" y="1043858"/>
                </a:lnTo>
                <a:lnTo>
                  <a:pt x="1043408" y="1043858"/>
                </a:lnTo>
                <a:lnTo>
                  <a:pt x="1033253" y="1033698"/>
                </a:lnTo>
                <a:close/>
              </a:path>
              <a:path w="2573655" h="2574290">
                <a:moveTo>
                  <a:pt x="1043408" y="1043858"/>
                </a:moveTo>
                <a:lnTo>
                  <a:pt x="1024146" y="1043858"/>
                </a:lnTo>
                <a:lnTo>
                  <a:pt x="1030499" y="1050208"/>
                </a:lnTo>
                <a:lnTo>
                  <a:pt x="1049756" y="1050208"/>
                </a:lnTo>
                <a:lnTo>
                  <a:pt x="1043408" y="1043858"/>
                </a:lnTo>
                <a:close/>
              </a:path>
              <a:path w="2573655" h="2574290">
                <a:moveTo>
                  <a:pt x="1049756" y="1050208"/>
                </a:moveTo>
                <a:lnTo>
                  <a:pt x="1030499" y="1050208"/>
                </a:lnTo>
                <a:lnTo>
                  <a:pt x="1039393" y="1059098"/>
                </a:lnTo>
                <a:lnTo>
                  <a:pt x="1058642" y="1059098"/>
                </a:lnTo>
                <a:lnTo>
                  <a:pt x="1049756" y="1050208"/>
                </a:lnTo>
                <a:close/>
              </a:path>
              <a:path w="2573655" h="2574290">
                <a:moveTo>
                  <a:pt x="1058642" y="1059098"/>
                </a:moveTo>
                <a:lnTo>
                  <a:pt x="1039393" y="1059098"/>
                </a:lnTo>
                <a:lnTo>
                  <a:pt x="1045746" y="1065448"/>
                </a:lnTo>
                <a:lnTo>
                  <a:pt x="1064989" y="1065448"/>
                </a:lnTo>
                <a:lnTo>
                  <a:pt x="1058642" y="1059098"/>
                </a:lnTo>
                <a:close/>
              </a:path>
              <a:path w="2573655" h="2574290">
                <a:moveTo>
                  <a:pt x="1064989" y="1065448"/>
                </a:moveTo>
                <a:lnTo>
                  <a:pt x="1045746" y="1065448"/>
                </a:lnTo>
                <a:lnTo>
                  <a:pt x="1055910" y="1075608"/>
                </a:lnTo>
                <a:lnTo>
                  <a:pt x="1075145" y="1075608"/>
                </a:lnTo>
                <a:lnTo>
                  <a:pt x="1064989" y="1065448"/>
                </a:lnTo>
                <a:close/>
              </a:path>
              <a:path w="2573655" h="2574290">
                <a:moveTo>
                  <a:pt x="1075145" y="1075608"/>
                </a:moveTo>
                <a:lnTo>
                  <a:pt x="1055910" y="1075608"/>
                </a:lnTo>
                <a:lnTo>
                  <a:pt x="1064804" y="1084498"/>
                </a:lnTo>
                <a:lnTo>
                  <a:pt x="1084031" y="1084498"/>
                </a:lnTo>
                <a:lnTo>
                  <a:pt x="1075145" y="1075608"/>
                </a:lnTo>
                <a:close/>
              </a:path>
              <a:path w="2573655" h="2574290">
                <a:moveTo>
                  <a:pt x="1084031" y="1084498"/>
                </a:moveTo>
                <a:lnTo>
                  <a:pt x="1064804" y="1084498"/>
                </a:lnTo>
                <a:lnTo>
                  <a:pt x="1068616" y="1088308"/>
                </a:lnTo>
                <a:lnTo>
                  <a:pt x="1087839" y="1088308"/>
                </a:lnTo>
                <a:lnTo>
                  <a:pt x="1084031" y="1084498"/>
                </a:lnTo>
                <a:close/>
              </a:path>
              <a:path w="2573655" h="2574290">
                <a:moveTo>
                  <a:pt x="1087839" y="1088308"/>
                </a:moveTo>
                <a:lnTo>
                  <a:pt x="1068616" y="1088308"/>
                </a:lnTo>
                <a:lnTo>
                  <a:pt x="1071157" y="1090848"/>
                </a:lnTo>
                <a:lnTo>
                  <a:pt x="1090378" y="1090848"/>
                </a:lnTo>
                <a:lnTo>
                  <a:pt x="1087839" y="1088308"/>
                </a:lnTo>
                <a:close/>
              </a:path>
              <a:path w="2573655" h="2574290">
                <a:moveTo>
                  <a:pt x="1090378" y="1090848"/>
                </a:moveTo>
                <a:lnTo>
                  <a:pt x="1071157" y="1090848"/>
                </a:lnTo>
                <a:lnTo>
                  <a:pt x="1081321" y="1101008"/>
                </a:lnTo>
                <a:lnTo>
                  <a:pt x="1100534" y="1101008"/>
                </a:lnTo>
                <a:lnTo>
                  <a:pt x="1090378" y="1090848"/>
                </a:lnTo>
                <a:close/>
              </a:path>
              <a:path w="2573655" h="2574290">
                <a:moveTo>
                  <a:pt x="1100534" y="1101008"/>
                </a:moveTo>
                <a:lnTo>
                  <a:pt x="1081321" y="1101008"/>
                </a:lnTo>
                <a:lnTo>
                  <a:pt x="1087674" y="1107358"/>
                </a:lnTo>
                <a:lnTo>
                  <a:pt x="1106881" y="1107358"/>
                </a:lnTo>
                <a:lnTo>
                  <a:pt x="1100534" y="1101008"/>
                </a:lnTo>
                <a:close/>
              </a:path>
              <a:path w="2573655" h="2574290">
                <a:moveTo>
                  <a:pt x="1106881" y="1107358"/>
                </a:moveTo>
                <a:lnTo>
                  <a:pt x="1087674" y="1107358"/>
                </a:lnTo>
                <a:lnTo>
                  <a:pt x="1090215" y="1109898"/>
                </a:lnTo>
                <a:lnTo>
                  <a:pt x="1109420" y="1109898"/>
                </a:lnTo>
                <a:lnTo>
                  <a:pt x="1106881" y="1107358"/>
                </a:lnTo>
                <a:close/>
              </a:path>
              <a:path w="2573655" h="2574290">
                <a:moveTo>
                  <a:pt x="1109420" y="1109898"/>
                </a:moveTo>
                <a:lnTo>
                  <a:pt x="1090215" y="1109898"/>
                </a:lnTo>
                <a:lnTo>
                  <a:pt x="1094027" y="1113708"/>
                </a:lnTo>
                <a:lnTo>
                  <a:pt x="1113228" y="1113708"/>
                </a:lnTo>
                <a:lnTo>
                  <a:pt x="1109420" y="1109898"/>
                </a:lnTo>
                <a:close/>
              </a:path>
              <a:path w="2573655" h="2574290">
                <a:moveTo>
                  <a:pt x="1113228" y="1113708"/>
                </a:moveTo>
                <a:lnTo>
                  <a:pt x="1094027" y="1113708"/>
                </a:lnTo>
                <a:lnTo>
                  <a:pt x="1096568" y="1116248"/>
                </a:lnTo>
                <a:lnTo>
                  <a:pt x="1115767" y="1116248"/>
                </a:lnTo>
                <a:lnTo>
                  <a:pt x="1113228" y="1113708"/>
                </a:lnTo>
                <a:close/>
              </a:path>
              <a:path w="2573655" h="2574290">
                <a:moveTo>
                  <a:pt x="1115767" y="1116248"/>
                </a:moveTo>
                <a:lnTo>
                  <a:pt x="1096568" y="1116248"/>
                </a:lnTo>
                <a:lnTo>
                  <a:pt x="1102920" y="1122598"/>
                </a:lnTo>
                <a:lnTo>
                  <a:pt x="1122115" y="1122598"/>
                </a:lnTo>
                <a:lnTo>
                  <a:pt x="1115767" y="1116248"/>
                </a:lnTo>
                <a:close/>
              </a:path>
              <a:path w="2573655" h="2574290">
                <a:moveTo>
                  <a:pt x="1122115" y="1122598"/>
                </a:moveTo>
                <a:lnTo>
                  <a:pt x="1102920" y="1122598"/>
                </a:lnTo>
                <a:lnTo>
                  <a:pt x="1106732" y="1126408"/>
                </a:lnTo>
                <a:lnTo>
                  <a:pt x="1125923" y="1126408"/>
                </a:lnTo>
                <a:lnTo>
                  <a:pt x="1122115" y="1122598"/>
                </a:lnTo>
                <a:close/>
              </a:path>
              <a:path w="2573655" h="2574290">
                <a:moveTo>
                  <a:pt x="1125923" y="1126408"/>
                </a:moveTo>
                <a:lnTo>
                  <a:pt x="1106732" y="1126408"/>
                </a:lnTo>
                <a:lnTo>
                  <a:pt x="1113085" y="1132758"/>
                </a:lnTo>
                <a:lnTo>
                  <a:pt x="1132270" y="1132758"/>
                </a:lnTo>
                <a:lnTo>
                  <a:pt x="1125923" y="1126408"/>
                </a:lnTo>
                <a:close/>
              </a:path>
              <a:path w="2573655" h="2574290">
                <a:moveTo>
                  <a:pt x="1132270" y="1132758"/>
                </a:moveTo>
                <a:lnTo>
                  <a:pt x="1113085" y="1132758"/>
                </a:lnTo>
                <a:lnTo>
                  <a:pt x="1119437" y="1139108"/>
                </a:lnTo>
                <a:lnTo>
                  <a:pt x="1138617" y="1139108"/>
                </a:lnTo>
                <a:lnTo>
                  <a:pt x="1132270" y="1132758"/>
                </a:lnTo>
                <a:close/>
              </a:path>
              <a:path w="2573655" h="2574290">
                <a:moveTo>
                  <a:pt x="1138617" y="1139108"/>
                </a:moveTo>
                <a:lnTo>
                  <a:pt x="1119437" y="1139108"/>
                </a:lnTo>
                <a:lnTo>
                  <a:pt x="1128331" y="1147998"/>
                </a:lnTo>
                <a:lnTo>
                  <a:pt x="1147504" y="1147998"/>
                </a:lnTo>
                <a:lnTo>
                  <a:pt x="1138617" y="1139108"/>
                </a:lnTo>
                <a:close/>
              </a:path>
              <a:path w="2573655" h="2574290">
                <a:moveTo>
                  <a:pt x="1147504" y="1147998"/>
                </a:moveTo>
                <a:lnTo>
                  <a:pt x="1128331" y="1147998"/>
                </a:lnTo>
                <a:lnTo>
                  <a:pt x="1144848" y="1164508"/>
                </a:lnTo>
                <a:lnTo>
                  <a:pt x="1164006" y="1164508"/>
                </a:lnTo>
                <a:lnTo>
                  <a:pt x="1147504" y="1147998"/>
                </a:lnTo>
                <a:close/>
              </a:path>
              <a:path w="2573655" h="2574290">
                <a:moveTo>
                  <a:pt x="1164006" y="1164508"/>
                </a:moveTo>
                <a:lnTo>
                  <a:pt x="1144848" y="1164508"/>
                </a:lnTo>
                <a:lnTo>
                  <a:pt x="1151201" y="1170858"/>
                </a:lnTo>
                <a:lnTo>
                  <a:pt x="1170354" y="1170858"/>
                </a:lnTo>
                <a:lnTo>
                  <a:pt x="1164006" y="1164508"/>
                </a:lnTo>
                <a:close/>
              </a:path>
              <a:path w="2573655" h="2574290">
                <a:moveTo>
                  <a:pt x="1170354" y="1170858"/>
                </a:moveTo>
                <a:lnTo>
                  <a:pt x="1151201" y="1170858"/>
                </a:lnTo>
                <a:lnTo>
                  <a:pt x="1153742" y="1173398"/>
                </a:lnTo>
                <a:lnTo>
                  <a:pt x="1172893" y="1173398"/>
                </a:lnTo>
                <a:lnTo>
                  <a:pt x="1170354" y="1170858"/>
                </a:lnTo>
                <a:close/>
              </a:path>
              <a:path w="2573655" h="2574290">
                <a:moveTo>
                  <a:pt x="1172893" y="1173398"/>
                </a:moveTo>
                <a:lnTo>
                  <a:pt x="1153742" y="1173398"/>
                </a:lnTo>
                <a:lnTo>
                  <a:pt x="1160095" y="1179748"/>
                </a:lnTo>
                <a:lnTo>
                  <a:pt x="1179240" y="1179748"/>
                </a:lnTo>
                <a:lnTo>
                  <a:pt x="1172893" y="1173398"/>
                </a:lnTo>
                <a:close/>
              </a:path>
              <a:path w="2573655" h="2574290">
                <a:moveTo>
                  <a:pt x="1179240" y="1179748"/>
                </a:moveTo>
                <a:lnTo>
                  <a:pt x="1160095" y="1179748"/>
                </a:lnTo>
                <a:lnTo>
                  <a:pt x="1163907" y="1183558"/>
                </a:lnTo>
                <a:lnTo>
                  <a:pt x="1183048" y="1183558"/>
                </a:lnTo>
                <a:lnTo>
                  <a:pt x="1179240" y="1179748"/>
                </a:lnTo>
                <a:close/>
              </a:path>
              <a:path w="2573655" h="2574290">
                <a:moveTo>
                  <a:pt x="1183048" y="1183558"/>
                </a:moveTo>
                <a:lnTo>
                  <a:pt x="1163907" y="1183558"/>
                </a:lnTo>
                <a:lnTo>
                  <a:pt x="1176612" y="1196258"/>
                </a:lnTo>
                <a:lnTo>
                  <a:pt x="1195743" y="1196258"/>
                </a:lnTo>
                <a:lnTo>
                  <a:pt x="1183048" y="1183558"/>
                </a:lnTo>
                <a:close/>
              </a:path>
              <a:path w="2573655" h="2574290">
                <a:moveTo>
                  <a:pt x="1195743" y="1196258"/>
                </a:moveTo>
                <a:lnTo>
                  <a:pt x="1176612" y="1196258"/>
                </a:lnTo>
                <a:lnTo>
                  <a:pt x="1179153" y="1198798"/>
                </a:lnTo>
                <a:lnTo>
                  <a:pt x="1198282" y="1198798"/>
                </a:lnTo>
                <a:lnTo>
                  <a:pt x="1195743" y="1196258"/>
                </a:lnTo>
                <a:close/>
              </a:path>
              <a:path w="2573655" h="2574290">
                <a:moveTo>
                  <a:pt x="1198282" y="1198798"/>
                </a:moveTo>
                <a:lnTo>
                  <a:pt x="1179153" y="1198798"/>
                </a:lnTo>
                <a:lnTo>
                  <a:pt x="1185506" y="1205148"/>
                </a:lnTo>
                <a:lnTo>
                  <a:pt x="1204629" y="1205148"/>
                </a:lnTo>
                <a:lnTo>
                  <a:pt x="1198282" y="1198798"/>
                </a:lnTo>
                <a:close/>
              </a:path>
              <a:path w="2573655" h="2574290">
                <a:moveTo>
                  <a:pt x="1204629" y="1205148"/>
                </a:moveTo>
                <a:lnTo>
                  <a:pt x="1185506" y="1205148"/>
                </a:lnTo>
                <a:lnTo>
                  <a:pt x="1191859" y="1211498"/>
                </a:lnTo>
                <a:lnTo>
                  <a:pt x="1210976" y="1211498"/>
                </a:lnTo>
                <a:lnTo>
                  <a:pt x="1204629" y="1205148"/>
                </a:lnTo>
                <a:close/>
              </a:path>
              <a:path w="2573655" h="2574290">
                <a:moveTo>
                  <a:pt x="1210976" y="1211498"/>
                </a:moveTo>
                <a:lnTo>
                  <a:pt x="1191859" y="1211498"/>
                </a:lnTo>
                <a:lnTo>
                  <a:pt x="1202023" y="1221658"/>
                </a:lnTo>
                <a:lnTo>
                  <a:pt x="1221132" y="1221658"/>
                </a:lnTo>
                <a:lnTo>
                  <a:pt x="1210976" y="1211498"/>
                </a:lnTo>
                <a:close/>
              </a:path>
              <a:path w="2573655" h="2574290">
                <a:moveTo>
                  <a:pt x="1221132" y="1221658"/>
                </a:moveTo>
                <a:lnTo>
                  <a:pt x="1202023" y="1221658"/>
                </a:lnTo>
                <a:lnTo>
                  <a:pt x="1208376" y="1228008"/>
                </a:lnTo>
                <a:lnTo>
                  <a:pt x="1227479" y="1228008"/>
                </a:lnTo>
                <a:lnTo>
                  <a:pt x="1221132" y="1221658"/>
                </a:lnTo>
                <a:close/>
              </a:path>
              <a:path w="2573655" h="2574290">
                <a:moveTo>
                  <a:pt x="1227479" y="1228008"/>
                </a:moveTo>
                <a:lnTo>
                  <a:pt x="1208376" y="1228008"/>
                </a:lnTo>
                <a:lnTo>
                  <a:pt x="1210917" y="1230548"/>
                </a:lnTo>
                <a:lnTo>
                  <a:pt x="1230018" y="1230548"/>
                </a:lnTo>
                <a:lnTo>
                  <a:pt x="1227479" y="1228008"/>
                </a:lnTo>
                <a:close/>
              </a:path>
              <a:path w="2573655" h="2574290">
                <a:moveTo>
                  <a:pt x="1230018" y="1230548"/>
                </a:moveTo>
                <a:lnTo>
                  <a:pt x="1210917" y="1230548"/>
                </a:lnTo>
                <a:lnTo>
                  <a:pt x="1223622" y="1243248"/>
                </a:lnTo>
                <a:lnTo>
                  <a:pt x="1242713" y="1243248"/>
                </a:lnTo>
                <a:lnTo>
                  <a:pt x="1230018" y="1230548"/>
                </a:lnTo>
                <a:close/>
              </a:path>
              <a:path w="2573655" h="2574290">
                <a:moveTo>
                  <a:pt x="1242713" y="1243248"/>
                </a:moveTo>
                <a:lnTo>
                  <a:pt x="1223622" y="1243248"/>
                </a:lnTo>
                <a:lnTo>
                  <a:pt x="1240139" y="1259758"/>
                </a:lnTo>
                <a:lnTo>
                  <a:pt x="1259215" y="1259758"/>
                </a:lnTo>
                <a:lnTo>
                  <a:pt x="1242713" y="1243248"/>
                </a:lnTo>
                <a:close/>
              </a:path>
              <a:path w="2573655" h="2574290">
                <a:moveTo>
                  <a:pt x="1259215" y="1259758"/>
                </a:moveTo>
                <a:lnTo>
                  <a:pt x="1240139" y="1259758"/>
                </a:lnTo>
                <a:lnTo>
                  <a:pt x="1271903" y="1291508"/>
                </a:lnTo>
                <a:lnTo>
                  <a:pt x="1290952" y="1291508"/>
                </a:lnTo>
                <a:lnTo>
                  <a:pt x="1259215" y="1259758"/>
                </a:lnTo>
                <a:close/>
              </a:path>
              <a:path w="2573655" h="2574290">
                <a:moveTo>
                  <a:pt x="1290952" y="1291508"/>
                </a:moveTo>
                <a:lnTo>
                  <a:pt x="1271903" y="1291508"/>
                </a:lnTo>
                <a:lnTo>
                  <a:pt x="1278256" y="1297858"/>
                </a:lnTo>
                <a:lnTo>
                  <a:pt x="1297299" y="1297858"/>
                </a:lnTo>
                <a:lnTo>
                  <a:pt x="1290952" y="1291508"/>
                </a:lnTo>
                <a:close/>
              </a:path>
              <a:path w="2573655" h="2574290">
                <a:moveTo>
                  <a:pt x="1297299" y="1297858"/>
                </a:moveTo>
                <a:lnTo>
                  <a:pt x="1278256" y="1297858"/>
                </a:lnTo>
                <a:lnTo>
                  <a:pt x="1303667" y="1323258"/>
                </a:lnTo>
                <a:lnTo>
                  <a:pt x="1322688" y="1323258"/>
                </a:lnTo>
                <a:lnTo>
                  <a:pt x="1297299" y="1297858"/>
                </a:lnTo>
                <a:close/>
              </a:path>
              <a:path w="2573655" h="2574290">
                <a:moveTo>
                  <a:pt x="1322688" y="1323258"/>
                </a:moveTo>
                <a:lnTo>
                  <a:pt x="1303667" y="1323258"/>
                </a:lnTo>
                <a:lnTo>
                  <a:pt x="1312561" y="1332148"/>
                </a:lnTo>
                <a:lnTo>
                  <a:pt x="1331574" y="1332148"/>
                </a:lnTo>
                <a:lnTo>
                  <a:pt x="1322688" y="1323258"/>
                </a:lnTo>
                <a:close/>
              </a:path>
              <a:path w="2573655" h="2574290">
                <a:moveTo>
                  <a:pt x="1331574" y="1332148"/>
                </a:moveTo>
                <a:lnTo>
                  <a:pt x="1312561" y="1332148"/>
                </a:lnTo>
                <a:lnTo>
                  <a:pt x="1341783" y="1361358"/>
                </a:lnTo>
                <a:lnTo>
                  <a:pt x="1360772" y="1361358"/>
                </a:lnTo>
                <a:lnTo>
                  <a:pt x="1331574" y="1332148"/>
                </a:lnTo>
                <a:close/>
              </a:path>
              <a:path w="2573655" h="2574290">
                <a:moveTo>
                  <a:pt x="1360772" y="1361358"/>
                </a:moveTo>
                <a:lnTo>
                  <a:pt x="1341783" y="1361358"/>
                </a:lnTo>
                <a:lnTo>
                  <a:pt x="1344324" y="1363898"/>
                </a:lnTo>
                <a:lnTo>
                  <a:pt x="1363311" y="1363898"/>
                </a:lnTo>
                <a:lnTo>
                  <a:pt x="1360772" y="1361358"/>
                </a:lnTo>
                <a:close/>
              </a:path>
              <a:path w="2573655" h="2574290">
                <a:moveTo>
                  <a:pt x="1363311" y="1363898"/>
                </a:moveTo>
                <a:lnTo>
                  <a:pt x="1344324" y="1363898"/>
                </a:lnTo>
                <a:lnTo>
                  <a:pt x="1373547" y="1393108"/>
                </a:lnTo>
                <a:lnTo>
                  <a:pt x="1392508" y="1393108"/>
                </a:lnTo>
                <a:lnTo>
                  <a:pt x="1363311" y="1363898"/>
                </a:lnTo>
                <a:close/>
              </a:path>
              <a:path w="2573655" h="2574290">
                <a:moveTo>
                  <a:pt x="1392508" y="1393108"/>
                </a:moveTo>
                <a:lnTo>
                  <a:pt x="1373547" y="1393108"/>
                </a:lnTo>
                <a:lnTo>
                  <a:pt x="1420557" y="1440098"/>
                </a:lnTo>
                <a:lnTo>
                  <a:pt x="1439478" y="1440098"/>
                </a:lnTo>
                <a:lnTo>
                  <a:pt x="1392508" y="1393108"/>
                </a:lnTo>
                <a:close/>
              </a:path>
              <a:path w="2573655" h="2574290">
                <a:moveTo>
                  <a:pt x="1439478" y="1440098"/>
                </a:moveTo>
                <a:lnTo>
                  <a:pt x="1420557" y="1440098"/>
                </a:lnTo>
                <a:lnTo>
                  <a:pt x="1424369" y="1443908"/>
                </a:lnTo>
                <a:lnTo>
                  <a:pt x="1443286" y="1443908"/>
                </a:lnTo>
                <a:lnTo>
                  <a:pt x="1439478" y="1440098"/>
                </a:lnTo>
                <a:close/>
              </a:path>
              <a:path w="2573655" h="2574290">
                <a:moveTo>
                  <a:pt x="1443286" y="1443908"/>
                </a:moveTo>
                <a:lnTo>
                  <a:pt x="1424369" y="1443908"/>
                </a:lnTo>
                <a:lnTo>
                  <a:pt x="1430722" y="1450258"/>
                </a:lnTo>
                <a:lnTo>
                  <a:pt x="1449633" y="1450258"/>
                </a:lnTo>
                <a:lnTo>
                  <a:pt x="1443286" y="1443908"/>
                </a:lnTo>
                <a:close/>
              </a:path>
              <a:path w="2573655" h="2574290">
                <a:moveTo>
                  <a:pt x="1449633" y="1450258"/>
                </a:moveTo>
                <a:lnTo>
                  <a:pt x="1430722" y="1450258"/>
                </a:lnTo>
                <a:lnTo>
                  <a:pt x="1468838" y="1488358"/>
                </a:lnTo>
                <a:lnTo>
                  <a:pt x="1487717" y="1488358"/>
                </a:lnTo>
                <a:lnTo>
                  <a:pt x="1449633" y="1450258"/>
                </a:lnTo>
                <a:close/>
              </a:path>
              <a:path w="2573655" h="2574290">
                <a:moveTo>
                  <a:pt x="1487717" y="1488358"/>
                </a:moveTo>
                <a:lnTo>
                  <a:pt x="1468838" y="1488358"/>
                </a:lnTo>
                <a:lnTo>
                  <a:pt x="1484085" y="1503598"/>
                </a:lnTo>
                <a:lnTo>
                  <a:pt x="1502950" y="1503598"/>
                </a:lnTo>
                <a:lnTo>
                  <a:pt x="1487717" y="1488358"/>
                </a:lnTo>
                <a:close/>
              </a:path>
              <a:path w="2573655" h="2574290">
                <a:moveTo>
                  <a:pt x="1502950" y="1503598"/>
                </a:moveTo>
                <a:lnTo>
                  <a:pt x="1484085" y="1503598"/>
                </a:lnTo>
                <a:lnTo>
                  <a:pt x="1496790" y="1516298"/>
                </a:lnTo>
                <a:lnTo>
                  <a:pt x="1515645" y="1516298"/>
                </a:lnTo>
                <a:lnTo>
                  <a:pt x="1502950" y="1503598"/>
                </a:lnTo>
                <a:close/>
              </a:path>
              <a:path w="2573655" h="2574290">
                <a:moveTo>
                  <a:pt x="1515645" y="1516298"/>
                </a:moveTo>
                <a:lnTo>
                  <a:pt x="1496790" y="1516298"/>
                </a:lnTo>
                <a:lnTo>
                  <a:pt x="1500602" y="1520108"/>
                </a:lnTo>
                <a:lnTo>
                  <a:pt x="1519453" y="1520108"/>
                </a:lnTo>
                <a:lnTo>
                  <a:pt x="1515645" y="1516298"/>
                </a:lnTo>
                <a:close/>
              </a:path>
              <a:path w="2573655" h="2574290">
                <a:moveTo>
                  <a:pt x="1519453" y="1520108"/>
                </a:moveTo>
                <a:lnTo>
                  <a:pt x="1500602" y="1520108"/>
                </a:lnTo>
                <a:lnTo>
                  <a:pt x="1528554" y="1548048"/>
                </a:lnTo>
                <a:lnTo>
                  <a:pt x="1547381" y="1548048"/>
                </a:lnTo>
                <a:lnTo>
                  <a:pt x="1519453" y="1520108"/>
                </a:lnTo>
                <a:close/>
              </a:path>
              <a:path w="2573655" h="2574290">
                <a:moveTo>
                  <a:pt x="1547381" y="1548048"/>
                </a:moveTo>
                <a:lnTo>
                  <a:pt x="1528554" y="1548048"/>
                </a:lnTo>
                <a:lnTo>
                  <a:pt x="1532365" y="1551858"/>
                </a:lnTo>
                <a:lnTo>
                  <a:pt x="1551190" y="1551858"/>
                </a:lnTo>
                <a:lnTo>
                  <a:pt x="1547381" y="1548048"/>
                </a:lnTo>
                <a:close/>
              </a:path>
              <a:path w="2573655" h="2574290">
                <a:moveTo>
                  <a:pt x="1551190" y="1551858"/>
                </a:moveTo>
                <a:lnTo>
                  <a:pt x="1532365" y="1551858"/>
                </a:lnTo>
                <a:lnTo>
                  <a:pt x="1547612" y="1567098"/>
                </a:lnTo>
                <a:lnTo>
                  <a:pt x="1566423" y="1567098"/>
                </a:lnTo>
                <a:lnTo>
                  <a:pt x="1551190" y="1551858"/>
                </a:lnTo>
                <a:close/>
              </a:path>
              <a:path w="2573655" h="2574290">
                <a:moveTo>
                  <a:pt x="1566423" y="1567098"/>
                </a:moveTo>
                <a:lnTo>
                  <a:pt x="1547612" y="1567098"/>
                </a:lnTo>
                <a:lnTo>
                  <a:pt x="1564129" y="1583608"/>
                </a:lnTo>
                <a:lnTo>
                  <a:pt x="1582926" y="1583608"/>
                </a:lnTo>
                <a:lnTo>
                  <a:pt x="1566423" y="1567098"/>
                </a:lnTo>
                <a:close/>
              </a:path>
              <a:path w="2573655" h="2574290">
                <a:moveTo>
                  <a:pt x="1582926" y="1583608"/>
                </a:moveTo>
                <a:lnTo>
                  <a:pt x="1564129" y="1583608"/>
                </a:lnTo>
                <a:lnTo>
                  <a:pt x="1576834" y="1596308"/>
                </a:lnTo>
                <a:lnTo>
                  <a:pt x="1595620" y="1596308"/>
                </a:lnTo>
                <a:lnTo>
                  <a:pt x="1582926" y="1583608"/>
                </a:lnTo>
                <a:close/>
              </a:path>
              <a:path w="2573655" h="2574290">
                <a:moveTo>
                  <a:pt x="1595620" y="1596308"/>
                </a:moveTo>
                <a:lnTo>
                  <a:pt x="1576834" y="1596308"/>
                </a:lnTo>
                <a:lnTo>
                  <a:pt x="1579376" y="1598848"/>
                </a:lnTo>
                <a:lnTo>
                  <a:pt x="1598159" y="1598848"/>
                </a:lnTo>
                <a:lnTo>
                  <a:pt x="1595620" y="1596308"/>
                </a:lnTo>
                <a:close/>
              </a:path>
              <a:path w="2573655" h="2574290">
                <a:moveTo>
                  <a:pt x="1598159" y="1598848"/>
                </a:moveTo>
                <a:lnTo>
                  <a:pt x="1579376" y="1598848"/>
                </a:lnTo>
                <a:lnTo>
                  <a:pt x="1583187" y="1602658"/>
                </a:lnTo>
                <a:lnTo>
                  <a:pt x="1601968" y="1602658"/>
                </a:lnTo>
                <a:lnTo>
                  <a:pt x="1598159" y="1598848"/>
                </a:lnTo>
                <a:close/>
              </a:path>
              <a:path w="2573655" h="2574290">
                <a:moveTo>
                  <a:pt x="1601968" y="1602658"/>
                </a:moveTo>
                <a:lnTo>
                  <a:pt x="1583187" y="1602658"/>
                </a:lnTo>
                <a:lnTo>
                  <a:pt x="1611139" y="1630598"/>
                </a:lnTo>
                <a:lnTo>
                  <a:pt x="1629896" y="1630598"/>
                </a:lnTo>
                <a:lnTo>
                  <a:pt x="1601968" y="1602658"/>
                </a:lnTo>
                <a:close/>
              </a:path>
              <a:path w="2573655" h="2574290">
                <a:moveTo>
                  <a:pt x="1629896" y="1630598"/>
                </a:moveTo>
                <a:lnTo>
                  <a:pt x="1611139" y="1630598"/>
                </a:lnTo>
                <a:lnTo>
                  <a:pt x="1627656" y="1647108"/>
                </a:lnTo>
                <a:lnTo>
                  <a:pt x="1646399" y="1647108"/>
                </a:lnTo>
                <a:lnTo>
                  <a:pt x="1629896" y="1630598"/>
                </a:lnTo>
                <a:close/>
              </a:path>
              <a:path w="2573655" h="2574290">
                <a:moveTo>
                  <a:pt x="1646399" y="1647108"/>
                </a:moveTo>
                <a:lnTo>
                  <a:pt x="1627656" y="1647108"/>
                </a:lnTo>
                <a:lnTo>
                  <a:pt x="1634009" y="1653458"/>
                </a:lnTo>
                <a:lnTo>
                  <a:pt x="1652746" y="1653458"/>
                </a:lnTo>
                <a:lnTo>
                  <a:pt x="1646399" y="1647108"/>
                </a:lnTo>
                <a:close/>
              </a:path>
              <a:path w="2573655" h="2574290">
                <a:moveTo>
                  <a:pt x="1652746" y="1653458"/>
                </a:moveTo>
                <a:lnTo>
                  <a:pt x="1634009" y="1653458"/>
                </a:lnTo>
                <a:lnTo>
                  <a:pt x="1640362" y="1659808"/>
                </a:lnTo>
                <a:lnTo>
                  <a:pt x="1659093" y="1659808"/>
                </a:lnTo>
                <a:lnTo>
                  <a:pt x="1652746" y="1653458"/>
                </a:lnTo>
                <a:close/>
              </a:path>
              <a:path w="2573655" h="2574290">
                <a:moveTo>
                  <a:pt x="1659093" y="1659808"/>
                </a:moveTo>
                <a:lnTo>
                  <a:pt x="1640362" y="1659808"/>
                </a:lnTo>
                <a:lnTo>
                  <a:pt x="1659420" y="1678858"/>
                </a:lnTo>
                <a:lnTo>
                  <a:pt x="1678135" y="1678858"/>
                </a:lnTo>
                <a:lnTo>
                  <a:pt x="1659093" y="1659808"/>
                </a:lnTo>
                <a:close/>
              </a:path>
              <a:path w="2573655" h="2574290">
                <a:moveTo>
                  <a:pt x="1678135" y="1678858"/>
                </a:moveTo>
                <a:lnTo>
                  <a:pt x="1659420" y="1678858"/>
                </a:lnTo>
                <a:lnTo>
                  <a:pt x="1672125" y="1691558"/>
                </a:lnTo>
                <a:lnTo>
                  <a:pt x="1690829" y="1691558"/>
                </a:lnTo>
                <a:lnTo>
                  <a:pt x="1678135" y="1678858"/>
                </a:lnTo>
                <a:close/>
              </a:path>
              <a:path w="2573655" h="2574290">
                <a:moveTo>
                  <a:pt x="1690829" y="1691558"/>
                </a:moveTo>
                <a:lnTo>
                  <a:pt x="1672125" y="1691558"/>
                </a:lnTo>
                <a:lnTo>
                  <a:pt x="1674667" y="1694098"/>
                </a:lnTo>
                <a:lnTo>
                  <a:pt x="1693368" y="1694098"/>
                </a:lnTo>
                <a:lnTo>
                  <a:pt x="1690829" y="1691558"/>
                </a:lnTo>
                <a:close/>
              </a:path>
              <a:path w="2573655" h="2574290">
                <a:moveTo>
                  <a:pt x="1693368" y="1694098"/>
                </a:moveTo>
                <a:lnTo>
                  <a:pt x="1674667" y="1694098"/>
                </a:lnTo>
                <a:lnTo>
                  <a:pt x="1684831" y="1704258"/>
                </a:lnTo>
                <a:lnTo>
                  <a:pt x="1703524" y="1704258"/>
                </a:lnTo>
                <a:lnTo>
                  <a:pt x="1693368" y="1694098"/>
                </a:lnTo>
                <a:close/>
              </a:path>
              <a:path w="2573655" h="2574290">
                <a:moveTo>
                  <a:pt x="1703524" y="1704258"/>
                </a:moveTo>
                <a:lnTo>
                  <a:pt x="1684831" y="1704258"/>
                </a:lnTo>
                <a:lnTo>
                  <a:pt x="1697536" y="1716958"/>
                </a:lnTo>
                <a:lnTo>
                  <a:pt x="1716219" y="1716958"/>
                </a:lnTo>
                <a:lnTo>
                  <a:pt x="1703524" y="1704258"/>
                </a:lnTo>
                <a:close/>
              </a:path>
              <a:path w="2573655" h="2574290">
                <a:moveTo>
                  <a:pt x="1716219" y="1716958"/>
                </a:moveTo>
                <a:lnTo>
                  <a:pt x="1697536" y="1716958"/>
                </a:lnTo>
                <a:lnTo>
                  <a:pt x="1700078" y="1719498"/>
                </a:lnTo>
                <a:lnTo>
                  <a:pt x="1718757" y="1719498"/>
                </a:lnTo>
                <a:lnTo>
                  <a:pt x="1716219" y="1716958"/>
                </a:lnTo>
                <a:close/>
              </a:path>
              <a:path w="2573655" h="2574290">
                <a:moveTo>
                  <a:pt x="1718757" y="1719498"/>
                </a:moveTo>
                <a:lnTo>
                  <a:pt x="1700078" y="1719498"/>
                </a:lnTo>
                <a:lnTo>
                  <a:pt x="1706430" y="1725848"/>
                </a:lnTo>
                <a:lnTo>
                  <a:pt x="1725105" y="1725848"/>
                </a:lnTo>
                <a:lnTo>
                  <a:pt x="1718757" y="1719498"/>
                </a:lnTo>
                <a:close/>
              </a:path>
              <a:path w="2573655" h="2574290">
                <a:moveTo>
                  <a:pt x="1725105" y="1725848"/>
                </a:moveTo>
                <a:lnTo>
                  <a:pt x="1706430" y="1725848"/>
                </a:lnTo>
                <a:lnTo>
                  <a:pt x="1712783" y="1732198"/>
                </a:lnTo>
                <a:lnTo>
                  <a:pt x="1731452" y="1732198"/>
                </a:lnTo>
                <a:lnTo>
                  <a:pt x="1725105" y="1725848"/>
                </a:lnTo>
                <a:close/>
              </a:path>
              <a:path w="2573655" h="2574290">
                <a:moveTo>
                  <a:pt x="1731452" y="1732198"/>
                </a:moveTo>
                <a:lnTo>
                  <a:pt x="1712783" y="1732198"/>
                </a:lnTo>
                <a:lnTo>
                  <a:pt x="1716595" y="1736008"/>
                </a:lnTo>
                <a:lnTo>
                  <a:pt x="1735260" y="1736008"/>
                </a:lnTo>
                <a:lnTo>
                  <a:pt x="1731452" y="1732198"/>
                </a:lnTo>
                <a:close/>
              </a:path>
              <a:path w="2573655" h="2574290">
                <a:moveTo>
                  <a:pt x="1735260" y="1736008"/>
                </a:moveTo>
                <a:lnTo>
                  <a:pt x="1716595" y="1736008"/>
                </a:lnTo>
                <a:lnTo>
                  <a:pt x="1725488" y="1744898"/>
                </a:lnTo>
                <a:lnTo>
                  <a:pt x="1744147" y="1744898"/>
                </a:lnTo>
                <a:lnTo>
                  <a:pt x="1735260" y="1736008"/>
                </a:lnTo>
                <a:close/>
              </a:path>
              <a:path w="2573655" h="2574290">
                <a:moveTo>
                  <a:pt x="1744147" y="1744898"/>
                </a:moveTo>
                <a:lnTo>
                  <a:pt x="1725488" y="1744898"/>
                </a:lnTo>
                <a:lnTo>
                  <a:pt x="1729300" y="1748708"/>
                </a:lnTo>
                <a:lnTo>
                  <a:pt x="1747955" y="1748708"/>
                </a:lnTo>
                <a:lnTo>
                  <a:pt x="1744147" y="1744898"/>
                </a:lnTo>
                <a:close/>
              </a:path>
              <a:path w="2573655" h="2574290">
                <a:moveTo>
                  <a:pt x="1747955" y="1748708"/>
                </a:moveTo>
                <a:lnTo>
                  <a:pt x="1729300" y="1748708"/>
                </a:lnTo>
                <a:lnTo>
                  <a:pt x="1731841" y="1751248"/>
                </a:lnTo>
                <a:lnTo>
                  <a:pt x="1750494" y="1751248"/>
                </a:lnTo>
                <a:lnTo>
                  <a:pt x="1747955" y="1748708"/>
                </a:lnTo>
                <a:close/>
              </a:path>
              <a:path w="2573655" h="2574290">
                <a:moveTo>
                  <a:pt x="1750494" y="1751248"/>
                </a:moveTo>
                <a:lnTo>
                  <a:pt x="1731841" y="1751248"/>
                </a:lnTo>
                <a:lnTo>
                  <a:pt x="1744547" y="1763948"/>
                </a:lnTo>
                <a:lnTo>
                  <a:pt x="1763188" y="1763948"/>
                </a:lnTo>
                <a:lnTo>
                  <a:pt x="1750494" y="1751248"/>
                </a:lnTo>
                <a:close/>
              </a:path>
              <a:path w="2573655" h="2574290">
                <a:moveTo>
                  <a:pt x="2373795" y="2374818"/>
                </a:moveTo>
                <a:lnTo>
                  <a:pt x="2355680" y="2374818"/>
                </a:lnTo>
                <a:lnTo>
                  <a:pt x="2372197" y="2391328"/>
                </a:lnTo>
                <a:lnTo>
                  <a:pt x="2390298" y="2391328"/>
                </a:lnTo>
                <a:lnTo>
                  <a:pt x="2373795" y="2374818"/>
                </a:lnTo>
                <a:close/>
              </a:path>
              <a:path w="2573655" h="2574290">
                <a:moveTo>
                  <a:pt x="2371256" y="2372278"/>
                </a:moveTo>
                <a:lnTo>
                  <a:pt x="2353139" y="2372278"/>
                </a:lnTo>
                <a:lnTo>
                  <a:pt x="2354409" y="2373548"/>
                </a:lnTo>
                <a:lnTo>
                  <a:pt x="2372526" y="2373548"/>
                </a:lnTo>
                <a:lnTo>
                  <a:pt x="2371256" y="2372278"/>
                </a:lnTo>
                <a:close/>
              </a:path>
              <a:path w="2573655" h="2574290">
                <a:moveTo>
                  <a:pt x="2367448" y="2368468"/>
                </a:moveTo>
                <a:lnTo>
                  <a:pt x="2349327" y="2368468"/>
                </a:lnTo>
                <a:lnTo>
                  <a:pt x="2351868" y="2371008"/>
                </a:lnTo>
                <a:lnTo>
                  <a:pt x="2369987" y="2371008"/>
                </a:lnTo>
                <a:lnTo>
                  <a:pt x="2367448" y="2368468"/>
                </a:lnTo>
                <a:close/>
              </a:path>
              <a:path w="2573655" h="2574290">
                <a:moveTo>
                  <a:pt x="2364909" y="2365928"/>
                </a:moveTo>
                <a:lnTo>
                  <a:pt x="2346786" y="2365928"/>
                </a:lnTo>
                <a:lnTo>
                  <a:pt x="2348057" y="2367198"/>
                </a:lnTo>
                <a:lnTo>
                  <a:pt x="2366179" y="2367198"/>
                </a:lnTo>
                <a:lnTo>
                  <a:pt x="2364909" y="2365928"/>
                </a:lnTo>
                <a:close/>
              </a:path>
              <a:path w="2573655" h="2574290">
                <a:moveTo>
                  <a:pt x="2361101" y="2362118"/>
                </a:moveTo>
                <a:lnTo>
                  <a:pt x="2342974" y="2362118"/>
                </a:lnTo>
                <a:lnTo>
                  <a:pt x="2345515" y="2364658"/>
                </a:lnTo>
                <a:lnTo>
                  <a:pt x="2363640" y="2364658"/>
                </a:lnTo>
                <a:lnTo>
                  <a:pt x="2361101" y="2362118"/>
                </a:lnTo>
                <a:close/>
              </a:path>
              <a:path w="2573655" h="2574290">
                <a:moveTo>
                  <a:pt x="2358562" y="2359578"/>
                </a:moveTo>
                <a:lnTo>
                  <a:pt x="2340433" y="2359578"/>
                </a:lnTo>
                <a:lnTo>
                  <a:pt x="2341704" y="2360848"/>
                </a:lnTo>
                <a:lnTo>
                  <a:pt x="2359831" y="2360848"/>
                </a:lnTo>
                <a:lnTo>
                  <a:pt x="2358562" y="2359578"/>
                </a:lnTo>
                <a:close/>
              </a:path>
              <a:path w="2573655" h="2574290">
                <a:moveTo>
                  <a:pt x="2354753" y="2355768"/>
                </a:moveTo>
                <a:lnTo>
                  <a:pt x="2336622" y="2355768"/>
                </a:lnTo>
                <a:lnTo>
                  <a:pt x="2339163" y="2358308"/>
                </a:lnTo>
                <a:lnTo>
                  <a:pt x="2357292" y="2358308"/>
                </a:lnTo>
                <a:lnTo>
                  <a:pt x="2354753" y="2355768"/>
                </a:lnTo>
                <a:close/>
              </a:path>
              <a:path w="2573655" h="2574290">
                <a:moveTo>
                  <a:pt x="2352215" y="2353228"/>
                </a:moveTo>
                <a:lnTo>
                  <a:pt x="2334081" y="2353228"/>
                </a:lnTo>
                <a:lnTo>
                  <a:pt x="2335351" y="2354498"/>
                </a:lnTo>
                <a:lnTo>
                  <a:pt x="2353484" y="2354498"/>
                </a:lnTo>
                <a:lnTo>
                  <a:pt x="2352215" y="2353228"/>
                </a:lnTo>
                <a:close/>
              </a:path>
              <a:path w="2573655" h="2574290">
                <a:moveTo>
                  <a:pt x="2348406" y="2349418"/>
                </a:moveTo>
                <a:lnTo>
                  <a:pt x="2330269" y="2349418"/>
                </a:lnTo>
                <a:lnTo>
                  <a:pt x="2332810" y="2351958"/>
                </a:lnTo>
                <a:lnTo>
                  <a:pt x="2350945" y="2351958"/>
                </a:lnTo>
                <a:lnTo>
                  <a:pt x="2348406" y="2349418"/>
                </a:lnTo>
                <a:close/>
              </a:path>
              <a:path w="2573655" h="2574290">
                <a:moveTo>
                  <a:pt x="2345867" y="2346878"/>
                </a:moveTo>
                <a:lnTo>
                  <a:pt x="2327728" y="2346878"/>
                </a:lnTo>
                <a:lnTo>
                  <a:pt x="2328998" y="2348148"/>
                </a:lnTo>
                <a:lnTo>
                  <a:pt x="2347137" y="2348148"/>
                </a:lnTo>
                <a:lnTo>
                  <a:pt x="2345867" y="2346878"/>
                </a:lnTo>
                <a:close/>
              </a:path>
              <a:path w="2573655" h="2574290">
                <a:moveTo>
                  <a:pt x="2342059" y="2343068"/>
                </a:moveTo>
                <a:lnTo>
                  <a:pt x="2323916" y="2343068"/>
                </a:lnTo>
                <a:lnTo>
                  <a:pt x="2326457" y="2345608"/>
                </a:lnTo>
                <a:lnTo>
                  <a:pt x="2344598" y="2345608"/>
                </a:lnTo>
                <a:lnTo>
                  <a:pt x="2342059" y="2343068"/>
                </a:lnTo>
                <a:close/>
              </a:path>
              <a:path w="2573655" h="2574290">
                <a:moveTo>
                  <a:pt x="2339520" y="2340528"/>
                </a:moveTo>
                <a:lnTo>
                  <a:pt x="2321375" y="2340528"/>
                </a:lnTo>
                <a:lnTo>
                  <a:pt x="2322646" y="2341798"/>
                </a:lnTo>
                <a:lnTo>
                  <a:pt x="2340789" y="2341798"/>
                </a:lnTo>
                <a:lnTo>
                  <a:pt x="2339520" y="2340528"/>
                </a:lnTo>
                <a:close/>
              </a:path>
              <a:path w="2573655" h="2574290">
                <a:moveTo>
                  <a:pt x="2335712" y="2336718"/>
                </a:moveTo>
                <a:lnTo>
                  <a:pt x="2317563" y="2336718"/>
                </a:lnTo>
                <a:lnTo>
                  <a:pt x="2320105" y="2339258"/>
                </a:lnTo>
                <a:lnTo>
                  <a:pt x="2338251" y="2339258"/>
                </a:lnTo>
                <a:lnTo>
                  <a:pt x="2335712" y="2336718"/>
                </a:lnTo>
                <a:close/>
              </a:path>
              <a:path w="2573655" h="2574290">
                <a:moveTo>
                  <a:pt x="2333173" y="2334178"/>
                </a:moveTo>
                <a:lnTo>
                  <a:pt x="2315022" y="2334178"/>
                </a:lnTo>
                <a:lnTo>
                  <a:pt x="2316293" y="2335448"/>
                </a:lnTo>
                <a:lnTo>
                  <a:pt x="2334442" y="2335448"/>
                </a:lnTo>
                <a:lnTo>
                  <a:pt x="2333173" y="2334178"/>
                </a:lnTo>
                <a:close/>
              </a:path>
              <a:path w="2573655" h="2574290">
                <a:moveTo>
                  <a:pt x="2329364" y="2330368"/>
                </a:moveTo>
                <a:lnTo>
                  <a:pt x="2311211" y="2330368"/>
                </a:lnTo>
                <a:lnTo>
                  <a:pt x="2313752" y="2332908"/>
                </a:lnTo>
                <a:lnTo>
                  <a:pt x="2331903" y="2332908"/>
                </a:lnTo>
                <a:lnTo>
                  <a:pt x="2329364" y="2330368"/>
                </a:lnTo>
                <a:close/>
              </a:path>
              <a:path w="2573655" h="2574290">
                <a:moveTo>
                  <a:pt x="2326825" y="2327828"/>
                </a:moveTo>
                <a:lnTo>
                  <a:pt x="2308670" y="2327828"/>
                </a:lnTo>
                <a:lnTo>
                  <a:pt x="2309940" y="2329098"/>
                </a:lnTo>
                <a:lnTo>
                  <a:pt x="2328095" y="2329098"/>
                </a:lnTo>
                <a:lnTo>
                  <a:pt x="2326825" y="2327828"/>
                </a:lnTo>
                <a:close/>
              </a:path>
              <a:path w="2573655" h="2574290">
                <a:moveTo>
                  <a:pt x="2323017" y="2324018"/>
                </a:moveTo>
                <a:lnTo>
                  <a:pt x="2304858" y="2324018"/>
                </a:lnTo>
                <a:lnTo>
                  <a:pt x="2307399" y="2326558"/>
                </a:lnTo>
                <a:lnTo>
                  <a:pt x="2325556" y="2326558"/>
                </a:lnTo>
                <a:lnTo>
                  <a:pt x="2323017" y="2324018"/>
                </a:lnTo>
                <a:close/>
              </a:path>
              <a:path w="2573655" h="2574290">
                <a:moveTo>
                  <a:pt x="2320478" y="2321478"/>
                </a:moveTo>
                <a:lnTo>
                  <a:pt x="2302317" y="2321478"/>
                </a:lnTo>
                <a:lnTo>
                  <a:pt x="2303587" y="2322748"/>
                </a:lnTo>
                <a:lnTo>
                  <a:pt x="2321748" y="2322748"/>
                </a:lnTo>
                <a:lnTo>
                  <a:pt x="2320478" y="2321478"/>
                </a:lnTo>
                <a:close/>
              </a:path>
              <a:path w="2573655" h="2574290">
                <a:moveTo>
                  <a:pt x="2316670" y="2317668"/>
                </a:moveTo>
                <a:lnTo>
                  <a:pt x="2298505" y="2317668"/>
                </a:lnTo>
                <a:lnTo>
                  <a:pt x="2301046" y="2320208"/>
                </a:lnTo>
                <a:lnTo>
                  <a:pt x="2319209" y="2320208"/>
                </a:lnTo>
                <a:lnTo>
                  <a:pt x="2316670" y="2317668"/>
                </a:lnTo>
                <a:close/>
              </a:path>
              <a:path w="2573655" h="2574290">
                <a:moveTo>
                  <a:pt x="2314131" y="2315128"/>
                </a:moveTo>
                <a:lnTo>
                  <a:pt x="2295964" y="2315128"/>
                </a:lnTo>
                <a:lnTo>
                  <a:pt x="2297235" y="2316398"/>
                </a:lnTo>
                <a:lnTo>
                  <a:pt x="2315400" y="2316398"/>
                </a:lnTo>
                <a:lnTo>
                  <a:pt x="2314131" y="2315128"/>
                </a:lnTo>
                <a:close/>
              </a:path>
              <a:path w="2573655" h="2574290">
                <a:moveTo>
                  <a:pt x="2310323" y="2311318"/>
                </a:moveTo>
                <a:lnTo>
                  <a:pt x="2292153" y="2311318"/>
                </a:lnTo>
                <a:lnTo>
                  <a:pt x="2294694" y="2313858"/>
                </a:lnTo>
                <a:lnTo>
                  <a:pt x="2312861" y="2313858"/>
                </a:lnTo>
                <a:lnTo>
                  <a:pt x="2310323" y="2311318"/>
                </a:lnTo>
                <a:close/>
              </a:path>
              <a:path w="2573655" h="2574290">
                <a:moveTo>
                  <a:pt x="2307784" y="2308778"/>
                </a:moveTo>
                <a:lnTo>
                  <a:pt x="2289611" y="2308778"/>
                </a:lnTo>
                <a:lnTo>
                  <a:pt x="2290882" y="2310048"/>
                </a:lnTo>
                <a:lnTo>
                  <a:pt x="2309053" y="2310048"/>
                </a:lnTo>
                <a:lnTo>
                  <a:pt x="2307784" y="2308778"/>
                </a:lnTo>
                <a:close/>
              </a:path>
              <a:path w="2573655" h="2574290">
                <a:moveTo>
                  <a:pt x="2303975" y="2304968"/>
                </a:moveTo>
                <a:lnTo>
                  <a:pt x="2285800" y="2304968"/>
                </a:lnTo>
                <a:lnTo>
                  <a:pt x="2288341" y="2307508"/>
                </a:lnTo>
                <a:lnTo>
                  <a:pt x="2306514" y="2307508"/>
                </a:lnTo>
                <a:lnTo>
                  <a:pt x="2303975" y="2304968"/>
                </a:lnTo>
                <a:close/>
              </a:path>
              <a:path w="2573655" h="2574290">
                <a:moveTo>
                  <a:pt x="2301436" y="2302428"/>
                </a:moveTo>
                <a:lnTo>
                  <a:pt x="2283259" y="2302428"/>
                </a:lnTo>
                <a:lnTo>
                  <a:pt x="2284529" y="2303698"/>
                </a:lnTo>
                <a:lnTo>
                  <a:pt x="2302706" y="2303698"/>
                </a:lnTo>
                <a:lnTo>
                  <a:pt x="2301436" y="2302428"/>
                </a:lnTo>
                <a:close/>
              </a:path>
              <a:path w="2573655" h="2574290">
                <a:moveTo>
                  <a:pt x="2297628" y="2298618"/>
                </a:moveTo>
                <a:lnTo>
                  <a:pt x="2279447" y="2298618"/>
                </a:lnTo>
                <a:lnTo>
                  <a:pt x="2281988" y="2301158"/>
                </a:lnTo>
                <a:lnTo>
                  <a:pt x="2300167" y="2301158"/>
                </a:lnTo>
                <a:lnTo>
                  <a:pt x="2297628" y="2298618"/>
                </a:lnTo>
                <a:close/>
              </a:path>
              <a:path w="2573655" h="2574290">
                <a:moveTo>
                  <a:pt x="2295089" y="2296078"/>
                </a:moveTo>
                <a:lnTo>
                  <a:pt x="2276906" y="2296078"/>
                </a:lnTo>
                <a:lnTo>
                  <a:pt x="2278176" y="2297348"/>
                </a:lnTo>
                <a:lnTo>
                  <a:pt x="2296359" y="2297348"/>
                </a:lnTo>
                <a:lnTo>
                  <a:pt x="2295089" y="2296078"/>
                </a:lnTo>
                <a:close/>
              </a:path>
              <a:path w="2573655" h="2574290">
                <a:moveTo>
                  <a:pt x="2291281" y="2292268"/>
                </a:moveTo>
                <a:lnTo>
                  <a:pt x="2273094" y="2292268"/>
                </a:lnTo>
                <a:lnTo>
                  <a:pt x="2275635" y="2294808"/>
                </a:lnTo>
                <a:lnTo>
                  <a:pt x="2293820" y="2294808"/>
                </a:lnTo>
                <a:lnTo>
                  <a:pt x="2291281" y="2292268"/>
                </a:lnTo>
                <a:close/>
              </a:path>
              <a:path w="2573655" h="2574290">
                <a:moveTo>
                  <a:pt x="2288742" y="2289728"/>
                </a:moveTo>
                <a:lnTo>
                  <a:pt x="2270553" y="2289728"/>
                </a:lnTo>
                <a:lnTo>
                  <a:pt x="2271824" y="2290998"/>
                </a:lnTo>
                <a:lnTo>
                  <a:pt x="2290011" y="2290998"/>
                </a:lnTo>
                <a:lnTo>
                  <a:pt x="2288742" y="2289728"/>
                </a:lnTo>
                <a:close/>
              </a:path>
              <a:path w="2573655" h="2574290">
                <a:moveTo>
                  <a:pt x="2284934" y="2285918"/>
                </a:moveTo>
                <a:lnTo>
                  <a:pt x="2266742" y="2285918"/>
                </a:lnTo>
                <a:lnTo>
                  <a:pt x="2269283" y="2288458"/>
                </a:lnTo>
                <a:lnTo>
                  <a:pt x="2287472" y="2288458"/>
                </a:lnTo>
                <a:lnTo>
                  <a:pt x="2284934" y="2285918"/>
                </a:lnTo>
                <a:close/>
              </a:path>
              <a:path w="2573655" h="2574290">
                <a:moveTo>
                  <a:pt x="2282395" y="2283378"/>
                </a:moveTo>
                <a:lnTo>
                  <a:pt x="2264200" y="2283378"/>
                </a:lnTo>
                <a:lnTo>
                  <a:pt x="2265471" y="2284648"/>
                </a:lnTo>
                <a:lnTo>
                  <a:pt x="2283664" y="2284648"/>
                </a:lnTo>
                <a:lnTo>
                  <a:pt x="2282395" y="2283378"/>
                </a:lnTo>
                <a:close/>
              </a:path>
              <a:path w="2573655" h="2574290">
                <a:moveTo>
                  <a:pt x="2276047" y="2277028"/>
                </a:moveTo>
                <a:lnTo>
                  <a:pt x="2257848" y="2277028"/>
                </a:lnTo>
                <a:lnTo>
                  <a:pt x="2262930" y="2282108"/>
                </a:lnTo>
                <a:lnTo>
                  <a:pt x="2281125" y="2282108"/>
                </a:lnTo>
                <a:lnTo>
                  <a:pt x="2276047" y="2277028"/>
                </a:lnTo>
                <a:close/>
              </a:path>
              <a:path w="2573655" h="2574290">
                <a:moveTo>
                  <a:pt x="2272239" y="2273218"/>
                </a:moveTo>
                <a:lnTo>
                  <a:pt x="2254036" y="2273218"/>
                </a:lnTo>
                <a:lnTo>
                  <a:pt x="2256577" y="2275758"/>
                </a:lnTo>
                <a:lnTo>
                  <a:pt x="2274778" y="2275758"/>
                </a:lnTo>
                <a:lnTo>
                  <a:pt x="2272239" y="2273218"/>
                </a:lnTo>
                <a:close/>
              </a:path>
              <a:path w="2573655" h="2574290">
                <a:moveTo>
                  <a:pt x="2269700" y="2270678"/>
                </a:moveTo>
                <a:lnTo>
                  <a:pt x="2251495" y="2270678"/>
                </a:lnTo>
                <a:lnTo>
                  <a:pt x="2252766" y="2271948"/>
                </a:lnTo>
                <a:lnTo>
                  <a:pt x="2270970" y="2271948"/>
                </a:lnTo>
                <a:lnTo>
                  <a:pt x="2269700" y="2270678"/>
                </a:lnTo>
                <a:close/>
              </a:path>
              <a:path w="2573655" h="2574290">
                <a:moveTo>
                  <a:pt x="2265892" y="2266868"/>
                </a:moveTo>
                <a:lnTo>
                  <a:pt x="2247683" y="2266868"/>
                </a:lnTo>
                <a:lnTo>
                  <a:pt x="2250224" y="2269408"/>
                </a:lnTo>
                <a:lnTo>
                  <a:pt x="2268431" y="2269408"/>
                </a:lnTo>
                <a:lnTo>
                  <a:pt x="2265892" y="2266868"/>
                </a:lnTo>
                <a:close/>
              </a:path>
              <a:path w="2573655" h="2574290">
                <a:moveTo>
                  <a:pt x="2263353" y="2264328"/>
                </a:moveTo>
                <a:lnTo>
                  <a:pt x="2245142" y="2264328"/>
                </a:lnTo>
                <a:lnTo>
                  <a:pt x="2246413" y="2265598"/>
                </a:lnTo>
                <a:lnTo>
                  <a:pt x="2264622" y="2265598"/>
                </a:lnTo>
                <a:lnTo>
                  <a:pt x="2263353" y="2264328"/>
                </a:lnTo>
                <a:close/>
              </a:path>
              <a:path w="2573655" h="2574290">
                <a:moveTo>
                  <a:pt x="2259544" y="2260518"/>
                </a:moveTo>
                <a:lnTo>
                  <a:pt x="2241331" y="2260518"/>
                </a:lnTo>
                <a:lnTo>
                  <a:pt x="2243872" y="2263058"/>
                </a:lnTo>
                <a:lnTo>
                  <a:pt x="2262083" y="2263058"/>
                </a:lnTo>
                <a:lnTo>
                  <a:pt x="2259544" y="2260518"/>
                </a:lnTo>
                <a:close/>
              </a:path>
              <a:path w="2573655" h="2574290">
                <a:moveTo>
                  <a:pt x="2257006" y="2257978"/>
                </a:moveTo>
                <a:lnTo>
                  <a:pt x="2238790" y="2257978"/>
                </a:lnTo>
                <a:lnTo>
                  <a:pt x="2240060" y="2259248"/>
                </a:lnTo>
                <a:lnTo>
                  <a:pt x="2258275" y="2259248"/>
                </a:lnTo>
                <a:lnTo>
                  <a:pt x="2257006" y="2257978"/>
                </a:lnTo>
                <a:close/>
              </a:path>
              <a:path w="2573655" h="2574290">
                <a:moveTo>
                  <a:pt x="2253197" y="2254168"/>
                </a:moveTo>
                <a:lnTo>
                  <a:pt x="2234978" y="2254168"/>
                </a:lnTo>
                <a:lnTo>
                  <a:pt x="2237519" y="2256708"/>
                </a:lnTo>
                <a:lnTo>
                  <a:pt x="2255736" y="2256708"/>
                </a:lnTo>
                <a:lnTo>
                  <a:pt x="2253197" y="2254168"/>
                </a:lnTo>
                <a:close/>
              </a:path>
              <a:path w="2573655" h="2574290">
                <a:moveTo>
                  <a:pt x="2250658" y="2251628"/>
                </a:moveTo>
                <a:lnTo>
                  <a:pt x="2232437" y="2251628"/>
                </a:lnTo>
                <a:lnTo>
                  <a:pt x="2233707" y="2252898"/>
                </a:lnTo>
                <a:lnTo>
                  <a:pt x="2251928" y="2252898"/>
                </a:lnTo>
                <a:lnTo>
                  <a:pt x="2250658" y="2251628"/>
                </a:lnTo>
                <a:close/>
              </a:path>
              <a:path w="2573655" h="2574290">
                <a:moveTo>
                  <a:pt x="2246850" y="2247818"/>
                </a:moveTo>
                <a:lnTo>
                  <a:pt x="2228625" y="2247818"/>
                </a:lnTo>
                <a:lnTo>
                  <a:pt x="2231166" y="2250358"/>
                </a:lnTo>
                <a:lnTo>
                  <a:pt x="2249389" y="2250358"/>
                </a:lnTo>
                <a:lnTo>
                  <a:pt x="2246850" y="2247818"/>
                </a:lnTo>
                <a:close/>
              </a:path>
              <a:path w="2573655" h="2574290">
                <a:moveTo>
                  <a:pt x="2244311" y="2245278"/>
                </a:moveTo>
                <a:lnTo>
                  <a:pt x="2226084" y="2245278"/>
                </a:lnTo>
                <a:lnTo>
                  <a:pt x="2227355" y="2246548"/>
                </a:lnTo>
                <a:lnTo>
                  <a:pt x="2245580" y="2246548"/>
                </a:lnTo>
                <a:lnTo>
                  <a:pt x="2244311" y="2245278"/>
                </a:lnTo>
                <a:close/>
              </a:path>
              <a:path w="2573655" h="2574290">
                <a:moveTo>
                  <a:pt x="2240503" y="2241468"/>
                </a:moveTo>
                <a:lnTo>
                  <a:pt x="2222272" y="2241468"/>
                </a:lnTo>
                <a:lnTo>
                  <a:pt x="2224814" y="2244008"/>
                </a:lnTo>
                <a:lnTo>
                  <a:pt x="2243042" y="2244008"/>
                </a:lnTo>
                <a:lnTo>
                  <a:pt x="2240503" y="2241468"/>
                </a:lnTo>
                <a:close/>
              </a:path>
              <a:path w="2573655" h="2574290">
                <a:moveTo>
                  <a:pt x="2237964" y="2238928"/>
                </a:moveTo>
                <a:lnTo>
                  <a:pt x="2219731" y="2238928"/>
                </a:lnTo>
                <a:lnTo>
                  <a:pt x="2221002" y="2240198"/>
                </a:lnTo>
                <a:lnTo>
                  <a:pt x="2239233" y="2240198"/>
                </a:lnTo>
                <a:lnTo>
                  <a:pt x="2237964" y="2238928"/>
                </a:lnTo>
                <a:close/>
              </a:path>
              <a:path w="2573655" h="2574290">
                <a:moveTo>
                  <a:pt x="2234155" y="2235118"/>
                </a:moveTo>
                <a:lnTo>
                  <a:pt x="2215920" y="2235118"/>
                </a:lnTo>
                <a:lnTo>
                  <a:pt x="2218461" y="2237658"/>
                </a:lnTo>
                <a:lnTo>
                  <a:pt x="2236694" y="2237658"/>
                </a:lnTo>
                <a:lnTo>
                  <a:pt x="2234155" y="2235118"/>
                </a:lnTo>
                <a:close/>
              </a:path>
              <a:path w="2573655" h="2574290">
                <a:moveTo>
                  <a:pt x="2231616" y="2232578"/>
                </a:moveTo>
                <a:lnTo>
                  <a:pt x="2213379" y="2232578"/>
                </a:lnTo>
                <a:lnTo>
                  <a:pt x="2214649" y="2233848"/>
                </a:lnTo>
                <a:lnTo>
                  <a:pt x="2232886" y="2233848"/>
                </a:lnTo>
                <a:lnTo>
                  <a:pt x="2231616" y="2232578"/>
                </a:lnTo>
                <a:close/>
              </a:path>
              <a:path w="2573655" h="2574290">
                <a:moveTo>
                  <a:pt x="2227808" y="2228768"/>
                </a:moveTo>
                <a:lnTo>
                  <a:pt x="2209567" y="2228768"/>
                </a:lnTo>
                <a:lnTo>
                  <a:pt x="2212108" y="2231308"/>
                </a:lnTo>
                <a:lnTo>
                  <a:pt x="2230347" y="2231308"/>
                </a:lnTo>
                <a:lnTo>
                  <a:pt x="2227808" y="2228768"/>
                </a:lnTo>
                <a:close/>
              </a:path>
              <a:path w="2573655" h="2574290">
                <a:moveTo>
                  <a:pt x="2225269" y="2226228"/>
                </a:moveTo>
                <a:lnTo>
                  <a:pt x="2207026" y="2226228"/>
                </a:lnTo>
                <a:lnTo>
                  <a:pt x="2208296" y="2227498"/>
                </a:lnTo>
                <a:lnTo>
                  <a:pt x="2226539" y="2227498"/>
                </a:lnTo>
                <a:lnTo>
                  <a:pt x="2225269" y="2226228"/>
                </a:lnTo>
                <a:close/>
              </a:path>
              <a:path w="2573655" h="2574290">
                <a:moveTo>
                  <a:pt x="2221461" y="2222418"/>
                </a:moveTo>
                <a:lnTo>
                  <a:pt x="2203214" y="2222418"/>
                </a:lnTo>
                <a:lnTo>
                  <a:pt x="2205755" y="2224958"/>
                </a:lnTo>
                <a:lnTo>
                  <a:pt x="2224000" y="2224958"/>
                </a:lnTo>
                <a:lnTo>
                  <a:pt x="2221461" y="2222418"/>
                </a:lnTo>
                <a:close/>
              </a:path>
              <a:path w="2573655" h="2574290">
                <a:moveTo>
                  <a:pt x="2218922" y="2219878"/>
                </a:moveTo>
                <a:lnTo>
                  <a:pt x="2200673" y="2219878"/>
                </a:lnTo>
                <a:lnTo>
                  <a:pt x="2201944" y="2221148"/>
                </a:lnTo>
                <a:lnTo>
                  <a:pt x="2220191" y="2221148"/>
                </a:lnTo>
                <a:lnTo>
                  <a:pt x="2218922" y="2219878"/>
                </a:lnTo>
                <a:close/>
              </a:path>
              <a:path w="2573655" h="2574290">
                <a:moveTo>
                  <a:pt x="2212575" y="2213528"/>
                </a:moveTo>
                <a:lnTo>
                  <a:pt x="2194320" y="2213528"/>
                </a:lnTo>
                <a:lnTo>
                  <a:pt x="2199403" y="2218608"/>
                </a:lnTo>
                <a:lnTo>
                  <a:pt x="2217652" y="2218608"/>
                </a:lnTo>
                <a:lnTo>
                  <a:pt x="2212575" y="2213528"/>
                </a:lnTo>
                <a:close/>
              </a:path>
              <a:path w="2573655" h="2574290">
                <a:moveTo>
                  <a:pt x="2206227" y="2207178"/>
                </a:moveTo>
                <a:lnTo>
                  <a:pt x="2187968" y="2207178"/>
                </a:lnTo>
                <a:lnTo>
                  <a:pt x="2193050" y="2212258"/>
                </a:lnTo>
                <a:lnTo>
                  <a:pt x="2211305" y="2212258"/>
                </a:lnTo>
                <a:lnTo>
                  <a:pt x="2206227" y="2207178"/>
                </a:lnTo>
                <a:close/>
              </a:path>
              <a:path w="2573655" h="2574290">
                <a:moveTo>
                  <a:pt x="2199880" y="2200828"/>
                </a:moveTo>
                <a:lnTo>
                  <a:pt x="2181615" y="2200828"/>
                </a:lnTo>
                <a:lnTo>
                  <a:pt x="2186697" y="2205908"/>
                </a:lnTo>
                <a:lnTo>
                  <a:pt x="2204958" y="2205908"/>
                </a:lnTo>
                <a:lnTo>
                  <a:pt x="2199880" y="2200828"/>
                </a:lnTo>
                <a:close/>
              </a:path>
              <a:path w="2573655" h="2574290">
                <a:moveTo>
                  <a:pt x="2193533" y="2194478"/>
                </a:moveTo>
                <a:lnTo>
                  <a:pt x="2175262" y="2194478"/>
                </a:lnTo>
                <a:lnTo>
                  <a:pt x="2180344" y="2199558"/>
                </a:lnTo>
                <a:lnTo>
                  <a:pt x="2198611" y="2199558"/>
                </a:lnTo>
                <a:lnTo>
                  <a:pt x="2193533" y="2194478"/>
                </a:lnTo>
                <a:close/>
              </a:path>
              <a:path w="2573655" h="2574290">
                <a:moveTo>
                  <a:pt x="2187186" y="2188128"/>
                </a:moveTo>
                <a:lnTo>
                  <a:pt x="2168909" y="2188128"/>
                </a:lnTo>
                <a:lnTo>
                  <a:pt x="2173992" y="2193208"/>
                </a:lnTo>
                <a:lnTo>
                  <a:pt x="2192263" y="2193208"/>
                </a:lnTo>
                <a:lnTo>
                  <a:pt x="2187186" y="2188128"/>
                </a:lnTo>
                <a:close/>
              </a:path>
              <a:path w="2573655" h="2574290">
                <a:moveTo>
                  <a:pt x="2180838" y="2181778"/>
                </a:moveTo>
                <a:lnTo>
                  <a:pt x="2162557" y="2181778"/>
                </a:lnTo>
                <a:lnTo>
                  <a:pt x="2167639" y="2186858"/>
                </a:lnTo>
                <a:lnTo>
                  <a:pt x="2185916" y="2186858"/>
                </a:lnTo>
                <a:lnTo>
                  <a:pt x="2180838" y="2181778"/>
                </a:lnTo>
                <a:close/>
              </a:path>
              <a:path w="2573655" h="2574290">
                <a:moveTo>
                  <a:pt x="2174491" y="2175428"/>
                </a:moveTo>
                <a:lnTo>
                  <a:pt x="2156204" y="2175428"/>
                </a:lnTo>
                <a:lnTo>
                  <a:pt x="2161286" y="2180508"/>
                </a:lnTo>
                <a:lnTo>
                  <a:pt x="2179569" y="2180508"/>
                </a:lnTo>
                <a:lnTo>
                  <a:pt x="2174491" y="2175428"/>
                </a:lnTo>
                <a:close/>
              </a:path>
              <a:path w="2573655" h="2574290">
                <a:moveTo>
                  <a:pt x="2169413" y="2170348"/>
                </a:moveTo>
                <a:lnTo>
                  <a:pt x="2151122" y="2170348"/>
                </a:lnTo>
                <a:lnTo>
                  <a:pt x="2154933" y="2174158"/>
                </a:lnTo>
                <a:lnTo>
                  <a:pt x="2173222" y="2174158"/>
                </a:lnTo>
                <a:lnTo>
                  <a:pt x="2169413" y="2170348"/>
                </a:lnTo>
                <a:close/>
              </a:path>
              <a:path w="2573655" h="2574290">
                <a:moveTo>
                  <a:pt x="2163066" y="2163998"/>
                </a:moveTo>
                <a:lnTo>
                  <a:pt x="2144769" y="2163998"/>
                </a:lnTo>
                <a:lnTo>
                  <a:pt x="2149851" y="2169078"/>
                </a:lnTo>
                <a:lnTo>
                  <a:pt x="2168144" y="2169078"/>
                </a:lnTo>
                <a:lnTo>
                  <a:pt x="2163066" y="2163998"/>
                </a:lnTo>
                <a:close/>
              </a:path>
              <a:path w="2573655" h="2574290">
                <a:moveTo>
                  <a:pt x="2156719" y="2157648"/>
                </a:moveTo>
                <a:lnTo>
                  <a:pt x="2138416" y="2157648"/>
                </a:lnTo>
                <a:lnTo>
                  <a:pt x="2143498" y="2162728"/>
                </a:lnTo>
                <a:lnTo>
                  <a:pt x="2161797" y="2162728"/>
                </a:lnTo>
                <a:lnTo>
                  <a:pt x="2156719" y="2157648"/>
                </a:lnTo>
                <a:close/>
              </a:path>
              <a:path w="2573655" h="2574290">
                <a:moveTo>
                  <a:pt x="2150371" y="2151298"/>
                </a:moveTo>
                <a:lnTo>
                  <a:pt x="2132064" y="2151298"/>
                </a:lnTo>
                <a:lnTo>
                  <a:pt x="2137146" y="2156378"/>
                </a:lnTo>
                <a:lnTo>
                  <a:pt x="2155449" y="2156378"/>
                </a:lnTo>
                <a:lnTo>
                  <a:pt x="2150371" y="2151298"/>
                </a:lnTo>
                <a:close/>
              </a:path>
              <a:path w="2573655" h="2574290">
                <a:moveTo>
                  <a:pt x="2144024" y="2144948"/>
                </a:moveTo>
                <a:lnTo>
                  <a:pt x="2125711" y="2144948"/>
                </a:lnTo>
                <a:lnTo>
                  <a:pt x="2130793" y="2150028"/>
                </a:lnTo>
                <a:lnTo>
                  <a:pt x="2149102" y="2150028"/>
                </a:lnTo>
                <a:lnTo>
                  <a:pt x="2144024" y="2144948"/>
                </a:lnTo>
                <a:close/>
              </a:path>
              <a:path w="2573655" h="2574290">
                <a:moveTo>
                  <a:pt x="2137677" y="2138598"/>
                </a:moveTo>
                <a:lnTo>
                  <a:pt x="2119358" y="2138598"/>
                </a:lnTo>
                <a:lnTo>
                  <a:pt x="2124440" y="2143678"/>
                </a:lnTo>
                <a:lnTo>
                  <a:pt x="2142755" y="2143678"/>
                </a:lnTo>
                <a:lnTo>
                  <a:pt x="2137677" y="2138598"/>
                </a:lnTo>
                <a:close/>
              </a:path>
              <a:path w="2573655" h="2574290">
                <a:moveTo>
                  <a:pt x="2131330" y="2132248"/>
                </a:moveTo>
                <a:lnTo>
                  <a:pt x="2113005" y="2132248"/>
                </a:lnTo>
                <a:lnTo>
                  <a:pt x="2118088" y="2137328"/>
                </a:lnTo>
                <a:lnTo>
                  <a:pt x="2136408" y="2137328"/>
                </a:lnTo>
                <a:lnTo>
                  <a:pt x="2131330" y="2132248"/>
                </a:lnTo>
                <a:close/>
              </a:path>
              <a:path w="2573655" h="2574290">
                <a:moveTo>
                  <a:pt x="2124982" y="2125898"/>
                </a:moveTo>
                <a:lnTo>
                  <a:pt x="2106653" y="2125898"/>
                </a:lnTo>
                <a:lnTo>
                  <a:pt x="2111735" y="2130978"/>
                </a:lnTo>
                <a:lnTo>
                  <a:pt x="2130060" y="2130978"/>
                </a:lnTo>
                <a:lnTo>
                  <a:pt x="2124982" y="2125898"/>
                </a:lnTo>
                <a:close/>
              </a:path>
              <a:path w="2573655" h="2574290">
                <a:moveTo>
                  <a:pt x="2118635" y="2119548"/>
                </a:moveTo>
                <a:lnTo>
                  <a:pt x="2100300" y="2119548"/>
                </a:lnTo>
                <a:lnTo>
                  <a:pt x="2105382" y="2124628"/>
                </a:lnTo>
                <a:lnTo>
                  <a:pt x="2123713" y="2124628"/>
                </a:lnTo>
                <a:lnTo>
                  <a:pt x="2118635" y="2119548"/>
                </a:lnTo>
                <a:close/>
              </a:path>
              <a:path w="2573655" h="2574290">
                <a:moveTo>
                  <a:pt x="2112288" y="2113198"/>
                </a:moveTo>
                <a:lnTo>
                  <a:pt x="2093947" y="2113198"/>
                </a:lnTo>
                <a:lnTo>
                  <a:pt x="2099029" y="2118278"/>
                </a:lnTo>
                <a:lnTo>
                  <a:pt x="2117366" y="2118278"/>
                </a:lnTo>
                <a:lnTo>
                  <a:pt x="2112288" y="2113198"/>
                </a:lnTo>
                <a:close/>
              </a:path>
              <a:path w="2573655" h="2574290">
                <a:moveTo>
                  <a:pt x="2105941" y="2106848"/>
                </a:moveTo>
                <a:lnTo>
                  <a:pt x="2087594" y="2106848"/>
                </a:lnTo>
                <a:lnTo>
                  <a:pt x="2092677" y="2111928"/>
                </a:lnTo>
                <a:lnTo>
                  <a:pt x="2111018" y="2111928"/>
                </a:lnTo>
                <a:lnTo>
                  <a:pt x="2105941" y="2106848"/>
                </a:lnTo>
                <a:close/>
              </a:path>
              <a:path w="2573655" h="2574290">
                <a:moveTo>
                  <a:pt x="2099593" y="2100498"/>
                </a:moveTo>
                <a:lnTo>
                  <a:pt x="2081242" y="2100498"/>
                </a:lnTo>
                <a:lnTo>
                  <a:pt x="2086324" y="2105578"/>
                </a:lnTo>
                <a:lnTo>
                  <a:pt x="2104671" y="2105578"/>
                </a:lnTo>
                <a:lnTo>
                  <a:pt x="2099593" y="2100498"/>
                </a:lnTo>
                <a:close/>
              </a:path>
              <a:path w="2573655" h="2574290">
                <a:moveTo>
                  <a:pt x="2093246" y="2094148"/>
                </a:moveTo>
                <a:lnTo>
                  <a:pt x="2074889" y="2094148"/>
                </a:lnTo>
                <a:lnTo>
                  <a:pt x="2079971" y="2099228"/>
                </a:lnTo>
                <a:lnTo>
                  <a:pt x="2098324" y="2099228"/>
                </a:lnTo>
                <a:lnTo>
                  <a:pt x="2093246" y="2094148"/>
                </a:lnTo>
                <a:close/>
              </a:path>
              <a:path w="2573655" h="2574290">
                <a:moveTo>
                  <a:pt x="2086899" y="2087798"/>
                </a:moveTo>
                <a:lnTo>
                  <a:pt x="2068536" y="2087798"/>
                </a:lnTo>
                <a:lnTo>
                  <a:pt x="2073618" y="2092878"/>
                </a:lnTo>
                <a:lnTo>
                  <a:pt x="2091977" y="2092878"/>
                </a:lnTo>
                <a:lnTo>
                  <a:pt x="2086899" y="2087798"/>
                </a:lnTo>
                <a:close/>
              </a:path>
              <a:path w="2573655" h="2574290">
                <a:moveTo>
                  <a:pt x="2080552" y="2081448"/>
                </a:moveTo>
                <a:lnTo>
                  <a:pt x="2062183" y="2081448"/>
                </a:lnTo>
                <a:lnTo>
                  <a:pt x="2067266" y="2086528"/>
                </a:lnTo>
                <a:lnTo>
                  <a:pt x="2085629" y="2086528"/>
                </a:lnTo>
                <a:lnTo>
                  <a:pt x="2080552" y="2081448"/>
                </a:lnTo>
                <a:close/>
              </a:path>
              <a:path w="2573655" h="2574290">
                <a:moveTo>
                  <a:pt x="2074204" y="2075098"/>
                </a:moveTo>
                <a:lnTo>
                  <a:pt x="2055831" y="2075098"/>
                </a:lnTo>
                <a:lnTo>
                  <a:pt x="2060913" y="2080178"/>
                </a:lnTo>
                <a:lnTo>
                  <a:pt x="2079282" y="2080178"/>
                </a:lnTo>
                <a:lnTo>
                  <a:pt x="2074204" y="2075098"/>
                </a:lnTo>
                <a:close/>
              </a:path>
              <a:path w="2573655" h="2574290">
                <a:moveTo>
                  <a:pt x="2067857" y="2068748"/>
                </a:moveTo>
                <a:lnTo>
                  <a:pt x="2049478" y="2068748"/>
                </a:lnTo>
                <a:lnTo>
                  <a:pt x="2054560" y="2073828"/>
                </a:lnTo>
                <a:lnTo>
                  <a:pt x="2072935" y="2073828"/>
                </a:lnTo>
                <a:lnTo>
                  <a:pt x="2067857" y="2068748"/>
                </a:lnTo>
                <a:close/>
              </a:path>
              <a:path w="2573655" h="2574290">
                <a:moveTo>
                  <a:pt x="2061510" y="2062398"/>
                </a:moveTo>
                <a:lnTo>
                  <a:pt x="2043125" y="2062398"/>
                </a:lnTo>
                <a:lnTo>
                  <a:pt x="2048207" y="2067478"/>
                </a:lnTo>
                <a:lnTo>
                  <a:pt x="2066588" y="2067478"/>
                </a:lnTo>
                <a:lnTo>
                  <a:pt x="2061510" y="2062398"/>
                </a:lnTo>
                <a:close/>
              </a:path>
              <a:path w="2573655" h="2574290">
                <a:moveTo>
                  <a:pt x="2055163" y="2056048"/>
                </a:moveTo>
                <a:lnTo>
                  <a:pt x="2036773" y="2056048"/>
                </a:lnTo>
                <a:lnTo>
                  <a:pt x="2041855" y="2061128"/>
                </a:lnTo>
                <a:lnTo>
                  <a:pt x="2060240" y="2061128"/>
                </a:lnTo>
                <a:lnTo>
                  <a:pt x="2055163" y="2056048"/>
                </a:lnTo>
                <a:close/>
              </a:path>
              <a:path w="2573655" h="2574290">
                <a:moveTo>
                  <a:pt x="2048815" y="2049698"/>
                </a:moveTo>
                <a:lnTo>
                  <a:pt x="2030420" y="2049698"/>
                </a:lnTo>
                <a:lnTo>
                  <a:pt x="2035502" y="2054778"/>
                </a:lnTo>
                <a:lnTo>
                  <a:pt x="2053893" y="2054778"/>
                </a:lnTo>
                <a:lnTo>
                  <a:pt x="2048815" y="2049698"/>
                </a:lnTo>
                <a:close/>
              </a:path>
              <a:path w="2573655" h="2574290">
                <a:moveTo>
                  <a:pt x="2042468" y="2043348"/>
                </a:moveTo>
                <a:lnTo>
                  <a:pt x="2024067" y="2043348"/>
                </a:lnTo>
                <a:lnTo>
                  <a:pt x="2029149" y="2048428"/>
                </a:lnTo>
                <a:lnTo>
                  <a:pt x="2047546" y="2048428"/>
                </a:lnTo>
                <a:lnTo>
                  <a:pt x="2042468" y="2043348"/>
                </a:lnTo>
                <a:close/>
              </a:path>
              <a:path w="2573655" h="2574290">
                <a:moveTo>
                  <a:pt x="2036121" y="2036998"/>
                </a:moveTo>
                <a:lnTo>
                  <a:pt x="2017714" y="2036998"/>
                </a:lnTo>
                <a:lnTo>
                  <a:pt x="2022797" y="2042078"/>
                </a:lnTo>
                <a:lnTo>
                  <a:pt x="2041199" y="2042078"/>
                </a:lnTo>
                <a:lnTo>
                  <a:pt x="2036121" y="2036998"/>
                </a:lnTo>
                <a:close/>
              </a:path>
              <a:path w="2573655" h="2574290">
                <a:moveTo>
                  <a:pt x="2029773" y="2030648"/>
                </a:moveTo>
                <a:lnTo>
                  <a:pt x="2011362" y="2030648"/>
                </a:lnTo>
                <a:lnTo>
                  <a:pt x="2016444" y="2035728"/>
                </a:lnTo>
                <a:lnTo>
                  <a:pt x="2034851" y="2035728"/>
                </a:lnTo>
                <a:lnTo>
                  <a:pt x="2029773" y="2030648"/>
                </a:lnTo>
                <a:close/>
              </a:path>
              <a:path w="2573655" h="2574290">
                <a:moveTo>
                  <a:pt x="2023426" y="2024298"/>
                </a:moveTo>
                <a:lnTo>
                  <a:pt x="2005009" y="2024298"/>
                </a:lnTo>
                <a:lnTo>
                  <a:pt x="2010091" y="2029378"/>
                </a:lnTo>
                <a:lnTo>
                  <a:pt x="2028504" y="2029378"/>
                </a:lnTo>
                <a:lnTo>
                  <a:pt x="2023426" y="2024298"/>
                </a:lnTo>
                <a:close/>
              </a:path>
              <a:path w="2573655" h="2574290">
                <a:moveTo>
                  <a:pt x="2017079" y="2017948"/>
                </a:moveTo>
                <a:lnTo>
                  <a:pt x="1998656" y="2017948"/>
                </a:lnTo>
                <a:lnTo>
                  <a:pt x="2003738" y="2023028"/>
                </a:lnTo>
                <a:lnTo>
                  <a:pt x="2022157" y="2023028"/>
                </a:lnTo>
                <a:lnTo>
                  <a:pt x="2017079" y="2017948"/>
                </a:lnTo>
                <a:close/>
              </a:path>
              <a:path w="2573655" h="2574290">
                <a:moveTo>
                  <a:pt x="2010732" y="2011598"/>
                </a:moveTo>
                <a:lnTo>
                  <a:pt x="1992303" y="2011598"/>
                </a:lnTo>
                <a:lnTo>
                  <a:pt x="1997386" y="2016678"/>
                </a:lnTo>
                <a:lnTo>
                  <a:pt x="2015809" y="2016678"/>
                </a:lnTo>
                <a:lnTo>
                  <a:pt x="2010732" y="2011598"/>
                </a:lnTo>
                <a:close/>
              </a:path>
              <a:path w="2573655" h="2574290">
                <a:moveTo>
                  <a:pt x="2004384" y="2005248"/>
                </a:moveTo>
                <a:lnTo>
                  <a:pt x="1985951" y="2005248"/>
                </a:lnTo>
                <a:lnTo>
                  <a:pt x="1991033" y="2010328"/>
                </a:lnTo>
                <a:lnTo>
                  <a:pt x="2009462" y="2010328"/>
                </a:lnTo>
                <a:lnTo>
                  <a:pt x="2004384" y="2005248"/>
                </a:lnTo>
                <a:close/>
              </a:path>
              <a:path w="2573655" h="2574290">
                <a:moveTo>
                  <a:pt x="1998037" y="1998898"/>
                </a:moveTo>
                <a:lnTo>
                  <a:pt x="1979598" y="1998898"/>
                </a:lnTo>
                <a:lnTo>
                  <a:pt x="1984680" y="2003978"/>
                </a:lnTo>
                <a:lnTo>
                  <a:pt x="2003115" y="2003978"/>
                </a:lnTo>
                <a:lnTo>
                  <a:pt x="1998037" y="1998898"/>
                </a:lnTo>
                <a:close/>
              </a:path>
              <a:path w="2573655" h="2574290">
                <a:moveTo>
                  <a:pt x="1991690" y="1992548"/>
                </a:moveTo>
                <a:lnTo>
                  <a:pt x="1973245" y="1992548"/>
                </a:lnTo>
                <a:lnTo>
                  <a:pt x="1978327" y="1997628"/>
                </a:lnTo>
                <a:lnTo>
                  <a:pt x="1996768" y="1997628"/>
                </a:lnTo>
                <a:lnTo>
                  <a:pt x="1991690" y="1992548"/>
                </a:lnTo>
                <a:close/>
              </a:path>
              <a:path w="2573655" h="2574290">
                <a:moveTo>
                  <a:pt x="1985343" y="1986198"/>
                </a:moveTo>
                <a:lnTo>
                  <a:pt x="1966892" y="1986198"/>
                </a:lnTo>
                <a:lnTo>
                  <a:pt x="1971975" y="1991278"/>
                </a:lnTo>
                <a:lnTo>
                  <a:pt x="1990420" y="1991278"/>
                </a:lnTo>
                <a:lnTo>
                  <a:pt x="1985343" y="1986198"/>
                </a:lnTo>
                <a:close/>
              </a:path>
              <a:path w="2573655" h="2574290">
                <a:moveTo>
                  <a:pt x="1978995" y="1979848"/>
                </a:moveTo>
                <a:lnTo>
                  <a:pt x="1960540" y="1979848"/>
                </a:lnTo>
                <a:lnTo>
                  <a:pt x="1965622" y="1984928"/>
                </a:lnTo>
                <a:lnTo>
                  <a:pt x="1984073" y="1984928"/>
                </a:lnTo>
                <a:lnTo>
                  <a:pt x="1978995" y="1979848"/>
                </a:lnTo>
                <a:close/>
              </a:path>
              <a:path w="2573655" h="2574290">
                <a:moveTo>
                  <a:pt x="1972648" y="1973498"/>
                </a:moveTo>
                <a:lnTo>
                  <a:pt x="1954187" y="1973498"/>
                </a:lnTo>
                <a:lnTo>
                  <a:pt x="1959269" y="1978578"/>
                </a:lnTo>
                <a:lnTo>
                  <a:pt x="1977726" y="1978578"/>
                </a:lnTo>
                <a:lnTo>
                  <a:pt x="1972648" y="1973498"/>
                </a:lnTo>
                <a:close/>
              </a:path>
              <a:path w="2573655" h="2574290">
                <a:moveTo>
                  <a:pt x="1764458" y="1765218"/>
                </a:moveTo>
                <a:lnTo>
                  <a:pt x="1745817" y="1765218"/>
                </a:lnTo>
                <a:lnTo>
                  <a:pt x="1952916" y="1972228"/>
                </a:lnTo>
                <a:lnTo>
                  <a:pt x="1971379" y="1972228"/>
                </a:lnTo>
                <a:lnTo>
                  <a:pt x="1764458" y="1765218"/>
                </a:lnTo>
                <a:close/>
              </a:path>
              <a:path w="2573655" h="2574290">
                <a:moveTo>
                  <a:pt x="2390298" y="2391328"/>
                </a:moveTo>
                <a:lnTo>
                  <a:pt x="2372197" y="2391328"/>
                </a:lnTo>
                <a:lnTo>
                  <a:pt x="2555156" y="2574208"/>
                </a:lnTo>
                <a:lnTo>
                  <a:pt x="2573099" y="2574208"/>
                </a:lnTo>
                <a:lnTo>
                  <a:pt x="2390298" y="2391328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0" y="4298863"/>
            <a:ext cx="2555240" cy="2554605"/>
          </a:xfrm>
          <a:custGeom>
            <a:avLst/>
            <a:gdLst/>
            <a:ahLst/>
            <a:cxnLst/>
            <a:rect l="l" t="t" r="r" b="b"/>
            <a:pathLst>
              <a:path w="2555240" h="2554604">
                <a:moveTo>
                  <a:pt x="0" y="0"/>
                </a:moveTo>
                <a:lnTo>
                  <a:pt x="0" y="2625"/>
                </a:lnTo>
                <a:lnTo>
                  <a:pt x="2627" y="2625"/>
                </a:lnTo>
                <a:lnTo>
                  <a:pt x="0" y="0"/>
                </a:lnTo>
                <a:close/>
              </a:path>
              <a:path w="2555240" h="2554604">
                <a:moveTo>
                  <a:pt x="2627" y="2625"/>
                </a:moveTo>
                <a:lnTo>
                  <a:pt x="0" y="2625"/>
                </a:lnTo>
                <a:lnTo>
                  <a:pt x="0" y="8975"/>
                </a:lnTo>
                <a:lnTo>
                  <a:pt x="8979" y="8975"/>
                </a:lnTo>
                <a:lnTo>
                  <a:pt x="2627" y="2625"/>
                </a:lnTo>
                <a:close/>
              </a:path>
              <a:path w="2555240" h="2554604">
                <a:moveTo>
                  <a:pt x="8979" y="8975"/>
                </a:moveTo>
                <a:lnTo>
                  <a:pt x="0" y="8975"/>
                </a:lnTo>
                <a:lnTo>
                  <a:pt x="0" y="15325"/>
                </a:lnTo>
                <a:lnTo>
                  <a:pt x="15332" y="15325"/>
                </a:lnTo>
                <a:lnTo>
                  <a:pt x="8979" y="8975"/>
                </a:lnTo>
                <a:close/>
              </a:path>
              <a:path w="2555240" h="2554604">
                <a:moveTo>
                  <a:pt x="15332" y="15325"/>
                </a:moveTo>
                <a:lnTo>
                  <a:pt x="0" y="15325"/>
                </a:lnTo>
                <a:lnTo>
                  <a:pt x="0" y="17955"/>
                </a:lnTo>
                <a:lnTo>
                  <a:pt x="3718" y="21675"/>
                </a:lnTo>
                <a:lnTo>
                  <a:pt x="21685" y="21675"/>
                </a:lnTo>
                <a:lnTo>
                  <a:pt x="15332" y="15325"/>
                </a:lnTo>
                <a:close/>
              </a:path>
              <a:path w="2555240" h="2554604">
                <a:moveTo>
                  <a:pt x="21685" y="21675"/>
                </a:moveTo>
                <a:lnTo>
                  <a:pt x="3718" y="21675"/>
                </a:lnTo>
                <a:lnTo>
                  <a:pt x="10065" y="28025"/>
                </a:lnTo>
                <a:lnTo>
                  <a:pt x="28037" y="28025"/>
                </a:lnTo>
                <a:lnTo>
                  <a:pt x="21685" y="21675"/>
                </a:lnTo>
                <a:close/>
              </a:path>
              <a:path w="2555240" h="2554604">
                <a:moveTo>
                  <a:pt x="28037" y="28025"/>
                </a:moveTo>
                <a:lnTo>
                  <a:pt x="10065" y="28025"/>
                </a:lnTo>
                <a:lnTo>
                  <a:pt x="16413" y="34375"/>
                </a:lnTo>
                <a:lnTo>
                  <a:pt x="34390" y="34375"/>
                </a:lnTo>
                <a:lnTo>
                  <a:pt x="28037" y="28025"/>
                </a:lnTo>
                <a:close/>
              </a:path>
              <a:path w="2555240" h="2554604">
                <a:moveTo>
                  <a:pt x="34390" y="34375"/>
                </a:moveTo>
                <a:lnTo>
                  <a:pt x="16413" y="34375"/>
                </a:lnTo>
                <a:lnTo>
                  <a:pt x="22760" y="40725"/>
                </a:lnTo>
                <a:lnTo>
                  <a:pt x="40743" y="40725"/>
                </a:lnTo>
                <a:lnTo>
                  <a:pt x="34390" y="34375"/>
                </a:lnTo>
                <a:close/>
              </a:path>
              <a:path w="2555240" h="2554604">
                <a:moveTo>
                  <a:pt x="40743" y="40725"/>
                </a:moveTo>
                <a:lnTo>
                  <a:pt x="22760" y="40725"/>
                </a:lnTo>
                <a:lnTo>
                  <a:pt x="29107" y="47075"/>
                </a:lnTo>
                <a:lnTo>
                  <a:pt x="47096" y="47075"/>
                </a:lnTo>
                <a:lnTo>
                  <a:pt x="40743" y="40725"/>
                </a:lnTo>
                <a:close/>
              </a:path>
              <a:path w="2555240" h="2554604">
                <a:moveTo>
                  <a:pt x="47096" y="47075"/>
                </a:moveTo>
                <a:lnTo>
                  <a:pt x="29107" y="47075"/>
                </a:lnTo>
                <a:lnTo>
                  <a:pt x="35454" y="53425"/>
                </a:lnTo>
                <a:lnTo>
                  <a:pt x="53448" y="53425"/>
                </a:lnTo>
                <a:lnTo>
                  <a:pt x="47096" y="47075"/>
                </a:lnTo>
                <a:close/>
              </a:path>
              <a:path w="2555240" h="2554604">
                <a:moveTo>
                  <a:pt x="53448" y="53425"/>
                </a:moveTo>
                <a:lnTo>
                  <a:pt x="35454" y="53425"/>
                </a:lnTo>
                <a:lnTo>
                  <a:pt x="48149" y="66125"/>
                </a:lnTo>
                <a:lnTo>
                  <a:pt x="66154" y="66125"/>
                </a:lnTo>
                <a:lnTo>
                  <a:pt x="53448" y="53425"/>
                </a:lnTo>
                <a:close/>
              </a:path>
              <a:path w="2555240" h="2554604">
                <a:moveTo>
                  <a:pt x="66154" y="66125"/>
                </a:moveTo>
                <a:lnTo>
                  <a:pt x="48149" y="66125"/>
                </a:lnTo>
                <a:lnTo>
                  <a:pt x="54496" y="72475"/>
                </a:lnTo>
                <a:lnTo>
                  <a:pt x="72507" y="72475"/>
                </a:lnTo>
                <a:lnTo>
                  <a:pt x="66154" y="66125"/>
                </a:lnTo>
                <a:close/>
              </a:path>
              <a:path w="2555240" h="2554604">
                <a:moveTo>
                  <a:pt x="72507" y="72475"/>
                </a:moveTo>
                <a:lnTo>
                  <a:pt x="54496" y="72475"/>
                </a:lnTo>
                <a:lnTo>
                  <a:pt x="60844" y="78825"/>
                </a:lnTo>
                <a:lnTo>
                  <a:pt x="78859" y="78825"/>
                </a:lnTo>
                <a:lnTo>
                  <a:pt x="72507" y="72475"/>
                </a:lnTo>
                <a:close/>
              </a:path>
              <a:path w="2555240" h="2554604">
                <a:moveTo>
                  <a:pt x="78859" y="78825"/>
                </a:moveTo>
                <a:lnTo>
                  <a:pt x="60844" y="78825"/>
                </a:lnTo>
                <a:lnTo>
                  <a:pt x="67191" y="85175"/>
                </a:lnTo>
                <a:lnTo>
                  <a:pt x="85212" y="85175"/>
                </a:lnTo>
                <a:lnTo>
                  <a:pt x="78859" y="78825"/>
                </a:lnTo>
                <a:close/>
              </a:path>
              <a:path w="2555240" h="2554604">
                <a:moveTo>
                  <a:pt x="85212" y="85175"/>
                </a:moveTo>
                <a:lnTo>
                  <a:pt x="67191" y="85175"/>
                </a:lnTo>
                <a:lnTo>
                  <a:pt x="73538" y="91525"/>
                </a:lnTo>
                <a:lnTo>
                  <a:pt x="91565" y="91525"/>
                </a:lnTo>
                <a:lnTo>
                  <a:pt x="85212" y="85175"/>
                </a:lnTo>
                <a:close/>
              </a:path>
              <a:path w="2555240" h="2554604">
                <a:moveTo>
                  <a:pt x="91565" y="91525"/>
                </a:moveTo>
                <a:lnTo>
                  <a:pt x="73538" y="91525"/>
                </a:lnTo>
                <a:lnTo>
                  <a:pt x="86233" y="104225"/>
                </a:lnTo>
                <a:lnTo>
                  <a:pt x="104270" y="104225"/>
                </a:lnTo>
                <a:lnTo>
                  <a:pt x="91565" y="91525"/>
                </a:lnTo>
                <a:close/>
              </a:path>
              <a:path w="2555240" h="2554604">
                <a:moveTo>
                  <a:pt x="104270" y="104225"/>
                </a:moveTo>
                <a:lnTo>
                  <a:pt x="86233" y="104225"/>
                </a:lnTo>
                <a:lnTo>
                  <a:pt x="92580" y="110575"/>
                </a:lnTo>
                <a:lnTo>
                  <a:pt x="110623" y="110575"/>
                </a:lnTo>
                <a:lnTo>
                  <a:pt x="104270" y="104225"/>
                </a:lnTo>
                <a:close/>
              </a:path>
              <a:path w="2555240" h="2554604">
                <a:moveTo>
                  <a:pt x="110623" y="110575"/>
                </a:moveTo>
                <a:lnTo>
                  <a:pt x="92580" y="110575"/>
                </a:lnTo>
                <a:lnTo>
                  <a:pt x="98927" y="116925"/>
                </a:lnTo>
                <a:lnTo>
                  <a:pt x="116976" y="116925"/>
                </a:lnTo>
                <a:lnTo>
                  <a:pt x="110623" y="110575"/>
                </a:lnTo>
                <a:close/>
              </a:path>
              <a:path w="2555240" h="2554604">
                <a:moveTo>
                  <a:pt x="116976" y="116925"/>
                </a:moveTo>
                <a:lnTo>
                  <a:pt x="98927" y="116925"/>
                </a:lnTo>
                <a:lnTo>
                  <a:pt x="105274" y="123275"/>
                </a:lnTo>
                <a:lnTo>
                  <a:pt x="123328" y="123275"/>
                </a:lnTo>
                <a:lnTo>
                  <a:pt x="116976" y="116925"/>
                </a:lnTo>
                <a:close/>
              </a:path>
              <a:path w="2555240" h="2554604">
                <a:moveTo>
                  <a:pt x="123328" y="123275"/>
                </a:moveTo>
                <a:lnTo>
                  <a:pt x="105274" y="123275"/>
                </a:lnTo>
                <a:lnTo>
                  <a:pt x="111622" y="129625"/>
                </a:lnTo>
                <a:lnTo>
                  <a:pt x="129681" y="129625"/>
                </a:lnTo>
                <a:lnTo>
                  <a:pt x="123328" y="123275"/>
                </a:lnTo>
                <a:close/>
              </a:path>
              <a:path w="2555240" h="2554604">
                <a:moveTo>
                  <a:pt x="129681" y="129625"/>
                </a:moveTo>
                <a:lnTo>
                  <a:pt x="111622" y="129625"/>
                </a:lnTo>
                <a:lnTo>
                  <a:pt x="117969" y="135975"/>
                </a:lnTo>
                <a:lnTo>
                  <a:pt x="136034" y="135975"/>
                </a:lnTo>
                <a:lnTo>
                  <a:pt x="129681" y="129625"/>
                </a:lnTo>
                <a:close/>
              </a:path>
              <a:path w="2555240" h="2554604">
                <a:moveTo>
                  <a:pt x="136034" y="135975"/>
                </a:moveTo>
                <a:lnTo>
                  <a:pt x="117969" y="135975"/>
                </a:lnTo>
                <a:lnTo>
                  <a:pt x="124316" y="142325"/>
                </a:lnTo>
                <a:lnTo>
                  <a:pt x="142387" y="142325"/>
                </a:lnTo>
                <a:lnTo>
                  <a:pt x="136034" y="135975"/>
                </a:lnTo>
                <a:close/>
              </a:path>
              <a:path w="2555240" h="2554604">
                <a:moveTo>
                  <a:pt x="142387" y="142325"/>
                </a:moveTo>
                <a:lnTo>
                  <a:pt x="124316" y="142325"/>
                </a:lnTo>
                <a:lnTo>
                  <a:pt x="130663" y="148675"/>
                </a:lnTo>
                <a:lnTo>
                  <a:pt x="148739" y="148675"/>
                </a:lnTo>
                <a:lnTo>
                  <a:pt x="142387" y="142325"/>
                </a:lnTo>
                <a:close/>
              </a:path>
              <a:path w="2555240" h="2554604">
                <a:moveTo>
                  <a:pt x="148739" y="148675"/>
                </a:moveTo>
                <a:lnTo>
                  <a:pt x="130663" y="148675"/>
                </a:lnTo>
                <a:lnTo>
                  <a:pt x="137011" y="155025"/>
                </a:lnTo>
                <a:lnTo>
                  <a:pt x="155092" y="155025"/>
                </a:lnTo>
                <a:lnTo>
                  <a:pt x="148739" y="148675"/>
                </a:lnTo>
                <a:close/>
              </a:path>
              <a:path w="2555240" h="2554604">
                <a:moveTo>
                  <a:pt x="155092" y="155025"/>
                </a:moveTo>
                <a:lnTo>
                  <a:pt x="137011" y="155025"/>
                </a:lnTo>
                <a:lnTo>
                  <a:pt x="143358" y="161375"/>
                </a:lnTo>
                <a:lnTo>
                  <a:pt x="161445" y="161375"/>
                </a:lnTo>
                <a:lnTo>
                  <a:pt x="155092" y="155025"/>
                </a:lnTo>
                <a:close/>
              </a:path>
              <a:path w="2555240" h="2554604">
                <a:moveTo>
                  <a:pt x="161445" y="161375"/>
                </a:moveTo>
                <a:lnTo>
                  <a:pt x="143358" y="161375"/>
                </a:lnTo>
                <a:lnTo>
                  <a:pt x="149705" y="167725"/>
                </a:lnTo>
                <a:lnTo>
                  <a:pt x="167798" y="167725"/>
                </a:lnTo>
                <a:lnTo>
                  <a:pt x="161445" y="161375"/>
                </a:lnTo>
                <a:close/>
              </a:path>
              <a:path w="2555240" h="2554604">
                <a:moveTo>
                  <a:pt x="167798" y="167725"/>
                </a:moveTo>
                <a:lnTo>
                  <a:pt x="149705" y="167725"/>
                </a:lnTo>
                <a:lnTo>
                  <a:pt x="156053" y="174075"/>
                </a:lnTo>
                <a:lnTo>
                  <a:pt x="174150" y="174075"/>
                </a:lnTo>
                <a:lnTo>
                  <a:pt x="167798" y="167725"/>
                </a:lnTo>
                <a:close/>
              </a:path>
              <a:path w="2555240" h="2554604">
                <a:moveTo>
                  <a:pt x="174150" y="174075"/>
                </a:moveTo>
                <a:lnTo>
                  <a:pt x="156053" y="174075"/>
                </a:lnTo>
                <a:lnTo>
                  <a:pt x="162400" y="180425"/>
                </a:lnTo>
                <a:lnTo>
                  <a:pt x="180503" y="180425"/>
                </a:lnTo>
                <a:lnTo>
                  <a:pt x="174150" y="174075"/>
                </a:lnTo>
                <a:close/>
              </a:path>
              <a:path w="2555240" h="2554604">
                <a:moveTo>
                  <a:pt x="180503" y="180425"/>
                </a:moveTo>
                <a:lnTo>
                  <a:pt x="162400" y="180425"/>
                </a:lnTo>
                <a:lnTo>
                  <a:pt x="168747" y="186775"/>
                </a:lnTo>
                <a:lnTo>
                  <a:pt x="186856" y="186775"/>
                </a:lnTo>
                <a:lnTo>
                  <a:pt x="180503" y="180425"/>
                </a:lnTo>
                <a:close/>
              </a:path>
              <a:path w="2555240" h="2554604">
                <a:moveTo>
                  <a:pt x="186856" y="186775"/>
                </a:moveTo>
                <a:lnTo>
                  <a:pt x="168747" y="186775"/>
                </a:lnTo>
                <a:lnTo>
                  <a:pt x="175094" y="193125"/>
                </a:lnTo>
                <a:lnTo>
                  <a:pt x="193209" y="193125"/>
                </a:lnTo>
                <a:lnTo>
                  <a:pt x="186856" y="186775"/>
                </a:lnTo>
                <a:close/>
              </a:path>
              <a:path w="2555240" h="2554604">
                <a:moveTo>
                  <a:pt x="193209" y="193125"/>
                </a:moveTo>
                <a:lnTo>
                  <a:pt x="175094" y="193125"/>
                </a:lnTo>
                <a:lnTo>
                  <a:pt x="181442" y="199475"/>
                </a:lnTo>
                <a:lnTo>
                  <a:pt x="199561" y="199475"/>
                </a:lnTo>
                <a:lnTo>
                  <a:pt x="193209" y="193125"/>
                </a:lnTo>
                <a:close/>
              </a:path>
              <a:path w="2555240" h="2554604">
                <a:moveTo>
                  <a:pt x="199561" y="199475"/>
                </a:moveTo>
                <a:lnTo>
                  <a:pt x="181442" y="199475"/>
                </a:lnTo>
                <a:lnTo>
                  <a:pt x="187789" y="205825"/>
                </a:lnTo>
                <a:lnTo>
                  <a:pt x="205914" y="205825"/>
                </a:lnTo>
                <a:lnTo>
                  <a:pt x="199561" y="199475"/>
                </a:lnTo>
                <a:close/>
              </a:path>
              <a:path w="2555240" h="2554604">
                <a:moveTo>
                  <a:pt x="205914" y="205825"/>
                </a:moveTo>
                <a:lnTo>
                  <a:pt x="187789" y="205825"/>
                </a:lnTo>
                <a:lnTo>
                  <a:pt x="194136" y="212175"/>
                </a:lnTo>
                <a:lnTo>
                  <a:pt x="212267" y="212175"/>
                </a:lnTo>
                <a:lnTo>
                  <a:pt x="205914" y="205825"/>
                </a:lnTo>
                <a:close/>
              </a:path>
              <a:path w="2555240" h="2554604">
                <a:moveTo>
                  <a:pt x="212267" y="212175"/>
                </a:moveTo>
                <a:lnTo>
                  <a:pt x="194136" y="212175"/>
                </a:lnTo>
                <a:lnTo>
                  <a:pt x="206831" y="224875"/>
                </a:lnTo>
                <a:lnTo>
                  <a:pt x="224972" y="224875"/>
                </a:lnTo>
                <a:lnTo>
                  <a:pt x="212267" y="212175"/>
                </a:lnTo>
                <a:close/>
              </a:path>
              <a:path w="2555240" h="2554604">
                <a:moveTo>
                  <a:pt x="224972" y="224875"/>
                </a:moveTo>
                <a:lnTo>
                  <a:pt x="206831" y="224875"/>
                </a:lnTo>
                <a:lnTo>
                  <a:pt x="219525" y="237575"/>
                </a:lnTo>
                <a:lnTo>
                  <a:pt x="237678" y="237575"/>
                </a:lnTo>
                <a:lnTo>
                  <a:pt x="224972" y="224875"/>
                </a:lnTo>
                <a:close/>
              </a:path>
              <a:path w="2555240" h="2554604">
                <a:moveTo>
                  <a:pt x="237678" y="237575"/>
                </a:moveTo>
                <a:lnTo>
                  <a:pt x="219525" y="237575"/>
                </a:lnTo>
                <a:lnTo>
                  <a:pt x="225872" y="243925"/>
                </a:lnTo>
                <a:lnTo>
                  <a:pt x="244030" y="243925"/>
                </a:lnTo>
                <a:lnTo>
                  <a:pt x="237678" y="237575"/>
                </a:lnTo>
                <a:close/>
              </a:path>
              <a:path w="2555240" h="2554604">
                <a:moveTo>
                  <a:pt x="244030" y="243925"/>
                </a:moveTo>
                <a:lnTo>
                  <a:pt x="225872" y="243925"/>
                </a:lnTo>
                <a:lnTo>
                  <a:pt x="251262" y="269325"/>
                </a:lnTo>
                <a:lnTo>
                  <a:pt x="269441" y="269325"/>
                </a:lnTo>
                <a:lnTo>
                  <a:pt x="244030" y="243925"/>
                </a:lnTo>
                <a:close/>
              </a:path>
              <a:path w="2555240" h="2554604">
                <a:moveTo>
                  <a:pt x="269441" y="269325"/>
                </a:moveTo>
                <a:lnTo>
                  <a:pt x="251262" y="269325"/>
                </a:lnTo>
                <a:lnTo>
                  <a:pt x="257609" y="275675"/>
                </a:lnTo>
                <a:lnTo>
                  <a:pt x="275794" y="275675"/>
                </a:lnTo>
                <a:lnTo>
                  <a:pt x="269441" y="269325"/>
                </a:lnTo>
                <a:close/>
              </a:path>
              <a:path w="2555240" h="2554604">
                <a:moveTo>
                  <a:pt x="275794" y="275675"/>
                </a:moveTo>
                <a:lnTo>
                  <a:pt x="257609" y="275675"/>
                </a:lnTo>
                <a:lnTo>
                  <a:pt x="263956" y="282025"/>
                </a:lnTo>
                <a:lnTo>
                  <a:pt x="282147" y="282025"/>
                </a:lnTo>
                <a:lnTo>
                  <a:pt x="275794" y="275675"/>
                </a:lnTo>
                <a:close/>
              </a:path>
              <a:path w="2555240" h="2554604">
                <a:moveTo>
                  <a:pt x="282147" y="282025"/>
                </a:moveTo>
                <a:lnTo>
                  <a:pt x="263956" y="282025"/>
                </a:lnTo>
                <a:lnTo>
                  <a:pt x="270303" y="288375"/>
                </a:lnTo>
                <a:lnTo>
                  <a:pt x="288500" y="288375"/>
                </a:lnTo>
                <a:lnTo>
                  <a:pt x="282147" y="282025"/>
                </a:lnTo>
                <a:close/>
              </a:path>
              <a:path w="2555240" h="2554604">
                <a:moveTo>
                  <a:pt x="288500" y="288375"/>
                </a:moveTo>
                <a:lnTo>
                  <a:pt x="270303" y="288375"/>
                </a:lnTo>
                <a:lnTo>
                  <a:pt x="276651" y="294725"/>
                </a:lnTo>
                <a:lnTo>
                  <a:pt x="294852" y="294725"/>
                </a:lnTo>
                <a:lnTo>
                  <a:pt x="288500" y="288375"/>
                </a:lnTo>
                <a:close/>
              </a:path>
              <a:path w="2555240" h="2554604">
                <a:moveTo>
                  <a:pt x="294852" y="294725"/>
                </a:moveTo>
                <a:lnTo>
                  <a:pt x="276651" y="294725"/>
                </a:lnTo>
                <a:lnTo>
                  <a:pt x="282998" y="301075"/>
                </a:lnTo>
                <a:lnTo>
                  <a:pt x="301205" y="301075"/>
                </a:lnTo>
                <a:lnTo>
                  <a:pt x="294852" y="294725"/>
                </a:lnTo>
                <a:close/>
              </a:path>
              <a:path w="2555240" h="2554604">
                <a:moveTo>
                  <a:pt x="301205" y="301075"/>
                </a:moveTo>
                <a:lnTo>
                  <a:pt x="282998" y="301075"/>
                </a:lnTo>
                <a:lnTo>
                  <a:pt x="295692" y="313775"/>
                </a:lnTo>
                <a:lnTo>
                  <a:pt x="313911" y="313775"/>
                </a:lnTo>
                <a:lnTo>
                  <a:pt x="301205" y="301075"/>
                </a:lnTo>
                <a:close/>
              </a:path>
              <a:path w="2555240" h="2554604">
                <a:moveTo>
                  <a:pt x="313911" y="313775"/>
                </a:moveTo>
                <a:lnTo>
                  <a:pt x="295692" y="313775"/>
                </a:lnTo>
                <a:lnTo>
                  <a:pt x="302040" y="320125"/>
                </a:lnTo>
                <a:lnTo>
                  <a:pt x="320263" y="320125"/>
                </a:lnTo>
                <a:lnTo>
                  <a:pt x="313911" y="313775"/>
                </a:lnTo>
                <a:close/>
              </a:path>
              <a:path w="2555240" h="2554604">
                <a:moveTo>
                  <a:pt x="320263" y="320125"/>
                </a:moveTo>
                <a:lnTo>
                  <a:pt x="302040" y="320125"/>
                </a:lnTo>
                <a:lnTo>
                  <a:pt x="308387" y="326475"/>
                </a:lnTo>
                <a:lnTo>
                  <a:pt x="326616" y="326475"/>
                </a:lnTo>
                <a:lnTo>
                  <a:pt x="320263" y="320125"/>
                </a:lnTo>
                <a:close/>
              </a:path>
              <a:path w="2555240" h="2554604">
                <a:moveTo>
                  <a:pt x="326616" y="326475"/>
                </a:moveTo>
                <a:lnTo>
                  <a:pt x="308387" y="326475"/>
                </a:lnTo>
                <a:lnTo>
                  <a:pt x="314734" y="332825"/>
                </a:lnTo>
                <a:lnTo>
                  <a:pt x="332969" y="332825"/>
                </a:lnTo>
                <a:lnTo>
                  <a:pt x="326616" y="326475"/>
                </a:lnTo>
                <a:close/>
              </a:path>
              <a:path w="2555240" h="2554604">
                <a:moveTo>
                  <a:pt x="332969" y="332825"/>
                </a:moveTo>
                <a:lnTo>
                  <a:pt x="314734" y="332825"/>
                </a:lnTo>
                <a:lnTo>
                  <a:pt x="321081" y="339175"/>
                </a:lnTo>
                <a:lnTo>
                  <a:pt x="339322" y="339175"/>
                </a:lnTo>
                <a:lnTo>
                  <a:pt x="332969" y="332825"/>
                </a:lnTo>
                <a:close/>
              </a:path>
              <a:path w="2555240" h="2554604">
                <a:moveTo>
                  <a:pt x="339322" y="339175"/>
                </a:moveTo>
                <a:lnTo>
                  <a:pt x="321081" y="339175"/>
                </a:lnTo>
                <a:lnTo>
                  <a:pt x="327429" y="345525"/>
                </a:lnTo>
                <a:lnTo>
                  <a:pt x="345674" y="345525"/>
                </a:lnTo>
                <a:lnTo>
                  <a:pt x="339322" y="339175"/>
                </a:lnTo>
                <a:close/>
              </a:path>
              <a:path w="2555240" h="2554604">
                <a:moveTo>
                  <a:pt x="345674" y="345525"/>
                </a:moveTo>
                <a:lnTo>
                  <a:pt x="327429" y="345525"/>
                </a:lnTo>
                <a:lnTo>
                  <a:pt x="333776" y="351875"/>
                </a:lnTo>
                <a:lnTo>
                  <a:pt x="352027" y="351875"/>
                </a:lnTo>
                <a:lnTo>
                  <a:pt x="345674" y="345525"/>
                </a:lnTo>
                <a:close/>
              </a:path>
              <a:path w="2555240" h="2554604">
                <a:moveTo>
                  <a:pt x="352027" y="351875"/>
                </a:moveTo>
                <a:lnTo>
                  <a:pt x="333776" y="351875"/>
                </a:lnTo>
                <a:lnTo>
                  <a:pt x="340123" y="358225"/>
                </a:lnTo>
                <a:lnTo>
                  <a:pt x="358380" y="358225"/>
                </a:lnTo>
                <a:lnTo>
                  <a:pt x="352027" y="351875"/>
                </a:lnTo>
                <a:close/>
              </a:path>
              <a:path w="2555240" h="2554604">
                <a:moveTo>
                  <a:pt x="358380" y="358225"/>
                </a:moveTo>
                <a:lnTo>
                  <a:pt x="340123" y="358225"/>
                </a:lnTo>
                <a:lnTo>
                  <a:pt x="346470" y="364575"/>
                </a:lnTo>
                <a:lnTo>
                  <a:pt x="364732" y="364575"/>
                </a:lnTo>
                <a:lnTo>
                  <a:pt x="358380" y="358225"/>
                </a:lnTo>
                <a:close/>
              </a:path>
              <a:path w="2555240" h="2554604">
                <a:moveTo>
                  <a:pt x="364732" y="364575"/>
                </a:moveTo>
                <a:lnTo>
                  <a:pt x="346470" y="364575"/>
                </a:lnTo>
                <a:lnTo>
                  <a:pt x="352818" y="370925"/>
                </a:lnTo>
                <a:lnTo>
                  <a:pt x="371085" y="370925"/>
                </a:lnTo>
                <a:lnTo>
                  <a:pt x="364732" y="364575"/>
                </a:lnTo>
                <a:close/>
              </a:path>
              <a:path w="2555240" h="2554604">
                <a:moveTo>
                  <a:pt x="371085" y="370925"/>
                </a:moveTo>
                <a:lnTo>
                  <a:pt x="352818" y="370925"/>
                </a:lnTo>
                <a:lnTo>
                  <a:pt x="359165" y="377275"/>
                </a:lnTo>
                <a:lnTo>
                  <a:pt x="377438" y="377275"/>
                </a:lnTo>
                <a:lnTo>
                  <a:pt x="371085" y="370925"/>
                </a:lnTo>
                <a:close/>
              </a:path>
              <a:path w="2555240" h="2554604">
                <a:moveTo>
                  <a:pt x="377438" y="377275"/>
                </a:moveTo>
                <a:lnTo>
                  <a:pt x="359165" y="377275"/>
                </a:lnTo>
                <a:lnTo>
                  <a:pt x="365512" y="383625"/>
                </a:lnTo>
                <a:lnTo>
                  <a:pt x="383791" y="383625"/>
                </a:lnTo>
                <a:lnTo>
                  <a:pt x="377438" y="377275"/>
                </a:lnTo>
                <a:close/>
              </a:path>
              <a:path w="2555240" h="2554604">
                <a:moveTo>
                  <a:pt x="383791" y="383625"/>
                </a:moveTo>
                <a:lnTo>
                  <a:pt x="365512" y="383625"/>
                </a:lnTo>
                <a:lnTo>
                  <a:pt x="378207" y="396325"/>
                </a:lnTo>
                <a:lnTo>
                  <a:pt x="396496" y="396325"/>
                </a:lnTo>
                <a:lnTo>
                  <a:pt x="383791" y="383625"/>
                </a:lnTo>
                <a:close/>
              </a:path>
              <a:path w="2555240" h="2554604">
                <a:moveTo>
                  <a:pt x="396496" y="396325"/>
                </a:moveTo>
                <a:lnTo>
                  <a:pt x="378207" y="396325"/>
                </a:lnTo>
                <a:lnTo>
                  <a:pt x="390901" y="409025"/>
                </a:lnTo>
                <a:lnTo>
                  <a:pt x="409202" y="409025"/>
                </a:lnTo>
                <a:lnTo>
                  <a:pt x="396496" y="396325"/>
                </a:lnTo>
                <a:close/>
              </a:path>
              <a:path w="2555240" h="2554604">
                <a:moveTo>
                  <a:pt x="409202" y="409025"/>
                </a:moveTo>
                <a:lnTo>
                  <a:pt x="390901" y="409025"/>
                </a:lnTo>
                <a:lnTo>
                  <a:pt x="422638" y="440775"/>
                </a:lnTo>
                <a:lnTo>
                  <a:pt x="440965" y="440775"/>
                </a:lnTo>
                <a:lnTo>
                  <a:pt x="409202" y="409025"/>
                </a:lnTo>
                <a:close/>
              </a:path>
              <a:path w="2555240" h="2554604">
                <a:moveTo>
                  <a:pt x="440965" y="440775"/>
                </a:moveTo>
                <a:lnTo>
                  <a:pt x="422638" y="440775"/>
                </a:lnTo>
                <a:lnTo>
                  <a:pt x="428985" y="447125"/>
                </a:lnTo>
                <a:lnTo>
                  <a:pt x="447318" y="447125"/>
                </a:lnTo>
                <a:lnTo>
                  <a:pt x="440965" y="440775"/>
                </a:lnTo>
                <a:close/>
              </a:path>
              <a:path w="2555240" h="2554604">
                <a:moveTo>
                  <a:pt x="447318" y="447125"/>
                </a:moveTo>
                <a:lnTo>
                  <a:pt x="428985" y="447125"/>
                </a:lnTo>
                <a:lnTo>
                  <a:pt x="454374" y="472525"/>
                </a:lnTo>
                <a:lnTo>
                  <a:pt x="472729" y="472525"/>
                </a:lnTo>
                <a:lnTo>
                  <a:pt x="447318" y="447125"/>
                </a:lnTo>
                <a:close/>
              </a:path>
              <a:path w="2555240" h="2554604">
                <a:moveTo>
                  <a:pt x="472729" y="472525"/>
                </a:moveTo>
                <a:lnTo>
                  <a:pt x="454374" y="472525"/>
                </a:lnTo>
                <a:lnTo>
                  <a:pt x="460721" y="478875"/>
                </a:lnTo>
                <a:lnTo>
                  <a:pt x="479082" y="478875"/>
                </a:lnTo>
                <a:lnTo>
                  <a:pt x="472729" y="472525"/>
                </a:lnTo>
                <a:close/>
              </a:path>
              <a:path w="2555240" h="2554604">
                <a:moveTo>
                  <a:pt x="479082" y="478875"/>
                </a:moveTo>
                <a:lnTo>
                  <a:pt x="460721" y="478875"/>
                </a:lnTo>
                <a:lnTo>
                  <a:pt x="467069" y="485225"/>
                </a:lnTo>
                <a:lnTo>
                  <a:pt x="485434" y="485225"/>
                </a:lnTo>
                <a:lnTo>
                  <a:pt x="479082" y="478875"/>
                </a:lnTo>
                <a:close/>
              </a:path>
              <a:path w="2555240" h="2554604">
                <a:moveTo>
                  <a:pt x="485434" y="485225"/>
                </a:moveTo>
                <a:lnTo>
                  <a:pt x="467069" y="485225"/>
                </a:lnTo>
                <a:lnTo>
                  <a:pt x="473416" y="491575"/>
                </a:lnTo>
                <a:lnTo>
                  <a:pt x="491787" y="491575"/>
                </a:lnTo>
                <a:lnTo>
                  <a:pt x="485434" y="485225"/>
                </a:lnTo>
                <a:close/>
              </a:path>
              <a:path w="2555240" h="2554604">
                <a:moveTo>
                  <a:pt x="491787" y="491575"/>
                </a:moveTo>
                <a:lnTo>
                  <a:pt x="473416" y="491575"/>
                </a:lnTo>
                <a:lnTo>
                  <a:pt x="479763" y="497925"/>
                </a:lnTo>
                <a:lnTo>
                  <a:pt x="498140" y="497925"/>
                </a:lnTo>
                <a:lnTo>
                  <a:pt x="491787" y="491575"/>
                </a:lnTo>
                <a:close/>
              </a:path>
              <a:path w="2555240" h="2554604">
                <a:moveTo>
                  <a:pt x="498140" y="497925"/>
                </a:moveTo>
                <a:lnTo>
                  <a:pt x="479763" y="497925"/>
                </a:lnTo>
                <a:lnTo>
                  <a:pt x="486110" y="504275"/>
                </a:lnTo>
                <a:lnTo>
                  <a:pt x="504493" y="504275"/>
                </a:lnTo>
                <a:lnTo>
                  <a:pt x="498140" y="497925"/>
                </a:lnTo>
                <a:close/>
              </a:path>
              <a:path w="2555240" h="2554604">
                <a:moveTo>
                  <a:pt x="504493" y="504275"/>
                </a:moveTo>
                <a:lnTo>
                  <a:pt x="486110" y="504275"/>
                </a:lnTo>
                <a:lnTo>
                  <a:pt x="492458" y="510625"/>
                </a:lnTo>
                <a:lnTo>
                  <a:pt x="510845" y="510625"/>
                </a:lnTo>
                <a:lnTo>
                  <a:pt x="504493" y="504275"/>
                </a:lnTo>
                <a:close/>
              </a:path>
              <a:path w="2555240" h="2554604">
                <a:moveTo>
                  <a:pt x="510845" y="510625"/>
                </a:moveTo>
                <a:lnTo>
                  <a:pt x="492458" y="510625"/>
                </a:lnTo>
                <a:lnTo>
                  <a:pt x="498805" y="516975"/>
                </a:lnTo>
                <a:lnTo>
                  <a:pt x="517198" y="516975"/>
                </a:lnTo>
                <a:lnTo>
                  <a:pt x="510845" y="510625"/>
                </a:lnTo>
                <a:close/>
              </a:path>
              <a:path w="2555240" h="2554604">
                <a:moveTo>
                  <a:pt x="517198" y="516975"/>
                </a:moveTo>
                <a:lnTo>
                  <a:pt x="498805" y="516975"/>
                </a:lnTo>
                <a:lnTo>
                  <a:pt x="511499" y="529675"/>
                </a:lnTo>
                <a:lnTo>
                  <a:pt x="529904" y="529675"/>
                </a:lnTo>
                <a:lnTo>
                  <a:pt x="517198" y="516975"/>
                </a:lnTo>
                <a:close/>
              </a:path>
              <a:path w="2555240" h="2554604">
                <a:moveTo>
                  <a:pt x="529904" y="529675"/>
                </a:moveTo>
                <a:lnTo>
                  <a:pt x="511499" y="529675"/>
                </a:lnTo>
                <a:lnTo>
                  <a:pt x="517847" y="536025"/>
                </a:lnTo>
                <a:lnTo>
                  <a:pt x="536256" y="536025"/>
                </a:lnTo>
                <a:lnTo>
                  <a:pt x="529904" y="529675"/>
                </a:lnTo>
                <a:close/>
              </a:path>
              <a:path w="2555240" h="2554604">
                <a:moveTo>
                  <a:pt x="536256" y="536025"/>
                </a:moveTo>
                <a:lnTo>
                  <a:pt x="517847" y="536025"/>
                </a:lnTo>
                <a:lnTo>
                  <a:pt x="524194" y="542375"/>
                </a:lnTo>
                <a:lnTo>
                  <a:pt x="542609" y="542375"/>
                </a:lnTo>
                <a:lnTo>
                  <a:pt x="536256" y="536025"/>
                </a:lnTo>
                <a:close/>
              </a:path>
              <a:path w="2555240" h="2554604">
                <a:moveTo>
                  <a:pt x="542609" y="542375"/>
                </a:moveTo>
                <a:lnTo>
                  <a:pt x="524194" y="542375"/>
                </a:lnTo>
                <a:lnTo>
                  <a:pt x="530541" y="548725"/>
                </a:lnTo>
                <a:lnTo>
                  <a:pt x="548962" y="548725"/>
                </a:lnTo>
                <a:lnTo>
                  <a:pt x="542609" y="542375"/>
                </a:lnTo>
                <a:close/>
              </a:path>
              <a:path w="2555240" h="2554604">
                <a:moveTo>
                  <a:pt x="548962" y="548725"/>
                </a:moveTo>
                <a:lnTo>
                  <a:pt x="530541" y="548725"/>
                </a:lnTo>
                <a:lnTo>
                  <a:pt x="536888" y="555075"/>
                </a:lnTo>
                <a:lnTo>
                  <a:pt x="555315" y="555075"/>
                </a:lnTo>
                <a:lnTo>
                  <a:pt x="548962" y="548725"/>
                </a:lnTo>
                <a:close/>
              </a:path>
              <a:path w="2555240" h="2554604">
                <a:moveTo>
                  <a:pt x="555315" y="555075"/>
                </a:moveTo>
                <a:lnTo>
                  <a:pt x="536888" y="555075"/>
                </a:lnTo>
                <a:lnTo>
                  <a:pt x="543236" y="561425"/>
                </a:lnTo>
                <a:lnTo>
                  <a:pt x="561667" y="561425"/>
                </a:lnTo>
                <a:lnTo>
                  <a:pt x="555315" y="555075"/>
                </a:lnTo>
                <a:close/>
              </a:path>
              <a:path w="2555240" h="2554604">
                <a:moveTo>
                  <a:pt x="561667" y="561425"/>
                </a:moveTo>
                <a:lnTo>
                  <a:pt x="543236" y="561425"/>
                </a:lnTo>
                <a:lnTo>
                  <a:pt x="549583" y="567775"/>
                </a:lnTo>
                <a:lnTo>
                  <a:pt x="568020" y="567775"/>
                </a:lnTo>
                <a:lnTo>
                  <a:pt x="561667" y="561425"/>
                </a:lnTo>
                <a:close/>
              </a:path>
              <a:path w="2555240" h="2554604">
                <a:moveTo>
                  <a:pt x="568020" y="567775"/>
                </a:moveTo>
                <a:lnTo>
                  <a:pt x="549583" y="567775"/>
                </a:lnTo>
                <a:lnTo>
                  <a:pt x="555930" y="574125"/>
                </a:lnTo>
                <a:lnTo>
                  <a:pt x="574373" y="574125"/>
                </a:lnTo>
                <a:lnTo>
                  <a:pt x="568020" y="567775"/>
                </a:lnTo>
                <a:close/>
              </a:path>
              <a:path w="2555240" h="2554604">
                <a:moveTo>
                  <a:pt x="574373" y="574125"/>
                </a:moveTo>
                <a:lnTo>
                  <a:pt x="555930" y="574125"/>
                </a:lnTo>
                <a:lnTo>
                  <a:pt x="562278" y="580475"/>
                </a:lnTo>
                <a:lnTo>
                  <a:pt x="580725" y="580475"/>
                </a:lnTo>
                <a:lnTo>
                  <a:pt x="574373" y="574125"/>
                </a:lnTo>
                <a:close/>
              </a:path>
              <a:path w="2555240" h="2554604">
                <a:moveTo>
                  <a:pt x="580725" y="580475"/>
                </a:moveTo>
                <a:lnTo>
                  <a:pt x="562278" y="580475"/>
                </a:lnTo>
                <a:lnTo>
                  <a:pt x="568625" y="586825"/>
                </a:lnTo>
                <a:lnTo>
                  <a:pt x="587078" y="586825"/>
                </a:lnTo>
                <a:lnTo>
                  <a:pt x="580725" y="580475"/>
                </a:lnTo>
                <a:close/>
              </a:path>
              <a:path w="2555240" h="2554604">
                <a:moveTo>
                  <a:pt x="587078" y="586825"/>
                </a:moveTo>
                <a:lnTo>
                  <a:pt x="568625" y="586825"/>
                </a:lnTo>
                <a:lnTo>
                  <a:pt x="574972" y="593175"/>
                </a:lnTo>
                <a:lnTo>
                  <a:pt x="593431" y="593175"/>
                </a:lnTo>
                <a:lnTo>
                  <a:pt x="587078" y="586825"/>
                </a:lnTo>
                <a:close/>
              </a:path>
              <a:path w="2555240" h="2554604">
                <a:moveTo>
                  <a:pt x="593431" y="593175"/>
                </a:moveTo>
                <a:lnTo>
                  <a:pt x="574972" y="593175"/>
                </a:lnTo>
                <a:lnTo>
                  <a:pt x="581319" y="599525"/>
                </a:lnTo>
                <a:lnTo>
                  <a:pt x="599784" y="599525"/>
                </a:lnTo>
                <a:lnTo>
                  <a:pt x="593431" y="593175"/>
                </a:lnTo>
                <a:close/>
              </a:path>
              <a:path w="2555240" h="2554604">
                <a:moveTo>
                  <a:pt x="599784" y="599525"/>
                </a:moveTo>
                <a:lnTo>
                  <a:pt x="581319" y="599525"/>
                </a:lnTo>
                <a:lnTo>
                  <a:pt x="587667" y="605875"/>
                </a:lnTo>
                <a:lnTo>
                  <a:pt x="606136" y="605875"/>
                </a:lnTo>
                <a:lnTo>
                  <a:pt x="599784" y="599525"/>
                </a:lnTo>
                <a:close/>
              </a:path>
              <a:path w="2555240" h="2554604">
                <a:moveTo>
                  <a:pt x="606136" y="605875"/>
                </a:moveTo>
                <a:lnTo>
                  <a:pt x="587667" y="605875"/>
                </a:lnTo>
                <a:lnTo>
                  <a:pt x="594014" y="612225"/>
                </a:lnTo>
                <a:lnTo>
                  <a:pt x="612489" y="612225"/>
                </a:lnTo>
                <a:lnTo>
                  <a:pt x="606136" y="605875"/>
                </a:lnTo>
                <a:close/>
              </a:path>
              <a:path w="2555240" h="2554604">
                <a:moveTo>
                  <a:pt x="612489" y="612225"/>
                </a:moveTo>
                <a:lnTo>
                  <a:pt x="594014" y="612225"/>
                </a:lnTo>
                <a:lnTo>
                  <a:pt x="600361" y="618575"/>
                </a:lnTo>
                <a:lnTo>
                  <a:pt x="618842" y="618575"/>
                </a:lnTo>
                <a:lnTo>
                  <a:pt x="612489" y="612225"/>
                </a:lnTo>
                <a:close/>
              </a:path>
              <a:path w="2555240" h="2554604">
                <a:moveTo>
                  <a:pt x="618842" y="618575"/>
                </a:moveTo>
                <a:lnTo>
                  <a:pt x="600361" y="618575"/>
                </a:lnTo>
                <a:lnTo>
                  <a:pt x="606708" y="624925"/>
                </a:lnTo>
                <a:lnTo>
                  <a:pt x="625195" y="624925"/>
                </a:lnTo>
                <a:lnTo>
                  <a:pt x="618842" y="618575"/>
                </a:lnTo>
                <a:close/>
              </a:path>
              <a:path w="2555240" h="2554604">
                <a:moveTo>
                  <a:pt x="625195" y="624925"/>
                </a:moveTo>
                <a:lnTo>
                  <a:pt x="606708" y="624925"/>
                </a:lnTo>
                <a:lnTo>
                  <a:pt x="613056" y="631275"/>
                </a:lnTo>
                <a:lnTo>
                  <a:pt x="631547" y="631275"/>
                </a:lnTo>
                <a:lnTo>
                  <a:pt x="625195" y="624925"/>
                </a:lnTo>
                <a:close/>
              </a:path>
              <a:path w="2555240" h="2554604">
                <a:moveTo>
                  <a:pt x="631547" y="631275"/>
                </a:moveTo>
                <a:lnTo>
                  <a:pt x="613056" y="631275"/>
                </a:lnTo>
                <a:lnTo>
                  <a:pt x="619403" y="637625"/>
                </a:lnTo>
                <a:lnTo>
                  <a:pt x="637900" y="637625"/>
                </a:lnTo>
                <a:lnTo>
                  <a:pt x="631547" y="631275"/>
                </a:lnTo>
                <a:close/>
              </a:path>
              <a:path w="2555240" h="2554604">
                <a:moveTo>
                  <a:pt x="637900" y="637625"/>
                </a:moveTo>
                <a:lnTo>
                  <a:pt x="619403" y="637625"/>
                </a:lnTo>
                <a:lnTo>
                  <a:pt x="625750" y="643975"/>
                </a:lnTo>
                <a:lnTo>
                  <a:pt x="644253" y="643975"/>
                </a:lnTo>
                <a:lnTo>
                  <a:pt x="637900" y="637625"/>
                </a:lnTo>
                <a:close/>
              </a:path>
              <a:path w="2555240" h="2554604">
                <a:moveTo>
                  <a:pt x="644253" y="643975"/>
                </a:moveTo>
                <a:lnTo>
                  <a:pt x="625750" y="643975"/>
                </a:lnTo>
                <a:lnTo>
                  <a:pt x="632097" y="650325"/>
                </a:lnTo>
                <a:lnTo>
                  <a:pt x="650606" y="650325"/>
                </a:lnTo>
                <a:lnTo>
                  <a:pt x="644253" y="643975"/>
                </a:lnTo>
                <a:close/>
              </a:path>
              <a:path w="2555240" h="2554604">
                <a:moveTo>
                  <a:pt x="650606" y="650325"/>
                </a:moveTo>
                <a:lnTo>
                  <a:pt x="632097" y="650325"/>
                </a:lnTo>
                <a:lnTo>
                  <a:pt x="638445" y="656675"/>
                </a:lnTo>
                <a:lnTo>
                  <a:pt x="656958" y="656675"/>
                </a:lnTo>
                <a:lnTo>
                  <a:pt x="650606" y="650325"/>
                </a:lnTo>
                <a:close/>
              </a:path>
              <a:path w="2555240" h="2554604">
                <a:moveTo>
                  <a:pt x="656958" y="656675"/>
                </a:moveTo>
                <a:lnTo>
                  <a:pt x="638445" y="656675"/>
                </a:lnTo>
                <a:lnTo>
                  <a:pt x="644792" y="663025"/>
                </a:lnTo>
                <a:lnTo>
                  <a:pt x="663311" y="663025"/>
                </a:lnTo>
                <a:lnTo>
                  <a:pt x="656958" y="656675"/>
                </a:lnTo>
                <a:close/>
              </a:path>
              <a:path w="2555240" h="2554604">
                <a:moveTo>
                  <a:pt x="663311" y="663025"/>
                </a:moveTo>
                <a:lnTo>
                  <a:pt x="644792" y="663025"/>
                </a:lnTo>
                <a:lnTo>
                  <a:pt x="651139" y="669375"/>
                </a:lnTo>
                <a:lnTo>
                  <a:pt x="669664" y="669375"/>
                </a:lnTo>
                <a:lnTo>
                  <a:pt x="663311" y="663025"/>
                </a:lnTo>
                <a:close/>
              </a:path>
              <a:path w="2555240" h="2554604">
                <a:moveTo>
                  <a:pt x="669664" y="669375"/>
                </a:moveTo>
                <a:lnTo>
                  <a:pt x="651139" y="669375"/>
                </a:lnTo>
                <a:lnTo>
                  <a:pt x="657486" y="675725"/>
                </a:lnTo>
                <a:lnTo>
                  <a:pt x="676017" y="675725"/>
                </a:lnTo>
                <a:lnTo>
                  <a:pt x="669664" y="669375"/>
                </a:lnTo>
                <a:close/>
              </a:path>
              <a:path w="2555240" h="2554604">
                <a:moveTo>
                  <a:pt x="676017" y="675725"/>
                </a:moveTo>
                <a:lnTo>
                  <a:pt x="657486" y="675725"/>
                </a:lnTo>
                <a:lnTo>
                  <a:pt x="663834" y="682075"/>
                </a:lnTo>
                <a:lnTo>
                  <a:pt x="682369" y="682075"/>
                </a:lnTo>
                <a:lnTo>
                  <a:pt x="676017" y="675725"/>
                </a:lnTo>
                <a:close/>
              </a:path>
              <a:path w="2555240" h="2554604">
                <a:moveTo>
                  <a:pt x="682369" y="682075"/>
                </a:moveTo>
                <a:lnTo>
                  <a:pt x="663834" y="682075"/>
                </a:lnTo>
                <a:lnTo>
                  <a:pt x="670181" y="688425"/>
                </a:lnTo>
                <a:lnTo>
                  <a:pt x="688722" y="688425"/>
                </a:lnTo>
                <a:lnTo>
                  <a:pt x="682369" y="682075"/>
                </a:lnTo>
                <a:close/>
              </a:path>
              <a:path w="2555240" h="2554604">
                <a:moveTo>
                  <a:pt x="688722" y="688425"/>
                </a:moveTo>
                <a:lnTo>
                  <a:pt x="670181" y="688425"/>
                </a:lnTo>
                <a:lnTo>
                  <a:pt x="676528" y="694775"/>
                </a:lnTo>
                <a:lnTo>
                  <a:pt x="695075" y="694775"/>
                </a:lnTo>
                <a:lnTo>
                  <a:pt x="688722" y="688425"/>
                </a:lnTo>
                <a:close/>
              </a:path>
              <a:path w="2555240" h="2554604">
                <a:moveTo>
                  <a:pt x="695075" y="694775"/>
                </a:moveTo>
                <a:lnTo>
                  <a:pt x="676528" y="694775"/>
                </a:lnTo>
                <a:lnTo>
                  <a:pt x="682876" y="701125"/>
                </a:lnTo>
                <a:lnTo>
                  <a:pt x="701427" y="701125"/>
                </a:lnTo>
                <a:lnTo>
                  <a:pt x="695075" y="694775"/>
                </a:lnTo>
                <a:close/>
              </a:path>
              <a:path w="2555240" h="2554604">
                <a:moveTo>
                  <a:pt x="701427" y="701125"/>
                </a:moveTo>
                <a:lnTo>
                  <a:pt x="682876" y="701125"/>
                </a:lnTo>
                <a:lnTo>
                  <a:pt x="689223" y="707475"/>
                </a:lnTo>
                <a:lnTo>
                  <a:pt x="707780" y="707475"/>
                </a:lnTo>
                <a:lnTo>
                  <a:pt x="701427" y="701125"/>
                </a:lnTo>
                <a:close/>
              </a:path>
              <a:path w="2555240" h="2554604">
                <a:moveTo>
                  <a:pt x="707780" y="707475"/>
                </a:moveTo>
                <a:lnTo>
                  <a:pt x="689223" y="707475"/>
                </a:lnTo>
                <a:lnTo>
                  <a:pt x="695570" y="713825"/>
                </a:lnTo>
                <a:lnTo>
                  <a:pt x="714133" y="713825"/>
                </a:lnTo>
                <a:lnTo>
                  <a:pt x="707780" y="707475"/>
                </a:lnTo>
                <a:close/>
              </a:path>
              <a:path w="2555240" h="2554604">
                <a:moveTo>
                  <a:pt x="714133" y="713825"/>
                </a:moveTo>
                <a:lnTo>
                  <a:pt x="695570" y="713825"/>
                </a:lnTo>
                <a:lnTo>
                  <a:pt x="701917" y="720175"/>
                </a:lnTo>
                <a:lnTo>
                  <a:pt x="720486" y="720175"/>
                </a:lnTo>
                <a:lnTo>
                  <a:pt x="714133" y="713825"/>
                </a:lnTo>
                <a:close/>
              </a:path>
              <a:path w="2555240" h="2554604">
                <a:moveTo>
                  <a:pt x="720486" y="720175"/>
                </a:moveTo>
                <a:lnTo>
                  <a:pt x="701917" y="720175"/>
                </a:lnTo>
                <a:lnTo>
                  <a:pt x="708265" y="726525"/>
                </a:lnTo>
                <a:lnTo>
                  <a:pt x="726838" y="726525"/>
                </a:lnTo>
                <a:lnTo>
                  <a:pt x="720486" y="720175"/>
                </a:lnTo>
                <a:close/>
              </a:path>
              <a:path w="2555240" h="2554604">
                <a:moveTo>
                  <a:pt x="726838" y="726525"/>
                </a:moveTo>
                <a:lnTo>
                  <a:pt x="708265" y="726525"/>
                </a:lnTo>
                <a:lnTo>
                  <a:pt x="714612" y="732875"/>
                </a:lnTo>
                <a:lnTo>
                  <a:pt x="733191" y="732875"/>
                </a:lnTo>
                <a:lnTo>
                  <a:pt x="726838" y="726525"/>
                </a:lnTo>
                <a:close/>
              </a:path>
              <a:path w="2555240" h="2554604">
                <a:moveTo>
                  <a:pt x="733191" y="732875"/>
                </a:moveTo>
                <a:lnTo>
                  <a:pt x="714612" y="732875"/>
                </a:lnTo>
                <a:lnTo>
                  <a:pt x="727306" y="745575"/>
                </a:lnTo>
                <a:lnTo>
                  <a:pt x="745897" y="745575"/>
                </a:lnTo>
                <a:lnTo>
                  <a:pt x="733191" y="732875"/>
                </a:lnTo>
                <a:close/>
              </a:path>
              <a:path w="2555240" h="2554604">
                <a:moveTo>
                  <a:pt x="745897" y="745575"/>
                </a:moveTo>
                <a:lnTo>
                  <a:pt x="727306" y="745575"/>
                </a:lnTo>
                <a:lnTo>
                  <a:pt x="733654" y="751925"/>
                </a:lnTo>
                <a:lnTo>
                  <a:pt x="752249" y="751925"/>
                </a:lnTo>
                <a:lnTo>
                  <a:pt x="745897" y="745575"/>
                </a:lnTo>
                <a:close/>
              </a:path>
              <a:path w="2555240" h="2554604">
                <a:moveTo>
                  <a:pt x="752249" y="751925"/>
                </a:moveTo>
                <a:lnTo>
                  <a:pt x="733654" y="751925"/>
                </a:lnTo>
                <a:lnTo>
                  <a:pt x="740001" y="758275"/>
                </a:lnTo>
                <a:lnTo>
                  <a:pt x="758602" y="758275"/>
                </a:lnTo>
                <a:lnTo>
                  <a:pt x="752249" y="751925"/>
                </a:lnTo>
                <a:close/>
              </a:path>
              <a:path w="2555240" h="2554604">
                <a:moveTo>
                  <a:pt x="758602" y="758275"/>
                </a:moveTo>
                <a:lnTo>
                  <a:pt x="740001" y="758275"/>
                </a:lnTo>
                <a:lnTo>
                  <a:pt x="746348" y="764625"/>
                </a:lnTo>
                <a:lnTo>
                  <a:pt x="764955" y="764625"/>
                </a:lnTo>
                <a:lnTo>
                  <a:pt x="758602" y="758275"/>
                </a:lnTo>
                <a:close/>
              </a:path>
              <a:path w="2555240" h="2554604">
                <a:moveTo>
                  <a:pt x="764955" y="764625"/>
                </a:moveTo>
                <a:lnTo>
                  <a:pt x="746348" y="764625"/>
                </a:lnTo>
                <a:lnTo>
                  <a:pt x="759043" y="777325"/>
                </a:lnTo>
                <a:lnTo>
                  <a:pt x="777660" y="777325"/>
                </a:lnTo>
                <a:lnTo>
                  <a:pt x="764955" y="764625"/>
                </a:lnTo>
                <a:close/>
              </a:path>
              <a:path w="2555240" h="2554604">
                <a:moveTo>
                  <a:pt x="777660" y="777325"/>
                </a:moveTo>
                <a:lnTo>
                  <a:pt x="759043" y="777325"/>
                </a:lnTo>
                <a:lnTo>
                  <a:pt x="765390" y="783675"/>
                </a:lnTo>
                <a:lnTo>
                  <a:pt x="784013" y="783675"/>
                </a:lnTo>
                <a:lnTo>
                  <a:pt x="777660" y="777325"/>
                </a:lnTo>
                <a:close/>
              </a:path>
              <a:path w="2555240" h="2554604">
                <a:moveTo>
                  <a:pt x="784013" y="783675"/>
                </a:moveTo>
                <a:lnTo>
                  <a:pt x="765390" y="783675"/>
                </a:lnTo>
                <a:lnTo>
                  <a:pt x="771737" y="790025"/>
                </a:lnTo>
                <a:lnTo>
                  <a:pt x="790366" y="790025"/>
                </a:lnTo>
                <a:lnTo>
                  <a:pt x="784013" y="783675"/>
                </a:lnTo>
                <a:close/>
              </a:path>
              <a:path w="2555240" h="2554604">
                <a:moveTo>
                  <a:pt x="790366" y="790025"/>
                </a:moveTo>
                <a:lnTo>
                  <a:pt x="771737" y="790025"/>
                </a:lnTo>
                <a:lnTo>
                  <a:pt x="778085" y="796375"/>
                </a:lnTo>
                <a:lnTo>
                  <a:pt x="796718" y="796375"/>
                </a:lnTo>
                <a:lnTo>
                  <a:pt x="790366" y="790025"/>
                </a:lnTo>
                <a:close/>
              </a:path>
              <a:path w="2555240" h="2554604">
                <a:moveTo>
                  <a:pt x="796718" y="796375"/>
                </a:moveTo>
                <a:lnTo>
                  <a:pt x="778085" y="796375"/>
                </a:lnTo>
                <a:lnTo>
                  <a:pt x="790779" y="809075"/>
                </a:lnTo>
                <a:lnTo>
                  <a:pt x="809424" y="809075"/>
                </a:lnTo>
                <a:lnTo>
                  <a:pt x="796718" y="796375"/>
                </a:lnTo>
                <a:close/>
              </a:path>
              <a:path w="2555240" h="2554604">
                <a:moveTo>
                  <a:pt x="809424" y="809075"/>
                </a:moveTo>
                <a:lnTo>
                  <a:pt x="790779" y="809075"/>
                </a:lnTo>
                <a:lnTo>
                  <a:pt x="797126" y="815425"/>
                </a:lnTo>
                <a:lnTo>
                  <a:pt x="815777" y="815425"/>
                </a:lnTo>
                <a:lnTo>
                  <a:pt x="809424" y="809075"/>
                </a:lnTo>
                <a:close/>
              </a:path>
              <a:path w="2555240" h="2554604">
                <a:moveTo>
                  <a:pt x="815777" y="815425"/>
                </a:moveTo>
                <a:lnTo>
                  <a:pt x="797126" y="815425"/>
                </a:lnTo>
                <a:lnTo>
                  <a:pt x="803474" y="821775"/>
                </a:lnTo>
                <a:lnTo>
                  <a:pt x="822129" y="821775"/>
                </a:lnTo>
                <a:lnTo>
                  <a:pt x="815777" y="815425"/>
                </a:lnTo>
                <a:close/>
              </a:path>
              <a:path w="2555240" h="2554604">
                <a:moveTo>
                  <a:pt x="822129" y="821775"/>
                </a:moveTo>
                <a:lnTo>
                  <a:pt x="803474" y="821775"/>
                </a:lnTo>
                <a:lnTo>
                  <a:pt x="809821" y="828125"/>
                </a:lnTo>
                <a:lnTo>
                  <a:pt x="828482" y="828125"/>
                </a:lnTo>
                <a:lnTo>
                  <a:pt x="822129" y="821775"/>
                </a:lnTo>
                <a:close/>
              </a:path>
              <a:path w="2555240" h="2554604">
                <a:moveTo>
                  <a:pt x="828482" y="828125"/>
                </a:moveTo>
                <a:lnTo>
                  <a:pt x="809821" y="828125"/>
                </a:lnTo>
                <a:lnTo>
                  <a:pt x="816168" y="834475"/>
                </a:lnTo>
                <a:lnTo>
                  <a:pt x="834835" y="834475"/>
                </a:lnTo>
                <a:lnTo>
                  <a:pt x="828482" y="828125"/>
                </a:lnTo>
                <a:close/>
              </a:path>
              <a:path w="2555240" h="2554604">
                <a:moveTo>
                  <a:pt x="834835" y="834475"/>
                </a:moveTo>
                <a:lnTo>
                  <a:pt x="816168" y="834475"/>
                </a:lnTo>
                <a:lnTo>
                  <a:pt x="822515" y="840825"/>
                </a:lnTo>
                <a:lnTo>
                  <a:pt x="841188" y="840825"/>
                </a:lnTo>
                <a:lnTo>
                  <a:pt x="834835" y="834475"/>
                </a:lnTo>
                <a:close/>
              </a:path>
              <a:path w="2555240" h="2554604">
                <a:moveTo>
                  <a:pt x="841188" y="840825"/>
                </a:moveTo>
                <a:lnTo>
                  <a:pt x="822515" y="840825"/>
                </a:lnTo>
                <a:lnTo>
                  <a:pt x="828863" y="847175"/>
                </a:lnTo>
                <a:lnTo>
                  <a:pt x="847540" y="847175"/>
                </a:lnTo>
                <a:lnTo>
                  <a:pt x="841188" y="840825"/>
                </a:lnTo>
                <a:close/>
              </a:path>
              <a:path w="2555240" h="2554604">
                <a:moveTo>
                  <a:pt x="847540" y="847175"/>
                </a:moveTo>
                <a:lnTo>
                  <a:pt x="828863" y="847175"/>
                </a:lnTo>
                <a:lnTo>
                  <a:pt x="835210" y="853525"/>
                </a:lnTo>
                <a:lnTo>
                  <a:pt x="853893" y="853525"/>
                </a:lnTo>
                <a:lnTo>
                  <a:pt x="847540" y="847175"/>
                </a:lnTo>
                <a:close/>
              </a:path>
              <a:path w="2555240" h="2554604">
                <a:moveTo>
                  <a:pt x="853893" y="853525"/>
                </a:moveTo>
                <a:lnTo>
                  <a:pt x="835210" y="853525"/>
                </a:lnTo>
                <a:lnTo>
                  <a:pt x="841557" y="859875"/>
                </a:lnTo>
                <a:lnTo>
                  <a:pt x="860246" y="859875"/>
                </a:lnTo>
                <a:lnTo>
                  <a:pt x="853893" y="853525"/>
                </a:lnTo>
                <a:close/>
              </a:path>
              <a:path w="2555240" h="2554604">
                <a:moveTo>
                  <a:pt x="860246" y="859875"/>
                </a:moveTo>
                <a:lnTo>
                  <a:pt x="841557" y="859875"/>
                </a:lnTo>
                <a:lnTo>
                  <a:pt x="847904" y="866225"/>
                </a:lnTo>
                <a:lnTo>
                  <a:pt x="866599" y="866225"/>
                </a:lnTo>
                <a:lnTo>
                  <a:pt x="860246" y="859875"/>
                </a:lnTo>
                <a:close/>
              </a:path>
              <a:path w="2555240" h="2554604">
                <a:moveTo>
                  <a:pt x="866599" y="866225"/>
                </a:moveTo>
                <a:lnTo>
                  <a:pt x="847904" y="866225"/>
                </a:lnTo>
                <a:lnTo>
                  <a:pt x="854252" y="872575"/>
                </a:lnTo>
                <a:lnTo>
                  <a:pt x="872951" y="872575"/>
                </a:lnTo>
                <a:lnTo>
                  <a:pt x="866599" y="866225"/>
                </a:lnTo>
                <a:close/>
              </a:path>
              <a:path w="2555240" h="2554604">
                <a:moveTo>
                  <a:pt x="872951" y="872575"/>
                </a:moveTo>
                <a:lnTo>
                  <a:pt x="854252" y="872575"/>
                </a:lnTo>
                <a:lnTo>
                  <a:pt x="860599" y="878925"/>
                </a:lnTo>
                <a:lnTo>
                  <a:pt x="879304" y="878925"/>
                </a:lnTo>
                <a:lnTo>
                  <a:pt x="872951" y="872575"/>
                </a:lnTo>
                <a:close/>
              </a:path>
              <a:path w="2555240" h="2554604">
                <a:moveTo>
                  <a:pt x="879304" y="878925"/>
                </a:moveTo>
                <a:lnTo>
                  <a:pt x="860599" y="878925"/>
                </a:lnTo>
                <a:lnTo>
                  <a:pt x="866946" y="885275"/>
                </a:lnTo>
                <a:lnTo>
                  <a:pt x="885657" y="885275"/>
                </a:lnTo>
                <a:lnTo>
                  <a:pt x="879304" y="878925"/>
                </a:lnTo>
                <a:close/>
              </a:path>
              <a:path w="2555240" h="2554604">
                <a:moveTo>
                  <a:pt x="885657" y="885275"/>
                </a:moveTo>
                <a:lnTo>
                  <a:pt x="866946" y="885275"/>
                </a:lnTo>
                <a:lnTo>
                  <a:pt x="873294" y="891625"/>
                </a:lnTo>
                <a:lnTo>
                  <a:pt x="892010" y="891625"/>
                </a:lnTo>
                <a:lnTo>
                  <a:pt x="885657" y="885275"/>
                </a:lnTo>
                <a:close/>
              </a:path>
              <a:path w="2555240" h="2554604">
                <a:moveTo>
                  <a:pt x="892010" y="891625"/>
                </a:moveTo>
                <a:lnTo>
                  <a:pt x="873294" y="891625"/>
                </a:lnTo>
                <a:lnTo>
                  <a:pt x="879641" y="897975"/>
                </a:lnTo>
                <a:lnTo>
                  <a:pt x="898362" y="897975"/>
                </a:lnTo>
                <a:lnTo>
                  <a:pt x="892010" y="891625"/>
                </a:lnTo>
                <a:close/>
              </a:path>
              <a:path w="2555240" h="2554604">
                <a:moveTo>
                  <a:pt x="898362" y="897975"/>
                </a:moveTo>
                <a:lnTo>
                  <a:pt x="879641" y="897975"/>
                </a:lnTo>
                <a:lnTo>
                  <a:pt x="885988" y="904325"/>
                </a:lnTo>
                <a:lnTo>
                  <a:pt x="904715" y="904325"/>
                </a:lnTo>
                <a:lnTo>
                  <a:pt x="898362" y="897975"/>
                </a:lnTo>
                <a:close/>
              </a:path>
              <a:path w="2555240" h="2554604">
                <a:moveTo>
                  <a:pt x="904715" y="904325"/>
                </a:moveTo>
                <a:lnTo>
                  <a:pt x="885988" y="904325"/>
                </a:lnTo>
                <a:lnTo>
                  <a:pt x="892335" y="910675"/>
                </a:lnTo>
                <a:lnTo>
                  <a:pt x="911068" y="910675"/>
                </a:lnTo>
                <a:lnTo>
                  <a:pt x="904715" y="904325"/>
                </a:lnTo>
                <a:close/>
              </a:path>
              <a:path w="2555240" h="2554604">
                <a:moveTo>
                  <a:pt x="911068" y="910675"/>
                </a:moveTo>
                <a:lnTo>
                  <a:pt x="892335" y="910675"/>
                </a:lnTo>
                <a:lnTo>
                  <a:pt x="898683" y="917025"/>
                </a:lnTo>
                <a:lnTo>
                  <a:pt x="917420" y="917025"/>
                </a:lnTo>
                <a:lnTo>
                  <a:pt x="911068" y="910675"/>
                </a:lnTo>
                <a:close/>
              </a:path>
              <a:path w="2555240" h="2554604">
                <a:moveTo>
                  <a:pt x="917420" y="917025"/>
                </a:moveTo>
                <a:lnTo>
                  <a:pt x="898683" y="917025"/>
                </a:lnTo>
                <a:lnTo>
                  <a:pt x="905030" y="923375"/>
                </a:lnTo>
                <a:lnTo>
                  <a:pt x="923773" y="923375"/>
                </a:lnTo>
                <a:lnTo>
                  <a:pt x="917420" y="917025"/>
                </a:lnTo>
                <a:close/>
              </a:path>
              <a:path w="2555240" h="2554604">
                <a:moveTo>
                  <a:pt x="923773" y="923375"/>
                </a:moveTo>
                <a:lnTo>
                  <a:pt x="905030" y="923375"/>
                </a:lnTo>
                <a:lnTo>
                  <a:pt x="911377" y="929725"/>
                </a:lnTo>
                <a:lnTo>
                  <a:pt x="930126" y="929725"/>
                </a:lnTo>
                <a:lnTo>
                  <a:pt x="923773" y="923375"/>
                </a:lnTo>
                <a:close/>
              </a:path>
              <a:path w="2555240" h="2554604">
                <a:moveTo>
                  <a:pt x="930126" y="929725"/>
                </a:moveTo>
                <a:lnTo>
                  <a:pt x="911377" y="929725"/>
                </a:lnTo>
                <a:lnTo>
                  <a:pt x="1005317" y="1023705"/>
                </a:lnTo>
                <a:lnTo>
                  <a:pt x="1024146" y="1023705"/>
                </a:lnTo>
                <a:lnTo>
                  <a:pt x="930126" y="929725"/>
                </a:lnTo>
                <a:close/>
              </a:path>
              <a:path w="2555240" h="2554604">
                <a:moveTo>
                  <a:pt x="1024146" y="1023705"/>
                </a:moveTo>
                <a:lnTo>
                  <a:pt x="1005317" y="1023705"/>
                </a:lnTo>
                <a:lnTo>
                  <a:pt x="1014203" y="1032595"/>
                </a:lnTo>
                <a:lnTo>
                  <a:pt x="1033040" y="1032595"/>
                </a:lnTo>
                <a:lnTo>
                  <a:pt x="1024146" y="1023705"/>
                </a:lnTo>
                <a:close/>
              </a:path>
              <a:path w="2555240" h="2554604">
                <a:moveTo>
                  <a:pt x="1033040" y="1032595"/>
                </a:moveTo>
                <a:lnTo>
                  <a:pt x="1014203" y="1032595"/>
                </a:lnTo>
                <a:lnTo>
                  <a:pt x="1064981" y="1083395"/>
                </a:lnTo>
                <a:lnTo>
                  <a:pt x="1083862" y="1083395"/>
                </a:lnTo>
                <a:lnTo>
                  <a:pt x="1033040" y="1032595"/>
                </a:lnTo>
                <a:close/>
              </a:path>
              <a:path w="2555240" h="2554604">
                <a:moveTo>
                  <a:pt x="1083862" y="1083395"/>
                </a:moveTo>
                <a:lnTo>
                  <a:pt x="1064981" y="1083395"/>
                </a:lnTo>
                <a:lnTo>
                  <a:pt x="1071328" y="1089745"/>
                </a:lnTo>
                <a:lnTo>
                  <a:pt x="1090215" y="1089745"/>
                </a:lnTo>
                <a:lnTo>
                  <a:pt x="1083862" y="1083395"/>
                </a:lnTo>
                <a:close/>
              </a:path>
              <a:path w="2555240" h="2554604">
                <a:moveTo>
                  <a:pt x="1090215" y="1089745"/>
                </a:moveTo>
                <a:lnTo>
                  <a:pt x="1071328" y="1089745"/>
                </a:lnTo>
                <a:lnTo>
                  <a:pt x="1077675" y="1096095"/>
                </a:lnTo>
                <a:lnTo>
                  <a:pt x="1096568" y="1096095"/>
                </a:lnTo>
                <a:lnTo>
                  <a:pt x="1090215" y="1089745"/>
                </a:lnTo>
                <a:close/>
              </a:path>
              <a:path w="2555240" h="2554604">
                <a:moveTo>
                  <a:pt x="1096568" y="1096095"/>
                </a:moveTo>
                <a:lnTo>
                  <a:pt x="1077675" y="1096095"/>
                </a:lnTo>
                <a:lnTo>
                  <a:pt x="1084023" y="1102445"/>
                </a:lnTo>
                <a:lnTo>
                  <a:pt x="1102920" y="1102445"/>
                </a:lnTo>
                <a:lnTo>
                  <a:pt x="1096568" y="1096095"/>
                </a:lnTo>
                <a:close/>
              </a:path>
              <a:path w="2555240" h="2554604">
                <a:moveTo>
                  <a:pt x="1102920" y="1102445"/>
                </a:moveTo>
                <a:lnTo>
                  <a:pt x="1084023" y="1102445"/>
                </a:lnTo>
                <a:lnTo>
                  <a:pt x="1096717" y="1115145"/>
                </a:lnTo>
                <a:lnTo>
                  <a:pt x="1115626" y="1115145"/>
                </a:lnTo>
                <a:lnTo>
                  <a:pt x="1102920" y="1102445"/>
                </a:lnTo>
                <a:close/>
              </a:path>
              <a:path w="2555240" h="2554604">
                <a:moveTo>
                  <a:pt x="1115626" y="1115145"/>
                </a:moveTo>
                <a:lnTo>
                  <a:pt x="1096717" y="1115145"/>
                </a:lnTo>
                <a:lnTo>
                  <a:pt x="1115759" y="1134195"/>
                </a:lnTo>
                <a:lnTo>
                  <a:pt x="1134684" y="1134195"/>
                </a:lnTo>
                <a:lnTo>
                  <a:pt x="1115626" y="1115145"/>
                </a:lnTo>
                <a:close/>
              </a:path>
              <a:path w="2555240" h="2554604">
                <a:moveTo>
                  <a:pt x="1134684" y="1134195"/>
                </a:moveTo>
                <a:lnTo>
                  <a:pt x="1115759" y="1134195"/>
                </a:lnTo>
                <a:lnTo>
                  <a:pt x="1122106" y="1140545"/>
                </a:lnTo>
                <a:lnTo>
                  <a:pt x="1141037" y="1140545"/>
                </a:lnTo>
                <a:lnTo>
                  <a:pt x="1134684" y="1134195"/>
                </a:lnTo>
                <a:close/>
              </a:path>
              <a:path w="2555240" h="2554604">
                <a:moveTo>
                  <a:pt x="1141037" y="1140545"/>
                </a:moveTo>
                <a:lnTo>
                  <a:pt x="1122106" y="1140545"/>
                </a:lnTo>
                <a:lnTo>
                  <a:pt x="1141148" y="1159595"/>
                </a:lnTo>
                <a:lnTo>
                  <a:pt x="1160095" y="1159595"/>
                </a:lnTo>
                <a:lnTo>
                  <a:pt x="1141037" y="1140545"/>
                </a:lnTo>
                <a:close/>
              </a:path>
              <a:path w="2555240" h="2554604">
                <a:moveTo>
                  <a:pt x="1160095" y="1159595"/>
                </a:moveTo>
                <a:lnTo>
                  <a:pt x="1141148" y="1159595"/>
                </a:lnTo>
                <a:lnTo>
                  <a:pt x="1144956" y="1163405"/>
                </a:lnTo>
                <a:lnTo>
                  <a:pt x="1163907" y="1163405"/>
                </a:lnTo>
                <a:lnTo>
                  <a:pt x="1160095" y="1159595"/>
                </a:lnTo>
                <a:close/>
              </a:path>
              <a:path w="2555240" h="2554604">
                <a:moveTo>
                  <a:pt x="1163907" y="1163405"/>
                </a:moveTo>
                <a:lnTo>
                  <a:pt x="1144956" y="1163405"/>
                </a:lnTo>
                <a:lnTo>
                  <a:pt x="1160190" y="1178645"/>
                </a:lnTo>
                <a:lnTo>
                  <a:pt x="1179153" y="1178645"/>
                </a:lnTo>
                <a:lnTo>
                  <a:pt x="1163907" y="1163405"/>
                </a:lnTo>
                <a:close/>
              </a:path>
              <a:path w="2555240" h="2554604">
                <a:moveTo>
                  <a:pt x="1179153" y="1178645"/>
                </a:moveTo>
                <a:lnTo>
                  <a:pt x="1160190" y="1178645"/>
                </a:lnTo>
                <a:lnTo>
                  <a:pt x="1176693" y="1195155"/>
                </a:lnTo>
                <a:lnTo>
                  <a:pt x="1195670" y="1195155"/>
                </a:lnTo>
                <a:lnTo>
                  <a:pt x="1179153" y="1178645"/>
                </a:lnTo>
                <a:close/>
              </a:path>
              <a:path w="2555240" h="2554604">
                <a:moveTo>
                  <a:pt x="1195670" y="1195155"/>
                </a:moveTo>
                <a:lnTo>
                  <a:pt x="1176693" y="1195155"/>
                </a:lnTo>
                <a:lnTo>
                  <a:pt x="1183040" y="1201505"/>
                </a:lnTo>
                <a:lnTo>
                  <a:pt x="1202023" y="1201505"/>
                </a:lnTo>
                <a:lnTo>
                  <a:pt x="1195670" y="1195155"/>
                </a:lnTo>
                <a:close/>
              </a:path>
              <a:path w="2555240" h="2554604">
                <a:moveTo>
                  <a:pt x="1202023" y="1201505"/>
                </a:moveTo>
                <a:lnTo>
                  <a:pt x="1183040" y="1201505"/>
                </a:lnTo>
                <a:lnTo>
                  <a:pt x="1191926" y="1210395"/>
                </a:lnTo>
                <a:lnTo>
                  <a:pt x="1210917" y="1210395"/>
                </a:lnTo>
                <a:lnTo>
                  <a:pt x="1202023" y="1201505"/>
                </a:lnTo>
                <a:close/>
              </a:path>
              <a:path w="2555240" h="2554604">
                <a:moveTo>
                  <a:pt x="1210917" y="1210395"/>
                </a:moveTo>
                <a:lnTo>
                  <a:pt x="1191926" y="1210395"/>
                </a:lnTo>
                <a:lnTo>
                  <a:pt x="1214776" y="1233255"/>
                </a:lnTo>
                <a:lnTo>
                  <a:pt x="1233787" y="1233255"/>
                </a:lnTo>
                <a:lnTo>
                  <a:pt x="1210917" y="1210395"/>
                </a:lnTo>
                <a:close/>
              </a:path>
              <a:path w="2555240" h="2554604">
                <a:moveTo>
                  <a:pt x="1233787" y="1233255"/>
                </a:moveTo>
                <a:lnTo>
                  <a:pt x="1214776" y="1233255"/>
                </a:lnTo>
                <a:lnTo>
                  <a:pt x="1259207" y="1277705"/>
                </a:lnTo>
                <a:lnTo>
                  <a:pt x="1278256" y="1277705"/>
                </a:lnTo>
                <a:lnTo>
                  <a:pt x="1233787" y="1233255"/>
                </a:lnTo>
                <a:close/>
              </a:path>
              <a:path w="2555240" h="2554604">
                <a:moveTo>
                  <a:pt x="1278256" y="1277705"/>
                </a:moveTo>
                <a:lnTo>
                  <a:pt x="1259207" y="1277705"/>
                </a:lnTo>
                <a:lnTo>
                  <a:pt x="1335374" y="1353905"/>
                </a:lnTo>
                <a:lnTo>
                  <a:pt x="1354489" y="1353905"/>
                </a:lnTo>
                <a:lnTo>
                  <a:pt x="1278256" y="1277705"/>
                </a:lnTo>
                <a:close/>
              </a:path>
              <a:path w="2555240" h="2554604">
                <a:moveTo>
                  <a:pt x="1354489" y="1353905"/>
                </a:moveTo>
                <a:lnTo>
                  <a:pt x="1335374" y="1353905"/>
                </a:lnTo>
                <a:lnTo>
                  <a:pt x="1344261" y="1362795"/>
                </a:lnTo>
                <a:lnTo>
                  <a:pt x="1363383" y="1362795"/>
                </a:lnTo>
                <a:lnTo>
                  <a:pt x="1354489" y="1353905"/>
                </a:lnTo>
                <a:close/>
              </a:path>
              <a:path w="2555240" h="2554604">
                <a:moveTo>
                  <a:pt x="1363383" y="1362795"/>
                </a:moveTo>
                <a:lnTo>
                  <a:pt x="1344261" y="1362795"/>
                </a:lnTo>
                <a:lnTo>
                  <a:pt x="1356955" y="1375495"/>
                </a:lnTo>
                <a:lnTo>
                  <a:pt x="1376088" y="1375495"/>
                </a:lnTo>
                <a:lnTo>
                  <a:pt x="1363383" y="1362795"/>
                </a:lnTo>
                <a:close/>
              </a:path>
              <a:path w="2555240" h="2554604">
                <a:moveTo>
                  <a:pt x="1376088" y="1375495"/>
                </a:moveTo>
                <a:lnTo>
                  <a:pt x="1356955" y="1375495"/>
                </a:lnTo>
                <a:lnTo>
                  <a:pt x="1420428" y="1438995"/>
                </a:lnTo>
                <a:lnTo>
                  <a:pt x="1439615" y="1438995"/>
                </a:lnTo>
                <a:lnTo>
                  <a:pt x="1376088" y="1375495"/>
                </a:lnTo>
                <a:close/>
              </a:path>
              <a:path w="2555240" h="2554604">
                <a:moveTo>
                  <a:pt x="1439615" y="1438995"/>
                </a:moveTo>
                <a:lnTo>
                  <a:pt x="1420428" y="1438995"/>
                </a:lnTo>
                <a:lnTo>
                  <a:pt x="1449625" y="1468205"/>
                </a:lnTo>
                <a:lnTo>
                  <a:pt x="1468838" y="1468205"/>
                </a:lnTo>
                <a:lnTo>
                  <a:pt x="1439615" y="1438995"/>
                </a:lnTo>
                <a:close/>
              </a:path>
              <a:path w="2555240" h="2554604">
                <a:moveTo>
                  <a:pt x="1468838" y="1468205"/>
                </a:moveTo>
                <a:lnTo>
                  <a:pt x="1449625" y="1468205"/>
                </a:lnTo>
                <a:lnTo>
                  <a:pt x="1462320" y="1480905"/>
                </a:lnTo>
                <a:lnTo>
                  <a:pt x="1481543" y="1480905"/>
                </a:lnTo>
                <a:lnTo>
                  <a:pt x="1468838" y="1468205"/>
                </a:lnTo>
                <a:close/>
              </a:path>
              <a:path w="2555240" h="2554604">
                <a:moveTo>
                  <a:pt x="1481543" y="1480905"/>
                </a:moveTo>
                <a:lnTo>
                  <a:pt x="1462320" y="1480905"/>
                </a:lnTo>
                <a:lnTo>
                  <a:pt x="1477553" y="1496145"/>
                </a:lnTo>
                <a:lnTo>
                  <a:pt x="1496790" y="1496145"/>
                </a:lnTo>
                <a:lnTo>
                  <a:pt x="1481543" y="1480905"/>
                </a:lnTo>
                <a:close/>
              </a:path>
              <a:path w="2555240" h="2554604">
                <a:moveTo>
                  <a:pt x="1496790" y="1496145"/>
                </a:moveTo>
                <a:lnTo>
                  <a:pt x="1477553" y="1496145"/>
                </a:lnTo>
                <a:lnTo>
                  <a:pt x="1481362" y="1499955"/>
                </a:lnTo>
                <a:lnTo>
                  <a:pt x="1500602" y="1499955"/>
                </a:lnTo>
                <a:lnTo>
                  <a:pt x="1496790" y="1496145"/>
                </a:lnTo>
                <a:close/>
              </a:path>
              <a:path w="2555240" h="2554604">
                <a:moveTo>
                  <a:pt x="1500602" y="1499955"/>
                </a:moveTo>
                <a:lnTo>
                  <a:pt x="1481362" y="1499955"/>
                </a:lnTo>
                <a:lnTo>
                  <a:pt x="1509289" y="1527895"/>
                </a:lnTo>
                <a:lnTo>
                  <a:pt x="1528554" y="1527895"/>
                </a:lnTo>
                <a:lnTo>
                  <a:pt x="1500602" y="1499955"/>
                </a:lnTo>
                <a:close/>
              </a:path>
              <a:path w="2555240" h="2554604">
                <a:moveTo>
                  <a:pt x="1528554" y="1527895"/>
                </a:moveTo>
                <a:lnTo>
                  <a:pt x="1509289" y="1527895"/>
                </a:lnTo>
                <a:lnTo>
                  <a:pt x="1525792" y="1544405"/>
                </a:lnTo>
                <a:lnTo>
                  <a:pt x="1545071" y="1544405"/>
                </a:lnTo>
                <a:lnTo>
                  <a:pt x="1528554" y="1527895"/>
                </a:lnTo>
                <a:close/>
              </a:path>
              <a:path w="2555240" h="2554604">
                <a:moveTo>
                  <a:pt x="1545071" y="1544405"/>
                </a:moveTo>
                <a:lnTo>
                  <a:pt x="1525792" y="1544405"/>
                </a:lnTo>
                <a:lnTo>
                  <a:pt x="1544834" y="1563455"/>
                </a:lnTo>
                <a:lnTo>
                  <a:pt x="1564129" y="1563455"/>
                </a:lnTo>
                <a:lnTo>
                  <a:pt x="1545071" y="1544405"/>
                </a:lnTo>
                <a:close/>
              </a:path>
              <a:path w="2555240" h="2554604">
                <a:moveTo>
                  <a:pt x="1564129" y="1563455"/>
                </a:moveTo>
                <a:lnTo>
                  <a:pt x="1544834" y="1563455"/>
                </a:lnTo>
                <a:lnTo>
                  <a:pt x="1557529" y="1576155"/>
                </a:lnTo>
                <a:lnTo>
                  <a:pt x="1576834" y="1576155"/>
                </a:lnTo>
                <a:lnTo>
                  <a:pt x="1564129" y="1563455"/>
                </a:lnTo>
                <a:close/>
              </a:path>
              <a:path w="2555240" h="2554604">
                <a:moveTo>
                  <a:pt x="1576834" y="1576155"/>
                </a:moveTo>
                <a:lnTo>
                  <a:pt x="1557529" y="1576155"/>
                </a:lnTo>
                <a:lnTo>
                  <a:pt x="1608307" y="1626955"/>
                </a:lnTo>
                <a:lnTo>
                  <a:pt x="1627656" y="1626955"/>
                </a:lnTo>
                <a:lnTo>
                  <a:pt x="1576834" y="1576155"/>
                </a:lnTo>
                <a:close/>
              </a:path>
              <a:path w="2555240" h="2554604">
                <a:moveTo>
                  <a:pt x="1627656" y="1626955"/>
                </a:moveTo>
                <a:lnTo>
                  <a:pt x="1608307" y="1626955"/>
                </a:lnTo>
                <a:lnTo>
                  <a:pt x="1617193" y="1635845"/>
                </a:lnTo>
                <a:lnTo>
                  <a:pt x="1636550" y="1635845"/>
                </a:lnTo>
                <a:lnTo>
                  <a:pt x="1627656" y="1626955"/>
                </a:lnTo>
                <a:close/>
              </a:path>
              <a:path w="2555240" h="2554604">
                <a:moveTo>
                  <a:pt x="1636550" y="1635845"/>
                </a:moveTo>
                <a:lnTo>
                  <a:pt x="1617193" y="1635845"/>
                </a:lnTo>
                <a:lnTo>
                  <a:pt x="1636235" y="1654895"/>
                </a:lnTo>
                <a:lnTo>
                  <a:pt x="1655608" y="1654895"/>
                </a:lnTo>
                <a:lnTo>
                  <a:pt x="1636550" y="1635845"/>
                </a:lnTo>
                <a:close/>
              </a:path>
              <a:path w="2555240" h="2554604">
                <a:moveTo>
                  <a:pt x="1655608" y="1654895"/>
                </a:moveTo>
                <a:lnTo>
                  <a:pt x="1636235" y="1654895"/>
                </a:lnTo>
                <a:lnTo>
                  <a:pt x="1640043" y="1658705"/>
                </a:lnTo>
                <a:lnTo>
                  <a:pt x="1659420" y="1658705"/>
                </a:lnTo>
                <a:lnTo>
                  <a:pt x="1655608" y="1654895"/>
                </a:lnTo>
                <a:close/>
              </a:path>
              <a:path w="2555240" h="2554604">
                <a:moveTo>
                  <a:pt x="1659420" y="1658705"/>
                </a:moveTo>
                <a:lnTo>
                  <a:pt x="1640043" y="1658705"/>
                </a:lnTo>
                <a:lnTo>
                  <a:pt x="1655277" y="1673945"/>
                </a:lnTo>
                <a:lnTo>
                  <a:pt x="1674667" y="1673945"/>
                </a:lnTo>
                <a:lnTo>
                  <a:pt x="1659420" y="1658705"/>
                </a:lnTo>
                <a:close/>
              </a:path>
              <a:path w="2555240" h="2554604">
                <a:moveTo>
                  <a:pt x="1674667" y="1673945"/>
                </a:moveTo>
                <a:lnTo>
                  <a:pt x="1655277" y="1673945"/>
                </a:lnTo>
                <a:lnTo>
                  <a:pt x="1659085" y="1677755"/>
                </a:lnTo>
                <a:lnTo>
                  <a:pt x="1678478" y="1677755"/>
                </a:lnTo>
                <a:lnTo>
                  <a:pt x="1674667" y="1673945"/>
                </a:lnTo>
                <a:close/>
              </a:path>
              <a:path w="2555240" h="2554604">
                <a:moveTo>
                  <a:pt x="1678478" y="1677755"/>
                </a:moveTo>
                <a:lnTo>
                  <a:pt x="1659085" y="1677755"/>
                </a:lnTo>
                <a:lnTo>
                  <a:pt x="1667971" y="1686645"/>
                </a:lnTo>
                <a:lnTo>
                  <a:pt x="1687372" y="1686645"/>
                </a:lnTo>
                <a:lnTo>
                  <a:pt x="1678478" y="1677755"/>
                </a:lnTo>
                <a:close/>
              </a:path>
              <a:path w="2555240" h="2554604">
                <a:moveTo>
                  <a:pt x="1687372" y="1686645"/>
                </a:moveTo>
                <a:lnTo>
                  <a:pt x="1667971" y="1686645"/>
                </a:lnTo>
                <a:lnTo>
                  <a:pt x="1693360" y="1712045"/>
                </a:lnTo>
                <a:lnTo>
                  <a:pt x="1712783" y="1712045"/>
                </a:lnTo>
                <a:lnTo>
                  <a:pt x="1687372" y="1686645"/>
                </a:lnTo>
                <a:close/>
              </a:path>
              <a:path w="2555240" h="2554604">
                <a:moveTo>
                  <a:pt x="1712783" y="1712045"/>
                </a:moveTo>
                <a:lnTo>
                  <a:pt x="1693360" y="1712045"/>
                </a:lnTo>
                <a:lnTo>
                  <a:pt x="1706055" y="1724745"/>
                </a:lnTo>
                <a:lnTo>
                  <a:pt x="1725488" y="1724745"/>
                </a:lnTo>
                <a:lnTo>
                  <a:pt x="1712783" y="1712045"/>
                </a:lnTo>
                <a:close/>
              </a:path>
              <a:path w="2555240" h="2554604">
                <a:moveTo>
                  <a:pt x="1725488" y="1724745"/>
                </a:moveTo>
                <a:lnTo>
                  <a:pt x="1706055" y="1724745"/>
                </a:lnTo>
                <a:lnTo>
                  <a:pt x="1725097" y="1743795"/>
                </a:lnTo>
                <a:lnTo>
                  <a:pt x="1744547" y="1743795"/>
                </a:lnTo>
                <a:lnTo>
                  <a:pt x="1725488" y="1724745"/>
                </a:lnTo>
                <a:close/>
              </a:path>
              <a:path w="2555240" h="2554604">
                <a:moveTo>
                  <a:pt x="2355680" y="2354665"/>
                </a:moveTo>
                <a:lnTo>
                  <a:pt x="2335703" y="2354665"/>
                </a:lnTo>
                <a:lnTo>
                  <a:pt x="2535008" y="2554055"/>
                </a:lnTo>
                <a:lnTo>
                  <a:pt x="2555156" y="2554055"/>
                </a:lnTo>
                <a:lnTo>
                  <a:pt x="2355680" y="2354665"/>
                </a:lnTo>
                <a:close/>
              </a:path>
              <a:path w="2555240" h="2554604">
                <a:moveTo>
                  <a:pt x="2353139" y="2352125"/>
                </a:moveTo>
                <a:lnTo>
                  <a:pt x="2333165" y="2352125"/>
                </a:lnTo>
                <a:lnTo>
                  <a:pt x="2334434" y="2353395"/>
                </a:lnTo>
                <a:lnTo>
                  <a:pt x="2354409" y="2353395"/>
                </a:lnTo>
                <a:lnTo>
                  <a:pt x="2353139" y="2352125"/>
                </a:lnTo>
                <a:close/>
              </a:path>
              <a:path w="2555240" h="2554604">
                <a:moveTo>
                  <a:pt x="2349327" y="2348315"/>
                </a:moveTo>
                <a:lnTo>
                  <a:pt x="2329356" y="2348315"/>
                </a:lnTo>
                <a:lnTo>
                  <a:pt x="2331895" y="2350855"/>
                </a:lnTo>
                <a:lnTo>
                  <a:pt x="2351868" y="2350855"/>
                </a:lnTo>
                <a:lnTo>
                  <a:pt x="2349327" y="2348315"/>
                </a:lnTo>
                <a:close/>
              </a:path>
              <a:path w="2555240" h="2554604">
                <a:moveTo>
                  <a:pt x="2346786" y="2345775"/>
                </a:moveTo>
                <a:lnTo>
                  <a:pt x="2326817" y="2345775"/>
                </a:lnTo>
                <a:lnTo>
                  <a:pt x="2328087" y="2347045"/>
                </a:lnTo>
                <a:lnTo>
                  <a:pt x="2348057" y="2347045"/>
                </a:lnTo>
                <a:lnTo>
                  <a:pt x="2346786" y="2345775"/>
                </a:lnTo>
                <a:close/>
              </a:path>
              <a:path w="2555240" h="2554604">
                <a:moveTo>
                  <a:pt x="2342974" y="2341965"/>
                </a:moveTo>
                <a:lnTo>
                  <a:pt x="2323009" y="2341965"/>
                </a:lnTo>
                <a:lnTo>
                  <a:pt x="2325548" y="2344505"/>
                </a:lnTo>
                <a:lnTo>
                  <a:pt x="2345515" y="2344505"/>
                </a:lnTo>
                <a:lnTo>
                  <a:pt x="2342974" y="2341965"/>
                </a:lnTo>
                <a:close/>
              </a:path>
              <a:path w="2555240" h="2554604">
                <a:moveTo>
                  <a:pt x="2340433" y="2339425"/>
                </a:moveTo>
                <a:lnTo>
                  <a:pt x="2320470" y="2339425"/>
                </a:lnTo>
                <a:lnTo>
                  <a:pt x="2321739" y="2340695"/>
                </a:lnTo>
                <a:lnTo>
                  <a:pt x="2341704" y="2340695"/>
                </a:lnTo>
                <a:lnTo>
                  <a:pt x="2340433" y="2339425"/>
                </a:lnTo>
                <a:close/>
              </a:path>
              <a:path w="2555240" h="2554604">
                <a:moveTo>
                  <a:pt x="2336622" y="2335615"/>
                </a:moveTo>
                <a:lnTo>
                  <a:pt x="2316662" y="2335615"/>
                </a:lnTo>
                <a:lnTo>
                  <a:pt x="2319201" y="2338155"/>
                </a:lnTo>
                <a:lnTo>
                  <a:pt x="2339163" y="2338155"/>
                </a:lnTo>
                <a:lnTo>
                  <a:pt x="2336622" y="2335615"/>
                </a:lnTo>
                <a:close/>
              </a:path>
              <a:path w="2555240" h="2554604">
                <a:moveTo>
                  <a:pt x="2334081" y="2333075"/>
                </a:moveTo>
                <a:lnTo>
                  <a:pt x="2314123" y="2333075"/>
                </a:lnTo>
                <a:lnTo>
                  <a:pt x="2315392" y="2334345"/>
                </a:lnTo>
                <a:lnTo>
                  <a:pt x="2335351" y="2334345"/>
                </a:lnTo>
                <a:lnTo>
                  <a:pt x="2334081" y="2333075"/>
                </a:lnTo>
                <a:close/>
              </a:path>
              <a:path w="2555240" h="2554604">
                <a:moveTo>
                  <a:pt x="2330269" y="2329265"/>
                </a:moveTo>
                <a:lnTo>
                  <a:pt x="2310314" y="2329265"/>
                </a:lnTo>
                <a:lnTo>
                  <a:pt x="2312853" y="2331805"/>
                </a:lnTo>
                <a:lnTo>
                  <a:pt x="2332810" y="2331805"/>
                </a:lnTo>
                <a:lnTo>
                  <a:pt x="2330269" y="2329265"/>
                </a:lnTo>
                <a:close/>
              </a:path>
              <a:path w="2555240" h="2554604">
                <a:moveTo>
                  <a:pt x="2327728" y="2326725"/>
                </a:moveTo>
                <a:lnTo>
                  <a:pt x="2307775" y="2326725"/>
                </a:lnTo>
                <a:lnTo>
                  <a:pt x="2309045" y="2327995"/>
                </a:lnTo>
                <a:lnTo>
                  <a:pt x="2328998" y="2327995"/>
                </a:lnTo>
                <a:lnTo>
                  <a:pt x="2327728" y="2326725"/>
                </a:lnTo>
                <a:close/>
              </a:path>
              <a:path w="2555240" h="2554604">
                <a:moveTo>
                  <a:pt x="2323916" y="2322915"/>
                </a:moveTo>
                <a:lnTo>
                  <a:pt x="2303967" y="2322915"/>
                </a:lnTo>
                <a:lnTo>
                  <a:pt x="2306506" y="2325455"/>
                </a:lnTo>
                <a:lnTo>
                  <a:pt x="2326457" y="2325455"/>
                </a:lnTo>
                <a:lnTo>
                  <a:pt x="2323916" y="2322915"/>
                </a:lnTo>
                <a:close/>
              </a:path>
              <a:path w="2555240" h="2554604">
                <a:moveTo>
                  <a:pt x="2321375" y="2320375"/>
                </a:moveTo>
                <a:lnTo>
                  <a:pt x="2301428" y="2320375"/>
                </a:lnTo>
                <a:lnTo>
                  <a:pt x="2302698" y="2321645"/>
                </a:lnTo>
                <a:lnTo>
                  <a:pt x="2322646" y="2321645"/>
                </a:lnTo>
                <a:lnTo>
                  <a:pt x="2321375" y="2320375"/>
                </a:lnTo>
                <a:close/>
              </a:path>
              <a:path w="2555240" h="2554604">
                <a:moveTo>
                  <a:pt x="2317563" y="2316565"/>
                </a:moveTo>
                <a:lnTo>
                  <a:pt x="2297620" y="2316565"/>
                </a:lnTo>
                <a:lnTo>
                  <a:pt x="2300159" y="2319105"/>
                </a:lnTo>
                <a:lnTo>
                  <a:pt x="2320105" y="2319105"/>
                </a:lnTo>
                <a:lnTo>
                  <a:pt x="2317563" y="2316565"/>
                </a:lnTo>
                <a:close/>
              </a:path>
              <a:path w="2555240" h="2554604">
                <a:moveTo>
                  <a:pt x="2315022" y="2314025"/>
                </a:moveTo>
                <a:lnTo>
                  <a:pt x="2295081" y="2314025"/>
                </a:lnTo>
                <a:lnTo>
                  <a:pt x="2296350" y="2315295"/>
                </a:lnTo>
                <a:lnTo>
                  <a:pt x="2316293" y="2315295"/>
                </a:lnTo>
                <a:lnTo>
                  <a:pt x="2315022" y="2314025"/>
                </a:lnTo>
                <a:close/>
              </a:path>
              <a:path w="2555240" h="2554604">
                <a:moveTo>
                  <a:pt x="2311211" y="2310215"/>
                </a:moveTo>
                <a:lnTo>
                  <a:pt x="2291273" y="2310215"/>
                </a:lnTo>
                <a:lnTo>
                  <a:pt x="2293811" y="2312755"/>
                </a:lnTo>
                <a:lnTo>
                  <a:pt x="2313752" y="2312755"/>
                </a:lnTo>
                <a:lnTo>
                  <a:pt x="2311211" y="2310215"/>
                </a:lnTo>
                <a:close/>
              </a:path>
              <a:path w="2555240" h="2554604">
                <a:moveTo>
                  <a:pt x="2308670" y="2307675"/>
                </a:moveTo>
                <a:lnTo>
                  <a:pt x="2288734" y="2307675"/>
                </a:lnTo>
                <a:lnTo>
                  <a:pt x="2290003" y="2308945"/>
                </a:lnTo>
                <a:lnTo>
                  <a:pt x="2309940" y="2308945"/>
                </a:lnTo>
                <a:lnTo>
                  <a:pt x="2308670" y="2307675"/>
                </a:lnTo>
                <a:close/>
              </a:path>
              <a:path w="2555240" h="2554604">
                <a:moveTo>
                  <a:pt x="2304858" y="2303865"/>
                </a:moveTo>
                <a:lnTo>
                  <a:pt x="2284925" y="2303865"/>
                </a:lnTo>
                <a:lnTo>
                  <a:pt x="2287464" y="2306405"/>
                </a:lnTo>
                <a:lnTo>
                  <a:pt x="2307399" y="2306405"/>
                </a:lnTo>
                <a:lnTo>
                  <a:pt x="2304858" y="2303865"/>
                </a:lnTo>
                <a:close/>
              </a:path>
              <a:path w="2555240" h="2554604">
                <a:moveTo>
                  <a:pt x="2302317" y="2301325"/>
                </a:moveTo>
                <a:lnTo>
                  <a:pt x="2282386" y="2301325"/>
                </a:lnTo>
                <a:lnTo>
                  <a:pt x="2283656" y="2302595"/>
                </a:lnTo>
                <a:lnTo>
                  <a:pt x="2303587" y="2302595"/>
                </a:lnTo>
                <a:lnTo>
                  <a:pt x="2302317" y="2301325"/>
                </a:lnTo>
                <a:close/>
              </a:path>
              <a:path w="2555240" h="2554604">
                <a:moveTo>
                  <a:pt x="2298505" y="2297515"/>
                </a:moveTo>
                <a:lnTo>
                  <a:pt x="2278578" y="2297515"/>
                </a:lnTo>
                <a:lnTo>
                  <a:pt x="2281117" y="2300055"/>
                </a:lnTo>
                <a:lnTo>
                  <a:pt x="2301046" y="2300055"/>
                </a:lnTo>
                <a:lnTo>
                  <a:pt x="2298505" y="2297515"/>
                </a:lnTo>
                <a:close/>
              </a:path>
              <a:path w="2555240" h="2554604">
                <a:moveTo>
                  <a:pt x="2295964" y="2294975"/>
                </a:moveTo>
                <a:lnTo>
                  <a:pt x="2276039" y="2294975"/>
                </a:lnTo>
                <a:lnTo>
                  <a:pt x="2277309" y="2296245"/>
                </a:lnTo>
                <a:lnTo>
                  <a:pt x="2297235" y="2296245"/>
                </a:lnTo>
                <a:lnTo>
                  <a:pt x="2295964" y="2294975"/>
                </a:lnTo>
                <a:close/>
              </a:path>
              <a:path w="2555240" h="2554604">
                <a:moveTo>
                  <a:pt x="2292153" y="2291165"/>
                </a:moveTo>
                <a:lnTo>
                  <a:pt x="2272231" y="2291165"/>
                </a:lnTo>
                <a:lnTo>
                  <a:pt x="2274770" y="2293705"/>
                </a:lnTo>
                <a:lnTo>
                  <a:pt x="2294694" y="2293705"/>
                </a:lnTo>
                <a:lnTo>
                  <a:pt x="2292153" y="2291165"/>
                </a:lnTo>
                <a:close/>
              </a:path>
              <a:path w="2555240" h="2554604">
                <a:moveTo>
                  <a:pt x="2289611" y="2288625"/>
                </a:moveTo>
                <a:lnTo>
                  <a:pt x="2269692" y="2288625"/>
                </a:lnTo>
                <a:lnTo>
                  <a:pt x="2270961" y="2289895"/>
                </a:lnTo>
                <a:lnTo>
                  <a:pt x="2290882" y="2289895"/>
                </a:lnTo>
                <a:lnTo>
                  <a:pt x="2289611" y="2288625"/>
                </a:lnTo>
                <a:close/>
              </a:path>
              <a:path w="2555240" h="2554604">
                <a:moveTo>
                  <a:pt x="2285800" y="2284815"/>
                </a:moveTo>
                <a:lnTo>
                  <a:pt x="2265884" y="2284815"/>
                </a:lnTo>
                <a:lnTo>
                  <a:pt x="2268422" y="2287355"/>
                </a:lnTo>
                <a:lnTo>
                  <a:pt x="2288341" y="2287355"/>
                </a:lnTo>
                <a:lnTo>
                  <a:pt x="2285800" y="2284815"/>
                </a:lnTo>
                <a:close/>
              </a:path>
              <a:path w="2555240" h="2554604">
                <a:moveTo>
                  <a:pt x="2283259" y="2282275"/>
                </a:moveTo>
                <a:lnTo>
                  <a:pt x="2263345" y="2282275"/>
                </a:lnTo>
                <a:lnTo>
                  <a:pt x="2264614" y="2283545"/>
                </a:lnTo>
                <a:lnTo>
                  <a:pt x="2284529" y="2283545"/>
                </a:lnTo>
                <a:lnTo>
                  <a:pt x="2283259" y="2282275"/>
                </a:lnTo>
                <a:close/>
              </a:path>
              <a:path w="2555240" h="2554604">
                <a:moveTo>
                  <a:pt x="2279447" y="2278465"/>
                </a:moveTo>
                <a:lnTo>
                  <a:pt x="2259536" y="2278465"/>
                </a:lnTo>
                <a:lnTo>
                  <a:pt x="2262075" y="2281005"/>
                </a:lnTo>
                <a:lnTo>
                  <a:pt x="2281988" y="2281005"/>
                </a:lnTo>
                <a:lnTo>
                  <a:pt x="2279447" y="2278465"/>
                </a:lnTo>
                <a:close/>
              </a:path>
              <a:path w="2555240" h="2554604">
                <a:moveTo>
                  <a:pt x="2276906" y="2275925"/>
                </a:moveTo>
                <a:lnTo>
                  <a:pt x="2256997" y="2275925"/>
                </a:lnTo>
                <a:lnTo>
                  <a:pt x="2258267" y="2277195"/>
                </a:lnTo>
                <a:lnTo>
                  <a:pt x="2278176" y="2277195"/>
                </a:lnTo>
                <a:lnTo>
                  <a:pt x="2276906" y="2275925"/>
                </a:lnTo>
                <a:close/>
              </a:path>
              <a:path w="2555240" h="2554604">
                <a:moveTo>
                  <a:pt x="2273094" y="2272115"/>
                </a:moveTo>
                <a:lnTo>
                  <a:pt x="2253189" y="2272115"/>
                </a:lnTo>
                <a:lnTo>
                  <a:pt x="2255728" y="2274655"/>
                </a:lnTo>
                <a:lnTo>
                  <a:pt x="2275635" y="2274655"/>
                </a:lnTo>
                <a:lnTo>
                  <a:pt x="2273094" y="2272115"/>
                </a:lnTo>
                <a:close/>
              </a:path>
              <a:path w="2555240" h="2554604">
                <a:moveTo>
                  <a:pt x="2270553" y="2269575"/>
                </a:moveTo>
                <a:lnTo>
                  <a:pt x="2250650" y="2269575"/>
                </a:lnTo>
                <a:lnTo>
                  <a:pt x="2251920" y="2270845"/>
                </a:lnTo>
                <a:lnTo>
                  <a:pt x="2271824" y="2270845"/>
                </a:lnTo>
                <a:lnTo>
                  <a:pt x="2270553" y="2269575"/>
                </a:lnTo>
                <a:close/>
              </a:path>
              <a:path w="2555240" h="2554604">
                <a:moveTo>
                  <a:pt x="2266742" y="2265765"/>
                </a:moveTo>
                <a:lnTo>
                  <a:pt x="2246842" y="2265765"/>
                </a:lnTo>
                <a:lnTo>
                  <a:pt x="2249381" y="2268305"/>
                </a:lnTo>
                <a:lnTo>
                  <a:pt x="2269283" y="2268305"/>
                </a:lnTo>
                <a:lnTo>
                  <a:pt x="2266742" y="2265765"/>
                </a:lnTo>
                <a:close/>
              </a:path>
              <a:path w="2555240" h="2554604">
                <a:moveTo>
                  <a:pt x="2264200" y="2263225"/>
                </a:moveTo>
                <a:lnTo>
                  <a:pt x="2244303" y="2263225"/>
                </a:lnTo>
                <a:lnTo>
                  <a:pt x="2245572" y="2264495"/>
                </a:lnTo>
                <a:lnTo>
                  <a:pt x="2265471" y="2264495"/>
                </a:lnTo>
                <a:lnTo>
                  <a:pt x="2264200" y="2263225"/>
                </a:lnTo>
                <a:close/>
              </a:path>
              <a:path w="2555240" h="2554604">
                <a:moveTo>
                  <a:pt x="2257848" y="2256875"/>
                </a:moveTo>
                <a:lnTo>
                  <a:pt x="2237956" y="2256875"/>
                </a:lnTo>
                <a:lnTo>
                  <a:pt x="2243033" y="2261955"/>
                </a:lnTo>
                <a:lnTo>
                  <a:pt x="2262930" y="2261955"/>
                </a:lnTo>
                <a:lnTo>
                  <a:pt x="2257848" y="2256875"/>
                </a:lnTo>
                <a:close/>
              </a:path>
              <a:path w="2555240" h="2554604">
                <a:moveTo>
                  <a:pt x="2254036" y="2253065"/>
                </a:moveTo>
                <a:lnTo>
                  <a:pt x="2234147" y="2253065"/>
                </a:lnTo>
                <a:lnTo>
                  <a:pt x="2236686" y="2255605"/>
                </a:lnTo>
                <a:lnTo>
                  <a:pt x="2256577" y="2255605"/>
                </a:lnTo>
                <a:lnTo>
                  <a:pt x="2254036" y="2253065"/>
                </a:lnTo>
                <a:close/>
              </a:path>
              <a:path w="2555240" h="2554604">
                <a:moveTo>
                  <a:pt x="2251495" y="2250525"/>
                </a:moveTo>
                <a:lnTo>
                  <a:pt x="2231608" y="2250525"/>
                </a:lnTo>
                <a:lnTo>
                  <a:pt x="2232878" y="2251795"/>
                </a:lnTo>
                <a:lnTo>
                  <a:pt x="2252766" y="2251795"/>
                </a:lnTo>
                <a:lnTo>
                  <a:pt x="2251495" y="2250525"/>
                </a:lnTo>
                <a:close/>
              </a:path>
              <a:path w="2555240" h="2554604">
                <a:moveTo>
                  <a:pt x="2247683" y="2246715"/>
                </a:moveTo>
                <a:lnTo>
                  <a:pt x="2227800" y="2246715"/>
                </a:lnTo>
                <a:lnTo>
                  <a:pt x="2230339" y="2249255"/>
                </a:lnTo>
                <a:lnTo>
                  <a:pt x="2250224" y="2249255"/>
                </a:lnTo>
                <a:lnTo>
                  <a:pt x="2247683" y="2246715"/>
                </a:lnTo>
                <a:close/>
              </a:path>
              <a:path w="2555240" h="2554604">
                <a:moveTo>
                  <a:pt x="2245142" y="2244175"/>
                </a:moveTo>
                <a:lnTo>
                  <a:pt x="2225261" y="2244175"/>
                </a:lnTo>
                <a:lnTo>
                  <a:pt x="2226530" y="2245445"/>
                </a:lnTo>
                <a:lnTo>
                  <a:pt x="2246413" y="2245445"/>
                </a:lnTo>
                <a:lnTo>
                  <a:pt x="2245142" y="2244175"/>
                </a:lnTo>
                <a:close/>
              </a:path>
              <a:path w="2555240" h="2554604">
                <a:moveTo>
                  <a:pt x="2241331" y="2240365"/>
                </a:moveTo>
                <a:lnTo>
                  <a:pt x="2221453" y="2240365"/>
                </a:lnTo>
                <a:lnTo>
                  <a:pt x="2223992" y="2242905"/>
                </a:lnTo>
                <a:lnTo>
                  <a:pt x="2243872" y="2242905"/>
                </a:lnTo>
                <a:lnTo>
                  <a:pt x="2241331" y="2240365"/>
                </a:lnTo>
                <a:close/>
              </a:path>
              <a:path w="2555240" h="2554604">
                <a:moveTo>
                  <a:pt x="2238790" y="2237825"/>
                </a:moveTo>
                <a:lnTo>
                  <a:pt x="2218914" y="2237825"/>
                </a:lnTo>
                <a:lnTo>
                  <a:pt x="2220183" y="2239095"/>
                </a:lnTo>
                <a:lnTo>
                  <a:pt x="2240060" y="2239095"/>
                </a:lnTo>
                <a:lnTo>
                  <a:pt x="2238790" y="2237825"/>
                </a:lnTo>
                <a:close/>
              </a:path>
              <a:path w="2555240" h="2554604">
                <a:moveTo>
                  <a:pt x="2234978" y="2234015"/>
                </a:moveTo>
                <a:lnTo>
                  <a:pt x="2215105" y="2234015"/>
                </a:lnTo>
                <a:lnTo>
                  <a:pt x="2217644" y="2236555"/>
                </a:lnTo>
                <a:lnTo>
                  <a:pt x="2237519" y="2236555"/>
                </a:lnTo>
                <a:lnTo>
                  <a:pt x="2234978" y="2234015"/>
                </a:lnTo>
                <a:close/>
              </a:path>
              <a:path w="2555240" h="2554604">
                <a:moveTo>
                  <a:pt x="2232437" y="2231475"/>
                </a:moveTo>
                <a:lnTo>
                  <a:pt x="2212566" y="2231475"/>
                </a:lnTo>
                <a:lnTo>
                  <a:pt x="2213836" y="2232745"/>
                </a:lnTo>
                <a:lnTo>
                  <a:pt x="2233707" y="2232745"/>
                </a:lnTo>
                <a:lnTo>
                  <a:pt x="2232437" y="2231475"/>
                </a:lnTo>
                <a:close/>
              </a:path>
              <a:path w="2555240" h="2554604">
                <a:moveTo>
                  <a:pt x="2228625" y="2227665"/>
                </a:moveTo>
                <a:lnTo>
                  <a:pt x="2208758" y="2227665"/>
                </a:lnTo>
                <a:lnTo>
                  <a:pt x="2211297" y="2230205"/>
                </a:lnTo>
                <a:lnTo>
                  <a:pt x="2231166" y="2230205"/>
                </a:lnTo>
                <a:lnTo>
                  <a:pt x="2228625" y="2227665"/>
                </a:lnTo>
                <a:close/>
              </a:path>
              <a:path w="2555240" h="2554604">
                <a:moveTo>
                  <a:pt x="2226084" y="2225125"/>
                </a:moveTo>
                <a:lnTo>
                  <a:pt x="2206219" y="2225125"/>
                </a:lnTo>
                <a:lnTo>
                  <a:pt x="2207489" y="2226395"/>
                </a:lnTo>
                <a:lnTo>
                  <a:pt x="2227355" y="2226395"/>
                </a:lnTo>
                <a:lnTo>
                  <a:pt x="2226084" y="2225125"/>
                </a:lnTo>
                <a:close/>
              </a:path>
              <a:path w="2555240" h="2554604">
                <a:moveTo>
                  <a:pt x="2222272" y="2221315"/>
                </a:moveTo>
                <a:lnTo>
                  <a:pt x="2202411" y="2221315"/>
                </a:lnTo>
                <a:lnTo>
                  <a:pt x="2204950" y="2223855"/>
                </a:lnTo>
                <a:lnTo>
                  <a:pt x="2224814" y="2223855"/>
                </a:lnTo>
                <a:lnTo>
                  <a:pt x="2222272" y="2221315"/>
                </a:lnTo>
                <a:close/>
              </a:path>
              <a:path w="2555240" h="2554604">
                <a:moveTo>
                  <a:pt x="2219731" y="2218775"/>
                </a:moveTo>
                <a:lnTo>
                  <a:pt x="2199872" y="2218775"/>
                </a:lnTo>
                <a:lnTo>
                  <a:pt x="2201141" y="2220045"/>
                </a:lnTo>
                <a:lnTo>
                  <a:pt x="2221002" y="2220045"/>
                </a:lnTo>
                <a:lnTo>
                  <a:pt x="2219731" y="2218775"/>
                </a:lnTo>
                <a:close/>
              </a:path>
              <a:path w="2555240" h="2554604">
                <a:moveTo>
                  <a:pt x="2215920" y="2214965"/>
                </a:moveTo>
                <a:lnTo>
                  <a:pt x="2196064" y="2214965"/>
                </a:lnTo>
                <a:lnTo>
                  <a:pt x="2198602" y="2217505"/>
                </a:lnTo>
                <a:lnTo>
                  <a:pt x="2218461" y="2217505"/>
                </a:lnTo>
                <a:lnTo>
                  <a:pt x="2215920" y="2214965"/>
                </a:lnTo>
                <a:close/>
              </a:path>
              <a:path w="2555240" h="2554604">
                <a:moveTo>
                  <a:pt x="2213379" y="2212425"/>
                </a:moveTo>
                <a:lnTo>
                  <a:pt x="2193525" y="2212425"/>
                </a:lnTo>
                <a:lnTo>
                  <a:pt x="2194794" y="2213695"/>
                </a:lnTo>
                <a:lnTo>
                  <a:pt x="2214649" y="2213695"/>
                </a:lnTo>
                <a:lnTo>
                  <a:pt x="2213379" y="2212425"/>
                </a:lnTo>
                <a:close/>
              </a:path>
              <a:path w="2555240" h="2554604">
                <a:moveTo>
                  <a:pt x="2209567" y="2208615"/>
                </a:moveTo>
                <a:lnTo>
                  <a:pt x="2189716" y="2208615"/>
                </a:lnTo>
                <a:lnTo>
                  <a:pt x="2192255" y="2211155"/>
                </a:lnTo>
                <a:lnTo>
                  <a:pt x="2212108" y="2211155"/>
                </a:lnTo>
                <a:lnTo>
                  <a:pt x="2209567" y="2208615"/>
                </a:lnTo>
                <a:close/>
              </a:path>
              <a:path w="2555240" h="2554604">
                <a:moveTo>
                  <a:pt x="2207026" y="2206075"/>
                </a:moveTo>
                <a:lnTo>
                  <a:pt x="2187177" y="2206075"/>
                </a:lnTo>
                <a:lnTo>
                  <a:pt x="2188447" y="2207345"/>
                </a:lnTo>
                <a:lnTo>
                  <a:pt x="2208296" y="2207345"/>
                </a:lnTo>
                <a:lnTo>
                  <a:pt x="2207026" y="2206075"/>
                </a:lnTo>
                <a:close/>
              </a:path>
              <a:path w="2555240" h="2554604">
                <a:moveTo>
                  <a:pt x="2203214" y="2202265"/>
                </a:moveTo>
                <a:lnTo>
                  <a:pt x="2183369" y="2202265"/>
                </a:lnTo>
                <a:lnTo>
                  <a:pt x="2185908" y="2204805"/>
                </a:lnTo>
                <a:lnTo>
                  <a:pt x="2205755" y="2204805"/>
                </a:lnTo>
                <a:lnTo>
                  <a:pt x="2203214" y="2202265"/>
                </a:lnTo>
                <a:close/>
              </a:path>
              <a:path w="2555240" h="2554604">
                <a:moveTo>
                  <a:pt x="2200673" y="2199725"/>
                </a:moveTo>
                <a:lnTo>
                  <a:pt x="2180830" y="2199725"/>
                </a:lnTo>
                <a:lnTo>
                  <a:pt x="2182100" y="2200995"/>
                </a:lnTo>
                <a:lnTo>
                  <a:pt x="2201944" y="2200995"/>
                </a:lnTo>
                <a:lnTo>
                  <a:pt x="2200673" y="2199725"/>
                </a:lnTo>
                <a:close/>
              </a:path>
              <a:path w="2555240" h="2554604">
                <a:moveTo>
                  <a:pt x="2194320" y="2193375"/>
                </a:moveTo>
                <a:lnTo>
                  <a:pt x="2174483" y="2193375"/>
                </a:lnTo>
                <a:lnTo>
                  <a:pt x="2179561" y="2198455"/>
                </a:lnTo>
                <a:lnTo>
                  <a:pt x="2199403" y="2198455"/>
                </a:lnTo>
                <a:lnTo>
                  <a:pt x="2194320" y="2193375"/>
                </a:lnTo>
                <a:close/>
              </a:path>
              <a:path w="2555240" h="2554604">
                <a:moveTo>
                  <a:pt x="2187968" y="2187025"/>
                </a:moveTo>
                <a:lnTo>
                  <a:pt x="2168136" y="2187025"/>
                </a:lnTo>
                <a:lnTo>
                  <a:pt x="2173213" y="2192105"/>
                </a:lnTo>
                <a:lnTo>
                  <a:pt x="2193050" y="2192105"/>
                </a:lnTo>
                <a:lnTo>
                  <a:pt x="2187968" y="2187025"/>
                </a:lnTo>
                <a:close/>
              </a:path>
              <a:path w="2555240" h="2554604">
                <a:moveTo>
                  <a:pt x="2181615" y="2180675"/>
                </a:moveTo>
                <a:lnTo>
                  <a:pt x="2161788" y="2180675"/>
                </a:lnTo>
                <a:lnTo>
                  <a:pt x="2166866" y="2185755"/>
                </a:lnTo>
                <a:lnTo>
                  <a:pt x="2186697" y="2185755"/>
                </a:lnTo>
                <a:lnTo>
                  <a:pt x="2181615" y="2180675"/>
                </a:lnTo>
                <a:close/>
              </a:path>
              <a:path w="2555240" h="2554604">
                <a:moveTo>
                  <a:pt x="2175262" y="2174325"/>
                </a:moveTo>
                <a:lnTo>
                  <a:pt x="2155441" y="2174325"/>
                </a:lnTo>
                <a:lnTo>
                  <a:pt x="2160519" y="2179405"/>
                </a:lnTo>
                <a:lnTo>
                  <a:pt x="2180344" y="2179405"/>
                </a:lnTo>
                <a:lnTo>
                  <a:pt x="2175262" y="2174325"/>
                </a:lnTo>
                <a:close/>
              </a:path>
              <a:path w="2555240" h="2554604">
                <a:moveTo>
                  <a:pt x="2168909" y="2167975"/>
                </a:moveTo>
                <a:lnTo>
                  <a:pt x="2149094" y="2167975"/>
                </a:lnTo>
                <a:lnTo>
                  <a:pt x="2154172" y="2173055"/>
                </a:lnTo>
                <a:lnTo>
                  <a:pt x="2173992" y="2173055"/>
                </a:lnTo>
                <a:lnTo>
                  <a:pt x="2168909" y="2167975"/>
                </a:lnTo>
                <a:close/>
              </a:path>
              <a:path w="2555240" h="2554604">
                <a:moveTo>
                  <a:pt x="2162557" y="2161625"/>
                </a:moveTo>
                <a:lnTo>
                  <a:pt x="2142747" y="2161625"/>
                </a:lnTo>
                <a:lnTo>
                  <a:pt x="2147824" y="2166705"/>
                </a:lnTo>
                <a:lnTo>
                  <a:pt x="2167639" y="2166705"/>
                </a:lnTo>
                <a:lnTo>
                  <a:pt x="2162557" y="2161625"/>
                </a:lnTo>
                <a:close/>
              </a:path>
              <a:path w="2555240" h="2554604">
                <a:moveTo>
                  <a:pt x="2156204" y="2155275"/>
                </a:moveTo>
                <a:lnTo>
                  <a:pt x="2136399" y="2155275"/>
                </a:lnTo>
                <a:lnTo>
                  <a:pt x="2141477" y="2160355"/>
                </a:lnTo>
                <a:lnTo>
                  <a:pt x="2161286" y="2160355"/>
                </a:lnTo>
                <a:lnTo>
                  <a:pt x="2156204" y="2155275"/>
                </a:lnTo>
                <a:close/>
              </a:path>
              <a:path w="2555240" h="2554604">
                <a:moveTo>
                  <a:pt x="2151122" y="2150195"/>
                </a:moveTo>
                <a:lnTo>
                  <a:pt x="2131321" y="2150195"/>
                </a:lnTo>
                <a:lnTo>
                  <a:pt x="2135130" y="2154005"/>
                </a:lnTo>
                <a:lnTo>
                  <a:pt x="2154933" y="2154005"/>
                </a:lnTo>
                <a:lnTo>
                  <a:pt x="2151122" y="2150195"/>
                </a:lnTo>
                <a:close/>
              </a:path>
              <a:path w="2555240" h="2554604">
                <a:moveTo>
                  <a:pt x="2144769" y="2143845"/>
                </a:moveTo>
                <a:lnTo>
                  <a:pt x="2124974" y="2143845"/>
                </a:lnTo>
                <a:lnTo>
                  <a:pt x="2130052" y="2148925"/>
                </a:lnTo>
                <a:lnTo>
                  <a:pt x="2149851" y="2148925"/>
                </a:lnTo>
                <a:lnTo>
                  <a:pt x="2144769" y="2143845"/>
                </a:lnTo>
                <a:close/>
              </a:path>
              <a:path w="2555240" h="2554604">
                <a:moveTo>
                  <a:pt x="2138416" y="2137495"/>
                </a:moveTo>
                <a:lnTo>
                  <a:pt x="2118627" y="2137495"/>
                </a:lnTo>
                <a:lnTo>
                  <a:pt x="2123705" y="2142575"/>
                </a:lnTo>
                <a:lnTo>
                  <a:pt x="2143498" y="2142575"/>
                </a:lnTo>
                <a:lnTo>
                  <a:pt x="2138416" y="2137495"/>
                </a:lnTo>
                <a:close/>
              </a:path>
              <a:path w="2555240" h="2554604">
                <a:moveTo>
                  <a:pt x="2132064" y="2131145"/>
                </a:moveTo>
                <a:lnTo>
                  <a:pt x="2112280" y="2131145"/>
                </a:lnTo>
                <a:lnTo>
                  <a:pt x="2117358" y="2136225"/>
                </a:lnTo>
                <a:lnTo>
                  <a:pt x="2137146" y="2136225"/>
                </a:lnTo>
                <a:lnTo>
                  <a:pt x="2132064" y="2131145"/>
                </a:lnTo>
                <a:close/>
              </a:path>
              <a:path w="2555240" h="2554604">
                <a:moveTo>
                  <a:pt x="2125711" y="2124795"/>
                </a:moveTo>
                <a:lnTo>
                  <a:pt x="2105932" y="2124795"/>
                </a:lnTo>
                <a:lnTo>
                  <a:pt x="2111010" y="2129875"/>
                </a:lnTo>
                <a:lnTo>
                  <a:pt x="2130793" y="2129875"/>
                </a:lnTo>
                <a:lnTo>
                  <a:pt x="2125711" y="2124795"/>
                </a:lnTo>
                <a:close/>
              </a:path>
              <a:path w="2555240" h="2554604">
                <a:moveTo>
                  <a:pt x="2119358" y="2118445"/>
                </a:moveTo>
                <a:lnTo>
                  <a:pt x="2099585" y="2118445"/>
                </a:lnTo>
                <a:lnTo>
                  <a:pt x="2104663" y="2123525"/>
                </a:lnTo>
                <a:lnTo>
                  <a:pt x="2124440" y="2123525"/>
                </a:lnTo>
                <a:lnTo>
                  <a:pt x="2119358" y="2118445"/>
                </a:lnTo>
                <a:close/>
              </a:path>
              <a:path w="2555240" h="2554604">
                <a:moveTo>
                  <a:pt x="2113005" y="2112095"/>
                </a:moveTo>
                <a:lnTo>
                  <a:pt x="2093238" y="2112095"/>
                </a:lnTo>
                <a:lnTo>
                  <a:pt x="2098316" y="2117175"/>
                </a:lnTo>
                <a:lnTo>
                  <a:pt x="2118088" y="2117175"/>
                </a:lnTo>
                <a:lnTo>
                  <a:pt x="2113005" y="2112095"/>
                </a:lnTo>
                <a:close/>
              </a:path>
              <a:path w="2555240" h="2554604">
                <a:moveTo>
                  <a:pt x="2106653" y="2105745"/>
                </a:moveTo>
                <a:lnTo>
                  <a:pt x="2086891" y="2105745"/>
                </a:lnTo>
                <a:lnTo>
                  <a:pt x="2091968" y="2110825"/>
                </a:lnTo>
                <a:lnTo>
                  <a:pt x="2111735" y="2110825"/>
                </a:lnTo>
                <a:lnTo>
                  <a:pt x="2106653" y="2105745"/>
                </a:lnTo>
                <a:close/>
              </a:path>
              <a:path w="2555240" h="2554604">
                <a:moveTo>
                  <a:pt x="2100300" y="2099395"/>
                </a:moveTo>
                <a:lnTo>
                  <a:pt x="2080543" y="2099395"/>
                </a:lnTo>
                <a:lnTo>
                  <a:pt x="2085621" y="2104475"/>
                </a:lnTo>
                <a:lnTo>
                  <a:pt x="2105382" y="2104475"/>
                </a:lnTo>
                <a:lnTo>
                  <a:pt x="2100300" y="2099395"/>
                </a:lnTo>
                <a:close/>
              </a:path>
              <a:path w="2555240" h="2554604">
                <a:moveTo>
                  <a:pt x="2093947" y="2093045"/>
                </a:moveTo>
                <a:lnTo>
                  <a:pt x="2074196" y="2093045"/>
                </a:lnTo>
                <a:lnTo>
                  <a:pt x="2079274" y="2098125"/>
                </a:lnTo>
                <a:lnTo>
                  <a:pt x="2099029" y="2098125"/>
                </a:lnTo>
                <a:lnTo>
                  <a:pt x="2093947" y="2093045"/>
                </a:lnTo>
                <a:close/>
              </a:path>
              <a:path w="2555240" h="2554604">
                <a:moveTo>
                  <a:pt x="2087594" y="2086695"/>
                </a:moveTo>
                <a:lnTo>
                  <a:pt x="2067849" y="2086695"/>
                </a:lnTo>
                <a:lnTo>
                  <a:pt x="2072927" y="2091775"/>
                </a:lnTo>
                <a:lnTo>
                  <a:pt x="2092677" y="2091775"/>
                </a:lnTo>
                <a:lnTo>
                  <a:pt x="2087594" y="2086695"/>
                </a:lnTo>
                <a:close/>
              </a:path>
              <a:path w="2555240" h="2554604">
                <a:moveTo>
                  <a:pt x="2081242" y="2080345"/>
                </a:moveTo>
                <a:lnTo>
                  <a:pt x="2061502" y="2080345"/>
                </a:lnTo>
                <a:lnTo>
                  <a:pt x="2066579" y="2085425"/>
                </a:lnTo>
                <a:lnTo>
                  <a:pt x="2086324" y="2085425"/>
                </a:lnTo>
                <a:lnTo>
                  <a:pt x="2081242" y="2080345"/>
                </a:lnTo>
                <a:close/>
              </a:path>
              <a:path w="2555240" h="2554604">
                <a:moveTo>
                  <a:pt x="2074889" y="2073995"/>
                </a:moveTo>
                <a:lnTo>
                  <a:pt x="2055154" y="2073995"/>
                </a:lnTo>
                <a:lnTo>
                  <a:pt x="2060232" y="2079075"/>
                </a:lnTo>
                <a:lnTo>
                  <a:pt x="2079971" y="2079075"/>
                </a:lnTo>
                <a:lnTo>
                  <a:pt x="2074889" y="2073995"/>
                </a:lnTo>
                <a:close/>
              </a:path>
              <a:path w="2555240" h="2554604">
                <a:moveTo>
                  <a:pt x="2068536" y="2067645"/>
                </a:moveTo>
                <a:lnTo>
                  <a:pt x="2048807" y="2067645"/>
                </a:lnTo>
                <a:lnTo>
                  <a:pt x="2053885" y="2072725"/>
                </a:lnTo>
                <a:lnTo>
                  <a:pt x="2073618" y="2072725"/>
                </a:lnTo>
                <a:lnTo>
                  <a:pt x="2068536" y="2067645"/>
                </a:lnTo>
                <a:close/>
              </a:path>
              <a:path w="2555240" h="2554604">
                <a:moveTo>
                  <a:pt x="2062183" y="2061295"/>
                </a:moveTo>
                <a:lnTo>
                  <a:pt x="2042460" y="2061295"/>
                </a:lnTo>
                <a:lnTo>
                  <a:pt x="2047538" y="2066375"/>
                </a:lnTo>
                <a:lnTo>
                  <a:pt x="2067266" y="2066375"/>
                </a:lnTo>
                <a:lnTo>
                  <a:pt x="2062183" y="2061295"/>
                </a:lnTo>
                <a:close/>
              </a:path>
              <a:path w="2555240" h="2554604">
                <a:moveTo>
                  <a:pt x="2055831" y="2054945"/>
                </a:moveTo>
                <a:lnTo>
                  <a:pt x="2036113" y="2054945"/>
                </a:lnTo>
                <a:lnTo>
                  <a:pt x="2041190" y="2060025"/>
                </a:lnTo>
                <a:lnTo>
                  <a:pt x="2060913" y="2060025"/>
                </a:lnTo>
                <a:lnTo>
                  <a:pt x="2055831" y="2054945"/>
                </a:lnTo>
                <a:close/>
              </a:path>
              <a:path w="2555240" h="2554604">
                <a:moveTo>
                  <a:pt x="2049478" y="2048595"/>
                </a:moveTo>
                <a:lnTo>
                  <a:pt x="2029765" y="2048595"/>
                </a:lnTo>
                <a:lnTo>
                  <a:pt x="2034843" y="2053675"/>
                </a:lnTo>
                <a:lnTo>
                  <a:pt x="2054560" y="2053675"/>
                </a:lnTo>
                <a:lnTo>
                  <a:pt x="2049478" y="2048595"/>
                </a:lnTo>
                <a:close/>
              </a:path>
              <a:path w="2555240" h="2554604">
                <a:moveTo>
                  <a:pt x="2043125" y="2042245"/>
                </a:moveTo>
                <a:lnTo>
                  <a:pt x="2023418" y="2042245"/>
                </a:lnTo>
                <a:lnTo>
                  <a:pt x="2028496" y="2047325"/>
                </a:lnTo>
                <a:lnTo>
                  <a:pt x="2048207" y="2047325"/>
                </a:lnTo>
                <a:lnTo>
                  <a:pt x="2043125" y="2042245"/>
                </a:lnTo>
                <a:close/>
              </a:path>
              <a:path w="2555240" h="2554604">
                <a:moveTo>
                  <a:pt x="2036773" y="2035895"/>
                </a:moveTo>
                <a:lnTo>
                  <a:pt x="2017071" y="2035895"/>
                </a:lnTo>
                <a:lnTo>
                  <a:pt x="2022149" y="2040975"/>
                </a:lnTo>
                <a:lnTo>
                  <a:pt x="2041855" y="2040975"/>
                </a:lnTo>
                <a:lnTo>
                  <a:pt x="2036773" y="2035895"/>
                </a:lnTo>
                <a:close/>
              </a:path>
              <a:path w="2555240" h="2554604">
                <a:moveTo>
                  <a:pt x="2030420" y="2029545"/>
                </a:moveTo>
                <a:lnTo>
                  <a:pt x="2010723" y="2029545"/>
                </a:lnTo>
                <a:lnTo>
                  <a:pt x="2015801" y="2034625"/>
                </a:lnTo>
                <a:lnTo>
                  <a:pt x="2035502" y="2034625"/>
                </a:lnTo>
                <a:lnTo>
                  <a:pt x="2030420" y="2029545"/>
                </a:lnTo>
                <a:close/>
              </a:path>
              <a:path w="2555240" h="2554604">
                <a:moveTo>
                  <a:pt x="2024067" y="2023195"/>
                </a:moveTo>
                <a:lnTo>
                  <a:pt x="2004376" y="2023195"/>
                </a:lnTo>
                <a:lnTo>
                  <a:pt x="2009454" y="2028275"/>
                </a:lnTo>
                <a:lnTo>
                  <a:pt x="2029149" y="2028275"/>
                </a:lnTo>
                <a:lnTo>
                  <a:pt x="2024067" y="2023195"/>
                </a:lnTo>
                <a:close/>
              </a:path>
              <a:path w="2555240" h="2554604">
                <a:moveTo>
                  <a:pt x="2017714" y="2016845"/>
                </a:moveTo>
                <a:lnTo>
                  <a:pt x="1998029" y="2016845"/>
                </a:lnTo>
                <a:lnTo>
                  <a:pt x="2003107" y="2021925"/>
                </a:lnTo>
                <a:lnTo>
                  <a:pt x="2022797" y="2021925"/>
                </a:lnTo>
                <a:lnTo>
                  <a:pt x="2017714" y="2016845"/>
                </a:lnTo>
                <a:close/>
              </a:path>
              <a:path w="2555240" h="2554604">
                <a:moveTo>
                  <a:pt x="2011362" y="2010495"/>
                </a:moveTo>
                <a:lnTo>
                  <a:pt x="1991682" y="2010495"/>
                </a:lnTo>
                <a:lnTo>
                  <a:pt x="1996759" y="2015575"/>
                </a:lnTo>
                <a:lnTo>
                  <a:pt x="2016444" y="2015575"/>
                </a:lnTo>
                <a:lnTo>
                  <a:pt x="2011362" y="2010495"/>
                </a:lnTo>
                <a:close/>
              </a:path>
              <a:path w="2555240" h="2554604">
                <a:moveTo>
                  <a:pt x="2005009" y="2004145"/>
                </a:moveTo>
                <a:lnTo>
                  <a:pt x="1985334" y="2004145"/>
                </a:lnTo>
                <a:lnTo>
                  <a:pt x="1990412" y="2009225"/>
                </a:lnTo>
                <a:lnTo>
                  <a:pt x="2010091" y="2009225"/>
                </a:lnTo>
                <a:lnTo>
                  <a:pt x="2005009" y="2004145"/>
                </a:lnTo>
                <a:close/>
              </a:path>
              <a:path w="2555240" h="2554604">
                <a:moveTo>
                  <a:pt x="1998656" y="1997795"/>
                </a:moveTo>
                <a:lnTo>
                  <a:pt x="1978987" y="1997795"/>
                </a:lnTo>
                <a:lnTo>
                  <a:pt x="1984065" y="2002875"/>
                </a:lnTo>
                <a:lnTo>
                  <a:pt x="2003738" y="2002875"/>
                </a:lnTo>
                <a:lnTo>
                  <a:pt x="1998656" y="1997795"/>
                </a:lnTo>
                <a:close/>
              </a:path>
              <a:path w="2555240" h="2554604">
                <a:moveTo>
                  <a:pt x="1992303" y="1991445"/>
                </a:moveTo>
                <a:lnTo>
                  <a:pt x="1972640" y="1991445"/>
                </a:lnTo>
                <a:lnTo>
                  <a:pt x="1977718" y="1996525"/>
                </a:lnTo>
                <a:lnTo>
                  <a:pt x="1997386" y="1996525"/>
                </a:lnTo>
                <a:lnTo>
                  <a:pt x="1992303" y="1991445"/>
                </a:lnTo>
                <a:close/>
              </a:path>
              <a:path w="2555240" h="2554604">
                <a:moveTo>
                  <a:pt x="1985951" y="1985095"/>
                </a:moveTo>
                <a:lnTo>
                  <a:pt x="1966293" y="1985095"/>
                </a:lnTo>
                <a:lnTo>
                  <a:pt x="1971370" y="1990175"/>
                </a:lnTo>
                <a:lnTo>
                  <a:pt x="1991033" y="1990175"/>
                </a:lnTo>
                <a:lnTo>
                  <a:pt x="1985951" y="1985095"/>
                </a:lnTo>
                <a:close/>
              </a:path>
              <a:path w="2555240" h="2554604">
                <a:moveTo>
                  <a:pt x="1979598" y="1978745"/>
                </a:moveTo>
                <a:lnTo>
                  <a:pt x="1959945" y="1978745"/>
                </a:lnTo>
                <a:lnTo>
                  <a:pt x="1965023" y="1983825"/>
                </a:lnTo>
                <a:lnTo>
                  <a:pt x="1984680" y="1983825"/>
                </a:lnTo>
                <a:lnTo>
                  <a:pt x="1979598" y="1978745"/>
                </a:lnTo>
                <a:close/>
              </a:path>
              <a:path w="2555240" h="2554604">
                <a:moveTo>
                  <a:pt x="1973245" y="1972395"/>
                </a:moveTo>
                <a:lnTo>
                  <a:pt x="1953598" y="1972395"/>
                </a:lnTo>
                <a:lnTo>
                  <a:pt x="1958676" y="1977475"/>
                </a:lnTo>
                <a:lnTo>
                  <a:pt x="1978327" y="1977475"/>
                </a:lnTo>
                <a:lnTo>
                  <a:pt x="1973245" y="1972395"/>
                </a:lnTo>
                <a:close/>
              </a:path>
              <a:path w="2555240" h="2554604">
                <a:moveTo>
                  <a:pt x="1966892" y="1966045"/>
                </a:moveTo>
                <a:lnTo>
                  <a:pt x="1947251" y="1966045"/>
                </a:lnTo>
                <a:lnTo>
                  <a:pt x="1952329" y="1971125"/>
                </a:lnTo>
                <a:lnTo>
                  <a:pt x="1971975" y="1971125"/>
                </a:lnTo>
                <a:lnTo>
                  <a:pt x="1966892" y="1966045"/>
                </a:lnTo>
                <a:close/>
              </a:path>
              <a:path w="2555240" h="2554604">
                <a:moveTo>
                  <a:pt x="1960540" y="1959695"/>
                </a:moveTo>
                <a:lnTo>
                  <a:pt x="1940904" y="1959695"/>
                </a:lnTo>
                <a:lnTo>
                  <a:pt x="1945981" y="1964775"/>
                </a:lnTo>
                <a:lnTo>
                  <a:pt x="1965622" y="1964775"/>
                </a:lnTo>
                <a:lnTo>
                  <a:pt x="1960540" y="1959695"/>
                </a:lnTo>
                <a:close/>
              </a:path>
              <a:path w="2555240" h="2554604">
                <a:moveTo>
                  <a:pt x="1954187" y="1953345"/>
                </a:moveTo>
                <a:lnTo>
                  <a:pt x="1934556" y="1953345"/>
                </a:lnTo>
                <a:lnTo>
                  <a:pt x="1939634" y="1958425"/>
                </a:lnTo>
                <a:lnTo>
                  <a:pt x="1959269" y="1958425"/>
                </a:lnTo>
                <a:lnTo>
                  <a:pt x="1954187" y="1953345"/>
                </a:lnTo>
                <a:close/>
              </a:path>
              <a:path w="2555240" h="2554604">
                <a:moveTo>
                  <a:pt x="1745817" y="1745065"/>
                </a:moveTo>
                <a:lnTo>
                  <a:pt x="1726366" y="1745065"/>
                </a:lnTo>
                <a:lnTo>
                  <a:pt x="1933287" y="1952075"/>
                </a:lnTo>
                <a:lnTo>
                  <a:pt x="1952916" y="1952075"/>
                </a:lnTo>
                <a:lnTo>
                  <a:pt x="1745817" y="1745065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0" y="4316819"/>
            <a:ext cx="2535555" cy="2536190"/>
          </a:xfrm>
          <a:custGeom>
            <a:avLst/>
            <a:gdLst/>
            <a:ahLst/>
            <a:cxnLst/>
            <a:rect l="l" t="t" r="r" b="b"/>
            <a:pathLst>
              <a:path w="2535555" h="2536190">
                <a:moveTo>
                  <a:pt x="0" y="0"/>
                </a:moveTo>
                <a:lnTo>
                  <a:pt x="0" y="3720"/>
                </a:lnTo>
                <a:lnTo>
                  <a:pt x="3718" y="3720"/>
                </a:lnTo>
                <a:lnTo>
                  <a:pt x="0" y="0"/>
                </a:lnTo>
                <a:close/>
              </a:path>
              <a:path w="2535555" h="2536190">
                <a:moveTo>
                  <a:pt x="3718" y="3720"/>
                </a:moveTo>
                <a:lnTo>
                  <a:pt x="0" y="3720"/>
                </a:lnTo>
                <a:lnTo>
                  <a:pt x="0" y="10070"/>
                </a:lnTo>
                <a:lnTo>
                  <a:pt x="10065" y="10070"/>
                </a:lnTo>
                <a:lnTo>
                  <a:pt x="3718" y="3720"/>
                </a:lnTo>
                <a:close/>
              </a:path>
              <a:path w="2535555" h="2536190">
                <a:moveTo>
                  <a:pt x="10065" y="10070"/>
                </a:moveTo>
                <a:lnTo>
                  <a:pt x="0" y="10070"/>
                </a:lnTo>
                <a:lnTo>
                  <a:pt x="0" y="16420"/>
                </a:lnTo>
                <a:lnTo>
                  <a:pt x="16413" y="16420"/>
                </a:lnTo>
                <a:lnTo>
                  <a:pt x="10065" y="10070"/>
                </a:lnTo>
                <a:close/>
              </a:path>
              <a:path w="2535555" h="2536190">
                <a:moveTo>
                  <a:pt x="16413" y="16420"/>
                </a:moveTo>
                <a:lnTo>
                  <a:pt x="0" y="16420"/>
                </a:lnTo>
                <a:lnTo>
                  <a:pt x="0" y="20230"/>
                </a:lnTo>
                <a:lnTo>
                  <a:pt x="2540" y="22770"/>
                </a:lnTo>
                <a:lnTo>
                  <a:pt x="22760" y="22770"/>
                </a:lnTo>
                <a:lnTo>
                  <a:pt x="16413" y="16420"/>
                </a:lnTo>
                <a:close/>
              </a:path>
              <a:path w="2535555" h="2536190">
                <a:moveTo>
                  <a:pt x="22760" y="22770"/>
                </a:moveTo>
                <a:lnTo>
                  <a:pt x="2540" y="22770"/>
                </a:lnTo>
                <a:lnTo>
                  <a:pt x="8890" y="29120"/>
                </a:lnTo>
                <a:lnTo>
                  <a:pt x="29107" y="29120"/>
                </a:lnTo>
                <a:lnTo>
                  <a:pt x="22760" y="22770"/>
                </a:lnTo>
                <a:close/>
              </a:path>
              <a:path w="2535555" h="2536190">
                <a:moveTo>
                  <a:pt x="29107" y="29120"/>
                </a:moveTo>
                <a:lnTo>
                  <a:pt x="8890" y="29120"/>
                </a:lnTo>
                <a:lnTo>
                  <a:pt x="15240" y="35470"/>
                </a:lnTo>
                <a:lnTo>
                  <a:pt x="35454" y="35470"/>
                </a:lnTo>
                <a:lnTo>
                  <a:pt x="29107" y="29120"/>
                </a:lnTo>
                <a:close/>
              </a:path>
              <a:path w="2535555" h="2536190">
                <a:moveTo>
                  <a:pt x="35454" y="35470"/>
                </a:moveTo>
                <a:lnTo>
                  <a:pt x="15240" y="35470"/>
                </a:lnTo>
                <a:lnTo>
                  <a:pt x="27940" y="48170"/>
                </a:lnTo>
                <a:lnTo>
                  <a:pt x="48149" y="48170"/>
                </a:lnTo>
                <a:lnTo>
                  <a:pt x="35454" y="35470"/>
                </a:lnTo>
                <a:close/>
              </a:path>
              <a:path w="2535555" h="2536190">
                <a:moveTo>
                  <a:pt x="48149" y="48170"/>
                </a:moveTo>
                <a:lnTo>
                  <a:pt x="27940" y="48170"/>
                </a:lnTo>
                <a:lnTo>
                  <a:pt x="34290" y="54520"/>
                </a:lnTo>
                <a:lnTo>
                  <a:pt x="54496" y="54520"/>
                </a:lnTo>
                <a:lnTo>
                  <a:pt x="48149" y="48170"/>
                </a:lnTo>
                <a:close/>
              </a:path>
              <a:path w="2535555" h="2536190">
                <a:moveTo>
                  <a:pt x="54496" y="54520"/>
                </a:moveTo>
                <a:lnTo>
                  <a:pt x="34290" y="54520"/>
                </a:lnTo>
                <a:lnTo>
                  <a:pt x="40640" y="60870"/>
                </a:lnTo>
                <a:lnTo>
                  <a:pt x="60844" y="60870"/>
                </a:lnTo>
                <a:lnTo>
                  <a:pt x="54496" y="54520"/>
                </a:lnTo>
                <a:close/>
              </a:path>
              <a:path w="2535555" h="2536190">
                <a:moveTo>
                  <a:pt x="60844" y="60870"/>
                </a:moveTo>
                <a:lnTo>
                  <a:pt x="40640" y="60870"/>
                </a:lnTo>
                <a:lnTo>
                  <a:pt x="46990" y="67220"/>
                </a:lnTo>
                <a:lnTo>
                  <a:pt x="67191" y="67220"/>
                </a:lnTo>
                <a:lnTo>
                  <a:pt x="60844" y="60870"/>
                </a:lnTo>
                <a:close/>
              </a:path>
              <a:path w="2535555" h="2536190">
                <a:moveTo>
                  <a:pt x="67191" y="67220"/>
                </a:moveTo>
                <a:lnTo>
                  <a:pt x="46990" y="67220"/>
                </a:lnTo>
                <a:lnTo>
                  <a:pt x="53340" y="73570"/>
                </a:lnTo>
                <a:lnTo>
                  <a:pt x="73538" y="73570"/>
                </a:lnTo>
                <a:lnTo>
                  <a:pt x="67191" y="67220"/>
                </a:lnTo>
                <a:close/>
              </a:path>
              <a:path w="2535555" h="2536190">
                <a:moveTo>
                  <a:pt x="73538" y="73570"/>
                </a:moveTo>
                <a:lnTo>
                  <a:pt x="53340" y="73570"/>
                </a:lnTo>
                <a:lnTo>
                  <a:pt x="59690" y="79920"/>
                </a:lnTo>
                <a:lnTo>
                  <a:pt x="79885" y="79920"/>
                </a:lnTo>
                <a:lnTo>
                  <a:pt x="73538" y="73570"/>
                </a:lnTo>
                <a:close/>
              </a:path>
              <a:path w="2535555" h="2536190">
                <a:moveTo>
                  <a:pt x="79885" y="79920"/>
                </a:moveTo>
                <a:lnTo>
                  <a:pt x="59690" y="79920"/>
                </a:lnTo>
                <a:lnTo>
                  <a:pt x="66039" y="86270"/>
                </a:lnTo>
                <a:lnTo>
                  <a:pt x="86233" y="86270"/>
                </a:lnTo>
                <a:lnTo>
                  <a:pt x="79885" y="79920"/>
                </a:lnTo>
                <a:close/>
              </a:path>
              <a:path w="2535555" h="2536190">
                <a:moveTo>
                  <a:pt x="86233" y="86270"/>
                </a:moveTo>
                <a:lnTo>
                  <a:pt x="66040" y="86270"/>
                </a:lnTo>
                <a:lnTo>
                  <a:pt x="72390" y="92620"/>
                </a:lnTo>
                <a:lnTo>
                  <a:pt x="92580" y="92620"/>
                </a:lnTo>
                <a:lnTo>
                  <a:pt x="86233" y="86270"/>
                </a:lnTo>
                <a:close/>
              </a:path>
              <a:path w="2535555" h="2536190">
                <a:moveTo>
                  <a:pt x="92580" y="92620"/>
                </a:moveTo>
                <a:lnTo>
                  <a:pt x="72390" y="92620"/>
                </a:lnTo>
                <a:lnTo>
                  <a:pt x="78740" y="98970"/>
                </a:lnTo>
                <a:lnTo>
                  <a:pt x="98927" y="98970"/>
                </a:lnTo>
                <a:lnTo>
                  <a:pt x="92580" y="92620"/>
                </a:lnTo>
                <a:close/>
              </a:path>
              <a:path w="2535555" h="2536190">
                <a:moveTo>
                  <a:pt x="98927" y="98970"/>
                </a:moveTo>
                <a:lnTo>
                  <a:pt x="78740" y="98970"/>
                </a:lnTo>
                <a:lnTo>
                  <a:pt x="85089" y="105320"/>
                </a:lnTo>
                <a:lnTo>
                  <a:pt x="105274" y="105320"/>
                </a:lnTo>
                <a:lnTo>
                  <a:pt x="98927" y="98970"/>
                </a:lnTo>
                <a:close/>
              </a:path>
              <a:path w="2535555" h="2536190">
                <a:moveTo>
                  <a:pt x="105274" y="105320"/>
                </a:moveTo>
                <a:lnTo>
                  <a:pt x="85090" y="105320"/>
                </a:lnTo>
                <a:lnTo>
                  <a:pt x="91440" y="111670"/>
                </a:lnTo>
                <a:lnTo>
                  <a:pt x="111622" y="111670"/>
                </a:lnTo>
                <a:lnTo>
                  <a:pt x="105274" y="105320"/>
                </a:lnTo>
                <a:close/>
              </a:path>
              <a:path w="2535555" h="2536190">
                <a:moveTo>
                  <a:pt x="111622" y="111670"/>
                </a:moveTo>
                <a:lnTo>
                  <a:pt x="91440" y="111670"/>
                </a:lnTo>
                <a:lnTo>
                  <a:pt x="97790" y="118020"/>
                </a:lnTo>
                <a:lnTo>
                  <a:pt x="117969" y="118020"/>
                </a:lnTo>
                <a:lnTo>
                  <a:pt x="111622" y="111670"/>
                </a:lnTo>
                <a:close/>
              </a:path>
              <a:path w="2535555" h="2536190">
                <a:moveTo>
                  <a:pt x="117969" y="118020"/>
                </a:moveTo>
                <a:lnTo>
                  <a:pt x="97790" y="118020"/>
                </a:lnTo>
                <a:lnTo>
                  <a:pt x="104139" y="124370"/>
                </a:lnTo>
                <a:lnTo>
                  <a:pt x="124316" y="124370"/>
                </a:lnTo>
                <a:lnTo>
                  <a:pt x="117969" y="118020"/>
                </a:lnTo>
                <a:close/>
              </a:path>
              <a:path w="2535555" h="2536190">
                <a:moveTo>
                  <a:pt x="124316" y="124370"/>
                </a:moveTo>
                <a:lnTo>
                  <a:pt x="104140" y="124370"/>
                </a:lnTo>
                <a:lnTo>
                  <a:pt x="110489" y="130720"/>
                </a:lnTo>
                <a:lnTo>
                  <a:pt x="130663" y="130720"/>
                </a:lnTo>
                <a:lnTo>
                  <a:pt x="124316" y="124370"/>
                </a:lnTo>
                <a:close/>
              </a:path>
              <a:path w="2535555" h="2536190">
                <a:moveTo>
                  <a:pt x="130663" y="130720"/>
                </a:moveTo>
                <a:lnTo>
                  <a:pt x="110490" y="130720"/>
                </a:lnTo>
                <a:lnTo>
                  <a:pt x="116840" y="137070"/>
                </a:lnTo>
                <a:lnTo>
                  <a:pt x="137011" y="137070"/>
                </a:lnTo>
                <a:lnTo>
                  <a:pt x="130663" y="130720"/>
                </a:lnTo>
                <a:close/>
              </a:path>
              <a:path w="2535555" h="2536190">
                <a:moveTo>
                  <a:pt x="137011" y="137070"/>
                </a:moveTo>
                <a:lnTo>
                  <a:pt x="116840" y="137070"/>
                </a:lnTo>
                <a:lnTo>
                  <a:pt x="123190" y="143420"/>
                </a:lnTo>
                <a:lnTo>
                  <a:pt x="143358" y="143420"/>
                </a:lnTo>
                <a:lnTo>
                  <a:pt x="137011" y="137070"/>
                </a:lnTo>
                <a:close/>
              </a:path>
              <a:path w="2535555" h="2536190">
                <a:moveTo>
                  <a:pt x="143358" y="143420"/>
                </a:moveTo>
                <a:lnTo>
                  <a:pt x="123190" y="143420"/>
                </a:lnTo>
                <a:lnTo>
                  <a:pt x="129540" y="149770"/>
                </a:lnTo>
                <a:lnTo>
                  <a:pt x="149705" y="149770"/>
                </a:lnTo>
                <a:lnTo>
                  <a:pt x="143358" y="143420"/>
                </a:lnTo>
                <a:close/>
              </a:path>
              <a:path w="2535555" h="2536190">
                <a:moveTo>
                  <a:pt x="149705" y="149770"/>
                </a:moveTo>
                <a:lnTo>
                  <a:pt x="129540" y="149770"/>
                </a:lnTo>
                <a:lnTo>
                  <a:pt x="135889" y="156120"/>
                </a:lnTo>
                <a:lnTo>
                  <a:pt x="156053" y="156120"/>
                </a:lnTo>
                <a:lnTo>
                  <a:pt x="149705" y="149770"/>
                </a:lnTo>
                <a:close/>
              </a:path>
              <a:path w="2535555" h="2536190">
                <a:moveTo>
                  <a:pt x="156053" y="156120"/>
                </a:moveTo>
                <a:lnTo>
                  <a:pt x="135890" y="156120"/>
                </a:lnTo>
                <a:lnTo>
                  <a:pt x="142240" y="162470"/>
                </a:lnTo>
                <a:lnTo>
                  <a:pt x="162400" y="162470"/>
                </a:lnTo>
                <a:lnTo>
                  <a:pt x="156053" y="156120"/>
                </a:lnTo>
                <a:close/>
              </a:path>
              <a:path w="2535555" h="2536190">
                <a:moveTo>
                  <a:pt x="162400" y="162470"/>
                </a:moveTo>
                <a:lnTo>
                  <a:pt x="142240" y="162470"/>
                </a:lnTo>
                <a:lnTo>
                  <a:pt x="154940" y="175170"/>
                </a:lnTo>
                <a:lnTo>
                  <a:pt x="175094" y="175170"/>
                </a:lnTo>
                <a:lnTo>
                  <a:pt x="162400" y="162470"/>
                </a:lnTo>
                <a:close/>
              </a:path>
              <a:path w="2535555" h="2536190">
                <a:moveTo>
                  <a:pt x="175094" y="175170"/>
                </a:moveTo>
                <a:lnTo>
                  <a:pt x="154940" y="175170"/>
                </a:lnTo>
                <a:lnTo>
                  <a:pt x="161290" y="181520"/>
                </a:lnTo>
                <a:lnTo>
                  <a:pt x="181442" y="181520"/>
                </a:lnTo>
                <a:lnTo>
                  <a:pt x="175094" y="175170"/>
                </a:lnTo>
                <a:close/>
              </a:path>
              <a:path w="2535555" h="2536190">
                <a:moveTo>
                  <a:pt x="181442" y="181520"/>
                </a:moveTo>
                <a:lnTo>
                  <a:pt x="161290" y="181520"/>
                </a:lnTo>
                <a:lnTo>
                  <a:pt x="167640" y="187870"/>
                </a:lnTo>
                <a:lnTo>
                  <a:pt x="187789" y="187870"/>
                </a:lnTo>
                <a:lnTo>
                  <a:pt x="181442" y="181520"/>
                </a:lnTo>
                <a:close/>
              </a:path>
              <a:path w="2535555" h="2536190">
                <a:moveTo>
                  <a:pt x="187789" y="187870"/>
                </a:moveTo>
                <a:lnTo>
                  <a:pt x="167640" y="187870"/>
                </a:lnTo>
                <a:lnTo>
                  <a:pt x="180339" y="200570"/>
                </a:lnTo>
                <a:lnTo>
                  <a:pt x="200483" y="200570"/>
                </a:lnTo>
                <a:lnTo>
                  <a:pt x="187789" y="187870"/>
                </a:lnTo>
                <a:close/>
              </a:path>
              <a:path w="2535555" h="2536190">
                <a:moveTo>
                  <a:pt x="200483" y="200570"/>
                </a:moveTo>
                <a:lnTo>
                  <a:pt x="180340" y="200570"/>
                </a:lnTo>
                <a:lnTo>
                  <a:pt x="186690" y="206920"/>
                </a:lnTo>
                <a:lnTo>
                  <a:pt x="206831" y="206920"/>
                </a:lnTo>
                <a:lnTo>
                  <a:pt x="200483" y="200570"/>
                </a:lnTo>
                <a:close/>
              </a:path>
              <a:path w="2535555" h="2536190">
                <a:moveTo>
                  <a:pt x="206831" y="206920"/>
                </a:moveTo>
                <a:lnTo>
                  <a:pt x="186690" y="206920"/>
                </a:lnTo>
                <a:lnTo>
                  <a:pt x="199390" y="219620"/>
                </a:lnTo>
                <a:lnTo>
                  <a:pt x="219525" y="219620"/>
                </a:lnTo>
                <a:lnTo>
                  <a:pt x="206831" y="206920"/>
                </a:lnTo>
                <a:close/>
              </a:path>
              <a:path w="2535555" h="2536190">
                <a:moveTo>
                  <a:pt x="219525" y="219620"/>
                </a:moveTo>
                <a:lnTo>
                  <a:pt x="199390" y="219620"/>
                </a:lnTo>
                <a:lnTo>
                  <a:pt x="205740" y="225970"/>
                </a:lnTo>
                <a:lnTo>
                  <a:pt x="225872" y="225970"/>
                </a:lnTo>
                <a:lnTo>
                  <a:pt x="219525" y="219620"/>
                </a:lnTo>
                <a:close/>
              </a:path>
              <a:path w="2535555" h="2536190">
                <a:moveTo>
                  <a:pt x="225872" y="225970"/>
                </a:moveTo>
                <a:lnTo>
                  <a:pt x="205740" y="225970"/>
                </a:lnTo>
                <a:lnTo>
                  <a:pt x="218440" y="238670"/>
                </a:lnTo>
                <a:lnTo>
                  <a:pt x="238567" y="238670"/>
                </a:lnTo>
                <a:lnTo>
                  <a:pt x="225872" y="225970"/>
                </a:lnTo>
                <a:close/>
              </a:path>
              <a:path w="2535555" h="2536190">
                <a:moveTo>
                  <a:pt x="238567" y="238670"/>
                </a:moveTo>
                <a:lnTo>
                  <a:pt x="218440" y="238670"/>
                </a:lnTo>
                <a:lnTo>
                  <a:pt x="243839" y="264070"/>
                </a:lnTo>
                <a:lnTo>
                  <a:pt x="263956" y="264070"/>
                </a:lnTo>
                <a:lnTo>
                  <a:pt x="238567" y="238670"/>
                </a:lnTo>
                <a:close/>
              </a:path>
              <a:path w="2535555" h="2536190">
                <a:moveTo>
                  <a:pt x="263956" y="264070"/>
                </a:moveTo>
                <a:lnTo>
                  <a:pt x="243840" y="264070"/>
                </a:lnTo>
                <a:lnTo>
                  <a:pt x="250190" y="270420"/>
                </a:lnTo>
                <a:lnTo>
                  <a:pt x="270303" y="270420"/>
                </a:lnTo>
                <a:lnTo>
                  <a:pt x="263956" y="264070"/>
                </a:lnTo>
                <a:close/>
              </a:path>
              <a:path w="2535555" h="2536190">
                <a:moveTo>
                  <a:pt x="270303" y="270420"/>
                </a:moveTo>
                <a:lnTo>
                  <a:pt x="250190" y="270420"/>
                </a:lnTo>
                <a:lnTo>
                  <a:pt x="256540" y="276770"/>
                </a:lnTo>
                <a:lnTo>
                  <a:pt x="276651" y="276770"/>
                </a:lnTo>
                <a:lnTo>
                  <a:pt x="270303" y="270420"/>
                </a:lnTo>
                <a:close/>
              </a:path>
              <a:path w="2535555" h="2536190">
                <a:moveTo>
                  <a:pt x="276651" y="276770"/>
                </a:moveTo>
                <a:lnTo>
                  <a:pt x="256540" y="276770"/>
                </a:lnTo>
                <a:lnTo>
                  <a:pt x="262890" y="283120"/>
                </a:lnTo>
                <a:lnTo>
                  <a:pt x="282998" y="283120"/>
                </a:lnTo>
                <a:lnTo>
                  <a:pt x="276651" y="276770"/>
                </a:lnTo>
                <a:close/>
              </a:path>
              <a:path w="2535555" h="2536190">
                <a:moveTo>
                  <a:pt x="282998" y="283120"/>
                </a:moveTo>
                <a:lnTo>
                  <a:pt x="262890" y="283120"/>
                </a:lnTo>
                <a:lnTo>
                  <a:pt x="269240" y="289470"/>
                </a:lnTo>
                <a:lnTo>
                  <a:pt x="289345" y="289470"/>
                </a:lnTo>
                <a:lnTo>
                  <a:pt x="282998" y="283120"/>
                </a:lnTo>
                <a:close/>
              </a:path>
              <a:path w="2535555" h="2536190">
                <a:moveTo>
                  <a:pt x="289345" y="289470"/>
                </a:moveTo>
                <a:lnTo>
                  <a:pt x="269240" y="289470"/>
                </a:lnTo>
                <a:lnTo>
                  <a:pt x="275590" y="295820"/>
                </a:lnTo>
                <a:lnTo>
                  <a:pt x="295692" y="295820"/>
                </a:lnTo>
                <a:lnTo>
                  <a:pt x="289345" y="289470"/>
                </a:lnTo>
                <a:close/>
              </a:path>
              <a:path w="2535555" h="2536190">
                <a:moveTo>
                  <a:pt x="295692" y="295820"/>
                </a:moveTo>
                <a:lnTo>
                  <a:pt x="275590" y="295820"/>
                </a:lnTo>
                <a:lnTo>
                  <a:pt x="281940" y="302170"/>
                </a:lnTo>
                <a:lnTo>
                  <a:pt x="302040" y="302170"/>
                </a:lnTo>
                <a:lnTo>
                  <a:pt x="295692" y="295820"/>
                </a:lnTo>
                <a:close/>
              </a:path>
              <a:path w="2535555" h="2536190">
                <a:moveTo>
                  <a:pt x="302040" y="302170"/>
                </a:moveTo>
                <a:lnTo>
                  <a:pt x="281940" y="302170"/>
                </a:lnTo>
                <a:lnTo>
                  <a:pt x="288290" y="308520"/>
                </a:lnTo>
                <a:lnTo>
                  <a:pt x="308387" y="308520"/>
                </a:lnTo>
                <a:lnTo>
                  <a:pt x="302040" y="302170"/>
                </a:lnTo>
                <a:close/>
              </a:path>
              <a:path w="2535555" h="2536190">
                <a:moveTo>
                  <a:pt x="308387" y="308520"/>
                </a:moveTo>
                <a:lnTo>
                  <a:pt x="288290" y="308520"/>
                </a:lnTo>
                <a:lnTo>
                  <a:pt x="294640" y="314870"/>
                </a:lnTo>
                <a:lnTo>
                  <a:pt x="314734" y="314870"/>
                </a:lnTo>
                <a:lnTo>
                  <a:pt x="308387" y="308520"/>
                </a:lnTo>
                <a:close/>
              </a:path>
              <a:path w="2535555" h="2536190">
                <a:moveTo>
                  <a:pt x="314734" y="314870"/>
                </a:moveTo>
                <a:lnTo>
                  <a:pt x="294640" y="314870"/>
                </a:lnTo>
                <a:lnTo>
                  <a:pt x="300990" y="321220"/>
                </a:lnTo>
                <a:lnTo>
                  <a:pt x="321081" y="321220"/>
                </a:lnTo>
                <a:lnTo>
                  <a:pt x="314734" y="314870"/>
                </a:lnTo>
                <a:close/>
              </a:path>
              <a:path w="2535555" h="2536190">
                <a:moveTo>
                  <a:pt x="321081" y="321220"/>
                </a:moveTo>
                <a:lnTo>
                  <a:pt x="300990" y="321220"/>
                </a:lnTo>
                <a:lnTo>
                  <a:pt x="307340" y="327570"/>
                </a:lnTo>
                <a:lnTo>
                  <a:pt x="327429" y="327570"/>
                </a:lnTo>
                <a:lnTo>
                  <a:pt x="321081" y="321220"/>
                </a:lnTo>
                <a:close/>
              </a:path>
              <a:path w="2535555" h="2536190">
                <a:moveTo>
                  <a:pt x="327429" y="327570"/>
                </a:moveTo>
                <a:lnTo>
                  <a:pt x="307340" y="327570"/>
                </a:lnTo>
                <a:lnTo>
                  <a:pt x="313690" y="333920"/>
                </a:lnTo>
                <a:lnTo>
                  <a:pt x="333776" y="333920"/>
                </a:lnTo>
                <a:lnTo>
                  <a:pt x="327429" y="327570"/>
                </a:lnTo>
                <a:close/>
              </a:path>
              <a:path w="2535555" h="2536190">
                <a:moveTo>
                  <a:pt x="333776" y="333920"/>
                </a:moveTo>
                <a:lnTo>
                  <a:pt x="313690" y="333920"/>
                </a:lnTo>
                <a:lnTo>
                  <a:pt x="320040" y="340270"/>
                </a:lnTo>
                <a:lnTo>
                  <a:pt x="340123" y="340270"/>
                </a:lnTo>
                <a:lnTo>
                  <a:pt x="333776" y="333920"/>
                </a:lnTo>
                <a:close/>
              </a:path>
              <a:path w="2535555" h="2536190">
                <a:moveTo>
                  <a:pt x="340123" y="340270"/>
                </a:moveTo>
                <a:lnTo>
                  <a:pt x="320040" y="340270"/>
                </a:lnTo>
                <a:lnTo>
                  <a:pt x="326390" y="346620"/>
                </a:lnTo>
                <a:lnTo>
                  <a:pt x="346470" y="346620"/>
                </a:lnTo>
                <a:lnTo>
                  <a:pt x="340123" y="340270"/>
                </a:lnTo>
                <a:close/>
              </a:path>
              <a:path w="2535555" h="2536190">
                <a:moveTo>
                  <a:pt x="346470" y="346620"/>
                </a:moveTo>
                <a:lnTo>
                  <a:pt x="326390" y="346620"/>
                </a:lnTo>
                <a:lnTo>
                  <a:pt x="332739" y="352970"/>
                </a:lnTo>
                <a:lnTo>
                  <a:pt x="352818" y="352970"/>
                </a:lnTo>
                <a:lnTo>
                  <a:pt x="346470" y="346620"/>
                </a:lnTo>
                <a:close/>
              </a:path>
              <a:path w="2535555" h="2536190">
                <a:moveTo>
                  <a:pt x="352818" y="352970"/>
                </a:moveTo>
                <a:lnTo>
                  <a:pt x="332740" y="352970"/>
                </a:lnTo>
                <a:lnTo>
                  <a:pt x="339090" y="359320"/>
                </a:lnTo>
                <a:lnTo>
                  <a:pt x="359165" y="359320"/>
                </a:lnTo>
                <a:lnTo>
                  <a:pt x="352818" y="352970"/>
                </a:lnTo>
                <a:close/>
              </a:path>
              <a:path w="2535555" h="2536190">
                <a:moveTo>
                  <a:pt x="359165" y="359320"/>
                </a:moveTo>
                <a:lnTo>
                  <a:pt x="339090" y="359320"/>
                </a:lnTo>
                <a:lnTo>
                  <a:pt x="358140" y="378370"/>
                </a:lnTo>
                <a:lnTo>
                  <a:pt x="378207" y="378370"/>
                </a:lnTo>
                <a:lnTo>
                  <a:pt x="359165" y="359320"/>
                </a:lnTo>
                <a:close/>
              </a:path>
              <a:path w="2535555" h="2536190">
                <a:moveTo>
                  <a:pt x="378207" y="378370"/>
                </a:moveTo>
                <a:lnTo>
                  <a:pt x="358140" y="378370"/>
                </a:lnTo>
                <a:lnTo>
                  <a:pt x="370839" y="391070"/>
                </a:lnTo>
                <a:lnTo>
                  <a:pt x="390901" y="391070"/>
                </a:lnTo>
                <a:lnTo>
                  <a:pt x="378207" y="378370"/>
                </a:lnTo>
                <a:close/>
              </a:path>
              <a:path w="2535555" h="2536190">
                <a:moveTo>
                  <a:pt x="390901" y="391070"/>
                </a:moveTo>
                <a:lnTo>
                  <a:pt x="370840" y="391070"/>
                </a:lnTo>
                <a:lnTo>
                  <a:pt x="377190" y="397420"/>
                </a:lnTo>
                <a:lnTo>
                  <a:pt x="397249" y="397420"/>
                </a:lnTo>
                <a:lnTo>
                  <a:pt x="390901" y="391070"/>
                </a:lnTo>
                <a:close/>
              </a:path>
              <a:path w="2535555" h="2536190">
                <a:moveTo>
                  <a:pt x="397249" y="397420"/>
                </a:moveTo>
                <a:lnTo>
                  <a:pt x="377190" y="397420"/>
                </a:lnTo>
                <a:lnTo>
                  <a:pt x="402590" y="422820"/>
                </a:lnTo>
                <a:lnTo>
                  <a:pt x="422638" y="422820"/>
                </a:lnTo>
                <a:lnTo>
                  <a:pt x="397249" y="397420"/>
                </a:lnTo>
                <a:close/>
              </a:path>
              <a:path w="2535555" h="2536190">
                <a:moveTo>
                  <a:pt x="422638" y="422820"/>
                </a:moveTo>
                <a:lnTo>
                  <a:pt x="402590" y="422820"/>
                </a:lnTo>
                <a:lnTo>
                  <a:pt x="408940" y="429170"/>
                </a:lnTo>
                <a:lnTo>
                  <a:pt x="428985" y="429170"/>
                </a:lnTo>
                <a:lnTo>
                  <a:pt x="422638" y="422820"/>
                </a:lnTo>
                <a:close/>
              </a:path>
              <a:path w="2535555" h="2536190">
                <a:moveTo>
                  <a:pt x="428985" y="429170"/>
                </a:moveTo>
                <a:lnTo>
                  <a:pt x="408940" y="429170"/>
                </a:lnTo>
                <a:lnTo>
                  <a:pt x="421640" y="441870"/>
                </a:lnTo>
                <a:lnTo>
                  <a:pt x="441679" y="441870"/>
                </a:lnTo>
                <a:lnTo>
                  <a:pt x="428985" y="429170"/>
                </a:lnTo>
                <a:close/>
              </a:path>
              <a:path w="2535555" h="2536190">
                <a:moveTo>
                  <a:pt x="441679" y="441870"/>
                </a:moveTo>
                <a:lnTo>
                  <a:pt x="421640" y="441870"/>
                </a:lnTo>
                <a:lnTo>
                  <a:pt x="434340" y="454570"/>
                </a:lnTo>
                <a:lnTo>
                  <a:pt x="454374" y="454570"/>
                </a:lnTo>
                <a:lnTo>
                  <a:pt x="441679" y="441870"/>
                </a:lnTo>
                <a:close/>
              </a:path>
              <a:path w="2535555" h="2536190">
                <a:moveTo>
                  <a:pt x="454374" y="454570"/>
                </a:moveTo>
                <a:lnTo>
                  <a:pt x="434340" y="454570"/>
                </a:lnTo>
                <a:lnTo>
                  <a:pt x="440690" y="460920"/>
                </a:lnTo>
                <a:lnTo>
                  <a:pt x="460721" y="460920"/>
                </a:lnTo>
                <a:lnTo>
                  <a:pt x="454374" y="454570"/>
                </a:lnTo>
                <a:close/>
              </a:path>
              <a:path w="2535555" h="2536190">
                <a:moveTo>
                  <a:pt x="460721" y="460920"/>
                </a:moveTo>
                <a:lnTo>
                  <a:pt x="440690" y="460920"/>
                </a:lnTo>
                <a:lnTo>
                  <a:pt x="447040" y="467270"/>
                </a:lnTo>
                <a:lnTo>
                  <a:pt x="467069" y="467270"/>
                </a:lnTo>
                <a:lnTo>
                  <a:pt x="460721" y="460920"/>
                </a:lnTo>
                <a:close/>
              </a:path>
              <a:path w="2535555" h="2536190">
                <a:moveTo>
                  <a:pt x="467069" y="467270"/>
                </a:moveTo>
                <a:lnTo>
                  <a:pt x="447040" y="467270"/>
                </a:lnTo>
                <a:lnTo>
                  <a:pt x="453389" y="473620"/>
                </a:lnTo>
                <a:lnTo>
                  <a:pt x="473416" y="473620"/>
                </a:lnTo>
                <a:lnTo>
                  <a:pt x="467069" y="467270"/>
                </a:lnTo>
                <a:close/>
              </a:path>
              <a:path w="2535555" h="2536190">
                <a:moveTo>
                  <a:pt x="473416" y="473620"/>
                </a:moveTo>
                <a:lnTo>
                  <a:pt x="453390" y="473620"/>
                </a:lnTo>
                <a:lnTo>
                  <a:pt x="459740" y="479970"/>
                </a:lnTo>
                <a:lnTo>
                  <a:pt x="479763" y="479970"/>
                </a:lnTo>
                <a:lnTo>
                  <a:pt x="473416" y="473620"/>
                </a:lnTo>
                <a:close/>
              </a:path>
              <a:path w="2535555" h="2536190">
                <a:moveTo>
                  <a:pt x="479763" y="479970"/>
                </a:moveTo>
                <a:lnTo>
                  <a:pt x="459740" y="479970"/>
                </a:lnTo>
                <a:lnTo>
                  <a:pt x="466090" y="486320"/>
                </a:lnTo>
                <a:lnTo>
                  <a:pt x="486110" y="486320"/>
                </a:lnTo>
                <a:lnTo>
                  <a:pt x="479763" y="479970"/>
                </a:lnTo>
                <a:close/>
              </a:path>
              <a:path w="2535555" h="2536190">
                <a:moveTo>
                  <a:pt x="486110" y="486320"/>
                </a:moveTo>
                <a:lnTo>
                  <a:pt x="466090" y="486320"/>
                </a:lnTo>
                <a:lnTo>
                  <a:pt x="472439" y="492670"/>
                </a:lnTo>
                <a:lnTo>
                  <a:pt x="492458" y="492670"/>
                </a:lnTo>
                <a:lnTo>
                  <a:pt x="486110" y="486320"/>
                </a:lnTo>
                <a:close/>
              </a:path>
              <a:path w="2535555" h="2536190">
                <a:moveTo>
                  <a:pt x="492458" y="492670"/>
                </a:moveTo>
                <a:lnTo>
                  <a:pt x="472440" y="492670"/>
                </a:lnTo>
                <a:lnTo>
                  <a:pt x="478790" y="499020"/>
                </a:lnTo>
                <a:lnTo>
                  <a:pt x="498805" y="499020"/>
                </a:lnTo>
                <a:lnTo>
                  <a:pt x="492458" y="492670"/>
                </a:lnTo>
                <a:close/>
              </a:path>
              <a:path w="2535555" h="2536190">
                <a:moveTo>
                  <a:pt x="498805" y="499020"/>
                </a:moveTo>
                <a:lnTo>
                  <a:pt x="478790" y="499020"/>
                </a:lnTo>
                <a:lnTo>
                  <a:pt x="485140" y="505370"/>
                </a:lnTo>
                <a:lnTo>
                  <a:pt x="505152" y="505370"/>
                </a:lnTo>
                <a:lnTo>
                  <a:pt x="498805" y="499020"/>
                </a:lnTo>
                <a:close/>
              </a:path>
              <a:path w="2535555" h="2536190">
                <a:moveTo>
                  <a:pt x="505152" y="505370"/>
                </a:moveTo>
                <a:lnTo>
                  <a:pt x="485140" y="505370"/>
                </a:lnTo>
                <a:lnTo>
                  <a:pt x="491489" y="511720"/>
                </a:lnTo>
                <a:lnTo>
                  <a:pt x="511499" y="511720"/>
                </a:lnTo>
                <a:lnTo>
                  <a:pt x="505152" y="505370"/>
                </a:lnTo>
                <a:close/>
              </a:path>
              <a:path w="2535555" h="2536190">
                <a:moveTo>
                  <a:pt x="511499" y="511720"/>
                </a:moveTo>
                <a:lnTo>
                  <a:pt x="491490" y="511720"/>
                </a:lnTo>
                <a:lnTo>
                  <a:pt x="497840" y="518070"/>
                </a:lnTo>
                <a:lnTo>
                  <a:pt x="517847" y="518070"/>
                </a:lnTo>
                <a:lnTo>
                  <a:pt x="511499" y="511720"/>
                </a:lnTo>
                <a:close/>
              </a:path>
              <a:path w="2535555" h="2536190">
                <a:moveTo>
                  <a:pt x="517847" y="518070"/>
                </a:moveTo>
                <a:lnTo>
                  <a:pt x="497840" y="518070"/>
                </a:lnTo>
                <a:lnTo>
                  <a:pt x="504190" y="524420"/>
                </a:lnTo>
                <a:lnTo>
                  <a:pt x="524194" y="524420"/>
                </a:lnTo>
                <a:lnTo>
                  <a:pt x="517847" y="518070"/>
                </a:lnTo>
                <a:close/>
              </a:path>
              <a:path w="2535555" h="2536190">
                <a:moveTo>
                  <a:pt x="524194" y="524420"/>
                </a:moveTo>
                <a:lnTo>
                  <a:pt x="504190" y="524420"/>
                </a:lnTo>
                <a:lnTo>
                  <a:pt x="510540" y="530770"/>
                </a:lnTo>
                <a:lnTo>
                  <a:pt x="530541" y="530770"/>
                </a:lnTo>
                <a:lnTo>
                  <a:pt x="524194" y="524420"/>
                </a:lnTo>
                <a:close/>
              </a:path>
              <a:path w="2535555" h="2536190">
                <a:moveTo>
                  <a:pt x="530541" y="530770"/>
                </a:moveTo>
                <a:lnTo>
                  <a:pt x="510540" y="530770"/>
                </a:lnTo>
                <a:lnTo>
                  <a:pt x="516890" y="537120"/>
                </a:lnTo>
                <a:lnTo>
                  <a:pt x="536888" y="537120"/>
                </a:lnTo>
                <a:lnTo>
                  <a:pt x="530541" y="530770"/>
                </a:lnTo>
                <a:close/>
              </a:path>
              <a:path w="2535555" h="2536190">
                <a:moveTo>
                  <a:pt x="536888" y="537120"/>
                </a:moveTo>
                <a:lnTo>
                  <a:pt x="516890" y="537120"/>
                </a:lnTo>
                <a:lnTo>
                  <a:pt x="523239" y="543470"/>
                </a:lnTo>
                <a:lnTo>
                  <a:pt x="543236" y="543470"/>
                </a:lnTo>
                <a:lnTo>
                  <a:pt x="536888" y="537120"/>
                </a:lnTo>
                <a:close/>
              </a:path>
              <a:path w="2535555" h="2536190">
                <a:moveTo>
                  <a:pt x="543236" y="543470"/>
                </a:moveTo>
                <a:lnTo>
                  <a:pt x="523240" y="543470"/>
                </a:lnTo>
                <a:lnTo>
                  <a:pt x="529590" y="549820"/>
                </a:lnTo>
                <a:lnTo>
                  <a:pt x="549583" y="549820"/>
                </a:lnTo>
                <a:lnTo>
                  <a:pt x="543236" y="543470"/>
                </a:lnTo>
                <a:close/>
              </a:path>
              <a:path w="2535555" h="2536190">
                <a:moveTo>
                  <a:pt x="549583" y="549820"/>
                </a:moveTo>
                <a:lnTo>
                  <a:pt x="529590" y="549820"/>
                </a:lnTo>
                <a:lnTo>
                  <a:pt x="535940" y="556170"/>
                </a:lnTo>
                <a:lnTo>
                  <a:pt x="555930" y="556170"/>
                </a:lnTo>
                <a:lnTo>
                  <a:pt x="549583" y="549820"/>
                </a:lnTo>
                <a:close/>
              </a:path>
              <a:path w="2535555" h="2536190">
                <a:moveTo>
                  <a:pt x="555930" y="556170"/>
                </a:moveTo>
                <a:lnTo>
                  <a:pt x="535940" y="556170"/>
                </a:lnTo>
                <a:lnTo>
                  <a:pt x="542289" y="562520"/>
                </a:lnTo>
                <a:lnTo>
                  <a:pt x="562278" y="562520"/>
                </a:lnTo>
                <a:lnTo>
                  <a:pt x="555930" y="556170"/>
                </a:lnTo>
                <a:close/>
              </a:path>
              <a:path w="2535555" h="2536190">
                <a:moveTo>
                  <a:pt x="562278" y="562520"/>
                </a:moveTo>
                <a:lnTo>
                  <a:pt x="542290" y="562520"/>
                </a:lnTo>
                <a:lnTo>
                  <a:pt x="548640" y="568870"/>
                </a:lnTo>
                <a:lnTo>
                  <a:pt x="568625" y="568870"/>
                </a:lnTo>
                <a:lnTo>
                  <a:pt x="562278" y="562520"/>
                </a:lnTo>
                <a:close/>
              </a:path>
              <a:path w="2535555" h="2536190">
                <a:moveTo>
                  <a:pt x="568625" y="568870"/>
                </a:moveTo>
                <a:lnTo>
                  <a:pt x="548640" y="568870"/>
                </a:lnTo>
                <a:lnTo>
                  <a:pt x="554990" y="575220"/>
                </a:lnTo>
                <a:lnTo>
                  <a:pt x="574972" y="575220"/>
                </a:lnTo>
                <a:lnTo>
                  <a:pt x="568625" y="568870"/>
                </a:lnTo>
                <a:close/>
              </a:path>
              <a:path w="2535555" h="2536190">
                <a:moveTo>
                  <a:pt x="574972" y="575220"/>
                </a:moveTo>
                <a:lnTo>
                  <a:pt x="554990" y="575220"/>
                </a:lnTo>
                <a:lnTo>
                  <a:pt x="561340" y="581570"/>
                </a:lnTo>
                <a:lnTo>
                  <a:pt x="581319" y="581570"/>
                </a:lnTo>
                <a:lnTo>
                  <a:pt x="574972" y="575220"/>
                </a:lnTo>
                <a:close/>
              </a:path>
              <a:path w="2535555" h="2536190">
                <a:moveTo>
                  <a:pt x="581319" y="581570"/>
                </a:moveTo>
                <a:lnTo>
                  <a:pt x="561340" y="581570"/>
                </a:lnTo>
                <a:lnTo>
                  <a:pt x="567690" y="587920"/>
                </a:lnTo>
                <a:lnTo>
                  <a:pt x="587667" y="587920"/>
                </a:lnTo>
                <a:lnTo>
                  <a:pt x="581319" y="581570"/>
                </a:lnTo>
                <a:close/>
              </a:path>
              <a:path w="2535555" h="2536190">
                <a:moveTo>
                  <a:pt x="587667" y="587920"/>
                </a:moveTo>
                <a:lnTo>
                  <a:pt x="567690" y="587920"/>
                </a:lnTo>
                <a:lnTo>
                  <a:pt x="574039" y="594270"/>
                </a:lnTo>
                <a:lnTo>
                  <a:pt x="594014" y="594270"/>
                </a:lnTo>
                <a:lnTo>
                  <a:pt x="587667" y="587920"/>
                </a:lnTo>
                <a:close/>
              </a:path>
              <a:path w="2535555" h="2536190">
                <a:moveTo>
                  <a:pt x="594014" y="594270"/>
                </a:moveTo>
                <a:lnTo>
                  <a:pt x="574040" y="594270"/>
                </a:lnTo>
                <a:lnTo>
                  <a:pt x="580390" y="600620"/>
                </a:lnTo>
                <a:lnTo>
                  <a:pt x="600361" y="600620"/>
                </a:lnTo>
                <a:lnTo>
                  <a:pt x="594014" y="594270"/>
                </a:lnTo>
                <a:close/>
              </a:path>
              <a:path w="2535555" h="2536190">
                <a:moveTo>
                  <a:pt x="600361" y="600620"/>
                </a:moveTo>
                <a:lnTo>
                  <a:pt x="580390" y="600620"/>
                </a:lnTo>
                <a:lnTo>
                  <a:pt x="586740" y="606970"/>
                </a:lnTo>
                <a:lnTo>
                  <a:pt x="606708" y="606970"/>
                </a:lnTo>
                <a:lnTo>
                  <a:pt x="600361" y="600620"/>
                </a:lnTo>
                <a:close/>
              </a:path>
              <a:path w="2535555" h="2536190">
                <a:moveTo>
                  <a:pt x="606708" y="606970"/>
                </a:moveTo>
                <a:lnTo>
                  <a:pt x="586740" y="606970"/>
                </a:lnTo>
                <a:lnTo>
                  <a:pt x="593089" y="613320"/>
                </a:lnTo>
                <a:lnTo>
                  <a:pt x="613056" y="613320"/>
                </a:lnTo>
                <a:lnTo>
                  <a:pt x="606708" y="606970"/>
                </a:lnTo>
                <a:close/>
              </a:path>
              <a:path w="2535555" h="2536190">
                <a:moveTo>
                  <a:pt x="613056" y="613320"/>
                </a:moveTo>
                <a:lnTo>
                  <a:pt x="593090" y="613320"/>
                </a:lnTo>
                <a:lnTo>
                  <a:pt x="599440" y="619670"/>
                </a:lnTo>
                <a:lnTo>
                  <a:pt x="619403" y="619670"/>
                </a:lnTo>
                <a:lnTo>
                  <a:pt x="613056" y="613320"/>
                </a:lnTo>
                <a:close/>
              </a:path>
              <a:path w="2535555" h="2536190">
                <a:moveTo>
                  <a:pt x="619403" y="619670"/>
                </a:moveTo>
                <a:lnTo>
                  <a:pt x="599440" y="619670"/>
                </a:lnTo>
                <a:lnTo>
                  <a:pt x="605790" y="626020"/>
                </a:lnTo>
                <a:lnTo>
                  <a:pt x="625750" y="626020"/>
                </a:lnTo>
                <a:lnTo>
                  <a:pt x="619403" y="619670"/>
                </a:lnTo>
                <a:close/>
              </a:path>
              <a:path w="2535555" h="2536190">
                <a:moveTo>
                  <a:pt x="625750" y="626020"/>
                </a:moveTo>
                <a:lnTo>
                  <a:pt x="605790" y="626020"/>
                </a:lnTo>
                <a:lnTo>
                  <a:pt x="612140" y="632370"/>
                </a:lnTo>
                <a:lnTo>
                  <a:pt x="632097" y="632370"/>
                </a:lnTo>
                <a:lnTo>
                  <a:pt x="625750" y="626020"/>
                </a:lnTo>
                <a:close/>
              </a:path>
              <a:path w="2535555" h="2536190">
                <a:moveTo>
                  <a:pt x="632097" y="632370"/>
                </a:moveTo>
                <a:lnTo>
                  <a:pt x="612140" y="632370"/>
                </a:lnTo>
                <a:lnTo>
                  <a:pt x="618490" y="638720"/>
                </a:lnTo>
                <a:lnTo>
                  <a:pt x="638445" y="638720"/>
                </a:lnTo>
                <a:lnTo>
                  <a:pt x="632097" y="632370"/>
                </a:lnTo>
                <a:close/>
              </a:path>
              <a:path w="2535555" h="2536190">
                <a:moveTo>
                  <a:pt x="638445" y="638720"/>
                </a:moveTo>
                <a:lnTo>
                  <a:pt x="618490" y="638720"/>
                </a:lnTo>
                <a:lnTo>
                  <a:pt x="624840" y="645070"/>
                </a:lnTo>
                <a:lnTo>
                  <a:pt x="644792" y="645070"/>
                </a:lnTo>
                <a:lnTo>
                  <a:pt x="638445" y="638720"/>
                </a:lnTo>
                <a:close/>
              </a:path>
              <a:path w="2535555" h="2536190">
                <a:moveTo>
                  <a:pt x="644792" y="645070"/>
                </a:moveTo>
                <a:lnTo>
                  <a:pt x="624840" y="645070"/>
                </a:lnTo>
                <a:lnTo>
                  <a:pt x="631190" y="651420"/>
                </a:lnTo>
                <a:lnTo>
                  <a:pt x="651139" y="651420"/>
                </a:lnTo>
                <a:lnTo>
                  <a:pt x="644792" y="645070"/>
                </a:lnTo>
                <a:close/>
              </a:path>
              <a:path w="2535555" h="2536190">
                <a:moveTo>
                  <a:pt x="651139" y="651420"/>
                </a:moveTo>
                <a:lnTo>
                  <a:pt x="631190" y="651420"/>
                </a:lnTo>
                <a:lnTo>
                  <a:pt x="637540" y="657770"/>
                </a:lnTo>
                <a:lnTo>
                  <a:pt x="657486" y="657770"/>
                </a:lnTo>
                <a:lnTo>
                  <a:pt x="651139" y="651420"/>
                </a:lnTo>
                <a:close/>
              </a:path>
              <a:path w="2535555" h="2536190">
                <a:moveTo>
                  <a:pt x="657486" y="657770"/>
                </a:moveTo>
                <a:lnTo>
                  <a:pt x="637540" y="657770"/>
                </a:lnTo>
                <a:lnTo>
                  <a:pt x="643890" y="664120"/>
                </a:lnTo>
                <a:lnTo>
                  <a:pt x="663834" y="664120"/>
                </a:lnTo>
                <a:lnTo>
                  <a:pt x="657486" y="657770"/>
                </a:lnTo>
                <a:close/>
              </a:path>
              <a:path w="2535555" h="2536190">
                <a:moveTo>
                  <a:pt x="663834" y="664120"/>
                </a:moveTo>
                <a:lnTo>
                  <a:pt x="643890" y="664120"/>
                </a:lnTo>
                <a:lnTo>
                  <a:pt x="650240" y="670470"/>
                </a:lnTo>
                <a:lnTo>
                  <a:pt x="670181" y="670470"/>
                </a:lnTo>
                <a:lnTo>
                  <a:pt x="663834" y="664120"/>
                </a:lnTo>
                <a:close/>
              </a:path>
              <a:path w="2535555" h="2536190">
                <a:moveTo>
                  <a:pt x="670181" y="670470"/>
                </a:moveTo>
                <a:lnTo>
                  <a:pt x="650240" y="670470"/>
                </a:lnTo>
                <a:lnTo>
                  <a:pt x="656590" y="676820"/>
                </a:lnTo>
                <a:lnTo>
                  <a:pt x="676528" y="676820"/>
                </a:lnTo>
                <a:lnTo>
                  <a:pt x="670181" y="670470"/>
                </a:lnTo>
                <a:close/>
              </a:path>
              <a:path w="2535555" h="2536190">
                <a:moveTo>
                  <a:pt x="676528" y="676820"/>
                </a:moveTo>
                <a:lnTo>
                  <a:pt x="656590" y="676820"/>
                </a:lnTo>
                <a:lnTo>
                  <a:pt x="662940" y="683170"/>
                </a:lnTo>
                <a:lnTo>
                  <a:pt x="682876" y="683170"/>
                </a:lnTo>
                <a:lnTo>
                  <a:pt x="676528" y="676820"/>
                </a:lnTo>
                <a:close/>
              </a:path>
              <a:path w="2535555" h="2536190">
                <a:moveTo>
                  <a:pt x="682876" y="683170"/>
                </a:moveTo>
                <a:lnTo>
                  <a:pt x="662940" y="683170"/>
                </a:lnTo>
                <a:lnTo>
                  <a:pt x="669290" y="689520"/>
                </a:lnTo>
                <a:lnTo>
                  <a:pt x="689223" y="689520"/>
                </a:lnTo>
                <a:lnTo>
                  <a:pt x="682876" y="683170"/>
                </a:lnTo>
                <a:close/>
              </a:path>
              <a:path w="2535555" h="2536190">
                <a:moveTo>
                  <a:pt x="689223" y="689520"/>
                </a:moveTo>
                <a:lnTo>
                  <a:pt x="669290" y="689520"/>
                </a:lnTo>
                <a:lnTo>
                  <a:pt x="675640" y="695870"/>
                </a:lnTo>
                <a:lnTo>
                  <a:pt x="695570" y="695870"/>
                </a:lnTo>
                <a:lnTo>
                  <a:pt x="689223" y="689520"/>
                </a:lnTo>
                <a:close/>
              </a:path>
              <a:path w="2535555" h="2536190">
                <a:moveTo>
                  <a:pt x="695570" y="695870"/>
                </a:moveTo>
                <a:lnTo>
                  <a:pt x="675640" y="695870"/>
                </a:lnTo>
                <a:lnTo>
                  <a:pt x="681990" y="702220"/>
                </a:lnTo>
                <a:lnTo>
                  <a:pt x="701917" y="702220"/>
                </a:lnTo>
                <a:lnTo>
                  <a:pt x="695570" y="695870"/>
                </a:lnTo>
                <a:close/>
              </a:path>
              <a:path w="2535555" h="2536190">
                <a:moveTo>
                  <a:pt x="701917" y="702220"/>
                </a:moveTo>
                <a:lnTo>
                  <a:pt x="681990" y="702220"/>
                </a:lnTo>
                <a:lnTo>
                  <a:pt x="688340" y="708570"/>
                </a:lnTo>
                <a:lnTo>
                  <a:pt x="708265" y="708570"/>
                </a:lnTo>
                <a:lnTo>
                  <a:pt x="701917" y="702220"/>
                </a:lnTo>
                <a:close/>
              </a:path>
              <a:path w="2535555" h="2536190">
                <a:moveTo>
                  <a:pt x="708265" y="708570"/>
                </a:moveTo>
                <a:lnTo>
                  <a:pt x="688340" y="708570"/>
                </a:lnTo>
                <a:lnTo>
                  <a:pt x="694690" y="714920"/>
                </a:lnTo>
                <a:lnTo>
                  <a:pt x="714612" y="714920"/>
                </a:lnTo>
                <a:lnTo>
                  <a:pt x="708265" y="708570"/>
                </a:lnTo>
                <a:close/>
              </a:path>
              <a:path w="2535555" h="2536190">
                <a:moveTo>
                  <a:pt x="714612" y="714920"/>
                </a:moveTo>
                <a:lnTo>
                  <a:pt x="694690" y="714920"/>
                </a:lnTo>
                <a:lnTo>
                  <a:pt x="701040" y="721270"/>
                </a:lnTo>
                <a:lnTo>
                  <a:pt x="720959" y="721270"/>
                </a:lnTo>
                <a:lnTo>
                  <a:pt x="714612" y="714920"/>
                </a:lnTo>
                <a:close/>
              </a:path>
              <a:path w="2535555" h="2536190">
                <a:moveTo>
                  <a:pt x="720959" y="721270"/>
                </a:moveTo>
                <a:lnTo>
                  <a:pt x="701040" y="721270"/>
                </a:lnTo>
                <a:lnTo>
                  <a:pt x="707390" y="727620"/>
                </a:lnTo>
                <a:lnTo>
                  <a:pt x="727306" y="727620"/>
                </a:lnTo>
                <a:lnTo>
                  <a:pt x="720959" y="721270"/>
                </a:lnTo>
                <a:close/>
              </a:path>
              <a:path w="2535555" h="2536190">
                <a:moveTo>
                  <a:pt x="727306" y="727620"/>
                </a:moveTo>
                <a:lnTo>
                  <a:pt x="707390" y="727620"/>
                </a:lnTo>
                <a:lnTo>
                  <a:pt x="713740" y="733970"/>
                </a:lnTo>
                <a:lnTo>
                  <a:pt x="733654" y="733970"/>
                </a:lnTo>
                <a:lnTo>
                  <a:pt x="727306" y="727620"/>
                </a:lnTo>
                <a:close/>
              </a:path>
              <a:path w="2535555" h="2536190">
                <a:moveTo>
                  <a:pt x="733654" y="733970"/>
                </a:moveTo>
                <a:lnTo>
                  <a:pt x="713740" y="733970"/>
                </a:lnTo>
                <a:lnTo>
                  <a:pt x="720090" y="740320"/>
                </a:lnTo>
                <a:lnTo>
                  <a:pt x="740001" y="740320"/>
                </a:lnTo>
                <a:lnTo>
                  <a:pt x="733654" y="733970"/>
                </a:lnTo>
                <a:close/>
              </a:path>
              <a:path w="2535555" h="2536190">
                <a:moveTo>
                  <a:pt x="740001" y="740320"/>
                </a:moveTo>
                <a:lnTo>
                  <a:pt x="720090" y="740320"/>
                </a:lnTo>
                <a:lnTo>
                  <a:pt x="726440" y="746670"/>
                </a:lnTo>
                <a:lnTo>
                  <a:pt x="746348" y="746670"/>
                </a:lnTo>
                <a:lnTo>
                  <a:pt x="740001" y="740320"/>
                </a:lnTo>
                <a:close/>
              </a:path>
              <a:path w="2535555" h="2536190">
                <a:moveTo>
                  <a:pt x="746348" y="746670"/>
                </a:moveTo>
                <a:lnTo>
                  <a:pt x="726440" y="746670"/>
                </a:lnTo>
                <a:lnTo>
                  <a:pt x="739140" y="759370"/>
                </a:lnTo>
                <a:lnTo>
                  <a:pt x="759043" y="759370"/>
                </a:lnTo>
                <a:lnTo>
                  <a:pt x="746348" y="746670"/>
                </a:lnTo>
                <a:close/>
              </a:path>
              <a:path w="2535555" h="2536190">
                <a:moveTo>
                  <a:pt x="759043" y="759370"/>
                </a:moveTo>
                <a:lnTo>
                  <a:pt x="739140" y="759370"/>
                </a:lnTo>
                <a:lnTo>
                  <a:pt x="745490" y="765720"/>
                </a:lnTo>
                <a:lnTo>
                  <a:pt x="765390" y="765720"/>
                </a:lnTo>
                <a:lnTo>
                  <a:pt x="759043" y="759370"/>
                </a:lnTo>
                <a:close/>
              </a:path>
              <a:path w="2535555" h="2536190">
                <a:moveTo>
                  <a:pt x="765390" y="765720"/>
                </a:moveTo>
                <a:lnTo>
                  <a:pt x="745490" y="765720"/>
                </a:lnTo>
                <a:lnTo>
                  <a:pt x="751840" y="772070"/>
                </a:lnTo>
                <a:lnTo>
                  <a:pt x="771737" y="772070"/>
                </a:lnTo>
                <a:lnTo>
                  <a:pt x="765390" y="765720"/>
                </a:lnTo>
                <a:close/>
              </a:path>
              <a:path w="2535555" h="2536190">
                <a:moveTo>
                  <a:pt x="771737" y="772070"/>
                </a:moveTo>
                <a:lnTo>
                  <a:pt x="751840" y="772070"/>
                </a:lnTo>
                <a:lnTo>
                  <a:pt x="758190" y="778420"/>
                </a:lnTo>
                <a:lnTo>
                  <a:pt x="778085" y="778420"/>
                </a:lnTo>
                <a:lnTo>
                  <a:pt x="771737" y="772070"/>
                </a:lnTo>
                <a:close/>
              </a:path>
              <a:path w="2535555" h="2536190">
                <a:moveTo>
                  <a:pt x="778085" y="778420"/>
                </a:moveTo>
                <a:lnTo>
                  <a:pt x="758190" y="778420"/>
                </a:lnTo>
                <a:lnTo>
                  <a:pt x="764540" y="784770"/>
                </a:lnTo>
                <a:lnTo>
                  <a:pt x="784432" y="784770"/>
                </a:lnTo>
                <a:lnTo>
                  <a:pt x="778085" y="778420"/>
                </a:lnTo>
                <a:close/>
              </a:path>
              <a:path w="2535555" h="2536190">
                <a:moveTo>
                  <a:pt x="784432" y="784770"/>
                </a:moveTo>
                <a:lnTo>
                  <a:pt x="764540" y="784770"/>
                </a:lnTo>
                <a:lnTo>
                  <a:pt x="770890" y="791120"/>
                </a:lnTo>
                <a:lnTo>
                  <a:pt x="790779" y="791120"/>
                </a:lnTo>
                <a:lnTo>
                  <a:pt x="784432" y="784770"/>
                </a:lnTo>
                <a:close/>
              </a:path>
              <a:path w="2535555" h="2536190">
                <a:moveTo>
                  <a:pt x="790779" y="791120"/>
                </a:moveTo>
                <a:lnTo>
                  <a:pt x="770890" y="791120"/>
                </a:lnTo>
                <a:lnTo>
                  <a:pt x="777240" y="797470"/>
                </a:lnTo>
                <a:lnTo>
                  <a:pt x="797126" y="797470"/>
                </a:lnTo>
                <a:lnTo>
                  <a:pt x="790779" y="791120"/>
                </a:lnTo>
                <a:close/>
              </a:path>
              <a:path w="2535555" h="2536190">
                <a:moveTo>
                  <a:pt x="797126" y="797470"/>
                </a:moveTo>
                <a:lnTo>
                  <a:pt x="777240" y="797470"/>
                </a:lnTo>
                <a:lnTo>
                  <a:pt x="783589" y="803820"/>
                </a:lnTo>
                <a:lnTo>
                  <a:pt x="803474" y="803820"/>
                </a:lnTo>
                <a:lnTo>
                  <a:pt x="797126" y="797470"/>
                </a:lnTo>
                <a:close/>
              </a:path>
              <a:path w="2535555" h="2536190">
                <a:moveTo>
                  <a:pt x="803474" y="803820"/>
                </a:moveTo>
                <a:lnTo>
                  <a:pt x="783590" y="803820"/>
                </a:lnTo>
                <a:lnTo>
                  <a:pt x="789940" y="810170"/>
                </a:lnTo>
                <a:lnTo>
                  <a:pt x="809821" y="810170"/>
                </a:lnTo>
                <a:lnTo>
                  <a:pt x="803474" y="803820"/>
                </a:lnTo>
                <a:close/>
              </a:path>
              <a:path w="2535555" h="2536190">
                <a:moveTo>
                  <a:pt x="809821" y="810170"/>
                </a:moveTo>
                <a:lnTo>
                  <a:pt x="789940" y="810170"/>
                </a:lnTo>
                <a:lnTo>
                  <a:pt x="796290" y="816520"/>
                </a:lnTo>
                <a:lnTo>
                  <a:pt x="816168" y="816520"/>
                </a:lnTo>
                <a:lnTo>
                  <a:pt x="809821" y="810170"/>
                </a:lnTo>
                <a:close/>
              </a:path>
              <a:path w="2535555" h="2536190">
                <a:moveTo>
                  <a:pt x="816168" y="816520"/>
                </a:moveTo>
                <a:lnTo>
                  <a:pt x="796290" y="816520"/>
                </a:lnTo>
                <a:lnTo>
                  <a:pt x="802640" y="822870"/>
                </a:lnTo>
                <a:lnTo>
                  <a:pt x="822515" y="822870"/>
                </a:lnTo>
                <a:lnTo>
                  <a:pt x="816168" y="816520"/>
                </a:lnTo>
                <a:close/>
              </a:path>
              <a:path w="2535555" h="2536190">
                <a:moveTo>
                  <a:pt x="822515" y="822870"/>
                </a:moveTo>
                <a:lnTo>
                  <a:pt x="802640" y="822870"/>
                </a:lnTo>
                <a:lnTo>
                  <a:pt x="808990" y="829220"/>
                </a:lnTo>
                <a:lnTo>
                  <a:pt x="828863" y="829220"/>
                </a:lnTo>
                <a:lnTo>
                  <a:pt x="822515" y="822870"/>
                </a:lnTo>
                <a:close/>
              </a:path>
              <a:path w="2535555" h="2536190">
                <a:moveTo>
                  <a:pt x="828863" y="829220"/>
                </a:moveTo>
                <a:lnTo>
                  <a:pt x="808990" y="829220"/>
                </a:lnTo>
                <a:lnTo>
                  <a:pt x="815340" y="835570"/>
                </a:lnTo>
                <a:lnTo>
                  <a:pt x="835210" y="835570"/>
                </a:lnTo>
                <a:lnTo>
                  <a:pt x="828863" y="829220"/>
                </a:lnTo>
                <a:close/>
              </a:path>
              <a:path w="2535555" h="2536190">
                <a:moveTo>
                  <a:pt x="835210" y="835570"/>
                </a:moveTo>
                <a:lnTo>
                  <a:pt x="815340" y="835570"/>
                </a:lnTo>
                <a:lnTo>
                  <a:pt x="821690" y="841920"/>
                </a:lnTo>
                <a:lnTo>
                  <a:pt x="841557" y="841920"/>
                </a:lnTo>
                <a:lnTo>
                  <a:pt x="835210" y="835570"/>
                </a:lnTo>
                <a:close/>
              </a:path>
              <a:path w="2535555" h="2536190">
                <a:moveTo>
                  <a:pt x="841557" y="841920"/>
                </a:moveTo>
                <a:lnTo>
                  <a:pt x="821690" y="841920"/>
                </a:lnTo>
                <a:lnTo>
                  <a:pt x="828040" y="848270"/>
                </a:lnTo>
                <a:lnTo>
                  <a:pt x="847904" y="848270"/>
                </a:lnTo>
                <a:lnTo>
                  <a:pt x="841557" y="841920"/>
                </a:lnTo>
                <a:close/>
              </a:path>
              <a:path w="2535555" h="2536190">
                <a:moveTo>
                  <a:pt x="847904" y="848270"/>
                </a:moveTo>
                <a:lnTo>
                  <a:pt x="828040" y="848270"/>
                </a:lnTo>
                <a:lnTo>
                  <a:pt x="834390" y="854620"/>
                </a:lnTo>
                <a:lnTo>
                  <a:pt x="854252" y="854620"/>
                </a:lnTo>
                <a:lnTo>
                  <a:pt x="847904" y="848270"/>
                </a:lnTo>
                <a:close/>
              </a:path>
              <a:path w="2535555" h="2536190">
                <a:moveTo>
                  <a:pt x="854252" y="854620"/>
                </a:moveTo>
                <a:lnTo>
                  <a:pt x="834390" y="854620"/>
                </a:lnTo>
                <a:lnTo>
                  <a:pt x="840740" y="860970"/>
                </a:lnTo>
                <a:lnTo>
                  <a:pt x="860599" y="860970"/>
                </a:lnTo>
                <a:lnTo>
                  <a:pt x="854252" y="854620"/>
                </a:lnTo>
                <a:close/>
              </a:path>
              <a:path w="2535555" h="2536190">
                <a:moveTo>
                  <a:pt x="860599" y="860970"/>
                </a:moveTo>
                <a:lnTo>
                  <a:pt x="840740" y="860970"/>
                </a:lnTo>
                <a:lnTo>
                  <a:pt x="847090" y="867320"/>
                </a:lnTo>
                <a:lnTo>
                  <a:pt x="866946" y="867320"/>
                </a:lnTo>
                <a:lnTo>
                  <a:pt x="860599" y="860970"/>
                </a:lnTo>
                <a:close/>
              </a:path>
              <a:path w="2535555" h="2536190">
                <a:moveTo>
                  <a:pt x="866946" y="867320"/>
                </a:moveTo>
                <a:lnTo>
                  <a:pt x="847090" y="867320"/>
                </a:lnTo>
                <a:lnTo>
                  <a:pt x="853440" y="873670"/>
                </a:lnTo>
                <a:lnTo>
                  <a:pt x="873294" y="873670"/>
                </a:lnTo>
                <a:lnTo>
                  <a:pt x="866946" y="867320"/>
                </a:lnTo>
                <a:close/>
              </a:path>
              <a:path w="2535555" h="2536190">
                <a:moveTo>
                  <a:pt x="873294" y="873670"/>
                </a:moveTo>
                <a:lnTo>
                  <a:pt x="853440" y="873670"/>
                </a:lnTo>
                <a:lnTo>
                  <a:pt x="859790" y="880020"/>
                </a:lnTo>
                <a:lnTo>
                  <a:pt x="879641" y="880020"/>
                </a:lnTo>
                <a:lnTo>
                  <a:pt x="873294" y="873670"/>
                </a:lnTo>
                <a:close/>
              </a:path>
              <a:path w="2535555" h="2536190">
                <a:moveTo>
                  <a:pt x="879641" y="880020"/>
                </a:moveTo>
                <a:lnTo>
                  <a:pt x="859790" y="880020"/>
                </a:lnTo>
                <a:lnTo>
                  <a:pt x="866140" y="886370"/>
                </a:lnTo>
                <a:lnTo>
                  <a:pt x="885988" y="886370"/>
                </a:lnTo>
                <a:lnTo>
                  <a:pt x="879641" y="880020"/>
                </a:lnTo>
                <a:close/>
              </a:path>
              <a:path w="2535555" h="2536190">
                <a:moveTo>
                  <a:pt x="885988" y="886370"/>
                </a:moveTo>
                <a:lnTo>
                  <a:pt x="866140" y="886370"/>
                </a:lnTo>
                <a:lnTo>
                  <a:pt x="872490" y="892720"/>
                </a:lnTo>
                <a:lnTo>
                  <a:pt x="892335" y="892720"/>
                </a:lnTo>
                <a:lnTo>
                  <a:pt x="885988" y="886370"/>
                </a:lnTo>
                <a:close/>
              </a:path>
              <a:path w="2535555" h="2536190">
                <a:moveTo>
                  <a:pt x="892335" y="892720"/>
                </a:moveTo>
                <a:lnTo>
                  <a:pt x="872490" y="892720"/>
                </a:lnTo>
                <a:lnTo>
                  <a:pt x="878840" y="899070"/>
                </a:lnTo>
                <a:lnTo>
                  <a:pt x="898683" y="899070"/>
                </a:lnTo>
                <a:lnTo>
                  <a:pt x="892335" y="892720"/>
                </a:lnTo>
                <a:close/>
              </a:path>
              <a:path w="2535555" h="2536190">
                <a:moveTo>
                  <a:pt x="898683" y="899070"/>
                </a:moveTo>
                <a:lnTo>
                  <a:pt x="878840" y="899070"/>
                </a:lnTo>
                <a:lnTo>
                  <a:pt x="885190" y="905420"/>
                </a:lnTo>
                <a:lnTo>
                  <a:pt x="905030" y="905420"/>
                </a:lnTo>
                <a:lnTo>
                  <a:pt x="898683" y="899070"/>
                </a:lnTo>
                <a:close/>
              </a:path>
              <a:path w="2535555" h="2536190">
                <a:moveTo>
                  <a:pt x="905030" y="905420"/>
                </a:moveTo>
                <a:lnTo>
                  <a:pt x="885190" y="905420"/>
                </a:lnTo>
                <a:lnTo>
                  <a:pt x="891540" y="911770"/>
                </a:lnTo>
                <a:lnTo>
                  <a:pt x="911377" y="911770"/>
                </a:lnTo>
                <a:lnTo>
                  <a:pt x="905030" y="905420"/>
                </a:lnTo>
                <a:close/>
              </a:path>
              <a:path w="2535555" h="2536190">
                <a:moveTo>
                  <a:pt x="911377" y="911770"/>
                </a:moveTo>
                <a:lnTo>
                  <a:pt x="891540" y="911770"/>
                </a:lnTo>
                <a:lnTo>
                  <a:pt x="905510" y="925740"/>
                </a:lnTo>
                <a:lnTo>
                  <a:pt x="925341" y="925740"/>
                </a:lnTo>
                <a:lnTo>
                  <a:pt x="911377" y="911770"/>
                </a:lnTo>
                <a:close/>
              </a:path>
              <a:path w="2535555" h="2536190">
                <a:moveTo>
                  <a:pt x="925341" y="925740"/>
                </a:moveTo>
                <a:lnTo>
                  <a:pt x="905510" y="925740"/>
                </a:lnTo>
                <a:lnTo>
                  <a:pt x="922020" y="942250"/>
                </a:lnTo>
                <a:lnTo>
                  <a:pt x="941844" y="942250"/>
                </a:lnTo>
                <a:lnTo>
                  <a:pt x="925341" y="925740"/>
                </a:lnTo>
                <a:close/>
              </a:path>
              <a:path w="2535555" h="2536190">
                <a:moveTo>
                  <a:pt x="941844" y="942250"/>
                </a:moveTo>
                <a:lnTo>
                  <a:pt x="922020" y="942250"/>
                </a:lnTo>
                <a:lnTo>
                  <a:pt x="991870" y="1012100"/>
                </a:lnTo>
                <a:lnTo>
                  <a:pt x="1011664" y="1012100"/>
                </a:lnTo>
                <a:lnTo>
                  <a:pt x="941844" y="942250"/>
                </a:lnTo>
                <a:close/>
              </a:path>
              <a:path w="2535555" h="2536190">
                <a:moveTo>
                  <a:pt x="1011664" y="1012100"/>
                </a:moveTo>
                <a:lnTo>
                  <a:pt x="991870" y="1012100"/>
                </a:lnTo>
                <a:lnTo>
                  <a:pt x="1007110" y="1027340"/>
                </a:lnTo>
                <a:lnTo>
                  <a:pt x="1026897" y="1027340"/>
                </a:lnTo>
                <a:lnTo>
                  <a:pt x="1011664" y="1012100"/>
                </a:lnTo>
                <a:close/>
              </a:path>
              <a:path w="2535555" h="2536190">
                <a:moveTo>
                  <a:pt x="1026897" y="1027340"/>
                </a:moveTo>
                <a:lnTo>
                  <a:pt x="1007110" y="1027340"/>
                </a:lnTo>
                <a:lnTo>
                  <a:pt x="1042670" y="1062900"/>
                </a:lnTo>
                <a:lnTo>
                  <a:pt x="1062442" y="1062900"/>
                </a:lnTo>
                <a:lnTo>
                  <a:pt x="1026897" y="1027340"/>
                </a:lnTo>
                <a:close/>
              </a:path>
              <a:path w="2535555" h="2536190">
                <a:moveTo>
                  <a:pt x="1062442" y="1062900"/>
                </a:moveTo>
                <a:lnTo>
                  <a:pt x="1042670" y="1062900"/>
                </a:lnTo>
                <a:lnTo>
                  <a:pt x="1064260" y="1084490"/>
                </a:lnTo>
                <a:lnTo>
                  <a:pt x="1084023" y="1084490"/>
                </a:lnTo>
                <a:lnTo>
                  <a:pt x="1062442" y="1062900"/>
                </a:lnTo>
                <a:close/>
              </a:path>
              <a:path w="2535555" h="2536190">
                <a:moveTo>
                  <a:pt x="1084023" y="1084490"/>
                </a:moveTo>
                <a:lnTo>
                  <a:pt x="1064260" y="1084490"/>
                </a:lnTo>
                <a:lnTo>
                  <a:pt x="1068070" y="1088300"/>
                </a:lnTo>
                <a:lnTo>
                  <a:pt x="1087831" y="1088300"/>
                </a:lnTo>
                <a:lnTo>
                  <a:pt x="1084023" y="1084490"/>
                </a:lnTo>
                <a:close/>
              </a:path>
              <a:path w="2535555" h="2536190">
                <a:moveTo>
                  <a:pt x="1087831" y="1088300"/>
                </a:moveTo>
                <a:lnTo>
                  <a:pt x="1068070" y="1088300"/>
                </a:lnTo>
                <a:lnTo>
                  <a:pt x="1074420" y="1094650"/>
                </a:lnTo>
                <a:lnTo>
                  <a:pt x="1094178" y="1094650"/>
                </a:lnTo>
                <a:lnTo>
                  <a:pt x="1087831" y="1088300"/>
                </a:lnTo>
                <a:close/>
              </a:path>
              <a:path w="2535555" h="2536190">
                <a:moveTo>
                  <a:pt x="1094178" y="1094650"/>
                </a:moveTo>
                <a:lnTo>
                  <a:pt x="1074420" y="1094650"/>
                </a:lnTo>
                <a:lnTo>
                  <a:pt x="1080770" y="1101000"/>
                </a:lnTo>
                <a:lnTo>
                  <a:pt x="1100526" y="1101000"/>
                </a:lnTo>
                <a:lnTo>
                  <a:pt x="1094178" y="1094650"/>
                </a:lnTo>
                <a:close/>
              </a:path>
              <a:path w="2535555" h="2536190">
                <a:moveTo>
                  <a:pt x="1100526" y="1101000"/>
                </a:moveTo>
                <a:lnTo>
                  <a:pt x="1080770" y="1101000"/>
                </a:lnTo>
                <a:lnTo>
                  <a:pt x="1083310" y="1103540"/>
                </a:lnTo>
                <a:lnTo>
                  <a:pt x="1103065" y="1103540"/>
                </a:lnTo>
                <a:lnTo>
                  <a:pt x="1100526" y="1101000"/>
                </a:lnTo>
                <a:close/>
              </a:path>
              <a:path w="2535555" h="2536190">
                <a:moveTo>
                  <a:pt x="1103065" y="1103540"/>
                </a:moveTo>
                <a:lnTo>
                  <a:pt x="1083310" y="1103540"/>
                </a:lnTo>
                <a:lnTo>
                  <a:pt x="1106170" y="1126400"/>
                </a:lnTo>
                <a:lnTo>
                  <a:pt x="1125915" y="1126400"/>
                </a:lnTo>
                <a:lnTo>
                  <a:pt x="1103065" y="1103540"/>
                </a:lnTo>
                <a:close/>
              </a:path>
              <a:path w="2535555" h="2536190">
                <a:moveTo>
                  <a:pt x="1125915" y="1126400"/>
                </a:moveTo>
                <a:lnTo>
                  <a:pt x="1106170" y="1126400"/>
                </a:lnTo>
                <a:lnTo>
                  <a:pt x="1115060" y="1135290"/>
                </a:lnTo>
                <a:lnTo>
                  <a:pt x="1134801" y="1135290"/>
                </a:lnTo>
                <a:lnTo>
                  <a:pt x="1125915" y="1126400"/>
                </a:lnTo>
                <a:close/>
              </a:path>
              <a:path w="2535555" h="2536190">
                <a:moveTo>
                  <a:pt x="1134801" y="1135290"/>
                </a:moveTo>
                <a:lnTo>
                  <a:pt x="1115060" y="1135290"/>
                </a:lnTo>
                <a:lnTo>
                  <a:pt x="1121410" y="1141640"/>
                </a:lnTo>
                <a:lnTo>
                  <a:pt x="1141148" y="1141640"/>
                </a:lnTo>
                <a:lnTo>
                  <a:pt x="1134801" y="1135290"/>
                </a:lnTo>
                <a:close/>
              </a:path>
              <a:path w="2535555" h="2536190">
                <a:moveTo>
                  <a:pt x="1141148" y="1141640"/>
                </a:moveTo>
                <a:lnTo>
                  <a:pt x="1121410" y="1141640"/>
                </a:lnTo>
                <a:lnTo>
                  <a:pt x="1125220" y="1145450"/>
                </a:lnTo>
                <a:lnTo>
                  <a:pt x="1144956" y="1145450"/>
                </a:lnTo>
                <a:lnTo>
                  <a:pt x="1141148" y="1141640"/>
                </a:lnTo>
                <a:close/>
              </a:path>
              <a:path w="2535555" h="2536190">
                <a:moveTo>
                  <a:pt x="1144956" y="1145450"/>
                </a:moveTo>
                <a:lnTo>
                  <a:pt x="1125220" y="1145450"/>
                </a:lnTo>
                <a:lnTo>
                  <a:pt x="1146810" y="1167040"/>
                </a:lnTo>
                <a:lnTo>
                  <a:pt x="1166537" y="1167040"/>
                </a:lnTo>
                <a:lnTo>
                  <a:pt x="1144956" y="1145450"/>
                </a:lnTo>
                <a:close/>
              </a:path>
              <a:path w="2535555" h="2536190">
                <a:moveTo>
                  <a:pt x="1166537" y="1167040"/>
                </a:moveTo>
                <a:lnTo>
                  <a:pt x="1146810" y="1167040"/>
                </a:lnTo>
                <a:lnTo>
                  <a:pt x="1163320" y="1183550"/>
                </a:lnTo>
                <a:lnTo>
                  <a:pt x="1183040" y="1183550"/>
                </a:lnTo>
                <a:lnTo>
                  <a:pt x="1166537" y="1167040"/>
                </a:lnTo>
                <a:close/>
              </a:path>
              <a:path w="2535555" h="2536190">
                <a:moveTo>
                  <a:pt x="1183040" y="1183550"/>
                </a:moveTo>
                <a:lnTo>
                  <a:pt x="1163320" y="1183550"/>
                </a:lnTo>
                <a:lnTo>
                  <a:pt x="1165860" y="1186090"/>
                </a:lnTo>
                <a:lnTo>
                  <a:pt x="1185579" y="1186090"/>
                </a:lnTo>
                <a:lnTo>
                  <a:pt x="1183040" y="1183550"/>
                </a:lnTo>
                <a:close/>
              </a:path>
              <a:path w="2535555" h="2536190">
                <a:moveTo>
                  <a:pt x="1185579" y="1186090"/>
                </a:moveTo>
                <a:lnTo>
                  <a:pt x="1165860" y="1186090"/>
                </a:lnTo>
                <a:lnTo>
                  <a:pt x="1172210" y="1192440"/>
                </a:lnTo>
                <a:lnTo>
                  <a:pt x="1191926" y="1192440"/>
                </a:lnTo>
                <a:lnTo>
                  <a:pt x="1185579" y="1186090"/>
                </a:lnTo>
                <a:close/>
              </a:path>
              <a:path w="2535555" h="2536190">
                <a:moveTo>
                  <a:pt x="1191926" y="1192440"/>
                </a:moveTo>
                <a:lnTo>
                  <a:pt x="1172210" y="1192440"/>
                </a:lnTo>
                <a:lnTo>
                  <a:pt x="1191260" y="1211490"/>
                </a:lnTo>
                <a:lnTo>
                  <a:pt x="1210968" y="1211490"/>
                </a:lnTo>
                <a:lnTo>
                  <a:pt x="1191926" y="1192440"/>
                </a:lnTo>
                <a:close/>
              </a:path>
              <a:path w="2535555" h="2536190">
                <a:moveTo>
                  <a:pt x="1210968" y="1211490"/>
                </a:moveTo>
                <a:lnTo>
                  <a:pt x="1191260" y="1211490"/>
                </a:lnTo>
                <a:lnTo>
                  <a:pt x="1201420" y="1221650"/>
                </a:lnTo>
                <a:lnTo>
                  <a:pt x="1221124" y="1221650"/>
                </a:lnTo>
                <a:lnTo>
                  <a:pt x="1210968" y="1211490"/>
                </a:lnTo>
                <a:close/>
              </a:path>
              <a:path w="2535555" h="2536190">
                <a:moveTo>
                  <a:pt x="1221124" y="1221650"/>
                </a:moveTo>
                <a:lnTo>
                  <a:pt x="1201420" y="1221650"/>
                </a:lnTo>
                <a:lnTo>
                  <a:pt x="1223010" y="1243240"/>
                </a:lnTo>
                <a:lnTo>
                  <a:pt x="1242704" y="1243240"/>
                </a:lnTo>
                <a:lnTo>
                  <a:pt x="1221124" y="1221650"/>
                </a:lnTo>
                <a:close/>
              </a:path>
              <a:path w="2535555" h="2536190">
                <a:moveTo>
                  <a:pt x="1242704" y="1243240"/>
                </a:moveTo>
                <a:lnTo>
                  <a:pt x="1223010" y="1243240"/>
                </a:lnTo>
                <a:lnTo>
                  <a:pt x="1233170" y="1253400"/>
                </a:lnTo>
                <a:lnTo>
                  <a:pt x="1252860" y="1253400"/>
                </a:lnTo>
                <a:lnTo>
                  <a:pt x="1242704" y="1243240"/>
                </a:lnTo>
                <a:close/>
              </a:path>
              <a:path w="2535555" h="2536190">
                <a:moveTo>
                  <a:pt x="1252860" y="1253400"/>
                </a:moveTo>
                <a:lnTo>
                  <a:pt x="1233170" y="1253400"/>
                </a:lnTo>
                <a:lnTo>
                  <a:pt x="1286510" y="1306740"/>
                </a:lnTo>
                <a:lnTo>
                  <a:pt x="1306177" y="1306740"/>
                </a:lnTo>
                <a:lnTo>
                  <a:pt x="1252860" y="1253400"/>
                </a:lnTo>
                <a:close/>
              </a:path>
              <a:path w="2535555" h="2536190">
                <a:moveTo>
                  <a:pt x="1306177" y="1306740"/>
                </a:moveTo>
                <a:lnTo>
                  <a:pt x="1286510" y="1306740"/>
                </a:lnTo>
                <a:lnTo>
                  <a:pt x="1369060" y="1389290"/>
                </a:lnTo>
                <a:lnTo>
                  <a:pt x="1388691" y="1389290"/>
                </a:lnTo>
                <a:lnTo>
                  <a:pt x="1306177" y="1306740"/>
                </a:lnTo>
                <a:close/>
              </a:path>
              <a:path w="2535555" h="2536190">
                <a:moveTo>
                  <a:pt x="1388691" y="1389290"/>
                </a:moveTo>
                <a:lnTo>
                  <a:pt x="1369060" y="1389290"/>
                </a:lnTo>
                <a:lnTo>
                  <a:pt x="1385570" y="1405800"/>
                </a:lnTo>
                <a:lnTo>
                  <a:pt x="1405194" y="1405800"/>
                </a:lnTo>
                <a:lnTo>
                  <a:pt x="1388691" y="1389290"/>
                </a:lnTo>
                <a:close/>
              </a:path>
              <a:path w="2535555" h="2536190">
                <a:moveTo>
                  <a:pt x="1405194" y="1405800"/>
                </a:moveTo>
                <a:lnTo>
                  <a:pt x="1385570" y="1405800"/>
                </a:lnTo>
                <a:lnTo>
                  <a:pt x="1400810" y="1421040"/>
                </a:lnTo>
                <a:lnTo>
                  <a:pt x="1420428" y="1421040"/>
                </a:lnTo>
                <a:lnTo>
                  <a:pt x="1405194" y="1405800"/>
                </a:lnTo>
                <a:close/>
              </a:path>
              <a:path w="2535555" h="2536190">
                <a:moveTo>
                  <a:pt x="1420428" y="1421040"/>
                </a:moveTo>
                <a:lnTo>
                  <a:pt x="1400810" y="1421040"/>
                </a:lnTo>
                <a:lnTo>
                  <a:pt x="1413510" y="1433740"/>
                </a:lnTo>
                <a:lnTo>
                  <a:pt x="1433122" y="1433740"/>
                </a:lnTo>
                <a:lnTo>
                  <a:pt x="1420428" y="1421040"/>
                </a:lnTo>
                <a:close/>
              </a:path>
              <a:path w="2535555" h="2536190">
                <a:moveTo>
                  <a:pt x="1433122" y="1433740"/>
                </a:moveTo>
                <a:lnTo>
                  <a:pt x="1413510" y="1433740"/>
                </a:lnTo>
                <a:lnTo>
                  <a:pt x="1432560" y="1452790"/>
                </a:lnTo>
                <a:lnTo>
                  <a:pt x="1452164" y="1452790"/>
                </a:lnTo>
                <a:lnTo>
                  <a:pt x="1433122" y="1433740"/>
                </a:lnTo>
                <a:close/>
              </a:path>
              <a:path w="2535555" h="2536190">
                <a:moveTo>
                  <a:pt x="1452164" y="1452790"/>
                </a:moveTo>
                <a:lnTo>
                  <a:pt x="1432560" y="1452790"/>
                </a:lnTo>
                <a:lnTo>
                  <a:pt x="1474470" y="1494700"/>
                </a:lnTo>
                <a:lnTo>
                  <a:pt x="1494056" y="1494700"/>
                </a:lnTo>
                <a:lnTo>
                  <a:pt x="1452164" y="1452790"/>
                </a:lnTo>
                <a:close/>
              </a:path>
              <a:path w="2535555" h="2536190">
                <a:moveTo>
                  <a:pt x="1494056" y="1494700"/>
                </a:moveTo>
                <a:lnTo>
                  <a:pt x="1474470" y="1494700"/>
                </a:lnTo>
                <a:lnTo>
                  <a:pt x="1506220" y="1526450"/>
                </a:lnTo>
                <a:lnTo>
                  <a:pt x="1525792" y="1526450"/>
                </a:lnTo>
                <a:lnTo>
                  <a:pt x="1494056" y="1494700"/>
                </a:lnTo>
                <a:close/>
              </a:path>
              <a:path w="2535555" h="2536190">
                <a:moveTo>
                  <a:pt x="1525792" y="1526450"/>
                </a:moveTo>
                <a:lnTo>
                  <a:pt x="1506220" y="1526450"/>
                </a:lnTo>
                <a:lnTo>
                  <a:pt x="1508760" y="1528990"/>
                </a:lnTo>
                <a:lnTo>
                  <a:pt x="1528331" y="1528990"/>
                </a:lnTo>
                <a:lnTo>
                  <a:pt x="1525792" y="1526450"/>
                </a:lnTo>
                <a:close/>
              </a:path>
              <a:path w="2535555" h="2536190">
                <a:moveTo>
                  <a:pt x="1528331" y="1528990"/>
                </a:moveTo>
                <a:lnTo>
                  <a:pt x="1508760" y="1528990"/>
                </a:lnTo>
                <a:lnTo>
                  <a:pt x="1521460" y="1541690"/>
                </a:lnTo>
                <a:lnTo>
                  <a:pt x="1541026" y="1541690"/>
                </a:lnTo>
                <a:lnTo>
                  <a:pt x="1528331" y="1528990"/>
                </a:lnTo>
                <a:close/>
              </a:path>
              <a:path w="2535555" h="2536190">
                <a:moveTo>
                  <a:pt x="1541026" y="1541690"/>
                </a:moveTo>
                <a:lnTo>
                  <a:pt x="1521460" y="1541690"/>
                </a:lnTo>
                <a:lnTo>
                  <a:pt x="1525270" y="1545500"/>
                </a:lnTo>
                <a:lnTo>
                  <a:pt x="1544834" y="1545500"/>
                </a:lnTo>
                <a:lnTo>
                  <a:pt x="1541026" y="1541690"/>
                </a:lnTo>
                <a:close/>
              </a:path>
              <a:path w="2535555" h="2536190">
                <a:moveTo>
                  <a:pt x="1544834" y="1545500"/>
                </a:moveTo>
                <a:lnTo>
                  <a:pt x="1525270" y="1545500"/>
                </a:lnTo>
                <a:lnTo>
                  <a:pt x="1537970" y="1558200"/>
                </a:lnTo>
                <a:lnTo>
                  <a:pt x="1557529" y="1558200"/>
                </a:lnTo>
                <a:lnTo>
                  <a:pt x="1544834" y="1545500"/>
                </a:lnTo>
                <a:close/>
              </a:path>
              <a:path w="2535555" h="2536190">
                <a:moveTo>
                  <a:pt x="1557529" y="1558200"/>
                </a:moveTo>
                <a:lnTo>
                  <a:pt x="1537970" y="1558200"/>
                </a:lnTo>
                <a:lnTo>
                  <a:pt x="1557020" y="1577250"/>
                </a:lnTo>
                <a:lnTo>
                  <a:pt x="1576570" y="1577250"/>
                </a:lnTo>
                <a:lnTo>
                  <a:pt x="1557529" y="1558200"/>
                </a:lnTo>
                <a:close/>
              </a:path>
              <a:path w="2535555" h="2536190">
                <a:moveTo>
                  <a:pt x="1576570" y="1577250"/>
                </a:moveTo>
                <a:lnTo>
                  <a:pt x="1557020" y="1577250"/>
                </a:lnTo>
                <a:lnTo>
                  <a:pt x="1569720" y="1589950"/>
                </a:lnTo>
                <a:lnTo>
                  <a:pt x="1589265" y="1589950"/>
                </a:lnTo>
                <a:lnTo>
                  <a:pt x="1576570" y="1577250"/>
                </a:lnTo>
                <a:close/>
              </a:path>
              <a:path w="2535555" h="2536190">
                <a:moveTo>
                  <a:pt x="1589265" y="1589950"/>
                </a:moveTo>
                <a:lnTo>
                  <a:pt x="1569720" y="1589950"/>
                </a:lnTo>
                <a:lnTo>
                  <a:pt x="1620520" y="1640750"/>
                </a:lnTo>
                <a:lnTo>
                  <a:pt x="1640043" y="1640750"/>
                </a:lnTo>
                <a:lnTo>
                  <a:pt x="1589265" y="1589950"/>
                </a:lnTo>
                <a:close/>
              </a:path>
              <a:path w="2535555" h="2536190">
                <a:moveTo>
                  <a:pt x="1640043" y="1640750"/>
                </a:moveTo>
                <a:lnTo>
                  <a:pt x="1620520" y="1640750"/>
                </a:lnTo>
                <a:lnTo>
                  <a:pt x="1633220" y="1653450"/>
                </a:lnTo>
                <a:lnTo>
                  <a:pt x="1652738" y="1653450"/>
                </a:lnTo>
                <a:lnTo>
                  <a:pt x="1640043" y="1640750"/>
                </a:lnTo>
                <a:close/>
              </a:path>
              <a:path w="2535555" h="2536190">
                <a:moveTo>
                  <a:pt x="1652738" y="1653450"/>
                </a:moveTo>
                <a:lnTo>
                  <a:pt x="1633220" y="1653450"/>
                </a:lnTo>
                <a:lnTo>
                  <a:pt x="1635760" y="1655990"/>
                </a:lnTo>
                <a:lnTo>
                  <a:pt x="1655277" y="1655990"/>
                </a:lnTo>
                <a:lnTo>
                  <a:pt x="1652738" y="1653450"/>
                </a:lnTo>
                <a:close/>
              </a:path>
              <a:path w="2535555" h="2536190">
                <a:moveTo>
                  <a:pt x="1655277" y="1655990"/>
                </a:moveTo>
                <a:lnTo>
                  <a:pt x="1635760" y="1655990"/>
                </a:lnTo>
                <a:lnTo>
                  <a:pt x="1639570" y="1659800"/>
                </a:lnTo>
                <a:lnTo>
                  <a:pt x="1659085" y="1659800"/>
                </a:lnTo>
                <a:lnTo>
                  <a:pt x="1655277" y="1655990"/>
                </a:lnTo>
                <a:close/>
              </a:path>
              <a:path w="2535555" h="2536190">
                <a:moveTo>
                  <a:pt x="1659085" y="1659800"/>
                </a:moveTo>
                <a:lnTo>
                  <a:pt x="1639570" y="1659800"/>
                </a:lnTo>
                <a:lnTo>
                  <a:pt x="1658620" y="1678850"/>
                </a:lnTo>
                <a:lnTo>
                  <a:pt x="1678127" y="1678850"/>
                </a:lnTo>
                <a:lnTo>
                  <a:pt x="1659085" y="1659800"/>
                </a:lnTo>
                <a:close/>
              </a:path>
              <a:path w="2535555" h="2536190">
                <a:moveTo>
                  <a:pt x="1678127" y="1678850"/>
                </a:moveTo>
                <a:lnTo>
                  <a:pt x="1658620" y="1678850"/>
                </a:lnTo>
                <a:lnTo>
                  <a:pt x="1673860" y="1694090"/>
                </a:lnTo>
                <a:lnTo>
                  <a:pt x="1693360" y="1694090"/>
                </a:lnTo>
                <a:lnTo>
                  <a:pt x="1678127" y="1678850"/>
                </a:lnTo>
                <a:close/>
              </a:path>
              <a:path w="2535555" h="2536190">
                <a:moveTo>
                  <a:pt x="1693360" y="1694090"/>
                </a:moveTo>
                <a:lnTo>
                  <a:pt x="1673860" y="1694090"/>
                </a:lnTo>
                <a:lnTo>
                  <a:pt x="1686560" y="1706790"/>
                </a:lnTo>
                <a:lnTo>
                  <a:pt x="1706055" y="1706790"/>
                </a:lnTo>
                <a:lnTo>
                  <a:pt x="1693360" y="1694090"/>
                </a:lnTo>
                <a:close/>
              </a:path>
              <a:path w="2535555" h="2536190">
                <a:moveTo>
                  <a:pt x="1706055" y="1706790"/>
                </a:moveTo>
                <a:lnTo>
                  <a:pt x="1686560" y="1706790"/>
                </a:lnTo>
                <a:lnTo>
                  <a:pt x="1692910" y="1713140"/>
                </a:lnTo>
                <a:lnTo>
                  <a:pt x="1712402" y="1713140"/>
                </a:lnTo>
                <a:lnTo>
                  <a:pt x="1706055" y="1706790"/>
                </a:lnTo>
                <a:close/>
              </a:path>
              <a:path w="2535555" h="2536190">
                <a:moveTo>
                  <a:pt x="1712402" y="1713140"/>
                </a:moveTo>
                <a:lnTo>
                  <a:pt x="1692910" y="1713140"/>
                </a:lnTo>
                <a:lnTo>
                  <a:pt x="1705610" y="1725840"/>
                </a:lnTo>
                <a:lnTo>
                  <a:pt x="1725097" y="1725840"/>
                </a:lnTo>
                <a:lnTo>
                  <a:pt x="1712402" y="1713140"/>
                </a:lnTo>
                <a:close/>
              </a:path>
              <a:path w="2535555" h="2536190">
                <a:moveTo>
                  <a:pt x="2335703" y="2336710"/>
                </a:moveTo>
                <a:lnTo>
                  <a:pt x="2316480" y="2336710"/>
                </a:lnTo>
                <a:lnTo>
                  <a:pt x="2515870" y="2536100"/>
                </a:lnTo>
                <a:lnTo>
                  <a:pt x="2535008" y="2536100"/>
                </a:lnTo>
                <a:lnTo>
                  <a:pt x="2335703" y="2336710"/>
                </a:lnTo>
                <a:close/>
              </a:path>
              <a:path w="2535555" h="2536190">
                <a:moveTo>
                  <a:pt x="2333165" y="2334170"/>
                </a:moveTo>
                <a:lnTo>
                  <a:pt x="2313940" y="2334170"/>
                </a:lnTo>
                <a:lnTo>
                  <a:pt x="2315210" y="2335440"/>
                </a:lnTo>
                <a:lnTo>
                  <a:pt x="2334434" y="2335440"/>
                </a:lnTo>
                <a:lnTo>
                  <a:pt x="2333165" y="2334170"/>
                </a:lnTo>
                <a:close/>
              </a:path>
              <a:path w="2535555" h="2536190">
                <a:moveTo>
                  <a:pt x="2329356" y="2330360"/>
                </a:moveTo>
                <a:lnTo>
                  <a:pt x="2310130" y="2330360"/>
                </a:lnTo>
                <a:lnTo>
                  <a:pt x="2312670" y="2332900"/>
                </a:lnTo>
                <a:lnTo>
                  <a:pt x="2331895" y="2332900"/>
                </a:lnTo>
                <a:lnTo>
                  <a:pt x="2329356" y="2330360"/>
                </a:lnTo>
                <a:close/>
              </a:path>
              <a:path w="2535555" h="2536190">
                <a:moveTo>
                  <a:pt x="2326817" y="2327820"/>
                </a:moveTo>
                <a:lnTo>
                  <a:pt x="2307590" y="2327820"/>
                </a:lnTo>
                <a:lnTo>
                  <a:pt x="2308860" y="2329090"/>
                </a:lnTo>
                <a:lnTo>
                  <a:pt x="2328087" y="2329090"/>
                </a:lnTo>
                <a:lnTo>
                  <a:pt x="2326817" y="2327820"/>
                </a:lnTo>
                <a:close/>
              </a:path>
              <a:path w="2535555" h="2536190">
                <a:moveTo>
                  <a:pt x="2323009" y="2324010"/>
                </a:moveTo>
                <a:lnTo>
                  <a:pt x="2303780" y="2324010"/>
                </a:lnTo>
                <a:lnTo>
                  <a:pt x="2306320" y="2326550"/>
                </a:lnTo>
                <a:lnTo>
                  <a:pt x="2325548" y="2326550"/>
                </a:lnTo>
                <a:lnTo>
                  <a:pt x="2323009" y="2324010"/>
                </a:lnTo>
                <a:close/>
              </a:path>
              <a:path w="2535555" h="2536190">
                <a:moveTo>
                  <a:pt x="2320470" y="2321470"/>
                </a:moveTo>
                <a:lnTo>
                  <a:pt x="2301240" y="2321470"/>
                </a:lnTo>
                <a:lnTo>
                  <a:pt x="2302510" y="2322740"/>
                </a:lnTo>
                <a:lnTo>
                  <a:pt x="2321739" y="2322740"/>
                </a:lnTo>
                <a:lnTo>
                  <a:pt x="2320470" y="2321470"/>
                </a:lnTo>
                <a:close/>
              </a:path>
              <a:path w="2535555" h="2536190">
                <a:moveTo>
                  <a:pt x="2316662" y="2317660"/>
                </a:moveTo>
                <a:lnTo>
                  <a:pt x="2297430" y="2317660"/>
                </a:lnTo>
                <a:lnTo>
                  <a:pt x="2299970" y="2320200"/>
                </a:lnTo>
                <a:lnTo>
                  <a:pt x="2319201" y="2320200"/>
                </a:lnTo>
                <a:lnTo>
                  <a:pt x="2316662" y="2317660"/>
                </a:lnTo>
                <a:close/>
              </a:path>
              <a:path w="2535555" h="2536190">
                <a:moveTo>
                  <a:pt x="2314123" y="2315120"/>
                </a:moveTo>
                <a:lnTo>
                  <a:pt x="2294890" y="2315120"/>
                </a:lnTo>
                <a:lnTo>
                  <a:pt x="2296160" y="2316390"/>
                </a:lnTo>
                <a:lnTo>
                  <a:pt x="2315392" y="2316390"/>
                </a:lnTo>
                <a:lnTo>
                  <a:pt x="2314123" y="2315120"/>
                </a:lnTo>
                <a:close/>
              </a:path>
              <a:path w="2535555" h="2536190">
                <a:moveTo>
                  <a:pt x="2310314" y="2311310"/>
                </a:moveTo>
                <a:lnTo>
                  <a:pt x="2291080" y="2311310"/>
                </a:lnTo>
                <a:lnTo>
                  <a:pt x="2293620" y="2313850"/>
                </a:lnTo>
                <a:lnTo>
                  <a:pt x="2312853" y="2313850"/>
                </a:lnTo>
                <a:lnTo>
                  <a:pt x="2310314" y="2311310"/>
                </a:lnTo>
                <a:close/>
              </a:path>
              <a:path w="2535555" h="2536190">
                <a:moveTo>
                  <a:pt x="2307775" y="2308770"/>
                </a:moveTo>
                <a:lnTo>
                  <a:pt x="2288540" y="2308770"/>
                </a:lnTo>
                <a:lnTo>
                  <a:pt x="2289810" y="2310040"/>
                </a:lnTo>
                <a:lnTo>
                  <a:pt x="2309045" y="2310040"/>
                </a:lnTo>
                <a:lnTo>
                  <a:pt x="2307775" y="2308770"/>
                </a:lnTo>
                <a:close/>
              </a:path>
              <a:path w="2535555" h="2536190">
                <a:moveTo>
                  <a:pt x="2303967" y="2304960"/>
                </a:moveTo>
                <a:lnTo>
                  <a:pt x="2284730" y="2304960"/>
                </a:lnTo>
                <a:lnTo>
                  <a:pt x="2287270" y="2307500"/>
                </a:lnTo>
                <a:lnTo>
                  <a:pt x="2306506" y="2307500"/>
                </a:lnTo>
                <a:lnTo>
                  <a:pt x="2303967" y="2304960"/>
                </a:lnTo>
                <a:close/>
              </a:path>
              <a:path w="2535555" h="2536190">
                <a:moveTo>
                  <a:pt x="2301428" y="2302420"/>
                </a:moveTo>
                <a:lnTo>
                  <a:pt x="2282190" y="2302420"/>
                </a:lnTo>
                <a:lnTo>
                  <a:pt x="2283460" y="2303690"/>
                </a:lnTo>
                <a:lnTo>
                  <a:pt x="2302698" y="2303690"/>
                </a:lnTo>
                <a:lnTo>
                  <a:pt x="2301428" y="2302420"/>
                </a:lnTo>
                <a:close/>
              </a:path>
              <a:path w="2535555" h="2536190">
                <a:moveTo>
                  <a:pt x="2297620" y="2298610"/>
                </a:moveTo>
                <a:lnTo>
                  <a:pt x="2278380" y="2298610"/>
                </a:lnTo>
                <a:lnTo>
                  <a:pt x="2280920" y="2301150"/>
                </a:lnTo>
                <a:lnTo>
                  <a:pt x="2300159" y="2301150"/>
                </a:lnTo>
                <a:lnTo>
                  <a:pt x="2297620" y="2298610"/>
                </a:lnTo>
                <a:close/>
              </a:path>
              <a:path w="2535555" h="2536190">
                <a:moveTo>
                  <a:pt x="2295081" y="2296070"/>
                </a:moveTo>
                <a:lnTo>
                  <a:pt x="2275840" y="2296070"/>
                </a:lnTo>
                <a:lnTo>
                  <a:pt x="2277110" y="2297340"/>
                </a:lnTo>
                <a:lnTo>
                  <a:pt x="2296350" y="2297340"/>
                </a:lnTo>
                <a:lnTo>
                  <a:pt x="2295081" y="2296070"/>
                </a:lnTo>
                <a:close/>
              </a:path>
              <a:path w="2535555" h="2536190">
                <a:moveTo>
                  <a:pt x="2291273" y="2292260"/>
                </a:moveTo>
                <a:lnTo>
                  <a:pt x="2272030" y="2292260"/>
                </a:lnTo>
                <a:lnTo>
                  <a:pt x="2274570" y="2294800"/>
                </a:lnTo>
                <a:lnTo>
                  <a:pt x="2293811" y="2294800"/>
                </a:lnTo>
                <a:lnTo>
                  <a:pt x="2291273" y="2292260"/>
                </a:lnTo>
                <a:close/>
              </a:path>
              <a:path w="2535555" h="2536190">
                <a:moveTo>
                  <a:pt x="2288734" y="2289720"/>
                </a:moveTo>
                <a:lnTo>
                  <a:pt x="2269490" y="2289720"/>
                </a:lnTo>
                <a:lnTo>
                  <a:pt x="2270760" y="2290990"/>
                </a:lnTo>
                <a:lnTo>
                  <a:pt x="2290003" y="2290990"/>
                </a:lnTo>
                <a:lnTo>
                  <a:pt x="2288734" y="2289720"/>
                </a:lnTo>
                <a:close/>
              </a:path>
              <a:path w="2535555" h="2536190">
                <a:moveTo>
                  <a:pt x="2284925" y="2285910"/>
                </a:moveTo>
                <a:lnTo>
                  <a:pt x="2265680" y="2285910"/>
                </a:lnTo>
                <a:lnTo>
                  <a:pt x="2268220" y="2288450"/>
                </a:lnTo>
                <a:lnTo>
                  <a:pt x="2287464" y="2288450"/>
                </a:lnTo>
                <a:lnTo>
                  <a:pt x="2284925" y="2285910"/>
                </a:lnTo>
                <a:close/>
              </a:path>
              <a:path w="2535555" h="2536190">
                <a:moveTo>
                  <a:pt x="2282386" y="2283370"/>
                </a:moveTo>
                <a:lnTo>
                  <a:pt x="2263140" y="2283370"/>
                </a:lnTo>
                <a:lnTo>
                  <a:pt x="2264410" y="2284640"/>
                </a:lnTo>
                <a:lnTo>
                  <a:pt x="2283656" y="2284640"/>
                </a:lnTo>
                <a:lnTo>
                  <a:pt x="2282386" y="2283370"/>
                </a:lnTo>
                <a:close/>
              </a:path>
              <a:path w="2535555" h="2536190">
                <a:moveTo>
                  <a:pt x="2278578" y="2279560"/>
                </a:moveTo>
                <a:lnTo>
                  <a:pt x="2259330" y="2279560"/>
                </a:lnTo>
                <a:lnTo>
                  <a:pt x="2261870" y="2282100"/>
                </a:lnTo>
                <a:lnTo>
                  <a:pt x="2281117" y="2282100"/>
                </a:lnTo>
                <a:lnTo>
                  <a:pt x="2278578" y="2279560"/>
                </a:lnTo>
                <a:close/>
              </a:path>
              <a:path w="2535555" h="2536190">
                <a:moveTo>
                  <a:pt x="2276039" y="2277020"/>
                </a:moveTo>
                <a:lnTo>
                  <a:pt x="2256790" y="2277020"/>
                </a:lnTo>
                <a:lnTo>
                  <a:pt x="2258060" y="2278290"/>
                </a:lnTo>
                <a:lnTo>
                  <a:pt x="2277309" y="2278290"/>
                </a:lnTo>
                <a:lnTo>
                  <a:pt x="2276039" y="2277020"/>
                </a:lnTo>
                <a:close/>
              </a:path>
              <a:path w="2535555" h="2536190">
                <a:moveTo>
                  <a:pt x="2272231" y="2273210"/>
                </a:moveTo>
                <a:lnTo>
                  <a:pt x="2252980" y="2273210"/>
                </a:lnTo>
                <a:lnTo>
                  <a:pt x="2255520" y="2275750"/>
                </a:lnTo>
                <a:lnTo>
                  <a:pt x="2274770" y="2275750"/>
                </a:lnTo>
                <a:lnTo>
                  <a:pt x="2272231" y="2273210"/>
                </a:lnTo>
                <a:close/>
              </a:path>
              <a:path w="2535555" h="2536190">
                <a:moveTo>
                  <a:pt x="2269692" y="2270670"/>
                </a:moveTo>
                <a:lnTo>
                  <a:pt x="2250440" y="2270670"/>
                </a:lnTo>
                <a:lnTo>
                  <a:pt x="2251710" y="2271940"/>
                </a:lnTo>
                <a:lnTo>
                  <a:pt x="2270961" y="2271940"/>
                </a:lnTo>
                <a:lnTo>
                  <a:pt x="2269692" y="2270670"/>
                </a:lnTo>
                <a:close/>
              </a:path>
              <a:path w="2535555" h="2536190">
                <a:moveTo>
                  <a:pt x="2265884" y="2266860"/>
                </a:moveTo>
                <a:lnTo>
                  <a:pt x="2246630" y="2266860"/>
                </a:lnTo>
                <a:lnTo>
                  <a:pt x="2249170" y="2269400"/>
                </a:lnTo>
                <a:lnTo>
                  <a:pt x="2268422" y="2269400"/>
                </a:lnTo>
                <a:lnTo>
                  <a:pt x="2265884" y="2266860"/>
                </a:lnTo>
                <a:close/>
              </a:path>
              <a:path w="2535555" h="2536190">
                <a:moveTo>
                  <a:pt x="2263345" y="2264320"/>
                </a:moveTo>
                <a:lnTo>
                  <a:pt x="2244090" y="2264320"/>
                </a:lnTo>
                <a:lnTo>
                  <a:pt x="2245360" y="2265590"/>
                </a:lnTo>
                <a:lnTo>
                  <a:pt x="2264614" y="2265590"/>
                </a:lnTo>
                <a:lnTo>
                  <a:pt x="2263345" y="2264320"/>
                </a:lnTo>
                <a:close/>
              </a:path>
              <a:path w="2535555" h="2536190">
                <a:moveTo>
                  <a:pt x="2259536" y="2260510"/>
                </a:moveTo>
                <a:lnTo>
                  <a:pt x="2240280" y="2260510"/>
                </a:lnTo>
                <a:lnTo>
                  <a:pt x="2242820" y="2263050"/>
                </a:lnTo>
                <a:lnTo>
                  <a:pt x="2262075" y="2263050"/>
                </a:lnTo>
                <a:lnTo>
                  <a:pt x="2259536" y="2260510"/>
                </a:lnTo>
                <a:close/>
              </a:path>
              <a:path w="2535555" h="2536190">
                <a:moveTo>
                  <a:pt x="2256997" y="2257970"/>
                </a:moveTo>
                <a:lnTo>
                  <a:pt x="2237740" y="2257970"/>
                </a:lnTo>
                <a:lnTo>
                  <a:pt x="2239010" y="2259240"/>
                </a:lnTo>
                <a:lnTo>
                  <a:pt x="2258267" y="2259240"/>
                </a:lnTo>
                <a:lnTo>
                  <a:pt x="2256997" y="2257970"/>
                </a:lnTo>
                <a:close/>
              </a:path>
              <a:path w="2535555" h="2536190">
                <a:moveTo>
                  <a:pt x="2253189" y="2254160"/>
                </a:moveTo>
                <a:lnTo>
                  <a:pt x="2233930" y="2254160"/>
                </a:lnTo>
                <a:lnTo>
                  <a:pt x="2236470" y="2256700"/>
                </a:lnTo>
                <a:lnTo>
                  <a:pt x="2255728" y="2256700"/>
                </a:lnTo>
                <a:lnTo>
                  <a:pt x="2253189" y="2254160"/>
                </a:lnTo>
                <a:close/>
              </a:path>
              <a:path w="2535555" h="2536190">
                <a:moveTo>
                  <a:pt x="2250650" y="2251620"/>
                </a:moveTo>
                <a:lnTo>
                  <a:pt x="2231390" y="2251620"/>
                </a:lnTo>
                <a:lnTo>
                  <a:pt x="2232660" y="2252890"/>
                </a:lnTo>
                <a:lnTo>
                  <a:pt x="2251920" y="2252890"/>
                </a:lnTo>
                <a:lnTo>
                  <a:pt x="2250650" y="2251620"/>
                </a:lnTo>
                <a:close/>
              </a:path>
              <a:path w="2535555" h="2536190">
                <a:moveTo>
                  <a:pt x="2246842" y="2247810"/>
                </a:moveTo>
                <a:lnTo>
                  <a:pt x="2227580" y="2247810"/>
                </a:lnTo>
                <a:lnTo>
                  <a:pt x="2230120" y="2250350"/>
                </a:lnTo>
                <a:lnTo>
                  <a:pt x="2249381" y="2250350"/>
                </a:lnTo>
                <a:lnTo>
                  <a:pt x="2246842" y="2247810"/>
                </a:lnTo>
                <a:close/>
              </a:path>
              <a:path w="2535555" h="2536190">
                <a:moveTo>
                  <a:pt x="2244303" y="2245270"/>
                </a:moveTo>
                <a:lnTo>
                  <a:pt x="2225040" y="2245270"/>
                </a:lnTo>
                <a:lnTo>
                  <a:pt x="2226310" y="2246540"/>
                </a:lnTo>
                <a:lnTo>
                  <a:pt x="2245572" y="2246540"/>
                </a:lnTo>
                <a:lnTo>
                  <a:pt x="2244303" y="2245270"/>
                </a:lnTo>
                <a:close/>
              </a:path>
              <a:path w="2535555" h="2536190">
                <a:moveTo>
                  <a:pt x="2237956" y="2238920"/>
                </a:moveTo>
                <a:lnTo>
                  <a:pt x="2218690" y="2238920"/>
                </a:lnTo>
                <a:lnTo>
                  <a:pt x="2223770" y="2244000"/>
                </a:lnTo>
                <a:lnTo>
                  <a:pt x="2243033" y="2244000"/>
                </a:lnTo>
                <a:lnTo>
                  <a:pt x="2237956" y="2238920"/>
                </a:lnTo>
                <a:close/>
              </a:path>
              <a:path w="2535555" h="2536190">
                <a:moveTo>
                  <a:pt x="2234147" y="2235110"/>
                </a:moveTo>
                <a:lnTo>
                  <a:pt x="2214880" y="2235110"/>
                </a:lnTo>
                <a:lnTo>
                  <a:pt x="2217420" y="2237650"/>
                </a:lnTo>
                <a:lnTo>
                  <a:pt x="2236686" y="2237650"/>
                </a:lnTo>
                <a:lnTo>
                  <a:pt x="2234147" y="2235110"/>
                </a:lnTo>
                <a:close/>
              </a:path>
              <a:path w="2535555" h="2536190">
                <a:moveTo>
                  <a:pt x="2231608" y="2232570"/>
                </a:moveTo>
                <a:lnTo>
                  <a:pt x="2212340" y="2232570"/>
                </a:lnTo>
                <a:lnTo>
                  <a:pt x="2213610" y="2233840"/>
                </a:lnTo>
                <a:lnTo>
                  <a:pt x="2232878" y="2233840"/>
                </a:lnTo>
                <a:lnTo>
                  <a:pt x="2231608" y="2232570"/>
                </a:lnTo>
                <a:close/>
              </a:path>
              <a:path w="2535555" h="2536190">
                <a:moveTo>
                  <a:pt x="2227800" y="2228760"/>
                </a:moveTo>
                <a:lnTo>
                  <a:pt x="2208530" y="2228760"/>
                </a:lnTo>
                <a:lnTo>
                  <a:pt x="2211070" y="2231300"/>
                </a:lnTo>
                <a:lnTo>
                  <a:pt x="2230339" y="2231300"/>
                </a:lnTo>
                <a:lnTo>
                  <a:pt x="2227800" y="2228760"/>
                </a:lnTo>
                <a:close/>
              </a:path>
              <a:path w="2535555" h="2536190">
                <a:moveTo>
                  <a:pt x="2225261" y="2226220"/>
                </a:moveTo>
                <a:lnTo>
                  <a:pt x="2205990" y="2226220"/>
                </a:lnTo>
                <a:lnTo>
                  <a:pt x="2207260" y="2227490"/>
                </a:lnTo>
                <a:lnTo>
                  <a:pt x="2226530" y="2227490"/>
                </a:lnTo>
                <a:lnTo>
                  <a:pt x="2225261" y="2226220"/>
                </a:lnTo>
                <a:close/>
              </a:path>
              <a:path w="2535555" h="2536190">
                <a:moveTo>
                  <a:pt x="2221453" y="2222410"/>
                </a:moveTo>
                <a:lnTo>
                  <a:pt x="2202180" y="2222410"/>
                </a:lnTo>
                <a:lnTo>
                  <a:pt x="2204720" y="2224950"/>
                </a:lnTo>
                <a:lnTo>
                  <a:pt x="2223992" y="2224950"/>
                </a:lnTo>
                <a:lnTo>
                  <a:pt x="2221453" y="2222410"/>
                </a:lnTo>
                <a:close/>
              </a:path>
              <a:path w="2535555" h="2536190">
                <a:moveTo>
                  <a:pt x="2218914" y="2219870"/>
                </a:moveTo>
                <a:lnTo>
                  <a:pt x="2199640" y="2219870"/>
                </a:lnTo>
                <a:lnTo>
                  <a:pt x="2200910" y="2221140"/>
                </a:lnTo>
                <a:lnTo>
                  <a:pt x="2220183" y="2221140"/>
                </a:lnTo>
                <a:lnTo>
                  <a:pt x="2218914" y="2219870"/>
                </a:lnTo>
                <a:close/>
              </a:path>
              <a:path w="2535555" h="2536190">
                <a:moveTo>
                  <a:pt x="2215105" y="2216060"/>
                </a:moveTo>
                <a:lnTo>
                  <a:pt x="2195830" y="2216060"/>
                </a:lnTo>
                <a:lnTo>
                  <a:pt x="2198370" y="2218600"/>
                </a:lnTo>
                <a:lnTo>
                  <a:pt x="2217644" y="2218600"/>
                </a:lnTo>
                <a:lnTo>
                  <a:pt x="2215105" y="2216060"/>
                </a:lnTo>
                <a:close/>
              </a:path>
              <a:path w="2535555" h="2536190">
                <a:moveTo>
                  <a:pt x="2212566" y="2213520"/>
                </a:moveTo>
                <a:lnTo>
                  <a:pt x="2193290" y="2213520"/>
                </a:lnTo>
                <a:lnTo>
                  <a:pt x="2194560" y="2214790"/>
                </a:lnTo>
                <a:lnTo>
                  <a:pt x="2213836" y="2214790"/>
                </a:lnTo>
                <a:lnTo>
                  <a:pt x="2212566" y="2213520"/>
                </a:lnTo>
                <a:close/>
              </a:path>
              <a:path w="2535555" h="2536190">
                <a:moveTo>
                  <a:pt x="2208758" y="2209710"/>
                </a:moveTo>
                <a:lnTo>
                  <a:pt x="2189480" y="2209710"/>
                </a:lnTo>
                <a:lnTo>
                  <a:pt x="2192020" y="2212250"/>
                </a:lnTo>
                <a:lnTo>
                  <a:pt x="2211297" y="2212250"/>
                </a:lnTo>
                <a:lnTo>
                  <a:pt x="2208758" y="2209710"/>
                </a:lnTo>
                <a:close/>
              </a:path>
              <a:path w="2535555" h="2536190">
                <a:moveTo>
                  <a:pt x="2206219" y="2207170"/>
                </a:moveTo>
                <a:lnTo>
                  <a:pt x="2186940" y="2207170"/>
                </a:lnTo>
                <a:lnTo>
                  <a:pt x="2188210" y="2208440"/>
                </a:lnTo>
                <a:lnTo>
                  <a:pt x="2207489" y="2208440"/>
                </a:lnTo>
                <a:lnTo>
                  <a:pt x="2206219" y="2207170"/>
                </a:lnTo>
                <a:close/>
              </a:path>
              <a:path w="2535555" h="2536190">
                <a:moveTo>
                  <a:pt x="2202411" y="2203360"/>
                </a:moveTo>
                <a:lnTo>
                  <a:pt x="2183130" y="2203360"/>
                </a:lnTo>
                <a:lnTo>
                  <a:pt x="2185670" y="2205900"/>
                </a:lnTo>
                <a:lnTo>
                  <a:pt x="2204950" y="2205900"/>
                </a:lnTo>
                <a:lnTo>
                  <a:pt x="2202411" y="2203360"/>
                </a:lnTo>
                <a:close/>
              </a:path>
              <a:path w="2535555" h="2536190">
                <a:moveTo>
                  <a:pt x="2199872" y="2200820"/>
                </a:moveTo>
                <a:lnTo>
                  <a:pt x="2180590" y="2200820"/>
                </a:lnTo>
                <a:lnTo>
                  <a:pt x="2181860" y="2202090"/>
                </a:lnTo>
                <a:lnTo>
                  <a:pt x="2201141" y="2202090"/>
                </a:lnTo>
                <a:lnTo>
                  <a:pt x="2199872" y="2200820"/>
                </a:lnTo>
                <a:close/>
              </a:path>
              <a:path w="2535555" h="2536190">
                <a:moveTo>
                  <a:pt x="2196064" y="2197010"/>
                </a:moveTo>
                <a:lnTo>
                  <a:pt x="2176780" y="2197010"/>
                </a:lnTo>
                <a:lnTo>
                  <a:pt x="2179320" y="2199550"/>
                </a:lnTo>
                <a:lnTo>
                  <a:pt x="2198602" y="2199550"/>
                </a:lnTo>
                <a:lnTo>
                  <a:pt x="2196064" y="2197010"/>
                </a:lnTo>
                <a:close/>
              </a:path>
              <a:path w="2535555" h="2536190">
                <a:moveTo>
                  <a:pt x="2193525" y="2194470"/>
                </a:moveTo>
                <a:lnTo>
                  <a:pt x="2174240" y="2194470"/>
                </a:lnTo>
                <a:lnTo>
                  <a:pt x="2175510" y="2195740"/>
                </a:lnTo>
                <a:lnTo>
                  <a:pt x="2194794" y="2195740"/>
                </a:lnTo>
                <a:lnTo>
                  <a:pt x="2193525" y="2194470"/>
                </a:lnTo>
                <a:close/>
              </a:path>
              <a:path w="2535555" h="2536190">
                <a:moveTo>
                  <a:pt x="2189716" y="2190660"/>
                </a:moveTo>
                <a:lnTo>
                  <a:pt x="2170430" y="2190660"/>
                </a:lnTo>
                <a:lnTo>
                  <a:pt x="2172970" y="2193200"/>
                </a:lnTo>
                <a:lnTo>
                  <a:pt x="2192255" y="2193200"/>
                </a:lnTo>
                <a:lnTo>
                  <a:pt x="2189716" y="2190660"/>
                </a:lnTo>
                <a:close/>
              </a:path>
              <a:path w="2535555" h="2536190">
                <a:moveTo>
                  <a:pt x="2187177" y="2188120"/>
                </a:moveTo>
                <a:lnTo>
                  <a:pt x="2167890" y="2188120"/>
                </a:lnTo>
                <a:lnTo>
                  <a:pt x="2169160" y="2189390"/>
                </a:lnTo>
                <a:lnTo>
                  <a:pt x="2188447" y="2189390"/>
                </a:lnTo>
                <a:lnTo>
                  <a:pt x="2187177" y="2188120"/>
                </a:lnTo>
                <a:close/>
              </a:path>
              <a:path w="2535555" h="2536190">
                <a:moveTo>
                  <a:pt x="2183369" y="2184310"/>
                </a:moveTo>
                <a:lnTo>
                  <a:pt x="2164080" y="2184310"/>
                </a:lnTo>
                <a:lnTo>
                  <a:pt x="2166620" y="2186850"/>
                </a:lnTo>
                <a:lnTo>
                  <a:pt x="2185908" y="2186850"/>
                </a:lnTo>
                <a:lnTo>
                  <a:pt x="2183369" y="2184310"/>
                </a:lnTo>
                <a:close/>
              </a:path>
              <a:path w="2535555" h="2536190">
                <a:moveTo>
                  <a:pt x="2180830" y="2181770"/>
                </a:moveTo>
                <a:lnTo>
                  <a:pt x="2161540" y="2181770"/>
                </a:lnTo>
                <a:lnTo>
                  <a:pt x="2162810" y="2183040"/>
                </a:lnTo>
                <a:lnTo>
                  <a:pt x="2182100" y="2183040"/>
                </a:lnTo>
                <a:lnTo>
                  <a:pt x="2180830" y="2181770"/>
                </a:lnTo>
                <a:close/>
              </a:path>
              <a:path w="2535555" h="2536190">
                <a:moveTo>
                  <a:pt x="2174483" y="2175420"/>
                </a:moveTo>
                <a:lnTo>
                  <a:pt x="2155190" y="2175420"/>
                </a:lnTo>
                <a:lnTo>
                  <a:pt x="2160270" y="2180500"/>
                </a:lnTo>
                <a:lnTo>
                  <a:pt x="2179561" y="2180500"/>
                </a:lnTo>
                <a:lnTo>
                  <a:pt x="2174483" y="2175420"/>
                </a:lnTo>
                <a:close/>
              </a:path>
              <a:path w="2535555" h="2536190">
                <a:moveTo>
                  <a:pt x="2168136" y="2169070"/>
                </a:moveTo>
                <a:lnTo>
                  <a:pt x="2148840" y="2169070"/>
                </a:lnTo>
                <a:lnTo>
                  <a:pt x="2153920" y="2174150"/>
                </a:lnTo>
                <a:lnTo>
                  <a:pt x="2173213" y="2174150"/>
                </a:lnTo>
                <a:lnTo>
                  <a:pt x="2168136" y="2169070"/>
                </a:lnTo>
                <a:close/>
              </a:path>
              <a:path w="2535555" h="2536190">
                <a:moveTo>
                  <a:pt x="2161788" y="2162720"/>
                </a:moveTo>
                <a:lnTo>
                  <a:pt x="2142490" y="2162720"/>
                </a:lnTo>
                <a:lnTo>
                  <a:pt x="2147570" y="2167800"/>
                </a:lnTo>
                <a:lnTo>
                  <a:pt x="2166866" y="2167800"/>
                </a:lnTo>
                <a:lnTo>
                  <a:pt x="2161788" y="2162720"/>
                </a:lnTo>
                <a:close/>
              </a:path>
              <a:path w="2535555" h="2536190">
                <a:moveTo>
                  <a:pt x="2155441" y="2156370"/>
                </a:moveTo>
                <a:lnTo>
                  <a:pt x="2136140" y="2156370"/>
                </a:lnTo>
                <a:lnTo>
                  <a:pt x="2141220" y="2161450"/>
                </a:lnTo>
                <a:lnTo>
                  <a:pt x="2160519" y="2161450"/>
                </a:lnTo>
                <a:lnTo>
                  <a:pt x="2155441" y="2156370"/>
                </a:lnTo>
                <a:close/>
              </a:path>
              <a:path w="2535555" h="2536190">
                <a:moveTo>
                  <a:pt x="2149094" y="2150020"/>
                </a:moveTo>
                <a:lnTo>
                  <a:pt x="2129790" y="2150020"/>
                </a:lnTo>
                <a:lnTo>
                  <a:pt x="2134870" y="2155100"/>
                </a:lnTo>
                <a:lnTo>
                  <a:pt x="2154172" y="2155100"/>
                </a:lnTo>
                <a:lnTo>
                  <a:pt x="2149094" y="2150020"/>
                </a:lnTo>
                <a:close/>
              </a:path>
              <a:path w="2535555" h="2536190">
                <a:moveTo>
                  <a:pt x="2142747" y="2143670"/>
                </a:moveTo>
                <a:lnTo>
                  <a:pt x="2123440" y="2143670"/>
                </a:lnTo>
                <a:lnTo>
                  <a:pt x="2128520" y="2148750"/>
                </a:lnTo>
                <a:lnTo>
                  <a:pt x="2147824" y="2148750"/>
                </a:lnTo>
                <a:lnTo>
                  <a:pt x="2142747" y="2143670"/>
                </a:lnTo>
                <a:close/>
              </a:path>
              <a:path w="2535555" h="2536190">
                <a:moveTo>
                  <a:pt x="2136399" y="2137320"/>
                </a:moveTo>
                <a:lnTo>
                  <a:pt x="2117090" y="2137320"/>
                </a:lnTo>
                <a:lnTo>
                  <a:pt x="2122170" y="2142400"/>
                </a:lnTo>
                <a:lnTo>
                  <a:pt x="2141477" y="2142400"/>
                </a:lnTo>
                <a:lnTo>
                  <a:pt x="2136399" y="2137320"/>
                </a:lnTo>
                <a:close/>
              </a:path>
              <a:path w="2535555" h="2536190">
                <a:moveTo>
                  <a:pt x="2131321" y="2132240"/>
                </a:moveTo>
                <a:lnTo>
                  <a:pt x="2112010" y="2132240"/>
                </a:lnTo>
                <a:lnTo>
                  <a:pt x="2115820" y="2136050"/>
                </a:lnTo>
                <a:lnTo>
                  <a:pt x="2135130" y="2136050"/>
                </a:lnTo>
                <a:lnTo>
                  <a:pt x="2131321" y="2132240"/>
                </a:lnTo>
                <a:close/>
              </a:path>
              <a:path w="2535555" h="2536190">
                <a:moveTo>
                  <a:pt x="2124974" y="2125890"/>
                </a:moveTo>
                <a:lnTo>
                  <a:pt x="2105660" y="2125890"/>
                </a:lnTo>
                <a:lnTo>
                  <a:pt x="2110740" y="2130970"/>
                </a:lnTo>
                <a:lnTo>
                  <a:pt x="2130052" y="2130970"/>
                </a:lnTo>
                <a:lnTo>
                  <a:pt x="2124974" y="2125890"/>
                </a:lnTo>
                <a:close/>
              </a:path>
              <a:path w="2535555" h="2536190">
                <a:moveTo>
                  <a:pt x="2118627" y="2119540"/>
                </a:moveTo>
                <a:lnTo>
                  <a:pt x="2099310" y="2119540"/>
                </a:lnTo>
                <a:lnTo>
                  <a:pt x="2104390" y="2124620"/>
                </a:lnTo>
                <a:lnTo>
                  <a:pt x="2123705" y="2124620"/>
                </a:lnTo>
                <a:lnTo>
                  <a:pt x="2118627" y="2119540"/>
                </a:lnTo>
                <a:close/>
              </a:path>
              <a:path w="2535555" h="2536190">
                <a:moveTo>
                  <a:pt x="2112280" y="2113190"/>
                </a:moveTo>
                <a:lnTo>
                  <a:pt x="2092960" y="2113190"/>
                </a:lnTo>
                <a:lnTo>
                  <a:pt x="2098040" y="2118270"/>
                </a:lnTo>
                <a:lnTo>
                  <a:pt x="2117358" y="2118270"/>
                </a:lnTo>
                <a:lnTo>
                  <a:pt x="2112280" y="2113190"/>
                </a:lnTo>
                <a:close/>
              </a:path>
              <a:path w="2535555" h="2536190">
                <a:moveTo>
                  <a:pt x="2105932" y="2106840"/>
                </a:moveTo>
                <a:lnTo>
                  <a:pt x="2086610" y="2106840"/>
                </a:lnTo>
                <a:lnTo>
                  <a:pt x="2091690" y="2111920"/>
                </a:lnTo>
                <a:lnTo>
                  <a:pt x="2111010" y="2111920"/>
                </a:lnTo>
                <a:lnTo>
                  <a:pt x="2105932" y="2106840"/>
                </a:lnTo>
                <a:close/>
              </a:path>
              <a:path w="2535555" h="2536190">
                <a:moveTo>
                  <a:pt x="2099585" y="2100490"/>
                </a:moveTo>
                <a:lnTo>
                  <a:pt x="2080260" y="2100490"/>
                </a:lnTo>
                <a:lnTo>
                  <a:pt x="2085340" y="2105570"/>
                </a:lnTo>
                <a:lnTo>
                  <a:pt x="2104663" y="2105570"/>
                </a:lnTo>
                <a:lnTo>
                  <a:pt x="2099585" y="2100490"/>
                </a:lnTo>
                <a:close/>
              </a:path>
              <a:path w="2535555" h="2536190">
                <a:moveTo>
                  <a:pt x="2093238" y="2094140"/>
                </a:moveTo>
                <a:lnTo>
                  <a:pt x="2073910" y="2094140"/>
                </a:lnTo>
                <a:lnTo>
                  <a:pt x="2078990" y="2099220"/>
                </a:lnTo>
                <a:lnTo>
                  <a:pt x="2098316" y="2099220"/>
                </a:lnTo>
                <a:lnTo>
                  <a:pt x="2093238" y="2094140"/>
                </a:lnTo>
                <a:close/>
              </a:path>
              <a:path w="2535555" h="2536190">
                <a:moveTo>
                  <a:pt x="2086891" y="2087790"/>
                </a:moveTo>
                <a:lnTo>
                  <a:pt x="2067560" y="2087790"/>
                </a:lnTo>
                <a:lnTo>
                  <a:pt x="2072640" y="2092870"/>
                </a:lnTo>
                <a:lnTo>
                  <a:pt x="2091968" y="2092870"/>
                </a:lnTo>
                <a:lnTo>
                  <a:pt x="2086891" y="2087790"/>
                </a:lnTo>
                <a:close/>
              </a:path>
              <a:path w="2535555" h="2536190">
                <a:moveTo>
                  <a:pt x="2080543" y="2081440"/>
                </a:moveTo>
                <a:lnTo>
                  <a:pt x="2061210" y="2081440"/>
                </a:lnTo>
                <a:lnTo>
                  <a:pt x="2066290" y="2086520"/>
                </a:lnTo>
                <a:lnTo>
                  <a:pt x="2085621" y="2086520"/>
                </a:lnTo>
                <a:lnTo>
                  <a:pt x="2080543" y="2081440"/>
                </a:lnTo>
                <a:close/>
              </a:path>
              <a:path w="2535555" h="2536190">
                <a:moveTo>
                  <a:pt x="2074196" y="2075090"/>
                </a:moveTo>
                <a:lnTo>
                  <a:pt x="2054860" y="2075090"/>
                </a:lnTo>
                <a:lnTo>
                  <a:pt x="2059940" y="2080170"/>
                </a:lnTo>
                <a:lnTo>
                  <a:pt x="2079274" y="2080170"/>
                </a:lnTo>
                <a:lnTo>
                  <a:pt x="2074196" y="2075090"/>
                </a:lnTo>
                <a:close/>
              </a:path>
              <a:path w="2535555" h="2536190">
                <a:moveTo>
                  <a:pt x="2067849" y="2068740"/>
                </a:moveTo>
                <a:lnTo>
                  <a:pt x="2048510" y="2068740"/>
                </a:lnTo>
                <a:lnTo>
                  <a:pt x="2053590" y="2073820"/>
                </a:lnTo>
                <a:lnTo>
                  <a:pt x="2072927" y="2073820"/>
                </a:lnTo>
                <a:lnTo>
                  <a:pt x="2067849" y="2068740"/>
                </a:lnTo>
                <a:close/>
              </a:path>
              <a:path w="2535555" h="2536190">
                <a:moveTo>
                  <a:pt x="2061502" y="2062390"/>
                </a:moveTo>
                <a:lnTo>
                  <a:pt x="2042160" y="2062390"/>
                </a:lnTo>
                <a:lnTo>
                  <a:pt x="2047240" y="2067470"/>
                </a:lnTo>
                <a:lnTo>
                  <a:pt x="2066579" y="2067470"/>
                </a:lnTo>
                <a:lnTo>
                  <a:pt x="2061502" y="2062390"/>
                </a:lnTo>
                <a:close/>
              </a:path>
              <a:path w="2535555" h="2536190">
                <a:moveTo>
                  <a:pt x="2055154" y="2056040"/>
                </a:moveTo>
                <a:lnTo>
                  <a:pt x="2035810" y="2056040"/>
                </a:lnTo>
                <a:lnTo>
                  <a:pt x="2040890" y="2061120"/>
                </a:lnTo>
                <a:lnTo>
                  <a:pt x="2060232" y="2061120"/>
                </a:lnTo>
                <a:lnTo>
                  <a:pt x="2055154" y="2056040"/>
                </a:lnTo>
                <a:close/>
              </a:path>
              <a:path w="2535555" h="2536190">
                <a:moveTo>
                  <a:pt x="2048807" y="2049690"/>
                </a:moveTo>
                <a:lnTo>
                  <a:pt x="2029460" y="2049690"/>
                </a:lnTo>
                <a:lnTo>
                  <a:pt x="2034540" y="2054770"/>
                </a:lnTo>
                <a:lnTo>
                  <a:pt x="2053885" y="2054770"/>
                </a:lnTo>
                <a:lnTo>
                  <a:pt x="2048807" y="2049690"/>
                </a:lnTo>
                <a:close/>
              </a:path>
              <a:path w="2535555" h="2536190">
                <a:moveTo>
                  <a:pt x="2042460" y="2043340"/>
                </a:moveTo>
                <a:lnTo>
                  <a:pt x="2023110" y="2043340"/>
                </a:lnTo>
                <a:lnTo>
                  <a:pt x="2028190" y="2048420"/>
                </a:lnTo>
                <a:lnTo>
                  <a:pt x="2047538" y="2048420"/>
                </a:lnTo>
                <a:lnTo>
                  <a:pt x="2042460" y="2043340"/>
                </a:lnTo>
                <a:close/>
              </a:path>
              <a:path w="2535555" h="2536190">
                <a:moveTo>
                  <a:pt x="2036113" y="2036990"/>
                </a:moveTo>
                <a:lnTo>
                  <a:pt x="2016760" y="2036990"/>
                </a:lnTo>
                <a:lnTo>
                  <a:pt x="2021840" y="2042070"/>
                </a:lnTo>
                <a:lnTo>
                  <a:pt x="2041190" y="2042070"/>
                </a:lnTo>
                <a:lnTo>
                  <a:pt x="2036113" y="2036990"/>
                </a:lnTo>
                <a:close/>
              </a:path>
              <a:path w="2535555" h="2536190">
                <a:moveTo>
                  <a:pt x="2029765" y="2030640"/>
                </a:moveTo>
                <a:lnTo>
                  <a:pt x="2010410" y="2030640"/>
                </a:lnTo>
                <a:lnTo>
                  <a:pt x="2015490" y="2035720"/>
                </a:lnTo>
                <a:lnTo>
                  <a:pt x="2034843" y="2035720"/>
                </a:lnTo>
                <a:lnTo>
                  <a:pt x="2029765" y="2030640"/>
                </a:lnTo>
                <a:close/>
              </a:path>
              <a:path w="2535555" h="2536190">
                <a:moveTo>
                  <a:pt x="2023418" y="2024290"/>
                </a:moveTo>
                <a:lnTo>
                  <a:pt x="2004060" y="2024290"/>
                </a:lnTo>
                <a:lnTo>
                  <a:pt x="2009140" y="2029370"/>
                </a:lnTo>
                <a:lnTo>
                  <a:pt x="2028496" y="2029370"/>
                </a:lnTo>
                <a:lnTo>
                  <a:pt x="2023418" y="2024290"/>
                </a:lnTo>
                <a:close/>
              </a:path>
              <a:path w="2535555" h="2536190">
                <a:moveTo>
                  <a:pt x="2017071" y="2017940"/>
                </a:moveTo>
                <a:lnTo>
                  <a:pt x="1997710" y="2017940"/>
                </a:lnTo>
                <a:lnTo>
                  <a:pt x="2002790" y="2023020"/>
                </a:lnTo>
                <a:lnTo>
                  <a:pt x="2022149" y="2023020"/>
                </a:lnTo>
                <a:lnTo>
                  <a:pt x="2017071" y="2017940"/>
                </a:lnTo>
                <a:close/>
              </a:path>
              <a:path w="2535555" h="2536190">
                <a:moveTo>
                  <a:pt x="2010723" y="2011590"/>
                </a:moveTo>
                <a:lnTo>
                  <a:pt x="1991360" y="2011590"/>
                </a:lnTo>
                <a:lnTo>
                  <a:pt x="1996440" y="2016670"/>
                </a:lnTo>
                <a:lnTo>
                  <a:pt x="2015801" y="2016670"/>
                </a:lnTo>
                <a:lnTo>
                  <a:pt x="2010723" y="2011590"/>
                </a:lnTo>
                <a:close/>
              </a:path>
              <a:path w="2535555" h="2536190">
                <a:moveTo>
                  <a:pt x="2004376" y="2005240"/>
                </a:moveTo>
                <a:lnTo>
                  <a:pt x="1985010" y="2005240"/>
                </a:lnTo>
                <a:lnTo>
                  <a:pt x="1990090" y="2010320"/>
                </a:lnTo>
                <a:lnTo>
                  <a:pt x="2009454" y="2010320"/>
                </a:lnTo>
                <a:lnTo>
                  <a:pt x="2004376" y="2005240"/>
                </a:lnTo>
                <a:close/>
              </a:path>
              <a:path w="2535555" h="2536190">
                <a:moveTo>
                  <a:pt x="1998029" y="1998890"/>
                </a:moveTo>
                <a:lnTo>
                  <a:pt x="1978660" y="1998890"/>
                </a:lnTo>
                <a:lnTo>
                  <a:pt x="1983740" y="2003970"/>
                </a:lnTo>
                <a:lnTo>
                  <a:pt x="2003107" y="2003970"/>
                </a:lnTo>
                <a:lnTo>
                  <a:pt x="1998029" y="1998890"/>
                </a:lnTo>
                <a:close/>
              </a:path>
              <a:path w="2535555" h="2536190">
                <a:moveTo>
                  <a:pt x="1991682" y="1992540"/>
                </a:moveTo>
                <a:lnTo>
                  <a:pt x="1972310" y="1992540"/>
                </a:lnTo>
                <a:lnTo>
                  <a:pt x="1977390" y="1997620"/>
                </a:lnTo>
                <a:lnTo>
                  <a:pt x="1996759" y="1997620"/>
                </a:lnTo>
                <a:lnTo>
                  <a:pt x="1991682" y="1992540"/>
                </a:lnTo>
                <a:close/>
              </a:path>
              <a:path w="2535555" h="2536190">
                <a:moveTo>
                  <a:pt x="1985334" y="1986190"/>
                </a:moveTo>
                <a:lnTo>
                  <a:pt x="1965960" y="1986190"/>
                </a:lnTo>
                <a:lnTo>
                  <a:pt x="1971040" y="1991270"/>
                </a:lnTo>
                <a:lnTo>
                  <a:pt x="1990412" y="1991270"/>
                </a:lnTo>
                <a:lnTo>
                  <a:pt x="1985334" y="1986190"/>
                </a:lnTo>
                <a:close/>
              </a:path>
              <a:path w="2535555" h="2536190">
                <a:moveTo>
                  <a:pt x="1978987" y="1979840"/>
                </a:moveTo>
                <a:lnTo>
                  <a:pt x="1959610" y="1979840"/>
                </a:lnTo>
                <a:lnTo>
                  <a:pt x="1964690" y="1984920"/>
                </a:lnTo>
                <a:lnTo>
                  <a:pt x="1984065" y="1984920"/>
                </a:lnTo>
                <a:lnTo>
                  <a:pt x="1978987" y="1979840"/>
                </a:lnTo>
                <a:close/>
              </a:path>
              <a:path w="2535555" h="2536190">
                <a:moveTo>
                  <a:pt x="1972640" y="1973490"/>
                </a:moveTo>
                <a:lnTo>
                  <a:pt x="1953260" y="1973490"/>
                </a:lnTo>
                <a:lnTo>
                  <a:pt x="1958340" y="1978570"/>
                </a:lnTo>
                <a:lnTo>
                  <a:pt x="1977718" y="1978570"/>
                </a:lnTo>
                <a:lnTo>
                  <a:pt x="1972640" y="1973490"/>
                </a:lnTo>
                <a:close/>
              </a:path>
              <a:path w="2535555" h="2536190">
                <a:moveTo>
                  <a:pt x="1966293" y="1967140"/>
                </a:moveTo>
                <a:lnTo>
                  <a:pt x="1946910" y="1967140"/>
                </a:lnTo>
                <a:lnTo>
                  <a:pt x="1951990" y="1972220"/>
                </a:lnTo>
                <a:lnTo>
                  <a:pt x="1971370" y="1972220"/>
                </a:lnTo>
                <a:lnTo>
                  <a:pt x="1966293" y="1967140"/>
                </a:lnTo>
                <a:close/>
              </a:path>
              <a:path w="2535555" h="2536190">
                <a:moveTo>
                  <a:pt x="1959945" y="1960790"/>
                </a:moveTo>
                <a:lnTo>
                  <a:pt x="1940560" y="1960790"/>
                </a:lnTo>
                <a:lnTo>
                  <a:pt x="1945640" y="1965870"/>
                </a:lnTo>
                <a:lnTo>
                  <a:pt x="1965023" y="1965870"/>
                </a:lnTo>
                <a:lnTo>
                  <a:pt x="1959945" y="1960790"/>
                </a:lnTo>
                <a:close/>
              </a:path>
              <a:path w="2535555" h="2536190">
                <a:moveTo>
                  <a:pt x="1953598" y="1954440"/>
                </a:moveTo>
                <a:lnTo>
                  <a:pt x="1934210" y="1954440"/>
                </a:lnTo>
                <a:lnTo>
                  <a:pt x="1939290" y="1959520"/>
                </a:lnTo>
                <a:lnTo>
                  <a:pt x="1958676" y="1959520"/>
                </a:lnTo>
                <a:lnTo>
                  <a:pt x="1953598" y="1954440"/>
                </a:lnTo>
                <a:close/>
              </a:path>
              <a:path w="2535555" h="2536190">
                <a:moveTo>
                  <a:pt x="1947251" y="1948090"/>
                </a:moveTo>
                <a:lnTo>
                  <a:pt x="1927860" y="1948090"/>
                </a:lnTo>
                <a:lnTo>
                  <a:pt x="1932940" y="1953170"/>
                </a:lnTo>
                <a:lnTo>
                  <a:pt x="1952329" y="1953170"/>
                </a:lnTo>
                <a:lnTo>
                  <a:pt x="1947251" y="1948090"/>
                </a:lnTo>
                <a:close/>
              </a:path>
              <a:path w="2535555" h="2536190">
                <a:moveTo>
                  <a:pt x="1940904" y="1941740"/>
                </a:moveTo>
                <a:lnTo>
                  <a:pt x="1921510" y="1941740"/>
                </a:lnTo>
                <a:lnTo>
                  <a:pt x="1926590" y="1946820"/>
                </a:lnTo>
                <a:lnTo>
                  <a:pt x="1945981" y="1946820"/>
                </a:lnTo>
                <a:lnTo>
                  <a:pt x="1940904" y="1941740"/>
                </a:lnTo>
                <a:close/>
              </a:path>
              <a:path w="2535555" h="2536190">
                <a:moveTo>
                  <a:pt x="1934556" y="1935390"/>
                </a:moveTo>
                <a:lnTo>
                  <a:pt x="1915160" y="1935390"/>
                </a:lnTo>
                <a:lnTo>
                  <a:pt x="1920240" y="1940470"/>
                </a:lnTo>
                <a:lnTo>
                  <a:pt x="1939634" y="1940470"/>
                </a:lnTo>
                <a:lnTo>
                  <a:pt x="1934556" y="1935390"/>
                </a:lnTo>
                <a:close/>
              </a:path>
              <a:path w="2535555" h="2536190">
                <a:moveTo>
                  <a:pt x="1726366" y="1727110"/>
                </a:moveTo>
                <a:lnTo>
                  <a:pt x="1706880" y="1727110"/>
                </a:lnTo>
                <a:lnTo>
                  <a:pt x="1913890" y="1934120"/>
                </a:lnTo>
                <a:lnTo>
                  <a:pt x="1933287" y="1934120"/>
                </a:lnTo>
                <a:lnTo>
                  <a:pt x="1726366" y="172711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0" y="4337050"/>
            <a:ext cx="2515870" cy="2515870"/>
          </a:xfrm>
          <a:custGeom>
            <a:avLst/>
            <a:gdLst/>
            <a:ahLst/>
            <a:cxnLst/>
            <a:rect l="l" t="t" r="r" b="b"/>
            <a:pathLst>
              <a:path w="2515870" h="251587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  <a:path w="2515870" h="2515870">
                <a:moveTo>
                  <a:pt x="2540" y="2540"/>
                </a:moveTo>
                <a:lnTo>
                  <a:pt x="0" y="2540"/>
                </a:lnTo>
                <a:lnTo>
                  <a:pt x="0" y="8889"/>
                </a:lnTo>
                <a:lnTo>
                  <a:pt x="8889" y="8889"/>
                </a:lnTo>
                <a:lnTo>
                  <a:pt x="2540" y="2540"/>
                </a:lnTo>
                <a:close/>
              </a:path>
              <a:path w="2515870" h="251587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515870" h="2515870">
                <a:moveTo>
                  <a:pt x="15240" y="15240"/>
                </a:moveTo>
                <a:lnTo>
                  <a:pt x="0" y="15240"/>
                </a:lnTo>
                <a:lnTo>
                  <a:pt x="0" y="19050"/>
                </a:lnTo>
                <a:lnTo>
                  <a:pt x="8890" y="27940"/>
                </a:lnTo>
                <a:lnTo>
                  <a:pt x="27940" y="27940"/>
                </a:lnTo>
                <a:lnTo>
                  <a:pt x="15240" y="15240"/>
                </a:lnTo>
                <a:close/>
              </a:path>
              <a:path w="2515870" h="2515870">
                <a:moveTo>
                  <a:pt x="27940" y="27940"/>
                </a:moveTo>
                <a:lnTo>
                  <a:pt x="8890" y="27940"/>
                </a:lnTo>
                <a:lnTo>
                  <a:pt x="15239" y="34289"/>
                </a:lnTo>
                <a:lnTo>
                  <a:pt x="34289" y="34289"/>
                </a:lnTo>
                <a:lnTo>
                  <a:pt x="27940" y="27940"/>
                </a:lnTo>
                <a:close/>
              </a:path>
              <a:path w="2515870" h="2515870">
                <a:moveTo>
                  <a:pt x="34290" y="34290"/>
                </a:moveTo>
                <a:lnTo>
                  <a:pt x="15240" y="34290"/>
                </a:lnTo>
                <a:lnTo>
                  <a:pt x="21589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515870" h="2515870">
                <a:moveTo>
                  <a:pt x="40640" y="40640"/>
                </a:moveTo>
                <a:lnTo>
                  <a:pt x="21590" y="40640"/>
                </a:lnTo>
                <a:lnTo>
                  <a:pt x="27940" y="46990"/>
                </a:lnTo>
                <a:lnTo>
                  <a:pt x="46990" y="46990"/>
                </a:lnTo>
                <a:lnTo>
                  <a:pt x="40640" y="40640"/>
                </a:lnTo>
                <a:close/>
              </a:path>
              <a:path w="2515870" h="2515870">
                <a:moveTo>
                  <a:pt x="46990" y="46990"/>
                </a:moveTo>
                <a:lnTo>
                  <a:pt x="27940" y="46990"/>
                </a:lnTo>
                <a:lnTo>
                  <a:pt x="34290" y="53340"/>
                </a:lnTo>
                <a:lnTo>
                  <a:pt x="53340" y="53340"/>
                </a:lnTo>
                <a:lnTo>
                  <a:pt x="46990" y="46990"/>
                </a:lnTo>
                <a:close/>
              </a:path>
              <a:path w="2515870" h="2515870">
                <a:moveTo>
                  <a:pt x="53340" y="53340"/>
                </a:moveTo>
                <a:lnTo>
                  <a:pt x="34290" y="53340"/>
                </a:lnTo>
                <a:lnTo>
                  <a:pt x="40640" y="59690"/>
                </a:lnTo>
                <a:lnTo>
                  <a:pt x="59690" y="59690"/>
                </a:lnTo>
                <a:lnTo>
                  <a:pt x="53340" y="53340"/>
                </a:lnTo>
                <a:close/>
              </a:path>
              <a:path w="2515870" h="2515870">
                <a:moveTo>
                  <a:pt x="59690" y="59690"/>
                </a:moveTo>
                <a:lnTo>
                  <a:pt x="40640" y="59690"/>
                </a:lnTo>
                <a:lnTo>
                  <a:pt x="46989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515870" h="2515870">
                <a:moveTo>
                  <a:pt x="66040" y="66040"/>
                </a:moveTo>
                <a:lnTo>
                  <a:pt x="46990" y="66040"/>
                </a:lnTo>
                <a:lnTo>
                  <a:pt x="53339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515870" h="2515870">
                <a:moveTo>
                  <a:pt x="72390" y="72390"/>
                </a:moveTo>
                <a:lnTo>
                  <a:pt x="53340" y="72390"/>
                </a:lnTo>
                <a:lnTo>
                  <a:pt x="59689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515870" h="2515870">
                <a:moveTo>
                  <a:pt x="78740" y="78740"/>
                </a:moveTo>
                <a:lnTo>
                  <a:pt x="59690" y="78740"/>
                </a:lnTo>
                <a:lnTo>
                  <a:pt x="6603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515870" h="2515870">
                <a:moveTo>
                  <a:pt x="85090" y="85090"/>
                </a:moveTo>
                <a:lnTo>
                  <a:pt x="66040" y="85090"/>
                </a:lnTo>
                <a:lnTo>
                  <a:pt x="72389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515870" h="2515870">
                <a:moveTo>
                  <a:pt x="91440" y="91440"/>
                </a:moveTo>
                <a:lnTo>
                  <a:pt x="72390" y="91440"/>
                </a:lnTo>
                <a:lnTo>
                  <a:pt x="78739" y="97789"/>
                </a:lnTo>
                <a:lnTo>
                  <a:pt x="97789" y="97789"/>
                </a:lnTo>
                <a:lnTo>
                  <a:pt x="91440" y="91440"/>
                </a:lnTo>
                <a:close/>
              </a:path>
              <a:path w="2515870" h="2515870">
                <a:moveTo>
                  <a:pt x="97790" y="97790"/>
                </a:moveTo>
                <a:lnTo>
                  <a:pt x="78740" y="97790"/>
                </a:lnTo>
                <a:lnTo>
                  <a:pt x="85089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515870" h="2515870">
                <a:moveTo>
                  <a:pt x="104140" y="104140"/>
                </a:moveTo>
                <a:lnTo>
                  <a:pt x="85090" y="104140"/>
                </a:lnTo>
                <a:lnTo>
                  <a:pt x="91439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515870" h="2515870">
                <a:moveTo>
                  <a:pt x="110490" y="110490"/>
                </a:moveTo>
                <a:lnTo>
                  <a:pt x="91440" y="110490"/>
                </a:lnTo>
                <a:lnTo>
                  <a:pt x="97789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515870" h="2515870">
                <a:moveTo>
                  <a:pt x="116840" y="116840"/>
                </a:moveTo>
                <a:lnTo>
                  <a:pt x="97790" y="116840"/>
                </a:lnTo>
                <a:lnTo>
                  <a:pt x="104139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515870" h="2515870">
                <a:moveTo>
                  <a:pt x="123190" y="123190"/>
                </a:moveTo>
                <a:lnTo>
                  <a:pt x="104140" y="123190"/>
                </a:lnTo>
                <a:lnTo>
                  <a:pt x="110489" y="129539"/>
                </a:lnTo>
                <a:lnTo>
                  <a:pt x="129539" y="129539"/>
                </a:lnTo>
                <a:lnTo>
                  <a:pt x="123190" y="123190"/>
                </a:lnTo>
                <a:close/>
              </a:path>
              <a:path w="2515870" h="2515870">
                <a:moveTo>
                  <a:pt x="129540" y="129540"/>
                </a:moveTo>
                <a:lnTo>
                  <a:pt x="110490" y="129540"/>
                </a:lnTo>
                <a:lnTo>
                  <a:pt x="116839" y="135889"/>
                </a:lnTo>
                <a:lnTo>
                  <a:pt x="135889" y="135889"/>
                </a:lnTo>
                <a:lnTo>
                  <a:pt x="129540" y="129540"/>
                </a:lnTo>
                <a:close/>
              </a:path>
              <a:path w="2515870" h="2515870">
                <a:moveTo>
                  <a:pt x="135890" y="135890"/>
                </a:moveTo>
                <a:lnTo>
                  <a:pt x="116840" y="135890"/>
                </a:lnTo>
                <a:lnTo>
                  <a:pt x="123189" y="142239"/>
                </a:lnTo>
                <a:lnTo>
                  <a:pt x="142239" y="142239"/>
                </a:lnTo>
                <a:lnTo>
                  <a:pt x="135890" y="135890"/>
                </a:lnTo>
                <a:close/>
              </a:path>
              <a:path w="2515870" h="2515870">
                <a:moveTo>
                  <a:pt x="142240" y="142240"/>
                </a:moveTo>
                <a:lnTo>
                  <a:pt x="123190" y="142240"/>
                </a:lnTo>
                <a:lnTo>
                  <a:pt x="129539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515870" h="2515870">
                <a:moveTo>
                  <a:pt x="148590" y="148590"/>
                </a:moveTo>
                <a:lnTo>
                  <a:pt x="129540" y="148590"/>
                </a:lnTo>
                <a:lnTo>
                  <a:pt x="135890" y="154940"/>
                </a:lnTo>
                <a:lnTo>
                  <a:pt x="154940" y="154940"/>
                </a:lnTo>
                <a:lnTo>
                  <a:pt x="148590" y="148590"/>
                </a:lnTo>
                <a:close/>
              </a:path>
              <a:path w="2515870" h="2515870">
                <a:moveTo>
                  <a:pt x="154940" y="154940"/>
                </a:moveTo>
                <a:lnTo>
                  <a:pt x="135890" y="15494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54940" y="154940"/>
                </a:lnTo>
                <a:close/>
              </a:path>
              <a:path w="2515870" h="2515870">
                <a:moveTo>
                  <a:pt x="161290" y="161290"/>
                </a:moveTo>
                <a:lnTo>
                  <a:pt x="142240" y="161290"/>
                </a:lnTo>
                <a:lnTo>
                  <a:pt x="148589" y="167639"/>
                </a:lnTo>
                <a:lnTo>
                  <a:pt x="167639" y="167639"/>
                </a:lnTo>
                <a:lnTo>
                  <a:pt x="161290" y="161290"/>
                </a:lnTo>
                <a:close/>
              </a:path>
              <a:path w="2515870" h="2515870">
                <a:moveTo>
                  <a:pt x="167640" y="167640"/>
                </a:moveTo>
                <a:lnTo>
                  <a:pt x="148590" y="167640"/>
                </a:lnTo>
                <a:lnTo>
                  <a:pt x="154939" y="173989"/>
                </a:lnTo>
                <a:lnTo>
                  <a:pt x="173989" y="173989"/>
                </a:lnTo>
                <a:lnTo>
                  <a:pt x="167640" y="167640"/>
                </a:lnTo>
                <a:close/>
              </a:path>
              <a:path w="2515870" h="2515870">
                <a:moveTo>
                  <a:pt x="173990" y="173990"/>
                </a:moveTo>
                <a:lnTo>
                  <a:pt x="154940" y="173990"/>
                </a:lnTo>
                <a:lnTo>
                  <a:pt x="161289" y="180339"/>
                </a:lnTo>
                <a:lnTo>
                  <a:pt x="180339" y="180339"/>
                </a:lnTo>
                <a:lnTo>
                  <a:pt x="173990" y="173990"/>
                </a:lnTo>
                <a:close/>
              </a:path>
              <a:path w="2515870" h="2515870">
                <a:moveTo>
                  <a:pt x="180339" y="180339"/>
                </a:moveTo>
                <a:lnTo>
                  <a:pt x="161289" y="180339"/>
                </a:lnTo>
                <a:lnTo>
                  <a:pt x="167640" y="186690"/>
                </a:lnTo>
                <a:lnTo>
                  <a:pt x="186690" y="186690"/>
                </a:lnTo>
                <a:lnTo>
                  <a:pt x="180339" y="180339"/>
                </a:lnTo>
                <a:close/>
              </a:path>
              <a:path w="2515870" h="2515870">
                <a:moveTo>
                  <a:pt x="186690" y="186690"/>
                </a:moveTo>
                <a:lnTo>
                  <a:pt x="167640" y="186690"/>
                </a:lnTo>
                <a:lnTo>
                  <a:pt x="180339" y="199389"/>
                </a:lnTo>
                <a:lnTo>
                  <a:pt x="199389" y="199389"/>
                </a:lnTo>
                <a:lnTo>
                  <a:pt x="186690" y="186690"/>
                </a:lnTo>
                <a:close/>
              </a:path>
              <a:path w="2515870" h="2515870">
                <a:moveTo>
                  <a:pt x="199390" y="199390"/>
                </a:moveTo>
                <a:lnTo>
                  <a:pt x="180340" y="199390"/>
                </a:lnTo>
                <a:lnTo>
                  <a:pt x="186689" y="205739"/>
                </a:lnTo>
                <a:lnTo>
                  <a:pt x="205739" y="205739"/>
                </a:lnTo>
                <a:lnTo>
                  <a:pt x="199390" y="199390"/>
                </a:lnTo>
                <a:close/>
              </a:path>
              <a:path w="2515870" h="2515870">
                <a:moveTo>
                  <a:pt x="205740" y="205740"/>
                </a:moveTo>
                <a:lnTo>
                  <a:pt x="186690" y="205740"/>
                </a:lnTo>
                <a:lnTo>
                  <a:pt x="199390" y="218440"/>
                </a:lnTo>
                <a:lnTo>
                  <a:pt x="218440" y="218440"/>
                </a:lnTo>
                <a:lnTo>
                  <a:pt x="205740" y="205740"/>
                </a:lnTo>
                <a:close/>
              </a:path>
              <a:path w="2515870" h="2515870">
                <a:moveTo>
                  <a:pt x="218440" y="218440"/>
                </a:moveTo>
                <a:lnTo>
                  <a:pt x="199390" y="218440"/>
                </a:lnTo>
                <a:lnTo>
                  <a:pt x="212089" y="231139"/>
                </a:lnTo>
                <a:lnTo>
                  <a:pt x="231139" y="231139"/>
                </a:lnTo>
                <a:lnTo>
                  <a:pt x="218440" y="218440"/>
                </a:lnTo>
                <a:close/>
              </a:path>
              <a:path w="2515870" h="2515870">
                <a:moveTo>
                  <a:pt x="231140" y="231140"/>
                </a:moveTo>
                <a:lnTo>
                  <a:pt x="212090" y="231140"/>
                </a:lnTo>
                <a:lnTo>
                  <a:pt x="231139" y="250189"/>
                </a:lnTo>
                <a:lnTo>
                  <a:pt x="250189" y="250189"/>
                </a:lnTo>
                <a:lnTo>
                  <a:pt x="231140" y="231140"/>
                </a:lnTo>
                <a:close/>
              </a:path>
              <a:path w="2515870" h="2515870">
                <a:moveTo>
                  <a:pt x="250190" y="250190"/>
                </a:moveTo>
                <a:lnTo>
                  <a:pt x="231140" y="25019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515870" h="2515870">
                <a:moveTo>
                  <a:pt x="256540" y="256540"/>
                </a:moveTo>
                <a:lnTo>
                  <a:pt x="237490" y="256540"/>
                </a:lnTo>
                <a:lnTo>
                  <a:pt x="243839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515870" h="2515870">
                <a:moveTo>
                  <a:pt x="262890" y="262890"/>
                </a:moveTo>
                <a:lnTo>
                  <a:pt x="243840" y="262890"/>
                </a:lnTo>
                <a:lnTo>
                  <a:pt x="25018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515870" h="2515870">
                <a:moveTo>
                  <a:pt x="269240" y="269240"/>
                </a:moveTo>
                <a:lnTo>
                  <a:pt x="250190" y="269240"/>
                </a:lnTo>
                <a:lnTo>
                  <a:pt x="256539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515870" h="2515870">
                <a:moveTo>
                  <a:pt x="275590" y="275590"/>
                </a:moveTo>
                <a:lnTo>
                  <a:pt x="256540" y="275590"/>
                </a:lnTo>
                <a:lnTo>
                  <a:pt x="262890" y="281940"/>
                </a:lnTo>
                <a:lnTo>
                  <a:pt x="281940" y="281940"/>
                </a:lnTo>
                <a:lnTo>
                  <a:pt x="275590" y="275590"/>
                </a:lnTo>
                <a:close/>
              </a:path>
              <a:path w="2515870" h="2515870">
                <a:moveTo>
                  <a:pt x="281940" y="281940"/>
                </a:moveTo>
                <a:lnTo>
                  <a:pt x="262890" y="281940"/>
                </a:lnTo>
                <a:lnTo>
                  <a:pt x="269239" y="288289"/>
                </a:lnTo>
                <a:lnTo>
                  <a:pt x="288289" y="288289"/>
                </a:lnTo>
                <a:lnTo>
                  <a:pt x="281940" y="281940"/>
                </a:lnTo>
                <a:close/>
              </a:path>
              <a:path w="2515870" h="2515870">
                <a:moveTo>
                  <a:pt x="288290" y="288290"/>
                </a:moveTo>
                <a:lnTo>
                  <a:pt x="269240" y="288290"/>
                </a:lnTo>
                <a:lnTo>
                  <a:pt x="27558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515870" h="2515870">
                <a:moveTo>
                  <a:pt x="294640" y="294640"/>
                </a:moveTo>
                <a:lnTo>
                  <a:pt x="275590" y="294640"/>
                </a:lnTo>
                <a:lnTo>
                  <a:pt x="281940" y="300990"/>
                </a:lnTo>
                <a:lnTo>
                  <a:pt x="300990" y="300990"/>
                </a:lnTo>
                <a:lnTo>
                  <a:pt x="294640" y="294640"/>
                </a:lnTo>
                <a:close/>
              </a:path>
              <a:path w="2515870" h="2515870">
                <a:moveTo>
                  <a:pt x="300990" y="300990"/>
                </a:moveTo>
                <a:lnTo>
                  <a:pt x="281940" y="300990"/>
                </a:lnTo>
                <a:lnTo>
                  <a:pt x="288289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515870" h="2515870">
                <a:moveTo>
                  <a:pt x="307340" y="307340"/>
                </a:moveTo>
                <a:lnTo>
                  <a:pt x="288290" y="307340"/>
                </a:lnTo>
                <a:lnTo>
                  <a:pt x="294639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515870" h="2515870">
                <a:moveTo>
                  <a:pt x="313690" y="313690"/>
                </a:moveTo>
                <a:lnTo>
                  <a:pt x="294640" y="313690"/>
                </a:lnTo>
                <a:lnTo>
                  <a:pt x="307339" y="326389"/>
                </a:lnTo>
                <a:lnTo>
                  <a:pt x="326389" y="326389"/>
                </a:lnTo>
                <a:lnTo>
                  <a:pt x="313690" y="313690"/>
                </a:lnTo>
                <a:close/>
              </a:path>
              <a:path w="2515870" h="2515870">
                <a:moveTo>
                  <a:pt x="326390" y="326390"/>
                </a:moveTo>
                <a:lnTo>
                  <a:pt x="307340" y="326390"/>
                </a:lnTo>
                <a:lnTo>
                  <a:pt x="313689" y="332739"/>
                </a:lnTo>
                <a:lnTo>
                  <a:pt x="332739" y="332739"/>
                </a:lnTo>
                <a:lnTo>
                  <a:pt x="326390" y="326390"/>
                </a:lnTo>
                <a:close/>
              </a:path>
              <a:path w="2515870" h="2515870">
                <a:moveTo>
                  <a:pt x="332740" y="332740"/>
                </a:moveTo>
                <a:lnTo>
                  <a:pt x="313690" y="332740"/>
                </a:lnTo>
                <a:lnTo>
                  <a:pt x="320039" y="339089"/>
                </a:lnTo>
                <a:lnTo>
                  <a:pt x="339089" y="339089"/>
                </a:lnTo>
                <a:lnTo>
                  <a:pt x="332740" y="332740"/>
                </a:lnTo>
                <a:close/>
              </a:path>
              <a:path w="2515870" h="2515870">
                <a:moveTo>
                  <a:pt x="339090" y="339090"/>
                </a:moveTo>
                <a:lnTo>
                  <a:pt x="320040" y="339090"/>
                </a:lnTo>
                <a:lnTo>
                  <a:pt x="326390" y="345440"/>
                </a:lnTo>
                <a:lnTo>
                  <a:pt x="345440" y="345440"/>
                </a:lnTo>
                <a:lnTo>
                  <a:pt x="339090" y="339090"/>
                </a:lnTo>
                <a:close/>
              </a:path>
              <a:path w="2515870" h="2515870">
                <a:moveTo>
                  <a:pt x="345440" y="345440"/>
                </a:moveTo>
                <a:lnTo>
                  <a:pt x="326390" y="345440"/>
                </a:lnTo>
                <a:lnTo>
                  <a:pt x="339089" y="358139"/>
                </a:lnTo>
                <a:lnTo>
                  <a:pt x="358139" y="358139"/>
                </a:lnTo>
                <a:lnTo>
                  <a:pt x="345440" y="345440"/>
                </a:lnTo>
                <a:close/>
              </a:path>
              <a:path w="2515870" h="2515870">
                <a:moveTo>
                  <a:pt x="358140" y="358140"/>
                </a:moveTo>
                <a:lnTo>
                  <a:pt x="339090" y="358140"/>
                </a:lnTo>
                <a:lnTo>
                  <a:pt x="351789" y="370839"/>
                </a:lnTo>
                <a:lnTo>
                  <a:pt x="370839" y="370839"/>
                </a:lnTo>
                <a:lnTo>
                  <a:pt x="358140" y="358140"/>
                </a:lnTo>
                <a:close/>
              </a:path>
              <a:path w="2515870" h="2515870">
                <a:moveTo>
                  <a:pt x="370840" y="370840"/>
                </a:moveTo>
                <a:lnTo>
                  <a:pt x="351790" y="370840"/>
                </a:lnTo>
                <a:lnTo>
                  <a:pt x="358140" y="377190"/>
                </a:lnTo>
                <a:lnTo>
                  <a:pt x="377190" y="377190"/>
                </a:lnTo>
                <a:lnTo>
                  <a:pt x="370840" y="370840"/>
                </a:lnTo>
                <a:close/>
              </a:path>
              <a:path w="2515870" h="2515870">
                <a:moveTo>
                  <a:pt x="377190" y="377190"/>
                </a:moveTo>
                <a:lnTo>
                  <a:pt x="358140" y="377190"/>
                </a:lnTo>
                <a:lnTo>
                  <a:pt x="370840" y="389890"/>
                </a:lnTo>
                <a:lnTo>
                  <a:pt x="389890" y="389890"/>
                </a:lnTo>
                <a:lnTo>
                  <a:pt x="377190" y="377190"/>
                </a:lnTo>
                <a:close/>
              </a:path>
              <a:path w="2515870" h="2515870">
                <a:moveTo>
                  <a:pt x="389890" y="389890"/>
                </a:moveTo>
                <a:lnTo>
                  <a:pt x="370840" y="389890"/>
                </a:lnTo>
                <a:lnTo>
                  <a:pt x="383540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515870" h="2515870">
                <a:moveTo>
                  <a:pt x="402590" y="402590"/>
                </a:moveTo>
                <a:lnTo>
                  <a:pt x="383540" y="402590"/>
                </a:lnTo>
                <a:lnTo>
                  <a:pt x="389889" y="408939"/>
                </a:lnTo>
                <a:lnTo>
                  <a:pt x="408939" y="408939"/>
                </a:lnTo>
                <a:lnTo>
                  <a:pt x="402590" y="402590"/>
                </a:lnTo>
                <a:close/>
              </a:path>
              <a:path w="2515870" h="2515870">
                <a:moveTo>
                  <a:pt x="408940" y="408940"/>
                </a:moveTo>
                <a:lnTo>
                  <a:pt x="389890" y="408940"/>
                </a:lnTo>
                <a:lnTo>
                  <a:pt x="415290" y="434340"/>
                </a:lnTo>
                <a:lnTo>
                  <a:pt x="434340" y="434340"/>
                </a:lnTo>
                <a:lnTo>
                  <a:pt x="408940" y="408940"/>
                </a:lnTo>
                <a:close/>
              </a:path>
              <a:path w="2515870" h="2515870">
                <a:moveTo>
                  <a:pt x="434340" y="434340"/>
                </a:moveTo>
                <a:lnTo>
                  <a:pt x="415290" y="434340"/>
                </a:lnTo>
                <a:lnTo>
                  <a:pt x="421639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515870" h="2515870">
                <a:moveTo>
                  <a:pt x="440690" y="440690"/>
                </a:moveTo>
                <a:lnTo>
                  <a:pt x="421640" y="440690"/>
                </a:lnTo>
                <a:lnTo>
                  <a:pt x="427989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515870" h="2515870">
                <a:moveTo>
                  <a:pt x="447040" y="447040"/>
                </a:moveTo>
                <a:lnTo>
                  <a:pt x="427990" y="447040"/>
                </a:lnTo>
                <a:lnTo>
                  <a:pt x="434339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515870" h="2515870">
                <a:moveTo>
                  <a:pt x="453390" y="453390"/>
                </a:moveTo>
                <a:lnTo>
                  <a:pt x="434340" y="453390"/>
                </a:lnTo>
                <a:lnTo>
                  <a:pt x="440689" y="459739"/>
                </a:lnTo>
                <a:lnTo>
                  <a:pt x="459739" y="459739"/>
                </a:lnTo>
                <a:lnTo>
                  <a:pt x="453390" y="453390"/>
                </a:lnTo>
                <a:close/>
              </a:path>
              <a:path w="2515870" h="2515870">
                <a:moveTo>
                  <a:pt x="459740" y="459740"/>
                </a:moveTo>
                <a:lnTo>
                  <a:pt x="440690" y="459740"/>
                </a:lnTo>
                <a:lnTo>
                  <a:pt x="447039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515870" h="2515870">
                <a:moveTo>
                  <a:pt x="466090" y="466090"/>
                </a:moveTo>
                <a:lnTo>
                  <a:pt x="447040" y="466090"/>
                </a:lnTo>
                <a:lnTo>
                  <a:pt x="453389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515870" h="2515870">
                <a:moveTo>
                  <a:pt x="472440" y="472440"/>
                </a:moveTo>
                <a:lnTo>
                  <a:pt x="453390" y="472440"/>
                </a:lnTo>
                <a:lnTo>
                  <a:pt x="466089" y="485139"/>
                </a:lnTo>
                <a:lnTo>
                  <a:pt x="485139" y="485139"/>
                </a:lnTo>
                <a:lnTo>
                  <a:pt x="472440" y="472440"/>
                </a:lnTo>
                <a:close/>
              </a:path>
              <a:path w="2515870" h="2515870">
                <a:moveTo>
                  <a:pt x="485140" y="485140"/>
                </a:moveTo>
                <a:lnTo>
                  <a:pt x="466090" y="485140"/>
                </a:lnTo>
                <a:lnTo>
                  <a:pt x="472439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515870" h="2515870">
                <a:moveTo>
                  <a:pt x="491490" y="491490"/>
                </a:moveTo>
                <a:lnTo>
                  <a:pt x="472440" y="491490"/>
                </a:lnTo>
                <a:lnTo>
                  <a:pt x="478789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515870" h="2515870">
                <a:moveTo>
                  <a:pt x="497840" y="497840"/>
                </a:moveTo>
                <a:lnTo>
                  <a:pt x="478790" y="497840"/>
                </a:lnTo>
                <a:lnTo>
                  <a:pt x="485139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515870" h="2515870">
                <a:moveTo>
                  <a:pt x="504190" y="504190"/>
                </a:moveTo>
                <a:lnTo>
                  <a:pt x="485140" y="504190"/>
                </a:lnTo>
                <a:lnTo>
                  <a:pt x="491489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515870" h="2515870">
                <a:moveTo>
                  <a:pt x="510540" y="510540"/>
                </a:moveTo>
                <a:lnTo>
                  <a:pt x="491490" y="510540"/>
                </a:lnTo>
                <a:lnTo>
                  <a:pt x="497839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515870" h="2515870">
                <a:moveTo>
                  <a:pt x="516890" y="516890"/>
                </a:moveTo>
                <a:lnTo>
                  <a:pt x="497840" y="516890"/>
                </a:lnTo>
                <a:lnTo>
                  <a:pt x="504189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515870" h="2515870">
                <a:moveTo>
                  <a:pt x="523240" y="523240"/>
                </a:moveTo>
                <a:lnTo>
                  <a:pt x="504190" y="523240"/>
                </a:lnTo>
                <a:lnTo>
                  <a:pt x="510539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515870" h="2515870">
                <a:moveTo>
                  <a:pt x="529590" y="529590"/>
                </a:moveTo>
                <a:lnTo>
                  <a:pt x="510540" y="529590"/>
                </a:lnTo>
                <a:lnTo>
                  <a:pt x="516889" y="535939"/>
                </a:lnTo>
                <a:lnTo>
                  <a:pt x="535939" y="535939"/>
                </a:lnTo>
                <a:lnTo>
                  <a:pt x="529590" y="529590"/>
                </a:lnTo>
                <a:close/>
              </a:path>
              <a:path w="2515870" h="2515870">
                <a:moveTo>
                  <a:pt x="535940" y="535940"/>
                </a:moveTo>
                <a:lnTo>
                  <a:pt x="516890" y="535940"/>
                </a:lnTo>
                <a:lnTo>
                  <a:pt x="523239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515870" h="2515870">
                <a:moveTo>
                  <a:pt x="542290" y="542290"/>
                </a:moveTo>
                <a:lnTo>
                  <a:pt x="523240" y="542290"/>
                </a:lnTo>
                <a:lnTo>
                  <a:pt x="52958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515870" h="2515870">
                <a:moveTo>
                  <a:pt x="548640" y="548640"/>
                </a:moveTo>
                <a:lnTo>
                  <a:pt x="529590" y="548640"/>
                </a:lnTo>
                <a:lnTo>
                  <a:pt x="535939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515870" h="2515870">
                <a:moveTo>
                  <a:pt x="554990" y="554990"/>
                </a:moveTo>
                <a:lnTo>
                  <a:pt x="535940" y="554990"/>
                </a:lnTo>
                <a:lnTo>
                  <a:pt x="542289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515870" h="2515870">
                <a:moveTo>
                  <a:pt x="561340" y="561340"/>
                </a:moveTo>
                <a:lnTo>
                  <a:pt x="542290" y="561340"/>
                </a:lnTo>
                <a:lnTo>
                  <a:pt x="548639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515870" h="2515870">
                <a:moveTo>
                  <a:pt x="567690" y="567690"/>
                </a:moveTo>
                <a:lnTo>
                  <a:pt x="548640" y="567690"/>
                </a:lnTo>
                <a:lnTo>
                  <a:pt x="554989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515870" h="2515870">
                <a:moveTo>
                  <a:pt x="574040" y="574040"/>
                </a:moveTo>
                <a:lnTo>
                  <a:pt x="554990" y="574040"/>
                </a:lnTo>
                <a:lnTo>
                  <a:pt x="561339" y="580389"/>
                </a:lnTo>
                <a:lnTo>
                  <a:pt x="580389" y="580389"/>
                </a:lnTo>
                <a:lnTo>
                  <a:pt x="574040" y="574040"/>
                </a:lnTo>
                <a:close/>
              </a:path>
              <a:path w="2515870" h="2515870">
                <a:moveTo>
                  <a:pt x="580390" y="580390"/>
                </a:moveTo>
                <a:lnTo>
                  <a:pt x="561340" y="580390"/>
                </a:lnTo>
                <a:lnTo>
                  <a:pt x="567689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515870" h="2515870">
                <a:moveTo>
                  <a:pt x="586740" y="586740"/>
                </a:moveTo>
                <a:lnTo>
                  <a:pt x="567690" y="586740"/>
                </a:lnTo>
                <a:lnTo>
                  <a:pt x="574039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515870" h="2515870">
                <a:moveTo>
                  <a:pt x="593090" y="593090"/>
                </a:moveTo>
                <a:lnTo>
                  <a:pt x="574040" y="593090"/>
                </a:lnTo>
                <a:lnTo>
                  <a:pt x="580389" y="599439"/>
                </a:lnTo>
                <a:lnTo>
                  <a:pt x="599439" y="599439"/>
                </a:lnTo>
                <a:lnTo>
                  <a:pt x="593090" y="593090"/>
                </a:lnTo>
                <a:close/>
              </a:path>
              <a:path w="2515870" h="2515870">
                <a:moveTo>
                  <a:pt x="599440" y="599440"/>
                </a:moveTo>
                <a:lnTo>
                  <a:pt x="580390" y="599440"/>
                </a:lnTo>
                <a:lnTo>
                  <a:pt x="586739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515870" h="2515870">
                <a:moveTo>
                  <a:pt x="605790" y="605790"/>
                </a:moveTo>
                <a:lnTo>
                  <a:pt x="586740" y="605790"/>
                </a:lnTo>
                <a:lnTo>
                  <a:pt x="593089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515870" h="2515870">
                <a:moveTo>
                  <a:pt x="612140" y="612140"/>
                </a:moveTo>
                <a:lnTo>
                  <a:pt x="593090" y="612140"/>
                </a:lnTo>
                <a:lnTo>
                  <a:pt x="599439" y="618489"/>
                </a:lnTo>
                <a:lnTo>
                  <a:pt x="618489" y="618489"/>
                </a:lnTo>
                <a:lnTo>
                  <a:pt x="612140" y="612140"/>
                </a:lnTo>
                <a:close/>
              </a:path>
              <a:path w="2515870" h="2515870">
                <a:moveTo>
                  <a:pt x="618490" y="618490"/>
                </a:moveTo>
                <a:lnTo>
                  <a:pt x="599440" y="618490"/>
                </a:lnTo>
                <a:lnTo>
                  <a:pt x="605789" y="624839"/>
                </a:lnTo>
                <a:lnTo>
                  <a:pt x="624839" y="624839"/>
                </a:lnTo>
                <a:lnTo>
                  <a:pt x="618490" y="618490"/>
                </a:lnTo>
                <a:close/>
              </a:path>
              <a:path w="2515870" h="2515870">
                <a:moveTo>
                  <a:pt x="624840" y="624840"/>
                </a:moveTo>
                <a:lnTo>
                  <a:pt x="605790" y="624840"/>
                </a:lnTo>
                <a:lnTo>
                  <a:pt x="612139" y="631189"/>
                </a:lnTo>
                <a:lnTo>
                  <a:pt x="631189" y="631189"/>
                </a:lnTo>
                <a:lnTo>
                  <a:pt x="624840" y="624840"/>
                </a:lnTo>
                <a:close/>
              </a:path>
              <a:path w="2515870" h="2515870">
                <a:moveTo>
                  <a:pt x="631190" y="631190"/>
                </a:moveTo>
                <a:lnTo>
                  <a:pt x="612140" y="631190"/>
                </a:lnTo>
                <a:lnTo>
                  <a:pt x="618490" y="637540"/>
                </a:lnTo>
                <a:lnTo>
                  <a:pt x="637540" y="637540"/>
                </a:lnTo>
                <a:lnTo>
                  <a:pt x="631190" y="631190"/>
                </a:lnTo>
                <a:close/>
              </a:path>
              <a:path w="2515870" h="2515870">
                <a:moveTo>
                  <a:pt x="637540" y="637540"/>
                </a:moveTo>
                <a:lnTo>
                  <a:pt x="618490" y="637540"/>
                </a:lnTo>
                <a:lnTo>
                  <a:pt x="624839" y="643889"/>
                </a:lnTo>
                <a:lnTo>
                  <a:pt x="643889" y="643889"/>
                </a:lnTo>
                <a:lnTo>
                  <a:pt x="637540" y="637540"/>
                </a:lnTo>
                <a:close/>
              </a:path>
              <a:path w="2515870" h="2515870">
                <a:moveTo>
                  <a:pt x="643890" y="643890"/>
                </a:moveTo>
                <a:lnTo>
                  <a:pt x="624840" y="643890"/>
                </a:lnTo>
                <a:lnTo>
                  <a:pt x="631189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515870" h="2515870">
                <a:moveTo>
                  <a:pt x="650240" y="650240"/>
                </a:moveTo>
                <a:lnTo>
                  <a:pt x="631190" y="650240"/>
                </a:lnTo>
                <a:lnTo>
                  <a:pt x="637539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515870" h="2515870">
                <a:moveTo>
                  <a:pt x="656590" y="656590"/>
                </a:moveTo>
                <a:lnTo>
                  <a:pt x="637540" y="656590"/>
                </a:lnTo>
                <a:lnTo>
                  <a:pt x="643889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515870" h="2515870">
                <a:moveTo>
                  <a:pt x="662940" y="662940"/>
                </a:moveTo>
                <a:lnTo>
                  <a:pt x="643890" y="662940"/>
                </a:lnTo>
                <a:lnTo>
                  <a:pt x="650239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515870" h="2515870">
                <a:moveTo>
                  <a:pt x="669290" y="669290"/>
                </a:moveTo>
                <a:lnTo>
                  <a:pt x="650240" y="669290"/>
                </a:lnTo>
                <a:lnTo>
                  <a:pt x="656589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515870" h="2515870">
                <a:moveTo>
                  <a:pt x="675640" y="675640"/>
                </a:moveTo>
                <a:lnTo>
                  <a:pt x="656590" y="675640"/>
                </a:lnTo>
                <a:lnTo>
                  <a:pt x="662939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515870" h="2515870">
                <a:moveTo>
                  <a:pt x="681990" y="681990"/>
                </a:moveTo>
                <a:lnTo>
                  <a:pt x="662940" y="681990"/>
                </a:lnTo>
                <a:lnTo>
                  <a:pt x="66928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515870" h="2515870">
                <a:moveTo>
                  <a:pt x="688340" y="688340"/>
                </a:moveTo>
                <a:lnTo>
                  <a:pt x="669290" y="688340"/>
                </a:lnTo>
                <a:lnTo>
                  <a:pt x="675639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515870" h="2515870">
                <a:moveTo>
                  <a:pt x="694690" y="694690"/>
                </a:moveTo>
                <a:lnTo>
                  <a:pt x="675640" y="694690"/>
                </a:lnTo>
                <a:lnTo>
                  <a:pt x="681989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515870" h="2515870">
                <a:moveTo>
                  <a:pt x="701040" y="701040"/>
                </a:moveTo>
                <a:lnTo>
                  <a:pt x="681990" y="701040"/>
                </a:lnTo>
                <a:lnTo>
                  <a:pt x="688339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515870" h="2515870">
                <a:moveTo>
                  <a:pt x="707390" y="707390"/>
                </a:moveTo>
                <a:lnTo>
                  <a:pt x="688340" y="707390"/>
                </a:lnTo>
                <a:lnTo>
                  <a:pt x="694689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515870" h="2515870">
                <a:moveTo>
                  <a:pt x="713740" y="713740"/>
                </a:moveTo>
                <a:lnTo>
                  <a:pt x="694690" y="713740"/>
                </a:lnTo>
                <a:lnTo>
                  <a:pt x="701040" y="720090"/>
                </a:lnTo>
                <a:lnTo>
                  <a:pt x="720090" y="720090"/>
                </a:lnTo>
                <a:lnTo>
                  <a:pt x="713740" y="713740"/>
                </a:lnTo>
                <a:close/>
              </a:path>
              <a:path w="2515870" h="2515870">
                <a:moveTo>
                  <a:pt x="720090" y="720090"/>
                </a:moveTo>
                <a:lnTo>
                  <a:pt x="701040" y="720090"/>
                </a:lnTo>
                <a:lnTo>
                  <a:pt x="707389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515870" h="2515870">
                <a:moveTo>
                  <a:pt x="726440" y="726440"/>
                </a:moveTo>
                <a:lnTo>
                  <a:pt x="707390" y="726440"/>
                </a:lnTo>
                <a:lnTo>
                  <a:pt x="720089" y="739139"/>
                </a:lnTo>
                <a:lnTo>
                  <a:pt x="739139" y="739139"/>
                </a:lnTo>
                <a:lnTo>
                  <a:pt x="726440" y="726440"/>
                </a:lnTo>
                <a:close/>
              </a:path>
              <a:path w="2515870" h="2515870">
                <a:moveTo>
                  <a:pt x="739140" y="739140"/>
                </a:moveTo>
                <a:lnTo>
                  <a:pt x="720090" y="739140"/>
                </a:lnTo>
                <a:lnTo>
                  <a:pt x="726439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515870" h="2515870">
                <a:moveTo>
                  <a:pt x="745490" y="745490"/>
                </a:moveTo>
                <a:lnTo>
                  <a:pt x="726440" y="745490"/>
                </a:lnTo>
                <a:lnTo>
                  <a:pt x="732789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515870" h="2515870">
                <a:moveTo>
                  <a:pt x="751840" y="751840"/>
                </a:moveTo>
                <a:lnTo>
                  <a:pt x="732790" y="751840"/>
                </a:lnTo>
                <a:lnTo>
                  <a:pt x="73913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515870" h="2515870">
                <a:moveTo>
                  <a:pt x="758190" y="758190"/>
                </a:moveTo>
                <a:lnTo>
                  <a:pt x="739140" y="758190"/>
                </a:lnTo>
                <a:lnTo>
                  <a:pt x="745489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515870" h="2515870">
                <a:moveTo>
                  <a:pt x="764540" y="764540"/>
                </a:moveTo>
                <a:lnTo>
                  <a:pt x="745490" y="764540"/>
                </a:lnTo>
                <a:lnTo>
                  <a:pt x="751839" y="770889"/>
                </a:lnTo>
                <a:lnTo>
                  <a:pt x="770889" y="770889"/>
                </a:lnTo>
                <a:lnTo>
                  <a:pt x="764540" y="764540"/>
                </a:lnTo>
                <a:close/>
              </a:path>
              <a:path w="2515870" h="2515870">
                <a:moveTo>
                  <a:pt x="770890" y="770890"/>
                </a:moveTo>
                <a:lnTo>
                  <a:pt x="751840" y="770890"/>
                </a:lnTo>
                <a:lnTo>
                  <a:pt x="758189" y="777239"/>
                </a:lnTo>
                <a:lnTo>
                  <a:pt x="777239" y="777239"/>
                </a:lnTo>
                <a:lnTo>
                  <a:pt x="770890" y="770890"/>
                </a:lnTo>
                <a:close/>
              </a:path>
              <a:path w="2515870" h="2515870">
                <a:moveTo>
                  <a:pt x="777240" y="777240"/>
                </a:moveTo>
                <a:lnTo>
                  <a:pt x="758190" y="777240"/>
                </a:lnTo>
                <a:lnTo>
                  <a:pt x="764539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515870" h="2515870">
                <a:moveTo>
                  <a:pt x="783590" y="783590"/>
                </a:moveTo>
                <a:lnTo>
                  <a:pt x="764540" y="783590"/>
                </a:lnTo>
                <a:lnTo>
                  <a:pt x="770889" y="789939"/>
                </a:lnTo>
                <a:lnTo>
                  <a:pt x="789939" y="789939"/>
                </a:lnTo>
                <a:lnTo>
                  <a:pt x="783590" y="783590"/>
                </a:lnTo>
                <a:close/>
              </a:path>
              <a:path w="2515870" h="2515870">
                <a:moveTo>
                  <a:pt x="789940" y="789940"/>
                </a:moveTo>
                <a:lnTo>
                  <a:pt x="770890" y="789940"/>
                </a:lnTo>
                <a:lnTo>
                  <a:pt x="777239" y="796289"/>
                </a:lnTo>
                <a:lnTo>
                  <a:pt x="796289" y="796289"/>
                </a:lnTo>
                <a:lnTo>
                  <a:pt x="789940" y="789940"/>
                </a:lnTo>
                <a:close/>
              </a:path>
              <a:path w="2515870" h="2515870">
                <a:moveTo>
                  <a:pt x="796290" y="796290"/>
                </a:moveTo>
                <a:lnTo>
                  <a:pt x="777240" y="796290"/>
                </a:lnTo>
                <a:lnTo>
                  <a:pt x="783589" y="802639"/>
                </a:lnTo>
                <a:lnTo>
                  <a:pt x="802639" y="802639"/>
                </a:lnTo>
                <a:lnTo>
                  <a:pt x="796290" y="796290"/>
                </a:lnTo>
                <a:close/>
              </a:path>
              <a:path w="2515870" h="2515870">
                <a:moveTo>
                  <a:pt x="802640" y="802640"/>
                </a:moveTo>
                <a:lnTo>
                  <a:pt x="783590" y="802640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2640" y="802640"/>
                </a:lnTo>
                <a:close/>
              </a:path>
              <a:path w="2515870" h="2515870">
                <a:moveTo>
                  <a:pt x="808990" y="808990"/>
                </a:moveTo>
                <a:lnTo>
                  <a:pt x="789940" y="808990"/>
                </a:lnTo>
                <a:lnTo>
                  <a:pt x="796289" y="815339"/>
                </a:lnTo>
                <a:lnTo>
                  <a:pt x="815339" y="815339"/>
                </a:lnTo>
                <a:lnTo>
                  <a:pt x="808990" y="808990"/>
                </a:lnTo>
                <a:close/>
              </a:path>
              <a:path w="2515870" h="2515870">
                <a:moveTo>
                  <a:pt x="815340" y="815340"/>
                </a:moveTo>
                <a:lnTo>
                  <a:pt x="796290" y="815340"/>
                </a:lnTo>
                <a:lnTo>
                  <a:pt x="802639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515870" h="2515870">
                <a:moveTo>
                  <a:pt x="821690" y="821690"/>
                </a:moveTo>
                <a:lnTo>
                  <a:pt x="802640" y="821690"/>
                </a:lnTo>
                <a:lnTo>
                  <a:pt x="80898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515870" h="2515870">
                <a:moveTo>
                  <a:pt x="828040" y="828040"/>
                </a:moveTo>
                <a:lnTo>
                  <a:pt x="808990" y="828040"/>
                </a:lnTo>
                <a:lnTo>
                  <a:pt x="815339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515870" h="2515870">
                <a:moveTo>
                  <a:pt x="834390" y="834390"/>
                </a:moveTo>
                <a:lnTo>
                  <a:pt x="815340" y="834390"/>
                </a:lnTo>
                <a:lnTo>
                  <a:pt x="821689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515870" h="2515870">
                <a:moveTo>
                  <a:pt x="840740" y="840740"/>
                </a:moveTo>
                <a:lnTo>
                  <a:pt x="821690" y="840740"/>
                </a:lnTo>
                <a:lnTo>
                  <a:pt x="828039" y="847089"/>
                </a:lnTo>
                <a:lnTo>
                  <a:pt x="847089" y="847089"/>
                </a:lnTo>
                <a:lnTo>
                  <a:pt x="840740" y="840740"/>
                </a:lnTo>
                <a:close/>
              </a:path>
              <a:path w="2515870" h="2515870">
                <a:moveTo>
                  <a:pt x="847090" y="847090"/>
                </a:moveTo>
                <a:lnTo>
                  <a:pt x="828040" y="847090"/>
                </a:lnTo>
                <a:lnTo>
                  <a:pt x="834389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515870" h="2515870">
                <a:moveTo>
                  <a:pt x="853440" y="853440"/>
                </a:moveTo>
                <a:lnTo>
                  <a:pt x="834390" y="853440"/>
                </a:lnTo>
                <a:lnTo>
                  <a:pt x="840739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515870" h="2515870">
                <a:moveTo>
                  <a:pt x="859790" y="859790"/>
                </a:moveTo>
                <a:lnTo>
                  <a:pt x="840740" y="859790"/>
                </a:lnTo>
                <a:lnTo>
                  <a:pt x="847089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515870" h="2515870">
                <a:moveTo>
                  <a:pt x="866140" y="866140"/>
                </a:moveTo>
                <a:lnTo>
                  <a:pt x="847090" y="866140"/>
                </a:lnTo>
                <a:lnTo>
                  <a:pt x="853439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515870" h="2515870">
                <a:moveTo>
                  <a:pt x="872490" y="872490"/>
                </a:moveTo>
                <a:lnTo>
                  <a:pt x="853440" y="872490"/>
                </a:lnTo>
                <a:lnTo>
                  <a:pt x="866139" y="885189"/>
                </a:lnTo>
                <a:lnTo>
                  <a:pt x="885189" y="885189"/>
                </a:lnTo>
                <a:lnTo>
                  <a:pt x="872490" y="872490"/>
                </a:lnTo>
                <a:close/>
              </a:path>
              <a:path w="2515870" h="2515870">
                <a:moveTo>
                  <a:pt x="885190" y="885190"/>
                </a:moveTo>
                <a:lnTo>
                  <a:pt x="866140" y="885190"/>
                </a:lnTo>
                <a:lnTo>
                  <a:pt x="872489" y="891539"/>
                </a:lnTo>
                <a:lnTo>
                  <a:pt x="891539" y="891539"/>
                </a:lnTo>
                <a:lnTo>
                  <a:pt x="885190" y="885190"/>
                </a:lnTo>
                <a:close/>
              </a:path>
              <a:path w="2515870" h="2515870">
                <a:moveTo>
                  <a:pt x="891540" y="891540"/>
                </a:moveTo>
                <a:lnTo>
                  <a:pt x="872490" y="891540"/>
                </a:lnTo>
                <a:lnTo>
                  <a:pt x="886459" y="905510"/>
                </a:lnTo>
                <a:lnTo>
                  <a:pt x="905509" y="905510"/>
                </a:lnTo>
                <a:lnTo>
                  <a:pt x="891540" y="891540"/>
                </a:lnTo>
                <a:close/>
              </a:path>
              <a:path w="2515870" h="2515870">
                <a:moveTo>
                  <a:pt x="905510" y="905510"/>
                </a:moveTo>
                <a:lnTo>
                  <a:pt x="886460" y="905510"/>
                </a:lnTo>
                <a:lnTo>
                  <a:pt x="924559" y="943610"/>
                </a:lnTo>
                <a:lnTo>
                  <a:pt x="943609" y="943610"/>
                </a:lnTo>
                <a:lnTo>
                  <a:pt x="905510" y="905510"/>
                </a:lnTo>
                <a:close/>
              </a:path>
              <a:path w="2515870" h="2515870">
                <a:moveTo>
                  <a:pt x="943610" y="943610"/>
                </a:moveTo>
                <a:lnTo>
                  <a:pt x="924560" y="943610"/>
                </a:lnTo>
                <a:lnTo>
                  <a:pt x="966469" y="985519"/>
                </a:lnTo>
                <a:lnTo>
                  <a:pt x="985519" y="985519"/>
                </a:lnTo>
                <a:lnTo>
                  <a:pt x="943610" y="943610"/>
                </a:lnTo>
                <a:close/>
              </a:path>
              <a:path w="2515870" h="2515870">
                <a:moveTo>
                  <a:pt x="985519" y="985520"/>
                </a:moveTo>
                <a:lnTo>
                  <a:pt x="966469" y="985520"/>
                </a:lnTo>
                <a:lnTo>
                  <a:pt x="981709" y="1000760"/>
                </a:lnTo>
                <a:lnTo>
                  <a:pt x="1000759" y="1000760"/>
                </a:lnTo>
                <a:lnTo>
                  <a:pt x="985519" y="985520"/>
                </a:lnTo>
                <a:close/>
              </a:path>
              <a:path w="2515870" h="2515870">
                <a:moveTo>
                  <a:pt x="1000760" y="1000760"/>
                </a:moveTo>
                <a:lnTo>
                  <a:pt x="981710" y="1000760"/>
                </a:lnTo>
                <a:lnTo>
                  <a:pt x="998219" y="1017270"/>
                </a:lnTo>
                <a:lnTo>
                  <a:pt x="1017269" y="1017270"/>
                </a:lnTo>
                <a:lnTo>
                  <a:pt x="1000760" y="1000760"/>
                </a:lnTo>
                <a:close/>
              </a:path>
              <a:path w="2515870" h="2515870">
                <a:moveTo>
                  <a:pt x="1017270" y="1017270"/>
                </a:moveTo>
                <a:lnTo>
                  <a:pt x="998220" y="1017270"/>
                </a:lnTo>
                <a:lnTo>
                  <a:pt x="1023619" y="1042669"/>
                </a:lnTo>
                <a:lnTo>
                  <a:pt x="1042669" y="1042669"/>
                </a:lnTo>
                <a:lnTo>
                  <a:pt x="1017270" y="1017270"/>
                </a:lnTo>
                <a:close/>
              </a:path>
              <a:path w="2515870" h="2515870">
                <a:moveTo>
                  <a:pt x="1042670" y="1042670"/>
                </a:moveTo>
                <a:lnTo>
                  <a:pt x="1023620" y="1042670"/>
                </a:lnTo>
                <a:lnTo>
                  <a:pt x="1038859" y="1057910"/>
                </a:lnTo>
                <a:lnTo>
                  <a:pt x="1057909" y="1057910"/>
                </a:lnTo>
                <a:lnTo>
                  <a:pt x="1042670" y="1042670"/>
                </a:lnTo>
                <a:close/>
              </a:path>
              <a:path w="2515870" h="2515870">
                <a:moveTo>
                  <a:pt x="1057910" y="1057910"/>
                </a:moveTo>
                <a:lnTo>
                  <a:pt x="1038860" y="105791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515870" h="2515870">
                <a:moveTo>
                  <a:pt x="1064260" y="1064260"/>
                </a:moveTo>
                <a:lnTo>
                  <a:pt x="1045210" y="1064260"/>
                </a:lnTo>
                <a:lnTo>
                  <a:pt x="1049020" y="1068070"/>
                </a:lnTo>
                <a:lnTo>
                  <a:pt x="1068070" y="1068070"/>
                </a:lnTo>
                <a:lnTo>
                  <a:pt x="1064260" y="1064260"/>
                </a:lnTo>
                <a:close/>
              </a:path>
              <a:path w="2515870" h="2515870">
                <a:moveTo>
                  <a:pt x="1068070" y="1068070"/>
                </a:moveTo>
                <a:lnTo>
                  <a:pt x="1049020" y="1068070"/>
                </a:lnTo>
                <a:lnTo>
                  <a:pt x="1055369" y="1074420"/>
                </a:lnTo>
                <a:lnTo>
                  <a:pt x="1074419" y="1074420"/>
                </a:lnTo>
                <a:lnTo>
                  <a:pt x="1068070" y="1068070"/>
                </a:lnTo>
                <a:close/>
              </a:path>
              <a:path w="2515870" h="2515870">
                <a:moveTo>
                  <a:pt x="1074420" y="1074420"/>
                </a:moveTo>
                <a:lnTo>
                  <a:pt x="1055370" y="1074420"/>
                </a:lnTo>
                <a:lnTo>
                  <a:pt x="1064259" y="1083310"/>
                </a:lnTo>
                <a:lnTo>
                  <a:pt x="1083309" y="1083310"/>
                </a:lnTo>
                <a:lnTo>
                  <a:pt x="1074420" y="1074420"/>
                </a:lnTo>
                <a:close/>
              </a:path>
              <a:path w="2515870" h="2515870">
                <a:moveTo>
                  <a:pt x="1083310" y="1083310"/>
                </a:moveTo>
                <a:lnTo>
                  <a:pt x="1064260" y="1083310"/>
                </a:lnTo>
                <a:lnTo>
                  <a:pt x="1070609" y="1089660"/>
                </a:lnTo>
                <a:lnTo>
                  <a:pt x="1089659" y="1089660"/>
                </a:lnTo>
                <a:lnTo>
                  <a:pt x="1083310" y="1083310"/>
                </a:lnTo>
                <a:close/>
              </a:path>
              <a:path w="2515870" h="2515870">
                <a:moveTo>
                  <a:pt x="1089660" y="1089660"/>
                </a:moveTo>
                <a:lnTo>
                  <a:pt x="1070610" y="1089660"/>
                </a:lnTo>
                <a:lnTo>
                  <a:pt x="1076959" y="1096010"/>
                </a:lnTo>
                <a:lnTo>
                  <a:pt x="1096009" y="1096010"/>
                </a:lnTo>
                <a:lnTo>
                  <a:pt x="1089660" y="1089660"/>
                </a:lnTo>
                <a:close/>
              </a:path>
              <a:path w="2515870" h="2515870">
                <a:moveTo>
                  <a:pt x="1096010" y="1096010"/>
                </a:moveTo>
                <a:lnTo>
                  <a:pt x="1076960" y="1096010"/>
                </a:lnTo>
                <a:lnTo>
                  <a:pt x="1087119" y="1106170"/>
                </a:lnTo>
                <a:lnTo>
                  <a:pt x="1106169" y="1106170"/>
                </a:lnTo>
                <a:lnTo>
                  <a:pt x="1096010" y="1096010"/>
                </a:lnTo>
                <a:close/>
              </a:path>
              <a:path w="2515870" h="2515870">
                <a:moveTo>
                  <a:pt x="1106170" y="1106170"/>
                </a:moveTo>
                <a:lnTo>
                  <a:pt x="1087120" y="1106170"/>
                </a:lnTo>
                <a:lnTo>
                  <a:pt x="1093469" y="1112520"/>
                </a:lnTo>
                <a:lnTo>
                  <a:pt x="1112519" y="1112520"/>
                </a:lnTo>
                <a:lnTo>
                  <a:pt x="1106170" y="1106170"/>
                </a:lnTo>
                <a:close/>
              </a:path>
              <a:path w="2515870" h="2515870">
                <a:moveTo>
                  <a:pt x="1112520" y="1112520"/>
                </a:moveTo>
                <a:lnTo>
                  <a:pt x="1093470" y="1112520"/>
                </a:lnTo>
                <a:lnTo>
                  <a:pt x="1102359" y="1121410"/>
                </a:lnTo>
                <a:lnTo>
                  <a:pt x="1121409" y="1121410"/>
                </a:lnTo>
                <a:lnTo>
                  <a:pt x="1112520" y="1112520"/>
                </a:lnTo>
                <a:close/>
              </a:path>
              <a:path w="2515870" h="2515870">
                <a:moveTo>
                  <a:pt x="1121410" y="1121410"/>
                </a:moveTo>
                <a:lnTo>
                  <a:pt x="1102360" y="1121410"/>
                </a:lnTo>
                <a:lnTo>
                  <a:pt x="1108709" y="1127760"/>
                </a:lnTo>
                <a:lnTo>
                  <a:pt x="1127759" y="1127760"/>
                </a:lnTo>
                <a:lnTo>
                  <a:pt x="1121410" y="1121410"/>
                </a:lnTo>
                <a:close/>
              </a:path>
              <a:path w="2515870" h="2515870">
                <a:moveTo>
                  <a:pt x="1127760" y="1127760"/>
                </a:moveTo>
                <a:lnTo>
                  <a:pt x="1108710" y="1127760"/>
                </a:lnTo>
                <a:lnTo>
                  <a:pt x="1112519" y="1131570"/>
                </a:lnTo>
                <a:lnTo>
                  <a:pt x="1131569" y="1131570"/>
                </a:lnTo>
                <a:lnTo>
                  <a:pt x="1127760" y="1127760"/>
                </a:lnTo>
                <a:close/>
              </a:path>
              <a:path w="2515870" h="2515870">
                <a:moveTo>
                  <a:pt x="1131570" y="1131570"/>
                </a:moveTo>
                <a:lnTo>
                  <a:pt x="1112520" y="1131570"/>
                </a:lnTo>
                <a:lnTo>
                  <a:pt x="1115059" y="1134109"/>
                </a:lnTo>
                <a:lnTo>
                  <a:pt x="1134109" y="1134109"/>
                </a:lnTo>
                <a:lnTo>
                  <a:pt x="1131570" y="1131570"/>
                </a:lnTo>
                <a:close/>
              </a:path>
              <a:path w="2515870" h="2515870">
                <a:moveTo>
                  <a:pt x="1134110" y="1134110"/>
                </a:moveTo>
                <a:lnTo>
                  <a:pt x="1115060" y="1134110"/>
                </a:lnTo>
                <a:lnTo>
                  <a:pt x="1127759" y="1146810"/>
                </a:lnTo>
                <a:lnTo>
                  <a:pt x="1146809" y="1146810"/>
                </a:lnTo>
                <a:lnTo>
                  <a:pt x="1134110" y="1134110"/>
                </a:lnTo>
                <a:close/>
              </a:path>
              <a:path w="2515870" h="2515870">
                <a:moveTo>
                  <a:pt x="1146810" y="1146810"/>
                </a:moveTo>
                <a:lnTo>
                  <a:pt x="1127760" y="1146810"/>
                </a:lnTo>
                <a:lnTo>
                  <a:pt x="1146809" y="1165859"/>
                </a:lnTo>
                <a:lnTo>
                  <a:pt x="1165859" y="1165859"/>
                </a:lnTo>
                <a:lnTo>
                  <a:pt x="1146810" y="1146810"/>
                </a:lnTo>
                <a:close/>
              </a:path>
              <a:path w="2515870" h="2515870">
                <a:moveTo>
                  <a:pt x="1165860" y="1165860"/>
                </a:moveTo>
                <a:lnTo>
                  <a:pt x="1146810" y="1165860"/>
                </a:lnTo>
                <a:lnTo>
                  <a:pt x="1150620" y="1169670"/>
                </a:lnTo>
                <a:lnTo>
                  <a:pt x="1169670" y="1169670"/>
                </a:lnTo>
                <a:lnTo>
                  <a:pt x="1165860" y="1165860"/>
                </a:lnTo>
                <a:close/>
              </a:path>
              <a:path w="2515870" h="2515870">
                <a:moveTo>
                  <a:pt x="1169670" y="1169670"/>
                </a:moveTo>
                <a:lnTo>
                  <a:pt x="1150620" y="1169670"/>
                </a:lnTo>
                <a:lnTo>
                  <a:pt x="1153160" y="1172210"/>
                </a:lnTo>
                <a:lnTo>
                  <a:pt x="1172210" y="1172210"/>
                </a:lnTo>
                <a:lnTo>
                  <a:pt x="1169670" y="1169670"/>
                </a:lnTo>
                <a:close/>
              </a:path>
              <a:path w="2515870" h="2515870">
                <a:moveTo>
                  <a:pt x="1172210" y="1172210"/>
                </a:moveTo>
                <a:lnTo>
                  <a:pt x="1153160" y="1172210"/>
                </a:lnTo>
                <a:lnTo>
                  <a:pt x="1159509" y="1178560"/>
                </a:lnTo>
                <a:lnTo>
                  <a:pt x="1178559" y="1178560"/>
                </a:lnTo>
                <a:lnTo>
                  <a:pt x="1172210" y="1172210"/>
                </a:lnTo>
                <a:close/>
              </a:path>
              <a:path w="2515870" h="2515870">
                <a:moveTo>
                  <a:pt x="1178560" y="1178560"/>
                </a:moveTo>
                <a:lnTo>
                  <a:pt x="1159510" y="1178560"/>
                </a:lnTo>
                <a:lnTo>
                  <a:pt x="1182369" y="1201420"/>
                </a:lnTo>
                <a:lnTo>
                  <a:pt x="1201419" y="1201420"/>
                </a:lnTo>
                <a:lnTo>
                  <a:pt x="1178560" y="1178560"/>
                </a:lnTo>
                <a:close/>
              </a:path>
              <a:path w="2515870" h="2515870">
                <a:moveTo>
                  <a:pt x="1201420" y="1201420"/>
                </a:moveTo>
                <a:lnTo>
                  <a:pt x="1182370" y="1201420"/>
                </a:lnTo>
                <a:lnTo>
                  <a:pt x="1197609" y="1216660"/>
                </a:lnTo>
                <a:lnTo>
                  <a:pt x="1216659" y="1216660"/>
                </a:lnTo>
                <a:lnTo>
                  <a:pt x="1201420" y="1201420"/>
                </a:lnTo>
                <a:close/>
              </a:path>
              <a:path w="2515870" h="2515870">
                <a:moveTo>
                  <a:pt x="1216660" y="1216660"/>
                </a:moveTo>
                <a:lnTo>
                  <a:pt x="1197610" y="1216660"/>
                </a:lnTo>
                <a:lnTo>
                  <a:pt x="1203959" y="1223010"/>
                </a:lnTo>
                <a:lnTo>
                  <a:pt x="1223009" y="1223010"/>
                </a:lnTo>
                <a:lnTo>
                  <a:pt x="1216660" y="1216660"/>
                </a:lnTo>
                <a:close/>
              </a:path>
              <a:path w="2515870" h="2515870">
                <a:moveTo>
                  <a:pt x="1223010" y="1223010"/>
                </a:moveTo>
                <a:lnTo>
                  <a:pt x="1203960" y="1223010"/>
                </a:lnTo>
                <a:lnTo>
                  <a:pt x="1305559" y="1324610"/>
                </a:lnTo>
                <a:lnTo>
                  <a:pt x="1324609" y="1324610"/>
                </a:lnTo>
                <a:lnTo>
                  <a:pt x="1223010" y="1223010"/>
                </a:lnTo>
                <a:close/>
              </a:path>
              <a:path w="2515870" h="2515870">
                <a:moveTo>
                  <a:pt x="1324610" y="1324610"/>
                </a:moveTo>
                <a:lnTo>
                  <a:pt x="1305560" y="1324610"/>
                </a:lnTo>
                <a:lnTo>
                  <a:pt x="1309369" y="1328420"/>
                </a:lnTo>
                <a:lnTo>
                  <a:pt x="1328419" y="1328420"/>
                </a:lnTo>
                <a:lnTo>
                  <a:pt x="1324610" y="1324610"/>
                </a:lnTo>
                <a:close/>
              </a:path>
              <a:path w="2515870" h="2515870">
                <a:moveTo>
                  <a:pt x="1328420" y="1328420"/>
                </a:moveTo>
                <a:lnTo>
                  <a:pt x="1309370" y="1328420"/>
                </a:lnTo>
                <a:lnTo>
                  <a:pt x="1334769" y="1353820"/>
                </a:lnTo>
                <a:lnTo>
                  <a:pt x="1353819" y="1353820"/>
                </a:lnTo>
                <a:lnTo>
                  <a:pt x="1328420" y="1328420"/>
                </a:lnTo>
                <a:close/>
              </a:path>
              <a:path w="2515870" h="2515870">
                <a:moveTo>
                  <a:pt x="1353820" y="1353820"/>
                </a:moveTo>
                <a:lnTo>
                  <a:pt x="1334770" y="1353820"/>
                </a:lnTo>
                <a:lnTo>
                  <a:pt x="1337309" y="1356360"/>
                </a:lnTo>
                <a:lnTo>
                  <a:pt x="1356359" y="1356360"/>
                </a:lnTo>
                <a:lnTo>
                  <a:pt x="1353820" y="1353820"/>
                </a:lnTo>
                <a:close/>
              </a:path>
              <a:path w="2515870" h="2515870">
                <a:moveTo>
                  <a:pt x="1356360" y="1356360"/>
                </a:moveTo>
                <a:lnTo>
                  <a:pt x="1337310" y="1356360"/>
                </a:lnTo>
                <a:lnTo>
                  <a:pt x="1366519" y="1385570"/>
                </a:lnTo>
                <a:lnTo>
                  <a:pt x="1385569" y="1385570"/>
                </a:lnTo>
                <a:lnTo>
                  <a:pt x="1356360" y="1356360"/>
                </a:lnTo>
                <a:close/>
              </a:path>
              <a:path w="2515870" h="2515870">
                <a:moveTo>
                  <a:pt x="1385570" y="1385570"/>
                </a:moveTo>
                <a:lnTo>
                  <a:pt x="1366520" y="1385570"/>
                </a:lnTo>
                <a:lnTo>
                  <a:pt x="1372869" y="1391919"/>
                </a:lnTo>
                <a:lnTo>
                  <a:pt x="1391919" y="1391919"/>
                </a:lnTo>
                <a:lnTo>
                  <a:pt x="1385570" y="1385570"/>
                </a:lnTo>
                <a:close/>
              </a:path>
              <a:path w="2515870" h="2515870">
                <a:moveTo>
                  <a:pt x="1391920" y="1391920"/>
                </a:moveTo>
                <a:lnTo>
                  <a:pt x="1372870" y="1391920"/>
                </a:lnTo>
                <a:lnTo>
                  <a:pt x="1419860" y="1438910"/>
                </a:lnTo>
                <a:lnTo>
                  <a:pt x="1438910" y="1438910"/>
                </a:lnTo>
                <a:lnTo>
                  <a:pt x="1391920" y="1391920"/>
                </a:lnTo>
                <a:close/>
              </a:path>
              <a:path w="2515870" h="2515870">
                <a:moveTo>
                  <a:pt x="1438910" y="1438910"/>
                </a:moveTo>
                <a:lnTo>
                  <a:pt x="1419860" y="1438910"/>
                </a:lnTo>
                <a:lnTo>
                  <a:pt x="1455419" y="1474470"/>
                </a:lnTo>
                <a:lnTo>
                  <a:pt x="1474469" y="1474470"/>
                </a:lnTo>
                <a:lnTo>
                  <a:pt x="1438910" y="1438910"/>
                </a:lnTo>
                <a:close/>
              </a:path>
              <a:path w="2515870" h="2515870">
                <a:moveTo>
                  <a:pt x="1474470" y="1474470"/>
                </a:moveTo>
                <a:lnTo>
                  <a:pt x="1455420" y="1474470"/>
                </a:lnTo>
                <a:lnTo>
                  <a:pt x="1487169" y="1506220"/>
                </a:lnTo>
                <a:lnTo>
                  <a:pt x="1506219" y="1506220"/>
                </a:lnTo>
                <a:lnTo>
                  <a:pt x="1474470" y="1474470"/>
                </a:lnTo>
                <a:close/>
              </a:path>
              <a:path w="2515870" h="2515870">
                <a:moveTo>
                  <a:pt x="1506220" y="1506220"/>
                </a:moveTo>
                <a:lnTo>
                  <a:pt x="1487170" y="1506220"/>
                </a:lnTo>
                <a:lnTo>
                  <a:pt x="1550669" y="1569720"/>
                </a:lnTo>
                <a:lnTo>
                  <a:pt x="1569719" y="1569720"/>
                </a:lnTo>
                <a:lnTo>
                  <a:pt x="1506220" y="1506220"/>
                </a:lnTo>
                <a:close/>
              </a:path>
              <a:path w="2515870" h="2515870">
                <a:moveTo>
                  <a:pt x="1569720" y="1569720"/>
                </a:moveTo>
                <a:lnTo>
                  <a:pt x="1550670" y="156972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9720" y="1569720"/>
                </a:lnTo>
                <a:close/>
              </a:path>
              <a:path w="2515870" h="2515870">
                <a:moveTo>
                  <a:pt x="1572260" y="1572260"/>
                </a:moveTo>
                <a:lnTo>
                  <a:pt x="1553210" y="1572260"/>
                </a:lnTo>
                <a:lnTo>
                  <a:pt x="1569719" y="1588770"/>
                </a:lnTo>
                <a:lnTo>
                  <a:pt x="1588769" y="1588770"/>
                </a:lnTo>
                <a:lnTo>
                  <a:pt x="1572260" y="1572260"/>
                </a:lnTo>
                <a:close/>
              </a:path>
              <a:path w="2515870" h="2515870">
                <a:moveTo>
                  <a:pt x="1588770" y="1588770"/>
                </a:moveTo>
                <a:lnTo>
                  <a:pt x="1569720" y="1588770"/>
                </a:lnTo>
                <a:lnTo>
                  <a:pt x="1576070" y="1595120"/>
                </a:lnTo>
                <a:lnTo>
                  <a:pt x="1595120" y="1595120"/>
                </a:lnTo>
                <a:lnTo>
                  <a:pt x="1588770" y="1588770"/>
                </a:lnTo>
                <a:close/>
              </a:path>
              <a:path w="2515870" h="2515870">
                <a:moveTo>
                  <a:pt x="1595120" y="1595120"/>
                </a:moveTo>
                <a:lnTo>
                  <a:pt x="1576070" y="1595120"/>
                </a:lnTo>
                <a:lnTo>
                  <a:pt x="1582419" y="1601470"/>
                </a:lnTo>
                <a:lnTo>
                  <a:pt x="1601469" y="1601470"/>
                </a:lnTo>
                <a:lnTo>
                  <a:pt x="1595120" y="1595120"/>
                </a:lnTo>
                <a:close/>
              </a:path>
              <a:path w="2515870" h="2515870">
                <a:moveTo>
                  <a:pt x="1601470" y="1601470"/>
                </a:moveTo>
                <a:lnTo>
                  <a:pt x="1582420" y="1601470"/>
                </a:lnTo>
                <a:lnTo>
                  <a:pt x="1616709" y="1635760"/>
                </a:lnTo>
                <a:lnTo>
                  <a:pt x="1635760" y="1635760"/>
                </a:lnTo>
                <a:lnTo>
                  <a:pt x="1601470" y="1601470"/>
                </a:lnTo>
                <a:close/>
              </a:path>
              <a:path w="2515870" h="2515870">
                <a:moveTo>
                  <a:pt x="1635760" y="1635760"/>
                </a:moveTo>
                <a:lnTo>
                  <a:pt x="1616710" y="1635760"/>
                </a:lnTo>
                <a:lnTo>
                  <a:pt x="1635759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515870" h="2515870">
                <a:moveTo>
                  <a:pt x="1654810" y="1654810"/>
                </a:moveTo>
                <a:lnTo>
                  <a:pt x="1635760" y="1654810"/>
                </a:lnTo>
                <a:lnTo>
                  <a:pt x="1654809" y="1673859"/>
                </a:lnTo>
                <a:lnTo>
                  <a:pt x="1673859" y="1673859"/>
                </a:lnTo>
                <a:lnTo>
                  <a:pt x="1654810" y="1654810"/>
                </a:lnTo>
                <a:close/>
              </a:path>
              <a:path w="2515870" h="2515870">
                <a:moveTo>
                  <a:pt x="1673860" y="1673860"/>
                </a:moveTo>
                <a:lnTo>
                  <a:pt x="1654810" y="1673860"/>
                </a:lnTo>
                <a:lnTo>
                  <a:pt x="166750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515870" h="2515870">
                <a:moveTo>
                  <a:pt x="1686560" y="1686560"/>
                </a:moveTo>
                <a:lnTo>
                  <a:pt x="1667510" y="1686560"/>
                </a:lnTo>
                <a:lnTo>
                  <a:pt x="1671319" y="1690370"/>
                </a:lnTo>
                <a:lnTo>
                  <a:pt x="1690370" y="1690370"/>
                </a:lnTo>
                <a:lnTo>
                  <a:pt x="1686560" y="1686560"/>
                </a:lnTo>
                <a:close/>
              </a:path>
              <a:path w="2515870" h="2515870">
                <a:moveTo>
                  <a:pt x="1690370" y="1690370"/>
                </a:moveTo>
                <a:lnTo>
                  <a:pt x="1671320" y="1690370"/>
                </a:lnTo>
                <a:lnTo>
                  <a:pt x="1673859" y="1692910"/>
                </a:lnTo>
                <a:lnTo>
                  <a:pt x="1692910" y="1692910"/>
                </a:lnTo>
                <a:lnTo>
                  <a:pt x="1690370" y="1690370"/>
                </a:lnTo>
                <a:close/>
              </a:path>
              <a:path w="2515870" h="2515870">
                <a:moveTo>
                  <a:pt x="1692910" y="1692910"/>
                </a:moveTo>
                <a:lnTo>
                  <a:pt x="1673860" y="1692910"/>
                </a:lnTo>
                <a:lnTo>
                  <a:pt x="1680210" y="1699260"/>
                </a:lnTo>
                <a:lnTo>
                  <a:pt x="1699260" y="1699260"/>
                </a:lnTo>
                <a:lnTo>
                  <a:pt x="1692910" y="1692910"/>
                </a:lnTo>
                <a:close/>
              </a:path>
              <a:path w="2515870" h="2515870">
                <a:moveTo>
                  <a:pt x="1699260" y="1699260"/>
                </a:moveTo>
                <a:lnTo>
                  <a:pt x="1680210" y="1699260"/>
                </a:lnTo>
                <a:lnTo>
                  <a:pt x="1684019" y="1703070"/>
                </a:lnTo>
                <a:lnTo>
                  <a:pt x="1703070" y="1703070"/>
                </a:lnTo>
                <a:lnTo>
                  <a:pt x="1699260" y="1699260"/>
                </a:lnTo>
                <a:close/>
              </a:path>
              <a:path w="2515870" h="2515870">
                <a:moveTo>
                  <a:pt x="1703070" y="1703070"/>
                </a:moveTo>
                <a:lnTo>
                  <a:pt x="1684020" y="1703070"/>
                </a:lnTo>
                <a:lnTo>
                  <a:pt x="1686559" y="1705610"/>
                </a:lnTo>
                <a:lnTo>
                  <a:pt x="1705610" y="1705610"/>
                </a:lnTo>
                <a:lnTo>
                  <a:pt x="1703070" y="1703070"/>
                </a:lnTo>
                <a:close/>
              </a:path>
              <a:path w="2515870" h="2515870">
                <a:moveTo>
                  <a:pt x="2316480" y="2316480"/>
                </a:moveTo>
                <a:lnTo>
                  <a:pt x="2297430" y="2316480"/>
                </a:lnTo>
                <a:lnTo>
                  <a:pt x="2496820" y="2515870"/>
                </a:lnTo>
                <a:lnTo>
                  <a:pt x="2515870" y="2515870"/>
                </a:lnTo>
                <a:lnTo>
                  <a:pt x="2316480" y="2316480"/>
                </a:lnTo>
                <a:close/>
              </a:path>
              <a:path w="2515870" h="2515870">
                <a:moveTo>
                  <a:pt x="2313940" y="2313940"/>
                </a:moveTo>
                <a:lnTo>
                  <a:pt x="2294890" y="2313940"/>
                </a:lnTo>
                <a:lnTo>
                  <a:pt x="2296160" y="2315210"/>
                </a:lnTo>
                <a:lnTo>
                  <a:pt x="2315210" y="2315210"/>
                </a:lnTo>
                <a:lnTo>
                  <a:pt x="2313940" y="2313940"/>
                </a:lnTo>
                <a:close/>
              </a:path>
              <a:path w="2515870" h="2515870">
                <a:moveTo>
                  <a:pt x="2310130" y="2310130"/>
                </a:moveTo>
                <a:lnTo>
                  <a:pt x="2291079" y="2310130"/>
                </a:lnTo>
                <a:lnTo>
                  <a:pt x="2293620" y="2312670"/>
                </a:lnTo>
                <a:lnTo>
                  <a:pt x="2312670" y="2312670"/>
                </a:lnTo>
                <a:lnTo>
                  <a:pt x="2310130" y="2310130"/>
                </a:lnTo>
                <a:close/>
              </a:path>
              <a:path w="2515870" h="2515870">
                <a:moveTo>
                  <a:pt x="2307590" y="2307590"/>
                </a:moveTo>
                <a:lnTo>
                  <a:pt x="2288540" y="2307590"/>
                </a:lnTo>
                <a:lnTo>
                  <a:pt x="2289810" y="2308860"/>
                </a:lnTo>
                <a:lnTo>
                  <a:pt x="2308860" y="2308860"/>
                </a:lnTo>
                <a:lnTo>
                  <a:pt x="2307590" y="2307590"/>
                </a:lnTo>
                <a:close/>
              </a:path>
              <a:path w="2515870" h="2515870">
                <a:moveTo>
                  <a:pt x="2303780" y="2303780"/>
                </a:moveTo>
                <a:lnTo>
                  <a:pt x="2284729" y="2303780"/>
                </a:lnTo>
                <a:lnTo>
                  <a:pt x="2287270" y="2306320"/>
                </a:lnTo>
                <a:lnTo>
                  <a:pt x="2306320" y="2306320"/>
                </a:lnTo>
                <a:lnTo>
                  <a:pt x="2303780" y="2303780"/>
                </a:lnTo>
                <a:close/>
              </a:path>
              <a:path w="2515870" h="2515870">
                <a:moveTo>
                  <a:pt x="2301240" y="2301240"/>
                </a:moveTo>
                <a:lnTo>
                  <a:pt x="2282190" y="2301240"/>
                </a:lnTo>
                <a:lnTo>
                  <a:pt x="2283460" y="2302510"/>
                </a:lnTo>
                <a:lnTo>
                  <a:pt x="2302510" y="2302510"/>
                </a:lnTo>
                <a:lnTo>
                  <a:pt x="2301240" y="2301240"/>
                </a:lnTo>
                <a:close/>
              </a:path>
              <a:path w="2515870" h="2515870">
                <a:moveTo>
                  <a:pt x="2297430" y="2297430"/>
                </a:moveTo>
                <a:lnTo>
                  <a:pt x="2278380" y="2297430"/>
                </a:lnTo>
                <a:lnTo>
                  <a:pt x="2280920" y="2299970"/>
                </a:lnTo>
                <a:lnTo>
                  <a:pt x="2299970" y="2299970"/>
                </a:lnTo>
                <a:lnTo>
                  <a:pt x="2297430" y="2297430"/>
                </a:lnTo>
                <a:close/>
              </a:path>
              <a:path w="2515870" h="2515870">
                <a:moveTo>
                  <a:pt x="2294890" y="2294890"/>
                </a:moveTo>
                <a:lnTo>
                  <a:pt x="2275840" y="2294890"/>
                </a:lnTo>
                <a:lnTo>
                  <a:pt x="2277110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515870" h="2515870">
                <a:moveTo>
                  <a:pt x="2291080" y="2291080"/>
                </a:moveTo>
                <a:lnTo>
                  <a:pt x="2272029" y="2291080"/>
                </a:lnTo>
                <a:lnTo>
                  <a:pt x="2274570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515870" h="2515870">
                <a:moveTo>
                  <a:pt x="2288540" y="2288540"/>
                </a:moveTo>
                <a:lnTo>
                  <a:pt x="2269490" y="2288540"/>
                </a:lnTo>
                <a:lnTo>
                  <a:pt x="2270760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515870" h="2515870">
                <a:moveTo>
                  <a:pt x="2284730" y="2284730"/>
                </a:moveTo>
                <a:lnTo>
                  <a:pt x="2265679" y="2284730"/>
                </a:lnTo>
                <a:lnTo>
                  <a:pt x="226822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515870" h="2515870">
                <a:moveTo>
                  <a:pt x="2282190" y="2282190"/>
                </a:moveTo>
                <a:lnTo>
                  <a:pt x="2263140" y="2282190"/>
                </a:lnTo>
                <a:lnTo>
                  <a:pt x="2264410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515870" h="2515870">
                <a:moveTo>
                  <a:pt x="2278380" y="2278380"/>
                </a:moveTo>
                <a:lnTo>
                  <a:pt x="2259329" y="2278380"/>
                </a:lnTo>
                <a:lnTo>
                  <a:pt x="2261870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515870" h="2515870">
                <a:moveTo>
                  <a:pt x="2275840" y="2275840"/>
                </a:moveTo>
                <a:lnTo>
                  <a:pt x="2256790" y="2275840"/>
                </a:lnTo>
                <a:lnTo>
                  <a:pt x="2258060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515870" h="2515870">
                <a:moveTo>
                  <a:pt x="2272030" y="2272030"/>
                </a:moveTo>
                <a:lnTo>
                  <a:pt x="2252979" y="2272030"/>
                </a:lnTo>
                <a:lnTo>
                  <a:pt x="2255520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515870" h="2515870">
                <a:moveTo>
                  <a:pt x="2269490" y="2269490"/>
                </a:moveTo>
                <a:lnTo>
                  <a:pt x="2250440" y="2269490"/>
                </a:lnTo>
                <a:lnTo>
                  <a:pt x="2251710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515870" h="2515870">
                <a:moveTo>
                  <a:pt x="2265680" y="2265680"/>
                </a:moveTo>
                <a:lnTo>
                  <a:pt x="2246629" y="2265680"/>
                </a:lnTo>
                <a:lnTo>
                  <a:pt x="2249170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515870" h="2515870">
                <a:moveTo>
                  <a:pt x="2263140" y="2263140"/>
                </a:moveTo>
                <a:lnTo>
                  <a:pt x="2244090" y="226314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515870" h="2515870">
                <a:moveTo>
                  <a:pt x="2259330" y="2259330"/>
                </a:moveTo>
                <a:lnTo>
                  <a:pt x="2240279" y="2259330"/>
                </a:lnTo>
                <a:lnTo>
                  <a:pt x="2242820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515870" h="2515870">
                <a:moveTo>
                  <a:pt x="2256790" y="2256790"/>
                </a:moveTo>
                <a:lnTo>
                  <a:pt x="2237740" y="225679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515870" h="2515870">
                <a:moveTo>
                  <a:pt x="2252980" y="2252980"/>
                </a:moveTo>
                <a:lnTo>
                  <a:pt x="2233930" y="2252980"/>
                </a:lnTo>
                <a:lnTo>
                  <a:pt x="2236470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515870" h="2515870">
                <a:moveTo>
                  <a:pt x="2250440" y="2250440"/>
                </a:moveTo>
                <a:lnTo>
                  <a:pt x="2231390" y="225044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515870" h="2515870">
                <a:moveTo>
                  <a:pt x="2246630" y="2246630"/>
                </a:moveTo>
                <a:lnTo>
                  <a:pt x="2227579" y="2246630"/>
                </a:lnTo>
                <a:lnTo>
                  <a:pt x="2230120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515870" h="2515870">
                <a:moveTo>
                  <a:pt x="2244090" y="2244090"/>
                </a:moveTo>
                <a:lnTo>
                  <a:pt x="2225040" y="224409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515870" h="2515870">
                <a:moveTo>
                  <a:pt x="2240280" y="2240280"/>
                </a:moveTo>
                <a:lnTo>
                  <a:pt x="2221230" y="2240280"/>
                </a:lnTo>
                <a:lnTo>
                  <a:pt x="222377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515870" h="2515870">
                <a:moveTo>
                  <a:pt x="2237740" y="2237740"/>
                </a:moveTo>
                <a:lnTo>
                  <a:pt x="2218690" y="223774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515870" h="2515870">
                <a:moveTo>
                  <a:pt x="2233930" y="2233930"/>
                </a:moveTo>
                <a:lnTo>
                  <a:pt x="2214879" y="2233930"/>
                </a:lnTo>
                <a:lnTo>
                  <a:pt x="2217420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515870" h="2515870">
                <a:moveTo>
                  <a:pt x="2231390" y="2231390"/>
                </a:moveTo>
                <a:lnTo>
                  <a:pt x="2212340" y="223139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515870" h="2515870">
                <a:moveTo>
                  <a:pt x="2227580" y="2227580"/>
                </a:moveTo>
                <a:lnTo>
                  <a:pt x="2208529" y="2227580"/>
                </a:lnTo>
                <a:lnTo>
                  <a:pt x="2211070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515870" h="2515870">
                <a:moveTo>
                  <a:pt x="2225040" y="2225040"/>
                </a:moveTo>
                <a:lnTo>
                  <a:pt x="2205990" y="222504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515870" h="2515870">
                <a:moveTo>
                  <a:pt x="2218690" y="2218690"/>
                </a:moveTo>
                <a:lnTo>
                  <a:pt x="2199640" y="2218690"/>
                </a:lnTo>
                <a:lnTo>
                  <a:pt x="2204720" y="2223770"/>
                </a:lnTo>
                <a:lnTo>
                  <a:pt x="2223770" y="2223770"/>
                </a:lnTo>
                <a:lnTo>
                  <a:pt x="2218690" y="2218690"/>
                </a:lnTo>
                <a:close/>
              </a:path>
              <a:path w="2515870" h="2515870">
                <a:moveTo>
                  <a:pt x="2214880" y="2214880"/>
                </a:moveTo>
                <a:lnTo>
                  <a:pt x="2195829" y="2214880"/>
                </a:lnTo>
                <a:lnTo>
                  <a:pt x="219837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515870" h="2515870">
                <a:moveTo>
                  <a:pt x="2212340" y="2212340"/>
                </a:moveTo>
                <a:lnTo>
                  <a:pt x="2193290" y="221234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515870" h="2515870">
                <a:moveTo>
                  <a:pt x="2208530" y="2208530"/>
                </a:moveTo>
                <a:lnTo>
                  <a:pt x="2189479" y="2208530"/>
                </a:lnTo>
                <a:lnTo>
                  <a:pt x="2192020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515870" h="2515870">
                <a:moveTo>
                  <a:pt x="2205990" y="2205990"/>
                </a:moveTo>
                <a:lnTo>
                  <a:pt x="2186940" y="220599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515870" h="2515870">
                <a:moveTo>
                  <a:pt x="2202180" y="2202180"/>
                </a:moveTo>
                <a:lnTo>
                  <a:pt x="2183130" y="2202180"/>
                </a:lnTo>
                <a:lnTo>
                  <a:pt x="2185670" y="2204720"/>
                </a:lnTo>
                <a:lnTo>
                  <a:pt x="2204720" y="2204720"/>
                </a:lnTo>
                <a:lnTo>
                  <a:pt x="2202180" y="2202180"/>
                </a:lnTo>
                <a:close/>
              </a:path>
              <a:path w="2515870" h="2515870">
                <a:moveTo>
                  <a:pt x="2199640" y="2199640"/>
                </a:moveTo>
                <a:lnTo>
                  <a:pt x="2180590" y="219964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9640" y="2199640"/>
                </a:lnTo>
                <a:close/>
              </a:path>
              <a:path w="2515870" h="2515870">
                <a:moveTo>
                  <a:pt x="2195830" y="2195830"/>
                </a:moveTo>
                <a:lnTo>
                  <a:pt x="2176779" y="2195830"/>
                </a:lnTo>
                <a:lnTo>
                  <a:pt x="2179320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515870" h="2515870">
                <a:moveTo>
                  <a:pt x="2193290" y="2193290"/>
                </a:moveTo>
                <a:lnTo>
                  <a:pt x="2174240" y="219329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515870" h="2515870">
                <a:moveTo>
                  <a:pt x="2189480" y="2189480"/>
                </a:moveTo>
                <a:lnTo>
                  <a:pt x="2170429" y="2189480"/>
                </a:lnTo>
                <a:lnTo>
                  <a:pt x="2172970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515870" h="2515870">
                <a:moveTo>
                  <a:pt x="2186940" y="2186940"/>
                </a:moveTo>
                <a:lnTo>
                  <a:pt x="2167890" y="218694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515870" h="2515870">
                <a:moveTo>
                  <a:pt x="2183130" y="2183130"/>
                </a:moveTo>
                <a:lnTo>
                  <a:pt x="2164080" y="2183130"/>
                </a:lnTo>
                <a:lnTo>
                  <a:pt x="2166620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515870" h="2515870">
                <a:moveTo>
                  <a:pt x="2180590" y="2180590"/>
                </a:moveTo>
                <a:lnTo>
                  <a:pt x="2161540" y="218059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515870" h="2515870">
                <a:moveTo>
                  <a:pt x="2176780" y="2176780"/>
                </a:moveTo>
                <a:lnTo>
                  <a:pt x="2157730" y="2176780"/>
                </a:lnTo>
                <a:lnTo>
                  <a:pt x="2160270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515870" h="2515870">
                <a:moveTo>
                  <a:pt x="2174240" y="2174240"/>
                </a:moveTo>
                <a:lnTo>
                  <a:pt x="2155190" y="217424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515870" h="2515870">
                <a:moveTo>
                  <a:pt x="2170430" y="2170430"/>
                </a:moveTo>
                <a:lnTo>
                  <a:pt x="2151379" y="2170430"/>
                </a:lnTo>
                <a:lnTo>
                  <a:pt x="215392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515870" h="2515870">
                <a:moveTo>
                  <a:pt x="2167890" y="2167890"/>
                </a:moveTo>
                <a:lnTo>
                  <a:pt x="2148840" y="216789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515870" h="2515870">
                <a:moveTo>
                  <a:pt x="2164080" y="2164080"/>
                </a:moveTo>
                <a:lnTo>
                  <a:pt x="2145030" y="2164080"/>
                </a:lnTo>
                <a:lnTo>
                  <a:pt x="2147570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515870" h="2515870">
                <a:moveTo>
                  <a:pt x="2161540" y="2161540"/>
                </a:moveTo>
                <a:lnTo>
                  <a:pt x="2142490" y="216154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515870" h="2515870">
                <a:moveTo>
                  <a:pt x="2155190" y="2155190"/>
                </a:moveTo>
                <a:lnTo>
                  <a:pt x="2136140" y="2155190"/>
                </a:lnTo>
                <a:lnTo>
                  <a:pt x="2141220" y="2160270"/>
                </a:lnTo>
                <a:lnTo>
                  <a:pt x="2160270" y="2160270"/>
                </a:lnTo>
                <a:lnTo>
                  <a:pt x="2155190" y="2155190"/>
                </a:lnTo>
                <a:close/>
              </a:path>
              <a:path w="2515870" h="2515870">
                <a:moveTo>
                  <a:pt x="2148840" y="2148840"/>
                </a:moveTo>
                <a:lnTo>
                  <a:pt x="2129790" y="2148840"/>
                </a:lnTo>
                <a:lnTo>
                  <a:pt x="2134870" y="2153920"/>
                </a:lnTo>
                <a:lnTo>
                  <a:pt x="2153920" y="2153920"/>
                </a:lnTo>
                <a:lnTo>
                  <a:pt x="2148840" y="2148840"/>
                </a:lnTo>
                <a:close/>
              </a:path>
              <a:path w="2515870" h="2515870">
                <a:moveTo>
                  <a:pt x="2142490" y="2142490"/>
                </a:moveTo>
                <a:lnTo>
                  <a:pt x="2123440" y="2142490"/>
                </a:lnTo>
                <a:lnTo>
                  <a:pt x="2128520" y="2147570"/>
                </a:lnTo>
                <a:lnTo>
                  <a:pt x="2147570" y="2147570"/>
                </a:lnTo>
                <a:lnTo>
                  <a:pt x="2142490" y="2142490"/>
                </a:lnTo>
                <a:close/>
              </a:path>
              <a:path w="2515870" h="2515870">
                <a:moveTo>
                  <a:pt x="2136140" y="2136140"/>
                </a:moveTo>
                <a:lnTo>
                  <a:pt x="2117090" y="2136140"/>
                </a:lnTo>
                <a:lnTo>
                  <a:pt x="2122169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515870" h="2515870">
                <a:moveTo>
                  <a:pt x="2129790" y="2129790"/>
                </a:moveTo>
                <a:lnTo>
                  <a:pt x="2110740" y="2129790"/>
                </a:lnTo>
                <a:lnTo>
                  <a:pt x="2115820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515870" h="2515870">
                <a:moveTo>
                  <a:pt x="2123440" y="2123440"/>
                </a:moveTo>
                <a:lnTo>
                  <a:pt x="2104389" y="2123440"/>
                </a:lnTo>
                <a:lnTo>
                  <a:pt x="2109470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515870" h="2515870">
                <a:moveTo>
                  <a:pt x="2117090" y="2117090"/>
                </a:moveTo>
                <a:lnTo>
                  <a:pt x="2098040" y="2117090"/>
                </a:lnTo>
                <a:lnTo>
                  <a:pt x="2103119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515870" h="2515870">
                <a:moveTo>
                  <a:pt x="2112010" y="2112010"/>
                </a:moveTo>
                <a:lnTo>
                  <a:pt x="2092960" y="2112010"/>
                </a:lnTo>
                <a:lnTo>
                  <a:pt x="2096770" y="2115820"/>
                </a:lnTo>
                <a:lnTo>
                  <a:pt x="2115820" y="2115820"/>
                </a:lnTo>
                <a:lnTo>
                  <a:pt x="2112010" y="2112010"/>
                </a:lnTo>
                <a:close/>
              </a:path>
              <a:path w="2515870" h="2515870">
                <a:moveTo>
                  <a:pt x="2105660" y="2105660"/>
                </a:moveTo>
                <a:lnTo>
                  <a:pt x="2086610" y="2105660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5660" y="2105660"/>
                </a:lnTo>
                <a:close/>
              </a:path>
              <a:path w="2515870" h="2515870">
                <a:moveTo>
                  <a:pt x="2099310" y="2099310"/>
                </a:moveTo>
                <a:lnTo>
                  <a:pt x="2080260" y="209931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099310" y="2099310"/>
                </a:lnTo>
                <a:close/>
              </a:path>
              <a:path w="2515870" h="2515870">
                <a:moveTo>
                  <a:pt x="2092960" y="2092960"/>
                </a:moveTo>
                <a:lnTo>
                  <a:pt x="2073910" y="2092960"/>
                </a:lnTo>
                <a:lnTo>
                  <a:pt x="2078990" y="2098040"/>
                </a:lnTo>
                <a:lnTo>
                  <a:pt x="2098040" y="2098040"/>
                </a:lnTo>
                <a:lnTo>
                  <a:pt x="2092960" y="2092960"/>
                </a:lnTo>
                <a:close/>
              </a:path>
              <a:path w="2515870" h="2515870">
                <a:moveTo>
                  <a:pt x="2086610" y="2086610"/>
                </a:moveTo>
                <a:lnTo>
                  <a:pt x="2067560" y="2086610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86610" y="2086610"/>
                </a:lnTo>
                <a:close/>
              </a:path>
              <a:path w="2515870" h="2515870">
                <a:moveTo>
                  <a:pt x="2080260" y="2080260"/>
                </a:moveTo>
                <a:lnTo>
                  <a:pt x="2061210" y="2080260"/>
                </a:lnTo>
                <a:lnTo>
                  <a:pt x="2066289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515870" h="2515870">
                <a:moveTo>
                  <a:pt x="2073910" y="2073910"/>
                </a:moveTo>
                <a:lnTo>
                  <a:pt x="2054860" y="2073910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515870" h="2515870">
                <a:moveTo>
                  <a:pt x="2067560" y="2067560"/>
                </a:moveTo>
                <a:lnTo>
                  <a:pt x="2048510" y="2067560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515870" h="2515870">
                <a:moveTo>
                  <a:pt x="2061210" y="2061210"/>
                </a:moveTo>
                <a:lnTo>
                  <a:pt x="2042159" y="2061210"/>
                </a:lnTo>
                <a:lnTo>
                  <a:pt x="2047239" y="2066290"/>
                </a:lnTo>
                <a:lnTo>
                  <a:pt x="2066290" y="2066290"/>
                </a:lnTo>
                <a:lnTo>
                  <a:pt x="2061210" y="2061210"/>
                </a:lnTo>
                <a:close/>
              </a:path>
              <a:path w="2515870" h="2515870">
                <a:moveTo>
                  <a:pt x="2054860" y="2054860"/>
                </a:moveTo>
                <a:lnTo>
                  <a:pt x="2035810" y="205486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4860" y="2054860"/>
                </a:lnTo>
                <a:close/>
              </a:path>
              <a:path w="2515870" h="2515870">
                <a:moveTo>
                  <a:pt x="2048510" y="2048510"/>
                </a:moveTo>
                <a:lnTo>
                  <a:pt x="2029460" y="2048510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515870" h="2515870">
                <a:moveTo>
                  <a:pt x="2042160" y="2042160"/>
                </a:moveTo>
                <a:lnTo>
                  <a:pt x="2023110" y="204216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515870" h="2515870">
                <a:moveTo>
                  <a:pt x="2035810" y="2035810"/>
                </a:moveTo>
                <a:lnTo>
                  <a:pt x="2016759" y="2035810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5810" y="2035810"/>
                </a:lnTo>
                <a:close/>
              </a:path>
              <a:path w="2515870" h="2515870">
                <a:moveTo>
                  <a:pt x="2029460" y="2029460"/>
                </a:moveTo>
                <a:lnTo>
                  <a:pt x="2010410" y="202946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29460" y="2029460"/>
                </a:lnTo>
                <a:close/>
              </a:path>
              <a:path w="2515870" h="2515870">
                <a:moveTo>
                  <a:pt x="2023110" y="2023110"/>
                </a:moveTo>
                <a:lnTo>
                  <a:pt x="2004060" y="202311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3110" y="2023110"/>
                </a:lnTo>
                <a:close/>
              </a:path>
              <a:path w="2515870" h="2515870">
                <a:moveTo>
                  <a:pt x="2016760" y="2016760"/>
                </a:moveTo>
                <a:lnTo>
                  <a:pt x="1997710" y="2016760"/>
                </a:lnTo>
                <a:lnTo>
                  <a:pt x="2002789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515870" h="2515870">
                <a:moveTo>
                  <a:pt x="2010410" y="2010410"/>
                </a:moveTo>
                <a:lnTo>
                  <a:pt x="1991360" y="2010410"/>
                </a:lnTo>
                <a:lnTo>
                  <a:pt x="1996439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515870" h="2515870">
                <a:moveTo>
                  <a:pt x="2004060" y="2004060"/>
                </a:moveTo>
                <a:lnTo>
                  <a:pt x="1985010" y="2004060"/>
                </a:lnTo>
                <a:lnTo>
                  <a:pt x="1990089" y="2009140"/>
                </a:lnTo>
                <a:lnTo>
                  <a:pt x="2009140" y="2009140"/>
                </a:lnTo>
                <a:lnTo>
                  <a:pt x="2004060" y="2004060"/>
                </a:lnTo>
                <a:close/>
              </a:path>
              <a:path w="2515870" h="2515870">
                <a:moveTo>
                  <a:pt x="1997710" y="1997710"/>
                </a:moveTo>
                <a:lnTo>
                  <a:pt x="1978659" y="1997710"/>
                </a:lnTo>
                <a:lnTo>
                  <a:pt x="1983739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515870" h="2515870">
                <a:moveTo>
                  <a:pt x="1991360" y="1991360"/>
                </a:moveTo>
                <a:lnTo>
                  <a:pt x="1972310" y="1991360"/>
                </a:lnTo>
                <a:lnTo>
                  <a:pt x="1977389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515870" h="2515870">
                <a:moveTo>
                  <a:pt x="1985010" y="1985010"/>
                </a:moveTo>
                <a:lnTo>
                  <a:pt x="1965960" y="1985010"/>
                </a:lnTo>
                <a:lnTo>
                  <a:pt x="1971039" y="1990089"/>
                </a:lnTo>
                <a:lnTo>
                  <a:pt x="1990089" y="1990089"/>
                </a:lnTo>
                <a:lnTo>
                  <a:pt x="1985010" y="1985010"/>
                </a:lnTo>
                <a:close/>
              </a:path>
              <a:path w="2515870" h="2515870">
                <a:moveTo>
                  <a:pt x="1978660" y="1978660"/>
                </a:moveTo>
                <a:lnTo>
                  <a:pt x="1959610" y="1978660"/>
                </a:lnTo>
                <a:lnTo>
                  <a:pt x="1964689" y="1983739"/>
                </a:lnTo>
                <a:lnTo>
                  <a:pt x="1983739" y="1983739"/>
                </a:lnTo>
                <a:lnTo>
                  <a:pt x="1978660" y="1978660"/>
                </a:lnTo>
                <a:close/>
              </a:path>
              <a:path w="2515870" h="2515870">
                <a:moveTo>
                  <a:pt x="1972310" y="1972310"/>
                </a:moveTo>
                <a:lnTo>
                  <a:pt x="1953260" y="1972310"/>
                </a:lnTo>
                <a:lnTo>
                  <a:pt x="1958339" y="1977389"/>
                </a:lnTo>
                <a:lnTo>
                  <a:pt x="1977389" y="1977389"/>
                </a:lnTo>
                <a:lnTo>
                  <a:pt x="1972310" y="1972310"/>
                </a:lnTo>
                <a:close/>
              </a:path>
              <a:path w="2515870" h="2515870">
                <a:moveTo>
                  <a:pt x="1965960" y="1965960"/>
                </a:moveTo>
                <a:lnTo>
                  <a:pt x="1946910" y="1965960"/>
                </a:lnTo>
                <a:lnTo>
                  <a:pt x="1951989" y="1971039"/>
                </a:lnTo>
                <a:lnTo>
                  <a:pt x="1971039" y="1971039"/>
                </a:lnTo>
                <a:lnTo>
                  <a:pt x="1965960" y="1965960"/>
                </a:lnTo>
                <a:close/>
              </a:path>
              <a:path w="2515870" h="2515870">
                <a:moveTo>
                  <a:pt x="1959610" y="1959610"/>
                </a:moveTo>
                <a:lnTo>
                  <a:pt x="1940560" y="1959610"/>
                </a:lnTo>
                <a:lnTo>
                  <a:pt x="194563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515870" h="2515870">
                <a:moveTo>
                  <a:pt x="1953260" y="1953260"/>
                </a:moveTo>
                <a:lnTo>
                  <a:pt x="1934210" y="1953260"/>
                </a:lnTo>
                <a:lnTo>
                  <a:pt x="1939289" y="1958340"/>
                </a:lnTo>
                <a:lnTo>
                  <a:pt x="1958340" y="1958340"/>
                </a:lnTo>
                <a:lnTo>
                  <a:pt x="1953260" y="1953260"/>
                </a:lnTo>
                <a:close/>
              </a:path>
              <a:path w="2515870" h="2515870">
                <a:moveTo>
                  <a:pt x="1946910" y="1946910"/>
                </a:moveTo>
                <a:lnTo>
                  <a:pt x="1927860" y="1946910"/>
                </a:lnTo>
                <a:lnTo>
                  <a:pt x="1932939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515870" h="2515870">
                <a:moveTo>
                  <a:pt x="1940560" y="1940560"/>
                </a:moveTo>
                <a:lnTo>
                  <a:pt x="1921510" y="1940560"/>
                </a:lnTo>
                <a:lnTo>
                  <a:pt x="1926589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515870" h="2515870">
                <a:moveTo>
                  <a:pt x="1934210" y="1934210"/>
                </a:moveTo>
                <a:lnTo>
                  <a:pt x="1915160" y="1934210"/>
                </a:lnTo>
                <a:lnTo>
                  <a:pt x="1920239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515870" h="2515870">
                <a:moveTo>
                  <a:pt x="1927860" y="1927860"/>
                </a:moveTo>
                <a:lnTo>
                  <a:pt x="1908810" y="1927860"/>
                </a:lnTo>
                <a:lnTo>
                  <a:pt x="1913889" y="1932939"/>
                </a:lnTo>
                <a:lnTo>
                  <a:pt x="1932939" y="1932939"/>
                </a:lnTo>
                <a:lnTo>
                  <a:pt x="1927860" y="1927860"/>
                </a:lnTo>
                <a:close/>
              </a:path>
              <a:path w="2515870" h="2515870">
                <a:moveTo>
                  <a:pt x="1921510" y="1921510"/>
                </a:moveTo>
                <a:lnTo>
                  <a:pt x="1902460" y="1921510"/>
                </a:lnTo>
                <a:lnTo>
                  <a:pt x="1907539" y="1926590"/>
                </a:lnTo>
                <a:lnTo>
                  <a:pt x="1926590" y="1926590"/>
                </a:lnTo>
                <a:lnTo>
                  <a:pt x="1921510" y="1921510"/>
                </a:lnTo>
                <a:close/>
              </a:path>
              <a:path w="2515870" h="2515870">
                <a:moveTo>
                  <a:pt x="1915160" y="1915160"/>
                </a:moveTo>
                <a:lnTo>
                  <a:pt x="1896110" y="1915160"/>
                </a:lnTo>
                <a:lnTo>
                  <a:pt x="1901190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515870" h="2515870">
                <a:moveTo>
                  <a:pt x="1706880" y="1706880"/>
                </a:moveTo>
                <a:lnTo>
                  <a:pt x="1687829" y="1706880"/>
                </a:lnTo>
                <a:lnTo>
                  <a:pt x="1894839" y="1913890"/>
                </a:lnTo>
                <a:lnTo>
                  <a:pt x="1913890" y="1913890"/>
                </a:lnTo>
                <a:lnTo>
                  <a:pt x="1706880" y="170688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0" y="4356100"/>
            <a:ext cx="2496820" cy="2496820"/>
          </a:xfrm>
          <a:custGeom>
            <a:avLst/>
            <a:gdLst/>
            <a:ahLst/>
            <a:cxnLst/>
            <a:rect l="l" t="t" r="r" b="b"/>
            <a:pathLst>
              <a:path w="2496820" h="2496820">
                <a:moveTo>
                  <a:pt x="0" y="0"/>
                </a:moveTo>
                <a:lnTo>
                  <a:pt x="0" y="8889"/>
                </a:lnTo>
                <a:lnTo>
                  <a:pt x="8889" y="8889"/>
                </a:lnTo>
                <a:lnTo>
                  <a:pt x="0" y="0"/>
                </a:lnTo>
                <a:close/>
              </a:path>
              <a:path w="2496820" h="249682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496820" h="2496820">
                <a:moveTo>
                  <a:pt x="15240" y="15240"/>
                </a:moveTo>
                <a:lnTo>
                  <a:pt x="0" y="15240"/>
                </a:lnTo>
                <a:lnTo>
                  <a:pt x="0" y="19152"/>
                </a:lnTo>
                <a:lnTo>
                  <a:pt x="2436" y="21589"/>
                </a:lnTo>
                <a:lnTo>
                  <a:pt x="21589" y="21589"/>
                </a:lnTo>
                <a:lnTo>
                  <a:pt x="15240" y="15240"/>
                </a:lnTo>
                <a:close/>
              </a:path>
              <a:path w="2496820" h="2496820">
                <a:moveTo>
                  <a:pt x="21590" y="21590"/>
                </a:moveTo>
                <a:lnTo>
                  <a:pt x="2436" y="21590"/>
                </a:lnTo>
                <a:lnTo>
                  <a:pt x="8783" y="27940"/>
                </a:lnTo>
                <a:lnTo>
                  <a:pt x="27940" y="27940"/>
                </a:lnTo>
                <a:lnTo>
                  <a:pt x="21590" y="21590"/>
                </a:lnTo>
                <a:close/>
              </a:path>
              <a:path w="2496820" h="2496820">
                <a:moveTo>
                  <a:pt x="27940" y="27940"/>
                </a:moveTo>
                <a:lnTo>
                  <a:pt x="8783" y="27940"/>
                </a:lnTo>
                <a:lnTo>
                  <a:pt x="15131" y="34290"/>
                </a:lnTo>
                <a:lnTo>
                  <a:pt x="34290" y="34290"/>
                </a:lnTo>
                <a:lnTo>
                  <a:pt x="27940" y="27940"/>
                </a:lnTo>
                <a:close/>
              </a:path>
              <a:path w="2496820" h="2496820">
                <a:moveTo>
                  <a:pt x="34290" y="34290"/>
                </a:moveTo>
                <a:lnTo>
                  <a:pt x="15131" y="34290"/>
                </a:lnTo>
                <a:lnTo>
                  <a:pt x="21478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496820" h="2496820">
                <a:moveTo>
                  <a:pt x="40640" y="40640"/>
                </a:moveTo>
                <a:lnTo>
                  <a:pt x="21478" y="40640"/>
                </a:lnTo>
                <a:lnTo>
                  <a:pt x="27825" y="46989"/>
                </a:lnTo>
                <a:lnTo>
                  <a:pt x="46989" y="46989"/>
                </a:lnTo>
                <a:lnTo>
                  <a:pt x="40640" y="40640"/>
                </a:lnTo>
                <a:close/>
              </a:path>
              <a:path w="2496820" h="2496820">
                <a:moveTo>
                  <a:pt x="46990" y="46990"/>
                </a:moveTo>
                <a:lnTo>
                  <a:pt x="27825" y="46990"/>
                </a:lnTo>
                <a:lnTo>
                  <a:pt x="34172" y="53339"/>
                </a:lnTo>
                <a:lnTo>
                  <a:pt x="53339" y="53339"/>
                </a:lnTo>
                <a:lnTo>
                  <a:pt x="46990" y="46990"/>
                </a:lnTo>
                <a:close/>
              </a:path>
              <a:path w="2496820" h="2496820">
                <a:moveTo>
                  <a:pt x="53340" y="53340"/>
                </a:moveTo>
                <a:lnTo>
                  <a:pt x="34172" y="53340"/>
                </a:lnTo>
                <a:lnTo>
                  <a:pt x="40520" y="59689"/>
                </a:lnTo>
                <a:lnTo>
                  <a:pt x="59689" y="59689"/>
                </a:lnTo>
                <a:lnTo>
                  <a:pt x="53340" y="53340"/>
                </a:lnTo>
                <a:close/>
              </a:path>
              <a:path w="2496820" h="2496820">
                <a:moveTo>
                  <a:pt x="59690" y="59690"/>
                </a:moveTo>
                <a:lnTo>
                  <a:pt x="40520" y="59690"/>
                </a:lnTo>
                <a:lnTo>
                  <a:pt x="46867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496820" h="2496820">
                <a:moveTo>
                  <a:pt x="66040" y="66040"/>
                </a:moveTo>
                <a:lnTo>
                  <a:pt x="46867" y="66040"/>
                </a:lnTo>
                <a:lnTo>
                  <a:pt x="53214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496820" h="2496820">
                <a:moveTo>
                  <a:pt x="72390" y="72390"/>
                </a:moveTo>
                <a:lnTo>
                  <a:pt x="53214" y="72390"/>
                </a:lnTo>
                <a:lnTo>
                  <a:pt x="59562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496820" h="2496820">
                <a:moveTo>
                  <a:pt x="78740" y="78740"/>
                </a:moveTo>
                <a:lnTo>
                  <a:pt x="59562" y="78740"/>
                </a:lnTo>
                <a:lnTo>
                  <a:pt x="6590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496820" h="2496820">
                <a:moveTo>
                  <a:pt x="85090" y="85090"/>
                </a:moveTo>
                <a:lnTo>
                  <a:pt x="65909" y="85090"/>
                </a:lnTo>
                <a:lnTo>
                  <a:pt x="72256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496820" h="2496820">
                <a:moveTo>
                  <a:pt x="91440" y="91440"/>
                </a:moveTo>
                <a:lnTo>
                  <a:pt x="72256" y="91440"/>
                </a:lnTo>
                <a:lnTo>
                  <a:pt x="78603" y="97790"/>
                </a:lnTo>
                <a:lnTo>
                  <a:pt x="97790" y="97790"/>
                </a:lnTo>
                <a:lnTo>
                  <a:pt x="91440" y="91440"/>
                </a:lnTo>
                <a:close/>
              </a:path>
              <a:path w="2496820" h="2496820">
                <a:moveTo>
                  <a:pt x="97790" y="97790"/>
                </a:moveTo>
                <a:lnTo>
                  <a:pt x="78603" y="97790"/>
                </a:lnTo>
                <a:lnTo>
                  <a:pt x="84951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496820" h="2496820">
                <a:moveTo>
                  <a:pt x="104140" y="104140"/>
                </a:moveTo>
                <a:lnTo>
                  <a:pt x="84951" y="104140"/>
                </a:lnTo>
                <a:lnTo>
                  <a:pt x="91298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496820" h="2496820">
                <a:moveTo>
                  <a:pt x="110490" y="110490"/>
                </a:moveTo>
                <a:lnTo>
                  <a:pt x="91298" y="110490"/>
                </a:lnTo>
                <a:lnTo>
                  <a:pt x="97645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496820" h="2496820">
                <a:moveTo>
                  <a:pt x="116840" y="116840"/>
                </a:moveTo>
                <a:lnTo>
                  <a:pt x="97645" y="116840"/>
                </a:lnTo>
                <a:lnTo>
                  <a:pt x="103992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496820" h="2496820">
                <a:moveTo>
                  <a:pt x="123190" y="123190"/>
                </a:moveTo>
                <a:lnTo>
                  <a:pt x="103992" y="123190"/>
                </a:lnTo>
                <a:lnTo>
                  <a:pt x="110340" y="129540"/>
                </a:lnTo>
                <a:lnTo>
                  <a:pt x="129540" y="129540"/>
                </a:lnTo>
                <a:lnTo>
                  <a:pt x="123190" y="123190"/>
                </a:lnTo>
                <a:close/>
              </a:path>
              <a:path w="2496820" h="2496820">
                <a:moveTo>
                  <a:pt x="129540" y="129540"/>
                </a:moveTo>
                <a:lnTo>
                  <a:pt x="110340" y="129540"/>
                </a:lnTo>
                <a:lnTo>
                  <a:pt x="116687" y="135890"/>
                </a:lnTo>
                <a:lnTo>
                  <a:pt x="135890" y="135890"/>
                </a:lnTo>
                <a:lnTo>
                  <a:pt x="129540" y="129540"/>
                </a:lnTo>
                <a:close/>
              </a:path>
              <a:path w="2496820" h="2496820">
                <a:moveTo>
                  <a:pt x="135890" y="135890"/>
                </a:moveTo>
                <a:lnTo>
                  <a:pt x="116687" y="135890"/>
                </a:lnTo>
                <a:lnTo>
                  <a:pt x="123034" y="142240"/>
                </a:lnTo>
                <a:lnTo>
                  <a:pt x="142240" y="142240"/>
                </a:lnTo>
                <a:lnTo>
                  <a:pt x="135890" y="135890"/>
                </a:lnTo>
                <a:close/>
              </a:path>
              <a:path w="2496820" h="2496820">
                <a:moveTo>
                  <a:pt x="142240" y="142240"/>
                </a:moveTo>
                <a:lnTo>
                  <a:pt x="123034" y="142240"/>
                </a:lnTo>
                <a:lnTo>
                  <a:pt x="129381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496820" h="2496820">
                <a:moveTo>
                  <a:pt x="148590" y="148590"/>
                </a:moveTo>
                <a:lnTo>
                  <a:pt x="129381" y="148590"/>
                </a:lnTo>
                <a:lnTo>
                  <a:pt x="142076" y="161289"/>
                </a:lnTo>
                <a:lnTo>
                  <a:pt x="161289" y="161289"/>
                </a:lnTo>
                <a:lnTo>
                  <a:pt x="148590" y="148590"/>
                </a:lnTo>
                <a:close/>
              </a:path>
              <a:path w="2496820" h="2496820">
                <a:moveTo>
                  <a:pt x="161289" y="161289"/>
                </a:moveTo>
                <a:lnTo>
                  <a:pt x="142076" y="161289"/>
                </a:lnTo>
                <a:lnTo>
                  <a:pt x="148423" y="167640"/>
                </a:lnTo>
                <a:lnTo>
                  <a:pt x="167640" y="167640"/>
                </a:lnTo>
                <a:lnTo>
                  <a:pt x="161289" y="161289"/>
                </a:lnTo>
                <a:close/>
              </a:path>
              <a:path w="2496820" h="2496820">
                <a:moveTo>
                  <a:pt x="167640" y="167640"/>
                </a:moveTo>
                <a:lnTo>
                  <a:pt x="148423" y="167640"/>
                </a:lnTo>
                <a:lnTo>
                  <a:pt x="161118" y="180339"/>
                </a:lnTo>
                <a:lnTo>
                  <a:pt x="180339" y="180339"/>
                </a:lnTo>
                <a:lnTo>
                  <a:pt x="167640" y="167640"/>
                </a:lnTo>
                <a:close/>
              </a:path>
              <a:path w="2496820" h="2496820">
                <a:moveTo>
                  <a:pt x="180340" y="180340"/>
                </a:moveTo>
                <a:lnTo>
                  <a:pt x="161118" y="180340"/>
                </a:lnTo>
                <a:lnTo>
                  <a:pt x="167465" y="186689"/>
                </a:lnTo>
                <a:lnTo>
                  <a:pt x="186689" y="186689"/>
                </a:lnTo>
                <a:lnTo>
                  <a:pt x="180340" y="180340"/>
                </a:lnTo>
                <a:close/>
              </a:path>
              <a:path w="2496820" h="2496820">
                <a:moveTo>
                  <a:pt x="186690" y="186690"/>
                </a:moveTo>
                <a:lnTo>
                  <a:pt x="167465" y="186690"/>
                </a:lnTo>
                <a:lnTo>
                  <a:pt x="173812" y="193039"/>
                </a:lnTo>
                <a:lnTo>
                  <a:pt x="193039" y="193039"/>
                </a:lnTo>
                <a:lnTo>
                  <a:pt x="186690" y="186690"/>
                </a:lnTo>
                <a:close/>
              </a:path>
              <a:path w="2496820" h="2496820">
                <a:moveTo>
                  <a:pt x="193039" y="193039"/>
                </a:moveTo>
                <a:lnTo>
                  <a:pt x="173812" y="193039"/>
                </a:lnTo>
                <a:lnTo>
                  <a:pt x="180160" y="199389"/>
                </a:lnTo>
                <a:lnTo>
                  <a:pt x="199389" y="199389"/>
                </a:lnTo>
                <a:lnTo>
                  <a:pt x="193039" y="193039"/>
                </a:lnTo>
                <a:close/>
              </a:path>
              <a:path w="2496820" h="2496820">
                <a:moveTo>
                  <a:pt x="199390" y="199390"/>
                </a:moveTo>
                <a:lnTo>
                  <a:pt x="180160" y="199390"/>
                </a:lnTo>
                <a:lnTo>
                  <a:pt x="192854" y="212089"/>
                </a:lnTo>
                <a:lnTo>
                  <a:pt x="212089" y="212089"/>
                </a:lnTo>
                <a:lnTo>
                  <a:pt x="199390" y="199390"/>
                </a:lnTo>
                <a:close/>
              </a:path>
              <a:path w="2496820" h="2496820">
                <a:moveTo>
                  <a:pt x="212090" y="212090"/>
                </a:moveTo>
                <a:lnTo>
                  <a:pt x="192854" y="212090"/>
                </a:lnTo>
                <a:lnTo>
                  <a:pt x="199201" y="218439"/>
                </a:lnTo>
                <a:lnTo>
                  <a:pt x="218439" y="218439"/>
                </a:lnTo>
                <a:lnTo>
                  <a:pt x="212090" y="212090"/>
                </a:lnTo>
                <a:close/>
              </a:path>
              <a:path w="2496820" h="2496820">
                <a:moveTo>
                  <a:pt x="218440" y="218440"/>
                </a:moveTo>
                <a:lnTo>
                  <a:pt x="199201" y="218440"/>
                </a:lnTo>
                <a:lnTo>
                  <a:pt x="211896" y="231140"/>
                </a:lnTo>
                <a:lnTo>
                  <a:pt x="231140" y="231140"/>
                </a:lnTo>
                <a:lnTo>
                  <a:pt x="218440" y="218440"/>
                </a:lnTo>
                <a:close/>
              </a:path>
              <a:path w="2496820" h="2496820">
                <a:moveTo>
                  <a:pt x="231140" y="231140"/>
                </a:moveTo>
                <a:lnTo>
                  <a:pt x="211896" y="231140"/>
                </a:lnTo>
                <a:lnTo>
                  <a:pt x="218243" y="237489"/>
                </a:lnTo>
                <a:lnTo>
                  <a:pt x="237489" y="237489"/>
                </a:lnTo>
                <a:lnTo>
                  <a:pt x="231140" y="231140"/>
                </a:lnTo>
                <a:close/>
              </a:path>
              <a:path w="2496820" h="2496820">
                <a:moveTo>
                  <a:pt x="237490" y="237490"/>
                </a:moveTo>
                <a:lnTo>
                  <a:pt x="218243" y="237490"/>
                </a:lnTo>
                <a:lnTo>
                  <a:pt x="224590" y="243839"/>
                </a:lnTo>
                <a:lnTo>
                  <a:pt x="243839" y="243839"/>
                </a:lnTo>
                <a:lnTo>
                  <a:pt x="237490" y="237490"/>
                </a:lnTo>
                <a:close/>
              </a:path>
              <a:path w="2496820" h="2496820">
                <a:moveTo>
                  <a:pt x="243840" y="243840"/>
                </a:moveTo>
                <a:lnTo>
                  <a:pt x="224590" y="243840"/>
                </a:lnTo>
                <a:lnTo>
                  <a:pt x="230938" y="250189"/>
                </a:lnTo>
                <a:lnTo>
                  <a:pt x="250189" y="250189"/>
                </a:lnTo>
                <a:lnTo>
                  <a:pt x="243840" y="243840"/>
                </a:lnTo>
                <a:close/>
              </a:path>
              <a:path w="2496820" h="2496820">
                <a:moveTo>
                  <a:pt x="250190" y="250190"/>
                </a:moveTo>
                <a:lnTo>
                  <a:pt x="230938" y="250190"/>
                </a:lnTo>
                <a:lnTo>
                  <a:pt x="237285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496820" h="2496820">
                <a:moveTo>
                  <a:pt x="256540" y="256540"/>
                </a:moveTo>
                <a:lnTo>
                  <a:pt x="237285" y="256540"/>
                </a:lnTo>
                <a:lnTo>
                  <a:pt x="243632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496820" h="2496820">
                <a:moveTo>
                  <a:pt x="262890" y="262890"/>
                </a:moveTo>
                <a:lnTo>
                  <a:pt x="243632" y="262890"/>
                </a:lnTo>
                <a:lnTo>
                  <a:pt x="24997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496820" h="2496820">
                <a:moveTo>
                  <a:pt x="269240" y="269240"/>
                </a:moveTo>
                <a:lnTo>
                  <a:pt x="249979" y="269240"/>
                </a:lnTo>
                <a:lnTo>
                  <a:pt x="256327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496820" h="2496820">
                <a:moveTo>
                  <a:pt x="275590" y="275590"/>
                </a:moveTo>
                <a:lnTo>
                  <a:pt x="256327" y="275590"/>
                </a:lnTo>
                <a:lnTo>
                  <a:pt x="262674" y="281939"/>
                </a:lnTo>
                <a:lnTo>
                  <a:pt x="281939" y="281939"/>
                </a:lnTo>
                <a:lnTo>
                  <a:pt x="275590" y="275590"/>
                </a:lnTo>
                <a:close/>
              </a:path>
              <a:path w="2496820" h="2496820">
                <a:moveTo>
                  <a:pt x="281940" y="281940"/>
                </a:moveTo>
                <a:lnTo>
                  <a:pt x="262674" y="281940"/>
                </a:lnTo>
                <a:lnTo>
                  <a:pt x="269021" y="288290"/>
                </a:lnTo>
                <a:lnTo>
                  <a:pt x="288290" y="288290"/>
                </a:lnTo>
                <a:lnTo>
                  <a:pt x="281940" y="281940"/>
                </a:lnTo>
                <a:close/>
              </a:path>
              <a:path w="2496820" h="2496820">
                <a:moveTo>
                  <a:pt x="288290" y="288290"/>
                </a:moveTo>
                <a:lnTo>
                  <a:pt x="269021" y="288290"/>
                </a:lnTo>
                <a:lnTo>
                  <a:pt x="27536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496820" h="2496820">
                <a:moveTo>
                  <a:pt x="294640" y="294640"/>
                </a:moveTo>
                <a:lnTo>
                  <a:pt x="275369" y="294640"/>
                </a:lnTo>
                <a:lnTo>
                  <a:pt x="281716" y="300989"/>
                </a:lnTo>
                <a:lnTo>
                  <a:pt x="300989" y="300989"/>
                </a:lnTo>
                <a:lnTo>
                  <a:pt x="294640" y="294640"/>
                </a:lnTo>
                <a:close/>
              </a:path>
              <a:path w="2496820" h="2496820">
                <a:moveTo>
                  <a:pt x="300990" y="300990"/>
                </a:moveTo>
                <a:lnTo>
                  <a:pt x="281716" y="300990"/>
                </a:lnTo>
                <a:lnTo>
                  <a:pt x="288063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496820" h="2496820">
                <a:moveTo>
                  <a:pt x="307340" y="307340"/>
                </a:moveTo>
                <a:lnTo>
                  <a:pt x="288063" y="307340"/>
                </a:lnTo>
                <a:lnTo>
                  <a:pt x="294410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496820" h="2496820">
                <a:moveTo>
                  <a:pt x="313690" y="313690"/>
                </a:moveTo>
                <a:lnTo>
                  <a:pt x="294410" y="313690"/>
                </a:lnTo>
                <a:lnTo>
                  <a:pt x="300758" y="320039"/>
                </a:lnTo>
                <a:lnTo>
                  <a:pt x="320039" y="320039"/>
                </a:lnTo>
                <a:lnTo>
                  <a:pt x="313690" y="313690"/>
                </a:lnTo>
                <a:close/>
              </a:path>
              <a:path w="2496820" h="2496820">
                <a:moveTo>
                  <a:pt x="320040" y="320040"/>
                </a:moveTo>
                <a:lnTo>
                  <a:pt x="300758" y="320040"/>
                </a:lnTo>
                <a:lnTo>
                  <a:pt x="307105" y="326390"/>
                </a:lnTo>
                <a:lnTo>
                  <a:pt x="326390" y="326390"/>
                </a:lnTo>
                <a:lnTo>
                  <a:pt x="320040" y="320040"/>
                </a:lnTo>
                <a:close/>
              </a:path>
              <a:path w="2496820" h="2496820">
                <a:moveTo>
                  <a:pt x="326390" y="326390"/>
                </a:moveTo>
                <a:lnTo>
                  <a:pt x="307105" y="326390"/>
                </a:lnTo>
                <a:lnTo>
                  <a:pt x="319799" y="339089"/>
                </a:lnTo>
                <a:lnTo>
                  <a:pt x="339089" y="339089"/>
                </a:lnTo>
                <a:lnTo>
                  <a:pt x="326390" y="326390"/>
                </a:lnTo>
                <a:close/>
              </a:path>
              <a:path w="2496820" h="2496820">
                <a:moveTo>
                  <a:pt x="339090" y="339090"/>
                </a:moveTo>
                <a:lnTo>
                  <a:pt x="319799" y="339090"/>
                </a:lnTo>
                <a:lnTo>
                  <a:pt x="332494" y="351789"/>
                </a:lnTo>
                <a:lnTo>
                  <a:pt x="351789" y="351789"/>
                </a:lnTo>
                <a:lnTo>
                  <a:pt x="339090" y="339090"/>
                </a:lnTo>
                <a:close/>
              </a:path>
              <a:path w="2496820" h="2496820">
                <a:moveTo>
                  <a:pt x="351790" y="351790"/>
                </a:moveTo>
                <a:lnTo>
                  <a:pt x="332494" y="351790"/>
                </a:lnTo>
                <a:lnTo>
                  <a:pt x="338841" y="358140"/>
                </a:lnTo>
                <a:lnTo>
                  <a:pt x="358140" y="358140"/>
                </a:lnTo>
                <a:lnTo>
                  <a:pt x="351790" y="351790"/>
                </a:lnTo>
                <a:close/>
              </a:path>
              <a:path w="2496820" h="2496820">
                <a:moveTo>
                  <a:pt x="358140" y="358140"/>
                </a:moveTo>
                <a:lnTo>
                  <a:pt x="338841" y="358140"/>
                </a:lnTo>
                <a:lnTo>
                  <a:pt x="357883" y="377190"/>
                </a:lnTo>
                <a:lnTo>
                  <a:pt x="377190" y="377190"/>
                </a:lnTo>
                <a:lnTo>
                  <a:pt x="358140" y="358140"/>
                </a:lnTo>
                <a:close/>
              </a:path>
              <a:path w="2496820" h="2496820">
                <a:moveTo>
                  <a:pt x="377190" y="377190"/>
                </a:moveTo>
                <a:lnTo>
                  <a:pt x="357883" y="377190"/>
                </a:lnTo>
                <a:lnTo>
                  <a:pt x="364230" y="383540"/>
                </a:lnTo>
                <a:lnTo>
                  <a:pt x="383540" y="383540"/>
                </a:lnTo>
                <a:lnTo>
                  <a:pt x="377190" y="377190"/>
                </a:lnTo>
                <a:close/>
              </a:path>
              <a:path w="2496820" h="2496820">
                <a:moveTo>
                  <a:pt x="383540" y="383540"/>
                </a:moveTo>
                <a:lnTo>
                  <a:pt x="364230" y="383540"/>
                </a:lnTo>
                <a:lnTo>
                  <a:pt x="370578" y="389889"/>
                </a:lnTo>
                <a:lnTo>
                  <a:pt x="389889" y="389889"/>
                </a:lnTo>
                <a:lnTo>
                  <a:pt x="383540" y="383540"/>
                </a:lnTo>
                <a:close/>
              </a:path>
              <a:path w="2496820" h="2496820">
                <a:moveTo>
                  <a:pt x="389890" y="389890"/>
                </a:moveTo>
                <a:lnTo>
                  <a:pt x="370578" y="389890"/>
                </a:lnTo>
                <a:lnTo>
                  <a:pt x="383272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496820" h="2496820">
                <a:moveTo>
                  <a:pt x="402590" y="402590"/>
                </a:moveTo>
                <a:lnTo>
                  <a:pt x="383272" y="402590"/>
                </a:lnTo>
                <a:lnTo>
                  <a:pt x="395967" y="415289"/>
                </a:lnTo>
                <a:lnTo>
                  <a:pt x="415289" y="415289"/>
                </a:lnTo>
                <a:lnTo>
                  <a:pt x="402590" y="402590"/>
                </a:lnTo>
                <a:close/>
              </a:path>
              <a:path w="2496820" h="2496820">
                <a:moveTo>
                  <a:pt x="415290" y="415290"/>
                </a:moveTo>
                <a:lnTo>
                  <a:pt x="395967" y="415290"/>
                </a:lnTo>
                <a:lnTo>
                  <a:pt x="402314" y="421639"/>
                </a:lnTo>
                <a:lnTo>
                  <a:pt x="421639" y="421639"/>
                </a:lnTo>
                <a:lnTo>
                  <a:pt x="415290" y="415290"/>
                </a:lnTo>
                <a:close/>
              </a:path>
              <a:path w="2496820" h="2496820">
                <a:moveTo>
                  <a:pt x="421640" y="421640"/>
                </a:moveTo>
                <a:lnTo>
                  <a:pt x="402314" y="421640"/>
                </a:lnTo>
                <a:lnTo>
                  <a:pt x="408661" y="427989"/>
                </a:lnTo>
                <a:lnTo>
                  <a:pt x="427989" y="427989"/>
                </a:lnTo>
                <a:lnTo>
                  <a:pt x="421640" y="421640"/>
                </a:lnTo>
                <a:close/>
              </a:path>
              <a:path w="2496820" h="2496820">
                <a:moveTo>
                  <a:pt x="427990" y="427990"/>
                </a:moveTo>
                <a:lnTo>
                  <a:pt x="408661" y="427990"/>
                </a:lnTo>
                <a:lnTo>
                  <a:pt x="415008" y="434339"/>
                </a:lnTo>
                <a:lnTo>
                  <a:pt x="434339" y="434339"/>
                </a:lnTo>
                <a:lnTo>
                  <a:pt x="427990" y="427990"/>
                </a:lnTo>
                <a:close/>
              </a:path>
              <a:path w="2496820" h="2496820">
                <a:moveTo>
                  <a:pt x="434340" y="434340"/>
                </a:moveTo>
                <a:lnTo>
                  <a:pt x="415008" y="434340"/>
                </a:lnTo>
                <a:lnTo>
                  <a:pt x="421356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496820" h="2496820">
                <a:moveTo>
                  <a:pt x="440690" y="440690"/>
                </a:moveTo>
                <a:lnTo>
                  <a:pt x="421356" y="440690"/>
                </a:lnTo>
                <a:lnTo>
                  <a:pt x="427703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496820" h="2496820">
                <a:moveTo>
                  <a:pt x="447040" y="447040"/>
                </a:moveTo>
                <a:lnTo>
                  <a:pt x="427703" y="447040"/>
                </a:lnTo>
                <a:lnTo>
                  <a:pt x="434050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496820" h="2496820">
                <a:moveTo>
                  <a:pt x="453390" y="453390"/>
                </a:moveTo>
                <a:lnTo>
                  <a:pt x="434050" y="453390"/>
                </a:lnTo>
                <a:lnTo>
                  <a:pt x="440397" y="459740"/>
                </a:lnTo>
                <a:lnTo>
                  <a:pt x="459740" y="459740"/>
                </a:lnTo>
                <a:lnTo>
                  <a:pt x="453390" y="453390"/>
                </a:lnTo>
                <a:close/>
              </a:path>
              <a:path w="2496820" h="2496820">
                <a:moveTo>
                  <a:pt x="459740" y="459740"/>
                </a:moveTo>
                <a:lnTo>
                  <a:pt x="440397" y="459740"/>
                </a:lnTo>
                <a:lnTo>
                  <a:pt x="446745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496820" h="2496820">
                <a:moveTo>
                  <a:pt x="466090" y="466090"/>
                </a:moveTo>
                <a:lnTo>
                  <a:pt x="446745" y="466090"/>
                </a:lnTo>
                <a:lnTo>
                  <a:pt x="453092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496820" h="2496820">
                <a:moveTo>
                  <a:pt x="472440" y="472440"/>
                </a:moveTo>
                <a:lnTo>
                  <a:pt x="453092" y="472440"/>
                </a:lnTo>
                <a:lnTo>
                  <a:pt x="459439" y="478789"/>
                </a:lnTo>
                <a:lnTo>
                  <a:pt x="478789" y="478789"/>
                </a:lnTo>
                <a:lnTo>
                  <a:pt x="472440" y="472440"/>
                </a:lnTo>
                <a:close/>
              </a:path>
              <a:path w="2496820" h="2496820">
                <a:moveTo>
                  <a:pt x="478790" y="478790"/>
                </a:moveTo>
                <a:lnTo>
                  <a:pt x="459439" y="478790"/>
                </a:lnTo>
                <a:lnTo>
                  <a:pt x="465786" y="485139"/>
                </a:lnTo>
                <a:lnTo>
                  <a:pt x="485139" y="485139"/>
                </a:lnTo>
                <a:lnTo>
                  <a:pt x="478790" y="478790"/>
                </a:lnTo>
                <a:close/>
              </a:path>
              <a:path w="2496820" h="2496820">
                <a:moveTo>
                  <a:pt x="485140" y="485140"/>
                </a:moveTo>
                <a:lnTo>
                  <a:pt x="465786" y="485140"/>
                </a:lnTo>
                <a:lnTo>
                  <a:pt x="472134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496820" h="2496820">
                <a:moveTo>
                  <a:pt x="491490" y="491490"/>
                </a:moveTo>
                <a:lnTo>
                  <a:pt x="472134" y="491490"/>
                </a:lnTo>
                <a:lnTo>
                  <a:pt x="478481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496820" h="2496820">
                <a:moveTo>
                  <a:pt x="497840" y="497840"/>
                </a:moveTo>
                <a:lnTo>
                  <a:pt x="478481" y="497840"/>
                </a:lnTo>
                <a:lnTo>
                  <a:pt x="484828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496820" h="2496820">
                <a:moveTo>
                  <a:pt x="504190" y="504190"/>
                </a:moveTo>
                <a:lnTo>
                  <a:pt x="484828" y="504190"/>
                </a:lnTo>
                <a:lnTo>
                  <a:pt x="491176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496820" h="2496820">
                <a:moveTo>
                  <a:pt x="510540" y="510540"/>
                </a:moveTo>
                <a:lnTo>
                  <a:pt x="491176" y="510540"/>
                </a:lnTo>
                <a:lnTo>
                  <a:pt x="497523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496820" h="2496820">
                <a:moveTo>
                  <a:pt x="516890" y="516890"/>
                </a:moveTo>
                <a:lnTo>
                  <a:pt x="497523" y="516890"/>
                </a:lnTo>
                <a:lnTo>
                  <a:pt x="503870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496820" h="2496820">
                <a:moveTo>
                  <a:pt x="523240" y="523240"/>
                </a:moveTo>
                <a:lnTo>
                  <a:pt x="503870" y="523240"/>
                </a:lnTo>
                <a:lnTo>
                  <a:pt x="510217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496820" h="2496820">
                <a:moveTo>
                  <a:pt x="529590" y="529590"/>
                </a:moveTo>
                <a:lnTo>
                  <a:pt x="510217" y="529590"/>
                </a:lnTo>
                <a:lnTo>
                  <a:pt x="516565" y="535940"/>
                </a:lnTo>
                <a:lnTo>
                  <a:pt x="535940" y="535940"/>
                </a:lnTo>
                <a:lnTo>
                  <a:pt x="529590" y="529590"/>
                </a:lnTo>
                <a:close/>
              </a:path>
              <a:path w="2496820" h="2496820">
                <a:moveTo>
                  <a:pt x="535940" y="535940"/>
                </a:moveTo>
                <a:lnTo>
                  <a:pt x="516565" y="535940"/>
                </a:lnTo>
                <a:lnTo>
                  <a:pt x="522912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496820" h="2496820">
                <a:moveTo>
                  <a:pt x="542290" y="542290"/>
                </a:moveTo>
                <a:lnTo>
                  <a:pt x="522912" y="542290"/>
                </a:lnTo>
                <a:lnTo>
                  <a:pt x="52925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496820" h="2496820">
                <a:moveTo>
                  <a:pt x="548640" y="548640"/>
                </a:moveTo>
                <a:lnTo>
                  <a:pt x="529259" y="548640"/>
                </a:lnTo>
                <a:lnTo>
                  <a:pt x="535606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496820" h="2496820">
                <a:moveTo>
                  <a:pt x="554990" y="554990"/>
                </a:moveTo>
                <a:lnTo>
                  <a:pt x="535606" y="554990"/>
                </a:lnTo>
                <a:lnTo>
                  <a:pt x="541954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496820" h="2496820">
                <a:moveTo>
                  <a:pt x="561340" y="561340"/>
                </a:moveTo>
                <a:lnTo>
                  <a:pt x="541954" y="561340"/>
                </a:lnTo>
                <a:lnTo>
                  <a:pt x="548301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496820" h="2496820">
                <a:moveTo>
                  <a:pt x="567690" y="567690"/>
                </a:moveTo>
                <a:lnTo>
                  <a:pt x="548301" y="567690"/>
                </a:lnTo>
                <a:lnTo>
                  <a:pt x="554648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496820" h="2496820">
                <a:moveTo>
                  <a:pt x="574040" y="574040"/>
                </a:moveTo>
                <a:lnTo>
                  <a:pt x="554648" y="574040"/>
                </a:lnTo>
                <a:lnTo>
                  <a:pt x="560995" y="580389"/>
                </a:lnTo>
                <a:lnTo>
                  <a:pt x="580390" y="580389"/>
                </a:lnTo>
                <a:lnTo>
                  <a:pt x="574040" y="574040"/>
                </a:lnTo>
                <a:close/>
              </a:path>
              <a:path w="2496820" h="2496820">
                <a:moveTo>
                  <a:pt x="580390" y="580390"/>
                </a:moveTo>
                <a:lnTo>
                  <a:pt x="560995" y="580390"/>
                </a:lnTo>
                <a:lnTo>
                  <a:pt x="567343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496820" h="2496820">
                <a:moveTo>
                  <a:pt x="586740" y="586740"/>
                </a:moveTo>
                <a:lnTo>
                  <a:pt x="567343" y="586740"/>
                </a:lnTo>
                <a:lnTo>
                  <a:pt x="573690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496820" h="2496820">
                <a:moveTo>
                  <a:pt x="593090" y="593090"/>
                </a:moveTo>
                <a:lnTo>
                  <a:pt x="573690" y="593090"/>
                </a:lnTo>
                <a:lnTo>
                  <a:pt x="580037" y="599440"/>
                </a:lnTo>
                <a:lnTo>
                  <a:pt x="599440" y="599440"/>
                </a:lnTo>
                <a:lnTo>
                  <a:pt x="593090" y="593090"/>
                </a:lnTo>
                <a:close/>
              </a:path>
              <a:path w="2496820" h="2496820">
                <a:moveTo>
                  <a:pt x="599440" y="599440"/>
                </a:moveTo>
                <a:lnTo>
                  <a:pt x="580037" y="599440"/>
                </a:lnTo>
                <a:lnTo>
                  <a:pt x="586385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496820" h="2496820">
                <a:moveTo>
                  <a:pt x="605790" y="605790"/>
                </a:moveTo>
                <a:lnTo>
                  <a:pt x="586385" y="605790"/>
                </a:lnTo>
                <a:lnTo>
                  <a:pt x="592732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496820" h="2496820">
                <a:moveTo>
                  <a:pt x="612140" y="612140"/>
                </a:moveTo>
                <a:lnTo>
                  <a:pt x="592732" y="612140"/>
                </a:lnTo>
                <a:lnTo>
                  <a:pt x="605426" y="624839"/>
                </a:lnTo>
                <a:lnTo>
                  <a:pt x="624839" y="624839"/>
                </a:lnTo>
                <a:lnTo>
                  <a:pt x="612140" y="612140"/>
                </a:lnTo>
                <a:close/>
              </a:path>
              <a:path w="2496820" h="2496820">
                <a:moveTo>
                  <a:pt x="624840" y="624840"/>
                </a:moveTo>
                <a:lnTo>
                  <a:pt x="605426" y="624840"/>
                </a:lnTo>
                <a:lnTo>
                  <a:pt x="611774" y="631190"/>
                </a:lnTo>
                <a:lnTo>
                  <a:pt x="631190" y="631190"/>
                </a:lnTo>
                <a:lnTo>
                  <a:pt x="624840" y="624840"/>
                </a:lnTo>
                <a:close/>
              </a:path>
              <a:path w="2496820" h="2496820">
                <a:moveTo>
                  <a:pt x="631190" y="631190"/>
                </a:moveTo>
                <a:lnTo>
                  <a:pt x="611774" y="631190"/>
                </a:lnTo>
                <a:lnTo>
                  <a:pt x="624468" y="643889"/>
                </a:lnTo>
                <a:lnTo>
                  <a:pt x="643889" y="643889"/>
                </a:lnTo>
                <a:lnTo>
                  <a:pt x="631190" y="631190"/>
                </a:lnTo>
                <a:close/>
              </a:path>
              <a:path w="2496820" h="2496820">
                <a:moveTo>
                  <a:pt x="643890" y="643890"/>
                </a:moveTo>
                <a:lnTo>
                  <a:pt x="624468" y="643890"/>
                </a:lnTo>
                <a:lnTo>
                  <a:pt x="630815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496820" h="2496820">
                <a:moveTo>
                  <a:pt x="650240" y="650240"/>
                </a:moveTo>
                <a:lnTo>
                  <a:pt x="630815" y="650240"/>
                </a:lnTo>
                <a:lnTo>
                  <a:pt x="637163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496820" h="2496820">
                <a:moveTo>
                  <a:pt x="656590" y="656590"/>
                </a:moveTo>
                <a:lnTo>
                  <a:pt x="637163" y="656590"/>
                </a:lnTo>
                <a:lnTo>
                  <a:pt x="643510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496820" h="2496820">
                <a:moveTo>
                  <a:pt x="662940" y="662940"/>
                </a:moveTo>
                <a:lnTo>
                  <a:pt x="643510" y="662940"/>
                </a:lnTo>
                <a:lnTo>
                  <a:pt x="649857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496820" h="2496820">
                <a:moveTo>
                  <a:pt x="669290" y="669290"/>
                </a:moveTo>
                <a:lnTo>
                  <a:pt x="649857" y="669290"/>
                </a:lnTo>
                <a:lnTo>
                  <a:pt x="656204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496820" h="2496820">
                <a:moveTo>
                  <a:pt x="675640" y="675640"/>
                </a:moveTo>
                <a:lnTo>
                  <a:pt x="656204" y="675640"/>
                </a:lnTo>
                <a:lnTo>
                  <a:pt x="662552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496820" h="2496820">
                <a:moveTo>
                  <a:pt x="681990" y="681990"/>
                </a:moveTo>
                <a:lnTo>
                  <a:pt x="662552" y="681990"/>
                </a:lnTo>
                <a:lnTo>
                  <a:pt x="66889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496820" h="2496820">
                <a:moveTo>
                  <a:pt x="688340" y="688340"/>
                </a:moveTo>
                <a:lnTo>
                  <a:pt x="668899" y="688340"/>
                </a:lnTo>
                <a:lnTo>
                  <a:pt x="675246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496820" h="2496820">
                <a:moveTo>
                  <a:pt x="694690" y="694690"/>
                </a:moveTo>
                <a:lnTo>
                  <a:pt x="675246" y="694690"/>
                </a:lnTo>
                <a:lnTo>
                  <a:pt x="681594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496820" h="2496820">
                <a:moveTo>
                  <a:pt x="701040" y="701040"/>
                </a:moveTo>
                <a:lnTo>
                  <a:pt x="681594" y="701040"/>
                </a:lnTo>
                <a:lnTo>
                  <a:pt x="687941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496820" h="2496820">
                <a:moveTo>
                  <a:pt x="707390" y="707390"/>
                </a:moveTo>
                <a:lnTo>
                  <a:pt x="687941" y="707390"/>
                </a:lnTo>
                <a:lnTo>
                  <a:pt x="694288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496820" h="2496820">
                <a:moveTo>
                  <a:pt x="713740" y="713740"/>
                </a:moveTo>
                <a:lnTo>
                  <a:pt x="694288" y="713740"/>
                </a:lnTo>
                <a:lnTo>
                  <a:pt x="700635" y="720089"/>
                </a:lnTo>
                <a:lnTo>
                  <a:pt x="720089" y="720089"/>
                </a:lnTo>
                <a:lnTo>
                  <a:pt x="713740" y="713740"/>
                </a:lnTo>
                <a:close/>
              </a:path>
              <a:path w="2496820" h="2496820">
                <a:moveTo>
                  <a:pt x="720090" y="720090"/>
                </a:moveTo>
                <a:lnTo>
                  <a:pt x="700635" y="720090"/>
                </a:lnTo>
                <a:lnTo>
                  <a:pt x="706983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496820" h="2496820">
                <a:moveTo>
                  <a:pt x="726440" y="726440"/>
                </a:moveTo>
                <a:lnTo>
                  <a:pt x="706983" y="726440"/>
                </a:lnTo>
                <a:lnTo>
                  <a:pt x="713330" y="732789"/>
                </a:lnTo>
                <a:lnTo>
                  <a:pt x="732789" y="732789"/>
                </a:lnTo>
                <a:lnTo>
                  <a:pt x="726440" y="726440"/>
                </a:lnTo>
                <a:close/>
              </a:path>
              <a:path w="2496820" h="2496820">
                <a:moveTo>
                  <a:pt x="732790" y="732790"/>
                </a:moveTo>
                <a:lnTo>
                  <a:pt x="713330" y="732790"/>
                </a:lnTo>
                <a:lnTo>
                  <a:pt x="719677" y="739139"/>
                </a:lnTo>
                <a:lnTo>
                  <a:pt x="739139" y="739139"/>
                </a:lnTo>
                <a:lnTo>
                  <a:pt x="732790" y="732790"/>
                </a:lnTo>
                <a:close/>
              </a:path>
              <a:path w="2496820" h="2496820">
                <a:moveTo>
                  <a:pt x="739140" y="739140"/>
                </a:moveTo>
                <a:lnTo>
                  <a:pt x="719677" y="739140"/>
                </a:lnTo>
                <a:lnTo>
                  <a:pt x="726024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496820" h="2496820">
                <a:moveTo>
                  <a:pt x="745490" y="745490"/>
                </a:moveTo>
                <a:lnTo>
                  <a:pt x="726024" y="745490"/>
                </a:lnTo>
                <a:lnTo>
                  <a:pt x="732372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496820" h="2496820">
                <a:moveTo>
                  <a:pt x="751840" y="751840"/>
                </a:moveTo>
                <a:lnTo>
                  <a:pt x="732372" y="751840"/>
                </a:lnTo>
                <a:lnTo>
                  <a:pt x="73871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496820" h="2496820">
                <a:moveTo>
                  <a:pt x="758190" y="758190"/>
                </a:moveTo>
                <a:lnTo>
                  <a:pt x="738719" y="758190"/>
                </a:lnTo>
                <a:lnTo>
                  <a:pt x="745066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496820" h="2496820">
                <a:moveTo>
                  <a:pt x="764540" y="764540"/>
                </a:moveTo>
                <a:lnTo>
                  <a:pt x="745066" y="764540"/>
                </a:lnTo>
                <a:lnTo>
                  <a:pt x="751413" y="770889"/>
                </a:lnTo>
                <a:lnTo>
                  <a:pt x="770890" y="770889"/>
                </a:lnTo>
                <a:lnTo>
                  <a:pt x="764540" y="764540"/>
                </a:lnTo>
                <a:close/>
              </a:path>
              <a:path w="2496820" h="2496820">
                <a:moveTo>
                  <a:pt x="770890" y="770890"/>
                </a:moveTo>
                <a:lnTo>
                  <a:pt x="751413" y="770890"/>
                </a:lnTo>
                <a:lnTo>
                  <a:pt x="757761" y="777240"/>
                </a:lnTo>
                <a:lnTo>
                  <a:pt x="777240" y="777240"/>
                </a:lnTo>
                <a:lnTo>
                  <a:pt x="770890" y="770890"/>
                </a:lnTo>
                <a:close/>
              </a:path>
              <a:path w="2496820" h="2496820">
                <a:moveTo>
                  <a:pt x="777240" y="777240"/>
                </a:moveTo>
                <a:lnTo>
                  <a:pt x="757761" y="777240"/>
                </a:lnTo>
                <a:lnTo>
                  <a:pt x="764108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496820" h="2496820">
                <a:moveTo>
                  <a:pt x="783590" y="783590"/>
                </a:moveTo>
                <a:lnTo>
                  <a:pt x="764108" y="783590"/>
                </a:lnTo>
                <a:lnTo>
                  <a:pt x="770455" y="789940"/>
                </a:lnTo>
                <a:lnTo>
                  <a:pt x="789940" y="789940"/>
                </a:lnTo>
                <a:lnTo>
                  <a:pt x="783590" y="783590"/>
                </a:lnTo>
                <a:close/>
              </a:path>
              <a:path w="2496820" h="2496820">
                <a:moveTo>
                  <a:pt x="789940" y="789940"/>
                </a:moveTo>
                <a:lnTo>
                  <a:pt x="770455" y="789940"/>
                </a:lnTo>
                <a:lnTo>
                  <a:pt x="783150" y="802639"/>
                </a:lnTo>
                <a:lnTo>
                  <a:pt x="802639" y="802639"/>
                </a:lnTo>
                <a:lnTo>
                  <a:pt x="789940" y="789940"/>
                </a:lnTo>
                <a:close/>
              </a:path>
              <a:path w="2496820" h="2496820">
                <a:moveTo>
                  <a:pt x="802640" y="802640"/>
                </a:moveTo>
                <a:lnTo>
                  <a:pt x="783150" y="802640"/>
                </a:lnTo>
                <a:lnTo>
                  <a:pt x="789497" y="808989"/>
                </a:lnTo>
                <a:lnTo>
                  <a:pt x="808989" y="808989"/>
                </a:lnTo>
                <a:lnTo>
                  <a:pt x="802640" y="802640"/>
                </a:lnTo>
                <a:close/>
              </a:path>
              <a:path w="2496820" h="2496820">
                <a:moveTo>
                  <a:pt x="808990" y="808990"/>
                </a:moveTo>
                <a:lnTo>
                  <a:pt x="789497" y="808990"/>
                </a:lnTo>
                <a:lnTo>
                  <a:pt x="795844" y="815339"/>
                </a:lnTo>
                <a:lnTo>
                  <a:pt x="815340" y="815339"/>
                </a:lnTo>
                <a:lnTo>
                  <a:pt x="808990" y="808990"/>
                </a:lnTo>
                <a:close/>
              </a:path>
              <a:path w="2496820" h="2496820">
                <a:moveTo>
                  <a:pt x="815340" y="815340"/>
                </a:moveTo>
                <a:lnTo>
                  <a:pt x="795844" y="815340"/>
                </a:lnTo>
                <a:lnTo>
                  <a:pt x="802192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496820" h="2496820">
                <a:moveTo>
                  <a:pt x="821690" y="821690"/>
                </a:moveTo>
                <a:lnTo>
                  <a:pt x="802192" y="821690"/>
                </a:lnTo>
                <a:lnTo>
                  <a:pt x="80853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496820" h="2496820">
                <a:moveTo>
                  <a:pt x="828040" y="828040"/>
                </a:moveTo>
                <a:lnTo>
                  <a:pt x="808539" y="828040"/>
                </a:lnTo>
                <a:lnTo>
                  <a:pt x="814886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496820" h="2496820">
                <a:moveTo>
                  <a:pt x="834390" y="834390"/>
                </a:moveTo>
                <a:lnTo>
                  <a:pt x="814886" y="834390"/>
                </a:lnTo>
                <a:lnTo>
                  <a:pt x="821233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496820" h="2496820">
                <a:moveTo>
                  <a:pt x="840740" y="840740"/>
                </a:moveTo>
                <a:lnTo>
                  <a:pt x="821233" y="840740"/>
                </a:lnTo>
                <a:lnTo>
                  <a:pt x="827581" y="847089"/>
                </a:lnTo>
                <a:lnTo>
                  <a:pt x="847090" y="847089"/>
                </a:lnTo>
                <a:lnTo>
                  <a:pt x="840740" y="840740"/>
                </a:lnTo>
                <a:close/>
              </a:path>
              <a:path w="2496820" h="2496820">
                <a:moveTo>
                  <a:pt x="847090" y="847090"/>
                </a:moveTo>
                <a:lnTo>
                  <a:pt x="827581" y="847090"/>
                </a:lnTo>
                <a:lnTo>
                  <a:pt x="833928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496820" h="2496820">
                <a:moveTo>
                  <a:pt x="853440" y="853440"/>
                </a:moveTo>
                <a:lnTo>
                  <a:pt x="833928" y="853440"/>
                </a:lnTo>
                <a:lnTo>
                  <a:pt x="840275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496820" h="2496820">
                <a:moveTo>
                  <a:pt x="859790" y="859790"/>
                </a:moveTo>
                <a:lnTo>
                  <a:pt x="840275" y="859790"/>
                </a:lnTo>
                <a:lnTo>
                  <a:pt x="846622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496820" h="2496820">
                <a:moveTo>
                  <a:pt x="866140" y="866140"/>
                </a:moveTo>
                <a:lnTo>
                  <a:pt x="846622" y="866140"/>
                </a:lnTo>
                <a:lnTo>
                  <a:pt x="852970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496820" h="2496820">
                <a:moveTo>
                  <a:pt x="872490" y="872490"/>
                </a:moveTo>
                <a:lnTo>
                  <a:pt x="852970" y="872490"/>
                </a:lnTo>
                <a:lnTo>
                  <a:pt x="883437" y="902969"/>
                </a:lnTo>
                <a:lnTo>
                  <a:pt x="902969" y="902969"/>
                </a:lnTo>
                <a:lnTo>
                  <a:pt x="872490" y="872490"/>
                </a:lnTo>
                <a:close/>
              </a:path>
              <a:path w="2496820" h="2496820">
                <a:moveTo>
                  <a:pt x="902970" y="902970"/>
                </a:moveTo>
                <a:lnTo>
                  <a:pt x="883437" y="902970"/>
                </a:lnTo>
                <a:lnTo>
                  <a:pt x="898670" y="918210"/>
                </a:lnTo>
                <a:lnTo>
                  <a:pt x="918210" y="918210"/>
                </a:lnTo>
                <a:lnTo>
                  <a:pt x="902970" y="902970"/>
                </a:lnTo>
                <a:close/>
              </a:path>
              <a:path w="2496820" h="2496820">
                <a:moveTo>
                  <a:pt x="918210" y="918210"/>
                </a:moveTo>
                <a:lnTo>
                  <a:pt x="898670" y="918210"/>
                </a:lnTo>
                <a:lnTo>
                  <a:pt x="905017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496820" h="2496820">
                <a:moveTo>
                  <a:pt x="924560" y="924560"/>
                </a:moveTo>
                <a:lnTo>
                  <a:pt x="905017" y="924560"/>
                </a:lnTo>
                <a:lnTo>
                  <a:pt x="946909" y="966469"/>
                </a:lnTo>
                <a:lnTo>
                  <a:pt x="966469" y="966469"/>
                </a:lnTo>
                <a:lnTo>
                  <a:pt x="924560" y="924560"/>
                </a:lnTo>
                <a:close/>
              </a:path>
              <a:path w="2496820" h="2496820">
                <a:moveTo>
                  <a:pt x="966470" y="966470"/>
                </a:moveTo>
                <a:lnTo>
                  <a:pt x="946909" y="966470"/>
                </a:lnTo>
                <a:lnTo>
                  <a:pt x="962143" y="981710"/>
                </a:lnTo>
                <a:lnTo>
                  <a:pt x="981710" y="981710"/>
                </a:lnTo>
                <a:lnTo>
                  <a:pt x="966470" y="966470"/>
                </a:lnTo>
                <a:close/>
              </a:path>
              <a:path w="2496820" h="2496820">
                <a:moveTo>
                  <a:pt x="981710" y="981710"/>
                </a:moveTo>
                <a:lnTo>
                  <a:pt x="962143" y="981710"/>
                </a:lnTo>
                <a:lnTo>
                  <a:pt x="965951" y="985519"/>
                </a:lnTo>
                <a:lnTo>
                  <a:pt x="985519" y="985519"/>
                </a:lnTo>
                <a:lnTo>
                  <a:pt x="981710" y="981710"/>
                </a:lnTo>
                <a:close/>
              </a:path>
              <a:path w="2496820" h="2496820">
                <a:moveTo>
                  <a:pt x="985520" y="985520"/>
                </a:moveTo>
                <a:lnTo>
                  <a:pt x="965951" y="985520"/>
                </a:lnTo>
                <a:lnTo>
                  <a:pt x="978646" y="998220"/>
                </a:lnTo>
                <a:lnTo>
                  <a:pt x="998220" y="998220"/>
                </a:lnTo>
                <a:lnTo>
                  <a:pt x="985520" y="985520"/>
                </a:lnTo>
                <a:close/>
              </a:path>
              <a:path w="2496820" h="2496820">
                <a:moveTo>
                  <a:pt x="998220" y="998220"/>
                </a:moveTo>
                <a:lnTo>
                  <a:pt x="978646" y="998220"/>
                </a:lnTo>
                <a:lnTo>
                  <a:pt x="991340" y="1010919"/>
                </a:lnTo>
                <a:lnTo>
                  <a:pt x="1010919" y="1010919"/>
                </a:lnTo>
                <a:lnTo>
                  <a:pt x="998220" y="998220"/>
                </a:lnTo>
                <a:close/>
              </a:path>
              <a:path w="2496820" h="2496820">
                <a:moveTo>
                  <a:pt x="1010920" y="1010920"/>
                </a:moveTo>
                <a:lnTo>
                  <a:pt x="991340" y="1010920"/>
                </a:lnTo>
                <a:lnTo>
                  <a:pt x="1004035" y="1023619"/>
                </a:lnTo>
                <a:lnTo>
                  <a:pt x="1023619" y="1023619"/>
                </a:lnTo>
                <a:lnTo>
                  <a:pt x="1010920" y="1010920"/>
                </a:lnTo>
                <a:close/>
              </a:path>
              <a:path w="2496820" h="2496820">
                <a:moveTo>
                  <a:pt x="1023620" y="1023620"/>
                </a:moveTo>
                <a:lnTo>
                  <a:pt x="1004035" y="1023620"/>
                </a:lnTo>
                <a:lnTo>
                  <a:pt x="1006573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2496820" h="2496820">
                <a:moveTo>
                  <a:pt x="1026160" y="1026160"/>
                </a:moveTo>
                <a:lnTo>
                  <a:pt x="1006573" y="1026160"/>
                </a:lnTo>
                <a:lnTo>
                  <a:pt x="1012921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496820" h="2496820">
                <a:moveTo>
                  <a:pt x="1032510" y="1032510"/>
                </a:moveTo>
                <a:lnTo>
                  <a:pt x="1012921" y="1032510"/>
                </a:lnTo>
                <a:lnTo>
                  <a:pt x="1019268" y="1038859"/>
                </a:lnTo>
                <a:lnTo>
                  <a:pt x="1038859" y="1038859"/>
                </a:lnTo>
                <a:lnTo>
                  <a:pt x="1032510" y="1032510"/>
                </a:lnTo>
                <a:close/>
              </a:path>
              <a:path w="2496820" h="2496820">
                <a:moveTo>
                  <a:pt x="1038860" y="1038860"/>
                </a:moveTo>
                <a:lnTo>
                  <a:pt x="1019268" y="1038860"/>
                </a:lnTo>
                <a:lnTo>
                  <a:pt x="1035771" y="1055370"/>
                </a:lnTo>
                <a:lnTo>
                  <a:pt x="1055370" y="1055370"/>
                </a:lnTo>
                <a:lnTo>
                  <a:pt x="1038860" y="1038860"/>
                </a:lnTo>
                <a:close/>
              </a:path>
              <a:path w="2496820" h="2496820">
                <a:moveTo>
                  <a:pt x="1055370" y="1055370"/>
                </a:moveTo>
                <a:lnTo>
                  <a:pt x="1035771" y="1055370"/>
                </a:lnTo>
                <a:lnTo>
                  <a:pt x="1038310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2496820" h="2496820">
                <a:moveTo>
                  <a:pt x="1057910" y="1057910"/>
                </a:moveTo>
                <a:lnTo>
                  <a:pt x="1038310" y="1057910"/>
                </a:lnTo>
                <a:lnTo>
                  <a:pt x="1042118" y="1061720"/>
                </a:lnTo>
                <a:lnTo>
                  <a:pt x="1061720" y="1061720"/>
                </a:lnTo>
                <a:lnTo>
                  <a:pt x="1057910" y="1057910"/>
                </a:lnTo>
                <a:close/>
              </a:path>
              <a:path w="2496820" h="2496820">
                <a:moveTo>
                  <a:pt x="1061720" y="1061720"/>
                </a:moveTo>
                <a:lnTo>
                  <a:pt x="1042118" y="1061720"/>
                </a:lnTo>
                <a:lnTo>
                  <a:pt x="1044657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2496820" h="2496820">
                <a:moveTo>
                  <a:pt x="1064260" y="1064260"/>
                </a:moveTo>
                <a:lnTo>
                  <a:pt x="1044657" y="1064260"/>
                </a:lnTo>
                <a:lnTo>
                  <a:pt x="1051004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496820" h="2496820">
                <a:moveTo>
                  <a:pt x="1070610" y="1070610"/>
                </a:moveTo>
                <a:lnTo>
                  <a:pt x="1051004" y="1070610"/>
                </a:lnTo>
                <a:lnTo>
                  <a:pt x="1054813" y="1074420"/>
                </a:lnTo>
                <a:lnTo>
                  <a:pt x="1074420" y="1074420"/>
                </a:lnTo>
                <a:lnTo>
                  <a:pt x="1070610" y="1070610"/>
                </a:lnTo>
                <a:close/>
              </a:path>
              <a:path w="2496820" h="2496820">
                <a:moveTo>
                  <a:pt x="1074420" y="1074420"/>
                </a:moveTo>
                <a:lnTo>
                  <a:pt x="1054813" y="1074420"/>
                </a:lnTo>
                <a:lnTo>
                  <a:pt x="1061160" y="1080770"/>
                </a:lnTo>
                <a:lnTo>
                  <a:pt x="1080770" y="1080770"/>
                </a:lnTo>
                <a:lnTo>
                  <a:pt x="1074420" y="1074420"/>
                </a:lnTo>
                <a:close/>
              </a:path>
              <a:path w="2496820" h="2496820">
                <a:moveTo>
                  <a:pt x="1080770" y="1080770"/>
                </a:moveTo>
                <a:lnTo>
                  <a:pt x="1061160" y="1080770"/>
                </a:lnTo>
                <a:lnTo>
                  <a:pt x="1063699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2496820" h="2496820">
                <a:moveTo>
                  <a:pt x="1083310" y="1083310"/>
                </a:moveTo>
                <a:lnTo>
                  <a:pt x="1063699" y="1083310"/>
                </a:lnTo>
                <a:lnTo>
                  <a:pt x="1067507" y="1087120"/>
                </a:lnTo>
                <a:lnTo>
                  <a:pt x="1087120" y="1087120"/>
                </a:lnTo>
                <a:lnTo>
                  <a:pt x="1083310" y="1083310"/>
                </a:lnTo>
                <a:close/>
              </a:path>
              <a:path w="2496820" h="2496820">
                <a:moveTo>
                  <a:pt x="1087120" y="1087120"/>
                </a:moveTo>
                <a:lnTo>
                  <a:pt x="1067507" y="1087120"/>
                </a:lnTo>
                <a:lnTo>
                  <a:pt x="1073855" y="1093470"/>
                </a:lnTo>
                <a:lnTo>
                  <a:pt x="1093470" y="1093470"/>
                </a:lnTo>
                <a:lnTo>
                  <a:pt x="1087120" y="1087120"/>
                </a:lnTo>
                <a:close/>
              </a:path>
              <a:path w="2496820" h="2496820">
                <a:moveTo>
                  <a:pt x="1093470" y="1093470"/>
                </a:moveTo>
                <a:lnTo>
                  <a:pt x="1073855" y="1093470"/>
                </a:lnTo>
                <a:lnTo>
                  <a:pt x="1076393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2496820" h="2496820">
                <a:moveTo>
                  <a:pt x="1096010" y="1096010"/>
                </a:moveTo>
                <a:lnTo>
                  <a:pt x="1076393" y="1096010"/>
                </a:lnTo>
                <a:lnTo>
                  <a:pt x="1082741" y="1102360"/>
                </a:lnTo>
                <a:lnTo>
                  <a:pt x="1102360" y="1102360"/>
                </a:lnTo>
                <a:lnTo>
                  <a:pt x="1096010" y="1096010"/>
                </a:lnTo>
                <a:close/>
              </a:path>
              <a:path w="2496820" h="2496820">
                <a:moveTo>
                  <a:pt x="1102360" y="1102360"/>
                </a:moveTo>
                <a:lnTo>
                  <a:pt x="1082741" y="1102360"/>
                </a:lnTo>
                <a:lnTo>
                  <a:pt x="1099244" y="1118870"/>
                </a:lnTo>
                <a:lnTo>
                  <a:pt x="1118870" y="1118870"/>
                </a:lnTo>
                <a:lnTo>
                  <a:pt x="1102360" y="1102360"/>
                </a:lnTo>
                <a:close/>
              </a:path>
              <a:path w="2496820" h="2496820">
                <a:moveTo>
                  <a:pt x="1118870" y="1118870"/>
                </a:moveTo>
                <a:lnTo>
                  <a:pt x="1099244" y="1118870"/>
                </a:lnTo>
                <a:lnTo>
                  <a:pt x="1101782" y="1121410"/>
                </a:lnTo>
                <a:lnTo>
                  <a:pt x="1121410" y="1121410"/>
                </a:lnTo>
                <a:lnTo>
                  <a:pt x="1118870" y="1118870"/>
                </a:lnTo>
                <a:close/>
              </a:path>
              <a:path w="2496820" h="2496820">
                <a:moveTo>
                  <a:pt x="1121410" y="1121410"/>
                </a:moveTo>
                <a:lnTo>
                  <a:pt x="1101782" y="1121410"/>
                </a:lnTo>
                <a:lnTo>
                  <a:pt x="1108130" y="1127760"/>
                </a:lnTo>
                <a:lnTo>
                  <a:pt x="1127760" y="1127760"/>
                </a:lnTo>
                <a:lnTo>
                  <a:pt x="1121410" y="1121410"/>
                </a:lnTo>
                <a:close/>
              </a:path>
              <a:path w="2496820" h="2496820">
                <a:moveTo>
                  <a:pt x="1127760" y="1127760"/>
                </a:moveTo>
                <a:lnTo>
                  <a:pt x="1108130" y="1127760"/>
                </a:lnTo>
                <a:lnTo>
                  <a:pt x="1114477" y="1134110"/>
                </a:lnTo>
                <a:lnTo>
                  <a:pt x="1134110" y="1134110"/>
                </a:lnTo>
                <a:lnTo>
                  <a:pt x="1127760" y="1127760"/>
                </a:lnTo>
                <a:close/>
              </a:path>
              <a:path w="2496820" h="2496820">
                <a:moveTo>
                  <a:pt x="1134110" y="1134110"/>
                </a:moveTo>
                <a:lnTo>
                  <a:pt x="1114477" y="1134110"/>
                </a:lnTo>
                <a:lnTo>
                  <a:pt x="1118285" y="1137920"/>
                </a:lnTo>
                <a:lnTo>
                  <a:pt x="1137920" y="1137920"/>
                </a:lnTo>
                <a:lnTo>
                  <a:pt x="1134110" y="1134110"/>
                </a:lnTo>
                <a:close/>
              </a:path>
              <a:path w="2496820" h="2496820">
                <a:moveTo>
                  <a:pt x="1137920" y="1137920"/>
                </a:moveTo>
                <a:lnTo>
                  <a:pt x="1118285" y="1137920"/>
                </a:lnTo>
                <a:lnTo>
                  <a:pt x="1124633" y="1144270"/>
                </a:lnTo>
                <a:lnTo>
                  <a:pt x="1144270" y="1144270"/>
                </a:lnTo>
                <a:lnTo>
                  <a:pt x="1137920" y="1137920"/>
                </a:lnTo>
                <a:close/>
              </a:path>
              <a:path w="2496820" h="2496820">
                <a:moveTo>
                  <a:pt x="1144270" y="1144270"/>
                </a:moveTo>
                <a:lnTo>
                  <a:pt x="1124633" y="1144270"/>
                </a:lnTo>
                <a:lnTo>
                  <a:pt x="1127172" y="1146809"/>
                </a:lnTo>
                <a:lnTo>
                  <a:pt x="1146809" y="1146809"/>
                </a:lnTo>
                <a:lnTo>
                  <a:pt x="1144270" y="1144270"/>
                </a:lnTo>
                <a:close/>
              </a:path>
              <a:path w="2496820" h="2496820">
                <a:moveTo>
                  <a:pt x="1146810" y="1146810"/>
                </a:moveTo>
                <a:lnTo>
                  <a:pt x="1127172" y="1146810"/>
                </a:lnTo>
                <a:lnTo>
                  <a:pt x="1130980" y="1150620"/>
                </a:lnTo>
                <a:lnTo>
                  <a:pt x="1150620" y="1150620"/>
                </a:lnTo>
                <a:lnTo>
                  <a:pt x="1146810" y="1146810"/>
                </a:lnTo>
                <a:close/>
              </a:path>
              <a:path w="2496820" h="2496820">
                <a:moveTo>
                  <a:pt x="1150620" y="1150620"/>
                </a:moveTo>
                <a:lnTo>
                  <a:pt x="1130980" y="1150620"/>
                </a:lnTo>
                <a:lnTo>
                  <a:pt x="1133519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2496820" h="2496820">
                <a:moveTo>
                  <a:pt x="1153160" y="1153160"/>
                </a:moveTo>
                <a:lnTo>
                  <a:pt x="1133519" y="1153160"/>
                </a:lnTo>
                <a:lnTo>
                  <a:pt x="1139866" y="1159510"/>
                </a:lnTo>
                <a:lnTo>
                  <a:pt x="1159510" y="1159510"/>
                </a:lnTo>
                <a:lnTo>
                  <a:pt x="1153160" y="1153160"/>
                </a:lnTo>
                <a:close/>
              </a:path>
              <a:path w="2496820" h="2496820">
                <a:moveTo>
                  <a:pt x="1159510" y="1159510"/>
                </a:moveTo>
                <a:lnTo>
                  <a:pt x="1139866" y="1159510"/>
                </a:lnTo>
                <a:lnTo>
                  <a:pt x="1146213" y="1165860"/>
                </a:lnTo>
                <a:lnTo>
                  <a:pt x="1165860" y="1165860"/>
                </a:lnTo>
                <a:lnTo>
                  <a:pt x="1159510" y="1159510"/>
                </a:lnTo>
                <a:close/>
              </a:path>
              <a:path w="2496820" h="2496820">
                <a:moveTo>
                  <a:pt x="1165860" y="1165860"/>
                </a:moveTo>
                <a:lnTo>
                  <a:pt x="1146213" y="1165860"/>
                </a:lnTo>
                <a:lnTo>
                  <a:pt x="1162716" y="1182370"/>
                </a:lnTo>
                <a:lnTo>
                  <a:pt x="1182370" y="1182370"/>
                </a:lnTo>
                <a:lnTo>
                  <a:pt x="1165860" y="1165860"/>
                </a:lnTo>
                <a:close/>
              </a:path>
              <a:path w="2496820" h="2496820">
                <a:moveTo>
                  <a:pt x="1182370" y="1182370"/>
                </a:moveTo>
                <a:lnTo>
                  <a:pt x="1162716" y="1182370"/>
                </a:lnTo>
                <a:lnTo>
                  <a:pt x="1194453" y="1214120"/>
                </a:lnTo>
                <a:lnTo>
                  <a:pt x="1214120" y="1214120"/>
                </a:lnTo>
                <a:lnTo>
                  <a:pt x="1182370" y="1182370"/>
                </a:lnTo>
                <a:close/>
              </a:path>
              <a:path w="2496820" h="2496820">
                <a:moveTo>
                  <a:pt x="1214120" y="1214120"/>
                </a:moveTo>
                <a:lnTo>
                  <a:pt x="1194453" y="1214120"/>
                </a:lnTo>
                <a:lnTo>
                  <a:pt x="1200800" y="1220470"/>
                </a:lnTo>
                <a:lnTo>
                  <a:pt x="1220470" y="1220470"/>
                </a:lnTo>
                <a:lnTo>
                  <a:pt x="1214120" y="1214120"/>
                </a:lnTo>
                <a:close/>
              </a:path>
              <a:path w="2496820" h="2496820">
                <a:moveTo>
                  <a:pt x="1220470" y="1220470"/>
                </a:moveTo>
                <a:lnTo>
                  <a:pt x="1200800" y="1220470"/>
                </a:lnTo>
                <a:lnTo>
                  <a:pt x="1216033" y="1235710"/>
                </a:lnTo>
                <a:lnTo>
                  <a:pt x="1235710" y="1235710"/>
                </a:lnTo>
                <a:lnTo>
                  <a:pt x="1220470" y="1220470"/>
                </a:lnTo>
                <a:close/>
              </a:path>
              <a:path w="2496820" h="2496820">
                <a:moveTo>
                  <a:pt x="1235710" y="1235710"/>
                </a:moveTo>
                <a:lnTo>
                  <a:pt x="1216033" y="1235710"/>
                </a:lnTo>
                <a:lnTo>
                  <a:pt x="1219842" y="1239520"/>
                </a:lnTo>
                <a:lnTo>
                  <a:pt x="1239520" y="1239520"/>
                </a:lnTo>
                <a:lnTo>
                  <a:pt x="1235710" y="1235710"/>
                </a:lnTo>
                <a:close/>
              </a:path>
              <a:path w="2496820" h="2496820">
                <a:moveTo>
                  <a:pt x="1239520" y="1239520"/>
                </a:moveTo>
                <a:lnTo>
                  <a:pt x="1219842" y="1239520"/>
                </a:lnTo>
                <a:lnTo>
                  <a:pt x="1264272" y="1283969"/>
                </a:lnTo>
                <a:lnTo>
                  <a:pt x="1283969" y="1283969"/>
                </a:lnTo>
                <a:lnTo>
                  <a:pt x="1239520" y="1239520"/>
                </a:lnTo>
                <a:close/>
              </a:path>
              <a:path w="2496820" h="2496820">
                <a:moveTo>
                  <a:pt x="1283970" y="1283970"/>
                </a:moveTo>
                <a:lnTo>
                  <a:pt x="1264272" y="1283970"/>
                </a:lnTo>
                <a:lnTo>
                  <a:pt x="1285853" y="1305560"/>
                </a:lnTo>
                <a:lnTo>
                  <a:pt x="1305560" y="1305560"/>
                </a:lnTo>
                <a:lnTo>
                  <a:pt x="1283970" y="1283970"/>
                </a:lnTo>
                <a:close/>
              </a:path>
              <a:path w="2496820" h="2496820">
                <a:moveTo>
                  <a:pt x="1305560" y="1305560"/>
                </a:moveTo>
                <a:lnTo>
                  <a:pt x="1285853" y="1305560"/>
                </a:lnTo>
                <a:lnTo>
                  <a:pt x="1289662" y="1309370"/>
                </a:lnTo>
                <a:lnTo>
                  <a:pt x="1309370" y="1309370"/>
                </a:lnTo>
                <a:lnTo>
                  <a:pt x="1305560" y="1305560"/>
                </a:lnTo>
                <a:close/>
              </a:path>
              <a:path w="2496820" h="2496820">
                <a:moveTo>
                  <a:pt x="1309370" y="1309370"/>
                </a:moveTo>
                <a:lnTo>
                  <a:pt x="1289662" y="1309370"/>
                </a:lnTo>
                <a:lnTo>
                  <a:pt x="1298548" y="1318260"/>
                </a:lnTo>
                <a:lnTo>
                  <a:pt x="1318260" y="1318260"/>
                </a:lnTo>
                <a:lnTo>
                  <a:pt x="1309370" y="1309370"/>
                </a:lnTo>
                <a:close/>
              </a:path>
              <a:path w="2496820" h="2496820">
                <a:moveTo>
                  <a:pt x="1318260" y="1318260"/>
                </a:moveTo>
                <a:lnTo>
                  <a:pt x="1298548" y="1318260"/>
                </a:lnTo>
                <a:lnTo>
                  <a:pt x="1342979" y="1362710"/>
                </a:lnTo>
                <a:lnTo>
                  <a:pt x="1362710" y="1362710"/>
                </a:lnTo>
                <a:lnTo>
                  <a:pt x="1318260" y="1318260"/>
                </a:lnTo>
                <a:close/>
              </a:path>
              <a:path w="2496820" h="2496820">
                <a:moveTo>
                  <a:pt x="1362710" y="1362710"/>
                </a:moveTo>
                <a:lnTo>
                  <a:pt x="1342979" y="1362710"/>
                </a:lnTo>
                <a:lnTo>
                  <a:pt x="1368368" y="1388110"/>
                </a:lnTo>
                <a:lnTo>
                  <a:pt x="1388110" y="1388110"/>
                </a:lnTo>
                <a:lnTo>
                  <a:pt x="1362710" y="1362710"/>
                </a:lnTo>
                <a:close/>
              </a:path>
              <a:path w="2496820" h="2496820">
                <a:moveTo>
                  <a:pt x="1388110" y="1388110"/>
                </a:moveTo>
                <a:lnTo>
                  <a:pt x="1368368" y="1388110"/>
                </a:lnTo>
                <a:lnTo>
                  <a:pt x="1406451" y="1426210"/>
                </a:lnTo>
                <a:lnTo>
                  <a:pt x="1426210" y="1426210"/>
                </a:lnTo>
                <a:lnTo>
                  <a:pt x="1388110" y="1388110"/>
                </a:lnTo>
                <a:close/>
              </a:path>
              <a:path w="2496820" h="2496820">
                <a:moveTo>
                  <a:pt x="1426210" y="1426210"/>
                </a:moveTo>
                <a:lnTo>
                  <a:pt x="1406451" y="1426210"/>
                </a:lnTo>
                <a:lnTo>
                  <a:pt x="1482618" y="1502410"/>
                </a:lnTo>
                <a:lnTo>
                  <a:pt x="1502410" y="1502410"/>
                </a:lnTo>
                <a:lnTo>
                  <a:pt x="1426210" y="1426210"/>
                </a:lnTo>
                <a:close/>
              </a:path>
              <a:path w="2496820" h="2496820">
                <a:moveTo>
                  <a:pt x="1502410" y="1502410"/>
                </a:moveTo>
                <a:lnTo>
                  <a:pt x="1482618" y="1502410"/>
                </a:lnTo>
                <a:lnTo>
                  <a:pt x="1486427" y="1506220"/>
                </a:lnTo>
                <a:lnTo>
                  <a:pt x="1506220" y="1506220"/>
                </a:lnTo>
                <a:lnTo>
                  <a:pt x="1502410" y="1502410"/>
                </a:lnTo>
                <a:close/>
              </a:path>
              <a:path w="2496820" h="2496820">
                <a:moveTo>
                  <a:pt x="1506220" y="1506220"/>
                </a:moveTo>
                <a:lnTo>
                  <a:pt x="1486427" y="1506220"/>
                </a:lnTo>
                <a:lnTo>
                  <a:pt x="1501660" y="1521460"/>
                </a:lnTo>
                <a:lnTo>
                  <a:pt x="1521460" y="1521460"/>
                </a:lnTo>
                <a:lnTo>
                  <a:pt x="1506220" y="1506220"/>
                </a:lnTo>
                <a:close/>
              </a:path>
              <a:path w="2496820" h="2496820">
                <a:moveTo>
                  <a:pt x="1521460" y="1521460"/>
                </a:moveTo>
                <a:lnTo>
                  <a:pt x="1501660" y="1521460"/>
                </a:lnTo>
                <a:lnTo>
                  <a:pt x="1530858" y="1550670"/>
                </a:lnTo>
                <a:lnTo>
                  <a:pt x="1550670" y="1550670"/>
                </a:lnTo>
                <a:lnTo>
                  <a:pt x="1521460" y="1521460"/>
                </a:lnTo>
                <a:close/>
              </a:path>
              <a:path w="2496820" h="2496820">
                <a:moveTo>
                  <a:pt x="1550670" y="1550670"/>
                </a:moveTo>
                <a:lnTo>
                  <a:pt x="1530858" y="1550670"/>
                </a:lnTo>
                <a:lnTo>
                  <a:pt x="1549899" y="1569720"/>
                </a:lnTo>
                <a:lnTo>
                  <a:pt x="1569720" y="1569720"/>
                </a:lnTo>
                <a:lnTo>
                  <a:pt x="1550670" y="1550670"/>
                </a:lnTo>
                <a:close/>
              </a:path>
              <a:path w="2496820" h="2496820">
                <a:moveTo>
                  <a:pt x="1569720" y="1569720"/>
                </a:moveTo>
                <a:lnTo>
                  <a:pt x="1549899" y="1569720"/>
                </a:lnTo>
                <a:lnTo>
                  <a:pt x="1556247" y="1576070"/>
                </a:lnTo>
                <a:lnTo>
                  <a:pt x="1576070" y="1576070"/>
                </a:lnTo>
                <a:lnTo>
                  <a:pt x="1569720" y="1569720"/>
                </a:lnTo>
                <a:close/>
              </a:path>
              <a:path w="2496820" h="2496820">
                <a:moveTo>
                  <a:pt x="1576070" y="1576070"/>
                </a:moveTo>
                <a:lnTo>
                  <a:pt x="1556247" y="1576070"/>
                </a:lnTo>
                <a:lnTo>
                  <a:pt x="1558786" y="1578610"/>
                </a:lnTo>
                <a:lnTo>
                  <a:pt x="1578610" y="1578610"/>
                </a:lnTo>
                <a:lnTo>
                  <a:pt x="1576070" y="1576070"/>
                </a:lnTo>
                <a:close/>
              </a:path>
              <a:path w="2496820" h="2496820">
                <a:moveTo>
                  <a:pt x="1578610" y="1578610"/>
                </a:moveTo>
                <a:lnTo>
                  <a:pt x="1558786" y="1578610"/>
                </a:lnTo>
                <a:lnTo>
                  <a:pt x="1581636" y="1601470"/>
                </a:lnTo>
                <a:lnTo>
                  <a:pt x="1601470" y="1601470"/>
                </a:lnTo>
                <a:lnTo>
                  <a:pt x="1578610" y="1578610"/>
                </a:lnTo>
                <a:close/>
              </a:path>
              <a:path w="2496820" h="2496820">
                <a:moveTo>
                  <a:pt x="1601470" y="1601470"/>
                </a:moveTo>
                <a:lnTo>
                  <a:pt x="1581636" y="1601470"/>
                </a:lnTo>
                <a:lnTo>
                  <a:pt x="1596869" y="1616709"/>
                </a:lnTo>
                <a:lnTo>
                  <a:pt x="1616709" y="1616709"/>
                </a:lnTo>
                <a:lnTo>
                  <a:pt x="1601470" y="1601470"/>
                </a:lnTo>
                <a:close/>
              </a:path>
              <a:path w="2496820" h="2496820">
                <a:moveTo>
                  <a:pt x="1616710" y="1616710"/>
                </a:moveTo>
                <a:lnTo>
                  <a:pt x="1596869" y="1616710"/>
                </a:lnTo>
                <a:lnTo>
                  <a:pt x="1600678" y="1620520"/>
                </a:lnTo>
                <a:lnTo>
                  <a:pt x="1620520" y="1620520"/>
                </a:lnTo>
                <a:lnTo>
                  <a:pt x="1616710" y="1616710"/>
                </a:lnTo>
                <a:close/>
              </a:path>
              <a:path w="2496820" h="2496820">
                <a:moveTo>
                  <a:pt x="1620520" y="1620520"/>
                </a:moveTo>
                <a:lnTo>
                  <a:pt x="1600678" y="1620520"/>
                </a:lnTo>
                <a:lnTo>
                  <a:pt x="1615911" y="1635760"/>
                </a:lnTo>
                <a:lnTo>
                  <a:pt x="1635760" y="1635760"/>
                </a:lnTo>
                <a:lnTo>
                  <a:pt x="1620520" y="1620520"/>
                </a:lnTo>
                <a:close/>
              </a:path>
              <a:path w="2496820" h="2496820">
                <a:moveTo>
                  <a:pt x="1635760" y="1635760"/>
                </a:moveTo>
                <a:lnTo>
                  <a:pt x="1615911" y="1635760"/>
                </a:lnTo>
                <a:lnTo>
                  <a:pt x="1619719" y="1639570"/>
                </a:lnTo>
                <a:lnTo>
                  <a:pt x="1639570" y="1639570"/>
                </a:lnTo>
                <a:lnTo>
                  <a:pt x="1635760" y="1635760"/>
                </a:lnTo>
                <a:close/>
              </a:path>
              <a:path w="2496820" h="2496820">
                <a:moveTo>
                  <a:pt x="1639570" y="1639570"/>
                </a:moveTo>
                <a:lnTo>
                  <a:pt x="1619719" y="1639570"/>
                </a:lnTo>
                <a:lnTo>
                  <a:pt x="1634953" y="1654809"/>
                </a:lnTo>
                <a:lnTo>
                  <a:pt x="1654809" y="1654809"/>
                </a:lnTo>
                <a:lnTo>
                  <a:pt x="1639570" y="1639570"/>
                </a:lnTo>
                <a:close/>
              </a:path>
              <a:path w="2496820" h="2496820">
                <a:moveTo>
                  <a:pt x="1654810" y="1654810"/>
                </a:moveTo>
                <a:lnTo>
                  <a:pt x="1634953" y="1654810"/>
                </a:lnTo>
                <a:lnTo>
                  <a:pt x="1647647" y="1667510"/>
                </a:lnTo>
                <a:lnTo>
                  <a:pt x="1667510" y="1667510"/>
                </a:lnTo>
                <a:lnTo>
                  <a:pt x="1654810" y="1654810"/>
                </a:lnTo>
                <a:close/>
              </a:path>
              <a:path w="2496820" h="2496820">
                <a:moveTo>
                  <a:pt x="1667510" y="1667510"/>
                </a:moveTo>
                <a:lnTo>
                  <a:pt x="1647647" y="1667510"/>
                </a:lnTo>
                <a:lnTo>
                  <a:pt x="1651456" y="1671319"/>
                </a:lnTo>
                <a:lnTo>
                  <a:pt x="1671319" y="1671319"/>
                </a:lnTo>
                <a:lnTo>
                  <a:pt x="1667510" y="1667510"/>
                </a:lnTo>
                <a:close/>
              </a:path>
              <a:path w="2496820" h="2496820">
                <a:moveTo>
                  <a:pt x="1671320" y="1671320"/>
                </a:moveTo>
                <a:lnTo>
                  <a:pt x="1651456" y="1671320"/>
                </a:lnTo>
                <a:lnTo>
                  <a:pt x="1653995" y="1673860"/>
                </a:lnTo>
                <a:lnTo>
                  <a:pt x="1673860" y="1673860"/>
                </a:lnTo>
                <a:lnTo>
                  <a:pt x="1671320" y="1671320"/>
                </a:lnTo>
                <a:close/>
              </a:path>
              <a:path w="2496820" h="2496820">
                <a:moveTo>
                  <a:pt x="1673860" y="1673860"/>
                </a:moveTo>
                <a:lnTo>
                  <a:pt x="1653995" y="1673860"/>
                </a:lnTo>
                <a:lnTo>
                  <a:pt x="166668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496820" h="2496820">
                <a:moveTo>
                  <a:pt x="2297430" y="2297430"/>
                </a:moveTo>
                <a:lnTo>
                  <a:pt x="2277296" y="2297430"/>
                </a:lnTo>
                <a:lnTo>
                  <a:pt x="2476600" y="2496820"/>
                </a:lnTo>
                <a:lnTo>
                  <a:pt x="2496820" y="2496820"/>
                </a:lnTo>
                <a:lnTo>
                  <a:pt x="2297430" y="2297430"/>
                </a:lnTo>
                <a:close/>
              </a:path>
              <a:path w="2496820" h="2496820">
                <a:moveTo>
                  <a:pt x="2294890" y="2294890"/>
                </a:moveTo>
                <a:lnTo>
                  <a:pt x="2274757" y="2294890"/>
                </a:lnTo>
                <a:lnTo>
                  <a:pt x="2276027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496820" h="2496820">
                <a:moveTo>
                  <a:pt x="2291080" y="2291080"/>
                </a:moveTo>
                <a:lnTo>
                  <a:pt x="2270949" y="2291080"/>
                </a:lnTo>
                <a:lnTo>
                  <a:pt x="2273488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496820" h="2496820">
                <a:moveTo>
                  <a:pt x="2288540" y="2288540"/>
                </a:moveTo>
                <a:lnTo>
                  <a:pt x="2268410" y="2288540"/>
                </a:lnTo>
                <a:lnTo>
                  <a:pt x="2269679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496820" h="2496820">
                <a:moveTo>
                  <a:pt x="2284730" y="2284730"/>
                </a:moveTo>
                <a:lnTo>
                  <a:pt x="2264601" y="2284730"/>
                </a:lnTo>
                <a:lnTo>
                  <a:pt x="226714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496820" h="2496820">
                <a:moveTo>
                  <a:pt x="2282190" y="2282190"/>
                </a:moveTo>
                <a:lnTo>
                  <a:pt x="2262063" y="2282190"/>
                </a:lnTo>
                <a:lnTo>
                  <a:pt x="2263332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496820" h="2496820">
                <a:moveTo>
                  <a:pt x="2278380" y="2278380"/>
                </a:moveTo>
                <a:lnTo>
                  <a:pt x="2258254" y="2278380"/>
                </a:lnTo>
                <a:lnTo>
                  <a:pt x="2260793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496820" h="2496820">
                <a:moveTo>
                  <a:pt x="2275840" y="2275840"/>
                </a:moveTo>
                <a:lnTo>
                  <a:pt x="2255715" y="2275840"/>
                </a:lnTo>
                <a:lnTo>
                  <a:pt x="2256985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496820" h="2496820">
                <a:moveTo>
                  <a:pt x="2272030" y="2272030"/>
                </a:moveTo>
                <a:lnTo>
                  <a:pt x="2251907" y="2272030"/>
                </a:lnTo>
                <a:lnTo>
                  <a:pt x="2254446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496820" h="2496820">
                <a:moveTo>
                  <a:pt x="2269490" y="2269490"/>
                </a:moveTo>
                <a:lnTo>
                  <a:pt x="2249368" y="2269490"/>
                </a:lnTo>
                <a:lnTo>
                  <a:pt x="2250637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496820" h="2496820">
                <a:moveTo>
                  <a:pt x="2265680" y="2265680"/>
                </a:moveTo>
                <a:lnTo>
                  <a:pt x="2245560" y="2265680"/>
                </a:lnTo>
                <a:lnTo>
                  <a:pt x="2248099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496820" h="2496820">
                <a:moveTo>
                  <a:pt x="2263140" y="2263140"/>
                </a:moveTo>
                <a:lnTo>
                  <a:pt x="2243021" y="2263140"/>
                </a:lnTo>
                <a:lnTo>
                  <a:pt x="224429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496820" h="2496820">
                <a:moveTo>
                  <a:pt x="2259330" y="2259330"/>
                </a:moveTo>
                <a:lnTo>
                  <a:pt x="2239212" y="2259330"/>
                </a:lnTo>
                <a:lnTo>
                  <a:pt x="2241751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496820" h="2496820">
                <a:moveTo>
                  <a:pt x="2256790" y="2256790"/>
                </a:moveTo>
                <a:lnTo>
                  <a:pt x="2236674" y="2256790"/>
                </a:lnTo>
                <a:lnTo>
                  <a:pt x="2237943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496820" h="2496820">
                <a:moveTo>
                  <a:pt x="2252980" y="2252980"/>
                </a:moveTo>
                <a:lnTo>
                  <a:pt x="2232865" y="2252980"/>
                </a:lnTo>
                <a:lnTo>
                  <a:pt x="2235404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496820" h="2496820">
                <a:moveTo>
                  <a:pt x="2250440" y="2250440"/>
                </a:moveTo>
                <a:lnTo>
                  <a:pt x="2230326" y="2250440"/>
                </a:lnTo>
                <a:lnTo>
                  <a:pt x="2231596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496820" h="2496820">
                <a:moveTo>
                  <a:pt x="2246630" y="2246630"/>
                </a:moveTo>
                <a:lnTo>
                  <a:pt x="2226518" y="2246630"/>
                </a:lnTo>
                <a:lnTo>
                  <a:pt x="2229057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496820" h="2496820">
                <a:moveTo>
                  <a:pt x="2244090" y="2244090"/>
                </a:moveTo>
                <a:lnTo>
                  <a:pt x="2223979" y="2244090"/>
                </a:lnTo>
                <a:lnTo>
                  <a:pt x="2225248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496820" h="2496820">
                <a:moveTo>
                  <a:pt x="2240280" y="2240280"/>
                </a:moveTo>
                <a:lnTo>
                  <a:pt x="2220171" y="2240280"/>
                </a:lnTo>
                <a:lnTo>
                  <a:pt x="222271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496820" h="2496820">
                <a:moveTo>
                  <a:pt x="2237740" y="2237740"/>
                </a:moveTo>
                <a:lnTo>
                  <a:pt x="2217632" y="2237740"/>
                </a:lnTo>
                <a:lnTo>
                  <a:pt x="2218901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496820" h="2496820">
                <a:moveTo>
                  <a:pt x="2233930" y="2233930"/>
                </a:moveTo>
                <a:lnTo>
                  <a:pt x="2213823" y="2233930"/>
                </a:lnTo>
                <a:lnTo>
                  <a:pt x="2216362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496820" h="2496820">
                <a:moveTo>
                  <a:pt x="2231390" y="2231390"/>
                </a:moveTo>
                <a:lnTo>
                  <a:pt x="2211284" y="2231390"/>
                </a:lnTo>
                <a:lnTo>
                  <a:pt x="2212554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496820" h="2496820">
                <a:moveTo>
                  <a:pt x="2227580" y="2227580"/>
                </a:moveTo>
                <a:lnTo>
                  <a:pt x="2207476" y="2227580"/>
                </a:lnTo>
                <a:lnTo>
                  <a:pt x="2210015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496820" h="2496820">
                <a:moveTo>
                  <a:pt x="2225040" y="2225040"/>
                </a:moveTo>
                <a:lnTo>
                  <a:pt x="2204937" y="2225040"/>
                </a:lnTo>
                <a:lnTo>
                  <a:pt x="2206207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496820" h="2496820">
                <a:moveTo>
                  <a:pt x="2221230" y="2221230"/>
                </a:moveTo>
                <a:lnTo>
                  <a:pt x="2201129" y="2221230"/>
                </a:lnTo>
                <a:lnTo>
                  <a:pt x="2203668" y="2223770"/>
                </a:lnTo>
                <a:lnTo>
                  <a:pt x="2223770" y="2223770"/>
                </a:lnTo>
                <a:lnTo>
                  <a:pt x="2221230" y="2221230"/>
                </a:lnTo>
                <a:close/>
              </a:path>
              <a:path w="2496820" h="2496820">
                <a:moveTo>
                  <a:pt x="2218690" y="2218690"/>
                </a:moveTo>
                <a:lnTo>
                  <a:pt x="2198590" y="2218690"/>
                </a:lnTo>
                <a:lnTo>
                  <a:pt x="2199859" y="2219960"/>
                </a:lnTo>
                <a:lnTo>
                  <a:pt x="2219960" y="2219960"/>
                </a:lnTo>
                <a:lnTo>
                  <a:pt x="2218690" y="2218690"/>
                </a:lnTo>
                <a:close/>
              </a:path>
              <a:path w="2496820" h="2496820">
                <a:moveTo>
                  <a:pt x="2214880" y="2214880"/>
                </a:moveTo>
                <a:lnTo>
                  <a:pt x="2194782" y="2214880"/>
                </a:lnTo>
                <a:lnTo>
                  <a:pt x="219732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496820" h="2496820">
                <a:moveTo>
                  <a:pt x="2212340" y="2212340"/>
                </a:moveTo>
                <a:lnTo>
                  <a:pt x="2192243" y="2212340"/>
                </a:lnTo>
                <a:lnTo>
                  <a:pt x="2193512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496820" h="2496820">
                <a:moveTo>
                  <a:pt x="2208530" y="2208530"/>
                </a:moveTo>
                <a:lnTo>
                  <a:pt x="2188434" y="2208530"/>
                </a:lnTo>
                <a:lnTo>
                  <a:pt x="2190973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496820" h="2496820">
                <a:moveTo>
                  <a:pt x="2205990" y="2205990"/>
                </a:moveTo>
                <a:lnTo>
                  <a:pt x="2185895" y="2205990"/>
                </a:lnTo>
                <a:lnTo>
                  <a:pt x="2187165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496820" h="2496820">
                <a:moveTo>
                  <a:pt x="2199640" y="2199640"/>
                </a:moveTo>
                <a:lnTo>
                  <a:pt x="2179548" y="2199640"/>
                </a:lnTo>
                <a:lnTo>
                  <a:pt x="2184626" y="2204720"/>
                </a:lnTo>
                <a:lnTo>
                  <a:pt x="2204720" y="2204720"/>
                </a:lnTo>
                <a:lnTo>
                  <a:pt x="2199640" y="2199640"/>
                </a:lnTo>
                <a:close/>
              </a:path>
              <a:path w="2496820" h="2496820">
                <a:moveTo>
                  <a:pt x="2195830" y="2195830"/>
                </a:moveTo>
                <a:lnTo>
                  <a:pt x="2175740" y="2195830"/>
                </a:lnTo>
                <a:lnTo>
                  <a:pt x="2178279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496820" h="2496820">
                <a:moveTo>
                  <a:pt x="2193290" y="2193290"/>
                </a:moveTo>
                <a:lnTo>
                  <a:pt x="2173201" y="2193290"/>
                </a:lnTo>
                <a:lnTo>
                  <a:pt x="217447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496820" h="2496820">
                <a:moveTo>
                  <a:pt x="2189480" y="2189480"/>
                </a:moveTo>
                <a:lnTo>
                  <a:pt x="2169392" y="2189480"/>
                </a:lnTo>
                <a:lnTo>
                  <a:pt x="2171931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496820" h="2496820">
                <a:moveTo>
                  <a:pt x="2186940" y="2186940"/>
                </a:moveTo>
                <a:lnTo>
                  <a:pt x="2166854" y="2186940"/>
                </a:lnTo>
                <a:lnTo>
                  <a:pt x="2168123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496820" h="2496820">
                <a:moveTo>
                  <a:pt x="2183130" y="2183130"/>
                </a:moveTo>
                <a:lnTo>
                  <a:pt x="2163045" y="2183130"/>
                </a:lnTo>
                <a:lnTo>
                  <a:pt x="2165584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496820" h="2496820">
                <a:moveTo>
                  <a:pt x="2180590" y="2180590"/>
                </a:moveTo>
                <a:lnTo>
                  <a:pt x="2160506" y="2180590"/>
                </a:lnTo>
                <a:lnTo>
                  <a:pt x="2161776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496820" h="2496820">
                <a:moveTo>
                  <a:pt x="2176780" y="2176780"/>
                </a:moveTo>
                <a:lnTo>
                  <a:pt x="2156698" y="2176780"/>
                </a:lnTo>
                <a:lnTo>
                  <a:pt x="2159237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496820" h="2496820">
                <a:moveTo>
                  <a:pt x="2174240" y="2174240"/>
                </a:moveTo>
                <a:lnTo>
                  <a:pt x="2154159" y="2174240"/>
                </a:lnTo>
                <a:lnTo>
                  <a:pt x="2155429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496820" h="2496820">
                <a:moveTo>
                  <a:pt x="2170430" y="2170430"/>
                </a:moveTo>
                <a:lnTo>
                  <a:pt x="2150351" y="2170430"/>
                </a:lnTo>
                <a:lnTo>
                  <a:pt x="215289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496820" h="2496820">
                <a:moveTo>
                  <a:pt x="2167890" y="2167890"/>
                </a:moveTo>
                <a:lnTo>
                  <a:pt x="2147812" y="2167890"/>
                </a:lnTo>
                <a:lnTo>
                  <a:pt x="2149081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496820" h="2496820">
                <a:moveTo>
                  <a:pt x="2164080" y="2164080"/>
                </a:moveTo>
                <a:lnTo>
                  <a:pt x="2144003" y="2164080"/>
                </a:lnTo>
                <a:lnTo>
                  <a:pt x="2146542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496820" h="2496820">
                <a:moveTo>
                  <a:pt x="2161540" y="2161540"/>
                </a:moveTo>
                <a:lnTo>
                  <a:pt x="2141465" y="2161540"/>
                </a:lnTo>
                <a:lnTo>
                  <a:pt x="2142734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496820" h="2496820">
                <a:moveTo>
                  <a:pt x="2157730" y="2157730"/>
                </a:moveTo>
                <a:lnTo>
                  <a:pt x="2137656" y="2157730"/>
                </a:lnTo>
                <a:lnTo>
                  <a:pt x="2140195" y="2160270"/>
                </a:lnTo>
                <a:lnTo>
                  <a:pt x="2160270" y="2160270"/>
                </a:lnTo>
                <a:lnTo>
                  <a:pt x="2157730" y="2157730"/>
                </a:lnTo>
                <a:close/>
              </a:path>
              <a:path w="2496820" h="2496820">
                <a:moveTo>
                  <a:pt x="2155190" y="2155190"/>
                </a:moveTo>
                <a:lnTo>
                  <a:pt x="2135117" y="2155190"/>
                </a:lnTo>
                <a:lnTo>
                  <a:pt x="2136387" y="2156460"/>
                </a:lnTo>
                <a:lnTo>
                  <a:pt x="2156460" y="2156460"/>
                </a:lnTo>
                <a:lnTo>
                  <a:pt x="2155190" y="2155190"/>
                </a:lnTo>
                <a:close/>
              </a:path>
              <a:path w="2496820" h="2496820">
                <a:moveTo>
                  <a:pt x="2151380" y="2151380"/>
                </a:moveTo>
                <a:lnTo>
                  <a:pt x="2131309" y="2151380"/>
                </a:lnTo>
                <a:lnTo>
                  <a:pt x="2133848" y="2153920"/>
                </a:lnTo>
                <a:lnTo>
                  <a:pt x="2153920" y="2153920"/>
                </a:lnTo>
                <a:lnTo>
                  <a:pt x="2151380" y="2151380"/>
                </a:lnTo>
                <a:close/>
              </a:path>
              <a:path w="2496820" h="2496820">
                <a:moveTo>
                  <a:pt x="2148840" y="2148840"/>
                </a:moveTo>
                <a:lnTo>
                  <a:pt x="2128770" y="2148840"/>
                </a:lnTo>
                <a:lnTo>
                  <a:pt x="2130039" y="2150110"/>
                </a:lnTo>
                <a:lnTo>
                  <a:pt x="2150110" y="2150110"/>
                </a:lnTo>
                <a:lnTo>
                  <a:pt x="2148840" y="2148840"/>
                </a:lnTo>
                <a:close/>
              </a:path>
              <a:path w="2496820" h="2496820">
                <a:moveTo>
                  <a:pt x="2145030" y="2145030"/>
                </a:moveTo>
                <a:lnTo>
                  <a:pt x="2124962" y="2145030"/>
                </a:lnTo>
                <a:lnTo>
                  <a:pt x="2127501" y="2147570"/>
                </a:lnTo>
                <a:lnTo>
                  <a:pt x="2147570" y="2147570"/>
                </a:lnTo>
                <a:lnTo>
                  <a:pt x="2145030" y="2145030"/>
                </a:lnTo>
                <a:close/>
              </a:path>
              <a:path w="2496820" h="2496820">
                <a:moveTo>
                  <a:pt x="2142490" y="2142490"/>
                </a:moveTo>
                <a:lnTo>
                  <a:pt x="2122423" y="2142490"/>
                </a:lnTo>
                <a:lnTo>
                  <a:pt x="2123692" y="2143760"/>
                </a:lnTo>
                <a:lnTo>
                  <a:pt x="2143760" y="2143760"/>
                </a:lnTo>
                <a:lnTo>
                  <a:pt x="2142490" y="2142490"/>
                </a:lnTo>
                <a:close/>
              </a:path>
              <a:path w="2496820" h="2496820">
                <a:moveTo>
                  <a:pt x="2136140" y="2136140"/>
                </a:moveTo>
                <a:lnTo>
                  <a:pt x="2116075" y="2136140"/>
                </a:lnTo>
                <a:lnTo>
                  <a:pt x="2121153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496820" h="2496820">
                <a:moveTo>
                  <a:pt x="2129790" y="2129790"/>
                </a:moveTo>
                <a:lnTo>
                  <a:pt x="2109728" y="2129790"/>
                </a:lnTo>
                <a:lnTo>
                  <a:pt x="2114806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496820" h="2496820">
                <a:moveTo>
                  <a:pt x="2123440" y="2123440"/>
                </a:moveTo>
                <a:lnTo>
                  <a:pt x="2103381" y="2123440"/>
                </a:lnTo>
                <a:lnTo>
                  <a:pt x="2108459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496820" h="2496820">
                <a:moveTo>
                  <a:pt x="2117090" y="2117090"/>
                </a:moveTo>
                <a:lnTo>
                  <a:pt x="2097034" y="2117090"/>
                </a:lnTo>
                <a:lnTo>
                  <a:pt x="2102111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496820" h="2496820">
                <a:moveTo>
                  <a:pt x="2110740" y="2110740"/>
                </a:moveTo>
                <a:lnTo>
                  <a:pt x="2090686" y="2110740"/>
                </a:lnTo>
                <a:lnTo>
                  <a:pt x="2095764" y="2115820"/>
                </a:lnTo>
                <a:lnTo>
                  <a:pt x="2115820" y="2115820"/>
                </a:lnTo>
                <a:lnTo>
                  <a:pt x="2110740" y="2110740"/>
                </a:lnTo>
                <a:close/>
              </a:path>
              <a:path w="2496820" h="2496820">
                <a:moveTo>
                  <a:pt x="2104390" y="2104390"/>
                </a:moveTo>
                <a:lnTo>
                  <a:pt x="2084339" y="2104390"/>
                </a:lnTo>
                <a:lnTo>
                  <a:pt x="2089417" y="2109470"/>
                </a:lnTo>
                <a:lnTo>
                  <a:pt x="2109470" y="2109470"/>
                </a:lnTo>
                <a:lnTo>
                  <a:pt x="2104390" y="2104390"/>
                </a:lnTo>
                <a:close/>
              </a:path>
              <a:path w="2496820" h="2496820">
                <a:moveTo>
                  <a:pt x="2098040" y="2098040"/>
                </a:moveTo>
                <a:lnTo>
                  <a:pt x="2077992" y="2098040"/>
                </a:lnTo>
                <a:lnTo>
                  <a:pt x="2083070" y="2103120"/>
                </a:lnTo>
                <a:lnTo>
                  <a:pt x="2103120" y="2103120"/>
                </a:lnTo>
                <a:lnTo>
                  <a:pt x="2098040" y="2098040"/>
                </a:lnTo>
                <a:close/>
              </a:path>
              <a:path w="2496820" h="2496820">
                <a:moveTo>
                  <a:pt x="2092960" y="2092960"/>
                </a:moveTo>
                <a:lnTo>
                  <a:pt x="2072914" y="2092960"/>
                </a:lnTo>
                <a:lnTo>
                  <a:pt x="2076722" y="2096770"/>
                </a:lnTo>
                <a:lnTo>
                  <a:pt x="2096770" y="2096770"/>
                </a:lnTo>
                <a:lnTo>
                  <a:pt x="2092960" y="2092960"/>
                </a:lnTo>
                <a:close/>
              </a:path>
              <a:path w="2496820" h="2496820">
                <a:moveTo>
                  <a:pt x="2086610" y="2086610"/>
                </a:moveTo>
                <a:lnTo>
                  <a:pt x="2066567" y="2086610"/>
                </a:lnTo>
                <a:lnTo>
                  <a:pt x="2071645" y="2091690"/>
                </a:lnTo>
                <a:lnTo>
                  <a:pt x="2091690" y="2091690"/>
                </a:lnTo>
                <a:lnTo>
                  <a:pt x="2086610" y="2086610"/>
                </a:lnTo>
                <a:close/>
              </a:path>
              <a:path w="2496820" h="2496820">
                <a:moveTo>
                  <a:pt x="2080260" y="2080260"/>
                </a:moveTo>
                <a:lnTo>
                  <a:pt x="2060220" y="2080260"/>
                </a:lnTo>
                <a:lnTo>
                  <a:pt x="2065297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496820" h="2496820">
                <a:moveTo>
                  <a:pt x="2073910" y="2073910"/>
                </a:moveTo>
                <a:lnTo>
                  <a:pt x="2053872" y="2073910"/>
                </a:lnTo>
                <a:lnTo>
                  <a:pt x="2058950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496820" h="2496820">
                <a:moveTo>
                  <a:pt x="2067560" y="2067560"/>
                </a:moveTo>
                <a:lnTo>
                  <a:pt x="2047525" y="2067560"/>
                </a:lnTo>
                <a:lnTo>
                  <a:pt x="2052603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496820" h="2496820">
                <a:moveTo>
                  <a:pt x="2061210" y="2061210"/>
                </a:moveTo>
                <a:lnTo>
                  <a:pt x="2041178" y="2061210"/>
                </a:lnTo>
                <a:lnTo>
                  <a:pt x="2046256" y="2066289"/>
                </a:lnTo>
                <a:lnTo>
                  <a:pt x="2066289" y="2066289"/>
                </a:lnTo>
                <a:lnTo>
                  <a:pt x="2061210" y="2061210"/>
                </a:lnTo>
                <a:close/>
              </a:path>
              <a:path w="2496820" h="2496820">
                <a:moveTo>
                  <a:pt x="2054860" y="2054860"/>
                </a:moveTo>
                <a:lnTo>
                  <a:pt x="2034830" y="2054860"/>
                </a:lnTo>
                <a:lnTo>
                  <a:pt x="2039908" y="2059940"/>
                </a:lnTo>
                <a:lnTo>
                  <a:pt x="2059940" y="2059940"/>
                </a:lnTo>
                <a:lnTo>
                  <a:pt x="2054860" y="2054860"/>
                </a:lnTo>
                <a:close/>
              </a:path>
              <a:path w="2496820" h="2496820">
                <a:moveTo>
                  <a:pt x="2048510" y="2048510"/>
                </a:moveTo>
                <a:lnTo>
                  <a:pt x="2028483" y="2048510"/>
                </a:lnTo>
                <a:lnTo>
                  <a:pt x="2033561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496820" h="2496820">
                <a:moveTo>
                  <a:pt x="2042160" y="2042160"/>
                </a:moveTo>
                <a:lnTo>
                  <a:pt x="2022136" y="2042160"/>
                </a:lnTo>
                <a:lnTo>
                  <a:pt x="2027214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496820" h="2496820">
                <a:moveTo>
                  <a:pt x="2035810" y="2035810"/>
                </a:moveTo>
                <a:lnTo>
                  <a:pt x="2015789" y="2035810"/>
                </a:lnTo>
                <a:lnTo>
                  <a:pt x="2020866" y="2040889"/>
                </a:lnTo>
                <a:lnTo>
                  <a:pt x="2040890" y="2040889"/>
                </a:lnTo>
                <a:lnTo>
                  <a:pt x="2035810" y="2035810"/>
                </a:lnTo>
                <a:close/>
              </a:path>
              <a:path w="2496820" h="2496820">
                <a:moveTo>
                  <a:pt x="2029460" y="2029460"/>
                </a:moveTo>
                <a:lnTo>
                  <a:pt x="2009441" y="2029460"/>
                </a:lnTo>
                <a:lnTo>
                  <a:pt x="2014519" y="2034540"/>
                </a:lnTo>
                <a:lnTo>
                  <a:pt x="2034540" y="2034540"/>
                </a:lnTo>
                <a:lnTo>
                  <a:pt x="2029460" y="2029460"/>
                </a:lnTo>
                <a:close/>
              </a:path>
              <a:path w="2496820" h="2496820">
                <a:moveTo>
                  <a:pt x="2023110" y="2023110"/>
                </a:moveTo>
                <a:lnTo>
                  <a:pt x="2003094" y="2023110"/>
                </a:lnTo>
                <a:lnTo>
                  <a:pt x="2008172" y="2028190"/>
                </a:lnTo>
                <a:lnTo>
                  <a:pt x="2028190" y="2028190"/>
                </a:lnTo>
                <a:lnTo>
                  <a:pt x="2023110" y="2023110"/>
                </a:lnTo>
                <a:close/>
              </a:path>
              <a:path w="2496820" h="2496820">
                <a:moveTo>
                  <a:pt x="2016760" y="2016760"/>
                </a:moveTo>
                <a:lnTo>
                  <a:pt x="1996747" y="2016760"/>
                </a:lnTo>
                <a:lnTo>
                  <a:pt x="2001825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496820" h="2496820">
                <a:moveTo>
                  <a:pt x="2010410" y="2010410"/>
                </a:moveTo>
                <a:lnTo>
                  <a:pt x="1990400" y="2010410"/>
                </a:lnTo>
                <a:lnTo>
                  <a:pt x="1995477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496820" h="2496820">
                <a:moveTo>
                  <a:pt x="2004060" y="2004060"/>
                </a:moveTo>
                <a:lnTo>
                  <a:pt x="1984052" y="2004060"/>
                </a:lnTo>
                <a:lnTo>
                  <a:pt x="1989130" y="2009139"/>
                </a:lnTo>
                <a:lnTo>
                  <a:pt x="2009139" y="2009139"/>
                </a:lnTo>
                <a:lnTo>
                  <a:pt x="2004060" y="2004060"/>
                </a:lnTo>
                <a:close/>
              </a:path>
              <a:path w="2496820" h="2496820">
                <a:moveTo>
                  <a:pt x="1997710" y="1997710"/>
                </a:moveTo>
                <a:lnTo>
                  <a:pt x="1977705" y="1997710"/>
                </a:lnTo>
                <a:lnTo>
                  <a:pt x="1982783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496820" h="2496820">
                <a:moveTo>
                  <a:pt x="1991360" y="1991360"/>
                </a:moveTo>
                <a:lnTo>
                  <a:pt x="1971358" y="1991360"/>
                </a:lnTo>
                <a:lnTo>
                  <a:pt x="1976436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496820" h="2496820">
                <a:moveTo>
                  <a:pt x="1985010" y="1985010"/>
                </a:moveTo>
                <a:lnTo>
                  <a:pt x="1965011" y="1985010"/>
                </a:lnTo>
                <a:lnTo>
                  <a:pt x="1970088" y="1990090"/>
                </a:lnTo>
                <a:lnTo>
                  <a:pt x="1990090" y="1990090"/>
                </a:lnTo>
                <a:lnTo>
                  <a:pt x="1985010" y="1985010"/>
                </a:lnTo>
                <a:close/>
              </a:path>
              <a:path w="2496820" h="2496820">
                <a:moveTo>
                  <a:pt x="1978660" y="1978660"/>
                </a:moveTo>
                <a:lnTo>
                  <a:pt x="1958663" y="1978660"/>
                </a:lnTo>
                <a:lnTo>
                  <a:pt x="1963741" y="1983740"/>
                </a:lnTo>
                <a:lnTo>
                  <a:pt x="1983740" y="1983740"/>
                </a:lnTo>
                <a:lnTo>
                  <a:pt x="1978660" y="1978660"/>
                </a:lnTo>
                <a:close/>
              </a:path>
              <a:path w="2496820" h="2496820">
                <a:moveTo>
                  <a:pt x="1972310" y="1972310"/>
                </a:moveTo>
                <a:lnTo>
                  <a:pt x="1952316" y="1972310"/>
                </a:lnTo>
                <a:lnTo>
                  <a:pt x="1957394" y="1977390"/>
                </a:lnTo>
                <a:lnTo>
                  <a:pt x="1977390" y="1977390"/>
                </a:lnTo>
                <a:lnTo>
                  <a:pt x="1972310" y="1972310"/>
                </a:lnTo>
                <a:close/>
              </a:path>
              <a:path w="2496820" h="2496820">
                <a:moveTo>
                  <a:pt x="1965960" y="1965960"/>
                </a:moveTo>
                <a:lnTo>
                  <a:pt x="1945969" y="1965960"/>
                </a:lnTo>
                <a:lnTo>
                  <a:pt x="1951047" y="1971040"/>
                </a:lnTo>
                <a:lnTo>
                  <a:pt x="1971040" y="1971040"/>
                </a:lnTo>
                <a:lnTo>
                  <a:pt x="1965960" y="1965960"/>
                </a:lnTo>
                <a:close/>
              </a:path>
              <a:path w="2496820" h="2496820">
                <a:moveTo>
                  <a:pt x="1959610" y="1959610"/>
                </a:moveTo>
                <a:lnTo>
                  <a:pt x="1939621" y="1959610"/>
                </a:lnTo>
                <a:lnTo>
                  <a:pt x="194469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496820" h="2496820">
                <a:moveTo>
                  <a:pt x="1953260" y="1953260"/>
                </a:moveTo>
                <a:lnTo>
                  <a:pt x="1933274" y="1953260"/>
                </a:lnTo>
                <a:lnTo>
                  <a:pt x="1938352" y="1958339"/>
                </a:lnTo>
                <a:lnTo>
                  <a:pt x="1958339" y="1958339"/>
                </a:lnTo>
                <a:lnTo>
                  <a:pt x="1953260" y="1953260"/>
                </a:lnTo>
                <a:close/>
              </a:path>
              <a:path w="2496820" h="2496820">
                <a:moveTo>
                  <a:pt x="1946910" y="1946910"/>
                </a:moveTo>
                <a:lnTo>
                  <a:pt x="1926927" y="1946910"/>
                </a:lnTo>
                <a:lnTo>
                  <a:pt x="1932005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496820" h="2496820">
                <a:moveTo>
                  <a:pt x="1940560" y="1940560"/>
                </a:moveTo>
                <a:lnTo>
                  <a:pt x="1920580" y="1940560"/>
                </a:lnTo>
                <a:lnTo>
                  <a:pt x="1925658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496820" h="2496820">
                <a:moveTo>
                  <a:pt x="1934210" y="1934210"/>
                </a:moveTo>
                <a:lnTo>
                  <a:pt x="1914232" y="1934210"/>
                </a:lnTo>
                <a:lnTo>
                  <a:pt x="1919310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496820" h="2496820">
                <a:moveTo>
                  <a:pt x="1927860" y="1927860"/>
                </a:moveTo>
                <a:lnTo>
                  <a:pt x="1907885" y="1927860"/>
                </a:lnTo>
                <a:lnTo>
                  <a:pt x="1912963" y="1932940"/>
                </a:lnTo>
                <a:lnTo>
                  <a:pt x="1932940" y="1932940"/>
                </a:lnTo>
                <a:lnTo>
                  <a:pt x="1927860" y="1927860"/>
                </a:lnTo>
                <a:close/>
              </a:path>
              <a:path w="2496820" h="2496820">
                <a:moveTo>
                  <a:pt x="1921510" y="1921510"/>
                </a:moveTo>
                <a:lnTo>
                  <a:pt x="1901538" y="1921510"/>
                </a:lnTo>
                <a:lnTo>
                  <a:pt x="1906616" y="1926589"/>
                </a:lnTo>
                <a:lnTo>
                  <a:pt x="1926589" y="1926589"/>
                </a:lnTo>
                <a:lnTo>
                  <a:pt x="1921510" y="1921510"/>
                </a:lnTo>
                <a:close/>
              </a:path>
              <a:path w="2496820" h="2496820">
                <a:moveTo>
                  <a:pt x="1915160" y="1915160"/>
                </a:moveTo>
                <a:lnTo>
                  <a:pt x="1895191" y="1915160"/>
                </a:lnTo>
                <a:lnTo>
                  <a:pt x="1900268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496820" h="2496820">
                <a:moveTo>
                  <a:pt x="1908810" y="1908810"/>
                </a:moveTo>
                <a:lnTo>
                  <a:pt x="1888843" y="1908810"/>
                </a:lnTo>
                <a:lnTo>
                  <a:pt x="1893921" y="1913890"/>
                </a:lnTo>
                <a:lnTo>
                  <a:pt x="1913890" y="1913890"/>
                </a:lnTo>
                <a:lnTo>
                  <a:pt x="1908810" y="1908810"/>
                </a:lnTo>
                <a:close/>
              </a:path>
              <a:path w="2496820" h="2496820">
                <a:moveTo>
                  <a:pt x="1902460" y="1902460"/>
                </a:moveTo>
                <a:lnTo>
                  <a:pt x="1882496" y="1902460"/>
                </a:lnTo>
                <a:lnTo>
                  <a:pt x="1887574" y="1907540"/>
                </a:lnTo>
                <a:lnTo>
                  <a:pt x="1907540" y="1907540"/>
                </a:lnTo>
                <a:lnTo>
                  <a:pt x="1902460" y="1902460"/>
                </a:lnTo>
                <a:close/>
              </a:path>
              <a:path w="2496820" h="2496820">
                <a:moveTo>
                  <a:pt x="1896110" y="1896110"/>
                </a:moveTo>
                <a:lnTo>
                  <a:pt x="1876149" y="1896110"/>
                </a:lnTo>
                <a:lnTo>
                  <a:pt x="1881227" y="1901189"/>
                </a:lnTo>
                <a:lnTo>
                  <a:pt x="1901189" y="1901189"/>
                </a:lnTo>
                <a:lnTo>
                  <a:pt x="1896110" y="1896110"/>
                </a:lnTo>
                <a:close/>
              </a:path>
              <a:path w="2496820" h="2496820">
                <a:moveTo>
                  <a:pt x="1687830" y="1687830"/>
                </a:moveTo>
                <a:lnTo>
                  <a:pt x="1667959" y="1687830"/>
                </a:lnTo>
                <a:lnTo>
                  <a:pt x="1874879" y="1894839"/>
                </a:lnTo>
                <a:lnTo>
                  <a:pt x="1894839" y="1894839"/>
                </a:lnTo>
                <a:lnTo>
                  <a:pt x="1687830" y="168783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0" y="4375252"/>
            <a:ext cx="2477135" cy="2477770"/>
          </a:xfrm>
          <a:custGeom>
            <a:avLst/>
            <a:gdLst/>
            <a:ahLst/>
            <a:cxnLst/>
            <a:rect l="l" t="t" r="r" b="b"/>
            <a:pathLst>
              <a:path w="2477135" h="2477770">
                <a:moveTo>
                  <a:pt x="0" y="0"/>
                </a:moveTo>
                <a:lnTo>
                  <a:pt x="0" y="2437"/>
                </a:lnTo>
                <a:lnTo>
                  <a:pt x="2436" y="2437"/>
                </a:lnTo>
                <a:lnTo>
                  <a:pt x="0" y="0"/>
                </a:lnTo>
                <a:close/>
              </a:path>
              <a:path w="2477135" h="2477770">
                <a:moveTo>
                  <a:pt x="2436" y="2437"/>
                </a:moveTo>
                <a:lnTo>
                  <a:pt x="0" y="2437"/>
                </a:lnTo>
                <a:lnTo>
                  <a:pt x="0" y="8787"/>
                </a:lnTo>
                <a:lnTo>
                  <a:pt x="8783" y="8787"/>
                </a:lnTo>
                <a:lnTo>
                  <a:pt x="2436" y="2437"/>
                </a:lnTo>
                <a:close/>
              </a:path>
              <a:path w="2477135" h="2477770">
                <a:moveTo>
                  <a:pt x="8783" y="8787"/>
                </a:moveTo>
                <a:lnTo>
                  <a:pt x="0" y="8787"/>
                </a:lnTo>
                <a:lnTo>
                  <a:pt x="0" y="15137"/>
                </a:lnTo>
                <a:lnTo>
                  <a:pt x="15131" y="15137"/>
                </a:lnTo>
                <a:lnTo>
                  <a:pt x="8783" y="8787"/>
                </a:lnTo>
                <a:close/>
              </a:path>
              <a:path w="2477135" h="2477770">
                <a:moveTo>
                  <a:pt x="15131" y="15137"/>
                </a:moveTo>
                <a:lnTo>
                  <a:pt x="0" y="15137"/>
                </a:lnTo>
                <a:lnTo>
                  <a:pt x="0" y="20111"/>
                </a:lnTo>
                <a:lnTo>
                  <a:pt x="1377" y="21487"/>
                </a:lnTo>
                <a:lnTo>
                  <a:pt x="21478" y="21487"/>
                </a:lnTo>
                <a:lnTo>
                  <a:pt x="15131" y="15137"/>
                </a:lnTo>
                <a:close/>
              </a:path>
              <a:path w="2477135" h="2477770">
                <a:moveTo>
                  <a:pt x="21478" y="21487"/>
                </a:moveTo>
                <a:lnTo>
                  <a:pt x="1377" y="21487"/>
                </a:lnTo>
                <a:lnTo>
                  <a:pt x="7729" y="27837"/>
                </a:lnTo>
                <a:lnTo>
                  <a:pt x="27825" y="27837"/>
                </a:lnTo>
                <a:lnTo>
                  <a:pt x="21478" y="21487"/>
                </a:lnTo>
                <a:close/>
              </a:path>
              <a:path w="2477135" h="2477770">
                <a:moveTo>
                  <a:pt x="27825" y="27837"/>
                </a:moveTo>
                <a:lnTo>
                  <a:pt x="7729" y="27837"/>
                </a:lnTo>
                <a:lnTo>
                  <a:pt x="14082" y="34187"/>
                </a:lnTo>
                <a:lnTo>
                  <a:pt x="34172" y="34187"/>
                </a:lnTo>
                <a:lnTo>
                  <a:pt x="27825" y="27837"/>
                </a:lnTo>
                <a:close/>
              </a:path>
              <a:path w="2477135" h="2477770">
                <a:moveTo>
                  <a:pt x="34172" y="34187"/>
                </a:moveTo>
                <a:lnTo>
                  <a:pt x="14082" y="34187"/>
                </a:lnTo>
                <a:lnTo>
                  <a:pt x="20435" y="40537"/>
                </a:lnTo>
                <a:lnTo>
                  <a:pt x="40520" y="40537"/>
                </a:lnTo>
                <a:lnTo>
                  <a:pt x="34172" y="34187"/>
                </a:lnTo>
                <a:close/>
              </a:path>
              <a:path w="2477135" h="2477770">
                <a:moveTo>
                  <a:pt x="40520" y="40537"/>
                </a:moveTo>
                <a:lnTo>
                  <a:pt x="20435" y="40537"/>
                </a:lnTo>
                <a:lnTo>
                  <a:pt x="26788" y="46887"/>
                </a:lnTo>
                <a:lnTo>
                  <a:pt x="46867" y="46887"/>
                </a:lnTo>
                <a:lnTo>
                  <a:pt x="40520" y="40537"/>
                </a:lnTo>
                <a:close/>
              </a:path>
              <a:path w="2477135" h="2477770">
                <a:moveTo>
                  <a:pt x="46867" y="46887"/>
                </a:moveTo>
                <a:lnTo>
                  <a:pt x="26788" y="46887"/>
                </a:lnTo>
                <a:lnTo>
                  <a:pt x="33140" y="53237"/>
                </a:lnTo>
                <a:lnTo>
                  <a:pt x="53214" y="53237"/>
                </a:lnTo>
                <a:lnTo>
                  <a:pt x="46867" y="46887"/>
                </a:lnTo>
                <a:close/>
              </a:path>
              <a:path w="2477135" h="2477770">
                <a:moveTo>
                  <a:pt x="53214" y="53237"/>
                </a:moveTo>
                <a:lnTo>
                  <a:pt x="33140" y="53237"/>
                </a:lnTo>
                <a:lnTo>
                  <a:pt x="39493" y="59587"/>
                </a:lnTo>
                <a:lnTo>
                  <a:pt x="59562" y="59587"/>
                </a:lnTo>
                <a:lnTo>
                  <a:pt x="53214" y="53237"/>
                </a:lnTo>
                <a:close/>
              </a:path>
              <a:path w="2477135" h="2477770">
                <a:moveTo>
                  <a:pt x="59562" y="59587"/>
                </a:moveTo>
                <a:lnTo>
                  <a:pt x="39493" y="59587"/>
                </a:lnTo>
                <a:lnTo>
                  <a:pt x="45846" y="65937"/>
                </a:lnTo>
                <a:lnTo>
                  <a:pt x="65909" y="65937"/>
                </a:lnTo>
                <a:lnTo>
                  <a:pt x="59562" y="59587"/>
                </a:lnTo>
                <a:close/>
              </a:path>
              <a:path w="2477135" h="2477770">
                <a:moveTo>
                  <a:pt x="65909" y="65937"/>
                </a:moveTo>
                <a:lnTo>
                  <a:pt x="45846" y="65937"/>
                </a:lnTo>
                <a:lnTo>
                  <a:pt x="52199" y="72287"/>
                </a:lnTo>
                <a:lnTo>
                  <a:pt x="72256" y="72287"/>
                </a:lnTo>
                <a:lnTo>
                  <a:pt x="65909" y="65937"/>
                </a:lnTo>
                <a:close/>
              </a:path>
              <a:path w="2477135" h="2477770">
                <a:moveTo>
                  <a:pt x="72256" y="72287"/>
                </a:moveTo>
                <a:lnTo>
                  <a:pt x="52199" y="72287"/>
                </a:lnTo>
                <a:lnTo>
                  <a:pt x="58551" y="78637"/>
                </a:lnTo>
                <a:lnTo>
                  <a:pt x="78603" y="78637"/>
                </a:lnTo>
                <a:lnTo>
                  <a:pt x="72256" y="72287"/>
                </a:lnTo>
                <a:close/>
              </a:path>
              <a:path w="2477135" h="2477770">
                <a:moveTo>
                  <a:pt x="78603" y="78637"/>
                </a:moveTo>
                <a:lnTo>
                  <a:pt x="58551" y="78637"/>
                </a:lnTo>
                <a:lnTo>
                  <a:pt x="64904" y="84987"/>
                </a:lnTo>
                <a:lnTo>
                  <a:pt x="84951" y="84987"/>
                </a:lnTo>
                <a:lnTo>
                  <a:pt x="78603" y="78637"/>
                </a:lnTo>
                <a:close/>
              </a:path>
              <a:path w="2477135" h="2477770">
                <a:moveTo>
                  <a:pt x="84951" y="84987"/>
                </a:moveTo>
                <a:lnTo>
                  <a:pt x="64904" y="84987"/>
                </a:lnTo>
                <a:lnTo>
                  <a:pt x="71257" y="91337"/>
                </a:lnTo>
                <a:lnTo>
                  <a:pt x="91298" y="91337"/>
                </a:lnTo>
                <a:lnTo>
                  <a:pt x="84951" y="84987"/>
                </a:lnTo>
                <a:close/>
              </a:path>
              <a:path w="2477135" h="2477770">
                <a:moveTo>
                  <a:pt x="91298" y="91337"/>
                </a:moveTo>
                <a:lnTo>
                  <a:pt x="71257" y="91337"/>
                </a:lnTo>
                <a:lnTo>
                  <a:pt x="77610" y="97687"/>
                </a:lnTo>
                <a:lnTo>
                  <a:pt x="97645" y="97687"/>
                </a:lnTo>
                <a:lnTo>
                  <a:pt x="91298" y="91337"/>
                </a:lnTo>
                <a:close/>
              </a:path>
              <a:path w="2477135" h="2477770">
                <a:moveTo>
                  <a:pt x="97645" y="97687"/>
                </a:moveTo>
                <a:lnTo>
                  <a:pt x="77610" y="97687"/>
                </a:lnTo>
                <a:lnTo>
                  <a:pt x="83962" y="104037"/>
                </a:lnTo>
                <a:lnTo>
                  <a:pt x="103992" y="104037"/>
                </a:lnTo>
                <a:lnTo>
                  <a:pt x="97645" y="97687"/>
                </a:lnTo>
                <a:close/>
              </a:path>
              <a:path w="2477135" h="2477770">
                <a:moveTo>
                  <a:pt x="103992" y="104037"/>
                </a:moveTo>
                <a:lnTo>
                  <a:pt x="83962" y="104037"/>
                </a:lnTo>
                <a:lnTo>
                  <a:pt x="90315" y="110387"/>
                </a:lnTo>
                <a:lnTo>
                  <a:pt x="110340" y="110387"/>
                </a:lnTo>
                <a:lnTo>
                  <a:pt x="103992" y="104037"/>
                </a:lnTo>
                <a:close/>
              </a:path>
              <a:path w="2477135" h="2477770">
                <a:moveTo>
                  <a:pt x="110340" y="110387"/>
                </a:moveTo>
                <a:lnTo>
                  <a:pt x="90315" y="110387"/>
                </a:lnTo>
                <a:lnTo>
                  <a:pt x="96668" y="116737"/>
                </a:lnTo>
                <a:lnTo>
                  <a:pt x="116687" y="116737"/>
                </a:lnTo>
                <a:lnTo>
                  <a:pt x="110340" y="110387"/>
                </a:lnTo>
                <a:close/>
              </a:path>
              <a:path w="2477135" h="2477770">
                <a:moveTo>
                  <a:pt x="116687" y="116737"/>
                </a:moveTo>
                <a:lnTo>
                  <a:pt x="96668" y="116737"/>
                </a:lnTo>
                <a:lnTo>
                  <a:pt x="103021" y="123087"/>
                </a:lnTo>
                <a:lnTo>
                  <a:pt x="123034" y="123087"/>
                </a:lnTo>
                <a:lnTo>
                  <a:pt x="116687" y="116737"/>
                </a:lnTo>
                <a:close/>
              </a:path>
              <a:path w="2477135" h="2477770">
                <a:moveTo>
                  <a:pt x="123034" y="123087"/>
                </a:moveTo>
                <a:lnTo>
                  <a:pt x="103021" y="123087"/>
                </a:lnTo>
                <a:lnTo>
                  <a:pt x="109373" y="129437"/>
                </a:lnTo>
                <a:lnTo>
                  <a:pt x="129381" y="129437"/>
                </a:lnTo>
                <a:lnTo>
                  <a:pt x="123034" y="123087"/>
                </a:lnTo>
                <a:close/>
              </a:path>
              <a:path w="2477135" h="2477770">
                <a:moveTo>
                  <a:pt x="129381" y="129437"/>
                </a:moveTo>
                <a:lnTo>
                  <a:pt x="109373" y="129437"/>
                </a:lnTo>
                <a:lnTo>
                  <a:pt x="115726" y="135787"/>
                </a:lnTo>
                <a:lnTo>
                  <a:pt x="135729" y="135787"/>
                </a:lnTo>
                <a:lnTo>
                  <a:pt x="129381" y="129437"/>
                </a:lnTo>
                <a:close/>
              </a:path>
              <a:path w="2477135" h="2477770">
                <a:moveTo>
                  <a:pt x="135729" y="135787"/>
                </a:moveTo>
                <a:lnTo>
                  <a:pt x="115726" y="135787"/>
                </a:lnTo>
                <a:lnTo>
                  <a:pt x="122079" y="142137"/>
                </a:lnTo>
                <a:lnTo>
                  <a:pt x="142076" y="142137"/>
                </a:lnTo>
                <a:lnTo>
                  <a:pt x="135729" y="135787"/>
                </a:lnTo>
                <a:close/>
              </a:path>
              <a:path w="2477135" h="2477770">
                <a:moveTo>
                  <a:pt x="142076" y="142137"/>
                </a:moveTo>
                <a:lnTo>
                  <a:pt x="122079" y="142137"/>
                </a:lnTo>
                <a:lnTo>
                  <a:pt x="128431" y="148487"/>
                </a:lnTo>
                <a:lnTo>
                  <a:pt x="148423" y="148487"/>
                </a:lnTo>
                <a:lnTo>
                  <a:pt x="142076" y="142137"/>
                </a:lnTo>
                <a:close/>
              </a:path>
              <a:path w="2477135" h="2477770">
                <a:moveTo>
                  <a:pt x="148423" y="148487"/>
                </a:moveTo>
                <a:lnTo>
                  <a:pt x="128431" y="148487"/>
                </a:lnTo>
                <a:lnTo>
                  <a:pt x="141137" y="161187"/>
                </a:lnTo>
                <a:lnTo>
                  <a:pt x="161118" y="161187"/>
                </a:lnTo>
                <a:lnTo>
                  <a:pt x="148423" y="148487"/>
                </a:lnTo>
                <a:close/>
              </a:path>
              <a:path w="2477135" h="2477770">
                <a:moveTo>
                  <a:pt x="161118" y="161187"/>
                </a:moveTo>
                <a:lnTo>
                  <a:pt x="141137" y="161187"/>
                </a:lnTo>
                <a:lnTo>
                  <a:pt x="147490" y="167537"/>
                </a:lnTo>
                <a:lnTo>
                  <a:pt x="167465" y="167537"/>
                </a:lnTo>
                <a:lnTo>
                  <a:pt x="161118" y="161187"/>
                </a:lnTo>
                <a:close/>
              </a:path>
              <a:path w="2477135" h="2477770">
                <a:moveTo>
                  <a:pt x="167465" y="167537"/>
                </a:moveTo>
                <a:lnTo>
                  <a:pt x="147490" y="167537"/>
                </a:lnTo>
                <a:lnTo>
                  <a:pt x="153842" y="173887"/>
                </a:lnTo>
                <a:lnTo>
                  <a:pt x="173812" y="173887"/>
                </a:lnTo>
                <a:lnTo>
                  <a:pt x="167465" y="167537"/>
                </a:lnTo>
                <a:close/>
              </a:path>
              <a:path w="2477135" h="2477770">
                <a:moveTo>
                  <a:pt x="173812" y="173887"/>
                </a:moveTo>
                <a:lnTo>
                  <a:pt x="153842" y="173887"/>
                </a:lnTo>
                <a:lnTo>
                  <a:pt x="160195" y="180237"/>
                </a:lnTo>
                <a:lnTo>
                  <a:pt x="180160" y="180237"/>
                </a:lnTo>
                <a:lnTo>
                  <a:pt x="173812" y="173887"/>
                </a:lnTo>
                <a:close/>
              </a:path>
              <a:path w="2477135" h="2477770">
                <a:moveTo>
                  <a:pt x="180160" y="180237"/>
                </a:moveTo>
                <a:lnTo>
                  <a:pt x="160195" y="180237"/>
                </a:lnTo>
                <a:lnTo>
                  <a:pt x="172901" y="192937"/>
                </a:lnTo>
                <a:lnTo>
                  <a:pt x="192854" y="192937"/>
                </a:lnTo>
                <a:lnTo>
                  <a:pt x="180160" y="180237"/>
                </a:lnTo>
                <a:close/>
              </a:path>
              <a:path w="2477135" h="2477770">
                <a:moveTo>
                  <a:pt x="192854" y="192937"/>
                </a:moveTo>
                <a:lnTo>
                  <a:pt x="172901" y="192937"/>
                </a:lnTo>
                <a:lnTo>
                  <a:pt x="179253" y="199287"/>
                </a:lnTo>
                <a:lnTo>
                  <a:pt x="199201" y="199287"/>
                </a:lnTo>
                <a:lnTo>
                  <a:pt x="192854" y="192937"/>
                </a:lnTo>
                <a:close/>
              </a:path>
              <a:path w="2477135" h="2477770">
                <a:moveTo>
                  <a:pt x="199201" y="199287"/>
                </a:moveTo>
                <a:lnTo>
                  <a:pt x="179253" y="199287"/>
                </a:lnTo>
                <a:lnTo>
                  <a:pt x="185606" y="205637"/>
                </a:lnTo>
                <a:lnTo>
                  <a:pt x="205549" y="205637"/>
                </a:lnTo>
                <a:lnTo>
                  <a:pt x="199201" y="199287"/>
                </a:lnTo>
                <a:close/>
              </a:path>
              <a:path w="2477135" h="2477770">
                <a:moveTo>
                  <a:pt x="205549" y="205637"/>
                </a:moveTo>
                <a:lnTo>
                  <a:pt x="185606" y="205637"/>
                </a:lnTo>
                <a:lnTo>
                  <a:pt x="191959" y="211987"/>
                </a:lnTo>
                <a:lnTo>
                  <a:pt x="211896" y="211987"/>
                </a:lnTo>
                <a:lnTo>
                  <a:pt x="205549" y="205637"/>
                </a:lnTo>
                <a:close/>
              </a:path>
              <a:path w="2477135" h="2477770">
                <a:moveTo>
                  <a:pt x="211896" y="211987"/>
                </a:moveTo>
                <a:lnTo>
                  <a:pt x="191959" y="211987"/>
                </a:lnTo>
                <a:lnTo>
                  <a:pt x="198312" y="218337"/>
                </a:lnTo>
                <a:lnTo>
                  <a:pt x="218243" y="218337"/>
                </a:lnTo>
                <a:lnTo>
                  <a:pt x="211896" y="211987"/>
                </a:lnTo>
                <a:close/>
              </a:path>
              <a:path w="2477135" h="2477770">
                <a:moveTo>
                  <a:pt x="218243" y="218337"/>
                </a:moveTo>
                <a:lnTo>
                  <a:pt x="198312" y="218337"/>
                </a:lnTo>
                <a:lnTo>
                  <a:pt x="204664" y="224687"/>
                </a:lnTo>
                <a:lnTo>
                  <a:pt x="224590" y="224687"/>
                </a:lnTo>
                <a:lnTo>
                  <a:pt x="218243" y="218337"/>
                </a:lnTo>
                <a:close/>
              </a:path>
              <a:path w="2477135" h="2477770">
                <a:moveTo>
                  <a:pt x="224590" y="224687"/>
                </a:moveTo>
                <a:lnTo>
                  <a:pt x="204664" y="224687"/>
                </a:lnTo>
                <a:lnTo>
                  <a:pt x="211017" y="231037"/>
                </a:lnTo>
                <a:lnTo>
                  <a:pt x="230938" y="231037"/>
                </a:lnTo>
                <a:lnTo>
                  <a:pt x="224590" y="224687"/>
                </a:lnTo>
                <a:close/>
              </a:path>
              <a:path w="2477135" h="2477770">
                <a:moveTo>
                  <a:pt x="230938" y="231037"/>
                </a:moveTo>
                <a:lnTo>
                  <a:pt x="211017" y="231037"/>
                </a:lnTo>
                <a:lnTo>
                  <a:pt x="217370" y="237387"/>
                </a:lnTo>
                <a:lnTo>
                  <a:pt x="237285" y="237387"/>
                </a:lnTo>
                <a:lnTo>
                  <a:pt x="230938" y="231037"/>
                </a:lnTo>
                <a:close/>
              </a:path>
              <a:path w="2477135" h="2477770">
                <a:moveTo>
                  <a:pt x="237285" y="237387"/>
                </a:moveTo>
                <a:lnTo>
                  <a:pt x="217370" y="237387"/>
                </a:lnTo>
                <a:lnTo>
                  <a:pt x="223723" y="243737"/>
                </a:lnTo>
                <a:lnTo>
                  <a:pt x="243632" y="243737"/>
                </a:lnTo>
                <a:lnTo>
                  <a:pt x="237285" y="237387"/>
                </a:lnTo>
                <a:close/>
              </a:path>
              <a:path w="2477135" h="2477770">
                <a:moveTo>
                  <a:pt x="243632" y="243737"/>
                </a:moveTo>
                <a:lnTo>
                  <a:pt x="223723" y="243737"/>
                </a:lnTo>
                <a:lnTo>
                  <a:pt x="230075" y="250087"/>
                </a:lnTo>
                <a:lnTo>
                  <a:pt x="249979" y="250087"/>
                </a:lnTo>
                <a:lnTo>
                  <a:pt x="243632" y="243737"/>
                </a:lnTo>
                <a:close/>
              </a:path>
              <a:path w="2477135" h="2477770">
                <a:moveTo>
                  <a:pt x="249979" y="250087"/>
                </a:moveTo>
                <a:lnTo>
                  <a:pt x="230075" y="250087"/>
                </a:lnTo>
                <a:lnTo>
                  <a:pt x="236428" y="256437"/>
                </a:lnTo>
                <a:lnTo>
                  <a:pt x="256327" y="256437"/>
                </a:lnTo>
                <a:lnTo>
                  <a:pt x="249979" y="250087"/>
                </a:lnTo>
                <a:close/>
              </a:path>
              <a:path w="2477135" h="2477770">
                <a:moveTo>
                  <a:pt x="256327" y="256437"/>
                </a:moveTo>
                <a:lnTo>
                  <a:pt x="236428" y="256437"/>
                </a:lnTo>
                <a:lnTo>
                  <a:pt x="242781" y="262787"/>
                </a:lnTo>
                <a:lnTo>
                  <a:pt x="262674" y="262787"/>
                </a:lnTo>
                <a:lnTo>
                  <a:pt x="256327" y="256437"/>
                </a:lnTo>
                <a:close/>
              </a:path>
              <a:path w="2477135" h="2477770">
                <a:moveTo>
                  <a:pt x="262674" y="262787"/>
                </a:moveTo>
                <a:lnTo>
                  <a:pt x="242781" y="262787"/>
                </a:lnTo>
                <a:lnTo>
                  <a:pt x="249133" y="269137"/>
                </a:lnTo>
                <a:lnTo>
                  <a:pt x="269021" y="269137"/>
                </a:lnTo>
                <a:lnTo>
                  <a:pt x="262674" y="262787"/>
                </a:lnTo>
                <a:close/>
              </a:path>
              <a:path w="2477135" h="2477770">
                <a:moveTo>
                  <a:pt x="269021" y="269137"/>
                </a:moveTo>
                <a:lnTo>
                  <a:pt x="249133" y="269137"/>
                </a:lnTo>
                <a:lnTo>
                  <a:pt x="255486" y="275487"/>
                </a:lnTo>
                <a:lnTo>
                  <a:pt x="275369" y="275487"/>
                </a:lnTo>
                <a:lnTo>
                  <a:pt x="269021" y="269137"/>
                </a:lnTo>
                <a:close/>
              </a:path>
              <a:path w="2477135" h="2477770">
                <a:moveTo>
                  <a:pt x="275369" y="275487"/>
                </a:moveTo>
                <a:lnTo>
                  <a:pt x="255486" y="275487"/>
                </a:lnTo>
                <a:lnTo>
                  <a:pt x="261839" y="281837"/>
                </a:lnTo>
                <a:lnTo>
                  <a:pt x="281716" y="281837"/>
                </a:lnTo>
                <a:lnTo>
                  <a:pt x="275369" y="275487"/>
                </a:lnTo>
                <a:close/>
              </a:path>
              <a:path w="2477135" h="2477770">
                <a:moveTo>
                  <a:pt x="281716" y="281837"/>
                </a:moveTo>
                <a:lnTo>
                  <a:pt x="261839" y="281837"/>
                </a:lnTo>
                <a:lnTo>
                  <a:pt x="268192" y="288187"/>
                </a:lnTo>
                <a:lnTo>
                  <a:pt x="288063" y="288187"/>
                </a:lnTo>
                <a:lnTo>
                  <a:pt x="281716" y="281837"/>
                </a:lnTo>
                <a:close/>
              </a:path>
              <a:path w="2477135" h="2477770">
                <a:moveTo>
                  <a:pt x="288063" y="288187"/>
                </a:moveTo>
                <a:lnTo>
                  <a:pt x="268192" y="288187"/>
                </a:lnTo>
                <a:lnTo>
                  <a:pt x="274544" y="294537"/>
                </a:lnTo>
                <a:lnTo>
                  <a:pt x="294410" y="294537"/>
                </a:lnTo>
                <a:lnTo>
                  <a:pt x="288063" y="288187"/>
                </a:lnTo>
                <a:close/>
              </a:path>
              <a:path w="2477135" h="2477770">
                <a:moveTo>
                  <a:pt x="294410" y="294537"/>
                </a:moveTo>
                <a:lnTo>
                  <a:pt x="274544" y="294537"/>
                </a:lnTo>
                <a:lnTo>
                  <a:pt x="280897" y="300887"/>
                </a:lnTo>
                <a:lnTo>
                  <a:pt x="300758" y="300887"/>
                </a:lnTo>
                <a:lnTo>
                  <a:pt x="294410" y="294537"/>
                </a:lnTo>
                <a:close/>
              </a:path>
              <a:path w="2477135" h="2477770">
                <a:moveTo>
                  <a:pt x="300758" y="300887"/>
                </a:moveTo>
                <a:lnTo>
                  <a:pt x="280897" y="300887"/>
                </a:lnTo>
                <a:lnTo>
                  <a:pt x="287250" y="307237"/>
                </a:lnTo>
                <a:lnTo>
                  <a:pt x="307105" y="307237"/>
                </a:lnTo>
                <a:lnTo>
                  <a:pt x="300758" y="300887"/>
                </a:lnTo>
                <a:close/>
              </a:path>
              <a:path w="2477135" h="2477770">
                <a:moveTo>
                  <a:pt x="307105" y="307237"/>
                </a:moveTo>
                <a:lnTo>
                  <a:pt x="287250" y="307237"/>
                </a:lnTo>
                <a:lnTo>
                  <a:pt x="299955" y="319937"/>
                </a:lnTo>
                <a:lnTo>
                  <a:pt x="319799" y="319937"/>
                </a:lnTo>
                <a:lnTo>
                  <a:pt x="307105" y="307237"/>
                </a:lnTo>
                <a:close/>
              </a:path>
              <a:path w="2477135" h="2477770">
                <a:moveTo>
                  <a:pt x="319799" y="319937"/>
                </a:moveTo>
                <a:lnTo>
                  <a:pt x="299955" y="319937"/>
                </a:lnTo>
                <a:lnTo>
                  <a:pt x="312661" y="332637"/>
                </a:lnTo>
                <a:lnTo>
                  <a:pt x="332494" y="332637"/>
                </a:lnTo>
                <a:lnTo>
                  <a:pt x="319799" y="319937"/>
                </a:lnTo>
                <a:close/>
              </a:path>
              <a:path w="2477135" h="2477770">
                <a:moveTo>
                  <a:pt x="332494" y="332637"/>
                </a:moveTo>
                <a:lnTo>
                  <a:pt x="312661" y="332637"/>
                </a:lnTo>
                <a:lnTo>
                  <a:pt x="319014" y="338987"/>
                </a:lnTo>
                <a:lnTo>
                  <a:pt x="338841" y="338987"/>
                </a:lnTo>
                <a:lnTo>
                  <a:pt x="332494" y="332637"/>
                </a:lnTo>
                <a:close/>
              </a:path>
              <a:path w="2477135" h="2477770">
                <a:moveTo>
                  <a:pt x="338841" y="338987"/>
                </a:moveTo>
                <a:lnTo>
                  <a:pt x="319014" y="338987"/>
                </a:lnTo>
                <a:lnTo>
                  <a:pt x="331719" y="351687"/>
                </a:lnTo>
                <a:lnTo>
                  <a:pt x="351536" y="351687"/>
                </a:lnTo>
                <a:lnTo>
                  <a:pt x="338841" y="338987"/>
                </a:lnTo>
                <a:close/>
              </a:path>
              <a:path w="2477135" h="2477770">
                <a:moveTo>
                  <a:pt x="351536" y="351687"/>
                </a:moveTo>
                <a:lnTo>
                  <a:pt x="331719" y="351687"/>
                </a:lnTo>
                <a:lnTo>
                  <a:pt x="338072" y="358037"/>
                </a:lnTo>
                <a:lnTo>
                  <a:pt x="357883" y="358037"/>
                </a:lnTo>
                <a:lnTo>
                  <a:pt x="351536" y="351687"/>
                </a:lnTo>
                <a:close/>
              </a:path>
              <a:path w="2477135" h="2477770">
                <a:moveTo>
                  <a:pt x="357883" y="358037"/>
                </a:moveTo>
                <a:lnTo>
                  <a:pt x="338072" y="358037"/>
                </a:lnTo>
                <a:lnTo>
                  <a:pt x="344424" y="364387"/>
                </a:lnTo>
                <a:lnTo>
                  <a:pt x="364230" y="364387"/>
                </a:lnTo>
                <a:lnTo>
                  <a:pt x="357883" y="358037"/>
                </a:lnTo>
                <a:close/>
              </a:path>
              <a:path w="2477135" h="2477770">
                <a:moveTo>
                  <a:pt x="364230" y="364387"/>
                </a:moveTo>
                <a:lnTo>
                  <a:pt x="344424" y="364387"/>
                </a:lnTo>
                <a:lnTo>
                  <a:pt x="350777" y="370737"/>
                </a:lnTo>
                <a:lnTo>
                  <a:pt x="370578" y="370737"/>
                </a:lnTo>
                <a:lnTo>
                  <a:pt x="364230" y="364387"/>
                </a:lnTo>
                <a:close/>
              </a:path>
              <a:path w="2477135" h="2477770">
                <a:moveTo>
                  <a:pt x="370578" y="370737"/>
                </a:moveTo>
                <a:lnTo>
                  <a:pt x="350777" y="370737"/>
                </a:lnTo>
                <a:lnTo>
                  <a:pt x="376188" y="396137"/>
                </a:lnTo>
                <a:lnTo>
                  <a:pt x="395967" y="396137"/>
                </a:lnTo>
                <a:lnTo>
                  <a:pt x="370578" y="370737"/>
                </a:lnTo>
                <a:close/>
              </a:path>
              <a:path w="2477135" h="2477770">
                <a:moveTo>
                  <a:pt x="395967" y="396137"/>
                </a:moveTo>
                <a:lnTo>
                  <a:pt x="376188" y="396137"/>
                </a:lnTo>
                <a:lnTo>
                  <a:pt x="382541" y="402487"/>
                </a:lnTo>
                <a:lnTo>
                  <a:pt x="402314" y="402487"/>
                </a:lnTo>
                <a:lnTo>
                  <a:pt x="395967" y="396137"/>
                </a:lnTo>
                <a:close/>
              </a:path>
              <a:path w="2477135" h="2477770">
                <a:moveTo>
                  <a:pt x="402314" y="402487"/>
                </a:moveTo>
                <a:lnTo>
                  <a:pt x="382541" y="402487"/>
                </a:lnTo>
                <a:lnTo>
                  <a:pt x="388894" y="408837"/>
                </a:lnTo>
                <a:lnTo>
                  <a:pt x="408661" y="408837"/>
                </a:lnTo>
                <a:lnTo>
                  <a:pt x="402314" y="402487"/>
                </a:lnTo>
                <a:close/>
              </a:path>
              <a:path w="2477135" h="2477770">
                <a:moveTo>
                  <a:pt x="408661" y="408837"/>
                </a:moveTo>
                <a:lnTo>
                  <a:pt x="388894" y="408837"/>
                </a:lnTo>
                <a:lnTo>
                  <a:pt x="395246" y="415187"/>
                </a:lnTo>
                <a:lnTo>
                  <a:pt x="415008" y="415187"/>
                </a:lnTo>
                <a:lnTo>
                  <a:pt x="408661" y="408837"/>
                </a:lnTo>
                <a:close/>
              </a:path>
              <a:path w="2477135" h="2477770">
                <a:moveTo>
                  <a:pt x="415008" y="415187"/>
                </a:moveTo>
                <a:lnTo>
                  <a:pt x="395246" y="415187"/>
                </a:lnTo>
                <a:lnTo>
                  <a:pt x="401599" y="421537"/>
                </a:lnTo>
                <a:lnTo>
                  <a:pt x="421356" y="421537"/>
                </a:lnTo>
                <a:lnTo>
                  <a:pt x="415008" y="415187"/>
                </a:lnTo>
                <a:close/>
              </a:path>
              <a:path w="2477135" h="2477770">
                <a:moveTo>
                  <a:pt x="421356" y="421537"/>
                </a:moveTo>
                <a:lnTo>
                  <a:pt x="401599" y="421537"/>
                </a:lnTo>
                <a:lnTo>
                  <a:pt x="414305" y="434237"/>
                </a:lnTo>
                <a:lnTo>
                  <a:pt x="434050" y="434237"/>
                </a:lnTo>
                <a:lnTo>
                  <a:pt x="421356" y="421537"/>
                </a:lnTo>
                <a:close/>
              </a:path>
              <a:path w="2477135" h="2477770">
                <a:moveTo>
                  <a:pt x="434050" y="434237"/>
                </a:moveTo>
                <a:lnTo>
                  <a:pt x="414305" y="434237"/>
                </a:lnTo>
                <a:lnTo>
                  <a:pt x="420657" y="440587"/>
                </a:lnTo>
                <a:lnTo>
                  <a:pt x="440397" y="440587"/>
                </a:lnTo>
                <a:lnTo>
                  <a:pt x="434050" y="434237"/>
                </a:lnTo>
                <a:close/>
              </a:path>
              <a:path w="2477135" h="2477770">
                <a:moveTo>
                  <a:pt x="440397" y="440587"/>
                </a:moveTo>
                <a:lnTo>
                  <a:pt x="420657" y="440587"/>
                </a:lnTo>
                <a:lnTo>
                  <a:pt x="427010" y="446937"/>
                </a:lnTo>
                <a:lnTo>
                  <a:pt x="446745" y="446937"/>
                </a:lnTo>
                <a:lnTo>
                  <a:pt x="440397" y="440587"/>
                </a:lnTo>
                <a:close/>
              </a:path>
              <a:path w="2477135" h="2477770">
                <a:moveTo>
                  <a:pt x="446745" y="446937"/>
                </a:moveTo>
                <a:lnTo>
                  <a:pt x="427010" y="446937"/>
                </a:lnTo>
                <a:lnTo>
                  <a:pt x="433363" y="453287"/>
                </a:lnTo>
                <a:lnTo>
                  <a:pt x="453092" y="453287"/>
                </a:lnTo>
                <a:lnTo>
                  <a:pt x="446745" y="446937"/>
                </a:lnTo>
                <a:close/>
              </a:path>
              <a:path w="2477135" h="2477770">
                <a:moveTo>
                  <a:pt x="453092" y="453287"/>
                </a:moveTo>
                <a:lnTo>
                  <a:pt x="433363" y="453287"/>
                </a:lnTo>
                <a:lnTo>
                  <a:pt x="439716" y="459637"/>
                </a:lnTo>
                <a:lnTo>
                  <a:pt x="459439" y="459637"/>
                </a:lnTo>
                <a:lnTo>
                  <a:pt x="453092" y="453287"/>
                </a:lnTo>
                <a:close/>
              </a:path>
              <a:path w="2477135" h="2477770">
                <a:moveTo>
                  <a:pt x="459439" y="459637"/>
                </a:moveTo>
                <a:lnTo>
                  <a:pt x="439716" y="459637"/>
                </a:lnTo>
                <a:lnTo>
                  <a:pt x="446068" y="465987"/>
                </a:lnTo>
                <a:lnTo>
                  <a:pt x="465786" y="465987"/>
                </a:lnTo>
                <a:lnTo>
                  <a:pt x="459439" y="459637"/>
                </a:lnTo>
                <a:close/>
              </a:path>
              <a:path w="2477135" h="2477770">
                <a:moveTo>
                  <a:pt x="465786" y="465987"/>
                </a:moveTo>
                <a:lnTo>
                  <a:pt x="446068" y="465987"/>
                </a:lnTo>
                <a:lnTo>
                  <a:pt x="452421" y="472337"/>
                </a:lnTo>
                <a:lnTo>
                  <a:pt x="472134" y="472337"/>
                </a:lnTo>
                <a:lnTo>
                  <a:pt x="465786" y="465987"/>
                </a:lnTo>
                <a:close/>
              </a:path>
              <a:path w="2477135" h="2477770">
                <a:moveTo>
                  <a:pt x="472134" y="472337"/>
                </a:moveTo>
                <a:lnTo>
                  <a:pt x="452421" y="472337"/>
                </a:lnTo>
                <a:lnTo>
                  <a:pt x="458774" y="478687"/>
                </a:lnTo>
                <a:lnTo>
                  <a:pt x="478481" y="478687"/>
                </a:lnTo>
                <a:lnTo>
                  <a:pt x="472134" y="472337"/>
                </a:lnTo>
                <a:close/>
              </a:path>
              <a:path w="2477135" h="2477770">
                <a:moveTo>
                  <a:pt x="478481" y="478687"/>
                </a:moveTo>
                <a:lnTo>
                  <a:pt x="458774" y="478687"/>
                </a:lnTo>
                <a:lnTo>
                  <a:pt x="465126" y="485037"/>
                </a:lnTo>
                <a:lnTo>
                  <a:pt x="484828" y="485037"/>
                </a:lnTo>
                <a:lnTo>
                  <a:pt x="478481" y="478687"/>
                </a:lnTo>
                <a:close/>
              </a:path>
              <a:path w="2477135" h="2477770">
                <a:moveTo>
                  <a:pt x="484828" y="485037"/>
                </a:moveTo>
                <a:lnTo>
                  <a:pt x="465126" y="485037"/>
                </a:lnTo>
                <a:lnTo>
                  <a:pt x="471479" y="491387"/>
                </a:lnTo>
                <a:lnTo>
                  <a:pt x="491176" y="491387"/>
                </a:lnTo>
                <a:lnTo>
                  <a:pt x="484828" y="485037"/>
                </a:lnTo>
                <a:close/>
              </a:path>
              <a:path w="2477135" h="2477770">
                <a:moveTo>
                  <a:pt x="491176" y="491387"/>
                </a:moveTo>
                <a:lnTo>
                  <a:pt x="471479" y="491387"/>
                </a:lnTo>
                <a:lnTo>
                  <a:pt x="477832" y="497737"/>
                </a:lnTo>
                <a:lnTo>
                  <a:pt x="497523" y="497737"/>
                </a:lnTo>
                <a:lnTo>
                  <a:pt x="491176" y="491387"/>
                </a:lnTo>
                <a:close/>
              </a:path>
              <a:path w="2477135" h="2477770">
                <a:moveTo>
                  <a:pt x="497523" y="497737"/>
                </a:moveTo>
                <a:lnTo>
                  <a:pt x="477832" y="497737"/>
                </a:lnTo>
                <a:lnTo>
                  <a:pt x="484185" y="504087"/>
                </a:lnTo>
                <a:lnTo>
                  <a:pt x="503870" y="504087"/>
                </a:lnTo>
                <a:lnTo>
                  <a:pt x="497523" y="497737"/>
                </a:lnTo>
                <a:close/>
              </a:path>
              <a:path w="2477135" h="2477770">
                <a:moveTo>
                  <a:pt x="503870" y="504087"/>
                </a:moveTo>
                <a:lnTo>
                  <a:pt x="484185" y="504087"/>
                </a:lnTo>
                <a:lnTo>
                  <a:pt x="490537" y="510437"/>
                </a:lnTo>
                <a:lnTo>
                  <a:pt x="510217" y="510437"/>
                </a:lnTo>
                <a:lnTo>
                  <a:pt x="503870" y="504087"/>
                </a:lnTo>
                <a:close/>
              </a:path>
              <a:path w="2477135" h="2477770">
                <a:moveTo>
                  <a:pt x="510217" y="510437"/>
                </a:moveTo>
                <a:lnTo>
                  <a:pt x="490537" y="510437"/>
                </a:lnTo>
                <a:lnTo>
                  <a:pt x="496890" y="516787"/>
                </a:lnTo>
                <a:lnTo>
                  <a:pt x="516565" y="516787"/>
                </a:lnTo>
                <a:lnTo>
                  <a:pt x="510217" y="510437"/>
                </a:lnTo>
                <a:close/>
              </a:path>
              <a:path w="2477135" h="2477770">
                <a:moveTo>
                  <a:pt x="516565" y="516787"/>
                </a:moveTo>
                <a:lnTo>
                  <a:pt x="496890" y="516787"/>
                </a:lnTo>
                <a:lnTo>
                  <a:pt x="503243" y="523137"/>
                </a:lnTo>
                <a:lnTo>
                  <a:pt x="522912" y="523137"/>
                </a:lnTo>
                <a:lnTo>
                  <a:pt x="516565" y="516787"/>
                </a:lnTo>
                <a:close/>
              </a:path>
              <a:path w="2477135" h="2477770">
                <a:moveTo>
                  <a:pt x="522912" y="523137"/>
                </a:moveTo>
                <a:lnTo>
                  <a:pt x="503243" y="523137"/>
                </a:lnTo>
                <a:lnTo>
                  <a:pt x="509596" y="529487"/>
                </a:lnTo>
                <a:lnTo>
                  <a:pt x="529259" y="529487"/>
                </a:lnTo>
                <a:lnTo>
                  <a:pt x="522912" y="523137"/>
                </a:lnTo>
                <a:close/>
              </a:path>
              <a:path w="2477135" h="2477770">
                <a:moveTo>
                  <a:pt x="529259" y="529487"/>
                </a:moveTo>
                <a:lnTo>
                  <a:pt x="509596" y="529487"/>
                </a:lnTo>
                <a:lnTo>
                  <a:pt x="515948" y="535837"/>
                </a:lnTo>
                <a:lnTo>
                  <a:pt x="535606" y="535837"/>
                </a:lnTo>
                <a:lnTo>
                  <a:pt x="529259" y="529487"/>
                </a:lnTo>
                <a:close/>
              </a:path>
              <a:path w="2477135" h="2477770">
                <a:moveTo>
                  <a:pt x="535606" y="535837"/>
                </a:moveTo>
                <a:lnTo>
                  <a:pt x="515948" y="535837"/>
                </a:lnTo>
                <a:lnTo>
                  <a:pt x="522301" y="542187"/>
                </a:lnTo>
                <a:lnTo>
                  <a:pt x="541954" y="542187"/>
                </a:lnTo>
                <a:lnTo>
                  <a:pt x="535606" y="535837"/>
                </a:lnTo>
                <a:close/>
              </a:path>
              <a:path w="2477135" h="2477770">
                <a:moveTo>
                  <a:pt x="541954" y="542187"/>
                </a:moveTo>
                <a:lnTo>
                  <a:pt x="522301" y="542187"/>
                </a:lnTo>
                <a:lnTo>
                  <a:pt x="528654" y="548537"/>
                </a:lnTo>
                <a:lnTo>
                  <a:pt x="548301" y="548537"/>
                </a:lnTo>
                <a:lnTo>
                  <a:pt x="541954" y="542187"/>
                </a:lnTo>
                <a:close/>
              </a:path>
              <a:path w="2477135" h="2477770">
                <a:moveTo>
                  <a:pt x="548301" y="548537"/>
                </a:moveTo>
                <a:lnTo>
                  <a:pt x="528654" y="548537"/>
                </a:lnTo>
                <a:lnTo>
                  <a:pt x="535007" y="554887"/>
                </a:lnTo>
                <a:lnTo>
                  <a:pt x="554648" y="554887"/>
                </a:lnTo>
                <a:lnTo>
                  <a:pt x="548301" y="548537"/>
                </a:lnTo>
                <a:close/>
              </a:path>
              <a:path w="2477135" h="2477770">
                <a:moveTo>
                  <a:pt x="554648" y="554887"/>
                </a:moveTo>
                <a:lnTo>
                  <a:pt x="535007" y="554887"/>
                </a:lnTo>
                <a:lnTo>
                  <a:pt x="541359" y="561237"/>
                </a:lnTo>
                <a:lnTo>
                  <a:pt x="560995" y="561237"/>
                </a:lnTo>
                <a:lnTo>
                  <a:pt x="554648" y="554887"/>
                </a:lnTo>
                <a:close/>
              </a:path>
              <a:path w="2477135" h="2477770">
                <a:moveTo>
                  <a:pt x="560995" y="561237"/>
                </a:moveTo>
                <a:lnTo>
                  <a:pt x="541359" y="561237"/>
                </a:lnTo>
                <a:lnTo>
                  <a:pt x="547712" y="567587"/>
                </a:lnTo>
                <a:lnTo>
                  <a:pt x="567343" y="567587"/>
                </a:lnTo>
                <a:lnTo>
                  <a:pt x="560995" y="561237"/>
                </a:lnTo>
                <a:close/>
              </a:path>
              <a:path w="2477135" h="2477770">
                <a:moveTo>
                  <a:pt x="567343" y="567587"/>
                </a:moveTo>
                <a:lnTo>
                  <a:pt x="547712" y="567587"/>
                </a:lnTo>
                <a:lnTo>
                  <a:pt x="554065" y="573937"/>
                </a:lnTo>
                <a:lnTo>
                  <a:pt x="573690" y="573937"/>
                </a:lnTo>
                <a:lnTo>
                  <a:pt x="567343" y="567587"/>
                </a:lnTo>
                <a:close/>
              </a:path>
              <a:path w="2477135" h="2477770">
                <a:moveTo>
                  <a:pt x="573690" y="573937"/>
                </a:moveTo>
                <a:lnTo>
                  <a:pt x="554065" y="573937"/>
                </a:lnTo>
                <a:lnTo>
                  <a:pt x="560418" y="580287"/>
                </a:lnTo>
                <a:lnTo>
                  <a:pt x="580037" y="580287"/>
                </a:lnTo>
                <a:lnTo>
                  <a:pt x="573690" y="573937"/>
                </a:lnTo>
                <a:close/>
              </a:path>
              <a:path w="2477135" h="2477770">
                <a:moveTo>
                  <a:pt x="580037" y="580287"/>
                </a:moveTo>
                <a:lnTo>
                  <a:pt x="560418" y="580287"/>
                </a:lnTo>
                <a:lnTo>
                  <a:pt x="573123" y="592987"/>
                </a:lnTo>
                <a:lnTo>
                  <a:pt x="592732" y="592987"/>
                </a:lnTo>
                <a:lnTo>
                  <a:pt x="580037" y="580287"/>
                </a:lnTo>
                <a:close/>
              </a:path>
              <a:path w="2477135" h="2477770">
                <a:moveTo>
                  <a:pt x="592732" y="592987"/>
                </a:moveTo>
                <a:lnTo>
                  <a:pt x="573123" y="592987"/>
                </a:lnTo>
                <a:lnTo>
                  <a:pt x="579476" y="599337"/>
                </a:lnTo>
                <a:lnTo>
                  <a:pt x="599079" y="599337"/>
                </a:lnTo>
                <a:lnTo>
                  <a:pt x="592732" y="592987"/>
                </a:lnTo>
                <a:close/>
              </a:path>
              <a:path w="2477135" h="2477770">
                <a:moveTo>
                  <a:pt x="599079" y="599337"/>
                </a:moveTo>
                <a:lnTo>
                  <a:pt x="579476" y="599337"/>
                </a:lnTo>
                <a:lnTo>
                  <a:pt x="585828" y="605687"/>
                </a:lnTo>
                <a:lnTo>
                  <a:pt x="605426" y="605687"/>
                </a:lnTo>
                <a:lnTo>
                  <a:pt x="599079" y="599337"/>
                </a:lnTo>
                <a:close/>
              </a:path>
              <a:path w="2477135" h="2477770">
                <a:moveTo>
                  <a:pt x="605426" y="605687"/>
                </a:moveTo>
                <a:lnTo>
                  <a:pt x="585828" y="605687"/>
                </a:lnTo>
                <a:lnTo>
                  <a:pt x="592181" y="612037"/>
                </a:lnTo>
                <a:lnTo>
                  <a:pt x="611774" y="612037"/>
                </a:lnTo>
                <a:lnTo>
                  <a:pt x="605426" y="605687"/>
                </a:lnTo>
                <a:close/>
              </a:path>
              <a:path w="2477135" h="2477770">
                <a:moveTo>
                  <a:pt x="611774" y="612037"/>
                </a:moveTo>
                <a:lnTo>
                  <a:pt x="592181" y="612037"/>
                </a:lnTo>
                <a:lnTo>
                  <a:pt x="598534" y="618387"/>
                </a:lnTo>
                <a:lnTo>
                  <a:pt x="618121" y="618387"/>
                </a:lnTo>
                <a:lnTo>
                  <a:pt x="611774" y="612037"/>
                </a:lnTo>
                <a:close/>
              </a:path>
              <a:path w="2477135" h="2477770">
                <a:moveTo>
                  <a:pt x="618121" y="618387"/>
                </a:moveTo>
                <a:lnTo>
                  <a:pt x="598534" y="618387"/>
                </a:lnTo>
                <a:lnTo>
                  <a:pt x="604887" y="624737"/>
                </a:lnTo>
                <a:lnTo>
                  <a:pt x="624468" y="624737"/>
                </a:lnTo>
                <a:lnTo>
                  <a:pt x="618121" y="618387"/>
                </a:lnTo>
                <a:close/>
              </a:path>
              <a:path w="2477135" h="2477770">
                <a:moveTo>
                  <a:pt x="624468" y="624737"/>
                </a:moveTo>
                <a:lnTo>
                  <a:pt x="604887" y="624737"/>
                </a:lnTo>
                <a:lnTo>
                  <a:pt x="611239" y="631087"/>
                </a:lnTo>
                <a:lnTo>
                  <a:pt x="630815" y="631087"/>
                </a:lnTo>
                <a:lnTo>
                  <a:pt x="624468" y="624737"/>
                </a:lnTo>
                <a:close/>
              </a:path>
              <a:path w="2477135" h="2477770">
                <a:moveTo>
                  <a:pt x="630815" y="631087"/>
                </a:moveTo>
                <a:lnTo>
                  <a:pt x="611239" y="631087"/>
                </a:lnTo>
                <a:lnTo>
                  <a:pt x="617592" y="637437"/>
                </a:lnTo>
                <a:lnTo>
                  <a:pt x="637163" y="637437"/>
                </a:lnTo>
                <a:lnTo>
                  <a:pt x="630815" y="631087"/>
                </a:lnTo>
                <a:close/>
              </a:path>
              <a:path w="2477135" h="2477770">
                <a:moveTo>
                  <a:pt x="637163" y="637437"/>
                </a:moveTo>
                <a:lnTo>
                  <a:pt x="617592" y="637437"/>
                </a:lnTo>
                <a:lnTo>
                  <a:pt x="623945" y="643787"/>
                </a:lnTo>
                <a:lnTo>
                  <a:pt x="643510" y="643787"/>
                </a:lnTo>
                <a:lnTo>
                  <a:pt x="637163" y="637437"/>
                </a:lnTo>
                <a:close/>
              </a:path>
              <a:path w="2477135" h="2477770">
                <a:moveTo>
                  <a:pt x="643510" y="643787"/>
                </a:moveTo>
                <a:lnTo>
                  <a:pt x="623945" y="643787"/>
                </a:lnTo>
                <a:lnTo>
                  <a:pt x="630298" y="650137"/>
                </a:lnTo>
                <a:lnTo>
                  <a:pt x="649857" y="650137"/>
                </a:lnTo>
                <a:lnTo>
                  <a:pt x="643510" y="643787"/>
                </a:lnTo>
                <a:close/>
              </a:path>
              <a:path w="2477135" h="2477770">
                <a:moveTo>
                  <a:pt x="649857" y="650137"/>
                </a:moveTo>
                <a:lnTo>
                  <a:pt x="630298" y="650137"/>
                </a:lnTo>
                <a:lnTo>
                  <a:pt x="636650" y="656487"/>
                </a:lnTo>
                <a:lnTo>
                  <a:pt x="656204" y="656487"/>
                </a:lnTo>
                <a:lnTo>
                  <a:pt x="649857" y="650137"/>
                </a:lnTo>
                <a:close/>
              </a:path>
              <a:path w="2477135" h="2477770">
                <a:moveTo>
                  <a:pt x="656204" y="656487"/>
                </a:moveTo>
                <a:lnTo>
                  <a:pt x="636650" y="656487"/>
                </a:lnTo>
                <a:lnTo>
                  <a:pt x="643003" y="662837"/>
                </a:lnTo>
                <a:lnTo>
                  <a:pt x="662552" y="662837"/>
                </a:lnTo>
                <a:lnTo>
                  <a:pt x="656204" y="656487"/>
                </a:lnTo>
                <a:close/>
              </a:path>
              <a:path w="2477135" h="2477770">
                <a:moveTo>
                  <a:pt x="662552" y="662837"/>
                </a:moveTo>
                <a:lnTo>
                  <a:pt x="643003" y="662837"/>
                </a:lnTo>
                <a:lnTo>
                  <a:pt x="649356" y="669187"/>
                </a:lnTo>
                <a:lnTo>
                  <a:pt x="668899" y="669187"/>
                </a:lnTo>
                <a:lnTo>
                  <a:pt x="662552" y="662837"/>
                </a:lnTo>
                <a:close/>
              </a:path>
              <a:path w="2477135" h="2477770">
                <a:moveTo>
                  <a:pt x="668899" y="669187"/>
                </a:moveTo>
                <a:lnTo>
                  <a:pt x="649356" y="669187"/>
                </a:lnTo>
                <a:lnTo>
                  <a:pt x="655709" y="675537"/>
                </a:lnTo>
                <a:lnTo>
                  <a:pt x="675246" y="675537"/>
                </a:lnTo>
                <a:lnTo>
                  <a:pt x="668899" y="669187"/>
                </a:lnTo>
                <a:close/>
              </a:path>
              <a:path w="2477135" h="2477770">
                <a:moveTo>
                  <a:pt x="675246" y="675537"/>
                </a:moveTo>
                <a:lnTo>
                  <a:pt x="655709" y="675537"/>
                </a:lnTo>
                <a:lnTo>
                  <a:pt x="668414" y="688237"/>
                </a:lnTo>
                <a:lnTo>
                  <a:pt x="687941" y="688237"/>
                </a:lnTo>
                <a:lnTo>
                  <a:pt x="675246" y="675537"/>
                </a:lnTo>
                <a:close/>
              </a:path>
              <a:path w="2477135" h="2477770">
                <a:moveTo>
                  <a:pt x="687941" y="688237"/>
                </a:moveTo>
                <a:lnTo>
                  <a:pt x="668414" y="688237"/>
                </a:lnTo>
                <a:lnTo>
                  <a:pt x="681119" y="700937"/>
                </a:lnTo>
                <a:lnTo>
                  <a:pt x="700635" y="700937"/>
                </a:lnTo>
                <a:lnTo>
                  <a:pt x="687941" y="688237"/>
                </a:lnTo>
                <a:close/>
              </a:path>
              <a:path w="2477135" h="2477770">
                <a:moveTo>
                  <a:pt x="700635" y="700937"/>
                </a:moveTo>
                <a:lnTo>
                  <a:pt x="681119" y="700937"/>
                </a:lnTo>
                <a:lnTo>
                  <a:pt x="687472" y="707287"/>
                </a:lnTo>
                <a:lnTo>
                  <a:pt x="706983" y="707287"/>
                </a:lnTo>
                <a:lnTo>
                  <a:pt x="700635" y="700937"/>
                </a:lnTo>
                <a:close/>
              </a:path>
              <a:path w="2477135" h="2477770">
                <a:moveTo>
                  <a:pt x="706983" y="707287"/>
                </a:moveTo>
                <a:lnTo>
                  <a:pt x="687472" y="707287"/>
                </a:lnTo>
                <a:lnTo>
                  <a:pt x="693825" y="713637"/>
                </a:lnTo>
                <a:lnTo>
                  <a:pt x="713330" y="713637"/>
                </a:lnTo>
                <a:lnTo>
                  <a:pt x="706983" y="707287"/>
                </a:lnTo>
                <a:close/>
              </a:path>
              <a:path w="2477135" h="2477770">
                <a:moveTo>
                  <a:pt x="713330" y="713637"/>
                </a:moveTo>
                <a:lnTo>
                  <a:pt x="693825" y="713637"/>
                </a:lnTo>
                <a:lnTo>
                  <a:pt x="700178" y="719987"/>
                </a:lnTo>
                <a:lnTo>
                  <a:pt x="719677" y="719987"/>
                </a:lnTo>
                <a:lnTo>
                  <a:pt x="713330" y="713637"/>
                </a:lnTo>
                <a:close/>
              </a:path>
              <a:path w="2477135" h="2477770">
                <a:moveTo>
                  <a:pt x="719677" y="719987"/>
                </a:moveTo>
                <a:lnTo>
                  <a:pt x="700178" y="719987"/>
                </a:lnTo>
                <a:lnTo>
                  <a:pt x="706530" y="726337"/>
                </a:lnTo>
                <a:lnTo>
                  <a:pt x="726024" y="726337"/>
                </a:lnTo>
                <a:lnTo>
                  <a:pt x="719677" y="719987"/>
                </a:lnTo>
                <a:close/>
              </a:path>
              <a:path w="2477135" h="2477770">
                <a:moveTo>
                  <a:pt x="726024" y="726337"/>
                </a:moveTo>
                <a:lnTo>
                  <a:pt x="706530" y="726337"/>
                </a:lnTo>
                <a:lnTo>
                  <a:pt x="712883" y="732687"/>
                </a:lnTo>
                <a:lnTo>
                  <a:pt x="732372" y="732687"/>
                </a:lnTo>
                <a:lnTo>
                  <a:pt x="726024" y="726337"/>
                </a:lnTo>
                <a:close/>
              </a:path>
              <a:path w="2477135" h="2477770">
                <a:moveTo>
                  <a:pt x="732372" y="732687"/>
                </a:moveTo>
                <a:lnTo>
                  <a:pt x="712883" y="732687"/>
                </a:lnTo>
                <a:lnTo>
                  <a:pt x="719236" y="739037"/>
                </a:lnTo>
                <a:lnTo>
                  <a:pt x="738719" y="739037"/>
                </a:lnTo>
                <a:lnTo>
                  <a:pt x="732372" y="732687"/>
                </a:lnTo>
                <a:close/>
              </a:path>
              <a:path w="2477135" h="2477770">
                <a:moveTo>
                  <a:pt x="738719" y="739037"/>
                </a:moveTo>
                <a:lnTo>
                  <a:pt x="719236" y="739037"/>
                </a:lnTo>
                <a:lnTo>
                  <a:pt x="725589" y="745387"/>
                </a:lnTo>
                <a:lnTo>
                  <a:pt x="745066" y="745387"/>
                </a:lnTo>
                <a:lnTo>
                  <a:pt x="738719" y="739037"/>
                </a:lnTo>
                <a:close/>
              </a:path>
              <a:path w="2477135" h="2477770">
                <a:moveTo>
                  <a:pt x="745066" y="745387"/>
                </a:moveTo>
                <a:lnTo>
                  <a:pt x="725589" y="745387"/>
                </a:lnTo>
                <a:lnTo>
                  <a:pt x="731941" y="751737"/>
                </a:lnTo>
                <a:lnTo>
                  <a:pt x="751413" y="751737"/>
                </a:lnTo>
                <a:lnTo>
                  <a:pt x="745066" y="745387"/>
                </a:lnTo>
                <a:close/>
              </a:path>
              <a:path w="2477135" h="2477770">
                <a:moveTo>
                  <a:pt x="751413" y="751737"/>
                </a:moveTo>
                <a:lnTo>
                  <a:pt x="731941" y="751737"/>
                </a:lnTo>
                <a:lnTo>
                  <a:pt x="738294" y="758087"/>
                </a:lnTo>
                <a:lnTo>
                  <a:pt x="757761" y="758087"/>
                </a:lnTo>
                <a:lnTo>
                  <a:pt x="751413" y="751737"/>
                </a:lnTo>
                <a:close/>
              </a:path>
              <a:path w="2477135" h="2477770">
                <a:moveTo>
                  <a:pt x="757761" y="758087"/>
                </a:moveTo>
                <a:lnTo>
                  <a:pt x="738294" y="758087"/>
                </a:lnTo>
                <a:lnTo>
                  <a:pt x="744647" y="764437"/>
                </a:lnTo>
                <a:lnTo>
                  <a:pt x="764108" y="764437"/>
                </a:lnTo>
                <a:lnTo>
                  <a:pt x="757761" y="758087"/>
                </a:lnTo>
                <a:close/>
              </a:path>
              <a:path w="2477135" h="2477770">
                <a:moveTo>
                  <a:pt x="764108" y="764437"/>
                </a:moveTo>
                <a:lnTo>
                  <a:pt x="744647" y="764437"/>
                </a:lnTo>
                <a:lnTo>
                  <a:pt x="751000" y="770787"/>
                </a:lnTo>
                <a:lnTo>
                  <a:pt x="770455" y="770787"/>
                </a:lnTo>
                <a:lnTo>
                  <a:pt x="764108" y="764437"/>
                </a:lnTo>
                <a:close/>
              </a:path>
              <a:path w="2477135" h="2477770">
                <a:moveTo>
                  <a:pt x="770455" y="770787"/>
                </a:moveTo>
                <a:lnTo>
                  <a:pt x="751000" y="770787"/>
                </a:lnTo>
                <a:lnTo>
                  <a:pt x="757352" y="777137"/>
                </a:lnTo>
                <a:lnTo>
                  <a:pt x="776802" y="777137"/>
                </a:lnTo>
                <a:lnTo>
                  <a:pt x="770455" y="770787"/>
                </a:lnTo>
                <a:close/>
              </a:path>
              <a:path w="2477135" h="2477770">
                <a:moveTo>
                  <a:pt x="776802" y="777137"/>
                </a:moveTo>
                <a:lnTo>
                  <a:pt x="757352" y="777137"/>
                </a:lnTo>
                <a:lnTo>
                  <a:pt x="763705" y="783487"/>
                </a:lnTo>
                <a:lnTo>
                  <a:pt x="783150" y="783487"/>
                </a:lnTo>
                <a:lnTo>
                  <a:pt x="776802" y="777137"/>
                </a:lnTo>
                <a:close/>
              </a:path>
              <a:path w="2477135" h="2477770">
                <a:moveTo>
                  <a:pt x="783150" y="783487"/>
                </a:moveTo>
                <a:lnTo>
                  <a:pt x="763705" y="783487"/>
                </a:lnTo>
                <a:lnTo>
                  <a:pt x="770058" y="789837"/>
                </a:lnTo>
                <a:lnTo>
                  <a:pt x="789497" y="789837"/>
                </a:lnTo>
                <a:lnTo>
                  <a:pt x="783150" y="783487"/>
                </a:lnTo>
                <a:close/>
              </a:path>
              <a:path w="2477135" h="2477770">
                <a:moveTo>
                  <a:pt x="789497" y="789837"/>
                </a:moveTo>
                <a:lnTo>
                  <a:pt x="770058" y="789837"/>
                </a:lnTo>
                <a:lnTo>
                  <a:pt x="776411" y="796187"/>
                </a:lnTo>
                <a:lnTo>
                  <a:pt x="795844" y="796187"/>
                </a:lnTo>
                <a:lnTo>
                  <a:pt x="789497" y="789837"/>
                </a:lnTo>
                <a:close/>
              </a:path>
              <a:path w="2477135" h="2477770">
                <a:moveTo>
                  <a:pt x="795844" y="796187"/>
                </a:moveTo>
                <a:lnTo>
                  <a:pt x="776411" y="796187"/>
                </a:lnTo>
                <a:lnTo>
                  <a:pt x="782763" y="802537"/>
                </a:lnTo>
                <a:lnTo>
                  <a:pt x="802192" y="802537"/>
                </a:lnTo>
                <a:lnTo>
                  <a:pt x="795844" y="796187"/>
                </a:lnTo>
                <a:close/>
              </a:path>
              <a:path w="2477135" h="2477770">
                <a:moveTo>
                  <a:pt x="802192" y="802537"/>
                </a:moveTo>
                <a:lnTo>
                  <a:pt x="782763" y="802537"/>
                </a:lnTo>
                <a:lnTo>
                  <a:pt x="789116" y="808887"/>
                </a:lnTo>
                <a:lnTo>
                  <a:pt x="808539" y="808887"/>
                </a:lnTo>
                <a:lnTo>
                  <a:pt x="802192" y="802537"/>
                </a:lnTo>
                <a:close/>
              </a:path>
              <a:path w="2477135" h="2477770">
                <a:moveTo>
                  <a:pt x="808539" y="808887"/>
                </a:moveTo>
                <a:lnTo>
                  <a:pt x="789116" y="808887"/>
                </a:lnTo>
                <a:lnTo>
                  <a:pt x="795469" y="815237"/>
                </a:lnTo>
                <a:lnTo>
                  <a:pt x="814886" y="815237"/>
                </a:lnTo>
                <a:lnTo>
                  <a:pt x="808539" y="808887"/>
                </a:lnTo>
                <a:close/>
              </a:path>
              <a:path w="2477135" h="2477770">
                <a:moveTo>
                  <a:pt x="814886" y="815237"/>
                </a:moveTo>
                <a:lnTo>
                  <a:pt x="795469" y="815237"/>
                </a:lnTo>
                <a:lnTo>
                  <a:pt x="801821" y="821587"/>
                </a:lnTo>
                <a:lnTo>
                  <a:pt x="821233" y="821587"/>
                </a:lnTo>
                <a:lnTo>
                  <a:pt x="814886" y="815237"/>
                </a:lnTo>
                <a:close/>
              </a:path>
              <a:path w="2477135" h="2477770">
                <a:moveTo>
                  <a:pt x="821233" y="821587"/>
                </a:moveTo>
                <a:lnTo>
                  <a:pt x="801821" y="821587"/>
                </a:lnTo>
                <a:lnTo>
                  <a:pt x="808174" y="827937"/>
                </a:lnTo>
                <a:lnTo>
                  <a:pt x="827581" y="827937"/>
                </a:lnTo>
                <a:lnTo>
                  <a:pt x="821233" y="821587"/>
                </a:lnTo>
                <a:close/>
              </a:path>
              <a:path w="2477135" h="2477770">
                <a:moveTo>
                  <a:pt x="827581" y="827937"/>
                </a:moveTo>
                <a:lnTo>
                  <a:pt x="808174" y="827937"/>
                </a:lnTo>
                <a:lnTo>
                  <a:pt x="814527" y="834287"/>
                </a:lnTo>
                <a:lnTo>
                  <a:pt x="833928" y="834287"/>
                </a:lnTo>
                <a:lnTo>
                  <a:pt x="827581" y="827937"/>
                </a:lnTo>
                <a:close/>
              </a:path>
              <a:path w="2477135" h="2477770">
                <a:moveTo>
                  <a:pt x="833928" y="834287"/>
                </a:moveTo>
                <a:lnTo>
                  <a:pt x="814527" y="834287"/>
                </a:lnTo>
                <a:lnTo>
                  <a:pt x="820880" y="840637"/>
                </a:lnTo>
                <a:lnTo>
                  <a:pt x="840275" y="840637"/>
                </a:lnTo>
                <a:lnTo>
                  <a:pt x="833928" y="834287"/>
                </a:lnTo>
                <a:close/>
              </a:path>
              <a:path w="2477135" h="2477770">
                <a:moveTo>
                  <a:pt x="840275" y="840637"/>
                </a:moveTo>
                <a:lnTo>
                  <a:pt x="820880" y="840637"/>
                </a:lnTo>
                <a:lnTo>
                  <a:pt x="827232" y="846987"/>
                </a:lnTo>
                <a:lnTo>
                  <a:pt x="846622" y="846987"/>
                </a:lnTo>
                <a:lnTo>
                  <a:pt x="840275" y="840637"/>
                </a:lnTo>
                <a:close/>
              </a:path>
              <a:path w="2477135" h="2477770">
                <a:moveTo>
                  <a:pt x="846622" y="846987"/>
                </a:moveTo>
                <a:lnTo>
                  <a:pt x="827232" y="846987"/>
                </a:lnTo>
                <a:lnTo>
                  <a:pt x="833585" y="853337"/>
                </a:lnTo>
                <a:lnTo>
                  <a:pt x="852970" y="853337"/>
                </a:lnTo>
                <a:lnTo>
                  <a:pt x="846622" y="846987"/>
                </a:lnTo>
                <a:close/>
              </a:path>
              <a:path w="2477135" h="2477770">
                <a:moveTo>
                  <a:pt x="852970" y="853337"/>
                </a:moveTo>
                <a:lnTo>
                  <a:pt x="833585" y="853337"/>
                </a:lnTo>
                <a:lnTo>
                  <a:pt x="847561" y="867307"/>
                </a:lnTo>
                <a:lnTo>
                  <a:pt x="866934" y="867307"/>
                </a:lnTo>
                <a:lnTo>
                  <a:pt x="852970" y="853337"/>
                </a:lnTo>
                <a:close/>
              </a:path>
              <a:path w="2477135" h="2477770">
                <a:moveTo>
                  <a:pt x="866934" y="867307"/>
                </a:moveTo>
                <a:lnTo>
                  <a:pt x="847561" y="867307"/>
                </a:lnTo>
                <a:lnTo>
                  <a:pt x="853914" y="873657"/>
                </a:lnTo>
                <a:lnTo>
                  <a:pt x="873281" y="873657"/>
                </a:lnTo>
                <a:lnTo>
                  <a:pt x="866934" y="867307"/>
                </a:lnTo>
                <a:close/>
              </a:path>
              <a:path w="2477135" h="2477770">
                <a:moveTo>
                  <a:pt x="873281" y="873657"/>
                </a:moveTo>
                <a:lnTo>
                  <a:pt x="853914" y="873657"/>
                </a:lnTo>
                <a:lnTo>
                  <a:pt x="879325" y="899057"/>
                </a:lnTo>
                <a:lnTo>
                  <a:pt x="898670" y="899057"/>
                </a:lnTo>
                <a:lnTo>
                  <a:pt x="873281" y="873657"/>
                </a:lnTo>
                <a:close/>
              </a:path>
              <a:path w="2477135" h="2477770">
                <a:moveTo>
                  <a:pt x="898670" y="899057"/>
                </a:moveTo>
                <a:lnTo>
                  <a:pt x="879325" y="899057"/>
                </a:lnTo>
                <a:lnTo>
                  <a:pt x="885678" y="905407"/>
                </a:lnTo>
                <a:lnTo>
                  <a:pt x="905017" y="905407"/>
                </a:lnTo>
                <a:lnTo>
                  <a:pt x="898670" y="899057"/>
                </a:lnTo>
                <a:close/>
              </a:path>
              <a:path w="2477135" h="2477770">
                <a:moveTo>
                  <a:pt x="905017" y="905407"/>
                </a:moveTo>
                <a:lnTo>
                  <a:pt x="885678" y="905407"/>
                </a:lnTo>
                <a:lnTo>
                  <a:pt x="917441" y="937157"/>
                </a:lnTo>
                <a:lnTo>
                  <a:pt x="936754" y="937157"/>
                </a:lnTo>
                <a:lnTo>
                  <a:pt x="905017" y="905407"/>
                </a:lnTo>
                <a:close/>
              </a:path>
              <a:path w="2477135" h="2477770">
                <a:moveTo>
                  <a:pt x="936754" y="937157"/>
                </a:moveTo>
                <a:lnTo>
                  <a:pt x="917441" y="937157"/>
                </a:lnTo>
                <a:lnTo>
                  <a:pt x="936499" y="956207"/>
                </a:lnTo>
                <a:lnTo>
                  <a:pt x="955795" y="956207"/>
                </a:lnTo>
                <a:lnTo>
                  <a:pt x="936754" y="937157"/>
                </a:lnTo>
                <a:close/>
              </a:path>
              <a:path w="2477135" h="2477770">
                <a:moveTo>
                  <a:pt x="955795" y="956207"/>
                </a:moveTo>
                <a:lnTo>
                  <a:pt x="936499" y="956207"/>
                </a:lnTo>
                <a:lnTo>
                  <a:pt x="974616" y="994307"/>
                </a:lnTo>
                <a:lnTo>
                  <a:pt x="993879" y="994307"/>
                </a:lnTo>
                <a:lnTo>
                  <a:pt x="955795" y="956207"/>
                </a:lnTo>
                <a:close/>
              </a:path>
              <a:path w="2477135" h="2477770">
                <a:moveTo>
                  <a:pt x="993879" y="994307"/>
                </a:moveTo>
                <a:lnTo>
                  <a:pt x="974616" y="994307"/>
                </a:lnTo>
                <a:lnTo>
                  <a:pt x="984780" y="1004467"/>
                </a:lnTo>
                <a:lnTo>
                  <a:pt x="1004035" y="1004467"/>
                </a:lnTo>
                <a:lnTo>
                  <a:pt x="993879" y="994307"/>
                </a:lnTo>
                <a:close/>
              </a:path>
              <a:path w="2477135" h="2477770">
                <a:moveTo>
                  <a:pt x="1004035" y="1004467"/>
                </a:moveTo>
                <a:lnTo>
                  <a:pt x="984780" y="1004467"/>
                </a:lnTo>
                <a:lnTo>
                  <a:pt x="1000027" y="1019707"/>
                </a:lnTo>
                <a:lnTo>
                  <a:pt x="1019268" y="1019707"/>
                </a:lnTo>
                <a:lnTo>
                  <a:pt x="1004035" y="1004467"/>
                </a:lnTo>
                <a:close/>
              </a:path>
              <a:path w="2477135" h="2477770">
                <a:moveTo>
                  <a:pt x="1019268" y="1019707"/>
                </a:moveTo>
                <a:lnTo>
                  <a:pt x="1000027" y="1019707"/>
                </a:lnTo>
                <a:lnTo>
                  <a:pt x="1006380" y="1026057"/>
                </a:lnTo>
                <a:lnTo>
                  <a:pt x="1025615" y="1026057"/>
                </a:lnTo>
                <a:lnTo>
                  <a:pt x="1019268" y="1019707"/>
                </a:lnTo>
                <a:close/>
              </a:path>
              <a:path w="2477135" h="2477770">
                <a:moveTo>
                  <a:pt x="1025615" y="1026057"/>
                </a:moveTo>
                <a:lnTo>
                  <a:pt x="1006380" y="1026057"/>
                </a:lnTo>
                <a:lnTo>
                  <a:pt x="1016544" y="1036217"/>
                </a:lnTo>
                <a:lnTo>
                  <a:pt x="1035771" y="1036217"/>
                </a:lnTo>
                <a:lnTo>
                  <a:pt x="1025615" y="1026057"/>
                </a:lnTo>
                <a:close/>
              </a:path>
              <a:path w="2477135" h="2477770">
                <a:moveTo>
                  <a:pt x="1035771" y="1036217"/>
                </a:moveTo>
                <a:lnTo>
                  <a:pt x="1016544" y="1036217"/>
                </a:lnTo>
                <a:lnTo>
                  <a:pt x="1022897" y="1042567"/>
                </a:lnTo>
                <a:lnTo>
                  <a:pt x="1042118" y="1042567"/>
                </a:lnTo>
                <a:lnTo>
                  <a:pt x="1035771" y="1036217"/>
                </a:lnTo>
                <a:close/>
              </a:path>
              <a:path w="2477135" h="2477770">
                <a:moveTo>
                  <a:pt x="1042118" y="1042567"/>
                </a:moveTo>
                <a:lnTo>
                  <a:pt x="1022897" y="1042567"/>
                </a:lnTo>
                <a:lnTo>
                  <a:pt x="1025438" y="1045107"/>
                </a:lnTo>
                <a:lnTo>
                  <a:pt x="1044657" y="1045107"/>
                </a:lnTo>
                <a:lnTo>
                  <a:pt x="1042118" y="1042567"/>
                </a:lnTo>
                <a:close/>
              </a:path>
              <a:path w="2477135" h="2477770">
                <a:moveTo>
                  <a:pt x="1044657" y="1045107"/>
                </a:moveTo>
                <a:lnTo>
                  <a:pt x="1025438" y="1045107"/>
                </a:lnTo>
                <a:lnTo>
                  <a:pt x="1031791" y="1051457"/>
                </a:lnTo>
                <a:lnTo>
                  <a:pt x="1051004" y="1051457"/>
                </a:lnTo>
                <a:lnTo>
                  <a:pt x="1044657" y="1045107"/>
                </a:lnTo>
                <a:close/>
              </a:path>
              <a:path w="2477135" h="2477770">
                <a:moveTo>
                  <a:pt x="1051004" y="1051457"/>
                </a:moveTo>
                <a:lnTo>
                  <a:pt x="1031791" y="1051457"/>
                </a:lnTo>
                <a:lnTo>
                  <a:pt x="1048308" y="1067967"/>
                </a:lnTo>
                <a:lnTo>
                  <a:pt x="1067507" y="1067967"/>
                </a:lnTo>
                <a:lnTo>
                  <a:pt x="1051004" y="1051457"/>
                </a:lnTo>
                <a:close/>
              </a:path>
              <a:path w="2477135" h="2477770">
                <a:moveTo>
                  <a:pt x="1067507" y="1067967"/>
                </a:moveTo>
                <a:lnTo>
                  <a:pt x="1048308" y="1067967"/>
                </a:lnTo>
                <a:lnTo>
                  <a:pt x="1054660" y="1074317"/>
                </a:lnTo>
                <a:lnTo>
                  <a:pt x="1073855" y="1074317"/>
                </a:lnTo>
                <a:lnTo>
                  <a:pt x="1067507" y="1067967"/>
                </a:lnTo>
                <a:close/>
              </a:path>
              <a:path w="2477135" h="2477770">
                <a:moveTo>
                  <a:pt x="1073855" y="1074317"/>
                </a:moveTo>
                <a:lnTo>
                  <a:pt x="1054660" y="1074317"/>
                </a:lnTo>
                <a:lnTo>
                  <a:pt x="1057201" y="1076857"/>
                </a:lnTo>
                <a:lnTo>
                  <a:pt x="1076393" y="1076857"/>
                </a:lnTo>
                <a:lnTo>
                  <a:pt x="1073855" y="1074317"/>
                </a:lnTo>
                <a:close/>
              </a:path>
              <a:path w="2477135" h="2477770">
                <a:moveTo>
                  <a:pt x="1076393" y="1076857"/>
                </a:moveTo>
                <a:lnTo>
                  <a:pt x="1057201" y="1076857"/>
                </a:lnTo>
                <a:lnTo>
                  <a:pt x="1063554" y="1083207"/>
                </a:lnTo>
                <a:lnTo>
                  <a:pt x="1082741" y="1083207"/>
                </a:lnTo>
                <a:lnTo>
                  <a:pt x="1076393" y="1076857"/>
                </a:lnTo>
                <a:close/>
              </a:path>
              <a:path w="2477135" h="2477770">
                <a:moveTo>
                  <a:pt x="1082741" y="1083207"/>
                </a:moveTo>
                <a:lnTo>
                  <a:pt x="1063554" y="1083207"/>
                </a:lnTo>
                <a:lnTo>
                  <a:pt x="1067366" y="1087017"/>
                </a:lnTo>
                <a:lnTo>
                  <a:pt x="1086549" y="1087017"/>
                </a:lnTo>
                <a:lnTo>
                  <a:pt x="1082741" y="1083207"/>
                </a:lnTo>
                <a:close/>
              </a:path>
              <a:path w="2477135" h="2477770">
                <a:moveTo>
                  <a:pt x="1086549" y="1087017"/>
                </a:moveTo>
                <a:lnTo>
                  <a:pt x="1067366" y="1087017"/>
                </a:lnTo>
                <a:lnTo>
                  <a:pt x="1080071" y="1099717"/>
                </a:lnTo>
                <a:lnTo>
                  <a:pt x="1099244" y="1099717"/>
                </a:lnTo>
                <a:lnTo>
                  <a:pt x="1086549" y="1087017"/>
                </a:lnTo>
                <a:close/>
              </a:path>
              <a:path w="2477135" h="2477770">
                <a:moveTo>
                  <a:pt x="1099244" y="1099717"/>
                </a:moveTo>
                <a:lnTo>
                  <a:pt x="1080071" y="1099717"/>
                </a:lnTo>
                <a:lnTo>
                  <a:pt x="1082612" y="1102257"/>
                </a:lnTo>
                <a:lnTo>
                  <a:pt x="1101782" y="1102257"/>
                </a:lnTo>
                <a:lnTo>
                  <a:pt x="1099244" y="1099717"/>
                </a:lnTo>
                <a:close/>
              </a:path>
              <a:path w="2477135" h="2477770">
                <a:moveTo>
                  <a:pt x="1101782" y="1102257"/>
                </a:moveTo>
                <a:lnTo>
                  <a:pt x="1082612" y="1102257"/>
                </a:lnTo>
                <a:lnTo>
                  <a:pt x="1086424" y="1106067"/>
                </a:lnTo>
                <a:lnTo>
                  <a:pt x="1105591" y="1106067"/>
                </a:lnTo>
                <a:lnTo>
                  <a:pt x="1101782" y="1102257"/>
                </a:lnTo>
                <a:close/>
              </a:path>
              <a:path w="2477135" h="2477770">
                <a:moveTo>
                  <a:pt x="1105591" y="1106067"/>
                </a:moveTo>
                <a:lnTo>
                  <a:pt x="1086424" y="1106067"/>
                </a:lnTo>
                <a:lnTo>
                  <a:pt x="1088965" y="1108607"/>
                </a:lnTo>
                <a:lnTo>
                  <a:pt x="1108130" y="1108607"/>
                </a:lnTo>
                <a:lnTo>
                  <a:pt x="1105591" y="1106067"/>
                </a:lnTo>
                <a:close/>
              </a:path>
              <a:path w="2477135" h="2477770">
                <a:moveTo>
                  <a:pt x="1108130" y="1108607"/>
                </a:moveTo>
                <a:lnTo>
                  <a:pt x="1088965" y="1108607"/>
                </a:lnTo>
                <a:lnTo>
                  <a:pt x="1095318" y="1114957"/>
                </a:lnTo>
                <a:lnTo>
                  <a:pt x="1114477" y="1114957"/>
                </a:lnTo>
                <a:lnTo>
                  <a:pt x="1108130" y="1108607"/>
                </a:lnTo>
                <a:close/>
              </a:path>
              <a:path w="2477135" h="2477770">
                <a:moveTo>
                  <a:pt x="1114477" y="1114957"/>
                </a:moveTo>
                <a:lnTo>
                  <a:pt x="1095318" y="1114957"/>
                </a:lnTo>
                <a:lnTo>
                  <a:pt x="1099130" y="1118767"/>
                </a:lnTo>
                <a:lnTo>
                  <a:pt x="1118285" y="1118767"/>
                </a:lnTo>
                <a:lnTo>
                  <a:pt x="1114477" y="1114957"/>
                </a:lnTo>
                <a:close/>
              </a:path>
              <a:path w="2477135" h="2477770">
                <a:moveTo>
                  <a:pt x="1118285" y="1118767"/>
                </a:moveTo>
                <a:lnTo>
                  <a:pt x="1099130" y="1118767"/>
                </a:lnTo>
                <a:lnTo>
                  <a:pt x="1105482" y="1125117"/>
                </a:lnTo>
                <a:lnTo>
                  <a:pt x="1124633" y="1125117"/>
                </a:lnTo>
                <a:lnTo>
                  <a:pt x="1118285" y="1118767"/>
                </a:lnTo>
                <a:close/>
              </a:path>
              <a:path w="2477135" h="2477770">
                <a:moveTo>
                  <a:pt x="1124633" y="1125117"/>
                </a:moveTo>
                <a:lnTo>
                  <a:pt x="1105482" y="1125117"/>
                </a:lnTo>
                <a:lnTo>
                  <a:pt x="1108023" y="1127657"/>
                </a:lnTo>
                <a:lnTo>
                  <a:pt x="1127172" y="1127657"/>
                </a:lnTo>
                <a:lnTo>
                  <a:pt x="1124633" y="1125117"/>
                </a:lnTo>
                <a:close/>
              </a:path>
              <a:path w="2477135" h="2477770">
                <a:moveTo>
                  <a:pt x="1127172" y="1127657"/>
                </a:moveTo>
                <a:lnTo>
                  <a:pt x="1108023" y="1127657"/>
                </a:lnTo>
                <a:lnTo>
                  <a:pt x="1111835" y="1131467"/>
                </a:lnTo>
                <a:lnTo>
                  <a:pt x="1130980" y="1131467"/>
                </a:lnTo>
                <a:lnTo>
                  <a:pt x="1127172" y="1127657"/>
                </a:lnTo>
                <a:close/>
              </a:path>
              <a:path w="2477135" h="2477770">
                <a:moveTo>
                  <a:pt x="1130980" y="1131467"/>
                </a:moveTo>
                <a:lnTo>
                  <a:pt x="1111835" y="1131467"/>
                </a:lnTo>
                <a:lnTo>
                  <a:pt x="1114376" y="1134007"/>
                </a:lnTo>
                <a:lnTo>
                  <a:pt x="1133519" y="1134007"/>
                </a:lnTo>
                <a:lnTo>
                  <a:pt x="1130980" y="1131467"/>
                </a:lnTo>
                <a:close/>
              </a:path>
              <a:path w="2477135" h="2477770">
                <a:moveTo>
                  <a:pt x="1133519" y="1134007"/>
                </a:moveTo>
                <a:lnTo>
                  <a:pt x="1114376" y="1134007"/>
                </a:lnTo>
                <a:lnTo>
                  <a:pt x="1120729" y="1140357"/>
                </a:lnTo>
                <a:lnTo>
                  <a:pt x="1139866" y="1140357"/>
                </a:lnTo>
                <a:lnTo>
                  <a:pt x="1133519" y="1134007"/>
                </a:lnTo>
                <a:close/>
              </a:path>
              <a:path w="2477135" h="2477770">
                <a:moveTo>
                  <a:pt x="1139866" y="1140357"/>
                </a:moveTo>
                <a:lnTo>
                  <a:pt x="1120729" y="1140357"/>
                </a:lnTo>
                <a:lnTo>
                  <a:pt x="1127082" y="1146707"/>
                </a:lnTo>
                <a:lnTo>
                  <a:pt x="1146213" y="1146707"/>
                </a:lnTo>
                <a:lnTo>
                  <a:pt x="1139866" y="1140357"/>
                </a:lnTo>
                <a:close/>
              </a:path>
              <a:path w="2477135" h="2477770">
                <a:moveTo>
                  <a:pt x="1146213" y="1146707"/>
                </a:moveTo>
                <a:lnTo>
                  <a:pt x="1127082" y="1146707"/>
                </a:lnTo>
                <a:lnTo>
                  <a:pt x="1139787" y="1159407"/>
                </a:lnTo>
                <a:lnTo>
                  <a:pt x="1158908" y="1159407"/>
                </a:lnTo>
                <a:lnTo>
                  <a:pt x="1146213" y="1146707"/>
                </a:lnTo>
                <a:close/>
              </a:path>
              <a:path w="2477135" h="2477770">
                <a:moveTo>
                  <a:pt x="1158908" y="1159407"/>
                </a:moveTo>
                <a:lnTo>
                  <a:pt x="1139787" y="1159407"/>
                </a:lnTo>
                <a:lnTo>
                  <a:pt x="1143599" y="1163217"/>
                </a:lnTo>
                <a:lnTo>
                  <a:pt x="1162716" y="1163217"/>
                </a:lnTo>
                <a:lnTo>
                  <a:pt x="1158908" y="1159407"/>
                </a:lnTo>
                <a:close/>
              </a:path>
              <a:path w="2477135" h="2477770">
                <a:moveTo>
                  <a:pt x="1162716" y="1163217"/>
                </a:moveTo>
                <a:lnTo>
                  <a:pt x="1143599" y="1163217"/>
                </a:lnTo>
                <a:lnTo>
                  <a:pt x="1158845" y="1178457"/>
                </a:lnTo>
                <a:lnTo>
                  <a:pt x="1177950" y="1178457"/>
                </a:lnTo>
                <a:lnTo>
                  <a:pt x="1162716" y="1163217"/>
                </a:lnTo>
                <a:close/>
              </a:path>
              <a:path w="2477135" h="2477770">
                <a:moveTo>
                  <a:pt x="1177950" y="1178457"/>
                </a:moveTo>
                <a:lnTo>
                  <a:pt x="1158845" y="1178457"/>
                </a:lnTo>
                <a:lnTo>
                  <a:pt x="1175362" y="1194967"/>
                </a:lnTo>
                <a:lnTo>
                  <a:pt x="1194453" y="1194967"/>
                </a:lnTo>
                <a:lnTo>
                  <a:pt x="1177950" y="1178457"/>
                </a:lnTo>
                <a:close/>
              </a:path>
              <a:path w="2477135" h="2477770">
                <a:moveTo>
                  <a:pt x="1194453" y="1194967"/>
                </a:moveTo>
                <a:lnTo>
                  <a:pt x="1175362" y="1194967"/>
                </a:lnTo>
                <a:lnTo>
                  <a:pt x="1184256" y="1203857"/>
                </a:lnTo>
                <a:lnTo>
                  <a:pt x="1203339" y="1203857"/>
                </a:lnTo>
                <a:lnTo>
                  <a:pt x="1194453" y="1194967"/>
                </a:lnTo>
                <a:close/>
              </a:path>
              <a:path w="2477135" h="2477770">
                <a:moveTo>
                  <a:pt x="1203339" y="1203857"/>
                </a:moveTo>
                <a:lnTo>
                  <a:pt x="1184256" y="1203857"/>
                </a:lnTo>
                <a:lnTo>
                  <a:pt x="1207126" y="1226717"/>
                </a:lnTo>
                <a:lnTo>
                  <a:pt x="1226189" y="1226717"/>
                </a:lnTo>
                <a:lnTo>
                  <a:pt x="1203339" y="1203857"/>
                </a:lnTo>
                <a:close/>
              </a:path>
              <a:path w="2477135" h="2477770">
                <a:moveTo>
                  <a:pt x="1226189" y="1226717"/>
                </a:moveTo>
                <a:lnTo>
                  <a:pt x="1207126" y="1226717"/>
                </a:lnTo>
                <a:lnTo>
                  <a:pt x="1213479" y="1233067"/>
                </a:lnTo>
                <a:lnTo>
                  <a:pt x="1232536" y="1233067"/>
                </a:lnTo>
                <a:lnTo>
                  <a:pt x="1226189" y="1226717"/>
                </a:lnTo>
                <a:close/>
              </a:path>
              <a:path w="2477135" h="2477770">
                <a:moveTo>
                  <a:pt x="1232536" y="1233067"/>
                </a:moveTo>
                <a:lnTo>
                  <a:pt x="1213479" y="1233067"/>
                </a:lnTo>
                <a:lnTo>
                  <a:pt x="1216020" y="1235607"/>
                </a:lnTo>
                <a:lnTo>
                  <a:pt x="1235075" y="1235607"/>
                </a:lnTo>
                <a:lnTo>
                  <a:pt x="1232536" y="1233067"/>
                </a:lnTo>
                <a:close/>
              </a:path>
              <a:path w="2477135" h="2477770">
                <a:moveTo>
                  <a:pt x="1235075" y="1235607"/>
                </a:moveTo>
                <a:lnTo>
                  <a:pt x="1216020" y="1235607"/>
                </a:lnTo>
                <a:lnTo>
                  <a:pt x="1245242" y="1264817"/>
                </a:lnTo>
                <a:lnTo>
                  <a:pt x="1264272" y="1264817"/>
                </a:lnTo>
                <a:lnTo>
                  <a:pt x="1235075" y="1235607"/>
                </a:lnTo>
                <a:close/>
              </a:path>
              <a:path w="2477135" h="2477770">
                <a:moveTo>
                  <a:pt x="1264272" y="1264817"/>
                </a:moveTo>
                <a:lnTo>
                  <a:pt x="1245242" y="1264817"/>
                </a:lnTo>
                <a:lnTo>
                  <a:pt x="1247784" y="1267357"/>
                </a:lnTo>
                <a:lnTo>
                  <a:pt x="1266811" y="1267357"/>
                </a:lnTo>
                <a:lnTo>
                  <a:pt x="1264272" y="1264817"/>
                </a:lnTo>
                <a:close/>
              </a:path>
              <a:path w="2477135" h="2477770">
                <a:moveTo>
                  <a:pt x="1266811" y="1267357"/>
                </a:moveTo>
                <a:lnTo>
                  <a:pt x="1247784" y="1267357"/>
                </a:lnTo>
                <a:lnTo>
                  <a:pt x="1277006" y="1296567"/>
                </a:lnTo>
                <a:lnTo>
                  <a:pt x="1296009" y="1296567"/>
                </a:lnTo>
                <a:lnTo>
                  <a:pt x="1266811" y="1267357"/>
                </a:lnTo>
                <a:close/>
              </a:path>
              <a:path w="2477135" h="2477770">
                <a:moveTo>
                  <a:pt x="1296009" y="1296567"/>
                </a:moveTo>
                <a:lnTo>
                  <a:pt x="1277006" y="1296567"/>
                </a:lnTo>
                <a:lnTo>
                  <a:pt x="1279547" y="1299107"/>
                </a:lnTo>
                <a:lnTo>
                  <a:pt x="1298548" y="1299107"/>
                </a:lnTo>
                <a:lnTo>
                  <a:pt x="1296009" y="1296567"/>
                </a:lnTo>
                <a:close/>
              </a:path>
              <a:path w="2477135" h="2477770">
                <a:moveTo>
                  <a:pt x="1298548" y="1299107"/>
                </a:moveTo>
                <a:lnTo>
                  <a:pt x="1279547" y="1299107"/>
                </a:lnTo>
                <a:lnTo>
                  <a:pt x="1289712" y="1309267"/>
                </a:lnTo>
                <a:lnTo>
                  <a:pt x="1308703" y="1309267"/>
                </a:lnTo>
                <a:lnTo>
                  <a:pt x="1298548" y="1299107"/>
                </a:lnTo>
                <a:close/>
              </a:path>
              <a:path w="2477135" h="2477770">
                <a:moveTo>
                  <a:pt x="1308703" y="1309267"/>
                </a:moveTo>
                <a:lnTo>
                  <a:pt x="1289712" y="1309267"/>
                </a:lnTo>
                <a:lnTo>
                  <a:pt x="1298605" y="1318157"/>
                </a:lnTo>
                <a:lnTo>
                  <a:pt x="1317589" y="1318157"/>
                </a:lnTo>
                <a:lnTo>
                  <a:pt x="1308703" y="1309267"/>
                </a:lnTo>
                <a:close/>
              </a:path>
              <a:path w="2477135" h="2477770">
                <a:moveTo>
                  <a:pt x="1317589" y="1318157"/>
                </a:moveTo>
                <a:lnTo>
                  <a:pt x="1298605" y="1318157"/>
                </a:lnTo>
                <a:lnTo>
                  <a:pt x="1304958" y="1324507"/>
                </a:lnTo>
                <a:lnTo>
                  <a:pt x="1323937" y="1324507"/>
                </a:lnTo>
                <a:lnTo>
                  <a:pt x="1317589" y="1318157"/>
                </a:lnTo>
                <a:close/>
              </a:path>
              <a:path w="2477135" h="2477770">
                <a:moveTo>
                  <a:pt x="1323937" y="1324507"/>
                </a:moveTo>
                <a:lnTo>
                  <a:pt x="1304958" y="1324507"/>
                </a:lnTo>
                <a:lnTo>
                  <a:pt x="1349427" y="1368957"/>
                </a:lnTo>
                <a:lnTo>
                  <a:pt x="1368368" y="1368957"/>
                </a:lnTo>
                <a:lnTo>
                  <a:pt x="1323937" y="1324507"/>
                </a:lnTo>
                <a:close/>
              </a:path>
              <a:path w="2477135" h="2477770">
                <a:moveTo>
                  <a:pt x="1368368" y="1368957"/>
                </a:moveTo>
                <a:lnTo>
                  <a:pt x="1349427" y="1368957"/>
                </a:lnTo>
                <a:lnTo>
                  <a:pt x="1372297" y="1391817"/>
                </a:lnTo>
                <a:lnTo>
                  <a:pt x="1391218" y="1391817"/>
                </a:lnTo>
                <a:lnTo>
                  <a:pt x="1368368" y="1368957"/>
                </a:lnTo>
                <a:close/>
              </a:path>
              <a:path w="2477135" h="2477770">
                <a:moveTo>
                  <a:pt x="1391218" y="1391817"/>
                </a:moveTo>
                <a:lnTo>
                  <a:pt x="1372297" y="1391817"/>
                </a:lnTo>
                <a:lnTo>
                  <a:pt x="1387544" y="1407057"/>
                </a:lnTo>
                <a:lnTo>
                  <a:pt x="1406451" y="1407057"/>
                </a:lnTo>
                <a:lnTo>
                  <a:pt x="1391218" y="1391817"/>
                </a:lnTo>
                <a:close/>
              </a:path>
              <a:path w="2477135" h="2477770">
                <a:moveTo>
                  <a:pt x="1406451" y="1407057"/>
                </a:moveTo>
                <a:lnTo>
                  <a:pt x="1387544" y="1407057"/>
                </a:lnTo>
                <a:lnTo>
                  <a:pt x="1400249" y="1419757"/>
                </a:lnTo>
                <a:lnTo>
                  <a:pt x="1419146" y="1419757"/>
                </a:lnTo>
                <a:lnTo>
                  <a:pt x="1406451" y="1407057"/>
                </a:lnTo>
                <a:close/>
              </a:path>
              <a:path w="2477135" h="2477770">
                <a:moveTo>
                  <a:pt x="1419146" y="1419757"/>
                </a:moveTo>
                <a:lnTo>
                  <a:pt x="1400249" y="1419757"/>
                </a:lnTo>
                <a:lnTo>
                  <a:pt x="1404061" y="1423567"/>
                </a:lnTo>
                <a:lnTo>
                  <a:pt x="1422954" y="1423567"/>
                </a:lnTo>
                <a:lnTo>
                  <a:pt x="1419146" y="1419757"/>
                </a:lnTo>
                <a:close/>
              </a:path>
              <a:path w="2477135" h="2477770">
                <a:moveTo>
                  <a:pt x="1422954" y="1423567"/>
                </a:moveTo>
                <a:lnTo>
                  <a:pt x="1404061" y="1423567"/>
                </a:lnTo>
                <a:lnTo>
                  <a:pt x="1448530" y="1468017"/>
                </a:lnTo>
                <a:lnTo>
                  <a:pt x="1467385" y="1468017"/>
                </a:lnTo>
                <a:lnTo>
                  <a:pt x="1422954" y="1423567"/>
                </a:lnTo>
                <a:close/>
              </a:path>
              <a:path w="2477135" h="2477770">
                <a:moveTo>
                  <a:pt x="1467385" y="1468017"/>
                </a:moveTo>
                <a:lnTo>
                  <a:pt x="1448530" y="1468017"/>
                </a:lnTo>
                <a:lnTo>
                  <a:pt x="1482835" y="1502307"/>
                </a:lnTo>
                <a:lnTo>
                  <a:pt x="1501660" y="1502307"/>
                </a:lnTo>
                <a:lnTo>
                  <a:pt x="1467385" y="1468017"/>
                </a:lnTo>
                <a:close/>
              </a:path>
              <a:path w="2477135" h="2477770">
                <a:moveTo>
                  <a:pt x="1501660" y="1502307"/>
                </a:moveTo>
                <a:lnTo>
                  <a:pt x="1482835" y="1502307"/>
                </a:lnTo>
                <a:lnTo>
                  <a:pt x="1512057" y="1531517"/>
                </a:lnTo>
                <a:lnTo>
                  <a:pt x="1530858" y="1531517"/>
                </a:lnTo>
                <a:lnTo>
                  <a:pt x="1501660" y="1502307"/>
                </a:lnTo>
                <a:close/>
              </a:path>
              <a:path w="2477135" h="2477770">
                <a:moveTo>
                  <a:pt x="1530858" y="1531517"/>
                </a:moveTo>
                <a:lnTo>
                  <a:pt x="1512057" y="1531517"/>
                </a:lnTo>
                <a:lnTo>
                  <a:pt x="1531116" y="1550567"/>
                </a:lnTo>
                <a:lnTo>
                  <a:pt x="1549899" y="1550567"/>
                </a:lnTo>
                <a:lnTo>
                  <a:pt x="1530858" y="1531517"/>
                </a:lnTo>
                <a:close/>
              </a:path>
              <a:path w="2477135" h="2477770">
                <a:moveTo>
                  <a:pt x="1549899" y="1550567"/>
                </a:moveTo>
                <a:lnTo>
                  <a:pt x="1531116" y="1550567"/>
                </a:lnTo>
                <a:lnTo>
                  <a:pt x="1537468" y="1556917"/>
                </a:lnTo>
                <a:lnTo>
                  <a:pt x="1556247" y="1556917"/>
                </a:lnTo>
                <a:lnTo>
                  <a:pt x="1549899" y="1550567"/>
                </a:lnTo>
                <a:close/>
              </a:path>
              <a:path w="2477135" h="2477770">
                <a:moveTo>
                  <a:pt x="1556247" y="1556917"/>
                </a:moveTo>
                <a:lnTo>
                  <a:pt x="1537468" y="1556917"/>
                </a:lnTo>
                <a:lnTo>
                  <a:pt x="1550174" y="1569617"/>
                </a:lnTo>
                <a:lnTo>
                  <a:pt x="1568941" y="1569617"/>
                </a:lnTo>
                <a:lnTo>
                  <a:pt x="1556247" y="1556917"/>
                </a:lnTo>
                <a:close/>
              </a:path>
              <a:path w="2477135" h="2477770">
                <a:moveTo>
                  <a:pt x="1568941" y="1569617"/>
                </a:moveTo>
                <a:lnTo>
                  <a:pt x="1550174" y="1569617"/>
                </a:lnTo>
                <a:lnTo>
                  <a:pt x="1562879" y="1582317"/>
                </a:lnTo>
                <a:lnTo>
                  <a:pt x="1581636" y="1582317"/>
                </a:lnTo>
                <a:lnTo>
                  <a:pt x="1568941" y="1569617"/>
                </a:lnTo>
                <a:close/>
              </a:path>
              <a:path w="2477135" h="2477770">
                <a:moveTo>
                  <a:pt x="1581636" y="1582317"/>
                </a:moveTo>
                <a:lnTo>
                  <a:pt x="1562879" y="1582317"/>
                </a:lnTo>
                <a:lnTo>
                  <a:pt x="1575585" y="1595017"/>
                </a:lnTo>
                <a:lnTo>
                  <a:pt x="1594330" y="1595017"/>
                </a:lnTo>
                <a:lnTo>
                  <a:pt x="1581636" y="1582317"/>
                </a:lnTo>
                <a:close/>
              </a:path>
              <a:path w="2477135" h="2477770">
                <a:moveTo>
                  <a:pt x="1594330" y="1595017"/>
                </a:moveTo>
                <a:lnTo>
                  <a:pt x="1575585" y="1595017"/>
                </a:lnTo>
                <a:lnTo>
                  <a:pt x="1578126" y="1597557"/>
                </a:lnTo>
                <a:lnTo>
                  <a:pt x="1596869" y="1597557"/>
                </a:lnTo>
                <a:lnTo>
                  <a:pt x="1594330" y="1595017"/>
                </a:lnTo>
                <a:close/>
              </a:path>
              <a:path w="2477135" h="2477770">
                <a:moveTo>
                  <a:pt x="1596869" y="1597557"/>
                </a:moveTo>
                <a:lnTo>
                  <a:pt x="1578126" y="1597557"/>
                </a:lnTo>
                <a:lnTo>
                  <a:pt x="1600996" y="1620417"/>
                </a:lnTo>
                <a:lnTo>
                  <a:pt x="1619719" y="1620417"/>
                </a:lnTo>
                <a:lnTo>
                  <a:pt x="1596869" y="1597557"/>
                </a:lnTo>
                <a:close/>
              </a:path>
              <a:path w="2477135" h="2477770">
                <a:moveTo>
                  <a:pt x="1619719" y="1620417"/>
                </a:moveTo>
                <a:lnTo>
                  <a:pt x="1600996" y="1620417"/>
                </a:lnTo>
                <a:lnTo>
                  <a:pt x="1616242" y="1635657"/>
                </a:lnTo>
                <a:lnTo>
                  <a:pt x="1634953" y="1635657"/>
                </a:lnTo>
                <a:lnTo>
                  <a:pt x="1619719" y="1620417"/>
                </a:lnTo>
                <a:close/>
              </a:path>
              <a:path w="2477135" h="2477770">
                <a:moveTo>
                  <a:pt x="1634953" y="1635657"/>
                </a:moveTo>
                <a:lnTo>
                  <a:pt x="1616242" y="1635657"/>
                </a:lnTo>
                <a:lnTo>
                  <a:pt x="1620054" y="1639467"/>
                </a:lnTo>
                <a:lnTo>
                  <a:pt x="1638761" y="1639467"/>
                </a:lnTo>
                <a:lnTo>
                  <a:pt x="1634953" y="1635657"/>
                </a:lnTo>
                <a:close/>
              </a:path>
              <a:path w="2477135" h="2477770">
                <a:moveTo>
                  <a:pt x="1638761" y="1639467"/>
                </a:moveTo>
                <a:lnTo>
                  <a:pt x="1620054" y="1639467"/>
                </a:lnTo>
                <a:lnTo>
                  <a:pt x="1628948" y="1648357"/>
                </a:lnTo>
                <a:lnTo>
                  <a:pt x="1647647" y="1648357"/>
                </a:lnTo>
                <a:lnTo>
                  <a:pt x="1638761" y="1639467"/>
                </a:lnTo>
                <a:close/>
              </a:path>
              <a:path w="2477135" h="2477770">
                <a:moveTo>
                  <a:pt x="1647647" y="1648357"/>
                </a:moveTo>
                <a:lnTo>
                  <a:pt x="1628948" y="1648357"/>
                </a:lnTo>
                <a:lnTo>
                  <a:pt x="1632759" y="1652167"/>
                </a:lnTo>
                <a:lnTo>
                  <a:pt x="1651456" y="1652167"/>
                </a:lnTo>
                <a:lnTo>
                  <a:pt x="1647647" y="1648357"/>
                </a:lnTo>
                <a:close/>
              </a:path>
              <a:path w="2477135" h="2477770">
                <a:moveTo>
                  <a:pt x="1651456" y="1652167"/>
                </a:moveTo>
                <a:lnTo>
                  <a:pt x="1632759" y="1652167"/>
                </a:lnTo>
                <a:lnTo>
                  <a:pt x="1635300" y="1654707"/>
                </a:lnTo>
                <a:lnTo>
                  <a:pt x="1653995" y="1654707"/>
                </a:lnTo>
                <a:lnTo>
                  <a:pt x="1651456" y="1652167"/>
                </a:lnTo>
                <a:close/>
              </a:path>
              <a:path w="2477135" h="2477770">
                <a:moveTo>
                  <a:pt x="1653995" y="1654707"/>
                </a:moveTo>
                <a:lnTo>
                  <a:pt x="1635300" y="1654707"/>
                </a:lnTo>
                <a:lnTo>
                  <a:pt x="1648006" y="1667407"/>
                </a:lnTo>
                <a:lnTo>
                  <a:pt x="1666689" y="1667407"/>
                </a:lnTo>
                <a:lnTo>
                  <a:pt x="1653995" y="1654707"/>
                </a:lnTo>
                <a:close/>
              </a:path>
              <a:path w="2477135" h="2477770">
                <a:moveTo>
                  <a:pt x="2277296" y="2278277"/>
                </a:moveTo>
                <a:lnTo>
                  <a:pt x="2259139" y="2278277"/>
                </a:lnTo>
                <a:lnTo>
                  <a:pt x="2458615" y="2477667"/>
                </a:lnTo>
                <a:lnTo>
                  <a:pt x="2476600" y="2477667"/>
                </a:lnTo>
                <a:lnTo>
                  <a:pt x="2277296" y="2278277"/>
                </a:lnTo>
                <a:close/>
              </a:path>
              <a:path w="2477135" h="2477770">
                <a:moveTo>
                  <a:pt x="2274757" y="2275737"/>
                </a:moveTo>
                <a:lnTo>
                  <a:pt x="2256598" y="2275737"/>
                </a:lnTo>
                <a:lnTo>
                  <a:pt x="2257869" y="2277007"/>
                </a:lnTo>
                <a:lnTo>
                  <a:pt x="2276027" y="2277007"/>
                </a:lnTo>
                <a:lnTo>
                  <a:pt x="2274757" y="2275737"/>
                </a:lnTo>
                <a:close/>
              </a:path>
              <a:path w="2477135" h="2477770">
                <a:moveTo>
                  <a:pt x="2270949" y="2271927"/>
                </a:moveTo>
                <a:lnTo>
                  <a:pt x="2252786" y="2271927"/>
                </a:lnTo>
                <a:lnTo>
                  <a:pt x="2255327" y="2274467"/>
                </a:lnTo>
                <a:lnTo>
                  <a:pt x="2273488" y="2274467"/>
                </a:lnTo>
                <a:lnTo>
                  <a:pt x="2270949" y="2271927"/>
                </a:lnTo>
                <a:close/>
              </a:path>
              <a:path w="2477135" h="2477770">
                <a:moveTo>
                  <a:pt x="2268410" y="2269387"/>
                </a:moveTo>
                <a:lnTo>
                  <a:pt x="2250245" y="2269387"/>
                </a:lnTo>
                <a:lnTo>
                  <a:pt x="2251516" y="2270657"/>
                </a:lnTo>
                <a:lnTo>
                  <a:pt x="2269679" y="2270657"/>
                </a:lnTo>
                <a:lnTo>
                  <a:pt x="2268410" y="2269387"/>
                </a:lnTo>
                <a:close/>
              </a:path>
              <a:path w="2477135" h="2477770">
                <a:moveTo>
                  <a:pt x="2264601" y="2265577"/>
                </a:moveTo>
                <a:lnTo>
                  <a:pt x="2246434" y="2265577"/>
                </a:lnTo>
                <a:lnTo>
                  <a:pt x="2248975" y="2268117"/>
                </a:lnTo>
                <a:lnTo>
                  <a:pt x="2267140" y="2268117"/>
                </a:lnTo>
                <a:lnTo>
                  <a:pt x="2264601" y="2265577"/>
                </a:lnTo>
                <a:close/>
              </a:path>
              <a:path w="2477135" h="2477770">
                <a:moveTo>
                  <a:pt x="2262063" y="2263037"/>
                </a:moveTo>
                <a:lnTo>
                  <a:pt x="2243893" y="2263037"/>
                </a:lnTo>
                <a:lnTo>
                  <a:pt x="2245163" y="2264307"/>
                </a:lnTo>
                <a:lnTo>
                  <a:pt x="2263332" y="2264307"/>
                </a:lnTo>
                <a:lnTo>
                  <a:pt x="2262063" y="2263037"/>
                </a:lnTo>
                <a:close/>
              </a:path>
              <a:path w="2477135" h="2477770">
                <a:moveTo>
                  <a:pt x="2258254" y="2259227"/>
                </a:moveTo>
                <a:lnTo>
                  <a:pt x="2240081" y="2259227"/>
                </a:lnTo>
                <a:lnTo>
                  <a:pt x="2242622" y="2261767"/>
                </a:lnTo>
                <a:lnTo>
                  <a:pt x="2260793" y="2261767"/>
                </a:lnTo>
                <a:lnTo>
                  <a:pt x="2258254" y="2259227"/>
                </a:lnTo>
                <a:close/>
              </a:path>
              <a:path w="2477135" h="2477770">
                <a:moveTo>
                  <a:pt x="2255715" y="2256687"/>
                </a:moveTo>
                <a:lnTo>
                  <a:pt x="2237540" y="2256687"/>
                </a:lnTo>
                <a:lnTo>
                  <a:pt x="2238810" y="2257957"/>
                </a:lnTo>
                <a:lnTo>
                  <a:pt x="2256985" y="2257957"/>
                </a:lnTo>
                <a:lnTo>
                  <a:pt x="2255715" y="2256687"/>
                </a:lnTo>
                <a:close/>
              </a:path>
              <a:path w="2477135" h="2477770">
                <a:moveTo>
                  <a:pt x="2251907" y="2252877"/>
                </a:moveTo>
                <a:lnTo>
                  <a:pt x="2233728" y="2252877"/>
                </a:lnTo>
                <a:lnTo>
                  <a:pt x="2236269" y="2255417"/>
                </a:lnTo>
                <a:lnTo>
                  <a:pt x="2254446" y="2255417"/>
                </a:lnTo>
                <a:lnTo>
                  <a:pt x="2251907" y="2252877"/>
                </a:lnTo>
                <a:close/>
              </a:path>
              <a:path w="2477135" h="2477770">
                <a:moveTo>
                  <a:pt x="2249368" y="2250337"/>
                </a:moveTo>
                <a:lnTo>
                  <a:pt x="2231187" y="2250337"/>
                </a:lnTo>
                <a:lnTo>
                  <a:pt x="2232458" y="2251607"/>
                </a:lnTo>
                <a:lnTo>
                  <a:pt x="2250637" y="2251607"/>
                </a:lnTo>
                <a:lnTo>
                  <a:pt x="2249368" y="2250337"/>
                </a:lnTo>
                <a:close/>
              </a:path>
              <a:path w="2477135" h="2477770">
                <a:moveTo>
                  <a:pt x="2245560" y="2246527"/>
                </a:moveTo>
                <a:lnTo>
                  <a:pt x="2227375" y="2246527"/>
                </a:lnTo>
                <a:lnTo>
                  <a:pt x="2229916" y="2249067"/>
                </a:lnTo>
                <a:lnTo>
                  <a:pt x="2248099" y="2249067"/>
                </a:lnTo>
                <a:lnTo>
                  <a:pt x="2245560" y="2246527"/>
                </a:lnTo>
                <a:close/>
              </a:path>
              <a:path w="2477135" h="2477770">
                <a:moveTo>
                  <a:pt x="2243021" y="2243987"/>
                </a:moveTo>
                <a:lnTo>
                  <a:pt x="2224834" y="2243987"/>
                </a:lnTo>
                <a:lnTo>
                  <a:pt x="2226105" y="2245257"/>
                </a:lnTo>
                <a:lnTo>
                  <a:pt x="2244290" y="2245257"/>
                </a:lnTo>
                <a:lnTo>
                  <a:pt x="2243021" y="2243987"/>
                </a:lnTo>
                <a:close/>
              </a:path>
              <a:path w="2477135" h="2477770">
                <a:moveTo>
                  <a:pt x="2239212" y="2240177"/>
                </a:moveTo>
                <a:lnTo>
                  <a:pt x="2221023" y="2240177"/>
                </a:lnTo>
                <a:lnTo>
                  <a:pt x="2223564" y="2242717"/>
                </a:lnTo>
                <a:lnTo>
                  <a:pt x="2241751" y="2242717"/>
                </a:lnTo>
                <a:lnTo>
                  <a:pt x="2239212" y="2240177"/>
                </a:lnTo>
                <a:close/>
              </a:path>
              <a:path w="2477135" h="2477770">
                <a:moveTo>
                  <a:pt x="2236674" y="2237637"/>
                </a:moveTo>
                <a:lnTo>
                  <a:pt x="2218482" y="2237637"/>
                </a:lnTo>
                <a:lnTo>
                  <a:pt x="2219752" y="2238907"/>
                </a:lnTo>
                <a:lnTo>
                  <a:pt x="2237943" y="2238907"/>
                </a:lnTo>
                <a:lnTo>
                  <a:pt x="2236674" y="2237637"/>
                </a:lnTo>
                <a:close/>
              </a:path>
              <a:path w="2477135" h="2477770">
                <a:moveTo>
                  <a:pt x="2232865" y="2233827"/>
                </a:moveTo>
                <a:lnTo>
                  <a:pt x="2214670" y="2233827"/>
                </a:lnTo>
                <a:lnTo>
                  <a:pt x="2217211" y="2236367"/>
                </a:lnTo>
                <a:lnTo>
                  <a:pt x="2235404" y="2236367"/>
                </a:lnTo>
                <a:lnTo>
                  <a:pt x="2232865" y="2233827"/>
                </a:lnTo>
                <a:close/>
              </a:path>
              <a:path w="2477135" h="2477770">
                <a:moveTo>
                  <a:pt x="2230326" y="2231287"/>
                </a:moveTo>
                <a:lnTo>
                  <a:pt x="2212129" y="2231287"/>
                </a:lnTo>
                <a:lnTo>
                  <a:pt x="2213399" y="2232557"/>
                </a:lnTo>
                <a:lnTo>
                  <a:pt x="2231596" y="2232557"/>
                </a:lnTo>
                <a:lnTo>
                  <a:pt x="2230326" y="2231287"/>
                </a:lnTo>
                <a:close/>
              </a:path>
              <a:path w="2477135" h="2477770">
                <a:moveTo>
                  <a:pt x="2226518" y="2227477"/>
                </a:moveTo>
                <a:lnTo>
                  <a:pt x="2208317" y="2227477"/>
                </a:lnTo>
                <a:lnTo>
                  <a:pt x="2210858" y="2230017"/>
                </a:lnTo>
                <a:lnTo>
                  <a:pt x="2229057" y="2230017"/>
                </a:lnTo>
                <a:lnTo>
                  <a:pt x="2226518" y="2227477"/>
                </a:lnTo>
                <a:close/>
              </a:path>
              <a:path w="2477135" h="2477770">
                <a:moveTo>
                  <a:pt x="2223979" y="2224937"/>
                </a:moveTo>
                <a:lnTo>
                  <a:pt x="2205776" y="2224937"/>
                </a:lnTo>
                <a:lnTo>
                  <a:pt x="2207047" y="2226207"/>
                </a:lnTo>
                <a:lnTo>
                  <a:pt x="2225248" y="2226207"/>
                </a:lnTo>
                <a:lnTo>
                  <a:pt x="2223979" y="2224937"/>
                </a:lnTo>
                <a:close/>
              </a:path>
              <a:path w="2477135" h="2477770">
                <a:moveTo>
                  <a:pt x="2220171" y="2221127"/>
                </a:moveTo>
                <a:lnTo>
                  <a:pt x="2201964" y="2221127"/>
                </a:lnTo>
                <a:lnTo>
                  <a:pt x="2204506" y="2223667"/>
                </a:lnTo>
                <a:lnTo>
                  <a:pt x="2222710" y="2223667"/>
                </a:lnTo>
                <a:lnTo>
                  <a:pt x="2220171" y="2221127"/>
                </a:lnTo>
                <a:close/>
              </a:path>
              <a:path w="2477135" h="2477770">
                <a:moveTo>
                  <a:pt x="2217632" y="2218587"/>
                </a:moveTo>
                <a:lnTo>
                  <a:pt x="2199423" y="2218587"/>
                </a:lnTo>
                <a:lnTo>
                  <a:pt x="2200694" y="2219857"/>
                </a:lnTo>
                <a:lnTo>
                  <a:pt x="2218901" y="2219857"/>
                </a:lnTo>
                <a:lnTo>
                  <a:pt x="2217632" y="2218587"/>
                </a:lnTo>
                <a:close/>
              </a:path>
              <a:path w="2477135" h="2477770">
                <a:moveTo>
                  <a:pt x="2213823" y="2214777"/>
                </a:moveTo>
                <a:lnTo>
                  <a:pt x="2195612" y="2214777"/>
                </a:lnTo>
                <a:lnTo>
                  <a:pt x="2198153" y="2217317"/>
                </a:lnTo>
                <a:lnTo>
                  <a:pt x="2216362" y="2217317"/>
                </a:lnTo>
                <a:lnTo>
                  <a:pt x="2213823" y="2214777"/>
                </a:lnTo>
                <a:close/>
              </a:path>
              <a:path w="2477135" h="2477770">
                <a:moveTo>
                  <a:pt x="2211284" y="2212237"/>
                </a:moveTo>
                <a:lnTo>
                  <a:pt x="2193071" y="2212237"/>
                </a:lnTo>
                <a:lnTo>
                  <a:pt x="2194341" y="2213507"/>
                </a:lnTo>
                <a:lnTo>
                  <a:pt x="2212554" y="2213507"/>
                </a:lnTo>
                <a:lnTo>
                  <a:pt x="2211284" y="2212237"/>
                </a:lnTo>
                <a:close/>
              </a:path>
              <a:path w="2477135" h="2477770">
                <a:moveTo>
                  <a:pt x="2207476" y="2208427"/>
                </a:moveTo>
                <a:lnTo>
                  <a:pt x="2189259" y="2208427"/>
                </a:lnTo>
                <a:lnTo>
                  <a:pt x="2191800" y="2210967"/>
                </a:lnTo>
                <a:lnTo>
                  <a:pt x="2210015" y="2210967"/>
                </a:lnTo>
                <a:lnTo>
                  <a:pt x="2207476" y="2208427"/>
                </a:lnTo>
                <a:close/>
              </a:path>
              <a:path w="2477135" h="2477770">
                <a:moveTo>
                  <a:pt x="2204937" y="2205887"/>
                </a:moveTo>
                <a:lnTo>
                  <a:pt x="2186718" y="2205887"/>
                </a:lnTo>
                <a:lnTo>
                  <a:pt x="2187988" y="2207157"/>
                </a:lnTo>
                <a:lnTo>
                  <a:pt x="2206207" y="2207157"/>
                </a:lnTo>
                <a:lnTo>
                  <a:pt x="2204937" y="2205887"/>
                </a:lnTo>
                <a:close/>
              </a:path>
              <a:path w="2477135" h="2477770">
                <a:moveTo>
                  <a:pt x="2201129" y="2202077"/>
                </a:moveTo>
                <a:lnTo>
                  <a:pt x="2182906" y="2202077"/>
                </a:lnTo>
                <a:lnTo>
                  <a:pt x="2185447" y="2204617"/>
                </a:lnTo>
                <a:lnTo>
                  <a:pt x="2203668" y="2204617"/>
                </a:lnTo>
                <a:lnTo>
                  <a:pt x="2201129" y="2202077"/>
                </a:lnTo>
                <a:close/>
              </a:path>
              <a:path w="2477135" h="2477770">
                <a:moveTo>
                  <a:pt x="2198590" y="2199537"/>
                </a:moveTo>
                <a:lnTo>
                  <a:pt x="2180365" y="2199537"/>
                </a:lnTo>
                <a:lnTo>
                  <a:pt x="2181636" y="2200807"/>
                </a:lnTo>
                <a:lnTo>
                  <a:pt x="2199859" y="2200807"/>
                </a:lnTo>
                <a:lnTo>
                  <a:pt x="2198590" y="2199537"/>
                </a:lnTo>
                <a:close/>
              </a:path>
              <a:path w="2477135" h="2477770">
                <a:moveTo>
                  <a:pt x="2194782" y="2195727"/>
                </a:moveTo>
                <a:lnTo>
                  <a:pt x="2176554" y="2195727"/>
                </a:lnTo>
                <a:lnTo>
                  <a:pt x="2179095" y="2198267"/>
                </a:lnTo>
                <a:lnTo>
                  <a:pt x="2197320" y="2198267"/>
                </a:lnTo>
                <a:lnTo>
                  <a:pt x="2194782" y="2195727"/>
                </a:lnTo>
                <a:close/>
              </a:path>
              <a:path w="2477135" h="2477770">
                <a:moveTo>
                  <a:pt x="2192243" y="2193187"/>
                </a:moveTo>
                <a:lnTo>
                  <a:pt x="2174012" y="2193187"/>
                </a:lnTo>
                <a:lnTo>
                  <a:pt x="2175283" y="2194457"/>
                </a:lnTo>
                <a:lnTo>
                  <a:pt x="2193512" y="2194457"/>
                </a:lnTo>
                <a:lnTo>
                  <a:pt x="2192243" y="2193187"/>
                </a:lnTo>
                <a:close/>
              </a:path>
              <a:path w="2477135" h="2477770">
                <a:moveTo>
                  <a:pt x="2188434" y="2189377"/>
                </a:moveTo>
                <a:lnTo>
                  <a:pt x="2170201" y="2189377"/>
                </a:lnTo>
                <a:lnTo>
                  <a:pt x="2172742" y="2191917"/>
                </a:lnTo>
                <a:lnTo>
                  <a:pt x="2190973" y="2191917"/>
                </a:lnTo>
                <a:lnTo>
                  <a:pt x="2188434" y="2189377"/>
                </a:lnTo>
                <a:close/>
              </a:path>
              <a:path w="2477135" h="2477770">
                <a:moveTo>
                  <a:pt x="2185895" y="2186837"/>
                </a:moveTo>
                <a:lnTo>
                  <a:pt x="2167660" y="2186837"/>
                </a:lnTo>
                <a:lnTo>
                  <a:pt x="2168930" y="2188107"/>
                </a:lnTo>
                <a:lnTo>
                  <a:pt x="2187165" y="2188107"/>
                </a:lnTo>
                <a:lnTo>
                  <a:pt x="2185895" y="2186837"/>
                </a:lnTo>
                <a:close/>
              </a:path>
              <a:path w="2477135" h="2477770">
                <a:moveTo>
                  <a:pt x="2179548" y="2180487"/>
                </a:moveTo>
                <a:lnTo>
                  <a:pt x="2161307" y="2180487"/>
                </a:lnTo>
                <a:lnTo>
                  <a:pt x="2166389" y="2185567"/>
                </a:lnTo>
                <a:lnTo>
                  <a:pt x="2184626" y="2185567"/>
                </a:lnTo>
                <a:lnTo>
                  <a:pt x="2179548" y="2180487"/>
                </a:lnTo>
                <a:close/>
              </a:path>
              <a:path w="2477135" h="2477770">
                <a:moveTo>
                  <a:pt x="2175740" y="2176677"/>
                </a:moveTo>
                <a:lnTo>
                  <a:pt x="2157495" y="2176677"/>
                </a:lnTo>
                <a:lnTo>
                  <a:pt x="2160036" y="2179217"/>
                </a:lnTo>
                <a:lnTo>
                  <a:pt x="2178279" y="2179217"/>
                </a:lnTo>
                <a:lnTo>
                  <a:pt x="2175740" y="2176677"/>
                </a:lnTo>
                <a:close/>
              </a:path>
              <a:path w="2477135" h="2477770">
                <a:moveTo>
                  <a:pt x="2173201" y="2174137"/>
                </a:moveTo>
                <a:lnTo>
                  <a:pt x="2154954" y="2174137"/>
                </a:lnTo>
                <a:lnTo>
                  <a:pt x="2156225" y="2175407"/>
                </a:lnTo>
                <a:lnTo>
                  <a:pt x="2174470" y="2175407"/>
                </a:lnTo>
                <a:lnTo>
                  <a:pt x="2173201" y="2174137"/>
                </a:lnTo>
                <a:close/>
              </a:path>
              <a:path w="2477135" h="2477770">
                <a:moveTo>
                  <a:pt x="2169392" y="2170327"/>
                </a:moveTo>
                <a:lnTo>
                  <a:pt x="2151143" y="2170327"/>
                </a:lnTo>
                <a:lnTo>
                  <a:pt x="2153684" y="2172867"/>
                </a:lnTo>
                <a:lnTo>
                  <a:pt x="2171931" y="2172867"/>
                </a:lnTo>
                <a:lnTo>
                  <a:pt x="2169392" y="2170327"/>
                </a:lnTo>
                <a:close/>
              </a:path>
              <a:path w="2477135" h="2477770">
                <a:moveTo>
                  <a:pt x="2166854" y="2167787"/>
                </a:moveTo>
                <a:lnTo>
                  <a:pt x="2148601" y="2167787"/>
                </a:lnTo>
                <a:lnTo>
                  <a:pt x="2149872" y="2169057"/>
                </a:lnTo>
                <a:lnTo>
                  <a:pt x="2168123" y="2169057"/>
                </a:lnTo>
                <a:lnTo>
                  <a:pt x="2166854" y="2167787"/>
                </a:lnTo>
                <a:close/>
              </a:path>
              <a:path w="2477135" h="2477770">
                <a:moveTo>
                  <a:pt x="2163045" y="2163977"/>
                </a:moveTo>
                <a:lnTo>
                  <a:pt x="2144790" y="2163977"/>
                </a:lnTo>
                <a:lnTo>
                  <a:pt x="2147331" y="2166517"/>
                </a:lnTo>
                <a:lnTo>
                  <a:pt x="2165584" y="2166517"/>
                </a:lnTo>
                <a:lnTo>
                  <a:pt x="2163045" y="2163977"/>
                </a:lnTo>
                <a:close/>
              </a:path>
              <a:path w="2477135" h="2477770">
                <a:moveTo>
                  <a:pt x="2160506" y="2161437"/>
                </a:moveTo>
                <a:lnTo>
                  <a:pt x="2142249" y="2161437"/>
                </a:lnTo>
                <a:lnTo>
                  <a:pt x="2143519" y="2162707"/>
                </a:lnTo>
                <a:lnTo>
                  <a:pt x="2161776" y="2162707"/>
                </a:lnTo>
                <a:lnTo>
                  <a:pt x="2160506" y="2161437"/>
                </a:lnTo>
                <a:close/>
              </a:path>
              <a:path w="2477135" h="2477770">
                <a:moveTo>
                  <a:pt x="2156698" y="2157627"/>
                </a:moveTo>
                <a:lnTo>
                  <a:pt x="2138437" y="2157627"/>
                </a:lnTo>
                <a:lnTo>
                  <a:pt x="2140978" y="2160167"/>
                </a:lnTo>
                <a:lnTo>
                  <a:pt x="2159237" y="2160167"/>
                </a:lnTo>
                <a:lnTo>
                  <a:pt x="2156698" y="2157627"/>
                </a:lnTo>
                <a:close/>
              </a:path>
              <a:path w="2477135" h="2477770">
                <a:moveTo>
                  <a:pt x="2154159" y="2155087"/>
                </a:moveTo>
                <a:lnTo>
                  <a:pt x="2135896" y="2155087"/>
                </a:lnTo>
                <a:lnTo>
                  <a:pt x="2137167" y="2156357"/>
                </a:lnTo>
                <a:lnTo>
                  <a:pt x="2155429" y="2156357"/>
                </a:lnTo>
                <a:lnTo>
                  <a:pt x="2154159" y="2155087"/>
                </a:lnTo>
                <a:close/>
              </a:path>
              <a:path w="2477135" h="2477770">
                <a:moveTo>
                  <a:pt x="2150351" y="2151277"/>
                </a:moveTo>
                <a:lnTo>
                  <a:pt x="2132084" y="2151277"/>
                </a:lnTo>
                <a:lnTo>
                  <a:pt x="2134625" y="2153817"/>
                </a:lnTo>
                <a:lnTo>
                  <a:pt x="2152890" y="2153817"/>
                </a:lnTo>
                <a:lnTo>
                  <a:pt x="2150351" y="2151277"/>
                </a:lnTo>
                <a:close/>
              </a:path>
              <a:path w="2477135" h="2477770">
                <a:moveTo>
                  <a:pt x="2147812" y="2148737"/>
                </a:moveTo>
                <a:lnTo>
                  <a:pt x="2129543" y="2148737"/>
                </a:lnTo>
                <a:lnTo>
                  <a:pt x="2130814" y="2150007"/>
                </a:lnTo>
                <a:lnTo>
                  <a:pt x="2149081" y="2150007"/>
                </a:lnTo>
                <a:lnTo>
                  <a:pt x="2147812" y="2148737"/>
                </a:lnTo>
                <a:close/>
              </a:path>
              <a:path w="2477135" h="2477770">
                <a:moveTo>
                  <a:pt x="2144003" y="2144927"/>
                </a:moveTo>
                <a:lnTo>
                  <a:pt x="2125732" y="2144927"/>
                </a:lnTo>
                <a:lnTo>
                  <a:pt x="2128273" y="2147467"/>
                </a:lnTo>
                <a:lnTo>
                  <a:pt x="2146542" y="2147467"/>
                </a:lnTo>
                <a:lnTo>
                  <a:pt x="2144003" y="2144927"/>
                </a:lnTo>
                <a:close/>
              </a:path>
              <a:path w="2477135" h="2477770">
                <a:moveTo>
                  <a:pt x="2141465" y="2142387"/>
                </a:moveTo>
                <a:lnTo>
                  <a:pt x="2123191" y="2142387"/>
                </a:lnTo>
                <a:lnTo>
                  <a:pt x="2124461" y="2143657"/>
                </a:lnTo>
                <a:lnTo>
                  <a:pt x="2142734" y="2143657"/>
                </a:lnTo>
                <a:lnTo>
                  <a:pt x="2141465" y="2142387"/>
                </a:lnTo>
                <a:close/>
              </a:path>
              <a:path w="2477135" h="2477770">
                <a:moveTo>
                  <a:pt x="2137656" y="2138577"/>
                </a:moveTo>
                <a:lnTo>
                  <a:pt x="2119379" y="2138577"/>
                </a:lnTo>
                <a:lnTo>
                  <a:pt x="2121920" y="2141117"/>
                </a:lnTo>
                <a:lnTo>
                  <a:pt x="2140195" y="2141117"/>
                </a:lnTo>
                <a:lnTo>
                  <a:pt x="2137656" y="2138577"/>
                </a:lnTo>
                <a:close/>
              </a:path>
              <a:path w="2477135" h="2477770">
                <a:moveTo>
                  <a:pt x="2135117" y="2136037"/>
                </a:moveTo>
                <a:lnTo>
                  <a:pt x="2116838" y="2136037"/>
                </a:lnTo>
                <a:lnTo>
                  <a:pt x="2118108" y="2137307"/>
                </a:lnTo>
                <a:lnTo>
                  <a:pt x="2136387" y="2137307"/>
                </a:lnTo>
                <a:lnTo>
                  <a:pt x="2135117" y="2136037"/>
                </a:lnTo>
                <a:close/>
              </a:path>
              <a:path w="2477135" h="2477770">
                <a:moveTo>
                  <a:pt x="2131309" y="2132227"/>
                </a:moveTo>
                <a:lnTo>
                  <a:pt x="2113026" y="2132227"/>
                </a:lnTo>
                <a:lnTo>
                  <a:pt x="2115567" y="2134767"/>
                </a:lnTo>
                <a:lnTo>
                  <a:pt x="2133848" y="2134767"/>
                </a:lnTo>
                <a:lnTo>
                  <a:pt x="2131309" y="2132227"/>
                </a:lnTo>
                <a:close/>
              </a:path>
              <a:path w="2477135" h="2477770">
                <a:moveTo>
                  <a:pt x="2128770" y="2129687"/>
                </a:moveTo>
                <a:lnTo>
                  <a:pt x="2110485" y="2129687"/>
                </a:lnTo>
                <a:lnTo>
                  <a:pt x="2111756" y="2130957"/>
                </a:lnTo>
                <a:lnTo>
                  <a:pt x="2130039" y="2130957"/>
                </a:lnTo>
                <a:lnTo>
                  <a:pt x="2128770" y="2129687"/>
                </a:lnTo>
                <a:close/>
              </a:path>
              <a:path w="2477135" h="2477770">
                <a:moveTo>
                  <a:pt x="2124962" y="2125877"/>
                </a:moveTo>
                <a:lnTo>
                  <a:pt x="2106673" y="2125877"/>
                </a:lnTo>
                <a:lnTo>
                  <a:pt x="2109215" y="2128417"/>
                </a:lnTo>
                <a:lnTo>
                  <a:pt x="2127501" y="2128417"/>
                </a:lnTo>
                <a:lnTo>
                  <a:pt x="2124962" y="2125877"/>
                </a:lnTo>
                <a:close/>
              </a:path>
              <a:path w="2477135" h="2477770">
                <a:moveTo>
                  <a:pt x="2122423" y="2123337"/>
                </a:moveTo>
                <a:lnTo>
                  <a:pt x="2104132" y="2123337"/>
                </a:lnTo>
                <a:lnTo>
                  <a:pt x="2105403" y="2124607"/>
                </a:lnTo>
                <a:lnTo>
                  <a:pt x="2123692" y="2124607"/>
                </a:lnTo>
                <a:lnTo>
                  <a:pt x="2122423" y="2123337"/>
                </a:lnTo>
                <a:close/>
              </a:path>
              <a:path w="2477135" h="2477770">
                <a:moveTo>
                  <a:pt x="2116075" y="2116987"/>
                </a:moveTo>
                <a:lnTo>
                  <a:pt x="2097780" y="2116987"/>
                </a:lnTo>
                <a:lnTo>
                  <a:pt x="2102862" y="2122067"/>
                </a:lnTo>
                <a:lnTo>
                  <a:pt x="2121153" y="2122067"/>
                </a:lnTo>
                <a:lnTo>
                  <a:pt x="2116075" y="2116987"/>
                </a:lnTo>
                <a:close/>
              </a:path>
              <a:path w="2477135" h="2477770">
                <a:moveTo>
                  <a:pt x="2109728" y="2110637"/>
                </a:moveTo>
                <a:lnTo>
                  <a:pt x="2091427" y="2110637"/>
                </a:lnTo>
                <a:lnTo>
                  <a:pt x="2096509" y="2115717"/>
                </a:lnTo>
                <a:lnTo>
                  <a:pt x="2114806" y="2115717"/>
                </a:lnTo>
                <a:lnTo>
                  <a:pt x="2109728" y="2110637"/>
                </a:lnTo>
                <a:close/>
              </a:path>
              <a:path w="2477135" h="2477770">
                <a:moveTo>
                  <a:pt x="2103381" y="2104287"/>
                </a:moveTo>
                <a:lnTo>
                  <a:pt x="2085074" y="2104287"/>
                </a:lnTo>
                <a:lnTo>
                  <a:pt x="2090156" y="2109367"/>
                </a:lnTo>
                <a:lnTo>
                  <a:pt x="2108459" y="2109367"/>
                </a:lnTo>
                <a:lnTo>
                  <a:pt x="2103381" y="2104287"/>
                </a:lnTo>
                <a:close/>
              </a:path>
              <a:path w="2477135" h="2477770">
                <a:moveTo>
                  <a:pt x="2097034" y="2097937"/>
                </a:moveTo>
                <a:lnTo>
                  <a:pt x="2078721" y="2097937"/>
                </a:lnTo>
                <a:lnTo>
                  <a:pt x="2083804" y="2103017"/>
                </a:lnTo>
                <a:lnTo>
                  <a:pt x="2102111" y="2103017"/>
                </a:lnTo>
                <a:lnTo>
                  <a:pt x="2097034" y="2097937"/>
                </a:lnTo>
                <a:close/>
              </a:path>
              <a:path w="2477135" h="2477770">
                <a:moveTo>
                  <a:pt x="2090686" y="2091587"/>
                </a:moveTo>
                <a:lnTo>
                  <a:pt x="2072369" y="2091587"/>
                </a:lnTo>
                <a:lnTo>
                  <a:pt x="2077451" y="2096667"/>
                </a:lnTo>
                <a:lnTo>
                  <a:pt x="2095764" y="2096667"/>
                </a:lnTo>
                <a:lnTo>
                  <a:pt x="2090686" y="2091587"/>
                </a:lnTo>
                <a:close/>
              </a:path>
              <a:path w="2477135" h="2477770">
                <a:moveTo>
                  <a:pt x="2084339" y="2085237"/>
                </a:moveTo>
                <a:lnTo>
                  <a:pt x="2066016" y="2085237"/>
                </a:lnTo>
                <a:lnTo>
                  <a:pt x="2071098" y="2090317"/>
                </a:lnTo>
                <a:lnTo>
                  <a:pt x="2089417" y="2090317"/>
                </a:lnTo>
                <a:lnTo>
                  <a:pt x="2084339" y="2085237"/>
                </a:lnTo>
                <a:close/>
              </a:path>
              <a:path w="2477135" h="2477770">
                <a:moveTo>
                  <a:pt x="2077992" y="2078887"/>
                </a:moveTo>
                <a:lnTo>
                  <a:pt x="2059663" y="2078887"/>
                </a:lnTo>
                <a:lnTo>
                  <a:pt x="2064745" y="2083967"/>
                </a:lnTo>
                <a:lnTo>
                  <a:pt x="2083070" y="2083967"/>
                </a:lnTo>
                <a:lnTo>
                  <a:pt x="2077992" y="2078887"/>
                </a:lnTo>
                <a:close/>
              </a:path>
              <a:path w="2477135" h="2477770">
                <a:moveTo>
                  <a:pt x="2072914" y="2073807"/>
                </a:moveTo>
                <a:lnTo>
                  <a:pt x="2054581" y="2073807"/>
                </a:lnTo>
                <a:lnTo>
                  <a:pt x="2058393" y="2077617"/>
                </a:lnTo>
                <a:lnTo>
                  <a:pt x="2076722" y="2077617"/>
                </a:lnTo>
                <a:lnTo>
                  <a:pt x="2072914" y="2073807"/>
                </a:lnTo>
                <a:close/>
              </a:path>
              <a:path w="2477135" h="2477770">
                <a:moveTo>
                  <a:pt x="2066567" y="2067457"/>
                </a:moveTo>
                <a:lnTo>
                  <a:pt x="2048228" y="2067457"/>
                </a:lnTo>
                <a:lnTo>
                  <a:pt x="2053310" y="2072537"/>
                </a:lnTo>
                <a:lnTo>
                  <a:pt x="2071645" y="2072537"/>
                </a:lnTo>
                <a:lnTo>
                  <a:pt x="2066567" y="2067457"/>
                </a:lnTo>
                <a:close/>
              </a:path>
              <a:path w="2477135" h="2477770">
                <a:moveTo>
                  <a:pt x="2060220" y="2061107"/>
                </a:moveTo>
                <a:lnTo>
                  <a:pt x="2041876" y="2061107"/>
                </a:lnTo>
                <a:lnTo>
                  <a:pt x="2046958" y="2066187"/>
                </a:lnTo>
                <a:lnTo>
                  <a:pt x="2065297" y="2066187"/>
                </a:lnTo>
                <a:lnTo>
                  <a:pt x="2060220" y="2061107"/>
                </a:lnTo>
                <a:close/>
              </a:path>
              <a:path w="2477135" h="2477770">
                <a:moveTo>
                  <a:pt x="2053872" y="2054757"/>
                </a:moveTo>
                <a:lnTo>
                  <a:pt x="2035523" y="2054757"/>
                </a:lnTo>
                <a:lnTo>
                  <a:pt x="2040605" y="2059837"/>
                </a:lnTo>
                <a:lnTo>
                  <a:pt x="2058950" y="2059837"/>
                </a:lnTo>
                <a:lnTo>
                  <a:pt x="2053872" y="2054757"/>
                </a:lnTo>
                <a:close/>
              </a:path>
              <a:path w="2477135" h="2477770">
                <a:moveTo>
                  <a:pt x="2047525" y="2048407"/>
                </a:moveTo>
                <a:lnTo>
                  <a:pt x="2029170" y="2048407"/>
                </a:lnTo>
                <a:lnTo>
                  <a:pt x="2034252" y="2053487"/>
                </a:lnTo>
                <a:lnTo>
                  <a:pt x="2052603" y="2053487"/>
                </a:lnTo>
                <a:lnTo>
                  <a:pt x="2047525" y="2048407"/>
                </a:lnTo>
                <a:close/>
              </a:path>
              <a:path w="2477135" h="2477770">
                <a:moveTo>
                  <a:pt x="2041178" y="2042057"/>
                </a:moveTo>
                <a:lnTo>
                  <a:pt x="2022817" y="2042057"/>
                </a:lnTo>
                <a:lnTo>
                  <a:pt x="2027899" y="2047137"/>
                </a:lnTo>
                <a:lnTo>
                  <a:pt x="2046256" y="2047137"/>
                </a:lnTo>
                <a:lnTo>
                  <a:pt x="2041178" y="2042057"/>
                </a:lnTo>
                <a:close/>
              </a:path>
              <a:path w="2477135" h="2477770">
                <a:moveTo>
                  <a:pt x="2034830" y="2035707"/>
                </a:moveTo>
                <a:lnTo>
                  <a:pt x="2016465" y="2035707"/>
                </a:lnTo>
                <a:lnTo>
                  <a:pt x="2021547" y="2040787"/>
                </a:lnTo>
                <a:lnTo>
                  <a:pt x="2039908" y="2040787"/>
                </a:lnTo>
                <a:lnTo>
                  <a:pt x="2034830" y="2035707"/>
                </a:lnTo>
                <a:close/>
              </a:path>
              <a:path w="2477135" h="2477770">
                <a:moveTo>
                  <a:pt x="2028483" y="2029357"/>
                </a:moveTo>
                <a:lnTo>
                  <a:pt x="2010112" y="2029357"/>
                </a:lnTo>
                <a:lnTo>
                  <a:pt x="2015194" y="2034437"/>
                </a:lnTo>
                <a:lnTo>
                  <a:pt x="2033561" y="2034437"/>
                </a:lnTo>
                <a:lnTo>
                  <a:pt x="2028483" y="2029357"/>
                </a:lnTo>
                <a:close/>
              </a:path>
              <a:path w="2477135" h="2477770">
                <a:moveTo>
                  <a:pt x="2022136" y="2023007"/>
                </a:moveTo>
                <a:lnTo>
                  <a:pt x="2003759" y="2023007"/>
                </a:lnTo>
                <a:lnTo>
                  <a:pt x="2008841" y="2028087"/>
                </a:lnTo>
                <a:lnTo>
                  <a:pt x="2027214" y="2028087"/>
                </a:lnTo>
                <a:lnTo>
                  <a:pt x="2022136" y="2023007"/>
                </a:lnTo>
                <a:close/>
              </a:path>
              <a:path w="2477135" h="2477770">
                <a:moveTo>
                  <a:pt x="2015789" y="2016657"/>
                </a:moveTo>
                <a:lnTo>
                  <a:pt x="1997406" y="2016657"/>
                </a:lnTo>
                <a:lnTo>
                  <a:pt x="2002489" y="2021737"/>
                </a:lnTo>
                <a:lnTo>
                  <a:pt x="2020866" y="2021737"/>
                </a:lnTo>
                <a:lnTo>
                  <a:pt x="2015789" y="2016657"/>
                </a:lnTo>
                <a:close/>
              </a:path>
              <a:path w="2477135" h="2477770">
                <a:moveTo>
                  <a:pt x="2009441" y="2010307"/>
                </a:moveTo>
                <a:lnTo>
                  <a:pt x="1991054" y="2010307"/>
                </a:lnTo>
                <a:lnTo>
                  <a:pt x="1996136" y="2015387"/>
                </a:lnTo>
                <a:lnTo>
                  <a:pt x="2014519" y="2015387"/>
                </a:lnTo>
                <a:lnTo>
                  <a:pt x="2009441" y="2010307"/>
                </a:lnTo>
                <a:close/>
              </a:path>
              <a:path w="2477135" h="2477770">
                <a:moveTo>
                  <a:pt x="2003094" y="2003957"/>
                </a:moveTo>
                <a:lnTo>
                  <a:pt x="1984701" y="2003957"/>
                </a:lnTo>
                <a:lnTo>
                  <a:pt x="1989783" y="2009037"/>
                </a:lnTo>
                <a:lnTo>
                  <a:pt x="2008172" y="2009037"/>
                </a:lnTo>
                <a:lnTo>
                  <a:pt x="2003094" y="2003957"/>
                </a:lnTo>
                <a:close/>
              </a:path>
              <a:path w="2477135" h="2477770">
                <a:moveTo>
                  <a:pt x="1996747" y="1997607"/>
                </a:moveTo>
                <a:lnTo>
                  <a:pt x="1978348" y="1997607"/>
                </a:lnTo>
                <a:lnTo>
                  <a:pt x="1983430" y="2002687"/>
                </a:lnTo>
                <a:lnTo>
                  <a:pt x="2001825" y="2002687"/>
                </a:lnTo>
                <a:lnTo>
                  <a:pt x="1996747" y="1997607"/>
                </a:lnTo>
                <a:close/>
              </a:path>
              <a:path w="2477135" h="2477770">
                <a:moveTo>
                  <a:pt x="1990400" y="1991257"/>
                </a:moveTo>
                <a:lnTo>
                  <a:pt x="1971995" y="1991257"/>
                </a:lnTo>
                <a:lnTo>
                  <a:pt x="1977078" y="1996337"/>
                </a:lnTo>
                <a:lnTo>
                  <a:pt x="1995477" y="1996337"/>
                </a:lnTo>
                <a:lnTo>
                  <a:pt x="1990400" y="1991257"/>
                </a:lnTo>
                <a:close/>
              </a:path>
              <a:path w="2477135" h="2477770">
                <a:moveTo>
                  <a:pt x="1984052" y="1984907"/>
                </a:moveTo>
                <a:lnTo>
                  <a:pt x="1965643" y="1984907"/>
                </a:lnTo>
                <a:lnTo>
                  <a:pt x="1970725" y="1989987"/>
                </a:lnTo>
                <a:lnTo>
                  <a:pt x="1989130" y="1989987"/>
                </a:lnTo>
                <a:lnTo>
                  <a:pt x="1984052" y="1984907"/>
                </a:lnTo>
                <a:close/>
              </a:path>
              <a:path w="2477135" h="2477770">
                <a:moveTo>
                  <a:pt x="1977705" y="1978557"/>
                </a:moveTo>
                <a:lnTo>
                  <a:pt x="1959290" y="1978557"/>
                </a:lnTo>
                <a:lnTo>
                  <a:pt x="1964372" y="1983637"/>
                </a:lnTo>
                <a:lnTo>
                  <a:pt x="1982783" y="1983637"/>
                </a:lnTo>
                <a:lnTo>
                  <a:pt x="1977705" y="1978557"/>
                </a:lnTo>
                <a:close/>
              </a:path>
              <a:path w="2477135" h="2477770">
                <a:moveTo>
                  <a:pt x="1971358" y="1972207"/>
                </a:moveTo>
                <a:lnTo>
                  <a:pt x="1952937" y="1972207"/>
                </a:lnTo>
                <a:lnTo>
                  <a:pt x="1958019" y="1977287"/>
                </a:lnTo>
                <a:lnTo>
                  <a:pt x="1976436" y="1977287"/>
                </a:lnTo>
                <a:lnTo>
                  <a:pt x="1971358" y="1972207"/>
                </a:lnTo>
                <a:close/>
              </a:path>
              <a:path w="2477135" h="2477770">
                <a:moveTo>
                  <a:pt x="1965011" y="1965857"/>
                </a:moveTo>
                <a:lnTo>
                  <a:pt x="1946584" y="1965857"/>
                </a:lnTo>
                <a:lnTo>
                  <a:pt x="1951667" y="1970937"/>
                </a:lnTo>
                <a:lnTo>
                  <a:pt x="1970088" y="1970937"/>
                </a:lnTo>
                <a:lnTo>
                  <a:pt x="1965011" y="1965857"/>
                </a:lnTo>
                <a:close/>
              </a:path>
              <a:path w="2477135" h="2477770">
                <a:moveTo>
                  <a:pt x="1958663" y="1959507"/>
                </a:moveTo>
                <a:lnTo>
                  <a:pt x="1940232" y="1959507"/>
                </a:lnTo>
                <a:lnTo>
                  <a:pt x="1945314" y="1964587"/>
                </a:lnTo>
                <a:lnTo>
                  <a:pt x="1963741" y="1964587"/>
                </a:lnTo>
                <a:lnTo>
                  <a:pt x="1958663" y="1959507"/>
                </a:lnTo>
                <a:close/>
              </a:path>
              <a:path w="2477135" h="2477770">
                <a:moveTo>
                  <a:pt x="1952316" y="1953157"/>
                </a:moveTo>
                <a:lnTo>
                  <a:pt x="1933879" y="1953157"/>
                </a:lnTo>
                <a:lnTo>
                  <a:pt x="1938961" y="1958237"/>
                </a:lnTo>
                <a:lnTo>
                  <a:pt x="1957394" y="1958237"/>
                </a:lnTo>
                <a:lnTo>
                  <a:pt x="1952316" y="1953157"/>
                </a:lnTo>
                <a:close/>
              </a:path>
              <a:path w="2477135" h="2477770">
                <a:moveTo>
                  <a:pt x="1945969" y="1946807"/>
                </a:moveTo>
                <a:lnTo>
                  <a:pt x="1927526" y="1946807"/>
                </a:lnTo>
                <a:lnTo>
                  <a:pt x="1932608" y="1951887"/>
                </a:lnTo>
                <a:lnTo>
                  <a:pt x="1951047" y="1951887"/>
                </a:lnTo>
                <a:lnTo>
                  <a:pt x="1945969" y="1946807"/>
                </a:lnTo>
                <a:close/>
              </a:path>
              <a:path w="2477135" h="2477770">
                <a:moveTo>
                  <a:pt x="1939621" y="1940457"/>
                </a:moveTo>
                <a:lnTo>
                  <a:pt x="1921174" y="1940457"/>
                </a:lnTo>
                <a:lnTo>
                  <a:pt x="1926256" y="1945537"/>
                </a:lnTo>
                <a:lnTo>
                  <a:pt x="1944699" y="1945537"/>
                </a:lnTo>
                <a:lnTo>
                  <a:pt x="1939621" y="1940457"/>
                </a:lnTo>
                <a:close/>
              </a:path>
              <a:path w="2477135" h="2477770">
                <a:moveTo>
                  <a:pt x="1933274" y="1934107"/>
                </a:moveTo>
                <a:lnTo>
                  <a:pt x="1914821" y="1934107"/>
                </a:lnTo>
                <a:lnTo>
                  <a:pt x="1919903" y="1939187"/>
                </a:lnTo>
                <a:lnTo>
                  <a:pt x="1938352" y="1939187"/>
                </a:lnTo>
                <a:lnTo>
                  <a:pt x="1933274" y="1934107"/>
                </a:lnTo>
                <a:close/>
              </a:path>
              <a:path w="2477135" h="2477770">
                <a:moveTo>
                  <a:pt x="1926927" y="1927757"/>
                </a:moveTo>
                <a:lnTo>
                  <a:pt x="1908468" y="1927757"/>
                </a:lnTo>
                <a:lnTo>
                  <a:pt x="1913550" y="1932837"/>
                </a:lnTo>
                <a:lnTo>
                  <a:pt x="1932005" y="1932837"/>
                </a:lnTo>
                <a:lnTo>
                  <a:pt x="1926927" y="1927757"/>
                </a:lnTo>
                <a:close/>
              </a:path>
              <a:path w="2477135" h="2477770">
                <a:moveTo>
                  <a:pt x="1920580" y="1921407"/>
                </a:moveTo>
                <a:lnTo>
                  <a:pt x="1902115" y="1921407"/>
                </a:lnTo>
                <a:lnTo>
                  <a:pt x="1907198" y="1926487"/>
                </a:lnTo>
                <a:lnTo>
                  <a:pt x="1925658" y="1926487"/>
                </a:lnTo>
                <a:lnTo>
                  <a:pt x="1920580" y="1921407"/>
                </a:lnTo>
                <a:close/>
              </a:path>
              <a:path w="2477135" h="2477770">
                <a:moveTo>
                  <a:pt x="1914232" y="1915057"/>
                </a:moveTo>
                <a:lnTo>
                  <a:pt x="1895763" y="1915057"/>
                </a:lnTo>
                <a:lnTo>
                  <a:pt x="1900845" y="1920137"/>
                </a:lnTo>
                <a:lnTo>
                  <a:pt x="1919310" y="1920137"/>
                </a:lnTo>
                <a:lnTo>
                  <a:pt x="1914232" y="1915057"/>
                </a:lnTo>
                <a:close/>
              </a:path>
              <a:path w="2477135" h="2477770">
                <a:moveTo>
                  <a:pt x="1907885" y="1908707"/>
                </a:moveTo>
                <a:lnTo>
                  <a:pt x="1889410" y="1908707"/>
                </a:lnTo>
                <a:lnTo>
                  <a:pt x="1894492" y="1913787"/>
                </a:lnTo>
                <a:lnTo>
                  <a:pt x="1912963" y="1913787"/>
                </a:lnTo>
                <a:lnTo>
                  <a:pt x="1907885" y="1908707"/>
                </a:lnTo>
                <a:close/>
              </a:path>
              <a:path w="2477135" h="2477770">
                <a:moveTo>
                  <a:pt x="1901538" y="1902357"/>
                </a:moveTo>
                <a:lnTo>
                  <a:pt x="1883057" y="1902357"/>
                </a:lnTo>
                <a:lnTo>
                  <a:pt x="1888139" y="1907437"/>
                </a:lnTo>
                <a:lnTo>
                  <a:pt x="1906616" y="1907437"/>
                </a:lnTo>
                <a:lnTo>
                  <a:pt x="1901538" y="1902357"/>
                </a:lnTo>
                <a:close/>
              </a:path>
              <a:path w="2477135" h="2477770">
                <a:moveTo>
                  <a:pt x="1895191" y="1896007"/>
                </a:moveTo>
                <a:lnTo>
                  <a:pt x="1876704" y="1896007"/>
                </a:lnTo>
                <a:lnTo>
                  <a:pt x="1881787" y="1901087"/>
                </a:lnTo>
                <a:lnTo>
                  <a:pt x="1900268" y="1901087"/>
                </a:lnTo>
                <a:lnTo>
                  <a:pt x="1895191" y="1896007"/>
                </a:lnTo>
                <a:close/>
              </a:path>
              <a:path w="2477135" h="2477770">
                <a:moveTo>
                  <a:pt x="1888843" y="1889657"/>
                </a:moveTo>
                <a:lnTo>
                  <a:pt x="1870352" y="1889657"/>
                </a:lnTo>
                <a:lnTo>
                  <a:pt x="1875434" y="1894737"/>
                </a:lnTo>
                <a:lnTo>
                  <a:pt x="1893921" y="1894737"/>
                </a:lnTo>
                <a:lnTo>
                  <a:pt x="1888843" y="1889657"/>
                </a:lnTo>
                <a:close/>
              </a:path>
              <a:path w="2477135" h="2477770">
                <a:moveTo>
                  <a:pt x="1882496" y="1883307"/>
                </a:moveTo>
                <a:lnTo>
                  <a:pt x="1863999" y="1883307"/>
                </a:lnTo>
                <a:lnTo>
                  <a:pt x="1869081" y="1888387"/>
                </a:lnTo>
                <a:lnTo>
                  <a:pt x="1887574" y="1888387"/>
                </a:lnTo>
                <a:lnTo>
                  <a:pt x="1882496" y="1883307"/>
                </a:lnTo>
                <a:close/>
              </a:path>
              <a:path w="2477135" h="2477770">
                <a:moveTo>
                  <a:pt x="1876149" y="1876957"/>
                </a:moveTo>
                <a:lnTo>
                  <a:pt x="1857646" y="1876957"/>
                </a:lnTo>
                <a:lnTo>
                  <a:pt x="1862728" y="1882037"/>
                </a:lnTo>
                <a:lnTo>
                  <a:pt x="1881227" y="1882037"/>
                </a:lnTo>
                <a:lnTo>
                  <a:pt x="1876149" y="1876957"/>
                </a:lnTo>
                <a:close/>
              </a:path>
              <a:path w="2477135" h="2477770">
                <a:moveTo>
                  <a:pt x="1667959" y="1668677"/>
                </a:moveTo>
                <a:lnTo>
                  <a:pt x="1649276" y="1668677"/>
                </a:lnTo>
                <a:lnTo>
                  <a:pt x="1856376" y="1875687"/>
                </a:lnTo>
                <a:lnTo>
                  <a:pt x="1874879" y="1875687"/>
                </a:lnTo>
                <a:lnTo>
                  <a:pt x="1667959" y="1668677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0" y="4395363"/>
            <a:ext cx="2458720" cy="2458085"/>
          </a:xfrm>
          <a:custGeom>
            <a:avLst/>
            <a:gdLst/>
            <a:ahLst/>
            <a:cxnLst/>
            <a:rect l="l" t="t" r="r" b="b"/>
            <a:pathLst>
              <a:path w="2458720" h="2458084">
                <a:moveTo>
                  <a:pt x="0" y="0"/>
                </a:moveTo>
                <a:lnTo>
                  <a:pt x="0" y="1376"/>
                </a:lnTo>
                <a:lnTo>
                  <a:pt x="1377" y="1376"/>
                </a:lnTo>
                <a:lnTo>
                  <a:pt x="0" y="0"/>
                </a:lnTo>
                <a:close/>
              </a:path>
              <a:path w="2458720" h="2458084">
                <a:moveTo>
                  <a:pt x="1377" y="1376"/>
                </a:moveTo>
                <a:lnTo>
                  <a:pt x="0" y="1376"/>
                </a:lnTo>
                <a:lnTo>
                  <a:pt x="0" y="7726"/>
                </a:lnTo>
                <a:lnTo>
                  <a:pt x="7729" y="7726"/>
                </a:lnTo>
                <a:lnTo>
                  <a:pt x="1377" y="1376"/>
                </a:lnTo>
                <a:close/>
              </a:path>
              <a:path w="2458720" h="2458084">
                <a:moveTo>
                  <a:pt x="7729" y="7726"/>
                </a:moveTo>
                <a:lnTo>
                  <a:pt x="0" y="7726"/>
                </a:lnTo>
                <a:lnTo>
                  <a:pt x="0" y="14076"/>
                </a:lnTo>
                <a:lnTo>
                  <a:pt x="14082" y="14076"/>
                </a:lnTo>
                <a:lnTo>
                  <a:pt x="7729" y="7726"/>
                </a:lnTo>
                <a:close/>
              </a:path>
              <a:path w="2458720" h="2458084">
                <a:moveTo>
                  <a:pt x="14082" y="14076"/>
                </a:moveTo>
                <a:lnTo>
                  <a:pt x="0" y="14076"/>
                </a:lnTo>
                <a:lnTo>
                  <a:pt x="0" y="17997"/>
                </a:lnTo>
                <a:lnTo>
                  <a:pt x="2428" y="20426"/>
                </a:lnTo>
                <a:lnTo>
                  <a:pt x="20435" y="20426"/>
                </a:lnTo>
                <a:lnTo>
                  <a:pt x="14082" y="14076"/>
                </a:lnTo>
                <a:close/>
              </a:path>
              <a:path w="2458720" h="2458084">
                <a:moveTo>
                  <a:pt x="20435" y="20426"/>
                </a:moveTo>
                <a:lnTo>
                  <a:pt x="2428" y="20426"/>
                </a:lnTo>
                <a:lnTo>
                  <a:pt x="8775" y="26776"/>
                </a:lnTo>
                <a:lnTo>
                  <a:pt x="26788" y="26776"/>
                </a:lnTo>
                <a:lnTo>
                  <a:pt x="20435" y="20426"/>
                </a:lnTo>
                <a:close/>
              </a:path>
              <a:path w="2458720" h="2458084">
                <a:moveTo>
                  <a:pt x="26788" y="26776"/>
                </a:moveTo>
                <a:lnTo>
                  <a:pt x="8775" y="26776"/>
                </a:lnTo>
                <a:lnTo>
                  <a:pt x="15122" y="33126"/>
                </a:lnTo>
                <a:lnTo>
                  <a:pt x="33140" y="33126"/>
                </a:lnTo>
                <a:lnTo>
                  <a:pt x="26788" y="26776"/>
                </a:lnTo>
                <a:close/>
              </a:path>
              <a:path w="2458720" h="2458084">
                <a:moveTo>
                  <a:pt x="33140" y="33126"/>
                </a:moveTo>
                <a:lnTo>
                  <a:pt x="15122" y="33126"/>
                </a:lnTo>
                <a:lnTo>
                  <a:pt x="21470" y="39476"/>
                </a:lnTo>
                <a:lnTo>
                  <a:pt x="39493" y="39476"/>
                </a:lnTo>
                <a:lnTo>
                  <a:pt x="33140" y="33126"/>
                </a:lnTo>
                <a:close/>
              </a:path>
              <a:path w="2458720" h="2458084">
                <a:moveTo>
                  <a:pt x="39493" y="39476"/>
                </a:moveTo>
                <a:lnTo>
                  <a:pt x="21470" y="39476"/>
                </a:lnTo>
                <a:lnTo>
                  <a:pt x="27817" y="45826"/>
                </a:lnTo>
                <a:lnTo>
                  <a:pt x="45846" y="45826"/>
                </a:lnTo>
                <a:lnTo>
                  <a:pt x="39493" y="39476"/>
                </a:lnTo>
                <a:close/>
              </a:path>
              <a:path w="2458720" h="2458084">
                <a:moveTo>
                  <a:pt x="45846" y="45826"/>
                </a:moveTo>
                <a:lnTo>
                  <a:pt x="27817" y="45826"/>
                </a:lnTo>
                <a:lnTo>
                  <a:pt x="34164" y="52176"/>
                </a:lnTo>
                <a:lnTo>
                  <a:pt x="52199" y="52176"/>
                </a:lnTo>
                <a:lnTo>
                  <a:pt x="45846" y="45826"/>
                </a:lnTo>
                <a:close/>
              </a:path>
              <a:path w="2458720" h="2458084">
                <a:moveTo>
                  <a:pt x="52199" y="52176"/>
                </a:moveTo>
                <a:lnTo>
                  <a:pt x="34164" y="52176"/>
                </a:lnTo>
                <a:lnTo>
                  <a:pt x="40512" y="58526"/>
                </a:lnTo>
                <a:lnTo>
                  <a:pt x="58551" y="58526"/>
                </a:lnTo>
                <a:lnTo>
                  <a:pt x="52199" y="52176"/>
                </a:lnTo>
                <a:close/>
              </a:path>
              <a:path w="2458720" h="2458084">
                <a:moveTo>
                  <a:pt x="58551" y="58526"/>
                </a:moveTo>
                <a:lnTo>
                  <a:pt x="40512" y="58526"/>
                </a:lnTo>
                <a:lnTo>
                  <a:pt x="46859" y="64876"/>
                </a:lnTo>
                <a:lnTo>
                  <a:pt x="64904" y="64876"/>
                </a:lnTo>
                <a:lnTo>
                  <a:pt x="58551" y="58526"/>
                </a:lnTo>
                <a:close/>
              </a:path>
              <a:path w="2458720" h="2458084">
                <a:moveTo>
                  <a:pt x="64904" y="64876"/>
                </a:moveTo>
                <a:lnTo>
                  <a:pt x="46859" y="64876"/>
                </a:lnTo>
                <a:lnTo>
                  <a:pt x="53206" y="71226"/>
                </a:lnTo>
                <a:lnTo>
                  <a:pt x="71257" y="71226"/>
                </a:lnTo>
                <a:lnTo>
                  <a:pt x="64904" y="64876"/>
                </a:lnTo>
                <a:close/>
              </a:path>
              <a:path w="2458720" h="2458084">
                <a:moveTo>
                  <a:pt x="71257" y="71226"/>
                </a:moveTo>
                <a:lnTo>
                  <a:pt x="53206" y="71226"/>
                </a:lnTo>
                <a:lnTo>
                  <a:pt x="59553" y="77576"/>
                </a:lnTo>
                <a:lnTo>
                  <a:pt x="77610" y="77576"/>
                </a:lnTo>
                <a:lnTo>
                  <a:pt x="71257" y="71226"/>
                </a:lnTo>
                <a:close/>
              </a:path>
              <a:path w="2458720" h="2458084">
                <a:moveTo>
                  <a:pt x="77610" y="77576"/>
                </a:moveTo>
                <a:lnTo>
                  <a:pt x="59553" y="77576"/>
                </a:lnTo>
                <a:lnTo>
                  <a:pt x="65901" y="83926"/>
                </a:lnTo>
                <a:lnTo>
                  <a:pt x="83962" y="83926"/>
                </a:lnTo>
                <a:lnTo>
                  <a:pt x="77610" y="77576"/>
                </a:lnTo>
                <a:close/>
              </a:path>
              <a:path w="2458720" h="2458084">
                <a:moveTo>
                  <a:pt x="83962" y="83926"/>
                </a:moveTo>
                <a:lnTo>
                  <a:pt x="65901" y="83926"/>
                </a:lnTo>
                <a:lnTo>
                  <a:pt x="72248" y="90276"/>
                </a:lnTo>
                <a:lnTo>
                  <a:pt x="90315" y="90276"/>
                </a:lnTo>
                <a:lnTo>
                  <a:pt x="83962" y="83926"/>
                </a:lnTo>
                <a:close/>
              </a:path>
              <a:path w="2458720" h="2458084">
                <a:moveTo>
                  <a:pt x="90315" y="90276"/>
                </a:moveTo>
                <a:lnTo>
                  <a:pt x="72248" y="90276"/>
                </a:lnTo>
                <a:lnTo>
                  <a:pt x="78595" y="96626"/>
                </a:lnTo>
                <a:lnTo>
                  <a:pt x="96668" y="96626"/>
                </a:lnTo>
                <a:lnTo>
                  <a:pt x="90315" y="90276"/>
                </a:lnTo>
                <a:close/>
              </a:path>
              <a:path w="2458720" h="2458084">
                <a:moveTo>
                  <a:pt x="96668" y="96626"/>
                </a:moveTo>
                <a:lnTo>
                  <a:pt x="78595" y="96626"/>
                </a:lnTo>
                <a:lnTo>
                  <a:pt x="84942" y="102976"/>
                </a:lnTo>
                <a:lnTo>
                  <a:pt x="103021" y="102976"/>
                </a:lnTo>
                <a:lnTo>
                  <a:pt x="96668" y="96626"/>
                </a:lnTo>
                <a:close/>
              </a:path>
              <a:path w="2458720" h="2458084">
                <a:moveTo>
                  <a:pt x="103021" y="102976"/>
                </a:moveTo>
                <a:lnTo>
                  <a:pt x="84942" y="102976"/>
                </a:lnTo>
                <a:lnTo>
                  <a:pt x="91290" y="109326"/>
                </a:lnTo>
                <a:lnTo>
                  <a:pt x="109373" y="109326"/>
                </a:lnTo>
                <a:lnTo>
                  <a:pt x="103021" y="102976"/>
                </a:lnTo>
                <a:close/>
              </a:path>
              <a:path w="2458720" h="2458084">
                <a:moveTo>
                  <a:pt x="109373" y="109326"/>
                </a:moveTo>
                <a:lnTo>
                  <a:pt x="91290" y="109326"/>
                </a:lnTo>
                <a:lnTo>
                  <a:pt x="97637" y="115676"/>
                </a:lnTo>
                <a:lnTo>
                  <a:pt x="115726" y="115676"/>
                </a:lnTo>
                <a:lnTo>
                  <a:pt x="109373" y="109326"/>
                </a:lnTo>
                <a:close/>
              </a:path>
              <a:path w="2458720" h="2458084">
                <a:moveTo>
                  <a:pt x="115726" y="115676"/>
                </a:moveTo>
                <a:lnTo>
                  <a:pt x="97637" y="115676"/>
                </a:lnTo>
                <a:lnTo>
                  <a:pt x="103984" y="122026"/>
                </a:lnTo>
                <a:lnTo>
                  <a:pt x="122079" y="122026"/>
                </a:lnTo>
                <a:lnTo>
                  <a:pt x="115726" y="115676"/>
                </a:lnTo>
                <a:close/>
              </a:path>
              <a:path w="2458720" h="2458084">
                <a:moveTo>
                  <a:pt x="122079" y="122026"/>
                </a:moveTo>
                <a:lnTo>
                  <a:pt x="103984" y="122026"/>
                </a:lnTo>
                <a:lnTo>
                  <a:pt x="110331" y="128376"/>
                </a:lnTo>
                <a:lnTo>
                  <a:pt x="128431" y="128376"/>
                </a:lnTo>
                <a:lnTo>
                  <a:pt x="122079" y="122026"/>
                </a:lnTo>
                <a:close/>
              </a:path>
              <a:path w="2458720" h="2458084">
                <a:moveTo>
                  <a:pt x="128431" y="128376"/>
                </a:moveTo>
                <a:lnTo>
                  <a:pt x="110331" y="128376"/>
                </a:lnTo>
                <a:lnTo>
                  <a:pt x="123026" y="141076"/>
                </a:lnTo>
                <a:lnTo>
                  <a:pt x="141137" y="141076"/>
                </a:lnTo>
                <a:lnTo>
                  <a:pt x="128431" y="128376"/>
                </a:lnTo>
                <a:close/>
              </a:path>
              <a:path w="2458720" h="2458084">
                <a:moveTo>
                  <a:pt x="141137" y="141076"/>
                </a:moveTo>
                <a:lnTo>
                  <a:pt x="123026" y="141076"/>
                </a:lnTo>
                <a:lnTo>
                  <a:pt x="129373" y="147426"/>
                </a:lnTo>
                <a:lnTo>
                  <a:pt x="147490" y="147426"/>
                </a:lnTo>
                <a:lnTo>
                  <a:pt x="141137" y="141076"/>
                </a:lnTo>
                <a:close/>
              </a:path>
              <a:path w="2458720" h="2458084">
                <a:moveTo>
                  <a:pt x="147490" y="147426"/>
                </a:moveTo>
                <a:lnTo>
                  <a:pt x="129373" y="147426"/>
                </a:lnTo>
                <a:lnTo>
                  <a:pt x="135720" y="153776"/>
                </a:lnTo>
                <a:lnTo>
                  <a:pt x="153842" y="153776"/>
                </a:lnTo>
                <a:lnTo>
                  <a:pt x="147490" y="147426"/>
                </a:lnTo>
                <a:close/>
              </a:path>
              <a:path w="2458720" h="2458084">
                <a:moveTo>
                  <a:pt x="153842" y="153776"/>
                </a:moveTo>
                <a:lnTo>
                  <a:pt x="135720" y="153776"/>
                </a:lnTo>
                <a:lnTo>
                  <a:pt x="142068" y="160126"/>
                </a:lnTo>
                <a:lnTo>
                  <a:pt x="160195" y="160126"/>
                </a:lnTo>
                <a:lnTo>
                  <a:pt x="153842" y="153776"/>
                </a:lnTo>
                <a:close/>
              </a:path>
              <a:path w="2458720" h="2458084">
                <a:moveTo>
                  <a:pt x="160195" y="160126"/>
                </a:moveTo>
                <a:lnTo>
                  <a:pt x="142068" y="160126"/>
                </a:lnTo>
                <a:lnTo>
                  <a:pt x="154762" y="172826"/>
                </a:lnTo>
                <a:lnTo>
                  <a:pt x="172901" y="172826"/>
                </a:lnTo>
                <a:lnTo>
                  <a:pt x="160195" y="160126"/>
                </a:lnTo>
                <a:close/>
              </a:path>
              <a:path w="2458720" h="2458084">
                <a:moveTo>
                  <a:pt x="172901" y="172826"/>
                </a:moveTo>
                <a:lnTo>
                  <a:pt x="154762" y="172826"/>
                </a:lnTo>
                <a:lnTo>
                  <a:pt x="161110" y="179176"/>
                </a:lnTo>
                <a:lnTo>
                  <a:pt x="179253" y="179176"/>
                </a:lnTo>
                <a:lnTo>
                  <a:pt x="172901" y="172826"/>
                </a:lnTo>
                <a:close/>
              </a:path>
              <a:path w="2458720" h="2458084">
                <a:moveTo>
                  <a:pt x="179253" y="179176"/>
                </a:moveTo>
                <a:lnTo>
                  <a:pt x="161110" y="179176"/>
                </a:lnTo>
                <a:lnTo>
                  <a:pt x="173804" y="191876"/>
                </a:lnTo>
                <a:lnTo>
                  <a:pt x="191959" y="191876"/>
                </a:lnTo>
                <a:lnTo>
                  <a:pt x="179253" y="179176"/>
                </a:lnTo>
                <a:close/>
              </a:path>
              <a:path w="2458720" h="2458084">
                <a:moveTo>
                  <a:pt x="191959" y="191876"/>
                </a:moveTo>
                <a:lnTo>
                  <a:pt x="173804" y="191876"/>
                </a:lnTo>
                <a:lnTo>
                  <a:pt x="180151" y="198226"/>
                </a:lnTo>
                <a:lnTo>
                  <a:pt x="198312" y="198226"/>
                </a:lnTo>
                <a:lnTo>
                  <a:pt x="191959" y="191876"/>
                </a:lnTo>
                <a:close/>
              </a:path>
              <a:path w="2458720" h="2458084">
                <a:moveTo>
                  <a:pt x="198312" y="198226"/>
                </a:moveTo>
                <a:lnTo>
                  <a:pt x="180151" y="198226"/>
                </a:lnTo>
                <a:lnTo>
                  <a:pt x="186499" y="204576"/>
                </a:lnTo>
                <a:lnTo>
                  <a:pt x="204664" y="204576"/>
                </a:lnTo>
                <a:lnTo>
                  <a:pt x="198312" y="198226"/>
                </a:lnTo>
                <a:close/>
              </a:path>
              <a:path w="2458720" h="2458084">
                <a:moveTo>
                  <a:pt x="204664" y="204576"/>
                </a:moveTo>
                <a:lnTo>
                  <a:pt x="186499" y="204576"/>
                </a:lnTo>
                <a:lnTo>
                  <a:pt x="192846" y="210926"/>
                </a:lnTo>
                <a:lnTo>
                  <a:pt x="211017" y="210926"/>
                </a:lnTo>
                <a:lnTo>
                  <a:pt x="204664" y="204576"/>
                </a:lnTo>
                <a:close/>
              </a:path>
              <a:path w="2458720" h="2458084">
                <a:moveTo>
                  <a:pt x="211017" y="210926"/>
                </a:moveTo>
                <a:lnTo>
                  <a:pt x="192846" y="210926"/>
                </a:lnTo>
                <a:lnTo>
                  <a:pt x="199193" y="217276"/>
                </a:lnTo>
                <a:lnTo>
                  <a:pt x="217370" y="217276"/>
                </a:lnTo>
                <a:lnTo>
                  <a:pt x="211017" y="210926"/>
                </a:lnTo>
                <a:close/>
              </a:path>
              <a:path w="2458720" h="2458084">
                <a:moveTo>
                  <a:pt x="217370" y="217276"/>
                </a:moveTo>
                <a:lnTo>
                  <a:pt x="199193" y="217276"/>
                </a:lnTo>
                <a:lnTo>
                  <a:pt x="205540" y="223626"/>
                </a:lnTo>
                <a:lnTo>
                  <a:pt x="223723" y="223626"/>
                </a:lnTo>
                <a:lnTo>
                  <a:pt x="217370" y="217276"/>
                </a:lnTo>
                <a:close/>
              </a:path>
              <a:path w="2458720" h="2458084">
                <a:moveTo>
                  <a:pt x="223723" y="223626"/>
                </a:moveTo>
                <a:lnTo>
                  <a:pt x="205540" y="223626"/>
                </a:lnTo>
                <a:lnTo>
                  <a:pt x="211888" y="229976"/>
                </a:lnTo>
                <a:lnTo>
                  <a:pt x="230075" y="229976"/>
                </a:lnTo>
                <a:lnTo>
                  <a:pt x="223723" y="223626"/>
                </a:lnTo>
                <a:close/>
              </a:path>
              <a:path w="2458720" h="2458084">
                <a:moveTo>
                  <a:pt x="230075" y="229976"/>
                </a:moveTo>
                <a:lnTo>
                  <a:pt x="211888" y="229976"/>
                </a:lnTo>
                <a:lnTo>
                  <a:pt x="218235" y="236326"/>
                </a:lnTo>
                <a:lnTo>
                  <a:pt x="236428" y="236326"/>
                </a:lnTo>
                <a:lnTo>
                  <a:pt x="230075" y="229976"/>
                </a:lnTo>
                <a:close/>
              </a:path>
              <a:path w="2458720" h="2458084">
                <a:moveTo>
                  <a:pt x="236428" y="236326"/>
                </a:moveTo>
                <a:lnTo>
                  <a:pt x="218235" y="236326"/>
                </a:lnTo>
                <a:lnTo>
                  <a:pt x="224582" y="242676"/>
                </a:lnTo>
                <a:lnTo>
                  <a:pt x="242781" y="242676"/>
                </a:lnTo>
                <a:lnTo>
                  <a:pt x="236428" y="236326"/>
                </a:lnTo>
                <a:close/>
              </a:path>
              <a:path w="2458720" h="2458084">
                <a:moveTo>
                  <a:pt x="242781" y="242676"/>
                </a:moveTo>
                <a:lnTo>
                  <a:pt x="224582" y="242676"/>
                </a:lnTo>
                <a:lnTo>
                  <a:pt x="230929" y="249026"/>
                </a:lnTo>
                <a:lnTo>
                  <a:pt x="249133" y="249026"/>
                </a:lnTo>
                <a:lnTo>
                  <a:pt x="242781" y="242676"/>
                </a:lnTo>
                <a:close/>
              </a:path>
              <a:path w="2458720" h="2458084">
                <a:moveTo>
                  <a:pt x="249133" y="249026"/>
                </a:moveTo>
                <a:lnTo>
                  <a:pt x="230929" y="249026"/>
                </a:lnTo>
                <a:lnTo>
                  <a:pt x="237277" y="255376"/>
                </a:lnTo>
                <a:lnTo>
                  <a:pt x="255486" y="255376"/>
                </a:lnTo>
                <a:lnTo>
                  <a:pt x="249133" y="249026"/>
                </a:lnTo>
                <a:close/>
              </a:path>
              <a:path w="2458720" h="2458084">
                <a:moveTo>
                  <a:pt x="255486" y="255376"/>
                </a:moveTo>
                <a:lnTo>
                  <a:pt x="237277" y="255376"/>
                </a:lnTo>
                <a:lnTo>
                  <a:pt x="243624" y="261726"/>
                </a:lnTo>
                <a:lnTo>
                  <a:pt x="261839" y="261726"/>
                </a:lnTo>
                <a:lnTo>
                  <a:pt x="255486" y="255376"/>
                </a:lnTo>
                <a:close/>
              </a:path>
              <a:path w="2458720" h="2458084">
                <a:moveTo>
                  <a:pt x="261839" y="261726"/>
                </a:moveTo>
                <a:lnTo>
                  <a:pt x="243624" y="261726"/>
                </a:lnTo>
                <a:lnTo>
                  <a:pt x="249971" y="268076"/>
                </a:lnTo>
                <a:lnTo>
                  <a:pt x="268192" y="268076"/>
                </a:lnTo>
                <a:lnTo>
                  <a:pt x="261839" y="261726"/>
                </a:lnTo>
                <a:close/>
              </a:path>
              <a:path w="2458720" h="2458084">
                <a:moveTo>
                  <a:pt x="268192" y="268076"/>
                </a:moveTo>
                <a:lnTo>
                  <a:pt x="249971" y="268076"/>
                </a:lnTo>
                <a:lnTo>
                  <a:pt x="256319" y="274426"/>
                </a:lnTo>
                <a:lnTo>
                  <a:pt x="274544" y="274426"/>
                </a:lnTo>
                <a:lnTo>
                  <a:pt x="268192" y="268076"/>
                </a:lnTo>
                <a:close/>
              </a:path>
              <a:path w="2458720" h="2458084">
                <a:moveTo>
                  <a:pt x="274544" y="274426"/>
                </a:moveTo>
                <a:lnTo>
                  <a:pt x="256319" y="274426"/>
                </a:lnTo>
                <a:lnTo>
                  <a:pt x="262666" y="280776"/>
                </a:lnTo>
                <a:lnTo>
                  <a:pt x="280897" y="280776"/>
                </a:lnTo>
                <a:lnTo>
                  <a:pt x="274544" y="274426"/>
                </a:lnTo>
                <a:close/>
              </a:path>
              <a:path w="2458720" h="2458084">
                <a:moveTo>
                  <a:pt x="280897" y="280776"/>
                </a:moveTo>
                <a:lnTo>
                  <a:pt x="262666" y="280776"/>
                </a:lnTo>
                <a:lnTo>
                  <a:pt x="281708" y="299826"/>
                </a:lnTo>
                <a:lnTo>
                  <a:pt x="299955" y="299826"/>
                </a:lnTo>
                <a:lnTo>
                  <a:pt x="280897" y="280776"/>
                </a:lnTo>
                <a:close/>
              </a:path>
              <a:path w="2458720" h="2458084">
                <a:moveTo>
                  <a:pt x="299955" y="299826"/>
                </a:moveTo>
                <a:lnTo>
                  <a:pt x="281708" y="299826"/>
                </a:lnTo>
                <a:lnTo>
                  <a:pt x="294402" y="312526"/>
                </a:lnTo>
                <a:lnTo>
                  <a:pt x="312661" y="312526"/>
                </a:lnTo>
                <a:lnTo>
                  <a:pt x="299955" y="299826"/>
                </a:lnTo>
                <a:close/>
              </a:path>
              <a:path w="2458720" h="2458084">
                <a:moveTo>
                  <a:pt x="312661" y="312526"/>
                </a:moveTo>
                <a:lnTo>
                  <a:pt x="294402" y="312526"/>
                </a:lnTo>
                <a:lnTo>
                  <a:pt x="300749" y="318876"/>
                </a:lnTo>
                <a:lnTo>
                  <a:pt x="319014" y="318876"/>
                </a:lnTo>
                <a:lnTo>
                  <a:pt x="312661" y="312526"/>
                </a:lnTo>
                <a:close/>
              </a:path>
              <a:path w="2458720" h="2458084">
                <a:moveTo>
                  <a:pt x="319014" y="318876"/>
                </a:moveTo>
                <a:lnTo>
                  <a:pt x="300749" y="318876"/>
                </a:lnTo>
                <a:lnTo>
                  <a:pt x="319791" y="337926"/>
                </a:lnTo>
                <a:lnTo>
                  <a:pt x="338072" y="337926"/>
                </a:lnTo>
                <a:lnTo>
                  <a:pt x="319014" y="318876"/>
                </a:lnTo>
                <a:close/>
              </a:path>
              <a:path w="2458720" h="2458084">
                <a:moveTo>
                  <a:pt x="338072" y="337926"/>
                </a:moveTo>
                <a:lnTo>
                  <a:pt x="319791" y="337926"/>
                </a:lnTo>
                <a:lnTo>
                  <a:pt x="326138" y="344276"/>
                </a:lnTo>
                <a:lnTo>
                  <a:pt x="344424" y="344276"/>
                </a:lnTo>
                <a:lnTo>
                  <a:pt x="338072" y="337926"/>
                </a:lnTo>
                <a:close/>
              </a:path>
              <a:path w="2458720" h="2458084">
                <a:moveTo>
                  <a:pt x="344424" y="344276"/>
                </a:moveTo>
                <a:lnTo>
                  <a:pt x="326138" y="344276"/>
                </a:lnTo>
                <a:lnTo>
                  <a:pt x="332486" y="350626"/>
                </a:lnTo>
                <a:lnTo>
                  <a:pt x="350777" y="350626"/>
                </a:lnTo>
                <a:lnTo>
                  <a:pt x="344424" y="344276"/>
                </a:lnTo>
                <a:close/>
              </a:path>
              <a:path w="2458720" h="2458084">
                <a:moveTo>
                  <a:pt x="350777" y="350626"/>
                </a:moveTo>
                <a:lnTo>
                  <a:pt x="332486" y="350626"/>
                </a:lnTo>
                <a:lnTo>
                  <a:pt x="338833" y="356976"/>
                </a:lnTo>
                <a:lnTo>
                  <a:pt x="357130" y="356976"/>
                </a:lnTo>
                <a:lnTo>
                  <a:pt x="350777" y="350626"/>
                </a:lnTo>
                <a:close/>
              </a:path>
              <a:path w="2458720" h="2458084">
                <a:moveTo>
                  <a:pt x="357130" y="356976"/>
                </a:moveTo>
                <a:lnTo>
                  <a:pt x="338833" y="356976"/>
                </a:lnTo>
                <a:lnTo>
                  <a:pt x="357875" y="376026"/>
                </a:lnTo>
                <a:lnTo>
                  <a:pt x="376188" y="376026"/>
                </a:lnTo>
                <a:lnTo>
                  <a:pt x="357130" y="356976"/>
                </a:lnTo>
                <a:close/>
              </a:path>
              <a:path w="2458720" h="2458084">
                <a:moveTo>
                  <a:pt x="376188" y="376026"/>
                </a:moveTo>
                <a:lnTo>
                  <a:pt x="357875" y="376026"/>
                </a:lnTo>
                <a:lnTo>
                  <a:pt x="364222" y="382376"/>
                </a:lnTo>
                <a:lnTo>
                  <a:pt x="382541" y="382376"/>
                </a:lnTo>
                <a:lnTo>
                  <a:pt x="376188" y="376026"/>
                </a:lnTo>
                <a:close/>
              </a:path>
              <a:path w="2458720" h="2458084">
                <a:moveTo>
                  <a:pt x="382541" y="382376"/>
                </a:moveTo>
                <a:lnTo>
                  <a:pt x="364222" y="382376"/>
                </a:lnTo>
                <a:lnTo>
                  <a:pt x="370569" y="388726"/>
                </a:lnTo>
                <a:lnTo>
                  <a:pt x="388894" y="388726"/>
                </a:lnTo>
                <a:lnTo>
                  <a:pt x="382541" y="382376"/>
                </a:lnTo>
                <a:close/>
              </a:path>
              <a:path w="2458720" h="2458084">
                <a:moveTo>
                  <a:pt x="388894" y="388726"/>
                </a:moveTo>
                <a:lnTo>
                  <a:pt x="370569" y="388726"/>
                </a:lnTo>
                <a:lnTo>
                  <a:pt x="376917" y="395076"/>
                </a:lnTo>
                <a:lnTo>
                  <a:pt x="395246" y="395076"/>
                </a:lnTo>
                <a:lnTo>
                  <a:pt x="388894" y="388726"/>
                </a:lnTo>
                <a:close/>
              </a:path>
              <a:path w="2458720" h="2458084">
                <a:moveTo>
                  <a:pt x="395246" y="395076"/>
                </a:moveTo>
                <a:lnTo>
                  <a:pt x="376917" y="395076"/>
                </a:lnTo>
                <a:lnTo>
                  <a:pt x="383264" y="401426"/>
                </a:lnTo>
                <a:lnTo>
                  <a:pt x="401599" y="401426"/>
                </a:lnTo>
                <a:lnTo>
                  <a:pt x="395246" y="395076"/>
                </a:lnTo>
                <a:close/>
              </a:path>
              <a:path w="2458720" h="2458084">
                <a:moveTo>
                  <a:pt x="401599" y="401426"/>
                </a:moveTo>
                <a:lnTo>
                  <a:pt x="383264" y="401426"/>
                </a:lnTo>
                <a:lnTo>
                  <a:pt x="389611" y="407776"/>
                </a:lnTo>
                <a:lnTo>
                  <a:pt x="407952" y="407776"/>
                </a:lnTo>
                <a:lnTo>
                  <a:pt x="401599" y="401426"/>
                </a:lnTo>
                <a:close/>
              </a:path>
              <a:path w="2458720" h="2458084">
                <a:moveTo>
                  <a:pt x="407952" y="407776"/>
                </a:moveTo>
                <a:lnTo>
                  <a:pt x="389611" y="407776"/>
                </a:lnTo>
                <a:lnTo>
                  <a:pt x="395958" y="414126"/>
                </a:lnTo>
                <a:lnTo>
                  <a:pt x="414305" y="414126"/>
                </a:lnTo>
                <a:lnTo>
                  <a:pt x="407952" y="407776"/>
                </a:lnTo>
                <a:close/>
              </a:path>
              <a:path w="2458720" h="2458084">
                <a:moveTo>
                  <a:pt x="414305" y="414126"/>
                </a:moveTo>
                <a:lnTo>
                  <a:pt x="395958" y="414126"/>
                </a:lnTo>
                <a:lnTo>
                  <a:pt x="402306" y="420476"/>
                </a:lnTo>
                <a:lnTo>
                  <a:pt x="420657" y="420476"/>
                </a:lnTo>
                <a:lnTo>
                  <a:pt x="414305" y="414126"/>
                </a:lnTo>
                <a:close/>
              </a:path>
              <a:path w="2458720" h="2458084">
                <a:moveTo>
                  <a:pt x="420657" y="420476"/>
                </a:moveTo>
                <a:lnTo>
                  <a:pt x="402306" y="420476"/>
                </a:lnTo>
                <a:lnTo>
                  <a:pt x="408653" y="426826"/>
                </a:lnTo>
                <a:lnTo>
                  <a:pt x="427010" y="426826"/>
                </a:lnTo>
                <a:lnTo>
                  <a:pt x="420657" y="420476"/>
                </a:lnTo>
                <a:close/>
              </a:path>
              <a:path w="2458720" h="2458084">
                <a:moveTo>
                  <a:pt x="427010" y="426826"/>
                </a:moveTo>
                <a:lnTo>
                  <a:pt x="408653" y="426826"/>
                </a:lnTo>
                <a:lnTo>
                  <a:pt x="415000" y="433176"/>
                </a:lnTo>
                <a:lnTo>
                  <a:pt x="433363" y="433176"/>
                </a:lnTo>
                <a:lnTo>
                  <a:pt x="427010" y="426826"/>
                </a:lnTo>
                <a:close/>
              </a:path>
              <a:path w="2458720" h="2458084">
                <a:moveTo>
                  <a:pt x="433363" y="433176"/>
                </a:moveTo>
                <a:lnTo>
                  <a:pt x="415000" y="433176"/>
                </a:lnTo>
                <a:lnTo>
                  <a:pt x="421347" y="439526"/>
                </a:lnTo>
                <a:lnTo>
                  <a:pt x="439716" y="439526"/>
                </a:lnTo>
                <a:lnTo>
                  <a:pt x="433363" y="433176"/>
                </a:lnTo>
                <a:close/>
              </a:path>
              <a:path w="2458720" h="2458084">
                <a:moveTo>
                  <a:pt x="439716" y="439526"/>
                </a:moveTo>
                <a:lnTo>
                  <a:pt x="421347" y="439526"/>
                </a:lnTo>
                <a:lnTo>
                  <a:pt x="427695" y="445876"/>
                </a:lnTo>
                <a:lnTo>
                  <a:pt x="446068" y="445876"/>
                </a:lnTo>
                <a:lnTo>
                  <a:pt x="439716" y="439526"/>
                </a:lnTo>
                <a:close/>
              </a:path>
              <a:path w="2458720" h="2458084">
                <a:moveTo>
                  <a:pt x="446068" y="445876"/>
                </a:moveTo>
                <a:lnTo>
                  <a:pt x="427695" y="445876"/>
                </a:lnTo>
                <a:lnTo>
                  <a:pt x="434042" y="452226"/>
                </a:lnTo>
                <a:lnTo>
                  <a:pt x="452421" y="452226"/>
                </a:lnTo>
                <a:lnTo>
                  <a:pt x="446068" y="445876"/>
                </a:lnTo>
                <a:close/>
              </a:path>
              <a:path w="2458720" h="2458084">
                <a:moveTo>
                  <a:pt x="452421" y="452226"/>
                </a:moveTo>
                <a:lnTo>
                  <a:pt x="434042" y="452226"/>
                </a:lnTo>
                <a:lnTo>
                  <a:pt x="440389" y="458576"/>
                </a:lnTo>
                <a:lnTo>
                  <a:pt x="458774" y="458576"/>
                </a:lnTo>
                <a:lnTo>
                  <a:pt x="452421" y="452226"/>
                </a:lnTo>
                <a:close/>
              </a:path>
              <a:path w="2458720" h="2458084">
                <a:moveTo>
                  <a:pt x="458774" y="458576"/>
                </a:moveTo>
                <a:lnTo>
                  <a:pt x="440389" y="458576"/>
                </a:lnTo>
                <a:lnTo>
                  <a:pt x="446736" y="464926"/>
                </a:lnTo>
                <a:lnTo>
                  <a:pt x="465126" y="464926"/>
                </a:lnTo>
                <a:lnTo>
                  <a:pt x="458774" y="458576"/>
                </a:lnTo>
                <a:close/>
              </a:path>
              <a:path w="2458720" h="2458084">
                <a:moveTo>
                  <a:pt x="465126" y="464926"/>
                </a:moveTo>
                <a:lnTo>
                  <a:pt x="446736" y="464926"/>
                </a:lnTo>
                <a:lnTo>
                  <a:pt x="453084" y="471276"/>
                </a:lnTo>
                <a:lnTo>
                  <a:pt x="471479" y="471276"/>
                </a:lnTo>
                <a:lnTo>
                  <a:pt x="465126" y="464926"/>
                </a:lnTo>
                <a:close/>
              </a:path>
              <a:path w="2458720" h="2458084">
                <a:moveTo>
                  <a:pt x="471479" y="471276"/>
                </a:moveTo>
                <a:lnTo>
                  <a:pt x="453084" y="471276"/>
                </a:lnTo>
                <a:lnTo>
                  <a:pt x="459431" y="477626"/>
                </a:lnTo>
                <a:lnTo>
                  <a:pt x="477832" y="477626"/>
                </a:lnTo>
                <a:lnTo>
                  <a:pt x="471479" y="471276"/>
                </a:lnTo>
                <a:close/>
              </a:path>
              <a:path w="2458720" h="2458084">
                <a:moveTo>
                  <a:pt x="477832" y="477626"/>
                </a:moveTo>
                <a:lnTo>
                  <a:pt x="459431" y="477626"/>
                </a:lnTo>
                <a:lnTo>
                  <a:pt x="465778" y="483976"/>
                </a:lnTo>
                <a:lnTo>
                  <a:pt x="484185" y="483976"/>
                </a:lnTo>
                <a:lnTo>
                  <a:pt x="477832" y="477626"/>
                </a:lnTo>
                <a:close/>
              </a:path>
              <a:path w="2458720" h="2458084">
                <a:moveTo>
                  <a:pt x="484185" y="483976"/>
                </a:moveTo>
                <a:lnTo>
                  <a:pt x="465778" y="483976"/>
                </a:lnTo>
                <a:lnTo>
                  <a:pt x="472126" y="490326"/>
                </a:lnTo>
                <a:lnTo>
                  <a:pt x="490537" y="490326"/>
                </a:lnTo>
                <a:lnTo>
                  <a:pt x="484185" y="483976"/>
                </a:lnTo>
                <a:close/>
              </a:path>
              <a:path w="2458720" h="2458084">
                <a:moveTo>
                  <a:pt x="490537" y="490326"/>
                </a:moveTo>
                <a:lnTo>
                  <a:pt x="472126" y="490326"/>
                </a:lnTo>
                <a:lnTo>
                  <a:pt x="478473" y="496676"/>
                </a:lnTo>
                <a:lnTo>
                  <a:pt x="496890" y="496676"/>
                </a:lnTo>
                <a:lnTo>
                  <a:pt x="490537" y="490326"/>
                </a:lnTo>
                <a:close/>
              </a:path>
              <a:path w="2458720" h="2458084">
                <a:moveTo>
                  <a:pt x="496890" y="496676"/>
                </a:moveTo>
                <a:lnTo>
                  <a:pt x="478473" y="496676"/>
                </a:lnTo>
                <a:lnTo>
                  <a:pt x="484820" y="503026"/>
                </a:lnTo>
                <a:lnTo>
                  <a:pt x="503243" y="503026"/>
                </a:lnTo>
                <a:lnTo>
                  <a:pt x="496890" y="496676"/>
                </a:lnTo>
                <a:close/>
              </a:path>
              <a:path w="2458720" h="2458084">
                <a:moveTo>
                  <a:pt x="503243" y="503026"/>
                </a:moveTo>
                <a:lnTo>
                  <a:pt x="484820" y="503026"/>
                </a:lnTo>
                <a:lnTo>
                  <a:pt x="491167" y="509376"/>
                </a:lnTo>
                <a:lnTo>
                  <a:pt x="509596" y="509376"/>
                </a:lnTo>
                <a:lnTo>
                  <a:pt x="503243" y="503026"/>
                </a:lnTo>
                <a:close/>
              </a:path>
              <a:path w="2458720" h="2458084">
                <a:moveTo>
                  <a:pt x="509596" y="509376"/>
                </a:moveTo>
                <a:lnTo>
                  <a:pt x="491167" y="509376"/>
                </a:lnTo>
                <a:lnTo>
                  <a:pt x="497515" y="515726"/>
                </a:lnTo>
                <a:lnTo>
                  <a:pt x="515948" y="515726"/>
                </a:lnTo>
                <a:lnTo>
                  <a:pt x="509596" y="509376"/>
                </a:lnTo>
                <a:close/>
              </a:path>
              <a:path w="2458720" h="2458084">
                <a:moveTo>
                  <a:pt x="515948" y="515726"/>
                </a:moveTo>
                <a:lnTo>
                  <a:pt x="497515" y="515726"/>
                </a:lnTo>
                <a:lnTo>
                  <a:pt x="503862" y="522076"/>
                </a:lnTo>
                <a:lnTo>
                  <a:pt x="522301" y="522076"/>
                </a:lnTo>
                <a:lnTo>
                  <a:pt x="515948" y="515726"/>
                </a:lnTo>
                <a:close/>
              </a:path>
              <a:path w="2458720" h="2458084">
                <a:moveTo>
                  <a:pt x="522301" y="522076"/>
                </a:moveTo>
                <a:lnTo>
                  <a:pt x="503862" y="522076"/>
                </a:lnTo>
                <a:lnTo>
                  <a:pt x="510209" y="528426"/>
                </a:lnTo>
                <a:lnTo>
                  <a:pt x="528654" y="528426"/>
                </a:lnTo>
                <a:lnTo>
                  <a:pt x="522301" y="522076"/>
                </a:lnTo>
                <a:close/>
              </a:path>
              <a:path w="2458720" h="2458084">
                <a:moveTo>
                  <a:pt x="528654" y="528426"/>
                </a:moveTo>
                <a:lnTo>
                  <a:pt x="510209" y="528426"/>
                </a:lnTo>
                <a:lnTo>
                  <a:pt x="516556" y="534776"/>
                </a:lnTo>
                <a:lnTo>
                  <a:pt x="535007" y="534776"/>
                </a:lnTo>
                <a:lnTo>
                  <a:pt x="528654" y="528426"/>
                </a:lnTo>
                <a:close/>
              </a:path>
              <a:path w="2458720" h="2458084">
                <a:moveTo>
                  <a:pt x="535007" y="534776"/>
                </a:moveTo>
                <a:lnTo>
                  <a:pt x="516556" y="534776"/>
                </a:lnTo>
                <a:lnTo>
                  <a:pt x="522904" y="541126"/>
                </a:lnTo>
                <a:lnTo>
                  <a:pt x="541359" y="541126"/>
                </a:lnTo>
                <a:lnTo>
                  <a:pt x="535007" y="534776"/>
                </a:lnTo>
                <a:close/>
              </a:path>
              <a:path w="2458720" h="2458084">
                <a:moveTo>
                  <a:pt x="541359" y="541126"/>
                </a:moveTo>
                <a:lnTo>
                  <a:pt x="522904" y="541126"/>
                </a:lnTo>
                <a:lnTo>
                  <a:pt x="529251" y="547476"/>
                </a:lnTo>
                <a:lnTo>
                  <a:pt x="547712" y="547476"/>
                </a:lnTo>
                <a:lnTo>
                  <a:pt x="541359" y="541126"/>
                </a:lnTo>
                <a:close/>
              </a:path>
              <a:path w="2458720" h="2458084">
                <a:moveTo>
                  <a:pt x="547712" y="547476"/>
                </a:moveTo>
                <a:lnTo>
                  <a:pt x="529251" y="547476"/>
                </a:lnTo>
                <a:lnTo>
                  <a:pt x="535598" y="553826"/>
                </a:lnTo>
                <a:lnTo>
                  <a:pt x="554065" y="553826"/>
                </a:lnTo>
                <a:lnTo>
                  <a:pt x="547712" y="547476"/>
                </a:lnTo>
                <a:close/>
              </a:path>
              <a:path w="2458720" h="2458084">
                <a:moveTo>
                  <a:pt x="554065" y="553826"/>
                </a:moveTo>
                <a:lnTo>
                  <a:pt x="535598" y="553826"/>
                </a:lnTo>
                <a:lnTo>
                  <a:pt x="541945" y="560176"/>
                </a:lnTo>
                <a:lnTo>
                  <a:pt x="560418" y="560176"/>
                </a:lnTo>
                <a:lnTo>
                  <a:pt x="554065" y="553826"/>
                </a:lnTo>
                <a:close/>
              </a:path>
              <a:path w="2458720" h="2458084">
                <a:moveTo>
                  <a:pt x="560418" y="560176"/>
                </a:moveTo>
                <a:lnTo>
                  <a:pt x="541945" y="560176"/>
                </a:lnTo>
                <a:lnTo>
                  <a:pt x="548293" y="566526"/>
                </a:lnTo>
                <a:lnTo>
                  <a:pt x="566770" y="566526"/>
                </a:lnTo>
                <a:lnTo>
                  <a:pt x="560418" y="560176"/>
                </a:lnTo>
                <a:close/>
              </a:path>
              <a:path w="2458720" h="2458084">
                <a:moveTo>
                  <a:pt x="566770" y="566526"/>
                </a:moveTo>
                <a:lnTo>
                  <a:pt x="548293" y="566526"/>
                </a:lnTo>
                <a:lnTo>
                  <a:pt x="554640" y="572876"/>
                </a:lnTo>
                <a:lnTo>
                  <a:pt x="573123" y="572876"/>
                </a:lnTo>
                <a:lnTo>
                  <a:pt x="566770" y="566526"/>
                </a:lnTo>
                <a:close/>
              </a:path>
              <a:path w="2458720" h="2458084">
                <a:moveTo>
                  <a:pt x="573123" y="572876"/>
                </a:moveTo>
                <a:lnTo>
                  <a:pt x="554640" y="572876"/>
                </a:lnTo>
                <a:lnTo>
                  <a:pt x="560987" y="579226"/>
                </a:lnTo>
                <a:lnTo>
                  <a:pt x="579476" y="579226"/>
                </a:lnTo>
                <a:lnTo>
                  <a:pt x="573123" y="572876"/>
                </a:lnTo>
                <a:close/>
              </a:path>
              <a:path w="2458720" h="2458084">
                <a:moveTo>
                  <a:pt x="579476" y="579226"/>
                </a:moveTo>
                <a:lnTo>
                  <a:pt x="560987" y="579226"/>
                </a:lnTo>
                <a:lnTo>
                  <a:pt x="567335" y="585576"/>
                </a:lnTo>
                <a:lnTo>
                  <a:pt x="585828" y="585576"/>
                </a:lnTo>
                <a:lnTo>
                  <a:pt x="579476" y="579226"/>
                </a:lnTo>
                <a:close/>
              </a:path>
              <a:path w="2458720" h="2458084">
                <a:moveTo>
                  <a:pt x="585828" y="585576"/>
                </a:moveTo>
                <a:lnTo>
                  <a:pt x="567335" y="585576"/>
                </a:lnTo>
                <a:lnTo>
                  <a:pt x="573682" y="591926"/>
                </a:lnTo>
                <a:lnTo>
                  <a:pt x="592181" y="591926"/>
                </a:lnTo>
                <a:lnTo>
                  <a:pt x="585828" y="585576"/>
                </a:lnTo>
                <a:close/>
              </a:path>
              <a:path w="2458720" h="2458084">
                <a:moveTo>
                  <a:pt x="592181" y="591926"/>
                </a:moveTo>
                <a:lnTo>
                  <a:pt x="573682" y="591926"/>
                </a:lnTo>
                <a:lnTo>
                  <a:pt x="580029" y="598276"/>
                </a:lnTo>
                <a:lnTo>
                  <a:pt x="598534" y="598276"/>
                </a:lnTo>
                <a:lnTo>
                  <a:pt x="592181" y="591926"/>
                </a:lnTo>
                <a:close/>
              </a:path>
              <a:path w="2458720" h="2458084">
                <a:moveTo>
                  <a:pt x="598534" y="598276"/>
                </a:moveTo>
                <a:lnTo>
                  <a:pt x="580029" y="598276"/>
                </a:lnTo>
                <a:lnTo>
                  <a:pt x="586376" y="604626"/>
                </a:lnTo>
                <a:lnTo>
                  <a:pt x="604887" y="604626"/>
                </a:lnTo>
                <a:lnTo>
                  <a:pt x="598534" y="598276"/>
                </a:lnTo>
                <a:close/>
              </a:path>
              <a:path w="2458720" h="2458084">
                <a:moveTo>
                  <a:pt x="604887" y="604626"/>
                </a:moveTo>
                <a:lnTo>
                  <a:pt x="586376" y="604626"/>
                </a:lnTo>
                <a:lnTo>
                  <a:pt x="592724" y="610976"/>
                </a:lnTo>
                <a:lnTo>
                  <a:pt x="611239" y="610976"/>
                </a:lnTo>
                <a:lnTo>
                  <a:pt x="604887" y="604626"/>
                </a:lnTo>
                <a:close/>
              </a:path>
              <a:path w="2458720" h="2458084">
                <a:moveTo>
                  <a:pt x="611239" y="610976"/>
                </a:moveTo>
                <a:lnTo>
                  <a:pt x="592724" y="610976"/>
                </a:lnTo>
                <a:lnTo>
                  <a:pt x="599071" y="617326"/>
                </a:lnTo>
                <a:lnTo>
                  <a:pt x="617592" y="617326"/>
                </a:lnTo>
                <a:lnTo>
                  <a:pt x="611239" y="610976"/>
                </a:lnTo>
                <a:close/>
              </a:path>
              <a:path w="2458720" h="2458084">
                <a:moveTo>
                  <a:pt x="617592" y="617326"/>
                </a:moveTo>
                <a:lnTo>
                  <a:pt x="599071" y="617326"/>
                </a:lnTo>
                <a:lnTo>
                  <a:pt x="605418" y="623676"/>
                </a:lnTo>
                <a:lnTo>
                  <a:pt x="623945" y="623676"/>
                </a:lnTo>
                <a:lnTo>
                  <a:pt x="617592" y="617326"/>
                </a:lnTo>
                <a:close/>
              </a:path>
              <a:path w="2458720" h="2458084">
                <a:moveTo>
                  <a:pt x="623945" y="623676"/>
                </a:moveTo>
                <a:lnTo>
                  <a:pt x="605418" y="623676"/>
                </a:lnTo>
                <a:lnTo>
                  <a:pt x="611765" y="630026"/>
                </a:lnTo>
                <a:lnTo>
                  <a:pt x="630298" y="630026"/>
                </a:lnTo>
                <a:lnTo>
                  <a:pt x="623945" y="623676"/>
                </a:lnTo>
                <a:close/>
              </a:path>
              <a:path w="2458720" h="2458084">
                <a:moveTo>
                  <a:pt x="630298" y="630026"/>
                </a:moveTo>
                <a:lnTo>
                  <a:pt x="611765" y="630026"/>
                </a:lnTo>
                <a:lnTo>
                  <a:pt x="618113" y="636376"/>
                </a:lnTo>
                <a:lnTo>
                  <a:pt x="636650" y="636376"/>
                </a:lnTo>
                <a:lnTo>
                  <a:pt x="630298" y="630026"/>
                </a:lnTo>
                <a:close/>
              </a:path>
              <a:path w="2458720" h="2458084">
                <a:moveTo>
                  <a:pt x="636650" y="636376"/>
                </a:moveTo>
                <a:lnTo>
                  <a:pt x="618113" y="636376"/>
                </a:lnTo>
                <a:lnTo>
                  <a:pt x="624460" y="642726"/>
                </a:lnTo>
                <a:lnTo>
                  <a:pt x="643003" y="642726"/>
                </a:lnTo>
                <a:lnTo>
                  <a:pt x="636650" y="636376"/>
                </a:lnTo>
                <a:close/>
              </a:path>
              <a:path w="2458720" h="2458084">
                <a:moveTo>
                  <a:pt x="643003" y="642726"/>
                </a:moveTo>
                <a:lnTo>
                  <a:pt x="624460" y="642726"/>
                </a:lnTo>
                <a:lnTo>
                  <a:pt x="630807" y="649076"/>
                </a:lnTo>
                <a:lnTo>
                  <a:pt x="649356" y="649076"/>
                </a:lnTo>
                <a:lnTo>
                  <a:pt x="643003" y="642726"/>
                </a:lnTo>
                <a:close/>
              </a:path>
              <a:path w="2458720" h="2458084">
                <a:moveTo>
                  <a:pt x="649356" y="649076"/>
                </a:moveTo>
                <a:lnTo>
                  <a:pt x="630807" y="649076"/>
                </a:lnTo>
                <a:lnTo>
                  <a:pt x="637154" y="655426"/>
                </a:lnTo>
                <a:lnTo>
                  <a:pt x="655709" y="655426"/>
                </a:lnTo>
                <a:lnTo>
                  <a:pt x="649356" y="649076"/>
                </a:lnTo>
                <a:close/>
              </a:path>
              <a:path w="2458720" h="2458084">
                <a:moveTo>
                  <a:pt x="655709" y="655426"/>
                </a:moveTo>
                <a:lnTo>
                  <a:pt x="637154" y="655426"/>
                </a:lnTo>
                <a:lnTo>
                  <a:pt x="643502" y="661776"/>
                </a:lnTo>
                <a:lnTo>
                  <a:pt x="662061" y="661776"/>
                </a:lnTo>
                <a:lnTo>
                  <a:pt x="655709" y="655426"/>
                </a:lnTo>
                <a:close/>
              </a:path>
              <a:path w="2458720" h="2458084">
                <a:moveTo>
                  <a:pt x="662061" y="661776"/>
                </a:moveTo>
                <a:lnTo>
                  <a:pt x="643502" y="661776"/>
                </a:lnTo>
                <a:lnTo>
                  <a:pt x="649849" y="668126"/>
                </a:lnTo>
                <a:lnTo>
                  <a:pt x="668414" y="668126"/>
                </a:lnTo>
                <a:lnTo>
                  <a:pt x="662061" y="661776"/>
                </a:lnTo>
                <a:close/>
              </a:path>
              <a:path w="2458720" h="2458084">
                <a:moveTo>
                  <a:pt x="668414" y="668126"/>
                </a:moveTo>
                <a:lnTo>
                  <a:pt x="649849" y="668126"/>
                </a:lnTo>
                <a:lnTo>
                  <a:pt x="662544" y="680826"/>
                </a:lnTo>
                <a:lnTo>
                  <a:pt x="681119" y="680826"/>
                </a:lnTo>
                <a:lnTo>
                  <a:pt x="668414" y="668126"/>
                </a:lnTo>
                <a:close/>
              </a:path>
              <a:path w="2458720" h="2458084">
                <a:moveTo>
                  <a:pt x="681119" y="680826"/>
                </a:moveTo>
                <a:lnTo>
                  <a:pt x="662544" y="680826"/>
                </a:lnTo>
                <a:lnTo>
                  <a:pt x="668891" y="687176"/>
                </a:lnTo>
                <a:lnTo>
                  <a:pt x="687472" y="687176"/>
                </a:lnTo>
                <a:lnTo>
                  <a:pt x="681119" y="680826"/>
                </a:lnTo>
                <a:close/>
              </a:path>
              <a:path w="2458720" h="2458084">
                <a:moveTo>
                  <a:pt x="687472" y="687176"/>
                </a:moveTo>
                <a:lnTo>
                  <a:pt x="668891" y="687176"/>
                </a:lnTo>
                <a:lnTo>
                  <a:pt x="675238" y="693526"/>
                </a:lnTo>
                <a:lnTo>
                  <a:pt x="693825" y="693526"/>
                </a:lnTo>
                <a:lnTo>
                  <a:pt x="687472" y="687176"/>
                </a:lnTo>
                <a:close/>
              </a:path>
              <a:path w="2458720" h="2458084">
                <a:moveTo>
                  <a:pt x="693825" y="693526"/>
                </a:moveTo>
                <a:lnTo>
                  <a:pt x="675238" y="693526"/>
                </a:lnTo>
                <a:lnTo>
                  <a:pt x="681585" y="699876"/>
                </a:lnTo>
                <a:lnTo>
                  <a:pt x="700178" y="699876"/>
                </a:lnTo>
                <a:lnTo>
                  <a:pt x="693825" y="693526"/>
                </a:lnTo>
                <a:close/>
              </a:path>
              <a:path w="2458720" h="2458084">
                <a:moveTo>
                  <a:pt x="700178" y="699876"/>
                </a:moveTo>
                <a:lnTo>
                  <a:pt x="681585" y="699876"/>
                </a:lnTo>
                <a:lnTo>
                  <a:pt x="687933" y="706226"/>
                </a:lnTo>
                <a:lnTo>
                  <a:pt x="706530" y="706226"/>
                </a:lnTo>
                <a:lnTo>
                  <a:pt x="700178" y="699876"/>
                </a:lnTo>
                <a:close/>
              </a:path>
              <a:path w="2458720" h="2458084">
                <a:moveTo>
                  <a:pt x="706530" y="706226"/>
                </a:moveTo>
                <a:lnTo>
                  <a:pt x="687933" y="706226"/>
                </a:lnTo>
                <a:lnTo>
                  <a:pt x="694280" y="712576"/>
                </a:lnTo>
                <a:lnTo>
                  <a:pt x="712883" y="712576"/>
                </a:lnTo>
                <a:lnTo>
                  <a:pt x="706530" y="706226"/>
                </a:lnTo>
                <a:close/>
              </a:path>
              <a:path w="2458720" h="2458084">
                <a:moveTo>
                  <a:pt x="712883" y="712576"/>
                </a:moveTo>
                <a:lnTo>
                  <a:pt x="694280" y="712576"/>
                </a:lnTo>
                <a:lnTo>
                  <a:pt x="700627" y="718926"/>
                </a:lnTo>
                <a:lnTo>
                  <a:pt x="719236" y="718926"/>
                </a:lnTo>
                <a:lnTo>
                  <a:pt x="712883" y="712576"/>
                </a:lnTo>
                <a:close/>
              </a:path>
              <a:path w="2458720" h="2458084">
                <a:moveTo>
                  <a:pt x="719236" y="718926"/>
                </a:moveTo>
                <a:lnTo>
                  <a:pt x="700627" y="718926"/>
                </a:lnTo>
                <a:lnTo>
                  <a:pt x="706974" y="725276"/>
                </a:lnTo>
                <a:lnTo>
                  <a:pt x="725589" y="725276"/>
                </a:lnTo>
                <a:lnTo>
                  <a:pt x="719236" y="718926"/>
                </a:lnTo>
                <a:close/>
              </a:path>
              <a:path w="2458720" h="2458084">
                <a:moveTo>
                  <a:pt x="725589" y="725276"/>
                </a:moveTo>
                <a:lnTo>
                  <a:pt x="706974" y="725276"/>
                </a:lnTo>
                <a:lnTo>
                  <a:pt x="713322" y="731626"/>
                </a:lnTo>
                <a:lnTo>
                  <a:pt x="731941" y="731626"/>
                </a:lnTo>
                <a:lnTo>
                  <a:pt x="725589" y="725276"/>
                </a:lnTo>
                <a:close/>
              </a:path>
              <a:path w="2458720" h="2458084">
                <a:moveTo>
                  <a:pt x="731941" y="731626"/>
                </a:moveTo>
                <a:lnTo>
                  <a:pt x="713322" y="731626"/>
                </a:lnTo>
                <a:lnTo>
                  <a:pt x="719669" y="737976"/>
                </a:lnTo>
                <a:lnTo>
                  <a:pt x="738294" y="737976"/>
                </a:lnTo>
                <a:lnTo>
                  <a:pt x="731941" y="731626"/>
                </a:lnTo>
                <a:close/>
              </a:path>
              <a:path w="2458720" h="2458084">
                <a:moveTo>
                  <a:pt x="738294" y="737976"/>
                </a:moveTo>
                <a:lnTo>
                  <a:pt x="719669" y="737976"/>
                </a:lnTo>
                <a:lnTo>
                  <a:pt x="726016" y="744326"/>
                </a:lnTo>
                <a:lnTo>
                  <a:pt x="744647" y="744326"/>
                </a:lnTo>
                <a:lnTo>
                  <a:pt x="738294" y="737976"/>
                </a:lnTo>
                <a:close/>
              </a:path>
              <a:path w="2458720" h="2458084">
                <a:moveTo>
                  <a:pt x="744647" y="744326"/>
                </a:moveTo>
                <a:lnTo>
                  <a:pt x="726016" y="744326"/>
                </a:lnTo>
                <a:lnTo>
                  <a:pt x="732363" y="750676"/>
                </a:lnTo>
                <a:lnTo>
                  <a:pt x="751000" y="750676"/>
                </a:lnTo>
                <a:lnTo>
                  <a:pt x="744647" y="744326"/>
                </a:lnTo>
                <a:close/>
              </a:path>
              <a:path w="2458720" h="2458084">
                <a:moveTo>
                  <a:pt x="751000" y="750676"/>
                </a:moveTo>
                <a:lnTo>
                  <a:pt x="732363" y="750676"/>
                </a:lnTo>
                <a:lnTo>
                  <a:pt x="738711" y="757026"/>
                </a:lnTo>
                <a:lnTo>
                  <a:pt x="757352" y="757026"/>
                </a:lnTo>
                <a:lnTo>
                  <a:pt x="751000" y="750676"/>
                </a:lnTo>
                <a:close/>
              </a:path>
              <a:path w="2458720" h="2458084">
                <a:moveTo>
                  <a:pt x="757352" y="757026"/>
                </a:moveTo>
                <a:lnTo>
                  <a:pt x="738711" y="757026"/>
                </a:lnTo>
                <a:lnTo>
                  <a:pt x="745058" y="763376"/>
                </a:lnTo>
                <a:lnTo>
                  <a:pt x="763705" y="763376"/>
                </a:lnTo>
                <a:lnTo>
                  <a:pt x="757352" y="757026"/>
                </a:lnTo>
                <a:close/>
              </a:path>
              <a:path w="2458720" h="2458084">
                <a:moveTo>
                  <a:pt x="763705" y="763376"/>
                </a:moveTo>
                <a:lnTo>
                  <a:pt x="745058" y="763376"/>
                </a:lnTo>
                <a:lnTo>
                  <a:pt x="751405" y="769726"/>
                </a:lnTo>
                <a:lnTo>
                  <a:pt x="770058" y="769726"/>
                </a:lnTo>
                <a:lnTo>
                  <a:pt x="763705" y="763376"/>
                </a:lnTo>
                <a:close/>
              </a:path>
              <a:path w="2458720" h="2458084">
                <a:moveTo>
                  <a:pt x="770058" y="769726"/>
                </a:moveTo>
                <a:lnTo>
                  <a:pt x="751405" y="769726"/>
                </a:lnTo>
                <a:lnTo>
                  <a:pt x="757752" y="776076"/>
                </a:lnTo>
                <a:lnTo>
                  <a:pt x="776411" y="776076"/>
                </a:lnTo>
                <a:lnTo>
                  <a:pt x="770058" y="769726"/>
                </a:lnTo>
                <a:close/>
              </a:path>
              <a:path w="2458720" h="2458084">
                <a:moveTo>
                  <a:pt x="776411" y="776076"/>
                </a:moveTo>
                <a:lnTo>
                  <a:pt x="757752" y="776076"/>
                </a:lnTo>
                <a:lnTo>
                  <a:pt x="770447" y="788776"/>
                </a:lnTo>
                <a:lnTo>
                  <a:pt x="789116" y="788776"/>
                </a:lnTo>
                <a:lnTo>
                  <a:pt x="776411" y="776076"/>
                </a:lnTo>
                <a:close/>
              </a:path>
              <a:path w="2458720" h="2458084">
                <a:moveTo>
                  <a:pt x="789116" y="788776"/>
                </a:moveTo>
                <a:lnTo>
                  <a:pt x="770447" y="788776"/>
                </a:lnTo>
                <a:lnTo>
                  <a:pt x="776794" y="795126"/>
                </a:lnTo>
                <a:lnTo>
                  <a:pt x="795469" y="795126"/>
                </a:lnTo>
                <a:lnTo>
                  <a:pt x="789116" y="788776"/>
                </a:lnTo>
                <a:close/>
              </a:path>
              <a:path w="2458720" h="2458084">
                <a:moveTo>
                  <a:pt x="795469" y="795126"/>
                </a:moveTo>
                <a:lnTo>
                  <a:pt x="776794" y="795126"/>
                </a:lnTo>
                <a:lnTo>
                  <a:pt x="783142" y="801476"/>
                </a:lnTo>
                <a:lnTo>
                  <a:pt x="801821" y="801476"/>
                </a:lnTo>
                <a:lnTo>
                  <a:pt x="795469" y="795126"/>
                </a:lnTo>
                <a:close/>
              </a:path>
              <a:path w="2458720" h="2458084">
                <a:moveTo>
                  <a:pt x="801821" y="801476"/>
                </a:moveTo>
                <a:lnTo>
                  <a:pt x="783142" y="801476"/>
                </a:lnTo>
                <a:lnTo>
                  <a:pt x="789489" y="807826"/>
                </a:lnTo>
                <a:lnTo>
                  <a:pt x="808174" y="807826"/>
                </a:lnTo>
                <a:lnTo>
                  <a:pt x="801821" y="801476"/>
                </a:lnTo>
                <a:close/>
              </a:path>
              <a:path w="2458720" h="2458084">
                <a:moveTo>
                  <a:pt x="808174" y="807826"/>
                </a:moveTo>
                <a:lnTo>
                  <a:pt x="789489" y="807826"/>
                </a:lnTo>
                <a:lnTo>
                  <a:pt x="795836" y="814176"/>
                </a:lnTo>
                <a:lnTo>
                  <a:pt x="814527" y="814176"/>
                </a:lnTo>
                <a:lnTo>
                  <a:pt x="808174" y="807826"/>
                </a:lnTo>
                <a:close/>
              </a:path>
              <a:path w="2458720" h="2458084">
                <a:moveTo>
                  <a:pt x="814527" y="814176"/>
                </a:moveTo>
                <a:lnTo>
                  <a:pt x="795836" y="814176"/>
                </a:lnTo>
                <a:lnTo>
                  <a:pt x="802183" y="820526"/>
                </a:lnTo>
                <a:lnTo>
                  <a:pt x="820880" y="820526"/>
                </a:lnTo>
                <a:lnTo>
                  <a:pt x="814527" y="814176"/>
                </a:lnTo>
                <a:close/>
              </a:path>
              <a:path w="2458720" h="2458084">
                <a:moveTo>
                  <a:pt x="820880" y="820526"/>
                </a:moveTo>
                <a:lnTo>
                  <a:pt x="802183" y="820526"/>
                </a:lnTo>
                <a:lnTo>
                  <a:pt x="808531" y="826876"/>
                </a:lnTo>
                <a:lnTo>
                  <a:pt x="827232" y="826876"/>
                </a:lnTo>
                <a:lnTo>
                  <a:pt x="820880" y="820526"/>
                </a:lnTo>
                <a:close/>
              </a:path>
              <a:path w="2458720" h="2458084">
                <a:moveTo>
                  <a:pt x="827232" y="826876"/>
                </a:moveTo>
                <a:lnTo>
                  <a:pt x="808531" y="826876"/>
                </a:lnTo>
                <a:lnTo>
                  <a:pt x="814878" y="833226"/>
                </a:lnTo>
                <a:lnTo>
                  <a:pt x="833585" y="833226"/>
                </a:lnTo>
                <a:lnTo>
                  <a:pt x="827232" y="826876"/>
                </a:lnTo>
                <a:close/>
              </a:path>
              <a:path w="2458720" h="2458084">
                <a:moveTo>
                  <a:pt x="833585" y="833226"/>
                </a:moveTo>
                <a:lnTo>
                  <a:pt x="814878" y="833226"/>
                </a:lnTo>
                <a:lnTo>
                  <a:pt x="860578" y="878946"/>
                </a:lnTo>
                <a:lnTo>
                  <a:pt x="879325" y="878946"/>
                </a:lnTo>
                <a:lnTo>
                  <a:pt x="833585" y="833226"/>
                </a:lnTo>
                <a:close/>
              </a:path>
              <a:path w="2458720" h="2458084">
                <a:moveTo>
                  <a:pt x="879325" y="878946"/>
                </a:moveTo>
                <a:lnTo>
                  <a:pt x="860578" y="878946"/>
                </a:lnTo>
                <a:lnTo>
                  <a:pt x="877081" y="895456"/>
                </a:lnTo>
                <a:lnTo>
                  <a:pt x="895842" y="895456"/>
                </a:lnTo>
                <a:lnTo>
                  <a:pt x="879325" y="878946"/>
                </a:lnTo>
                <a:close/>
              </a:path>
              <a:path w="2458720" h="2458084">
                <a:moveTo>
                  <a:pt x="895842" y="895456"/>
                </a:moveTo>
                <a:lnTo>
                  <a:pt x="877081" y="895456"/>
                </a:lnTo>
                <a:lnTo>
                  <a:pt x="898662" y="917046"/>
                </a:lnTo>
                <a:lnTo>
                  <a:pt x="917441" y="917046"/>
                </a:lnTo>
                <a:lnTo>
                  <a:pt x="895842" y="895456"/>
                </a:lnTo>
                <a:close/>
              </a:path>
              <a:path w="2458720" h="2458084">
                <a:moveTo>
                  <a:pt x="917441" y="917046"/>
                </a:moveTo>
                <a:lnTo>
                  <a:pt x="898662" y="917046"/>
                </a:lnTo>
                <a:lnTo>
                  <a:pt x="908817" y="927206"/>
                </a:lnTo>
                <a:lnTo>
                  <a:pt x="927606" y="927206"/>
                </a:lnTo>
                <a:lnTo>
                  <a:pt x="917441" y="917046"/>
                </a:lnTo>
                <a:close/>
              </a:path>
              <a:path w="2458720" h="2458084">
                <a:moveTo>
                  <a:pt x="927606" y="927206"/>
                </a:moveTo>
                <a:lnTo>
                  <a:pt x="908817" y="927206"/>
                </a:lnTo>
                <a:lnTo>
                  <a:pt x="940554" y="958956"/>
                </a:lnTo>
                <a:lnTo>
                  <a:pt x="959369" y="958956"/>
                </a:lnTo>
                <a:lnTo>
                  <a:pt x="927606" y="927206"/>
                </a:lnTo>
                <a:close/>
              </a:path>
              <a:path w="2458720" h="2458084">
                <a:moveTo>
                  <a:pt x="959369" y="958956"/>
                </a:moveTo>
                <a:lnTo>
                  <a:pt x="940554" y="958956"/>
                </a:lnTo>
                <a:lnTo>
                  <a:pt x="949440" y="967846"/>
                </a:lnTo>
                <a:lnTo>
                  <a:pt x="968263" y="967846"/>
                </a:lnTo>
                <a:lnTo>
                  <a:pt x="959369" y="958956"/>
                </a:lnTo>
                <a:close/>
              </a:path>
              <a:path w="2458720" h="2458084">
                <a:moveTo>
                  <a:pt x="968263" y="967846"/>
                </a:moveTo>
                <a:lnTo>
                  <a:pt x="949440" y="967846"/>
                </a:lnTo>
                <a:lnTo>
                  <a:pt x="965943" y="984356"/>
                </a:lnTo>
                <a:lnTo>
                  <a:pt x="984780" y="984356"/>
                </a:lnTo>
                <a:lnTo>
                  <a:pt x="968263" y="967846"/>
                </a:lnTo>
                <a:close/>
              </a:path>
              <a:path w="2458720" h="2458084">
                <a:moveTo>
                  <a:pt x="984780" y="984356"/>
                </a:moveTo>
                <a:lnTo>
                  <a:pt x="965943" y="984356"/>
                </a:lnTo>
                <a:lnTo>
                  <a:pt x="974829" y="993246"/>
                </a:lnTo>
                <a:lnTo>
                  <a:pt x="993674" y="993246"/>
                </a:lnTo>
                <a:lnTo>
                  <a:pt x="984780" y="984356"/>
                </a:lnTo>
                <a:close/>
              </a:path>
              <a:path w="2458720" h="2458084">
                <a:moveTo>
                  <a:pt x="993674" y="993246"/>
                </a:moveTo>
                <a:lnTo>
                  <a:pt x="974829" y="993246"/>
                </a:lnTo>
                <a:lnTo>
                  <a:pt x="981176" y="999596"/>
                </a:lnTo>
                <a:lnTo>
                  <a:pt x="1000027" y="999596"/>
                </a:lnTo>
                <a:lnTo>
                  <a:pt x="993674" y="993246"/>
                </a:lnTo>
                <a:close/>
              </a:path>
              <a:path w="2458720" h="2458084">
                <a:moveTo>
                  <a:pt x="1000027" y="999596"/>
                </a:moveTo>
                <a:lnTo>
                  <a:pt x="981176" y="999596"/>
                </a:lnTo>
                <a:lnTo>
                  <a:pt x="987523" y="1005946"/>
                </a:lnTo>
                <a:lnTo>
                  <a:pt x="1006380" y="1005946"/>
                </a:lnTo>
                <a:lnTo>
                  <a:pt x="1000027" y="999596"/>
                </a:lnTo>
                <a:close/>
              </a:path>
              <a:path w="2458720" h="2458084">
                <a:moveTo>
                  <a:pt x="1006380" y="1005946"/>
                </a:moveTo>
                <a:lnTo>
                  <a:pt x="987523" y="1005946"/>
                </a:lnTo>
                <a:lnTo>
                  <a:pt x="997679" y="1016106"/>
                </a:lnTo>
                <a:lnTo>
                  <a:pt x="1016544" y="1016106"/>
                </a:lnTo>
                <a:lnTo>
                  <a:pt x="1006380" y="1005946"/>
                </a:lnTo>
                <a:close/>
              </a:path>
              <a:path w="2458720" h="2458084">
                <a:moveTo>
                  <a:pt x="1016544" y="1016106"/>
                </a:moveTo>
                <a:lnTo>
                  <a:pt x="997679" y="1016106"/>
                </a:lnTo>
                <a:lnTo>
                  <a:pt x="1004026" y="1022456"/>
                </a:lnTo>
                <a:lnTo>
                  <a:pt x="1022897" y="1022456"/>
                </a:lnTo>
                <a:lnTo>
                  <a:pt x="1016544" y="1016106"/>
                </a:lnTo>
                <a:close/>
              </a:path>
              <a:path w="2458720" h="2458084">
                <a:moveTo>
                  <a:pt x="1022897" y="1022456"/>
                </a:moveTo>
                <a:lnTo>
                  <a:pt x="1004026" y="1022456"/>
                </a:lnTo>
                <a:lnTo>
                  <a:pt x="1006565" y="1024996"/>
                </a:lnTo>
                <a:lnTo>
                  <a:pt x="1025438" y="1024996"/>
                </a:lnTo>
                <a:lnTo>
                  <a:pt x="1022897" y="1022456"/>
                </a:lnTo>
                <a:close/>
              </a:path>
              <a:path w="2458720" h="2458084">
                <a:moveTo>
                  <a:pt x="1025438" y="1024996"/>
                </a:moveTo>
                <a:lnTo>
                  <a:pt x="1006565" y="1024996"/>
                </a:lnTo>
                <a:lnTo>
                  <a:pt x="1016721" y="1035156"/>
                </a:lnTo>
                <a:lnTo>
                  <a:pt x="1035602" y="1035156"/>
                </a:lnTo>
                <a:lnTo>
                  <a:pt x="1025438" y="1024996"/>
                </a:lnTo>
                <a:close/>
              </a:path>
              <a:path w="2458720" h="2458084">
                <a:moveTo>
                  <a:pt x="1035602" y="1035156"/>
                </a:moveTo>
                <a:lnTo>
                  <a:pt x="1016721" y="1035156"/>
                </a:lnTo>
                <a:lnTo>
                  <a:pt x="1029415" y="1047856"/>
                </a:lnTo>
                <a:lnTo>
                  <a:pt x="1048308" y="1047856"/>
                </a:lnTo>
                <a:lnTo>
                  <a:pt x="1035602" y="1035156"/>
                </a:lnTo>
                <a:close/>
              </a:path>
              <a:path w="2458720" h="2458084">
                <a:moveTo>
                  <a:pt x="1048308" y="1047856"/>
                </a:moveTo>
                <a:lnTo>
                  <a:pt x="1029415" y="1047856"/>
                </a:lnTo>
                <a:lnTo>
                  <a:pt x="1038302" y="1056746"/>
                </a:lnTo>
                <a:lnTo>
                  <a:pt x="1057201" y="1056746"/>
                </a:lnTo>
                <a:lnTo>
                  <a:pt x="1048308" y="1047856"/>
                </a:lnTo>
                <a:close/>
              </a:path>
              <a:path w="2458720" h="2458084">
                <a:moveTo>
                  <a:pt x="1057201" y="1056746"/>
                </a:moveTo>
                <a:lnTo>
                  <a:pt x="1038302" y="1056746"/>
                </a:lnTo>
                <a:lnTo>
                  <a:pt x="1048457" y="1066906"/>
                </a:lnTo>
                <a:lnTo>
                  <a:pt x="1067366" y="1066906"/>
                </a:lnTo>
                <a:lnTo>
                  <a:pt x="1057201" y="1056746"/>
                </a:lnTo>
                <a:close/>
              </a:path>
              <a:path w="2458720" h="2458084">
                <a:moveTo>
                  <a:pt x="1067366" y="1066906"/>
                </a:moveTo>
                <a:lnTo>
                  <a:pt x="1048457" y="1066906"/>
                </a:lnTo>
                <a:lnTo>
                  <a:pt x="1054805" y="1073256"/>
                </a:lnTo>
                <a:lnTo>
                  <a:pt x="1073719" y="1073256"/>
                </a:lnTo>
                <a:lnTo>
                  <a:pt x="1067366" y="1066906"/>
                </a:lnTo>
                <a:close/>
              </a:path>
              <a:path w="2458720" h="2458084">
                <a:moveTo>
                  <a:pt x="1073719" y="1073256"/>
                </a:moveTo>
                <a:lnTo>
                  <a:pt x="1054805" y="1073256"/>
                </a:lnTo>
                <a:lnTo>
                  <a:pt x="1057343" y="1075796"/>
                </a:lnTo>
                <a:lnTo>
                  <a:pt x="1076260" y="1075796"/>
                </a:lnTo>
                <a:lnTo>
                  <a:pt x="1073719" y="1073256"/>
                </a:lnTo>
                <a:close/>
              </a:path>
              <a:path w="2458720" h="2458084">
                <a:moveTo>
                  <a:pt x="1076260" y="1075796"/>
                </a:moveTo>
                <a:lnTo>
                  <a:pt x="1057343" y="1075796"/>
                </a:lnTo>
                <a:lnTo>
                  <a:pt x="1070038" y="1088496"/>
                </a:lnTo>
                <a:lnTo>
                  <a:pt x="1088965" y="1088496"/>
                </a:lnTo>
                <a:lnTo>
                  <a:pt x="1076260" y="1075796"/>
                </a:lnTo>
                <a:close/>
              </a:path>
              <a:path w="2458720" h="2458084">
                <a:moveTo>
                  <a:pt x="1088965" y="1088496"/>
                </a:moveTo>
                <a:lnTo>
                  <a:pt x="1070038" y="1088496"/>
                </a:lnTo>
                <a:lnTo>
                  <a:pt x="1080194" y="1098656"/>
                </a:lnTo>
                <a:lnTo>
                  <a:pt x="1099130" y="1098656"/>
                </a:lnTo>
                <a:lnTo>
                  <a:pt x="1088965" y="1088496"/>
                </a:lnTo>
                <a:close/>
              </a:path>
              <a:path w="2458720" h="2458084">
                <a:moveTo>
                  <a:pt x="1099130" y="1098656"/>
                </a:moveTo>
                <a:lnTo>
                  <a:pt x="1080194" y="1098656"/>
                </a:lnTo>
                <a:lnTo>
                  <a:pt x="1086541" y="1105006"/>
                </a:lnTo>
                <a:lnTo>
                  <a:pt x="1105482" y="1105006"/>
                </a:lnTo>
                <a:lnTo>
                  <a:pt x="1099130" y="1098656"/>
                </a:lnTo>
                <a:close/>
              </a:path>
              <a:path w="2458720" h="2458084">
                <a:moveTo>
                  <a:pt x="1105482" y="1105006"/>
                </a:moveTo>
                <a:lnTo>
                  <a:pt x="1086541" y="1105006"/>
                </a:lnTo>
                <a:lnTo>
                  <a:pt x="1092888" y="1111356"/>
                </a:lnTo>
                <a:lnTo>
                  <a:pt x="1111835" y="1111356"/>
                </a:lnTo>
                <a:lnTo>
                  <a:pt x="1105482" y="1105006"/>
                </a:lnTo>
                <a:close/>
              </a:path>
              <a:path w="2458720" h="2458084">
                <a:moveTo>
                  <a:pt x="1111835" y="1111356"/>
                </a:moveTo>
                <a:lnTo>
                  <a:pt x="1092888" y="1111356"/>
                </a:lnTo>
                <a:lnTo>
                  <a:pt x="1095427" y="1113896"/>
                </a:lnTo>
                <a:lnTo>
                  <a:pt x="1114376" y="1113896"/>
                </a:lnTo>
                <a:lnTo>
                  <a:pt x="1111835" y="1111356"/>
                </a:lnTo>
                <a:close/>
              </a:path>
              <a:path w="2458720" h="2458084">
                <a:moveTo>
                  <a:pt x="1114376" y="1113896"/>
                </a:moveTo>
                <a:lnTo>
                  <a:pt x="1095427" y="1113896"/>
                </a:lnTo>
                <a:lnTo>
                  <a:pt x="1101774" y="1120246"/>
                </a:lnTo>
                <a:lnTo>
                  <a:pt x="1120729" y="1120246"/>
                </a:lnTo>
                <a:lnTo>
                  <a:pt x="1114376" y="1113896"/>
                </a:lnTo>
                <a:close/>
              </a:path>
              <a:path w="2458720" h="2458084">
                <a:moveTo>
                  <a:pt x="1120729" y="1120246"/>
                </a:moveTo>
                <a:lnTo>
                  <a:pt x="1101774" y="1120246"/>
                </a:lnTo>
                <a:lnTo>
                  <a:pt x="1146205" y="1164696"/>
                </a:lnTo>
                <a:lnTo>
                  <a:pt x="1165198" y="1164696"/>
                </a:lnTo>
                <a:lnTo>
                  <a:pt x="1120729" y="1120246"/>
                </a:lnTo>
                <a:close/>
              </a:path>
              <a:path w="2458720" h="2458084">
                <a:moveTo>
                  <a:pt x="1165198" y="1164696"/>
                </a:moveTo>
                <a:lnTo>
                  <a:pt x="1146205" y="1164696"/>
                </a:lnTo>
                <a:lnTo>
                  <a:pt x="1162708" y="1181206"/>
                </a:lnTo>
                <a:lnTo>
                  <a:pt x="1181715" y="1181206"/>
                </a:lnTo>
                <a:lnTo>
                  <a:pt x="1165198" y="1164696"/>
                </a:lnTo>
                <a:close/>
              </a:path>
              <a:path w="2458720" h="2458084">
                <a:moveTo>
                  <a:pt x="1181715" y="1181206"/>
                </a:moveTo>
                <a:lnTo>
                  <a:pt x="1162708" y="1181206"/>
                </a:lnTo>
                <a:lnTo>
                  <a:pt x="1241414" y="1259946"/>
                </a:lnTo>
                <a:lnTo>
                  <a:pt x="1260489" y="1259946"/>
                </a:lnTo>
                <a:lnTo>
                  <a:pt x="1181715" y="1181206"/>
                </a:lnTo>
                <a:close/>
              </a:path>
              <a:path w="2458720" h="2458084">
                <a:moveTo>
                  <a:pt x="1260489" y="1259946"/>
                </a:moveTo>
                <a:lnTo>
                  <a:pt x="1241414" y="1259946"/>
                </a:lnTo>
                <a:lnTo>
                  <a:pt x="1260456" y="1278996"/>
                </a:lnTo>
                <a:lnTo>
                  <a:pt x="1279547" y="1278996"/>
                </a:lnTo>
                <a:lnTo>
                  <a:pt x="1260489" y="1259946"/>
                </a:lnTo>
                <a:close/>
              </a:path>
              <a:path w="2458720" h="2458084">
                <a:moveTo>
                  <a:pt x="1279547" y="1278996"/>
                </a:moveTo>
                <a:lnTo>
                  <a:pt x="1260456" y="1278996"/>
                </a:lnTo>
                <a:lnTo>
                  <a:pt x="1353126" y="1371706"/>
                </a:lnTo>
                <a:lnTo>
                  <a:pt x="1372297" y="1371706"/>
                </a:lnTo>
                <a:lnTo>
                  <a:pt x="1279547" y="1278996"/>
                </a:lnTo>
                <a:close/>
              </a:path>
              <a:path w="2458720" h="2458084">
                <a:moveTo>
                  <a:pt x="1372297" y="1371706"/>
                </a:moveTo>
                <a:lnTo>
                  <a:pt x="1353126" y="1371706"/>
                </a:lnTo>
                <a:lnTo>
                  <a:pt x="1362012" y="1380596"/>
                </a:lnTo>
                <a:lnTo>
                  <a:pt x="1381191" y="1380596"/>
                </a:lnTo>
                <a:lnTo>
                  <a:pt x="1372297" y="1371706"/>
                </a:lnTo>
                <a:close/>
              </a:path>
              <a:path w="2458720" h="2458084">
                <a:moveTo>
                  <a:pt x="1381191" y="1380596"/>
                </a:moveTo>
                <a:lnTo>
                  <a:pt x="1362012" y="1380596"/>
                </a:lnTo>
                <a:lnTo>
                  <a:pt x="1384862" y="1403456"/>
                </a:lnTo>
                <a:lnTo>
                  <a:pt x="1404061" y="1403456"/>
                </a:lnTo>
                <a:lnTo>
                  <a:pt x="1381191" y="1380596"/>
                </a:lnTo>
                <a:close/>
              </a:path>
              <a:path w="2458720" h="2458084">
                <a:moveTo>
                  <a:pt x="1404061" y="1403456"/>
                </a:moveTo>
                <a:lnTo>
                  <a:pt x="1384862" y="1403456"/>
                </a:lnTo>
                <a:lnTo>
                  <a:pt x="1397557" y="1416156"/>
                </a:lnTo>
                <a:lnTo>
                  <a:pt x="1416766" y="1416156"/>
                </a:lnTo>
                <a:lnTo>
                  <a:pt x="1404061" y="1403456"/>
                </a:lnTo>
                <a:close/>
              </a:path>
              <a:path w="2458720" h="2458084">
                <a:moveTo>
                  <a:pt x="1416766" y="1416156"/>
                </a:moveTo>
                <a:lnTo>
                  <a:pt x="1397557" y="1416156"/>
                </a:lnTo>
                <a:lnTo>
                  <a:pt x="1461029" y="1479656"/>
                </a:lnTo>
                <a:lnTo>
                  <a:pt x="1480294" y="1479656"/>
                </a:lnTo>
                <a:lnTo>
                  <a:pt x="1416766" y="1416156"/>
                </a:lnTo>
                <a:close/>
              </a:path>
              <a:path w="2458720" h="2458084">
                <a:moveTo>
                  <a:pt x="1480294" y="1479656"/>
                </a:moveTo>
                <a:lnTo>
                  <a:pt x="1461029" y="1479656"/>
                </a:lnTo>
                <a:lnTo>
                  <a:pt x="1511808" y="1530456"/>
                </a:lnTo>
                <a:lnTo>
                  <a:pt x="1531116" y="1530456"/>
                </a:lnTo>
                <a:lnTo>
                  <a:pt x="1480294" y="1479656"/>
                </a:lnTo>
                <a:close/>
              </a:path>
              <a:path w="2458720" h="2458084">
                <a:moveTo>
                  <a:pt x="1531116" y="1530456"/>
                </a:moveTo>
                <a:lnTo>
                  <a:pt x="1511808" y="1530456"/>
                </a:lnTo>
                <a:lnTo>
                  <a:pt x="1518155" y="1536806"/>
                </a:lnTo>
                <a:lnTo>
                  <a:pt x="1537468" y="1536806"/>
                </a:lnTo>
                <a:lnTo>
                  <a:pt x="1531116" y="1530456"/>
                </a:lnTo>
                <a:close/>
              </a:path>
              <a:path w="2458720" h="2458084">
                <a:moveTo>
                  <a:pt x="1537468" y="1536806"/>
                </a:moveTo>
                <a:lnTo>
                  <a:pt x="1518155" y="1536806"/>
                </a:lnTo>
                <a:lnTo>
                  <a:pt x="1558777" y="1577446"/>
                </a:lnTo>
                <a:lnTo>
                  <a:pt x="1578126" y="1577446"/>
                </a:lnTo>
                <a:lnTo>
                  <a:pt x="1537468" y="1536806"/>
                </a:lnTo>
                <a:close/>
              </a:path>
              <a:path w="2458720" h="2458084">
                <a:moveTo>
                  <a:pt x="1578126" y="1577446"/>
                </a:moveTo>
                <a:lnTo>
                  <a:pt x="1558777" y="1577446"/>
                </a:lnTo>
                <a:lnTo>
                  <a:pt x="1568933" y="1587606"/>
                </a:lnTo>
                <a:lnTo>
                  <a:pt x="1588290" y="1587606"/>
                </a:lnTo>
                <a:lnTo>
                  <a:pt x="1578126" y="1577446"/>
                </a:lnTo>
                <a:close/>
              </a:path>
              <a:path w="2458720" h="2458084">
                <a:moveTo>
                  <a:pt x="1588290" y="1587606"/>
                </a:moveTo>
                <a:lnTo>
                  <a:pt x="1568933" y="1587606"/>
                </a:lnTo>
                <a:lnTo>
                  <a:pt x="1577819" y="1596496"/>
                </a:lnTo>
                <a:lnTo>
                  <a:pt x="1597184" y="1596496"/>
                </a:lnTo>
                <a:lnTo>
                  <a:pt x="1588290" y="1587606"/>
                </a:lnTo>
                <a:close/>
              </a:path>
              <a:path w="2458720" h="2458084">
                <a:moveTo>
                  <a:pt x="1597184" y="1596496"/>
                </a:moveTo>
                <a:lnTo>
                  <a:pt x="1577819" y="1596496"/>
                </a:lnTo>
                <a:lnTo>
                  <a:pt x="1596861" y="1615546"/>
                </a:lnTo>
                <a:lnTo>
                  <a:pt x="1616242" y="1615546"/>
                </a:lnTo>
                <a:lnTo>
                  <a:pt x="1597184" y="1596496"/>
                </a:lnTo>
                <a:close/>
              </a:path>
              <a:path w="2458720" h="2458084">
                <a:moveTo>
                  <a:pt x="1616242" y="1615546"/>
                </a:moveTo>
                <a:lnTo>
                  <a:pt x="1596861" y="1615546"/>
                </a:lnTo>
                <a:lnTo>
                  <a:pt x="1600669" y="1619356"/>
                </a:lnTo>
                <a:lnTo>
                  <a:pt x="1620054" y="1619356"/>
                </a:lnTo>
                <a:lnTo>
                  <a:pt x="1616242" y="1615546"/>
                </a:lnTo>
                <a:close/>
              </a:path>
              <a:path w="2458720" h="2458084">
                <a:moveTo>
                  <a:pt x="1620054" y="1619356"/>
                </a:moveTo>
                <a:lnTo>
                  <a:pt x="1600669" y="1619356"/>
                </a:lnTo>
                <a:lnTo>
                  <a:pt x="1609555" y="1628246"/>
                </a:lnTo>
                <a:lnTo>
                  <a:pt x="1628948" y="1628246"/>
                </a:lnTo>
                <a:lnTo>
                  <a:pt x="1620054" y="1619356"/>
                </a:lnTo>
                <a:close/>
              </a:path>
              <a:path w="2458720" h="2458084">
                <a:moveTo>
                  <a:pt x="1628948" y="1628246"/>
                </a:moveTo>
                <a:lnTo>
                  <a:pt x="1609555" y="1628246"/>
                </a:lnTo>
                <a:lnTo>
                  <a:pt x="1615903" y="1634596"/>
                </a:lnTo>
                <a:lnTo>
                  <a:pt x="1635300" y="1634596"/>
                </a:lnTo>
                <a:lnTo>
                  <a:pt x="1628948" y="1628246"/>
                </a:lnTo>
                <a:close/>
              </a:path>
              <a:path w="2458720" h="2458084">
                <a:moveTo>
                  <a:pt x="1635300" y="1634596"/>
                </a:moveTo>
                <a:lnTo>
                  <a:pt x="1615903" y="1634596"/>
                </a:lnTo>
                <a:lnTo>
                  <a:pt x="1628597" y="1647296"/>
                </a:lnTo>
                <a:lnTo>
                  <a:pt x="1648006" y="1647296"/>
                </a:lnTo>
                <a:lnTo>
                  <a:pt x="1635300" y="1634596"/>
                </a:lnTo>
                <a:close/>
              </a:path>
              <a:path w="2458720" h="2458084">
                <a:moveTo>
                  <a:pt x="2259139" y="2258166"/>
                </a:moveTo>
                <a:lnTo>
                  <a:pt x="2239204" y="2258166"/>
                </a:lnTo>
                <a:lnTo>
                  <a:pt x="2438508" y="2457556"/>
                </a:lnTo>
                <a:lnTo>
                  <a:pt x="2458615" y="2457556"/>
                </a:lnTo>
                <a:lnTo>
                  <a:pt x="2259139" y="2258166"/>
                </a:lnTo>
                <a:close/>
              </a:path>
              <a:path w="2458720" h="2458084">
                <a:moveTo>
                  <a:pt x="2256598" y="2255626"/>
                </a:moveTo>
                <a:lnTo>
                  <a:pt x="2236665" y="2255626"/>
                </a:lnTo>
                <a:lnTo>
                  <a:pt x="2237935" y="2256896"/>
                </a:lnTo>
                <a:lnTo>
                  <a:pt x="2257869" y="2256896"/>
                </a:lnTo>
                <a:lnTo>
                  <a:pt x="2256598" y="2255626"/>
                </a:lnTo>
                <a:close/>
              </a:path>
              <a:path w="2458720" h="2458084">
                <a:moveTo>
                  <a:pt x="2252786" y="2251816"/>
                </a:moveTo>
                <a:lnTo>
                  <a:pt x="2232857" y="2251816"/>
                </a:lnTo>
                <a:lnTo>
                  <a:pt x="2235396" y="2254356"/>
                </a:lnTo>
                <a:lnTo>
                  <a:pt x="2255327" y="2254356"/>
                </a:lnTo>
                <a:lnTo>
                  <a:pt x="2252786" y="2251816"/>
                </a:lnTo>
                <a:close/>
              </a:path>
              <a:path w="2458720" h="2458084">
                <a:moveTo>
                  <a:pt x="2250245" y="2249276"/>
                </a:moveTo>
                <a:lnTo>
                  <a:pt x="2230318" y="2249276"/>
                </a:lnTo>
                <a:lnTo>
                  <a:pt x="2231587" y="2250546"/>
                </a:lnTo>
                <a:lnTo>
                  <a:pt x="2251516" y="2250546"/>
                </a:lnTo>
                <a:lnTo>
                  <a:pt x="2250245" y="2249276"/>
                </a:lnTo>
                <a:close/>
              </a:path>
              <a:path w="2458720" h="2458084">
                <a:moveTo>
                  <a:pt x="2246434" y="2245466"/>
                </a:moveTo>
                <a:lnTo>
                  <a:pt x="2226510" y="2245466"/>
                </a:lnTo>
                <a:lnTo>
                  <a:pt x="2229049" y="2248006"/>
                </a:lnTo>
                <a:lnTo>
                  <a:pt x="2248975" y="2248006"/>
                </a:lnTo>
                <a:lnTo>
                  <a:pt x="2246434" y="2245466"/>
                </a:lnTo>
                <a:close/>
              </a:path>
              <a:path w="2458720" h="2458084">
                <a:moveTo>
                  <a:pt x="2243893" y="2242926"/>
                </a:moveTo>
                <a:lnTo>
                  <a:pt x="2223971" y="2242926"/>
                </a:lnTo>
                <a:lnTo>
                  <a:pt x="2225240" y="2244196"/>
                </a:lnTo>
                <a:lnTo>
                  <a:pt x="2245163" y="2244196"/>
                </a:lnTo>
                <a:lnTo>
                  <a:pt x="2243893" y="2242926"/>
                </a:lnTo>
                <a:close/>
              </a:path>
              <a:path w="2458720" h="2458084">
                <a:moveTo>
                  <a:pt x="2240081" y="2239116"/>
                </a:moveTo>
                <a:lnTo>
                  <a:pt x="2220162" y="2239116"/>
                </a:lnTo>
                <a:lnTo>
                  <a:pt x="2222701" y="2241656"/>
                </a:lnTo>
                <a:lnTo>
                  <a:pt x="2242622" y="2241656"/>
                </a:lnTo>
                <a:lnTo>
                  <a:pt x="2240081" y="2239116"/>
                </a:lnTo>
                <a:close/>
              </a:path>
              <a:path w="2458720" h="2458084">
                <a:moveTo>
                  <a:pt x="2237540" y="2236576"/>
                </a:moveTo>
                <a:lnTo>
                  <a:pt x="2217624" y="2236576"/>
                </a:lnTo>
                <a:lnTo>
                  <a:pt x="2218893" y="2237846"/>
                </a:lnTo>
                <a:lnTo>
                  <a:pt x="2238810" y="2237846"/>
                </a:lnTo>
                <a:lnTo>
                  <a:pt x="2237540" y="2236576"/>
                </a:lnTo>
                <a:close/>
              </a:path>
              <a:path w="2458720" h="2458084">
                <a:moveTo>
                  <a:pt x="2233728" y="2232766"/>
                </a:moveTo>
                <a:lnTo>
                  <a:pt x="2213815" y="2232766"/>
                </a:lnTo>
                <a:lnTo>
                  <a:pt x="2216354" y="2235306"/>
                </a:lnTo>
                <a:lnTo>
                  <a:pt x="2236269" y="2235306"/>
                </a:lnTo>
                <a:lnTo>
                  <a:pt x="2233728" y="2232766"/>
                </a:lnTo>
                <a:close/>
              </a:path>
              <a:path w="2458720" h="2458084">
                <a:moveTo>
                  <a:pt x="2231187" y="2230226"/>
                </a:moveTo>
                <a:lnTo>
                  <a:pt x="2211276" y="2230226"/>
                </a:lnTo>
                <a:lnTo>
                  <a:pt x="2212546" y="2231496"/>
                </a:lnTo>
                <a:lnTo>
                  <a:pt x="2232458" y="2231496"/>
                </a:lnTo>
                <a:lnTo>
                  <a:pt x="2231187" y="2230226"/>
                </a:lnTo>
                <a:close/>
              </a:path>
              <a:path w="2458720" h="2458084">
                <a:moveTo>
                  <a:pt x="2227375" y="2226416"/>
                </a:moveTo>
                <a:lnTo>
                  <a:pt x="2207468" y="2226416"/>
                </a:lnTo>
                <a:lnTo>
                  <a:pt x="2210007" y="2228956"/>
                </a:lnTo>
                <a:lnTo>
                  <a:pt x="2229916" y="2228956"/>
                </a:lnTo>
                <a:lnTo>
                  <a:pt x="2227375" y="2226416"/>
                </a:lnTo>
                <a:close/>
              </a:path>
              <a:path w="2458720" h="2458084">
                <a:moveTo>
                  <a:pt x="2224834" y="2223876"/>
                </a:moveTo>
                <a:lnTo>
                  <a:pt x="2204929" y="2223876"/>
                </a:lnTo>
                <a:lnTo>
                  <a:pt x="2206198" y="2225146"/>
                </a:lnTo>
                <a:lnTo>
                  <a:pt x="2226105" y="2225146"/>
                </a:lnTo>
                <a:lnTo>
                  <a:pt x="2224834" y="2223876"/>
                </a:lnTo>
                <a:close/>
              </a:path>
              <a:path w="2458720" h="2458084">
                <a:moveTo>
                  <a:pt x="2221023" y="2220066"/>
                </a:moveTo>
                <a:lnTo>
                  <a:pt x="2201121" y="2220066"/>
                </a:lnTo>
                <a:lnTo>
                  <a:pt x="2203660" y="2222606"/>
                </a:lnTo>
                <a:lnTo>
                  <a:pt x="2223564" y="2222606"/>
                </a:lnTo>
                <a:lnTo>
                  <a:pt x="2221023" y="2220066"/>
                </a:lnTo>
                <a:close/>
              </a:path>
              <a:path w="2458720" h="2458084">
                <a:moveTo>
                  <a:pt x="2218482" y="2217526"/>
                </a:moveTo>
                <a:lnTo>
                  <a:pt x="2198582" y="2217526"/>
                </a:lnTo>
                <a:lnTo>
                  <a:pt x="2199851" y="2218796"/>
                </a:lnTo>
                <a:lnTo>
                  <a:pt x="2219752" y="2218796"/>
                </a:lnTo>
                <a:lnTo>
                  <a:pt x="2218482" y="2217526"/>
                </a:lnTo>
                <a:close/>
              </a:path>
              <a:path w="2458720" h="2458084">
                <a:moveTo>
                  <a:pt x="2214670" y="2213716"/>
                </a:moveTo>
                <a:lnTo>
                  <a:pt x="2194773" y="2213716"/>
                </a:lnTo>
                <a:lnTo>
                  <a:pt x="2197312" y="2216256"/>
                </a:lnTo>
                <a:lnTo>
                  <a:pt x="2217211" y="2216256"/>
                </a:lnTo>
                <a:lnTo>
                  <a:pt x="2214670" y="2213716"/>
                </a:lnTo>
                <a:close/>
              </a:path>
              <a:path w="2458720" h="2458084">
                <a:moveTo>
                  <a:pt x="2212129" y="2211176"/>
                </a:moveTo>
                <a:lnTo>
                  <a:pt x="2192234" y="2211176"/>
                </a:lnTo>
                <a:lnTo>
                  <a:pt x="2193504" y="2212446"/>
                </a:lnTo>
                <a:lnTo>
                  <a:pt x="2213399" y="2212446"/>
                </a:lnTo>
                <a:lnTo>
                  <a:pt x="2212129" y="2211176"/>
                </a:lnTo>
                <a:close/>
              </a:path>
              <a:path w="2458720" h="2458084">
                <a:moveTo>
                  <a:pt x="2208317" y="2207366"/>
                </a:moveTo>
                <a:lnTo>
                  <a:pt x="2188426" y="2207366"/>
                </a:lnTo>
                <a:lnTo>
                  <a:pt x="2190965" y="2209906"/>
                </a:lnTo>
                <a:lnTo>
                  <a:pt x="2210858" y="2209906"/>
                </a:lnTo>
                <a:lnTo>
                  <a:pt x="2208317" y="2207366"/>
                </a:lnTo>
                <a:close/>
              </a:path>
              <a:path w="2458720" h="2458084">
                <a:moveTo>
                  <a:pt x="2205776" y="2204826"/>
                </a:moveTo>
                <a:lnTo>
                  <a:pt x="2185887" y="2204826"/>
                </a:lnTo>
                <a:lnTo>
                  <a:pt x="2187157" y="2206096"/>
                </a:lnTo>
                <a:lnTo>
                  <a:pt x="2207047" y="2206096"/>
                </a:lnTo>
                <a:lnTo>
                  <a:pt x="2205776" y="2204826"/>
                </a:lnTo>
                <a:close/>
              </a:path>
              <a:path w="2458720" h="2458084">
                <a:moveTo>
                  <a:pt x="2201964" y="2201016"/>
                </a:moveTo>
                <a:lnTo>
                  <a:pt x="2182079" y="2201016"/>
                </a:lnTo>
                <a:lnTo>
                  <a:pt x="2184618" y="2203556"/>
                </a:lnTo>
                <a:lnTo>
                  <a:pt x="2204506" y="2203556"/>
                </a:lnTo>
                <a:lnTo>
                  <a:pt x="2201964" y="2201016"/>
                </a:lnTo>
                <a:close/>
              </a:path>
              <a:path w="2458720" h="2458084">
                <a:moveTo>
                  <a:pt x="2199423" y="2198476"/>
                </a:moveTo>
                <a:lnTo>
                  <a:pt x="2179540" y="2198476"/>
                </a:lnTo>
                <a:lnTo>
                  <a:pt x="2180809" y="2199746"/>
                </a:lnTo>
                <a:lnTo>
                  <a:pt x="2200694" y="2199746"/>
                </a:lnTo>
                <a:lnTo>
                  <a:pt x="2199423" y="2198476"/>
                </a:lnTo>
                <a:close/>
              </a:path>
              <a:path w="2458720" h="2458084">
                <a:moveTo>
                  <a:pt x="2195612" y="2194666"/>
                </a:moveTo>
                <a:lnTo>
                  <a:pt x="2175732" y="2194666"/>
                </a:lnTo>
                <a:lnTo>
                  <a:pt x="2178270" y="2197206"/>
                </a:lnTo>
                <a:lnTo>
                  <a:pt x="2198153" y="2197206"/>
                </a:lnTo>
                <a:lnTo>
                  <a:pt x="2195612" y="2194666"/>
                </a:lnTo>
                <a:close/>
              </a:path>
              <a:path w="2458720" h="2458084">
                <a:moveTo>
                  <a:pt x="2193071" y="2192126"/>
                </a:moveTo>
                <a:lnTo>
                  <a:pt x="2173193" y="2192126"/>
                </a:lnTo>
                <a:lnTo>
                  <a:pt x="2174462" y="2193396"/>
                </a:lnTo>
                <a:lnTo>
                  <a:pt x="2194341" y="2193396"/>
                </a:lnTo>
                <a:lnTo>
                  <a:pt x="2193071" y="2192126"/>
                </a:lnTo>
                <a:close/>
              </a:path>
              <a:path w="2458720" h="2458084">
                <a:moveTo>
                  <a:pt x="2189259" y="2188316"/>
                </a:moveTo>
                <a:lnTo>
                  <a:pt x="2169384" y="2188316"/>
                </a:lnTo>
                <a:lnTo>
                  <a:pt x="2171923" y="2190856"/>
                </a:lnTo>
                <a:lnTo>
                  <a:pt x="2191800" y="2190856"/>
                </a:lnTo>
                <a:lnTo>
                  <a:pt x="2189259" y="2188316"/>
                </a:lnTo>
                <a:close/>
              </a:path>
              <a:path w="2458720" h="2458084">
                <a:moveTo>
                  <a:pt x="2186718" y="2185776"/>
                </a:moveTo>
                <a:lnTo>
                  <a:pt x="2166845" y="2185776"/>
                </a:lnTo>
                <a:lnTo>
                  <a:pt x="2168115" y="2187046"/>
                </a:lnTo>
                <a:lnTo>
                  <a:pt x="2187988" y="2187046"/>
                </a:lnTo>
                <a:lnTo>
                  <a:pt x="2186718" y="2185776"/>
                </a:lnTo>
                <a:close/>
              </a:path>
              <a:path w="2458720" h="2458084">
                <a:moveTo>
                  <a:pt x="2182906" y="2181966"/>
                </a:moveTo>
                <a:lnTo>
                  <a:pt x="2163037" y="2181966"/>
                </a:lnTo>
                <a:lnTo>
                  <a:pt x="2165576" y="2184506"/>
                </a:lnTo>
                <a:lnTo>
                  <a:pt x="2185447" y="2184506"/>
                </a:lnTo>
                <a:lnTo>
                  <a:pt x="2182906" y="2181966"/>
                </a:lnTo>
                <a:close/>
              </a:path>
              <a:path w="2458720" h="2458084">
                <a:moveTo>
                  <a:pt x="2180365" y="2179426"/>
                </a:moveTo>
                <a:lnTo>
                  <a:pt x="2160498" y="2179426"/>
                </a:lnTo>
                <a:lnTo>
                  <a:pt x="2161768" y="2180696"/>
                </a:lnTo>
                <a:lnTo>
                  <a:pt x="2181636" y="2180696"/>
                </a:lnTo>
                <a:lnTo>
                  <a:pt x="2180365" y="2179426"/>
                </a:lnTo>
                <a:close/>
              </a:path>
              <a:path w="2458720" h="2458084">
                <a:moveTo>
                  <a:pt x="2176554" y="2175616"/>
                </a:moveTo>
                <a:lnTo>
                  <a:pt x="2156690" y="2175616"/>
                </a:lnTo>
                <a:lnTo>
                  <a:pt x="2159229" y="2178156"/>
                </a:lnTo>
                <a:lnTo>
                  <a:pt x="2179095" y="2178156"/>
                </a:lnTo>
                <a:lnTo>
                  <a:pt x="2176554" y="2175616"/>
                </a:lnTo>
                <a:close/>
              </a:path>
              <a:path w="2458720" h="2458084">
                <a:moveTo>
                  <a:pt x="2174012" y="2173076"/>
                </a:moveTo>
                <a:lnTo>
                  <a:pt x="2154151" y="2173076"/>
                </a:lnTo>
                <a:lnTo>
                  <a:pt x="2155420" y="2174346"/>
                </a:lnTo>
                <a:lnTo>
                  <a:pt x="2175283" y="2174346"/>
                </a:lnTo>
                <a:lnTo>
                  <a:pt x="2174012" y="2173076"/>
                </a:lnTo>
                <a:close/>
              </a:path>
              <a:path w="2458720" h="2458084">
                <a:moveTo>
                  <a:pt x="2170201" y="2169266"/>
                </a:moveTo>
                <a:lnTo>
                  <a:pt x="2150342" y="2169266"/>
                </a:lnTo>
                <a:lnTo>
                  <a:pt x="2152881" y="2171806"/>
                </a:lnTo>
                <a:lnTo>
                  <a:pt x="2172742" y="2171806"/>
                </a:lnTo>
                <a:lnTo>
                  <a:pt x="2170201" y="2169266"/>
                </a:lnTo>
                <a:close/>
              </a:path>
              <a:path w="2458720" h="2458084">
                <a:moveTo>
                  <a:pt x="2167660" y="2166726"/>
                </a:moveTo>
                <a:lnTo>
                  <a:pt x="2147804" y="2166726"/>
                </a:lnTo>
                <a:lnTo>
                  <a:pt x="2149073" y="2167996"/>
                </a:lnTo>
                <a:lnTo>
                  <a:pt x="2168930" y="2167996"/>
                </a:lnTo>
                <a:lnTo>
                  <a:pt x="2167660" y="2166726"/>
                </a:lnTo>
                <a:close/>
              </a:path>
              <a:path w="2458720" h="2458084">
                <a:moveTo>
                  <a:pt x="2161307" y="2160376"/>
                </a:moveTo>
                <a:lnTo>
                  <a:pt x="2141456" y="2160376"/>
                </a:lnTo>
                <a:lnTo>
                  <a:pt x="2146534" y="2165456"/>
                </a:lnTo>
                <a:lnTo>
                  <a:pt x="2166389" y="2165456"/>
                </a:lnTo>
                <a:lnTo>
                  <a:pt x="2161307" y="2160376"/>
                </a:lnTo>
                <a:close/>
              </a:path>
              <a:path w="2458720" h="2458084">
                <a:moveTo>
                  <a:pt x="2157495" y="2156566"/>
                </a:moveTo>
                <a:lnTo>
                  <a:pt x="2137648" y="2156566"/>
                </a:lnTo>
                <a:lnTo>
                  <a:pt x="2140187" y="2159106"/>
                </a:lnTo>
                <a:lnTo>
                  <a:pt x="2160036" y="2159106"/>
                </a:lnTo>
                <a:lnTo>
                  <a:pt x="2157495" y="2156566"/>
                </a:lnTo>
                <a:close/>
              </a:path>
              <a:path w="2458720" h="2458084">
                <a:moveTo>
                  <a:pt x="2154954" y="2154026"/>
                </a:moveTo>
                <a:lnTo>
                  <a:pt x="2135109" y="2154026"/>
                </a:lnTo>
                <a:lnTo>
                  <a:pt x="2136379" y="2155296"/>
                </a:lnTo>
                <a:lnTo>
                  <a:pt x="2156225" y="2155296"/>
                </a:lnTo>
                <a:lnTo>
                  <a:pt x="2154954" y="2154026"/>
                </a:lnTo>
                <a:close/>
              </a:path>
              <a:path w="2458720" h="2458084">
                <a:moveTo>
                  <a:pt x="2151143" y="2150216"/>
                </a:moveTo>
                <a:lnTo>
                  <a:pt x="2131301" y="2150216"/>
                </a:lnTo>
                <a:lnTo>
                  <a:pt x="2133840" y="2152756"/>
                </a:lnTo>
                <a:lnTo>
                  <a:pt x="2153684" y="2152756"/>
                </a:lnTo>
                <a:lnTo>
                  <a:pt x="2151143" y="2150216"/>
                </a:lnTo>
                <a:close/>
              </a:path>
              <a:path w="2458720" h="2458084">
                <a:moveTo>
                  <a:pt x="2148601" y="2147676"/>
                </a:moveTo>
                <a:lnTo>
                  <a:pt x="2128762" y="2147676"/>
                </a:lnTo>
                <a:lnTo>
                  <a:pt x="2130031" y="2148946"/>
                </a:lnTo>
                <a:lnTo>
                  <a:pt x="2149872" y="2148946"/>
                </a:lnTo>
                <a:lnTo>
                  <a:pt x="2148601" y="2147676"/>
                </a:lnTo>
                <a:close/>
              </a:path>
              <a:path w="2458720" h="2458084">
                <a:moveTo>
                  <a:pt x="2144790" y="2143866"/>
                </a:moveTo>
                <a:lnTo>
                  <a:pt x="2124953" y="2143866"/>
                </a:lnTo>
                <a:lnTo>
                  <a:pt x="2127492" y="2146406"/>
                </a:lnTo>
                <a:lnTo>
                  <a:pt x="2147331" y="2146406"/>
                </a:lnTo>
                <a:lnTo>
                  <a:pt x="2144790" y="2143866"/>
                </a:lnTo>
                <a:close/>
              </a:path>
              <a:path w="2458720" h="2458084">
                <a:moveTo>
                  <a:pt x="2142249" y="2141326"/>
                </a:moveTo>
                <a:lnTo>
                  <a:pt x="2122415" y="2141326"/>
                </a:lnTo>
                <a:lnTo>
                  <a:pt x="2123684" y="2142596"/>
                </a:lnTo>
                <a:lnTo>
                  <a:pt x="2143519" y="2142596"/>
                </a:lnTo>
                <a:lnTo>
                  <a:pt x="2142249" y="2141326"/>
                </a:lnTo>
                <a:close/>
              </a:path>
              <a:path w="2458720" h="2458084">
                <a:moveTo>
                  <a:pt x="2138437" y="2137516"/>
                </a:moveTo>
                <a:lnTo>
                  <a:pt x="2118606" y="2137516"/>
                </a:lnTo>
                <a:lnTo>
                  <a:pt x="2121145" y="2140056"/>
                </a:lnTo>
                <a:lnTo>
                  <a:pt x="2140978" y="2140056"/>
                </a:lnTo>
                <a:lnTo>
                  <a:pt x="2138437" y="2137516"/>
                </a:lnTo>
                <a:close/>
              </a:path>
              <a:path w="2458720" h="2458084">
                <a:moveTo>
                  <a:pt x="2135896" y="2134976"/>
                </a:moveTo>
                <a:lnTo>
                  <a:pt x="2116067" y="2134976"/>
                </a:lnTo>
                <a:lnTo>
                  <a:pt x="2117337" y="2136246"/>
                </a:lnTo>
                <a:lnTo>
                  <a:pt x="2137167" y="2136246"/>
                </a:lnTo>
                <a:lnTo>
                  <a:pt x="2135896" y="2134976"/>
                </a:lnTo>
                <a:close/>
              </a:path>
              <a:path w="2458720" h="2458084">
                <a:moveTo>
                  <a:pt x="2132084" y="2131166"/>
                </a:moveTo>
                <a:lnTo>
                  <a:pt x="2112259" y="2131166"/>
                </a:lnTo>
                <a:lnTo>
                  <a:pt x="2114798" y="2133706"/>
                </a:lnTo>
                <a:lnTo>
                  <a:pt x="2134625" y="2133706"/>
                </a:lnTo>
                <a:lnTo>
                  <a:pt x="2132084" y="2131166"/>
                </a:lnTo>
                <a:close/>
              </a:path>
              <a:path w="2458720" h="2458084">
                <a:moveTo>
                  <a:pt x="2129543" y="2128626"/>
                </a:moveTo>
                <a:lnTo>
                  <a:pt x="2109720" y="2128626"/>
                </a:lnTo>
                <a:lnTo>
                  <a:pt x="2110989" y="2129896"/>
                </a:lnTo>
                <a:lnTo>
                  <a:pt x="2130814" y="2129896"/>
                </a:lnTo>
                <a:lnTo>
                  <a:pt x="2129543" y="2128626"/>
                </a:lnTo>
                <a:close/>
              </a:path>
              <a:path w="2458720" h="2458084">
                <a:moveTo>
                  <a:pt x="2125732" y="2124816"/>
                </a:moveTo>
                <a:lnTo>
                  <a:pt x="2105912" y="2124816"/>
                </a:lnTo>
                <a:lnTo>
                  <a:pt x="2108451" y="2127356"/>
                </a:lnTo>
                <a:lnTo>
                  <a:pt x="2128273" y="2127356"/>
                </a:lnTo>
                <a:lnTo>
                  <a:pt x="2125732" y="2124816"/>
                </a:lnTo>
                <a:close/>
              </a:path>
              <a:path w="2458720" h="2458084">
                <a:moveTo>
                  <a:pt x="2123191" y="2122276"/>
                </a:moveTo>
                <a:lnTo>
                  <a:pt x="2103373" y="2122276"/>
                </a:lnTo>
                <a:lnTo>
                  <a:pt x="2104642" y="2123546"/>
                </a:lnTo>
                <a:lnTo>
                  <a:pt x="2124461" y="2123546"/>
                </a:lnTo>
                <a:lnTo>
                  <a:pt x="2123191" y="2122276"/>
                </a:lnTo>
                <a:close/>
              </a:path>
              <a:path w="2458720" h="2458084">
                <a:moveTo>
                  <a:pt x="2119379" y="2118466"/>
                </a:moveTo>
                <a:lnTo>
                  <a:pt x="2099564" y="2118466"/>
                </a:lnTo>
                <a:lnTo>
                  <a:pt x="2102103" y="2121006"/>
                </a:lnTo>
                <a:lnTo>
                  <a:pt x="2121920" y="2121006"/>
                </a:lnTo>
                <a:lnTo>
                  <a:pt x="2119379" y="2118466"/>
                </a:lnTo>
                <a:close/>
              </a:path>
              <a:path w="2458720" h="2458084">
                <a:moveTo>
                  <a:pt x="2116838" y="2115926"/>
                </a:moveTo>
                <a:lnTo>
                  <a:pt x="2097025" y="2115926"/>
                </a:lnTo>
                <a:lnTo>
                  <a:pt x="2098295" y="2117196"/>
                </a:lnTo>
                <a:lnTo>
                  <a:pt x="2118108" y="2117196"/>
                </a:lnTo>
                <a:lnTo>
                  <a:pt x="2116838" y="2115926"/>
                </a:lnTo>
                <a:close/>
              </a:path>
              <a:path w="2458720" h="2458084">
                <a:moveTo>
                  <a:pt x="2113026" y="2112116"/>
                </a:moveTo>
                <a:lnTo>
                  <a:pt x="2093217" y="2112116"/>
                </a:lnTo>
                <a:lnTo>
                  <a:pt x="2095756" y="2114656"/>
                </a:lnTo>
                <a:lnTo>
                  <a:pt x="2115567" y="2114656"/>
                </a:lnTo>
                <a:lnTo>
                  <a:pt x="2113026" y="2112116"/>
                </a:lnTo>
                <a:close/>
              </a:path>
              <a:path w="2458720" h="2458084">
                <a:moveTo>
                  <a:pt x="2110485" y="2109576"/>
                </a:moveTo>
                <a:lnTo>
                  <a:pt x="2090678" y="2109576"/>
                </a:lnTo>
                <a:lnTo>
                  <a:pt x="2091948" y="2110846"/>
                </a:lnTo>
                <a:lnTo>
                  <a:pt x="2111756" y="2110846"/>
                </a:lnTo>
                <a:lnTo>
                  <a:pt x="2110485" y="2109576"/>
                </a:lnTo>
                <a:close/>
              </a:path>
              <a:path w="2458720" h="2458084">
                <a:moveTo>
                  <a:pt x="2106673" y="2105766"/>
                </a:moveTo>
                <a:lnTo>
                  <a:pt x="2086870" y="2105766"/>
                </a:lnTo>
                <a:lnTo>
                  <a:pt x="2089409" y="2108306"/>
                </a:lnTo>
                <a:lnTo>
                  <a:pt x="2109215" y="2108306"/>
                </a:lnTo>
                <a:lnTo>
                  <a:pt x="2106673" y="2105766"/>
                </a:lnTo>
                <a:close/>
              </a:path>
              <a:path w="2458720" h="2458084">
                <a:moveTo>
                  <a:pt x="2104132" y="2103226"/>
                </a:moveTo>
                <a:lnTo>
                  <a:pt x="2084331" y="2103226"/>
                </a:lnTo>
                <a:lnTo>
                  <a:pt x="2085600" y="2104496"/>
                </a:lnTo>
                <a:lnTo>
                  <a:pt x="2105403" y="2104496"/>
                </a:lnTo>
                <a:lnTo>
                  <a:pt x="2104132" y="2103226"/>
                </a:lnTo>
                <a:close/>
              </a:path>
              <a:path w="2458720" h="2458084">
                <a:moveTo>
                  <a:pt x="2097780" y="2096876"/>
                </a:moveTo>
                <a:lnTo>
                  <a:pt x="2077984" y="2096876"/>
                </a:lnTo>
                <a:lnTo>
                  <a:pt x="2083061" y="2101956"/>
                </a:lnTo>
                <a:lnTo>
                  <a:pt x="2102862" y="2101956"/>
                </a:lnTo>
                <a:lnTo>
                  <a:pt x="2097780" y="2096876"/>
                </a:lnTo>
                <a:close/>
              </a:path>
              <a:path w="2458720" h="2458084">
                <a:moveTo>
                  <a:pt x="2091427" y="2090526"/>
                </a:moveTo>
                <a:lnTo>
                  <a:pt x="2071636" y="2090526"/>
                </a:lnTo>
                <a:lnTo>
                  <a:pt x="2076714" y="2095606"/>
                </a:lnTo>
                <a:lnTo>
                  <a:pt x="2096509" y="2095606"/>
                </a:lnTo>
                <a:lnTo>
                  <a:pt x="2091427" y="2090526"/>
                </a:lnTo>
                <a:close/>
              </a:path>
              <a:path w="2458720" h="2458084">
                <a:moveTo>
                  <a:pt x="2085074" y="2084176"/>
                </a:moveTo>
                <a:lnTo>
                  <a:pt x="2065289" y="2084176"/>
                </a:lnTo>
                <a:lnTo>
                  <a:pt x="2070367" y="2089256"/>
                </a:lnTo>
                <a:lnTo>
                  <a:pt x="2090156" y="2089256"/>
                </a:lnTo>
                <a:lnTo>
                  <a:pt x="2085074" y="2084176"/>
                </a:lnTo>
                <a:close/>
              </a:path>
              <a:path w="2458720" h="2458084">
                <a:moveTo>
                  <a:pt x="2078721" y="2077826"/>
                </a:moveTo>
                <a:lnTo>
                  <a:pt x="2058942" y="2077826"/>
                </a:lnTo>
                <a:lnTo>
                  <a:pt x="2064020" y="2082906"/>
                </a:lnTo>
                <a:lnTo>
                  <a:pt x="2083804" y="2082906"/>
                </a:lnTo>
                <a:lnTo>
                  <a:pt x="2078721" y="2077826"/>
                </a:lnTo>
                <a:close/>
              </a:path>
              <a:path w="2458720" h="2458084">
                <a:moveTo>
                  <a:pt x="2072369" y="2071476"/>
                </a:moveTo>
                <a:lnTo>
                  <a:pt x="2052595" y="2071476"/>
                </a:lnTo>
                <a:lnTo>
                  <a:pt x="2057672" y="2076556"/>
                </a:lnTo>
                <a:lnTo>
                  <a:pt x="2077451" y="2076556"/>
                </a:lnTo>
                <a:lnTo>
                  <a:pt x="2072369" y="2071476"/>
                </a:lnTo>
                <a:close/>
              </a:path>
              <a:path w="2458720" h="2458084">
                <a:moveTo>
                  <a:pt x="2066016" y="2065126"/>
                </a:moveTo>
                <a:lnTo>
                  <a:pt x="2046247" y="2065126"/>
                </a:lnTo>
                <a:lnTo>
                  <a:pt x="2051325" y="2070206"/>
                </a:lnTo>
                <a:lnTo>
                  <a:pt x="2071098" y="2070206"/>
                </a:lnTo>
                <a:lnTo>
                  <a:pt x="2066016" y="2065126"/>
                </a:lnTo>
                <a:close/>
              </a:path>
              <a:path w="2458720" h="2458084">
                <a:moveTo>
                  <a:pt x="2059663" y="2058776"/>
                </a:moveTo>
                <a:lnTo>
                  <a:pt x="2039900" y="2058776"/>
                </a:lnTo>
                <a:lnTo>
                  <a:pt x="2044978" y="2063856"/>
                </a:lnTo>
                <a:lnTo>
                  <a:pt x="2064745" y="2063856"/>
                </a:lnTo>
                <a:lnTo>
                  <a:pt x="2059663" y="2058776"/>
                </a:lnTo>
                <a:close/>
              </a:path>
              <a:path w="2458720" h="2458084">
                <a:moveTo>
                  <a:pt x="2054581" y="2053696"/>
                </a:moveTo>
                <a:lnTo>
                  <a:pt x="2034822" y="2053696"/>
                </a:lnTo>
                <a:lnTo>
                  <a:pt x="2038631" y="2057506"/>
                </a:lnTo>
                <a:lnTo>
                  <a:pt x="2058393" y="2057506"/>
                </a:lnTo>
                <a:lnTo>
                  <a:pt x="2054581" y="2053696"/>
                </a:lnTo>
                <a:close/>
              </a:path>
              <a:path w="2458720" h="2458084">
                <a:moveTo>
                  <a:pt x="2048228" y="2047346"/>
                </a:moveTo>
                <a:lnTo>
                  <a:pt x="2028475" y="2047346"/>
                </a:lnTo>
                <a:lnTo>
                  <a:pt x="2033553" y="2052426"/>
                </a:lnTo>
                <a:lnTo>
                  <a:pt x="2053310" y="2052426"/>
                </a:lnTo>
                <a:lnTo>
                  <a:pt x="2048228" y="2047346"/>
                </a:lnTo>
                <a:close/>
              </a:path>
              <a:path w="2458720" h="2458084">
                <a:moveTo>
                  <a:pt x="2041876" y="2040996"/>
                </a:moveTo>
                <a:lnTo>
                  <a:pt x="2022128" y="2040996"/>
                </a:lnTo>
                <a:lnTo>
                  <a:pt x="2027206" y="2046076"/>
                </a:lnTo>
                <a:lnTo>
                  <a:pt x="2046958" y="2046076"/>
                </a:lnTo>
                <a:lnTo>
                  <a:pt x="2041876" y="2040996"/>
                </a:lnTo>
                <a:close/>
              </a:path>
              <a:path w="2458720" h="2458084">
                <a:moveTo>
                  <a:pt x="2035523" y="2034646"/>
                </a:moveTo>
                <a:lnTo>
                  <a:pt x="2015780" y="2034646"/>
                </a:lnTo>
                <a:lnTo>
                  <a:pt x="2020858" y="2039726"/>
                </a:lnTo>
                <a:lnTo>
                  <a:pt x="2040605" y="2039726"/>
                </a:lnTo>
                <a:lnTo>
                  <a:pt x="2035523" y="2034646"/>
                </a:lnTo>
                <a:close/>
              </a:path>
              <a:path w="2458720" h="2458084">
                <a:moveTo>
                  <a:pt x="2029170" y="2028296"/>
                </a:moveTo>
                <a:lnTo>
                  <a:pt x="2009433" y="2028296"/>
                </a:lnTo>
                <a:lnTo>
                  <a:pt x="2014511" y="2033376"/>
                </a:lnTo>
                <a:lnTo>
                  <a:pt x="2034252" y="2033376"/>
                </a:lnTo>
                <a:lnTo>
                  <a:pt x="2029170" y="2028296"/>
                </a:lnTo>
                <a:close/>
              </a:path>
              <a:path w="2458720" h="2458084">
                <a:moveTo>
                  <a:pt x="2022817" y="2021946"/>
                </a:moveTo>
                <a:lnTo>
                  <a:pt x="2003086" y="2021946"/>
                </a:lnTo>
                <a:lnTo>
                  <a:pt x="2008164" y="2027026"/>
                </a:lnTo>
                <a:lnTo>
                  <a:pt x="2027899" y="2027026"/>
                </a:lnTo>
                <a:lnTo>
                  <a:pt x="2022817" y="2021946"/>
                </a:lnTo>
                <a:close/>
              </a:path>
              <a:path w="2458720" h="2458084">
                <a:moveTo>
                  <a:pt x="2016465" y="2015596"/>
                </a:moveTo>
                <a:lnTo>
                  <a:pt x="1996739" y="2015596"/>
                </a:lnTo>
                <a:lnTo>
                  <a:pt x="2001816" y="2020676"/>
                </a:lnTo>
                <a:lnTo>
                  <a:pt x="2021547" y="2020676"/>
                </a:lnTo>
                <a:lnTo>
                  <a:pt x="2016465" y="2015596"/>
                </a:lnTo>
                <a:close/>
              </a:path>
              <a:path w="2458720" h="2458084">
                <a:moveTo>
                  <a:pt x="2010112" y="2009246"/>
                </a:moveTo>
                <a:lnTo>
                  <a:pt x="1990391" y="2009246"/>
                </a:lnTo>
                <a:lnTo>
                  <a:pt x="1995469" y="2014326"/>
                </a:lnTo>
                <a:lnTo>
                  <a:pt x="2015194" y="2014326"/>
                </a:lnTo>
                <a:lnTo>
                  <a:pt x="2010112" y="2009246"/>
                </a:lnTo>
                <a:close/>
              </a:path>
              <a:path w="2458720" h="2458084">
                <a:moveTo>
                  <a:pt x="2003759" y="2002896"/>
                </a:moveTo>
                <a:lnTo>
                  <a:pt x="1984044" y="2002896"/>
                </a:lnTo>
                <a:lnTo>
                  <a:pt x="1989122" y="2007976"/>
                </a:lnTo>
                <a:lnTo>
                  <a:pt x="2008841" y="2007976"/>
                </a:lnTo>
                <a:lnTo>
                  <a:pt x="2003759" y="2002896"/>
                </a:lnTo>
                <a:close/>
              </a:path>
              <a:path w="2458720" h="2458084">
                <a:moveTo>
                  <a:pt x="1997406" y="1996546"/>
                </a:moveTo>
                <a:lnTo>
                  <a:pt x="1977697" y="1996546"/>
                </a:lnTo>
                <a:lnTo>
                  <a:pt x="1982775" y="2001626"/>
                </a:lnTo>
                <a:lnTo>
                  <a:pt x="2002489" y="2001626"/>
                </a:lnTo>
                <a:lnTo>
                  <a:pt x="1997406" y="1996546"/>
                </a:lnTo>
                <a:close/>
              </a:path>
              <a:path w="2458720" h="2458084">
                <a:moveTo>
                  <a:pt x="1991054" y="1990196"/>
                </a:moveTo>
                <a:lnTo>
                  <a:pt x="1971350" y="1990196"/>
                </a:lnTo>
                <a:lnTo>
                  <a:pt x="1976427" y="1995276"/>
                </a:lnTo>
                <a:lnTo>
                  <a:pt x="1996136" y="1995276"/>
                </a:lnTo>
                <a:lnTo>
                  <a:pt x="1991054" y="1990196"/>
                </a:lnTo>
                <a:close/>
              </a:path>
              <a:path w="2458720" h="2458084">
                <a:moveTo>
                  <a:pt x="1984701" y="1983846"/>
                </a:moveTo>
                <a:lnTo>
                  <a:pt x="1965002" y="1983846"/>
                </a:lnTo>
                <a:lnTo>
                  <a:pt x="1970080" y="1988926"/>
                </a:lnTo>
                <a:lnTo>
                  <a:pt x="1989783" y="1988926"/>
                </a:lnTo>
                <a:lnTo>
                  <a:pt x="1984701" y="1983846"/>
                </a:lnTo>
                <a:close/>
              </a:path>
              <a:path w="2458720" h="2458084">
                <a:moveTo>
                  <a:pt x="1978348" y="1977496"/>
                </a:moveTo>
                <a:lnTo>
                  <a:pt x="1958655" y="1977496"/>
                </a:lnTo>
                <a:lnTo>
                  <a:pt x="1963733" y="1982576"/>
                </a:lnTo>
                <a:lnTo>
                  <a:pt x="1983430" y="1982576"/>
                </a:lnTo>
                <a:lnTo>
                  <a:pt x="1978348" y="1977496"/>
                </a:lnTo>
                <a:close/>
              </a:path>
              <a:path w="2458720" h="2458084">
                <a:moveTo>
                  <a:pt x="1971995" y="1971146"/>
                </a:moveTo>
                <a:lnTo>
                  <a:pt x="1952308" y="1971146"/>
                </a:lnTo>
                <a:lnTo>
                  <a:pt x="1957386" y="1976226"/>
                </a:lnTo>
                <a:lnTo>
                  <a:pt x="1977078" y="1976226"/>
                </a:lnTo>
                <a:lnTo>
                  <a:pt x="1971995" y="1971146"/>
                </a:lnTo>
                <a:close/>
              </a:path>
              <a:path w="2458720" h="2458084">
                <a:moveTo>
                  <a:pt x="1965643" y="1964796"/>
                </a:moveTo>
                <a:lnTo>
                  <a:pt x="1945961" y="1964796"/>
                </a:lnTo>
                <a:lnTo>
                  <a:pt x="1951038" y="1969876"/>
                </a:lnTo>
                <a:lnTo>
                  <a:pt x="1970725" y="1969876"/>
                </a:lnTo>
                <a:lnTo>
                  <a:pt x="1965643" y="1964796"/>
                </a:lnTo>
                <a:close/>
              </a:path>
              <a:path w="2458720" h="2458084">
                <a:moveTo>
                  <a:pt x="1959290" y="1958446"/>
                </a:moveTo>
                <a:lnTo>
                  <a:pt x="1939613" y="1958446"/>
                </a:lnTo>
                <a:lnTo>
                  <a:pt x="1944691" y="1963526"/>
                </a:lnTo>
                <a:lnTo>
                  <a:pt x="1964372" y="1963526"/>
                </a:lnTo>
                <a:lnTo>
                  <a:pt x="1959290" y="1958446"/>
                </a:lnTo>
                <a:close/>
              </a:path>
              <a:path w="2458720" h="2458084">
                <a:moveTo>
                  <a:pt x="1952937" y="1952096"/>
                </a:moveTo>
                <a:lnTo>
                  <a:pt x="1933266" y="1952096"/>
                </a:lnTo>
                <a:lnTo>
                  <a:pt x="1938344" y="1957176"/>
                </a:lnTo>
                <a:lnTo>
                  <a:pt x="1958019" y="1957176"/>
                </a:lnTo>
                <a:lnTo>
                  <a:pt x="1952937" y="1952096"/>
                </a:lnTo>
                <a:close/>
              </a:path>
              <a:path w="2458720" h="2458084">
                <a:moveTo>
                  <a:pt x="1946584" y="1945746"/>
                </a:moveTo>
                <a:lnTo>
                  <a:pt x="1926919" y="1945746"/>
                </a:lnTo>
                <a:lnTo>
                  <a:pt x="1931997" y="1950826"/>
                </a:lnTo>
                <a:lnTo>
                  <a:pt x="1951667" y="1950826"/>
                </a:lnTo>
                <a:lnTo>
                  <a:pt x="1946584" y="1945746"/>
                </a:lnTo>
                <a:close/>
              </a:path>
              <a:path w="2458720" h="2458084">
                <a:moveTo>
                  <a:pt x="1940232" y="1939396"/>
                </a:moveTo>
                <a:lnTo>
                  <a:pt x="1920571" y="1939396"/>
                </a:lnTo>
                <a:lnTo>
                  <a:pt x="1925649" y="1944476"/>
                </a:lnTo>
                <a:lnTo>
                  <a:pt x="1945314" y="1944476"/>
                </a:lnTo>
                <a:lnTo>
                  <a:pt x="1940232" y="1939396"/>
                </a:lnTo>
                <a:close/>
              </a:path>
              <a:path w="2458720" h="2458084">
                <a:moveTo>
                  <a:pt x="1933879" y="1933046"/>
                </a:moveTo>
                <a:lnTo>
                  <a:pt x="1914224" y="1933046"/>
                </a:lnTo>
                <a:lnTo>
                  <a:pt x="1919302" y="1938126"/>
                </a:lnTo>
                <a:lnTo>
                  <a:pt x="1938961" y="1938126"/>
                </a:lnTo>
                <a:lnTo>
                  <a:pt x="1933879" y="1933046"/>
                </a:lnTo>
                <a:close/>
              </a:path>
              <a:path w="2458720" h="2458084">
                <a:moveTo>
                  <a:pt x="1927526" y="1926696"/>
                </a:moveTo>
                <a:lnTo>
                  <a:pt x="1907877" y="1926696"/>
                </a:lnTo>
                <a:lnTo>
                  <a:pt x="1912955" y="1931776"/>
                </a:lnTo>
                <a:lnTo>
                  <a:pt x="1932608" y="1931776"/>
                </a:lnTo>
                <a:lnTo>
                  <a:pt x="1927526" y="1926696"/>
                </a:lnTo>
                <a:close/>
              </a:path>
              <a:path w="2458720" h="2458084">
                <a:moveTo>
                  <a:pt x="1921174" y="1920346"/>
                </a:moveTo>
                <a:lnTo>
                  <a:pt x="1901530" y="1920346"/>
                </a:lnTo>
                <a:lnTo>
                  <a:pt x="1906608" y="1925426"/>
                </a:lnTo>
                <a:lnTo>
                  <a:pt x="1926256" y="1925426"/>
                </a:lnTo>
                <a:lnTo>
                  <a:pt x="1921174" y="1920346"/>
                </a:lnTo>
                <a:close/>
              </a:path>
              <a:path w="2458720" h="2458084">
                <a:moveTo>
                  <a:pt x="1914821" y="1913996"/>
                </a:moveTo>
                <a:lnTo>
                  <a:pt x="1895182" y="1913996"/>
                </a:lnTo>
                <a:lnTo>
                  <a:pt x="1900260" y="1919076"/>
                </a:lnTo>
                <a:lnTo>
                  <a:pt x="1919903" y="1919076"/>
                </a:lnTo>
                <a:lnTo>
                  <a:pt x="1914821" y="1913996"/>
                </a:lnTo>
                <a:close/>
              </a:path>
              <a:path w="2458720" h="2458084">
                <a:moveTo>
                  <a:pt x="1908468" y="1907646"/>
                </a:moveTo>
                <a:lnTo>
                  <a:pt x="1888835" y="1907646"/>
                </a:lnTo>
                <a:lnTo>
                  <a:pt x="1893913" y="1912726"/>
                </a:lnTo>
                <a:lnTo>
                  <a:pt x="1913550" y="1912726"/>
                </a:lnTo>
                <a:lnTo>
                  <a:pt x="1908468" y="1907646"/>
                </a:lnTo>
                <a:close/>
              </a:path>
              <a:path w="2458720" h="2458084">
                <a:moveTo>
                  <a:pt x="1902115" y="1901296"/>
                </a:moveTo>
                <a:lnTo>
                  <a:pt x="1882488" y="1901296"/>
                </a:lnTo>
                <a:lnTo>
                  <a:pt x="1887566" y="1906376"/>
                </a:lnTo>
                <a:lnTo>
                  <a:pt x="1907198" y="1906376"/>
                </a:lnTo>
                <a:lnTo>
                  <a:pt x="1902115" y="1901296"/>
                </a:lnTo>
                <a:close/>
              </a:path>
              <a:path w="2458720" h="2458084">
                <a:moveTo>
                  <a:pt x="1895763" y="1894946"/>
                </a:moveTo>
                <a:lnTo>
                  <a:pt x="1876141" y="1894946"/>
                </a:lnTo>
                <a:lnTo>
                  <a:pt x="1881218" y="1900026"/>
                </a:lnTo>
                <a:lnTo>
                  <a:pt x="1900845" y="1900026"/>
                </a:lnTo>
                <a:lnTo>
                  <a:pt x="1895763" y="1894946"/>
                </a:lnTo>
                <a:close/>
              </a:path>
              <a:path w="2458720" h="2458084">
                <a:moveTo>
                  <a:pt x="1889410" y="1888596"/>
                </a:moveTo>
                <a:lnTo>
                  <a:pt x="1869793" y="1888596"/>
                </a:lnTo>
                <a:lnTo>
                  <a:pt x="1874871" y="1893676"/>
                </a:lnTo>
                <a:lnTo>
                  <a:pt x="1894492" y="1893676"/>
                </a:lnTo>
                <a:lnTo>
                  <a:pt x="1889410" y="1888596"/>
                </a:lnTo>
                <a:close/>
              </a:path>
              <a:path w="2458720" h="2458084">
                <a:moveTo>
                  <a:pt x="1883057" y="1882246"/>
                </a:moveTo>
                <a:lnTo>
                  <a:pt x="1863446" y="1882246"/>
                </a:lnTo>
                <a:lnTo>
                  <a:pt x="1868524" y="1887326"/>
                </a:lnTo>
                <a:lnTo>
                  <a:pt x="1888139" y="1887326"/>
                </a:lnTo>
                <a:lnTo>
                  <a:pt x="1883057" y="1882246"/>
                </a:lnTo>
                <a:close/>
              </a:path>
              <a:path w="2458720" h="2458084">
                <a:moveTo>
                  <a:pt x="1876704" y="1875896"/>
                </a:moveTo>
                <a:lnTo>
                  <a:pt x="1857099" y="1875896"/>
                </a:lnTo>
                <a:lnTo>
                  <a:pt x="1862177" y="1880976"/>
                </a:lnTo>
                <a:lnTo>
                  <a:pt x="1881787" y="1880976"/>
                </a:lnTo>
                <a:lnTo>
                  <a:pt x="1876704" y="1875896"/>
                </a:lnTo>
                <a:close/>
              </a:path>
              <a:path w="2458720" h="2458084">
                <a:moveTo>
                  <a:pt x="1870352" y="1869546"/>
                </a:moveTo>
                <a:lnTo>
                  <a:pt x="1850752" y="1869546"/>
                </a:lnTo>
                <a:lnTo>
                  <a:pt x="1855829" y="1874626"/>
                </a:lnTo>
                <a:lnTo>
                  <a:pt x="1875434" y="1874626"/>
                </a:lnTo>
                <a:lnTo>
                  <a:pt x="1870352" y="1869546"/>
                </a:lnTo>
                <a:close/>
              </a:path>
              <a:path w="2458720" h="2458084">
                <a:moveTo>
                  <a:pt x="1863999" y="1863196"/>
                </a:moveTo>
                <a:lnTo>
                  <a:pt x="1844404" y="1863196"/>
                </a:lnTo>
                <a:lnTo>
                  <a:pt x="1849482" y="1868276"/>
                </a:lnTo>
                <a:lnTo>
                  <a:pt x="1869081" y="1868276"/>
                </a:lnTo>
                <a:lnTo>
                  <a:pt x="1863999" y="1863196"/>
                </a:lnTo>
                <a:close/>
              </a:path>
              <a:path w="2458720" h="2458084">
                <a:moveTo>
                  <a:pt x="1857646" y="1856846"/>
                </a:moveTo>
                <a:lnTo>
                  <a:pt x="1838057" y="1856846"/>
                </a:lnTo>
                <a:lnTo>
                  <a:pt x="1843135" y="1861926"/>
                </a:lnTo>
                <a:lnTo>
                  <a:pt x="1862728" y="1861926"/>
                </a:lnTo>
                <a:lnTo>
                  <a:pt x="1857646" y="1856846"/>
                </a:lnTo>
                <a:close/>
              </a:path>
              <a:path w="2458720" h="2458084">
                <a:moveTo>
                  <a:pt x="1649276" y="1648566"/>
                </a:moveTo>
                <a:lnTo>
                  <a:pt x="1629867" y="1648566"/>
                </a:lnTo>
                <a:lnTo>
                  <a:pt x="1836788" y="1855576"/>
                </a:lnTo>
                <a:lnTo>
                  <a:pt x="1856376" y="1855576"/>
                </a:lnTo>
                <a:lnTo>
                  <a:pt x="1649276" y="1648566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0" y="4413360"/>
            <a:ext cx="2439035" cy="2439670"/>
          </a:xfrm>
          <a:custGeom>
            <a:avLst/>
            <a:gdLst/>
            <a:ahLst/>
            <a:cxnLst/>
            <a:rect l="l" t="t" r="r" b="b"/>
            <a:pathLst>
              <a:path w="2439035" h="2439670">
                <a:moveTo>
                  <a:pt x="0" y="0"/>
                </a:moveTo>
                <a:lnTo>
                  <a:pt x="0" y="2429"/>
                </a:lnTo>
                <a:lnTo>
                  <a:pt x="2428" y="2429"/>
                </a:lnTo>
                <a:lnTo>
                  <a:pt x="0" y="0"/>
                </a:lnTo>
                <a:close/>
              </a:path>
              <a:path w="2439035" h="2439670">
                <a:moveTo>
                  <a:pt x="2428" y="2429"/>
                </a:moveTo>
                <a:lnTo>
                  <a:pt x="0" y="2429"/>
                </a:lnTo>
                <a:lnTo>
                  <a:pt x="0" y="8779"/>
                </a:lnTo>
                <a:lnTo>
                  <a:pt x="8775" y="8779"/>
                </a:lnTo>
                <a:lnTo>
                  <a:pt x="2428" y="2429"/>
                </a:lnTo>
                <a:close/>
              </a:path>
              <a:path w="2439035" h="2439670">
                <a:moveTo>
                  <a:pt x="8775" y="8779"/>
                </a:moveTo>
                <a:lnTo>
                  <a:pt x="0" y="8779"/>
                </a:lnTo>
                <a:lnTo>
                  <a:pt x="0" y="15129"/>
                </a:lnTo>
                <a:lnTo>
                  <a:pt x="15122" y="15129"/>
                </a:lnTo>
                <a:lnTo>
                  <a:pt x="8775" y="8779"/>
                </a:lnTo>
                <a:close/>
              </a:path>
              <a:path w="2439035" h="2439670">
                <a:moveTo>
                  <a:pt x="15122" y="15129"/>
                </a:moveTo>
                <a:lnTo>
                  <a:pt x="0" y="15129"/>
                </a:lnTo>
                <a:lnTo>
                  <a:pt x="0" y="20209"/>
                </a:lnTo>
                <a:lnTo>
                  <a:pt x="1270" y="21479"/>
                </a:lnTo>
                <a:lnTo>
                  <a:pt x="21470" y="21479"/>
                </a:lnTo>
                <a:lnTo>
                  <a:pt x="15122" y="15129"/>
                </a:lnTo>
                <a:close/>
              </a:path>
              <a:path w="2439035" h="2439670">
                <a:moveTo>
                  <a:pt x="21470" y="21479"/>
                </a:moveTo>
                <a:lnTo>
                  <a:pt x="1270" y="21479"/>
                </a:lnTo>
                <a:lnTo>
                  <a:pt x="7619" y="27829"/>
                </a:lnTo>
                <a:lnTo>
                  <a:pt x="27817" y="27829"/>
                </a:lnTo>
                <a:lnTo>
                  <a:pt x="21470" y="21479"/>
                </a:lnTo>
                <a:close/>
              </a:path>
              <a:path w="2439035" h="2439670">
                <a:moveTo>
                  <a:pt x="27817" y="27829"/>
                </a:moveTo>
                <a:lnTo>
                  <a:pt x="7620" y="27829"/>
                </a:lnTo>
                <a:lnTo>
                  <a:pt x="13969" y="34179"/>
                </a:lnTo>
                <a:lnTo>
                  <a:pt x="34164" y="34179"/>
                </a:lnTo>
                <a:lnTo>
                  <a:pt x="27817" y="27829"/>
                </a:lnTo>
                <a:close/>
              </a:path>
              <a:path w="2439035" h="2439670">
                <a:moveTo>
                  <a:pt x="34164" y="34179"/>
                </a:moveTo>
                <a:lnTo>
                  <a:pt x="13970" y="34179"/>
                </a:lnTo>
                <a:lnTo>
                  <a:pt x="20319" y="40529"/>
                </a:lnTo>
                <a:lnTo>
                  <a:pt x="40512" y="40529"/>
                </a:lnTo>
                <a:lnTo>
                  <a:pt x="34164" y="34179"/>
                </a:lnTo>
                <a:close/>
              </a:path>
              <a:path w="2439035" h="2439670">
                <a:moveTo>
                  <a:pt x="40512" y="40529"/>
                </a:moveTo>
                <a:lnTo>
                  <a:pt x="20320" y="40529"/>
                </a:lnTo>
                <a:lnTo>
                  <a:pt x="26669" y="46879"/>
                </a:lnTo>
                <a:lnTo>
                  <a:pt x="46859" y="46879"/>
                </a:lnTo>
                <a:lnTo>
                  <a:pt x="40512" y="40529"/>
                </a:lnTo>
                <a:close/>
              </a:path>
              <a:path w="2439035" h="2439670">
                <a:moveTo>
                  <a:pt x="46859" y="46879"/>
                </a:moveTo>
                <a:lnTo>
                  <a:pt x="26670" y="46879"/>
                </a:lnTo>
                <a:lnTo>
                  <a:pt x="33019" y="53229"/>
                </a:lnTo>
                <a:lnTo>
                  <a:pt x="53206" y="53229"/>
                </a:lnTo>
                <a:lnTo>
                  <a:pt x="46859" y="46879"/>
                </a:lnTo>
                <a:close/>
              </a:path>
              <a:path w="2439035" h="2439670">
                <a:moveTo>
                  <a:pt x="53206" y="53229"/>
                </a:moveTo>
                <a:lnTo>
                  <a:pt x="33020" y="53229"/>
                </a:lnTo>
                <a:lnTo>
                  <a:pt x="39369" y="59579"/>
                </a:lnTo>
                <a:lnTo>
                  <a:pt x="59553" y="59579"/>
                </a:lnTo>
                <a:lnTo>
                  <a:pt x="53206" y="53229"/>
                </a:lnTo>
                <a:close/>
              </a:path>
              <a:path w="2439035" h="2439670">
                <a:moveTo>
                  <a:pt x="59553" y="59579"/>
                </a:moveTo>
                <a:lnTo>
                  <a:pt x="39370" y="59579"/>
                </a:lnTo>
                <a:lnTo>
                  <a:pt x="45719" y="65929"/>
                </a:lnTo>
                <a:lnTo>
                  <a:pt x="65901" y="65929"/>
                </a:lnTo>
                <a:lnTo>
                  <a:pt x="59553" y="59579"/>
                </a:lnTo>
                <a:close/>
              </a:path>
              <a:path w="2439035" h="2439670">
                <a:moveTo>
                  <a:pt x="65901" y="65929"/>
                </a:moveTo>
                <a:lnTo>
                  <a:pt x="45720" y="65929"/>
                </a:lnTo>
                <a:lnTo>
                  <a:pt x="52069" y="72279"/>
                </a:lnTo>
                <a:lnTo>
                  <a:pt x="72248" y="72279"/>
                </a:lnTo>
                <a:lnTo>
                  <a:pt x="65901" y="65929"/>
                </a:lnTo>
                <a:close/>
              </a:path>
              <a:path w="2439035" h="2439670">
                <a:moveTo>
                  <a:pt x="72248" y="72279"/>
                </a:moveTo>
                <a:lnTo>
                  <a:pt x="52070" y="72279"/>
                </a:lnTo>
                <a:lnTo>
                  <a:pt x="58419" y="78629"/>
                </a:lnTo>
                <a:lnTo>
                  <a:pt x="78595" y="78629"/>
                </a:lnTo>
                <a:lnTo>
                  <a:pt x="72248" y="72279"/>
                </a:lnTo>
                <a:close/>
              </a:path>
              <a:path w="2439035" h="2439670">
                <a:moveTo>
                  <a:pt x="78595" y="78629"/>
                </a:moveTo>
                <a:lnTo>
                  <a:pt x="58420" y="78629"/>
                </a:lnTo>
                <a:lnTo>
                  <a:pt x="64769" y="84979"/>
                </a:lnTo>
                <a:lnTo>
                  <a:pt x="84942" y="84979"/>
                </a:lnTo>
                <a:lnTo>
                  <a:pt x="78595" y="78629"/>
                </a:lnTo>
                <a:close/>
              </a:path>
              <a:path w="2439035" h="2439670">
                <a:moveTo>
                  <a:pt x="84942" y="84979"/>
                </a:moveTo>
                <a:lnTo>
                  <a:pt x="64770" y="84979"/>
                </a:lnTo>
                <a:lnTo>
                  <a:pt x="71119" y="91329"/>
                </a:lnTo>
                <a:lnTo>
                  <a:pt x="91290" y="91329"/>
                </a:lnTo>
                <a:lnTo>
                  <a:pt x="84942" y="84979"/>
                </a:lnTo>
                <a:close/>
              </a:path>
              <a:path w="2439035" h="2439670">
                <a:moveTo>
                  <a:pt x="91290" y="91329"/>
                </a:moveTo>
                <a:lnTo>
                  <a:pt x="71120" y="91329"/>
                </a:lnTo>
                <a:lnTo>
                  <a:pt x="77469" y="97679"/>
                </a:lnTo>
                <a:lnTo>
                  <a:pt x="97637" y="97679"/>
                </a:lnTo>
                <a:lnTo>
                  <a:pt x="91290" y="91329"/>
                </a:lnTo>
                <a:close/>
              </a:path>
              <a:path w="2439035" h="2439670">
                <a:moveTo>
                  <a:pt x="97637" y="97679"/>
                </a:moveTo>
                <a:lnTo>
                  <a:pt x="77470" y="97679"/>
                </a:lnTo>
                <a:lnTo>
                  <a:pt x="90170" y="110379"/>
                </a:lnTo>
                <a:lnTo>
                  <a:pt x="110331" y="110379"/>
                </a:lnTo>
                <a:lnTo>
                  <a:pt x="97637" y="97679"/>
                </a:lnTo>
                <a:close/>
              </a:path>
              <a:path w="2439035" h="2439670">
                <a:moveTo>
                  <a:pt x="110331" y="110379"/>
                </a:moveTo>
                <a:lnTo>
                  <a:pt x="90170" y="110379"/>
                </a:lnTo>
                <a:lnTo>
                  <a:pt x="102869" y="123079"/>
                </a:lnTo>
                <a:lnTo>
                  <a:pt x="123026" y="123079"/>
                </a:lnTo>
                <a:lnTo>
                  <a:pt x="110331" y="110379"/>
                </a:lnTo>
                <a:close/>
              </a:path>
              <a:path w="2439035" h="2439670">
                <a:moveTo>
                  <a:pt x="123026" y="123079"/>
                </a:moveTo>
                <a:lnTo>
                  <a:pt x="102870" y="123079"/>
                </a:lnTo>
                <a:lnTo>
                  <a:pt x="109219" y="129429"/>
                </a:lnTo>
                <a:lnTo>
                  <a:pt x="129373" y="129429"/>
                </a:lnTo>
                <a:lnTo>
                  <a:pt x="123026" y="123079"/>
                </a:lnTo>
                <a:close/>
              </a:path>
              <a:path w="2439035" h="2439670">
                <a:moveTo>
                  <a:pt x="129373" y="129429"/>
                </a:moveTo>
                <a:lnTo>
                  <a:pt x="109220" y="129429"/>
                </a:lnTo>
                <a:lnTo>
                  <a:pt x="121919" y="142129"/>
                </a:lnTo>
                <a:lnTo>
                  <a:pt x="142068" y="142129"/>
                </a:lnTo>
                <a:lnTo>
                  <a:pt x="129373" y="129429"/>
                </a:lnTo>
                <a:close/>
              </a:path>
              <a:path w="2439035" h="2439670">
                <a:moveTo>
                  <a:pt x="142068" y="142129"/>
                </a:moveTo>
                <a:lnTo>
                  <a:pt x="121920" y="142129"/>
                </a:lnTo>
                <a:lnTo>
                  <a:pt x="134619" y="154829"/>
                </a:lnTo>
                <a:lnTo>
                  <a:pt x="154762" y="154829"/>
                </a:lnTo>
                <a:lnTo>
                  <a:pt x="142068" y="142129"/>
                </a:lnTo>
                <a:close/>
              </a:path>
              <a:path w="2439035" h="2439670">
                <a:moveTo>
                  <a:pt x="154762" y="154829"/>
                </a:moveTo>
                <a:lnTo>
                  <a:pt x="134620" y="154829"/>
                </a:lnTo>
                <a:lnTo>
                  <a:pt x="140969" y="161179"/>
                </a:lnTo>
                <a:lnTo>
                  <a:pt x="161110" y="161179"/>
                </a:lnTo>
                <a:lnTo>
                  <a:pt x="154762" y="154829"/>
                </a:lnTo>
                <a:close/>
              </a:path>
              <a:path w="2439035" h="2439670">
                <a:moveTo>
                  <a:pt x="161110" y="161179"/>
                </a:moveTo>
                <a:lnTo>
                  <a:pt x="140970" y="161179"/>
                </a:lnTo>
                <a:lnTo>
                  <a:pt x="153669" y="173879"/>
                </a:lnTo>
                <a:lnTo>
                  <a:pt x="173804" y="173879"/>
                </a:lnTo>
                <a:lnTo>
                  <a:pt x="161110" y="161179"/>
                </a:lnTo>
                <a:close/>
              </a:path>
              <a:path w="2439035" h="2439670">
                <a:moveTo>
                  <a:pt x="173804" y="173879"/>
                </a:moveTo>
                <a:lnTo>
                  <a:pt x="153670" y="173879"/>
                </a:lnTo>
                <a:lnTo>
                  <a:pt x="160019" y="180229"/>
                </a:lnTo>
                <a:lnTo>
                  <a:pt x="180151" y="180229"/>
                </a:lnTo>
                <a:lnTo>
                  <a:pt x="173804" y="173879"/>
                </a:lnTo>
                <a:close/>
              </a:path>
              <a:path w="2439035" h="2439670">
                <a:moveTo>
                  <a:pt x="180151" y="180229"/>
                </a:moveTo>
                <a:lnTo>
                  <a:pt x="160020" y="180229"/>
                </a:lnTo>
                <a:lnTo>
                  <a:pt x="166369" y="186579"/>
                </a:lnTo>
                <a:lnTo>
                  <a:pt x="186499" y="186579"/>
                </a:lnTo>
                <a:lnTo>
                  <a:pt x="180151" y="180229"/>
                </a:lnTo>
                <a:close/>
              </a:path>
              <a:path w="2439035" h="2439670">
                <a:moveTo>
                  <a:pt x="186499" y="186579"/>
                </a:moveTo>
                <a:lnTo>
                  <a:pt x="166370" y="186579"/>
                </a:lnTo>
                <a:lnTo>
                  <a:pt x="172720" y="192929"/>
                </a:lnTo>
                <a:lnTo>
                  <a:pt x="192846" y="192929"/>
                </a:lnTo>
                <a:lnTo>
                  <a:pt x="186499" y="186579"/>
                </a:lnTo>
                <a:close/>
              </a:path>
              <a:path w="2439035" h="2439670">
                <a:moveTo>
                  <a:pt x="192846" y="192929"/>
                </a:moveTo>
                <a:lnTo>
                  <a:pt x="172720" y="192929"/>
                </a:lnTo>
                <a:lnTo>
                  <a:pt x="179070" y="199279"/>
                </a:lnTo>
                <a:lnTo>
                  <a:pt x="199193" y="199279"/>
                </a:lnTo>
                <a:lnTo>
                  <a:pt x="192846" y="192929"/>
                </a:lnTo>
                <a:close/>
              </a:path>
              <a:path w="2439035" h="2439670">
                <a:moveTo>
                  <a:pt x="199193" y="199279"/>
                </a:moveTo>
                <a:lnTo>
                  <a:pt x="179070" y="199279"/>
                </a:lnTo>
                <a:lnTo>
                  <a:pt x="185419" y="205629"/>
                </a:lnTo>
                <a:lnTo>
                  <a:pt x="205540" y="205629"/>
                </a:lnTo>
                <a:lnTo>
                  <a:pt x="199193" y="199279"/>
                </a:lnTo>
                <a:close/>
              </a:path>
              <a:path w="2439035" h="2439670">
                <a:moveTo>
                  <a:pt x="205540" y="205629"/>
                </a:moveTo>
                <a:lnTo>
                  <a:pt x="185420" y="205629"/>
                </a:lnTo>
                <a:lnTo>
                  <a:pt x="191769" y="211979"/>
                </a:lnTo>
                <a:lnTo>
                  <a:pt x="211888" y="211979"/>
                </a:lnTo>
                <a:lnTo>
                  <a:pt x="205540" y="205629"/>
                </a:lnTo>
                <a:close/>
              </a:path>
              <a:path w="2439035" h="2439670">
                <a:moveTo>
                  <a:pt x="211888" y="211979"/>
                </a:moveTo>
                <a:lnTo>
                  <a:pt x="191770" y="211979"/>
                </a:lnTo>
                <a:lnTo>
                  <a:pt x="198119" y="218329"/>
                </a:lnTo>
                <a:lnTo>
                  <a:pt x="218235" y="218329"/>
                </a:lnTo>
                <a:lnTo>
                  <a:pt x="211888" y="211979"/>
                </a:lnTo>
                <a:close/>
              </a:path>
              <a:path w="2439035" h="2439670">
                <a:moveTo>
                  <a:pt x="218235" y="218329"/>
                </a:moveTo>
                <a:lnTo>
                  <a:pt x="198120" y="218329"/>
                </a:lnTo>
                <a:lnTo>
                  <a:pt x="204469" y="224679"/>
                </a:lnTo>
                <a:lnTo>
                  <a:pt x="224582" y="224679"/>
                </a:lnTo>
                <a:lnTo>
                  <a:pt x="218235" y="218329"/>
                </a:lnTo>
                <a:close/>
              </a:path>
              <a:path w="2439035" h="2439670">
                <a:moveTo>
                  <a:pt x="224582" y="224679"/>
                </a:moveTo>
                <a:lnTo>
                  <a:pt x="204470" y="224679"/>
                </a:lnTo>
                <a:lnTo>
                  <a:pt x="210819" y="231029"/>
                </a:lnTo>
                <a:lnTo>
                  <a:pt x="230929" y="231029"/>
                </a:lnTo>
                <a:lnTo>
                  <a:pt x="224582" y="224679"/>
                </a:lnTo>
                <a:close/>
              </a:path>
              <a:path w="2439035" h="2439670">
                <a:moveTo>
                  <a:pt x="230929" y="231029"/>
                </a:moveTo>
                <a:lnTo>
                  <a:pt x="210820" y="231029"/>
                </a:lnTo>
                <a:lnTo>
                  <a:pt x="217169" y="237379"/>
                </a:lnTo>
                <a:lnTo>
                  <a:pt x="237277" y="237379"/>
                </a:lnTo>
                <a:lnTo>
                  <a:pt x="230929" y="231029"/>
                </a:lnTo>
                <a:close/>
              </a:path>
              <a:path w="2439035" h="2439670">
                <a:moveTo>
                  <a:pt x="237277" y="237379"/>
                </a:moveTo>
                <a:lnTo>
                  <a:pt x="217170" y="237379"/>
                </a:lnTo>
                <a:lnTo>
                  <a:pt x="223519" y="243729"/>
                </a:lnTo>
                <a:lnTo>
                  <a:pt x="243624" y="243729"/>
                </a:lnTo>
                <a:lnTo>
                  <a:pt x="237277" y="237379"/>
                </a:lnTo>
                <a:close/>
              </a:path>
              <a:path w="2439035" h="2439670">
                <a:moveTo>
                  <a:pt x="243624" y="243729"/>
                </a:moveTo>
                <a:lnTo>
                  <a:pt x="223520" y="243729"/>
                </a:lnTo>
                <a:lnTo>
                  <a:pt x="229869" y="250079"/>
                </a:lnTo>
                <a:lnTo>
                  <a:pt x="249971" y="250079"/>
                </a:lnTo>
                <a:lnTo>
                  <a:pt x="243624" y="243729"/>
                </a:lnTo>
                <a:close/>
              </a:path>
              <a:path w="2439035" h="2439670">
                <a:moveTo>
                  <a:pt x="249971" y="250079"/>
                </a:moveTo>
                <a:lnTo>
                  <a:pt x="229870" y="250079"/>
                </a:lnTo>
                <a:lnTo>
                  <a:pt x="236219" y="256429"/>
                </a:lnTo>
                <a:lnTo>
                  <a:pt x="256319" y="256429"/>
                </a:lnTo>
                <a:lnTo>
                  <a:pt x="249971" y="250079"/>
                </a:lnTo>
                <a:close/>
              </a:path>
              <a:path w="2439035" h="2439670">
                <a:moveTo>
                  <a:pt x="256319" y="256429"/>
                </a:moveTo>
                <a:lnTo>
                  <a:pt x="236220" y="256429"/>
                </a:lnTo>
                <a:lnTo>
                  <a:pt x="242569" y="262779"/>
                </a:lnTo>
                <a:lnTo>
                  <a:pt x="262666" y="262779"/>
                </a:lnTo>
                <a:lnTo>
                  <a:pt x="256319" y="256429"/>
                </a:lnTo>
                <a:close/>
              </a:path>
              <a:path w="2439035" h="2439670">
                <a:moveTo>
                  <a:pt x="262666" y="262779"/>
                </a:moveTo>
                <a:lnTo>
                  <a:pt x="242570" y="262779"/>
                </a:lnTo>
                <a:lnTo>
                  <a:pt x="261620" y="281829"/>
                </a:lnTo>
                <a:lnTo>
                  <a:pt x="281708" y="281829"/>
                </a:lnTo>
                <a:lnTo>
                  <a:pt x="262666" y="262779"/>
                </a:lnTo>
                <a:close/>
              </a:path>
              <a:path w="2439035" h="2439670">
                <a:moveTo>
                  <a:pt x="281708" y="281829"/>
                </a:moveTo>
                <a:lnTo>
                  <a:pt x="261620" y="281829"/>
                </a:lnTo>
                <a:lnTo>
                  <a:pt x="274319" y="294529"/>
                </a:lnTo>
                <a:lnTo>
                  <a:pt x="294402" y="294529"/>
                </a:lnTo>
                <a:lnTo>
                  <a:pt x="281708" y="281829"/>
                </a:lnTo>
                <a:close/>
              </a:path>
              <a:path w="2439035" h="2439670">
                <a:moveTo>
                  <a:pt x="294402" y="294529"/>
                </a:moveTo>
                <a:lnTo>
                  <a:pt x="274320" y="294529"/>
                </a:lnTo>
                <a:lnTo>
                  <a:pt x="306069" y="326279"/>
                </a:lnTo>
                <a:lnTo>
                  <a:pt x="326138" y="326279"/>
                </a:lnTo>
                <a:lnTo>
                  <a:pt x="294402" y="294529"/>
                </a:lnTo>
                <a:close/>
              </a:path>
              <a:path w="2439035" h="2439670">
                <a:moveTo>
                  <a:pt x="326138" y="326279"/>
                </a:moveTo>
                <a:lnTo>
                  <a:pt x="306070" y="326279"/>
                </a:lnTo>
                <a:lnTo>
                  <a:pt x="312419" y="332629"/>
                </a:lnTo>
                <a:lnTo>
                  <a:pt x="332486" y="332629"/>
                </a:lnTo>
                <a:lnTo>
                  <a:pt x="326138" y="326279"/>
                </a:lnTo>
                <a:close/>
              </a:path>
              <a:path w="2439035" h="2439670">
                <a:moveTo>
                  <a:pt x="332486" y="332629"/>
                </a:moveTo>
                <a:lnTo>
                  <a:pt x="312420" y="332629"/>
                </a:lnTo>
                <a:lnTo>
                  <a:pt x="331470" y="351679"/>
                </a:lnTo>
                <a:lnTo>
                  <a:pt x="351528" y="351679"/>
                </a:lnTo>
                <a:lnTo>
                  <a:pt x="332486" y="332629"/>
                </a:lnTo>
                <a:close/>
              </a:path>
              <a:path w="2439035" h="2439670">
                <a:moveTo>
                  <a:pt x="351528" y="351679"/>
                </a:moveTo>
                <a:lnTo>
                  <a:pt x="331470" y="351679"/>
                </a:lnTo>
                <a:lnTo>
                  <a:pt x="337819" y="358029"/>
                </a:lnTo>
                <a:lnTo>
                  <a:pt x="357875" y="358029"/>
                </a:lnTo>
                <a:lnTo>
                  <a:pt x="351528" y="351679"/>
                </a:lnTo>
                <a:close/>
              </a:path>
              <a:path w="2439035" h="2439670">
                <a:moveTo>
                  <a:pt x="357875" y="358029"/>
                </a:moveTo>
                <a:lnTo>
                  <a:pt x="337820" y="358029"/>
                </a:lnTo>
                <a:lnTo>
                  <a:pt x="344169" y="364379"/>
                </a:lnTo>
                <a:lnTo>
                  <a:pt x="364222" y="364379"/>
                </a:lnTo>
                <a:lnTo>
                  <a:pt x="357875" y="358029"/>
                </a:lnTo>
                <a:close/>
              </a:path>
              <a:path w="2439035" h="2439670">
                <a:moveTo>
                  <a:pt x="364222" y="364379"/>
                </a:moveTo>
                <a:lnTo>
                  <a:pt x="344170" y="364379"/>
                </a:lnTo>
                <a:lnTo>
                  <a:pt x="350519" y="370729"/>
                </a:lnTo>
                <a:lnTo>
                  <a:pt x="370569" y="370729"/>
                </a:lnTo>
                <a:lnTo>
                  <a:pt x="364222" y="364379"/>
                </a:lnTo>
                <a:close/>
              </a:path>
              <a:path w="2439035" h="2439670">
                <a:moveTo>
                  <a:pt x="370569" y="370729"/>
                </a:moveTo>
                <a:lnTo>
                  <a:pt x="350520" y="370729"/>
                </a:lnTo>
                <a:lnTo>
                  <a:pt x="356869" y="377079"/>
                </a:lnTo>
                <a:lnTo>
                  <a:pt x="376917" y="377079"/>
                </a:lnTo>
                <a:lnTo>
                  <a:pt x="370569" y="370729"/>
                </a:lnTo>
                <a:close/>
              </a:path>
              <a:path w="2439035" h="2439670">
                <a:moveTo>
                  <a:pt x="376917" y="377079"/>
                </a:moveTo>
                <a:lnTo>
                  <a:pt x="356870" y="377079"/>
                </a:lnTo>
                <a:lnTo>
                  <a:pt x="363219" y="383429"/>
                </a:lnTo>
                <a:lnTo>
                  <a:pt x="383264" y="383429"/>
                </a:lnTo>
                <a:lnTo>
                  <a:pt x="376917" y="377079"/>
                </a:lnTo>
                <a:close/>
              </a:path>
              <a:path w="2439035" h="2439670">
                <a:moveTo>
                  <a:pt x="383264" y="383429"/>
                </a:moveTo>
                <a:lnTo>
                  <a:pt x="363220" y="383429"/>
                </a:lnTo>
                <a:lnTo>
                  <a:pt x="375919" y="396129"/>
                </a:lnTo>
                <a:lnTo>
                  <a:pt x="395958" y="396129"/>
                </a:lnTo>
                <a:lnTo>
                  <a:pt x="383264" y="383429"/>
                </a:lnTo>
                <a:close/>
              </a:path>
              <a:path w="2439035" h="2439670">
                <a:moveTo>
                  <a:pt x="395958" y="396129"/>
                </a:moveTo>
                <a:lnTo>
                  <a:pt x="375920" y="396129"/>
                </a:lnTo>
                <a:lnTo>
                  <a:pt x="382269" y="402479"/>
                </a:lnTo>
                <a:lnTo>
                  <a:pt x="402306" y="402479"/>
                </a:lnTo>
                <a:lnTo>
                  <a:pt x="395958" y="396129"/>
                </a:lnTo>
                <a:close/>
              </a:path>
              <a:path w="2439035" h="2439670">
                <a:moveTo>
                  <a:pt x="402306" y="402479"/>
                </a:moveTo>
                <a:lnTo>
                  <a:pt x="382270" y="402479"/>
                </a:lnTo>
                <a:lnTo>
                  <a:pt x="388619" y="408829"/>
                </a:lnTo>
                <a:lnTo>
                  <a:pt x="408653" y="408829"/>
                </a:lnTo>
                <a:lnTo>
                  <a:pt x="402306" y="402479"/>
                </a:lnTo>
                <a:close/>
              </a:path>
              <a:path w="2439035" h="2439670">
                <a:moveTo>
                  <a:pt x="408653" y="408829"/>
                </a:moveTo>
                <a:lnTo>
                  <a:pt x="388620" y="408829"/>
                </a:lnTo>
                <a:lnTo>
                  <a:pt x="394969" y="415179"/>
                </a:lnTo>
                <a:lnTo>
                  <a:pt x="415000" y="415179"/>
                </a:lnTo>
                <a:lnTo>
                  <a:pt x="408653" y="408829"/>
                </a:lnTo>
                <a:close/>
              </a:path>
              <a:path w="2439035" h="2439670">
                <a:moveTo>
                  <a:pt x="415000" y="415179"/>
                </a:moveTo>
                <a:lnTo>
                  <a:pt x="394970" y="415179"/>
                </a:lnTo>
                <a:lnTo>
                  <a:pt x="401320" y="421529"/>
                </a:lnTo>
                <a:lnTo>
                  <a:pt x="421347" y="421529"/>
                </a:lnTo>
                <a:lnTo>
                  <a:pt x="415000" y="415179"/>
                </a:lnTo>
                <a:close/>
              </a:path>
              <a:path w="2439035" h="2439670">
                <a:moveTo>
                  <a:pt x="421347" y="421529"/>
                </a:moveTo>
                <a:lnTo>
                  <a:pt x="401320" y="421529"/>
                </a:lnTo>
                <a:lnTo>
                  <a:pt x="407669" y="427879"/>
                </a:lnTo>
                <a:lnTo>
                  <a:pt x="427695" y="427879"/>
                </a:lnTo>
                <a:lnTo>
                  <a:pt x="421347" y="421529"/>
                </a:lnTo>
                <a:close/>
              </a:path>
              <a:path w="2439035" h="2439670">
                <a:moveTo>
                  <a:pt x="427695" y="427879"/>
                </a:moveTo>
                <a:lnTo>
                  <a:pt x="407670" y="427879"/>
                </a:lnTo>
                <a:lnTo>
                  <a:pt x="414019" y="434229"/>
                </a:lnTo>
                <a:lnTo>
                  <a:pt x="434042" y="434229"/>
                </a:lnTo>
                <a:lnTo>
                  <a:pt x="427695" y="427879"/>
                </a:lnTo>
                <a:close/>
              </a:path>
              <a:path w="2439035" h="2439670">
                <a:moveTo>
                  <a:pt x="434042" y="434229"/>
                </a:moveTo>
                <a:lnTo>
                  <a:pt x="414020" y="434229"/>
                </a:lnTo>
                <a:lnTo>
                  <a:pt x="420369" y="440579"/>
                </a:lnTo>
                <a:lnTo>
                  <a:pt x="440389" y="440579"/>
                </a:lnTo>
                <a:lnTo>
                  <a:pt x="434042" y="434229"/>
                </a:lnTo>
                <a:close/>
              </a:path>
              <a:path w="2439035" h="2439670">
                <a:moveTo>
                  <a:pt x="440389" y="440579"/>
                </a:moveTo>
                <a:lnTo>
                  <a:pt x="420370" y="440579"/>
                </a:lnTo>
                <a:lnTo>
                  <a:pt x="426719" y="446929"/>
                </a:lnTo>
                <a:lnTo>
                  <a:pt x="446736" y="446929"/>
                </a:lnTo>
                <a:lnTo>
                  <a:pt x="440389" y="440579"/>
                </a:lnTo>
                <a:close/>
              </a:path>
              <a:path w="2439035" h="2439670">
                <a:moveTo>
                  <a:pt x="446736" y="446929"/>
                </a:moveTo>
                <a:lnTo>
                  <a:pt x="426720" y="446929"/>
                </a:lnTo>
                <a:lnTo>
                  <a:pt x="433069" y="453279"/>
                </a:lnTo>
                <a:lnTo>
                  <a:pt x="453084" y="453279"/>
                </a:lnTo>
                <a:lnTo>
                  <a:pt x="446736" y="446929"/>
                </a:lnTo>
                <a:close/>
              </a:path>
              <a:path w="2439035" h="2439670">
                <a:moveTo>
                  <a:pt x="453084" y="453279"/>
                </a:moveTo>
                <a:lnTo>
                  <a:pt x="433070" y="453279"/>
                </a:lnTo>
                <a:lnTo>
                  <a:pt x="439419" y="459629"/>
                </a:lnTo>
                <a:lnTo>
                  <a:pt x="459431" y="459629"/>
                </a:lnTo>
                <a:lnTo>
                  <a:pt x="453084" y="453279"/>
                </a:lnTo>
                <a:close/>
              </a:path>
              <a:path w="2439035" h="2439670">
                <a:moveTo>
                  <a:pt x="459431" y="459629"/>
                </a:moveTo>
                <a:lnTo>
                  <a:pt x="439420" y="459629"/>
                </a:lnTo>
                <a:lnTo>
                  <a:pt x="445769" y="465979"/>
                </a:lnTo>
                <a:lnTo>
                  <a:pt x="465778" y="465979"/>
                </a:lnTo>
                <a:lnTo>
                  <a:pt x="459431" y="459629"/>
                </a:lnTo>
                <a:close/>
              </a:path>
              <a:path w="2439035" h="2439670">
                <a:moveTo>
                  <a:pt x="465778" y="465979"/>
                </a:moveTo>
                <a:lnTo>
                  <a:pt x="445770" y="465979"/>
                </a:lnTo>
                <a:lnTo>
                  <a:pt x="452119" y="472329"/>
                </a:lnTo>
                <a:lnTo>
                  <a:pt x="472126" y="472329"/>
                </a:lnTo>
                <a:lnTo>
                  <a:pt x="465778" y="465979"/>
                </a:lnTo>
                <a:close/>
              </a:path>
              <a:path w="2439035" h="2439670">
                <a:moveTo>
                  <a:pt x="472126" y="472329"/>
                </a:moveTo>
                <a:lnTo>
                  <a:pt x="452120" y="472329"/>
                </a:lnTo>
                <a:lnTo>
                  <a:pt x="458469" y="478679"/>
                </a:lnTo>
                <a:lnTo>
                  <a:pt x="478473" y="478679"/>
                </a:lnTo>
                <a:lnTo>
                  <a:pt x="472126" y="472329"/>
                </a:lnTo>
                <a:close/>
              </a:path>
              <a:path w="2439035" h="2439670">
                <a:moveTo>
                  <a:pt x="478473" y="478679"/>
                </a:moveTo>
                <a:lnTo>
                  <a:pt x="458470" y="478679"/>
                </a:lnTo>
                <a:lnTo>
                  <a:pt x="464819" y="485029"/>
                </a:lnTo>
                <a:lnTo>
                  <a:pt x="484820" y="485029"/>
                </a:lnTo>
                <a:lnTo>
                  <a:pt x="478473" y="478679"/>
                </a:lnTo>
                <a:close/>
              </a:path>
              <a:path w="2439035" h="2439670">
                <a:moveTo>
                  <a:pt x="484820" y="485029"/>
                </a:moveTo>
                <a:lnTo>
                  <a:pt x="464820" y="485029"/>
                </a:lnTo>
                <a:lnTo>
                  <a:pt x="471169" y="491379"/>
                </a:lnTo>
                <a:lnTo>
                  <a:pt x="491167" y="491379"/>
                </a:lnTo>
                <a:lnTo>
                  <a:pt x="484820" y="485029"/>
                </a:lnTo>
                <a:close/>
              </a:path>
              <a:path w="2439035" h="2439670">
                <a:moveTo>
                  <a:pt x="491167" y="491379"/>
                </a:moveTo>
                <a:lnTo>
                  <a:pt x="471170" y="491379"/>
                </a:lnTo>
                <a:lnTo>
                  <a:pt x="477519" y="497729"/>
                </a:lnTo>
                <a:lnTo>
                  <a:pt x="497515" y="497729"/>
                </a:lnTo>
                <a:lnTo>
                  <a:pt x="491167" y="491379"/>
                </a:lnTo>
                <a:close/>
              </a:path>
              <a:path w="2439035" h="2439670">
                <a:moveTo>
                  <a:pt x="497515" y="497729"/>
                </a:moveTo>
                <a:lnTo>
                  <a:pt x="477520" y="497729"/>
                </a:lnTo>
                <a:lnTo>
                  <a:pt x="483869" y="504079"/>
                </a:lnTo>
                <a:lnTo>
                  <a:pt x="503862" y="504079"/>
                </a:lnTo>
                <a:lnTo>
                  <a:pt x="497515" y="497729"/>
                </a:lnTo>
                <a:close/>
              </a:path>
              <a:path w="2439035" h="2439670">
                <a:moveTo>
                  <a:pt x="503862" y="504079"/>
                </a:moveTo>
                <a:lnTo>
                  <a:pt x="483870" y="504079"/>
                </a:lnTo>
                <a:lnTo>
                  <a:pt x="490219" y="510429"/>
                </a:lnTo>
                <a:lnTo>
                  <a:pt x="510209" y="510429"/>
                </a:lnTo>
                <a:lnTo>
                  <a:pt x="503862" y="504079"/>
                </a:lnTo>
                <a:close/>
              </a:path>
              <a:path w="2439035" h="2439670">
                <a:moveTo>
                  <a:pt x="510209" y="510429"/>
                </a:moveTo>
                <a:lnTo>
                  <a:pt x="490220" y="510429"/>
                </a:lnTo>
                <a:lnTo>
                  <a:pt x="496569" y="516779"/>
                </a:lnTo>
                <a:lnTo>
                  <a:pt x="516556" y="516779"/>
                </a:lnTo>
                <a:lnTo>
                  <a:pt x="510209" y="510429"/>
                </a:lnTo>
                <a:close/>
              </a:path>
              <a:path w="2439035" h="2439670">
                <a:moveTo>
                  <a:pt x="516556" y="516779"/>
                </a:moveTo>
                <a:lnTo>
                  <a:pt x="496570" y="516779"/>
                </a:lnTo>
                <a:lnTo>
                  <a:pt x="502919" y="523129"/>
                </a:lnTo>
                <a:lnTo>
                  <a:pt x="522904" y="523129"/>
                </a:lnTo>
                <a:lnTo>
                  <a:pt x="516556" y="516779"/>
                </a:lnTo>
                <a:close/>
              </a:path>
              <a:path w="2439035" h="2439670">
                <a:moveTo>
                  <a:pt x="522904" y="523129"/>
                </a:moveTo>
                <a:lnTo>
                  <a:pt x="502920" y="523129"/>
                </a:lnTo>
                <a:lnTo>
                  <a:pt x="509269" y="529479"/>
                </a:lnTo>
                <a:lnTo>
                  <a:pt x="529251" y="529479"/>
                </a:lnTo>
                <a:lnTo>
                  <a:pt x="522904" y="523129"/>
                </a:lnTo>
                <a:close/>
              </a:path>
              <a:path w="2439035" h="2439670">
                <a:moveTo>
                  <a:pt x="529251" y="529479"/>
                </a:moveTo>
                <a:lnTo>
                  <a:pt x="509270" y="529479"/>
                </a:lnTo>
                <a:lnTo>
                  <a:pt x="515619" y="535829"/>
                </a:lnTo>
                <a:lnTo>
                  <a:pt x="535598" y="535829"/>
                </a:lnTo>
                <a:lnTo>
                  <a:pt x="529251" y="529479"/>
                </a:lnTo>
                <a:close/>
              </a:path>
              <a:path w="2439035" h="2439670">
                <a:moveTo>
                  <a:pt x="535598" y="535829"/>
                </a:moveTo>
                <a:lnTo>
                  <a:pt x="515620" y="535829"/>
                </a:lnTo>
                <a:lnTo>
                  <a:pt x="521969" y="542179"/>
                </a:lnTo>
                <a:lnTo>
                  <a:pt x="541945" y="542179"/>
                </a:lnTo>
                <a:lnTo>
                  <a:pt x="535598" y="535829"/>
                </a:lnTo>
                <a:close/>
              </a:path>
              <a:path w="2439035" h="2439670">
                <a:moveTo>
                  <a:pt x="541945" y="542179"/>
                </a:moveTo>
                <a:lnTo>
                  <a:pt x="521969" y="542179"/>
                </a:lnTo>
                <a:lnTo>
                  <a:pt x="534669" y="554879"/>
                </a:lnTo>
                <a:lnTo>
                  <a:pt x="554640" y="554879"/>
                </a:lnTo>
                <a:lnTo>
                  <a:pt x="541945" y="542179"/>
                </a:lnTo>
                <a:close/>
              </a:path>
              <a:path w="2439035" h="2439670">
                <a:moveTo>
                  <a:pt x="554640" y="554879"/>
                </a:moveTo>
                <a:lnTo>
                  <a:pt x="534670" y="554879"/>
                </a:lnTo>
                <a:lnTo>
                  <a:pt x="541019" y="561229"/>
                </a:lnTo>
                <a:lnTo>
                  <a:pt x="560987" y="561229"/>
                </a:lnTo>
                <a:lnTo>
                  <a:pt x="554640" y="554879"/>
                </a:lnTo>
                <a:close/>
              </a:path>
              <a:path w="2439035" h="2439670">
                <a:moveTo>
                  <a:pt x="560987" y="561229"/>
                </a:moveTo>
                <a:lnTo>
                  <a:pt x="541020" y="561229"/>
                </a:lnTo>
                <a:lnTo>
                  <a:pt x="547369" y="567579"/>
                </a:lnTo>
                <a:lnTo>
                  <a:pt x="567335" y="567579"/>
                </a:lnTo>
                <a:lnTo>
                  <a:pt x="560987" y="561229"/>
                </a:lnTo>
                <a:close/>
              </a:path>
              <a:path w="2439035" h="2439670">
                <a:moveTo>
                  <a:pt x="567335" y="567579"/>
                </a:moveTo>
                <a:lnTo>
                  <a:pt x="547370" y="567579"/>
                </a:lnTo>
                <a:lnTo>
                  <a:pt x="553719" y="573929"/>
                </a:lnTo>
                <a:lnTo>
                  <a:pt x="573682" y="573929"/>
                </a:lnTo>
                <a:lnTo>
                  <a:pt x="567335" y="567579"/>
                </a:lnTo>
                <a:close/>
              </a:path>
              <a:path w="2439035" h="2439670">
                <a:moveTo>
                  <a:pt x="573682" y="573929"/>
                </a:moveTo>
                <a:lnTo>
                  <a:pt x="553720" y="573929"/>
                </a:lnTo>
                <a:lnTo>
                  <a:pt x="560069" y="580279"/>
                </a:lnTo>
                <a:lnTo>
                  <a:pt x="580029" y="580279"/>
                </a:lnTo>
                <a:lnTo>
                  <a:pt x="573682" y="573929"/>
                </a:lnTo>
                <a:close/>
              </a:path>
              <a:path w="2439035" h="2439670">
                <a:moveTo>
                  <a:pt x="580029" y="580279"/>
                </a:moveTo>
                <a:lnTo>
                  <a:pt x="560070" y="580279"/>
                </a:lnTo>
                <a:lnTo>
                  <a:pt x="566419" y="586629"/>
                </a:lnTo>
                <a:lnTo>
                  <a:pt x="586376" y="586629"/>
                </a:lnTo>
                <a:lnTo>
                  <a:pt x="580029" y="580279"/>
                </a:lnTo>
                <a:close/>
              </a:path>
              <a:path w="2439035" h="2439670">
                <a:moveTo>
                  <a:pt x="586376" y="586629"/>
                </a:moveTo>
                <a:lnTo>
                  <a:pt x="566420" y="586629"/>
                </a:lnTo>
                <a:lnTo>
                  <a:pt x="572769" y="592979"/>
                </a:lnTo>
                <a:lnTo>
                  <a:pt x="592724" y="592979"/>
                </a:lnTo>
                <a:lnTo>
                  <a:pt x="586376" y="586629"/>
                </a:lnTo>
                <a:close/>
              </a:path>
              <a:path w="2439035" h="2439670">
                <a:moveTo>
                  <a:pt x="592724" y="592979"/>
                </a:moveTo>
                <a:lnTo>
                  <a:pt x="572770" y="592979"/>
                </a:lnTo>
                <a:lnTo>
                  <a:pt x="579119" y="599329"/>
                </a:lnTo>
                <a:lnTo>
                  <a:pt x="599071" y="599329"/>
                </a:lnTo>
                <a:lnTo>
                  <a:pt x="592724" y="592979"/>
                </a:lnTo>
                <a:close/>
              </a:path>
              <a:path w="2439035" h="2439670">
                <a:moveTo>
                  <a:pt x="599071" y="599329"/>
                </a:moveTo>
                <a:lnTo>
                  <a:pt x="579120" y="599329"/>
                </a:lnTo>
                <a:lnTo>
                  <a:pt x="585469" y="605679"/>
                </a:lnTo>
                <a:lnTo>
                  <a:pt x="605418" y="605679"/>
                </a:lnTo>
                <a:lnTo>
                  <a:pt x="599071" y="599329"/>
                </a:lnTo>
                <a:close/>
              </a:path>
              <a:path w="2439035" h="2439670">
                <a:moveTo>
                  <a:pt x="605418" y="605679"/>
                </a:moveTo>
                <a:lnTo>
                  <a:pt x="585470" y="605679"/>
                </a:lnTo>
                <a:lnTo>
                  <a:pt x="591819" y="612029"/>
                </a:lnTo>
                <a:lnTo>
                  <a:pt x="611765" y="612029"/>
                </a:lnTo>
                <a:lnTo>
                  <a:pt x="605418" y="605679"/>
                </a:lnTo>
                <a:close/>
              </a:path>
              <a:path w="2439035" h="2439670">
                <a:moveTo>
                  <a:pt x="611765" y="612029"/>
                </a:moveTo>
                <a:lnTo>
                  <a:pt x="591820" y="612029"/>
                </a:lnTo>
                <a:lnTo>
                  <a:pt x="598169" y="618379"/>
                </a:lnTo>
                <a:lnTo>
                  <a:pt x="618113" y="618379"/>
                </a:lnTo>
                <a:lnTo>
                  <a:pt x="611765" y="612029"/>
                </a:lnTo>
                <a:close/>
              </a:path>
              <a:path w="2439035" h="2439670">
                <a:moveTo>
                  <a:pt x="618113" y="618379"/>
                </a:moveTo>
                <a:lnTo>
                  <a:pt x="598170" y="618379"/>
                </a:lnTo>
                <a:lnTo>
                  <a:pt x="604519" y="624729"/>
                </a:lnTo>
                <a:lnTo>
                  <a:pt x="624460" y="624729"/>
                </a:lnTo>
                <a:lnTo>
                  <a:pt x="618113" y="618379"/>
                </a:lnTo>
                <a:close/>
              </a:path>
              <a:path w="2439035" h="2439670">
                <a:moveTo>
                  <a:pt x="624460" y="624729"/>
                </a:moveTo>
                <a:lnTo>
                  <a:pt x="604520" y="624729"/>
                </a:lnTo>
                <a:lnTo>
                  <a:pt x="617219" y="637429"/>
                </a:lnTo>
                <a:lnTo>
                  <a:pt x="637154" y="637429"/>
                </a:lnTo>
                <a:lnTo>
                  <a:pt x="624460" y="624729"/>
                </a:lnTo>
                <a:close/>
              </a:path>
              <a:path w="2439035" h="2439670">
                <a:moveTo>
                  <a:pt x="637154" y="637429"/>
                </a:moveTo>
                <a:lnTo>
                  <a:pt x="617220" y="637429"/>
                </a:lnTo>
                <a:lnTo>
                  <a:pt x="623569" y="643779"/>
                </a:lnTo>
                <a:lnTo>
                  <a:pt x="643502" y="643779"/>
                </a:lnTo>
                <a:lnTo>
                  <a:pt x="637154" y="637429"/>
                </a:lnTo>
                <a:close/>
              </a:path>
              <a:path w="2439035" h="2439670">
                <a:moveTo>
                  <a:pt x="643502" y="643779"/>
                </a:moveTo>
                <a:lnTo>
                  <a:pt x="623570" y="643779"/>
                </a:lnTo>
                <a:lnTo>
                  <a:pt x="629919" y="650129"/>
                </a:lnTo>
                <a:lnTo>
                  <a:pt x="649849" y="650129"/>
                </a:lnTo>
                <a:lnTo>
                  <a:pt x="643502" y="643779"/>
                </a:lnTo>
                <a:close/>
              </a:path>
              <a:path w="2439035" h="2439670">
                <a:moveTo>
                  <a:pt x="649849" y="650129"/>
                </a:moveTo>
                <a:lnTo>
                  <a:pt x="629920" y="650129"/>
                </a:lnTo>
                <a:lnTo>
                  <a:pt x="642619" y="662829"/>
                </a:lnTo>
                <a:lnTo>
                  <a:pt x="662544" y="662829"/>
                </a:lnTo>
                <a:lnTo>
                  <a:pt x="649849" y="650129"/>
                </a:lnTo>
                <a:close/>
              </a:path>
              <a:path w="2439035" h="2439670">
                <a:moveTo>
                  <a:pt x="662544" y="662829"/>
                </a:moveTo>
                <a:lnTo>
                  <a:pt x="642620" y="662829"/>
                </a:lnTo>
                <a:lnTo>
                  <a:pt x="648969" y="669179"/>
                </a:lnTo>
                <a:lnTo>
                  <a:pt x="668891" y="669179"/>
                </a:lnTo>
                <a:lnTo>
                  <a:pt x="662544" y="662829"/>
                </a:lnTo>
                <a:close/>
              </a:path>
              <a:path w="2439035" h="2439670">
                <a:moveTo>
                  <a:pt x="668891" y="669179"/>
                </a:moveTo>
                <a:lnTo>
                  <a:pt x="648970" y="669179"/>
                </a:lnTo>
                <a:lnTo>
                  <a:pt x="655319" y="675529"/>
                </a:lnTo>
                <a:lnTo>
                  <a:pt x="675238" y="675529"/>
                </a:lnTo>
                <a:lnTo>
                  <a:pt x="668891" y="669179"/>
                </a:lnTo>
                <a:close/>
              </a:path>
              <a:path w="2439035" h="2439670">
                <a:moveTo>
                  <a:pt x="675238" y="675529"/>
                </a:moveTo>
                <a:lnTo>
                  <a:pt x="655320" y="675529"/>
                </a:lnTo>
                <a:lnTo>
                  <a:pt x="661669" y="681879"/>
                </a:lnTo>
                <a:lnTo>
                  <a:pt x="681585" y="681879"/>
                </a:lnTo>
                <a:lnTo>
                  <a:pt x="675238" y="675529"/>
                </a:lnTo>
                <a:close/>
              </a:path>
              <a:path w="2439035" h="2439670">
                <a:moveTo>
                  <a:pt x="681585" y="681879"/>
                </a:moveTo>
                <a:lnTo>
                  <a:pt x="661670" y="681879"/>
                </a:lnTo>
                <a:lnTo>
                  <a:pt x="668020" y="688229"/>
                </a:lnTo>
                <a:lnTo>
                  <a:pt x="687933" y="688229"/>
                </a:lnTo>
                <a:lnTo>
                  <a:pt x="681585" y="681879"/>
                </a:lnTo>
                <a:close/>
              </a:path>
              <a:path w="2439035" h="2439670">
                <a:moveTo>
                  <a:pt x="687933" y="688229"/>
                </a:moveTo>
                <a:lnTo>
                  <a:pt x="668020" y="688229"/>
                </a:lnTo>
                <a:lnTo>
                  <a:pt x="674369" y="694579"/>
                </a:lnTo>
                <a:lnTo>
                  <a:pt x="694280" y="694579"/>
                </a:lnTo>
                <a:lnTo>
                  <a:pt x="687933" y="688229"/>
                </a:lnTo>
                <a:close/>
              </a:path>
              <a:path w="2439035" h="2439670">
                <a:moveTo>
                  <a:pt x="694280" y="694579"/>
                </a:moveTo>
                <a:lnTo>
                  <a:pt x="674370" y="694579"/>
                </a:lnTo>
                <a:lnTo>
                  <a:pt x="680719" y="700929"/>
                </a:lnTo>
                <a:lnTo>
                  <a:pt x="700627" y="700929"/>
                </a:lnTo>
                <a:lnTo>
                  <a:pt x="694280" y="694579"/>
                </a:lnTo>
                <a:close/>
              </a:path>
              <a:path w="2439035" h="2439670">
                <a:moveTo>
                  <a:pt x="700627" y="700929"/>
                </a:moveTo>
                <a:lnTo>
                  <a:pt x="680720" y="700929"/>
                </a:lnTo>
                <a:lnTo>
                  <a:pt x="687069" y="707279"/>
                </a:lnTo>
                <a:lnTo>
                  <a:pt x="706974" y="707279"/>
                </a:lnTo>
                <a:lnTo>
                  <a:pt x="700627" y="700929"/>
                </a:lnTo>
                <a:close/>
              </a:path>
              <a:path w="2439035" h="2439670">
                <a:moveTo>
                  <a:pt x="706974" y="707279"/>
                </a:moveTo>
                <a:lnTo>
                  <a:pt x="687070" y="707279"/>
                </a:lnTo>
                <a:lnTo>
                  <a:pt x="693419" y="713629"/>
                </a:lnTo>
                <a:lnTo>
                  <a:pt x="713322" y="713629"/>
                </a:lnTo>
                <a:lnTo>
                  <a:pt x="706974" y="707279"/>
                </a:lnTo>
                <a:close/>
              </a:path>
              <a:path w="2439035" h="2439670">
                <a:moveTo>
                  <a:pt x="713322" y="713629"/>
                </a:moveTo>
                <a:lnTo>
                  <a:pt x="693420" y="713629"/>
                </a:lnTo>
                <a:lnTo>
                  <a:pt x="706119" y="726329"/>
                </a:lnTo>
                <a:lnTo>
                  <a:pt x="726016" y="726329"/>
                </a:lnTo>
                <a:lnTo>
                  <a:pt x="713322" y="713629"/>
                </a:lnTo>
                <a:close/>
              </a:path>
              <a:path w="2439035" h="2439670">
                <a:moveTo>
                  <a:pt x="726016" y="726329"/>
                </a:moveTo>
                <a:lnTo>
                  <a:pt x="706120" y="726329"/>
                </a:lnTo>
                <a:lnTo>
                  <a:pt x="712469" y="732679"/>
                </a:lnTo>
                <a:lnTo>
                  <a:pt x="732363" y="732679"/>
                </a:lnTo>
                <a:lnTo>
                  <a:pt x="726016" y="726329"/>
                </a:lnTo>
                <a:close/>
              </a:path>
              <a:path w="2439035" h="2439670">
                <a:moveTo>
                  <a:pt x="732363" y="732679"/>
                </a:moveTo>
                <a:lnTo>
                  <a:pt x="712470" y="732679"/>
                </a:lnTo>
                <a:lnTo>
                  <a:pt x="718819" y="739029"/>
                </a:lnTo>
                <a:lnTo>
                  <a:pt x="738711" y="739029"/>
                </a:lnTo>
                <a:lnTo>
                  <a:pt x="732363" y="732679"/>
                </a:lnTo>
                <a:close/>
              </a:path>
              <a:path w="2439035" h="2439670">
                <a:moveTo>
                  <a:pt x="738711" y="739029"/>
                </a:moveTo>
                <a:lnTo>
                  <a:pt x="718820" y="739029"/>
                </a:lnTo>
                <a:lnTo>
                  <a:pt x="725169" y="745379"/>
                </a:lnTo>
                <a:lnTo>
                  <a:pt x="745058" y="745379"/>
                </a:lnTo>
                <a:lnTo>
                  <a:pt x="738711" y="739029"/>
                </a:lnTo>
                <a:close/>
              </a:path>
              <a:path w="2439035" h="2439670">
                <a:moveTo>
                  <a:pt x="745058" y="745379"/>
                </a:moveTo>
                <a:lnTo>
                  <a:pt x="725170" y="745379"/>
                </a:lnTo>
                <a:lnTo>
                  <a:pt x="731519" y="751729"/>
                </a:lnTo>
                <a:lnTo>
                  <a:pt x="751405" y="751729"/>
                </a:lnTo>
                <a:lnTo>
                  <a:pt x="745058" y="745379"/>
                </a:lnTo>
                <a:close/>
              </a:path>
              <a:path w="2439035" h="2439670">
                <a:moveTo>
                  <a:pt x="751405" y="751729"/>
                </a:moveTo>
                <a:lnTo>
                  <a:pt x="731520" y="751729"/>
                </a:lnTo>
                <a:lnTo>
                  <a:pt x="737869" y="758079"/>
                </a:lnTo>
                <a:lnTo>
                  <a:pt x="757752" y="758079"/>
                </a:lnTo>
                <a:lnTo>
                  <a:pt x="751405" y="751729"/>
                </a:lnTo>
                <a:close/>
              </a:path>
              <a:path w="2439035" h="2439670">
                <a:moveTo>
                  <a:pt x="757752" y="758079"/>
                </a:moveTo>
                <a:lnTo>
                  <a:pt x="737870" y="758079"/>
                </a:lnTo>
                <a:lnTo>
                  <a:pt x="744219" y="764429"/>
                </a:lnTo>
                <a:lnTo>
                  <a:pt x="764100" y="764429"/>
                </a:lnTo>
                <a:lnTo>
                  <a:pt x="757752" y="758079"/>
                </a:lnTo>
                <a:close/>
              </a:path>
              <a:path w="2439035" h="2439670">
                <a:moveTo>
                  <a:pt x="764100" y="764429"/>
                </a:moveTo>
                <a:lnTo>
                  <a:pt x="744220" y="764429"/>
                </a:lnTo>
                <a:lnTo>
                  <a:pt x="750569" y="770779"/>
                </a:lnTo>
                <a:lnTo>
                  <a:pt x="770447" y="770779"/>
                </a:lnTo>
                <a:lnTo>
                  <a:pt x="764100" y="764429"/>
                </a:lnTo>
                <a:close/>
              </a:path>
              <a:path w="2439035" h="2439670">
                <a:moveTo>
                  <a:pt x="770447" y="770779"/>
                </a:moveTo>
                <a:lnTo>
                  <a:pt x="750570" y="770779"/>
                </a:lnTo>
                <a:lnTo>
                  <a:pt x="756919" y="777129"/>
                </a:lnTo>
                <a:lnTo>
                  <a:pt x="776794" y="777129"/>
                </a:lnTo>
                <a:lnTo>
                  <a:pt x="770447" y="770779"/>
                </a:lnTo>
                <a:close/>
              </a:path>
              <a:path w="2439035" h="2439670">
                <a:moveTo>
                  <a:pt x="776794" y="777129"/>
                </a:moveTo>
                <a:lnTo>
                  <a:pt x="756920" y="777129"/>
                </a:lnTo>
                <a:lnTo>
                  <a:pt x="763269" y="783479"/>
                </a:lnTo>
                <a:lnTo>
                  <a:pt x="783142" y="783479"/>
                </a:lnTo>
                <a:lnTo>
                  <a:pt x="776794" y="777129"/>
                </a:lnTo>
                <a:close/>
              </a:path>
              <a:path w="2439035" h="2439670">
                <a:moveTo>
                  <a:pt x="783142" y="783479"/>
                </a:moveTo>
                <a:lnTo>
                  <a:pt x="763270" y="783479"/>
                </a:lnTo>
                <a:lnTo>
                  <a:pt x="775969" y="796179"/>
                </a:lnTo>
                <a:lnTo>
                  <a:pt x="795836" y="796179"/>
                </a:lnTo>
                <a:lnTo>
                  <a:pt x="783142" y="783479"/>
                </a:lnTo>
                <a:close/>
              </a:path>
              <a:path w="2439035" h="2439670">
                <a:moveTo>
                  <a:pt x="795836" y="796179"/>
                </a:moveTo>
                <a:lnTo>
                  <a:pt x="775970" y="796179"/>
                </a:lnTo>
                <a:lnTo>
                  <a:pt x="788669" y="808879"/>
                </a:lnTo>
                <a:lnTo>
                  <a:pt x="808531" y="808879"/>
                </a:lnTo>
                <a:lnTo>
                  <a:pt x="795836" y="796179"/>
                </a:lnTo>
                <a:close/>
              </a:path>
              <a:path w="2439035" h="2439670">
                <a:moveTo>
                  <a:pt x="808531" y="808879"/>
                </a:moveTo>
                <a:lnTo>
                  <a:pt x="788670" y="808879"/>
                </a:lnTo>
                <a:lnTo>
                  <a:pt x="795019" y="815229"/>
                </a:lnTo>
                <a:lnTo>
                  <a:pt x="814878" y="815229"/>
                </a:lnTo>
                <a:lnTo>
                  <a:pt x="808531" y="808879"/>
                </a:lnTo>
                <a:close/>
              </a:path>
              <a:path w="2439035" h="2439670">
                <a:moveTo>
                  <a:pt x="814878" y="815229"/>
                </a:moveTo>
                <a:lnTo>
                  <a:pt x="795020" y="815229"/>
                </a:lnTo>
                <a:lnTo>
                  <a:pt x="815340" y="835549"/>
                </a:lnTo>
                <a:lnTo>
                  <a:pt x="835189" y="835549"/>
                </a:lnTo>
                <a:lnTo>
                  <a:pt x="814878" y="815229"/>
                </a:lnTo>
                <a:close/>
              </a:path>
              <a:path w="2439035" h="2439670">
                <a:moveTo>
                  <a:pt x="835189" y="835549"/>
                </a:moveTo>
                <a:lnTo>
                  <a:pt x="815340" y="835549"/>
                </a:lnTo>
                <a:lnTo>
                  <a:pt x="821690" y="841899"/>
                </a:lnTo>
                <a:lnTo>
                  <a:pt x="841536" y="841899"/>
                </a:lnTo>
                <a:lnTo>
                  <a:pt x="835189" y="835549"/>
                </a:lnTo>
                <a:close/>
              </a:path>
              <a:path w="2439035" h="2439670">
                <a:moveTo>
                  <a:pt x="841536" y="841899"/>
                </a:moveTo>
                <a:lnTo>
                  <a:pt x="821690" y="841899"/>
                </a:lnTo>
                <a:lnTo>
                  <a:pt x="876300" y="896509"/>
                </a:lnTo>
                <a:lnTo>
                  <a:pt x="896123" y="896509"/>
                </a:lnTo>
                <a:lnTo>
                  <a:pt x="841536" y="841899"/>
                </a:lnTo>
                <a:close/>
              </a:path>
              <a:path w="2439035" h="2439670">
                <a:moveTo>
                  <a:pt x="896123" y="896509"/>
                </a:moveTo>
                <a:lnTo>
                  <a:pt x="876300" y="896509"/>
                </a:lnTo>
                <a:lnTo>
                  <a:pt x="908050" y="928259"/>
                </a:lnTo>
                <a:lnTo>
                  <a:pt x="927859" y="928259"/>
                </a:lnTo>
                <a:lnTo>
                  <a:pt x="896123" y="896509"/>
                </a:lnTo>
                <a:close/>
              </a:path>
              <a:path w="2439035" h="2439670">
                <a:moveTo>
                  <a:pt x="927859" y="928259"/>
                </a:moveTo>
                <a:lnTo>
                  <a:pt x="908050" y="928259"/>
                </a:lnTo>
                <a:lnTo>
                  <a:pt x="920750" y="940959"/>
                </a:lnTo>
                <a:lnTo>
                  <a:pt x="940554" y="940959"/>
                </a:lnTo>
                <a:lnTo>
                  <a:pt x="927859" y="928259"/>
                </a:lnTo>
                <a:close/>
              </a:path>
              <a:path w="2439035" h="2439670">
                <a:moveTo>
                  <a:pt x="940554" y="940959"/>
                </a:moveTo>
                <a:lnTo>
                  <a:pt x="920750" y="940959"/>
                </a:lnTo>
                <a:lnTo>
                  <a:pt x="929639" y="949849"/>
                </a:lnTo>
                <a:lnTo>
                  <a:pt x="949440" y="949849"/>
                </a:lnTo>
                <a:lnTo>
                  <a:pt x="940554" y="940959"/>
                </a:lnTo>
                <a:close/>
              </a:path>
              <a:path w="2439035" h="2439670">
                <a:moveTo>
                  <a:pt x="949440" y="949849"/>
                </a:moveTo>
                <a:lnTo>
                  <a:pt x="929640" y="949849"/>
                </a:lnTo>
                <a:lnTo>
                  <a:pt x="946149" y="966359"/>
                </a:lnTo>
                <a:lnTo>
                  <a:pt x="965943" y="966359"/>
                </a:lnTo>
                <a:lnTo>
                  <a:pt x="949440" y="949849"/>
                </a:lnTo>
                <a:close/>
              </a:path>
              <a:path w="2439035" h="2439670">
                <a:moveTo>
                  <a:pt x="965943" y="966359"/>
                </a:moveTo>
                <a:lnTo>
                  <a:pt x="946150" y="966359"/>
                </a:lnTo>
                <a:lnTo>
                  <a:pt x="958850" y="979059"/>
                </a:lnTo>
                <a:lnTo>
                  <a:pt x="978637" y="979059"/>
                </a:lnTo>
                <a:lnTo>
                  <a:pt x="965943" y="966359"/>
                </a:lnTo>
                <a:close/>
              </a:path>
              <a:path w="2439035" h="2439670">
                <a:moveTo>
                  <a:pt x="978637" y="979059"/>
                </a:moveTo>
                <a:lnTo>
                  <a:pt x="958850" y="979059"/>
                </a:lnTo>
                <a:lnTo>
                  <a:pt x="965200" y="985409"/>
                </a:lnTo>
                <a:lnTo>
                  <a:pt x="984985" y="985409"/>
                </a:lnTo>
                <a:lnTo>
                  <a:pt x="978637" y="979059"/>
                </a:lnTo>
                <a:close/>
              </a:path>
              <a:path w="2439035" h="2439670">
                <a:moveTo>
                  <a:pt x="984985" y="985409"/>
                </a:moveTo>
                <a:lnTo>
                  <a:pt x="965200" y="985409"/>
                </a:lnTo>
                <a:lnTo>
                  <a:pt x="977900" y="998109"/>
                </a:lnTo>
                <a:lnTo>
                  <a:pt x="997679" y="998109"/>
                </a:lnTo>
                <a:lnTo>
                  <a:pt x="984985" y="985409"/>
                </a:lnTo>
                <a:close/>
              </a:path>
              <a:path w="2439035" h="2439670">
                <a:moveTo>
                  <a:pt x="997679" y="998109"/>
                </a:moveTo>
                <a:lnTo>
                  <a:pt x="977900" y="998109"/>
                </a:lnTo>
                <a:lnTo>
                  <a:pt x="980440" y="1000649"/>
                </a:lnTo>
                <a:lnTo>
                  <a:pt x="1000218" y="1000649"/>
                </a:lnTo>
                <a:lnTo>
                  <a:pt x="997679" y="998109"/>
                </a:lnTo>
                <a:close/>
              </a:path>
              <a:path w="2439035" h="2439670">
                <a:moveTo>
                  <a:pt x="1000218" y="1000649"/>
                </a:moveTo>
                <a:lnTo>
                  <a:pt x="980440" y="1000649"/>
                </a:lnTo>
                <a:lnTo>
                  <a:pt x="984250" y="1004459"/>
                </a:lnTo>
                <a:lnTo>
                  <a:pt x="1004026" y="1004459"/>
                </a:lnTo>
                <a:lnTo>
                  <a:pt x="1000218" y="1000649"/>
                </a:lnTo>
                <a:close/>
              </a:path>
              <a:path w="2439035" h="2439670">
                <a:moveTo>
                  <a:pt x="1004026" y="1004459"/>
                </a:moveTo>
                <a:lnTo>
                  <a:pt x="984250" y="1004459"/>
                </a:lnTo>
                <a:lnTo>
                  <a:pt x="986790" y="1006999"/>
                </a:lnTo>
                <a:lnTo>
                  <a:pt x="1006565" y="1006999"/>
                </a:lnTo>
                <a:lnTo>
                  <a:pt x="1004026" y="1004459"/>
                </a:lnTo>
                <a:close/>
              </a:path>
              <a:path w="2439035" h="2439670">
                <a:moveTo>
                  <a:pt x="1006565" y="1006999"/>
                </a:moveTo>
                <a:lnTo>
                  <a:pt x="986790" y="1006999"/>
                </a:lnTo>
                <a:lnTo>
                  <a:pt x="993140" y="1013349"/>
                </a:lnTo>
                <a:lnTo>
                  <a:pt x="1012913" y="1013349"/>
                </a:lnTo>
                <a:lnTo>
                  <a:pt x="1006565" y="1006999"/>
                </a:lnTo>
                <a:close/>
              </a:path>
              <a:path w="2439035" h="2439670">
                <a:moveTo>
                  <a:pt x="1012913" y="1013349"/>
                </a:moveTo>
                <a:lnTo>
                  <a:pt x="993140" y="1013349"/>
                </a:lnTo>
                <a:lnTo>
                  <a:pt x="996950" y="1017159"/>
                </a:lnTo>
                <a:lnTo>
                  <a:pt x="1016721" y="1017159"/>
                </a:lnTo>
                <a:lnTo>
                  <a:pt x="1012913" y="1013349"/>
                </a:lnTo>
                <a:close/>
              </a:path>
              <a:path w="2439035" h="2439670">
                <a:moveTo>
                  <a:pt x="1016721" y="1017159"/>
                </a:moveTo>
                <a:lnTo>
                  <a:pt x="996950" y="1017159"/>
                </a:lnTo>
                <a:lnTo>
                  <a:pt x="1003300" y="1023509"/>
                </a:lnTo>
                <a:lnTo>
                  <a:pt x="1023068" y="1023509"/>
                </a:lnTo>
                <a:lnTo>
                  <a:pt x="1016721" y="1017159"/>
                </a:lnTo>
                <a:close/>
              </a:path>
              <a:path w="2439035" h="2439670">
                <a:moveTo>
                  <a:pt x="1023068" y="1023509"/>
                </a:moveTo>
                <a:lnTo>
                  <a:pt x="1003300" y="1023509"/>
                </a:lnTo>
                <a:lnTo>
                  <a:pt x="1009649" y="1029859"/>
                </a:lnTo>
                <a:lnTo>
                  <a:pt x="1029415" y="1029859"/>
                </a:lnTo>
                <a:lnTo>
                  <a:pt x="1023068" y="1023509"/>
                </a:lnTo>
                <a:close/>
              </a:path>
              <a:path w="2439035" h="2439670">
                <a:moveTo>
                  <a:pt x="1029415" y="1029859"/>
                </a:moveTo>
                <a:lnTo>
                  <a:pt x="1009650" y="1029859"/>
                </a:lnTo>
                <a:lnTo>
                  <a:pt x="1015999" y="1036209"/>
                </a:lnTo>
                <a:lnTo>
                  <a:pt x="1035763" y="1036209"/>
                </a:lnTo>
                <a:lnTo>
                  <a:pt x="1029415" y="1029859"/>
                </a:lnTo>
                <a:close/>
              </a:path>
              <a:path w="2439035" h="2439670">
                <a:moveTo>
                  <a:pt x="1035763" y="1036209"/>
                </a:moveTo>
                <a:lnTo>
                  <a:pt x="1016000" y="1036209"/>
                </a:lnTo>
                <a:lnTo>
                  <a:pt x="1018539" y="1038749"/>
                </a:lnTo>
                <a:lnTo>
                  <a:pt x="1038302" y="1038749"/>
                </a:lnTo>
                <a:lnTo>
                  <a:pt x="1035763" y="1036209"/>
                </a:lnTo>
                <a:close/>
              </a:path>
              <a:path w="2439035" h="2439670">
                <a:moveTo>
                  <a:pt x="1038302" y="1038749"/>
                </a:moveTo>
                <a:lnTo>
                  <a:pt x="1018540" y="1038749"/>
                </a:lnTo>
                <a:lnTo>
                  <a:pt x="1024889" y="1045099"/>
                </a:lnTo>
                <a:lnTo>
                  <a:pt x="1044649" y="1045099"/>
                </a:lnTo>
                <a:lnTo>
                  <a:pt x="1038302" y="1038749"/>
                </a:lnTo>
                <a:close/>
              </a:path>
              <a:path w="2439035" h="2439670">
                <a:moveTo>
                  <a:pt x="1044649" y="1045099"/>
                </a:moveTo>
                <a:lnTo>
                  <a:pt x="1024890" y="1045099"/>
                </a:lnTo>
                <a:lnTo>
                  <a:pt x="1028699" y="1048909"/>
                </a:lnTo>
                <a:lnTo>
                  <a:pt x="1048457" y="1048909"/>
                </a:lnTo>
                <a:lnTo>
                  <a:pt x="1044649" y="1045099"/>
                </a:lnTo>
                <a:close/>
              </a:path>
              <a:path w="2439035" h="2439670">
                <a:moveTo>
                  <a:pt x="1048457" y="1048909"/>
                </a:moveTo>
                <a:lnTo>
                  <a:pt x="1028700" y="1048909"/>
                </a:lnTo>
                <a:lnTo>
                  <a:pt x="1031239" y="1051449"/>
                </a:lnTo>
                <a:lnTo>
                  <a:pt x="1050996" y="1051449"/>
                </a:lnTo>
                <a:lnTo>
                  <a:pt x="1048457" y="1048909"/>
                </a:lnTo>
                <a:close/>
              </a:path>
              <a:path w="2439035" h="2439670">
                <a:moveTo>
                  <a:pt x="1050996" y="1051449"/>
                </a:moveTo>
                <a:lnTo>
                  <a:pt x="1031240" y="1051449"/>
                </a:lnTo>
                <a:lnTo>
                  <a:pt x="1041400" y="1061609"/>
                </a:lnTo>
                <a:lnTo>
                  <a:pt x="1061152" y="1061609"/>
                </a:lnTo>
                <a:lnTo>
                  <a:pt x="1050996" y="1051449"/>
                </a:lnTo>
                <a:close/>
              </a:path>
              <a:path w="2439035" h="2439670">
                <a:moveTo>
                  <a:pt x="1061152" y="1061609"/>
                </a:moveTo>
                <a:lnTo>
                  <a:pt x="1041400" y="1061609"/>
                </a:lnTo>
                <a:lnTo>
                  <a:pt x="1060450" y="1080659"/>
                </a:lnTo>
                <a:lnTo>
                  <a:pt x="1080194" y="1080659"/>
                </a:lnTo>
                <a:lnTo>
                  <a:pt x="1061152" y="1061609"/>
                </a:lnTo>
                <a:close/>
              </a:path>
              <a:path w="2439035" h="2439670">
                <a:moveTo>
                  <a:pt x="1080194" y="1080659"/>
                </a:moveTo>
                <a:lnTo>
                  <a:pt x="1060450" y="1080659"/>
                </a:lnTo>
                <a:lnTo>
                  <a:pt x="1069339" y="1089549"/>
                </a:lnTo>
                <a:lnTo>
                  <a:pt x="1089080" y="1089549"/>
                </a:lnTo>
                <a:lnTo>
                  <a:pt x="1080194" y="1080659"/>
                </a:lnTo>
                <a:close/>
              </a:path>
              <a:path w="2439035" h="2439670">
                <a:moveTo>
                  <a:pt x="1089080" y="1089549"/>
                </a:moveTo>
                <a:lnTo>
                  <a:pt x="1069340" y="1089549"/>
                </a:lnTo>
                <a:lnTo>
                  <a:pt x="1073150" y="1093359"/>
                </a:lnTo>
                <a:lnTo>
                  <a:pt x="1092888" y="1093359"/>
                </a:lnTo>
                <a:lnTo>
                  <a:pt x="1089080" y="1089549"/>
                </a:lnTo>
                <a:close/>
              </a:path>
              <a:path w="2439035" h="2439670">
                <a:moveTo>
                  <a:pt x="1092888" y="1093359"/>
                </a:moveTo>
                <a:lnTo>
                  <a:pt x="1073150" y="1093359"/>
                </a:lnTo>
                <a:lnTo>
                  <a:pt x="1075690" y="1095899"/>
                </a:lnTo>
                <a:lnTo>
                  <a:pt x="1095427" y="1095899"/>
                </a:lnTo>
                <a:lnTo>
                  <a:pt x="1092888" y="1093359"/>
                </a:lnTo>
                <a:close/>
              </a:path>
              <a:path w="2439035" h="2439670">
                <a:moveTo>
                  <a:pt x="1095427" y="1095899"/>
                </a:moveTo>
                <a:lnTo>
                  <a:pt x="1075690" y="1095899"/>
                </a:lnTo>
                <a:lnTo>
                  <a:pt x="1082040" y="1102249"/>
                </a:lnTo>
                <a:lnTo>
                  <a:pt x="1101774" y="1102249"/>
                </a:lnTo>
                <a:lnTo>
                  <a:pt x="1095427" y="1095899"/>
                </a:lnTo>
                <a:close/>
              </a:path>
              <a:path w="2439035" h="2439670">
                <a:moveTo>
                  <a:pt x="1101774" y="1102249"/>
                </a:moveTo>
                <a:lnTo>
                  <a:pt x="1082040" y="1102249"/>
                </a:lnTo>
                <a:lnTo>
                  <a:pt x="1101090" y="1121299"/>
                </a:lnTo>
                <a:lnTo>
                  <a:pt x="1120816" y="1121299"/>
                </a:lnTo>
                <a:lnTo>
                  <a:pt x="1101774" y="1102249"/>
                </a:lnTo>
                <a:close/>
              </a:path>
              <a:path w="2439035" h="2439670">
                <a:moveTo>
                  <a:pt x="1120816" y="1121299"/>
                </a:moveTo>
                <a:lnTo>
                  <a:pt x="1101090" y="1121299"/>
                </a:lnTo>
                <a:lnTo>
                  <a:pt x="1143000" y="1163209"/>
                </a:lnTo>
                <a:lnTo>
                  <a:pt x="1162708" y="1163209"/>
                </a:lnTo>
                <a:lnTo>
                  <a:pt x="1120816" y="1121299"/>
                </a:lnTo>
                <a:close/>
              </a:path>
              <a:path w="2439035" h="2439670">
                <a:moveTo>
                  <a:pt x="1162708" y="1163209"/>
                </a:moveTo>
                <a:lnTo>
                  <a:pt x="1143000" y="1163209"/>
                </a:lnTo>
                <a:lnTo>
                  <a:pt x="1183640" y="1203849"/>
                </a:lnTo>
                <a:lnTo>
                  <a:pt x="1203331" y="1203849"/>
                </a:lnTo>
                <a:lnTo>
                  <a:pt x="1162708" y="1163209"/>
                </a:lnTo>
                <a:close/>
              </a:path>
              <a:path w="2439035" h="2439670">
                <a:moveTo>
                  <a:pt x="1203331" y="1203849"/>
                </a:moveTo>
                <a:lnTo>
                  <a:pt x="1183640" y="1203849"/>
                </a:lnTo>
                <a:lnTo>
                  <a:pt x="1189990" y="1210199"/>
                </a:lnTo>
                <a:lnTo>
                  <a:pt x="1209678" y="1210199"/>
                </a:lnTo>
                <a:lnTo>
                  <a:pt x="1203331" y="1203849"/>
                </a:lnTo>
                <a:close/>
              </a:path>
              <a:path w="2439035" h="2439670">
                <a:moveTo>
                  <a:pt x="1209678" y="1210199"/>
                </a:moveTo>
                <a:lnTo>
                  <a:pt x="1189990" y="1210199"/>
                </a:lnTo>
                <a:lnTo>
                  <a:pt x="1266190" y="1286399"/>
                </a:lnTo>
                <a:lnTo>
                  <a:pt x="1285845" y="1286399"/>
                </a:lnTo>
                <a:lnTo>
                  <a:pt x="1209678" y="1210199"/>
                </a:lnTo>
                <a:close/>
              </a:path>
              <a:path w="2439035" h="2439670">
                <a:moveTo>
                  <a:pt x="1285845" y="1286399"/>
                </a:moveTo>
                <a:lnTo>
                  <a:pt x="1266190" y="1286399"/>
                </a:lnTo>
                <a:lnTo>
                  <a:pt x="1314449" y="1334659"/>
                </a:lnTo>
                <a:lnTo>
                  <a:pt x="1334084" y="1334659"/>
                </a:lnTo>
                <a:lnTo>
                  <a:pt x="1285845" y="1286399"/>
                </a:lnTo>
                <a:close/>
              </a:path>
              <a:path w="2439035" h="2439670">
                <a:moveTo>
                  <a:pt x="1334084" y="1334659"/>
                </a:moveTo>
                <a:lnTo>
                  <a:pt x="1314450" y="1334659"/>
                </a:lnTo>
                <a:lnTo>
                  <a:pt x="1316990" y="1337199"/>
                </a:lnTo>
                <a:lnTo>
                  <a:pt x="1336623" y="1337199"/>
                </a:lnTo>
                <a:lnTo>
                  <a:pt x="1334084" y="1334659"/>
                </a:lnTo>
                <a:close/>
              </a:path>
              <a:path w="2439035" h="2439670">
                <a:moveTo>
                  <a:pt x="1336623" y="1337199"/>
                </a:moveTo>
                <a:lnTo>
                  <a:pt x="1316990" y="1337199"/>
                </a:lnTo>
                <a:lnTo>
                  <a:pt x="1346200" y="1366409"/>
                </a:lnTo>
                <a:lnTo>
                  <a:pt x="1365821" y="1366409"/>
                </a:lnTo>
                <a:lnTo>
                  <a:pt x="1336623" y="1337199"/>
                </a:lnTo>
                <a:close/>
              </a:path>
              <a:path w="2439035" h="2439670">
                <a:moveTo>
                  <a:pt x="1365821" y="1366409"/>
                </a:moveTo>
                <a:lnTo>
                  <a:pt x="1346200" y="1366409"/>
                </a:lnTo>
                <a:lnTo>
                  <a:pt x="1348740" y="1368949"/>
                </a:lnTo>
                <a:lnTo>
                  <a:pt x="1368359" y="1368949"/>
                </a:lnTo>
                <a:lnTo>
                  <a:pt x="1365821" y="1366409"/>
                </a:lnTo>
                <a:close/>
              </a:path>
              <a:path w="2439035" h="2439670">
                <a:moveTo>
                  <a:pt x="1368359" y="1368949"/>
                </a:moveTo>
                <a:lnTo>
                  <a:pt x="1348740" y="1368949"/>
                </a:lnTo>
                <a:lnTo>
                  <a:pt x="1352550" y="1372759"/>
                </a:lnTo>
                <a:lnTo>
                  <a:pt x="1372168" y="1372759"/>
                </a:lnTo>
                <a:lnTo>
                  <a:pt x="1368359" y="1368949"/>
                </a:lnTo>
                <a:close/>
              </a:path>
              <a:path w="2439035" h="2439670">
                <a:moveTo>
                  <a:pt x="1372168" y="1372759"/>
                </a:moveTo>
                <a:lnTo>
                  <a:pt x="1352550" y="1372759"/>
                </a:lnTo>
                <a:lnTo>
                  <a:pt x="1377950" y="1398159"/>
                </a:lnTo>
                <a:lnTo>
                  <a:pt x="1397557" y="1398159"/>
                </a:lnTo>
                <a:lnTo>
                  <a:pt x="1372168" y="1372759"/>
                </a:lnTo>
                <a:close/>
              </a:path>
              <a:path w="2439035" h="2439670">
                <a:moveTo>
                  <a:pt x="1397557" y="1398159"/>
                </a:moveTo>
                <a:lnTo>
                  <a:pt x="1377950" y="1398159"/>
                </a:lnTo>
                <a:lnTo>
                  <a:pt x="1409700" y="1429909"/>
                </a:lnTo>
                <a:lnTo>
                  <a:pt x="1429293" y="1429909"/>
                </a:lnTo>
                <a:lnTo>
                  <a:pt x="1397557" y="1398159"/>
                </a:lnTo>
                <a:close/>
              </a:path>
              <a:path w="2439035" h="2439670">
                <a:moveTo>
                  <a:pt x="1429293" y="1429909"/>
                </a:moveTo>
                <a:lnTo>
                  <a:pt x="1409700" y="1429909"/>
                </a:lnTo>
                <a:lnTo>
                  <a:pt x="1412240" y="1432449"/>
                </a:lnTo>
                <a:lnTo>
                  <a:pt x="1431832" y="1432449"/>
                </a:lnTo>
                <a:lnTo>
                  <a:pt x="1429293" y="1429909"/>
                </a:lnTo>
                <a:close/>
              </a:path>
              <a:path w="2439035" h="2439670">
                <a:moveTo>
                  <a:pt x="1431832" y="1432449"/>
                </a:moveTo>
                <a:lnTo>
                  <a:pt x="1412240" y="1432449"/>
                </a:lnTo>
                <a:lnTo>
                  <a:pt x="1416049" y="1436259"/>
                </a:lnTo>
                <a:lnTo>
                  <a:pt x="1435640" y="1436259"/>
                </a:lnTo>
                <a:lnTo>
                  <a:pt x="1431832" y="1432449"/>
                </a:lnTo>
                <a:close/>
              </a:path>
              <a:path w="2439035" h="2439670">
                <a:moveTo>
                  <a:pt x="1435640" y="1436259"/>
                </a:moveTo>
                <a:lnTo>
                  <a:pt x="1416050" y="1436259"/>
                </a:lnTo>
                <a:lnTo>
                  <a:pt x="1441450" y="1461659"/>
                </a:lnTo>
                <a:lnTo>
                  <a:pt x="1461029" y="1461659"/>
                </a:lnTo>
                <a:lnTo>
                  <a:pt x="1435640" y="1436259"/>
                </a:lnTo>
                <a:close/>
              </a:path>
              <a:path w="2439035" h="2439670">
                <a:moveTo>
                  <a:pt x="1461029" y="1461659"/>
                </a:moveTo>
                <a:lnTo>
                  <a:pt x="1441450" y="1461659"/>
                </a:lnTo>
                <a:lnTo>
                  <a:pt x="1443990" y="1464199"/>
                </a:lnTo>
                <a:lnTo>
                  <a:pt x="1463568" y="1464199"/>
                </a:lnTo>
                <a:lnTo>
                  <a:pt x="1461029" y="1461659"/>
                </a:lnTo>
                <a:close/>
              </a:path>
              <a:path w="2439035" h="2439670">
                <a:moveTo>
                  <a:pt x="1463568" y="1464199"/>
                </a:moveTo>
                <a:lnTo>
                  <a:pt x="1443990" y="1464199"/>
                </a:lnTo>
                <a:lnTo>
                  <a:pt x="1475740" y="1495949"/>
                </a:lnTo>
                <a:lnTo>
                  <a:pt x="1495305" y="1495949"/>
                </a:lnTo>
                <a:lnTo>
                  <a:pt x="1463568" y="1464199"/>
                </a:lnTo>
                <a:close/>
              </a:path>
              <a:path w="2439035" h="2439670">
                <a:moveTo>
                  <a:pt x="1495305" y="1495949"/>
                </a:moveTo>
                <a:lnTo>
                  <a:pt x="1475740" y="1495949"/>
                </a:lnTo>
                <a:lnTo>
                  <a:pt x="1479550" y="1499759"/>
                </a:lnTo>
                <a:lnTo>
                  <a:pt x="1499113" y="1499759"/>
                </a:lnTo>
                <a:lnTo>
                  <a:pt x="1495305" y="1495949"/>
                </a:lnTo>
                <a:close/>
              </a:path>
              <a:path w="2439035" h="2439670">
                <a:moveTo>
                  <a:pt x="1499113" y="1499759"/>
                </a:moveTo>
                <a:lnTo>
                  <a:pt x="1479550" y="1499759"/>
                </a:lnTo>
                <a:lnTo>
                  <a:pt x="1488439" y="1508649"/>
                </a:lnTo>
                <a:lnTo>
                  <a:pt x="1507999" y="1508649"/>
                </a:lnTo>
                <a:lnTo>
                  <a:pt x="1499113" y="1499759"/>
                </a:lnTo>
                <a:close/>
              </a:path>
              <a:path w="2439035" h="2439670">
                <a:moveTo>
                  <a:pt x="1507999" y="1508649"/>
                </a:moveTo>
                <a:lnTo>
                  <a:pt x="1488440" y="1508649"/>
                </a:lnTo>
                <a:lnTo>
                  <a:pt x="1504950" y="1525159"/>
                </a:lnTo>
                <a:lnTo>
                  <a:pt x="1524502" y="1525159"/>
                </a:lnTo>
                <a:lnTo>
                  <a:pt x="1507999" y="1508649"/>
                </a:lnTo>
                <a:close/>
              </a:path>
              <a:path w="2439035" h="2439670">
                <a:moveTo>
                  <a:pt x="1524502" y="1525159"/>
                </a:moveTo>
                <a:lnTo>
                  <a:pt x="1504950" y="1525159"/>
                </a:lnTo>
                <a:lnTo>
                  <a:pt x="1507490" y="1527699"/>
                </a:lnTo>
                <a:lnTo>
                  <a:pt x="1527041" y="1527699"/>
                </a:lnTo>
                <a:lnTo>
                  <a:pt x="1524502" y="1525159"/>
                </a:lnTo>
                <a:close/>
              </a:path>
              <a:path w="2439035" h="2439670">
                <a:moveTo>
                  <a:pt x="1527041" y="1527699"/>
                </a:moveTo>
                <a:lnTo>
                  <a:pt x="1507490" y="1527699"/>
                </a:lnTo>
                <a:lnTo>
                  <a:pt x="1513840" y="1534049"/>
                </a:lnTo>
                <a:lnTo>
                  <a:pt x="1533388" y="1534049"/>
                </a:lnTo>
                <a:lnTo>
                  <a:pt x="1527041" y="1527699"/>
                </a:lnTo>
                <a:close/>
              </a:path>
              <a:path w="2439035" h="2439670">
                <a:moveTo>
                  <a:pt x="1533388" y="1534049"/>
                </a:moveTo>
                <a:lnTo>
                  <a:pt x="1513840" y="1534049"/>
                </a:lnTo>
                <a:lnTo>
                  <a:pt x="1536700" y="1556909"/>
                </a:lnTo>
                <a:lnTo>
                  <a:pt x="1556238" y="1556909"/>
                </a:lnTo>
                <a:lnTo>
                  <a:pt x="1533388" y="1534049"/>
                </a:lnTo>
                <a:close/>
              </a:path>
              <a:path w="2439035" h="2439670">
                <a:moveTo>
                  <a:pt x="1556238" y="1556909"/>
                </a:moveTo>
                <a:lnTo>
                  <a:pt x="1536700" y="1556909"/>
                </a:lnTo>
                <a:lnTo>
                  <a:pt x="1539240" y="1559449"/>
                </a:lnTo>
                <a:lnTo>
                  <a:pt x="1558777" y="1559449"/>
                </a:lnTo>
                <a:lnTo>
                  <a:pt x="1556238" y="1556909"/>
                </a:lnTo>
                <a:close/>
              </a:path>
              <a:path w="2439035" h="2439670">
                <a:moveTo>
                  <a:pt x="1558777" y="1559449"/>
                </a:moveTo>
                <a:lnTo>
                  <a:pt x="1539240" y="1559449"/>
                </a:lnTo>
                <a:lnTo>
                  <a:pt x="1545590" y="1565799"/>
                </a:lnTo>
                <a:lnTo>
                  <a:pt x="1565125" y="1565799"/>
                </a:lnTo>
                <a:lnTo>
                  <a:pt x="1558777" y="1559449"/>
                </a:lnTo>
                <a:close/>
              </a:path>
              <a:path w="2439035" h="2439670">
                <a:moveTo>
                  <a:pt x="1565125" y="1565799"/>
                </a:moveTo>
                <a:lnTo>
                  <a:pt x="1545590" y="1565799"/>
                </a:lnTo>
                <a:lnTo>
                  <a:pt x="1558289" y="1578499"/>
                </a:lnTo>
                <a:lnTo>
                  <a:pt x="1577819" y="1578499"/>
                </a:lnTo>
                <a:lnTo>
                  <a:pt x="1565125" y="1565799"/>
                </a:lnTo>
                <a:close/>
              </a:path>
              <a:path w="2439035" h="2439670">
                <a:moveTo>
                  <a:pt x="1577819" y="1578499"/>
                </a:moveTo>
                <a:lnTo>
                  <a:pt x="1558290" y="1578499"/>
                </a:lnTo>
                <a:lnTo>
                  <a:pt x="1562099" y="1582309"/>
                </a:lnTo>
                <a:lnTo>
                  <a:pt x="1581628" y="1582309"/>
                </a:lnTo>
                <a:lnTo>
                  <a:pt x="1577819" y="1578499"/>
                </a:lnTo>
                <a:close/>
              </a:path>
              <a:path w="2439035" h="2439670">
                <a:moveTo>
                  <a:pt x="1581628" y="1582309"/>
                </a:moveTo>
                <a:lnTo>
                  <a:pt x="1562100" y="1582309"/>
                </a:lnTo>
                <a:lnTo>
                  <a:pt x="1568450" y="1588659"/>
                </a:lnTo>
                <a:lnTo>
                  <a:pt x="1587975" y="1588659"/>
                </a:lnTo>
                <a:lnTo>
                  <a:pt x="1581628" y="1582309"/>
                </a:lnTo>
                <a:close/>
              </a:path>
              <a:path w="2439035" h="2439670">
                <a:moveTo>
                  <a:pt x="1587975" y="1588659"/>
                </a:moveTo>
                <a:lnTo>
                  <a:pt x="1568450" y="1588659"/>
                </a:lnTo>
                <a:lnTo>
                  <a:pt x="1577339" y="1597549"/>
                </a:lnTo>
                <a:lnTo>
                  <a:pt x="1596861" y="1597549"/>
                </a:lnTo>
                <a:lnTo>
                  <a:pt x="1587975" y="1588659"/>
                </a:lnTo>
                <a:close/>
              </a:path>
              <a:path w="2439035" h="2439670">
                <a:moveTo>
                  <a:pt x="1596861" y="1597549"/>
                </a:moveTo>
                <a:lnTo>
                  <a:pt x="1577340" y="1597549"/>
                </a:lnTo>
                <a:lnTo>
                  <a:pt x="1590039" y="1610249"/>
                </a:lnTo>
                <a:lnTo>
                  <a:pt x="1609555" y="1610249"/>
                </a:lnTo>
                <a:lnTo>
                  <a:pt x="1596861" y="1597549"/>
                </a:lnTo>
                <a:close/>
              </a:path>
              <a:path w="2439035" h="2439670">
                <a:moveTo>
                  <a:pt x="1609555" y="1610249"/>
                </a:moveTo>
                <a:lnTo>
                  <a:pt x="1590040" y="1610249"/>
                </a:lnTo>
                <a:lnTo>
                  <a:pt x="1593849" y="1614059"/>
                </a:lnTo>
                <a:lnTo>
                  <a:pt x="1613364" y="1614059"/>
                </a:lnTo>
                <a:lnTo>
                  <a:pt x="1609555" y="1610249"/>
                </a:lnTo>
                <a:close/>
              </a:path>
              <a:path w="2439035" h="2439670">
                <a:moveTo>
                  <a:pt x="1613364" y="1614059"/>
                </a:moveTo>
                <a:lnTo>
                  <a:pt x="1593850" y="1614059"/>
                </a:lnTo>
                <a:lnTo>
                  <a:pt x="1600199" y="1620409"/>
                </a:lnTo>
                <a:lnTo>
                  <a:pt x="1619711" y="1620409"/>
                </a:lnTo>
                <a:lnTo>
                  <a:pt x="1613364" y="1614059"/>
                </a:lnTo>
                <a:close/>
              </a:path>
              <a:path w="2439035" h="2439670">
                <a:moveTo>
                  <a:pt x="1619711" y="1620409"/>
                </a:moveTo>
                <a:lnTo>
                  <a:pt x="1600200" y="1620409"/>
                </a:lnTo>
                <a:lnTo>
                  <a:pt x="1609089" y="1629299"/>
                </a:lnTo>
                <a:lnTo>
                  <a:pt x="1628597" y="1629299"/>
                </a:lnTo>
                <a:lnTo>
                  <a:pt x="1619711" y="1620409"/>
                </a:lnTo>
                <a:close/>
              </a:path>
              <a:path w="2439035" h="2439670">
                <a:moveTo>
                  <a:pt x="2239204" y="2240169"/>
                </a:moveTo>
                <a:lnTo>
                  <a:pt x="2219960" y="2240169"/>
                </a:lnTo>
                <a:lnTo>
                  <a:pt x="2419350" y="2439559"/>
                </a:lnTo>
                <a:lnTo>
                  <a:pt x="2438508" y="2439559"/>
                </a:lnTo>
                <a:lnTo>
                  <a:pt x="2239204" y="2240169"/>
                </a:lnTo>
                <a:close/>
              </a:path>
              <a:path w="2439035" h="2439670">
                <a:moveTo>
                  <a:pt x="2236665" y="2237629"/>
                </a:moveTo>
                <a:lnTo>
                  <a:pt x="2217420" y="2237629"/>
                </a:lnTo>
                <a:lnTo>
                  <a:pt x="2218690" y="2238899"/>
                </a:lnTo>
                <a:lnTo>
                  <a:pt x="2237935" y="2238899"/>
                </a:lnTo>
                <a:lnTo>
                  <a:pt x="2236665" y="2237629"/>
                </a:lnTo>
                <a:close/>
              </a:path>
              <a:path w="2439035" h="2439670">
                <a:moveTo>
                  <a:pt x="2232857" y="2233819"/>
                </a:moveTo>
                <a:lnTo>
                  <a:pt x="2213610" y="2233819"/>
                </a:lnTo>
                <a:lnTo>
                  <a:pt x="2216150" y="2236359"/>
                </a:lnTo>
                <a:lnTo>
                  <a:pt x="2235396" y="2236359"/>
                </a:lnTo>
                <a:lnTo>
                  <a:pt x="2232857" y="2233819"/>
                </a:lnTo>
                <a:close/>
              </a:path>
              <a:path w="2439035" h="2439670">
                <a:moveTo>
                  <a:pt x="2230318" y="2231279"/>
                </a:moveTo>
                <a:lnTo>
                  <a:pt x="2211070" y="2231279"/>
                </a:lnTo>
                <a:lnTo>
                  <a:pt x="2212340" y="2232549"/>
                </a:lnTo>
                <a:lnTo>
                  <a:pt x="2231587" y="2232549"/>
                </a:lnTo>
                <a:lnTo>
                  <a:pt x="2230318" y="2231279"/>
                </a:lnTo>
                <a:close/>
              </a:path>
              <a:path w="2439035" h="2439670">
                <a:moveTo>
                  <a:pt x="2226510" y="2227469"/>
                </a:moveTo>
                <a:lnTo>
                  <a:pt x="2207260" y="2227469"/>
                </a:lnTo>
                <a:lnTo>
                  <a:pt x="2209800" y="2230009"/>
                </a:lnTo>
                <a:lnTo>
                  <a:pt x="2229049" y="2230009"/>
                </a:lnTo>
                <a:lnTo>
                  <a:pt x="2226510" y="2227469"/>
                </a:lnTo>
                <a:close/>
              </a:path>
              <a:path w="2439035" h="2439670">
                <a:moveTo>
                  <a:pt x="2223971" y="2224929"/>
                </a:moveTo>
                <a:lnTo>
                  <a:pt x="2204720" y="2224929"/>
                </a:lnTo>
                <a:lnTo>
                  <a:pt x="2205990" y="2226199"/>
                </a:lnTo>
                <a:lnTo>
                  <a:pt x="2225240" y="2226199"/>
                </a:lnTo>
                <a:lnTo>
                  <a:pt x="2223971" y="2224929"/>
                </a:lnTo>
                <a:close/>
              </a:path>
              <a:path w="2439035" h="2439670">
                <a:moveTo>
                  <a:pt x="2220162" y="2221119"/>
                </a:moveTo>
                <a:lnTo>
                  <a:pt x="2200910" y="2221119"/>
                </a:lnTo>
                <a:lnTo>
                  <a:pt x="2203450" y="2223659"/>
                </a:lnTo>
                <a:lnTo>
                  <a:pt x="2222701" y="2223659"/>
                </a:lnTo>
                <a:lnTo>
                  <a:pt x="2220162" y="2221119"/>
                </a:lnTo>
                <a:close/>
              </a:path>
              <a:path w="2439035" h="2439670">
                <a:moveTo>
                  <a:pt x="2217624" y="2218579"/>
                </a:moveTo>
                <a:lnTo>
                  <a:pt x="2198370" y="2218579"/>
                </a:lnTo>
                <a:lnTo>
                  <a:pt x="2199640" y="2219849"/>
                </a:lnTo>
                <a:lnTo>
                  <a:pt x="2218893" y="2219849"/>
                </a:lnTo>
                <a:lnTo>
                  <a:pt x="2217624" y="2218579"/>
                </a:lnTo>
                <a:close/>
              </a:path>
              <a:path w="2439035" h="2439670">
                <a:moveTo>
                  <a:pt x="2213815" y="2214769"/>
                </a:moveTo>
                <a:lnTo>
                  <a:pt x="2194560" y="2214769"/>
                </a:lnTo>
                <a:lnTo>
                  <a:pt x="2197100" y="2217309"/>
                </a:lnTo>
                <a:lnTo>
                  <a:pt x="2216354" y="2217309"/>
                </a:lnTo>
                <a:lnTo>
                  <a:pt x="2213815" y="2214769"/>
                </a:lnTo>
                <a:close/>
              </a:path>
              <a:path w="2439035" h="2439670">
                <a:moveTo>
                  <a:pt x="2211276" y="2212229"/>
                </a:moveTo>
                <a:lnTo>
                  <a:pt x="2192020" y="2212229"/>
                </a:lnTo>
                <a:lnTo>
                  <a:pt x="2193290" y="2213499"/>
                </a:lnTo>
                <a:lnTo>
                  <a:pt x="2212546" y="2213499"/>
                </a:lnTo>
                <a:lnTo>
                  <a:pt x="2211276" y="2212229"/>
                </a:lnTo>
                <a:close/>
              </a:path>
              <a:path w="2439035" h="2439670">
                <a:moveTo>
                  <a:pt x="2207468" y="2208419"/>
                </a:moveTo>
                <a:lnTo>
                  <a:pt x="2188210" y="2208419"/>
                </a:lnTo>
                <a:lnTo>
                  <a:pt x="2190750" y="2210959"/>
                </a:lnTo>
                <a:lnTo>
                  <a:pt x="2210007" y="2210959"/>
                </a:lnTo>
                <a:lnTo>
                  <a:pt x="2207468" y="2208419"/>
                </a:lnTo>
                <a:close/>
              </a:path>
              <a:path w="2439035" h="2439670">
                <a:moveTo>
                  <a:pt x="2204929" y="2205879"/>
                </a:moveTo>
                <a:lnTo>
                  <a:pt x="2185670" y="2205879"/>
                </a:lnTo>
                <a:lnTo>
                  <a:pt x="2186940" y="2207149"/>
                </a:lnTo>
                <a:lnTo>
                  <a:pt x="2206198" y="2207149"/>
                </a:lnTo>
                <a:lnTo>
                  <a:pt x="2204929" y="2205879"/>
                </a:lnTo>
                <a:close/>
              </a:path>
              <a:path w="2439035" h="2439670">
                <a:moveTo>
                  <a:pt x="2201121" y="2202069"/>
                </a:moveTo>
                <a:lnTo>
                  <a:pt x="2181860" y="2202069"/>
                </a:lnTo>
                <a:lnTo>
                  <a:pt x="2184400" y="2204609"/>
                </a:lnTo>
                <a:lnTo>
                  <a:pt x="2203660" y="2204609"/>
                </a:lnTo>
                <a:lnTo>
                  <a:pt x="2201121" y="2202069"/>
                </a:lnTo>
                <a:close/>
              </a:path>
              <a:path w="2439035" h="2439670">
                <a:moveTo>
                  <a:pt x="2198582" y="2199529"/>
                </a:moveTo>
                <a:lnTo>
                  <a:pt x="2179320" y="2199529"/>
                </a:lnTo>
                <a:lnTo>
                  <a:pt x="2180590" y="2200799"/>
                </a:lnTo>
                <a:lnTo>
                  <a:pt x="2199851" y="2200799"/>
                </a:lnTo>
                <a:lnTo>
                  <a:pt x="2198582" y="2199529"/>
                </a:lnTo>
                <a:close/>
              </a:path>
              <a:path w="2439035" h="2439670">
                <a:moveTo>
                  <a:pt x="2194773" y="2195719"/>
                </a:moveTo>
                <a:lnTo>
                  <a:pt x="2175510" y="2195719"/>
                </a:lnTo>
                <a:lnTo>
                  <a:pt x="2178050" y="2198259"/>
                </a:lnTo>
                <a:lnTo>
                  <a:pt x="2197312" y="2198259"/>
                </a:lnTo>
                <a:lnTo>
                  <a:pt x="2194773" y="2195719"/>
                </a:lnTo>
                <a:close/>
              </a:path>
              <a:path w="2439035" h="2439670">
                <a:moveTo>
                  <a:pt x="2192234" y="2193179"/>
                </a:moveTo>
                <a:lnTo>
                  <a:pt x="2172970" y="2193179"/>
                </a:lnTo>
                <a:lnTo>
                  <a:pt x="2174240" y="2194449"/>
                </a:lnTo>
                <a:lnTo>
                  <a:pt x="2193504" y="2194449"/>
                </a:lnTo>
                <a:lnTo>
                  <a:pt x="2192234" y="2193179"/>
                </a:lnTo>
                <a:close/>
              </a:path>
              <a:path w="2439035" h="2439670">
                <a:moveTo>
                  <a:pt x="2188426" y="2189369"/>
                </a:moveTo>
                <a:lnTo>
                  <a:pt x="2169160" y="2189369"/>
                </a:lnTo>
                <a:lnTo>
                  <a:pt x="2171700" y="2191909"/>
                </a:lnTo>
                <a:lnTo>
                  <a:pt x="2190965" y="2191909"/>
                </a:lnTo>
                <a:lnTo>
                  <a:pt x="2188426" y="2189369"/>
                </a:lnTo>
                <a:close/>
              </a:path>
              <a:path w="2439035" h="2439670">
                <a:moveTo>
                  <a:pt x="2185887" y="2186829"/>
                </a:moveTo>
                <a:lnTo>
                  <a:pt x="2166620" y="2186829"/>
                </a:lnTo>
                <a:lnTo>
                  <a:pt x="2167890" y="2188099"/>
                </a:lnTo>
                <a:lnTo>
                  <a:pt x="2187157" y="2188099"/>
                </a:lnTo>
                <a:lnTo>
                  <a:pt x="2185887" y="2186829"/>
                </a:lnTo>
                <a:close/>
              </a:path>
              <a:path w="2439035" h="2439670">
                <a:moveTo>
                  <a:pt x="2182079" y="2183019"/>
                </a:moveTo>
                <a:lnTo>
                  <a:pt x="2162810" y="2183019"/>
                </a:lnTo>
                <a:lnTo>
                  <a:pt x="2165350" y="2185559"/>
                </a:lnTo>
                <a:lnTo>
                  <a:pt x="2184618" y="2185559"/>
                </a:lnTo>
                <a:lnTo>
                  <a:pt x="2182079" y="2183019"/>
                </a:lnTo>
                <a:close/>
              </a:path>
              <a:path w="2439035" h="2439670">
                <a:moveTo>
                  <a:pt x="2179540" y="2180479"/>
                </a:moveTo>
                <a:lnTo>
                  <a:pt x="2160270" y="2180479"/>
                </a:lnTo>
                <a:lnTo>
                  <a:pt x="2161540" y="2181749"/>
                </a:lnTo>
                <a:lnTo>
                  <a:pt x="2180809" y="2181749"/>
                </a:lnTo>
                <a:lnTo>
                  <a:pt x="2179540" y="2180479"/>
                </a:lnTo>
                <a:close/>
              </a:path>
              <a:path w="2439035" h="2439670">
                <a:moveTo>
                  <a:pt x="2175732" y="2176669"/>
                </a:moveTo>
                <a:lnTo>
                  <a:pt x="2156460" y="2176669"/>
                </a:lnTo>
                <a:lnTo>
                  <a:pt x="2159000" y="2179209"/>
                </a:lnTo>
                <a:lnTo>
                  <a:pt x="2178270" y="2179209"/>
                </a:lnTo>
                <a:lnTo>
                  <a:pt x="2175732" y="2176669"/>
                </a:lnTo>
                <a:close/>
              </a:path>
              <a:path w="2439035" h="2439670">
                <a:moveTo>
                  <a:pt x="2173193" y="2174129"/>
                </a:moveTo>
                <a:lnTo>
                  <a:pt x="2153920" y="2174129"/>
                </a:lnTo>
                <a:lnTo>
                  <a:pt x="2155190" y="2175399"/>
                </a:lnTo>
                <a:lnTo>
                  <a:pt x="2174462" y="2175399"/>
                </a:lnTo>
                <a:lnTo>
                  <a:pt x="2173193" y="2174129"/>
                </a:lnTo>
                <a:close/>
              </a:path>
              <a:path w="2439035" h="2439670">
                <a:moveTo>
                  <a:pt x="2169384" y="2170319"/>
                </a:moveTo>
                <a:lnTo>
                  <a:pt x="2150110" y="2170319"/>
                </a:lnTo>
                <a:lnTo>
                  <a:pt x="2152650" y="2172859"/>
                </a:lnTo>
                <a:lnTo>
                  <a:pt x="2171923" y="2172859"/>
                </a:lnTo>
                <a:lnTo>
                  <a:pt x="2169384" y="2170319"/>
                </a:lnTo>
                <a:close/>
              </a:path>
              <a:path w="2439035" h="2439670">
                <a:moveTo>
                  <a:pt x="2166845" y="2167779"/>
                </a:moveTo>
                <a:lnTo>
                  <a:pt x="2147570" y="2167779"/>
                </a:lnTo>
                <a:lnTo>
                  <a:pt x="2148840" y="2169049"/>
                </a:lnTo>
                <a:lnTo>
                  <a:pt x="2168115" y="2169049"/>
                </a:lnTo>
                <a:lnTo>
                  <a:pt x="2166845" y="2167779"/>
                </a:lnTo>
                <a:close/>
              </a:path>
              <a:path w="2439035" h="2439670">
                <a:moveTo>
                  <a:pt x="2163037" y="2163969"/>
                </a:moveTo>
                <a:lnTo>
                  <a:pt x="2143760" y="2163969"/>
                </a:lnTo>
                <a:lnTo>
                  <a:pt x="2146300" y="2166509"/>
                </a:lnTo>
                <a:lnTo>
                  <a:pt x="2165576" y="2166509"/>
                </a:lnTo>
                <a:lnTo>
                  <a:pt x="2163037" y="2163969"/>
                </a:lnTo>
                <a:close/>
              </a:path>
              <a:path w="2439035" h="2439670">
                <a:moveTo>
                  <a:pt x="2160498" y="2161429"/>
                </a:moveTo>
                <a:lnTo>
                  <a:pt x="2141220" y="2161429"/>
                </a:lnTo>
                <a:lnTo>
                  <a:pt x="2142490" y="2162699"/>
                </a:lnTo>
                <a:lnTo>
                  <a:pt x="2161768" y="2162699"/>
                </a:lnTo>
                <a:lnTo>
                  <a:pt x="2160498" y="2161429"/>
                </a:lnTo>
                <a:close/>
              </a:path>
              <a:path w="2439035" h="2439670">
                <a:moveTo>
                  <a:pt x="2156690" y="2157619"/>
                </a:moveTo>
                <a:lnTo>
                  <a:pt x="2137410" y="2157619"/>
                </a:lnTo>
                <a:lnTo>
                  <a:pt x="2139950" y="2160159"/>
                </a:lnTo>
                <a:lnTo>
                  <a:pt x="2159229" y="2160159"/>
                </a:lnTo>
                <a:lnTo>
                  <a:pt x="2156690" y="2157619"/>
                </a:lnTo>
                <a:close/>
              </a:path>
              <a:path w="2439035" h="2439670">
                <a:moveTo>
                  <a:pt x="2154151" y="2155079"/>
                </a:moveTo>
                <a:lnTo>
                  <a:pt x="2134870" y="2155079"/>
                </a:lnTo>
                <a:lnTo>
                  <a:pt x="2136140" y="2156349"/>
                </a:lnTo>
                <a:lnTo>
                  <a:pt x="2155420" y="2156349"/>
                </a:lnTo>
                <a:lnTo>
                  <a:pt x="2154151" y="2155079"/>
                </a:lnTo>
                <a:close/>
              </a:path>
              <a:path w="2439035" h="2439670">
                <a:moveTo>
                  <a:pt x="2150342" y="2151269"/>
                </a:moveTo>
                <a:lnTo>
                  <a:pt x="2131060" y="2151269"/>
                </a:lnTo>
                <a:lnTo>
                  <a:pt x="2133600" y="2153809"/>
                </a:lnTo>
                <a:lnTo>
                  <a:pt x="2152881" y="2153809"/>
                </a:lnTo>
                <a:lnTo>
                  <a:pt x="2150342" y="2151269"/>
                </a:lnTo>
                <a:close/>
              </a:path>
              <a:path w="2439035" h="2439670">
                <a:moveTo>
                  <a:pt x="2147804" y="2148729"/>
                </a:moveTo>
                <a:lnTo>
                  <a:pt x="2128520" y="2148729"/>
                </a:lnTo>
                <a:lnTo>
                  <a:pt x="2129790" y="2149999"/>
                </a:lnTo>
                <a:lnTo>
                  <a:pt x="2149073" y="2149999"/>
                </a:lnTo>
                <a:lnTo>
                  <a:pt x="2147804" y="2148729"/>
                </a:lnTo>
                <a:close/>
              </a:path>
              <a:path w="2439035" h="2439670">
                <a:moveTo>
                  <a:pt x="2141456" y="2142379"/>
                </a:moveTo>
                <a:lnTo>
                  <a:pt x="2122170" y="2142379"/>
                </a:lnTo>
                <a:lnTo>
                  <a:pt x="2127250" y="2147459"/>
                </a:lnTo>
                <a:lnTo>
                  <a:pt x="2146534" y="2147459"/>
                </a:lnTo>
                <a:lnTo>
                  <a:pt x="2141456" y="2142379"/>
                </a:lnTo>
                <a:close/>
              </a:path>
              <a:path w="2439035" h="2439670">
                <a:moveTo>
                  <a:pt x="2137648" y="2138569"/>
                </a:moveTo>
                <a:lnTo>
                  <a:pt x="2118360" y="2138569"/>
                </a:lnTo>
                <a:lnTo>
                  <a:pt x="2120900" y="2141109"/>
                </a:lnTo>
                <a:lnTo>
                  <a:pt x="2140187" y="2141109"/>
                </a:lnTo>
                <a:lnTo>
                  <a:pt x="2137648" y="2138569"/>
                </a:lnTo>
                <a:close/>
              </a:path>
              <a:path w="2439035" h="2439670">
                <a:moveTo>
                  <a:pt x="2135109" y="2136029"/>
                </a:moveTo>
                <a:lnTo>
                  <a:pt x="2115820" y="2136029"/>
                </a:lnTo>
                <a:lnTo>
                  <a:pt x="2117090" y="2137299"/>
                </a:lnTo>
                <a:lnTo>
                  <a:pt x="2136379" y="2137299"/>
                </a:lnTo>
                <a:lnTo>
                  <a:pt x="2135109" y="2136029"/>
                </a:lnTo>
                <a:close/>
              </a:path>
              <a:path w="2439035" h="2439670">
                <a:moveTo>
                  <a:pt x="2131301" y="2132219"/>
                </a:moveTo>
                <a:lnTo>
                  <a:pt x="2112010" y="2132219"/>
                </a:lnTo>
                <a:lnTo>
                  <a:pt x="2114550" y="2134759"/>
                </a:lnTo>
                <a:lnTo>
                  <a:pt x="2133840" y="2134759"/>
                </a:lnTo>
                <a:lnTo>
                  <a:pt x="2131301" y="2132219"/>
                </a:lnTo>
                <a:close/>
              </a:path>
              <a:path w="2439035" h="2439670">
                <a:moveTo>
                  <a:pt x="2128762" y="2129679"/>
                </a:moveTo>
                <a:lnTo>
                  <a:pt x="2109470" y="2129679"/>
                </a:lnTo>
                <a:lnTo>
                  <a:pt x="2110740" y="2130949"/>
                </a:lnTo>
                <a:lnTo>
                  <a:pt x="2130031" y="2130949"/>
                </a:lnTo>
                <a:lnTo>
                  <a:pt x="2128762" y="2129679"/>
                </a:lnTo>
                <a:close/>
              </a:path>
              <a:path w="2439035" h="2439670">
                <a:moveTo>
                  <a:pt x="2124953" y="2125869"/>
                </a:moveTo>
                <a:lnTo>
                  <a:pt x="2105660" y="2125869"/>
                </a:lnTo>
                <a:lnTo>
                  <a:pt x="2108200" y="2128409"/>
                </a:lnTo>
                <a:lnTo>
                  <a:pt x="2127492" y="2128409"/>
                </a:lnTo>
                <a:lnTo>
                  <a:pt x="2124953" y="2125869"/>
                </a:lnTo>
                <a:close/>
              </a:path>
              <a:path w="2439035" h="2439670">
                <a:moveTo>
                  <a:pt x="2122415" y="2123329"/>
                </a:moveTo>
                <a:lnTo>
                  <a:pt x="2103120" y="2123329"/>
                </a:lnTo>
                <a:lnTo>
                  <a:pt x="2104390" y="2124599"/>
                </a:lnTo>
                <a:lnTo>
                  <a:pt x="2123684" y="2124599"/>
                </a:lnTo>
                <a:lnTo>
                  <a:pt x="2122415" y="2123329"/>
                </a:lnTo>
                <a:close/>
              </a:path>
              <a:path w="2439035" h="2439670">
                <a:moveTo>
                  <a:pt x="2118606" y="2119519"/>
                </a:moveTo>
                <a:lnTo>
                  <a:pt x="2099310" y="2119519"/>
                </a:lnTo>
                <a:lnTo>
                  <a:pt x="2101850" y="2122059"/>
                </a:lnTo>
                <a:lnTo>
                  <a:pt x="2121145" y="2122059"/>
                </a:lnTo>
                <a:lnTo>
                  <a:pt x="2118606" y="2119519"/>
                </a:lnTo>
                <a:close/>
              </a:path>
              <a:path w="2439035" h="2439670">
                <a:moveTo>
                  <a:pt x="2116067" y="2116979"/>
                </a:moveTo>
                <a:lnTo>
                  <a:pt x="2096770" y="2116979"/>
                </a:lnTo>
                <a:lnTo>
                  <a:pt x="2098040" y="2118249"/>
                </a:lnTo>
                <a:lnTo>
                  <a:pt x="2117337" y="2118249"/>
                </a:lnTo>
                <a:lnTo>
                  <a:pt x="2116067" y="2116979"/>
                </a:lnTo>
                <a:close/>
              </a:path>
              <a:path w="2439035" h="2439670">
                <a:moveTo>
                  <a:pt x="2112259" y="2113169"/>
                </a:moveTo>
                <a:lnTo>
                  <a:pt x="2092959" y="2113169"/>
                </a:lnTo>
                <a:lnTo>
                  <a:pt x="2095500" y="2115709"/>
                </a:lnTo>
                <a:lnTo>
                  <a:pt x="2114798" y="2115709"/>
                </a:lnTo>
                <a:lnTo>
                  <a:pt x="2112259" y="2113169"/>
                </a:lnTo>
                <a:close/>
              </a:path>
              <a:path w="2439035" h="2439670">
                <a:moveTo>
                  <a:pt x="2109720" y="2110629"/>
                </a:moveTo>
                <a:lnTo>
                  <a:pt x="2090420" y="2110629"/>
                </a:lnTo>
                <a:lnTo>
                  <a:pt x="2091689" y="2111899"/>
                </a:lnTo>
                <a:lnTo>
                  <a:pt x="2110989" y="2111899"/>
                </a:lnTo>
                <a:lnTo>
                  <a:pt x="2109720" y="2110629"/>
                </a:lnTo>
                <a:close/>
              </a:path>
              <a:path w="2439035" h="2439670">
                <a:moveTo>
                  <a:pt x="2105912" y="2106819"/>
                </a:moveTo>
                <a:lnTo>
                  <a:pt x="2086610" y="2106819"/>
                </a:lnTo>
                <a:lnTo>
                  <a:pt x="2089150" y="2109359"/>
                </a:lnTo>
                <a:lnTo>
                  <a:pt x="2108451" y="2109359"/>
                </a:lnTo>
                <a:lnTo>
                  <a:pt x="2105912" y="2106819"/>
                </a:lnTo>
                <a:close/>
              </a:path>
              <a:path w="2439035" h="2439670">
                <a:moveTo>
                  <a:pt x="2103373" y="2104279"/>
                </a:moveTo>
                <a:lnTo>
                  <a:pt x="2084070" y="2104279"/>
                </a:lnTo>
                <a:lnTo>
                  <a:pt x="2085339" y="2105549"/>
                </a:lnTo>
                <a:lnTo>
                  <a:pt x="2104642" y="2105549"/>
                </a:lnTo>
                <a:lnTo>
                  <a:pt x="2103373" y="2104279"/>
                </a:lnTo>
                <a:close/>
              </a:path>
              <a:path w="2439035" h="2439670">
                <a:moveTo>
                  <a:pt x="2099564" y="2100469"/>
                </a:moveTo>
                <a:lnTo>
                  <a:pt x="2080260" y="2100469"/>
                </a:lnTo>
                <a:lnTo>
                  <a:pt x="2082800" y="2103009"/>
                </a:lnTo>
                <a:lnTo>
                  <a:pt x="2102103" y="2103009"/>
                </a:lnTo>
                <a:lnTo>
                  <a:pt x="2099564" y="2100469"/>
                </a:lnTo>
                <a:close/>
              </a:path>
              <a:path w="2439035" h="2439670">
                <a:moveTo>
                  <a:pt x="2097025" y="2097929"/>
                </a:moveTo>
                <a:lnTo>
                  <a:pt x="2077720" y="2097929"/>
                </a:lnTo>
                <a:lnTo>
                  <a:pt x="2078989" y="2099199"/>
                </a:lnTo>
                <a:lnTo>
                  <a:pt x="2098295" y="2099199"/>
                </a:lnTo>
                <a:lnTo>
                  <a:pt x="2097025" y="2097929"/>
                </a:lnTo>
                <a:close/>
              </a:path>
              <a:path w="2439035" h="2439670">
                <a:moveTo>
                  <a:pt x="2093217" y="2094119"/>
                </a:moveTo>
                <a:lnTo>
                  <a:pt x="2073909" y="2094119"/>
                </a:lnTo>
                <a:lnTo>
                  <a:pt x="2076450" y="2096659"/>
                </a:lnTo>
                <a:lnTo>
                  <a:pt x="2095756" y="2096659"/>
                </a:lnTo>
                <a:lnTo>
                  <a:pt x="2093217" y="2094119"/>
                </a:lnTo>
                <a:close/>
              </a:path>
              <a:path w="2439035" h="2439670">
                <a:moveTo>
                  <a:pt x="2090678" y="2091579"/>
                </a:moveTo>
                <a:lnTo>
                  <a:pt x="2071370" y="2091579"/>
                </a:lnTo>
                <a:lnTo>
                  <a:pt x="2072639" y="2092849"/>
                </a:lnTo>
                <a:lnTo>
                  <a:pt x="2091948" y="2092849"/>
                </a:lnTo>
                <a:lnTo>
                  <a:pt x="2090678" y="2091579"/>
                </a:lnTo>
                <a:close/>
              </a:path>
              <a:path w="2439035" h="2439670">
                <a:moveTo>
                  <a:pt x="2086870" y="2087769"/>
                </a:moveTo>
                <a:lnTo>
                  <a:pt x="2067560" y="2087769"/>
                </a:lnTo>
                <a:lnTo>
                  <a:pt x="2070100" y="2090309"/>
                </a:lnTo>
                <a:lnTo>
                  <a:pt x="2089409" y="2090309"/>
                </a:lnTo>
                <a:lnTo>
                  <a:pt x="2086870" y="2087769"/>
                </a:lnTo>
                <a:close/>
              </a:path>
              <a:path w="2439035" h="2439670">
                <a:moveTo>
                  <a:pt x="2084331" y="2085229"/>
                </a:moveTo>
                <a:lnTo>
                  <a:pt x="2065020" y="2085229"/>
                </a:lnTo>
                <a:lnTo>
                  <a:pt x="2066289" y="2086499"/>
                </a:lnTo>
                <a:lnTo>
                  <a:pt x="2085600" y="2086499"/>
                </a:lnTo>
                <a:lnTo>
                  <a:pt x="2084331" y="2085229"/>
                </a:lnTo>
                <a:close/>
              </a:path>
              <a:path w="2439035" h="2439670">
                <a:moveTo>
                  <a:pt x="2077984" y="2078879"/>
                </a:moveTo>
                <a:lnTo>
                  <a:pt x="2058669" y="2078879"/>
                </a:lnTo>
                <a:lnTo>
                  <a:pt x="2063750" y="2083959"/>
                </a:lnTo>
                <a:lnTo>
                  <a:pt x="2083061" y="2083959"/>
                </a:lnTo>
                <a:lnTo>
                  <a:pt x="2077984" y="2078879"/>
                </a:lnTo>
                <a:close/>
              </a:path>
              <a:path w="2439035" h="2439670">
                <a:moveTo>
                  <a:pt x="2071636" y="2072529"/>
                </a:moveTo>
                <a:lnTo>
                  <a:pt x="2052319" y="2072529"/>
                </a:lnTo>
                <a:lnTo>
                  <a:pt x="2057400" y="2077609"/>
                </a:lnTo>
                <a:lnTo>
                  <a:pt x="2076714" y="2077609"/>
                </a:lnTo>
                <a:lnTo>
                  <a:pt x="2071636" y="2072529"/>
                </a:lnTo>
                <a:close/>
              </a:path>
              <a:path w="2439035" h="2439670">
                <a:moveTo>
                  <a:pt x="2065289" y="2066179"/>
                </a:moveTo>
                <a:lnTo>
                  <a:pt x="2045970" y="2066179"/>
                </a:lnTo>
                <a:lnTo>
                  <a:pt x="2051050" y="2071259"/>
                </a:lnTo>
                <a:lnTo>
                  <a:pt x="2070367" y="2071259"/>
                </a:lnTo>
                <a:lnTo>
                  <a:pt x="2065289" y="2066179"/>
                </a:lnTo>
                <a:close/>
              </a:path>
              <a:path w="2439035" h="2439670">
                <a:moveTo>
                  <a:pt x="2058942" y="2059829"/>
                </a:moveTo>
                <a:lnTo>
                  <a:pt x="2039620" y="2059829"/>
                </a:lnTo>
                <a:lnTo>
                  <a:pt x="2044700" y="2064909"/>
                </a:lnTo>
                <a:lnTo>
                  <a:pt x="2064020" y="2064909"/>
                </a:lnTo>
                <a:lnTo>
                  <a:pt x="2058942" y="2059829"/>
                </a:lnTo>
                <a:close/>
              </a:path>
              <a:path w="2439035" h="2439670">
                <a:moveTo>
                  <a:pt x="2052595" y="2053479"/>
                </a:moveTo>
                <a:lnTo>
                  <a:pt x="2033269" y="2053479"/>
                </a:lnTo>
                <a:lnTo>
                  <a:pt x="2038350" y="2058559"/>
                </a:lnTo>
                <a:lnTo>
                  <a:pt x="2057672" y="2058559"/>
                </a:lnTo>
                <a:lnTo>
                  <a:pt x="2052595" y="2053479"/>
                </a:lnTo>
                <a:close/>
              </a:path>
              <a:path w="2439035" h="2439670">
                <a:moveTo>
                  <a:pt x="2046247" y="2047129"/>
                </a:moveTo>
                <a:lnTo>
                  <a:pt x="2026919" y="2047129"/>
                </a:lnTo>
                <a:lnTo>
                  <a:pt x="2032000" y="2052209"/>
                </a:lnTo>
                <a:lnTo>
                  <a:pt x="2051325" y="2052209"/>
                </a:lnTo>
                <a:lnTo>
                  <a:pt x="2046247" y="2047129"/>
                </a:lnTo>
                <a:close/>
              </a:path>
              <a:path w="2439035" h="2439670">
                <a:moveTo>
                  <a:pt x="2039900" y="2040779"/>
                </a:moveTo>
                <a:lnTo>
                  <a:pt x="2020569" y="2040779"/>
                </a:lnTo>
                <a:lnTo>
                  <a:pt x="2025650" y="2045859"/>
                </a:lnTo>
                <a:lnTo>
                  <a:pt x="2044978" y="2045859"/>
                </a:lnTo>
                <a:lnTo>
                  <a:pt x="2039900" y="2040779"/>
                </a:lnTo>
                <a:close/>
              </a:path>
              <a:path w="2439035" h="2439670">
                <a:moveTo>
                  <a:pt x="2034822" y="2035699"/>
                </a:moveTo>
                <a:lnTo>
                  <a:pt x="2015490" y="2035699"/>
                </a:lnTo>
                <a:lnTo>
                  <a:pt x="2019300" y="2039509"/>
                </a:lnTo>
                <a:lnTo>
                  <a:pt x="2038631" y="2039509"/>
                </a:lnTo>
                <a:lnTo>
                  <a:pt x="2034822" y="2035699"/>
                </a:lnTo>
                <a:close/>
              </a:path>
              <a:path w="2439035" h="2439670">
                <a:moveTo>
                  <a:pt x="2028475" y="2029349"/>
                </a:moveTo>
                <a:lnTo>
                  <a:pt x="2009140" y="2029349"/>
                </a:lnTo>
                <a:lnTo>
                  <a:pt x="2014220" y="2034429"/>
                </a:lnTo>
                <a:lnTo>
                  <a:pt x="2033553" y="2034429"/>
                </a:lnTo>
                <a:lnTo>
                  <a:pt x="2028475" y="2029349"/>
                </a:lnTo>
                <a:close/>
              </a:path>
              <a:path w="2439035" h="2439670">
                <a:moveTo>
                  <a:pt x="2022128" y="2022999"/>
                </a:moveTo>
                <a:lnTo>
                  <a:pt x="2002789" y="2022999"/>
                </a:lnTo>
                <a:lnTo>
                  <a:pt x="2007870" y="2028079"/>
                </a:lnTo>
                <a:lnTo>
                  <a:pt x="2027206" y="2028079"/>
                </a:lnTo>
                <a:lnTo>
                  <a:pt x="2022128" y="2022999"/>
                </a:lnTo>
                <a:close/>
              </a:path>
              <a:path w="2439035" h="2439670">
                <a:moveTo>
                  <a:pt x="2015780" y="2016649"/>
                </a:moveTo>
                <a:lnTo>
                  <a:pt x="1996439" y="2016649"/>
                </a:lnTo>
                <a:lnTo>
                  <a:pt x="2001520" y="2021729"/>
                </a:lnTo>
                <a:lnTo>
                  <a:pt x="2020858" y="2021729"/>
                </a:lnTo>
                <a:lnTo>
                  <a:pt x="2015780" y="2016649"/>
                </a:lnTo>
                <a:close/>
              </a:path>
              <a:path w="2439035" h="2439670">
                <a:moveTo>
                  <a:pt x="2009433" y="2010299"/>
                </a:moveTo>
                <a:lnTo>
                  <a:pt x="1990090" y="2010299"/>
                </a:lnTo>
                <a:lnTo>
                  <a:pt x="1995170" y="2015379"/>
                </a:lnTo>
                <a:lnTo>
                  <a:pt x="2014511" y="2015379"/>
                </a:lnTo>
                <a:lnTo>
                  <a:pt x="2009433" y="2010299"/>
                </a:lnTo>
                <a:close/>
              </a:path>
              <a:path w="2439035" h="2439670">
                <a:moveTo>
                  <a:pt x="2003086" y="2003949"/>
                </a:moveTo>
                <a:lnTo>
                  <a:pt x="1983739" y="2003949"/>
                </a:lnTo>
                <a:lnTo>
                  <a:pt x="1988820" y="2009029"/>
                </a:lnTo>
                <a:lnTo>
                  <a:pt x="2008164" y="2009029"/>
                </a:lnTo>
                <a:lnTo>
                  <a:pt x="2003086" y="2003949"/>
                </a:lnTo>
                <a:close/>
              </a:path>
              <a:path w="2439035" h="2439670">
                <a:moveTo>
                  <a:pt x="1996739" y="1997599"/>
                </a:moveTo>
                <a:lnTo>
                  <a:pt x="1977389" y="1997599"/>
                </a:lnTo>
                <a:lnTo>
                  <a:pt x="1982470" y="2002679"/>
                </a:lnTo>
                <a:lnTo>
                  <a:pt x="2001816" y="2002679"/>
                </a:lnTo>
                <a:lnTo>
                  <a:pt x="1996739" y="1997599"/>
                </a:lnTo>
                <a:close/>
              </a:path>
              <a:path w="2439035" h="2439670">
                <a:moveTo>
                  <a:pt x="1990391" y="1991249"/>
                </a:moveTo>
                <a:lnTo>
                  <a:pt x="1971039" y="1991249"/>
                </a:lnTo>
                <a:lnTo>
                  <a:pt x="1976120" y="1996329"/>
                </a:lnTo>
                <a:lnTo>
                  <a:pt x="1995469" y="1996329"/>
                </a:lnTo>
                <a:lnTo>
                  <a:pt x="1990391" y="1991249"/>
                </a:lnTo>
                <a:close/>
              </a:path>
              <a:path w="2439035" h="2439670">
                <a:moveTo>
                  <a:pt x="1984044" y="1984899"/>
                </a:moveTo>
                <a:lnTo>
                  <a:pt x="1964690" y="1984899"/>
                </a:lnTo>
                <a:lnTo>
                  <a:pt x="1969770" y="1989979"/>
                </a:lnTo>
                <a:lnTo>
                  <a:pt x="1989122" y="1989979"/>
                </a:lnTo>
                <a:lnTo>
                  <a:pt x="1984044" y="1984899"/>
                </a:lnTo>
                <a:close/>
              </a:path>
              <a:path w="2439035" h="2439670">
                <a:moveTo>
                  <a:pt x="1977697" y="1978549"/>
                </a:moveTo>
                <a:lnTo>
                  <a:pt x="1958340" y="1978549"/>
                </a:lnTo>
                <a:lnTo>
                  <a:pt x="1963420" y="1983629"/>
                </a:lnTo>
                <a:lnTo>
                  <a:pt x="1982775" y="1983629"/>
                </a:lnTo>
                <a:lnTo>
                  <a:pt x="1977697" y="1978549"/>
                </a:lnTo>
                <a:close/>
              </a:path>
              <a:path w="2439035" h="2439670">
                <a:moveTo>
                  <a:pt x="1971350" y="1972199"/>
                </a:moveTo>
                <a:lnTo>
                  <a:pt x="1951989" y="1972199"/>
                </a:lnTo>
                <a:lnTo>
                  <a:pt x="1957070" y="1977279"/>
                </a:lnTo>
                <a:lnTo>
                  <a:pt x="1976427" y="1977279"/>
                </a:lnTo>
                <a:lnTo>
                  <a:pt x="1971350" y="1972199"/>
                </a:lnTo>
                <a:close/>
              </a:path>
              <a:path w="2439035" h="2439670">
                <a:moveTo>
                  <a:pt x="1965002" y="1965849"/>
                </a:moveTo>
                <a:lnTo>
                  <a:pt x="1945639" y="1965849"/>
                </a:lnTo>
                <a:lnTo>
                  <a:pt x="1950720" y="1970929"/>
                </a:lnTo>
                <a:lnTo>
                  <a:pt x="1970080" y="1970929"/>
                </a:lnTo>
                <a:lnTo>
                  <a:pt x="1965002" y="1965849"/>
                </a:lnTo>
                <a:close/>
              </a:path>
              <a:path w="2439035" h="2439670">
                <a:moveTo>
                  <a:pt x="1958655" y="1959499"/>
                </a:moveTo>
                <a:lnTo>
                  <a:pt x="1939289" y="1959499"/>
                </a:lnTo>
                <a:lnTo>
                  <a:pt x="1944370" y="1964579"/>
                </a:lnTo>
                <a:lnTo>
                  <a:pt x="1963733" y="1964579"/>
                </a:lnTo>
                <a:lnTo>
                  <a:pt x="1958655" y="1959499"/>
                </a:lnTo>
                <a:close/>
              </a:path>
              <a:path w="2439035" h="2439670">
                <a:moveTo>
                  <a:pt x="1952308" y="1953149"/>
                </a:moveTo>
                <a:lnTo>
                  <a:pt x="1932939" y="1953149"/>
                </a:lnTo>
                <a:lnTo>
                  <a:pt x="1938020" y="1958229"/>
                </a:lnTo>
                <a:lnTo>
                  <a:pt x="1957386" y="1958229"/>
                </a:lnTo>
                <a:lnTo>
                  <a:pt x="1952308" y="1953149"/>
                </a:lnTo>
                <a:close/>
              </a:path>
              <a:path w="2439035" h="2439670">
                <a:moveTo>
                  <a:pt x="1945961" y="1946799"/>
                </a:moveTo>
                <a:lnTo>
                  <a:pt x="1926590" y="1946799"/>
                </a:lnTo>
                <a:lnTo>
                  <a:pt x="1931670" y="1951879"/>
                </a:lnTo>
                <a:lnTo>
                  <a:pt x="1951038" y="1951879"/>
                </a:lnTo>
                <a:lnTo>
                  <a:pt x="1945961" y="1946799"/>
                </a:lnTo>
                <a:close/>
              </a:path>
              <a:path w="2439035" h="2439670">
                <a:moveTo>
                  <a:pt x="1939613" y="1940449"/>
                </a:moveTo>
                <a:lnTo>
                  <a:pt x="1920240" y="1940449"/>
                </a:lnTo>
                <a:lnTo>
                  <a:pt x="1925320" y="1945529"/>
                </a:lnTo>
                <a:lnTo>
                  <a:pt x="1944691" y="1945529"/>
                </a:lnTo>
                <a:lnTo>
                  <a:pt x="1939613" y="1940449"/>
                </a:lnTo>
                <a:close/>
              </a:path>
              <a:path w="2439035" h="2439670">
                <a:moveTo>
                  <a:pt x="1933266" y="1934099"/>
                </a:moveTo>
                <a:lnTo>
                  <a:pt x="1913890" y="1934099"/>
                </a:lnTo>
                <a:lnTo>
                  <a:pt x="1918970" y="1939179"/>
                </a:lnTo>
                <a:lnTo>
                  <a:pt x="1938344" y="1939179"/>
                </a:lnTo>
                <a:lnTo>
                  <a:pt x="1933266" y="1934099"/>
                </a:lnTo>
                <a:close/>
              </a:path>
              <a:path w="2439035" h="2439670">
                <a:moveTo>
                  <a:pt x="1926919" y="1927749"/>
                </a:moveTo>
                <a:lnTo>
                  <a:pt x="1907539" y="1927749"/>
                </a:lnTo>
                <a:lnTo>
                  <a:pt x="1912620" y="1932829"/>
                </a:lnTo>
                <a:lnTo>
                  <a:pt x="1931997" y="1932829"/>
                </a:lnTo>
                <a:lnTo>
                  <a:pt x="1926919" y="1927749"/>
                </a:lnTo>
                <a:close/>
              </a:path>
              <a:path w="2439035" h="2439670">
                <a:moveTo>
                  <a:pt x="1920571" y="1921399"/>
                </a:moveTo>
                <a:lnTo>
                  <a:pt x="1901189" y="1921399"/>
                </a:lnTo>
                <a:lnTo>
                  <a:pt x="1906270" y="1926479"/>
                </a:lnTo>
                <a:lnTo>
                  <a:pt x="1925649" y="1926479"/>
                </a:lnTo>
                <a:lnTo>
                  <a:pt x="1920571" y="1921399"/>
                </a:lnTo>
                <a:close/>
              </a:path>
              <a:path w="2439035" h="2439670">
                <a:moveTo>
                  <a:pt x="1914224" y="1915049"/>
                </a:moveTo>
                <a:lnTo>
                  <a:pt x="1894840" y="1915049"/>
                </a:lnTo>
                <a:lnTo>
                  <a:pt x="1899920" y="1920129"/>
                </a:lnTo>
                <a:lnTo>
                  <a:pt x="1919302" y="1920129"/>
                </a:lnTo>
                <a:lnTo>
                  <a:pt x="1914224" y="1915049"/>
                </a:lnTo>
                <a:close/>
              </a:path>
              <a:path w="2439035" h="2439670">
                <a:moveTo>
                  <a:pt x="1907877" y="1908699"/>
                </a:moveTo>
                <a:lnTo>
                  <a:pt x="1888489" y="1908699"/>
                </a:lnTo>
                <a:lnTo>
                  <a:pt x="1893570" y="1913779"/>
                </a:lnTo>
                <a:lnTo>
                  <a:pt x="1912955" y="1913779"/>
                </a:lnTo>
                <a:lnTo>
                  <a:pt x="1907877" y="1908699"/>
                </a:lnTo>
                <a:close/>
              </a:path>
              <a:path w="2439035" h="2439670">
                <a:moveTo>
                  <a:pt x="1901530" y="1902349"/>
                </a:moveTo>
                <a:lnTo>
                  <a:pt x="1882140" y="1902349"/>
                </a:lnTo>
                <a:lnTo>
                  <a:pt x="1887220" y="1907429"/>
                </a:lnTo>
                <a:lnTo>
                  <a:pt x="1906608" y="1907429"/>
                </a:lnTo>
                <a:lnTo>
                  <a:pt x="1901530" y="1902349"/>
                </a:lnTo>
                <a:close/>
              </a:path>
              <a:path w="2439035" h="2439670">
                <a:moveTo>
                  <a:pt x="1895182" y="1895999"/>
                </a:moveTo>
                <a:lnTo>
                  <a:pt x="1875790" y="1895999"/>
                </a:lnTo>
                <a:lnTo>
                  <a:pt x="1880870" y="1901079"/>
                </a:lnTo>
                <a:lnTo>
                  <a:pt x="1900260" y="1901079"/>
                </a:lnTo>
                <a:lnTo>
                  <a:pt x="1895182" y="1895999"/>
                </a:lnTo>
                <a:close/>
              </a:path>
              <a:path w="2439035" h="2439670">
                <a:moveTo>
                  <a:pt x="1888835" y="1889649"/>
                </a:moveTo>
                <a:lnTo>
                  <a:pt x="1869440" y="1889649"/>
                </a:lnTo>
                <a:lnTo>
                  <a:pt x="1874520" y="1894729"/>
                </a:lnTo>
                <a:lnTo>
                  <a:pt x="1893913" y="1894729"/>
                </a:lnTo>
                <a:lnTo>
                  <a:pt x="1888835" y="1889649"/>
                </a:lnTo>
                <a:close/>
              </a:path>
              <a:path w="2439035" h="2439670">
                <a:moveTo>
                  <a:pt x="1882488" y="1883299"/>
                </a:moveTo>
                <a:lnTo>
                  <a:pt x="1863090" y="1883299"/>
                </a:lnTo>
                <a:lnTo>
                  <a:pt x="1868170" y="1888379"/>
                </a:lnTo>
                <a:lnTo>
                  <a:pt x="1887566" y="1888379"/>
                </a:lnTo>
                <a:lnTo>
                  <a:pt x="1882488" y="1883299"/>
                </a:lnTo>
                <a:close/>
              </a:path>
              <a:path w="2439035" h="2439670">
                <a:moveTo>
                  <a:pt x="1876141" y="1876949"/>
                </a:moveTo>
                <a:lnTo>
                  <a:pt x="1856739" y="1876949"/>
                </a:lnTo>
                <a:lnTo>
                  <a:pt x="1861820" y="1882029"/>
                </a:lnTo>
                <a:lnTo>
                  <a:pt x="1881218" y="1882029"/>
                </a:lnTo>
                <a:lnTo>
                  <a:pt x="1876141" y="1876949"/>
                </a:lnTo>
                <a:close/>
              </a:path>
              <a:path w="2439035" h="2439670">
                <a:moveTo>
                  <a:pt x="1869793" y="1870599"/>
                </a:moveTo>
                <a:lnTo>
                  <a:pt x="1850390" y="1870599"/>
                </a:lnTo>
                <a:lnTo>
                  <a:pt x="1855470" y="1875679"/>
                </a:lnTo>
                <a:lnTo>
                  <a:pt x="1874871" y="1875679"/>
                </a:lnTo>
                <a:lnTo>
                  <a:pt x="1869793" y="1870599"/>
                </a:lnTo>
                <a:close/>
              </a:path>
              <a:path w="2439035" h="2439670">
                <a:moveTo>
                  <a:pt x="1863446" y="1864249"/>
                </a:moveTo>
                <a:lnTo>
                  <a:pt x="1844040" y="1864249"/>
                </a:lnTo>
                <a:lnTo>
                  <a:pt x="1849120" y="1869329"/>
                </a:lnTo>
                <a:lnTo>
                  <a:pt x="1868524" y="1869329"/>
                </a:lnTo>
                <a:lnTo>
                  <a:pt x="1863446" y="1864249"/>
                </a:lnTo>
                <a:close/>
              </a:path>
              <a:path w="2439035" h="2439670">
                <a:moveTo>
                  <a:pt x="1857099" y="1857899"/>
                </a:moveTo>
                <a:lnTo>
                  <a:pt x="1837689" y="1857899"/>
                </a:lnTo>
                <a:lnTo>
                  <a:pt x="1842770" y="1862979"/>
                </a:lnTo>
                <a:lnTo>
                  <a:pt x="1862177" y="1862979"/>
                </a:lnTo>
                <a:lnTo>
                  <a:pt x="1857099" y="1857899"/>
                </a:lnTo>
                <a:close/>
              </a:path>
              <a:path w="2439035" h="2439670">
                <a:moveTo>
                  <a:pt x="1850752" y="1851549"/>
                </a:moveTo>
                <a:lnTo>
                  <a:pt x="1831340" y="1851549"/>
                </a:lnTo>
                <a:lnTo>
                  <a:pt x="1836420" y="1856629"/>
                </a:lnTo>
                <a:lnTo>
                  <a:pt x="1855829" y="1856629"/>
                </a:lnTo>
                <a:lnTo>
                  <a:pt x="1850752" y="1851549"/>
                </a:lnTo>
                <a:close/>
              </a:path>
              <a:path w="2439035" h="2439670">
                <a:moveTo>
                  <a:pt x="1844404" y="1845199"/>
                </a:moveTo>
                <a:lnTo>
                  <a:pt x="1824990" y="1845199"/>
                </a:lnTo>
                <a:lnTo>
                  <a:pt x="1830070" y="1850279"/>
                </a:lnTo>
                <a:lnTo>
                  <a:pt x="1849482" y="1850279"/>
                </a:lnTo>
                <a:lnTo>
                  <a:pt x="1844404" y="1845199"/>
                </a:lnTo>
                <a:close/>
              </a:path>
              <a:path w="2439035" h="2439670">
                <a:moveTo>
                  <a:pt x="1838057" y="1838849"/>
                </a:moveTo>
                <a:lnTo>
                  <a:pt x="1818640" y="1838849"/>
                </a:lnTo>
                <a:lnTo>
                  <a:pt x="1823720" y="1843929"/>
                </a:lnTo>
                <a:lnTo>
                  <a:pt x="1843135" y="1843929"/>
                </a:lnTo>
                <a:lnTo>
                  <a:pt x="1838057" y="1838849"/>
                </a:lnTo>
                <a:close/>
              </a:path>
              <a:path w="2439035" h="2439670">
                <a:moveTo>
                  <a:pt x="1629867" y="1630569"/>
                </a:moveTo>
                <a:lnTo>
                  <a:pt x="1610360" y="1630569"/>
                </a:lnTo>
                <a:lnTo>
                  <a:pt x="1817370" y="1837579"/>
                </a:lnTo>
                <a:lnTo>
                  <a:pt x="1836788" y="1837579"/>
                </a:lnTo>
                <a:lnTo>
                  <a:pt x="1629867" y="163056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0" y="4433570"/>
            <a:ext cx="2419350" cy="2419350"/>
          </a:xfrm>
          <a:custGeom>
            <a:avLst/>
            <a:gdLst/>
            <a:ahLst/>
            <a:cxnLst/>
            <a:rect l="l" t="t" r="r" b="b"/>
            <a:pathLst>
              <a:path w="2419350" h="24193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419350" h="24193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419350" h="24193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419350" h="2419350">
                <a:moveTo>
                  <a:pt x="13970" y="13970"/>
                </a:moveTo>
                <a:lnTo>
                  <a:pt x="0" y="13970"/>
                </a:lnTo>
                <a:lnTo>
                  <a:pt x="0" y="17898"/>
                </a:lnTo>
                <a:lnTo>
                  <a:pt x="2420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419350" h="2419350">
                <a:moveTo>
                  <a:pt x="20320" y="20320"/>
                </a:moveTo>
                <a:lnTo>
                  <a:pt x="2420" y="20320"/>
                </a:lnTo>
                <a:lnTo>
                  <a:pt x="8767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419350" h="2419350">
                <a:moveTo>
                  <a:pt x="26670" y="26670"/>
                </a:moveTo>
                <a:lnTo>
                  <a:pt x="8767" y="26670"/>
                </a:lnTo>
                <a:lnTo>
                  <a:pt x="15114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419350" h="2419350">
                <a:moveTo>
                  <a:pt x="33020" y="33020"/>
                </a:moveTo>
                <a:lnTo>
                  <a:pt x="15114" y="33020"/>
                </a:lnTo>
                <a:lnTo>
                  <a:pt x="21462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419350" h="2419350">
                <a:moveTo>
                  <a:pt x="39370" y="39370"/>
                </a:moveTo>
                <a:lnTo>
                  <a:pt x="21462" y="39370"/>
                </a:lnTo>
                <a:lnTo>
                  <a:pt x="2780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419350" h="2419350">
                <a:moveTo>
                  <a:pt x="45720" y="45720"/>
                </a:moveTo>
                <a:lnTo>
                  <a:pt x="27809" y="45720"/>
                </a:lnTo>
                <a:lnTo>
                  <a:pt x="34156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419350" h="2419350">
                <a:moveTo>
                  <a:pt x="52070" y="52070"/>
                </a:moveTo>
                <a:lnTo>
                  <a:pt x="34156" y="52070"/>
                </a:lnTo>
                <a:lnTo>
                  <a:pt x="40503" y="58419"/>
                </a:lnTo>
                <a:lnTo>
                  <a:pt x="58420" y="58419"/>
                </a:lnTo>
                <a:lnTo>
                  <a:pt x="52070" y="52070"/>
                </a:lnTo>
                <a:close/>
              </a:path>
              <a:path w="2419350" h="2419350">
                <a:moveTo>
                  <a:pt x="58420" y="58420"/>
                </a:moveTo>
                <a:lnTo>
                  <a:pt x="40503" y="58420"/>
                </a:lnTo>
                <a:lnTo>
                  <a:pt x="46851" y="64769"/>
                </a:lnTo>
                <a:lnTo>
                  <a:pt x="64769" y="64769"/>
                </a:lnTo>
                <a:lnTo>
                  <a:pt x="58420" y="58420"/>
                </a:lnTo>
                <a:close/>
              </a:path>
              <a:path w="2419350" h="2419350">
                <a:moveTo>
                  <a:pt x="64770" y="64770"/>
                </a:moveTo>
                <a:lnTo>
                  <a:pt x="46851" y="64770"/>
                </a:lnTo>
                <a:lnTo>
                  <a:pt x="53198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419350" h="2419350">
                <a:moveTo>
                  <a:pt x="71120" y="71120"/>
                </a:moveTo>
                <a:lnTo>
                  <a:pt x="53198" y="71120"/>
                </a:lnTo>
                <a:lnTo>
                  <a:pt x="59545" y="77469"/>
                </a:lnTo>
                <a:lnTo>
                  <a:pt x="77469" y="77469"/>
                </a:lnTo>
                <a:lnTo>
                  <a:pt x="71120" y="71120"/>
                </a:lnTo>
                <a:close/>
              </a:path>
              <a:path w="2419350" h="2419350">
                <a:moveTo>
                  <a:pt x="77470" y="77470"/>
                </a:moveTo>
                <a:lnTo>
                  <a:pt x="59545" y="77470"/>
                </a:lnTo>
                <a:lnTo>
                  <a:pt x="72240" y="90170"/>
                </a:lnTo>
                <a:lnTo>
                  <a:pt x="90170" y="90170"/>
                </a:lnTo>
                <a:lnTo>
                  <a:pt x="77470" y="77470"/>
                </a:lnTo>
                <a:close/>
              </a:path>
              <a:path w="2419350" h="2419350">
                <a:moveTo>
                  <a:pt x="90170" y="90170"/>
                </a:moveTo>
                <a:lnTo>
                  <a:pt x="72240" y="90170"/>
                </a:lnTo>
                <a:lnTo>
                  <a:pt x="84934" y="102869"/>
                </a:lnTo>
                <a:lnTo>
                  <a:pt x="102869" y="102869"/>
                </a:lnTo>
                <a:lnTo>
                  <a:pt x="90170" y="90170"/>
                </a:lnTo>
                <a:close/>
              </a:path>
              <a:path w="2419350" h="2419350">
                <a:moveTo>
                  <a:pt x="102870" y="102870"/>
                </a:moveTo>
                <a:lnTo>
                  <a:pt x="84934" y="102870"/>
                </a:lnTo>
                <a:lnTo>
                  <a:pt x="91281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419350" h="2419350">
                <a:moveTo>
                  <a:pt x="109220" y="109220"/>
                </a:moveTo>
                <a:lnTo>
                  <a:pt x="91281" y="109220"/>
                </a:lnTo>
                <a:lnTo>
                  <a:pt x="103976" y="121919"/>
                </a:lnTo>
                <a:lnTo>
                  <a:pt x="121919" y="121919"/>
                </a:lnTo>
                <a:lnTo>
                  <a:pt x="109220" y="109220"/>
                </a:lnTo>
                <a:close/>
              </a:path>
              <a:path w="2419350" h="2419350">
                <a:moveTo>
                  <a:pt x="121920" y="121920"/>
                </a:moveTo>
                <a:lnTo>
                  <a:pt x="103976" y="121920"/>
                </a:lnTo>
                <a:lnTo>
                  <a:pt x="116670" y="134619"/>
                </a:lnTo>
                <a:lnTo>
                  <a:pt x="134619" y="134619"/>
                </a:lnTo>
                <a:lnTo>
                  <a:pt x="121920" y="121920"/>
                </a:lnTo>
                <a:close/>
              </a:path>
              <a:path w="2419350" h="2419350">
                <a:moveTo>
                  <a:pt x="134620" y="134620"/>
                </a:moveTo>
                <a:lnTo>
                  <a:pt x="116670" y="134620"/>
                </a:lnTo>
                <a:lnTo>
                  <a:pt x="123018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419350" h="2419350">
                <a:moveTo>
                  <a:pt x="140970" y="140970"/>
                </a:moveTo>
                <a:lnTo>
                  <a:pt x="123018" y="140970"/>
                </a:lnTo>
                <a:lnTo>
                  <a:pt x="135712" y="153669"/>
                </a:lnTo>
                <a:lnTo>
                  <a:pt x="153669" y="153669"/>
                </a:lnTo>
                <a:lnTo>
                  <a:pt x="140970" y="140970"/>
                </a:lnTo>
                <a:close/>
              </a:path>
              <a:path w="2419350" h="2419350">
                <a:moveTo>
                  <a:pt x="153670" y="153670"/>
                </a:moveTo>
                <a:lnTo>
                  <a:pt x="135712" y="153670"/>
                </a:lnTo>
                <a:lnTo>
                  <a:pt x="142060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419350" h="2419350">
                <a:moveTo>
                  <a:pt x="160020" y="160020"/>
                </a:moveTo>
                <a:lnTo>
                  <a:pt x="142060" y="160020"/>
                </a:lnTo>
                <a:lnTo>
                  <a:pt x="148407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419350" h="2419350">
                <a:moveTo>
                  <a:pt x="166370" y="166370"/>
                </a:moveTo>
                <a:lnTo>
                  <a:pt x="148407" y="166370"/>
                </a:lnTo>
                <a:lnTo>
                  <a:pt x="154754" y="172719"/>
                </a:lnTo>
                <a:lnTo>
                  <a:pt x="172720" y="172719"/>
                </a:lnTo>
                <a:lnTo>
                  <a:pt x="166370" y="166370"/>
                </a:lnTo>
                <a:close/>
              </a:path>
              <a:path w="2419350" h="2419350">
                <a:moveTo>
                  <a:pt x="172720" y="172720"/>
                </a:moveTo>
                <a:lnTo>
                  <a:pt x="154754" y="172720"/>
                </a:lnTo>
                <a:lnTo>
                  <a:pt x="161101" y="179069"/>
                </a:lnTo>
                <a:lnTo>
                  <a:pt x="179070" y="179069"/>
                </a:lnTo>
                <a:lnTo>
                  <a:pt x="172720" y="172720"/>
                </a:lnTo>
                <a:close/>
              </a:path>
              <a:path w="2419350" h="2419350">
                <a:moveTo>
                  <a:pt x="179070" y="179070"/>
                </a:moveTo>
                <a:lnTo>
                  <a:pt x="161101" y="179070"/>
                </a:lnTo>
                <a:lnTo>
                  <a:pt x="16744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419350" h="2419350">
                <a:moveTo>
                  <a:pt x="185420" y="185420"/>
                </a:moveTo>
                <a:lnTo>
                  <a:pt x="167449" y="185420"/>
                </a:lnTo>
                <a:lnTo>
                  <a:pt x="173796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419350" h="2419350">
                <a:moveTo>
                  <a:pt x="191770" y="191770"/>
                </a:moveTo>
                <a:lnTo>
                  <a:pt x="173796" y="191770"/>
                </a:lnTo>
                <a:lnTo>
                  <a:pt x="180143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419350" h="2419350">
                <a:moveTo>
                  <a:pt x="198120" y="198120"/>
                </a:moveTo>
                <a:lnTo>
                  <a:pt x="180143" y="198120"/>
                </a:lnTo>
                <a:lnTo>
                  <a:pt x="186490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419350" h="2419350">
                <a:moveTo>
                  <a:pt x="204470" y="204470"/>
                </a:moveTo>
                <a:lnTo>
                  <a:pt x="186490" y="204470"/>
                </a:lnTo>
                <a:lnTo>
                  <a:pt x="192838" y="210819"/>
                </a:lnTo>
                <a:lnTo>
                  <a:pt x="210819" y="210819"/>
                </a:lnTo>
                <a:lnTo>
                  <a:pt x="204470" y="204470"/>
                </a:lnTo>
                <a:close/>
              </a:path>
              <a:path w="2419350" h="2419350">
                <a:moveTo>
                  <a:pt x="210820" y="210820"/>
                </a:moveTo>
                <a:lnTo>
                  <a:pt x="192838" y="210820"/>
                </a:lnTo>
                <a:lnTo>
                  <a:pt x="199185" y="217169"/>
                </a:lnTo>
                <a:lnTo>
                  <a:pt x="217169" y="217169"/>
                </a:lnTo>
                <a:lnTo>
                  <a:pt x="210820" y="210820"/>
                </a:lnTo>
                <a:close/>
              </a:path>
              <a:path w="2419350" h="2419350">
                <a:moveTo>
                  <a:pt x="217170" y="217170"/>
                </a:moveTo>
                <a:lnTo>
                  <a:pt x="199185" y="217170"/>
                </a:lnTo>
                <a:lnTo>
                  <a:pt x="205532" y="223519"/>
                </a:lnTo>
                <a:lnTo>
                  <a:pt x="223519" y="223519"/>
                </a:lnTo>
                <a:lnTo>
                  <a:pt x="217170" y="217170"/>
                </a:lnTo>
                <a:close/>
              </a:path>
              <a:path w="2419350" h="2419350">
                <a:moveTo>
                  <a:pt x="223520" y="223520"/>
                </a:moveTo>
                <a:lnTo>
                  <a:pt x="205532" y="223520"/>
                </a:lnTo>
                <a:lnTo>
                  <a:pt x="211879" y="229869"/>
                </a:lnTo>
                <a:lnTo>
                  <a:pt x="229869" y="229869"/>
                </a:lnTo>
                <a:lnTo>
                  <a:pt x="223520" y="223520"/>
                </a:lnTo>
                <a:close/>
              </a:path>
              <a:path w="2419350" h="2419350">
                <a:moveTo>
                  <a:pt x="229870" y="229870"/>
                </a:moveTo>
                <a:lnTo>
                  <a:pt x="211879" y="229870"/>
                </a:lnTo>
                <a:lnTo>
                  <a:pt x="218227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419350" h="2419350">
                <a:moveTo>
                  <a:pt x="236220" y="236220"/>
                </a:moveTo>
                <a:lnTo>
                  <a:pt x="218227" y="236220"/>
                </a:lnTo>
                <a:lnTo>
                  <a:pt x="224574" y="242569"/>
                </a:lnTo>
                <a:lnTo>
                  <a:pt x="242569" y="242569"/>
                </a:lnTo>
                <a:lnTo>
                  <a:pt x="236220" y="236220"/>
                </a:lnTo>
                <a:close/>
              </a:path>
              <a:path w="2419350" h="2419350">
                <a:moveTo>
                  <a:pt x="242570" y="242570"/>
                </a:moveTo>
                <a:lnTo>
                  <a:pt x="224574" y="242570"/>
                </a:lnTo>
                <a:lnTo>
                  <a:pt x="243616" y="261619"/>
                </a:lnTo>
                <a:lnTo>
                  <a:pt x="261619" y="261619"/>
                </a:lnTo>
                <a:lnTo>
                  <a:pt x="242570" y="242570"/>
                </a:lnTo>
                <a:close/>
              </a:path>
              <a:path w="2419350" h="2419350">
                <a:moveTo>
                  <a:pt x="261620" y="261620"/>
                </a:moveTo>
                <a:lnTo>
                  <a:pt x="243616" y="261620"/>
                </a:lnTo>
                <a:lnTo>
                  <a:pt x="256310" y="274319"/>
                </a:lnTo>
                <a:lnTo>
                  <a:pt x="274320" y="274319"/>
                </a:lnTo>
                <a:lnTo>
                  <a:pt x="261620" y="261620"/>
                </a:lnTo>
                <a:close/>
              </a:path>
              <a:path w="2419350" h="2419350">
                <a:moveTo>
                  <a:pt x="274320" y="274320"/>
                </a:moveTo>
                <a:lnTo>
                  <a:pt x="256310" y="274320"/>
                </a:lnTo>
                <a:lnTo>
                  <a:pt x="288047" y="306069"/>
                </a:lnTo>
                <a:lnTo>
                  <a:pt x="306069" y="306069"/>
                </a:lnTo>
                <a:lnTo>
                  <a:pt x="274320" y="274320"/>
                </a:lnTo>
                <a:close/>
              </a:path>
              <a:path w="2419350" h="2419350">
                <a:moveTo>
                  <a:pt x="306070" y="306070"/>
                </a:moveTo>
                <a:lnTo>
                  <a:pt x="288047" y="306070"/>
                </a:lnTo>
                <a:lnTo>
                  <a:pt x="294394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419350" h="2419350">
                <a:moveTo>
                  <a:pt x="312420" y="312420"/>
                </a:moveTo>
                <a:lnTo>
                  <a:pt x="294394" y="312420"/>
                </a:lnTo>
                <a:lnTo>
                  <a:pt x="307088" y="325119"/>
                </a:lnTo>
                <a:lnTo>
                  <a:pt x="325120" y="325119"/>
                </a:lnTo>
                <a:lnTo>
                  <a:pt x="312420" y="312420"/>
                </a:lnTo>
                <a:close/>
              </a:path>
              <a:path w="2419350" h="2419350">
                <a:moveTo>
                  <a:pt x="325120" y="325120"/>
                </a:moveTo>
                <a:lnTo>
                  <a:pt x="307088" y="325120"/>
                </a:lnTo>
                <a:lnTo>
                  <a:pt x="313436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419350" h="2419350">
                <a:moveTo>
                  <a:pt x="331470" y="331470"/>
                </a:moveTo>
                <a:lnTo>
                  <a:pt x="313436" y="331470"/>
                </a:lnTo>
                <a:lnTo>
                  <a:pt x="319783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419350" h="2419350">
                <a:moveTo>
                  <a:pt x="337820" y="337820"/>
                </a:moveTo>
                <a:lnTo>
                  <a:pt x="319783" y="337820"/>
                </a:lnTo>
                <a:lnTo>
                  <a:pt x="326130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419350" h="2419350">
                <a:moveTo>
                  <a:pt x="344170" y="344170"/>
                </a:moveTo>
                <a:lnTo>
                  <a:pt x="326130" y="344170"/>
                </a:lnTo>
                <a:lnTo>
                  <a:pt x="332478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419350" h="2419350">
                <a:moveTo>
                  <a:pt x="350520" y="350520"/>
                </a:moveTo>
                <a:lnTo>
                  <a:pt x="332478" y="350520"/>
                </a:lnTo>
                <a:lnTo>
                  <a:pt x="338825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419350" h="2419350">
                <a:moveTo>
                  <a:pt x="356870" y="356870"/>
                </a:moveTo>
                <a:lnTo>
                  <a:pt x="338825" y="356870"/>
                </a:lnTo>
                <a:lnTo>
                  <a:pt x="345172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419350" h="2419350">
                <a:moveTo>
                  <a:pt x="363220" y="363220"/>
                </a:moveTo>
                <a:lnTo>
                  <a:pt x="345172" y="363220"/>
                </a:lnTo>
                <a:lnTo>
                  <a:pt x="351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419350" h="2419350">
                <a:moveTo>
                  <a:pt x="369570" y="369570"/>
                </a:moveTo>
                <a:lnTo>
                  <a:pt x="351519" y="369570"/>
                </a:lnTo>
                <a:lnTo>
                  <a:pt x="357867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419350" h="2419350">
                <a:moveTo>
                  <a:pt x="375920" y="375920"/>
                </a:moveTo>
                <a:lnTo>
                  <a:pt x="357867" y="375920"/>
                </a:lnTo>
                <a:lnTo>
                  <a:pt x="364214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419350" h="2419350">
                <a:moveTo>
                  <a:pt x="382270" y="382270"/>
                </a:moveTo>
                <a:lnTo>
                  <a:pt x="364214" y="382270"/>
                </a:lnTo>
                <a:lnTo>
                  <a:pt x="370561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419350" h="2419350">
                <a:moveTo>
                  <a:pt x="388620" y="388620"/>
                </a:moveTo>
                <a:lnTo>
                  <a:pt x="370561" y="388620"/>
                </a:lnTo>
                <a:lnTo>
                  <a:pt x="376908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419350" h="2419350">
                <a:moveTo>
                  <a:pt x="394970" y="394970"/>
                </a:moveTo>
                <a:lnTo>
                  <a:pt x="376908" y="394970"/>
                </a:lnTo>
                <a:lnTo>
                  <a:pt x="383256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419350" h="2419350">
                <a:moveTo>
                  <a:pt x="401320" y="401320"/>
                </a:moveTo>
                <a:lnTo>
                  <a:pt x="383256" y="401320"/>
                </a:lnTo>
                <a:lnTo>
                  <a:pt x="389603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419350" h="2419350">
                <a:moveTo>
                  <a:pt x="407670" y="407670"/>
                </a:moveTo>
                <a:lnTo>
                  <a:pt x="389603" y="407670"/>
                </a:lnTo>
                <a:lnTo>
                  <a:pt x="395950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419350" h="2419350">
                <a:moveTo>
                  <a:pt x="414020" y="414020"/>
                </a:moveTo>
                <a:lnTo>
                  <a:pt x="395950" y="414020"/>
                </a:lnTo>
                <a:lnTo>
                  <a:pt x="402297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419350" h="2419350">
                <a:moveTo>
                  <a:pt x="420370" y="420370"/>
                </a:moveTo>
                <a:lnTo>
                  <a:pt x="402297" y="420370"/>
                </a:lnTo>
                <a:lnTo>
                  <a:pt x="408645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419350" h="2419350">
                <a:moveTo>
                  <a:pt x="426720" y="426720"/>
                </a:moveTo>
                <a:lnTo>
                  <a:pt x="408645" y="426720"/>
                </a:lnTo>
                <a:lnTo>
                  <a:pt x="421339" y="439419"/>
                </a:lnTo>
                <a:lnTo>
                  <a:pt x="439419" y="439419"/>
                </a:lnTo>
                <a:lnTo>
                  <a:pt x="426720" y="426720"/>
                </a:lnTo>
                <a:close/>
              </a:path>
              <a:path w="2419350" h="2419350">
                <a:moveTo>
                  <a:pt x="439420" y="439420"/>
                </a:moveTo>
                <a:lnTo>
                  <a:pt x="421339" y="439420"/>
                </a:lnTo>
                <a:lnTo>
                  <a:pt x="427686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419350" h="2419350">
                <a:moveTo>
                  <a:pt x="445770" y="445769"/>
                </a:moveTo>
                <a:lnTo>
                  <a:pt x="427686" y="445769"/>
                </a:lnTo>
                <a:lnTo>
                  <a:pt x="434034" y="452119"/>
                </a:lnTo>
                <a:lnTo>
                  <a:pt x="452119" y="452119"/>
                </a:lnTo>
                <a:lnTo>
                  <a:pt x="445770" y="445769"/>
                </a:lnTo>
                <a:close/>
              </a:path>
              <a:path w="2419350" h="2419350">
                <a:moveTo>
                  <a:pt x="452120" y="452120"/>
                </a:moveTo>
                <a:lnTo>
                  <a:pt x="434034" y="452120"/>
                </a:lnTo>
                <a:lnTo>
                  <a:pt x="440381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419350" h="2419350">
                <a:moveTo>
                  <a:pt x="458470" y="458470"/>
                </a:moveTo>
                <a:lnTo>
                  <a:pt x="440381" y="458470"/>
                </a:lnTo>
                <a:lnTo>
                  <a:pt x="446728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419350" h="2419350">
                <a:moveTo>
                  <a:pt x="464820" y="464819"/>
                </a:moveTo>
                <a:lnTo>
                  <a:pt x="446728" y="464819"/>
                </a:lnTo>
                <a:lnTo>
                  <a:pt x="453076" y="471169"/>
                </a:lnTo>
                <a:lnTo>
                  <a:pt x="471169" y="471169"/>
                </a:lnTo>
                <a:lnTo>
                  <a:pt x="464820" y="464819"/>
                </a:lnTo>
                <a:close/>
              </a:path>
              <a:path w="2419350" h="2419350">
                <a:moveTo>
                  <a:pt x="471170" y="471170"/>
                </a:moveTo>
                <a:lnTo>
                  <a:pt x="453076" y="471170"/>
                </a:lnTo>
                <a:lnTo>
                  <a:pt x="459423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419350" h="2419350">
                <a:moveTo>
                  <a:pt x="477520" y="477520"/>
                </a:moveTo>
                <a:lnTo>
                  <a:pt x="459423" y="477520"/>
                </a:lnTo>
                <a:lnTo>
                  <a:pt x="465770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419350" h="2419350">
                <a:moveTo>
                  <a:pt x="483870" y="483870"/>
                </a:moveTo>
                <a:lnTo>
                  <a:pt x="465770" y="483870"/>
                </a:lnTo>
                <a:lnTo>
                  <a:pt x="472117" y="490219"/>
                </a:lnTo>
                <a:lnTo>
                  <a:pt x="490220" y="490219"/>
                </a:lnTo>
                <a:lnTo>
                  <a:pt x="483870" y="483870"/>
                </a:lnTo>
                <a:close/>
              </a:path>
              <a:path w="2419350" h="2419350">
                <a:moveTo>
                  <a:pt x="490220" y="490220"/>
                </a:moveTo>
                <a:lnTo>
                  <a:pt x="472117" y="490220"/>
                </a:lnTo>
                <a:lnTo>
                  <a:pt x="478465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419350" h="2419350">
                <a:moveTo>
                  <a:pt x="496570" y="496569"/>
                </a:moveTo>
                <a:lnTo>
                  <a:pt x="478465" y="496569"/>
                </a:lnTo>
                <a:lnTo>
                  <a:pt x="484812" y="502919"/>
                </a:lnTo>
                <a:lnTo>
                  <a:pt x="502919" y="502919"/>
                </a:lnTo>
                <a:lnTo>
                  <a:pt x="496570" y="496569"/>
                </a:lnTo>
                <a:close/>
              </a:path>
              <a:path w="2419350" h="2419350">
                <a:moveTo>
                  <a:pt x="502920" y="502920"/>
                </a:moveTo>
                <a:lnTo>
                  <a:pt x="484812" y="502920"/>
                </a:lnTo>
                <a:lnTo>
                  <a:pt x="491159" y="509269"/>
                </a:lnTo>
                <a:lnTo>
                  <a:pt x="509270" y="509269"/>
                </a:lnTo>
                <a:lnTo>
                  <a:pt x="502920" y="502920"/>
                </a:lnTo>
                <a:close/>
              </a:path>
              <a:path w="2419350" h="2419350">
                <a:moveTo>
                  <a:pt x="509270" y="509270"/>
                </a:moveTo>
                <a:lnTo>
                  <a:pt x="491159" y="509270"/>
                </a:lnTo>
                <a:lnTo>
                  <a:pt x="497506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419350" h="2419350">
                <a:moveTo>
                  <a:pt x="515620" y="515619"/>
                </a:moveTo>
                <a:lnTo>
                  <a:pt x="497506" y="515619"/>
                </a:lnTo>
                <a:lnTo>
                  <a:pt x="503854" y="521969"/>
                </a:lnTo>
                <a:lnTo>
                  <a:pt x="521970" y="521969"/>
                </a:lnTo>
                <a:lnTo>
                  <a:pt x="515620" y="515619"/>
                </a:lnTo>
                <a:close/>
              </a:path>
              <a:path w="2419350" h="2419350">
                <a:moveTo>
                  <a:pt x="521970" y="521970"/>
                </a:moveTo>
                <a:lnTo>
                  <a:pt x="503854" y="521970"/>
                </a:lnTo>
                <a:lnTo>
                  <a:pt x="510201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419350" h="2419350">
                <a:moveTo>
                  <a:pt x="528320" y="528320"/>
                </a:moveTo>
                <a:lnTo>
                  <a:pt x="510201" y="528320"/>
                </a:lnTo>
                <a:lnTo>
                  <a:pt x="516548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419350" h="2419350">
                <a:moveTo>
                  <a:pt x="534670" y="534670"/>
                </a:moveTo>
                <a:lnTo>
                  <a:pt x="516548" y="534670"/>
                </a:lnTo>
                <a:lnTo>
                  <a:pt x="522895" y="541019"/>
                </a:lnTo>
                <a:lnTo>
                  <a:pt x="541020" y="541019"/>
                </a:lnTo>
                <a:lnTo>
                  <a:pt x="534670" y="534670"/>
                </a:lnTo>
                <a:close/>
              </a:path>
              <a:path w="2419350" h="2419350">
                <a:moveTo>
                  <a:pt x="541020" y="541019"/>
                </a:moveTo>
                <a:lnTo>
                  <a:pt x="522895" y="541019"/>
                </a:lnTo>
                <a:lnTo>
                  <a:pt x="529243" y="547369"/>
                </a:lnTo>
                <a:lnTo>
                  <a:pt x="547369" y="547369"/>
                </a:lnTo>
                <a:lnTo>
                  <a:pt x="541020" y="541019"/>
                </a:lnTo>
                <a:close/>
              </a:path>
              <a:path w="2419350" h="2419350">
                <a:moveTo>
                  <a:pt x="547370" y="547370"/>
                </a:moveTo>
                <a:lnTo>
                  <a:pt x="529243" y="547370"/>
                </a:lnTo>
                <a:lnTo>
                  <a:pt x="535590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419350" h="2419350">
                <a:moveTo>
                  <a:pt x="553720" y="553720"/>
                </a:moveTo>
                <a:lnTo>
                  <a:pt x="535590" y="553720"/>
                </a:lnTo>
                <a:lnTo>
                  <a:pt x="541937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419350" h="2419350">
                <a:moveTo>
                  <a:pt x="560070" y="560070"/>
                </a:moveTo>
                <a:lnTo>
                  <a:pt x="541937" y="560070"/>
                </a:lnTo>
                <a:lnTo>
                  <a:pt x="548285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419350" h="2419350">
                <a:moveTo>
                  <a:pt x="566420" y="566420"/>
                </a:moveTo>
                <a:lnTo>
                  <a:pt x="548285" y="566420"/>
                </a:lnTo>
                <a:lnTo>
                  <a:pt x="560979" y="579119"/>
                </a:lnTo>
                <a:lnTo>
                  <a:pt x="579119" y="579119"/>
                </a:lnTo>
                <a:lnTo>
                  <a:pt x="566420" y="566420"/>
                </a:lnTo>
                <a:close/>
              </a:path>
              <a:path w="2419350" h="2419350">
                <a:moveTo>
                  <a:pt x="579120" y="579120"/>
                </a:moveTo>
                <a:lnTo>
                  <a:pt x="560979" y="579120"/>
                </a:lnTo>
                <a:lnTo>
                  <a:pt x="567326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419350" h="2419350">
                <a:moveTo>
                  <a:pt x="585470" y="585470"/>
                </a:moveTo>
                <a:lnTo>
                  <a:pt x="567326" y="585470"/>
                </a:lnTo>
                <a:lnTo>
                  <a:pt x="580021" y="598169"/>
                </a:lnTo>
                <a:lnTo>
                  <a:pt x="598169" y="598169"/>
                </a:lnTo>
                <a:lnTo>
                  <a:pt x="585470" y="585470"/>
                </a:lnTo>
                <a:close/>
              </a:path>
              <a:path w="2419350" h="2419350">
                <a:moveTo>
                  <a:pt x="598170" y="598170"/>
                </a:moveTo>
                <a:lnTo>
                  <a:pt x="580021" y="598170"/>
                </a:lnTo>
                <a:lnTo>
                  <a:pt x="586368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419350" h="2419350">
                <a:moveTo>
                  <a:pt x="604520" y="604519"/>
                </a:moveTo>
                <a:lnTo>
                  <a:pt x="586368" y="604519"/>
                </a:lnTo>
                <a:lnTo>
                  <a:pt x="592715" y="610869"/>
                </a:lnTo>
                <a:lnTo>
                  <a:pt x="610869" y="610869"/>
                </a:lnTo>
                <a:lnTo>
                  <a:pt x="604520" y="604519"/>
                </a:lnTo>
                <a:close/>
              </a:path>
              <a:path w="2419350" h="2419350">
                <a:moveTo>
                  <a:pt x="610870" y="610870"/>
                </a:moveTo>
                <a:lnTo>
                  <a:pt x="592715" y="610870"/>
                </a:lnTo>
                <a:lnTo>
                  <a:pt x="599063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419350" h="2419350">
                <a:moveTo>
                  <a:pt x="617220" y="617220"/>
                </a:moveTo>
                <a:lnTo>
                  <a:pt x="599063" y="617220"/>
                </a:lnTo>
                <a:lnTo>
                  <a:pt x="605410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419350" h="2419350">
                <a:moveTo>
                  <a:pt x="623570" y="623570"/>
                </a:moveTo>
                <a:lnTo>
                  <a:pt x="605410" y="623570"/>
                </a:lnTo>
                <a:lnTo>
                  <a:pt x="611757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419350" h="2419350">
                <a:moveTo>
                  <a:pt x="629920" y="629920"/>
                </a:moveTo>
                <a:lnTo>
                  <a:pt x="611757" y="629920"/>
                </a:lnTo>
                <a:lnTo>
                  <a:pt x="624452" y="642619"/>
                </a:lnTo>
                <a:lnTo>
                  <a:pt x="642619" y="642619"/>
                </a:lnTo>
                <a:lnTo>
                  <a:pt x="629920" y="629920"/>
                </a:lnTo>
                <a:close/>
              </a:path>
              <a:path w="2419350" h="2419350">
                <a:moveTo>
                  <a:pt x="642620" y="642620"/>
                </a:moveTo>
                <a:lnTo>
                  <a:pt x="624452" y="642620"/>
                </a:lnTo>
                <a:lnTo>
                  <a:pt x="630799" y="648969"/>
                </a:lnTo>
                <a:lnTo>
                  <a:pt x="648970" y="648969"/>
                </a:lnTo>
                <a:lnTo>
                  <a:pt x="642620" y="642620"/>
                </a:lnTo>
                <a:close/>
              </a:path>
              <a:path w="2419350" h="2419350">
                <a:moveTo>
                  <a:pt x="648970" y="648970"/>
                </a:moveTo>
                <a:lnTo>
                  <a:pt x="630799" y="648970"/>
                </a:lnTo>
                <a:lnTo>
                  <a:pt x="637146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419350" h="2419350">
                <a:moveTo>
                  <a:pt x="655320" y="655320"/>
                </a:moveTo>
                <a:lnTo>
                  <a:pt x="637146" y="655320"/>
                </a:lnTo>
                <a:lnTo>
                  <a:pt x="643494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419350" h="2419350">
                <a:moveTo>
                  <a:pt x="661670" y="661670"/>
                </a:moveTo>
                <a:lnTo>
                  <a:pt x="643494" y="661670"/>
                </a:lnTo>
                <a:lnTo>
                  <a:pt x="649841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419350" h="2419350">
                <a:moveTo>
                  <a:pt x="668020" y="668020"/>
                </a:moveTo>
                <a:lnTo>
                  <a:pt x="649841" y="668020"/>
                </a:lnTo>
                <a:lnTo>
                  <a:pt x="656188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419350" h="2419350">
                <a:moveTo>
                  <a:pt x="674370" y="674370"/>
                </a:moveTo>
                <a:lnTo>
                  <a:pt x="656188" y="674370"/>
                </a:lnTo>
                <a:lnTo>
                  <a:pt x="662535" y="680719"/>
                </a:lnTo>
                <a:lnTo>
                  <a:pt x="680720" y="680719"/>
                </a:lnTo>
                <a:lnTo>
                  <a:pt x="674370" y="674370"/>
                </a:lnTo>
                <a:close/>
              </a:path>
              <a:path w="2419350" h="2419350">
                <a:moveTo>
                  <a:pt x="680720" y="680720"/>
                </a:moveTo>
                <a:lnTo>
                  <a:pt x="662535" y="680720"/>
                </a:lnTo>
                <a:lnTo>
                  <a:pt x="668883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419350" h="2419350">
                <a:moveTo>
                  <a:pt x="687070" y="687070"/>
                </a:moveTo>
                <a:lnTo>
                  <a:pt x="668883" y="687070"/>
                </a:lnTo>
                <a:lnTo>
                  <a:pt x="675230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419350" h="2419350">
                <a:moveTo>
                  <a:pt x="693420" y="693420"/>
                </a:moveTo>
                <a:lnTo>
                  <a:pt x="675230" y="693420"/>
                </a:lnTo>
                <a:lnTo>
                  <a:pt x="681577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419350" h="2419350">
                <a:moveTo>
                  <a:pt x="699770" y="699770"/>
                </a:moveTo>
                <a:lnTo>
                  <a:pt x="681577" y="699770"/>
                </a:lnTo>
                <a:lnTo>
                  <a:pt x="687924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419350" h="2419350">
                <a:moveTo>
                  <a:pt x="706120" y="706120"/>
                </a:moveTo>
                <a:lnTo>
                  <a:pt x="687924" y="706120"/>
                </a:lnTo>
                <a:lnTo>
                  <a:pt x="694272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419350" h="2419350">
                <a:moveTo>
                  <a:pt x="712470" y="712470"/>
                </a:moveTo>
                <a:lnTo>
                  <a:pt x="694272" y="712470"/>
                </a:lnTo>
                <a:lnTo>
                  <a:pt x="70061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419350" h="2419350">
                <a:moveTo>
                  <a:pt x="718820" y="718820"/>
                </a:moveTo>
                <a:lnTo>
                  <a:pt x="700619" y="718820"/>
                </a:lnTo>
                <a:lnTo>
                  <a:pt x="706966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419350" h="2419350">
                <a:moveTo>
                  <a:pt x="725170" y="725170"/>
                </a:moveTo>
                <a:lnTo>
                  <a:pt x="706966" y="725170"/>
                </a:lnTo>
                <a:lnTo>
                  <a:pt x="719661" y="737869"/>
                </a:lnTo>
                <a:lnTo>
                  <a:pt x="737869" y="737869"/>
                </a:lnTo>
                <a:lnTo>
                  <a:pt x="725170" y="725170"/>
                </a:lnTo>
                <a:close/>
              </a:path>
              <a:path w="2419350" h="2419350">
                <a:moveTo>
                  <a:pt x="737870" y="737870"/>
                </a:moveTo>
                <a:lnTo>
                  <a:pt x="719661" y="737870"/>
                </a:lnTo>
                <a:lnTo>
                  <a:pt x="726008" y="744219"/>
                </a:lnTo>
                <a:lnTo>
                  <a:pt x="744219" y="744219"/>
                </a:lnTo>
                <a:lnTo>
                  <a:pt x="737870" y="737870"/>
                </a:lnTo>
                <a:close/>
              </a:path>
              <a:path w="2419350" h="2419350">
                <a:moveTo>
                  <a:pt x="744220" y="744220"/>
                </a:moveTo>
                <a:lnTo>
                  <a:pt x="726008" y="744220"/>
                </a:lnTo>
                <a:lnTo>
                  <a:pt x="732355" y="750569"/>
                </a:lnTo>
                <a:lnTo>
                  <a:pt x="750569" y="750569"/>
                </a:lnTo>
                <a:lnTo>
                  <a:pt x="744220" y="744220"/>
                </a:lnTo>
                <a:close/>
              </a:path>
              <a:path w="2419350" h="2419350">
                <a:moveTo>
                  <a:pt x="750570" y="750570"/>
                </a:moveTo>
                <a:lnTo>
                  <a:pt x="732355" y="750570"/>
                </a:lnTo>
                <a:lnTo>
                  <a:pt x="738702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419350" h="2419350">
                <a:moveTo>
                  <a:pt x="756920" y="756920"/>
                </a:moveTo>
                <a:lnTo>
                  <a:pt x="738702" y="756920"/>
                </a:lnTo>
                <a:lnTo>
                  <a:pt x="745050" y="763269"/>
                </a:lnTo>
                <a:lnTo>
                  <a:pt x="763269" y="763269"/>
                </a:lnTo>
                <a:lnTo>
                  <a:pt x="756920" y="756920"/>
                </a:lnTo>
                <a:close/>
              </a:path>
              <a:path w="2419350" h="2419350">
                <a:moveTo>
                  <a:pt x="763270" y="763270"/>
                </a:moveTo>
                <a:lnTo>
                  <a:pt x="745050" y="763270"/>
                </a:lnTo>
                <a:lnTo>
                  <a:pt x="751397" y="769619"/>
                </a:lnTo>
                <a:lnTo>
                  <a:pt x="769619" y="769619"/>
                </a:lnTo>
                <a:lnTo>
                  <a:pt x="763270" y="763270"/>
                </a:lnTo>
                <a:close/>
              </a:path>
              <a:path w="2419350" h="2419350">
                <a:moveTo>
                  <a:pt x="769620" y="769619"/>
                </a:moveTo>
                <a:lnTo>
                  <a:pt x="751397" y="769619"/>
                </a:lnTo>
                <a:lnTo>
                  <a:pt x="757744" y="775969"/>
                </a:lnTo>
                <a:lnTo>
                  <a:pt x="775969" y="775969"/>
                </a:lnTo>
                <a:lnTo>
                  <a:pt x="769620" y="769619"/>
                </a:lnTo>
                <a:close/>
              </a:path>
              <a:path w="2419350" h="2419350">
                <a:moveTo>
                  <a:pt x="775970" y="775969"/>
                </a:moveTo>
                <a:lnTo>
                  <a:pt x="757744" y="775969"/>
                </a:lnTo>
                <a:lnTo>
                  <a:pt x="764092" y="782319"/>
                </a:lnTo>
                <a:lnTo>
                  <a:pt x="782319" y="782319"/>
                </a:lnTo>
                <a:lnTo>
                  <a:pt x="775970" y="775969"/>
                </a:lnTo>
                <a:close/>
              </a:path>
              <a:path w="2419350" h="2419350">
                <a:moveTo>
                  <a:pt x="782320" y="782319"/>
                </a:moveTo>
                <a:lnTo>
                  <a:pt x="764092" y="782319"/>
                </a:lnTo>
                <a:lnTo>
                  <a:pt x="770439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419350" h="2419350">
                <a:moveTo>
                  <a:pt x="788670" y="788670"/>
                </a:moveTo>
                <a:lnTo>
                  <a:pt x="770439" y="788670"/>
                </a:lnTo>
                <a:lnTo>
                  <a:pt x="776786" y="795019"/>
                </a:lnTo>
                <a:lnTo>
                  <a:pt x="795019" y="795019"/>
                </a:lnTo>
                <a:lnTo>
                  <a:pt x="788670" y="788670"/>
                </a:lnTo>
                <a:close/>
              </a:path>
              <a:path w="2419350" h="2419350">
                <a:moveTo>
                  <a:pt x="795020" y="795020"/>
                </a:moveTo>
                <a:lnTo>
                  <a:pt x="776786" y="795020"/>
                </a:lnTo>
                <a:lnTo>
                  <a:pt x="797097" y="815339"/>
                </a:lnTo>
                <a:lnTo>
                  <a:pt x="815340" y="815339"/>
                </a:lnTo>
                <a:lnTo>
                  <a:pt x="795020" y="795020"/>
                </a:lnTo>
                <a:close/>
              </a:path>
              <a:path w="2419350" h="2419350">
                <a:moveTo>
                  <a:pt x="815340" y="815340"/>
                </a:moveTo>
                <a:lnTo>
                  <a:pt x="797097" y="815340"/>
                </a:lnTo>
                <a:lnTo>
                  <a:pt x="870726" y="888999"/>
                </a:lnTo>
                <a:lnTo>
                  <a:pt x="888999" y="888999"/>
                </a:lnTo>
                <a:lnTo>
                  <a:pt x="815340" y="815340"/>
                </a:lnTo>
                <a:close/>
              </a:path>
              <a:path w="2419350" h="2419350">
                <a:moveTo>
                  <a:pt x="889000" y="889000"/>
                </a:moveTo>
                <a:lnTo>
                  <a:pt x="870726" y="889000"/>
                </a:lnTo>
                <a:lnTo>
                  <a:pt x="879612" y="897889"/>
                </a:lnTo>
                <a:lnTo>
                  <a:pt x="897889" y="897889"/>
                </a:lnTo>
                <a:lnTo>
                  <a:pt x="889000" y="889000"/>
                </a:lnTo>
                <a:close/>
              </a:path>
              <a:path w="2419350" h="2419350">
                <a:moveTo>
                  <a:pt x="897890" y="897890"/>
                </a:moveTo>
                <a:lnTo>
                  <a:pt x="879612" y="897890"/>
                </a:lnTo>
                <a:lnTo>
                  <a:pt x="892306" y="910589"/>
                </a:lnTo>
                <a:lnTo>
                  <a:pt x="910589" y="910589"/>
                </a:lnTo>
                <a:lnTo>
                  <a:pt x="897890" y="897890"/>
                </a:lnTo>
                <a:close/>
              </a:path>
              <a:path w="2419350" h="2419350">
                <a:moveTo>
                  <a:pt x="910590" y="910590"/>
                </a:moveTo>
                <a:lnTo>
                  <a:pt x="892306" y="910590"/>
                </a:lnTo>
                <a:lnTo>
                  <a:pt x="927851" y="946149"/>
                </a:lnTo>
                <a:lnTo>
                  <a:pt x="946149" y="946149"/>
                </a:lnTo>
                <a:lnTo>
                  <a:pt x="910590" y="910590"/>
                </a:lnTo>
                <a:close/>
              </a:path>
              <a:path w="2419350" h="2419350">
                <a:moveTo>
                  <a:pt x="946150" y="946150"/>
                </a:moveTo>
                <a:lnTo>
                  <a:pt x="927851" y="946150"/>
                </a:lnTo>
                <a:lnTo>
                  <a:pt x="930390" y="948689"/>
                </a:lnTo>
                <a:lnTo>
                  <a:pt x="948689" y="948689"/>
                </a:lnTo>
                <a:lnTo>
                  <a:pt x="946150" y="946150"/>
                </a:lnTo>
                <a:close/>
              </a:path>
              <a:path w="2419350" h="2419350">
                <a:moveTo>
                  <a:pt x="948690" y="948690"/>
                </a:moveTo>
                <a:lnTo>
                  <a:pt x="930390" y="948690"/>
                </a:lnTo>
                <a:lnTo>
                  <a:pt x="934198" y="952499"/>
                </a:lnTo>
                <a:lnTo>
                  <a:pt x="952499" y="952499"/>
                </a:lnTo>
                <a:lnTo>
                  <a:pt x="948690" y="948690"/>
                </a:lnTo>
                <a:close/>
              </a:path>
              <a:path w="2419350" h="2419350">
                <a:moveTo>
                  <a:pt x="952500" y="952500"/>
                </a:moveTo>
                <a:lnTo>
                  <a:pt x="934198" y="952500"/>
                </a:lnTo>
                <a:lnTo>
                  <a:pt x="936737" y="955039"/>
                </a:lnTo>
                <a:lnTo>
                  <a:pt x="955040" y="955039"/>
                </a:lnTo>
                <a:lnTo>
                  <a:pt x="952500" y="952500"/>
                </a:lnTo>
                <a:close/>
              </a:path>
              <a:path w="2419350" h="2419350">
                <a:moveTo>
                  <a:pt x="955040" y="955040"/>
                </a:moveTo>
                <a:lnTo>
                  <a:pt x="936737" y="955040"/>
                </a:lnTo>
                <a:lnTo>
                  <a:pt x="943084" y="961389"/>
                </a:lnTo>
                <a:lnTo>
                  <a:pt x="961389" y="961389"/>
                </a:lnTo>
                <a:lnTo>
                  <a:pt x="955040" y="955040"/>
                </a:lnTo>
                <a:close/>
              </a:path>
              <a:path w="2419350" h="2419350">
                <a:moveTo>
                  <a:pt x="961390" y="961389"/>
                </a:moveTo>
                <a:lnTo>
                  <a:pt x="943084" y="961389"/>
                </a:lnTo>
                <a:lnTo>
                  <a:pt x="949432" y="967739"/>
                </a:lnTo>
                <a:lnTo>
                  <a:pt x="967739" y="967739"/>
                </a:lnTo>
                <a:lnTo>
                  <a:pt x="961390" y="961389"/>
                </a:lnTo>
                <a:close/>
              </a:path>
              <a:path w="2419350" h="2419350">
                <a:moveTo>
                  <a:pt x="967740" y="967739"/>
                </a:moveTo>
                <a:lnTo>
                  <a:pt x="949432" y="967739"/>
                </a:lnTo>
                <a:lnTo>
                  <a:pt x="959587" y="977899"/>
                </a:lnTo>
                <a:lnTo>
                  <a:pt x="977899" y="977899"/>
                </a:lnTo>
                <a:lnTo>
                  <a:pt x="967740" y="967739"/>
                </a:lnTo>
                <a:close/>
              </a:path>
              <a:path w="2419350" h="2419350">
                <a:moveTo>
                  <a:pt x="977900" y="977900"/>
                </a:moveTo>
                <a:lnTo>
                  <a:pt x="959587" y="977900"/>
                </a:lnTo>
                <a:lnTo>
                  <a:pt x="962126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419350" h="2419350">
                <a:moveTo>
                  <a:pt x="980440" y="980440"/>
                </a:moveTo>
                <a:lnTo>
                  <a:pt x="962126" y="980440"/>
                </a:lnTo>
                <a:lnTo>
                  <a:pt x="965935" y="984249"/>
                </a:lnTo>
                <a:lnTo>
                  <a:pt x="984249" y="984249"/>
                </a:lnTo>
                <a:lnTo>
                  <a:pt x="980440" y="980440"/>
                </a:lnTo>
                <a:close/>
              </a:path>
              <a:path w="2419350" h="2419350">
                <a:moveTo>
                  <a:pt x="984250" y="984250"/>
                </a:moveTo>
                <a:lnTo>
                  <a:pt x="965935" y="984250"/>
                </a:lnTo>
                <a:lnTo>
                  <a:pt x="981168" y="999489"/>
                </a:lnTo>
                <a:lnTo>
                  <a:pt x="999489" y="999489"/>
                </a:lnTo>
                <a:lnTo>
                  <a:pt x="984250" y="984250"/>
                </a:lnTo>
                <a:close/>
              </a:path>
              <a:path w="2419350" h="2419350">
                <a:moveTo>
                  <a:pt x="999490" y="999490"/>
                </a:moveTo>
                <a:lnTo>
                  <a:pt x="981168" y="999490"/>
                </a:lnTo>
                <a:lnTo>
                  <a:pt x="984976" y="1003300"/>
                </a:lnTo>
                <a:lnTo>
                  <a:pt x="1003300" y="1003300"/>
                </a:lnTo>
                <a:lnTo>
                  <a:pt x="999490" y="999490"/>
                </a:lnTo>
                <a:close/>
              </a:path>
              <a:path w="2419350" h="2419350">
                <a:moveTo>
                  <a:pt x="1003300" y="1003300"/>
                </a:moveTo>
                <a:lnTo>
                  <a:pt x="984976" y="1003300"/>
                </a:lnTo>
                <a:lnTo>
                  <a:pt x="991324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419350" h="2419350">
                <a:moveTo>
                  <a:pt x="1009650" y="1009650"/>
                </a:moveTo>
                <a:lnTo>
                  <a:pt x="991324" y="1009650"/>
                </a:lnTo>
                <a:lnTo>
                  <a:pt x="1004018" y="1022349"/>
                </a:lnTo>
                <a:lnTo>
                  <a:pt x="1022350" y="1022349"/>
                </a:lnTo>
                <a:lnTo>
                  <a:pt x="1009650" y="1009650"/>
                </a:lnTo>
                <a:close/>
              </a:path>
              <a:path w="2419350" h="2419350">
                <a:moveTo>
                  <a:pt x="1022350" y="1022350"/>
                </a:moveTo>
                <a:lnTo>
                  <a:pt x="1004018" y="1022350"/>
                </a:lnTo>
                <a:lnTo>
                  <a:pt x="1006557" y="1024889"/>
                </a:lnTo>
                <a:lnTo>
                  <a:pt x="1024889" y="1024889"/>
                </a:lnTo>
                <a:lnTo>
                  <a:pt x="1022350" y="1022350"/>
                </a:lnTo>
                <a:close/>
              </a:path>
              <a:path w="2419350" h="2419350">
                <a:moveTo>
                  <a:pt x="1024890" y="1024890"/>
                </a:moveTo>
                <a:lnTo>
                  <a:pt x="1006557" y="1024890"/>
                </a:lnTo>
                <a:lnTo>
                  <a:pt x="1010365" y="1028699"/>
                </a:lnTo>
                <a:lnTo>
                  <a:pt x="1028699" y="1028699"/>
                </a:lnTo>
                <a:lnTo>
                  <a:pt x="1024890" y="1024890"/>
                </a:lnTo>
                <a:close/>
              </a:path>
              <a:path w="2419350" h="2419350">
                <a:moveTo>
                  <a:pt x="1028700" y="1028699"/>
                </a:moveTo>
                <a:lnTo>
                  <a:pt x="1010365" y="1028699"/>
                </a:lnTo>
                <a:lnTo>
                  <a:pt x="1012904" y="1031239"/>
                </a:lnTo>
                <a:lnTo>
                  <a:pt x="1031239" y="1031239"/>
                </a:lnTo>
                <a:lnTo>
                  <a:pt x="1028700" y="1028699"/>
                </a:lnTo>
                <a:close/>
              </a:path>
              <a:path w="2419350" h="2419350">
                <a:moveTo>
                  <a:pt x="1031240" y="1031239"/>
                </a:moveTo>
                <a:lnTo>
                  <a:pt x="1012904" y="1031239"/>
                </a:lnTo>
                <a:lnTo>
                  <a:pt x="1019252" y="1037589"/>
                </a:lnTo>
                <a:lnTo>
                  <a:pt x="1037589" y="1037589"/>
                </a:lnTo>
                <a:lnTo>
                  <a:pt x="1031240" y="1031239"/>
                </a:lnTo>
                <a:close/>
              </a:path>
              <a:path w="2419350" h="2419350">
                <a:moveTo>
                  <a:pt x="1037590" y="1037589"/>
                </a:moveTo>
                <a:lnTo>
                  <a:pt x="1019252" y="1037589"/>
                </a:lnTo>
                <a:lnTo>
                  <a:pt x="1023060" y="1041400"/>
                </a:lnTo>
                <a:lnTo>
                  <a:pt x="1041400" y="1041400"/>
                </a:lnTo>
                <a:lnTo>
                  <a:pt x="1037590" y="1037589"/>
                </a:lnTo>
                <a:close/>
              </a:path>
              <a:path w="2419350" h="2419350">
                <a:moveTo>
                  <a:pt x="1041400" y="1041400"/>
                </a:moveTo>
                <a:lnTo>
                  <a:pt x="1023060" y="1041400"/>
                </a:lnTo>
                <a:lnTo>
                  <a:pt x="1025599" y="1043939"/>
                </a:lnTo>
                <a:lnTo>
                  <a:pt x="1043939" y="1043939"/>
                </a:lnTo>
                <a:lnTo>
                  <a:pt x="1041400" y="1041400"/>
                </a:lnTo>
                <a:close/>
              </a:path>
              <a:path w="2419350" h="2419350">
                <a:moveTo>
                  <a:pt x="1043940" y="1043940"/>
                </a:moveTo>
                <a:lnTo>
                  <a:pt x="1025599" y="1043940"/>
                </a:lnTo>
                <a:lnTo>
                  <a:pt x="1031946" y="1050289"/>
                </a:lnTo>
                <a:lnTo>
                  <a:pt x="1050289" y="1050289"/>
                </a:lnTo>
                <a:lnTo>
                  <a:pt x="1043940" y="1043940"/>
                </a:lnTo>
                <a:close/>
              </a:path>
              <a:path w="2419350" h="2419350">
                <a:moveTo>
                  <a:pt x="1050290" y="1050289"/>
                </a:moveTo>
                <a:lnTo>
                  <a:pt x="1031946" y="1050289"/>
                </a:lnTo>
                <a:lnTo>
                  <a:pt x="1038293" y="1056639"/>
                </a:lnTo>
                <a:lnTo>
                  <a:pt x="1056639" y="1056639"/>
                </a:lnTo>
                <a:lnTo>
                  <a:pt x="1050290" y="1050289"/>
                </a:lnTo>
                <a:close/>
              </a:path>
              <a:path w="2419350" h="2419350">
                <a:moveTo>
                  <a:pt x="1056640" y="1056639"/>
                </a:moveTo>
                <a:lnTo>
                  <a:pt x="1038293" y="1056639"/>
                </a:lnTo>
                <a:lnTo>
                  <a:pt x="1050988" y="1069339"/>
                </a:lnTo>
                <a:lnTo>
                  <a:pt x="1069339" y="1069339"/>
                </a:lnTo>
                <a:lnTo>
                  <a:pt x="1056640" y="1056639"/>
                </a:lnTo>
                <a:close/>
              </a:path>
              <a:path w="2419350" h="2419350">
                <a:moveTo>
                  <a:pt x="1069340" y="1069339"/>
                </a:moveTo>
                <a:lnTo>
                  <a:pt x="1050988" y="1069339"/>
                </a:lnTo>
                <a:lnTo>
                  <a:pt x="1054796" y="1073149"/>
                </a:lnTo>
                <a:lnTo>
                  <a:pt x="1073150" y="1073149"/>
                </a:lnTo>
                <a:lnTo>
                  <a:pt x="1069340" y="1069339"/>
                </a:lnTo>
                <a:close/>
              </a:path>
              <a:path w="2419350" h="2419350">
                <a:moveTo>
                  <a:pt x="1073150" y="1073150"/>
                </a:moveTo>
                <a:lnTo>
                  <a:pt x="1054796" y="1073150"/>
                </a:lnTo>
                <a:lnTo>
                  <a:pt x="1057335" y="1075689"/>
                </a:lnTo>
                <a:lnTo>
                  <a:pt x="1075689" y="1075689"/>
                </a:lnTo>
                <a:lnTo>
                  <a:pt x="1073150" y="1073150"/>
                </a:lnTo>
                <a:close/>
              </a:path>
              <a:path w="2419350" h="2419350">
                <a:moveTo>
                  <a:pt x="1075690" y="1075690"/>
                </a:moveTo>
                <a:lnTo>
                  <a:pt x="1057335" y="1075690"/>
                </a:lnTo>
                <a:lnTo>
                  <a:pt x="1063682" y="1082039"/>
                </a:lnTo>
                <a:lnTo>
                  <a:pt x="1082039" y="1082039"/>
                </a:lnTo>
                <a:lnTo>
                  <a:pt x="1075690" y="1075690"/>
                </a:lnTo>
                <a:close/>
              </a:path>
              <a:path w="2419350" h="2419350">
                <a:moveTo>
                  <a:pt x="1082040" y="1082040"/>
                </a:moveTo>
                <a:lnTo>
                  <a:pt x="1063682" y="1082040"/>
                </a:lnTo>
                <a:lnTo>
                  <a:pt x="1082724" y="1101089"/>
                </a:lnTo>
                <a:lnTo>
                  <a:pt x="1101089" y="1101089"/>
                </a:lnTo>
                <a:lnTo>
                  <a:pt x="1082040" y="1082040"/>
                </a:lnTo>
                <a:close/>
              </a:path>
              <a:path w="2419350" h="2419350">
                <a:moveTo>
                  <a:pt x="1101090" y="1101090"/>
                </a:moveTo>
                <a:lnTo>
                  <a:pt x="1082724" y="1101090"/>
                </a:lnTo>
                <a:lnTo>
                  <a:pt x="1086533" y="1104899"/>
                </a:lnTo>
                <a:lnTo>
                  <a:pt x="1104899" y="1104899"/>
                </a:lnTo>
                <a:lnTo>
                  <a:pt x="1101090" y="1101090"/>
                </a:lnTo>
                <a:close/>
              </a:path>
              <a:path w="2419350" h="2419350">
                <a:moveTo>
                  <a:pt x="1104900" y="1104899"/>
                </a:moveTo>
                <a:lnTo>
                  <a:pt x="1086533" y="1104899"/>
                </a:lnTo>
                <a:lnTo>
                  <a:pt x="1101766" y="1120139"/>
                </a:lnTo>
                <a:lnTo>
                  <a:pt x="1120139" y="1120139"/>
                </a:lnTo>
                <a:lnTo>
                  <a:pt x="1104900" y="1104899"/>
                </a:lnTo>
                <a:close/>
              </a:path>
              <a:path w="2419350" h="2419350">
                <a:moveTo>
                  <a:pt x="1120140" y="1120140"/>
                </a:moveTo>
                <a:lnTo>
                  <a:pt x="1101766" y="1120140"/>
                </a:lnTo>
                <a:lnTo>
                  <a:pt x="1139850" y="1158239"/>
                </a:lnTo>
                <a:lnTo>
                  <a:pt x="1158239" y="1158239"/>
                </a:lnTo>
                <a:lnTo>
                  <a:pt x="1120140" y="1120140"/>
                </a:lnTo>
                <a:close/>
              </a:path>
              <a:path w="2419350" h="2419350">
                <a:moveTo>
                  <a:pt x="1158240" y="1158240"/>
                </a:moveTo>
                <a:lnTo>
                  <a:pt x="1139850" y="1158240"/>
                </a:lnTo>
                <a:lnTo>
                  <a:pt x="1156353" y="1174749"/>
                </a:lnTo>
                <a:lnTo>
                  <a:pt x="1174749" y="1174749"/>
                </a:lnTo>
                <a:lnTo>
                  <a:pt x="1158240" y="1158240"/>
                </a:lnTo>
                <a:close/>
              </a:path>
              <a:path w="2419350" h="2419350">
                <a:moveTo>
                  <a:pt x="1174750" y="1174750"/>
                </a:moveTo>
                <a:lnTo>
                  <a:pt x="1156353" y="1174750"/>
                </a:lnTo>
                <a:lnTo>
                  <a:pt x="1200783" y="1219199"/>
                </a:lnTo>
                <a:lnTo>
                  <a:pt x="1219199" y="1219199"/>
                </a:lnTo>
                <a:lnTo>
                  <a:pt x="1174750" y="1174750"/>
                </a:lnTo>
                <a:close/>
              </a:path>
              <a:path w="2419350" h="2419350">
                <a:moveTo>
                  <a:pt x="1219200" y="1219199"/>
                </a:moveTo>
                <a:lnTo>
                  <a:pt x="1200783" y="1219199"/>
                </a:lnTo>
                <a:lnTo>
                  <a:pt x="1209670" y="1228089"/>
                </a:lnTo>
                <a:lnTo>
                  <a:pt x="1228089" y="1228089"/>
                </a:lnTo>
                <a:lnTo>
                  <a:pt x="1219200" y="1219199"/>
                </a:lnTo>
                <a:close/>
              </a:path>
              <a:path w="2419350" h="2419350">
                <a:moveTo>
                  <a:pt x="1228090" y="1228090"/>
                </a:moveTo>
                <a:lnTo>
                  <a:pt x="1209670" y="1228090"/>
                </a:lnTo>
                <a:lnTo>
                  <a:pt x="1222364" y="1240789"/>
                </a:lnTo>
                <a:lnTo>
                  <a:pt x="1240789" y="1240789"/>
                </a:lnTo>
                <a:lnTo>
                  <a:pt x="1228090" y="1228090"/>
                </a:lnTo>
                <a:close/>
              </a:path>
              <a:path w="2419350" h="2419350">
                <a:moveTo>
                  <a:pt x="1240790" y="1240789"/>
                </a:moveTo>
                <a:lnTo>
                  <a:pt x="1222364" y="1240789"/>
                </a:lnTo>
                <a:lnTo>
                  <a:pt x="1241406" y="1259839"/>
                </a:lnTo>
                <a:lnTo>
                  <a:pt x="1259839" y="1259839"/>
                </a:lnTo>
                <a:lnTo>
                  <a:pt x="1240790" y="1240789"/>
                </a:lnTo>
                <a:close/>
              </a:path>
              <a:path w="2419350" h="2419350">
                <a:moveTo>
                  <a:pt x="1259840" y="1259839"/>
                </a:moveTo>
                <a:lnTo>
                  <a:pt x="1241406" y="1259839"/>
                </a:lnTo>
                <a:lnTo>
                  <a:pt x="1247753" y="1266189"/>
                </a:lnTo>
                <a:lnTo>
                  <a:pt x="1266190" y="1266189"/>
                </a:lnTo>
                <a:lnTo>
                  <a:pt x="1259840" y="1259839"/>
                </a:lnTo>
                <a:close/>
              </a:path>
              <a:path w="2419350" h="2419350">
                <a:moveTo>
                  <a:pt x="1266190" y="1266190"/>
                </a:moveTo>
                <a:lnTo>
                  <a:pt x="1247753" y="1266190"/>
                </a:lnTo>
                <a:lnTo>
                  <a:pt x="1254100" y="1272539"/>
                </a:lnTo>
                <a:lnTo>
                  <a:pt x="1272540" y="1272539"/>
                </a:lnTo>
                <a:lnTo>
                  <a:pt x="1266190" y="1266190"/>
                </a:lnTo>
                <a:close/>
              </a:path>
              <a:path w="2419350" h="2419350">
                <a:moveTo>
                  <a:pt x="1272540" y="1272540"/>
                </a:moveTo>
                <a:lnTo>
                  <a:pt x="1254100" y="1272540"/>
                </a:lnTo>
                <a:lnTo>
                  <a:pt x="1279489" y="1297939"/>
                </a:lnTo>
                <a:lnTo>
                  <a:pt x="1297940" y="1297939"/>
                </a:lnTo>
                <a:lnTo>
                  <a:pt x="1272540" y="1272540"/>
                </a:lnTo>
                <a:close/>
              </a:path>
              <a:path w="2419350" h="2419350">
                <a:moveTo>
                  <a:pt x="1297940" y="1297940"/>
                </a:moveTo>
                <a:lnTo>
                  <a:pt x="1279489" y="1297940"/>
                </a:lnTo>
                <a:lnTo>
                  <a:pt x="1285837" y="1304289"/>
                </a:lnTo>
                <a:lnTo>
                  <a:pt x="1304290" y="1304289"/>
                </a:lnTo>
                <a:lnTo>
                  <a:pt x="1297940" y="1297940"/>
                </a:lnTo>
                <a:close/>
              </a:path>
              <a:path w="2419350" h="2419350">
                <a:moveTo>
                  <a:pt x="1304290" y="1304290"/>
                </a:moveTo>
                <a:lnTo>
                  <a:pt x="1285837" y="1304290"/>
                </a:lnTo>
                <a:lnTo>
                  <a:pt x="1295992" y="1314449"/>
                </a:lnTo>
                <a:lnTo>
                  <a:pt x="1314449" y="1314449"/>
                </a:lnTo>
                <a:lnTo>
                  <a:pt x="1304290" y="1304290"/>
                </a:lnTo>
                <a:close/>
              </a:path>
              <a:path w="2419350" h="2419350">
                <a:moveTo>
                  <a:pt x="1314450" y="1314450"/>
                </a:moveTo>
                <a:lnTo>
                  <a:pt x="1295992" y="1314450"/>
                </a:lnTo>
                <a:lnTo>
                  <a:pt x="1298531" y="1316989"/>
                </a:lnTo>
                <a:lnTo>
                  <a:pt x="1316990" y="1316989"/>
                </a:lnTo>
                <a:lnTo>
                  <a:pt x="1314450" y="1314450"/>
                </a:lnTo>
                <a:close/>
              </a:path>
              <a:path w="2419350" h="2419350">
                <a:moveTo>
                  <a:pt x="1316990" y="1316990"/>
                </a:moveTo>
                <a:lnTo>
                  <a:pt x="1298531" y="1316990"/>
                </a:lnTo>
                <a:lnTo>
                  <a:pt x="1311226" y="1329689"/>
                </a:lnTo>
                <a:lnTo>
                  <a:pt x="1329689" y="1329689"/>
                </a:lnTo>
                <a:lnTo>
                  <a:pt x="1316990" y="1316990"/>
                </a:lnTo>
                <a:close/>
              </a:path>
              <a:path w="2419350" h="2419350">
                <a:moveTo>
                  <a:pt x="1329690" y="1329690"/>
                </a:moveTo>
                <a:lnTo>
                  <a:pt x="1311226" y="1329690"/>
                </a:lnTo>
                <a:lnTo>
                  <a:pt x="1315034" y="1333499"/>
                </a:lnTo>
                <a:lnTo>
                  <a:pt x="1333499" y="1333499"/>
                </a:lnTo>
                <a:lnTo>
                  <a:pt x="1329690" y="1329690"/>
                </a:lnTo>
                <a:close/>
              </a:path>
              <a:path w="2419350" h="2419350">
                <a:moveTo>
                  <a:pt x="1333500" y="1333500"/>
                </a:moveTo>
                <a:lnTo>
                  <a:pt x="1315034" y="1333500"/>
                </a:lnTo>
                <a:lnTo>
                  <a:pt x="1327729" y="1346199"/>
                </a:lnTo>
                <a:lnTo>
                  <a:pt x="1346199" y="1346199"/>
                </a:lnTo>
                <a:lnTo>
                  <a:pt x="1333500" y="1333500"/>
                </a:lnTo>
                <a:close/>
              </a:path>
              <a:path w="2419350" h="2419350">
                <a:moveTo>
                  <a:pt x="1346200" y="1346200"/>
                </a:moveTo>
                <a:lnTo>
                  <a:pt x="1327729" y="1346200"/>
                </a:lnTo>
                <a:lnTo>
                  <a:pt x="1342962" y="1361439"/>
                </a:lnTo>
                <a:lnTo>
                  <a:pt x="1361439" y="1361439"/>
                </a:lnTo>
                <a:lnTo>
                  <a:pt x="1346200" y="1346200"/>
                </a:lnTo>
                <a:close/>
              </a:path>
              <a:path w="2419350" h="2419350">
                <a:moveTo>
                  <a:pt x="1361440" y="1361440"/>
                </a:moveTo>
                <a:lnTo>
                  <a:pt x="1342962" y="1361440"/>
                </a:lnTo>
                <a:lnTo>
                  <a:pt x="1346771" y="1365249"/>
                </a:lnTo>
                <a:lnTo>
                  <a:pt x="1365249" y="1365249"/>
                </a:lnTo>
                <a:lnTo>
                  <a:pt x="1361440" y="1361440"/>
                </a:lnTo>
                <a:close/>
              </a:path>
              <a:path w="2419350" h="2419350">
                <a:moveTo>
                  <a:pt x="1365250" y="1365250"/>
                </a:moveTo>
                <a:lnTo>
                  <a:pt x="1346771" y="1365250"/>
                </a:lnTo>
                <a:lnTo>
                  <a:pt x="1374698" y="1393189"/>
                </a:lnTo>
                <a:lnTo>
                  <a:pt x="1393190" y="1393189"/>
                </a:lnTo>
                <a:lnTo>
                  <a:pt x="1365250" y="1365250"/>
                </a:lnTo>
                <a:close/>
              </a:path>
              <a:path w="2419350" h="2419350">
                <a:moveTo>
                  <a:pt x="1393190" y="1393190"/>
                </a:moveTo>
                <a:lnTo>
                  <a:pt x="1374698" y="1393190"/>
                </a:lnTo>
                <a:lnTo>
                  <a:pt x="1391201" y="1409699"/>
                </a:lnTo>
                <a:lnTo>
                  <a:pt x="1409699" y="1409699"/>
                </a:lnTo>
                <a:lnTo>
                  <a:pt x="1393190" y="1393190"/>
                </a:lnTo>
                <a:close/>
              </a:path>
              <a:path w="2419350" h="2419350">
                <a:moveTo>
                  <a:pt x="1409700" y="1409699"/>
                </a:moveTo>
                <a:lnTo>
                  <a:pt x="1391201" y="1409699"/>
                </a:lnTo>
                <a:lnTo>
                  <a:pt x="1406435" y="1424939"/>
                </a:lnTo>
                <a:lnTo>
                  <a:pt x="1424939" y="1424939"/>
                </a:lnTo>
                <a:lnTo>
                  <a:pt x="1409700" y="1409699"/>
                </a:lnTo>
                <a:close/>
              </a:path>
              <a:path w="2419350" h="2419350">
                <a:moveTo>
                  <a:pt x="1424940" y="1424940"/>
                </a:moveTo>
                <a:lnTo>
                  <a:pt x="1406435" y="1424940"/>
                </a:lnTo>
                <a:lnTo>
                  <a:pt x="1410243" y="1428749"/>
                </a:lnTo>
                <a:lnTo>
                  <a:pt x="1428749" y="1428749"/>
                </a:lnTo>
                <a:lnTo>
                  <a:pt x="1424940" y="1424940"/>
                </a:lnTo>
                <a:close/>
              </a:path>
              <a:path w="2419350" h="2419350">
                <a:moveTo>
                  <a:pt x="1428750" y="1428750"/>
                </a:moveTo>
                <a:lnTo>
                  <a:pt x="1410243" y="1428750"/>
                </a:lnTo>
                <a:lnTo>
                  <a:pt x="1422938" y="1441449"/>
                </a:lnTo>
                <a:lnTo>
                  <a:pt x="1441449" y="1441449"/>
                </a:lnTo>
                <a:lnTo>
                  <a:pt x="1428750" y="1428750"/>
                </a:lnTo>
                <a:close/>
              </a:path>
              <a:path w="2419350" h="2419350">
                <a:moveTo>
                  <a:pt x="1441450" y="1441450"/>
                </a:moveTo>
                <a:lnTo>
                  <a:pt x="1422938" y="1441450"/>
                </a:lnTo>
                <a:lnTo>
                  <a:pt x="1454674" y="1473199"/>
                </a:lnTo>
                <a:lnTo>
                  <a:pt x="1473199" y="1473199"/>
                </a:lnTo>
                <a:lnTo>
                  <a:pt x="1441450" y="1441450"/>
                </a:lnTo>
                <a:close/>
              </a:path>
              <a:path w="2419350" h="2419350">
                <a:moveTo>
                  <a:pt x="1473200" y="1473199"/>
                </a:moveTo>
                <a:lnTo>
                  <a:pt x="1454674" y="1473199"/>
                </a:lnTo>
                <a:lnTo>
                  <a:pt x="1469907" y="1488439"/>
                </a:lnTo>
                <a:lnTo>
                  <a:pt x="1488439" y="1488439"/>
                </a:lnTo>
                <a:lnTo>
                  <a:pt x="1473200" y="1473199"/>
                </a:lnTo>
                <a:close/>
              </a:path>
              <a:path w="2419350" h="2419350">
                <a:moveTo>
                  <a:pt x="1488440" y="1488439"/>
                </a:moveTo>
                <a:lnTo>
                  <a:pt x="1469907" y="1488439"/>
                </a:lnTo>
                <a:lnTo>
                  <a:pt x="1473716" y="1492249"/>
                </a:lnTo>
                <a:lnTo>
                  <a:pt x="1492249" y="1492249"/>
                </a:lnTo>
                <a:lnTo>
                  <a:pt x="1488440" y="1488439"/>
                </a:lnTo>
                <a:close/>
              </a:path>
              <a:path w="2419350" h="2419350">
                <a:moveTo>
                  <a:pt x="1492250" y="1492250"/>
                </a:moveTo>
                <a:lnTo>
                  <a:pt x="1473716" y="1492250"/>
                </a:lnTo>
                <a:lnTo>
                  <a:pt x="1501644" y="1520189"/>
                </a:lnTo>
                <a:lnTo>
                  <a:pt x="1520189" y="1520189"/>
                </a:lnTo>
                <a:lnTo>
                  <a:pt x="1492250" y="1492250"/>
                </a:lnTo>
                <a:close/>
              </a:path>
              <a:path w="2419350" h="2419350">
                <a:moveTo>
                  <a:pt x="1520190" y="1520190"/>
                </a:moveTo>
                <a:lnTo>
                  <a:pt x="1501644" y="1520190"/>
                </a:lnTo>
                <a:lnTo>
                  <a:pt x="1505452" y="1523999"/>
                </a:lnTo>
                <a:lnTo>
                  <a:pt x="1523999" y="1523999"/>
                </a:lnTo>
                <a:lnTo>
                  <a:pt x="1520190" y="1520190"/>
                </a:lnTo>
                <a:close/>
              </a:path>
              <a:path w="2419350" h="2419350">
                <a:moveTo>
                  <a:pt x="1524000" y="1524000"/>
                </a:moveTo>
                <a:lnTo>
                  <a:pt x="1505452" y="1524000"/>
                </a:lnTo>
                <a:lnTo>
                  <a:pt x="1520686" y="1539239"/>
                </a:lnTo>
                <a:lnTo>
                  <a:pt x="1539239" y="1539239"/>
                </a:lnTo>
                <a:lnTo>
                  <a:pt x="1524000" y="1524000"/>
                </a:lnTo>
                <a:close/>
              </a:path>
              <a:path w="2419350" h="2419350">
                <a:moveTo>
                  <a:pt x="1539240" y="1539240"/>
                </a:moveTo>
                <a:lnTo>
                  <a:pt x="1520686" y="1539240"/>
                </a:lnTo>
                <a:lnTo>
                  <a:pt x="1524494" y="1543049"/>
                </a:lnTo>
                <a:lnTo>
                  <a:pt x="1543049" y="1543049"/>
                </a:lnTo>
                <a:lnTo>
                  <a:pt x="1539240" y="1539240"/>
                </a:lnTo>
                <a:close/>
              </a:path>
              <a:path w="2419350" h="2419350">
                <a:moveTo>
                  <a:pt x="1543050" y="1543050"/>
                </a:moveTo>
                <a:lnTo>
                  <a:pt x="1524494" y="1543050"/>
                </a:lnTo>
                <a:lnTo>
                  <a:pt x="1546075" y="1564639"/>
                </a:lnTo>
                <a:lnTo>
                  <a:pt x="1564640" y="1564639"/>
                </a:lnTo>
                <a:lnTo>
                  <a:pt x="1543050" y="1543050"/>
                </a:lnTo>
                <a:close/>
              </a:path>
              <a:path w="2419350" h="2419350">
                <a:moveTo>
                  <a:pt x="1564640" y="1564640"/>
                </a:moveTo>
                <a:lnTo>
                  <a:pt x="1546075" y="1564640"/>
                </a:lnTo>
                <a:lnTo>
                  <a:pt x="1558769" y="1577339"/>
                </a:lnTo>
                <a:lnTo>
                  <a:pt x="1577339" y="1577339"/>
                </a:lnTo>
                <a:lnTo>
                  <a:pt x="1564640" y="1564640"/>
                </a:lnTo>
                <a:close/>
              </a:path>
              <a:path w="2419350" h="2419350">
                <a:moveTo>
                  <a:pt x="1577340" y="1577340"/>
                </a:moveTo>
                <a:lnTo>
                  <a:pt x="1558769" y="1577340"/>
                </a:lnTo>
                <a:lnTo>
                  <a:pt x="1571464" y="1590039"/>
                </a:lnTo>
                <a:lnTo>
                  <a:pt x="1590039" y="1590039"/>
                </a:lnTo>
                <a:lnTo>
                  <a:pt x="1577340" y="1577340"/>
                </a:lnTo>
                <a:close/>
              </a:path>
              <a:path w="2419350" h="2419350">
                <a:moveTo>
                  <a:pt x="1590040" y="1590040"/>
                </a:moveTo>
                <a:lnTo>
                  <a:pt x="1571464" y="1590040"/>
                </a:lnTo>
                <a:lnTo>
                  <a:pt x="1577811" y="1596389"/>
                </a:lnTo>
                <a:lnTo>
                  <a:pt x="1596389" y="1596389"/>
                </a:lnTo>
                <a:lnTo>
                  <a:pt x="1590040" y="1590040"/>
                </a:lnTo>
                <a:close/>
              </a:path>
              <a:path w="2419350" h="2419350">
                <a:moveTo>
                  <a:pt x="1596389" y="1596389"/>
                </a:moveTo>
                <a:lnTo>
                  <a:pt x="1577811" y="1596389"/>
                </a:lnTo>
                <a:lnTo>
                  <a:pt x="1584158" y="1602739"/>
                </a:lnTo>
                <a:lnTo>
                  <a:pt x="1602739" y="1602739"/>
                </a:lnTo>
                <a:lnTo>
                  <a:pt x="1596389" y="1596389"/>
                </a:lnTo>
                <a:close/>
              </a:path>
              <a:path w="2419350" h="2419350">
                <a:moveTo>
                  <a:pt x="1602740" y="1602740"/>
                </a:moveTo>
                <a:lnTo>
                  <a:pt x="1584158" y="1602740"/>
                </a:lnTo>
                <a:lnTo>
                  <a:pt x="1590505" y="1609089"/>
                </a:lnTo>
                <a:lnTo>
                  <a:pt x="1609089" y="1609089"/>
                </a:lnTo>
                <a:lnTo>
                  <a:pt x="1602740" y="1602740"/>
                </a:lnTo>
                <a:close/>
              </a:path>
              <a:path w="2419350" h="2419350">
                <a:moveTo>
                  <a:pt x="2219960" y="2219960"/>
                </a:moveTo>
                <a:lnTo>
                  <a:pt x="2201112" y="2219960"/>
                </a:lnTo>
                <a:lnTo>
                  <a:pt x="2400417" y="2419350"/>
                </a:lnTo>
                <a:lnTo>
                  <a:pt x="2419350" y="2419350"/>
                </a:lnTo>
                <a:lnTo>
                  <a:pt x="2219960" y="2219960"/>
                </a:lnTo>
                <a:close/>
              </a:path>
              <a:path w="2419350" h="2419350">
                <a:moveTo>
                  <a:pt x="2217419" y="2217419"/>
                </a:moveTo>
                <a:lnTo>
                  <a:pt x="2198574" y="2217419"/>
                </a:lnTo>
                <a:lnTo>
                  <a:pt x="2199843" y="2218690"/>
                </a:lnTo>
                <a:lnTo>
                  <a:pt x="2218690" y="2218690"/>
                </a:lnTo>
                <a:lnTo>
                  <a:pt x="2217419" y="2217419"/>
                </a:lnTo>
                <a:close/>
              </a:path>
              <a:path w="2419350" h="2419350">
                <a:moveTo>
                  <a:pt x="2213610" y="2213610"/>
                </a:moveTo>
                <a:lnTo>
                  <a:pt x="2194765" y="2213610"/>
                </a:lnTo>
                <a:lnTo>
                  <a:pt x="2197304" y="2216149"/>
                </a:lnTo>
                <a:lnTo>
                  <a:pt x="2216149" y="2216149"/>
                </a:lnTo>
                <a:lnTo>
                  <a:pt x="2213610" y="2213610"/>
                </a:lnTo>
                <a:close/>
              </a:path>
              <a:path w="2419350" h="2419350">
                <a:moveTo>
                  <a:pt x="2211070" y="2211070"/>
                </a:moveTo>
                <a:lnTo>
                  <a:pt x="2192226" y="2211070"/>
                </a:lnTo>
                <a:lnTo>
                  <a:pt x="2193496" y="2212340"/>
                </a:lnTo>
                <a:lnTo>
                  <a:pt x="2212340" y="2212340"/>
                </a:lnTo>
                <a:lnTo>
                  <a:pt x="2211070" y="2211070"/>
                </a:lnTo>
                <a:close/>
              </a:path>
              <a:path w="2419350" h="2419350">
                <a:moveTo>
                  <a:pt x="2207260" y="2207260"/>
                </a:moveTo>
                <a:lnTo>
                  <a:pt x="2188418" y="2207260"/>
                </a:lnTo>
                <a:lnTo>
                  <a:pt x="2190957" y="2209799"/>
                </a:lnTo>
                <a:lnTo>
                  <a:pt x="2209799" y="2209799"/>
                </a:lnTo>
                <a:lnTo>
                  <a:pt x="2207260" y="2207260"/>
                </a:lnTo>
                <a:close/>
              </a:path>
              <a:path w="2419350" h="2419350">
                <a:moveTo>
                  <a:pt x="2204720" y="2204720"/>
                </a:moveTo>
                <a:lnTo>
                  <a:pt x="2185879" y="2204720"/>
                </a:lnTo>
                <a:lnTo>
                  <a:pt x="2187148" y="2205990"/>
                </a:lnTo>
                <a:lnTo>
                  <a:pt x="2205990" y="2205990"/>
                </a:lnTo>
                <a:lnTo>
                  <a:pt x="2204720" y="2204720"/>
                </a:lnTo>
                <a:close/>
              </a:path>
              <a:path w="2419350" h="2419350">
                <a:moveTo>
                  <a:pt x="2200910" y="2200910"/>
                </a:moveTo>
                <a:lnTo>
                  <a:pt x="2182071" y="2200910"/>
                </a:lnTo>
                <a:lnTo>
                  <a:pt x="2184610" y="2203450"/>
                </a:lnTo>
                <a:lnTo>
                  <a:pt x="2203450" y="2203450"/>
                </a:lnTo>
                <a:lnTo>
                  <a:pt x="2200910" y="2200910"/>
                </a:lnTo>
                <a:close/>
              </a:path>
              <a:path w="2419350" h="2419350">
                <a:moveTo>
                  <a:pt x="2198370" y="2198370"/>
                </a:moveTo>
                <a:lnTo>
                  <a:pt x="2179532" y="2198370"/>
                </a:lnTo>
                <a:lnTo>
                  <a:pt x="2180801" y="2199640"/>
                </a:lnTo>
                <a:lnTo>
                  <a:pt x="2199640" y="2199640"/>
                </a:lnTo>
                <a:lnTo>
                  <a:pt x="2198370" y="2198370"/>
                </a:lnTo>
                <a:close/>
              </a:path>
              <a:path w="2419350" h="2419350">
                <a:moveTo>
                  <a:pt x="2194560" y="2194560"/>
                </a:moveTo>
                <a:lnTo>
                  <a:pt x="2175723" y="2194560"/>
                </a:lnTo>
                <a:lnTo>
                  <a:pt x="2178262" y="2197100"/>
                </a:lnTo>
                <a:lnTo>
                  <a:pt x="2197100" y="2197100"/>
                </a:lnTo>
                <a:lnTo>
                  <a:pt x="2194560" y="2194560"/>
                </a:lnTo>
                <a:close/>
              </a:path>
              <a:path w="2419350" h="2419350">
                <a:moveTo>
                  <a:pt x="2192019" y="2192019"/>
                </a:moveTo>
                <a:lnTo>
                  <a:pt x="2173184" y="2192019"/>
                </a:lnTo>
                <a:lnTo>
                  <a:pt x="2174454" y="2193290"/>
                </a:lnTo>
                <a:lnTo>
                  <a:pt x="2193290" y="2193290"/>
                </a:lnTo>
                <a:lnTo>
                  <a:pt x="2192019" y="2192019"/>
                </a:lnTo>
                <a:close/>
              </a:path>
              <a:path w="2419350" h="2419350">
                <a:moveTo>
                  <a:pt x="2188210" y="2188210"/>
                </a:moveTo>
                <a:lnTo>
                  <a:pt x="2169376" y="2188210"/>
                </a:lnTo>
                <a:lnTo>
                  <a:pt x="2171915" y="2190749"/>
                </a:lnTo>
                <a:lnTo>
                  <a:pt x="2190749" y="2190749"/>
                </a:lnTo>
                <a:lnTo>
                  <a:pt x="2188210" y="2188210"/>
                </a:lnTo>
                <a:close/>
              </a:path>
              <a:path w="2419350" h="2419350">
                <a:moveTo>
                  <a:pt x="2185670" y="2185670"/>
                </a:moveTo>
                <a:lnTo>
                  <a:pt x="2166837" y="2185670"/>
                </a:lnTo>
                <a:lnTo>
                  <a:pt x="2168107" y="2186940"/>
                </a:lnTo>
                <a:lnTo>
                  <a:pt x="2186940" y="2186940"/>
                </a:lnTo>
                <a:lnTo>
                  <a:pt x="2185670" y="2185670"/>
                </a:lnTo>
                <a:close/>
              </a:path>
              <a:path w="2419350" h="2419350">
                <a:moveTo>
                  <a:pt x="2181860" y="2181860"/>
                </a:moveTo>
                <a:lnTo>
                  <a:pt x="2163029" y="2181860"/>
                </a:lnTo>
                <a:lnTo>
                  <a:pt x="2165568" y="2184399"/>
                </a:lnTo>
                <a:lnTo>
                  <a:pt x="2184399" y="2184399"/>
                </a:lnTo>
                <a:lnTo>
                  <a:pt x="2181860" y="2181860"/>
                </a:lnTo>
                <a:close/>
              </a:path>
              <a:path w="2419350" h="2419350">
                <a:moveTo>
                  <a:pt x="2179320" y="2179320"/>
                </a:moveTo>
                <a:lnTo>
                  <a:pt x="2160490" y="2179320"/>
                </a:lnTo>
                <a:lnTo>
                  <a:pt x="2161759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419350" h="2419350">
                <a:moveTo>
                  <a:pt x="2175510" y="2175510"/>
                </a:moveTo>
                <a:lnTo>
                  <a:pt x="2156682" y="2175510"/>
                </a:lnTo>
                <a:lnTo>
                  <a:pt x="215922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419350" h="2419350">
                <a:moveTo>
                  <a:pt x="2172969" y="2172969"/>
                </a:moveTo>
                <a:lnTo>
                  <a:pt x="2154143" y="2172969"/>
                </a:lnTo>
                <a:lnTo>
                  <a:pt x="2155412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419350" h="2419350">
                <a:moveTo>
                  <a:pt x="2169160" y="2169160"/>
                </a:moveTo>
                <a:lnTo>
                  <a:pt x="2150334" y="2169160"/>
                </a:lnTo>
                <a:lnTo>
                  <a:pt x="2152873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419350" h="2419350">
                <a:moveTo>
                  <a:pt x="2166619" y="2166619"/>
                </a:moveTo>
                <a:lnTo>
                  <a:pt x="2147795" y="2166619"/>
                </a:lnTo>
                <a:lnTo>
                  <a:pt x="2149065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419350" h="2419350">
                <a:moveTo>
                  <a:pt x="2162810" y="2162810"/>
                </a:moveTo>
                <a:lnTo>
                  <a:pt x="2143987" y="2162810"/>
                </a:lnTo>
                <a:lnTo>
                  <a:pt x="2146526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419350" h="2419350">
                <a:moveTo>
                  <a:pt x="2160270" y="2160269"/>
                </a:moveTo>
                <a:lnTo>
                  <a:pt x="2141448" y="2160269"/>
                </a:lnTo>
                <a:lnTo>
                  <a:pt x="2142718" y="2161540"/>
                </a:lnTo>
                <a:lnTo>
                  <a:pt x="2161540" y="2161540"/>
                </a:lnTo>
                <a:lnTo>
                  <a:pt x="2160270" y="2160269"/>
                </a:lnTo>
                <a:close/>
              </a:path>
              <a:path w="2419350" h="2419350">
                <a:moveTo>
                  <a:pt x="2156460" y="2156460"/>
                </a:moveTo>
                <a:lnTo>
                  <a:pt x="2137640" y="2156460"/>
                </a:lnTo>
                <a:lnTo>
                  <a:pt x="2140179" y="2159000"/>
                </a:lnTo>
                <a:lnTo>
                  <a:pt x="2159000" y="2159000"/>
                </a:lnTo>
                <a:lnTo>
                  <a:pt x="2156460" y="2156460"/>
                </a:lnTo>
                <a:close/>
              </a:path>
              <a:path w="2419350" h="2419350">
                <a:moveTo>
                  <a:pt x="2153920" y="2153919"/>
                </a:moveTo>
                <a:lnTo>
                  <a:pt x="2135101" y="2153919"/>
                </a:lnTo>
                <a:lnTo>
                  <a:pt x="2136370" y="2155190"/>
                </a:lnTo>
                <a:lnTo>
                  <a:pt x="2155190" y="2155190"/>
                </a:lnTo>
                <a:lnTo>
                  <a:pt x="2153920" y="2153919"/>
                </a:lnTo>
                <a:close/>
              </a:path>
              <a:path w="2419350" h="2419350">
                <a:moveTo>
                  <a:pt x="2150110" y="2150110"/>
                </a:moveTo>
                <a:lnTo>
                  <a:pt x="2131292" y="2150110"/>
                </a:lnTo>
                <a:lnTo>
                  <a:pt x="2133831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419350" h="2419350">
                <a:moveTo>
                  <a:pt x="2147570" y="2147569"/>
                </a:moveTo>
                <a:lnTo>
                  <a:pt x="2128754" y="2147569"/>
                </a:lnTo>
                <a:lnTo>
                  <a:pt x="2130023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419350" h="2419350">
                <a:moveTo>
                  <a:pt x="2143760" y="2143760"/>
                </a:moveTo>
                <a:lnTo>
                  <a:pt x="2124945" y="2143760"/>
                </a:lnTo>
                <a:lnTo>
                  <a:pt x="2127484" y="2146299"/>
                </a:lnTo>
                <a:lnTo>
                  <a:pt x="2146300" y="2146299"/>
                </a:lnTo>
                <a:lnTo>
                  <a:pt x="2143760" y="2143760"/>
                </a:lnTo>
                <a:close/>
              </a:path>
              <a:path w="2419350" h="2419350">
                <a:moveTo>
                  <a:pt x="2141220" y="2141219"/>
                </a:moveTo>
                <a:lnTo>
                  <a:pt x="2122406" y="2141219"/>
                </a:lnTo>
                <a:lnTo>
                  <a:pt x="2123676" y="2142490"/>
                </a:lnTo>
                <a:lnTo>
                  <a:pt x="2142490" y="2142490"/>
                </a:lnTo>
                <a:lnTo>
                  <a:pt x="2141220" y="2141219"/>
                </a:lnTo>
                <a:close/>
              </a:path>
              <a:path w="2419350" h="2419350">
                <a:moveTo>
                  <a:pt x="2137410" y="2137410"/>
                </a:moveTo>
                <a:lnTo>
                  <a:pt x="2118598" y="2137410"/>
                </a:lnTo>
                <a:lnTo>
                  <a:pt x="2121137" y="2139950"/>
                </a:lnTo>
                <a:lnTo>
                  <a:pt x="2139950" y="2139950"/>
                </a:lnTo>
                <a:lnTo>
                  <a:pt x="2137410" y="2137410"/>
                </a:lnTo>
                <a:close/>
              </a:path>
              <a:path w="2419350" h="2419350">
                <a:moveTo>
                  <a:pt x="2134870" y="2134870"/>
                </a:moveTo>
                <a:lnTo>
                  <a:pt x="2116059" y="2134870"/>
                </a:lnTo>
                <a:lnTo>
                  <a:pt x="2117329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419350" h="2419350">
                <a:moveTo>
                  <a:pt x="2131060" y="2131060"/>
                </a:moveTo>
                <a:lnTo>
                  <a:pt x="2112251" y="2131060"/>
                </a:lnTo>
                <a:lnTo>
                  <a:pt x="2114790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419350" h="2419350">
                <a:moveTo>
                  <a:pt x="2128519" y="2128519"/>
                </a:moveTo>
                <a:lnTo>
                  <a:pt x="2109712" y="2128519"/>
                </a:lnTo>
                <a:lnTo>
                  <a:pt x="2110981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419350" h="2419350">
                <a:moveTo>
                  <a:pt x="2122170" y="2122170"/>
                </a:moveTo>
                <a:lnTo>
                  <a:pt x="2103365" y="2122170"/>
                </a:lnTo>
                <a:lnTo>
                  <a:pt x="2108442" y="2127250"/>
                </a:lnTo>
                <a:lnTo>
                  <a:pt x="2127250" y="2127250"/>
                </a:lnTo>
                <a:lnTo>
                  <a:pt x="2122170" y="2122170"/>
                </a:lnTo>
                <a:close/>
              </a:path>
              <a:path w="2419350" h="2419350">
                <a:moveTo>
                  <a:pt x="2118360" y="2118360"/>
                </a:moveTo>
                <a:lnTo>
                  <a:pt x="2099556" y="2118360"/>
                </a:lnTo>
                <a:lnTo>
                  <a:pt x="2102095" y="2120900"/>
                </a:lnTo>
                <a:lnTo>
                  <a:pt x="2120900" y="2120900"/>
                </a:lnTo>
                <a:lnTo>
                  <a:pt x="2118360" y="2118360"/>
                </a:lnTo>
                <a:close/>
              </a:path>
              <a:path w="2419350" h="2419350">
                <a:moveTo>
                  <a:pt x="2115820" y="2115820"/>
                </a:moveTo>
                <a:lnTo>
                  <a:pt x="2097017" y="2115820"/>
                </a:lnTo>
                <a:lnTo>
                  <a:pt x="2098287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419350" h="2419350">
                <a:moveTo>
                  <a:pt x="2112010" y="2112010"/>
                </a:moveTo>
                <a:lnTo>
                  <a:pt x="2093209" y="2112010"/>
                </a:lnTo>
                <a:lnTo>
                  <a:pt x="2095748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419350" h="2419350">
                <a:moveTo>
                  <a:pt x="2109469" y="2109469"/>
                </a:moveTo>
                <a:lnTo>
                  <a:pt x="2090670" y="2109469"/>
                </a:lnTo>
                <a:lnTo>
                  <a:pt x="209193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419350" h="2419350">
                <a:moveTo>
                  <a:pt x="2105660" y="2105660"/>
                </a:moveTo>
                <a:lnTo>
                  <a:pt x="2086862" y="2105660"/>
                </a:lnTo>
                <a:lnTo>
                  <a:pt x="2089401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419350" h="2419350">
                <a:moveTo>
                  <a:pt x="2103120" y="2103120"/>
                </a:moveTo>
                <a:lnTo>
                  <a:pt x="2084323" y="2103120"/>
                </a:lnTo>
                <a:lnTo>
                  <a:pt x="2085592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419350" h="2419350">
                <a:moveTo>
                  <a:pt x="2099309" y="2099309"/>
                </a:moveTo>
                <a:lnTo>
                  <a:pt x="2080514" y="2099309"/>
                </a:lnTo>
                <a:lnTo>
                  <a:pt x="2083053" y="2101850"/>
                </a:lnTo>
                <a:lnTo>
                  <a:pt x="2101850" y="2101850"/>
                </a:lnTo>
                <a:lnTo>
                  <a:pt x="2099309" y="2099309"/>
                </a:lnTo>
                <a:close/>
              </a:path>
              <a:path w="2419350" h="2419350">
                <a:moveTo>
                  <a:pt x="2096769" y="2096769"/>
                </a:moveTo>
                <a:lnTo>
                  <a:pt x="2077975" y="2096769"/>
                </a:lnTo>
                <a:lnTo>
                  <a:pt x="2079245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419350" h="2419350">
                <a:moveTo>
                  <a:pt x="2092959" y="2092959"/>
                </a:moveTo>
                <a:lnTo>
                  <a:pt x="2074167" y="2092959"/>
                </a:lnTo>
                <a:lnTo>
                  <a:pt x="2076706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419350" h="2419350">
                <a:moveTo>
                  <a:pt x="2090419" y="2090419"/>
                </a:moveTo>
                <a:lnTo>
                  <a:pt x="2071628" y="2090419"/>
                </a:lnTo>
                <a:lnTo>
                  <a:pt x="2072898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419350" h="2419350">
                <a:moveTo>
                  <a:pt x="2086609" y="2086609"/>
                </a:moveTo>
                <a:lnTo>
                  <a:pt x="2067820" y="2086609"/>
                </a:lnTo>
                <a:lnTo>
                  <a:pt x="2070359" y="2089150"/>
                </a:lnTo>
                <a:lnTo>
                  <a:pt x="2089150" y="2089150"/>
                </a:lnTo>
                <a:lnTo>
                  <a:pt x="2086609" y="2086609"/>
                </a:lnTo>
                <a:close/>
              </a:path>
              <a:path w="2419350" h="2419350">
                <a:moveTo>
                  <a:pt x="2084069" y="2084069"/>
                </a:moveTo>
                <a:lnTo>
                  <a:pt x="2065281" y="2084069"/>
                </a:lnTo>
                <a:lnTo>
                  <a:pt x="2066550" y="2085339"/>
                </a:lnTo>
                <a:lnTo>
                  <a:pt x="2085339" y="2085339"/>
                </a:lnTo>
                <a:lnTo>
                  <a:pt x="2084069" y="2084069"/>
                </a:lnTo>
                <a:close/>
              </a:path>
              <a:path w="2419350" h="2419350">
                <a:moveTo>
                  <a:pt x="2080260" y="2080260"/>
                </a:moveTo>
                <a:lnTo>
                  <a:pt x="2061473" y="2080260"/>
                </a:lnTo>
                <a:lnTo>
                  <a:pt x="2064011" y="2082800"/>
                </a:lnTo>
                <a:lnTo>
                  <a:pt x="2082800" y="2082800"/>
                </a:lnTo>
                <a:lnTo>
                  <a:pt x="2080260" y="2080260"/>
                </a:lnTo>
                <a:close/>
              </a:path>
              <a:path w="2419350" h="2419350">
                <a:moveTo>
                  <a:pt x="2077720" y="2077720"/>
                </a:moveTo>
                <a:lnTo>
                  <a:pt x="2058934" y="2077720"/>
                </a:lnTo>
                <a:lnTo>
                  <a:pt x="2060203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419350" h="2419350">
                <a:moveTo>
                  <a:pt x="2073909" y="2073909"/>
                </a:moveTo>
                <a:lnTo>
                  <a:pt x="2055125" y="2073909"/>
                </a:lnTo>
                <a:lnTo>
                  <a:pt x="2057664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419350" h="2419350">
                <a:moveTo>
                  <a:pt x="2071370" y="2071369"/>
                </a:moveTo>
                <a:lnTo>
                  <a:pt x="2052586" y="2071369"/>
                </a:lnTo>
                <a:lnTo>
                  <a:pt x="2053856" y="2072639"/>
                </a:lnTo>
                <a:lnTo>
                  <a:pt x="2072639" y="2072639"/>
                </a:lnTo>
                <a:lnTo>
                  <a:pt x="2071370" y="2071369"/>
                </a:lnTo>
                <a:close/>
              </a:path>
              <a:path w="2419350" h="2419350">
                <a:moveTo>
                  <a:pt x="2067560" y="2067559"/>
                </a:moveTo>
                <a:lnTo>
                  <a:pt x="2048778" y="2067559"/>
                </a:lnTo>
                <a:lnTo>
                  <a:pt x="2051317" y="2070100"/>
                </a:lnTo>
                <a:lnTo>
                  <a:pt x="2070100" y="2070100"/>
                </a:lnTo>
                <a:lnTo>
                  <a:pt x="2067560" y="2067559"/>
                </a:lnTo>
                <a:close/>
              </a:path>
              <a:path w="2419350" h="2419350">
                <a:moveTo>
                  <a:pt x="2065020" y="2065019"/>
                </a:moveTo>
                <a:lnTo>
                  <a:pt x="2046239" y="2065019"/>
                </a:lnTo>
                <a:lnTo>
                  <a:pt x="2047509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419350" h="2419350">
                <a:moveTo>
                  <a:pt x="2058669" y="2058669"/>
                </a:moveTo>
                <a:lnTo>
                  <a:pt x="2039892" y="2058669"/>
                </a:lnTo>
                <a:lnTo>
                  <a:pt x="2044970" y="2063750"/>
                </a:lnTo>
                <a:lnTo>
                  <a:pt x="2063750" y="2063750"/>
                </a:lnTo>
                <a:lnTo>
                  <a:pt x="2058669" y="2058669"/>
                </a:lnTo>
                <a:close/>
              </a:path>
              <a:path w="2419350" h="2419350">
                <a:moveTo>
                  <a:pt x="2052319" y="2052319"/>
                </a:moveTo>
                <a:lnTo>
                  <a:pt x="2033545" y="2052319"/>
                </a:lnTo>
                <a:lnTo>
                  <a:pt x="2038622" y="2057400"/>
                </a:lnTo>
                <a:lnTo>
                  <a:pt x="2057400" y="2057400"/>
                </a:lnTo>
                <a:lnTo>
                  <a:pt x="2052319" y="2052319"/>
                </a:lnTo>
                <a:close/>
              </a:path>
              <a:path w="2419350" h="2419350">
                <a:moveTo>
                  <a:pt x="2045969" y="2045969"/>
                </a:moveTo>
                <a:lnTo>
                  <a:pt x="2027197" y="2045969"/>
                </a:lnTo>
                <a:lnTo>
                  <a:pt x="2032275" y="2051050"/>
                </a:lnTo>
                <a:lnTo>
                  <a:pt x="2051050" y="2051050"/>
                </a:lnTo>
                <a:lnTo>
                  <a:pt x="2045969" y="2045969"/>
                </a:lnTo>
                <a:close/>
              </a:path>
              <a:path w="2419350" h="2419350">
                <a:moveTo>
                  <a:pt x="2039619" y="2039619"/>
                </a:moveTo>
                <a:lnTo>
                  <a:pt x="2020850" y="2039619"/>
                </a:lnTo>
                <a:lnTo>
                  <a:pt x="2025928" y="2044700"/>
                </a:lnTo>
                <a:lnTo>
                  <a:pt x="2044700" y="2044700"/>
                </a:lnTo>
                <a:lnTo>
                  <a:pt x="2039619" y="2039619"/>
                </a:lnTo>
                <a:close/>
              </a:path>
              <a:path w="2419350" h="2419350">
                <a:moveTo>
                  <a:pt x="2033269" y="2033269"/>
                </a:moveTo>
                <a:lnTo>
                  <a:pt x="2014503" y="2033269"/>
                </a:lnTo>
                <a:lnTo>
                  <a:pt x="2019581" y="2038350"/>
                </a:lnTo>
                <a:lnTo>
                  <a:pt x="2038350" y="2038350"/>
                </a:lnTo>
                <a:lnTo>
                  <a:pt x="2033269" y="2033269"/>
                </a:lnTo>
                <a:close/>
              </a:path>
              <a:path w="2419350" h="2419350">
                <a:moveTo>
                  <a:pt x="2026919" y="2026919"/>
                </a:moveTo>
                <a:lnTo>
                  <a:pt x="2008156" y="2026919"/>
                </a:lnTo>
                <a:lnTo>
                  <a:pt x="2013233" y="2032000"/>
                </a:lnTo>
                <a:lnTo>
                  <a:pt x="2032000" y="2032000"/>
                </a:lnTo>
                <a:lnTo>
                  <a:pt x="2026919" y="2026919"/>
                </a:lnTo>
                <a:close/>
              </a:path>
              <a:path w="2419350" h="2419350">
                <a:moveTo>
                  <a:pt x="2020569" y="2020569"/>
                </a:moveTo>
                <a:lnTo>
                  <a:pt x="2001808" y="2020569"/>
                </a:lnTo>
                <a:lnTo>
                  <a:pt x="2006886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419350" h="2419350">
                <a:moveTo>
                  <a:pt x="2015489" y="2015489"/>
                </a:moveTo>
                <a:lnTo>
                  <a:pt x="1996730" y="2015489"/>
                </a:lnTo>
                <a:lnTo>
                  <a:pt x="2000539" y="2019300"/>
                </a:lnTo>
                <a:lnTo>
                  <a:pt x="2019300" y="2019300"/>
                </a:lnTo>
                <a:lnTo>
                  <a:pt x="2015489" y="2015489"/>
                </a:lnTo>
                <a:close/>
              </a:path>
              <a:path w="2419350" h="2419350">
                <a:moveTo>
                  <a:pt x="2009139" y="2009139"/>
                </a:moveTo>
                <a:lnTo>
                  <a:pt x="1990383" y="2009139"/>
                </a:lnTo>
                <a:lnTo>
                  <a:pt x="1995461" y="2014220"/>
                </a:lnTo>
                <a:lnTo>
                  <a:pt x="2014220" y="2014220"/>
                </a:lnTo>
                <a:lnTo>
                  <a:pt x="2009139" y="2009139"/>
                </a:lnTo>
                <a:close/>
              </a:path>
              <a:path w="2419350" h="2419350">
                <a:moveTo>
                  <a:pt x="2002789" y="2002789"/>
                </a:moveTo>
                <a:lnTo>
                  <a:pt x="1984036" y="2002789"/>
                </a:lnTo>
                <a:lnTo>
                  <a:pt x="1989114" y="2007869"/>
                </a:lnTo>
                <a:lnTo>
                  <a:pt x="2007869" y="2007869"/>
                </a:lnTo>
                <a:lnTo>
                  <a:pt x="2002789" y="2002789"/>
                </a:lnTo>
                <a:close/>
              </a:path>
              <a:path w="2419350" h="2419350">
                <a:moveTo>
                  <a:pt x="1996440" y="1996439"/>
                </a:moveTo>
                <a:lnTo>
                  <a:pt x="1977689" y="1996439"/>
                </a:lnTo>
                <a:lnTo>
                  <a:pt x="1982766" y="2001519"/>
                </a:lnTo>
                <a:lnTo>
                  <a:pt x="2001519" y="2001519"/>
                </a:lnTo>
                <a:lnTo>
                  <a:pt x="1996440" y="1996439"/>
                </a:lnTo>
                <a:close/>
              </a:path>
              <a:path w="2419350" h="2419350">
                <a:moveTo>
                  <a:pt x="1990090" y="1990089"/>
                </a:moveTo>
                <a:lnTo>
                  <a:pt x="1971341" y="1990089"/>
                </a:lnTo>
                <a:lnTo>
                  <a:pt x="1976419" y="1995169"/>
                </a:lnTo>
                <a:lnTo>
                  <a:pt x="1995169" y="1995169"/>
                </a:lnTo>
                <a:lnTo>
                  <a:pt x="1990090" y="1990089"/>
                </a:lnTo>
                <a:close/>
              </a:path>
              <a:path w="2419350" h="2419350">
                <a:moveTo>
                  <a:pt x="1983740" y="1983739"/>
                </a:moveTo>
                <a:lnTo>
                  <a:pt x="1964994" y="1983739"/>
                </a:lnTo>
                <a:lnTo>
                  <a:pt x="1970072" y="1988819"/>
                </a:lnTo>
                <a:lnTo>
                  <a:pt x="1988820" y="1988819"/>
                </a:lnTo>
                <a:lnTo>
                  <a:pt x="1983740" y="1983739"/>
                </a:lnTo>
                <a:close/>
              </a:path>
              <a:path w="2419350" h="2419350">
                <a:moveTo>
                  <a:pt x="1977389" y="1977389"/>
                </a:moveTo>
                <a:lnTo>
                  <a:pt x="1958647" y="1977389"/>
                </a:lnTo>
                <a:lnTo>
                  <a:pt x="1963725" y="1982470"/>
                </a:lnTo>
                <a:lnTo>
                  <a:pt x="1982470" y="1982470"/>
                </a:lnTo>
                <a:lnTo>
                  <a:pt x="1977389" y="1977389"/>
                </a:lnTo>
                <a:close/>
              </a:path>
              <a:path w="2419350" h="2419350">
                <a:moveTo>
                  <a:pt x="1971039" y="1971039"/>
                </a:moveTo>
                <a:lnTo>
                  <a:pt x="1952300" y="1971039"/>
                </a:lnTo>
                <a:lnTo>
                  <a:pt x="1957377" y="1976119"/>
                </a:lnTo>
                <a:lnTo>
                  <a:pt x="1976120" y="1976119"/>
                </a:lnTo>
                <a:lnTo>
                  <a:pt x="1971039" y="1971039"/>
                </a:lnTo>
                <a:close/>
              </a:path>
              <a:path w="2419350" h="2419350">
                <a:moveTo>
                  <a:pt x="1964689" y="1964689"/>
                </a:moveTo>
                <a:lnTo>
                  <a:pt x="1945952" y="1964689"/>
                </a:lnTo>
                <a:lnTo>
                  <a:pt x="195103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419350" h="2419350">
                <a:moveTo>
                  <a:pt x="1958339" y="1958339"/>
                </a:moveTo>
                <a:lnTo>
                  <a:pt x="1939605" y="1958339"/>
                </a:lnTo>
                <a:lnTo>
                  <a:pt x="1944683" y="1963419"/>
                </a:lnTo>
                <a:lnTo>
                  <a:pt x="1963419" y="1963419"/>
                </a:lnTo>
                <a:lnTo>
                  <a:pt x="1958339" y="1958339"/>
                </a:lnTo>
                <a:close/>
              </a:path>
              <a:path w="2419350" h="2419350">
                <a:moveTo>
                  <a:pt x="1951989" y="1951989"/>
                </a:moveTo>
                <a:lnTo>
                  <a:pt x="1933258" y="1951989"/>
                </a:lnTo>
                <a:lnTo>
                  <a:pt x="1938336" y="1957070"/>
                </a:lnTo>
                <a:lnTo>
                  <a:pt x="1957070" y="1957070"/>
                </a:lnTo>
                <a:lnTo>
                  <a:pt x="1951989" y="1951989"/>
                </a:lnTo>
                <a:close/>
              </a:path>
              <a:path w="2419350" h="2419350">
                <a:moveTo>
                  <a:pt x="1945639" y="1945639"/>
                </a:moveTo>
                <a:lnTo>
                  <a:pt x="1926911" y="1945639"/>
                </a:lnTo>
                <a:lnTo>
                  <a:pt x="1931988" y="1950720"/>
                </a:lnTo>
                <a:lnTo>
                  <a:pt x="1950720" y="1950720"/>
                </a:lnTo>
                <a:lnTo>
                  <a:pt x="1945639" y="1945639"/>
                </a:lnTo>
                <a:close/>
              </a:path>
              <a:path w="2419350" h="2419350">
                <a:moveTo>
                  <a:pt x="1939289" y="1939289"/>
                </a:moveTo>
                <a:lnTo>
                  <a:pt x="1920563" y="1939289"/>
                </a:lnTo>
                <a:lnTo>
                  <a:pt x="1925641" y="1944369"/>
                </a:lnTo>
                <a:lnTo>
                  <a:pt x="1944369" y="1944369"/>
                </a:lnTo>
                <a:lnTo>
                  <a:pt x="1939289" y="1939289"/>
                </a:lnTo>
                <a:close/>
              </a:path>
              <a:path w="2419350" h="2419350">
                <a:moveTo>
                  <a:pt x="1932939" y="1932939"/>
                </a:moveTo>
                <a:lnTo>
                  <a:pt x="1914216" y="1932939"/>
                </a:lnTo>
                <a:lnTo>
                  <a:pt x="1919294" y="1938020"/>
                </a:lnTo>
                <a:lnTo>
                  <a:pt x="1938020" y="1938020"/>
                </a:lnTo>
                <a:lnTo>
                  <a:pt x="1932939" y="1932939"/>
                </a:lnTo>
                <a:close/>
              </a:path>
              <a:path w="2419350" h="2419350">
                <a:moveTo>
                  <a:pt x="1926589" y="1926589"/>
                </a:moveTo>
                <a:lnTo>
                  <a:pt x="1907869" y="1926589"/>
                </a:lnTo>
                <a:lnTo>
                  <a:pt x="1912947" y="1931669"/>
                </a:lnTo>
                <a:lnTo>
                  <a:pt x="1931669" y="1931669"/>
                </a:lnTo>
                <a:lnTo>
                  <a:pt x="1926589" y="1926589"/>
                </a:lnTo>
                <a:close/>
              </a:path>
              <a:path w="2419350" h="2419350">
                <a:moveTo>
                  <a:pt x="1920239" y="1920239"/>
                </a:moveTo>
                <a:lnTo>
                  <a:pt x="1901521" y="1920239"/>
                </a:lnTo>
                <a:lnTo>
                  <a:pt x="1906599" y="1925320"/>
                </a:lnTo>
                <a:lnTo>
                  <a:pt x="1925320" y="1925320"/>
                </a:lnTo>
                <a:lnTo>
                  <a:pt x="1920239" y="1920239"/>
                </a:lnTo>
                <a:close/>
              </a:path>
              <a:path w="2419350" h="2419350">
                <a:moveTo>
                  <a:pt x="1913889" y="1913889"/>
                </a:moveTo>
                <a:lnTo>
                  <a:pt x="1895174" y="1913889"/>
                </a:lnTo>
                <a:lnTo>
                  <a:pt x="1900252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419350" h="2419350">
                <a:moveTo>
                  <a:pt x="1907539" y="1907539"/>
                </a:moveTo>
                <a:lnTo>
                  <a:pt x="1888827" y="1907539"/>
                </a:lnTo>
                <a:lnTo>
                  <a:pt x="1893905" y="1912619"/>
                </a:lnTo>
                <a:lnTo>
                  <a:pt x="1912619" y="1912619"/>
                </a:lnTo>
                <a:lnTo>
                  <a:pt x="1907539" y="1907539"/>
                </a:lnTo>
                <a:close/>
              </a:path>
              <a:path w="2419350" h="2419350">
                <a:moveTo>
                  <a:pt x="1901190" y="1901189"/>
                </a:moveTo>
                <a:lnTo>
                  <a:pt x="1882480" y="1901189"/>
                </a:lnTo>
                <a:lnTo>
                  <a:pt x="188755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419350" h="2419350">
                <a:moveTo>
                  <a:pt x="1894840" y="1894839"/>
                </a:moveTo>
                <a:lnTo>
                  <a:pt x="1876132" y="1894839"/>
                </a:lnTo>
                <a:lnTo>
                  <a:pt x="188121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419350" h="2419350">
                <a:moveTo>
                  <a:pt x="1888490" y="1888489"/>
                </a:moveTo>
                <a:lnTo>
                  <a:pt x="1869785" y="1888489"/>
                </a:lnTo>
                <a:lnTo>
                  <a:pt x="1874863" y="1893570"/>
                </a:lnTo>
                <a:lnTo>
                  <a:pt x="1893570" y="1893570"/>
                </a:lnTo>
                <a:lnTo>
                  <a:pt x="1888490" y="1888489"/>
                </a:lnTo>
                <a:close/>
              </a:path>
              <a:path w="2419350" h="2419350">
                <a:moveTo>
                  <a:pt x="1882139" y="1882139"/>
                </a:moveTo>
                <a:lnTo>
                  <a:pt x="1863438" y="1882139"/>
                </a:lnTo>
                <a:lnTo>
                  <a:pt x="1868516" y="1887219"/>
                </a:lnTo>
                <a:lnTo>
                  <a:pt x="1887220" y="1887219"/>
                </a:lnTo>
                <a:lnTo>
                  <a:pt x="1882139" y="1882139"/>
                </a:lnTo>
                <a:close/>
              </a:path>
              <a:path w="2419350" h="2419350">
                <a:moveTo>
                  <a:pt x="1875789" y="1875789"/>
                </a:moveTo>
                <a:lnTo>
                  <a:pt x="1857091" y="1875789"/>
                </a:lnTo>
                <a:lnTo>
                  <a:pt x="1862168" y="1880870"/>
                </a:lnTo>
                <a:lnTo>
                  <a:pt x="1880870" y="1880870"/>
                </a:lnTo>
                <a:lnTo>
                  <a:pt x="1875789" y="1875789"/>
                </a:lnTo>
                <a:close/>
              </a:path>
              <a:path w="2419350" h="2419350">
                <a:moveTo>
                  <a:pt x="1869439" y="1869439"/>
                </a:moveTo>
                <a:lnTo>
                  <a:pt x="1850743" y="1869439"/>
                </a:lnTo>
                <a:lnTo>
                  <a:pt x="1855821" y="1874520"/>
                </a:lnTo>
                <a:lnTo>
                  <a:pt x="1874520" y="1874520"/>
                </a:lnTo>
                <a:lnTo>
                  <a:pt x="1869439" y="1869439"/>
                </a:lnTo>
                <a:close/>
              </a:path>
              <a:path w="2419350" h="2419350">
                <a:moveTo>
                  <a:pt x="1863089" y="1863089"/>
                </a:moveTo>
                <a:lnTo>
                  <a:pt x="1844396" y="1863089"/>
                </a:lnTo>
                <a:lnTo>
                  <a:pt x="1849474" y="1868169"/>
                </a:lnTo>
                <a:lnTo>
                  <a:pt x="1868169" y="1868169"/>
                </a:lnTo>
                <a:lnTo>
                  <a:pt x="1863089" y="1863089"/>
                </a:lnTo>
                <a:close/>
              </a:path>
              <a:path w="2419350" h="2419350">
                <a:moveTo>
                  <a:pt x="1856739" y="1856739"/>
                </a:moveTo>
                <a:lnTo>
                  <a:pt x="1838049" y="1856739"/>
                </a:lnTo>
                <a:lnTo>
                  <a:pt x="1843127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419350" h="2419350">
                <a:moveTo>
                  <a:pt x="1850389" y="1850389"/>
                </a:moveTo>
                <a:lnTo>
                  <a:pt x="1831702" y="1850389"/>
                </a:lnTo>
                <a:lnTo>
                  <a:pt x="1836779" y="1855469"/>
                </a:lnTo>
                <a:lnTo>
                  <a:pt x="1855469" y="1855469"/>
                </a:lnTo>
                <a:lnTo>
                  <a:pt x="1850389" y="1850389"/>
                </a:lnTo>
                <a:close/>
              </a:path>
              <a:path w="2419350" h="2419350">
                <a:moveTo>
                  <a:pt x="1844039" y="1844039"/>
                </a:moveTo>
                <a:lnTo>
                  <a:pt x="1825354" y="1844039"/>
                </a:lnTo>
                <a:lnTo>
                  <a:pt x="1830432" y="1849120"/>
                </a:lnTo>
                <a:lnTo>
                  <a:pt x="1849120" y="1849120"/>
                </a:lnTo>
                <a:lnTo>
                  <a:pt x="1844039" y="1844039"/>
                </a:lnTo>
                <a:close/>
              </a:path>
              <a:path w="2419350" h="2419350">
                <a:moveTo>
                  <a:pt x="1837689" y="1837689"/>
                </a:moveTo>
                <a:lnTo>
                  <a:pt x="1819007" y="1837689"/>
                </a:lnTo>
                <a:lnTo>
                  <a:pt x="1824085" y="1842770"/>
                </a:lnTo>
                <a:lnTo>
                  <a:pt x="1842770" y="1842770"/>
                </a:lnTo>
                <a:lnTo>
                  <a:pt x="1837689" y="1837689"/>
                </a:lnTo>
                <a:close/>
              </a:path>
              <a:path w="2419350" h="2419350">
                <a:moveTo>
                  <a:pt x="1831339" y="1831339"/>
                </a:moveTo>
                <a:lnTo>
                  <a:pt x="1812660" y="1831339"/>
                </a:lnTo>
                <a:lnTo>
                  <a:pt x="1817738" y="1836419"/>
                </a:lnTo>
                <a:lnTo>
                  <a:pt x="1836419" y="1836419"/>
                </a:lnTo>
                <a:lnTo>
                  <a:pt x="1831339" y="1831339"/>
                </a:lnTo>
                <a:close/>
              </a:path>
              <a:path w="2419350" h="2419350">
                <a:moveTo>
                  <a:pt x="1824989" y="1824989"/>
                </a:moveTo>
                <a:lnTo>
                  <a:pt x="1806313" y="1824989"/>
                </a:lnTo>
                <a:lnTo>
                  <a:pt x="181139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419350" h="2419350">
                <a:moveTo>
                  <a:pt x="1818640" y="1818639"/>
                </a:moveTo>
                <a:lnTo>
                  <a:pt x="1799965" y="1818639"/>
                </a:lnTo>
                <a:lnTo>
                  <a:pt x="1805043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419350" h="2419350">
                <a:moveTo>
                  <a:pt x="1610360" y="1610360"/>
                </a:moveTo>
                <a:lnTo>
                  <a:pt x="1591775" y="1610360"/>
                </a:lnTo>
                <a:lnTo>
                  <a:pt x="1798696" y="1817369"/>
                </a:lnTo>
                <a:lnTo>
                  <a:pt x="1817370" y="1817369"/>
                </a:lnTo>
                <a:lnTo>
                  <a:pt x="1610360" y="161036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0" y="4451468"/>
            <a:ext cx="2400935" cy="2401570"/>
          </a:xfrm>
          <a:custGeom>
            <a:avLst/>
            <a:gdLst/>
            <a:ahLst/>
            <a:cxnLst/>
            <a:rect l="l" t="t" r="r" b="b"/>
            <a:pathLst>
              <a:path w="2400935" h="2401570">
                <a:moveTo>
                  <a:pt x="0" y="0"/>
                </a:moveTo>
                <a:lnTo>
                  <a:pt x="0" y="2421"/>
                </a:lnTo>
                <a:lnTo>
                  <a:pt x="2420" y="2421"/>
                </a:lnTo>
                <a:lnTo>
                  <a:pt x="0" y="0"/>
                </a:lnTo>
                <a:close/>
              </a:path>
              <a:path w="2400935" h="2401570">
                <a:moveTo>
                  <a:pt x="2420" y="2421"/>
                </a:moveTo>
                <a:lnTo>
                  <a:pt x="0" y="2421"/>
                </a:lnTo>
                <a:lnTo>
                  <a:pt x="0" y="8771"/>
                </a:lnTo>
                <a:lnTo>
                  <a:pt x="8767" y="8771"/>
                </a:lnTo>
                <a:lnTo>
                  <a:pt x="2420" y="2421"/>
                </a:lnTo>
                <a:close/>
              </a:path>
              <a:path w="2400935" h="2401570">
                <a:moveTo>
                  <a:pt x="8767" y="8771"/>
                </a:moveTo>
                <a:lnTo>
                  <a:pt x="0" y="8771"/>
                </a:lnTo>
                <a:lnTo>
                  <a:pt x="0" y="15121"/>
                </a:lnTo>
                <a:lnTo>
                  <a:pt x="15114" y="15121"/>
                </a:lnTo>
                <a:lnTo>
                  <a:pt x="8767" y="8771"/>
                </a:lnTo>
                <a:close/>
              </a:path>
              <a:path w="2400935" h="2401570">
                <a:moveTo>
                  <a:pt x="15114" y="15121"/>
                </a:moveTo>
                <a:lnTo>
                  <a:pt x="0" y="15121"/>
                </a:lnTo>
                <a:lnTo>
                  <a:pt x="0" y="20201"/>
                </a:lnTo>
                <a:lnTo>
                  <a:pt x="1269" y="21471"/>
                </a:lnTo>
                <a:lnTo>
                  <a:pt x="21462" y="21471"/>
                </a:lnTo>
                <a:lnTo>
                  <a:pt x="15114" y="15121"/>
                </a:lnTo>
                <a:close/>
              </a:path>
              <a:path w="2400935" h="2401570">
                <a:moveTo>
                  <a:pt x="21462" y="21471"/>
                </a:moveTo>
                <a:lnTo>
                  <a:pt x="1270" y="21471"/>
                </a:lnTo>
                <a:lnTo>
                  <a:pt x="7619" y="27821"/>
                </a:lnTo>
                <a:lnTo>
                  <a:pt x="27809" y="27821"/>
                </a:lnTo>
                <a:lnTo>
                  <a:pt x="21462" y="21471"/>
                </a:lnTo>
                <a:close/>
              </a:path>
              <a:path w="2400935" h="2401570">
                <a:moveTo>
                  <a:pt x="27809" y="27821"/>
                </a:moveTo>
                <a:lnTo>
                  <a:pt x="7620" y="27821"/>
                </a:lnTo>
                <a:lnTo>
                  <a:pt x="13969" y="34171"/>
                </a:lnTo>
                <a:lnTo>
                  <a:pt x="34156" y="34171"/>
                </a:lnTo>
                <a:lnTo>
                  <a:pt x="27809" y="27821"/>
                </a:lnTo>
                <a:close/>
              </a:path>
              <a:path w="2400935" h="2401570">
                <a:moveTo>
                  <a:pt x="34156" y="34171"/>
                </a:moveTo>
                <a:lnTo>
                  <a:pt x="13970" y="34171"/>
                </a:lnTo>
                <a:lnTo>
                  <a:pt x="20319" y="40521"/>
                </a:lnTo>
                <a:lnTo>
                  <a:pt x="40503" y="40521"/>
                </a:lnTo>
                <a:lnTo>
                  <a:pt x="34156" y="34171"/>
                </a:lnTo>
                <a:close/>
              </a:path>
              <a:path w="2400935" h="2401570">
                <a:moveTo>
                  <a:pt x="40503" y="40521"/>
                </a:moveTo>
                <a:lnTo>
                  <a:pt x="20320" y="40521"/>
                </a:lnTo>
                <a:lnTo>
                  <a:pt x="26669" y="46871"/>
                </a:lnTo>
                <a:lnTo>
                  <a:pt x="46851" y="46871"/>
                </a:lnTo>
                <a:lnTo>
                  <a:pt x="40503" y="40521"/>
                </a:lnTo>
                <a:close/>
              </a:path>
              <a:path w="2400935" h="2401570">
                <a:moveTo>
                  <a:pt x="46851" y="46871"/>
                </a:moveTo>
                <a:lnTo>
                  <a:pt x="26670" y="46871"/>
                </a:lnTo>
                <a:lnTo>
                  <a:pt x="33019" y="53221"/>
                </a:lnTo>
                <a:lnTo>
                  <a:pt x="53198" y="53221"/>
                </a:lnTo>
                <a:lnTo>
                  <a:pt x="46851" y="46871"/>
                </a:lnTo>
                <a:close/>
              </a:path>
              <a:path w="2400935" h="2401570">
                <a:moveTo>
                  <a:pt x="53198" y="53221"/>
                </a:moveTo>
                <a:lnTo>
                  <a:pt x="33020" y="53221"/>
                </a:lnTo>
                <a:lnTo>
                  <a:pt x="39369" y="59571"/>
                </a:lnTo>
                <a:lnTo>
                  <a:pt x="59545" y="59571"/>
                </a:lnTo>
                <a:lnTo>
                  <a:pt x="53198" y="53221"/>
                </a:lnTo>
                <a:close/>
              </a:path>
              <a:path w="2400935" h="2401570">
                <a:moveTo>
                  <a:pt x="59545" y="59571"/>
                </a:moveTo>
                <a:lnTo>
                  <a:pt x="39370" y="59571"/>
                </a:lnTo>
                <a:lnTo>
                  <a:pt x="52070" y="72271"/>
                </a:lnTo>
                <a:lnTo>
                  <a:pt x="72240" y="72271"/>
                </a:lnTo>
                <a:lnTo>
                  <a:pt x="59545" y="59571"/>
                </a:lnTo>
                <a:close/>
              </a:path>
              <a:path w="2400935" h="2401570">
                <a:moveTo>
                  <a:pt x="72240" y="72271"/>
                </a:moveTo>
                <a:lnTo>
                  <a:pt x="52070" y="72271"/>
                </a:lnTo>
                <a:lnTo>
                  <a:pt x="64769" y="84971"/>
                </a:lnTo>
                <a:lnTo>
                  <a:pt x="84934" y="84971"/>
                </a:lnTo>
                <a:lnTo>
                  <a:pt x="72240" y="72271"/>
                </a:lnTo>
                <a:close/>
              </a:path>
              <a:path w="2400935" h="2401570">
                <a:moveTo>
                  <a:pt x="84934" y="84971"/>
                </a:moveTo>
                <a:lnTo>
                  <a:pt x="64770" y="84971"/>
                </a:lnTo>
                <a:lnTo>
                  <a:pt x="71119" y="91321"/>
                </a:lnTo>
                <a:lnTo>
                  <a:pt x="91281" y="91321"/>
                </a:lnTo>
                <a:lnTo>
                  <a:pt x="84934" y="84971"/>
                </a:lnTo>
                <a:close/>
              </a:path>
              <a:path w="2400935" h="2401570">
                <a:moveTo>
                  <a:pt x="91281" y="91321"/>
                </a:moveTo>
                <a:lnTo>
                  <a:pt x="71120" y="91321"/>
                </a:lnTo>
                <a:lnTo>
                  <a:pt x="83819" y="104021"/>
                </a:lnTo>
                <a:lnTo>
                  <a:pt x="103976" y="104021"/>
                </a:lnTo>
                <a:lnTo>
                  <a:pt x="91281" y="91321"/>
                </a:lnTo>
                <a:close/>
              </a:path>
              <a:path w="2400935" h="2401570">
                <a:moveTo>
                  <a:pt x="103976" y="104021"/>
                </a:moveTo>
                <a:lnTo>
                  <a:pt x="83820" y="104021"/>
                </a:lnTo>
                <a:lnTo>
                  <a:pt x="96519" y="116721"/>
                </a:lnTo>
                <a:lnTo>
                  <a:pt x="116670" y="116721"/>
                </a:lnTo>
                <a:lnTo>
                  <a:pt x="103976" y="104021"/>
                </a:lnTo>
                <a:close/>
              </a:path>
              <a:path w="2400935" h="2401570">
                <a:moveTo>
                  <a:pt x="116670" y="116721"/>
                </a:moveTo>
                <a:lnTo>
                  <a:pt x="96520" y="116721"/>
                </a:lnTo>
                <a:lnTo>
                  <a:pt x="102869" y="123071"/>
                </a:lnTo>
                <a:lnTo>
                  <a:pt x="123018" y="123071"/>
                </a:lnTo>
                <a:lnTo>
                  <a:pt x="116670" y="116721"/>
                </a:lnTo>
                <a:close/>
              </a:path>
              <a:path w="2400935" h="2401570">
                <a:moveTo>
                  <a:pt x="123018" y="123071"/>
                </a:moveTo>
                <a:lnTo>
                  <a:pt x="102870" y="123071"/>
                </a:lnTo>
                <a:lnTo>
                  <a:pt x="115569" y="135771"/>
                </a:lnTo>
                <a:lnTo>
                  <a:pt x="135712" y="135771"/>
                </a:lnTo>
                <a:lnTo>
                  <a:pt x="123018" y="123071"/>
                </a:lnTo>
                <a:close/>
              </a:path>
              <a:path w="2400935" h="2401570">
                <a:moveTo>
                  <a:pt x="135712" y="135771"/>
                </a:moveTo>
                <a:lnTo>
                  <a:pt x="115570" y="135771"/>
                </a:lnTo>
                <a:lnTo>
                  <a:pt x="121919" y="142121"/>
                </a:lnTo>
                <a:lnTo>
                  <a:pt x="142060" y="142121"/>
                </a:lnTo>
                <a:lnTo>
                  <a:pt x="135712" y="135771"/>
                </a:lnTo>
                <a:close/>
              </a:path>
              <a:path w="2400935" h="2401570">
                <a:moveTo>
                  <a:pt x="142060" y="142121"/>
                </a:moveTo>
                <a:lnTo>
                  <a:pt x="121920" y="142121"/>
                </a:lnTo>
                <a:lnTo>
                  <a:pt x="128269" y="148471"/>
                </a:lnTo>
                <a:lnTo>
                  <a:pt x="148407" y="148471"/>
                </a:lnTo>
                <a:lnTo>
                  <a:pt x="142060" y="142121"/>
                </a:lnTo>
                <a:close/>
              </a:path>
              <a:path w="2400935" h="2401570">
                <a:moveTo>
                  <a:pt x="148407" y="148471"/>
                </a:moveTo>
                <a:lnTo>
                  <a:pt x="128270" y="148471"/>
                </a:lnTo>
                <a:lnTo>
                  <a:pt x="134619" y="154821"/>
                </a:lnTo>
                <a:lnTo>
                  <a:pt x="154754" y="154821"/>
                </a:lnTo>
                <a:lnTo>
                  <a:pt x="148407" y="148471"/>
                </a:lnTo>
                <a:close/>
              </a:path>
              <a:path w="2400935" h="2401570">
                <a:moveTo>
                  <a:pt x="154754" y="154821"/>
                </a:moveTo>
                <a:lnTo>
                  <a:pt x="134620" y="154821"/>
                </a:lnTo>
                <a:lnTo>
                  <a:pt x="140969" y="161171"/>
                </a:lnTo>
                <a:lnTo>
                  <a:pt x="161101" y="161171"/>
                </a:lnTo>
                <a:lnTo>
                  <a:pt x="154754" y="154821"/>
                </a:lnTo>
                <a:close/>
              </a:path>
              <a:path w="2400935" h="2401570">
                <a:moveTo>
                  <a:pt x="161101" y="161171"/>
                </a:moveTo>
                <a:lnTo>
                  <a:pt x="140970" y="161171"/>
                </a:lnTo>
                <a:lnTo>
                  <a:pt x="147319" y="167521"/>
                </a:lnTo>
                <a:lnTo>
                  <a:pt x="167449" y="167521"/>
                </a:lnTo>
                <a:lnTo>
                  <a:pt x="161101" y="161171"/>
                </a:lnTo>
                <a:close/>
              </a:path>
              <a:path w="2400935" h="2401570">
                <a:moveTo>
                  <a:pt x="167449" y="167521"/>
                </a:moveTo>
                <a:lnTo>
                  <a:pt x="147320" y="167521"/>
                </a:lnTo>
                <a:lnTo>
                  <a:pt x="153669" y="173871"/>
                </a:lnTo>
                <a:lnTo>
                  <a:pt x="173796" y="173871"/>
                </a:lnTo>
                <a:lnTo>
                  <a:pt x="167449" y="167521"/>
                </a:lnTo>
                <a:close/>
              </a:path>
              <a:path w="2400935" h="2401570">
                <a:moveTo>
                  <a:pt x="173796" y="173871"/>
                </a:moveTo>
                <a:lnTo>
                  <a:pt x="153670" y="173871"/>
                </a:lnTo>
                <a:lnTo>
                  <a:pt x="160019" y="180221"/>
                </a:lnTo>
                <a:lnTo>
                  <a:pt x="180143" y="180221"/>
                </a:lnTo>
                <a:lnTo>
                  <a:pt x="173796" y="173871"/>
                </a:lnTo>
                <a:close/>
              </a:path>
              <a:path w="2400935" h="2401570">
                <a:moveTo>
                  <a:pt x="180143" y="180221"/>
                </a:moveTo>
                <a:lnTo>
                  <a:pt x="160020" y="180221"/>
                </a:lnTo>
                <a:lnTo>
                  <a:pt x="166369" y="186571"/>
                </a:lnTo>
                <a:lnTo>
                  <a:pt x="186490" y="186571"/>
                </a:lnTo>
                <a:lnTo>
                  <a:pt x="180143" y="180221"/>
                </a:lnTo>
                <a:close/>
              </a:path>
              <a:path w="2400935" h="2401570">
                <a:moveTo>
                  <a:pt x="186490" y="186571"/>
                </a:moveTo>
                <a:lnTo>
                  <a:pt x="166370" y="186571"/>
                </a:lnTo>
                <a:lnTo>
                  <a:pt x="172719" y="192921"/>
                </a:lnTo>
                <a:lnTo>
                  <a:pt x="192838" y="192921"/>
                </a:lnTo>
                <a:lnTo>
                  <a:pt x="186490" y="186571"/>
                </a:lnTo>
                <a:close/>
              </a:path>
              <a:path w="2400935" h="2401570">
                <a:moveTo>
                  <a:pt x="192838" y="192921"/>
                </a:moveTo>
                <a:lnTo>
                  <a:pt x="172720" y="192921"/>
                </a:lnTo>
                <a:lnTo>
                  <a:pt x="179069" y="199271"/>
                </a:lnTo>
                <a:lnTo>
                  <a:pt x="199185" y="199271"/>
                </a:lnTo>
                <a:lnTo>
                  <a:pt x="192838" y="192921"/>
                </a:lnTo>
                <a:close/>
              </a:path>
              <a:path w="2400935" h="2401570">
                <a:moveTo>
                  <a:pt x="199185" y="199271"/>
                </a:moveTo>
                <a:lnTo>
                  <a:pt x="179070" y="199271"/>
                </a:lnTo>
                <a:lnTo>
                  <a:pt x="185419" y="205621"/>
                </a:lnTo>
                <a:lnTo>
                  <a:pt x="205532" y="205621"/>
                </a:lnTo>
                <a:lnTo>
                  <a:pt x="199185" y="199271"/>
                </a:lnTo>
                <a:close/>
              </a:path>
              <a:path w="2400935" h="2401570">
                <a:moveTo>
                  <a:pt x="205532" y="205621"/>
                </a:moveTo>
                <a:lnTo>
                  <a:pt x="185420" y="205621"/>
                </a:lnTo>
                <a:lnTo>
                  <a:pt x="191769" y="211971"/>
                </a:lnTo>
                <a:lnTo>
                  <a:pt x="211879" y="211971"/>
                </a:lnTo>
                <a:lnTo>
                  <a:pt x="205532" y="205621"/>
                </a:lnTo>
                <a:close/>
              </a:path>
              <a:path w="2400935" h="2401570">
                <a:moveTo>
                  <a:pt x="211879" y="211971"/>
                </a:moveTo>
                <a:lnTo>
                  <a:pt x="191770" y="211971"/>
                </a:lnTo>
                <a:lnTo>
                  <a:pt x="198119" y="218321"/>
                </a:lnTo>
                <a:lnTo>
                  <a:pt x="218227" y="218321"/>
                </a:lnTo>
                <a:lnTo>
                  <a:pt x="211879" y="211971"/>
                </a:lnTo>
                <a:close/>
              </a:path>
              <a:path w="2400935" h="2401570">
                <a:moveTo>
                  <a:pt x="218227" y="218321"/>
                </a:moveTo>
                <a:lnTo>
                  <a:pt x="198120" y="218321"/>
                </a:lnTo>
                <a:lnTo>
                  <a:pt x="204469" y="224671"/>
                </a:lnTo>
                <a:lnTo>
                  <a:pt x="224574" y="224671"/>
                </a:lnTo>
                <a:lnTo>
                  <a:pt x="218227" y="218321"/>
                </a:lnTo>
                <a:close/>
              </a:path>
              <a:path w="2400935" h="2401570">
                <a:moveTo>
                  <a:pt x="224574" y="224671"/>
                </a:moveTo>
                <a:lnTo>
                  <a:pt x="204470" y="224671"/>
                </a:lnTo>
                <a:lnTo>
                  <a:pt x="223519" y="243721"/>
                </a:lnTo>
                <a:lnTo>
                  <a:pt x="243616" y="243721"/>
                </a:lnTo>
                <a:lnTo>
                  <a:pt x="224574" y="224671"/>
                </a:lnTo>
                <a:close/>
              </a:path>
              <a:path w="2400935" h="2401570">
                <a:moveTo>
                  <a:pt x="243616" y="243721"/>
                </a:moveTo>
                <a:lnTo>
                  <a:pt x="223520" y="243721"/>
                </a:lnTo>
                <a:lnTo>
                  <a:pt x="229869" y="250071"/>
                </a:lnTo>
                <a:lnTo>
                  <a:pt x="249963" y="250071"/>
                </a:lnTo>
                <a:lnTo>
                  <a:pt x="243616" y="243721"/>
                </a:lnTo>
                <a:close/>
              </a:path>
              <a:path w="2400935" h="2401570">
                <a:moveTo>
                  <a:pt x="249963" y="250071"/>
                </a:moveTo>
                <a:lnTo>
                  <a:pt x="229869" y="250071"/>
                </a:lnTo>
                <a:lnTo>
                  <a:pt x="236219" y="256421"/>
                </a:lnTo>
                <a:lnTo>
                  <a:pt x="256310" y="256421"/>
                </a:lnTo>
                <a:lnTo>
                  <a:pt x="249963" y="250071"/>
                </a:lnTo>
                <a:close/>
              </a:path>
              <a:path w="2400935" h="2401570">
                <a:moveTo>
                  <a:pt x="256310" y="256421"/>
                </a:moveTo>
                <a:lnTo>
                  <a:pt x="236220" y="256421"/>
                </a:lnTo>
                <a:lnTo>
                  <a:pt x="242570" y="262771"/>
                </a:lnTo>
                <a:lnTo>
                  <a:pt x="262658" y="262771"/>
                </a:lnTo>
                <a:lnTo>
                  <a:pt x="256310" y="256421"/>
                </a:lnTo>
                <a:close/>
              </a:path>
              <a:path w="2400935" h="2401570">
                <a:moveTo>
                  <a:pt x="262658" y="262771"/>
                </a:moveTo>
                <a:lnTo>
                  <a:pt x="242570" y="262771"/>
                </a:lnTo>
                <a:lnTo>
                  <a:pt x="267969" y="288171"/>
                </a:lnTo>
                <a:lnTo>
                  <a:pt x="288047" y="288171"/>
                </a:lnTo>
                <a:lnTo>
                  <a:pt x="262658" y="262771"/>
                </a:lnTo>
                <a:close/>
              </a:path>
              <a:path w="2400935" h="2401570">
                <a:moveTo>
                  <a:pt x="288047" y="288171"/>
                </a:moveTo>
                <a:lnTo>
                  <a:pt x="267970" y="288171"/>
                </a:lnTo>
                <a:lnTo>
                  <a:pt x="274319" y="294521"/>
                </a:lnTo>
                <a:lnTo>
                  <a:pt x="294394" y="294521"/>
                </a:lnTo>
                <a:lnTo>
                  <a:pt x="288047" y="288171"/>
                </a:lnTo>
                <a:close/>
              </a:path>
              <a:path w="2400935" h="2401570">
                <a:moveTo>
                  <a:pt x="294394" y="294521"/>
                </a:moveTo>
                <a:lnTo>
                  <a:pt x="274320" y="294521"/>
                </a:lnTo>
                <a:lnTo>
                  <a:pt x="287020" y="307221"/>
                </a:lnTo>
                <a:lnTo>
                  <a:pt x="307088" y="307221"/>
                </a:lnTo>
                <a:lnTo>
                  <a:pt x="294394" y="294521"/>
                </a:lnTo>
                <a:close/>
              </a:path>
              <a:path w="2400935" h="2401570">
                <a:moveTo>
                  <a:pt x="307088" y="307221"/>
                </a:moveTo>
                <a:lnTo>
                  <a:pt x="287020" y="307221"/>
                </a:lnTo>
                <a:lnTo>
                  <a:pt x="299719" y="319921"/>
                </a:lnTo>
                <a:lnTo>
                  <a:pt x="319783" y="319921"/>
                </a:lnTo>
                <a:lnTo>
                  <a:pt x="307088" y="307221"/>
                </a:lnTo>
                <a:close/>
              </a:path>
              <a:path w="2400935" h="2401570">
                <a:moveTo>
                  <a:pt x="319783" y="319921"/>
                </a:moveTo>
                <a:lnTo>
                  <a:pt x="299720" y="319921"/>
                </a:lnTo>
                <a:lnTo>
                  <a:pt x="306069" y="326271"/>
                </a:lnTo>
                <a:lnTo>
                  <a:pt x="326130" y="326271"/>
                </a:lnTo>
                <a:lnTo>
                  <a:pt x="319783" y="319921"/>
                </a:lnTo>
                <a:close/>
              </a:path>
              <a:path w="2400935" h="2401570">
                <a:moveTo>
                  <a:pt x="326130" y="326271"/>
                </a:moveTo>
                <a:lnTo>
                  <a:pt x="306070" y="326271"/>
                </a:lnTo>
                <a:lnTo>
                  <a:pt x="312419" y="332621"/>
                </a:lnTo>
                <a:lnTo>
                  <a:pt x="332478" y="332621"/>
                </a:lnTo>
                <a:lnTo>
                  <a:pt x="326130" y="326271"/>
                </a:lnTo>
                <a:close/>
              </a:path>
              <a:path w="2400935" h="2401570">
                <a:moveTo>
                  <a:pt x="332478" y="332621"/>
                </a:moveTo>
                <a:lnTo>
                  <a:pt x="312420" y="332621"/>
                </a:lnTo>
                <a:lnTo>
                  <a:pt x="318769" y="338971"/>
                </a:lnTo>
                <a:lnTo>
                  <a:pt x="338825" y="338971"/>
                </a:lnTo>
                <a:lnTo>
                  <a:pt x="332478" y="332621"/>
                </a:lnTo>
                <a:close/>
              </a:path>
              <a:path w="2400935" h="2401570">
                <a:moveTo>
                  <a:pt x="338825" y="338971"/>
                </a:moveTo>
                <a:lnTo>
                  <a:pt x="318770" y="338971"/>
                </a:lnTo>
                <a:lnTo>
                  <a:pt x="325119" y="345321"/>
                </a:lnTo>
                <a:lnTo>
                  <a:pt x="345172" y="345321"/>
                </a:lnTo>
                <a:lnTo>
                  <a:pt x="338825" y="338971"/>
                </a:lnTo>
                <a:close/>
              </a:path>
              <a:path w="2400935" h="2401570">
                <a:moveTo>
                  <a:pt x="345172" y="345321"/>
                </a:moveTo>
                <a:lnTo>
                  <a:pt x="325120" y="345321"/>
                </a:lnTo>
                <a:lnTo>
                  <a:pt x="331469" y="351671"/>
                </a:lnTo>
                <a:lnTo>
                  <a:pt x="351519" y="351671"/>
                </a:lnTo>
                <a:lnTo>
                  <a:pt x="345172" y="345321"/>
                </a:lnTo>
                <a:close/>
              </a:path>
              <a:path w="2400935" h="2401570">
                <a:moveTo>
                  <a:pt x="351519" y="351671"/>
                </a:moveTo>
                <a:lnTo>
                  <a:pt x="331470" y="351671"/>
                </a:lnTo>
                <a:lnTo>
                  <a:pt x="337819" y="358021"/>
                </a:lnTo>
                <a:lnTo>
                  <a:pt x="357867" y="358021"/>
                </a:lnTo>
                <a:lnTo>
                  <a:pt x="351519" y="351671"/>
                </a:lnTo>
                <a:close/>
              </a:path>
              <a:path w="2400935" h="2401570">
                <a:moveTo>
                  <a:pt x="357867" y="358021"/>
                </a:moveTo>
                <a:lnTo>
                  <a:pt x="337820" y="358021"/>
                </a:lnTo>
                <a:lnTo>
                  <a:pt x="344169" y="364371"/>
                </a:lnTo>
                <a:lnTo>
                  <a:pt x="364214" y="364371"/>
                </a:lnTo>
                <a:lnTo>
                  <a:pt x="357867" y="358021"/>
                </a:lnTo>
                <a:close/>
              </a:path>
              <a:path w="2400935" h="2401570">
                <a:moveTo>
                  <a:pt x="364214" y="364371"/>
                </a:moveTo>
                <a:lnTo>
                  <a:pt x="344170" y="364371"/>
                </a:lnTo>
                <a:lnTo>
                  <a:pt x="350519" y="370721"/>
                </a:lnTo>
                <a:lnTo>
                  <a:pt x="370561" y="370721"/>
                </a:lnTo>
                <a:lnTo>
                  <a:pt x="364214" y="364371"/>
                </a:lnTo>
                <a:close/>
              </a:path>
              <a:path w="2400935" h="2401570">
                <a:moveTo>
                  <a:pt x="370561" y="370721"/>
                </a:moveTo>
                <a:lnTo>
                  <a:pt x="350520" y="370721"/>
                </a:lnTo>
                <a:lnTo>
                  <a:pt x="356869" y="377071"/>
                </a:lnTo>
                <a:lnTo>
                  <a:pt x="376908" y="377071"/>
                </a:lnTo>
                <a:lnTo>
                  <a:pt x="370561" y="370721"/>
                </a:lnTo>
                <a:close/>
              </a:path>
              <a:path w="2400935" h="2401570">
                <a:moveTo>
                  <a:pt x="376908" y="377071"/>
                </a:moveTo>
                <a:lnTo>
                  <a:pt x="356870" y="377071"/>
                </a:lnTo>
                <a:lnTo>
                  <a:pt x="363219" y="383421"/>
                </a:lnTo>
                <a:lnTo>
                  <a:pt x="383256" y="383421"/>
                </a:lnTo>
                <a:lnTo>
                  <a:pt x="376908" y="377071"/>
                </a:lnTo>
                <a:close/>
              </a:path>
              <a:path w="2400935" h="2401570">
                <a:moveTo>
                  <a:pt x="383256" y="383421"/>
                </a:moveTo>
                <a:lnTo>
                  <a:pt x="363220" y="383421"/>
                </a:lnTo>
                <a:lnTo>
                  <a:pt x="369569" y="389771"/>
                </a:lnTo>
                <a:lnTo>
                  <a:pt x="389603" y="389771"/>
                </a:lnTo>
                <a:lnTo>
                  <a:pt x="383256" y="383421"/>
                </a:lnTo>
                <a:close/>
              </a:path>
              <a:path w="2400935" h="2401570">
                <a:moveTo>
                  <a:pt x="389603" y="389771"/>
                </a:moveTo>
                <a:lnTo>
                  <a:pt x="369570" y="389771"/>
                </a:lnTo>
                <a:lnTo>
                  <a:pt x="375919" y="396121"/>
                </a:lnTo>
                <a:lnTo>
                  <a:pt x="395950" y="396121"/>
                </a:lnTo>
                <a:lnTo>
                  <a:pt x="389603" y="389771"/>
                </a:lnTo>
                <a:close/>
              </a:path>
              <a:path w="2400935" h="2401570">
                <a:moveTo>
                  <a:pt x="395950" y="396121"/>
                </a:moveTo>
                <a:lnTo>
                  <a:pt x="375920" y="396121"/>
                </a:lnTo>
                <a:lnTo>
                  <a:pt x="382269" y="402471"/>
                </a:lnTo>
                <a:lnTo>
                  <a:pt x="402297" y="402471"/>
                </a:lnTo>
                <a:lnTo>
                  <a:pt x="395950" y="396121"/>
                </a:lnTo>
                <a:close/>
              </a:path>
              <a:path w="2400935" h="2401570">
                <a:moveTo>
                  <a:pt x="402297" y="402471"/>
                </a:moveTo>
                <a:lnTo>
                  <a:pt x="382270" y="402471"/>
                </a:lnTo>
                <a:lnTo>
                  <a:pt x="388619" y="408821"/>
                </a:lnTo>
                <a:lnTo>
                  <a:pt x="408645" y="408821"/>
                </a:lnTo>
                <a:lnTo>
                  <a:pt x="402297" y="402471"/>
                </a:lnTo>
                <a:close/>
              </a:path>
              <a:path w="2400935" h="2401570">
                <a:moveTo>
                  <a:pt x="408645" y="408821"/>
                </a:moveTo>
                <a:lnTo>
                  <a:pt x="388620" y="408821"/>
                </a:lnTo>
                <a:lnTo>
                  <a:pt x="394970" y="415171"/>
                </a:lnTo>
                <a:lnTo>
                  <a:pt x="414992" y="415171"/>
                </a:lnTo>
                <a:lnTo>
                  <a:pt x="408645" y="408821"/>
                </a:lnTo>
                <a:close/>
              </a:path>
              <a:path w="2400935" h="2401570">
                <a:moveTo>
                  <a:pt x="414992" y="415171"/>
                </a:moveTo>
                <a:lnTo>
                  <a:pt x="394970" y="415171"/>
                </a:lnTo>
                <a:lnTo>
                  <a:pt x="401319" y="421521"/>
                </a:lnTo>
                <a:lnTo>
                  <a:pt x="421339" y="421521"/>
                </a:lnTo>
                <a:lnTo>
                  <a:pt x="414992" y="415171"/>
                </a:lnTo>
                <a:close/>
              </a:path>
              <a:path w="2400935" h="2401570">
                <a:moveTo>
                  <a:pt x="421339" y="421521"/>
                </a:moveTo>
                <a:lnTo>
                  <a:pt x="401320" y="421521"/>
                </a:lnTo>
                <a:lnTo>
                  <a:pt x="407669" y="427871"/>
                </a:lnTo>
                <a:lnTo>
                  <a:pt x="427686" y="427871"/>
                </a:lnTo>
                <a:lnTo>
                  <a:pt x="421339" y="421521"/>
                </a:lnTo>
                <a:close/>
              </a:path>
              <a:path w="2400935" h="2401570">
                <a:moveTo>
                  <a:pt x="427686" y="427871"/>
                </a:moveTo>
                <a:lnTo>
                  <a:pt x="407670" y="427871"/>
                </a:lnTo>
                <a:lnTo>
                  <a:pt x="414019" y="434221"/>
                </a:lnTo>
                <a:lnTo>
                  <a:pt x="434034" y="434221"/>
                </a:lnTo>
                <a:lnTo>
                  <a:pt x="427686" y="427871"/>
                </a:lnTo>
                <a:close/>
              </a:path>
              <a:path w="2400935" h="2401570">
                <a:moveTo>
                  <a:pt x="434034" y="434221"/>
                </a:moveTo>
                <a:lnTo>
                  <a:pt x="414020" y="434221"/>
                </a:lnTo>
                <a:lnTo>
                  <a:pt x="420369" y="440571"/>
                </a:lnTo>
                <a:lnTo>
                  <a:pt x="440381" y="440571"/>
                </a:lnTo>
                <a:lnTo>
                  <a:pt x="434034" y="434221"/>
                </a:lnTo>
                <a:close/>
              </a:path>
              <a:path w="2400935" h="2401570">
                <a:moveTo>
                  <a:pt x="440381" y="440571"/>
                </a:moveTo>
                <a:lnTo>
                  <a:pt x="420370" y="440571"/>
                </a:lnTo>
                <a:lnTo>
                  <a:pt x="426719" y="446921"/>
                </a:lnTo>
                <a:lnTo>
                  <a:pt x="446728" y="446921"/>
                </a:lnTo>
                <a:lnTo>
                  <a:pt x="440381" y="440571"/>
                </a:lnTo>
                <a:close/>
              </a:path>
              <a:path w="2400935" h="2401570">
                <a:moveTo>
                  <a:pt x="446728" y="446921"/>
                </a:moveTo>
                <a:lnTo>
                  <a:pt x="426720" y="446921"/>
                </a:lnTo>
                <a:lnTo>
                  <a:pt x="433069" y="453271"/>
                </a:lnTo>
                <a:lnTo>
                  <a:pt x="453076" y="453271"/>
                </a:lnTo>
                <a:lnTo>
                  <a:pt x="446728" y="446921"/>
                </a:lnTo>
                <a:close/>
              </a:path>
              <a:path w="2400935" h="2401570">
                <a:moveTo>
                  <a:pt x="453076" y="453271"/>
                </a:moveTo>
                <a:lnTo>
                  <a:pt x="433070" y="453271"/>
                </a:lnTo>
                <a:lnTo>
                  <a:pt x="439419" y="459621"/>
                </a:lnTo>
                <a:lnTo>
                  <a:pt x="459423" y="459621"/>
                </a:lnTo>
                <a:lnTo>
                  <a:pt x="453076" y="453271"/>
                </a:lnTo>
                <a:close/>
              </a:path>
              <a:path w="2400935" h="2401570">
                <a:moveTo>
                  <a:pt x="459423" y="459621"/>
                </a:moveTo>
                <a:lnTo>
                  <a:pt x="439420" y="459621"/>
                </a:lnTo>
                <a:lnTo>
                  <a:pt x="445769" y="465971"/>
                </a:lnTo>
                <a:lnTo>
                  <a:pt x="465770" y="465971"/>
                </a:lnTo>
                <a:lnTo>
                  <a:pt x="459423" y="459621"/>
                </a:lnTo>
                <a:close/>
              </a:path>
              <a:path w="2400935" h="2401570">
                <a:moveTo>
                  <a:pt x="465770" y="465971"/>
                </a:moveTo>
                <a:lnTo>
                  <a:pt x="445770" y="465971"/>
                </a:lnTo>
                <a:lnTo>
                  <a:pt x="452119" y="472321"/>
                </a:lnTo>
                <a:lnTo>
                  <a:pt x="472117" y="472321"/>
                </a:lnTo>
                <a:lnTo>
                  <a:pt x="465770" y="465971"/>
                </a:lnTo>
                <a:close/>
              </a:path>
              <a:path w="2400935" h="2401570">
                <a:moveTo>
                  <a:pt x="472117" y="472321"/>
                </a:moveTo>
                <a:lnTo>
                  <a:pt x="452120" y="472321"/>
                </a:lnTo>
                <a:lnTo>
                  <a:pt x="458469" y="478671"/>
                </a:lnTo>
                <a:lnTo>
                  <a:pt x="478465" y="478671"/>
                </a:lnTo>
                <a:lnTo>
                  <a:pt x="472117" y="472321"/>
                </a:lnTo>
                <a:close/>
              </a:path>
              <a:path w="2400935" h="2401570">
                <a:moveTo>
                  <a:pt x="478465" y="478671"/>
                </a:moveTo>
                <a:lnTo>
                  <a:pt x="458470" y="478671"/>
                </a:lnTo>
                <a:lnTo>
                  <a:pt x="464819" y="485021"/>
                </a:lnTo>
                <a:lnTo>
                  <a:pt x="484812" y="485021"/>
                </a:lnTo>
                <a:lnTo>
                  <a:pt x="478465" y="478671"/>
                </a:lnTo>
                <a:close/>
              </a:path>
              <a:path w="2400935" h="2401570">
                <a:moveTo>
                  <a:pt x="484812" y="485021"/>
                </a:moveTo>
                <a:lnTo>
                  <a:pt x="464820" y="485021"/>
                </a:lnTo>
                <a:lnTo>
                  <a:pt x="471169" y="491371"/>
                </a:lnTo>
                <a:lnTo>
                  <a:pt x="491159" y="491371"/>
                </a:lnTo>
                <a:lnTo>
                  <a:pt x="484812" y="485021"/>
                </a:lnTo>
                <a:close/>
              </a:path>
              <a:path w="2400935" h="2401570">
                <a:moveTo>
                  <a:pt x="491159" y="491371"/>
                </a:moveTo>
                <a:lnTo>
                  <a:pt x="471170" y="491371"/>
                </a:lnTo>
                <a:lnTo>
                  <a:pt x="477519" y="497721"/>
                </a:lnTo>
                <a:lnTo>
                  <a:pt x="497506" y="497721"/>
                </a:lnTo>
                <a:lnTo>
                  <a:pt x="491159" y="491371"/>
                </a:lnTo>
                <a:close/>
              </a:path>
              <a:path w="2400935" h="2401570">
                <a:moveTo>
                  <a:pt x="497506" y="497721"/>
                </a:moveTo>
                <a:lnTo>
                  <a:pt x="477520" y="497721"/>
                </a:lnTo>
                <a:lnTo>
                  <a:pt x="483869" y="504071"/>
                </a:lnTo>
                <a:lnTo>
                  <a:pt x="503854" y="504071"/>
                </a:lnTo>
                <a:lnTo>
                  <a:pt x="497506" y="497721"/>
                </a:lnTo>
                <a:close/>
              </a:path>
              <a:path w="2400935" h="2401570">
                <a:moveTo>
                  <a:pt x="503854" y="504071"/>
                </a:moveTo>
                <a:lnTo>
                  <a:pt x="483870" y="504071"/>
                </a:lnTo>
                <a:lnTo>
                  <a:pt x="490219" y="510421"/>
                </a:lnTo>
                <a:lnTo>
                  <a:pt x="510201" y="510421"/>
                </a:lnTo>
                <a:lnTo>
                  <a:pt x="503854" y="504071"/>
                </a:lnTo>
                <a:close/>
              </a:path>
              <a:path w="2400935" h="2401570">
                <a:moveTo>
                  <a:pt x="510201" y="510421"/>
                </a:moveTo>
                <a:lnTo>
                  <a:pt x="490220" y="510421"/>
                </a:lnTo>
                <a:lnTo>
                  <a:pt x="502919" y="523121"/>
                </a:lnTo>
                <a:lnTo>
                  <a:pt x="522895" y="523121"/>
                </a:lnTo>
                <a:lnTo>
                  <a:pt x="510201" y="510421"/>
                </a:lnTo>
                <a:close/>
              </a:path>
              <a:path w="2400935" h="2401570">
                <a:moveTo>
                  <a:pt x="522895" y="523121"/>
                </a:moveTo>
                <a:lnTo>
                  <a:pt x="502920" y="523121"/>
                </a:lnTo>
                <a:lnTo>
                  <a:pt x="509269" y="529471"/>
                </a:lnTo>
                <a:lnTo>
                  <a:pt x="529243" y="529471"/>
                </a:lnTo>
                <a:lnTo>
                  <a:pt x="522895" y="523121"/>
                </a:lnTo>
                <a:close/>
              </a:path>
              <a:path w="2400935" h="2401570">
                <a:moveTo>
                  <a:pt x="529243" y="529471"/>
                </a:moveTo>
                <a:lnTo>
                  <a:pt x="509270" y="529471"/>
                </a:lnTo>
                <a:lnTo>
                  <a:pt x="515619" y="535821"/>
                </a:lnTo>
                <a:lnTo>
                  <a:pt x="535590" y="535821"/>
                </a:lnTo>
                <a:lnTo>
                  <a:pt x="529243" y="529471"/>
                </a:lnTo>
                <a:close/>
              </a:path>
              <a:path w="2400935" h="2401570">
                <a:moveTo>
                  <a:pt x="535590" y="535821"/>
                </a:moveTo>
                <a:lnTo>
                  <a:pt x="515620" y="535821"/>
                </a:lnTo>
                <a:lnTo>
                  <a:pt x="521969" y="542171"/>
                </a:lnTo>
                <a:lnTo>
                  <a:pt x="541937" y="542171"/>
                </a:lnTo>
                <a:lnTo>
                  <a:pt x="535590" y="535821"/>
                </a:lnTo>
                <a:close/>
              </a:path>
              <a:path w="2400935" h="2401570">
                <a:moveTo>
                  <a:pt x="541937" y="542171"/>
                </a:moveTo>
                <a:lnTo>
                  <a:pt x="521970" y="542171"/>
                </a:lnTo>
                <a:lnTo>
                  <a:pt x="528319" y="548521"/>
                </a:lnTo>
                <a:lnTo>
                  <a:pt x="548285" y="548521"/>
                </a:lnTo>
                <a:lnTo>
                  <a:pt x="541937" y="542171"/>
                </a:lnTo>
                <a:close/>
              </a:path>
              <a:path w="2400935" h="2401570">
                <a:moveTo>
                  <a:pt x="548285" y="548521"/>
                </a:moveTo>
                <a:lnTo>
                  <a:pt x="528320" y="548521"/>
                </a:lnTo>
                <a:lnTo>
                  <a:pt x="534669" y="554871"/>
                </a:lnTo>
                <a:lnTo>
                  <a:pt x="554632" y="554871"/>
                </a:lnTo>
                <a:lnTo>
                  <a:pt x="548285" y="548521"/>
                </a:lnTo>
                <a:close/>
              </a:path>
              <a:path w="2400935" h="2401570">
                <a:moveTo>
                  <a:pt x="554632" y="554871"/>
                </a:moveTo>
                <a:lnTo>
                  <a:pt x="534670" y="554871"/>
                </a:lnTo>
                <a:lnTo>
                  <a:pt x="541019" y="561221"/>
                </a:lnTo>
                <a:lnTo>
                  <a:pt x="560979" y="561221"/>
                </a:lnTo>
                <a:lnTo>
                  <a:pt x="554632" y="554871"/>
                </a:lnTo>
                <a:close/>
              </a:path>
              <a:path w="2400935" h="2401570">
                <a:moveTo>
                  <a:pt x="560979" y="561221"/>
                </a:moveTo>
                <a:lnTo>
                  <a:pt x="541020" y="561221"/>
                </a:lnTo>
                <a:lnTo>
                  <a:pt x="547369" y="567571"/>
                </a:lnTo>
                <a:lnTo>
                  <a:pt x="567326" y="567571"/>
                </a:lnTo>
                <a:lnTo>
                  <a:pt x="560979" y="561221"/>
                </a:lnTo>
                <a:close/>
              </a:path>
              <a:path w="2400935" h="2401570">
                <a:moveTo>
                  <a:pt x="567326" y="567571"/>
                </a:moveTo>
                <a:lnTo>
                  <a:pt x="547370" y="567571"/>
                </a:lnTo>
                <a:lnTo>
                  <a:pt x="553720" y="573921"/>
                </a:lnTo>
                <a:lnTo>
                  <a:pt x="573674" y="573921"/>
                </a:lnTo>
                <a:lnTo>
                  <a:pt x="567326" y="567571"/>
                </a:lnTo>
                <a:close/>
              </a:path>
              <a:path w="2400935" h="2401570">
                <a:moveTo>
                  <a:pt x="573674" y="573921"/>
                </a:moveTo>
                <a:lnTo>
                  <a:pt x="553720" y="573921"/>
                </a:lnTo>
                <a:lnTo>
                  <a:pt x="560069" y="580271"/>
                </a:lnTo>
                <a:lnTo>
                  <a:pt x="580021" y="580271"/>
                </a:lnTo>
                <a:lnTo>
                  <a:pt x="573674" y="573921"/>
                </a:lnTo>
                <a:close/>
              </a:path>
              <a:path w="2400935" h="2401570">
                <a:moveTo>
                  <a:pt x="580021" y="580271"/>
                </a:moveTo>
                <a:lnTo>
                  <a:pt x="560070" y="580271"/>
                </a:lnTo>
                <a:lnTo>
                  <a:pt x="566419" y="586621"/>
                </a:lnTo>
                <a:lnTo>
                  <a:pt x="586368" y="586621"/>
                </a:lnTo>
                <a:lnTo>
                  <a:pt x="580021" y="580271"/>
                </a:lnTo>
                <a:close/>
              </a:path>
              <a:path w="2400935" h="2401570">
                <a:moveTo>
                  <a:pt x="586368" y="586621"/>
                </a:moveTo>
                <a:lnTo>
                  <a:pt x="566420" y="586621"/>
                </a:lnTo>
                <a:lnTo>
                  <a:pt x="572769" y="592971"/>
                </a:lnTo>
                <a:lnTo>
                  <a:pt x="592715" y="592971"/>
                </a:lnTo>
                <a:lnTo>
                  <a:pt x="586368" y="586621"/>
                </a:lnTo>
                <a:close/>
              </a:path>
              <a:path w="2400935" h="2401570">
                <a:moveTo>
                  <a:pt x="592715" y="592971"/>
                </a:moveTo>
                <a:lnTo>
                  <a:pt x="572770" y="592971"/>
                </a:lnTo>
                <a:lnTo>
                  <a:pt x="579119" y="599321"/>
                </a:lnTo>
                <a:lnTo>
                  <a:pt x="599063" y="599321"/>
                </a:lnTo>
                <a:lnTo>
                  <a:pt x="592715" y="592971"/>
                </a:lnTo>
                <a:close/>
              </a:path>
              <a:path w="2400935" h="2401570">
                <a:moveTo>
                  <a:pt x="599063" y="599321"/>
                </a:moveTo>
                <a:lnTo>
                  <a:pt x="579120" y="599321"/>
                </a:lnTo>
                <a:lnTo>
                  <a:pt x="585469" y="605671"/>
                </a:lnTo>
                <a:lnTo>
                  <a:pt x="605410" y="605671"/>
                </a:lnTo>
                <a:lnTo>
                  <a:pt x="599063" y="599321"/>
                </a:lnTo>
                <a:close/>
              </a:path>
              <a:path w="2400935" h="2401570">
                <a:moveTo>
                  <a:pt x="605410" y="605671"/>
                </a:moveTo>
                <a:lnTo>
                  <a:pt x="585470" y="605671"/>
                </a:lnTo>
                <a:lnTo>
                  <a:pt x="591819" y="612021"/>
                </a:lnTo>
                <a:lnTo>
                  <a:pt x="611757" y="612021"/>
                </a:lnTo>
                <a:lnTo>
                  <a:pt x="605410" y="605671"/>
                </a:lnTo>
                <a:close/>
              </a:path>
              <a:path w="2400935" h="2401570">
                <a:moveTo>
                  <a:pt x="611757" y="612021"/>
                </a:moveTo>
                <a:lnTo>
                  <a:pt x="591820" y="612021"/>
                </a:lnTo>
                <a:lnTo>
                  <a:pt x="598169" y="618371"/>
                </a:lnTo>
                <a:lnTo>
                  <a:pt x="618104" y="618371"/>
                </a:lnTo>
                <a:lnTo>
                  <a:pt x="611757" y="612021"/>
                </a:lnTo>
                <a:close/>
              </a:path>
              <a:path w="2400935" h="2401570">
                <a:moveTo>
                  <a:pt x="618104" y="618371"/>
                </a:moveTo>
                <a:lnTo>
                  <a:pt x="598169" y="618371"/>
                </a:lnTo>
                <a:lnTo>
                  <a:pt x="604519" y="624721"/>
                </a:lnTo>
                <a:lnTo>
                  <a:pt x="624452" y="624721"/>
                </a:lnTo>
                <a:lnTo>
                  <a:pt x="618104" y="618371"/>
                </a:lnTo>
                <a:close/>
              </a:path>
              <a:path w="2400935" h="2401570">
                <a:moveTo>
                  <a:pt x="624452" y="624721"/>
                </a:moveTo>
                <a:lnTo>
                  <a:pt x="604520" y="624721"/>
                </a:lnTo>
                <a:lnTo>
                  <a:pt x="610869" y="631071"/>
                </a:lnTo>
                <a:lnTo>
                  <a:pt x="630799" y="631071"/>
                </a:lnTo>
                <a:lnTo>
                  <a:pt x="624452" y="624721"/>
                </a:lnTo>
                <a:close/>
              </a:path>
              <a:path w="2400935" h="2401570">
                <a:moveTo>
                  <a:pt x="630799" y="631071"/>
                </a:moveTo>
                <a:lnTo>
                  <a:pt x="610870" y="631071"/>
                </a:lnTo>
                <a:lnTo>
                  <a:pt x="617219" y="637421"/>
                </a:lnTo>
                <a:lnTo>
                  <a:pt x="637146" y="637421"/>
                </a:lnTo>
                <a:lnTo>
                  <a:pt x="630799" y="631071"/>
                </a:lnTo>
                <a:close/>
              </a:path>
              <a:path w="2400935" h="2401570">
                <a:moveTo>
                  <a:pt x="637146" y="637421"/>
                </a:moveTo>
                <a:lnTo>
                  <a:pt x="617220" y="637421"/>
                </a:lnTo>
                <a:lnTo>
                  <a:pt x="623569" y="643771"/>
                </a:lnTo>
                <a:lnTo>
                  <a:pt x="643494" y="643771"/>
                </a:lnTo>
                <a:lnTo>
                  <a:pt x="637146" y="637421"/>
                </a:lnTo>
                <a:close/>
              </a:path>
              <a:path w="2400935" h="2401570">
                <a:moveTo>
                  <a:pt x="643494" y="643771"/>
                </a:moveTo>
                <a:lnTo>
                  <a:pt x="623570" y="643771"/>
                </a:lnTo>
                <a:lnTo>
                  <a:pt x="629919" y="650121"/>
                </a:lnTo>
                <a:lnTo>
                  <a:pt x="649841" y="650121"/>
                </a:lnTo>
                <a:lnTo>
                  <a:pt x="643494" y="643771"/>
                </a:lnTo>
                <a:close/>
              </a:path>
              <a:path w="2400935" h="2401570">
                <a:moveTo>
                  <a:pt x="649841" y="650121"/>
                </a:moveTo>
                <a:lnTo>
                  <a:pt x="629920" y="650121"/>
                </a:lnTo>
                <a:lnTo>
                  <a:pt x="636269" y="656471"/>
                </a:lnTo>
                <a:lnTo>
                  <a:pt x="656188" y="656471"/>
                </a:lnTo>
                <a:lnTo>
                  <a:pt x="649841" y="650121"/>
                </a:lnTo>
                <a:close/>
              </a:path>
              <a:path w="2400935" h="2401570">
                <a:moveTo>
                  <a:pt x="656188" y="656471"/>
                </a:moveTo>
                <a:lnTo>
                  <a:pt x="636270" y="656471"/>
                </a:lnTo>
                <a:lnTo>
                  <a:pt x="642619" y="662821"/>
                </a:lnTo>
                <a:lnTo>
                  <a:pt x="662535" y="662821"/>
                </a:lnTo>
                <a:lnTo>
                  <a:pt x="656188" y="656471"/>
                </a:lnTo>
                <a:close/>
              </a:path>
              <a:path w="2400935" h="2401570">
                <a:moveTo>
                  <a:pt x="662535" y="662821"/>
                </a:moveTo>
                <a:lnTo>
                  <a:pt x="642620" y="662821"/>
                </a:lnTo>
                <a:lnTo>
                  <a:pt x="648969" y="669171"/>
                </a:lnTo>
                <a:lnTo>
                  <a:pt x="668883" y="669171"/>
                </a:lnTo>
                <a:lnTo>
                  <a:pt x="662535" y="662821"/>
                </a:lnTo>
                <a:close/>
              </a:path>
              <a:path w="2400935" h="2401570">
                <a:moveTo>
                  <a:pt x="668883" y="669171"/>
                </a:moveTo>
                <a:lnTo>
                  <a:pt x="648970" y="669171"/>
                </a:lnTo>
                <a:lnTo>
                  <a:pt x="655319" y="675521"/>
                </a:lnTo>
                <a:lnTo>
                  <a:pt x="675230" y="675521"/>
                </a:lnTo>
                <a:lnTo>
                  <a:pt x="668883" y="669171"/>
                </a:lnTo>
                <a:close/>
              </a:path>
              <a:path w="2400935" h="2401570">
                <a:moveTo>
                  <a:pt x="675230" y="675521"/>
                </a:moveTo>
                <a:lnTo>
                  <a:pt x="655320" y="675521"/>
                </a:lnTo>
                <a:lnTo>
                  <a:pt x="661669" y="681871"/>
                </a:lnTo>
                <a:lnTo>
                  <a:pt x="681577" y="681871"/>
                </a:lnTo>
                <a:lnTo>
                  <a:pt x="675230" y="675521"/>
                </a:lnTo>
                <a:close/>
              </a:path>
              <a:path w="2400935" h="2401570">
                <a:moveTo>
                  <a:pt x="681577" y="681871"/>
                </a:moveTo>
                <a:lnTo>
                  <a:pt x="661670" y="681871"/>
                </a:lnTo>
                <a:lnTo>
                  <a:pt x="668019" y="688221"/>
                </a:lnTo>
                <a:lnTo>
                  <a:pt x="687924" y="688221"/>
                </a:lnTo>
                <a:lnTo>
                  <a:pt x="681577" y="681871"/>
                </a:lnTo>
                <a:close/>
              </a:path>
              <a:path w="2400935" h="2401570">
                <a:moveTo>
                  <a:pt x="687924" y="688221"/>
                </a:moveTo>
                <a:lnTo>
                  <a:pt x="668020" y="688221"/>
                </a:lnTo>
                <a:lnTo>
                  <a:pt x="674369" y="694571"/>
                </a:lnTo>
                <a:lnTo>
                  <a:pt x="694272" y="694571"/>
                </a:lnTo>
                <a:lnTo>
                  <a:pt x="687924" y="688221"/>
                </a:lnTo>
                <a:close/>
              </a:path>
              <a:path w="2400935" h="2401570">
                <a:moveTo>
                  <a:pt x="694272" y="694571"/>
                </a:moveTo>
                <a:lnTo>
                  <a:pt x="674370" y="694571"/>
                </a:lnTo>
                <a:lnTo>
                  <a:pt x="687069" y="707271"/>
                </a:lnTo>
                <a:lnTo>
                  <a:pt x="706966" y="707271"/>
                </a:lnTo>
                <a:lnTo>
                  <a:pt x="694272" y="694571"/>
                </a:lnTo>
                <a:close/>
              </a:path>
              <a:path w="2400935" h="2401570">
                <a:moveTo>
                  <a:pt x="706966" y="707271"/>
                </a:moveTo>
                <a:lnTo>
                  <a:pt x="687070" y="707271"/>
                </a:lnTo>
                <a:lnTo>
                  <a:pt x="693419" y="713621"/>
                </a:lnTo>
                <a:lnTo>
                  <a:pt x="713313" y="713621"/>
                </a:lnTo>
                <a:lnTo>
                  <a:pt x="706966" y="707271"/>
                </a:lnTo>
                <a:close/>
              </a:path>
              <a:path w="2400935" h="2401570">
                <a:moveTo>
                  <a:pt x="713313" y="713621"/>
                </a:moveTo>
                <a:lnTo>
                  <a:pt x="693420" y="713621"/>
                </a:lnTo>
                <a:lnTo>
                  <a:pt x="699769" y="719971"/>
                </a:lnTo>
                <a:lnTo>
                  <a:pt x="719661" y="719971"/>
                </a:lnTo>
                <a:lnTo>
                  <a:pt x="713313" y="713621"/>
                </a:lnTo>
                <a:close/>
              </a:path>
              <a:path w="2400935" h="2401570">
                <a:moveTo>
                  <a:pt x="719661" y="719971"/>
                </a:moveTo>
                <a:lnTo>
                  <a:pt x="699770" y="719971"/>
                </a:lnTo>
                <a:lnTo>
                  <a:pt x="706119" y="726321"/>
                </a:lnTo>
                <a:lnTo>
                  <a:pt x="726008" y="726321"/>
                </a:lnTo>
                <a:lnTo>
                  <a:pt x="719661" y="719971"/>
                </a:lnTo>
                <a:close/>
              </a:path>
              <a:path w="2400935" h="2401570">
                <a:moveTo>
                  <a:pt x="726008" y="726321"/>
                </a:moveTo>
                <a:lnTo>
                  <a:pt x="706120" y="726321"/>
                </a:lnTo>
                <a:lnTo>
                  <a:pt x="712469" y="732671"/>
                </a:lnTo>
                <a:lnTo>
                  <a:pt x="732355" y="732671"/>
                </a:lnTo>
                <a:lnTo>
                  <a:pt x="726008" y="726321"/>
                </a:lnTo>
                <a:close/>
              </a:path>
              <a:path w="2400935" h="2401570">
                <a:moveTo>
                  <a:pt x="732355" y="732671"/>
                </a:moveTo>
                <a:lnTo>
                  <a:pt x="712470" y="732671"/>
                </a:lnTo>
                <a:lnTo>
                  <a:pt x="718819" y="739021"/>
                </a:lnTo>
                <a:lnTo>
                  <a:pt x="738702" y="739021"/>
                </a:lnTo>
                <a:lnTo>
                  <a:pt x="732355" y="732671"/>
                </a:lnTo>
                <a:close/>
              </a:path>
              <a:path w="2400935" h="2401570">
                <a:moveTo>
                  <a:pt x="738702" y="739021"/>
                </a:moveTo>
                <a:lnTo>
                  <a:pt x="718820" y="739021"/>
                </a:lnTo>
                <a:lnTo>
                  <a:pt x="725169" y="745371"/>
                </a:lnTo>
                <a:lnTo>
                  <a:pt x="745050" y="745371"/>
                </a:lnTo>
                <a:lnTo>
                  <a:pt x="738702" y="739021"/>
                </a:lnTo>
                <a:close/>
              </a:path>
              <a:path w="2400935" h="2401570">
                <a:moveTo>
                  <a:pt x="745050" y="745371"/>
                </a:moveTo>
                <a:lnTo>
                  <a:pt x="725170" y="745371"/>
                </a:lnTo>
                <a:lnTo>
                  <a:pt x="731519" y="751721"/>
                </a:lnTo>
                <a:lnTo>
                  <a:pt x="751397" y="751721"/>
                </a:lnTo>
                <a:lnTo>
                  <a:pt x="745050" y="745371"/>
                </a:lnTo>
                <a:close/>
              </a:path>
              <a:path w="2400935" h="2401570">
                <a:moveTo>
                  <a:pt x="751397" y="751721"/>
                </a:moveTo>
                <a:lnTo>
                  <a:pt x="731520" y="751721"/>
                </a:lnTo>
                <a:lnTo>
                  <a:pt x="737869" y="758071"/>
                </a:lnTo>
                <a:lnTo>
                  <a:pt x="757744" y="758071"/>
                </a:lnTo>
                <a:lnTo>
                  <a:pt x="751397" y="751721"/>
                </a:lnTo>
                <a:close/>
              </a:path>
              <a:path w="2400935" h="2401570">
                <a:moveTo>
                  <a:pt x="757744" y="758071"/>
                </a:moveTo>
                <a:lnTo>
                  <a:pt x="737870" y="758071"/>
                </a:lnTo>
                <a:lnTo>
                  <a:pt x="750569" y="770771"/>
                </a:lnTo>
                <a:lnTo>
                  <a:pt x="770439" y="770771"/>
                </a:lnTo>
                <a:lnTo>
                  <a:pt x="757744" y="758071"/>
                </a:lnTo>
                <a:close/>
              </a:path>
              <a:path w="2400935" h="2401570">
                <a:moveTo>
                  <a:pt x="770439" y="770771"/>
                </a:moveTo>
                <a:lnTo>
                  <a:pt x="750570" y="770771"/>
                </a:lnTo>
                <a:lnTo>
                  <a:pt x="756919" y="777121"/>
                </a:lnTo>
                <a:lnTo>
                  <a:pt x="776786" y="777121"/>
                </a:lnTo>
                <a:lnTo>
                  <a:pt x="770439" y="770771"/>
                </a:lnTo>
                <a:close/>
              </a:path>
              <a:path w="2400935" h="2401570">
                <a:moveTo>
                  <a:pt x="776786" y="777121"/>
                </a:moveTo>
                <a:lnTo>
                  <a:pt x="756920" y="777121"/>
                </a:lnTo>
                <a:lnTo>
                  <a:pt x="850899" y="871101"/>
                </a:lnTo>
                <a:lnTo>
                  <a:pt x="870726" y="871101"/>
                </a:lnTo>
                <a:lnTo>
                  <a:pt x="776786" y="777121"/>
                </a:lnTo>
                <a:close/>
              </a:path>
              <a:path w="2400935" h="2401570">
                <a:moveTo>
                  <a:pt x="870726" y="871101"/>
                </a:moveTo>
                <a:lnTo>
                  <a:pt x="850900" y="871101"/>
                </a:lnTo>
                <a:lnTo>
                  <a:pt x="908049" y="928251"/>
                </a:lnTo>
                <a:lnTo>
                  <a:pt x="927851" y="928251"/>
                </a:lnTo>
                <a:lnTo>
                  <a:pt x="870726" y="871101"/>
                </a:lnTo>
                <a:close/>
              </a:path>
              <a:path w="2400935" h="2401570">
                <a:moveTo>
                  <a:pt x="927851" y="928251"/>
                </a:moveTo>
                <a:lnTo>
                  <a:pt x="908050" y="928251"/>
                </a:lnTo>
                <a:lnTo>
                  <a:pt x="916939" y="937141"/>
                </a:lnTo>
                <a:lnTo>
                  <a:pt x="936737" y="937141"/>
                </a:lnTo>
                <a:lnTo>
                  <a:pt x="927851" y="928251"/>
                </a:lnTo>
                <a:close/>
              </a:path>
              <a:path w="2400935" h="2401570">
                <a:moveTo>
                  <a:pt x="936737" y="937141"/>
                </a:moveTo>
                <a:lnTo>
                  <a:pt x="916940" y="937141"/>
                </a:lnTo>
                <a:lnTo>
                  <a:pt x="923289" y="943491"/>
                </a:lnTo>
                <a:lnTo>
                  <a:pt x="943084" y="943491"/>
                </a:lnTo>
                <a:lnTo>
                  <a:pt x="936737" y="937141"/>
                </a:lnTo>
                <a:close/>
              </a:path>
              <a:path w="2400935" h="2401570">
                <a:moveTo>
                  <a:pt x="943084" y="943491"/>
                </a:moveTo>
                <a:lnTo>
                  <a:pt x="923290" y="943491"/>
                </a:lnTo>
                <a:lnTo>
                  <a:pt x="929639" y="949841"/>
                </a:lnTo>
                <a:lnTo>
                  <a:pt x="949432" y="949841"/>
                </a:lnTo>
                <a:lnTo>
                  <a:pt x="943084" y="943491"/>
                </a:lnTo>
                <a:close/>
              </a:path>
              <a:path w="2400935" h="2401570">
                <a:moveTo>
                  <a:pt x="949432" y="949841"/>
                </a:moveTo>
                <a:lnTo>
                  <a:pt x="929640" y="949841"/>
                </a:lnTo>
                <a:lnTo>
                  <a:pt x="933450" y="953651"/>
                </a:lnTo>
                <a:lnTo>
                  <a:pt x="953240" y="953651"/>
                </a:lnTo>
                <a:lnTo>
                  <a:pt x="949432" y="949841"/>
                </a:lnTo>
                <a:close/>
              </a:path>
              <a:path w="2400935" h="2401570">
                <a:moveTo>
                  <a:pt x="953240" y="953651"/>
                </a:moveTo>
                <a:lnTo>
                  <a:pt x="933450" y="953651"/>
                </a:lnTo>
                <a:lnTo>
                  <a:pt x="939799" y="960001"/>
                </a:lnTo>
                <a:lnTo>
                  <a:pt x="959587" y="960001"/>
                </a:lnTo>
                <a:lnTo>
                  <a:pt x="953240" y="953651"/>
                </a:lnTo>
                <a:close/>
              </a:path>
              <a:path w="2400935" h="2401570">
                <a:moveTo>
                  <a:pt x="959587" y="960001"/>
                </a:moveTo>
                <a:lnTo>
                  <a:pt x="939800" y="960001"/>
                </a:lnTo>
                <a:lnTo>
                  <a:pt x="946150" y="966351"/>
                </a:lnTo>
                <a:lnTo>
                  <a:pt x="965935" y="966351"/>
                </a:lnTo>
                <a:lnTo>
                  <a:pt x="959587" y="960001"/>
                </a:lnTo>
                <a:close/>
              </a:path>
              <a:path w="2400935" h="2401570">
                <a:moveTo>
                  <a:pt x="965935" y="966351"/>
                </a:moveTo>
                <a:lnTo>
                  <a:pt x="946150" y="966351"/>
                </a:lnTo>
                <a:lnTo>
                  <a:pt x="948690" y="968891"/>
                </a:lnTo>
                <a:lnTo>
                  <a:pt x="968473" y="968891"/>
                </a:lnTo>
                <a:lnTo>
                  <a:pt x="965935" y="966351"/>
                </a:lnTo>
                <a:close/>
              </a:path>
              <a:path w="2400935" h="2401570">
                <a:moveTo>
                  <a:pt x="968473" y="968891"/>
                </a:moveTo>
                <a:lnTo>
                  <a:pt x="948690" y="968891"/>
                </a:lnTo>
                <a:lnTo>
                  <a:pt x="958850" y="979051"/>
                </a:lnTo>
                <a:lnTo>
                  <a:pt x="978629" y="979051"/>
                </a:lnTo>
                <a:lnTo>
                  <a:pt x="968473" y="968891"/>
                </a:lnTo>
                <a:close/>
              </a:path>
              <a:path w="2400935" h="2401570">
                <a:moveTo>
                  <a:pt x="978629" y="979051"/>
                </a:moveTo>
                <a:lnTo>
                  <a:pt x="958850" y="979051"/>
                </a:lnTo>
                <a:lnTo>
                  <a:pt x="965200" y="985401"/>
                </a:lnTo>
                <a:lnTo>
                  <a:pt x="984976" y="985401"/>
                </a:lnTo>
                <a:lnTo>
                  <a:pt x="978629" y="979051"/>
                </a:lnTo>
                <a:close/>
              </a:path>
              <a:path w="2400935" h="2401570">
                <a:moveTo>
                  <a:pt x="984976" y="985401"/>
                </a:moveTo>
                <a:lnTo>
                  <a:pt x="965200" y="985401"/>
                </a:lnTo>
                <a:lnTo>
                  <a:pt x="971550" y="991751"/>
                </a:lnTo>
                <a:lnTo>
                  <a:pt x="991324" y="991751"/>
                </a:lnTo>
                <a:lnTo>
                  <a:pt x="984976" y="985401"/>
                </a:lnTo>
                <a:close/>
              </a:path>
              <a:path w="2400935" h="2401570">
                <a:moveTo>
                  <a:pt x="991324" y="991751"/>
                </a:moveTo>
                <a:lnTo>
                  <a:pt x="971550" y="991751"/>
                </a:lnTo>
                <a:lnTo>
                  <a:pt x="977900" y="998101"/>
                </a:lnTo>
                <a:lnTo>
                  <a:pt x="997671" y="998101"/>
                </a:lnTo>
                <a:lnTo>
                  <a:pt x="991324" y="991751"/>
                </a:lnTo>
                <a:close/>
              </a:path>
              <a:path w="2400935" h="2401570">
                <a:moveTo>
                  <a:pt x="997671" y="998101"/>
                </a:moveTo>
                <a:lnTo>
                  <a:pt x="977900" y="998101"/>
                </a:lnTo>
                <a:lnTo>
                  <a:pt x="980439" y="1000641"/>
                </a:lnTo>
                <a:lnTo>
                  <a:pt x="1000210" y="1000641"/>
                </a:lnTo>
                <a:lnTo>
                  <a:pt x="997671" y="998101"/>
                </a:lnTo>
                <a:close/>
              </a:path>
              <a:path w="2400935" h="2401570">
                <a:moveTo>
                  <a:pt x="1000210" y="1000641"/>
                </a:moveTo>
                <a:lnTo>
                  <a:pt x="980440" y="1000641"/>
                </a:lnTo>
                <a:lnTo>
                  <a:pt x="986790" y="1006991"/>
                </a:lnTo>
                <a:lnTo>
                  <a:pt x="1006557" y="1006991"/>
                </a:lnTo>
                <a:lnTo>
                  <a:pt x="1000210" y="1000641"/>
                </a:lnTo>
                <a:close/>
              </a:path>
              <a:path w="2400935" h="2401570">
                <a:moveTo>
                  <a:pt x="1006557" y="1006991"/>
                </a:moveTo>
                <a:lnTo>
                  <a:pt x="986790" y="1006991"/>
                </a:lnTo>
                <a:lnTo>
                  <a:pt x="990600" y="1010801"/>
                </a:lnTo>
                <a:lnTo>
                  <a:pt x="1010365" y="1010801"/>
                </a:lnTo>
                <a:lnTo>
                  <a:pt x="1006557" y="1006991"/>
                </a:lnTo>
                <a:close/>
              </a:path>
              <a:path w="2400935" h="2401570">
                <a:moveTo>
                  <a:pt x="1010365" y="1010801"/>
                </a:moveTo>
                <a:lnTo>
                  <a:pt x="990600" y="1010801"/>
                </a:lnTo>
                <a:lnTo>
                  <a:pt x="993139" y="1013341"/>
                </a:lnTo>
                <a:lnTo>
                  <a:pt x="1012904" y="1013341"/>
                </a:lnTo>
                <a:lnTo>
                  <a:pt x="1010365" y="1010801"/>
                </a:lnTo>
                <a:close/>
              </a:path>
              <a:path w="2400935" h="2401570">
                <a:moveTo>
                  <a:pt x="1012904" y="1013341"/>
                </a:moveTo>
                <a:lnTo>
                  <a:pt x="993140" y="1013341"/>
                </a:lnTo>
                <a:lnTo>
                  <a:pt x="1003300" y="1023501"/>
                </a:lnTo>
                <a:lnTo>
                  <a:pt x="1023060" y="1023501"/>
                </a:lnTo>
                <a:lnTo>
                  <a:pt x="1012904" y="1013341"/>
                </a:lnTo>
                <a:close/>
              </a:path>
              <a:path w="2400935" h="2401570">
                <a:moveTo>
                  <a:pt x="1023060" y="1023501"/>
                </a:moveTo>
                <a:lnTo>
                  <a:pt x="1003300" y="1023501"/>
                </a:lnTo>
                <a:lnTo>
                  <a:pt x="1005839" y="1026041"/>
                </a:lnTo>
                <a:lnTo>
                  <a:pt x="1025599" y="1026041"/>
                </a:lnTo>
                <a:lnTo>
                  <a:pt x="1023060" y="1023501"/>
                </a:lnTo>
                <a:close/>
              </a:path>
              <a:path w="2400935" h="2401570">
                <a:moveTo>
                  <a:pt x="1025599" y="1026041"/>
                </a:moveTo>
                <a:lnTo>
                  <a:pt x="1005840" y="1026041"/>
                </a:lnTo>
                <a:lnTo>
                  <a:pt x="1009649" y="1029851"/>
                </a:lnTo>
                <a:lnTo>
                  <a:pt x="1029407" y="1029851"/>
                </a:lnTo>
                <a:lnTo>
                  <a:pt x="1025599" y="1026041"/>
                </a:lnTo>
                <a:close/>
              </a:path>
              <a:path w="2400935" h="2401570">
                <a:moveTo>
                  <a:pt x="1029407" y="1029851"/>
                </a:moveTo>
                <a:lnTo>
                  <a:pt x="1009650" y="1029851"/>
                </a:lnTo>
                <a:lnTo>
                  <a:pt x="1012189" y="1032391"/>
                </a:lnTo>
                <a:lnTo>
                  <a:pt x="1031946" y="1032391"/>
                </a:lnTo>
                <a:lnTo>
                  <a:pt x="1029407" y="1029851"/>
                </a:lnTo>
                <a:close/>
              </a:path>
              <a:path w="2400935" h="2401570">
                <a:moveTo>
                  <a:pt x="1031946" y="1032391"/>
                </a:moveTo>
                <a:lnTo>
                  <a:pt x="1012190" y="1032391"/>
                </a:lnTo>
                <a:lnTo>
                  <a:pt x="1022350" y="1042551"/>
                </a:lnTo>
                <a:lnTo>
                  <a:pt x="1042102" y="1042551"/>
                </a:lnTo>
                <a:lnTo>
                  <a:pt x="1031946" y="1032391"/>
                </a:lnTo>
                <a:close/>
              </a:path>
              <a:path w="2400935" h="2401570">
                <a:moveTo>
                  <a:pt x="1042102" y="1042551"/>
                </a:moveTo>
                <a:lnTo>
                  <a:pt x="1022350" y="1042551"/>
                </a:lnTo>
                <a:lnTo>
                  <a:pt x="1035050" y="1055251"/>
                </a:lnTo>
                <a:lnTo>
                  <a:pt x="1054796" y="1055251"/>
                </a:lnTo>
                <a:lnTo>
                  <a:pt x="1042102" y="1042551"/>
                </a:lnTo>
                <a:close/>
              </a:path>
              <a:path w="2400935" h="2401570">
                <a:moveTo>
                  <a:pt x="1054796" y="1055251"/>
                </a:moveTo>
                <a:lnTo>
                  <a:pt x="1035050" y="1055251"/>
                </a:lnTo>
                <a:lnTo>
                  <a:pt x="1037590" y="1057791"/>
                </a:lnTo>
                <a:lnTo>
                  <a:pt x="1057335" y="1057791"/>
                </a:lnTo>
                <a:lnTo>
                  <a:pt x="1054796" y="1055251"/>
                </a:lnTo>
                <a:close/>
              </a:path>
              <a:path w="2400935" h="2401570">
                <a:moveTo>
                  <a:pt x="1057335" y="1057791"/>
                </a:moveTo>
                <a:lnTo>
                  <a:pt x="1037590" y="1057791"/>
                </a:lnTo>
                <a:lnTo>
                  <a:pt x="1043940" y="1064141"/>
                </a:lnTo>
                <a:lnTo>
                  <a:pt x="1063682" y="1064141"/>
                </a:lnTo>
                <a:lnTo>
                  <a:pt x="1057335" y="1057791"/>
                </a:lnTo>
                <a:close/>
              </a:path>
              <a:path w="2400935" h="2401570">
                <a:moveTo>
                  <a:pt x="1063682" y="1064141"/>
                </a:moveTo>
                <a:lnTo>
                  <a:pt x="1043940" y="1064141"/>
                </a:lnTo>
                <a:lnTo>
                  <a:pt x="1056640" y="1076841"/>
                </a:lnTo>
                <a:lnTo>
                  <a:pt x="1076377" y="1076841"/>
                </a:lnTo>
                <a:lnTo>
                  <a:pt x="1063682" y="1064141"/>
                </a:lnTo>
                <a:close/>
              </a:path>
              <a:path w="2400935" h="2401570">
                <a:moveTo>
                  <a:pt x="1076377" y="1076841"/>
                </a:moveTo>
                <a:lnTo>
                  <a:pt x="1056640" y="1076841"/>
                </a:lnTo>
                <a:lnTo>
                  <a:pt x="1066800" y="1087001"/>
                </a:lnTo>
                <a:lnTo>
                  <a:pt x="1086533" y="1087001"/>
                </a:lnTo>
                <a:lnTo>
                  <a:pt x="1076377" y="1076841"/>
                </a:lnTo>
                <a:close/>
              </a:path>
              <a:path w="2400935" h="2401570">
                <a:moveTo>
                  <a:pt x="1086533" y="1087001"/>
                </a:moveTo>
                <a:lnTo>
                  <a:pt x="1066800" y="1087001"/>
                </a:lnTo>
                <a:lnTo>
                  <a:pt x="1082040" y="1102241"/>
                </a:lnTo>
                <a:lnTo>
                  <a:pt x="1101766" y="1102241"/>
                </a:lnTo>
                <a:lnTo>
                  <a:pt x="1086533" y="1087001"/>
                </a:lnTo>
                <a:close/>
              </a:path>
              <a:path w="2400935" h="2401570">
                <a:moveTo>
                  <a:pt x="1101766" y="1102241"/>
                </a:moveTo>
                <a:lnTo>
                  <a:pt x="1082040" y="1102241"/>
                </a:lnTo>
                <a:lnTo>
                  <a:pt x="1098549" y="1118751"/>
                </a:lnTo>
                <a:lnTo>
                  <a:pt x="1118269" y="1118751"/>
                </a:lnTo>
                <a:lnTo>
                  <a:pt x="1101766" y="1102241"/>
                </a:lnTo>
                <a:close/>
              </a:path>
              <a:path w="2400935" h="2401570">
                <a:moveTo>
                  <a:pt x="1118269" y="1118751"/>
                </a:moveTo>
                <a:lnTo>
                  <a:pt x="1098550" y="1118751"/>
                </a:lnTo>
                <a:lnTo>
                  <a:pt x="1104900" y="1125101"/>
                </a:lnTo>
                <a:lnTo>
                  <a:pt x="1124616" y="1125101"/>
                </a:lnTo>
                <a:lnTo>
                  <a:pt x="1118269" y="1118751"/>
                </a:lnTo>
                <a:close/>
              </a:path>
              <a:path w="2400935" h="2401570">
                <a:moveTo>
                  <a:pt x="1124616" y="1125101"/>
                </a:moveTo>
                <a:lnTo>
                  <a:pt x="1104900" y="1125101"/>
                </a:lnTo>
                <a:lnTo>
                  <a:pt x="1136650" y="1156851"/>
                </a:lnTo>
                <a:lnTo>
                  <a:pt x="1156353" y="1156851"/>
                </a:lnTo>
                <a:lnTo>
                  <a:pt x="1124616" y="1125101"/>
                </a:lnTo>
                <a:close/>
              </a:path>
              <a:path w="2400935" h="2401570">
                <a:moveTo>
                  <a:pt x="1156353" y="1156851"/>
                </a:moveTo>
                <a:lnTo>
                  <a:pt x="1136650" y="1156851"/>
                </a:lnTo>
                <a:lnTo>
                  <a:pt x="1139190" y="1159391"/>
                </a:lnTo>
                <a:lnTo>
                  <a:pt x="1158891" y="1159391"/>
                </a:lnTo>
                <a:lnTo>
                  <a:pt x="1156353" y="1156851"/>
                </a:lnTo>
                <a:close/>
              </a:path>
              <a:path w="2400935" h="2401570">
                <a:moveTo>
                  <a:pt x="1158891" y="1159391"/>
                </a:moveTo>
                <a:lnTo>
                  <a:pt x="1139190" y="1159391"/>
                </a:lnTo>
                <a:lnTo>
                  <a:pt x="1151890" y="1172091"/>
                </a:lnTo>
                <a:lnTo>
                  <a:pt x="1171586" y="1172091"/>
                </a:lnTo>
                <a:lnTo>
                  <a:pt x="1158891" y="1159391"/>
                </a:lnTo>
                <a:close/>
              </a:path>
              <a:path w="2400935" h="2401570">
                <a:moveTo>
                  <a:pt x="1171586" y="1172091"/>
                </a:moveTo>
                <a:lnTo>
                  <a:pt x="1151890" y="1172091"/>
                </a:lnTo>
                <a:lnTo>
                  <a:pt x="1164590" y="1184791"/>
                </a:lnTo>
                <a:lnTo>
                  <a:pt x="1184281" y="1184791"/>
                </a:lnTo>
                <a:lnTo>
                  <a:pt x="1171586" y="1172091"/>
                </a:lnTo>
                <a:close/>
              </a:path>
              <a:path w="2400935" h="2401570">
                <a:moveTo>
                  <a:pt x="1184281" y="1184791"/>
                </a:moveTo>
                <a:lnTo>
                  <a:pt x="1164590" y="1184791"/>
                </a:lnTo>
                <a:lnTo>
                  <a:pt x="1168399" y="1188601"/>
                </a:lnTo>
                <a:lnTo>
                  <a:pt x="1188089" y="1188601"/>
                </a:lnTo>
                <a:lnTo>
                  <a:pt x="1184281" y="1184791"/>
                </a:lnTo>
                <a:close/>
              </a:path>
              <a:path w="2400935" h="2401570">
                <a:moveTo>
                  <a:pt x="1188089" y="1188601"/>
                </a:moveTo>
                <a:lnTo>
                  <a:pt x="1168400" y="1188601"/>
                </a:lnTo>
                <a:lnTo>
                  <a:pt x="1170939" y="1191141"/>
                </a:lnTo>
                <a:lnTo>
                  <a:pt x="1190628" y="1191141"/>
                </a:lnTo>
                <a:lnTo>
                  <a:pt x="1188089" y="1188601"/>
                </a:lnTo>
                <a:close/>
              </a:path>
              <a:path w="2400935" h="2401570">
                <a:moveTo>
                  <a:pt x="1190628" y="1191141"/>
                </a:moveTo>
                <a:lnTo>
                  <a:pt x="1170940" y="1191141"/>
                </a:lnTo>
                <a:lnTo>
                  <a:pt x="1212850" y="1233051"/>
                </a:lnTo>
                <a:lnTo>
                  <a:pt x="1232520" y="1233051"/>
                </a:lnTo>
                <a:lnTo>
                  <a:pt x="1190628" y="1191141"/>
                </a:lnTo>
                <a:close/>
              </a:path>
              <a:path w="2400935" h="2401570">
                <a:moveTo>
                  <a:pt x="1232520" y="1233051"/>
                </a:moveTo>
                <a:lnTo>
                  <a:pt x="1212850" y="1233051"/>
                </a:lnTo>
                <a:lnTo>
                  <a:pt x="1247139" y="1267341"/>
                </a:lnTo>
                <a:lnTo>
                  <a:pt x="1266795" y="1267341"/>
                </a:lnTo>
                <a:lnTo>
                  <a:pt x="1232520" y="1233051"/>
                </a:lnTo>
                <a:close/>
              </a:path>
              <a:path w="2400935" h="2401570">
                <a:moveTo>
                  <a:pt x="1266795" y="1267341"/>
                </a:moveTo>
                <a:lnTo>
                  <a:pt x="1247140" y="1267341"/>
                </a:lnTo>
                <a:lnTo>
                  <a:pt x="1257299" y="1277501"/>
                </a:lnTo>
                <a:lnTo>
                  <a:pt x="1276951" y="1277501"/>
                </a:lnTo>
                <a:lnTo>
                  <a:pt x="1266795" y="1267341"/>
                </a:lnTo>
                <a:close/>
              </a:path>
              <a:path w="2400935" h="2401570">
                <a:moveTo>
                  <a:pt x="1276951" y="1277501"/>
                </a:moveTo>
                <a:lnTo>
                  <a:pt x="1257300" y="1277501"/>
                </a:lnTo>
                <a:lnTo>
                  <a:pt x="1278890" y="1299091"/>
                </a:lnTo>
                <a:lnTo>
                  <a:pt x="1298531" y="1299091"/>
                </a:lnTo>
                <a:lnTo>
                  <a:pt x="1276951" y="1277501"/>
                </a:lnTo>
                <a:close/>
              </a:path>
              <a:path w="2400935" h="2401570">
                <a:moveTo>
                  <a:pt x="1298531" y="1299091"/>
                </a:moveTo>
                <a:lnTo>
                  <a:pt x="1278890" y="1299091"/>
                </a:lnTo>
                <a:lnTo>
                  <a:pt x="1282700" y="1302901"/>
                </a:lnTo>
                <a:lnTo>
                  <a:pt x="1302340" y="1302901"/>
                </a:lnTo>
                <a:lnTo>
                  <a:pt x="1298531" y="1299091"/>
                </a:lnTo>
                <a:close/>
              </a:path>
              <a:path w="2400935" h="2401570">
                <a:moveTo>
                  <a:pt x="1302340" y="1302901"/>
                </a:moveTo>
                <a:lnTo>
                  <a:pt x="1282700" y="1302901"/>
                </a:lnTo>
                <a:lnTo>
                  <a:pt x="1295400" y="1315601"/>
                </a:lnTo>
                <a:lnTo>
                  <a:pt x="1315034" y="1315601"/>
                </a:lnTo>
                <a:lnTo>
                  <a:pt x="1302340" y="1302901"/>
                </a:lnTo>
                <a:close/>
              </a:path>
              <a:path w="2400935" h="2401570">
                <a:moveTo>
                  <a:pt x="1315034" y="1315601"/>
                </a:moveTo>
                <a:lnTo>
                  <a:pt x="1295400" y="1315601"/>
                </a:lnTo>
                <a:lnTo>
                  <a:pt x="1304290" y="1324491"/>
                </a:lnTo>
                <a:lnTo>
                  <a:pt x="1323920" y="1324491"/>
                </a:lnTo>
                <a:lnTo>
                  <a:pt x="1315034" y="1315601"/>
                </a:lnTo>
                <a:close/>
              </a:path>
              <a:path w="2400935" h="2401570">
                <a:moveTo>
                  <a:pt x="1323920" y="1324491"/>
                </a:moveTo>
                <a:lnTo>
                  <a:pt x="1304290" y="1324491"/>
                </a:lnTo>
                <a:lnTo>
                  <a:pt x="1308100" y="1328301"/>
                </a:lnTo>
                <a:lnTo>
                  <a:pt x="1327729" y="1328301"/>
                </a:lnTo>
                <a:lnTo>
                  <a:pt x="1323920" y="1324491"/>
                </a:lnTo>
                <a:close/>
              </a:path>
              <a:path w="2400935" h="2401570">
                <a:moveTo>
                  <a:pt x="1327729" y="1328301"/>
                </a:moveTo>
                <a:lnTo>
                  <a:pt x="1308100" y="1328301"/>
                </a:lnTo>
                <a:lnTo>
                  <a:pt x="1310640" y="1330841"/>
                </a:lnTo>
                <a:lnTo>
                  <a:pt x="1330268" y="1330841"/>
                </a:lnTo>
                <a:lnTo>
                  <a:pt x="1327729" y="1328301"/>
                </a:lnTo>
                <a:close/>
              </a:path>
              <a:path w="2400935" h="2401570">
                <a:moveTo>
                  <a:pt x="1330268" y="1330841"/>
                </a:moveTo>
                <a:lnTo>
                  <a:pt x="1310640" y="1330841"/>
                </a:lnTo>
                <a:lnTo>
                  <a:pt x="1314450" y="1334651"/>
                </a:lnTo>
                <a:lnTo>
                  <a:pt x="1334076" y="1334651"/>
                </a:lnTo>
                <a:lnTo>
                  <a:pt x="1330268" y="1330841"/>
                </a:lnTo>
                <a:close/>
              </a:path>
              <a:path w="2400935" h="2401570">
                <a:moveTo>
                  <a:pt x="1334076" y="1334651"/>
                </a:moveTo>
                <a:lnTo>
                  <a:pt x="1314450" y="1334651"/>
                </a:lnTo>
                <a:lnTo>
                  <a:pt x="1327150" y="1347351"/>
                </a:lnTo>
                <a:lnTo>
                  <a:pt x="1346771" y="1347351"/>
                </a:lnTo>
                <a:lnTo>
                  <a:pt x="1334076" y="1334651"/>
                </a:lnTo>
                <a:close/>
              </a:path>
              <a:path w="2400935" h="2401570">
                <a:moveTo>
                  <a:pt x="1346771" y="1347351"/>
                </a:moveTo>
                <a:lnTo>
                  <a:pt x="1327150" y="1347351"/>
                </a:lnTo>
                <a:lnTo>
                  <a:pt x="1346200" y="1366401"/>
                </a:lnTo>
                <a:lnTo>
                  <a:pt x="1365812" y="1366401"/>
                </a:lnTo>
                <a:lnTo>
                  <a:pt x="1346771" y="1347351"/>
                </a:lnTo>
                <a:close/>
              </a:path>
              <a:path w="2400935" h="2401570">
                <a:moveTo>
                  <a:pt x="1365812" y="1366401"/>
                </a:moveTo>
                <a:lnTo>
                  <a:pt x="1346200" y="1366401"/>
                </a:lnTo>
                <a:lnTo>
                  <a:pt x="1386839" y="1407041"/>
                </a:lnTo>
                <a:lnTo>
                  <a:pt x="1406435" y="1407041"/>
                </a:lnTo>
                <a:lnTo>
                  <a:pt x="1365812" y="1366401"/>
                </a:lnTo>
                <a:close/>
              </a:path>
              <a:path w="2400935" h="2401570">
                <a:moveTo>
                  <a:pt x="1406435" y="1407041"/>
                </a:moveTo>
                <a:lnTo>
                  <a:pt x="1386840" y="1407041"/>
                </a:lnTo>
                <a:lnTo>
                  <a:pt x="1403350" y="1423551"/>
                </a:lnTo>
                <a:lnTo>
                  <a:pt x="1422938" y="1423551"/>
                </a:lnTo>
                <a:lnTo>
                  <a:pt x="1406435" y="1407041"/>
                </a:lnTo>
                <a:close/>
              </a:path>
              <a:path w="2400935" h="2401570">
                <a:moveTo>
                  <a:pt x="1422938" y="1423551"/>
                </a:moveTo>
                <a:lnTo>
                  <a:pt x="1403350" y="1423551"/>
                </a:lnTo>
                <a:lnTo>
                  <a:pt x="1405890" y="1426091"/>
                </a:lnTo>
                <a:lnTo>
                  <a:pt x="1425477" y="1426091"/>
                </a:lnTo>
                <a:lnTo>
                  <a:pt x="1422938" y="1423551"/>
                </a:lnTo>
                <a:close/>
              </a:path>
              <a:path w="2400935" h="2401570">
                <a:moveTo>
                  <a:pt x="1425477" y="1426091"/>
                </a:moveTo>
                <a:lnTo>
                  <a:pt x="1405890" y="1426091"/>
                </a:lnTo>
                <a:lnTo>
                  <a:pt x="1409699" y="1429901"/>
                </a:lnTo>
                <a:lnTo>
                  <a:pt x="1429285" y="1429901"/>
                </a:lnTo>
                <a:lnTo>
                  <a:pt x="1425477" y="1426091"/>
                </a:lnTo>
                <a:close/>
              </a:path>
              <a:path w="2400935" h="2401570">
                <a:moveTo>
                  <a:pt x="1429285" y="1429901"/>
                </a:moveTo>
                <a:lnTo>
                  <a:pt x="1409700" y="1429901"/>
                </a:lnTo>
                <a:lnTo>
                  <a:pt x="1437640" y="1457841"/>
                </a:lnTo>
                <a:lnTo>
                  <a:pt x="1457213" y="1457841"/>
                </a:lnTo>
                <a:lnTo>
                  <a:pt x="1429285" y="1429901"/>
                </a:lnTo>
                <a:close/>
              </a:path>
              <a:path w="2400935" h="2401570">
                <a:moveTo>
                  <a:pt x="1457213" y="1457841"/>
                </a:moveTo>
                <a:lnTo>
                  <a:pt x="1437640" y="1457841"/>
                </a:lnTo>
                <a:lnTo>
                  <a:pt x="1441450" y="1461651"/>
                </a:lnTo>
                <a:lnTo>
                  <a:pt x="1461021" y="1461651"/>
                </a:lnTo>
                <a:lnTo>
                  <a:pt x="1457213" y="1457841"/>
                </a:lnTo>
                <a:close/>
              </a:path>
              <a:path w="2400935" h="2401570">
                <a:moveTo>
                  <a:pt x="1461021" y="1461651"/>
                </a:moveTo>
                <a:lnTo>
                  <a:pt x="1441450" y="1461651"/>
                </a:lnTo>
                <a:lnTo>
                  <a:pt x="1454150" y="1474351"/>
                </a:lnTo>
                <a:lnTo>
                  <a:pt x="1473716" y="1474351"/>
                </a:lnTo>
                <a:lnTo>
                  <a:pt x="1461021" y="1461651"/>
                </a:lnTo>
                <a:close/>
              </a:path>
              <a:path w="2400935" h="2401570">
                <a:moveTo>
                  <a:pt x="1473716" y="1474351"/>
                </a:moveTo>
                <a:lnTo>
                  <a:pt x="1454150" y="1474351"/>
                </a:lnTo>
                <a:lnTo>
                  <a:pt x="1466850" y="1487051"/>
                </a:lnTo>
                <a:lnTo>
                  <a:pt x="1486410" y="1487051"/>
                </a:lnTo>
                <a:lnTo>
                  <a:pt x="1473716" y="1474351"/>
                </a:lnTo>
                <a:close/>
              </a:path>
              <a:path w="2400935" h="2401570">
                <a:moveTo>
                  <a:pt x="1486410" y="1487051"/>
                </a:moveTo>
                <a:lnTo>
                  <a:pt x="1466850" y="1487051"/>
                </a:lnTo>
                <a:lnTo>
                  <a:pt x="1469390" y="1489591"/>
                </a:lnTo>
                <a:lnTo>
                  <a:pt x="1488949" y="1489591"/>
                </a:lnTo>
                <a:lnTo>
                  <a:pt x="1486410" y="1487051"/>
                </a:lnTo>
                <a:close/>
              </a:path>
              <a:path w="2400935" h="2401570">
                <a:moveTo>
                  <a:pt x="1488949" y="1489591"/>
                </a:moveTo>
                <a:lnTo>
                  <a:pt x="1469390" y="1489591"/>
                </a:lnTo>
                <a:lnTo>
                  <a:pt x="1473200" y="1493401"/>
                </a:lnTo>
                <a:lnTo>
                  <a:pt x="1492758" y="1493401"/>
                </a:lnTo>
                <a:lnTo>
                  <a:pt x="1488949" y="1489591"/>
                </a:lnTo>
                <a:close/>
              </a:path>
              <a:path w="2400935" h="2401570">
                <a:moveTo>
                  <a:pt x="1492758" y="1493401"/>
                </a:moveTo>
                <a:lnTo>
                  <a:pt x="1473200" y="1493401"/>
                </a:lnTo>
                <a:lnTo>
                  <a:pt x="1475740" y="1495941"/>
                </a:lnTo>
                <a:lnTo>
                  <a:pt x="1495297" y="1495941"/>
                </a:lnTo>
                <a:lnTo>
                  <a:pt x="1492758" y="1493401"/>
                </a:lnTo>
                <a:close/>
              </a:path>
              <a:path w="2400935" h="2401570">
                <a:moveTo>
                  <a:pt x="1495297" y="1495941"/>
                </a:moveTo>
                <a:lnTo>
                  <a:pt x="1475740" y="1495941"/>
                </a:lnTo>
                <a:lnTo>
                  <a:pt x="1485900" y="1506101"/>
                </a:lnTo>
                <a:lnTo>
                  <a:pt x="1505452" y="1506101"/>
                </a:lnTo>
                <a:lnTo>
                  <a:pt x="1495297" y="1495941"/>
                </a:lnTo>
                <a:close/>
              </a:path>
              <a:path w="2400935" h="2401570">
                <a:moveTo>
                  <a:pt x="1505452" y="1506101"/>
                </a:moveTo>
                <a:lnTo>
                  <a:pt x="1485900" y="1506101"/>
                </a:lnTo>
                <a:lnTo>
                  <a:pt x="1498600" y="1518801"/>
                </a:lnTo>
                <a:lnTo>
                  <a:pt x="1518147" y="1518801"/>
                </a:lnTo>
                <a:lnTo>
                  <a:pt x="1505452" y="1506101"/>
                </a:lnTo>
                <a:close/>
              </a:path>
              <a:path w="2400935" h="2401570">
                <a:moveTo>
                  <a:pt x="1518147" y="1518801"/>
                </a:moveTo>
                <a:lnTo>
                  <a:pt x="1498600" y="1518801"/>
                </a:lnTo>
                <a:lnTo>
                  <a:pt x="1501139" y="1521341"/>
                </a:lnTo>
                <a:lnTo>
                  <a:pt x="1520686" y="1521341"/>
                </a:lnTo>
                <a:lnTo>
                  <a:pt x="1518147" y="1518801"/>
                </a:lnTo>
                <a:close/>
              </a:path>
              <a:path w="2400935" h="2401570">
                <a:moveTo>
                  <a:pt x="1520686" y="1521341"/>
                </a:moveTo>
                <a:lnTo>
                  <a:pt x="1501140" y="1521341"/>
                </a:lnTo>
                <a:lnTo>
                  <a:pt x="1520189" y="1540391"/>
                </a:lnTo>
                <a:lnTo>
                  <a:pt x="1539727" y="1540391"/>
                </a:lnTo>
                <a:lnTo>
                  <a:pt x="1520686" y="1521341"/>
                </a:lnTo>
                <a:close/>
              </a:path>
              <a:path w="2400935" h="2401570">
                <a:moveTo>
                  <a:pt x="1539727" y="1540391"/>
                </a:moveTo>
                <a:lnTo>
                  <a:pt x="1520190" y="1540391"/>
                </a:lnTo>
                <a:lnTo>
                  <a:pt x="1523999" y="1544201"/>
                </a:lnTo>
                <a:lnTo>
                  <a:pt x="1543536" y="1544201"/>
                </a:lnTo>
                <a:lnTo>
                  <a:pt x="1539727" y="1540391"/>
                </a:lnTo>
                <a:close/>
              </a:path>
              <a:path w="2400935" h="2401570">
                <a:moveTo>
                  <a:pt x="1543536" y="1544201"/>
                </a:moveTo>
                <a:lnTo>
                  <a:pt x="1524000" y="1544201"/>
                </a:lnTo>
                <a:lnTo>
                  <a:pt x="1526540" y="1546741"/>
                </a:lnTo>
                <a:lnTo>
                  <a:pt x="1546075" y="1546741"/>
                </a:lnTo>
                <a:lnTo>
                  <a:pt x="1543536" y="1544201"/>
                </a:lnTo>
                <a:close/>
              </a:path>
              <a:path w="2400935" h="2401570">
                <a:moveTo>
                  <a:pt x="1546075" y="1546741"/>
                </a:moveTo>
                <a:lnTo>
                  <a:pt x="1526540" y="1546741"/>
                </a:lnTo>
                <a:lnTo>
                  <a:pt x="1530350" y="1550551"/>
                </a:lnTo>
                <a:lnTo>
                  <a:pt x="1549883" y="1550551"/>
                </a:lnTo>
                <a:lnTo>
                  <a:pt x="1546075" y="1546741"/>
                </a:lnTo>
                <a:close/>
              </a:path>
              <a:path w="2400935" h="2401570">
                <a:moveTo>
                  <a:pt x="1549883" y="1550551"/>
                </a:moveTo>
                <a:lnTo>
                  <a:pt x="1530350" y="1550551"/>
                </a:lnTo>
                <a:lnTo>
                  <a:pt x="1551939" y="1572141"/>
                </a:lnTo>
                <a:lnTo>
                  <a:pt x="1571464" y="1572141"/>
                </a:lnTo>
                <a:lnTo>
                  <a:pt x="1549883" y="1550551"/>
                </a:lnTo>
                <a:close/>
              </a:path>
              <a:path w="2400935" h="2401570">
                <a:moveTo>
                  <a:pt x="1571464" y="1572141"/>
                </a:moveTo>
                <a:lnTo>
                  <a:pt x="1551940" y="1572141"/>
                </a:lnTo>
                <a:lnTo>
                  <a:pt x="1555749" y="1575951"/>
                </a:lnTo>
                <a:lnTo>
                  <a:pt x="1575272" y="1575951"/>
                </a:lnTo>
                <a:lnTo>
                  <a:pt x="1571464" y="1572141"/>
                </a:lnTo>
                <a:close/>
              </a:path>
              <a:path w="2400935" h="2401570">
                <a:moveTo>
                  <a:pt x="1575272" y="1575951"/>
                </a:moveTo>
                <a:lnTo>
                  <a:pt x="1555750" y="1575951"/>
                </a:lnTo>
                <a:lnTo>
                  <a:pt x="1558290" y="1578491"/>
                </a:lnTo>
                <a:lnTo>
                  <a:pt x="1577811" y="1578491"/>
                </a:lnTo>
                <a:lnTo>
                  <a:pt x="1575272" y="1575951"/>
                </a:lnTo>
                <a:close/>
              </a:path>
              <a:path w="2400935" h="2401570">
                <a:moveTo>
                  <a:pt x="1577811" y="1578491"/>
                </a:moveTo>
                <a:lnTo>
                  <a:pt x="1558290" y="1578491"/>
                </a:lnTo>
                <a:lnTo>
                  <a:pt x="1570990" y="1591191"/>
                </a:lnTo>
                <a:lnTo>
                  <a:pt x="1590505" y="1591191"/>
                </a:lnTo>
                <a:lnTo>
                  <a:pt x="1577811" y="1578491"/>
                </a:lnTo>
                <a:close/>
              </a:path>
              <a:path w="2400935" h="2401570">
                <a:moveTo>
                  <a:pt x="2201112" y="2202061"/>
                </a:moveTo>
                <a:lnTo>
                  <a:pt x="2181860" y="2202061"/>
                </a:lnTo>
                <a:lnTo>
                  <a:pt x="2381250" y="2401451"/>
                </a:lnTo>
                <a:lnTo>
                  <a:pt x="2400417" y="2401451"/>
                </a:lnTo>
                <a:lnTo>
                  <a:pt x="2201112" y="2202061"/>
                </a:lnTo>
                <a:close/>
              </a:path>
              <a:path w="2400935" h="2401570">
                <a:moveTo>
                  <a:pt x="2198574" y="2199521"/>
                </a:moveTo>
                <a:lnTo>
                  <a:pt x="2179320" y="2199521"/>
                </a:lnTo>
                <a:lnTo>
                  <a:pt x="2180590" y="2200791"/>
                </a:lnTo>
                <a:lnTo>
                  <a:pt x="2199843" y="2200791"/>
                </a:lnTo>
                <a:lnTo>
                  <a:pt x="2198574" y="2199521"/>
                </a:lnTo>
                <a:close/>
              </a:path>
              <a:path w="2400935" h="2401570">
                <a:moveTo>
                  <a:pt x="2194765" y="2195711"/>
                </a:moveTo>
                <a:lnTo>
                  <a:pt x="2175510" y="2195711"/>
                </a:lnTo>
                <a:lnTo>
                  <a:pt x="2178050" y="2198251"/>
                </a:lnTo>
                <a:lnTo>
                  <a:pt x="2197304" y="2198251"/>
                </a:lnTo>
                <a:lnTo>
                  <a:pt x="2194765" y="2195711"/>
                </a:lnTo>
                <a:close/>
              </a:path>
              <a:path w="2400935" h="2401570">
                <a:moveTo>
                  <a:pt x="2192226" y="2193171"/>
                </a:moveTo>
                <a:lnTo>
                  <a:pt x="2172970" y="2193171"/>
                </a:lnTo>
                <a:lnTo>
                  <a:pt x="2174240" y="2194441"/>
                </a:lnTo>
                <a:lnTo>
                  <a:pt x="2193496" y="2194441"/>
                </a:lnTo>
                <a:lnTo>
                  <a:pt x="2192226" y="2193171"/>
                </a:lnTo>
                <a:close/>
              </a:path>
              <a:path w="2400935" h="2401570">
                <a:moveTo>
                  <a:pt x="2188418" y="2189361"/>
                </a:moveTo>
                <a:lnTo>
                  <a:pt x="2169160" y="2189361"/>
                </a:lnTo>
                <a:lnTo>
                  <a:pt x="2171700" y="2191901"/>
                </a:lnTo>
                <a:lnTo>
                  <a:pt x="2190957" y="2191901"/>
                </a:lnTo>
                <a:lnTo>
                  <a:pt x="2188418" y="2189361"/>
                </a:lnTo>
                <a:close/>
              </a:path>
              <a:path w="2400935" h="2401570">
                <a:moveTo>
                  <a:pt x="2185879" y="2186821"/>
                </a:moveTo>
                <a:lnTo>
                  <a:pt x="2166620" y="2186821"/>
                </a:lnTo>
                <a:lnTo>
                  <a:pt x="2167890" y="2188091"/>
                </a:lnTo>
                <a:lnTo>
                  <a:pt x="2187148" y="2188091"/>
                </a:lnTo>
                <a:lnTo>
                  <a:pt x="2185879" y="2186821"/>
                </a:lnTo>
                <a:close/>
              </a:path>
              <a:path w="2400935" h="2401570">
                <a:moveTo>
                  <a:pt x="2182071" y="2183011"/>
                </a:moveTo>
                <a:lnTo>
                  <a:pt x="2162810" y="2183011"/>
                </a:lnTo>
                <a:lnTo>
                  <a:pt x="2165350" y="2185551"/>
                </a:lnTo>
                <a:lnTo>
                  <a:pt x="2184610" y="2185551"/>
                </a:lnTo>
                <a:lnTo>
                  <a:pt x="2182071" y="2183011"/>
                </a:lnTo>
                <a:close/>
              </a:path>
              <a:path w="2400935" h="2401570">
                <a:moveTo>
                  <a:pt x="2179532" y="2180471"/>
                </a:moveTo>
                <a:lnTo>
                  <a:pt x="2160270" y="2180471"/>
                </a:lnTo>
                <a:lnTo>
                  <a:pt x="2161540" y="2181741"/>
                </a:lnTo>
                <a:lnTo>
                  <a:pt x="2180801" y="2181741"/>
                </a:lnTo>
                <a:lnTo>
                  <a:pt x="2179532" y="2180471"/>
                </a:lnTo>
                <a:close/>
              </a:path>
              <a:path w="2400935" h="2401570">
                <a:moveTo>
                  <a:pt x="2175723" y="2176661"/>
                </a:moveTo>
                <a:lnTo>
                  <a:pt x="2156460" y="2176661"/>
                </a:lnTo>
                <a:lnTo>
                  <a:pt x="2159000" y="2179201"/>
                </a:lnTo>
                <a:lnTo>
                  <a:pt x="2178262" y="2179201"/>
                </a:lnTo>
                <a:lnTo>
                  <a:pt x="2175723" y="2176661"/>
                </a:lnTo>
                <a:close/>
              </a:path>
              <a:path w="2400935" h="2401570">
                <a:moveTo>
                  <a:pt x="2173184" y="2174121"/>
                </a:moveTo>
                <a:lnTo>
                  <a:pt x="2153920" y="2174121"/>
                </a:lnTo>
                <a:lnTo>
                  <a:pt x="2155190" y="2175391"/>
                </a:lnTo>
                <a:lnTo>
                  <a:pt x="2174454" y="2175391"/>
                </a:lnTo>
                <a:lnTo>
                  <a:pt x="2173184" y="2174121"/>
                </a:lnTo>
                <a:close/>
              </a:path>
              <a:path w="2400935" h="2401570">
                <a:moveTo>
                  <a:pt x="2169376" y="2170311"/>
                </a:moveTo>
                <a:lnTo>
                  <a:pt x="2150110" y="2170311"/>
                </a:lnTo>
                <a:lnTo>
                  <a:pt x="2152650" y="2172851"/>
                </a:lnTo>
                <a:lnTo>
                  <a:pt x="2171915" y="2172851"/>
                </a:lnTo>
                <a:lnTo>
                  <a:pt x="2169376" y="2170311"/>
                </a:lnTo>
                <a:close/>
              </a:path>
              <a:path w="2400935" h="2401570">
                <a:moveTo>
                  <a:pt x="2166837" y="2167771"/>
                </a:moveTo>
                <a:lnTo>
                  <a:pt x="2147570" y="2167771"/>
                </a:lnTo>
                <a:lnTo>
                  <a:pt x="2148840" y="2169041"/>
                </a:lnTo>
                <a:lnTo>
                  <a:pt x="2168107" y="2169041"/>
                </a:lnTo>
                <a:lnTo>
                  <a:pt x="2166837" y="2167771"/>
                </a:lnTo>
                <a:close/>
              </a:path>
              <a:path w="2400935" h="2401570">
                <a:moveTo>
                  <a:pt x="2163029" y="2163961"/>
                </a:moveTo>
                <a:lnTo>
                  <a:pt x="2143760" y="2163961"/>
                </a:lnTo>
                <a:lnTo>
                  <a:pt x="2146300" y="2166501"/>
                </a:lnTo>
                <a:lnTo>
                  <a:pt x="2165568" y="2166501"/>
                </a:lnTo>
                <a:lnTo>
                  <a:pt x="2163029" y="2163961"/>
                </a:lnTo>
                <a:close/>
              </a:path>
              <a:path w="2400935" h="2401570">
                <a:moveTo>
                  <a:pt x="2160490" y="2161421"/>
                </a:moveTo>
                <a:lnTo>
                  <a:pt x="2141220" y="2161421"/>
                </a:lnTo>
                <a:lnTo>
                  <a:pt x="2142490" y="2162691"/>
                </a:lnTo>
                <a:lnTo>
                  <a:pt x="2161759" y="2162691"/>
                </a:lnTo>
                <a:lnTo>
                  <a:pt x="2160490" y="2161421"/>
                </a:lnTo>
                <a:close/>
              </a:path>
              <a:path w="2400935" h="2401570">
                <a:moveTo>
                  <a:pt x="2156682" y="2157611"/>
                </a:moveTo>
                <a:lnTo>
                  <a:pt x="2137410" y="2157611"/>
                </a:lnTo>
                <a:lnTo>
                  <a:pt x="2139950" y="2160151"/>
                </a:lnTo>
                <a:lnTo>
                  <a:pt x="2159220" y="2160151"/>
                </a:lnTo>
                <a:lnTo>
                  <a:pt x="2156682" y="2157611"/>
                </a:lnTo>
                <a:close/>
              </a:path>
              <a:path w="2400935" h="2401570">
                <a:moveTo>
                  <a:pt x="2154143" y="2155071"/>
                </a:moveTo>
                <a:lnTo>
                  <a:pt x="2134870" y="2155071"/>
                </a:lnTo>
                <a:lnTo>
                  <a:pt x="2136140" y="2156341"/>
                </a:lnTo>
                <a:lnTo>
                  <a:pt x="2155412" y="2156341"/>
                </a:lnTo>
                <a:lnTo>
                  <a:pt x="2154143" y="2155071"/>
                </a:lnTo>
                <a:close/>
              </a:path>
              <a:path w="2400935" h="2401570">
                <a:moveTo>
                  <a:pt x="2150334" y="2151261"/>
                </a:moveTo>
                <a:lnTo>
                  <a:pt x="2131060" y="2151261"/>
                </a:lnTo>
                <a:lnTo>
                  <a:pt x="2133600" y="2153801"/>
                </a:lnTo>
                <a:lnTo>
                  <a:pt x="2152873" y="2153801"/>
                </a:lnTo>
                <a:lnTo>
                  <a:pt x="2150334" y="2151261"/>
                </a:lnTo>
                <a:close/>
              </a:path>
              <a:path w="2400935" h="2401570">
                <a:moveTo>
                  <a:pt x="2147795" y="2148721"/>
                </a:moveTo>
                <a:lnTo>
                  <a:pt x="2128520" y="2148721"/>
                </a:lnTo>
                <a:lnTo>
                  <a:pt x="2129790" y="2149991"/>
                </a:lnTo>
                <a:lnTo>
                  <a:pt x="2149065" y="2149991"/>
                </a:lnTo>
                <a:lnTo>
                  <a:pt x="2147795" y="2148721"/>
                </a:lnTo>
                <a:close/>
              </a:path>
              <a:path w="2400935" h="2401570">
                <a:moveTo>
                  <a:pt x="2143987" y="2144911"/>
                </a:moveTo>
                <a:lnTo>
                  <a:pt x="2124710" y="2144911"/>
                </a:lnTo>
                <a:lnTo>
                  <a:pt x="2127250" y="2147451"/>
                </a:lnTo>
                <a:lnTo>
                  <a:pt x="2146526" y="2147451"/>
                </a:lnTo>
                <a:lnTo>
                  <a:pt x="2143987" y="2144911"/>
                </a:lnTo>
                <a:close/>
              </a:path>
              <a:path w="2400935" h="2401570">
                <a:moveTo>
                  <a:pt x="2141448" y="2142371"/>
                </a:moveTo>
                <a:lnTo>
                  <a:pt x="2122170" y="2142371"/>
                </a:lnTo>
                <a:lnTo>
                  <a:pt x="2123440" y="2143641"/>
                </a:lnTo>
                <a:lnTo>
                  <a:pt x="2142718" y="2143641"/>
                </a:lnTo>
                <a:lnTo>
                  <a:pt x="2141448" y="2142371"/>
                </a:lnTo>
                <a:close/>
              </a:path>
              <a:path w="2400935" h="2401570">
                <a:moveTo>
                  <a:pt x="2137640" y="2138561"/>
                </a:moveTo>
                <a:lnTo>
                  <a:pt x="2118360" y="2138561"/>
                </a:lnTo>
                <a:lnTo>
                  <a:pt x="2120900" y="2141101"/>
                </a:lnTo>
                <a:lnTo>
                  <a:pt x="2140179" y="2141101"/>
                </a:lnTo>
                <a:lnTo>
                  <a:pt x="2137640" y="2138561"/>
                </a:lnTo>
                <a:close/>
              </a:path>
              <a:path w="2400935" h="2401570">
                <a:moveTo>
                  <a:pt x="2135101" y="2136021"/>
                </a:moveTo>
                <a:lnTo>
                  <a:pt x="2115820" y="2136021"/>
                </a:lnTo>
                <a:lnTo>
                  <a:pt x="2117090" y="2137291"/>
                </a:lnTo>
                <a:lnTo>
                  <a:pt x="2136370" y="2137291"/>
                </a:lnTo>
                <a:lnTo>
                  <a:pt x="2135101" y="2136021"/>
                </a:lnTo>
                <a:close/>
              </a:path>
              <a:path w="2400935" h="2401570">
                <a:moveTo>
                  <a:pt x="2131292" y="2132211"/>
                </a:moveTo>
                <a:lnTo>
                  <a:pt x="2112010" y="2132211"/>
                </a:lnTo>
                <a:lnTo>
                  <a:pt x="2114550" y="2134751"/>
                </a:lnTo>
                <a:lnTo>
                  <a:pt x="2133831" y="2134751"/>
                </a:lnTo>
                <a:lnTo>
                  <a:pt x="2131292" y="2132211"/>
                </a:lnTo>
                <a:close/>
              </a:path>
              <a:path w="2400935" h="2401570">
                <a:moveTo>
                  <a:pt x="2128754" y="2129671"/>
                </a:moveTo>
                <a:lnTo>
                  <a:pt x="2109470" y="2129671"/>
                </a:lnTo>
                <a:lnTo>
                  <a:pt x="2110740" y="2130941"/>
                </a:lnTo>
                <a:lnTo>
                  <a:pt x="2130023" y="2130941"/>
                </a:lnTo>
                <a:lnTo>
                  <a:pt x="2128754" y="2129671"/>
                </a:lnTo>
                <a:close/>
              </a:path>
              <a:path w="2400935" h="2401570">
                <a:moveTo>
                  <a:pt x="2124945" y="2125861"/>
                </a:moveTo>
                <a:lnTo>
                  <a:pt x="2105660" y="2125861"/>
                </a:lnTo>
                <a:lnTo>
                  <a:pt x="2108200" y="2128401"/>
                </a:lnTo>
                <a:lnTo>
                  <a:pt x="2127484" y="2128401"/>
                </a:lnTo>
                <a:lnTo>
                  <a:pt x="2124945" y="2125861"/>
                </a:lnTo>
                <a:close/>
              </a:path>
              <a:path w="2400935" h="2401570">
                <a:moveTo>
                  <a:pt x="2122406" y="2123321"/>
                </a:moveTo>
                <a:lnTo>
                  <a:pt x="2103120" y="2123321"/>
                </a:lnTo>
                <a:lnTo>
                  <a:pt x="2104390" y="2124591"/>
                </a:lnTo>
                <a:lnTo>
                  <a:pt x="2123676" y="2124591"/>
                </a:lnTo>
                <a:lnTo>
                  <a:pt x="2122406" y="2123321"/>
                </a:lnTo>
                <a:close/>
              </a:path>
              <a:path w="2400935" h="2401570">
                <a:moveTo>
                  <a:pt x="2118598" y="2119511"/>
                </a:moveTo>
                <a:lnTo>
                  <a:pt x="2099310" y="2119511"/>
                </a:lnTo>
                <a:lnTo>
                  <a:pt x="2101850" y="2122051"/>
                </a:lnTo>
                <a:lnTo>
                  <a:pt x="2121137" y="2122051"/>
                </a:lnTo>
                <a:lnTo>
                  <a:pt x="2118598" y="2119511"/>
                </a:lnTo>
                <a:close/>
              </a:path>
              <a:path w="2400935" h="2401570">
                <a:moveTo>
                  <a:pt x="2116059" y="2116971"/>
                </a:moveTo>
                <a:lnTo>
                  <a:pt x="2096770" y="2116971"/>
                </a:lnTo>
                <a:lnTo>
                  <a:pt x="2098040" y="2118241"/>
                </a:lnTo>
                <a:lnTo>
                  <a:pt x="2117329" y="2118241"/>
                </a:lnTo>
                <a:lnTo>
                  <a:pt x="2116059" y="2116971"/>
                </a:lnTo>
                <a:close/>
              </a:path>
              <a:path w="2400935" h="2401570">
                <a:moveTo>
                  <a:pt x="2112251" y="2113161"/>
                </a:moveTo>
                <a:lnTo>
                  <a:pt x="2092960" y="2113161"/>
                </a:lnTo>
                <a:lnTo>
                  <a:pt x="2095500" y="2115701"/>
                </a:lnTo>
                <a:lnTo>
                  <a:pt x="2114790" y="2115701"/>
                </a:lnTo>
                <a:lnTo>
                  <a:pt x="2112251" y="2113161"/>
                </a:lnTo>
                <a:close/>
              </a:path>
              <a:path w="2400935" h="2401570">
                <a:moveTo>
                  <a:pt x="2109712" y="2110621"/>
                </a:moveTo>
                <a:lnTo>
                  <a:pt x="2090420" y="2110621"/>
                </a:lnTo>
                <a:lnTo>
                  <a:pt x="2091689" y="2111891"/>
                </a:lnTo>
                <a:lnTo>
                  <a:pt x="2110981" y="2111891"/>
                </a:lnTo>
                <a:lnTo>
                  <a:pt x="2109712" y="2110621"/>
                </a:lnTo>
                <a:close/>
              </a:path>
              <a:path w="2400935" h="2401570">
                <a:moveTo>
                  <a:pt x="2103365" y="2104271"/>
                </a:moveTo>
                <a:lnTo>
                  <a:pt x="2084070" y="2104271"/>
                </a:lnTo>
                <a:lnTo>
                  <a:pt x="2089150" y="2109351"/>
                </a:lnTo>
                <a:lnTo>
                  <a:pt x="2108442" y="2109351"/>
                </a:lnTo>
                <a:lnTo>
                  <a:pt x="2103365" y="2104271"/>
                </a:lnTo>
                <a:close/>
              </a:path>
              <a:path w="2400935" h="2401570">
                <a:moveTo>
                  <a:pt x="2099556" y="2100461"/>
                </a:moveTo>
                <a:lnTo>
                  <a:pt x="2080260" y="2100461"/>
                </a:lnTo>
                <a:lnTo>
                  <a:pt x="2082800" y="2103001"/>
                </a:lnTo>
                <a:lnTo>
                  <a:pt x="2102095" y="2103001"/>
                </a:lnTo>
                <a:lnTo>
                  <a:pt x="2099556" y="2100461"/>
                </a:lnTo>
                <a:close/>
              </a:path>
              <a:path w="2400935" h="2401570">
                <a:moveTo>
                  <a:pt x="2097017" y="2097921"/>
                </a:moveTo>
                <a:lnTo>
                  <a:pt x="2077720" y="2097921"/>
                </a:lnTo>
                <a:lnTo>
                  <a:pt x="2078990" y="2099191"/>
                </a:lnTo>
                <a:lnTo>
                  <a:pt x="2098287" y="2099191"/>
                </a:lnTo>
                <a:lnTo>
                  <a:pt x="2097017" y="2097921"/>
                </a:lnTo>
                <a:close/>
              </a:path>
              <a:path w="2400935" h="2401570">
                <a:moveTo>
                  <a:pt x="2093209" y="2094111"/>
                </a:moveTo>
                <a:lnTo>
                  <a:pt x="2073910" y="2094111"/>
                </a:lnTo>
                <a:lnTo>
                  <a:pt x="2076450" y="2096651"/>
                </a:lnTo>
                <a:lnTo>
                  <a:pt x="2095748" y="2096651"/>
                </a:lnTo>
                <a:lnTo>
                  <a:pt x="2093209" y="2094111"/>
                </a:lnTo>
                <a:close/>
              </a:path>
              <a:path w="2400935" h="2401570">
                <a:moveTo>
                  <a:pt x="2090670" y="2091571"/>
                </a:moveTo>
                <a:lnTo>
                  <a:pt x="2071370" y="2091571"/>
                </a:lnTo>
                <a:lnTo>
                  <a:pt x="2072639" y="2092841"/>
                </a:lnTo>
                <a:lnTo>
                  <a:pt x="2091939" y="2092841"/>
                </a:lnTo>
                <a:lnTo>
                  <a:pt x="2090670" y="2091571"/>
                </a:lnTo>
                <a:close/>
              </a:path>
              <a:path w="2400935" h="2401570">
                <a:moveTo>
                  <a:pt x="2086862" y="2087761"/>
                </a:moveTo>
                <a:lnTo>
                  <a:pt x="2067560" y="2087761"/>
                </a:lnTo>
                <a:lnTo>
                  <a:pt x="2070100" y="2090301"/>
                </a:lnTo>
                <a:lnTo>
                  <a:pt x="2089401" y="2090301"/>
                </a:lnTo>
                <a:lnTo>
                  <a:pt x="2086862" y="2087761"/>
                </a:lnTo>
                <a:close/>
              </a:path>
              <a:path w="2400935" h="2401570">
                <a:moveTo>
                  <a:pt x="2084323" y="2085221"/>
                </a:moveTo>
                <a:lnTo>
                  <a:pt x="2065020" y="2085221"/>
                </a:lnTo>
                <a:lnTo>
                  <a:pt x="2066289" y="2086491"/>
                </a:lnTo>
                <a:lnTo>
                  <a:pt x="2085592" y="2086491"/>
                </a:lnTo>
                <a:lnTo>
                  <a:pt x="2084323" y="2085221"/>
                </a:lnTo>
                <a:close/>
              </a:path>
              <a:path w="2400935" h="2401570">
                <a:moveTo>
                  <a:pt x="2080514" y="2081411"/>
                </a:moveTo>
                <a:lnTo>
                  <a:pt x="2061209" y="2081411"/>
                </a:lnTo>
                <a:lnTo>
                  <a:pt x="2063750" y="2083951"/>
                </a:lnTo>
                <a:lnTo>
                  <a:pt x="2083053" y="2083951"/>
                </a:lnTo>
                <a:lnTo>
                  <a:pt x="2080514" y="2081411"/>
                </a:lnTo>
                <a:close/>
              </a:path>
              <a:path w="2400935" h="2401570">
                <a:moveTo>
                  <a:pt x="2077975" y="2078871"/>
                </a:moveTo>
                <a:lnTo>
                  <a:pt x="2058670" y="2078871"/>
                </a:lnTo>
                <a:lnTo>
                  <a:pt x="2059939" y="2080141"/>
                </a:lnTo>
                <a:lnTo>
                  <a:pt x="2079245" y="2080141"/>
                </a:lnTo>
                <a:lnTo>
                  <a:pt x="2077975" y="2078871"/>
                </a:lnTo>
                <a:close/>
              </a:path>
              <a:path w="2400935" h="2401570">
                <a:moveTo>
                  <a:pt x="2074167" y="2075061"/>
                </a:moveTo>
                <a:lnTo>
                  <a:pt x="2054859" y="2075061"/>
                </a:lnTo>
                <a:lnTo>
                  <a:pt x="2057400" y="2077601"/>
                </a:lnTo>
                <a:lnTo>
                  <a:pt x="2076706" y="2077601"/>
                </a:lnTo>
                <a:lnTo>
                  <a:pt x="2074167" y="2075061"/>
                </a:lnTo>
                <a:close/>
              </a:path>
              <a:path w="2400935" h="2401570">
                <a:moveTo>
                  <a:pt x="2071628" y="2072521"/>
                </a:moveTo>
                <a:lnTo>
                  <a:pt x="2052320" y="2072521"/>
                </a:lnTo>
                <a:lnTo>
                  <a:pt x="2053590" y="2073791"/>
                </a:lnTo>
                <a:lnTo>
                  <a:pt x="2072898" y="2073791"/>
                </a:lnTo>
                <a:lnTo>
                  <a:pt x="2071628" y="2072521"/>
                </a:lnTo>
                <a:close/>
              </a:path>
              <a:path w="2400935" h="2401570">
                <a:moveTo>
                  <a:pt x="2067820" y="2068711"/>
                </a:moveTo>
                <a:lnTo>
                  <a:pt x="2048510" y="2068711"/>
                </a:lnTo>
                <a:lnTo>
                  <a:pt x="2051050" y="2071251"/>
                </a:lnTo>
                <a:lnTo>
                  <a:pt x="2070359" y="2071251"/>
                </a:lnTo>
                <a:lnTo>
                  <a:pt x="2067820" y="2068711"/>
                </a:lnTo>
                <a:close/>
              </a:path>
              <a:path w="2400935" h="2401570">
                <a:moveTo>
                  <a:pt x="2065281" y="2066171"/>
                </a:moveTo>
                <a:lnTo>
                  <a:pt x="2045970" y="2066171"/>
                </a:lnTo>
                <a:lnTo>
                  <a:pt x="2047240" y="2067441"/>
                </a:lnTo>
                <a:lnTo>
                  <a:pt x="2066550" y="2067441"/>
                </a:lnTo>
                <a:lnTo>
                  <a:pt x="2065281" y="2066171"/>
                </a:lnTo>
                <a:close/>
              </a:path>
              <a:path w="2400935" h="2401570">
                <a:moveTo>
                  <a:pt x="2061473" y="2062361"/>
                </a:moveTo>
                <a:lnTo>
                  <a:pt x="2042160" y="2062361"/>
                </a:lnTo>
                <a:lnTo>
                  <a:pt x="2044700" y="2064901"/>
                </a:lnTo>
                <a:lnTo>
                  <a:pt x="2064011" y="2064901"/>
                </a:lnTo>
                <a:lnTo>
                  <a:pt x="2061473" y="2062361"/>
                </a:lnTo>
                <a:close/>
              </a:path>
              <a:path w="2400935" h="2401570">
                <a:moveTo>
                  <a:pt x="2058934" y="2059821"/>
                </a:moveTo>
                <a:lnTo>
                  <a:pt x="2039620" y="2059821"/>
                </a:lnTo>
                <a:lnTo>
                  <a:pt x="2040889" y="2061091"/>
                </a:lnTo>
                <a:lnTo>
                  <a:pt x="2060203" y="2061091"/>
                </a:lnTo>
                <a:lnTo>
                  <a:pt x="2058934" y="2059821"/>
                </a:lnTo>
                <a:close/>
              </a:path>
              <a:path w="2400935" h="2401570">
                <a:moveTo>
                  <a:pt x="2055125" y="2056011"/>
                </a:moveTo>
                <a:lnTo>
                  <a:pt x="2035810" y="2056011"/>
                </a:lnTo>
                <a:lnTo>
                  <a:pt x="2038350" y="2058551"/>
                </a:lnTo>
                <a:lnTo>
                  <a:pt x="2057664" y="2058551"/>
                </a:lnTo>
                <a:lnTo>
                  <a:pt x="2055125" y="2056011"/>
                </a:lnTo>
                <a:close/>
              </a:path>
              <a:path w="2400935" h="2401570">
                <a:moveTo>
                  <a:pt x="2052586" y="2053471"/>
                </a:moveTo>
                <a:lnTo>
                  <a:pt x="2033270" y="2053471"/>
                </a:lnTo>
                <a:lnTo>
                  <a:pt x="2034539" y="2054741"/>
                </a:lnTo>
                <a:lnTo>
                  <a:pt x="2053856" y="2054741"/>
                </a:lnTo>
                <a:lnTo>
                  <a:pt x="2052586" y="2053471"/>
                </a:lnTo>
                <a:close/>
              </a:path>
              <a:path w="2400935" h="2401570">
                <a:moveTo>
                  <a:pt x="2048778" y="2049661"/>
                </a:moveTo>
                <a:lnTo>
                  <a:pt x="2029460" y="2049661"/>
                </a:lnTo>
                <a:lnTo>
                  <a:pt x="2032000" y="2052201"/>
                </a:lnTo>
                <a:lnTo>
                  <a:pt x="2051317" y="2052201"/>
                </a:lnTo>
                <a:lnTo>
                  <a:pt x="2048778" y="2049661"/>
                </a:lnTo>
                <a:close/>
              </a:path>
              <a:path w="2400935" h="2401570">
                <a:moveTo>
                  <a:pt x="2046239" y="2047121"/>
                </a:moveTo>
                <a:lnTo>
                  <a:pt x="2026920" y="2047121"/>
                </a:lnTo>
                <a:lnTo>
                  <a:pt x="2028190" y="2048391"/>
                </a:lnTo>
                <a:lnTo>
                  <a:pt x="2047509" y="2048391"/>
                </a:lnTo>
                <a:lnTo>
                  <a:pt x="2046239" y="2047121"/>
                </a:lnTo>
                <a:close/>
              </a:path>
              <a:path w="2400935" h="2401570">
                <a:moveTo>
                  <a:pt x="2039892" y="2040771"/>
                </a:moveTo>
                <a:lnTo>
                  <a:pt x="2020569" y="2040771"/>
                </a:lnTo>
                <a:lnTo>
                  <a:pt x="2025650" y="2045851"/>
                </a:lnTo>
                <a:lnTo>
                  <a:pt x="2044970" y="2045851"/>
                </a:lnTo>
                <a:lnTo>
                  <a:pt x="2039892" y="2040771"/>
                </a:lnTo>
                <a:close/>
              </a:path>
              <a:path w="2400935" h="2401570">
                <a:moveTo>
                  <a:pt x="2033545" y="2034421"/>
                </a:moveTo>
                <a:lnTo>
                  <a:pt x="2014219" y="2034421"/>
                </a:lnTo>
                <a:lnTo>
                  <a:pt x="2019300" y="2039501"/>
                </a:lnTo>
                <a:lnTo>
                  <a:pt x="2038622" y="2039501"/>
                </a:lnTo>
                <a:lnTo>
                  <a:pt x="2033545" y="2034421"/>
                </a:lnTo>
                <a:close/>
              </a:path>
              <a:path w="2400935" h="2401570">
                <a:moveTo>
                  <a:pt x="2027197" y="2028071"/>
                </a:moveTo>
                <a:lnTo>
                  <a:pt x="2007870" y="2028071"/>
                </a:lnTo>
                <a:lnTo>
                  <a:pt x="2012950" y="2033151"/>
                </a:lnTo>
                <a:lnTo>
                  <a:pt x="2032275" y="2033151"/>
                </a:lnTo>
                <a:lnTo>
                  <a:pt x="2027197" y="2028071"/>
                </a:lnTo>
                <a:close/>
              </a:path>
              <a:path w="2400935" h="2401570">
                <a:moveTo>
                  <a:pt x="2020850" y="2021721"/>
                </a:moveTo>
                <a:lnTo>
                  <a:pt x="2001520" y="2021721"/>
                </a:lnTo>
                <a:lnTo>
                  <a:pt x="2006600" y="2026801"/>
                </a:lnTo>
                <a:lnTo>
                  <a:pt x="2025928" y="2026801"/>
                </a:lnTo>
                <a:lnTo>
                  <a:pt x="2020850" y="2021721"/>
                </a:lnTo>
                <a:close/>
              </a:path>
              <a:path w="2400935" h="2401570">
                <a:moveTo>
                  <a:pt x="2014503" y="2015371"/>
                </a:moveTo>
                <a:lnTo>
                  <a:pt x="1995169" y="2015371"/>
                </a:lnTo>
                <a:lnTo>
                  <a:pt x="2000250" y="2020451"/>
                </a:lnTo>
                <a:lnTo>
                  <a:pt x="2019581" y="2020451"/>
                </a:lnTo>
                <a:lnTo>
                  <a:pt x="2014503" y="2015371"/>
                </a:lnTo>
                <a:close/>
              </a:path>
              <a:path w="2400935" h="2401570">
                <a:moveTo>
                  <a:pt x="2008156" y="2009021"/>
                </a:moveTo>
                <a:lnTo>
                  <a:pt x="1988819" y="2009021"/>
                </a:lnTo>
                <a:lnTo>
                  <a:pt x="1993900" y="2014101"/>
                </a:lnTo>
                <a:lnTo>
                  <a:pt x="2013233" y="2014101"/>
                </a:lnTo>
                <a:lnTo>
                  <a:pt x="2008156" y="2009021"/>
                </a:lnTo>
                <a:close/>
              </a:path>
              <a:path w="2400935" h="2401570">
                <a:moveTo>
                  <a:pt x="2001808" y="2002671"/>
                </a:moveTo>
                <a:lnTo>
                  <a:pt x="1982469" y="2002671"/>
                </a:lnTo>
                <a:lnTo>
                  <a:pt x="1987550" y="2007751"/>
                </a:lnTo>
                <a:lnTo>
                  <a:pt x="2006886" y="2007751"/>
                </a:lnTo>
                <a:lnTo>
                  <a:pt x="2001808" y="2002671"/>
                </a:lnTo>
                <a:close/>
              </a:path>
              <a:path w="2400935" h="2401570">
                <a:moveTo>
                  <a:pt x="1996730" y="1997591"/>
                </a:moveTo>
                <a:lnTo>
                  <a:pt x="1977390" y="1997591"/>
                </a:lnTo>
                <a:lnTo>
                  <a:pt x="1981200" y="2001401"/>
                </a:lnTo>
                <a:lnTo>
                  <a:pt x="2000539" y="2001401"/>
                </a:lnTo>
                <a:lnTo>
                  <a:pt x="1996730" y="1997591"/>
                </a:lnTo>
                <a:close/>
              </a:path>
              <a:path w="2400935" h="2401570">
                <a:moveTo>
                  <a:pt x="1990383" y="1991241"/>
                </a:moveTo>
                <a:lnTo>
                  <a:pt x="1971040" y="1991241"/>
                </a:lnTo>
                <a:lnTo>
                  <a:pt x="1976120" y="1996321"/>
                </a:lnTo>
                <a:lnTo>
                  <a:pt x="1995461" y="1996321"/>
                </a:lnTo>
                <a:lnTo>
                  <a:pt x="1990383" y="1991241"/>
                </a:lnTo>
                <a:close/>
              </a:path>
              <a:path w="2400935" h="2401570">
                <a:moveTo>
                  <a:pt x="1984036" y="1984891"/>
                </a:moveTo>
                <a:lnTo>
                  <a:pt x="1964689" y="1984891"/>
                </a:lnTo>
                <a:lnTo>
                  <a:pt x="1969770" y="1989971"/>
                </a:lnTo>
                <a:lnTo>
                  <a:pt x="1989114" y="1989971"/>
                </a:lnTo>
                <a:lnTo>
                  <a:pt x="1984036" y="1984891"/>
                </a:lnTo>
                <a:close/>
              </a:path>
              <a:path w="2400935" h="2401570">
                <a:moveTo>
                  <a:pt x="1977689" y="1978541"/>
                </a:moveTo>
                <a:lnTo>
                  <a:pt x="1958339" y="1978541"/>
                </a:lnTo>
                <a:lnTo>
                  <a:pt x="1963420" y="1983621"/>
                </a:lnTo>
                <a:lnTo>
                  <a:pt x="1982766" y="1983621"/>
                </a:lnTo>
                <a:lnTo>
                  <a:pt x="1977689" y="1978541"/>
                </a:lnTo>
                <a:close/>
              </a:path>
              <a:path w="2400935" h="2401570">
                <a:moveTo>
                  <a:pt x="1971341" y="1972191"/>
                </a:moveTo>
                <a:lnTo>
                  <a:pt x="1951990" y="1972191"/>
                </a:lnTo>
                <a:lnTo>
                  <a:pt x="1957070" y="1977271"/>
                </a:lnTo>
                <a:lnTo>
                  <a:pt x="1976419" y="1977271"/>
                </a:lnTo>
                <a:lnTo>
                  <a:pt x="1971341" y="1972191"/>
                </a:lnTo>
                <a:close/>
              </a:path>
              <a:path w="2400935" h="2401570">
                <a:moveTo>
                  <a:pt x="1964994" y="1965841"/>
                </a:moveTo>
                <a:lnTo>
                  <a:pt x="1945640" y="1965841"/>
                </a:lnTo>
                <a:lnTo>
                  <a:pt x="1950720" y="1970921"/>
                </a:lnTo>
                <a:lnTo>
                  <a:pt x="1970072" y="1970921"/>
                </a:lnTo>
                <a:lnTo>
                  <a:pt x="1964994" y="1965841"/>
                </a:lnTo>
                <a:close/>
              </a:path>
              <a:path w="2400935" h="2401570">
                <a:moveTo>
                  <a:pt x="1958647" y="1959491"/>
                </a:moveTo>
                <a:lnTo>
                  <a:pt x="1939290" y="1959491"/>
                </a:lnTo>
                <a:lnTo>
                  <a:pt x="1944370" y="1964571"/>
                </a:lnTo>
                <a:lnTo>
                  <a:pt x="1963725" y="1964571"/>
                </a:lnTo>
                <a:lnTo>
                  <a:pt x="1958647" y="1959491"/>
                </a:lnTo>
                <a:close/>
              </a:path>
              <a:path w="2400935" h="2401570">
                <a:moveTo>
                  <a:pt x="1952300" y="1953141"/>
                </a:moveTo>
                <a:lnTo>
                  <a:pt x="1932940" y="1953141"/>
                </a:lnTo>
                <a:lnTo>
                  <a:pt x="1938020" y="1958221"/>
                </a:lnTo>
                <a:lnTo>
                  <a:pt x="1957377" y="1958221"/>
                </a:lnTo>
                <a:lnTo>
                  <a:pt x="1952300" y="1953141"/>
                </a:lnTo>
                <a:close/>
              </a:path>
              <a:path w="2400935" h="2401570">
                <a:moveTo>
                  <a:pt x="1945952" y="1946791"/>
                </a:moveTo>
                <a:lnTo>
                  <a:pt x="1926589" y="1946791"/>
                </a:lnTo>
                <a:lnTo>
                  <a:pt x="1931670" y="1951871"/>
                </a:lnTo>
                <a:lnTo>
                  <a:pt x="1951030" y="1951871"/>
                </a:lnTo>
                <a:lnTo>
                  <a:pt x="1945952" y="1946791"/>
                </a:lnTo>
                <a:close/>
              </a:path>
              <a:path w="2400935" h="2401570">
                <a:moveTo>
                  <a:pt x="1939605" y="1940441"/>
                </a:moveTo>
                <a:lnTo>
                  <a:pt x="1920240" y="1940441"/>
                </a:lnTo>
                <a:lnTo>
                  <a:pt x="1925320" y="1945521"/>
                </a:lnTo>
                <a:lnTo>
                  <a:pt x="1944683" y="1945521"/>
                </a:lnTo>
                <a:lnTo>
                  <a:pt x="1939605" y="1940441"/>
                </a:lnTo>
                <a:close/>
              </a:path>
              <a:path w="2400935" h="2401570">
                <a:moveTo>
                  <a:pt x="1933258" y="1934091"/>
                </a:moveTo>
                <a:lnTo>
                  <a:pt x="1913890" y="1934091"/>
                </a:lnTo>
                <a:lnTo>
                  <a:pt x="1918970" y="1939171"/>
                </a:lnTo>
                <a:lnTo>
                  <a:pt x="1938336" y="1939171"/>
                </a:lnTo>
                <a:lnTo>
                  <a:pt x="1933258" y="1934091"/>
                </a:lnTo>
                <a:close/>
              </a:path>
              <a:path w="2400935" h="2401570">
                <a:moveTo>
                  <a:pt x="1926911" y="1927741"/>
                </a:moveTo>
                <a:lnTo>
                  <a:pt x="1907540" y="1927741"/>
                </a:lnTo>
                <a:lnTo>
                  <a:pt x="1912620" y="1932821"/>
                </a:lnTo>
                <a:lnTo>
                  <a:pt x="1931988" y="1932821"/>
                </a:lnTo>
                <a:lnTo>
                  <a:pt x="1926911" y="1927741"/>
                </a:lnTo>
                <a:close/>
              </a:path>
              <a:path w="2400935" h="2401570">
                <a:moveTo>
                  <a:pt x="1920563" y="1921391"/>
                </a:moveTo>
                <a:lnTo>
                  <a:pt x="1901190" y="1921391"/>
                </a:lnTo>
                <a:lnTo>
                  <a:pt x="1906270" y="1926471"/>
                </a:lnTo>
                <a:lnTo>
                  <a:pt x="1925641" y="1926471"/>
                </a:lnTo>
                <a:lnTo>
                  <a:pt x="1920563" y="1921391"/>
                </a:lnTo>
                <a:close/>
              </a:path>
              <a:path w="2400935" h="2401570">
                <a:moveTo>
                  <a:pt x="1914216" y="1915041"/>
                </a:moveTo>
                <a:lnTo>
                  <a:pt x="1894839" y="1915041"/>
                </a:lnTo>
                <a:lnTo>
                  <a:pt x="1899920" y="1920121"/>
                </a:lnTo>
                <a:lnTo>
                  <a:pt x="1919294" y="1920121"/>
                </a:lnTo>
                <a:lnTo>
                  <a:pt x="1914216" y="1915041"/>
                </a:lnTo>
                <a:close/>
              </a:path>
              <a:path w="2400935" h="2401570">
                <a:moveTo>
                  <a:pt x="1907869" y="1908691"/>
                </a:moveTo>
                <a:lnTo>
                  <a:pt x="1888490" y="1908691"/>
                </a:lnTo>
                <a:lnTo>
                  <a:pt x="1893570" y="1913771"/>
                </a:lnTo>
                <a:lnTo>
                  <a:pt x="1912947" y="1913771"/>
                </a:lnTo>
                <a:lnTo>
                  <a:pt x="1907869" y="1908691"/>
                </a:lnTo>
                <a:close/>
              </a:path>
              <a:path w="2400935" h="2401570">
                <a:moveTo>
                  <a:pt x="1901521" y="1902341"/>
                </a:moveTo>
                <a:lnTo>
                  <a:pt x="1882139" y="1902341"/>
                </a:lnTo>
                <a:lnTo>
                  <a:pt x="1887220" y="1907421"/>
                </a:lnTo>
                <a:lnTo>
                  <a:pt x="1906599" y="1907421"/>
                </a:lnTo>
                <a:lnTo>
                  <a:pt x="1901521" y="1902341"/>
                </a:lnTo>
                <a:close/>
              </a:path>
              <a:path w="2400935" h="2401570">
                <a:moveTo>
                  <a:pt x="1895174" y="1895991"/>
                </a:moveTo>
                <a:lnTo>
                  <a:pt x="1875790" y="1895991"/>
                </a:lnTo>
                <a:lnTo>
                  <a:pt x="1880870" y="1901071"/>
                </a:lnTo>
                <a:lnTo>
                  <a:pt x="1900252" y="1901071"/>
                </a:lnTo>
                <a:lnTo>
                  <a:pt x="1895174" y="1895991"/>
                </a:lnTo>
                <a:close/>
              </a:path>
              <a:path w="2400935" h="2401570">
                <a:moveTo>
                  <a:pt x="1888827" y="1889641"/>
                </a:moveTo>
                <a:lnTo>
                  <a:pt x="1869440" y="1889641"/>
                </a:lnTo>
                <a:lnTo>
                  <a:pt x="1874520" y="1894721"/>
                </a:lnTo>
                <a:lnTo>
                  <a:pt x="1893905" y="1894721"/>
                </a:lnTo>
                <a:lnTo>
                  <a:pt x="1888827" y="1889641"/>
                </a:lnTo>
                <a:close/>
              </a:path>
              <a:path w="2400935" h="2401570">
                <a:moveTo>
                  <a:pt x="1882480" y="1883291"/>
                </a:moveTo>
                <a:lnTo>
                  <a:pt x="1863090" y="1883291"/>
                </a:lnTo>
                <a:lnTo>
                  <a:pt x="1868170" y="1888371"/>
                </a:lnTo>
                <a:lnTo>
                  <a:pt x="1887558" y="1888371"/>
                </a:lnTo>
                <a:lnTo>
                  <a:pt x="1882480" y="1883291"/>
                </a:lnTo>
                <a:close/>
              </a:path>
              <a:path w="2400935" h="2401570">
                <a:moveTo>
                  <a:pt x="1876132" y="1876941"/>
                </a:moveTo>
                <a:lnTo>
                  <a:pt x="1856740" y="1876941"/>
                </a:lnTo>
                <a:lnTo>
                  <a:pt x="1861820" y="1882021"/>
                </a:lnTo>
                <a:lnTo>
                  <a:pt x="1881210" y="1882021"/>
                </a:lnTo>
                <a:lnTo>
                  <a:pt x="1876132" y="1876941"/>
                </a:lnTo>
                <a:close/>
              </a:path>
              <a:path w="2400935" h="2401570">
                <a:moveTo>
                  <a:pt x="1869785" y="1870591"/>
                </a:moveTo>
                <a:lnTo>
                  <a:pt x="1850390" y="1870591"/>
                </a:lnTo>
                <a:lnTo>
                  <a:pt x="1855470" y="1875671"/>
                </a:lnTo>
                <a:lnTo>
                  <a:pt x="1874863" y="1875671"/>
                </a:lnTo>
                <a:lnTo>
                  <a:pt x="1869785" y="1870591"/>
                </a:lnTo>
                <a:close/>
              </a:path>
              <a:path w="2400935" h="2401570">
                <a:moveTo>
                  <a:pt x="1863438" y="1864241"/>
                </a:moveTo>
                <a:lnTo>
                  <a:pt x="1844040" y="1864241"/>
                </a:lnTo>
                <a:lnTo>
                  <a:pt x="1849120" y="1869321"/>
                </a:lnTo>
                <a:lnTo>
                  <a:pt x="1868516" y="1869321"/>
                </a:lnTo>
                <a:lnTo>
                  <a:pt x="1863438" y="1864241"/>
                </a:lnTo>
                <a:close/>
              </a:path>
              <a:path w="2400935" h="2401570">
                <a:moveTo>
                  <a:pt x="1857091" y="1857891"/>
                </a:moveTo>
                <a:lnTo>
                  <a:pt x="1837690" y="1857891"/>
                </a:lnTo>
                <a:lnTo>
                  <a:pt x="1842770" y="1862971"/>
                </a:lnTo>
                <a:lnTo>
                  <a:pt x="1862168" y="1862971"/>
                </a:lnTo>
                <a:lnTo>
                  <a:pt x="1857091" y="1857891"/>
                </a:lnTo>
                <a:close/>
              </a:path>
              <a:path w="2400935" h="2401570">
                <a:moveTo>
                  <a:pt x="1850743" y="1851541"/>
                </a:moveTo>
                <a:lnTo>
                  <a:pt x="1831340" y="1851541"/>
                </a:lnTo>
                <a:lnTo>
                  <a:pt x="1836420" y="1856621"/>
                </a:lnTo>
                <a:lnTo>
                  <a:pt x="1855821" y="1856621"/>
                </a:lnTo>
                <a:lnTo>
                  <a:pt x="1850743" y="1851541"/>
                </a:lnTo>
                <a:close/>
              </a:path>
              <a:path w="2400935" h="2401570">
                <a:moveTo>
                  <a:pt x="1844396" y="1845191"/>
                </a:moveTo>
                <a:lnTo>
                  <a:pt x="1824990" y="1845191"/>
                </a:lnTo>
                <a:lnTo>
                  <a:pt x="1830070" y="1850271"/>
                </a:lnTo>
                <a:lnTo>
                  <a:pt x="1849474" y="1850271"/>
                </a:lnTo>
                <a:lnTo>
                  <a:pt x="1844396" y="1845191"/>
                </a:lnTo>
                <a:close/>
              </a:path>
              <a:path w="2400935" h="2401570">
                <a:moveTo>
                  <a:pt x="1838049" y="1838841"/>
                </a:moveTo>
                <a:lnTo>
                  <a:pt x="1818639" y="1838841"/>
                </a:lnTo>
                <a:lnTo>
                  <a:pt x="1823720" y="1843921"/>
                </a:lnTo>
                <a:lnTo>
                  <a:pt x="1843127" y="1843921"/>
                </a:lnTo>
                <a:lnTo>
                  <a:pt x="1838049" y="1838841"/>
                </a:lnTo>
                <a:close/>
              </a:path>
              <a:path w="2400935" h="2401570">
                <a:moveTo>
                  <a:pt x="1831702" y="1832491"/>
                </a:moveTo>
                <a:lnTo>
                  <a:pt x="1812290" y="1832491"/>
                </a:lnTo>
                <a:lnTo>
                  <a:pt x="1817370" y="1837571"/>
                </a:lnTo>
                <a:lnTo>
                  <a:pt x="1836779" y="1837571"/>
                </a:lnTo>
                <a:lnTo>
                  <a:pt x="1831702" y="1832491"/>
                </a:lnTo>
                <a:close/>
              </a:path>
              <a:path w="2400935" h="2401570">
                <a:moveTo>
                  <a:pt x="1825354" y="1826141"/>
                </a:moveTo>
                <a:lnTo>
                  <a:pt x="1805940" y="1826141"/>
                </a:lnTo>
                <a:lnTo>
                  <a:pt x="1811020" y="1831221"/>
                </a:lnTo>
                <a:lnTo>
                  <a:pt x="1830432" y="1831221"/>
                </a:lnTo>
                <a:lnTo>
                  <a:pt x="1825354" y="1826141"/>
                </a:lnTo>
                <a:close/>
              </a:path>
              <a:path w="2400935" h="2401570">
                <a:moveTo>
                  <a:pt x="1819007" y="1819791"/>
                </a:moveTo>
                <a:lnTo>
                  <a:pt x="1799590" y="1819791"/>
                </a:lnTo>
                <a:lnTo>
                  <a:pt x="1804670" y="1824871"/>
                </a:lnTo>
                <a:lnTo>
                  <a:pt x="1824085" y="1824871"/>
                </a:lnTo>
                <a:lnTo>
                  <a:pt x="1819007" y="1819791"/>
                </a:lnTo>
                <a:close/>
              </a:path>
              <a:path w="2400935" h="2401570">
                <a:moveTo>
                  <a:pt x="1812660" y="1813441"/>
                </a:moveTo>
                <a:lnTo>
                  <a:pt x="1793240" y="1813441"/>
                </a:lnTo>
                <a:lnTo>
                  <a:pt x="1798320" y="1818521"/>
                </a:lnTo>
                <a:lnTo>
                  <a:pt x="1817738" y="1818521"/>
                </a:lnTo>
                <a:lnTo>
                  <a:pt x="1812660" y="1813441"/>
                </a:lnTo>
                <a:close/>
              </a:path>
              <a:path w="2400935" h="2401570">
                <a:moveTo>
                  <a:pt x="1806313" y="1807091"/>
                </a:moveTo>
                <a:lnTo>
                  <a:pt x="1786889" y="1807091"/>
                </a:lnTo>
                <a:lnTo>
                  <a:pt x="1791970" y="1812171"/>
                </a:lnTo>
                <a:lnTo>
                  <a:pt x="1811390" y="1812171"/>
                </a:lnTo>
                <a:lnTo>
                  <a:pt x="1806313" y="1807091"/>
                </a:lnTo>
                <a:close/>
              </a:path>
              <a:path w="2400935" h="2401570">
                <a:moveTo>
                  <a:pt x="1799965" y="1800741"/>
                </a:moveTo>
                <a:lnTo>
                  <a:pt x="1780540" y="1800741"/>
                </a:lnTo>
                <a:lnTo>
                  <a:pt x="1785620" y="1805821"/>
                </a:lnTo>
                <a:lnTo>
                  <a:pt x="1805043" y="1805821"/>
                </a:lnTo>
                <a:lnTo>
                  <a:pt x="1799965" y="1800741"/>
                </a:lnTo>
                <a:close/>
              </a:path>
              <a:path w="2400935" h="2401570">
                <a:moveTo>
                  <a:pt x="1591775" y="1592461"/>
                </a:moveTo>
                <a:lnTo>
                  <a:pt x="1572260" y="1592461"/>
                </a:lnTo>
                <a:lnTo>
                  <a:pt x="1779270" y="1799471"/>
                </a:lnTo>
                <a:lnTo>
                  <a:pt x="1798696" y="1799471"/>
                </a:lnTo>
                <a:lnTo>
                  <a:pt x="1591775" y="1592461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0" y="4471670"/>
            <a:ext cx="2381250" cy="2381250"/>
          </a:xfrm>
          <a:custGeom>
            <a:avLst/>
            <a:gdLst/>
            <a:ahLst/>
            <a:cxnLst/>
            <a:rect l="l" t="t" r="r" b="b"/>
            <a:pathLst>
              <a:path w="2381250" h="23812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81250" h="23812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81250" h="23812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81250" h="238125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69" y="20319"/>
                </a:lnTo>
                <a:lnTo>
                  <a:pt x="20320" y="20319"/>
                </a:lnTo>
                <a:lnTo>
                  <a:pt x="13970" y="13970"/>
                </a:lnTo>
                <a:close/>
              </a:path>
              <a:path w="2381250" h="2381250">
                <a:moveTo>
                  <a:pt x="20320" y="20320"/>
                </a:moveTo>
                <a:lnTo>
                  <a:pt x="1270" y="20320"/>
                </a:lnTo>
                <a:lnTo>
                  <a:pt x="7619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381250" h="2381250">
                <a:moveTo>
                  <a:pt x="26670" y="26670"/>
                </a:moveTo>
                <a:lnTo>
                  <a:pt x="7620" y="26670"/>
                </a:lnTo>
                <a:lnTo>
                  <a:pt x="13969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81250" h="2381250">
                <a:moveTo>
                  <a:pt x="33020" y="33020"/>
                </a:moveTo>
                <a:lnTo>
                  <a:pt x="13970" y="33020"/>
                </a:lnTo>
                <a:lnTo>
                  <a:pt x="20319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81250" h="2381250">
                <a:moveTo>
                  <a:pt x="39370" y="39370"/>
                </a:moveTo>
                <a:lnTo>
                  <a:pt x="20320" y="39370"/>
                </a:lnTo>
                <a:lnTo>
                  <a:pt x="2666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381250" h="2381250">
                <a:moveTo>
                  <a:pt x="45719" y="45719"/>
                </a:moveTo>
                <a:lnTo>
                  <a:pt x="26669" y="45719"/>
                </a:lnTo>
                <a:lnTo>
                  <a:pt x="33020" y="52070"/>
                </a:lnTo>
                <a:lnTo>
                  <a:pt x="52070" y="52070"/>
                </a:lnTo>
                <a:lnTo>
                  <a:pt x="45719" y="45719"/>
                </a:lnTo>
                <a:close/>
              </a:path>
              <a:path w="2381250" h="238125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81250" h="2381250">
                <a:moveTo>
                  <a:pt x="64770" y="64770"/>
                </a:moveTo>
                <a:lnTo>
                  <a:pt x="45720" y="64770"/>
                </a:lnTo>
                <a:lnTo>
                  <a:pt x="52069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81250" h="2381250">
                <a:moveTo>
                  <a:pt x="71120" y="71120"/>
                </a:moveTo>
                <a:lnTo>
                  <a:pt x="52070" y="71120"/>
                </a:lnTo>
                <a:lnTo>
                  <a:pt x="64769" y="83819"/>
                </a:lnTo>
                <a:lnTo>
                  <a:pt x="83820" y="83819"/>
                </a:lnTo>
                <a:lnTo>
                  <a:pt x="71120" y="71120"/>
                </a:lnTo>
                <a:close/>
              </a:path>
              <a:path w="2381250" h="238125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81250" h="238125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81250" h="2381250">
                <a:moveTo>
                  <a:pt x="102870" y="102870"/>
                </a:moveTo>
                <a:lnTo>
                  <a:pt x="83820" y="102870"/>
                </a:lnTo>
                <a:lnTo>
                  <a:pt x="96519" y="115569"/>
                </a:lnTo>
                <a:lnTo>
                  <a:pt x="115570" y="115569"/>
                </a:lnTo>
                <a:lnTo>
                  <a:pt x="102870" y="102870"/>
                </a:lnTo>
                <a:close/>
              </a:path>
              <a:path w="2381250" h="2381250">
                <a:moveTo>
                  <a:pt x="115570" y="115570"/>
                </a:moveTo>
                <a:lnTo>
                  <a:pt x="96520" y="115570"/>
                </a:lnTo>
                <a:lnTo>
                  <a:pt x="10286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81250" h="238125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81250" h="238125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81250" h="238125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81250" h="238125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81250" h="2381250">
                <a:moveTo>
                  <a:pt x="147320" y="147320"/>
                </a:moveTo>
                <a:lnTo>
                  <a:pt x="128270" y="147320"/>
                </a:lnTo>
                <a:lnTo>
                  <a:pt x="134619" y="153669"/>
                </a:lnTo>
                <a:lnTo>
                  <a:pt x="153669" y="153669"/>
                </a:lnTo>
                <a:lnTo>
                  <a:pt x="147320" y="147320"/>
                </a:lnTo>
                <a:close/>
              </a:path>
              <a:path w="2381250" h="238125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81250" h="238125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81250" h="238125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81250" h="238125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81250" h="238125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81250" h="2381250">
                <a:moveTo>
                  <a:pt x="185420" y="185420"/>
                </a:moveTo>
                <a:lnTo>
                  <a:pt x="166370" y="185420"/>
                </a:lnTo>
                <a:lnTo>
                  <a:pt x="17271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81250" h="2381250">
                <a:moveTo>
                  <a:pt x="191770" y="191770"/>
                </a:moveTo>
                <a:lnTo>
                  <a:pt x="172720" y="191770"/>
                </a:lnTo>
                <a:lnTo>
                  <a:pt x="179069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381250" h="2381250">
                <a:moveTo>
                  <a:pt x="198120" y="198120"/>
                </a:moveTo>
                <a:lnTo>
                  <a:pt x="179070" y="1981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381250" h="2381250">
                <a:moveTo>
                  <a:pt x="204470" y="204470"/>
                </a:moveTo>
                <a:lnTo>
                  <a:pt x="185420" y="204470"/>
                </a:lnTo>
                <a:lnTo>
                  <a:pt x="204469" y="223519"/>
                </a:lnTo>
                <a:lnTo>
                  <a:pt x="223519" y="223519"/>
                </a:lnTo>
                <a:lnTo>
                  <a:pt x="204470" y="204470"/>
                </a:lnTo>
                <a:close/>
              </a:path>
              <a:path w="2381250" h="2381250">
                <a:moveTo>
                  <a:pt x="223520" y="223520"/>
                </a:moveTo>
                <a:lnTo>
                  <a:pt x="204470" y="223520"/>
                </a:lnTo>
                <a:lnTo>
                  <a:pt x="217169" y="236219"/>
                </a:lnTo>
                <a:lnTo>
                  <a:pt x="236219" y="236219"/>
                </a:lnTo>
                <a:lnTo>
                  <a:pt x="223520" y="223520"/>
                </a:lnTo>
                <a:close/>
              </a:path>
              <a:path w="2381250" h="2381250">
                <a:moveTo>
                  <a:pt x="236220" y="236220"/>
                </a:moveTo>
                <a:lnTo>
                  <a:pt x="217170" y="236220"/>
                </a:lnTo>
                <a:lnTo>
                  <a:pt x="248919" y="267969"/>
                </a:lnTo>
                <a:lnTo>
                  <a:pt x="267969" y="267969"/>
                </a:lnTo>
                <a:lnTo>
                  <a:pt x="236220" y="236220"/>
                </a:lnTo>
                <a:close/>
              </a:path>
              <a:path w="2381250" h="2381250">
                <a:moveTo>
                  <a:pt x="267970" y="267970"/>
                </a:moveTo>
                <a:lnTo>
                  <a:pt x="248920" y="267970"/>
                </a:lnTo>
                <a:lnTo>
                  <a:pt x="255269" y="274319"/>
                </a:lnTo>
                <a:lnTo>
                  <a:pt x="274319" y="274319"/>
                </a:lnTo>
                <a:lnTo>
                  <a:pt x="267970" y="267970"/>
                </a:lnTo>
                <a:close/>
              </a:path>
              <a:path w="2381250" h="2381250">
                <a:moveTo>
                  <a:pt x="274320" y="274320"/>
                </a:moveTo>
                <a:lnTo>
                  <a:pt x="255270" y="27432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74320" y="274320"/>
                </a:lnTo>
                <a:close/>
              </a:path>
              <a:path w="2381250" h="238125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81250" h="238125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81250" h="238125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81250" h="238125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81250" h="238125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81250" h="238125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81250" h="238125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381250" h="238125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81250" h="238125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81250" h="238125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81250" h="238125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81250" h="238125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81250" h="238125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81250" h="238125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81250" h="2381250">
                <a:moveTo>
                  <a:pt x="388620" y="388620"/>
                </a:moveTo>
                <a:lnTo>
                  <a:pt x="369570" y="388620"/>
                </a:lnTo>
                <a:lnTo>
                  <a:pt x="375919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381250" h="238125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81250" h="238125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81250" h="238125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81250" h="238125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70" y="420369"/>
                </a:lnTo>
                <a:lnTo>
                  <a:pt x="414020" y="414020"/>
                </a:lnTo>
                <a:close/>
              </a:path>
              <a:path w="2381250" h="2381250">
                <a:moveTo>
                  <a:pt x="420370" y="420370"/>
                </a:moveTo>
                <a:lnTo>
                  <a:pt x="401320" y="420370"/>
                </a:lnTo>
                <a:lnTo>
                  <a:pt x="407669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381250" h="2381250">
                <a:moveTo>
                  <a:pt x="426720" y="426720"/>
                </a:moveTo>
                <a:lnTo>
                  <a:pt x="407670" y="42672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6720" y="426720"/>
                </a:lnTo>
                <a:close/>
              </a:path>
              <a:path w="2381250" h="238125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81250" h="238125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81250" h="238125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81250" h="238125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81250" h="2381250">
                <a:moveTo>
                  <a:pt x="458470" y="458470"/>
                </a:moveTo>
                <a:lnTo>
                  <a:pt x="439420" y="458470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381250" h="238125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70" y="471169"/>
                </a:lnTo>
                <a:lnTo>
                  <a:pt x="464820" y="464820"/>
                </a:lnTo>
                <a:close/>
              </a:path>
              <a:path w="2381250" h="238125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81250" h="238125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81250" h="238125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81250" h="238125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81250" h="238125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81250" h="2381250">
                <a:moveTo>
                  <a:pt x="509270" y="509270"/>
                </a:moveTo>
                <a:lnTo>
                  <a:pt x="490220" y="509270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381250" h="238125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81250" h="238125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81250" h="238125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81250" h="238125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81250" h="238125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81250" h="238125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81250" h="238125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81250" h="238125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81250" h="238125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81250" h="238125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81250" h="2381250">
                <a:moveTo>
                  <a:pt x="579120" y="579120"/>
                </a:moveTo>
                <a:lnTo>
                  <a:pt x="560070" y="579120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381250" h="238125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81250" h="2381250">
                <a:moveTo>
                  <a:pt x="591820" y="591820"/>
                </a:moveTo>
                <a:lnTo>
                  <a:pt x="572770" y="59182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1820" y="591820"/>
                </a:lnTo>
                <a:close/>
              </a:path>
              <a:path w="2381250" h="238125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81250" h="238125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81250" h="238125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81250" h="238125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81250" h="238125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81250" h="2381250">
                <a:moveTo>
                  <a:pt x="636270" y="636270"/>
                </a:moveTo>
                <a:lnTo>
                  <a:pt x="617220" y="636270"/>
                </a:lnTo>
                <a:lnTo>
                  <a:pt x="623569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81250" h="238125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81250" h="238125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81250" h="2381250">
                <a:moveTo>
                  <a:pt x="655320" y="655320"/>
                </a:moveTo>
                <a:lnTo>
                  <a:pt x="636270" y="65532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55320" y="655320"/>
                </a:lnTo>
                <a:close/>
              </a:path>
              <a:path w="2381250" h="2381250">
                <a:moveTo>
                  <a:pt x="668020" y="668020"/>
                </a:moveTo>
                <a:lnTo>
                  <a:pt x="648970" y="668020"/>
                </a:lnTo>
                <a:lnTo>
                  <a:pt x="655319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381250" h="2381250">
                <a:moveTo>
                  <a:pt x="674370" y="674370"/>
                </a:moveTo>
                <a:lnTo>
                  <a:pt x="655320" y="674370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81250" h="238125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81250" h="238125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81250" h="238125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81250" h="238125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81250" h="2381250">
                <a:moveTo>
                  <a:pt x="706120" y="706119"/>
                </a:moveTo>
                <a:lnTo>
                  <a:pt x="687069" y="706119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19"/>
                </a:lnTo>
                <a:close/>
              </a:path>
              <a:path w="2381250" h="238125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81250" h="238125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81250" h="238125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19" y="731519"/>
                </a:lnTo>
                <a:lnTo>
                  <a:pt x="725170" y="725170"/>
                </a:lnTo>
                <a:close/>
              </a:path>
              <a:path w="2381250" h="238125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81250" h="2381250">
                <a:moveTo>
                  <a:pt x="737870" y="737870"/>
                </a:moveTo>
                <a:lnTo>
                  <a:pt x="718820" y="737870"/>
                </a:lnTo>
                <a:lnTo>
                  <a:pt x="731519" y="750569"/>
                </a:lnTo>
                <a:lnTo>
                  <a:pt x="750569" y="750569"/>
                </a:lnTo>
                <a:lnTo>
                  <a:pt x="737870" y="737870"/>
                </a:lnTo>
                <a:close/>
              </a:path>
              <a:path w="2381250" h="2381250">
                <a:moveTo>
                  <a:pt x="750570" y="750570"/>
                </a:moveTo>
                <a:lnTo>
                  <a:pt x="731520" y="750570"/>
                </a:lnTo>
                <a:lnTo>
                  <a:pt x="737869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381250" h="2381250">
                <a:moveTo>
                  <a:pt x="756920" y="756920"/>
                </a:moveTo>
                <a:lnTo>
                  <a:pt x="737870" y="756920"/>
                </a:lnTo>
                <a:lnTo>
                  <a:pt x="800099" y="819149"/>
                </a:lnTo>
                <a:lnTo>
                  <a:pt x="819150" y="819149"/>
                </a:lnTo>
                <a:lnTo>
                  <a:pt x="756920" y="756920"/>
                </a:lnTo>
                <a:close/>
              </a:path>
              <a:path w="2381250" h="238125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81250" h="2381250">
                <a:moveTo>
                  <a:pt x="850900" y="850900"/>
                </a:moveTo>
                <a:lnTo>
                  <a:pt x="831850" y="850900"/>
                </a:lnTo>
                <a:lnTo>
                  <a:pt x="888999" y="908049"/>
                </a:lnTo>
                <a:lnTo>
                  <a:pt x="908049" y="908049"/>
                </a:lnTo>
                <a:lnTo>
                  <a:pt x="850900" y="850900"/>
                </a:lnTo>
                <a:close/>
              </a:path>
              <a:path w="2381250" h="2381250">
                <a:moveTo>
                  <a:pt x="908050" y="908050"/>
                </a:moveTo>
                <a:lnTo>
                  <a:pt x="889000" y="908050"/>
                </a:lnTo>
                <a:lnTo>
                  <a:pt x="89153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81250" h="2381250">
                <a:moveTo>
                  <a:pt x="910590" y="910590"/>
                </a:moveTo>
                <a:lnTo>
                  <a:pt x="891540" y="910590"/>
                </a:lnTo>
                <a:lnTo>
                  <a:pt x="897890" y="916939"/>
                </a:lnTo>
                <a:lnTo>
                  <a:pt x="916939" y="916939"/>
                </a:lnTo>
                <a:lnTo>
                  <a:pt x="910590" y="910590"/>
                </a:lnTo>
                <a:close/>
              </a:path>
              <a:path w="2381250" h="2381250">
                <a:moveTo>
                  <a:pt x="916940" y="916940"/>
                </a:moveTo>
                <a:lnTo>
                  <a:pt x="897890" y="916940"/>
                </a:lnTo>
                <a:lnTo>
                  <a:pt x="904239" y="923289"/>
                </a:lnTo>
                <a:lnTo>
                  <a:pt x="923289" y="923289"/>
                </a:lnTo>
                <a:lnTo>
                  <a:pt x="916940" y="916940"/>
                </a:lnTo>
                <a:close/>
              </a:path>
              <a:path w="2381250" h="2381250">
                <a:moveTo>
                  <a:pt x="923290" y="923289"/>
                </a:moveTo>
                <a:lnTo>
                  <a:pt x="904240" y="923289"/>
                </a:lnTo>
                <a:lnTo>
                  <a:pt x="910589" y="929639"/>
                </a:lnTo>
                <a:lnTo>
                  <a:pt x="929639" y="929639"/>
                </a:lnTo>
                <a:lnTo>
                  <a:pt x="923290" y="923289"/>
                </a:lnTo>
                <a:close/>
              </a:path>
              <a:path w="2381250" h="2381250">
                <a:moveTo>
                  <a:pt x="929640" y="929639"/>
                </a:moveTo>
                <a:lnTo>
                  <a:pt x="910590" y="929639"/>
                </a:lnTo>
                <a:lnTo>
                  <a:pt x="914400" y="933449"/>
                </a:lnTo>
                <a:lnTo>
                  <a:pt x="933449" y="933449"/>
                </a:lnTo>
                <a:lnTo>
                  <a:pt x="929640" y="929639"/>
                </a:lnTo>
                <a:close/>
              </a:path>
              <a:path w="2381250" h="2381250">
                <a:moveTo>
                  <a:pt x="933450" y="933450"/>
                </a:moveTo>
                <a:lnTo>
                  <a:pt x="914400" y="933450"/>
                </a:lnTo>
                <a:lnTo>
                  <a:pt x="916939" y="935989"/>
                </a:lnTo>
                <a:lnTo>
                  <a:pt x="935989" y="935989"/>
                </a:lnTo>
                <a:lnTo>
                  <a:pt x="933450" y="933450"/>
                </a:lnTo>
                <a:close/>
              </a:path>
              <a:path w="2381250" h="2381250">
                <a:moveTo>
                  <a:pt x="935990" y="935989"/>
                </a:moveTo>
                <a:lnTo>
                  <a:pt x="916940" y="935989"/>
                </a:lnTo>
                <a:lnTo>
                  <a:pt x="920749" y="939799"/>
                </a:lnTo>
                <a:lnTo>
                  <a:pt x="939799" y="939799"/>
                </a:lnTo>
                <a:lnTo>
                  <a:pt x="935990" y="935989"/>
                </a:lnTo>
                <a:close/>
              </a:path>
              <a:path w="2381250" h="2381250">
                <a:moveTo>
                  <a:pt x="939800" y="939800"/>
                </a:moveTo>
                <a:lnTo>
                  <a:pt x="920750" y="939800"/>
                </a:lnTo>
                <a:lnTo>
                  <a:pt x="923290" y="942339"/>
                </a:lnTo>
                <a:lnTo>
                  <a:pt x="942339" y="942339"/>
                </a:lnTo>
                <a:lnTo>
                  <a:pt x="939800" y="939800"/>
                </a:lnTo>
                <a:close/>
              </a:path>
              <a:path w="2381250" h="2381250">
                <a:moveTo>
                  <a:pt x="942340" y="942340"/>
                </a:moveTo>
                <a:lnTo>
                  <a:pt x="923290" y="942340"/>
                </a:lnTo>
                <a:lnTo>
                  <a:pt x="927100" y="946149"/>
                </a:lnTo>
                <a:lnTo>
                  <a:pt x="946149" y="946149"/>
                </a:lnTo>
                <a:lnTo>
                  <a:pt x="942340" y="942340"/>
                </a:lnTo>
                <a:close/>
              </a:path>
              <a:path w="2381250" h="2381250">
                <a:moveTo>
                  <a:pt x="946150" y="946150"/>
                </a:moveTo>
                <a:lnTo>
                  <a:pt x="927100" y="946150"/>
                </a:lnTo>
                <a:lnTo>
                  <a:pt x="929639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81250" h="2381250">
                <a:moveTo>
                  <a:pt x="948690" y="948690"/>
                </a:moveTo>
                <a:lnTo>
                  <a:pt x="929640" y="948690"/>
                </a:lnTo>
                <a:lnTo>
                  <a:pt x="935989" y="955039"/>
                </a:lnTo>
                <a:lnTo>
                  <a:pt x="955039" y="955039"/>
                </a:lnTo>
                <a:lnTo>
                  <a:pt x="948690" y="948690"/>
                </a:lnTo>
                <a:close/>
              </a:path>
              <a:path w="2381250" h="2381250">
                <a:moveTo>
                  <a:pt x="955040" y="955040"/>
                </a:moveTo>
                <a:lnTo>
                  <a:pt x="935990" y="95504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55040" y="955040"/>
                </a:lnTo>
                <a:close/>
              </a:path>
              <a:path w="2381250" h="2381250">
                <a:moveTo>
                  <a:pt x="965200" y="965200"/>
                </a:moveTo>
                <a:lnTo>
                  <a:pt x="946150" y="965200"/>
                </a:lnTo>
                <a:lnTo>
                  <a:pt x="952499" y="971549"/>
                </a:lnTo>
                <a:lnTo>
                  <a:pt x="971549" y="971549"/>
                </a:lnTo>
                <a:lnTo>
                  <a:pt x="965200" y="965200"/>
                </a:lnTo>
                <a:close/>
              </a:path>
              <a:path w="2381250" h="2381250">
                <a:moveTo>
                  <a:pt x="971550" y="971550"/>
                </a:moveTo>
                <a:lnTo>
                  <a:pt x="952500" y="971550"/>
                </a:lnTo>
                <a:lnTo>
                  <a:pt x="958849" y="977899"/>
                </a:lnTo>
                <a:lnTo>
                  <a:pt x="977899" y="977899"/>
                </a:lnTo>
                <a:lnTo>
                  <a:pt x="971550" y="971550"/>
                </a:lnTo>
                <a:close/>
              </a:path>
              <a:path w="2381250" h="2381250">
                <a:moveTo>
                  <a:pt x="977900" y="977900"/>
                </a:moveTo>
                <a:lnTo>
                  <a:pt x="958850" y="977900"/>
                </a:lnTo>
                <a:lnTo>
                  <a:pt x="961389" y="980439"/>
                </a:lnTo>
                <a:lnTo>
                  <a:pt x="980439" y="980439"/>
                </a:lnTo>
                <a:lnTo>
                  <a:pt x="977900" y="977900"/>
                </a:lnTo>
                <a:close/>
              </a:path>
              <a:path w="2381250" h="2381250">
                <a:moveTo>
                  <a:pt x="980440" y="980439"/>
                </a:moveTo>
                <a:lnTo>
                  <a:pt x="961389" y="980439"/>
                </a:lnTo>
                <a:lnTo>
                  <a:pt x="967739" y="986789"/>
                </a:lnTo>
                <a:lnTo>
                  <a:pt x="986790" y="986789"/>
                </a:lnTo>
                <a:lnTo>
                  <a:pt x="980440" y="980439"/>
                </a:lnTo>
                <a:close/>
              </a:path>
              <a:path w="2381250" h="2381250">
                <a:moveTo>
                  <a:pt x="986790" y="986790"/>
                </a:moveTo>
                <a:lnTo>
                  <a:pt x="967740" y="986790"/>
                </a:lnTo>
                <a:lnTo>
                  <a:pt x="971549" y="990599"/>
                </a:lnTo>
                <a:lnTo>
                  <a:pt x="990599" y="990599"/>
                </a:lnTo>
                <a:lnTo>
                  <a:pt x="986790" y="986790"/>
                </a:lnTo>
                <a:close/>
              </a:path>
              <a:path w="2381250" h="2381250">
                <a:moveTo>
                  <a:pt x="990600" y="990600"/>
                </a:moveTo>
                <a:lnTo>
                  <a:pt x="971550" y="990600"/>
                </a:lnTo>
                <a:lnTo>
                  <a:pt x="977900" y="996949"/>
                </a:lnTo>
                <a:lnTo>
                  <a:pt x="996949" y="996949"/>
                </a:lnTo>
                <a:lnTo>
                  <a:pt x="990600" y="990600"/>
                </a:lnTo>
                <a:close/>
              </a:path>
              <a:path w="2381250" h="2381250">
                <a:moveTo>
                  <a:pt x="996950" y="996950"/>
                </a:moveTo>
                <a:lnTo>
                  <a:pt x="977900" y="996950"/>
                </a:lnTo>
                <a:lnTo>
                  <a:pt x="980440" y="999489"/>
                </a:lnTo>
                <a:lnTo>
                  <a:pt x="999489" y="999489"/>
                </a:lnTo>
                <a:lnTo>
                  <a:pt x="996950" y="996950"/>
                </a:lnTo>
                <a:close/>
              </a:path>
              <a:path w="2381250" h="2381250">
                <a:moveTo>
                  <a:pt x="999490" y="999489"/>
                </a:moveTo>
                <a:lnTo>
                  <a:pt x="980440" y="99948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9490" y="999489"/>
                </a:lnTo>
                <a:close/>
              </a:path>
              <a:path w="2381250" h="2381250">
                <a:moveTo>
                  <a:pt x="1003300" y="1003300"/>
                </a:moveTo>
                <a:lnTo>
                  <a:pt x="984250" y="1003300"/>
                </a:lnTo>
                <a:lnTo>
                  <a:pt x="986789" y="1005839"/>
                </a:lnTo>
                <a:lnTo>
                  <a:pt x="1005839" y="1005839"/>
                </a:lnTo>
                <a:lnTo>
                  <a:pt x="1003300" y="1003300"/>
                </a:lnTo>
                <a:close/>
              </a:path>
              <a:path w="2381250" h="2381250">
                <a:moveTo>
                  <a:pt x="1005840" y="1005840"/>
                </a:moveTo>
                <a:lnTo>
                  <a:pt x="986790" y="100584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5840" y="1005840"/>
                </a:lnTo>
                <a:close/>
              </a:path>
              <a:path w="2381250" h="2381250">
                <a:moveTo>
                  <a:pt x="1009649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49" y="1009649"/>
                </a:lnTo>
                <a:close/>
              </a:path>
              <a:path w="2381250" h="2381250">
                <a:moveTo>
                  <a:pt x="1012190" y="1012189"/>
                </a:moveTo>
                <a:lnTo>
                  <a:pt x="993140" y="101218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12190" y="1012189"/>
                </a:lnTo>
                <a:close/>
              </a:path>
              <a:path w="2381250" h="2381250">
                <a:moveTo>
                  <a:pt x="1022350" y="1022350"/>
                </a:moveTo>
                <a:lnTo>
                  <a:pt x="1003300" y="1022350"/>
                </a:lnTo>
                <a:lnTo>
                  <a:pt x="1012189" y="1031239"/>
                </a:lnTo>
                <a:lnTo>
                  <a:pt x="1031239" y="1031239"/>
                </a:lnTo>
                <a:lnTo>
                  <a:pt x="1022350" y="1022350"/>
                </a:lnTo>
                <a:close/>
              </a:path>
              <a:path w="2381250" h="2381250">
                <a:moveTo>
                  <a:pt x="1031240" y="1031240"/>
                </a:moveTo>
                <a:lnTo>
                  <a:pt x="1012190" y="1031240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1240" y="1031240"/>
                </a:lnTo>
                <a:close/>
              </a:path>
              <a:path w="2381250" h="2381250">
                <a:moveTo>
                  <a:pt x="1035050" y="1035050"/>
                </a:moveTo>
                <a:lnTo>
                  <a:pt x="1016000" y="1035050"/>
                </a:lnTo>
                <a:lnTo>
                  <a:pt x="1018539" y="1037589"/>
                </a:lnTo>
                <a:lnTo>
                  <a:pt x="1037590" y="1037589"/>
                </a:lnTo>
                <a:lnTo>
                  <a:pt x="1035050" y="1035050"/>
                </a:lnTo>
                <a:close/>
              </a:path>
              <a:path w="2381250" h="2381250">
                <a:moveTo>
                  <a:pt x="1037590" y="1037590"/>
                </a:moveTo>
                <a:lnTo>
                  <a:pt x="1018540" y="1037590"/>
                </a:lnTo>
                <a:lnTo>
                  <a:pt x="1024889" y="1043939"/>
                </a:lnTo>
                <a:lnTo>
                  <a:pt x="1043940" y="1043939"/>
                </a:lnTo>
                <a:lnTo>
                  <a:pt x="1037590" y="1037590"/>
                </a:lnTo>
                <a:close/>
              </a:path>
              <a:path w="2381250" h="2381250">
                <a:moveTo>
                  <a:pt x="1043940" y="1043940"/>
                </a:moveTo>
                <a:lnTo>
                  <a:pt x="1024890" y="1043940"/>
                </a:lnTo>
                <a:lnTo>
                  <a:pt x="1047749" y="1066799"/>
                </a:lnTo>
                <a:lnTo>
                  <a:pt x="1066799" y="1066799"/>
                </a:lnTo>
                <a:lnTo>
                  <a:pt x="1043940" y="1043940"/>
                </a:lnTo>
                <a:close/>
              </a:path>
              <a:path w="2381250" h="2381250">
                <a:moveTo>
                  <a:pt x="1066800" y="1066800"/>
                </a:moveTo>
                <a:lnTo>
                  <a:pt x="1047750" y="1066800"/>
                </a:lnTo>
                <a:lnTo>
                  <a:pt x="1101089" y="1120139"/>
                </a:lnTo>
                <a:lnTo>
                  <a:pt x="1120139" y="1120139"/>
                </a:lnTo>
                <a:lnTo>
                  <a:pt x="1066800" y="1066800"/>
                </a:lnTo>
                <a:close/>
              </a:path>
              <a:path w="2381250" h="2381250">
                <a:moveTo>
                  <a:pt x="1120140" y="1120139"/>
                </a:moveTo>
                <a:lnTo>
                  <a:pt x="1101090" y="1120139"/>
                </a:lnTo>
                <a:lnTo>
                  <a:pt x="1111249" y="1130299"/>
                </a:lnTo>
                <a:lnTo>
                  <a:pt x="1130299" y="1130299"/>
                </a:lnTo>
                <a:lnTo>
                  <a:pt x="1120140" y="1120139"/>
                </a:lnTo>
                <a:close/>
              </a:path>
              <a:path w="2381250" h="2381250">
                <a:moveTo>
                  <a:pt x="1130299" y="1130299"/>
                </a:moveTo>
                <a:lnTo>
                  <a:pt x="1111249" y="1130299"/>
                </a:lnTo>
                <a:lnTo>
                  <a:pt x="1117599" y="1136649"/>
                </a:lnTo>
                <a:lnTo>
                  <a:pt x="1136649" y="1136649"/>
                </a:lnTo>
                <a:lnTo>
                  <a:pt x="1130299" y="1130299"/>
                </a:lnTo>
                <a:close/>
              </a:path>
              <a:path w="2381250" h="2381250">
                <a:moveTo>
                  <a:pt x="1136650" y="1136650"/>
                </a:moveTo>
                <a:lnTo>
                  <a:pt x="1117600" y="1136650"/>
                </a:lnTo>
                <a:lnTo>
                  <a:pt x="1132839" y="1151889"/>
                </a:lnTo>
                <a:lnTo>
                  <a:pt x="1151889" y="1151889"/>
                </a:lnTo>
                <a:lnTo>
                  <a:pt x="1136650" y="1136650"/>
                </a:lnTo>
                <a:close/>
              </a:path>
              <a:path w="2381250" h="2381250">
                <a:moveTo>
                  <a:pt x="1151890" y="1151890"/>
                </a:moveTo>
                <a:lnTo>
                  <a:pt x="1132840" y="1151890"/>
                </a:lnTo>
                <a:lnTo>
                  <a:pt x="1149349" y="1168399"/>
                </a:lnTo>
                <a:lnTo>
                  <a:pt x="1168399" y="1168399"/>
                </a:lnTo>
                <a:lnTo>
                  <a:pt x="1151890" y="1151890"/>
                </a:lnTo>
                <a:close/>
              </a:path>
              <a:path w="2381250" h="2381250">
                <a:moveTo>
                  <a:pt x="1168400" y="1168400"/>
                </a:moveTo>
                <a:lnTo>
                  <a:pt x="1149350" y="1168400"/>
                </a:lnTo>
                <a:lnTo>
                  <a:pt x="1170939" y="1189989"/>
                </a:lnTo>
                <a:lnTo>
                  <a:pt x="1189989" y="1189989"/>
                </a:lnTo>
                <a:lnTo>
                  <a:pt x="1168400" y="1168400"/>
                </a:lnTo>
                <a:close/>
              </a:path>
              <a:path w="2381250" h="2381250">
                <a:moveTo>
                  <a:pt x="1189990" y="1189990"/>
                </a:moveTo>
                <a:lnTo>
                  <a:pt x="1170940" y="1189990"/>
                </a:lnTo>
                <a:lnTo>
                  <a:pt x="1183639" y="1202689"/>
                </a:lnTo>
                <a:lnTo>
                  <a:pt x="1202689" y="1202689"/>
                </a:lnTo>
                <a:lnTo>
                  <a:pt x="1189990" y="1189990"/>
                </a:lnTo>
                <a:close/>
              </a:path>
              <a:path w="2381250" h="2381250">
                <a:moveTo>
                  <a:pt x="1202690" y="1202690"/>
                </a:moveTo>
                <a:lnTo>
                  <a:pt x="1183640" y="1202690"/>
                </a:lnTo>
                <a:lnTo>
                  <a:pt x="1202689" y="1221739"/>
                </a:lnTo>
                <a:lnTo>
                  <a:pt x="1221739" y="1221739"/>
                </a:lnTo>
                <a:lnTo>
                  <a:pt x="1202690" y="1202690"/>
                </a:lnTo>
                <a:close/>
              </a:path>
              <a:path w="2381250" h="2381250">
                <a:moveTo>
                  <a:pt x="1221740" y="1221739"/>
                </a:moveTo>
                <a:lnTo>
                  <a:pt x="1202690" y="12217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221740" y="1221739"/>
                </a:lnTo>
                <a:close/>
              </a:path>
              <a:path w="2381250" h="238125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81250" h="2381250">
                <a:moveTo>
                  <a:pt x="1231900" y="1231900"/>
                </a:moveTo>
                <a:lnTo>
                  <a:pt x="1212850" y="1231900"/>
                </a:lnTo>
                <a:lnTo>
                  <a:pt x="1215390" y="1234439"/>
                </a:lnTo>
                <a:lnTo>
                  <a:pt x="1234440" y="1234439"/>
                </a:lnTo>
                <a:lnTo>
                  <a:pt x="1231900" y="1231900"/>
                </a:lnTo>
                <a:close/>
              </a:path>
              <a:path w="2381250" h="2381250">
                <a:moveTo>
                  <a:pt x="1234440" y="1234440"/>
                </a:moveTo>
                <a:lnTo>
                  <a:pt x="1215390" y="1234440"/>
                </a:lnTo>
                <a:lnTo>
                  <a:pt x="1247140" y="1266190"/>
                </a:lnTo>
                <a:lnTo>
                  <a:pt x="1266190" y="1266190"/>
                </a:lnTo>
                <a:lnTo>
                  <a:pt x="1234440" y="1234440"/>
                </a:lnTo>
                <a:close/>
              </a:path>
              <a:path w="2381250" h="2381250">
                <a:moveTo>
                  <a:pt x="1266190" y="1266190"/>
                </a:moveTo>
                <a:lnTo>
                  <a:pt x="1247140" y="1266190"/>
                </a:lnTo>
                <a:lnTo>
                  <a:pt x="1272539" y="1291589"/>
                </a:lnTo>
                <a:lnTo>
                  <a:pt x="1291589" y="1291589"/>
                </a:lnTo>
                <a:lnTo>
                  <a:pt x="1266190" y="1266190"/>
                </a:lnTo>
                <a:close/>
              </a:path>
              <a:path w="2381250" h="2381250">
                <a:moveTo>
                  <a:pt x="1291590" y="1291590"/>
                </a:moveTo>
                <a:lnTo>
                  <a:pt x="1272540" y="1291590"/>
                </a:lnTo>
                <a:lnTo>
                  <a:pt x="1276349" y="1295399"/>
                </a:lnTo>
                <a:lnTo>
                  <a:pt x="1295399" y="1295399"/>
                </a:lnTo>
                <a:lnTo>
                  <a:pt x="1291590" y="1291590"/>
                </a:lnTo>
                <a:close/>
              </a:path>
              <a:path w="2381250" h="2381250">
                <a:moveTo>
                  <a:pt x="1295400" y="1295400"/>
                </a:moveTo>
                <a:lnTo>
                  <a:pt x="1276350" y="1295400"/>
                </a:lnTo>
                <a:lnTo>
                  <a:pt x="1278889" y="1297939"/>
                </a:lnTo>
                <a:lnTo>
                  <a:pt x="1297939" y="1297939"/>
                </a:lnTo>
                <a:lnTo>
                  <a:pt x="1295400" y="1295400"/>
                </a:lnTo>
                <a:close/>
              </a:path>
              <a:path w="2381250" h="2381250">
                <a:moveTo>
                  <a:pt x="1297940" y="1297940"/>
                </a:moveTo>
                <a:lnTo>
                  <a:pt x="1278890" y="1297940"/>
                </a:lnTo>
                <a:lnTo>
                  <a:pt x="1304290" y="1323340"/>
                </a:lnTo>
                <a:lnTo>
                  <a:pt x="1323340" y="1323340"/>
                </a:lnTo>
                <a:lnTo>
                  <a:pt x="1297940" y="1297940"/>
                </a:lnTo>
                <a:close/>
              </a:path>
              <a:path w="2381250" h="2381250">
                <a:moveTo>
                  <a:pt x="1323340" y="1323340"/>
                </a:moveTo>
                <a:lnTo>
                  <a:pt x="1304290" y="1323340"/>
                </a:lnTo>
                <a:lnTo>
                  <a:pt x="1308099" y="1327149"/>
                </a:lnTo>
                <a:lnTo>
                  <a:pt x="1327149" y="1327149"/>
                </a:lnTo>
                <a:lnTo>
                  <a:pt x="1323340" y="1323340"/>
                </a:lnTo>
                <a:close/>
              </a:path>
              <a:path w="2381250" h="2381250">
                <a:moveTo>
                  <a:pt x="1327150" y="1327150"/>
                </a:moveTo>
                <a:lnTo>
                  <a:pt x="1308100" y="1327150"/>
                </a:lnTo>
                <a:lnTo>
                  <a:pt x="1320799" y="1339849"/>
                </a:lnTo>
                <a:lnTo>
                  <a:pt x="1339849" y="1339849"/>
                </a:lnTo>
                <a:lnTo>
                  <a:pt x="1327150" y="1327150"/>
                </a:lnTo>
                <a:close/>
              </a:path>
              <a:path w="2381250" h="2381250">
                <a:moveTo>
                  <a:pt x="1339850" y="1339850"/>
                </a:moveTo>
                <a:lnTo>
                  <a:pt x="1320800" y="1339850"/>
                </a:lnTo>
                <a:lnTo>
                  <a:pt x="1336040" y="1355089"/>
                </a:lnTo>
                <a:lnTo>
                  <a:pt x="1355089" y="1355089"/>
                </a:lnTo>
                <a:lnTo>
                  <a:pt x="1339850" y="1339850"/>
                </a:lnTo>
                <a:close/>
              </a:path>
              <a:path w="2381250" h="2381250">
                <a:moveTo>
                  <a:pt x="1355090" y="1355090"/>
                </a:moveTo>
                <a:lnTo>
                  <a:pt x="1336040" y="1355090"/>
                </a:lnTo>
                <a:lnTo>
                  <a:pt x="1342389" y="1361439"/>
                </a:lnTo>
                <a:lnTo>
                  <a:pt x="1361439" y="1361439"/>
                </a:lnTo>
                <a:lnTo>
                  <a:pt x="1355090" y="1355090"/>
                </a:lnTo>
                <a:close/>
              </a:path>
              <a:path w="2381250" h="2381250">
                <a:moveTo>
                  <a:pt x="1361440" y="1361439"/>
                </a:moveTo>
                <a:lnTo>
                  <a:pt x="1342390" y="1361439"/>
                </a:lnTo>
                <a:lnTo>
                  <a:pt x="1367789" y="1386839"/>
                </a:lnTo>
                <a:lnTo>
                  <a:pt x="1386839" y="1386839"/>
                </a:lnTo>
                <a:lnTo>
                  <a:pt x="1361440" y="1361439"/>
                </a:lnTo>
                <a:close/>
              </a:path>
              <a:path w="2381250" h="2381250">
                <a:moveTo>
                  <a:pt x="1386840" y="1386840"/>
                </a:moveTo>
                <a:lnTo>
                  <a:pt x="1367790" y="1386840"/>
                </a:lnTo>
                <a:lnTo>
                  <a:pt x="1371600" y="1390649"/>
                </a:lnTo>
                <a:lnTo>
                  <a:pt x="1390650" y="1390649"/>
                </a:lnTo>
                <a:lnTo>
                  <a:pt x="1386840" y="1386840"/>
                </a:lnTo>
                <a:close/>
              </a:path>
              <a:path w="2381250" h="2381250">
                <a:moveTo>
                  <a:pt x="1390650" y="1390650"/>
                </a:moveTo>
                <a:lnTo>
                  <a:pt x="1371600" y="1390650"/>
                </a:lnTo>
                <a:lnTo>
                  <a:pt x="1384299" y="1403349"/>
                </a:lnTo>
                <a:lnTo>
                  <a:pt x="1403349" y="1403349"/>
                </a:lnTo>
                <a:lnTo>
                  <a:pt x="1390650" y="1390650"/>
                </a:lnTo>
                <a:close/>
              </a:path>
              <a:path w="2381250" h="2381250">
                <a:moveTo>
                  <a:pt x="1403350" y="1403350"/>
                </a:moveTo>
                <a:lnTo>
                  <a:pt x="1384300" y="1403350"/>
                </a:lnTo>
                <a:lnTo>
                  <a:pt x="1399540" y="1418589"/>
                </a:lnTo>
                <a:lnTo>
                  <a:pt x="1418589" y="1418589"/>
                </a:lnTo>
                <a:lnTo>
                  <a:pt x="1403350" y="1403350"/>
                </a:lnTo>
                <a:close/>
              </a:path>
              <a:path w="2381250" h="2381250">
                <a:moveTo>
                  <a:pt x="1418590" y="1418590"/>
                </a:moveTo>
                <a:lnTo>
                  <a:pt x="1399540" y="1418590"/>
                </a:lnTo>
                <a:lnTo>
                  <a:pt x="1431289" y="1450339"/>
                </a:lnTo>
                <a:lnTo>
                  <a:pt x="1450339" y="1450339"/>
                </a:lnTo>
                <a:lnTo>
                  <a:pt x="1418590" y="1418590"/>
                </a:lnTo>
                <a:close/>
              </a:path>
              <a:path w="2381250" h="2381250">
                <a:moveTo>
                  <a:pt x="1450340" y="1450340"/>
                </a:moveTo>
                <a:lnTo>
                  <a:pt x="1431290" y="1450340"/>
                </a:lnTo>
                <a:lnTo>
                  <a:pt x="1435099" y="1454149"/>
                </a:lnTo>
                <a:lnTo>
                  <a:pt x="1454150" y="1454149"/>
                </a:lnTo>
                <a:lnTo>
                  <a:pt x="1450340" y="1450340"/>
                </a:lnTo>
                <a:close/>
              </a:path>
              <a:path w="2381250" h="2381250">
                <a:moveTo>
                  <a:pt x="1454150" y="1454150"/>
                </a:moveTo>
                <a:lnTo>
                  <a:pt x="1435100" y="1454150"/>
                </a:lnTo>
                <a:lnTo>
                  <a:pt x="1441450" y="1460499"/>
                </a:lnTo>
                <a:lnTo>
                  <a:pt x="1460500" y="1460499"/>
                </a:lnTo>
                <a:lnTo>
                  <a:pt x="1454150" y="1454150"/>
                </a:lnTo>
                <a:close/>
              </a:path>
              <a:path w="2381250" h="2381250">
                <a:moveTo>
                  <a:pt x="1460500" y="1460500"/>
                </a:moveTo>
                <a:lnTo>
                  <a:pt x="1441450" y="1460500"/>
                </a:lnTo>
                <a:lnTo>
                  <a:pt x="1463040" y="1482089"/>
                </a:lnTo>
                <a:lnTo>
                  <a:pt x="1482089" y="1482089"/>
                </a:lnTo>
                <a:lnTo>
                  <a:pt x="1460500" y="1460500"/>
                </a:lnTo>
                <a:close/>
              </a:path>
              <a:path w="2381250" h="2381250">
                <a:moveTo>
                  <a:pt x="1482090" y="1482090"/>
                </a:moveTo>
                <a:lnTo>
                  <a:pt x="1463040" y="1482090"/>
                </a:lnTo>
                <a:lnTo>
                  <a:pt x="1466849" y="1485899"/>
                </a:lnTo>
                <a:lnTo>
                  <a:pt x="1485899" y="1485899"/>
                </a:lnTo>
                <a:lnTo>
                  <a:pt x="1482090" y="1482090"/>
                </a:lnTo>
                <a:close/>
              </a:path>
              <a:path w="2381250" h="2381250">
                <a:moveTo>
                  <a:pt x="1485900" y="1485900"/>
                </a:moveTo>
                <a:lnTo>
                  <a:pt x="1466850" y="1485900"/>
                </a:lnTo>
                <a:lnTo>
                  <a:pt x="1482089" y="1501139"/>
                </a:lnTo>
                <a:lnTo>
                  <a:pt x="1501139" y="1501139"/>
                </a:lnTo>
                <a:lnTo>
                  <a:pt x="1485900" y="1485900"/>
                </a:lnTo>
                <a:close/>
              </a:path>
              <a:path w="2381250" h="2381250">
                <a:moveTo>
                  <a:pt x="1501140" y="1501140"/>
                </a:moveTo>
                <a:lnTo>
                  <a:pt x="1482090" y="1501140"/>
                </a:lnTo>
                <a:lnTo>
                  <a:pt x="1488440" y="1507489"/>
                </a:lnTo>
                <a:lnTo>
                  <a:pt x="1507489" y="1507489"/>
                </a:lnTo>
                <a:lnTo>
                  <a:pt x="1501140" y="1501140"/>
                </a:lnTo>
                <a:close/>
              </a:path>
              <a:path w="2381250" h="2381250">
                <a:moveTo>
                  <a:pt x="1507490" y="1507490"/>
                </a:moveTo>
                <a:lnTo>
                  <a:pt x="1488440" y="1507490"/>
                </a:lnTo>
                <a:lnTo>
                  <a:pt x="1501139" y="1520189"/>
                </a:lnTo>
                <a:lnTo>
                  <a:pt x="1520189" y="1520189"/>
                </a:lnTo>
                <a:lnTo>
                  <a:pt x="1507490" y="1507490"/>
                </a:lnTo>
                <a:close/>
              </a:path>
              <a:path w="2381250" h="2381250">
                <a:moveTo>
                  <a:pt x="1520189" y="1520189"/>
                </a:moveTo>
                <a:lnTo>
                  <a:pt x="1501140" y="1520189"/>
                </a:lnTo>
                <a:lnTo>
                  <a:pt x="1513839" y="1532889"/>
                </a:lnTo>
                <a:lnTo>
                  <a:pt x="1532890" y="1532889"/>
                </a:lnTo>
                <a:lnTo>
                  <a:pt x="1520189" y="1520189"/>
                </a:lnTo>
                <a:close/>
              </a:path>
              <a:path w="2381250" h="2381250">
                <a:moveTo>
                  <a:pt x="1532890" y="1532890"/>
                </a:moveTo>
                <a:lnTo>
                  <a:pt x="1513840" y="1532890"/>
                </a:lnTo>
                <a:lnTo>
                  <a:pt x="1520189" y="1539239"/>
                </a:lnTo>
                <a:lnTo>
                  <a:pt x="1539240" y="1539239"/>
                </a:lnTo>
                <a:lnTo>
                  <a:pt x="1532890" y="1532890"/>
                </a:lnTo>
                <a:close/>
              </a:path>
              <a:path w="2381250" h="2381250">
                <a:moveTo>
                  <a:pt x="1539240" y="1539240"/>
                </a:moveTo>
                <a:lnTo>
                  <a:pt x="1520190" y="1539240"/>
                </a:lnTo>
                <a:lnTo>
                  <a:pt x="1532890" y="1551939"/>
                </a:lnTo>
                <a:lnTo>
                  <a:pt x="1551940" y="1551939"/>
                </a:lnTo>
                <a:lnTo>
                  <a:pt x="1539240" y="1539240"/>
                </a:lnTo>
                <a:close/>
              </a:path>
              <a:path w="2381250" h="2381250">
                <a:moveTo>
                  <a:pt x="1551940" y="1551940"/>
                </a:moveTo>
                <a:lnTo>
                  <a:pt x="1532890" y="1551940"/>
                </a:lnTo>
                <a:lnTo>
                  <a:pt x="1545589" y="1564639"/>
                </a:lnTo>
                <a:lnTo>
                  <a:pt x="1564639" y="1564639"/>
                </a:lnTo>
                <a:lnTo>
                  <a:pt x="1551940" y="1551940"/>
                </a:lnTo>
                <a:close/>
              </a:path>
              <a:path w="2381250" h="2381250">
                <a:moveTo>
                  <a:pt x="1564640" y="1564640"/>
                </a:moveTo>
                <a:lnTo>
                  <a:pt x="1545590" y="1564640"/>
                </a:lnTo>
                <a:lnTo>
                  <a:pt x="1551939" y="1570989"/>
                </a:lnTo>
                <a:lnTo>
                  <a:pt x="1570989" y="1570989"/>
                </a:lnTo>
                <a:lnTo>
                  <a:pt x="1564640" y="1564640"/>
                </a:lnTo>
                <a:close/>
              </a:path>
              <a:path w="2381250" h="2381250">
                <a:moveTo>
                  <a:pt x="2181860" y="2181860"/>
                </a:moveTo>
                <a:lnTo>
                  <a:pt x="2162810" y="2181860"/>
                </a:lnTo>
                <a:lnTo>
                  <a:pt x="2357120" y="2376170"/>
                </a:lnTo>
                <a:lnTo>
                  <a:pt x="2376170" y="2376170"/>
                </a:lnTo>
                <a:lnTo>
                  <a:pt x="2181860" y="2181860"/>
                </a:lnTo>
                <a:close/>
              </a:path>
              <a:path w="2381250" h="2381250">
                <a:moveTo>
                  <a:pt x="2179320" y="2179320"/>
                </a:moveTo>
                <a:lnTo>
                  <a:pt x="2160270" y="2179320"/>
                </a:lnTo>
                <a:lnTo>
                  <a:pt x="2161540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381250" h="2381250">
                <a:moveTo>
                  <a:pt x="2175510" y="2175510"/>
                </a:moveTo>
                <a:lnTo>
                  <a:pt x="2156460" y="2175510"/>
                </a:lnTo>
                <a:lnTo>
                  <a:pt x="215900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381250" h="2381250">
                <a:moveTo>
                  <a:pt x="2172969" y="2172969"/>
                </a:moveTo>
                <a:lnTo>
                  <a:pt x="2153920" y="2172969"/>
                </a:lnTo>
                <a:lnTo>
                  <a:pt x="2155190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381250" h="2381250">
                <a:moveTo>
                  <a:pt x="2169160" y="2169160"/>
                </a:moveTo>
                <a:lnTo>
                  <a:pt x="2150110" y="2169160"/>
                </a:lnTo>
                <a:lnTo>
                  <a:pt x="2152650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381250" h="2381250">
                <a:moveTo>
                  <a:pt x="2166619" y="2166619"/>
                </a:moveTo>
                <a:lnTo>
                  <a:pt x="2147570" y="2166619"/>
                </a:lnTo>
                <a:lnTo>
                  <a:pt x="2148840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381250" h="2381250">
                <a:moveTo>
                  <a:pt x="2162810" y="2162810"/>
                </a:moveTo>
                <a:lnTo>
                  <a:pt x="2143760" y="2162810"/>
                </a:lnTo>
                <a:lnTo>
                  <a:pt x="2146300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381250" h="2381250">
                <a:moveTo>
                  <a:pt x="2160269" y="2160269"/>
                </a:moveTo>
                <a:lnTo>
                  <a:pt x="2141220" y="2160269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69" y="2160269"/>
                </a:lnTo>
                <a:close/>
              </a:path>
              <a:path w="2381250" h="238125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8999" y="2158999"/>
                </a:lnTo>
                <a:lnTo>
                  <a:pt x="2156460" y="2156460"/>
                </a:lnTo>
                <a:close/>
              </a:path>
              <a:path w="2381250" h="2381250">
                <a:moveTo>
                  <a:pt x="2153919" y="2153919"/>
                </a:moveTo>
                <a:lnTo>
                  <a:pt x="2134870" y="2153919"/>
                </a:lnTo>
                <a:lnTo>
                  <a:pt x="2136140" y="2155190"/>
                </a:lnTo>
                <a:lnTo>
                  <a:pt x="2155190" y="2155190"/>
                </a:lnTo>
                <a:lnTo>
                  <a:pt x="2153919" y="2153919"/>
                </a:lnTo>
                <a:close/>
              </a:path>
              <a:path w="2381250" h="238125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49" y="2152649"/>
                </a:lnTo>
                <a:lnTo>
                  <a:pt x="2150110" y="2150110"/>
                </a:lnTo>
                <a:close/>
              </a:path>
              <a:path w="2381250" h="2381250">
                <a:moveTo>
                  <a:pt x="2147570" y="2147570"/>
                </a:moveTo>
                <a:lnTo>
                  <a:pt x="2128520" y="2147570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70"/>
                </a:lnTo>
                <a:close/>
              </a:path>
              <a:path w="2381250" h="2381250">
                <a:moveTo>
                  <a:pt x="2143760" y="2143760"/>
                </a:moveTo>
                <a:lnTo>
                  <a:pt x="2124710" y="2143760"/>
                </a:lnTo>
                <a:lnTo>
                  <a:pt x="2127250" y="2146299"/>
                </a:lnTo>
                <a:lnTo>
                  <a:pt x="2146299" y="2146299"/>
                </a:lnTo>
                <a:lnTo>
                  <a:pt x="2143760" y="2143760"/>
                </a:lnTo>
                <a:close/>
              </a:path>
              <a:path w="2381250" h="2381250">
                <a:moveTo>
                  <a:pt x="2141219" y="2141219"/>
                </a:moveTo>
                <a:lnTo>
                  <a:pt x="2122170" y="2141219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19" y="2141219"/>
                </a:lnTo>
                <a:close/>
              </a:path>
              <a:path w="2381250" h="238125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49" y="2139949"/>
                </a:lnTo>
                <a:lnTo>
                  <a:pt x="2137410" y="2137410"/>
                </a:lnTo>
                <a:close/>
              </a:path>
              <a:path w="2381250" h="2381250">
                <a:moveTo>
                  <a:pt x="2134869" y="2134869"/>
                </a:moveTo>
                <a:lnTo>
                  <a:pt x="2115820" y="2134869"/>
                </a:lnTo>
                <a:lnTo>
                  <a:pt x="2117090" y="2136139"/>
                </a:lnTo>
                <a:lnTo>
                  <a:pt x="2136139" y="2136139"/>
                </a:lnTo>
                <a:lnTo>
                  <a:pt x="2134869" y="2134869"/>
                </a:lnTo>
                <a:close/>
              </a:path>
              <a:path w="2381250" h="238125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599" y="2133599"/>
                </a:lnTo>
                <a:lnTo>
                  <a:pt x="2131060" y="2131060"/>
                </a:lnTo>
                <a:close/>
              </a:path>
              <a:path w="2381250" h="2381250">
                <a:moveTo>
                  <a:pt x="2128520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81250" h="2381250">
                <a:moveTo>
                  <a:pt x="2124710" y="2124710"/>
                </a:moveTo>
                <a:lnTo>
                  <a:pt x="2105660" y="2124710"/>
                </a:lnTo>
                <a:lnTo>
                  <a:pt x="2108200" y="2127250"/>
                </a:lnTo>
                <a:lnTo>
                  <a:pt x="2127250" y="2127250"/>
                </a:lnTo>
                <a:lnTo>
                  <a:pt x="2124710" y="2124710"/>
                </a:lnTo>
                <a:close/>
              </a:path>
              <a:path w="2381250" h="2381250">
                <a:moveTo>
                  <a:pt x="2122170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81250" h="238125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81250" h="2381250">
                <a:moveTo>
                  <a:pt x="2115820" y="2115820"/>
                </a:moveTo>
                <a:lnTo>
                  <a:pt x="2096770" y="2115820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81250" h="2381250">
                <a:moveTo>
                  <a:pt x="2112010" y="2112010"/>
                </a:moveTo>
                <a:lnTo>
                  <a:pt x="2092960" y="2112010"/>
                </a:lnTo>
                <a:lnTo>
                  <a:pt x="2095500" y="2114549"/>
                </a:lnTo>
                <a:lnTo>
                  <a:pt x="2114549" y="2114549"/>
                </a:lnTo>
                <a:lnTo>
                  <a:pt x="2112010" y="2112010"/>
                </a:lnTo>
                <a:close/>
              </a:path>
              <a:path w="2381250" h="2381250">
                <a:moveTo>
                  <a:pt x="2109469" y="2109469"/>
                </a:moveTo>
                <a:lnTo>
                  <a:pt x="2090420" y="2109469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381250" h="2381250">
                <a:moveTo>
                  <a:pt x="2105660" y="2105660"/>
                </a:moveTo>
                <a:lnTo>
                  <a:pt x="2086610" y="2105660"/>
                </a:lnTo>
                <a:lnTo>
                  <a:pt x="2089150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381250" h="2381250">
                <a:moveTo>
                  <a:pt x="2103119" y="2103119"/>
                </a:moveTo>
                <a:lnTo>
                  <a:pt x="2084070" y="2103119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19" y="2103119"/>
                </a:lnTo>
                <a:close/>
              </a:path>
              <a:path w="2381250" h="2381250">
                <a:moveTo>
                  <a:pt x="2099310" y="2099310"/>
                </a:moveTo>
                <a:lnTo>
                  <a:pt x="2080260" y="2099310"/>
                </a:lnTo>
                <a:lnTo>
                  <a:pt x="2082800" y="2101850"/>
                </a:lnTo>
                <a:lnTo>
                  <a:pt x="2101850" y="2101850"/>
                </a:lnTo>
                <a:lnTo>
                  <a:pt x="2099310" y="2099310"/>
                </a:lnTo>
                <a:close/>
              </a:path>
              <a:path w="2381250" h="2381250">
                <a:moveTo>
                  <a:pt x="2096769" y="2096769"/>
                </a:moveTo>
                <a:lnTo>
                  <a:pt x="2077720" y="2096769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381250" h="2381250">
                <a:moveTo>
                  <a:pt x="2092959" y="2092959"/>
                </a:moveTo>
                <a:lnTo>
                  <a:pt x="2073910" y="2092959"/>
                </a:lnTo>
                <a:lnTo>
                  <a:pt x="2076450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381250" h="2381250">
                <a:moveTo>
                  <a:pt x="2090419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381250" h="2381250">
                <a:moveTo>
                  <a:pt x="2084070" y="2084070"/>
                </a:moveTo>
                <a:lnTo>
                  <a:pt x="2065020" y="2084070"/>
                </a:lnTo>
                <a:lnTo>
                  <a:pt x="2070100" y="2089150"/>
                </a:lnTo>
                <a:lnTo>
                  <a:pt x="2089150" y="2089150"/>
                </a:lnTo>
                <a:lnTo>
                  <a:pt x="2084070" y="2084070"/>
                </a:lnTo>
                <a:close/>
              </a:path>
              <a:path w="2381250" h="2381250">
                <a:moveTo>
                  <a:pt x="2080259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59" y="2080259"/>
                </a:lnTo>
                <a:close/>
              </a:path>
              <a:path w="2381250" h="2381250">
                <a:moveTo>
                  <a:pt x="2077719" y="2077719"/>
                </a:moveTo>
                <a:lnTo>
                  <a:pt x="2058670" y="2077719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7719" y="2077719"/>
                </a:lnTo>
                <a:close/>
              </a:path>
              <a:path w="2381250" h="2381250">
                <a:moveTo>
                  <a:pt x="2073909" y="2073909"/>
                </a:moveTo>
                <a:lnTo>
                  <a:pt x="2054860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81250" h="2381250">
                <a:moveTo>
                  <a:pt x="2071369" y="2071369"/>
                </a:moveTo>
                <a:lnTo>
                  <a:pt x="2052320" y="2071369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71369" y="2071369"/>
                </a:lnTo>
                <a:close/>
              </a:path>
              <a:path w="2381250" h="2381250">
                <a:moveTo>
                  <a:pt x="2067559" y="2067559"/>
                </a:moveTo>
                <a:lnTo>
                  <a:pt x="2048510" y="2067559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7559" y="2067559"/>
                </a:lnTo>
                <a:close/>
              </a:path>
              <a:path w="2381250" h="2381250">
                <a:moveTo>
                  <a:pt x="2065020" y="2065020"/>
                </a:moveTo>
                <a:lnTo>
                  <a:pt x="2045970" y="2065020"/>
                </a:lnTo>
                <a:lnTo>
                  <a:pt x="2047239" y="2066289"/>
                </a:lnTo>
                <a:lnTo>
                  <a:pt x="2066289" y="2066289"/>
                </a:lnTo>
                <a:lnTo>
                  <a:pt x="2065020" y="2065020"/>
                </a:lnTo>
                <a:close/>
              </a:path>
              <a:path w="2381250" h="2381250">
                <a:moveTo>
                  <a:pt x="2061209" y="2061209"/>
                </a:moveTo>
                <a:lnTo>
                  <a:pt x="2042159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09" y="2061209"/>
                </a:lnTo>
                <a:close/>
              </a:path>
              <a:path w="2381250" h="2381250">
                <a:moveTo>
                  <a:pt x="2058670" y="2058670"/>
                </a:moveTo>
                <a:lnTo>
                  <a:pt x="2039620" y="205867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8670" y="2058670"/>
                </a:lnTo>
                <a:close/>
              </a:path>
              <a:path w="2381250" h="2381250">
                <a:moveTo>
                  <a:pt x="2054859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81250" h="2381250">
                <a:moveTo>
                  <a:pt x="2052319" y="2052319"/>
                </a:moveTo>
                <a:lnTo>
                  <a:pt x="2033270" y="2052319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52319" y="2052319"/>
                </a:lnTo>
                <a:close/>
              </a:path>
              <a:path w="2381250" h="2381250">
                <a:moveTo>
                  <a:pt x="2048509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09" y="2048509"/>
                </a:lnTo>
                <a:close/>
              </a:path>
              <a:path w="2381250" h="2381250">
                <a:moveTo>
                  <a:pt x="2045970" y="2045970"/>
                </a:moveTo>
                <a:lnTo>
                  <a:pt x="2026920" y="204597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5970" y="2045970"/>
                </a:lnTo>
                <a:close/>
              </a:path>
              <a:path w="2381250" h="2381250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381250" h="238125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9619" y="2039619"/>
                </a:lnTo>
                <a:close/>
              </a:path>
              <a:path w="2381250" h="238125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81250" h="238125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33270" y="2033270"/>
                </a:lnTo>
                <a:close/>
              </a:path>
              <a:path w="2381250" h="2381250">
                <a:moveTo>
                  <a:pt x="2029459" y="2029459"/>
                </a:moveTo>
                <a:lnTo>
                  <a:pt x="2010410" y="2029459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59" y="2029459"/>
                </a:lnTo>
                <a:close/>
              </a:path>
              <a:path w="2381250" h="2381250">
                <a:moveTo>
                  <a:pt x="2026920" y="2026920"/>
                </a:moveTo>
                <a:lnTo>
                  <a:pt x="2007870" y="202692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6920" y="2026920"/>
                </a:lnTo>
                <a:close/>
              </a:path>
              <a:path w="2381250" h="2381250">
                <a:moveTo>
                  <a:pt x="2020569" y="2020569"/>
                </a:moveTo>
                <a:lnTo>
                  <a:pt x="2001519" y="2020569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381250" h="2381250">
                <a:moveTo>
                  <a:pt x="2014219" y="2014219"/>
                </a:moveTo>
                <a:lnTo>
                  <a:pt x="1995169" y="201421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4219" y="2014219"/>
                </a:lnTo>
                <a:close/>
              </a:path>
              <a:path w="2381250" h="2381250">
                <a:moveTo>
                  <a:pt x="2007869" y="2007869"/>
                </a:moveTo>
                <a:lnTo>
                  <a:pt x="1988820" y="200786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7869" y="2007869"/>
                </a:lnTo>
                <a:close/>
              </a:path>
              <a:path w="2381250" h="2381250">
                <a:moveTo>
                  <a:pt x="2001520" y="2001520"/>
                </a:moveTo>
                <a:lnTo>
                  <a:pt x="1982470" y="2001520"/>
                </a:lnTo>
                <a:lnTo>
                  <a:pt x="1987550" y="2006599"/>
                </a:lnTo>
                <a:lnTo>
                  <a:pt x="2006599" y="2006599"/>
                </a:lnTo>
                <a:lnTo>
                  <a:pt x="2001520" y="2001520"/>
                </a:lnTo>
                <a:close/>
              </a:path>
              <a:path w="2381250" h="2381250">
                <a:moveTo>
                  <a:pt x="1995169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69" y="1995169"/>
                </a:lnTo>
                <a:close/>
              </a:path>
              <a:path w="2381250" h="2381250">
                <a:moveTo>
                  <a:pt x="1988819" y="1988819"/>
                </a:moveTo>
                <a:lnTo>
                  <a:pt x="1969769" y="1988819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19" y="1988819"/>
                </a:lnTo>
                <a:close/>
              </a:path>
              <a:path w="2381250" h="2381250">
                <a:moveTo>
                  <a:pt x="1982469" y="1982469"/>
                </a:moveTo>
                <a:lnTo>
                  <a:pt x="1963420" y="1982469"/>
                </a:lnTo>
                <a:lnTo>
                  <a:pt x="1968500" y="1987550"/>
                </a:lnTo>
                <a:lnTo>
                  <a:pt x="1987550" y="1987550"/>
                </a:lnTo>
                <a:lnTo>
                  <a:pt x="1982469" y="1982469"/>
                </a:lnTo>
                <a:close/>
              </a:path>
              <a:path w="2381250" h="2381250">
                <a:moveTo>
                  <a:pt x="1977389" y="1977389"/>
                </a:moveTo>
                <a:lnTo>
                  <a:pt x="1958340" y="197738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7389" y="1977389"/>
                </a:lnTo>
                <a:close/>
              </a:path>
              <a:path w="2381250" h="2381250">
                <a:moveTo>
                  <a:pt x="1971040" y="1971039"/>
                </a:moveTo>
                <a:lnTo>
                  <a:pt x="1951990" y="1971039"/>
                </a:lnTo>
                <a:lnTo>
                  <a:pt x="1957070" y="1976120"/>
                </a:lnTo>
                <a:lnTo>
                  <a:pt x="1976120" y="1976120"/>
                </a:lnTo>
                <a:lnTo>
                  <a:pt x="1971040" y="1971039"/>
                </a:lnTo>
                <a:close/>
              </a:path>
              <a:path w="2381250" h="2381250">
                <a:moveTo>
                  <a:pt x="1964689" y="1964689"/>
                </a:moveTo>
                <a:lnTo>
                  <a:pt x="1945639" y="1964689"/>
                </a:lnTo>
                <a:lnTo>
                  <a:pt x="195072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381250" h="2381250">
                <a:moveTo>
                  <a:pt x="1958339" y="1958339"/>
                </a:moveTo>
                <a:lnTo>
                  <a:pt x="1939289" y="1958339"/>
                </a:lnTo>
                <a:lnTo>
                  <a:pt x="1944370" y="1963419"/>
                </a:lnTo>
                <a:lnTo>
                  <a:pt x="1963420" y="1963419"/>
                </a:lnTo>
                <a:lnTo>
                  <a:pt x="1958339" y="1958339"/>
                </a:lnTo>
                <a:close/>
              </a:path>
              <a:path w="2381250" h="238125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81250" h="2381250">
                <a:moveTo>
                  <a:pt x="1945639" y="1945639"/>
                </a:moveTo>
                <a:lnTo>
                  <a:pt x="1926590" y="1945639"/>
                </a:lnTo>
                <a:lnTo>
                  <a:pt x="1931670" y="1950719"/>
                </a:lnTo>
                <a:lnTo>
                  <a:pt x="1950719" y="1950719"/>
                </a:lnTo>
                <a:lnTo>
                  <a:pt x="1945639" y="1945639"/>
                </a:lnTo>
                <a:close/>
              </a:path>
              <a:path w="2381250" h="238125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81250" h="2381250">
                <a:moveTo>
                  <a:pt x="1932939" y="1932939"/>
                </a:moveTo>
                <a:lnTo>
                  <a:pt x="1913890" y="1932939"/>
                </a:lnTo>
                <a:lnTo>
                  <a:pt x="1918970" y="1938019"/>
                </a:lnTo>
                <a:lnTo>
                  <a:pt x="1938019" y="1938019"/>
                </a:lnTo>
                <a:lnTo>
                  <a:pt x="1932939" y="1932939"/>
                </a:lnTo>
                <a:close/>
              </a:path>
              <a:path w="2381250" h="2381250">
                <a:moveTo>
                  <a:pt x="1926589" y="1926589"/>
                </a:moveTo>
                <a:lnTo>
                  <a:pt x="1907539" y="1926589"/>
                </a:lnTo>
                <a:lnTo>
                  <a:pt x="1912620" y="1931670"/>
                </a:lnTo>
                <a:lnTo>
                  <a:pt x="1931670" y="1931670"/>
                </a:lnTo>
                <a:lnTo>
                  <a:pt x="1926589" y="1926589"/>
                </a:lnTo>
                <a:close/>
              </a:path>
              <a:path w="2381250" h="2381250">
                <a:moveTo>
                  <a:pt x="1920239" y="1920239"/>
                </a:moveTo>
                <a:lnTo>
                  <a:pt x="1901190" y="1920239"/>
                </a:lnTo>
                <a:lnTo>
                  <a:pt x="1906270" y="1925319"/>
                </a:lnTo>
                <a:lnTo>
                  <a:pt x="1925319" y="1925319"/>
                </a:lnTo>
                <a:lnTo>
                  <a:pt x="1920239" y="1920239"/>
                </a:lnTo>
                <a:close/>
              </a:path>
              <a:path w="2381250" h="2381250">
                <a:moveTo>
                  <a:pt x="1913889" y="1913889"/>
                </a:moveTo>
                <a:lnTo>
                  <a:pt x="1894839" y="1913889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381250" h="2381250">
                <a:moveTo>
                  <a:pt x="1907539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39" y="1907539"/>
                </a:lnTo>
                <a:close/>
              </a:path>
              <a:path w="2381250" h="2381250">
                <a:moveTo>
                  <a:pt x="1901189" y="1901189"/>
                </a:moveTo>
                <a:lnTo>
                  <a:pt x="1882139" y="1901189"/>
                </a:lnTo>
                <a:lnTo>
                  <a:pt x="1887220" y="1906269"/>
                </a:lnTo>
                <a:lnTo>
                  <a:pt x="1906269" y="1906269"/>
                </a:lnTo>
                <a:lnTo>
                  <a:pt x="1901189" y="1901189"/>
                </a:lnTo>
                <a:close/>
              </a:path>
              <a:path w="2381250" h="2381250">
                <a:moveTo>
                  <a:pt x="1894839" y="1894839"/>
                </a:moveTo>
                <a:lnTo>
                  <a:pt x="1875789" y="1894839"/>
                </a:lnTo>
                <a:lnTo>
                  <a:pt x="1880870" y="1899919"/>
                </a:lnTo>
                <a:lnTo>
                  <a:pt x="1899919" y="1899919"/>
                </a:lnTo>
                <a:lnTo>
                  <a:pt x="1894839" y="1894839"/>
                </a:lnTo>
                <a:close/>
              </a:path>
              <a:path w="2381250" h="2381250">
                <a:moveTo>
                  <a:pt x="1888490" y="1888489"/>
                </a:moveTo>
                <a:lnTo>
                  <a:pt x="1869440" y="1888489"/>
                </a:lnTo>
                <a:lnTo>
                  <a:pt x="1874520" y="1893569"/>
                </a:lnTo>
                <a:lnTo>
                  <a:pt x="1893569" y="1893569"/>
                </a:lnTo>
                <a:lnTo>
                  <a:pt x="1888490" y="1888489"/>
                </a:lnTo>
                <a:close/>
              </a:path>
              <a:path w="2381250" h="2381250">
                <a:moveTo>
                  <a:pt x="1882139" y="1882139"/>
                </a:moveTo>
                <a:lnTo>
                  <a:pt x="1863090" y="1882139"/>
                </a:lnTo>
                <a:lnTo>
                  <a:pt x="1868170" y="1887220"/>
                </a:lnTo>
                <a:lnTo>
                  <a:pt x="1887220" y="1887220"/>
                </a:lnTo>
                <a:lnTo>
                  <a:pt x="1882139" y="1882139"/>
                </a:lnTo>
                <a:close/>
              </a:path>
              <a:path w="2381250" h="238125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81250" h="2381250">
                <a:moveTo>
                  <a:pt x="1869439" y="1869439"/>
                </a:moveTo>
                <a:lnTo>
                  <a:pt x="1850389" y="1869439"/>
                </a:lnTo>
                <a:lnTo>
                  <a:pt x="1855469" y="1874519"/>
                </a:lnTo>
                <a:lnTo>
                  <a:pt x="1874520" y="1874519"/>
                </a:lnTo>
                <a:lnTo>
                  <a:pt x="1869439" y="1869439"/>
                </a:lnTo>
                <a:close/>
              </a:path>
              <a:path w="2381250" h="2381250">
                <a:moveTo>
                  <a:pt x="1863089" y="1863089"/>
                </a:moveTo>
                <a:lnTo>
                  <a:pt x="1844039" y="1863089"/>
                </a:lnTo>
                <a:lnTo>
                  <a:pt x="1849120" y="1868169"/>
                </a:lnTo>
                <a:lnTo>
                  <a:pt x="1868170" y="1868169"/>
                </a:lnTo>
                <a:lnTo>
                  <a:pt x="1863089" y="1863089"/>
                </a:lnTo>
                <a:close/>
              </a:path>
              <a:path w="2381250" h="2381250">
                <a:moveTo>
                  <a:pt x="1856739" y="1856739"/>
                </a:moveTo>
                <a:lnTo>
                  <a:pt x="1837689" y="1856739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381250" h="2381250">
                <a:moveTo>
                  <a:pt x="1850389" y="1850389"/>
                </a:moveTo>
                <a:lnTo>
                  <a:pt x="1831339" y="1850389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89" y="1850389"/>
                </a:lnTo>
                <a:close/>
              </a:path>
              <a:path w="2381250" h="2381250">
                <a:moveTo>
                  <a:pt x="1844039" y="1844039"/>
                </a:moveTo>
                <a:lnTo>
                  <a:pt x="1824989" y="1844039"/>
                </a:lnTo>
                <a:lnTo>
                  <a:pt x="1830069" y="1849119"/>
                </a:lnTo>
                <a:lnTo>
                  <a:pt x="1849119" y="1849119"/>
                </a:lnTo>
                <a:lnTo>
                  <a:pt x="1844039" y="1844039"/>
                </a:lnTo>
                <a:close/>
              </a:path>
              <a:path w="2381250" h="2381250">
                <a:moveTo>
                  <a:pt x="1837689" y="1837689"/>
                </a:moveTo>
                <a:lnTo>
                  <a:pt x="1818640" y="1837689"/>
                </a:lnTo>
                <a:lnTo>
                  <a:pt x="1823720" y="1842769"/>
                </a:lnTo>
                <a:lnTo>
                  <a:pt x="1842769" y="1842769"/>
                </a:lnTo>
                <a:lnTo>
                  <a:pt x="1837689" y="1837689"/>
                </a:lnTo>
                <a:close/>
              </a:path>
              <a:path w="2381250" h="2381250">
                <a:moveTo>
                  <a:pt x="1831339" y="1831339"/>
                </a:moveTo>
                <a:lnTo>
                  <a:pt x="1812289" y="1831339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39" y="1831339"/>
                </a:lnTo>
                <a:close/>
              </a:path>
              <a:path w="2381250" h="2381250">
                <a:moveTo>
                  <a:pt x="1824989" y="1824989"/>
                </a:moveTo>
                <a:lnTo>
                  <a:pt x="1805940" y="1824989"/>
                </a:lnTo>
                <a:lnTo>
                  <a:pt x="181102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381250" h="2381250">
                <a:moveTo>
                  <a:pt x="1818639" y="1818639"/>
                </a:moveTo>
                <a:lnTo>
                  <a:pt x="1799589" y="1818639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39" y="1818639"/>
                </a:lnTo>
                <a:close/>
              </a:path>
              <a:path w="2381250" h="2381250">
                <a:moveTo>
                  <a:pt x="1812289" y="1812289"/>
                </a:moveTo>
                <a:lnTo>
                  <a:pt x="1793239" y="1812289"/>
                </a:lnTo>
                <a:lnTo>
                  <a:pt x="1798320" y="1817369"/>
                </a:lnTo>
                <a:lnTo>
                  <a:pt x="1817369" y="1817369"/>
                </a:lnTo>
                <a:lnTo>
                  <a:pt x="1812289" y="1812289"/>
                </a:lnTo>
                <a:close/>
              </a:path>
              <a:path w="2381250" h="2381250">
                <a:moveTo>
                  <a:pt x="1805939" y="1805939"/>
                </a:moveTo>
                <a:lnTo>
                  <a:pt x="1786889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39" y="1805939"/>
                </a:lnTo>
                <a:close/>
              </a:path>
              <a:path w="2381250" h="2381250">
                <a:moveTo>
                  <a:pt x="1799589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89" y="1799589"/>
                </a:lnTo>
                <a:close/>
              </a:path>
              <a:path w="2381250" h="2381250">
                <a:moveTo>
                  <a:pt x="1793240" y="1793239"/>
                </a:moveTo>
                <a:lnTo>
                  <a:pt x="1774190" y="1793239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39"/>
                </a:lnTo>
                <a:close/>
              </a:path>
              <a:path w="2381250" h="2381250">
                <a:moveTo>
                  <a:pt x="1786890" y="1786889"/>
                </a:moveTo>
                <a:lnTo>
                  <a:pt x="1767840" y="1786889"/>
                </a:lnTo>
                <a:lnTo>
                  <a:pt x="1772920" y="1791969"/>
                </a:lnTo>
                <a:lnTo>
                  <a:pt x="1791970" y="1791969"/>
                </a:lnTo>
                <a:lnTo>
                  <a:pt x="1786890" y="1786889"/>
                </a:lnTo>
                <a:close/>
              </a:path>
              <a:path w="2381250" h="2381250">
                <a:moveTo>
                  <a:pt x="1780539" y="1780539"/>
                </a:moveTo>
                <a:lnTo>
                  <a:pt x="1761489" y="1780539"/>
                </a:lnTo>
                <a:lnTo>
                  <a:pt x="1766569" y="1785619"/>
                </a:lnTo>
                <a:lnTo>
                  <a:pt x="1785619" y="1785619"/>
                </a:lnTo>
                <a:lnTo>
                  <a:pt x="1780539" y="1780539"/>
                </a:lnTo>
                <a:close/>
              </a:path>
              <a:path w="2381250" h="2381250">
                <a:moveTo>
                  <a:pt x="1572259" y="1572259"/>
                </a:moveTo>
                <a:lnTo>
                  <a:pt x="1553210" y="1572259"/>
                </a:lnTo>
                <a:lnTo>
                  <a:pt x="1760220" y="1779270"/>
                </a:lnTo>
                <a:lnTo>
                  <a:pt x="1779270" y="1779270"/>
                </a:lnTo>
                <a:lnTo>
                  <a:pt x="1572259" y="1572259"/>
                </a:lnTo>
                <a:close/>
              </a:path>
              <a:path w="2381250" h="2381250">
                <a:moveTo>
                  <a:pt x="2376170" y="2376170"/>
                </a:moveTo>
                <a:lnTo>
                  <a:pt x="2357120" y="2376170"/>
                </a:lnTo>
                <a:lnTo>
                  <a:pt x="2362200" y="2381249"/>
                </a:lnTo>
                <a:lnTo>
                  <a:pt x="2381250" y="2381249"/>
                </a:lnTo>
                <a:lnTo>
                  <a:pt x="2376170" y="23761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0" y="4490720"/>
            <a:ext cx="2362200" cy="2362200"/>
          </a:xfrm>
          <a:custGeom>
            <a:avLst/>
            <a:gdLst/>
            <a:ahLst/>
            <a:cxnLst/>
            <a:rect l="l" t="t" r="r" b="b"/>
            <a:pathLst>
              <a:path w="2362200" h="236220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62200" h="236220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62200" h="236220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62200" h="2362200">
                <a:moveTo>
                  <a:pt x="13970" y="13970"/>
                </a:moveTo>
                <a:lnTo>
                  <a:pt x="0" y="13970"/>
                </a:lnTo>
                <a:lnTo>
                  <a:pt x="0" y="19049"/>
                </a:lnTo>
                <a:lnTo>
                  <a:pt x="1269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362200" h="2362200">
                <a:moveTo>
                  <a:pt x="20320" y="20320"/>
                </a:moveTo>
                <a:lnTo>
                  <a:pt x="1270" y="20320"/>
                </a:lnTo>
                <a:lnTo>
                  <a:pt x="13970" y="33020"/>
                </a:lnTo>
                <a:lnTo>
                  <a:pt x="33020" y="33020"/>
                </a:lnTo>
                <a:lnTo>
                  <a:pt x="20320" y="20320"/>
                </a:lnTo>
                <a:close/>
              </a:path>
              <a:path w="2362200" h="2362200">
                <a:moveTo>
                  <a:pt x="33020" y="33020"/>
                </a:moveTo>
                <a:lnTo>
                  <a:pt x="13970" y="33020"/>
                </a:lnTo>
                <a:lnTo>
                  <a:pt x="26669" y="45719"/>
                </a:lnTo>
                <a:lnTo>
                  <a:pt x="45719" y="45719"/>
                </a:lnTo>
                <a:lnTo>
                  <a:pt x="33020" y="33020"/>
                </a:lnTo>
                <a:close/>
              </a:path>
              <a:path w="2362200" h="2362200">
                <a:moveTo>
                  <a:pt x="45720" y="45720"/>
                </a:moveTo>
                <a:lnTo>
                  <a:pt x="26670" y="45720"/>
                </a:lnTo>
                <a:lnTo>
                  <a:pt x="33019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362200" h="236220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62200" h="2362200">
                <a:moveTo>
                  <a:pt x="64770" y="64770"/>
                </a:moveTo>
                <a:lnTo>
                  <a:pt x="45720" y="64770"/>
                </a:lnTo>
                <a:lnTo>
                  <a:pt x="58419" y="77469"/>
                </a:lnTo>
                <a:lnTo>
                  <a:pt x="77469" y="77469"/>
                </a:lnTo>
                <a:lnTo>
                  <a:pt x="64770" y="64770"/>
                </a:lnTo>
                <a:close/>
              </a:path>
              <a:path w="2362200" h="2362200">
                <a:moveTo>
                  <a:pt x="77470" y="77470"/>
                </a:moveTo>
                <a:lnTo>
                  <a:pt x="58420" y="77470"/>
                </a:lnTo>
                <a:lnTo>
                  <a:pt x="64769" y="83819"/>
                </a:lnTo>
                <a:lnTo>
                  <a:pt x="83819" y="83819"/>
                </a:lnTo>
                <a:lnTo>
                  <a:pt x="77470" y="77470"/>
                </a:lnTo>
                <a:close/>
              </a:path>
              <a:path w="2362200" h="236220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62200" h="236220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62200" h="2362200">
                <a:moveTo>
                  <a:pt x="102870" y="102870"/>
                </a:moveTo>
                <a:lnTo>
                  <a:pt x="83820" y="102870"/>
                </a:lnTo>
                <a:lnTo>
                  <a:pt x="90169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362200" h="2362200">
                <a:moveTo>
                  <a:pt x="109220" y="109220"/>
                </a:moveTo>
                <a:lnTo>
                  <a:pt x="90170" y="109220"/>
                </a:lnTo>
                <a:lnTo>
                  <a:pt x="96519" y="115569"/>
                </a:lnTo>
                <a:lnTo>
                  <a:pt x="115569" y="115569"/>
                </a:lnTo>
                <a:lnTo>
                  <a:pt x="109220" y="109220"/>
                </a:lnTo>
                <a:close/>
              </a:path>
              <a:path w="2362200" h="2362200">
                <a:moveTo>
                  <a:pt x="115570" y="115570"/>
                </a:moveTo>
                <a:lnTo>
                  <a:pt x="96520" y="115570"/>
                </a:lnTo>
                <a:lnTo>
                  <a:pt x="102870" y="121919"/>
                </a:lnTo>
                <a:lnTo>
                  <a:pt x="121920" y="121919"/>
                </a:lnTo>
                <a:lnTo>
                  <a:pt x="115570" y="115570"/>
                </a:lnTo>
                <a:close/>
              </a:path>
              <a:path w="2362200" h="236220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62200" h="236220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62200" h="236220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62200" h="236220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19" y="147319"/>
                </a:lnTo>
                <a:lnTo>
                  <a:pt x="140970" y="140970"/>
                </a:lnTo>
                <a:close/>
              </a:path>
              <a:path w="2362200" h="2362200">
                <a:moveTo>
                  <a:pt x="147320" y="147320"/>
                </a:moveTo>
                <a:lnTo>
                  <a:pt x="128270" y="147320"/>
                </a:lnTo>
                <a:lnTo>
                  <a:pt x="134620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62200" h="236220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362200" h="236220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362200" h="236220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62200" h="236220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62200" h="236220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62200" h="2362200">
                <a:moveTo>
                  <a:pt x="185420" y="185420"/>
                </a:moveTo>
                <a:lnTo>
                  <a:pt x="166370" y="1854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85420" y="185420"/>
                </a:lnTo>
                <a:close/>
              </a:path>
              <a:path w="2362200" h="2362200">
                <a:moveTo>
                  <a:pt x="204470" y="204470"/>
                </a:moveTo>
                <a:lnTo>
                  <a:pt x="185420" y="204470"/>
                </a:lnTo>
                <a:lnTo>
                  <a:pt x="198119" y="217169"/>
                </a:lnTo>
                <a:lnTo>
                  <a:pt x="217169" y="217169"/>
                </a:lnTo>
                <a:lnTo>
                  <a:pt x="204470" y="204470"/>
                </a:lnTo>
                <a:close/>
              </a:path>
              <a:path w="2362200" h="2362200">
                <a:moveTo>
                  <a:pt x="217170" y="217170"/>
                </a:moveTo>
                <a:lnTo>
                  <a:pt x="198120" y="217170"/>
                </a:lnTo>
                <a:lnTo>
                  <a:pt x="229869" y="248919"/>
                </a:lnTo>
                <a:lnTo>
                  <a:pt x="248920" y="248919"/>
                </a:lnTo>
                <a:lnTo>
                  <a:pt x="217170" y="217170"/>
                </a:lnTo>
                <a:close/>
              </a:path>
              <a:path w="2362200" h="2362200">
                <a:moveTo>
                  <a:pt x="248920" y="248920"/>
                </a:moveTo>
                <a:lnTo>
                  <a:pt x="229870" y="248920"/>
                </a:lnTo>
                <a:lnTo>
                  <a:pt x="236219" y="255269"/>
                </a:lnTo>
                <a:lnTo>
                  <a:pt x="255269" y="255269"/>
                </a:lnTo>
                <a:lnTo>
                  <a:pt x="248920" y="248920"/>
                </a:lnTo>
                <a:close/>
              </a:path>
              <a:path w="2362200" h="2362200">
                <a:moveTo>
                  <a:pt x="255270" y="255270"/>
                </a:moveTo>
                <a:lnTo>
                  <a:pt x="236220" y="255270"/>
                </a:lnTo>
                <a:lnTo>
                  <a:pt x="261619" y="280669"/>
                </a:lnTo>
                <a:lnTo>
                  <a:pt x="280669" y="280669"/>
                </a:lnTo>
                <a:lnTo>
                  <a:pt x="255270" y="255270"/>
                </a:lnTo>
                <a:close/>
              </a:path>
              <a:path w="2362200" h="2362200">
                <a:moveTo>
                  <a:pt x="280670" y="280670"/>
                </a:moveTo>
                <a:lnTo>
                  <a:pt x="261620" y="280670"/>
                </a:lnTo>
                <a:lnTo>
                  <a:pt x="267969" y="287019"/>
                </a:lnTo>
                <a:lnTo>
                  <a:pt x="287019" y="287019"/>
                </a:lnTo>
                <a:lnTo>
                  <a:pt x="280670" y="280670"/>
                </a:lnTo>
                <a:close/>
              </a:path>
              <a:path w="2362200" h="2362200">
                <a:moveTo>
                  <a:pt x="287020" y="287020"/>
                </a:moveTo>
                <a:lnTo>
                  <a:pt x="267970" y="287020"/>
                </a:lnTo>
                <a:lnTo>
                  <a:pt x="274319" y="293369"/>
                </a:lnTo>
                <a:lnTo>
                  <a:pt x="293369" y="293369"/>
                </a:lnTo>
                <a:lnTo>
                  <a:pt x="287020" y="287020"/>
                </a:lnTo>
                <a:close/>
              </a:path>
              <a:path w="2362200" h="2362200">
                <a:moveTo>
                  <a:pt x="293370" y="293370"/>
                </a:moveTo>
                <a:lnTo>
                  <a:pt x="274320" y="29337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62200" h="236220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62200" h="236220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62200" h="236220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62200" h="236220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62200" h="236220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362200" h="236220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62200" h="236220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62200" h="236220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62200" h="236220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62200" h="236220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62200" h="236220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62200" h="236220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62200" h="236220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62200" h="236220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62200" h="2362200">
                <a:moveTo>
                  <a:pt x="388620" y="388620"/>
                </a:moveTo>
                <a:lnTo>
                  <a:pt x="369570" y="388620"/>
                </a:lnTo>
                <a:lnTo>
                  <a:pt x="375920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62200" h="236220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62200" h="236220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62200" h="236220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62200" h="236220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62200" h="2362200">
                <a:moveTo>
                  <a:pt x="420370" y="420370"/>
                </a:moveTo>
                <a:lnTo>
                  <a:pt x="401320" y="42037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0370" y="420370"/>
                </a:lnTo>
                <a:close/>
              </a:path>
              <a:path w="2362200" h="236220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62200" h="236220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62200" h="236220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62200" h="236220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62200" h="2362200">
                <a:moveTo>
                  <a:pt x="458470" y="458469"/>
                </a:moveTo>
                <a:lnTo>
                  <a:pt x="439420" y="458469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69"/>
                </a:lnTo>
                <a:close/>
              </a:path>
              <a:path w="2362200" h="236220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62200" h="236220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62200" h="236220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362200" h="236220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62200" h="236220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62200" h="236220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62200" h="2362200">
                <a:moveTo>
                  <a:pt x="509270" y="509269"/>
                </a:moveTo>
                <a:lnTo>
                  <a:pt x="490220" y="509269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69"/>
                </a:lnTo>
                <a:close/>
              </a:path>
              <a:path w="2362200" h="236220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62200" h="236220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62200" h="236220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62200" h="236220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62200" h="236220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62200" h="236220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62200" h="236220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62200" h="236220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62200" h="236220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62200" h="236220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62200" h="2362200">
                <a:moveTo>
                  <a:pt x="579120" y="579119"/>
                </a:moveTo>
                <a:lnTo>
                  <a:pt x="560069" y="579119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19"/>
                </a:lnTo>
                <a:close/>
              </a:path>
              <a:path w="2362200" h="236220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62200" h="2362200">
                <a:moveTo>
                  <a:pt x="591820" y="591820"/>
                </a:moveTo>
                <a:lnTo>
                  <a:pt x="572770" y="591820"/>
                </a:lnTo>
                <a:lnTo>
                  <a:pt x="579119" y="598169"/>
                </a:lnTo>
                <a:lnTo>
                  <a:pt x="598169" y="598169"/>
                </a:lnTo>
                <a:lnTo>
                  <a:pt x="591820" y="591820"/>
                </a:lnTo>
                <a:close/>
              </a:path>
              <a:path w="2362200" h="2362200">
                <a:moveTo>
                  <a:pt x="598170" y="598170"/>
                </a:moveTo>
                <a:lnTo>
                  <a:pt x="579120" y="59817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362200" h="236220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62200" h="236220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62200" h="236220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62200" h="236220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62200" h="236220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62200" h="2362200">
                <a:moveTo>
                  <a:pt x="636270" y="636270"/>
                </a:moveTo>
                <a:lnTo>
                  <a:pt x="617220" y="636270"/>
                </a:lnTo>
                <a:lnTo>
                  <a:pt x="623570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62200" h="236220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62200" h="236220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62200" h="2362200">
                <a:moveTo>
                  <a:pt x="655320" y="655320"/>
                </a:moveTo>
                <a:lnTo>
                  <a:pt x="636270" y="655320"/>
                </a:lnTo>
                <a:lnTo>
                  <a:pt x="642619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362200" h="2362200">
                <a:moveTo>
                  <a:pt x="661670" y="661670"/>
                </a:moveTo>
                <a:lnTo>
                  <a:pt x="642620" y="66167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61670" y="661670"/>
                </a:lnTo>
                <a:close/>
              </a:path>
              <a:path w="2362200" h="2362200">
                <a:moveTo>
                  <a:pt x="668020" y="668019"/>
                </a:moveTo>
                <a:lnTo>
                  <a:pt x="648969" y="668019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68020" y="668019"/>
                </a:lnTo>
                <a:close/>
              </a:path>
              <a:path w="2362200" h="236220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62200" h="236220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62200" h="236220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62200" h="236220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62200" h="2362200">
                <a:moveTo>
                  <a:pt x="706120" y="706120"/>
                </a:moveTo>
                <a:lnTo>
                  <a:pt x="687070" y="706120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20"/>
                </a:lnTo>
                <a:close/>
              </a:path>
              <a:path w="2362200" h="236220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62200" h="236220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62200" h="236220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20" y="731519"/>
                </a:lnTo>
                <a:lnTo>
                  <a:pt x="725170" y="725170"/>
                </a:lnTo>
                <a:close/>
              </a:path>
              <a:path w="2362200" h="236220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62200" h="2362200">
                <a:moveTo>
                  <a:pt x="737870" y="737870"/>
                </a:moveTo>
                <a:lnTo>
                  <a:pt x="718820" y="737870"/>
                </a:lnTo>
                <a:lnTo>
                  <a:pt x="749300" y="768349"/>
                </a:lnTo>
                <a:lnTo>
                  <a:pt x="768350" y="768349"/>
                </a:lnTo>
                <a:lnTo>
                  <a:pt x="737870" y="737870"/>
                </a:lnTo>
                <a:close/>
              </a:path>
              <a:path w="2362200" h="2362200">
                <a:moveTo>
                  <a:pt x="768350" y="768350"/>
                </a:moveTo>
                <a:lnTo>
                  <a:pt x="749300" y="768350"/>
                </a:lnTo>
                <a:lnTo>
                  <a:pt x="781050" y="800099"/>
                </a:lnTo>
                <a:lnTo>
                  <a:pt x="800100" y="800099"/>
                </a:lnTo>
                <a:lnTo>
                  <a:pt x="768350" y="768350"/>
                </a:lnTo>
                <a:close/>
              </a:path>
              <a:path w="2362200" h="2362200">
                <a:moveTo>
                  <a:pt x="800100" y="800100"/>
                </a:moveTo>
                <a:lnTo>
                  <a:pt x="781050" y="800100"/>
                </a:lnTo>
                <a:lnTo>
                  <a:pt x="800100" y="819149"/>
                </a:lnTo>
                <a:lnTo>
                  <a:pt x="819150" y="819149"/>
                </a:lnTo>
                <a:lnTo>
                  <a:pt x="800100" y="800100"/>
                </a:lnTo>
                <a:close/>
              </a:path>
              <a:path w="2362200" h="236220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62200" h="2362200">
                <a:moveTo>
                  <a:pt x="850900" y="850899"/>
                </a:moveTo>
                <a:lnTo>
                  <a:pt x="831850" y="850899"/>
                </a:lnTo>
                <a:lnTo>
                  <a:pt x="844550" y="863599"/>
                </a:lnTo>
                <a:lnTo>
                  <a:pt x="863600" y="863599"/>
                </a:lnTo>
                <a:lnTo>
                  <a:pt x="850900" y="850899"/>
                </a:lnTo>
                <a:close/>
              </a:path>
              <a:path w="2362200" h="2362200">
                <a:moveTo>
                  <a:pt x="863600" y="863600"/>
                </a:moveTo>
                <a:lnTo>
                  <a:pt x="844550" y="863600"/>
                </a:lnTo>
                <a:lnTo>
                  <a:pt x="869950" y="888999"/>
                </a:lnTo>
                <a:lnTo>
                  <a:pt x="888999" y="888999"/>
                </a:lnTo>
                <a:lnTo>
                  <a:pt x="863600" y="863600"/>
                </a:lnTo>
                <a:close/>
              </a:path>
              <a:path w="2362200" h="2362200">
                <a:moveTo>
                  <a:pt x="889000" y="889000"/>
                </a:moveTo>
                <a:lnTo>
                  <a:pt x="869950" y="889000"/>
                </a:lnTo>
                <a:lnTo>
                  <a:pt x="872490" y="891539"/>
                </a:lnTo>
                <a:lnTo>
                  <a:pt x="891540" y="891539"/>
                </a:lnTo>
                <a:lnTo>
                  <a:pt x="889000" y="889000"/>
                </a:lnTo>
                <a:close/>
              </a:path>
              <a:path w="2362200" h="2362200">
                <a:moveTo>
                  <a:pt x="891540" y="891540"/>
                </a:moveTo>
                <a:lnTo>
                  <a:pt x="872490" y="891540"/>
                </a:lnTo>
                <a:lnTo>
                  <a:pt x="878840" y="897889"/>
                </a:lnTo>
                <a:lnTo>
                  <a:pt x="897890" y="897889"/>
                </a:lnTo>
                <a:lnTo>
                  <a:pt x="891540" y="891540"/>
                </a:lnTo>
                <a:close/>
              </a:path>
              <a:path w="2362200" h="2362200">
                <a:moveTo>
                  <a:pt x="897890" y="897890"/>
                </a:moveTo>
                <a:lnTo>
                  <a:pt x="878840" y="897890"/>
                </a:lnTo>
                <a:lnTo>
                  <a:pt x="882650" y="901699"/>
                </a:lnTo>
                <a:lnTo>
                  <a:pt x="901700" y="901699"/>
                </a:lnTo>
                <a:lnTo>
                  <a:pt x="897890" y="897890"/>
                </a:lnTo>
                <a:close/>
              </a:path>
              <a:path w="2362200" h="2362200">
                <a:moveTo>
                  <a:pt x="901700" y="901699"/>
                </a:moveTo>
                <a:lnTo>
                  <a:pt x="882650" y="901699"/>
                </a:lnTo>
                <a:lnTo>
                  <a:pt x="885190" y="904239"/>
                </a:lnTo>
                <a:lnTo>
                  <a:pt x="904239" y="904239"/>
                </a:lnTo>
                <a:lnTo>
                  <a:pt x="901700" y="901699"/>
                </a:lnTo>
                <a:close/>
              </a:path>
              <a:path w="2362200" h="2362200">
                <a:moveTo>
                  <a:pt x="904240" y="904240"/>
                </a:moveTo>
                <a:lnTo>
                  <a:pt x="885190" y="904240"/>
                </a:lnTo>
                <a:lnTo>
                  <a:pt x="891540" y="910589"/>
                </a:lnTo>
                <a:lnTo>
                  <a:pt x="910589" y="910589"/>
                </a:lnTo>
                <a:lnTo>
                  <a:pt x="904240" y="904240"/>
                </a:lnTo>
                <a:close/>
              </a:path>
              <a:path w="2362200" h="2362200">
                <a:moveTo>
                  <a:pt x="910590" y="910590"/>
                </a:moveTo>
                <a:lnTo>
                  <a:pt x="891540" y="910590"/>
                </a:lnTo>
                <a:lnTo>
                  <a:pt x="895350" y="914399"/>
                </a:lnTo>
                <a:lnTo>
                  <a:pt x="914400" y="914399"/>
                </a:lnTo>
                <a:lnTo>
                  <a:pt x="910590" y="910590"/>
                </a:lnTo>
                <a:close/>
              </a:path>
              <a:path w="2362200" h="2362200">
                <a:moveTo>
                  <a:pt x="914400" y="914400"/>
                </a:moveTo>
                <a:lnTo>
                  <a:pt x="895350" y="914400"/>
                </a:lnTo>
                <a:lnTo>
                  <a:pt x="897889" y="916939"/>
                </a:lnTo>
                <a:lnTo>
                  <a:pt x="916939" y="916939"/>
                </a:lnTo>
                <a:lnTo>
                  <a:pt x="914400" y="914400"/>
                </a:lnTo>
                <a:close/>
              </a:path>
              <a:path w="2362200" h="2362200">
                <a:moveTo>
                  <a:pt x="916940" y="916940"/>
                </a:moveTo>
                <a:lnTo>
                  <a:pt x="897890" y="916940"/>
                </a:lnTo>
                <a:lnTo>
                  <a:pt x="901699" y="920749"/>
                </a:lnTo>
                <a:lnTo>
                  <a:pt x="920749" y="920749"/>
                </a:lnTo>
                <a:lnTo>
                  <a:pt x="916940" y="916940"/>
                </a:lnTo>
                <a:close/>
              </a:path>
              <a:path w="2362200" h="2362200">
                <a:moveTo>
                  <a:pt x="920750" y="920749"/>
                </a:moveTo>
                <a:lnTo>
                  <a:pt x="901700" y="920749"/>
                </a:lnTo>
                <a:lnTo>
                  <a:pt x="908049" y="927099"/>
                </a:lnTo>
                <a:lnTo>
                  <a:pt x="927100" y="927099"/>
                </a:lnTo>
                <a:lnTo>
                  <a:pt x="920750" y="920749"/>
                </a:lnTo>
                <a:close/>
              </a:path>
              <a:path w="2362200" h="2362200">
                <a:moveTo>
                  <a:pt x="927100" y="927099"/>
                </a:moveTo>
                <a:lnTo>
                  <a:pt x="908050" y="927099"/>
                </a:lnTo>
                <a:lnTo>
                  <a:pt x="910589" y="929639"/>
                </a:lnTo>
                <a:lnTo>
                  <a:pt x="929640" y="929639"/>
                </a:lnTo>
                <a:lnTo>
                  <a:pt x="927100" y="927099"/>
                </a:lnTo>
                <a:close/>
              </a:path>
              <a:path w="2362200" h="2362200">
                <a:moveTo>
                  <a:pt x="929640" y="929640"/>
                </a:moveTo>
                <a:lnTo>
                  <a:pt x="910590" y="929640"/>
                </a:lnTo>
                <a:lnTo>
                  <a:pt x="927100" y="946149"/>
                </a:lnTo>
                <a:lnTo>
                  <a:pt x="946150" y="946149"/>
                </a:lnTo>
                <a:lnTo>
                  <a:pt x="929640" y="929640"/>
                </a:lnTo>
                <a:close/>
              </a:path>
              <a:path w="2362200" h="2362200">
                <a:moveTo>
                  <a:pt x="946150" y="946150"/>
                </a:moveTo>
                <a:lnTo>
                  <a:pt x="927100" y="946150"/>
                </a:lnTo>
                <a:lnTo>
                  <a:pt x="933450" y="952499"/>
                </a:lnTo>
                <a:lnTo>
                  <a:pt x="952499" y="952499"/>
                </a:lnTo>
                <a:lnTo>
                  <a:pt x="946150" y="946150"/>
                </a:lnTo>
                <a:close/>
              </a:path>
              <a:path w="2362200" h="2362200">
                <a:moveTo>
                  <a:pt x="952500" y="952500"/>
                </a:moveTo>
                <a:lnTo>
                  <a:pt x="933450" y="952500"/>
                </a:lnTo>
                <a:lnTo>
                  <a:pt x="939800" y="958849"/>
                </a:lnTo>
                <a:lnTo>
                  <a:pt x="958850" y="958849"/>
                </a:lnTo>
                <a:lnTo>
                  <a:pt x="952500" y="952500"/>
                </a:lnTo>
                <a:close/>
              </a:path>
              <a:path w="2362200" h="2362200">
                <a:moveTo>
                  <a:pt x="958850" y="958849"/>
                </a:moveTo>
                <a:lnTo>
                  <a:pt x="939800" y="958849"/>
                </a:lnTo>
                <a:lnTo>
                  <a:pt x="942340" y="961389"/>
                </a:lnTo>
                <a:lnTo>
                  <a:pt x="961389" y="961389"/>
                </a:lnTo>
                <a:lnTo>
                  <a:pt x="958850" y="958849"/>
                </a:lnTo>
                <a:close/>
              </a:path>
              <a:path w="2362200" h="2362200">
                <a:moveTo>
                  <a:pt x="961390" y="961389"/>
                </a:moveTo>
                <a:lnTo>
                  <a:pt x="942340" y="961389"/>
                </a:lnTo>
                <a:lnTo>
                  <a:pt x="946150" y="965199"/>
                </a:lnTo>
                <a:lnTo>
                  <a:pt x="965199" y="965199"/>
                </a:lnTo>
                <a:lnTo>
                  <a:pt x="961390" y="961389"/>
                </a:lnTo>
                <a:close/>
              </a:path>
              <a:path w="2362200" h="2362200">
                <a:moveTo>
                  <a:pt x="965200" y="965199"/>
                </a:moveTo>
                <a:lnTo>
                  <a:pt x="946150" y="965199"/>
                </a:lnTo>
                <a:lnTo>
                  <a:pt x="952500" y="971549"/>
                </a:lnTo>
                <a:lnTo>
                  <a:pt x="971550" y="971549"/>
                </a:lnTo>
                <a:lnTo>
                  <a:pt x="965200" y="965199"/>
                </a:lnTo>
                <a:close/>
              </a:path>
              <a:path w="2362200" h="2362200">
                <a:moveTo>
                  <a:pt x="971550" y="971549"/>
                </a:moveTo>
                <a:lnTo>
                  <a:pt x="952500" y="97154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71550" y="971549"/>
                </a:lnTo>
                <a:close/>
              </a:path>
              <a:path w="2362200" h="2362200">
                <a:moveTo>
                  <a:pt x="984250" y="984250"/>
                </a:moveTo>
                <a:lnTo>
                  <a:pt x="965200" y="984250"/>
                </a:lnTo>
                <a:lnTo>
                  <a:pt x="967740" y="986789"/>
                </a:lnTo>
                <a:lnTo>
                  <a:pt x="986790" y="986789"/>
                </a:lnTo>
                <a:lnTo>
                  <a:pt x="984250" y="984250"/>
                </a:lnTo>
                <a:close/>
              </a:path>
              <a:path w="2362200" h="2362200">
                <a:moveTo>
                  <a:pt x="986790" y="986790"/>
                </a:moveTo>
                <a:lnTo>
                  <a:pt x="967740" y="986790"/>
                </a:lnTo>
                <a:lnTo>
                  <a:pt x="974089" y="993139"/>
                </a:lnTo>
                <a:lnTo>
                  <a:pt x="993139" y="993139"/>
                </a:lnTo>
                <a:lnTo>
                  <a:pt x="986790" y="986790"/>
                </a:lnTo>
                <a:close/>
              </a:path>
              <a:path w="2362200" h="2362200">
                <a:moveTo>
                  <a:pt x="993140" y="993139"/>
                </a:moveTo>
                <a:lnTo>
                  <a:pt x="974090" y="99313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3140" y="993139"/>
                </a:lnTo>
                <a:close/>
              </a:path>
              <a:path w="2362200" h="2362200">
                <a:moveTo>
                  <a:pt x="1003300" y="1003300"/>
                </a:moveTo>
                <a:lnTo>
                  <a:pt x="984250" y="100330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362200" h="2362200">
                <a:moveTo>
                  <a:pt x="1009650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50" y="1009649"/>
                </a:lnTo>
                <a:close/>
              </a:path>
              <a:path w="2362200" h="2362200">
                <a:moveTo>
                  <a:pt x="1012190" y="1012190"/>
                </a:moveTo>
                <a:lnTo>
                  <a:pt x="993140" y="1012190"/>
                </a:lnTo>
                <a:lnTo>
                  <a:pt x="996950" y="1015999"/>
                </a:lnTo>
                <a:lnTo>
                  <a:pt x="1016000" y="1015999"/>
                </a:lnTo>
                <a:lnTo>
                  <a:pt x="1012190" y="1012190"/>
                </a:lnTo>
                <a:close/>
              </a:path>
              <a:path w="2362200" h="2362200">
                <a:moveTo>
                  <a:pt x="1016000" y="1016000"/>
                </a:moveTo>
                <a:lnTo>
                  <a:pt x="996950" y="1016000"/>
                </a:lnTo>
                <a:lnTo>
                  <a:pt x="1005840" y="1024889"/>
                </a:lnTo>
                <a:lnTo>
                  <a:pt x="1024890" y="1024889"/>
                </a:lnTo>
                <a:lnTo>
                  <a:pt x="1016000" y="1016000"/>
                </a:lnTo>
                <a:close/>
              </a:path>
              <a:path w="2362200" h="2362200">
                <a:moveTo>
                  <a:pt x="1024890" y="1024890"/>
                </a:moveTo>
                <a:lnTo>
                  <a:pt x="1005840" y="1024890"/>
                </a:lnTo>
                <a:lnTo>
                  <a:pt x="1009650" y="1028699"/>
                </a:lnTo>
                <a:lnTo>
                  <a:pt x="1028700" y="1028699"/>
                </a:lnTo>
                <a:lnTo>
                  <a:pt x="1024890" y="1024890"/>
                </a:lnTo>
                <a:close/>
              </a:path>
              <a:path w="2362200" h="2362200">
                <a:moveTo>
                  <a:pt x="1028700" y="1028699"/>
                </a:moveTo>
                <a:lnTo>
                  <a:pt x="1009650" y="1028699"/>
                </a:lnTo>
                <a:lnTo>
                  <a:pt x="1024890" y="1043939"/>
                </a:lnTo>
                <a:lnTo>
                  <a:pt x="1043940" y="1043939"/>
                </a:lnTo>
                <a:lnTo>
                  <a:pt x="1028700" y="1028699"/>
                </a:lnTo>
                <a:close/>
              </a:path>
              <a:path w="2362200" h="2362200">
                <a:moveTo>
                  <a:pt x="1043940" y="1043940"/>
                </a:moveTo>
                <a:lnTo>
                  <a:pt x="1024890" y="1043940"/>
                </a:lnTo>
                <a:lnTo>
                  <a:pt x="1028699" y="1047749"/>
                </a:lnTo>
                <a:lnTo>
                  <a:pt x="1047749" y="1047749"/>
                </a:lnTo>
                <a:lnTo>
                  <a:pt x="1043940" y="1043940"/>
                </a:lnTo>
                <a:close/>
              </a:path>
              <a:path w="2362200" h="2362200">
                <a:moveTo>
                  <a:pt x="1047750" y="1047749"/>
                </a:moveTo>
                <a:lnTo>
                  <a:pt x="1028700" y="1047749"/>
                </a:lnTo>
                <a:lnTo>
                  <a:pt x="1066799" y="1085849"/>
                </a:lnTo>
                <a:lnTo>
                  <a:pt x="1085849" y="1085849"/>
                </a:lnTo>
                <a:lnTo>
                  <a:pt x="1047750" y="1047749"/>
                </a:lnTo>
                <a:close/>
              </a:path>
              <a:path w="2362200" h="2362200">
                <a:moveTo>
                  <a:pt x="1085850" y="1085850"/>
                </a:moveTo>
                <a:lnTo>
                  <a:pt x="1066800" y="1085850"/>
                </a:lnTo>
                <a:lnTo>
                  <a:pt x="1126490" y="1145540"/>
                </a:lnTo>
                <a:lnTo>
                  <a:pt x="1145540" y="1145540"/>
                </a:lnTo>
                <a:lnTo>
                  <a:pt x="1085850" y="1085850"/>
                </a:lnTo>
                <a:close/>
              </a:path>
              <a:path w="2362200" h="2362200">
                <a:moveTo>
                  <a:pt x="1145540" y="1145540"/>
                </a:moveTo>
                <a:lnTo>
                  <a:pt x="1126490" y="1145540"/>
                </a:lnTo>
                <a:lnTo>
                  <a:pt x="1130300" y="1149349"/>
                </a:lnTo>
                <a:lnTo>
                  <a:pt x="1149350" y="1149349"/>
                </a:lnTo>
                <a:lnTo>
                  <a:pt x="1145540" y="1145540"/>
                </a:lnTo>
                <a:close/>
              </a:path>
              <a:path w="2362200" h="2362200">
                <a:moveTo>
                  <a:pt x="1149350" y="1149350"/>
                </a:moveTo>
                <a:lnTo>
                  <a:pt x="1130300" y="1149350"/>
                </a:lnTo>
                <a:lnTo>
                  <a:pt x="1132840" y="1151889"/>
                </a:lnTo>
                <a:lnTo>
                  <a:pt x="1151890" y="1151889"/>
                </a:lnTo>
                <a:lnTo>
                  <a:pt x="1149350" y="1149350"/>
                </a:lnTo>
                <a:close/>
              </a:path>
              <a:path w="2362200" h="2362200">
                <a:moveTo>
                  <a:pt x="1151890" y="1151890"/>
                </a:moveTo>
                <a:lnTo>
                  <a:pt x="1132840" y="1151890"/>
                </a:lnTo>
                <a:lnTo>
                  <a:pt x="1151890" y="1170939"/>
                </a:lnTo>
                <a:lnTo>
                  <a:pt x="1170940" y="1170939"/>
                </a:lnTo>
                <a:lnTo>
                  <a:pt x="1151890" y="1151890"/>
                </a:lnTo>
                <a:close/>
              </a:path>
              <a:path w="2362200" h="2362200">
                <a:moveTo>
                  <a:pt x="1170940" y="1170939"/>
                </a:moveTo>
                <a:lnTo>
                  <a:pt x="1151890" y="11709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170940" y="1170939"/>
                </a:lnTo>
                <a:close/>
              </a:path>
              <a:path w="2362200" h="236220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62200" h="2362200">
                <a:moveTo>
                  <a:pt x="1231900" y="1231899"/>
                </a:moveTo>
                <a:lnTo>
                  <a:pt x="1212850" y="1231899"/>
                </a:lnTo>
                <a:lnTo>
                  <a:pt x="1238250" y="1257299"/>
                </a:lnTo>
                <a:lnTo>
                  <a:pt x="1257300" y="1257299"/>
                </a:lnTo>
                <a:lnTo>
                  <a:pt x="1231900" y="1231899"/>
                </a:lnTo>
                <a:close/>
              </a:path>
              <a:path w="2362200" h="2362200">
                <a:moveTo>
                  <a:pt x="1257300" y="1257300"/>
                </a:moveTo>
                <a:lnTo>
                  <a:pt x="1238250" y="1257300"/>
                </a:lnTo>
                <a:lnTo>
                  <a:pt x="1240790" y="1259839"/>
                </a:lnTo>
                <a:lnTo>
                  <a:pt x="1259840" y="1259839"/>
                </a:lnTo>
                <a:lnTo>
                  <a:pt x="1257300" y="1257300"/>
                </a:lnTo>
                <a:close/>
              </a:path>
              <a:path w="2362200" h="2362200">
                <a:moveTo>
                  <a:pt x="1259840" y="1259840"/>
                </a:moveTo>
                <a:lnTo>
                  <a:pt x="1240790" y="1259840"/>
                </a:lnTo>
                <a:lnTo>
                  <a:pt x="1272540" y="1291589"/>
                </a:lnTo>
                <a:lnTo>
                  <a:pt x="1291590" y="1291589"/>
                </a:lnTo>
                <a:lnTo>
                  <a:pt x="1259840" y="1259840"/>
                </a:lnTo>
                <a:close/>
              </a:path>
              <a:path w="2362200" h="2362200">
                <a:moveTo>
                  <a:pt x="1291590" y="1291590"/>
                </a:moveTo>
                <a:lnTo>
                  <a:pt x="1272540" y="1291590"/>
                </a:lnTo>
                <a:lnTo>
                  <a:pt x="1276350" y="1295399"/>
                </a:lnTo>
                <a:lnTo>
                  <a:pt x="1295400" y="1295399"/>
                </a:lnTo>
                <a:lnTo>
                  <a:pt x="1291590" y="1291590"/>
                </a:lnTo>
                <a:close/>
              </a:path>
              <a:path w="2362200" h="2362200">
                <a:moveTo>
                  <a:pt x="1295400" y="1295400"/>
                </a:moveTo>
                <a:lnTo>
                  <a:pt x="1276350" y="1295400"/>
                </a:lnTo>
                <a:lnTo>
                  <a:pt x="1289049" y="1308099"/>
                </a:lnTo>
                <a:lnTo>
                  <a:pt x="1308099" y="1308099"/>
                </a:lnTo>
                <a:lnTo>
                  <a:pt x="1295400" y="1295400"/>
                </a:lnTo>
                <a:close/>
              </a:path>
              <a:path w="2362200" h="2362200">
                <a:moveTo>
                  <a:pt x="1308100" y="1308100"/>
                </a:moveTo>
                <a:lnTo>
                  <a:pt x="1289050" y="1308100"/>
                </a:lnTo>
                <a:lnTo>
                  <a:pt x="1301750" y="1320799"/>
                </a:lnTo>
                <a:lnTo>
                  <a:pt x="1320800" y="1320799"/>
                </a:lnTo>
                <a:lnTo>
                  <a:pt x="1308100" y="1308100"/>
                </a:lnTo>
                <a:close/>
              </a:path>
              <a:path w="2362200" h="2362200">
                <a:moveTo>
                  <a:pt x="1320800" y="1320800"/>
                </a:moveTo>
                <a:lnTo>
                  <a:pt x="1301750" y="1320800"/>
                </a:lnTo>
                <a:lnTo>
                  <a:pt x="1333500" y="1352549"/>
                </a:lnTo>
                <a:lnTo>
                  <a:pt x="1352549" y="1352549"/>
                </a:lnTo>
                <a:lnTo>
                  <a:pt x="1320800" y="1320800"/>
                </a:lnTo>
                <a:close/>
              </a:path>
              <a:path w="2362200" h="2362200">
                <a:moveTo>
                  <a:pt x="1352550" y="1352550"/>
                </a:moveTo>
                <a:lnTo>
                  <a:pt x="1333500" y="1352550"/>
                </a:lnTo>
                <a:lnTo>
                  <a:pt x="1336040" y="1355089"/>
                </a:lnTo>
                <a:lnTo>
                  <a:pt x="1355090" y="1355089"/>
                </a:lnTo>
                <a:lnTo>
                  <a:pt x="1352550" y="1352550"/>
                </a:lnTo>
                <a:close/>
              </a:path>
              <a:path w="2362200" h="2362200">
                <a:moveTo>
                  <a:pt x="1355090" y="1355090"/>
                </a:moveTo>
                <a:lnTo>
                  <a:pt x="1336040" y="1355090"/>
                </a:lnTo>
                <a:lnTo>
                  <a:pt x="1365250" y="1384299"/>
                </a:lnTo>
                <a:lnTo>
                  <a:pt x="1384300" y="1384299"/>
                </a:lnTo>
                <a:lnTo>
                  <a:pt x="1355090" y="1355090"/>
                </a:lnTo>
                <a:close/>
              </a:path>
              <a:path w="2362200" h="2362200">
                <a:moveTo>
                  <a:pt x="1384300" y="1384300"/>
                </a:moveTo>
                <a:lnTo>
                  <a:pt x="1365250" y="1384300"/>
                </a:lnTo>
                <a:lnTo>
                  <a:pt x="1397000" y="1416049"/>
                </a:lnTo>
                <a:lnTo>
                  <a:pt x="1416050" y="1416049"/>
                </a:lnTo>
                <a:lnTo>
                  <a:pt x="1384300" y="1384300"/>
                </a:lnTo>
                <a:close/>
              </a:path>
              <a:path w="2362200" h="2362200">
                <a:moveTo>
                  <a:pt x="1416050" y="1416050"/>
                </a:moveTo>
                <a:lnTo>
                  <a:pt x="1397000" y="1416050"/>
                </a:lnTo>
                <a:lnTo>
                  <a:pt x="1399540" y="1418589"/>
                </a:lnTo>
                <a:lnTo>
                  <a:pt x="1418590" y="1418589"/>
                </a:lnTo>
                <a:lnTo>
                  <a:pt x="1416050" y="1416050"/>
                </a:lnTo>
                <a:close/>
              </a:path>
              <a:path w="2362200" h="2362200">
                <a:moveTo>
                  <a:pt x="1418590" y="1418590"/>
                </a:moveTo>
                <a:lnTo>
                  <a:pt x="1399540" y="1418590"/>
                </a:lnTo>
                <a:lnTo>
                  <a:pt x="1403350" y="1422399"/>
                </a:lnTo>
                <a:lnTo>
                  <a:pt x="1422400" y="1422399"/>
                </a:lnTo>
                <a:lnTo>
                  <a:pt x="1418590" y="1418590"/>
                </a:lnTo>
                <a:close/>
              </a:path>
              <a:path w="2362200" h="2362200">
                <a:moveTo>
                  <a:pt x="1422400" y="1422400"/>
                </a:moveTo>
                <a:lnTo>
                  <a:pt x="1403350" y="1422400"/>
                </a:lnTo>
                <a:lnTo>
                  <a:pt x="1431290" y="1450339"/>
                </a:lnTo>
                <a:lnTo>
                  <a:pt x="1450340" y="1450339"/>
                </a:lnTo>
                <a:lnTo>
                  <a:pt x="1422400" y="1422400"/>
                </a:lnTo>
                <a:close/>
              </a:path>
              <a:path w="2362200" h="2362200">
                <a:moveTo>
                  <a:pt x="1450340" y="1450340"/>
                </a:moveTo>
                <a:lnTo>
                  <a:pt x="1431290" y="1450340"/>
                </a:lnTo>
                <a:lnTo>
                  <a:pt x="1460499" y="1479549"/>
                </a:lnTo>
                <a:lnTo>
                  <a:pt x="1479549" y="1479549"/>
                </a:lnTo>
                <a:lnTo>
                  <a:pt x="1450340" y="1450340"/>
                </a:lnTo>
                <a:close/>
              </a:path>
              <a:path w="2362200" h="2362200">
                <a:moveTo>
                  <a:pt x="1479550" y="1479549"/>
                </a:moveTo>
                <a:lnTo>
                  <a:pt x="1460500" y="1479549"/>
                </a:lnTo>
                <a:lnTo>
                  <a:pt x="1482089" y="1501139"/>
                </a:lnTo>
                <a:lnTo>
                  <a:pt x="1501140" y="1501139"/>
                </a:lnTo>
                <a:lnTo>
                  <a:pt x="1479550" y="1479549"/>
                </a:lnTo>
                <a:close/>
              </a:path>
              <a:path w="2362200" h="2362200">
                <a:moveTo>
                  <a:pt x="1501140" y="1501139"/>
                </a:moveTo>
                <a:lnTo>
                  <a:pt x="1482090" y="1501139"/>
                </a:lnTo>
                <a:lnTo>
                  <a:pt x="1485899" y="1504949"/>
                </a:lnTo>
                <a:lnTo>
                  <a:pt x="1504950" y="1504949"/>
                </a:lnTo>
                <a:lnTo>
                  <a:pt x="1501140" y="1501139"/>
                </a:lnTo>
                <a:close/>
              </a:path>
              <a:path w="2362200" h="2362200">
                <a:moveTo>
                  <a:pt x="1504950" y="1504950"/>
                </a:moveTo>
                <a:lnTo>
                  <a:pt x="1485900" y="1504950"/>
                </a:lnTo>
                <a:lnTo>
                  <a:pt x="1488440" y="1507489"/>
                </a:lnTo>
                <a:lnTo>
                  <a:pt x="1507490" y="1507489"/>
                </a:lnTo>
                <a:lnTo>
                  <a:pt x="1504950" y="1504950"/>
                </a:lnTo>
                <a:close/>
              </a:path>
              <a:path w="2362200" h="2362200">
                <a:moveTo>
                  <a:pt x="1507490" y="1507490"/>
                </a:moveTo>
                <a:lnTo>
                  <a:pt x="1488440" y="1507490"/>
                </a:lnTo>
                <a:lnTo>
                  <a:pt x="1492250" y="1511299"/>
                </a:lnTo>
                <a:lnTo>
                  <a:pt x="1511300" y="1511299"/>
                </a:lnTo>
                <a:lnTo>
                  <a:pt x="1507490" y="1507490"/>
                </a:lnTo>
                <a:close/>
              </a:path>
              <a:path w="2362200" h="2362200">
                <a:moveTo>
                  <a:pt x="1511300" y="1511300"/>
                </a:moveTo>
                <a:lnTo>
                  <a:pt x="1492250" y="1511300"/>
                </a:lnTo>
                <a:lnTo>
                  <a:pt x="1501140" y="1520189"/>
                </a:lnTo>
                <a:lnTo>
                  <a:pt x="1520190" y="1520189"/>
                </a:lnTo>
                <a:lnTo>
                  <a:pt x="1511300" y="1511300"/>
                </a:lnTo>
                <a:close/>
              </a:path>
              <a:path w="2362200" h="2362200">
                <a:moveTo>
                  <a:pt x="1520190" y="1520190"/>
                </a:moveTo>
                <a:lnTo>
                  <a:pt x="1501140" y="1520190"/>
                </a:lnTo>
                <a:lnTo>
                  <a:pt x="1507490" y="1526539"/>
                </a:lnTo>
                <a:lnTo>
                  <a:pt x="1526540" y="1526539"/>
                </a:lnTo>
                <a:lnTo>
                  <a:pt x="1520190" y="1520190"/>
                </a:lnTo>
                <a:close/>
              </a:path>
              <a:path w="2362200" h="2362200">
                <a:moveTo>
                  <a:pt x="1526540" y="1526540"/>
                </a:moveTo>
                <a:lnTo>
                  <a:pt x="1507490" y="1526540"/>
                </a:lnTo>
                <a:lnTo>
                  <a:pt x="1513839" y="1532889"/>
                </a:lnTo>
                <a:lnTo>
                  <a:pt x="1532889" y="1532889"/>
                </a:lnTo>
                <a:lnTo>
                  <a:pt x="1526540" y="1526540"/>
                </a:lnTo>
                <a:close/>
              </a:path>
              <a:path w="2362200" h="2362200">
                <a:moveTo>
                  <a:pt x="1532890" y="1532890"/>
                </a:moveTo>
                <a:lnTo>
                  <a:pt x="1513840" y="1532890"/>
                </a:lnTo>
                <a:lnTo>
                  <a:pt x="1517650" y="1536699"/>
                </a:lnTo>
                <a:lnTo>
                  <a:pt x="1536699" y="1536699"/>
                </a:lnTo>
                <a:lnTo>
                  <a:pt x="1532890" y="1532890"/>
                </a:lnTo>
                <a:close/>
              </a:path>
              <a:path w="2362200" h="2362200">
                <a:moveTo>
                  <a:pt x="1536700" y="1536700"/>
                </a:moveTo>
                <a:lnTo>
                  <a:pt x="1517650" y="1536700"/>
                </a:lnTo>
                <a:lnTo>
                  <a:pt x="1532890" y="1551939"/>
                </a:lnTo>
                <a:lnTo>
                  <a:pt x="1551939" y="1551939"/>
                </a:lnTo>
                <a:lnTo>
                  <a:pt x="1536700" y="1536700"/>
                </a:lnTo>
                <a:close/>
              </a:path>
              <a:path w="2362200" h="2362200">
                <a:moveTo>
                  <a:pt x="2162810" y="2162810"/>
                </a:moveTo>
                <a:lnTo>
                  <a:pt x="2143760" y="2162810"/>
                </a:lnTo>
                <a:lnTo>
                  <a:pt x="2343150" y="2362199"/>
                </a:lnTo>
                <a:lnTo>
                  <a:pt x="2362200" y="2362199"/>
                </a:lnTo>
                <a:lnTo>
                  <a:pt x="2162810" y="2162810"/>
                </a:lnTo>
                <a:close/>
              </a:path>
              <a:path w="2362200" h="2362200">
                <a:moveTo>
                  <a:pt x="2160270" y="2160270"/>
                </a:moveTo>
                <a:lnTo>
                  <a:pt x="2141220" y="2160270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70" y="2160270"/>
                </a:lnTo>
                <a:close/>
              </a:path>
              <a:path w="2362200" h="236220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9000" y="2158999"/>
                </a:lnTo>
                <a:lnTo>
                  <a:pt x="2156460" y="2156460"/>
                </a:lnTo>
                <a:close/>
              </a:path>
              <a:path w="2362200" h="2362200">
                <a:moveTo>
                  <a:pt x="2153920" y="2153919"/>
                </a:moveTo>
                <a:lnTo>
                  <a:pt x="2134870" y="2153919"/>
                </a:lnTo>
                <a:lnTo>
                  <a:pt x="2136140" y="2155189"/>
                </a:lnTo>
                <a:lnTo>
                  <a:pt x="2155190" y="2155189"/>
                </a:lnTo>
                <a:lnTo>
                  <a:pt x="2153920" y="2153919"/>
                </a:lnTo>
                <a:close/>
              </a:path>
              <a:path w="2362200" h="236220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362200" h="2362200">
                <a:moveTo>
                  <a:pt x="2147570" y="2147569"/>
                </a:moveTo>
                <a:lnTo>
                  <a:pt x="2128520" y="2147569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362200" h="2362200">
                <a:moveTo>
                  <a:pt x="2143760" y="2143760"/>
                </a:moveTo>
                <a:lnTo>
                  <a:pt x="2124710" y="2143760"/>
                </a:lnTo>
                <a:lnTo>
                  <a:pt x="2127250" y="2146300"/>
                </a:lnTo>
                <a:lnTo>
                  <a:pt x="2146300" y="2146300"/>
                </a:lnTo>
                <a:lnTo>
                  <a:pt x="2143760" y="2143760"/>
                </a:lnTo>
                <a:close/>
              </a:path>
              <a:path w="2362200" h="2362200">
                <a:moveTo>
                  <a:pt x="2141220" y="2141220"/>
                </a:moveTo>
                <a:lnTo>
                  <a:pt x="2122170" y="2141220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20" y="2141220"/>
                </a:lnTo>
                <a:close/>
              </a:path>
              <a:path w="2362200" h="236220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50" y="2139949"/>
                </a:lnTo>
                <a:lnTo>
                  <a:pt x="2137410" y="2137410"/>
                </a:lnTo>
                <a:close/>
              </a:path>
              <a:path w="2362200" h="2362200">
                <a:moveTo>
                  <a:pt x="2134870" y="2134870"/>
                </a:moveTo>
                <a:lnTo>
                  <a:pt x="2115820" y="2134870"/>
                </a:lnTo>
                <a:lnTo>
                  <a:pt x="2117090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362200" h="236220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600" y="2133599"/>
                </a:lnTo>
                <a:lnTo>
                  <a:pt x="2131060" y="2131060"/>
                </a:lnTo>
                <a:close/>
              </a:path>
              <a:path w="2362200" h="2362200">
                <a:moveTo>
                  <a:pt x="2128519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362200" h="2362200">
                <a:moveTo>
                  <a:pt x="2124710" y="2124710"/>
                </a:moveTo>
                <a:lnTo>
                  <a:pt x="2105660" y="2124710"/>
                </a:lnTo>
                <a:lnTo>
                  <a:pt x="2108200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62200" h="2362200">
                <a:moveTo>
                  <a:pt x="2122169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69" y="2122169"/>
                </a:lnTo>
                <a:close/>
              </a:path>
              <a:path w="2362200" h="236220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62200" h="2362200">
                <a:moveTo>
                  <a:pt x="2115819" y="2115819"/>
                </a:moveTo>
                <a:lnTo>
                  <a:pt x="2096770" y="2115819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19" y="2115819"/>
                </a:lnTo>
                <a:close/>
              </a:path>
              <a:path w="2362200" h="2362200">
                <a:moveTo>
                  <a:pt x="2112010" y="2112010"/>
                </a:moveTo>
                <a:lnTo>
                  <a:pt x="2092960" y="2112010"/>
                </a:lnTo>
                <a:lnTo>
                  <a:pt x="2095500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362200" h="2362200">
                <a:moveTo>
                  <a:pt x="2109470" y="2109469"/>
                </a:moveTo>
                <a:lnTo>
                  <a:pt x="2090420" y="2109469"/>
                </a:lnTo>
                <a:lnTo>
                  <a:pt x="2091690" y="2110740"/>
                </a:lnTo>
                <a:lnTo>
                  <a:pt x="2110740" y="2110740"/>
                </a:lnTo>
                <a:lnTo>
                  <a:pt x="2109470" y="2109469"/>
                </a:lnTo>
                <a:close/>
              </a:path>
              <a:path w="2362200" h="2362200">
                <a:moveTo>
                  <a:pt x="2105660" y="2105660"/>
                </a:moveTo>
                <a:lnTo>
                  <a:pt x="2086609" y="2105660"/>
                </a:lnTo>
                <a:lnTo>
                  <a:pt x="2089150" y="2108199"/>
                </a:lnTo>
                <a:lnTo>
                  <a:pt x="2108200" y="2108199"/>
                </a:lnTo>
                <a:lnTo>
                  <a:pt x="2105660" y="2105660"/>
                </a:lnTo>
                <a:close/>
              </a:path>
              <a:path w="2362200" h="2362200">
                <a:moveTo>
                  <a:pt x="2103120" y="2103120"/>
                </a:moveTo>
                <a:lnTo>
                  <a:pt x="2084070" y="210312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362200" h="2362200">
                <a:moveTo>
                  <a:pt x="2099310" y="2099310"/>
                </a:moveTo>
                <a:lnTo>
                  <a:pt x="2080259" y="2099310"/>
                </a:lnTo>
                <a:lnTo>
                  <a:pt x="2082800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62200" h="2362200">
                <a:moveTo>
                  <a:pt x="2096770" y="2096770"/>
                </a:moveTo>
                <a:lnTo>
                  <a:pt x="2077720" y="2096770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70" y="2096770"/>
                </a:lnTo>
                <a:close/>
              </a:path>
              <a:path w="2362200" h="2362200">
                <a:moveTo>
                  <a:pt x="2092960" y="2092959"/>
                </a:moveTo>
                <a:lnTo>
                  <a:pt x="2073909" y="2092959"/>
                </a:lnTo>
                <a:lnTo>
                  <a:pt x="2076450" y="2095499"/>
                </a:lnTo>
                <a:lnTo>
                  <a:pt x="2095500" y="2095499"/>
                </a:lnTo>
                <a:lnTo>
                  <a:pt x="2092960" y="2092959"/>
                </a:lnTo>
                <a:close/>
              </a:path>
              <a:path w="2362200" h="2362200">
                <a:moveTo>
                  <a:pt x="2090420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20" y="2090419"/>
                </a:lnTo>
                <a:close/>
              </a:path>
              <a:path w="2362200" h="2362200">
                <a:moveTo>
                  <a:pt x="2086609" y="2086609"/>
                </a:moveTo>
                <a:lnTo>
                  <a:pt x="2067559" y="2086609"/>
                </a:lnTo>
                <a:lnTo>
                  <a:pt x="2070100" y="2089149"/>
                </a:lnTo>
                <a:lnTo>
                  <a:pt x="2089150" y="2089149"/>
                </a:lnTo>
                <a:lnTo>
                  <a:pt x="2086609" y="2086609"/>
                </a:lnTo>
                <a:close/>
              </a:path>
              <a:path w="2362200" h="2362200">
                <a:moveTo>
                  <a:pt x="2084070" y="2084069"/>
                </a:moveTo>
                <a:lnTo>
                  <a:pt x="2065020" y="2084069"/>
                </a:lnTo>
                <a:lnTo>
                  <a:pt x="2066290" y="2085340"/>
                </a:lnTo>
                <a:lnTo>
                  <a:pt x="2085340" y="2085340"/>
                </a:lnTo>
                <a:lnTo>
                  <a:pt x="2084070" y="2084069"/>
                </a:lnTo>
                <a:close/>
              </a:path>
              <a:path w="2362200" h="2362200">
                <a:moveTo>
                  <a:pt x="2080260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60" y="2080259"/>
                </a:lnTo>
                <a:close/>
              </a:path>
              <a:path w="2362200" h="2362200">
                <a:moveTo>
                  <a:pt x="2077720" y="2077720"/>
                </a:moveTo>
                <a:lnTo>
                  <a:pt x="2058670" y="2077720"/>
                </a:lnTo>
                <a:lnTo>
                  <a:pt x="2059939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362200" h="2362200">
                <a:moveTo>
                  <a:pt x="2073909" y="2073909"/>
                </a:moveTo>
                <a:lnTo>
                  <a:pt x="2054859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62200" h="2362200">
                <a:moveTo>
                  <a:pt x="2071370" y="2071370"/>
                </a:moveTo>
                <a:lnTo>
                  <a:pt x="2052320" y="2071370"/>
                </a:lnTo>
                <a:lnTo>
                  <a:pt x="2053589" y="2072639"/>
                </a:lnTo>
                <a:lnTo>
                  <a:pt x="2072640" y="2072639"/>
                </a:lnTo>
                <a:lnTo>
                  <a:pt x="2071370" y="2071370"/>
                </a:lnTo>
                <a:close/>
              </a:path>
              <a:path w="2362200" h="2362200">
                <a:moveTo>
                  <a:pt x="2065020" y="2065020"/>
                </a:moveTo>
                <a:lnTo>
                  <a:pt x="2045970" y="2065020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5020" y="2065020"/>
                </a:lnTo>
                <a:close/>
              </a:path>
              <a:path w="2362200" h="2362200">
                <a:moveTo>
                  <a:pt x="2061210" y="2061209"/>
                </a:moveTo>
                <a:lnTo>
                  <a:pt x="2042160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62200" h="2362200">
                <a:moveTo>
                  <a:pt x="2058670" y="2058669"/>
                </a:moveTo>
                <a:lnTo>
                  <a:pt x="2039620" y="2058669"/>
                </a:lnTo>
                <a:lnTo>
                  <a:pt x="2040889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62200" h="2362200">
                <a:moveTo>
                  <a:pt x="2054860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60" y="2054859"/>
                </a:lnTo>
                <a:close/>
              </a:path>
              <a:path w="2362200" h="2362200">
                <a:moveTo>
                  <a:pt x="2052320" y="2052320"/>
                </a:moveTo>
                <a:lnTo>
                  <a:pt x="2033270" y="2052320"/>
                </a:lnTo>
                <a:lnTo>
                  <a:pt x="2034539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62200" h="2362200">
                <a:moveTo>
                  <a:pt x="2048510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09"/>
                </a:lnTo>
                <a:close/>
              </a:path>
              <a:path w="2362200" h="2362200">
                <a:moveTo>
                  <a:pt x="2045969" y="2045969"/>
                </a:moveTo>
                <a:lnTo>
                  <a:pt x="2026920" y="2045969"/>
                </a:lnTo>
                <a:lnTo>
                  <a:pt x="2028189" y="2047239"/>
                </a:lnTo>
                <a:lnTo>
                  <a:pt x="2047240" y="2047239"/>
                </a:lnTo>
                <a:lnTo>
                  <a:pt x="2045969" y="2045969"/>
                </a:lnTo>
                <a:close/>
              </a:path>
              <a:path w="2362200" h="2362200">
                <a:moveTo>
                  <a:pt x="2042160" y="2042159"/>
                </a:moveTo>
                <a:lnTo>
                  <a:pt x="2023109" y="2042159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62200" h="236220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90" y="2040889"/>
                </a:lnTo>
                <a:lnTo>
                  <a:pt x="2039619" y="2039619"/>
                </a:lnTo>
                <a:close/>
              </a:path>
              <a:path w="2362200" h="236220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62200" h="236220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62200" h="2362200">
                <a:moveTo>
                  <a:pt x="2029460" y="2029460"/>
                </a:moveTo>
                <a:lnTo>
                  <a:pt x="2010410" y="202946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60" y="2029460"/>
                </a:lnTo>
                <a:close/>
              </a:path>
              <a:path w="2362200" h="2362200">
                <a:moveTo>
                  <a:pt x="2026920" y="2026919"/>
                </a:moveTo>
                <a:lnTo>
                  <a:pt x="2007870" y="2026919"/>
                </a:lnTo>
                <a:lnTo>
                  <a:pt x="2009140" y="2028190"/>
                </a:lnTo>
                <a:lnTo>
                  <a:pt x="2028190" y="2028190"/>
                </a:lnTo>
                <a:lnTo>
                  <a:pt x="2026920" y="2026919"/>
                </a:lnTo>
                <a:close/>
              </a:path>
              <a:path w="2362200" h="2362200">
                <a:moveTo>
                  <a:pt x="2023110" y="2023110"/>
                </a:moveTo>
                <a:lnTo>
                  <a:pt x="2004060" y="2023110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3110" y="2023110"/>
                </a:lnTo>
                <a:close/>
              </a:path>
              <a:path w="2362200" h="2362200">
                <a:moveTo>
                  <a:pt x="2020570" y="2020570"/>
                </a:moveTo>
                <a:lnTo>
                  <a:pt x="2001520" y="2020570"/>
                </a:lnTo>
                <a:lnTo>
                  <a:pt x="2002790" y="2021840"/>
                </a:lnTo>
                <a:lnTo>
                  <a:pt x="2021840" y="2021840"/>
                </a:lnTo>
                <a:lnTo>
                  <a:pt x="2020570" y="2020570"/>
                </a:lnTo>
                <a:close/>
              </a:path>
              <a:path w="2362200" h="2362200">
                <a:moveTo>
                  <a:pt x="2016760" y="2016759"/>
                </a:moveTo>
                <a:lnTo>
                  <a:pt x="1997710" y="201675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62200" h="2362200">
                <a:moveTo>
                  <a:pt x="2014220" y="2014219"/>
                </a:moveTo>
                <a:lnTo>
                  <a:pt x="1995170" y="2014219"/>
                </a:lnTo>
                <a:lnTo>
                  <a:pt x="1996440" y="2015490"/>
                </a:lnTo>
                <a:lnTo>
                  <a:pt x="2015490" y="2015490"/>
                </a:lnTo>
                <a:lnTo>
                  <a:pt x="2014220" y="2014219"/>
                </a:lnTo>
                <a:close/>
              </a:path>
              <a:path w="2362200" h="2362200">
                <a:moveTo>
                  <a:pt x="2010410" y="2010409"/>
                </a:moveTo>
                <a:lnTo>
                  <a:pt x="1991360" y="201040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62200" h="2362200">
                <a:moveTo>
                  <a:pt x="2007870" y="2007869"/>
                </a:moveTo>
                <a:lnTo>
                  <a:pt x="1988820" y="2007869"/>
                </a:lnTo>
                <a:lnTo>
                  <a:pt x="1990089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62200" h="2362200">
                <a:moveTo>
                  <a:pt x="2001520" y="2001519"/>
                </a:moveTo>
                <a:lnTo>
                  <a:pt x="1982469" y="2001519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1520" y="2001519"/>
                </a:lnTo>
                <a:close/>
              </a:path>
              <a:path w="2362200" h="2362200">
                <a:moveTo>
                  <a:pt x="1995170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70" y="1995169"/>
                </a:lnTo>
                <a:close/>
              </a:path>
              <a:path w="2362200" h="2362200">
                <a:moveTo>
                  <a:pt x="1988820" y="1988820"/>
                </a:moveTo>
                <a:lnTo>
                  <a:pt x="1969770" y="1988820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20" y="1988820"/>
                </a:lnTo>
                <a:close/>
              </a:path>
              <a:path w="2362200" h="2362200">
                <a:moveTo>
                  <a:pt x="1982470" y="1982469"/>
                </a:moveTo>
                <a:lnTo>
                  <a:pt x="1963420" y="1982469"/>
                </a:lnTo>
                <a:lnTo>
                  <a:pt x="1968500" y="1987549"/>
                </a:lnTo>
                <a:lnTo>
                  <a:pt x="1987550" y="1987549"/>
                </a:lnTo>
                <a:lnTo>
                  <a:pt x="1982470" y="1982469"/>
                </a:lnTo>
                <a:close/>
              </a:path>
              <a:path w="2362200" h="2362200">
                <a:moveTo>
                  <a:pt x="1976119" y="1976119"/>
                </a:moveTo>
                <a:lnTo>
                  <a:pt x="1957069" y="197611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6119" y="1976119"/>
                </a:lnTo>
                <a:close/>
              </a:path>
              <a:path w="2362200" h="2362200">
                <a:moveTo>
                  <a:pt x="1969770" y="1969769"/>
                </a:moveTo>
                <a:lnTo>
                  <a:pt x="1950719" y="1969769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69770" y="1969769"/>
                </a:lnTo>
                <a:close/>
              </a:path>
              <a:path w="2362200" h="2362200">
                <a:moveTo>
                  <a:pt x="1963419" y="1963419"/>
                </a:moveTo>
                <a:lnTo>
                  <a:pt x="1944369" y="1963419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3419" y="1963419"/>
                </a:lnTo>
                <a:close/>
              </a:path>
              <a:path w="2362200" h="2362200">
                <a:moveTo>
                  <a:pt x="1958339" y="1958339"/>
                </a:moveTo>
                <a:lnTo>
                  <a:pt x="1939289" y="1958339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8339" y="1958339"/>
                </a:lnTo>
                <a:close/>
              </a:path>
              <a:path w="2362200" h="236220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62200" h="2362200">
                <a:moveTo>
                  <a:pt x="1945640" y="1945640"/>
                </a:moveTo>
                <a:lnTo>
                  <a:pt x="1926590" y="1945640"/>
                </a:lnTo>
                <a:lnTo>
                  <a:pt x="1931670" y="1950720"/>
                </a:lnTo>
                <a:lnTo>
                  <a:pt x="1950720" y="1950720"/>
                </a:lnTo>
                <a:lnTo>
                  <a:pt x="1945640" y="1945640"/>
                </a:lnTo>
                <a:close/>
              </a:path>
              <a:path w="2362200" h="236220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62200" h="2362200">
                <a:moveTo>
                  <a:pt x="1932940" y="1932940"/>
                </a:moveTo>
                <a:lnTo>
                  <a:pt x="1913890" y="1932940"/>
                </a:lnTo>
                <a:lnTo>
                  <a:pt x="1918970" y="1938019"/>
                </a:lnTo>
                <a:lnTo>
                  <a:pt x="1938020" y="1938019"/>
                </a:lnTo>
                <a:lnTo>
                  <a:pt x="1932940" y="1932940"/>
                </a:lnTo>
                <a:close/>
              </a:path>
              <a:path w="2362200" h="2362200">
                <a:moveTo>
                  <a:pt x="1926590" y="1926589"/>
                </a:moveTo>
                <a:lnTo>
                  <a:pt x="1907540" y="1926589"/>
                </a:lnTo>
                <a:lnTo>
                  <a:pt x="1912620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62200" h="2362200">
                <a:moveTo>
                  <a:pt x="1920240" y="1920239"/>
                </a:moveTo>
                <a:lnTo>
                  <a:pt x="1901189" y="1920239"/>
                </a:lnTo>
                <a:lnTo>
                  <a:pt x="1906270" y="1925319"/>
                </a:lnTo>
                <a:lnTo>
                  <a:pt x="1925320" y="1925319"/>
                </a:lnTo>
                <a:lnTo>
                  <a:pt x="1920240" y="1920239"/>
                </a:lnTo>
                <a:close/>
              </a:path>
              <a:path w="2362200" h="2362200">
                <a:moveTo>
                  <a:pt x="1913890" y="1913890"/>
                </a:moveTo>
                <a:lnTo>
                  <a:pt x="1894840" y="1913890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90" y="1913890"/>
                </a:lnTo>
                <a:close/>
              </a:path>
              <a:path w="2362200" h="2362200">
                <a:moveTo>
                  <a:pt x="1907540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40" y="1907539"/>
                </a:lnTo>
                <a:close/>
              </a:path>
              <a:path w="2362200" h="2362200">
                <a:moveTo>
                  <a:pt x="1901190" y="1901190"/>
                </a:moveTo>
                <a:lnTo>
                  <a:pt x="1882140" y="1901190"/>
                </a:lnTo>
                <a:lnTo>
                  <a:pt x="1887220" y="1906269"/>
                </a:lnTo>
                <a:lnTo>
                  <a:pt x="1906270" y="1906269"/>
                </a:lnTo>
                <a:lnTo>
                  <a:pt x="1901190" y="1901190"/>
                </a:lnTo>
                <a:close/>
              </a:path>
              <a:path w="2362200" h="2362200">
                <a:moveTo>
                  <a:pt x="1894840" y="1894839"/>
                </a:moveTo>
                <a:lnTo>
                  <a:pt x="1875789" y="1894839"/>
                </a:lnTo>
                <a:lnTo>
                  <a:pt x="188087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362200" h="2362200">
                <a:moveTo>
                  <a:pt x="1888489" y="1888489"/>
                </a:moveTo>
                <a:lnTo>
                  <a:pt x="1869439" y="1888489"/>
                </a:lnTo>
                <a:lnTo>
                  <a:pt x="1874520" y="1893569"/>
                </a:lnTo>
                <a:lnTo>
                  <a:pt x="1893570" y="1893569"/>
                </a:lnTo>
                <a:lnTo>
                  <a:pt x="1888489" y="1888489"/>
                </a:lnTo>
                <a:close/>
              </a:path>
              <a:path w="2362200" h="2362200">
                <a:moveTo>
                  <a:pt x="1882140" y="1882140"/>
                </a:moveTo>
                <a:lnTo>
                  <a:pt x="1863090" y="1882140"/>
                </a:lnTo>
                <a:lnTo>
                  <a:pt x="1868170" y="1887219"/>
                </a:lnTo>
                <a:lnTo>
                  <a:pt x="1887220" y="1887219"/>
                </a:lnTo>
                <a:lnTo>
                  <a:pt x="1882140" y="1882140"/>
                </a:lnTo>
                <a:close/>
              </a:path>
              <a:path w="2362200" h="236220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62200" h="2362200">
                <a:moveTo>
                  <a:pt x="1869440" y="1869439"/>
                </a:moveTo>
                <a:lnTo>
                  <a:pt x="1850390" y="1869439"/>
                </a:lnTo>
                <a:lnTo>
                  <a:pt x="1855470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62200" h="2362200">
                <a:moveTo>
                  <a:pt x="1863089" y="1863089"/>
                </a:moveTo>
                <a:lnTo>
                  <a:pt x="1844039" y="1863089"/>
                </a:lnTo>
                <a:lnTo>
                  <a:pt x="1849120" y="1868170"/>
                </a:lnTo>
                <a:lnTo>
                  <a:pt x="1868170" y="1868170"/>
                </a:lnTo>
                <a:lnTo>
                  <a:pt x="1863089" y="1863089"/>
                </a:lnTo>
                <a:close/>
              </a:path>
              <a:path w="2362200" h="2362200">
                <a:moveTo>
                  <a:pt x="1856740" y="1856740"/>
                </a:moveTo>
                <a:lnTo>
                  <a:pt x="1837690" y="1856740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40" y="1856740"/>
                </a:lnTo>
                <a:close/>
              </a:path>
              <a:path w="2362200" h="2362200">
                <a:moveTo>
                  <a:pt x="1850390" y="1850390"/>
                </a:moveTo>
                <a:lnTo>
                  <a:pt x="1831340" y="1850390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90" y="1850390"/>
                </a:lnTo>
                <a:close/>
              </a:path>
              <a:path w="2362200" h="2362200">
                <a:moveTo>
                  <a:pt x="1844040" y="1844040"/>
                </a:moveTo>
                <a:lnTo>
                  <a:pt x="1824990" y="1844040"/>
                </a:lnTo>
                <a:lnTo>
                  <a:pt x="1830070" y="1849120"/>
                </a:lnTo>
                <a:lnTo>
                  <a:pt x="1849120" y="1849120"/>
                </a:lnTo>
                <a:lnTo>
                  <a:pt x="1844040" y="1844040"/>
                </a:lnTo>
                <a:close/>
              </a:path>
              <a:path w="2362200" h="2362200">
                <a:moveTo>
                  <a:pt x="1837690" y="1837690"/>
                </a:moveTo>
                <a:lnTo>
                  <a:pt x="1818640" y="1837690"/>
                </a:lnTo>
                <a:lnTo>
                  <a:pt x="1823720" y="1842769"/>
                </a:lnTo>
                <a:lnTo>
                  <a:pt x="1842770" y="1842769"/>
                </a:lnTo>
                <a:lnTo>
                  <a:pt x="1837690" y="1837690"/>
                </a:lnTo>
                <a:close/>
              </a:path>
              <a:path w="2362200" h="2362200">
                <a:moveTo>
                  <a:pt x="1831340" y="1831340"/>
                </a:moveTo>
                <a:lnTo>
                  <a:pt x="1812290" y="1831340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40" y="1831340"/>
                </a:lnTo>
                <a:close/>
              </a:path>
              <a:path w="2362200" h="2362200">
                <a:moveTo>
                  <a:pt x="1824990" y="1824990"/>
                </a:moveTo>
                <a:lnTo>
                  <a:pt x="1805940" y="1824990"/>
                </a:lnTo>
                <a:lnTo>
                  <a:pt x="1811019" y="1830069"/>
                </a:lnTo>
                <a:lnTo>
                  <a:pt x="1830070" y="1830069"/>
                </a:lnTo>
                <a:lnTo>
                  <a:pt x="1824990" y="1824990"/>
                </a:lnTo>
                <a:close/>
              </a:path>
              <a:path w="2362200" h="2362200">
                <a:moveTo>
                  <a:pt x="1818640" y="1818640"/>
                </a:moveTo>
                <a:lnTo>
                  <a:pt x="1799590" y="1818640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40" y="1818640"/>
                </a:lnTo>
                <a:close/>
              </a:path>
              <a:path w="2362200" h="2362200">
                <a:moveTo>
                  <a:pt x="1812290" y="1812290"/>
                </a:moveTo>
                <a:lnTo>
                  <a:pt x="1793240" y="1812290"/>
                </a:lnTo>
                <a:lnTo>
                  <a:pt x="1798320" y="1817370"/>
                </a:lnTo>
                <a:lnTo>
                  <a:pt x="1817370" y="1817370"/>
                </a:lnTo>
                <a:lnTo>
                  <a:pt x="1812290" y="1812290"/>
                </a:lnTo>
                <a:close/>
              </a:path>
              <a:path w="2362200" h="2362200">
                <a:moveTo>
                  <a:pt x="1805940" y="1805939"/>
                </a:moveTo>
                <a:lnTo>
                  <a:pt x="1786890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40" y="1805939"/>
                </a:lnTo>
                <a:close/>
              </a:path>
              <a:path w="2362200" h="2362200">
                <a:moveTo>
                  <a:pt x="1799590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62200" h="2362200">
                <a:moveTo>
                  <a:pt x="1793240" y="1793240"/>
                </a:moveTo>
                <a:lnTo>
                  <a:pt x="1774190" y="1793240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40"/>
                </a:lnTo>
                <a:close/>
              </a:path>
              <a:path w="2362200" h="2362200">
                <a:moveTo>
                  <a:pt x="1786890" y="1786889"/>
                </a:moveTo>
                <a:lnTo>
                  <a:pt x="1767839" y="1786889"/>
                </a:lnTo>
                <a:lnTo>
                  <a:pt x="1772920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62200" h="2362200">
                <a:moveTo>
                  <a:pt x="1780540" y="1780540"/>
                </a:moveTo>
                <a:lnTo>
                  <a:pt x="1761490" y="1780540"/>
                </a:lnTo>
                <a:lnTo>
                  <a:pt x="1766570" y="1785620"/>
                </a:lnTo>
                <a:lnTo>
                  <a:pt x="1785620" y="1785620"/>
                </a:lnTo>
                <a:lnTo>
                  <a:pt x="1780540" y="1780540"/>
                </a:lnTo>
                <a:close/>
              </a:path>
              <a:path w="2362200" h="2362200">
                <a:moveTo>
                  <a:pt x="1774190" y="1774190"/>
                </a:moveTo>
                <a:lnTo>
                  <a:pt x="1755140" y="1774190"/>
                </a:lnTo>
                <a:lnTo>
                  <a:pt x="1760220" y="1779269"/>
                </a:lnTo>
                <a:lnTo>
                  <a:pt x="1779269" y="1779269"/>
                </a:lnTo>
                <a:lnTo>
                  <a:pt x="1774190" y="1774190"/>
                </a:lnTo>
                <a:close/>
              </a:path>
              <a:path w="2362200" h="2362200">
                <a:moveTo>
                  <a:pt x="1767840" y="1767840"/>
                </a:moveTo>
                <a:lnTo>
                  <a:pt x="1748790" y="1767840"/>
                </a:lnTo>
                <a:lnTo>
                  <a:pt x="1753870" y="1772919"/>
                </a:lnTo>
                <a:lnTo>
                  <a:pt x="1772920" y="1772919"/>
                </a:lnTo>
                <a:lnTo>
                  <a:pt x="1767840" y="1767840"/>
                </a:lnTo>
                <a:close/>
              </a:path>
              <a:path w="2362200" h="2362200">
                <a:moveTo>
                  <a:pt x="1761490" y="1761490"/>
                </a:moveTo>
                <a:lnTo>
                  <a:pt x="1742440" y="1761490"/>
                </a:lnTo>
                <a:lnTo>
                  <a:pt x="1747519" y="1766569"/>
                </a:lnTo>
                <a:lnTo>
                  <a:pt x="1766570" y="1766569"/>
                </a:lnTo>
                <a:lnTo>
                  <a:pt x="1761490" y="1761490"/>
                </a:lnTo>
                <a:close/>
              </a:path>
              <a:path w="2362200" h="2362200">
                <a:moveTo>
                  <a:pt x="1553210" y="1553210"/>
                </a:moveTo>
                <a:lnTo>
                  <a:pt x="1534160" y="1553210"/>
                </a:lnTo>
                <a:lnTo>
                  <a:pt x="1741170" y="1760219"/>
                </a:lnTo>
                <a:lnTo>
                  <a:pt x="1760220" y="1760219"/>
                </a:lnTo>
                <a:lnTo>
                  <a:pt x="1553210" y="155321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0" y="4509770"/>
            <a:ext cx="2343150" cy="2343150"/>
          </a:xfrm>
          <a:custGeom>
            <a:avLst/>
            <a:gdLst/>
            <a:ahLst/>
            <a:cxnLst/>
            <a:rect l="l" t="t" r="r" b="b"/>
            <a:pathLst>
              <a:path w="2343150" h="23431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43150" h="23431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43150" h="2343150">
                <a:moveTo>
                  <a:pt x="7620" y="7619"/>
                </a:moveTo>
                <a:lnTo>
                  <a:pt x="0" y="7619"/>
                </a:lnTo>
                <a:lnTo>
                  <a:pt x="0" y="13970"/>
                </a:lnTo>
                <a:lnTo>
                  <a:pt x="13970" y="13970"/>
                </a:lnTo>
                <a:lnTo>
                  <a:pt x="7620" y="7619"/>
                </a:lnTo>
                <a:close/>
              </a:path>
              <a:path w="2343150" h="2343150">
                <a:moveTo>
                  <a:pt x="13970" y="13970"/>
                </a:moveTo>
                <a:lnTo>
                  <a:pt x="0" y="13970"/>
                </a:lnTo>
                <a:lnTo>
                  <a:pt x="0" y="20184"/>
                </a:lnTo>
                <a:lnTo>
                  <a:pt x="6488" y="26669"/>
                </a:lnTo>
                <a:lnTo>
                  <a:pt x="26670" y="26669"/>
                </a:lnTo>
                <a:lnTo>
                  <a:pt x="13970" y="13970"/>
                </a:lnTo>
                <a:close/>
              </a:path>
              <a:path w="2343150" h="2343150">
                <a:moveTo>
                  <a:pt x="26670" y="26670"/>
                </a:moveTo>
                <a:lnTo>
                  <a:pt x="6488" y="26670"/>
                </a:lnTo>
                <a:lnTo>
                  <a:pt x="12841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43150" h="2343150">
                <a:moveTo>
                  <a:pt x="33020" y="33020"/>
                </a:moveTo>
                <a:lnTo>
                  <a:pt x="12841" y="33020"/>
                </a:lnTo>
                <a:lnTo>
                  <a:pt x="19193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43150" h="2343150">
                <a:moveTo>
                  <a:pt x="39370" y="39369"/>
                </a:moveTo>
                <a:lnTo>
                  <a:pt x="19193" y="39369"/>
                </a:lnTo>
                <a:lnTo>
                  <a:pt x="25546" y="45719"/>
                </a:lnTo>
                <a:lnTo>
                  <a:pt x="45720" y="45719"/>
                </a:lnTo>
                <a:lnTo>
                  <a:pt x="39370" y="39369"/>
                </a:lnTo>
                <a:close/>
              </a:path>
              <a:path w="2343150" h="2343150">
                <a:moveTo>
                  <a:pt x="45720" y="45720"/>
                </a:moveTo>
                <a:lnTo>
                  <a:pt x="25546" y="45720"/>
                </a:lnTo>
                <a:lnTo>
                  <a:pt x="38252" y="58419"/>
                </a:lnTo>
                <a:lnTo>
                  <a:pt x="58420" y="58419"/>
                </a:lnTo>
                <a:lnTo>
                  <a:pt x="45720" y="45720"/>
                </a:lnTo>
                <a:close/>
              </a:path>
              <a:path w="2343150" h="2343150">
                <a:moveTo>
                  <a:pt x="58420" y="58420"/>
                </a:moveTo>
                <a:lnTo>
                  <a:pt x="38252" y="58420"/>
                </a:lnTo>
                <a:lnTo>
                  <a:pt x="44604" y="64769"/>
                </a:lnTo>
                <a:lnTo>
                  <a:pt x="64770" y="64769"/>
                </a:lnTo>
                <a:lnTo>
                  <a:pt x="58420" y="58420"/>
                </a:lnTo>
                <a:close/>
              </a:path>
              <a:path w="2343150" h="2343150">
                <a:moveTo>
                  <a:pt x="64770" y="64770"/>
                </a:moveTo>
                <a:lnTo>
                  <a:pt x="44604" y="64770"/>
                </a:lnTo>
                <a:lnTo>
                  <a:pt x="50957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43150" h="2343150">
                <a:moveTo>
                  <a:pt x="71120" y="71119"/>
                </a:moveTo>
                <a:lnTo>
                  <a:pt x="50957" y="71119"/>
                </a:lnTo>
                <a:lnTo>
                  <a:pt x="57310" y="77469"/>
                </a:lnTo>
                <a:lnTo>
                  <a:pt x="77470" y="77469"/>
                </a:lnTo>
                <a:lnTo>
                  <a:pt x="71120" y="71119"/>
                </a:lnTo>
                <a:close/>
              </a:path>
              <a:path w="2343150" h="2343150">
                <a:moveTo>
                  <a:pt x="77470" y="77470"/>
                </a:moveTo>
                <a:lnTo>
                  <a:pt x="57310" y="77470"/>
                </a:lnTo>
                <a:lnTo>
                  <a:pt x="63663" y="83819"/>
                </a:lnTo>
                <a:lnTo>
                  <a:pt x="83820" y="83819"/>
                </a:lnTo>
                <a:lnTo>
                  <a:pt x="77470" y="77470"/>
                </a:lnTo>
                <a:close/>
              </a:path>
              <a:path w="2343150" h="2343150">
                <a:moveTo>
                  <a:pt x="83820" y="83820"/>
                </a:moveTo>
                <a:lnTo>
                  <a:pt x="63663" y="83820"/>
                </a:lnTo>
                <a:lnTo>
                  <a:pt x="70015" y="90169"/>
                </a:lnTo>
                <a:lnTo>
                  <a:pt x="90170" y="90169"/>
                </a:lnTo>
                <a:lnTo>
                  <a:pt x="83820" y="83820"/>
                </a:lnTo>
                <a:close/>
              </a:path>
              <a:path w="2343150" h="2343150">
                <a:moveTo>
                  <a:pt x="90170" y="90170"/>
                </a:moveTo>
                <a:lnTo>
                  <a:pt x="70015" y="90170"/>
                </a:lnTo>
                <a:lnTo>
                  <a:pt x="76368" y="96519"/>
                </a:lnTo>
                <a:lnTo>
                  <a:pt x="96520" y="96519"/>
                </a:lnTo>
                <a:lnTo>
                  <a:pt x="90170" y="90170"/>
                </a:lnTo>
                <a:close/>
              </a:path>
              <a:path w="2343150" h="2343150">
                <a:moveTo>
                  <a:pt x="96520" y="96520"/>
                </a:moveTo>
                <a:lnTo>
                  <a:pt x="76368" y="96520"/>
                </a:lnTo>
                <a:lnTo>
                  <a:pt x="82721" y="102869"/>
                </a:lnTo>
                <a:lnTo>
                  <a:pt x="102870" y="102869"/>
                </a:lnTo>
                <a:lnTo>
                  <a:pt x="96520" y="96520"/>
                </a:lnTo>
                <a:close/>
              </a:path>
              <a:path w="2343150" h="2343150">
                <a:moveTo>
                  <a:pt x="102870" y="102870"/>
                </a:moveTo>
                <a:lnTo>
                  <a:pt x="82721" y="102870"/>
                </a:lnTo>
                <a:lnTo>
                  <a:pt x="89074" y="109219"/>
                </a:lnTo>
                <a:lnTo>
                  <a:pt x="109220" y="109219"/>
                </a:lnTo>
                <a:lnTo>
                  <a:pt x="102870" y="102870"/>
                </a:lnTo>
                <a:close/>
              </a:path>
              <a:path w="2343150" h="2343150">
                <a:moveTo>
                  <a:pt x="109220" y="109220"/>
                </a:moveTo>
                <a:lnTo>
                  <a:pt x="89074" y="109220"/>
                </a:lnTo>
                <a:lnTo>
                  <a:pt x="95426" y="115569"/>
                </a:lnTo>
                <a:lnTo>
                  <a:pt x="115570" y="115569"/>
                </a:lnTo>
                <a:lnTo>
                  <a:pt x="109220" y="109220"/>
                </a:lnTo>
                <a:close/>
              </a:path>
              <a:path w="2343150" h="2343150">
                <a:moveTo>
                  <a:pt x="115570" y="115570"/>
                </a:moveTo>
                <a:lnTo>
                  <a:pt x="95426" y="115570"/>
                </a:lnTo>
                <a:lnTo>
                  <a:pt x="10177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43150" h="2343150">
                <a:moveTo>
                  <a:pt x="121920" y="121920"/>
                </a:moveTo>
                <a:lnTo>
                  <a:pt x="101779" y="121920"/>
                </a:lnTo>
                <a:lnTo>
                  <a:pt x="108132" y="128269"/>
                </a:lnTo>
                <a:lnTo>
                  <a:pt x="128270" y="128269"/>
                </a:lnTo>
                <a:lnTo>
                  <a:pt x="121920" y="121920"/>
                </a:lnTo>
                <a:close/>
              </a:path>
              <a:path w="2343150" h="2343150">
                <a:moveTo>
                  <a:pt x="128270" y="128270"/>
                </a:moveTo>
                <a:lnTo>
                  <a:pt x="108132" y="128270"/>
                </a:lnTo>
                <a:lnTo>
                  <a:pt x="114484" y="134619"/>
                </a:lnTo>
                <a:lnTo>
                  <a:pt x="134620" y="134619"/>
                </a:lnTo>
                <a:lnTo>
                  <a:pt x="128270" y="128270"/>
                </a:lnTo>
                <a:close/>
              </a:path>
              <a:path w="2343150" h="2343150">
                <a:moveTo>
                  <a:pt x="134620" y="134620"/>
                </a:moveTo>
                <a:lnTo>
                  <a:pt x="114484" y="134620"/>
                </a:lnTo>
                <a:lnTo>
                  <a:pt x="120837" y="140969"/>
                </a:lnTo>
                <a:lnTo>
                  <a:pt x="140970" y="140969"/>
                </a:lnTo>
                <a:lnTo>
                  <a:pt x="134620" y="134620"/>
                </a:lnTo>
                <a:close/>
              </a:path>
              <a:path w="2343150" h="2343150">
                <a:moveTo>
                  <a:pt x="140970" y="140970"/>
                </a:moveTo>
                <a:lnTo>
                  <a:pt x="120837" y="140970"/>
                </a:lnTo>
                <a:lnTo>
                  <a:pt x="127190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43150" h="2343150">
                <a:moveTo>
                  <a:pt x="147320" y="147320"/>
                </a:moveTo>
                <a:lnTo>
                  <a:pt x="127190" y="147320"/>
                </a:lnTo>
                <a:lnTo>
                  <a:pt x="133543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43150" h="2343150">
                <a:moveTo>
                  <a:pt x="153670" y="153670"/>
                </a:moveTo>
                <a:lnTo>
                  <a:pt x="133543" y="153670"/>
                </a:lnTo>
                <a:lnTo>
                  <a:pt x="139895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43150" h="2343150">
                <a:moveTo>
                  <a:pt x="160020" y="160020"/>
                </a:moveTo>
                <a:lnTo>
                  <a:pt x="139895" y="160020"/>
                </a:lnTo>
                <a:lnTo>
                  <a:pt x="146248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43150" h="2343150">
                <a:moveTo>
                  <a:pt x="166370" y="166370"/>
                </a:moveTo>
                <a:lnTo>
                  <a:pt x="146248" y="166370"/>
                </a:lnTo>
                <a:lnTo>
                  <a:pt x="165306" y="185419"/>
                </a:lnTo>
                <a:lnTo>
                  <a:pt x="185420" y="185419"/>
                </a:lnTo>
                <a:lnTo>
                  <a:pt x="166370" y="166370"/>
                </a:lnTo>
                <a:close/>
              </a:path>
              <a:path w="2343150" h="2343150">
                <a:moveTo>
                  <a:pt x="185420" y="185420"/>
                </a:moveTo>
                <a:lnTo>
                  <a:pt x="165306" y="185420"/>
                </a:lnTo>
                <a:lnTo>
                  <a:pt x="17165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43150" h="2343150">
                <a:moveTo>
                  <a:pt x="191770" y="191769"/>
                </a:moveTo>
                <a:lnTo>
                  <a:pt x="171659" y="191769"/>
                </a:lnTo>
                <a:lnTo>
                  <a:pt x="178012" y="198119"/>
                </a:lnTo>
                <a:lnTo>
                  <a:pt x="198119" y="198119"/>
                </a:lnTo>
                <a:lnTo>
                  <a:pt x="191770" y="191769"/>
                </a:lnTo>
                <a:close/>
              </a:path>
              <a:path w="2343150" h="2343150">
                <a:moveTo>
                  <a:pt x="198120" y="198120"/>
                </a:moveTo>
                <a:lnTo>
                  <a:pt x="178012" y="198120"/>
                </a:lnTo>
                <a:lnTo>
                  <a:pt x="203423" y="223519"/>
                </a:lnTo>
                <a:lnTo>
                  <a:pt x="223520" y="223519"/>
                </a:lnTo>
                <a:lnTo>
                  <a:pt x="198120" y="198120"/>
                </a:lnTo>
                <a:close/>
              </a:path>
              <a:path w="2343150" h="2343150">
                <a:moveTo>
                  <a:pt x="223520" y="223520"/>
                </a:moveTo>
                <a:lnTo>
                  <a:pt x="203423" y="223520"/>
                </a:lnTo>
                <a:lnTo>
                  <a:pt x="209775" y="229869"/>
                </a:lnTo>
                <a:lnTo>
                  <a:pt x="229870" y="229869"/>
                </a:lnTo>
                <a:lnTo>
                  <a:pt x="223520" y="223520"/>
                </a:lnTo>
                <a:close/>
              </a:path>
              <a:path w="2343150" h="2343150">
                <a:moveTo>
                  <a:pt x="229870" y="229870"/>
                </a:moveTo>
                <a:lnTo>
                  <a:pt x="209775" y="229870"/>
                </a:lnTo>
                <a:lnTo>
                  <a:pt x="216128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343150" h="2343150">
                <a:moveTo>
                  <a:pt x="236220" y="236220"/>
                </a:moveTo>
                <a:lnTo>
                  <a:pt x="216128" y="236220"/>
                </a:lnTo>
                <a:lnTo>
                  <a:pt x="241539" y="261619"/>
                </a:lnTo>
                <a:lnTo>
                  <a:pt x="261620" y="261619"/>
                </a:lnTo>
                <a:lnTo>
                  <a:pt x="236220" y="236220"/>
                </a:lnTo>
                <a:close/>
              </a:path>
              <a:path w="2343150" h="2343150">
                <a:moveTo>
                  <a:pt x="261620" y="261620"/>
                </a:moveTo>
                <a:lnTo>
                  <a:pt x="241539" y="261620"/>
                </a:lnTo>
                <a:lnTo>
                  <a:pt x="247892" y="267969"/>
                </a:lnTo>
                <a:lnTo>
                  <a:pt x="267970" y="267969"/>
                </a:lnTo>
                <a:lnTo>
                  <a:pt x="261620" y="261620"/>
                </a:lnTo>
                <a:close/>
              </a:path>
              <a:path w="2343150" h="2343150">
                <a:moveTo>
                  <a:pt x="267970" y="267970"/>
                </a:moveTo>
                <a:lnTo>
                  <a:pt x="247892" y="267970"/>
                </a:lnTo>
                <a:lnTo>
                  <a:pt x="254245" y="274319"/>
                </a:lnTo>
                <a:lnTo>
                  <a:pt x="274320" y="274319"/>
                </a:lnTo>
                <a:lnTo>
                  <a:pt x="267970" y="267970"/>
                </a:lnTo>
                <a:close/>
              </a:path>
              <a:path w="2343150" h="2343150">
                <a:moveTo>
                  <a:pt x="274320" y="274320"/>
                </a:moveTo>
                <a:lnTo>
                  <a:pt x="254245" y="274320"/>
                </a:lnTo>
                <a:lnTo>
                  <a:pt x="260597" y="280669"/>
                </a:lnTo>
                <a:lnTo>
                  <a:pt x="280669" y="280669"/>
                </a:lnTo>
                <a:lnTo>
                  <a:pt x="274320" y="274320"/>
                </a:lnTo>
                <a:close/>
              </a:path>
              <a:path w="2343150" h="2343150">
                <a:moveTo>
                  <a:pt x="280670" y="280670"/>
                </a:moveTo>
                <a:lnTo>
                  <a:pt x="260597" y="280670"/>
                </a:lnTo>
                <a:lnTo>
                  <a:pt x="266950" y="287019"/>
                </a:lnTo>
                <a:lnTo>
                  <a:pt x="287020" y="287019"/>
                </a:lnTo>
                <a:lnTo>
                  <a:pt x="280670" y="280670"/>
                </a:lnTo>
                <a:close/>
              </a:path>
              <a:path w="2343150" h="2343150">
                <a:moveTo>
                  <a:pt x="287020" y="287020"/>
                </a:moveTo>
                <a:lnTo>
                  <a:pt x="266950" y="287020"/>
                </a:lnTo>
                <a:lnTo>
                  <a:pt x="273303" y="293369"/>
                </a:lnTo>
                <a:lnTo>
                  <a:pt x="293370" y="293369"/>
                </a:lnTo>
                <a:lnTo>
                  <a:pt x="287020" y="287020"/>
                </a:lnTo>
                <a:close/>
              </a:path>
              <a:path w="2343150" h="2343150">
                <a:moveTo>
                  <a:pt x="293370" y="293370"/>
                </a:moveTo>
                <a:lnTo>
                  <a:pt x="273303" y="293370"/>
                </a:lnTo>
                <a:lnTo>
                  <a:pt x="279656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43150" h="2343150">
                <a:moveTo>
                  <a:pt x="299720" y="299720"/>
                </a:moveTo>
                <a:lnTo>
                  <a:pt x="279656" y="299720"/>
                </a:lnTo>
                <a:lnTo>
                  <a:pt x="286008" y="306069"/>
                </a:lnTo>
                <a:lnTo>
                  <a:pt x="306070" y="306069"/>
                </a:lnTo>
                <a:lnTo>
                  <a:pt x="299720" y="299720"/>
                </a:lnTo>
                <a:close/>
              </a:path>
              <a:path w="2343150" h="2343150">
                <a:moveTo>
                  <a:pt x="306070" y="306070"/>
                </a:moveTo>
                <a:lnTo>
                  <a:pt x="286008" y="306070"/>
                </a:lnTo>
                <a:lnTo>
                  <a:pt x="292361" y="312419"/>
                </a:lnTo>
                <a:lnTo>
                  <a:pt x="312420" y="312419"/>
                </a:lnTo>
                <a:lnTo>
                  <a:pt x="306070" y="306070"/>
                </a:lnTo>
                <a:close/>
              </a:path>
              <a:path w="2343150" h="2343150">
                <a:moveTo>
                  <a:pt x="312420" y="312420"/>
                </a:moveTo>
                <a:lnTo>
                  <a:pt x="292361" y="312420"/>
                </a:lnTo>
                <a:lnTo>
                  <a:pt x="298714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43150" h="2343150">
                <a:moveTo>
                  <a:pt x="318770" y="318770"/>
                </a:moveTo>
                <a:lnTo>
                  <a:pt x="298714" y="318770"/>
                </a:lnTo>
                <a:lnTo>
                  <a:pt x="305067" y="325119"/>
                </a:lnTo>
                <a:lnTo>
                  <a:pt x="325120" y="325119"/>
                </a:lnTo>
                <a:lnTo>
                  <a:pt x="318770" y="318770"/>
                </a:lnTo>
                <a:close/>
              </a:path>
              <a:path w="2343150" h="2343150">
                <a:moveTo>
                  <a:pt x="325120" y="325120"/>
                </a:moveTo>
                <a:lnTo>
                  <a:pt x="305067" y="325120"/>
                </a:lnTo>
                <a:lnTo>
                  <a:pt x="311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43150" h="2343150">
                <a:moveTo>
                  <a:pt x="331470" y="331470"/>
                </a:moveTo>
                <a:lnTo>
                  <a:pt x="311419" y="331470"/>
                </a:lnTo>
                <a:lnTo>
                  <a:pt x="317772" y="337819"/>
                </a:lnTo>
                <a:lnTo>
                  <a:pt x="337820" y="337819"/>
                </a:lnTo>
                <a:lnTo>
                  <a:pt x="331470" y="331470"/>
                </a:lnTo>
                <a:close/>
              </a:path>
              <a:path w="2343150" h="2343150">
                <a:moveTo>
                  <a:pt x="337820" y="337820"/>
                </a:moveTo>
                <a:lnTo>
                  <a:pt x="317772" y="337820"/>
                </a:lnTo>
                <a:lnTo>
                  <a:pt x="324125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43150" h="2343150">
                <a:moveTo>
                  <a:pt x="344170" y="344170"/>
                </a:moveTo>
                <a:lnTo>
                  <a:pt x="324125" y="344170"/>
                </a:lnTo>
                <a:lnTo>
                  <a:pt x="330477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43150" h="2343150">
                <a:moveTo>
                  <a:pt x="350520" y="350520"/>
                </a:moveTo>
                <a:lnTo>
                  <a:pt x="330477" y="350520"/>
                </a:lnTo>
                <a:lnTo>
                  <a:pt x="336830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343150" h="2343150">
                <a:moveTo>
                  <a:pt x="356870" y="356870"/>
                </a:moveTo>
                <a:lnTo>
                  <a:pt x="336830" y="356870"/>
                </a:lnTo>
                <a:lnTo>
                  <a:pt x="343183" y="363219"/>
                </a:lnTo>
                <a:lnTo>
                  <a:pt x="363220" y="363219"/>
                </a:lnTo>
                <a:lnTo>
                  <a:pt x="356870" y="356870"/>
                </a:lnTo>
                <a:close/>
              </a:path>
              <a:path w="2343150" h="2343150">
                <a:moveTo>
                  <a:pt x="363220" y="363220"/>
                </a:moveTo>
                <a:lnTo>
                  <a:pt x="343183" y="363220"/>
                </a:lnTo>
                <a:lnTo>
                  <a:pt x="349536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43150" h="2343150">
                <a:moveTo>
                  <a:pt x="369570" y="369570"/>
                </a:moveTo>
                <a:lnTo>
                  <a:pt x="349536" y="369570"/>
                </a:lnTo>
                <a:lnTo>
                  <a:pt x="355888" y="375919"/>
                </a:lnTo>
                <a:lnTo>
                  <a:pt x="375920" y="375919"/>
                </a:lnTo>
                <a:lnTo>
                  <a:pt x="369570" y="369570"/>
                </a:lnTo>
                <a:close/>
              </a:path>
              <a:path w="2343150" h="2343150">
                <a:moveTo>
                  <a:pt x="375920" y="375920"/>
                </a:moveTo>
                <a:lnTo>
                  <a:pt x="355888" y="375920"/>
                </a:lnTo>
                <a:lnTo>
                  <a:pt x="362241" y="382269"/>
                </a:lnTo>
                <a:lnTo>
                  <a:pt x="382270" y="382269"/>
                </a:lnTo>
                <a:lnTo>
                  <a:pt x="375920" y="375920"/>
                </a:lnTo>
                <a:close/>
              </a:path>
              <a:path w="2343150" h="2343150">
                <a:moveTo>
                  <a:pt x="382270" y="382270"/>
                </a:moveTo>
                <a:lnTo>
                  <a:pt x="362241" y="382270"/>
                </a:lnTo>
                <a:lnTo>
                  <a:pt x="368594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43150" h="2343150">
                <a:moveTo>
                  <a:pt x="388620" y="388620"/>
                </a:moveTo>
                <a:lnTo>
                  <a:pt x="368594" y="388620"/>
                </a:lnTo>
                <a:lnTo>
                  <a:pt x="374947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43150" h="2343150">
                <a:moveTo>
                  <a:pt x="394970" y="394970"/>
                </a:moveTo>
                <a:lnTo>
                  <a:pt x="374947" y="394970"/>
                </a:lnTo>
                <a:lnTo>
                  <a:pt x="38129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43150" h="2343150">
                <a:moveTo>
                  <a:pt x="401320" y="401320"/>
                </a:moveTo>
                <a:lnTo>
                  <a:pt x="381299" y="401320"/>
                </a:lnTo>
                <a:lnTo>
                  <a:pt x="387652" y="407669"/>
                </a:lnTo>
                <a:lnTo>
                  <a:pt x="407670" y="407669"/>
                </a:lnTo>
                <a:lnTo>
                  <a:pt x="401320" y="401320"/>
                </a:lnTo>
                <a:close/>
              </a:path>
              <a:path w="2343150" h="2343150">
                <a:moveTo>
                  <a:pt x="407670" y="407670"/>
                </a:moveTo>
                <a:lnTo>
                  <a:pt x="387652" y="407670"/>
                </a:lnTo>
                <a:lnTo>
                  <a:pt x="394005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343150" h="2343150">
                <a:moveTo>
                  <a:pt x="414020" y="414020"/>
                </a:moveTo>
                <a:lnTo>
                  <a:pt x="394005" y="414020"/>
                </a:lnTo>
                <a:lnTo>
                  <a:pt x="400358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43150" h="2343150">
                <a:moveTo>
                  <a:pt x="420370" y="420370"/>
                </a:moveTo>
                <a:lnTo>
                  <a:pt x="400358" y="420370"/>
                </a:lnTo>
                <a:lnTo>
                  <a:pt x="406710" y="426719"/>
                </a:lnTo>
                <a:lnTo>
                  <a:pt x="426720" y="426719"/>
                </a:lnTo>
                <a:lnTo>
                  <a:pt x="420370" y="420370"/>
                </a:lnTo>
                <a:close/>
              </a:path>
              <a:path w="2343150" h="2343150">
                <a:moveTo>
                  <a:pt x="426720" y="426720"/>
                </a:moveTo>
                <a:lnTo>
                  <a:pt x="406710" y="426720"/>
                </a:lnTo>
                <a:lnTo>
                  <a:pt x="413063" y="433069"/>
                </a:lnTo>
                <a:lnTo>
                  <a:pt x="433070" y="433069"/>
                </a:lnTo>
                <a:lnTo>
                  <a:pt x="426720" y="426720"/>
                </a:lnTo>
                <a:close/>
              </a:path>
              <a:path w="2343150" h="2343150">
                <a:moveTo>
                  <a:pt x="433070" y="433070"/>
                </a:moveTo>
                <a:lnTo>
                  <a:pt x="413063" y="433070"/>
                </a:lnTo>
                <a:lnTo>
                  <a:pt x="419416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43150" h="2343150">
                <a:moveTo>
                  <a:pt x="439420" y="439420"/>
                </a:moveTo>
                <a:lnTo>
                  <a:pt x="419416" y="439420"/>
                </a:lnTo>
                <a:lnTo>
                  <a:pt x="425769" y="445769"/>
                </a:lnTo>
                <a:lnTo>
                  <a:pt x="445770" y="445769"/>
                </a:lnTo>
                <a:lnTo>
                  <a:pt x="439420" y="439420"/>
                </a:lnTo>
                <a:close/>
              </a:path>
              <a:path w="2343150" h="2343150">
                <a:moveTo>
                  <a:pt x="445770" y="445770"/>
                </a:moveTo>
                <a:lnTo>
                  <a:pt x="425769" y="445770"/>
                </a:lnTo>
                <a:lnTo>
                  <a:pt x="432121" y="452119"/>
                </a:lnTo>
                <a:lnTo>
                  <a:pt x="452120" y="452119"/>
                </a:lnTo>
                <a:lnTo>
                  <a:pt x="445770" y="445770"/>
                </a:lnTo>
                <a:close/>
              </a:path>
              <a:path w="2343150" h="2343150">
                <a:moveTo>
                  <a:pt x="452120" y="452120"/>
                </a:moveTo>
                <a:lnTo>
                  <a:pt x="432121" y="452120"/>
                </a:lnTo>
                <a:lnTo>
                  <a:pt x="438474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343150" h="2343150">
                <a:moveTo>
                  <a:pt x="458470" y="458470"/>
                </a:moveTo>
                <a:lnTo>
                  <a:pt x="438474" y="458470"/>
                </a:lnTo>
                <a:lnTo>
                  <a:pt x="444827" y="464819"/>
                </a:lnTo>
                <a:lnTo>
                  <a:pt x="464820" y="464819"/>
                </a:lnTo>
                <a:lnTo>
                  <a:pt x="458470" y="458470"/>
                </a:lnTo>
                <a:close/>
              </a:path>
              <a:path w="2343150" h="2343150">
                <a:moveTo>
                  <a:pt x="464820" y="464820"/>
                </a:moveTo>
                <a:lnTo>
                  <a:pt x="444827" y="464820"/>
                </a:lnTo>
                <a:lnTo>
                  <a:pt x="45117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43150" h="2343150">
                <a:moveTo>
                  <a:pt x="471170" y="471170"/>
                </a:moveTo>
                <a:lnTo>
                  <a:pt x="451179" y="471170"/>
                </a:lnTo>
                <a:lnTo>
                  <a:pt x="457532" y="477519"/>
                </a:lnTo>
                <a:lnTo>
                  <a:pt x="477520" y="477519"/>
                </a:lnTo>
                <a:lnTo>
                  <a:pt x="471170" y="471170"/>
                </a:lnTo>
                <a:close/>
              </a:path>
              <a:path w="2343150" h="2343150">
                <a:moveTo>
                  <a:pt x="477520" y="477520"/>
                </a:moveTo>
                <a:lnTo>
                  <a:pt x="457532" y="477520"/>
                </a:lnTo>
                <a:lnTo>
                  <a:pt x="463885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43150" h="2343150">
                <a:moveTo>
                  <a:pt x="483870" y="483869"/>
                </a:moveTo>
                <a:lnTo>
                  <a:pt x="463885" y="483869"/>
                </a:lnTo>
                <a:lnTo>
                  <a:pt x="470238" y="490219"/>
                </a:lnTo>
                <a:lnTo>
                  <a:pt x="490219" y="490219"/>
                </a:lnTo>
                <a:lnTo>
                  <a:pt x="483870" y="483869"/>
                </a:lnTo>
                <a:close/>
              </a:path>
              <a:path w="2343150" h="2343150">
                <a:moveTo>
                  <a:pt x="490220" y="490220"/>
                </a:moveTo>
                <a:lnTo>
                  <a:pt x="470238" y="490220"/>
                </a:lnTo>
                <a:lnTo>
                  <a:pt x="476590" y="496569"/>
                </a:lnTo>
                <a:lnTo>
                  <a:pt x="496570" y="496569"/>
                </a:lnTo>
                <a:lnTo>
                  <a:pt x="490220" y="490220"/>
                </a:lnTo>
                <a:close/>
              </a:path>
              <a:path w="2343150" h="2343150">
                <a:moveTo>
                  <a:pt x="496570" y="496570"/>
                </a:moveTo>
                <a:lnTo>
                  <a:pt x="476590" y="496570"/>
                </a:lnTo>
                <a:lnTo>
                  <a:pt x="482943" y="502919"/>
                </a:lnTo>
                <a:lnTo>
                  <a:pt x="502920" y="502919"/>
                </a:lnTo>
                <a:lnTo>
                  <a:pt x="496570" y="496570"/>
                </a:lnTo>
                <a:close/>
              </a:path>
              <a:path w="2343150" h="2343150">
                <a:moveTo>
                  <a:pt x="502920" y="502920"/>
                </a:moveTo>
                <a:lnTo>
                  <a:pt x="482943" y="502920"/>
                </a:lnTo>
                <a:lnTo>
                  <a:pt x="489296" y="509269"/>
                </a:lnTo>
                <a:lnTo>
                  <a:pt x="509269" y="509269"/>
                </a:lnTo>
                <a:lnTo>
                  <a:pt x="502920" y="502920"/>
                </a:lnTo>
                <a:close/>
              </a:path>
              <a:path w="2343150" h="2343150">
                <a:moveTo>
                  <a:pt x="509270" y="509270"/>
                </a:moveTo>
                <a:lnTo>
                  <a:pt x="489296" y="509270"/>
                </a:lnTo>
                <a:lnTo>
                  <a:pt x="495649" y="515619"/>
                </a:lnTo>
                <a:lnTo>
                  <a:pt x="515620" y="515619"/>
                </a:lnTo>
                <a:lnTo>
                  <a:pt x="509270" y="509270"/>
                </a:lnTo>
                <a:close/>
              </a:path>
              <a:path w="2343150" h="2343150">
                <a:moveTo>
                  <a:pt x="515620" y="515620"/>
                </a:moveTo>
                <a:lnTo>
                  <a:pt x="495649" y="515620"/>
                </a:lnTo>
                <a:lnTo>
                  <a:pt x="502001" y="521969"/>
                </a:lnTo>
                <a:lnTo>
                  <a:pt x="521970" y="521969"/>
                </a:lnTo>
                <a:lnTo>
                  <a:pt x="515620" y="515620"/>
                </a:lnTo>
                <a:close/>
              </a:path>
              <a:path w="2343150" h="2343150">
                <a:moveTo>
                  <a:pt x="521970" y="521970"/>
                </a:moveTo>
                <a:lnTo>
                  <a:pt x="502001" y="521970"/>
                </a:lnTo>
                <a:lnTo>
                  <a:pt x="508354" y="528319"/>
                </a:lnTo>
                <a:lnTo>
                  <a:pt x="528320" y="528319"/>
                </a:lnTo>
                <a:lnTo>
                  <a:pt x="521970" y="521970"/>
                </a:lnTo>
                <a:close/>
              </a:path>
              <a:path w="2343150" h="2343150">
                <a:moveTo>
                  <a:pt x="528320" y="528320"/>
                </a:moveTo>
                <a:lnTo>
                  <a:pt x="508354" y="528320"/>
                </a:lnTo>
                <a:lnTo>
                  <a:pt x="514707" y="534669"/>
                </a:lnTo>
                <a:lnTo>
                  <a:pt x="534670" y="534669"/>
                </a:lnTo>
                <a:lnTo>
                  <a:pt x="528320" y="528320"/>
                </a:lnTo>
                <a:close/>
              </a:path>
              <a:path w="2343150" h="2343150">
                <a:moveTo>
                  <a:pt x="534670" y="534670"/>
                </a:moveTo>
                <a:lnTo>
                  <a:pt x="514707" y="534670"/>
                </a:lnTo>
                <a:lnTo>
                  <a:pt x="521060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43150" h="2343150">
                <a:moveTo>
                  <a:pt x="541020" y="541020"/>
                </a:moveTo>
                <a:lnTo>
                  <a:pt x="521060" y="541020"/>
                </a:lnTo>
                <a:lnTo>
                  <a:pt x="527412" y="547369"/>
                </a:lnTo>
                <a:lnTo>
                  <a:pt x="547370" y="547369"/>
                </a:lnTo>
                <a:lnTo>
                  <a:pt x="541020" y="541020"/>
                </a:lnTo>
                <a:close/>
              </a:path>
              <a:path w="2343150" h="2343150">
                <a:moveTo>
                  <a:pt x="547370" y="547370"/>
                </a:moveTo>
                <a:lnTo>
                  <a:pt x="527412" y="547370"/>
                </a:lnTo>
                <a:lnTo>
                  <a:pt x="533765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343150" h="2343150">
                <a:moveTo>
                  <a:pt x="553720" y="553720"/>
                </a:moveTo>
                <a:lnTo>
                  <a:pt x="533765" y="553720"/>
                </a:lnTo>
                <a:lnTo>
                  <a:pt x="546470" y="566419"/>
                </a:lnTo>
                <a:lnTo>
                  <a:pt x="566420" y="566419"/>
                </a:lnTo>
                <a:lnTo>
                  <a:pt x="553720" y="553720"/>
                </a:lnTo>
                <a:close/>
              </a:path>
              <a:path w="2343150" h="2343150">
                <a:moveTo>
                  <a:pt x="566420" y="566420"/>
                </a:moveTo>
                <a:lnTo>
                  <a:pt x="546470" y="566420"/>
                </a:lnTo>
                <a:lnTo>
                  <a:pt x="552823" y="572769"/>
                </a:lnTo>
                <a:lnTo>
                  <a:pt x="572770" y="572769"/>
                </a:lnTo>
                <a:lnTo>
                  <a:pt x="566420" y="566420"/>
                </a:lnTo>
                <a:close/>
              </a:path>
              <a:path w="2343150" h="2343150">
                <a:moveTo>
                  <a:pt x="572770" y="572770"/>
                </a:moveTo>
                <a:lnTo>
                  <a:pt x="552823" y="572770"/>
                </a:lnTo>
                <a:lnTo>
                  <a:pt x="559176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43150" h="2343150">
                <a:moveTo>
                  <a:pt x="579120" y="579120"/>
                </a:moveTo>
                <a:lnTo>
                  <a:pt x="559176" y="579120"/>
                </a:lnTo>
                <a:lnTo>
                  <a:pt x="565529" y="585469"/>
                </a:lnTo>
                <a:lnTo>
                  <a:pt x="585470" y="585469"/>
                </a:lnTo>
                <a:lnTo>
                  <a:pt x="579120" y="579120"/>
                </a:lnTo>
                <a:close/>
              </a:path>
              <a:path w="2343150" h="2343150">
                <a:moveTo>
                  <a:pt x="585470" y="585470"/>
                </a:moveTo>
                <a:lnTo>
                  <a:pt x="565529" y="585470"/>
                </a:lnTo>
                <a:lnTo>
                  <a:pt x="571881" y="591819"/>
                </a:lnTo>
                <a:lnTo>
                  <a:pt x="591820" y="591819"/>
                </a:lnTo>
                <a:lnTo>
                  <a:pt x="585470" y="585470"/>
                </a:lnTo>
                <a:close/>
              </a:path>
              <a:path w="2343150" h="2343150">
                <a:moveTo>
                  <a:pt x="591820" y="591820"/>
                </a:moveTo>
                <a:lnTo>
                  <a:pt x="571881" y="591820"/>
                </a:lnTo>
                <a:lnTo>
                  <a:pt x="578234" y="598169"/>
                </a:lnTo>
                <a:lnTo>
                  <a:pt x="598170" y="598169"/>
                </a:lnTo>
                <a:lnTo>
                  <a:pt x="591820" y="591820"/>
                </a:lnTo>
                <a:close/>
              </a:path>
              <a:path w="2343150" h="2343150">
                <a:moveTo>
                  <a:pt x="598170" y="598170"/>
                </a:moveTo>
                <a:lnTo>
                  <a:pt x="578234" y="598170"/>
                </a:lnTo>
                <a:lnTo>
                  <a:pt x="584587" y="604519"/>
                </a:lnTo>
                <a:lnTo>
                  <a:pt x="604520" y="604519"/>
                </a:lnTo>
                <a:lnTo>
                  <a:pt x="598170" y="598170"/>
                </a:lnTo>
                <a:close/>
              </a:path>
              <a:path w="2343150" h="2343150">
                <a:moveTo>
                  <a:pt x="604520" y="604520"/>
                </a:moveTo>
                <a:lnTo>
                  <a:pt x="584587" y="604520"/>
                </a:lnTo>
                <a:lnTo>
                  <a:pt x="590940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43150" h="2343150">
                <a:moveTo>
                  <a:pt x="610870" y="610870"/>
                </a:moveTo>
                <a:lnTo>
                  <a:pt x="590940" y="610870"/>
                </a:lnTo>
                <a:lnTo>
                  <a:pt x="597292" y="617219"/>
                </a:lnTo>
                <a:lnTo>
                  <a:pt x="617220" y="617219"/>
                </a:lnTo>
                <a:lnTo>
                  <a:pt x="610870" y="610870"/>
                </a:lnTo>
                <a:close/>
              </a:path>
              <a:path w="2343150" h="2343150">
                <a:moveTo>
                  <a:pt x="617220" y="617220"/>
                </a:moveTo>
                <a:lnTo>
                  <a:pt x="597292" y="617220"/>
                </a:lnTo>
                <a:lnTo>
                  <a:pt x="603645" y="623569"/>
                </a:lnTo>
                <a:lnTo>
                  <a:pt x="623570" y="623569"/>
                </a:lnTo>
                <a:lnTo>
                  <a:pt x="617220" y="617220"/>
                </a:lnTo>
                <a:close/>
              </a:path>
              <a:path w="2343150" h="2343150">
                <a:moveTo>
                  <a:pt x="623570" y="623570"/>
                </a:moveTo>
                <a:lnTo>
                  <a:pt x="603645" y="623570"/>
                </a:lnTo>
                <a:lnTo>
                  <a:pt x="609998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43150" h="2343150">
                <a:moveTo>
                  <a:pt x="629920" y="629920"/>
                </a:moveTo>
                <a:lnTo>
                  <a:pt x="609998" y="629920"/>
                </a:lnTo>
                <a:lnTo>
                  <a:pt x="616351" y="636269"/>
                </a:lnTo>
                <a:lnTo>
                  <a:pt x="636270" y="636269"/>
                </a:lnTo>
                <a:lnTo>
                  <a:pt x="629920" y="629920"/>
                </a:lnTo>
                <a:close/>
              </a:path>
              <a:path w="2343150" h="2343150">
                <a:moveTo>
                  <a:pt x="636270" y="636270"/>
                </a:moveTo>
                <a:lnTo>
                  <a:pt x="616351" y="636270"/>
                </a:lnTo>
                <a:lnTo>
                  <a:pt x="622703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43150" h="2343150">
                <a:moveTo>
                  <a:pt x="642620" y="642620"/>
                </a:moveTo>
                <a:lnTo>
                  <a:pt x="622703" y="642620"/>
                </a:lnTo>
                <a:lnTo>
                  <a:pt x="629056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43150" h="2343150">
                <a:moveTo>
                  <a:pt x="648970" y="648970"/>
                </a:moveTo>
                <a:lnTo>
                  <a:pt x="629056" y="648970"/>
                </a:lnTo>
                <a:lnTo>
                  <a:pt x="635409" y="655319"/>
                </a:lnTo>
                <a:lnTo>
                  <a:pt x="655320" y="655319"/>
                </a:lnTo>
                <a:lnTo>
                  <a:pt x="648970" y="648970"/>
                </a:lnTo>
                <a:close/>
              </a:path>
              <a:path w="2343150" h="2343150">
                <a:moveTo>
                  <a:pt x="655320" y="655320"/>
                </a:moveTo>
                <a:lnTo>
                  <a:pt x="635409" y="655320"/>
                </a:lnTo>
                <a:lnTo>
                  <a:pt x="641762" y="661669"/>
                </a:lnTo>
                <a:lnTo>
                  <a:pt x="661670" y="661669"/>
                </a:lnTo>
                <a:lnTo>
                  <a:pt x="655320" y="655320"/>
                </a:lnTo>
                <a:close/>
              </a:path>
              <a:path w="2343150" h="2343150">
                <a:moveTo>
                  <a:pt x="661670" y="661670"/>
                </a:moveTo>
                <a:lnTo>
                  <a:pt x="641762" y="661670"/>
                </a:lnTo>
                <a:lnTo>
                  <a:pt x="648114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343150" h="2343150">
                <a:moveTo>
                  <a:pt x="668020" y="668020"/>
                </a:moveTo>
                <a:lnTo>
                  <a:pt x="648114" y="668020"/>
                </a:lnTo>
                <a:lnTo>
                  <a:pt x="654467" y="674369"/>
                </a:lnTo>
                <a:lnTo>
                  <a:pt x="674370" y="674369"/>
                </a:lnTo>
                <a:lnTo>
                  <a:pt x="668020" y="668020"/>
                </a:lnTo>
                <a:close/>
              </a:path>
              <a:path w="2343150" h="2343150">
                <a:moveTo>
                  <a:pt x="674370" y="674370"/>
                </a:moveTo>
                <a:lnTo>
                  <a:pt x="654467" y="674370"/>
                </a:lnTo>
                <a:lnTo>
                  <a:pt x="660820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43150" h="2343150">
                <a:moveTo>
                  <a:pt x="680720" y="680720"/>
                </a:moveTo>
                <a:lnTo>
                  <a:pt x="660820" y="680720"/>
                </a:lnTo>
                <a:lnTo>
                  <a:pt x="667172" y="687069"/>
                </a:lnTo>
                <a:lnTo>
                  <a:pt x="687070" y="687069"/>
                </a:lnTo>
                <a:lnTo>
                  <a:pt x="680720" y="680720"/>
                </a:lnTo>
                <a:close/>
              </a:path>
              <a:path w="2343150" h="2343150">
                <a:moveTo>
                  <a:pt x="687070" y="687070"/>
                </a:moveTo>
                <a:lnTo>
                  <a:pt x="667172" y="687070"/>
                </a:lnTo>
                <a:lnTo>
                  <a:pt x="673525" y="693419"/>
                </a:lnTo>
                <a:lnTo>
                  <a:pt x="693420" y="693419"/>
                </a:lnTo>
                <a:lnTo>
                  <a:pt x="687070" y="687070"/>
                </a:lnTo>
                <a:close/>
              </a:path>
              <a:path w="2343150" h="2343150">
                <a:moveTo>
                  <a:pt x="693420" y="693420"/>
                </a:moveTo>
                <a:lnTo>
                  <a:pt x="673525" y="693420"/>
                </a:lnTo>
                <a:lnTo>
                  <a:pt x="679878" y="699769"/>
                </a:lnTo>
                <a:lnTo>
                  <a:pt x="699770" y="699769"/>
                </a:lnTo>
                <a:lnTo>
                  <a:pt x="693420" y="693420"/>
                </a:lnTo>
                <a:close/>
              </a:path>
              <a:path w="2343150" h="2343150">
                <a:moveTo>
                  <a:pt x="699770" y="699770"/>
                </a:moveTo>
                <a:lnTo>
                  <a:pt x="679878" y="699770"/>
                </a:lnTo>
                <a:lnTo>
                  <a:pt x="686231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43150" h="2343150">
                <a:moveTo>
                  <a:pt x="706120" y="706120"/>
                </a:moveTo>
                <a:lnTo>
                  <a:pt x="686231" y="706120"/>
                </a:lnTo>
                <a:lnTo>
                  <a:pt x="692583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343150" h="2343150">
                <a:moveTo>
                  <a:pt x="712470" y="712470"/>
                </a:moveTo>
                <a:lnTo>
                  <a:pt x="692583" y="712470"/>
                </a:lnTo>
                <a:lnTo>
                  <a:pt x="698936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43150" h="2343150">
                <a:moveTo>
                  <a:pt x="718820" y="718820"/>
                </a:moveTo>
                <a:lnTo>
                  <a:pt x="698936" y="718820"/>
                </a:lnTo>
                <a:lnTo>
                  <a:pt x="735782" y="755649"/>
                </a:lnTo>
                <a:lnTo>
                  <a:pt x="755650" y="755649"/>
                </a:lnTo>
                <a:lnTo>
                  <a:pt x="718820" y="718820"/>
                </a:lnTo>
                <a:close/>
              </a:path>
              <a:path w="2343150" h="2343150">
                <a:moveTo>
                  <a:pt x="755650" y="755650"/>
                </a:moveTo>
                <a:lnTo>
                  <a:pt x="735782" y="755650"/>
                </a:lnTo>
                <a:lnTo>
                  <a:pt x="744676" y="764539"/>
                </a:lnTo>
                <a:lnTo>
                  <a:pt x="764540" y="764539"/>
                </a:lnTo>
                <a:lnTo>
                  <a:pt x="755650" y="755650"/>
                </a:lnTo>
                <a:close/>
              </a:path>
              <a:path w="2343150" h="2343150">
                <a:moveTo>
                  <a:pt x="764540" y="764539"/>
                </a:moveTo>
                <a:lnTo>
                  <a:pt x="744676" y="764539"/>
                </a:lnTo>
                <a:lnTo>
                  <a:pt x="751029" y="770889"/>
                </a:lnTo>
                <a:lnTo>
                  <a:pt x="770890" y="770889"/>
                </a:lnTo>
                <a:lnTo>
                  <a:pt x="764540" y="764539"/>
                </a:lnTo>
                <a:close/>
              </a:path>
              <a:path w="2343150" h="2343150">
                <a:moveTo>
                  <a:pt x="770890" y="770889"/>
                </a:moveTo>
                <a:lnTo>
                  <a:pt x="751029" y="770889"/>
                </a:lnTo>
                <a:lnTo>
                  <a:pt x="767546" y="787399"/>
                </a:lnTo>
                <a:lnTo>
                  <a:pt x="787400" y="787399"/>
                </a:lnTo>
                <a:lnTo>
                  <a:pt x="770890" y="770889"/>
                </a:lnTo>
                <a:close/>
              </a:path>
              <a:path w="2343150" h="2343150">
                <a:moveTo>
                  <a:pt x="787400" y="787400"/>
                </a:moveTo>
                <a:lnTo>
                  <a:pt x="767546" y="787400"/>
                </a:lnTo>
                <a:lnTo>
                  <a:pt x="792957" y="812799"/>
                </a:lnTo>
                <a:lnTo>
                  <a:pt x="812800" y="812799"/>
                </a:lnTo>
                <a:lnTo>
                  <a:pt x="787400" y="787400"/>
                </a:lnTo>
                <a:close/>
              </a:path>
              <a:path w="2343150" h="2343150">
                <a:moveTo>
                  <a:pt x="812800" y="812800"/>
                </a:moveTo>
                <a:lnTo>
                  <a:pt x="792957" y="812800"/>
                </a:lnTo>
                <a:lnTo>
                  <a:pt x="837426" y="857249"/>
                </a:lnTo>
                <a:lnTo>
                  <a:pt x="857250" y="857249"/>
                </a:lnTo>
                <a:lnTo>
                  <a:pt x="812800" y="812800"/>
                </a:lnTo>
                <a:close/>
              </a:path>
              <a:path w="2343150" h="2343150">
                <a:moveTo>
                  <a:pt x="857250" y="857250"/>
                </a:moveTo>
                <a:lnTo>
                  <a:pt x="837426" y="857250"/>
                </a:lnTo>
                <a:lnTo>
                  <a:pt x="850131" y="869949"/>
                </a:lnTo>
                <a:lnTo>
                  <a:pt x="869950" y="869949"/>
                </a:lnTo>
                <a:lnTo>
                  <a:pt x="857250" y="857250"/>
                </a:lnTo>
                <a:close/>
              </a:path>
              <a:path w="2343150" h="2343150">
                <a:moveTo>
                  <a:pt x="869950" y="869950"/>
                </a:moveTo>
                <a:lnTo>
                  <a:pt x="850131" y="869950"/>
                </a:lnTo>
                <a:lnTo>
                  <a:pt x="852672" y="872489"/>
                </a:lnTo>
                <a:lnTo>
                  <a:pt x="872490" y="872489"/>
                </a:lnTo>
                <a:lnTo>
                  <a:pt x="869950" y="869950"/>
                </a:lnTo>
                <a:close/>
              </a:path>
              <a:path w="2343150" h="2343150">
                <a:moveTo>
                  <a:pt x="872490" y="872490"/>
                </a:moveTo>
                <a:lnTo>
                  <a:pt x="852672" y="872490"/>
                </a:lnTo>
                <a:lnTo>
                  <a:pt x="856484" y="876299"/>
                </a:lnTo>
                <a:lnTo>
                  <a:pt x="876300" y="876299"/>
                </a:lnTo>
                <a:lnTo>
                  <a:pt x="872490" y="872490"/>
                </a:lnTo>
                <a:close/>
              </a:path>
              <a:path w="2343150" h="2343150">
                <a:moveTo>
                  <a:pt x="876300" y="876300"/>
                </a:moveTo>
                <a:lnTo>
                  <a:pt x="856484" y="876300"/>
                </a:lnTo>
                <a:lnTo>
                  <a:pt x="862837" y="882649"/>
                </a:lnTo>
                <a:lnTo>
                  <a:pt x="882650" y="882649"/>
                </a:lnTo>
                <a:lnTo>
                  <a:pt x="876300" y="876300"/>
                </a:lnTo>
                <a:close/>
              </a:path>
              <a:path w="2343150" h="2343150">
                <a:moveTo>
                  <a:pt x="882650" y="882650"/>
                </a:moveTo>
                <a:lnTo>
                  <a:pt x="862837" y="882650"/>
                </a:lnTo>
                <a:lnTo>
                  <a:pt x="865378" y="885189"/>
                </a:lnTo>
                <a:lnTo>
                  <a:pt x="885190" y="885189"/>
                </a:lnTo>
                <a:lnTo>
                  <a:pt x="882650" y="882650"/>
                </a:lnTo>
                <a:close/>
              </a:path>
              <a:path w="2343150" h="2343150">
                <a:moveTo>
                  <a:pt x="885190" y="885190"/>
                </a:moveTo>
                <a:lnTo>
                  <a:pt x="865378" y="885190"/>
                </a:lnTo>
                <a:lnTo>
                  <a:pt x="871731" y="891539"/>
                </a:lnTo>
                <a:lnTo>
                  <a:pt x="891540" y="891539"/>
                </a:lnTo>
                <a:lnTo>
                  <a:pt x="885190" y="885190"/>
                </a:lnTo>
                <a:close/>
              </a:path>
              <a:path w="2343150" h="2343150">
                <a:moveTo>
                  <a:pt x="891540" y="891539"/>
                </a:moveTo>
                <a:lnTo>
                  <a:pt x="871731" y="891539"/>
                </a:lnTo>
                <a:lnTo>
                  <a:pt x="875542" y="895350"/>
                </a:lnTo>
                <a:lnTo>
                  <a:pt x="895350" y="895350"/>
                </a:lnTo>
                <a:lnTo>
                  <a:pt x="891540" y="891539"/>
                </a:lnTo>
                <a:close/>
              </a:path>
              <a:path w="2343150" h="2343150">
                <a:moveTo>
                  <a:pt x="895350" y="895350"/>
                </a:moveTo>
                <a:lnTo>
                  <a:pt x="875542" y="895350"/>
                </a:lnTo>
                <a:lnTo>
                  <a:pt x="881895" y="901699"/>
                </a:lnTo>
                <a:lnTo>
                  <a:pt x="901700" y="901699"/>
                </a:lnTo>
                <a:lnTo>
                  <a:pt x="895350" y="895350"/>
                </a:lnTo>
                <a:close/>
              </a:path>
              <a:path w="2343150" h="2343150">
                <a:moveTo>
                  <a:pt x="901700" y="901700"/>
                </a:moveTo>
                <a:lnTo>
                  <a:pt x="881895" y="901700"/>
                </a:lnTo>
                <a:lnTo>
                  <a:pt x="888248" y="908049"/>
                </a:lnTo>
                <a:lnTo>
                  <a:pt x="908050" y="908049"/>
                </a:lnTo>
                <a:lnTo>
                  <a:pt x="901700" y="901700"/>
                </a:lnTo>
                <a:close/>
              </a:path>
              <a:path w="2343150" h="2343150">
                <a:moveTo>
                  <a:pt x="908050" y="908050"/>
                </a:moveTo>
                <a:lnTo>
                  <a:pt x="888248" y="908050"/>
                </a:lnTo>
                <a:lnTo>
                  <a:pt x="89078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43150" h="2343150">
                <a:moveTo>
                  <a:pt x="910590" y="910589"/>
                </a:moveTo>
                <a:lnTo>
                  <a:pt x="890789" y="910589"/>
                </a:lnTo>
                <a:lnTo>
                  <a:pt x="897142" y="916939"/>
                </a:lnTo>
                <a:lnTo>
                  <a:pt x="916940" y="916939"/>
                </a:lnTo>
                <a:lnTo>
                  <a:pt x="910590" y="910589"/>
                </a:lnTo>
                <a:close/>
              </a:path>
              <a:path w="2343150" h="2343150">
                <a:moveTo>
                  <a:pt x="916940" y="916940"/>
                </a:moveTo>
                <a:lnTo>
                  <a:pt x="897142" y="916940"/>
                </a:lnTo>
                <a:lnTo>
                  <a:pt x="907306" y="927099"/>
                </a:lnTo>
                <a:lnTo>
                  <a:pt x="927100" y="927099"/>
                </a:lnTo>
                <a:lnTo>
                  <a:pt x="916940" y="916940"/>
                </a:lnTo>
                <a:close/>
              </a:path>
              <a:path w="2343150" h="2343150">
                <a:moveTo>
                  <a:pt x="927100" y="927100"/>
                </a:moveTo>
                <a:lnTo>
                  <a:pt x="907306" y="927100"/>
                </a:lnTo>
                <a:lnTo>
                  <a:pt x="913659" y="933449"/>
                </a:lnTo>
                <a:lnTo>
                  <a:pt x="933450" y="933449"/>
                </a:lnTo>
                <a:lnTo>
                  <a:pt x="927100" y="927100"/>
                </a:lnTo>
                <a:close/>
              </a:path>
              <a:path w="2343150" h="2343150">
                <a:moveTo>
                  <a:pt x="933450" y="933450"/>
                </a:moveTo>
                <a:lnTo>
                  <a:pt x="913659" y="933450"/>
                </a:lnTo>
                <a:lnTo>
                  <a:pt x="920011" y="939799"/>
                </a:lnTo>
                <a:lnTo>
                  <a:pt x="939800" y="939799"/>
                </a:lnTo>
                <a:lnTo>
                  <a:pt x="933450" y="933450"/>
                </a:lnTo>
                <a:close/>
              </a:path>
              <a:path w="2343150" h="2343150">
                <a:moveTo>
                  <a:pt x="939800" y="939800"/>
                </a:moveTo>
                <a:lnTo>
                  <a:pt x="920011" y="939800"/>
                </a:lnTo>
                <a:lnTo>
                  <a:pt x="922552" y="942339"/>
                </a:lnTo>
                <a:lnTo>
                  <a:pt x="942340" y="942339"/>
                </a:lnTo>
                <a:lnTo>
                  <a:pt x="939800" y="939800"/>
                </a:lnTo>
                <a:close/>
              </a:path>
              <a:path w="2343150" h="2343150">
                <a:moveTo>
                  <a:pt x="942340" y="942339"/>
                </a:moveTo>
                <a:lnTo>
                  <a:pt x="922552" y="942339"/>
                </a:lnTo>
                <a:lnTo>
                  <a:pt x="926364" y="946149"/>
                </a:lnTo>
                <a:lnTo>
                  <a:pt x="946150" y="946149"/>
                </a:lnTo>
                <a:lnTo>
                  <a:pt x="942340" y="942339"/>
                </a:lnTo>
                <a:close/>
              </a:path>
              <a:path w="2343150" h="2343150">
                <a:moveTo>
                  <a:pt x="946150" y="946150"/>
                </a:moveTo>
                <a:lnTo>
                  <a:pt x="926364" y="946150"/>
                </a:lnTo>
                <a:lnTo>
                  <a:pt x="928905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43150" h="2343150">
                <a:moveTo>
                  <a:pt x="948690" y="948690"/>
                </a:moveTo>
                <a:lnTo>
                  <a:pt x="928905" y="948690"/>
                </a:lnTo>
                <a:lnTo>
                  <a:pt x="932717" y="952499"/>
                </a:lnTo>
                <a:lnTo>
                  <a:pt x="952500" y="952499"/>
                </a:lnTo>
                <a:lnTo>
                  <a:pt x="948690" y="948690"/>
                </a:lnTo>
                <a:close/>
              </a:path>
              <a:path w="2343150" h="2343150">
                <a:moveTo>
                  <a:pt x="952500" y="952500"/>
                </a:moveTo>
                <a:lnTo>
                  <a:pt x="932717" y="952500"/>
                </a:lnTo>
                <a:lnTo>
                  <a:pt x="945422" y="965200"/>
                </a:lnTo>
                <a:lnTo>
                  <a:pt x="965200" y="965200"/>
                </a:lnTo>
                <a:lnTo>
                  <a:pt x="952500" y="952500"/>
                </a:lnTo>
                <a:close/>
              </a:path>
              <a:path w="2343150" h="2343150">
                <a:moveTo>
                  <a:pt x="965200" y="965200"/>
                </a:moveTo>
                <a:lnTo>
                  <a:pt x="945422" y="965200"/>
                </a:lnTo>
                <a:lnTo>
                  <a:pt x="947963" y="967739"/>
                </a:lnTo>
                <a:lnTo>
                  <a:pt x="967740" y="967739"/>
                </a:lnTo>
                <a:lnTo>
                  <a:pt x="965200" y="965200"/>
                </a:lnTo>
                <a:close/>
              </a:path>
              <a:path w="2343150" h="2343150">
                <a:moveTo>
                  <a:pt x="967740" y="967740"/>
                </a:moveTo>
                <a:lnTo>
                  <a:pt x="947963" y="967740"/>
                </a:lnTo>
                <a:lnTo>
                  <a:pt x="954316" y="974089"/>
                </a:lnTo>
                <a:lnTo>
                  <a:pt x="974089" y="974089"/>
                </a:lnTo>
                <a:lnTo>
                  <a:pt x="967740" y="967740"/>
                </a:lnTo>
                <a:close/>
              </a:path>
              <a:path w="2343150" h="2343150">
                <a:moveTo>
                  <a:pt x="974090" y="974090"/>
                </a:moveTo>
                <a:lnTo>
                  <a:pt x="954316" y="974090"/>
                </a:lnTo>
                <a:lnTo>
                  <a:pt x="958128" y="977899"/>
                </a:lnTo>
                <a:lnTo>
                  <a:pt x="977900" y="977899"/>
                </a:lnTo>
                <a:lnTo>
                  <a:pt x="974090" y="974090"/>
                </a:lnTo>
                <a:close/>
              </a:path>
              <a:path w="2343150" h="2343150">
                <a:moveTo>
                  <a:pt x="977900" y="977900"/>
                </a:moveTo>
                <a:lnTo>
                  <a:pt x="958128" y="977900"/>
                </a:lnTo>
                <a:lnTo>
                  <a:pt x="960669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343150" h="2343150">
                <a:moveTo>
                  <a:pt x="980440" y="980440"/>
                </a:moveTo>
                <a:lnTo>
                  <a:pt x="960669" y="980440"/>
                </a:lnTo>
                <a:lnTo>
                  <a:pt x="964481" y="984249"/>
                </a:lnTo>
                <a:lnTo>
                  <a:pt x="984250" y="984249"/>
                </a:lnTo>
                <a:lnTo>
                  <a:pt x="980440" y="980440"/>
                </a:lnTo>
                <a:close/>
              </a:path>
              <a:path w="2343150" h="2343150">
                <a:moveTo>
                  <a:pt x="984250" y="984250"/>
                </a:moveTo>
                <a:lnTo>
                  <a:pt x="964481" y="984250"/>
                </a:lnTo>
                <a:lnTo>
                  <a:pt x="973374" y="993139"/>
                </a:lnTo>
                <a:lnTo>
                  <a:pt x="993140" y="993139"/>
                </a:lnTo>
                <a:lnTo>
                  <a:pt x="984250" y="984250"/>
                </a:lnTo>
                <a:close/>
              </a:path>
              <a:path w="2343150" h="2343150">
                <a:moveTo>
                  <a:pt x="993140" y="993139"/>
                </a:moveTo>
                <a:lnTo>
                  <a:pt x="973374" y="993139"/>
                </a:lnTo>
                <a:lnTo>
                  <a:pt x="979727" y="999489"/>
                </a:lnTo>
                <a:lnTo>
                  <a:pt x="999490" y="999489"/>
                </a:lnTo>
                <a:lnTo>
                  <a:pt x="993140" y="993139"/>
                </a:lnTo>
                <a:close/>
              </a:path>
              <a:path w="2343150" h="2343150">
                <a:moveTo>
                  <a:pt x="999490" y="999490"/>
                </a:moveTo>
                <a:lnTo>
                  <a:pt x="979727" y="999490"/>
                </a:lnTo>
                <a:lnTo>
                  <a:pt x="986080" y="1005839"/>
                </a:lnTo>
                <a:lnTo>
                  <a:pt x="1005840" y="1005839"/>
                </a:lnTo>
                <a:lnTo>
                  <a:pt x="999490" y="999490"/>
                </a:lnTo>
                <a:close/>
              </a:path>
              <a:path w="2343150" h="2343150">
                <a:moveTo>
                  <a:pt x="1005840" y="1005840"/>
                </a:moveTo>
                <a:lnTo>
                  <a:pt x="986080" y="1005840"/>
                </a:lnTo>
                <a:lnTo>
                  <a:pt x="989891" y="1009649"/>
                </a:lnTo>
                <a:lnTo>
                  <a:pt x="1009650" y="1009649"/>
                </a:lnTo>
                <a:lnTo>
                  <a:pt x="1005840" y="1005840"/>
                </a:lnTo>
                <a:close/>
              </a:path>
              <a:path w="2343150" h="2343150">
                <a:moveTo>
                  <a:pt x="1009650" y="1009650"/>
                </a:moveTo>
                <a:lnTo>
                  <a:pt x="989891" y="1009650"/>
                </a:lnTo>
                <a:lnTo>
                  <a:pt x="992433" y="1012189"/>
                </a:lnTo>
                <a:lnTo>
                  <a:pt x="1012190" y="1012189"/>
                </a:lnTo>
                <a:lnTo>
                  <a:pt x="1009650" y="1009650"/>
                </a:lnTo>
                <a:close/>
              </a:path>
              <a:path w="2343150" h="2343150">
                <a:moveTo>
                  <a:pt x="1012190" y="1012190"/>
                </a:moveTo>
                <a:lnTo>
                  <a:pt x="992433" y="1012190"/>
                </a:lnTo>
                <a:lnTo>
                  <a:pt x="1015302" y="1035049"/>
                </a:lnTo>
                <a:lnTo>
                  <a:pt x="1035050" y="1035049"/>
                </a:lnTo>
                <a:lnTo>
                  <a:pt x="1012190" y="1012190"/>
                </a:lnTo>
                <a:close/>
              </a:path>
              <a:path w="2343150" h="2343150">
                <a:moveTo>
                  <a:pt x="1035050" y="1035050"/>
                </a:moveTo>
                <a:lnTo>
                  <a:pt x="1015302" y="1035050"/>
                </a:lnTo>
                <a:lnTo>
                  <a:pt x="1021655" y="1041399"/>
                </a:lnTo>
                <a:lnTo>
                  <a:pt x="1041400" y="1041399"/>
                </a:lnTo>
                <a:lnTo>
                  <a:pt x="1035050" y="1035050"/>
                </a:lnTo>
                <a:close/>
              </a:path>
              <a:path w="2343150" h="2343150">
                <a:moveTo>
                  <a:pt x="1041400" y="1041399"/>
                </a:moveTo>
                <a:lnTo>
                  <a:pt x="1021655" y="1041399"/>
                </a:lnTo>
                <a:lnTo>
                  <a:pt x="1024196" y="1043939"/>
                </a:lnTo>
                <a:lnTo>
                  <a:pt x="1043940" y="1043939"/>
                </a:lnTo>
                <a:lnTo>
                  <a:pt x="1041400" y="1041399"/>
                </a:lnTo>
                <a:close/>
              </a:path>
              <a:path w="2343150" h="2343150">
                <a:moveTo>
                  <a:pt x="1043940" y="1043939"/>
                </a:moveTo>
                <a:lnTo>
                  <a:pt x="1024196" y="1043939"/>
                </a:lnTo>
                <a:lnTo>
                  <a:pt x="1034361" y="1054099"/>
                </a:lnTo>
                <a:lnTo>
                  <a:pt x="1054100" y="1054099"/>
                </a:lnTo>
                <a:lnTo>
                  <a:pt x="1043940" y="1043939"/>
                </a:lnTo>
                <a:close/>
              </a:path>
              <a:path w="2343150" h="2343150">
                <a:moveTo>
                  <a:pt x="1054100" y="1054100"/>
                </a:moveTo>
                <a:lnTo>
                  <a:pt x="1034361" y="1054100"/>
                </a:lnTo>
                <a:lnTo>
                  <a:pt x="1047066" y="1066799"/>
                </a:lnTo>
                <a:lnTo>
                  <a:pt x="1066800" y="1066799"/>
                </a:lnTo>
                <a:lnTo>
                  <a:pt x="1054100" y="1054100"/>
                </a:lnTo>
                <a:close/>
              </a:path>
              <a:path w="2343150" h="2343150">
                <a:moveTo>
                  <a:pt x="1066800" y="1066800"/>
                </a:moveTo>
                <a:lnTo>
                  <a:pt x="1047066" y="1066800"/>
                </a:lnTo>
                <a:lnTo>
                  <a:pt x="1066124" y="1085849"/>
                </a:lnTo>
                <a:lnTo>
                  <a:pt x="1085850" y="1085849"/>
                </a:lnTo>
                <a:lnTo>
                  <a:pt x="1066800" y="1066800"/>
                </a:lnTo>
                <a:close/>
              </a:path>
              <a:path w="2343150" h="2343150">
                <a:moveTo>
                  <a:pt x="1085850" y="1085850"/>
                </a:moveTo>
                <a:lnTo>
                  <a:pt x="1066124" y="1085850"/>
                </a:lnTo>
                <a:lnTo>
                  <a:pt x="1078830" y="1098549"/>
                </a:lnTo>
                <a:lnTo>
                  <a:pt x="1098550" y="1098549"/>
                </a:lnTo>
                <a:lnTo>
                  <a:pt x="1085850" y="1085850"/>
                </a:lnTo>
                <a:close/>
              </a:path>
              <a:path w="2343150" h="2343150">
                <a:moveTo>
                  <a:pt x="1098550" y="1098550"/>
                </a:moveTo>
                <a:lnTo>
                  <a:pt x="1078830" y="1098550"/>
                </a:lnTo>
                <a:lnTo>
                  <a:pt x="1110593" y="1130299"/>
                </a:lnTo>
                <a:lnTo>
                  <a:pt x="1130300" y="1130299"/>
                </a:lnTo>
                <a:lnTo>
                  <a:pt x="1098550" y="1098550"/>
                </a:lnTo>
                <a:close/>
              </a:path>
              <a:path w="2343150" h="2343150">
                <a:moveTo>
                  <a:pt x="1130300" y="1130300"/>
                </a:moveTo>
                <a:lnTo>
                  <a:pt x="1110593" y="1130300"/>
                </a:lnTo>
                <a:lnTo>
                  <a:pt x="1123299" y="1142999"/>
                </a:lnTo>
                <a:lnTo>
                  <a:pt x="1143000" y="1142999"/>
                </a:lnTo>
                <a:lnTo>
                  <a:pt x="1130300" y="1130300"/>
                </a:lnTo>
                <a:close/>
              </a:path>
              <a:path w="2343150" h="2343150">
                <a:moveTo>
                  <a:pt x="1143000" y="1142999"/>
                </a:moveTo>
                <a:lnTo>
                  <a:pt x="1123299" y="1142999"/>
                </a:lnTo>
                <a:lnTo>
                  <a:pt x="1163956" y="1183639"/>
                </a:lnTo>
                <a:lnTo>
                  <a:pt x="1183640" y="1183639"/>
                </a:lnTo>
                <a:lnTo>
                  <a:pt x="1143000" y="1142999"/>
                </a:lnTo>
                <a:close/>
              </a:path>
              <a:path w="2343150" h="2343150">
                <a:moveTo>
                  <a:pt x="1183640" y="1183640"/>
                </a:moveTo>
                <a:lnTo>
                  <a:pt x="1163956" y="1183640"/>
                </a:lnTo>
                <a:lnTo>
                  <a:pt x="1170309" y="1189990"/>
                </a:lnTo>
                <a:lnTo>
                  <a:pt x="1189990" y="1189990"/>
                </a:lnTo>
                <a:lnTo>
                  <a:pt x="1183640" y="1183640"/>
                </a:lnTo>
                <a:close/>
              </a:path>
              <a:path w="2343150" h="2343150">
                <a:moveTo>
                  <a:pt x="1189990" y="1189990"/>
                </a:moveTo>
                <a:lnTo>
                  <a:pt x="1170309" y="1189990"/>
                </a:lnTo>
                <a:lnTo>
                  <a:pt x="1176662" y="1196339"/>
                </a:lnTo>
                <a:lnTo>
                  <a:pt x="1196340" y="1196339"/>
                </a:lnTo>
                <a:lnTo>
                  <a:pt x="1189990" y="1189990"/>
                </a:lnTo>
                <a:close/>
              </a:path>
              <a:path w="2343150" h="2343150">
                <a:moveTo>
                  <a:pt x="1196340" y="1196340"/>
                </a:moveTo>
                <a:lnTo>
                  <a:pt x="1176662" y="1196340"/>
                </a:lnTo>
                <a:lnTo>
                  <a:pt x="1183015" y="1202689"/>
                </a:lnTo>
                <a:lnTo>
                  <a:pt x="1202690" y="1202689"/>
                </a:lnTo>
                <a:lnTo>
                  <a:pt x="1196340" y="1196340"/>
                </a:lnTo>
                <a:close/>
              </a:path>
              <a:path w="2343150" h="2343150">
                <a:moveTo>
                  <a:pt x="1202690" y="1202689"/>
                </a:moveTo>
                <a:lnTo>
                  <a:pt x="1183015" y="1202689"/>
                </a:lnTo>
                <a:lnTo>
                  <a:pt x="1208426" y="1228089"/>
                </a:lnTo>
                <a:lnTo>
                  <a:pt x="1228090" y="1228089"/>
                </a:lnTo>
                <a:lnTo>
                  <a:pt x="1202690" y="1202689"/>
                </a:lnTo>
                <a:close/>
              </a:path>
              <a:path w="2343150" h="2343150">
                <a:moveTo>
                  <a:pt x="1228090" y="1228090"/>
                </a:moveTo>
                <a:lnTo>
                  <a:pt x="1208426" y="1228090"/>
                </a:lnTo>
                <a:lnTo>
                  <a:pt x="1218590" y="1238249"/>
                </a:lnTo>
                <a:lnTo>
                  <a:pt x="1238250" y="1238249"/>
                </a:lnTo>
                <a:lnTo>
                  <a:pt x="1228090" y="1228090"/>
                </a:lnTo>
                <a:close/>
              </a:path>
              <a:path w="2343150" h="2343150">
                <a:moveTo>
                  <a:pt x="1238250" y="1238250"/>
                </a:moveTo>
                <a:lnTo>
                  <a:pt x="1218590" y="1238250"/>
                </a:lnTo>
                <a:lnTo>
                  <a:pt x="1237648" y="1257299"/>
                </a:lnTo>
                <a:lnTo>
                  <a:pt x="1257300" y="1257299"/>
                </a:lnTo>
                <a:lnTo>
                  <a:pt x="1238250" y="1238250"/>
                </a:lnTo>
                <a:close/>
              </a:path>
              <a:path w="2343150" h="2343150">
                <a:moveTo>
                  <a:pt x="1257300" y="1257300"/>
                </a:moveTo>
                <a:lnTo>
                  <a:pt x="1237648" y="1257300"/>
                </a:lnTo>
                <a:lnTo>
                  <a:pt x="1246542" y="1266190"/>
                </a:lnTo>
                <a:lnTo>
                  <a:pt x="1266190" y="1266190"/>
                </a:lnTo>
                <a:lnTo>
                  <a:pt x="1257300" y="1257300"/>
                </a:lnTo>
                <a:close/>
              </a:path>
              <a:path w="2343150" h="2343150">
                <a:moveTo>
                  <a:pt x="1266190" y="1266190"/>
                </a:moveTo>
                <a:lnTo>
                  <a:pt x="1246542" y="1266190"/>
                </a:lnTo>
                <a:lnTo>
                  <a:pt x="1250354" y="1269999"/>
                </a:lnTo>
                <a:lnTo>
                  <a:pt x="1270000" y="1269999"/>
                </a:lnTo>
                <a:lnTo>
                  <a:pt x="1266190" y="1266190"/>
                </a:lnTo>
                <a:close/>
              </a:path>
              <a:path w="2343150" h="2343150">
                <a:moveTo>
                  <a:pt x="1270000" y="1269999"/>
                </a:moveTo>
                <a:lnTo>
                  <a:pt x="1250354" y="1269999"/>
                </a:lnTo>
                <a:lnTo>
                  <a:pt x="1252895" y="1272540"/>
                </a:lnTo>
                <a:lnTo>
                  <a:pt x="1272540" y="1272540"/>
                </a:lnTo>
                <a:lnTo>
                  <a:pt x="1270000" y="1269999"/>
                </a:lnTo>
                <a:close/>
              </a:path>
              <a:path w="2343150" h="2343150">
                <a:moveTo>
                  <a:pt x="1272540" y="1272540"/>
                </a:moveTo>
                <a:lnTo>
                  <a:pt x="1252895" y="1272540"/>
                </a:lnTo>
                <a:lnTo>
                  <a:pt x="1265600" y="1285240"/>
                </a:lnTo>
                <a:lnTo>
                  <a:pt x="1285240" y="1285240"/>
                </a:lnTo>
                <a:lnTo>
                  <a:pt x="1272540" y="1272540"/>
                </a:lnTo>
                <a:close/>
              </a:path>
              <a:path w="2343150" h="2343150">
                <a:moveTo>
                  <a:pt x="1285240" y="1285240"/>
                </a:moveTo>
                <a:lnTo>
                  <a:pt x="1265600" y="1285240"/>
                </a:lnTo>
                <a:lnTo>
                  <a:pt x="1269412" y="1289049"/>
                </a:lnTo>
                <a:lnTo>
                  <a:pt x="1289050" y="1289049"/>
                </a:lnTo>
                <a:lnTo>
                  <a:pt x="1285240" y="1285240"/>
                </a:lnTo>
                <a:close/>
              </a:path>
              <a:path w="2343150" h="2343150">
                <a:moveTo>
                  <a:pt x="1289050" y="1289050"/>
                </a:moveTo>
                <a:lnTo>
                  <a:pt x="1269412" y="1289050"/>
                </a:lnTo>
                <a:lnTo>
                  <a:pt x="1282117" y="1301749"/>
                </a:lnTo>
                <a:lnTo>
                  <a:pt x="1301750" y="1301749"/>
                </a:lnTo>
                <a:lnTo>
                  <a:pt x="1289050" y="1289050"/>
                </a:lnTo>
                <a:close/>
              </a:path>
              <a:path w="2343150" h="2343150">
                <a:moveTo>
                  <a:pt x="1301750" y="1301750"/>
                </a:moveTo>
                <a:lnTo>
                  <a:pt x="1282117" y="1301750"/>
                </a:lnTo>
                <a:lnTo>
                  <a:pt x="1297364" y="1316989"/>
                </a:lnTo>
                <a:lnTo>
                  <a:pt x="1316990" y="1316989"/>
                </a:lnTo>
                <a:lnTo>
                  <a:pt x="1301750" y="1301750"/>
                </a:lnTo>
                <a:close/>
              </a:path>
              <a:path w="2343150" h="2343150">
                <a:moveTo>
                  <a:pt x="1316990" y="1316990"/>
                </a:moveTo>
                <a:lnTo>
                  <a:pt x="1297364" y="1316990"/>
                </a:lnTo>
                <a:lnTo>
                  <a:pt x="1313881" y="1333499"/>
                </a:lnTo>
                <a:lnTo>
                  <a:pt x="1333500" y="1333499"/>
                </a:lnTo>
                <a:lnTo>
                  <a:pt x="1316990" y="1316990"/>
                </a:lnTo>
                <a:close/>
              </a:path>
              <a:path w="2343150" h="2343150">
                <a:moveTo>
                  <a:pt x="1333500" y="1333500"/>
                </a:moveTo>
                <a:lnTo>
                  <a:pt x="1313881" y="1333500"/>
                </a:lnTo>
                <a:lnTo>
                  <a:pt x="1345645" y="1365249"/>
                </a:lnTo>
                <a:lnTo>
                  <a:pt x="1365250" y="1365249"/>
                </a:lnTo>
                <a:lnTo>
                  <a:pt x="1333500" y="1333500"/>
                </a:lnTo>
                <a:close/>
              </a:path>
              <a:path w="2343150" h="2343150">
                <a:moveTo>
                  <a:pt x="1365250" y="1365250"/>
                </a:moveTo>
                <a:lnTo>
                  <a:pt x="1345645" y="1365250"/>
                </a:lnTo>
                <a:lnTo>
                  <a:pt x="1377408" y="1396999"/>
                </a:lnTo>
                <a:lnTo>
                  <a:pt x="1397000" y="1396999"/>
                </a:lnTo>
                <a:lnTo>
                  <a:pt x="1365250" y="1365250"/>
                </a:lnTo>
                <a:close/>
              </a:path>
              <a:path w="2343150" h="2343150">
                <a:moveTo>
                  <a:pt x="1397000" y="1397000"/>
                </a:moveTo>
                <a:lnTo>
                  <a:pt x="1377408" y="1397000"/>
                </a:lnTo>
                <a:lnTo>
                  <a:pt x="1396467" y="1416049"/>
                </a:lnTo>
                <a:lnTo>
                  <a:pt x="1416050" y="1416049"/>
                </a:lnTo>
                <a:lnTo>
                  <a:pt x="1397000" y="1397000"/>
                </a:lnTo>
                <a:close/>
              </a:path>
              <a:path w="2343150" h="2343150">
                <a:moveTo>
                  <a:pt x="1416050" y="1416050"/>
                </a:moveTo>
                <a:lnTo>
                  <a:pt x="1396467" y="1416050"/>
                </a:lnTo>
                <a:lnTo>
                  <a:pt x="1402819" y="1422399"/>
                </a:lnTo>
                <a:lnTo>
                  <a:pt x="1422400" y="1422399"/>
                </a:lnTo>
                <a:lnTo>
                  <a:pt x="1416050" y="1416050"/>
                </a:lnTo>
                <a:close/>
              </a:path>
              <a:path w="2343150" h="2343150">
                <a:moveTo>
                  <a:pt x="1422400" y="1422400"/>
                </a:moveTo>
                <a:lnTo>
                  <a:pt x="1402819" y="1422400"/>
                </a:lnTo>
                <a:lnTo>
                  <a:pt x="1428230" y="1447799"/>
                </a:lnTo>
                <a:lnTo>
                  <a:pt x="1447800" y="1447799"/>
                </a:lnTo>
                <a:lnTo>
                  <a:pt x="1422400" y="1422400"/>
                </a:lnTo>
                <a:close/>
              </a:path>
              <a:path w="2343150" h="2343150">
                <a:moveTo>
                  <a:pt x="1447800" y="1447800"/>
                </a:moveTo>
                <a:lnTo>
                  <a:pt x="1428230" y="1447800"/>
                </a:lnTo>
                <a:lnTo>
                  <a:pt x="1443477" y="1463039"/>
                </a:lnTo>
                <a:lnTo>
                  <a:pt x="1463040" y="1463039"/>
                </a:lnTo>
                <a:lnTo>
                  <a:pt x="1447800" y="1447800"/>
                </a:lnTo>
                <a:close/>
              </a:path>
              <a:path w="2343150" h="2343150">
                <a:moveTo>
                  <a:pt x="1463040" y="1463040"/>
                </a:moveTo>
                <a:lnTo>
                  <a:pt x="1443477" y="1463040"/>
                </a:lnTo>
                <a:lnTo>
                  <a:pt x="1447288" y="1466849"/>
                </a:lnTo>
                <a:lnTo>
                  <a:pt x="1466850" y="1466849"/>
                </a:lnTo>
                <a:lnTo>
                  <a:pt x="1463040" y="1463040"/>
                </a:lnTo>
                <a:close/>
              </a:path>
              <a:path w="2343150" h="2343150">
                <a:moveTo>
                  <a:pt x="1466850" y="1466850"/>
                </a:moveTo>
                <a:lnTo>
                  <a:pt x="1447288" y="1466850"/>
                </a:lnTo>
                <a:lnTo>
                  <a:pt x="1449830" y="1469389"/>
                </a:lnTo>
                <a:lnTo>
                  <a:pt x="1469390" y="1469389"/>
                </a:lnTo>
                <a:lnTo>
                  <a:pt x="1466850" y="1466850"/>
                </a:lnTo>
                <a:close/>
              </a:path>
              <a:path w="2343150" h="2343150">
                <a:moveTo>
                  <a:pt x="1469390" y="1469390"/>
                </a:moveTo>
                <a:lnTo>
                  <a:pt x="1449830" y="1469390"/>
                </a:lnTo>
                <a:lnTo>
                  <a:pt x="1468888" y="1488439"/>
                </a:lnTo>
                <a:lnTo>
                  <a:pt x="1488439" y="1488439"/>
                </a:lnTo>
                <a:lnTo>
                  <a:pt x="1469390" y="1469390"/>
                </a:lnTo>
                <a:close/>
              </a:path>
              <a:path w="2343150" h="2343150">
                <a:moveTo>
                  <a:pt x="1488440" y="1488440"/>
                </a:moveTo>
                <a:lnTo>
                  <a:pt x="1468888" y="1488440"/>
                </a:lnTo>
                <a:lnTo>
                  <a:pt x="1475240" y="1494789"/>
                </a:lnTo>
                <a:lnTo>
                  <a:pt x="1494790" y="1494789"/>
                </a:lnTo>
                <a:lnTo>
                  <a:pt x="1488440" y="1488440"/>
                </a:lnTo>
                <a:close/>
              </a:path>
              <a:path w="2343150" h="2343150">
                <a:moveTo>
                  <a:pt x="1494790" y="1494790"/>
                </a:moveTo>
                <a:lnTo>
                  <a:pt x="1475240" y="1494790"/>
                </a:lnTo>
                <a:lnTo>
                  <a:pt x="1481593" y="1501139"/>
                </a:lnTo>
                <a:lnTo>
                  <a:pt x="1501140" y="1501139"/>
                </a:lnTo>
                <a:lnTo>
                  <a:pt x="1494790" y="1494790"/>
                </a:lnTo>
                <a:close/>
              </a:path>
              <a:path w="2343150" h="2343150">
                <a:moveTo>
                  <a:pt x="1501140" y="1501140"/>
                </a:moveTo>
                <a:lnTo>
                  <a:pt x="1481593" y="1501140"/>
                </a:lnTo>
                <a:lnTo>
                  <a:pt x="1494299" y="1513839"/>
                </a:lnTo>
                <a:lnTo>
                  <a:pt x="1513840" y="1513839"/>
                </a:lnTo>
                <a:lnTo>
                  <a:pt x="1501140" y="1501140"/>
                </a:lnTo>
                <a:close/>
              </a:path>
              <a:path w="2343150" h="2343150">
                <a:moveTo>
                  <a:pt x="1513840" y="1513840"/>
                </a:moveTo>
                <a:lnTo>
                  <a:pt x="1494299" y="1513840"/>
                </a:lnTo>
                <a:lnTo>
                  <a:pt x="1500651" y="1520189"/>
                </a:lnTo>
                <a:lnTo>
                  <a:pt x="1520190" y="1520189"/>
                </a:lnTo>
                <a:lnTo>
                  <a:pt x="1513840" y="1513840"/>
                </a:lnTo>
                <a:close/>
              </a:path>
              <a:path w="2343150" h="2343150">
                <a:moveTo>
                  <a:pt x="1520190" y="1520189"/>
                </a:moveTo>
                <a:lnTo>
                  <a:pt x="1500651" y="1520189"/>
                </a:lnTo>
                <a:lnTo>
                  <a:pt x="1507004" y="1526539"/>
                </a:lnTo>
                <a:lnTo>
                  <a:pt x="1526540" y="1526539"/>
                </a:lnTo>
                <a:lnTo>
                  <a:pt x="1520190" y="1520189"/>
                </a:lnTo>
                <a:close/>
              </a:path>
              <a:path w="2343150" h="2343150">
                <a:moveTo>
                  <a:pt x="1526540" y="1526540"/>
                </a:moveTo>
                <a:lnTo>
                  <a:pt x="1507004" y="1526540"/>
                </a:lnTo>
                <a:lnTo>
                  <a:pt x="1513357" y="1532889"/>
                </a:lnTo>
                <a:lnTo>
                  <a:pt x="1532890" y="1532889"/>
                </a:lnTo>
                <a:lnTo>
                  <a:pt x="1526540" y="1526540"/>
                </a:lnTo>
                <a:close/>
              </a:path>
              <a:path w="2343150" h="2343150">
                <a:moveTo>
                  <a:pt x="2143760" y="2143760"/>
                </a:moveTo>
                <a:lnTo>
                  <a:pt x="2124490" y="2143760"/>
                </a:lnTo>
                <a:lnTo>
                  <a:pt x="2323966" y="2343149"/>
                </a:lnTo>
                <a:lnTo>
                  <a:pt x="2343150" y="2343149"/>
                </a:lnTo>
                <a:lnTo>
                  <a:pt x="2143760" y="2143760"/>
                </a:lnTo>
                <a:close/>
              </a:path>
              <a:path w="2343150" h="2343150">
                <a:moveTo>
                  <a:pt x="2141220" y="2141219"/>
                </a:moveTo>
                <a:lnTo>
                  <a:pt x="2121949" y="2141219"/>
                </a:lnTo>
                <a:lnTo>
                  <a:pt x="2123220" y="2142489"/>
                </a:lnTo>
                <a:lnTo>
                  <a:pt x="2142490" y="2142489"/>
                </a:lnTo>
                <a:lnTo>
                  <a:pt x="2141220" y="2141219"/>
                </a:lnTo>
                <a:close/>
              </a:path>
              <a:path w="2343150" h="2343150">
                <a:moveTo>
                  <a:pt x="2137410" y="2137409"/>
                </a:moveTo>
                <a:lnTo>
                  <a:pt x="2118137" y="2137409"/>
                </a:lnTo>
                <a:lnTo>
                  <a:pt x="2120678" y="2139949"/>
                </a:lnTo>
                <a:lnTo>
                  <a:pt x="2139950" y="2139949"/>
                </a:lnTo>
                <a:lnTo>
                  <a:pt x="2137410" y="2137409"/>
                </a:lnTo>
                <a:close/>
              </a:path>
              <a:path w="2343150" h="2343150">
                <a:moveTo>
                  <a:pt x="2134870" y="2134869"/>
                </a:moveTo>
                <a:lnTo>
                  <a:pt x="2115596" y="2134869"/>
                </a:lnTo>
                <a:lnTo>
                  <a:pt x="2116867" y="2136140"/>
                </a:lnTo>
                <a:lnTo>
                  <a:pt x="2136140" y="2136140"/>
                </a:lnTo>
                <a:lnTo>
                  <a:pt x="2134870" y="2134869"/>
                </a:lnTo>
                <a:close/>
              </a:path>
              <a:path w="2343150" h="2343150">
                <a:moveTo>
                  <a:pt x="2131060" y="2131060"/>
                </a:moveTo>
                <a:lnTo>
                  <a:pt x="2111785" y="2131060"/>
                </a:lnTo>
                <a:lnTo>
                  <a:pt x="2114326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343150" h="2343150">
                <a:moveTo>
                  <a:pt x="2128520" y="2128519"/>
                </a:moveTo>
                <a:lnTo>
                  <a:pt x="2109244" y="2128519"/>
                </a:lnTo>
                <a:lnTo>
                  <a:pt x="2110514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43150" h="2343150">
                <a:moveTo>
                  <a:pt x="2124710" y="2124710"/>
                </a:moveTo>
                <a:lnTo>
                  <a:pt x="2105432" y="2124710"/>
                </a:lnTo>
                <a:lnTo>
                  <a:pt x="2107973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43150" h="2343150">
                <a:moveTo>
                  <a:pt x="2122170" y="2122169"/>
                </a:moveTo>
                <a:lnTo>
                  <a:pt x="2102891" y="2122169"/>
                </a:lnTo>
                <a:lnTo>
                  <a:pt x="2104161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43150" h="2343150">
                <a:moveTo>
                  <a:pt x="2118360" y="2118360"/>
                </a:moveTo>
                <a:lnTo>
                  <a:pt x="2099079" y="2118360"/>
                </a:lnTo>
                <a:lnTo>
                  <a:pt x="2101620" y="2120899"/>
                </a:lnTo>
                <a:lnTo>
                  <a:pt x="2120900" y="2120899"/>
                </a:lnTo>
                <a:lnTo>
                  <a:pt x="2118360" y="2118360"/>
                </a:lnTo>
                <a:close/>
              </a:path>
              <a:path w="2343150" h="2343150">
                <a:moveTo>
                  <a:pt x="2115820" y="2115820"/>
                </a:moveTo>
                <a:lnTo>
                  <a:pt x="2096538" y="2115820"/>
                </a:lnTo>
                <a:lnTo>
                  <a:pt x="2097809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43150" h="2343150">
                <a:moveTo>
                  <a:pt x="2112010" y="2112010"/>
                </a:moveTo>
                <a:lnTo>
                  <a:pt x="2092726" y="2112010"/>
                </a:lnTo>
                <a:lnTo>
                  <a:pt x="2095267" y="2114549"/>
                </a:lnTo>
                <a:lnTo>
                  <a:pt x="2114550" y="2114549"/>
                </a:lnTo>
                <a:lnTo>
                  <a:pt x="2112010" y="2112010"/>
                </a:lnTo>
                <a:close/>
              </a:path>
              <a:path w="2343150" h="2343150">
                <a:moveTo>
                  <a:pt x="2109470" y="2109469"/>
                </a:moveTo>
                <a:lnTo>
                  <a:pt x="2090185" y="2109469"/>
                </a:lnTo>
                <a:lnTo>
                  <a:pt x="2091456" y="2110739"/>
                </a:lnTo>
                <a:lnTo>
                  <a:pt x="2110740" y="2110739"/>
                </a:lnTo>
                <a:lnTo>
                  <a:pt x="2109470" y="2109469"/>
                </a:lnTo>
                <a:close/>
              </a:path>
              <a:path w="2343150" h="2343150">
                <a:moveTo>
                  <a:pt x="2105660" y="2105659"/>
                </a:moveTo>
                <a:lnTo>
                  <a:pt x="2086374" y="2105659"/>
                </a:lnTo>
                <a:lnTo>
                  <a:pt x="2088915" y="2108199"/>
                </a:lnTo>
                <a:lnTo>
                  <a:pt x="2108200" y="2108199"/>
                </a:lnTo>
                <a:lnTo>
                  <a:pt x="2105660" y="2105659"/>
                </a:lnTo>
                <a:close/>
              </a:path>
              <a:path w="2343150" h="2343150">
                <a:moveTo>
                  <a:pt x="2103120" y="2103119"/>
                </a:moveTo>
                <a:lnTo>
                  <a:pt x="2083833" y="2103119"/>
                </a:lnTo>
                <a:lnTo>
                  <a:pt x="2085103" y="2104390"/>
                </a:lnTo>
                <a:lnTo>
                  <a:pt x="2104390" y="2104390"/>
                </a:lnTo>
                <a:lnTo>
                  <a:pt x="2103120" y="2103119"/>
                </a:lnTo>
                <a:close/>
              </a:path>
              <a:path w="2343150" h="2343150">
                <a:moveTo>
                  <a:pt x="2099310" y="2099310"/>
                </a:moveTo>
                <a:lnTo>
                  <a:pt x="2080021" y="2099310"/>
                </a:lnTo>
                <a:lnTo>
                  <a:pt x="2082562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43150" h="2343150">
                <a:moveTo>
                  <a:pt x="2096770" y="2096769"/>
                </a:moveTo>
                <a:lnTo>
                  <a:pt x="2077480" y="2096769"/>
                </a:lnTo>
                <a:lnTo>
                  <a:pt x="2078750" y="2098040"/>
                </a:lnTo>
                <a:lnTo>
                  <a:pt x="2098040" y="2098040"/>
                </a:lnTo>
                <a:lnTo>
                  <a:pt x="2096770" y="2096769"/>
                </a:lnTo>
                <a:close/>
              </a:path>
              <a:path w="2343150" h="2343150">
                <a:moveTo>
                  <a:pt x="2092960" y="2092959"/>
                </a:moveTo>
                <a:lnTo>
                  <a:pt x="2073668" y="2092959"/>
                </a:lnTo>
                <a:lnTo>
                  <a:pt x="2076209" y="2095500"/>
                </a:lnTo>
                <a:lnTo>
                  <a:pt x="2095500" y="2095500"/>
                </a:lnTo>
                <a:lnTo>
                  <a:pt x="2092960" y="2092959"/>
                </a:lnTo>
                <a:close/>
              </a:path>
              <a:path w="2343150" h="2343150">
                <a:moveTo>
                  <a:pt x="2090420" y="2090419"/>
                </a:moveTo>
                <a:lnTo>
                  <a:pt x="2071127" y="2090419"/>
                </a:lnTo>
                <a:lnTo>
                  <a:pt x="2072398" y="2091689"/>
                </a:lnTo>
                <a:lnTo>
                  <a:pt x="2091690" y="2091689"/>
                </a:lnTo>
                <a:lnTo>
                  <a:pt x="2090420" y="2090419"/>
                </a:lnTo>
                <a:close/>
              </a:path>
              <a:path w="2343150" h="2343150">
                <a:moveTo>
                  <a:pt x="2086610" y="2086609"/>
                </a:moveTo>
                <a:lnTo>
                  <a:pt x="2067315" y="2086609"/>
                </a:lnTo>
                <a:lnTo>
                  <a:pt x="2069857" y="2089149"/>
                </a:lnTo>
                <a:lnTo>
                  <a:pt x="2089150" y="2089149"/>
                </a:lnTo>
                <a:lnTo>
                  <a:pt x="2086610" y="2086609"/>
                </a:lnTo>
                <a:close/>
              </a:path>
              <a:path w="2343150" h="2343150">
                <a:moveTo>
                  <a:pt x="2084070" y="2084070"/>
                </a:moveTo>
                <a:lnTo>
                  <a:pt x="2064774" y="2084070"/>
                </a:lnTo>
                <a:lnTo>
                  <a:pt x="2066045" y="2085339"/>
                </a:lnTo>
                <a:lnTo>
                  <a:pt x="2085340" y="2085339"/>
                </a:lnTo>
                <a:lnTo>
                  <a:pt x="2084070" y="2084070"/>
                </a:lnTo>
                <a:close/>
              </a:path>
              <a:path w="2343150" h="2343150">
                <a:moveTo>
                  <a:pt x="2080260" y="2080259"/>
                </a:moveTo>
                <a:lnTo>
                  <a:pt x="2060963" y="2080259"/>
                </a:lnTo>
                <a:lnTo>
                  <a:pt x="2063504" y="2082799"/>
                </a:lnTo>
                <a:lnTo>
                  <a:pt x="2082800" y="2082799"/>
                </a:lnTo>
                <a:lnTo>
                  <a:pt x="2080260" y="2080259"/>
                </a:lnTo>
                <a:close/>
              </a:path>
              <a:path w="2343150" h="2343150">
                <a:moveTo>
                  <a:pt x="2077720" y="2077719"/>
                </a:moveTo>
                <a:lnTo>
                  <a:pt x="2058422" y="2077719"/>
                </a:lnTo>
                <a:lnTo>
                  <a:pt x="2059692" y="2078989"/>
                </a:lnTo>
                <a:lnTo>
                  <a:pt x="2078990" y="2078989"/>
                </a:lnTo>
                <a:lnTo>
                  <a:pt x="2077720" y="2077719"/>
                </a:lnTo>
                <a:close/>
              </a:path>
              <a:path w="2343150" h="2343150">
                <a:moveTo>
                  <a:pt x="2073910" y="2073909"/>
                </a:moveTo>
                <a:lnTo>
                  <a:pt x="2054610" y="2073909"/>
                </a:lnTo>
                <a:lnTo>
                  <a:pt x="2057151" y="2076449"/>
                </a:lnTo>
                <a:lnTo>
                  <a:pt x="2076450" y="2076449"/>
                </a:lnTo>
                <a:lnTo>
                  <a:pt x="2073910" y="2073909"/>
                </a:lnTo>
                <a:close/>
              </a:path>
              <a:path w="2343150" h="2343150">
                <a:moveTo>
                  <a:pt x="2071370" y="2071369"/>
                </a:moveTo>
                <a:lnTo>
                  <a:pt x="2052069" y="2071369"/>
                </a:lnTo>
                <a:lnTo>
                  <a:pt x="2053339" y="2072639"/>
                </a:lnTo>
                <a:lnTo>
                  <a:pt x="2072640" y="2072639"/>
                </a:lnTo>
                <a:lnTo>
                  <a:pt x="2071370" y="2071369"/>
                </a:lnTo>
                <a:close/>
              </a:path>
              <a:path w="2343150" h="2343150">
                <a:moveTo>
                  <a:pt x="2067560" y="2067560"/>
                </a:moveTo>
                <a:lnTo>
                  <a:pt x="2048257" y="2067560"/>
                </a:lnTo>
                <a:lnTo>
                  <a:pt x="2050798" y="2070099"/>
                </a:lnTo>
                <a:lnTo>
                  <a:pt x="2070100" y="2070099"/>
                </a:lnTo>
                <a:lnTo>
                  <a:pt x="2067560" y="2067560"/>
                </a:lnTo>
                <a:close/>
              </a:path>
              <a:path w="2343150" h="2343150">
                <a:moveTo>
                  <a:pt x="2065020" y="2065019"/>
                </a:moveTo>
                <a:lnTo>
                  <a:pt x="2045716" y="2065019"/>
                </a:lnTo>
                <a:lnTo>
                  <a:pt x="2046987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343150" h="2343150">
                <a:moveTo>
                  <a:pt x="2061210" y="2061209"/>
                </a:moveTo>
                <a:lnTo>
                  <a:pt x="2041905" y="2061209"/>
                </a:lnTo>
                <a:lnTo>
                  <a:pt x="2044446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43150" h="2343150">
                <a:moveTo>
                  <a:pt x="2058670" y="2058669"/>
                </a:moveTo>
                <a:lnTo>
                  <a:pt x="2039363" y="2058669"/>
                </a:lnTo>
                <a:lnTo>
                  <a:pt x="2040634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43150" h="2343150">
                <a:moveTo>
                  <a:pt x="2054859" y="2054859"/>
                </a:moveTo>
                <a:lnTo>
                  <a:pt x="2035552" y="2054859"/>
                </a:lnTo>
                <a:lnTo>
                  <a:pt x="2038093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43150" h="2343150">
                <a:moveTo>
                  <a:pt x="2052320" y="2052320"/>
                </a:moveTo>
                <a:lnTo>
                  <a:pt x="2033011" y="2052320"/>
                </a:lnTo>
                <a:lnTo>
                  <a:pt x="2034281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43150" h="2343150">
                <a:moveTo>
                  <a:pt x="2045970" y="2045970"/>
                </a:moveTo>
                <a:lnTo>
                  <a:pt x="2026658" y="2045970"/>
                </a:lnTo>
                <a:lnTo>
                  <a:pt x="2031740" y="2051050"/>
                </a:lnTo>
                <a:lnTo>
                  <a:pt x="2051050" y="2051050"/>
                </a:lnTo>
                <a:lnTo>
                  <a:pt x="2045970" y="2045970"/>
                </a:lnTo>
                <a:close/>
              </a:path>
              <a:path w="2343150" h="2343150">
                <a:moveTo>
                  <a:pt x="2042160" y="2042159"/>
                </a:moveTo>
                <a:lnTo>
                  <a:pt x="2022846" y="2042159"/>
                </a:lnTo>
                <a:lnTo>
                  <a:pt x="2025387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43150" h="2343150">
                <a:moveTo>
                  <a:pt x="2039620" y="2039619"/>
                </a:moveTo>
                <a:lnTo>
                  <a:pt x="2020305" y="2039619"/>
                </a:lnTo>
                <a:lnTo>
                  <a:pt x="2021576" y="2040889"/>
                </a:lnTo>
                <a:lnTo>
                  <a:pt x="2040890" y="2040889"/>
                </a:lnTo>
                <a:lnTo>
                  <a:pt x="2039620" y="2039619"/>
                </a:lnTo>
                <a:close/>
              </a:path>
              <a:path w="2343150" h="2343150">
                <a:moveTo>
                  <a:pt x="2035810" y="2035809"/>
                </a:moveTo>
                <a:lnTo>
                  <a:pt x="2016494" y="2035809"/>
                </a:lnTo>
                <a:lnTo>
                  <a:pt x="2019035" y="2038350"/>
                </a:lnTo>
                <a:lnTo>
                  <a:pt x="2038350" y="2038350"/>
                </a:lnTo>
                <a:lnTo>
                  <a:pt x="2035810" y="2035809"/>
                </a:lnTo>
                <a:close/>
              </a:path>
              <a:path w="2343150" h="2343150">
                <a:moveTo>
                  <a:pt x="2033270" y="2033270"/>
                </a:moveTo>
                <a:lnTo>
                  <a:pt x="2013952" y="2033270"/>
                </a:lnTo>
                <a:lnTo>
                  <a:pt x="2015223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43150" h="2343150">
                <a:moveTo>
                  <a:pt x="2029460" y="2029459"/>
                </a:moveTo>
                <a:lnTo>
                  <a:pt x="2010141" y="2029459"/>
                </a:lnTo>
                <a:lnTo>
                  <a:pt x="2012682" y="2032000"/>
                </a:lnTo>
                <a:lnTo>
                  <a:pt x="2032000" y="2032000"/>
                </a:lnTo>
                <a:lnTo>
                  <a:pt x="2029460" y="2029459"/>
                </a:lnTo>
                <a:close/>
              </a:path>
              <a:path w="2343150" h="2343150">
                <a:moveTo>
                  <a:pt x="2026920" y="2026919"/>
                </a:moveTo>
                <a:lnTo>
                  <a:pt x="2007600" y="2026919"/>
                </a:lnTo>
                <a:lnTo>
                  <a:pt x="2008870" y="2028189"/>
                </a:lnTo>
                <a:lnTo>
                  <a:pt x="2028190" y="2028189"/>
                </a:lnTo>
                <a:lnTo>
                  <a:pt x="2026920" y="2026919"/>
                </a:lnTo>
                <a:close/>
              </a:path>
              <a:path w="2343150" h="2343150">
                <a:moveTo>
                  <a:pt x="2023110" y="2023109"/>
                </a:moveTo>
                <a:lnTo>
                  <a:pt x="2003788" y="2023109"/>
                </a:lnTo>
                <a:lnTo>
                  <a:pt x="2006329" y="2025650"/>
                </a:lnTo>
                <a:lnTo>
                  <a:pt x="2025650" y="2025650"/>
                </a:lnTo>
                <a:lnTo>
                  <a:pt x="2023110" y="2023109"/>
                </a:lnTo>
                <a:close/>
              </a:path>
              <a:path w="2343150" h="2343150">
                <a:moveTo>
                  <a:pt x="2020570" y="2020570"/>
                </a:moveTo>
                <a:lnTo>
                  <a:pt x="2001247" y="2020570"/>
                </a:lnTo>
                <a:lnTo>
                  <a:pt x="2002518" y="2021839"/>
                </a:lnTo>
                <a:lnTo>
                  <a:pt x="2021840" y="2021839"/>
                </a:lnTo>
                <a:lnTo>
                  <a:pt x="2020570" y="2020570"/>
                </a:lnTo>
                <a:close/>
              </a:path>
              <a:path w="2343150" h="2343150">
                <a:moveTo>
                  <a:pt x="2016760" y="2016759"/>
                </a:moveTo>
                <a:lnTo>
                  <a:pt x="1997435" y="2016759"/>
                </a:lnTo>
                <a:lnTo>
                  <a:pt x="1999976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43150" h="2343150">
                <a:moveTo>
                  <a:pt x="2014220" y="2014219"/>
                </a:moveTo>
                <a:lnTo>
                  <a:pt x="1994894" y="2014219"/>
                </a:lnTo>
                <a:lnTo>
                  <a:pt x="1996165" y="2015489"/>
                </a:lnTo>
                <a:lnTo>
                  <a:pt x="2015490" y="2015489"/>
                </a:lnTo>
                <a:lnTo>
                  <a:pt x="2014220" y="2014219"/>
                </a:lnTo>
                <a:close/>
              </a:path>
              <a:path w="2343150" h="2343150">
                <a:moveTo>
                  <a:pt x="2010410" y="2010409"/>
                </a:moveTo>
                <a:lnTo>
                  <a:pt x="1991083" y="2010409"/>
                </a:lnTo>
                <a:lnTo>
                  <a:pt x="1993624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43150" h="2343150">
                <a:moveTo>
                  <a:pt x="2007870" y="2007869"/>
                </a:moveTo>
                <a:lnTo>
                  <a:pt x="1988542" y="2007869"/>
                </a:lnTo>
                <a:lnTo>
                  <a:pt x="1989812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43150" h="2343150">
                <a:moveTo>
                  <a:pt x="2004060" y="2004060"/>
                </a:moveTo>
                <a:lnTo>
                  <a:pt x="1984730" y="2004060"/>
                </a:lnTo>
                <a:lnTo>
                  <a:pt x="1987271" y="2006600"/>
                </a:lnTo>
                <a:lnTo>
                  <a:pt x="2006600" y="2006600"/>
                </a:lnTo>
                <a:lnTo>
                  <a:pt x="2004060" y="2004060"/>
                </a:lnTo>
                <a:close/>
              </a:path>
              <a:path w="2343150" h="2343150">
                <a:moveTo>
                  <a:pt x="2001520" y="2001520"/>
                </a:moveTo>
                <a:lnTo>
                  <a:pt x="1982189" y="2001520"/>
                </a:lnTo>
                <a:lnTo>
                  <a:pt x="1983459" y="2002789"/>
                </a:lnTo>
                <a:lnTo>
                  <a:pt x="2002790" y="2002789"/>
                </a:lnTo>
                <a:lnTo>
                  <a:pt x="2001520" y="2001520"/>
                </a:lnTo>
                <a:close/>
              </a:path>
              <a:path w="2343150" h="2343150">
                <a:moveTo>
                  <a:pt x="1997710" y="1997709"/>
                </a:moveTo>
                <a:lnTo>
                  <a:pt x="1978377" y="1997709"/>
                </a:lnTo>
                <a:lnTo>
                  <a:pt x="1980918" y="2000250"/>
                </a:lnTo>
                <a:lnTo>
                  <a:pt x="2000250" y="2000250"/>
                </a:lnTo>
                <a:lnTo>
                  <a:pt x="1997710" y="1997709"/>
                </a:lnTo>
                <a:close/>
              </a:path>
              <a:path w="2343150" h="2343150">
                <a:moveTo>
                  <a:pt x="1995170" y="1995169"/>
                </a:moveTo>
                <a:lnTo>
                  <a:pt x="1975836" y="1995169"/>
                </a:lnTo>
                <a:lnTo>
                  <a:pt x="1977107" y="1996439"/>
                </a:lnTo>
                <a:lnTo>
                  <a:pt x="1996440" y="1996439"/>
                </a:lnTo>
                <a:lnTo>
                  <a:pt x="1995170" y="1995169"/>
                </a:lnTo>
                <a:close/>
              </a:path>
              <a:path w="2343150" h="2343150">
                <a:moveTo>
                  <a:pt x="1991360" y="1991359"/>
                </a:moveTo>
                <a:lnTo>
                  <a:pt x="1972024" y="1991359"/>
                </a:lnTo>
                <a:lnTo>
                  <a:pt x="1974566" y="1993900"/>
                </a:lnTo>
                <a:lnTo>
                  <a:pt x="1993900" y="1993900"/>
                </a:lnTo>
                <a:lnTo>
                  <a:pt x="1991360" y="1991359"/>
                </a:lnTo>
                <a:close/>
              </a:path>
              <a:path w="2343150" h="2343150">
                <a:moveTo>
                  <a:pt x="1988820" y="1988820"/>
                </a:moveTo>
                <a:lnTo>
                  <a:pt x="1969483" y="1988820"/>
                </a:lnTo>
                <a:lnTo>
                  <a:pt x="1970754" y="1990089"/>
                </a:lnTo>
                <a:lnTo>
                  <a:pt x="1990090" y="1990089"/>
                </a:lnTo>
                <a:lnTo>
                  <a:pt x="1988820" y="1988820"/>
                </a:lnTo>
                <a:close/>
              </a:path>
              <a:path w="2343150" h="2343150">
                <a:moveTo>
                  <a:pt x="1982470" y="1982469"/>
                </a:moveTo>
                <a:lnTo>
                  <a:pt x="1963131" y="1982469"/>
                </a:lnTo>
                <a:lnTo>
                  <a:pt x="1968213" y="1987550"/>
                </a:lnTo>
                <a:lnTo>
                  <a:pt x="1987550" y="1987550"/>
                </a:lnTo>
                <a:lnTo>
                  <a:pt x="1982470" y="1982469"/>
                </a:lnTo>
                <a:close/>
              </a:path>
              <a:path w="2343150" h="2343150">
                <a:moveTo>
                  <a:pt x="1976120" y="1976119"/>
                </a:moveTo>
                <a:lnTo>
                  <a:pt x="1956778" y="1976119"/>
                </a:lnTo>
                <a:lnTo>
                  <a:pt x="1961860" y="1981200"/>
                </a:lnTo>
                <a:lnTo>
                  <a:pt x="1981200" y="1981200"/>
                </a:lnTo>
                <a:lnTo>
                  <a:pt x="1976120" y="1976119"/>
                </a:lnTo>
                <a:close/>
              </a:path>
              <a:path w="2343150" h="2343150">
                <a:moveTo>
                  <a:pt x="1969770" y="1969770"/>
                </a:moveTo>
                <a:lnTo>
                  <a:pt x="1950425" y="1969770"/>
                </a:lnTo>
                <a:lnTo>
                  <a:pt x="1955507" y="1974850"/>
                </a:lnTo>
                <a:lnTo>
                  <a:pt x="1974850" y="1974850"/>
                </a:lnTo>
                <a:lnTo>
                  <a:pt x="1969770" y="1969770"/>
                </a:lnTo>
                <a:close/>
              </a:path>
              <a:path w="2343150" h="2343150">
                <a:moveTo>
                  <a:pt x="1963420" y="1963419"/>
                </a:moveTo>
                <a:lnTo>
                  <a:pt x="1944072" y="1963419"/>
                </a:lnTo>
                <a:lnTo>
                  <a:pt x="1949155" y="1968499"/>
                </a:lnTo>
                <a:lnTo>
                  <a:pt x="1968500" y="1968499"/>
                </a:lnTo>
                <a:lnTo>
                  <a:pt x="1963420" y="1963419"/>
                </a:lnTo>
                <a:close/>
              </a:path>
              <a:path w="2343150" h="2343150">
                <a:moveTo>
                  <a:pt x="1957070" y="1957069"/>
                </a:moveTo>
                <a:lnTo>
                  <a:pt x="1937720" y="1957069"/>
                </a:lnTo>
                <a:lnTo>
                  <a:pt x="1942802" y="1962150"/>
                </a:lnTo>
                <a:lnTo>
                  <a:pt x="1962150" y="1962150"/>
                </a:lnTo>
                <a:lnTo>
                  <a:pt x="1957070" y="1957069"/>
                </a:lnTo>
                <a:close/>
              </a:path>
              <a:path w="2343150" h="2343150">
                <a:moveTo>
                  <a:pt x="1950720" y="1950719"/>
                </a:moveTo>
                <a:lnTo>
                  <a:pt x="1931367" y="1950719"/>
                </a:lnTo>
                <a:lnTo>
                  <a:pt x="1936449" y="1955800"/>
                </a:lnTo>
                <a:lnTo>
                  <a:pt x="1955800" y="1955800"/>
                </a:lnTo>
                <a:lnTo>
                  <a:pt x="1950720" y="1950719"/>
                </a:lnTo>
                <a:close/>
              </a:path>
              <a:path w="2343150" h="2343150">
                <a:moveTo>
                  <a:pt x="1944370" y="1944369"/>
                </a:moveTo>
                <a:lnTo>
                  <a:pt x="1925014" y="1944369"/>
                </a:lnTo>
                <a:lnTo>
                  <a:pt x="1930096" y="1949450"/>
                </a:lnTo>
                <a:lnTo>
                  <a:pt x="1949450" y="1949450"/>
                </a:lnTo>
                <a:lnTo>
                  <a:pt x="1944370" y="1944369"/>
                </a:lnTo>
                <a:close/>
              </a:path>
              <a:path w="2343150" h="2343150">
                <a:moveTo>
                  <a:pt x="1939290" y="1939289"/>
                </a:moveTo>
                <a:lnTo>
                  <a:pt x="1919932" y="1939289"/>
                </a:lnTo>
                <a:lnTo>
                  <a:pt x="1923744" y="1943099"/>
                </a:lnTo>
                <a:lnTo>
                  <a:pt x="1943100" y="1943099"/>
                </a:lnTo>
                <a:lnTo>
                  <a:pt x="1939290" y="1939289"/>
                </a:lnTo>
                <a:close/>
              </a:path>
              <a:path w="2343150" h="2343150">
                <a:moveTo>
                  <a:pt x="1932940" y="1932939"/>
                </a:moveTo>
                <a:lnTo>
                  <a:pt x="1913579" y="1932939"/>
                </a:lnTo>
                <a:lnTo>
                  <a:pt x="1918661" y="1938020"/>
                </a:lnTo>
                <a:lnTo>
                  <a:pt x="1938020" y="1938020"/>
                </a:lnTo>
                <a:lnTo>
                  <a:pt x="1932940" y="1932939"/>
                </a:lnTo>
                <a:close/>
              </a:path>
              <a:path w="2343150" h="2343150">
                <a:moveTo>
                  <a:pt x="1926590" y="1926589"/>
                </a:moveTo>
                <a:lnTo>
                  <a:pt x="1907227" y="1926589"/>
                </a:lnTo>
                <a:lnTo>
                  <a:pt x="1912309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43150" h="2343150">
                <a:moveTo>
                  <a:pt x="1920240" y="1920239"/>
                </a:moveTo>
                <a:lnTo>
                  <a:pt x="1900874" y="1920239"/>
                </a:lnTo>
                <a:lnTo>
                  <a:pt x="1905956" y="1925320"/>
                </a:lnTo>
                <a:lnTo>
                  <a:pt x="1925320" y="1925320"/>
                </a:lnTo>
                <a:lnTo>
                  <a:pt x="1920240" y="1920239"/>
                </a:lnTo>
                <a:close/>
              </a:path>
              <a:path w="2343150" h="2343150">
                <a:moveTo>
                  <a:pt x="1913890" y="1913889"/>
                </a:moveTo>
                <a:lnTo>
                  <a:pt x="1894521" y="1913889"/>
                </a:lnTo>
                <a:lnTo>
                  <a:pt x="1899603" y="1918969"/>
                </a:lnTo>
                <a:lnTo>
                  <a:pt x="1918970" y="1918969"/>
                </a:lnTo>
                <a:lnTo>
                  <a:pt x="1913890" y="1913889"/>
                </a:lnTo>
                <a:close/>
              </a:path>
              <a:path w="2343150" h="2343150">
                <a:moveTo>
                  <a:pt x="1907540" y="1907540"/>
                </a:moveTo>
                <a:lnTo>
                  <a:pt x="1888168" y="1907540"/>
                </a:lnTo>
                <a:lnTo>
                  <a:pt x="1893250" y="1912619"/>
                </a:lnTo>
                <a:lnTo>
                  <a:pt x="1912620" y="1912619"/>
                </a:lnTo>
                <a:lnTo>
                  <a:pt x="1907540" y="1907540"/>
                </a:lnTo>
                <a:close/>
              </a:path>
              <a:path w="2343150" h="2343150">
                <a:moveTo>
                  <a:pt x="1901190" y="1901189"/>
                </a:moveTo>
                <a:lnTo>
                  <a:pt x="1881816" y="1901189"/>
                </a:lnTo>
                <a:lnTo>
                  <a:pt x="188689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343150" h="2343150">
                <a:moveTo>
                  <a:pt x="1894840" y="1894839"/>
                </a:moveTo>
                <a:lnTo>
                  <a:pt x="1875463" y="1894839"/>
                </a:lnTo>
                <a:lnTo>
                  <a:pt x="1880545" y="1899919"/>
                </a:lnTo>
                <a:lnTo>
                  <a:pt x="1899920" y="1899919"/>
                </a:lnTo>
                <a:lnTo>
                  <a:pt x="1894840" y="1894839"/>
                </a:lnTo>
                <a:close/>
              </a:path>
              <a:path w="2343150" h="2343150">
                <a:moveTo>
                  <a:pt x="1888489" y="1888489"/>
                </a:moveTo>
                <a:lnTo>
                  <a:pt x="1869110" y="1888489"/>
                </a:lnTo>
                <a:lnTo>
                  <a:pt x="1874192" y="1893570"/>
                </a:lnTo>
                <a:lnTo>
                  <a:pt x="1893570" y="1893570"/>
                </a:lnTo>
                <a:lnTo>
                  <a:pt x="1888489" y="1888489"/>
                </a:lnTo>
                <a:close/>
              </a:path>
              <a:path w="2343150" h="2343150">
                <a:moveTo>
                  <a:pt x="1882140" y="1882139"/>
                </a:moveTo>
                <a:lnTo>
                  <a:pt x="1862757" y="1882139"/>
                </a:lnTo>
                <a:lnTo>
                  <a:pt x="1867840" y="1887219"/>
                </a:lnTo>
                <a:lnTo>
                  <a:pt x="1887220" y="1887219"/>
                </a:lnTo>
                <a:lnTo>
                  <a:pt x="1882140" y="1882139"/>
                </a:lnTo>
                <a:close/>
              </a:path>
              <a:path w="2343150" h="2343150">
                <a:moveTo>
                  <a:pt x="1875790" y="1875790"/>
                </a:moveTo>
                <a:lnTo>
                  <a:pt x="1856405" y="1875790"/>
                </a:lnTo>
                <a:lnTo>
                  <a:pt x="1861487" y="1880870"/>
                </a:lnTo>
                <a:lnTo>
                  <a:pt x="1880870" y="1880870"/>
                </a:lnTo>
                <a:lnTo>
                  <a:pt x="1875790" y="1875790"/>
                </a:lnTo>
                <a:close/>
              </a:path>
              <a:path w="2343150" h="2343150">
                <a:moveTo>
                  <a:pt x="1869440" y="1869439"/>
                </a:moveTo>
                <a:lnTo>
                  <a:pt x="1850052" y="1869439"/>
                </a:lnTo>
                <a:lnTo>
                  <a:pt x="1855134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43150" h="2343150">
                <a:moveTo>
                  <a:pt x="1863090" y="1863089"/>
                </a:moveTo>
                <a:lnTo>
                  <a:pt x="1843699" y="1863089"/>
                </a:lnTo>
                <a:lnTo>
                  <a:pt x="1848781" y="1868169"/>
                </a:lnTo>
                <a:lnTo>
                  <a:pt x="1868170" y="1868169"/>
                </a:lnTo>
                <a:lnTo>
                  <a:pt x="1863090" y="1863089"/>
                </a:lnTo>
                <a:close/>
              </a:path>
              <a:path w="2343150" h="2343150">
                <a:moveTo>
                  <a:pt x="1856740" y="1856739"/>
                </a:moveTo>
                <a:lnTo>
                  <a:pt x="1837346" y="1856739"/>
                </a:lnTo>
                <a:lnTo>
                  <a:pt x="1842429" y="1861819"/>
                </a:lnTo>
                <a:lnTo>
                  <a:pt x="1861820" y="1861819"/>
                </a:lnTo>
                <a:lnTo>
                  <a:pt x="1856740" y="1856739"/>
                </a:lnTo>
                <a:close/>
              </a:path>
              <a:path w="2343150" h="2343150">
                <a:moveTo>
                  <a:pt x="1850390" y="1850389"/>
                </a:moveTo>
                <a:lnTo>
                  <a:pt x="1830994" y="1850389"/>
                </a:lnTo>
                <a:lnTo>
                  <a:pt x="1836076" y="1855469"/>
                </a:lnTo>
                <a:lnTo>
                  <a:pt x="1855470" y="1855469"/>
                </a:lnTo>
                <a:lnTo>
                  <a:pt x="1850390" y="1850389"/>
                </a:lnTo>
                <a:close/>
              </a:path>
              <a:path w="2343150" h="2343150">
                <a:moveTo>
                  <a:pt x="1844040" y="1844039"/>
                </a:moveTo>
                <a:lnTo>
                  <a:pt x="1824641" y="1844039"/>
                </a:lnTo>
                <a:lnTo>
                  <a:pt x="1829723" y="1849119"/>
                </a:lnTo>
                <a:lnTo>
                  <a:pt x="1849120" y="1849119"/>
                </a:lnTo>
                <a:lnTo>
                  <a:pt x="1844040" y="1844039"/>
                </a:lnTo>
                <a:close/>
              </a:path>
              <a:path w="2343150" h="2343150">
                <a:moveTo>
                  <a:pt x="1837690" y="1837689"/>
                </a:moveTo>
                <a:lnTo>
                  <a:pt x="1818288" y="1837689"/>
                </a:lnTo>
                <a:lnTo>
                  <a:pt x="1823370" y="1842770"/>
                </a:lnTo>
                <a:lnTo>
                  <a:pt x="1842770" y="1842770"/>
                </a:lnTo>
                <a:lnTo>
                  <a:pt x="1837690" y="1837689"/>
                </a:lnTo>
                <a:close/>
              </a:path>
              <a:path w="2343150" h="2343150">
                <a:moveTo>
                  <a:pt x="1831340" y="1831339"/>
                </a:moveTo>
                <a:lnTo>
                  <a:pt x="1811935" y="1831339"/>
                </a:lnTo>
                <a:lnTo>
                  <a:pt x="1817018" y="1836420"/>
                </a:lnTo>
                <a:lnTo>
                  <a:pt x="1836420" y="1836420"/>
                </a:lnTo>
                <a:lnTo>
                  <a:pt x="1831340" y="1831339"/>
                </a:lnTo>
                <a:close/>
              </a:path>
              <a:path w="2343150" h="2343150">
                <a:moveTo>
                  <a:pt x="1824990" y="1824989"/>
                </a:moveTo>
                <a:lnTo>
                  <a:pt x="1805583" y="1824989"/>
                </a:lnTo>
                <a:lnTo>
                  <a:pt x="1810665" y="1830070"/>
                </a:lnTo>
                <a:lnTo>
                  <a:pt x="1830070" y="1830070"/>
                </a:lnTo>
                <a:lnTo>
                  <a:pt x="1824990" y="1824989"/>
                </a:lnTo>
                <a:close/>
              </a:path>
              <a:path w="2343150" h="2343150">
                <a:moveTo>
                  <a:pt x="1818640" y="1818639"/>
                </a:moveTo>
                <a:lnTo>
                  <a:pt x="1799230" y="1818639"/>
                </a:lnTo>
                <a:lnTo>
                  <a:pt x="1804312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343150" h="2343150">
                <a:moveTo>
                  <a:pt x="1812290" y="1812289"/>
                </a:moveTo>
                <a:lnTo>
                  <a:pt x="1792877" y="1812289"/>
                </a:lnTo>
                <a:lnTo>
                  <a:pt x="1797959" y="1817370"/>
                </a:lnTo>
                <a:lnTo>
                  <a:pt x="1817370" y="1817370"/>
                </a:lnTo>
                <a:lnTo>
                  <a:pt x="1812290" y="1812289"/>
                </a:lnTo>
                <a:close/>
              </a:path>
              <a:path w="2343150" h="2343150">
                <a:moveTo>
                  <a:pt x="1805940" y="1805939"/>
                </a:moveTo>
                <a:lnTo>
                  <a:pt x="1786525" y="1805939"/>
                </a:lnTo>
                <a:lnTo>
                  <a:pt x="1791607" y="1811019"/>
                </a:lnTo>
                <a:lnTo>
                  <a:pt x="1811020" y="1811019"/>
                </a:lnTo>
                <a:lnTo>
                  <a:pt x="1805940" y="1805939"/>
                </a:lnTo>
                <a:close/>
              </a:path>
              <a:path w="2343150" h="2343150">
                <a:moveTo>
                  <a:pt x="1799590" y="1799589"/>
                </a:moveTo>
                <a:lnTo>
                  <a:pt x="1780172" y="1799589"/>
                </a:lnTo>
                <a:lnTo>
                  <a:pt x="1785254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43150" h="2343150">
                <a:moveTo>
                  <a:pt x="1793240" y="1793239"/>
                </a:moveTo>
                <a:lnTo>
                  <a:pt x="1773819" y="1793239"/>
                </a:lnTo>
                <a:lnTo>
                  <a:pt x="1778901" y="1798320"/>
                </a:lnTo>
                <a:lnTo>
                  <a:pt x="1798320" y="1798320"/>
                </a:lnTo>
                <a:lnTo>
                  <a:pt x="1793240" y="1793239"/>
                </a:lnTo>
                <a:close/>
              </a:path>
              <a:path w="2343150" h="2343150">
                <a:moveTo>
                  <a:pt x="1786890" y="1786889"/>
                </a:moveTo>
                <a:lnTo>
                  <a:pt x="1767466" y="1786889"/>
                </a:lnTo>
                <a:lnTo>
                  <a:pt x="1772549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43150" h="2343150">
                <a:moveTo>
                  <a:pt x="1780540" y="1780539"/>
                </a:moveTo>
                <a:lnTo>
                  <a:pt x="1761114" y="1780539"/>
                </a:lnTo>
                <a:lnTo>
                  <a:pt x="1766196" y="1785619"/>
                </a:lnTo>
                <a:lnTo>
                  <a:pt x="1785620" y="1785619"/>
                </a:lnTo>
                <a:lnTo>
                  <a:pt x="1780540" y="1780539"/>
                </a:lnTo>
                <a:close/>
              </a:path>
              <a:path w="2343150" h="2343150">
                <a:moveTo>
                  <a:pt x="1774190" y="1774189"/>
                </a:moveTo>
                <a:lnTo>
                  <a:pt x="1754761" y="1774189"/>
                </a:lnTo>
                <a:lnTo>
                  <a:pt x="1759843" y="1779270"/>
                </a:lnTo>
                <a:lnTo>
                  <a:pt x="1779270" y="1779270"/>
                </a:lnTo>
                <a:lnTo>
                  <a:pt x="1774190" y="1774189"/>
                </a:lnTo>
                <a:close/>
              </a:path>
              <a:path w="2343150" h="2343150">
                <a:moveTo>
                  <a:pt x="1767840" y="1767839"/>
                </a:moveTo>
                <a:lnTo>
                  <a:pt x="1748408" y="1767839"/>
                </a:lnTo>
                <a:lnTo>
                  <a:pt x="1753490" y="1772919"/>
                </a:lnTo>
                <a:lnTo>
                  <a:pt x="1772920" y="1772919"/>
                </a:lnTo>
                <a:lnTo>
                  <a:pt x="1767840" y="1767839"/>
                </a:lnTo>
                <a:close/>
              </a:path>
              <a:path w="2343150" h="2343150">
                <a:moveTo>
                  <a:pt x="1761490" y="1761489"/>
                </a:moveTo>
                <a:lnTo>
                  <a:pt x="1742055" y="1761489"/>
                </a:lnTo>
                <a:lnTo>
                  <a:pt x="1747138" y="1766570"/>
                </a:lnTo>
                <a:lnTo>
                  <a:pt x="1766570" y="1766570"/>
                </a:lnTo>
                <a:lnTo>
                  <a:pt x="1761490" y="1761489"/>
                </a:lnTo>
                <a:close/>
              </a:path>
              <a:path w="2343150" h="2343150">
                <a:moveTo>
                  <a:pt x="1755140" y="1755139"/>
                </a:moveTo>
                <a:lnTo>
                  <a:pt x="1735703" y="1755139"/>
                </a:lnTo>
                <a:lnTo>
                  <a:pt x="1740785" y="1760220"/>
                </a:lnTo>
                <a:lnTo>
                  <a:pt x="1760220" y="1760220"/>
                </a:lnTo>
                <a:lnTo>
                  <a:pt x="1755140" y="1755139"/>
                </a:lnTo>
                <a:close/>
              </a:path>
              <a:path w="2343150" h="2343150">
                <a:moveTo>
                  <a:pt x="1748790" y="1748789"/>
                </a:moveTo>
                <a:lnTo>
                  <a:pt x="1729350" y="1748789"/>
                </a:lnTo>
                <a:lnTo>
                  <a:pt x="1734432" y="1753870"/>
                </a:lnTo>
                <a:lnTo>
                  <a:pt x="1753870" y="1753870"/>
                </a:lnTo>
                <a:lnTo>
                  <a:pt x="1748790" y="1748789"/>
                </a:lnTo>
                <a:close/>
              </a:path>
              <a:path w="2343150" h="2343150">
                <a:moveTo>
                  <a:pt x="1742440" y="1742439"/>
                </a:moveTo>
                <a:lnTo>
                  <a:pt x="1722997" y="1742439"/>
                </a:lnTo>
                <a:lnTo>
                  <a:pt x="1728079" y="1747520"/>
                </a:lnTo>
                <a:lnTo>
                  <a:pt x="1747520" y="1747520"/>
                </a:lnTo>
                <a:lnTo>
                  <a:pt x="1742440" y="1742439"/>
                </a:lnTo>
                <a:close/>
              </a:path>
              <a:path w="2343150" h="2343150">
                <a:moveTo>
                  <a:pt x="1534160" y="1534159"/>
                </a:moveTo>
                <a:lnTo>
                  <a:pt x="1514627" y="1534159"/>
                </a:lnTo>
                <a:lnTo>
                  <a:pt x="1721727" y="1741170"/>
                </a:lnTo>
                <a:lnTo>
                  <a:pt x="1741170" y="1741170"/>
                </a:lnTo>
                <a:lnTo>
                  <a:pt x="1534160" y="153415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0" y="4529954"/>
            <a:ext cx="2324100" cy="2323465"/>
          </a:xfrm>
          <a:custGeom>
            <a:avLst/>
            <a:gdLst/>
            <a:ahLst/>
            <a:cxnLst/>
            <a:rect l="l" t="t" r="r" b="b"/>
            <a:pathLst>
              <a:path w="2324100" h="2323465">
                <a:moveTo>
                  <a:pt x="0" y="0"/>
                </a:moveTo>
                <a:lnTo>
                  <a:pt x="0" y="6485"/>
                </a:lnTo>
                <a:lnTo>
                  <a:pt x="6488" y="6485"/>
                </a:lnTo>
                <a:lnTo>
                  <a:pt x="0" y="0"/>
                </a:lnTo>
                <a:close/>
              </a:path>
              <a:path w="2324100" h="2323465">
                <a:moveTo>
                  <a:pt x="6488" y="6485"/>
                </a:moveTo>
                <a:lnTo>
                  <a:pt x="0" y="6485"/>
                </a:lnTo>
                <a:lnTo>
                  <a:pt x="0" y="12835"/>
                </a:lnTo>
                <a:lnTo>
                  <a:pt x="12841" y="12835"/>
                </a:lnTo>
                <a:lnTo>
                  <a:pt x="6488" y="6485"/>
                </a:lnTo>
                <a:close/>
              </a:path>
              <a:path w="2324100" h="2323465">
                <a:moveTo>
                  <a:pt x="12841" y="12835"/>
                </a:moveTo>
                <a:lnTo>
                  <a:pt x="0" y="12835"/>
                </a:lnTo>
                <a:lnTo>
                  <a:pt x="0" y="18055"/>
                </a:lnTo>
                <a:lnTo>
                  <a:pt x="7477" y="25535"/>
                </a:lnTo>
                <a:lnTo>
                  <a:pt x="25546" y="25535"/>
                </a:lnTo>
                <a:lnTo>
                  <a:pt x="12841" y="12835"/>
                </a:lnTo>
                <a:close/>
              </a:path>
              <a:path w="2324100" h="2323465">
                <a:moveTo>
                  <a:pt x="25546" y="25535"/>
                </a:moveTo>
                <a:lnTo>
                  <a:pt x="7477" y="25535"/>
                </a:lnTo>
                <a:lnTo>
                  <a:pt x="20171" y="38235"/>
                </a:lnTo>
                <a:lnTo>
                  <a:pt x="38252" y="38235"/>
                </a:lnTo>
                <a:lnTo>
                  <a:pt x="25546" y="25535"/>
                </a:lnTo>
                <a:close/>
              </a:path>
              <a:path w="2324100" h="2323465">
                <a:moveTo>
                  <a:pt x="38252" y="38235"/>
                </a:moveTo>
                <a:lnTo>
                  <a:pt x="20171" y="38235"/>
                </a:lnTo>
                <a:lnTo>
                  <a:pt x="26519" y="44585"/>
                </a:lnTo>
                <a:lnTo>
                  <a:pt x="44604" y="44585"/>
                </a:lnTo>
                <a:lnTo>
                  <a:pt x="38252" y="38235"/>
                </a:lnTo>
                <a:close/>
              </a:path>
              <a:path w="2324100" h="2323465">
                <a:moveTo>
                  <a:pt x="44604" y="44585"/>
                </a:moveTo>
                <a:lnTo>
                  <a:pt x="26519" y="44585"/>
                </a:lnTo>
                <a:lnTo>
                  <a:pt x="32866" y="50935"/>
                </a:lnTo>
                <a:lnTo>
                  <a:pt x="50957" y="50935"/>
                </a:lnTo>
                <a:lnTo>
                  <a:pt x="44604" y="44585"/>
                </a:lnTo>
                <a:close/>
              </a:path>
              <a:path w="2324100" h="2323465">
                <a:moveTo>
                  <a:pt x="50957" y="50935"/>
                </a:moveTo>
                <a:lnTo>
                  <a:pt x="32866" y="50935"/>
                </a:lnTo>
                <a:lnTo>
                  <a:pt x="39213" y="57285"/>
                </a:lnTo>
                <a:lnTo>
                  <a:pt x="57310" y="57285"/>
                </a:lnTo>
                <a:lnTo>
                  <a:pt x="50957" y="50935"/>
                </a:lnTo>
                <a:close/>
              </a:path>
              <a:path w="2324100" h="2323465">
                <a:moveTo>
                  <a:pt x="57310" y="57285"/>
                </a:moveTo>
                <a:lnTo>
                  <a:pt x="39213" y="57285"/>
                </a:lnTo>
                <a:lnTo>
                  <a:pt x="45560" y="63635"/>
                </a:lnTo>
                <a:lnTo>
                  <a:pt x="63663" y="63635"/>
                </a:lnTo>
                <a:lnTo>
                  <a:pt x="57310" y="57285"/>
                </a:lnTo>
                <a:close/>
              </a:path>
              <a:path w="2324100" h="2323465">
                <a:moveTo>
                  <a:pt x="63663" y="63635"/>
                </a:moveTo>
                <a:lnTo>
                  <a:pt x="45560" y="63635"/>
                </a:lnTo>
                <a:lnTo>
                  <a:pt x="51908" y="69985"/>
                </a:lnTo>
                <a:lnTo>
                  <a:pt x="70015" y="69985"/>
                </a:lnTo>
                <a:lnTo>
                  <a:pt x="63663" y="63635"/>
                </a:lnTo>
                <a:close/>
              </a:path>
              <a:path w="2324100" h="2323465">
                <a:moveTo>
                  <a:pt x="70015" y="69985"/>
                </a:moveTo>
                <a:lnTo>
                  <a:pt x="51908" y="69985"/>
                </a:lnTo>
                <a:lnTo>
                  <a:pt x="58255" y="76335"/>
                </a:lnTo>
                <a:lnTo>
                  <a:pt x="76368" y="76335"/>
                </a:lnTo>
                <a:lnTo>
                  <a:pt x="70015" y="69985"/>
                </a:lnTo>
                <a:close/>
              </a:path>
              <a:path w="2324100" h="2323465">
                <a:moveTo>
                  <a:pt x="76368" y="76335"/>
                </a:moveTo>
                <a:lnTo>
                  <a:pt x="58255" y="76335"/>
                </a:lnTo>
                <a:lnTo>
                  <a:pt x="64602" y="82685"/>
                </a:lnTo>
                <a:lnTo>
                  <a:pt x="82721" y="82685"/>
                </a:lnTo>
                <a:lnTo>
                  <a:pt x="76368" y="76335"/>
                </a:lnTo>
                <a:close/>
              </a:path>
              <a:path w="2324100" h="2323465">
                <a:moveTo>
                  <a:pt x="82721" y="82685"/>
                </a:moveTo>
                <a:lnTo>
                  <a:pt x="64602" y="82685"/>
                </a:lnTo>
                <a:lnTo>
                  <a:pt x="70949" y="89035"/>
                </a:lnTo>
                <a:lnTo>
                  <a:pt x="89074" y="89035"/>
                </a:lnTo>
                <a:lnTo>
                  <a:pt x="82721" y="82685"/>
                </a:lnTo>
                <a:close/>
              </a:path>
              <a:path w="2324100" h="2323465">
                <a:moveTo>
                  <a:pt x="89074" y="89035"/>
                </a:moveTo>
                <a:lnTo>
                  <a:pt x="70949" y="89035"/>
                </a:lnTo>
                <a:lnTo>
                  <a:pt x="77297" y="95385"/>
                </a:lnTo>
                <a:lnTo>
                  <a:pt x="95426" y="95385"/>
                </a:lnTo>
                <a:lnTo>
                  <a:pt x="89074" y="89035"/>
                </a:lnTo>
                <a:close/>
              </a:path>
              <a:path w="2324100" h="2323465">
                <a:moveTo>
                  <a:pt x="95426" y="95385"/>
                </a:moveTo>
                <a:lnTo>
                  <a:pt x="77297" y="95385"/>
                </a:lnTo>
                <a:lnTo>
                  <a:pt x="83644" y="101735"/>
                </a:lnTo>
                <a:lnTo>
                  <a:pt x="101779" y="101735"/>
                </a:lnTo>
                <a:lnTo>
                  <a:pt x="95426" y="95385"/>
                </a:lnTo>
                <a:close/>
              </a:path>
              <a:path w="2324100" h="2323465">
                <a:moveTo>
                  <a:pt x="101779" y="101735"/>
                </a:moveTo>
                <a:lnTo>
                  <a:pt x="83644" y="101735"/>
                </a:lnTo>
                <a:lnTo>
                  <a:pt x="89991" y="108085"/>
                </a:lnTo>
                <a:lnTo>
                  <a:pt x="108132" y="108085"/>
                </a:lnTo>
                <a:lnTo>
                  <a:pt x="101779" y="101735"/>
                </a:lnTo>
                <a:close/>
              </a:path>
              <a:path w="2324100" h="2323465">
                <a:moveTo>
                  <a:pt x="108132" y="108085"/>
                </a:moveTo>
                <a:lnTo>
                  <a:pt x="89991" y="108085"/>
                </a:lnTo>
                <a:lnTo>
                  <a:pt x="96338" y="114435"/>
                </a:lnTo>
                <a:lnTo>
                  <a:pt x="114484" y="114435"/>
                </a:lnTo>
                <a:lnTo>
                  <a:pt x="108132" y="108085"/>
                </a:lnTo>
                <a:close/>
              </a:path>
              <a:path w="2324100" h="2323465">
                <a:moveTo>
                  <a:pt x="114484" y="114435"/>
                </a:moveTo>
                <a:lnTo>
                  <a:pt x="96338" y="114435"/>
                </a:lnTo>
                <a:lnTo>
                  <a:pt x="102686" y="120785"/>
                </a:lnTo>
                <a:lnTo>
                  <a:pt x="120837" y="120785"/>
                </a:lnTo>
                <a:lnTo>
                  <a:pt x="114484" y="114435"/>
                </a:lnTo>
                <a:close/>
              </a:path>
              <a:path w="2324100" h="2323465">
                <a:moveTo>
                  <a:pt x="120837" y="120785"/>
                </a:moveTo>
                <a:lnTo>
                  <a:pt x="102686" y="120785"/>
                </a:lnTo>
                <a:lnTo>
                  <a:pt x="109033" y="127135"/>
                </a:lnTo>
                <a:lnTo>
                  <a:pt x="127190" y="127135"/>
                </a:lnTo>
                <a:lnTo>
                  <a:pt x="120837" y="120785"/>
                </a:lnTo>
                <a:close/>
              </a:path>
              <a:path w="2324100" h="2323465">
                <a:moveTo>
                  <a:pt x="127190" y="127135"/>
                </a:moveTo>
                <a:lnTo>
                  <a:pt x="109033" y="127135"/>
                </a:lnTo>
                <a:lnTo>
                  <a:pt x="115380" y="133485"/>
                </a:lnTo>
                <a:lnTo>
                  <a:pt x="133543" y="133485"/>
                </a:lnTo>
                <a:lnTo>
                  <a:pt x="127190" y="127135"/>
                </a:lnTo>
                <a:close/>
              </a:path>
              <a:path w="2324100" h="2323465">
                <a:moveTo>
                  <a:pt x="133543" y="133485"/>
                </a:moveTo>
                <a:lnTo>
                  <a:pt x="115380" y="133485"/>
                </a:lnTo>
                <a:lnTo>
                  <a:pt x="121728" y="139835"/>
                </a:lnTo>
                <a:lnTo>
                  <a:pt x="139895" y="139835"/>
                </a:lnTo>
                <a:lnTo>
                  <a:pt x="133543" y="133485"/>
                </a:lnTo>
                <a:close/>
              </a:path>
              <a:path w="2324100" h="2323465">
                <a:moveTo>
                  <a:pt x="139895" y="139835"/>
                </a:moveTo>
                <a:lnTo>
                  <a:pt x="121728" y="139835"/>
                </a:lnTo>
                <a:lnTo>
                  <a:pt x="128075" y="146185"/>
                </a:lnTo>
                <a:lnTo>
                  <a:pt x="146248" y="146185"/>
                </a:lnTo>
                <a:lnTo>
                  <a:pt x="139895" y="139835"/>
                </a:lnTo>
                <a:close/>
              </a:path>
              <a:path w="2324100" h="2323465">
                <a:moveTo>
                  <a:pt x="146248" y="146185"/>
                </a:moveTo>
                <a:lnTo>
                  <a:pt x="128075" y="146185"/>
                </a:lnTo>
                <a:lnTo>
                  <a:pt x="147117" y="165235"/>
                </a:lnTo>
                <a:lnTo>
                  <a:pt x="165306" y="165235"/>
                </a:lnTo>
                <a:lnTo>
                  <a:pt x="146248" y="146185"/>
                </a:lnTo>
                <a:close/>
              </a:path>
              <a:path w="2324100" h="2323465">
                <a:moveTo>
                  <a:pt x="165306" y="165235"/>
                </a:moveTo>
                <a:lnTo>
                  <a:pt x="147117" y="165235"/>
                </a:lnTo>
                <a:lnTo>
                  <a:pt x="153464" y="171585"/>
                </a:lnTo>
                <a:lnTo>
                  <a:pt x="171659" y="171585"/>
                </a:lnTo>
                <a:lnTo>
                  <a:pt x="165306" y="165235"/>
                </a:lnTo>
                <a:close/>
              </a:path>
              <a:path w="2324100" h="2323465">
                <a:moveTo>
                  <a:pt x="171659" y="171585"/>
                </a:moveTo>
                <a:lnTo>
                  <a:pt x="153464" y="171585"/>
                </a:lnTo>
                <a:lnTo>
                  <a:pt x="159811" y="177935"/>
                </a:lnTo>
                <a:lnTo>
                  <a:pt x="178012" y="177935"/>
                </a:lnTo>
                <a:lnTo>
                  <a:pt x="171659" y="171585"/>
                </a:lnTo>
                <a:close/>
              </a:path>
              <a:path w="2324100" h="2323465">
                <a:moveTo>
                  <a:pt x="178012" y="177935"/>
                </a:moveTo>
                <a:lnTo>
                  <a:pt x="159811" y="177935"/>
                </a:lnTo>
                <a:lnTo>
                  <a:pt x="191547" y="209685"/>
                </a:lnTo>
                <a:lnTo>
                  <a:pt x="209775" y="209685"/>
                </a:lnTo>
                <a:lnTo>
                  <a:pt x="178012" y="177935"/>
                </a:lnTo>
                <a:close/>
              </a:path>
              <a:path w="2324100" h="2323465">
                <a:moveTo>
                  <a:pt x="209775" y="209685"/>
                </a:moveTo>
                <a:lnTo>
                  <a:pt x="191547" y="209685"/>
                </a:lnTo>
                <a:lnTo>
                  <a:pt x="197895" y="216035"/>
                </a:lnTo>
                <a:lnTo>
                  <a:pt x="216128" y="216035"/>
                </a:lnTo>
                <a:lnTo>
                  <a:pt x="209775" y="209685"/>
                </a:lnTo>
                <a:close/>
              </a:path>
              <a:path w="2324100" h="2323465">
                <a:moveTo>
                  <a:pt x="216128" y="216035"/>
                </a:moveTo>
                <a:lnTo>
                  <a:pt x="197895" y="216035"/>
                </a:lnTo>
                <a:lnTo>
                  <a:pt x="223284" y="241435"/>
                </a:lnTo>
                <a:lnTo>
                  <a:pt x="241539" y="241435"/>
                </a:lnTo>
                <a:lnTo>
                  <a:pt x="216128" y="216035"/>
                </a:lnTo>
                <a:close/>
              </a:path>
              <a:path w="2324100" h="2323465">
                <a:moveTo>
                  <a:pt x="241539" y="241435"/>
                </a:moveTo>
                <a:lnTo>
                  <a:pt x="223284" y="241435"/>
                </a:lnTo>
                <a:lnTo>
                  <a:pt x="229631" y="247785"/>
                </a:lnTo>
                <a:lnTo>
                  <a:pt x="247892" y="247785"/>
                </a:lnTo>
                <a:lnTo>
                  <a:pt x="241539" y="241435"/>
                </a:lnTo>
                <a:close/>
              </a:path>
              <a:path w="2324100" h="2323465">
                <a:moveTo>
                  <a:pt x="247892" y="247785"/>
                </a:moveTo>
                <a:lnTo>
                  <a:pt x="229631" y="247785"/>
                </a:lnTo>
                <a:lnTo>
                  <a:pt x="235978" y="254135"/>
                </a:lnTo>
                <a:lnTo>
                  <a:pt x="254245" y="254135"/>
                </a:lnTo>
                <a:lnTo>
                  <a:pt x="247892" y="247785"/>
                </a:lnTo>
                <a:close/>
              </a:path>
              <a:path w="2324100" h="2323465">
                <a:moveTo>
                  <a:pt x="254245" y="254135"/>
                </a:moveTo>
                <a:lnTo>
                  <a:pt x="235978" y="254135"/>
                </a:lnTo>
                <a:lnTo>
                  <a:pt x="242326" y="260485"/>
                </a:lnTo>
                <a:lnTo>
                  <a:pt x="260597" y="260485"/>
                </a:lnTo>
                <a:lnTo>
                  <a:pt x="254245" y="254135"/>
                </a:lnTo>
                <a:close/>
              </a:path>
              <a:path w="2324100" h="2323465">
                <a:moveTo>
                  <a:pt x="260597" y="260485"/>
                </a:moveTo>
                <a:lnTo>
                  <a:pt x="242326" y="260485"/>
                </a:lnTo>
                <a:lnTo>
                  <a:pt x="248673" y="266835"/>
                </a:lnTo>
                <a:lnTo>
                  <a:pt x="266950" y="266835"/>
                </a:lnTo>
                <a:lnTo>
                  <a:pt x="260597" y="260485"/>
                </a:lnTo>
                <a:close/>
              </a:path>
              <a:path w="2324100" h="2323465">
                <a:moveTo>
                  <a:pt x="266950" y="266835"/>
                </a:moveTo>
                <a:lnTo>
                  <a:pt x="248673" y="266835"/>
                </a:lnTo>
                <a:lnTo>
                  <a:pt x="255020" y="273185"/>
                </a:lnTo>
                <a:lnTo>
                  <a:pt x="273303" y="273185"/>
                </a:lnTo>
                <a:lnTo>
                  <a:pt x="266950" y="266835"/>
                </a:lnTo>
                <a:close/>
              </a:path>
              <a:path w="2324100" h="2323465">
                <a:moveTo>
                  <a:pt x="273303" y="273185"/>
                </a:moveTo>
                <a:lnTo>
                  <a:pt x="255020" y="273185"/>
                </a:lnTo>
                <a:lnTo>
                  <a:pt x="261367" y="279535"/>
                </a:lnTo>
                <a:lnTo>
                  <a:pt x="279656" y="279535"/>
                </a:lnTo>
                <a:lnTo>
                  <a:pt x="273303" y="273185"/>
                </a:lnTo>
                <a:close/>
              </a:path>
              <a:path w="2324100" h="2323465">
                <a:moveTo>
                  <a:pt x="279656" y="279535"/>
                </a:moveTo>
                <a:lnTo>
                  <a:pt x="261367" y="279535"/>
                </a:lnTo>
                <a:lnTo>
                  <a:pt x="267715" y="285885"/>
                </a:lnTo>
                <a:lnTo>
                  <a:pt x="286008" y="285885"/>
                </a:lnTo>
                <a:lnTo>
                  <a:pt x="279656" y="279535"/>
                </a:lnTo>
                <a:close/>
              </a:path>
              <a:path w="2324100" h="2323465">
                <a:moveTo>
                  <a:pt x="286008" y="285885"/>
                </a:moveTo>
                <a:lnTo>
                  <a:pt x="267715" y="285885"/>
                </a:lnTo>
                <a:lnTo>
                  <a:pt x="274062" y="292235"/>
                </a:lnTo>
                <a:lnTo>
                  <a:pt x="292361" y="292235"/>
                </a:lnTo>
                <a:lnTo>
                  <a:pt x="286008" y="285885"/>
                </a:lnTo>
                <a:close/>
              </a:path>
              <a:path w="2324100" h="2323465">
                <a:moveTo>
                  <a:pt x="292361" y="292235"/>
                </a:moveTo>
                <a:lnTo>
                  <a:pt x="274062" y="292235"/>
                </a:lnTo>
                <a:lnTo>
                  <a:pt x="280409" y="298585"/>
                </a:lnTo>
                <a:lnTo>
                  <a:pt x="298714" y="298585"/>
                </a:lnTo>
                <a:lnTo>
                  <a:pt x="292361" y="292235"/>
                </a:lnTo>
                <a:close/>
              </a:path>
              <a:path w="2324100" h="2323465">
                <a:moveTo>
                  <a:pt x="298714" y="298585"/>
                </a:moveTo>
                <a:lnTo>
                  <a:pt x="280409" y="298585"/>
                </a:lnTo>
                <a:lnTo>
                  <a:pt x="286756" y="304935"/>
                </a:lnTo>
                <a:lnTo>
                  <a:pt x="305067" y="304935"/>
                </a:lnTo>
                <a:lnTo>
                  <a:pt x="298714" y="298585"/>
                </a:lnTo>
                <a:close/>
              </a:path>
              <a:path w="2324100" h="2323465">
                <a:moveTo>
                  <a:pt x="305067" y="304935"/>
                </a:moveTo>
                <a:lnTo>
                  <a:pt x="286756" y="304935"/>
                </a:lnTo>
                <a:lnTo>
                  <a:pt x="293104" y="311285"/>
                </a:lnTo>
                <a:lnTo>
                  <a:pt x="311419" y="311285"/>
                </a:lnTo>
                <a:lnTo>
                  <a:pt x="305067" y="304935"/>
                </a:lnTo>
                <a:close/>
              </a:path>
              <a:path w="2324100" h="2323465">
                <a:moveTo>
                  <a:pt x="311419" y="311285"/>
                </a:moveTo>
                <a:lnTo>
                  <a:pt x="293104" y="311285"/>
                </a:lnTo>
                <a:lnTo>
                  <a:pt x="299451" y="317635"/>
                </a:lnTo>
                <a:lnTo>
                  <a:pt x="317772" y="317635"/>
                </a:lnTo>
                <a:lnTo>
                  <a:pt x="311419" y="311285"/>
                </a:lnTo>
                <a:close/>
              </a:path>
              <a:path w="2324100" h="2323465">
                <a:moveTo>
                  <a:pt x="317772" y="317635"/>
                </a:moveTo>
                <a:lnTo>
                  <a:pt x="299451" y="317635"/>
                </a:lnTo>
                <a:lnTo>
                  <a:pt x="305798" y="323985"/>
                </a:lnTo>
                <a:lnTo>
                  <a:pt x="324125" y="323985"/>
                </a:lnTo>
                <a:lnTo>
                  <a:pt x="317772" y="317635"/>
                </a:lnTo>
                <a:close/>
              </a:path>
              <a:path w="2324100" h="2323465">
                <a:moveTo>
                  <a:pt x="324125" y="323985"/>
                </a:moveTo>
                <a:lnTo>
                  <a:pt x="305798" y="323985"/>
                </a:lnTo>
                <a:lnTo>
                  <a:pt x="312145" y="330335"/>
                </a:lnTo>
                <a:lnTo>
                  <a:pt x="330477" y="330335"/>
                </a:lnTo>
                <a:lnTo>
                  <a:pt x="324125" y="323985"/>
                </a:lnTo>
                <a:close/>
              </a:path>
              <a:path w="2324100" h="2323465">
                <a:moveTo>
                  <a:pt x="330477" y="330335"/>
                </a:moveTo>
                <a:lnTo>
                  <a:pt x="312145" y="330335"/>
                </a:lnTo>
                <a:lnTo>
                  <a:pt x="318493" y="336685"/>
                </a:lnTo>
                <a:lnTo>
                  <a:pt x="336830" y="336685"/>
                </a:lnTo>
                <a:lnTo>
                  <a:pt x="330477" y="330335"/>
                </a:lnTo>
                <a:close/>
              </a:path>
              <a:path w="2324100" h="2323465">
                <a:moveTo>
                  <a:pt x="336830" y="336685"/>
                </a:moveTo>
                <a:lnTo>
                  <a:pt x="318493" y="336685"/>
                </a:lnTo>
                <a:lnTo>
                  <a:pt x="324840" y="343035"/>
                </a:lnTo>
                <a:lnTo>
                  <a:pt x="343183" y="343035"/>
                </a:lnTo>
                <a:lnTo>
                  <a:pt x="336830" y="336685"/>
                </a:lnTo>
                <a:close/>
              </a:path>
              <a:path w="2324100" h="2323465">
                <a:moveTo>
                  <a:pt x="343183" y="343035"/>
                </a:moveTo>
                <a:lnTo>
                  <a:pt x="324840" y="343035"/>
                </a:lnTo>
                <a:lnTo>
                  <a:pt x="331187" y="349385"/>
                </a:lnTo>
                <a:lnTo>
                  <a:pt x="349536" y="349385"/>
                </a:lnTo>
                <a:lnTo>
                  <a:pt x="343183" y="343035"/>
                </a:lnTo>
                <a:close/>
              </a:path>
              <a:path w="2324100" h="2323465">
                <a:moveTo>
                  <a:pt x="349536" y="349385"/>
                </a:moveTo>
                <a:lnTo>
                  <a:pt x="331187" y="349385"/>
                </a:lnTo>
                <a:lnTo>
                  <a:pt x="337535" y="355735"/>
                </a:lnTo>
                <a:lnTo>
                  <a:pt x="355888" y="355735"/>
                </a:lnTo>
                <a:lnTo>
                  <a:pt x="349536" y="349385"/>
                </a:lnTo>
                <a:close/>
              </a:path>
              <a:path w="2324100" h="2323465">
                <a:moveTo>
                  <a:pt x="355888" y="355735"/>
                </a:moveTo>
                <a:lnTo>
                  <a:pt x="337535" y="355735"/>
                </a:lnTo>
                <a:lnTo>
                  <a:pt x="343882" y="362085"/>
                </a:lnTo>
                <a:lnTo>
                  <a:pt x="362241" y="362085"/>
                </a:lnTo>
                <a:lnTo>
                  <a:pt x="355888" y="355735"/>
                </a:lnTo>
                <a:close/>
              </a:path>
              <a:path w="2324100" h="2323465">
                <a:moveTo>
                  <a:pt x="362241" y="362085"/>
                </a:moveTo>
                <a:lnTo>
                  <a:pt x="343882" y="362085"/>
                </a:lnTo>
                <a:lnTo>
                  <a:pt x="350229" y="368435"/>
                </a:lnTo>
                <a:lnTo>
                  <a:pt x="368594" y="368435"/>
                </a:lnTo>
                <a:lnTo>
                  <a:pt x="362241" y="362085"/>
                </a:lnTo>
                <a:close/>
              </a:path>
              <a:path w="2324100" h="2323465">
                <a:moveTo>
                  <a:pt x="368594" y="368435"/>
                </a:moveTo>
                <a:lnTo>
                  <a:pt x="350229" y="368435"/>
                </a:lnTo>
                <a:lnTo>
                  <a:pt x="356576" y="374785"/>
                </a:lnTo>
                <a:lnTo>
                  <a:pt x="374947" y="374785"/>
                </a:lnTo>
                <a:lnTo>
                  <a:pt x="368594" y="368435"/>
                </a:lnTo>
                <a:close/>
              </a:path>
              <a:path w="2324100" h="2323465">
                <a:moveTo>
                  <a:pt x="374947" y="374785"/>
                </a:moveTo>
                <a:lnTo>
                  <a:pt x="356576" y="374785"/>
                </a:lnTo>
                <a:lnTo>
                  <a:pt x="362924" y="381135"/>
                </a:lnTo>
                <a:lnTo>
                  <a:pt x="381299" y="381135"/>
                </a:lnTo>
                <a:lnTo>
                  <a:pt x="374947" y="374785"/>
                </a:lnTo>
                <a:close/>
              </a:path>
              <a:path w="2324100" h="2323465">
                <a:moveTo>
                  <a:pt x="381299" y="381135"/>
                </a:moveTo>
                <a:lnTo>
                  <a:pt x="362924" y="381135"/>
                </a:lnTo>
                <a:lnTo>
                  <a:pt x="369271" y="387485"/>
                </a:lnTo>
                <a:lnTo>
                  <a:pt x="387652" y="387485"/>
                </a:lnTo>
                <a:lnTo>
                  <a:pt x="381299" y="381135"/>
                </a:lnTo>
                <a:close/>
              </a:path>
              <a:path w="2324100" h="2323465">
                <a:moveTo>
                  <a:pt x="387652" y="387485"/>
                </a:moveTo>
                <a:lnTo>
                  <a:pt x="369271" y="387485"/>
                </a:lnTo>
                <a:lnTo>
                  <a:pt x="375618" y="393835"/>
                </a:lnTo>
                <a:lnTo>
                  <a:pt x="394005" y="393835"/>
                </a:lnTo>
                <a:lnTo>
                  <a:pt x="387652" y="387485"/>
                </a:lnTo>
                <a:close/>
              </a:path>
              <a:path w="2324100" h="2323465">
                <a:moveTo>
                  <a:pt x="394005" y="393835"/>
                </a:moveTo>
                <a:lnTo>
                  <a:pt x="375618" y="393835"/>
                </a:lnTo>
                <a:lnTo>
                  <a:pt x="381965" y="400185"/>
                </a:lnTo>
                <a:lnTo>
                  <a:pt x="400358" y="400185"/>
                </a:lnTo>
                <a:lnTo>
                  <a:pt x="394005" y="393835"/>
                </a:lnTo>
                <a:close/>
              </a:path>
              <a:path w="2324100" h="2323465">
                <a:moveTo>
                  <a:pt x="400358" y="400185"/>
                </a:moveTo>
                <a:lnTo>
                  <a:pt x="381965" y="400185"/>
                </a:lnTo>
                <a:lnTo>
                  <a:pt x="388313" y="406535"/>
                </a:lnTo>
                <a:lnTo>
                  <a:pt x="406710" y="406535"/>
                </a:lnTo>
                <a:lnTo>
                  <a:pt x="400358" y="400185"/>
                </a:lnTo>
                <a:close/>
              </a:path>
              <a:path w="2324100" h="2323465">
                <a:moveTo>
                  <a:pt x="406710" y="406535"/>
                </a:moveTo>
                <a:lnTo>
                  <a:pt x="388313" y="406535"/>
                </a:lnTo>
                <a:lnTo>
                  <a:pt x="394660" y="412885"/>
                </a:lnTo>
                <a:lnTo>
                  <a:pt x="413063" y="412885"/>
                </a:lnTo>
                <a:lnTo>
                  <a:pt x="406710" y="406535"/>
                </a:lnTo>
                <a:close/>
              </a:path>
              <a:path w="2324100" h="2323465">
                <a:moveTo>
                  <a:pt x="413063" y="412885"/>
                </a:moveTo>
                <a:lnTo>
                  <a:pt x="394660" y="412885"/>
                </a:lnTo>
                <a:lnTo>
                  <a:pt x="401007" y="419235"/>
                </a:lnTo>
                <a:lnTo>
                  <a:pt x="419416" y="419235"/>
                </a:lnTo>
                <a:lnTo>
                  <a:pt x="413063" y="412885"/>
                </a:lnTo>
                <a:close/>
              </a:path>
              <a:path w="2324100" h="2323465">
                <a:moveTo>
                  <a:pt x="419416" y="419235"/>
                </a:moveTo>
                <a:lnTo>
                  <a:pt x="401007" y="419235"/>
                </a:lnTo>
                <a:lnTo>
                  <a:pt x="407354" y="425585"/>
                </a:lnTo>
                <a:lnTo>
                  <a:pt x="425769" y="425585"/>
                </a:lnTo>
                <a:lnTo>
                  <a:pt x="419416" y="419235"/>
                </a:lnTo>
                <a:close/>
              </a:path>
              <a:path w="2324100" h="2323465">
                <a:moveTo>
                  <a:pt x="425769" y="425585"/>
                </a:moveTo>
                <a:lnTo>
                  <a:pt x="407354" y="425585"/>
                </a:lnTo>
                <a:lnTo>
                  <a:pt x="413702" y="431935"/>
                </a:lnTo>
                <a:lnTo>
                  <a:pt x="432121" y="431935"/>
                </a:lnTo>
                <a:lnTo>
                  <a:pt x="425769" y="425585"/>
                </a:lnTo>
                <a:close/>
              </a:path>
              <a:path w="2324100" h="2323465">
                <a:moveTo>
                  <a:pt x="432121" y="431935"/>
                </a:moveTo>
                <a:lnTo>
                  <a:pt x="413702" y="431935"/>
                </a:lnTo>
                <a:lnTo>
                  <a:pt x="420049" y="438285"/>
                </a:lnTo>
                <a:lnTo>
                  <a:pt x="438474" y="438285"/>
                </a:lnTo>
                <a:lnTo>
                  <a:pt x="432121" y="431935"/>
                </a:lnTo>
                <a:close/>
              </a:path>
              <a:path w="2324100" h="2323465">
                <a:moveTo>
                  <a:pt x="438474" y="438285"/>
                </a:moveTo>
                <a:lnTo>
                  <a:pt x="420049" y="438285"/>
                </a:lnTo>
                <a:lnTo>
                  <a:pt x="426396" y="444635"/>
                </a:lnTo>
                <a:lnTo>
                  <a:pt x="444827" y="444635"/>
                </a:lnTo>
                <a:lnTo>
                  <a:pt x="438474" y="438285"/>
                </a:lnTo>
                <a:close/>
              </a:path>
              <a:path w="2324100" h="2323465">
                <a:moveTo>
                  <a:pt x="444827" y="444635"/>
                </a:moveTo>
                <a:lnTo>
                  <a:pt x="426396" y="444635"/>
                </a:lnTo>
                <a:lnTo>
                  <a:pt x="432744" y="450985"/>
                </a:lnTo>
                <a:lnTo>
                  <a:pt x="451179" y="450985"/>
                </a:lnTo>
                <a:lnTo>
                  <a:pt x="444827" y="444635"/>
                </a:lnTo>
                <a:close/>
              </a:path>
              <a:path w="2324100" h="2323465">
                <a:moveTo>
                  <a:pt x="451179" y="450985"/>
                </a:moveTo>
                <a:lnTo>
                  <a:pt x="432744" y="450985"/>
                </a:lnTo>
                <a:lnTo>
                  <a:pt x="439091" y="457335"/>
                </a:lnTo>
                <a:lnTo>
                  <a:pt x="457532" y="457335"/>
                </a:lnTo>
                <a:lnTo>
                  <a:pt x="451179" y="450985"/>
                </a:lnTo>
                <a:close/>
              </a:path>
              <a:path w="2324100" h="2323465">
                <a:moveTo>
                  <a:pt x="457532" y="457335"/>
                </a:moveTo>
                <a:lnTo>
                  <a:pt x="439091" y="457335"/>
                </a:lnTo>
                <a:lnTo>
                  <a:pt x="451785" y="470035"/>
                </a:lnTo>
                <a:lnTo>
                  <a:pt x="470238" y="470035"/>
                </a:lnTo>
                <a:lnTo>
                  <a:pt x="457532" y="457335"/>
                </a:lnTo>
                <a:close/>
              </a:path>
              <a:path w="2324100" h="2323465">
                <a:moveTo>
                  <a:pt x="470238" y="470035"/>
                </a:moveTo>
                <a:lnTo>
                  <a:pt x="451785" y="470035"/>
                </a:lnTo>
                <a:lnTo>
                  <a:pt x="458133" y="476385"/>
                </a:lnTo>
                <a:lnTo>
                  <a:pt x="476590" y="476385"/>
                </a:lnTo>
                <a:lnTo>
                  <a:pt x="470238" y="470035"/>
                </a:lnTo>
                <a:close/>
              </a:path>
              <a:path w="2324100" h="2323465">
                <a:moveTo>
                  <a:pt x="476590" y="476385"/>
                </a:moveTo>
                <a:lnTo>
                  <a:pt x="458133" y="476385"/>
                </a:lnTo>
                <a:lnTo>
                  <a:pt x="464480" y="482735"/>
                </a:lnTo>
                <a:lnTo>
                  <a:pt x="482943" y="482735"/>
                </a:lnTo>
                <a:lnTo>
                  <a:pt x="476590" y="476385"/>
                </a:lnTo>
                <a:close/>
              </a:path>
              <a:path w="2324100" h="2323465">
                <a:moveTo>
                  <a:pt x="482943" y="482735"/>
                </a:moveTo>
                <a:lnTo>
                  <a:pt x="464480" y="482735"/>
                </a:lnTo>
                <a:lnTo>
                  <a:pt x="470827" y="489085"/>
                </a:lnTo>
                <a:lnTo>
                  <a:pt x="489296" y="489085"/>
                </a:lnTo>
                <a:lnTo>
                  <a:pt x="482943" y="482735"/>
                </a:lnTo>
                <a:close/>
              </a:path>
              <a:path w="2324100" h="2323465">
                <a:moveTo>
                  <a:pt x="489296" y="489085"/>
                </a:moveTo>
                <a:lnTo>
                  <a:pt x="470827" y="489085"/>
                </a:lnTo>
                <a:lnTo>
                  <a:pt x="477174" y="495435"/>
                </a:lnTo>
                <a:lnTo>
                  <a:pt x="495649" y="495435"/>
                </a:lnTo>
                <a:lnTo>
                  <a:pt x="489296" y="489085"/>
                </a:lnTo>
                <a:close/>
              </a:path>
              <a:path w="2324100" h="2323465">
                <a:moveTo>
                  <a:pt x="495649" y="495435"/>
                </a:moveTo>
                <a:lnTo>
                  <a:pt x="477174" y="495435"/>
                </a:lnTo>
                <a:lnTo>
                  <a:pt x="483522" y="501785"/>
                </a:lnTo>
                <a:lnTo>
                  <a:pt x="502001" y="501785"/>
                </a:lnTo>
                <a:lnTo>
                  <a:pt x="495649" y="495435"/>
                </a:lnTo>
                <a:close/>
              </a:path>
              <a:path w="2324100" h="2323465">
                <a:moveTo>
                  <a:pt x="502001" y="501785"/>
                </a:moveTo>
                <a:lnTo>
                  <a:pt x="483522" y="501785"/>
                </a:lnTo>
                <a:lnTo>
                  <a:pt x="489869" y="508135"/>
                </a:lnTo>
                <a:lnTo>
                  <a:pt x="508354" y="508135"/>
                </a:lnTo>
                <a:lnTo>
                  <a:pt x="502001" y="501785"/>
                </a:lnTo>
                <a:close/>
              </a:path>
              <a:path w="2324100" h="2323465">
                <a:moveTo>
                  <a:pt x="508354" y="508135"/>
                </a:moveTo>
                <a:lnTo>
                  <a:pt x="489869" y="508135"/>
                </a:lnTo>
                <a:lnTo>
                  <a:pt x="496216" y="514485"/>
                </a:lnTo>
                <a:lnTo>
                  <a:pt x="514707" y="514485"/>
                </a:lnTo>
                <a:lnTo>
                  <a:pt x="508354" y="508135"/>
                </a:lnTo>
                <a:close/>
              </a:path>
              <a:path w="2324100" h="2323465">
                <a:moveTo>
                  <a:pt x="514707" y="514485"/>
                </a:moveTo>
                <a:lnTo>
                  <a:pt x="496216" y="514485"/>
                </a:lnTo>
                <a:lnTo>
                  <a:pt x="502563" y="520835"/>
                </a:lnTo>
                <a:lnTo>
                  <a:pt x="521060" y="520835"/>
                </a:lnTo>
                <a:lnTo>
                  <a:pt x="514707" y="514485"/>
                </a:lnTo>
                <a:close/>
              </a:path>
              <a:path w="2324100" h="2323465">
                <a:moveTo>
                  <a:pt x="521060" y="520835"/>
                </a:moveTo>
                <a:lnTo>
                  <a:pt x="502563" y="520835"/>
                </a:lnTo>
                <a:lnTo>
                  <a:pt x="508911" y="527185"/>
                </a:lnTo>
                <a:lnTo>
                  <a:pt x="527412" y="527185"/>
                </a:lnTo>
                <a:lnTo>
                  <a:pt x="521060" y="520835"/>
                </a:lnTo>
                <a:close/>
              </a:path>
              <a:path w="2324100" h="2323465">
                <a:moveTo>
                  <a:pt x="527412" y="527185"/>
                </a:moveTo>
                <a:lnTo>
                  <a:pt x="508911" y="527185"/>
                </a:lnTo>
                <a:lnTo>
                  <a:pt x="515258" y="533535"/>
                </a:lnTo>
                <a:lnTo>
                  <a:pt x="533765" y="533535"/>
                </a:lnTo>
                <a:lnTo>
                  <a:pt x="527412" y="527185"/>
                </a:lnTo>
                <a:close/>
              </a:path>
              <a:path w="2324100" h="2323465">
                <a:moveTo>
                  <a:pt x="533765" y="533535"/>
                </a:moveTo>
                <a:lnTo>
                  <a:pt x="515258" y="533535"/>
                </a:lnTo>
                <a:lnTo>
                  <a:pt x="521605" y="539885"/>
                </a:lnTo>
                <a:lnTo>
                  <a:pt x="540118" y="539885"/>
                </a:lnTo>
                <a:lnTo>
                  <a:pt x="533765" y="533535"/>
                </a:lnTo>
                <a:close/>
              </a:path>
              <a:path w="2324100" h="2323465">
                <a:moveTo>
                  <a:pt x="540118" y="539885"/>
                </a:moveTo>
                <a:lnTo>
                  <a:pt x="521605" y="539885"/>
                </a:lnTo>
                <a:lnTo>
                  <a:pt x="527953" y="546235"/>
                </a:lnTo>
                <a:lnTo>
                  <a:pt x="546470" y="546235"/>
                </a:lnTo>
                <a:lnTo>
                  <a:pt x="540118" y="539885"/>
                </a:lnTo>
                <a:close/>
              </a:path>
              <a:path w="2324100" h="2323465">
                <a:moveTo>
                  <a:pt x="546470" y="546235"/>
                </a:moveTo>
                <a:lnTo>
                  <a:pt x="527953" y="546235"/>
                </a:lnTo>
                <a:lnTo>
                  <a:pt x="534300" y="552585"/>
                </a:lnTo>
                <a:lnTo>
                  <a:pt x="552823" y="552585"/>
                </a:lnTo>
                <a:lnTo>
                  <a:pt x="546470" y="546235"/>
                </a:lnTo>
                <a:close/>
              </a:path>
              <a:path w="2324100" h="2323465">
                <a:moveTo>
                  <a:pt x="552823" y="552585"/>
                </a:moveTo>
                <a:lnTo>
                  <a:pt x="534300" y="552585"/>
                </a:lnTo>
                <a:lnTo>
                  <a:pt x="540647" y="558935"/>
                </a:lnTo>
                <a:lnTo>
                  <a:pt x="559176" y="558935"/>
                </a:lnTo>
                <a:lnTo>
                  <a:pt x="552823" y="552585"/>
                </a:lnTo>
                <a:close/>
              </a:path>
              <a:path w="2324100" h="2323465">
                <a:moveTo>
                  <a:pt x="559176" y="558935"/>
                </a:moveTo>
                <a:lnTo>
                  <a:pt x="540647" y="558935"/>
                </a:lnTo>
                <a:lnTo>
                  <a:pt x="546994" y="565285"/>
                </a:lnTo>
                <a:lnTo>
                  <a:pt x="565529" y="565285"/>
                </a:lnTo>
                <a:lnTo>
                  <a:pt x="559176" y="558935"/>
                </a:lnTo>
                <a:close/>
              </a:path>
              <a:path w="2324100" h="2323465">
                <a:moveTo>
                  <a:pt x="565529" y="565285"/>
                </a:moveTo>
                <a:lnTo>
                  <a:pt x="546994" y="565285"/>
                </a:lnTo>
                <a:lnTo>
                  <a:pt x="559689" y="577985"/>
                </a:lnTo>
                <a:lnTo>
                  <a:pt x="578234" y="577985"/>
                </a:lnTo>
                <a:lnTo>
                  <a:pt x="565529" y="565285"/>
                </a:lnTo>
                <a:close/>
              </a:path>
              <a:path w="2324100" h="2323465">
                <a:moveTo>
                  <a:pt x="578234" y="577985"/>
                </a:moveTo>
                <a:lnTo>
                  <a:pt x="559689" y="577985"/>
                </a:lnTo>
                <a:lnTo>
                  <a:pt x="566036" y="584335"/>
                </a:lnTo>
                <a:lnTo>
                  <a:pt x="584587" y="584335"/>
                </a:lnTo>
                <a:lnTo>
                  <a:pt x="578234" y="577985"/>
                </a:lnTo>
                <a:close/>
              </a:path>
              <a:path w="2324100" h="2323465">
                <a:moveTo>
                  <a:pt x="584587" y="584335"/>
                </a:moveTo>
                <a:lnTo>
                  <a:pt x="566036" y="584335"/>
                </a:lnTo>
                <a:lnTo>
                  <a:pt x="572383" y="590685"/>
                </a:lnTo>
                <a:lnTo>
                  <a:pt x="590940" y="590685"/>
                </a:lnTo>
                <a:lnTo>
                  <a:pt x="584587" y="584335"/>
                </a:lnTo>
                <a:close/>
              </a:path>
              <a:path w="2324100" h="2323465">
                <a:moveTo>
                  <a:pt x="590940" y="590685"/>
                </a:moveTo>
                <a:lnTo>
                  <a:pt x="572383" y="590685"/>
                </a:lnTo>
                <a:lnTo>
                  <a:pt x="578731" y="597035"/>
                </a:lnTo>
                <a:lnTo>
                  <a:pt x="597292" y="597035"/>
                </a:lnTo>
                <a:lnTo>
                  <a:pt x="590940" y="590685"/>
                </a:lnTo>
                <a:close/>
              </a:path>
              <a:path w="2324100" h="2323465">
                <a:moveTo>
                  <a:pt x="597292" y="597035"/>
                </a:moveTo>
                <a:lnTo>
                  <a:pt x="578731" y="597035"/>
                </a:lnTo>
                <a:lnTo>
                  <a:pt x="585078" y="603385"/>
                </a:lnTo>
                <a:lnTo>
                  <a:pt x="603645" y="603385"/>
                </a:lnTo>
                <a:lnTo>
                  <a:pt x="597292" y="597035"/>
                </a:lnTo>
                <a:close/>
              </a:path>
              <a:path w="2324100" h="2323465">
                <a:moveTo>
                  <a:pt x="603645" y="603385"/>
                </a:moveTo>
                <a:lnTo>
                  <a:pt x="585078" y="603385"/>
                </a:lnTo>
                <a:lnTo>
                  <a:pt x="591425" y="609735"/>
                </a:lnTo>
                <a:lnTo>
                  <a:pt x="609998" y="609735"/>
                </a:lnTo>
                <a:lnTo>
                  <a:pt x="603645" y="603385"/>
                </a:lnTo>
                <a:close/>
              </a:path>
              <a:path w="2324100" h="2323465">
                <a:moveTo>
                  <a:pt x="609998" y="609735"/>
                </a:moveTo>
                <a:lnTo>
                  <a:pt x="591425" y="609735"/>
                </a:lnTo>
                <a:lnTo>
                  <a:pt x="597772" y="616085"/>
                </a:lnTo>
                <a:lnTo>
                  <a:pt x="616351" y="616085"/>
                </a:lnTo>
                <a:lnTo>
                  <a:pt x="609998" y="609735"/>
                </a:lnTo>
                <a:close/>
              </a:path>
              <a:path w="2324100" h="2323465">
                <a:moveTo>
                  <a:pt x="616351" y="616085"/>
                </a:moveTo>
                <a:lnTo>
                  <a:pt x="597772" y="616085"/>
                </a:lnTo>
                <a:lnTo>
                  <a:pt x="604120" y="622435"/>
                </a:lnTo>
                <a:lnTo>
                  <a:pt x="622703" y="622435"/>
                </a:lnTo>
                <a:lnTo>
                  <a:pt x="616351" y="616085"/>
                </a:lnTo>
                <a:close/>
              </a:path>
              <a:path w="2324100" h="2323465">
                <a:moveTo>
                  <a:pt x="622703" y="622435"/>
                </a:moveTo>
                <a:lnTo>
                  <a:pt x="604120" y="622435"/>
                </a:lnTo>
                <a:lnTo>
                  <a:pt x="610467" y="628785"/>
                </a:lnTo>
                <a:lnTo>
                  <a:pt x="629056" y="628785"/>
                </a:lnTo>
                <a:lnTo>
                  <a:pt x="622703" y="622435"/>
                </a:lnTo>
                <a:close/>
              </a:path>
              <a:path w="2324100" h="2323465">
                <a:moveTo>
                  <a:pt x="629056" y="628785"/>
                </a:moveTo>
                <a:lnTo>
                  <a:pt x="610467" y="628785"/>
                </a:lnTo>
                <a:lnTo>
                  <a:pt x="616814" y="635135"/>
                </a:lnTo>
                <a:lnTo>
                  <a:pt x="635409" y="635135"/>
                </a:lnTo>
                <a:lnTo>
                  <a:pt x="629056" y="628785"/>
                </a:lnTo>
                <a:close/>
              </a:path>
              <a:path w="2324100" h="2323465">
                <a:moveTo>
                  <a:pt x="635409" y="635135"/>
                </a:moveTo>
                <a:lnTo>
                  <a:pt x="616814" y="635135"/>
                </a:lnTo>
                <a:lnTo>
                  <a:pt x="623161" y="641485"/>
                </a:lnTo>
                <a:lnTo>
                  <a:pt x="641762" y="641485"/>
                </a:lnTo>
                <a:lnTo>
                  <a:pt x="635409" y="635135"/>
                </a:lnTo>
                <a:close/>
              </a:path>
              <a:path w="2324100" h="2323465">
                <a:moveTo>
                  <a:pt x="641762" y="641485"/>
                </a:moveTo>
                <a:lnTo>
                  <a:pt x="623161" y="641485"/>
                </a:lnTo>
                <a:lnTo>
                  <a:pt x="629509" y="647835"/>
                </a:lnTo>
                <a:lnTo>
                  <a:pt x="648114" y="647835"/>
                </a:lnTo>
                <a:lnTo>
                  <a:pt x="641762" y="641485"/>
                </a:lnTo>
                <a:close/>
              </a:path>
              <a:path w="2324100" h="2323465">
                <a:moveTo>
                  <a:pt x="648114" y="647835"/>
                </a:moveTo>
                <a:lnTo>
                  <a:pt x="629509" y="647835"/>
                </a:lnTo>
                <a:lnTo>
                  <a:pt x="635856" y="654185"/>
                </a:lnTo>
                <a:lnTo>
                  <a:pt x="654467" y="654185"/>
                </a:lnTo>
                <a:lnTo>
                  <a:pt x="648114" y="647835"/>
                </a:lnTo>
                <a:close/>
              </a:path>
              <a:path w="2324100" h="2323465">
                <a:moveTo>
                  <a:pt x="654467" y="654185"/>
                </a:moveTo>
                <a:lnTo>
                  <a:pt x="635856" y="654185"/>
                </a:lnTo>
                <a:lnTo>
                  <a:pt x="642203" y="660535"/>
                </a:lnTo>
                <a:lnTo>
                  <a:pt x="660820" y="660535"/>
                </a:lnTo>
                <a:lnTo>
                  <a:pt x="654467" y="654185"/>
                </a:lnTo>
                <a:close/>
              </a:path>
              <a:path w="2324100" h="2323465">
                <a:moveTo>
                  <a:pt x="660820" y="660535"/>
                </a:moveTo>
                <a:lnTo>
                  <a:pt x="642203" y="660535"/>
                </a:lnTo>
                <a:lnTo>
                  <a:pt x="648551" y="666885"/>
                </a:lnTo>
                <a:lnTo>
                  <a:pt x="667172" y="666885"/>
                </a:lnTo>
                <a:lnTo>
                  <a:pt x="660820" y="660535"/>
                </a:lnTo>
                <a:close/>
              </a:path>
              <a:path w="2324100" h="2323465">
                <a:moveTo>
                  <a:pt x="667172" y="666885"/>
                </a:moveTo>
                <a:lnTo>
                  <a:pt x="648551" y="666885"/>
                </a:lnTo>
                <a:lnTo>
                  <a:pt x="654898" y="673235"/>
                </a:lnTo>
                <a:lnTo>
                  <a:pt x="673525" y="673235"/>
                </a:lnTo>
                <a:lnTo>
                  <a:pt x="667172" y="666885"/>
                </a:lnTo>
                <a:close/>
              </a:path>
              <a:path w="2324100" h="2323465">
                <a:moveTo>
                  <a:pt x="673525" y="673235"/>
                </a:moveTo>
                <a:lnTo>
                  <a:pt x="654898" y="673235"/>
                </a:lnTo>
                <a:lnTo>
                  <a:pt x="661245" y="679585"/>
                </a:lnTo>
                <a:lnTo>
                  <a:pt x="679878" y="679585"/>
                </a:lnTo>
                <a:lnTo>
                  <a:pt x="673525" y="673235"/>
                </a:lnTo>
                <a:close/>
              </a:path>
              <a:path w="2324100" h="2323465">
                <a:moveTo>
                  <a:pt x="679878" y="679585"/>
                </a:moveTo>
                <a:lnTo>
                  <a:pt x="661245" y="679585"/>
                </a:lnTo>
                <a:lnTo>
                  <a:pt x="667592" y="685935"/>
                </a:lnTo>
                <a:lnTo>
                  <a:pt x="686231" y="685935"/>
                </a:lnTo>
                <a:lnTo>
                  <a:pt x="679878" y="679585"/>
                </a:lnTo>
                <a:close/>
              </a:path>
              <a:path w="2324100" h="2323465">
                <a:moveTo>
                  <a:pt x="686231" y="685935"/>
                </a:moveTo>
                <a:lnTo>
                  <a:pt x="667592" y="685935"/>
                </a:lnTo>
                <a:lnTo>
                  <a:pt x="673940" y="692285"/>
                </a:lnTo>
                <a:lnTo>
                  <a:pt x="692583" y="692285"/>
                </a:lnTo>
                <a:lnTo>
                  <a:pt x="686231" y="685935"/>
                </a:lnTo>
                <a:close/>
              </a:path>
              <a:path w="2324100" h="2323465">
                <a:moveTo>
                  <a:pt x="692583" y="692285"/>
                </a:moveTo>
                <a:lnTo>
                  <a:pt x="673940" y="692285"/>
                </a:lnTo>
                <a:lnTo>
                  <a:pt x="680287" y="698635"/>
                </a:lnTo>
                <a:lnTo>
                  <a:pt x="698936" y="698635"/>
                </a:lnTo>
                <a:lnTo>
                  <a:pt x="692583" y="692285"/>
                </a:lnTo>
                <a:close/>
              </a:path>
              <a:path w="2324100" h="2323465">
                <a:moveTo>
                  <a:pt x="698936" y="698635"/>
                </a:moveTo>
                <a:lnTo>
                  <a:pt x="680287" y="698635"/>
                </a:lnTo>
                <a:lnTo>
                  <a:pt x="706945" y="725305"/>
                </a:lnTo>
                <a:lnTo>
                  <a:pt x="725618" y="725305"/>
                </a:lnTo>
                <a:lnTo>
                  <a:pt x="698936" y="698635"/>
                </a:lnTo>
                <a:close/>
              </a:path>
              <a:path w="2324100" h="2323465">
                <a:moveTo>
                  <a:pt x="725618" y="725305"/>
                </a:moveTo>
                <a:lnTo>
                  <a:pt x="706945" y="725305"/>
                </a:lnTo>
                <a:lnTo>
                  <a:pt x="710754" y="729115"/>
                </a:lnTo>
                <a:lnTo>
                  <a:pt x="729429" y="729115"/>
                </a:lnTo>
                <a:lnTo>
                  <a:pt x="725618" y="725305"/>
                </a:lnTo>
                <a:close/>
              </a:path>
              <a:path w="2324100" h="2323465">
                <a:moveTo>
                  <a:pt x="729429" y="729115"/>
                </a:moveTo>
                <a:lnTo>
                  <a:pt x="710754" y="729115"/>
                </a:lnTo>
                <a:lnTo>
                  <a:pt x="742490" y="760865"/>
                </a:lnTo>
                <a:lnTo>
                  <a:pt x="761193" y="760865"/>
                </a:lnTo>
                <a:lnTo>
                  <a:pt x="729429" y="729115"/>
                </a:lnTo>
                <a:close/>
              </a:path>
              <a:path w="2324100" h="2323465">
                <a:moveTo>
                  <a:pt x="761193" y="760865"/>
                </a:moveTo>
                <a:lnTo>
                  <a:pt x="742490" y="760865"/>
                </a:lnTo>
                <a:lnTo>
                  <a:pt x="761532" y="779915"/>
                </a:lnTo>
                <a:lnTo>
                  <a:pt x="780251" y="779915"/>
                </a:lnTo>
                <a:lnTo>
                  <a:pt x="761193" y="760865"/>
                </a:lnTo>
                <a:close/>
              </a:path>
              <a:path w="2324100" h="2323465">
                <a:moveTo>
                  <a:pt x="780251" y="779915"/>
                </a:moveTo>
                <a:lnTo>
                  <a:pt x="761532" y="779915"/>
                </a:lnTo>
                <a:lnTo>
                  <a:pt x="774226" y="792615"/>
                </a:lnTo>
                <a:lnTo>
                  <a:pt x="792957" y="792615"/>
                </a:lnTo>
                <a:lnTo>
                  <a:pt x="780251" y="779915"/>
                </a:lnTo>
                <a:close/>
              </a:path>
              <a:path w="2324100" h="2323465">
                <a:moveTo>
                  <a:pt x="792957" y="792615"/>
                </a:moveTo>
                <a:lnTo>
                  <a:pt x="774226" y="792615"/>
                </a:lnTo>
                <a:lnTo>
                  <a:pt x="805963" y="824365"/>
                </a:lnTo>
                <a:lnTo>
                  <a:pt x="824720" y="824365"/>
                </a:lnTo>
                <a:lnTo>
                  <a:pt x="792957" y="792615"/>
                </a:lnTo>
                <a:close/>
              </a:path>
              <a:path w="2324100" h="2323465">
                <a:moveTo>
                  <a:pt x="824720" y="824365"/>
                </a:moveTo>
                <a:lnTo>
                  <a:pt x="805963" y="824365"/>
                </a:lnTo>
                <a:lnTo>
                  <a:pt x="831352" y="849765"/>
                </a:lnTo>
                <a:lnTo>
                  <a:pt x="850131" y="849765"/>
                </a:lnTo>
                <a:lnTo>
                  <a:pt x="824720" y="824365"/>
                </a:lnTo>
                <a:close/>
              </a:path>
              <a:path w="2324100" h="2323465">
                <a:moveTo>
                  <a:pt x="850131" y="849765"/>
                </a:moveTo>
                <a:lnTo>
                  <a:pt x="831352" y="849765"/>
                </a:lnTo>
                <a:lnTo>
                  <a:pt x="833891" y="852305"/>
                </a:lnTo>
                <a:lnTo>
                  <a:pt x="852672" y="852305"/>
                </a:lnTo>
                <a:lnTo>
                  <a:pt x="850131" y="849765"/>
                </a:lnTo>
                <a:close/>
              </a:path>
              <a:path w="2324100" h="2323465">
                <a:moveTo>
                  <a:pt x="852672" y="852305"/>
                </a:moveTo>
                <a:lnTo>
                  <a:pt x="833891" y="852305"/>
                </a:lnTo>
                <a:lnTo>
                  <a:pt x="840238" y="858655"/>
                </a:lnTo>
                <a:lnTo>
                  <a:pt x="859025" y="858655"/>
                </a:lnTo>
                <a:lnTo>
                  <a:pt x="852672" y="852305"/>
                </a:lnTo>
                <a:close/>
              </a:path>
              <a:path w="2324100" h="2323465">
                <a:moveTo>
                  <a:pt x="859025" y="858655"/>
                </a:moveTo>
                <a:lnTo>
                  <a:pt x="840238" y="858655"/>
                </a:lnTo>
                <a:lnTo>
                  <a:pt x="846585" y="865005"/>
                </a:lnTo>
                <a:lnTo>
                  <a:pt x="865378" y="865005"/>
                </a:lnTo>
                <a:lnTo>
                  <a:pt x="859025" y="858655"/>
                </a:lnTo>
                <a:close/>
              </a:path>
              <a:path w="2324100" h="2323465">
                <a:moveTo>
                  <a:pt x="865378" y="865005"/>
                </a:moveTo>
                <a:lnTo>
                  <a:pt x="846585" y="865005"/>
                </a:lnTo>
                <a:lnTo>
                  <a:pt x="850394" y="868815"/>
                </a:lnTo>
                <a:lnTo>
                  <a:pt x="869189" y="868815"/>
                </a:lnTo>
                <a:lnTo>
                  <a:pt x="865378" y="865005"/>
                </a:lnTo>
                <a:close/>
              </a:path>
              <a:path w="2324100" h="2323465">
                <a:moveTo>
                  <a:pt x="869189" y="868815"/>
                </a:moveTo>
                <a:lnTo>
                  <a:pt x="850394" y="868815"/>
                </a:lnTo>
                <a:lnTo>
                  <a:pt x="852932" y="871355"/>
                </a:lnTo>
                <a:lnTo>
                  <a:pt x="871731" y="871355"/>
                </a:lnTo>
                <a:lnTo>
                  <a:pt x="869189" y="868815"/>
                </a:lnTo>
                <a:close/>
              </a:path>
              <a:path w="2324100" h="2323465">
                <a:moveTo>
                  <a:pt x="871731" y="871355"/>
                </a:moveTo>
                <a:lnTo>
                  <a:pt x="852932" y="871355"/>
                </a:lnTo>
                <a:lnTo>
                  <a:pt x="856741" y="875165"/>
                </a:lnTo>
                <a:lnTo>
                  <a:pt x="875542" y="875165"/>
                </a:lnTo>
                <a:lnTo>
                  <a:pt x="871731" y="871355"/>
                </a:lnTo>
                <a:close/>
              </a:path>
              <a:path w="2324100" h="2323465">
                <a:moveTo>
                  <a:pt x="875542" y="875165"/>
                </a:moveTo>
                <a:lnTo>
                  <a:pt x="856741" y="875165"/>
                </a:lnTo>
                <a:lnTo>
                  <a:pt x="871974" y="890405"/>
                </a:lnTo>
                <a:lnTo>
                  <a:pt x="890789" y="890405"/>
                </a:lnTo>
                <a:lnTo>
                  <a:pt x="875542" y="875165"/>
                </a:lnTo>
                <a:close/>
              </a:path>
              <a:path w="2324100" h="2323465">
                <a:moveTo>
                  <a:pt x="890789" y="890405"/>
                </a:moveTo>
                <a:lnTo>
                  <a:pt x="871974" y="890405"/>
                </a:lnTo>
                <a:lnTo>
                  <a:pt x="878322" y="896755"/>
                </a:lnTo>
                <a:lnTo>
                  <a:pt x="897142" y="896755"/>
                </a:lnTo>
                <a:lnTo>
                  <a:pt x="890789" y="890405"/>
                </a:lnTo>
                <a:close/>
              </a:path>
              <a:path w="2324100" h="2323465">
                <a:moveTo>
                  <a:pt x="897142" y="896755"/>
                </a:moveTo>
                <a:lnTo>
                  <a:pt x="878322" y="896755"/>
                </a:lnTo>
                <a:lnTo>
                  <a:pt x="882130" y="900565"/>
                </a:lnTo>
                <a:lnTo>
                  <a:pt x="900953" y="900565"/>
                </a:lnTo>
                <a:lnTo>
                  <a:pt x="897142" y="896755"/>
                </a:lnTo>
                <a:close/>
              </a:path>
              <a:path w="2324100" h="2323465">
                <a:moveTo>
                  <a:pt x="900953" y="900565"/>
                </a:moveTo>
                <a:lnTo>
                  <a:pt x="882130" y="900565"/>
                </a:lnTo>
                <a:lnTo>
                  <a:pt x="888477" y="906915"/>
                </a:lnTo>
                <a:lnTo>
                  <a:pt x="907306" y="906915"/>
                </a:lnTo>
                <a:lnTo>
                  <a:pt x="900953" y="900565"/>
                </a:lnTo>
                <a:close/>
              </a:path>
              <a:path w="2324100" h="2323465">
                <a:moveTo>
                  <a:pt x="907306" y="906915"/>
                </a:moveTo>
                <a:lnTo>
                  <a:pt x="888477" y="906915"/>
                </a:lnTo>
                <a:lnTo>
                  <a:pt x="894824" y="913265"/>
                </a:lnTo>
                <a:lnTo>
                  <a:pt x="913659" y="913265"/>
                </a:lnTo>
                <a:lnTo>
                  <a:pt x="907306" y="906915"/>
                </a:lnTo>
                <a:close/>
              </a:path>
              <a:path w="2324100" h="2323465">
                <a:moveTo>
                  <a:pt x="913659" y="913265"/>
                </a:moveTo>
                <a:lnTo>
                  <a:pt x="894824" y="913265"/>
                </a:lnTo>
                <a:lnTo>
                  <a:pt x="901172" y="919615"/>
                </a:lnTo>
                <a:lnTo>
                  <a:pt x="920011" y="919615"/>
                </a:lnTo>
                <a:lnTo>
                  <a:pt x="913659" y="913265"/>
                </a:lnTo>
                <a:close/>
              </a:path>
              <a:path w="2324100" h="2323465">
                <a:moveTo>
                  <a:pt x="920011" y="919615"/>
                </a:moveTo>
                <a:lnTo>
                  <a:pt x="901172" y="919615"/>
                </a:lnTo>
                <a:lnTo>
                  <a:pt x="903711" y="922155"/>
                </a:lnTo>
                <a:lnTo>
                  <a:pt x="922552" y="922155"/>
                </a:lnTo>
                <a:lnTo>
                  <a:pt x="920011" y="919615"/>
                </a:lnTo>
                <a:close/>
              </a:path>
              <a:path w="2324100" h="2323465">
                <a:moveTo>
                  <a:pt x="922552" y="922155"/>
                </a:moveTo>
                <a:lnTo>
                  <a:pt x="903711" y="922155"/>
                </a:lnTo>
                <a:lnTo>
                  <a:pt x="910058" y="928505"/>
                </a:lnTo>
                <a:lnTo>
                  <a:pt x="928905" y="928505"/>
                </a:lnTo>
                <a:lnTo>
                  <a:pt x="922552" y="922155"/>
                </a:lnTo>
                <a:close/>
              </a:path>
              <a:path w="2324100" h="2323465">
                <a:moveTo>
                  <a:pt x="928905" y="928505"/>
                </a:moveTo>
                <a:lnTo>
                  <a:pt x="910058" y="928505"/>
                </a:lnTo>
                <a:lnTo>
                  <a:pt x="913866" y="932315"/>
                </a:lnTo>
                <a:lnTo>
                  <a:pt x="932717" y="932315"/>
                </a:lnTo>
                <a:lnTo>
                  <a:pt x="928905" y="928505"/>
                </a:lnTo>
                <a:close/>
              </a:path>
              <a:path w="2324100" h="2323465">
                <a:moveTo>
                  <a:pt x="932717" y="932315"/>
                </a:moveTo>
                <a:lnTo>
                  <a:pt x="913866" y="932315"/>
                </a:lnTo>
                <a:lnTo>
                  <a:pt x="926561" y="945015"/>
                </a:lnTo>
                <a:lnTo>
                  <a:pt x="945422" y="945015"/>
                </a:lnTo>
                <a:lnTo>
                  <a:pt x="932717" y="932315"/>
                </a:lnTo>
                <a:close/>
              </a:path>
              <a:path w="2324100" h="2323465">
                <a:moveTo>
                  <a:pt x="945422" y="945015"/>
                </a:moveTo>
                <a:lnTo>
                  <a:pt x="926561" y="945015"/>
                </a:lnTo>
                <a:lnTo>
                  <a:pt x="929100" y="947555"/>
                </a:lnTo>
                <a:lnTo>
                  <a:pt x="947963" y="947555"/>
                </a:lnTo>
                <a:lnTo>
                  <a:pt x="945422" y="945015"/>
                </a:lnTo>
                <a:close/>
              </a:path>
              <a:path w="2324100" h="2323465">
                <a:moveTo>
                  <a:pt x="947963" y="947555"/>
                </a:moveTo>
                <a:lnTo>
                  <a:pt x="929100" y="947555"/>
                </a:lnTo>
                <a:lnTo>
                  <a:pt x="935447" y="953905"/>
                </a:lnTo>
                <a:lnTo>
                  <a:pt x="954316" y="953905"/>
                </a:lnTo>
                <a:lnTo>
                  <a:pt x="947963" y="947555"/>
                </a:lnTo>
                <a:close/>
              </a:path>
              <a:path w="2324100" h="2323465">
                <a:moveTo>
                  <a:pt x="954316" y="953905"/>
                </a:moveTo>
                <a:lnTo>
                  <a:pt x="935447" y="953905"/>
                </a:lnTo>
                <a:lnTo>
                  <a:pt x="939255" y="957715"/>
                </a:lnTo>
                <a:lnTo>
                  <a:pt x="958128" y="957715"/>
                </a:lnTo>
                <a:lnTo>
                  <a:pt x="954316" y="953905"/>
                </a:lnTo>
                <a:close/>
              </a:path>
              <a:path w="2324100" h="2323465">
                <a:moveTo>
                  <a:pt x="958128" y="957715"/>
                </a:moveTo>
                <a:lnTo>
                  <a:pt x="939255" y="957715"/>
                </a:lnTo>
                <a:lnTo>
                  <a:pt x="945603" y="964065"/>
                </a:lnTo>
                <a:lnTo>
                  <a:pt x="964481" y="964065"/>
                </a:lnTo>
                <a:lnTo>
                  <a:pt x="958128" y="957715"/>
                </a:lnTo>
                <a:close/>
              </a:path>
              <a:path w="2324100" h="2323465">
                <a:moveTo>
                  <a:pt x="964481" y="964065"/>
                </a:moveTo>
                <a:lnTo>
                  <a:pt x="945603" y="964065"/>
                </a:lnTo>
                <a:lnTo>
                  <a:pt x="948141" y="966605"/>
                </a:lnTo>
                <a:lnTo>
                  <a:pt x="967022" y="966605"/>
                </a:lnTo>
                <a:lnTo>
                  <a:pt x="964481" y="964065"/>
                </a:lnTo>
                <a:close/>
              </a:path>
              <a:path w="2324100" h="2323465">
                <a:moveTo>
                  <a:pt x="967022" y="966605"/>
                </a:moveTo>
                <a:lnTo>
                  <a:pt x="948141" y="966605"/>
                </a:lnTo>
                <a:lnTo>
                  <a:pt x="951950" y="970415"/>
                </a:lnTo>
                <a:lnTo>
                  <a:pt x="970833" y="970415"/>
                </a:lnTo>
                <a:lnTo>
                  <a:pt x="967022" y="966605"/>
                </a:lnTo>
                <a:close/>
              </a:path>
              <a:path w="2324100" h="2323465">
                <a:moveTo>
                  <a:pt x="970833" y="970415"/>
                </a:moveTo>
                <a:lnTo>
                  <a:pt x="951950" y="970415"/>
                </a:lnTo>
                <a:lnTo>
                  <a:pt x="954489" y="972955"/>
                </a:lnTo>
                <a:lnTo>
                  <a:pt x="973374" y="972955"/>
                </a:lnTo>
                <a:lnTo>
                  <a:pt x="970833" y="970415"/>
                </a:lnTo>
                <a:close/>
              </a:path>
              <a:path w="2324100" h="2323465">
                <a:moveTo>
                  <a:pt x="973374" y="972955"/>
                </a:moveTo>
                <a:lnTo>
                  <a:pt x="954489" y="972955"/>
                </a:lnTo>
                <a:lnTo>
                  <a:pt x="958297" y="976765"/>
                </a:lnTo>
                <a:lnTo>
                  <a:pt x="977186" y="976765"/>
                </a:lnTo>
                <a:lnTo>
                  <a:pt x="973374" y="972955"/>
                </a:lnTo>
                <a:close/>
              </a:path>
              <a:path w="2324100" h="2323465">
                <a:moveTo>
                  <a:pt x="977186" y="976765"/>
                </a:moveTo>
                <a:lnTo>
                  <a:pt x="958297" y="976765"/>
                </a:lnTo>
                <a:lnTo>
                  <a:pt x="960836" y="979305"/>
                </a:lnTo>
                <a:lnTo>
                  <a:pt x="979727" y="979305"/>
                </a:lnTo>
                <a:lnTo>
                  <a:pt x="977186" y="976765"/>
                </a:lnTo>
                <a:close/>
              </a:path>
              <a:path w="2324100" h="2323465">
                <a:moveTo>
                  <a:pt x="979727" y="979305"/>
                </a:moveTo>
                <a:lnTo>
                  <a:pt x="960836" y="979305"/>
                </a:lnTo>
                <a:lnTo>
                  <a:pt x="990033" y="1008515"/>
                </a:lnTo>
                <a:lnTo>
                  <a:pt x="1008950" y="1008515"/>
                </a:lnTo>
                <a:lnTo>
                  <a:pt x="979727" y="979305"/>
                </a:lnTo>
                <a:close/>
              </a:path>
              <a:path w="2324100" h="2323465">
                <a:moveTo>
                  <a:pt x="1008950" y="1008515"/>
                </a:moveTo>
                <a:lnTo>
                  <a:pt x="990033" y="1008515"/>
                </a:lnTo>
                <a:lnTo>
                  <a:pt x="1015422" y="1033915"/>
                </a:lnTo>
                <a:lnTo>
                  <a:pt x="1034361" y="1033915"/>
                </a:lnTo>
                <a:lnTo>
                  <a:pt x="1008950" y="1008515"/>
                </a:lnTo>
                <a:close/>
              </a:path>
              <a:path w="2324100" h="2323465">
                <a:moveTo>
                  <a:pt x="1034361" y="1033915"/>
                </a:moveTo>
                <a:lnTo>
                  <a:pt x="1015422" y="1033915"/>
                </a:lnTo>
                <a:lnTo>
                  <a:pt x="1043350" y="1061855"/>
                </a:lnTo>
                <a:lnTo>
                  <a:pt x="1062313" y="1061855"/>
                </a:lnTo>
                <a:lnTo>
                  <a:pt x="1034361" y="1033915"/>
                </a:lnTo>
                <a:close/>
              </a:path>
              <a:path w="2324100" h="2323465">
                <a:moveTo>
                  <a:pt x="1062313" y="1061855"/>
                </a:moveTo>
                <a:lnTo>
                  <a:pt x="1043350" y="1061855"/>
                </a:lnTo>
                <a:lnTo>
                  <a:pt x="1085242" y="1103765"/>
                </a:lnTo>
                <a:lnTo>
                  <a:pt x="1104241" y="1103765"/>
                </a:lnTo>
                <a:lnTo>
                  <a:pt x="1062313" y="1061855"/>
                </a:lnTo>
                <a:close/>
              </a:path>
              <a:path w="2324100" h="2323465">
                <a:moveTo>
                  <a:pt x="1104241" y="1103765"/>
                </a:moveTo>
                <a:lnTo>
                  <a:pt x="1085242" y="1103765"/>
                </a:lnTo>
                <a:lnTo>
                  <a:pt x="1091590" y="1110115"/>
                </a:lnTo>
                <a:lnTo>
                  <a:pt x="1110593" y="1110115"/>
                </a:lnTo>
                <a:lnTo>
                  <a:pt x="1104241" y="1103765"/>
                </a:lnTo>
                <a:close/>
              </a:path>
              <a:path w="2324100" h="2323465">
                <a:moveTo>
                  <a:pt x="1110593" y="1110115"/>
                </a:moveTo>
                <a:lnTo>
                  <a:pt x="1091590" y="1110115"/>
                </a:lnTo>
                <a:lnTo>
                  <a:pt x="1144907" y="1163455"/>
                </a:lnTo>
                <a:lnTo>
                  <a:pt x="1163956" y="1163455"/>
                </a:lnTo>
                <a:lnTo>
                  <a:pt x="1110593" y="1110115"/>
                </a:lnTo>
                <a:close/>
              </a:path>
              <a:path w="2324100" h="2323465">
                <a:moveTo>
                  <a:pt x="1163956" y="1163455"/>
                </a:moveTo>
                <a:lnTo>
                  <a:pt x="1144907" y="1163455"/>
                </a:lnTo>
                <a:lnTo>
                  <a:pt x="1195685" y="1214255"/>
                </a:lnTo>
                <a:lnTo>
                  <a:pt x="1214778" y="1214255"/>
                </a:lnTo>
                <a:lnTo>
                  <a:pt x="1163956" y="1163455"/>
                </a:lnTo>
                <a:close/>
              </a:path>
              <a:path w="2324100" h="2323465">
                <a:moveTo>
                  <a:pt x="1214778" y="1214255"/>
                </a:moveTo>
                <a:lnTo>
                  <a:pt x="1195685" y="1214255"/>
                </a:lnTo>
                <a:lnTo>
                  <a:pt x="1199493" y="1218065"/>
                </a:lnTo>
                <a:lnTo>
                  <a:pt x="1218590" y="1218065"/>
                </a:lnTo>
                <a:lnTo>
                  <a:pt x="1214778" y="1214255"/>
                </a:lnTo>
                <a:close/>
              </a:path>
              <a:path w="2324100" h="2323465">
                <a:moveTo>
                  <a:pt x="1218590" y="1218065"/>
                </a:moveTo>
                <a:lnTo>
                  <a:pt x="1199493" y="1218065"/>
                </a:lnTo>
                <a:lnTo>
                  <a:pt x="1218535" y="1237115"/>
                </a:lnTo>
                <a:lnTo>
                  <a:pt x="1237648" y="1237115"/>
                </a:lnTo>
                <a:lnTo>
                  <a:pt x="1218590" y="1218065"/>
                </a:lnTo>
                <a:close/>
              </a:path>
              <a:path w="2324100" h="2323465">
                <a:moveTo>
                  <a:pt x="1237648" y="1237115"/>
                </a:moveTo>
                <a:lnTo>
                  <a:pt x="1218535" y="1237115"/>
                </a:lnTo>
                <a:lnTo>
                  <a:pt x="1227421" y="1246005"/>
                </a:lnTo>
                <a:lnTo>
                  <a:pt x="1246542" y="1246005"/>
                </a:lnTo>
                <a:lnTo>
                  <a:pt x="1237648" y="1237115"/>
                </a:lnTo>
                <a:close/>
              </a:path>
              <a:path w="2324100" h="2323465">
                <a:moveTo>
                  <a:pt x="1246542" y="1246005"/>
                </a:moveTo>
                <a:lnTo>
                  <a:pt x="1227421" y="1246005"/>
                </a:lnTo>
                <a:lnTo>
                  <a:pt x="1231229" y="1249815"/>
                </a:lnTo>
                <a:lnTo>
                  <a:pt x="1250354" y="1249815"/>
                </a:lnTo>
                <a:lnTo>
                  <a:pt x="1246542" y="1246005"/>
                </a:lnTo>
                <a:close/>
              </a:path>
              <a:path w="2324100" h="2323465">
                <a:moveTo>
                  <a:pt x="1250354" y="1249815"/>
                </a:moveTo>
                <a:lnTo>
                  <a:pt x="1231229" y="1249815"/>
                </a:lnTo>
                <a:lnTo>
                  <a:pt x="1237577" y="1256165"/>
                </a:lnTo>
                <a:lnTo>
                  <a:pt x="1256706" y="1256165"/>
                </a:lnTo>
                <a:lnTo>
                  <a:pt x="1250354" y="1249815"/>
                </a:lnTo>
                <a:close/>
              </a:path>
              <a:path w="2324100" h="2323465">
                <a:moveTo>
                  <a:pt x="1256706" y="1256165"/>
                </a:moveTo>
                <a:lnTo>
                  <a:pt x="1237577" y="1256165"/>
                </a:lnTo>
                <a:lnTo>
                  <a:pt x="1250271" y="1268865"/>
                </a:lnTo>
                <a:lnTo>
                  <a:pt x="1269412" y="1268865"/>
                </a:lnTo>
                <a:lnTo>
                  <a:pt x="1256706" y="1256165"/>
                </a:lnTo>
                <a:close/>
              </a:path>
              <a:path w="2324100" h="2323465">
                <a:moveTo>
                  <a:pt x="1269412" y="1268865"/>
                </a:moveTo>
                <a:lnTo>
                  <a:pt x="1250271" y="1268865"/>
                </a:lnTo>
                <a:lnTo>
                  <a:pt x="1262966" y="1281565"/>
                </a:lnTo>
                <a:lnTo>
                  <a:pt x="1282117" y="1281565"/>
                </a:lnTo>
                <a:lnTo>
                  <a:pt x="1269412" y="1268865"/>
                </a:lnTo>
                <a:close/>
              </a:path>
              <a:path w="2324100" h="2323465">
                <a:moveTo>
                  <a:pt x="1282117" y="1281565"/>
                </a:moveTo>
                <a:lnTo>
                  <a:pt x="1262966" y="1281565"/>
                </a:lnTo>
                <a:lnTo>
                  <a:pt x="1278199" y="1296805"/>
                </a:lnTo>
                <a:lnTo>
                  <a:pt x="1297364" y="1296805"/>
                </a:lnTo>
                <a:lnTo>
                  <a:pt x="1282117" y="1281565"/>
                </a:lnTo>
                <a:close/>
              </a:path>
              <a:path w="2324100" h="2323465">
                <a:moveTo>
                  <a:pt x="1297364" y="1296805"/>
                </a:moveTo>
                <a:lnTo>
                  <a:pt x="1278199" y="1296805"/>
                </a:lnTo>
                <a:lnTo>
                  <a:pt x="1294702" y="1313315"/>
                </a:lnTo>
                <a:lnTo>
                  <a:pt x="1313881" y="1313315"/>
                </a:lnTo>
                <a:lnTo>
                  <a:pt x="1297364" y="1296805"/>
                </a:lnTo>
                <a:close/>
              </a:path>
              <a:path w="2324100" h="2323465">
                <a:moveTo>
                  <a:pt x="1313881" y="1313315"/>
                </a:moveTo>
                <a:lnTo>
                  <a:pt x="1294702" y="1313315"/>
                </a:lnTo>
                <a:lnTo>
                  <a:pt x="1326438" y="1345065"/>
                </a:lnTo>
                <a:lnTo>
                  <a:pt x="1345645" y="1345065"/>
                </a:lnTo>
                <a:lnTo>
                  <a:pt x="1313881" y="1313315"/>
                </a:lnTo>
                <a:close/>
              </a:path>
              <a:path w="2324100" h="2323465">
                <a:moveTo>
                  <a:pt x="1345645" y="1345065"/>
                </a:moveTo>
                <a:lnTo>
                  <a:pt x="1326438" y="1345065"/>
                </a:lnTo>
                <a:lnTo>
                  <a:pt x="1358175" y="1376815"/>
                </a:lnTo>
                <a:lnTo>
                  <a:pt x="1377408" y="1376815"/>
                </a:lnTo>
                <a:lnTo>
                  <a:pt x="1345645" y="1345065"/>
                </a:lnTo>
                <a:close/>
              </a:path>
              <a:path w="2324100" h="2323465">
                <a:moveTo>
                  <a:pt x="1377408" y="1376815"/>
                </a:moveTo>
                <a:lnTo>
                  <a:pt x="1358175" y="1376815"/>
                </a:lnTo>
                <a:lnTo>
                  <a:pt x="1377217" y="1395865"/>
                </a:lnTo>
                <a:lnTo>
                  <a:pt x="1396467" y="1395865"/>
                </a:lnTo>
                <a:lnTo>
                  <a:pt x="1377408" y="1376815"/>
                </a:lnTo>
                <a:close/>
              </a:path>
              <a:path w="2324100" h="2323465">
                <a:moveTo>
                  <a:pt x="1396467" y="1395865"/>
                </a:moveTo>
                <a:lnTo>
                  <a:pt x="1377217" y="1395865"/>
                </a:lnTo>
                <a:lnTo>
                  <a:pt x="1389911" y="1408565"/>
                </a:lnTo>
                <a:lnTo>
                  <a:pt x="1409172" y="1408565"/>
                </a:lnTo>
                <a:lnTo>
                  <a:pt x="1396467" y="1395865"/>
                </a:lnTo>
                <a:close/>
              </a:path>
              <a:path w="2324100" h="2323465">
                <a:moveTo>
                  <a:pt x="1409172" y="1408565"/>
                </a:moveTo>
                <a:lnTo>
                  <a:pt x="1389911" y="1408565"/>
                </a:lnTo>
                <a:lnTo>
                  <a:pt x="1405145" y="1423805"/>
                </a:lnTo>
                <a:lnTo>
                  <a:pt x="1424419" y="1423805"/>
                </a:lnTo>
                <a:lnTo>
                  <a:pt x="1409172" y="1408565"/>
                </a:lnTo>
                <a:close/>
              </a:path>
              <a:path w="2324100" h="2323465">
                <a:moveTo>
                  <a:pt x="1424419" y="1423805"/>
                </a:moveTo>
                <a:lnTo>
                  <a:pt x="1405145" y="1423805"/>
                </a:lnTo>
                <a:lnTo>
                  <a:pt x="1408953" y="1427615"/>
                </a:lnTo>
                <a:lnTo>
                  <a:pt x="1428230" y="1427615"/>
                </a:lnTo>
                <a:lnTo>
                  <a:pt x="1424419" y="1423805"/>
                </a:lnTo>
                <a:close/>
              </a:path>
              <a:path w="2324100" h="2323465">
                <a:moveTo>
                  <a:pt x="1428230" y="1427615"/>
                </a:moveTo>
                <a:lnTo>
                  <a:pt x="1408953" y="1427615"/>
                </a:lnTo>
                <a:lnTo>
                  <a:pt x="1424186" y="1442855"/>
                </a:lnTo>
                <a:lnTo>
                  <a:pt x="1443477" y="1442855"/>
                </a:lnTo>
                <a:lnTo>
                  <a:pt x="1428230" y="1427615"/>
                </a:lnTo>
                <a:close/>
              </a:path>
              <a:path w="2324100" h="2323465">
                <a:moveTo>
                  <a:pt x="1443477" y="1442855"/>
                </a:moveTo>
                <a:lnTo>
                  <a:pt x="1424186" y="1442855"/>
                </a:lnTo>
                <a:lnTo>
                  <a:pt x="1430534" y="1449205"/>
                </a:lnTo>
                <a:lnTo>
                  <a:pt x="1449830" y="1449205"/>
                </a:lnTo>
                <a:lnTo>
                  <a:pt x="1443477" y="1442855"/>
                </a:lnTo>
                <a:close/>
              </a:path>
              <a:path w="2324100" h="2323465">
                <a:moveTo>
                  <a:pt x="1449830" y="1449205"/>
                </a:moveTo>
                <a:lnTo>
                  <a:pt x="1430534" y="1449205"/>
                </a:lnTo>
                <a:lnTo>
                  <a:pt x="1443228" y="1461905"/>
                </a:lnTo>
                <a:lnTo>
                  <a:pt x="1462535" y="1461905"/>
                </a:lnTo>
                <a:lnTo>
                  <a:pt x="1449830" y="1449205"/>
                </a:lnTo>
                <a:close/>
              </a:path>
              <a:path w="2324100" h="2323465">
                <a:moveTo>
                  <a:pt x="1462535" y="1461905"/>
                </a:moveTo>
                <a:lnTo>
                  <a:pt x="1443228" y="1461905"/>
                </a:lnTo>
                <a:lnTo>
                  <a:pt x="1447037" y="1465715"/>
                </a:lnTo>
                <a:lnTo>
                  <a:pt x="1466347" y="1465715"/>
                </a:lnTo>
                <a:lnTo>
                  <a:pt x="1462535" y="1461905"/>
                </a:lnTo>
                <a:close/>
              </a:path>
              <a:path w="2324100" h="2323465">
                <a:moveTo>
                  <a:pt x="1466347" y="1465715"/>
                </a:moveTo>
                <a:lnTo>
                  <a:pt x="1447037" y="1465715"/>
                </a:lnTo>
                <a:lnTo>
                  <a:pt x="1453384" y="1472065"/>
                </a:lnTo>
                <a:lnTo>
                  <a:pt x="1472699" y="1472065"/>
                </a:lnTo>
                <a:lnTo>
                  <a:pt x="1466347" y="1465715"/>
                </a:lnTo>
                <a:close/>
              </a:path>
              <a:path w="2324100" h="2323465">
                <a:moveTo>
                  <a:pt x="1472699" y="1472065"/>
                </a:moveTo>
                <a:lnTo>
                  <a:pt x="1453384" y="1472065"/>
                </a:lnTo>
                <a:lnTo>
                  <a:pt x="1462270" y="1480955"/>
                </a:lnTo>
                <a:lnTo>
                  <a:pt x="1481593" y="1480955"/>
                </a:lnTo>
                <a:lnTo>
                  <a:pt x="1472699" y="1472065"/>
                </a:lnTo>
                <a:close/>
              </a:path>
              <a:path w="2324100" h="2323465">
                <a:moveTo>
                  <a:pt x="1481593" y="1480955"/>
                </a:moveTo>
                <a:lnTo>
                  <a:pt x="1462270" y="1480955"/>
                </a:lnTo>
                <a:lnTo>
                  <a:pt x="1474964" y="1493655"/>
                </a:lnTo>
                <a:lnTo>
                  <a:pt x="1494299" y="1493655"/>
                </a:lnTo>
                <a:lnTo>
                  <a:pt x="1481593" y="1480955"/>
                </a:lnTo>
                <a:close/>
              </a:path>
              <a:path w="2324100" h="2323465">
                <a:moveTo>
                  <a:pt x="1494299" y="1493655"/>
                </a:moveTo>
                <a:lnTo>
                  <a:pt x="1474964" y="1493655"/>
                </a:lnTo>
                <a:lnTo>
                  <a:pt x="1481312" y="1500005"/>
                </a:lnTo>
                <a:lnTo>
                  <a:pt x="1500651" y="1500005"/>
                </a:lnTo>
                <a:lnTo>
                  <a:pt x="1494299" y="1493655"/>
                </a:lnTo>
                <a:close/>
              </a:path>
              <a:path w="2324100" h="2323465">
                <a:moveTo>
                  <a:pt x="1500651" y="1500005"/>
                </a:moveTo>
                <a:lnTo>
                  <a:pt x="1481312" y="1500005"/>
                </a:lnTo>
                <a:lnTo>
                  <a:pt x="1487659" y="1506355"/>
                </a:lnTo>
                <a:lnTo>
                  <a:pt x="1507004" y="1506355"/>
                </a:lnTo>
                <a:lnTo>
                  <a:pt x="1500651" y="1500005"/>
                </a:lnTo>
                <a:close/>
              </a:path>
              <a:path w="2324100" h="2323465">
                <a:moveTo>
                  <a:pt x="1507004" y="1506355"/>
                </a:moveTo>
                <a:lnTo>
                  <a:pt x="1487659" y="1506355"/>
                </a:lnTo>
                <a:lnTo>
                  <a:pt x="1494006" y="1512705"/>
                </a:lnTo>
                <a:lnTo>
                  <a:pt x="1513357" y="1512705"/>
                </a:lnTo>
                <a:lnTo>
                  <a:pt x="1507004" y="1506355"/>
                </a:lnTo>
                <a:close/>
              </a:path>
              <a:path w="2324100" h="2323465">
                <a:moveTo>
                  <a:pt x="2124490" y="2123575"/>
                </a:moveTo>
                <a:lnTo>
                  <a:pt x="2104613" y="2123575"/>
                </a:lnTo>
                <a:lnTo>
                  <a:pt x="2303917" y="2322965"/>
                </a:lnTo>
                <a:lnTo>
                  <a:pt x="2323966" y="2322965"/>
                </a:lnTo>
                <a:lnTo>
                  <a:pt x="2124490" y="2123575"/>
                </a:lnTo>
                <a:close/>
              </a:path>
              <a:path w="2324100" h="2323465">
                <a:moveTo>
                  <a:pt x="2121949" y="2121035"/>
                </a:moveTo>
                <a:lnTo>
                  <a:pt x="2102074" y="2121035"/>
                </a:lnTo>
                <a:lnTo>
                  <a:pt x="2103344" y="2122305"/>
                </a:lnTo>
                <a:lnTo>
                  <a:pt x="2123220" y="2122305"/>
                </a:lnTo>
                <a:lnTo>
                  <a:pt x="2121949" y="2121035"/>
                </a:lnTo>
                <a:close/>
              </a:path>
              <a:path w="2324100" h="2323465">
                <a:moveTo>
                  <a:pt x="2118137" y="2117225"/>
                </a:moveTo>
                <a:lnTo>
                  <a:pt x="2098266" y="2117225"/>
                </a:lnTo>
                <a:lnTo>
                  <a:pt x="2100805" y="2119765"/>
                </a:lnTo>
                <a:lnTo>
                  <a:pt x="2120678" y="2119765"/>
                </a:lnTo>
                <a:lnTo>
                  <a:pt x="2118137" y="2117225"/>
                </a:lnTo>
                <a:close/>
              </a:path>
              <a:path w="2324100" h="2323465">
                <a:moveTo>
                  <a:pt x="2115596" y="2114685"/>
                </a:moveTo>
                <a:lnTo>
                  <a:pt x="2095727" y="2114685"/>
                </a:lnTo>
                <a:lnTo>
                  <a:pt x="2096996" y="2115955"/>
                </a:lnTo>
                <a:lnTo>
                  <a:pt x="2116867" y="2115955"/>
                </a:lnTo>
                <a:lnTo>
                  <a:pt x="2115596" y="2114685"/>
                </a:lnTo>
                <a:close/>
              </a:path>
              <a:path w="2324100" h="2323465">
                <a:moveTo>
                  <a:pt x="2111785" y="2110875"/>
                </a:moveTo>
                <a:lnTo>
                  <a:pt x="2091919" y="2110875"/>
                </a:lnTo>
                <a:lnTo>
                  <a:pt x="2094458" y="2113415"/>
                </a:lnTo>
                <a:lnTo>
                  <a:pt x="2114326" y="2113415"/>
                </a:lnTo>
                <a:lnTo>
                  <a:pt x="2111785" y="2110875"/>
                </a:lnTo>
                <a:close/>
              </a:path>
              <a:path w="2324100" h="2323465">
                <a:moveTo>
                  <a:pt x="2109244" y="2108335"/>
                </a:moveTo>
                <a:lnTo>
                  <a:pt x="2089380" y="2108335"/>
                </a:lnTo>
                <a:lnTo>
                  <a:pt x="2090649" y="2109605"/>
                </a:lnTo>
                <a:lnTo>
                  <a:pt x="2110514" y="2109605"/>
                </a:lnTo>
                <a:lnTo>
                  <a:pt x="2109244" y="2108335"/>
                </a:lnTo>
                <a:close/>
              </a:path>
              <a:path w="2324100" h="2323465">
                <a:moveTo>
                  <a:pt x="2105432" y="2104525"/>
                </a:moveTo>
                <a:lnTo>
                  <a:pt x="2085571" y="2104525"/>
                </a:lnTo>
                <a:lnTo>
                  <a:pt x="2088110" y="2107065"/>
                </a:lnTo>
                <a:lnTo>
                  <a:pt x="2107973" y="2107065"/>
                </a:lnTo>
                <a:lnTo>
                  <a:pt x="2105432" y="2104525"/>
                </a:lnTo>
                <a:close/>
              </a:path>
              <a:path w="2324100" h="2323465">
                <a:moveTo>
                  <a:pt x="2102891" y="2101985"/>
                </a:moveTo>
                <a:lnTo>
                  <a:pt x="2083032" y="2101985"/>
                </a:lnTo>
                <a:lnTo>
                  <a:pt x="2084302" y="2103255"/>
                </a:lnTo>
                <a:lnTo>
                  <a:pt x="2104161" y="2103255"/>
                </a:lnTo>
                <a:lnTo>
                  <a:pt x="2102891" y="2101985"/>
                </a:lnTo>
                <a:close/>
              </a:path>
              <a:path w="2324100" h="2323465">
                <a:moveTo>
                  <a:pt x="2099079" y="2098175"/>
                </a:moveTo>
                <a:lnTo>
                  <a:pt x="2079224" y="2098175"/>
                </a:lnTo>
                <a:lnTo>
                  <a:pt x="2081763" y="2100715"/>
                </a:lnTo>
                <a:lnTo>
                  <a:pt x="2101620" y="2100715"/>
                </a:lnTo>
                <a:lnTo>
                  <a:pt x="2099079" y="2098175"/>
                </a:lnTo>
                <a:close/>
              </a:path>
              <a:path w="2324100" h="2323465">
                <a:moveTo>
                  <a:pt x="2096538" y="2095635"/>
                </a:moveTo>
                <a:lnTo>
                  <a:pt x="2076685" y="2095635"/>
                </a:lnTo>
                <a:lnTo>
                  <a:pt x="2077955" y="2096905"/>
                </a:lnTo>
                <a:lnTo>
                  <a:pt x="2097809" y="2096905"/>
                </a:lnTo>
                <a:lnTo>
                  <a:pt x="2096538" y="2095635"/>
                </a:lnTo>
                <a:close/>
              </a:path>
              <a:path w="2324100" h="2323465">
                <a:moveTo>
                  <a:pt x="2092726" y="2091825"/>
                </a:moveTo>
                <a:lnTo>
                  <a:pt x="2072877" y="2091825"/>
                </a:lnTo>
                <a:lnTo>
                  <a:pt x="2075416" y="2094365"/>
                </a:lnTo>
                <a:lnTo>
                  <a:pt x="2095267" y="2094365"/>
                </a:lnTo>
                <a:lnTo>
                  <a:pt x="2092726" y="2091825"/>
                </a:lnTo>
                <a:close/>
              </a:path>
              <a:path w="2324100" h="2323465">
                <a:moveTo>
                  <a:pt x="2090185" y="2089285"/>
                </a:moveTo>
                <a:lnTo>
                  <a:pt x="2070338" y="2089285"/>
                </a:lnTo>
                <a:lnTo>
                  <a:pt x="2071607" y="2090555"/>
                </a:lnTo>
                <a:lnTo>
                  <a:pt x="2091456" y="2090555"/>
                </a:lnTo>
                <a:lnTo>
                  <a:pt x="2090185" y="2089285"/>
                </a:lnTo>
                <a:close/>
              </a:path>
              <a:path w="2324100" h="2323465">
                <a:moveTo>
                  <a:pt x="2086374" y="2085475"/>
                </a:moveTo>
                <a:lnTo>
                  <a:pt x="2066530" y="2085475"/>
                </a:lnTo>
                <a:lnTo>
                  <a:pt x="2069069" y="2088015"/>
                </a:lnTo>
                <a:lnTo>
                  <a:pt x="2088915" y="2088015"/>
                </a:lnTo>
                <a:lnTo>
                  <a:pt x="2086374" y="2085475"/>
                </a:lnTo>
                <a:close/>
              </a:path>
              <a:path w="2324100" h="2323465">
                <a:moveTo>
                  <a:pt x="2083833" y="2082935"/>
                </a:moveTo>
                <a:lnTo>
                  <a:pt x="2063991" y="2082935"/>
                </a:lnTo>
                <a:lnTo>
                  <a:pt x="2065260" y="2084205"/>
                </a:lnTo>
                <a:lnTo>
                  <a:pt x="2085103" y="2084205"/>
                </a:lnTo>
                <a:lnTo>
                  <a:pt x="2083833" y="2082935"/>
                </a:lnTo>
                <a:close/>
              </a:path>
              <a:path w="2324100" h="2323465">
                <a:moveTo>
                  <a:pt x="2080021" y="2079125"/>
                </a:moveTo>
                <a:lnTo>
                  <a:pt x="2060182" y="2079125"/>
                </a:lnTo>
                <a:lnTo>
                  <a:pt x="2062721" y="2081665"/>
                </a:lnTo>
                <a:lnTo>
                  <a:pt x="2082562" y="2081665"/>
                </a:lnTo>
                <a:lnTo>
                  <a:pt x="2080021" y="2079125"/>
                </a:lnTo>
                <a:close/>
              </a:path>
              <a:path w="2324100" h="2323465">
                <a:moveTo>
                  <a:pt x="2077480" y="2076585"/>
                </a:moveTo>
                <a:lnTo>
                  <a:pt x="2057643" y="2076585"/>
                </a:lnTo>
                <a:lnTo>
                  <a:pt x="2058913" y="2077855"/>
                </a:lnTo>
                <a:lnTo>
                  <a:pt x="2078750" y="2077855"/>
                </a:lnTo>
                <a:lnTo>
                  <a:pt x="2077480" y="2076585"/>
                </a:lnTo>
                <a:close/>
              </a:path>
              <a:path w="2324100" h="2323465">
                <a:moveTo>
                  <a:pt x="2073668" y="2072775"/>
                </a:moveTo>
                <a:lnTo>
                  <a:pt x="2053835" y="2072775"/>
                </a:lnTo>
                <a:lnTo>
                  <a:pt x="2056374" y="2075315"/>
                </a:lnTo>
                <a:lnTo>
                  <a:pt x="2076209" y="2075315"/>
                </a:lnTo>
                <a:lnTo>
                  <a:pt x="2073668" y="2072775"/>
                </a:lnTo>
                <a:close/>
              </a:path>
              <a:path w="2324100" h="2323465">
                <a:moveTo>
                  <a:pt x="2071127" y="2070235"/>
                </a:moveTo>
                <a:lnTo>
                  <a:pt x="2051296" y="2070235"/>
                </a:lnTo>
                <a:lnTo>
                  <a:pt x="2052566" y="2071505"/>
                </a:lnTo>
                <a:lnTo>
                  <a:pt x="2072398" y="2071505"/>
                </a:lnTo>
                <a:lnTo>
                  <a:pt x="2071127" y="2070235"/>
                </a:lnTo>
                <a:close/>
              </a:path>
              <a:path w="2324100" h="2323465">
                <a:moveTo>
                  <a:pt x="2067315" y="2066425"/>
                </a:moveTo>
                <a:lnTo>
                  <a:pt x="2047488" y="2066425"/>
                </a:lnTo>
                <a:lnTo>
                  <a:pt x="2050027" y="2068965"/>
                </a:lnTo>
                <a:lnTo>
                  <a:pt x="2069857" y="2068965"/>
                </a:lnTo>
                <a:lnTo>
                  <a:pt x="2067315" y="2066425"/>
                </a:lnTo>
                <a:close/>
              </a:path>
              <a:path w="2324100" h="2323465">
                <a:moveTo>
                  <a:pt x="2064774" y="2063885"/>
                </a:moveTo>
                <a:lnTo>
                  <a:pt x="2044949" y="2063885"/>
                </a:lnTo>
                <a:lnTo>
                  <a:pt x="2046218" y="2065155"/>
                </a:lnTo>
                <a:lnTo>
                  <a:pt x="2066045" y="2065155"/>
                </a:lnTo>
                <a:lnTo>
                  <a:pt x="2064774" y="2063885"/>
                </a:lnTo>
                <a:close/>
              </a:path>
              <a:path w="2324100" h="2323465">
                <a:moveTo>
                  <a:pt x="2060963" y="2060075"/>
                </a:moveTo>
                <a:lnTo>
                  <a:pt x="2041141" y="2060075"/>
                </a:lnTo>
                <a:lnTo>
                  <a:pt x="2043679" y="2062615"/>
                </a:lnTo>
                <a:lnTo>
                  <a:pt x="2063504" y="2062615"/>
                </a:lnTo>
                <a:lnTo>
                  <a:pt x="2060963" y="2060075"/>
                </a:lnTo>
                <a:close/>
              </a:path>
              <a:path w="2324100" h="2323465">
                <a:moveTo>
                  <a:pt x="2058422" y="2057535"/>
                </a:moveTo>
                <a:lnTo>
                  <a:pt x="2038602" y="2057535"/>
                </a:lnTo>
                <a:lnTo>
                  <a:pt x="2039871" y="2058805"/>
                </a:lnTo>
                <a:lnTo>
                  <a:pt x="2059692" y="2058805"/>
                </a:lnTo>
                <a:lnTo>
                  <a:pt x="2058422" y="2057535"/>
                </a:lnTo>
                <a:close/>
              </a:path>
              <a:path w="2324100" h="2323465">
                <a:moveTo>
                  <a:pt x="2054610" y="2053725"/>
                </a:moveTo>
                <a:lnTo>
                  <a:pt x="2034793" y="2053725"/>
                </a:lnTo>
                <a:lnTo>
                  <a:pt x="2037332" y="2056265"/>
                </a:lnTo>
                <a:lnTo>
                  <a:pt x="2057151" y="2056265"/>
                </a:lnTo>
                <a:lnTo>
                  <a:pt x="2054610" y="2053725"/>
                </a:lnTo>
                <a:close/>
              </a:path>
              <a:path w="2324100" h="2323465">
                <a:moveTo>
                  <a:pt x="2052069" y="2051185"/>
                </a:moveTo>
                <a:lnTo>
                  <a:pt x="2032254" y="2051185"/>
                </a:lnTo>
                <a:lnTo>
                  <a:pt x="2033524" y="2052455"/>
                </a:lnTo>
                <a:lnTo>
                  <a:pt x="2053339" y="2052455"/>
                </a:lnTo>
                <a:lnTo>
                  <a:pt x="2052069" y="2051185"/>
                </a:lnTo>
                <a:close/>
              </a:path>
              <a:path w="2324100" h="2323465">
                <a:moveTo>
                  <a:pt x="2048257" y="2047375"/>
                </a:moveTo>
                <a:lnTo>
                  <a:pt x="2028446" y="2047375"/>
                </a:lnTo>
                <a:lnTo>
                  <a:pt x="2030985" y="2049915"/>
                </a:lnTo>
                <a:lnTo>
                  <a:pt x="2050798" y="2049915"/>
                </a:lnTo>
                <a:lnTo>
                  <a:pt x="2048257" y="2047375"/>
                </a:lnTo>
                <a:close/>
              </a:path>
              <a:path w="2324100" h="2323465">
                <a:moveTo>
                  <a:pt x="2045716" y="2044835"/>
                </a:moveTo>
                <a:lnTo>
                  <a:pt x="2025907" y="2044835"/>
                </a:lnTo>
                <a:lnTo>
                  <a:pt x="2027177" y="2046105"/>
                </a:lnTo>
                <a:lnTo>
                  <a:pt x="2046987" y="2046105"/>
                </a:lnTo>
                <a:lnTo>
                  <a:pt x="2045716" y="2044835"/>
                </a:lnTo>
                <a:close/>
              </a:path>
              <a:path w="2324100" h="2323465">
                <a:moveTo>
                  <a:pt x="2041905" y="2041025"/>
                </a:moveTo>
                <a:lnTo>
                  <a:pt x="2022099" y="2041025"/>
                </a:lnTo>
                <a:lnTo>
                  <a:pt x="2024638" y="2043565"/>
                </a:lnTo>
                <a:lnTo>
                  <a:pt x="2044446" y="2043565"/>
                </a:lnTo>
                <a:lnTo>
                  <a:pt x="2041905" y="2041025"/>
                </a:lnTo>
                <a:close/>
              </a:path>
              <a:path w="2324100" h="2323465">
                <a:moveTo>
                  <a:pt x="2039363" y="2038485"/>
                </a:moveTo>
                <a:lnTo>
                  <a:pt x="2019560" y="2038485"/>
                </a:lnTo>
                <a:lnTo>
                  <a:pt x="2020829" y="2039755"/>
                </a:lnTo>
                <a:lnTo>
                  <a:pt x="2040634" y="2039755"/>
                </a:lnTo>
                <a:lnTo>
                  <a:pt x="2039363" y="2038485"/>
                </a:lnTo>
                <a:close/>
              </a:path>
              <a:path w="2324100" h="2323465">
                <a:moveTo>
                  <a:pt x="2035552" y="2034675"/>
                </a:moveTo>
                <a:lnTo>
                  <a:pt x="2015751" y="2034675"/>
                </a:lnTo>
                <a:lnTo>
                  <a:pt x="2018290" y="2037215"/>
                </a:lnTo>
                <a:lnTo>
                  <a:pt x="2038093" y="2037215"/>
                </a:lnTo>
                <a:lnTo>
                  <a:pt x="2035552" y="2034675"/>
                </a:lnTo>
                <a:close/>
              </a:path>
              <a:path w="2324100" h="2323465">
                <a:moveTo>
                  <a:pt x="2033011" y="2032135"/>
                </a:moveTo>
                <a:lnTo>
                  <a:pt x="2013213" y="2032135"/>
                </a:lnTo>
                <a:lnTo>
                  <a:pt x="2014482" y="2033405"/>
                </a:lnTo>
                <a:lnTo>
                  <a:pt x="2034281" y="2033405"/>
                </a:lnTo>
                <a:lnTo>
                  <a:pt x="2033011" y="2032135"/>
                </a:lnTo>
                <a:close/>
              </a:path>
              <a:path w="2324100" h="2323465">
                <a:moveTo>
                  <a:pt x="2026658" y="2025785"/>
                </a:moveTo>
                <a:lnTo>
                  <a:pt x="2006865" y="2025785"/>
                </a:lnTo>
                <a:lnTo>
                  <a:pt x="2011943" y="2030865"/>
                </a:lnTo>
                <a:lnTo>
                  <a:pt x="2031740" y="2030865"/>
                </a:lnTo>
                <a:lnTo>
                  <a:pt x="2026658" y="2025785"/>
                </a:lnTo>
                <a:close/>
              </a:path>
              <a:path w="2324100" h="2323465">
                <a:moveTo>
                  <a:pt x="2022846" y="2021975"/>
                </a:moveTo>
                <a:lnTo>
                  <a:pt x="2003057" y="2021975"/>
                </a:lnTo>
                <a:lnTo>
                  <a:pt x="2005596" y="2024515"/>
                </a:lnTo>
                <a:lnTo>
                  <a:pt x="2025387" y="2024515"/>
                </a:lnTo>
                <a:lnTo>
                  <a:pt x="2022846" y="2021975"/>
                </a:lnTo>
                <a:close/>
              </a:path>
              <a:path w="2324100" h="2323465">
                <a:moveTo>
                  <a:pt x="2020305" y="2019435"/>
                </a:moveTo>
                <a:lnTo>
                  <a:pt x="2000518" y="2019435"/>
                </a:lnTo>
                <a:lnTo>
                  <a:pt x="2001788" y="2020705"/>
                </a:lnTo>
                <a:lnTo>
                  <a:pt x="2021576" y="2020705"/>
                </a:lnTo>
                <a:lnTo>
                  <a:pt x="2020305" y="2019435"/>
                </a:lnTo>
                <a:close/>
              </a:path>
              <a:path w="2324100" h="2323465">
                <a:moveTo>
                  <a:pt x="2016494" y="2015625"/>
                </a:moveTo>
                <a:lnTo>
                  <a:pt x="1996710" y="2015625"/>
                </a:lnTo>
                <a:lnTo>
                  <a:pt x="1999249" y="2018165"/>
                </a:lnTo>
                <a:lnTo>
                  <a:pt x="2019035" y="2018165"/>
                </a:lnTo>
                <a:lnTo>
                  <a:pt x="2016494" y="2015625"/>
                </a:lnTo>
                <a:close/>
              </a:path>
              <a:path w="2324100" h="2323465">
                <a:moveTo>
                  <a:pt x="2013952" y="2013085"/>
                </a:moveTo>
                <a:lnTo>
                  <a:pt x="1994171" y="2013085"/>
                </a:lnTo>
                <a:lnTo>
                  <a:pt x="1995440" y="2014355"/>
                </a:lnTo>
                <a:lnTo>
                  <a:pt x="2015223" y="2014355"/>
                </a:lnTo>
                <a:lnTo>
                  <a:pt x="2013952" y="2013085"/>
                </a:lnTo>
                <a:close/>
              </a:path>
              <a:path w="2324100" h="2323465">
                <a:moveTo>
                  <a:pt x="2010141" y="2009275"/>
                </a:moveTo>
                <a:lnTo>
                  <a:pt x="1990362" y="2009275"/>
                </a:lnTo>
                <a:lnTo>
                  <a:pt x="1992901" y="2011815"/>
                </a:lnTo>
                <a:lnTo>
                  <a:pt x="2012682" y="2011815"/>
                </a:lnTo>
                <a:lnTo>
                  <a:pt x="2010141" y="2009275"/>
                </a:lnTo>
                <a:close/>
              </a:path>
              <a:path w="2324100" h="2323465">
                <a:moveTo>
                  <a:pt x="2007600" y="2006735"/>
                </a:moveTo>
                <a:lnTo>
                  <a:pt x="1987824" y="2006735"/>
                </a:lnTo>
                <a:lnTo>
                  <a:pt x="1989093" y="2008005"/>
                </a:lnTo>
                <a:lnTo>
                  <a:pt x="2008870" y="2008005"/>
                </a:lnTo>
                <a:lnTo>
                  <a:pt x="2007600" y="2006735"/>
                </a:lnTo>
                <a:close/>
              </a:path>
              <a:path w="2324100" h="2323465">
                <a:moveTo>
                  <a:pt x="2003788" y="2002925"/>
                </a:moveTo>
                <a:lnTo>
                  <a:pt x="1984015" y="2002925"/>
                </a:lnTo>
                <a:lnTo>
                  <a:pt x="1986554" y="2005465"/>
                </a:lnTo>
                <a:lnTo>
                  <a:pt x="2006329" y="2005465"/>
                </a:lnTo>
                <a:lnTo>
                  <a:pt x="2003788" y="2002925"/>
                </a:lnTo>
                <a:close/>
              </a:path>
              <a:path w="2324100" h="2323465">
                <a:moveTo>
                  <a:pt x="2001247" y="2000385"/>
                </a:moveTo>
                <a:lnTo>
                  <a:pt x="1981476" y="2000385"/>
                </a:lnTo>
                <a:lnTo>
                  <a:pt x="1982746" y="2001655"/>
                </a:lnTo>
                <a:lnTo>
                  <a:pt x="2002518" y="2001655"/>
                </a:lnTo>
                <a:lnTo>
                  <a:pt x="2001247" y="2000385"/>
                </a:lnTo>
                <a:close/>
              </a:path>
              <a:path w="2324100" h="2323465">
                <a:moveTo>
                  <a:pt x="1997435" y="1996575"/>
                </a:moveTo>
                <a:lnTo>
                  <a:pt x="1977668" y="1996575"/>
                </a:lnTo>
                <a:lnTo>
                  <a:pt x="1980207" y="1999115"/>
                </a:lnTo>
                <a:lnTo>
                  <a:pt x="1999976" y="1999115"/>
                </a:lnTo>
                <a:lnTo>
                  <a:pt x="1997435" y="1996575"/>
                </a:lnTo>
                <a:close/>
              </a:path>
              <a:path w="2324100" h="2323465">
                <a:moveTo>
                  <a:pt x="1994894" y="1994035"/>
                </a:moveTo>
                <a:lnTo>
                  <a:pt x="1975129" y="1994035"/>
                </a:lnTo>
                <a:lnTo>
                  <a:pt x="1976398" y="1995305"/>
                </a:lnTo>
                <a:lnTo>
                  <a:pt x="1996165" y="1995305"/>
                </a:lnTo>
                <a:lnTo>
                  <a:pt x="1994894" y="1994035"/>
                </a:lnTo>
                <a:close/>
              </a:path>
              <a:path w="2324100" h="2323465">
                <a:moveTo>
                  <a:pt x="1991083" y="1990225"/>
                </a:moveTo>
                <a:lnTo>
                  <a:pt x="1971321" y="1990225"/>
                </a:lnTo>
                <a:lnTo>
                  <a:pt x="1973860" y="1992765"/>
                </a:lnTo>
                <a:lnTo>
                  <a:pt x="1993624" y="1992765"/>
                </a:lnTo>
                <a:lnTo>
                  <a:pt x="1991083" y="1990225"/>
                </a:lnTo>
                <a:close/>
              </a:path>
              <a:path w="2324100" h="2323465">
                <a:moveTo>
                  <a:pt x="1988542" y="1987685"/>
                </a:moveTo>
                <a:lnTo>
                  <a:pt x="1968782" y="1987685"/>
                </a:lnTo>
                <a:lnTo>
                  <a:pt x="1970051" y="1988955"/>
                </a:lnTo>
                <a:lnTo>
                  <a:pt x="1989812" y="1988955"/>
                </a:lnTo>
                <a:lnTo>
                  <a:pt x="1988542" y="1987685"/>
                </a:lnTo>
                <a:close/>
              </a:path>
              <a:path w="2324100" h="2323465">
                <a:moveTo>
                  <a:pt x="1984730" y="1983875"/>
                </a:moveTo>
                <a:lnTo>
                  <a:pt x="1964973" y="1983875"/>
                </a:lnTo>
                <a:lnTo>
                  <a:pt x="1967512" y="1986415"/>
                </a:lnTo>
                <a:lnTo>
                  <a:pt x="1987271" y="1986415"/>
                </a:lnTo>
                <a:lnTo>
                  <a:pt x="1984730" y="1983875"/>
                </a:lnTo>
                <a:close/>
              </a:path>
              <a:path w="2324100" h="2323465">
                <a:moveTo>
                  <a:pt x="1982189" y="1981335"/>
                </a:moveTo>
                <a:lnTo>
                  <a:pt x="1962434" y="1981335"/>
                </a:lnTo>
                <a:lnTo>
                  <a:pt x="1963704" y="1982605"/>
                </a:lnTo>
                <a:lnTo>
                  <a:pt x="1983459" y="1982605"/>
                </a:lnTo>
                <a:lnTo>
                  <a:pt x="1982189" y="1981335"/>
                </a:lnTo>
                <a:close/>
              </a:path>
              <a:path w="2324100" h="2323465">
                <a:moveTo>
                  <a:pt x="1978377" y="1977525"/>
                </a:moveTo>
                <a:lnTo>
                  <a:pt x="1958626" y="1977525"/>
                </a:lnTo>
                <a:lnTo>
                  <a:pt x="1961165" y="1980065"/>
                </a:lnTo>
                <a:lnTo>
                  <a:pt x="1980918" y="1980065"/>
                </a:lnTo>
                <a:lnTo>
                  <a:pt x="1978377" y="1977525"/>
                </a:lnTo>
                <a:close/>
              </a:path>
              <a:path w="2324100" h="2323465">
                <a:moveTo>
                  <a:pt x="1975836" y="1974985"/>
                </a:moveTo>
                <a:lnTo>
                  <a:pt x="1956087" y="1974985"/>
                </a:lnTo>
                <a:lnTo>
                  <a:pt x="1957357" y="1976255"/>
                </a:lnTo>
                <a:lnTo>
                  <a:pt x="1977107" y="1976255"/>
                </a:lnTo>
                <a:lnTo>
                  <a:pt x="1975836" y="1974985"/>
                </a:lnTo>
                <a:close/>
              </a:path>
              <a:path w="2324100" h="2323465">
                <a:moveTo>
                  <a:pt x="1972024" y="1971175"/>
                </a:moveTo>
                <a:lnTo>
                  <a:pt x="1952279" y="1971175"/>
                </a:lnTo>
                <a:lnTo>
                  <a:pt x="1954818" y="1973715"/>
                </a:lnTo>
                <a:lnTo>
                  <a:pt x="1974566" y="1973715"/>
                </a:lnTo>
                <a:lnTo>
                  <a:pt x="1972024" y="1971175"/>
                </a:lnTo>
                <a:close/>
              </a:path>
              <a:path w="2324100" h="2323465">
                <a:moveTo>
                  <a:pt x="1969483" y="1968635"/>
                </a:moveTo>
                <a:lnTo>
                  <a:pt x="1949740" y="1968635"/>
                </a:lnTo>
                <a:lnTo>
                  <a:pt x="1951009" y="1969905"/>
                </a:lnTo>
                <a:lnTo>
                  <a:pt x="1970754" y="1969905"/>
                </a:lnTo>
                <a:lnTo>
                  <a:pt x="1969483" y="1968635"/>
                </a:lnTo>
                <a:close/>
              </a:path>
              <a:path w="2324100" h="2323465">
                <a:moveTo>
                  <a:pt x="1963131" y="1962285"/>
                </a:moveTo>
                <a:lnTo>
                  <a:pt x="1943393" y="1962285"/>
                </a:lnTo>
                <a:lnTo>
                  <a:pt x="1948470" y="1967365"/>
                </a:lnTo>
                <a:lnTo>
                  <a:pt x="1968213" y="1967365"/>
                </a:lnTo>
                <a:lnTo>
                  <a:pt x="1963131" y="1962285"/>
                </a:lnTo>
                <a:close/>
              </a:path>
              <a:path w="2324100" h="2323465">
                <a:moveTo>
                  <a:pt x="1956778" y="1955935"/>
                </a:moveTo>
                <a:lnTo>
                  <a:pt x="1937045" y="1955935"/>
                </a:lnTo>
                <a:lnTo>
                  <a:pt x="1942123" y="1961015"/>
                </a:lnTo>
                <a:lnTo>
                  <a:pt x="1961860" y="1961015"/>
                </a:lnTo>
                <a:lnTo>
                  <a:pt x="1956778" y="1955935"/>
                </a:lnTo>
                <a:close/>
              </a:path>
              <a:path w="2324100" h="2323465">
                <a:moveTo>
                  <a:pt x="1950425" y="1949585"/>
                </a:moveTo>
                <a:lnTo>
                  <a:pt x="1930698" y="1949585"/>
                </a:lnTo>
                <a:lnTo>
                  <a:pt x="1935776" y="1954665"/>
                </a:lnTo>
                <a:lnTo>
                  <a:pt x="1955507" y="1954665"/>
                </a:lnTo>
                <a:lnTo>
                  <a:pt x="1950425" y="1949585"/>
                </a:lnTo>
                <a:close/>
              </a:path>
              <a:path w="2324100" h="2323465">
                <a:moveTo>
                  <a:pt x="1944072" y="1943235"/>
                </a:moveTo>
                <a:lnTo>
                  <a:pt x="1924351" y="1943235"/>
                </a:lnTo>
                <a:lnTo>
                  <a:pt x="1929429" y="1948315"/>
                </a:lnTo>
                <a:lnTo>
                  <a:pt x="1949155" y="1948315"/>
                </a:lnTo>
                <a:lnTo>
                  <a:pt x="1944072" y="1943235"/>
                </a:lnTo>
                <a:close/>
              </a:path>
              <a:path w="2324100" h="2323465">
                <a:moveTo>
                  <a:pt x="1937720" y="1936885"/>
                </a:moveTo>
                <a:lnTo>
                  <a:pt x="1918004" y="1936885"/>
                </a:lnTo>
                <a:lnTo>
                  <a:pt x="1923081" y="1941965"/>
                </a:lnTo>
                <a:lnTo>
                  <a:pt x="1942802" y="1941965"/>
                </a:lnTo>
                <a:lnTo>
                  <a:pt x="1937720" y="1936885"/>
                </a:lnTo>
                <a:close/>
              </a:path>
              <a:path w="2324100" h="2323465">
                <a:moveTo>
                  <a:pt x="1931367" y="1930535"/>
                </a:moveTo>
                <a:lnTo>
                  <a:pt x="1911656" y="1930535"/>
                </a:lnTo>
                <a:lnTo>
                  <a:pt x="1916734" y="1935615"/>
                </a:lnTo>
                <a:lnTo>
                  <a:pt x="1936449" y="1935615"/>
                </a:lnTo>
                <a:lnTo>
                  <a:pt x="1931367" y="1930535"/>
                </a:lnTo>
                <a:close/>
              </a:path>
              <a:path w="2324100" h="2323465">
                <a:moveTo>
                  <a:pt x="1925014" y="1924185"/>
                </a:moveTo>
                <a:lnTo>
                  <a:pt x="1905309" y="1924185"/>
                </a:lnTo>
                <a:lnTo>
                  <a:pt x="1910387" y="1929265"/>
                </a:lnTo>
                <a:lnTo>
                  <a:pt x="1930096" y="1929265"/>
                </a:lnTo>
                <a:lnTo>
                  <a:pt x="1925014" y="1924185"/>
                </a:lnTo>
                <a:close/>
              </a:path>
              <a:path w="2324100" h="2323465">
                <a:moveTo>
                  <a:pt x="1919932" y="1919105"/>
                </a:moveTo>
                <a:lnTo>
                  <a:pt x="1900231" y="1919105"/>
                </a:lnTo>
                <a:lnTo>
                  <a:pt x="1904040" y="1922915"/>
                </a:lnTo>
                <a:lnTo>
                  <a:pt x="1923744" y="1922915"/>
                </a:lnTo>
                <a:lnTo>
                  <a:pt x="1919932" y="1919105"/>
                </a:lnTo>
                <a:close/>
              </a:path>
              <a:path w="2324100" h="2323465">
                <a:moveTo>
                  <a:pt x="1913579" y="1912755"/>
                </a:moveTo>
                <a:lnTo>
                  <a:pt x="1893884" y="1912755"/>
                </a:lnTo>
                <a:lnTo>
                  <a:pt x="1898962" y="1917835"/>
                </a:lnTo>
                <a:lnTo>
                  <a:pt x="1918661" y="1917835"/>
                </a:lnTo>
                <a:lnTo>
                  <a:pt x="1913579" y="1912755"/>
                </a:lnTo>
                <a:close/>
              </a:path>
              <a:path w="2324100" h="2323465">
                <a:moveTo>
                  <a:pt x="1907227" y="1906405"/>
                </a:moveTo>
                <a:lnTo>
                  <a:pt x="1887537" y="1906405"/>
                </a:lnTo>
                <a:lnTo>
                  <a:pt x="1892615" y="1911485"/>
                </a:lnTo>
                <a:lnTo>
                  <a:pt x="1912309" y="1911485"/>
                </a:lnTo>
                <a:lnTo>
                  <a:pt x="1907227" y="1906405"/>
                </a:lnTo>
                <a:close/>
              </a:path>
              <a:path w="2324100" h="2323465">
                <a:moveTo>
                  <a:pt x="1900874" y="1900055"/>
                </a:moveTo>
                <a:lnTo>
                  <a:pt x="1881189" y="1900055"/>
                </a:lnTo>
                <a:lnTo>
                  <a:pt x="1886267" y="1905135"/>
                </a:lnTo>
                <a:lnTo>
                  <a:pt x="1905956" y="1905135"/>
                </a:lnTo>
                <a:lnTo>
                  <a:pt x="1900874" y="1900055"/>
                </a:lnTo>
                <a:close/>
              </a:path>
              <a:path w="2324100" h="2323465">
                <a:moveTo>
                  <a:pt x="1894521" y="1893705"/>
                </a:moveTo>
                <a:lnTo>
                  <a:pt x="1874842" y="1893705"/>
                </a:lnTo>
                <a:lnTo>
                  <a:pt x="1879920" y="1898785"/>
                </a:lnTo>
                <a:lnTo>
                  <a:pt x="1899603" y="1898785"/>
                </a:lnTo>
                <a:lnTo>
                  <a:pt x="1894521" y="1893705"/>
                </a:lnTo>
                <a:close/>
              </a:path>
              <a:path w="2324100" h="2323465">
                <a:moveTo>
                  <a:pt x="1888168" y="1887355"/>
                </a:moveTo>
                <a:lnTo>
                  <a:pt x="1868495" y="1887355"/>
                </a:lnTo>
                <a:lnTo>
                  <a:pt x="1873573" y="1892435"/>
                </a:lnTo>
                <a:lnTo>
                  <a:pt x="1893250" y="1892435"/>
                </a:lnTo>
                <a:lnTo>
                  <a:pt x="1888168" y="1887355"/>
                </a:lnTo>
                <a:close/>
              </a:path>
              <a:path w="2324100" h="2323465">
                <a:moveTo>
                  <a:pt x="1881816" y="1881005"/>
                </a:moveTo>
                <a:lnTo>
                  <a:pt x="1862148" y="1881005"/>
                </a:lnTo>
                <a:lnTo>
                  <a:pt x="1867225" y="1886085"/>
                </a:lnTo>
                <a:lnTo>
                  <a:pt x="1886898" y="1886085"/>
                </a:lnTo>
                <a:lnTo>
                  <a:pt x="1881816" y="1881005"/>
                </a:lnTo>
                <a:close/>
              </a:path>
              <a:path w="2324100" h="2323465">
                <a:moveTo>
                  <a:pt x="1875463" y="1874655"/>
                </a:moveTo>
                <a:lnTo>
                  <a:pt x="1855800" y="1874655"/>
                </a:lnTo>
                <a:lnTo>
                  <a:pt x="1860878" y="1879735"/>
                </a:lnTo>
                <a:lnTo>
                  <a:pt x="1880545" y="1879735"/>
                </a:lnTo>
                <a:lnTo>
                  <a:pt x="1875463" y="1874655"/>
                </a:lnTo>
                <a:close/>
              </a:path>
              <a:path w="2324100" h="2323465">
                <a:moveTo>
                  <a:pt x="1869110" y="1868305"/>
                </a:moveTo>
                <a:lnTo>
                  <a:pt x="1849453" y="1868305"/>
                </a:lnTo>
                <a:lnTo>
                  <a:pt x="1854531" y="1873385"/>
                </a:lnTo>
                <a:lnTo>
                  <a:pt x="1874192" y="1873385"/>
                </a:lnTo>
                <a:lnTo>
                  <a:pt x="1869110" y="1868305"/>
                </a:lnTo>
                <a:close/>
              </a:path>
              <a:path w="2324100" h="2323465">
                <a:moveTo>
                  <a:pt x="1862757" y="1861955"/>
                </a:moveTo>
                <a:lnTo>
                  <a:pt x="1843106" y="1861955"/>
                </a:lnTo>
                <a:lnTo>
                  <a:pt x="1848184" y="1867035"/>
                </a:lnTo>
                <a:lnTo>
                  <a:pt x="1867840" y="1867035"/>
                </a:lnTo>
                <a:lnTo>
                  <a:pt x="1862757" y="1861955"/>
                </a:lnTo>
                <a:close/>
              </a:path>
              <a:path w="2324100" h="2323465">
                <a:moveTo>
                  <a:pt x="1856405" y="1855605"/>
                </a:moveTo>
                <a:lnTo>
                  <a:pt x="1836759" y="1855605"/>
                </a:lnTo>
                <a:lnTo>
                  <a:pt x="1841836" y="1860685"/>
                </a:lnTo>
                <a:lnTo>
                  <a:pt x="1861487" y="1860685"/>
                </a:lnTo>
                <a:lnTo>
                  <a:pt x="1856405" y="1855605"/>
                </a:lnTo>
                <a:close/>
              </a:path>
              <a:path w="2324100" h="2323465">
                <a:moveTo>
                  <a:pt x="1850052" y="1849255"/>
                </a:moveTo>
                <a:lnTo>
                  <a:pt x="1830411" y="1849255"/>
                </a:lnTo>
                <a:lnTo>
                  <a:pt x="1835489" y="1854335"/>
                </a:lnTo>
                <a:lnTo>
                  <a:pt x="1855134" y="1854335"/>
                </a:lnTo>
                <a:lnTo>
                  <a:pt x="1850052" y="1849255"/>
                </a:lnTo>
                <a:close/>
              </a:path>
              <a:path w="2324100" h="2323465">
                <a:moveTo>
                  <a:pt x="1843699" y="1842905"/>
                </a:moveTo>
                <a:lnTo>
                  <a:pt x="1824064" y="1842905"/>
                </a:lnTo>
                <a:lnTo>
                  <a:pt x="1829142" y="1847985"/>
                </a:lnTo>
                <a:lnTo>
                  <a:pt x="1848781" y="1847985"/>
                </a:lnTo>
                <a:lnTo>
                  <a:pt x="1843699" y="1842905"/>
                </a:lnTo>
                <a:close/>
              </a:path>
              <a:path w="2324100" h="2323465">
                <a:moveTo>
                  <a:pt x="1837346" y="1836555"/>
                </a:moveTo>
                <a:lnTo>
                  <a:pt x="1817717" y="1836555"/>
                </a:lnTo>
                <a:lnTo>
                  <a:pt x="1822795" y="1841635"/>
                </a:lnTo>
                <a:lnTo>
                  <a:pt x="1842429" y="1841635"/>
                </a:lnTo>
                <a:lnTo>
                  <a:pt x="1837346" y="1836555"/>
                </a:lnTo>
                <a:close/>
              </a:path>
              <a:path w="2324100" h="2323465">
                <a:moveTo>
                  <a:pt x="1830994" y="1830205"/>
                </a:moveTo>
                <a:lnTo>
                  <a:pt x="1811370" y="1830205"/>
                </a:lnTo>
                <a:lnTo>
                  <a:pt x="1816447" y="1835285"/>
                </a:lnTo>
                <a:lnTo>
                  <a:pt x="1836076" y="1835285"/>
                </a:lnTo>
                <a:lnTo>
                  <a:pt x="1830994" y="1830205"/>
                </a:lnTo>
                <a:close/>
              </a:path>
              <a:path w="2324100" h="2323465">
                <a:moveTo>
                  <a:pt x="1824641" y="1823855"/>
                </a:moveTo>
                <a:lnTo>
                  <a:pt x="1805022" y="1823855"/>
                </a:lnTo>
                <a:lnTo>
                  <a:pt x="1810100" y="1828935"/>
                </a:lnTo>
                <a:lnTo>
                  <a:pt x="1829723" y="1828935"/>
                </a:lnTo>
                <a:lnTo>
                  <a:pt x="1824641" y="1823855"/>
                </a:lnTo>
                <a:close/>
              </a:path>
              <a:path w="2324100" h="2323465">
                <a:moveTo>
                  <a:pt x="1818288" y="1817505"/>
                </a:moveTo>
                <a:lnTo>
                  <a:pt x="1798675" y="1817505"/>
                </a:lnTo>
                <a:lnTo>
                  <a:pt x="1803753" y="1822585"/>
                </a:lnTo>
                <a:lnTo>
                  <a:pt x="1823370" y="1822585"/>
                </a:lnTo>
                <a:lnTo>
                  <a:pt x="1818288" y="1817505"/>
                </a:lnTo>
                <a:close/>
              </a:path>
              <a:path w="2324100" h="2323465">
                <a:moveTo>
                  <a:pt x="1811935" y="1811155"/>
                </a:moveTo>
                <a:lnTo>
                  <a:pt x="1792328" y="1811155"/>
                </a:lnTo>
                <a:lnTo>
                  <a:pt x="1797406" y="1816235"/>
                </a:lnTo>
                <a:lnTo>
                  <a:pt x="1817018" y="1816235"/>
                </a:lnTo>
                <a:lnTo>
                  <a:pt x="1811935" y="1811155"/>
                </a:lnTo>
                <a:close/>
              </a:path>
              <a:path w="2324100" h="2323465">
                <a:moveTo>
                  <a:pt x="1805583" y="1804805"/>
                </a:moveTo>
                <a:lnTo>
                  <a:pt x="1785980" y="1804805"/>
                </a:lnTo>
                <a:lnTo>
                  <a:pt x="1791058" y="1809885"/>
                </a:lnTo>
                <a:lnTo>
                  <a:pt x="1810665" y="1809885"/>
                </a:lnTo>
                <a:lnTo>
                  <a:pt x="1805583" y="1804805"/>
                </a:lnTo>
                <a:close/>
              </a:path>
              <a:path w="2324100" h="2323465">
                <a:moveTo>
                  <a:pt x="1799230" y="1798455"/>
                </a:moveTo>
                <a:lnTo>
                  <a:pt x="1779633" y="1798455"/>
                </a:lnTo>
                <a:lnTo>
                  <a:pt x="1784711" y="1803535"/>
                </a:lnTo>
                <a:lnTo>
                  <a:pt x="1804312" y="1803535"/>
                </a:lnTo>
                <a:lnTo>
                  <a:pt x="1799230" y="1798455"/>
                </a:lnTo>
                <a:close/>
              </a:path>
              <a:path w="2324100" h="2323465">
                <a:moveTo>
                  <a:pt x="1792877" y="1792105"/>
                </a:moveTo>
                <a:lnTo>
                  <a:pt x="1773286" y="1792105"/>
                </a:lnTo>
                <a:lnTo>
                  <a:pt x="1778364" y="1797185"/>
                </a:lnTo>
                <a:lnTo>
                  <a:pt x="1797959" y="1797185"/>
                </a:lnTo>
                <a:lnTo>
                  <a:pt x="1792877" y="1792105"/>
                </a:lnTo>
                <a:close/>
              </a:path>
              <a:path w="2324100" h="2323465">
                <a:moveTo>
                  <a:pt x="1786525" y="1785755"/>
                </a:moveTo>
                <a:lnTo>
                  <a:pt x="1766939" y="1785755"/>
                </a:lnTo>
                <a:lnTo>
                  <a:pt x="1772016" y="1790835"/>
                </a:lnTo>
                <a:lnTo>
                  <a:pt x="1791607" y="1790835"/>
                </a:lnTo>
                <a:lnTo>
                  <a:pt x="1786525" y="1785755"/>
                </a:lnTo>
                <a:close/>
              </a:path>
              <a:path w="2324100" h="2323465">
                <a:moveTo>
                  <a:pt x="1780172" y="1779405"/>
                </a:moveTo>
                <a:lnTo>
                  <a:pt x="1760591" y="1779405"/>
                </a:lnTo>
                <a:lnTo>
                  <a:pt x="1765669" y="1784485"/>
                </a:lnTo>
                <a:lnTo>
                  <a:pt x="1785254" y="1784485"/>
                </a:lnTo>
                <a:lnTo>
                  <a:pt x="1780172" y="1779405"/>
                </a:lnTo>
                <a:close/>
              </a:path>
              <a:path w="2324100" h="2323465">
                <a:moveTo>
                  <a:pt x="1773819" y="1773055"/>
                </a:moveTo>
                <a:lnTo>
                  <a:pt x="1754244" y="1773055"/>
                </a:lnTo>
                <a:lnTo>
                  <a:pt x="1759322" y="1778135"/>
                </a:lnTo>
                <a:lnTo>
                  <a:pt x="1778901" y="1778135"/>
                </a:lnTo>
                <a:lnTo>
                  <a:pt x="1773819" y="1773055"/>
                </a:lnTo>
                <a:close/>
              </a:path>
              <a:path w="2324100" h="2323465">
                <a:moveTo>
                  <a:pt x="1767466" y="1766705"/>
                </a:moveTo>
                <a:lnTo>
                  <a:pt x="1747897" y="1766705"/>
                </a:lnTo>
                <a:lnTo>
                  <a:pt x="1752975" y="1771785"/>
                </a:lnTo>
                <a:lnTo>
                  <a:pt x="1772549" y="1771785"/>
                </a:lnTo>
                <a:lnTo>
                  <a:pt x="1767466" y="1766705"/>
                </a:lnTo>
                <a:close/>
              </a:path>
              <a:path w="2324100" h="2323465">
                <a:moveTo>
                  <a:pt x="1761114" y="1760355"/>
                </a:moveTo>
                <a:lnTo>
                  <a:pt x="1741550" y="1760355"/>
                </a:lnTo>
                <a:lnTo>
                  <a:pt x="1746627" y="1765435"/>
                </a:lnTo>
                <a:lnTo>
                  <a:pt x="1766196" y="1765435"/>
                </a:lnTo>
                <a:lnTo>
                  <a:pt x="1761114" y="1760355"/>
                </a:lnTo>
                <a:close/>
              </a:path>
              <a:path w="2324100" h="2323465">
                <a:moveTo>
                  <a:pt x="1754761" y="1754005"/>
                </a:moveTo>
                <a:lnTo>
                  <a:pt x="1735202" y="1754005"/>
                </a:lnTo>
                <a:lnTo>
                  <a:pt x="1740280" y="1759085"/>
                </a:lnTo>
                <a:lnTo>
                  <a:pt x="1759843" y="1759085"/>
                </a:lnTo>
                <a:lnTo>
                  <a:pt x="1754761" y="1754005"/>
                </a:lnTo>
                <a:close/>
              </a:path>
              <a:path w="2324100" h="2323465">
                <a:moveTo>
                  <a:pt x="1748408" y="1747655"/>
                </a:moveTo>
                <a:lnTo>
                  <a:pt x="1728855" y="1747655"/>
                </a:lnTo>
                <a:lnTo>
                  <a:pt x="1733933" y="1752735"/>
                </a:lnTo>
                <a:lnTo>
                  <a:pt x="1753490" y="1752735"/>
                </a:lnTo>
                <a:lnTo>
                  <a:pt x="1748408" y="1747655"/>
                </a:lnTo>
                <a:close/>
              </a:path>
              <a:path w="2324100" h="2323465">
                <a:moveTo>
                  <a:pt x="1742055" y="1741305"/>
                </a:moveTo>
                <a:lnTo>
                  <a:pt x="1722508" y="1741305"/>
                </a:lnTo>
                <a:lnTo>
                  <a:pt x="1727586" y="1746385"/>
                </a:lnTo>
                <a:lnTo>
                  <a:pt x="1747138" y="1746385"/>
                </a:lnTo>
                <a:lnTo>
                  <a:pt x="1742055" y="1741305"/>
                </a:lnTo>
                <a:close/>
              </a:path>
              <a:path w="2324100" h="2323465">
                <a:moveTo>
                  <a:pt x="1735703" y="1734955"/>
                </a:moveTo>
                <a:lnTo>
                  <a:pt x="1716161" y="1734955"/>
                </a:lnTo>
                <a:lnTo>
                  <a:pt x="1721238" y="1740035"/>
                </a:lnTo>
                <a:lnTo>
                  <a:pt x="1740785" y="1740035"/>
                </a:lnTo>
                <a:lnTo>
                  <a:pt x="1735703" y="1734955"/>
                </a:lnTo>
                <a:close/>
              </a:path>
              <a:path w="2324100" h="2323465">
                <a:moveTo>
                  <a:pt x="1729350" y="1728605"/>
                </a:moveTo>
                <a:lnTo>
                  <a:pt x="1709813" y="1728605"/>
                </a:lnTo>
                <a:lnTo>
                  <a:pt x="1714891" y="1733685"/>
                </a:lnTo>
                <a:lnTo>
                  <a:pt x="1734432" y="1733685"/>
                </a:lnTo>
                <a:lnTo>
                  <a:pt x="1729350" y="1728605"/>
                </a:lnTo>
                <a:close/>
              </a:path>
              <a:path w="2324100" h="2323465">
                <a:moveTo>
                  <a:pt x="1722997" y="1722255"/>
                </a:moveTo>
                <a:lnTo>
                  <a:pt x="1703466" y="1722255"/>
                </a:lnTo>
                <a:lnTo>
                  <a:pt x="1708544" y="1727335"/>
                </a:lnTo>
                <a:lnTo>
                  <a:pt x="1728079" y="1727335"/>
                </a:lnTo>
                <a:lnTo>
                  <a:pt x="1722997" y="1722255"/>
                </a:lnTo>
                <a:close/>
              </a:path>
              <a:path w="2324100" h="2323465">
                <a:moveTo>
                  <a:pt x="1514627" y="1513975"/>
                </a:moveTo>
                <a:lnTo>
                  <a:pt x="1495276" y="1513975"/>
                </a:lnTo>
                <a:lnTo>
                  <a:pt x="1702197" y="1720985"/>
                </a:lnTo>
                <a:lnTo>
                  <a:pt x="1721727" y="1720985"/>
                </a:lnTo>
                <a:lnTo>
                  <a:pt x="1514627" y="1513975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0" y="4548009"/>
            <a:ext cx="2304415" cy="2305050"/>
          </a:xfrm>
          <a:custGeom>
            <a:avLst/>
            <a:gdLst/>
            <a:ahLst/>
            <a:cxnLst/>
            <a:rect l="l" t="t" r="r" b="b"/>
            <a:pathLst>
              <a:path w="2304415" h="2305050">
                <a:moveTo>
                  <a:pt x="0" y="0"/>
                </a:moveTo>
                <a:lnTo>
                  <a:pt x="0" y="1130"/>
                </a:lnTo>
                <a:lnTo>
                  <a:pt x="1129" y="1130"/>
                </a:lnTo>
                <a:lnTo>
                  <a:pt x="0" y="0"/>
                </a:lnTo>
                <a:close/>
              </a:path>
              <a:path w="2304415" h="2305050">
                <a:moveTo>
                  <a:pt x="1129" y="1130"/>
                </a:moveTo>
                <a:lnTo>
                  <a:pt x="0" y="1130"/>
                </a:lnTo>
                <a:lnTo>
                  <a:pt x="0" y="7480"/>
                </a:lnTo>
                <a:lnTo>
                  <a:pt x="7477" y="7480"/>
                </a:lnTo>
                <a:lnTo>
                  <a:pt x="1129" y="1130"/>
                </a:lnTo>
                <a:close/>
              </a:path>
              <a:path w="2304415" h="2305050">
                <a:moveTo>
                  <a:pt x="7477" y="7480"/>
                </a:moveTo>
                <a:lnTo>
                  <a:pt x="0" y="7480"/>
                </a:lnTo>
                <a:lnTo>
                  <a:pt x="0" y="20036"/>
                </a:lnTo>
                <a:lnTo>
                  <a:pt x="143" y="20180"/>
                </a:lnTo>
                <a:lnTo>
                  <a:pt x="20171" y="20180"/>
                </a:lnTo>
                <a:lnTo>
                  <a:pt x="7477" y="7480"/>
                </a:lnTo>
                <a:close/>
              </a:path>
              <a:path w="2304415" h="2305050">
                <a:moveTo>
                  <a:pt x="20171" y="20180"/>
                </a:moveTo>
                <a:lnTo>
                  <a:pt x="143" y="20180"/>
                </a:lnTo>
                <a:lnTo>
                  <a:pt x="6496" y="26530"/>
                </a:lnTo>
                <a:lnTo>
                  <a:pt x="26519" y="26530"/>
                </a:lnTo>
                <a:lnTo>
                  <a:pt x="20171" y="20180"/>
                </a:lnTo>
                <a:close/>
              </a:path>
              <a:path w="2304415" h="2305050">
                <a:moveTo>
                  <a:pt x="26519" y="26530"/>
                </a:moveTo>
                <a:lnTo>
                  <a:pt x="6496" y="26530"/>
                </a:lnTo>
                <a:lnTo>
                  <a:pt x="12849" y="32880"/>
                </a:lnTo>
                <a:lnTo>
                  <a:pt x="32866" y="32880"/>
                </a:lnTo>
                <a:lnTo>
                  <a:pt x="26519" y="26530"/>
                </a:lnTo>
                <a:close/>
              </a:path>
              <a:path w="2304415" h="2305050">
                <a:moveTo>
                  <a:pt x="32866" y="32880"/>
                </a:moveTo>
                <a:lnTo>
                  <a:pt x="12849" y="32880"/>
                </a:lnTo>
                <a:lnTo>
                  <a:pt x="19202" y="39230"/>
                </a:lnTo>
                <a:lnTo>
                  <a:pt x="39213" y="39230"/>
                </a:lnTo>
                <a:lnTo>
                  <a:pt x="32866" y="32880"/>
                </a:lnTo>
                <a:close/>
              </a:path>
              <a:path w="2304415" h="2305050">
                <a:moveTo>
                  <a:pt x="39213" y="39230"/>
                </a:moveTo>
                <a:lnTo>
                  <a:pt x="19202" y="39230"/>
                </a:lnTo>
                <a:lnTo>
                  <a:pt x="25554" y="45580"/>
                </a:lnTo>
                <a:lnTo>
                  <a:pt x="45560" y="45580"/>
                </a:lnTo>
                <a:lnTo>
                  <a:pt x="39213" y="39230"/>
                </a:lnTo>
                <a:close/>
              </a:path>
              <a:path w="2304415" h="2305050">
                <a:moveTo>
                  <a:pt x="45560" y="45580"/>
                </a:moveTo>
                <a:lnTo>
                  <a:pt x="25554" y="45580"/>
                </a:lnTo>
                <a:lnTo>
                  <a:pt x="31907" y="51930"/>
                </a:lnTo>
                <a:lnTo>
                  <a:pt x="51908" y="51930"/>
                </a:lnTo>
                <a:lnTo>
                  <a:pt x="45560" y="45580"/>
                </a:lnTo>
                <a:close/>
              </a:path>
              <a:path w="2304415" h="2305050">
                <a:moveTo>
                  <a:pt x="51908" y="51930"/>
                </a:moveTo>
                <a:lnTo>
                  <a:pt x="31907" y="51930"/>
                </a:lnTo>
                <a:lnTo>
                  <a:pt x="38260" y="58280"/>
                </a:lnTo>
                <a:lnTo>
                  <a:pt x="58255" y="58280"/>
                </a:lnTo>
                <a:lnTo>
                  <a:pt x="51908" y="51930"/>
                </a:lnTo>
                <a:close/>
              </a:path>
              <a:path w="2304415" h="2305050">
                <a:moveTo>
                  <a:pt x="58255" y="58280"/>
                </a:moveTo>
                <a:lnTo>
                  <a:pt x="38260" y="58280"/>
                </a:lnTo>
                <a:lnTo>
                  <a:pt x="44613" y="64630"/>
                </a:lnTo>
                <a:lnTo>
                  <a:pt x="64602" y="64630"/>
                </a:lnTo>
                <a:lnTo>
                  <a:pt x="58255" y="58280"/>
                </a:lnTo>
                <a:close/>
              </a:path>
              <a:path w="2304415" h="2305050">
                <a:moveTo>
                  <a:pt x="64602" y="64630"/>
                </a:moveTo>
                <a:lnTo>
                  <a:pt x="44613" y="64630"/>
                </a:lnTo>
                <a:lnTo>
                  <a:pt x="50965" y="70980"/>
                </a:lnTo>
                <a:lnTo>
                  <a:pt x="70949" y="70980"/>
                </a:lnTo>
                <a:lnTo>
                  <a:pt x="64602" y="64630"/>
                </a:lnTo>
                <a:close/>
              </a:path>
              <a:path w="2304415" h="2305050">
                <a:moveTo>
                  <a:pt x="70949" y="70980"/>
                </a:moveTo>
                <a:lnTo>
                  <a:pt x="50965" y="70980"/>
                </a:lnTo>
                <a:lnTo>
                  <a:pt x="57318" y="77330"/>
                </a:lnTo>
                <a:lnTo>
                  <a:pt x="77297" y="77330"/>
                </a:lnTo>
                <a:lnTo>
                  <a:pt x="70949" y="70980"/>
                </a:lnTo>
                <a:close/>
              </a:path>
              <a:path w="2304415" h="2305050">
                <a:moveTo>
                  <a:pt x="77297" y="77330"/>
                </a:moveTo>
                <a:lnTo>
                  <a:pt x="57318" y="77330"/>
                </a:lnTo>
                <a:lnTo>
                  <a:pt x="63671" y="83680"/>
                </a:lnTo>
                <a:lnTo>
                  <a:pt x="83644" y="83680"/>
                </a:lnTo>
                <a:lnTo>
                  <a:pt x="77297" y="77330"/>
                </a:lnTo>
                <a:close/>
              </a:path>
              <a:path w="2304415" h="2305050">
                <a:moveTo>
                  <a:pt x="83644" y="83680"/>
                </a:moveTo>
                <a:lnTo>
                  <a:pt x="63671" y="83680"/>
                </a:lnTo>
                <a:lnTo>
                  <a:pt x="70024" y="90030"/>
                </a:lnTo>
                <a:lnTo>
                  <a:pt x="89991" y="90030"/>
                </a:lnTo>
                <a:lnTo>
                  <a:pt x="83644" y="83680"/>
                </a:lnTo>
                <a:close/>
              </a:path>
              <a:path w="2304415" h="2305050">
                <a:moveTo>
                  <a:pt x="89991" y="90030"/>
                </a:moveTo>
                <a:lnTo>
                  <a:pt x="70024" y="90030"/>
                </a:lnTo>
                <a:lnTo>
                  <a:pt x="76376" y="96380"/>
                </a:lnTo>
                <a:lnTo>
                  <a:pt x="96338" y="96380"/>
                </a:lnTo>
                <a:lnTo>
                  <a:pt x="89991" y="90030"/>
                </a:lnTo>
                <a:close/>
              </a:path>
              <a:path w="2304415" h="2305050">
                <a:moveTo>
                  <a:pt x="96338" y="96380"/>
                </a:moveTo>
                <a:lnTo>
                  <a:pt x="76376" y="96380"/>
                </a:lnTo>
                <a:lnTo>
                  <a:pt x="82729" y="102730"/>
                </a:lnTo>
                <a:lnTo>
                  <a:pt x="102686" y="102730"/>
                </a:lnTo>
                <a:lnTo>
                  <a:pt x="96338" y="96380"/>
                </a:lnTo>
                <a:close/>
              </a:path>
              <a:path w="2304415" h="2305050">
                <a:moveTo>
                  <a:pt x="102686" y="102730"/>
                </a:moveTo>
                <a:lnTo>
                  <a:pt x="82729" y="102730"/>
                </a:lnTo>
                <a:lnTo>
                  <a:pt x="89082" y="109080"/>
                </a:lnTo>
                <a:lnTo>
                  <a:pt x="109033" y="109080"/>
                </a:lnTo>
                <a:lnTo>
                  <a:pt x="102686" y="102730"/>
                </a:lnTo>
                <a:close/>
              </a:path>
              <a:path w="2304415" h="2305050">
                <a:moveTo>
                  <a:pt x="109033" y="109080"/>
                </a:moveTo>
                <a:lnTo>
                  <a:pt x="89082" y="109080"/>
                </a:lnTo>
                <a:lnTo>
                  <a:pt x="95434" y="115430"/>
                </a:lnTo>
                <a:lnTo>
                  <a:pt x="115380" y="115430"/>
                </a:lnTo>
                <a:lnTo>
                  <a:pt x="109033" y="109080"/>
                </a:lnTo>
                <a:close/>
              </a:path>
              <a:path w="2304415" h="2305050">
                <a:moveTo>
                  <a:pt x="115380" y="115430"/>
                </a:moveTo>
                <a:lnTo>
                  <a:pt x="95434" y="115430"/>
                </a:lnTo>
                <a:lnTo>
                  <a:pt x="101787" y="121780"/>
                </a:lnTo>
                <a:lnTo>
                  <a:pt x="121728" y="121780"/>
                </a:lnTo>
                <a:lnTo>
                  <a:pt x="115380" y="115430"/>
                </a:lnTo>
                <a:close/>
              </a:path>
              <a:path w="2304415" h="2305050">
                <a:moveTo>
                  <a:pt x="121728" y="121780"/>
                </a:moveTo>
                <a:lnTo>
                  <a:pt x="101787" y="121780"/>
                </a:lnTo>
                <a:lnTo>
                  <a:pt x="108140" y="128130"/>
                </a:lnTo>
                <a:lnTo>
                  <a:pt x="128075" y="128130"/>
                </a:lnTo>
                <a:lnTo>
                  <a:pt x="121728" y="121780"/>
                </a:lnTo>
                <a:close/>
              </a:path>
              <a:path w="2304415" h="2305050">
                <a:moveTo>
                  <a:pt x="128075" y="128130"/>
                </a:moveTo>
                <a:lnTo>
                  <a:pt x="108140" y="128130"/>
                </a:lnTo>
                <a:lnTo>
                  <a:pt x="127198" y="147180"/>
                </a:lnTo>
                <a:lnTo>
                  <a:pt x="147117" y="147180"/>
                </a:lnTo>
                <a:lnTo>
                  <a:pt x="128075" y="128130"/>
                </a:lnTo>
                <a:close/>
              </a:path>
              <a:path w="2304415" h="2305050">
                <a:moveTo>
                  <a:pt x="147117" y="147180"/>
                </a:moveTo>
                <a:lnTo>
                  <a:pt x="127198" y="147180"/>
                </a:lnTo>
                <a:lnTo>
                  <a:pt x="133551" y="153530"/>
                </a:lnTo>
                <a:lnTo>
                  <a:pt x="153464" y="153530"/>
                </a:lnTo>
                <a:lnTo>
                  <a:pt x="147117" y="147180"/>
                </a:lnTo>
                <a:close/>
              </a:path>
              <a:path w="2304415" h="2305050">
                <a:moveTo>
                  <a:pt x="153464" y="153530"/>
                </a:moveTo>
                <a:lnTo>
                  <a:pt x="133551" y="153530"/>
                </a:lnTo>
                <a:lnTo>
                  <a:pt x="139904" y="159880"/>
                </a:lnTo>
                <a:lnTo>
                  <a:pt x="159811" y="159880"/>
                </a:lnTo>
                <a:lnTo>
                  <a:pt x="153464" y="153530"/>
                </a:lnTo>
                <a:close/>
              </a:path>
              <a:path w="2304415" h="2305050">
                <a:moveTo>
                  <a:pt x="159811" y="159880"/>
                </a:moveTo>
                <a:lnTo>
                  <a:pt x="139904" y="159880"/>
                </a:lnTo>
                <a:lnTo>
                  <a:pt x="171667" y="191630"/>
                </a:lnTo>
                <a:lnTo>
                  <a:pt x="191547" y="191630"/>
                </a:lnTo>
                <a:lnTo>
                  <a:pt x="159811" y="159880"/>
                </a:lnTo>
                <a:close/>
              </a:path>
              <a:path w="2304415" h="2305050">
                <a:moveTo>
                  <a:pt x="191547" y="191630"/>
                </a:moveTo>
                <a:lnTo>
                  <a:pt x="171667" y="191630"/>
                </a:lnTo>
                <a:lnTo>
                  <a:pt x="178020" y="197980"/>
                </a:lnTo>
                <a:lnTo>
                  <a:pt x="197895" y="197980"/>
                </a:lnTo>
                <a:lnTo>
                  <a:pt x="191547" y="191630"/>
                </a:lnTo>
                <a:close/>
              </a:path>
              <a:path w="2304415" h="2305050">
                <a:moveTo>
                  <a:pt x="197895" y="197980"/>
                </a:moveTo>
                <a:lnTo>
                  <a:pt x="178020" y="197980"/>
                </a:lnTo>
                <a:lnTo>
                  <a:pt x="203431" y="223380"/>
                </a:lnTo>
                <a:lnTo>
                  <a:pt x="223284" y="223380"/>
                </a:lnTo>
                <a:lnTo>
                  <a:pt x="197895" y="197980"/>
                </a:lnTo>
                <a:close/>
              </a:path>
              <a:path w="2304415" h="2305050">
                <a:moveTo>
                  <a:pt x="223284" y="223380"/>
                </a:moveTo>
                <a:lnTo>
                  <a:pt x="203431" y="223380"/>
                </a:lnTo>
                <a:lnTo>
                  <a:pt x="209784" y="229730"/>
                </a:lnTo>
                <a:lnTo>
                  <a:pt x="229631" y="229730"/>
                </a:lnTo>
                <a:lnTo>
                  <a:pt x="223284" y="223380"/>
                </a:lnTo>
                <a:close/>
              </a:path>
              <a:path w="2304415" h="2305050">
                <a:moveTo>
                  <a:pt x="229631" y="229730"/>
                </a:moveTo>
                <a:lnTo>
                  <a:pt x="209784" y="229730"/>
                </a:lnTo>
                <a:lnTo>
                  <a:pt x="216136" y="236080"/>
                </a:lnTo>
                <a:lnTo>
                  <a:pt x="235978" y="236080"/>
                </a:lnTo>
                <a:lnTo>
                  <a:pt x="229631" y="229730"/>
                </a:lnTo>
                <a:close/>
              </a:path>
              <a:path w="2304415" h="2305050">
                <a:moveTo>
                  <a:pt x="235978" y="236080"/>
                </a:moveTo>
                <a:lnTo>
                  <a:pt x="216136" y="236080"/>
                </a:lnTo>
                <a:lnTo>
                  <a:pt x="222489" y="242430"/>
                </a:lnTo>
                <a:lnTo>
                  <a:pt x="242326" y="242430"/>
                </a:lnTo>
                <a:lnTo>
                  <a:pt x="235978" y="236080"/>
                </a:lnTo>
                <a:close/>
              </a:path>
              <a:path w="2304415" h="2305050">
                <a:moveTo>
                  <a:pt x="242326" y="242430"/>
                </a:moveTo>
                <a:lnTo>
                  <a:pt x="222489" y="242430"/>
                </a:lnTo>
                <a:lnTo>
                  <a:pt x="228842" y="248780"/>
                </a:lnTo>
                <a:lnTo>
                  <a:pt x="248673" y="248780"/>
                </a:lnTo>
                <a:lnTo>
                  <a:pt x="242326" y="242430"/>
                </a:lnTo>
                <a:close/>
              </a:path>
              <a:path w="2304415" h="2305050">
                <a:moveTo>
                  <a:pt x="248673" y="248780"/>
                </a:moveTo>
                <a:lnTo>
                  <a:pt x="228842" y="248780"/>
                </a:lnTo>
                <a:lnTo>
                  <a:pt x="235195" y="255130"/>
                </a:lnTo>
                <a:lnTo>
                  <a:pt x="255020" y="255130"/>
                </a:lnTo>
                <a:lnTo>
                  <a:pt x="248673" y="248780"/>
                </a:lnTo>
                <a:close/>
              </a:path>
              <a:path w="2304415" h="2305050">
                <a:moveTo>
                  <a:pt x="255020" y="255130"/>
                </a:moveTo>
                <a:lnTo>
                  <a:pt x="235195" y="255130"/>
                </a:lnTo>
                <a:lnTo>
                  <a:pt x="241547" y="261480"/>
                </a:lnTo>
                <a:lnTo>
                  <a:pt x="261367" y="261480"/>
                </a:lnTo>
                <a:lnTo>
                  <a:pt x="255020" y="255130"/>
                </a:lnTo>
                <a:close/>
              </a:path>
              <a:path w="2304415" h="2305050">
                <a:moveTo>
                  <a:pt x="261367" y="261480"/>
                </a:moveTo>
                <a:lnTo>
                  <a:pt x="241547" y="261480"/>
                </a:lnTo>
                <a:lnTo>
                  <a:pt x="247900" y="267830"/>
                </a:lnTo>
                <a:lnTo>
                  <a:pt x="267715" y="267830"/>
                </a:lnTo>
                <a:lnTo>
                  <a:pt x="261367" y="261480"/>
                </a:lnTo>
                <a:close/>
              </a:path>
              <a:path w="2304415" h="2305050">
                <a:moveTo>
                  <a:pt x="267715" y="267830"/>
                </a:moveTo>
                <a:lnTo>
                  <a:pt x="247900" y="267830"/>
                </a:lnTo>
                <a:lnTo>
                  <a:pt x="254253" y="274180"/>
                </a:lnTo>
                <a:lnTo>
                  <a:pt x="274062" y="274180"/>
                </a:lnTo>
                <a:lnTo>
                  <a:pt x="267715" y="267830"/>
                </a:lnTo>
                <a:close/>
              </a:path>
              <a:path w="2304415" h="2305050">
                <a:moveTo>
                  <a:pt x="274062" y="274180"/>
                </a:moveTo>
                <a:lnTo>
                  <a:pt x="254253" y="274180"/>
                </a:lnTo>
                <a:lnTo>
                  <a:pt x="260606" y="280530"/>
                </a:lnTo>
                <a:lnTo>
                  <a:pt x="280409" y="280530"/>
                </a:lnTo>
                <a:lnTo>
                  <a:pt x="274062" y="274180"/>
                </a:lnTo>
                <a:close/>
              </a:path>
              <a:path w="2304415" h="2305050">
                <a:moveTo>
                  <a:pt x="280409" y="280530"/>
                </a:moveTo>
                <a:lnTo>
                  <a:pt x="260606" y="280530"/>
                </a:lnTo>
                <a:lnTo>
                  <a:pt x="273311" y="293230"/>
                </a:lnTo>
                <a:lnTo>
                  <a:pt x="293104" y="293230"/>
                </a:lnTo>
                <a:lnTo>
                  <a:pt x="280409" y="280530"/>
                </a:lnTo>
                <a:close/>
              </a:path>
              <a:path w="2304415" h="2305050">
                <a:moveTo>
                  <a:pt x="293104" y="293230"/>
                </a:moveTo>
                <a:lnTo>
                  <a:pt x="273311" y="293230"/>
                </a:lnTo>
                <a:lnTo>
                  <a:pt x="279664" y="299580"/>
                </a:lnTo>
                <a:lnTo>
                  <a:pt x="299451" y="299580"/>
                </a:lnTo>
                <a:lnTo>
                  <a:pt x="293104" y="293230"/>
                </a:lnTo>
                <a:close/>
              </a:path>
              <a:path w="2304415" h="2305050">
                <a:moveTo>
                  <a:pt x="299451" y="299580"/>
                </a:moveTo>
                <a:lnTo>
                  <a:pt x="279664" y="299580"/>
                </a:lnTo>
                <a:lnTo>
                  <a:pt x="286017" y="305930"/>
                </a:lnTo>
                <a:lnTo>
                  <a:pt x="305798" y="305930"/>
                </a:lnTo>
                <a:lnTo>
                  <a:pt x="299451" y="299580"/>
                </a:lnTo>
                <a:close/>
              </a:path>
              <a:path w="2304415" h="2305050">
                <a:moveTo>
                  <a:pt x="305798" y="305930"/>
                </a:moveTo>
                <a:lnTo>
                  <a:pt x="286017" y="305930"/>
                </a:lnTo>
                <a:lnTo>
                  <a:pt x="292369" y="312280"/>
                </a:lnTo>
                <a:lnTo>
                  <a:pt x="312145" y="312280"/>
                </a:lnTo>
                <a:lnTo>
                  <a:pt x="305798" y="305930"/>
                </a:lnTo>
                <a:close/>
              </a:path>
              <a:path w="2304415" h="2305050">
                <a:moveTo>
                  <a:pt x="312145" y="312280"/>
                </a:moveTo>
                <a:lnTo>
                  <a:pt x="292369" y="312280"/>
                </a:lnTo>
                <a:lnTo>
                  <a:pt x="298722" y="318630"/>
                </a:lnTo>
                <a:lnTo>
                  <a:pt x="318493" y="318630"/>
                </a:lnTo>
                <a:lnTo>
                  <a:pt x="312145" y="312280"/>
                </a:lnTo>
                <a:close/>
              </a:path>
              <a:path w="2304415" h="2305050">
                <a:moveTo>
                  <a:pt x="318493" y="318630"/>
                </a:moveTo>
                <a:lnTo>
                  <a:pt x="298722" y="318630"/>
                </a:lnTo>
                <a:lnTo>
                  <a:pt x="305075" y="324980"/>
                </a:lnTo>
                <a:lnTo>
                  <a:pt x="324840" y="324980"/>
                </a:lnTo>
                <a:lnTo>
                  <a:pt x="318493" y="318630"/>
                </a:lnTo>
                <a:close/>
              </a:path>
              <a:path w="2304415" h="2305050">
                <a:moveTo>
                  <a:pt x="324840" y="324980"/>
                </a:moveTo>
                <a:lnTo>
                  <a:pt x="305075" y="324980"/>
                </a:lnTo>
                <a:lnTo>
                  <a:pt x="311427" y="331330"/>
                </a:lnTo>
                <a:lnTo>
                  <a:pt x="331187" y="331330"/>
                </a:lnTo>
                <a:lnTo>
                  <a:pt x="324840" y="324980"/>
                </a:lnTo>
                <a:close/>
              </a:path>
              <a:path w="2304415" h="2305050">
                <a:moveTo>
                  <a:pt x="331187" y="331330"/>
                </a:moveTo>
                <a:lnTo>
                  <a:pt x="311427" y="331330"/>
                </a:lnTo>
                <a:lnTo>
                  <a:pt x="317780" y="337680"/>
                </a:lnTo>
                <a:lnTo>
                  <a:pt x="337535" y="337680"/>
                </a:lnTo>
                <a:lnTo>
                  <a:pt x="331187" y="331330"/>
                </a:lnTo>
                <a:close/>
              </a:path>
              <a:path w="2304415" h="2305050">
                <a:moveTo>
                  <a:pt x="337535" y="337680"/>
                </a:moveTo>
                <a:lnTo>
                  <a:pt x="317780" y="337680"/>
                </a:lnTo>
                <a:lnTo>
                  <a:pt x="324133" y="344030"/>
                </a:lnTo>
                <a:lnTo>
                  <a:pt x="343882" y="344030"/>
                </a:lnTo>
                <a:lnTo>
                  <a:pt x="337535" y="337680"/>
                </a:lnTo>
                <a:close/>
              </a:path>
              <a:path w="2304415" h="2305050">
                <a:moveTo>
                  <a:pt x="343882" y="344030"/>
                </a:moveTo>
                <a:lnTo>
                  <a:pt x="324133" y="344030"/>
                </a:lnTo>
                <a:lnTo>
                  <a:pt x="330486" y="350380"/>
                </a:lnTo>
                <a:lnTo>
                  <a:pt x="350229" y="350380"/>
                </a:lnTo>
                <a:lnTo>
                  <a:pt x="343882" y="344030"/>
                </a:lnTo>
                <a:close/>
              </a:path>
              <a:path w="2304415" h="2305050">
                <a:moveTo>
                  <a:pt x="350229" y="350380"/>
                </a:moveTo>
                <a:lnTo>
                  <a:pt x="330486" y="350380"/>
                </a:lnTo>
                <a:lnTo>
                  <a:pt x="336838" y="356730"/>
                </a:lnTo>
                <a:lnTo>
                  <a:pt x="356576" y="356730"/>
                </a:lnTo>
                <a:lnTo>
                  <a:pt x="350229" y="350380"/>
                </a:lnTo>
                <a:close/>
              </a:path>
              <a:path w="2304415" h="2305050">
                <a:moveTo>
                  <a:pt x="356576" y="356730"/>
                </a:moveTo>
                <a:lnTo>
                  <a:pt x="336838" y="356730"/>
                </a:lnTo>
                <a:lnTo>
                  <a:pt x="343191" y="363080"/>
                </a:lnTo>
                <a:lnTo>
                  <a:pt x="362924" y="363080"/>
                </a:lnTo>
                <a:lnTo>
                  <a:pt x="356576" y="356730"/>
                </a:lnTo>
                <a:close/>
              </a:path>
              <a:path w="2304415" h="2305050">
                <a:moveTo>
                  <a:pt x="362924" y="363080"/>
                </a:moveTo>
                <a:lnTo>
                  <a:pt x="343191" y="363080"/>
                </a:lnTo>
                <a:lnTo>
                  <a:pt x="349544" y="369430"/>
                </a:lnTo>
                <a:lnTo>
                  <a:pt x="369271" y="369430"/>
                </a:lnTo>
                <a:lnTo>
                  <a:pt x="362924" y="363080"/>
                </a:lnTo>
                <a:close/>
              </a:path>
              <a:path w="2304415" h="2305050">
                <a:moveTo>
                  <a:pt x="369271" y="369430"/>
                </a:moveTo>
                <a:lnTo>
                  <a:pt x="349544" y="369430"/>
                </a:lnTo>
                <a:lnTo>
                  <a:pt x="355897" y="375780"/>
                </a:lnTo>
                <a:lnTo>
                  <a:pt x="375618" y="375780"/>
                </a:lnTo>
                <a:lnTo>
                  <a:pt x="369271" y="369430"/>
                </a:lnTo>
                <a:close/>
              </a:path>
              <a:path w="2304415" h="2305050">
                <a:moveTo>
                  <a:pt x="375618" y="375780"/>
                </a:moveTo>
                <a:lnTo>
                  <a:pt x="355897" y="375780"/>
                </a:lnTo>
                <a:lnTo>
                  <a:pt x="362249" y="382130"/>
                </a:lnTo>
                <a:lnTo>
                  <a:pt x="381965" y="382130"/>
                </a:lnTo>
                <a:lnTo>
                  <a:pt x="375618" y="375780"/>
                </a:lnTo>
                <a:close/>
              </a:path>
              <a:path w="2304415" h="2305050">
                <a:moveTo>
                  <a:pt x="381965" y="382130"/>
                </a:moveTo>
                <a:lnTo>
                  <a:pt x="362249" y="382130"/>
                </a:lnTo>
                <a:lnTo>
                  <a:pt x="368602" y="388480"/>
                </a:lnTo>
                <a:lnTo>
                  <a:pt x="388313" y="388480"/>
                </a:lnTo>
                <a:lnTo>
                  <a:pt x="381965" y="382130"/>
                </a:lnTo>
                <a:close/>
              </a:path>
              <a:path w="2304415" h="2305050">
                <a:moveTo>
                  <a:pt x="388313" y="388480"/>
                </a:moveTo>
                <a:lnTo>
                  <a:pt x="368602" y="388480"/>
                </a:lnTo>
                <a:lnTo>
                  <a:pt x="374955" y="394830"/>
                </a:lnTo>
                <a:lnTo>
                  <a:pt x="394660" y="394830"/>
                </a:lnTo>
                <a:lnTo>
                  <a:pt x="388313" y="388480"/>
                </a:lnTo>
                <a:close/>
              </a:path>
              <a:path w="2304415" h="2305050">
                <a:moveTo>
                  <a:pt x="394660" y="394830"/>
                </a:moveTo>
                <a:lnTo>
                  <a:pt x="374955" y="394830"/>
                </a:lnTo>
                <a:lnTo>
                  <a:pt x="381308" y="401180"/>
                </a:lnTo>
                <a:lnTo>
                  <a:pt x="401007" y="401180"/>
                </a:lnTo>
                <a:lnTo>
                  <a:pt x="394660" y="394830"/>
                </a:lnTo>
                <a:close/>
              </a:path>
              <a:path w="2304415" h="2305050">
                <a:moveTo>
                  <a:pt x="401007" y="401180"/>
                </a:moveTo>
                <a:lnTo>
                  <a:pt x="381308" y="401180"/>
                </a:lnTo>
                <a:lnTo>
                  <a:pt x="387660" y="407530"/>
                </a:lnTo>
                <a:lnTo>
                  <a:pt x="407354" y="407530"/>
                </a:lnTo>
                <a:lnTo>
                  <a:pt x="401007" y="401180"/>
                </a:lnTo>
                <a:close/>
              </a:path>
              <a:path w="2304415" h="2305050">
                <a:moveTo>
                  <a:pt x="407354" y="407530"/>
                </a:moveTo>
                <a:lnTo>
                  <a:pt x="387660" y="407530"/>
                </a:lnTo>
                <a:lnTo>
                  <a:pt x="394013" y="413880"/>
                </a:lnTo>
                <a:lnTo>
                  <a:pt x="413702" y="413880"/>
                </a:lnTo>
                <a:lnTo>
                  <a:pt x="407354" y="407530"/>
                </a:lnTo>
                <a:close/>
              </a:path>
              <a:path w="2304415" h="2305050">
                <a:moveTo>
                  <a:pt x="413702" y="413880"/>
                </a:moveTo>
                <a:lnTo>
                  <a:pt x="394013" y="413880"/>
                </a:lnTo>
                <a:lnTo>
                  <a:pt x="400366" y="420230"/>
                </a:lnTo>
                <a:lnTo>
                  <a:pt x="420049" y="420230"/>
                </a:lnTo>
                <a:lnTo>
                  <a:pt x="413702" y="413880"/>
                </a:lnTo>
                <a:close/>
              </a:path>
              <a:path w="2304415" h="2305050">
                <a:moveTo>
                  <a:pt x="420049" y="420230"/>
                </a:moveTo>
                <a:lnTo>
                  <a:pt x="400366" y="420230"/>
                </a:lnTo>
                <a:lnTo>
                  <a:pt x="406719" y="426580"/>
                </a:lnTo>
                <a:lnTo>
                  <a:pt x="426396" y="426580"/>
                </a:lnTo>
                <a:lnTo>
                  <a:pt x="420049" y="420230"/>
                </a:lnTo>
                <a:close/>
              </a:path>
              <a:path w="2304415" h="2305050">
                <a:moveTo>
                  <a:pt x="426396" y="426580"/>
                </a:moveTo>
                <a:lnTo>
                  <a:pt x="406719" y="426580"/>
                </a:lnTo>
                <a:lnTo>
                  <a:pt x="413071" y="432930"/>
                </a:lnTo>
                <a:lnTo>
                  <a:pt x="432744" y="432930"/>
                </a:lnTo>
                <a:lnTo>
                  <a:pt x="426396" y="426580"/>
                </a:lnTo>
                <a:close/>
              </a:path>
              <a:path w="2304415" h="2305050">
                <a:moveTo>
                  <a:pt x="432744" y="432930"/>
                </a:moveTo>
                <a:lnTo>
                  <a:pt x="413071" y="432930"/>
                </a:lnTo>
                <a:lnTo>
                  <a:pt x="419424" y="439280"/>
                </a:lnTo>
                <a:lnTo>
                  <a:pt x="439091" y="439280"/>
                </a:lnTo>
                <a:lnTo>
                  <a:pt x="432744" y="432930"/>
                </a:lnTo>
                <a:close/>
              </a:path>
              <a:path w="2304415" h="2305050">
                <a:moveTo>
                  <a:pt x="439091" y="439280"/>
                </a:moveTo>
                <a:lnTo>
                  <a:pt x="419424" y="439280"/>
                </a:lnTo>
                <a:lnTo>
                  <a:pt x="425777" y="445630"/>
                </a:lnTo>
                <a:lnTo>
                  <a:pt x="445438" y="445630"/>
                </a:lnTo>
                <a:lnTo>
                  <a:pt x="439091" y="439280"/>
                </a:lnTo>
                <a:close/>
              </a:path>
              <a:path w="2304415" h="2305050">
                <a:moveTo>
                  <a:pt x="445438" y="445630"/>
                </a:moveTo>
                <a:lnTo>
                  <a:pt x="425777" y="445630"/>
                </a:lnTo>
                <a:lnTo>
                  <a:pt x="432129" y="451980"/>
                </a:lnTo>
                <a:lnTo>
                  <a:pt x="451785" y="451980"/>
                </a:lnTo>
                <a:lnTo>
                  <a:pt x="445438" y="445630"/>
                </a:lnTo>
                <a:close/>
              </a:path>
              <a:path w="2304415" h="2305050">
                <a:moveTo>
                  <a:pt x="451785" y="451980"/>
                </a:moveTo>
                <a:lnTo>
                  <a:pt x="432129" y="451980"/>
                </a:lnTo>
                <a:lnTo>
                  <a:pt x="438482" y="458330"/>
                </a:lnTo>
                <a:lnTo>
                  <a:pt x="458133" y="458330"/>
                </a:lnTo>
                <a:lnTo>
                  <a:pt x="451785" y="451980"/>
                </a:lnTo>
                <a:close/>
              </a:path>
              <a:path w="2304415" h="2305050">
                <a:moveTo>
                  <a:pt x="458133" y="458330"/>
                </a:moveTo>
                <a:lnTo>
                  <a:pt x="438482" y="458330"/>
                </a:lnTo>
                <a:lnTo>
                  <a:pt x="444835" y="464680"/>
                </a:lnTo>
                <a:lnTo>
                  <a:pt x="464480" y="464680"/>
                </a:lnTo>
                <a:lnTo>
                  <a:pt x="458133" y="458330"/>
                </a:lnTo>
                <a:close/>
              </a:path>
              <a:path w="2304415" h="2305050">
                <a:moveTo>
                  <a:pt x="464480" y="464680"/>
                </a:moveTo>
                <a:lnTo>
                  <a:pt x="444835" y="464680"/>
                </a:lnTo>
                <a:lnTo>
                  <a:pt x="451188" y="471030"/>
                </a:lnTo>
                <a:lnTo>
                  <a:pt x="470827" y="471030"/>
                </a:lnTo>
                <a:lnTo>
                  <a:pt x="464480" y="464680"/>
                </a:lnTo>
                <a:close/>
              </a:path>
              <a:path w="2304415" h="2305050">
                <a:moveTo>
                  <a:pt x="470827" y="471030"/>
                </a:moveTo>
                <a:lnTo>
                  <a:pt x="451188" y="471030"/>
                </a:lnTo>
                <a:lnTo>
                  <a:pt x="463893" y="483730"/>
                </a:lnTo>
                <a:lnTo>
                  <a:pt x="483522" y="483730"/>
                </a:lnTo>
                <a:lnTo>
                  <a:pt x="470827" y="471030"/>
                </a:lnTo>
                <a:close/>
              </a:path>
              <a:path w="2304415" h="2305050">
                <a:moveTo>
                  <a:pt x="483522" y="483730"/>
                </a:moveTo>
                <a:lnTo>
                  <a:pt x="463893" y="483730"/>
                </a:lnTo>
                <a:lnTo>
                  <a:pt x="470246" y="490080"/>
                </a:lnTo>
                <a:lnTo>
                  <a:pt x="489869" y="490080"/>
                </a:lnTo>
                <a:lnTo>
                  <a:pt x="483522" y="483730"/>
                </a:lnTo>
                <a:close/>
              </a:path>
              <a:path w="2304415" h="2305050">
                <a:moveTo>
                  <a:pt x="489869" y="490080"/>
                </a:moveTo>
                <a:lnTo>
                  <a:pt x="470246" y="490080"/>
                </a:lnTo>
                <a:lnTo>
                  <a:pt x="476599" y="496430"/>
                </a:lnTo>
                <a:lnTo>
                  <a:pt x="496216" y="496430"/>
                </a:lnTo>
                <a:lnTo>
                  <a:pt x="489869" y="490080"/>
                </a:lnTo>
                <a:close/>
              </a:path>
              <a:path w="2304415" h="2305050">
                <a:moveTo>
                  <a:pt x="496216" y="496430"/>
                </a:moveTo>
                <a:lnTo>
                  <a:pt x="476599" y="496430"/>
                </a:lnTo>
                <a:lnTo>
                  <a:pt x="482951" y="502780"/>
                </a:lnTo>
                <a:lnTo>
                  <a:pt x="502563" y="502780"/>
                </a:lnTo>
                <a:lnTo>
                  <a:pt x="496216" y="496430"/>
                </a:lnTo>
                <a:close/>
              </a:path>
              <a:path w="2304415" h="2305050">
                <a:moveTo>
                  <a:pt x="502563" y="502780"/>
                </a:moveTo>
                <a:lnTo>
                  <a:pt x="482951" y="502780"/>
                </a:lnTo>
                <a:lnTo>
                  <a:pt x="489304" y="509130"/>
                </a:lnTo>
                <a:lnTo>
                  <a:pt x="508911" y="509130"/>
                </a:lnTo>
                <a:lnTo>
                  <a:pt x="502563" y="502780"/>
                </a:lnTo>
                <a:close/>
              </a:path>
              <a:path w="2304415" h="2305050">
                <a:moveTo>
                  <a:pt x="508911" y="509130"/>
                </a:moveTo>
                <a:lnTo>
                  <a:pt x="489304" y="509130"/>
                </a:lnTo>
                <a:lnTo>
                  <a:pt x="495657" y="515480"/>
                </a:lnTo>
                <a:lnTo>
                  <a:pt x="515258" y="515480"/>
                </a:lnTo>
                <a:lnTo>
                  <a:pt x="508911" y="509130"/>
                </a:lnTo>
                <a:close/>
              </a:path>
              <a:path w="2304415" h="2305050">
                <a:moveTo>
                  <a:pt x="515258" y="515480"/>
                </a:moveTo>
                <a:lnTo>
                  <a:pt x="495657" y="515480"/>
                </a:lnTo>
                <a:lnTo>
                  <a:pt x="502010" y="521830"/>
                </a:lnTo>
                <a:lnTo>
                  <a:pt x="521605" y="521830"/>
                </a:lnTo>
                <a:lnTo>
                  <a:pt x="515258" y="515480"/>
                </a:lnTo>
                <a:close/>
              </a:path>
              <a:path w="2304415" h="2305050">
                <a:moveTo>
                  <a:pt x="521605" y="521830"/>
                </a:moveTo>
                <a:lnTo>
                  <a:pt x="502010" y="521830"/>
                </a:lnTo>
                <a:lnTo>
                  <a:pt x="508362" y="528180"/>
                </a:lnTo>
                <a:lnTo>
                  <a:pt x="527953" y="528180"/>
                </a:lnTo>
                <a:lnTo>
                  <a:pt x="521605" y="521830"/>
                </a:lnTo>
                <a:close/>
              </a:path>
              <a:path w="2304415" h="2305050">
                <a:moveTo>
                  <a:pt x="527953" y="528180"/>
                </a:moveTo>
                <a:lnTo>
                  <a:pt x="508362" y="528180"/>
                </a:lnTo>
                <a:lnTo>
                  <a:pt x="514715" y="534530"/>
                </a:lnTo>
                <a:lnTo>
                  <a:pt x="534300" y="534530"/>
                </a:lnTo>
                <a:lnTo>
                  <a:pt x="527953" y="528180"/>
                </a:lnTo>
                <a:close/>
              </a:path>
              <a:path w="2304415" h="2305050">
                <a:moveTo>
                  <a:pt x="534300" y="534530"/>
                </a:moveTo>
                <a:lnTo>
                  <a:pt x="514715" y="534530"/>
                </a:lnTo>
                <a:lnTo>
                  <a:pt x="521068" y="540880"/>
                </a:lnTo>
                <a:lnTo>
                  <a:pt x="540647" y="540880"/>
                </a:lnTo>
                <a:lnTo>
                  <a:pt x="534300" y="534530"/>
                </a:lnTo>
                <a:close/>
              </a:path>
              <a:path w="2304415" h="2305050">
                <a:moveTo>
                  <a:pt x="540647" y="540880"/>
                </a:moveTo>
                <a:lnTo>
                  <a:pt x="521068" y="540880"/>
                </a:lnTo>
                <a:lnTo>
                  <a:pt x="527420" y="547230"/>
                </a:lnTo>
                <a:lnTo>
                  <a:pt x="546994" y="547230"/>
                </a:lnTo>
                <a:lnTo>
                  <a:pt x="540647" y="540880"/>
                </a:lnTo>
                <a:close/>
              </a:path>
              <a:path w="2304415" h="2305050">
                <a:moveTo>
                  <a:pt x="546994" y="547230"/>
                </a:moveTo>
                <a:lnTo>
                  <a:pt x="527420" y="547230"/>
                </a:lnTo>
                <a:lnTo>
                  <a:pt x="533773" y="553580"/>
                </a:lnTo>
                <a:lnTo>
                  <a:pt x="553342" y="553580"/>
                </a:lnTo>
                <a:lnTo>
                  <a:pt x="546994" y="547230"/>
                </a:lnTo>
                <a:close/>
              </a:path>
              <a:path w="2304415" h="2305050">
                <a:moveTo>
                  <a:pt x="553342" y="553580"/>
                </a:moveTo>
                <a:lnTo>
                  <a:pt x="533773" y="553580"/>
                </a:lnTo>
                <a:lnTo>
                  <a:pt x="540126" y="559930"/>
                </a:lnTo>
                <a:lnTo>
                  <a:pt x="559689" y="559930"/>
                </a:lnTo>
                <a:lnTo>
                  <a:pt x="553342" y="553580"/>
                </a:lnTo>
                <a:close/>
              </a:path>
              <a:path w="2304415" h="2305050">
                <a:moveTo>
                  <a:pt x="559689" y="559930"/>
                </a:moveTo>
                <a:lnTo>
                  <a:pt x="540126" y="559930"/>
                </a:lnTo>
                <a:lnTo>
                  <a:pt x="546479" y="566280"/>
                </a:lnTo>
                <a:lnTo>
                  <a:pt x="566036" y="566280"/>
                </a:lnTo>
                <a:lnTo>
                  <a:pt x="559689" y="559930"/>
                </a:lnTo>
                <a:close/>
              </a:path>
              <a:path w="2304415" h="2305050">
                <a:moveTo>
                  <a:pt x="566036" y="566280"/>
                </a:moveTo>
                <a:lnTo>
                  <a:pt x="546479" y="566280"/>
                </a:lnTo>
                <a:lnTo>
                  <a:pt x="552831" y="572630"/>
                </a:lnTo>
                <a:lnTo>
                  <a:pt x="572383" y="572630"/>
                </a:lnTo>
                <a:lnTo>
                  <a:pt x="566036" y="566280"/>
                </a:lnTo>
                <a:close/>
              </a:path>
              <a:path w="2304415" h="2305050">
                <a:moveTo>
                  <a:pt x="572383" y="572630"/>
                </a:moveTo>
                <a:lnTo>
                  <a:pt x="552831" y="572630"/>
                </a:lnTo>
                <a:lnTo>
                  <a:pt x="559184" y="578980"/>
                </a:lnTo>
                <a:lnTo>
                  <a:pt x="578731" y="578980"/>
                </a:lnTo>
                <a:lnTo>
                  <a:pt x="572383" y="572630"/>
                </a:lnTo>
                <a:close/>
              </a:path>
              <a:path w="2304415" h="2305050">
                <a:moveTo>
                  <a:pt x="578731" y="578980"/>
                </a:moveTo>
                <a:lnTo>
                  <a:pt x="559184" y="578980"/>
                </a:lnTo>
                <a:lnTo>
                  <a:pt x="571890" y="591680"/>
                </a:lnTo>
                <a:lnTo>
                  <a:pt x="591425" y="591680"/>
                </a:lnTo>
                <a:lnTo>
                  <a:pt x="578731" y="578980"/>
                </a:lnTo>
                <a:close/>
              </a:path>
              <a:path w="2304415" h="2305050">
                <a:moveTo>
                  <a:pt x="591425" y="591680"/>
                </a:moveTo>
                <a:lnTo>
                  <a:pt x="571890" y="591680"/>
                </a:lnTo>
                <a:lnTo>
                  <a:pt x="578242" y="598030"/>
                </a:lnTo>
                <a:lnTo>
                  <a:pt x="597772" y="598030"/>
                </a:lnTo>
                <a:lnTo>
                  <a:pt x="591425" y="591680"/>
                </a:lnTo>
                <a:close/>
              </a:path>
              <a:path w="2304415" h="2305050">
                <a:moveTo>
                  <a:pt x="597772" y="598030"/>
                </a:moveTo>
                <a:lnTo>
                  <a:pt x="578242" y="598030"/>
                </a:lnTo>
                <a:lnTo>
                  <a:pt x="590948" y="610730"/>
                </a:lnTo>
                <a:lnTo>
                  <a:pt x="610467" y="610730"/>
                </a:lnTo>
                <a:lnTo>
                  <a:pt x="597772" y="598030"/>
                </a:lnTo>
                <a:close/>
              </a:path>
              <a:path w="2304415" h="2305050">
                <a:moveTo>
                  <a:pt x="610467" y="610730"/>
                </a:moveTo>
                <a:lnTo>
                  <a:pt x="590948" y="610730"/>
                </a:lnTo>
                <a:lnTo>
                  <a:pt x="597301" y="617080"/>
                </a:lnTo>
                <a:lnTo>
                  <a:pt x="616814" y="617080"/>
                </a:lnTo>
                <a:lnTo>
                  <a:pt x="610467" y="610730"/>
                </a:lnTo>
                <a:close/>
              </a:path>
              <a:path w="2304415" h="2305050">
                <a:moveTo>
                  <a:pt x="616814" y="617080"/>
                </a:moveTo>
                <a:lnTo>
                  <a:pt x="597301" y="617080"/>
                </a:lnTo>
                <a:lnTo>
                  <a:pt x="603653" y="623430"/>
                </a:lnTo>
                <a:lnTo>
                  <a:pt x="623161" y="623430"/>
                </a:lnTo>
                <a:lnTo>
                  <a:pt x="616814" y="617080"/>
                </a:lnTo>
                <a:close/>
              </a:path>
              <a:path w="2304415" h="2305050">
                <a:moveTo>
                  <a:pt x="623161" y="623430"/>
                </a:moveTo>
                <a:lnTo>
                  <a:pt x="603653" y="623430"/>
                </a:lnTo>
                <a:lnTo>
                  <a:pt x="610006" y="629780"/>
                </a:lnTo>
                <a:lnTo>
                  <a:pt x="629509" y="629780"/>
                </a:lnTo>
                <a:lnTo>
                  <a:pt x="623161" y="623430"/>
                </a:lnTo>
                <a:close/>
              </a:path>
              <a:path w="2304415" h="2305050">
                <a:moveTo>
                  <a:pt x="629509" y="629780"/>
                </a:moveTo>
                <a:lnTo>
                  <a:pt x="610006" y="629780"/>
                </a:lnTo>
                <a:lnTo>
                  <a:pt x="622712" y="642480"/>
                </a:lnTo>
                <a:lnTo>
                  <a:pt x="642203" y="642480"/>
                </a:lnTo>
                <a:lnTo>
                  <a:pt x="629509" y="629780"/>
                </a:lnTo>
                <a:close/>
              </a:path>
              <a:path w="2304415" h="2305050">
                <a:moveTo>
                  <a:pt x="642203" y="642480"/>
                </a:moveTo>
                <a:lnTo>
                  <a:pt x="622712" y="642480"/>
                </a:lnTo>
                <a:lnTo>
                  <a:pt x="629064" y="648830"/>
                </a:lnTo>
                <a:lnTo>
                  <a:pt x="648551" y="648830"/>
                </a:lnTo>
                <a:lnTo>
                  <a:pt x="642203" y="642480"/>
                </a:lnTo>
                <a:close/>
              </a:path>
              <a:path w="2304415" h="2305050">
                <a:moveTo>
                  <a:pt x="648551" y="648830"/>
                </a:moveTo>
                <a:lnTo>
                  <a:pt x="629064" y="648830"/>
                </a:lnTo>
                <a:lnTo>
                  <a:pt x="635417" y="655180"/>
                </a:lnTo>
                <a:lnTo>
                  <a:pt x="654898" y="655180"/>
                </a:lnTo>
                <a:lnTo>
                  <a:pt x="648551" y="648830"/>
                </a:lnTo>
                <a:close/>
              </a:path>
              <a:path w="2304415" h="2305050">
                <a:moveTo>
                  <a:pt x="654898" y="655180"/>
                </a:moveTo>
                <a:lnTo>
                  <a:pt x="635417" y="655180"/>
                </a:lnTo>
                <a:lnTo>
                  <a:pt x="641770" y="661530"/>
                </a:lnTo>
                <a:lnTo>
                  <a:pt x="661245" y="661530"/>
                </a:lnTo>
                <a:lnTo>
                  <a:pt x="654898" y="655180"/>
                </a:lnTo>
                <a:close/>
              </a:path>
              <a:path w="2304415" h="2305050">
                <a:moveTo>
                  <a:pt x="661245" y="661530"/>
                </a:moveTo>
                <a:lnTo>
                  <a:pt x="641770" y="661530"/>
                </a:lnTo>
                <a:lnTo>
                  <a:pt x="648122" y="667880"/>
                </a:lnTo>
                <a:lnTo>
                  <a:pt x="667592" y="667880"/>
                </a:lnTo>
                <a:lnTo>
                  <a:pt x="661245" y="661530"/>
                </a:lnTo>
                <a:close/>
              </a:path>
              <a:path w="2304415" h="2305050">
                <a:moveTo>
                  <a:pt x="667592" y="667880"/>
                </a:moveTo>
                <a:lnTo>
                  <a:pt x="648122" y="667880"/>
                </a:lnTo>
                <a:lnTo>
                  <a:pt x="654475" y="674230"/>
                </a:lnTo>
                <a:lnTo>
                  <a:pt x="673940" y="674230"/>
                </a:lnTo>
                <a:lnTo>
                  <a:pt x="667592" y="667880"/>
                </a:lnTo>
                <a:close/>
              </a:path>
              <a:path w="2304415" h="2305050">
                <a:moveTo>
                  <a:pt x="673940" y="674230"/>
                </a:moveTo>
                <a:lnTo>
                  <a:pt x="654475" y="674230"/>
                </a:lnTo>
                <a:lnTo>
                  <a:pt x="660828" y="680580"/>
                </a:lnTo>
                <a:lnTo>
                  <a:pt x="680287" y="680580"/>
                </a:lnTo>
                <a:lnTo>
                  <a:pt x="673940" y="674230"/>
                </a:lnTo>
                <a:close/>
              </a:path>
              <a:path w="2304415" h="2305050">
                <a:moveTo>
                  <a:pt x="680287" y="680580"/>
                </a:moveTo>
                <a:lnTo>
                  <a:pt x="660828" y="680580"/>
                </a:lnTo>
                <a:lnTo>
                  <a:pt x="674804" y="694550"/>
                </a:lnTo>
                <a:lnTo>
                  <a:pt x="694251" y="694550"/>
                </a:lnTo>
                <a:lnTo>
                  <a:pt x="680287" y="680580"/>
                </a:lnTo>
                <a:close/>
              </a:path>
              <a:path w="2304415" h="2305050">
                <a:moveTo>
                  <a:pt x="694251" y="694550"/>
                </a:moveTo>
                <a:lnTo>
                  <a:pt x="674804" y="694550"/>
                </a:lnTo>
                <a:lnTo>
                  <a:pt x="706568" y="726300"/>
                </a:lnTo>
                <a:lnTo>
                  <a:pt x="725987" y="726300"/>
                </a:lnTo>
                <a:lnTo>
                  <a:pt x="694251" y="694550"/>
                </a:lnTo>
                <a:close/>
              </a:path>
              <a:path w="2304415" h="2305050">
                <a:moveTo>
                  <a:pt x="725987" y="726300"/>
                </a:moveTo>
                <a:lnTo>
                  <a:pt x="706568" y="726300"/>
                </a:lnTo>
                <a:lnTo>
                  <a:pt x="754848" y="774560"/>
                </a:lnTo>
                <a:lnTo>
                  <a:pt x="774226" y="774560"/>
                </a:lnTo>
                <a:lnTo>
                  <a:pt x="725987" y="726300"/>
                </a:lnTo>
                <a:close/>
              </a:path>
              <a:path w="2304415" h="2305050">
                <a:moveTo>
                  <a:pt x="774226" y="774560"/>
                </a:moveTo>
                <a:lnTo>
                  <a:pt x="754848" y="774560"/>
                </a:lnTo>
                <a:lnTo>
                  <a:pt x="761201" y="780910"/>
                </a:lnTo>
                <a:lnTo>
                  <a:pt x="780574" y="780910"/>
                </a:lnTo>
                <a:lnTo>
                  <a:pt x="774226" y="774560"/>
                </a:lnTo>
                <a:close/>
              </a:path>
              <a:path w="2304415" h="2305050">
                <a:moveTo>
                  <a:pt x="780574" y="780910"/>
                </a:moveTo>
                <a:lnTo>
                  <a:pt x="761201" y="780910"/>
                </a:lnTo>
                <a:lnTo>
                  <a:pt x="776448" y="796150"/>
                </a:lnTo>
                <a:lnTo>
                  <a:pt x="795807" y="796150"/>
                </a:lnTo>
                <a:lnTo>
                  <a:pt x="780574" y="780910"/>
                </a:lnTo>
                <a:close/>
              </a:path>
              <a:path w="2304415" h="2305050">
                <a:moveTo>
                  <a:pt x="795807" y="796150"/>
                </a:moveTo>
                <a:lnTo>
                  <a:pt x="776448" y="796150"/>
                </a:lnTo>
                <a:lnTo>
                  <a:pt x="786612" y="806310"/>
                </a:lnTo>
                <a:lnTo>
                  <a:pt x="805963" y="806310"/>
                </a:lnTo>
                <a:lnTo>
                  <a:pt x="795807" y="796150"/>
                </a:lnTo>
                <a:close/>
              </a:path>
              <a:path w="2304415" h="2305050">
                <a:moveTo>
                  <a:pt x="805963" y="806310"/>
                </a:moveTo>
                <a:lnTo>
                  <a:pt x="786612" y="806310"/>
                </a:lnTo>
                <a:lnTo>
                  <a:pt x="792965" y="812660"/>
                </a:lnTo>
                <a:lnTo>
                  <a:pt x="812310" y="812660"/>
                </a:lnTo>
                <a:lnTo>
                  <a:pt x="805963" y="806310"/>
                </a:lnTo>
                <a:close/>
              </a:path>
              <a:path w="2304415" h="2305050">
                <a:moveTo>
                  <a:pt x="812310" y="812660"/>
                </a:moveTo>
                <a:lnTo>
                  <a:pt x="792965" y="812660"/>
                </a:lnTo>
                <a:lnTo>
                  <a:pt x="799318" y="819010"/>
                </a:lnTo>
                <a:lnTo>
                  <a:pt x="818657" y="819010"/>
                </a:lnTo>
                <a:lnTo>
                  <a:pt x="812310" y="812660"/>
                </a:lnTo>
                <a:close/>
              </a:path>
              <a:path w="2304415" h="2305050">
                <a:moveTo>
                  <a:pt x="818657" y="819010"/>
                </a:moveTo>
                <a:lnTo>
                  <a:pt x="799318" y="819010"/>
                </a:lnTo>
                <a:lnTo>
                  <a:pt x="812023" y="831710"/>
                </a:lnTo>
                <a:lnTo>
                  <a:pt x="831352" y="831710"/>
                </a:lnTo>
                <a:lnTo>
                  <a:pt x="818657" y="819010"/>
                </a:lnTo>
                <a:close/>
              </a:path>
              <a:path w="2304415" h="2305050">
                <a:moveTo>
                  <a:pt x="831352" y="831710"/>
                </a:moveTo>
                <a:lnTo>
                  <a:pt x="812023" y="831710"/>
                </a:lnTo>
                <a:lnTo>
                  <a:pt x="814564" y="834250"/>
                </a:lnTo>
                <a:lnTo>
                  <a:pt x="833891" y="834250"/>
                </a:lnTo>
                <a:lnTo>
                  <a:pt x="831352" y="831710"/>
                </a:lnTo>
                <a:close/>
              </a:path>
              <a:path w="2304415" h="2305050">
                <a:moveTo>
                  <a:pt x="833891" y="834250"/>
                </a:moveTo>
                <a:lnTo>
                  <a:pt x="814564" y="834250"/>
                </a:lnTo>
                <a:lnTo>
                  <a:pt x="818376" y="838060"/>
                </a:lnTo>
                <a:lnTo>
                  <a:pt x="837699" y="838060"/>
                </a:lnTo>
                <a:lnTo>
                  <a:pt x="833891" y="834250"/>
                </a:lnTo>
                <a:close/>
              </a:path>
              <a:path w="2304415" h="2305050">
                <a:moveTo>
                  <a:pt x="837699" y="838060"/>
                </a:moveTo>
                <a:lnTo>
                  <a:pt x="818376" y="838060"/>
                </a:lnTo>
                <a:lnTo>
                  <a:pt x="820917" y="840600"/>
                </a:lnTo>
                <a:lnTo>
                  <a:pt x="840238" y="840600"/>
                </a:lnTo>
                <a:lnTo>
                  <a:pt x="837699" y="838060"/>
                </a:lnTo>
                <a:close/>
              </a:path>
              <a:path w="2304415" h="2305050">
                <a:moveTo>
                  <a:pt x="840238" y="840600"/>
                </a:moveTo>
                <a:lnTo>
                  <a:pt x="820917" y="840600"/>
                </a:lnTo>
                <a:lnTo>
                  <a:pt x="827270" y="846950"/>
                </a:lnTo>
                <a:lnTo>
                  <a:pt x="846585" y="846950"/>
                </a:lnTo>
                <a:lnTo>
                  <a:pt x="840238" y="840600"/>
                </a:lnTo>
                <a:close/>
              </a:path>
              <a:path w="2304415" h="2305050">
                <a:moveTo>
                  <a:pt x="846585" y="846950"/>
                </a:moveTo>
                <a:lnTo>
                  <a:pt x="827270" y="846950"/>
                </a:lnTo>
                <a:lnTo>
                  <a:pt x="833622" y="853300"/>
                </a:lnTo>
                <a:lnTo>
                  <a:pt x="852932" y="853300"/>
                </a:lnTo>
                <a:lnTo>
                  <a:pt x="846585" y="846950"/>
                </a:lnTo>
                <a:close/>
              </a:path>
              <a:path w="2304415" h="2305050">
                <a:moveTo>
                  <a:pt x="852932" y="853300"/>
                </a:moveTo>
                <a:lnTo>
                  <a:pt x="833622" y="853300"/>
                </a:lnTo>
                <a:lnTo>
                  <a:pt x="837434" y="857110"/>
                </a:lnTo>
                <a:lnTo>
                  <a:pt x="856741" y="857110"/>
                </a:lnTo>
                <a:lnTo>
                  <a:pt x="852932" y="853300"/>
                </a:lnTo>
                <a:close/>
              </a:path>
              <a:path w="2304415" h="2305050">
                <a:moveTo>
                  <a:pt x="856741" y="857110"/>
                </a:moveTo>
                <a:lnTo>
                  <a:pt x="837434" y="857110"/>
                </a:lnTo>
                <a:lnTo>
                  <a:pt x="843787" y="863460"/>
                </a:lnTo>
                <a:lnTo>
                  <a:pt x="863088" y="863460"/>
                </a:lnTo>
                <a:lnTo>
                  <a:pt x="856741" y="857110"/>
                </a:lnTo>
                <a:close/>
              </a:path>
              <a:path w="2304415" h="2305050">
                <a:moveTo>
                  <a:pt x="863088" y="863460"/>
                </a:moveTo>
                <a:lnTo>
                  <a:pt x="843787" y="863460"/>
                </a:lnTo>
                <a:lnTo>
                  <a:pt x="850139" y="869810"/>
                </a:lnTo>
                <a:lnTo>
                  <a:pt x="869435" y="869810"/>
                </a:lnTo>
                <a:lnTo>
                  <a:pt x="863088" y="863460"/>
                </a:lnTo>
                <a:close/>
              </a:path>
              <a:path w="2304415" h="2305050">
                <a:moveTo>
                  <a:pt x="869435" y="869810"/>
                </a:moveTo>
                <a:lnTo>
                  <a:pt x="850139" y="869810"/>
                </a:lnTo>
                <a:lnTo>
                  <a:pt x="852681" y="872350"/>
                </a:lnTo>
                <a:lnTo>
                  <a:pt x="871974" y="872350"/>
                </a:lnTo>
                <a:lnTo>
                  <a:pt x="869435" y="869810"/>
                </a:lnTo>
                <a:close/>
              </a:path>
              <a:path w="2304415" h="2305050">
                <a:moveTo>
                  <a:pt x="871974" y="872350"/>
                </a:moveTo>
                <a:lnTo>
                  <a:pt x="852681" y="872350"/>
                </a:lnTo>
                <a:lnTo>
                  <a:pt x="859033" y="878700"/>
                </a:lnTo>
                <a:lnTo>
                  <a:pt x="878322" y="878700"/>
                </a:lnTo>
                <a:lnTo>
                  <a:pt x="871974" y="872350"/>
                </a:lnTo>
                <a:close/>
              </a:path>
              <a:path w="2304415" h="2305050">
                <a:moveTo>
                  <a:pt x="878322" y="878700"/>
                </a:moveTo>
                <a:lnTo>
                  <a:pt x="859033" y="878700"/>
                </a:lnTo>
                <a:lnTo>
                  <a:pt x="862845" y="882510"/>
                </a:lnTo>
                <a:lnTo>
                  <a:pt x="882130" y="882510"/>
                </a:lnTo>
                <a:lnTo>
                  <a:pt x="878322" y="878700"/>
                </a:lnTo>
                <a:close/>
              </a:path>
              <a:path w="2304415" h="2305050">
                <a:moveTo>
                  <a:pt x="882130" y="882510"/>
                </a:moveTo>
                <a:lnTo>
                  <a:pt x="862845" y="882510"/>
                </a:lnTo>
                <a:lnTo>
                  <a:pt x="869198" y="888860"/>
                </a:lnTo>
                <a:lnTo>
                  <a:pt x="888477" y="888860"/>
                </a:lnTo>
                <a:lnTo>
                  <a:pt x="882130" y="882510"/>
                </a:lnTo>
                <a:close/>
              </a:path>
              <a:path w="2304415" h="2305050">
                <a:moveTo>
                  <a:pt x="888477" y="888860"/>
                </a:moveTo>
                <a:lnTo>
                  <a:pt x="869198" y="888860"/>
                </a:lnTo>
                <a:lnTo>
                  <a:pt x="875550" y="895210"/>
                </a:lnTo>
                <a:lnTo>
                  <a:pt x="894824" y="895210"/>
                </a:lnTo>
                <a:lnTo>
                  <a:pt x="888477" y="888860"/>
                </a:lnTo>
                <a:close/>
              </a:path>
              <a:path w="2304415" h="2305050">
                <a:moveTo>
                  <a:pt x="894824" y="895210"/>
                </a:moveTo>
                <a:lnTo>
                  <a:pt x="875550" y="895210"/>
                </a:lnTo>
                <a:lnTo>
                  <a:pt x="884444" y="904100"/>
                </a:lnTo>
                <a:lnTo>
                  <a:pt x="903711" y="904100"/>
                </a:lnTo>
                <a:lnTo>
                  <a:pt x="894824" y="895210"/>
                </a:lnTo>
                <a:close/>
              </a:path>
              <a:path w="2304415" h="2305050">
                <a:moveTo>
                  <a:pt x="903711" y="904100"/>
                </a:moveTo>
                <a:lnTo>
                  <a:pt x="884444" y="904100"/>
                </a:lnTo>
                <a:lnTo>
                  <a:pt x="890797" y="910450"/>
                </a:lnTo>
                <a:lnTo>
                  <a:pt x="910058" y="910450"/>
                </a:lnTo>
                <a:lnTo>
                  <a:pt x="903711" y="904100"/>
                </a:lnTo>
                <a:close/>
              </a:path>
              <a:path w="2304415" h="2305050">
                <a:moveTo>
                  <a:pt x="910058" y="910450"/>
                </a:moveTo>
                <a:lnTo>
                  <a:pt x="890797" y="910450"/>
                </a:lnTo>
                <a:lnTo>
                  <a:pt x="894609" y="914260"/>
                </a:lnTo>
                <a:lnTo>
                  <a:pt x="913866" y="914260"/>
                </a:lnTo>
                <a:lnTo>
                  <a:pt x="910058" y="910450"/>
                </a:lnTo>
                <a:close/>
              </a:path>
              <a:path w="2304415" h="2305050">
                <a:moveTo>
                  <a:pt x="913866" y="914260"/>
                </a:moveTo>
                <a:lnTo>
                  <a:pt x="894609" y="914260"/>
                </a:lnTo>
                <a:lnTo>
                  <a:pt x="907314" y="926960"/>
                </a:lnTo>
                <a:lnTo>
                  <a:pt x="926561" y="926960"/>
                </a:lnTo>
                <a:lnTo>
                  <a:pt x="913866" y="914260"/>
                </a:lnTo>
                <a:close/>
              </a:path>
              <a:path w="2304415" h="2305050">
                <a:moveTo>
                  <a:pt x="926561" y="926960"/>
                </a:moveTo>
                <a:lnTo>
                  <a:pt x="907314" y="926960"/>
                </a:lnTo>
                <a:lnTo>
                  <a:pt x="909855" y="929500"/>
                </a:lnTo>
                <a:lnTo>
                  <a:pt x="929100" y="929500"/>
                </a:lnTo>
                <a:lnTo>
                  <a:pt x="926561" y="926960"/>
                </a:lnTo>
                <a:close/>
              </a:path>
              <a:path w="2304415" h="2305050">
                <a:moveTo>
                  <a:pt x="929100" y="929500"/>
                </a:moveTo>
                <a:lnTo>
                  <a:pt x="909855" y="929500"/>
                </a:lnTo>
                <a:lnTo>
                  <a:pt x="916208" y="935850"/>
                </a:lnTo>
                <a:lnTo>
                  <a:pt x="935447" y="935850"/>
                </a:lnTo>
                <a:lnTo>
                  <a:pt x="929100" y="929500"/>
                </a:lnTo>
                <a:close/>
              </a:path>
              <a:path w="2304415" h="2305050">
                <a:moveTo>
                  <a:pt x="935447" y="935850"/>
                </a:moveTo>
                <a:lnTo>
                  <a:pt x="916208" y="935850"/>
                </a:lnTo>
                <a:lnTo>
                  <a:pt x="920020" y="939660"/>
                </a:lnTo>
                <a:lnTo>
                  <a:pt x="939255" y="939660"/>
                </a:lnTo>
                <a:lnTo>
                  <a:pt x="935447" y="935850"/>
                </a:lnTo>
                <a:close/>
              </a:path>
              <a:path w="2304415" h="2305050">
                <a:moveTo>
                  <a:pt x="939255" y="939660"/>
                </a:moveTo>
                <a:lnTo>
                  <a:pt x="920020" y="939660"/>
                </a:lnTo>
                <a:lnTo>
                  <a:pt x="926372" y="946010"/>
                </a:lnTo>
                <a:lnTo>
                  <a:pt x="945603" y="946010"/>
                </a:lnTo>
                <a:lnTo>
                  <a:pt x="939255" y="939660"/>
                </a:lnTo>
                <a:close/>
              </a:path>
              <a:path w="2304415" h="2305050">
                <a:moveTo>
                  <a:pt x="945603" y="946010"/>
                </a:moveTo>
                <a:lnTo>
                  <a:pt x="926372" y="946010"/>
                </a:lnTo>
                <a:lnTo>
                  <a:pt x="935266" y="954900"/>
                </a:lnTo>
                <a:lnTo>
                  <a:pt x="954489" y="954900"/>
                </a:lnTo>
                <a:lnTo>
                  <a:pt x="945603" y="946010"/>
                </a:lnTo>
                <a:close/>
              </a:path>
              <a:path w="2304415" h="2305050">
                <a:moveTo>
                  <a:pt x="954489" y="954900"/>
                </a:moveTo>
                <a:lnTo>
                  <a:pt x="935266" y="954900"/>
                </a:lnTo>
                <a:lnTo>
                  <a:pt x="939078" y="958710"/>
                </a:lnTo>
                <a:lnTo>
                  <a:pt x="958297" y="958710"/>
                </a:lnTo>
                <a:lnTo>
                  <a:pt x="954489" y="954900"/>
                </a:lnTo>
                <a:close/>
              </a:path>
              <a:path w="2304415" h="2305050">
                <a:moveTo>
                  <a:pt x="958297" y="958710"/>
                </a:moveTo>
                <a:lnTo>
                  <a:pt x="939078" y="958710"/>
                </a:lnTo>
                <a:lnTo>
                  <a:pt x="941619" y="961250"/>
                </a:lnTo>
                <a:lnTo>
                  <a:pt x="960836" y="961250"/>
                </a:lnTo>
                <a:lnTo>
                  <a:pt x="958297" y="958710"/>
                </a:lnTo>
                <a:close/>
              </a:path>
              <a:path w="2304415" h="2305050">
                <a:moveTo>
                  <a:pt x="960836" y="961250"/>
                </a:moveTo>
                <a:lnTo>
                  <a:pt x="941619" y="961250"/>
                </a:lnTo>
                <a:lnTo>
                  <a:pt x="947972" y="967600"/>
                </a:lnTo>
                <a:lnTo>
                  <a:pt x="967183" y="967600"/>
                </a:lnTo>
                <a:lnTo>
                  <a:pt x="960836" y="961250"/>
                </a:lnTo>
                <a:close/>
              </a:path>
              <a:path w="2304415" h="2305050">
                <a:moveTo>
                  <a:pt x="967183" y="967600"/>
                </a:moveTo>
                <a:lnTo>
                  <a:pt x="947972" y="967600"/>
                </a:lnTo>
                <a:lnTo>
                  <a:pt x="958136" y="977760"/>
                </a:lnTo>
                <a:lnTo>
                  <a:pt x="977339" y="977760"/>
                </a:lnTo>
                <a:lnTo>
                  <a:pt x="967183" y="967600"/>
                </a:lnTo>
                <a:close/>
              </a:path>
              <a:path w="2304415" h="2305050">
                <a:moveTo>
                  <a:pt x="977339" y="977760"/>
                </a:moveTo>
                <a:lnTo>
                  <a:pt x="958136" y="977760"/>
                </a:lnTo>
                <a:lnTo>
                  <a:pt x="970841" y="990460"/>
                </a:lnTo>
                <a:lnTo>
                  <a:pt x="990033" y="990460"/>
                </a:lnTo>
                <a:lnTo>
                  <a:pt x="977339" y="977760"/>
                </a:lnTo>
                <a:close/>
              </a:path>
              <a:path w="2304415" h="2305050">
                <a:moveTo>
                  <a:pt x="990033" y="990460"/>
                </a:moveTo>
                <a:lnTo>
                  <a:pt x="970841" y="990460"/>
                </a:lnTo>
                <a:lnTo>
                  <a:pt x="977194" y="996810"/>
                </a:lnTo>
                <a:lnTo>
                  <a:pt x="996381" y="996810"/>
                </a:lnTo>
                <a:lnTo>
                  <a:pt x="990033" y="990460"/>
                </a:lnTo>
                <a:close/>
              </a:path>
              <a:path w="2304415" h="2305050">
                <a:moveTo>
                  <a:pt x="996381" y="996810"/>
                </a:moveTo>
                <a:lnTo>
                  <a:pt x="977194" y="996810"/>
                </a:lnTo>
                <a:lnTo>
                  <a:pt x="986088" y="1005700"/>
                </a:lnTo>
                <a:lnTo>
                  <a:pt x="1005267" y="1005700"/>
                </a:lnTo>
                <a:lnTo>
                  <a:pt x="996381" y="996810"/>
                </a:lnTo>
                <a:close/>
              </a:path>
              <a:path w="2304415" h="2305050">
                <a:moveTo>
                  <a:pt x="1005267" y="1005700"/>
                </a:moveTo>
                <a:lnTo>
                  <a:pt x="986088" y="1005700"/>
                </a:lnTo>
                <a:lnTo>
                  <a:pt x="992441" y="1012050"/>
                </a:lnTo>
                <a:lnTo>
                  <a:pt x="1011614" y="1012050"/>
                </a:lnTo>
                <a:lnTo>
                  <a:pt x="1005267" y="1005700"/>
                </a:lnTo>
                <a:close/>
              </a:path>
              <a:path w="2304415" h="2305050">
                <a:moveTo>
                  <a:pt x="1011614" y="1012050"/>
                </a:moveTo>
                <a:lnTo>
                  <a:pt x="992441" y="1012050"/>
                </a:lnTo>
                <a:lnTo>
                  <a:pt x="1008958" y="1028560"/>
                </a:lnTo>
                <a:lnTo>
                  <a:pt x="1028117" y="1028560"/>
                </a:lnTo>
                <a:lnTo>
                  <a:pt x="1011614" y="1012050"/>
                </a:lnTo>
                <a:close/>
              </a:path>
              <a:path w="2304415" h="2305050">
                <a:moveTo>
                  <a:pt x="1028117" y="1028560"/>
                </a:moveTo>
                <a:lnTo>
                  <a:pt x="1008958" y="1028560"/>
                </a:lnTo>
                <a:lnTo>
                  <a:pt x="1040722" y="1060310"/>
                </a:lnTo>
                <a:lnTo>
                  <a:pt x="1059853" y="1060310"/>
                </a:lnTo>
                <a:lnTo>
                  <a:pt x="1028117" y="1028560"/>
                </a:lnTo>
                <a:close/>
              </a:path>
              <a:path w="2304415" h="2305050">
                <a:moveTo>
                  <a:pt x="1059853" y="1060310"/>
                </a:moveTo>
                <a:lnTo>
                  <a:pt x="1040722" y="1060310"/>
                </a:lnTo>
                <a:lnTo>
                  <a:pt x="1043263" y="1062850"/>
                </a:lnTo>
                <a:lnTo>
                  <a:pt x="1062392" y="1062850"/>
                </a:lnTo>
                <a:lnTo>
                  <a:pt x="1059853" y="1060310"/>
                </a:lnTo>
                <a:close/>
              </a:path>
              <a:path w="2304415" h="2305050">
                <a:moveTo>
                  <a:pt x="1062392" y="1062850"/>
                </a:moveTo>
                <a:lnTo>
                  <a:pt x="1043263" y="1062850"/>
                </a:lnTo>
                <a:lnTo>
                  <a:pt x="1055968" y="1075550"/>
                </a:lnTo>
                <a:lnTo>
                  <a:pt x="1075087" y="1075550"/>
                </a:lnTo>
                <a:lnTo>
                  <a:pt x="1062392" y="1062850"/>
                </a:lnTo>
                <a:close/>
              </a:path>
              <a:path w="2304415" h="2305050">
                <a:moveTo>
                  <a:pt x="1075087" y="1075550"/>
                </a:moveTo>
                <a:lnTo>
                  <a:pt x="1055968" y="1075550"/>
                </a:lnTo>
                <a:lnTo>
                  <a:pt x="1072485" y="1092060"/>
                </a:lnTo>
                <a:lnTo>
                  <a:pt x="1091590" y="1092060"/>
                </a:lnTo>
                <a:lnTo>
                  <a:pt x="1075087" y="1075550"/>
                </a:lnTo>
                <a:close/>
              </a:path>
              <a:path w="2304415" h="2305050">
                <a:moveTo>
                  <a:pt x="1091590" y="1092060"/>
                </a:moveTo>
                <a:lnTo>
                  <a:pt x="1072485" y="1092060"/>
                </a:lnTo>
                <a:lnTo>
                  <a:pt x="1075026" y="1094600"/>
                </a:lnTo>
                <a:lnTo>
                  <a:pt x="1094129" y="1094600"/>
                </a:lnTo>
                <a:lnTo>
                  <a:pt x="1091590" y="1092060"/>
                </a:lnTo>
                <a:close/>
              </a:path>
              <a:path w="2304415" h="2305050">
                <a:moveTo>
                  <a:pt x="1094129" y="1094600"/>
                </a:moveTo>
                <a:lnTo>
                  <a:pt x="1075026" y="1094600"/>
                </a:lnTo>
                <a:lnTo>
                  <a:pt x="1116954" y="1136510"/>
                </a:lnTo>
                <a:lnTo>
                  <a:pt x="1136021" y="1136510"/>
                </a:lnTo>
                <a:lnTo>
                  <a:pt x="1094129" y="1094600"/>
                </a:lnTo>
                <a:close/>
              </a:path>
              <a:path w="2304415" h="2305050">
                <a:moveTo>
                  <a:pt x="1136021" y="1136510"/>
                </a:moveTo>
                <a:lnTo>
                  <a:pt x="1116954" y="1136510"/>
                </a:lnTo>
                <a:lnTo>
                  <a:pt x="1132201" y="1151750"/>
                </a:lnTo>
                <a:lnTo>
                  <a:pt x="1151254" y="1151750"/>
                </a:lnTo>
                <a:lnTo>
                  <a:pt x="1136021" y="1136510"/>
                </a:lnTo>
                <a:close/>
              </a:path>
              <a:path w="2304415" h="2305050">
                <a:moveTo>
                  <a:pt x="1151254" y="1151750"/>
                </a:moveTo>
                <a:lnTo>
                  <a:pt x="1132201" y="1151750"/>
                </a:lnTo>
                <a:lnTo>
                  <a:pt x="1167776" y="1187310"/>
                </a:lnTo>
                <a:lnTo>
                  <a:pt x="1186799" y="1187310"/>
                </a:lnTo>
                <a:lnTo>
                  <a:pt x="1151254" y="1151750"/>
                </a:lnTo>
                <a:close/>
              </a:path>
              <a:path w="2304415" h="2305050">
                <a:moveTo>
                  <a:pt x="1186799" y="1187310"/>
                </a:moveTo>
                <a:lnTo>
                  <a:pt x="1167776" y="1187310"/>
                </a:lnTo>
                <a:lnTo>
                  <a:pt x="1170317" y="1189850"/>
                </a:lnTo>
                <a:lnTo>
                  <a:pt x="1189338" y="1189850"/>
                </a:lnTo>
                <a:lnTo>
                  <a:pt x="1186799" y="1187310"/>
                </a:lnTo>
                <a:close/>
              </a:path>
              <a:path w="2304415" h="2305050">
                <a:moveTo>
                  <a:pt x="1189338" y="1189850"/>
                </a:moveTo>
                <a:lnTo>
                  <a:pt x="1170317" y="1189850"/>
                </a:lnTo>
                <a:lnTo>
                  <a:pt x="1180482" y="1200010"/>
                </a:lnTo>
                <a:lnTo>
                  <a:pt x="1199493" y="1200010"/>
                </a:lnTo>
                <a:lnTo>
                  <a:pt x="1189338" y="1189850"/>
                </a:lnTo>
                <a:close/>
              </a:path>
              <a:path w="2304415" h="2305050">
                <a:moveTo>
                  <a:pt x="1199493" y="1200010"/>
                </a:moveTo>
                <a:lnTo>
                  <a:pt x="1180482" y="1200010"/>
                </a:lnTo>
                <a:lnTo>
                  <a:pt x="1186834" y="1206360"/>
                </a:lnTo>
                <a:lnTo>
                  <a:pt x="1205840" y="1206360"/>
                </a:lnTo>
                <a:lnTo>
                  <a:pt x="1199493" y="1200010"/>
                </a:lnTo>
                <a:close/>
              </a:path>
              <a:path w="2304415" h="2305050">
                <a:moveTo>
                  <a:pt x="1205840" y="1206360"/>
                </a:moveTo>
                <a:lnTo>
                  <a:pt x="1186834" y="1206360"/>
                </a:lnTo>
                <a:lnTo>
                  <a:pt x="1195728" y="1215250"/>
                </a:lnTo>
                <a:lnTo>
                  <a:pt x="1214727" y="1215250"/>
                </a:lnTo>
                <a:lnTo>
                  <a:pt x="1205840" y="1206360"/>
                </a:lnTo>
                <a:close/>
              </a:path>
              <a:path w="2304415" h="2305050">
                <a:moveTo>
                  <a:pt x="1214727" y="1215250"/>
                </a:moveTo>
                <a:lnTo>
                  <a:pt x="1195728" y="1215250"/>
                </a:lnTo>
                <a:lnTo>
                  <a:pt x="1199540" y="1219060"/>
                </a:lnTo>
                <a:lnTo>
                  <a:pt x="1218535" y="1219060"/>
                </a:lnTo>
                <a:lnTo>
                  <a:pt x="1214727" y="1215250"/>
                </a:lnTo>
                <a:close/>
              </a:path>
              <a:path w="2304415" h="2305050">
                <a:moveTo>
                  <a:pt x="1218535" y="1219060"/>
                </a:moveTo>
                <a:lnTo>
                  <a:pt x="1199540" y="1219060"/>
                </a:lnTo>
                <a:lnTo>
                  <a:pt x="1227492" y="1247000"/>
                </a:lnTo>
                <a:lnTo>
                  <a:pt x="1246463" y="1247000"/>
                </a:lnTo>
                <a:lnTo>
                  <a:pt x="1218535" y="1219060"/>
                </a:lnTo>
                <a:close/>
              </a:path>
              <a:path w="2304415" h="2305050">
                <a:moveTo>
                  <a:pt x="1246463" y="1247000"/>
                </a:moveTo>
                <a:lnTo>
                  <a:pt x="1227492" y="1247000"/>
                </a:lnTo>
                <a:lnTo>
                  <a:pt x="1231304" y="1250810"/>
                </a:lnTo>
                <a:lnTo>
                  <a:pt x="1250271" y="1250810"/>
                </a:lnTo>
                <a:lnTo>
                  <a:pt x="1246463" y="1247000"/>
                </a:lnTo>
                <a:close/>
              </a:path>
              <a:path w="2304415" h="2305050">
                <a:moveTo>
                  <a:pt x="1250271" y="1250810"/>
                </a:moveTo>
                <a:lnTo>
                  <a:pt x="1231304" y="1250810"/>
                </a:lnTo>
                <a:lnTo>
                  <a:pt x="1244009" y="1263510"/>
                </a:lnTo>
                <a:lnTo>
                  <a:pt x="1262966" y="1263510"/>
                </a:lnTo>
                <a:lnTo>
                  <a:pt x="1250271" y="1250810"/>
                </a:lnTo>
                <a:close/>
              </a:path>
              <a:path w="2304415" h="2305050">
                <a:moveTo>
                  <a:pt x="1262966" y="1263510"/>
                </a:moveTo>
                <a:lnTo>
                  <a:pt x="1244009" y="1263510"/>
                </a:lnTo>
                <a:lnTo>
                  <a:pt x="1259256" y="1278750"/>
                </a:lnTo>
                <a:lnTo>
                  <a:pt x="1278199" y="1278750"/>
                </a:lnTo>
                <a:lnTo>
                  <a:pt x="1262966" y="1263510"/>
                </a:lnTo>
                <a:close/>
              </a:path>
              <a:path w="2304415" h="2305050">
                <a:moveTo>
                  <a:pt x="1278199" y="1278750"/>
                </a:moveTo>
                <a:lnTo>
                  <a:pt x="1259256" y="1278750"/>
                </a:lnTo>
                <a:lnTo>
                  <a:pt x="1263067" y="1282560"/>
                </a:lnTo>
                <a:lnTo>
                  <a:pt x="1282008" y="1282560"/>
                </a:lnTo>
                <a:lnTo>
                  <a:pt x="1278199" y="1278750"/>
                </a:lnTo>
                <a:close/>
              </a:path>
              <a:path w="2304415" h="2305050">
                <a:moveTo>
                  <a:pt x="1282008" y="1282560"/>
                </a:moveTo>
                <a:lnTo>
                  <a:pt x="1263067" y="1282560"/>
                </a:lnTo>
                <a:lnTo>
                  <a:pt x="1275773" y="1295260"/>
                </a:lnTo>
                <a:lnTo>
                  <a:pt x="1294702" y="1295260"/>
                </a:lnTo>
                <a:lnTo>
                  <a:pt x="1282008" y="1282560"/>
                </a:lnTo>
                <a:close/>
              </a:path>
              <a:path w="2304415" h="2305050">
                <a:moveTo>
                  <a:pt x="1294702" y="1295260"/>
                </a:moveTo>
                <a:lnTo>
                  <a:pt x="1275773" y="1295260"/>
                </a:lnTo>
                <a:lnTo>
                  <a:pt x="1291019" y="1310500"/>
                </a:lnTo>
                <a:lnTo>
                  <a:pt x="1309936" y="1310500"/>
                </a:lnTo>
                <a:lnTo>
                  <a:pt x="1294702" y="1295260"/>
                </a:lnTo>
                <a:close/>
              </a:path>
              <a:path w="2304415" h="2305050">
                <a:moveTo>
                  <a:pt x="1309936" y="1310500"/>
                </a:moveTo>
                <a:lnTo>
                  <a:pt x="1291019" y="1310500"/>
                </a:lnTo>
                <a:lnTo>
                  <a:pt x="1294831" y="1314310"/>
                </a:lnTo>
                <a:lnTo>
                  <a:pt x="1313744" y="1314310"/>
                </a:lnTo>
                <a:lnTo>
                  <a:pt x="1309936" y="1310500"/>
                </a:lnTo>
                <a:close/>
              </a:path>
              <a:path w="2304415" h="2305050">
                <a:moveTo>
                  <a:pt x="1313744" y="1314310"/>
                </a:moveTo>
                <a:lnTo>
                  <a:pt x="1294831" y="1314310"/>
                </a:lnTo>
                <a:lnTo>
                  <a:pt x="1307536" y="1327010"/>
                </a:lnTo>
                <a:lnTo>
                  <a:pt x="1326438" y="1327010"/>
                </a:lnTo>
                <a:lnTo>
                  <a:pt x="1313744" y="1314310"/>
                </a:lnTo>
                <a:close/>
              </a:path>
              <a:path w="2304415" h="2305050">
                <a:moveTo>
                  <a:pt x="1326438" y="1327010"/>
                </a:moveTo>
                <a:lnTo>
                  <a:pt x="1307536" y="1327010"/>
                </a:lnTo>
                <a:lnTo>
                  <a:pt x="1339300" y="1358760"/>
                </a:lnTo>
                <a:lnTo>
                  <a:pt x="1358175" y="1358760"/>
                </a:lnTo>
                <a:lnTo>
                  <a:pt x="1326438" y="1327010"/>
                </a:lnTo>
                <a:close/>
              </a:path>
              <a:path w="2304415" h="2305050">
                <a:moveTo>
                  <a:pt x="1358175" y="1358760"/>
                </a:moveTo>
                <a:lnTo>
                  <a:pt x="1339300" y="1358760"/>
                </a:lnTo>
                <a:lnTo>
                  <a:pt x="1358358" y="1377810"/>
                </a:lnTo>
                <a:lnTo>
                  <a:pt x="1377217" y="1377810"/>
                </a:lnTo>
                <a:lnTo>
                  <a:pt x="1358175" y="1358760"/>
                </a:lnTo>
                <a:close/>
              </a:path>
              <a:path w="2304415" h="2305050">
                <a:moveTo>
                  <a:pt x="1377217" y="1377810"/>
                </a:moveTo>
                <a:lnTo>
                  <a:pt x="1358358" y="1377810"/>
                </a:lnTo>
                <a:lnTo>
                  <a:pt x="1386310" y="1405750"/>
                </a:lnTo>
                <a:lnTo>
                  <a:pt x="1405145" y="1405750"/>
                </a:lnTo>
                <a:lnTo>
                  <a:pt x="1377217" y="1377810"/>
                </a:lnTo>
                <a:close/>
              </a:path>
              <a:path w="2304415" h="2305050">
                <a:moveTo>
                  <a:pt x="1405145" y="1405750"/>
                </a:moveTo>
                <a:lnTo>
                  <a:pt x="1386310" y="1405750"/>
                </a:lnTo>
                <a:lnTo>
                  <a:pt x="1390122" y="1409560"/>
                </a:lnTo>
                <a:lnTo>
                  <a:pt x="1408953" y="1409560"/>
                </a:lnTo>
                <a:lnTo>
                  <a:pt x="1405145" y="1405750"/>
                </a:lnTo>
                <a:close/>
              </a:path>
              <a:path w="2304415" h="2305050">
                <a:moveTo>
                  <a:pt x="1408953" y="1409560"/>
                </a:moveTo>
                <a:lnTo>
                  <a:pt x="1390122" y="1409560"/>
                </a:lnTo>
                <a:lnTo>
                  <a:pt x="1405369" y="1424800"/>
                </a:lnTo>
                <a:lnTo>
                  <a:pt x="1424186" y="1424800"/>
                </a:lnTo>
                <a:lnTo>
                  <a:pt x="1408953" y="1409560"/>
                </a:lnTo>
                <a:close/>
              </a:path>
              <a:path w="2304415" h="2305050">
                <a:moveTo>
                  <a:pt x="1424186" y="1424800"/>
                </a:moveTo>
                <a:lnTo>
                  <a:pt x="1405369" y="1424800"/>
                </a:lnTo>
                <a:lnTo>
                  <a:pt x="1411721" y="1431150"/>
                </a:lnTo>
                <a:lnTo>
                  <a:pt x="1430534" y="1431150"/>
                </a:lnTo>
                <a:lnTo>
                  <a:pt x="1424186" y="1424800"/>
                </a:lnTo>
                <a:close/>
              </a:path>
              <a:path w="2304415" h="2305050">
                <a:moveTo>
                  <a:pt x="1430534" y="1431150"/>
                </a:moveTo>
                <a:lnTo>
                  <a:pt x="1411721" y="1431150"/>
                </a:lnTo>
                <a:lnTo>
                  <a:pt x="1428238" y="1447660"/>
                </a:lnTo>
                <a:lnTo>
                  <a:pt x="1447037" y="1447660"/>
                </a:lnTo>
                <a:lnTo>
                  <a:pt x="1430534" y="1431150"/>
                </a:lnTo>
                <a:close/>
              </a:path>
              <a:path w="2304415" h="2305050">
                <a:moveTo>
                  <a:pt x="1447037" y="1447660"/>
                </a:moveTo>
                <a:lnTo>
                  <a:pt x="1428238" y="1447660"/>
                </a:lnTo>
                <a:lnTo>
                  <a:pt x="1430780" y="1450200"/>
                </a:lnTo>
                <a:lnTo>
                  <a:pt x="1449575" y="1450200"/>
                </a:lnTo>
                <a:lnTo>
                  <a:pt x="1447037" y="1447660"/>
                </a:lnTo>
                <a:close/>
              </a:path>
              <a:path w="2304415" h="2305050">
                <a:moveTo>
                  <a:pt x="1449575" y="1450200"/>
                </a:moveTo>
                <a:lnTo>
                  <a:pt x="1430780" y="1450200"/>
                </a:lnTo>
                <a:lnTo>
                  <a:pt x="1434591" y="1454010"/>
                </a:lnTo>
                <a:lnTo>
                  <a:pt x="1453384" y="1454010"/>
                </a:lnTo>
                <a:lnTo>
                  <a:pt x="1449575" y="1450200"/>
                </a:lnTo>
                <a:close/>
              </a:path>
              <a:path w="2304415" h="2305050">
                <a:moveTo>
                  <a:pt x="1453384" y="1454010"/>
                </a:moveTo>
                <a:lnTo>
                  <a:pt x="1434591" y="1454010"/>
                </a:lnTo>
                <a:lnTo>
                  <a:pt x="1437132" y="1456550"/>
                </a:lnTo>
                <a:lnTo>
                  <a:pt x="1455923" y="1456550"/>
                </a:lnTo>
                <a:lnTo>
                  <a:pt x="1453384" y="1454010"/>
                </a:lnTo>
                <a:close/>
              </a:path>
              <a:path w="2304415" h="2305050">
                <a:moveTo>
                  <a:pt x="1455923" y="1456550"/>
                </a:moveTo>
                <a:lnTo>
                  <a:pt x="1437132" y="1456550"/>
                </a:lnTo>
                <a:lnTo>
                  <a:pt x="1443485" y="1462900"/>
                </a:lnTo>
                <a:lnTo>
                  <a:pt x="1462270" y="1462900"/>
                </a:lnTo>
                <a:lnTo>
                  <a:pt x="1455923" y="1456550"/>
                </a:lnTo>
                <a:close/>
              </a:path>
              <a:path w="2304415" h="2305050">
                <a:moveTo>
                  <a:pt x="1462270" y="1462900"/>
                </a:moveTo>
                <a:lnTo>
                  <a:pt x="1443485" y="1462900"/>
                </a:lnTo>
                <a:lnTo>
                  <a:pt x="1456190" y="1475600"/>
                </a:lnTo>
                <a:lnTo>
                  <a:pt x="1474964" y="1475600"/>
                </a:lnTo>
                <a:lnTo>
                  <a:pt x="1462270" y="1462900"/>
                </a:lnTo>
                <a:close/>
              </a:path>
              <a:path w="2304415" h="2305050">
                <a:moveTo>
                  <a:pt x="1474964" y="1475600"/>
                </a:moveTo>
                <a:lnTo>
                  <a:pt x="1456190" y="1475600"/>
                </a:lnTo>
                <a:lnTo>
                  <a:pt x="1462543" y="1481950"/>
                </a:lnTo>
                <a:lnTo>
                  <a:pt x="1481312" y="1481950"/>
                </a:lnTo>
                <a:lnTo>
                  <a:pt x="1474964" y="1475600"/>
                </a:lnTo>
                <a:close/>
              </a:path>
              <a:path w="2304415" h="2305050">
                <a:moveTo>
                  <a:pt x="1481312" y="1481950"/>
                </a:moveTo>
                <a:lnTo>
                  <a:pt x="1462543" y="1481950"/>
                </a:lnTo>
                <a:lnTo>
                  <a:pt x="1475249" y="1494650"/>
                </a:lnTo>
                <a:lnTo>
                  <a:pt x="1494006" y="1494650"/>
                </a:lnTo>
                <a:lnTo>
                  <a:pt x="1481312" y="1481950"/>
                </a:lnTo>
                <a:close/>
              </a:path>
              <a:path w="2304415" h="2305050">
                <a:moveTo>
                  <a:pt x="2104613" y="2105520"/>
                </a:moveTo>
                <a:lnTo>
                  <a:pt x="2086382" y="2105520"/>
                </a:lnTo>
                <a:lnTo>
                  <a:pt x="2172779" y="2191880"/>
                </a:lnTo>
                <a:lnTo>
                  <a:pt x="2190936" y="2191880"/>
                </a:lnTo>
                <a:lnTo>
                  <a:pt x="2104613" y="2105520"/>
                </a:lnTo>
                <a:close/>
              </a:path>
              <a:path w="2304415" h="2305050">
                <a:moveTo>
                  <a:pt x="2102074" y="2102980"/>
                </a:moveTo>
                <a:lnTo>
                  <a:pt x="2083841" y="2102980"/>
                </a:lnTo>
                <a:lnTo>
                  <a:pt x="2085111" y="2104250"/>
                </a:lnTo>
                <a:lnTo>
                  <a:pt x="2103344" y="2104250"/>
                </a:lnTo>
                <a:lnTo>
                  <a:pt x="2102074" y="2102980"/>
                </a:lnTo>
                <a:close/>
              </a:path>
              <a:path w="2304415" h="2305050">
                <a:moveTo>
                  <a:pt x="2098266" y="2099170"/>
                </a:moveTo>
                <a:lnTo>
                  <a:pt x="2080029" y="2099170"/>
                </a:lnTo>
                <a:lnTo>
                  <a:pt x="2082570" y="2101710"/>
                </a:lnTo>
                <a:lnTo>
                  <a:pt x="2100805" y="2101710"/>
                </a:lnTo>
                <a:lnTo>
                  <a:pt x="2098266" y="2099170"/>
                </a:lnTo>
                <a:close/>
              </a:path>
              <a:path w="2304415" h="2305050">
                <a:moveTo>
                  <a:pt x="2095727" y="2096630"/>
                </a:moveTo>
                <a:lnTo>
                  <a:pt x="2077488" y="2096630"/>
                </a:lnTo>
                <a:lnTo>
                  <a:pt x="2078759" y="2097900"/>
                </a:lnTo>
                <a:lnTo>
                  <a:pt x="2096996" y="2097900"/>
                </a:lnTo>
                <a:lnTo>
                  <a:pt x="2095727" y="2096630"/>
                </a:lnTo>
                <a:close/>
              </a:path>
              <a:path w="2304415" h="2305050">
                <a:moveTo>
                  <a:pt x="2091919" y="2092820"/>
                </a:moveTo>
                <a:lnTo>
                  <a:pt x="2073676" y="2092820"/>
                </a:lnTo>
                <a:lnTo>
                  <a:pt x="2076217" y="2095360"/>
                </a:lnTo>
                <a:lnTo>
                  <a:pt x="2094458" y="2095360"/>
                </a:lnTo>
                <a:lnTo>
                  <a:pt x="2091919" y="2092820"/>
                </a:lnTo>
                <a:close/>
              </a:path>
              <a:path w="2304415" h="2305050">
                <a:moveTo>
                  <a:pt x="2089380" y="2090280"/>
                </a:moveTo>
                <a:lnTo>
                  <a:pt x="2071135" y="2090280"/>
                </a:lnTo>
                <a:lnTo>
                  <a:pt x="2072406" y="2091550"/>
                </a:lnTo>
                <a:lnTo>
                  <a:pt x="2090649" y="2091550"/>
                </a:lnTo>
                <a:lnTo>
                  <a:pt x="2089380" y="2090280"/>
                </a:lnTo>
                <a:close/>
              </a:path>
              <a:path w="2304415" h="2305050">
                <a:moveTo>
                  <a:pt x="2085571" y="2086470"/>
                </a:moveTo>
                <a:lnTo>
                  <a:pt x="2067324" y="2086470"/>
                </a:lnTo>
                <a:lnTo>
                  <a:pt x="2069865" y="2089010"/>
                </a:lnTo>
                <a:lnTo>
                  <a:pt x="2088110" y="2089010"/>
                </a:lnTo>
                <a:lnTo>
                  <a:pt x="2085571" y="2086470"/>
                </a:lnTo>
                <a:close/>
              </a:path>
              <a:path w="2304415" h="2305050">
                <a:moveTo>
                  <a:pt x="2083032" y="2083930"/>
                </a:moveTo>
                <a:lnTo>
                  <a:pt x="2064783" y="2083930"/>
                </a:lnTo>
                <a:lnTo>
                  <a:pt x="2066053" y="2085200"/>
                </a:lnTo>
                <a:lnTo>
                  <a:pt x="2084302" y="2085200"/>
                </a:lnTo>
                <a:lnTo>
                  <a:pt x="2083032" y="2083930"/>
                </a:lnTo>
                <a:close/>
              </a:path>
              <a:path w="2304415" h="2305050">
                <a:moveTo>
                  <a:pt x="2079224" y="2080120"/>
                </a:moveTo>
                <a:lnTo>
                  <a:pt x="2060971" y="2080120"/>
                </a:lnTo>
                <a:lnTo>
                  <a:pt x="2063512" y="2082660"/>
                </a:lnTo>
                <a:lnTo>
                  <a:pt x="2081763" y="2082660"/>
                </a:lnTo>
                <a:lnTo>
                  <a:pt x="2079224" y="2080120"/>
                </a:lnTo>
                <a:close/>
              </a:path>
              <a:path w="2304415" h="2305050">
                <a:moveTo>
                  <a:pt x="2076685" y="2077580"/>
                </a:moveTo>
                <a:lnTo>
                  <a:pt x="2058430" y="2077580"/>
                </a:lnTo>
                <a:lnTo>
                  <a:pt x="2059700" y="2078850"/>
                </a:lnTo>
                <a:lnTo>
                  <a:pt x="2077955" y="2078850"/>
                </a:lnTo>
                <a:lnTo>
                  <a:pt x="2076685" y="2077580"/>
                </a:lnTo>
                <a:close/>
              </a:path>
              <a:path w="2304415" h="2305050">
                <a:moveTo>
                  <a:pt x="2072877" y="2073770"/>
                </a:moveTo>
                <a:lnTo>
                  <a:pt x="2054618" y="2073770"/>
                </a:lnTo>
                <a:lnTo>
                  <a:pt x="2057159" y="2076310"/>
                </a:lnTo>
                <a:lnTo>
                  <a:pt x="2075416" y="2076310"/>
                </a:lnTo>
                <a:lnTo>
                  <a:pt x="2072877" y="2073770"/>
                </a:lnTo>
                <a:close/>
              </a:path>
              <a:path w="2304415" h="2305050">
                <a:moveTo>
                  <a:pt x="2070338" y="2071230"/>
                </a:moveTo>
                <a:lnTo>
                  <a:pt x="2052077" y="2071230"/>
                </a:lnTo>
                <a:lnTo>
                  <a:pt x="2053348" y="2072500"/>
                </a:lnTo>
                <a:lnTo>
                  <a:pt x="2071607" y="2072500"/>
                </a:lnTo>
                <a:lnTo>
                  <a:pt x="2070338" y="2071230"/>
                </a:lnTo>
                <a:close/>
              </a:path>
              <a:path w="2304415" h="2305050">
                <a:moveTo>
                  <a:pt x="2066530" y="2067420"/>
                </a:moveTo>
                <a:lnTo>
                  <a:pt x="2048265" y="2067420"/>
                </a:lnTo>
                <a:lnTo>
                  <a:pt x="2050807" y="2069960"/>
                </a:lnTo>
                <a:lnTo>
                  <a:pt x="2069069" y="2069960"/>
                </a:lnTo>
                <a:lnTo>
                  <a:pt x="2066530" y="2067420"/>
                </a:lnTo>
                <a:close/>
              </a:path>
              <a:path w="2304415" h="2305050">
                <a:moveTo>
                  <a:pt x="2063991" y="2064880"/>
                </a:moveTo>
                <a:lnTo>
                  <a:pt x="2045724" y="2064880"/>
                </a:lnTo>
                <a:lnTo>
                  <a:pt x="2046995" y="2066150"/>
                </a:lnTo>
                <a:lnTo>
                  <a:pt x="2065260" y="2066150"/>
                </a:lnTo>
                <a:lnTo>
                  <a:pt x="2063991" y="2064880"/>
                </a:lnTo>
                <a:close/>
              </a:path>
              <a:path w="2304415" h="2305050">
                <a:moveTo>
                  <a:pt x="2060182" y="2061070"/>
                </a:moveTo>
                <a:lnTo>
                  <a:pt x="2041913" y="2061070"/>
                </a:lnTo>
                <a:lnTo>
                  <a:pt x="2044454" y="2063610"/>
                </a:lnTo>
                <a:lnTo>
                  <a:pt x="2062721" y="2063610"/>
                </a:lnTo>
                <a:lnTo>
                  <a:pt x="2060182" y="2061070"/>
                </a:lnTo>
                <a:close/>
              </a:path>
              <a:path w="2304415" h="2305050">
                <a:moveTo>
                  <a:pt x="2057643" y="2058530"/>
                </a:moveTo>
                <a:lnTo>
                  <a:pt x="2039372" y="2058530"/>
                </a:lnTo>
                <a:lnTo>
                  <a:pt x="2040642" y="2059800"/>
                </a:lnTo>
                <a:lnTo>
                  <a:pt x="2058913" y="2059800"/>
                </a:lnTo>
                <a:lnTo>
                  <a:pt x="2057643" y="2058530"/>
                </a:lnTo>
                <a:close/>
              </a:path>
              <a:path w="2304415" h="2305050">
                <a:moveTo>
                  <a:pt x="2053835" y="2054720"/>
                </a:moveTo>
                <a:lnTo>
                  <a:pt x="2035560" y="2054720"/>
                </a:lnTo>
                <a:lnTo>
                  <a:pt x="2038101" y="2057260"/>
                </a:lnTo>
                <a:lnTo>
                  <a:pt x="2056374" y="2057260"/>
                </a:lnTo>
                <a:lnTo>
                  <a:pt x="2053835" y="2054720"/>
                </a:lnTo>
                <a:close/>
              </a:path>
              <a:path w="2304415" h="2305050">
                <a:moveTo>
                  <a:pt x="2051296" y="2052180"/>
                </a:moveTo>
                <a:lnTo>
                  <a:pt x="2033019" y="2052180"/>
                </a:lnTo>
                <a:lnTo>
                  <a:pt x="2034289" y="2053450"/>
                </a:lnTo>
                <a:lnTo>
                  <a:pt x="2052566" y="2053450"/>
                </a:lnTo>
                <a:lnTo>
                  <a:pt x="2051296" y="2052180"/>
                </a:lnTo>
                <a:close/>
              </a:path>
              <a:path w="2304415" h="2305050">
                <a:moveTo>
                  <a:pt x="2047488" y="2048370"/>
                </a:moveTo>
                <a:lnTo>
                  <a:pt x="2029207" y="2048370"/>
                </a:lnTo>
                <a:lnTo>
                  <a:pt x="2031748" y="2050910"/>
                </a:lnTo>
                <a:lnTo>
                  <a:pt x="2050027" y="2050910"/>
                </a:lnTo>
                <a:lnTo>
                  <a:pt x="2047488" y="2048370"/>
                </a:lnTo>
                <a:close/>
              </a:path>
              <a:path w="2304415" h="2305050">
                <a:moveTo>
                  <a:pt x="2044949" y="2045830"/>
                </a:moveTo>
                <a:lnTo>
                  <a:pt x="2026666" y="2045830"/>
                </a:lnTo>
                <a:lnTo>
                  <a:pt x="2027937" y="2047100"/>
                </a:lnTo>
                <a:lnTo>
                  <a:pt x="2046218" y="2047100"/>
                </a:lnTo>
                <a:lnTo>
                  <a:pt x="2044949" y="2045830"/>
                </a:lnTo>
                <a:close/>
              </a:path>
              <a:path w="2304415" h="2305050">
                <a:moveTo>
                  <a:pt x="2041141" y="2042020"/>
                </a:moveTo>
                <a:lnTo>
                  <a:pt x="2022855" y="2042020"/>
                </a:lnTo>
                <a:lnTo>
                  <a:pt x="2025396" y="2044560"/>
                </a:lnTo>
                <a:lnTo>
                  <a:pt x="2043679" y="2044560"/>
                </a:lnTo>
                <a:lnTo>
                  <a:pt x="2041141" y="2042020"/>
                </a:lnTo>
                <a:close/>
              </a:path>
              <a:path w="2304415" h="2305050">
                <a:moveTo>
                  <a:pt x="2038602" y="2039480"/>
                </a:moveTo>
                <a:lnTo>
                  <a:pt x="2020313" y="2039480"/>
                </a:lnTo>
                <a:lnTo>
                  <a:pt x="2021584" y="2040750"/>
                </a:lnTo>
                <a:lnTo>
                  <a:pt x="2039871" y="2040750"/>
                </a:lnTo>
                <a:lnTo>
                  <a:pt x="2038602" y="2039480"/>
                </a:lnTo>
                <a:close/>
              </a:path>
              <a:path w="2304415" h="2305050">
                <a:moveTo>
                  <a:pt x="2034793" y="2035670"/>
                </a:moveTo>
                <a:lnTo>
                  <a:pt x="2016502" y="2035670"/>
                </a:lnTo>
                <a:lnTo>
                  <a:pt x="2019043" y="2038210"/>
                </a:lnTo>
                <a:lnTo>
                  <a:pt x="2037332" y="2038210"/>
                </a:lnTo>
                <a:lnTo>
                  <a:pt x="2034793" y="2035670"/>
                </a:lnTo>
                <a:close/>
              </a:path>
              <a:path w="2304415" h="2305050">
                <a:moveTo>
                  <a:pt x="2032254" y="2033130"/>
                </a:moveTo>
                <a:lnTo>
                  <a:pt x="2013961" y="2033130"/>
                </a:lnTo>
                <a:lnTo>
                  <a:pt x="2015231" y="2034400"/>
                </a:lnTo>
                <a:lnTo>
                  <a:pt x="2033524" y="2034400"/>
                </a:lnTo>
                <a:lnTo>
                  <a:pt x="2032254" y="2033130"/>
                </a:lnTo>
                <a:close/>
              </a:path>
              <a:path w="2304415" h="2305050">
                <a:moveTo>
                  <a:pt x="2028446" y="2029320"/>
                </a:moveTo>
                <a:lnTo>
                  <a:pt x="2010149" y="2029320"/>
                </a:lnTo>
                <a:lnTo>
                  <a:pt x="2012690" y="2031860"/>
                </a:lnTo>
                <a:lnTo>
                  <a:pt x="2030985" y="2031860"/>
                </a:lnTo>
                <a:lnTo>
                  <a:pt x="2028446" y="2029320"/>
                </a:lnTo>
                <a:close/>
              </a:path>
              <a:path w="2304415" h="2305050">
                <a:moveTo>
                  <a:pt x="2025907" y="2026780"/>
                </a:moveTo>
                <a:lnTo>
                  <a:pt x="2007608" y="2026780"/>
                </a:lnTo>
                <a:lnTo>
                  <a:pt x="2008878" y="2028050"/>
                </a:lnTo>
                <a:lnTo>
                  <a:pt x="2027177" y="2028050"/>
                </a:lnTo>
                <a:lnTo>
                  <a:pt x="2025907" y="2026780"/>
                </a:lnTo>
                <a:close/>
              </a:path>
              <a:path w="2304415" h="2305050">
                <a:moveTo>
                  <a:pt x="2022099" y="2022970"/>
                </a:moveTo>
                <a:lnTo>
                  <a:pt x="2003796" y="2022970"/>
                </a:lnTo>
                <a:lnTo>
                  <a:pt x="2006337" y="2025510"/>
                </a:lnTo>
                <a:lnTo>
                  <a:pt x="2024638" y="2025510"/>
                </a:lnTo>
                <a:lnTo>
                  <a:pt x="2022099" y="2022970"/>
                </a:lnTo>
                <a:close/>
              </a:path>
              <a:path w="2304415" h="2305050">
                <a:moveTo>
                  <a:pt x="2019560" y="2020430"/>
                </a:moveTo>
                <a:lnTo>
                  <a:pt x="2001255" y="2020430"/>
                </a:lnTo>
                <a:lnTo>
                  <a:pt x="2002526" y="2021700"/>
                </a:lnTo>
                <a:lnTo>
                  <a:pt x="2020829" y="2021700"/>
                </a:lnTo>
                <a:lnTo>
                  <a:pt x="2019560" y="2020430"/>
                </a:lnTo>
                <a:close/>
              </a:path>
              <a:path w="2304415" h="2305050">
                <a:moveTo>
                  <a:pt x="2015751" y="2016620"/>
                </a:moveTo>
                <a:lnTo>
                  <a:pt x="1997444" y="2016620"/>
                </a:lnTo>
                <a:lnTo>
                  <a:pt x="1999985" y="2019160"/>
                </a:lnTo>
                <a:lnTo>
                  <a:pt x="2018290" y="2019160"/>
                </a:lnTo>
                <a:lnTo>
                  <a:pt x="2015751" y="2016620"/>
                </a:lnTo>
                <a:close/>
              </a:path>
              <a:path w="2304415" h="2305050">
                <a:moveTo>
                  <a:pt x="2013213" y="2014080"/>
                </a:moveTo>
                <a:lnTo>
                  <a:pt x="1994902" y="2014080"/>
                </a:lnTo>
                <a:lnTo>
                  <a:pt x="1996173" y="2015350"/>
                </a:lnTo>
                <a:lnTo>
                  <a:pt x="2014482" y="2015350"/>
                </a:lnTo>
                <a:lnTo>
                  <a:pt x="2013213" y="2014080"/>
                </a:lnTo>
                <a:close/>
              </a:path>
              <a:path w="2304415" h="2305050">
                <a:moveTo>
                  <a:pt x="2006865" y="2007730"/>
                </a:moveTo>
                <a:lnTo>
                  <a:pt x="1988550" y="2007730"/>
                </a:lnTo>
                <a:lnTo>
                  <a:pt x="1993632" y="2012810"/>
                </a:lnTo>
                <a:lnTo>
                  <a:pt x="2011943" y="2012810"/>
                </a:lnTo>
                <a:lnTo>
                  <a:pt x="2006865" y="2007730"/>
                </a:lnTo>
                <a:close/>
              </a:path>
              <a:path w="2304415" h="2305050">
                <a:moveTo>
                  <a:pt x="2003057" y="2003920"/>
                </a:moveTo>
                <a:lnTo>
                  <a:pt x="1984738" y="2003920"/>
                </a:lnTo>
                <a:lnTo>
                  <a:pt x="1987279" y="2006460"/>
                </a:lnTo>
                <a:lnTo>
                  <a:pt x="2005596" y="2006460"/>
                </a:lnTo>
                <a:lnTo>
                  <a:pt x="2003057" y="2003920"/>
                </a:lnTo>
                <a:close/>
              </a:path>
              <a:path w="2304415" h="2305050">
                <a:moveTo>
                  <a:pt x="2000518" y="2001380"/>
                </a:moveTo>
                <a:lnTo>
                  <a:pt x="1982197" y="2001380"/>
                </a:lnTo>
                <a:lnTo>
                  <a:pt x="1983468" y="2002650"/>
                </a:lnTo>
                <a:lnTo>
                  <a:pt x="2001788" y="2002650"/>
                </a:lnTo>
                <a:lnTo>
                  <a:pt x="2000518" y="2001380"/>
                </a:lnTo>
                <a:close/>
              </a:path>
              <a:path w="2304415" h="2305050">
                <a:moveTo>
                  <a:pt x="1996710" y="1997570"/>
                </a:moveTo>
                <a:lnTo>
                  <a:pt x="1978385" y="1997570"/>
                </a:lnTo>
                <a:lnTo>
                  <a:pt x="1980926" y="2000110"/>
                </a:lnTo>
                <a:lnTo>
                  <a:pt x="1999249" y="2000110"/>
                </a:lnTo>
                <a:lnTo>
                  <a:pt x="1996710" y="1997570"/>
                </a:lnTo>
                <a:close/>
              </a:path>
              <a:path w="2304415" h="2305050">
                <a:moveTo>
                  <a:pt x="1994171" y="1995030"/>
                </a:moveTo>
                <a:lnTo>
                  <a:pt x="1975844" y="1995030"/>
                </a:lnTo>
                <a:lnTo>
                  <a:pt x="1977115" y="1996300"/>
                </a:lnTo>
                <a:lnTo>
                  <a:pt x="1995440" y="1996300"/>
                </a:lnTo>
                <a:lnTo>
                  <a:pt x="1994171" y="1995030"/>
                </a:lnTo>
                <a:close/>
              </a:path>
              <a:path w="2304415" h="2305050">
                <a:moveTo>
                  <a:pt x="1990362" y="1991220"/>
                </a:moveTo>
                <a:lnTo>
                  <a:pt x="1972033" y="1991220"/>
                </a:lnTo>
                <a:lnTo>
                  <a:pt x="1974574" y="1993760"/>
                </a:lnTo>
                <a:lnTo>
                  <a:pt x="1992901" y="1993760"/>
                </a:lnTo>
                <a:lnTo>
                  <a:pt x="1990362" y="1991220"/>
                </a:lnTo>
                <a:close/>
              </a:path>
              <a:path w="2304415" h="2305050">
                <a:moveTo>
                  <a:pt x="1987824" y="1988680"/>
                </a:moveTo>
                <a:lnTo>
                  <a:pt x="1969492" y="1988680"/>
                </a:lnTo>
                <a:lnTo>
                  <a:pt x="1970762" y="1989950"/>
                </a:lnTo>
                <a:lnTo>
                  <a:pt x="1989093" y="1989950"/>
                </a:lnTo>
                <a:lnTo>
                  <a:pt x="1987824" y="1988680"/>
                </a:lnTo>
                <a:close/>
              </a:path>
              <a:path w="2304415" h="2305050">
                <a:moveTo>
                  <a:pt x="1984015" y="1984870"/>
                </a:moveTo>
                <a:lnTo>
                  <a:pt x="1965680" y="1984870"/>
                </a:lnTo>
                <a:lnTo>
                  <a:pt x="1968221" y="1987410"/>
                </a:lnTo>
                <a:lnTo>
                  <a:pt x="1986554" y="1987410"/>
                </a:lnTo>
                <a:lnTo>
                  <a:pt x="1984015" y="1984870"/>
                </a:lnTo>
                <a:close/>
              </a:path>
              <a:path w="2304415" h="2305050">
                <a:moveTo>
                  <a:pt x="1981476" y="1982330"/>
                </a:moveTo>
                <a:lnTo>
                  <a:pt x="1963139" y="1982330"/>
                </a:lnTo>
                <a:lnTo>
                  <a:pt x="1964409" y="1983600"/>
                </a:lnTo>
                <a:lnTo>
                  <a:pt x="1982746" y="1983600"/>
                </a:lnTo>
                <a:lnTo>
                  <a:pt x="1981476" y="1982330"/>
                </a:lnTo>
                <a:close/>
              </a:path>
              <a:path w="2304415" h="2305050">
                <a:moveTo>
                  <a:pt x="1977668" y="1978520"/>
                </a:moveTo>
                <a:lnTo>
                  <a:pt x="1959327" y="1978520"/>
                </a:lnTo>
                <a:lnTo>
                  <a:pt x="1961868" y="1981060"/>
                </a:lnTo>
                <a:lnTo>
                  <a:pt x="1980207" y="1981060"/>
                </a:lnTo>
                <a:lnTo>
                  <a:pt x="1977668" y="1978520"/>
                </a:lnTo>
                <a:close/>
              </a:path>
              <a:path w="2304415" h="2305050">
                <a:moveTo>
                  <a:pt x="1975129" y="1975980"/>
                </a:moveTo>
                <a:lnTo>
                  <a:pt x="1956786" y="1975980"/>
                </a:lnTo>
                <a:lnTo>
                  <a:pt x="1958057" y="1977250"/>
                </a:lnTo>
                <a:lnTo>
                  <a:pt x="1976398" y="1977250"/>
                </a:lnTo>
                <a:lnTo>
                  <a:pt x="1975129" y="1975980"/>
                </a:lnTo>
                <a:close/>
              </a:path>
              <a:path w="2304415" h="2305050">
                <a:moveTo>
                  <a:pt x="1971321" y="1972170"/>
                </a:moveTo>
                <a:lnTo>
                  <a:pt x="1952974" y="1972170"/>
                </a:lnTo>
                <a:lnTo>
                  <a:pt x="1955516" y="1974710"/>
                </a:lnTo>
                <a:lnTo>
                  <a:pt x="1973860" y="1974710"/>
                </a:lnTo>
                <a:lnTo>
                  <a:pt x="1971321" y="1972170"/>
                </a:lnTo>
                <a:close/>
              </a:path>
              <a:path w="2304415" h="2305050">
                <a:moveTo>
                  <a:pt x="1968782" y="1969630"/>
                </a:moveTo>
                <a:lnTo>
                  <a:pt x="1950433" y="1969630"/>
                </a:lnTo>
                <a:lnTo>
                  <a:pt x="1951704" y="1970900"/>
                </a:lnTo>
                <a:lnTo>
                  <a:pt x="1970051" y="1970900"/>
                </a:lnTo>
                <a:lnTo>
                  <a:pt x="1968782" y="1969630"/>
                </a:lnTo>
                <a:close/>
              </a:path>
              <a:path w="2304415" h="2305050">
                <a:moveTo>
                  <a:pt x="1964973" y="1965820"/>
                </a:moveTo>
                <a:lnTo>
                  <a:pt x="1946622" y="1965820"/>
                </a:lnTo>
                <a:lnTo>
                  <a:pt x="1949163" y="1968360"/>
                </a:lnTo>
                <a:lnTo>
                  <a:pt x="1967512" y="1968360"/>
                </a:lnTo>
                <a:lnTo>
                  <a:pt x="1964973" y="1965820"/>
                </a:lnTo>
                <a:close/>
              </a:path>
              <a:path w="2304415" h="2305050">
                <a:moveTo>
                  <a:pt x="1962434" y="1963280"/>
                </a:moveTo>
                <a:lnTo>
                  <a:pt x="1944081" y="1963280"/>
                </a:lnTo>
                <a:lnTo>
                  <a:pt x="1945351" y="1964550"/>
                </a:lnTo>
                <a:lnTo>
                  <a:pt x="1963704" y="1964550"/>
                </a:lnTo>
                <a:lnTo>
                  <a:pt x="1962434" y="1963280"/>
                </a:lnTo>
                <a:close/>
              </a:path>
              <a:path w="2304415" h="2305050">
                <a:moveTo>
                  <a:pt x="1958626" y="1959470"/>
                </a:moveTo>
                <a:lnTo>
                  <a:pt x="1940269" y="1959470"/>
                </a:lnTo>
                <a:lnTo>
                  <a:pt x="1942810" y="1962010"/>
                </a:lnTo>
                <a:lnTo>
                  <a:pt x="1961165" y="1962010"/>
                </a:lnTo>
                <a:lnTo>
                  <a:pt x="1958626" y="1959470"/>
                </a:lnTo>
                <a:close/>
              </a:path>
              <a:path w="2304415" h="2305050">
                <a:moveTo>
                  <a:pt x="1956087" y="1956930"/>
                </a:moveTo>
                <a:lnTo>
                  <a:pt x="1937728" y="1956930"/>
                </a:lnTo>
                <a:lnTo>
                  <a:pt x="1938998" y="1958200"/>
                </a:lnTo>
                <a:lnTo>
                  <a:pt x="1957357" y="1958200"/>
                </a:lnTo>
                <a:lnTo>
                  <a:pt x="1956087" y="1956930"/>
                </a:lnTo>
                <a:close/>
              </a:path>
              <a:path w="2304415" h="2305050">
                <a:moveTo>
                  <a:pt x="1952279" y="1953120"/>
                </a:moveTo>
                <a:lnTo>
                  <a:pt x="1933916" y="1953120"/>
                </a:lnTo>
                <a:lnTo>
                  <a:pt x="1936457" y="1955660"/>
                </a:lnTo>
                <a:lnTo>
                  <a:pt x="1954818" y="1955660"/>
                </a:lnTo>
                <a:lnTo>
                  <a:pt x="1952279" y="1953120"/>
                </a:lnTo>
                <a:close/>
              </a:path>
              <a:path w="2304415" h="2305050">
                <a:moveTo>
                  <a:pt x="1949740" y="1950580"/>
                </a:moveTo>
                <a:lnTo>
                  <a:pt x="1931375" y="1950580"/>
                </a:lnTo>
                <a:lnTo>
                  <a:pt x="1932646" y="1951850"/>
                </a:lnTo>
                <a:lnTo>
                  <a:pt x="1951009" y="1951850"/>
                </a:lnTo>
                <a:lnTo>
                  <a:pt x="1949740" y="1950580"/>
                </a:lnTo>
                <a:close/>
              </a:path>
              <a:path w="2304415" h="2305050">
                <a:moveTo>
                  <a:pt x="1943393" y="1944230"/>
                </a:moveTo>
                <a:lnTo>
                  <a:pt x="1925022" y="1944230"/>
                </a:lnTo>
                <a:lnTo>
                  <a:pt x="1930105" y="1949310"/>
                </a:lnTo>
                <a:lnTo>
                  <a:pt x="1948470" y="1949310"/>
                </a:lnTo>
                <a:lnTo>
                  <a:pt x="1943393" y="1944230"/>
                </a:lnTo>
                <a:close/>
              </a:path>
              <a:path w="2304415" h="2305050">
                <a:moveTo>
                  <a:pt x="1937045" y="1937880"/>
                </a:moveTo>
                <a:lnTo>
                  <a:pt x="1918670" y="1937880"/>
                </a:lnTo>
                <a:lnTo>
                  <a:pt x="1923752" y="1942960"/>
                </a:lnTo>
                <a:lnTo>
                  <a:pt x="1942123" y="1942960"/>
                </a:lnTo>
                <a:lnTo>
                  <a:pt x="1937045" y="1937880"/>
                </a:lnTo>
                <a:close/>
              </a:path>
              <a:path w="2304415" h="2305050">
                <a:moveTo>
                  <a:pt x="1930698" y="1931530"/>
                </a:moveTo>
                <a:lnTo>
                  <a:pt x="1912317" y="1931530"/>
                </a:lnTo>
                <a:lnTo>
                  <a:pt x="1917399" y="1936610"/>
                </a:lnTo>
                <a:lnTo>
                  <a:pt x="1935776" y="1936610"/>
                </a:lnTo>
                <a:lnTo>
                  <a:pt x="1930698" y="1931530"/>
                </a:lnTo>
                <a:close/>
              </a:path>
              <a:path w="2304415" h="2305050">
                <a:moveTo>
                  <a:pt x="1924351" y="1925180"/>
                </a:moveTo>
                <a:lnTo>
                  <a:pt x="1905964" y="1925180"/>
                </a:lnTo>
                <a:lnTo>
                  <a:pt x="1911046" y="1930260"/>
                </a:lnTo>
                <a:lnTo>
                  <a:pt x="1929429" y="1930260"/>
                </a:lnTo>
                <a:lnTo>
                  <a:pt x="1924351" y="1925180"/>
                </a:lnTo>
                <a:close/>
              </a:path>
              <a:path w="2304415" h="2305050">
                <a:moveTo>
                  <a:pt x="1918004" y="1918830"/>
                </a:moveTo>
                <a:lnTo>
                  <a:pt x="1899611" y="1918830"/>
                </a:lnTo>
                <a:lnTo>
                  <a:pt x="1904694" y="1923910"/>
                </a:lnTo>
                <a:lnTo>
                  <a:pt x="1923081" y="1923910"/>
                </a:lnTo>
                <a:lnTo>
                  <a:pt x="1918004" y="1918830"/>
                </a:lnTo>
                <a:close/>
              </a:path>
              <a:path w="2304415" h="2305050">
                <a:moveTo>
                  <a:pt x="1911656" y="1912480"/>
                </a:moveTo>
                <a:lnTo>
                  <a:pt x="1893259" y="1912480"/>
                </a:lnTo>
                <a:lnTo>
                  <a:pt x="1898341" y="1917560"/>
                </a:lnTo>
                <a:lnTo>
                  <a:pt x="1916734" y="1917560"/>
                </a:lnTo>
                <a:lnTo>
                  <a:pt x="1911656" y="1912480"/>
                </a:lnTo>
                <a:close/>
              </a:path>
              <a:path w="2304415" h="2305050">
                <a:moveTo>
                  <a:pt x="1905309" y="1906130"/>
                </a:moveTo>
                <a:lnTo>
                  <a:pt x="1886906" y="1906130"/>
                </a:lnTo>
                <a:lnTo>
                  <a:pt x="1891988" y="1911210"/>
                </a:lnTo>
                <a:lnTo>
                  <a:pt x="1910387" y="1911210"/>
                </a:lnTo>
                <a:lnTo>
                  <a:pt x="1905309" y="1906130"/>
                </a:lnTo>
                <a:close/>
              </a:path>
              <a:path w="2304415" h="2305050">
                <a:moveTo>
                  <a:pt x="1900231" y="1901050"/>
                </a:moveTo>
                <a:lnTo>
                  <a:pt x="1881824" y="1901050"/>
                </a:lnTo>
                <a:lnTo>
                  <a:pt x="1885635" y="1904860"/>
                </a:lnTo>
                <a:lnTo>
                  <a:pt x="1904040" y="1904860"/>
                </a:lnTo>
                <a:lnTo>
                  <a:pt x="1900231" y="1901050"/>
                </a:lnTo>
                <a:close/>
              </a:path>
              <a:path w="2304415" h="2305050">
                <a:moveTo>
                  <a:pt x="1893884" y="1894700"/>
                </a:moveTo>
                <a:lnTo>
                  <a:pt x="1875471" y="1894700"/>
                </a:lnTo>
                <a:lnTo>
                  <a:pt x="1880553" y="1899780"/>
                </a:lnTo>
                <a:lnTo>
                  <a:pt x="1898962" y="1899780"/>
                </a:lnTo>
                <a:lnTo>
                  <a:pt x="1893884" y="1894700"/>
                </a:lnTo>
                <a:close/>
              </a:path>
              <a:path w="2304415" h="2305050">
                <a:moveTo>
                  <a:pt x="1887537" y="1888350"/>
                </a:moveTo>
                <a:lnTo>
                  <a:pt x="1869118" y="1888350"/>
                </a:lnTo>
                <a:lnTo>
                  <a:pt x="1874200" y="1893430"/>
                </a:lnTo>
                <a:lnTo>
                  <a:pt x="1892615" y="1893430"/>
                </a:lnTo>
                <a:lnTo>
                  <a:pt x="1887537" y="1888350"/>
                </a:lnTo>
                <a:close/>
              </a:path>
              <a:path w="2304415" h="2305050">
                <a:moveTo>
                  <a:pt x="1881189" y="1882000"/>
                </a:moveTo>
                <a:lnTo>
                  <a:pt x="1862766" y="1882000"/>
                </a:lnTo>
                <a:lnTo>
                  <a:pt x="1867848" y="1887080"/>
                </a:lnTo>
                <a:lnTo>
                  <a:pt x="1886267" y="1887080"/>
                </a:lnTo>
                <a:lnTo>
                  <a:pt x="1881189" y="1882000"/>
                </a:lnTo>
                <a:close/>
              </a:path>
              <a:path w="2304415" h="2305050">
                <a:moveTo>
                  <a:pt x="1874842" y="1875650"/>
                </a:moveTo>
                <a:lnTo>
                  <a:pt x="1856413" y="1875650"/>
                </a:lnTo>
                <a:lnTo>
                  <a:pt x="1861495" y="1880730"/>
                </a:lnTo>
                <a:lnTo>
                  <a:pt x="1879920" y="1880730"/>
                </a:lnTo>
                <a:lnTo>
                  <a:pt x="1874842" y="1875650"/>
                </a:lnTo>
                <a:close/>
              </a:path>
              <a:path w="2304415" h="2305050">
                <a:moveTo>
                  <a:pt x="1868495" y="1869300"/>
                </a:moveTo>
                <a:lnTo>
                  <a:pt x="1850060" y="1869300"/>
                </a:lnTo>
                <a:lnTo>
                  <a:pt x="1855142" y="1874380"/>
                </a:lnTo>
                <a:lnTo>
                  <a:pt x="1873573" y="1874380"/>
                </a:lnTo>
                <a:lnTo>
                  <a:pt x="1868495" y="1869300"/>
                </a:lnTo>
                <a:close/>
              </a:path>
              <a:path w="2304415" h="2305050">
                <a:moveTo>
                  <a:pt x="1862148" y="1862950"/>
                </a:moveTo>
                <a:lnTo>
                  <a:pt x="1843707" y="1862950"/>
                </a:lnTo>
                <a:lnTo>
                  <a:pt x="1848790" y="1868030"/>
                </a:lnTo>
                <a:lnTo>
                  <a:pt x="1867225" y="1868030"/>
                </a:lnTo>
                <a:lnTo>
                  <a:pt x="1862148" y="1862950"/>
                </a:lnTo>
                <a:close/>
              </a:path>
              <a:path w="2304415" h="2305050">
                <a:moveTo>
                  <a:pt x="1855800" y="1856600"/>
                </a:moveTo>
                <a:lnTo>
                  <a:pt x="1837355" y="1856600"/>
                </a:lnTo>
                <a:lnTo>
                  <a:pt x="1842437" y="1861680"/>
                </a:lnTo>
                <a:lnTo>
                  <a:pt x="1860878" y="1861680"/>
                </a:lnTo>
                <a:lnTo>
                  <a:pt x="1855800" y="1856600"/>
                </a:lnTo>
                <a:close/>
              </a:path>
              <a:path w="2304415" h="2305050">
                <a:moveTo>
                  <a:pt x="1849453" y="1850250"/>
                </a:moveTo>
                <a:lnTo>
                  <a:pt x="1831002" y="1850250"/>
                </a:lnTo>
                <a:lnTo>
                  <a:pt x="1836084" y="1855330"/>
                </a:lnTo>
                <a:lnTo>
                  <a:pt x="1854531" y="1855330"/>
                </a:lnTo>
                <a:lnTo>
                  <a:pt x="1849453" y="1850250"/>
                </a:lnTo>
                <a:close/>
              </a:path>
              <a:path w="2304415" h="2305050">
                <a:moveTo>
                  <a:pt x="1843106" y="1843900"/>
                </a:moveTo>
                <a:lnTo>
                  <a:pt x="1824649" y="1843900"/>
                </a:lnTo>
                <a:lnTo>
                  <a:pt x="1829731" y="1848980"/>
                </a:lnTo>
                <a:lnTo>
                  <a:pt x="1848184" y="1848980"/>
                </a:lnTo>
                <a:lnTo>
                  <a:pt x="1843106" y="1843900"/>
                </a:lnTo>
                <a:close/>
              </a:path>
              <a:path w="2304415" h="2305050">
                <a:moveTo>
                  <a:pt x="1836759" y="1837550"/>
                </a:moveTo>
                <a:lnTo>
                  <a:pt x="1818296" y="1837550"/>
                </a:lnTo>
                <a:lnTo>
                  <a:pt x="1823379" y="1842630"/>
                </a:lnTo>
                <a:lnTo>
                  <a:pt x="1841836" y="1842630"/>
                </a:lnTo>
                <a:lnTo>
                  <a:pt x="1836759" y="1837550"/>
                </a:lnTo>
                <a:close/>
              </a:path>
              <a:path w="2304415" h="2305050">
                <a:moveTo>
                  <a:pt x="1830411" y="1831200"/>
                </a:moveTo>
                <a:lnTo>
                  <a:pt x="1811944" y="1831200"/>
                </a:lnTo>
                <a:lnTo>
                  <a:pt x="1817026" y="1836280"/>
                </a:lnTo>
                <a:lnTo>
                  <a:pt x="1835489" y="1836280"/>
                </a:lnTo>
                <a:lnTo>
                  <a:pt x="1830411" y="1831200"/>
                </a:lnTo>
                <a:close/>
              </a:path>
              <a:path w="2304415" h="2305050">
                <a:moveTo>
                  <a:pt x="1824064" y="1824850"/>
                </a:moveTo>
                <a:lnTo>
                  <a:pt x="1805591" y="1824850"/>
                </a:lnTo>
                <a:lnTo>
                  <a:pt x="1810673" y="1829930"/>
                </a:lnTo>
                <a:lnTo>
                  <a:pt x="1829142" y="1829930"/>
                </a:lnTo>
                <a:lnTo>
                  <a:pt x="1824064" y="1824850"/>
                </a:lnTo>
                <a:close/>
              </a:path>
              <a:path w="2304415" h="2305050">
                <a:moveTo>
                  <a:pt x="1817717" y="1818500"/>
                </a:moveTo>
                <a:lnTo>
                  <a:pt x="1799238" y="1818500"/>
                </a:lnTo>
                <a:lnTo>
                  <a:pt x="1804320" y="1823580"/>
                </a:lnTo>
                <a:lnTo>
                  <a:pt x="1822795" y="1823580"/>
                </a:lnTo>
                <a:lnTo>
                  <a:pt x="1817717" y="1818500"/>
                </a:lnTo>
                <a:close/>
              </a:path>
              <a:path w="2304415" h="2305050">
                <a:moveTo>
                  <a:pt x="1811370" y="1812150"/>
                </a:moveTo>
                <a:lnTo>
                  <a:pt x="1792885" y="1812150"/>
                </a:lnTo>
                <a:lnTo>
                  <a:pt x="1797968" y="1817230"/>
                </a:lnTo>
                <a:lnTo>
                  <a:pt x="1816447" y="1817230"/>
                </a:lnTo>
                <a:lnTo>
                  <a:pt x="1811370" y="1812150"/>
                </a:lnTo>
                <a:close/>
              </a:path>
              <a:path w="2304415" h="2305050">
                <a:moveTo>
                  <a:pt x="1805022" y="1805800"/>
                </a:moveTo>
                <a:lnTo>
                  <a:pt x="1786533" y="1805800"/>
                </a:lnTo>
                <a:lnTo>
                  <a:pt x="1791615" y="1810880"/>
                </a:lnTo>
                <a:lnTo>
                  <a:pt x="1810100" y="1810880"/>
                </a:lnTo>
                <a:lnTo>
                  <a:pt x="1805022" y="1805800"/>
                </a:lnTo>
                <a:close/>
              </a:path>
              <a:path w="2304415" h="2305050">
                <a:moveTo>
                  <a:pt x="1798675" y="1799450"/>
                </a:moveTo>
                <a:lnTo>
                  <a:pt x="1780180" y="1799450"/>
                </a:lnTo>
                <a:lnTo>
                  <a:pt x="1785262" y="1804530"/>
                </a:lnTo>
                <a:lnTo>
                  <a:pt x="1803753" y="1804530"/>
                </a:lnTo>
                <a:lnTo>
                  <a:pt x="1798675" y="1799450"/>
                </a:lnTo>
                <a:close/>
              </a:path>
              <a:path w="2304415" h="2305050">
                <a:moveTo>
                  <a:pt x="1792328" y="1793100"/>
                </a:moveTo>
                <a:lnTo>
                  <a:pt x="1773827" y="1793100"/>
                </a:lnTo>
                <a:lnTo>
                  <a:pt x="1778909" y="1798180"/>
                </a:lnTo>
                <a:lnTo>
                  <a:pt x="1797406" y="1798180"/>
                </a:lnTo>
                <a:lnTo>
                  <a:pt x="1792328" y="1793100"/>
                </a:lnTo>
                <a:close/>
              </a:path>
              <a:path w="2304415" h="2305050">
                <a:moveTo>
                  <a:pt x="1785980" y="1786750"/>
                </a:moveTo>
                <a:lnTo>
                  <a:pt x="1767475" y="1786750"/>
                </a:lnTo>
                <a:lnTo>
                  <a:pt x="1772557" y="1791830"/>
                </a:lnTo>
                <a:lnTo>
                  <a:pt x="1791058" y="1791830"/>
                </a:lnTo>
                <a:lnTo>
                  <a:pt x="1785980" y="1786750"/>
                </a:lnTo>
                <a:close/>
              </a:path>
              <a:path w="2304415" h="2305050">
                <a:moveTo>
                  <a:pt x="1779633" y="1780400"/>
                </a:moveTo>
                <a:lnTo>
                  <a:pt x="1761122" y="1780400"/>
                </a:lnTo>
                <a:lnTo>
                  <a:pt x="1766204" y="1785480"/>
                </a:lnTo>
                <a:lnTo>
                  <a:pt x="1784711" y="1785480"/>
                </a:lnTo>
                <a:lnTo>
                  <a:pt x="1779633" y="1780400"/>
                </a:lnTo>
                <a:close/>
              </a:path>
              <a:path w="2304415" h="2305050">
                <a:moveTo>
                  <a:pt x="1773286" y="1774050"/>
                </a:moveTo>
                <a:lnTo>
                  <a:pt x="1754769" y="1774050"/>
                </a:lnTo>
                <a:lnTo>
                  <a:pt x="1759851" y="1779130"/>
                </a:lnTo>
                <a:lnTo>
                  <a:pt x="1778364" y="1779130"/>
                </a:lnTo>
                <a:lnTo>
                  <a:pt x="1773286" y="1774050"/>
                </a:lnTo>
                <a:close/>
              </a:path>
              <a:path w="2304415" h="2305050">
                <a:moveTo>
                  <a:pt x="1766939" y="1767700"/>
                </a:moveTo>
                <a:lnTo>
                  <a:pt x="1748416" y="1767700"/>
                </a:lnTo>
                <a:lnTo>
                  <a:pt x="1753499" y="1772780"/>
                </a:lnTo>
                <a:lnTo>
                  <a:pt x="1772016" y="1772780"/>
                </a:lnTo>
                <a:lnTo>
                  <a:pt x="1766939" y="1767700"/>
                </a:lnTo>
                <a:close/>
              </a:path>
              <a:path w="2304415" h="2305050">
                <a:moveTo>
                  <a:pt x="1760591" y="1761350"/>
                </a:moveTo>
                <a:lnTo>
                  <a:pt x="1742064" y="1761350"/>
                </a:lnTo>
                <a:lnTo>
                  <a:pt x="1747146" y="1766430"/>
                </a:lnTo>
                <a:lnTo>
                  <a:pt x="1765669" y="1766430"/>
                </a:lnTo>
                <a:lnTo>
                  <a:pt x="1760591" y="1761350"/>
                </a:lnTo>
                <a:close/>
              </a:path>
              <a:path w="2304415" h="2305050">
                <a:moveTo>
                  <a:pt x="1754244" y="1755000"/>
                </a:moveTo>
                <a:lnTo>
                  <a:pt x="1735711" y="1755000"/>
                </a:lnTo>
                <a:lnTo>
                  <a:pt x="1740793" y="1760080"/>
                </a:lnTo>
                <a:lnTo>
                  <a:pt x="1759322" y="1760080"/>
                </a:lnTo>
                <a:lnTo>
                  <a:pt x="1754244" y="1755000"/>
                </a:lnTo>
                <a:close/>
              </a:path>
              <a:path w="2304415" h="2305050">
                <a:moveTo>
                  <a:pt x="1747897" y="1748650"/>
                </a:moveTo>
                <a:lnTo>
                  <a:pt x="1729358" y="1748650"/>
                </a:lnTo>
                <a:lnTo>
                  <a:pt x="1734440" y="1753730"/>
                </a:lnTo>
                <a:lnTo>
                  <a:pt x="1752975" y="1753730"/>
                </a:lnTo>
                <a:lnTo>
                  <a:pt x="1747897" y="1748650"/>
                </a:lnTo>
                <a:close/>
              </a:path>
              <a:path w="2304415" h="2305050">
                <a:moveTo>
                  <a:pt x="1741550" y="1742300"/>
                </a:moveTo>
                <a:lnTo>
                  <a:pt x="1723005" y="1742300"/>
                </a:lnTo>
                <a:lnTo>
                  <a:pt x="1728088" y="1747380"/>
                </a:lnTo>
                <a:lnTo>
                  <a:pt x="1746627" y="1747380"/>
                </a:lnTo>
                <a:lnTo>
                  <a:pt x="1741550" y="1742300"/>
                </a:lnTo>
                <a:close/>
              </a:path>
              <a:path w="2304415" h="2305050">
                <a:moveTo>
                  <a:pt x="1735202" y="1735950"/>
                </a:moveTo>
                <a:lnTo>
                  <a:pt x="1716653" y="1735950"/>
                </a:lnTo>
                <a:lnTo>
                  <a:pt x="1721735" y="1741030"/>
                </a:lnTo>
                <a:lnTo>
                  <a:pt x="1740280" y="1741030"/>
                </a:lnTo>
                <a:lnTo>
                  <a:pt x="1735202" y="1735950"/>
                </a:lnTo>
                <a:close/>
              </a:path>
              <a:path w="2304415" h="2305050">
                <a:moveTo>
                  <a:pt x="1728855" y="1729600"/>
                </a:moveTo>
                <a:lnTo>
                  <a:pt x="1710300" y="1729600"/>
                </a:lnTo>
                <a:lnTo>
                  <a:pt x="1715382" y="1734680"/>
                </a:lnTo>
                <a:lnTo>
                  <a:pt x="1733933" y="1734680"/>
                </a:lnTo>
                <a:lnTo>
                  <a:pt x="1728855" y="1729600"/>
                </a:lnTo>
                <a:close/>
              </a:path>
              <a:path w="2304415" h="2305050">
                <a:moveTo>
                  <a:pt x="1722508" y="1723250"/>
                </a:moveTo>
                <a:lnTo>
                  <a:pt x="1703947" y="1723250"/>
                </a:lnTo>
                <a:lnTo>
                  <a:pt x="1709029" y="1728330"/>
                </a:lnTo>
                <a:lnTo>
                  <a:pt x="1727586" y="1728330"/>
                </a:lnTo>
                <a:lnTo>
                  <a:pt x="1722508" y="1723250"/>
                </a:lnTo>
                <a:close/>
              </a:path>
              <a:path w="2304415" h="2305050">
                <a:moveTo>
                  <a:pt x="1716161" y="1716900"/>
                </a:moveTo>
                <a:lnTo>
                  <a:pt x="1697594" y="1716900"/>
                </a:lnTo>
                <a:lnTo>
                  <a:pt x="1702677" y="1721980"/>
                </a:lnTo>
                <a:lnTo>
                  <a:pt x="1721238" y="1721980"/>
                </a:lnTo>
                <a:lnTo>
                  <a:pt x="1716161" y="1716900"/>
                </a:lnTo>
                <a:close/>
              </a:path>
              <a:path w="2304415" h="2305050">
                <a:moveTo>
                  <a:pt x="1709813" y="1710550"/>
                </a:moveTo>
                <a:lnTo>
                  <a:pt x="1691242" y="1710550"/>
                </a:lnTo>
                <a:lnTo>
                  <a:pt x="1696324" y="1715630"/>
                </a:lnTo>
                <a:lnTo>
                  <a:pt x="1714891" y="1715630"/>
                </a:lnTo>
                <a:lnTo>
                  <a:pt x="1709813" y="1710550"/>
                </a:lnTo>
                <a:close/>
              </a:path>
              <a:path w="2304415" h="2305050">
                <a:moveTo>
                  <a:pt x="1703466" y="1704200"/>
                </a:moveTo>
                <a:lnTo>
                  <a:pt x="1684889" y="1704200"/>
                </a:lnTo>
                <a:lnTo>
                  <a:pt x="1689971" y="1709280"/>
                </a:lnTo>
                <a:lnTo>
                  <a:pt x="1708544" y="1709280"/>
                </a:lnTo>
                <a:lnTo>
                  <a:pt x="1703466" y="1704200"/>
                </a:lnTo>
                <a:close/>
              </a:path>
              <a:path w="2304415" h="2305050">
                <a:moveTo>
                  <a:pt x="1495276" y="1495920"/>
                </a:moveTo>
                <a:lnTo>
                  <a:pt x="1476519" y="1495920"/>
                </a:lnTo>
                <a:lnTo>
                  <a:pt x="1683618" y="1702930"/>
                </a:lnTo>
                <a:lnTo>
                  <a:pt x="1702197" y="1702930"/>
                </a:lnTo>
                <a:lnTo>
                  <a:pt x="1495276" y="1495920"/>
                </a:lnTo>
                <a:close/>
              </a:path>
              <a:path w="2304415" h="2305050">
                <a:moveTo>
                  <a:pt x="2190936" y="2191880"/>
                </a:moveTo>
                <a:lnTo>
                  <a:pt x="2172779" y="2191880"/>
                </a:lnTo>
                <a:lnTo>
                  <a:pt x="2285858" y="2304910"/>
                </a:lnTo>
                <a:lnTo>
                  <a:pt x="2303917" y="2304910"/>
                </a:lnTo>
                <a:lnTo>
                  <a:pt x="2190936" y="219188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0" y="4568045"/>
            <a:ext cx="2286000" cy="2285365"/>
          </a:xfrm>
          <a:custGeom>
            <a:avLst/>
            <a:gdLst/>
            <a:ahLst/>
            <a:cxnLst/>
            <a:rect l="l" t="t" r="r" b="b"/>
            <a:pathLst>
              <a:path w="2286000" h="2285365">
                <a:moveTo>
                  <a:pt x="0" y="0"/>
                </a:moveTo>
                <a:lnTo>
                  <a:pt x="0" y="143"/>
                </a:lnTo>
                <a:lnTo>
                  <a:pt x="143" y="143"/>
                </a:lnTo>
                <a:lnTo>
                  <a:pt x="0" y="0"/>
                </a:lnTo>
                <a:close/>
              </a:path>
              <a:path w="2286000" h="2285365">
                <a:moveTo>
                  <a:pt x="143" y="143"/>
                </a:moveTo>
                <a:lnTo>
                  <a:pt x="0" y="143"/>
                </a:lnTo>
                <a:lnTo>
                  <a:pt x="0" y="6493"/>
                </a:lnTo>
                <a:lnTo>
                  <a:pt x="6496" y="6493"/>
                </a:lnTo>
                <a:lnTo>
                  <a:pt x="143" y="143"/>
                </a:lnTo>
                <a:close/>
              </a:path>
              <a:path w="2286000" h="2285365">
                <a:moveTo>
                  <a:pt x="6496" y="6493"/>
                </a:moveTo>
                <a:lnTo>
                  <a:pt x="0" y="6493"/>
                </a:lnTo>
                <a:lnTo>
                  <a:pt x="0" y="12843"/>
                </a:lnTo>
                <a:lnTo>
                  <a:pt x="12849" y="12843"/>
                </a:lnTo>
                <a:lnTo>
                  <a:pt x="6496" y="6493"/>
                </a:lnTo>
                <a:close/>
              </a:path>
              <a:path w="2286000" h="2285365">
                <a:moveTo>
                  <a:pt x="12849" y="12843"/>
                </a:moveTo>
                <a:lnTo>
                  <a:pt x="0" y="12843"/>
                </a:lnTo>
                <a:lnTo>
                  <a:pt x="0" y="18071"/>
                </a:lnTo>
                <a:lnTo>
                  <a:pt x="1121" y="19193"/>
                </a:lnTo>
                <a:lnTo>
                  <a:pt x="19202" y="19193"/>
                </a:lnTo>
                <a:lnTo>
                  <a:pt x="12849" y="12843"/>
                </a:lnTo>
                <a:close/>
              </a:path>
              <a:path w="2286000" h="2285365">
                <a:moveTo>
                  <a:pt x="19202" y="19193"/>
                </a:moveTo>
                <a:lnTo>
                  <a:pt x="1121" y="19193"/>
                </a:lnTo>
                <a:lnTo>
                  <a:pt x="7469" y="25543"/>
                </a:lnTo>
                <a:lnTo>
                  <a:pt x="25554" y="25543"/>
                </a:lnTo>
                <a:lnTo>
                  <a:pt x="19202" y="19193"/>
                </a:lnTo>
                <a:close/>
              </a:path>
              <a:path w="2286000" h="2285365">
                <a:moveTo>
                  <a:pt x="25554" y="25543"/>
                </a:moveTo>
                <a:lnTo>
                  <a:pt x="7469" y="25543"/>
                </a:lnTo>
                <a:lnTo>
                  <a:pt x="13816" y="31893"/>
                </a:lnTo>
                <a:lnTo>
                  <a:pt x="31907" y="31893"/>
                </a:lnTo>
                <a:lnTo>
                  <a:pt x="25554" y="25543"/>
                </a:lnTo>
                <a:close/>
              </a:path>
              <a:path w="2286000" h="2285365">
                <a:moveTo>
                  <a:pt x="31907" y="31893"/>
                </a:moveTo>
                <a:lnTo>
                  <a:pt x="13816" y="31893"/>
                </a:lnTo>
                <a:lnTo>
                  <a:pt x="20163" y="38243"/>
                </a:lnTo>
                <a:lnTo>
                  <a:pt x="38260" y="38243"/>
                </a:lnTo>
                <a:lnTo>
                  <a:pt x="31907" y="31893"/>
                </a:lnTo>
                <a:close/>
              </a:path>
              <a:path w="2286000" h="2285365">
                <a:moveTo>
                  <a:pt x="38260" y="38243"/>
                </a:moveTo>
                <a:lnTo>
                  <a:pt x="20163" y="38243"/>
                </a:lnTo>
                <a:lnTo>
                  <a:pt x="26510" y="44593"/>
                </a:lnTo>
                <a:lnTo>
                  <a:pt x="44613" y="44593"/>
                </a:lnTo>
                <a:lnTo>
                  <a:pt x="38260" y="38243"/>
                </a:lnTo>
                <a:close/>
              </a:path>
              <a:path w="2286000" h="2285365">
                <a:moveTo>
                  <a:pt x="44613" y="44593"/>
                </a:moveTo>
                <a:lnTo>
                  <a:pt x="26510" y="44593"/>
                </a:lnTo>
                <a:lnTo>
                  <a:pt x="32858" y="50943"/>
                </a:lnTo>
                <a:lnTo>
                  <a:pt x="50965" y="50943"/>
                </a:lnTo>
                <a:lnTo>
                  <a:pt x="44613" y="44593"/>
                </a:lnTo>
                <a:close/>
              </a:path>
              <a:path w="2286000" h="2285365">
                <a:moveTo>
                  <a:pt x="50965" y="50943"/>
                </a:moveTo>
                <a:lnTo>
                  <a:pt x="32858" y="50943"/>
                </a:lnTo>
                <a:lnTo>
                  <a:pt x="39205" y="57293"/>
                </a:lnTo>
                <a:lnTo>
                  <a:pt x="57318" y="57293"/>
                </a:lnTo>
                <a:lnTo>
                  <a:pt x="50965" y="50943"/>
                </a:lnTo>
                <a:close/>
              </a:path>
              <a:path w="2286000" h="2285365">
                <a:moveTo>
                  <a:pt x="57318" y="57293"/>
                </a:moveTo>
                <a:lnTo>
                  <a:pt x="39205" y="57293"/>
                </a:lnTo>
                <a:lnTo>
                  <a:pt x="45552" y="63643"/>
                </a:lnTo>
                <a:lnTo>
                  <a:pt x="63671" y="63643"/>
                </a:lnTo>
                <a:lnTo>
                  <a:pt x="57318" y="57293"/>
                </a:lnTo>
                <a:close/>
              </a:path>
              <a:path w="2286000" h="2285365">
                <a:moveTo>
                  <a:pt x="63671" y="63643"/>
                </a:moveTo>
                <a:lnTo>
                  <a:pt x="45552" y="63643"/>
                </a:lnTo>
                <a:lnTo>
                  <a:pt x="51899" y="69993"/>
                </a:lnTo>
                <a:lnTo>
                  <a:pt x="70024" y="69993"/>
                </a:lnTo>
                <a:lnTo>
                  <a:pt x="63671" y="63643"/>
                </a:lnTo>
                <a:close/>
              </a:path>
              <a:path w="2286000" h="2285365">
                <a:moveTo>
                  <a:pt x="70024" y="69993"/>
                </a:moveTo>
                <a:lnTo>
                  <a:pt x="51899" y="69993"/>
                </a:lnTo>
                <a:lnTo>
                  <a:pt x="58247" y="76343"/>
                </a:lnTo>
                <a:lnTo>
                  <a:pt x="76376" y="76343"/>
                </a:lnTo>
                <a:lnTo>
                  <a:pt x="70024" y="69993"/>
                </a:lnTo>
                <a:close/>
              </a:path>
              <a:path w="2286000" h="2285365">
                <a:moveTo>
                  <a:pt x="76376" y="76343"/>
                </a:moveTo>
                <a:lnTo>
                  <a:pt x="58247" y="76343"/>
                </a:lnTo>
                <a:lnTo>
                  <a:pt x="64594" y="82693"/>
                </a:lnTo>
                <a:lnTo>
                  <a:pt x="82729" y="82693"/>
                </a:lnTo>
                <a:lnTo>
                  <a:pt x="76376" y="76343"/>
                </a:lnTo>
                <a:close/>
              </a:path>
              <a:path w="2286000" h="2285365">
                <a:moveTo>
                  <a:pt x="82729" y="82693"/>
                </a:moveTo>
                <a:lnTo>
                  <a:pt x="64594" y="82693"/>
                </a:lnTo>
                <a:lnTo>
                  <a:pt x="70941" y="89043"/>
                </a:lnTo>
                <a:lnTo>
                  <a:pt x="89082" y="89043"/>
                </a:lnTo>
                <a:lnTo>
                  <a:pt x="82729" y="82693"/>
                </a:lnTo>
                <a:close/>
              </a:path>
              <a:path w="2286000" h="2285365">
                <a:moveTo>
                  <a:pt x="89082" y="89043"/>
                </a:moveTo>
                <a:lnTo>
                  <a:pt x="70941" y="89043"/>
                </a:lnTo>
                <a:lnTo>
                  <a:pt x="77288" y="95393"/>
                </a:lnTo>
                <a:lnTo>
                  <a:pt x="95434" y="95393"/>
                </a:lnTo>
                <a:lnTo>
                  <a:pt x="89082" y="89043"/>
                </a:lnTo>
                <a:close/>
              </a:path>
              <a:path w="2286000" h="2285365">
                <a:moveTo>
                  <a:pt x="95434" y="95393"/>
                </a:moveTo>
                <a:lnTo>
                  <a:pt x="77288" y="95393"/>
                </a:lnTo>
                <a:lnTo>
                  <a:pt x="83636" y="101743"/>
                </a:lnTo>
                <a:lnTo>
                  <a:pt x="101787" y="101743"/>
                </a:lnTo>
                <a:lnTo>
                  <a:pt x="95434" y="95393"/>
                </a:lnTo>
                <a:close/>
              </a:path>
              <a:path w="2286000" h="2285365">
                <a:moveTo>
                  <a:pt x="101787" y="101743"/>
                </a:moveTo>
                <a:lnTo>
                  <a:pt x="83636" y="101743"/>
                </a:lnTo>
                <a:lnTo>
                  <a:pt x="89983" y="108093"/>
                </a:lnTo>
                <a:lnTo>
                  <a:pt x="108140" y="108093"/>
                </a:lnTo>
                <a:lnTo>
                  <a:pt x="101787" y="101743"/>
                </a:lnTo>
                <a:close/>
              </a:path>
              <a:path w="2286000" h="2285365">
                <a:moveTo>
                  <a:pt x="108140" y="108093"/>
                </a:moveTo>
                <a:lnTo>
                  <a:pt x="89983" y="108093"/>
                </a:lnTo>
                <a:lnTo>
                  <a:pt x="109025" y="127143"/>
                </a:lnTo>
                <a:lnTo>
                  <a:pt x="127198" y="127143"/>
                </a:lnTo>
                <a:lnTo>
                  <a:pt x="108140" y="108093"/>
                </a:lnTo>
                <a:close/>
              </a:path>
              <a:path w="2286000" h="2285365">
                <a:moveTo>
                  <a:pt x="127198" y="127143"/>
                </a:moveTo>
                <a:lnTo>
                  <a:pt x="109025" y="127143"/>
                </a:lnTo>
                <a:lnTo>
                  <a:pt x="115372" y="133493"/>
                </a:lnTo>
                <a:lnTo>
                  <a:pt x="133551" y="133493"/>
                </a:lnTo>
                <a:lnTo>
                  <a:pt x="127198" y="127143"/>
                </a:lnTo>
                <a:close/>
              </a:path>
              <a:path w="2286000" h="2285365">
                <a:moveTo>
                  <a:pt x="133551" y="133493"/>
                </a:moveTo>
                <a:lnTo>
                  <a:pt x="115372" y="133493"/>
                </a:lnTo>
                <a:lnTo>
                  <a:pt x="121719" y="139843"/>
                </a:lnTo>
                <a:lnTo>
                  <a:pt x="139904" y="139843"/>
                </a:lnTo>
                <a:lnTo>
                  <a:pt x="133551" y="133493"/>
                </a:lnTo>
                <a:close/>
              </a:path>
              <a:path w="2286000" h="2285365">
                <a:moveTo>
                  <a:pt x="139904" y="139843"/>
                </a:moveTo>
                <a:lnTo>
                  <a:pt x="121719" y="139843"/>
                </a:lnTo>
                <a:lnTo>
                  <a:pt x="153456" y="171593"/>
                </a:lnTo>
                <a:lnTo>
                  <a:pt x="171667" y="171593"/>
                </a:lnTo>
                <a:lnTo>
                  <a:pt x="139904" y="139843"/>
                </a:lnTo>
                <a:close/>
              </a:path>
              <a:path w="2286000" h="2285365">
                <a:moveTo>
                  <a:pt x="171667" y="171593"/>
                </a:moveTo>
                <a:lnTo>
                  <a:pt x="153456" y="171593"/>
                </a:lnTo>
                <a:lnTo>
                  <a:pt x="159803" y="177943"/>
                </a:lnTo>
                <a:lnTo>
                  <a:pt x="178020" y="177943"/>
                </a:lnTo>
                <a:lnTo>
                  <a:pt x="171667" y="171593"/>
                </a:lnTo>
                <a:close/>
              </a:path>
              <a:path w="2286000" h="2285365">
                <a:moveTo>
                  <a:pt x="178020" y="177943"/>
                </a:moveTo>
                <a:lnTo>
                  <a:pt x="159803" y="177943"/>
                </a:lnTo>
                <a:lnTo>
                  <a:pt x="185192" y="203343"/>
                </a:lnTo>
                <a:lnTo>
                  <a:pt x="203431" y="203343"/>
                </a:lnTo>
                <a:lnTo>
                  <a:pt x="178020" y="177943"/>
                </a:lnTo>
                <a:close/>
              </a:path>
              <a:path w="2286000" h="2285365">
                <a:moveTo>
                  <a:pt x="203431" y="203343"/>
                </a:moveTo>
                <a:lnTo>
                  <a:pt x="185192" y="203343"/>
                </a:lnTo>
                <a:lnTo>
                  <a:pt x="191539" y="209693"/>
                </a:lnTo>
                <a:lnTo>
                  <a:pt x="209784" y="209693"/>
                </a:lnTo>
                <a:lnTo>
                  <a:pt x="203431" y="203343"/>
                </a:lnTo>
                <a:close/>
              </a:path>
              <a:path w="2286000" h="2285365">
                <a:moveTo>
                  <a:pt x="209784" y="209693"/>
                </a:moveTo>
                <a:lnTo>
                  <a:pt x="191539" y="209693"/>
                </a:lnTo>
                <a:lnTo>
                  <a:pt x="197887" y="216043"/>
                </a:lnTo>
                <a:lnTo>
                  <a:pt x="216136" y="216043"/>
                </a:lnTo>
                <a:lnTo>
                  <a:pt x="209784" y="209693"/>
                </a:lnTo>
                <a:close/>
              </a:path>
              <a:path w="2286000" h="2285365">
                <a:moveTo>
                  <a:pt x="216136" y="216043"/>
                </a:moveTo>
                <a:lnTo>
                  <a:pt x="197887" y="216043"/>
                </a:lnTo>
                <a:lnTo>
                  <a:pt x="204234" y="222393"/>
                </a:lnTo>
                <a:lnTo>
                  <a:pt x="222489" y="222393"/>
                </a:lnTo>
                <a:lnTo>
                  <a:pt x="216136" y="216043"/>
                </a:lnTo>
                <a:close/>
              </a:path>
              <a:path w="2286000" h="2285365">
                <a:moveTo>
                  <a:pt x="222489" y="222393"/>
                </a:moveTo>
                <a:lnTo>
                  <a:pt x="204234" y="222393"/>
                </a:lnTo>
                <a:lnTo>
                  <a:pt x="210581" y="228743"/>
                </a:lnTo>
                <a:lnTo>
                  <a:pt x="228842" y="228743"/>
                </a:lnTo>
                <a:lnTo>
                  <a:pt x="222489" y="222393"/>
                </a:lnTo>
                <a:close/>
              </a:path>
              <a:path w="2286000" h="2285365">
                <a:moveTo>
                  <a:pt x="228842" y="228743"/>
                </a:moveTo>
                <a:lnTo>
                  <a:pt x="210581" y="228743"/>
                </a:lnTo>
                <a:lnTo>
                  <a:pt x="216928" y="235093"/>
                </a:lnTo>
                <a:lnTo>
                  <a:pt x="235195" y="235093"/>
                </a:lnTo>
                <a:lnTo>
                  <a:pt x="228842" y="228743"/>
                </a:lnTo>
                <a:close/>
              </a:path>
              <a:path w="2286000" h="2285365">
                <a:moveTo>
                  <a:pt x="235195" y="235093"/>
                </a:moveTo>
                <a:lnTo>
                  <a:pt x="216928" y="235093"/>
                </a:lnTo>
                <a:lnTo>
                  <a:pt x="223276" y="241443"/>
                </a:lnTo>
                <a:lnTo>
                  <a:pt x="241547" y="241443"/>
                </a:lnTo>
                <a:lnTo>
                  <a:pt x="235195" y="235093"/>
                </a:lnTo>
                <a:close/>
              </a:path>
              <a:path w="2286000" h="2285365">
                <a:moveTo>
                  <a:pt x="241547" y="241443"/>
                </a:moveTo>
                <a:lnTo>
                  <a:pt x="223276" y="241443"/>
                </a:lnTo>
                <a:lnTo>
                  <a:pt x="229623" y="247793"/>
                </a:lnTo>
                <a:lnTo>
                  <a:pt x="247900" y="247793"/>
                </a:lnTo>
                <a:lnTo>
                  <a:pt x="241547" y="241443"/>
                </a:lnTo>
                <a:close/>
              </a:path>
              <a:path w="2286000" h="2285365">
                <a:moveTo>
                  <a:pt x="247900" y="247793"/>
                </a:moveTo>
                <a:lnTo>
                  <a:pt x="229623" y="247793"/>
                </a:lnTo>
                <a:lnTo>
                  <a:pt x="235970" y="254143"/>
                </a:lnTo>
                <a:lnTo>
                  <a:pt x="254253" y="254143"/>
                </a:lnTo>
                <a:lnTo>
                  <a:pt x="247900" y="247793"/>
                </a:lnTo>
                <a:close/>
              </a:path>
              <a:path w="2286000" h="2285365">
                <a:moveTo>
                  <a:pt x="254253" y="254143"/>
                </a:moveTo>
                <a:lnTo>
                  <a:pt x="235970" y="254143"/>
                </a:lnTo>
                <a:lnTo>
                  <a:pt x="242317" y="260493"/>
                </a:lnTo>
                <a:lnTo>
                  <a:pt x="260606" y="260493"/>
                </a:lnTo>
                <a:lnTo>
                  <a:pt x="254253" y="254143"/>
                </a:lnTo>
                <a:close/>
              </a:path>
              <a:path w="2286000" h="2285365">
                <a:moveTo>
                  <a:pt x="260606" y="260493"/>
                </a:moveTo>
                <a:lnTo>
                  <a:pt x="242317" y="260493"/>
                </a:lnTo>
                <a:lnTo>
                  <a:pt x="248665" y="266843"/>
                </a:lnTo>
                <a:lnTo>
                  <a:pt x="266958" y="266843"/>
                </a:lnTo>
                <a:lnTo>
                  <a:pt x="260606" y="260493"/>
                </a:lnTo>
                <a:close/>
              </a:path>
              <a:path w="2286000" h="2285365">
                <a:moveTo>
                  <a:pt x="266958" y="266843"/>
                </a:moveTo>
                <a:lnTo>
                  <a:pt x="248665" y="266843"/>
                </a:lnTo>
                <a:lnTo>
                  <a:pt x="255012" y="273193"/>
                </a:lnTo>
                <a:lnTo>
                  <a:pt x="273311" y="273193"/>
                </a:lnTo>
                <a:lnTo>
                  <a:pt x="266958" y="266843"/>
                </a:lnTo>
                <a:close/>
              </a:path>
              <a:path w="2286000" h="2285365">
                <a:moveTo>
                  <a:pt x="273311" y="273193"/>
                </a:moveTo>
                <a:lnTo>
                  <a:pt x="255012" y="273193"/>
                </a:lnTo>
                <a:lnTo>
                  <a:pt x="261359" y="279543"/>
                </a:lnTo>
                <a:lnTo>
                  <a:pt x="279664" y="279543"/>
                </a:lnTo>
                <a:lnTo>
                  <a:pt x="273311" y="273193"/>
                </a:lnTo>
                <a:close/>
              </a:path>
              <a:path w="2286000" h="2285365">
                <a:moveTo>
                  <a:pt x="279664" y="279543"/>
                </a:moveTo>
                <a:lnTo>
                  <a:pt x="261359" y="279543"/>
                </a:lnTo>
                <a:lnTo>
                  <a:pt x="267706" y="285893"/>
                </a:lnTo>
                <a:lnTo>
                  <a:pt x="286017" y="285893"/>
                </a:lnTo>
                <a:lnTo>
                  <a:pt x="279664" y="279543"/>
                </a:lnTo>
                <a:close/>
              </a:path>
              <a:path w="2286000" h="2285365">
                <a:moveTo>
                  <a:pt x="286017" y="285893"/>
                </a:moveTo>
                <a:lnTo>
                  <a:pt x="267706" y="285893"/>
                </a:lnTo>
                <a:lnTo>
                  <a:pt x="274054" y="292243"/>
                </a:lnTo>
                <a:lnTo>
                  <a:pt x="292369" y="292243"/>
                </a:lnTo>
                <a:lnTo>
                  <a:pt x="286017" y="285893"/>
                </a:lnTo>
                <a:close/>
              </a:path>
              <a:path w="2286000" h="2285365">
                <a:moveTo>
                  <a:pt x="292369" y="292243"/>
                </a:moveTo>
                <a:lnTo>
                  <a:pt x="274054" y="292243"/>
                </a:lnTo>
                <a:lnTo>
                  <a:pt x="280401" y="298593"/>
                </a:lnTo>
                <a:lnTo>
                  <a:pt x="298722" y="298593"/>
                </a:lnTo>
                <a:lnTo>
                  <a:pt x="292369" y="292243"/>
                </a:lnTo>
                <a:close/>
              </a:path>
              <a:path w="2286000" h="2285365">
                <a:moveTo>
                  <a:pt x="298722" y="298593"/>
                </a:moveTo>
                <a:lnTo>
                  <a:pt x="280401" y="298593"/>
                </a:lnTo>
                <a:lnTo>
                  <a:pt x="293095" y="311293"/>
                </a:lnTo>
                <a:lnTo>
                  <a:pt x="311427" y="311293"/>
                </a:lnTo>
                <a:lnTo>
                  <a:pt x="298722" y="298593"/>
                </a:lnTo>
                <a:close/>
              </a:path>
              <a:path w="2286000" h="2285365">
                <a:moveTo>
                  <a:pt x="311427" y="311293"/>
                </a:moveTo>
                <a:lnTo>
                  <a:pt x="293095" y="311293"/>
                </a:lnTo>
                <a:lnTo>
                  <a:pt x="299443" y="317643"/>
                </a:lnTo>
                <a:lnTo>
                  <a:pt x="317780" y="317643"/>
                </a:lnTo>
                <a:lnTo>
                  <a:pt x="311427" y="311293"/>
                </a:lnTo>
                <a:close/>
              </a:path>
              <a:path w="2286000" h="2285365">
                <a:moveTo>
                  <a:pt x="317780" y="317643"/>
                </a:moveTo>
                <a:lnTo>
                  <a:pt x="299443" y="317643"/>
                </a:lnTo>
                <a:lnTo>
                  <a:pt x="305790" y="323993"/>
                </a:lnTo>
                <a:lnTo>
                  <a:pt x="324133" y="323993"/>
                </a:lnTo>
                <a:lnTo>
                  <a:pt x="317780" y="317643"/>
                </a:lnTo>
                <a:close/>
              </a:path>
              <a:path w="2286000" h="2285365">
                <a:moveTo>
                  <a:pt x="324133" y="323993"/>
                </a:moveTo>
                <a:lnTo>
                  <a:pt x="305790" y="323993"/>
                </a:lnTo>
                <a:lnTo>
                  <a:pt x="312137" y="330343"/>
                </a:lnTo>
                <a:lnTo>
                  <a:pt x="330486" y="330343"/>
                </a:lnTo>
                <a:lnTo>
                  <a:pt x="324133" y="323993"/>
                </a:lnTo>
                <a:close/>
              </a:path>
              <a:path w="2286000" h="2285365">
                <a:moveTo>
                  <a:pt x="330486" y="330343"/>
                </a:moveTo>
                <a:lnTo>
                  <a:pt x="312137" y="330343"/>
                </a:lnTo>
                <a:lnTo>
                  <a:pt x="318485" y="336693"/>
                </a:lnTo>
                <a:lnTo>
                  <a:pt x="336838" y="336693"/>
                </a:lnTo>
                <a:lnTo>
                  <a:pt x="330486" y="330343"/>
                </a:lnTo>
                <a:close/>
              </a:path>
              <a:path w="2286000" h="2285365">
                <a:moveTo>
                  <a:pt x="336838" y="336693"/>
                </a:moveTo>
                <a:lnTo>
                  <a:pt x="318485" y="336693"/>
                </a:lnTo>
                <a:lnTo>
                  <a:pt x="324832" y="343043"/>
                </a:lnTo>
                <a:lnTo>
                  <a:pt x="343191" y="343043"/>
                </a:lnTo>
                <a:lnTo>
                  <a:pt x="336838" y="336693"/>
                </a:lnTo>
                <a:close/>
              </a:path>
              <a:path w="2286000" h="2285365">
                <a:moveTo>
                  <a:pt x="343191" y="343043"/>
                </a:moveTo>
                <a:lnTo>
                  <a:pt x="324832" y="343043"/>
                </a:lnTo>
                <a:lnTo>
                  <a:pt x="331179" y="349393"/>
                </a:lnTo>
                <a:lnTo>
                  <a:pt x="349544" y="349393"/>
                </a:lnTo>
                <a:lnTo>
                  <a:pt x="343191" y="343043"/>
                </a:lnTo>
                <a:close/>
              </a:path>
              <a:path w="2286000" h="2285365">
                <a:moveTo>
                  <a:pt x="349544" y="349393"/>
                </a:moveTo>
                <a:lnTo>
                  <a:pt x="331179" y="349393"/>
                </a:lnTo>
                <a:lnTo>
                  <a:pt x="337526" y="355743"/>
                </a:lnTo>
                <a:lnTo>
                  <a:pt x="355897" y="355743"/>
                </a:lnTo>
                <a:lnTo>
                  <a:pt x="349544" y="349393"/>
                </a:lnTo>
                <a:close/>
              </a:path>
              <a:path w="2286000" h="2285365">
                <a:moveTo>
                  <a:pt x="355897" y="355743"/>
                </a:moveTo>
                <a:lnTo>
                  <a:pt x="337526" y="355743"/>
                </a:lnTo>
                <a:lnTo>
                  <a:pt x="343874" y="362093"/>
                </a:lnTo>
                <a:lnTo>
                  <a:pt x="362249" y="362093"/>
                </a:lnTo>
                <a:lnTo>
                  <a:pt x="355897" y="355743"/>
                </a:lnTo>
                <a:close/>
              </a:path>
              <a:path w="2286000" h="2285365">
                <a:moveTo>
                  <a:pt x="362249" y="362093"/>
                </a:moveTo>
                <a:lnTo>
                  <a:pt x="343874" y="362093"/>
                </a:lnTo>
                <a:lnTo>
                  <a:pt x="350221" y="368443"/>
                </a:lnTo>
                <a:lnTo>
                  <a:pt x="368602" y="368443"/>
                </a:lnTo>
                <a:lnTo>
                  <a:pt x="362249" y="362093"/>
                </a:lnTo>
                <a:close/>
              </a:path>
              <a:path w="2286000" h="2285365">
                <a:moveTo>
                  <a:pt x="368602" y="368443"/>
                </a:moveTo>
                <a:lnTo>
                  <a:pt x="350221" y="368443"/>
                </a:lnTo>
                <a:lnTo>
                  <a:pt x="356568" y="374793"/>
                </a:lnTo>
                <a:lnTo>
                  <a:pt x="374955" y="374793"/>
                </a:lnTo>
                <a:lnTo>
                  <a:pt x="368602" y="368443"/>
                </a:lnTo>
                <a:close/>
              </a:path>
              <a:path w="2286000" h="2285365">
                <a:moveTo>
                  <a:pt x="374955" y="374793"/>
                </a:moveTo>
                <a:lnTo>
                  <a:pt x="356568" y="374793"/>
                </a:lnTo>
                <a:lnTo>
                  <a:pt x="362915" y="381143"/>
                </a:lnTo>
                <a:lnTo>
                  <a:pt x="381308" y="381143"/>
                </a:lnTo>
                <a:lnTo>
                  <a:pt x="374955" y="374793"/>
                </a:lnTo>
                <a:close/>
              </a:path>
              <a:path w="2286000" h="2285365">
                <a:moveTo>
                  <a:pt x="381308" y="381143"/>
                </a:moveTo>
                <a:lnTo>
                  <a:pt x="362915" y="381143"/>
                </a:lnTo>
                <a:lnTo>
                  <a:pt x="369263" y="387493"/>
                </a:lnTo>
                <a:lnTo>
                  <a:pt x="387660" y="387493"/>
                </a:lnTo>
                <a:lnTo>
                  <a:pt x="381308" y="381143"/>
                </a:lnTo>
                <a:close/>
              </a:path>
              <a:path w="2286000" h="2285365">
                <a:moveTo>
                  <a:pt x="387660" y="387493"/>
                </a:moveTo>
                <a:lnTo>
                  <a:pt x="369263" y="387493"/>
                </a:lnTo>
                <a:lnTo>
                  <a:pt x="375610" y="393843"/>
                </a:lnTo>
                <a:lnTo>
                  <a:pt x="394013" y="393843"/>
                </a:lnTo>
                <a:lnTo>
                  <a:pt x="387660" y="387493"/>
                </a:lnTo>
                <a:close/>
              </a:path>
              <a:path w="2286000" h="2285365">
                <a:moveTo>
                  <a:pt x="394013" y="393843"/>
                </a:moveTo>
                <a:lnTo>
                  <a:pt x="375610" y="393843"/>
                </a:lnTo>
                <a:lnTo>
                  <a:pt x="381957" y="400193"/>
                </a:lnTo>
                <a:lnTo>
                  <a:pt x="400366" y="400193"/>
                </a:lnTo>
                <a:lnTo>
                  <a:pt x="394013" y="393843"/>
                </a:lnTo>
                <a:close/>
              </a:path>
              <a:path w="2286000" h="2285365">
                <a:moveTo>
                  <a:pt x="400366" y="400193"/>
                </a:moveTo>
                <a:lnTo>
                  <a:pt x="381957" y="400193"/>
                </a:lnTo>
                <a:lnTo>
                  <a:pt x="388304" y="406543"/>
                </a:lnTo>
                <a:lnTo>
                  <a:pt x="406719" y="406543"/>
                </a:lnTo>
                <a:lnTo>
                  <a:pt x="400366" y="400193"/>
                </a:lnTo>
                <a:close/>
              </a:path>
              <a:path w="2286000" h="2285365">
                <a:moveTo>
                  <a:pt x="406719" y="406543"/>
                </a:moveTo>
                <a:lnTo>
                  <a:pt x="388304" y="406543"/>
                </a:lnTo>
                <a:lnTo>
                  <a:pt x="394652" y="412893"/>
                </a:lnTo>
                <a:lnTo>
                  <a:pt x="413071" y="412893"/>
                </a:lnTo>
                <a:lnTo>
                  <a:pt x="406719" y="406543"/>
                </a:lnTo>
                <a:close/>
              </a:path>
              <a:path w="2286000" h="2285365">
                <a:moveTo>
                  <a:pt x="413071" y="412893"/>
                </a:moveTo>
                <a:lnTo>
                  <a:pt x="394652" y="412893"/>
                </a:lnTo>
                <a:lnTo>
                  <a:pt x="400999" y="419243"/>
                </a:lnTo>
                <a:lnTo>
                  <a:pt x="419424" y="419243"/>
                </a:lnTo>
                <a:lnTo>
                  <a:pt x="413071" y="412893"/>
                </a:lnTo>
                <a:close/>
              </a:path>
              <a:path w="2286000" h="2285365">
                <a:moveTo>
                  <a:pt x="419424" y="419243"/>
                </a:moveTo>
                <a:lnTo>
                  <a:pt x="400999" y="419243"/>
                </a:lnTo>
                <a:lnTo>
                  <a:pt x="407346" y="425593"/>
                </a:lnTo>
                <a:lnTo>
                  <a:pt x="425777" y="425593"/>
                </a:lnTo>
                <a:lnTo>
                  <a:pt x="419424" y="419243"/>
                </a:lnTo>
                <a:close/>
              </a:path>
              <a:path w="2286000" h="2285365">
                <a:moveTo>
                  <a:pt x="425777" y="425593"/>
                </a:moveTo>
                <a:lnTo>
                  <a:pt x="407346" y="425593"/>
                </a:lnTo>
                <a:lnTo>
                  <a:pt x="413694" y="431943"/>
                </a:lnTo>
                <a:lnTo>
                  <a:pt x="432129" y="431943"/>
                </a:lnTo>
                <a:lnTo>
                  <a:pt x="425777" y="425593"/>
                </a:lnTo>
                <a:close/>
              </a:path>
              <a:path w="2286000" h="2285365">
                <a:moveTo>
                  <a:pt x="432129" y="431943"/>
                </a:moveTo>
                <a:lnTo>
                  <a:pt x="413694" y="431943"/>
                </a:lnTo>
                <a:lnTo>
                  <a:pt x="420041" y="438293"/>
                </a:lnTo>
                <a:lnTo>
                  <a:pt x="438482" y="438293"/>
                </a:lnTo>
                <a:lnTo>
                  <a:pt x="432129" y="431943"/>
                </a:lnTo>
                <a:close/>
              </a:path>
              <a:path w="2286000" h="2285365">
                <a:moveTo>
                  <a:pt x="438482" y="438293"/>
                </a:moveTo>
                <a:lnTo>
                  <a:pt x="420041" y="438293"/>
                </a:lnTo>
                <a:lnTo>
                  <a:pt x="426388" y="444643"/>
                </a:lnTo>
                <a:lnTo>
                  <a:pt x="444835" y="444643"/>
                </a:lnTo>
                <a:lnTo>
                  <a:pt x="438482" y="438293"/>
                </a:lnTo>
                <a:close/>
              </a:path>
              <a:path w="2286000" h="2285365">
                <a:moveTo>
                  <a:pt x="444835" y="444643"/>
                </a:moveTo>
                <a:lnTo>
                  <a:pt x="426388" y="444643"/>
                </a:lnTo>
                <a:lnTo>
                  <a:pt x="432735" y="450993"/>
                </a:lnTo>
                <a:lnTo>
                  <a:pt x="451188" y="450993"/>
                </a:lnTo>
                <a:lnTo>
                  <a:pt x="444835" y="444643"/>
                </a:lnTo>
                <a:close/>
              </a:path>
              <a:path w="2286000" h="2285365">
                <a:moveTo>
                  <a:pt x="451188" y="450993"/>
                </a:moveTo>
                <a:lnTo>
                  <a:pt x="432735" y="450993"/>
                </a:lnTo>
                <a:lnTo>
                  <a:pt x="439083" y="457343"/>
                </a:lnTo>
                <a:lnTo>
                  <a:pt x="457540" y="457343"/>
                </a:lnTo>
                <a:lnTo>
                  <a:pt x="451188" y="450993"/>
                </a:lnTo>
                <a:close/>
              </a:path>
              <a:path w="2286000" h="2285365">
                <a:moveTo>
                  <a:pt x="457540" y="457343"/>
                </a:moveTo>
                <a:lnTo>
                  <a:pt x="439083" y="457343"/>
                </a:lnTo>
                <a:lnTo>
                  <a:pt x="445430" y="463693"/>
                </a:lnTo>
                <a:lnTo>
                  <a:pt x="463893" y="463693"/>
                </a:lnTo>
                <a:lnTo>
                  <a:pt x="457540" y="457343"/>
                </a:lnTo>
                <a:close/>
              </a:path>
              <a:path w="2286000" h="2285365">
                <a:moveTo>
                  <a:pt x="463893" y="463693"/>
                </a:moveTo>
                <a:lnTo>
                  <a:pt x="445430" y="463693"/>
                </a:lnTo>
                <a:lnTo>
                  <a:pt x="451777" y="470043"/>
                </a:lnTo>
                <a:lnTo>
                  <a:pt x="470246" y="470043"/>
                </a:lnTo>
                <a:lnTo>
                  <a:pt x="463893" y="463693"/>
                </a:lnTo>
                <a:close/>
              </a:path>
              <a:path w="2286000" h="2285365">
                <a:moveTo>
                  <a:pt x="470246" y="470043"/>
                </a:moveTo>
                <a:lnTo>
                  <a:pt x="451777" y="470043"/>
                </a:lnTo>
                <a:lnTo>
                  <a:pt x="458124" y="476393"/>
                </a:lnTo>
                <a:lnTo>
                  <a:pt x="476599" y="476393"/>
                </a:lnTo>
                <a:lnTo>
                  <a:pt x="470246" y="470043"/>
                </a:lnTo>
                <a:close/>
              </a:path>
              <a:path w="2286000" h="2285365">
                <a:moveTo>
                  <a:pt x="476599" y="476393"/>
                </a:moveTo>
                <a:lnTo>
                  <a:pt x="458124" y="476393"/>
                </a:lnTo>
                <a:lnTo>
                  <a:pt x="464472" y="482743"/>
                </a:lnTo>
                <a:lnTo>
                  <a:pt x="482951" y="482743"/>
                </a:lnTo>
                <a:lnTo>
                  <a:pt x="476599" y="476393"/>
                </a:lnTo>
                <a:close/>
              </a:path>
              <a:path w="2286000" h="2285365">
                <a:moveTo>
                  <a:pt x="482951" y="482743"/>
                </a:moveTo>
                <a:lnTo>
                  <a:pt x="464472" y="482743"/>
                </a:lnTo>
                <a:lnTo>
                  <a:pt x="470819" y="489093"/>
                </a:lnTo>
                <a:lnTo>
                  <a:pt x="489304" y="489093"/>
                </a:lnTo>
                <a:lnTo>
                  <a:pt x="482951" y="482743"/>
                </a:lnTo>
                <a:close/>
              </a:path>
              <a:path w="2286000" h="2285365">
                <a:moveTo>
                  <a:pt x="489304" y="489093"/>
                </a:moveTo>
                <a:lnTo>
                  <a:pt x="470819" y="489093"/>
                </a:lnTo>
                <a:lnTo>
                  <a:pt x="477166" y="495443"/>
                </a:lnTo>
                <a:lnTo>
                  <a:pt x="495657" y="495443"/>
                </a:lnTo>
                <a:lnTo>
                  <a:pt x="489304" y="489093"/>
                </a:lnTo>
                <a:close/>
              </a:path>
              <a:path w="2286000" h="2285365">
                <a:moveTo>
                  <a:pt x="495657" y="495443"/>
                </a:moveTo>
                <a:lnTo>
                  <a:pt x="477166" y="495443"/>
                </a:lnTo>
                <a:lnTo>
                  <a:pt x="483513" y="501793"/>
                </a:lnTo>
                <a:lnTo>
                  <a:pt x="502010" y="501793"/>
                </a:lnTo>
                <a:lnTo>
                  <a:pt x="495657" y="495443"/>
                </a:lnTo>
                <a:close/>
              </a:path>
              <a:path w="2286000" h="2285365">
                <a:moveTo>
                  <a:pt x="502010" y="501793"/>
                </a:moveTo>
                <a:lnTo>
                  <a:pt x="483513" y="501793"/>
                </a:lnTo>
                <a:lnTo>
                  <a:pt x="489861" y="508143"/>
                </a:lnTo>
                <a:lnTo>
                  <a:pt x="508362" y="508143"/>
                </a:lnTo>
                <a:lnTo>
                  <a:pt x="502010" y="501793"/>
                </a:lnTo>
                <a:close/>
              </a:path>
              <a:path w="2286000" h="2285365">
                <a:moveTo>
                  <a:pt x="508362" y="508143"/>
                </a:moveTo>
                <a:lnTo>
                  <a:pt x="489861" y="508143"/>
                </a:lnTo>
                <a:lnTo>
                  <a:pt x="496208" y="514493"/>
                </a:lnTo>
                <a:lnTo>
                  <a:pt x="514715" y="514493"/>
                </a:lnTo>
                <a:lnTo>
                  <a:pt x="508362" y="508143"/>
                </a:lnTo>
                <a:close/>
              </a:path>
              <a:path w="2286000" h="2285365">
                <a:moveTo>
                  <a:pt x="514715" y="514493"/>
                </a:moveTo>
                <a:lnTo>
                  <a:pt x="496208" y="514493"/>
                </a:lnTo>
                <a:lnTo>
                  <a:pt x="502555" y="520843"/>
                </a:lnTo>
                <a:lnTo>
                  <a:pt x="521068" y="520843"/>
                </a:lnTo>
                <a:lnTo>
                  <a:pt x="514715" y="514493"/>
                </a:lnTo>
                <a:close/>
              </a:path>
              <a:path w="2286000" h="2285365">
                <a:moveTo>
                  <a:pt x="521068" y="520843"/>
                </a:moveTo>
                <a:lnTo>
                  <a:pt x="502555" y="520843"/>
                </a:lnTo>
                <a:lnTo>
                  <a:pt x="508903" y="527193"/>
                </a:lnTo>
                <a:lnTo>
                  <a:pt x="527420" y="527193"/>
                </a:lnTo>
                <a:lnTo>
                  <a:pt x="521068" y="520843"/>
                </a:lnTo>
                <a:close/>
              </a:path>
              <a:path w="2286000" h="2285365">
                <a:moveTo>
                  <a:pt x="527420" y="527193"/>
                </a:moveTo>
                <a:lnTo>
                  <a:pt x="508903" y="527193"/>
                </a:lnTo>
                <a:lnTo>
                  <a:pt x="515250" y="533543"/>
                </a:lnTo>
                <a:lnTo>
                  <a:pt x="533773" y="533543"/>
                </a:lnTo>
                <a:lnTo>
                  <a:pt x="527420" y="527193"/>
                </a:lnTo>
                <a:close/>
              </a:path>
              <a:path w="2286000" h="2285365">
                <a:moveTo>
                  <a:pt x="533773" y="533543"/>
                </a:moveTo>
                <a:lnTo>
                  <a:pt x="515250" y="533543"/>
                </a:lnTo>
                <a:lnTo>
                  <a:pt x="521597" y="539893"/>
                </a:lnTo>
                <a:lnTo>
                  <a:pt x="540126" y="539893"/>
                </a:lnTo>
                <a:lnTo>
                  <a:pt x="533773" y="533543"/>
                </a:lnTo>
                <a:close/>
              </a:path>
              <a:path w="2286000" h="2285365">
                <a:moveTo>
                  <a:pt x="540126" y="539893"/>
                </a:moveTo>
                <a:lnTo>
                  <a:pt x="521597" y="539893"/>
                </a:lnTo>
                <a:lnTo>
                  <a:pt x="527944" y="546243"/>
                </a:lnTo>
                <a:lnTo>
                  <a:pt x="546479" y="546243"/>
                </a:lnTo>
                <a:lnTo>
                  <a:pt x="540126" y="539893"/>
                </a:lnTo>
                <a:close/>
              </a:path>
              <a:path w="2286000" h="2285365">
                <a:moveTo>
                  <a:pt x="546479" y="546243"/>
                </a:moveTo>
                <a:lnTo>
                  <a:pt x="527944" y="546243"/>
                </a:lnTo>
                <a:lnTo>
                  <a:pt x="534292" y="552593"/>
                </a:lnTo>
                <a:lnTo>
                  <a:pt x="552831" y="552593"/>
                </a:lnTo>
                <a:lnTo>
                  <a:pt x="546479" y="546243"/>
                </a:lnTo>
                <a:close/>
              </a:path>
              <a:path w="2286000" h="2285365">
                <a:moveTo>
                  <a:pt x="552831" y="552593"/>
                </a:moveTo>
                <a:lnTo>
                  <a:pt x="534292" y="552593"/>
                </a:lnTo>
                <a:lnTo>
                  <a:pt x="546986" y="565293"/>
                </a:lnTo>
                <a:lnTo>
                  <a:pt x="565537" y="565293"/>
                </a:lnTo>
                <a:lnTo>
                  <a:pt x="552831" y="552593"/>
                </a:lnTo>
                <a:close/>
              </a:path>
              <a:path w="2286000" h="2285365">
                <a:moveTo>
                  <a:pt x="565537" y="565293"/>
                </a:moveTo>
                <a:lnTo>
                  <a:pt x="546986" y="565293"/>
                </a:lnTo>
                <a:lnTo>
                  <a:pt x="553333" y="571643"/>
                </a:lnTo>
                <a:lnTo>
                  <a:pt x="571890" y="571643"/>
                </a:lnTo>
                <a:lnTo>
                  <a:pt x="565537" y="565293"/>
                </a:lnTo>
                <a:close/>
              </a:path>
              <a:path w="2286000" h="2285365">
                <a:moveTo>
                  <a:pt x="571890" y="571643"/>
                </a:moveTo>
                <a:lnTo>
                  <a:pt x="553333" y="571643"/>
                </a:lnTo>
                <a:lnTo>
                  <a:pt x="559681" y="577993"/>
                </a:lnTo>
                <a:lnTo>
                  <a:pt x="578242" y="577993"/>
                </a:lnTo>
                <a:lnTo>
                  <a:pt x="571890" y="571643"/>
                </a:lnTo>
                <a:close/>
              </a:path>
              <a:path w="2286000" h="2285365">
                <a:moveTo>
                  <a:pt x="578242" y="577993"/>
                </a:moveTo>
                <a:lnTo>
                  <a:pt x="559681" y="577993"/>
                </a:lnTo>
                <a:lnTo>
                  <a:pt x="566028" y="584343"/>
                </a:lnTo>
                <a:lnTo>
                  <a:pt x="584595" y="584343"/>
                </a:lnTo>
                <a:lnTo>
                  <a:pt x="578242" y="577993"/>
                </a:lnTo>
                <a:close/>
              </a:path>
              <a:path w="2286000" h="2285365">
                <a:moveTo>
                  <a:pt x="584595" y="584343"/>
                </a:moveTo>
                <a:lnTo>
                  <a:pt x="566028" y="584343"/>
                </a:lnTo>
                <a:lnTo>
                  <a:pt x="572375" y="590693"/>
                </a:lnTo>
                <a:lnTo>
                  <a:pt x="590948" y="590693"/>
                </a:lnTo>
                <a:lnTo>
                  <a:pt x="584595" y="584343"/>
                </a:lnTo>
                <a:close/>
              </a:path>
              <a:path w="2286000" h="2285365">
                <a:moveTo>
                  <a:pt x="590948" y="590693"/>
                </a:moveTo>
                <a:lnTo>
                  <a:pt x="572375" y="590693"/>
                </a:lnTo>
                <a:lnTo>
                  <a:pt x="578722" y="597043"/>
                </a:lnTo>
                <a:lnTo>
                  <a:pt x="597301" y="597043"/>
                </a:lnTo>
                <a:lnTo>
                  <a:pt x="590948" y="590693"/>
                </a:lnTo>
                <a:close/>
              </a:path>
              <a:path w="2286000" h="2285365">
                <a:moveTo>
                  <a:pt x="597301" y="597043"/>
                </a:moveTo>
                <a:lnTo>
                  <a:pt x="578722" y="597043"/>
                </a:lnTo>
                <a:lnTo>
                  <a:pt x="585070" y="603393"/>
                </a:lnTo>
                <a:lnTo>
                  <a:pt x="603653" y="603393"/>
                </a:lnTo>
                <a:lnTo>
                  <a:pt x="597301" y="597043"/>
                </a:lnTo>
                <a:close/>
              </a:path>
              <a:path w="2286000" h="2285365">
                <a:moveTo>
                  <a:pt x="603653" y="603393"/>
                </a:moveTo>
                <a:lnTo>
                  <a:pt x="585070" y="603393"/>
                </a:lnTo>
                <a:lnTo>
                  <a:pt x="591417" y="609743"/>
                </a:lnTo>
                <a:lnTo>
                  <a:pt x="610006" y="609743"/>
                </a:lnTo>
                <a:lnTo>
                  <a:pt x="603653" y="603393"/>
                </a:lnTo>
                <a:close/>
              </a:path>
              <a:path w="2286000" h="2285365">
                <a:moveTo>
                  <a:pt x="610006" y="609743"/>
                </a:moveTo>
                <a:lnTo>
                  <a:pt x="591417" y="609743"/>
                </a:lnTo>
                <a:lnTo>
                  <a:pt x="597764" y="616093"/>
                </a:lnTo>
                <a:lnTo>
                  <a:pt x="616359" y="616093"/>
                </a:lnTo>
                <a:lnTo>
                  <a:pt x="610006" y="609743"/>
                </a:lnTo>
                <a:close/>
              </a:path>
              <a:path w="2286000" h="2285365">
                <a:moveTo>
                  <a:pt x="616359" y="616093"/>
                </a:moveTo>
                <a:lnTo>
                  <a:pt x="597764" y="616093"/>
                </a:lnTo>
                <a:lnTo>
                  <a:pt x="604111" y="622443"/>
                </a:lnTo>
                <a:lnTo>
                  <a:pt x="622712" y="622443"/>
                </a:lnTo>
                <a:lnTo>
                  <a:pt x="616359" y="616093"/>
                </a:lnTo>
                <a:close/>
              </a:path>
              <a:path w="2286000" h="2285365">
                <a:moveTo>
                  <a:pt x="622712" y="622443"/>
                </a:moveTo>
                <a:lnTo>
                  <a:pt x="604111" y="622443"/>
                </a:lnTo>
                <a:lnTo>
                  <a:pt x="610459" y="628793"/>
                </a:lnTo>
                <a:lnTo>
                  <a:pt x="629064" y="628793"/>
                </a:lnTo>
                <a:lnTo>
                  <a:pt x="622712" y="622443"/>
                </a:lnTo>
                <a:close/>
              </a:path>
              <a:path w="2286000" h="2285365">
                <a:moveTo>
                  <a:pt x="629064" y="628793"/>
                </a:moveTo>
                <a:lnTo>
                  <a:pt x="610459" y="628793"/>
                </a:lnTo>
                <a:lnTo>
                  <a:pt x="616806" y="635143"/>
                </a:lnTo>
                <a:lnTo>
                  <a:pt x="635417" y="635143"/>
                </a:lnTo>
                <a:lnTo>
                  <a:pt x="629064" y="628793"/>
                </a:lnTo>
                <a:close/>
              </a:path>
              <a:path w="2286000" h="2285365">
                <a:moveTo>
                  <a:pt x="635417" y="635143"/>
                </a:moveTo>
                <a:lnTo>
                  <a:pt x="616806" y="635143"/>
                </a:lnTo>
                <a:lnTo>
                  <a:pt x="623153" y="641493"/>
                </a:lnTo>
                <a:lnTo>
                  <a:pt x="641770" y="641493"/>
                </a:lnTo>
                <a:lnTo>
                  <a:pt x="635417" y="635143"/>
                </a:lnTo>
                <a:close/>
              </a:path>
              <a:path w="2286000" h="2285365">
                <a:moveTo>
                  <a:pt x="641770" y="641493"/>
                </a:moveTo>
                <a:lnTo>
                  <a:pt x="623153" y="641493"/>
                </a:lnTo>
                <a:lnTo>
                  <a:pt x="629501" y="647843"/>
                </a:lnTo>
                <a:lnTo>
                  <a:pt x="648122" y="647843"/>
                </a:lnTo>
                <a:lnTo>
                  <a:pt x="641770" y="641493"/>
                </a:lnTo>
                <a:close/>
              </a:path>
              <a:path w="2286000" h="2285365">
                <a:moveTo>
                  <a:pt x="648122" y="647843"/>
                </a:moveTo>
                <a:lnTo>
                  <a:pt x="629501" y="647843"/>
                </a:lnTo>
                <a:lnTo>
                  <a:pt x="635848" y="654193"/>
                </a:lnTo>
                <a:lnTo>
                  <a:pt x="654475" y="654193"/>
                </a:lnTo>
                <a:lnTo>
                  <a:pt x="648122" y="647843"/>
                </a:lnTo>
                <a:close/>
              </a:path>
              <a:path w="2286000" h="2285365">
                <a:moveTo>
                  <a:pt x="654475" y="654193"/>
                </a:moveTo>
                <a:lnTo>
                  <a:pt x="635848" y="654193"/>
                </a:lnTo>
                <a:lnTo>
                  <a:pt x="642195" y="660543"/>
                </a:lnTo>
                <a:lnTo>
                  <a:pt x="660828" y="660543"/>
                </a:lnTo>
                <a:lnTo>
                  <a:pt x="654475" y="654193"/>
                </a:lnTo>
                <a:close/>
              </a:path>
              <a:path w="2286000" h="2285365">
                <a:moveTo>
                  <a:pt x="660828" y="660543"/>
                </a:moveTo>
                <a:lnTo>
                  <a:pt x="642195" y="660543"/>
                </a:lnTo>
                <a:lnTo>
                  <a:pt x="679009" y="697373"/>
                </a:lnTo>
                <a:lnTo>
                  <a:pt x="697674" y="697373"/>
                </a:lnTo>
                <a:lnTo>
                  <a:pt x="660828" y="660543"/>
                </a:lnTo>
                <a:close/>
              </a:path>
              <a:path w="2286000" h="2285365">
                <a:moveTo>
                  <a:pt x="697674" y="697373"/>
                </a:moveTo>
                <a:lnTo>
                  <a:pt x="679009" y="697373"/>
                </a:lnTo>
                <a:lnTo>
                  <a:pt x="710746" y="729123"/>
                </a:lnTo>
                <a:lnTo>
                  <a:pt x="729437" y="729123"/>
                </a:lnTo>
                <a:lnTo>
                  <a:pt x="697674" y="697373"/>
                </a:lnTo>
                <a:close/>
              </a:path>
              <a:path w="2286000" h="2285365">
                <a:moveTo>
                  <a:pt x="729437" y="729123"/>
                </a:moveTo>
                <a:lnTo>
                  <a:pt x="710746" y="729123"/>
                </a:lnTo>
                <a:lnTo>
                  <a:pt x="736135" y="754523"/>
                </a:lnTo>
                <a:lnTo>
                  <a:pt x="754848" y="754523"/>
                </a:lnTo>
                <a:lnTo>
                  <a:pt x="729437" y="729123"/>
                </a:lnTo>
                <a:close/>
              </a:path>
              <a:path w="2286000" h="2285365">
                <a:moveTo>
                  <a:pt x="754848" y="754523"/>
                </a:moveTo>
                <a:lnTo>
                  <a:pt x="736135" y="754523"/>
                </a:lnTo>
                <a:lnTo>
                  <a:pt x="755176" y="773573"/>
                </a:lnTo>
                <a:lnTo>
                  <a:pt x="773907" y="773573"/>
                </a:lnTo>
                <a:lnTo>
                  <a:pt x="754848" y="754523"/>
                </a:lnTo>
                <a:close/>
              </a:path>
              <a:path w="2286000" h="2285365">
                <a:moveTo>
                  <a:pt x="773907" y="773573"/>
                </a:moveTo>
                <a:lnTo>
                  <a:pt x="755176" y="773573"/>
                </a:lnTo>
                <a:lnTo>
                  <a:pt x="767871" y="786273"/>
                </a:lnTo>
                <a:lnTo>
                  <a:pt x="786612" y="786273"/>
                </a:lnTo>
                <a:lnTo>
                  <a:pt x="773907" y="773573"/>
                </a:lnTo>
                <a:close/>
              </a:path>
              <a:path w="2286000" h="2285365">
                <a:moveTo>
                  <a:pt x="786612" y="786273"/>
                </a:moveTo>
                <a:lnTo>
                  <a:pt x="767871" y="786273"/>
                </a:lnTo>
                <a:lnTo>
                  <a:pt x="780565" y="798973"/>
                </a:lnTo>
                <a:lnTo>
                  <a:pt x="799318" y="798973"/>
                </a:lnTo>
                <a:lnTo>
                  <a:pt x="786612" y="786273"/>
                </a:lnTo>
                <a:close/>
              </a:path>
              <a:path w="2286000" h="2285365">
                <a:moveTo>
                  <a:pt x="799318" y="798973"/>
                </a:moveTo>
                <a:lnTo>
                  <a:pt x="780565" y="798973"/>
                </a:lnTo>
                <a:lnTo>
                  <a:pt x="786913" y="805323"/>
                </a:lnTo>
                <a:lnTo>
                  <a:pt x="805670" y="805323"/>
                </a:lnTo>
                <a:lnTo>
                  <a:pt x="799318" y="798973"/>
                </a:lnTo>
                <a:close/>
              </a:path>
              <a:path w="2286000" h="2285365">
                <a:moveTo>
                  <a:pt x="805670" y="805323"/>
                </a:moveTo>
                <a:lnTo>
                  <a:pt x="786913" y="805323"/>
                </a:lnTo>
                <a:lnTo>
                  <a:pt x="793260" y="811673"/>
                </a:lnTo>
                <a:lnTo>
                  <a:pt x="812023" y="811673"/>
                </a:lnTo>
                <a:lnTo>
                  <a:pt x="805670" y="805323"/>
                </a:lnTo>
                <a:close/>
              </a:path>
              <a:path w="2286000" h="2285365">
                <a:moveTo>
                  <a:pt x="812023" y="811673"/>
                </a:moveTo>
                <a:lnTo>
                  <a:pt x="793260" y="811673"/>
                </a:lnTo>
                <a:lnTo>
                  <a:pt x="795799" y="814213"/>
                </a:lnTo>
                <a:lnTo>
                  <a:pt x="814564" y="814213"/>
                </a:lnTo>
                <a:lnTo>
                  <a:pt x="812023" y="811673"/>
                </a:lnTo>
                <a:close/>
              </a:path>
              <a:path w="2286000" h="2285365">
                <a:moveTo>
                  <a:pt x="814564" y="814213"/>
                </a:moveTo>
                <a:lnTo>
                  <a:pt x="795799" y="814213"/>
                </a:lnTo>
                <a:lnTo>
                  <a:pt x="799607" y="818023"/>
                </a:lnTo>
                <a:lnTo>
                  <a:pt x="818376" y="818023"/>
                </a:lnTo>
                <a:lnTo>
                  <a:pt x="814564" y="814213"/>
                </a:lnTo>
                <a:close/>
              </a:path>
              <a:path w="2286000" h="2285365">
                <a:moveTo>
                  <a:pt x="818376" y="818023"/>
                </a:moveTo>
                <a:lnTo>
                  <a:pt x="799607" y="818023"/>
                </a:lnTo>
                <a:lnTo>
                  <a:pt x="802146" y="820563"/>
                </a:lnTo>
                <a:lnTo>
                  <a:pt x="820917" y="820563"/>
                </a:lnTo>
                <a:lnTo>
                  <a:pt x="818376" y="818023"/>
                </a:lnTo>
                <a:close/>
              </a:path>
              <a:path w="2286000" h="2285365">
                <a:moveTo>
                  <a:pt x="820917" y="820563"/>
                </a:moveTo>
                <a:lnTo>
                  <a:pt x="802146" y="820563"/>
                </a:lnTo>
                <a:lnTo>
                  <a:pt x="805955" y="824373"/>
                </a:lnTo>
                <a:lnTo>
                  <a:pt x="824729" y="824373"/>
                </a:lnTo>
                <a:lnTo>
                  <a:pt x="820917" y="820563"/>
                </a:lnTo>
                <a:close/>
              </a:path>
              <a:path w="2286000" h="2285365">
                <a:moveTo>
                  <a:pt x="824729" y="824373"/>
                </a:moveTo>
                <a:lnTo>
                  <a:pt x="805955" y="824373"/>
                </a:lnTo>
                <a:lnTo>
                  <a:pt x="812302" y="830723"/>
                </a:lnTo>
                <a:lnTo>
                  <a:pt x="831081" y="830723"/>
                </a:lnTo>
                <a:lnTo>
                  <a:pt x="824729" y="824373"/>
                </a:lnTo>
                <a:close/>
              </a:path>
              <a:path w="2286000" h="2285365">
                <a:moveTo>
                  <a:pt x="831081" y="830723"/>
                </a:moveTo>
                <a:lnTo>
                  <a:pt x="812302" y="830723"/>
                </a:lnTo>
                <a:lnTo>
                  <a:pt x="814841" y="833263"/>
                </a:lnTo>
                <a:lnTo>
                  <a:pt x="833622" y="833263"/>
                </a:lnTo>
                <a:lnTo>
                  <a:pt x="831081" y="830723"/>
                </a:lnTo>
                <a:close/>
              </a:path>
              <a:path w="2286000" h="2285365">
                <a:moveTo>
                  <a:pt x="833622" y="833263"/>
                </a:moveTo>
                <a:lnTo>
                  <a:pt x="814841" y="833263"/>
                </a:lnTo>
                <a:lnTo>
                  <a:pt x="818649" y="837073"/>
                </a:lnTo>
                <a:lnTo>
                  <a:pt x="837434" y="837073"/>
                </a:lnTo>
                <a:lnTo>
                  <a:pt x="833622" y="833263"/>
                </a:lnTo>
                <a:close/>
              </a:path>
              <a:path w="2286000" h="2285365">
                <a:moveTo>
                  <a:pt x="837434" y="837073"/>
                </a:moveTo>
                <a:lnTo>
                  <a:pt x="818649" y="837073"/>
                </a:lnTo>
                <a:lnTo>
                  <a:pt x="831344" y="849773"/>
                </a:lnTo>
                <a:lnTo>
                  <a:pt x="850139" y="849773"/>
                </a:lnTo>
                <a:lnTo>
                  <a:pt x="837434" y="837073"/>
                </a:lnTo>
                <a:close/>
              </a:path>
              <a:path w="2286000" h="2285365">
                <a:moveTo>
                  <a:pt x="850139" y="849773"/>
                </a:moveTo>
                <a:lnTo>
                  <a:pt x="831344" y="849773"/>
                </a:lnTo>
                <a:lnTo>
                  <a:pt x="833882" y="852313"/>
                </a:lnTo>
                <a:lnTo>
                  <a:pt x="852681" y="852313"/>
                </a:lnTo>
                <a:lnTo>
                  <a:pt x="850139" y="849773"/>
                </a:lnTo>
                <a:close/>
              </a:path>
              <a:path w="2286000" h="2285365">
                <a:moveTo>
                  <a:pt x="852681" y="852313"/>
                </a:moveTo>
                <a:lnTo>
                  <a:pt x="833882" y="852313"/>
                </a:lnTo>
                <a:lnTo>
                  <a:pt x="840230" y="858663"/>
                </a:lnTo>
                <a:lnTo>
                  <a:pt x="859033" y="858663"/>
                </a:lnTo>
                <a:lnTo>
                  <a:pt x="852681" y="852313"/>
                </a:lnTo>
                <a:close/>
              </a:path>
              <a:path w="2286000" h="2285365">
                <a:moveTo>
                  <a:pt x="859033" y="858663"/>
                </a:moveTo>
                <a:lnTo>
                  <a:pt x="840230" y="858663"/>
                </a:lnTo>
                <a:lnTo>
                  <a:pt x="844038" y="862473"/>
                </a:lnTo>
                <a:lnTo>
                  <a:pt x="862845" y="862473"/>
                </a:lnTo>
                <a:lnTo>
                  <a:pt x="859033" y="858663"/>
                </a:lnTo>
                <a:close/>
              </a:path>
              <a:path w="2286000" h="2285365">
                <a:moveTo>
                  <a:pt x="862845" y="862473"/>
                </a:moveTo>
                <a:lnTo>
                  <a:pt x="844038" y="862473"/>
                </a:lnTo>
                <a:lnTo>
                  <a:pt x="850385" y="868823"/>
                </a:lnTo>
                <a:lnTo>
                  <a:pt x="869198" y="868823"/>
                </a:lnTo>
                <a:lnTo>
                  <a:pt x="862845" y="862473"/>
                </a:lnTo>
                <a:close/>
              </a:path>
              <a:path w="2286000" h="2285365">
                <a:moveTo>
                  <a:pt x="869198" y="868823"/>
                </a:moveTo>
                <a:lnTo>
                  <a:pt x="850385" y="868823"/>
                </a:lnTo>
                <a:lnTo>
                  <a:pt x="856733" y="875173"/>
                </a:lnTo>
                <a:lnTo>
                  <a:pt x="875550" y="875173"/>
                </a:lnTo>
                <a:lnTo>
                  <a:pt x="869198" y="868823"/>
                </a:lnTo>
                <a:close/>
              </a:path>
              <a:path w="2286000" h="2285365">
                <a:moveTo>
                  <a:pt x="875550" y="875173"/>
                </a:moveTo>
                <a:lnTo>
                  <a:pt x="856733" y="875173"/>
                </a:lnTo>
                <a:lnTo>
                  <a:pt x="863080" y="881523"/>
                </a:lnTo>
                <a:lnTo>
                  <a:pt x="881903" y="881523"/>
                </a:lnTo>
                <a:lnTo>
                  <a:pt x="875550" y="875173"/>
                </a:lnTo>
                <a:close/>
              </a:path>
              <a:path w="2286000" h="2285365">
                <a:moveTo>
                  <a:pt x="881903" y="881523"/>
                </a:moveTo>
                <a:lnTo>
                  <a:pt x="863080" y="881523"/>
                </a:lnTo>
                <a:lnTo>
                  <a:pt x="865619" y="884063"/>
                </a:lnTo>
                <a:lnTo>
                  <a:pt x="884444" y="884063"/>
                </a:lnTo>
                <a:lnTo>
                  <a:pt x="881903" y="881523"/>
                </a:lnTo>
                <a:close/>
              </a:path>
              <a:path w="2286000" h="2285365">
                <a:moveTo>
                  <a:pt x="884444" y="884063"/>
                </a:moveTo>
                <a:lnTo>
                  <a:pt x="865619" y="884063"/>
                </a:lnTo>
                <a:lnTo>
                  <a:pt x="869427" y="887873"/>
                </a:lnTo>
                <a:lnTo>
                  <a:pt x="888256" y="887873"/>
                </a:lnTo>
                <a:lnTo>
                  <a:pt x="884444" y="884063"/>
                </a:lnTo>
                <a:close/>
              </a:path>
              <a:path w="2286000" h="2285365">
                <a:moveTo>
                  <a:pt x="888256" y="887873"/>
                </a:moveTo>
                <a:lnTo>
                  <a:pt x="869427" y="887873"/>
                </a:lnTo>
                <a:lnTo>
                  <a:pt x="875774" y="894223"/>
                </a:lnTo>
                <a:lnTo>
                  <a:pt x="894609" y="894223"/>
                </a:lnTo>
                <a:lnTo>
                  <a:pt x="888256" y="887873"/>
                </a:lnTo>
                <a:close/>
              </a:path>
              <a:path w="2286000" h="2285365">
                <a:moveTo>
                  <a:pt x="894609" y="894223"/>
                </a:moveTo>
                <a:lnTo>
                  <a:pt x="875774" y="894223"/>
                </a:lnTo>
                <a:lnTo>
                  <a:pt x="882122" y="900573"/>
                </a:lnTo>
                <a:lnTo>
                  <a:pt x="900961" y="900573"/>
                </a:lnTo>
                <a:lnTo>
                  <a:pt x="894609" y="894223"/>
                </a:lnTo>
                <a:close/>
              </a:path>
              <a:path w="2286000" h="2285365">
                <a:moveTo>
                  <a:pt x="900961" y="900573"/>
                </a:moveTo>
                <a:lnTo>
                  <a:pt x="882122" y="900573"/>
                </a:lnTo>
                <a:lnTo>
                  <a:pt x="888469" y="906923"/>
                </a:lnTo>
                <a:lnTo>
                  <a:pt x="907314" y="906923"/>
                </a:lnTo>
                <a:lnTo>
                  <a:pt x="900961" y="900573"/>
                </a:lnTo>
                <a:close/>
              </a:path>
              <a:path w="2286000" h="2285365">
                <a:moveTo>
                  <a:pt x="907314" y="906923"/>
                </a:moveTo>
                <a:lnTo>
                  <a:pt x="888469" y="906923"/>
                </a:lnTo>
                <a:lnTo>
                  <a:pt x="891008" y="909463"/>
                </a:lnTo>
                <a:lnTo>
                  <a:pt x="909855" y="909463"/>
                </a:lnTo>
                <a:lnTo>
                  <a:pt x="907314" y="906923"/>
                </a:lnTo>
                <a:close/>
              </a:path>
              <a:path w="2286000" h="2285365">
                <a:moveTo>
                  <a:pt x="909855" y="909463"/>
                </a:moveTo>
                <a:lnTo>
                  <a:pt x="891008" y="909463"/>
                </a:lnTo>
                <a:lnTo>
                  <a:pt x="897355" y="915813"/>
                </a:lnTo>
                <a:lnTo>
                  <a:pt x="916208" y="915813"/>
                </a:lnTo>
                <a:lnTo>
                  <a:pt x="909855" y="909463"/>
                </a:lnTo>
                <a:close/>
              </a:path>
              <a:path w="2286000" h="2285365">
                <a:moveTo>
                  <a:pt x="916208" y="915813"/>
                </a:moveTo>
                <a:lnTo>
                  <a:pt x="897355" y="915813"/>
                </a:lnTo>
                <a:lnTo>
                  <a:pt x="901163" y="919623"/>
                </a:lnTo>
                <a:lnTo>
                  <a:pt x="920020" y="919623"/>
                </a:lnTo>
                <a:lnTo>
                  <a:pt x="916208" y="915813"/>
                </a:lnTo>
                <a:close/>
              </a:path>
              <a:path w="2286000" h="2285365">
                <a:moveTo>
                  <a:pt x="920020" y="919623"/>
                </a:moveTo>
                <a:lnTo>
                  <a:pt x="901163" y="919623"/>
                </a:lnTo>
                <a:lnTo>
                  <a:pt x="907511" y="925973"/>
                </a:lnTo>
                <a:lnTo>
                  <a:pt x="926372" y="925973"/>
                </a:lnTo>
                <a:lnTo>
                  <a:pt x="920020" y="919623"/>
                </a:lnTo>
                <a:close/>
              </a:path>
              <a:path w="2286000" h="2285365">
                <a:moveTo>
                  <a:pt x="926372" y="925973"/>
                </a:moveTo>
                <a:lnTo>
                  <a:pt x="907511" y="925973"/>
                </a:lnTo>
                <a:lnTo>
                  <a:pt x="913858" y="932323"/>
                </a:lnTo>
                <a:lnTo>
                  <a:pt x="932725" y="932323"/>
                </a:lnTo>
                <a:lnTo>
                  <a:pt x="926372" y="925973"/>
                </a:lnTo>
                <a:close/>
              </a:path>
              <a:path w="2286000" h="2285365">
                <a:moveTo>
                  <a:pt x="932725" y="932323"/>
                </a:moveTo>
                <a:lnTo>
                  <a:pt x="913858" y="932323"/>
                </a:lnTo>
                <a:lnTo>
                  <a:pt x="916397" y="934863"/>
                </a:lnTo>
                <a:lnTo>
                  <a:pt x="935266" y="934863"/>
                </a:lnTo>
                <a:lnTo>
                  <a:pt x="932725" y="932323"/>
                </a:lnTo>
                <a:close/>
              </a:path>
              <a:path w="2286000" h="2285365">
                <a:moveTo>
                  <a:pt x="935266" y="934863"/>
                </a:moveTo>
                <a:lnTo>
                  <a:pt x="916397" y="934863"/>
                </a:lnTo>
                <a:lnTo>
                  <a:pt x="920205" y="938673"/>
                </a:lnTo>
                <a:lnTo>
                  <a:pt x="939078" y="938673"/>
                </a:lnTo>
                <a:lnTo>
                  <a:pt x="935266" y="934863"/>
                </a:lnTo>
                <a:close/>
              </a:path>
              <a:path w="2286000" h="2285365">
                <a:moveTo>
                  <a:pt x="939078" y="938673"/>
                </a:moveTo>
                <a:lnTo>
                  <a:pt x="920205" y="938673"/>
                </a:lnTo>
                <a:lnTo>
                  <a:pt x="922744" y="941213"/>
                </a:lnTo>
                <a:lnTo>
                  <a:pt x="941619" y="941213"/>
                </a:lnTo>
                <a:lnTo>
                  <a:pt x="939078" y="938673"/>
                </a:lnTo>
                <a:close/>
              </a:path>
              <a:path w="2286000" h="2285365">
                <a:moveTo>
                  <a:pt x="941619" y="941213"/>
                </a:moveTo>
                <a:lnTo>
                  <a:pt x="922744" y="941213"/>
                </a:lnTo>
                <a:lnTo>
                  <a:pt x="929091" y="947563"/>
                </a:lnTo>
                <a:lnTo>
                  <a:pt x="947972" y="947563"/>
                </a:lnTo>
                <a:lnTo>
                  <a:pt x="941619" y="941213"/>
                </a:lnTo>
                <a:close/>
              </a:path>
              <a:path w="2286000" h="2285365">
                <a:moveTo>
                  <a:pt x="947972" y="947563"/>
                </a:moveTo>
                <a:lnTo>
                  <a:pt x="929091" y="947563"/>
                </a:lnTo>
                <a:lnTo>
                  <a:pt x="932900" y="951373"/>
                </a:lnTo>
                <a:lnTo>
                  <a:pt x="951783" y="951373"/>
                </a:lnTo>
                <a:lnTo>
                  <a:pt x="947972" y="947563"/>
                </a:lnTo>
                <a:close/>
              </a:path>
              <a:path w="2286000" h="2285365">
                <a:moveTo>
                  <a:pt x="951783" y="951373"/>
                </a:moveTo>
                <a:lnTo>
                  <a:pt x="932900" y="951373"/>
                </a:lnTo>
                <a:lnTo>
                  <a:pt x="939247" y="957723"/>
                </a:lnTo>
                <a:lnTo>
                  <a:pt x="958136" y="957723"/>
                </a:lnTo>
                <a:lnTo>
                  <a:pt x="951783" y="951373"/>
                </a:lnTo>
                <a:close/>
              </a:path>
              <a:path w="2286000" h="2285365">
                <a:moveTo>
                  <a:pt x="958136" y="957723"/>
                </a:moveTo>
                <a:lnTo>
                  <a:pt x="939247" y="957723"/>
                </a:lnTo>
                <a:lnTo>
                  <a:pt x="951942" y="970423"/>
                </a:lnTo>
                <a:lnTo>
                  <a:pt x="970841" y="970423"/>
                </a:lnTo>
                <a:lnTo>
                  <a:pt x="958136" y="957723"/>
                </a:lnTo>
                <a:close/>
              </a:path>
              <a:path w="2286000" h="2285365">
                <a:moveTo>
                  <a:pt x="970841" y="970423"/>
                </a:moveTo>
                <a:lnTo>
                  <a:pt x="951942" y="970423"/>
                </a:lnTo>
                <a:lnTo>
                  <a:pt x="977331" y="995823"/>
                </a:lnTo>
                <a:lnTo>
                  <a:pt x="996252" y="995823"/>
                </a:lnTo>
                <a:lnTo>
                  <a:pt x="970841" y="970423"/>
                </a:lnTo>
                <a:close/>
              </a:path>
              <a:path w="2286000" h="2285365">
                <a:moveTo>
                  <a:pt x="996252" y="995823"/>
                </a:moveTo>
                <a:lnTo>
                  <a:pt x="977331" y="995823"/>
                </a:lnTo>
                <a:lnTo>
                  <a:pt x="990025" y="1008523"/>
                </a:lnTo>
                <a:lnTo>
                  <a:pt x="1008958" y="1008523"/>
                </a:lnTo>
                <a:lnTo>
                  <a:pt x="996252" y="995823"/>
                </a:lnTo>
                <a:close/>
              </a:path>
              <a:path w="2286000" h="2285365">
                <a:moveTo>
                  <a:pt x="1008958" y="1008523"/>
                </a:moveTo>
                <a:lnTo>
                  <a:pt x="990025" y="1008523"/>
                </a:lnTo>
                <a:lnTo>
                  <a:pt x="1005259" y="1023763"/>
                </a:lnTo>
                <a:lnTo>
                  <a:pt x="1024204" y="1023763"/>
                </a:lnTo>
                <a:lnTo>
                  <a:pt x="1008958" y="1008523"/>
                </a:lnTo>
                <a:close/>
              </a:path>
              <a:path w="2286000" h="2285365">
                <a:moveTo>
                  <a:pt x="1024204" y="1023763"/>
                </a:moveTo>
                <a:lnTo>
                  <a:pt x="1005259" y="1023763"/>
                </a:lnTo>
                <a:lnTo>
                  <a:pt x="1036995" y="1055513"/>
                </a:lnTo>
                <a:lnTo>
                  <a:pt x="1055968" y="1055513"/>
                </a:lnTo>
                <a:lnTo>
                  <a:pt x="1024204" y="1023763"/>
                </a:lnTo>
                <a:close/>
              </a:path>
              <a:path w="2286000" h="2285365">
                <a:moveTo>
                  <a:pt x="1055968" y="1055513"/>
                </a:moveTo>
                <a:lnTo>
                  <a:pt x="1036995" y="1055513"/>
                </a:lnTo>
                <a:lnTo>
                  <a:pt x="1047151" y="1065673"/>
                </a:lnTo>
                <a:lnTo>
                  <a:pt x="1066132" y="1065673"/>
                </a:lnTo>
                <a:lnTo>
                  <a:pt x="1055968" y="1055513"/>
                </a:lnTo>
                <a:close/>
              </a:path>
              <a:path w="2286000" h="2285365">
                <a:moveTo>
                  <a:pt x="1066132" y="1065673"/>
                </a:moveTo>
                <a:lnTo>
                  <a:pt x="1047151" y="1065673"/>
                </a:lnTo>
                <a:lnTo>
                  <a:pt x="1053498" y="1072023"/>
                </a:lnTo>
                <a:lnTo>
                  <a:pt x="1072485" y="1072023"/>
                </a:lnTo>
                <a:lnTo>
                  <a:pt x="1066132" y="1065673"/>
                </a:lnTo>
                <a:close/>
              </a:path>
              <a:path w="2286000" h="2285365">
                <a:moveTo>
                  <a:pt x="1072485" y="1072023"/>
                </a:moveTo>
                <a:lnTo>
                  <a:pt x="1053498" y="1072023"/>
                </a:lnTo>
                <a:lnTo>
                  <a:pt x="1075079" y="1093613"/>
                </a:lnTo>
                <a:lnTo>
                  <a:pt x="1094085" y="1093613"/>
                </a:lnTo>
                <a:lnTo>
                  <a:pt x="1072485" y="1072023"/>
                </a:lnTo>
                <a:close/>
              </a:path>
              <a:path w="2286000" h="2285365">
                <a:moveTo>
                  <a:pt x="1094085" y="1093613"/>
                </a:moveTo>
                <a:lnTo>
                  <a:pt x="1075079" y="1093613"/>
                </a:lnTo>
                <a:lnTo>
                  <a:pt x="1078887" y="1097423"/>
                </a:lnTo>
                <a:lnTo>
                  <a:pt x="1097896" y="1097423"/>
                </a:lnTo>
                <a:lnTo>
                  <a:pt x="1094085" y="1093613"/>
                </a:lnTo>
                <a:close/>
              </a:path>
              <a:path w="2286000" h="2285365">
                <a:moveTo>
                  <a:pt x="1097896" y="1097423"/>
                </a:moveTo>
                <a:lnTo>
                  <a:pt x="1078887" y="1097423"/>
                </a:lnTo>
                <a:lnTo>
                  <a:pt x="1136012" y="1154573"/>
                </a:lnTo>
                <a:lnTo>
                  <a:pt x="1155071" y="1154573"/>
                </a:lnTo>
                <a:lnTo>
                  <a:pt x="1097896" y="1097423"/>
                </a:lnTo>
                <a:close/>
              </a:path>
              <a:path w="2286000" h="2285365">
                <a:moveTo>
                  <a:pt x="1155071" y="1154573"/>
                </a:moveTo>
                <a:lnTo>
                  <a:pt x="1136012" y="1154573"/>
                </a:lnTo>
                <a:lnTo>
                  <a:pt x="1161401" y="1179973"/>
                </a:lnTo>
                <a:lnTo>
                  <a:pt x="1180482" y="1179973"/>
                </a:lnTo>
                <a:lnTo>
                  <a:pt x="1155071" y="1154573"/>
                </a:lnTo>
                <a:close/>
              </a:path>
              <a:path w="2286000" h="2285365">
                <a:moveTo>
                  <a:pt x="1180482" y="1179973"/>
                </a:moveTo>
                <a:lnTo>
                  <a:pt x="1161401" y="1179973"/>
                </a:lnTo>
                <a:lnTo>
                  <a:pt x="1212179" y="1230773"/>
                </a:lnTo>
                <a:lnTo>
                  <a:pt x="1231304" y="1230773"/>
                </a:lnTo>
                <a:lnTo>
                  <a:pt x="1180482" y="1179973"/>
                </a:lnTo>
                <a:close/>
              </a:path>
              <a:path w="2286000" h="2285365">
                <a:moveTo>
                  <a:pt x="1231304" y="1230773"/>
                </a:moveTo>
                <a:lnTo>
                  <a:pt x="1212179" y="1230773"/>
                </a:lnTo>
                <a:lnTo>
                  <a:pt x="1224874" y="1243473"/>
                </a:lnTo>
                <a:lnTo>
                  <a:pt x="1244009" y="1243473"/>
                </a:lnTo>
                <a:lnTo>
                  <a:pt x="1231304" y="1230773"/>
                </a:lnTo>
                <a:close/>
              </a:path>
              <a:path w="2286000" h="2285365">
                <a:moveTo>
                  <a:pt x="1244009" y="1243473"/>
                </a:moveTo>
                <a:lnTo>
                  <a:pt x="1224874" y="1243473"/>
                </a:lnTo>
                <a:lnTo>
                  <a:pt x="1240107" y="1258713"/>
                </a:lnTo>
                <a:lnTo>
                  <a:pt x="1259256" y="1258713"/>
                </a:lnTo>
                <a:lnTo>
                  <a:pt x="1244009" y="1243473"/>
                </a:lnTo>
                <a:close/>
              </a:path>
              <a:path w="2286000" h="2285365">
                <a:moveTo>
                  <a:pt x="1259256" y="1258713"/>
                </a:moveTo>
                <a:lnTo>
                  <a:pt x="1240107" y="1258713"/>
                </a:lnTo>
                <a:lnTo>
                  <a:pt x="1256610" y="1275223"/>
                </a:lnTo>
                <a:lnTo>
                  <a:pt x="1275773" y="1275223"/>
                </a:lnTo>
                <a:lnTo>
                  <a:pt x="1259256" y="1258713"/>
                </a:lnTo>
                <a:close/>
              </a:path>
              <a:path w="2286000" h="2285365">
                <a:moveTo>
                  <a:pt x="1275773" y="1275223"/>
                </a:moveTo>
                <a:lnTo>
                  <a:pt x="1256610" y="1275223"/>
                </a:lnTo>
                <a:lnTo>
                  <a:pt x="1288347" y="1306973"/>
                </a:lnTo>
                <a:lnTo>
                  <a:pt x="1307536" y="1306973"/>
                </a:lnTo>
                <a:lnTo>
                  <a:pt x="1275773" y="1275223"/>
                </a:lnTo>
                <a:close/>
              </a:path>
              <a:path w="2286000" h="2285365">
                <a:moveTo>
                  <a:pt x="1307536" y="1306973"/>
                </a:moveTo>
                <a:lnTo>
                  <a:pt x="1288347" y="1306973"/>
                </a:lnTo>
                <a:lnTo>
                  <a:pt x="1351819" y="1370473"/>
                </a:lnTo>
                <a:lnTo>
                  <a:pt x="1371064" y="1370473"/>
                </a:lnTo>
                <a:lnTo>
                  <a:pt x="1307536" y="1306973"/>
                </a:lnTo>
                <a:close/>
              </a:path>
              <a:path w="2286000" h="2285365">
                <a:moveTo>
                  <a:pt x="1371064" y="1370473"/>
                </a:moveTo>
                <a:lnTo>
                  <a:pt x="1351819" y="1370473"/>
                </a:lnTo>
                <a:lnTo>
                  <a:pt x="1370861" y="1389523"/>
                </a:lnTo>
                <a:lnTo>
                  <a:pt x="1390122" y="1389523"/>
                </a:lnTo>
                <a:lnTo>
                  <a:pt x="1371064" y="1370473"/>
                </a:lnTo>
                <a:close/>
              </a:path>
              <a:path w="2286000" h="2285365">
                <a:moveTo>
                  <a:pt x="1390122" y="1389523"/>
                </a:moveTo>
                <a:lnTo>
                  <a:pt x="1370861" y="1389523"/>
                </a:lnTo>
                <a:lnTo>
                  <a:pt x="1386095" y="1404763"/>
                </a:lnTo>
                <a:lnTo>
                  <a:pt x="1405369" y="1404763"/>
                </a:lnTo>
                <a:lnTo>
                  <a:pt x="1390122" y="1389523"/>
                </a:lnTo>
                <a:close/>
              </a:path>
              <a:path w="2286000" h="2285365">
                <a:moveTo>
                  <a:pt x="1405369" y="1404763"/>
                </a:moveTo>
                <a:lnTo>
                  <a:pt x="1386095" y="1404763"/>
                </a:lnTo>
                <a:lnTo>
                  <a:pt x="1405136" y="1423813"/>
                </a:lnTo>
                <a:lnTo>
                  <a:pt x="1424427" y="1423813"/>
                </a:lnTo>
                <a:lnTo>
                  <a:pt x="1405369" y="1404763"/>
                </a:lnTo>
                <a:close/>
              </a:path>
              <a:path w="2286000" h="2285365">
                <a:moveTo>
                  <a:pt x="1424427" y="1423813"/>
                </a:moveTo>
                <a:lnTo>
                  <a:pt x="1405136" y="1423813"/>
                </a:lnTo>
                <a:lnTo>
                  <a:pt x="1417831" y="1436513"/>
                </a:lnTo>
                <a:lnTo>
                  <a:pt x="1437132" y="1436513"/>
                </a:lnTo>
                <a:lnTo>
                  <a:pt x="1424427" y="1423813"/>
                </a:lnTo>
                <a:close/>
              </a:path>
              <a:path w="2286000" h="2285365">
                <a:moveTo>
                  <a:pt x="1437132" y="1436513"/>
                </a:moveTo>
                <a:lnTo>
                  <a:pt x="1417831" y="1436513"/>
                </a:lnTo>
                <a:lnTo>
                  <a:pt x="1436873" y="1455563"/>
                </a:lnTo>
                <a:lnTo>
                  <a:pt x="1456190" y="1455563"/>
                </a:lnTo>
                <a:lnTo>
                  <a:pt x="1437132" y="1436513"/>
                </a:lnTo>
                <a:close/>
              </a:path>
              <a:path w="2286000" h="2285365">
                <a:moveTo>
                  <a:pt x="1456190" y="1455563"/>
                </a:moveTo>
                <a:lnTo>
                  <a:pt x="1436873" y="1455563"/>
                </a:lnTo>
                <a:lnTo>
                  <a:pt x="1455914" y="1474613"/>
                </a:lnTo>
                <a:lnTo>
                  <a:pt x="1475249" y="1474613"/>
                </a:lnTo>
                <a:lnTo>
                  <a:pt x="1456190" y="1455563"/>
                </a:lnTo>
                <a:close/>
              </a:path>
              <a:path w="2286000" h="2285365">
                <a:moveTo>
                  <a:pt x="2086382" y="2085483"/>
                </a:moveTo>
                <a:lnTo>
                  <a:pt x="2066521" y="2085483"/>
                </a:lnTo>
                <a:lnTo>
                  <a:pt x="2208700" y="2227723"/>
                </a:lnTo>
                <a:lnTo>
                  <a:pt x="2228683" y="2227723"/>
                </a:lnTo>
                <a:lnTo>
                  <a:pt x="2086382" y="2085483"/>
                </a:lnTo>
                <a:close/>
              </a:path>
              <a:path w="2286000" h="2285365">
                <a:moveTo>
                  <a:pt x="2083841" y="2082943"/>
                </a:moveTo>
                <a:lnTo>
                  <a:pt x="2063982" y="2082943"/>
                </a:lnTo>
                <a:lnTo>
                  <a:pt x="2065252" y="2084213"/>
                </a:lnTo>
                <a:lnTo>
                  <a:pt x="2085111" y="2084213"/>
                </a:lnTo>
                <a:lnTo>
                  <a:pt x="2083841" y="2082943"/>
                </a:lnTo>
                <a:close/>
              </a:path>
              <a:path w="2286000" h="2285365">
                <a:moveTo>
                  <a:pt x="2080029" y="2079133"/>
                </a:moveTo>
                <a:lnTo>
                  <a:pt x="2060174" y="2079133"/>
                </a:lnTo>
                <a:lnTo>
                  <a:pt x="2062713" y="2081673"/>
                </a:lnTo>
                <a:lnTo>
                  <a:pt x="2082570" y="2081673"/>
                </a:lnTo>
                <a:lnTo>
                  <a:pt x="2080029" y="2079133"/>
                </a:lnTo>
                <a:close/>
              </a:path>
              <a:path w="2286000" h="2285365">
                <a:moveTo>
                  <a:pt x="2077488" y="2076593"/>
                </a:moveTo>
                <a:lnTo>
                  <a:pt x="2057635" y="2076593"/>
                </a:lnTo>
                <a:lnTo>
                  <a:pt x="2058905" y="2077863"/>
                </a:lnTo>
                <a:lnTo>
                  <a:pt x="2078759" y="2077863"/>
                </a:lnTo>
                <a:lnTo>
                  <a:pt x="2077488" y="2076593"/>
                </a:lnTo>
                <a:close/>
              </a:path>
              <a:path w="2286000" h="2285365">
                <a:moveTo>
                  <a:pt x="2073676" y="2072783"/>
                </a:moveTo>
                <a:lnTo>
                  <a:pt x="2053827" y="2072783"/>
                </a:lnTo>
                <a:lnTo>
                  <a:pt x="2056366" y="2075323"/>
                </a:lnTo>
                <a:lnTo>
                  <a:pt x="2076217" y="2075323"/>
                </a:lnTo>
                <a:lnTo>
                  <a:pt x="2073676" y="2072783"/>
                </a:lnTo>
                <a:close/>
              </a:path>
              <a:path w="2286000" h="2285365">
                <a:moveTo>
                  <a:pt x="2071135" y="2070243"/>
                </a:moveTo>
                <a:lnTo>
                  <a:pt x="2051288" y="2070243"/>
                </a:lnTo>
                <a:lnTo>
                  <a:pt x="2052557" y="2071513"/>
                </a:lnTo>
                <a:lnTo>
                  <a:pt x="2072406" y="2071513"/>
                </a:lnTo>
                <a:lnTo>
                  <a:pt x="2071135" y="2070243"/>
                </a:lnTo>
                <a:close/>
              </a:path>
              <a:path w="2286000" h="2285365">
                <a:moveTo>
                  <a:pt x="2067324" y="2066433"/>
                </a:moveTo>
                <a:lnTo>
                  <a:pt x="2047480" y="2066433"/>
                </a:lnTo>
                <a:lnTo>
                  <a:pt x="2050019" y="2068973"/>
                </a:lnTo>
                <a:lnTo>
                  <a:pt x="2069865" y="2068973"/>
                </a:lnTo>
                <a:lnTo>
                  <a:pt x="2067324" y="2066433"/>
                </a:lnTo>
                <a:close/>
              </a:path>
              <a:path w="2286000" h="2285365">
                <a:moveTo>
                  <a:pt x="2064783" y="2063893"/>
                </a:moveTo>
                <a:lnTo>
                  <a:pt x="2044941" y="2063893"/>
                </a:lnTo>
                <a:lnTo>
                  <a:pt x="2046210" y="2065163"/>
                </a:lnTo>
                <a:lnTo>
                  <a:pt x="2066053" y="2065163"/>
                </a:lnTo>
                <a:lnTo>
                  <a:pt x="2064783" y="2063893"/>
                </a:lnTo>
                <a:close/>
              </a:path>
              <a:path w="2286000" h="2285365">
                <a:moveTo>
                  <a:pt x="2060971" y="2060083"/>
                </a:moveTo>
                <a:lnTo>
                  <a:pt x="2041132" y="2060083"/>
                </a:lnTo>
                <a:lnTo>
                  <a:pt x="2043671" y="2062623"/>
                </a:lnTo>
                <a:lnTo>
                  <a:pt x="2063512" y="2062623"/>
                </a:lnTo>
                <a:lnTo>
                  <a:pt x="2060971" y="2060083"/>
                </a:lnTo>
                <a:close/>
              </a:path>
              <a:path w="2286000" h="2285365">
                <a:moveTo>
                  <a:pt x="2058430" y="2057543"/>
                </a:moveTo>
                <a:lnTo>
                  <a:pt x="2038593" y="2057543"/>
                </a:lnTo>
                <a:lnTo>
                  <a:pt x="2039863" y="2058813"/>
                </a:lnTo>
                <a:lnTo>
                  <a:pt x="2059700" y="2058813"/>
                </a:lnTo>
                <a:lnTo>
                  <a:pt x="2058430" y="2057543"/>
                </a:lnTo>
                <a:close/>
              </a:path>
              <a:path w="2286000" h="2285365">
                <a:moveTo>
                  <a:pt x="2054618" y="2053733"/>
                </a:moveTo>
                <a:lnTo>
                  <a:pt x="2034785" y="2053733"/>
                </a:lnTo>
                <a:lnTo>
                  <a:pt x="2037324" y="2056273"/>
                </a:lnTo>
                <a:lnTo>
                  <a:pt x="2057159" y="2056273"/>
                </a:lnTo>
                <a:lnTo>
                  <a:pt x="2054618" y="2053733"/>
                </a:lnTo>
                <a:close/>
              </a:path>
              <a:path w="2286000" h="2285365">
                <a:moveTo>
                  <a:pt x="2052077" y="2051193"/>
                </a:moveTo>
                <a:lnTo>
                  <a:pt x="2032246" y="2051193"/>
                </a:lnTo>
                <a:lnTo>
                  <a:pt x="2033516" y="2052463"/>
                </a:lnTo>
                <a:lnTo>
                  <a:pt x="2053348" y="2052463"/>
                </a:lnTo>
                <a:lnTo>
                  <a:pt x="2052077" y="2051193"/>
                </a:lnTo>
                <a:close/>
              </a:path>
              <a:path w="2286000" h="2285365">
                <a:moveTo>
                  <a:pt x="2048265" y="2047383"/>
                </a:moveTo>
                <a:lnTo>
                  <a:pt x="2028438" y="2047383"/>
                </a:lnTo>
                <a:lnTo>
                  <a:pt x="2030977" y="2049923"/>
                </a:lnTo>
                <a:lnTo>
                  <a:pt x="2050807" y="2049923"/>
                </a:lnTo>
                <a:lnTo>
                  <a:pt x="2048265" y="2047383"/>
                </a:lnTo>
                <a:close/>
              </a:path>
              <a:path w="2286000" h="2285365">
                <a:moveTo>
                  <a:pt x="2045724" y="2044843"/>
                </a:moveTo>
                <a:lnTo>
                  <a:pt x="2025899" y="2044843"/>
                </a:lnTo>
                <a:lnTo>
                  <a:pt x="2027168" y="2046113"/>
                </a:lnTo>
                <a:lnTo>
                  <a:pt x="2046995" y="2046113"/>
                </a:lnTo>
                <a:lnTo>
                  <a:pt x="2045724" y="2044843"/>
                </a:lnTo>
                <a:close/>
              </a:path>
              <a:path w="2286000" h="2285365">
                <a:moveTo>
                  <a:pt x="2041913" y="2041033"/>
                </a:moveTo>
                <a:lnTo>
                  <a:pt x="2022091" y="2041033"/>
                </a:lnTo>
                <a:lnTo>
                  <a:pt x="2024629" y="2043573"/>
                </a:lnTo>
                <a:lnTo>
                  <a:pt x="2044454" y="2043573"/>
                </a:lnTo>
                <a:lnTo>
                  <a:pt x="2041913" y="2041033"/>
                </a:lnTo>
                <a:close/>
              </a:path>
              <a:path w="2286000" h="2285365">
                <a:moveTo>
                  <a:pt x="2039372" y="2038493"/>
                </a:moveTo>
                <a:lnTo>
                  <a:pt x="2019552" y="2038493"/>
                </a:lnTo>
                <a:lnTo>
                  <a:pt x="2020821" y="2039763"/>
                </a:lnTo>
                <a:lnTo>
                  <a:pt x="2040642" y="2039763"/>
                </a:lnTo>
                <a:lnTo>
                  <a:pt x="2039372" y="2038493"/>
                </a:lnTo>
                <a:close/>
              </a:path>
              <a:path w="2286000" h="2285365">
                <a:moveTo>
                  <a:pt x="2035560" y="2034683"/>
                </a:moveTo>
                <a:lnTo>
                  <a:pt x="2015743" y="2034683"/>
                </a:lnTo>
                <a:lnTo>
                  <a:pt x="2018282" y="2037223"/>
                </a:lnTo>
                <a:lnTo>
                  <a:pt x="2038101" y="2037223"/>
                </a:lnTo>
                <a:lnTo>
                  <a:pt x="2035560" y="2034683"/>
                </a:lnTo>
                <a:close/>
              </a:path>
              <a:path w="2286000" h="2285365">
                <a:moveTo>
                  <a:pt x="2033019" y="2032143"/>
                </a:moveTo>
                <a:lnTo>
                  <a:pt x="2013204" y="2032143"/>
                </a:lnTo>
                <a:lnTo>
                  <a:pt x="2014474" y="2033413"/>
                </a:lnTo>
                <a:lnTo>
                  <a:pt x="2034289" y="2033413"/>
                </a:lnTo>
                <a:lnTo>
                  <a:pt x="2033019" y="2032143"/>
                </a:lnTo>
                <a:close/>
              </a:path>
              <a:path w="2286000" h="2285365">
                <a:moveTo>
                  <a:pt x="2029207" y="2028333"/>
                </a:moveTo>
                <a:lnTo>
                  <a:pt x="2009396" y="2028333"/>
                </a:lnTo>
                <a:lnTo>
                  <a:pt x="2011935" y="2030873"/>
                </a:lnTo>
                <a:lnTo>
                  <a:pt x="2031748" y="2030873"/>
                </a:lnTo>
                <a:lnTo>
                  <a:pt x="2029207" y="2028333"/>
                </a:lnTo>
                <a:close/>
              </a:path>
              <a:path w="2286000" h="2285365">
                <a:moveTo>
                  <a:pt x="2026666" y="2025793"/>
                </a:moveTo>
                <a:lnTo>
                  <a:pt x="2006857" y="2025793"/>
                </a:lnTo>
                <a:lnTo>
                  <a:pt x="2008127" y="2027063"/>
                </a:lnTo>
                <a:lnTo>
                  <a:pt x="2027937" y="2027063"/>
                </a:lnTo>
                <a:lnTo>
                  <a:pt x="2026666" y="2025793"/>
                </a:lnTo>
                <a:close/>
              </a:path>
              <a:path w="2286000" h="2285365">
                <a:moveTo>
                  <a:pt x="2022855" y="2021983"/>
                </a:moveTo>
                <a:lnTo>
                  <a:pt x="2003049" y="2021983"/>
                </a:lnTo>
                <a:lnTo>
                  <a:pt x="2005588" y="2024523"/>
                </a:lnTo>
                <a:lnTo>
                  <a:pt x="2025396" y="2024523"/>
                </a:lnTo>
                <a:lnTo>
                  <a:pt x="2022855" y="2021983"/>
                </a:lnTo>
                <a:close/>
              </a:path>
              <a:path w="2286000" h="2285365">
                <a:moveTo>
                  <a:pt x="2020313" y="2019443"/>
                </a:moveTo>
                <a:lnTo>
                  <a:pt x="2000510" y="2019443"/>
                </a:lnTo>
                <a:lnTo>
                  <a:pt x="2001779" y="2020713"/>
                </a:lnTo>
                <a:lnTo>
                  <a:pt x="2021584" y="2020713"/>
                </a:lnTo>
                <a:lnTo>
                  <a:pt x="2020313" y="2019443"/>
                </a:lnTo>
                <a:close/>
              </a:path>
              <a:path w="2286000" h="2285365">
                <a:moveTo>
                  <a:pt x="2016502" y="2015633"/>
                </a:moveTo>
                <a:lnTo>
                  <a:pt x="1996701" y="2015633"/>
                </a:lnTo>
                <a:lnTo>
                  <a:pt x="1999240" y="2018173"/>
                </a:lnTo>
                <a:lnTo>
                  <a:pt x="2019043" y="2018173"/>
                </a:lnTo>
                <a:lnTo>
                  <a:pt x="2016502" y="2015633"/>
                </a:lnTo>
                <a:close/>
              </a:path>
              <a:path w="2286000" h="2285365">
                <a:moveTo>
                  <a:pt x="2013961" y="2013093"/>
                </a:moveTo>
                <a:lnTo>
                  <a:pt x="1994163" y="2013093"/>
                </a:lnTo>
                <a:lnTo>
                  <a:pt x="1995432" y="2014363"/>
                </a:lnTo>
                <a:lnTo>
                  <a:pt x="2015231" y="2014363"/>
                </a:lnTo>
                <a:lnTo>
                  <a:pt x="2013961" y="2013093"/>
                </a:lnTo>
                <a:close/>
              </a:path>
              <a:path w="2286000" h="2285365">
                <a:moveTo>
                  <a:pt x="2010149" y="2009283"/>
                </a:moveTo>
                <a:lnTo>
                  <a:pt x="1990354" y="2009283"/>
                </a:lnTo>
                <a:lnTo>
                  <a:pt x="1992893" y="2011823"/>
                </a:lnTo>
                <a:lnTo>
                  <a:pt x="2012690" y="2011823"/>
                </a:lnTo>
                <a:lnTo>
                  <a:pt x="2010149" y="2009283"/>
                </a:lnTo>
                <a:close/>
              </a:path>
              <a:path w="2286000" h="2285365">
                <a:moveTo>
                  <a:pt x="2007608" y="2006743"/>
                </a:moveTo>
                <a:lnTo>
                  <a:pt x="1987815" y="2006743"/>
                </a:lnTo>
                <a:lnTo>
                  <a:pt x="1989085" y="2008013"/>
                </a:lnTo>
                <a:lnTo>
                  <a:pt x="2008878" y="2008013"/>
                </a:lnTo>
                <a:lnTo>
                  <a:pt x="2007608" y="2006743"/>
                </a:lnTo>
                <a:close/>
              </a:path>
              <a:path w="2286000" h="2285365">
                <a:moveTo>
                  <a:pt x="2003796" y="2002933"/>
                </a:moveTo>
                <a:lnTo>
                  <a:pt x="1984007" y="2002933"/>
                </a:lnTo>
                <a:lnTo>
                  <a:pt x="1986546" y="2005473"/>
                </a:lnTo>
                <a:lnTo>
                  <a:pt x="2006337" y="2005473"/>
                </a:lnTo>
                <a:lnTo>
                  <a:pt x="2003796" y="2002933"/>
                </a:lnTo>
                <a:close/>
              </a:path>
              <a:path w="2286000" h="2285365">
                <a:moveTo>
                  <a:pt x="2001255" y="2000393"/>
                </a:moveTo>
                <a:lnTo>
                  <a:pt x="1981468" y="2000393"/>
                </a:lnTo>
                <a:lnTo>
                  <a:pt x="1982738" y="2001663"/>
                </a:lnTo>
                <a:lnTo>
                  <a:pt x="2002526" y="2001663"/>
                </a:lnTo>
                <a:lnTo>
                  <a:pt x="2001255" y="2000393"/>
                </a:lnTo>
                <a:close/>
              </a:path>
              <a:path w="2286000" h="2285365">
                <a:moveTo>
                  <a:pt x="1997444" y="1996583"/>
                </a:moveTo>
                <a:lnTo>
                  <a:pt x="1977660" y="1996583"/>
                </a:lnTo>
                <a:lnTo>
                  <a:pt x="1980199" y="1999123"/>
                </a:lnTo>
                <a:lnTo>
                  <a:pt x="1999985" y="1999123"/>
                </a:lnTo>
                <a:lnTo>
                  <a:pt x="1997444" y="1996583"/>
                </a:lnTo>
                <a:close/>
              </a:path>
              <a:path w="2286000" h="2285365">
                <a:moveTo>
                  <a:pt x="1994902" y="1994043"/>
                </a:moveTo>
                <a:lnTo>
                  <a:pt x="1975121" y="1994043"/>
                </a:lnTo>
                <a:lnTo>
                  <a:pt x="1976390" y="1995313"/>
                </a:lnTo>
                <a:lnTo>
                  <a:pt x="1996173" y="1995313"/>
                </a:lnTo>
                <a:lnTo>
                  <a:pt x="1994902" y="1994043"/>
                </a:lnTo>
                <a:close/>
              </a:path>
              <a:path w="2286000" h="2285365">
                <a:moveTo>
                  <a:pt x="1988550" y="1987693"/>
                </a:moveTo>
                <a:lnTo>
                  <a:pt x="1968774" y="1987693"/>
                </a:lnTo>
                <a:lnTo>
                  <a:pt x="1973851" y="1992773"/>
                </a:lnTo>
                <a:lnTo>
                  <a:pt x="1993632" y="1992773"/>
                </a:lnTo>
                <a:lnTo>
                  <a:pt x="1988550" y="1987693"/>
                </a:lnTo>
                <a:close/>
              </a:path>
              <a:path w="2286000" h="2285365">
                <a:moveTo>
                  <a:pt x="1984738" y="1983883"/>
                </a:moveTo>
                <a:lnTo>
                  <a:pt x="1964965" y="1983883"/>
                </a:lnTo>
                <a:lnTo>
                  <a:pt x="1967504" y="1986423"/>
                </a:lnTo>
                <a:lnTo>
                  <a:pt x="1987279" y="1986423"/>
                </a:lnTo>
                <a:lnTo>
                  <a:pt x="1984738" y="1983883"/>
                </a:lnTo>
                <a:close/>
              </a:path>
              <a:path w="2286000" h="2285365">
                <a:moveTo>
                  <a:pt x="1982197" y="1981343"/>
                </a:moveTo>
                <a:lnTo>
                  <a:pt x="1962426" y="1981343"/>
                </a:lnTo>
                <a:lnTo>
                  <a:pt x="1963696" y="1982613"/>
                </a:lnTo>
                <a:lnTo>
                  <a:pt x="1983468" y="1982613"/>
                </a:lnTo>
                <a:lnTo>
                  <a:pt x="1982197" y="1981343"/>
                </a:lnTo>
                <a:close/>
              </a:path>
              <a:path w="2286000" h="2285365">
                <a:moveTo>
                  <a:pt x="1978385" y="1977533"/>
                </a:moveTo>
                <a:lnTo>
                  <a:pt x="1958618" y="1977533"/>
                </a:lnTo>
                <a:lnTo>
                  <a:pt x="1961157" y="1980073"/>
                </a:lnTo>
                <a:lnTo>
                  <a:pt x="1980926" y="1980073"/>
                </a:lnTo>
                <a:lnTo>
                  <a:pt x="1978385" y="1977533"/>
                </a:lnTo>
                <a:close/>
              </a:path>
              <a:path w="2286000" h="2285365">
                <a:moveTo>
                  <a:pt x="1975844" y="1974993"/>
                </a:moveTo>
                <a:lnTo>
                  <a:pt x="1956079" y="1974993"/>
                </a:lnTo>
                <a:lnTo>
                  <a:pt x="1957348" y="1976263"/>
                </a:lnTo>
                <a:lnTo>
                  <a:pt x="1977115" y="1976263"/>
                </a:lnTo>
                <a:lnTo>
                  <a:pt x="1975844" y="1974993"/>
                </a:lnTo>
                <a:close/>
              </a:path>
              <a:path w="2286000" h="2285365">
                <a:moveTo>
                  <a:pt x="1972033" y="1971183"/>
                </a:moveTo>
                <a:lnTo>
                  <a:pt x="1952271" y="1971183"/>
                </a:lnTo>
                <a:lnTo>
                  <a:pt x="1954810" y="1973723"/>
                </a:lnTo>
                <a:lnTo>
                  <a:pt x="1974574" y="1973723"/>
                </a:lnTo>
                <a:lnTo>
                  <a:pt x="1972033" y="1971183"/>
                </a:lnTo>
                <a:close/>
              </a:path>
              <a:path w="2286000" h="2285365">
                <a:moveTo>
                  <a:pt x="1969492" y="1968643"/>
                </a:moveTo>
                <a:lnTo>
                  <a:pt x="1949732" y="1968643"/>
                </a:lnTo>
                <a:lnTo>
                  <a:pt x="1951001" y="1969913"/>
                </a:lnTo>
                <a:lnTo>
                  <a:pt x="1970762" y="1969913"/>
                </a:lnTo>
                <a:lnTo>
                  <a:pt x="1969492" y="1968643"/>
                </a:lnTo>
                <a:close/>
              </a:path>
              <a:path w="2286000" h="2285365">
                <a:moveTo>
                  <a:pt x="1965680" y="1964833"/>
                </a:moveTo>
                <a:lnTo>
                  <a:pt x="1945923" y="1964833"/>
                </a:lnTo>
                <a:lnTo>
                  <a:pt x="1948462" y="1967373"/>
                </a:lnTo>
                <a:lnTo>
                  <a:pt x="1968221" y="1967373"/>
                </a:lnTo>
                <a:lnTo>
                  <a:pt x="1965680" y="1964833"/>
                </a:lnTo>
                <a:close/>
              </a:path>
              <a:path w="2286000" h="2285365">
                <a:moveTo>
                  <a:pt x="1963139" y="1962293"/>
                </a:moveTo>
                <a:lnTo>
                  <a:pt x="1943384" y="1962293"/>
                </a:lnTo>
                <a:lnTo>
                  <a:pt x="1944654" y="1963563"/>
                </a:lnTo>
                <a:lnTo>
                  <a:pt x="1964409" y="1963563"/>
                </a:lnTo>
                <a:lnTo>
                  <a:pt x="1963139" y="1962293"/>
                </a:lnTo>
                <a:close/>
              </a:path>
              <a:path w="2286000" h="2285365">
                <a:moveTo>
                  <a:pt x="1959327" y="1958483"/>
                </a:moveTo>
                <a:lnTo>
                  <a:pt x="1939576" y="1958483"/>
                </a:lnTo>
                <a:lnTo>
                  <a:pt x="1942115" y="1961023"/>
                </a:lnTo>
                <a:lnTo>
                  <a:pt x="1961868" y="1961023"/>
                </a:lnTo>
                <a:lnTo>
                  <a:pt x="1959327" y="1958483"/>
                </a:lnTo>
                <a:close/>
              </a:path>
              <a:path w="2286000" h="2285365">
                <a:moveTo>
                  <a:pt x="1956786" y="1955943"/>
                </a:moveTo>
                <a:lnTo>
                  <a:pt x="1937037" y="1955943"/>
                </a:lnTo>
                <a:lnTo>
                  <a:pt x="1938307" y="1957213"/>
                </a:lnTo>
                <a:lnTo>
                  <a:pt x="1958057" y="1957213"/>
                </a:lnTo>
                <a:lnTo>
                  <a:pt x="1956786" y="1955943"/>
                </a:lnTo>
                <a:close/>
              </a:path>
              <a:path w="2286000" h="2285365">
                <a:moveTo>
                  <a:pt x="1952974" y="1952133"/>
                </a:moveTo>
                <a:lnTo>
                  <a:pt x="1933229" y="1952133"/>
                </a:lnTo>
                <a:lnTo>
                  <a:pt x="1935768" y="1954673"/>
                </a:lnTo>
                <a:lnTo>
                  <a:pt x="1955516" y="1954673"/>
                </a:lnTo>
                <a:lnTo>
                  <a:pt x="1952974" y="1952133"/>
                </a:lnTo>
                <a:close/>
              </a:path>
              <a:path w="2286000" h="2285365">
                <a:moveTo>
                  <a:pt x="1950433" y="1949593"/>
                </a:moveTo>
                <a:lnTo>
                  <a:pt x="1930690" y="1949593"/>
                </a:lnTo>
                <a:lnTo>
                  <a:pt x="1931959" y="1950863"/>
                </a:lnTo>
                <a:lnTo>
                  <a:pt x="1951704" y="1950863"/>
                </a:lnTo>
                <a:lnTo>
                  <a:pt x="1950433" y="1949593"/>
                </a:lnTo>
                <a:close/>
              </a:path>
              <a:path w="2286000" h="2285365">
                <a:moveTo>
                  <a:pt x="1946622" y="1945783"/>
                </a:moveTo>
                <a:lnTo>
                  <a:pt x="1926882" y="1945783"/>
                </a:lnTo>
                <a:lnTo>
                  <a:pt x="1929420" y="1948323"/>
                </a:lnTo>
                <a:lnTo>
                  <a:pt x="1949163" y="1948323"/>
                </a:lnTo>
                <a:lnTo>
                  <a:pt x="1946622" y="1945783"/>
                </a:lnTo>
                <a:close/>
              </a:path>
              <a:path w="2286000" h="2285365">
                <a:moveTo>
                  <a:pt x="1944081" y="1943243"/>
                </a:moveTo>
                <a:lnTo>
                  <a:pt x="1924343" y="1943243"/>
                </a:lnTo>
                <a:lnTo>
                  <a:pt x="1925612" y="1944513"/>
                </a:lnTo>
                <a:lnTo>
                  <a:pt x="1945351" y="1944513"/>
                </a:lnTo>
                <a:lnTo>
                  <a:pt x="1944081" y="1943243"/>
                </a:lnTo>
                <a:close/>
              </a:path>
              <a:path w="2286000" h="2285365">
                <a:moveTo>
                  <a:pt x="1940269" y="1939433"/>
                </a:moveTo>
                <a:lnTo>
                  <a:pt x="1920534" y="1939433"/>
                </a:lnTo>
                <a:lnTo>
                  <a:pt x="1923073" y="1941973"/>
                </a:lnTo>
                <a:lnTo>
                  <a:pt x="1942810" y="1941973"/>
                </a:lnTo>
                <a:lnTo>
                  <a:pt x="1940269" y="1939433"/>
                </a:lnTo>
                <a:close/>
              </a:path>
              <a:path w="2286000" h="2285365">
                <a:moveTo>
                  <a:pt x="1937728" y="1936893"/>
                </a:moveTo>
                <a:lnTo>
                  <a:pt x="1917995" y="1936893"/>
                </a:lnTo>
                <a:lnTo>
                  <a:pt x="1919265" y="1938163"/>
                </a:lnTo>
                <a:lnTo>
                  <a:pt x="1938998" y="1938163"/>
                </a:lnTo>
                <a:lnTo>
                  <a:pt x="1937728" y="1936893"/>
                </a:lnTo>
                <a:close/>
              </a:path>
              <a:path w="2286000" h="2285365">
                <a:moveTo>
                  <a:pt x="1933916" y="1933083"/>
                </a:moveTo>
                <a:lnTo>
                  <a:pt x="1914187" y="1933083"/>
                </a:lnTo>
                <a:lnTo>
                  <a:pt x="1916726" y="1935623"/>
                </a:lnTo>
                <a:lnTo>
                  <a:pt x="1936457" y="1935623"/>
                </a:lnTo>
                <a:lnTo>
                  <a:pt x="1933916" y="1933083"/>
                </a:lnTo>
                <a:close/>
              </a:path>
              <a:path w="2286000" h="2285365">
                <a:moveTo>
                  <a:pt x="1931375" y="1930543"/>
                </a:moveTo>
                <a:lnTo>
                  <a:pt x="1911648" y="1930543"/>
                </a:lnTo>
                <a:lnTo>
                  <a:pt x="1912918" y="1931813"/>
                </a:lnTo>
                <a:lnTo>
                  <a:pt x="1932646" y="1931813"/>
                </a:lnTo>
                <a:lnTo>
                  <a:pt x="1931375" y="1930543"/>
                </a:lnTo>
                <a:close/>
              </a:path>
              <a:path w="2286000" h="2285365">
                <a:moveTo>
                  <a:pt x="1925022" y="1924193"/>
                </a:moveTo>
                <a:lnTo>
                  <a:pt x="1905301" y="1924193"/>
                </a:lnTo>
                <a:lnTo>
                  <a:pt x="1910379" y="1929273"/>
                </a:lnTo>
                <a:lnTo>
                  <a:pt x="1930105" y="1929273"/>
                </a:lnTo>
                <a:lnTo>
                  <a:pt x="1925022" y="1924193"/>
                </a:lnTo>
                <a:close/>
              </a:path>
              <a:path w="2286000" h="2285365">
                <a:moveTo>
                  <a:pt x="1918670" y="1917843"/>
                </a:moveTo>
                <a:lnTo>
                  <a:pt x="1898954" y="1917843"/>
                </a:lnTo>
                <a:lnTo>
                  <a:pt x="1904031" y="1922923"/>
                </a:lnTo>
                <a:lnTo>
                  <a:pt x="1923752" y="1922923"/>
                </a:lnTo>
                <a:lnTo>
                  <a:pt x="1918670" y="1917843"/>
                </a:lnTo>
                <a:close/>
              </a:path>
              <a:path w="2286000" h="2285365">
                <a:moveTo>
                  <a:pt x="1912317" y="1911493"/>
                </a:moveTo>
                <a:lnTo>
                  <a:pt x="1892606" y="1911493"/>
                </a:lnTo>
                <a:lnTo>
                  <a:pt x="1897684" y="1916573"/>
                </a:lnTo>
                <a:lnTo>
                  <a:pt x="1917399" y="1916573"/>
                </a:lnTo>
                <a:lnTo>
                  <a:pt x="1912317" y="1911493"/>
                </a:lnTo>
                <a:close/>
              </a:path>
              <a:path w="2286000" h="2285365">
                <a:moveTo>
                  <a:pt x="1905964" y="1905143"/>
                </a:moveTo>
                <a:lnTo>
                  <a:pt x="1886259" y="1905143"/>
                </a:lnTo>
                <a:lnTo>
                  <a:pt x="1891337" y="1910223"/>
                </a:lnTo>
                <a:lnTo>
                  <a:pt x="1911046" y="1910223"/>
                </a:lnTo>
                <a:lnTo>
                  <a:pt x="1905964" y="1905143"/>
                </a:lnTo>
                <a:close/>
              </a:path>
              <a:path w="2286000" h="2285365">
                <a:moveTo>
                  <a:pt x="1899611" y="1898793"/>
                </a:moveTo>
                <a:lnTo>
                  <a:pt x="1879912" y="1898793"/>
                </a:lnTo>
                <a:lnTo>
                  <a:pt x="1884990" y="1903873"/>
                </a:lnTo>
                <a:lnTo>
                  <a:pt x="1904694" y="1903873"/>
                </a:lnTo>
                <a:lnTo>
                  <a:pt x="1899611" y="1898793"/>
                </a:lnTo>
                <a:close/>
              </a:path>
              <a:path w="2286000" h="2285365">
                <a:moveTo>
                  <a:pt x="1893259" y="1892443"/>
                </a:moveTo>
                <a:lnTo>
                  <a:pt x="1873565" y="1892443"/>
                </a:lnTo>
                <a:lnTo>
                  <a:pt x="1878642" y="1897523"/>
                </a:lnTo>
                <a:lnTo>
                  <a:pt x="1898341" y="1897523"/>
                </a:lnTo>
                <a:lnTo>
                  <a:pt x="1893259" y="1892443"/>
                </a:lnTo>
                <a:close/>
              </a:path>
              <a:path w="2286000" h="2285365">
                <a:moveTo>
                  <a:pt x="1886906" y="1886093"/>
                </a:moveTo>
                <a:lnTo>
                  <a:pt x="1867217" y="1886093"/>
                </a:lnTo>
                <a:lnTo>
                  <a:pt x="1872295" y="1891173"/>
                </a:lnTo>
                <a:lnTo>
                  <a:pt x="1891988" y="1891173"/>
                </a:lnTo>
                <a:lnTo>
                  <a:pt x="1886906" y="1886093"/>
                </a:lnTo>
                <a:close/>
              </a:path>
              <a:path w="2286000" h="2285365">
                <a:moveTo>
                  <a:pt x="1881824" y="1881013"/>
                </a:moveTo>
                <a:lnTo>
                  <a:pt x="1862139" y="1881013"/>
                </a:lnTo>
                <a:lnTo>
                  <a:pt x="1865948" y="1884823"/>
                </a:lnTo>
                <a:lnTo>
                  <a:pt x="1885635" y="1884823"/>
                </a:lnTo>
                <a:lnTo>
                  <a:pt x="1881824" y="1881013"/>
                </a:lnTo>
                <a:close/>
              </a:path>
              <a:path w="2286000" h="2285365">
                <a:moveTo>
                  <a:pt x="1875471" y="1874663"/>
                </a:moveTo>
                <a:lnTo>
                  <a:pt x="1855792" y="1874663"/>
                </a:lnTo>
                <a:lnTo>
                  <a:pt x="1860870" y="1879743"/>
                </a:lnTo>
                <a:lnTo>
                  <a:pt x="1880553" y="1879743"/>
                </a:lnTo>
                <a:lnTo>
                  <a:pt x="1875471" y="1874663"/>
                </a:lnTo>
                <a:close/>
              </a:path>
              <a:path w="2286000" h="2285365">
                <a:moveTo>
                  <a:pt x="1869118" y="1868313"/>
                </a:moveTo>
                <a:lnTo>
                  <a:pt x="1849445" y="1868313"/>
                </a:lnTo>
                <a:lnTo>
                  <a:pt x="1854523" y="1873393"/>
                </a:lnTo>
                <a:lnTo>
                  <a:pt x="1874200" y="1873393"/>
                </a:lnTo>
                <a:lnTo>
                  <a:pt x="1869118" y="1868313"/>
                </a:lnTo>
                <a:close/>
              </a:path>
              <a:path w="2286000" h="2285365">
                <a:moveTo>
                  <a:pt x="1862766" y="1861963"/>
                </a:moveTo>
                <a:lnTo>
                  <a:pt x="1843098" y="1861963"/>
                </a:lnTo>
                <a:lnTo>
                  <a:pt x="1848175" y="1867043"/>
                </a:lnTo>
                <a:lnTo>
                  <a:pt x="1867848" y="1867043"/>
                </a:lnTo>
                <a:lnTo>
                  <a:pt x="1862766" y="1861963"/>
                </a:lnTo>
                <a:close/>
              </a:path>
              <a:path w="2286000" h="2285365">
                <a:moveTo>
                  <a:pt x="1856413" y="1855613"/>
                </a:moveTo>
                <a:lnTo>
                  <a:pt x="1836750" y="1855613"/>
                </a:lnTo>
                <a:lnTo>
                  <a:pt x="1841828" y="1860693"/>
                </a:lnTo>
                <a:lnTo>
                  <a:pt x="1861495" y="1860693"/>
                </a:lnTo>
                <a:lnTo>
                  <a:pt x="1856413" y="1855613"/>
                </a:lnTo>
                <a:close/>
              </a:path>
              <a:path w="2286000" h="2285365">
                <a:moveTo>
                  <a:pt x="1850060" y="1849263"/>
                </a:moveTo>
                <a:lnTo>
                  <a:pt x="1830403" y="1849263"/>
                </a:lnTo>
                <a:lnTo>
                  <a:pt x="1835481" y="1854343"/>
                </a:lnTo>
                <a:lnTo>
                  <a:pt x="1855142" y="1854343"/>
                </a:lnTo>
                <a:lnTo>
                  <a:pt x="1850060" y="1849263"/>
                </a:lnTo>
                <a:close/>
              </a:path>
              <a:path w="2286000" h="2285365">
                <a:moveTo>
                  <a:pt x="1843707" y="1842913"/>
                </a:moveTo>
                <a:lnTo>
                  <a:pt x="1824056" y="1842913"/>
                </a:lnTo>
                <a:lnTo>
                  <a:pt x="1829134" y="1847993"/>
                </a:lnTo>
                <a:lnTo>
                  <a:pt x="1848790" y="1847993"/>
                </a:lnTo>
                <a:lnTo>
                  <a:pt x="1843707" y="1842913"/>
                </a:lnTo>
                <a:close/>
              </a:path>
              <a:path w="2286000" h="2285365">
                <a:moveTo>
                  <a:pt x="1837355" y="1836563"/>
                </a:moveTo>
                <a:lnTo>
                  <a:pt x="1817709" y="1836563"/>
                </a:lnTo>
                <a:lnTo>
                  <a:pt x="1822786" y="1841643"/>
                </a:lnTo>
                <a:lnTo>
                  <a:pt x="1842437" y="1841643"/>
                </a:lnTo>
                <a:lnTo>
                  <a:pt x="1837355" y="1836563"/>
                </a:lnTo>
                <a:close/>
              </a:path>
              <a:path w="2286000" h="2285365">
                <a:moveTo>
                  <a:pt x="1831002" y="1830213"/>
                </a:moveTo>
                <a:lnTo>
                  <a:pt x="1811361" y="1830213"/>
                </a:lnTo>
                <a:lnTo>
                  <a:pt x="1816439" y="1835293"/>
                </a:lnTo>
                <a:lnTo>
                  <a:pt x="1836084" y="1835293"/>
                </a:lnTo>
                <a:lnTo>
                  <a:pt x="1831002" y="1830213"/>
                </a:lnTo>
                <a:close/>
              </a:path>
              <a:path w="2286000" h="2285365">
                <a:moveTo>
                  <a:pt x="1824649" y="1823863"/>
                </a:moveTo>
                <a:lnTo>
                  <a:pt x="1805014" y="1823863"/>
                </a:lnTo>
                <a:lnTo>
                  <a:pt x="1810092" y="1828943"/>
                </a:lnTo>
                <a:lnTo>
                  <a:pt x="1829731" y="1828943"/>
                </a:lnTo>
                <a:lnTo>
                  <a:pt x="1824649" y="1823863"/>
                </a:lnTo>
                <a:close/>
              </a:path>
              <a:path w="2286000" h="2285365">
                <a:moveTo>
                  <a:pt x="1818296" y="1817513"/>
                </a:moveTo>
                <a:lnTo>
                  <a:pt x="1798667" y="1817513"/>
                </a:lnTo>
                <a:lnTo>
                  <a:pt x="1803745" y="1822593"/>
                </a:lnTo>
                <a:lnTo>
                  <a:pt x="1823379" y="1822593"/>
                </a:lnTo>
                <a:lnTo>
                  <a:pt x="1818296" y="1817513"/>
                </a:lnTo>
                <a:close/>
              </a:path>
              <a:path w="2286000" h="2285365">
                <a:moveTo>
                  <a:pt x="1811944" y="1811163"/>
                </a:moveTo>
                <a:lnTo>
                  <a:pt x="1792320" y="1811163"/>
                </a:lnTo>
                <a:lnTo>
                  <a:pt x="1797397" y="1816243"/>
                </a:lnTo>
                <a:lnTo>
                  <a:pt x="1817026" y="1816243"/>
                </a:lnTo>
                <a:lnTo>
                  <a:pt x="1811944" y="1811163"/>
                </a:lnTo>
                <a:close/>
              </a:path>
              <a:path w="2286000" h="2285365">
                <a:moveTo>
                  <a:pt x="1805591" y="1804813"/>
                </a:moveTo>
                <a:lnTo>
                  <a:pt x="1785972" y="1804813"/>
                </a:lnTo>
                <a:lnTo>
                  <a:pt x="1791050" y="1809893"/>
                </a:lnTo>
                <a:lnTo>
                  <a:pt x="1810673" y="1809893"/>
                </a:lnTo>
                <a:lnTo>
                  <a:pt x="1805591" y="1804813"/>
                </a:lnTo>
                <a:close/>
              </a:path>
              <a:path w="2286000" h="2285365">
                <a:moveTo>
                  <a:pt x="1799238" y="1798463"/>
                </a:moveTo>
                <a:lnTo>
                  <a:pt x="1779625" y="1798463"/>
                </a:lnTo>
                <a:lnTo>
                  <a:pt x="1784703" y="1803543"/>
                </a:lnTo>
                <a:lnTo>
                  <a:pt x="1804320" y="1803543"/>
                </a:lnTo>
                <a:lnTo>
                  <a:pt x="1799238" y="1798463"/>
                </a:lnTo>
                <a:close/>
              </a:path>
              <a:path w="2286000" h="2285365">
                <a:moveTo>
                  <a:pt x="1792885" y="1792113"/>
                </a:moveTo>
                <a:lnTo>
                  <a:pt x="1773278" y="1792113"/>
                </a:lnTo>
                <a:lnTo>
                  <a:pt x="1778356" y="1797193"/>
                </a:lnTo>
                <a:lnTo>
                  <a:pt x="1797968" y="1797193"/>
                </a:lnTo>
                <a:lnTo>
                  <a:pt x="1792885" y="1792113"/>
                </a:lnTo>
                <a:close/>
              </a:path>
              <a:path w="2286000" h="2285365">
                <a:moveTo>
                  <a:pt x="1786533" y="1785763"/>
                </a:moveTo>
                <a:lnTo>
                  <a:pt x="1766930" y="1785763"/>
                </a:lnTo>
                <a:lnTo>
                  <a:pt x="1772008" y="1790843"/>
                </a:lnTo>
                <a:lnTo>
                  <a:pt x="1791615" y="1790843"/>
                </a:lnTo>
                <a:lnTo>
                  <a:pt x="1786533" y="1785763"/>
                </a:lnTo>
                <a:close/>
              </a:path>
              <a:path w="2286000" h="2285365">
                <a:moveTo>
                  <a:pt x="1780180" y="1779413"/>
                </a:moveTo>
                <a:lnTo>
                  <a:pt x="1760583" y="1779413"/>
                </a:lnTo>
                <a:lnTo>
                  <a:pt x="1765661" y="1784493"/>
                </a:lnTo>
                <a:lnTo>
                  <a:pt x="1785262" y="1784493"/>
                </a:lnTo>
                <a:lnTo>
                  <a:pt x="1780180" y="1779413"/>
                </a:lnTo>
                <a:close/>
              </a:path>
              <a:path w="2286000" h="2285365">
                <a:moveTo>
                  <a:pt x="1773827" y="1773063"/>
                </a:moveTo>
                <a:lnTo>
                  <a:pt x="1754236" y="1773063"/>
                </a:lnTo>
                <a:lnTo>
                  <a:pt x="1759314" y="1778143"/>
                </a:lnTo>
                <a:lnTo>
                  <a:pt x="1778909" y="1778143"/>
                </a:lnTo>
                <a:lnTo>
                  <a:pt x="1773827" y="1773063"/>
                </a:lnTo>
                <a:close/>
              </a:path>
              <a:path w="2286000" h="2285365">
                <a:moveTo>
                  <a:pt x="1767475" y="1766713"/>
                </a:moveTo>
                <a:lnTo>
                  <a:pt x="1747889" y="1766713"/>
                </a:lnTo>
                <a:lnTo>
                  <a:pt x="1752966" y="1771793"/>
                </a:lnTo>
                <a:lnTo>
                  <a:pt x="1772557" y="1771793"/>
                </a:lnTo>
                <a:lnTo>
                  <a:pt x="1767475" y="1766713"/>
                </a:lnTo>
                <a:close/>
              </a:path>
              <a:path w="2286000" h="2285365">
                <a:moveTo>
                  <a:pt x="1761122" y="1760363"/>
                </a:moveTo>
                <a:lnTo>
                  <a:pt x="1741541" y="1760363"/>
                </a:lnTo>
                <a:lnTo>
                  <a:pt x="1746619" y="1765443"/>
                </a:lnTo>
                <a:lnTo>
                  <a:pt x="1766204" y="1765443"/>
                </a:lnTo>
                <a:lnTo>
                  <a:pt x="1761122" y="1760363"/>
                </a:lnTo>
                <a:close/>
              </a:path>
              <a:path w="2286000" h="2285365">
                <a:moveTo>
                  <a:pt x="1754769" y="1754013"/>
                </a:moveTo>
                <a:lnTo>
                  <a:pt x="1735194" y="1754013"/>
                </a:lnTo>
                <a:lnTo>
                  <a:pt x="1740272" y="1759093"/>
                </a:lnTo>
                <a:lnTo>
                  <a:pt x="1759851" y="1759093"/>
                </a:lnTo>
                <a:lnTo>
                  <a:pt x="1754769" y="1754013"/>
                </a:lnTo>
                <a:close/>
              </a:path>
              <a:path w="2286000" h="2285365">
                <a:moveTo>
                  <a:pt x="1748416" y="1747663"/>
                </a:moveTo>
                <a:lnTo>
                  <a:pt x="1728847" y="1747663"/>
                </a:lnTo>
                <a:lnTo>
                  <a:pt x="1733925" y="1752743"/>
                </a:lnTo>
                <a:lnTo>
                  <a:pt x="1753499" y="1752743"/>
                </a:lnTo>
                <a:lnTo>
                  <a:pt x="1748416" y="1747663"/>
                </a:lnTo>
                <a:close/>
              </a:path>
              <a:path w="2286000" h="2285365">
                <a:moveTo>
                  <a:pt x="1742064" y="1741313"/>
                </a:moveTo>
                <a:lnTo>
                  <a:pt x="1722500" y="1741313"/>
                </a:lnTo>
                <a:lnTo>
                  <a:pt x="1727577" y="1746393"/>
                </a:lnTo>
                <a:lnTo>
                  <a:pt x="1747146" y="1746393"/>
                </a:lnTo>
                <a:lnTo>
                  <a:pt x="1742064" y="1741313"/>
                </a:lnTo>
                <a:close/>
              </a:path>
              <a:path w="2286000" h="2285365">
                <a:moveTo>
                  <a:pt x="1735711" y="1734963"/>
                </a:moveTo>
                <a:lnTo>
                  <a:pt x="1716152" y="1734963"/>
                </a:lnTo>
                <a:lnTo>
                  <a:pt x="1721230" y="1740043"/>
                </a:lnTo>
                <a:lnTo>
                  <a:pt x="1740793" y="1740043"/>
                </a:lnTo>
                <a:lnTo>
                  <a:pt x="1735711" y="1734963"/>
                </a:lnTo>
                <a:close/>
              </a:path>
              <a:path w="2286000" h="2285365">
                <a:moveTo>
                  <a:pt x="1729358" y="1728613"/>
                </a:moveTo>
                <a:lnTo>
                  <a:pt x="1709805" y="1728613"/>
                </a:lnTo>
                <a:lnTo>
                  <a:pt x="1714883" y="1733693"/>
                </a:lnTo>
                <a:lnTo>
                  <a:pt x="1734440" y="1733693"/>
                </a:lnTo>
                <a:lnTo>
                  <a:pt x="1729358" y="1728613"/>
                </a:lnTo>
                <a:close/>
              </a:path>
              <a:path w="2286000" h="2285365">
                <a:moveTo>
                  <a:pt x="1723005" y="1722263"/>
                </a:moveTo>
                <a:lnTo>
                  <a:pt x="1703458" y="1722263"/>
                </a:lnTo>
                <a:lnTo>
                  <a:pt x="1708536" y="1727343"/>
                </a:lnTo>
                <a:lnTo>
                  <a:pt x="1728088" y="1727343"/>
                </a:lnTo>
                <a:lnTo>
                  <a:pt x="1723005" y="1722263"/>
                </a:lnTo>
                <a:close/>
              </a:path>
              <a:path w="2286000" h="2285365">
                <a:moveTo>
                  <a:pt x="1716653" y="1715913"/>
                </a:moveTo>
                <a:lnTo>
                  <a:pt x="1697111" y="1715913"/>
                </a:lnTo>
                <a:lnTo>
                  <a:pt x="1702188" y="1720993"/>
                </a:lnTo>
                <a:lnTo>
                  <a:pt x="1721735" y="1720993"/>
                </a:lnTo>
                <a:lnTo>
                  <a:pt x="1716653" y="1715913"/>
                </a:lnTo>
                <a:close/>
              </a:path>
              <a:path w="2286000" h="2285365">
                <a:moveTo>
                  <a:pt x="1710300" y="1709563"/>
                </a:moveTo>
                <a:lnTo>
                  <a:pt x="1690763" y="1709563"/>
                </a:lnTo>
                <a:lnTo>
                  <a:pt x="1695841" y="1714643"/>
                </a:lnTo>
                <a:lnTo>
                  <a:pt x="1715382" y="1714643"/>
                </a:lnTo>
                <a:lnTo>
                  <a:pt x="1710300" y="1709563"/>
                </a:lnTo>
                <a:close/>
              </a:path>
              <a:path w="2286000" h="2285365">
                <a:moveTo>
                  <a:pt x="1703947" y="1703213"/>
                </a:moveTo>
                <a:lnTo>
                  <a:pt x="1684416" y="1703213"/>
                </a:lnTo>
                <a:lnTo>
                  <a:pt x="1689494" y="1708293"/>
                </a:lnTo>
                <a:lnTo>
                  <a:pt x="1709029" y="1708293"/>
                </a:lnTo>
                <a:lnTo>
                  <a:pt x="1703947" y="1703213"/>
                </a:lnTo>
                <a:close/>
              </a:path>
              <a:path w="2286000" h="2285365">
                <a:moveTo>
                  <a:pt x="1697594" y="1696863"/>
                </a:moveTo>
                <a:lnTo>
                  <a:pt x="1678069" y="1696863"/>
                </a:lnTo>
                <a:lnTo>
                  <a:pt x="1683147" y="1701943"/>
                </a:lnTo>
                <a:lnTo>
                  <a:pt x="1702677" y="1701943"/>
                </a:lnTo>
                <a:lnTo>
                  <a:pt x="1697594" y="1696863"/>
                </a:lnTo>
                <a:close/>
              </a:path>
              <a:path w="2286000" h="2285365">
                <a:moveTo>
                  <a:pt x="1691242" y="1690513"/>
                </a:moveTo>
                <a:lnTo>
                  <a:pt x="1671722" y="1690513"/>
                </a:lnTo>
                <a:lnTo>
                  <a:pt x="1676799" y="1695593"/>
                </a:lnTo>
                <a:lnTo>
                  <a:pt x="1696324" y="1695593"/>
                </a:lnTo>
                <a:lnTo>
                  <a:pt x="1691242" y="1690513"/>
                </a:lnTo>
                <a:close/>
              </a:path>
              <a:path w="2286000" h="2285365">
                <a:moveTo>
                  <a:pt x="1684889" y="1684163"/>
                </a:moveTo>
                <a:lnTo>
                  <a:pt x="1665374" y="1684163"/>
                </a:lnTo>
                <a:lnTo>
                  <a:pt x="1670452" y="1689243"/>
                </a:lnTo>
                <a:lnTo>
                  <a:pt x="1689971" y="1689243"/>
                </a:lnTo>
                <a:lnTo>
                  <a:pt x="1684889" y="1684163"/>
                </a:lnTo>
                <a:close/>
              </a:path>
              <a:path w="2286000" h="2285365">
                <a:moveTo>
                  <a:pt x="1476519" y="1475883"/>
                </a:moveTo>
                <a:lnTo>
                  <a:pt x="1457184" y="1475883"/>
                </a:lnTo>
                <a:lnTo>
                  <a:pt x="1664105" y="1682893"/>
                </a:lnTo>
                <a:lnTo>
                  <a:pt x="1683618" y="1682893"/>
                </a:lnTo>
                <a:lnTo>
                  <a:pt x="1476519" y="1475883"/>
                </a:lnTo>
                <a:close/>
              </a:path>
              <a:path w="2286000" h="2285365">
                <a:moveTo>
                  <a:pt x="2228683" y="2227723"/>
                </a:moveTo>
                <a:lnTo>
                  <a:pt x="2208700" y="2227723"/>
                </a:lnTo>
                <a:lnTo>
                  <a:pt x="2265826" y="2284873"/>
                </a:lnTo>
                <a:lnTo>
                  <a:pt x="2285858" y="2284873"/>
                </a:lnTo>
                <a:lnTo>
                  <a:pt x="2228683" y="2227723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0" y="4586117"/>
            <a:ext cx="2266315" cy="2266950"/>
          </a:xfrm>
          <a:custGeom>
            <a:avLst/>
            <a:gdLst/>
            <a:ahLst/>
            <a:cxnLst/>
            <a:rect l="l" t="t" r="r" b="b"/>
            <a:pathLst>
              <a:path w="2266315" h="2266950">
                <a:moveTo>
                  <a:pt x="0" y="0"/>
                </a:moveTo>
                <a:lnTo>
                  <a:pt x="0" y="1122"/>
                </a:lnTo>
                <a:lnTo>
                  <a:pt x="1121" y="1122"/>
                </a:lnTo>
                <a:lnTo>
                  <a:pt x="0" y="0"/>
                </a:lnTo>
                <a:close/>
              </a:path>
              <a:path w="2266315" h="2266950">
                <a:moveTo>
                  <a:pt x="1121" y="1122"/>
                </a:moveTo>
                <a:lnTo>
                  <a:pt x="0" y="1122"/>
                </a:lnTo>
                <a:lnTo>
                  <a:pt x="0" y="7472"/>
                </a:lnTo>
                <a:lnTo>
                  <a:pt x="7469" y="7472"/>
                </a:lnTo>
                <a:lnTo>
                  <a:pt x="1121" y="1122"/>
                </a:lnTo>
                <a:close/>
              </a:path>
              <a:path w="2266315" h="2266950">
                <a:moveTo>
                  <a:pt x="7469" y="7472"/>
                </a:moveTo>
                <a:lnTo>
                  <a:pt x="0" y="7472"/>
                </a:lnTo>
                <a:lnTo>
                  <a:pt x="0" y="13822"/>
                </a:lnTo>
                <a:lnTo>
                  <a:pt x="13816" y="13822"/>
                </a:lnTo>
                <a:lnTo>
                  <a:pt x="7469" y="7472"/>
                </a:lnTo>
                <a:close/>
              </a:path>
              <a:path w="2266315" h="2266950">
                <a:moveTo>
                  <a:pt x="13816" y="13822"/>
                </a:moveTo>
                <a:lnTo>
                  <a:pt x="0" y="13822"/>
                </a:lnTo>
                <a:lnTo>
                  <a:pt x="0" y="20020"/>
                </a:lnTo>
                <a:lnTo>
                  <a:pt x="152" y="20172"/>
                </a:lnTo>
                <a:lnTo>
                  <a:pt x="20163" y="20172"/>
                </a:lnTo>
                <a:lnTo>
                  <a:pt x="13816" y="13822"/>
                </a:lnTo>
                <a:close/>
              </a:path>
              <a:path w="2266315" h="2266950">
                <a:moveTo>
                  <a:pt x="20163" y="20172"/>
                </a:moveTo>
                <a:lnTo>
                  <a:pt x="152" y="20172"/>
                </a:lnTo>
                <a:lnTo>
                  <a:pt x="6504" y="26522"/>
                </a:lnTo>
                <a:lnTo>
                  <a:pt x="26510" y="26522"/>
                </a:lnTo>
                <a:lnTo>
                  <a:pt x="20163" y="20172"/>
                </a:lnTo>
                <a:close/>
              </a:path>
              <a:path w="2266315" h="2266950">
                <a:moveTo>
                  <a:pt x="26510" y="26522"/>
                </a:moveTo>
                <a:lnTo>
                  <a:pt x="6504" y="26522"/>
                </a:lnTo>
                <a:lnTo>
                  <a:pt x="12857" y="32872"/>
                </a:lnTo>
                <a:lnTo>
                  <a:pt x="32858" y="32872"/>
                </a:lnTo>
                <a:lnTo>
                  <a:pt x="26510" y="26522"/>
                </a:lnTo>
                <a:close/>
              </a:path>
              <a:path w="2266315" h="2266950">
                <a:moveTo>
                  <a:pt x="32858" y="32872"/>
                </a:moveTo>
                <a:lnTo>
                  <a:pt x="12857" y="32872"/>
                </a:lnTo>
                <a:lnTo>
                  <a:pt x="19210" y="39222"/>
                </a:lnTo>
                <a:lnTo>
                  <a:pt x="39205" y="39222"/>
                </a:lnTo>
                <a:lnTo>
                  <a:pt x="32858" y="32872"/>
                </a:lnTo>
                <a:close/>
              </a:path>
              <a:path w="2266315" h="2266950">
                <a:moveTo>
                  <a:pt x="39205" y="39222"/>
                </a:moveTo>
                <a:lnTo>
                  <a:pt x="19210" y="39222"/>
                </a:lnTo>
                <a:lnTo>
                  <a:pt x="25563" y="45572"/>
                </a:lnTo>
                <a:lnTo>
                  <a:pt x="45552" y="45572"/>
                </a:lnTo>
                <a:lnTo>
                  <a:pt x="39205" y="39222"/>
                </a:lnTo>
                <a:close/>
              </a:path>
              <a:path w="2266315" h="2266950">
                <a:moveTo>
                  <a:pt x="45552" y="45572"/>
                </a:moveTo>
                <a:lnTo>
                  <a:pt x="25563" y="45572"/>
                </a:lnTo>
                <a:lnTo>
                  <a:pt x="31915" y="51922"/>
                </a:lnTo>
                <a:lnTo>
                  <a:pt x="51899" y="51922"/>
                </a:lnTo>
                <a:lnTo>
                  <a:pt x="45552" y="45572"/>
                </a:lnTo>
                <a:close/>
              </a:path>
              <a:path w="2266315" h="2266950">
                <a:moveTo>
                  <a:pt x="51899" y="51922"/>
                </a:moveTo>
                <a:lnTo>
                  <a:pt x="31915" y="51922"/>
                </a:lnTo>
                <a:lnTo>
                  <a:pt x="38268" y="58272"/>
                </a:lnTo>
                <a:lnTo>
                  <a:pt x="58247" y="58272"/>
                </a:lnTo>
                <a:lnTo>
                  <a:pt x="51899" y="51922"/>
                </a:lnTo>
                <a:close/>
              </a:path>
              <a:path w="2266315" h="2266950">
                <a:moveTo>
                  <a:pt x="58247" y="58272"/>
                </a:moveTo>
                <a:lnTo>
                  <a:pt x="38268" y="58272"/>
                </a:lnTo>
                <a:lnTo>
                  <a:pt x="44621" y="64622"/>
                </a:lnTo>
                <a:lnTo>
                  <a:pt x="64594" y="64622"/>
                </a:lnTo>
                <a:lnTo>
                  <a:pt x="58247" y="58272"/>
                </a:lnTo>
                <a:close/>
              </a:path>
              <a:path w="2266315" h="2266950">
                <a:moveTo>
                  <a:pt x="64594" y="64622"/>
                </a:moveTo>
                <a:lnTo>
                  <a:pt x="44621" y="64622"/>
                </a:lnTo>
                <a:lnTo>
                  <a:pt x="50974" y="70972"/>
                </a:lnTo>
                <a:lnTo>
                  <a:pt x="70941" y="70972"/>
                </a:lnTo>
                <a:lnTo>
                  <a:pt x="64594" y="64622"/>
                </a:lnTo>
                <a:close/>
              </a:path>
              <a:path w="2266315" h="2266950">
                <a:moveTo>
                  <a:pt x="70941" y="70972"/>
                </a:moveTo>
                <a:lnTo>
                  <a:pt x="50974" y="70972"/>
                </a:lnTo>
                <a:lnTo>
                  <a:pt x="57326" y="77322"/>
                </a:lnTo>
                <a:lnTo>
                  <a:pt x="77288" y="77322"/>
                </a:lnTo>
                <a:lnTo>
                  <a:pt x="70941" y="70972"/>
                </a:lnTo>
                <a:close/>
              </a:path>
              <a:path w="2266315" h="2266950">
                <a:moveTo>
                  <a:pt x="77288" y="77322"/>
                </a:moveTo>
                <a:lnTo>
                  <a:pt x="57326" y="77322"/>
                </a:lnTo>
                <a:lnTo>
                  <a:pt x="63679" y="83672"/>
                </a:lnTo>
                <a:lnTo>
                  <a:pt x="83636" y="83672"/>
                </a:lnTo>
                <a:lnTo>
                  <a:pt x="77288" y="77322"/>
                </a:lnTo>
                <a:close/>
              </a:path>
              <a:path w="2266315" h="2266950">
                <a:moveTo>
                  <a:pt x="83636" y="83672"/>
                </a:moveTo>
                <a:lnTo>
                  <a:pt x="63679" y="83672"/>
                </a:lnTo>
                <a:lnTo>
                  <a:pt x="70032" y="90022"/>
                </a:lnTo>
                <a:lnTo>
                  <a:pt x="89983" y="90022"/>
                </a:lnTo>
                <a:lnTo>
                  <a:pt x="83636" y="83672"/>
                </a:lnTo>
                <a:close/>
              </a:path>
              <a:path w="2266315" h="2266950">
                <a:moveTo>
                  <a:pt x="89983" y="90022"/>
                </a:moveTo>
                <a:lnTo>
                  <a:pt x="70032" y="90022"/>
                </a:lnTo>
                <a:lnTo>
                  <a:pt x="89090" y="109072"/>
                </a:lnTo>
                <a:lnTo>
                  <a:pt x="109025" y="109072"/>
                </a:lnTo>
                <a:lnTo>
                  <a:pt x="89983" y="90022"/>
                </a:lnTo>
                <a:close/>
              </a:path>
              <a:path w="2266315" h="2266950">
                <a:moveTo>
                  <a:pt x="109025" y="109072"/>
                </a:moveTo>
                <a:lnTo>
                  <a:pt x="89090" y="109072"/>
                </a:lnTo>
                <a:lnTo>
                  <a:pt x="95443" y="115422"/>
                </a:lnTo>
                <a:lnTo>
                  <a:pt x="115372" y="115422"/>
                </a:lnTo>
                <a:lnTo>
                  <a:pt x="109025" y="109072"/>
                </a:lnTo>
                <a:close/>
              </a:path>
              <a:path w="2266315" h="2266950">
                <a:moveTo>
                  <a:pt x="115372" y="115422"/>
                </a:moveTo>
                <a:lnTo>
                  <a:pt x="95443" y="115422"/>
                </a:lnTo>
                <a:lnTo>
                  <a:pt x="101795" y="121772"/>
                </a:lnTo>
                <a:lnTo>
                  <a:pt x="121719" y="121772"/>
                </a:lnTo>
                <a:lnTo>
                  <a:pt x="115372" y="115422"/>
                </a:lnTo>
                <a:close/>
              </a:path>
              <a:path w="2266315" h="2266950">
                <a:moveTo>
                  <a:pt x="121719" y="121772"/>
                </a:moveTo>
                <a:lnTo>
                  <a:pt x="101795" y="121772"/>
                </a:lnTo>
                <a:lnTo>
                  <a:pt x="133559" y="153522"/>
                </a:lnTo>
                <a:lnTo>
                  <a:pt x="153456" y="153522"/>
                </a:lnTo>
                <a:lnTo>
                  <a:pt x="121719" y="121772"/>
                </a:lnTo>
                <a:close/>
              </a:path>
              <a:path w="2266315" h="2266950">
                <a:moveTo>
                  <a:pt x="153456" y="153522"/>
                </a:moveTo>
                <a:lnTo>
                  <a:pt x="133559" y="153522"/>
                </a:lnTo>
                <a:lnTo>
                  <a:pt x="139912" y="159872"/>
                </a:lnTo>
                <a:lnTo>
                  <a:pt x="159803" y="159872"/>
                </a:lnTo>
                <a:lnTo>
                  <a:pt x="153456" y="153522"/>
                </a:lnTo>
                <a:close/>
              </a:path>
              <a:path w="2266315" h="2266950">
                <a:moveTo>
                  <a:pt x="159803" y="159872"/>
                </a:moveTo>
                <a:lnTo>
                  <a:pt x="139912" y="159872"/>
                </a:lnTo>
                <a:lnTo>
                  <a:pt x="165323" y="185272"/>
                </a:lnTo>
                <a:lnTo>
                  <a:pt x="185192" y="185272"/>
                </a:lnTo>
                <a:lnTo>
                  <a:pt x="159803" y="159872"/>
                </a:lnTo>
                <a:close/>
              </a:path>
              <a:path w="2266315" h="2266950">
                <a:moveTo>
                  <a:pt x="185192" y="185272"/>
                </a:moveTo>
                <a:lnTo>
                  <a:pt x="165323" y="185272"/>
                </a:lnTo>
                <a:lnTo>
                  <a:pt x="171675" y="191622"/>
                </a:lnTo>
                <a:lnTo>
                  <a:pt x="191539" y="191622"/>
                </a:lnTo>
                <a:lnTo>
                  <a:pt x="185192" y="185272"/>
                </a:lnTo>
                <a:close/>
              </a:path>
              <a:path w="2266315" h="2266950">
                <a:moveTo>
                  <a:pt x="191539" y="191622"/>
                </a:moveTo>
                <a:lnTo>
                  <a:pt x="171675" y="191622"/>
                </a:lnTo>
                <a:lnTo>
                  <a:pt x="178028" y="197972"/>
                </a:lnTo>
                <a:lnTo>
                  <a:pt x="197887" y="197972"/>
                </a:lnTo>
                <a:lnTo>
                  <a:pt x="191539" y="191622"/>
                </a:lnTo>
                <a:close/>
              </a:path>
              <a:path w="2266315" h="2266950">
                <a:moveTo>
                  <a:pt x="197887" y="197972"/>
                </a:moveTo>
                <a:lnTo>
                  <a:pt x="178028" y="197972"/>
                </a:lnTo>
                <a:lnTo>
                  <a:pt x="184381" y="204322"/>
                </a:lnTo>
                <a:lnTo>
                  <a:pt x="204234" y="204322"/>
                </a:lnTo>
                <a:lnTo>
                  <a:pt x="197887" y="197972"/>
                </a:lnTo>
                <a:close/>
              </a:path>
              <a:path w="2266315" h="2266950">
                <a:moveTo>
                  <a:pt x="204234" y="204322"/>
                </a:moveTo>
                <a:lnTo>
                  <a:pt x="184381" y="204322"/>
                </a:lnTo>
                <a:lnTo>
                  <a:pt x="190734" y="210672"/>
                </a:lnTo>
                <a:lnTo>
                  <a:pt x="210581" y="210672"/>
                </a:lnTo>
                <a:lnTo>
                  <a:pt x="204234" y="204322"/>
                </a:lnTo>
                <a:close/>
              </a:path>
              <a:path w="2266315" h="2266950">
                <a:moveTo>
                  <a:pt x="210581" y="210672"/>
                </a:moveTo>
                <a:lnTo>
                  <a:pt x="190734" y="210672"/>
                </a:lnTo>
                <a:lnTo>
                  <a:pt x="197086" y="217022"/>
                </a:lnTo>
                <a:lnTo>
                  <a:pt x="216928" y="217022"/>
                </a:lnTo>
                <a:lnTo>
                  <a:pt x="210581" y="210672"/>
                </a:lnTo>
                <a:close/>
              </a:path>
              <a:path w="2266315" h="2266950">
                <a:moveTo>
                  <a:pt x="216928" y="217022"/>
                </a:moveTo>
                <a:lnTo>
                  <a:pt x="197086" y="217022"/>
                </a:lnTo>
                <a:lnTo>
                  <a:pt x="203439" y="223372"/>
                </a:lnTo>
                <a:lnTo>
                  <a:pt x="223276" y="223372"/>
                </a:lnTo>
                <a:lnTo>
                  <a:pt x="216928" y="217022"/>
                </a:lnTo>
                <a:close/>
              </a:path>
              <a:path w="2266315" h="2266950">
                <a:moveTo>
                  <a:pt x="223276" y="223372"/>
                </a:moveTo>
                <a:lnTo>
                  <a:pt x="203439" y="223372"/>
                </a:lnTo>
                <a:lnTo>
                  <a:pt x="209792" y="229722"/>
                </a:lnTo>
                <a:lnTo>
                  <a:pt x="229623" y="229722"/>
                </a:lnTo>
                <a:lnTo>
                  <a:pt x="223276" y="223372"/>
                </a:lnTo>
                <a:close/>
              </a:path>
              <a:path w="2266315" h="2266950">
                <a:moveTo>
                  <a:pt x="229623" y="229722"/>
                </a:moveTo>
                <a:lnTo>
                  <a:pt x="209792" y="229722"/>
                </a:lnTo>
                <a:lnTo>
                  <a:pt x="216145" y="236072"/>
                </a:lnTo>
                <a:lnTo>
                  <a:pt x="235970" y="236072"/>
                </a:lnTo>
                <a:lnTo>
                  <a:pt x="229623" y="229722"/>
                </a:lnTo>
                <a:close/>
              </a:path>
              <a:path w="2266315" h="2266950">
                <a:moveTo>
                  <a:pt x="235970" y="236072"/>
                </a:moveTo>
                <a:lnTo>
                  <a:pt x="216145" y="236072"/>
                </a:lnTo>
                <a:lnTo>
                  <a:pt x="222497" y="242422"/>
                </a:lnTo>
                <a:lnTo>
                  <a:pt x="242317" y="242422"/>
                </a:lnTo>
                <a:lnTo>
                  <a:pt x="235970" y="236072"/>
                </a:lnTo>
                <a:close/>
              </a:path>
              <a:path w="2266315" h="2266950">
                <a:moveTo>
                  <a:pt x="242317" y="242422"/>
                </a:moveTo>
                <a:lnTo>
                  <a:pt x="222497" y="242422"/>
                </a:lnTo>
                <a:lnTo>
                  <a:pt x="228850" y="248772"/>
                </a:lnTo>
                <a:lnTo>
                  <a:pt x="248665" y="248772"/>
                </a:lnTo>
                <a:lnTo>
                  <a:pt x="242317" y="242422"/>
                </a:lnTo>
                <a:close/>
              </a:path>
              <a:path w="2266315" h="2266950">
                <a:moveTo>
                  <a:pt x="248665" y="248772"/>
                </a:moveTo>
                <a:lnTo>
                  <a:pt x="228850" y="248772"/>
                </a:lnTo>
                <a:lnTo>
                  <a:pt x="235203" y="255122"/>
                </a:lnTo>
                <a:lnTo>
                  <a:pt x="255012" y="255122"/>
                </a:lnTo>
                <a:lnTo>
                  <a:pt x="248665" y="248772"/>
                </a:lnTo>
                <a:close/>
              </a:path>
              <a:path w="2266315" h="2266950">
                <a:moveTo>
                  <a:pt x="255012" y="255122"/>
                </a:moveTo>
                <a:lnTo>
                  <a:pt x="235203" y="255122"/>
                </a:lnTo>
                <a:lnTo>
                  <a:pt x="241556" y="261472"/>
                </a:lnTo>
                <a:lnTo>
                  <a:pt x="261359" y="261472"/>
                </a:lnTo>
                <a:lnTo>
                  <a:pt x="255012" y="255122"/>
                </a:lnTo>
                <a:close/>
              </a:path>
              <a:path w="2266315" h="2266950">
                <a:moveTo>
                  <a:pt x="261359" y="261472"/>
                </a:moveTo>
                <a:lnTo>
                  <a:pt x="241556" y="261472"/>
                </a:lnTo>
                <a:lnTo>
                  <a:pt x="247908" y="267822"/>
                </a:lnTo>
                <a:lnTo>
                  <a:pt x="267706" y="267822"/>
                </a:lnTo>
                <a:lnTo>
                  <a:pt x="261359" y="261472"/>
                </a:lnTo>
                <a:close/>
              </a:path>
              <a:path w="2266315" h="2266950">
                <a:moveTo>
                  <a:pt x="267706" y="267822"/>
                </a:moveTo>
                <a:lnTo>
                  <a:pt x="247908" y="267822"/>
                </a:lnTo>
                <a:lnTo>
                  <a:pt x="254261" y="274172"/>
                </a:lnTo>
                <a:lnTo>
                  <a:pt x="274054" y="274172"/>
                </a:lnTo>
                <a:lnTo>
                  <a:pt x="267706" y="267822"/>
                </a:lnTo>
                <a:close/>
              </a:path>
              <a:path w="2266315" h="2266950">
                <a:moveTo>
                  <a:pt x="274054" y="274172"/>
                </a:moveTo>
                <a:lnTo>
                  <a:pt x="254261" y="274172"/>
                </a:lnTo>
                <a:lnTo>
                  <a:pt x="260614" y="280522"/>
                </a:lnTo>
                <a:lnTo>
                  <a:pt x="280401" y="280522"/>
                </a:lnTo>
                <a:lnTo>
                  <a:pt x="274054" y="274172"/>
                </a:lnTo>
                <a:close/>
              </a:path>
              <a:path w="2266315" h="2266950">
                <a:moveTo>
                  <a:pt x="280401" y="280522"/>
                </a:moveTo>
                <a:lnTo>
                  <a:pt x="260614" y="280522"/>
                </a:lnTo>
                <a:lnTo>
                  <a:pt x="266967" y="286872"/>
                </a:lnTo>
                <a:lnTo>
                  <a:pt x="286748" y="286872"/>
                </a:lnTo>
                <a:lnTo>
                  <a:pt x="280401" y="280522"/>
                </a:lnTo>
                <a:close/>
              </a:path>
              <a:path w="2266315" h="2266950">
                <a:moveTo>
                  <a:pt x="286748" y="286872"/>
                </a:moveTo>
                <a:lnTo>
                  <a:pt x="266967" y="286872"/>
                </a:lnTo>
                <a:lnTo>
                  <a:pt x="273319" y="293222"/>
                </a:lnTo>
                <a:lnTo>
                  <a:pt x="293095" y="293222"/>
                </a:lnTo>
                <a:lnTo>
                  <a:pt x="286748" y="286872"/>
                </a:lnTo>
                <a:close/>
              </a:path>
              <a:path w="2266315" h="2266950">
                <a:moveTo>
                  <a:pt x="293095" y="293222"/>
                </a:moveTo>
                <a:lnTo>
                  <a:pt x="273319" y="293222"/>
                </a:lnTo>
                <a:lnTo>
                  <a:pt x="279672" y="299572"/>
                </a:lnTo>
                <a:lnTo>
                  <a:pt x="299443" y="299572"/>
                </a:lnTo>
                <a:lnTo>
                  <a:pt x="293095" y="293222"/>
                </a:lnTo>
                <a:close/>
              </a:path>
              <a:path w="2266315" h="2266950">
                <a:moveTo>
                  <a:pt x="299443" y="299572"/>
                </a:moveTo>
                <a:lnTo>
                  <a:pt x="279672" y="299572"/>
                </a:lnTo>
                <a:lnTo>
                  <a:pt x="286025" y="305922"/>
                </a:lnTo>
                <a:lnTo>
                  <a:pt x="305790" y="305922"/>
                </a:lnTo>
                <a:lnTo>
                  <a:pt x="299443" y="299572"/>
                </a:lnTo>
                <a:close/>
              </a:path>
              <a:path w="2266315" h="2266950">
                <a:moveTo>
                  <a:pt x="305790" y="305922"/>
                </a:moveTo>
                <a:lnTo>
                  <a:pt x="286025" y="305922"/>
                </a:lnTo>
                <a:lnTo>
                  <a:pt x="292377" y="312272"/>
                </a:lnTo>
                <a:lnTo>
                  <a:pt x="312137" y="312272"/>
                </a:lnTo>
                <a:lnTo>
                  <a:pt x="305790" y="305922"/>
                </a:lnTo>
                <a:close/>
              </a:path>
              <a:path w="2266315" h="2266950">
                <a:moveTo>
                  <a:pt x="312137" y="312272"/>
                </a:moveTo>
                <a:lnTo>
                  <a:pt x="292377" y="312272"/>
                </a:lnTo>
                <a:lnTo>
                  <a:pt x="298730" y="318622"/>
                </a:lnTo>
                <a:lnTo>
                  <a:pt x="318485" y="318622"/>
                </a:lnTo>
                <a:lnTo>
                  <a:pt x="312137" y="312272"/>
                </a:lnTo>
                <a:close/>
              </a:path>
              <a:path w="2266315" h="2266950">
                <a:moveTo>
                  <a:pt x="318485" y="318622"/>
                </a:moveTo>
                <a:lnTo>
                  <a:pt x="298730" y="318622"/>
                </a:lnTo>
                <a:lnTo>
                  <a:pt x="305083" y="324972"/>
                </a:lnTo>
                <a:lnTo>
                  <a:pt x="324832" y="324972"/>
                </a:lnTo>
                <a:lnTo>
                  <a:pt x="318485" y="318622"/>
                </a:lnTo>
                <a:close/>
              </a:path>
              <a:path w="2266315" h="2266950">
                <a:moveTo>
                  <a:pt x="324832" y="324972"/>
                </a:moveTo>
                <a:lnTo>
                  <a:pt x="305083" y="324972"/>
                </a:lnTo>
                <a:lnTo>
                  <a:pt x="311436" y="331322"/>
                </a:lnTo>
                <a:lnTo>
                  <a:pt x="331179" y="331322"/>
                </a:lnTo>
                <a:lnTo>
                  <a:pt x="324832" y="324972"/>
                </a:lnTo>
                <a:close/>
              </a:path>
              <a:path w="2266315" h="2266950">
                <a:moveTo>
                  <a:pt x="331179" y="331322"/>
                </a:moveTo>
                <a:lnTo>
                  <a:pt x="311436" y="331322"/>
                </a:lnTo>
                <a:lnTo>
                  <a:pt x="317788" y="337672"/>
                </a:lnTo>
                <a:lnTo>
                  <a:pt x="337526" y="337672"/>
                </a:lnTo>
                <a:lnTo>
                  <a:pt x="331179" y="331322"/>
                </a:lnTo>
                <a:close/>
              </a:path>
              <a:path w="2266315" h="2266950">
                <a:moveTo>
                  <a:pt x="337526" y="337672"/>
                </a:moveTo>
                <a:lnTo>
                  <a:pt x="317788" y="337672"/>
                </a:lnTo>
                <a:lnTo>
                  <a:pt x="324141" y="344022"/>
                </a:lnTo>
                <a:lnTo>
                  <a:pt x="343874" y="344022"/>
                </a:lnTo>
                <a:lnTo>
                  <a:pt x="337526" y="337672"/>
                </a:lnTo>
                <a:close/>
              </a:path>
              <a:path w="2266315" h="2266950">
                <a:moveTo>
                  <a:pt x="343874" y="344022"/>
                </a:moveTo>
                <a:lnTo>
                  <a:pt x="324141" y="344022"/>
                </a:lnTo>
                <a:lnTo>
                  <a:pt x="330494" y="350372"/>
                </a:lnTo>
                <a:lnTo>
                  <a:pt x="350221" y="350372"/>
                </a:lnTo>
                <a:lnTo>
                  <a:pt x="343874" y="344022"/>
                </a:lnTo>
                <a:close/>
              </a:path>
              <a:path w="2266315" h="2266950">
                <a:moveTo>
                  <a:pt x="350221" y="350372"/>
                </a:moveTo>
                <a:lnTo>
                  <a:pt x="330494" y="350372"/>
                </a:lnTo>
                <a:lnTo>
                  <a:pt x="336847" y="356722"/>
                </a:lnTo>
                <a:lnTo>
                  <a:pt x="356568" y="356722"/>
                </a:lnTo>
                <a:lnTo>
                  <a:pt x="350221" y="350372"/>
                </a:lnTo>
                <a:close/>
              </a:path>
              <a:path w="2266315" h="2266950">
                <a:moveTo>
                  <a:pt x="356568" y="356722"/>
                </a:moveTo>
                <a:lnTo>
                  <a:pt x="336847" y="356722"/>
                </a:lnTo>
                <a:lnTo>
                  <a:pt x="343199" y="363072"/>
                </a:lnTo>
                <a:lnTo>
                  <a:pt x="362915" y="363072"/>
                </a:lnTo>
                <a:lnTo>
                  <a:pt x="356568" y="356722"/>
                </a:lnTo>
                <a:close/>
              </a:path>
              <a:path w="2266315" h="2266950">
                <a:moveTo>
                  <a:pt x="362915" y="363072"/>
                </a:moveTo>
                <a:lnTo>
                  <a:pt x="343199" y="363072"/>
                </a:lnTo>
                <a:lnTo>
                  <a:pt x="349552" y="369422"/>
                </a:lnTo>
                <a:lnTo>
                  <a:pt x="369263" y="369422"/>
                </a:lnTo>
                <a:lnTo>
                  <a:pt x="362915" y="363072"/>
                </a:lnTo>
                <a:close/>
              </a:path>
              <a:path w="2266315" h="2266950">
                <a:moveTo>
                  <a:pt x="369263" y="369422"/>
                </a:moveTo>
                <a:lnTo>
                  <a:pt x="349552" y="369422"/>
                </a:lnTo>
                <a:lnTo>
                  <a:pt x="355905" y="375772"/>
                </a:lnTo>
                <a:lnTo>
                  <a:pt x="375610" y="375772"/>
                </a:lnTo>
                <a:lnTo>
                  <a:pt x="369263" y="369422"/>
                </a:lnTo>
                <a:close/>
              </a:path>
              <a:path w="2266315" h="2266950">
                <a:moveTo>
                  <a:pt x="375610" y="375772"/>
                </a:moveTo>
                <a:lnTo>
                  <a:pt x="355905" y="375772"/>
                </a:lnTo>
                <a:lnTo>
                  <a:pt x="362258" y="382122"/>
                </a:lnTo>
                <a:lnTo>
                  <a:pt x="381957" y="382122"/>
                </a:lnTo>
                <a:lnTo>
                  <a:pt x="375610" y="375772"/>
                </a:lnTo>
                <a:close/>
              </a:path>
              <a:path w="2266315" h="2266950">
                <a:moveTo>
                  <a:pt x="381957" y="382122"/>
                </a:moveTo>
                <a:lnTo>
                  <a:pt x="362258" y="382122"/>
                </a:lnTo>
                <a:lnTo>
                  <a:pt x="368610" y="388472"/>
                </a:lnTo>
                <a:lnTo>
                  <a:pt x="388304" y="388472"/>
                </a:lnTo>
                <a:lnTo>
                  <a:pt x="381957" y="382122"/>
                </a:lnTo>
                <a:close/>
              </a:path>
              <a:path w="2266315" h="2266950">
                <a:moveTo>
                  <a:pt x="388304" y="388472"/>
                </a:moveTo>
                <a:lnTo>
                  <a:pt x="368610" y="388472"/>
                </a:lnTo>
                <a:lnTo>
                  <a:pt x="374963" y="394822"/>
                </a:lnTo>
                <a:lnTo>
                  <a:pt x="394652" y="394822"/>
                </a:lnTo>
                <a:lnTo>
                  <a:pt x="388304" y="388472"/>
                </a:lnTo>
                <a:close/>
              </a:path>
              <a:path w="2266315" h="2266950">
                <a:moveTo>
                  <a:pt x="394652" y="394822"/>
                </a:moveTo>
                <a:lnTo>
                  <a:pt x="374963" y="394822"/>
                </a:lnTo>
                <a:lnTo>
                  <a:pt x="381316" y="401172"/>
                </a:lnTo>
                <a:lnTo>
                  <a:pt x="400999" y="401172"/>
                </a:lnTo>
                <a:lnTo>
                  <a:pt x="394652" y="394822"/>
                </a:lnTo>
                <a:close/>
              </a:path>
              <a:path w="2266315" h="2266950">
                <a:moveTo>
                  <a:pt x="400999" y="401172"/>
                </a:moveTo>
                <a:lnTo>
                  <a:pt x="381316" y="401172"/>
                </a:lnTo>
                <a:lnTo>
                  <a:pt x="387669" y="407522"/>
                </a:lnTo>
                <a:lnTo>
                  <a:pt x="407346" y="407522"/>
                </a:lnTo>
                <a:lnTo>
                  <a:pt x="400999" y="401172"/>
                </a:lnTo>
                <a:close/>
              </a:path>
              <a:path w="2266315" h="2266950">
                <a:moveTo>
                  <a:pt x="407346" y="407522"/>
                </a:moveTo>
                <a:lnTo>
                  <a:pt x="387669" y="407522"/>
                </a:lnTo>
                <a:lnTo>
                  <a:pt x="394021" y="413872"/>
                </a:lnTo>
                <a:lnTo>
                  <a:pt x="413694" y="413872"/>
                </a:lnTo>
                <a:lnTo>
                  <a:pt x="407346" y="407522"/>
                </a:lnTo>
                <a:close/>
              </a:path>
              <a:path w="2266315" h="2266950">
                <a:moveTo>
                  <a:pt x="413694" y="413872"/>
                </a:moveTo>
                <a:lnTo>
                  <a:pt x="394021" y="413872"/>
                </a:lnTo>
                <a:lnTo>
                  <a:pt x="400374" y="420222"/>
                </a:lnTo>
                <a:lnTo>
                  <a:pt x="420041" y="420222"/>
                </a:lnTo>
                <a:lnTo>
                  <a:pt x="413694" y="413872"/>
                </a:lnTo>
                <a:close/>
              </a:path>
              <a:path w="2266315" h="2266950">
                <a:moveTo>
                  <a:pt x="420041" y="420222"/>
                </a:moveTo>
                <a:lnTo>
                  <a:pt x="400374" y="420222"/>
                </a:lnTo>
                <a:lnTo>
                  <a:pt x="406727" y="426572"/>
                </a:lnTo>
                <a:lnTo>
                  <a:pt x="426388" y="426572"/>
                </a:lnTo>
                <a:lnTo>
                  <a:pt x="420041" y="420222"/>
                </a:lnTo>
                <a:close/>
              </a:path>
              <a:path w="2266315" h="2266950">
                <a:moveTo>
                  <a:pt x="426388" y="426572"/>
                </a:moveTo>
                <a:lnTo>
                  <a:pt x="406727" y="426572"/>
                </a:lnTo>
                <a:lnTo>
                  <a:pt x="413079" y="432922"/>
                </a:lnTo>
                <a:lnTo>
                  <a:pt x="432735" y="432922"/>
                </a:lnTo>
                <a:lnTo>
                  <a:pt x="426388" y="426572"/>
                </a:lnTo>
                <a:close/>
              </a:path>
              <a:path w="2266315" h="2266950">
                <a:moveTo>
                  <a:pt x="432735" y="432922"/>
                </a:moveTo>
                <a:lnTo>
                  <a:pt x="413079" y="432922"/>
                </a:lnTo>
                <a:lnTo>
                  <a:pt x="425785" y="445622"/>
                </a:lnTo>
                <a:lnTo>
                  <a:pt x="445430" y="445622"/>
                </a:lnTo>
                <a:lnTo>
                  <a:pt x="432735" y="432922"/>
                </a:lnTo>
                <a:close/>
              </a:path>
              <a:path w="2266315" h="2266950">
                <a:moveTo>
                  <a:pt x="445430" y="445622"/>
                </a:moveTo>
                <a:lnTo>
                  <a:pt x="425785" y="445622"/>
                </a:lnTo>
                <a:lnTo>
                  <a:pt x="432138" y="451972"/>
                </a:lnTo>
                <a:lnTo>
                  <a:pt x="451777" y="451972"/>
                </a:lnTo>
                <a:lnTo>
                  <a:pt x="445430" y="445622"/>
                </a:lnTo>
                <a:close/>
              </a:path>
              <a:path w="2266315" h="2266950">
                <a:moveTo>
                  <a:pt x="451777" y="451972"/>
                </a:moveTo>
                <a:lnTo>
                  <a:pt x="432138" y="451972"/>
                </a:lnTo>
                <a:lnTo>
                  <a:pt x="438490" y="458322"/>
                </a:lnTo>
                <a:lnTo>
                  <a:pt x="458124" y="458322"/>
                </a:lnTo>
                <a:lnTo>
                  <a:pt x="451777" y="451972"/>
                </a:lnTo>
                <a:close/>
              </a:path>
              <a:path w="2266315" h="2266950">
                <a:moveTo>
                  <a:pt x="458124" y="458322"/>
                </a:moveTo>
                <a:lnTo>
                  <a:pt x="438490" y="458322"/>
                </a:lnTo>
                <a:lnTo>
                  <a:pt x="444843" y="464672"/>
                </a:lnTo>
                <a:lnTo>
                  <a:pt x="464472" y="464672"/>
                </a:lnTo>
                <a:lnTo>
                  <a:pt x="458124" y="458322"/>
                </a:lnTo>
                <a:close/>
              </a:path>
              <a:path w="2266315" h="2266950">
                <a:moveTo>
                  <a:pt x="464472" y="464672"/>
                </a:moveTo>
                <a:lnTo>
                  <a:pt x="444843" y="464672"/>
                </a:lnTo>
                <a:lnTo>
                  <a:pt x="451196" y="471022"/>
                </a:lnTo>
                <a:lnTo>
                  <a:pt x="470819" y="471022"/>
                </a:lnTo>
                <a:lnTo>
                  <a:pt x="464472" y="464672"/>
                </a:lnTo>
                <a:close/>
              </a:path>
              <a:path w="2266315" h="2266950">
                <a:moveTo>
                  <a:pt x="470819" y="471022"/>
                </a:moveTo>
                <a:lnTo>
                  <a:pt x="451196" y="471022"/>
                </a:lnTo>
                <a:lnTo>
                  <a:pt x="457549" y="477372"/>
                </a:lnTo>
                <a:lnTo>
                  <a:pt x="477166" y="477372"/>
                </a:lnTo>
                <a:lnTo>
                  <a:pt x="470819" y="471022"/>
                </a:lnTo>
                <a:close/>
              </a:path>
              <a:path w="2266315" h="2266950">
                <a:moveTo>
                  <a:pt x="477166" y="477372"/>
                </a:moveTo>
                <a:lnTo>
                  <a:pt x="457549" y="477372"/>
                </a:lnTo>
                <a:lnTo>
                  <a:pt x="463901" y="483722"/>
                </a:lnTo>
                <a:lnTo>
                  <a:pt x="483513" y="483722"/>
                </a:lnTo>
                <a:lnTo>
                  <a:pt x="477166" y="477372"/>
                </a:lnTo>
                <a:close/>
              </a:path>
              <a:path w="2266315" h="2266950">
                <a:moveTo>
                  <a:pt x="483513" y="483722"/>
                </a:moveTo>
                <a:lnTo>
                  <a:pt x="463901" y="483722"/>
                </a:lnTo>
                <a:lnTo>
                  <a:pt x="470254" y="490072"/>
                </a:lnTo>
                <a:lnTo>
                  <a:pt x="489861" y="490072"/>
                </a:lnTo>
                <a:lnTo>
                  <a:pt x="483513" y="483722"/>
                </a:lnTo>
                <a:close/>
              </a:path>
              <a:path w="2266315" h="2266950">
                <a:moveTo>
                  <a:pt x="489861" y="490072"/>
                </a:moveTo>
                <a:lnTo>
                  <a:pt x="470254" y="490072"/>
                </a:lnTo>
                <a:lnTo>
                  <a:pt x="476607" y="496422"/>
                </a:lnTo>
                <a:lnTo>
                  <a:pt x="496208" y="496422"/>
                </a:lnTo>
                <a:lnTo>
                  <a:pt x="489861" y="490072"/>
                </a:lnTo>
                <a:close/>
              </a:path>
              <a:path w="2266315" h="2266950">
                <a:moveTo>
                  <a:pt x="496208" y="496422"/>
                </a:moveTo>
                <a:lnTo>
                  <a:pt x="476607" y="496422"/>
                </a:lnTo>
                <a:lnTo>
                  <a:pt x="482960" y="502772"/>
                </a:lnTo>
                <a:lnTo>
                  <a:pt x="502555" y="502772"/>
                </a:lnTo>
                <a:lnTo>
                  <a:pt x="496208" y="496422"/>
                </a:lnTo>
                <a:close/>
              </a:path>
              <a:path w="2266315" h="2266950">
                <a:moveTo>
                  <a:pt x="502555" y="502772"/>
                </a:moveTo>
                <a:lnTo>
                  <a:pt x="482960" y="502772"/>
                </a:lnTo>
                <a:lnTo>
                  <a:pt x="489312" y="509122"/>
                </a:lnTo>
                <a:lnTo>
                  <a:pt x="508903" y="509122"/>
                </a:lnTo>
                <a:lnTo>
                  <a:pt x="502555" y="502772"/>
                </a:lnTo>
                <a:close/>
              </a:path>
              <a:path w="2266315" h="2266950">
                <a:moveTo>
                  <a:pt x="508903" y="509122"/>
                </a:moveTo>
                <a:lnTo>
                  <a:pt x="489312" y="509122"/>
                </a:lnTo>
                <a:lnTo>
                  <a:pt x="495665" y="515472"/>
                </a:lnTo>
                <a:lnTo>
                  <a:pt x="515250" y="515472"/>
                </a:lnTo>
                <a:lnTo>
                  <a:pt x="508903" y="509122"/>
                </a:lnTo>
                <a:close/>
              </a:path>
              <a:path w="2266315" h="2266950">
                <a:moveTo>
                  <a:pt x="515250" y="515472"/>
                </a:moveTo>
                <a:lnTo>
                  <a:pt x="495665" y="515472"/>
                </a:lnTo>
                <a:lnTo>
                  <a:pt x="502018" y="521822"/>
                </a:lnTo>
                <a:lnTo>
                  <a:pt x="521597" y="521822"/>
                </a:lnTo>
                <a:lnTo>
                  <a:pt x="515250" y="515472"/>
                </a:lnTo>
                <a:close/>
              </a:path>
              <a:path w="2266315" h="2266950">
                <a:moveTo>
                  <a:pt x="521597" y="521822"/>
                </a:moveTo>
                <a:lnTo>
                  <a:pt x="502018" y="521822"/>
                </a:lnTo>
                <a:lnTo>
                  <a:pt x="508370" y="528172"/>
                </a:lnTo>
                <a:lnTo>
                  <a:pt x="527944" y="528172"/>
                </a:lnTo>
                <a:lnTo>
                  <a:pt x="521597" y="521822"/>
                </a:lnTo>
                <a:close/>
              </a:path>
              <a:path w="2266315" h="2266950">
                <a:moveTo>
                  <a:pt x="527944" y="528172"/>
                </a:moveTo>
                <a:lnTo>
                  <a:pt x="508370" y="528172"/>
                </a:lnTo>
                <a:lnTo>
                  <a:pt x="514723" y="534522"/>
                </a:lnTo>
                <a:lnTo>
                  <a:pt x="534292" y="534522"/>
                </a:lnTo>
                <a:lnTo>
                  <a:pt x="527944" y="528172"/>
                </a:lnTo>
                <a:close/>
              </a:path>
              <a:path w="2266315" h="2266950">
                <a:moveTo>
                  <a:pt x="534292" y="534522"/>
                </a:moveTo>
                <a:lnTo>
                  <a:pt x="514723" y="534522"/>
                </a:lnTo>
                <a:lnTo>
                  <a:pt x="521076" y="540872"/>
                </a:lnTo>
                <a:lnTo>
                  <a:pt x="540639" y="540872"/>
                </a:lnTo>
                <a:lnTo>
                  <a:pt x="534292" y="534522"/>
                </a:lnTo>
                <a:close/>
              </a:path>
              <a:path w="2266315" h="2266950">
                <a:moveTo>
                  <a:pt x="540639" y="540872"/>
                </a:moveTo>
                <a:lnTo>
                  <a:pt x="521076" y="540872"/>
                </a:lnTo>
                <a:lnTo>
                  <a:pt x="527429" y="547222"/>
                </a:lnTo>
                <a:lnTo>
                  <a:pt x="546986" y="547222"/>
                </a:lnTo>
                <a:lnTo>
                  <a:pt x="540639" y="540872"/>
                </a:lnTo>
                <a:close/>
              </a:path>
              <a:path w="2266315" h="2266950">
                <a:moveTo>
                  <a:pt x="546986" y="547222"/>
                </a:moveTo>
                <a:lnTo>
                  <a:pt x="527429" y="547222"/>
                </a:lnTo>
                <a:lnTo>
                  <a:pt x="533781" y="553572"/>
                </a:lnTo>
                <a:lnTo>
                  <a:pt x="553333" y="553572"/>
                </a:lnTo>
                <a:lnTo>
                  <a:pt x="546986" y="547222"/>
                </a:lnTo>
                <a:close/>
              </a:path>
              <a:path w="2266315" h="2266950">
                <a:moveTo>
                  <a:pt x="553333" y="553572"/>
                </a:moveTo>
                <a:lnTo>
                  <a:pt x="533781" y="553572"/>
                </a:lnTo>
                <a:lnTo>
                  <a:pt x="540134" y="559922"/>
                </a:lnTo>
                <a:lnTo>
                  <a:pt x="559681" y="559922"/>
                </a:lnTo>
                <a:lnTo>
                  <a:pt x="553333" y="553572"/>
                </a:lnTo>
                <a:close/>
              </a:path>
              <a:path w="2266315" h="2266950">
                <a:moveTo>
                  <a:pt x="559681" y="559922"/>
                </a:moveTo>
                <a:lnTo>
                  <a:pt x="540134" y="559922"/>
                </a:lnTo>
                <a:lnTo>
                  <a:pt x="552840" y="572622"/>
                </a:lnTo>
                <a:lnTo>
                  <a:pt x="572375" y="572622"/>
                </a:lnTo>
                <a:lnTo>
                  <a:pt x="559681" y="559922"/>
                </a:lnTo>
                <a:close/>
              </a:path>
              <a:path w="2266315" h="2266950">
                <a:moveTo>
                  <a:pt x="572375" y="572622"/>
                </a:moveTo>
                <a:lnTo>
                  <a:pt x="552840" y="572622"/>
                </a:lnTo>
                <a:lnTo>
                  <a:pt x="559192" y="578972"/>
                </a:lnTo>
                <a:lnTo>
                  <a:pt x="578722" y="578972"/>
                </a:lnTo>
                <a:lnTo>
                  <a:pt x="572375" y="572622"/>
                </a:lnTo>
                <a:close/>
              </a:path>
              <a:path w="2266315" h="2266950">
                <a:moveTo>
                  <a:pt x="578722" y="578972"/>
                </a:moveTo>
                <a:lnTo>
                  <a:pt x="559192" y="578972"/>
                </a:lnTo>
                <a:lnTo>
                  <a:pt x="565545" y="585322"/>
                </a:lnTo>
                <a:lnTo>
                  <a:pt x="585070" y="585322"/>
                </a:lnTo>
                <a:lnTo>
                  <a:pt x="578722" y="578972"/>
                </a:lnTo>
                <a:close/>
              </a:path>
              <a:path w="2266315" h="2266950">
                <a:moveTo>
                  <a:pt x="585070" y="585322"/>
                </a:moveTo>
                <a:lnTo>
                  <a:pt x="565545" y="585322"/>
                </a:lnTo>
                <a:lnTo>
                  <a:pt x="571898" y="591672"/>
                </a:lnTo>
                <a:lnTo>
                  <a:pt x="591417" y="591672"/>
                </a:lnTo>
                <a:lnTo>
                  <a:pt x="585070" y="585322"/>
                </a:lnTo>
                <a:close/>
              </a:path>
              <a:path w="2266315" h="2266950">
                <a:moveTo>
                  <a:pt x="591417" y="591672"/>
                </a:moveTo>
                <a:lnTo>
                  <a:pt x="571898" y="591672"/>
                </a:lnTo>
                <a:lnTo>
                  <a:pt x="578251" y="598022"/>
                </a:lnTo>
                <a:lnTo>
                  <a:pt x="597764" y="598022"/>
                </a:lnTo>
                <a:lnTo>
                  <a:pt x="591417" y="591672"/>
                </a:lnTo>
                <a:close/>
              </a:path>
              <a:path w="2266315" h="2266950">
                <a:moveTo>
                  <a:pt x="597764" y="598022"/>
                </a:moveTo>
                <a:lnTo>
                  <a:pt x="578251" y="598022"/>
                </a:lnTo>
                <a:lnTo>
                  <a:pt x="584603" y="604372"/>
                </a:lnTo>
                <a:lnTo>
                  <a:pt x="604111" y="604372"/>
                </a:lnTo>
                <a:lnTo>
                  <a:pt x="597764" y="598022"/>
                </a:lnTo>
                <a:close/>
              </a:path>
              <a:path w="2266315" h="2266950">
                <a:moveTo>
                  <a:pt x="604111" y="604372"/>
                </a:moveTo>
                <a:lnTo>
                  <a:pt x="584603" y="604372"/>
                </a:lnTo>
                <a:lnTo>
                  <a:pt x="590956" y="610722"/>
                </a:lnTo>
                <a:lnTo>
                  <a:pt x="610459" y="610722"/>
                </a:lnTo>
                <a:lnTo>
                  <a:pt x="604111" y="604372"/>
                </a:lnTo>
                <a:close/>
              </a:path>
              <a:path w="2266315" h="2266950">
                <a:moveTo>
                  <a:pt x="610459" y="610722"/>
                </a:moveTo>
                <a:lnTo>
                  <a:pt x="590956" y="610722"/>
                </a:lnTo>
                <a:lnTo>
                  <a:pt x="597309" y="617072"/>
                </a:lnTo>
                <a:lnTo>
                  <a:pt x="616806" y="617072"/>
                </a:lnTo>
                <a:lnTo>
                  <a:pt x="610459" y="610722"/>
                </a:lnTo>
                <a:close/>
              </a:path>
              <a:path w="2266315" h="2266950">
                <a:moveTo>
                  <a:pt x="616806" y="617072"/>
                </a:moveTo>
                <a:lnTo>
                  <a:pt x="597309" y="617072"/>
                </a:lnTo>
                <a:lnTo>
                  <a:pt x="603662" y="623422"/>
                </a:lnTo>
                <a:lnTo>
                  <a:pt x="623153" y="623422"/>
                </a:lnTo>
                <a:lnTo>
                  <a:pt x="616806" y="617072"/>
                </a:lnTo>
                <a:close/>
              </a:path>
              <a:path w="2266315" h="2266950">
                <a:moveTo>
                  <a:pt x="623153" y="623422"/>
                </a:moveTo>
                <a:lnTo>
                  <a:pt x="603662" y="623422"/>
                </a:lnTo>
                <a:lnTo>
                  <a:pt x="610014" y="629772"/>
                </a:lnTo>
                <a:lnTo>
                  <a:pt x="629501" y="629772"/>
                </a:lnTo>
                <a:lnTo>
                  <a:pt x="623153" y="623422"/>
                </a:lnTo>
                <a:close/>
              </a:path>
              <a:path w="2266315" h="2266950">
                <a:moveTo>
                  <a:pt x="629501" y="629772"/>
                </a:moveTo>
                <a:lnTo>
                  <a:pt x="610014" y="629772"/>
                </a:lnTo>
                <a:lnTo>
                  <a:pt x="616367" y="636122"/>
                </a:lnTo>
                <a:lnTo>
                  <a:pt x="635848" y="636122"/>
                </a:lnTo>
                <a:lnTo>
                  <a:pt x="629501" y="629772"/>
                </a:lnTo>
                <a:close/>
              </a:path>
              <a:path w="2266315" h="2266950">
                <a:moveTo>
                  <a:pt x="635848" y="636122"/>
                </a:moveTo>
                <a:lnTo>
                  <a:pt x="616367" y="636122"/>
                </a:lnTo>
                <a:lnTo>
                  <a:pt x="622720" y="642472"/>
                </a:lnTo>
                <a:lnTo>
                  <a:pt x="642195" y="642472"/>
                </a:lnTo>
                <a:lnTo>
                  <a:pt x="635848" y="636122"/>
                </a:lnTo>
                <a:close/>
              </a:path>
              <a:path w="2266315" h="2266950">
                <a:moveTo>
                  <a:pt x="642195" y="642472"/>
                </a:moveTo>
                <a:lnTo>
                  <a:pt x="622720" y="642472"/>
                </a:lnTo>
                <a:lnTo>
                  <a:pt x="636696" y="656442"/>
                </a:lnTo>
                <a:lnTo>
                  <a:pt x="656159" y="656442"/>
                </a:lnTo>
                <a:lnTo>
                  <a:pt x="642195" y="642472"/>
                </a:lnTo>
                <a:close/>
              </a:path>
              <a:path w="2266315" h="2266950">
                <a:moveTo>
                  <a:pt x="656159" y="656442"/>
                </a:moveTo>
                <a:lnTo>
                  <a:pt x="636696" y="656442"/>
                </a:lnTo>
                <a:lnTo>
                  <a:pt x="643048" y="662792"/>
                </a:lnTo>
                <a:lnTo>
                  <a:pt x="662506" y="662792"/>
                </a:lnTo>
                <a:lnTo>
                  <a:pt x="656159" y="656442"/>
                </a:lnTo>
                <a:close/>
              </a:path>
              <a:path w="2266315" h="2266950">
                <a:moveTo>
                  <a:pt x="662506" y="662792"/>
                </a:moveTo>
                <a:lnTo>
                  <a:pt x="643048" y="662792"/>
                </a:lnTo>
                <a:lnTo>
                  <a:pt x="659566" y="679302"/>
                </a:lnTo>
                <a:lnTo>
                  <a:pt x="679009" y="679302"/>
                </a:lnTo>
                <a:lnTo>
                  <a:pt x="662506" y="662792"/>
                </a:lnTo>
                <a:close/>
              </a:path>
              <a:path w="2266315" h="2266950">
                <a:moveTo>
                  <a:pt x="679009" y="679302"/>
                </a:moveTo>
                <a:lnTo>
                  <a:pt x="659566" y="679302"/>
                </a:lnTo>
                <a:lnTo>
                  <a:pt x="668459" y="688192"/>
                </a:lnTo>
                <a:lnTo>
                  <a:pt x="687895" y="688192"/>
                </a:lnTo>
                <a:lnTo>
                  <a:pt x="679009" y="679302"/>
                </a:lnTo>
                <a:close/>
              </a:path>
              <a:path w="2266315" h="2266950">
                <a:moveTo>
                  <a:pt x="687895" y="688192"/>
                </a:moveTo>
                <a:lnTo>
                  <a:pt x="668459" y="688192"/>
                </a:lnTo>
                <a:lnTo>
                  <a:pt x="691329" y="711052"/>
                </a:lnTo>
                <a:lnTo>
                  <a:pt x="710746" y="711052"/>
                </a:lnTo>
                <a:lnTo>
                  <a:pt x="687895" y="688192"/>
                </a:lnTo>
                <a:close/>
              </a:path>
              <a:path w="2266315" h="2266950">
                <a:moveTo>
                  <a:pt x="710746" y="711052"/>
                </a:moveTo>
                <a:lnTo>
                  <a:pt x="691329" y="711052"/>
                </a:lnTo>
                <a:lnTo>
                  <a:pt x="716740" y="736452"/>
                </a:lnTo>
                <a:lnTo>
                  <a:pt x="736135" y="736452"/>
                </a:lnTo>
                <a:lnTo>
                  <a:pt x="710746" y="711052"/>
                </a:lnTo>
                <a:close/>
              </a:path>
              <a:path w="2266315" h="2266950">
                <a:moveTo>
                  <a:pt x="736135" y="736452"/>
                </a:moveTo>
                <a:lnTo>
                  <a:pt x="716740" y="736452"/>
                </a:lnTo>
                <a:lnTo>
                  <a:pt x="723093" y="742802"/>
                </a:lnTo>
                <a:lnTo>
                  <a:pt x="742482" y="742802"/>
                </a:lnTo>
                <a:lnTo>
                  <a:pt x="736135" y="736452"/>
                </a:lnTo>
                <a:close/>
              </a:path>
              <a:path w="2266315" h="2266950">
                <a:moveTo>
                  <a:pt x="742482" y="742802"/>
                </a:moveTo>
                <a:lnTo>
                  <a:pt x="723093" y="742802"/>
                </a:lnTo>
                <a:lnTo>
                  <a:pt x="731987" y="751692"/>
                </a:lnTo>
                <a:lnTo>
                  <a:pt x="751368" y="751692"/>
                </a:lnTo>
                <a:lnTo>
                  <a:pt x="742482" y="742802"/>
                </a:lnTo>
                <a:close/>
              </a:path>
              <a:path w="2266315" h="2266950">
                <a:moveTo>
                  <a:pt x="751368" y="751692"/>
                </a:moveTo>
                <a:lnTo>
                  <a:pt x="731987" y="751692"/>
                </a:lnTo>
                <a:lnTo>
                  <a:pt x="735798" y="755502"/>
                </a:lnTo>
                <a:lnTo>
                  <a:pt x="755176" y="755502"/>
                </a:lnTo>
                <a:lnTo>
                  <a:pt x="751368" y="751692"/>
                </a:lnTo>
                <a:close/>
              </a:path>
              <a:path w="2266315" h="2266950">
                <a:moveTo>
                  <a:pt x="755176" y="755502"/>
                </a:moveTo>
                <a:lnTo>
                  <a:pt x="735798" y="755502"/>
                </a:lnTo>
                <a:lnTo>
                  <a:pt x="748504" y="768202"/>
                </a:lnTo>
                <a:lnTo>
                  <a:pt x="767871" y="768202"/>
                </a:lnTo>
                <a:lnTo>
                  <a:pt x="755176" y="755502"/>
                </a:lnTo>
                <a:close/>
              </a:path>
              <a:path w="2266315" h="2266950">
                <a:moveTo>
                  <a:pt x="767871" y="768202"/>
                </a:moveTo>
                <a:lnTo>
                  <a:pt x="748504" y="768202"/>
                </a:lnTo>
                <a:lnTo>
                  <a:pt x="754857" y="774552"/>
                </a:lnTo>
                <a:lnTo>
                  <a:pt x="774218" y="774552"/>
                </a:lnTo>
                <a:lnTo>
                  <a:pt x="767871" y="768202"/>
                </a:lnTo>
                <a:close/>
              </a:path>
              <a:path w="2266315" h="2266950">
                <a:moveTo>
                  <a:pt x="774218" y="774552"/>
                </a:moveTo>
                <a:lnTo>
                  <a:pt x="754857" y="774552"/>
                </a:lnTo>
                <a:lnTo>
                  <a:pt x="763750" y="783442"/>
                </a:lnTo>
                <a:lnTo>
                  <a:pt x="783104" y="783442"/>
                </a:lnTo>
                <a:lnTo>
                  <a:pt x="774218" y="774552"/>
                </a:lnTo>
                <a:close/>
              </a:path>
              <a:path w="2266315" h="2266950">
                <a:moveTo>
                  <a:pt x="783104" y="783442"/>
                </a:moveTo>
                <a:lnTo>
                  <a:pt x="763750" y="783442"/>
                </a:lnTo>
                <a:lnTo>
                  <a:pt x="773915" y="793602"/>
                </a:lnTo>
                <a:lnTo>
                  <a:pt x="793260" y="793602"/>
                </a:lnTo>
                <a:lnTo>
                  <a:pt x="783104" y="783442"/>
                </a:lnTo>
                <a:close/>
              </a:path>
              <a:path w="2266315" h="2266950">
                <a:moveTo>
                  <a:pt x="793260" y="793602"/>
                </a:moveTo>
                <a:lnTo>
                  <a:pt x="773915" y="793602"/>
                </a:lnTo>
                <a:lnTo>
                  <a:pt x="776456" y="796142"/>
                </a:lnTo>
                <a:lnTo>
                  <a:pt x="795799" y="796142"/>
                </a:lnTo>
                <a:lnTo>
                  <a:pt x="793260" y="793602"/>
                </a:lnTo>
                <a:close/>
              </a:path>
              <a:path w="2266315" h="2266950">
                <a:moveTo>
                  <a:pt x="795799" y="796142"/>
                </a:moveTo>
                <a:lnTo>
                  <a:pt x="776456" y="796142"/>
                </a:lnTo>
                <a:lnTo>
                  <a:pt x="780268" y="799952"/>
                </a:lnTo>
                <a:lnTo>
                  <a:pt x="799607" y="799952"/>
                </a:lnTo>
                <a:lnTo>
                  <a:pt x="795799" y="796142"/>
                </a:lnTo>
                <a:close/>
              </a:path>
              <a:path w="2266315" h="2266950">
                <a:moveTo>
                  <a:pt x="799607" y="799952"/>
                </a:moveTo>
                <a:lnTo>
                  <a:pt x="780268" y="799952"/>
                </a:lnTo>
                <a:lnTo>
                  <a:pt x="782809" y="802492"/>
                </a:lnTo>
                <a:lnTo>
                  <a:pt x="802146" y="802492"/>
                </a:lnTo>
                <a:lnTo>
                  <a:pt x="799607" y="799952"/>
                </a:lnTo>
                <a:close/>
              </a:path>
              <a:path w="2266315" h="2266950">
                <a:moveTo>
                  <a:pt x="802146" y="802492"/>
                </a:moveTo>
                <a:lnTo>
                  <a:pt x="782809" y="802492"/>
                </a:lnTo>
                <a:lnTo>
                  <a:pt x="789161" y="808842"/>
                </a:lnTo>
                <a:lnTo>
                  <a:pt x="808493" y="808842"/>
                </a:lnTo>
                <a:lnTo>
                  <a:pt x="802146" y="802492"/>
                </a:lnTo>
                <a:close/>
              </a:path>
              <a:path w="2266315" h="2266950">
                <a:moveTo>
                  <a:pt x="808493" y="808842"/>
                </a:moveTo>
                <a:lnTo>
                  <a:pt x="789161" y="808842"/>
                </a:lnTo>
                <a:lnTo>
                  <a:pt x="792973" y="812652"/>
                </a:lnTo>
                <a:lnTo>
                  <a:pt x="812302" y="812652"/>
                </a:lnTo>
                <a:lnTo>
                  <a:pt x="808493" y="808842"/>
                </a:lnTo>
                <a:close/>
              </a:path>
              <a:path w="2266315" h="2266950">
                <a:moveTo>
                  <a:pt x="812302" y="812652"/>
                </a:moveTo>
                <a:lnTo>
                  <a:pt x="792973" y="812652"/>
                </a:lnTo>
                <a:lnTo>
                  <a:pt x="795514" y="815192"/>
                </a:lnTo>
                <a:lnTo>
                  <a:pt x="814841" y="815192"/>
                </a:lnTo>
                <a:lnTo>
                  <a:pt x="812302" y="812652"/>
                </a:lnTo>
                <a:close/>
              </a:path>
              <a:path w="2266315" h="2266950">
                <a:moveTo>
                  <a:pt x="814841" y="815192"/>
                </a:moveTo>
                <a:lnTo>
                  <a:pt x="795514" y="815192"/>
                </a:lnTo>
                <a:lnTo>
                  <a:pt x="799326" y="819002"/>
                </a:lnTo>
                <a:lnTo>
                  <a:pt x="818649" y="819002"/>
                </a:lnTo>
                <a:lnTo>
                  <a:pt x="814841" y="815192"/>
                </a:lnTo>
                <a:close/>
              </a:path>
              <a:path w="2266315" h="2266950">
                <a:moveTo>
                  <a:pt x="818649" y="819002"/>
                </a:moveTo>
                <a:lnTo>
                  <a:pt x="799326" y="819002"/>
                </a:lnTo>
                <a:lnTo>
                  <a:pt x="805679" y="825352"/>
                </a:lnTo>
                <a:lnTo>
                  <a:pt x="824996" y="825352"/>
                </a:lnTo>
                <a:lnTo>
                  <a:pt x="818649" y="819002"/>
                </a:lnTo>
                <a:close/>
              </a:path>
              <a:path w="2266315" h="2266950">
                <a:moveTo>
                  <a:pt x="824996" y="825352"/>
                </a:moveTo>
                <a:lnTo>
                  <a:pt x="805679" y="825352"/>
                </a:lnTo>
                <a:lnTo>
                  <a:pt x="812031" y="831702"/>
                </a:lnTo>
                <a:lnTo>
                  <a:pt x="831344" y="831702"/>
                </a:lnTo>
                <a:lnTo>
                  <a:pt x="824996" y="825352"/>
                </a:lnTo>
                <a:close/>
              </a:path>
              <a:path w="2266315" h="2266950">
                <a:moveTo>
                  <a:pt x="831344" y="831702"/>
                </a:moveTo>
                <a:lnTo>
                  <a:pt x="812031" y="831702"/>
                </a:lnTo>
                <a:lnTo>
                  <a:pt x="814572" y="834242"/>
                </a:lnTo>
                <a:lnTo>
                  <a:pt x="833882" y="834242"/>
                </a:lnTo>
                <a:lnTo>
                  <a:pt x="831344" y="831702"/>
                </a:lnTo>
                <a:close/>
              </a:path>
              <a:path w="2266315" h="2266950">
                <a:moveTo>
                  <a:pt x="833882" y="834242"/>
                </a:moveTo>
                <a:lnTo>
                  <a:pt x="814572" y="834242"/>
                </a:lnTo>
                <a:lnTo>
                  <a:pt x="820925" y="840592"/>
                </a:lnTo>
                <a:lnTo>
                  <a:pt x="840230" y="840592"/>
                </a:lnTo>
                <a:lnTo>
                  <a:pt x="833882" y="834242"/>
                </a:lnTo>
                <a:close/>
              </a:path>
              <a:path w="2266315" h="2266950">
                <a:moveTo>
                  <a:pt x="840230" y="840592"/>
                </a:moveTo>
                <a:lnTo>
                  <a:pt x="820925" y="840592"/>
                </a:lnTo>
                <a:lnTo>
                  <a:pt x="831089" y="850752"/>
                </a:lnTo>
                <a:lnTo>
                  <a:pt x="850385" y="850752"/>
                </a:lnTo>
                <a:lnTo>
                  <a:pt x="840230" y="840592"/>
                </a:lnTo>
                <a:close/>
              </a:path>
              <a:path w="2266315" h="2266950">
                <a:moveTo>
                  <a:pt x="850385" y="850752"/>
                </a:moveTo>
                <a:lnTo>
                  <a:pt x="831089" y="850752"/>
                </a:lnTo>
                <a:lnTo>
                  <a:pt x="843795" y="863452"/>
                </a:lnTo>
                <a:lnTo>
                  <a:pt x="863080" y="863452"/>
                </a:lnTo>
                <a:lnTo>
                  <a:pt x="850385" y="850752"/>
                </a:lnTo>
                <a:close/>
              </a:path>
              <a:path w="2266315" h="2266950">
                <a:moveTo>
                  <a:pt x="863080" y="863452"/>
                </a:moveTo>
                <a:lnTo>
                  <a:pt x="843795" y="863452"/>
                </a:lnTo>
                <a:lnTo>
                  <a:pt x="846336" y="865992"/>
                </a:lnTo>
                <a:lnTo>
                  <a:pt x="865619" y="865992"/>
                </a:lnTo>
                <a:lnTo>
                  <a:pt x="863080" y="863452"/>
                </a:lnTo>
                <a:close/>
              </a:path>
              <a:path w="2266315" h="2266950">
                <a:moveTo>
                  <a:pt x="865619" y="865992"/>
                </a:moveTo>
                <a:lnTo>
                  <a:pt x="846336" y="865992"/>
                </a:lnTo>
                <a:lnTo>
                  <a:pt x="850148" y="869802"/>
                </a:lnTo>
                <a:lnTo>
                  <a:pt x="869427" y="869802"/>
                </a:lnTo>
                <a:lnTo>
                  <a:pt x="865619" y="865992"/>
                </a:lnTo>
                <a:close/>
              </a:path>
              <a:path w="2266315" h="2266950">
                <a:moveTo>
                  <a:pt x="869427" y="869802"/>
                </a:moveTo>
                <a:lnTo>
                  <a:pt x="850148" y="869802"/>
                </a:lnTo>
                <a:lnTo>
                  <a:pt x="852689" y="872342"/>
                </a:lnTo>
                <a:lnTo>
                  <a:pt x="871966" y="872342"/>
                </a:lnTo>
                <a:lnTo>
                  <a:pt x="869427" y="869802"/>
                </a:lnTo>
                <a:close/>
              </a:path>
              <a:path w="2266315" h="2266950">
                <a:moveTo>
                  <a:pt x="871966" y="872342"/>
                </a:moveTo>
                <a:lnTo>
                  <a:pt x="852689" y="872342"/>
                </a:lnTo>
                <a:lnTo>
                  <a:pt x="856500" y="876152"/>
                </a:lnTo>
                <a:lnTo>
                  <a:pt x="875774" y="876152"/>
                </a:lnTo>
                <a:lnTo>
                  <a:pt x="871966" y="872342"/>
                </a:lnTo>
                <a:close/>
              </a:path>
              <a:path w="2266315" h="2266950">
                <a:moveTo>
                  <a:pt x="875774" y="876152"/>
                </a:moveTo>
                <a:lnTo>
                  <a:pt x="856500" y="876152"/>
                </a:lnTo>
                <a:lnTo>
                  <a:pt x="869206" y="888852"/>
                </a:lnTo>
                <a:lnTo>
                  <a:pt x="888469" y="888852"/>
                </a:lnTo>
                <a:lnTo>
                  <a:pt x="875774" y="876152"/>
                </a:lnTo>
                <a:close/>
              </a:path>
              <a:path w="2266315" h="2266950">
                <a:moveTo>
                  <a:pt x="888469" y="888852"/>
                </a:moveTo>
                <a:lnTo>
                  <a:pt x="869206" y="888852"/>
                </a:lnTo>
                <a:lnTo>
                  <a:pt x="871747" y="891392"/>
                </a:lnTo>
                <a:lnTo>
                  <a:pt x="891008" y="891392"/>
                </a:lnTo>
                <a:lnTo>
                  <a:pt x="888469" y="888852"/>
                </a:lnTo>
                <a:close/>
              </a:path>
              <a:path w="2266315" h="2266950">
                <a:moveTo>
                  <a:pt x="891008" y="891392"/>
                </a:moveTo>
                <a:lnTo>
                  <a:pt x="871747" y="891392"/>
                </a:lnTo>
                <a:lnTo>
                  <a:pt x="881911" y="901552"/>
                </a:lnTo>
                <a:lnTo>
                  <a:pt x="901163" y="901552"/>
                </a:lnTo>
                <a:lnTo>
                  <a:pt x="891008" y="891392"/>
                </a:lnTo>
                <a:close/>
              </a:path>
              <a:path w="2266315" h="2266950">
                <a:moveTo>
                  <a:pt x="901163" y="901552"/>
                </a:moveTo>
                <a:lnTo>
                  <a:pt x="881911" y="901552"/>
                </a:lnTo>
                <a:lnTo>
                  <a:pt x="884452" y="904092"/>
                </a:lnTo>
                <a:lnTo>
                  <a:pt x="903702" y="904092"/>
                </a:lnTo>
                <a:lnTo>
                  <a:pt x="901163" y="901552"/>
                </a:lnTo>
                <a:close/>
              </a:path>
              <a:path w="2266315" h="2266950">
                <a:moveTo>
                  <a:pt x="903702" y="904092"/>
                </a:moveTo>
                <a:lnTo>
                  <a:pt x="884452" y="904092"/>
                </a:lnTo>
                <a:lnTo>
                  <a:pt x="888264" y="907902"/>
                </a:lnTo>
                <a:lnTo>
                  <a:pt x="907511" y="907902"/>
                </a:lnTo>
                <a:lnTo>
                  <a:pt x="903702" y="904092"/>
                </a:lnTo>
                <a:close/>
              </a:path>
              <a:path w="2266315" h="2266950">
                <a:moveTo>
                  <a:pt x="907511" y="907902"/>
                </a:moveTo>
                <a:lnTo>
                  <a:pt x="888264" y="907902"/>
                </a:lnTo>
                <a:lnTo>
                  <a:pt x="894617" y="914252"/>
                </a:lnTo>
                <a:lnTo>
                  <a:pt x="913858" y="914252"/>
                </a:lnTo>
                <a:lnTo>
                  <a:pt x="907511" y="907902"/>
                </a:lnTo>
                <a:close/>
              </a:path>
              <a:path w="2266315" h="2266950">
                <a:moveTo>
                  <a:pt x="913858" y="914252"/>
                </a:moveTo>
                <a:lnTo>
                  <a:pt x="894617" y="914252"/>
                </a:lnTo>
                <a:lnTo>
                  <a:pt x="897158" y="916792"/>
                </a:lnTo>
                <a:lnTo>
                  <a:pt x="916397" y="916792"/>
                </a:lnTo>
                <a:lnTo>
                  <a:pt x="913858" y="914252"/>
                </a:lnTo>
                <a:close/>
              </a:path>
              <a:path w="2266315" h="2266950">
                <a:moveTo>
                  <a:pt x="916397" y="916792"/>
                </a:moveTo>
                <a:lnTo>
                  <a:pt x="897158" y="916792"/>
                </a:lnTo>
                <a:lnTo>
                  <a:pt x="900970" y="920602"/>
                </a:lnTo>
                <a:lnTo>
                  <a:pt x="920205" y="920602"/>
                </a:lnTo>
                <a:lnTo>
                  <a:pt x="916397" y="916792"/>
                </a:lnTo>
                <a:close/>
              </a:path>
              <a:path w="2266315" h="2266950">
                <a:moveTo>
                  <a:pt x="920205" y="920602"/>
                </a:moveTo>
                <a:lnTo>
                  <a:pt x="900970" y="920602"/>
                </a:lnTo>
                <a:lnTo>
                  <a:pt x="903511" y="923142"/>
                </a:lnTo>
                <a:lnTo>
                  <a:pt x="922744" y="923142"/>
                </a:lnTo>
                <a:lnTo>
                  <a:pt x="920205" y="920602"/>
                </a:lnTo>
                <a:close/>
              </a:path>
              <a:path w="2266315" h="2266950">
                <a:moveTo>
                  <a:pt x="922744" y="923142"/>
                </a:moveTo>
                <a:lnTo>
                  <a:pt x="903511" y="923142"/>
                </a:lnTo>
                <a:lnTo>
                  <a:pt x="909863" y="929492"/>
                </a:lnTo>
                <a:lnTo>
                  <a:pt x="929091" y="929492"/>
                </a:lnTo>
                <a:lnTo>
                  <a:pt x="922744" y="923142"/>
                </a:lnTo>
                <a:close/>
              </a:path>
              <a:path w="2266315" h="2266950">
                <a:moveTo>
                  <a:pt x="929091" y="929492"/>
                </a:moveTo>
                <a:lnTo>
                  <a:pt x="909863" y="929492"/>
                </a:lnTo>
                <a:lnTo>
                  <a:pt x="913675" y="933302"/>
                </a:lnTo>
                <a:lnTo>
                  <a:pt x="932900" y="933302"/>
                </a:lnTo>
                <a:lnTo>
                  <a:pt x="929091" y="929492"/>
                </a:lnTo>
                <a:close/>
              </a:path>
              <a:path w="2266315" h="2266950">
                <a:moveTo>
                  <a:pt x="932900" y="933302"/>
                </a:moveTo>
                <a:lnTo>
                  <a:pt x="913675" y="933302"/>
                </a:lnTo>
                <a:lnTo>
                  <a:pt x="920028" y="939652"/>
                </a:lnTo>
                <a:lnTo>
                  <a:pt x="939247" y="939652"/>
                </a:lnTo>
                <a:lnTo>
                  <a:pt x="932900" y="933302"/>
                </a:lnTo>
                <a:close/>
              </a:path>
              <a:path w="2266315" h="2266950">
                <a:moveTo>
                  <a:pt x="939247" y="939652"/>
                </a:moveTo>
                <a:lnTo>
                  <a:pt x="920028" y="939652"/>
                </a:lnTo>
                <a:lnTo>
                  <a:pt x="928922" y="948542"/>
                </a:lnTo>
                <a:lnTo>
                  <a:pt x="948133" y="948542"/>
                </a:lnTo>
                <a:lnTo>
                  <a:pt x="939247" y="939652"/>
                </a:lnTo>
                <a:close/>
              </a:path>
              <a:path w="2266315" h="2266950">
                <a:moveTo>
                  <a:pt x="948133" y="948542"/>
                </a:moveTo>
                <a:lnTo>
                  <a:pt x="928922" y="948542"/>
                </a:lnTo>
                <a:lnTo>
                  <a:pt x="932733" y="952352"/>
                </a:lnTo>
                <a:lnTo>
                  <a:pt x="951942" y="952352"/>
                </a:lnTo>
                <a:lnTo>
                  <a:pt x="948133" y="948542"/>
                </a:lnTo>
                <a:close/>
              </a:path>
              <a:path w="2266315" h="2266950">
                <a:moveTo>
                  <a:pt x="951942" y="952352"/>
                </a:moveTo>
                <a:lnTo>
                  <a:pt x="932733" y="952352"/>
                </a:lnTo>
                <a:lnTo>
                  <a:pt x="964497" y="984102"/>
                </a:lnTo>
                <a:lnTo>
                  <a:pt x="983678" y="984102"/>
                </a:lnTo>
                <a:lnTo>
                  <a:pt x="951942" y="952352"/>
                </a:lnTo>
                <a:close/>
              </a:path>
              <a:path w="2266315" h="2266950">
                <a:moveTo>
                  <a:pt x="983678" y="984102"/>
                </a:moveTo>
                <a:lnTo>
                  <a:pt x="964497" y="984102"/>
                </a:lnTo>
                <a:lnTo>
                  <a:pt x="1011507" y="1031092"/>
                </a:lnTo>
                <a:lnTo>
                  <a:pt x="1030648" y="1031092"/>
                </a:lnTo>
                <a:lnTo>
                  <a:pt x="983678" y="984102"/>
                </a:lnTo>
                <a:close/>
              </a:path>
              <a:path w="2266315" h="2266950">
                <a:moveTo>
                  <a:pt x="1030648" y="1031092"/>
                </a:moveTo>
                <a:lnTo>
                  <a:pt x="1011507" y="1031092"/>
                </a:lnTo>
                <a:lnTo>
                  <a:pt x="1028024" y="1047602"/>
                </a:lnTo>
                <a:lnTo>
                  <a:pt x="1047151" y="1047602"/>
                </a:lnTo>
                <a:lnTo>
                  <a:pt x="1030648" y="1031092"/>
                </a:lnTo>
                <a:close/>
              </a:path>
              <a:path w="2266315" h="2266950">
                <a:moveTo>
                  <a:pt x="1047151" y="1047602"/>
                </a:moveTo>
                <a:lnTo>
                  <a:pt x="1028024" y="1047602"/>
                </a:lnTo>
                <a:lnTo>
                  <a:pt x="1036918" y="1056492"/>
                </a:lnTo>
                <a:lnTo>
                  <a:pt x="1056037" y="1056492"/>
                </a:lnTo>
                <a:lnTo>
                  <a:pt x="1047151" y="1047602"/>
                </a:lnTo>
                <a:close/>
              </a:path>
              <a:path w="2266315" h="2266950">
                <a:moveTo>
                  <a:pt x="1056037" y="1056492"/>
                </a:moveTo>
                <a:lnTo>
                  <a:pt x="1036918" y="1056492"/>
                </a:lnTo>
                <a:lnTo>
                  <a:pt x="1055976" y="1075542"/>
                </a:lnTo>
                <a:lnTo>
                  <a:pt x="1075079" y="1075542"/>
                </a:lnTo>
                <a:lnTo>
                  <a:pt x="1056037" y="1056492"/>
                </a:lnTo>
                <a:close/>
              </a:path>
              <a:path w="2266315" h="2266950">
                <a:moveTo>
                  <a:pt x="1075079" y="1075542"/>
                </a:moveTo>
                <a:lnTo>
                  <a:pt x="1055976" y="1075542"/>
                </a:lnTo>
                <a:lnTo>
                  <a:pt x="1059788" y="1079352"/>
                </a:lnTo>
                <a:lnTo>
                  <a:pt x="1078887" y="1079352"/>
                </a:lnTo>
                <a:lnTo>
                  <a:pt x="1075079" y="1075542"/>
                </a:lnTo>
                <a:close/>
              </a:path>
              <a:path w="2266315" h="2266950">
                <a:moveTo>
                  <a:pt x="1078887" y="1079352"/>
                </a:moveTo>
                <a:lnTo>
                  <a:pt x="1059788" y="1079352"/>
                </a:lnTo>
                <a:lnTo>
                  <a:pt x="1066141" y="1085702"/>
                </a:lnTo>
                <a:lnTo>
                  <a:pt x="1085234" y="1085702"/>
                </a:lnTo>
                <a:lnTo>
                  <a:pt x="1078887" y="1079352"/>
                </a:lnTo>
                <a:close/>
              </a:path>
              <a:path w="2266315" h="2266950">
                <a:moveTo>
                  <a:pt x="1085234" y="1085702"/>
                </a:moveTo>
                <a:lnTo>
                  <a:pt x="1066141" y="1085702"/>
                </a:lnTo>
                <a:lnTo>
                  <a:pt x="1094093" y="1113642"/>
                </a:lnTo>
                <a:lnTo>
                  <a:pt x="1113162" y="1113642"/>
                </a:lnTo>
                <a:lnTo>
                  <a:pt x="1085234" y="1085702"/>
                </a:lnTo>
                <a:close/>
              </a:path>
              <a:path w="2266315" h="2266950">
                <a:moveTo>
                  <a:pt x="1113162" y="1113642"/>
                </a:moveTo>
                <a:lnTo>
                  <a:pt x="1094093" y="1113642"/>
                </a:lnTo>
                <a:lnTo>
                  <a:pt x="1097904" y="1117452"/>
                </a:lnTo>
                <a:lnTo>
                  <a:pt x="1116971" y="1117452"/>
                </a:lnTo>
                <a:lnTo>
                  <a:pt x="1113162" y="1113642"/>
                </a:lnTo>
                <a:close/>
              </a:path>
              <a:path w="2266315" h="2266950">
                <a:moveTo>
                  <a:pt x="1116971" y="1117452"/>
                </a:moveTo>
                <a:lnTo>
                  <a:pt x="1097904" y="1117452"/>
                </a:lnTo>
                <a:lnTo>
                  <a:pt x="1100445" y="1119992"/>
                </a:lnTo>
                <a:lnTo>
                  <a:pt x="1119509" y="1119992"/>
                </a:lnTo>
                <a:lnTo>
                  <a:pt x="1116971" y="1117452"/>
                </a:lnTo>
                <a:close/>
              </a:path>
              <a:path w="2266315" h="2266950">
                <a:moveTo>
                  <a:pt x="1119509" y="1119992"/>
                </a:moveTo>
                <a:lnTo>
                  <a:pt x="1100445" y="1119992"/>
                </a:lnTo>
                <a:lnTo>
                  <a:pt x="1129668" y="1149202"/>
                </a:lnTo>
                <a:lnTo>
                  <a:pt x="1148707" y="1149202"/>
                </a:lnTo>
                <a:lnTo>
                  <a:pt x="1119509" y="1119992"/>
                </a:lnTo>
                <a:close/>
              </a:path>
              <a:path w="2266315" h="2266950">
                <a:moveTo>
                  <a:pt x="1148707" y="1149202"/>
                </a:moveTo>
                <a:lnTo>
                  <a:pt x="1129668" y="1149202"/>
                </a:lnTo>
                <a:lnTo>
                  <a:pt x="1142374" y="1161902"/>
                </a:lnTo>
                <a:lnTo>
                  <a:pt x="1161401" y="1161902"/>
                </a:lnTo>
                <a:lnTo>
                  <a:pt x="1148707" y="1149202"/>
                </a:lnTo>
                <a:close/>
              </a:path>
              <a:path w="2266315" h="2266950">
                <a:moveTo>
                  <a:pt x="1161401" y="1161902"/>
                </a:moveTo>
                <a:lnTo>
                  <a:pt x="1142374" y="1161902"/>
                </a:lnTo>
                <a:lnTo>
                  <a:pt x="1161432" y="1180952"/>
                </a:lnTo>
                <a:lnTo>
                  <a:pt x="1180443" y="1180952"/>
                </a:lnTo>
                <a:lnTo>
                  <a:pt x="1161401" y="1161902"/>
                </a:lnTo>
                <a:close/>
              </a:path>
              <a:path w="2266315" h="2266950">
                <a:moveTo>
                  <a:pt x="1180443" y="1180952"/>
                </a:moveTo>
                <a:lnTo>
                  <a:pt x="1161432" y="1180952"/>
                </a:lnTo>
                <a:lnTo>
                  <a:pt x="1174137" y="1193652"/>
                </a:lnTo>
                <a:lnTo>
                  <a:pt x="1193138" y="1193652"/>
                </a:lnTo>
                <a:lnTo>
                  <a:pt x="1180443" y="1180952"/>
                </a:lnTo>
                <a:close/>
              </a:path>
              <a:path w="2266315" h="2266950">
                <a:moveTo>
                  <a:pt x="1193138" y="1193652"/>
                </a:moveTo>
                <a:lnTo>
                  <a:pt x="1174137" y="1193652"/>
                </a:lnTo>
                <a:lnTo>
                  <a:pt x="1193195" y="1212702"/>
                </a:lnTo>
                <a:lnTo>
                  <a:pt x="1212179" y="1212702"/>
                </a:lnTo>
                <a:lnTo>
                  <a:pt x="1193138" y="1193652"/>
                </a:lnTo>
                <a:close/>
              </a:path>
              <a:path w="2266315" h="2266950">
                <a:moveTo>
                  <a:pt x="1212179" y="1212702"/>
                </a:moveTo>
                <a:lnTo>
                  <a:pt x="1193195" y="1212702"/>
                </a:lnTo>
                <a:lnTo>
                  <a:pt x="1199548" y="1219052"/>
                </a:lnTo>
                <a:lnTo>
                  <a:pt x="1218527" y="1219052"/>
                </a:lnTo>
                <a:lnTo>
                  <a:pt x="1212179" y="1212702"/>
                </a:lnTo>
                <a:close/>
              </a:path>
              <a:path w="2266315" h="2266950">
                <a:moveTo>
                  <a:pt x="1218527" y="1219052"/>
                </a:moveTo>
                <a:lnTo>
                  <a:pt x="1199548" y="1219052"/>
                </a:lnTo>
                <a:lnTo>
                  <a:pt x="1205901" y="1225402"/>
                </a:lnTo>
                <a:lnTo>
                  <a:pt x="1224874" y="1225402"/>
                </a:lnTo>
                <a:lnTo>
                  <a:pt x="1218527" y="1219052"/>
                </a:lnTo>
                <a:close/>
              </a:path>
              <a:path w="2266315" h="2266950">
                <a:moveTo>
                  <a:pt x="1224874" y="1225402"/>
                </a:moveTo>
                <a:lnTo>
                  <a:pt x="1205901" y="1225402"/>
                </a:lnTo>
                <a:lnTo>
                  <a:pt x="1221147" y="1240642"/>
                </a:lnTo>
                <a:lnTo>
                  <a:pt x="1240107" y="1240642"/>
                </a:lnTo>
                <a:lnTo>
                  <a:pt x="1224874" y="1225402"/>
                </a:lnTo>
                <a:close/>
              </a:path>
              <a:path w="2266315" h="2266950">
                <a:moveTo>
                  <a:pt x="1240107" y="1240642"/>
                </a:moveTo>
                <a:lnTo>
                  <a:pt x="1221147" y="1240642"/>
                </a:lnTo>
                <a:lnTo>
                  <a:pt x="1237665" y="1257152"/>
                </a:lnTo>
                <a:lnTo>
                  <a:pt x="1256610" y="1257152"/>
                </a:lnTo>
                <a:lnTo>
                  <a:pt x="1240107" y="1240642"/>
                </a:lnTo>
                <a:close/>
              </a:path>
              <a:path w="2266315" h="2266950">
                <a:moveTo>
                  <a:pt x="1256610" y="1257152"/>
                </a:moveTo>
                <a:lnTo>
                  <a:pt x="1237665" y="1257152"/>
                </a:lnTo>
                <a:lnTo>
                  <a:pt x="1252911" y="1272392"/>
                </a:lnTo>
                <a:lnTo>
                  <a:pt x="1271844" y="1272392"/>
                </a:lnTo>
                <a:lnTo>
                  <a:pt x="1256610" y="1257152"/>
                </a:lnTo>
                <a:close/>
              </a:path>
              <a:path w="2266315" h="2266950">
                <a:moveTo>
                  <a:pt x="1271844" y="1272392"/>
                </a:moveTo>
                <a:lnTo>
                  <a:pt x="1252911" y="1272392"/>
                </a:lnTo>
                <a:lnTo>
                  <a:pt x="1269428" y="1288902"/>
                </a:lnTo>
                <a:lnTo>
                  <a:pt x="1288347" y="1288902"/>
                </a:lnTo>
                <a:lnTo>
                  <a:pt x="1271844" y="1272392"/>
                </a:lnTo>
                <a:close/>
              </a:path>
              <a:path w="2266315" h="2266950">
                <a:moveTo>
                  <a:pt x="1288347" y="1288902"/>
                </a:moveTo>
                <a:lnTo>
                  <a:pt x="1269428" y="1288902"/>
                </a:lnTo>
                <a:lnTo>
                  <a:pt x="1288486" y="1307952"/>
                </a:lnTo>
                <a:lnTo>
                  <a:pt x="1307388" y="1307952"/>
                </a:lnTo>
                <a:lnTo>
                  <a:pt x="1288347" y="1288902"/>
                </a:lnTo>
                <a:close/>
              </a:path>
              <a:path w="2266315" h="2266950">
                <a:moveTo>
                  <a:pt x="1307388" y="1307952"/>
                </a:moveTo>
                <a:lnTo>
                  <a:pt x="1288486" y="1307952"/>
                </a:lnTo>
                <a:lnTo>
                  <a:pt x="1307545" y="1327002"/>
                </a:lnTo>
                <a:lnTo>
                  <a:pt x="1326430" y="1327002"/>
                </a:lnTo>
                <a:lnTo>
                  <a:pt x="1307388" y="1307952"/>
                </a:lnTo>
                <a:close/>
              </a:path>
              <a:path w="2266315" h="2266950">
                <a:moveTo>
                  <a:pt x="1326430" y="1327002"/>
                </a:moveTo>
                <a:lnTo>
                  <a:pt x="1307545" y="1327002"/>
                </a:lnTo>
                <a:lnTo>
                  <a:pt x="1320250" y="1339702"/>
                </a:lnTo>
                <a:lnTo>
                  <a:pt x="1339125" y="1339702"/>
                </a:lnTo>
                <a:lnTo>
                  <a:pt x="1326430" y="1327002"/>
                </a:lnTo>
                <a:close/>
              </a:path>
              <a:path w="2266315" h="2266950">
                <a:moveTo>
                  <a:pt x="1339125" y="1339702"/>
                </a:moveTo>
                <a:lnTo>
                  <a:pt x="1320250" y="1339702"/>
                </a:lnTo>
                <a:lnTo>
                  <a:pt x="1352014" y="1371452"/>
                </a:lnTo>
                <a:lnTo>
                  <a:pt x="1370861" y="1371452"/>
                </a:lnTo>
                <a:lnTo>
                  <a:pt x="1339125" y="1339702"/>
                </a:lnTo>
                <a:close/>
              </a:path>
              <a:path w="2266315" h="2266950">
                <a:moveTo>
                  <a:pt x="1370861" y="1371452"/>
                </a:moveTo>
                <a:lnTo>
                  <a:pt x="1352014" y="1371452"/>
                </a:lnTo>
                <a:lnTo>
                  <a:pt x="1373613" y="1393042"/>
                </a:lnTo>
                <a:lnTo>
                  <a:pt x="1392442" y="1393042"/>
                </a:lnTo>
                <a:lnTo>
                  <a:pt x="1370861" y="1371452"/>
                </a:lnTo>
                <a:close/>
              </a:path>
              <a:path w="2266315" h="2266950">
                <a:moveTo>
                  <a:pt x="1392442" y="1393042"/>
                </a:moveTo>
                <a:lnTo>
                  <a:pt x="1373613" y="1393042"/>
                </a:lnTo>
                <a:lnTo>
                  <a:pt x="1386319" y="1405742"/>
                </a:lnTo>
                <a:lnTo>
                  <a:pt x="1405136" y="1405742"/>
                </a:lnTo>
                <a:lnTo>
                  <a:pt x="1392442" y="1393042"/>
                </a:lnTo>
                <a:close/>
              </a:path>
              <a:path w="2266315" h="2266950">
                <a:moveTo>
                  <a:pt x="1405136" y="1405742"/>
                </a:moveTo>
                <a:lnTo>
                  <a:pt x="1386319" y="1405742"/>
                </a:lnTo>
                <a:lnTo>
                  <a:pt x="1392671" y="1412092"/>
                </a:lnTo>
                <a:lnTo>
                  <a:pt x="1411484" y="1412092"/>
                </a:lnTo>
                <a:lnTo>
                  <a:pt x="1405136" y="1405742"/>
                </a:lnTo>
                <a:close/>
              </a:path>
              <a:path w="2266315" h="2266950">
                <a:moveTo>
                  <a:pt x="1411484" y="1412092"/>
                </a:moveTo>
                <a:lnTo>
                  <a:pt x="1392671" y="1412092"/>
                </a:lnTo>
                <a:lnTo>
                  <a:pt x="1399024" y="1418442"/>
                </a:lnTo>
                <a:lnTo>
                  <a:pt x="1417831" y="1418442"/>
                </a:lnTo>
                <a:lnTo>
                  <a:pt x="1411484" y="1412092"/>
                </a:lnTo>
                <a:close/>
              </a:path>
              <a:path w="2266315" h="2266950">
                <a:moveTo>
                  <a:pt x="1417831" y="1418442"/>
                </a:moveTo>
                <a:lnTo>
                  <a:pt x="1399024" y="1418442"/>
                </a:lnTo>
                <a:lnTo>
                  <a:pt x="1405377" y="1424792"/>
                </a:lnTo>
                <a:lnTo>
                  <a:pt x="1424178" y="1424792"/>
                </a:lnTo>
                <a:lnTo>
                  <a:pt x="1417831" y="1418442"/>
                </a:lnTo>
                <a:close/>
              </a:path>
              <a:path w="2266315" h="2266950">
                <a:moveTo>
                  <a:pt x="1424178" y="1424792"/>
                </a:moveTo>
                <a:lnTo>
                  <a:pt x="1405377" y="1424792"/>
                </a:lnTo>
                <a:lnTo>
                  <a:pt x="1424435" y="1443842"/>
                </a:lnTo>
                <a:lnTo>
                  <a:pt x="1443220" y="1443842"/>
                </a:lnTo>
                <a:lnTo>
                  <a:pt x="1424178" y="1424792"/>
                </a:lnTo>
                <a:close/>
              </a:path>
              <a:path w="2266315" h="2266950">
                <a:moveTo>
                  <a:pt x="1443220" y="1443842"/>
                </a:moveTo>
                <a:lnTo>
                  <a:pt x="1424435" y="1443842"/>
                </a:lnTo>
                <a:lnTo>
                  <a:pt x="1430788" y="1450192"/>
                </a:lnTo>
                <a:lnTo>
                  <a:pt x="1449567" y="1450192"/>
                </a:lnTo>
                <a:lnTo>
                  <a:pt x="1443220" y="1443842"/>
                </a:lnTo>
                <a:close/>
              </a:path>
              <a:path w="2266315" h="2266950">
                <a:moveTo>
                  <a:pt x="1449567" y="1450192"/>
                </a:moveTo>
                <a:lnTo>
                  <a:pt x="1430788" y="1450192"/>
                </a:lnTo>
                <a:lnTo>
                  <a:pt x="1437140" y="1456542"/>
                </a:lnTo>
                <a:lnTo>
                  <a:pt x="1455914" y="1456542"/>
                </a:lnTo>
                <a:lnTo>
                  <a:pt x="1449567" y="1450192"/>
                </a:lnTo>
                <a:close/>
              </a:path>
              <a:path w="2266315" h="2266950">
                <a:moveTo>
                  <a:pt x="2066521" y="2067412"/>
                </a:moveTo>
                <a:lnTo>
                  <a:pt x="2048274" y="2067412"/>
                </a:lnTo>
                <a:lnTo>
                  <a:pt x="2134671" y="2153772"/>
                </a:lnTo>
                <a:lnTo>
                  <a:pt x="2152844" y="2153772"/>
                </a:lnTo>
                <a:lnTo>
                  <a:pt x="2066521" y="2067412"/>
                </a:lnTo>
                <a:close/>
              </a:path>
              <a:path w="2266315" h="2266950">
                <a:moveTo>
                  <a:pt x="2063982" y="2064872"/>
                </a:moveTo>
                <a:lnTo>
                  <a:pt x="2045733" y="2064872"/>
                </a:lnTo>
                <a:lnTo>
                  <a:pt x="2047003" y="2066142"/>
                </a:lnTo>
                <a:lnTo>
                  <a:pt x="2065252" y="2066142"/>
                </a:lnTo>
                <a:lnTo>
                  <a:pt x="2063982" y="2064872"/>
                </a:lnTo>
                <a:close/>
              </a:path>
              <a:path w="2266315" h="2266950">
                <a:moveTo>
                  <a:pt x="2060174" y="2061062"/>
                </a:moveTo>
                <a:lnTo>
                  <a:pt x="2041921" y="2061062"/>
                </a:lnTo>
                <a:lnTo>
                  <a:pt x="2044462" y="2063602"/>
                </a:lnTo>
                <a:lnTo>
                  <a:pt x="2062713" y="2063602"/>
                </a:lnTo>
                <a:lnTo>
                  <a:pt x="2060174" y="2061062"/>
                </a:lnTo>
                <a:close/>
              </a:path>
              <a:path w="2266315" h="2266950">
                <a:moveTo>
                  <a:pt x="2057635" y="2058522"/>
                </a:moveTo>
                <a:lnTo>
                  <a:pt x="2039380" y="2058522"/>
                </a:lnTo>
                <a:lnTo>
                  <a:pt x="2040650" y="2059792"/>
                </a:lnTo>
                <a:lnTo>
                  <a:pt x="2058905" y="2059792"/>
                </a:lnTo>
                <a:lnTo>
                  <a:pt x="2057635" y="2058522"/>
                </a:lnTo>
                <a:close/>
              </a:path>
              <a:path w="2266315" h="2266950">
                <a:moveTo>
                  <a:pt x="2053827" y="2054712"/>
                </a:moveTo>
                <a:lnTo>
                  <a:pt x="2035568" y="2054712"/>
                </a:lnTo>
                <a:lnTo>
                  <a:pt x="2038109" y="2057252"/>
                </a:lnTo>
                <a:lnTo>
                  <a:pt x="2056366" y="2057252"/>
                </a:lnTo>
                <a:lnTo>
                  <a:pt x="2053827" y="2054712"/>
                </a:lnTo>
                <a:close/>
              </a:path>
              <a:path w="2266315" h="2266950">
                <a:moveTo>
                  <a:pt x="2051288" y="2052172"/>
                </a:moveTo>
                <a:lnTo>
                  <a:pt x="2033027" y="2052172"/>
                </a:lnTo>
                <a:lnTo>
                  <a:pt x="2034298" y="2053442"/>
                </a:lnTo>
                <a:lnTo>
                  <a:pt x="2052557" y="2053442"/>
                </a:lnTo>
                <a:lnTo>
                  <a:pt x="2051288" y="2052172"/>
                </a:lnTo>
                <a:close/>
              </a:path>
              <a:path w="2266315" h="2266950">
                <a:moveTo>
                  <a:pt x="2047480" y="2048362"/>
                </a:moveTo>
                <a:lnTo>
                  <a:pt x="2029215" y="2048362"/>
                </a:lnTo>
                <a:lnTo>
                  <a:pt x="2031757" y="2050902"/>
                </a:lnTo>
                <a:lnTo>
                  <a:pt x="2050019" y="2050902"/>
                </a:lnTo>
                <a:lnTo>
                  <a:pt x="2047480" y="2048362"/>
                </a:lnTo>
                <a:close/>
              </a:path>
              <a:path w="2266315" h="2266950">
                <a:moveTo>
                  <a:pt x="2044941" y="2045822"/>
                </a:moveTo>
                <a:lnTo>
                  <a:pt x="2026674" y="2045822"/>
                </a:lnTo>
                <a:lnTo>
                  <a:pt x="2027945" y="2047092"/>
                </a:lnTo>
                <a:lnTo>
                  <a:pt x="2046210" y="2047092"/>
                </a:lnTo>
                <a:lnTo>
                  <a:pt x="2044941" y="2045822"/>
                </a:lnTo>
                <a:close/>
              </a:path>
              <a:path w="2266315" h="2266950">
                <a:moveTo>
                  <a:pt x="2041132" y="2042012"/>
                </a:moveTo>
                <a:lnTo>
                  <a:pt x="2022863" y="2042012"/>
                </a:lnTo>
                <a:lnTo>
                  <a:pt x="2025404" y="2044552"/>
                </a:lnTo>
                <a:lnTo>
                  <a:pt x="2043671" y="2044552"/>
                </a:lnTo>
                <a:lnTo>
                  <a:pt x="2041132" y="2042012"/>
                </a:lnTo>
                <a:close/>
              </a:path>
              <a:path w="2266315" h="2266950">
                <a:moveTo>
                  <a:pt x="2038593" y="2039472"/>
                </a:moveTo>
                <a:lnTo>
                  <a:pt x="2020322" y="2039472"/>
                </a:lnTo>
                <a:lnTo>
                  <a:pt x="2021592" y="2040742"/>
                </a:lnTo>
                <a:lnTo>
                  <a:pt x="2039863" y="2040742"/>
                </a:lnTo>
                <a:lnTo>
                  <a:pt x="2038593" y="2039472"/>
                </a:lnTo>
                <a:close/>
              </a:path>
              <a:path w="2266315" h="2266950">
                <a:moveTo>
                  <a:pt x="2034785" y="2035662"/>
                </a:moveTo>
                <a:lnTo>
                  <a:pt x="2016510" y="2035662"/>
                </a:lnTo>
                <a:lnTo>
                  <a:pt x="2019051" y="2038202"/>
                </a:lnTo>
                <a:lnTo>
                  <a:pt x="2037324" y="2038202"/>
                </a:lnTo>
                <a:lnTo>
                  <a:pt x="2034785" y="2035662"/>
                </a:lnTo>
                <a:close/>
              </a:path>
              <a:path w="2266315" h="2266950">
                <a:moveTo>
                  <a:pt x="2032246" y="2033122"/>
                </a:moveTo>
                <a:lnTo>
                  <a:pt x="2013969" y="2033122"/>
                </a:lnTo>
                <a:lnTo>
                  <a:pt x="2015239" y="2034392"/>
                </a:lnTo>
                <a:lnTo>
                  <a:pt x="2033516" y="2034392"/>
                </a:lnTo>
                <a:lnTo>
                  <a:pt x="2032246" y="2033122"/>
                </a:lnTo>
                <a:close/>
              </a:path>
              <a:path w="2266315" h="2266950">
                <a:moveTo>
                  <a:pt x="2028438" y="2029312"/>
                </a:moveTo>
                <a:lnTo>
                  <a:pt x="2010157" y="2029312"/>
                </a:lnTo>
                <a:lnTo>
                  <a:pt x="2012698" y="2031852"/>
                </a:lnTo>
                <a:lnTo>
                  <a:pt x="2030977" y="2031852"/>
                </a:lnTo>
                <a:lnTo>
                  <a:pt x="2028438" y="2029312"/>
                </a:lnTo>
                <a:close/>
              </a:path>
              <a:path w="2266315" h="2266950">
                <a:moveTo>
                  <a:pt x="2025899" y="2026772"/>
                </a:moveTo>
                <a:lnTo>
                  <a:pt x="2007616" y="2026772"/>
                </a:lnTo>
                <a:lnTo>
                  <a:pt x="2008887" y="2028042"/>
                </a:lnTo>
                <a:lnTo>
                  <a:pt x="2027168" y="2028042"/>
                </a:lnTo>
                <a:lnTo>
                  <a:pt x="2025899" y="2026772"/>
                </a:lnTo>
                <a:close/>
              </a:path>
              <a:path w="2266315" h="2266950">
                <a:moveTo>
                  <a:pt x="2022091" y="2022962"/>
                </a:moveTo>
                <a:lnTo>
                  <a:pt x="2003805" y="2022962"/>
                </a:lnTo>
                <a:lnTo>
                  <a:pt x="2006346" y="2025502"/>
                </a:lnTo>
                <a:lnTo>
                  <a:pt x="2024629" y="2025502"/>
                </a:lnTo>
                <a:lnTo>
                  <a:pt x="2022091" y="2022962"/>
                </a:lnTo>
                <a:close/>
              </a:path>
              <a:path w="2266315" h="2266950">
                <a:moveTo>
                  <a:pt x="2019552" y="2020422"/>
                </a:moveTo>
                <a:lnTo>
                  <a:pt x="2001263" y="2020422"/>
                </a:lnTo>
                <a:lnTo>
                  <a:pt x="2002534" y="2021692"/>
                </a:lnTo>
                <a:lnTo>
                  <a:pt x="2020821" y="2021692"/>
                </a:lnTo>
                <a:lnTo>
                  <a:pt x="2019552" y="2020422"/>
                </a:lnTo>
                <a:close/>
              </a:path>
              <a:path w="2266315" h="2266950">
                <a:moveTo>
                  <a:pt x="2015743" y="2016612"/>
                </a:moveTo>
                <a:lnTo>
                  <a:pt x="1997452" y="2016612"/>
                </a:lnTo>
                <a:lnTo>
                  <a:pt x="1999993" y="2019152"/>
                </a:lnTo>
                <a:lnTo>
                  <a:pt x="2018282" y="2019152"/>
                </a:lnTo>
                <a:lnTo>
                  <a:pt x="2015743" y="2016612"/>
                </a:lnTo>
                <a:close/>
              </a:path>
              <a:path w="2266315" h="2266950">
                <a:moveTo>
                  <a:pt x="2013204" y="2014072"/>
                </a:moveTo>
                <a:lnTo>
                  <a:pt x="1994911" y="2014072"/>
                </a:lnTo>
                <a:lnTo>
                  <a:pt x="1996181" y="2015342"/>
                </a:lnTo>
                <a:lnTo>
                  <a:pt x="2014474" y="2015342"/>
                </a:lnTo>
                <a:lnTo>
                  <a:pt x="2013204" y="2014072"/>
                </a:lnTo>
                <a:close/>
              </a:path>
              <a:path w="2266315" h="2266950">
                <a:moveTo>
                  <a:pt x="2009396" y="2010262"/>
                </a:moveTo>
                <a:lnTo>
                  <a:pt x="1991099" y="2010262"/>
                </a:lnTo>
                <a:lnTo>
                  <a:pt x="1993640" y="2012802"/>
                </a:lnTo>
                <a:lnTo>
                  <a:pt x="2011935" y="2012802"/>
                </a:lnTo>
                <a:lnTo>
                  <a:pt x="2009396" y="2010262"/>
                </a:lnTo>
                <a:close/>
              </a:path>
              <a:path w="2266315" h="2266950">
                <a:moveTo>
                  <a:pt x="2006857" y="2007722"/>
                </a:moveTo>
                <a:lnTo>
                  <a:pt x="1988558" y="2007722"/>
                </a:lnTo>
                <a:lnTo>
                  <a:pt x="1989828" y="2008992"/>
                </a:lnTo>
                <a:lnTo>
                  <a:pt x="2008127" y="2008992"/>
                </a:lnTo>
                <a:lnTo>
                  <a:pt x="2006857" y="2007722"/>
                </a:lnTo>
                <a:close/>
              </a:path>
              <a:path w="2266315" h="2266950">
                <a:moveTo>
                  <a:pt x="2003049" y="2003912"/>
                </a:moveTo>
                <a:lnTo>
                  <a:pt x="1984746" y="2003912"/>
                </a:lnTo>
                <a:lnTo>
                  <a:pt x="1987287" y="2006452"/>
                </a:lnTo>
                <a:lnTo>
                  <a:pt x="2005588" y="2006452"/>
                </a:lnTo>
                <a:lnTo>
                  <a:pt x="2003049" y="2003912"/>
                </a:lnTo>
                <a:close/>
              </a:path>
              <a:path w="2266315" h="2266950">
                <a:moveTo>
                  <a:pt x="2000510" y="2001372"/>
                </a:moveTo>
                <a:lnTo>
                  <a:pt x="1982205" y="2001372"/>
                </a:lnTo>
                <a:lnTo>
                  <a:pt x="1983476" y="2002642"/>
                </a:lnTo>
                <a:lnTo>
                  <a:pt x="2001779" y="2002642"/>
                </a:lnTo>
                <a:lnTo>
                  <a:pt x="2000510" y="2001372"/>
                </a:lnTo>
                <a:close/>
              </a:path>
              <a:path w="2266315" h="2266950">
                <a:moveTo>
                  <a:pt x="1996701" y="1997562"/>
                </a:moveTo>
                <a:lnTo>
                  <a:pt x="1978394" y="1997562"/>
                </a:lnTo>
                <a:lnTo>
                  <a:pt x="1980935" y="2000102"/>
                </a:lnTo>
                <a:lnTo>
                  <a:pt x="1999240" y="2000102"/>
                </a:lnTo>
                <a:lnTo>
                  <a:pt x="1996701" y="1997562"/>
                </a:lnTo>
                <a:close/>
              </a:path>
              <a:path w="2266315" h="2266950">
                <a:moveTo>
                  <a:pt x="1994163" y="1995022"/>
                </a:moveTo>
                <a:lnTo>
                  <a:pt x="1975852" y="1995022"/>
                </a:lnTo>
                <a:lnTo>
                  <a:pt x="1977123" y="1996292"/>
                </a:lnTo>
                <a:lnTo>
                  <a:pt x="1995432" y="1996292"/>
                </a:lnTo>
                <a:lnTo>
                  <a:pt x="1994163" y="1995022"/>
                </a:lnTo>
                <a:close/>
              </a:path>
              <a:path w="2266315" h="2266950">
                <a:moveTo>
                  <a:pt x="1990354" y="1991212"/>
                </a:moveTo>
                <a:lnTo>
                  <a:pt x="1972041" y="1991212"/>
                </a:lnTo>
                <a:lnTo>
                  <a:pt x="1974582" y="1993752"/>
                </a:lnTo>
                <a:lnTo>
                  <a:pt x="1992893" y="1993752"/>
                </a:lnTo>
                <a:lnTo>
                  <a:pt x="1990354" y="1991212"/>
                </a:lnTo>
                <a:close/>
              </a:path>
              <a:path w="2266315" h="2266950">
                <a:moveTo>
                  <a:pt x="1987815" y="1988672"/>
                </a:moveTo>
                <a:lnTo>
                  <a:pt x="1969500" y="1988672"/>
                </a:lnTo>
                <a:lnTo>
                  <a:pt x="1970770" y="1989942"/>
                </a:lnTo>
                <a:lnTo>
                  <a:pt x="1989085" y="1989942"/>
                </a:lnTo>
                <a:lnTo>
                  <a:pt x="1987815" y="1988672"/>
                </a:lnTo>
                <a:close/>
              </a:path>
              <a:path w="2266315" h="2266950">
                <a:moveTo>
                  <a:pt x="1984007" y="1984862"/>
                </a:moveTo>
                <a:lnTo>
                  <a:pt x="1965688" y="1984862"/>
                </a:lnTo>
                <a:lnTo>
                  <a:pt x="1968229" y="1987402"/>
                </a:lnTo>
                <a:lnTo>
                  <a:pt x="1986546" y="1987402"/>
                </a:lnTo>
                <a:lnTo>
                  <a:pt x="1984007" y="1984862"/>
                </a:lnTo>
                <a:close/>
              </a:path>
              <a:path w="2266315" h="2266950">
                <a:moveTo>
                  <a:pt x="1981468" y="1982322"/>
                </a:moveTo>
                <a:lnTo>
                  <a:pt x="1963147" y="1982322"/>
                </a:lnTo>
                <a:lnTo>
                  <a:pt x="1964418" y="1983592"/>
                </a:lnTo>
                <a:lnTo>
                  <a:pt x="1982738" y="1983592"/>
                </a:lnTo>
                <a:lnTo>
                  <a:pt x="1981468" y="1982322"/>
                </a:lnTo>
                <a:close/>
              </a:path>
              <a:path w="2266315" h="2266950">
                <a:moveTo>
                  <a:pt x="1977660" y="1978512"/>
                </a:moveTo>
                <a:lnTo>
                  <a:pt x="1959335" y="1978512"/>
                </a:lnTo>
                <a:lnTo>
                  <a:pt x="1961876" y="1981052"/>
                </a:lnTo>
                <a:lnTo>
                  <a:pt x="1980199" y="1981052"/>
                </a:lnTo>
                <a:lnTo>
                  <a:pt x="1977660" y="1978512"/>
                </a:lnTo>
                <a:close/>
              </a:path>
              <a:path w="2266315" h="2266950">
                <a:moveTo>
                  <a:pt x="1975121" y="1975972"/>
                </a:moveTo>
                <a:lnTo>
                  <a:pt x="1956794" y="1975972"/>
                </a:lnTo>
                <a:lnTo>
                  <a:pt x="1958065" y="1977242"/>
                </a:lnTo>
                <a:lnTo>
                  <a:pt x="1976390" y="1977242"/>
                </a:lnTo>
                <a:lnTo>
                  <a:pt x="1975121" y="1975972"/>
                </a:lnTo>
                <a:close/>
              </a:path>
              <a:path w="2266315" h="2266950">
                <a:moveTo>
                  <a:pt x="1968774" y="1969622"/>
                </a:moveTo>
                <a:lnTo>
                  <a:pt x="1950442" y="1969622"/>
                </a:lnTo>
                <a:lnTo>
                  <a:pt x="1955524" y="1974702"/>
                </a:lnTo>
                <a:lnTo>
                  <a:pt x="1973851" y="1974702"/>
                </a:lnTo>
                <a:lnTo>
                  <a:pt x="1968774" y="1969622"/>
                </a:lnTo>
                <a:close/>
              </a:path>
              <a:path w="2266315" h="2266950">
                <a:moveTo>
                  <a:pt x="1964965" y="1965812"/>
                </a:moveTo>
                <a:lnTo>
                  <a:pt x="1946630" y="1965812"/>
                </a:lnTo>
                <a:lnTo>
                  <a:pt x="1949171" y="1968352"/>
                </a:lnTo>
                <a:lnTo>
                  <a:pt x="1967504" y="1968352"/>
                </a:lnTo>
                <a:lnTo>
                  <a:pt x="1964965" y="1965812"/>
                </a:lnTo>
                <a:close/>
              </a:path>
              <a:path w="2266315" h="2266950">
                <a:moveTo>
                  <a:pt x="1962426" y="1963272"/>
                </a:moveTo>
                <a:lnTo>
                  <a:pt x="1944089" y="1963272"/>
                </a:lnTo>
                <a:lnTo>
                  <a:pt x="1945359" y="1964542"/>
                </a:lnTo>
                <a:lnTo>
                  <a:pt x="1963696" y="1964542"/>
                </a:lnTo>
                <a:lnTo>
                  <a:pt x="1962426" y="1963272"/>
                </a:lnTo>
                <a:close/>
              </a:path>
              <a:path w="2266315" h="2266950">
                <a:moveTo>
                  <a:pt x="1958618" y="1959462"/>
                </a:moveTo>
                <a:lnTo>
                  <a:pt x="1940277" y="1959462"/>
                </a:lnTo>
                <a:lnTo>
                  <a:pt x="1942818" y="1962002"/>
                </a:lnTo>
                <a:lnTo>
                  <a:pt x="1961157" y="1962002"/>
                </a:lnTo>
                <a:lnTo>
                  <a:pt x="1958618" y="1959462"/>
                </a:lnTo>
                <a:close/>
              </a:path>
              <a:path w="2266315" h="2266950">
                <a:moveTo>
                  <a:pt x="1956079" y="1956922"/>
                </a:moveTo>
                <a:lnTo>
                  <a:pt x="1937736" y="1956922"/>
                </a:lnTo>
                <a:lnTo>
                  <a:pt x="1939007" y="1958192"/>
                </a:lnTo>
                <a:lnTo>
                  <a:pt x="1957348" y="1958192"/>
                </a:lnTo>
                <a:lnTo>
                  <a:pt x="1956079" y="1956922"/>
                </a:lnTo>
                <a:close/>
              </a:path>
              <a:path w="2266315" h="2266950">
                <a:moveTo>
                  <a:pt x="1952271" y="1953112"/>
                </a:moveTo>
                <a:lnTo>
                  <a:pt x="1933924" y="1953112"/>
                </a:lnTo>
                <a:lnTo>
                  <a:pt x="1936466" y="1955652"/>
                </a:lnTo>
                <a:lnTo>
                  <a:pt x="1954810" y="1955652"/>
                </a:lnTo>
                <a:lnTo>
                  <a:pt x="1952271" y="1953112"/>
                </a:lnTo>
                <a:close/>
              </a:path>
              <a:path w="2266315" h="2266950">
                <a:moveTo>
                  <a:pt x="1949732" y="1950572"/>
                </a:moveTo>
                <a:lnTo>
                  <a:pt x="1931383" y="1950572"/>
                </a:lnTo>
                <a:lnTo>
                  <a:pt x="1932654" y="1951842"/>
                </a:lnTo>
                <a:lnTo>
                  <a:pt x="1951001" y="1951842"/>
                </a:lnTo>
                <a:lnTo>
                  <a:pt x="1949732" y="1950572"/>
                </a:lnTo>
                <a:close/>
              </a:path>
              <a:path w="2266315" h="2266950">
                <a:moveTo>
                  <a:pt x="1945923" y="1946762"/>
                </a:moveTo>
                <a:lnTo>
                  <a:pt x="1927572" y="1946762"/>
                </a:lnTo>
                <a:lnTo>
                  <a:pt x="1930113" y="1949302"/>
                </a:lnTo>
                <a:lnTo>
                  <a:pt x="1948462" y="1949302"/>
                </a:lnTo>
                <a:lnTo>
                  <a:pt x="1945923" y="1946762"/>
                </a:lnTo>
                <a:close/>
              </a:path>
              <a:path w="2266315" h="2266950">
                <a:moveTo>
                  <a:pt x="1943384" y="1944222"/>
                </a:moveTo>
                <a:lnTo>
                  <a:pt x="1925031" y="1944222"/>
                </a:lnTo>
                <a:lnTo>
                  <a:pt x="1926301" y="1945492"/>
                </a:lnTo>
                <a:lnTo>
                  <a:pt x="1944654" y="1945492"/>
                </a:lnTo>
                <a:lnTo>
                  <a:pt x="1943384" y="1944222"/>
                </a:lnTo>
                <a:close/>
              </a:path>
              <a:path w="2266315" h="2266950">
                <a:moveTo>
                  <a:pt x="1939576" y="1940412"/>
                </a:moveTo>
                <a:lnTo>
                  <a:pt x="1921219" y="1940412"/>
                </a:lnTo>
                <a:lnTo>
                  <a:pt x="1923760" y="1942952"/>
                </a:lnTo>
                <a:lnTo>
                  <a:pt x="1942115" y="1942952"/>
                </a:lnTo>
                <a:lnTo>
                  <a:pt x="1939576" y="1940412"/>
                </a:lnTo>
                <a:close/>
              </a:path>
              <a:path w="2266315" h="2266950">
                <a:moveTo>
                  <a:pt x="1937037" y="1937872"/>
                </a:moveTo>
                <a:lnTo>
                  <a:pt x="1918678" y="1937872"/>
                </a:lnTo>
                <a:lnTo>
                  <a:pt x="1919948" y="1939142"/>
                </a:lnTo>
                <a:lnTo>
                  <a:pt x="1938307" y="1939142"/>
                </a:lnTo>
                <a:lnTo>
                  <a:pt x="1937037" y="1937872"/>
                </a:lnTo>
                <a:close/>
              </a:path>
              <a:path w="2266315" h="2266950">
                <a:moveTo>
                  <a:pt x="1933229" y="1934062"/>
                </a:moveTo>
                <a:lnTo>
                  <a:pt x="1914866" y="1934062"/>
                </a:lnTo>
                <a:lnTo>
                  <a:pt x="1917407" y="1936602"/>
                </a:lnTo>
                <a:lnTo>
                  <a:pt x="1935768" y="1936602"/>
                </a:lnTo>
                <a:lnTo>
                  <a:pt x="1933229" y="1934062"/>
                </a:lnTo>
                <a:close/>
              </a:path>
              <a:path w="2266315" h="2266950">
                <a:moveTo>
                  <a:pt x="1930690" y="1931522"/>
                </a:moveTo>
                <a:lnTo>
                  <a:pt x="1912325" y="1931522"/>
                </a:lnTo>
                <a:lnTo>
                  <a:pt x="1913596" y="1932792"/>
                </a:lnTo>
                <a:lnTo>
                  <a:pt x="1931959" y="1932792"/>
                </a:lnTo>
                <a:lnTo>
                  <a:pt x="1930690" y="1931522"/>
                </a:lnTo>
                <a:close/>
              </a:path>
              <a:path w="2266315" h="2266950">
                <a:moveTo>
                  <a:pt x="1926882" y="1927712"/>
                </a:moveTo>
                <a:lnTo>
                  <a:pt x="1908513" y="1927712"/>
                </a:lnTo>
                <a:lnTo>
                  <a:pt x="1911055" y="1930252"/>
                </a:lnTo>
                <a:lnTo>
                  <a:pt x="1929420" y="1930252"/>
                </a:lnTo>
                <a:lnTo>
                  <a:pt x="1926882" y="1927712"/>
                </a:lnTo>
                <a:close/>
              </a:path>
              <a:path w="2266315" h="2266950">
                <a:moveTo>
                  <a:pt x="1924343" y="1925172"/>
                </a:moveTo>
                <a:lnTo>
                  <a:pt x="1905972" y="1925172"/>
                </a:lnTo>
                <a:lnTo>
                  <a:pt x="1907243" y="1926442"/>
                </a:lnTo>
                <a:lnTo>
                  <a:pt x="1925612" y="1926442"/>
                </a:lnTo>
                <a:lnTo>
                  <a:pt x="1924343" y="1925172"/>
                </a:lnTo>
                <a:close/>
              </a:path>
              <a:path w="2266315" h="2266950">
                <a:moveTo>
                  <a:pt x="1920534" y="1921362"/>
                </a:moveTo>
                <a:lnTo>
                  <a:pt x="1902161" y="1921362"/>
                </a:lnTo>
                <a:lnTo>
                  <a:pt x="1904702" y="1923902"/>
                </a:lnTo>
                <a:lnTo>
                  <a:pt x="1923073" y="1923902"/>
                </a:lnTo>
                <a:lnTo>
                  <a:pt x="1920534" y="1921362"/>
                </a:lnTo>
                <a:close/>
              </a:path>
              <a:path w="2266315" h="2266950">
                <a:moveTo>
                  <a:pt x="1917995" y="1918822"/>
                </a:moveTo>
                <a:lnTo>
                  <a:pt x="1899620" y="1918822"/>
                </a:lnTo>
                <a:lnTo>
                  <a:pt x="1900890" y="1920092"/>
                </a:lnTo>
                <a:lnTo>
                  <a:pt x="1919265" y="1920092"/>
                </a:lnTo>
                <a:lnTo>
                  <a:pt x="1917995" y="1918822"/>
                </a:lnTo>
                <a:close/>
              </a:path>
              <a:path w="2266315" h="2266950">
                <a:moveTo>
                  <a:pt x="1914187" y="1915012"/>
                </a:moveTo>
                <a:lnTo>
                  <a:pt x="1895808" y="1915012"/>
                </a:lnTo>
                <a:lnTo>
                  <a:pt x="1898349" y="1917552"/>
                </a:lnTo>
                <a:lnTo>
                  <a:pt x="1916726" y="1917552"/>
                </a:lnTo>
                <a:lnTo>
                  <a:pt x="1914187" y="1915012"/>
                </a:lnTo>
                <a:close/>
              </a:path>
              <a:path w="2266315" h="2266950">
                <a:moveTo>
                  <a:pt x="1911648" y="1912472"/>
                </a:moveTo>
                <a:lnTo>
                  <a:pt x="1893267" y="1912472"/>
                </a:lnTo>
                <a:lnTo>
                  <a:pt x="1894537" y="1913742"/>
                </a:lnTo>
                <a:lnTo>
                  <a:pt x="1912918" y="1913742"/>
                </a:lnTo>
                <a:lnTo>
                  <a:pt x="1911648" y="1912472"/>
                </a:lnTo>
                <a:close/>
              </a:path>
              <a:path w="2266315" h="2266950">
                <a:moveTo>
                  <a:pt x="1905301" y="1906122"/>
                </a:moveTo>
                <a:lnTo>
                  <a:pt x="1886914" y="1906122"/>
                </a:lnTo>
                <a:lnTo>
                  <a:pt x="1891996" y="1911202"/>
                </a:lnTo>
                <a:lnTo>
                  <a:pt x="1910379" y="1911202"/>
                </a:lnTo>
                <a:lnTo>
                  <a:pt x="1905301" y="1906122"/>
                </a:lnTo>
                <a:close/>
              </a:path>
              <a:path w="2266315" h="2266950">
                <a:moveTo>
                  <a:pt x="1898954" y="1899772"/>
                </a:moveTo>
                <a:lnTo>
                  <a:pt x="1880561" y="1899772"/>
                </a:lnTo>
                <a:lnTo>
                  <a:pt x="1885644" y="1904852"/>
                </a:lnTo>
                <a:lnTo>
                  <a:pt x="1904031" y="1904852"/>
                </a:lnTo>
                <a:lnTo>
                  <a:pt x="1898954" y="1899772"/>
                </a:lnTo>
                <a:close/>
              </a:path>
              <a:path w="2266315" h="2266950">
                <a:moveTo>
                  <a:pt x="1892606" y="1893422"/>
                </a:moveTo>
                <a:lnTo>
                  <a:pt x="1874209" y="1893422"/>
                </a:lnTo>
                <a:lnTo>
                  <a:pt x="1879291" y="1898502"/>
                </a:lnTo>
                <a:lnTo>
                  <a:pt x="1897684" y="1898502"/>
                </a:lnTo>
                <a:lnTo>
                  <a:pt x="1892606" y="1893422"/>
                </a:lnTo>
                <a:close/>
              </a:path>
              <a:path w="2266315" h="2266950">
                <a:moveTo>
                  <a:pt x="1886259" y="1887072"/>
                </a:moveTo>
                <a:lnTo>
                  <a:pt x="1867856" y="1887072"/>
                </a:lnTo>
                <a:lnTo>
                  <a:pt x="1872938" y="1892152"/>
                </a:lnTo>
                <a:lnTo>
                  <a:pt x="1891337" y="1892152"/>
                </a:lnTo>
                <a:lnTo>
                  <a:pt x="1886259" y="1887072"/>
                </a:lnTo>
                <a:close/>
              </a:path>
              <a:path w="2266315" h="2266950">
                <a:moveTo>
                  <a:pt x="1879912" y="1880722"/>
                </a:moveTo>
                <a:lnTo>
                  <a:pt x="1861503" y="1880722"/>
                </a:lnTo>
                <a:lnTo>
                  <a:pt x="1866585" y="1885802"/>
                </a:lnTo>
                <a:lnTo>
                  <a:pt x="1884990" y="1885802"/>
                </a:lnTo>
                <a:lnTo>
                  <a:pt x="1879912" y="1880722"/>
                </a:lnTo>
                <a:close/>
              </a:path>
              <a:path w="2266315" h="2266950">
                <a:moveTo>
                  <a:pt x="1873565" y="1874372"/>
                </a:moveTo>
                <a:lnTo>
                  <a:pt x="1855150" y="1874372"/>
                </a:lnTo>
                <a:lnTo>
                  <a:pt x="1860233" y="1879452"/>
                </a:lnTo>
                <a:lnTo>
                  <a:pt x="1878642" y="1879452"/>
                </a:lnTo>
                <a:lnTo>
                  <a:pt x="1873565" y="1874372"/>
                </a:lnTo>
                <a:close/>
              </a:path>
              <a:path w="2266315" h="2266950">
                <a:moveTo>
                  <a:pt x="1867217" y="1868022"/>
                </a:moveTo>
                <a:lnTo>
                  <a:pt x="1848798" y="1868022"/>
                </a:lnTo>
                <a:lnTo>
                  <a:pt x="1853880" y="1873102"/>
                </a:lnTo>
                <a:lnTo>
                  <a:pt x="1872295" y="1873102"/>
                </a:lnTo>
                <a:lnTo>
                  <a:pt x="1867217" y="1868022"/>
                </a:lnTo>
                <a:close/>
              </a:path>
              <a:path w="2266315" h="2266950">
                <a:moveTo>
                  <a:pt x="1862139" y="1862942"/>
                </a:moveTo>
                <a:lnTo>
                  <a:pt x="1843716" y="1862942"/>
                </a:lnTo>
                <a:lnTo>
                  <a:pt x="1847527" y="1866752"/>
                </a:lnTo>
                <a:lnTo>
                  <a:pt x="1865948" y="1866752"/>
                </a:lnTo>
                <a:lnTo>
                  <a:pt x="1862139" y="1862942"/>
                </a:lnTo>
                <a:close/>
              </a:path>
              <a:path w="2266315" h="2266950">
                <a:moveTo>
                  <a:pt x="1855792" y="1856592"/>
                </a:moveTo>
                <a:lnTo>
                  <a:pt x="1837363" y="1856592"/>
                </a:lnTo>
                <a:lnTo>
                  <a:pt x="1842445" y="1861672"/>
                </a:lnTo>
                <a:lnTo>
                  <a:pt x="1860870" y="1861672"/>
                </a:lnTo>
                <a:lnTo>
                  <a:pt x="1855792" y="1856592"/>
                </a:lnTo>
                <a:close/>
              </a:path>
              <a:path w="2266315" h="2266950">
                <a:moveTo>
                  <a:pt x="1849445" y="1850242"/>
                </a:moveTo>
                <a:lnTo>
                  <a:pt x="1831010" y="1850242"/>
                </a:lnTo>
                <a:lnTo>
                  <a:pt x="1836092" y="1855322"/>
                </a:lnTo>
                <a:lnTo>
                  <a:pt x="1854523" y="1855322"/>
                </a:lnTo>
                <a:lnTo>
                  <a:pt x="1849445" y="1850242"/>
                </a:lnTo>
                <a:close/>
              </a:path>
              <a:path w="2266315" h="2266950">
                <a:moveTo>
                  <a:pt x="1843098" y="1843892"/>
                </a:moveTo>
                <a:lnTo>
                  <a:pt x="1824657" y="1843892"/>
                </a:lnTo>
                <a:lnTo>
                  <a:pt x="1829740" y="1848972"/>
                </a:lnTo>
                <a:lnTo>
                  <a:pt x="1848175" y="1848972"/>
                </a:lnTo>
                <a:lnTo>
                  <a:pt x="1843098" y="1843892"/>
                </a:lnTo>
                <a:close/>
              </a:path>
              <a:path w="2266315" h="2266950">
                <a:moveTo>
                  <a:pt x="1836750" y="1837542"/>
                </a:moveTo>
                <a:lnTo>
                  <a:pt x="1818305" y="1837542"/>
                </a:lnTo>
                <a:lnTo>
                  <a:pt x="1823387" y="1842622"/>
                </a:lnTo>
                <a:lnTo>
                  <a:pt x="1841828" y="1842622"/>
                </a:lnTo>
                <a:lnTo>
                  <a:pt x="1836750" y="1837542"/>
                </a:lnTo>
                <a:close/>
              </a:path>
              <a:path w="2266315" h="2266950">
                <a:moveTo>
                  <a:pt x="1830403" y="1831192"/>
                </a:moveTo>
                <a:lnTo>
                  <a:pt x="1811952" y="1831192"/>
                </a:lnTo>
                <a:lnTo>
                  <a:pt x="1817034" y="1836272"/>
                </a:lnTo>
                <a:lnTo>
                  <a:pt x="1835481" y="1836272"/>
                </a:lnTo>
                <a:lnTo>
                  <a:pt x="1830403" y="1831192"/>
                </a:lnTo>
                <a:close/>
              </a:path>
              <a:path w="2266315" h="2266950">
                <a:moveTo>
                  <a:pt x="1824056" y="1824842"/>
                </a:moveTo>
                <a:lnTo>
                  <a:pt x="1805599" y="1824842"/>
                </a:lnTo>
                <a:lnTo>
                  <a:pt x="1810681" y="1829922"/>
                </a:lnTo>
                <a:lnTo>
                  <a:pt x="1829134" y="1829922"/>
                </a:lnTo>
                <a:lnTo>
                  <a:pt x="1824056" y="1824842"/>
                </a:lnTo>
                <a:close/>
              </a:path>
              <a:path w="2266315" h="2266950">
                <a:moveTo>
                  <a:pt x="1817709" y="1818492"/>
                </a:moveTo>
                <a:lnTo>
                  <a:pt x="1799246" y="1818492"/>
                </a:lnTo>
                <a:lnTo>
                  <a:pt x="1804329" y="1823572"/>
                </a:lnTo>
                <a:lnTo>
                  <a:pt x="1822786" y="1823572"/>
                </a:lnTo>
                <a:lnTo>
                  <a:pt x="1817709" y="1818492"/>
                </a:lnTo>
                <a:close/>
              </a:path>
              <a:path w="2266315" h="2266950">
                <a:moveTo>
                  <a:pt x="1811361" y="1812142"/>
                </a:moveTo>
                <a:lnTo>
                  <a:pt x="1792894" y="1812142"/>
                </a:lnTo>
                <a:lnTo>
                  <a:pt x="1797976" y="1817222"/>
                </a:lnTo>
                <a:lnTo>
                  <a:pt x="1816439" y="1817222"/>
                </a:lnTo>
                <a:lnTo>
                  <a:pt x="1811361" y="1812142"/>
                </a:lnTo>
                <a:close/>
              </a:path>
              <a:path w="2266315" h="2266950">
                <a:moveTo>
                  <a:pt x="1805014" y="1805792"/>
                </a:moveTo>
                <a:lnTo>
                  <a:pt x="1786541" y="1805792"/>
                </a:lnTo>
                <a:lnTo>
                  <a:pt x="1791623" y="1810872"/>
                </a:lnTo>
                <a:lnTo>
                  <a:pt x="1810092" y="1810872"/>
                </a:lnTo>
                <a:lnTo>
                  <a:pt x="1805014" y="1805792"/>
                </a:lnTo>
                <a:close/>
              </a:path>
              <a:path w="2266315" h="2266950">
                <a:moveTo>
                  <a:pt x="1798667" y="1799442"/>
                </a:moveTo>
                <a:lnTo>
                  <a:pt x="1780188" y="1799442"/>
                </a:lnTo>
                <a:lnTo>
                  <a:pt x="1785270" y="1804522"/>
                </a:lnTo>
                <a:lnTo>
                  <a:pt x="1803745" y="1804522"/>
                </a:lnTo>
                <a:lnTo>
                  <a:pt x="1798667" y="1799442"/>
                </a:lnTo>
                <a:close/>
              </a:path>
              <a:path w="2266315" h="2266950">
                <a:moveTo>
                  <a:pt x="1792320" y="1793092"/>
                </a:moveTo>
                <a:lnTo>
                  <a:pt x="1773835" y="1793092"/>
                </a:lnTo>
                <a:lnTo>
                  <a:pt x="1778918" y="1798172"/>
                </a:lnTo>
                <a:lnTo>
                  <a:pt x="1797397" y="1798172"/>
                </a:lnTo>
                <a:lnTo>
                  <a:pt x="1792320" y="1793092"/>
                </a:lnTo>
                <a:close/>
              </a:path>
              <a:path w="2266315" h="2266950">
                <a:moveTo>
                  <a:pt x="1785972" y="1786742"/>
                </a:moveTo>
                <a:lnTo>
                  <a:pt x="1767483" y="1786742"/>
                </a:lnTo>
                <a:lnTo>
                  <a:pt x="1772565" y="1791822"/>
                </a:lnTo>
                <a:lnTo>
                  <a:pt x="1791050" y="1791822"/>
                </a:lnTo>
                <a:lnTo>
                  <a:pt x="1785972" y="1786742"/>
                </a:lnTo>
                <a:close/>
              </a:path>
              <a:path w="2266315" h="2266950">
                <a:moveTo>
                  <a:pt x="1779625" y="1780392"/>
                </a:moveTo>
                <a:lnTo>
                  <a:pt x="1761130" y="1780392"/>
                </a:lnTo>
                <a:lnTo>
                  <a:pt x="1766212" y="1785472"/>
                </a:lnTo>
                <a:lnTo>
                  <a:pt x="1784703" y="1785472"/>
                </a:lnTo>
                <a:lnTo>
                  <a:pt x="1779625" y="1780392"/>
                </a:lnTo>
                <a:close/>
              </a:path>
              <a:path w="2266315" h="2266950">
                <a:moveTo>
                  <a:pt x="1773278" y="1774042"/>
                </a:moveTo>
                <a:lnTo>
                  <a:pt x="1754777" y="1774042"/>
                </a:lnTo>
                <a:lnTo>
                  <a:pt x="1759859" y="1779122"/>
                </a:lnTo>
                <a:lnTo>
                  <a:pt x="1778356" y="1779122"/>
                </a:lnTo>
                <a:lnTo>
                  <a:pt x="1773278" y="1774042"/>
                </a:lnTo>
                <a:close/>
              </a:path>
              <a:path w="2266315" h="2266950">
                <a:moveTo>
                  <a:pt x="1766930" y="1767692"/>
                </a:moveTo>
                <a:lnTo>
                  <a:pt x="1748425" y="1767692"/>
                </a:lnTo>
                <a:lnTo>
                  <a:pt x="1753507" y="1772772"/>
                </a:lnTo>
                <a:lnTo>
                  <a:pt x="1772008" y="1772772"/>
                </a:lnTo>
                <a:lnTo>
                  <a:pt x="1766930" y="1767692"/>
                </a:lnTo>
                <a:close/>
              </a:path>
              <a:path w="2266315" h="2266950">
                <a:moveTo>
                  <a:pt x="1760583" y="1761342"/>
                </a:moveTo>
                <a:lnTo>
                  <a:pt x="1742072" y="1761342"/>
                </a:lnTo>
                <a:lnTo>
                  <a:pt x="1747154" y="1766422"/>
                </a:lnTo>
                <a:lnTo>
                  <a:pt x="1765661" y="1766422"/>
                </a:lnTo>
                <a:lnTo>
                  <a:pt x="1760583" y="1761342"/>
                </a:lnTo>
                <a:close/>
              </a:path>
              <a:path w="2266315" h="2266950">
                <a:moveTo>
                  <a:pt x="1754236" y="1754992"/>
                </a:moveTo>
                <a:lnTo>
                  <a:pt x="1735719" y="1754992"/>
                </a:lnTo>
                <a:lnTo>
                  <a:pt x="1740801" y="1760072"/>
                </a:lnTo>
                <a:lnTo>
                  <a:pt x="1759314" y="1760072"/>
                </a:lnTo>
                <a:lnTo>
                  <a:pt x="1754236" y="1754992"/>
                </a:lnTo>
                <a:close/>
              </a:path>
              <a:path w="2266315" h="2266950">
                <a:moveTo>
                  <a:pt x="1747889" y="1748642"/>
                </a:moveTo>
                <a:lnTo>
                  <a:pt x="1729366" y="1748642"/>
                </a:lnTo>
                <a:lnTo>
                  <a:pt x="1734449" y="1753722"/>
                </a:lnTo>
                <a:lnTo>
                  <a:pt x="1752966" y="1753722"/>
                </a:lnTo>
                <a:lnTo>
                  <a:pt x="1747889" y="1748642"/>
                </a:lnTo>
                <a:close/>
              </a:path>
              <a:path w="2266315" h="2266950">
                <a:moveTo>
                  <a:pt x="1741541" y="1742292"/>
                </a:moveTo>
                <a:lnTo>
                  <a:pt x="1723014" y="1742292"/>
                </a:lnTo>
                <a:lnTo>
                  <a:pt x="1728096" y="1747372"/>
                </a:lnTo>
                <a:lnTo>
                  <a:pt x="1746619" y="1747372"/>
                </a:lnTo>
                <a:lnTo>
                  <a:pt x="1741541" y="1742292"/>
                </a:lnTo>
                <a:close/>
              </a:path>
              <a:path w="2266315" h="2266950">
                <a:moveTo>
                  <a:pt x="1735194" y="1735942"/>
                </a:moveTo>
                <a:lnTo>
                  <a:pt x="1716661" y="1735942"/>
                </a:lnTo>
                <a:lnTo>
                  <a:pt x="1721743" y="1741022"/>
                </a:lnTo>
                <a:lnTo>
                  <a:pt x="1740272" y="1741022"/>
                </a:lnTo>
                <a:lnTo>
                  <a:pt x="1735194" y="1735942"/>
                </a:lnTo>
                <a:close/>
              </a:path>
              <a:path w="2266315" h="2266950">
                <a:moveTo>
                  <a:pt x="1728847" y="1729592"/>
                </a:moveTo>
                <a:lnTo>
                  <a:pt x="1710308" y="1729592"/>
                </a:lnTo>
                <a:lnTo>
                  <a:pt x="1715390" y="1734672"/>
                </a:lnTo>
                <a:lnTo>
                  <a:pt x="1733925" y="1734672"/>
                </a:lnTo>
                <a:lnTo>
                  <a:pt x="1728847" y="1729592"/>
                </a:lnTo>
                <a:close/>
              </a:path>
              <a:path w="2266315" h="2266950">
                <a:moveTo>
                  <a:pt x="1722500" y="1723242"/>
                </a:moveTo>
                <a:lnTo>
                  <a:pt x="1703955" y="1723242"/>
                </a:lnTo>
                <a:lnTo>
                  <a:pt x="1709038" y="1728322"/>
                </a:lnTo>
                <a:lnTo>
                  <a:pt x="1727577" y="1728322"/>
                </a:lnTo>
                <a:lnTo>
                  <a:pt x="1722500" y="1723242"/>
                </a:lnTo>
                <a:close/>
              </a:path>
              <a:path w="2266315" h="2266950">
                <a:moveTo>
                  <a:pt x="1716152" y="1716892"/>
                </a:moveTo>
                <a:lnTo>
                  <a:pt x="1697603" y="1716892"/>
                </a:lnTo>
                <a:lnTo>
                  <a:pt x="1702685" y="1721972"/>
                </a:lnTo>
                <a:lnTo>
                  <a:pt x="1721230" y="1721972"/>
                </a:lnTo>
                <a:lnTo>
                  <a:pt x="1716152" y="1716892"/>
                </a:lnTo>
                <a:close/>
              </a:path>
              <a:path w="2266315" h="2266950">
                <a:moveTo>
                  <a:pt x="1709805" y="1710542"/>
                </a:moveTo>
                <a:lnTo>
                  <a:pt x="1691250" y="1710542"/>
                </a:lnTo>
                <a:lnTo>
                  <a:pt x="1696332" y="1715622"/>
                </a:lnTo>
                <a:lnTo>
                  <a:pt x="1714883" y="1715622"/>
                </a:lnTo>
                <a:lnTo>
                  <a:pt x="1709805" y="1710542"/>
                </a:lnTo>
                <a:close/>
              </a:path>
              <a:path w="2266315" h="2266950">
                <a:moveTo>
                  <a:pt x="1703458" y="1704192"/>
                </a:moveTo>
                <a:lnTo>
                  <a:pt x="1684897" y="1704192"/>
                </a:lnTo>
                <a:lnTo>
                  <a:pt x="1689979" y="1709272"/>
                </a:lnTo>
                <a:lnTo>
                  <a:pt x="1708536" y="1709272"/>
                </a:lnTo>
                <a:lnTo>
                  <a:pt x="1703458" y="1704192"/>
                </a:lnTo>
                <a:close/>
              </a:path>
              <a:path w="2266315" h="2266950">
                <a:moveTo>
                  <a:pt x="1697111" y="1697842"/>
                </a:moveTo>
                <a:lnTo>
                  <a:pt x="1678544" y="1697842"/>
                </a:lnTo>
                <a:lnTo>
                  <a:pt x="1683627" y="1702922"/>
                </a:lnTo>
                <a:lnTo>
                  <a:pt x="1702188" y="1702922"/>
                </a:lnTo>
                <a:lnTo>
                  <a:pt x="1697111" y="1697842"/>
                </a:lnTo>
                <a:close/>
              </a:path>
              <a:path w="2266315" h="2266950">
                <a:moveTo>
                  <a:pt x="1690763" y="1691492"/>
                </a:moveTo>
                <a:lnTo>
                  <a:pt x="1672192" y="1691492"/>
                </a:lnTo>
                <a:lnTo>
                  <a:pt x="1677274" y="1696572"/>
                </a:lnTo>
                <a:lnTo>
                  <a:pt x="1695841" y="1696572"/>
                </a:lnTo>
                <a:lnTo>
                  <a:pt x="1690763" y="1691492"/>
                </a:lnTo>
                <a:close/>
              </a:path>
              <a:path w="2266315" h="2266950">
                <a:moveTo>
                  <a:pt x="1684416" y="1685142"/>
                </a:moveTo>
                <a:lnTo>
                  <a:pt x="1665839" y="1685142"/>
                </a:lnTo>
                <a:lnTo>
                  <a:pt x="1670921" y="1690222"/>
                </a:lnTo>
                <a:lnTo>
                  <a:pt x="1689494" y="1690222"/>
                </a:lnTo>
                <a:lnTo>
                  <a:pt x="1684416" y="1685142"/>
                </a:lnTo>
                <a:close/>
              </a:path>
              <a:path w="2266315" h="2266950">
                <a:moveTo>
                  <a:pt x="1678069" y="1678792"/>
                </a:moveTo>
                <a:lnTo>
                  <a:pt x="1659486" y="1678792"/>
                </a:lnTo>
                <a:lnTo>
                  <a:pt x="1664568" y="1683872"/>
                </a:lnTo>
                <a:lnTo>
                  <a:pt x="1683147" y="1683872"/>
                </a:lnTo>
                <a:lnTo>
                  <a:pt x="1678069" y="1678792"/>
                </a:lnTo>
                <a:close/>
              </a:path>
              <a:path w="2266315" h="2266950">
                <a:moveTo>
                  <a:pt x="1671722" y="1672442"/>
                </a:moveTo>
                <a:lnTo>
                  <a:pt x="1653133" y="1672442"/>
                </a:lnTo>
                <a:lnTo>
                  <a:pt x="1658216" y="1677522"/>
                </a:lnTo>
                <a:lnTo>
                  <a:pt x="1676799" y="1677522"/>
                </a:lnTo>
                <a:lnTo>
                  <a:pt x="1671722" y="1672442"/>
                </a:lnTo>
                <a:close/>
              </a:path>
              <a:path w="2266315" h="2266950">
                <a:moveTo>
                  <a:pt x="1665374" y="1666092"/>
                </a:moveTo>
                <a:lnTo>
                  <a:pt x="1646781" y="1666092"/>
                </a:lnTo>
                <a:lnTo>
                  <a:pt x="1651863" y="1671172"/>
                </a:lnTo>
                <a:lnTo>
                  <a:pt x="1670452" y="1671172"/>
                </a:lnTo>
                <a:lnTo>
                  <a:pt x="1665374" y="1666092"/>
                </a:lnTo>
                <a:close/>
              </a:path>
              <a:path w="2266315" h="2266950">
                <a:moveTo>
                  <a:pt x="1457184" y="1457812"/>
                </a:moveTo>
                <a:lnTo>
                  <a:pt x="1438411" y="1457812"/>
                </a:lnTo>
                <a:lnTo>
                  <a:pt x="1645510" y="1664822"/>
                </a:lnTo>
                <a:lnTo>
                  <a:pt x="1664105" y="1664822"/>
                </a:lnTo>
                <a:lnTo>
                  <a:pt x="1457184" y="1457812"/>
                </a:lnTo>
                <a:close/>
              </a:path>
              <a:path w="2266315" h="2266950">
                <a:moveTo>
                  <a:pt x="2152844" y="2153772"/>
                </a:moveTo>
                <a:lnTo>
                  <a:pt x="2134671" y="2153772"/>
                </a:lnTo>
                <a:lnTo>
                  <a:pt x="2184222" y="2203302"/>
                </a:lnTo>
                <a:lnTo>
                  <a:pt x="2202353" y="2203302"/>
                </a:lnTo>
                <a:lnTo>
                  <a:pt x="2152844" y="2153772"/>
                </a:lnTo>
                <a:close/>
              </a:path>
              <a:path w="2266315" h="2266950">
                <a:moveTo>
                  <a:pt x="2202353" y="2203302"/>
                </a:moveTo>
                <a:lnTo>
                  <a:pt x="2184222" y="2203302"/>
                </a:lnTo>
                <a:lnTo>
                  <a:pt x="2247750" y="2266802"/>
                </a:lnTo>
                <a:lnTo>
                  <a:pt x="2265826" y="2266802"/>
                </a:lnTo>
                <a:lnTo>
                  <a:pt x="2202353" y="2203302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0" y="4263390"/>
            <a:ext cx="2247900" cy="2589530"/>
          </a:xfrm>
          <a:custGeom>
            <a:avLst/>
            <a:gdLst/>
            <a:ahLst/>
            <a:cxnLst/>
            <a:rect l="l" t="t" r="r" b="b"/>
            <a:pathLst>
              <a:path w="2247900" h="2589529">
                <a:moveTo>
                  <a:pt x="361950" y="0"/>
                </a:moveTo>
                <a:lnTo>
                  <a:pt x="0" y="0"/>
                </a:lnTo>
                <a:lnTo>
                  <a:pt x="0" y="6349"/>
                </a:lnTo>
                <a:lnTo>
                  <a:pt x="367030" y="6349"/>
                </a:lnTo>
                <a:lnTo>
                  <a:pt x="367030" y="5079"/>
                </a:lnTo>
                <a:lnTo>
                  <a:pt x="365760" y="5079"/>
                </a:lnTo>
                <a:lnTo>
                  <a:pt x="365760" y="3809"/>
                </a:lnTo>
                <a:lnTo>
                  <a:pt x="364490" y="3809"/>
                </a:lnTo>
                <a:lnTo>
                  <a:pt x="364490" y="2539"/>
                </a:lnTo>
                <a:lnTo>
                  <a:pt x="363220" y="2539"/>
                </a:lnTo>
                <a:lnTo>
                  <a:pt x="363220" y="1269"/>
                </a:lnTo>
                <a:lnTo>
                  <a:pt x="361950" y="1269"/>
                </a:lnTo>
                <a:lnTo>
                  <a:pt x="361950" y="0"/>
                </a:lnTo>
                <a:close/>
              </a:path>
              <a:path w="2247900" h="2589529">
                <a:moveTo>
                  <a:pt x="0" y="342747"/>
                </a:moveTo>
                <a:lnTo>
                  <a:pt x="0" y="342899"/>
                </a:lnTo>
                <a:lnTo>
                  <a:pt x="152" y="342899"/>
                </a:lnTo>
                <a:lnTo>
                  <a:pt x="0" y="342747"/>
                </a:lnTo>
                <a:close/>
              </a:path>
              <a:path w="2247900" h="2589529">
                <a:moveTo>
                  <a:pt x="152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6504" y="349249"/>
                </a:lnTo>
                <a:lnTo>
                  <a:pt x="152" y="342900"/>
                </a:lnTo>
                <a:close/>
              </a:path>
              <a:path w="2247900" h="2589529">
                <a:moveTo>
                  <a:pt x="6504" y="349250"/>
                </a:moveTo>
                <a:lnTo>
                  <a:pt x="0" y="349250"/>
                </a:lnTo>
                <a:lnTo>
                  <a:pt x="0" y="355599"/>
                </a:lnTo>
                <a:lnTo>
                  <a:pt x="12857" y="355599"/>
                </a:lnTo>
                <a:lnTo>
                  <a:pt x="6504" y="349250"/>
                </a:lnTo>
                <a:close/>
              </a:path>
              <a:path w="2247900" h="2589529">
                <a:moveTo>
                  <a:pt x="12857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19210" y="361949"/>
                </a:lnTo>
                <a:lnTo>
                  <a:pt x="12857" y="355600"/>
                </a:lnTo>
                <a:close/>
              </a:path>
              <a:path w="2247900" h="2589529">
                <a:moveTo>
                  <a:pt x="19210" y="361950"/>
                </a:moveTo>
                <a:lnTo>
                  <a:pt x="0" y="361950"/>
                </a:lnTo>
                <a:lnTo>
                  <a:pt x="6349" y="368299"/>
                </a:lnTo>
                <a:lnTo>
                  <a:pt x="25563" y="368299"/>
                </a:lnTo>
                <a:lnTo>
                  <a:pt x="19210" y="361950"/>
                </a:lnTo>
                <a:close/>
              </a:path>
              <a:path w="2247900" h="2589529">
                <a:moveTo>
                  <a:pt x="25563" y="368300"/>
                </a:moveTo>
                <a:lnTo>
                  <a:pt x="6350" y="368300"/>
                </a:lnTo>
                <a:lnTo>
                  <a:pt x="12700" y="374649"/>
                </a:lnTo>
                <a:lnTo>
                  <a:pt x="31915" y="374649"/>
                </a:lnTo>
                <a:lnTo>
                  <a:pt x="25563" y="368300"/>
                </a:lnTo>
                <a:close/>
              </a:path>
              <a:path w="2247900" h="2589529">
                <a:moveTo>
                  <a:pt x="31915" y="374650"/>
                </a:moveTo>
                <a:lnTo>
                  <a:pt x="12700" y="374650"/>
                </a:lnTo>
                <a:lnTo>
                  <a:pt x="19050" y="380999"/>
                </a:lnTo>
                <a:lnTo>
                  <a:pt x="38268" y="380999"/>
                </a:lnTo>
                <a:lnTo>
                  <a:pt x="31915" y="374650"/>
                </a:lnTo>
                <a:close/>
              </a:path>
              <a:path w="2247900" h="2589529">
                <a:moveTo>
                  <a:pt x="38268" y="381000"/>
                </a:moveTo>
                <a:lnTo>
                  <a:pt x="19050" y="381000"/>
                </a:lnTo>
                <a:lnTo>
                  <a:pt x="25400" y="387349"/>
                </a:lnTo>
                <a:lnTo>
                  <a:pt x="44621" y="387349"/>
                </a:lnTo>
                <a:lnTo>
                  <a:pt x="38268" y="381000"/>
                </a:lnTo>
                <a:close/>
              </a:path>
              <a:path w="2247900" h="2589529">
                <a:moveTo>
                  <a:pt x="44621" y="387350"/>
                </a:moveTo>
                <a:lnTo>
                  <a:pt x="25400" y="387350"/>
                </a:lnTo>
                <a:lnTo>
                  <a:pt x="31750" y="393699"/>
                </a:lnTo>
                <a:lnTo>
                  <a:pt x="50974" y="393699"/>
                </a:lnTo>
                <a:lnTo>
                  <a:pt x="44621" y="387350"/>
                </a:lnTo>
                <a:close/>
              </a:path>
              <a:path w="2247900" h="2589529">
                <a:moveTo>
                  <a:pt x="50974" y="393700"/>
                </a:moveTo>
                <a:lnTo>
                  <a:pt x="31750" y="393700"/>
                </a:lnTo>
                <a:lnTo>
                  <a:pt x="38100" y="400049"/>
                </a:lnTo>
                <a:lnTo>
                  <a:pt x="57326" y="400049"/>
                </a:lnTo>
                <a:lnTo>
                  <a:pt x="50974" y="393700"/>
                </a:lnTo>
                <a:close/>
              </a:path>
              <a:path w="2247900" h="2589529">
                <a:moveTo>
                  <a:pt x="57326" y="400050"/>
                </a:moveTo>
                <a:lnTo>
                  <a:pt x="38100" y="400050"/>
                </a:lnTo>
                <a:lnTo>
                  <a:pt x="44449" y="406399"/>
                </a:lnTo>
                <a:lnTo>
                  <a:pt x="63679" y="406399"/>
                </a:lnTo>
                <a:lnTo>
                  <a:pt x="57326" y="400050"/>
                </a:lnTo>
                <a:close/>
              </a:path>
              <a:path w="2247900" h="2589529">
                <a:moveTo>
                  <a:pt x="63679" y="406400"/>
                </a:moveTo>
                <a:lnTo>
                  <a:pt x="44450" y="406400"/>
                </a:lnTo>
                <a:lnTo>
                  <a:pt x="50799" y="412749"/>
                </a:lnTo>
                <a:lnTo>
                  <a:pt x="70032" y="412749"/>
                </a:lnTo>
                <a:lnTo>
                  <a:pt x="63679" y="406400"/>
                </a:lnTo>
                <a:close/>
              </a:path>
              <a:path w="2247900" h="2589529">
                <a:moveTo>
                  <a:pt x="70032" y="412750"/>
                </a:moveTo>
                <a:lnTo>
                  <a:pt x="50800" y="412750"/>
                </a:lnTo>
                <a:lnTo>
                  <a:pt x="69850" y="431799"/>
                </a:lnTo>
                <a:lnTo>
                  <a:pt x="89090" y="431799"/>
                </a:lnTo>
                <a:lnTo>
                  <a:pt x="70032" y="412750"/>
                </a:lnTo>
                <a:close/>
              </a:path>
              <a:path w="2247900" h="2589529">
                <a:moveTo>
                  <a:pt x="89090" y="431800"/>
                </a:moveTo>
                <a:lnTo>
                  <a:pt x="69850" y="431800"/>
                </a:lnTo>
                <a:lnTo>
                  <a:pt x="76199" y="438149"/>
                </a:lnTo>
                <a:lnTo>
                  <a:pt x="95443" y="438149"/>
                </a:lnTo>
                <a:lnTo>
                  <a:pt x="89090" y="431800"/>
                </a:lnTo>
                <a:close/>
              </a:path>
              <a:path w="2247900" h="2589529">
                <a:moveTo>
                  <a:pt x="95443" y="438149"/>
                </a:moveTo>
                <a:lnTo>
                  <a:pt x="76199" y="438149"/>
                </a:lnTo>
                <a:lnTo>
                  <a:pt x="82549" y="444499"/>
                </a:lnTo>
                <a:lnTo>
                  <a:pt x="101795" y="444499"/>
                </a:lnTo>
                <a:lnTo>
                  <a:pt x="95443" y="438149"/>
                </a:lnTo>
                <a:close/>
              </a:path>
              <a:path w="2247900" h="2589529">
                <a:moveTo>
                  <a:pt x="101795" y="444500"/>
                </a:moveTo>
                <a:lnTo>
                  <a:pt x="82550" y="444500"/>
                </a:lnTo>
                <a:lnTo>
                  <a:pt x="114300" y="476249"/>
                </a:lnTo>
                <a:lnTo>
                  <a:pt x="133559" y="476249"/>
                </a:lnTo>
                <a:lnTo>
                  <a:pt x="101795" y="444500"/>
                </a:lnTo>
                <a:close/>
              </a:path>
              <a:path w="2247900" h="2589529">
                <a:moveTo>
                  <a:pt x="133559" y="476250"/>
                </a:moveTo>
                <a:lnTo>
                  <a:pt x="114300" y="476250"/>
                </a:lnTo>
                <a:lnTo>
                  <a:pt x="120650" y="482599"/>
                </a:lnTo>
                <a:lnTo>
                  <a:pt x="139912" y="482599"/>
                </a:lnTo>
                <a:lnTo>
                  <a:pt x="133559" y="476250"/>
                </a:lnTo>
                <a:close/>
              </a:path>
              <a:path w="2247900" h="2589529">
                <a:moveTo>
                  <a:pt x="139912" y="482600"/>
                </a:moveTo>
                <a:lnTo>
                  <a:pt x="120650" y="482600"/>
                </a:lnTo>
                <a:lnTo>
                  <a:pt x="146050" y="507999"/>
                </a:lnTo>
                <a:lnTo>
                  <a:pt x="165323" y="507999"/>
                </a:lnTo>
                <a:lnTo>
                  <a:pt x="139912" y="482600"/>
                </a:lnTo>
                <a:close/>
              </a:path>
              <a:path w="2247900" h="2589529">
                <a:moveTo>
                  <a:pt x="165323" y="508000"/>
                </a:moveTo>
                <a:lnTo>
                  <a:pt x="146050" y="508000"/>
                </a:lnTo>
                <a:lnTo>
                  <a:pt x="152399" y="514349"/>
                </a:lnTo>
                <a:lnTo>
                  <a:pt x="171675" y="514349"/>
                </a:lnTo>
                <a:lnTo>
                  <a:pt x="165323" y="508000"/>
                </a:lnTo>
                <a:close/>
              </a:path>
              <a:path w="2247900" h="2589529">
                <a:moveTo>
                  <a:pt x="171675" y="514350"/>
                </a:moveTo>
                <a:lnTo>
                  <a:pt x="152400" y="514350"/>
                </a:lnTo>
                <a:lnTo>
                  <a:pt x="158750" y="520699"/>
                </a:lnTo>
                <a:lnTo>
                  <a:pt x="178028" y="520699"/>
                </a:lnTo>
                <a:lnTo>
                  <a:pt x="171675" y="514350"/>
                </a:lnTo>
                <a:close/>
              </a:path>
              <a:path w="2247900" h="2589529">
                <a:moveTo>
                  <a:pt x="178028" y="520700"/>
                </a:moveTo>
                <a:lnTo>
                  <a:pt x="158750" y="520700"/>
                </a:lnTo>
                <a:lnTo>
                  <a:pt x="165099" y="527049"/>
                </a:lnTo>
                <a:lnTo>
                  <a:pt x="184381" y="527049"/>
                </a:lnTo>
                <a:lnTo>
                  <a:pt x="178028" y="520700"/>
                </a:lnTo>
                <a:close/>
              </a:path>
              <a:path w="2247900" h="2589529">
                <a:moveTo>
                  <a:pt x="184381" y="527050"/>
                </a:moveTo>
                <a:lnTo>
                  <a:pt x="165100" y="527050"/>
                </a:lnTo>
                <a:lnTo>
                  <a:pt x="171450" y="533399"/>
                </a:lnTo>
                <a:lnTo>
                  <a:pt x="190734" y="533399"/>
                </a:lnTo>
                <a:lnTo>
                  <a:pt x="184381" y="527050"/>
                </a:lnTo>
                <a:close/>
              </a:path>
              <a:path w="2247900" h="2589529">
                <a:moveTo>
                  <a:pt x="190734" y="533400"/>
                </a:moveTo>
                <a:lnTo>
                  <a:pt x="171450" y="533400"/>
                </a:lnTo>
                <a:lnTo>
                  <a:pt x="177800" y="539749"/>
                </a:lnTo>
                <a:lnTo>
                  <a:pt x="197086" y="539749"/>
                </a:lnTo>
                <a:lnTo>
                  <a:pt x="190734" y="533400"/>
                </a:lnTo>
                <a:close/>
              </a:path>
              <a:path w="2247900" h="2589529">
                <a:moveTo>
                  <a:pt x="197086" y="539750"/>
                </a:moveTo>
                <a:lnTo>
                  <a:pt x="177800" y="539750"/>
                </a:lnTo>
                <a:lnTo>
                  <a:pt x="184149" y="546099"/>
                </a:lnTo>
                <a:lnTo>
                  <a:pt x="203439" y="546099"/>
                </a:lnTo>
                <a:lnTo>
                  <a:pt x="197086" y="539750"/>
                </a:lnTo>
                <a:close/>
              </a:path>
              <a:path w="2247900" h="2589529">
                <a:moveTo>
                  <a:pt x="203439" y="546100"/>
                </a:moveTo>
                <a:lnTo>
                  <a:pt x="184150" y="546100"/>
                </a:lnTo>
                <a:lnTo>
                  <a:pt x="190500" y="552449"/>
                </a:lnTo>
                <a:lnTo>
                  <a:pt x="209792" y="552449"/>
                </a:lnTo>
                <a:lnTo>
                  <a:pt x="203439" y="546100"/>
                </a:lnTo>
                <a:close/>
              </a:path>
              <a:path w="2247900" h="2589529">
                <a:moveTo>
                  <a:pt x="209792" y="552450"/>
                </a:moveTo>
                <a:lnTo>
                  <a:pt x="190500" y="552450"/>
                </a:lnTo>
                <a:lnTo>
                  <a:pt x="196850" y="558799"/>
                </a:lnTo>
                <a:lnTo>
                  <a:pt x="216145" y="558799"/>
                </a:lnTo>
                <a:lnTo>
                  <a:pt x="209792" y="552450"/>
                </a:lnTo>
                <a:close/>
              </a:path>
              <a:path w="2247900" h="2589529">
                <a:moveTo>
                  <a:pt x="216145" y="558800"/>
                </a:moveTo>
                <a:lnTo>
                  <a:pt x="196850" y="558800"/>
                </a:lnTo>
                <a:lnTo>
                  <a:pt x="203199" y="565149"/>
                </a:lnTo>
                <a:lnTo>
                  <a:pt x="222497" y="565149"/>
                </a:lnTo>
                <a:lnTo>
                  <a:pt x="216145" y="558800"/>
                </a:lnTo>
                <a:close/>
              </a:path>
              <a:path w="2247900" h="2589529">
                <a:moveTo>
                  <a:pt x="222497" y="565150"/>
                </a:moveTo>
                <a:lnTo>
                  <a:pt x="203200" y="565150"/>
                </a:lnTo>
                <a:lnTo>
                  <a:pt x="209550" y="571499"/>
                </a:lnTo>
                <a:lnTo>
                  <a:pt x="228850" y="571499"/>
                </a:lnTo>
                <a:lnTo>
                  <a:pt x="222497" y="565150"/>
                </a:lnTo>
                <a:close/>
              </a:path>
              <a:path w="2247900" h="2589529">
                <a:moveTo>
                  <a:pt x="228850" y="571500"/>
                </a:moveTo>
                <a:lnTo>
                  <a:pt x="209550" y="571500"/>
                </a:lnTo>
                <a:lnTo>
                  <a:pt x="215899" y="577849"/>
                </a:lnTo>
                <a:lnTo>
                  <a:pt x="235203" y="577849"/>
                </a:lnTo>
                <a:lnTo>
                  <a:pt x="228850" y="571500"/>
                </a:lnTo>
                <a:close/>
              </a:path>
              <a:path w="2247900" h="2589529">
                <a:moveTo>
                  <a:pt x="235203" y="577850"/>
                </a:moveTo>
                <a:lnTo>
                  <a:pt x="215900" y="577850"/>
                </a:lnTo>
                <a:lnTo>
                  <a:pt x="222250" y="584199"/>
                </a:lnTo>
                <a:lnTo>
                  <a:pt x="241556" y="584199"/>
                </a:lnTo>
                <a:lnTo>
                  <a:pt x="235203" y="577850"/>
                </a:lnTo>
                <a:close/>
              </a:path>
              <a:path w="2247900" h="2589529">
                <a:moveTo>
                  <a:pt x="241556" y="584200"/>
                </a:moveTo>
                <a:lnTo>
                  <a:pt x="222250" y="584200"/>
                </a:lnTo>
                <a:lnTo>
                  <a:pt x="228600" y="590549"/>
                </a:lnTo>
                <a:lnTo>
                  <a:pt x="247908" y="590549"/>
                </a:lnTo>
                <a:lnTo>
                  <a:pt x="241556" y="584200"/>
                </a:lnTo>
                <a:close/>
              </a:path>
              <a:path w="2247900" h="2589529">
                <a:moveTo>
                  <a:pt x="247908" y="590550"/>
                </a:moveTo>
                <a:lnTo>
                  <a:pt x="228600" y="590550"/>
                </a:lnTo>
                <a:lnTo>
                  <a:pt x="234949" y="596899"/>
                </a:lnTo>
                <a:lnTo>
                  <a:pt x="254261" y="596899"/>
                </a:lnTo>
                <a:lnTo>
                  <a:pt x="247908" y="590550"/>
                </a:lnTo>
                <a:close/>
              </a:path>
              <a:path w="2247900" h="2589529">
                <a:moveTo>
                  <a:pt x="254261" y="596900"/>
                </a:moveTo>
                <a:lnTo>
                  <a:pt x="234950" y="596900"/>
                </a:lnTo>
                <a:lnTo>
                  <a:pt x="241300" y="603249"/>
                </a:lnTo>
                <a:lnTo>
                  <a:pt x="260614" y="603249"/>
                </a:lnTo>
                <a:lnTo>
                  <a:pt x="254261" y="596900"/>
                </a:lnTo>
                <a:close/>
              </a:path>
              <a:path w="2247900" h="2589529">
                <a:moveTo>
                  <a:pt x="260614" y="603250"/>
                </a:moveTo>
                <a:lnTo>
                  <a:pt x="241300" y="603250"/>
                </a:lnTo>
                <a:lnTo>
                  <a:pt x="247650" y="609599"/>
                </a:lnTo>
                <a:lnTo>
                  <a:pt x="266967" y="609599"/>
                </a:lnTo>
                <a:lnTo>
                  <a:pt x="260614" y="603250"/>
                </a:lnTo>
                <a:close/>
              </a:path>
              <a:path w="2247900" h="2589529">
                <a:moveTo>
                  <a:pt x="266967" y="609600"/>
                </a:moveTo>
                <a:lnTo>
                  <a:pt x="247650" y="609600"/>
                </a:lnTo>
                <a:lnTo>
                  <a:pt x="253999" y="615949"/>
                </a:lnTo>
                <a:lnTo>
                  <a:pt x="273319" y="615949"/>
                </a:lnTo>
                <a:lnTo>
                  <a:pt x="266967" y="609600"/>
                </a:lnTo>
                <a:close/>
              </a:path>
              <a:path w="2247900" h="2589529">
                <a:moveTo>
                  <a:pt x="273319" y="615950"/>
                </a:moveTo>
                <a:lnTo>
                  <a:pt x="254000" y="615950"/>
                </a:lnTo>
                <a:lnTo>
                  <a:pt x="260350" y="622299"/>
                </a:lnTo>
                <a:lnTo>
                  <a:pt x="279672" y="622299"/>
                </a:lnTo>
                <a:lnTo>
                  <a:pt x="273319" y="615950"/>
                </a:lnTo>
                <a:close/>
              </a:path>
              <a:path w="2247900" h="2589529">
                <a:moveTo>
                  <a:pt x="279672" y="622300"/>
                </a:moveTo>
                <a:lnTo>
                  <a:pt x="260350" y="622300"/>
                </a:lnTo>
                <a:lnTo>
                  <a:pt x="266700" y="628649"/>
                </a:lnTo>
                <a:lnTo>
                  <a:pt x="286025" y="628649"/>
                </a:lnTo>
                <a:lnTo>
                  <a:pt x="279672" y="622300"/>
                </a:lnTo>
                <a:close/>
              </a:path>
              <a:path w="2247900" h="2589529">
                <a:moveTo>
                  <a:pt x="286025" y="628650"/>
                </a:moveTo>
                <a:lnTo>
                  <a:pt x="266700" y="628650"/>
                </a:lnTo>
                <a:lnTo>
                  <a:pt x="273049" y="634999"/>
                </a:lnTo>
                <a:lnTo>
                  <a:pt x="292377" y="634999"/>
                </a:lnTo>
                <a:lnTo>
                  <a:pt x="286025" y="628650"/>
                </a:lnTo>
                <a:close/>
              </a:path>
              <a:path w="2247900" h="2589529">
                <a:moveTo>
                  <a:pt x="292377" y="635000"/>
                </a:moveTo>
                <a:lnTo>
                  <a:pt x="273050" y="635000"/>
                </a:lnTo>
                <a:lnTo>
                  <a:pt x="279399" y="641349"/>
                </a:lnTo>
                <a:lnTo>
                  <a:pt x="298730" y="641349"/>
                </a:lnTo>
                <a:lnTo>
                  <a:pt x="292377" y="635000"/>
                </a:lnTo>
                <a:close/>
              </a:path>
              <a:path w="2247900" h="2589529">
                <a:moveTo>
                  <a:pt x="298730" y="641350"/>
                </a:moveTo>
                <a:lnTo>
                  <a:pt x="279400" y="641350"/>
                </a:lnTo>
                <a:lnTo>
                  <a:pt x="285749" y="647699"/>
                </a:lnTo>
                <a:lnTo>
                  <a:pt x="305083" y="647699"/>
                </a:lnTo>
                <a:lnTo>
                  <a:pt x="298730" y="641350"/>
                </a:lnTo>
                <a:close/>
              </a:path>
              <a:path w="2247900" h="2589529">
                <a:moveTo>
                  <a:pt x="305083" y="647700"/>
                </a:moveTo>
                <a:lnTo>
                  <a:pt x="285750" y="647700"/>
                </a:lnTo>
                <a:lnTo>
                  <a:pt x="292100" y="654049"/>
                </a:lnTo>
                <a:lnTo>
                  <a:pt x="311436" y="654049"/>
                </a:lnTo>
                <a:lnTo>
                  <a:pt x="305083" y="647700"/>
                </a:lnTo>
                <a:close/>
              </a:path>
              <a:path w="2247900" h="2589529">
                <a:moveTo>
                  <a:pt x="311436" y="654050"/>
                </a:moveTo>
                <a:lnTo>
                  <a:pt x="292100" y="654050"/>
                </a:lnTo>
                <a:lnTo>
                  <a:pt x="298450" y="660399"/>
                </a:lnTo>
                <a:lnTo>
                  <a:pt x="317788" y="660399"/>
                </a:lnTo>
                <a:lnTo>
                  <a:pt x="311436" y="654050"/>
                </a:lnTo>
                <a:close/>
              </a:path>
              <a:path w="2247900" h="2589529">
                <a:moveTo>
                  <a:pt x="317788" y="660400"/>
                </a:moveTo>
                <a:lnTo>
                  <a:pt x="298450" y="660400"/>
                </a:lnTo>
                <a:lnTo>
                  <a:pt x="304799" y="666749"/>
                </a:lnTo>
                <a:lnTo>
                  <a:pt x="324141" y="666749"/>
                </a:lnTo>
                <a:lnTo>
                  <a:pt x="317788" y="660400"/>
                </a:lnTo>
                <a:close/>
              </a:path>
              <a:path w="2247900" h="2589529">
                <a:moveTo>
                  <a:pt x="324141" y="666750"/>
                </a:moveTo>
                <a:lnTo>
                  <a:pt x="304800" y="666750"/>
                </a:lnTo>
                <a:lnTo>
                  <a:pt x="311150" y="673099"/>
                </a:lnTo>
                <a:lnTo>
                  <a:pt x="330494" y="673099"/>
                </a:lnTo>
                <a:lnTo>
                  <a:pt x="324141" y="666750"/>
                </a:lnTo>
                <a:close/>
              </a:path>
              <a:path w="2247900" h="2589529">
                <a:moveTo>
                  <a:pt x="330494" y="673100"/>
                </a:moveTo>
                <a:lnTo>
                  <a:pt x="311150" y="673100"/>
                </a:lnTo>
                <a:lnTo>
                  <a:pt x="317500" y="679449"/>
                </a:lnTo>
                <a:lnTo>
                  <a:pt x="336847" y="679449"/>
                </a:lnTo>
                <a:lnTo>
                  <a:pt x="330494" y="673100"/>
                </a:lnTo>
                <a:close/>
              </a:path>
              <a:path w="2247900" h="2589529">
                <a:moveTo>
                  <a:pt x="336847" y="679450"/>
                </a:moveTo>
                <a:lnTo>
                  <a:pt x="317500" y="679450"/>
                </a:lnTo>
                <a:lnTo>
                  <a:pt x="323849" y="685799"/>
                </a:lnTo>
                <a:lnTo>
                  <a:pt x="343199" y="685799"/>
                </a:lnTo>
                <a:lnTo>
                  <a:pt x="336847" y="679450"/>
                </a:lnTo>
                <a:close/>
              </a:path>
              <a:path w="2247900" h="2589529">
                <a:moveTo>
                  <a:pt x="343199" y="685800"/>
                </a:moveTo>
                <a:lnTo>
                  <a:pt x="323850" y="685800"/>
                </a:lnTo>
                <a:lnTo>
                  <a:pt x="330200" y="692149"/>
                </a:lnTo>
                <a:lnTo>
                  <a:pt x="349552" y="692149"/>
                </a:lnTo>
                <a:lnTo>
                  <a:pt x="343199" y="685800"/>
                </a:lnTo>
                <a:close/>
              </a:path>
              <a:path w="2247900" h="2589529">
                <a:moveTo>
                  <a:pt x="349552" y="692150"/>
                </a:moveTo>
                <a:lnTo>
                  <a:pt x="330200" y="692150"/>
                </a:lnTo>
                <a:lnTo>
                  <a:pt x="336550" y="698499"/>
                </a:lnTo>
                <a:lnTo>
                  <a:pt x="355905" y="698499"/>
                </a:lnTo>
                <a:lnTo>
                  <a:pt x="349552" y="692150"/>
                </a:lnTo>
                <a:close/>
              </a:path>
              <a:path w="2247900" h="2589529">
                <a:moveTo>
                  <a:pt x="355905" y="698500"/>
                </a:moveTo>
                <a:lnTo>
                  <a:pt x="336550" y="698500"/>
                </a:lnTo>
                <a:lnTo>
                  <a:pt x="342900" y="704849"/>
                </a:lnTo>
                <a:lnTo>
                  <a:pt x="362258" y="704849"/>
                </a:lnTo>
                <a:lnTo>
                  <a:pt x="355905" y="698500"/>
                </a:lnTo>
                <a:close/>
              </a:path>
              <a:path w="2247900" h="2589529">
                <a:moveTo>
                  <a:pt x="362258" y="704850"/>
                </a:moveTo>
                <a:lnTo>
                  <a:pt x="342900" y="704850"/>
                </a:lnTo>
                <a:lnTo>
                  <a:pt x="349250" y="711199"/>
                </a:lnTo>
                <a:lnTo>
                  <a:pt x="368610" y="711199"/>
                </a:lnTo>
                <a:lnTo>
                  <a:pt x="362258" y="704850"/>
                </a:lnTo>
                <a:close/>
              </a:path>
              <a:path w="2247900" h="2589529">
                <a:moveTo>
                  <a:pt x="368610" y="711200"/>
                </a:moveTo>
                <a:lnTo>
                  <a:pt x="349250" y="711200"/>
                </a:lnTo>
                <a:lnTo>
                  <a:pt x="355599" y="717549"/>
                </a:lnTo>
                <a:lnTo>
                  <a:pt x="374963" y="717549"/>
                </a:lnTo>
                <a:lnTo>
                  <a:pt x="368610" y="711200"/>
                </a:lnTo>
                <a:close/>
              </a:path>
              <a:path w="2247900" h="2589529">
                <a:moveTo>
                  <a:pt x="374963" y="717550"/>
                </a:moveTo>
                <a:lnTo>
                  <a:pt x="355600" y="717550"/>
                </a:lnTo>
                <a:lnTo>
                  <a:pt x="361950" y="723899"/>
                </a:lnTo>
                <a:lnTo>
                  <a:pt x="381316" y="723899"/>
                </a:lnTo>
                <a:lnTo>
                  <a:pt x="374963" y="717550"/>
                </a:lnTo>
                <a:close/>
              </a:path>
              <a:path w="2247900" h="2589529">
                <a:moveTo>
                  <a:pt x="381316" y="723900"/>
                </a:moveTo>
                <a:lnTo>
                  <a:pt x="361950" y="723900"/>
                </a:lnTo>
                <a:lnTo>
                  <a:pt x="368300" y="730249"/>
                </a:lnTo>
                <a:lnTo>
                  <a:pt x="387669" y="730249"/>
                </a:lnTo>
                <a:lnTo>
                  <a:pt x="381316" y="723900"/>
                </a:lnTo>
                <a:close/>
              </a:path>
              <a:path w="2247900" h="2589529">
                <a:moveTo>
                  <a:pt x="387669" y="730250"/>
                </a:moveTo>
                <a:lnTo>
                  <a:pt x="368300" y="730250"/>
                </a:lnTo>
                <a:lnTo>
                  <a:pt x="374649" y="736599"/>
                </a:lnTo>
                <a:lnTo>
                  <a:pt x="394021" y="736599"/>
                </a:lnTo>
                <a:lnTo>
                  <a:pt x="387669" y="730250"/>
                </a:lnTo>
                <a:close/>
              </a:path>
              <a:path w="2247900" h="2589529">
                <a:moveTo>
                  <a:pt x="394021" y="736600"/>
                </a:moveTo>
                <a:lnTo>
                  <a:pt x="374650" y="736600"/>
                </a:lnTo>
                <a:lnTo>
                  <a:pt x="381000" y="742949"/>
                </a:lnTo>
                <a:lnTo>
                  <a:pt x="400374" y="742949"/>
                </a:lnTo>
                <a:lnTo>
                  <a:pt x="394021" y="736600"/>
                </a:lnTo>
                <a:close/>
              </a:path>
              <a:path w="2247900" h="2589529">
                <a:moveTo>
                  <a:pt x="400374" y="742949"/>
                </a:moveTo>
                <a:lnTo>
                  <a:pt x="381000" y="742949"/>
                </a:lnTo>
                <a:lnTo>
                  <a:pt x="387350" y="749299"/>
                </a:lnTo>
                <a:lnTo>
                  <a:pt x="406727" y="749299"/>
                </a:lnTo>
                <a:lnTo>
                  <a:pt x="400374" y="742949"/>
                </a:lnTo>
                <a:close/>
              </a:path>
              <a:path w="2247900" h="2589529">
                <a:moveTo>
                  <a:pt x="406727" y="749300"/>
                </a:moveTo>
                <a:lnTo>
                  <a:pt x="387350" y="749300"/>
                </a:lnTo>
                <a:lnTo>
                  <a:pt x="393699" y="755649"/>
                </a:lnTo>
                <a:lnTo>
                  <a:pt x="413079" y="755649"/>
                </a:lnTo>
                <a:lnTo>
                  <a:pt x="406727" y="749300"/>
                </a:lnTo>
                <a:close/>
              </a:path>
              <a:path w="2247900" h="2589529">
                <a:moveTo>
                  <a:pt x="413079" y="755650"/>
                </a:moveTo>
                <a:lnTo>
                  <a:pt x="393700" y="755650"/>
                </a:lnTo>
                <a:lnTo>
                  <a:pt x="400049" y="761999"/>
                </a:lnTo>
                <a:lnTo>
                  <a:pt x="419432" y="761999"/>
                </a:lnTo>
                <a:lnTo>
                  <a:pt x="413079" y="755650"/>
                </a:lnTo>
                <a:close/>
              </a:path>
              <a:path w="2247900" h="2589529">
                <a:moveTo>
                  <a:pt x="419432" y="762000"/>
                </a:moveTo>
                <a:lnTo>
                  <a:pt x="400050" y="762000"/>
                </a:lnTo>
                <a:lnTo>
                  <a:pt x="406399" y="768349"/>
                </a:lnTo>
                <a:lnTo>
                  <a:pt x="425785" y="768349"/>
                </a:lnTo>
                <a:lnTo>
                  <a:pt x="419432" y="762000"/>
                </a:lnTo>
                <a:close/>
              </a:path>
              <a:path w="2247900" h="2589529">
                <a:moveTo>
                  <a:pt x="425785" y="768350"/>
                </a:moveTo>
                <a:lnTo>
                  <a:pt x="406400" y="768350"/>
                </a:lnTo>
                <a:lnTo>
                  <a:pt x="412750" y="774699"/>
                </a:lnTo>
                <a:lnTo>
                  <a:pt x="432138" y="774699"/>
                </a:lnTo>
                <a:lnTo>
                  <a:pt x="425785" y="768350"/>
                </a:lnTo>
                <a:close/>
              </a:path>
              <a:path w="2247900" h="2589529">
                <a:moveTo>
                  <a:pt x="432138" y="774700"/>
                </a:moveTo>
                <a:lnTo>
                  <a:pt x="412750" y="774700"/>
                </a:lnTo>
                <a:lnTo>
                  <a:pt x="419100" y="781049"/>
                </a:lnTo>
                <a:lnTo>
                  <a:pt x="438490" y="781049"/>
                </a:lnTo>
                <a:lnTo>
                  <a:pt x="432138" y="774700"/>
                </a:lnTo>
                <a:close/>
              </a:path>
              <a:path w="2247900" h="2589529">
                <a:moveTo>
                  <a:pt x="438490" y="781050"/>
                </a:moveTo>
                <a:lnTo>
                  <a:pt x="419100" y="781050"/>
                </a:lnTo>
                <a:lnTo>
                  <a:pt x="425449" y="787399"/>
                </a:lnTo>
                <a:lnTo>
                  <a:pt x="444843" y="787399"/>
                </a:lnTo>
                <a:lnTo>
                  <a:pt x="438490" y="781050"/>
                </a:lnTo>
                <a:close/>
              </a:path>
              <a:path w="2247900" h="2589529">
                <a:moveTo>
                  <a:pt x="444843" y="787400"/>
                </a:moveTo>
                <a:lnTo>
                  <a:pt x="425450" y="787400"/>
                </a:lnTo>
                <a:lnTo>
                  <a:pt x="431799" y="793749"/>
                </a:lnTo>
                <a:lnTo>
                  <a:pt x="451196" y="793749"/>
                </a:lnTo>
                <a:lnTo>
                  <a:pt x="444843" y="787400"/>
                </a:lnTo>
                <a:close/>
              </a:path>
              <a:path w="2247900" h="2589529">
                <a:moveTo>
                  <a:pt x="451196" y="793750"/>
                </a:moveTo>
                <a:lnTo>
                  <a:pt x="431800" y="793750"/>
                </a:lnTo>
                <a:lnTo>
                  <a:pt x="438150" y="800099"/>
                </a:lnTo>
                <a:lnTo>
                  <a:pt x="457549" y="800099"/>
                </a:lnTo>
                <a:lnTo>
                  <a:pt x="451196" y="793750"/>
                </a:lnTo>
                <a:close/>
              </a:path>
              <a:path w="2247900" h="2589529">
                <a:moveTo>
                  <a:pt x="457549" y="800100"/>
                </a:moveTo>
                <a:lnTo>
                  <a:pt x="438150" y="800100"/>
                </a:lnTo>
                <a:lnTo>
                  <a:pt x="444499" y="806449"/>
                </a:lnTo>
                <a:lnTo>
                  <a:pt x="463901" y="806449"/>
                </a:lnTo>
                <a:lnTo>
                  <a:pt x="457549" y="800100"/>
                </a:lnTo>
                <a:close/>
              </a:path>
              <a:path w="2247900" h="2589529">
                <a:moveTo>
                  <a:pt x="463901" y="806449"/>
                </a:moveTo>
                <a:lnTo>
                  <a:pt x="444500" y="806449"/>
                </a:lnTo>
                <a:lnTo>
                  <a:pt x="450850" y="812799"/>
                </a:lnTo>
                <a:lnTo>
                  <a:pt x="470254" y="812799"/>
                </a:lnTo>
                <a:lnTo>
                  <a:pt x="463901" y="806449"/>
                </a:lnTo>
                <a:close/>
              </a:path>
              <a:path w="2247900" h="2589529">
                <a:moveTo>
                  <a:pt x="470254" y="812800"/>
                </a:moveTo>
                <a:lnTo>
                  <a:pt x="450850" y="812800"/>
                </a:lnTo>
                <a:lnTo>
                  <a:pt x="457199" y="819149"/>
                </a:lnTo>
                <a:lnTo>
                  <a:pt x="476607" y="819149"/>
                </a:lnTo>
                <a:lnTo>
                  <a:pt x="470254" y="812800"/>
                </a:lnTo>
                <a:close/>
              </a:path>
              <a:path w="2247900" h="2589529">
                <a:moveTo>
                  <a:pt x="476607" y="819150"/>
                </a:moveTo>
                <a:lnTo>
                  <a:pt x="457200" y="819150"/>
                </a:lnTo>
                <a:lnTo>
                  <a:pt x="463549" y="825499"/>
                </a:lnTo>
                <a:lnTo>
                  <a:pt x="482960" y="825499"/>
                </a:lnTo>
                <a:lnTo>
                  <a:pt x="476607" y="819150"/>
                </a:lnTo>
                <a:close/>
              </a:path>
              <a:path w="2247900" h="2589529">
                <a:moveTo>
                  <a:pt x="482960" y="825500"/>
                </a:moveTo>
                <a:lnTo>
                  <a:pt x="463550" y="825500"/>
                </a:lnTo>
                <a:lnTo>
                  <a:pt x="469900" y="831849"/>
                </a:lnTo>
                <a:lnTo>
                  <a:pt x="489312" y="831849"/>
                </a:lnTo>
                <a:lnTo>
                  <a:pt x="482960" y="825500"/>
                </a:lnTo>
                <a:close/>
              </a:path>
              <a:path w="2247900" h="2589529">
                <a:moveTo>
                  <a:pt x="489312" y="831850"/>
                </a:moveTo>
                <a:lnTo>
                  <a:pt x="469900" y="831850"/>
                </a:lnTo>
                <a:lnTo>
                  <a:pt x="476250" y="838199"/>
                </a:lnTo>
                <a:lnTo>
                  <a:pt x="495665" y="838199"/>
                </a:lnTo>
                <a:lnTo>
                  <a:pt x="489312" y="831850"/>
                </a:lnTo>
                <a:close/>
              </a:path>
              <a:path w="2247900" h="2589529">
                <a:moveTo>
                  <a:pt x="495665" y="838200"/>
                </a:moveTo>
                <a:lnTo>
                  <a:pt x="476250" y="838200"/>
                </a:lnTo>
                <a:lnTo>
                  <a:pt x="482600" y="844549"/>
                </a:lnTo>
                <a:lnTo>
                  <a:pt x="502018" y="844549"/>
                </a:lnTo>
                <a:lnTo>
                  <a:pt x="495665" y="838200"/>
                </a:lnTo>
                <a:close/>
              </a:path>
              <a:path w="2247900" h="2589529">
                <a:moveTo>
                  <a:pt x="502018" y="844550"/>
                </a:moveTo>
                <a:lnTo>
                  <a:pt x="482600" y="844550"/>
                </a:lnTo>
                <a:lnTo>
                  <a:pt x="488950" y="850899"/>
                </a:lnTo>
                <a:lnTo>
                  <a:pt x="508370" y="850899"/>
                </a:lnTo>
                <a:lnTo>
                  <a:pt x="502018" y="844550"/>
                </a:lnTo>
                <a:close/>
              </a:path>
              <a:path w="2247900" h="2589529">
                <a:moveTo>
                  <a:pt x="508370" y="850900"/>
                </a:moveTo>
                <a:lnTo>
                  <a:pt x="488950" y="850900"/>
                </a:lnTo>
                <a:lnTo>
                  <a:pt x="495299" y="857249"/>
                </a:lnTo>
                <a:lnTo>
                  <a:pt x="514723" y="857249"/>
                </a:lnTo>
                <a:lnTo>
                  <a:pt x="508370" y="850900"/>
                </a:lnTo>
                <a:close/>
              </a:path>
              <a:path w="2247900" h="2589529">
                <a:moveTo>
                  <a:pt x="514723" y="857250"/>
                </a:moveTo>
                <a:lnTo>
                  <a:pt x="495300" y="857250"/>
                </a:lnTo>
                <a:lnTo>
                  <a:pt x="501650" y="863599"/>
                </a:lnTo>
                <a:lnTo>
                  <a:pt x="521076" y="863599"/>
                </a:lnTo>
                <a:lnTo>
                  <a:pt x="514723" y="857250"/>
                </a:lnTo>
                <a:close/>
              </a:path>
              <a:path w="2247900" h="2589529">
                <a:moveTo>
                  <a:pt x="521076" y="863600"/>
                </a:moveTo>
                <a:lnTo>
                  <a:pt x="501650" y="863600"/>
                </a:lnTo>
                <a:lnTo>
                  <a:pt x="508000" y="869949"/>
                </a:lnTo>
                <a:lnTo>
                  <a:pt x="527429" y="869949"/>
                </a:lnTo>
                <a:lnTo>
                  <a:pt x="521076" y="863600"/>
                </a:lnTo>
                <a:close/>
              </a:path>
              <a:path w="2247900" h="2589529">
                <a:moveTo>
                  <a:pt x="527429" y="869950"/>
                </a:moveTo>
                <a:lnTo>
                  <a:pt x="508000" y="869950"/>
                </a:lnTo>
                <a:lnTo>
                  <a:pt x="514349" y="876299"/>
                </a:lnTo>
                <a:lnTo>
                  <a:pt x="533781" y="876299"/>
                </a:lnTo>
                <a:lnTo>
                  <a:pt x="527429" y="869950"/>
                </a:lnTo>
                <a:close/>
              </a:path>
              <a:path w="2247900" h="2589529">
                <a:moveTo>
                  <a:pt x="533781" y="876300"/>
                </a:moveTo>
                <a:lnTo>
                  <a:pt x="514350" y="876300"/>
                </a:lnTo>
                <a:lnTo>
                  <a:pt x="520700" y="882649"/>
                </a:lnTo>
                <a:lnTo>
                  <a:pt x="540134" y="882649"/>
                </a:lnTo>
                <a:lnTo>
                  <a:pt x="533781" y="876300"/>
                </a:lnTo>
                <a:close/>
              </a:path>
              <a:path w="2247900" h="2589529">
                <a:moveTo>
                  <a:pt x="540134" y="882650"/>
                </a:moveTo>
                <a:lnTo>
                  <a:pt x="520700" y="882650"/>
                </a:lnTo>
                <a:lnTo>
                  <a:pt x="527049" y="888999"/>
                </a:lnTo>
                <a:lnTo>
                  <a:pt x="546487" y="888999"/>
                </a:lnTo>
                <a:lnTo>
                  <a:pt x="540134" y="882650"/>
                </a:lnTo>
                <a:close/>
              </a:path>
              <a:path w="2247900" h="2589529">
                <a:moveTo>
                  <a:pt x="546487" y="889000"/>
                </a:moveTo>
                <a:lnTo>
                  <a:pt x="527050" y="889000"/>
                </a:lnTo>
                <a:lnTo>
                  <a:pt x="533399" y="895349"/>
                </a:lnTo>
                <a:lnTo>
                  <a:pt x="552840" y="895349"/>
                </a:lnTo>
                <a:lnTo>
                  <a:pt x="546487" y="889000"/>
                </a:lnTo>
                <a:close/>
              </a:path>
              <a:path w="2247900" h="2589529">
                <a:moveTo>
                  <a:pt x="552840" y="895349"/>
                </a:moveTo>
                <a:lnTo>
                  <a:pt x="533400" y="895349"/>
                </a:lnTo>
                <a:lnTo>
                  <a:pt x="539750" y="901699"/>
                </a:lnTo>
                <a:lnTo>
                  <a:pt x="559192" y="901699"/>
                </a:lnTo>
                <a:lnTo>
                  <a:pt x="552840" y="895349"/>
                </a:lnTo>
                <a:close/>
              </a:path>
              <a:path w="2247900" h="2589529">
                <a:moveTo>
                  <a:pt x="559192" y="901700"/>
                </a:moveTo>
                <a:lnTo>
                  <a:pt x="539750" y="901700"/>
                </a:lnTo>
                <a:lnTo>
                  <a:pt x="546100" y="908049"/>
                </a:lnTo>
                <a:lnTo>
                  <a:pt x="565545" y="908049"/>
                </a:lnTo>
                <a:lnTo>
                  <a:pt x="559192" y="901700"/>
                </a:lnTo>
                <a:close/>
              </a:path>
              <a:path w="2247900" h="2589529">
                <a:moveTo>
                  <a:pt x="565545" y="908050"/>
                </a:moveTo>
                <a:lnTo>
                  <a:pt x="546100" y="908050"/>
                </a:lnTo>
                <a:lnTo>
                  <a:pt x="552449" y="914399"/>
                </a:lnTo>
                <a:lnTo>
                  <a:pt x="571898" y="914399"/>
                </a:lnTo>
                <a:lnTo>
                  <a:pt x="565545" y="908050"/>
                </a:lnTo>
                <a:close/>
              </a:path>
              <a:path w="2247900" h="2589529">
                <a:moveTo>
                  <a:pt x="571898" y="914400"/>
                </a:moveTo>
                <a:lnTo>
                  <a:pt x="552450" y="914400"/>
                </a:lnTo>
                <a:lnTo>
                  <a:pt x="558800" y="920749"/>
                </a:lnTo>
                <a:lnTo>
                  <a:pt x="578251" y="920749"/>
                </a:lnTo>
                <a:lnTo>
                  <a:pt x="571898" y="914400"/>
                </a:lnTo>
                <a:close/>
              </a:path>
              <a:path w="2247900" h="2589529">
                <a:moveTo>
                  <a:pt x="578251" y="920750"/>
                </a:moveTo>
                <a:lnTo>
                  <a:pt x="558800" y="920750"/>
                </a:lnTo>
                <a:lnTo>
                  <a:pt x="565149" y="927099"/>
                </a:lnTo>
                <a:lnTo>
                  <a:pt x="584603" y="927099"/>
                </a:lnTo>
                <a:lnTo>
                  <a:pt x="578251" y="920750"/>
                </a:lnTo>
                <a:close/>
              </a:path>
              <a:path w="2247900" h="2589529">
                <a:moveTo>
                  <a:pt x="584603" y="927100"/>
                </a:moveTo>
                <a:lnTo>
                  <a:pt x="565150" y="927100"/>
                </a:lnTo>
                <a:lnTo>
                  <a:pt x="571500" y="933449"/>
                </a:lnTo>
                <a:lnTo>
                  <a:pt x="590956" y="933449"/>
                </a:lnTo>
                <a:lnTo>
                  <a:pt x="584603" y="927100"/>
                </a:lnTo>
                <a:close/>
              </a:path>
              <a:path w="2247900" h="2589529">
                <a:moveTo>
                  <a:pt x="590956" y="933450"/>
                </a:moveTo>
                <a:lnTo>
                  <a:pt x="571500" y="933450"/>
                </a:lnTo>
                <a:lnTo>
                  <a:pt x="577850" y="939799"/>
                </a:lnTo>
                <a:lnTo>
                  <a:pt x="597309" y="939799"/>
                </a:lnTo>
                <a:lnTo>
                  <a:pt x="590956" y="933450"/>
                </a:lnTo>
                <a:close/>
              </a:path>
              <a:path w="2247900" h="2589529">
                <a:moveTo>
                  <a:pt x="597309" y="939800"/>
                </a:moveTo>
                <a:lnTo>
                  <a:pt x="577850" y="939800"/>
                </a:lnTo>
                <a:lnTo>
                  <a:pt x="584199" y="946149"/>
                </a:lnTo>
                <a:lnTo>
                  <a:pt x="603662" y="946149"/>
                </a:lnTo>
                <a:lnTo>
                  <a:pt x="597309" y="939800"/>
                </a:lnTo>
                <a:close/>
              </a:path>
              <a:path w="2247900" h="2589529">
                <a:moveTo>
                  <a:pt x="603662" y="946150"/>
                </a:moveTo>
                <a:lnTo>
                  <a:pt x="584200" y="946150"/>
                </a:lnTo>
                <a:lnTo>
                  <a:pt x="590550" y="952499"/>
                </a:lnTo>
                <a:lnTo>
                  <a:pt x="610014" y="952499"/>
                </a:lnTo>
                <a:lnTo>
                  <a:pt x="603662" y="946150"/>
                </a:lnTo>
                <a:close/>
              </a:path>
              <a:path w="2247900" h="2589529">
                <a:moveTo>
                  <a:pt x="610014" y="952500"/>
                </a:moveTo>
                <a:lnTo>
                  <a:pt x="590550" y="952500"/>
                </a:lnTo>
                <a:lnTo>
                  <a:pt x="596900" y="958849"/>
                </a:lnTo>
                <a:lnTo>
                  <a:pt x="616367" y="958849"/>
                </a:lnTo>
                <a:lnTo>
                  <a:pt x="610014" y="952500"/>
                </a:lnTo>
                <a:close/>
              </a:path>
              <a:path w="2247900" h="2589529">
                <a:moveTo>
                  <a:pt x="616367" y="958850"/>
                </a:moveTo>
                <a:lnTo>
                  <a:pt x="596900" y="958850"/>
                </a:lnTo>
                <a:lnTo>
                  <a:pt x="603249" y="965199"/>
                </a:lnTo>
                <a:lnTo>
                  <a:pt x="622720" y="965199"/>
                </a:lnTo>
                <a:lnTo>
                  <a:pt x="616367" y="958850"/>
                </a:lnTo>
                <a:close/>
              </a:path>
              <a:path w="2247900" h="2589529">
                <a:moveTo>
                  <a:pt x="622720" y="965200"/>
                </a:moveTo>
                <a:lnTo>
                  <a:pt x="603250" y="965200"/>
                </a:lnTo>
                <a:lnTo>
                  <a:pt x="629919" y="991869"/>
                </a:lnTo>
                <a:lnTo>
                  <a:pt x="649401" y="991869"/>
                </a:lnTo>
                <a:lnTo>
                  <a:pt x="622720" y="965200"/>
                </a:lnTo>
                <a:close/>
              </a:path>
              <a:path w="2247900" h="2589529">
                <a:moveTo>
                  <a:pt x="649401" y="991869"/>
                </a:moveTo>
                <a:lnTo>
                  <a:pt x="629920" y="991869"/>
                </a:lnTo>
                <a:lnTo>
                  <a:pt x="633730" y="995679"/>
                </a:lnTo>
                <a:lnTo>
                  <a:pt x="653213" y="995679"/>
                </a:lnTo>
                <a:lnTo>
                  <a:pt x="649401" y="991869"/>
                </a:lnTo>
                <a:close/>
              </a:path>
              <a:path w="2247900" h="2589529">
                <a:moveTo>
                  <a:pt x="653213" y="995679"/>
                </a:moveTo>
                <a:lnTo>
                  <a:pt x="633730" y="995679"/>
                </a:lnTo>
                <a:lnTo>
                  <a:pt x="640080" y="1002029"/>
                </a:lnTo>
                <a:lnTo>
                  <a:pt x="659566" y="1002029"/>
                </a:lnTo>
                <a:lnTo>
                  <a:pt x="653213" y="995679"/>
                </a:lnTo>
                <a:close/>
              </a:path>
              <a:path w="2247900" h="2589529">
                <a:moveTo>
                  <a:pt x="659566" y="1002030"/>
                </a:moveTo>
                <a:lnTo>
                  <a:pt x="640080" y="1002030"/>
                </a:lnTo>
                <a:lnTo>
                  <a:pt x="661670" y="1023619"/>
                </a:lnTo>
                <a:lnTo>
                  <a:pt x="681165" y="1023619"/>
                </a:lnTo>
                <a:lnTo>
                  <a:pt x="659566" y="1002030"/>
                </a:lnTo>
                <a:close/>
              </a:path>
              <a:path w="2247900" h="2589529">
                <a:moveTo>
                  <a:pt x="681165" y="1023619"/>
                </a:moveTo>
                <a:lnTo>
                  <a:pt x="661670" y="1023619"/>
                </a:lnTo>
                <a:lnTo>
                  <a:pt x="665480" y="1027429"/>
                </a:lnTo>
                <a:lnTo>
                  <a:pt x="684977" y="1027429"/>
                </a:lnTo>
                <a:lnTo>
                  <a:pt x="681165" y="1023619"/>
                </a:lnTo>
                <a:close/>
              </a:path>
              <a:path w="2247900" h="2589529">
                <a:moveTo>
                  <a:pt x="684977" y="1027429"/>
                </a:moveTo>
                <a:lnTo>
                  <a:pt x="665480" y="1027429"/>
                </a:lnTo>
                <a:lnTo>
                  <a:pt x="671829" y="1033779"/>
                </a:lnTo>
                <a:lnTo>
                  <a:pt x="691329" y="1033779"/>
                </a:lnTo>
                <a:lnTo>
                  <a:pt x="684977" y="1027429"/>
                </a:lnTo>
                <a:close/>
              </a:path>
              <a:path w="2247900" h="2589529">
                <a:moveTo>
                  <a:pt x="691329" y="1033779"/>
                </a:moveTo>
                <a:lnTo>
                  <a:pt x="671830" y="1033779"/>
                </a:lnTo>
                <a:lnTo>
                  <a:pt x="684530" y="1046479"/>
                </a:lnTo>
                <a:lnTo>
                  <a:pt x="704035" y="1046479"/>
                </a:lnTo>
                <a:lnTo>
                  <a:pt x="691329" y="1033779"/>
                </a:lnTo>
                <a:close/>
              </a:path>
              <a:path w="2247900" h="2589529">
                <a:moveTo>
                  <a:pt x="704035" y="1046479"/>
                </a:moveTo>
                <a:lnTo>
                  <a:pt x="684530" y="1046479"/>
                </a:lnTo>
                <a:lnTo>
                  <a:pt x="693420" y="1055369"/>
                </a:lnTo>
                <a:lnTo>
                  <a:pt x="712929" y="1055369"/>
                </a:lnTo>
                <a:lnTo>
                  <a:pt x="704035" y="1046479"/>
                </a:lnTo>
                <a:close/>
              </a:path>
              <a:path w="2247900" h="2589529">
                <a:moveTo>
                  <a:pt x="712929" y="1055370"/>
                </a:moveTo>
                <a:lnTo>
                  <a:pt x="693420" y="1055370"/>
                </a:lnTo>
                <a:lnTo>
                  <a:pt x="697229" y="1059179"/>
                </a:lnTo>
                <a:lnTo>
                  <a:pt x="716740" y="1059179"/>
                </a:lnTo>
                <a:lnTo>
                  <a:pt x="712929" y="1055370"/>
                </a:lnTo>
                <a:close/>
              </a:path>
              <a:path w="2247900" h="2589529">
                <a:moveTo>
                  <a:pt x="716740" y="1059180"/>
                </a:moveTo>
                <a:lnTo>
                  <a:pt x="697230" y="1059180"/>
                </a:lnTo>
                <a:lnTo>
                  <a:pt x="716280" y="1078229"/>
                </a:lnTo>
                <a:lnTo>
                  <a:pt x="735798" y="1078229"/>
                </a:lnTo>
                <a:lnTo>
                  <a:pt x="716740" y="1059180"/>
                </a:lnTo>
                <a:close/>
              </a:path>
              <a:path w="2247900" h="2589529">
                <a:moveTo>
                  <a:pt x="735798" y="1078230"/>
                </a:moveTo>
                <a:lnTo>
                  <a:pt x="716280" y="1078230"/>
                </a:lnTo>
                <a:lnTo>
                  <a:pt x="728980" y="1090929"/>
                </a:lnTo>
                <a:lnTo>
                  <a:pt x="748504" y="1090929"/>
                </a:lnTo>
                <a:lnTo>
                  <a:pt x="735798" y="1078230"/>
                </a:lnTo>
                <a:close/>
              </a:path>
              <a:path w="2247900" h="2589529">
                <a:moveTo>
                  <a:pt x="748504" y="1090930"/>
                </a:moveTo>
                <a:lnTo>
                  <a:pt x="728980" y="1090930"/>
                </a:lnTo>
                <a:lnTo>
                  <a:pt x="735330" y="1097279"/>
                </a:lnTo>
                <a:lnTo>
                  <a:pt x="754857" y="1097279"/>
                </a:lnTo>
                <a:lnTo>
                  <a:pt x="748504" y="1090930"/>
                </a:lnTo>
                <a:close/>
              </a:path>
              <a:path w="2247900" h="2589529">
                <a:moveTo>
                  <a:pt x="754857" y="1097280"/>
                </a:moveTo>
                <a:lnTo>
                  <a:pt x="735330" y="1097280"/>
                </a:lnTo>
                <a:lnTo>
                  <a:pt x="754380" y="1116329"/>
                </a:lnTo>
                <a:lnTo>
                  <a:pt x="773915" y="1116329"/>
                </a:lnTo>
                <a:lnTo>
                  <a:pt x="754857" y="1097280"/>
                </a:lnTo>
                <a:close/>
              </a:path>
              <a:path w="2247900" h="2589529">
                <a:moveTo>
                  <a:pt x="773915" y="1116330"/>
                </a:moveTo>
                <a:lnTo>
                  <a:pt x="754380" y="1116330"/>
                </a:lnTo>
                <a:lnTo>
                  <a:pt x="756919" y="1118869"/>
                </a:lnTo>
                <a:lnTo>
                  <a:pt x="776456" y="1118869"/>
                </a:lnTo>
                <a:lnTo>
                  <a:pt x="773915" y="1116330"/>
                </a:lnTo>
                <a:close/>
              </a:path>
              <a:path w="2247900" h="2589529">
                <a:moveTo>
                  <a:pt x="776456" y="1118870"/>
                </a:moveTo>
                <a:lnTo>
                  <a:pt x="756920" y="1118870"/>
                </a:lnTo>
                <a:lnTo>
                  <a:pt x="760730" y="1122679"/>
                </a:lnTo>
                <a:lnTo>
                  <a:pt x="780268" y="1122679"/>
                </a:lnTo>
                <a:lnTo>
                  <a:pt x="776456" y="1118870"/>
                </a:lnTo>
                <a:close/>
              </a:path>
              <a:path w="2247900" h="2589529">
                <a:moveTo>
                  <a:pt x="780268" y="1122679"/>
                </a:moveTo>
                <a:lnTo>
                  <a:pt x="760730" y="1122679"/>
                </a:lnTo>
                <a:lnTo>
                  <a:pt x="763270" y="1125219"/>
                </a:lnTo>
                <a:lnTo>
                  <a:pt x="782809" y="1125219"/>
                </a:lnTo>
                <a:lnTo>
                  <a:pt x="780268" y="1122679"/>
                </a:lnTo>
                <a:close/>
              </a:path>
              <a:path w="2247900" h="2589529">
                <a:moveTo>
                  <a:pt x="782809" y="1125219"/>
                </a:moveTo>
                <a:lnTo>
                  <a:pt x="763270" y="1125219"/>
                </a:lnTo>
                <a:lnTo>
                  <a:pt x="767080" y="1129029"/>
                </a:lnTo>
                <a:lnTo>
                  <a:pt x="786620" y="1129029"/>
                </a:lnTo>
                <a:lnTo>
                  <a:pt x="782809" y="1125219"/>
                </a:lnTo>
                <a:close/>
              </a:path>
              <a:path w="2247900" h="2589529">
                <a:moveTo>
                  <a:pt x="786620" y="1129029"/>
                </a:moveTo>
                <a:lnTo>
                  <a:pt x="767080" y="1129029"/>
                </a:lnTo>
                <a:lnTo>
                  <a:pt x="769619" y="1131569"/>
                </a:lnTo>
                <a:lnTo>
                  <a:pt x="789161" y="1131569"/>
                </a:lnTo>
                <a:lnTo>
                  <a:pt x="786620" y="1129029"/>
                </a:lnTo>
                <a:close/>
              </a:path>
              <a:path w="2247900" h="2589529">
                <a:moveTo>
                  <a:pt x="789161" y="1131569"/>
                </a:moveTo>
                <a:lnTo>
                  <a:pt x="769620" y="1131569"/>
                </a:lnTo>
                <a:lnTo>
                  <a:pt x="775970" y="1137919"/>
                </a:lnTo>
                <a:lnTo>
                  <a:pt x="795514" y="1137919"/>
                </a:lnTo>
                <a:lnTo>
                  <a:pt x="789161" y="1131569"/>
                </a:lnTo>
                <a:close/>
              </a:path>
              <a:path w="2247900" h="2589529">
                <a:moveTo>
                  <a:pt x="795514" y="1137919"/>
                </a:moveTo>
                <a:lnTo>
                  <a:pt x="775970" y="1137919"/>
                </a:lnTo>
                <a:lnTo>
                  <a:pt x="779780" y="1141729"/>
                </a:lnTo>
                <a:lnTo>
                  <a:pt x="799326" y="1141729"/>
                </a:lnTo>
                <a:lnTo>
                  <a:pt x="795514" y="1137919"/>
                </a:lnTo>
                <a:close/>
              </a:path>
              <a:path w="2247900" h="2589529">
                <a:moveTo>
                  <a:pt x="799326" y="1141730"/>
                </a:moveTo>
                <a:lnTo>
                  <a:pt x="779780" y="1141730"/>
                </a:lnTo>
                <a:lnTo>
                  <a:pt x="782319" y="1144269"/>
                </a:lnTo>
                <a:lnTo>
                  <a:pt x="801867" y="1144269"/>
                </a:lnTo>
                <a:lnTo>
                  <a:pt x="799326" y="1141730"/>
                </a:lnTo>
                <a:close/>
              </a:path>
              <a:path w="2247900" h="2589529">
                <a:moveTo>
                  <a:pt x="801867" y="1144269"/>
                </a:moveTo>
                <a:lnTo>
                  <a:pt x="782320" y="1144269"/>
                </a:lnTo>
                <a:lnTo>
                  <a:pt x="786130" y="1148079"/>
                </a:lnTo>
                <a:lnTo>
                  <a:pt x="805679" y="1148079"/>
                </a:lnTo>
                <a:lnTo>
                  <a:pt x="801867" y="1144269"/>
                </a:lnTo>
                <a:close/>
              </a:path>
              <a:path w="2247900" h="2589529">
                <a:moveTo>
                  <a:pt x="805679" y="1148080"/>
                </a:moveTo>
                <a:lnTo>
                  <a:pt x="786130" y="1148080"/>
                </a:lnTo>
                <a:lnTo>
                  <a:pt x="792480" y="1154429"/>
                </a:lnTo>
                <a:lnTo>
                  <a:pt x="812031" y="1154429"/>
                </a:lnTo>
                <a:lnTo>
                  <a:pt x="805679" y="1148080"/>
                </a:lnTo>
                <a:close/>
              </a:path>
              <a:path w="2247900" h="2589529">
                <a:moveTo>
                  <a:pt x="812031" y="1154430"/>
                </a:moveTo>
                <a:lnTo>
                  <a:pt x="792480" y="1154430"/>
                </a:lnTo>
                <a:lnTo>
                  <a:pt x="795020" y="1156969"/>
                </a:lnTo>
                <a:lnTo>
                  <a:pt x="814572" y="1156969"/>
                </a:lnTo>
                <a:lnTo>
                  <a:pt x="812031" y="1154430"/>
                </a:lnTo>
                <a:close/>
              </a:path>
              <a:path w="2247900" h="2589529">
                <a:moveTo>
                  <a:pt x="814572" y="1156970"/>
                </a:moveTo>
                <a:lnTo>
                  <a:pt x="795020" y="1156970"/>
                </a:lnTo>
                <a:lnTo>
                  <a:pt x="801370" y="1163319"/>
                </a:lnTo>
                <a:lnTo>
                  <a:pt x="820925" y="1163319"/>
                </a:lnTo>
                <a:lnTo>
                  <a:pt x="814572" y="1156970"/>
                </a:lnTo>
                <a:close/>
              </a:path>
              <a:path w="2247900" h="2589529">
                <a:moveTo>
                  <a:pt x="820925" y="1163320"/>
                </a:moveTo>
                <a:lnTo>
                  <a:pt x="801370" y="1163320"/>
                </a:lnTo>
                <a:lnTo>
                  <a:pt x="805180" y="1167129"/>
                </a:lnTo>
                <a:lnTo>
                  <a:pt x="824737" y="1167129"/>
                </a:lnTo>
                <a:lnTo>
                  <a:pt x="820925" y="1163320"/>
                </a:lnTo>
                <a:close/>
              </a:path>
              <a:path w="2247900" h="2589529">
                <a:moveTo>
                  <a:pt x="824737" y="1167130"/>
                </a:moveTo>
                <a:lnTo>
                  <a:pt x="805180" y="1167130"/>
                </a:lnTo>
                <a:lnTo>
                  <a:pt x="807720" y="1169669"/>
                </a:lnTo>
                <a:lnTo>
                  <a:pt x="827278" y="1169669"/>
                </a:lnTo>
                <a:lnTo>
                  <a:pt x="824737" y="1167130"/>
                </a:lnTo>
                <a:close/>
              </a:path>
              <a:path w="2247900" h="2589529">
                <a:moveTo>
                  <a:pt x="827278" y="1169669"/>
                </a:moveTo>
                <a:lnTo>
                  <a:pt x="807720" y="1169669"/>
                </a:lnTo>
                <a:lnTo>
                  <a:pt x="811530" y="1173479"/>
                </a:lnTo>
                <a:lnTo>
                  <a:pt x="831089" y="1173479"/>
                </a:lnTo>
                <a:lnTo>
                  <a:pt x="827278" y="1169669"/>
                </a:lnTo>
                <a:close/>
              </a:path>
              <a:path w="2247900" h="2589529">
                <a:moveTo>
                  <a:pt x="831089" y="1173480"/>
                </a:moveTo>
                <a:lnTo>
                  <a:pt x="811530" y="1173480"/>
                </a:lnTo>
                <a:lnTo>
                  <a:pt x="817880" y="1179829"/>
                </a:lnTo>
                <a:lnTo>
                  <a:pt x="837442" y="1179829"/>
                </a:lnTo>
                <a:lnTo>
                  <a:pt x="831089" y="1173480"/>
                </a:lnTo>
                <a:close/>
              </a:path>
              <a:path w="2247900" h="2589529">
                <a:moveTo>
                  <a:pt x="837442" y="1179830"/>
                </a:moveTo>
                <a:lnTo>
                  <a:pt x="817880" y="1179830"/>
                </a:lnTo>
                <a:lnTo>
                  <a:pt x="824229" y="1186179"/>
                </a:lnTo>
                <a:lnTo>
                  <a:pt x="843795" y="1186179"/>
                </a:lnTo>
                <a:lnTo>
                  <a:pt x="837442" y="1179830"/>
                </a:lnTo>
                <a:close/>
              </a:path>
              <a:path w="2247900" h="2589529">
                <a:moveTo>
                  <a:pt x="843795" y="1186180"/>
                </a:moveTo>
                <a:lnTo>
                  <a:pt x="824230" y="1186180"/>
                </a:lnTo>
                <a:lnTo>
                  <a:pt x="826769" y="1188719"/>
                </a:lnTo>
                <a:lnTo>
                  <a:pt x="846336" y="1188719"/>
                </a:lnTo>
                <a:lnTo>
                  <a:pt x="843795" y="1186180"/>
                </a:lnTo>
                <a:close/>
              </a:path>
              <a:path w="2247900" h="2589529">
                <a:moveTo>
                  <a:pt x="846336" y="1188719"/>
                </a:moveTo>
                <a:lnTo>
                  <a:pt x="826769" y="1188719"/>
                </a:lnTo>
                <a:lnTo>
                  <a:pt x="830580" y="1192529"/>
                </a:lnTo>
                <a:lnTo>
                  <a:pt x="850148" y="1192529"/>
                </a:lnTo>
                <a:lnTo>
                  <a:pt x="846336" y="1188719"/>
                </a:lnTo>
                <a:close/>
              </a:path>
              <a:path w="2247900" h="2589529">
                <a:moveTo>
                  <a:pt x="850148" y="1192530"/>
                </a:moveTo>
                <a:lnTo>
                  <a:pt x="830580" y="1192530"/>
                </a:lnTo>
                <a:lnTo>
                  <a:pt x="833119" y="1195069"/>
                </a:lnTo>
                <a:lnTo>
                  <a:pt x="852689" y="1195069"/>
                </a:lnTo>
                <a:lnTo>
                  <a:pt x="850148" y="1192530"/>
                </a:lnTo>
                <a:close/>
              </a:path>
              <a:path w="2247900" h="2589529">
                <a:moveTo>
                  <a:pt x="852689" y="1195070"/>
                </a:moveTo>
                <a:lnTo>
                  <a:pt x="833120" y="1195070"/>
                </a:lnTo>
                <a:lnTo>
                  <a:pt x="836930" y="1198879"/>
                </a:lnTo>
                <a:lnTo>
                  <a:pt x="856500" y="1198879"/>
                </a:lnTo>
                <a:lnTo>
                  <a:pt x="852689" y="1195070"/>
                </a:lnTo>
                <a:close/>
              </a:path>
              <a:path w="2247900" h="2589529">
                <a:moveTo>
                  <a:pt x="856500" y="1198880"/>
                </a:moveTo>
                <a:lnTo>
                  <a:pt x="836930" y="1198880"/>
                </a:lnTo>
                <a:lnTo>
                  <a:pt x="849629" y="1211579"/>
                </a:lnTo>
                <a:lnTo>
                  <a:pt x="869206" y="1211579"/>
                </a:lnTo>
                <a:lnTo>
                  <a:pt x="856500" y="1198880"/>
                </a:lnTo>
                <a:close/>
              </a:path>
              <a:path w="2247900" h="2589529">
                <a:moveTo>
                  <a:pt x="869206" y="1211580"/>
                </a:moveTo>
                <a:lnTo>
                  <a:pt x="849630" y="1211580"/>
                </a:lnTo>
                <a:lnTo>
                  <a:pt x="852170" y="1214119"/>
                </a:lnTo>
                <a:lnTo>
                  <a:pt x="871747" y="1214119"/>
                </a:lnTo>
                <a:lnTo>
                  <a:pt x="869206" y="1211580"/>
                </a:lnTo>
                <a:close/>
              </a:path>
              <a:path w="2247900" h="2589529">
                <a:moveTo>
                  <a:pt x="871747" y="1214119"/>
                </a:moveTo>
                <a:lnTo>
                  <a:pt x="852170" y="1214119"/>
                </a:lnTo>
                <a:lnTo>
                  <a:pt x="858519" y="1220469"/>
                </a:lnTo>
                <a:lnTo>
                  <a:pt x="878100" y="1220469"/>
                </a:lnTo>
                <a:lnTo>
                  <a:pt x="871747" y="1214119"/>
                </a:lnTo>
                <a:close/>
              </a:path>
              <a:path w="2247900" h="2589529">
                <a:moveTo>
                  <a:pt x="878100" y="1220469"/>
                </a:moveTo>
                <a:lnTo>
                  <a:pt x="858519" y="1220469"/>
                </a:lnTo>
                <a:lnTo>
                  <a:pt x="862330" y="1224279"/>
                </a:lnTo>
                <a:lnTo>
                  <a:pt x="881911" y="1224279"/>
                </a:lnTo>
                <a:lnTo>
                  <a:pt x="878100" y="1220469"/>
                </a:lnTo>
                <a:close/>
              </a:path>
              <a:path w="2247900" h="2589529">
                <a:moveTo>
                  <a:pt x="881911" y="1224280"/>
                </a:moveTo>
                <a:lnTo>
                  <a:pt x="862330" y="1224280"/>
                </a:lnTo>
                <a:lnTo>
                  <a:pt x="868680" y="1230629"/>
                </a:lnTo>
                <a:lnTo>
                  <a:pt x="888264" y="1230629"/>
                </a:lnTo>
                <a:lnTo>
                  <a:pt x="881911" y="1224280"/>
                </a:lnTo>
                <a:close/>
              </a:path>
              <a:path w="2247900" h="2589529">
                <a:moveTo>
                  <a:pt x="888264" y="1230630"/>
                </a:moveTo>
                <a:lnTo>
                  <a:pt x="868680" y="1230630"/>
                </a:lnTo>
                <a:lnTo>
                  <a:pt x="877570" y="1239519"/>
                </a:lnTo>
                <a:lnTo>
                  <a:pt x="897158" y="1239519"/>
                </a:lnTo>
                <a:lnTo>
                  <a:pt x="888264" y="1230630"/>
                </a:lnTo>
                <a:close/>
              </a:path>
              <a:path w="2247900" h="2589529">
                <a:moveTo>
                  <a:pt x="897158" y="1239519"/>
                </a:moveTo>
                <a:lnTo>
                  <a:pt x="877570" y="1239519"/>
                </a:lnTo>
                <a:lnTo>
                  <a:pt x="881380" y="1243329"/>
                </a:lnTo>
                <a:lnTo>
                  <a:pt x="900970" y="1243329"/>
                </a:lnTo>
                <a:lnTo>
                  <a:pt x="897158" y="1239519"/>
                </a:lnTo>
                <a:close/>
              </a:path>
              <a:path w="2247900" h="2589529">
                <a:moveTo>
                  <a:pt x="900970" y="1243330"/>
                </a:moveTo>
                <a:lnTo>
                  <a:pt x="881380" y="1243330"/>
                </a:lnTo>
                <a:lnTo>
                  <a:pt x="883919" y="1245869"/>
                </a:lnTo>
                <a:lnTo>
                  <a:pt x="903511" y="1245869"/>
                </a:lnTo>
                <a:lnTo>
                  <a:pt x="900970" y="1243330"/>
                </a:lnTo>
                <a:close/>
              </a:path>
              <a:path w="2247900" h="2589529">
                <a:moveTo>
                  <a:pt x="903511" y="1245869"/>
                </a:moveTo>
                <a:lnTo>
                  <a:pt x="883920" y="1245869"/>
                </a:lnTo>
                <a:lnTo>
                  <a:pt x="890270" y="1252219"/>
                </a:lnTo>
                <a:lnTo>
                  <a:pt x="909863" y="1252219"/>
                </a:lnTo>
                <a:lnTo>
                  <a:pt x="903511" y="1245869"/>
                </a:lnTo>
                <a:close/>
              </a:path>
              <a:path w="2247900" h="2589529">
                <a:moveTo>
                  <a:pt x="909863" y="1252219"/>
                </a:moveTo>
                <a:lnTo>
                  <a:pt x="890270" y="1252219"/>
                </a:lnTo>
                <a:lnTo>
                  <a:pt x="894079" y="1256029"/>
                </a:lnTo>
                <a:lnTo>
                  <a:pt x="913675" y="1256029"/>
                </a:lnTo>
                <a:lnTo>
                  <a:pt x="909863" y="1252219"/>
                </a:lnTo>
                <a:close/>
              </a:path>
              <a:path w="2247900" h="2589529">
                <a:moveTo>
                  <a:pt x="913675" y="1256030"/>
                </a:moveTo>
                <a:lnTo>
                  <a:pt x="894080" y="1256030"/>
                </a:lnTo>
                <a:lnTo>
                  <a:pt x="909319" y="1271269"/>
                </a:lnTo>
                <a:lnTo>
                  <a:pt x="928922" y="1271269"/>
                </a:lnTo>
                <a:lnTo>
                  <a:pt x="913675" y="1256030"/>
                </a:lnTo>
                <a:close/>
              </a:path>
              <a:path w="2247900" h="2589529">
                <a:moveTo>
                  <a:pt x="928922" y="1271269"/>
                </a:moveTo>
                <a:lnTo>
                  <a:pt x="909320" y="1271269"/>
                </a:lnTo>
                <a:lnTo>
                  <a:pt x="913130" y="1275079"/>
                </a:lnTo>
                <a:lnTo>
                  <a:pt x="932733" y="1275079"/>
                </a:lnTo>
                <a:lnTo>
                  <a:pt x="928922" y="1271269"/>
                </a:lnTo>
                <a:close/>
              </a:path>
              <a:path w="2247900" h="2589529">
                <a:moveTo>
                  <a:pt x="932733" y="1275080"/>
                </a:moveTo>
                <a:lnTo>
                  <a:pt x="913130" y="1275080"/>
                </a:lnTo>
                <a:lnTo>
                  <a:pt x="919479" y="1281429"/>
                </a:lnTo>
                <a:lnTo>
                  <a:pt x="939086" y="1281429"/>
                </a:lnTo>
                <a:lnTo>
                  <a:pt x="932733" y="1275080"/>
                </a:lnTo>
                <a:close/>
              </a:path>
              <a:path w="2247900" h="2589529">
                <a:moveTo>
                  <a:pt x="939086" y="1281430"/>
                </a:moveTo>
                <a:lnTo>
                  <a:pt x="919480" y="1281430"/>
                </a:lnTo>
                <a:lnTo>
                  <a:pt x="934720" y="1296669"/>
                </a:lnTo>
                <a:lnTo>
                  <a:pt x="954333" y="1296669"/>
                </a:lnTo>
                <a:lnTo>
                  <a:pt x="939086" y="1281430"/>
                </a:lnTo>
                <a:close/>
              </a:path>
              <a:path w="2247900" h="2589529">
                <a:moveTo>
                  <a:pt x="954333" y="1296669"/>
                </a:moveTo>
                <a:lnTo>
                  <a:pt x="934720" y="1296669"/>
                </a:lnTo>
                <a:lnTo>
                  <a:pt x="938530" y="1300479"/>
                </a:lnTo>
                <a:lnTo>
                  <a:pt x="958144" y="1300479"/>
                </a:lnTo>
                <a:lnTo>
                  <a:pt x="954333" y="1296669"/>
                </a:lnTo>
                <a:close/>
              </a:path>
              <a:path w="2247900" h="2589529">
                <a:moveTo>
                  <a:pt x="958144" y="1300480"/>
                </a:moveTo>
                <a:lnTo>
                  <a:pt x="938530" y="1300480"/>
                </a:lnTo>
                <a:lnTo>
                  <a:pt x="951229" y="1313179"/>
                </a:lnTo>
                <a:lnTo>
                  <a:pt x="970850" y="1313179"/>
                </a:lnTo>
                <a:lnTo>
                  <a:pt x="958144" y="1300480"/>
                </a:lnTo>
                <a:close/>
              </a:path>
              <a:path w="2247900" h="2589529">
                <a:moveTo>
                  <a:pt x="970850" y="1313179"/>
                </a:moveTo>
                <a:lnTo>
                  <a:pt x="951230" y="1313179"/>
                </a:lnTo>
                <a:lnTo>
                  <a:pt x="966470" y="1328419"/>
                </a:lnTo>
                <a:lnTo>
                  <a:pt x="986096" y="1328419"/>
                </a:lnTo>
                <a:lnTo>
                  <a:pt x="970850" y="1313179"/>
                </a:lnTo>
                <a:close/>
              </a:path>
              <a:path w="2247900" h="2589529">
                <a:moveTo>
                  <a:pt x="986096" y="1328419"/>
                </a:moveTo>
                <a:lnTo>
                  <a:pt x="966470" y="1328419"/>
                </a:lnTo>
                <a:lnTo>
                  <a:pt x="982980" y="1344929"/>
                </a:lnTo>
                <a:lnTo>
                  <a:pt x="1002613" y="1344929"/>
                </a:lnTo>
                <a:lnTo>
                  <a:pt x="986096" y="1328419"/>
                </a:lnTo>
                <a:close/>
              </a:path>
              <a:path w="2247900" h="2589529">
                <a:moveTo>
                  <a:pt x="1002613" y="1344929"/>
                </a:moveTo>
                <a:lnTo>
                  <a:pt x="982980" y="1344929"/>
                </a:lnTo>
                <a:lnTo>
                  <a:pt x="991870" y="1353819"/>
                </a:lnTo>
                <a:lnTo>
                  <a:pt x="1011507" y="1353819"/>
                </a:lnTo>
                <a:lnTo>
                  <a:pt x="1002613" y="1344929"/>
                </a:lnTo>
                <a:close/>
              </a:path>
              <a:path w="2247900" h="2589529">
                <a:moveTo>
                  <a:pt x="1011507" y="1353820"/>
                </a:moveTo>
                <a:lnTo>
                  <a:pt x="991870" y="1353820"/>
                </a:lnTo>
                <a:lnTo>
                  <a:pt x="1008380" y="1370329"/>
                </a:lnTo>
                <a:lnTo>
                  <a:pt x="1028024" y="1370329"/>
                </a:lnTo>
                <a:lnTo>
                  <a:pt x="1011507" y="1353820"/>
                </a:lnTo>
                <a:close/>
              </a:path>
              <a:path w="2247900" h="2589529">
                <a:moveTo>
                  <a:pt x="1028024" y="1370329"/>
                </a:moveTo>
                <a:lnTo>
                  <a:pt x="1008380" y="1370329"/>
                </a:lnTo>
                <a:lnTo>
                  <a:pt x="1049020" y="1410969"/>
                </a:lnTo>
                <a:lnTo>
                  <a:pt x="1068682" y="1410969"/>
                </a:lnTo>
                <a:lnTo>
                  <a:pt x="1028024" y="1370329"/>
                </a:lnTo>
                <a:close/>
              </a:path>
              <a:path w="2247900" h="2589529">
                <a:moveTo>
                  <a:pt x="1068682" y="1410969"/>
                </a:moveTo>
                <a:lnTo>
                  <a:pt x="1049020" y="1410969"/>
                </a:lnTo>
                <a:lnTo>
                  <a:pt x="1059180" y="1421129"/>
                </a:lnTo>
                <a:lnTo>
                  <a:pt x="1078846" y="1421129"/>
                </a:lnTo>
                <a:lnTo>
                  <a:pt x="1068682" y="1410969"/>
                </a:lnTo>
                <a:close/>
              </a:path>
              <a:path w="2247900" h="2589529">
                <a:moveTo>
                  <a:pt x="1078846" y="1421129"/>
                </a:moveTo>
                <a:lnTo>
                  <a:pt x="1059180" y="1421129"/>
                </a:lnTo>
                <a:lnTo>
                  <a:pt x="1071880" y="1433829"/>
                </a:lnTo>
                <a:lnTo>
                  <a:pt x="1091552" y="1433829"/>
                </a:lnTo>
                <a:lnTo>
                  <a:pt x="1078846" y="1421129"/>
                </a:lnTo>
                <a:close/>
              </a:path>
              <a:path w="2247900" h="2589529">
                <a:moveTo>
                  <a:pt x="1091552" y="1433829"/>
                </a:moveTo>
                <a:lnTo>
                  <a:pt x="1071880" y="1433829"/>
                </a:lnTo>
                <a:lnTo>
                  <a:pt x="1109980" y="1471929"/>
                </a:lnTo>
                <a:lnTo>
                  <a:pt x="1129668" y="1471929"/>
                </a:lnTo>
                <a:lnTo>
                  <a:pt x="1091552" y="1433829"/>
                </a:lnTo>
                <a:close/>
              </a:path>
              <a:path w="2247900" h="2589529">
                <a:moveTo>
                  <a:pt x="1129668" y="1471929"/>
                </a:moveTo>
                <a:lnTo>
                  <a:pt x="1109980" y="1471929"/>
                </a:lnTo>
                <a:lnTo>
                  <a:pt x="1122680" y="1484629"/>
                </a:lnTo>
                <a:lnTo>
                  <a:pt x="1142374" y="1484629"/>
                </a:lnTo>
                <a:lnTo>
                  <a:pt x="1129668" y="1471929"/>
                </a:lnTo>
                <a:close/>
              </a:path>
              <a:path w="2247900" h="2589529">
                <a:moveTo>
                  <a:pt x="1142374" y="1484630"/>
                </a:moveTo>
                <a:lnTo>
                  <a:pt x="1122680" y="1484630"/>
                </a:lnTo>
                <a:lnTo>
                  <a:pt x="1129030" y="1490979"/>
                </a:lnTo>
                <a:lnTo>
                  <a:pt x="1148726" y="1490979"/>
                </a:lnTo>
                <a:lnTo>
                  <a:pt x="1142374" y="1484630"/>
                </a:lnTo>
                <a:close/>
              </a:path>
              <a:path w="2247900" h="2589529">
                <a:moveTo>
                  <a:pt x="1148726" y="1490979"/>
                </a:moveTo>
                <a:lnTo>
                  <a:pt x="1129030" y="1490979"/>
                </a:lnTo>
                <a:lnTo>
                  <a:pt x="1141730" y="1503679"/>
                </a:lnTo>
                <a:lnTo>
                  <a:pt x="1161432" y="1503679"/>
                </a:lnTo>
                <a:lnTo>
                  <a:pt x="1148726" y="1490979"/>
                </a:lnTo>
                <a:close/>
              </a:path>
              <a:path w="2247900" h="2589529">
                <a:moveTo>
                  <a:pt x="1161432" y="1503679"/>
                </a:moveTo>
                <a:lnTo>
                  <a:pt x="1141730" y="1503679"/>
                </a:lnTo>
                <a:lnTo>
                  <a:pt x="1154430" y="1516379"/>
                </a:lnTo>
                <a:lnTo>
                  <a:pt x="1174137" y="1516379"/>
                </a:lnTo>
                <a:lnTo>
                  <a:pt x="1161432" y="1503679"/>
                </a:lnTo>
                <a:close/>
              </a:path>
              <a:path w="2247900" h="2589529">
                <a:moveTo>
                  <a:pt x="1174137" y="1516379"/>
                </a:moveTo>
                <a:lnTo>
                  <a:pt x="1154430" y="1516379"/>
                </a:lnTo>
                <a:lnTo>
                  <a:pt x="1173480" y="1535429"/>
                </a:lnTo>
                <a:lnTo>
                  <a:pt x="1193195" y="1535429"/>
                </a:lnTo>
                <a:lnTo>
                  <a:pt x="1174137" y="1516379"/>
                </a:lnTo>
                <a:close/>
              </a:path>
              <a:path w="2247900" h="2589529">
                <a:moveTo>
                  <a:pt x="1193195" y="1535430"/>
                </a:moveTo>
                <a:lnTo>
                  <a:pt x="1173480" y="1535430"/>
                </a:lnTo>
                <a:lnTo>
                  <a:pt x="1201420" y="1563369"/>
                </a:lnTo>
                <a:lnTo>
                  <a:pt x="1221147" y="1563369"/>
                </a:lnTo>
                <a:lnTo>
                  <a:pt x="1193195" y="1535430"/>
                </a:lnTo>
                <a:close/>
              </a:path>
              <a:path w="2247900" h="2589529">
                <a:moveTo>
                  <a:pt x="1221147" y="1563369"/>
                </a:moveTo>
                <a:lnTo>
                  <a:pt x="1201420" y="1563369"/>
                </a:lnTo>
                <a:lnTo>
                  <a:pt x="1217930" y="1579879"/>
                </a:lnTo>
                <a:lnTo>
                  <a:pt x="1237665" y="1579879"/>
                </a:lnTo>
                <a:lnTo>
                  <a:pt x="1221147" y="1563369"/>
                </a:lnTo>
                <a:close/>
              </a:path>
              <a:path w="2247900" h="2589529">
                <a:moveTo>
                  <a:pt x="1237665" y="1579879"/>
                </a:moveTo>
                <a:lnTo>
                  <a:pt x="1217930" y="1579879"/>
                </a:lnTo>
                <a:lnTo>
                  <a:pt x="1249679" y="1611629"/>
                </a:lnTo>
                <a:lnTo>
                  <a:pt x="1269428" y="1611629"/>
                </a:lnTo>
                <a:lnTo>
                  <a:pt x="1237665" y="1579879"/>
                </a:lnTo>
                <a:close/>
              </a:path>
              <a:path w="2247900" h="2589529">
                <a:moveTo>
                  <a:pt x="1269428" y="1611629"/>
                </a:moveTo>
                <a:lnTo>
                  <a:pt x="1249680" y="1611629"/>
                </a:lnTo>
                <a:lnTo>
                  <a:pt x="1281430" y="1643379"/>
                </a:lnTo>
                <a:lnTo>
                  <a:pt x="1301192" y="1643379"/>
                </a:lnTo>
                <a:lnTo>
                  <a:pt x="1269428" y="1611629"/>
                </a:lnTo>
                <a:close/>
              </a:path>
              <a:path w="2247900" h="2589529">
                <a:moveTo>
                  <a:pt x="1301192" y="1643379"/>
                </a:moveTo>
                <a:lnTo>
                  <a:pt x="1281430" y="1643379"/>
                </a:lnTo>
                <a:lnTo>
                  <a:pt x="1300480" y="1662429"/>
                </a:lnTo>
                <a:lnTo>
                  <a:pt x="1320250" y="1662429"/>
                </a:lnTo>
                <a:lnTo>
                  <a:pt x="1301192" y="1643379"/>
                </a:lnTo>
                <a:close/>
              </a:path>
              <a:path w="2247900" h="2589529">
                <a:moveTo>
                  <a:pt x="1320250" y="1662429"/>
                </a:moveTo>
                <a:lnTo>
                  <a:pt x="1300480" y="1662429"/>
                </a:lnTo>
                <a:lnTo>
                  <a:pt x="1306830" y="1668779"/>
                </a:lnTo>
                <a:lnTo>
                  <a:pt x="1326603" y="1668779"/>
                </a:lnTo>
                <a:lnTo>
                  <a:pt x="1320250" y="1662429"/>
                </a:lnTo>
                <a:close/>
              </a:path>
              <a:path w="2247900" h="2589529">
                <a:moveTo>
                  <a:pt x="1326603" y="1668779"/>
                </a:moveTo>
                <a:lnTo>
                  <a:pt x="1306830" y="1668779"/>
                </a:lnTo>
                <a:lnTo>
                  <a:pt x="1347470" y="1709419"/>
                </a:lnTo>
                <a:lnTo>
                  <a:pt x="1367260" y="1709419"/>
                </a:lnTo>
                <a:lnTo>
                  <a:pt x="1326603" y="1668779"/>
                </a:lnTo>
                <a:close/>
              </a:path>
              <a:path w="2247900" h="2589529">
                <a:moveTo>
                  <a:pt x="1367260" y="1709420"/>
                </a:moveTo>
                <a:lnTo>
                  <a:pt x="1347470" y="1709420"/>
                </a:lnTo>
                <a:lnTo>
                  <a:pt x="1351280" y="1713229"/>
                </a:lnTo>
                <a:lnTo>
                  <a:pt x="1371072" y="1713229"/>
                </a:lnTo>
                <a:lnTo>
                  <a:pt x="1367260" y="1709420"/>
                </a:lnTo>
                <a:close/>
              </a:path>
              <a:path w="2247900" h="2589529">
                <a:moveTo>
                  <a:pt x="1371072" y="1713229"/>
                </a:moveTo>
                <a:lnTo>
                  <a:pt x="1351280" y="1713229"/>
                </a:lnTo>
                <a:lnTo>
                  <a:pt x="1366520" y="1728469"/>
                </a:lnTo>
                <a:lnTo>
                  <a:pt x="1386319" y="1728469"/>
                </a:lnTo>
                <a:lnTo>
                  <a:pt x="1371072" y="1713229"/>
                </a:lnTo>
                <a:close/>
              </a:path>
              <a:path w="2247900" h="2589529">
                <a:moveTo>
                  <a:pt x="1386319" y="1728469"/>
                </a:moveTo>
                <a:lnTo>
                  <a:pt x="1366520" y="1728469"/>
                </a:lnTo>
                <a:lnTo>
                  <a:pt x="1372870" y="1734819"/>
                </a:lnTo>
                <a:lnTo>
                  <a:pt x="1392671" y="1734819"/>
                </a:lnTo>
                <a:lnTo>
                  <a:pt x="1386319" y="1728469"/>
                </a:lnTo>
                <a:close/>
              </a:path>
              <a:path w="2247900" h="2589529">
                <a:moveTo>
                  <a:pt x="1392671" y="1734820"/>
                </a:moveTo>
                <a:lnTo>
                  <a:pt x="1372870" y="1734820"/>
                </a:lnTo>
                <a:lnTo>
                  <a:pt x="1385570" y="1747519"/>
                </a:lnTo>
                <a:lnTo>
                  <a:pt x="1405377" y="1747519"/>
                </a:lnTo>
                <a:lnTo>
                  <a:pt x="1392671" y="1734820"/>
                </a:lnTo>
                <a:close/>
              </a:path>
              <a:path w="2247900" h="2589529">
                <a:moveTo>
                  <a:pt x="1405377" y="1747520"/>
                </a:moveTo>
                <a:lnTo>
                  <a:pt x="1385570" y="1747520"/>
                </a:lnTo>
                <a:lnTo>
                  <a:pt x="1398270" y="1760219"/>
                </a:lnTo>
                <a:lnTo>
                  <a:pt x="1418082" y="1760219"/>
                </a:lnTo>
                <a:lnTo>
                  <a:pt x="1405377" y="1747520"/>
                </a:lnTo>
                <a:close/>
              </a:path>
              <a:path w="2247900" h="2589529">
                <a:moveTo>
                  <a:pt x="1418082" y="1760220"/>
                </a:moveTo>
                <a:lnTo>
                  <a:pt x="1398270" y="1760220"/>
                </a:lnTo>
                <a:lnTo>
                  <a:pt x="1402080" y="1764029"/>
                </a:lnTo>
                <a:lnTo>
                  <a:pt x="1421894" y="1764029"/>
                </a:lnTo>
                <a:lnTo>
                  <a:pt x="1418082" y="1760220"/>
                </a:lnTo>
                <a:close/>
              </a:path>
              <a:path w="2247900" h="2589529">
                <a:moveTo>
                  <a:pt x="1421894" y="1764029"/>
                </a:moveTo>
                <a:lnTo>
                  <a:pt x="1402080" y="1764029"/>
                </a:lnTo>
                <a:lnTo>
                  <a:pt x="1410970" y="1772919"/>
                </a:lnTo>
                <a:lnTo>
                  <a:pt x="1430788" y="1772919"/>
                </a:lnTo>
                <a:lnTo>
                  <a:pt x="1421894" y="1764029"/>
                </a:lnTo>
                <a:close/>
              </a:path>
              <a:path w="2247900" h="2589529">
                <a:moveTo>
                  <a:pt x="1430788" y="1772919"/>
                </a:moveTo>
                <a:lnTo>
                  <a:pt x="1410970" y="1772919"/>
                </a:lnTo>
                <a:lnTo>
                  <a:pt x="1417320" y="1779269"/>
                </a:lnTo>
                <a:lnTo>
                  <a:pt x="1437140" y="1779269"/>
                </a:lnTo>
                <a:lnTo>
                  <a:pt x="1430788" y="1772919"/>
                </a:lnTo>
                <a:close/>
              </a:path>
              <a:path w="2247900" h="2589529">
                <a:moveTo>
                  <a:pt x="2048274" y="2390140"/>
                </a:moveTo>
                <a:lnTo>
                  <a:pt x="2028190" y="2390140"/>
                </a:lnTo>
                <a:lnTo>
                  <a:pt x="2227580" y="2589529"/>
                </a:lnTo>
                <a:lnTo>
                  <a:pt x="2247750" y="2589529"/>
                </a:lnTo>
                <a:lnTo>
                  <a:pt x="2048274" y="2390140"/>
                </a:lnTo>
                <a:close/>
              </a:path>
              <a:path w="2247900" h="2589529">
                <a:moveTo>
                  <a:pt x="2045733" y="2387599"/>
                </a:moveTo>
                <a:lnTo>
                  <a:pt x="2025650" y="2387599"/>
                </a:lnTo>
                <a:lnTo>
                  <a:pt x="2026920" y="2388870"/>
                </a:lnTo>
                <a:lnTo>
                  <a:pt x="2047003" y="2388870"/>
                </a:lnTo>
                <a:lnTo>
                  <a:pt x="2045733" y="2387599"/>
                </a:lnTo>
                <a:close/>
              </a:path>
              <a:path w="2247900" h="2589529">
                <a:moveTo>
                  <a:pt x="2041921" y="2383789"/>
                </a:moveTo>
                <a:lnTo>
                  <a:pt x="2021839" y="2383789"/>
                </a:lnTo>
                <a:lnTo>
                  <a:pt x="2024380" y="2386329"/>
                </a:lnTo>
                <a:lnTo>
                  <a:pt x="2044462" y="2386329"/>
                </a:lnTo>
                <a:lnTo>
                  <a:pt x="2041921" y="2383789"/>
                </a:lnTo>
                <a:close/>
              </a:path>
              <a:path w="2247900" h="2589529">
                <a:moveTo>
                  <a:pt x="2039380" y="2381249"/>
                </a:moveTo>
                <a:lnTo>
                  <a:pt x="2019300" y="2381249"/>
                </a:lnTo>
                <a:lnTo>
                  <a:pt x="2020570" y="2382520"/>
                </a:lnTo>
                <a:lnTo>
                  <a:pt x="2040650" y="2382520"/>
                </a:lnTo>
                <a:lnTo>
                  <a:pt x="2039380" y="2381249"/>
                </a:lnTo>
                <a:close/>
              </a:path>
              <a:path w="2247900" h="2589529">
                <a:moveTo>
                  <a:pt x="2035568" y="2377439"/>
                </a:moveTo>
                <a:lnTo>
                  <a:pt x="2015489" y="2377439"/>
                </a:lnTo>
                <a:lnTo>
                  <a:pt x="2018029" y="2379979"/>
                </a:lnTo>
                <a:lnTo>
                  <a:pt x="2038109" y="2379979"/>
                </a:lnTo>
                <a:lnTo>
                  <a:pt x="2035568" y="2377439"/>
                </a:lnTo>
                <a:close/>
              </a:path>
              <a:path w="2247900" h="2589529">
                <a:moveTo>
                  <a:pt x="2033027" y="2374899"/>
                </a:moveTo>
                <a:lnTo>
                  <a:pt x="2012950" y="2374899"/>
                </a:lnTo>
                <a:lnTo>
                  <a:pt x="2014220" y="2376169"/>
                </a:lnTo>
                <a:lnTo>
                  <a:pt x="2034298" y="2376169"/>
                </a:lnTo>
                <a:lnTo>
                  <a:pt x="2033027" y="2374899"/>
                </a:lnTo>
                <a:close/>
              </a:path>
              <a:path w="2247900" h="2589529">
                <a:moveTo>
                  <a:pt x="2029215" y="2371089"/>
                </a:moveTo>
                <a:lnTo>
                  <a:pt x="2009139" y="2371089"/>
                </a:lnTo>
                <a:lnTo>
                  <a:pt x="2011680" y="2373629"/>
                </a:lnTo>
                <a:lnTo>
                  <a:pt x="2031757" y="2373629"/>
                </a:lnTo>
                <a:lnTo>
                  <a:pt x="2029215" y="2371089"/>
                </a:lnTo>
                <a:close/>
              </a:path>
              <a:path w="2247900" h="2589529">
                <a:moveTo>
                  <a:pt x="2026674" y="2368549"/>
                </a:moveTo>
                <a:lnTo>
                  <a:pt x="2006600" y="2368549"/>
                </a:lnTo>
                <a:lnTo>
                  <a:pt x="2007870" y="2369819"/>
                </a:lnTo>
                <a:lnTo>
                  <a:pt x="2027945" y="2369819"/>
                </a:lnTo>
                <a:lnTo>
                  <a:pt x="2026674" y="2368549"/>
                </a:lnTo>
                <a:close/>
              </a:path>
              <a:path w="2247900" h="2589529">
                <a:moveTo>
                  <a:pt x="2022863" y="2364739"/>
                </a:moveTo>
                <a:lnTo>
                  <a:pt x="2002789" y="2364739"/>
                </a:lnTo>
                <a:lnTo>
                  <a:pt x="2005329" y="2367279"/>
                </a:lnTo>
                <a:lnTo>
                  <a:pt x="2025404" y="2367279"/>
                </a:lnTo>
                <a:lnTo>
                  <a:pt x="2022863" y="2364739"/>
                </a:lnTo>
                <a:close/>
              </a:path>
              <a:path w="2247900" h="2589529">
                <a:moveTo>
                  <a:pt x="2020322" y="2362199"/>
                </a:moveTo>
                <a:lnTo>
                  <a:pt x="2000250" y="2362199"/>
                </a:lnTo>
                <a:lnTo>
                  <a:pt x="2001520" y="2363469"/>
                </a:lnTo>
                <a:lnTo>
                  <a:pt x="2021592" y="2363469"/>
                </a:lnTo>
                <a:lnTo>
                  <a:pt x="2020322" y="2362199"/>
                </a:lnTo>
                <a:close/>
              </a:path>
              <a:path w="2247900" h="2589529">
                <a:moveTo>
                  <a:pt x="2016510" y="2358389"/>
                </a:moveTo>
                <a:lnTo>
                  <a:pt x="1996439" y="2358389"/>
                </a:lnTo>
                <a:lnTo>
                  <a:pt x="1998980" y="2360929"/>
                </a:lnTo>
                <a:lnTo>
                  <a:pt x="2019051" y="2360929"/>
                </a:lnTo>
                <a:lnTo>
                  <a:pt x="2016510" y="2358389"/>
                </a:lnTo>
                <a:close/>
              </a:path>
              <a:path w="2247900" h="2589529">
                <a:moveTo>
                  <a:pt x="2013969" y="2355849"/>
                </a:moveTo>
                <a:lnTo>
                  <a:pt x="1993900" y="2355849"/>
                </a:lnTo>
                <a:lnTo>
                  <a:pt x="1995170" y="2357119"/>
                </a:lnTo>
                <a:lnTo>
                  <a:pt x="2015239" y="2357119"/>
                </a:lnTo>
                <a:lnTo>
                  <a:pt x="2013969" y="2355849"/>
                </a:lnTo>
                <a:close/>
              </a:path>
              <a:path w="2247900" h="2589529">
                <a:moveTo>
                  <a:pt x="2010157" y="2352039"/>
                </a:moveTo>
                <a:lnTo>
                  <a:pt x="1990089" y="2352039"/>
                </a:lnTo>
                <a:lnTo>
                  <a:pt x="1992630" y="2354579"/>
                </a:lnTo>
                <a:lnTo>
                  <a:pt x="2012698" y="2354579"/>
                </a:lnTo>
                <a:lnTo>
                  <a:pt x="2010157" y="2352039"/>
                </a:lnTo>
                <a:close/>
              </a:path>
              <a:path w="2247900" h="2589529">
                <a:moveTo>
                  <a:pt x="2007616" y="2349499"/>
                </a:moveTo>
                <a:lnTo>
                  <a:pt x="1987550" y="2349499"/>
                </a:lnTo>
                <a:lnTo>
                  <a:pt x="1988820" y="2350769"/>
                </a:lnTo>
                <a:lnTo>
                  <a:pt x="2008887" y="2350769"/>
                </a:lnTo>
                <a:lnTo>
                  <a:pt x="2007616" y="2349499"/>
                </a:lnTo>
                <a:close/>
              </a:path>
              <a:path w="2247900" h="2589529">
                <a:moveTo>
                  <a:pt x="2003805" y="2345689"/>
                </a:moveTo>
                <a:lnTo>
                  <a:pt x="1983739" y="2345689"/>
                </a:lnTo>
                <a:lnTo>
                  <a:pt x="1986279" y="2348229"/>
                </a:lnTo>
                <a:lnTo>
                  <a:pt x="2006346" y="2348229"/>
                </a:lnTo>
                <a:lnTo>
                  <a:pt x="2003805" y="2345689"/>
                </a:lnTo>
                <a:close/>
              </a:path>
              <a:path w="2247900" h="2589529">
                <a:moveTo>
                  <a:pt x="2001263" y="2343149"/>
                </a:moveTo>
                <a:lnTo>
                  <a:pt x="1981200" y="2343149"/>
                </a:lnTo>
                <a:lnTo>
                  <a:pt x="1982470" y="2344419"/>
                </a:lnTo>
                <a:lnTo>
                  <a:pt x="2002534" y="2344419"/>
                </a:lnTo>
                <a:lnTo>
                  <a:pt x="2001263" y="2343149"/>
                </a:lnTo>
                <a:close/>
              </a:path>
              <a:path w="2247900" h="2589529">
                <a:moveTo>
                  <a:pt x="1997452" y="2339339"/>
                </a:moveTo>
                <a:lnTo>
                  <a:pt x="1977389" y="2339339"/>
                </a:lnTo>
                <a:lnTo>
                  <a:pt x="1979930" y="2341879"/>
                </a:lnTo>
                <a:lnTo>
                  <a:pt x="1999993" y="2341879"/>
                </a:lnTo>
                <a:lnTo>
                  <a:pt x="1997452" y="2339339"/>
                </a:lnTo>
                <a:close/>
              </a:path>
              <a:path w="2247900" h="2589529">
                <a:moveTo>
                  <a:pt x="1994911" y="2336799"/>
                </a:moveTo>
                <a:lnTo>
                  <a:pt x="1974850" y="2336799"/>
                </a:lnTo>
                <a:lnTo>
                  <a:pt x="1976120" y="2338069"/>
                </a:lnTo>
                <a:lnTo>
                  <a:pt x="1996181" y="2338069"/>
                </a:lnTo>
                <a:lnTo>
                  <a:pt x="1994911" y="2336799"/>
                </a:lnTo>
                <a:close/>
              </a:path>
              <a:path w="2247900" h="2589529">
                <a:moveTo>
                  <a:pt x="1991099" y="2332989"/>
                </a:moveTo>
                <a:lnTo>
                  <a:pt x="1971039" y="2332989"/>
                </a:lnTo>
                <a:lnTo>
                  <a:pt x="1973579" y="2335529"/>
                </a:lnTo>
                <a:lnTo>
                  <a:pt x="1993640" y="2335529"/>
                </a:lnTo>
                <a:lnTo>
                  <a:pt x="1991099" y="2332989"/>
                </a:lnTo>
                <a:close/>
              </a:path>
              <a:path w="2247900" h="2589529">
                <a:moveTo>
                  <a:pt x="1988558" y="2330449"/>
                </a:moveTo>
                <a:lnTo>
                  <a:pt x="1968500" y="2330449"/>
                </a:lnTo>
                <a:lnTo>
                  <a:pt x="1969770" y="2331719"/>
                </a:lnTo>
                <a:lnTo>
                  <a:pt x="1989828" y="2331719"/>
                </a:lnTo>
                <a:lnTo>
                  <a:pt x="1988558" y="2330449"/>
                </a:lnTo>
                <a:close/>
              </a:path>
              <a:path w="2247900" h="2589529">
                <a:moveTo>
                  <a:pt x="1984746" y="2326639"/>
                </a:moveTo>
                <a:lnTo>
                  <a:pt x="1964689" y="2326639"/>
                </a:lnTo>
                <a:lnTo>
                  <a:pt x="1967230" y="2329179"/>
                </a:lnTo>
                <a:lnTo>
                  <a:pt x="1987287" y="2329179"/>
                </a:lnTo>
                <a:lnTo>
                  <a:pt x="1984746" y="2326639"/>
                </a:lnTo>
                <a:close/>
              </a:path>
              <a:path w="2247900" h="2589529">
                <a:moveTo>
                  <a:pt x="1982205" y="2324099"/>
                </a:moveTo>
                <a:lnTo>
                  <a:pt x="1962150" y="2324099"/>
                </a:lnTo>
                <a:lnTo>
                  <a:pt x="1963420" y="2325369"/>
                </a:lnTo>
                <a:lnTo>
                  <a:pt x="1983476" y="2325369"/>
                </a:lnTo>
                <a:lnTo>
                  <a:pt x="1982205" y="2324099"/>
                </a:lnTo>
                <a:close/>
              </a:path>
              <a:path w="2247900" h="2589529">
                <a:moveTo>
                  <a:pt x="1978394" y="2320289"/>
                </a:moveTo>
                <a:lnTo>
                  <a:pt x="1958339" y="2320289"/>
                </a:lnTo>
                <a:lnTo>
                  <a:pt x="1960880" y="2322829"/>
                </a:lnTo>
                <a:lnTo>
                  <a:pt x="1980935" y="2322829"/>
                </a:lnTo>
                <a:lnTo>
                  <a:pt x="1978394" y="2320289"/>
                </a:lnTo>
                <a:close/>
              </a:path>
              <a:path w="2247900" h="2589529">
                <a:moveTo>
                  <a:pt x="1975852" y="2317749"/>
                </a:moveTo>
                <a:lnTo>
                  <a:pt x="1955800" y="2317749"/>
                </a:lnTo>
                <a:lnTo>
                  <a:pt x="1957070" y="2319019"/>
                </a:lnTo>
                <a:lnTo>
                  <a:pt x="1977123" y="2319019"/>
                </a:lnTo>
                <a:lnTo>
                  <a:pt x="1975852" y="2317749"/>
                </a:lnTo>
                <a:close/>
              </a:path>
              <a:path w="2247900" h="2589529">
                <a:moveTo>
                  <a:pt x="1972041" y="2313939"/>
                </a:moveTo>
                <a:lnTo>
                  <a:pt x="1951989" y="2313939"/>
                </a:lnTo>
                <a:lnTo>
                  <a:pt x="1954529" y="2316479"/>
                </a:lnTo>
                <a:lnTo>
                  <a:pt x="1974582" y="2316479"/>
                </a:lnTo>
                <a:lnTo>
                  <a:pt x="1972041" y="2313939"/>
                </a:lnTo>
                <a:close/>
              </a:path>
              <a:path w="2247900" h="2589529">
                <a:moveTo>
                  <a:pt x="1969500" y="2311399"/>
                </a:moveTo>
                <a:lnTo>
                  <a:pt x="1949450" y="2311399"/>
                </a:lnTo>
                <a:lnTo>
                  <a:pt x="1950720" y="2312669"/>
                </a:lnTo>
                <a:lnTo>
                  <a:pt x="1970770" y="2312669"/>
                </a:lnTo>
                <a:lnTo>
                  <a:pt x="1969500" y="2311399"/>
                </a:lnTo>
                <a:close/>
              </a:path>
              <a:path w="2247900" h="2589529">
                <a:moveTo>
                  <a:pt x="1965688" y="2307589"/>
                </a:moveTo>
                <a:lnTo>
                  <a:pt x="1945639" y="2307589"/>
                </a:lnTo>
                <a:lnTo>
                  <a:pt x="1948180" y="2310129"/>
                </a:lnTo>
                <a:lnTo>
                  <a:pt x="1968229" y="2310129"/>
                </a:lnTo>
                <a:lnTo>
                  <a:pt x="1965688" y="2307589"/>
                </a:lnTo>
                <a:close/>
              </a:path>
              <a:path w="2247900" h="2589529">
                <a:moveTo>
                  <a:pt x="1963147" y="2305049"/>
                </a:moveTo>
                <a:lnTo>
                  <a:pt x="1943100" y="2305049"/>
                </a:lnTo>
                <a:lnTo>
                  <a:pt x="1944370" y="2306319"/>
                </a:lnTo>
                <a:lnTo>
                  <a:pt x="1964418" y="2306319"/>
                </a:lnTo>
                <a:lnTo>
                  <a:pt x="1963147" y="2305049"/>
                </a:lnTo>
                <a:close/>
              </a:path>
              <a:path w="2247900" h="2589529">
                <a:moveTo>
                  <a:pt x="1959335" y="2301239"/>
                </a:moveTo>
                <a:lnTo>
                  <a:pt x="1939289" y="2301239"/>
                </a:lnTo>
                <a:lnTo>
                  <a:pt x="1941830" y="2303779"/>
                </a:lnTo>
                <a:lnTo>
                  <a:pt x="1961876" y="2303779"/>
                </a:lnTo>
                <a:lnTo>
                  <a:pt x="1959335" y="2301239"/>
                </a:lnTo>
                <a:close/>
              </a:path>
              <a:path w="2247900" h="2589529">
                <a:moveTo>
                  <a:pt x="1956794" y="2298699"/>
                </a:moveTo>
                <a:lnTo>
                  <a:pt x="1936750" y="2298699"/>
                </a:lnTo>
                <a:lnTo>
                  <a:pt x="1938020" y="2299969"/>
                </a:lnTo>
                <a:lnTo>
                  <a:pt x="1958065" y="2299969"/>
                </a:lnTo>
                <a:lnTo>
                  <a:pt x="1956794" y="2298699"/>
                </a:lnTo>
                <a:close/>
              </a:path>
              <a:path w="2247900" h="2589529">
                <a:moveTo>
                  <a:pt x="1950442" y="2292350"/>
                </a:moveTo>
                <a:lnTo>
                  <a:pt x="1930400" y="2292350"/>
                </a:lnTo>
                <a:lnTo>
                  <a:pt x="1935480" y="2297429"/>
                </a:lnTo>
                <a:lnTo>
                  <a:pt x="1955524" y="2297429"/>
                </a:lnTo>
                <a:lnTo>
                  <a:pt x="1950442" y="2292350"/>
                </a:lnTo>
                <a:close/>
              </a:path>
              <a:path w="2247900" h="2589529">
                <a:moveTo>
                  <a:pt x="1946630" y="2288539"/>
                </a:moveTo>
                <a:lnTo>
                  <a:pt x="1926589" y="2288539"/>
                </a:lnTo>
                <a:lnTo>
                  <a:pt x="1929130" y="2291079"/>
                </a:lnTo>
                <a:lnTo>
                  <a:pt x="1949171" y="2291079"/>
                </a:lnTo>
                <a:lnTo>
                  <a:pt x="1946630" y="2288539"/>
                </a:lnTo>
                <a:close/>
              </a:path>
              <a:path w="2247900" h="2589529">
                <a:moveTo>
                  <a:pt x="1944089" y="2285999"/>
                </a:moveTo>
                <a:lnTo>
                  <a:pt x="1924050" y="2285999"/>
                </a:lnTo>
                <a:lnTo>
                  <a:pt x="1925320" y="2287269"/>
                </a:lnTo>
                <a:lnTo>
                  <a:pt x="1945359" y="2287269"/>
                </a:lnTo>
                <a:lnTo>
                  <a:pt x="1944089" y="2285999"/>
                </a:lnTo>
                <a:close/>
              </a:path>
              <a:path w="2247900" h="2589529">
                <a:moveTo>
                  <a:pt x="1940277" y="2282190"/>
                </a:moveTo>
                <a:lnTo>
                  <a:pt x="1920240" y="2282190"/>
                </a:lnTo>
                <a:lnTo>
                  <a:pt x="1922780" y="2284729"/>
                </a:lnTo>
                <a:lnTo>
                  <a:pt x="1942818" y="2284729"/>
                </a:lnTo>
                <a:lnTo>
                  <a:pt x="1940277" y="2282190"/>
                </a:lnTo>
                <a:close/>
              </a:path>
              <a:path w="2247900" h="2589529">
                <a:moveTo>
                  <a:pt x="1937736" y="2279649"/>
                </a:moveTo>
                <a:lnTo>
                  <a:pt x="1917700" y="2279649"/>
                </a:lnTo>
                <a:lnTo>
                  <a:pt x="1918970" y="2280919"/>
                </a:lnTo>
                <a:lnTo>
                  <a:pt x="1939007" y="2280919"/>
                </a:lnTo>
                <a:lnTo>
                  <a:pt x="1937736" y="2279649"/>
                </a:lnTo>
                <a:close/>
              </a:path>
              <a:path w="2247900" h="2589529">
                <a:moveTo>
                  <a:pt x="1933924" y="2275839"/>
                </a:moveTo>
                <a:lnTo>
                  <a:pt x="1913889" y="2275839"/>
                </a:lnTo>
                <a:lnTo>
                  <a:pt x="1916430" y="2278379"/>
                </a:lnTo>
                <a:lnTo>
                  <a:pt x="1936466" y="2278379"/>
                </a:lnTo>
                <a:lnTo>
                  <a:pt x="1933924" y="2275839"/>
                </a:lnTo>
                <a:close/>
              </a:path>
              <a:path w="2247900" h="2589529">
                <a:moveTo>
                  <a:pt x="1931383" y="2273299"/>
                </a:moveTo>
                <a:lnTo>
                  <a:pt x="1911350" y="2273299"/>
                </a:lnTo>
                <a:lnTo>
                  <a:pt x="1912620" y="2274569"/>
                </a:lnTo>
                <a:lnTo>
                  <a:pt x="1932654" y="2274569"/>
                </a:lnTo>
                <a:lnTo>
                  <a:pt x="1931383" y="2273299"/>
                </a:lnTo>
                <a:close/>
              </a:path>
              <a:path w="2247900" h="2589529">
                <a:moveTo>
                  <a:pt x="1927572" y="2269490"/>
                </a:moveTo>
                <a:lnTo>
                  <a:pt x="1907540" y="2269490"/>
                </a:lnTo>
                <a:lnTo>
                  <a:pt x="1910080" y="2272029"/>
                </a:lnTo>
                <a:lnTo>
                  <a:pt x="1930113" y="2272029"/>
                </a:lnTo>
                <a:lnTo>
                  <a:pt x="1927572" y="2269490"/>
                </a:lnTo>
                <a:close/>
              </a:path>
              <a:path w="2247900" h="2589529">
                <a:moveTo>
                  <a:pt x="1925031" y="2266949"/>
                </a:moveTo>
                <a:lnTo>
                  <a:pt x="1905000" y="2266949"/>
                </a:lnTo>
                <a:lnTo>
                  <a:pt x="1906270" y="2268219"/>
                </a:lnTo>
                <a:lnTo>
                  <a:pt x="1926301" y="2268219"/>
                </a:lnTo>
                <a:lnTo>
                  <a:pt x="1925031" y="2266949"/>
                </a:lnTo>
                <a:close/>
              </a:path>
              <a:path w="2247900" h="2589529">
                <a:moveTo>
                  <a:pt x="1921219" y="2263139"/>
                </a:moveTo>
                <a:lnTo>
                  <a:pt x="1901189" y="2263139"/>
                </a:lnTo>
                <a:lnTo>
                  <a:pt x="1903730" y="2265679"/>
                </a:lnTo>
                <a:lnTo>
                  <a:pt x="1923760" y="2265679"/>
                </a:lnTo>
                <a:lnTo>
                  <a:pt x="1921219" y="2263139"/>
                </a:lnTo>
                <a:close/>
              </a:path>
              <a:path w="2247900" h="2589529">
                <a:moveTo>
                  <a:pt x="1918678" y="2260599"/>
                </a:moveTo>
                <a:lnTo>
                  <a:pt x="1898650" y="2260599"/>
                </a:lnTo>
                <a:lnTo>
                  <a:pt x="1899920" y="2261869"/>
                </a:lnTo>
                <a:lnTo>
                  <a:pt x="1919948" y="2261869"/>
                </a:lnTo>
                <a:lnTo>
                  <a:pt x="1918678" y="2260599"/>
                </a:lnTo>
                <a:close/>
              </a:path>
              <a:path w="2247900" h="2589529">
                <a:moveTo>
                  <a:pt x="1914866" y="2256789"/>
                </a:moveTo>
                <a:lnTo>
                  <a:pt x="1894839" y="2256789"/>
                </a:lnTo>
                <a:lnTo>
                  <a:pt x="1897380" y="2259329"/>
                </a:lnTo>
                <a:lnTo>
                  <a:pt x="1917407" y="2259329"/>
                </a:lnTo>
                <a:lnTo>
                  <a:pt x="1914866" y="2256789"/>
                </a:lnTo>
                <a:close/>
              </a:path>
              <a:path w="2247900" h="2589529">
                <a:moveTo>
                  <a:pt x="1912325" y="2254249"/>
                </a:moveTo>
                <a:lnTo>
                  <a:pt x="1892300" y="2254249"/>
                </a:lnTo>
                <a:lnTo>
                  <a:pt x="1893570" y="2255519"/>
                </a:lnTo>
                <a:lnTo>
                  <a:pt x="1913596" y="2255519"/>
                </a:lnTo>
                <a:lnTo>
                  <a:pt x="1912325" y="2254249"/>
                </a:lnTo>
                <a:close/>
              </a:path>
              <a:path w="2247900" h="2589529">
                <a:moveTo>
                  <a:pt x="1908513" y="2250440"/>
                </a:moveTo>
                <a:lnTo>
                  <a:pt x="1888490" y="2250440"/>
                </a:lnTo>
                <a:lnTo>
                  <a:pt x="1891030" y="2252979"/>
                </a:lnTo>
                <a:lnTo>
                  <a:pt x="1911055" y="2252979"/>
                </a:lnTo>
                <a:lnTo>
                  <a:pt x="1908513" y="2250440"/>
                </a:lnTo>
                <a:close/>
              </a:path>
              <a:path w="2247900" h="2589529">
                <a:moveTo>
                  <a:pt x="1905972" y="2247899"/>
                </a:moveTo>
                <a:lnTo>
                  <a:pt x="1885950" y="2247899"/>
                </a:lnTo>
                <a:lnTo>
                  <a:pt x="1887220" y="2249169"/>
                </a:lnTo>
                <a:lnTo>
                  <a:pt x="1907243" y="2249169"/>
                </a:lnTo>
                <a:lnTo>
                  <a:pt x="1905972" y="2247899"/>
                </a:lnTo>
                <a:close/>
              </a:path>
              <a:path w="2247900" h="2589529">
                <a:moveTo>
                  <a:pt x="1902161" y="2244089"/>
                </a:moveTo>
                <a:lnTo>
                  <a:pt x="1882139" y="2244089"/>
                </a:lnTo>
                <a:lnTo>
                  <a:pt x="1884680" y="2246629"/>
                </a:lnTo>
                <a:lnTo>
                  <a:pt x="1904702" y="2246629"/>
                </a:lnTo>
                <a:lnTo>
                  <a:pt x="1902161" y="2244089"/>
                </a:lnTo>
                <a:close/>
              </a:path>
              <a:path w="2247900" h="2589529">
                <a:moveTo>
                  <a:pt x="1899620" y="2241549"/>
                </a:moveTo>
                <a:lnTo>
                  <a:pt x="1879600" y="2241549"/>
                </a:lnTo>
                <a:lnTo>
                  <a:pt x="1880870" y="2242819"/>
                </a:lnTo>
                <a:lnTo>
                  <a:pt x="1900890" y="2242819"/>
                </a:lnTo>
                <a:lnTo>
                  <a:pt x="1899620" y="2241549"/>
                </a:lnTo>
                <a:close/>
              </a:path>
              <a:path w="2247900" h="2589529">
                <a:moveTo>
                  <a:pt x="1895808" y="2237740"/>
                </a:moveTo>
                <a:lnTo>
                  <a:pt x="1875790" y="2237740"/>
                </a:lnTo>
                <a:lnTo>
                  <a:pt x="1878330" y="2240279"/>
                </a:lnTo>
                <a:lnTo>
                  <a:pt x="1898349" y="2240279"/>
                </a:lnTo>
                <a:lnTo>
                  <a:pt x="1895808" y="2237740"/>
                </a:lnTo>
                <a:close/>
              </a:path>
              <a:path w="2247900" h="2589529">
                <a:moveTo>
                  <a:pt x="1893267" y="2235199"/>
                </a:moveTo>
                <a:lnTo>
                  <a:pt x="1873250" y="2235199"/>
                </a:lnTo>
                <a:lnTo>
                  <a:pt x="1874520" y="2236469"/>
                </a:lnTo>
                <a:lnTo>
                  <a:pt x="1894537" y="2236469"/>
                </a:lnTo>
                <a:lnTo>
                  <a:pt x="1893267" y="2235199"/>
                </a:lnTo>
                <a:close/>
              </a:path>
              <a:path w="2247900" h="2589529">
                <a:moveTo>
                  <a:pt x="1886914" y="2228849"/>
                </a:moveTo>
                <a:lnTo>
                  <a:pt x="1866900" y="2228849"/>
                </a:lnTo>
                <a:lnTo>
                  <a:pt x="1871980" y="2233929"/>
                </a:lnTo>
                <a:lnTo>
                  <a:pt x="1891996" y="2233929"/>
                </a:lnTo>
                <a:lnTo>
                  <a:pt x="1886914" y="2228849"/>
                </a:lnTo>
                <a:close/>
              </a:path>
              <a:path w="2247900" h="2589529">
                <a:moveTo>
                  <a:pt x="1880561" y="2222499"/>
                </a:moveTo>
                <a:lnTo>
                  <a:pt x="1860550" y="2222499"/>
                </a:lnTo>
                <a:lnTo>
                  <a:pt x="1865630" y="2227579"/>
                </a:lnTo>
                <a:lnTo>
                  <a:pt x="1885644" y="2227579"/>
                </a:lnTo>
                <a:lnTo>
                  <a:pt x="1880561" y="2222499"/>
                </a:lnTo>
                <a:close/>
              </a:path>
              <a:path w="2247900" h="2589529">
                <a:moveTo>
                  <a:pt x="1874209" y="2216149"/>
                </a:moveTo>
                <a:lnTo>
                  <a:pt x="1854200" y="2216149"/>
                </a:lnTo>
                <a:lnTo>
                  <a:pt x="1859280" y="2221229"/>
                </a:lnTo>
                <a:lnTo>
                  <a:pt x="1879291" y="2221229"/>
                </a:lnTo>
                <a:lnTo>
                  <a:pt x="1874209" y="2216149"/>
                </a:lnTo>
                <a:close/>
              </a:path>
              <a:path w="2247900" h="2589529">
                <a:moveTo>
                  <a:pt x="1867856" y="2209799"/>
                </a:moveTo>
                <a:lnTo>
                  <a:pt x="1847850" y="2209799"/>
                </a:lnTo>
                <a:lnTo>
                  <a:pt x="1852930" y="2214879"/>
                </a:lnTo>
                <a:lnTo>
                  <a:pt x="1872938" y="2214879"/>
                </a:lnTo>
                <a:lnTo>
                  <a:pt x="1867856" y="2209799"/>
                </a:lnTo>
                <a:close/>
              </a:path>
              <a:path w="2247900" h="2589529">
                <a:moveTo>
                  <a:pt x="1861503" y="2203449"/>
                </a:moveTo>
                <a:lnTo>
                  <a:pt x="1841499" y="2203449"/>
                </a:lnTo>
                <a:lnTo>
                  <a:pt x="1846580" y="2208529"/>
                </a:lnTo>
                <a:lnTo>
                  <a:pt x="1866585" y="2208529"/>
                </a:lnTo>
                <a:lnTo>
                  <a:pt x="1861503" y="2203449"/>
                </a:lnTo>
                <a:close/>
              </a:path>
              <a:path w="2247900" h="2589529">
                <a:moveTo>
                  <a:pt x="1855150" y="2197099"/>
                </a:moveTo>
                <a:lnTo>
                  <a:pt x="1835150" y="2197099"/>
                </a:lnTo>
                <a:lnTo>
                  <a:pt x="1840230" y="2202179"/>
                </a:lnTo>
                <a:lnTo>
                  <a:pt x="1860233" y="2202179"/>
                </a:lnTo>
                <a:lnTo>
                  <a:pt x="1855150" y="2197099"/>
                </a:lnTo>
                <a:close/>
              </a:path>
              <a:path w="2247900" h="2589529">
                <a:moveTo>
                  <a:pt x="1848798" y="2190749"/>
                </a:moveTo>
                <a:lnTo>
                  <a:pt x="1828799" y="2190749"/>
                </a:lnTo>
                <a:lnTo>
                  <a:pt x="1833880" y="2195829"/>
                </a:lnTo>
                <a:lnTo>
                  <a:pt x="1853880" y="2195829"/>
                </a:lnTo>
                <a:lnTo>
                  <a:pt x="1848798" y="2190749"/>
                </a:lnTo>
                <a:close/>
              </a:path>
              <a:path w="2247900" h="2589529">
                <a:moveTo>
                  <a:pt x="1843716" y="2185669"/>
                </a:moveTo>
                <a:lnTo>
                  <a:pt x="1823720" y="2185669"/>
                </a:lnTo>
                <a:lnTo>
                  <a:pt x="1827530" y="2189479"/>
                </a:lnTo>
                <a:lnTo>
                  <a:pt x="1847527" y="2189479"/>
                </a:lnTo>
                <a:lnTo>
                  <a:pt x="1843716" y="2185669"/>
                </a:lnTo>
                <a:close/>
              </a:path>
              <a:path w="2247900" h="2589529">
                <a:moveTo>
                  <a:pt x="1837363" y="2179319"/>
                </a:moveTo>
                <a:lnTo>
                  <a:pt x="1817370" y="2179319"/>
                </a:lnTo>
                <a:lnTo>
                  <a:pt x="1822450" y="2184399"/>
                </a:lnTo>
                <a:lnTo>
                  <a:pt x="1842445" y="2184399"/>
                </a:lnTo>
                <a:lnTo>
                  <a:pt x="1837363" y="2179319"/>
                </a:lnTo>
                <a:close/>
              </a:path>
              <a:path w="2247900" h="2589529">
                <a:moveTo>
                  <a:pt x="1831010" y="2172969"/>
                </a:moveTo>
                <a:lnTo>
                  <a:pt x="1811020" y="2172969"/>
                </a:lnTo>
                <a:lnTo>
                  <a:pt x="1816100" y="2178049"/>
                </a:lnTo>
                <a:lnTo>
                  <a:pt x="1836092" y="2178049"/>
                </a:lnTo>
                <a:lnTo>
                  <a:pt x="1831010" y="2172969"/>
                </a:lnTo>
                <a:close/>
              </a:path>
              <a:path w="2247900" h="2589529">
                <a:moveTo>
                  <a:pt x="1824657" y="2166619"/>
                </a:moveTo>
                <a:lnTo>
                  <a:pt x="1804670" y="2166619"/>
                </a:lnTo>
                <a:lnTo>
                  <a:pt x="1809750" y="2171699"/>
                </a:lnTo>
                <a:lnTo>
                  <a:pt x="1829740" y="2171699"/>
                </a:lnTo>
                <a:lnTo>
                  <a:pt x="1824657" y="2166619"/>
                </a:lnTo>
                <a:close/>
              </a:path>
              <a:path w="2247900" h="2589529">
                <a:moveTo>
                  <a:pt x="1818305" y="2160269"/>
                </a:moveTo>
                <a:lnTo>
                  <a:pt x="1798320" y="2160269"/>
                </a:lnTo>
                <a:lnTo>
                  <a:pt x="1803400" y="2165349"/>
                </a:lnTo>
                <a:lnTo>
                  <a:pt x="1823387" y="2165349"/>
                </a:lnTo>
                <a:lnTo>
                  <a:pt x="1818305" y="2160269"/>
                </a:lnTo>
                <a:close/>
              </a:path>
              <a:path w="2247900" h="2589529">
                <a:moveTo>
                  <a:pt x="1811952" y="2153919"/>
                </a:moveTo>
                <a:lnTo>
                  <a:pt x="1791970" y="2153919"/>
                </a:lnTo>
                <a:lnTo>
                  <a:pt x="1797050" y="2158999"/>
                </a:lnTo>
                <a:lnTo>
                  <a:pt x="1817034" y="2158999"/>
                </a:lnTo>
                <a:lnTo>
                  <a:pt x="1811952" y="2153919"/>
                </a:lnTo>
                <a:close/>
              </a:path>
              <a:path w="2247900" h="2589529">
                <a:moveTo>
                  <a:pt x="1805599" y="2147569"/>
                </a:moveTo>
                <a:lnTo>
                  <a:pt x="1785620" y="2147569"/>
                </a:lnTo>
                <a:lnTo>
                  <a:pt x="1790700" y="2152649"/>
                </a:lnTo>
                <a:lnTo>
                  <a:pt x="1810681" y="2152649"/>
                </a:lnTo>
                <a:lnTo>
                  <a:pt x="1805599" y="2147569"/>
                </a:lnTo>
                <a:close/>
              </a:path>
              <a:path w="2247900" h="2589529">
                <a:moveTo>
                  <a:pt x="1799246" y="2141219"/>
                </a:moveTo>
                <a:lnTo>
                  <a:pt x="1779270" y="2141219"/>
                </a:lnTo>
                <a:lnTo>
                  <a:pt x="1784350" y="2146299"/>
                </a:lnTo>
                <a:lnTo>
                  <a:pt x="1804329" y="2146299"/>
                </a:lnTo>
                <a:lnTo>
                  <a:pt x="1799246" y="2141219"/>
                </a:lnTo>
                <a:close/>
              </a:path>
              <a:path w="2247900" h="2589529">
                <a:moveTo>
                  <a:pt x="1792894" y="2134869"/>
                </a:moveTo>
                <a:lnTo>
                  <a:pt x="1772920" y="2134869"/>
                </a:lnTo>
                <a:lnTo>
                  <a:pt x="1778000" y="2139949"/>
                </a:lnTo>
                <a:lnTo>
                  <a:pt x="1797976" y="2139949"/>
                </a:lnTo>
                <a:lnTo>
                  <a:pt x="1792894" y="2134869"/>
                </a:lnTo>
                <a:close/>
              </a:path>
              <a:path w="2247900" h="2589529">
                <a:moveTo>
                  <a:pt x="1786541" y="2128520"/>
                </a:moveTo>
                <a:lnTo>
                  <a:pt x="1766570" y="2128520"/>
                </a:lnTo>
                <a:lnTo>
                  <a:pt x="1771650" y="2133599"/>
                </a:lnTo>
                <a:lnTo>
                  <a:pt x="1791623" y="2133599"/>
                </a:lnTo>
                <a:lnTo>
                  <a:pt x="1786541" y="2128520"/>
                </a:lnTo>
                <a:close/>
              </a:path>
              <a:path w="2247900" h="2589529">
                <a:moveTo>
                  <a:pt x="1780188" y="2122169"/>
                </a:moveTo>
                <a:lnTo>
                  <a:pt x="1760220" y="2122169"/>
                </a:lnTo>
                <a:lnTo>
                  <a:pt x="1765300" y="2127249"/>
                </a:lnTo>
                <a:lnTo>
                  <a:pt x="1785270" y="2127249"/>
                </a:lnTo>
                <a:lnTo>
                  <a:pt x="1780188" y="2122169"/>
                </a:lnTo>
                <a:close/>
              </a:path>
              <a:path w="2247900" h="2589529">
                <a:moveTo>
                  <a:pt x="1773835" y="2115819"/>
                </a:moveTo>
                <a:lnTo>
                  <a:pt x="1753870" y="2115819"/>
                </a:lnTo>
                <a:lnTo>
                  <a:pt x="1758950" y="2120899"/>
                </a:lnTo>
                <a:lnTo>
                  <a:pt x="1778918" y="2120899"/>
                </a:lnTo>
                <a:lnTo>
                  <a:pt x="1773835" y="2115819"/>
                </a:lnTo>
                <a:close/>
              </a:path>
              <a:path w="2247900" h="2589529">
                <a:moveTo>
                  <a:pt x="1767483" y="2109469"/>
                </a:moveTo>
                <a:lnTo>
                  <a:pt x="1747520" y="2109469"/>
                </a:lnTo>
                <a:lnTo>
                  <a:pt x="1752600" y="2114549"/>
                </a:lnTo>
                <a:lnTo>
                  <a:pt x="1772565" y="2114549"/>
                </a:lnTo>
                <a:lnTo>
                  <a:pt x="1767483" y="2109469"/>
                </a:lnTo>
                <a:close/>
              </a:path>
              <a:path w="2247900" h="2589529">
                <a:moveTo>
                  <a:pt x="1761130" y="2103119"/>
                </a:moveTo>
                <a:lnTo>
                  <a:pt x="1741170" y="2103119"/>
                </a:lnTo>
                <a:lnTo>
                  <a:pt x="1746250" y="2108199"/>
                </a:lnTo>
                <a:lnTo>
                  <a:pt x="1766212" y="2108199"/>
                </a:lnTo>
                <a:lnTo>
                  <a:pt x="1761130" y="2103119"/>
                </a:lnTo>
                <a:close/>
              </a:path>
              <a:path w="2247900" h="2589529">
                <a:moveTo>
                  <a:pt x="1754777" y="2096769"/>
                </a:moveTo>
                <a:lnTo>
                  <a:pt x="1734820" y="2096769"/>
                </a:lnTo>
                <a:lnTo>
                  <a:pt x="1739900" y="2101849"/>
                </a:lnTo>
                <a:lnTo>
                  <a:pt x="1759859" y="2101849"/>
                </a:lnTo>
                <a:lnTo>
                  <a:pt x="1754777" y="2096769"/>
                </a:lnTo>
                <a:close/>
              </a:path>
              <a:path w="2247900" h="2589529">
                <a:moveTo>
                  <a:pt x="1748425" y="2090419"/>
                </a:moveTo>
                <a:lnTo>
                  <a:pt x="1728470" y="2090419"/>
                </a:lnTo>
                <a:lnTo>
                  <a:pt x="1733550" y="2095499"/>
                </a:lnTo>
                <a:lnTo>
                  <a:pt x="1753507" y="2095499"/>
                </a:lnTo>
                <a:lnTo>
                  <a:pt x="1748425" y="2090419"/>
                </a:lnTo>
                <a:close/>
              </a:path>
              <a:path w="2247900" h="2589529">
                <a:moveTo>
                  <a:pt x="1742072" y="2084069"/>
                </a:moveTo>
                <a:lnTo>
                  <a:pt x="1722120" y="2084069"/>
                </a:lnTo>
                <a:lnTo>
                  <a:pt x="1727200" y="2089149"/>
                </a:lnTo>
                <a:lnTo>
                  <a:pt x="1747154" y="2089149"/>
                </a:lnTo>
                <a:lnTo>
                  <a:pt x="1742072" y="2084069"/>
                </a:lnTo>
                <a:close/>
              </a:path>
              <a:path w="2247900" h="2589529">
                <a:moveTo>
                  <a:pt x="1735719" y="2077719"/>
                </a:moveTo>
                <a:lnTo>
                  <a:pt x="1715770" y="2077719"/>
                </a:lnTo>
                <a:lnTo>
                  <a:pt x="1720850" y="2082799"/>
                </a:lnTo>
                <a:lnTo>
                  <a:pt x="1740801" y="2082799"/>
                </a:lnTo>
                <a:lnTo>
                  <a:pt x="1735719" y="2077719"/>
                </a:lnTo>
                <a:close/>
              </a:path>
              <a:path w="2247900" h="2589529">
                <a:moveTo>
                  <a:pt x="1729366" y="2071369"/>
                </a:moveTo>
                <a:lnTo>
                  <a:pt x="1709420" y="2071369"/>
                </a:lnTo>
                <a:lnTo>
                  <a:pt x="1714500" y="2076449"/>
                </a:lnTo>
                <a:lnTo>
                  <a:pt x="1734449" y="2076449"/>
                </a:lnTo>
                <a:lnTo>
                  <a:pt x="1729366" y="2071369"/>
                </a:lnTo>
                <a:close/>
              </a:path>
              <a:path w="2247900" h="2589529">
                <a:moveTo>
                  <a:pt x="1723014" y="2065019"/>
                </a:moveTo>
                <a:lnTo>
                  <a:pt x="1703070" y="2065019"/>
                </a:lnTo>
                <a:lnTo>
                  <a:pt x="1708150" y="2070099"/>
                </a:lnTo>
                <a:lnTo>
                  <a:pt x="1728096" y="2070099"/>
                </a:lnTo>
                <a:lnTo>
                  <a:pt x="1723014" y="2065019"/>
                </a:lnTo>
                <a:close/>
              </a:path>
              <a:path w="2247900" h="2589529">
                <a:moveTo>
                  <a:pt x="1716661" y="2058669"/>
                </a:moveTo>
                <a:lnTo>
                  <a:pt x="1696720" y="2058669"/>
                </a:lnTo>
                <a:lnTo>
                  <a:pt x="1701800" y="2063749"/>
                </a:lnTo>
                <a:lnTo>
                  <a:pt x="1721743" y="2063749"/>
                </a:lnTo>
                <a:lnTo>
                  <a:pt x="1716661" y="2058669"/>
                </a:lnTo>
                <a:close/>
              </a:path>
              <a:path w="2247900" h="2589529">
                <a:moveTo>
                  <a:pt x="1710308" y="2052319"/>
                </a:moveTo>
                <a:lnTo>
                  <a:pt x="1690370" y="2052319"/>
                </a:lnTo>
                <a:lnTo>
                  <a:pt x="1695450" y="2057399"/>
                </a:lnTo>
                <a:lnTo>
                  <a:pt x="1715390" y="2057399"/>
                </a:lnTo>
                <a:lnTo>
                  <a:pt x="1710308" y="2052319"/>
                </a:lnTo>
                <a:close/>
              </a:path>
              <a:path w="2247900" h="2589529">
                <a:moveTo>
                  <a:pt x="1703955" y="2045969"/>
                </a:moveTo>
                <a:lnTo>
                  <a:pt x="1684020" y="2045969"/>
                </a:lnTo>
                <a:lnTo>
                  <a:pt x="1689100" y="2051049"/>
                </a:lnTo>
                <a:lnTo>
                  <a:pt x="1709038" y="2051049"/>
                </a:lnTo>
                <a:lnTo>
                  <a:pt x="1703955" y="2045969"/>
                </a:lnTo>
                <a:close/>
              </a:path>
              <a:path w="2247900" h="2589529">
                <a:moveTo>
                  <a:pt x="1697603" y="2039619"/>
                </a:moveTo>
                <a:lnTo>
                  <a:pt x="1677670" y="2039619"/>
                </a:lnTo>
                <a:lnTo>
                  <a:pt x="1682750" y="2044699"/>
                </a:lnTo>
                <a:lnTo>
                  <a:pt x="1702685" y="2044699"/>
                </a:lnTo>
                <a:lnTo>
                  <a:pt x="1697603" y="2039619"/>
                </a:lnTo>
                <a:close/>
              </a:path>
              <a:path w="2247900" h="2589529">
                <a:moveTo>
                  <a:pt x="1691250" y="2033269"/>
                </a:moveTo>
                <a:lnTo>
                  <a:pt x="1671320" y="2033269"/>
                </a:lnTo>
                <a:lnTo>
                  <a:pt x="1676400" y="2038349"/>
                </a:lnTo>
                <a:lnTo>
                  <a:pt x="1696332" y="2038349"/>
                </a:lnTo>
                <a:lnTo>
                  <a:pt x="1691250" y="2033269"/>
                </a:lnTo>
                <a:close/>
              </a:path>
              <a:path w="2247900" h="2589529">
                <a:moveTo>
                  <a:pt x="1684897" y="2026919"/>
                </a:moveTo>
                <a:lnTo>
                  <a:pt x="1664970" y="2026919"/>
                </a:lnTo>
                <a:lnTo>
                  <a:pt x="1670050" y="2031999"/>
                </a:lnTo>
                <a:lnTo>
                  <a:pt x="1689979" y="2031999"/>
                </a:lnTo>
                <a:lnTo>
                  <a:pt x="1684897" y="2026919"/>
                </a:lnTo>
                <a:close/>
              </a:path>
              <a:path w="2247900" h="2589529">
                <a:moveTo>
                  <a:pt x="1678544" y="2020569"/>
                </a:moveTo>
                <a:lnTo>
                  <a:pt x="1658620" y="2020569"/>
                </a:lnTo>
                <a:lnTo>
                  <a:pt x="1663700" y="2025649"/>
                </a:lnTo>
                <a:lnTo>
                  <a:pt x="1683627" y="2025649"/>
                </a:lnTo>
                <a:lnTo>
                  <a:pt x="1678544" y="2020569"/>
                </a:lnTo>
                <a:close/>
              </a:path>
              <a:path w="2247900" h="2589529">
                <a:moveTo>
                  <a:pt x="1672192" y="2014220"/>
                </a:moveTo>
                <a:lnTo>
                  <a:pt x="1652270" y="2014220"/>
                </a:lnTo>
                <a:lnTo>
                  <a:pt x="1657350" y="2019299"/>
                </a:lnTo>
                <a:lnTo>
                  <a:pt x="1677274" y="2019299"/>
                </a:lnTo>
                <a:lnTo>
                  <a:pt x="1672192" y="2014220"/>
                </a:lnTo>
                <a:close/>
              </a:path>
              <a:path w="2247900" h="2589529">
                <a:moveTo>
                  <a:pt x="1665839" y="2007869"/>
                </a:moveTo>
                <a:lnTo>
                  <a:pt x="1645920" y="2007869"/>
                </a:lnTo>
                <a:lnTo>
                  <a:pt x="1651000" y="2012949"/>
                </a:lnTo>
                <a:lnTo>
                  <a:pt x="1670921" y="2012949"/>
                </a:lnTo>
                <a:lnTo>
                  <a:pt x="1665839" y="2007869"/>
                </a:lnTo>
                <a:close/>
              </a:path>
              <a:path w="2247900" h="2589529">
                <a:moveTo>
                  <a:pt x="1659486" y="2001519"/>
                </a:moveTo>
                <a:lnTo>
                  <a:pt x="1639570" y="2001519"/>
                </a:lnTo>
                <a:lnTo>
                  <a:pt x="1644650" y="2006599"/>
                </a:lnTo>
                <a:lnTo>
                  <a:pt x="1664568" y="2006599"/>
                </a:lnTo>
                <a:lnTo>
                  <a:pt x="1659486" y="2001519"/>
                </a:lnTo>
                <a:close/>
              </a:path>
              <a:path w="2247900" h="2589529">
                <a:moveTo>
                  <a:pt x="1653133" y="1995169"/>
                </a:moveTo>
                <a:lnTo>
                  <a:pt x="1633220" y="1995169"/>
                </a:lnTo>
                <a:lnTo>
                  <a:pt x="1638300" y="2000249"/>
                </a:lnTo>
                <a:lnTo>
                  <a:pt x="1658216" y="2000249"/>
                </a:lnTo>
                <a:lnTo>
                  <a:pt x="1653133" y="1995169"/>
                </a:lnTo>
                <a:close/>
              </a:path>
              <a:path w="2247900" h="2589529">
                <a:moveTo>
                  <a:pt x="1646781" y="1988819"/>
                </a:moveTo>
                <a:lnTo>
                  <a:pt x="1626870" y="1988819"/>
                </a:lnTo>
                <a:lnTo>
                  <a:pt x="1631950" y="1993899"/>
                </a:lnTo>
                <a:lnTo>
                  <a:pt x="1651863" y="1993899"/>
                </a:lnTo>
                <a:lnTo>
                  <a:pt x="1646781" y="1988819"/>
                </a:lnTo>
                <a:close/>
              </a:path>
              <a:path w="2247900" h="2589529">
                <a:moveTo>
                  <a:pt x="1438411" y="1780539"/>
                </a:moveTo>
                <a:lnTo>
                  <a:pt x="1418590" y="1780539"/>
                </a:lnTo>
                <a:lnTo>
                  <a:pt x="1625600" y="1987549"/>
                </a:lnTo>
                <a:lnTo>
                  <a:pt x="1645510" y="1987549"/>
                </a:lnTo>
                <a:lnTo>
                  <a:pt x="1438411" y="178053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0" y="4625340"/>
            <a:ext cx="2227580" cy="2227580"/>
          </a:xfrm>
          <a:custGeom>
            <a:avLst/>
            <a:gdLst/>
            <a:ahLst/>
            <a:cxnLst/>
            <a:rect l="l" t="t" r="r" b="b"/>
            <a:pathLst>
              <a:path w="2227580" h="22275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227580" h="2227579">
                <a:moveTo>
                  <a:pt x="6350" y="6350"/>
                </a:moveTo>
                <a:lnTo>
                  <a:pt x="0" y="6350"/>
                </a:lnTo>
                <a:lnTo>
                  <a:pt x="0" y="12699"/>
                </a:lnTo>
                <a:lnTo>
                  <a:pt x="12700" y="12699"/>
                </a:lnTo>
                <a:lnTo>
                  <a:pt x="6350" y="6350"/>
                </a:lnTo>
                <a:close/>
              </a:path>
              <a:path w="2227580" h="2227579">
                <a:moveTo>
                  <a:pt x="1270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19050" y="19049"/>
                </a:lnTo>
                <a:lnTo>
                  <a:pt x="12700" y="12700"/>
                </a:lnTo>
                <a:close/>
              </a:path>
              <a:path w="2227580" h="2227579">
                <a:moveTo>
                  <a:pt x="19050" y="19050"/>
                </a:moveTo>
                <a:lnTo>
                  <a:pt x="0" y="19050"/>
                </a:lnTo>
                <a:lnTo>
                  <a:pt x="0" y="19210"/>
                </a:lnTo>
                <a:lnTo>
                  <a:pt x="6187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2227580" h="2227579">
                <a:moveTo>
                  <a:pt x="25400" y="25400"/>
                </a:moveTo>
                <a:lnTo>
                  <a:pt x="6187" y="25400"/>
                </a:lnTo>
                <a:lnTo>
                  <a:pt x="12534" y="31749"/>
                </a:lnTo>
                <a:lnTo>
                  <a:pt x="31749" y="31749"/>
                </a:lnTo>
                <a:lnTo>
                  <a:pt x="25400" y="25400"/>
                </a:lnTo>
                <a:close/>
              </a:path>
              <a:path w="2227580" h="2227579">
                <a:moveTo>
                  <a:pt x="31750" y="31750"/>
                </a:moveTo>
                <a:lnTo>
                  <a:pt x="12534" y="31750"/>
                </a:lnTo>
                <a:lnTo>
                  <a:pt x="18881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2227580" h="2227579">
                <a:moveTo>
                  <a:pt x="38100" y="38100"/>
                </a:moveTo>
                <a:lnTo>
                  <a:pt x="18881" y="38100"/>
                </a:lnTo>
                <a:lnTo>
                  <a:pt x="25228" y="44449"/>
                </a:lnTo>
                <a:lnTo>
                  <a:pt x="44449" y="44449"/>
                </a:lnTo>
                <a:lnTo>
                  <a:pt x="38100" y="38100"/>
                </a:lnTo>
                <a:close/>
              </a:path>
              <a:path w="2227580" h="2227579">
                <a:moveTo>
                  <a:pt x="44450" y="44450"/>
                </a:moveTo>
                <a:lnTo>
                  <a:pt x="25228" y="44450"/>
                </a:lnTo>
                <a:lnTo>
                  <a:pt x="31576" y="50799"/>
                </a:lnTo>
                <a:lnTo>
                  <a:pt x="50800" y="50799"/>
                </a:lnTo>
                <a:lnTo>
                  <a:pt x="44450" y="44450"/>
                </a:lnTo>
                <a:close/>
              </a:path>
              <a:path w="2227580" h="2227579">
                <a:moveTo>
                  <a:pt x="50800" y="50800"/>
                </a:moveTo>
                <a:lnTo>
                  <a:pt x="31576" y="50800"/>
                </a:lnTo>
                <a:lnTo>
                  <a:pt x="50617" y="69849"/>
                </a:lnTo>
                <a:lnTo>
                  <a:pt x="69850" y="69849"/>
                </a:lnTo>
                <a:lnTo>
                  <a:pt x="50800" y="50800"/>
                </a:lnTo>
                <a:close/>
              </a:path>
              <a:path w="2227580" h="2227579">
                <a:moveTo>
                  <a:pt x="69850" y="69850"/>
                </a:moveTo>
                <a:lnTo>
                  <a:pt x="50617" y="69850"/>
                </a:lnTo>
                <a:lnTo>
                  <a:pt x="56965" y="76199"/>
                </a:lnTo>
                <a:lnTo>
                  <a:pt x="76199" y="76199"/>
                </a:lnTo>
                <a:lnTo>
                  <a:pt x="69850" y="69850"/>
                </a:lnTo>
                <a:close/>
              </a:path>
              <a:path w="2227580" h="2227579">
                <a:moveTo>
                  <a:pt x="76200" y="76199"/>
                </a:moveTo>
                <a:lnTo>
                  <a:pt x="56965" y="76199"/>
                </a:lnTo>
                <a:lnTo>
                  <a:pt x="63312" y="82549"/>
                </a:lnTo>
                <a:lnTo>
                  <a:pt x="82549" y="82549"/>
                </a:lnTo>
                <a:lnTo>
                  <a:pt x="76200" y="76199"/>
                </a:lnTo>
                <a:close/>
              </a:path>
              <a:path w="2227580" h="2227579">
                <a:moveTo>
                  <a:pt x="82550" y="82550"/>
                </a:moveTo>
                <a:lnTo>
                  <a:pt x="63312" y="82550"/>
                </a:lnTo>
                <a:lnTo>
                  <a:pt x="95048" y="114299"/>
                </a:lnTo>
                <a:lnTo>
                  <a:pt x="114300" y="114299"/>
                </a:lnTo>
                <a:lnTo>
                  <a:pt x="82550" y="82550"/>
                </a:lnTo>
                <a:close/>
              </a:path>
              <a:path w="2227580" h="2227579">
                <a:moveTo>
                  <a:pt x="114300" y="114300"/>
                </a:moveTo>
                <a:lnTo>
                  <a:pt x="95048" y="114300"/>
                </a:lnTo>
                <a:lnTo>
                  <a:pt x="101395" y="120649"/>
                </a:lnTo>
                <a:lnTo>
                  <a:pt x="120650" y="120649"/>
                </a:lnTo>
                <a:lnTo>
                  <a:pt x="114300" y="114300"/>
                </a:lnTo>
                <a:close/>
              </a:path>
              <a:path w="2227580" h="2227579">
                <a:moveTo>
                  <a:pt x="120650" y="120650"/>
                </a:moveTo>
                <a:lnTo>
                  <a:pt x="101395" y="120650"/>
                </a:lnTo>
                <a:lnTo>
                  <a:pt x="126785" y="146049"/>
                </a:lnTo>
                <a:lnTo>
                  <a:pt x="146050" y="146049"/>
                </a:lnTo>
                <a:lnTo>
                  <a:pt x="120650" y="120650"/>
                </a:lnTo>
                <a:close/>
              </a:path>
              <a:path w="2227580" h="2227579">
                <a:moveTo>
                  <a:pt x="146050" y="146050"/>
                </a:moveTo>
                <a:lnTo>
                  <a:pt x="126785" y="146050"/>
                </a:lnTo>
                <a:lnTo>
                  <a:pt x="133132" y="152399"/>
                </a:lnTo>
                <a:lnTo>
                  <a:pt x="152400" y="152399"/>
                </a:lnTo>
                <a:lnTo>
                  <a:pt x="146050" y="146050"/>
                </a:lnTo>
                <a:close/>
              </a:path>
              <a:path w="2227580" h="2227579">
                <a:moveTo>
                  <a:pt x="152400" y="152400"/>
                </a:moveTo>
                <a:lnTo>
                  <a:pt x="133132" y="152400"/>
                </a:lnTo>
                <a:lnTo>
                  <a:pt x="139479" y="158749"/>
                </a:lnTo>
                <a:lnTo>
                  <a:pt x="158750" y="158749"/>
                </a:lnTo>
                <a:lnTo>
                  <a:pt x="152400" y="152400"/>
                </a:lnTo>
                <a:close/>
              </a:path>
              <a:path w="2227580" h="2227579">
                <a:moveTo>
                  <a:pt x="158750" y="158750"/>
                </a:moveTo>
                <a:lnTo>
                  <a:pt x="139479" y="158750"/>
                </a:lnTo>
                <a:lnTo>
                  <a:pt x="145826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227580" h="2227579">
                <a:moveTo>
                  <a:pt x="165100" y="165100"/>
                </a:moveTo>
                <a:lnTo>
                  <a:pt x="145826" y="165100"/>
                </a:lnTo>
                <a:lnTo>
                  <a:pt x="152174" y="171449"/>
                </a:lnTo>
                <a:lnTo>
                  <a:pt x="171449" y="171449"/>
                </a:lnTo>
                <a:lnTo>
                  <a:pt x="165100" y="165100"/>
                </a:lnTo>
                <a:close/>
              </a:path>
              <a:path w="2227580" h="2227579">
                <a:moveTo>
                  <a:pt x="171450" y="171450"/>
                </a:moveTo>
                <a:lnTo>
                  <a:pt x="152174" y="171450"/>
                </a:lnTo>
                <a:lnTo>
                  <a:pt x="158521" y="177799"/>
                </a:lnTo>
                <a:lnTo>
                  <a:pt x="177799" y="177799"/>
                </a:lnTo>
                <a:lnTo>
                  <a:pt x="171450" y="171450"/>
                </a:lnTo>
                <a:close/>
              </a:path>
              <a:path w="2227580" h="2227579">
                <a:moveTo>
                  <a:pt x="177800" y="177800"/>
                </a:moveTo>
                <a:lnTo>
                  <a:pt x="158521" y="177800"/>
                </a:lnTo>
                <a:lnTo>
                  <a:pt x="164868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227580" h="2227579">
                <a:moveTo>
                  <a:pt x="184150" y="184150"/>
                </a:moveTo>
                <a:lnTo>
                  <a:pt x="164868" y="184150"/>
                </a:lnTo>
                <a:lnTo>
                  <a:pt x="171215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227580" h="2227579">
                <a:moveTo>
                  <a:pt x="190500" y="190500"/>
                </a:moveTo>
                <a:lnTo>
                  <a:pt x="171215" y="190500"/>
                </a:lnTo>
                <a:lnTo>
                  <a:pt x="177563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227580" h="2227579">
                <a:moveTo>
                  <a:pt x="196850" y="196850"/>
                </a:moveTo>
                <a:lnTo>
                  <a:pt x="177563" y="196850"/>
                </a:lnTo>
                <a:lnTo>
                  <a:pt x="183910" y="203199"/>
                </a:lnTo>
                <a:lnTo>
                  <a:pt x="203199" y="203199"/>
                </a:lnTo>
                <a:lnTo>
                  <a:pt x="196850" y="196850"/>
                </a:lnTo>
                <a:close/>
              </a:path>
              <a:path w="2227580" h="2227579">
                <a:moveTo>
                  <a:pt x="203200" y="203200"/>
                </a:moveTo>
                <a:lnTo>
                  <a:pt x="183910" y="203200"/>
                </a:lnTo>
                <a:lnTo>
                  <a:pt x="190257" y="209549"/>
                </a:lnTo>
                <a:lnTo>
                  <a:pt x="209549" y="209549"/>
                </a:lnTo>
                <a:lnTo>
                  <a:pt x="203200" y="203200"/>
                </a:lnTo>
                <a:close/>
              </a:path>
              <a:path w="2227580" h="2227579">
                <a:moveTo>
                  <a:pt x="209550" y="209550"/>
                </a:moveTo>
                <a:lnTo>
                  <a:pt x="190257" y="209550"/>
                </a:lnTo>
                <a:lnTo>
                  <a:pt x="196604" y="215899"/>
                </a:lnTo>
                <a:lnTo>
                  <a:pt x="215899" y="215899"/>
                </a:lnTo>
                <a:lnTo>
                  <a:pt x="209550" y="209550"/>
                </a:lnTo>
                <a:close/>
              </a:path>
              <a:path w="2227580" h="2227579">
                <a:moveTo>
                  <a:pt x="215900" y="215900"/>
                </a:moveTo>
                <a:lnTo>
                  <a:pt x="196604" y="215900"/>
                </a:lnTo>
                <a:lnTo>
                  <a:pt x="202952" y="222249"/>
                </a:lnTo>
                <a:lnTo>
                  <a:pt x="222249" y="222249"/>
                </a:lnTo>
                <a:lnTo>
                  <a:pt x="215900" y="215900"/>
                </a:lnTo>
                <a:close/>
              </a:path>
              <a:path w="2227580" h="2227579">
                <a:moveTo>
                  <a:pt x="222250" y="222250"/>
                </a:moveTo>
                <a:lnTo>
                  <a:pt x="202952" y="222250"/>
                </a:lnTo>
                <a:lnTo>
                  <a:pt x="209299" y="228599"/>
                </a:lnTo>
                <a:lnTo>
                  <a:pt x="228599" y="228599"/>
                </a:lnTo>
                <a:lnTo>
                  <a:pt x="222250" y="222250"/>
                </a:lnTo>
                <a:close/>
              </a:path>
              <a:path w="2227580" h="2227579">
                <a:moveTo>
                  <a:pt x="228600" y="228600"/>
                </a:moveTo>
                <a:lnTo>
                  <a:pt x="209299" y="228600"/>
                </a:lnTo>
                <a:lnTo>
                  <a:pt x="215646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227580" h="2227579">
                <a:moveTo>
                  <a:pt x="234950" y="234950"/>
                </a:moveTo>
                <a:lnTo>
                  <a:pt x="215646" y="234950"/>
                </a:lnTo>
                <a:lnTo>
                  <a:pt x="221994" y="241299"/>
                </a:lnTo>
                <a:lnTo>
                  <a:pt x="241299" y="241299"/>
                </a:lnTo>
                <a:lnTo>
                  <a:pt x="234950" y="234950"/>
                </a:lnTo>
                <a:close/>
              </a:path>
              <a:path w="2227580" h="2227579">
                <a:moveTo>
                  <a:pt x="241300" y="241300"/>
                </a:moveTo>
                <a:lnTo>
                  <a:pt x="221994" y="241300"/>
                </a:lnTo>
                <a:lnTo>
                  <a:pt x="228341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227580" h="2227579">
                <a:moveTo>
                  <a:pt x="247650" y="247650"/>
                </a:moveTo>
                <a:lnTo>
                  <a:pt x="228341" y="247650"/>
                </a:lnTo>
                <a:lnTo>
                  <a:pt x="234688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227580" h="2227579">
                <a:moveTo>
                  <a:pt x="254000" y="254000"/>
                </a:moveTo>
                <a:lnTo>
                  <a:pt x="234688" y="254000"/>
                </a:lnTo>
                <a:lnTo>
                  <a:pt x="241035" y="260349"/>
                </a:lnTo>
                <a:lnTo>
                  <a:pt x="260349" y="260349"/>
                </a:lnTo>
                <a:lnTo>
                  <a:pt x="254000" y="254000"/>
                </a:lnTo>
                <a:close/>
              </a:path>
              <a:path w="2227580" h="2227579">
                <a:moveTo>
                  <a:pt x="260350" y="260350"/>
                </a:moveTo>
                <a:lnTo>
                  <a:pt x="241035" y="260350"/>
                </a:lnTo>
                <a:lnTo>
                  <a:pt x="247383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227580" h="2227579">
                <a:moveTo>
                  <a:pt x="266700" y="266700"/>
                </a:moveTo>
                <a:lnTo>
                  <a:pt x="247383" y="266700"/>
                </a:lnTo>
                <a:lnTo>
                  <a:pt x="253730" y="273049"/>
                </a:lnTo>
                <a:lnTo>
                  <a:pt x="273049" y="273049"/>
                </a:lnTo>
                <a:lnTo>
                  <a:pt x="266700" y="266700"/>
                </a:lnTo>
                <a:close/>
              </a:path>
              <a:path w="2227580" h="2227579">
                <a:moveTo>
                  <a:pt x="273050" y="273050"/>
                </a:moveTo>
                <a:lnTo>
                  <a:pt x="253730" y="273050"/>
                </a:lnTo>
                <a:lnTo>
                  <a:pt x="260077" y="279399"/>
                </a:lnTo>
                <a:lnTo>
                  <a:pt x="279399" y="279399"/>
                </a:lnTo>
                <a:lnTo>
                  <a:pt x="273050" y="273050"/>
                </a:lnTo>
                <a:close/>
              </a:path>
              <a:path w="2227580" h="2227579">
                <a:moveTo>
                  <a:pt x="279400" y="279400"/>
                </a:moveTo>
                <a:lnTo>
                  <a:pt x="260077" y="279400"/>
                </a:lnTo>
                <a:lnTo>
                  <a:pt x="266424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227580" h="2227579">
                <a:moveTo>
                  <a:pt x="285750" y="285750"/>
                </a:moveTo>
                <a:lnTo>
                  <a:pt x="266424" y="285750"/>
                </a:lnTo>
                <a:lnTo>
                  <a:pt x="272772" y="292099"/>
                </a:lnTo>
                <a:lnTo>
                  <a:pt x="292099" y="292099"/>
                </a:lnTo>
                <a:lnTo>
                  <a:pt x="285750" y="285750"/>
                </a:lnTo>
                <a:close/>
              </a:path>
              <a:path w="2227580" h="2227579">
                <a:moveTo>
                  <a:pt x="292100" y="292100"/>
                </a:moveTo>
                <a:lnTo>
                  <a:pt x="272772" y="292100"/>
                </a:lnTo>
                <a:lnTo>
                  <a:pt x="279119" y="298449"/>
                </a:lnTo>
                <a:lnTo>
                  <a:pt x="298449" y="298449"/>
                </a:lnTo>
                <a:lnTo>
                  <a:pt x="292100" y="292100"/>
                </a:lnTo>
                <a:close/>
              </a:path>
              <a:path w="2227580" h="2227579">
                <a:moveTo>
                  <a:pt x="298450" y="298450"/>
                </a:moveTo>
                <a:lnTo>
                  <a:pt x="279119" y="298450"/>
                </a:lnTo>
                <a:lnTo>
                  <a:pt x="285466" y="304799"/>
                </a:lnTo>
                <a:lnTo>
                  <a:pt x="304799" y="304799"/>
                </a:lnTo>
                <a:lnTo>
                  <a:pt x="298450" y="298450"/>
                </a:lnTo>
                <a:close/>
              </a:path>
              <a:path w="2227580" h="2227579">
                <a:moveTo>
                  <a:pt x="304800" y="304800"/>
                </a:moveTo>
                <a:lnTo>
                  <a:pt x="285466" y="304800"/>
                </a:lnTo>
                <a:lnTo>
                  <a:pt x="291813" y="311149"/>
                </a:lnTo>
                <a:lnTo>
                  <a:pt x="311149" y="311149"/>
                </a:lnTo>
                <a:lnTo>
                  <a:pt x="304800" y="304800"/>
                </a:lnTo>
                <a:close/>
              </a:path>
              <a:path w="2227580" h="2227579">
                <a:moveTo>
                  <a:pt x="311150" y="311150"/>
                </a:moveTo>
                <a:lnTo>
                  <a:pt x="291813" y="311150"/>
                </a:lnTo>
                <a:lnTo>
                  <a:pt x="298161" y="317499"/>
                </a:lnTo>
                <a:lnTo>
                  <a:pt x="317499" y="317499"/>
                </a:lnTo>
                <a:lnTo>
                  <a:pt x="311150" y="311150"/>
                </a:lnTo>
                <a:close/>
              </a:path>
              <a:path w="2227580" h="2227579">
                <a:moveTo>
                  <a:pt x="317500" y="317500"/>
                </a:moveTo>
                <a:lnTo>
                  <a:pt x="298161" y="317500"/>
                </a:lnTo>
                <a:lnTo>
                  <a:pt x="304508" y="323849"/>
                </a:lnTo>
                <a:lnTo>
                  <a:pt x="323849" y="323849"/>
                </a:lnTo>
                <a:lnTo>
                  <a:pt x="317500" y="317500"/>
                </a:lnTo>
                <a:close/>
              </a:path>
              <a:path w="2227580" h="2227579">
                <a:moveTo>
                  <a:pt x="323850" y="323850"/>
                </a:moveTo>
                <a:lnTo>
                  <a:pt x="304508" y="323850"/>
                </a:lnTo>
                <a:lnTo>
                  <a:pt x="310855" y="330199"/>
                </a:lnTo>
                <a:lnTo>
                  <a:pt x="330200" y="330199"/>
                </a:lnTo>
                <a:lnTo>
                  <a:pt x="323850" y="323850"/>
                </a:lnTo>
                <a:close/>
              </a:path>
              <a:path w="2227580" h="2227579">
                <a:moveTo>
                  <a:pt x="330200" y="330200"/>
                </a:moveTo>
                <a:lnTo>
                  <a:pt x="310855" y="330200"/>
                </a:lnTo>
                <a:lnTo>
                  <a:pt x="317203" y="336549"/>
                </a:lnTo>
                <a:lnTo>
                  <a:pt x="336550" y="336549"/>
                </a:lnTo>
                <a:lnTo>
                  <a:pt x="330200" y="330200"/>
                </a:lnTo>
                <a:close/>
              </a:path>
              <a:path w="2227580" h="2227579">
                <a:moveTo>
                  <a:pt x="336550" y="336550"/>
                </a:moveTo>
                <a:lnTo>
                  <a:pt x="317203" y="336550"/>
                </a:lnTo>
                <a:lnTo>
                  <a:pt x="323550" y="342899"/>
                </a:lnTo>
                <a:lnTo>
                  <a:pt x="342899" y="342899"/>
                </a:lnTo>
                <a:lnTo>
                  <a:pt x="336550" y="336550"/>
                </a:lnTo>
                <a:close/>
              </a:path>
              <a:path w="2227580" h="2227579">
                <a:moveTo>
                  <a:pt x="342900" y="342900"/>
                </a:moveTo>
                <a:lnTo>
                  <a:pt x="323550" y="342900"/>
                </a:lnTo>
                <a:lnTo>
                  <a:pt x="329897" y="349249"/>
                </a:lnTo>
                <a:lnTo>
                  <a:pt x="349249" y="349249"/>
                </a:lnTo>
                <a:lnTo>
                  <a:pt x="342900" y="342900"/>
                </a:lnTo>
                <a:close/>
              </a:path>
              <a:path w="2227580" h="2227579">
                <a:moveTo>
                  <a:pt x="349250" y="349250"/>
                </a:moveTo>
                <a:lnTo>
                  <a:pt x="329897" y="349250"/>
                </a:lnTo>
                <a:lnTo>
                  <a:pt x="336244" y="355599"/>
                </a:lnTo>
                <a:lnTo>
                  <a:pt x="355599" y="355599"/>
                </a:lnTo>
                <a:lnTo>
                  <a:pt x="349250" y="349250"/>
                </a:lnTo>
                <a:close/>
              </a:path>
              <a:path w="2227580" h="2227579">
                <a:moveTo>
                  <a:pt x="355600" y="355600"/>
                </a:moveTo>
                <a:lnTo>
                  <a:pt x="336244" y="355600"/>
                </a:lnTo>
                <a:lnTo>
                  <a:pt x="342592" y="361949"/>
                </a:lnTo>
                <a:lnTo>
                  <a:pt x="361949" y="361949"/>
                </a:lnTo>
                <a:lnTo>
                  <a:pt x="355600" y="355600"/>
                </a:lnTo>
                <a:close/>
              </a:path>
              <a:path w="2227580" h="2227579">
                <a:moveTo>
                  <a:pt x="361950" y="361950"/>
                </a:moveTo>
                <a:lnTo>
                  <a:pt x="342592" y="361950"/>
                </a:lnTo>
                <a:lnTo>
                  <a:pt x="348939" y="368299"/>
                </a:lnTo>
                <a:lnTo>
                  <a:pt x="368300" y="368299"/>
                </a:lnTo>
                <a:lnTo>
                  <a:pt x="361950" y="361950"/>
                </a:lnTo>
                <a:close/>
              </a:path>
              <a:path w="2227580" h="2227579">
                <a:moveTo>
                  <a:pt x="368300" y="368300"/>
                </a:moveTo>
                <a:lnTo>
                  <a:pt x="348939" y="368300"/>
                </a:lnTo>
                <a:lnTo>
                  <a:pt x="355286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227580" h="2227579">
                <a:moveTo>
                  <a:pt x="374650" y="374650"/>
                </a:moveTo>
                <a:lnTo>
                  <a:pt x="355286" y="374650"/>
                </a:lnTo>
                <a:lnTo>
                  <a:pt x="361633" y="380999"/>
                </a:lnTo>
                <a:lnTo>
                  <a:pt x="380999" y="380999"/>
                </a:lnTo>
                <a:lnTo>
                  <a:pt x="374650" y="374650"/>
                </a:lnTo>
                <a:close/>
              </a:path>
              <a:path w="2227580" h="2227579">
                <a:moveTo>
                  <a:pt x="381000" y="381000"/>
                </a:moveTo>
                <a:lnTo>
                  <a:pt x="361633" y="381000"/>
                </a:lnTo>
                <a:lnTo>
                  <a:pt x="367981" y="387349"/>
                </a:lnTo>
                <a:lnTo>
                  <a:pt x="387349" y="387349"/>
                </a:lnTo>
                <a:lnTo>
                  <a:pt x="381000" y="381000"/>
                </a:lnTo>
                <a:close/>
              </a:path>
              <a:path w="2227580" h="2227579">
                <a:moveTo>
                  <a:pt x="387350" y="387350"/>
                </a:moveTo>
                <a:lnTo>
                  <a:pt x="367981" y="387350"/>
                </a:lnTo>
                <a:lnTo>
                  <a:pt x="374328" y="393699"/>
                </a:lnTo>
                <a:lnTo>
                  <a:pt x="393699" y="393699"/>
                </a:lnTo>
                <a:lnTo>
                  <a:pt x="387350" y="387350"/>
                </a:lnTo>
                <a:close/>
              </a:path>
              <a:path w="2227580" h="2227579">
                <a:moveTo>
                  <a:pt x="393700" y="393700"/>
                </a:moveTo>
                <a:lnTo>
                  <a:pt x="374328" y="393700"/>
                </a:lnTo>
                <a:lnTo>
                  <a:pt x="380675" y="400049"/>
                </a:lnTo>
                <a:lnTo>
                  <a:pt x="400050" y="400049"/>
                </a:lnTo>
                <a:lnTo>
                  <a:pt x="393700" y="393700"/>
                </a:lnTo>
                <a:close/>
              </a:path>
              <a:path w="2227580" h="2227579">
                <a:moveTo>
                  <a:pt x="400050" y="400050"/>
                </a:moveTo>
                <a:lnTo>
                  <a:pt x="380675" y="400050"/>
                </a:lnTo>
                <a:lnTo>
                  <a:pt x="387022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2227580" h="2227579">
                <a:moveTo>
                  <a:pt x="406400" y="406400"/>
                </a:moveTo>
                <a:lnTo>
                  <a:pt x="387022" y="406400"/>
                </a:lnTo>
                <a:lnTo>
                  <a:pt x="393370" y="412749"/>
                </a:lnTo>
                <a:lnTo>
                  <a:pt x="412750" y="412749"/>
                </a:lnTo>
                <a:lnTo>
                  <a:pt x="406400" y="406400"/>
                </a:lnTo>
                <a:close/>
              </a:path>
              <a:path w="2227580" h="2227579">
                <a:moveTo>
                  <a:pt x="412750" y="412750"/>
                </a:moveTo>
                <a:lnTo>
                  <a:pt x="393370" y="412750"/>
                </a:lnTo>
                <a:lnTo>
                  <a:pt x="399717" y="419099"/>
                </a:lnTo>
                <a:lnTo>
                  <a:pt x="419099" y="419099"/>
                </a:lnTo>
                <a:lnTo>
                  <a:pt x="412750" y="412750"/>
                </a:lnTo>
                <a:close/>
              </a:path>
              <a:path w="2227580" h="2227579">
                <a:moveTo>
                  <a:pt x="419100" y="419100"/>
                </a:moveTo>
                <a:lnTo>
                  <a:pt x="399717" y="419100"/>
                </a:lnTo>
                <a:lnTo>
                  <a:pt x="406064" y="425449"/>
                </a:lnTo>
                <a:lnTo>
                  <a:pt x="425449" y="425449"/>
                </a:lnTo>
                <a:lnTo>
                  <a:pt x="419100" y="419100"/>
                </a:lnTo>
                <a:close/>
              </a:path>
              <a:path w="2227580" h="2227579">
                <a:moveTo>
                  <a:pt x="425450" y="425450"/>
                </a:moveTo>
                <a:lnTo>
                  <a:pt x="406064" y="425450"/>
                </a:lnTo>
                <a:lnTo>
                  <a:pt x="412411" y="431799"/>
                </a:lnTo>
                <a:lnTo>
                  <a:pt x="431799" y="431799"/>
                </a:lnTo>
                <a:lnTo>
                  <a:pt x="425450" y="425450"/>
                </a:lnTo>
                <a:close/>
              </a:path>
              <a:path w="2227580" h="2227579">
                <a:moveTo>
                  <a:pt x="431800" y="431800"/>
                </a:moveTo>
                <a:lnTo>
                  <a:pt x="412411" y="431800"/>
                </a:lnTo>
                <a:lnTo>
                  <a:pt x="418759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227580" h="2227579">
                <a:moveTo>
                  <a:pt x="438150" y="438150"/>
                </a:moveTo>
                <a:lnTo>
                  <a:pt x="418759" y="438150"/>
                </a:lnTo>
                <a:lnTo>
                  <a:pt x="425106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2227580" h="2227579">
                <a:moveTo>
                  <a:pt x="444500" y="444499"/>
                </a:moveTo>
                <a:lnTo>
                  <a:pt x="425106" y="444499"/>
                </a:lnTo>
                <a:lnTo>
                  <a:pt x="431453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227580" h="2227579">
                <a:moveTo>
                  <a:pt x="450850" y="450850"/>
                </a:moveTo>
                <a:lnTo>
                  <a:pt x="431453" y="450850"/>
                </a:lnTo>
                <a:lnTo>
                  <a:pt x="437801" y="457199"/>
                </a:lnTo>
                <a:lnTo>
                  <a:pt x="457199" y="457199"/>
                </a:lnTo>
                <a:lnTo>
                  <a:pt x="450850" y="450850"/>
                </a:lnTo>
                <a:close/>
              </a:path>
              <a:path w="2227580" h="2227579">
                <a:moveTo>
                  <a:pt x="457200" y="457200"/>
                </a:moveTo>
                <a:lnTo>
                  <a:pt x="437801" y="457200"/>
                </a:lnTo>
                <a:lnTo>
                  <a:pt x="444148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227580" h="2227579">
                <a:moveTo>
                  <a:pt x="463550" y="463550"/>
                </a:moveTo>
                <a:lnTo>
                  <a:pt x="444148" y="463550"/>
                </a:lnTo>
                <a:lnTo>
                  <a:pt x="450495" y="469899"/>
                </a:lnTo>
                <a:lnTo>
                  <a:pt x="469899" y="469899"/>
                </a:lnTo>
                <a:lnTo>
                  <a:pt x="463550" y="463550"/>
                </a:lnTo>
                <a:close/>
              </a:path>
              <a:path w="2227580" h="2227579">
                <a:moveTo>
                  <a:pt x="469900" y="469900"/>
                </a:moveTo>
                <a:lnTo>
                  <a:pt x="450495" y="469900"/>
                </a:lnTo>
                <a:lnTo>
                  <a:pt x="456842" y="476249"/>
                </a:lnTo>
                <a:lnTo>
                  <a:pt x="476250" y="476249"/>
                </a:lnTo>
                <a:lnTo>
                  <a:pt x="469900" y="469900"/>
                </a:lnTo>
                <a:close/>
              </a:path>
              <a:path w="2227580" h="2227579">
                <a:moveTo>
                  <a:pt x="476250" y="476250"/>
                </a:moveTo>
                <a:lnTo>
                  <a:pt x="456842" y="476250"/>
                </a:lnTo>
                <a:lnTo>
                  <a:pt x="463190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2227580" h="2227579">
                <a:moveTo>
                  <a:pt x="482600" y="482600"/>
                </a:moveTo>
                <a:lnTo>
                  <a:pt x="463190" y="482600"/>
                </a:lnTo>
                <a:lnTo>
                  <a:pt x="469537" y="488949"/>
                </a:lnTo>
                <a:lnTo>
                  <a:pt x="488950" y="488949"/>
                </a:lnTo>
                <a:lnTo>
                  <a:pt x="482600" y="482600"/>
                </a:lnTo>
                <a:close/>
              </a:path>
              <a:path w="2227580" h="2227579">
                <a:moveTo>
                  <a:pt x="488950" y="488950"/>
                </a:moveTo>
                <a:lnTo>
                  <a:pt x="469537" y="488950"/>
                </a:lnTo>
                <a:lnTo>
                  <a:pt x="475884" y="495299"/>
                </a:lnTo>
                <a:lnTo>
                  <a:pt x="495299" y="495299"/>
                </a:lnTo>
                <a:lnTo>
                  <a:pt x="488950" y="488950"/>
                </a:lnTo>
                <a:close/>
              </a:path>
              <a:path w="2227580" h="2227579">
                <a:moveTo>
                  <a:pt x="495300" y="495300"/>
                </a:moveTo>
                <a:lnTo>
                  <a:pt x="475884" y="495300"/>
                </a:lnTo>
                <a:lnTo>
                  <a:pt x="482231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2227580" h="2227579">
                <a:moveTo>
                  <a:pt x="501650" y="501650"/>
                </a:moveTo>
                <a:lnTo>
                  <a:pt x="482231" y="501650"/>
                </a:lnTo>
                <a:lnTo>
                  <a:pt x="488579" y="507999"/>
                </a:lnTo>
                <a:lnTo>
                  <a:pt x="507999" y="507999"/>
                </a:lnTo>
                <a:lnTo>
                  <a:pt x="501650" y="501650"/>
                </a:lnTo>
                <a:close/>
              </a:path>
              <a:path w="2227580" h="2227579">
                <a:moveTo>
                  <a:pt x="508000" y="508000"/>
                </a:moveTo>
                <a:lnTo>
                  <a:pt x="488579" y="508000"/>
                </a:lnTo>
                <a:lnTo>
                  <a:pt x="494926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2227580" h="2227579">
                <a:moveTo>
                  <a:pt x="514350" y="514350"/>
                </a:moveTo>
                <a:lnTo>
                  <a:pt x="494926" y="514350"/>
                </a:lnTo>
                <a:lnTo>
                  <a:pt x="501273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2227580" h="2227579">
                <a:moveTo>
                  <a:pt x="520700" y="520700"/>
                </a:moveTo>
                <a:lnTo>
                  <a:pt x="501273" y="520700"/>
                </a:lnTo>
                <a:lnTo>
                  <a:pt x="507620" y="527049"/>
                </a:lnTo>
                <a:lnTo>
                  <a:pt x="527050" y="527049"/>
                </a:lnTo>
                <a:lnTo>
                  <a:pt x="520700" y="520700"/>
                </a:lnTo>
                <a:close/>
              </a:path>
              <a:path w="2227580" h="2227579">
                <a:moveTo>
                  <a:pt x="527050" y="527050"/>
                </a:moveTo>
                <a:lnTo>
                  <a:pt x="507620" y="527050"/>
                </a:lnTo>
                <a:lnTo>
                  <a:pt x="513968" y="533399"/>
                </a:lnTo>
                <a:lnTo>
                  <a:pt x="533399" y="533399"/>
                </a:lnTo>
                <a:lnTo>
                  <a:pt x="527050" y="527050"/>
                </a:lnTo>
                <a:close/>
              </a:path>
              <a:path w="2227580" h="2227579">
                <a:moveTo>
                  <a:pt x="533400" y="533400"/>
                </a:moveTo>
                <a:lnTo>
                  <a:pt x="513968" y="533400"/>
                </a:lnTo>
                <a:lnTo>
                  <a:pt x="520315" y="539749"/>
                </a:lnTo>
                <a:lnTo>
                  <a:pt x="539750" y="539749"/>
                </a:lnTo>
                <a:lnTo>
                  <a:pt x="533400" y="533400"/>
                </a:lnTo>
                <a:close/>
              </a:path>
              <a:path w="2227580" h="2227579">
                <a:moveTo>
                  <a:pt x="539750" y="539750"/>
                </a:moveTo>
                <a:lnTo>
                  <a:pt x="520315" y="539750"/>
                </a:lnTo>
                <a:lnTo>
                  <a:pt x="526662" y="546099"/>
                </a:lnTo>
                <a:lnTo>
                  <a:pt x="546099" y="546099"/>
                </a:lnTo>
                <a:lnTo>
                  <a:pt x="539750" y="539750"/>
                </a:lnTo>
                <a:close/>
              </a:path>
              <a:path w="2227580" h="2227579">
                <a:moveTo>
                  <a:pt x="546100" y="546100"/>
                </a:moveTo>
                <a:lnTo>
                  <a:pt x="526662" y="546100"/>
                </a:lnTo>
                <a:lnTo>
                  <a:pt x="533010" y="552449"/>
                </a:lnTo>
                <a:lnTo>
                  <a:pt x="552450" y="552449"/>
                </a:lnTo>
                <a:lnTo>
                  <a:pt x="546100" y="546100"/>
                </a:lnTo>
                <a:close/>
              </a:path>
              <a:path w="2227580" h="2227579">
                <a:moveTo>
                  <a:pt x="552450" y="552450"/>
                </a:moveTo>
                <a:lnTo>
                  <a:pt x="533010" y="552450"/>
                </a:lnTo>
                <a:lnTo>
                  <a:pt x="539357" y="558799"/>
                </a:lnTo>
                <a:lnTo>
                  <a:pt x="558800" y="558799"/>
                </a:lnTo>
                <a:lnTo>
                  <a:pt x="552450" y="552450"/>
                </a:lnTo>
                <a:close/>
              </a:path>
              <a:path w="2227580" h="2227579">
                <a:moveTo>
                  <a:pt x="558800" y="558800"/>
                </a:moveTo>
                <a:lnTo>
                  <a:pt x="539357" y="558800"/>
                </a:lnTo>
                <a:lnTo>
                  <a:pt x="545704" y="565149"/>
                </a:lnTo>
                <a:lnTo>
                  <a:pt x="565149" y="565149"/>
                </a:lnTo>
                <a:lnTo>
                  <a:pt x="558800" y="558800"/>
                </a:lnTo>
                <a:close/>
              </a:path>
              <a:path w="2227580" h="2227579">
                <a:moveTo>
                  <a:pt x="565150" y="565150"/>
                </a:moveTo>
                <a:lnTo>
                  <a:pt x="545704" y="565150"/>
                </a:lnTo>
                <a:lnTo>
                  <a:pt x="552051" y="571499"/>
                </a:lnTo>
                <a:lnTo>
                  <a:pt x="571500" y="571499"/>
                </a:lnTo>
                <a:lnTo>
                  <a:pt x="565150" y="565150"/>
                </a:lnTo>
                <a:close/>
              </a:path>
              <a:path w="2227580" h="2227579">
                <a:moveTo>
                  <a:pt x="571500" y="571500"/>
                </a:moveTo>
                <a:lnTo>
                  <a:pt x="552051" y="571500"/>
                </a:lnTo>
                <a:lnTo>
                  <a:pt x="558399" y="577849"/>
                </a:lnTo>
                <a:lnTo>
                  <a:pt x="577850" y="577849"/>
                </a:lnTo>
                <a:lnTo>
                  <a:pt x="571500" y="571500"/>
                </a:lnTo>
                <a:close/>
              </a:path>
              <a:path w="2227580" h="2227579">
                <a:moveTo>
                  <a:pt x="577850" y="577850"/>
                </a:moveTo>
                <a:lnTo>
                  <a:pt x="558399" y="577850"/>
                </a:lnTo>
                <a:lnTo>
                  <a:pt x="564746" y="584199"/>
                </a:lnTo>
                <a:lnTo>
                  <a:pt x="584199" y="584199"/>
                </a:lnTo>
                <a:lnTo>
                  <a:pt x="577850" y="577850"/>
                </a:lnTo>
                <a:close/>
              </a:path>
              <a:path w="2227580" h="2227579">
                <a:moveTo>
                  <a:pt x="584200" y="584200"/>
                </a:moveTo>
                <a:lnTo>
                  <a:pt x="564746" y="584200"/>
                </a:lnTo>
                <a:lnTo>
                  <a:pt x="571093" y="590549"/>
                </a:lnTo>
                <a:lnTo>
                  <a:pt x="590550" y="590549"/>
                </a:lnTo>
                <a:lnTo>
                  <a:pt x="584200" y="584200"/>
                </a:lnTo>
                <a:close/>
              </a:path>
              <a:path w="2227580" h="2227579">
                <a:moveTo>
                  <a:pt x="590550" y="590550"/>
                </a:moveTo>
                <a:lnTo>
                  <a:pt x="571093" y="590550"/>
                </a:lnTo>
                <a:lnTo>
                  <a:pt x="577440" y="596899"/>
                </a:lnTo>
                <a:lnTo>
                  <a:pt x="596899" y="596899"/>
                </a:lnTo>
                <a:lnTo>
                  <a:pt x="590550" y="590550"/>
                </a:lnTo>
                <a:close/>
              </a:path>
              <a:path w="2227580" h="2227579">
                <a:moveTo>
                  <a:pt x="596900" y="596900"/>
                </a:moveTo>
                <a:lnTo>
                  <a:pt x="577440" y="596900"/>
                </a:lnTo>
                <a:lnTo>
                  <a:pt x="583788" y="603249"/>
                </a:lnTo>
                <a:lnTo>
                  <a:pt x="603249" y="603249"/>
                </a:lnTo>
                <a:lnTo>
                  <a:pt x="596900" y="596900"/>
                </a:lnTo>
                <a:close/>
              </a:path>
              <a:path w="2227580" h="2227579">
                <a:moveTo>
                  <a:pt x="603250" y="603250"/>
                </a:moveTo>
                <a:lnTo>
                  <a:pt x="583788" y="603250"/>
                </a:lnTo>
                <a:lnTo>
                  <a:pt x="614255" y="633729"/>
                </a:lnTo>
                <a:lnTo>
                  <a:pt x="633730" y="633729"/>
                </a:lnTo>
                <a:lnTo>
                  <a:pt x="603250" y="603250"/>
                </a:lnTo>
                <a:close/>
              </a:path>
              <a:path w="2227580" h="2227579">
                <a:moveTo>
                  <a:pt x="633730" y="633730"/>
                </a:moveTo>
                <a:lnTo>
                  <a:pt x="614255" y="633730"/>
                </a:lnTo>
                <a:lnTo>
                  <a:pt x="642182" y="661669"/>
                </a:lnTo>
                <a:lnTo>
                  <a:pt x="661670" y="661669"/>
                </a:lnTo>
                <a:lnTo>
                  <a:pt x="633730" y="633730"/>
                </a:lnTo>
                <a:close/>
              </a:path>
              <a:path w="2227580" h="2227579">
                <a:moveTo>
                  <a:pt x="661670" y="661670"/>
                </a:moveTo>
                <a:lnTo>
                  <a:pt x="642182" y="661670"/>
                </a:lnTo>
                <a:lnTo>
                  <a:pt x="645991" y="665479"/>
                </a:lnTo>
                <a:lnTo>
                  <a:pt x="665480" y="665479"/>
                </a:lnTo>
                <a:lnTo>
                  <a:pt x="661670" y="661670"/>
                </a:lnTo>
                <a:close/>
              </a:path>
              <a:path w="2227580" h="2227579">
                <a:moveTo>
                  <a:pt x="665480" y="665479"/>
                </a:moveTo>
                <a:lnTo>
                  <a:pt x="645991" y="665479"/>
                </a:lnTo>
                <a:lnTo>
                  <a:pt x="665033" y="684529"/>
                </a:lnTo>
                <a:lnTo>
                  <a:pt x="684530" y="684529"/>
                </a:lnTo>
                <a:lnTo>
                  <a:pt x="665480" y="665479"/>
                </a:lnTo>
                <a:close/>
              </a:path>
              <a:path w="2227580" h="2227579">
                <a:moveTo>
                  <a:pt x="684530" y="684529"/>
                </a:moveTo>
                <a:lnTo>
                  <a:pt x="665033" y="684529"/>
                </a:lnTo>
                <a:lnTo>
                  <a:pt x="677727" y="697229"/>
                </a:lnTo>
                <a:lnTo>
                  <a:pt x="697229" y="697229"/>
                </a:lnTo>
                <a:lnTo>
                  <a:pt x="684530" y="684529"/>
                </a:lnTo>
                <a:close/>
              </a:path>
              <a:path w="2227580" h="2227579">
                <a:moveTo>
                  <a:pt x="697230" y="697229"/>
                </a:moveTo>
                <a:lnTo>
                  <a:pt x="677727" y="697229"/>
                </a:lnTo>
                <a:lnTo>
                  <a:pt x="696769" y="716279"/>
                </a:lnTo>
                <a:lnTo>
                  <a:pt x="716279" y="716279"/>
                </a:lnTo>
                <a:lnTo>
                  <a:pt x="697230" y="697229"/>
                </a:lnTo>
                <a:close/>
              </a:path>
              <a:path w="2227580" h="2227579">
                <a:moveTo>
                  <a:pt x="716280" y="716280"/>
                </a:moveTo>
                <a:lnTo>
                  <a:pt x="696769" y="716280"/>
                </a:lnTo>
                <a:lnTo>
                  <a:pt x="709464" y="728979"/>
                </a:lnTo>
                <a:lnTo>
                  <a:pt x="728980" y="728979"/>
                </a:lnTo>
                <a:lnTo>
                  <a:pt x="716280" y="716280"/>
                </a:lnTo>
                <a:close/>
              </a:path>
              <a:path w="2227580" h="2227579">
                <a:moveTo>
                  <a:pt x="728980" y="728980"/>
                </a:moveTo>
                <a:lnTo>
                  <a:pt x="709464" y="728980"/>
                </a:lnTo>
                <a:lnTo>
                  <a:pt x="734853" y="754379"/>
                </a:lnTo>
                <a:lnTo>
                  <a:pt x="754379" y="754379"/>
                </a:lnTo>
                <a:lnTo>
                  <a:pt x="728980" y="728980"/>
                </a:lnTo>
                <a:close/>
              </a:path>
              <a:path w="2227580" h="2227579">
                <a:moveTo>
                  <a:pt x="754380" y="754379"/>
                </a:moveTo>
                <a:lnTo>
                  <a:pt x="734853" y="754379"/>
                </a:lnTo>
                <a:lnTo>
                  <a:pt x="737391" y="756919"/>
                </a:lnTo>
                <a:lnTo>
                  <a:pt x="756919" y="756919"/>
                </a:lnTo>
                <a:lnTo>
                  <a:pt x="754380" y="754379"/>
                </a:lnTo>
                <a:close/>
              </a:path>
              <a:path w="2227580" h="2227579">
                <a:moveTo>
                  <a:pt x="756920" y="756920"/>
                </a:moveTo>
                <a:lnTo>
                  <a:pt x="737391" y="756920"/>
                </a:lnTo>
                <a:lnTo>
                  <a:pt x="743739" y="763269"/>
                </a:lnTo>
                <a:lnTo>
                  <a:pt x="763270" y="763269"/>
                </a:lnTo>
                <a:lnTo>
                  <a:pt x="756920" y="756920"/>
                </a:lnTo>
                <a:close/>
              </a:path>
              <a:path w="2227580" h="2227579">
                <a:moveTo>
                  <a:pt x="763270" y="763270"/>
                </a:moveTo>
                <a:lnTo>
                  <a:pt x="743739" y="763270"/>
                </a:lnTo>
                <a:lnTo>
                  <a:pt x="756433" y="775969"/>
                </a:lnTo>
                <a:lnTo>
                  <a:pt x="775969" y="775969"/>
                </a:lnTo>
                <a:lnTo>
                  <a:pt x="763270" y="763270"/>
                </a:lnTo>
                <a:close/>
              </a:path>
              <a:path w="2227580" h="2227579">
                <a:moveTo>
                  <a:pt x="775970" y="775969"/>
                </a:moveTo>
                <a:lnTo>
                  <a:pt x="756433" y="775969"/>
                </a:lnTo>
                <a:lnTo>
                  <a:pt x="760242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227580" h="2227579">
                <a:moveTo>
                  <a:pt x="779780" y="779779"/>
                </a:moveTo>
                <a:lnTo>
                  <a:pt x="760242" y="779779"/>
                </a:lnTo>
                <a:lnTo>
                  <a:pt x="766589" y="786129"/>
                </a:lnTo>
                <a:lnTo>
                  <a:pt x="786130" y="786129"/>
                </a:lnTo>
                <a:lnTo>
                  <a:pt x="779780" y="779779"/>
                </a:lnTo>
                <a:close/>
              </a:path>
              <a:path w="2227580" h="2227579">
                <a:moveTo>
                  <a:pt x="786130" y="786129"/>
                </a:moveTo>
                <a:lnTo>
                  <a:pt x="766589" y="786129"/>
                </a:lnTo>
                <a:lnTo>
                  <a:pt x="769128" y="788669"/>
                </a:lnTo>
                <a:lnTo>
                  <a:pt x="788669" y="788669"/>
                </a:lnTo>
                <a:lnTo>
                  <a:pt x="786130" y="786129"/>
                </a:lnTo>
                <a:close/>
              </a:path>
              <a:path w="2227580" h="2227579">
                <a:moveTo>
                  <a:pt x="788670" y="788669"/>
                </a:moveTo>
                <a:lnTo>
                  <a:pt x="769128" y="788669"/>
                </a:lnTo>
                <a:lnTo>
                  <a:pt x="775475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227580" h="2227579">
                <a:moveTo>
                  <a:pt x="795020" y="795020"/>
                </a:moveTo>
                <a:lnTo>
                  <a:pt x="775475" y="795020"/>
                </a:lnTo>
                <a:lnTo>
                  <a:pt x="781822" y="801369"/>
                </a:lnTo>
                <a:lnTo>
                  <a:pt x="801369" y="801369"/>
                </a:lnTo>
                <a:lnTo>
                  <a:pt x="795020" y="795020"/>
                </a:lnTo>
                <a:close/>
              </a:path>
              <a:path w="2227580" h="2227579">
                <a:moveTo>
                  <a:pt x="801370" y="801370"/>
                </a:moveTo>
                <a:lnTo>
                  <a:pt x="781822" y="801370"/>
                </a:lnTo>
                <a:lnTo>
                  <a:pt x="788170" y="807719"/>
                </a:lnTo>
                <a:lnTo>
                  <a:pt x="807720" y="807719"/>
                </a:lnTo>
                <a:lnTo>
                  <a:pt x="801370" y="801370"/>
                </a:lnTo>
                <a:close/>
              </a:path>
              <a:path w="2227580" h="2227579">
                <a:moveTo>
                  <a:pt x="807720" y="807719"/>
                </a:moveTo>
                <a:lnTo>
                  <a:pt x="788170" y="807719"/>
                </a:lnTo>
                <a:lnTo>
                  <a:pt x="791978" y="811529"/>
                </a:lnTo>
                <a:lnTo>
                  <a:pt x="811529" y="811529"/>
                </a:lnTo>
                <a:lnTo>
                  <a:pt x="807720" y="807719"/>
                </a:lnTo>
                <a:close/>
              </a:path>
              <a:path w="2227580" h="2227579">
                <a:moveTo>
                  <a:pt x="811530" y="811529"/>
                </a:moveTo>
                <a:lnTo>
                  <a:pt x="791978" y="811529"/>
                </a:lnTo>
                <a:lnTo>
                  <a:pt x="798325" y="817879"/>
                </a:lnTo>
                <a:lnTo>
                  <a:pt x="817879" y="817879"/>
                </a:lnTo>
                <a:lnTo>
                  <a:pt x="811530" y="811529"/>
                </a:lnTo>
                <a:close/>
              </a:path>
              <a:path w="2227580" h="2227579">
                <a:moveTo>
                  <a:pt x="817880" y="817880"/>
                </a:moveTo>
                <a:lnTo>
                  <a:pt x="798325" y="817880"/>
                </a:lnTo>
                <a:lnTo>
                  <a:pt x="800864" y="820419"/>
                </a:lnTo>
                <a:lnTo>
                  <a:pt x="820420" y="820419"/>
                </a:lnTo>
                <a:lnTo>
                  <a:pt x="817880" y="817880"/>
                </a:lnTo>
                <a:close/>
              </a:path>
              <a:path w="2227580" h="2227579">
                <a:moveTo>
                  <a:pt x="820420" y="820420"/>
                </a:moveTo>
                <a:lnTo>
                  <a:pt x="800864" y="820420"/>
                </a:lnTo>
                <a:lnTo>
                  <a:pt x="807211" y="826769"/>
                </a:lnTo>
                <a:lnTo>
                  <a:pt x="826769" y="826769"/>
                </a:lnTo>
                <a:lnTo>
                  <a:pt x="820420" y="820420"/>
                </a:lnTo>
                <a:close/>
              </a:path>
              <a:path w="2227580" h="2227579">
                <a:moveTo>
                  <a:pt x="826770" y="826769"/>
                </a:moveTo>
                <a:lnTo>
                  <a:pt x="807211" y="826769"/>
                </a:lnTo>
                <a:lnTo>
                  <a:pt x="813559" y="833119"/>
                </a:lnTo>
                <a:lnTo>
                  <a:pt x="833120" y="833119"/>
                </a:lnTo>
                <a:lnTo>
                  <a:pt x="826770" y="826769"/>
                </a:lnTo>
                <a:close/>
              </a:path>
              <a:path w="2227580" h="2227579">
                <a:moveTo>
                  <a:pt x="833120" y="833119"/>
                </a:moveTo>
                <a:lnTo>
                  <a:pt x="813559" y="833119"/>
                </a:lnTo>
                <a:lnTo>
                  <a:pt x="830062" y="849629"/>
                </a:lnTo>
                <a:lnTo>
                  <a:pt x="849629" y="849629"/>
                </a:lnTo>
                <a:lnTo>
                  <a:pt x="833120" y="833119"/>
                </a:lnTo>
                <a:close/>
              </a:path>
              <a:path w="2227580" h="2227579">
                <a:moveTo>
                  <a:pt x="849630" y="849629"/>
                </a:moveTo>
                <a:lnTo>
                  <a:pt x="830062" y="849629"/>
                </a:lnTo>
                <a:lnTo>
                  <a:pt x="832600" y="852169"/>
                </a:lnTo>
                <a:lnTo>
                  <a:pt x="852169" y="852169"/>
                </a:lnTo>
                <a:lnTo>
                  <a:pt x="849630" y="849629"/>
                </a:lnTo>
                <a:close/>
              </a:path>
              <a:path w="2227580" h="2227579">
                <a:moveTo>
                  <a:pt x="852170" y="852169"/>
                </a:moveTo>
                <a:lnTo>
                  <a:pt x="832600" y="852169"/>
                </a:lnTo>
                <a:lnTo>
                  <a:pt x="838948" y="858519"/>
                </a:lnTo>
                <a:lnTo>
                  <a:pt x="858519" y="858519"/>
                </a:lnTo>
                <a:lnTo>
                  <a:pt x="852170" y="852169"/>
                </a:lnTo>
                <a:close/>
              </a:path>
              <a:path w="2227580" h="2227579">
                <a:moveTo>
                  <a:pt x="858520" y="858519"/>
                </a:moveTo>
                <a:lnTo>
                  <a:pt x="838948" y="858519"/>
                </a:lnTo>
                <a:lnTo>
                  <a:pt x="845295" y="864869"/>
                </a:lnTo>
                <a:lnTo>
                  <a:pt x="864869" y="864869"/>
                </a:lnTo>
                <a:lnTo>
                  <a:pt x="858520" y="858519"/>
                </a:lnTo>
                <a:close/>
              </a:path>
              <a:path w="2227580" h="2227579">
                <a:moveTo>
                  <a:pt x="864870" y="864869"/>
                </a:moveTo>
                <a:lnTo>
                  <a:pt x="845295" y="864869"/>
                </a:lnTo>
                <a:lnTo>
                  <a:pt x="849103" y="868679"/>
                </a:lnTo>
                <a:lnTo>
                  <a:pt x="868680" y="868679"/>
                </a:lnTo>
                <a:lnTo>
                  <a:pt x="864870" y="864869"/>
                </a:lnTo>
                <a:close/>
              </a:path>
              <a:path w="2227580" h="2227579">
                <a:moveTo>
                  <a:pt x="868680" y="868679"/>
                </a:moveTo>
                <a:lnTo>
                  <a:pt x="849103" y="868679"/>
                </a:lnTo>
                <a:lnTo>
                  <a:pt x="861798" y="881379"/>
                </a:lnTo>
                <a:lnTo>
                  <a:pt x="881380" y="881379"/>
                </a:lnTo>
                <a:lnTo>
                  <a:pt x="868680" y="868679"/>
                </a:lnTo>
                <a:close/>
              </a:path>
              <a:path w="2227580" h="2227579">
                <a:moveTo>
                  <a:pt x="881380" y="881380"/>
                </a:moveTo>
                <a:lnTo>
                  <a:pt x="861798" y="881380"/>
                </a:lnTo>
                <a:lnTo>
                  <a:pt x="864337" y="883919"/>
                </a:lnTo>
                <a:lnTo>
                  <a:pt x="883919" y="883919"/>
                </a:lnTo>
                <a:lnTo>
                  <a:pt x="881380" y="881380"/>
                </a:lnTo>
                <a:close/>
              </a:path>
              <a:path w="2227580" h="2227579">
                <a:moveTo>
                  <a:pt x="883920" y="883920"/>
                </a:moveTo>
                <a:lnTo>
                  <a:pt x="864337" y="883920"/>
                </a:lnTo>
                <a:lnTo>
                  <a:pt x="870684" y="890269"/>
                </a:lnTo>
                <a:lnTo>
                  <a:pt x="890270" y="890269"/>
                </a:lnTo>
                <a:lnTo>
                  <a:pt x="883920" y="883920"/>
                </a:lnTo>
                <a:close/>
              </a:path>
              <a:path w="2227580" h="2227579">
                <a:moveTo>
                  <a:pt x="890270" y="890270"/>
                </a:moveTo>
                <a:lnTo>
                  <a:pt x="870684" y="890270"/>
                </a:lnTo>
                <a:lnTo>
                  <a:pt x="893534" y="913129"/>
                </a:lnTo>
                <a:lnTo>
                  <a:pt x="913129" y="913129"/>
                </a:lnTo>
                <a:lnTo>
                  <a:pt x="890270" y="890270"/>
                </a:lnTo>
                <a:close/>
              </a:path>
              <a:path w="2227580" h="2227579">
                <a:moveTo>
                  <a:pt x="913130" y="913129"/>
                </a:moveTo>
                <a:lnTo>
                  <a:pt x="893534" y="913129"/>
                </a:lnTo>
                <a:lnTo>
                  <a:pt x="915115" y="934719"/>
                </a:lnTo>
                <a:lnTo>
                  <a:pt x="934719" y="934719"/>
                </a:lnTo>
                <a:lnTo>
                  <a:pt x="913130" y="913129"/>
                </a:lnTo>
                <a:close/>
              </a:path>
              <a:path w="2227580" h="2227579">
                <a:moveTo>
                  <a:pt x="934720" y="934719"/>
                </a:moveTo>
                <a:lnTo>
                  <a:pt x="915115" y="934719"/>
                </a:lnTo>
                <a:lnTo>
                  <a:pt x="918923" y="938529"/>
                </a:lnTo>
                <a:lnTo>
                  <a:pt x="938529" y="938529"/>
                </a:lnTo>
                <a:lnTo>
                  <a:pt x="934720" y="934719"/>
                </a:lnTo>
                <a:close/>
              </a:path>
              <a:path w="2227580" h="2227579">
                <a:moveTo>
                  <a:pt x="938530" y="938529"/>
                </a:moveTo>
                <a:lnTo>
                  <a:pt x="918923" y="938529"/>
                </a:lnTo>
                <a:lnTo>
                  <a:pt x="950660" y="970279"/>
                </a:lnTo>
                <a:lnTo>
                  <a:pt x="970280" y="970279"/>
                </a:lnTo>
                <a:lnTo>
                  <a:pt x="938530" y="938529"/>
                </a:lnTo>
                <a:close/>
              </a:path>
              <a:path w="2227580" h="2227579">
                <a:moveTo>
                  <a:pt x="970280" y="970279"/>
                </a:moveTo>
                <a:lnTo>
                  <a:pt x="950660" y="970279"/>
                </a:lnTo>
                <a:lnTo>
                  <a:pt x="995090" y="1014729"/>
                </a:lnTo>
                <a:lnTo>
                  <a:pt x="1014729" y="1014729"/>
                </a:lnTo>
                <a:lnTo>
                  <a:pt x="970280" y="970279"/>
                </a:lnTo>
                <a:close/>
              </a:path>
              <a:path w="2227580" h="2227579">
                <a:moveTo>
                  <a:pt x="1014730" y="1014729"/>
                </a:moveTo>
                <a:lnTo>
                  <a:pt x="995090" y="1014729"/>
                </a:lnTo>
                <a:lnTo>
                  <a:pt x="1048407" y="1068069"/>
                </a:lnTo>
                <a:lnTo>
                  <a:pt x="1068070" y="1068069"/>
                </a:lnTo>
                <a:lnTo>
                  <a:pt x="1014730" y="1014729"/>
                </a:lnTo>
                <a:close/>
              </a:path>
              <a:path w="2227580" h="2227579">
                <a:moveTo>
                  <a:pt x="1068070" y="1068070"/>
                </a:moveTo>
                <a:lnTo>
                  <a:pt x="1048407" y="1068070"/>
                </a:lnTo>
                <a:lnTo>
                  <a:pt x="1058563" y="1078229"/>
                </a:lnTo>
                <a:lnTo>
                  <a:pt x="1078230" y="1078229"/>
                </a:lnTo>
                <a:lnTo>
                  <a:pt x="1068070" y="1068070"/>
                </a:lnTo>
                <a:close/>
              </a:path>
              <a:path w="2227580" h="2227579">
                <a:moveTo>
                  <a:pt x="1078230" y="1078229"/>
                </a:moveTo>
                <a:lnTo>
                  <a:pt x="1058563" y="1078229"/>
                </a:lnTo>
                <a:lnTo>
                  <a:pt x="1102994" y="1122679"/>
                </a:lnTo>
                <a:lnTo>
                  <a:pt x="1122680" y="1122679"/>
                </a:lnTo>
                <a:lnTo>
                  <a:pt x="1078230" y="1078229"/>
                </a:lnTo>
                <a:close/>
              </a:path>
              <a:path w="2227580" h="2227579">
                <a:moveTo>
                  <a:pt x="1122680" y="1122680"/>
                </a:moveTo>
                <a:lnTo>
                  <a:pt x="1102994" y="1122680"/>
                </a:lnTo>
                <a:lnTo>
                  <a:pt x="1122036" y="1141729"/>
                </a:lnTo>
                <a:lnTo>
                  <a:pt x="1141730" y="1141729"/>
                </a:lnTo>
                <a:lnTo>
                  <a:pt x="1122680" y="1122680"/>
                </a:lnTo>
                <a:close/>
              </a:path>
              <a:path w="2227580" h="2227579">
                <a:moveTo>
                  <a:pt x="1141730" y="1141730"/>
                </a:moveTo>
                <a:lnTo>
                  <a:pt x="1122036" y="1141730"/>
                </a:lnTo>
                <a:lnTo>
                  <a:pt x="1153772" y="1173479"/>
                </a:lnTo>
                <a:lnTo>
                  <a:pt x="1173480" y="1173479"/>
                </a:lnTo>
                <a:lnTo>
                  <a:pt x="1141730" y="1141730"/>
                </a:lnTo>
                <a:close/>
              </a:path>
              <a:path w="2227580" h="2227579">
                <a:moveTo>
                  <a:pt x="1173480" y="1173480"/>
                </a:moveTo>
                <a:lnTo>
                  <a:pt x="1153772" y="1173480"/>
                </a:lnTo>
                <a:lnTo>
                  <a:pt x="1185508" y="1205229"/>
                </a:lnTo>
                <a:lnTo>
                  <a:pt x="1205230" y="1205229"/>
                </a:lnTo>
                <a:lnTo>
                  <a:pt x="1173480" y="1173480"/>
                </a:lnTo>
                <a:close/>
              </a:path>
              <a:path w="2227580" h="2227579">
                <a:moveTo>
                  <a:pt x="1205230" y="1205229"/>
                </a:moveTo>
                <a:lnTo>
                  <a:pt x="1185508" y="1205229"/>
                </a:lnTo>
                <a:lnTo>
                  <a:pt x="1198203" y="1217929"/>
                </a:lnTo>
                <a:lnTo>
                  <a:pt x="1217930" y="1217929"/>
                </a:lnTo>
                <a:lnTo>
                  <a:pt x="1205230" y="1205229"/>
                </a:lnTo>
                <a:close/>
              </a:path>
              <a:path w="2227580" h="2227579">
                <a:moveTo>
                  <a:pt x="1217930" y="1217930"/>
                </a:moveTo>
                <a:lnTo>
                  <a:pt x="1198203" y="1217930"/>
                </a:lnTo>
                <a:lnTo>
                  <a:pt x="1229939" y="1249679"/>
                </a:lnTo>
                <a:lnTo>
                  <a:pt x="1249679" y="1249679"/>
                </a:lnTo>
                <a:lnTo>
                  <a:pt x="1217930" y="1217930"/>
                </a:lnTo>
                <a:close/>
              </a:path>
              <a:path w="2227580" h="2227579">
                <a:moveTo>
                  <a:pt x="1249680" y="1249680"/>
                </a:moveTo>
                <a:lnTo>
                  <a:pt x="1229939" y="1249680"/>
                </a:lnTo>
                <a:lnTo>
                  <a:pt x="1353076" y="1372869"/>
                </a:lnTo>
                <a:lnTo>
                  <a:pt x="1372870" y="1372869"/>
                </a:lnTo>
                <a:lnTo>
                  <a:pt x="1249680" y="1249680"/>
                </a:lnTo>
                <a:close/>
              </a:path>
              <a:path w="2227580" h="2227579">
                <a:moveTo>
                  <a:pt x="1372870" y="1372870"/>
                </a:moveTo>
                <a:lnTo>
                  <a:pt x="1353076" y="1372870"/>
                </a:lnTo>
                <a:lnTo>
                  <a:pt x="1359423" y="1379219"/>
                </a:lnTo>
                <a:lnTo>
                  <a:pt x="1379220" y="1379219"/>
                </a:lnTo>
                <a:lnTo>
                  <a:pt x="1372870" y="1372870"/>
                </a:lnTo>
                <a:close/>
              </a:path>
              <a:path w="2227580" h="2227579">
                <a:moveTo>
                  <a:pt x="1379220" y="1379220"/>
                </a:moveTo>
                <a:lnTo>
                  <a:pt x="1359423" y="1379220"/>
                </a:lnTo>
                <a:lnTo>
                  <a:pt x="1365771" y="1385569"/>
                </a:lnTo>
                <a:lnTo>
                  <a:pt x="1385569" y="1385569"/>
                </a:lnTo>
                <a:lnTo>
                  <a:pt x="1379220" y="1379220"/>
                </a:lnTo>
                <a:close/>
              </a:path>
              <a:path w="2227580" h="2227579">
                <a:moveTo>
                  <a:pt x="1385570" y="1385570"/>
                </a:moveTo>
                <a:lnTo>
                  <a:pt x="1365771" y="1385570"/>
                </a:lnTo>
                <a:lnTo>
                  <a:pt x="1372118" y="1391919"/>
                </a:lnTo>
                <a:lnTo>
                  <a:pt x="1391920" y="1391919"/>
                </a:lnTo>
                <a:lnTo>
                  <a:pt x="1385570" y="1385570"/>
                </a:lnTo>
                <a:close/>
              </a:path>
              <a:path w="2227580" h="2227579">
                <a:moveTo>
                  <a:pt x="1391920" y="1391919"/>
                </a:moveTo>
                <a:lnTo>
                  <a:pt x="1372118" y="1391919"/>
                </a:lnTo>
                <a:lnTo>
                  <a:pt x="1378465" y="1398269"/>
                </a:lnTo>
                <a:lnTo>
                  <a:pt x="1398270" y="1398269"/>
                </a:lnTo>
                <a:lnTo>
                  <a:pt x="1391920" y="1391919"/>
                </a:lnTo>
                <a:close/>
              </a:path>
              <a:path w="2227580" h="2227579">
                <a:moveTo>
                  <a:pt x="1398270" y="1398270"/>
                </a:moveTo>
                <a:lnTo>
                  <a:pt x="1378465" y="1398270"/>
                </a:lnTo>
                <a:lnTo>
                  <a:pt x="1397507" y="1417319"/>
                </a:lnTo>
                <a:lnTo>
                  <a:pt x="1417319" y="1417319"/>
                </a:lnTo>
                <a:lnTo>
                  <a:pt x="1398270" y="1398270"/>
                </a:lnTo>
                <a:close/>
              </a:path>
              <a:path w="2227580" h="2227579">
                <a:moveTo>
                  <a:pt x="2028190" y="2028189"/>
                </a:moveTo>
                <a:lnTo>
                  <a:pt x="2008114" y="2028189"/>
                </a:lnTo>
                <a:lnTo>
                  <a:pt x="2107131" y="2127249"/>
                </a:lnTo>
                <a:lnTo>
                  <a:pt x="2127250" y="2127249"/>
                </a:lnTo>
                <a:lnTo>
                  <a:pt x="2028190" y="2028189"/>
                </a:lnTo>
                <a:close/>
              </a:path>
              <a:path w="2227580" h="2227579">
                <a:moveTo>
                  <a:pt x="2025649" y="2025649"/>
                </a:moveTo>
                <a:lnTo>
                  <a:pt x="2005575" y="2025649"/>
                </a:lnTo>
                <a:lnTo>
                  <a:pt x="2006845" y="2026919"/>
                </a:lnTo>
                <a:lnTo>
                  <a:pt x="2026920" y="2026919"/>
                </a:lnTo>
                <a:lnTo>
                  <a:pt x="2025649" y="2025649"/>
                </a:lnTo>
                <a:close/>
              </a:path>
              <a:path w="2227580" h="2227579">
                <a:moveTo>
                  <a:pt x="2021839" y="2021839"/>
                </a:moveTo>
                <a:lnTo>
                  <a:pt x="2001767" y="2021839"/>
                </a:lnTo>
                <a:lnTo>
                  <a:pt x="2004306" y="2024379"/>
                </a:lnTo>
                <a:lnTo>
                  <a:pt x="2024380" y="2024379"/>
                </a:lnTo>
                <a:lnTo>
                  <a:pt x="2021839" y="2021839"/>
                </a:lnTo>
                <a:close/>
              </a:path>
              <a:path w="2227580" h="2227579">
                <a:moveTo>
                  <a:pt x="2019300" y="2019299"/>
                </a:moveTo>
                <a:lnTo>
                  <a:pt x="1999228" y="2019299"/>
                </a:lnTo>
                <a:lnTo>
                  <a:pt x="2000497" y="2020569"/>
                </a:lnTo>
                <a:lnTo>
                  <a:pt x="2020570" y="2020569"/>
                </a:lnTo>
                <a:lnTo>
                  <a:pt x="2019300" y="2019299"/>
                </a:lnTo>
                <a:close/>
              </a:path>
              <a:path w="2227580" h="2227579">
                <a:moveTo>
                  <a:pt x="2015489" y="2015489"/>
                </a:moveTo>
                <a:lnTo>
                  <a:pt x="1995419" y="2015489"/>
                </a:lnTo>
                <a:lnTo>
                  <a:pt x="1997958" y="2018029"/>
                </a:lnTo>
                <a:lnTo>
                  <a:pt x="2018029" y="2018029"/>
                </a:lnTo>
                <a:lnTo>
                  <a:pt x="2015489" y="2015489"/>
                </a:lnTo>
                <a:close/>
              </a:path>
              <a:path w="2227580" h="2227579">
                <a:moveTo>
                  <a:pt x="2012950" y="2012949"/>
                </a:moveTo>
                <a:lnTo>
                  <a:pt x="1992881" y="2012949"/>
                </a:lnTo>
                <a:lnTo>
                  <a:pt x="1994150" y="2014219"/>
                </a:lnTo>
                <a:lnTo>
                  <a:pt x="2014220" y="2014219"/>
                </a:lnTo>
                <a:lnTo>
                  <a:pt x="2012950" y="2012949"/>
                </a:lnTo>
                <a:close/>
              </a:path>
              <a:path w="2227580" h="2227579">
                <a:moveTo>
                  <a:pt x="2009139" y="2009139"/>
                </a:moveTo>
                <a:lnTo>
                  <a:pt x="1989072" y="2009139"/>
                </a:lnTo>
                <a:lnTo>
                  <a:pt x="1991611" y="2011679"/>
                </a:lnTo>
                <a:lnTo>
                  <a:pt x="2011679" y="2011679"/>
                </a:lnTo>
                <a:lnTo>
                  <a:pt x="2009139" y="2009139"/>
                </a:lnTo>
                <a:close/>
              </a:path>
              <a:path w="2227580" h="2227579">
                <a:moveTo>
                  <a:pt x="2006600" y="2006599"/>
                </a:moveTo>
                <a:lnTo>
                  <a:pt x="1986533" y="2006599"/>
                </a:lnTo>
                <a:lnTo>
                  <a:pt x="1987803" y="2007869"/>
                </a:lnTo>
                <a:lnTo>
                  <a:pt x="2007870" y="2007869"/>
                </a:lnTo>
                <a:lnTo>
                  <a:pt x="2006600" y="2006599"/>
                </a:lnTo>
                <a:close/>
              </a:path>
              <a:path w="2227580" h="2227579">
                <a:moveTo>
                  <a:pt x="2002790" y="2002789"/>
                </a:moveTo>
                <a:lnTo>
                  <a:pt x="1982725" y="2002789"/>
                </a:lnTo>
                <a:lnTo>
                  <a:pt x="1985264" y="2005329"/>
                </a:lnTo>
                <a:lnTo>
                  <a:pt x="2005330" y="2005329"/>
                </a:lnTo>
                <a:lnTo>
                  <a:pt x="2002790" y="2002789"/>
                </a:lnTo>
                <a:close/>
              </a:path>
              <a:path w="2227580" h="2227579">
                <a:moveTo>
                  <a:pt x="2000249" y="2000249"/>
                </a:moveTo>
                <a:lnTo>
                  <a:pt x="1980186" y="2000249"/>
                </a:lnTo>
                <a:lnTo>
                  <a:pt x="1981455" y="2001519"/>
                </a:lnTo>
                <a:lnTo>
                  <a:pt x="2001520" y="2001519"/>
                </a:lnTo>
                <a:lnTo>
                  <a:pt x="2000249" y="2000249"/>
                </a:lnTo>
                <a:close/>
              </a:path>
              <a:path w="2227580" h="2227579">
                <a:moveTo>
                  <a:pt x="1996439" y="1996439"/>
                </a:moveTo>
                <a:lnTo>
                  <a:pt x="1976378" y="1996439"/>
                </a:lnTo>
                <a:lnTo>
                  <a:pt x="1978917" y="1998979"/>
                </a:lnTo>
                <a:lnTo>
                  <a:pt x="1998979" y="1998979"/>
                </a:lnTo>
                <a:lnTo>
                  <a:pt x="1996439" y="1996439"/>
                </a:lnTo>
                <a:close/>
              </a:path>
              <a:path w="2227580" h="2227579">
                <a:moveTo>
                  <a:pt x="1993900" y="1993899"/>
                </a:moveTo>
                <a:lnTo>
                  <a:pt x="1973839" y="1993899"/>
                </a:lnTo>
                <a:lnTo>
                  <a:pt x="1975108" y="1995169"/>
                </a:lnTo>
                <a:lnTo>
                  <a:pt x="1995170" y="1995169"/>
                </a:lnTo>
                <a:lnTo>
                  <a:pt x="1993900" y="1993899"/>
                </a:lnTo>
                <a:close/>
              </a:path>
              <a:path w="2227580" h="2227579">
                <a:moveTo>
                  <a:pt x="1990089" y="1990089"/>
                </a:moveTo>
                <a:lnTo>
                  <a:pt x="1970030" y="1990089"/>
                </a:lnTo>
                <a:lnTo>
                  <a:pt x="1972569" y="1992629"/>
                </a:lnTo>
                <a:lnTo>
                  <a:pt x="1992630" y="1992629"/>
                </a:lnTo>
                <a:lnTo>
                  <a:pt x="1990089" y="1990089"/>
                </a:lnTo>
                <a:close/>
              </a:path>
              <a:path w="2227580" h="2227579">
                <a:moveTo>
                  <a:pt x="1987550" y="1987549"/>
                </a:moveTo>
                <a:lnTo>
                  <a:pt x="1967491" y="1987549"/>
                </a:lnTo>
                <a:lnTo>
                  <a:pt x="1968761" y="1988820"/>
                </a:lnTo>
                <a:lnTo>
                  <a:pt x="1988820" y="1988820"/>
                </a:lnTo>
                <a:lnTo>
                  <a:pt x="1987550" y="1987549"/>
                </a:lnTo>
                <a:close/>
              </a:path>
              <a:path w="2227580" h="2227579">
                <a:moveTo>
                  <a:pt x="1983739" y="1983739"/>
                </a:moveTo>
                <a:lnTo>
                  <a:pt x="1963683" y="1983739"/>
                </a:lnTo>
                <a:lnTo>
                  <a:pt x="1966222" y="1986279"/>
                </a:lnTo>
                <a:lnTo>
                  <a:pt x="1986280" y="1986279"/>
                </a:lnTo>
                <a:lnTo>
                  <a:pt x="1983739" y="1983739"/>
                </a:lnTo>
                <a:close/>
              </a:path>
              <a:path w="2227580" h="2227579">
                <a:moveTo>
                  <a:pt x="1981199" y="1981199"/>
                </a:moveTo>
                <a:lnTo>
                  <a:pt x="1961144" y="1981199"/>
                </a:lnTo>
                <a:lnTo>
                  <a:pt x="1962414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227580" h="2227579">
                <a:moveTo>
                  <a:pt x="1977389" y="1977389"/>
                </a:moveTo>
                <a:lnTo>
                  <a:pt x="1957336" y="1977389"/>
                </a:lnTo>
                <a:lnTo>
                  <a:pt x="1959875" y="1979929"/>
                </a:lnTo>
                <a:lnTo>
                  <a:pt x="1979929" y="1979929"/>
                </a:lnTo>
                <a:lnTo>
                  <a:pt x="1977389" y="1977389"/>
                </a:lnTo>
                <a:close/>
              </a:path>
              <a:path w="2227580" h="2227579">
                <a:moveTo>
                  <a:pt x="1974849" y="1974849"/>
                </a:moveTo>
                <a:lnTo>
                  <a:pt x="1954797" y="1974849"/>
                </a:lnTo>
                <a:lnTo>
                  <a:pt x="1956066" y="1976119"/>
                </a:lnTo>
                <a:lnTo>
                  <a:pt x="1976120" y="1976119"/>
                </a:lnTo>
                <a:lnTo>
                  <a:pt x="1974849" y="1974849"/>
                </a:lnTo>
                <a:close/>
              </a:path>
              <a:path w="2227580" h="2227579">
                <a:moveTo>
                  <a:pt x="1971039" y="1971039"/>
                </a:moveTo>
                <a:lnTo>
                  <a:pt x="1950989" y="1971039"/>
                </a:lnTo>
                <a:lnTo>
                  <a:pt x="1953528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227580" h="2227579">
                <a:moveTo>
                  <a:pt x="1968500" y="1968499"/>
                </a:moveTo>
                <a:lnTo>
                  <a:pt x="1948450" y="1968499"/>
                </a:lnTo>
                <a:lnTo>
                  <a:pt x="1949719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227580" h="2227579">
                <a:moveTo>
                  <a:pt x="1964689" y="1964689"/>
                </a:moveTo>
                <a:lnTo>
                  <a:pt x="1944641" y="1964689"/>
                </a:lnTo>
                <a:lnTo>
                  <a:pt x="1947180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227580" h="2227579">
                <a:moveTo>
                  <a:pt x="1962149" y="1962149"/>
                </a:moveTo>
                <a:lnTo>
                  <a:pt x="1942102" y="1962149"/>
                </a:lnTo>
                <a:lnTo>
                  <a:pt x="1943372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227580" h="2227579">
                <a:moveTo>
                  <a:pt x="1958339" y="1958339"/>
                </a:moveTo>
                <a:lnTo>
                  <a:pt x="1938294" y="1958339"/>
                </a:lnTo>
                <a:lnTo>
                  <a:pt x="1940833" y="1960879"/>
                </a:lnTo>
                <a:lnTo>
                  <a:pt x="1960879" y="1960879"/>
                </a:lnTo>
                <a:lnTo>
                  <a:pt x="1958339" y="1958339"/>
                </a:lnTo>
                <a:close/>
              </a:path>
              <a:path w="2227580" h="2227579">
                <a:moveTo>
                  <a:pt x="1955799" y="1955799"/>
                </a:moveTo>
                <a:lnTo>
                  <a:pt x="1935755" y="1955799"/>
                </a:lnTo>
                <a:lnTo>
                  <a:pt x="1937025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227580" h="2227579">
                <a:moveTo>
                  <a:pt x="1951990" y="1951989"/>
                </a:moveTo>
                <a:lnTo>
                  <a:pt x="1931947" y="1951989"/>
                </a:lnTo>
                <a:lnTo>
                  <a:pt x="1934486" y="1954529"/>
                </a:lnTo>
                <a:lnTo>
                  <a:pt x="1954529" y="1954529"/>
                </a:lnTo>
                <a:lnTo>
                  <a:pt x="1951990" y="1951989"/>
                </a:lnTo>
                <a:close/>
              </a:path>
              <a:path w="2227580" h="2227579">
                <a:moveTo>
                  <a:pt x="1949449" y="1949449"/>
                </a:moveTo>
                <a:lnTo>
                  <a:pt x="1929408" y="1949449"/>
                </a:lnTo>
                <a:lnTo>
                  <a:pt x="1930677" y="1950719"/>
                </a:lnTo>
                <a:lnTo>
                  <a:pt x="1950720" y="1950719"/>
                </a:lnTo>
                <a:lnTo>
                  <a:pt x="1949449" y="1949449"/>
                </a:lnTo>
                <a:close/>
              </a:path>
              <a:path w="2227580" h="2227579">
                <a:moveTo>
                  <a:pt x="1945639" y="1945639"/>
                </a:moveTo>
                <a:lnTo>
                  <a:pt x="1925600" y="1945639"/>
                </a:lnTo>
                <a:lnTo>
                  <a:pt x="1928138" y="1948179"/>
                </a:lnTo>
                <a:lnTo>
                  <a:pt x="1948180" y="1948179"/>
                </a:lnTo>
                <a:lnTo>
                  <a:pt x="1945639" y="1945639"/>
                </a:lnTo>
                <a:close/>
              </a:path>
              <a:path w="2227580" h="2227579">
                <a:moveTo>
                  <a:pt x="1943100" y="1943099"/>
                </a:moveTo>
                <a:lnTo>
                  <a:pt x="1923061" y="1943099"/>
                </a:lnTo>
                <a:lnTo>
                  <a:pt x="1924330" y="1944369"/>
                </a:lnTo>
                <a:lnTo>
                  <a:pt x="1944370" y="1944369"/>
                </a:lnTo>
                <a:lnTo>
                  <a:pt x="1943100" y="1943099"/>
                </a:lnTo>
                <a:close/>
              </a:path>
              <a:path w="2227580" h="2227579">
                <a:moveTo>
                  <a:pt x="1939289" y="1939289"/>
                </a:moveTo>
                <a:lnTo>
                  <a:pt x="1919252" y="1939289"/>
                </a:lnTo>
                <a:lnTo>
                  <a:pt x="1921791" y="1941829"/>
                </a:lnTo>
                <a:lnTo>
                  <a:pt x="1941829" y="1941829"/>
                </a:lnTo>
                <a:lnTo>
                  <a:pt x="1939289" y="1939289"/>
                </a:lnTo>
                <a:close/>
              </a:path>
              <a:path w="2227580" h="2227579">
                <a:moveTo>
                  <a:pt x="1936750" y="1936749"/>
                </a:moveTo>
                <a:lnTo>
                  <a:pt x="1916713" y="1936749"/>
                </a:lnTo>
                <a:lnTo>
                  <a:pt x="1917983" y="1938019"/>
                </a:lnTo>
                <a:lnTo>
                  <a:pt x="1938020" y="1938019"/>
                </a:lnTo>
                <a:lnTo>
                  <a:pt x="1936750" y="1936749"/>
                </a:lnTo>
                <a:close/>
              </a:path>
              <a:path w="2227580" h="2227579">
                <a:moveTo>
                  <a:pt x="1930400" y="1930400"/>
                </a:moveTo>
                <a:lnTo>
                  <a:pt x="1910366" y="1930400"/>
                </a:lnTo>
                <a:lnTo>
                  <a:pt x="1915444" y="1935479"/>
                </a:lnTo>
                <a:lnTo>
                  <a:pt x="1935480" y="1935479"/>
                </a:lnTo>
                <a:lnTo>
                  <a:pt x="1930400" y="1930400"/>
                </a:lnTo>
                <a:close/>
              </a:path>
              <a:path w="2227580" h="2227579">
                <a:moveTo>
                  <a:pt x="1926590" y="1926589"/>
                </a:moveTo>
                <a:lnTo>
                  <a:pt x="1906558" y="1926589"/>
                </a:lnTo>
                <a:lnTo>
                  <a:pt x="1909097" y="1929129"/>
                </a:lnTo>
                <a:lnTo>
                  <a:pt x="1929129" y="1929129"/>
                </a:lnTo>
                <a:lnTo>
                  <a:pt x="1926590" y="1926589"/>
                </a:lnTo>
                <a:close/>
              </a:path>
              <a:path w="2227580" h="2227579">
                <a:moveTo>
                  <a:pt x="1924049" y="1924049"/>
                </a:moveTo>
                <a:lnTo>
                  <a:pt x="1904019" y="1924049"/>
                </a:lnTo>
                <a:lnTo>
                  <a:pt x="1905288" y="1925319"/>
                </a:lnTo>
                <a:lnTo>
                  <a:pt x="1925320" y="1925319"/>
                </a:lnTo>
                <a:lnTo>
                  <a:pt x="1924049" y="1924049"/>
                </a:lnTo>
                <a:close/>
              </a:path>
              <a:path w="2227580" h="2227579">
                <a:moveTo>
                  <a:pt x="1920239" y="1920239"/>
                </a:moveTo>
                <a:lnTo>
                  <a:pt x="1900210" y="1920239"/>
                </a:lnTo>
                <a:lnTo>
                  <a:pt x="1902749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227580" h="2227579">
                <a:moveTo>
                  <a:pt x="1917700" y="1917699"/>
                </a:moveTo>
                <a:lnTo>
                  <a:pt x="1897672" y="1917699"/>
                </a:lnTo>
                <a:lnTo>
                  <a:pt x="1898941" y="1918969"/>
                </a:lnTo>
                <a:lnTo>
                  <a:pt x="1918970" y="1918969"/>
                </a:lnTo>
                <a:lnTo>
                  <a:pt x="1917700" y="1917699"/>
                </a:lnTo>
                <a:close/>
              </a:path>
              <a:path w="2227580" h="2227579">
                <a:moveTo>
                  <a:pt x="1913889" y="1913889"/>
                </a:moveTo>
                <a:lnTo>
                  <a:pt x="1893863" y="1913889"/>
                </a:lnTo>
                <a:lnTo>
                  <a:pt x="1896402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227580" h="2227579">
                <a:moveTo>
                  <a:pt x="1911349" y="1911349"/>
                </a:moveTo>
                <a:lnTo>
                  <a:pt x="1891324" y="1911349"/>
                </a:lnTo>
                <a:lnTo>
                  <a:pt x="1892594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227580" h="2227579">
                <a:moveTo>
                  <a:pt x="1907539" y="1907539"/>
                </a:moveTo>
                <a:lnTo>
                  <a:pt x="1887516" y="1907539"/>
                </a:lnTo>
                <a:lnTo>
                  <a:pt x="1890055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227580" h="2227579">
                <a:moveTo>
                  <a:pt x="1904999" y="1904999"/>
                </a:moveTo>
                <a:lnTo>
                  <a:pt x="1884977" y="1904999"/>
                </a:lnTo>
                <a:lnTo>
                  <a:pt x="1886246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227580" h="2227579">
                <a:moveTo>
                  <a:pt x="1901189" y="1901189"/>
                </a:moveTo>
                <a:lnTo>
                  <a:pt x="1881169" y="1901189"/>
                </a:lnTo>
                <a:lnTo>
                  <a:pt x="1883708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227580" h="2227579">
                <a:moveTo>
                  <a:pt x="1898649" y="1898649"/>
                </a:moveTo>
                <a:lnTo>
                  <a:pt x="1878630" y="1898649"/>
                </a:lnTo>
                <a:lnTo>
                  <a:pt x="1879899" y="1899919"/>
                </a:lnTo>
                <a:lnTo>
                  <a:pt x="1899920" y="1899919"/>
                </a:lnTo>
                <a:lnTo>
                  <a:pt x="1898649" y="1898649"/>
                </a:lnTo>
                <a:close/>
              </a:path>
              <a:path w="2227580" h="2227579">
                <a:moveTo>
                  <a:pt x="1894839" y="1894839"/>
                </a:moveTo>
                <a:lnTo>
                  <a:pt x="1874821" y="1894839"/>
                </a:lnTo>
                <a:lnTo>
                  <a:pt x="1877360" y="1897379"/>
                </a:lnTo>
                <a:lnTo>
                  <a:pt x="1897379" y="1897379"/>
                </a:lnTo>
                <a:lnTo>
                  <a:pt x="1894839" y="1894839"/>
                </a:lnTo>
                <a:close/>
              </a:path>
              <a:path w="2227580" h="2227579">
                <a:moveTo>
                  <a:pt x="1892300" y="1892299"/>
                </a:moveTo>
                <a:lnTo>
                  <a:pt x="1872283" y="1892299"/>
                </a:lnTo>
                <a:lnTo>
                  <a:pt x="1873552" y="1893569"/>
                </a:lnTo>
                <a:lnTo>
                  <a:pt x="1893570" y="1893569"/>
                </a:lnTo>
                <a:lnTo>
                  <a:pt x="1892300" y="1892299"/>
                </a:lnTo>
                <a:close/>
              </a:path>
              <a:path w="2227580" h="2227579">
                <a:moveTo>
                  <a:pt x="1888490" y="1888489"/>
                </a:moveTo>
                <a:lnTo>
                  <a:pt x="1868474" y="1888489"/>
                </a:lnTo>
                <a:lnTo>
                  <a:pt x="1871013" y="1891029"/>
                </a:lnTo>
                <a:lnTo>
                  <a:pt x="1891029" y="1891029"/>
                </a:lnTo>
                <a:lnTo>
                  <a:pt x="1888490" y="1888489"/>
                </a:lnTo>
                <a:close/>
              </a:path>
              <a:path w="2227580" h="2227579">
                <a:moveTo>
                  <a:pt x="1885949" y="1885949"/>
                </a:moveTo>
                <a:lnTo>
                  <a:pt x="1865935" y="1885949"/>
                </a:lnTo>
                <a:lnTo>
                  <a:pt x="1867205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227580" h="2227579">
                <a:moveTo>
                  <a:pt x="1882139" y="1882139"/>
                </a:moveTo>
                <a:lnTo>
                  <a:pt x="1862127" y="1882139"/>
                </a:lnTo>
                <a:lnTo>
                  <a:pt x="1864666" y="1884679"/>
                </a:lnTo>
                <a:lnTo>
                  <a:pt x="1884680" y="1884679"/>
                </a:lnTo>
                <a:lnTo>
                  <a:pt x="1882139" y="1882139"/>
                </a:lnTo>
                <a:close/>
              </a:path>
              <a:path w="2227580" h="2227579">
                <a:moveTo>
                  <a:pt x="1879600" y="1879599"/>
                </a:moveTo>
                <a:lnTo>
                  <a:pt x="1859588" y="1879599"/>
                </a:lnTo>
                <a:lnTo>
                  <a:pt x="1860857" y="1880869"/>
                </a:lnTo>
                <a:lnTo>
                  <a:pt x="1880870" y="1880869"/>
                </a:lnTo>
                <a:lnTo>
                  <a:pt x="1879600" y="1879599"/>
                </a:lnTo>
                <a:close/>
              </a:path>
              <a:path w="2227580" h="2227579">
                <a:moveTo>
                  <a:pt x="1875790" y="1875789"/>
                </a:moveTo>
                <a:lnTo>
                  <a:pt x="1855780" y="1875789"/>
                </a:lnTo>
                <a:lnTo>
                  <a:pt x="1858319" y="1878329"/>
                </a:lnTo>
                <a:lnTo>
                  <a:pt x="1878330" y="1878329"/>
                </a:lnTo>
                <a:lnTo>
                  <a:pt x="1875790" y="1875789"/>
                </a:lnTo>
                <a:close/>
              </a:path>
              <a:path w="2227580" h="2227579">
                <a:moveTo>
                  <a:pt x="1873249" y="1873249"/>
                </a:moveTo>
                <a:lnTo>
                  <a:pt x="1853241" y="1873249"/>
                </a:lnTo>
                <a:lnTo>
                  <a:pt x="1854510" y="1874519"/>
                </a:lnTo>
                <a:lnTo>
                  <a:pt x="1874520" y="1874519"/>
                </a:lnTo>
                <a:lnTo>
                  <a:pt x="1873249" y="1873249"/>
                </a:lnTo>
                <a:close/>
              </a:path>
              <a:path w="2227580" h="2227579">
                <a:moveTo>
                  <a:pt x="1866899" y="1866899"/>
                </a:moveTo>
                <a:lnTo>
                  <a:pt x="1846893" y="1866899"/>
                </a:lnTo>
                <a:lnTo>
                  <a:pt x="1851971" y="1871979"/>
                </a:lnTo>
                <a:lnTo>
                  <a:pt x="1871979" y="1871979"/>
                </a:lnTo>
                <a:lnTo>
                  <a:pt x="1866899" y="1866899"/>
                </a:lnTo>
                <a:close/>
              </a:path>
              <a:path w="2227580" h="2227579">
                <a:moveTo>
                  <a:pt x="1860549" y="1860549"/>
                </a:moveTo>
                <a:lnTo>
                  <a:pt x="1840546" y="1860549"/>
                </a:lnTo>
                <a:lnTo>
                  <a:pt x="1845624" y="1865629"/>
                </a:lnTo>
                <a:lnTo>
                  <a:pt x="1865630" y="1865629"/>
                </a:lnTo>
                <a:lnTo>
                  <a:pt x="1860549" y="1860549"/>
                </a:lnTo>
                <a:close/>
              </a:path>
              <a:path w="2227580" h="2227579">
                <a:moveTo>
                  <a:pt x="1854199" y="1854199"/>
                </a:moveTo>
                <a:lnTo>
                  <a:pt x="1834199" y="1854199"/>
                </a:lnTo>
                <a:lnTo>
                  <a:pt x="1839277" y="1859279"/>
                </a:lnTo>
                <a:lnTo>
                  <a:pt x="1859280" y="1859279"/>
                </a:lnTo>
                <a:lnTo>
                  <a:pt x="1854199" y="1854199"/>
                </a:lnTo>
                <a:close/>
              </a:path>
              <a:path w="2227580" h="2227579">
                <a:moveTo>
                  <a:pt x="1847850" y="1847849"/>
                </a:moveTo>
                <a:lnTo>
                  <a:pt x="1827852" y="1847849"/>
                </a:lnTo>
                <a:lnTo>
                  <a:pt x="1832929" y="1852929"/>
                </a:lnTo>
                <a:lnTo>
                  <a:pt x="1852929" y="1852929"/>
                </a:lnTo>
                <a:lnTo>
                  <a:pt x="1847850" y="1847849"/>
                </a:lnTo>
                <a:close/>
              </a:path>
              <a:path w="2227580" h="2227579">
                <a:moveTo>
                  <a:pt x="1841499" y="1841499"/>
                </a:moveTo>
                <a:lnTo>
                  <a:pt x="1821504" y="1841499"/>
                </a:lnTo>
                <a:lnTo>
                  <a:pt x="1826582" y="1846579"/>
                </a:lnTo>
                <a:lnTo>
                  <a:pt x="1846580" y="1846579"/>
                </a:lnTo>
                <a:lnTo>
                  <a:pt x="1841499" y="1841499"/>
                </a:lnTo>
                <a:close/>
              </a:path>
              <a:path w="2227580" h="2227579">
                <a:moveTo>
                  <a:pt x="1835149" y="1835149"/>
                </a:moveTo>
                <a:lnTo>
                  <a:pt x="1815157" y="1835149"/>
                </a:lnTo>
                <a:lnTo>
                  <a:pt x="1820235" y="1840229"/>
                </a:lnTo>
                <a:lnTo>
                  <a:pt x="1840230" y="1840229"/>
                </a:lnTo>
                <a:lnTo>
                  <a:pt x="1835149" y="1835149"/>
                </a:lnTo>
                <a:close/>
              </a:path>
              <a:path w="2227580" h="2227579">
                <a:moveTo>
                  <a:pt x="1828799" y="1828799"/>
                </a:moveTo>
                <a:lnTo>
                  <a:pt x="1808810" y="1828799"/>
                </a:lnTo>
                <a:lnTo>
                  <a:pt x="1813888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227580" h="2227579">
                <a:moveTo>
                  <a:pt x="1823720" y="1823719"/>
                </a:moveTo>
                <a:lnTo>
                  <a:pt x="1803732" y="1823719"/>
                </a:lnTo>
                <a:lnTo>
                  <a:pt x="1807540" y="1827529"/>
                </a:lnTo>
                <a:lnTo>
                  <a:pt x="1827529" y="1827529"/>
                </a:lnTo>
                <a:lnTo>
                  <a:pt x="1823720" y="1823719"/>
                </a:lnTo>
                <a:close/>
              </a:path>
              <a:path w="2227580" h="2227579">
                <a:moveTo>
                  <a:pt x="1817370" y="1817369"/>
                </a:moveTo>
                <a:lnTo>
                  <a:pt x="1797385" y="1817369"/>
                </a:lnTo>
                <a:lnTo>
                  <a:pt x="1802463" y="1822449"/>
                </a:lnTo>
                <a:lnTo>
                  <a:pt x="1822450" y="1822449"/>
                </a:lnTo>
                <a:lnTo>
                  <a:pt x="1817370" y="1817369"/>
                </a:lnTo>
                <a:close/>
              </a:path>
              <a:path w="2227580" h="2227579">
                <a:moveTo>
                  <a:pt x="1811020" y="1811019"/>
                </a:moveTo>
                <a:lnTo>
                  <a:pt x="1791038" y="1811019"/>
                </a:lnTo>
                <a:lnTo>
                  <a:pt x="1796115" y="1816099"/>
                </a:lnTo>
                <a:lnTo>
                  <a:pt x="1816100" y="1816099"/>
                </a:lnTo>
                <a:lnTo>
                  <a:pt x="1811020" y="1811019"/>
                </a:lnTo>
                <a:close/>
              </a:path>
              <a:path w="2227580" h="2227579">
                <a:moveTo>
                  <a:pt x="1804669" y="1804669"/>
                </a:moveTo>
                <a:lnTo>
                  <a:pt x="1784690" y="1804669"/>
                </a:lnTo>
                <a:lnTo>
                  <a:pt x="1789768" y="1809749"/>
                </a:lnTo>
                <a:lnTo>
                  <a:pt x="1809750" y="1809749"/>
                </a:lnTo>
                <a:lnTo>
                  <a:pt x="1804669" y="1804669"/>
                </a:lnTo>
                <a:close/>
              </a:path>
              <a:path w="2227580" h="2227579">
                <a:moveTo>
                  <a:pt x="1798320" y="1798320"/>
                </a:moveTo>
                <a:lnTo>
                  <a:pt x="1778343" y="1798320"/>
                </a:lnTo>
                <a:lnTo>
                  <a:pt x="1783421" y="1803399"/>
                </a:lnTo>
                <a:lnTo>
                  <a:pt x="1803400" y="1803399"/>
                </a:lnTo>
                <a:lnTo>
                  <a:pt x="1798320" y="1798320"/>
                </a:lnTo>
                <a:close/>
              </a:path>
              <a:path w="2227580" h="2227579">
                <a:moveTo>
                  <a:pt x="1791970" y="1791969"/>
                </a:moveTo>
                <a:lnTo>
                  <a:pt x="1771996" y="1791969"/>
                </a:lnTo>
                <a:lnTo>
                  <a:pt x="1777074" y="1797049"/>
                </a:lnTo>
                <a:lnTo>
                  <a:pt x="1797050" y="1797049"/>
                </a:lnTo>
                <a:lnTo>
                  <a:pt x="1791970" y="1791969"/>
                </a:lnTo>
                <a:close/>
              </a:path>
              <a:path w="2227580" h="2227579">
                <a:moveTo>
                  <a:pt x="1785620" y="1785619"/>
                </a:moveTo>
                <a:lnTo>
                  <a:pt x="1765648" y="1785619"/>
                </a:lnTo>
                <a:lnTo>
                  <a:pt x="1770726" y="1790699"/>
                </a:lnTo>
                <a:lnTo>
                  <a:pt x="1790700" y="1790699"/>
                </a:lnTo>
                <a:lnTo>
                  <a:pt x="1785620" y="1785619"/>
                </a:lnTo>
                <a:close/>
              </a:path>
              <a:path w="2227580" h="2227579">
                <a:moveTo>
                  <a:pt x="1779270" y="1779269"/>
                </a:moveTo>
                <a:lnTo>
                  <a:pt x="1759301" y="1779269"/>
                </a:lnTo>
                <a:lnTo>
                  <a:pt x="1764379" y="1784349"/>
                </a:lnTo>
                <a:lnTo>
                  <a:pt x="1784349" y="1784349"/>
                </a:lnTo>
                <a:lnTo>
                  <a:pt x="1779270" y="1779269"/>
                </a:lnTo>
                <a:close/>
              </a:path>
              <a:path w="2227580" h="2227579">
                <a:moveTo>
                  <a:pt x="1772920" y="1772919"/>
                </a:moveTo>
                <a:lnTo>
                  <a:pt x="1752954" y="1772919"/>
                </a:lnTo>
                <a:lnTo>
                  <a:pt x="1758032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227580" h="2227579">
                <a:moveTo>
                  <a:pt x="1766570" y="1766570"/>
                </a:moveTo>
                <a:lnTo>
                  <a:pt x="1746607" y="1766570"/>
                </a:lnTo>
                <a:lnTo>
                  <a:pt x="1751684" y="1771649"/>
                </a:lnTo>
                <a:lnTo>
                  <a:pt x="1771650" y="1771649"/>
                </a:lnTo>
                <a:lnTo>
                  <a:pt x="1766570" y="1766570"/>
                </a:lnTo>
                <a:close/>
              </a:path>
              <a:path w="2227580" h="2227579">
                <a:moveTo>
                  <a:pt x="1760220" y="1760220"/>
                </a:moveTo>
                <a:lnTo>
                  <a:pt x="1740259" y="1760220"/>
                </a:lnTo>
                <a:lnTo>
                  <a:pt x="1745337" y="1765299"/>
                </a:lnTo>
                <a:lnTo>
                  <a:pt x="1765300" y="1765299"/>
                </a:lnTo>
                <a:lnTo>
                  <a:pt x="1760220" y="1760220"/>
                </a:lnTo>
                <a:close/>
              </a:path>
              <a:path w="2227580" h="2227579">
                <a:moveTo>
                  <a:pt x="1753870" y="1753870"/>
                </a:moveTo>
                <a:lnTo>
                  <a:pt x="1733912" y="1753870"/>
                </a:lnTo>
                <a:lnTo>
                  <a:pt x="1738990" y="1758949"/>
                </a:lnTo>
                <a:lnTo>
                  <a:pt x="1758950" y="1758949"/>
                </a:lnTo>
                <a:lnTo>
                  <a:pt x="1753870" y="1753870"/>
                </a:lnTo>
                <a:close/>
              </a:path>
              <a:path w="2227580" h="2227579">
                <a:moveTo>
                  <a:pt x="1747520" y="1747520"/>
                </a:moveTo>
                <a:lnTo>
                  <a:pt x="1727565" y="1747520"/>
                </a:lnTo>
                <a:lnTo>
                  <a:pt x="1732643" y="1752599"/>
                </a:lnTo>
                <a:lnTo>
                  <a:pt x="1752600" y="1752599"/>
                </a:lnTo>
                <a:lnTo>
                  <a:pt x="1747520" y="1747520"/>
                </a:lnTo>
                <a:close/>
              </a:path>
              <a:path w="2227580" h="2227579">
                <a:moveTo>
                  <a:pt x="1741170" y="1741170"/>
                </a:moveTo>
                <a:lnTo>
                  <a:pt x="1721218" y="1741170"/>
                </a:lnTo>
                <a:lnTo>
                  <a:pt x="1726295" y="1746249"/>
                </a:lnTo>
                <a:lnTo>
                  <a:pt x="1746250" y="1746249"/>
                </a:lnTo>
                <a:lnTo>
                  <a:pt x="1741170" y="1741170"/>
                </a:lnTo>
                <a:close/>
              </a:path>
              <a:path w="2227580" h="2227579">
                <a:moveTo>
                  <a:pt x="1734820" y="1734820"/>
                </a:moveTo>
                <a:lnTo>
                  <a:pt x="1714870" y="1734820"/>
                </a:lnTo>
                <a:lnTo>
                  <a:pt x="1719948" y="1739899"/>
                </a:lnTo>
                <a:lnTo>
                  <a:pt x="1739900" y="1739899"/>
                </a:lnTo>
                <a:lnTo>
                  <a:pt x="1734820" y="1734820"/>
                </a:lnTo>
                <a:close/>
              </a:path>
              <a:path w="2227580" h="2227579">
                <a:moveTo>
                  <a:pt x="1728470" y="1728470"/>
                </a:moveTo>
                <a:lnTo>
                  <a:pt x="1708523" y="1728470"/>
                </a:lnTo>
                <a:lnTo>
                  <a:pt x="1713601" y="1733549"/>
                </a:lnTo>
                <a:lnTo>
                  <a:pt x="1733550" y="1733549"/>
                </a:lnTo>
                <a:lnTo>
                  <a:pt x="1728470" y="1728470"/>
                </a:lnTo>
                <a:close/>
              </a:path>
              <a:path w="2227580" h="2227579">
                <a:moveTo>
                  <a:pt x="1722120" y="1722120"/>
                </a:moveTo>
                <a:lnTo>
                  <a:pt x="1702176" y="1722120"/>
                </a:lnTo>
                <a:lnTo>
                  <a:pt x="1707254" y="1727199"/>
                </a:lnTo>
                <a:lnTo>
                  <a:pt x="1727200" y="1727199"/>
                </a:lnTo>
                <a:lnTo>
                  <a:pt x="1722120" y="1722120"/>
                </a:lnTo>
                <a:close/>
              </a:path>
              <a:path w="2227580" h="2227579">
                <a:moveTo>
                  <a:pt x="1715770" y="1715770"/>
                </a:moveTo>
                <a:lnTo>
                  <a:pt x="1695829" y="1715770"/>
                </a:lnTo>
                <a:lnTo>
                  <a:pt x="1700906" y="1720849"/>
                </a:lnTo>
                <a:lnTo>
                  <a:pt x="1720850" y="1720849"/>
                </a:lnTo>
                <a:lnTo>
                  <a:pt x="1715770" y="1715770"/>
                </a:lnTo>
                <a:close/>
              </a:path>
              <a:path w="2227580" h="2227579">
                <a:moveTo>
                  <a:pt x="1709420" y="1709419"/>
                </a:moveTo>
                <a:lnTo>
                  <a:pt x="1689481" y="1709419"/>
                </a:lnTo>
                <a:lnTo>
                  <a:pt x="1694559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227580" h="2227579">
                <a:moveTo>
                  <a:pt x="1703070" y="1703070"/>
                </a:moveTo>
                <a:lnTo>
                  <a:pt x="1683134" y="1703070"/>
                </a:lnTo>
                <a:lnTo>
                  <a:pt x="1688212" y="1708149"/>
                </a:lnTo>
                <a:lnTo>
                  <a:pt x="1708150" y="1708149"/>
                </a:lnTo>
                <a:lnTo>
                  <a:pt x="1703070" y="1703070"/>
                </a:lnTo>
                <a:close/>
              </a:path>
              <a:path w="2227580" h="2227579">
                <a:moveTo>
                  <a:pt x="1696720" y="1696719"/>
                </a:moveTo>
                <a:lnTo>
                  <a:pt x="1676787" y="1696719"/>
                </a:lnTo>
                <a:lnTo>
                  <a:pt x="1681865" y="1701800"/>
                </a:lnTo>
                <a:lnTo>
                  <a:pt x="1701800" y="1701800"/>
                </a:lnTo>
                <a:lnTo>
                  <a:pt x="1696720" y="1696719"/>
                </a:lnTo>
                <a:close/>
              </a:path>
              <a:path w="2227580" h="2227579">
                <a:moveTo>
                  <a:pt x="1690370" y="1690370"/>
                </a:moveTo>
                <a:lnTo>
                  <a:pt x="1670439" y="1690370"/>
                </a:lnTo>
                <a:lnTo>
                  <a:pt x="1675517" y="1695449"/>
                </a:lnTo>
                <a:lnTo>
                  <a:pt x="1695450" y="1695449"/>
                </a:lnTo>
                <a:lnTo>
                  <a:pt x="1690370" y="1690370"/>
                </a:lnTo>
                <a:close/>
              </a:path>
              <a:path w="2227580" h="2227579">
                <a:moveTo>
                  <a:pt x="1684020" y="1684020"/>
                </a:moveTo>
                <a:lnTo>
                  <a:pt x="1664092" y="1684020"/>
                </a:lnTo>
                <a:lnTo>
                  <a:pt x="1669170" y="1689099"/>
                </a:lnTo>
                <a:lnTo>
                  <a:pt x="1689100" y="1689099"/>
                </a:lnTo>
                <a:lnTo>
                  <a:pt x="1684020" y="1684020"/>
                </a:lnTo>
                <a:close/>
              </a:path>
              <a:path w="2227580" h="2227579">
                <a:moveTo>
                  <a:pt x="1677670" y="1677669"/>
                </a:moveTo>
                <a:lnTo>
                  <a:pt x="1657745" y="1677669"/>
                </a:lnTo>
                <a:lnTo>
                  <a:pt x="1662823" y="1682750"/>
                </a:lnTo>
                <a:lnTo>
                  <a:pt x="1682750" y="1682750"/>
                </a:lnTo>
                <a:lnTo>
                  <a:pt x="1677670" y="1677669"/>
                </a:lnTo>
                <a:close/>
              </a:path>
              <a:path w="2227580" h="2227579">
                <a:moveTo>
                  <a:pt x="1671320" y="1671319"/>
                </a:moveTo>
                <a:lnTo>
                  <a:pt x="1651398" y="1671319"/>
                </a:lnTo>
                <a:lnTo>
                  <a:pt x="1656475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227580" h="2227579">
                <a:moveTo>
                  <a:pt x="1664970" y="1664970"/>
                </a:moveTo>
                <a:lnTo>
                  <a:pt x="1645050" y="1664970"/>
                </a:lnTo>
                <a:lnTo>
                  <a:pt x="1650128" y="1670049"/>
                </a:lnTo>
                <a:lnTo>
                  <a:pt x="1670050" y="1670049"/>
                </a:lnTo>
                <a:lnTo>
                  <a:pt x="1664970" y="1664970"/>
                </a:lnTo>
                <a:close/>
              </a:path>
              <a:path w="2227580" h="2227579">
                <a:moveTo>
                  <a:pt x="1658620" y="1658620"/>
                </a:moveTo>
                <a:lnTo>
                  <a:pt x="1638703" y="1658620"/>
                </a:lnTo>
                <a:lnTo>
                  <a:pt x="1643781" y="1663699"/>
                </a:lnTo>
                <a:lnTo>
                  <a:pt x="1663700" y="1663699"/>
                </a:lnTo>
                <a:lnTo>
                  <a:pt x="1658620" y="1658620"/>
                </a:lnTo>
                <a:close/>
              </a:path>
              <a:path w="2227580" h="2227579">
                <a:moveTo>
                  <a:pt x="1652270" y="1652270"/>
                </a:moveTo>
                <a:lnTo>
                  <a:pt x="1632356" y="1652270"/>
                </a:lnTo>
                <a:lnTo>
                  <a:pt x="1637434" y="1657349"/>
                </a:lnTo>
                <a:lnTo>
                  <a:pt x="1657350" y="1657349"/>
                </a:lnTo>
                <a:lnTo>
                  <a:pt x="1652270" y="1652270"/>
                </a:lnTo>
                <a:close/>
              </a:path>
              <a:path w="2227580" h="2227579">
                <a:moveTo>
                  <a:pt x="1645920" y="1645919"/>
                </a:moveTo>
                <a:lnTo>
                  <a:pt x="1626009" y="1645919"/>
                </a:lnTo>
                <a:lnTo>
                  <a:pt x="1631086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227580" h="2227579">
                <a:moveTo>
                  <a:pt x="1639570" y="1639570"/>
                </a:moveTo>
                <a:lnTo>
                  <a:pt x="1619661" y="1639570"/>
                </a:lnTo>
                <a:lnTo>
                  <a:pt x="1624739" y="1644649"/>
                </a:lnTo>
                <a:lnTo>
                  <a:pt x="1644650" y="1644649"/>
                </a:lnTo>
                <a:lnTo>
                  <a:pt x="1639570" y="1639570"/>
                </a:lnTo>
                <a:close/>
              </a:path>
              <a:path w="2227580" h="2227579">
                <a:moveTo>
                  <a:pt x="1633220" y="1633220"/>
                </a:moveTo>
                <a:lnTo>
                  <a:pt x="1613314" y="1633220"/>
                </a:lnTo>
                <a:lnTo>
                  <a:pt x="1618392" y="1638299"/>
                </a:lnTo>
                <a:lnTo>
                  <a:pt x="1638300" y="1638299"/>
                </a:lnTo>
                <a:lnTo>
                  <a:pt x="1633220" y="1633220"/>
                </a:lnTo>
                <a:close/>
              </a:path>
              <a:path w="2227580" h="2227579">
                <a:moveTo>
                  <a:pt x="1626870" y="1626870"/>
                </a:moveTo>
                <a:lnTo>
                  <a:pt x="1606967" y="1626870"/>
                </a:lnTo>
                <a:lnTo>
                  <a:pt x="1612045" y="1631949"/>
                </a:lnTo>
                <a:lnTo>
                  <a:pt x="1631949" y="1631949"/>
                </a:lnTo>
                <a:lnTo>
                  <a:pt x="1626870" y="1626870"/>
                </a:lnTo>
                <a:close/>
              </a:path>
              <a:path w="2227580" h="2227579">
                <a:moveTo>
                  <a:pt x="1418589" y="1418589"/>
                </a:moveTo>
                <a:lnTo>
                  <a:pt x="1398777" y="1418589"/>
                </a:lnTo>
                <a:lnTo>
                  <a:pt x="1605697" y="1625599"/>
                </a:lnTo>
                <a:lnTo>
                  <a:pt x="1625600" y="1625599"/>
                </a:lnTo>
                <a:lnTo>
                  <a:pt x="1418589" y="1418589"/>
                </a:lnTo>
                <a:close/>
              </a:path>
              <a:path w="2227580" h="2227579">
                <a:moveTo>
                  <a:pt x="2127250" y="2127250"/>
                </a:moveTo>
                <a:lnTo>
                  <a:pt x="2107131" y="2127250"/>
                </a:lnTo>
                <a:lnTo>
                  <a:pt x="2156640" y="2176779"/>
                </a:lnTo>
                <a:lnTo>
                  <a:pt x="2176779" y="2176779"/>
                </a:lnTo>
                <a:lnTo>
                  <a:pt x="2127250" y="2127250"/>
                </a:lnTo>
                <a:close/>
              </a:path>
              <a:path w="2227580" h="2227579">
                <a:moveTo>
                  <a:pt x="2176780" y="2176779"/>
                </a:moveTo>
                <a:lnTo>
                  <a:pt x="2156640" y="2176779"/>
                </a:lnTo>
                <a:lnTo>
                  <a:pt x="2207418" y="2227579"/>
                </a:lnTo>
                <a:lnTo>
                  <a:pt x="2227580" y="2227579"/>
                </a:lnTo>
                <a:lnTo>
                  <a:pt x="2176780" y="217677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0" y="4282440"/>
            <a:ext cx="2207895" cy="2570480"/>
          </a:xfrm>
          <a:custGeom>
            <a:avLst/>
            <a:gdLst/>
            <a:ahLst/>
            <a:cxnLst/>
            <a:rect l="l" t="t" r="r" b="b"/>
            <a:pathLst>
              <a:path w="2207895" h="2570479">
                <a:moveTo>
                  <a:pt x="381000" y="0"/>
                </a:moveTo>
                <a:lnTo>
                  <a:pt x="0" y="0"/>
                </a:lnTo>
                <a:lnTo>
                  <a:pt x="0" y="6349"/>
                </a:lnTo>
                <a:lnTo>
                  <a:pt x="386080" y="6349"/>
                </a:lnTo>
                <a:lnTo>
                  <a:pt x="386080" y="5079"/>
                </a:lnTo>
                <a:lnTo>
                  <a:pt x="384810" y="5079"/>
                </a:lnTo>
                <a:lnTo>
                  <a:pt x="384810" y="3809"/>
                </a:lnTo>
                <a:lnTo>
                  <a:pt x="383540" y="3809"/>
                </a:lnTo>
                <a:lnTo>
                  <a:pt x="383540" y="2539"/>
                </a:lnTo>
                <a:lnTo>
                  <a:pt x="382270" y="2539"/>
                </a:lnTo>
                <a:lnTo>
                  <a:pt x="382270" y="1269"/>
                </a:lnTo>
                <a:lnTo>
                  <a:pt x="381000" y="1269"/>
                </a:lnTo>
                <a:lnTo>
                  <a:pt x="381000" y="0"/>
                </a:lnTo>
                <a:close/>
              </a:path>
              <a:path w="2207895" h="2570479">
                <a:moveTo>
                  <a:pt x="0" y="362110"/>
                </a:moveTo>
                <a:lnTo>
                  <a:pt x="0" y="368299"/>
                </a:lnTo>
                <a:lnTo>
                  <a:pt x="6187" y="368299"/>
                </a:lnTo>
                <a:lnTo>
                  <a:pt x="0" y="362110"/>
                </a:lnTo>
                <a:close/>
              </a:path>
              <a:path w="2207895" h="2570479">
                <a:moveTo>
                  <a:pt x="6187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12534" y="374649"/>
                </a:lnTo>
                <a:lnTo>
                  <a:pt x="6187" y="368300"/>
                </a:lnTo>
                <a:close/>
              </a:path>
              <a:path w="2207895" h="2570479">
                <a:moveTo>
                  <a:pt x="12534" y="374650"/>
                </a:moveTo>
                <a:lnTo>
                  <a:pt x="0" y="374650"/>
                </a:lnTo>
                <a:lnTo>
                  <a:pt x="0" y="380999"/>
                </a:lnTo>
                <a:lnTo>
                  <a:pt x="18881" y="380999"/>
                </a:lnTo>
                <a:lnTo>
                  <a:pt x="12534" y="374650"/>
                </a:lnTo>
                <a:close/>
              </a:path>
              <a:path w="2207895" h="2570479">
                <a:moveTo>
                  <a:pt x="18881" y="381000"/>
                </a:moveTo>
                <a:lnTo>
                  <a:pt x="0" y="381000"/>
                </a:lnTo>
                <a:lnTo>
                  <a:pt x="6349" y="387349"/>
                </a:lnTo>
                <a:lnTo>
                  <a:pt x="25228" y="387349"/>
                </a:lnTo>
                <a:lnTo>
                  <a:pt x="18881" y="381000"/>
                </a:lnTo>
                <a:close/>
              </a:path>
              <a:path w="2207895" h="2570479">
                <a:moveTo>
                  <a:pt x="25228" y="387350"/>
                </a:moveTo>
                <a:lnTo>
                  <a:pt x="6350" y="387350"/>
                </a:lnTo>
                <a:lnTo>
                  <a:pt x="12700" y="393699"/>
                </a:lnTo>
                <a:lnTo>
                  <a:pt x="31576" y="393699"/>
                </a:lnTo>
                <a:lnTo>
                  <a:pt x="25228" y="387350"/>
                </a:lnTo>
                <a:close/>
              </a:path>
              <a:path w="2207895" h="2570479">
                <a:moveTo>
                  <a:pt x="31576" y="393700"/>
                </a:moveTo>
                <a:lnTo>
                  <a:pt x="12700" y="393700"/>
                </a:lnTo>
                <a:lnTo>
                  <a:pt x="31749" y="412749"/>
                </a:lnTo>
                <a:lnTo>
                  <a:pt x="50617" y="412749"/>
                </a:lnTo>
                <a:lnTo>
                  <a:pt x="31576" y="393700"/>
                </a:lnTo>
                <a:close/>
              </a:path>
              <a:path w="2207895" h="2570479">
                <a:moveTo>
                  <a:pt x="50617" y="412750"/>
                </a:moveTo>
                <a:lnTo>
                  <a:pt x="31750" y="412750"/>
                </a:lnTo>
                <a:lnTo>
                  <a:pt x="44449" y="425449"/>
                </a:lnTo>
                <a:lnTo>
                  <a:pt x="63312" y="425449"/>
                </a:lnTo>
                <a:lnTo>
                  <a:pt x="50617" y="412750"/>
                </a:lnTo>
                <a:close/>
              </a:path>
              <a:path w="2207895" h="2570479">
                <a:moveTo>
                  <a:pt x="63312" y="425450"/>
                </a:moveTo>
                <a:lnTo>
                  <a:pt x="44450" y="425450"/>
                </a:lnTo>
                <a:lnTo>
                  <a:pt x="76200" y="457199"/>
                </a:lnTo>
                <a:lnTo>
                  <a:pt x="95048" y="457199"/>
                </a:lnTo>
                <a:lnTo>
                  <a:pt x="63312" y="425450"/>
                </a:lnTo>
                <a:close/>
              </a:path>
              <a:path w="2207895" h="2570479">
                <a:moveTo>
                  <a:pt x="95048" y="457200"/>
                </a:moveTo>
                <a:lnTo>
                  <a:pt x="76200" y="457200"/>
                </a:lnTo>
                <a:lnTo>
                  <a:pt x="82550" y="463549"/>
                </a:lnTo>
                <a:lnTo>
                  <a:pt x="101395" y="463549"/>
                </a:lnTo>
                <a:lnTo>
                  <a:pt x="95048" y="457200"/>
                </a:lnTo>
                <a:close/>
              </a:path>
              <a:path w="2207895" h="2570479">
                <a:moveTo>
                  <a:pt x="101395" y="463550"/>
                </a:moveTo>
                <a:lnTo>
                  <a:pt x="82550" y="463550"/>
                </a:lnTo>
                <a:lnTo>
                  <a:pt x="107949" y="488949"/>
                </a:lnTo>
                <a:lnTo>
                  <a:pt x="126785" y="488949"/>
                </a:lnTo>
                <a:lnTo>
                  <a:pt x="101395" y="463550"/>
                </a:lnTo>
                <a:close/>
              </a:path>
              <a:path w="2207895" h="2570479">
                <a:moveTo>
                  <a:pt x="126785" y="488950"/>
                </a:moveTo>
                <a:lnTo>
                  <a:pt x="107950" y="488950"/>
                </a:lnTo>
                <a:lnTo>
                  <a:pt x="114300" y="495299"/>
                </a:lnTo>
                <a:lnTo>
                  <a:pt x="133132" y="495299"/>
                </a:lnTo>
                <a:lnTo>
                  <a:pt x="126785" y="488950"/>
                </a:lnTo>
                <a:close/>
              </a:path>
              <a:path w="2207895" h="2570479">
                <a:moveTo>
                  <a:pt x="133132" y="495300"/>
                </a:moveTo>
                <a:lnTo>
                  <a:pt x="114300" y="495300"/>
                </a:lnTo>
                <a:lnTo>
                  <a:pt x="120650" y="501649"/>
                </a:lnTo>
                <a:lnTo>
                  <a:pt x="139479" y="501649"/>
                </a:lnTo>
                <a:lnTo>
                  <a:pt x="133132" y="495300"/>
                </a:lnTo>
                <a:close/>
              </a:path>
              <a:path w="2207895" h="2570479">
                <a:moveTo>
                  <a:pt x="139479" y="501650"/>
                </a:moveTo>
                <a:lnTo>
                  <a:pt x="120650" y="501650"/>
                </a:lnTo>
                <a:lnTo>
                  <a:pt x="126999" y="507999"/>
                </a:lnTo>
                <a:lnTo>
                  <a:pt x="145826" y="507999"/>
                </a:lnTo>
                <a:lnTo>
                  <a:pt x="139479" y="501650"/>
                </a:lnTo>
                <a:close/>
              </a:path>
              <a:path w="2207895" h="2570479">
                <a:moveTo>
                  <a:pt x="145826" y="508000"/>
                </a:moveTo>
                <a:lnTo>
                  <a:pt x="127000" y="508000"/>
                </a:lnTo>
                <a:lnTo>
                  <a:pt x="133349" y="514349"/>
                </a:lnTo>
                <a:lnTo>
                  <a:pt x="152174" y="514349"/>
                </a:lnTo>
                <a:lnTo>
                  <a:pt x="145826" y="508000"/>
                </a:lnTo>
                <a:close/>
              </a:path>
              <a:path w="2207895" h="2570479">
                <a:moveTo>
                  <a:pt x="152174" y="514350"/>
                </a:moveTo>
                <a:lnTo>
                  <a:pt x="133350" y="514350"/>
                </a:lnTo>
                <a:lnTo>
                  <a:pt x="139700" y="520699"/>
                </a:lnTo>
                <a:lnTo>
                  <a:pt x="158521" y="520699"/>
                </a:lnTo>
                <a:lnTo>
                  <a:pt x="152174" y="514350"/>
                </a:lnTo>
                <a:close/>
              </a:path>
              <a:path w="2207895" h="2570479">
                <a:moveTo>
                  <a:pt x="158521" y="520700"/>
                </a:moveTo>
                <a:lnTo>
                  <a:pt x="139700" y="520700"/>
                </a:lnTo>
                <a:lnTo>
                  <a:pt x="146049" y="527049"/>
                </a:lnTo>
                <a:lnTo>
                  <a:pt x="164868" y="527049"/>
                </a:lnTo>
                <a:lnTo>
                  <a:pt x="158521" y="520700"/>
                </a:lnTo>
                <a:close/>
              </a:path>
              <a:path w="2207895" h="2570479">
                <a:moveTo>
                  <a:pt x="164868" y="527050"/>
                </a:moveTo>
                <a:lnTo>
                  <a:pt x="146050" y="527050"/>
                </a:lnTo>
                <a:lnTo>
                  <a:pt x="152400" y="533399"/>
                </a:lnTo>
                <a:lnTo>
                  <a:pt x="171215" y="533399"/>
                </a:lnTo>
                <a:lnTo>
                  <a:pt x="164868" y="527050"/>
                </a:lnTo>
                <a:close/>
              </a:path>
              <a:path w="2207895" h="2570479">
                <a:moveTo>
                  <a:pt x="171215" y="533400"/>
                </a:moveTo>
                <a:lnTo>
                  <a:pt x="152400" y="533400"/>
                </a:lnTo>
                <a:lnTo>
                  <a:pt x="158749" y="539749"/>
                </a:lnTo>
                <a:lnTo>
                  <a:pt x="177563" y="539749"/>
                </a:lnTo>
                <a:lnTo>
                  <a:pt x="171215" y="533400"/>
                </a:lnTo>
                <a:close/>
              </a:path>
              <a:path w="2207895" h="2570479">
                <a:moveTo>
                  <a:pt x="177563" y="539750"/>
                </a:moveTo>
                <a:lnTo>
                  <a:pt x="158750" y="539750"/>
                </a:lnTo>
                <a:lnTo>
                  <a:pt x="165099" y="546099"/>
                </a:lnTo>
                <a:lnTo>
                  <a:pt x="183910" y="546099"/>
                </a:lnTo>
                <a:lnTo>
                  <a:pt x="177563" y="539750"/>
                </a:lnTo>
                <a:close/>
              </a:path>
              <a:path w="2207895" h="2570479">
                <a:moveTo>
                  <a:pt x="183910" y="546100"/>
                </a:moveTo>
                <a:lnTo>
                  <a:pt x="165100" y="546100"/>
                </a:lnTo>
                <a:lnTo>
                  <a:pt x="171450" y="552449"/>
                </a:lnTo>
                <a:lnTo>
                  <a:pt x="190257" y="552449"/>
                </a:lnTo>
                <a:lnTo>
                  <a:pt x="183910" y="546100"/>
                </a:lnTo>
                <a:close/>
              </a:path>
              <a:path w="2207895" h="2570479">
                <a:moveTo>
                  <a:pt x="190257" y="552450"/>
                </a:moveTo>
                <a:lnTo>
                  <a:pt x="171450" y="552450"/>
                </a:lnTo>
                <a:lnTo>
                  <a:pt x="177799" y="558799"/>
                </a:lnTo>
                <a:lnTo>
                  <a:pt x="196604" y="558799"/>
                </a:lnTo>
                <a:lnTo>
                  <a:pt x="190257" y="552450"/>
                </a:lnTo>
                <a:close/>
              </a:path>
              <a:path w="2207895" h="2570479">
                <a:moveTo>
                  <a:pt x="196604" y="558800"/>
                </a:moveTo>
                <a:lnTo>
                  <a:pt x="177800" y="558800"/>
                </a:lnTo>
                <a:lnTo>
                  <a:pt x="184150" y="565149"/>
                </a:lnTo>
                <a:lnTo>
                  <a:pt x="202952" y="565149"/>
                </a:lnTo>
                <a:lnTo>
                  <a:pt x="196604" y="558800"/>
                </a:lnTo>
                <a:close/>
              </a:path>
              <a:path w="2207895" h="2570479">
                <a:moveTo>
                  <a:pt x="202952" y="565150"/>
                </a:moveTo>
                <a:lnTo>
                  <a:pt x="184150" y="565150"/>
                </a:lnTo>
                <a:lnTo>
                  <a:pt x="190500" y="571499"/>
                </a:lnTo>
                <a:lnTo>
                  <a:pt x="209299" y="571499"/>
                </a:lnTo>
                <a:lnTo>
                  <a:pt x="202952" y="565150"/>
                </a:lnTo>
                <a:close/>
              </a:path>
              <a:path w="2207895" h="2570479">
                <a:moveTo>
                  <a:pt x="209299" y="571500"/>
                </a:moveTo>
                <a:lnTo>
                  <a:pt x="190500" y="571500"/>
                </a:lnTo>
                <a:lnTo>
                  <a:pt x="196849" y="577849"/>
                </a:lnTo>
                <a:lnTo>
                  <a:pt x="215646" y="577849"/>
                </a:lnTo>
                <a:lnTo>
                  <a:pt x="209299" y="571500"/>
                </a:lnTo>
                <a:close/>
              </a:path>
              <a:path w="2207895" h="2570479">
                <a:moveTo>
                  <a:pt x="215646" y="577850"/>
                </a:moveTo>
                <a:lnTo>
                  <a:pt x="196850" y="577850"/>
                </a:lnTo>
                <a:lnTo>
                  <a:pt x="203200" y="584199"/>
                </a:lnTo>
                <a:lnTo>
                  <a:pt x="221994" y="584199"/>
                </a:lnTo>
                <a:lnTo>
                  <a:pt x="215646" y="577850"/>
                </a:lnTo>
                <a:close/>
              </a:path>
              <a:path w="2207895" h="2570479">
                <a:moveTo>
                  <a:pt x="221994" y="584200"/>
                </a:moveTo>
                <a:lnTo>
                  <a:pt x="203200" y="584200"/>
                </a:lnTo>
                <a:lnTo>
                  <a:pt x="209549" y="590549"/>
                </a:lnTo>
                <a:lnTo>
                  <a:pt x="228341" y="590549"/>
                </a:lnTo>
                <a:lnTo>
                  <a:pt x="221994" y="584200"/>
                </a:lnTo>
                <a:close/>
              </a:path>
              <a:path w="2207895" h="2570479">
                <a:moveTo>
                  <a:pt x="228341" y="590550"/>
                </a:moveTo>
                <a:lnTo>
                  <a:pt x="209550" y="590550"/>
                </a:lnTo>
                <a:lnTo>
                  <a:pt x="215899" y="596899"/>
                </a:lnTo>
                <a:lnTo>
                  <a:pt x="234688" y="596899"/>
                </a:lnTo>
                <a:lnTo>
                  <a:pt x="228341" y="590550"/>
                </a:lnTo>
                <a:close/>
              </a:path>
              <a:path w="2207895" h="2570479">
                <a:moveTo>
                  <a:pt x="234688" y="596900"/>
                </a:moveTo>
                <a:lnTo>
                  <a:pt x="215900" y="596900"/>
                </a:lnTo>
                <a:lnTo>
                  <a:pt x="222250" y="603249"/>
                </a:lnTo>
                <a:lnTo>
                  <a:pt x="241035" y="603249"/>
                </a:lnTo>
                <a:lnTo>
                  <a:pt x="234688" y="596900"/>
                </a:lnTo>
                <a:close/>
              </a:path>
              <a:path w="2207895" h="2570479">
                <a:moveTo>
                  <a:pt x="241035" y="603250"/>
                </a:moveTo>
                <a:lnTo>
                  <a:pt x="222250" y="603250"/>
                </a:lnTo>
                <a:lnTo>
                  <a:pt x="228600" y="609599"/>
                </a:lnTo>
                <a:lnTo>
                  <a:pt x="247383" y="609599"/>
                </a:lnTo>
                <a:lnTo>
                  <a:pt x="241035" y="603250"/>
                </a:lnTo>
                <a:close/>
              </a:path>
              <a:path w="2207895" h="2570479">
                <a:moveTo>
                  <a:pt x="247383" y="609600"/>
                </a:moveTo>
                <a:lnTo>
                  <a:pt x="228600" y="609600"/>
                </a:lnTo>
                <a:lnTo>
                  <a:pt x="234949" y="615949"/>
                </a:lnTo>
                <a:lnTo>
                  <a:pt x="253730" y="615949"/>
                </a:lnTo>
                <a:lnTo>
                  <a:pt x="247383" y="609600"/>
                </a:lnTo>
                <a:close/>
              </a:path>
              <a:path w="2207895" h="2570479">
                <a:moveTo>
                  <a:pt x="253730" y="615950"/>
                </a:moveTo>
                <a:lnTo>
                  <a:pt x="234950" y="615950"/>
                </a:lnTo>
                <a:lnTo>
                  <a:pt x="241300" y="622299"/>
                </a:lnTo>
                <a:lnTo>
                  <a:pt x="260077" y="622299"/>
                </a:lnTo>
                <a:lnTo>
                  <a:pt x="253730" y="615950"/>
                </a:lnTo>
                <a:close/>
              </a:path>
              <a:path w="2207895" h="2570479">
                <a:moveTo>
                  <a:pt x="260077" y="622300"/>
                </a:moveTo>
                <a:lnTo>
                  <a:pt x="241300" y="622300"/>
                </a:lnTo>
                <a:lnTo>
                  <a:pt x="247649" y="628649"/>
                </a:lnTo>
                <a:lnTo>
                  <a:pt x="266424" y="628649"/>
                </a:lnTo>
                <a:lnTo>
                  <a:pt x="260077" y="622300"/>
                </a:lnTo>
                <a:close/>
              </a:path>
              <a:path w="2207895" h="2570479">
                <a:moveTo>
                  <a:pt x="266424" y="628650"/>
                </a:moveTo>
                <a:lnTo>
                  <a:pt x="247650" y="628650"/>
                </a:lnTo>
                <a:lnTo>
                  <a:pt x="254000" y="634999"/>
                </a:lnTo>
                <a:lnTo>
                  <a:pt x="272772" y="634999"/>
                </a:lnTo>
                <a:lnTo>
                  <a:pt x="266424" y="628650"/>
                </a:lnTo>
                <a:close/>
              </a:path>
              <a:path w="2207895" h="2570479">
                <a:moveTo>
                  <a:pt x="272772" y="635000"/>
                </a:moveTo>
                <a:lnTo>
                  <a:pt x="254000" y="635000"/>
                </a:lnTo>
                <a:lnTo>
                  <a:pt x="260349" y="641349"/>
                </a:lnTo>
                <a:lnTo>
                  <a:pt x="279119" y="641349"/>
                </a:lnTo>
                <a:lnTo>
                  <a:pt x="272772" y="635000"/>
                </a:lnTo>
                <a:close/>
              </a:path>
              <a:path w="2207895" h="2570479">
                <a:moveTo>
                  <a:pt x="279119" y="641350"/>
                </a:moveTo>
                <a:lnTo>
                  <a:pt x="260350" y="641350"/>
                </a:lnTo>
                <a:lnTo>
                  <a:pt x="266699" y="647699"/>
                </a:lnTo>
                <a:lnTo>
                  <a:pt x="285466" y="647699"/>
                </a:lnTo>
                <a:lnTo>
                  <a:pt x="279119" y="641350"/>
                </a:lnTo>
                <a:close/>
              </a:path>
              <a:path w="2207895" h="2570479">
                <a:moveTo>
                  <a:pt x="285466" y="647700"/>
                </a:moveTo>
                <a:lnTo>
                  <a:pt x="266700" y="647700"/>
                </a:lnTo>
                <a:lnTo>
                  <a:pt x="273050" y="654049"/>
                </a:lnTo>
                <a:lnTo>
                  <a:pt x="291813" y="654049"/>
                </a:lnTo>
                <a:lnTo>
                  <a:pt x="285466" y="647700"/>
                </a:lnTo>
                <a:close/>
              </a:path>
              <a:path w="2207895" h="2570479">
                <a:moveTo>
                  <a:pt x="291813" y="654050"/>
                </a:moveTo>
                <a:lnTo>
                  <a:pt x="273050" y="654050"/>
                </a:lnTo>
                <a:lnTo>
                  <a:pt x="279400" y="660399"/>
                </a:lnTo>
                <a:lnTo>
                  <a:pt x="298161" y="660399"/>
                </a:lnTo>
                <a:lnTo>
                  <a:pt x="291813" y="654050"/>
                </a:lnTo>
                <a:close/>
              </a:path>
              <a:path w="2207895" h="2570479">
                <a:moveTo>
                  <a:pt x="298161" y="660400"/>
                </a:moveTo>
                <a:lnTo>
                  <a:pt x="279400" y="660400"/>
                </a:lnTo>
                <a:lnTo>
                  <a:pt x="285749" y="666749"/>
                </a:lnTo>
                <a:lnTo>
                  <a:pt x="304508" y="666749"/>
                </a:lnTo>
                <a:lnTo>
                  <a:pt x="298161" y="660400"/>
                </a:lnTo>
                <a:close/>
              </a:path>
              <a:path w="2207895" h="2570479">
                <a:moveTo>
                  <a:pt x="304508" y="666750"/>
                </a:moveTo>
                <a:lnTo>
                  <a:pt x="285750" y="666750"/>
                </a:lnTo>
                <a:lnTo>
                  <a:pt x="292100" y="673099"/>
                </a:lnTo>
                <a:lnTo>
                  <a:pt x="310855" y="673099"/>
                </a:lnTo>
                <a:lnTo>
                  <a:pt x="304508" y="666750"/>
                </a:lnTo>
                <a:close/>
              </a:path>
              <a:path w="2207895" h="2570479">
                <a:moveTo>
                  <a:pt x="310855" y="673100"/>
                </a:moveTo>
                <a:lnTo>
                  <a:pt x="292100" y="673100"/>
                </a:lnTo>
                <a:lnTo>
                  <a:pt x="298450" y="679449"/>
                </a:lnTo>
                <a:lnTo>
                  <a:pt x="317203" y="679449"/>
                </a:lnTo>
                <a:lnTo>
                  <a:pt x="310855" y="673100"/>
                </a:lnTo>
                <a:close/>
              </a:path>
              <a:path w="2207895" h="2570479">
                <a:moveTo>
                  <a:pt x="317203" y="679450"/>
                </a:moveTo>
                <a:lnTo>
                  <a:pt x="298450" y="679450"/>
                </a:lnTo>
                <a:lnTo>
                  <a:pt x="304800" y="685799"/>
                </a:lnTo>
                <a:lnTo>
                  <a:pt x="323550" y="685799"/>
                </a:lnTo>
                <a:lnTo>
                  <a:pt x="317203" y="679450"/>
                </a:lnTo>
                <a:close/>
              </a:path>
              <a:path w="2207895" h="2570479">
                <a:moveTo>
                  <a:pt x="323550" y="685800"/>
                </a:moveTo>
                <a:lnTo>
                  <a:pt x="304800" y="685800"/>
                </a:lnTo>
                <a:lnTo>
                  <a:pt x="311150" y="692149"/>
                </a:lnTo>
                <a:lnTo>
                  <a:pt x="329897" y="692149"/>
                </a:lnTo>
                <a:lnTo>
                  <a:pt x="323550" y="685800"/>
                </a:lnTo>
                <a:close/>
              </a:path>
              <a:path w="2207895" h="2570479">
                <a:moveTo>
                  <a:pt x="329897" y="692150"/>
                </a:moveTo>
                <a:lnTo>
                  <a:pt x="311150" y="692150"/>
                </a:lnTo>
                <a:lnTo>
                  <a:pt x="317499" y="698499"/>
                </a:lnTo>
                <a:lnTo>
                  <a:pt x="336244" y="698499"/>
                </a:lnTo>
                <a:lnTo>
                  <a:pt x="329897" y="692150"/>
                </a:lnTo>
                <a:close/>
              </a:path>
              <a:path w="2207895" h="2570479">
                <a:moveTo>
                  <a:pt x="336244" y="698500"/>
                </a:moveTo>
                <a:lnTo>
                  <a:pt x="317500" y="698500"/>
                </a:lnTo>
                <a:lnTo>
                  <a:pt x="323850" y="704849"/>
                </a:lnTo>
                <a:lnTo>
                  <a:pt x="342592" y="704849"/>
                </a:lnTo>
                <a:lnTo>
                  <a:pt x="336244" y="698500"/>
                </a:lnTo>
                <a:close/>
              </a:path>
              <a:path w="2207895" h="2570479">
                <a:moveTo>
                  <a:pt x="342592" y="704850"/>
                </a:moveTo>
                <a:lnTo>
                  <a:pt x="323850" y="704850"/>
                </a:lnTo>
                <a:lnTo>
                  <a:pt x="330200" y="711199"/>
                </a:lnTo>
                <a:lnTo>
                  <a:pt x="348939" y="711199"/>
                </a:lnTo>
                <a:lnTo>
                  <a:pt x="342592" y="704850"/>
                </a:lnTo>
                <a:close/>
              </a:path>
              <a:path w="2207895" h="2570479">
                <a:moveTo>
                  <a:pt x="348939" y="711200"/>
                </a:moveTo>
                <a:lnTo>
                  <a:pt x="330200" y="711200"/>
                </a:lnTo>
                <a:lnTo>
                  <a:pt x="336549" y="717549"/>
                </a:lnTo>
                <a:lnTo>
                  <a:pt x="355286" y="717549"/>
                </a:lnTo>
                <a:lnTo>
                  <a:pt x="348939" y="711200"/>
                </a:lnTo>
                <a:close/>
              </a:path>
              <a:path w="2207895" h="2570479">
                <a:moveTo>
                  <a:pt x="355286" y="717550"/>
                </a:moveTo>
                <a:lnTo>
                  <a:pt x="336550" y="717550"/>
                </a:lnTo>
                <a:lnTo>
                  <a:pt x="342900" y="723899"/>
                </a:lnTo>
                <a:lnTo>
                  <a:pt x="361633" y="723899"/>
                </a:lnTo>
                <a:lnTo>
                  <a:pt x="355286" y="717550"/>
                </a:lnTo>
                <a:close/>
              </a:path>
              <a:path w="2207895" h="2570479">
                <a:moveTo>
                  <a:pt x="361633" y="723900"/>
                </a:moveTo>
                <a:lnTo>
                  <a:pt x="342900" y="723900"/>
                </a:lnTo>
                <a:lnTo>
                  <a:pt x="349250" y="730249"/>
                </a:lnTo>
                <a:lnTo>
                  <a:pt x="367981" y="730249"/>
                </a:lnTo>
                <a:lnTo>
                  <a:pt x="361633" y="723900"/>
                </a:lnTo>
                <a:close/>
              </a:path>
              <a:path w="2207895" h="2570479">
                <a:moveTo>
                  <a:pt x="367981" y="730250"/>
                </a:moveTo>
                <a:lnTo>
                  <a:pt x="349250" y="730250"/>
                </a:lnTo>
                <a:lnTo>
                  <a:pt x="355599" y="736599"/>
                </a:lnTo>
                <a:lnTo>
                  <a:pt x="374328" y="736599"/>
                </a:lnTo>
                <a:lnTo>
                  <a:pt x="367981" y="730250"/>
                </a:lnTo>
                <a:close/>
              </a:path>
              <a:path w="2207895" h="2570479">
                <a:moveTo>
                  <a:pt x="374328" y="736600"/>
                </a:moveTo>
                <a:lnTo>
                  <a:pt x="355600" y="736600"/>
                </a:lnTo>
                <a:lnTo>
                  <a:pt x="361949" y="742949"/>
                </a:lnTo>
                <a:lnTo>
                  <a:pt x="380675" y="742949"/>
                </a:lnTo>
                <a:lnTo>
                  <a:pt x="374328" y="736600"/>
                </a:lnTo>
                <a:close/>
              </a:path>
              <a:path w="2207895" h="2570479">
                <a:moveTo>
                  <a:pt x="380675" y="742950"/>
                </a:moveTo>
                <a:lnTo>
                  <a:pt x="361950" y="742950"/>
                </a:lnTo>
                <a:lnTo>
                  <a:pt x="368300" y="749299"/>
                </a:lnTo>
                <a:lnTo>
                  <a:pt x="387022" y="749299"/>
                </a:lnTo>
                <a:lnTo>
                  <a:pt x="380675" y="742950"/>
                </a:lnTo>
                <a:close/>
              </a:path>
              <a:path w="2207895" h="2570479">
                <a:moveTo>
                  <a:pt x="387022" y="749300"/>
                </a:moveTo>
                <a:lnTo>
                  <a:pt x="368300" y="749300"/>
                </a:lnTo>
                <a:lnTo>
                  <a:pt x="374650" y="755649"/>
                </a:lnTo>
                <a:lnTo>
                  <a:pt x="393370" y="755649"/>
                </a:lnTo>
                <a:lnTo>
                  <a:pt x="387022" y="749300"/>
                </a:lnTo>
                <a:close/>
              </a:path>
              <a:path w="2207895" h="2570479">
                <a:moveTo>
                  <a:pt x="393370" y="755650"/>
                </a:moveTo>
                <a:lnTo>
                  <a:pt x="374650" y="755650"/>
                </a:lnTo>
                <a:lnTo>
                  <a:pt x="380999" y="761999"/>
                </a:lnTo>
                <a:lnTo>
                  <a:pt x="399717" y="761999"/>
                </a:lnTo>
                <a:lnTo>
                  <a:pt x="393370" y="755650"/>
                </a:lnTo>
                <a:close/>
              </a:path>
              <a:path w="2207895" h="2570479">
                <a:moveTo>
                  <a:pt x="399717" y="762000"/>
                </a:moveTo>
                <a:lnTo>
                  <a:pt x="381000" y="762000"/>
                </a:lnTo>
                <a:lnTo>
                  <a:pt x="387349" y="768349"/>
                </a:lnTo>
                <a:lnTo>
                  <a:pt x="406064" y="768349"/>
                </a:lnTo>
                <a:lnTo>
                  <a:pt x="399717" y="762000"/>
                </a:lnTo>
                <a:close/>
              </a:path>
              <a:path w="2207895" h="2570479">
                <a:moveTo>
                  <a:pt x="406064" y="768350"/>
                </a:moveTo>
                <a:lnTo>
                  <a:pt x="387350" y="768350"/>
                </a:lnTo>
                <a:lnTo>
                  <a:pt x="393700" y="774699"/>
                </a:lnTo>
                <a:lnTo>
                  <a:pt x="412411" y="774699"/>
                </a:lnTo>
                <a:lnTo>
                  <a:pt x="406064" y="768350"/>
                </a:lnTo>
                <a:close/>
              </a:path>
              <a:path w="2207895" h="2570479">
                <a:moveTo>
                  <a:pt x="412411" y="774700"/>
                </a:moveTo>
                <a:lnTo>
                  <a:pt x="393700" y="774700"/>
                </a:lnTo>
                <a:lnTo>
                  <a:pt x="400050" y="781049"/>
                </a:lnTo>
                <a:lnTo>
                  <a:pt x="418759" y="781049"/>
                </a:lnTo>
                <a:lnTo>
                  <a:pt x="412411" y="774700"/>
                </a:lnTo>
                <a:close/>
              </a:path>
              <a:path w="2207895" h="2570479">
                <a:moveTo>
                  <a:pt x="418759" y="781050"/>
                </a:moveTo>
                <a:lnTo>
                  <a:pt x="400050" y="781050"/>
                </a:lnTo>
                <a:lnTo>
                  <a:pt x="406399" y="787399"/>
                </a:lnTo>
                <a:lnTo>
                  <a:pt x="425106" y="787399"/>
                </a:lnTo>
                <a:lnTo>
                  <a:pt x="418759" y="781050"/>
                </a:lnTo>
                <a:close/>
              </a:path>
              <a:path w="2207895" h="2570479">
                <a:moveTo>
                  <a:pt x="425106" y="787399"/>
                </a:moveTo>
                <a:lnTo>
                  <a:pt x="406399" y="787399"/>
                </a:lnTo>
                <a:lnTo>
                  <a:pt x="412750" y="793749"/>
                </a:lnTo>
                <a:lnTo>
                  <a:pt x="431453" y="793749"/>
                </a:lnTo>
                <a:lnTo>
                  <a:pt x="425106" y="787399"/>
                </a:lnTo>
                <a:close/>
              </a:path>
              <a:path w="2207895" h="2570479">
                <a:moveTo>
                  <a:pt x="431453" y="793750"/>
                </a:moveTo>
                <a:lnTo>
                  <a:pt x="412750" y="793750"/>
                </a:lnTo>
                <a:lnTo>
                  <a:pt x="419100" y="800099"/>
                </a:lnTo>
                <a:lnTo>
                  <a:pt x="437801" y="800099"/>
                </a:lnTo>
                <a:lnTo>
                  <a:pt x="431453" y="793750"/>
                </a:lnTo>
                <a:close/>
              </a:path>
              <a:path w="2207895" h="2570479">
                <a:moveTo>
                  <a:pt x="437801" y="800100"/>
                </a:moveTo>
                <a:lnTo>
                  <a:pt x="419100" y="800100"/>
                </a:lnTo>
                <a:lnTo>
                  <a:pt x="425449" y="806449"/>
                </a:lnTo>
                <a:lnTo>
                  <a:pt x="444148" y="806449"/>
                </a:lnTo>
                <a:lnTo>
                  <a:pt x="437801" y="800100"/>
                </a:lnTo>
                <a:close/>
              </a:path>
              <a:path w="2207895" h="2570479">
                <a:moveTo>
                  <a:pt x="444148" y="806450"/>
                </a:moveTo>
                <a:lnTo>
                  <a:pt x="425450" y="806450"/>
                </a:lnTo>
                <a:lnTo>
                  <a:pt x="431799" y="812799"/>
                </a:lnTo>
                <a:lnTo>
                  <a:pt x="450495" y="812799"/>
                </a:lnTo>
                <a:lnTo>
                  <a:pt x="444148" y="806450"/>
                </a:lnTo>
                <a:close/>
              </a:path>
              <a:path w="2207895" h="2570479">
                <a:moveTo>
                  <a:pt x="450495" y="812800"/>
                </a:moveTo>
                <a:lnTo>
                  <a:pt x="431800" y="812800"/>
                </a:lnTo>
                <a:lnTo>
                  <a:pt x="438150" y="819149"/>
                </a:lnTo>
                <a:lnTo>
                  <a:pt x="456842" y="819149"/>
                </a:lnTo>
                <a:lnTo>
                  <a:pt x="450495" y="812800"/>
                </a:lnTo>
                <a:close/>
              </a:path>
              <a:path w="2207895" h="2570479">
                <a:moveTo>
                  <a:pt x="456842" y="819150"/>
                </a:moveTo>
                <a:lnTo>
                  <a:pt x="438150" y="819150"/>
                </a:lnTo>
                <a:lnTo>
                  <a:pt x="444500" y="825499"/>
                </a:lnTo>
                <a:lnTo>
                  <a:pt x="463190" y="825499"/>
                </a:lnTo>
                <a:lnTo>
                  <a:pt x="456842" y="819150"/>
                </a:lnTo>
                <a:close/>
              </a:path>
              <a:path w="2207895" h="2570479">
                <a:moveTo>
                  <a:pt x="463190" y="825500"/>
                </a:moveTo>
                <a:lnTo>
                  <a:pt x="444500" y="825500"/>
                </a:lnTo>
                <a:lnTo>
                  <a:pt x="450850" y="831849"/>
                </a:lnTo>
                <a:lnTo>
                  <a:pt x="469537" y="831849"/>
                </a:lnTo>
                <a:lnTo>
                  <a:pt x="463190" y="825500"/>
                </a:lnTo>
                <a:close/>
              </a:path>
              <a:path w="2207895" h="2570479">
                <a:moveTo>
                  <a:pt x="469537" y="831850"/>
                </a:moveTo>
                <a:lnTo>
                  <a:pt x="450850" y="831850"/>
                </a:lnTo>
                <a:lnTo>
                  <a:pt x="457199" y="838199"/>
                </a:lnTo>
                <a:lnTo>
                  <a:pt x="475884" y="838199"/>
                </a:lnTo>
                <a:lnTo>
                  <a:pt x="469537" y="831850"/>
                </a:lnTo>
                <a:close/>
              </a:path>
              <a:path w="2207895" h="2570479">
                <a:moveTo>
                  <a:pt x="475884" y="838200"/>
                </a:moveTo>
                <a:lnTo>
                  <a:pt x="457200" y="838200"/>
                </a:lnTo>
                <a:lnTo>
                  <a:pt x="463550" y="844549"/>
                </a:lnTo>
                <a:lnTo>
                  <a:pt x="482231" y="844549"/>
                </a:lnTo>
                <a:lnTo>
                  <a:pt x="475884" y="838200"/>
                </a:lnTo>
                <a:close/>
              </a:path>
              <a:path w="2207895" h="2570479">
                <a:moveTo>
                  <a:pt x="482231" y="844550"/>
                </a:moveTo>
                <a:lnTo>
                  <a:pt x="463550" y="844550"/>
                </a:lnTo>
                <a:lnTo>
                  <a:pt x="469900" y="850899"/>
                </a:lnTo>
                <a:lnTo>
                  <a:pt x="488579" y="850899"/>
                </a:lnTo>
                <a:lnTo>
                  <a:pt x="482231" y="844550"/>
                </a:lnTo>
                <a:close/>
              </a:path>
              <a:path w="2207895" h="2570479">
                <a:moveTo>
                  <a:pt x="488579" y="850900"/>
                </a:moveTo>
                <a:lnTo>
                  <a:pt x="469900" y="850900"/>
                </a:lnTo>
                <a:lnTo>
                  <a:pt x="476249" y="857249"/>
                </a:lnTo>
                <a:lnTo>
                  <a:pt x="494926" y="857249"/>
                </a:lnTo>
                <a:lnTo>
                  <a:pt x="488579" y="850900"/>
                </a:lnTo>
                <a:close/>
              </a:path>
              <a:path w="2207895" h="2570479">
                <a:moveTo>
                  <a:pt x="494926" y="857250"/>
                </a:moveTo>
                <a:lnTo>
                  <a:pt x="476250" y="857250"/>
                </a:lnTo>
                <a:lnTo>
                  <a:pt x="482599" y="863599"/>
                </a:lnTo>
                <a:lnTo>
                  <a:pt x="501273" y="863599"/>
                </a:lnTo>
                <a:lnTo>
                  <a:pt x="494926" y="857250"/>
                </a:lnTo>
                <a:close/>
              </a:path>
              <a:path w="2207895" h="2570479">
                <a:moveTo>
                  <a:pt x="501273" y="863600"/>
                </a:moveTo>
                <a:lnTo>
                  <a:pt x="482600" y="863600"/>
                </a:lnTo>
                <a:lnTo>
                  <a:pt x="488950" y="869949"/>
                </a:lnTo>
                <a:lnTo>
                  <a:pt x="507620" y="869949"/>
                </a:lnTo>
                <a:lnTo>
                  <a:pt x="501273" y="863600"/>
                </a:lnTo>
                <a:close/>
              </a:path>
              <a:path w="2207895" h="2570479">
                <a:moveTo>
                  <a:pt x="507620" y="869950"/>
                </a:moveTo>
                <a:lnTo>
                  <a:pt x="488950" y="869950"/>
                </a:lnTo>
                <a:lnTo>
                  <a:pt x="495299" y="876299"/>
                </a:lnTo>
                <a:lnTo>
                  <a:pt x="513968" y="876299"/>
                </a:lnTo>
                <a:lnTo>
                  <a:pt x="507620" y="869950"/>
                </a:lnTo>
                <a:close/>
              </a:path>
              <a:path w="2207895" h="2570479">
                <a:moveTo>
                  <a:pt x="513968" y="876299"/>
                </a:moveTo>
                <a:lnTo>
                  <a:pt x="495300" y="876299"/>
                </a:lnTo>
                <a:lnTo>
                  <a:pt x="501650" y="882649"/>
                </a:lnTo>
                <a:lnTo>
                  <a:pt x="520315" y="882649"/>
                </a:lnTo>
                <a:lnTo>
                  <a:pt x="513968" y="876299"/>
                </a:lnTo>
                <a:close/>
              </a:path>
              <a:path w="2207895" h="2570479">
                <a:moveTo>
                  <a:pt x="520315" y="882650"/>
                </a:moveTo>
                <a:lnTo>
                  <a:pt x="501650" y="882650"/>
                </a:lnTo>
                <a:lnTo>
                  <a:pt x="507999" y="888999"/>
                </a:lnTo>
                <a:lnTo>
                  <a:pt x="526662" y="888999"/>
                </a:lnTo>
                <a:lnTo>
                  <a:pt x="520315" y="882650"/>
                </a:lnTo>
                <a:close/>
              </a:path>
              <a:path w="2207895" h="2570479">
                <a:moveTo>
                  <a:pt x="526662" y="889000"/>
                </a:moveTo>
                <a:lnTo>
                  <a:pt x="508000" y="889000"/>
                </a:lnTo>
                <a:lnTo>
                  <a:pt x="514350" y="895349"/>
                </a:lnTo>
                <a:lnTo>
                  <a:pt x="533010" y="895349"/>
                </a:lnTo>
                <a:lnTo>
                  <a:pt x="526662" y="889000"/>
                </a:lnTo>
                <a:close/>
              </a:path>
              <a:path w="2207895" h="2570479">
                <a:moveTo>
                  <a:pt x="533010" y="895350"/>
                </a:moveTo>
                <a:lnTo>
                  <a:pt x="514350" y="895350"/>
                </a:lnTo>
                <a:lnTo>
                  <a:pt x="520700" y="901699"/>
                </a:lnTo>
                <a:lnTo>
                  <a:pt x="539357" y="901699"/>
                </a:lnTo>
                <a:lnTo>
                  <a:pt x="533010" y="895350"/>
                </a:lnTo>
                <a:close/>
              </a:path>
              <a:path w="2207895" h="2570479">
                <a:moveTo>
                  <a:pt x="539357" y="901700"/>
                </a:moveTo>
                <a:lnTo>
                  <a:pt x="520700" y="901700"/>
                </a:lnTo>
                <a:lnTo>
                  <a:pt x="527049" y="908049"/>
                </a:lnTo>
                <a:lnTo>
                  <a:pt x="545704" y="908049"/>
                </a:lnTo>
                <a:lnTo>
                  <a:pt x="539357" y="901700"/>
                </a:lnTo>
                <a:close/>
              </a:path>
              <a:path w="2207895" h="2570479">
                <a:moveTo>
                  <a:pt x="545704" y="908050"/>
                </a:moveTo>
                <a:lnTo>
                  <a:pt x="527050" y="908050"/>
                </a:lnTo>
                <a:lnTo>
                  <a:pt x="533399" y="914399"/>
                </a:lnTo>
                <a:lnTo>
                  <a:pt x="552051" y="914399"/>
                </a:lnTo>
                <a:lnTo>
                  <a:pt x="545704" y="908050"/>
                </a:lnTo>
                <a:close/>
              </a:path>
              <a:path w="2207895" h="2570479">
                <a:moveTo>
                  <a:pt x="552051" y="914400"/>
                </a:moveTo>
                <a:lnTo>
                  <a:pt x="533400" y="914400"/>
                </a:lnTo>
                <a:lnTo>
                  <a:pt x="539750" y="920749"/>
                </a:lnTo>
                <a:lnTo>
                  <a:pt x="558399" y="920749"/>
                </a:lnTo>
                <a:lnTo>
                  <a:pt x="552051" y="914400"/>
                </a:lnTo>
                <a:close/>
              </a:path>
              <a:path w="2207895" h="2570479">
                <a:moveTo>
                  <a:pt x="558399" y="920750"/>
                </a:moveTo>
                <a:lnTo>
                  <a:pt x="539750" y="920750"/>
                </a:lnTo>
                <a:lnTo>
                  <a:pt x="546099" y="927099"/>
                </a:lnTo>
                <a:lnTo>
                  <a:pt x="564746" y="927099"/>
                </a:lnTo>
                <a:lnTo>
                  <a:pt x="558399" y="920750"/>
                </a:lnTo>
                <a:close/>
              </a:path>
              <a:path w="2207895" h="2570479">
                <a:moveTo>
                  <a:pt x="564746" y="927100"/>
                </a:moveTo>
                <a:lnTo>
                  <a:pt x="546100" y="927100"/>
                </a:lnTo>
                <a:lnTo>
                  <a:pt x="552450" y="933449"/>
                </a:lnTo>
                <a:lnTo>
                  <a:pt x="571093" y="933449"/>
                </a:lnTo>
                <a:lnTo>
                  <a:pt x="564746" y="927100"/>
                </a:lnTo>
                <a:close/>
              </a:path>
              <a:path w="2207895" h="2570479">
                <a:moveTo>
                  <a:pt x="571093" y="933450"/>
                </a:moveTo>
                <a:lnTo>
                  <a:pt x="552450" y="933450"/>
                </a:lnTo>
                <a:lnTo>
                  <a:pt x="558800" y="939799"/>
                </a:lnTo>
                <a:lnTo>
                  <a:pt x="577440" y="939799"/>
                </a:lnTo>
                <a:lnTo>
                  <a:pt x="571093" y="933450"/>
                </a:lnTo>
                <a:close/>
              </a:path>
              <a:path w="2207895" h="2570479">
                <a:moveTo>
                  <a:pt x="577440" y="939800"/>
                </a:moveTo>
                <a:lnTo>
                  <a:pt x="558800" y="939800"/>
                </a:lnTo>
                <a:lnTo>
                  <a:pt x="565149" y="946149"/>
                </a:lnTo>
                <a:lnTo>
                  <a:pt x="583788" y="946149"/>
                </a:lnTo>
                <a:lnTo>
                  <a:pt x="577440" y="939800"/>
                </a:lnTo>
                <a:close/>
              </a:path>
              <a:path w="2207895" h="2570479">
                <a:moveTo>
                  <a:pt x="583788" y="946150"/>
                </a:moveTo>
                <a:lnTo>
                  <a:pt x="565150" y="946150"/>
                </a:lnTo>
                <a:lnTo>
                  <a:pt x="595630" y="976629"/>
                </a:lnTo>
                <a:lnTo>
                  <a:pt x="614255" y="976629"/>
                </a:lnTo>
                <a:lnTo>
                  <a:pt x="583788" y="946150"/>
                </a:lnTo>
                <a:close/>
              </a:path>
              <a:path w="2207895" h="2570479">
                <a:moveTo>
                  <a:pt x="614255" y="976630"/>
                </a:moveTo>
                <a:lnTo>
                  <a:pt x="595630" y="976630"/>
                </a:lnTo>
                <a:lnTo>
                  <a:pt x="601980" y="982979"/>
                </a:lnTo>
                <a:lnTo>
                  <a:pt x="620602" y="982979"/>
                </a:lnTo>
                <a:lnTo>
                  <a:pt x="614255" y="976630"/>
                </a:lnTo>
                <a:close/>
              </a:path>
              <a:path w="2207895" h="2570479">
                <a:moveTo>
                  <a:pt x="620602" y="982979"/>
                </a:moveTo>
                <a:lnTo>
                  <a:pt x="601980" y="982979"/>
                </a:lnTo>
                <a:lnTo>
                  <a:pt x="633730" y="1014729"/>
                </a:lnTo>
                <a:lnTo>
                  <a:pt x="652338" y="1014729"/>
                </a:lnTo>
                <a:lnTo>
                  <a:pt x="620602" y="982979"/>
                </a:lnTo>
                <a:close/>
              </a:path>
              <a:path w="2207895" h="2570479">
                <a:moveTo>
                  <a:pt x="652338" y="1014729"/>
                </a:moveTo>
                <a:lnTo>
                  <a:pt x="633730" y="1014729"/>
                </a:lnTo>
                <a:lnTo>
                  <a:pt x="642620" y="1023619"/>
                </a:lnTo>
                <a:lnTo>
                  <a:pt x="661224" y="1023619"/>
                </a:lnTo>
                <a:lnTo>
                  <a:pt x="652338" y="1014729"/>
                </a:lnTo>
                <a:close/>
              </a:path>
              <a:path w="2207895" h="2570479">
                <a:moveTo>
                  <a:pt x="661224" y="1023620"/>
                </a:moveTo>
                <a:lnTo>
                  <a:pt x="642620" y="1023620"/>
                </a:lnTo>
                <a:lnTo>
                  <a:pt x="646430" y="1027429"/>
                </a:lnTo>
                <a:lnTo>
                  <a:pt x="665033" y="1027429"/>
                </a:lnTo>
                <a:lnTo>
                  <a:pt x="661224" y="1023620"/>
                </a:lnTo>
                <a:close/>
              </a:path>
              <a:path w="2207895" h="2570479">
                <a:moveTo>
                  <a:pt x="665033" y="1027429"/>
                </a:moveTo>
                <a:lnTo>
                  <a:pt x="646430" y="1027429"/>
                </a:lnTo>
                <a:lnTo>
                  <a:pt x="659130" y="1040129"/>
                </a:lnTo>
                <a:lnTo>
                  <a:pt x="677727" y="1040129"/>
                </a:lnTo>
                <a:lnTo>
                  <a:pt x="665033" y="1027429"/>
                </a:lnTo>
                <a:close/>
              </a:path>
              <a:path w="2207895" h="2570479">
                <a:moveTo>
                  <a:pt x="677727" y="1040129"/>
                </a:moveTo>
                <a:lnTo>
                  <a:pt x="659130" y="1040129"/>
                </a:lnTo>
                <a:lnTo>
                  <a:pt x="665480" y="1046479"/>
                </a:lnTo>
                <a:lnTo>
                  <a:pt x="684074" y="1046479"/>
                </a:lnTo>
                <a:lnTo>
                  <a:pt x="677727" y="1040129"/>
                </a:lnTo>
                <a:close/>
              </a:path>
              <a:path w="2207895" h="2570479">
                <a:moveTo>
                  <a:pt x="684074" y="1046479"/>
                </a:moveTo>
                <a:lnTo>
                  <a:pt x="665480" y="1046479"/>
                </a:lnTo>
                <a:lnTo>
                  <a:pt x="678180" y="1059179"/>
                </a:lnTo>
                <a:lnTo>
                  <a:pt x="696769" y="1059179"/>
                </a:lnTo>
                <a:lnTo>
                  <a:pt x="684074" y="1046479"/>
                </a:lnTo>
                <a:close/>
              </a:path>
              <a:path w="2207895" h="2570479">
                <a:moveTo>
                  <a:pt x="696769" y="1059180"/>
                </a:moveTo>
                <a:lnTo>
                  <a:pt x="678180" y="1059180"/>
                </a:lnTo>
                <a:lnTo>
                  <a:pt x="690880" y="1071879"/>
                </a:lnTo>
                <a:lnTo>
                  <a:pt x="709464" y="1071879"/>
                </a:lnTo>
                <a:lnTo>
                  <a:pt x="696769" y="1059180"/>
                </a:lnTo>
                <a:close/>
              </a:path>
              <a:path w="2207895" h="2570479">
                <a:moveTo>
                  <a:pt x="709464" y="1071880"/>
                </a:moveTo>
                <a:lnTo>
                  <a:pt x="690880" y="1071880"/>
                </a:lnTo>
                <a:lnTo>
                  <a:pt x="697230" y="1078229"/>
                </a:lnTo>
                <a:lnTo>
                  <a:pt x="715811" y="1078229"/>
                </a:lnTo>
                <a:lnTo>
                  <a:pt x="709464" y="1071880"/>
                </a:lnTo>
                <a:close/>
              </a:path>
              <a:path w="2207895" h="2570479">
                <a:moveTo>
                  <a:pt x="715811" y="1078230"/>
                </a:moveTo>
                <a:lnTo>
                  <a:pt x="697230" y="1078230"/>
                </a:lnTo>
                <a:lnTo>
                  <a:pt x="703579" y="1084579"/>
                </a:lnTo>
                <a:lnTo>
                  <a:pt x="722158" y="1084579"/>
                </a:lnTo>
                <a:lnTo>
                  <a:pt x="715811" y="1078230"/>
                </a:lnTo>
                <a:close/>
              </a:path>
              <a:path w="2207895" h="2570479">
                <a:moveTo>
                  <a:pt x="722158" y="1084580"/>
                </a:moveTo>
                <a:lnTo>
                  <a:pt x="703580" y="1084580"/>
                </a:lnTo>
                <a:lnTo>
                  <a:pt x="716280" y="1097279"/>
                </a:lnTo>
                <a:lnTo>
                  <a:pt x="734853" y="1097279"/>
                </a:lnTo>
                <a:lnTo>
                  <a:pt x="722158" y="1084580"/>
                </a:lnTo>
                <a:close/>
              </a:path>
              <a:path w="2207895" h="2570479">
                <a:moveTo>
                  <a:pt x="734853" y="1097280"/>
                </a:moveTo>
                <a:lnTo>
                  <a:pt x="716280" y="1097280"/>
                </a:lnTo>
                <a:lnTo>
                  <a:pt x="718820" y="1099819"/>
                </a:lnTo>
                <a:lnTo>
                  <a:pt x="737391" y="1099819"/>
                </a:lnTo>
                <a:lnTo>
                  <a:pt x="734853" y="1097280"/>
                </a:lnTo>
                <a:close/>
              </a:path>
              <a:path w="2207895" h="2570479">
                <a:moveTo>
                  <a:pt x="737391" y="1099820"/>
                </a:moveTo>
                <a:lnTo>
                  <a:pt x="718820" y="1099820"/>
                </a:lnTo>
                <a:lnTo>
                  <a:pt x="722630" y="1103629"/>
                </a:lnTo>
                <a:lnTo>
                  <a:pt x="741200" y="1103629"/>
                </a:lnTo>
                <a:lnTo>
                  <a:pt x="737391" y="1099820"/>
                </a:lnTo>
                <a:close/>
              </a:path>
              <a:path w="2207895" h="2570479">
                <a:moveTo>
                  <a:pt x="741200" y="1103630"/>
                </a:moveTo>
                <a:lnTo>
                  <a:pt x="722630" y="1103630"/>
                </a:lnTo>
                <a:lnTo>
                  <a:pt x="725170" y="1106169"/>
                </a:lnTo>
                <a:lnTo>
                  <a:pt x="743739" y="1106169"/>
                </a:lnTo>
                <a:lnTo>
                  <a:pt x="741200" y="1103630"/>
                </a:lnTo>
                <a:close/>
              </a:path>
              <a:path w="2207895" h="2570479">
                <a:moveTo>
                  <a:pt x="743739" y="1106170"/>
                </a:moveTo>
                <a:lnTo>
                  <a:pt x="725170" y="1106170"/>
                </a:lnTo>
                <a:lnTo>
                  <a:pt x="728979" y="1109979"/>
                </a:lnTo>
                <a:lnTo>
                  <a:pt x="747547" y="1109979"/>
                </a:lnTo>
                <a:lnTo>
                  <a:pt x="743739" y="1106170"/>
                </a:lnTo>
                <a:close/>
              </a:path>
              <a:path w="2207895" h="2570479">
                <a:moveTo>
                  <a:pt x="747547" y="1109980"/>
                </a:moveTo>
                <a:lnTo>
                  <a:pt x="728980" y="1109980"/>
                </a:lnTo>
                <a:lnTo>
                  <a:pt x="731520" y="1112519"/>
                </a:lnTo>
                <a:lnTo>
                  <a:pt x="750086" y="1112519"/>
                </a:lnTo>
                <a:lnTo>
                  <a:pt x="747547" y="1109980"/>
                </a:lnTo>
                <a:close/>
              </a:path>
              <a:path w="2207895" h="2570479">
                <a:moveTo>
                  <a:pt x="750086" y="1112519"/>
                </a:moveTo>
                <a:lnTo>
                  <a:pt x="731520" y="1112519"/>
                </a:lnTo>
                <a:lnTo>
                  <a:pt x="741680" y="1122679"/>
                </a:lnTo>
                <a:lnTo>
                  <a:pt x="760242" y="1122679"/>
                </a:lnTo>
                <a:lnTo>
                  <a:pt x="750086" y="1112519"/>
                </a:lnTo>
                <a:close/>
              </a:path>
              <a:path w="2207895" h="2570479">
                <a:moveTo>
                  <a:pt x="760242" y="1122680"/>
                </a:moveTo>
                <a:lnTo>
                  <a:pt x="741680" y="1122680"/>
                </a:lnTo>
                <a:lnTo>
                  <a:pt x="748030" y="1129029"/>
                </a:lnTo>
                <a:lnTo>
                  <a:pt x="766589" y="1129029"/>
                </a:lnTo>
                <a:lnTo>
                  <a:pt x="760242" y="1122680"/>
                </a:lnTo>
                <a:close/>
              </a:path>
              <a:path w="2207895" h="2570479">
                <a:moveTo>
                  <a:pt x="766589" y="1129030"/>
                </a:moveTo>
                <a:lnTo>
                  <a:pt x="748030" y="1129030"/>
                </a:lnTo>
                <a:lnTo>
                  <a:pt x="754379" y="1135379"/>
                </a:lnTo>
                <a:lnTo>
                  <a:pt x="772936" y="1135379"/>
                </a:lnTo>
                <a:lnTo>
                  <a:pt x="766589" y="1129030"/>
                </a:lnTo>
                <a:close/>
              </a:path>
              <a:path w="2207895" h="2570479">
                <a:moveTo>
                  <a:pt x="772936" y="1135380"/>
                </a:moveTo>
                <a:lnTo>
                  <a:pt x="754380" y="1135380"/>
                </a:lnTo>
                <a:lnTo>
                  <a:pt x="756920" y="1137919"/>
                </a:lnTo>
                <a:lnTo>
                  <a:pt x="775475" y="1137919"/>
                </a:lnTo>
                <a:lnTo>
                  <a:pt x="772936" y="1135380"/>
                </a:lnTo>
                <a:close/>
              </a:path>
              <a:path w="2207895" h="2570479">
                <a:moveTo>
                  <a:pt x="775475" y="1137920"/>
                </a:moveTo>
                <a:lnTo>
                  <a:pt x="756920" y="1137920"/>
                </a:lnTo>
                <a:lnTo>
                  <a:pt x="763269" y="1144269"/>
                </a:lnTo>
                <a:lnTo>
                  <a:pt x="781822" y="1144269"/>
                </a:lnTo>
                <a:lnTo>
                  <a:pt x="775475" y="1137920"/>
                </a:lnTo>
                <a:close/>
              </a:path>
              <a:path w="2207895" h="2570479">
                <a:moveTo>
                  <a:pt x="781822" y="1144270"/>
                </a:moveTo>
                <a:lnTo>
                  <a:pt x="763270" y="1144270"/>
                </a:lnTo>
                <a:lnTo>
                  <a:pt x="767080" y="1148079"/>
                </a:lnTo>
                <a:lnTo>
                  <a:pt x="785631" y="1148079"/>
                </a:lnTo>
                <a:lnTo>
                  <a:pt x="781822" y="1144270"/>
                </a:lnTo>
                <a:close/>
              </a:path>
              <a:path w="2207895" h="2570479">
                <a:moveTo>
                  <a:pt x="785631" y="1148079"/>
                </a:moveTo>
                <a:lnTo>
                  <a:pt x="767080" y="1148079"/>
                </a:lnTo>
                <a:lnTo>
                  <a:pt x="773430" y="1154429"/>
                </a:lnTo>
                <a:lnTo>
                  <a:pt x="791978" y="1154429"/>
                </a:lnTo>
                <a:lnTo>
                  <a:pt x="785631" y="1148079"/>
                </a:lnTo>
                <a:close/>
              </a:path>
              <a:path w="2207895" h="2570479">
                <a:moveTo>
                  <a:pt x="791978" y="1154430"/>
                </a:moveTo>
                <a:lnTo>
                  <a:pt x="773430" y="1154430"/>
                </a:lnTo>
                <a:lnTo>
                  <a:pt x="779779" y="1160779"/>
                </a:lnTo>
                <a:lnTo>
                  <a:pt x="798325" y="1160779"/>
                </a:lnTo>
                <a:lnTo>
                  <a:pt x="791978" y="1154430"/>
                </a:lnTo>
                <a:close/>
              </a:path>
              <a:path w="2207895" h="2570479">
                <a:moveTo>
                  <a:pt x="798325" y="1160780"/>
                </a:moveTo>
                <a:lnTo>
                  <a:pt x="779780" y="1160780"/>
                </a:lnTo>
                <a:lnTo>
                  <a:pt x="786130" y="1167129"/>
                </a:lnTo>
                <a:lnTo>
                  <a:pt x="804672" y="1167129"/>
                </a:lnTo>
                <a:lnTo>
                  <a:pt x="798325" y="1160780"/>
                </a:lnTo>
                <a:close/>
              </a:path>
              <a:path w="2207895" h="2570479">
                <a:moveTo>
                  <a:pt x="804672" y="1167129"/>
                </a:moveTo>
                <a:lnTo>
                  <a:pt x="786130" y="1167129"/>
                </a:lnTo>
                <a:lnTo>
                  <a:pt x="788669" y="1169669"/>
                </a:lnTo>
                <a:lnTo>
                  <a:pt x="807211" y="1169669"/>
                </a:lnTo>
                <a:lnTo>
                  <a:pt x="804672" y="1167129"/>
                </a:lnTo>
                <a:close/>
              </a:path>
              <a:path w="2207895" h="2570479">
                <a:moveTo>
                  <a:pt x="807211" y="1169669"/>
                </a:moveTo>
                <a:lnTo>
                  <a:pt x="788670" y="1169669"/>
                </a:lnTo>
                <a:lnTo>
                  <a:pt x="792480" y="1173479"/>
                </a:lnTo>
                <a:lnTo>
                  <a:pt x="811020" y="1173479"/>
                </a:lnTo>
                <a:lnTo>
                  <a:pt x="807211" y="1169669"/>
                </a:lnTo>
                <a:close/>
              </a:path>
              <a:path w="2207895" h="2570479">
                <a:moveTo>
                  <a:pt x="811020" y="1173479"/>
                </a:moveTo>
                <a:lnTo>
                  <a:pt x="792480" y="1173479"/>
                </a:lnTo>
                <a:lnTo>
                  <a:pt x="795020" y="1176019"/>
                </a:lnTo>
                <a:lnTo>
                  <a:pt x="813559" y="1176019"/>
                </a:lnTo>
                <a:lnTo>
                  <a:pt x="811020" y="1173479"/>
                </a:lnTo>
                <a:close/>
              </a:path>
              <a:path w="2207895" h="2570479">
                <a:moveTo>
                  <a:pt x="813559" y="1176020"/>
                </a:moveTo>
                <a:lnTo>
                  <a:pt x="795020" y="1176020"/>
                </a:lnTo>
                <a:lnTo>
                  <a:pt x="798830" y="1179829"/>
                </a:lnTo>
                <a:lnTo>
                  <a:pt x="817367" y="1179829"/>
                </a:lnTo>
                <a:lnTo>
                  <a:pt x="813559" y="1176020"/>
                </a:lnTo>
                <a:close/>
              </a:path>
              <a:path w="2207895" h="2570479">
                <a:moveTo>
                  <a:pt x="817367" y="1179829"/>
                </a:moveTo>
                <a:lnTo>
                  <a:pt x="798830" y="1179829"/>
                </a:lnTo>
                <a:lnTo>
                  <a:pt x="811530" y="1192529"/>
                </a:lnTo>
                <a:lnTo>
                  <a:pt x="830062" y="1192529"/>
                </a:lnTo>
                <a:lnTo>
                  <a:pt x="817367" y="1179829"/>
                </a:lnTo>
                <a:close/>
              </a:path>
              <a:path w="2207895" h="2570479">
                <a:moveTo>
                  <a:pt x="830062" y="1192530"/>
                </a:moveTo>
                <a:lnTo>
                  <a:pt x="811530" y="1192530"/>
                </a:lnTo>
                <a:lnTo>
                  <a:pt x="820419" y="1201419"/>
                </a:lnTo>
                <a:lnTo>
                  <a:pt x="838948" y="1201419"/>
                </a:lnTo>
                <a:lnTo>
                  <a:pt x="830062" y="1192530"/>
                </a:lnTo>
                <a:close/>
              </a:path>
              <a:path w="2207895" h="2570479">
                <a:moveTo>
                  <a:pt x="838948" y="1201419"/>
                </a:moveTo>
                <a:lnTo>
                  <a:pt x="820420" y="1201419"/>
                </a:lnTo>
                <a:lnTo>
                  <a:pt x="824229" y="1205229"/>
                </a:lnTo>
                <a:lnTo>
                  <a:pt x="842756" y="1205229"/>
                </a:lnTo>
                <a:lnTo>
                  <a:pt x="838948" y="1201419"/>
                </a:lnTo>
                <a:close/>
              </a:path>
              <a:path w="2207895" h="2570479">
                <a:moveTo>
                  <a:pt x="842756" y="1205229"/>
                </a:moveTo>
                <a:lnTo>
                  <a:pt x="824230" y="1205229"/>
                </a:lnTo>
                <a:lnTo>
                  <a:pt x="836930" y="1217929"/>
                </a:lnTo>
                <a:lnTo>
                  <a:pt x="855451" y="1217929"/>
                </a:lnTo>
                <a:lnTo>
                  <a:pt x="842756" y="1205229"/>
                </a:lnTo>
                <a:close/>
              </a:path>
              <a:path w="2207895" h="2570479">
                <a:moveTo>
                  <a:pt x="855451" y="1217929"/>
                </a:moveTo>
                <a:lnTo>
                  <a:pt x="836930" y="1217929"/>
                </a:lnTo>
                <a:lnTo>
                  <a:pt x="839469" y="1220469"/>
                </a:lnTo>
                <a:lnTo>
                  <a:pt x="857990" y="1220469"/>
                </a:lnTo>
                <a:lnTo>
                  <a:pt x="855451" y="1217929"/>
                </a:lnTo>
                <a:close/>
              </a:path>
              <a:path w="2207895" h="2570479">
                <a:moveTo>
                  <a:pt x="857990" y="1220469"/>
                </a:moveTo>
                <a:lnTo>
                  <a:pt x="839470" y="1220469"/>
                </a:lnTo>
                <a:lnTo>
                  <a:pt x="843280" y="1224279"/>
                </a:lnTo>
                <a:lnTo>
                  <a:pt x="861798" y="1224279"/>
                </a:lnTo>
                <a:lnTo>
                  <a:pt x="857990" y="1220469"/>
                </a:lnTo>
                <a:close/>
              </a:path>
              <a:path w="2207895" h="2570479">
                <a:moveTo>
                  <a:pt x="861798" y="1224280"/>
                </a:moveTo>
                <a:lnTo>
                  <a:pt x="843280" y="1224280"/>
                </a:lnTo>
                <a:lnTo>
                  <a:pt x="845820" y="1226819"/>
                </a:lnTo>
                <a:lnTo>
                  <a:pt x="864337" y="1226819"/>
                </a:lnTo>
                <a:lnTo>
                  <a:pt x="861798" y="1224280"/>
                </a:lnTo>
                <a:close/>
              </a:path>
              <a:path w="2207895" h="2570479">
                <a:moveTo>
                  <a:pt x="864337" y="1226820"/>
                </a:moveTo>
                <a:lnTo>
                  <a:pt x="845820" y="1226820"/>
                </a:lnTo>
                <a:lnTo>
                  <a:pt x="852170" y="1233169"/>
                </a:lnTo>
                <a:lnTo>
                  <a:pt x="870684" y="1233169"/>
                </a:lnTo>
                <a:lnTo>
                  <a:pt x="864337" y="1226820"/>
                </a:lnTo>
                <a:close/>
              </a:path>
              <a:path w="2207895" h="2570479">
                <a:moveTo>
                  <a:pt x="870684" y="1233170"/>
                </a:moveTo>
                <a:lnTo>
                  <a:pt x="852170" y="1233170"/>
                </a:lnTo>
                <a:lnTo>
                  <a:pt x="855979" y="1236979"/>
                </a:lnTo>
                <a:lnTo>
                  <a:pt x="874492" y="1236979"/>
                </a:lnTo>
                <a:lnTo>
                  <a:pt x="870684" y="1233170"/>
                </a:lnTo>
                <a:close/>
              </a:path>
              <a:path w="2207895" h="2570479">
                <a:moveTo>
                  <a:pt x="874492" y="1236979"/>
                </a:moveTo>
                <a:lnTo>
                  <a:pt x="855980" y="1236979"/>
                </a:lnTo>
                <a:lnTo>
                  <a:pt x="858519" y="1239519"/>
                </a:lnTo>
                <a:lnTo>
                  <a:pt x="877031" y="1239519"/>
                </a:lnTo>
                <a:lnTo>
                  <a:pt x="874492" y="1236979"/>
                </a:lnTo>
                <a:close/>
              </a:path>
              <a:path w="2207895" h="2570479">
                <a:moveTo>
                  <a:pt x="877031" y="1239519"/>
                </a:moveTo>
                <a:lnTo>
                  <a:pt x="858520" y="1239519"/>
                </a:lnTo>
                <a:lnTo>
                  <a:pt x="862330" y="1243329"/>
                </a:lnTo>
                <a:lnTo>
                  <a:pt x="880840" y="1243329"/>
                </a:lnTo>
                <a:lnTo>
                  <a:pt x="877031" y="1239519"/>
                </a:lnTo>
                <a:close/>
              </a:path>
              <a:path w="2207895" h="2570479">
                <a:moveTo>
                  <a:pt x="880840" y="1243329"/>
                </a:moveTo>
                <a:lnTo>
                  <a:pt x="862330" y="1243329"/>
                </a:lnTo>
                <a:lnTo>
                  <a:pt x="875029" y="1256029"/>
                </a:lnTo>
                <a:lnTo>
                  <a:pt x="893534" y="1256029"/>
                </a:lnTo>
                <a:lnTo>
                  <a:pt x="880840" y="1243329"/>
                </a:lnTo>
                <a:close/>
              </a:path>
              <a:path w="2207895" h="2570479">
                <a:moveTo>
                  <a:pt x="893534" y="1256030"/>
                </a:moveTo>
                <a:lnTo>
                  <a:pt x="875030" y="1256030"/>
                </a:lnTo>
                <a:lnTo>
                  <a:pt x="877570" y="1258569"/>
                </a:lnTo>
                <a:lnTo>
                  <a:pt x="896073" y="1258569"/>
                </a:lnTo>
                <a:lnTo>
                  <a:pt x="893534" y="1256030"/>
                </a:lnTo>
                <a:close/>
              </a:path>
              <a:path w="2207895" h="2570479">
                <a:moveTo>
                  <a:pt x="896073" y="1258570"/>
                </a:moveTo>
                <a:lnTo>
                  <a:pt x="877570" y="1258570"/>
                </a:lnTo>
                <a:lnTo>
                  <a:pt x="890269" y="1271269"/>
                </a:lnTo>
                <a:lnTo>
                  <a:pt x="908768" y="1271269"/>
                </a:lnTo>
                <a:lnTo>
                  <a:pt x="896073" y="1258570"/>
                </a:lnTo>
                <a:close/>
              </a:path>
              <a:path w="2207895" h="2570479">
                <a:moveTo>
                  <a:pt x="908768" y="1271269"/>
                </a:moveTo>
                <a:lnTo>
                  <a:pt x="890270" y="1271269"/>
                </a:lnTo>
                <a:lnTo>
                  <a:pt x="913130" y="1294129"/>
                </a:lnTo>
                <a:lnTo>
                  <a:pt x="931618" y="1294129"/>
                </a:lnTo>
                <a:lnTo>
                  <a:pt x="908768" y="1271269"/>
                </a:lnTo>
                <a:close/>
              </a:path>
              <a:path w="2207895" h="2570479">
                <a:moveTo>
                  <a:pt x="931618" y="1294129"/>
                </a:moveTo>
                <a:lnTo>
                  <a:pt x="913130" y="1294129"/>
                </a:lnTo>
                <a:lnTo>
                  <a:pt x="922020" y="1303019"/>
                </a:lnTo>
                <a:lnTo>
                  <a:pt x="940504" y="1303019"/>
                </a:lnTo>
                <a:lnTo>
                  <a:pt x="931618" y="1294129"/>
                </a:lnTo>
                <a:close/>
              </a:path>
              <a:path w="2207895" h="2570479">
                <a:moveTo>
                  <a:pt x="940504" y="1303020"/>
                </a:moveTo>
                <a:lnTo>
                  <a:pt x="922020" y="1303020"/>
                </a:lnTo>
                <a:lnTo>
                  <a:pt x="944879" y="1325879"/>
                </a:lnTo>
                <a:lnTo>
                  <a:pt x="963354" y="1325879"/>
                </a:lnTo>
                <a:lnTo>
                  <a:pt x="940504" y="1303020"/>
                </a:lnTo>
                <a:close/>
              </a:path>
              <a:path w="2207895" h="2570479">
                <a:moveTo>
                  <a:pt x="963354" y="1325880"/>
                </a:moveTo>
                <a:lnTo>
                  <a:pt x="944880" y="1325880"/>
                </a:lnTo>
                <a:lnTo>
                  <a:pt x="953770" y="1334769"/>
                </a:lnTo>
                <a:lnTo>
                  <a:pt x="972240" y="1334769"/>
                </a:lnTo>
                <a:lnTo>
                  <a:pt x="963354" y="1325880"/>
                </a:lnTo>
                <a:close/>
              </a:path>
              <a:path w="2207895" h="2570479">
                <a:moveTo>
                  <a:pt x="972240" y="1334770"/>
                </a:moveTo>
                <a:lnTo>
                  <a:pt x="953770" y="1334770"/>
                </a:lnTo>
                <a:lnTo>
                  <a:pt x="960120" y="1341119"/>
                </a:lnTo>
                <a:lnTo>
                  <a:pt x="978588" y="1341119"/>
                </a:lnTo>
                <a:lnTo>
                  <a:pt x="972240" y="1334770"/>
                </a:lnTo>
                <a:close/>
              </a:path>
              <a:path w="2207895" h="2570479">
                <a:moveTo>
                  <a:pt x="978588" y="1341119"/>
                </a:moveTo>
                <a:lnTo>
                  <a:pt x="960120" y="1341119"/>
                </a:lnTo>
                <a:lnTo>
                  <a:pt x="970280" y="1351279"/>
                </a:lnTo>
                <a:lnTo>
                  <a:pt x="988743" y="1351279"/>
                </a:lnTo>
                <a:lnTo>
                  <a:pt x="978588" y="1341119"/>
                </a:lnTo>
                <a:close/>
              </a:path>
              <a:path w="2207895" h="2570479">
                <a:moveTo>
                  <a:pt x="988743" y="1351280"/>
                </a:moveTo>
                <a:lnTo>
                  <a:pt x="970280" y="1351280"/>
                </a:lnTo>
                <a:lnTo>
                  <a:pt x="976630" y="1357629"/>
                </a:lnTo>
                <a:lnTo>
                  <a:pt x="995090" y="1357629"/>
                </a:lnTo>
                <a:lnTo>
                  <a:pt x="988743" y="1351280"/>
                </a:lnTo>
                <a:close/>
              </a:path>
              <a:path w="2207895" h="2570479">
                <a:moveTo>
                  <a:pt x="995090" y="1357629"/>
                </a:moveTo>
                <a:lnTo>
                  <a:pt x="976630" y="1357629"/>
                </a:lnTo>
                <a:lnTo>
                  <a:pt x="1029970" y="1410969"/>
                </a:lnTo>
                <a:lnTo>
                  <a:pt x="1048407" y="1410969"/>
                </a:lnTo>
                <a:lnTo>
                  <a:pt x="995090" y="1357629"/>
                </a:lnTo>
                <a:close/>
              </a:path>
              <a:path w="2207895" h="2570479">
                <a:moveTo>
                  <a:pt x="1048407" y="1410969"/>
                </a:moveTo>
                <a:lnTo>
                  <a:pt x="1029970" y="1410969"/>
                </a:lnTo>
                <a:lnTo>
                  <a:pt x="1033780" y="1414779"/>
                </a:lnTo>
                <a:lnTo>
                  <a:pt x="1052216" y="1414779"/>
                </a:lnTo>
                <a:lnTo>
                  <a:pt x="1048407" y="1410969"/>
                </a:lnTo>
                <a:close/>
              </a:path>
              <a:path w="2207895" h="2570479">
                <a:moveTo>
                  <a:pt x="1052216" y="1414780"/>
                </a:moveTo>
                <a:lnTo>
                  <a:pt x="1033780" y="1414780"/>
                </a:lnTo>
                <a:lnTo>
                  <a:pt x="1040130" y="1421129"/>
                </a:lnTo>
                <a:lnTo>
                  <a:pt x="1058563" y="1421129"/>
                </a:lnTo>
                <a:lnTo>
                  <a:pt x="1052216" y="1414780"/>
                </a:lnTo>
                <a:close/>
              </a:path>
              <a:path w="2207895" h="2570479">
                <a:moveTo>
                  <a:pt x="1058563" y="1421129"/>
                </a:moveTo>
                <a:lnTo>
                  <a:pt x="1040130" y="1421129"/>
                </a:lnTo>
                <a:lnTo>
                  <a:pt x="1103630" y="1484629"/>
                </a:lnTo>
                <a:lnTo>
                  <a:pt x="1122036" y="1484629"/>
                </a:lnTo>
                <a:lnTo>
                  <a:pt x="1058563" y="1421129"/>
                </a:lnTo>
                <a:close/>
              </a:path>
              <a:path w="2207895" h="2570479">
                <a:moveTo>
                  <a:pt x="1122036" y="1484630"/>
                </a:moveTo>
                <a:lnTo>
                  <a:pt x="1103630" y="1484630"/>
                </a:lnTo>
                <a:lnTo>
                  <a:pt x="1116330" y="1497329"/>
                </a:lnTo>
                <a:lnTo>
                  <a:pt x="1134730" y="1497329"/>
                </a:lnTo>
                <a:lnTo>
                  <a:pt x="1122036" y="1484630"/>
                </a:lnTo>
                <a:close/>
              </a:path>
              <a:path w="2207895" h="2570479">
                <a:moveTo>
                  <a:pt x="1134730" y="1497330"/>
                </a:moveTo>
                <a:lnTo>
                  <a:pt x="1116330" y="1497330"/>
                </a:lnTo>
                <a:lnTo>
                  <a:pt x="1118870" y="1499869"/>
                </a:lnTo>
                <a:lnTo>
                  <a:pt x="1137269" y="1499869"/>
                </a:lnTo>
                <a:lnTo>
                  <a:pt x="1134730" y="1497330"/>
                </a:lnTo>
                <a:close/>
              </a:path>
              <a:path w="2207895" h="2570479">
                <a:moveTo>
                  <a:pt x="1137269" y="1499870"/>
                </a:moveTo>
                <a:lnTo>
                  <a:pt x="1118870" y="1499870"/>
                </a:lnTo>
                <a:lnTo>
                  <a:pt x="1122680" y="1503679"/>
                </a:lnTo>
                <a:lnTo>
                  <a:pt x="1141078" y="1503679"/>
                </a:lnTo>
                <a:lnTo>
                  <a:pt x="1137269" y="1499870"/>
                </a:lnTo>
                <a:close/>
              </a:path>
              <a:path w="2207895" h="2570479">
                <a:moveTo>
                  <a:pt x="1141078" y="1503680"/>
                </a:moveTo>
                <a:lnTo>
                  <a:pt x="1122680" y="1503680"/>
                </a:lnTo>
                <a:lnTo>
                  <a:pt x="1135380" y="1516379"/>
                </a:lnTo>
                <a:lnTo>
                  <a:pt x="1153772" y="1516379"/>
                </a:lnTo>
                <a:lnTo>
                  <a:pt x="1141078" y="1503680"/>
                </a:lnTo>
                <a:close/>
              </a:path>
              <a:path w="2207895" h="2570479">
                <a:moveTo>
                  <a:pt x="1153772" y="1516380"/>
                </a:moveTo>
                <a:lnTo>
                  <a:pt x="1135380" y="1516380"/>
                </a:lnTo>
                <a:lnTo>
                  <a:pt x="1148080" y="1529079"/>
                </a:lnTo>
                <a:lnTo>
                  <a:pt x="1166467" y="1529079"/>
                </a:lnTo>
                <a:lnTo>
                  <a:pt x="1153772" y="1516380"/>
                </a:lnTo>
                <a:close/>
              </a:path>
              <a:path w="2207895" h="2570479">
                <a:moveTo>
                  <a:pt x="1166467" y="1529079"/>
                </a:moveTo>
                <a:lnTo>
                  <a:pt x="1148080" y="1529079"/>
                </a:lnTo>
                <a:lnTo>
                  <a:pt x="1192530" y="1573529"/>
                </a:lnTo>
                <a:lnTo>
                  <a:pt x="1210897" y="1573529"/>
                </a:lnTo>
                <a:lnTo>
                  <a:pt x="1166467" y="1529079"/>
                </a:lnTo>
                <a:close/>
              </a:path>
              <a:path w="2207895" h="2570479">
                <a:moveTo>
                  <a:pt x="1210897" y="1573529"/>
                </a:moveTo>
                <a:lnTo>
                  <a:pt x="1192530" y="1573529"/>
                </a:lnTo>
                <a:lnTo>
                  <a:pt x="1211580" y="1592579"/>
                </a:lnTo>
                <a:lnTo>
                  <a:pt x="1229939" y="1592579"/>
                </a:lnTo>
                <a:lnTo>
                  <a:pt x="1210897" y="1573529"/>
                </a:lnTo>
                <a:close/>
              </a:path>
              <a:path w="2207895" h="2570479">
                <a:moveTo>
                  <a:pt x="1229939" y="1592580"/>
                </a:moveTo>
                <a:lnTo>
                  <a:pt x="1211580" y="1592580"/>
                </a:lnTo>
                <a:lnTo>
                  <a:pt x="1217930" y="1598929"/>
                </a:lnTo>
                <a:lnTo>
                  <a:pt x="1236287" y="1598929"/>
                </a:lnTo>
                <a:lnTo>
                  <a:pt x="1229939" y="1592580"/>
                </a:lnTo>
                <a:close/>
              </a:path>
              <a:path w="2207895" h="2570479">
                <a:moveTo>
                  <a:pt x="1236287" y="1598929"/>
                </a:moveTo>
                <a:lnTo>
                  <a:pt x="1217930" y="1598929"/>
                </a:lnTo>
                <a:lnTo>
                  <a:pt x="1230630" y="1611629"/>
                </a:lnTo>
                <a:lnTo>
                  <a:pt x="1248981" y="1611629"/>
                </a:lnTo>
                <a:lnTo>
                  <a:pt x="1236287" y="1598929"/>
                </a:lnTo>
                <a:close/>
              </a:path>
              <a:path w="2207895" h="2570479">
                <a:moveTo>
                  <a:pt x="1248981" y="1611629"/>
                </a:moveTo>
                <a:lnTo>
                  <a:pt x="1230630" y="1611629"/>
                </a:lnTo>
                <a:lnTo>
                  <a:pt x="1249680" y="1630679"/>
                </a:lnTo>
                <a:lnTo>
                  <a:pt x="1268023" y="1630679"/>
                </a:lnTo>
                <a:lnTo>
                  <a:pt x="1248981" y="1611629"/>
                </a:lnTo>
                <a:close/>
              </a:path>
              <a:path w="2207895" h="2570479">
                <a:moveTo>
                  <a:pt x="1268023" y="1630679"/>
                </a:moveTo>
                <a:lnTo>
                  <a:pt x="1249680" y="1630679"/>
                </a:lnTo>
                <a:lnTo>
                  <a:pt x="1262380" y="1643379"/>
                </a:lnTo>
                <a:lnTo>
                  <a:pt x="1280717" y="1643379"/>
                </a:lnTo>
                <a:lnTo>
                  <a:pt x="1268023" y="1630679"/>
                </a:lnTo>
                <a:close/>
              </a:path>
              <a:path w="2207895" h="2570479">
                <a:moveTo>
                  <a:pt x="1280717" y="1643379"/>
                </a:moveTo>
                <a:lnTo>
                  <a:pt x="1262380" y="1643379"/>
                </a:lnTo>
                <a:lnTo>
                  <a:pt x="1275080" y="1656079"/>
                </a:lnTo>
                <a:lnTo>
                  <a:pt x="1293412" y="1656079"/>
                </a:lnTo>
                <a:lnTo>
                  <a:pt x="1280717" y="1643379"/>
                </a:lnTo>
                <a:close/>
              </a:path>
              <a:path w="2207895" h="2570479">
                <a:moveTo>
                  <a:pt x="1293412" y="1656080"/>
                </a:moveTo>
                <a:lnTo>
                  <a:pt x="1275080" y="1656080"/>
                </a:lnTo>
                <a:lnTo>
                  <a:pt x="1281430" y="1662429"/>
                </a:lnTo>
                <a:lnTo>
                  <a:pt x="1299759" y="1662429"/>
                </a:lnTo>
                <a:lnTo>
                  <a:pt x="1293412" y="1656080"/>
                </a:lnTo>
                <a:close/>
              </a:path>
              <a:path w="2207895" h="2570479">
                <a:moveTo>
                  <a:pt x="1299759" y="1662429"/>
                </a:moveTo>
                <a:lnTo>
                  <a:pt x="1281430" y="1662429"/>
                </a:lnTo>
                <a:lnTo>
                  <a:pt x="1294129" y="1675129"/>
                </a:lnTo>
                <a:lnTo>
                  <a:pt x="1312454" y="1675129"/>
                </a:lnTo>
                <a:lnTo>
                  <a:pt x="1299759" y="1662429"/>
                </a:lnTo>
                <a:close/>
              </a:path>
              <a:path w="2207895" h="2570479">
                <a:moveTo>
                  <a:pt x="1312454" y="1675129"/>
                </a:moveTo>
                <a:lnTo>
                  <a:pt x="1294130" y="1675129"/>
                </a:lnTo>
                <a:lnTo>
                  <a:pt x="1309370" y="1690369"/>
                </a:lnTo>
                <a:lnTo>
                  <a:pt x="1327687" y="1690369"/>
                </a:lnTo>
                <a:lnTo>
                  <a:pt x="1312454" y="1675129"/>
                </a:lnTo>
                <a:close/>
              </a:path>
              <a:path w="2207895" h="2570479">
                <a:moveTo>
                  <a:pt x="1327687" y="1690370"/>
                </a:moveTo>
                <a:lnTo>
                  <a:pt x="1309370" y="1690370"/>
                </a:lnTo>
                <a:lnTo>
                  <a:pt x="1315720" y="1696719"/>
                </a:lnTo>
                <a:lnTo>
                  <a:pt x="1334034" y="1696719"/>
                </a:lnTo>
                <a:lnTo>
                  <a:pt x="1327687" y="1690370"/>
                </a:lnTo>
                <a:close/>
              </a:path>
              <a:path w="2207895" h="2570479">
                <a:moveTo>
                  <a:pt x="1334034" y="1696720"/>
                </a:moveTo>
                <a:lnTo>
                  <a:pt x="1315720" y="1696720"/>
                </a:lnTo>
                <a:lnTo>
                  <a:pt x="1328420" y="1709419"/>
                </a:lnTo>
                <a:lnTo>
                  <a:pt x="1346729" y="1709419"/>
                </a:lnTo>
                <a:lnTo>
                  <a:pt x="1334034" y="1696720"/>
                </a:lnTo>
                <a:close/>
              </a:path>
              <a:path w="2207895" h="2570479">
                <a:moveTo>
                  <a:pt x="1346729" y="1709419"/>
                </a:moveTo>
                <a:lnTo>
                  <a:pt x="1328420" y="1709419"/>
                </a:lnTo>
                <a:lnTo>
                  <a:pt x="1332230" y="1713229"/>
                </a:lnTo>
                <a:lnTo>
                  <a:pt x="1350537" y="1713229"/>
                </a:lnTo>
                <a:lnTo>
                  <a:pt x="1346729" y="1709419"/>
                </a:lnTo>
                <a:close/>
              </a:path>
              <a:path w="2207895" h="2570479">
                <a:moveTo>
                  <a:pt x="1350537" y="1713229"/>
                </a:moveTo>
                <a:lnTo>
                  <a:pt x="1332230" y="1713229"/>
                </a:lnTo>
                <a:lnTo>
                  <a:pt x="1334770" y="1715769"/>
                </a:lnTo>
                <a:lnTo>
                  <a:pt x="1353076" y="1715769"/>
                </a:lnTo>
                <a:lnTo>
                  <a:pt x="1350537" y="1713229"/>
                </a:lnTo>
                <a:close/>
              </a:path>
              <a:path w="2207895" h="2570479">
                <a:moveTo>
                  <a:pt x="1353076" y="1715770"/>
                </a:moveTo>
                <a:lnTo>
                  <a:pt x="1334770" y="1715770"/>
                </a:lnTo>
                <a:lnTo>
                  <a:pt x="1347470" y="1728469"/>
                </a:lnTo>
                <a:lnTo>
                  <a:pt x="1365771" y="1728469"/>
                </a:lnTo>
                <a:lnTo>
                  <a:pt x="1353076" y="1715770"/>
                </a:lnTo>
                <a:close/>
              </a:path>
              <a:path w="2207895" h="2570479">
                <a:moveTo>
                  <a:pt x="1365771" y="1728470"/>
                </a:moveTo>
                <a:lnTo>
                  <a:pt x="1347470" y="1728470"/>
                </a:lnTo>
                <a:lnTo>
                  <a:pt x="1360170" y="1741169"/>
                </a:lnTo>
                <a:lnTo>
                  <a:pt x="1378465" y="1741169"/>
                </a:lnTo>
                <a:lnTo>
                  <a:pt x="1365771" y="1728470"/>
                </a:lnTo>
                <a:close/>
              </a:path>
              <a:path w="2207895" h="2570479">
                <a:moveTo>
                  <a:pt x="1378465" y="1741170"/>
                </a:moveTo>
                <a:lnTo>
                  <a:pt x="1360170" y="1741170"/>
                </a:lnTo>
                <a:lnTo>
                  <a:pt x="1363980" y="1744979"/>
                </a:lnTo>
                <a:lnTo>
                  <a:pt x="1382274" y="1744979"/>
                </a:lnTo>
                <a:lnTo>
                  <a:pt x="1378465" y="1741170"/>
                </a:lnTo>
                <a:close/>
              </a:path>
              <a:path w="2207895" h="2570479">
                <a:moveTo>
                  <a:pt x="1382274" y="1744979"/>
                </a:moveTo>
                <a:lnTo>
                  <a:pt x="1363980" y="1744979"/>
                </a:lnTo>
                <a:lnTo>
                  <a:pt x="1366520" y="1747519"/>
                </a:lnTo>
                <a:lnTo>
                  <a:pt x="1384813" y="1747519"/>
                </a:lnTo>
                <a:lnTo>
                  <a:pt x="1382274" y="1744979"/>
                </a:lnTo>
                <a:close/>
              </a:path>
              <a:path w="2207895" h="2570479">
                <a:moveTo>
                  <a:pt x="1384813" y="1747519"/>
                </a:moveTo>
                <a:lnTo>
                  <a:pt x="1366520" y="1747519"/>
                </a:lnTo>
                <a:lnTo>
                  <a:pt x="1379220" y="1760219"/>
                </a:lnTo>
                <a:lnTo>
                  <a:pt x="1397507" y="1760219"/>
                </a:lnTo>
                <a:lnTo>
                  <a:pt x="1384813" y="1747519"/>
                </a:lnTo>
                <a:close/>
              </a:path>
              <a:path w="2207895" h="2570479">
                <a:moveTo>
                  <a:pt x="2008114" y="2371090"/>
                </a:moveTo>
                <a:lnTo>
                  <a:pt x="1990090" y="2371090"/>
                </a:lnTo>
                <a:lnTo>
                  <a:pt x="2189480" y="2570479"/>
                </a:lnTo>
                <a:lnTo>
                  <a:pt x="2207418" y="2570479"/>
                </a:lnTo>
                <a:lnTo>
                  <a:pt x="2008114" y="2371090"/>
                </a:lnTo>
                <a:close/>
              </a:path>
              <a:path w="2207895" h="2570479">
                <a:moveTo>
                  <a:pt x="2005575" y="2368549"/>
                </a:moveTo>
                <a:lnTo>
                  <a:pt x="1987550" y="2368549"/>
                </a:lnTo>
                <a:lnTo>
                  <a:pt x="1988820" y="2369819"/>
                </a:lnTo>
                <a:lnTo>
                  <a:pt x="2006845" y="2369819"/>
                </a:lnTo>
                <a:lnTo>
                  <a:pt x="2005575" y="2368549"/>
                </a:lnTo>
                <a:close/>
              </a:path>
              <a:path w="2207895" h="2570479">
                <a:moveTo>
                  <a:pt x="2001767" y="2364739"/>
                </a:moveTo>
                <a:lnTo>
                  <a:pt x="1983739" y="2364739"/>
                </a:lnTo>
                <a:lnTo>
                  <a:pt x="1986279" y="2367279"/>
                </a:lnTo>
                <a:lnTo>
                  <a:pt x="2004306" y="2367279"/>
                </a:lnTo>
                <a:lnTo>
                  <a:pt x="2001767" y="2364739"/>
                </a:lnTo>
                <a:close/>
              </a:path>
              <a:path w="2207895" h="2570479">
                <a:moveTo>
                  <a:pt x="1999228" y="2362199"/>
                </a:moveTo>
                <a:lnTo>
                  <a:pt x="1981200" y="2362199"/>
                </a:lnTo>
                <a:lnTo>
                  <a:pt x="1982470" y="2363469"/>
                </a:lnTo>
                <a:lnTo>
                  <a:pt x="2000497" y="2363469"/>
                </a:lnTo>
                <a:lnTo>
                  <a:pt x="1999228" y="2362199"/>
                </a:lnTo>
                <a:close/>
              </a:path>
              <a:path w="2207895" h="2570479">
                <a:moveTo>
                  <a:pt x="1995419" y="2358389"/>
                </a:moveTo>
                <a:lnTo>
                  <a:pt x="1977389" y="2358389"/>
                </a:lnTo>
                <a:lnTo>
                  <a:pt x="1979930" y="2360929"/>
                </a:lnTo>
                <a:lnTo>
                  <a:pt x="1997958" y="2360929"/>
                </a:lnTo>
                <a:lnTo>
                  <a:pt x="1995419" y="2358389"/>
                </a:lnTo>
                <a:close/>
              </a:path>
              <a:path w="2207895" h="2570479">
                <a:moveTo>
                  <a:pt x="1992881" y="2355849"/>
                </a:moveTo>
                <a:lnTo>
                  <a:pt x="1974850" y="2355849"/>
                </a:lnTo>
                <a:lnTo>
                  <a:pt x="1976120" y="2357119"/>
                </a:lnTo>
                <a:lnTo>
                  <a:pt x="1994150" y="2357119"/>
                </a:lnTo>
                <a:lnTo>
                  <a:pt x="1992881" y="2355849"/>
                </a:lnTo>
                <a:close/>
              </a:path>
              <a:path w="2207895" h="2570479">
                <a:moveTo>
                  <a:pt x="1989072" y="2352039"/>
                </a:moveTo>
                <a:lnTo>
                  <a:pt x="1971039" y="2352039"/>
                </a:lnTo>
                <a:lnTo>
                  <a:pt x="1973580" y="2354579"/>
                </a:lnTo>
                <a:lnTo>
                  <a:pt x="1991611" y="2354579"/>
                </a:lnTo>
                <a:lnTo>
                  <a:pt x="1989072" y="2352039"/>
                </a:lnTo>
                <a:close/>
              </a:path>
              <a:path w="2207895" h="2570479">
                <a:moveTo>
                  <a:pt x="1986533" y="2349499"/>
                </a:moveTo>
                <a:lnTo>
                  <a:pt x="1968500" y="2349499"/>
                </a:lnTo>
                <a:lnTo>
                  <a:pt x="1969770" y="2350769"/>
                </a:lnTo>
                <a:lnTo>
                  <a:pt x="1987803" y="2350769"/>
                </a:lnTo>
                <a:lnTo>
                  <a:pt x="1986533" y="2349499"/>
                </a:lnTo>
                <a:close/>
              </a:path>
              <a:path w="2207895" h="2570479">
                <a:moveTo>
                  <a:pt x="1982725" y="2345689"/>
                </a:moveTo>
                <a:lnTo>
                  <a:pt x="1964689" y="2345689"/>
                </a:lnTo>
                <a:lnTo>
                  <a:pt x="1967230" y="2348229"/>
                </a:lnTo>
                <a:lnTo>
                  <a:pt x="1985264" y="2348229"/>
                </a:lnTo>
                <a:lnTo>
                  <a:pt x="1982725" y="2345689"/>
                </a:lnTo>
                <a:close/>
              </a:path>
              <a:path w="2207895" h="2570479">
                <a:moveTo>
                  <a:pt x="1980186" y="2343149"/>
                </a:moveTo>
                <a:lnTo>
                  <a:pt x="1962150" y="2343149"/>
                </a:lnTo>
                <a:lnTo>
                  <a:pt x="1963420" y="2344419"/>
                </a:lnTo>
                <a:lnTo>
                  <a:pt x="1981455" y="2344419"/>
                </a:lnTo>
                <a:lnTo>
                  <a:pt x="1980186" y="2343149"/>
                </a:lnTo>
                <a:close/>
              </a:path>
              <a:path w="2207895" h="2570479">
                <a:moveTo>
                  <a:pt x="1976378" y="2339339"/>
                </a:moveTo>
                <a:lnTo>
                  <a:pt x="1958339" y="2339339"/>
                </a:lnTo>
                <a:lnTo>
                  <a:pt x="1960880" y="2341879"/>
                </a:lnTo>
                <a:lnTo>
                  <a:pt x="1978917" y="2341879"/>
                </a:lnTo>
                <a:lnTo>
                  <a:pt x="1976378" y="2339339"/>
                </a:lnTo>
                <a:close/>
              </a:path>
              <a:path w="2207895" h="2570479">
                <a:moveTo>
                  <a:pt x="1973839" y="2336799"/>
                </a:moveTo>
                <a:lnTo>
                  <a:pt x="1955800" y="2336799"/>
                </a:lnTo>
                <a:lnTo>
                  <a:pt x="1957070" y="2338069"/>
                </a:lnTo>
                <a:lnTo>
                  <a:pt x="1975108" y="2338069"/>
                </a:lnTo>
                <a:lnTo>
                  <a:pt x="1973839" y="2336799"/>
                </a:lnTo>
                <a:close/>
              </a:path>
              <a:path w="2207895" h="2570479">
                <a:moveTo>
                  <a:pt x="1970030" y="2332989"/>
                </a:moveTo>
                <a:lnTo>
                  <a:pt x="1951989" y="2332989"/>
                </a:lnTo>
                <a:lnTo>
                  <a:pt x="1954530" y="2335529"/>
                </a:lnTo>
                <a:lnTo>
                  <a:pt x="1972569" y="2335529"/>
                </a:lnTo>
                <a:lnTo>
                  <a:pt x="1970030" y="2332989"/>
                </a:lnTo>
                <a:close/>
              </a:path>
              <a:path w="2207895" h="2570479">
                <a:moveTo>
                  <a:pt x="1967491" y="2330449"/>
                </a:moveTo>
                <a:lnTo>
                  <a:pt x="1949450" y="2330449"/>
                </a:lnTo>
                <a:lnTo>
                  <a:pt x="1950720" y="2331719"/>
                </a:lnTo>
                <a:lnTo>
                  <a:pt x="1968761" y="2331719"/>
                </a:lnTo>
                <a:lnTo>
                  <a:pt x="1967491" y="2330449"/>
                </a:lnTo>
                <a:close/>
              </a:path>
              <a:path w="2207895" h="2570479">
                <a:moveTo>
                  <a:pt x="1963683" y="2326639"/>
                </a:moveTo>
                <a:lnTo>
                  <a:pt x="1945639" y="2326639"/>
                </a:lnTo>
                <a:lnTo>
                  <a:pt x="1948180" y="2329179"/>
                </a:lnTo>
                <a:lnTo>
                  <a:pt x="1966222" y="2329179"/>
                </a:lnTo>
                <a:lnTo>
                  <a:pt x="1963683" y="2326639"/>
                </a:lnTo>
                <a:close/>
              </a:path>
              <a:path w="2207895" h="2570479">
                <a:moveTo>
                  <a:pt x="1961144" y="2324099"/>
                </a:moveTo>
                <a:lnTo>
                  <a:pt x="1943100" y="2324099"/>
                </a:lnTo>
                <a:lnTo>
                  <a:pt x="1944370" y="2325369"/>
                </a:lnTo>
                <a:lnTo>
                  <a:pt x="1962414" y="2325369"/>
                </a:lnTo>
                <a:lnTo>
                  <a:pt x="1961144" y="2324099"/>
                </a:lnTo>
                <a:close/>
              </a:path>
              <a:path w="2207895" h="2570479">
                <a:moveTo>
                  <a:pt x="1957336" y="2320289"/>
                </a:moveTo>
                <a:lnTo>
                  <a:pt x="1939289" y="2320289"/>
                </a:lnTo>
                <a:lnTo>
                  <a:pt x="1941830" y="2322829"/>
                </a:lnTo>
                <a:lnTo>
                  <a:pt x="1959875" y="2322829"/>
                </a:lnTo>
                <a:lnTo>
                  <a:pt x="1957336" y="2320289"/>
                </a:lnTo>
                <a:close/>
              </a:path>
              <a:path w="2207895" h="2570479">
                <a:moveTo>
                  <a:pt x="1954797" y="2317749"/>
                </a:moveTo>
                <a:lnTo>
                  <a:pt x="1936750" y="2317749"/>
                </a:lnTo>
                <a:lnTo>
                  <a:pt x="1938020" y="2319019"/>
                </a:lnTo>
                <a:lnTo>
                  <a:pt x="1956066" y="2319019"/>
                </a:lnTo>
                <a:lnTo>
                  <a:pt x="1954797" y="2317749"/>
                </a:lnTo>
                <a:close/>
              </a:path>
              <a:path w="2207895" h="2570479">
                <a:moveTo>
                  <a:pt x="1950989" y="2313939"/>
                </a:moveTo>
                <a:lnTo>
                  <a:pt x="1932939" y="2313939"/>
                </a:lnTo>
                <a:lnTo>
                  <a:pt x="1935480" y="2316479"/>
                </a:lnTo>
                <a:lnTo>
                  <a:pt x="1953528" y="2316479"/>
                </a:lnTo>
                <a:lnTo>
                  <a:pt x="1950989" y="2313939"/>
                </a:lnTo>
                <a:close/>
              </a:path>
              <a:path w="2207895" h="2570479">
                <a:moveTo>
                  <a:pt x="1948450" y="2311399"/>
                </a:moveTo>
                <a:lnTo>
                  <a:pt x="1930400" y="2311399"/>
                </a:lnTo>
                <a:lnTo>
                  <a:pt x="1931670" y="2312669"/>
                </a:lnTo>
                <a:lnTo>
                  <a:pt x="1949719" y="2312669"/>
                </a:lnTo>
                <a:lnTo>
                  <a:pt x="1948450" y="2311399"/>
                </a:lnTo>
                <a:close/>
              </a:path>
              <a:path w="2207895" h="2570479">
                <a:moveTo>
                  <a:pt x="1944641" y="2307589"/>
                </a:moveTo>
                <a:lnTo>
                  <a:pt x="1926589" y="2307589"/>
                </a:lnTo>
                <a:lnTo>
                  <a:pt x="1929130" y="2310129"/>
                </a:lnTo>
                <a:lnTo>
                  <a:pt x="1947180" y="2310129"/>
                </a:lnTo>
                <a:lnTo>
                  <a:pt x="1944641" y="2307589"/>
                </a:lnTo>
                <a:close/>
              </a:path>
              <a:path w="2207895" h="2570479">
                <a:moveTo>
                  <a:pt x="1942102" y="2305049"/>
                </a:moveTo>
                <a:lnTo>
                  <a:pt x="1924050" y="2305049"/>
                </a:lnTo>
                <a:lnTo>
                  <a:pt x="1925320" y="2306319"/>
                </a:lnTo>
                <a:lnTo>
                  <a:pt x="1943372" y="2306319"/>
                </a:lnTo>
                <a:lnTo>
                  <a:pt x="1942102" y="2305049"/>
                </a:lnTo>
                <a:close/>
              </a:path>
              <a:path w="2207895" h="2570479">
                <a:moveTo>
                  <a:pt x="1938294" y="2301239"/>
                </a:moveTo>
                <a:lnTo>
                  <a:pt x="1920239" y="2301239"/>
                </a:lnTo>
                <a:lnTo>
                  <a:pt x="1922780" y="2303779"/>
                </a:lnTo>
                <a:lnTo>
                  <a:pt x="1940833" y="2303779"/>
                </a:lnTo>
                <a:lnTo>
                  <a:pt x="1938294" y="2301239"/>
                </a:lnTo>
                <a:close/>
              </a:path>
              <a:path w="2207895" h="2570479">
                <a:moveTo>
                  <a:pt x="1935755" y="2298699"/>
                </a:moveTo>
                <a:lnTo>
                  <a:pt x="1917700" y="2298699"/>
                </a:lnTo>
                <a:lnTo>
                  <a:pt x="1918970" y="2299969"/>
                </a:lnTo>
                <a:lnTo>
                  <a:pt x="1937025" y="2299969"/>
                </a:lnTo>
                <a:lnTo>
                  <a:pt x="1935755" y="2298699"/>
                </a:lnTo>
                <a:close/>
              </a:path>
              <a:path w="2207895" h="2570479">
                <a:moveTo>
                  <a:pt x="1931947" y="2294889"/>
                </a:moveTo>
                <a:lnTo>
                  <a:pt x="1913889" y="2294889"/>
                </a:lnTo>
                <a:lnTo>
                  <a:pt x="1916430" y="2297429"/>
                </a:lnTo>
                <a:lnTo>
                  <a:pt x="1934486" y="2297429"/>
                </a:lnTo>
                <a:lnTo>
                  <a:pt x="1931947" y="2294889"/>
                </a:lnTo>
                <a:close/>
              </a:path>
              <a:path w="2207895" h="2570479">
                <a:moveTo>
                  <a:pt x="1929408" y="2292349"/>
                </a:moveTo>
                <a:lnTo>
                  <a:pt x="1911350" y="2292349"/>
                </a:lnTo>
                <a:lnTo>
                  <a:pt x="1912620" y="2293619"/>
                </a:lnTo>
                <a:lnTo>
                  <a:pt x="1930677" y="2293619"/>
                </a:lnTo>
                <a:lnTo>
                  <a:pt x="1929408" y="2292349"/>
                </a:lnTo>
                <a:close/>
              </a:path>
              <a:path w="2207895" h="2570479">
                <a:moveTo>
                  <a:pt x="1925600" y="2288539"/>
                </a:moveTo>
                <a:lnTo>
                  <a:pt x="1907540" y="2288539"/>
                </a:lnTo>
                <a:lnTo>
                  <a:pt x="1910080" y="2291079"/>
                </a:lnTo>
                <a:lnTo>
                  <a:pt x="1928138" y="2291079"/>
                </a:lnTo>
                <a:lnTo>
                  <a:pt x="1925600" y="2288539"/>
                </a:lnTo>
                <a:close/>
              </a:path>
              <a:path w="2207895" h="2570479">
                <a:moveTo>
                  <a:pt x="1923061" y="2285999"/>
                </a:moveTo>
                <a:lnTo>
                  <a:pt x="1905000" y="2285999"/>
                </a:lnTo>
                <a:lnTo>
                  <a:pt x="1906270" y="2287269"/>
                </a:lnTo>
                <a:lnTo>
                  <a:pt x="1924330" y="2287269"/>
                </a:lnTo>
                <a:lnTo>
                  <a:pt x="1923061" y="2285999"/>
                </a:lnTo>
                <a:close/>
              </a:path>
              <a:path w="2207895" h="2570479">
                <a:moveTo>
                  <a:pt x="1919252" y="2282189"/>
                </a:moveTo>
                <a:lnTo>
                  <a:pt x="1901190" y="2282189"/>
                </a:lnTo>
                <a:lnTo>
                  <a:pt x="1903730" y="2284729"/>
                </a:lnTo>
                <a:lnTo>
                  <a:pt x="1921791" y="2284729"/>
                </a:lnTo>
                <a:lnTo>
                  <a:pt x="1919252" y="2282189"/>
                </a:lnTo>
                <a:close/>
              </a:path>
              <a:path w="2207895" h="2570479">
                <a:moveTo>
                  <a:pt x="1916713" y="2279649"/>
                </a:moveTo>
                <a:lnTo>
                  <a:pt x="1898650" y="2279649"/>
                </a:lnTo>
                <a:lnTo>
                  <a:pt x="1899920" y="2280919"/>
                </a:lnTo>
                <a:lnTo>
                  <a:pt x="1917983" y="2280919"/>
                </a:lnTo>
                <a:lnTo>
                  <a:pt x="1916713" y="2279649"/>
                </a:lnTo>
                <a:close/>
              </a:path>
              <a:path w="2207895" h="2570479">
                <a:moveTo>
                  <a:pt x="1910366" y="2273300"/>
                </a:moveTo>
                <a:lnTo>
                  <a:pt x="1892300" y="2273300"/>
                </a:lnTo>
                <a:lnTo>
                  <a:pt x="1897380" y="2278379"/>
                </a:lnTo>
                <a:lnTo>
                  <a:pt x="1915444" y="2278379"/>
                </a:lnTo>
                <a:lnTo>
                  <a:pt x="1910366" y="2273300"/>
                </a:lnTo>
                <a:close/>
              </a:path>
              <a:path w="2207895" h="2570479">
                <a:moveTo>
                  <a:pt x="1906558" y="2269489"/>
                </a:moveTo>
                <a:lnTo>
                  <a:pt x="1888490" y="2269489"/>
                </a:lnTo>
                <a:lnTo>
                  <a:pt x="1891030" y="2272029"/>
                </a:lnTo>
                <a:lnTo>
                  <a:pt x="1909097" y="2272029"/>
                </a:lnTo>
                <a:lnTo>
                  <a:pt x="1906558" y="2269489"/>
                </a:lnTo>
                <a:close/>
              </a:path>
              <a:path w="2207895" h="2570479">
                <a:moveTo>
                  <a:pt x="1904019" y="2266949"/>
                </a:moveTo>
                <a:lnTo>
                  <a:pt x="1885950" y="2266949"/>
                </a:lnTo>
                <a:lnTo>
                  <a:pt x="1887220" y="2268219"/>
                </a:lnTo>
                <a:lnTo>
                  <a:pt x="1905288" y="2268219"/>
                </a:lnTo>
                <a:lnTo>
                  <a:pt x="1904019" y="2266949"/>
                </a:lnTo>
                <a:close/>
              </a:path>
              <a:path w="2207895" h="2570479">
                <a:moveTo>
                  <a:pt x="1900210" y="2263139"/>
                </a:moveTo>
                <a:lnTo>
                  <a:pt x="1882139" y="2263139"/>
                </a:lnTo>
                <a:lnTo>
                  <a:pt x="1884680" y="2265679"/>
                </a:lnTo>
                <a:lnTo>
                  <a:pt x="1902749" y="2265679"/>
                </a:lnTo>
                <a:lnTo>
                  <a:pt x="1900210" y="2263139"/>
                </a:lnTo>
                <a:close/>
              </a:path>
              <a:path w="2207895" h="2570479">
                <a:moveTo>
                  <a:pt x="1897672" y="2260599"/>
                </a:moveTo>
                <a:lnTo>
                  <a:pt x="1879600" y="2260599"/>
                </a:lnTo>
                <a:lnTo>
                  <a:pt x="1880870" y="2261869"/>
                </a:lnTo>
                <a:lnTo>
                  <a:pt x="1898941" y="2261869"/>
                </a:lnTo>
                <a:lnTo>
                  <a:pt x="1897672" y="2260599"/>
                </a:lnTo>
                <a:close/>
              </a:path>
              <a:path w="2207895" h="2570479">
                <a:moveTo>
                  <a:pt x="1893863" y="2256789"/>
                </a:moveTo>
                <a:lnTo>
                  <a:pt x="1875789" y="2256789"/>
                </a:lnTo>
                <a:lnTo>
                  <a:pt x="1878330" y="2259329"/>
                </a:lnTo>
                <a:lnTo>
                  <a:pt x="1896402" y="2259329"/>
                </a:lnTo>
                <a:lnTo>
                  <a:pt x="1893863" y="2256789"/>
                </a:lnTo>
                <a:close/>
              </a:path>
              <a:path w="2207895" h="2570479">
                <a:moveTo>
                  <a:pt x="1891324" y="2254249"/>
                </a:moveTo>
                <a:lnTo>
                  <a:pt x="1873250" y="2254249"/>
                </a:lnTo>
                <a:lnTo>
                  <a:pt x="1874520" y="2255519"/>
                </a:lnTo>
                <a:lnTo>
                  <a:pt x="1892594" y="2255519"/>
                </a:lnTo>
                <a:lnTo>
                  <a:pt x="1891324" y="2254249"/>
                </a:lnTo>
                <a:close/>
              </a:path>
              <a:path w="2207895" h="2570479">
                <a:moveTo>
                  <a:pt x="1887516" y="2250439"/>
                </a:moveTo>
                <a:lnTo>
                  <a:pt x="1869440" y="2250439"/>
                </a:lnTo>
                <a:lnTo>
                  <a:pt x="1871980" y="2252979"/>
                </a:lnTo>
                <a:lnTo>
                  <a:pt x="1890055" y="2252979"/>
                </a:lnTo>
                <a:lnTo>
                  <a:pt x="1887516" y="2250439"/>
                </a:lnTo>
                <a:close/>
              </a:path>
              <a:path w="2207895" h="2570479">
                <a:moveTo>
                  <a:pt x="1884977" y="2247899"/>
                </a:moveTo>
                <a:lnTo>
                  <a:pt x="1866900" y="2247899"/>
                </a:lnTo>
                <a:lnTo>
                  <a:pt x="1868170" y="2249169"/>
                </a:lnTo>
                <a:lnTo>
                  <a:pt x="1886246" y="2249169"/>
                </a:lnTo>
                <a:lnTo>
                  <a:pt x="1884977" y="2247899"/>
                </a:lnTo>
                <a:close/>
              </a:path>
              <a:path w="2207895" h="2570479">
                <a:moveTo>
                  <a:pt x="1881169" y="2244089"/>
                </a:moveTo>
                <a:lnTo>
                  <a:pt x="1863089" y="2244089"/>
                </a:lnTo>
                <a:lnTo>
                  <a:pt x="1865630" y="2246629"/>
                </a:lnTo>
                <a:lnTo>
                  <a:pt x="1883708" y="2246629"/>
                </a:lnTo>
                <a:lnTo>
                  <a:pt x="1881169" y="2244089"/>
                </a:lnTo>
                <a:close/>
              </a:path>
              <a:path w="2207895" h="2570479">
                <a:moveTo>
                  <a:pt x="1878630" y="2241549"/>
                </a:moveTo>
                <a:lnTo>
                  <a:pt x="1860550" y="2241549"/>
                </a:lnTo>
                <a:lnTo>
                  <a:pt x="1861820" y="2242819"/>
                </a:lnTo>
                <a:lnTo>
                  <a:pt x="1879899" y="2242819"/>
                </a:lnTo>
                <a:lnTo>
                  <a:pt x="1878630" y="2241549"/>
                </a:lnTo>
                <a:close/>
              </a:path>
              <a:path w="2207895" h="2570479">
                <a:moveTo>
                  <a:pt x="1874821" y="2237739"/>
                </a:moveTo>
                <a:lnTo>
                  <a:pt x="1856740" y="2237739"/>
                </a:lnTo>
                <a:lnTo>
                  <a:pt x="1859280" y="2240279"/>
                </a:lnTo>
                <a:lnTo>
                  <a:pt x="1877360" y="2240279"/>
                </a:lnTo>
                <a:lnTo>
                  <a:pt x="1874821" y="2237739"/>
                </a:lnTo>
                <a:close/>
              </a:path>
              <a:path w="2207895" h="2570479">
                <a:moveTo>
                  <a:pt x="1872283" y="2235199"/>
                </a:moveTo>
                <a:lnTo>
                  <a:pt x="1854200" y="2235199"/>
                </a:lnTo>
                <a:lnTo>
                  <a:pt x="1855470" y="2236469"/>
                </a:lnTo>
                <a:lnTo>
                  <a:pt x="1873552" y="2236469"/>
                </a:lnTo>
                <a:lnTo>
                  <a:pt x="1872283" y="2235199"/>
                </a:lnTo>
                <a:close/>
              </a:path>
              <a:path w="2207895" h="2570479">
                <a:moveTo>
                  <a:pt x="1868474" y="2231390"/>
                </a:moveTo>
                <a:lnTo>
                  <a:pt x="1850390" y="2231390"/>
                </a:lnTo>
                <a:lnTo>
                  <a:pt x="1852930" y="2233929"/>
                </a:lnTo>
                <a:lnTo>
                  <a:pt x="1871013" y="2233929"/>
                </a:lnTo>
                <a:lnTo>
                  <a:pt x="1868474" y="2231390"/>
                </a:lnTo>
                <a:close/>
              </a:path>
              <a:path w="2207895" h="2570479">
                <a:moveTo>
                  <a:pt x="1865935" y="2228849"/>
                </a:moveTo>
                <a:lnTo>
                  <a:pt x="1847850" y="2228849"/>
                </a:lnTo>
                <a:lnTo>
                  <a:pt x="1849120" y="2230119"/>
                </a:lnTo>
                <a:lnTo>
                  <a:pt x="1867205" y="2230119"/>
                </a:lnTo>
                <a:lnTo>
                  <a:pt x="1865935" y="2228849"/>
                </a:lnTo>
                <a:close/>
              </a:path>
              <a:path w="2207895" h="2570479">
                <a:moveTo>
                  <a:pt x="1862127" y="2225039"/>
                </a:moveTo>
                <a:lnTo>
                  <a:pt x="1844040" y="2225039"/>
                </a:lnTo>
                <a:lnTo>
                  <a:pt x="1846580" y="2227579"/>
                </a:lnTo>
                <a:lnTo>
                  <a:pt x="1864666" y="2227579"/>
                </a:lnTo>
                <a:lnTo>
                  <a:pt x="1862127" y="2225039"/>
                </a:lnTo>
                <a:close/>
              </a:path>
              <a:path w="2207895" h="2570479">
                <a:moveTo>
                  <a:pt x="1859588" y="2222499"/>
                </a:moveTo>
                <a:lnTo>
                  <a:pt x="1841500" y="2222499"/>
                </a:lnTo>
                <a:lnTo>
                  <a:pt x="1842770" y="2223769"/>
                </a:lnTo>
                <a:lnTo>
                  <a:pt x="1860857" y="2223769"/>
                </a:lnTo>
                <a:lnTo>
                  <a:pt x="1859588" y="2222499"/>
                </a:lnTo>
                <a:close/>
              </a:path>
              <a:path w="2207895" h="2570479">
                <a:moveTo>
                  <a:pt x="1855780" y="2218690"/>
                </a:moveTo>
                <a:lnTo>
                  <a:pt x="1837690" y="2218690"/>
                </a:lnTo>
                <a:lnTo>
                  <a:pt x="1840230" y="2221229"/>
                </a:lnTo>
                <a:lnTo>
                  <a:pt x="1858319" y="2221229"/>
                </a:lnTo>
                <a:lnTo>
                  <a:pt x="1855780" y="2218690"/>
                </a:lnTo>
                <a:close/>
              </a:path>
              <a:path w="2207895" h="2570479">
                <a:moveTo>
                  <a:pt x="1853241" y="2216149"/>
                </a:moveTo>
                <a:lnTo>
                  <a:pt x="1835150" y="2216149"/>
                </a:lnTo>
                <a:lnTo>
                  <a:pt x="1836420" y="2217419"/>
                </a:lnTo>
                <a:lnTo>
                  <a:pt x="1854510" y="2217419"/>
                </a:lnTo>
                <a:lnTo>
                  <a:pt x="1853241" y="2216149"/>
                </a:lnTo>
                <a:close/>
              </a:path>
              <a:path w="2207895" h="2570479">
                <a:moveTo>
                  <a:pt x="1846893" y="2209799"/>
                </a:moveTo>
                <a:lnTo>
                  <a:pt x="1828800" y="2209799"/>
                </a:lnTo>
                <a:lnTo>
                  <a:pt x="1833880" y="2214879"/>
                </a:lnTo>
                <a:lnTo>
                  <a:pt x="1851971" y="2214879"/>
                </a:lnTo>
                <a:lnTo>
                  <a:pt x="1846893" y="2209799"/>
                </a:lnTo>
                <a:close/>
              </a:path>
              <a:path w="2207895" h="2570479">
                <a:moveTo>
                  <a:pt x="1840546" y="2203449"/>
                </a:moveTo>
                <a:lnTo>
                  <a:pt x="1822449" y="2203449"/>
                </a:lnTo>
                <a:lnTo>
                  <a:pt x="1827530" y="2208529"/>
                </a:lnTo>
                <a:lnTo>
                  <a:pt x="1845624" y="2208529"/>
                </a:lnTo>
                <a:lnTo>
                  <a:pt x="1840546" y="2203449"/>
                </a:lnTo>
                <a:close/>
              </a:path>
              <a:path w="2207895" h="2570479">
                <a:moveTo>
                  <a:pt x="1834199" y="2197099"/>
                </a:moveTo>
                <a:lnTo>
                  <a:pt x="1816100" y="2197099"/>
                </a:lnTo>
                <a:lnTo>
                  <a:pt x="1821180" y="2202179"/>
                </a:lnTo>
                <a:lnTo>
                  <a:pt x="1839277" y="2202179"/>
                </a:lnTo>
                <a:lnTo>
                  <a:pt x="1834199" y="2197099"/>
                </a:lnTo>
                <a:close/>
              </a:path>
              <a:path w="2207895" h="2570479">
                <a:moveTo>
                  <a:pt x="1827852" y="2190749"/>
                </a:moveTo>
                <a:lnTo>
                  <a:pt x="1809750" y="2190749"/>
                </a:lnTo>
                <a:lnTo>
                  <a:pt x="1814830" y="2195829"/>
                </a:lnTo>
                <a:lnTo>
                  <a:pt x="1832929" y="2195829"/>
                </a:lnTo>
                <a:lnTo>
                  <a:pt x="1827852" y="2190749"/>
                </a:lnTo>
                <a:close/>
              </a:path>
              <a:path w="2207895" h="2570479">
                <a:moveTo>
                  <a:pt x="1821504" y="2184399"/>
                </a:moveTo>
                <a:lnTo>
                  <a:pt x="1803399" y="2184399"/>
                </a:lnTo>
                <a:lnTo>
                  <a:pt x="1808480" y="2189480"/>
                </a:lnTo>
                <a:lnTo>
                  <a:pt x="1826582" y="2189480"/>
                </a:lnTo>
                <a:lnTo>
                  <a:pt x="1821504" y="2184399"/>
                </a:lnTo>
                <a:close/>
              </a:path>
              <a:path w="2207895" h="2570479">
                <a:moveTo>
                  <a:pt x="1815157" y="2178049"/>
                </a:moveTo>
                <a:lnTo>
                  <a:pt x="1797050" y="2178049"/>
                </a:lnTo>
                <a:lnTo>
                  <a:pt x="1802130" y="2183129"/>
                </a:lnTo>
                <a:lnTo>
                  <a:pt x="1820235" y="2183129"/>
                </a:lnTo>
                <a:lnTo>
                  <a:pt x="1815157" y="2178049"/>
                </a:lnTo>
                <a:close/>
              </a:path>
              <a:path w="2207895" h="2570479">
                <a:moveTo>
                  <a:pt x="1808810" y="2171699"/>
                </a:moveTo>
                <a:lnTo>
                  <a:pt x="1790699" y="2171699"/>
                </a:lnTo>
                <a:lnTo>
                  <a:pt x="1795780" y="2176779"/>
                </a:lnTo>
                <a:lnTo>
                  <a:pt x="1813888" y="2176779"/>
                </a:lnTo>
                <a:lnTo>
                  <a:pt x="1808810" y="2171699"/>
                </a:lnTo>
                <a:close/>
              </a:path>
              <a:path w="2207895" h="2570479">
                <a:moveTo>
                  <a:pt x="1803732" y="2166619"/>
                </a:moveTo>
                <a:lnTo>
                  <a:pt x="1785620" y="2166619"/>
                </a:lnTo>
                <a:lnTo>
                  <a:pt x="1789430" y="2170429"/>
                </a:lnTo>
                <a:lnTo>
                  <a:pt x="1807540" y="2170429"/>
                </a:lnTo>
                <a:lnTo>
                  <a:pt x="1803732" y="2166619"/>
                </a:lnTo>
                <a:close/>
              </a:path>
              <a:path w="2207895" h="2570479">
                <a:moveTo>
                  <a:pt x="1797385" y="2160269"/>
                </a:moveTo>
                <a:lnTo>
                  <a:pt x="1779270" y="2160269"/>
                </a:lnTo>
                <a:lnTo>
                  <a:pt x="1784350" y="2165349"/>
                </a:lnTo>
                <a:lnTo>
                  <a:pt x="1802463" y="2165349"/>
                </a:lnTo>
                <a:lnTo>
                  <a:pt x="1797385" y="2160269"/>
                </a:lnTo>
                <a:close/>
              </a:path>
              <a:path w="2207895" h="2570479">
                <a:moveTo>
                  <a:pt x="1791038" y="2153919"/>
                </a:moveTo>
                <a:lnTo>
                  <a:pt x="1772920" y="2153919"/>
                </a:lnTo>
                <a:lnTo>
                  <a:pt x="1778000" y="2158999"/>
                </a:lnTo>
                <a:lnTo>
                  <a:pt x="1796115" y="2158999"/>
                </a:lnTo>
                <a:lnTo>
                  <a:pt x="1791038" y="2153919"/>
                </a:lnTo>
                <a:close/>
              </a:path>
              <a:path w="2207895" h="2570479">
                <a:moveTo>
                  <a:pt x="1784690" y="2147569"/>
                </a:moveTo>
                <a:lnTo>
                  <a:pt x="1766570" y="2147569"/>
                </a:lnTo>
                <a:lnTo>
                  <a:pt x="1771650" y="2152649"/>
                </a:lnTo>
                <a:lnTo>
                  <a:pt x="1789768" y="2152649"/>
                </a:lnTo>
                <a:lnTo>
                  <a:pt x="1784690" y="2147569"/>
                </a:lnTo>
                <a:close/>
              </a:path>
              <a:path w="2207895" h="2570479">
                <a:moveTo>
                  <a:pt x="1778343" y="2141219"/>
                </a:moveTo>
                <a:lnTo>
                  <a:pt x="1760220" y="2141219"/>
                </a:lnTo>
                <a:lnTo>
                  <a:pt x="1765300" y="2146299"/>
                </a:lnTo>
                <a:lnTo>
                  <a:pt x="1783421" y="2146299"/>
                </a:lnTo>
                <a:lnTo>
                  <a:pt x="1778343" y="2141219"/>
                </a:lnTo>
                <a:close/>
              </a:path>
              <a:path w="2207895" h="2570479">
                <a:moveTo>
                  <a:pt x="1771996" y="2134869"/>
                </a:moveTo>
                <a:lnTo>
                  <a:pt x="1753870" y="2134869"/>
                </a:lnTo>
                <a:lnTo>
                  <a:pt x="1758950" y="2139949"/>
                </a:lnTo>
                <a:lnTo>
                  <a:pt x="1777074" y="2139949"/>
                </a:lnTo>
                <a:lnTo>
                  <a:pt x="1771996" y="2134869"/>
                </a:lnTo>
                <a:close/>
              </a:path>
              <a:path w="2207895" h="2570479">
                <a:moveTo>
                  <a:pt x="1765648" y="2128519"/>
                </a:moveTo>
                <a:lnTo>
                  <a:pt x="1747520" y="2128519"/>
                </a:lnTo>
                <a:lnTo>
                  <a:pt x="1752600" y="2133599"/>
                </a:lnTo>
                <a:lnTo>
                  <a:pt x="1770726" y="2133599"/>
                </a:lnTo>
                <a:lnTo>
                  <a:pt x="1765648" y="2128519"/>
                </a:lnTo>
                <a:close/>
              </a:path>
              <a:path w="2207895" h="2570479">
                <a:moveTo>
                  <a:pt x="1759301" y="2122169"/>
                </a:moveTo>
                <a:lnTo>
                  <a:pt x="1741170" y="2122169"/>
                </a:lnTo>
                <a:lnTo>
                  <a:pt x="1746250" y="2127249"/>
                </a:lnTo>
                <a:lnTo>
                  <a:pt x="1764379" y="2127249"/>
                </a:lnTo>
                <a:lnTo>
                  <a:pt x="1759301" y="2122169"/>
                </a:lnTo>
                <a:close/>
              </a:path>
              <a:path w="2207895" h="2570479">
                <a:moveTo>
                  <a:pt x="1752954" y="2115819"/>
                </a:moveTo>
                <a:lnTo>
                  <a:pt x="1734820" y="2115819"/>
                </a:lnTo>
                <a:lnTo>
                  <a:pt x="1739900" y="2120899"/>
                </a:lnTo>
                <a:lnTo>
                  <a:pt x="1758032" y="2120899"/>
                </a:lnTo>
                <a:lnTo>
                  <a:pt x="1752954" y="2115819"/>
                </a:lnTo>
                <a:close/>
              </a:path>
              <a:path w="2207895" h="2570479">
                <a:moveTo>
                  <a:pt x="1746607" y="2109470"/>
                </a:moveTo>
                <a:lnTo>
                  <a:pt x="1728470" y="2109470"/>
                </a:lnTo>
                <a:lnTo>
                  <a:pt x="1733550" y="2114549"/>
                </a:lnTo>
                <a:lnTo>
                  <a:pt x="1751684" y="2114549"/>
                </a:lnTo>
                <a:lnTo>
                  <a:pt x="1746607" y="2109470"/>
                </a:lnTo>
                <a:close/>
              </a:path>
              <a:path w="2207895" h="2570479">
                <a:moveTo>
                  <a:pt x="1740259" y="2103119"/>
                </a:moveTo>
                <a:lnTo>
                  <a:pt x="1722120" y="2103119"/>
                </a:lnTo>
                <a:lnTo>
                  <a:pt x="1727200" y="2108199"/>
                </a:lnTo>
                <a:lnTo>
                  <a:pt x="1745337" y="2108199"/>
                </a:lnTo>
                <a:lnTo>
                  <a:pt x="1740259" y="2103119"/>
                </a:lnTo>
                <a:close/>
              </a:path>
              <a:path w="2207895" h="2570479">
                <a:moveTo>
                  <a:pt x="1733912" y="2096769"/>
                </a:moveTo>
                <a:lnTo>
                  <a:pt x="1715770" y="2096769"/>
                </a:lnTo>
                <a:lnTo>
                  <a:pt x="1720850" y="2101849"/>
                </a:lnTo>
                <a:lnTo>
                  <a:pt x="1738990" y="2101849"/>
                </a:lnTo>
                <a:lnTo>
                  <a:pt x="1733912" y="2096769"/>
                </a:lnTo>
                <a:close/>
              </a:path>
              <a:path w="2207895" h="2570479">
                <a:moveTo>
                  <a:pt x="1727565" y="2090419"/>
                </a:moveTo>
                <a:lnTo>
                  <a:pt x="1709420" y="2090419"/>
                </a:lnTo>
                <a:lnTo>
                  <a:pt x="1714500" y="2095499"/>
                </a:lnTo>
                <a:lnTo>
                  <a:pt x="1732643" y="2095499"/>
                </a:lnTo>
                <a:lnTo>
                  <a:pt x="1727565" y="2090419"/>
                </a:lnTo>
                <a:close/>
              </a:path>
              <a:path w="2207895" h="2570479">
                <a:moveTo>
                  <a:pt x="1721218" y="2084069"/>
                </a:moveTo>
                <a:lnTo>
                  <a:pt x="1703070" y="2084069"/>
                </a:lnTo>
                <a:lnTo>
                  <a:pt x="1708150" y="2089149"/>
                </a:lnTo>
                <a:lnTo>
                  <a:pt x="1726295" y="2089149"/>
                </a:lnTo>
                <a:lnTo>
                  <a:pt x="1721218" y="2084069"/>
                </a:lnTo>
                <a:close/>
              </a:path>
              <a:path w="2207895" h="2570479">
                <a:moveTo>
                  <a:pt x="1714870" y="2077719"/>
                </a:moveTo>
                <a:lnTo>
                  <a:pt x="1696720" y="2077719"/>
                </a:lnTo>
                <a:lnTo>
                  <a:pt x="1701800" y="2082799"/>
                </a:lnTo>
                <a:lnTo>
                  <a:pt x="1719948" y="2082799"/>
                </a:lnTo>
                <a:lnTo>
                  <a:pt x="1714870" y="2077719"/>
                </a:lnTo>
                <a:close/>
              </a:path>
              <a:path w="2207895" h="2570479">
                <a:moveTo>
                  <a:pt x="1708523" y="2071369"/>
                </a:moveTo>
                <a:lnTo>
                  <a:pt x="1690370" y="2071369"/>
                </a:lnTo>
                <a:lnTo>
                  <a:pt x="1695450" y="2076449"/>
                </a:lnTo>
                <a:lnTo>
                  <a:pt x="1713601" y="2076449"/>
                </a:lnTo>
                <a:lnTo>
                  <a:pt x="1708523" y="2071369"/>
                </a:lnTo>
                <a:close/>
              </a:path>
              <a:path w="2207895" h="2570479">
                <a:moveTo>
                  <a:pt x="1702176" y="2065019"/>
                </a:moveTo>
                <a:lnTo>
                  <a:pt x="1684020" y="2065019"/>
                </a:lnTo>
                <a:lnTo>
                  <a:pt x="1689100" y="2070099"/>
                </a:lnTo>
                <a:lnTo>
                  <a:pt x="1707254" y="2070099"/>
                </a:lnTo>
                <a:lnTo>
                  <a:pt x="1702176" y="2065019"/>
                </a:lnTo>
                <a:close/>
              </a:path>
              <a:path w="2207895" h="2570479">
                <a:moveTo>
                  <a:pt x="1695829" y="2058669"/>
                </a:moveTo>
                <a:lnTo>
                  <a:pt x="1677670" y="2058669"/>
                </a:lnTo>
                <a:lnTo>
                  <a:pt x="1682750" y="2063749"/>
                </a:lnTo>
                <a:lnTo>
                  <a:pt x="1700906" y="2063749"/>
                </a:lnTo>
                <a:lnTo>
                  <a:pt x="1695829" y="2058669"/>
                </a:lnTo>
                <a:close/>
              </a:path>
              <a:path w="2207895" h="2570479">
                <a:moveTo>
                  <a:pt x="1689481" y="2052319"/>
                </a:moveTo>
                <a:lnTo>
                  <a:pt x="1671320" y="2052319"/>
                </a:lnTo>
                <a:lnTo>
                  <a:pt x="1676400" y="2057400"/>
                </a:lnTo>
                <a:lnTo>
                  <a:pt x="1694559" y="2057400"/>
                </a:lnTo>
                <a:lnTo>
                  <a:pt x="1689481" y="2052319"/>
                </a:lnTo>
                <a:close/>
              </a:path>
              <a:path w="2207895" h="2570479">
                <a:moveTo>
                  <a:pt x="1683134" y="2045969"/>
                </a:moveTo>
                <a:lnTo>
                  <a:pt x="1664970" y="2045969"/>
                </a:lnTo>
                <a:lnTo>
                  <a:pt x="1670050" y="2051049"/>
                </a:lnTo>
                <a:lnTo>
                  <a:pt x="1688212" y="2051049"/>
                </a:lnTo>
                <a:lnTo>
                  <a:pt x="1683134" y="2045969"/>
                </a:lnTo>
                <a:close/>
              </a:path>
              <a:path w="2207895" h="2570479">
                <a:moveTo>
                  <a:pt x="1676787" y="2039619"/>
                </a:moveTo>
                <a:lnTo>
                  <a:pt x="1658620" y="2039619"/>
                </a:lnTo>
                <a:lnTo>
                  <a:pt x="1663700" y="2044699"/>
                </a:lnTo>
                <a:lnTo>
                  <a:pt x="1681865" y="2044699"/>
                </a:lnTo>
                <a:lnTo>
                  <a:pt x="1676787" y="2039619"/>
                </a:lnTo>
                <a:close/>
              </a:path>
              <a:path w="2207895" h="2570479">
                <a:moveTo>
                  <a:pt x="1670439" y="2033269"/>
                </a:moveTo>
                <a:lnTo>
                  <a:pt x="1652270" y="2033269"/>
                </a:lnTo>
                <a:lnTo>
                  <a:pt x="1657350" y="2038349"/>
                </a:lnTo>
                <a:lnTo>
                  <a:pt x="1675517" y="2038349"/>
                </a:lnTo>
                <a:lnTo>
                  <a:pt x="1670439" y="2033269"/>
                </a:lnTo>
                <a:close/>
              </a:path>
              <a:path w="2207895" h="2570479">
                <a:moveTo>
                  <a:pt x="1664092" y="2026919"/>
                </a:moveTo>
                <a:lnTo>
                  <a:pt x="1645920" y="2026919"/>
                </a:lnTo>
                <a:lnTo>
                  <a:pt x="1651000" y="2031999"/>
                </a:lnTo>
                <a:lnTo>
                  <a:pt x="1669170" y="2031999"/>
                </a:lnTo>
                <a:lnTo>
                  <a:pt x="1664092" y="2026919"/>
                </a:lnTo>
                <a:close/>
              </a:path>
              <a:path w="2207895" h="2570479">
                <a:moveTo>
                  <a:pt x="1657745" y="2020569"/>
                </a:moveTo>
                <a:lnTo>
                  <a:pt x="1639570" y="2020569"/>
                </a:lnTo>
                <a:lnTo>
                  <a:pt x="1644650" y="2025649"/>
                </a:lnTo>
                <a:lnTo>
                  <a:pt x="1662823" y="2025649"/>
                </a:lnTo>
                <a:lnTo>
                  <a:pt x="1657745" y="2020569"/>
                </a:lnTo>
                <a:close/>
              </a:path>
              <a:path w="2207895" h="2570479">
                <a:moveTo>
                  <a:pt x="1651398" y="2014219"/>
                </a:moveTo>
                <a:lnTo>
                  <a:pt x="1633220" y="2014219"/>
                </a:lnTo>
                <a:lnTo>
                  <a:pt x="1638300" y="2019299"/>
                </a:lnTo>
                <a:lnTo>
                  <a:pt x="1656475" y="2019299"/>
                </a:lnTo>
                <a:lnTo>
                  <a:pt x="1651398" y="2014219"/>
                </a:lnTo>
                <a:close/>
              </a:path>
              <a:path w="2207895" h="2570479">
                <a:moveTo>
                  <a:pt x="1645050" y="2007869"/>
                </a:moveTo>
                <a:lnTo>
                  <a:pt x="1626870" y="2007869"/>
                </a:lnTo>
                <a:lnTo>
                  <a:pt x="1631950" y="2012949"/>
                </a:lnTo>
                <a:lnTo>
                  <a:pt x="1650128" y="2012949"/>
                </a:lnTo>
                <a:lnTo>
                  <a:pt x="1645050" y="2007869"/>
                </a:lnTo>
                <a:close/>
              </a:path>
              <a:path w="2207895" h="2570479">
                <a:moveTo>
                  <a:pt x="1638703" y="2001519"/>
                </a:moveTo>
                <a:lnTo>
                  <a:pt x="1620520" y="2001519"/>
                </a:lnTo>
                <a:lnTo>
                  <a:pt x="1625600" y="2006599"/>
                </a:lnTo>
                <a:lnTo>
                  <a:pt x="1643781" y="2006599"/>
                </a:lnTo>
                <a:lnTo>
                  <a:pt x="1638703" y="2001519"/>
                </a:lnTo>
                <a:close/>
              </a:path>
              <a:path w="2207895" h="2570479">
                <a:moveTo>
                  <a:pt x="1632356" y="1995169"/>
                </a:moveTo>
                <a:lnTo>
                  <a:pt x="1614170" y="1995169"/>
                </a:lnTo>
                <a:lnTo>
                  <a:pt x="1619250" y="2000249"/>
                </a:lnTo>
                <a:lnTo>
                  <a:pt x="1637434" y="2000249"/>
                </a:lnTo>
                <a:lnTo>
                  <a:pt x="1632356" y="1995169"/>
                </a:lnTo>
                <a:close/>
              </a:path>
              <a:path w="2207895" h="2570479">
                <a:moveTo>
                  <a:pt x="1626009" y="1988819"/>
                </a:moveTo>
                <a:lnTo>
                  <a:pt x="1607820" y="1988819"/>
                </a:lnTo>
                <a:lnTo>
                  <a:pt x="1612900" y="1993899"/>
                </a:lnTo>
                <a:lnTo>
                  <a:pt x="1631086" y="1993899"/>
                </a:lnTo>
                <a:lnTo>
                  <a:pt x="1626009" y="1988819"/>
                </a:lnTo>
                <a:close/>
              </a:path>
              <a:path w="2207895" h="2570479">
                <a:moveTo>
                  <a:pt x="1619661" y="1982469"/>
                </a:moveTo>
                <a:lnTo>
                  <a:pt x="1601470" y="1982469"/>
                </a:lnTo>
                <a:lnTo>
                  <a:pt x="1606550" y="1987549"/>
                </a:lnTo>
                <a:lnTo>
                  <a:pt x="1624739" y="1987549"/>
                </a:lnTo>
                <a:lnTo>
                  <a:pt x="1619661" y="1982469"/>
                </a:lnTo>
                <a:close/>
              </a:path>
              <a:path w="2207895" h="2570479">
                <a:moveTo>
                  <a:pt x="1613314" y="1976119"/>
                </a:moveTo>
                <a:lnTo>
                  <a:pt x="1595120" y="1976119"/>
                </a:lnTo>
                <a:lnTo>
                  <a:pt x="1600200" y="1981199"/>
                </a:lnTo>
                <a:lnTo>
                  <a:pt x="1618392" y="1981199"/>
                </a:lnTo>
                <a:lnTo>
                  <a:pt x="1613314" y="1976119"/>
                </a:lnTo>
                <a:close/>
              </a:path>
              <a:path w="2207895" h="2570479">
                <a:moveTo>
                  <a:pt x="1606967" y="1969769"/>
                </a:moveTo>
                <a:lnTo>
                  <a:pt x="1588770" y="1969769"/>
                </a:lnTo>
                <a:lnTo>
                  <a:pt x="1593850" y="1974849"/>
                </a:lnTo>
                <a:lnTo>
                  <a:pt x="1612045" y="1974849"/>
                </a:lnTo>
                <a:lnTo>
                  <a:pt x="1606967" y="1969769"/>
                </a:lnTo>
                <a:close/>
              </a:path>
              <a:path w="2207895" h="2570479">
                <a:moveTo>
                  <a:pt x="1398777" y="1761489"/>
                </a:moveTo>
                <a:lnTo>
                  <a:pt x="1380490" y="1761489"/>
                </a:lnTo>
                <a:lnTo>
                  <a:pt x="1587500" y="1968499"/>
                </a:lnTo>
                <a:lnTo>
                  <a:pt x="1605697" y="1968499"/>
                </a:lnTo>
                <a:lnTo>
                  <a:pt x="1398777" y="176148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0" y="4663440"/>
            <a:ext cx="2189480" cy="2189480"/>
          </a:xfrm>
          <a:custGeom>
            <a:avLst/>
            <a:gdLst/>
            <a:ahLst/>
            <a:cxnLst/>
            <a:rect l="l" t="t" r="r" b="b"/>
            <a:pathLst>
              <a:path w="2189480" h="21894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189480" h="2189479">
                <a:moveTo>
                  <a:pt x="6350" y="6349"/>
                </a:moveTo>
                <a:lnTo>
                  <a:pt x="0" y="6349"/>
                </a:lnTo>
                <a:lnTo>
                  <a:pt x="0" y="12699"/>
                </a:lnTo>
                <a:lnTo>
                  <a:pt x="12699" y="12699"/>
                </a:lnTo>
                <a:lnTo>
                  <a:pt x="6350" y="6349"/>
                </a:lnTo>
                <a:close/>
              </a:path>
              <a:path w="2189480" h="2189479">
                <a:moveTo>
                  <a:pt x="12700" y="12699"/>
                </a:moveTo>
                <a:lnTo>
                  <a:pt x="0" y="12699"/>
                </a:lnTo>
                <a:lnTo>
                  <a:pt x="0" y="19218"/>
                </a:lnTo>
                <a:lnTo>
                  <a:pt x="12526" y="31749"/>
                </a:lnTo>
                <a:lnTo>
                  <a:pt x="31750" y="31749"/>
                </a:lnTo>
                <a:lnTo>
                  <a:pt x="12700" y="12699"/>
                </a:lnTo>
                <a:close/>
              </a:path>
              <a:path w="2189480" h="2189479">
                <a:moveTo>
                  <a:pt x="31750" y="31749"/>
                </a:moveTo>
                <a:lnTo>
                  <a:pt x="12526" y="31749"/>
                </a:lnTo>
                <a:lnTo>
                  <a:pt x="18873" y="38099"/>
                </a:lnTo>
                <a:lnTo>
                  <a:pt x="38099" y="38099"/>
                </a:lnTo>
                <a:lnTo>
                  <a:pt x="31750" y="31749"/>
                </a:lnTo>
                <a:close/>
              </a:path>
              <a:path w="2189480" h="2189479">
                <a:moveTo>
                  <a:pt x="38100" y="38099"/>
                </a:moveTo>
                <a:lnTo>
                  <a:pt x="18873" y="38099"/>
                </a:lnTo>
                <a:lnTo>
                  <a:pt x="25220" y="44449"/>
                </a:lnTo>
                <a:lnTo>
                  <a:pt x="44449" y="44449"/>
                </a:lnTo>
                <a:lnTo>
                  <a:pt x="38100" y="38099"/>
                </a:lnTo>
                <a:close/>
              </a:path>
              <a:path w="2189480" h="2189479">
                <a:moveTo>
                  <a:pt x="44450" y="44449"/>
                </a:moveTo>
                <a:lnTo>
                  <a:pt x="25220" y="44449"/>
                </a:lnTo>
                <a:lnTo>
                  <a:pt x="56956" y="76199"/>
                </a:lnTo>
                <a:lnTo>
                  <a:pt x="76200" y="76199"/>
                </a:lnTo>
                <a:lnTo>
                  <a:pt x="44450" y="44449"/>
                </a:lnTo>
                <a:close/>
              </a:path>
              <a:path w="2189480" h="2189479">
                <a:moveTo>
                  <a:pt x="76200" y="76199"/>
                </a:moveTo>
                <a:lnTo>
                  <a:pt x="56956" y="76199"/>
                </a:lnTo>
                <a:lnTo>
                  <a:pt x="63304" y="82549"/>
                </a:lnTo>
                <a:lnTo>
                  <a:pt x="82550" y="82549"/>
                </a:lnTo>
                <a:lnTo>
                  <a:pt x="76200" y="76199"/>
                </a:lnTo>
                <a:close/>
              </a:path>
              <a:path w="2189480" h="2189479">
                <a:moveTo>
                  <a:pt x="82550" y="82549"/>
                </a:moveTo>
                <a:lnTo>
                  <a:pt x="63304" y="82549"/>
                </a:lnTo>
                <a:lnTo>
                  <a:pt x="88693" y="107949"/>
                </a:lnTo>
                <a:lnTo>
                  <a:pt x="107950" y="107949"/>
                </a:lnTo>
                <a:lnTo>
                  <a:pt x="82550" y="82549"/>
                </a:lnTo>
                <a:close/>
              </a:path>
              <a:path w="2189480" h="2189479">
                <a:moveTo>
                  <a:pt x="107950" y="107950"/>
                </a:moveTo>
                <a:lnTo>
                  <a:pt x="88693" y="107950"/>
                </a:lnTo>
                <a:lnTo>
                  <a:pt x="95040" y="114299"/>
                </a:lnTo>
                <a:lnTo>
                  <a:pt x="114300" y="114299"/>
                </a:lnTo>
                <a:lnTo>
                  <a:pt x="107950" y="107950"/>
                </a:lnTo>
                <a:close/>
              </a:path>
              <a:path w="2189480" h="2189479">
                <a:moveTo>
                  <a:pt x="114300" y="114299"/>
                </a:moveTo>
                <a:lnTo>
                  <a:pt x="95040" y="114299"/>
                </a:lnTo>
                <a:lnTo>
                  <a:pt x="101387" y="120649"/>
                </a:lnTo>
                <a:lnTo>
                  <a:pt x="120649" y="120649"/>
                </a:lnTo>
                <a:lnTo>
                  <a:pt x="114300" y="114299"/>
                </a:lnTo>
                <a:close/>
              </a:path>
              <a:path w="2189480" h="2189479">
                <a:moveTo>
                  <a:pt x="120650" y="120649"/>
                </a:moveTo>
                <a:lnTo>
                  <a:pt x="101387" y="120649"/>
                </a:lnTo>
                <a:lnTo>
                  <a:pt x="107735" y="126999"/>
                </a:lnTo>
                <a:lnTo>
                  <a:pt x="126999" y="126999"/>
                </a:lnTo>
                <a:lnTo>
                  <a:pt x="120650" y="120649"/>
                </a:lnTo>
                <a:close/>
              </a:path>
              <a:path w="2189480" h="2189479">
                <a:moveTo>
                  <a:pt x="127000" y="126999"/>
                </a:moveTo>
                <a:lnTo>
                  <a:pt x="107735" y="126999"/>
                </a:lnTo>
                <a:lnTo>
                  <a:pt x="114082" y="133349"/>
                </a:lnTo>
                <a:lnTo>
                  <a:pt x="133350" y="133349"/>
                </a:lnTo>
                <a:lnTo>
                  <a:pt x="127000" y="126999"/>
                </a:lnTo>
                <a:close/>
              </a:path>
              <a:path w="2189480" h="2189479">
                <a:moveTo>
                  <a:pt x="133350" y="133349"/>
                </a:moveTo>
                <a:lnTo>
                  <a:pt x="114082" y="133349"/>
                </a:lnTo>
                <a:lnTo>
                  <a:pt x="120429" y="139699"/>
                </a:lnTo>
                <a:lnTo>
                  <a:pt x="139700" y="139699"/>
                </a:lnTo>
                <a:lnTo>
                  <a:pt x="133350" y="133349"/>
                </a:lnTo>
                <a:close/>
              </a:path>
              <a:path w="2189480" h="2189479">
                <a:moveTo>
                  <a:pt x="139700" y="139700"/>
                </a:moveTo>
                <a:lnTo>
                  <a:pt x="120429" y="139700"/>
                </a:lnTo>
                <a:lnTo>
                  <a:pt x="126776" y="146049"/>
                </a:lnTo>
                <a:lnTo>
                  <a:pt x="146049" y="146049"/>
                </a:lnTo>
                <a:lnTo>
                  <a:pt x="139700" y="139700"/>
                </a:lnTo>
                <a:close/>
              </a:path>
              <a:path w="2189480" h="2189479">
                <a:moveTo>
                  <a:pt x="146050" y="146049"/>
                </a:moveTo>
                <a:lnTo>
                  <a:pt x="126776" y="146049"/>
                </a:lnTo>
                <a:lnTo>
                  <a:pt x="133124" y="152399"/>
                </a:lnTo>
                <a:lnTo>
                  <a:pt x="152400" y="152399"/>
                </a:lnTo>
                <a:lnTo>
                  <a:pt x="146050" y="146049"/>
                </a:lnTo>
                <a:close/>
              </a:path>
              <a:path w="2189480" h="2189479">
                <a:moveTo>
                  <a:pt x="152400" y="152400"/>
                </a:moveTo>
                <a:lnTo>
                  <a:pt x="133124" y="152400"/>
                </a:lnTo>
                <a:lnTo>
                  <a:pt x="139471" y="158749"/>
                </a:lnTo>
                <a:lnTo>
                  <a:pt x="158749" y="158749"/>
                </a:lnTo>
                <a:lnTo>
                  <a:pt x="152400" y="152400"/>
                </a:lnTo>
                <a:close/>
              </a:path>
              <a:path w="2189480" h="2189479">
                <a:moveTo>
                  <a:pt x="158750" y="158750"/>
                </a:moveTo>
                <a:lnTo>
                  <a:pt x="139471" y="158750"/>
                </a:lnTo>
                <a:lnTo>
                  <a:pt x="145818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189480" h="2189479">
                <a:moveTo>
                  <a:pt x="165100" y="165099"/>
                </a:moveTo>
                <a:lnTo>
                  <a:pt x="145818" y="165099"/>
                </a:lnTo>
                <a:lnTo>
                  <a:pt x="152165" y="171449"/>
                </a:lnTo>
                <a:lnTo>
                  <a:pt x="171449" y="171449"/>
                </a:lnTo>
                <a:lnTo>
                  <a:pt x="165100" y="165099"/>
                </a:lnTo>
                <a:close/>
              </a:path>
              <a:path w="2189480" h="2189479">
                <a:moveTo>
                  <a:pt x="171450" y="171449"/>
                </a:moveTo>
                <a:lnTo>
                  <a:pt x="152165" y="171449"/>
                </a:lnTo>
                <a:lnTo>
                  <a:pt x="158513" y="177799"/>
                </a:lnTo>
                <a:lnTo>
                  <a:pt x="177799" y="177799"/>
                </a:lnTo>
                <a:lnTo>
                  <a:pt x="171450" y="171449"/>
                </a:lnTo>
                <a:close/>
              </a:path>
              <a:path w="2189480" h="2189479">
                <a:moveTo>
                  <a:pt x="177800" y="177800"/>
                </a:moveTo>
                <a:lnTo>
                  <a:pt x="158513" y="177800"/>
                </a:lnTo>
                <a:lnTo>
                  <a:pt x="164860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189480" h="2189479">
                <a:moveTo>
                  <a:pt x="184150" y="184150"/>
                </a:moveTo>
                <a:lnTo>
                  <a:pt x="164860" y="184150"/>
                </a:lnTo>
                <a:lnTo>
                  <a:pt x="171207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189480" h="2189479">
                <a:moveTo>
                  <a:pt x="190500" y="190500"/>
                </a:moveTo>
                <a:lnTo>
                  <a:pt x="171207" y="190500"/>
                </a:lnTo>
                <a:lnTo>
                  <a:pt x="177554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189480" h="2189479">
                <a:moveTo>
                  <a:pt x="196850" y="196849"/>
                </a:moveTo>
                <a:lnTo>
                  <a:pt x="177554" y="196849"/>
                </a:lnTo>
                <a:lnTo>
                  <a:pt x="183902" y="203199"/>
                </a:lnTo>
                <a:lnTo>
                  <a:pt x="203199" y="203199"/>
                </a:lnTo>
                <a:lnTo>
                  <a:pt x="196850" y="196849"/>
                </a:lnTo>
                <a:close/>
              </a:path>
              <a:path w="2189480" h="2189479">
                <a:moveTo>
                  <a:pt x="203200" y="203199"/>
                </a:moveTo>
                <a:lnTo>
                  <a:pt x="183902" y="203199"/>
                </a:lnTo>
                <a:lnTo>
                  <a:pt x="190249" y="209549"/>
                </a:lnTo>
                <a:lnTo>
                  <a:pt x="209549" y="209549"/>
                </a:lnTo>
                <a:lnTo>
                  <a:pt x="203200" y="203199"/>
                </a:lnTo>
                <a:close/>
              </a:path>
              <a:path w="2189480" h="2189479">
                <a:moveTo>
                  <a:pt x="209550" y="209549"/>
                </a:moveTo>
                <a:lnTo>
                  <a:pt x="190249" y="209549"/>
                </a:lnTo>
                <a:lnTo>
                  <a:pt x="196596" y="215899"/>
                </a:lnTo>
                <a:lnTo>
                  <a:pt x="215899" y="215899"/>
                </a:lnTo>
                <a:lnTo>
                  <a:pt x="209550" y="209549"/>
                </a:lnTo>
                <a:close/>
              </a:path>
              <a:path w="2189480" h="2189479">
                <a:moveTo>
                  <a:pt x="215900" y="215899"/>
                </a:moveTo>
                <a:lnTo>
                  <a:pt x="196596" y="215899"/>
                </a:lnTo>
                <a:lnTo>
                  <a:pt x="202944" y="222249"/>
                </a:lnTo>
                <a:lnTo>
                  <a:pt x="222249" y="222249"/>
                </a:lnTo>
                <a:lnTo>
                  <a:pt x="215900" y="215899"/>
                </a:lnTo>
                <a:close/>
              </a:path>
              <a:path w="2189480" h="2189479">
                <a:moveTo>
                  <a:pt x="222250" y="222249"/>
                </a:moveTo>
                <a:lnTo>
                  <a:pt x="202944" y="222249"/>
                </a:lnTo>
                <a:lnTo>
                  <a:pt x="209291" y="228599"/>
                </a:lnTo>
                <a:lnTo>
                  <a:pt x="228600" y="228599"/>
                </a:lnTo>
                <a:lnTo>
                  <a:pt x="222250" y="222249"/>
                </a:lnTo>
                <a:close/>
              </a:path>
              <a:path w="2189480" h="2189479">
                <a:moveTo>
                  <a:pt x="228600" y="228600"/>
                </a:moveTo>
                <a:lnTo>
                  <a:pt x="209291" y="228600"/>
                </a:lnTo>
                <a:lnTo>
                  <a:pt x="215638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189480" h="2189479">
                <a:moveTo>
                  <a:pt x="234950" y="234949"/>
                </a:moveTo>
                <a:lnTo>
                  <a:pt x="215638" y="234949"/>
                </a:lnTo>
                <a:lnTo>
                  <a:pt x="221985" y="241299"/>
                </a:lnTo>
                <a:lnTo>
                  <a:pt x="241299" y="241299"/>
                </a:lnTo>
                <a:lnTo>
                  <a:pt x="234950" y="234949"/>
                </a:lnTo>
                <a:close/>
              </a:path>
              <a:path w="2189480" h="2189479">
                <a:moveTo>
                  <a:pt x="241300" y="241300"/>
                </a:moveTo>
                <a:lnTo>
                  <a:pt x="221985" y="241300"/>
                </a:lnTo>
                <a:lnTo>
                  <a:pt x="228333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189480" h="2189479">
                <a:moveTo>
                  <a:pt x="247650" y="247650"/>
                </a:moveTo>
                <a:lnTo>
                  <a:pt x="228333" y="247650"/>
                </a:lnTo>
                <a:lnTo>
                  <a:pt x="234680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189480" h="2189479">
                <a:moveTo>
                  <a:pt x="254000" y="253999"/>
                </a:moveTo>
                <a:lnTo>
                  <a:pt x="234680" y="253999"/>
                </a:lnTo>
                <a:lnTo>
                  <a:pt x="241027" y="260349"/>
                </a:lnTo>
                <a:lnTo>
                  <a:pt x="260349" y="260349"/>
                </a:lnTo>
                <a:lnTo>
                  <a:pt x="254000" y="253999"/>
                </a:lnTo>
                <a:close/>
              </a:path>
              <a:path w="2189480" h="2189479">
                <a:moveTo>
                  <a:pt x="260350" y="260350"/>
                </a:moveTo>
                <a:lnTo>
                  <a:pt x="241027" y="260350"/>
                </a:lnTo>
                <a:lnTo>
                  <a:pt x="247374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189480" h="2189479">
                <a:moveTo>
                  <a:pt x="266700" y="266699"/>
                </a:moveTo>
                <a:lnTo>
                  <a:pt x="247374" y="266699"/>
                </a:lnTo>
                <a:lnTo>
                  <a:pt x="253722" y="273049"/>
                </a:lnTo>
                <a:lnTo>
                  <a:pt x="273050" y="273049"/>
                </a:lnTo>
                <a:lnTo>
                  <a:pt x="266700" y="266699"/>
                </a:lnTo>
                <a:close/>
              </a:path>
              <a:path w="2189480" h="2189479">
                <a:moveTo>
                  <a:pt x="273050" y="273049"/>
                </a:moveTo>
                <a:lnTo>
                  <a:pt x="253722" y="273049"/>
                </a:lnTo>
                <a:lnTo>
                  <a:pt x="260069" y="279399"/>
                </a:lnTo>
                <a:lnTo>
                  <a:pt x="279399" y="279399"/>
                </a:lnTo>
                <a:lnTo>
                  <a:pt x="273050" y="273049"/>
                </a:lnTo>
                <a:close/>
              </a:path>
              <a:path w="2189480" h="2189479">
                <a:moveTo>
                  <a:pt x="279400" y="279400"/>
                </a:moveTo>
                <a:lnTo>
                  <a:pt x="260069" y="279400"/>
                </a:lnTo>
                <a:lnTo>
                  <a:pt x="266416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189480" h="2189479">
                <a:moveTo>
                  <a:pt x="285750" y="285749"/>
                </a:moveTo>
                <a:lnTo>
                  <a:pt x="266416" y="285749"/>
                </a:lnTo>
                <a:lnTo>
                  <a:pt x="272763" y="292099"/>
                </a:lnTo>
                <a:lnTo>
                  <a:pt x="292100" y="292099"/>
                </a:lnTo>
                <a:lnTo>
                  <a:pt x="285750" y="285749"/>
                </a:lnTo>
                <a:close/>
              </a:path>
              <a:path w="2189480" h="2189479">
                <a:moveTo>
                  <a:pt x="292100" y="292099"/>
                </a:moveTo>
                <a:lnTo>
                  <a:pt x="272763" y="292099"/>
                </a:lnTo>
                <a:lnTo>
                  <a:pt x="279111" y="298449"/>
                </a:lnTo>
                <a:lnTo>
                  <a:pt x="298450" y="298449"/>
                </a:lnTo>
                <a:lnTo>
                  <a:pt x="292100" y="292099"/>
                </a:lnTo>
                <a:close/>
              </a:path>
              <a:path w="2189480" h="2189479">
                <a:moveTo>
                  <a:pt x="298450" y="298450"/>
                </a:moveTo>
                <a:lnTo>
                  <a:pt x="279111" y="298450"/>
                </a:lnTo>
                <a:lnTo>
                  <a:pt x="285458" y="304799"/>
                </a:lnTo>
                <a:lnTo>
                  <a:pt x="304800" y="304799"/>
                </a:lnTo>
                <a:lnTo>
                  <a:pt x="298450" y="298450"/>
                </a:lnTo>
                <a:close/>
              </a:path>
              <a:path w="2189480" h="2189479">
                <a:moveTo>
                  <a:pt x="304800" y="304799"/>
                </a:moveTo>
                <a:lnTo>
                  <a:pt x="285458" y="304799"/>
                </a:lnTo>
                <a:lnTo>
                  <a:pt x="291805" y="311149"/>
                </a:lnTo>
                <a:lnTo>
                  <a:pt x="311149" y="311149"/>
                </a:lnTo>
                <a:lnTo>
                  <a:pt x="304800" y="304799"/>
                </a:lnTo>
                <a:close/>
              </a:path>
              <a:path w="2189480" h="2189479">
                <a:moveTo>
                  <a:pt x="311150" y="311149"/>
                </a:moveTo>
                <a:lnTo>
                  <a:pt x="291805" y="311149"/>
                </a:lnTo>
                <a:lnTo>
                  <a:pt x="298153" y="317499"/>
                </a:lnTo>
                <a:lnTo>
                  <a:pt x="317499" y="317499"/>
                </a:lnTo>
                <a:lnTo>
                  <a:pt x="311150" y="311149"/>
                </a:lnTo>
                <a:close/>
              </a:path>
              <a:path w="2189480" h="2189479">
                <a:moveTo>
                  <a:pt x="317500" y="317499"/>
                </a:moveTo>
                <a:lnTo>
                  <a:pt x="298153" y="317499"/>
                </a:lnTo>
                <a:lnTo>
                  <a:pt x="304500" y="323849"/>
                </a:lnTo>
                <a:lnTo>
                  <a:pt x="323850" y="323849"/>
                </a:lnTo>
                <a:lnTo>
                  <a:pt x="317500" y="317499"/>
                </a:lnTo>
                <a:close/>
              </a:path>
              <a:path w="2189480" h="2189479">
                <a:moveTo>
                  <a:pt x="323850" y="323849"/>
                </a:moveTo>
                <a:lnTo>
                  <a:pt x="304500" y="323849"/>
                </a:lnTo>
                <a:lnTo>
                  <a:pt x="310847" y="330199"/>
                </a:lnTo>
                <a:lnTo>
                  <a:pt x="330200" y="330199"/>
                </a:lnTo>
                <a:lnTo>
                  <a:pt x="323850" y="323849"/>
                </a:lnTo>
                <a:close/>
              </a:path>
              <a:path w="2189480" h="2189479">
                <a:moveTo>
                  <a:pt x="330200" y="330199"/>
                </a:moveTo>
                <a:lnTo>
                  <a:pt x="310847" y="330199"/>
                </a:lnTo>
                <a:lnTo>
                  <a:pt x="317194" y="336549"/>
                </a:lnTo>
                <a:lnTo>
                  <a:pt x="336549" y="336549"/>
                </a:lnTo>
                <a:lnTo>
                  <a:pt x="330200" y="330199"/>
                </a:lnTo>
                <a:close/>
              </a:path>
              <a:path w="2189480" h="2189479">
                <a:moveTo>
                  <a:pt x="336550" y="336549"/>
                </a:moveTo>
                <a:lnTo>
                  <a:pt x="317194" y="336549"/>
                </a:lnTo>
                <a:lnTo>
                  <a:pt x="323542" y="342899"/>
                </a:lnTo>
                <a:lnTo>
                  <a:pt x="342899" y="342899"/>
                </a:lnTo>
                <a:lnTo>
                  <a:pt x="336550" y="336549"/>
                </a:lnTo>
                <a:close/>
              </a:path>
              <a:path w="2189480" h="2189479">
                <a:moveTo>
                  <a:pt x="342900" y="342899"/>
                </a:moveTo>
                <a:lnTo>
                  <a:pt x="323542" y="342899"/>
                </a:lnTo>
                <a:lnTo>
                  <a:pt x="329889" y="349249"/>
                </a:lnTo>
                <a:lnTo>
                  <a:pt x="349249" y="349249"/>
                </a:lnTo>
                <a:lnTo>
                  <a:pt x="342900" y="342899"/>
                </a:lnTo>
                <a:close/>
              </a:path>
              <a:path w="2189480" h="2189479">
                <a:moveTo>
                  <a:pt x="349250" y="349249"/>
                </a:moveTo>
                <a:lnTo>
                  <a:pt x="329889" y="349249"/>
                </a:lnTo>
                <a:lnTo>
                  <a:pt x="336236" y="355599"/>
                </a:lnTo>
                <a:lnTo>
                  <a:pt x="355599" y="355599"/>
                </a:lnTo>
                <a:lnTo>
                  <a:pt x="349250" y="349249"/>
                </a:lnTo>
                <a:close/>
              </a:path>
              <a:path w="2189480" h="2189479">
                <a:moveTo>
                  <a:pt x="355600" y="355599"/>
                </a:moveTo>
                <a:lnTo>
                  <a:pt x="336236" y="355599"/>
                </a:lnTo>
                <a:lnTo>
                  <a:pt x="342583" y="361949"/>
                </a:lnTo>
                <a:lnTo>
                  <a:pt x="361950" y="361949"/>
                </a:lnTo>
                <a:lnTo>
                  <a:pt x="355600" y="355599"/>
                </a:lnTo>
                <a:close/>
              </a:path>
              <a:path w="2189480" h="2189479">
                <a:moveTo>
                  <a:pt x="361950" y="361949"/>
                </a:moveTo>
                <a:lnTo>
                  <a:pt x="342583" y="361949"/>
                </a:lnTo>
                <a:lnTo>
                  <a:pt x="348931" y="368299"/>
                </a:lnTo>
                <a:lnTo>
                  <a:pt x="368300" y="368299"/>
                </a:lnTo>
                <a:lnTo>
                  <a:pt x="361950" y="361949"/>
                </a:lnTo>
                <a:close/>
              </a:path>
              <a:path w="2189480" h="2189479">
                <a:moveTo>
                  <a:pt x="368300" y="368300"/>
                </a:moveTo>
                <a:lnTo>
                  <a:pt x="348931" y="368300"/>
                </a:lnTo>
                <a:lnTo>
                  <a:pt x="355278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189480" h="2189479">
                <a:moveTo>
                  <a:pt x="374650" y="374649"/>
                </a:moveTo>
                <a:lnTo>
                  <a:pt x="355278" y="374649"/>
                </a:lnTo>
                <a:lnTo>
                  <a:pt x="361625" y="380999"/>
                </a:lnTo>
                <a:lnTo>
                  <a:pt x="381000" y="380999"/>
                </a:lnTo>
                <a:lnTo>
                  <a:pt x="374650" y="374649"/>
                </a:lnTo>
                <a:close/>
              </a:path>
              <a:path w="2189480" h="2189479">
                <a:moveTo>
                  <a:pt x="381000" y="380999"/>
                </a:moveTo>
                <a:lnTo>
                  <a:pt x="361625" y="380999"/>
                </a:lnTo>
                <a:lnTo>
                  <a:pt x="367972" y="387349"/>
                </a:lnTo>
                <a:lnTo>
                  <a:pt x="387349" y="387349"/>
                </a:lnTo>
                <a:lnTo>
                  <a:pt x="381000" y="380999"/>
                </a:lnTo>
                <a:close/>
              </a:path>
              <a:path w="2189480" h="2189479">
                <a:moveTo>
                  <a:pt x="387350" y="387349"/>
                </a:moveTo>
                <a:lnTo>
                  <a:pt x="367972" y="387349"/>
                </a:lnTo>
                <a:lnTo>
                  <a:pt x="374320" y="393699"/>
                </a:lnTo>
                <a:lnTo>
                  <a:pt x="393700" y="393699"/>
                </a:lnTo>
                <a:lnTo>
                  <a:pt x="387350" y="387349"/>
                </a:lnTo>
                <a:close/>
              </a:path>
              <a:path w="2189480" h="2189479">
                <a:moveTo>
                  <a:pt x="393700" y="393699"/>
                </a:moveTo>
                <a:lnTo>
                  <a:pt x="374320" y="393699"/>
                </a:lnTo>
                <a:lnTo>
                  <a:pt x="380667" y="400049"/>
                </a:lnTo>
                <a:lnTo>
                  <a:pt x="400049" y="400049"/>
                </a:lnTo>
                <a:lnTo>
                  <a:pt x="393700" y="393699"/>
                </a:lnTo>
                <a:close/>
              </a:path>
              <a:path w="2189480" h="2189479">
                <a:moveTo>
                  <a:pt x="400050" y="400049"/>
                </a:moveTo>
                <a:lnTo>
                  <a:pt x="380667" y="400049"/>
                </a:lnTo>
                <a:lnTo>
                  <a:pt x="387014" y="406399"/>
                </a:lnTo>
                <a:lnTo>
                  <a:pt x="406399" y="406399"/>
                </a:lnTo>
                <a:lnTo>
                  <a:pt x="400050" y="400049"/>
                </a:lnTo>
                <a:close/>
              </a:path>
              <a:path w="2189480" h="2189479">
                <a:moveTo>
                  <a:pt x="406400" y="406399"/>
                </a:moveTo>
                <a:lnTo>
                  <a:pt x="387014" y="406399"/>
                </a:lnTo>
                <a:lnTo>
                  <a:pt x="393361" y="412749"/>
                </a:lnTo>
                <a:lnTo>
                  <a:pt x="412749" y="412749"/>
                </a:lnTo>
                <a:lnTo>
                  <a:pt x="406400" y="406399"/>
                </a:lnTo>
                <a:close/>
              </a:path>
              <a:path w="2189480" h="2189479">
                <a:moveTo>
                  <a:pt x="412750" y="412749"/>
                </a:moveTo>
                <a:lnTo>
                  <a:pt x="393361" y="412749"/>
                </a:lnTo>
                <a:lnTo>
                  <a:pt x="399709" y="419099"/>
                </a:lnTo>
                <a:lnTo>
                  <a:pt x="419100" y="419099"/>
                </a:lnTo>
                <a:lnTo>
                  <a:pt x="412750" y="412749"/>
                </a:lnTo>
                <a:close/>
              </a:path>
              <a:path w="2189480" h="2189479">
                <a:moveTo>
                  <a:pt x="419100" y="419099"/>
                </a:moveTo>
                <a:lnTo>
                  <a:pt x="399709" y="419099"/>
                </a:lnTo>
                <a:lnTo>
                  <a:pt x="406056" y="425449"/>
                </a:lnTo>
                <a:lnTo>
                  <a:pt x="425449" y="425449"/>
                </a:lnTo>
                <a:lnTo>
                  <a:pt x="419100" y="419099"/>
                </a:lnTo>
                <a:close/>
              </a:path>
              <a:path w="2189480" h="2189479">
                <a:moveTo>
                  <a:pt x="425450" y="425449"/>
                </a:moveTo>
                <a:lnTo>
                  <a:pt x="406056" y="425449"/>
                </a:lnTo>
                <a:lnTo>
                  <a:pt x="412403" y="431799"/>
                </a:lnTo>
                <a:lnTo>
                  <a:pt x="431799" y="431799"/>
                </a:lnTo>
                <a:lnTo>
                  <a:pt x="425450" y="425449"/>
                </a:lnTo>
                <a:close/>
              </a:path>
              <a:path w="2189480" h="2189479">
                <a:moveTo>
                  <a:pt x="431800" y="431800"/>
                </a:moveTo>
                <a:lnTo>
                  <a:pt x="412403" y="431800"/>
                </a:lnTo>
                <a:lnTo>
                  <a:pt x="41875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189480" h="2189479">
                <a:moveTo>
                  <a:pt x="438150" y="438149"/>
                </a:moveTo>
                <a:lnTo>
                  <a:pt x="418751" y="438149"/>
                </a:lnTo>
                <a:lnTo>
                  <a:pt x="425098" y="444499"/>
                </a:lnTo>
                <a:lnTo>
                  <a:pt x="444500" y="444499"/>
                </a:lnTo>
                <a:lnTo>
                  <a:pt x="438150" y="438149"/>
                </a:lnTo>
                <a:close/>
              </a:path>
              <a:path w="2189480" h="2189479">
                <a:moveTo>
                  <a:pt x="444500" y="444499"/>
                </a:moveTo>
                <a:lnTo>
                  <a:pt x="425098" y="444499"/>
                </a:lnTo>
                <a:lnTo>
                  <a:pt x="431445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189480" h="2189479">
                <a:moveTo>
                  <a:pt x="450850" y="450849"/>
                </a:moveTo>
                <a:lnTo>
                  <a:pt x="431445" y="450849"/>
                </a:lnTo>
                <a:lnTo>
                  <a:pt x="437792" y="457199"/>
                </a:lnTo>
                <a:lnTo>
                  <a:pt x="457199" y="457199"/>
                </a:lnTo>
                <a:lnTo>
                  <a:pt x="450850" y="450849"/>
                </a:lnTo>
                <a:close/>
              </a:path>
              <a:path w="2189480" h="2189479">
                <a:moveTo>
                  <a:pt x="457200" y="457200"/>
                </a:moveTo>
                <a:lnTo>
                  <a:pt x="437792" y="457200"/>
                </a:lnTo>
                <a:lnTo>
                  <a:pt x="444140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189480" h="2189479">
                <a:moveTo>
                  <a:pt x="463550" y="463549"/>
                </a:moveTo>
                <a:lnTo>
                  <a:pt x="444140" y="463549"/>
                </a:lnTo>
                <a:lnTo>
                  <a:pt x="450487" y="469899"/>
                </a:lnTo>
                <a:lnTo>
                  <a:pt x="469899" y="469899"/>
                </a:lnTo>
                <a:lnTo>
                  <a:pt x="463550" y="463549"/>
                </a:lnTo>
                <a:close/>
              </a:path>
              <a:path w="2189480" h="2189479">
                <a:moveTo>
                  <a:pt x="469900" y="469899"/>
                </a:moveTo>
                <a:lnTo>
                  <a:pt x="450487" y="469899"/>
                </a:lnTo>
                <a:lnTo>
                  <a:pt x="456834" y="476249"/>
                </a:lnTo>
                <a:lnTo>
                  <a:pt x="476249" y="476249"/>
                </a:lnTo>
                <a:lnTo>
                  <a:pt x="469900" y="469899"/>
                </a:lnTo>
                <a:close/>
              </a:path>
              <a:path w="2189480" h="2189479">
                <a:moveTo>
                  <a:pt x="476250" y="476249"/>
                </a:moveTo>
                <a:lnTo>
                  <a:pt x="456834" y="476249"/>
                </a:lnTo>
                <a:lnTo>
                  <a:pt x="463181" y="482599"/>
                </a:lnTo>
                <a:lnTo>
                  <a:pt x="482600" y="482599"/>
                </a:lnTo>
                <a:lnTo>
                  <a:pt x="476250" y="476249"/>
                </a:lnTo>
                <a:close/>
              </a:path>
              <a:path w="2189480" h="2189479">
                <a:moveTo>
                  <a:pt x="482600" y="482599"/>
                </a:moveTo>
                <a:lnTo>
                  <a:pt x="463181" y="482599"/>
                </a:lnTo>
                <a:lnTo>
                  <a:pt x="469529" y="488949"/>
                </a:lnTo>
                <a:lnTo>
                  <a:pt x="488950" y="488949"/>
                </a:lnTo>
                <a:lnTo>
                  <a:pt x="482600" y="482599"/>
                </a:lnTo>
                <a:close/>
              </a:path>
              <a:path w="2189480" h="2189479">
                <a:moveTo>
                  <a:pt x="488950" y="488949"/>
                </a:moveTo>
                <a:lnTo>
                  <a:pt x="469529" y="488949"/>
                </a:lnTo>
                <a:lnTo>
                  <a:pt x="475876" y="495299"/>
                </a:lnTo>
                <a:lnTo>
                  <a:pt x="495299" y="495299"/>
                </a:lnTo>
                <a:lnTo>
                  <a:pt x="488950" y="488949"/>
                </a:lnTo>
                <a:close/>
              </a:path>
              <a:path w="2189480" h="2189479">
                <a:moveTo>
                  <a:pt x="495300" y="495299"/>
                </a:moveTo>
                <a:lnTo>
                  <a:pt x="475876" y="495299"/>
                </a:lnTo>
                <a:lnTo>
                  <a:pt x="482223" y="501649"/>
                </a:lnTo>
                <a:lnTo>
                  <a:pt x="501649" y="501649"/>
                </a:lnTo>
                <a:lnTo>
                  <a:pt x="495300" y="495299"/>
                </a:lnTo>
                <a:close/>
              </a:path>
              <a:path w="2189480" h="2189479">
                <a:moveTo>
                  <a:pt x="501650" y="501649"/>
                </a:moveTo>
                <a:lnTo>
                  <a:pt x="482223" y="501649"/>
                </a:lnTo>
                <a:lnTo>
                  <a:pt x="488570" y="507999"/>
                </a:lnTo>
                <a:lnTo>
                  <a:pt x="508000" y="507999"/>
                </a:lnTo>
                <a:lnTo>
                  <a:pt x="501650" y="501649"/>
                </a:lnTo>
                <a:close/>
              </a:path>
              <a:path w="2189480" h="2189479">
                <a:moveTo>
                  <a:pt x="508000" y="507999"/>
                </a:moveTo>
                <a:lnTo>
                  <a:pt x="488570" y="507999"/>
                </a:lnTo>
                <a:lnTo>
                  <a:pt x="501265" y="520699"/>
                </a:lnTo>
                <a:lnTo>
                  <a:pt x="520700" y="520699"/>
                </a:lnTo>
                <a:lnTo>
                  <a:pt x="508000" y="507999"/>
                </a:lnTo>
                <a:close/>
              </a:path>
              <a:path w="2189480" h="2189479">
                <a:moveTo>
                  <a:pt x="520700" y="520699"/>
                </a:moveTo>
                <a:lnTo>
                  <a:pt x="501265" y="520699"/>
                </a:lnTo>
                <a:lnTo>
                  <a:pt x="507612" y="527049"/>
                </a:lnTo>
                <a:lnTo>
                  <a:pt x="527049" y="527049"/>
                </a:lnTo>
                <a:lnTo>
                  <a:pt x="520700" y="520699"/>
                </a:lnTo>
                <a:close/>
              </a:path>
              <a:path w="2189480" h="2189479">
                <a:moveTo>
                  <a:pt x="527050" y="527049"/>
                </a:moveTo>
                <a:lnTo>
                  <a:pt x="507612" y="527049"/>
                </a:lnTo>
                <a:lnTo>
                  <a:pt x="513960" y="533399"/>
                </a:lnTo>
                <a:lnTo>
                  <a:pt x="533399" y="533399"/>
                </a:lnTo>
                <a:lnTo>
                  <a:pt x="527050" y="527049"/>
                </a:lnTo>
                <a:close/>
              </a:path>
              <a:path w="2189480" h="2189479">
                <a:moveTo>
                  <a:pt x="533400" y="533399"/>
                </a:moveTo>
                <a:lnTo>
                  <a:pt x="513960" y="533399"/>
                </a:lnTo>
                <a:lnTo>
                  <a:pt x="520307" y="539749"/>
                </a:lnTo>
                <a:lnTo>
                  <a:pt x="539749" y="539749"/>
                </a:lnTo>
                <a:lnTo>
                  <a:pt x="533400" y="533399"/>
                </a:lnTo>
                <a:close/>
              </a:path>
              <a:path w="2189480" h="2189479">
                <a:moveTo>
                  <a:pt x="539750" y="539749"/>
                </a:moveTo>
                <a:lnTo>
                  <a:pt x="520307" y="539749"/>
                </a:lnTo>
                <a:lnTo>
                  <a:pt x="526654" y="546099"/>
                </a:lnTo>
                <a:lnTo>
                  <a:pt x="546099" y="546099"/>
                </a:lnTo>
                <a:lnTo>
                  <a:pt x="539750" y="539749"/>
                </a:lnTo>
                <a:close/>
              </a:path>
              <a:path w="2189480" h="2189479">
                <a:moveTo>
                  <a:pt x="546100" y="546099"/>
                </a:moveTo>
                <a:lnTo>
                  <a:pt x="526654" y="546099"/>
                </a:lnTo>
                <a:lnTo>
                  <a:pt x="533001" y="552449"/>
                </a:lnTo>
                <a:lnTo>
                  <a:pt x="552450" y="552449"/>
                </a:lnTo>
                <a:lnTo>
                  <a:pt x="546100" y="546099"/>
                </a:lnTo>
                <a:close/>
              </a:path>
              <a:path w="2189480" h="2189479">
                <a:moveTo>
                  <a:pt x="552450" y="552449"/>
                </a:moveTo>
                <a:lnTo>
                  <a:pt x="533001" y="552449"/>
                </a:lnTo>
                <a:lnTo>
                  <a:pt x="539349" y="558799"/>
                </a:lnTo>
                <a:lnTo>
                  <a:pt x="558799" y="558799"/>
                </a:lnTo>
                <a:lnTo>
                  <a:pt x="552450" y="552449"/>
                </a:lnTo>
                <a:close/>
              </a:path>
              <a:path w="2189480" h="2189479">
                <a:moveTo>
                  <a:pt x="558800" y="558799"/>
                </a:moveTo>
                <a:lnTo>
                  <a:pt x="539349" y="558799"/>
                </a:lnTo>
                <a:lnTo>
                  <a:pt x="545696" y="565149"/>
                </a:lnTo>
                <a:lnTo>
                  <a:pt x="565149" y="565149"/>
                </a:lnTo>
                <a:lnTo>
                  <a:pt x="558800" y="558799"/>
                </a:lnTo>
                <a:close/>
              </a:path>
              <a:path w="2189480" h="2189479">
                <a:moveTo>
                  <a:pt x="565150" y="565149"/>
                </a:moveTo>
                <a:lnTo>
                  <a:pt x="545696" y="565149"/>
                </a:lnTo>
                <a:lnTo>
                  <a:pt x="576163" y="595629"/>
                </a:lnTo>
                <a:lnTo>
                  <a:pt x="595629" y="595629"/>
                </a:lnTo>
                <a:lnTo>
                  <a:pt x="565150" y="565149"/>
                </a:lnTo>
                <a:close/>
              </a:path>
              <a:path w="2189480" h="2189479">
                <a:moveTo>
                  <a:pt x="595630" y="595629"/>
                </a:moveTo>
                <a:lnTo>
                  <a:pt x="576163" y="595629"/>
                </a:lnTo>
                <a:lnTo>
                  <a:pt x="582510" y="601979"/>
                </a:lnTo>
                <a:lnTo>
                  <a:pt x="601980" y="601979"/>
                </a:lnTo>
                <a:lnTo>
                  <a:pt x="595630" y="595629"/>
                </a:lnTo>
                <a:close/>
              </a:path>
              <a:path w="2189480" h="2189479">
                <a:moveTo>
                  <a:pt x="601980" y="601979"/>
                </a:moveTo>
                <a:lnTo>
                  <a:pt x="582510" y="601979"/>
                </a:lnTo>
                <a:lnTo>
                  <a:pt x="607899" y="627379"/>
                </a:lnTo>
                <a:lnTo>
                  <a:pt x="627380" y="627379"/>
                </a:lnTo>
                <a:lnTo>
                  <a:pt x="601980" y="601979"/>
                </a:lnTo>
                <a:close/>
              </a:path>
              <a:path w="2189480" h="2189479">
                <a:moveTo>
                  <a:pt x="627380" y="627379"/>
                </a:moveTo>
                <a:lnTo>
                  <a:pt x="607899" y="627379"/>
                </a:lnTo>
                <a:lnTo>
                  <a:pt x="614246" y="633729"/>
                </a:lnTo>
                <a:lnTo>
                  <a:pt x="633730" y="633729"/>
                </a:lnTo>
                <a:lnTo>
                  <a:pt x="627380" y="627379"/>
                </a:lnTo>
                <a:close/>
              </a:path>
              <a:path w="2189480" h="2189479">
                <a:moveTo>
                  <a:pt x="633730" y="633729"/>
                </a:moveTo>
                <a:lnTo>
                  <a:pt x="614246" y="633729"/>
                </a:lnTo>
                <a:lnTo>
                  <a:pt x="639635" y="659129"/>
                </a:lnTo>
                <a:lnTo>
                  <a:pt x="659129" y="659129"/>
                </a:lnTo>
                <a:lnTo>
                  <a:pt x="633730" y="633729"/>
                </a:lnTo>
                <a:close/>
              </a:path>
              <a:path w="2189480" h="2189479">
                <a:moveTo>
                  <a:pt x="659130" y="659129"/>
                </a:moveTo>
                <a:lnTo>
                  <a:pt x="639635" y="659129"/>
                </a:lnTo>
                <a:lnTo>
                  <a:pt x="645983" y="665479"/>
                </a:lnTo>
                <a:lnTo>
                  <a:pt x="665480" y="665479"/>
                </a:lnTo>
                <a:lnTo>
                  <a:pt x="659130" y="659129"/>
                </a:lnTo>
                <a:close/>
              </a:path>
              <a:path w="2189480" h="2189479">
                <a:moveTo>
                  <a:pt x="665480" y="665479"/>
                </a:moveTo>
                <a:lnTo>
                  <a:pt x="645983" y="665479"/>
                </a:lnTo>
                <a:lnTo>
                  <a:pt x="658677" y="678179"/>
                </a:lnTo>
                <a:lnTo>
                  <a:pt x="678180" y="678179"/>
                </a:lnTo>
                <a:lnTo>
                  <a:pt x="665480" y="665479"/>
                </a:lnTo>
                <a:close/>
              </a:path>
              <a:path w="2189480" h="2189479">
                <a:moveTo>
                  <a:pt x="678180" y="678179"/>
                </a:moveTo>
                <a:lnTo>
                  <a:pt x="658677" y="678179"/>
                </a:lnTo>
                <a:lnTo>
                  <a:pt x="671372" y="690879"/>
                </a:lnTo>
                <a:lnTo>
                  <a:pt x="690880" y="690879"/>
                </a:lnTo>
                <a:lnTo>
                  <a:pt x="678180" y="678179"/>
                </a:lnTo>
                <a:close/>
              </a:path>
              <a:path w="2189480" h="2189479">
                <a:moveTo>
                  <a:pt x="690880" y="690879"/>
                </a:moveTo>
                <a:lnTo>
                  <a:pt x="671372" y="690879"/>
                </a:lnTo>
                <a:lnTo>
                  <a:pt x="677719" y="697229"/>
                </a:lnTo>
                <a:lnTo>
                  <a:pt x="697230" y="697229"/>
                </a:lnTo>
                <a:lnTo>
                  <a:pt x="690880" y="690879"/>
                </a:lnTo>
                <a:close/>
              </a:path>
              <a:path w="2189480" h="2189479">
                <a:moveTo>
                  <a:pt x="697230" y="697229"/>
                </a:moveTo>
                <a:lnTo>
                  <a:pt x="677719" y="697229"/>
                </a:lnTo>
                <a:lnTo>
                  <a:pt x="696761" y="716279"/>
                </a:lnTo>
                <a:lnTo>
                  <a:pt x="716280" y="716279"/>
                </a:lnTo>
                <a:lnTo>
                  <a:pt x="697230" y="697229"/>
                </a:lnTo>
                <a:close/>
              </a:path>
              <a:path w="2189480" h="2189479">
                <a:moveTo>
                  <a:pt x="716280" y="716279"/>
                </a:moveTo>
                <a:lnTo>
                  <a:pt x="696761" y="716279"/>
                </a:lnTo>
                <a:lnTo>
                  <a:pt x="699300" y="718819"/>
                </a:lnTo>
                <a:lnTo>
                  <a:pt x="718819" y="718819"/>
                </a:lnTo>
                <a:lnTo>
                  <a:pt x="716280" y="716279"/>
                </a:lnTo>
                <a:close/>
              </a:path>
              <a:path w="2189480" h="2189479">
                <a:moveTo>
                  <a:pt x="718820" y="718819"/>
                </a:moveTo>
                <a:lnTo>
                  <a:pt x="699300" y="718819"/>
                </a:lnTo>
                <a:lnTo>
                  <a:pt x="705647" y="725169"/>
                </a:lnTo>
                <a:lnTo>
                  <a:pt x="725170" y="725169"/>
                </a:lnTo>
                <a:lnTo>
                  <a:pt x="718820" y="718819"/>
                </a:lnTo>
                <a:close/>
              </a:path>
              <a:path w="2189480" h="2189479">
                <a:moveTo>
                  <a:pt x="725170" y="725169"/>
                </a:moveTo>
                <a:lnTo>
                  <a:pt x="705647" y="725169"/>
                </a:lnTo>
                <a:lnTo>
                  <a:pt x="711994" y="731519"/>
                </a:lnTo>
                <a:lnTo>
                  <a:pt x="731519" y="731519"/>
                </a:lnTo>
                <a:lnTo>
                  <a:pt x="725170" y="725169"/>
                </a:lnTo>
                <a:close/>
              </a:path>
              <a:path w="2189480" h="2189479">
                <a:moveTo>
                  <a:pt x="731520" y="731519"/>
                </a:moveTo>
                <a:lnTo>
                  <a:pt x="711994" y="731519"/>
                </a:lnTo>
                <a:lnTo>
                  <a:pt x="718341" y="737869"/>
                </a:lnTo>
                <a:lnTo>
                  <a:pt x="737869" y="737869"/>
                </a:lnTo>
                <a:lnTo>
                  <a:pt x="731520" y="731519"/>
                </a:lnTo>
                <a:close/>
              </a:path>
              <a:path w="2189480" h="2189479">
                <a:moveTo>
                  <a:pt x="737870" y="737869"/>
                </a:moveTo>
                <a:lnTo>
                  <a:pt x="718341" y="737869"/>
                </a:lnTo>
                <a:lnTo>
                  <a:pt x="722150" y="741679"/>
                </a:lnTo>
                <a:lnTo>
                  <a:pt x="741679" y="741679"/>
                </a:lnTo>
                <a:lnTo>
                  <a:pt x="737870" y="737869"/>
                </a:lnTo>
                <a:close/>
              </a:path>
              <a:path w="2189480" h="2189479">
                <a:moveTo>
                  <a:pt x="741680" y="741679"/>
                </a:moveTo>
                <a:lnTo>
                  <a:pt x="722150" y="741679"/>
                </a:lnTo>
                <a:lnTo>
                  <a:pt x="728497" y="748029"/>
                </a:lnTo>
                <a:lnTo>
                  <a:pt x="748029" y="748029"/>
                </a:lnTo>
                <a:lnTo>
                  <a:pt x="741680" y="741679"/>
                </a:lnTo>
                <a:close/>
              </a:path>
              <a:path w="2189480" h="2189479">
                <a:moveTo>
                  <a:pt x="748030" y="748029"/>
                </a:moveTo>
                <a:lnTo>
                  <a:pt x="728497" y="748029"/>
                </a:lnTo>
                <a:lnTo>
                  <a:pt x="731036" y="750569"/>
                </a:lnTo>
                <a:lnTo>
                  <a:pt x="750569" y="750569"/>
                </a:lnTo>
                <a:lnTo>
                  <a:pt x="748030" y="748029"/>
                </a:lnTo>
                <a:close/>
              </a:path>
              <a:path w="2189480" h="2189479">
                <a:moveTo>
                  <a:pt x="750570" y="750569"/>
                </a:moveTo>
                <a:lnTo>
                  <a:pt x="731036" y="750569"/>
                </a:lnTo>
                <a:lnTo>
                  <a:pt x="737383" y="756919"/>
                </a:lnTo>
                <a:lnTo>
                  <a:pt x="756919" y="756919"/>
                </a:lnTo>
                <a:lnTo>
                  <a:pt x="750570" y="750569"/>
                </a:lnTo>
                <a:close/>
              </a:path>
              <a:path w="2189480" h="2189479">
                <a:moveTo>
                  <a:pt x="756920" y="756919"/>
                </a:moveTo>
                <a:lnTo>
                  <a:pt x="737383" y="756919"/>
                </a:lnTo>
                <a:lnTo>
                  <a:pt x="743731" y="763269"/>
                </a:lnTo>
                <a:lnTo>
                  <a:pt x="763270" y="763269"/>
                </a:lnTo>
                <a:lnTo>
                  <a:pt x="756920" y="756919"/>
                </a:lnTo>
                <a:close/>
              </a:path>
              <a:path w="2189480" h="2189479">
                <a:moveTo>
                  <a:pt x="763270" y="763269"/>
                </a:moveTo>
                <a:lnTo>
                  <a:pt x="743731" y="763269"/>
                </a:lnTo>
                <a:lnTo>
                  <a:pt x="747539" y="767079"/>
                </a:lnTo>
                <a:lnTo>
                  <a:pt x="767080" y="767079"/>
                </a:lnTo>
                <a:lnTo>
                  <a:pt x="763270" y="763269"/>
                </a:lnTo>
                <a:close/>
              </a:path>
              <a:path w="2189480" h="2189479">
                <a:moveTo>
                  <a:pt x="767080" y="767079"/>
                </a:moveTo>
                <a:lnTo>
                  <a:pt x="747539" y="767079"/>
                </a:lnTo>
                <a:lnTo>
                  <a:pt x="750078" y="769619"/>
                </a:lnTo>
                <a:lnTo>
                  <a:pt x="769619" y="769619"/>
                </a:lnTo>
                <a:lnTo>
                  <a:pt x="767080" y="767079"/>
                </a:lnTo>
                <a:close/>
              </a:path>
              <a:path w="2189480" h="2189479">
                <a:moveTo>
                  <a:pt x="769620" y="769619"/>
                </a:moveTo>
                <a:lnTo>
                  <a:pt x="750078" y="769619"/>
                </a:lnTo>
                <a:lnTo>
                  <a:pt x="753886" y="773429"/>
                </a:lnTo>
                <a:lnTo>
                  <a:pt x="773429" y="773429"/>
                </a:lnTo>
                <a:lnTo>
                  <a:pt x="769620" y="769619"/>
                </a:lnTo>
                <a:close/>
              </a:path>
              <a:path w="2189480" h="2189479">
                <a:moveTo>
                  <a:pt x="773430" y="773429"/>
                </a:moveTo>
                <a:lnTo>
                  <a:pt x="753886" y="773429"/>
                </a:lnTo>
                <a:lnTo>
                  <a:pt x="756425" y="775969"/>
                </a:lnTo>
                <a:lnTo>
                  <a:pt x="775970" y="775969"/>
                </a:lnTo>
                <a:lnTo>
                  <a:pt x="773430" y="773429"/>
                </a:lnTo>
                <a:close/>
              </a:path>
              <a:path w="2189480" h="2189479">
                <a:moveTo>
                  <a:pt x="775970" y="775969"/>
                </a:moveTo>
                <a:lnTo>
                  <a:pt x="756425" y="775969"/>
                </a:lnTo>
                <a:lnTo>
                  <a:pt x="760233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189480" h="2189479">
                <a:moveTo>
                  <a:pt x="779780" y="779779"/>
                </a:moveTo>
                <a:lnTo>
                  <a:pt x="760233" y="779779"/>
                </a:lnTo>
                <a:lnTo>
                  <a:pt x="762772" y="782319"/>
                </a:lnTo>
                <a:lnTo>
                  <a:pt x="782320" y="782319"/>
                </a:lnTo>
                <a:lnTo>
                  <a:pt x="779780" y="779779"/>
                </a:lnTo>
                <a:close/>
              </a:path>
              <a:path w="2189480" h="2189479">
                <a:moveTo>
                  <a:pt x="782320" y="782319"/>
                </a:moveTo>
                <a:lnTo>
                  <a:pt x="762772" y="782319"/>
                </a:lnTo>
                <a:lnTo>
                  <a:pt x="769120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189480" h="2189479">
                <a:moveTo>
                  <a:pt x="788670" y="788669"/>
                </a:moveTo>
                <a:lnTo>
                  <a:pt x="769120" y="788669"/>
                </a:lnTo>
                <a:lnTo>
                  <a:pt x="775467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189480" h="2189479">
                <a:moveTo>
                  <a:pt x="795020" y="795019"/>
                </a:moveTo>
                <a:lnTo>
                  <a:pt x="775467" y="795019"/>
                </a:lnTo>
                <a:lnTo>
                  <a:pt x="779275" y="798829"/>
                </a:lnTo>
                <a:lnTo>
                  <a:pt x="798829" y="798829"/>
                </a:lnTo>
                <a:lnTo>
                  <a:pt x="795020" y="795019"/>
                </a:lnTo>
                <a:close/>
              </a:path>
              <a:path w="2189480" h="2189479">
                <a:moveTo>
                  <a:pt x="798830" y="798829"/>
                </a:moveTo>
                <a:lnTo>
                  <a:pt x="779275" y="798829"/>
                </a:lnTo>
                <a:lnTo>
                  <a:pt x="781814" y="801369"/>
                </a:lnTo>
                <a:lnTo>
                  <a:pt x="801370" y="801369"/>
                </a:lnTo>
                <a:lnTo>
                  <a:pt x="798830" y="798829"/>
                </a:lnTo>
                <a:close/>
              </a:path>
              <a:path w="2189480" h="2189479">
                <a:moveTo>
                  <a:pt x="801370" y="801369"/>
                </a:moveTo>
                <a:lnTo>
                  <a:pt x="781814" y="801369"/>
                </a:lnTo>
                <a:lnTo>
                  <a:pt x="785622" y="805179"/>
                </a:lnTo>
                <a:lnTo>
                  <a:pt x="805179" y="805179"/>
                </a:lnTo>
                <a:lnTo>
                  <a:pt x="801370" y="801369"/>
                </a:lnTo>
                <a:close/>
              </a:path>
              <a:path w="2189480" h="2189479">
                <a:moveTo>
                  <a:pt x="805180" y="805179"/>
                </a:moveTo>
                <a:lnTo>
                  <a:pt x="785622" y="805179"/>
                </a:lnTo>
                <a:lnTo>
                  <a:pt x="794509" y="814069"/>
                </a:lnTo>
                <a:lnTo>
                  <a:pt x="814069" y="814069"/>
                </a:lnTo>
                <a:lnTo>
                  <a:pt x="805180" y="805179"/>
                </a:lnTo>
                <a:close/>
              </a:path>
              <a:path w="2189480" h="2189479">
                <a:moveTo>
                  <a:pt x="814070" y="814069"/>
                </a:moveTo>
                <a:lnTo>
                  <a:pt x="794509" y="814069"/>
                </a:lnTo>
                <a:lnTo>
                  <a:pt x="800856" y="820419"/>
                </a:lnTo>
                <a:lnTo>
                  <a:pt x="820419" y="820419"/>
                </a:lnTo>
                <a:lnTo>
                  <a:pt x="814070" y="814069"/>
                </a:lnTo>
                <a:close/>
              </a:path>
              <a:path w="2189480" h="2189479">
                <a:moveTo>
                  <a:pt x="820420" y="820419"/>
                </a:moveTo>
                <a:lnTo>
                  <a:pt x="800856" y="820419"/>
                </a:lnTo>
                <a:lnTo>
                  <a:pt x="807203" y="826769"/>
                </a:lnTo>
                <a:lnTo>
                  <a:pt x="826770" y="826769"/>
                </a:lnTo>
                <a:lnTo>
                  <a:pt x="820420" y="820419"/>
                </a:lnTo>
                <a:close/>
              </a:path>
              <a:path w="2189480" h="2189479">
                <a:moveTo>
                  <a:pt x="826770" y="826769"/>
                </a:moveTo>
                <a:lnTo>
                  <a:pt x="807203" y="826769"/>
                </a:lnTo>
                <a:lnTo>
                  <a:pt x="811012" y="830579"/>
                </a:lnTo>
                <a:lnTo>
                  <a:pt x="830579" y="830579"/>
                </a:lnTo>
                <a:lnTo>
                  <a:pt x="826770" y="826769"/>
                </a:lnTo>
                <a:close/>
              </a:path>
              <a:path w="2189480" h="2189479">
                <a:moveTo>
                  <a:pt x="830580" y="830579"/>
                </a:moveTo>
                <a:lnTo>
                  <a:pt x="811012" y="830579"/>
                </a:lnTo>
                <a:lnTo>
                  <a:pt x="813550" y="833119"/>
                </a:lnTo>
                <a:lnTo>
                  <a:pt x="833120" y="833119"/>
                </a:lnTo>
                <a:lnTo>
                  <a:pt x="830580" y="830579"/>
                </a:lnTo>
                <a:close/>
              </a:path>
              <a:path w="2189480" h="2189479">
                <a:moveTo>
                  <a:pt x="833120" y="833119"/>
                </a:moveTo>
                <a:lnTo>
                  <a:pt x="813550" y="833119"/>
                </a:lnTo>
                <a:lnTo>
                  <a:pt x="819898" y="839469"/>
                </a:lnTo>
                <a:lnTo>
                  <a:pt x="839469" y="839469"/>
                </a:lnTo>
                <a:lnTo>
                  <a:pt x="833120" y="833119"/>
                </a:lnTo>
                <a:close/>
              </a:path>
              <a:path w="2189480" h="2189479">
                <a:moveTo>
                  <a:pt x="839470" y="839469"/>
                </a:moveTo>
                <a:lnTo>
                  <a:pt x="819898" y="839469"/>
                </a:lnTo>
                <a:lnTo>
                  <a:pt x="826245" y="845819"/>
                </a:lnTo>
                <a:lnTo>
                  <a:pt x="845819" y="845819"/>
                </a:lnTo>
                <a:lnTo>
                  <a:pt x="839470" y="839469"/>
                </a:lnTo>
                <a:close/>
              </a:path>
              <a:path w="2189480" h="2189479">
                <a:moveTo>
                  <a:pt x="845820" y="845819"/>
                </a:moveTo>
                <a:lnTo>
                  <a:pt x="826245" y="845819"/>
                </a:lnTo>
                <a:lnTo>
                  <a:pt x="832592" y="852169"/>
                </a:lnTo>
                <a:lnTo>
                  <a:pt x="852169" y="852169"/>
                </a:lnTo>
                <a:lnTo>
                  <a:pt x="845820" y="845819"/>
                </a:lnTo>
                <a:close/>
              </a:path>
              <a:path w="2189480" h="2189479">
                <a:moveTo>
                  <a:pt x="852170" y="852169"/>
                </a:moveTo>
                <a:lnTo>
                  <a:pt x="832592" y="852169"/>
                </a:lnTo>
                <a:lnTo>
                  <a:pt x="842748" y="862329"/>
                </a:lnTo>
                <a:lnTo>
                  <a:pt x="862330" y="862329"/>
                </a:lnTo>
                <a:lnTo>
                  <a:pt x="852170" y="852169"/>
                </a:lnTo>
                <a:close/>
              </a:path>
              <a:path w="2189480" h="2189479">
                <a:moveTo>
                  <a:pt x="862330" y="862329"/>
                </a:moveTo>
                <a:lnTo>
                  <a:pt x="842748" y="862329"/>
                </a:lnTo>
                <a:lnTo>
                  <a:pt x="845287" y="864869"/>
                </a:lnTo>
                <a:lnTo>
                  <a:pt x="864869" y="864869"/>
                </a:lnTo>
                <a:lnTo>
                  <a:pt x="862330" y="862329"/>
                </a:lnTo>
                <a:close/>
              </a:path>
              <a:path w="2189480" h="2189479">
                <a:moveTo>
                  <a:pt x="864870" y="864869"/>
                </a:moveTo>
                <a:lnTo>
                  <a:pt x="845287" y="864869"/>
                </a:lnTo>
                <a:lnTo>
                  <a:pt x="908759" y="928369"/>
                </a:lnTo>
                <a:lnTo>
                  <a:pt x="928369" y="928369"/>
                </a:lnTo>
                <a:lnTo>
                  <a:pt x="864870" y="864869"/>
                </a:lnTo>
                <a:close/>
              </a:path>
              <a:path w="2189480" h="2189479">
                <a:moveTo>
                  <a:pt x="928370" y="928369"/>
                </a:moveTo>
                <a:lnTo>
                  <a:pt x="908759" y="928369"/>
                </a:lnTo>
                <a:lnTo>
                  <a:pt x="912568" y="932179"/>
                </a:lnTo>
                <a:lnTo>
                  <a:pt x="932179" y="932179"/>
                </a:lnTo>
                <a:lnTo>
                  <a:pt x="928370" y="928369"/>
                </a:lnTo>
                <a:close/>
              </a:path>
              <a:path w="2189480" h="2189479">
                <a:moveTo>
                  <a:pt x="932180" y="932179"/>
                </a:moveTo>
                <a:lnTo>
                  <a:pt x="912568" y="932179"/>
                </a:lnTo>
                <a:lnTo>
                  <a:pt x="925262" y="944879"/>
                </a:lnTo>
                <a:lnTo>
                  <a:pt x="944879" y="944879"/>
                </a:lnTo>
                <a:lnTo>
                  <a:pt x="932180" y="932179"/>
                </a:lnTo>
                <a:close/>
              </a:path>
              <a:path w="2189480" h="2189479">
                <a:moveTo>
                  <a:pt x="944880" y="944879"/>
                </a:moveTo>
                <a:lnTo>
                  <a:pt x="925262" y="944879"/>
                </a:lnTo>
                <a:lnTo>
                  <a:pt x="1020471" y="1040129"/>
                </a:lnTo>
                <a:lnTo>
                  <a:pt x="1040130" y="1040129"/>
                </a:lnTo>
                <a:lnTo>
                  <a:pt x="944880" y="944879"/>
                </a:lnTo>
                <a:close/>
              </a:path>
              <a:path w="2189480" h="2189479">
                <a:moveTo>
                  <a:pt x="1040130" y="1040129"/>
                </a:moveTo>
                <a:lnTo>
                  <a:pt x="1020471" y="1040129"/>
                </a:lnTo>
                <a:lnTo>
                  <a:pt x="1067441" y="1087119"/>
                </a:lnTo>
                <a:lnTo>
                  <a:pt x="1087120" y="1087119"/>
                </a:lnTo>
                <a:lnTo>
                  <a:pt x="1040130" y="1040129"/>
                </a:lnTo>
                <a:close/>
              </a:path>
              <a:path w="2189480" h="2189479">
                <a:moveTo>
                  <a:pt x="1087120" y="1087119"/>
                </a:moveTo>
                <a:lnTo>
                  <a:pt x="1067441" y="1087119"/>
                </a:lnTo>
                <a:lnTo>
                  <a:pt x="1083944" y="1103629"/>
                </a:lnTo>
                <a:lnTo>
                  <a:pt x="1103630" y="1103629"/>
                </a:lnTo>
                <a:lnTo>
                  <a:pt x="1087120" y="1087119"/>
                </a:lnTo>
                <a:close/>
              </a:path>
              <a:path w="2189480" h="2189479">
                <a:moveTo>
                  <a:pt x="1103630" y="1103629"/>
                </a:moveTo>
                <a:lnTo>
                  <a:pt x="1083944" y="1103629"/>
                </a:lnTo>
                <a:lnTo>
                  <a:pt x="1115680" y="1135379"/>
                </a:lnTo>
                <a:lnTo>
                  <a:pt x="1135380" y="1135379"/>
                </a:lnTo>
                <a:lnTo>
                  <a:pt x="1103630" y="1103629"/>
                </a:lnTo>
                <a:close/>
              </a:path>
              <a:path w="2189480" h="2189479">
                <a:moveTo>
                  <a:pt x="1135380" y="1135379"/>
                </a:moveTo>
                <a:lnTo>
                  <a:pt x="1115680" y="1135379"/>
                </a:lnTo>
                <a:lnTo>
                  <a:pt x="1143608" y="1163319"/>
                </a:lnTo>
                <a:lnTo>
                  <a:pt x="1163320" y="1163319"/>
                </a:lnTo>
                <a:lnTo>
                  <a:pt x="1135380" y="1135379"/>
                </a:lnTo>
                <a:close/>
              </a:path>
              <a:path w="2189480" h="2189479">
                <a:moveTo>
                  <a:pt x="1163320" y="1163319"/>
                </a:moveTo>
                <a:lnTo>
                  <a:pt x="1143608" y="1163319"/>
                </a:lnTo>
                <a:lnTo>
                  <a:pt x="1175345" y="1195069"/>
                </a:lnTo>
                <a:lnTo>
                  <a:pt x="1195070" y="1195069"/>
                </a:lnTo>
                <a:lnTo>
                  <a:pt x="1163320" y="1163319"/>
                </a:lnTo>
                <a:close/>
              </a:path>
              <a:path w="2189480" h="2189479">
                <a:moveTo>
                  <a:pt x="1195070" y="1195069"/>
                </a:moveTo>
                <a:lnTo>
                  <a:pt x="1175345" y="1195069"/>
                </a:lnTo>
                <a:lnTo>
                  <a:pt x="1188039" y="1207769"/>
                </a:lnTo>
                <a:lnTo>
                  <a:pt x="1207769" y="1207769"/>
                </a:lnTo>
                <a:lnTo>
                  <a:pt x="1195070" y="1195069"/>
                </a:lnTo>
                <a:close/>
              </a:path>
              <a:path w="2189480" h="2189479">
                <a:moveTo>
                  <a:pt x="1207770" y="1207769"/>
                </a:moveTo>
                <a:lnTo>
                  <a:pt x="1188039" y="1207769"/>
                </a:lnTo>
                <a:lnTo>
                  <a:pt x="1210889" y="1230629"/>
                </a:lnTo>
                <a:lnTo>
                  <a:pt x="1230630" y="1230629"/>
                </a:lnTo>
                <a:lnTo>
                  <a:pt x="1207770" y="1207769"/>
                </a:lnTo>
                <a:close/>
              </a:path>
              <a:path w="2189480" h="2189479">
                <a:moveTo>
                  <a:pt x="1230630" y="1230629"/>
                </a:moveTo>
                <a:lnTo>
                  <a:pt x="1210889" y="1230629"/>
                </a:lnTo>
                <a:lnTo>
                  <a:pt x="1242626" y="1262379"/>
                </a:lnTo>
                <a:lnTo>
                  <a:pt x="1262380" y="1262379"/>
                </a:lnTo>
                <a:lnTo>
                  <a:pt x="1230630" y="1230629"/>
                </a:lnTo>
                <a:close/>
              </a:path>
              <a:path w="2189480" h="2189479">
                <a:moveTo>
                  <a:pt x="1262380" y="1262379"/>
                </a:moveTo>
                <a:lnTo>
                  <a:pt x="1242626" y="1262379"/>
                </a:lnTo>
                <a:lnTo>
                  <a:pt x="1289595" y="1309369"/>
                </a:lnTo>
                <a:lnTo>
                  <a:pt x="1309370" y="1309369"/>
                </a:lnTo>
                <a:lnTo>
                  <a:pt x="1262380" y="1262379"/>
                </a:lnTo>
                <a:close/>
              </a:path>
              <a:path w="2189480" h="2189479">
                <a:moveTo>
                  <a:pt x="1309370" y="1309369"/>
                </a:moveTo>
                <a:lnTo>
                  <a:pt x="1289595" y="1309369"/>
                </a:lnTo>
                <a:lnTo>
                  <a:pt x="1295943" y="1315719"/>
                </a:lnTo>
                <a:lnTo>
                  <a:pt x="1315720" y="1315719"/>
                </a:lnTo>
                <a:lnTo>
                  <a:pt x="1309370" y="1309369"/>
                </a:lnTo>
                <a:close/>
              </a:path>
              <a:path w="2189480" h="2189479">
                <a:moveTo>
                  <a:pt x="1315720" y="1315719"/>
                </a:moveTo>
                <a:lnTo>
                  <a:pt x="1295943" y="1315719"/>
                </a:lnTo>
                <a:lnTo>
                  <a:pt x="1314984" y="1334769"/>
                </a:lnTo>
                <a:lnTo>
                  <a:pt x="1334770" y="1334769"/>
                </a:lnTo>
                <a:lnTo>
                  <a:pt x="1315720" y="1315719"/>
                </a:lnTo>
                <a:close/>
              </a:path>
              <a:path w="2189480" h="2189479">
                <a:moveTo>
                  <a:pt x="1334770" y="1334769"/>
                </a:moveTo>
                <a:lnTo>
                  <a:pt x="1314984" y="1334769"/>
                </a:lnTo>
                <a:lnTo>
                  <a:pt x="1327679" y="1347469"/>
                </a:lnTo>
                <a:lnTo>
                  <a:pt x="1347469" y="1347469"/>
                </a:lnTo>
                <a:lnTo>
                  <a:pt x="1334770" y="1334769"/>
                </a:lnTo>
                <a:close/>
              </a:path>
              <a:path w="2189480" h="2189479">
                <a:moveTo>
                  <a:pt x="1347470" y="1347469"/>
                </a:moveTo>
                <a:lnTo>
                  <a:pt x="1327679" y="1347469"/>
                </a:lnTo>
                <a:lnTo>
                  <a:pt x="1334026" y="1353819"/>
                </a:lnTo>
                <a:lnTo>
                  <a:pt x="1353820" y="1353819"/>
                </a:lnTo>
                <a:lnTo>
                  <a:pt x="1347470" y="1347469"/>
                </a:lnTo>
                <a:close/>
              </a:path>
              <a:path w="2189480" h="2189479">
                <a:moveTo>
                  <a:pt x="1353820" y="1353819"/>
                </a:moveTo>
                <a:lnTo>
                  <a:pt x="1334026" y="1353819"/>
                </a:lnTo>
                <a:lnTo>
                  <a:pt x="1340373" y="1360169"/>
                </a:lnTo>
                <a:lnTo>
                  <a:pt x="1360170" y="1360169"/>
                </a:lnTo>
                <a:lnTo>
                  <a:pt x="1353820" y="1353819"/>
                </a:lnTo>
                <a:close/>
              </a:path>
              <a:path w="2189480" h="2189479">
                <a:moveTo>
                  <a:pt x="1360170" y="1360169"/>
                </a:moveTo>
                <a:lnTo>
                  <a:pt x="1340373" y="1360169"/>
                </a:lnTo>
                <a:lnTo>
                  <a:pt x="1359415" y="1379219"/>
                </a:lnTo>
                <a:lnTo>
                  <a:pt x="1379220" y="1379219"/>
                </a:lnTo>
                <a:lnTo>
                  <a:pt x="1360170" y="1360169"/>
                </a:lnTo>
                <a:close/>
              </a:path>
              <a:path w="2189480" h="2189479">
                <a:moveTo>
                  <a:pt x="1990090" y="1990089"/>
                </a:moveTo>
                <a:lnTo>
                  <a:pt x="1970022" y="1990089"/>
                </a:lnTo>
                <a:lnTo>
                  <a:pt x="2062692" y="2082799"/>
                </a:lnTo>
                <a:lnTo>
                  <a:pt x="2082800" y="2082799"/>
                </a:lnTo>
                <a:lnTo>
                  <a:pt x="1990090" y="1990089"/>
                </a:lnTo>
                <a:close/>
              </a:path>
              <a:path w="2189480" h="2189479">
                <a:moveTo>
                  <a:pt x="1987549" y="1987549"/>
                </a:moveTo>
                <a:lnTo>
                  <a:pt x="1967483" y="1987549"/>
                </a:lnTo>
                <a:lnTo>
                  <a:pt x="1968753" y="1988819"/>
                </a:lnTo>
                <a:lnTo>
                  <a:pt x="1988820" y="1988819"/>
                </a:lnTo>
                <a:lnTo>
                  <a:pt x="1987549" y="1987549"/>
                </a:lnTo>
                <a:close/>
              </a:path>
              <a:path w="2189480" h="2189479">
                <a:moveTo>
                  <a:pt x="1983740" y="1983739"/>
                </a:moveTo>
                <a:lnTo>
                  <a:pt x="1963675" y="1983739"/>
                </a:lnTo>
                <a:lnTo>
                  <a:pt x="1966214" y="1986279"/>
                </a:lnTo>
                <a:lnTo>
                  <a:pt x="1986279" y="1986279"/>
                </a:lnTo>
                <a:lnTo>
                  <a:pt x="1983740" y="1983739"/>
                </a:lnTo>
                <a:close/>
              </a:path>
              <a:path w="2189480" h="2189479">
                <a:moveTo>
                  <a:pt x="1981199" y="1981199"/>
                </a:moveTo>
                <a:lnTo>
                  <a:pt x="1961136" y="1981199"/>
                </a:lnTo>
                <a:lnTo>
                  <a:pt x="1962405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189480" h="2189479">
                <a:moveTo>
                  <a:pt x="1977390" y="1977389"/>
                </a:moveTo>
                <a:lnTo>
                  <a:pt x="1957328" y="1977389"/>
                </a:lnTo>
                <a:lnTo>
                  <a:pt x="1959867" y="1979929"/>
                </a:lnTo>
                <a:lnTo>
                  <a:pt x="1979930" y="1979929"/>
                </a:lnTo>
                <a:lnTo>
                  <a:pt x="1977390" y="1977389"/>
                </a:lnTo>
                <a:close/>
              </a:path>
              <a:path w="2189480" h="2189479">
                <a:moveTo>
                  <a:pt x="1974850" y="1974849"/>
                </a:moveTo>
                <a:lnTo>
                  <a:pt x="1954789" y="1974849"/>
                </a:lnTo>
                <a:lnTo>
                  <a:pt x="1956058" y="1976119"/>
                </a:lnTo>
                <a:lnTo>
                  <a:pt x="1976120" y="1976119"/>
                </a:lnTo>
                <a:lnTo>
                  <a:pt x="1974850" y="1974849"/>
                </a:lnTo>
                <a:close/>
              </a:path>
              <a:path w="2189480" h="2189479">
                <a:moveTo>
                  <a:pt x="1971039" y="1971039"/>
                </a:moveTo>
                <a:lnTo>
                  <a:pt x="1950980" y="1971039"/>
                </a:lnTo>
                <a:lnTo>
                  <a:pt x="1953519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189480" h="2189479">
                <a:moveTo>
                  <a:pt x="1968500" y="1968499"/>
                </a:moveTo>
                <a:lnTo>
                  <a:pt x="1948441" y="1968499"/>
                </a:lnTo>
                <a:lnTo>
                  <a:pt x="1949711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189480" h="2189479">
                <a:moveTo>
                  <a:pt x="1964689" y="1964689"/>
                </a:moveTo>
                <a:lnTo>
                  <a:pt x="1944633" y="1964689"/>
                </a:lnTo>
                <a:lnTo>
                  <a:pt x="1947172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189480" h="2189479">
                <a:moveTo>
                  <a:pt x="1962149" y="1962149"/>
                </a:moveTo>
                <a:lnTo>
                  <a:pt x="1942094" y="1962149"/>
                </a:lnTo>
                <a:lnTo>
                  <a:pt x="1943364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189480" h="2189479">
                <a:moveTo>
                  <a:pt x="1958340" y="1958339"/>
                </a:moveTo>
                <a:lnTo>
                  <a:pt x="1938286" y="1958339"/>
                </a:lnTo>
                <a:lnTo>
                  <a:pt x="1940825" y="1960879"/>
                </a:lnTo>
                <a:lnTo>
                  <a:pt x="1960879" y="1960879"/>
                </a:lnTo>
                <a:lnTo>
                  <a:pt x="1958340" y="1958339"/>
                </a:lnTo>
                <a:close/>
              </a:path>
              <a:path w="2189480" h="2189479">
                <a:moveTo>
                  <a:pt x="1955799" y="1955799"/>
                </a:moveTo>
                <a:lnTo>
                  <a:pt x="1935747" y="1955799"/>
                </a:lnTo>
                <a:lnTo>
                  <a:pt x="1937016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189480" h="2189479">
                <a:moveTo>
                  <a:pt x="1951989" y="1951989"/>
                </a:moveTo>
                <a:lnTo>
                  <a:pt x="1931939" y="1951989"/>
                </a:lnTo>
                <a:lnTo>
                  <a:pt x="1934478" y="1954529"/>
                </a:lnTo>
                <a:lnTo>
                  <a:pt x="1954529" y="1954529"/>
                </a:lnTo>
                <a:lnTo>
                  <a:pt x="1951989" y="1951989"/>
                </a:lnTo>
                <a:close/>
              </a:path>
              <a:path w="2189480" h="2189479">
                <a:moveTo>
                  <a:pt x="1949450" y="1949449"/>
                </a:moveTo>
                <a:lnTo>
                  <a:pt x="1929400" y="1949449"/>
                </a:lnTo>
                <a:lnTo>
                  <a:pt x="1930669" y="1950719"/>
                </a:lnTo>
                <a:lnTo>
                  <a:pt x="1950720" y="1950719"/>
                </a:lnTo>
                <a:lnTo>
                  <a:pt x="1949450" y="1949449"/>
                </a:lnTo>
                <a:close/>
              </a:path>
              <a:path w="2189480" h="2189479">
                <a:moveTo>
                  <a:pt x="1945640" y="1945639"/>
                </a:moveTo>
                <a:lnTo>
                  <a:pt x="1925591" y="1945639"/>
                </a:lnTo>
                <a:lnTo>
                  <a:pt x="1928130" y="1948179"/>
                </a:lnTo>
                <a:lnTo>
                  <a:pt x="1948179" y="1948179"/>
                </a:lnTo>
                <a:lnTo>
                  <a:pt x="1945640" y="1945639"/>
                </a:lnTo>
                <a:close/>
              </a:path>
              <a:path w="2189480" h="2189479">
                <a:moveTo>
                  <a:pt x="1943099" y="1943099"/>
                </a:moveTo>
                <a:lnTo>
                  <a:pt x="1923052" y="1943099"/>
                </a:lnTo>
                <a:lnTo>
                  <a:pt x="1924322" y="1944369"/>
                </a:lnTo>
                <a:lnTo>
                  <a:pt x="1944370" y="1944369"/>
                </a:lnTo>
                <a:lnTo>
                  <a:pt x="1943099" y="1943099"/>
                </a:lnTo>
                <a:close/>
              </a:path>
              <a:path w="2189480" h="2189479">
                <a:moveTo>
                  <a:pt x="1939289" y="1939289"/>
                </a:moveTo>
                <a:lnTo>
                  <a:pt x="1919244" y="1939289"/>
                </a:lnTo>
                <a:lnTo>
                  <a:pt x="1921783" y="1941829"/>
                </a:lnTo>
                <a:lnTo>
                  <a:pt x="1941830" y="1941829"/>
                </a:lnTo>
                <a:lnTo>
                  <a:pt x="1939289" y="1939289"/>
                </a:lnTo>
                <a:close/>
              </a:path>
              <a:path w="2189480" h="2189479">
                <a:moveTo>
                  <a:pt x="1936749" y="1936749"/>
                </a:moveTo>
                <a:lnTo>
                  <a:pt x="1916705" y="1936749"/>
                </a:lnTo>
                <a:lnTo>
                  <a:pt x="1917975" y="1938019"/>
                </a:lnTo>
                <a:lnTo>
                  <a:pt x="1938020" y="1938019"/>
                </a:lnTo>
                <a:lnTo>
                  <a:pt x="1936749" y="1936749"/>
                </a:lnTo>
                <a:close/>
              </a:path>
              <a:path w="2189480" h="2189479">
                <a:moveTo>
                  <a:pt x="1932940" y="1932939"/>
                </a:moveTo>
                <a:lnTo>
                  <a:pt x="1912897" y="1932939"/>
                </a:lnTo>
                <a:lnTo>
                  <a:pt x="1915436" y="1935479"/>
                </a:lnTo>
                <a:lnTo>
                  <a:pt x="1935479" y="1935479"/>
                </a:lnTo>
                <a:lnTo>
                  <a:pt x="1932940" y="1932939"/>
                </a:lnTo>
                <a:close/>
              </a:path>
              <a:path w="2189480" h="2189479">
                <a:moveTo>
                  <a:pt x="1930400" y="1930399"/>
                </a:moveTo>
                <a:lnTo>
                  <a:pt x="1910358" y="1930399"/>
                </a:lnTo>
                <a:lnTo>
                  <a:pt x="1911627" y="1931669"/>
                </a:lnTo>
                <a:lnTo>
                  <a:pt x="1931670" y="1931669"/>
                </a:lnTo>
                <a:lnTo>
                  <a:pt x="1930400" y="1930399"/>
                </a:lnTo>
                <a:close/>
              </a:path>
              <a:path w="2189480" h="2189479">
                <a:moveTo>
                  <a:pt x="1926589" y="1926589"/>
                </a:moveTo>
                <a:lnTo>
                  <a:pt x="1906550" y="1926589"/>
                </a:lnTo>
                <a:lnTo>
                  <a:pt x="1909088" y="1929129"/>
                </a:lnTo>
                <a:lnTo>
                  <a:pt x="1929129" y="1929129"/>
                </a:lnTo>
                <a:lnTo>
                  <a:pt x="1926589" y="1926589"/>
                </a:lnTo>
                <a:close/>
              </a:path>
              <a:path w="2189480" h="2189479">
                <a:moveTo>
                  <a:pt x="1924050" y="1924049"/>
                </a:moveTo>
                <a:lnTo>
                  <a:pt x="1904011" y="1924049"/>
                </a:lnTo>
                <a:lnTo>
                  <a:pt x="1905280" y="1925319"/>
                </a:lnTo>
                <a:lnTo>
                  <a:pt x="1925320" y="1925319"/>
                </a:lnTo>
                <a:lnTo>
                  <a:pt x="1924050" y="1924049"/>
                </a:lnTo>
                <a:close/>
              </a:path>
              <a:path w="2189480" h="2189479">
                <a:moveTo>
                  <a:pt x="1920239" y="1920239"/>
                </a:moveTo>
                <a:lnTo>
                  <a:pt x="1900202" y="1920239"/>
                </a:lnTo>
                <a:lnTo>
                  <a:pt x="1902741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189480" h="2189479">
                <a:moveTo>
                  <a:pt x="1917699" y="1917699"/>
                </a:moveTo>
                <a:lnTo>
                  <a:pt x="1897663" y="1917699"/>
                </a:lnTo>
                <a:lnTo>
                  <a:pt x="1898933" y="1918969"/>
                </a:lnTo>
                <a:lnTo>
                  <a:pt x="1918970" y="1918969"/>
                </a:lnTo>
                <a:lnTo>
                  <a:pt x="1917699" y="1917699"/>
                </a:lnTo>
                <a:close/>
              </a:path>
              <a:path w="2189480" h="2189479">
                <a:moveTo>
                  <a:pt x="1913889" y="1913889"/>
                </a:moveTo>
                <a:lnTo>
                  <a:pt x="1893855" y="1913889"/>
                </a:lnTo>
                <a:lnTo>
                  <a:pt x="1896394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189480" h="2189479">
                <a:moveTo>
                  <a:pt x="1911349" y="1911349"/>
                </a:moveTo>
                <a:lnTo>
                  <a:pt x="1891316" y="1911349"/>
                </a:lnTo>
                <a:lnTo>
                  <a:pt x="1892586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189480" h="2189479">
                <a:moveTo>
                  <a:pt x="1907539" y="1907539"/>
                </a:moveTo>
                <a:lnTo>
                  <a:pt x="1887508" y="1907539"/>
                </a:lnTo>
                <a:lnTo>
                  <a:pt x="1890047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189480" h="2189479">
                <a:moveTo>
                  <a:pt x="1904999" y="1904999"/>
                </a:moveTo>
                <a:lnTo>
                  <a:pt x="1884969" y="1904999"/>
                </a:lnTo>
                <a:lnTo>
                  <a:pt x="1886238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189480" h="2189479">
                <a:moveTo>
                  <a:pt x="1901189" y="1901189"/>
                </a:moveTo>
                <a:lnTo>
                  <a:pt x="1881160" y="1901189"/>
                </a:lnTo>
                <a:lnTo>
                  <a:pt x="1883699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189480" h="2189479">
                <a:moveTo>
                  <a:pt x="1898650" y="1898649"/>
                </a:moveTo>
                <a:lnTo>
                  <a:pt x="1878622" y="1898649"/>
                </a:lnTo>
                <a:lnTo>
                  <a:pt x="1879891" y="1899919"/>
                </a:lnTo>
                <a:lnTo>
                  <a:pt x="1899920" y="1899919"/>
                </a:lnTo>
                <a:lnTo>
                  <a:pt x="1898650" y="1898649"/>
                </a:lnTo>
                <a:close/>
              </a:path>
              <a:path w="2189480" h="2189479">
                <a:moveTo>
                  <a:pt x="1892300" y="1892299"/>
                </a:moveTo>
                <a:lnTo>
                  <a:pt x="1872274" y="1892299"/>
                </a:lnTo>
                <a:lnTo>
                  <a:pt x="1877352" y="1897379"/>
                </a:lnTo>
                <a:lnTo>
                  <a:pt x="1897380" y="1897379"/>
                </a:lnTo>
                <a:lnTo>
                  <a:pt x="1892300" y="1892299"/>
                </a:lnTo>
                <a:close/>
              </a:path>
              <a:path w="2189480" h="2189479">
                <a:moveTo>
                  <a:pt x="1888489" y="1888489"/>
                </a:moveTo>
                <a:lnTo>
                  <a:pt x="1868466" y="1888489"/>
                </a:lnTo>
                <a:lnTo>
                  <a:pt x="1871005" y="1891029"/>
                </a:lnTo>
                <a:lnTo>
                  <a:pt x="1891030" y="1891029"/>
                </a:lnTo>
                <a:lnTo>
                  <a:pt x="1888489" y="1888489"/>
                </a:lnTo>
                <a:close/>
              </a:path>
              <a:path w="2189480" h="2189479">
                <a:moveTo>
                  <a:pt x="1885949" y="1885949"/>
                </a:moveTo>
                <a:lnTo>
                  <a:pt x="1865927" y="1885949"/>
                </a:lnTo>
                <a:lnTo>
                  <a:pt x="1867196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189480" h="2189479">
                <a:moveTo>
                  <a:pt x="1882140" y="1882139"/>
                </a:moveTo>
                <a:lnTo>
                  <a:pt x="1862119" y="1882139"/>
                </a:lnTo>
                <a:lnTo>
                  <a:pt x="1864658" y="1884679"/>
                </a:lnTo>
                <a:lnTo>
                  <a:pt x="1884680" y="1884679"/>
                </a:lnTo>
                <a:lnTo>
                  <a:pt x="1882140" y="1882139"/>
                </a:lnTo>
                <a:close/>
              </a:path>
              <a:path w="2189480" h="2189479">
                <a:moveTo>
                  <a:pt x="1879599" y="1879599"/>
                </a:moveTo>
                <a:lnTo>
                  <a:pt x="1859580" y="1879599"/>
                </a:lnTo>
                <a:lnTo>
                  <a:pt x="1860849" y="1880869"/>
                </a:lnTo>
                <a:lnTo>
                  <a:pt x="1880870" y="1880869"/>
                </a:lnTo>
                <a:lnTo>
                  <a:pt x="1879599" y="1879599"/>
                </a:lnTo>
                <a:close/>
              </a:path>
              <a:path w="2189480" h="2189479">
                <a:moveTo>
                  <a:pt x="1875789" y="1875789"/>
                </a:moveTo>
                <a:lnTo>
                  <a:pt x="1855771" y="1875789"/>
                </a:lnTo>
                <a:lnTo>
                  <a:pt x="1858310" y="1878329"/>
                </a:lnTo>
                <a:lnTo>
                  <a:pt x="1878330" y="1878329"/>
                </a:lnTo>
                <a:lnTo>
                  <a:pt x="1875789" y="1875789"/>
                </a:lnTo>
                <a:close/>
              </a:path>
              <a:path w="2189480" h="2189479">
                <a:moveTo>
                  <a:pt x="1873250" y="1873249"/>
                </a:moveTo>
                <a:lnTo>
                  <a:pt x="1853233" y="1873249"/>
                </a:lnTo>
                <a:lnTo>
                  <a:pt x="1854502" y="1874519"/>
                </a:lnTo>
                <a:lnTo>
                  <a:pt x="1874520" y="1874519"/>
                </a:lnTo>
                <a:lnTo>
                  <a:pt x="1873250" y="1873249"/>
                </a:lnTo>
                <a:close/>
              </a:path>
              <a:path w="2189480" h="2189479">
                <a:moveTo>
                  <a:pt x="1869439" y="1869439"/>
                </a:moveTo>
                <a:lnTo>
                  <a:pt x="1849424" y="1869439"/>
                </a:lnTo>
                <a:lnTo>
                  <a:pt x="1851963" y="1871979"/>
                </a:lnTo>
                <a:lnTo>
                  <a:pt x="1871979" y="1871979"/>
                </a:lnTo>
                <a:lnTo>
                  <a:pt x="1869439" y="1869439"/>
                </a:lnTo>
                <a:close/>
              </a:path>
              <a:path w="2189480" h="2189479">
                <a:moveTo>
                  <a:pt x="1866900" y="1866899"/>
                </a:moveTo>
                <a:lnTo>
                  <a:pt x="1846885" y="1866899"/>
                </a:lnTo>
                <a:lnTo>
                  <a:pt x="1848155" y="1868169"/>
                </a:lnTo>
                <a:lnTo>
                  <a:pt x="1868170" y="1868169"/>
                </a:lnTo>
                <a:lnTo>
                  <a:pt x="1866900" y="1866899"/>
                </a:lnTo>
                <a:close/>
              </a:path>
              <a:path w="2189480" h="2189479">
                <a:moveTo>
                  <a:pt x="1863089" y="1863089"/>
                </a:moveTo>
                <a:lnTo>
                  <a:pt x="1843077" y="1863089"/>
                </a:lnTo>
                <a:lnTo>
                  <a:pt x="1845616" y="1865629"/>
                </a:lnTo>
                <a:lnTo>
                  <a:pt x="1865630" y="1865629"/>
                </a:lnTo>
                <a:lnTo>
                  <a:pt x="1863089" y="1863089"/>
                </a:lnTo>
                <a:close/>
              </a:path>
              <a:path w="2189480" h="2189479">
                <a:moveTo>
                  <a:pt x="1860549" y="1860549"/>
                </a:moveTo>
                <a:lnTo>
                  <a:pt x="1840538" y="1860549"/>
                </a:lnTo>
                <a:lnTo>
                  <a:pt x="1841807" y="1861819"/>
                </a:lnTo>
                <a:lnTo>
                  <a:pt x="1861820" y="1861819"/>
                </a:lnTo>
                <a:lnTo>
                  <a:pt x="1860549" y="1860549"/>
                </a:lnTo>
                <a:close/>
              </a:path>
              <a:path w="2189480" h="2189479">
                <a:moveTo>
                  <a:pt x="1856739" y="1856739"/>
                </a:moveTo>
                <a:lnTo>
                  <a:pt x="1836730" y="1856739"/>
                </a:lnTo>
                <a:lnTo>
                  <a:pt x="1839269" y="1859279"/>
                </a:lnTo>
                <a:lnTo>
                  <a:pt x="1859279" y="1859279"/>
                </a:lnTo>
                <a:lnTo>
                  <a:pt x="1856739" y="1856739"/>
                </a:lnTo>
                <a:close/>
              </a:path>
              <a:path w="2189480" h="2189479">
                <a:moveTo>
                  <a:pt x="1854199" y="1854199"/>
                </a:moveTo>
                <a:lnTo>
                  <a:pt x="1834191" y="1854199"/>
                </a:lnTo>
                <a:lnTo>
                  <a:pt x="1835460" y="1855469"/>
                </a:lnTo>
                <a:lnTo>
                  <a:pt x="1855470" y="1855469"/>
                </a:lnTo>
                <a:lnTo>
                  <a:pt x="1854199" y="1854199"/>
                </a:lnTo>
                <a:close/>
              </a:path>
              <a:path w="2189480" h="2189479">
                <a:moveTo>
                  <a:pt x="1850390" y="1850389"/>
                </a:moveTo>
                <a:lnTo>
                  <a:pt x="1830382" y="1850389"/>
                </a:lnTo>
                <a:lnTo>
                  <a:pt x="1832921" y="1852929"/>
                </a:lnTo>
                <a:lnTo>
                  <a:pt x="1852929" y="1852929"/>
                </a:lnTo>
                <a:lnTo>
                  <a:pt x="1850390" y="1850389"/>
                </a:lnTo>
                <a:close/>
              </a:path>
              <a:path w="2189480" h="2189479">
                <a:moveTo>
                  <a:pt x="1847850" y="1847849"/>
                </a:moveTo>
                <a:lnTo>
                  <a:pt x="1827843" y="1847849"/>
                </a:lnTo>
                <a:lnTo>
                  <a:pt x="1829113" y="1849119"/>
                </a:lnTo>
                <a:lnTo>
                  <a:pt x="1849120" y="1849119"/>
                </a:lnTo>
                <a:lnTo>
                  <a:pt x="1847850" y="1847849"/>
                </a:lnTo>
                <a:close/>
              </a:path>
              <a:path w="2189480" h="2189479">
                <a:moveTo>
                  <a:pt x="1844039" y="1844039"/>
                </a:moveTo>
                <a:lnTo>
                  <a:pt x="1824035" y="1844039"/>
                </a:lnTo>
                <a:lnTo>
                  <a:pt x="1826574" y="1846579"/>
                </a:lnTo>
                <a:lnTo>
                  <a:pt x="1846580" y="1846579"/>
                </a:lnTo>
                <a:lnTo>
                  <a:pt x="1844039" y="1844039"/>
                </a:lnTo>
                <a:close/>
              </a:path>
              <a:path w="2189480" h="2189479">
                <a:moveTo>
                  <a:pt x="1841500" y="1841499"/>
                </a:moveTo>
                <a:lnTo>
                  <a:pt x="1821496" y="1841499"/>
                </a:lnTo>
                <a:lnTo>
                  <a:pt x="1822766" y="1842769"/>
                </a:lnTo>
                <a:lnTo>
                  <a:pt x="1842770" y="1842769"/>
                </a:lnTo>
                <a:lnTo>
                  <a:pt x="1841500" y="1841499"/>
                </a:lnTo>
                <a:close/>
              </a:path>
              <a:path w="2189480" h="2189479">
                <a:moveTo>
                  <a:pt x="1837690" y="1837689"/>
                </a:moveTo>
                <a:lnTo>
                  <a:pt x="1817688" y="1837689"/>
                </a:lnTo>
                <a:lnTo>
                  <a:pt x="1820227" y="1840229"/>
                </a:lnTo>
                <a:lnTo>
                  <a:pt x="1840230" y="1840229"/>
                </a:lnTo>
                <a:lnTo>
                  <a:pt x="1837690" y="1837689"/>
                </a:lnTo>
                <a:close/>
              </a:path>
              <a:path w="2189480" h="2189479">
                <a:moveTo>
                  <a:pt x="1835150" y="1835149"/>
                </a:moveTo>
                <a:lnTo>
                  <a:pt x="1815149" y="1835149"/>
                </a:lnTo>
                <a:lnTo>
                  <a:pt x="1816418" y="1836419"/>
                </a:lnTo>
                <a:lnTo>
                  <a:pt x="1836420" y="1836419"/>
                </a:lnTo>
                <a:lnTo>
                  <a:pt x="1835150" y="1835149"/>
                </a:lnTo>
                <a:close/>
              </a:path>
              <a:path w="2189480" h="2189479">
                <a:moveTo>
                  <a:pt x="1828799" y="1828799"/>
                </a:moveTo>
                <a:lnTo>
                  <a:pt x="1808802" y="1828799"/>
                </a:lnTo>
                <a:lnTo>
                  <a:pt x="1813879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189480" h="2189479">
                <a:moveTo>
                  <a:pt x="1822449" y="1822449"/>
                </a:moveTo>
                <a:lnTo>
                  <a:pt x="1802454" y="1822449"/>
                </a:lnTo>
                <a:lnTo>
                  <a:pt x="1807532" y="1827529"/>
                </a:lnTo>
                <a:lnTo>
                  <a:pt x="1827529" y="1827529"/>
                </a:lnTo>
                <a:lnTo>
                  <a:pt x="1822449" y="1822449"/>
                </a:lnTo>
                <a:close/>
              </a:path>
              <a:path w="2189480" h="2189479">
                <a:moveTo>
                  <a:pt x="1816100" y="1816099"/>
                </a:moveTo>
                <a:lnTo>
                  <a:pt x="1796107" y="1816099"/>
                </a:lnTo>
                <a:lnTo>
                  <a:pt x="1801185" y="1821179"/>
                </a:lnTo>
                <a:lnTo>
                  <a:pt x="1821180" y="1821179"/>
                </a:lnTo>
                <a:lnTo>
                  <a:pt x="1816100" y="1816099"/>
                </a:lnTo>
                <a:close/>
              </a:path>
              <a:path w="2189480" h="2189479">
                <a:moveTo>
                  <a:pt x="1809749" y="1809749"/>
                </a:moveTo>
                <a:lnTo>
                  <a:pt x="1789760" y="1809749"/>
                </a:lnTo>
                <a:lnTo>
                  <a:pt x="1794838" y="1814829"/>
                </a:lnTo>
                <a:lnTo>
                  <a:pt x="1814829" y="1814829"/>
                </a:lnTo>
                <a:lnTo>
                  <a:pt x="1809749" y="1809749"/>
                </a:lnTo>
                <a:close/>
              </a:path>
              <a:path w="2189480" h="2189479">
                <a:moveTo>
                  <a:pt x="1803399" y="1803399"/>
                </a:moveTo>
                <a:lnTo>
                  <a:pt x="1783413" y="1803399"/>
                </a:lnTo>
                <a:lnTo>
                  <a:pt x="1788490" y="1808479"/>
                </a:lnTo>
                <a:lnTo>
                  <a:pt x="1808480" y="1808479"/>
                </a:lnTo>
                <a:lnTo>
                  <a:pt x="1803399" y="1803399"/>
                </a:lnTo>
                <a:close/>
              </a:path>
              <a:path w="2189480" h="2189479">
                <a:moveTo>
                  <a:pt x="1797049" y="1797049"/>
                </a:moveTo>
                <a:lnTo>
                  <a:pt x="1777065" y="1797049"/>
                </a:lnTo>
                <a:lnTo>
                  <a:pt x="1782143" y="1802129"/>
                </a:lnTo>
                <a:lnTo>
                  <a:pt x="1802130" y="1802129"/>
                </a:lnTo>
                <a:lnTo>
                  <a:pt x="1797049" y="1797049"/>
                </a:lnTo>
                <a:close/>
              </a:path>
              <a:path w="2189480" h="2189479">
                <a:moveTo>
                  <a:pt x="1790699" y="1790699"/>
                </a:moveTo>
                <a:lnTo>
                  <a:pt x="1770718" y="1790699"/>
                </a:lnTo>
                <a:lnTo>
                  <a:pt x="1775796" y="1795779"/>
                </a:lnTo>
                <a:lnTo>
                  <a:pt x="1795780" y="1795779"/>
                </a:lnTo>
                <a:lnTo>
                  <a:pt x="1790699" y="1790699"/>
                </a:lnTo>
                <a:close/>
              </a:path>
              <a:path w="2189480" h="2189479">
                <a:moveTo>
                  <a:pt x="1785620" y="1785619"/>
                </a:moveTo>
                <a:lnTo>
                  <a:pt x="1765640" y="1785619"/>
                </a:lnTo>
                <a:lnTo>
                  <a:pt x="1769449" y="1789429"/>
                </a:lnTo>
                <a:lnTo>
                  <a:pt x="1789429" y="1789429"/>
                </a:lnTo>
                <a:lnTo>
                  <a:pt x="1785620" y="1785619"/>
                </a:lnTo>
                <a:close/>
              </a:path>
              <a:path w="2189480" h="2189479">
                <a:moveTo>
                  <a:pt x="1779270" y="1779269"/>
                </a:moveTo>
                <a:lnTo>
                  <a:pt x="1759293" y="1779269"/>
                </a:lnTo>
                <a:lnTo>
                  <a:pt x="1764371" y="1784349"/>
                </a:lnTo>
                <a:lnTo>
                  <a:pt x="1784350" y="1784349"/>
                </a:lnTo>
                <a:lnTo>
                  <a:pt x="1779270" y="1779269"/>
                </a:lnTo>
                <a:close/>
              </a:path>
              <a:path w="2189480" h="2189479">
                <a:moveTo>
                  <a:pt x="1772920" y="1772919"/>
                </a:moveTo>
                <a:lnTo>
                  <a:pt x="1752946" y="1772919"/>
                </a:lnTo>
                <a:lnTo>
                  <a:pt x="1758024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189480" h="2189479">
                <a:moveTo>
                  <a:pt x="1766570" y="1766569"/>
                </a:moveTo>
                <a:lnTo>
                  <a:pt x="1746598" y="1766569"/>
                </a:lnTo>
                <a:lnTo>
                  <a:pt x="1751676" y="1771649"/>
                </a:lnTo>
                <a:lnTo>
                  <a:pt x="1771650" y="1771649"/>
                </a:lnTo>
                <a:lnTo>
                  <a:pt x="1766570" y="1766569"/>
                </a:lnTo>
                <a:close/>
              </a:path>
              <a:path w="2189480" h="2189479">
                <a:moveTo>
                  <a:pt x="1760220" y="1760219"/>
                </a:moveTo>
                <a:lnTo>
                  <a:pt x="1740251" y="1760219"/>
                </a:lnTo>
                <a:lnTo>
                  <a:pt x="1745329" y="1765299"/>
                </a:lnTo>
                <a:lnTo>
                  <a:pt x="1765300" y="1765299"/>
                </a:lnTo>
                <a:lnTo>
                  <a:pt x="1760220" y="1760219"/>
                </a:lnTo>
                <a:close/>
              </a:path>
              <a:path w="2189480" h="2189479">
                <a:moveTo>
                  <a:pt x="1753870" y="1753869"/>
                </a:moveTo>
                <a:lnTo>
                  <a:pt x="1733904" y="1753869"/>
                </a:lnTo>
                <a:lnTo>
                  <a:pt x="1738982" y="1758949"/>
                </a:lnTo>
                <a:lnTo>
                  <a:pt x="1758949" y="1758949"/>
                </a:lnTo>
                <a:lnTo>
                  <a:pt x="1753870" y="1753869"/>
                </a:lnTo>
                <a:close/>
              </a:path>
              <a:path w="2189480" h="2189479">
                <a:moveTo>
                  <a:pt x="1747520" y="1747519"/>
                </a:moveTo>
                <a:lnTo>
                  <a:pt x="1727557" y="1747519"/>
                </a:lnTo>
                <a:lnTo>
                  <a:pt x="1732634" y="1752599"/>
                </a:lnTo>
                <a:lnTo>
                  <a:pt x="1752600" y="1752599"/>
                </a:lnTo>
                <a:lnTo>
                  <a:pt x="1747520" y="1747519"/>
                </a:lnTo>
                <a:close/>
              </a:path>
              <a:path w="2189480" h="2189479">
                <a:moveTo>
                  <a:pt x="1741170" y="1741169"/>
                </a:moveTo>
                <a:lnTo>
                  <a:pt x="1721209" y="1741169"/>
                </a:lnTo>
                <a:lnTo>
                  <a:pt x="1726287" y="1746249"/>
                </a:lnTo>
                <a:lnTo>
                  <a:pt x="1746250" y="1746249"/>
                </a:lnTo>
                <a:lnTo>
                  <a:pt x="1741170" y="1741169"/>
                </a:lnTo>
                <a:close/>
              </a:path>
              <a:path w="2189480" h="2189479">
                <a:moveTo>
                  <a:pt x="1734820" y="1734819"/>
                </a:moveTo>
                <a:lnTo>
                  <a:pt x="1714862" y="1734819"/>
                </a:lnTo>
                <a:lnTo>
                  <a:pt x="1719940" y="1739899"/>
                </a:lnTo>
                <a:lnTo>
                  <a:pt x="1739900" y="1739899"/>
                </a:lnTo>
                <a:lnTo>
                  <a:pt x="1734820" y="1734819"/>
                </a:lnTo>
                <a:close/>
              </a:path>
              <a:path w="2189480" h="2189479">
                <a:moveTo>
                  <a:pt x="1728470" y="1728469"/>
                </a:moveTo>
                <a:lnTo>
                  <a:pt x="1708515" y="1728469"/>
                </a:lnTo>
                <a:lnTo>
                  <a:pt x="1713593" y="1733549"/>
                </a:lnTo>
                <a:lnTo>
                  <a:pt x="1733550" y="1733549"/>
                </a:lnTo>
                <a:lnTo>
                  <a:pt x="1728470" y="1728469"/>
                </a:lnTo>
                <a:close/>
              </a:path>
              <a:path w="2189480" h="2189479">
                <a:moveTo>
                  <a:pt x="1722120" y="1722119"/>
                </a:moveTo>
                <a:lnTo>
                  <a:pt x="1702168" y="1722119"/>
                </a:lnTo>
                <a:lnTo>
                  <a:pt x="1707245" y="1727199"/>
                </a:lnTo>
                <a:lnTo>
                  <a:pt x="1727200" y="1727199"/>
                </a:lnTo>
                <a:lnTo>
                  <a:pt x="1722120" y="1722119"/>
                </a:lnTo>
                <a:close/>
              </a:path>
              <a:path w="2189480" h="2189479">
                <a:moveTo>
                  <a:pt x="1715770" y="1715769"/>
                </a:moveTo>
                <a:lnTo>
                  <a:pt x="1695820" y="1715769"/>
                </a:lnTo>
                <a:lnTo>
                  <a:pt x="1700898" y="1720849"/>
                </a:lnTo>
                <a:lnTo>
                  <a:pt x="1720850" y="1720849"/>
                </a:lnTo>
                <a:lnTo>
                  <a:pt x="1715770" y="1715769"/>
                </a:lnTo>
                <a:close/>
              </a:path>
              <a:path w="2189480" h="2189479">
                <a:moveTo>
                  <a:pt x="1709420" y="1709419"/>
                </a:moveTo>
                <a:lnTo>
                  <a:pt x="1689473" y="1709419"/>
                </a:lnTo>
                <a:lnTo>
                  <a:pt x="1694551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189480" h="2189479">
                <a:moveTo>
                  <a:pt x="1703070" y="1703069"/>
                </a:moveTo>
                <a:lnTo>
                  <a:pt x="1683126" y="1703069"/>
                </a:lnTo>
                <a:lnTo>
                  <a:pt x="1688204" y="1708149"/>
                </a:lnTo>
                <a:lnTo>
                  <a:pt x="1708150" y="1708149"/>
                </a:lnTo>
                <a:lnTo>
                  <a:pt x="1703070" y="1703069"/>
                </a:lnTo>
                <a:close/>
              </a:path>
              <a:path w="2189480" h="2189479">
                <a:moveTo>
                  <a:pt x="1696720" y="1696719"/>
                </a:moveTo>
                <a:lnTo>
                  <a:pt x="1676779" y="1696719"/>
                </a:lnTo>
                <a:lnTo>
                  <a:pt x="1681856" y="1701799"/>
                </a:lnTo>
                <a:lnTo>
                  <a:pt x="1701800" y="1701799"/>
                </a:lnTo>
                <a:lnTo>
                  <a:pt x="1696720" y="1696719"/>
                </a:lnTo>
                <a:close/>
              </a:path>
              <a:path w="2189480" h="2189479">
                <a:moveTo>
                  <a:pt x="1690370" y="1690369"/>
                </a:moveTo>
                <a:lnTo>
                  <a:pt x="1670431" y="1690369"/>
                </a:lnTo>
                <a:lnTo>
                  <a:pt x="1675509" y="1695449"/>
                </a:lnTo>
                <a:lnTo>
                  <a:pt x="1695450" y="1695449"/>
                </a:lnTo>
                <a:lnTo>
                  <a:pt x="1690370" y="1690369"/>
                </a:lnTo>
                <a:close/>
              </a:path>
              <a:path w="2189480" h="2189479">
                <a:moveTo>
                  <a:pt x="1684020" y="1684019"/>
                </a:moveTo>
                <a:lnTo>
                  <a:pt x="1664084" y="1684019"/>
                </a:lnTo>
                <a:lnTo>
                  <a:pt x="1669162" y="1689099"/>
                </a:lnTo>
                <a:lnTo>
                  <a:pt x="1689100" y="1689099"/>
                </a:lnTo>
                <a:lnTo>
                  <a:pt x="1684020" y="1684019"/>
                </a:lnTo>
                <a:close/>
              </a:path>
              <a:path w="2189480" h="2189479">
                <a:moveTo>
                  <a:pt x="1677670" y="1677669"/>
                </a:moveTo>
                <a:lnTo>
                  <a:pt x="1657737" y="1677669"/>
                </a:lnTo>
                <a:lnTo>
                  <a:pt x="1662815" y="1682749"/>
                </a:lnTo>
                <a:lnTo>
                  <a:pt x="1682749" y="1682749"/>
                </a:lnTo>
                <a:lnTo>
                  <a:pt x="1677670" y="1677669"/>
                </a:lnTo>
                <a:close/>
              </a:path>
              <a:path w="2189480" h="2189479">
                <a:moveTo>
                  <a:pt x="1671320" y="1671319"/>
                </a:moveTo>
                <a:lnTo>
                  <a:pt x="1651389" y="1671319"/>
                </a:lnTo>
                <a:lnTo>
                  <a:pt x="1656467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189480" h="2189479">
                <a:moveTo>
                  <a:pt x="1664970" y="1664969"/>
                </a:moveTo>
                <a:lnTo>
                  <a:pt x="1645042" y="1664969"/>
                </a:lnTo>
                <a:lnTo>
                  <a:pt x="1650120" y="1670049"/>
                </a:lnTo>
                <a:lnTo>
                  <a:pt x="1670050" y="1670049"/>
                </a:lnTo>
                <a:lnTo>
                  <a:pt x="1664970" y="1664969"/>
                </a:lnTo>
                <a:close/>
              </a:path>
              <a:path w="2189480" h="2189479">
                <a:moveTo>
                  <a:pt x="1658620" y="1658619"/>
                </a:moveTo>
                <a:lnTo>
                  <a:pt x="1638695" y="1658619"/>
                </a:lnTo>
                <a:lnTo>
                  <a:pt x="1643773" y="1663699"/>
                </a:lnTo>
                <a:lnTo>
                  <a:pt x="1663700" y="1663699"/>
                </a:lnTo>
                <a:lnTo>
                  <a:pt x="1658620" y="1658619"/>
                </a:lnTo>
                <a:close/>
              </a:path>
              <a:path w="2189480" h="2189479">
                <a:moveTo>
                  <a:pt x="1652270" y="1652269"/>
                </a:moveTo>
                <a:lnTo>
                  <a:pt x="1632348" y="1652269"/>
                </a:lnTo>
                <a:lnTo>
                  <a:pt x="1637425" y="1657349"/>
                </a:lnTo>
                <a:lnTo>
                  <a:pt x="1657349" y="1657349"/>
                </a:lnTo>
                <a:lnTo>
                  <a:pt x="1652270" y="1652269"/>
                </a:lnTo>
                <a:close/>
              </a:path>
              <a:path w="2189480" h="2189479">
                <a:moveTo>
                  <a:pt x="1645920" y="1645919"/>
                </a:moveTo>
                <a:lnTo>
                  <a:pt x="1626000" y="1645919"/>
                </a:lnTo>
                <a:lnTo>
                  <a:pt x="1631078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189480" h="2189479">
                <a:moveTo>
                  <a:pt x="1639570" y="1639569"/>
                </a:moveTo>
                <a:lnTo>
                  <a:pt x="1619653" y="1639569"/>
                </a:lnTo>
                <a:lnTo>
                  <a:pt x="1624731" y="1644649"/>
                </a:lnTo>
                <a:lnTo>
                  <a:pt x="1644650" y="1644649"/>
                </a:lnTo>
                <a:lnTo>
                  <a:pt x="1639570" y="1639569"/>
                </a:lnTo>
                <a:close/>
              </a:path>
              <a:path w="2189480" h="2189479">
                <a:moveTo>
                  <a:pt x="1633220" y="1633219"/>
                </a:moveTo>
                <a:lnTo>
                  <a:pt x="1613306" y="1633219"/>
                </a:lnTo>
                <a:lnTo>
                  <a:pt x="1618384" y="1638299"/>
                </a:lnTo>
                <a:lnTo>
                  <a:pt x="1638300" y="1638299"/>
                </a:lnTo>
                <a:lnTo>
                  <a:pt x="1633220" y="1633219"/>
                </a:lnTo>
                <a:close/>
              </a:path>
              <a:path w="2189480" h="2189479">
                <a:moveTo>
                  <a:pt x="1626870" y="1626869"/>
                </a:moveTo>
                <a:lnTo>
                  <a:pt x="1606959" y="1626869"/>
                </a:lnTo>
                <a:lnTo>
                  <a:pt x="1612036" y="1631949"/>
                </a:lnTo>
                <a:lnTo>
                  <a:pt x="1631950" y="1631949"/>
                </a:lnTo>
                <a:lnTo>
                  <a:pt x="1626870" y="1626869"/>
                </a:lnTo>
                <a:close/>
              </a:path>
              <a:path w="2189480" h="2189479">
                <a:moveTo>
                  <a:pt x="1620520" y="1620519"/>
                </a:moveTo>
                <a:lnTo>
                  <a:pt x="1600611" y="1620519"/>
                </a:lnTo>
                <a:lnTo>
                  <a:pt x="1605689" y="1625599"/>
                </a:lnTo>
                <a:lnTo>
                  <a:pt x="1625600" y="1625599"/>
                </a:lnTo>
                <a:lnTo>
                  <a:pt x="1620520" y="1620519"/>
                </a:lnTo>
                <a:close/>
              </a:path>
              <a:path w="2189480" h="2189479">
                <a:moveTo>
                  <a:pt x="1614170" y="1614169"/>
                </a:moveTo>
                <a:lnTo>
                  <a:pt x="1594264" y="1614169"/>
                </a:lnTo>
                <a:lnTo>
                  <a:pt x="1599342" y="1619249"/>
                </a:lnTo>
                <a:lnTo>
                  <a:pt x="1619250" y="1619249"/>
                </a:lnTo>
                <a:lnTo>
                  <a:pt x="1614170" y="1614169"/>
                </a:lnTo>
                <a:close/>
              </a:path>
              <a:path w="2189480" h="2189479">
                <a:moveTo>
                  <a:pt x="1607820" y="1607819"/>
                </a:moveTo>
                <a:lnTo>
                  <a:pt x="1587917" y="1607819"/>
                </a:lnTo>
                <a:lnTo>
                  <a:pt x="1592995" y="1612899"/>
                </a:lnTo>
                <a:lnTo>
                  <a:pt x="1612900" y="1612899"/>
                </a:lnTo>
                <a:lnTo>
                  <a:pt x="1607820" y="1607819"/>
                </a:lnTo>
                <a:close/>
              </a:path>
              <a:path w="2189480" h="2189479">
                <a:moveTo>
                  <a:pt x="1601470" y="1601469"/>
                </a:moveTo>
                <a:lnTo>
                  <a:pt x="1581570" y="1601469"/>
                </a:lnTo>
                <a:lnTo>
                  <a:pt x="1586647" y="1606549"/>
                </a:lnTo>
                <a:lnTo>
                  <a:pt x="1606550" y="1606549"/>
                </a:lnTo>
                <a:lnTo>
                  <a:pt x="1601470" y="1601469"/>
                </a:lnTo>
                <a:close/>
              </a:path>
              <a:path w="2189480" h="2189479">
                <a:moveTo>
                  <a:pt x="1595120" y="1595119"/>
                </a:moveTo>
                <a:lnTo>
                  <a:pt x="1575222" y="1595119"/>
                </a:lnTo>
                <a:lnTo>
                  <a:pt x="1580300" y="1600199"/>
                </a:lnTo>
                <a:lnTo>
                  <a:pt x="1600200" y="1600199"/>
                </a:lnTo>
                <a:lnTo>
                  <a:pt x="1595120" y="1595119"/>
                </a:lnTo>
                <a:close/>
              </a:path>
              <a:path w="2189480" h="2189479">
                <a:moveTo>
                  <a:pt x="1588770" y="1588769"/>
                </a:moveTo>
                <a:lnTo>
                  <a:pt x="1568875" y="1588769"/>
                </a:lnTo>
                <a:lnTo>
                  <a:pt x="1573953" y="1593849"/>
                </a:lnTo>
                <a:lnTo>
                  <a:pt x="1593849" y="1593849"/>
                </a:lnTo>
                <a:lnTo>
                  <a:pt x="1588770" y="1588769"/>
                </a:lnTo>
                <a:close/>
              </a:path>
              <a:path w="2189480" h="2189479">
                <a:moveTo>
                  <a:pt x="1380490" y="1380489"/>
                </a:moveTo>
                <a:lnTo>
                  <a:pt x="1360685" y="1380489"/>
                </a:lnTo>
                <a:lnTo>
                  <a:pt x="1567606" y="1587499"/>
                </a:lnTo>
                <a:lnTo>
                  <a:pt x="1587500" y="1587499"/>
                </a:lnTo>
                <a:lnTo>
                  <a:pt x="1380490" y="1380489"/>
                </a:lnTo>
                <a:close/>
              </a:path>
              <a:path w="2189480" h="2189479">
                <a:moveTo>
                  <a:pt x="2082800" y="2082799"/>
                </a:moveTo>
                <a:lnTo>
                  <a:pt x="2062692" y="2082799"/>
                </a:lnTo>
                <a:lnTo>
                  <a:pt x="2069040" y="2089149"/>
                </a:lnTo>
                <a:lnTo>
                  <a:pt x="2089150" y="2089149"/>
                </a:lnTo>
                <a:lnTo>
                  <a:pt x="2082800" y="2082799"/>
                </a:lnTo>
                <a:close/>
              </a:path>
              <a:path w="2189480" h="2189479">
                <a:moveTo>
                  <a:pt x="2089150" y="2089149"/>
                </a:moveTo>
                <a:lnTo>
                  <a:pt x="2069040" y="2089149"/>
                </a:lnTo>
                <a:lnTo>
                  <a:pt x="2086812" y="2106929"/>
                </a:lnTo>
                <a:lnTo>
                  <a:pt x="2106929" y="2106929"/>
                </a:lnTo>
                <a:lnTo>
                  <a:pt x="2089150" y="2089149"/>
                </a:lnTo>
                <a:close/>
              </a:path>
              <a:path w="2189480" h="2189479">
                <a:moveTo>
                  <a:pt x="2106930" y="2106929"/>
                </a:moveTo>
                <a:lnTo>
                  <a:pt x="2086812" y="2106929"/>
                </a:lnTo>
                <a:lnTo>
                  <a:pt x="2169326" y="2189479"/>
                </a:lnTo>
                <a:lnTo>
                  <a:pt x="2189480" y="2189479"/>
                </a:lnTo>
                <a:lnTo>
                  <a:pt x="2106930" y="210692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0" y="4301490"/>
            <a:ext cx="2169795" cy="2551430"/>
          </a:xfrm>
          <a:custGeom>
            <a:avLst/>
            <a:gdLst/>
            <a:ahLst/>
            <a:cxnLst/>
            <a:rect l="l" t="t" r="r" b="b"/>
            <a:pathLst>
              <a:path w="2169795" h="2551429">
                <a:moveTo>
                  <a:pt x="400050" y="0"/>
                </a:moveTo>
                <a:lnTo>
                  <a:pt x="0" y="0"/>
                </a:lnTo>
                <a:lnTo>
                  <a:pt x="0" y="6349"/>
                </a:lnTo>
                <a:lnTo>
                  <a:pt x="405130" y="6349"/>
                </a:lnTo>
                <a:lnTo>
                  <a:pt x="405130" y="5079"/>
                </a:lnTo>
                <a:lnTo>
                  <a:pt x="403860" y="5079"/>
                </a:lnTo>
                <a:lnTo>
                  <a:pt x="403860" y="3809"/>
                </a:lnTo>
                <a:lnTo>
                  <a:pt x="402590" y="3809"/>
                </a:lnTo>
                <a:lnTo>
                  <a:pt x="402590" y="2539"/>
                </a:lnTo>
                <a:lnTo>
                  <a:pt x="401320" y="2539"/>
                </a:lnTo>
                <a:lnTo>
                  <a:pt x="401320" y="1269"/>
                </a:lnTo>
                <a:lnTo>
                  <a:pt x="400050" y="1269"/>
                </a:lnTo>
                <a:lnTo>
                  <a:pt x="400050" y="0"/>
                </a:lnTo>
                <a:close/>
              </a:path>
              <a:path w="2169795" h="2551429">
                <a:moveTo>
                  <a:pt x="0" y="381168"/>
                </a:moveTo>
                <a:lnTo>
                  <a:pt x="0" y="393699"/>
                </a:lnTo>
                <a:lnTo>
                  <a:pt x="12526" y="393699"/>
                </a:lnTo>
                <a:lnTo>
                  <a:pt x="0" y="381168"/>
                </a:lnTo>
                <a:close/>
              </a:path>
              <a:path w="2169795" h="2551429">
                <a:moveTo>
                  <a:pt x="12526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18873" y="400049"/>
                </a:lnTo>
                <a:lnTo>
                  <a:pt x="12526" y="393700"/>
                </a:lnTo>
                <a:close/>
              </a:path>
              <a:path w="2169795" h="2551429">
                <a:moveTo>
                  <a:pt x="18873" y="400049"/>
                </a:moveTo>
                <a:lnTo>
                  <a:pt x="0" y="400049"/>
                </a:lnTo>
                <a:lnTo>
                  <a:pt x="0" y="401147"/>
                </a:lnTo>
                <a:lnTo>
                  <a:pt x="5255" y="406399"/>
                </a:lnTo>
                <a:lnTo>
                  <a:pt x="25220" y="406399"/>
                </a:lnTo>
                <a:lnTo>
                  <a:pt x="18873" y="400049"/>
                </a:lnTo>
                <a:close/>
              </a:path>
              <a:path w="2169795" h="2551429">
                <a:moveTo>
                  <a:pt x="25220" y="406400"/>
                </a:moveTo>
                <a:lnTo>
                  <a:pt x="5255" y="406400"/>
                </a:lnTo>
                <a:lnTo>
                  <a:pt x="37018" y="438149"/>
                </a:lnTo>
                <a:lnTo>
                  <a:pt x="56956" y="438149"/>
                </a:lnTo>
                <a:lnTo>
                  <a:pt x="25220" y="406400"/>
                </a:lnTo>
                <a:close/>
              </a:path>
              <a:path w="2169795" h="2551429">
                <a:moveTo>
                  <a:pt x="56956" y="438150"/>
                </a:moveTo>
                <a:lnTo>
                  <a:pt x="37018" y="438150"/>
                </a:lnTo>
                <a:lnTo>
                  <a:pt x="43371" y="444499"/>
                </a:lnTo>
                <a:lnTo>
                  <a:pt x="63304" y="444499"/>
                </a:lnTo>
                <a:lnTo>
                  <a:pt x="56956" y="438150"/>
                </a:lnTo>
                <a:close/>
              </a:path>
              <a:path w="2169795" h="2551429">
                <a:moveTo>
                  <a:pt x="63304" y="444500"/>
                </a:moveTo>
                <a:lnTo>
                  <a:pt x="43371" y="444500"/>
                </a:lnTo>
                <a:lnTo>
                  <a:pt x="68782" y="469899"/>
                </a:lnTo>
                <a:lnTo>
                  <a:pt x="88693" y="469899"/>
                </a:lnTo>
                <a:lnTo>
                  <a:pt x="63304" y="444500"/>
                </a:lnTo>
                <a:close/>
              </a:path>
              <a:path w="2169795" h="2551429">
                <a:moveTo>
                  <a:pt x="88693" y="469900"/>
                </a:moveTo>
                <a:lnTo>
                  <a:pt x="68782" y="469900"/>
                </a:lnTo>
                <a:lnTo>
                  <a:pt x="75135" y="476249"/>
                </a:lnTo>
                <a:lnTo>
                  <a:pt x="95040" y="476249"/>
                </a:lnTo>
                <a:lnTo>
                  <a:pt x="88693" y="469900"/>
                </a:lnTo>
                <a:close/>
              </a:path>
              <a:path w="2169795" h="2551429">
                <a:moveTo>
                  <a:pt x="95040" y="476250"/>
                </a:moveTo>
                <a:lnTo>
                  <a:pt x="75135" y="476250"/>
                </a:lnTo>
                <a:lnTo>
                  <a:pt x="81487" y="482599"/>
                </a:lnTo>
                <a:lnTo>
                  <a:pt x="101387" y="482599"/>
                </a:lnTo>
                <a:lnTo>
                  <a:pt x="95040" y="476250"/>
                </a:lnTo>
                <a:close/>
              </a:path>
              <a:path w="2169795" h="2551429">
                <a:moveTo>
                  <a:pt x="101387" y="482600"/>
                </a:moveTo>
                <a:lnTo>
                  <a:pt x="81487" y="482600"/>
                </a:lnTo>
                <a:lnTo>
                  <a:pt x="87840" y="488949"/>
                </a:lnTo>
                <a:lnTo>
                  <a:pt x="107735" y="488949"/>
                </a:lnTo>
                <a:lnTo>
                  <a:pt x="101387" y="482600"/>
                </a:lnTo>
                <a:close/>
              </a:path>
              <a:path w="2169795" h="2551429">
                <a:moveTo>
                  <a:pt x="107735" y="488950"/>
                </a:moveTo>
                <a:lnTo>
                  <a:pt x="87840" y="488950"/>
                </a:lnTo>
                <a:lnTo>
                  <a:pt x="94193" y="495299"/>
                </a:lnTo>
                <a:lnTo>
                  <a:pt x="114082" y="495299"/>
                </a:lnTo>
                <a:lnTo>
                  <a:pt x="107735" y="488950"/>
                </a:lnTo>
                <a:close/>
              </a:path>
              <a:path w="2169795" h="2551429">
                <a:moveTo>
                  <a:pt x="114082" y="495300"/>
                </a:moveTo>
                <a:lnTo>
                  <a:pt x="94193" y="495300"/>
                </a:lnTo>
                <a:lnTo>
                  <a:pt x="100546" y="501649"/>
                </a:lnTo>
                <a:lnTo>
                  <a:pt x="120429" y="501649"/>
                </a:lnTo>
                <a:lnTo>
                  <a:pt x="114082" y="495300"/>
                </a:lnTo>
                <a:close/>
              </a:path>
              <a:path w="2169795" h="2551429">
                <a:moveTo>
                  <a:pt x="120429" y="501650"/>
                </a:moveTo>
                <a:lnTo>
                  <a:pt x="100546" y="501650"/>
                </a:lnTo>
                <a:lnTo>
                  <a:pt x="106898" y="507999"/>
                </a:lnTo>
                <a:lnTo>
                  <a:pt x="126776" y="507999"/>
                </a:lnTo>
                <a:lnTo>
                  <a:pt x="120429" y="501650"/>
                </a:lnTo>
                <a:close/>
              </a:path>
              <a:path w="2169795" h="2551429">
                <a:moveTo>
                  <a:pt x="126776" y="508000"/>
                </a:moveTo>
                <a:lnTo>
                  <a:pt x="106898" y="508000"/>
                </a:lnTo>
                <a:lnTo>
                  <a:pt x="113251" y="514349"/>
                </a:lnTo>
                <a:lnTo>
                  <a:pt x="133124" y="514349"/>
                </a:lnTo>
                <a:lnTo>
                  <a:pt x="126776" y="508000"/>
                </a:lnTo>
                <a:close/>
              </a:path>
              <a:path w="2169795" h="2551429">
                <a:moveTo>
                  <a:pt x="133124" y="514350"/>
                </a:moveTo>
                <a:lnTo>
                  <a:pt x="113251" y="514350"/>
                </a:lnTo>
                <a:lnTo>
                  <a:pt x="119604" y="520699"/>
                </a:lnTo>
                <a:lnTo>
                  <a:pt x="139471" y="520699"/>
                </a:lnTo>
                <a:lnTo>
                  <a:pt x="133124" y="514350"/>
                </a:lnTo>
                <a:close/>
              </a:path>
              <a:path w="2169795" h="2551429">
                <a:moveTo>
                  <a:pt x="139471" y="520700"/>
                </a:moveTo>
                <a:lnTo>
                  <a:pt x="119604" y="520700"/>
                </a:lnTo>
                <a:lnTo>
                  <a:pt x="125957" y="527049"/>
                </a:lnTo>
                <a:lnTo>
                  <a:pt x="145818" y="527049"/>
                </a:lnTo>
                <a:lnTo>
                  <a:pt x="139471" y="520700"/>
                </a:lnTo>
                <a:close/>
              </a:path>
              <a:path w="2169795" h="2551429">
                <a:moveTo>
                  <a:pt x="145818" y="527050"/>
                </a:moveTo>
                <a:lnTo>
                  <a:pt x="125957" y="527050"/>
                </a:lnTo>
                <a:lnTo>
                  <a:pt x="132309" y="533399"/>
                </a:lnTo>
                <a:lnTo>
                  <a:pt x="152165" y="533399"/>
                </a:lnTo>
                <a:lnTo>
                  <a:pt x="145818" y="527050"/>
                </a:lnTo>
                <a:close/>
              </a:path>
              <a:path w="2169795" h="2551429">
                <a:moveTo>
                  <a:pt x="152165" y="533400"/>
                </a:moveTo>
                <a:lnTo>
                  <a:pt x="132309" y="533400"/>
                </a:lnTo>
                <a:lnTo>
                  <a:pt x="138662" y="539749"/>
                </a:lnTo>
                <a:lnTo>
                  <a:pt x="158513" y="539749"/>
                </a:lnTo>
                <a:lnTo>
                  <a:pt x="152165" y="533400"/>
                </a:lnTo>
                <a:close/>
              </a:path>
              <a:path w="2169795" h="2551429">
                <a:moveTo>
                  <a:pt x="158513" y="539750"/>
                </a:moveTo>
                <a:lnTo>
                  <a:pt x="138662" y="539750"/>
                </a:lnTo>
                <a:lnTo>
                  <a:pt x="145015" y="546099"/>
                </a:lnTo>
                <a:lnTo>
                  <a:pt x="164860" y="546099"/>
                </a:lnTo>
                <a:lnTo>
                  <a:pt x="158513" y="539750"/>
                </a:lnTo>
                <a:close/>
              </a:path>
              <a:path w="2169795" h="2551429">
                <a:moveTo>
                  <a:pt x="164860" y="546100"/>
                </a:moveTo>
                <a:lnTo>
                  <a:pt x="145015" y="546100"/>
                </a:lnTo>
                <a:lnTo>
                  <a:pt x="151368" y="552449"/>
                </a:lnTo>
                <a:lnTo>
                  <a:pt x="171207" y="552449"/>
                </a:lnTo>
                <a:lnTo>
                  <a:pt x="164860" y="546100"/>
                </a:lnTo>
                <a:close/>
              </a:path>
              <a:path w="2169795" h="2551429">
                <a:moveTo>
                  <a:pt x="171207" y="552450"/>
                </a:moveTo>
                <a:lnTo>
                  <a:pt x="151368" y="552450"/>
                </a:lnTo>
                <a:lnTo>
                  <a:pt x="157720" y="558799"/>
                </a:lnTo>
                <a:lnTo>
                  <a:pt x="177554" y="558799"/>
                </a:lnTo>
                <a:lnTo>
                  <a:pt x="171207" y="552450"/>
                </a:lnTo>
                <a:close/>
              </a:path>
              <a:path w="2169795" h="2551429">
                <a:moveTo>
                  <a:pt x="177554" y="558800"/>
                </a:moveTo>
                <a:lnTo>
                  <a:pt x="157720" y="558800"/>
                </a:lnTo>
                <a:lnTo>
                  <a:pt x="164073" y="565149"/>
                </a:lnTo>
                <a:lnTo>
                  <a:pt x="183902" y="565149"/>
                </a:lnTo>
                <a:lnTo>
                  <a:pt x="177554" y="558800"/>
                </a:lnTo>
                <a:close/>
              </a:path>
              <a:path w="2169795" h="2551429">
                <a:moveTo>
                  <a:pt x="183902" y="565150"/>
                </a:moveTo>
                <a:lnTo>
                  <a:pt x="164073" y="565150"/>
                </a:lnTo>
                <a:lnTo>
                  <a:pt x="170426" y="571499"/>
                </a:lnTo>
                <a:lnTo>
                  <a:pt x="190249" y="571499"/>
                </a:lnTo>
                <a:lnTo>
                  <a:pt x="183902" y="565150"/>
                </a:lnTo>
                <a:close/>
              </a:path>
              <a:path w="2169795" h="2551429">
                <a:moveTo>
                  <a:pt x="190249" y="571500"/>
                </a:moveTo>
                <a:lnTo>
                  <a:pt x="170426" y="571500"/>
                </a:lnTo>
                <a:lnTo>
                  <a:pt x="176778" y="577849"/>
                </a:lnTo>
                <a:lnTo>
                  <a:pt x="196596" y="577849"/>
                </a:lnTo>
                <a:lnTo>
                  <a:pt x="190249" y="571500"/>
                </a:lnTo>
                <a:close/>
              </a:path>
              <a:path w="2169795" h="2551429">
                <a:moveTo>
                  <a:pt x="196596" y="577850"/>
                </a:moveTo>
                <a:lnTo>
                  <a:pt x="176778" y="577850"/>
                </a:lnTo>
                <a:lnTo>
                  <a:pt x="183131" y="584199"/>
                </a:lnTo>
                <a:lnTo>
                  <a:pt x="202944" y="584199"/>
                </a:lnTo>
                <a:lnTo>
                  <a:pt x="196596" y="577850"/>
                </a:lnTo>
                <a:close/>
              </a:path>
              <a:path w="2169795" h="2551429">
                <a:moveTo>
                  <a:pt x="202944" y="584200"/>
                </a:moveTo>
                <a:lnTo>
                  <a:pt x="183131" y="584200"/>
                </a:lnTo>
                <a:lnTo>
                  <a:pt x="189484" y="590549"/>
                </a:lnTo>
                <a:lnTo>
                  <a:pt x="209291" y="590549"/>
                </a:lnTo>
                <a:lnTo>
                  <a:pt x="202944" y="584200"/>
                </a:lnTo>
                <a:close/>
              </a:path>
              <a:path w="2169795" h="2551429">
                <a:moveTo>
                  <a:pt x="209291" y="590550"/>
                </a:moveTo>
                <a:lnTo>
                  <a:pt x="189484" y="590550"/>
                </a:lnTo>
                <a:lnTo>
                  <a:pt x="195837" y="596899"/>
                </a:lnTo>
                <a:lnTo>
                  <a:pt x="215638" y="596899"/>
                </a:lnTo>
                <a:lnTo>
                  <a:pt x="209291" y="590550"/>
                </a:lnTo>
                <a:close/>
              </a:path>
              <a:path w="2169795" h="2551429">
                <a:moveTo>
                  <a:pt x="215638" y="596900"/>
                </a:moveTo>
                <a:lnTo>
                  <a:pt x="195837" y="596900"/>
                </a:lnTo>
                <a:lnTo>
                  <a:pt x="202189" y="603249"/>
                </a:lnTo>
                <a:lnTo>
                  <a:pt x="221985" y="603249"/>
                </a:lnTo>
                <a:lnTo>
                  <a:pt x="215638" y="596900"/>
                </a:lnTo>
                <a:close/>
              </a:path>
              <a:path w="2169795" h="2551429">
                <a:moveTo>
                  <a:pt x="221985" y="603250"/>
                </a:moveTo>
                <a:lnTo>
                  <a:pt x="202189" y="603250"/>
                </a:lnTo>
                <a:lnTo>
                  <a:pt x="208542" y="609599"/>
                </a:lnTo>
                <a:lnTo>
                  <a:pt x="228333" y="609599"/>
                </a:lnTo>
                <a:lnTo>
                  <a:pt x="221985" y="603250"/>
                </a:lnTo>
                <a:close/>
              </a:path>
              <a:path w="2169795" h="2551429">
                <a:moveTo>
                  <a:pt x="228333" y="609600"/>
                </a:moveTo>
                <a:lnTo>
                  <a:pt x="208542" y="609600"/>
                </a:lnTo>
                <a:lnTo>
                  <a:pt x="214895" y="615949"/>
                </a:lnTo>
                <a:lnTo>
                  <a:pt x="234680" y="615949"/>
                </a:lnTo>
                <a:lnTo>
                  <a:pt x="228333" y="609600"/>
                </a:lnTo>
                <a:close/>
              </a:path>
              <a:path w="2169795" h="2551429">
                <a:moveTo>
                  <a:pt x="234680" y="615950"/>
                </a:moveTo>
                <a:lnTo>
                  <a:pt x="214895" y="615950"/>
                </a:lnTo>
                <a:lnTo>
                  <a:pt x="221248" y="622299"/>
                </a:lnTo>
                <a:lnTo>
                  <a:pt x="241027" y="622299"/>
                </a:lnTo>
                <a:lnTo>
                  <a:pt x="234680" y="615950"/>
                </a:lnTo>
                <a:close/>
              </a:path>
              <a:path w="2169795" h="2551429">
                <a:moveTo>
                  <a:pt x="241027" y="622300"/>
                </a:moveTo>
                <a:lnTo>
                  <a:pt x="221248" y="622300"/>
                </a:lnTo>
                <a:lnTo>
                  <a:pt x="227600" y="628649"/>
                </a:lnTo>
                <a:lnTo>
                  <a:pt x="247374" y="628649"/>
                </a:lnTo>
                <a:lnTo>
                  <a:pt x="241027" y="622300"/>
                </a:lnTo>
                <a:close/>
              </a:path>
              <a:path w="2169795" h="2551429">
                <a:moveTo>
                  <a:pt x="247374" y="628650"/>
                </a:moveTo>
                <a:lnTo>
                  <a:pt x="227600" y="628650"/>
                </a:lnTo>
                <a:lnTo>
                  <a:pt x="233953" y="634999"/>
                </a:lnTo>
                <a:lnTo>
                  <a:pt x="253722" y="634999"/>
                </a:lnTo>
                <a:lnTo>
                  <a:pt x="247374" y="628650"/>
                </a:lnTo>
                <a:close/>
              </a:path>
              <a:path w="2169795" h="2551429">
                <a:moveTo>
                  <a:pt x="253722" y="635000"/>
                </a:moveTo>
                <a:lnTo>
                  <a:pt x="233953" y="635000"/>
                </a:lnTo>
                <a:lnTo>
                  <a:pt x="240306" y="641349"/>
                </a:lnTo>
                <a:lnTo>
                  <a:pt x="260069" y="641349"/>
                </a:lnTo>
                <a:lnTo>
                  <a:pt x="253722" y="635000"/>
                </a:lnTo>
                <a:close/>
              </a:path>
              <a:path w="2169795" h="2551429">
                <a:moveTo>
                  <a:pt x="260069" y="641350"/>
                </a:moveTo>
                <a:lnTo>
                  <a:pt x="240306" y="641350"/>
                </a:lnTo>
                <a:lnTo>
                  <a:pt x="246659" y="647699"/>
                </a:lnTo>
                <a:lnTo>
                  <a:pt x="266416" y="647699"/>
                </a:lnTo>
                <a:lnTo>
                  <a:pt x="260069" y="641350"/>
                </a:lnTo>
                <a:close/>
              </a:path>
              <a:path w="2169795" h="2551429">
                <a:moveTo>
                  <a:pt x="266416" y="647700"/>
                </a:moveTo>
                <a:lnTo>
                  <a:pt x="246659" y="647700"/>
                </a:lnTo>
                <a:lnTo>
                  <a:pt x="253011" y="654049"/>
                </a:lnTo>
                <a:lnTo>
                  <a:pt x="272763" y="654049"/>
                </a:lnTo>
                <a:lnTo>
                  <a:pt x="266416" y="647700"/>
                </a:lnTo>
                <a:close/>
              </a:path>
              <a:path w="2169795" h="2551429">
                <a:moveTo>
                  <a:pt x="272763" y="654050"/>
                </a:moveTo>
                <a:lnTo>
                  <a:pt x="253011" y="654050"/>
                </a:lnTo>
                <a:lnTo>
                  <a:pt x="259364" y="660399"/>
                </a:lnTo>
                <a:lnTo>
                  <a:pt x="279111" y="660399"/>
                </a:lnTo>
                <a:lnTo>
                  <a:pt x="272763" y="654050"/>
                </a:lnTo>
                <a:close/>
              </a:path>
              <a:path w="2169795" h="2551429">
                <a:moveTo>
                  <a:pt x="279111" y="660400"/>
                </a:moveTo>
                <a:lnTo>
                  <a:pt x="259364" y="660400"/>
                </a:lnTo>
                <a:lnTo>
                  <a:pt x="265717" y="666749"/>
                </a:lnTo>
                <a:lnTo>
                  <a:pt x="285458" y="666749"/>
                </a:lnTo>
                <a:lnTo>
                  <a:pt x="279111" y="660400"/>
                </a:lnTo>
                <a:close/>
              </a:path>
              <a:path w="2169795" h="2551429">
                <a:moveTo>
                  <a:pt x="285458" y="666750"/>
                </a:moveTo>
                <a:lnTo>
                  <a:pt x="265717" y="666750"/>
                </a:lnTo>
                <a:lnTo>
                  <a:pt x="272070" y="673099"/>
                </a:lnTo>
                <a:lnTo>
                  <a:pt x="291805" y="673099"/>
                </a:lnTo>
                <a:lnTo>
                  <a:pt x="285458" y="666750"/>
                </a:lnTo>
                <a:close/>
              </a:path>
              <a:path w="2169795" h="2551429">
                <a:moveTo>
                  <a:pt x="291805" y="673100"/>
                </a:moveTo>
                <a:lnTo>
                  <a:pt x="272070" y="673100"/>
                </a:lnTo>
                <a:lnTo>
                  <a:pt x="278422" y="679449"/>
                </a:lnTo>
                <a:lnTo>
                  <a:pt x="298153" y="679449"/>
                </a:lnTo>
                <a:lnTo>
                  <a:pt x="291805" y="673100"/>
                </a:lnTo>
                <a:close/>
              </a:path>
              <a:path w="2169795" h="2551429">
                <a:moveTo>
                  <a:pt x="298153" y="679450"/>
                </a:moveTo>
                <a:lnTo>
                  <a:pt x="278422" y="679450"/>
                </a:lnTo>
                <a:lnTo>
                  <a:pt x="284775" y="685799"/>
                </a:lnTo>
                <a:lnTo>
                  <a:pt x="304500" y="685799"/>
                </a:lnTo>
                <a:lnTo>
                  <a:pt x="298153" y="679450"/>
                </a:lnTo>
                <a:close/>
              </a:path>
              <a:path w="2169795" h="2551429">
                <a:moveTo>
                  <a:pt x="304500" y="685800"/>
                </a:moveTo>
                <a:lnTo>
                  <a:pt x="284775" y="685800"/>
                </a:lnTo>
                <a:lnTo>
                  <a:pt x="291128" y="692149"/>
                </a:lnTo>
                <a:lnTo>
                  <a:pt x="310847" y="692149"/>
                </a:lnTo>
                <a:lnTo>
                  <a:pt x="304500" y="685800"/>
                </a:lnTo>
                <a:close/>
              </a:path>
              <a:path w="2169795" h="2551429">
                <a:moveTo>
                  <a:pt x="310847" y="692150"/>
                </a:moveTo>
                <a:lnTo>
                  <a:pt x="291128" y="692150"/>
                </a:lnTo>
                <a:lnTo>
                  <a:pt x="297480" y="698499"/>
                </a:lnTo>
                <a:lnTo>
                  <a:pt x="317194" y="698499"/>
                </a:lnTo>
                <a:lnTo>
                  <a:pt x="310847" y="692150"/>
                </a:lnTo>
                <a:close/>
              </a:path>
              <a:path w="2169795" h="2551429">
                <a:moveTo>
                  <a:pt x="317194" y="698500"/>
                </a:moveTo>
                <a:lnTo>
                  <a:pt x="297480" y="698500"/>
                </a:lnTo>
                <a:lnTo>
                  <a:pt x="310186" y="711199"/>
                </a:lnTo>
                <a:lnTo>
                  <a:pt x="329889" y="711199"/>
                </a:lnTo>
                <a:lnTo>
                  <a:pt x="317194" y="698500"/>
                </a:lnTo>
                <a:close/>
              </a:path>
              <a:path w="2169795" h="2551429">
                <a:moveTo>
                  <a:pt x="329889" y="711200"/>
                </a:moveTo>
                <a:lnTo>
                  <a:pt x="310186" y="711200"/>
                </a:lnTo>
                <a:lnTo>
                  <a:pt x="316539" y="717549"/>
                </a:lnTo>
                <a:lnTo>
                  <a:pt x="336236" y="717549"/>
                </a:lnTo>
                <a:lnTo>
                  <a:pt x="329889" y="711200"/>
                </a:lnTo>
                <a:close/>
              </a:path>
              <a:path w="2169795" h="2551429">
                <a:moveTo>
                  <a:pt x="336236" y="717550"/>
                </a:moveTo>
                <a:lnTo>
                  <a:pt x="316539" y="717550"/>
                </a:lnTo>
                <a:lnTo>
                  <a:pt x="322891" y="723899"/>
                </a:lnTo>
                <a:lnTo>
                  <a:pt x="342583" y="723899"/>
                </a:lnTo>
                <a:lnTo>
                  <a:pt x="336236" y="717550"/>
                </a:lnTo>
                <a:close/>
              </a:path>
              <a:path w="2169795" h="2551429">
                <a:moveTo>
                  <a:pt x="342583" y="723900"/>
                </a:moveTo>
                <a:lnTo>
                  <a:pt x="322891" y="723900"/>
                </a:lnTo>
                <a:lnTo>
                  <a:pt x="329244" y="730249"/>
                </a:lnTo>
                <a:lnTo>
                  <a:pt x="348931" y="730249"/>
                </a:lnTo>
                <a:lnTo>
                  <a:pt x="342583" y="723900"/>
                </a:lnTo>
                <a:close/>
              </a:path>
              <a:path w="2169795" h="2551429">
                <a:moveTo>
                  <a:pt x="348931" y="730250"/>
                </a:moveTo>
                <a:lnTo>
                  <a:pt x="329244" y="730250"/>
                </a:lnTo>
                <a:lnTo>
                  <a:pt x="341950" y="742949"/>
                </a:lnTo>
                <a:lnTo>
                  <a:pt x="361625" y="742949"/>
                </a:lnTo>
                <a:lnTo>
                  <a:pt x="348931" y="730250"/>
                </a:lnTo>
                <a:close/>
              </a:path>
              <a:path w="2169795" h="2551429">
                <a:moveTo>
                  <a:pt x="361625" y="742950"/>
                </a:moveTo>
                <a:lnTo>
                  <a:pt x="341950" y="742950"/>
                </a:lnTo>
                <a:lnTo>
                  <a:pt x="348302" y="749299"/>
                </a:lnTo>
                <a:lnTo>
                  <a:pt x="367972" y="749299"/>
                </a:lnTo>
                <a:lnTo>
                  <a:pt x="361625" y="742950"/>
                </a:lnTo>
                <a:close/>
              </a:path>
              <a:path w="2169795" h="2551429">
                <a:moveTo>
                  <a:pt x="367972" y="749300"/>
                </a:moveTo>
                <a:lnTo>
                  <a:pt x="348302" y="749300"/>
                </a:lnTo>
                <a:lnTo>
                  <a:pt x="354655" y="755649"/>
                </a:lnTo>
                <a:lnTo>
                  <a:pt x="374320" y="755649"/>
                </a:lnTo>
                <a:lnTo>
                  <a:pt x="367972" y="749300"/>
                </a:lnTo>
                <a:close/>
              </a:path>
              <a:path w="2169795" h="2551429">
                <a:moveTo>
                  <a:pt x="374320" y="755650"/>
                </a:moveTo>
                <a:lnTo>
                  <a:pt x="354655" y="755650"/>
                </a:lnTo>
                <a:lnTo>
                  <a:pt x="361008" y="761999"/>
                </a:lnTo>
                <a:lnTo>
                  <a:pt x="380667" y="761999"/>
                </a:lnTo>
                <a:lnTo>
                  <a:pt x="374320" y="755650"/>
                </a:lnTo>
                <a:close/>
              </a:path>
              <a:path w="2169795" h="2551429">
                <a:moveTo>
                  <a:pt x="380667" y="762000"/>
                </a:moveTo>
                <a:lnTo>
                  <a:pt x="361008" y="762000"/>
                </a:lnTo>
                <a:lnTo>
                  <a:pt x="367361" y="768349"/>
                </a:lnTo>
                <a:lnTo>
                  <a:pt x="387014" y="768349"/>
                </a:lnTo>
                <a:lnTo>
                  <a:pt x="380667" y="762000"/>
                </a:lnTo>
                <a:close/>
              </a:path>
              <a:path w="2169795" h="2551429">
                <a:moveTo>
                  <a:pt x="387014" y="768349"/>
                </a:moveTo>
                <a:lnTo>
                  <a:pt x="367361" y="768349"/>
                </a:lnTo>
                <a:lnTo>
                  <a:pt x="373713" y="774699"/>
                </a:lnTo>
                <a:lnTo>
                  <a:pt x="393361" y="774699"/>
                </a:lnTo>
                <a:lnTo>
                  <a:pt x="387014" y="768349"/>
                </a:lnTo>
                <a:close/>
              </a:path>
              <a:path w="2169795" h="2551429">
                <a:moveTo>
                  <a:pt x="393361" y="774700"/>
                </a:moveTo>
                <a:lnTo>
                  <a:pt x="373713" y="774700"/>
                </a:lnTo>
                <a:lnTo>
                  <a:pt x="380066" y="781049"/>
                </a:lnTo>
                <a:lnTo>
                  <a:pt x="399709" y="781049"/>
                </a:lnTo>
                <a:lnTo>
                  <a:pt x="393361" y="774700"/>
                </a:lnTo>
                <a:close/>
              </a:path>
              <a:path w="2169795" h="2551429">
                <a:moveTo>
                  <a:pt x="399709" y="781050"/>
                </a:moveTo>
                <a:lnTo>
                  <a:pt x="380066" y="781050"/>
                </a:lnTo>
                <a:lnTo>
                  <a:pt x="386419" y="787399"/>
                </a:lnTo>
                <a:lnTo>
                  <a:pt x="406056" y="787399"/>
                </a:lnTo>
                <a:lnTo>
                  <a:pt x="399709" y="781050"/>
                </a:lnTo>
                <a:close/>
              </a:path>
              <a:path w="2169795" h="2551429">
                <a:moveTo>
                  <a:pt x="406056" y="787400"/>
                </a:moveTo>
                <a:lnTo>
                  <a:pt x="386419" y="787400"/>
                </a:lnTo>
                <a:lnTo>
                  <a:pt x="392771" y="793749"/>
                </a:lnTo>
                <a:lnTo>
                  <a:pt x="412403" y="793749"/>
                </a:lnTo>
                <a:lnTo>
                  <a:pt x="406056" y="787400"/>
                </a:lnTo>
                <a:close/>
              </a:path>
              <a:path w="2169795" h="2551429">
                <a:moveTo>
                  <a:pt x="412403" y="793750"/>
                </a:moveTo>
                <a:lnTo>
                  <a:pt x="392771" y="793750"/>
                </a:lnTo>
                <a:lnTo>
                  <a:pt x="399124" y="800099"/>
                </a:lnTo>
                <a:lnTo>
                  <a:pt x="418751" y="800099"/>
                </a:lnTo>
                <a:lnTo>
                  <a:pt x="412403" y="793750"/>
                </a:lnTo>
                <a:close/>
              </a:path>
              <a:path w="2169795" h="2551429">
                <a:moveTo>
                  <a:pt x="418751" y="800100"/>
                </a:moveTo>
                <a:lnTo>
                  <a:pt x="399124" y="800100"/>
                </a:lnTo>
                <a:lnTo>
                  <a:pt x="405477" y="806449"/>
                </a:lnTo>
                <a:lnTo>
                  <a:pt x="425098" y="806449"/>
                </a:lnTo>
                <a:lnTo>
                  <a:pt x="418751" y="800100"/>
                </a:lnTo>
                <a:close/>
              </a:path>
              <a:path w="2169795" h="2551429">
                <a:moveTo>
                  <a:pt x="425098" y="806450"/>
                </a:moveTo>
                <a:lnTo>
                  <a:pt x="405477" y="806450"/>
                </a:lnTo>
                <a:lnTo>
                  <a:pt x="411830" y="812799"/>
                </a:lnTo>
                <a:lnTo>
                  <a:pt x="431445" y="812799"/>
                </a:lnTo>
                <a:lnTo>
                  <a:pt x="425098" y="806450"/>
                </a:lnTo>
                <a:close/>
              </a:path>
              <a:path w="2169795" h="2551429">
                <a:moveTo>
                  <a:pt x="431445" y="812800"/>
                </a:moveTo>
                <a:lnTo>
                  <a:pt x="411830" y="812800"/>
                </a:lnTo>
                <a:lnTo>
                  <a:pt x="418182" y="819149"/>
                </a:lnTo>
                <a:lnTo>
                  <a:pt x="437792" y="819149"/>
                </a:lnTo>
                <a:lnTo>
                  <a:pt x="431445" y="812800"/>
                </a:lnTo>
                <a:close/>
              </a:path>
              <a:path w="2169795" h="2551429">
                <a:moveTo>
                  <a:pt x="437792" y="819150"/>
                </a:moveTo>
                <a:lnTo>
                  <a:pt x="418182" y="819150"/>
                </a:lnTo>
                <a:lnTo>
                  <a:pt x="424535" y="825499"/>
                </a:lnTo>
                <a:lnTo>
                  <a:pt x="444140" y="825499"/>
                </a:lnTo>
                <a:lnTo>
                  <a:pt x="437792" y="819150"/>
                </a:lnTo>
                <a:close/>
              </a:path>
              <a:path w="2169795" h="2551429">
                <a:moveTo>
                  <a:pt x="444140" y="825500"/>
                </a:moveTo>
                <a:lnTo>
                  <a:pt x="424535" y="825500"/>
                </a:lnTo>
                <a:lnTo>
                  <a:pt x="430888" y="831849"/>
                </a:lnTo>
                <a:lnTo>
                  <a:pt x="450487" y="831849"/>
                </a:lnTo>
                <a:lnTo>
                  <a:pt x="444140" y="825500"/>
                </a:lnTo>
                <a:close/>
              </a:path>
              <a:path w="2169795" h="2551429">
                <a:moveTo>
                  <a:pt x="450487" y="831850"/>
                </a:moveTo>
                <a:lnTo>
                  <a:pt x="430888" y="831850"/>
                </a:lnTo>
                <a:lnTo>
                  <a:pt x="437241" y="838199"/>
                </a:lnTo>
                <a:lnTo>
                  <a:pt x="456834" y="838199"/>
                </a:lnTo>
                <a:lnTo>
                  <a:pt x="450487" y="831850"/>
                </a:lnTo>
                <a:close/>
              </a:path>
              <a:path w="2169795" h="2551429">
                <a:moveTo>
                  <a:pt x="456834" y="838200"/>
                </a:moveTo>
                <a:lnTo>
                  <a:pt x="437241" y="838200"/>
                </a:lnTo>
                <a:lnTo>
                  <a:pt x="443593" y="844549"/>
                </a:lnTo>
                <a:lnTo>
                  <a:pt x="463181" y="844549"/>
                </a:lnTo>
                <a:lnTo>
                  <a:pt x="456834" y="838200"/>
                </a:lnTo>
                <a:close/>
              </a:path>
              <a:path w="2169795" h="2551429">
                <a:moveTo>
                  <a:pt x="463181" y="844550"/>
                </a:moveTo>
                <a:lnTo>
                  <a:pt x="443593" y="844550"/>
                </a:lnTo>
                <a:lnTo>
                  <a:pt x="449946" y="850899"/>
                </a:lnTo>
                <a:lnTo>
                  <a:pt x="469529" y="850899"/>
                </a:lnTo>
                <a:lnTo>
                  <a:pt x="463181" y="844550"/>
                </a:lnTo>
                <a:close/>
              </a:path>
              <a:path w="2169795" h="2551429">
                <a:moveTo>
                  <a:pt x="469529" y="850900"/>
                </a:moveTo>
                <a:lnTo>
                  <a:pt x="449946" y="850900"/>
                </a:lnTo>
                <a:lnTo>
                  <a:pt x="456299" y="857249"/>
                </a:lnTo>
                <a:lnTo>
                  <a:pt x="475876" y="857249"/>
                </a:lnTo>
                <a:lnTo>
                  <a:pt x="469529" y="850900"/>
                </a:lnTo>
                <a:close/>
              </a:path>
              <a:path w="2169795" h="2551429">
                <a:moveTo>
                  <a:pt x="475876" y="857250"/>
                </a:moveTo>
                <a:lnTo>
                  <a:pt x="456299" y="857250"/>
                </a:lnTo>
                <a:lnTo>
                  <a:pt x="462652" y="863599"/>
                </a:lnTo>
                <a:lnTo>
                  <a:pt x="482223" y="863599"/>
                </a:lnTo>
                <a:lnTo>
                  <a:pt x="475876" y="857250"/>
                </a:lnTo>
                <a:close/>
              </a:path>
              <a:path w="2169795" h="2551429">
                <a:moveTo>
                  <a:pt x="482223" y="863600"/>
                </a:moveTo>
                <a:lnTo>
                  <a:pt x="462652" y="863600"/>
                </a:lnTo>
                <a:lnTo>
                  <a:pt x="469004" y="869949"/>
                </a:lnTo>
                <a:lnTo>
                  <a:pt x="488570" y="869949"/>
                </a:lnTo>
                <a:lnTo>
                  <a:pt x="482223" y="863600"/>
                </a:lnTo>
                <a:close/>
              </a:path>
              <a:path w="2169795" h="2551429">
                <a:moveTo>
                  <a:pt x="488570" y="869950"/>
                </a:moveTo>
                <a:lnTo>
                  <a:pt x="469004" y="869950"/>
                </a:lnTo>
                <a:lnTo>
                  <a:pt x="475357" y="876299"/>
                </a:lnTo>
                <a:lnTo>
                  <a:pt x="494918" y="876299"/>
                </a:lnTo>
                <a:lnTo>
                  <a:pt x="488570" y="869950"/>
                </a:lnTo>
                <a:close/>
              </a:path>
              <a:path w="2169795" h="2551429">
                <a:moveTo>
                  <a:pt x="494918" y="876300"/>
                </a:moveTo>
                <a:lnTo>
                  <a:pt x="475357" y="876300"/>
                </a:lnTo>
                <a:lnTo>
                  <a:pt x="481710" y="882649"/>
                </a:lnTo>
                <a:lnTo>
                  <a:pt x="501265" y="882649"/>
                </a:lnTo>
                <a:lnTo>
                  <a:pt x="494918" y="876300"/>
                </a:lnTo>
                <a:close/>
              </a:path>
              <a:path w="2169795" h="2551429">
                <a:moveTo>
                  <a:pt x="501265" y="882650"/>
                </a:moveTo>
                <a:lnTo>
                  <a:pt x="481710" y="882650"/>
                </a:lnTo>
                <a:lnTo>
                  <a:pt x="488063" y="888999"/>
                </a:lnTo>
                <a:lnTo>
                  <a:pt x="507612" y="888999"/>
                </a:lnTo>
                <a:lnTo>
                  <a:pt x="501265" y="882650"/>
                </a:lnTo>
                <a:close/>
              </a:path>
              <a:path w="2169795" h="2551429">
                <a:moveTo>
                  <a:pt x="507612" y="889000"/>
                </a:moveTo>
                <a:lnTo>
                  <a:pt x="488063" y="889000"/>
                </a:lnTo>
                <a:lnTo>
                  <a:pt x="494415" y="895349"/>
                </a:lnTo>
                <a:lnTo>
                  <a:pt x="513960" y="895349"/>
                </a:lnTo>
                <a:lnTo>
                  <a:pt x="507612" y="889000"/>
                </a:lnTo>
                <a:close/>
              </a:path>
              <a:path w="2169795" h="2551429">
                <a:moveTo>
                  <a:pt x="513960" y="895350"/>
                </a:moveTo>
                <a:lnTo>
                  <a:pt x="494415" y="895350"/>
                </a:lnTo>
                <a:lnTo>
                  <a:pt x="500768" y="901699"/>
                </a:lnTo>
                <a:lnTo>
                  <a:pt x="520307" y="901699"/>
                </a:lnTo>
                <a:lnTo>
                  <a:pt x="513960" y="895350"/>
                </a:lnTo>
                <a:close/>
              </a:path>
              <a:path w="2169795" h="2551429">
                <a:moveTo>
                  <a:pt x="520307" y="901700"/>
                </a:moveTo>
                <a:lnTo>
                  <a:pt x="500768" y="901700"/>
                </a:lnTo>
                <a:lnTo>
                  <a:pt x="507121" y="908049"/>
                </a:lnTo>
                <a:lnTo>
                  <a:pt x="526654" y="908049"/>
                </a:lnTo>
                <a:lnTo>
                  <a:pt x="520307" y="901700"/>
                </a:lnTo>
                <a:close/>
              </a:path>
              <a:path w="2169795" h="2551429">
                <a:moveTo>
                  <a:pt x="526654" y="908050"/>
                </a:moveTo>
                <a:lnTo>
                  <a:pt x="507121" y="908050"/>
                </a:lnTo>
                <a:lnTo>
                  <a:pt x="513473" y="914399"/>
                </a:lnTo>
                <a:lnTo>
                  <a:pt x="533001" y="914399"/>
                </a:lnTo>
                <a:lnTo>
                  <a:pt x="526654" y="908050"/>
                </a:lnTo>
                <a:close/>
              </a:path>
              <a:path w="2169795" h="2551429">
                <a:moveTo>
                  <a:pt x="533001" y="914400"/>
                </a:moveTo>
                <a:lnTo>
                  <a:pt x="513473" y="914400"/>
                </a:lnTo>
                <a:lnTo>
                  <a:pt x="519826" y="920749"/>
                </a:lnTo>
                <a:lnTo>
                  <a:pt x="539349" y="920749"/>
                </a:lnTo>
                <a:lnTo>
                  <a:pt x="533001" y="914400"/>
                </a:lnTo>
                <a:close/>
              </a:path>
              <a:path w="2169795" h="2551429">
                <a:moveTo>
                  <a:pt x="539349" y="920750"/>
                </a:moveTo>
                <a:lnTo>
                  <a:pt x="519826" y="920750"/>
                </a:lnTo>
                <a:lnTo>
                  <a:pt x="526179" y="927099"/>
                </a:lnTo>
                <a:lnTo>
                  <a:pt x="545696" y="927099"/>
                </a:lnTo>
                <a:lnTo>
                  <a:pt x="539349" y="920750"/>
                </a:lnTo>
                <a:close/>
              </a:path>
              <a:path w="2169795" h="2551429">
                <a:moveTo>
                  <a:pt x="545696" y="927100"/>
                </a:moveTo>
                <a:lnTo>
                  <a:pt x="526179" y="927100"/>
                </a:lnTo>
                <a:lnTo>
                  <a:pt x="563025" y="963929"/>
                </a:lnTo>
                <a:lnTo>
                  <a:pt x="582510" y="963929"/>
                </a:lnTo>
                <a:lnTo>
                  <a:pt x="545696" y="927100"/>
                </a:lnTo>
                <a:close/>
              </a:path>
              <a:path w="2169795" h="2551429">
                <a:moveTo>
                  <a:pt x="582510" y="963929"/>
                </a:moveTo>
                <a:lnTo>
                  <a:pt x="563025" y="963929"/>
                </a:lnTo>
                <a:lnTo>
                  <a:pt x="594788" y="995679"/>
                </a:lnTo>
                <a:lnTo>
                  <a:pt x="614246" y="995679"/>
                </a:lnTo>
                <a:lnTo>
                  <a:pt x="582510" y="963929"/>
                </a:lnTo>
                <a:close/>
              </a:path>
              <a:path w="2169795" h="2551429">
                <a:moveTo>
                  <a:pt x="614246" y="995679"/>
                </a:moveTo>
                <a:lnTo>
                  <a:pt x="594788" y="995679"/>
                </a:lnTo>
                <a:lnTo>
                  <a:pt x="620199" y="1021079"/>
                </a:lnTo>
                <a:lnTo>
                  <a:pt x="639635" y="1021079"/>
                </a:lnTo>
                <a:lnTo>
                  <a:pt x="614246" y="995679"/>
                </a:lnTo>
                <a:close/>
              </a:path>
              <a:path w="2169795" h="2551429">
                <a:moveTo>
                  <a:pt x="639635" y="1021079"/>
                </a:moveTo>
                <a:lnTo>
                  <a:pt x="620199" y="1021079"/>
                </a:lnTo>
                <a:lnTo>
                  <a:pt x="626552" y="1027429"/>
                </a:lnTo>
                <a:lnTo>
                  <a:pt x="645983" y="1027429"/>
                </a:lnTo>
                <a:lnTo>
                  <a:pt x="639635" y="1021079"/>
                </a:lnTo>
                <a:close/>
              </a:path>
              <a:path w="2169795" h="2551429">
                <a:moveTo>
                  <a:pt x="645983" y="1027429"/>
                </a:moveTo>
                <a:lnTo>
                  <a:pt x="626552" y="1027429"/>
                </a:lnTo>
                <a:lnTo>
                  <a:pt x="639258" y="1040129"/>
                </a:lnTo>
                <a:lnTo>
                  <a:pt x="658677" y="1040129"/>
                </a:lnTo>
                <a:lnTo>
                  <a:pt x="645983" y="1027429"/>
                </a:lnTo>
                <a:close/>
              </a:path>
              <a:path w="2169795" h="2551429">
                <a:moveTo>
                  <a:pt x="658677" y="1040129"/>
                </a:moveTo>
                <a:lnTo>
                  <a:pt x="639258" y="1040129"/>
                </a:lnTo>
                <a:lnTo>
                  <a:pt x="651963" y="1052829"/>
                </a:lnTo>
                <a:lnTo>
                  <a:pt x="671372" y="1052829"/>
                </a:lnTo>
                <a:lnTo>
                  <a:pt x="658677" y="1040129"/>
                </a:lnTo>
                <a:close/>
              </a:path>
              <a:path w="2169795" h="2551429">
                <a:moveTo>
                  <a:pt x="671372" y="1052830"/>
                </a:moveTo>
                <a:lnTo>
                  <a:pt x="651963" y="1052830"/>
                </a:lnTo>
                <a:lnTo>
                  <a:pt x="658316" y="1059179"/>
                </a:lnTo>
                <a:lnTo>
                  <a:pt x="677719" y="1059179"/>
                </a:lnTo>
                <a:lnTo>
                  <a:pt x="671372" y="1052830"/>
                </a:lnTo>
                <a:close/>
              </a:path>
              <a:path w="2169795" h="2551429">
                <a:moveTo>
                  <a:pt x="677719" y="1059180"/>
                </a:moveTo>
                <a:lnTo>
                  <a:pt x="658316" y="1059180"/>
                </a:lnTo>
                <a:lnTo>
                  <a:pt x="677374" y="1078229"/>
                </a:lnTo>
                <a:lnTo>
                  <a:pt x="696761" y="1078229"/>
                </a:lnTo>
                <a:lnTo>
                  <a:pt x="677719" y="1059180"/>
                </a:lnTo>
                <a:close/>
              </a:path>
              <a:path w="2169795" h="2551429">
                <a:moveTo>
                  <a:pt x="696761" y="1078230"/>
                </a:moveTo>
                <a:lnTo>
                  <a:pt x="677374" y="1078230"/>
                </a:lnTo>
                <a:lnTo>
                  <a:pt x="679915" y="1080769"/>
                </a:lnTo>
                <a:lnTo>
                  <a:pt x="699300" y="1080769"/>
                </a:lnTo>
                <a:lnTo>
                  <a:pt x="696761" y="1078230"/>
                </a:lnTo>
                <a:close/>
              </a:path>
              <a:path w="2169795" h="2551429">
                <a:moveTo>
                  <a:pt x="699300" y="1080770"/>
                </a:moveTo>
                <a:lnTo>
                  <a:pt x="679915" y="1080770"/>
                </a:lnTo>
                <a:lnTo>
                  <a:pt x="683727" y="1084579"/>
                </a:lnTo>
                <a:lnTo>
                  <a:pt x="703108" y="1084579"/>
                </a:lnTo>
                <a:lnTo>
                  <a:pt x="699300" y="1080770"/>
                </a:lnTo>
                <a:close/>
              </a:path>
              <a:path w="2169795" h="2551429">
                <a:moveTo>
                  <a:pt x="703108" y="1084580"/>
                </a:moveTo>
                <a:lnTo>
                  <a:pt x="683727" y="1084580"/>
                </a:lnTo>
                <a:lnTo>
                  <a:pt x="686268" y="1087119"/>
                </a:lnTo>
                <a:lnTo>
                  <a:pt x="705647" y="1087119"/>
                </a:lnTo>
                <a:lnTo>
                  <a:pt x="703108" y="1084580"/>
                </a:lnTo>
                <a:close/>
              </a:path>
              <a:path w="2169795" h="2551429">
                <a:moveTo>
                  <a:pt x="705647" y="1087120"/>
                </a:moveTo>
                <a:lnTo>
                  <a:pt x="686268" y="1087120"/>
                </a:lnTo>
                <a:lnTo>
                  <a:pt x="690080" y="1090929"/>
                </a:lnTo>
                <a:lnTo>
                  <a:pt x="709455" y="1090929"/>
                </a:lnTo>
                <a:lnTo>
                  <a:pt x="705647" y="1087120"/>
                </a:lnTo>
                <a:close/>
              </a:path>
              <a:path w="2169795" h="2551429">
                <a:moveTo>
                  <a:pt x="709455" y="1090929"/>
                </a:moveTo>
                <a:lnTo>
                  <a:pt x="690080" y="1090929"/>
                </a:lnTo>
                <a:lnTo>
                  <a:pt x="692621" y="1093469"/>
                </a:lnTo>
                <a:lnTo>
                  <a:pt x="711994" y="1093469"/>
                </a:lnTo>
                <a:lnTo>
                  <a:pt x="709455" y="1090929"/>
                </a:lnTo>
                <a:close/>
              </a:path>
              <a:path w="2169795" h="2551429">
                <a:moveTo>
                  <a:pt x="711994" y="1093469"/>
                </a:moveTo>
                <a:lnTo>
                  <a:pt x="692621" y="1093469"/>
                </a:lnTo>
                <a:lnTo>
                  <a:pt x="698973" y="1099819"/>
                </a:lnTo>
                <a:lnTo>
                  <a:pt x="718341" y="1099819"/>
                </a:lnTo>
                <a:lnTo>
                  <a:pt x="711994" y="1093469"/>
                </a:lnTo>
                <a:close/>
              </a:path>
              <a:path w="2169795" h="2551429">
                <a:moveTo>
                  <a:pt x="718341" y="1099819"/>
                </a:moveTo>
                <a:lnTo>
                  <a:pt x="698973" y="1099819"/>
                </a:lnTo>
                <a:lnTo>
                  <a:pt x="702785" y="1103629"/>
                </a:lnTo>
                <a:lnTo>
                  <a:pt x="722150" y="1103629"/>
                </a:lnTo>
                <a:lnTo>
                  <a:pt x="718341" y="1099819"/>
                </a:lnTo>
                <a:close/>
              </a:path>
              <a:path w="2169795" h="2551429">
                <a:moveTo>
                  <a:pt x="722150" y="1103630"/>
                </a:moveTo>
                <a:lnTo>
                  <a:pt x="702785" y="1103630"/>
                </a:lnTo>
                <a:lnTo>
                  <a:pt x="709138" y="1109979"/>
                </a:lnTo>
                <a:lnTo>
                  <a:pt x="728497" y="1109979"/>
                </a:lnTo>
                <a:lnTo>
                  <a:pt x="722150" y="1103630"/>
                </a:lnTo>
                <a:close/>
              </a:path>
              <a:path w="2169795" h="2551429">
                <a:moveTo>
                  <a:pt x="728497" y="1109980"/>
                </a:moveTo>
                <a:lnTo>
                  <a:pt x="709138" y="1109980"/>
                </a:lnTo>
                <a:lnTo>
                  <a:pt x="715490" y="1116329"/>
                </a:lnTo>
                <a:lnTo>
                  <a:pt x="734844" y="1116329"/>
                </a:lnTo>
                <a:lnTo>
                  <a:pt x="728497" y="1109980"/>
                </a:lnTo>
                <a:close/>
              </a:path>
              <a:path w="2169795" h="2551429">
                <a:moveTo>
                  <a:pt x="734844" y="1116329"/>
                </a:moveTo>
                <a:lnTo>
                  <a:pt x="715490" y="1116329"/>
                </a:lnTo>
                <a:lnTo>
                  <a:pt x="718032" y="1118869"/>
                </a:lnTo>
                <a:lnTo>
                  <a:pt x="737383" y="1118869"/>
                </a:lnTo>
                <a:lnTo>
                  <a:pt x="734844" y="1116329"/>
                </a:lnTo>
                <a:close/>
              </a:path>
              <a:path w="2169795" h="2551429">
                <a:moveTo>
                  <a:pt x="737383" y="1118870"/>
                </a:moveTo>
                <a:lnTo>
                  <a:pt x="718032" y="1118870"/>
                </a:lnTo>
                <a:lnTo>
                  <a:pt x="724384" y="1125219"/>
                </a:lnTo>
                <a:lnTo>
                  <a:pt x="743731" y="1125219"/>
                </a:lnTo>
                <a:lnTo>
                  <a:pt x="737383" y="1118870"/>
                </a:lnTo>
                <a:close/>
              </a:path>
              <a:path w="2169795" h="2551429">
                <a:moveTo>
                  <a:pt x="743731" y="1125220"/>
                </a:moveTo>
                <a:lnTo>
                  <a:pt x="724384" y="1125220"/>
                </a:lnTo>
                <a:lnTo>
                  <a:pt x="734549" y="1135379"/>
                </a:lnTo>
                <a:lnTo>
                  <a:pt x="753886" y="1135379"/>
                </a:lnTo>
                <a:lnTo>
                  <a:pt x="743731" y="1125220"/>
                </a:lnTo>
                <a:close/>
              </a:path>
              <a:path w="2169795" h="2551429">
                <a:moveTo>
                  <a:pt x="753886" y="1135380"/>
                </a:moveTo>
                <a:lnTo>
                  <a:pt x="734549" y="1135380"/>
                </a:lnTo>
                <a:lnTo>
                  <a:pt x="740901" y="1141729"/>
                </a:lnTo>
                <a:lnTo>
                  <a:pt x="760233" y="1141729"/>
                </a:lnTo>
                <a:lnTo>
                  <a:pt x="753886" y="1135380"/>
                </a:lnTo>
                <a:close/>
              </a:path>
              <a:path w="2169795" h="2551429">
                <a:moveTo>
                  <a:pt x="760233" y="1141730"/>
                </a:moveTo>
                <a:lnTo>
                  <a:pt x="740901" y="1141730"/>
                </a:lnTo>
                <a:lnTo>
                  <a:pt x="747254" y="1148079"/>
                </a:lnTo>
                <a:lnTo>
                  <a:pt x="766581" y="1148079"/>
                </a:lnTo>
                <a:lnTo>
                  <a:pt x="760233" y="1141730"/>
                </a:lnTo>
                <a:close/>
              </a:path>
              <a:path w="2169795" h="2551429">
                <a:moveTo>
                  <a:pt x="766581" y="1148080"/>
                </a:moveTo>
                <a:lnTo>
                  <a:pt x="747254" y="1148080"/>
                </a:lnTo>
                <a:lnTo>
                  <a:pt x="753607" y="1154429"/>
                </a:lnTo>
                <a:lnTo>
                  <a:pt x="772928" y="1154429"/>
                </a:lnTo>
                <a:lnTo>
                  <a:pt x="766581" y="1148080"/>
                </a:lnTo>
                <a:close/>
              </a:path>
              <a:path w="2169795" h="2551429">
                <a:moveTo>
                  <a:pt x="772928" y="1154430"/>
                </a:moveTo>
                <a:lnTo>
                  <a:pt x="753607" y="1154430"/>
                </a:lnTo>
                <a:lnTo>
                  <a:pt x="756148" y="1156969"/>
                </a:lnTo>
                <a:lnTo>
                  <a:pt x="775467" y="1156969"/>
                </a:lnTo>
                <a:lnTo>
                  <a:pt x="772928" y="1154430"/>
                </a:lnTo>
                <a:close/>
              </a:path>
              <a:path w="2169795" h="2551429">
                <a:moveTo>
                  <a:pt x="775467" y="1156970"/>
                </a:moveTo>
                <a:lnTo>
                  <a:pt x="756148" y="1156970"/>
                </a:lnTo>
                <a:lnTo>
                  <a:pt x="766312" y="1167129"/>
                </a:lnTo>
                <a:lnTo>
                  <a:pt x="785622" y="1167129"/>
                </a:lnTo>
                <a:lnTo>
                  <a:pt x="775467" y="1156970"/>
                </a:lnTo>
                <a:close/>
              </a:path>
              <a:path w="2169795" h="2551429">
                <a:moveTo>
                  <a:pt x="785622" y="1167130"/>
                </a:moveTo>
                <a:lnTo>
                  <a:pt x="766312" y="1167130"/>
                </a:lnTo>
                <a:lnTo>
                  <a:pt x="772665" y="1173479"/>
                </a:lnTo>
                <a:lnTo>
                  <a:pt x="791970" y="1173479"/>
                </a:lnTo>
                <a:lnTo>
                  <a:pt x="785622" y="1167130"/>
                </a:lnTo>
                <a:close/>
              </a:path>
              <a:path w="2169795" h="2551429">
                <a:moveTo>
                  <a:pt x="791970" y="1173480"/>
                </a:moveTo>
                <a:lnTo>
                  <a:pt x="772665" y="1173480"/>
                </a:lnTo>
                <a:lnTo>
                  <a:pt x="775206" y="1176019"/>
                </a:lnTo>
                <a:lnTo>
                  <a:pt x="794509" y="1176019"/>
                </a:lnTo>
                <a:lnTo>
                  <a:pt x="791970" y="1173480"/>
                </a:lnTo>
                <a:close/>
              </a:path>
              <a:path w="2169795" h="2551429">
                <a:moveTo>
                  <a:pt x="794509" y="1176020"/>
                </a:moveTo>
                <a:lnTo>
                  <a:pt x="775206" y="1176020"/>
                </a:lnTo>
                <a:lnTo>
                  <a:pt x="781559" y="1182369"/>
                </a:lnTo>
                <a:lnTo>
                  <a:pt x="800856" y="1182369"/>
                </a:lnTo>
                <a:lnTo>
                  <a:pt x="794509" y="1176020"/>
                </a:lnTo>
                <a:close/>
              </a:path>
              <a:path w="2169795" h="2551429">
                <a:moveTo>
                  <a:pt x="800856" y="1182369"/>
                </a:moveTo>
                <a:lnTo>
                  <a:pt x="781559" y="1182369"/>
                </a:lnTo>
                <a:lnTo>
                  <a:pt x="791723" y="1192529"/>
                </a:lnTo>
                <a:lnTo>
                  <a:pt x="811012" y="1192529"/>
                </a:lnTo>
                <a:lnTo>
                  <a:pt x="800856" y="1182369"/>
                </a:lnTo>
                <a:close/>
              </a:path>
              <a:path w="2169795" h="2551429">
                <a:moveTo>
                  <a:pt x="811012" y="1192530"/>
                </a:moveTo>
                <a:lnTo>
                  <a:pt x="791723" y="1192530"/>
                </a:lnTo>
                <a:lnTo>
                  <a:pt x="798076" y="1198879"/>
                </a:lnTo>
                <a:lnTo>
                  <a:pt x="817359" y="1198879"/>
                </a:lnTo>
                <a:lnTo>
                  <a:pt x="811012" y="1192530"/>
                </a:lnTo>
                <a:close/>
              </a:path>
              <a:path w="2169795" h="2551429">
                <a:moveTo>
                  <a:pt x="817359" y="1198880"/>
                </a:moveTo>
                <a:lnTo>
                  <a:pt x="798076" y="1198880"/>
                </a:lnTo>
                <a:lnTo>
                  <a:pt x="800617" y="1201419"/>
                </a:lnTo>
                <a:lnTo>
                  <a:pt x="819898" y="1201419"/>
                </a:lnTo>
                <a:lnTo>
                  <a:pt x="817359" y="1198880"/>
                </a:lnTo>
                <a:close/>
              </a:path>
              <a:path w="2169795" h="2551429">
                <a:moveTo>
                  <a:pt x="819898" y="1201419"/>
                </a:moveTo>
                <a:lnTo>
                  <a:pt x="800617" y="1201419"/>
                </a:lnTo>
                <a:lnTo>
                  <a:pt x="804429" y="1205229"/>
                </a:lnTo>
                <a:lnTo>
                  <a:pt x="823706" y="1205229"/>
                </a:lnTo>
                <a:lnTo>
                  <a:pt x="819898" y="1201419"/>
                </a:lnTo>
                <a:close/>
              </a:path>
              <a:path w="2169795" h="2551429">
                <a:moveTo>
                  <a:pt x="823706" y="1205230"/>
                </a:moveTo>
                <a:lnTo>
                  <a:pt x="804429" y="1205230"/>
                </a:lnTo>
                <a:lnTo>
                  <a:pt x="806970" y="1207769"/>
                </a:lnTo>
                <a:lnTo>
                  <a:pt x="826245" y="1207769"/>
                </a:lnTo>
                <a:lnTo>
                  <a:pt x="823706" y="1205230"/>
                </a:lnTo>
                <a:close/>
              </a:path>
              <a:path w="2169795" h="2551429">
                <a:moveTo>
                  <a:pt x="826245" y="1207770"/>
                </a:moveTo>
                <a:lnTo>
                  <a:pt x="806970" y="1207770"/>
                </a:lnTo>
                <a:lnTo>
                  <a:pt x="813323" y="1214119"/>
                </a:lnTo>
                <a:lnTo>
                  <a:pt x="832592" y="1214119"/>
                </a:lnTo>
                <a:lnTo>
                  <a:pt x="826245" y="1207770"/>
                </a:lnTo>
                <a:close/>
              </a:path>
              <a:path w="2169795" h="2551429">
                <a:moveTo>
                  <a:pt x="832592" y="1214120"/>
                </a:moveTo>
                <a:lnTo>
                  <a:pt x="813323" y="1214120"/>
                </a:lnTo>
                <a:lnTo>
                  <a:pt x="836192" y="1236979"/>
                </a:lnTo>
                <a:lnTo>
                  <a:pt x="855442" y="1236979"/>
                </a:lnTo>
                <a:lnTo>
                  <a:pt x="832592" y="1214120"/>
                </a:lnTo>
                <a:close/>
              </a:path>
              <a:path w="2169795" h="2551429">
                <a:moveTo>
                  <a:pt x="855442" y="1236980"/>
                </a:moveTo>
                <a:lnTo>
                  <a:pt x="836192" y="1236980"/>
                </a:lnTo>
                <a:lnTo>
                  <a:pt x="838734" y="1239519"/>
                </a:lnTo>
                <a:lnTo>
                  <a:pt x="857981" y="1239519"/>
                </a:lnTo>
                <a:lnTo>
                  <a:pt x="855442" y="1236980"/>
                </a:lnTo>
                <a:close/>
              </a:path>
              <a:path w="2169795" h="2551429">
                <a:moveTo>
                  <a:pt x="857981" y="1239520"/>
                </a:moveTo>
                <a:lnTo>
                  <a:pt x="838734" y="1239520"/>
                </a:lnTo>
                <a:lnTo>
                  <a:pt x="842545" y="1243329"/>
                </a:lnTo>
                <a:lnTo>
                  <a:pt x="861790" y="1243329"/>
                </a:lnTo>
                <a:lnTo>
                  <a:pt x="857981" y="1239520"/>
                </a:lnTo>
                <a:close/>
              </a:path>
              <a:path w="2169795" h="2551429">
                <a:moveTo>
                  <a:pt x="861790" y="1243330"/>
                </a:moveTo>
                <a:lnTo>
                  <a:pt x="842545" y="1243330"/>
                </a:lnTo>
                <a:lnTo>
                  <a:pt x="861603" y="1262379"/>
                </a:lnTo>
                <a:lnTo>
                  <a:pt x="880831" y="1262379"/>
                </a:lnTo>
                <a:lnTo>
                  <a:pt x="861790" y="1243330"/>
                </a:lnTo>
                <a:close/>
              </a:path>
              <a:path w="2169795" h="2551429">
                <a:moveTo>
                  <a:pt x="880831" y="1262380"/>
                </a:moveTo>
                <a:lnTo>
                  <a:pt x="861603" y="1262380"/>
                </a:lnTo>
                <a:lnTo>
                  <a:pt x="874309" y="1275079"/>
                </a:lnTo>
                <a:lnTo>
                  <a:pt x="893526" y="1275079"/>
                </a:lnTo>
                <a:lnTo>
                  <a:pt x="880831" y="1262380"/>
                </a:lnTo>
                <a:close/>
              </a:path>
              <a:path w="2169795" h="2551429">
                <a:moveTo>
                  <a:pt x="893526" y="1275080"/>
                </a:moveTo>
                <a:lnTo>
                  <a:pt x="874309" y="1275080"/>
                </a:lnTo>
                <a:lnTo>
                  <a:pt x="893367" y="1294129"/>
                </a:lnTo>
                <a:lnTo>
                  <a:pt x="912568" y="1294129"/>
                </a:lnTo>
                <a:lnTo>
                  <a:pt x="893526" y="1275080"/>
                </a:lnTo>
                <a:close/>
              </a:path>
              <a:path w="2169795" h="2551429">
                <a:moveTo>
                  <a:pt x="912568" y="1294130"/>
                </a:moveTo>
                <a:lnTo>
                  <a:pt x="893367" y="1294130"/>
                </a:lnTo>
                <a:lnTo>
                  <a:pt x="906073" y="1306829"/>
                </a:lnTo>
                <a:lnTo>
                  <a:pt x="925262" y="1306829"/>
                </a:lnTo>
                <a:lnTo>
                  <a:pt x="912568" y="1294130"/>
                </a:lnTo>
                <a:close/>
              </a:path>
              <a:path w="2169795" h="2551429">
                <a:moveTo>
                  <a:pt x="925262" y="1306830"/>
                </a:moveTo>
                <a:lnTo>
                  <a:pt x="906073" y="1306830"/>
                </a:lnTo>
                <a:lnTo>
                  <a:pt x="937836" y="1338579"/>
                </a:lnTo>
                <a:lnTo>
                  <a:pt x="956999" y="1338579"/>
                </a:lnTo>
                <a:lnTo>
                  <a:pt x="925262" y="1306830"/>
                </a:lnTo>
                <a:close/>
              </a:path>
              <a:path w="2169795" h="2551429">
                <a:moveTo>
                  <a:pt x="956999" y="1338579"/>
                </a:moveTo>
                <a:lnTo>
                  <a:pt x="937836" y="1338579"/>
                </a:lnTo>
                <a:lnTo>
                  <a:pt x="940377" y="1341119"/>
                </a:lnTo>
                <a:lnTo>
                  <a:pt x="959538" y="1341119"/>
                </a:lnTo>
                <a:lnTo>
                  <a:pt x="956999" y="1338579"/>
                </a:lnTo>
                <a:close/>
              </a:path>
              <a:path w="2169795" h="2551429">
                <a:moveTo>
                  <a:pt x="959538" y="1341119"/>
                </a:moveTo>
                <a:lnTo>
                  <a:pt x="940377" y="1341119"/>
                </a:lnTo>
                <a:lnTo>
                  <a:pt x="972141" y="1372869"/>
                </a:lnTo>
                <a:lnTo>
                  <a:pt x="991274" y="1372869"/>
                </a:lnTo>
                <a:lnTo>
                  <a:pt x="959538" y="1341119"/>
                </a:lnTo>
                <a:close/>
              </a:path>
              <a:path w="2169795" h="2551429">
                <a:moveTo>
                  <a:pt x="991274" y="1372869"/>
                </a:moveTo>
                <a:lnTo>
                  <a:pt x="972141" y="1372869"/>
                </a:lnTo>
                <a:lnTo>
                  <a:pt x="995011" y="1395729"/>
                </a:lnTo>
                <a:lnTo>
                  <a:pt x="1014124" y="1395729"/>
                </a:lnTo>
                <a:lnTo>
                  <a:pt x="991274" y="1372869"/>
                </a:lnTo>
                <a:close/>
              </a:path>
              <a:path w="2169795" h="2551429">
                <a:moveTo>
                  <a:pt x="1014124" y="1395730"/>
                </a:moveTo>
                <a:lnTo>
                  <a:pt x="995011" y="1395730"/>
                </a:lnTo>
                <a:lnTo>
                  <a:pt x="1026775" y="1427479"/>
                </a:lnTo>
                <a:lnTo>
                  <a:pt x="1045860" y="1427479"/>
                </a:lnTo>
                <a:lnTo>
                  <a:pt x="1014124" y="1395730"/>
                </a:lnTo>
                <a:close/>
              </a:path>
              <a:path w="2169795" h="2551429">
                <a:moveTo>
                  <a:pt x="1045860" y="1427480"/>
                </a:moveTo>
                <a:lnTo>
                  <a:pt x="1026775" y="1427480"/>
                </a:lnTo>
                <a:lnTo>
                  <a:pt x="1045833" y="1446529"/>
                </a:lnTo>
                <a:lnTo>
                  <a:pt x="1064902" y="1446529"/>
                </a:lnTo>
                <a:lnTo>
                  <a:pt x="1045860" y="1427480"/>
                </a:lnTo>
                <a:close/>
              </a:path>
              <a:path w="2169795" h="2551429">
                <a:moveTo>
                  <a:pt x="1064902" y="1446530"/>
                </a:moveTo>
                <a:lnTo>
                  <a:pt x="1045833" y="1446530"/>
                </a:lnTo>
                <a:lnTo>
                  <a:pt x="1064891" y="1465579"/>
                </a:lnTo>
                <a:lnTo>
                  <a:pt x="1083944" y="1465579"/>
                </a:lnTo>
                <a:lnTo>
                  <a:pt x="1064902" y="1446530"/>
                </a:lnTo>
                <a:close/>
              </a:path>
              <a:path w="2169795" h="2551429">
                <a:moveTo>
                  <a:pt x="1083944" y="1465580"/>
                </a:moveTo>
                <a:lnTo>
                  <a:pt x="1064891" y="1465580"/>
                </a:lnTo>
                <a:lnTo>
                  <a:pt x="1083949" y="1484629"/>
                </a:lnTo>
                <a:lnTo>
                  <a:pt x="1102986" y="1484629"/>
                </a:lnTo>
                <a:lnTo>
                  <a:pt x="1083944" y="1465580"/>
                </a:lnTo>
                <a:close/>
              </a:path>
              <a:path w="2169795" h="2551429">
                <a:moveTo>
                  <a:pt x="1102986" y="1484630"/>
                </a:moveTo>
                <a:lnTo>
                  <a:pt x="1083949" y="1484630"/>
                </a:lnTo>
                <a:lnTo>
                  <a:pt x="1141124" y="1541779"/>
                </a:lnTo>
                <a:lnTo>
                  <a:pt x="1160111" y="1541779"/>
                </a:lnTo>
                <a:lnTo>
                  <a:pt x="1102986" y="1484630"/>
                </a:lnTo>
                <a:close/>
              </a:path>
              <a:path w="2169795" h="2551429">
                <a:moveTo>
                  <a:pt x="1160111" y="1541779"/>
                </a:moveTo>
                <a:lnTo>
                  <a:pt x="1141124" y="1541779"/>
                </a:lnTo>
                <a:lnTo>
                  <a:pt x="1153829" y="1554479"/>
                </a:lnTo>
                <a:lnTo>
                  <a:pt x="1172806" y="1554479"/>
                </a:lnTo>
                <a:lnTo>
                  <a:pt x="1160111" y="1541779"/>
                </a:lnTo>
                <a:close/>
              </a:path>
              <a:path w="2169795" h="2551429">
                <a:moveTo>
                  <a:pt x="1172806" y="1554480"/>
                </a:moveTo>
                <a:lnTo>
                  <a:pt x="1153829" y="1554480"/>
                </a:lnTo>
                <a:lnTo>
                  <a:pt x="1160182" y="1560829"/>
                </a:lnTo>
                <a:lnTo>
                  <a:pt x="1179153" y="1560829"/>
                </a:lnTo>
                <a:lnTo>
                  <a:pt x="1172806" y="1554480"/>
                </a:lnTo>
                <a:close/>
              </a:path>
              <a:path w="2169795" h="2551429">
                <a:moveTo>
                  <a:pt x="1179153" y="1560829"/>
                </a:moveTo>
                <a:lnTo>
                  <a:pt x="1160182" y="1560829"/>
                </a:lnTo>
                <a:lnTo>
                  <a:pt x="1175429" y="1576069"/>
                </a:lnTo>
                <a:lnTo>
                  <a:pt x="1194386" y="1576069"/>
                </a:lnTo>
                <a:lnTo>
                  <a:pt x="1179153" y="1560829"/>
                </a:lnTo>
                <a:close/>
              </a:path>
              <a:path w="2169795" h="2551429">
                <a:moveTo>
                  <a:pt x="1194386" y="1576070"/>
                </a:moveTo>
                <a:lnTo>
                  <a:pt x="1175429" y="1576070"/>
                </a:lnTo>
                <a:lnTo>
                  <a:pt x="1211004" y="1611629"/>
                </a:lnTo>
                <a:lnTo>
                  <a:pt x="1229931" y="1611629"/>
                </a:lnTo>
                <a:lnTo>
                  <a:pt x="1194386" y="1576070"/>
                </a:lnTo>
                <a:close/>
              </a:path>
              <a:path w="2169795" h="2551429">
                <a:moveTo>
                  <a:pt x="1229931" y="1611630"/>
                </a:moveTo>
                <a:lnTo>
                  <a:pt x="1211004" y="1611630"/>
                </a:lnTo>
                <a:lnTo>
                  <a:pt x="1223709" y="1624329"/>
                </a:lnTo>
                <a:lnTo>
                  <a:pt x="1242626" y="1624329"/>
                </a:lnTo>
                <a:lnTo>
                  <a:pt x="1229931" y="1611630"/>
                </a:lnTo>
                <a:close/>
              </a:path>
              <a:path w="2169795" h="2551429">
                <a:moveTo>
                  <a:pt x="1242626" y="1624329"/>
                </a:moveTo>
                <a:lnTo>
                  <a:pt x="1223709" y="1624329"/>
                </a:lnTo>
                <a:lnTo>
                  <a:pt x="1242768" y="1643379"/>
                </a:lnTo>
                <a:lnTo>
                  <a:pt x="1261667" y="1643379"/>
                </a:lnTo>
                <a:lnTo>
                  <a:pt x="1242626" y="1624329"/>
                </a:lnTo>
                <a:close/>
              </a:path>
              <a:path w="2169795" h="2551429">
                <a:moveTo>
                  <a:pt x="1261667" y="1643379"/>
                </a:moveTo>
                <a:lnTo>
                  <a:pt x="1242768" y="1643379"/>
                </a:lnTo>
                <a:lnTo>
                  <a:pt x="1270720" y="1671319"/>
                </a:lnTo>
                <a:lnTo>
                  <a:pt x="1289595" y="1671319"/>
                </a:lnTo>
                <a:lnTo>
                  <a:pt x="1261667" y="1643379"/>
                </a:lnTo>
                <a:close/>
              </a:path>
              <a:path w="2169795" h="2551429">
                <a:moveTo>
                  <a:pt x="1289595" y="1671319"/>
                </a:moveTo>
                <a:lnTo>
                  <a:pt x="1270720" y="1671319"/>
                </a:lnTo>
                <a:lnTo>
                  <a:pt x="1289778" y="1690369"/>
                </a:lnTo>
                <a:lnTo>
                  <a:pt x="1308637" y="1690369"/>
                </a:lnTo>
                <a:lnTo>
                  <a:pt x="1289595" y="1671319"/>
                </a:lnTo>
                <a:close/>
              </a:path>
              <a:path w="2169795" h="2551429">
                <a:moveTo>
                  <a:pt x="1308637" y="1690369"/>
                </a:moveTo>
                <a:lnTo>
                  <a:pt x="1289778" y="1690369"/>
                </a:lnTo>
                <a:lnTo>
                  <a:pt x="1293589" y="1694179"/>
                </a:lnTo>
                <a:lnTo>
                  <a:pt x="1312446" y="1694179"/>
                </a:lnTo>
                <a:lnTo>
                  <a:pt x="1308637" y="1690369"/>
                </a:lnTo>
                <a:close/>
              </a:path>
              <a:path w="2169795" h="2551429">
                <a:moveTo>
                  <a:pt x="1312446" y="1694179"/>
                </a:moveTo>
                <a:lnTo>
                  <a:pt x="1293589" y="1694179"/>
                </a:lnTo>
                <a:lnTo>
                  <a:pt x="1296131" y="1696719"/>
                </a:lnTo>
                <a:lnTo>
                  <a:pt x="1314984" y="1696719"/>
                </a:lnTo>
                <a:lnTo>
                  <a:pt x="1312446" y="1694179"/>
                </a:lnTo>
                <a:close/>
              </a:path>
              <a:path w="2169795" h="2551429">
                <a:moveTo>
                  <a:pt x="1314984" y="1696720"/>
                </a:moveTo>
                <a:lnTo>
                  <a:pt x="1296131" y="1696720"/>
                </a:lnTo>
                <a:lnTo>
                  <a:pt x="1308836" y="1709419"/>
                </a:lnTo>
                <a:lnTo>
                  <a:pt x="1327679" y="1709419"/>
                </a:lnTo>
                <a:lnTo>
                  <a:pt x="1314984" y="1696720"/>
                </a:lnTo>
                <a:close/>
              </a:path>
              <a:path w="2169795" h="2551429">
                <a:moveTo>
                  <a:pt x="1327679" y="1709420"/>
                </a:moveTo>
                <a:lnTo>
                  <a:pt x="1308836" y="1709420"/>
                </a:lnTo>
                <a:lnTo>
                  <a:pt x="1321541" y="1722119"/>
                </a:lnTo>
                <a:lnTo>
                  <a:pt x="1340373" y="1722119"/>
                </a:lnTo>
                <a:lnTo>
                  <a:pt x="1327679" y="1709420"/>
                </a:lnTo>
                <a:close/>
              </a:path>
              <a:path w="2169795" h="2551429">
                <a:moveTo>
                  <a:pt x="1340373" y="1722120"/>
                </a:moveTo>
                <a:lnTo>
                  <a:pt x="1321541" y="1722120"/>
                </a:lnTo>
                <a:lnTo>
                  <a:pt x="1325353" y="1725929"/>
                </a:lnTo>
                <a:lnTo>
                  <a:pt x="1344182" y="1725929"/>
                </a:lnTo>
                <a:lnTo>
                  <a:pt x="1340373" y="1722120"/>
                </a:lnTo>
                <a:close/>
              </a:path>
              <a:path w="2169795" h="2551429">
                <a:moveTo>
                  <a:pt x="1344182" y="1725929"/>
                </a:moveTo>
                <a:lnTo>
                  <a:pt x="1325353" y="1725929"/>
                </a:lnTo>
                <a:lnTo>
                  <a:pt x="1327894" y="1728469"/>
                </a:lnTo>
                <a:lnTo>
                  <a:pt x="1346721" y="1728469"/>
                </a:lnTo>
                <a:lnTo>
                  <a:pt x="1344182" y="1725929"/>
                </a:lnTo>
                <a:close/>
              </a:path>
              <a:path w="2169795" h="2551429">
                <a:moveTo>
                  <a:pt x="1346721" y="1728470"/>
                </a:moveTo>
                <a:lnTo>
                  <a:pt x="1327894" y="1728470"/>
                </a:lnTo>
                <a:lnTo>
                  <a:pt x="1340600" y="1741169"/>
                </a:lnTo>
                <a:lnTo>
                  <a:pt x="1359415" y="1741169"/>
                </a:lnTo>
                <a:lnTo>
                  <a:pt x="1346721" y="1728470"/>
                </a:lnTo>
                <a:close/>
              </a:path>
              <a:path w="2169795" h="2551429">
                <a:moveTo>
                  <a:pt x="1970022" y="2352040"/>
                </a:moveTo>
                <a:lnTo>
                  <a:pt x="1951733" y="2352040"/>
                </a:lnTo>
                <a:lnTo>
                  <a:pt x="2031777" y="2432049"/>
                </a:lnTo>
                <a:lnTo>
                  <a:pt x="2049998" y="2432049"/>
                </a:lnTo>
                <a:lnTo>
                  <a:pt x="1970022" y="2352040"/>
                </a:lnTo>
                <a:close/>
              </a:path>
              <a:path w="2169795" h="2551429">
                <a:moveTo>
                  <a:pt x="1967483" y="2349499"/>
                </a:moveTo>
                <a:lnTo>
                  <a:pt x="1949192" y="2349499"/>
                </a:lnTo>
                <a:lnTo>
                  <a:pt x="1950462" y="2350769"/>
                </a:lnTo>
                <a:lnTo>
                  <a:pt x="1968753" y="2350769"/>
                </a:lnTo>
                <a:lnTo>
                  <a:pt x="1967483" y="2349499"/>
                </a:lnTo>
                <a:close/>
              </a:path>
              <a:path w="2169795" h="2551429">
                <a:moveTo>
                  <a:pt x="1963675" y="2345689"/>
                </a:moveTo>
                <a:lnTo>
                  <a:pt x="1945380" y="2345689"/>
                </a:lnTo>
                <a:lnTo>
                  <a:pt x="1947921" y="2348229"/>
                </a:lnTo>
                <a:lnTo>
                  <a:pt x="1966214" y="2348229"/>
                </a:lnTo>
                <a:lnTo>
                  <a:pt x="1963675" y="2345689"/>
                </a:lnTo>
                <a:close/>
              </a:path>
              <a:path w="2169795" h="2551429">
                <a:moveTo>
                  <a:pt x="1961136" y="2343149"/>
                </a:moveTo>
                <a:lnTo>
                  <a:pt x="1942839" y="2343149"/>
                </a:lnTo>
                <a:lnTo>
                  <a:pt x="1944110" y="2344419"/>
                </a:lnTo>
                <a:lnTo>
                  <a:pt x="1962405" y="2344419"/>
                </a:lnTo>
                <a:lnTo>
                  <a:pt x="1961136" y="2343149"/>
                </a:lnTo>
                <a:close/>
              </a:path>
              <a:path w="2169795" h="2551429">
                <a:moveTo>
                  <a:pt x="1957328" y="2339339"/>
                </a:moveTo>
                <a:lnTo>
                  <a:pt x="1939027" y="2339339"/>
                </a:lnTo>
                <a:lnTo>
                  <a:pt x="1941568" y="2341879"/>
                </a:lnTo>
                <a:lnTo>
                  <a:pt x="1959867" y="2341879"/>
                </a:lnTo>
                <a:lnTo>
                  <a:pt x="1957328" y="2339339"/>
                </a:lnTo>
                <a:close/>
              </a:path>
              <a:path w="2169795" h="2551429">
                <a:moveTo>
                  <a:pt x="1954789" y="2336799"/>
                </a:moveTo>
                <a:lnTo>
                  <a:pt x="1936486" y="2336799"/>
                </a:lnTo>
                <a:lnTo>
                  <a:pt x="1937757" y="2338069"/>
                </a:lnTo>
                <a:lnTo>
                  <a:pt x="1956058" y="2338069"/>
                </a:lnTo>
                <a:lnTo>
                  <a:pt x="1954789" y="2336799"/>
                </a:lnTo>
                <a:close/>
              </a:path>
              <a:path w="2169795" h="2551429">
                <a:moveTo>
                  <a:pt x="1950980" y="2332989"/>
                </a:moveTo>
                <a:lnTo>
                  <a:pt x="1932675" y="2332989"/>
                </a:lnTo>
                <a:lnTo>
                  <a:pt x="1935216" y="2335529"/>
                </a:lnTo>
                <a:lnTo>
                  <a:pt x="1953519" y="2335529"/>
                </a:lnTo>
                <a:lnTo>
                  <a:pt x="1950980" y="2332989"/>
                </a:lnTo>
                <a:close/>
              </a:path>
              <a:path w="2169795" h="2551429">
                <a:moveTo>
                  <a:pt x="1948441" y="2330449"/>
                </a:moveTo>
                <a:lnTo>
                  <a:pt x="1930134" y="2330449"/>
                </a:lnTo>
                <a:lnTo>
                  <a:pt x="1931404" y="2331719"/>
                </a:lnTo>
                <a:lnTo>
                  <a:pt x="1949711" y="2331719"/>
                </a:lnTo>
                <a:lnTo>
                  <a:pt x="1948441" y="2330449"/>
                </a:lnTo>
                <a:close/>
              </a:path>
              <a:path w="2169795" h="2551429">
                <a:moveTo>
                  <a:pt x="1944633" y="2326639"/>
                </a:moveTo>
                <a:lnTo>
                  <a:pt x="1926322" y="2326639"/>
                </a:lnTo>
                <a:lnTo>
                  <a:pt x="1928863" y="2329179"/>
                </a:lnTo>
                <a:lnTo>
                  <a:pt x="1947172" y="2329179"/>
                </a:lnTo>
                <a:lnTo>
                  <a:pt x="1944633" y="2326639"/>
                </a:lnTo>
                <a:close/>
              </a:path>
              <a:path w="2169795" h="2551429">
                <a:moveTo>
                  <a:pt x="1942094" y="2324099"/>
                </a:moveTo>
                <a:lnTo>
                  <a:pt x="1923781" y="2324099"/>
                </a:lnTo>
                <a:lnTo>
                  <a:pt x="1925051" y="2325369"/>
                </a:lnTo>
                <a:lnTo>
                  <a:pt x="1943364" y="2325369"/>
                </a:lnTo>
                <a:lnTo>
                  <a:pt x="1942094" y="2324099"/>
                </a:lnTo>
                <a:close/>
              </a:path>
              <a:path w="2169795" h="2551429">
                <a:moveTo>
                  <a:pt x="1938286" y="2320289"/>
                </a:moveTo>
                <a:lnTo>
                  <a:pt x="1919969" y="2320289"/>
                </a:lnTo>
                <a:lnTo>
                  <a:pt x="1922510" y="2322829"/>
                </a:lnTo>
                <a:lnTo>
                  <a:pt x="1940825" y="2322829"/>
                </a:lnTo>
                <a:lnTo>
                  <a:pt x="1938286" y="2320289"/>
                </a:lnTo>
                <a:close/>
              </a:path>
              <a:path w="2169795" h="2551429">
                <a:moveTo>
                  <a:pt x="1935747" y="2317749"/>
                </a:moveTo>
                <a:lnTo>
                  <a:pt x="1917428" y="2317749"/>
                </a:lnTo>
                <a:lnTo>
                  <a:pt x="1918699" y="2319019"/>
                </a:lnTo>
                <a:lnTo>
                  <a:pt x="1937016" y="2319019"/>
                </a:lnTo>
                <a:lnTo>
                  <a:pt x="1935747" y="2317749"/>
                </a:lnTo>
                <a:close/>
              </a:path>
              <a:path w="2169795" h="2551429">
                <a:moveTo>
                  <a:pt x="1931939" y="2313939"/>
                </a:moveTo>
                <a:lnTo>
                  <a:pt x="1913616" y="2313939"/>
                </a:lnTo>
                <a:lnTo>
                  <a:pt x="1916158" y="2316479"/>
                </a:lnTo>
                <a:lnTo>
                  <a:pt x="1934478" y="2316479"/>
                </a:lnTo>
                <a:lnTo>
                  <a:pt x="1931939" y="2313939"/>
                </a:lnTo>
                <a:close/>
              </a:path>
              <a:path w="2169795" h="2551429">
                <a:moveTo>
                  <a:pt x="1929400" y="2311399"/>
                </a:moveTo>
                <a:lnTo>
                  <a:pt x="1911075" y="2311399"/>
                </a:lnTo>
                <a:lnTo>
                  <a:pt x="1912346" y="2312669"/>
                </a:lnTo>
                <a:lnTo>
                  <a:pt x="1930669" y="2312669"/>
                </a:lnTo>
                <a:lnTo>
                  <a:pt x="1929400" y="2311399"/>
                </a:lnTo>
                <a:close/>
              </a:path>
              <a:path w="2169795" h="2551429">
                <a:moveTo>
                  <a:pt x="1925591" y="2307589"/>
                </a:moveTo>
                <a:lnTo>
                  <a:pt x="1907264" y="2307589"/>
                </a:lnTo>
                <a:lnTo>
                  <a:pt x="1909805" y="2310129"/>
                </a:lnTo>
                <a:lnTo>
                  <a:pt x="1928130" y="2310129"/>
                </a:lnTo>
                <a:lnTo>
                  <a:pt x="1925591" y="2307589"/>
                </a:lnTo>
                <a:close/>
              </a:path>
              <a:path w="2169795" h="2551429">
                <a:moveTo>
                  <a:pt x="1923052" y="2305049"/>
                </a:moveTo>
                <a:lnTo>
                  <a:pt x="1904723" y="2305049"/>
                </a:lnTo>
                <a:lnTo>
                  <a:pt x="1905993" y="2306319"/>
                </a:lnTo>
                <a:lnTo>
                  <a:pt x="1924322" y="2306319"/>
                </a:lnTo>
                <a:lnTo>
                  <a:pt x="1923052" y="2305049"/>
                </a:lnTo>
                <a:close/>
              </a:path>
              <a:path w="2169795" h="2551429">
                <a:moveTo>
                  <a:pt x="1919244" y="2301239"/>
                </a:moveTo>
                <a:lnTo>
                  <a:pt x="1900911" y="2301239"/>
                </a:lnTo>
                <a:lnTo>
                  <a:pt x="1903452" y="2303779"/>
                </a:lnTo>
                <a:lnTo>
                  <a:pt x="1921783" y="2303779"/>
                </a:lnTo>
                <a:lnTo>
                  <a:pt x="1919244" y="2301239"/>
                </a:lnTo>
                <a:close/>
              </a:path>
              <a:path w="2169795" h="2551429">
                <a:moveTo>
                  <a:pt x="1916705" y="2298699"/>
                </a:moveTo>
                <a:lnTo>
                  <a:pt x="1898370" y="2298699"/>
                </a:lnTo>
                <a:lnTo>
                  <a:pt x="1899640" y="2299969"/>
                </a:lnTo>
                <a:lnTo>
                  <a:pt x="1917975" y="2299969"/>
                </a:lnTo>
                <a:lnTo>
                  <a:pt x="1916705" y="2298699"/>
                </a:lnTo>
                <a:close/>
              </a:path>
              <a:path w="2169795" h="2551429">
                <a:moveTo>
                  <a:pt x="1912897" y="2294890"/>
                </a:moveTo>
                <a:lnTo>
                  <a:pt x="1894558" y="2294890"/>
                </a:lnTo>
                <a:lnTo>
                  <a:pt x="1897099" y="2297429"/>
                </a:lnTo>
                <a:lnTo>
                  <a:pt x="1915436" y="2297429"/>
                </a:lnTo>
                <a:lnTo>
                  <a:pt x="1912897" y="2294890"/>
                </a:lnTo>
                <a:close/>
              </a:path>
              <a:path w="2169795" h="2551429">
                <a:moveTo>
                  <a:pt x="1910358" y="2292349"/>
                </a:moveTo>
                <a:lnTo>
                  <a:pt x="1892017" y="2292349"/>
                </a:lnTo>
                <a:lnTo>
                  <a:pt x="1893288" y="2293619"/>
                </a:lnTo>
                <a:lnTo>
                  <a:pt x="1911627" y="2293619"/>
                </a:lnTo>
                <a:lnTo>
                  <a:pt x="1910358" y="2292349"/>
                </a:lnTo>
                <a:close/>
              </a:path>
              <a:path w="2169795" h="2551429">
                <a:moveTo>
                  <a:pt x="1906550" y="2288539"/>
                </a:moveTo>
                <a:lnTo>
                  <a:pt x="1888206" y="2288539"/>
                </a:lnTo>
                <a:lnTo>
                  <a:pt x="1890747" y="2291079"/>
                </a:lnTo>
                <a:lnTo>
                  <a:pt x="1909088" y="2291079"/>
                </a:lnTo>
                <a:lnTo>
                  <a:pt x="1906550" y="2288539"/>
                </a:lnTo>
                <a:close/>
              </a:path>
              <a:path w="2169795" h="2551429">
                <a:moveTo>
                  <a:pt x="1904011" y="2285999"/>
                </a:moveTo>
                <a:lnTo>
                  <a:pt x="1885664" y="2285999"/>
                </a:lnTo>
                <a:lnTo>
                  <a:pt x="1886935" y="2287269"/>
                </a:lnTo>
                <a:lnTo>
                  <a:pt x="1905280" y="2287269"/>
                </a:lnTo>
                <a:lnTo>
                  <a:pt x="1904011" y="2285999"/>
                </a:lnTo>
                <a:close/>
              </a:path>
              <a:path w="2169795" h="2551429">
                <a:moveTo>
                  <a:pt x="1900202" y="2282189"/>
                </a:moveTo>
                <a:lnTo>
                  <a:pt x="1881853" y="2282189"/>
                </a:lnTo>
                <a:lnTo>
                  <a:pt x="1884394" y="2284729"/>
                </a:lnTo>
                <a:lnTo>
                  <a:pt x="1902741" y="2284729"/>
                </a:lnTo>
                <a:lnTo>
                  <a:pt x="1900202" y="2282189"/>
                </a:lnTo>
                <a:close/>
              </a:path>
              <a:path w="2169795" h="2551429">
                <a:moveTo>
                  <a:pt x="1897663" y="2279649"/>
                </a:moveTo>
                <a:lnTo>
                  <a:pt x="1879312" y="2279649"/>
                </a:lnTo>
                <a:lnTo>
                  <a:pt x="1880582" y="2280919"/>
                </a:lnTo>
                <a:lnTo>
                  <a:pt x="1898933" y="2280919"/>
                </a:lnTo>
                <a:lnTo>
                  <a:pt x="1897663" y="2279649"/>
                </a:lnTo>
                <a:close/>
              </a:path>
              <a:path w="2169795" h="2551429">
                <a:moveTo>
                  <a:pt x="1893855" y="2275839"/>
                </a:moveTo>
                <a:lnTo>
                  <a:pt x="1875500" y="2275839"/>
                </a:lnTo>
                <a:lnTo>
                  <a:pt x="1878041" y="2278379"/>
                </a:lnTo>
                <a:lnTo>
                  <a:pt x="1896394" y="2278379"/>
                </a:lnTo>
                <a:lnTo>
                  <a:pt x="1893855" y="2275839"/>
                </a:lnTo>
                <a:close/>
              </a:path>
              <a:path w="2169795" h="2551429">
                <a:moveTo>
                  <a:pt x="1891316" y="2273299"/>
                </a:moveTo>
                <a:lnTo>
                  <a:pt x="1872959" y="2273299"/>
                </a:lnTo>
                <a:lnTo>
                  <a:pt x="1874229" y="2274569"/>
                </a:lnTo>
                <a:lnTo>
                  <a:pt x="1892586" y="2274569"/>
                </a:lnTo>
                <a:lnTo>
                  <a:pt x="1891316" y="2273299"/>
                </a:lnTo>
                <a:close/>
              </a:path>
              <a:path w="2169795" h="2551429">
                <a:moveTo>
                  <a:pt x="1887508" y="2269489"/>
                </a:moveTo>
                <a:lnTo>
                  <a:pt x="1869147" y="2269489"/>
                </a:lnTo>
                <a:lnTo>
                  <a:pt x="1871688" y="2272029"/>
                </a:lnTo>
                <a:lnTo>
                  <a:pt x="1890047" y="2272029"/>
                </a:lnTo>
                <a:lnTo>
                  <a:pt x="1887508" y="2269489"/>
                </a:lnTo>
                <a:close/>
              </a:path>
              <a:path w="2169795" h="2551429">
                <a:moveTo>
                  <a:pt x="1884969" y="2266949"/>
                </a:moveTo>
                <a:lnTo>
                  <a:pt x="1866606" y="2266949"/>
                </a:lnTo>
                <a:lnTo>
                  <a:pt x="1867877" y="2268219"/>
                </a:lnTo>
                <a:lnTo>
                  <a:pt x="1886238" y="2268219"/>
                </a:lnTo>
                <a:lnTo>
                  <a:pt x="1884969" y="2266949"/>
                </a:lnTo>
                <a:close/>
              </a:path>
              <a:path w="2169795" h="2551429">
                <a:moveTo>
                  <a:pt x="1881160" y="2263139"/>
                </a:moveTo>
                <a:lnTo>
                  <a:pt x="1862795" y="2263139"/>
                </a:lnTo>
                <a:lnTo>
                  <a:pt x="1865336" y="2265679"/>
                </a:lnTo>
                <a:lnTo>
                  <a:pt x="1883699" y="2265679"/>
                </a:lnTo>
                <a:lnTo>
                  <a:pt x="1881160" y="2263139"/>
                </a:lnTo>
                <a:close/>
              </a:path>
              <a:path w="2169795" h="2551429">
                <a:moveTo>
                  <a:pt x="1878622" y="2260599"/>
                </a:moveTo>
                <a:lnTo>
                  <a:pt x="1860253" y="2260599"/>
                </a:lnTo>
                <a:lnTo>
                  <a:pt x="1861524" y="2261869"/>
                </a:lnTo>
                <a:lnTo>
                  <a:pt x="1879891" y="2261869"/>
                </a:lnTo>
                <a:lnTo>
                  <a:pt x="1878622" y="2260599"/>
                </a:lnTo>
                <a:close/>
              </a:path>
              <a:path w="2169795" h="2551429">
                <a:moveTo>
                  <a:pt x="1872274" y="2254249"/>
                </a:moveTo>
                <a:lnTo>
                  <a:pt x="1853901" y="2254249"/>
                </a:lnTo>
                <a:lnTo>
                  <a:pt x="1858983" y="2259329"/>
                </a:lnTo>
                <a:lnTo>
                  <a:pt x="1877352" y="2259329"/>
                </a:lnTo>
                <a:lnTo>
                  <a:pt x="1872274" y="2254249"/>
                </a:lnTo>
                <a:close/>
              </a:path>
              <a:path w="2169795" h="2551429">
                <a:moveTo>
                  <a:pt x="1868466" y="2250439"/>
                </a:moveTo>
                <a:lnTo>
                  <a:pt x="1850089" y="2250439"/>
                </a:lnTo>
                <a:lnTo>
                  <a:pt x="1852630" y="2252979"/>
                </a:lnTo>
                <a:lnTo>
                  <a:pt x="1871005" y="2252979"/>
                </a:lnTo>
                <a:lnTo>
                  <a:pt x="1868466" y="2250439"/>
                </a:lnTo>
                <a:close/>
              </a:path>
              <a:path w="2169795" h="2551429">
                <a:moveTo>
                  <a:pt x="1865927" y="2247899"/>
                </a:moveTo>
                <a:lnTo>
                  <a:pt x="1847548" y="2247899"/>
                </a:lnTo>
                <a:lnTo>
                  <a:pt x="1848819" y="2249169"/>
                </a:lnTo>
                <a:lnTo>
                  <a:pt x="1867196" y="2249169"/>
                </a:lnTo>
                <a:lnTo>
                  <a:pt x="1865927" y="2247899"/>
                </a:lnTo>
                <a:close/>
              </a:path>
              <a:path w="2169795" h="2551429">
                <a:moveTo>
                  <a:pt x="1862119" y="2244089"/>
                </a:moveTo>
                <a:lnTo>
                  <a:pt x="1843736" y="2244089"/>
                </a:lnTo>
                <a:lnTo>
                  <a:pt x="1846277" y="2246629"/>
                </a:lnTo>
                <a:lnTo>
                  <a:pt x="1864658" y="2246629"/>
                </a:lnTo>
                <a:lnTo>
                  <a:pt x="1862119" y="2244089"/>
                </a:lnTo>
                <a:close/>
              </a:path>
              <a:path w="2169795" h="2551429">
                <a:moveTo>
                  <a:pt x="1859580" y="2241549"/>
                </a:moveTo>
                <a:lnTo>
                  <a:pt x="1841195" y="2241549"/>
                </a:lnTo>
                <a:lnTo>
                  <a:pt x="1842466" y="2242819"/>
                </a:lnTo>
                <a:lnTo>
                  <a:pt x="1860849" y="2242819"/>
                </a:lnTo>
                <a:lnTo>
                  <a:pt x="1859580" y="2241549"/>
                </a:lnTo>
                <a:close/>
              </a:path>
              <a:path w="2169795" h="2551429">
                <a:moveTo>
                  <a:pt x="1855771" y="2237739"/>
                </a:moveTo>
                <a:lnTo>
                  <a:pt x="1837384" y="2237739"/>
                </a:lnTo>
                <a:lnTo>
                  <a:pt x="1839925" y="2240279"/>
                </a:lnTo>
                <a:lnTo>
                  <a:pt x="1858310" y="2240279"/>
                </a:lnTo>
                <a:lnTo>
                  <a:pt x="1855771" y="2237739"/>
                </a:lnTo>
                <a:close/>
              </a:path>
              <a:path w="2169795" h="2551429">
                <a:moveTo>
                  <a:pt x="1853233" y="2235199"/>
                </a:moveTo>
                <a:lnTo>
                  <a:pt x="1834843" y="2235199"/>
                </a:lnTo>
                <a:lnTo>
                  <a:pt x="1836113" y="2236469"/>
                </a:lnTo>
                <a:lnTo>
                  <a:pt x="1854502" y="2236469"/>
                </a:lnTo>
                <a:lnTo>
                  <a:pt x="1853233" y="2235199"/>
                </a:lnTo>
                <a:close/>
              </a:path>
              <a:path w="2169795" h="2551429">
                <a:moveTo>
                  <a:pt x="1849424" y="2231389"/>
                </a:moveTo>
                <a:lnTo>
                  <a:pt x="1831031" y="2231389"/>
                </a:lnTo>
                <a:lnTo>
                  <a:pt x="1833572" y="2233929"/>
                </a:lnTo>
                <a:lnTo>
                  <a:pt x="1851963" y="2233929"/>
                </a:lnTo>
                <a:lnTo>
                  <a:pt x="1849424" y="2231389"/>
                </a:lnTo>
                <a:close/>
              </a:path>
              <a:path w="2169795" h="2551429">
                <a:moveTo>
                  <a:pt x="1846885" y="2228849"/>
                </a:moveTo>
                <a:lnTo>
                  <a:pt x="1828490" y="2228849"/>
                </a:lnTo>
                <a:lnTo>
                  <a:pt x="1829760" y="2230119"/>
                </a:lnTo>
                <a:lnTo>
                  <a:pt x="1848155" y="2230119"/>
                </a:lnTo>
                <a:lnTo>
                  <a:pt x="1846885" y="2228849"/>
                </a:lnTo>
                <a:close/>
              </a:path>
              <a:path w="2169795" h="2551429">
                <a:moveTo>
                  <a:pt x="1843077" y="2225039"/>
                </a:moveTo>
                <a:lnTo>
                  <a:pt x="1824678" y="2225039"/>
                </a:lnTo>
                <a:lnTo>
                  <a:pt x="1827219" y="2227579"/>
                </a:lnTo>
                <a:lnTo>
                  <a:pt x="1845616" y="2227579"/>
                </a:lnTo>
                <a:lnTo>
                  <a:pt x="1843077" y="2225039"/>
                </a:lnTo>
                <a:close/>
              </a:path>
              <a:path w="2169795" h="2551429">
                <a:moveTo>
                  <a:pt x="1840538" y="2222499"/>
                </a:moveTo>
                <a:lnTo>
                  <a:pt x="1822137" y="2222499"/>
                </a:lnTo>
                <a:lnTo>
                  <a:pt x="1823408" y="2223769"/>
                </a:lnTo>
                <a:lnTo>
                  <a:pt x="1841807" y="2223769"/>
                </a:lnTo>
                <a:lnTo>
                  <a:pt x="1840538" y="2222499"/>
                </a:lnTo>
                <a:close/>
              </a:path>
              <a:path w="2169795" h="2551429">
                <a:moveTo>
                  <a:pt x="1836730" y="2218690"/>
                </a:moveTo>
                <a:lnTo>
                  <a:pt x="1818325" y="2218690"/>
                </a:lnTo>
                <a:lnTo>
                  <a:pt x="1820867" y="2221229"/>
                </a:lnTo>
                <a:lnTo>
                  <a:pt x="1839269" y="2221229"/>
                </a:lnTo>
                <a:lnTo>
                  <a:pt x="1836730" y="2218690"/>
                </a:lnTo>
                <a:close/>
              </a:path>
              <a:path w="2169795" h="2551429">
                <a:moveTo>
                  <a:pt x="1834191" y="2216149"/>
                </a:moveTo>
                <a:lnTo>
                  <a:pt x="1815784" y="2216149"/>
                </a:lnTo>
                <a:lnTo>
                  <a:pt x="1817055" y="2217419"/>
                </a:lnTo>
                <a:lnTo>
                  <a:pt x="1835460" y="2217419"/>
                </a:lnTo>
                <a:lnTo>
                  <a:pt x="1834191" y="2216149"/>
                </a:lnTo>
                <a:close/>
              </a:path>
              <a:path w="2169795" h="2551429">
                <a:moveTo>
                  <a:pt x="1830382" y="2212340"/>
                </a:moveTo>
                <a:lnTo>
                  <a:pt x="1811973" y="2212340"/>
                </a:lnTo>
                <a:lnTo>
                  <a:pt x="1814514" y="2214879"/>
                </a:lnTo>
                <a:lnTo>
                  <a:pt x="1832921" y="2214879"/>
                </a:lnTo>
                <a:lnTo>
                  <a:pt x="1830382" y="2212340"/>
                </a:lnTo>
                <a:close/>
              </a:path>
              <a:path w="2169795" h="2551429">
                <a:moveTo>
                  <a:pt x="1827843" y="2209799"/>
                </a:moveTo>
                <a:lnTo>
                  <a:pt x="1809432" y="2209799"/>
                </a:lnTo>
                <a:lnTo>
                  <a:pt x="1810702" y="2211069"/>
                </a:lnTo>
                <a:lnTo>
                  <a:pt x="1829113" y="2211069"/>
                </a:lnTo>
                <a:lnTo>
                  <a:pt x="1827843" y="2209799"/>
                </a:lnTo>
                <a:close/>
              </a:path>
              <a:path w="2169795" h="2551429">
                <a:moveTo>
                  <a:pt x="1824035" y="2205989"/>
                </a:moveTo>
                <a:lnTo>
                  <a:pt x="1805620" y="2205989"/>
                </a:lnTo>
                <a:lnTo>
                  <a:pt x="1808161" y="2208529"/>
                </a:lnTo>
                <a:lnTo>
                  <a:pt x="1826574" y="2208529"/>
                </a:lnTo>
                <a:lnTo>
                  <a:pt x="1824035" y="2205989"/>
                </a:lnTo>
                <a:close/>
              </a:path>
              <a:path w="2169795" h="2551429">
                <a:moveTo>
                  <a:pt x="1821496" y="2203449"/>
                </a:moveTo>
                <a:lnTo>
                  <a:pt x="1803079" y="2203449"/>
                </a:lnTo>
                <a:lnTo>
                  <a:pt x="1804349" y="2204719"/>
                </a:lnTo>
                <a:lnTo>
                  <a:pt x="1822766" y="2204719"/>
                </a:lnTo>
                <a:lnTo>
                  <a:pt x="1821496" y="2203449"/>
                </a:lnTo>
                <a:close/>
              </a:path>
              <a:path w="2169795" h="2551429">
                <a:moveTo>
                  <a:pt x="1817688" y="2199639"/>
                </a:moveTo>
                <a:lnTo>
                  <a:pt x="1799267" y="2199639"/>
                </a:lnTo>
                <a:lnTo>
                  <a:pt x="1801808" y="2202179"/>
                </a:lnTo>
                <a:lnTo>
                  <a:pt x="1820227" y="2202179"/>
                </a:lnTo>
                <a:lnTo>
                  <a:pt x="1817688" y="2199639"/>
                </a:lnTo>
                <a:close/>
              </a:path>
              <a:path w="2169795" h="2551429">
                <a:moveTo>
                  <a:pt x="1815149" y="2197099"/>
                </a:moveTo>
                <a:lnTo>
                  <a:pt x="1796726" y="2197099"/>
                </a:lnTo>
                <a:lnTo>
                  <a:pt x="1797997" y="2198369"/>
                </a:lnTo>
                <a:lnTo>
                  <a:pt x="1816418" y="2198369"/>
                </a:lnTo>
                <a:lnTo>
                  <a:pt x="1815149" y="2197099"/>
                </a:lnTo>
                <a:close/>
              </a:path>
              <a:path w="2169795" h="2551429">
                <a:moveTo>
                  <a:pt x="1808802" y="2190749"/>
                </a:moveTo>
                <a:lnTo>
                  <a:pt x="1790373" y="2190749"/>
                </a:lnTo>
                <a:lnTo>
                  <a:pt x="1795456" y="2195829"/>
                </a:lnTo>
                <a:lnTo>
                  <a:pt x="1813879" y="2195829"/>
                </a:lnTo>
                <a:lnTo>
                  <a:pt x="1808802" y="2190749"/>
                </a:lnTo>
                <a:close/>
              </a:path>
              <a:path w="2169795" h="2551429">
                <a:moveTo>
                  <a:pt x="1802454" y="2184399"/>
                </a:moveTo>
                <a:lnTo>
                  <a:pt x="1784021" y="2184399"/>
                </a:lnTo>
                <a:lnTo>
                  <a:pt x="1789103" y="2189479"/>
                </a:lnTo>
                <a:lnTo>
                  <a:pt x="1807532" y="2189479"/>
                </a:lnTo>
                <a:lnTo>
                  <a:pt x="1802454" y="2184399"/>
                </a:lnTo>
                <a:close/>
              </a:path>
              <a:path w="2169795" h="2551429">
                <a:moveTo>
                  <a:pt x="1796107" y="2178049"/>
                </a:moveTo>
                <a:lnTo>
                  <a:pt x="1777668" y="2178049"/>
                </a:lnTo>
                <a:lnTo>
                  <a:pt x="1782750" y="2183129"/>
                </a:lnTo>
                <a:lnTo>
                  <a:pt x="1801185" y="2183129"/>
                </a:lnTo>
                <a:lnTo>
                  <a:pt x="1796107" y="2178049"/>
                </a:lnTo>
                <a:close/>
              </a:path>
              <a:path w="2169795" h="2551429">
                <a:moveTo>
                  <a:pt x="1789760" y="2171699"/>
                </a:moveTo>
                <a:lnTo>
                  <a:pt x="1771315" y="2171699"/>
                </a:lnTo>
                <a:lnTo>
                  <a:pt x="1776397" y="2176779"/>
                </a:lnTo>
                <a:lnTo>
                  <a:pt x="1794838" y="2176779"/>
                </a:lnTo>
                <a:lnTo>
                  <a:pt x="1789760" y="2171699"/>
                </a:lnTo>
                <a:close/>
              </a:path>
              <a:path w="2169795" h="2551429">
                <a:moveTo>
                  <a:pt x="1783413" y="2165349"/>
                </a:moveTo>
                <a:lnTo>
                  <a:pt x="1764962" y="2165349"/>
                </a:lnTo>
                <a:lnTo>
                  <a:pt x="1770045" y="2170430"/>
                </a:lnTo>
                <a:lnTo>
                  <a:pt x="1788490" y="2170430"/>
                </a:lnTo>
                <a:lnTo>
                  <a:pt x="1783413" y="2165349"/>
                </a:lnTo>
                <a:close/>
              </a:path>
              <a:path w="2169795" h="2551429">
                <a:moveTo>
                  <a:pt x="1777065" y="2158999"/>
                </a:moveTo>
                <a:lnTo>
                  <a:pt x="1758610" y="2158999"/>
                </a:lnTo>
                <a:lnTo>
                  <a:pt x="1763692" y="2164079"/>
                </a:lnTo>
                <a:lnTo>
                  <a:pt x="1782143" y="2164079"/>
                </a:lnTo>
                <a:lnTo>
                  <a:pt x="1777065" y="2158999"/>
                </a:lnTo>
                <a:close/>
              </a:path>
              <a:path w="2169795" h="2551429">
                <a:moveTo>
                  <a:pt x="1770718" y="2152649"/>
                </a:moveTo>
                <a:lnTo>
                  <a:pt x="1752257" y="2152649"/>
                </a:lnTo>
                <a:lnTo>
                  <a:pt x="1757339" y="2157729"/>
                </a:lnTo>
                <a:lnTo>
                  <a:pt x="1775796" y="2157729"/>
                </a:lnTo>
                <a:lnTo>
                  <a:pt x="1770718" y="2152649"/>
                </a:lnTo>
                <a:close/>
              </a:path>
              <a:path w="2169795" h="2551429">
                <a:moveTo>
                  <a:pt x="1765640" y="2147569"/>
                </a:moveTo>
                <a:lnTo>
                  <a:pt x="1747175" y="2147569"/>
                </a:lnTo>
                <a:lnTo>
                  <a:pt x="1750986" y="2151379"/>
                </a:lnTo>
                <a:lnTo>
                  <a:pt x="1769449" y="2151379"/>
                </a:lnTo>
                <a:lnTo>
                  <a:pt x="1765640" y="2147569"/>
                </a:lnTo>
                <a:close/>
              </a:path>
              <a:path w="2169795" h="2551429">
                <a:moveTo>
                  <a:pt x="1759293" y="2141219"/>
                </a:moveTo>
                <a:lnTo>
                  <a:pt x="1740822" y="2141219"/>
                </a:lnTo>
                <a:lnTo>
                  <a:pt x="1745904" y="2146299"/>
                </a:lnTo>
                <a:lnTo>
                  <a:pt x="1764371" y="2146299"/>
                </a:lnTo>
                <a:lnTo>
                  <a:pt x="1759293" y="2141219"/>
                </a:lnTo>
                <a:close/>
              </a:path>
              <a:path w="2169795" h="2551429">
                <a:moveTo>
                  <a:pt x="1752946" y="2134869"/>
                </a:moveTo>
                <a:lnTo>
                  <a:pt x="1734469" y="2134869"/>
                </a:lnTo>
                <a:lnTo>
                  <a:pt x="1739551" y="2139949"/>
                </a:lnTo>
                <a:lnTo>
                  <a:pt x="1758024" y="2139949"/>
                </a:lnTo>
                <a:lnTo>
                  <a:pt x="1752946" y="2134869"/>
                </a:lnTo>
                <a:close/>
              </a:path>
              <a:path w="2169795" h="2551429">
                <a:moveTo>
                  <a:pt x="1746598" y="2128519"/>
                </a:moveTo>
                <a:lnTo>
                  <a:pt x="1728117" y="2128519"/>
                </a:lnTo>
                <a:lnTo>
                  <a:pt x="1733199" y="2133599"/>
                </a:lnTo>
                <a:lnTo>
                  <a:pt x="1751676" y="2133599"/>
                </a:lnTo>
                <a:lnTo>
                  <a:pt x="1746598" y="2128519"/>
                </a:lnTo>
                <a:close/>
              </a:path>
              <a:path w="2169795" h="2551429">
                <a:moveTo>
                  <a:pt x="1740251" y="2122169"/>
                </a:moveTo>
                <a:lnTo>
                  <a:pt x="1721764" y="2122169"/>
                </a:lnTo>
                <a:lnTo>
                  <a:pt x="1726846" y="2127249"/>
                </a:lnTo>
                <a:lnTo>
                  <a:pt x="1745329" y="2127249"/>
                </a:lnTo>
                <a:lnTo>
                  <a:pt x="1740251" y="2122169"/>
                </a:lnTo>
                <a:close/>
              </a:path>
              <a:path w="2169795" h="2551429">
                <a:moveTo>
                  <a:pt x="1733904" y="2115819"/>
                </a:moveTo>
                <a:lnTo>
                  <a:pt x="1715411" y="2115819"/>
                </a:lnTo>
                <a:lnTo>
                  <a:pt x="1720493" y="2120899"/>
                </a:lnTo>
                <a:lnTo>
                  <a:pt x="1738982" y="2120899"/>
                </a:lnTo>
                <a:lnTo>
                  <a:pt x="1733904" y="2115819"/>
                </a:lnTo>
                <a:close/>
              </a:path>
              <a:path w="2169795" h="2551429">
                <a:moveTo>
                  <a:pt x="1727557" y="2109469"/>
                </a:moveTo>
                <a:lnTo>
                  <a:pt x="1709058" y="2109469"/>
                </a:lnTo>
                <a:lnTo>
                  <a:pt x="1714141" y="2114549"/>
                </a:lnTo>
                <a:lnTo>
                  <a:pt x="1732634" y="2114549"/>
                </a:lnTo>
                <a:lnTo>
                  <a:pt x="1727557" y="2109469"/>
                </a:lnTo>
                <a:close/>
              </a:path>
              <a:path w="2169795" h="2551429">
                <a:moveTo>
                  <a:pt x="1721209" y="2103119"/>
                </a:moveTo>
                <a:lnTo>
                  <a:pt x="1702706" y="2103119"/>
                </a:lnTo>
                <a:lnTo>
                  <a:pt x="1707788" y="2108199"/>
                </a:lnTo>
                <a:lnTo>
                  <a:pt x="1726287" y="2108199"/>
                </a:lnTo>
                <a:lnTo>
                  <a:pt x="1721209" y="2103119"/>
                </a:lnTo>
                <a:close/>
              </a:path>
              <a:path w="2169795" h="2551429">
                <a:moveTo>
                  <a:pt x="1714862" y="2096769"/>
                </a:moveTo>
                <a:lnTo>
                  <a:pt x="1696353" y="2096769"/>
                </a:lnTo>
                <a:lnTo>
                  <a:pt x="1701435" y="2101849"/>
                </a:lnTo>
                <a:lnTo>
                  <a:pt x="1719940" y="2101849"/>
                </a:lnTo>
                <a:lnTo>
                  <a:pt x="1714862" y="2096769"/>
                </a:lnTo>
                <a:close/>
              </a:path>
              <a:path w="2169795" h="2551429">
                <a:moveTo>
                  <a:pt x="1708515" y="2090420"/>
                </a:moveTo>
                <a:lnTo>
                  <a:pt x="1690000" y="2090420"/>
                </a:lnTo>
                <a:lnTo>
                  <a:pt x="1695082" y="2095499"/>
                </a:lnTo>
                <a:lnTo>
                  <a:pt x="1713593" y="2095499"/>
                </a:lnTo>
                <a:lnTo>
                  <a:pt x="1708515" y="2090420"/>
                </a:lnTo>
                <a:close/>
              </a:path>
              <a:path w="2169795" h="2551429">
                <a:moveTo>
                  <a:pt x="1702168" y="2084069"/>
                </a:moveTo>
                <a:lnTo>
                  <a:pt x="1683647" y="2084069"/>
                </a:lnTo>
                <a:lnTo>
                  <a:pt x="1688730" y="2089149"/>
                </a:lnTo>
                <a:lnTo>
                  <a:pt x="1707245" y="2089149"/>
                </a:lnTo>
                <a:lnTo>
                  <a:pt x="1702168" y="2084069"/>
                </a:lnTo>
                <a:close/>
              </a:path>
              <a:path w="2169795" h="2551429">
                <a:moveTo>
                  <a:pt x="1695820" y="2077719"/>
                </a:moveTo>
                <a:lnTo>
                  <a:pt x="1677295" y="2077719"/>
                </a:lnTo>
                <a:lnTo>
                  <a:pt x="1682377" y="2082799"/>
                </a:lnTo>
                <a:lnTo>
                  <a:pt x="1700898" y="2082799"/>
                </a:lnTo>
                <a:lnTo>
                  <a:pt x="1695820" y="2077719"/>
                </a:lnTo>
                <a:close/>
              </a:path>
              <a:path w="2169795" h="2551429">
                <a:moveTo>
                  <a:pt x="1689473" y="2071369"/>
                </a:moveTo>
                <a:lnTo>
                  <a:pt x="1670942" y="2071369"/>
                </a:lnTo>
                <a:lnTo>
                  <a:pt x="1676024" y="2076449"/>
                </a:lnTo>
                <a:lnTo>
                  <a:pt x="1694551" y="2076449"/>
                </a:lnTo>
                <a:lnTo>
                  <a:pt x="1689473" y="2071369"/>
                </a:lnTo>
                <a:close/>
              </a:path>
              <a:path w="2169795" h="2551429">
                <a:moveTo>
                  <a:pt x="1683126" y="2065019"/>
                </a:moveTo>
                <a:lnTo>
                  <a:pt x="1664589" y="2065019"/>
                </a:lnTo>
                <a:lnTo>
                  <a:pt x="1669671" y="2070099"/>
                </a:lnTo>
                <a:lnTo>
                  <a:pt x="1688204" y="2070099"/>
                </a:lnTo>
                <a:lnTo>
                  <a:pt x="1683126" y="2065019"/>
                </a:lnTo>
                <a:close/>
              </a:path>
              <a:path w="2169795" h="2551429">
                <a:moveTo>
                  <a:pt x="1676779" y="2058669"/>
                </a:moveTo>
                <a:lnTo>
                  <a:pt x="1658236" y="2058669"/>
                </a:lnTo>
                <a:lnTo>
                  <a:pt x="1663319" y="2063749"/>
                </a:lnTo>
                <a:lnTo>
                  <a:pt x="1681856" y="2063749"/>
                </a:lnTo>
                <a:lnTo>
                  <a:pt x="1676779" y="2058669"/>
                </a:lnTo>
                <a:close/>
              </a:path>
              <a:path w="2169795" h="2551429">
                <a:moveTo>
                  <a:pt x="1670431" y="2052319"/>
                </a:moveTo>
                <a:lnTo>
                  <a:pt x="1651884" y="2052319"/>
                </a:lnTo>
                <a:lnTo>
                  <a:pt x="1656966" y="2057399"/>
                </a:lnTo>
                <a:lnTo>
                  <a:pt x="1675509" y="2057399"/>
                </a:lnTo>
                <a:lnTo>
                  <a:pt x="1670431" y="2052319"/>
                </a:lnTo>
                <a:close/>
              </a:path>
              <a:path w="2169795" h="2551429">
                <a:moveTo>
                  <a:pt x="1664084" y="2045970"/>
                </a:moveTo>
                <a:lnTo>
                  <a:pt x="1645531" y="2045970"/>
                </a:lnTo>
                <a:lnTo>
                  <a:pt x="1650613" y="2051049"/>
                </a:lnTo>
                <a:lnTo>
                  <a:pt x="1669162" y="2051049"/>
                </a:lnTo>
                <a:lnTo>
                  <a:pt x="1664084" y="2045970"/>
                </a:lnTo>
                <a:close/>
              </a:path>
              <a:path w="2169795" h="2551429">
                <a:moveTo>
                  <a:pt x="1657737" y="2039619"/>
                </a:moveTo>
                <a:lnTo>
                  <a:pt x="1639178" y="2039619"/>
                </a:lnTo>
                <a:lnTo>
                  <a:pt x="1644260" y="2044699"/>
                </a:lnTo>
                <a:lnTo>
                  <a:pt x="1662815" y="2044699"/>
                </a:lnTo>
                <a:lnTo>
                  <a:pt x="1657737" y="2039619"/>
                </a:lnTo>
                <a:close/>
              </a:path>
              <a:path w="2169795" h="2551429">
                <a:moveTo>
                  <a:pt x="1651389" y="2033269"/>
                </a:moveTo>
                <a:lnTo>
                  <a:pt x="1632826" y="2033269"/>
                </a:lnTo>
                <a:lnTo>
                  <a:pt x="1637908" y="2038350"/>
                </a:lnTo>
                <a:lnTo>
                  <a:pt x="1656467" y="2038350"/>
                </a:lnTo>
                <a:lnTo>
                  <a:pt x="1651389" y="2033269"/>
                </a:lnTo>
                <a:close/>
              </a:path>
              <a:path w="2169795" h="2551429">
                <a:moveTo>
                  <a:pt x="1645042" y="2026919"/>
                </a:moveTo>
                <a:lnTo>
                  <a:pt x="1626473" y="2026919"/>
                </a:lnTo>
                <a:lnTo>
                  <a:pt x="1631555" y="2031999"/>
                </a:lnTo>
                <a:lnTo>
                  <a:pt x="1650120" y="2031999"/>
                </a:lnTo>
                <a:lnTo>
                  <a:pt x="1645042" y="2026919"/>
                </a:lnTo>
                <a:close/>
              </a:path>
              <a:path w="2169795" h="2551429">
                <a:moveTo>
                  <a:pt x="1638695" y="2020569"/>
                </a:moveTo>
                <a:lnTo>
                  <a:pt x="1620120" y="2020569"/>
                </a:lnTo>
                <a:lnTo>
                  <a:pt x="1625202" y="2025649"/>
                </a:lnTo>
                <a:lnTo>
                  <a:pt x="1643773" y="2025649"/>
                </a:lnTo>
                <a:lnTo>
                  <a:pt x="1638695" y="2020569"/>
                </a:lnTo>
                <a:close/>
              </a:path>
              <a:path w="2169795" h="2551429">
                <a:moveTo>
                  <a:pt x="1632348" y="2014219"/>
                </a:moveTo>
                <a:lnTo>
                  <a:pt x="1613767" y="2014219"/>
                </a:lnTo>
                <a:lnTo>
                  <a:pt x="1618850" y="2019299"/>
                </a:lnTo>
                <a:lnTo>
                  <a:pt x="1637425" y="2019299"/>
                </a:lnTo>
                <a:lnTo>
                  <a:pt x="1632348" y="2014219"/>
                </a:lnTo>
                <a:close/>
              </a:path>
              <a:path w="2169795" h="2551429">
                <a:moveTo>
                  <a:pt x="1626000" y="2007869"/>
                </a:moveTo>
                <a:lnTo>
                  <a:pt x="1607415" y="2007869"/>
                </a:lnTo>
                <a:lnTo>
                  <a:pt x="1612497" y="2012949"/>
                </a:lnTo>
                <a:lnTo>
                  <a:pt x="1631078" y="2012949"/>
                </a:lnTo>
                <a:lnTo>
                  <a:pt x="1626000" y="2007869"/>
                </a:lnTo>
                <a:close/>
              </a:path>
              <a:path w="2169795" h="2551429">
                <a:moveTo>
                  <a:pt x="1619653" y="2001519"/>
                </a:moveTo>
                <a:lnTo>
                  <a:pt x="1601062" y="2001519"/>
                </a:lnTo>
                <a:lnTo>
                  <a:pt x="1606144" y="2006599"/>
                </a:lnTo>
                <a:lnTo>
                  <a:pt x="1624731" y="2006599"/>
                </a:lnTo>
                <a:lnTo>
                  <a:pt x="1619653" y="2001519"/>
                </a:lnTo>
                <a:close/>
              </a:path>
              <a:path w="2169795" h="2551429">
                <a:moveTo>
                  <a:pt x="1613306" y="1995169"/>
                </a:moveTo>
                <a:lnTo>
                  <a:pt x="1594709" y="1995169"/>
                </a:lnTo>
                <a:lnTo>
                  <a:pt x="1599791" y="2000249"/>
                </a:lnTo>
                <a:lnTo>
                  <a:pt x="1618384" y="2000249"/>
                </a:lnTo>
                <a:lnTo>
                  <a:pt x="1613306" y="1995169"/>
                </a:lnTo>
                <a:close/>
              </a:path>
              <a:path w="2169795" h="2551429">
                <a:moveTo>
                  <a:pt x="1606959" y="1988819"/>
                </a:moveTo>
                <a:lnTo>
                  <a:pt x="1588356" y="1988819"/>
                </a:lnTo>
                <a:lnTo>
                  <a:pt x="1593439" y="1993899"/>
                </a:lnTo>
                <a:lnTo>
                  <a:pt x="1612036" y="1993899"/>
                </a:lnTo>
                <a:lnTo>
                  <a:pt x="1606959" y="1988819"/>
                </a:lnTo>
                <a:close/>
              </a:path>
              <a:path w="2169795" h="2551429">
                <a:moveTo>
                  <a:pt x="1600611" y="1982470"/>
                </a:moveTo>
                <a:lnTo>
                  <a:pt x="1582004" y="1982470"/>
                </a:lnTo>
                <a:lnTo>
                  <a:pt x="1587086" y="1987549"/>
                </a:lnTo>
                <a:lnTo>
                  <a:pt x="1605689" y="1987549"/>
                </a:lnTo>
                <a:lnTo>
                  <a:pt x="1600611" y="1982470"/>
                </a:lnTo>
                <a:close/>
              </a:path>
              <a:path w="2169795" h="2551429">
                <a:moveTo>
                  <a:pt x="1594264" y="1976119"/>
                </a:moveTo>
                <a:lnTo>
                  <a:pt x="1575651" y="1976119"/>
                </a:lnTo>
                <a:lnTo>
                  <a:pt x="1580733" y="1981199"/>
                </a:lnTo>
                <a:lnTo>
                  <a:pt x="1599342" y="1981199"/>
                </a:lnTo>
                <a:lnTo>
                  <a:pt x="1594264" y="1976119"/>
                </a:lnTo>
                <a:close/>
              </a:path>
              <a:path w="2169795" h="2551429">
                <a:moveTo>
                  <a:pt x="1587917" y="1969769"/>
                </a:moveTo>
                <a:lnTo>
                  <a:pt x="1569298" y="1969769"/>
                </a:lnTo>
                <a:lnTo>
                  <a:pt x="1574380" y="1974849"/>
                </a:lnTo>
                <a:lnTo>
                  <a:pt x="1592995" y="1974849"/>
                </a:lnTo>
                <a:lnTo>
                  <a:pt x="1587917" y="1969769"/>
                </a:lnTo>
                <a:close/>
              </a:path>
              <a:path w="2169795" h="2551429">
                <a:moveTo>
                  <a:pt x="1581570" y="1963419"/>
                </a:moveTo>
                <a:lnTo>
                  <a:pt x="1562945" y="1963419"/>
                </a:lnTo>
                <a:lnTo>
                  <a:pt x="1568028" y="1968499"/>
                </a:lnTo>
                <a:lnTo>
                  <a:pt x="1586647" y="1968499"/>
                </a:lnTo>
                <a:lnTo>
                  <a:pt x="1581570" y="1963419"/>
                </a:lnTo>
                <a:close/>
              </a:path>
              <a:path w="2169795" h="2551429">
                <a:moveTo>
                  <a:pt x="1575222" y="1957069"/>
                </a:moveTo>
                <a:lnTo>
                  <a:pt x="1556593" y="1957069"/>
                </a:lnTo>
                <a:lnTo>
                  <a:pt x="1561675" y="1962149"/>
                </a:lnTo>
                <a:lnTo>
                  <a:pt x="1580300" y="1962149"/>
                </a:lnTo>
                <a:lnTo>
                  <a:pt x="1575222" y="1957069"/>
                </a:lnTo>
                <a:close/>
              </a:path>
              <a:path w="2169795" h="2551429">
                <a:moveTo>
                  <a:pt x="1568875" y="1950719"/>
                </a:moveTo>
                <a:lnTo>
                  <a:pt x="1550240" y="1950719"/>
                </a:lnTo>
                <a:lnTo>
                  <a:pt x="1555322" y="1955799"/>
                </a:lnTo>
                <a:lnTo>
                  <a:pt x="1573953" y="1955799"/>
                </a:lnTo>
                <a:lnTo>
                  <a:pt x="1568875" y="1950719"/>
                </a:lnTo>
                <a:close/>
              </a:path>
              <a:path w="2169795" h="2551429">
                <a:moveTo>
                  <a:pt x="1360685" y="1742439"/>
                </a:moveTo>
                <a:lnTo>
                  <a:pt x="1341870" y="1742439"/>
                </a:lnTo>
                <a:lnTo>
                  <a:pt x="1548969" y="1949449"/>
                </a:lnTo>
                <a:lnTo>
                  <a:pt x="1567606" y="1949449"/>
                </a:lnTo>
                <a:lnTo>
                  <a:pt x="1360685" y="1742439"/>
                </a:lnTo>
                <a:close/>
              </a:path>
              <a:path w="2169795" h="2551429">
                <a:moveTo>
                  <a:pt x="2049998" y="2432050"/>
                </a:moveTo>
                <a:lnTo>
                  <a:pt x="2031777" y="2432050"/>
                </a:lnTo>
                <a:lnTo>
                  <a:pt x="2044483" y="2444749"/>
                </a:lnTo>
                <a:lnTo>
                  <a:pt x="2062692" y="2444749"/>
                </a:lnTo>
                <a:lnTo>
                  <a:pt x="2049998" y="2432050"/>
                </a:lnTo>
                <a:close/>
              </a:path>
              <a:path w="2169795" h="2551429">
                <a:moveTo>
                  <a:pt x="2062692" y="2444750"/>
                </a:moveTo>
                <a:lnTo>
                  <a:pt x="2044483" y="2444750"/>
                </a:lnTo>
                <a:lnTo>
                  <a:pt x="2151209" y="2551429"/>
                </a:lnTo>
                <a:lnTo>
                  <a:pt x="2169326" y="2551429"/>
                </a:lnTo>
                <a:lnTo>
                  <a:pt x="2062692" y="244475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0" y="4702636"/>
            <a:ext cx="2151380" cy="2150745"/>
          </a:xfrm>
          <a:custGeom>
            <a:avLst/>
            <a:gdLst/>
            <a:ahLst/>
            <a:cxnLst/>
            <a:rect l="l" t="t" r="r" b="b"/>
            <a:pathLst>
              <a:path w="2151380" h="2150745">
                <a:moveTo>
                  <a:pt x="0" y="0"/>
                </a:moveTo>
                <a:lnTo>
                  <a:pt x="0" y="5252"/>
                </a:lnTo>
                <a:lnTo>
                  <a:pt x="5255" y="5252"/>
                </a:lnTo>
                <a:lnTo>
                  <a:pt x="0" y="0"/>
                </a:lnTo>
                <a:close/>
              </a:path>
              <a:path w="2151380" h="2150745">
                <a:moveTo>
                  <a:pt x="5255" y="5252"/>
                </a:moveTo>
                <a:lnTo>
                  <a:pt x="0" y="5252"/>
                </a:lnTo>
                <a:lnTo>
                  <a:pt x="0" y="18129"/>
                </a:lnTo>
                <a:lnTo>
                  <a:pt x="18865" y="37002"/>
                </a:lnTo>
                <a:lnTo>
                  <a:pt x="37018" y="37002"/>
                </a:lnTo>
                <a:lnTo>
                  <a:pt x="5255" y="5252"/>
                </a:lnTo>
                <a:close/>
              </a:path>
              <a:path w="2151380" h="2150745">
                <a:moveTo>
                  <a:pt x="37018" y="37002"/>
                </a:moveTo>
                <a:lnTo>
                  <a:pt x="18865" y="37002"/>
                </a:lnTo>
                <a:lnTo>
                  <a:pt x="25212" y="43352"/>
                </a:lnTo>
                <a:lnTo>
                  <a:pt x="43371" y="43352"/>
                </a:lnTo>
                <a:lnTo>
                  <a:pt x="37018" y="37002"/>
                </a:lnTo>
                <a:close/>
              </a:path>
              <a:path w="2151380" h="2150745">
                <a:moveTo>
                  <a:pt x="43371" y="43352"/>
                </a:moveTo>
                <a:lnTo>
                  <a:pt x="25212" y="43352"/>
                </a:lnTo>
                <a:lnTo>
                  <a:pt x="50601" y="68752"/>
                </a:lnTo>
                <a:lnTo>
                  <a:pt x="68782" y="68752"/>
                </a:lnTo>
                <a:lnTo>
                  <a:pt x="43371" y="43352"/>
                </a:lnTo>
                <a:close/>
              </a:path>
              <a:path w="2151380" h="2150745">
                <a:moveTo>
                  <a:pt x="68782" y="68752"/>
                </a:moveTo>
                <a:lnTo>
                  <a:pt x="50601" y="68752"/>
                </a:lnTo>
                <a:lnTo>
                  <a:pt x="56948" y="75102"/>
                </a:lnTo>
                <a:lnTo>
                  <a:pt x="75135" y="75102"/>
                </a:lnTo>
                <a:lnTo>
                  <a:pt x="68782" y="68752"/>
                </a:lnTo>
                <a:close/>
              </a:path>
              <a:path w="2151380" h="2150745">
                <a:moveTo>
                  <a:pt x="75135" y="75102"/>
                </a:moveTo>
                <a:lnTo>
                  <a:pt x="56948" y="75102"/>
                </a:lnTo>
                <a:lnTo>
                  <a:pt x="63295" y="81452"/>
                </a:lnTo>
                <a:lnTo>
                  <a:pt x="81487" y="81452"/>
                </a:lnTo>
                <a:lnTo>
                  <a:pt x="75135" y="75102"/>
                </a:lnTo>
                <a:close/>
              </a:path>
              <a:path w="2151380" h="2150745">
                <a:moveTo>
                  <a:pt x="81487" y="81452"/>
                </a:moveTo>
                <a:lnTo>
                  <a:pt x="63295" y="81452"/>
                </a:lnTo>
                <a:lnTo>
                  <a:pt x="69643" y="87802"/>
                </a:lnTo>
                <a:lnTo>
                  <a:pt x="87840" y="87802"/>
                </a:lnTo>
                <a:lnTo>
                  <a:pt x="81487" y="81452"/>
                </a:lnTo>
                <a:close/>
              </a:path>
              <a:path w="2151380" h="2150745">
                <a:moveTo>
                  <a:pt x="87840" y="87802"/>
                </a:moveTo>
                <a:lnTo>
                  <a:pt x="69643" y="87802"/>
                </a:lnTo>
                <a:lnTo>
                  <a:pt x="75990" y="94152"/>
                </a:lnTo>
                <a:lnTo>
                  <a:pt x="94193" y="94152"/>
                </a:lnTo>
                <a:lnTo>
                  <a:pt x="87840" y="87802"/>
                </a:lnTo>
                <a:close/>
              </a:path>
              <a:path w="2151380" h="2150745">
                <a:moveTo>
                  <a:pt x="94193" y="94152"/>
                </a:moveTo>
                <a:lnTo>
                  <a:pt x="75990" y="94152"/>
                </a:lnTo>
                <a:lnTo>
                  <a:pt x="82337" y="100502"/>
                </a:lnTo>
                <a:lnTo>
                  <a:pt x="100546" y="100502"/>
                </a:lnTo>
                <a:lnTo>
                  <a:pt x="94193" y="94152"/>
                </a:lnTo>
                <a:close/>
              </a:path>
              <a:path w="2151380" h="2150745">
                <a:moveTo>
                  <a:pt x="100546" y="100502"/>
                </a:moveTo>
                <a:lnTo>
                  <a:pt x="82337" y="100502"/>
                </a:lnTo>
                <a:lnTo>
                  <a:pt x="88685" y="106852"/>
                </a:lnTo>
                <a:lnTo>
                  <a:pt x="106898" y="106852"/>
                </a:lnTo>
                <a:lnTo>
                  <a:pt x="100546" y="100502"/>
                </a:lnTo>
                <a:close/>
              </a:path>
              <a:path w="2151380" h="2150745">
                <a:moveTo>
                  <a:pt x="106898" y="106852"/>
                </a:moveTo>
                <a:lnTo>
                  <a:pt x="88685" y="106852"/>
                </a:lnTo>
                <a:lnTo>
                  <a:pt x="95032" y="113202"/>
                </a:lnTo>
                <a:lnTo>
                  <a:pt x="113251" y="113202"/>
                </a:lnTo>
                <a:lnTo>
                  <a:pt x="106898" y="106852"/>
                </a:lnTo>
                <a:close/>
              </a:path>
              <a:path w="2151380" h="2150745">
                <a:moveTo>
                  <a:pt x="113251" y="113202"/>
                </a:moveTo>
                <a:lnTo>
                  <a:pt x="95032" y="113202"/>
                </a:lnTo>
                <a:lnTo>
                  <a:pt x="101379" y="119552"/>
                </a:lnTo>
                <a:lnTo>
                  <a:pt x="119604" y="119552"/>
                </a:lnTo>
                <a:lnTo>
                  <a:pt x="113251" y="113202"/>
                </a:lnTo>
                <a:close/>
              </a:path>
              <a:path w="2151380" h="2150745">
                <a:moveTo>
                  <a:pt x="119604" y="119552"/>
                </a:moveTo>
                <a:lnTo>
                  <a:pt x="101379" y="119552"/>
                </a:lnTo>
                <a:lnTo>
                  <a:pt x="107726" y="125902"/>
                </a:lnTo>
                <a:lnTo>
                  <a:pt x="125957" y="125902"/>
                </a:lnTo>
                <a:lnTo>
                  <a:pt x="119604" y="119552"/>
                </a:lnTo>
                <a:close/>
              </a:path>
              <a:path w="2151380" h="2150745">
                <a:moveTo>
                  <a:pt x="125957" y="125902"/>
                </a:moveTo>
                <a:lnTo>
                  <a:pt x="107726" y="125902"/>
                </a:lnTo>
                <a:lnTo>
                  <a:pt x="120421" y="138602"/>
                </a:lnTo>
                <a:lnTo>
                  <a:pt x="138662" y="138602"/>
                </a:lnTo>
                <a:lnTo>
                  <a:pt x="125957" y="125902"/>
                </a:lnTo>
                <a:close/>
              </a:path>
              <a:path w="2151380" h="2150745">
                <a:moveTo>
                  <a:pt x="138662" y="138602"/>
                </a:moveTo>
                <a:lnTo>
                  <a:pt x="120421" y="138602"/>
                </a:lnTo>
                <a:lnTo>
                  <a:pt x="126768" y="144952"/>
                </a:lnTo>
                <a:lnTo>
                  <a:pt x="145015" y="144952"/>
                </a:lnTo>
                <a:lnTo>
                  <a:pt x="138662" y="138602"/>
                </a:lnTo>
                <a:close/>
              </a:path>
              <a:path w="2151380" h="2150745">
                <a:moveTo>
                  <a:pt x="145015" y="144952"/>
                </a:moveTo>
                <a:lnTo>
                  <a:pt x="126768" y="144952"/>
                </a:lnTo>
                <a:lnTo>
                  <a:pt x="133115" y="151302"/>
                </a:lnTo>
                <a:lnTo>
                  <a:pt x="151368" y="151302"/>
                </a:lnTo>
                <a:lnTo>
                  <a:pt x="145015" y="144952"/>
                </a:lnTo>
                <a:close/>
              </a:path>
              <a:path w="2151380" h="2150745">
                <a:moveTo>
                  <a:pt x="151368" y="151302"/>
                </a:moveTo>
                <a:lnTo>
                  <a:pt x="133115" y="151302"/>
                </a:lnTo>
                <a:lnTo>
                  <a:pt x="139463" y="157652"/>
                </a:lnTo>
                <a:lnTo>
                  <a:pt x="157720" y="157652"/>
                </a:lnTo>
                <a:lnTo>
                  <a:pt x="151368" y="151302"/>
                </a:lnTo>
                <a:close/>
              </a:path>
              <a:path w="2151380" h="2150745">
                <a:moveTo>
                  <a:pt x="157720" y="157652"/>
                </a:moveTo>
                <a:lnTo>
                  <a:pt x="139463" y="157652"/>
                </a:lnTo>
                <a:lnTo>
                  <a:pt x="145810" y="164002"/>
                </a:lnTo>
                <a:lnTo>
                  <a:pt x="164073" y="164002"/>
                </a:lnTo>
                <a:lnTo>
                  <a:pt x="157720" y="157652"/>
                </a:lnTo>
                <a:close/>
              </a:path>
              <a:path w="2151380" h="2150745">
                <a:moveTo>
                  <a:pt x="164073" y="164002"/>
                </a:moveTo>
                <a:lnTo>
                  <a:pt x="145810" y="164002"/>
                </a:lnTo>
                <a:lnTo>
                  <a:pt x="152157" y="170352"/>
                </a:lnTo>
                <a:lnTo>
                  <a:pt x="170426" y="170352"/>
                </a:lnTo>
                <a:lnTo>
                  <a:pt x="164073" y="164002"/>
                </a:lnTo>
                <a:close/>
              </a:path>
              <a:path w="2151380" h="2150745">
                <a:moveTo>
                  <a:pt x="170426" y="170352"/>
                </a:moveTo>
                <a:lnTo>
                  <a:pt x="152157" y="170352"/>
                </a:lnTo>
                <a:lnTo>
                  <a:pt x="158504" y="176702"/>
                </a:lnTo>
                <a:lnTo>
                  <a:pt x="176778" y="176702"/>
                </a:lnTo>
                <a:lnTo>
                  <a:pt x="170426" y="170352"/>
                </a:lnTo>
                <a:close/>
              </a:path>
              <a:path w="2151380" h="2150745">
                <a:moveTo>
                  <a:pt x="176778" y="176702"/>
                </a:moveTo>
                <a:lnTo>
                  <a:pt x="158504" y="176702"/>
                </a:lnTo>
                <a:lnTo>
                  <a:pt x="164852" y="183052"/>
                </a:lnTo>
                <a:lnTo>
                  <a:pt x="183131" y="183052"/>
                </a:lnTo>
                <a:lnTo>
                  <a:pt x="176778" y="176702"/>
                </a:lnTo>
                <a:close/>
              </a:path>
              <a:path w="2151380" h="2150745">
                <a:moveTo>
                  <a:pt x="183131" y="183052"/>
                </a:moveTo>
                <a:lnTo>
                  <a:pt x="164852" y="183052"/>
                </a:lnTo>
                <a:lnTo>
                  <a:pt x="171199" y="189402"/>
                </a:lnTo>
                <a:lnTo>
                  <a:pt x="189484" y="189402"/>
                </a:lnTo>
                <a:lnTo>
                  <a:pt x="183131" y="183052"/>
                </a:lnTo>
                <a:close/>
              </a:path>
              <a:path w="2151380" h="2150745">
                <a:moveTo>
                  <a:pt x="189484" y="189402"/>
                </a:moveTo>
                <a:lnTo>
                  <a:pt x="171199" y="189402"/>
                </a:lnTo>
                <a:lnTo>
                  <a:pt x="177546" y="195752"/>
                </a:lnTo>
                <a:lnTo>
                  <a:pt x="195837" y="195752"/>
                </a:lnTo>
                <a:lnTo>
                  <a:pt x="189484" y="189402"/>
                </a:lnTo>
                <a:close/>
              </a:path>
              <a:path w="2151380" h="2150745">
                <a:moveTo>
                  <a:pt x="195837" y="195752"/>
                </a:moveTo>
                <a:lnTo>
                  <a:pt x="177546" y="195752"/>
                </a:lnTo>
                <a:lnTo>
                  <a:pt x="183894" y="202102"/>
                </a:lnTo>
                <a:lnTo>
                  <a:pt x="202189" y="202102"/>
                </a:lnTo>
                <a:lnTo>
                  <a:pt x="195837" y="195752"/>
                </a:lnTo>
                <a:close/>
              </a:path>
              <a:path w="2151380" h="2150745">
                <a:moveTo>
                  <a:pt x="202189" y="202102"/>
                </a:moveTo>
                <a:lnTo>
                  <a:pt x="183894" y="202102"/>
                </a:lnTo>
                <a:lnTo>
                  <a:pt x="190241" y="208452"/>
                </a:lnTo>
                <a:lnTo>
                  <a:pt x="208542" y="208452"/>
                </a:lnTo>
                <a:lnTo>
                  <a:pt x="202189" y="202102"/>
                </a:lnTo>
                <a:close/>
              </a:path>
              <a:path w="2151380" h="2150745">
                <a:moveTo>
                  <a:pt x="208542" y="208452"/>
                </a:moveTo>
                <a:lnTo>
                  <a:pt x="190241" y="208452"/>
                </a:lnTo>
                <a:lnTo>
                  <a:pt x="196588" y="214802"/>
                </a:lnTo>
                <a:lnTo>
                  <a:pt x="214895" y="214802"/>
                </a:lnTo>
                <a:lnTo>
                  <a:pt x="208542" y="208452"/>
                </a:lnTo>
                <a:close/>
              </a:path>
              <a:path w="2151380" h="2150745">
                <a:moveTo>
                  <a:pt x="214895" y="214802"/>
                </a:moveTo>
                <a:lnTo>
                  <a:pt x="196588" y="214802"/>
                </a:lnTo>
                <a:lnTo>
                  <a:pt x="202935" y="221152"/>
                </a:lnTo>
                <a:lnTo>
                  <a:pt x="221248" y="221152"/>
                </a:lnTo>
                <a:lnTo>
                  <a:pt x="214895" y="214802"/>
                </a:lnTo>
                <a:close/>
              </a:path>
              <a:path w="2151380" h="2150745">
                <a:moveTo>
                  <a:pt x="221248" y="221152"/>
                </a:moveTo>
                <a:lnTo>
                  <a:pt x="202935" y="221152"/>
                </a:lnTo>
                <a:lnTo>
                  <a:pt x="209283" y="227502"/>
                </a:lnTo>
                <a:lnTo>
                  <a:pt x="227600" y="227502"/>
                </a:lnTo>
                <a:lnTo>
                  <a:pt x="221248" y="221152"/>
                </a:lnTo>
                <a:close/>
              </a:path>
              <a:path w="2151380" h="2150745">
                <a:moveTo>
                  <a:pt x="227600" y="227502"/>
                </a:moveTo>
                <a:lnTo>
                  <a:pt x="209283" y="227502"/>
                </a:lnTo>
                <a:lnTo>
                  <a:pt x="215630" y="233852"/>
                </a:lnTo>
                <a:lnTo>
                  <a:pt x="233953" y="233852"/>
                </a:lnTo>
                <a:lnTo>
                  <a:pt x="227600" y="227502"/>
                </a:lnTo>
                <a:close/>
              </a:path>
              <a:path w="2151380" h="2150745">
                <a:moveTo>
                  <a:pt x="233953" y="233852"/>
                </a:moveTo>
                <a:lnTo>
                  <a:pt x="215630" y="233852"/>
                </a:lnTo>
                <a:lnTo>
                  <a:pt x="221977" y="240202"/>
                </a:lnTo>
                <a:lnTo>
                  <a:pt x="240306" y="240202"/>
                </a:lnTo>
                <a:lnTo>
                  <a:pt x="233953" y="233852"/>
                </a:lnTo>
                <a:close/>
              </a:path>
              <a:path w="2151380" h="2150745">
                <a:moveTo>
                  <a:pt x="240306" y="240202"/>
                </a:moveTo>
                <a:lnTo>
                  <a:pt x="221977" y="240202"/>
                </a:lnTo>
                <a:lnTo>
                  <a:pt x="228324" y="246552"/>
                </a:lnTo>
                <a:lnTo>
                  <a:pt x="246659" y="246552"/>
                </a:lnTo>
                <a:lnTo>
                  <a:pt x="240306" y="240202"/>
                </a:lnTo>
                <a:close/>
              </a:path>
              <a:path w="2151380" h="2150745">
                <a:moveTo>
                  <a:pt x="246659" y="246552"/>
                </a:moveTo>
                <a:lnTo>
                  <a:pt x="228324" y="246552"/>
                </a:lnTo>
                <a:lnTo>
                  <a:pt x="234672" y="252902"/>
                </a:lnTo>
                <a:lnTo>
                  <a:pt x="253011" y="252902"/>
                </a:lnTo>
                <a:lnTo>
                  <a:pt x="246659" y="246552"/>
                </a:lnTo>
                <a:close/>
              </a:path>
              <a:path w="2151380" h="2150745">
                <a:moveTo>
                  <a:pt x="253011" y="252902"/>
                </a:moveTo>
                <a:lnTo>
                  <a:pt x="234672" y="252902"/>
                </a:lnTo>
                <a:lnTo>
                  <a:pt x="241019" y="259252"/>
                </a:lnTo>
                <a:lnTo>
                  <a:pt x="259364" y="259252"/>
                </a:lnTo>
                <a:lnTo>
                  <a:pt x="253011" y="252902"/>
                </a:lnTo>
                <a:close/>
              </a:path>
              <a:path w="2151380" h="2150745">
                <a:moveTo>
                  <a:pt x="259364" y="259252"/>
                </a:moveTo>
                <a:lnTo>
                  <a:pt x="241019" y="259252"/>
                </a:lnTo>
                <a:lnTo>
                  <a:pt x="247366" y="265602"/>
                </a:lnTo>
                <a:lnTo>
                  <a:pt x="265717" y="265602"/>
                </a:lnTo>
                <a:lnTo>
                  <a:pt x="259364" y="259252"/>
                </a:lnTo>
                <a:close/>
              </a:path>
              <a:path w="2151380" h="2150745">
                <a:moveTo>
                  <a:pt x="265717" y="265602"/>
                </a:moveTo>
                <a:lnTo>
                  <a:pt x="247366" y="265602"/>
                </a:lnTo>
                <a:lnTo>
                  <a:pt x="253713" y="271952"/>
                </a:lnTo>
                <a:lnTo>
                  <a:pt x="272070" y="271952"/>
                </a:lnTo>
                <a:lnTo>
                  <a:pt x="265717" y="265602"/>
                </a:lnTo>
                <a:close/>
              </a:path>
              <a:path w="2151380" h="2150745">
                <a:moveTo>
                  <a:pt x="272070" y="271952"/>
                </a:moveTo>
                <a:lnTo>
                  <a:pt x="253713" y="271952"/>
                </a:lnTo>
                <a:lnTo>
                  <a:pt x="260061" y="278302"/>
                </a:lnTo>
                <a:lnTo>
                  <a:pt x="278422" y="278302"/>
                </a:lnTo>
                <a:lnTo>
                  <a:pt x="272070" y="271952"/>
                </a:lnTo>
                <a:close/>
              </a:path>
              <a:path w="2151380" h="2150745">
                <a:moveTo>
                  <a:pt x="278422" y="278302"/>
                </a:moveTo>
                <a:lnTo>
                  <a:pt x="260061" y="278302"/>
                </a:lnTo>
                <a:lnTo>
                  <a:pt x="266408" y="284652"/>
                </a:lnTo>
                <a:lnTo>
                  <a:pt x="284775" y="284652"/>
                </a:lnTo>
                <a:lnTo>
                  <a:pt x="278422" y="278302"/>
                </a:lnTo>
                <a:close/>
              </a:path>
              <a:path w="2151380" h="2150745">
                <a:moveTo>
                  <a:pt x="284775" y="284652"/>
                </a:moveTo>
                <a:lnTo>
                  <a:pt x="266408" y="284652"/>
                </a:lnTo>
                <a:lnTo>
                  <a:pt x="272755" y="291002"/>
                </a:lnTo>
                <a:lnTo>
                  <a:pt x="291128" y="291002"/>
                </a:lnTo>
                <a:lnTo>
                  <a:pt x="284775" y="284652"/>
                </a:lnTo>
                <a:close/>
              </a:path>
              <a:path w="2151380" h="2150745">
                <a:moveTo>
                  <a:pt x="291128" y="291002"/>
                </a:moveTo>
                <a:lnTo>
                  <a:pt x="272755" y="291002"/>
                </a:lnTo>
                <a:lnTo>
                  <a:pt x="279103" y="297352"/>
                </a:lnTo>
                <a:lnTo>
                  <a:pt x="297480" y="297352"/>
                </a:lnTo>
                <a:lnTo>
                  <a:pt x="291128" y="291002"/>
                </a:lnTo>
                <a:close/>
              </a:path>
              <a:path w="2151380" h="2150745">
                <a:moveTo>
                  <a:pt x="297480" y="297352"/>
                </a:moveTo>
                <a:lnTo>
                  <a:pt x="279103" y="297352"/>
                </a:lnTo>
                <a:lnTo>
                  <a:pt x="291797" y="310052"/>
                </a:lnTo>
                <a:lnTo>
                  <a:pt x="310186" y="310052"/>
                </a:lnTo>
                <a:lnTo>
                  <a:pt x="297480" y="297352"/>
                </a:lnTo>
                <a:close/>
              </a:path>
              <a:path w="2151380" h="2150745">
                <a:moveTo>
                  <a:pt x="310186" y="310052"/>
                </a:moveTo>
                <a:lnTo>
                  <a:pt x="291797" y="310052"/>
                </a:lnTo>
                <a:lnTo>
                  <a:pt x="298144" y="316402"/>
                </a:lnTo>
                <a:lnTo>
                  <a:pt x="316539" y="316402"/>
                </a:lnTo>
                <a:lnTo>
                  <a:pt x="310186" y="310052"/>
                </a:lnTo>
                <a:close/>
              </a:path>
              <a:path w="2151380" h="2150745">
                <a:moveTo>
                  <a:pt x="316539" y="316402"/>
                </a:moveTo>
                <a:lnTo>
                  <a:pt x="298144" y="316402"/>
                </a:lnTo>
                <a:lnTo>
                  <a:pt x="304492" y="322752"/>
                </a:lnTo>
                <a:lnTo>
                  <a:pt x="322891" y="322752"/>
                </a:lnTo>
                <a:lnTo>
                  <a:pt x="316539" y="316402"/>
                </a:lnTo>
                <a:close/>
              </a:path>
              <a:path w="2151380" h="2150745">
                <a:moveTo>
                  <a:pt x="322891" y="322752"/>
                </a:moveTo>
                <a:lnTo>
                  <a:pt x="304492" y="322752"/>
                </a:lnTo>
                <a:lnTo>
                  <a:pt x="310839" y="329102"/>
                </a:lnTo>
                <a:lnTo>
                  <a:pt x="329244" y="329102"/>
                </a:lnTo>
                <a:lnTo>
                  <a:pt x="322891" y="322752"/>
                </a:lnTo>
                <a:close/>
              </a:path>
              <a:path w="2151380" h="2150745">
                <a:moveTo>
                  <a:pt x="329244" y="329102"/>
                </a:moveTo>
                <a:lnTo>
                  <a:pt x="310839" y="329102"/>
                </a:lnTo>
                <a:lnTo>
                  <a:pt x="317186" y="335452"/>
                </a:lnTo>
                <a:lnTo>
                  <a:pt x="335597" y="335452"/>
                </a:lnTo>
                <a:lnTo>
                  <a:pt x="329244" y="329102"/>
                </a:lnTo>
                <a:close/>
              </a:path>
              <a:path w="2151380" h="2150745">
                <a:moveTo>
                  <a:pt x="335597" y="335452"/>
                </a:moveTo>
                <a:lnTo>
                  <a:pt x="317186" y="335452"/>
                </a:lnTo>
                <a:lnTo>
                  <a:pt x="323533" y="341802"/>
                </a:lnTo>
                <a:lnTo>
                  <a:pt x="341950" y="341802"/>
                </a:lnTo>
                <a:lnTo>
                  <a:pt x="335597" y="335452"/>
                </a:lnTo>
                <a:close/>
              </a:path>
              <a:path w="2151380" h="2150745">
                <a:moveTo>
                  <a:pt x="341950" y="341802"/>
                </a:moveTo>
                <a:lnTo>
                  <a:pt x="323533" y="341802"/>
                </a:lnTo>
                <a:lnTo>
                  <a:pt x="329881" y="348152"/>
                </a:lnTo>
                <a:lnTo>
                  <a:pt x="348302" y="348152"/>
                </a:lnTo>
                <a:lnTo>
                  <a:pt x="341950" y="341802"/>
                </a:lnTo>
                <a:close/>
              </a:path>
              <a:path w="2151380" h="2150745">
                <a:moveTo>
                  <a:pt x="348302" y="348152"/>
                </a:moveTo>
                <a:lnTo>
                  <a:pt x="329881" y="348152"/>
                </a:lnTo>
                <a:lnTo>
                  <a:pt x="336228" y="354502"/>
                </a:lnTo>
                <a:lnTo>
                  <a:pt x="354655" y="354502"/>
                </a:lnTo>
                <a:lnTo>
                  <a:pt x="348302" y="348152"/>
                </a:lnTo>
                <a:close/>
              </a:path>
              <a:path w="2151380" h="2150745">
                <a:moveTo>
                  <a:pt x="354655" y="354502"/>
                </a:moveTo>
                <a:lnTo>
                  <a:pt x="336228" y="354502"/>
                </a:lnTo>
                <a:lnTo>
                  <a:pt x="342575" y="360852"/>
                </a:lnTo>
                <a:lnTo>
                  <a:pt x="361008" y="360852"/>
                </a:lnTo>
                <a:lnTo>
                  <a:pt x="354655" y="354502"/>
                </a:lnTo>
                <a:close/>
              </a:path>
              <a:path w="2151380" h="2150745">
                <a:moveTo>
                  <a:pt x="361008" y="360852"/>
                </a:moveTo>
                <a:lnTo>
                  <a:pt x="342575" y="360852"/>
                </a:lnTo>
                <a:lnTo>
                  <a:pt x="348922" y="367202"/>
                </a:lnTo>
                <a:lnTo>
                  <a:pt x="367361" y="367202"/>
                </a:lnTo>
                <a:lnTo>
                  <a:pt x="361008" y="360852"/>
                </a:lnTo>
                <a:close/>
              </a:path>
              <a:path w="2151380" h="2150745">
                <a:moveTo>
                  <a:pt x="367361" y="367202"/>
                </a:moveTo>
                <a:lnTo>
                  <a:pt x="348922" y="367202"/>
                </a:lnTo>
                <a:lnTo>
                  <a:pt x="355270" y="373552"/>
                </a:lnTo>
                <a:lnTo>
                  <a:pt x="373713" y="373552"/>
                </a:lnTo>
                <a:lnTo>
                  <a:pt x="367361" y="367202"/>
                </a:lnTo>
                <a:close/>
              </a:path>
              <a:path w="2151380" h="2150745">
                <a:moveTo>
                  <a:pt x="373713" y="373552"/>
                </a:moveTo>
                <a:lnTo>
                  <a:pt x="355270" y="373552"/>
                </a:lnTo>
                <a:lnTo>
                  <a:pt x="361617" y="379902"/>
                </a:lnTo>
                <a:lnTo>
                  <a:pt x="380066" y="379902"/>
                </a:lnTo>
                <a:lnTo>
                  <a:pt x="373713" y="373552"/>
                </a:lnTo>
                <a:close/>
              </a:path>
              <a:path w="2151380" h="2150745">
                <a:moveTo>
                  <a:pt x="380066" y="379902"/>
                </a:moveTo>
                <a:lnTo>
                  <a:pt x="361617" y="379902"/>
                </a:lnTo>
                <a:lnTo>
                  <a:pt x="367964" y="386252"/>
                </a:lnTo>
                <a:lnTo>
                  <a:pt x="386419" y="386252"/>
                </a:lnTo>
                <a:lnTo>
                  <a:pt x="380066" y="379902"/>
                </a:lnTo>
                <a:close/>
              </a:path>
              <a:path w="2151380" h="2150745">
                <a:moveTo>
                  <a:pt x="386419" y="386252"/>
                </a:moveTo>
                <a:lnTo>
                  <a:pt x="367964" y="386252"/>
                </a:lnTo>
                <a:lnTo>
                  <a:pt x="374311" y="392602"/>
                </a:lnTo>
                <a:lnTo>
                  <a:pt x="392771" y="392602"/>
                </a:lnTo>
                <a:lnTo>
                  <a:pt x="386419" y="386252"/>
                </a:lnTo>
                <a:close/>
              </a:path>
              <a:path w="2151380" h="2150745">
                <a:moveTo>
                  <a:pt x="392771" y="392602"/>
                </a:moveTo>
                <a:lnTo>
                  <a:pt x="374311" y="392602"/>
                </a:lnTo>
                <a:lnTo>
                  <a:pt x="380659" y="398952"/>
                </a:lnTo>
                <a:lnTo>
                  <a:pt x="399124" y="398952"/>
                </a:lnTo>
                <a:lnTo>
                  <a:pt x="392771" y="392602"/>
                </a:lnTo>
                <a:close/>
              </a:path>
              <a:path w="2151380" h="2150745">
                <a:moveTo>
                  <a:pt x="399124" y="398952"/>
                </a:moveTo>
                <a:lnTo>
                  <a:pt x="380659" y="398952"/>
                </a:lnTo>
                <a:lnTo>
                  <a:pt x="387006" y="405302"/>
                </a:lnTo>
                <a:lnTo>
                  <a:pt x="405477" y="405302"/>
                </a:lnTo>
                <a:lnTo>
                  <a:pt x="399124" y="398952"/>
                </a:lnTo>
                <a:close/>
              </a:path>
              <a:path w="2151380" h="2150745">
                <a:moveTo>
                  <a:pt x="405477" y="405302"/>
                </a:moveTo>
                <a:lnTo>
                  <a:pt x="387006" y="405302"/>
                </a:lnTo>
                <a:lnTo>
                  <a:pt x="393353" y="411652"/>
                </a:lnTo>
                <a:lnTo>
                  <a:pt x="411830" y="411652"/>
                </a:lnTo>
                <a:lnTo>
                  <a:pt x="405477" y="405302"/>
                </a:lnTo>
                <a:close/>
              </a:path>
              <a:path w="2151380" h="2150745">
                <a:moveTo>
                  <a:pt x="411830" y="411652"/>
                </a:moveTo>
                <a:lnTo>
                  <a:pt x="393353" y="411652"/>
                </a:lnTo>
                <a:lnTo>
                  <a:pt x="399701" y="418002"/>
                </a:lnTo>
                <a:lnTo>
                  <a:pt x="418182" y="418002"/>
                </a:lnTo>
                <a:lnTo>
                  <a:pt x="411830" y="411652"/>
                </a:lnTo>
                <a:close/>
              </a:path>
              <a:path w="2151380" h="2150745">
                <a:moveTo>
                  <a:pt x="418182" y="418002"/>
                </a:moveTo>
                <a:lnTo>
                  <a:pt x="399701" y="418002"/>
                </a:lnTo>
                <a:lnTo>
                  <a:pt x="406048" y="424352"/>
                </a:lnTo>
                <a:lnTo>
                  <a:pt x="424535" y="424352"/>
                </a:lnTo>
                <a:lnTo>
                  <a:pt x="418182" y="418002"/>
                </a:lnTo>
                <a:close/>
              </a:path>
              <a:path w="2151380" h="2150745">
                <a:moveTo>
                  <a:pt x="424535" y="424352"/>
                </a:moveTo>
                <a:lnTo>
                  <a:pt x="406048" y="424352"/>
                </a:lnTo>
                <a:lnTo>
                  <a:pt x="412395" y="430702"/>
                </a:lnTo>
                <a:lnTo>
                  <a:pt x="430888" y="430702"/>
                </a:lnTo>
                <a:lnTo>
                  <a:pt x="424535" y="424352"/>
                </a:lnTo>
                <a:close/>
              </a:path>
              <a:path w="2151380" h="2150745">
                <a:moveTo>
                  <a:pt x="430888" y="430702"/>
                </a:moveTo>
                <a:lnTo>
                  <a:pt x="412395" y="430702"/>
                </a:lnTo>
                <a:lnTo>
                  <a:pt x="418742" y="437052"/>
                </a:lnTo>
                <a:lnTo>
                  <a:pt x="437241" y="437052"/>
                </a:lnTo>
                <a:lnTo>
                  <a:pt x="430888" y="430702"/>
                </a:lnTo>
                <a:close/>
              </a:path>
              <a:path w="2151380" h="2150745">
                <a:moveTo>
                  <a:pt x="437241" y="437052"/>
                </a:moveTo>
                <a:lnTo>
                  <a:pt x="418742" y="437052"/>
                </a:lnTo>
                <a:lnTo>
                  <a:pt x="425090" y="443402"/>
                </a:lnTo>
                <a:lnTo>
                  <a:pt x="443593" y="443402"/>
                </a:lnTo>
                <a:lnTo>
                  <a:pt x="437241" y="437052"/>
                </a:lnTo>
                <a:close/>
              </a:path>
              <a:path w="2151380" h="2150745">
                <a:moveTo>
                  <a:pt x="443593" y="443402"/>
                </a:moveTo>
                <a:lnTo>
                  <a:pt x="425090" y="443402"/>
                </a:lnTo>
                <a:lnTo>
                  <a:pt x="437784" y="456102"/>
                </a:lnTo>
                <a:lnTo>
                  <a:pt x="456299" y="456102"/>
                </a:lnTo>
                <a:lnTo>
                  <a:pt x="443593" y="443402"/>
                </a:lnTo>
                <a:close/>
              </a:path>
              <a:path w="2151380" h="2150745">
                <a:moveTo>
                  <a:pt x="456299" y="456102"/>
                </a:moveTo>
                <a:lnTo>
                  <a:pt x="437784" y="456102"/>
                </a:lnTo>
                <a:lnTo>
                  <a:pt x="444131" y="462452"/>
                </a:lnTo>
                <a:lnTo>
                  <a:pt x="462652" y="462452"/>
                </a:lnTo>
                <a:lnTo>
                  <a:pt x="456299" y="456102"/>
                </a:lnTo>
                <a:close/>
              </a:path>
              <a:path w="2151380" h="2150745">
                <a:moveTo>
                  <a:pt x="462652" y="462452"/>
                </a:moveTo>
                <a:lnTo>
                  <a:pt x="444131" y="462452"/>
                </a:lnTo>
                <a:lnTo>
                  <a:pt x="450479" y="468802"/>
                </a:lnTo>
                <a:lnTo>
                  <a:pt x="469004" y="468802"/>
                </a:lnTo>
                <a:lnTo>
                  <a:pt x="462652" y="462452"/>
                </a:lnTo>
                <a:close/>
              </a:path>
              <a:path w="2151380" h="2150745">
                <a:moveTo>
                  <a:pt x="469004" y="468802"/>
                </a:moveTo>
                <a:lnTo>
                  <a:pt x="450479" y="468802"/>
                </a:lnTo>
                <a:lnTo>
                  <a:pt x="456826" y="475152"/>
                </a:lnTo>
                <a:lnTo>
                  <a:pt x="475357" y="475152"/>
                </a:lnTo>
                <a:lnTo>
                  <a:pt x="469004" y="468802"/>
                </a:lnTo>
                <a:close/>
              </a:path>
              <a:path w="2151380" h="2150745">
                <a:moveTo>
                  <a:pt x="475357" y="475152"/>
                </a:moveTo>
                <a:lnTo>
                  <a:pt x="456826" y="475152"/>
                </a:lnTo>
                <a:lnTo>
                  <a:pt x="463173" y="481502"/>
                </a:lnTo>
                <a:lnTo>
                  <a:pt x="481710" y="481502"/>
                </a:lnTo>
                <a:lnTo>
                  <a:pt x="475357" y="475152"/>
                </a:lnTo>
                <a:close/>
              </a:path>
              <a:path w="2151380" h="2150745">
                <a:moveTo>
                  <a:pt x="481710" y="481502"/>
                </a:moveTo>
                <a:lnTo>
                  <a:pt x="463173" y="481502"/>
                </a:lnTo>
                <a:lnTo>
                  <a:pt x="469520" y="487852"/>
                </a:lnTo>
                <a:lnTo>
                  <a:pt x="488063" y="487852"/>
                </a:lnTo>
                <a:lnTo>
                  <a:pt x="481710" y="481502"/>
                </a:lnTo>
                <a:close/>
              </a:path>
              <a:path w="2151380" h="2150745">
                <a:moveTo>
                  <a:pt x="488063" y="487852"/>
                </a:moveTo>
                <a:lnTo>
                  <a:pt x="469520" y="487852"/>
                </a:lnTo>
                <a:lnTo>
                  <a:pt x="475868" y="494202"/>
                </a:lnTo>
                <a:lnTo>
                  <a:pt x="494415" y="494202"/>
                </a:lnTo>
                <a:lnTo>
                  <a:pt x="488063" y="487852"/>
                </a:lnTo>
                <a:close/>
              </a:path>
              <a:path w="2151380" h="2150745">
                <a:moveTo>
                  <a:pt x="494415" y="494202"/>
                </a:moveTo>
                <a:lnTo>
                  <a:pt x="475868" y="494202"/>
                </a:lnTo>
                <a:lnTo>
                  <a:pt x="482215" y="500552"/>
                </a:lnTo>
                <a:lnTo>
                  <a:pt x="500768" y="500552"/>
                </a:lnTo>
                <a:lnTo>
                  <a:pt x="494415" y="494202"/>
                </a:lnTo>
                <a:close/>
              </a:path>
              <a:path w="2151380" h="2150745">
                <a:moveTo>
                  <a:pt x="500768" y="500552"/>
                </a:moveTo>
                <a:lnTo>
                  <a:pt x="482215" y="500552"/>
                </a:lnTo>
                <a:lnTo>
                  <a:pt x="488562" y="506902"/>
                </a:lnTo>
                <a:lnTo>
                  <a:pt x="507121" y="506902"/>
                </a:lnTo>
                <a:lnTo>
                  <a:pt x="500768" y="500552"/>
                </a:lnTo>
                <a:close/>
              </a:path>
              <a:path w="2151380" h="2150745">
                <a:moveTo>
                  <a:pt x="507121" y="506902"/>
                </a:moveTo>
                <a:lnTo>
                  <a:pt x="488562" y="506902"/>
                </a:lnTo>
                <a:lnTo>
                  <a:pt x="494910" y="513252"/>
                </a:lnTo>
                <a:lnTo>
                  <a:pt x="513473" y="513252"/>
                </a:lnTo>
                <a:lnTo>
                  <a:pt x="507121" y="506902"/>
                </a:lnTo>
                <a:close/>
              </a:path>
              <a:path w="2151380" h="2150745">
                <a:moveTo>
                  <a:pt x="513473" y="513252"/>
                </a:moveTo>
                <a:lnTo>
                  <a:pt x="494910" y="513252"/>
                </a:lnTo>
                <a:lnTo>
                  <a:pt x="501257" y="519602"/>
                </a:lnTo>
                <a:lnTo>
                  <a:pt x="519826" y="519602"/>
                </a:lnTo>
                <a:lnTo>
                  <a:pt x="513473" y="513252"/>
                </a:lnTo>
                <a:close/>
              </a:path>
              <a:path w="2151380" h="2150745">
                <a:moveTo>
                  <a:pt x="519826" y="519602"/>
                </a:moveTo>
                <a:lnTo>
                  <a:pt x="501257" y="519602"/>
                </a:lnTo>
                <a:lnTo>
                  <a:pt x="507604" y="525952"/>
                </a:lnTo>
                <a:lnTo>
                  <a:pt x="526179" y="525952"/>
                </a:lnTo>
                <a:lnTo>
                  <a:pt x="519826" y="519602"/>
                </a:lnTo>
                <a:close/>
              </a:path>
              <a:path w="2151380" h="2150745">
                <a:moveTo>
                  <a:pt x="526179" y="525952"/>
                </a:moveTo>
                <a:lnTo>
                  <a:pt x="507604" y="525952"/>
                </a:lnTo>
                <a:lnTo>
                  <a:pt x="553304" y="571672"/>
                </a:lnTo>
                <a:lnTo>
                  <a:pt x="571919" y="571672"/>
                </a:lnTo>
                <a:lnTo>
                  <a:pt x="526179" y="525952"/>
                </a:lnTo>
                <a:close/>
              </a:path>
              <a:path w="2151380" h="2150745">
                <a:moveTo>
                  <a:pt x="571919" y="571672"/>
                </a:moveTo>
                <a:lnTo>
                  <a:pt x="553304" y="571672"/>
                </a:lnTo>
                <a:lnTo>
                  <a:pt x="565999" y="584372"/>
                </a:lnTo>
                <a:lnTo>
                  <a:pt x="584624" y="584372"/>
                </a:lnTo>
                <a:lnTo>
                  <a:pt x="571919" y="571672"/>
                </a:lnTo>
                <a:close/>
              </a:path>
              <a:path w="2151380" h="2150745">
                <a:moveTo>
                  <a:pt x="584624" y="584372"/>
                </a:moveTo>
                <a:lnTo>
                  <a:pt x="565999" y="584372"/>
                </a:lnTo>
                <a:lnTo>
                  <a:pt x="569807" y="588182"/>
                </a:lnTo>
                <a:lnTo>
                  <a:pt x="588436" y="588182"/>
                </a:lnTo>
                <a:lnTo>
                  <a:pt x="584624" y="584372"/>
                </a:lnTo>
                <a:close/>
              </a:path>
              <a:path w="2151380" h="2150745">
                <a:moveTo>
                  <a:pt x="588436" y="588182"/>
                </a:moveTo>
                <a:lnTo>
                  <a:pt x="569807" y="588182"/>
                </a:lnTo>
                <a:lnTo>
                  <a:pt x="576155" y="594532"/>
                </a:lnTo>
                <a:lnTo>
                  <a:pt x="594788" y="594532"/>
                </a:lnTo>
                <a:lnTo>
                  <a:pt x="588436" y="588182"/>
                </a:lnTo>
                <a:close/>
              </a:path>
              <a:path w="2151380" h="2150745">
                <a:moveTo>
                  <a:pt x="594788" y="594532"/>
                </a:moveTo>
                <a:lnTo>
                  <a:pt x="576155" y="594532"/>
                </a:lnTo>
                <a:lnTo>
                  <a:pt x="616777" y="635172"/>
                </a:lnTo>
                <a:lnTo>
                  <a:pt x="635446" y="635172"/>
                </a:lnTo>
                <a:lnTo>
                  <a:pt x="594788" y="594532"/>
                </a:lnTo>
                <a:close/>
              </a:path>
              <a:path w="2151380" h="2150745">
                <a:moveTo>
                  <a:pt x="635446" y="635172"/>
                </a:moveTo>
                <a:lnTo>
                  <a:pt x="616777" y="635172"/>
                </a:lnTo>
                <a:lnTo>
                  <a:pt x="620585" y="638982"/>
                </a:lnTo>
                <a:lnTo>
                  <a:pt x="639258" y="638982"/>
                </a:lnTo>
                <a:lnTo>
                  <a:pt x="635446" y="635172"/>
                </a:lnTo>
                <a:close/>
              </a:path>
              <a:path w="2151380" h="2150745">
                <a:moveTo>
                  <a:pt x="639258" y="638982"/>
                </a:moveTo>
                <a:lnTo>
                  <a:pt x="620585" y="638982"/>
                </a:lnTo>
                <a:lnTo>
                  <a:pt x="633280" y="651682"/>
                </a:lnTo>
                <a:lnTo>
                  <a:pt x="651963" y="651682"/>
                </a:lnTo>
                <a:lnTo>
                  <a:pt x="639258" y="638982"/>
                </a:lnTo>
                <a:close/>
              </a:path>
              <a:path w="2151380" h="2150745">
                <a:moveTo>
                  <a:pt x="651963" y="651682"/>
                </a:moveTo>
                <a:lnTo>
                  <a:pt x="633280" y="651682"/>
                </a:lnTo>
                <a:lnTo>
                  <a:pt x="648513" y="666922"/>
                </a:lnTo>
                <a:lnTo>
                  <a:pt x="667210" y="666922"/>
                </a:lnTo>
                <a:lnTo>
                  <a:pt x="651963" y="651682"/>
                </a:lnTo>
                <a:close/>
              </a:path>
              <a:path w="2151380" h="2150745">
                <a:moveTo>
                  <a:pt x="667210" y="666922"/>
                </a:moveTo>
                <a:lnTo>
                  <a:pt x="648513" y="666922"/>
                </a:lnTo>
                <a:lnTo>
                  <a:pt x="658669" y="677082"/>
                </a:lnTo>
                <a:lnTo>
                  <a:pt x="677374" y="677082"/>
                </a:lnTo>
                <a:lnTo>
                  <a:pt x="667210" y="666922"/>
                </a:lnTo>
                <a:close/>
              </a:path>
              <a:path w="2151380" h="2150745">
                <a:moveTo>
                  <a:pt x="677374" y="677082"/>
                </a:moveTo>
                <a:lnTo>
                  <a:pt x="658669" y="677082"/>
                </a:lnTo>
                <a:lnTo>
                  <a:pt x="661208" y="679622"/>
                </a:lnTo>
                <a:lnTo>
                  <a:pt x="679915" y="679622"/>
                </a:lnTo>
                <a:lnTo>
                  <a:pt x="677374" y="677082"/>
                </a:lnTo>
                <a:close/>
              </a:path>
              <a:path w="2151380" h="2150745">
                <a:moveTo>
                  <a:pt x="679915" y="679622"/>
                </a:moveTo>
                <a:lnTo>
                  <a:pt x="661208" y="679622"/>
                </a:lnTo>
                <a:lnTo>
                  <a:pt x="665016" y="683432"/>
                </a:lnTo>
                <a:lnTo>
                  <a:pt x="683727" y="683432"/>
                </a:lnTo>
                <a:lnTo>
                  <a:pt x="679915" y="679622"/>
                </a:lnTo>
                <a:close/>
              </a:path>
              <a:path w="2151380" h="2150745">
                <a:moveTo>
                  <a:pt x="683727" y="683432"/>
                </a:moveTo>
                <a:lnTo>
                  <a:pt x="665016" y="683432"/>
                </a:lnTo>
                <a:lnTo>
                  <a:pt x="671364" y="689782"/>
                </a:lnTo>
                <a:lnTo>
                  <a:pt x="690080" y="689782"/>
                </a:lnTo>
                <a:lnTo>
                  <a:pt x="683727" y="683432"/>
                </a:lnTo>
                <a:close/>
              </a:path>
              <a:path w="2151380" h="2150745">
                <a:moveTo>
                  <a:pt x="690080" y="689782"/>
                </a:moveTo>
                <a:lnTo>
                  <a:pt x="671364" y="689782"/>
                </a:lnTo>
                <a:lnTo>
                  <a:pt x="673902" y="692322"/>
                </a:lnTo>
                <a:lnTo>
                  <a:pt x="692621" y="692322"/>
                </a:lnTo>
                <a:lnTo>
                  <a:pt x="690080" y="689782"/>
                </a:lnTo>
                <a:close/>
              </a:path>
              <a:path w="2151380" h="2150745">
                <a:moveTo>
                  <a:pt x="692621" y="692322"/>
                </a:moveTo>
                <a:lnTo>
                  <a:pt x="673902" y="692322"/>
                </a:lnTo>
                <a:lnTo>
                  <a:pt x="680250" y="698672"/>
                </a:lnTo>
                <a:lnTo>
                  <a:pt x="698973" y="698672"/>
                </a:lnTo>
                <a:lnTo>
                  <a:pt x="692621" y="692322"/>
                </a:lnTo>
                <a:close/>
              </a:path>
              <a:path w="2151380" h="2150745">
                <a:moveTo>
                  <a:pt x="698973" y="698672"/>
                </a:moveTo>
                <a:lnTo>
                  <a:pt x="680250" y="698672"/>
                </a:lnTo>
                <a:lnTo>
                  <a:pt x="684058" y="702482"/>
                </a:lnTo>
                <a:lnTo>
                  <a:pt x="702785" y="702482"/>
                </a:lnTo>
                <a:lnTo>
                  <a:pt x="698973" y="698672"/>
                </a:lnTo>
                <a:close/>
              </a:path>
              <a:path w="2151380" h="2150745">
                <a:moveTo>
                  <a:pt x="702785" y="702482"/>
                </a:moveTo>
                <a:lnTo>
                  <a:pt x="684058" y="702482"/>
                </a:lnTo>
                <a:lnTo>
                  <a:pt x="690405" y="708832"/>
                </a:lnTo>
                <a:lnTo>
                  <a:pt x="709138" y="708832"/>
                </a:lnTo>
                <a:lnTo>
                  <a:pt x="702785" y="702482"/>
                </a:lnTo>
                <a:close/>
              </a:path>
              <a:path w="2151380" h="2150745">
                <a:moveTo>
                  <a:pt x="709138" y="708832"/>
                </a:moveTo>
                <a:lnTo>
                  <a:pt x="690405" y="708832"/>
                </a:lnTo>
                <a:lnTo>
                  <a:pt x="699291" y="717722"/>
                </a:lnTo>
                <a:lnTo>
                  <a:pt x="718032" y="717722"/>
                </a:lnTo>
                <a:lnTo>
                  <a:pt x="709138" y="708832"/>
                </a:lnTo>
                <a:close/>
              </a:path>
              <a:path w="2151380" h="2150745">
                <a:moveTo>
                  <a:pt x="718032" y="717722"/>
                </a:moveTo>
                <a:lnTo>
                  <a:pt x="699291" y="717722"/>
                </a:lnTo>
                <a:lnTo>
                  <a:pt x="705639" y="724072"/>
                </a:lnTo>
                <a:lnTo>
                  <a:pt x="724384" y="724072"/>
                </a:lnTo>
                <a:lnTo>
                  <a:pt x="718032" y="717722"/>
                </a:lnTo>
                <a:close/>
              </a:path>
              <a:path w="2151380" h="2150745">
                <a:moveTo>
                  <a:pt x="724384" y="724072"/>
                </a:moveTo>
                <a:lnTo>
                  <a:pt x="705639" y="724072"/>
                </a:lnTo>
                <a:lnTo>
                  <a:pt x="709447" y="727882"/>
                </a:lnTo>
                <a:lnTo>
                  <a:pt x="728196" y="727882"/>
                </a:lnTo>
                <a:lnTo>
                  <a:pt x="724384" y="724072"/>
                </a:lnTo>
                <a:close/>
              </a:path>
              <a:path w="2151380" h="2150745">
                <a:moveTo>
                  <a:pt x="728196" y="727882"/>
                </a:moveTo>
                <a:lnTo>
                  <a:pt x="709447" y="727882"/>
                </a:lnTo>
                <a:lnTo>
                  <a:pt x="715794" y="734232"/>
                </a:lnTo>
                <a:lnTo>
                  <a:pt x="734549" y="734232"/>
                </a:lnTo>
                <a:lnTo>
                  <a:pt x="728196" y="727882"/>
                </a:lnTo>
                <a:close/>
              </a:path>
              <a:path w="2151380" h="2150745">
                <a:moveTo>
                  <a:pt x="734549" y="734232"/>
                </a:moveTo>
                <a:lnTo>
                  <a:pt x="715794" y="734232"/>
                </a:lnTo>
                <a:lnTo>
                  <a:pt x="722142" y="740582"/>
                </a:lnTo>
                <a:lnTo>
                  <a:pt x="740901" y="740582"/>
                </a:lnTo>
                <a:lnTo>
                  <a:pt x="734549" y="734232"/>
                </a:lnTo>
                <a:close/>
              </a:path>
              <a:path w="2151380" h="2150745">
                <a:moveTo>
                  <a:pt x="740901" y="740582"/>
                </a:moveTo>
                <a:lnTo>
                  <a:pt x="722142" y="740582"/>
                </a:lnTo>
                <a:lnTo>
                  <a:pt x="724681" y="743122"/>
                </a:lnTo>
                <a:lnTo>
                  <a:pt x="743443" y="743122"/>
                </a:lnTo>
                <a:lnTo>
                  <a:pt x="740901" y="740582"/>
                </a:lnTo>
                <a:close/>
              </a:path>
              <a:path w="2151380" h="2150745">
                <a:moveTo>
                  <a:pt x="743443" y="743122"/>
                </a:moveTo>
                <a:lnTo>
                  <a:pt x="724681" y="743122"/>
                </a:lnTo>
                <a:lnTo>
                  <a:pt x="731028" y="749472"/>
                </a:lnTo>
                <a:lnTo>
                  <a:pt x="749795" y="749472"/>
                </a:lnTo>
                <a:lnTo>
                  <a:pt x="743443" y="743122"/>
                </a:lnTo>
                <a:close/>
              </a:path>
              <a:path w="2151380" h="2150745">
                <a:moveTo>
                  <a:pt x="749795" y="749472"/>
                </a:moveTo>
                <a:lnTo>
                  <a:pt x="731028" y="749472"/>
                </a:lnTo>
                <a:lnTo>
                  <a:pt x="734836" y="753282"/>
                </a:lnTo>
                <a:lnTo>
                  <a:pt x="753607" y="753282"/>
                </a:lnTo>
                <a:lnTo>
                  <a:pt x="749795" y="749472"/>
                </a:lnTo>
                <a:close/>
              </a:path>
              <a:path w="2151380" h="2150745">
                <a:moveTo>
                  <a:pt x="753607" y="753282"/>
                </a:moveTo>
                <a:lnTo>
                  <a:pt x="734836" y="753282"/>
                </a:lnTo>
                <a:lnTo>
                  <a:pt x="737375" y="755822"/>
                </a:lnTo>
                <a:lnTo>
                  <a:pt x="756148" y="755822"/>
                </a:lnTo>
                <a:lnTo>
                  <a:pt x="753607" y="753282"/>
                </a:lnTo>
                <a:close/>
              </a:path>
              <a:path w="2151380" h="2150745">
                <a:moveTo>
                  <a:pt x="756148" y="755822"/>
                </a:moveTo>
                <a:lnTo>
                  <a:pt x="737375" y="755822"/>
                </a:lnTo>
                <a:lnTo>
                  <a:pt x="741183" y="759632"/>
                </a:lnTo>
                <a:lnTo>
                  <a:pt x="759960" y="759632"/>
                </a:lnTo>
                <a:lnTo>
                  <a:pt x="756148" y="755822"/>
                </a:lnTo>
                <a:close/>
              </a:path>
              <a:path w="2151380" h="2150745">
                <a:moveTo>
                  <a:pt x="759960" y="759632"/>
                </a:moveTo>
                <a:lnTo>
                  <a:pt x="741183" y="759632"/>
                </a:lnTo>
                <a:lnTo>
                  <a:pt x="747531" y="765982"/>
                </a:lnTo>
                <a:lnTo>
                  <a:pt x="766312" y="765982"/>
                </a:lnTo>
                <a:lnTo>
                  <a:pt x="759960" y="759632"/>
                </a:lnTo>
                <a:close/>
              </a:path>
              <a:path w="2151380" h="2150745">
                <a:moveTo>
                  <a:pt x="766312" y="765982"/>
                </a:moveTo>
                <a:lnTo>
                  <a:pt x="747531" y="765982"/>
                </a:lnTo>
                <a:lnTo>
                  <a:pt x="753878" y="772332"/>
                </a:lnTo>
                <a:lnTo>
                  <a:pt x="772665" y="772332"/>
                </a:lnTo>
                <a:lnTo>
                  <a:pt x="766312" y="765982"/>
                </a:lnTo>
                <a:close/>
              </a:path>
              <a:path w="2151380" h="2150745">
                <a:moveTo>
                  <a:pt x="772665" y="772332"/>
                </a:moveTo>
                <a:lnTo>
                  <a:pt x="753878" y="772332"/>
                </a:lnTo>
                <a:lnTo>
                  <a:pt x="756417" y="774872"/>
                </a:lnTo>
                <a:lnTo>
                  <a:pt x="775206" y="774872"/>
                </a:lnTo>
                <a:lnTo>
                  <a:pt x="772665" y="772332"/>
                </a:lnTo>
                <a:close/>
              </a:path>
              <a:path w="2151380" h="2150745">
                <a:moveTo>
                  <a:pt x="775206" y="774872"/>
                </a:moveTo>
                <a:lnTo>
                  <a:pt x="756417" y="774872"/>
                </a:lnTo>
                <a:lnTo>
                  <a:pt x="762764" y="781222"/>
                </a:lnTo>
                <a:lnTo>
                  <a:pt x="781559" y="781222"/>
                </a:lnTo>
                <a:lnTo>
                  <a:pt x="775206" y="774872"/>
                </a:lnTo>
                <a:close/>
              </a:path>
              <a:path w="2151380" h="2150745">
                <a:moveTo>
                  <a:pt x="781559" y="781222"/>
                </a:moveTo>
                <a:lnTo>
                  <a:pt x="762764" y="781222"/>
                </a:lnTo>
                <a:lnTo>
                  <a:pt x="766572" y="785032"/>
                </a:lnTo>
                <a:lnTo>
                  <a:pt x="785371" y="785032"/>
                </a:lnTo>
                <a:lnTo>
                  <a:pt x="781559" y="781222"/>
                </a:lnTo>
                <a:close/>
              </a:path>
              <a:path w="2151380" h="2150745">
                <a:moveTo>
                  <a:pt x="785371" y="785032"/>
                </a:moveTo>
                <a:lnTo>
                  <a:pt x="766572" y="785032"/>
                </a:lnTo>
                <a:lnTo>
                  <a:pt x="772920" y="791382"/>
                </a:lnTo>
                <a:lnTo>
                  <a:pt x="791723" y="791382"/>
                </a:lnTo>
                <a:lnTo>
                  <a:pt x="785371" y="785032"/>
                </a:lnTo>
                <a:close/>
              </a:path>
              <a:path w="2151380" h="2150745">
                <a:moveTo>
                  <a:pt x="791723" y="791382"/>
                </a:moveTo>
                <a:lnTo>
                  <a:pt x="772920" y="791382"/>
                </a:lnTo>
                <a:lnTo>
                  <a:pt x="775459" y="793922"/>
                </a:lnTo>
                <a:lnTo>
                  <a:pt x="794264" y="793922"/>
                </a:lnTo>
                <a:lnTo>
                  <a:pt x="791723" y="791382"/>
                </a:lnTo>
                <a:close/>
              </a:path>
              <a:path w="2151380" h="2150745">
                <a:moveTo>
                  <a:pt x="794264" y="793922"/>
                </a:moveTo>
                <a:lnTo>
                  <a:pt x="775459" y="793922"/>
                </a:lnTo>
                <a:lnTo>
                  <a:pt x="781806" y="800272"/>
                </a:lnTo>
                <a:lnTo>
                  <a:pt x="800617" y="800272"/>
                </a:lnTo>
                <a:lnTo>
                  <a:pt x="794264" y="793922"/>
                </a:lnTo>
                <a:close/>
              </a:path>
              <a:path w="2151380" h="2150745">
                <a:moveTo>
                  <a:pt x="800617" y="800272"/>
                </a:moveTo>
                <a:lnTo>
                  <a:pt x="781806" y="800272"/>
                </a:lnTo>
                <a:lnTo>
                  <a:pt x="785614" y="804082"/>
                </a:lnTo>
                <a:lnTo>
                  <a:pt x="804429" y="804082"/>
                </a:lnTo>
                <a:lnTo>
                  <a:pt x="800617" y="800272"/>
                </a:lnTo>
                <a:close/>
              </a:path>
              <a:path w="2151380" h="2150745">
                <a:moveTo>
                  <a:pt x="804429" y="804082"/>
                </a:moveTo>
                <a:lnTo>
                  <a:pt x="785614" y="804082"/>
                </a:lnTo>
                <a:lnTo>
                  <a:pt x="788153" y="806622"/>
                </a:lnTo>
                <a:lnTo>
                  <a:pt x="806970" y="806622"/>
                </a:lnTo>
                <a:lnTo>
                  <a:pt x="804429" y="804082"/>
                </a:lnTo>
                <a:close/>
              </a:path>
              <a:path w="2151380" h="2150745">
                <a:moveTo>
                  <a:pt x="806970" y="806622"/>
                </a:moveTo>
                <a:lnTo>
                  <a:pt x="788153" y="806622"/>
                </a:lnTo>
                <a:lnTo>
                  <a:pt x="794500" y="812972"/>
                </a:lnTo>
                <a:lnTo>
                  <a:pt x="813323" y="812972"/>
                </a:lnTo>
                <a:lnTo>
                  <a:pt x="806970" y="806622"/>
                </a:lnTo>
                <a:close/>
              </a:path>
              <a:path w="2151380" h="2150745">
                <a:moveTo>
                  <a:pt x="813323" y="812972"/>
                </a:moveTo>
                <a:lnTo>
                  <a:pt x="794500" y="812972"/>
                </a:lnTo>
                <a:lnTo>
                  <a:pt x="804656" y="823132"/>
                </a:lnTo>
                <a:lnTo>
                  <a:pt x="823487" y="823132"/>
                </a:lnTo>
                <a:lnTo>
                  <a:pt x="813323" y="812972"/>
                </a:lnTo>
                <a:close/>
              </a:path>
              <a:path w="2151380" h="2150745">
                <a:moveTo>
                  <a:pt x="823487" y="823132"/>
                </a:moveTo>
                <a:lnTo>
                  <a:pt x="804656" y="823132"/>
                </a:lnTo>
                <a:lnTo>
                  <a:pt x="817351" y="835832"/>
                </a:lnTo>
                <a:lnTo>
                  <a:pt x="836192" y="835832"/>
                </a:lnTo>
                <a:lnTo>
                  <a:pt x="823487" y="823132"/>
                </a:lnTo>
                <a:close/>
              </a:path>
              <a:path w="2151380" h="2150745">
                <a:moveTo>
                  <a:pt x="836192" y="835832"/>
                </a:moveTo>
                <a:lnTo>
                  <a:pt x="817351" y="835832"/>
                </a:lnTo>
                <a:lnTo>
                  <a:pt x="842740" y="861232"/>
                </a:lnTo>
                <a:lnTo>
                  <a:pt x="861603" y="861232"/>
                </a:lnTo>
                <a:lnTo>
                  <a:pt x="836192" y="835832"/>
                </a:lnTo>
                <a:close/>
              </a:path>
              <a:path w="2151380" h="2150745">
                <a:moveTo>
                  <a:pt x="861603" y="861232"/>
                </a:moveTo>
                <a:lnTo>
                  <a:pt x="842740" y="861232"/>
                </a:lnTo>
                <a:lnTo>
                  <a:pt x="874476" y="892982"/>
                </a:lnTo>
                <a:lnTo>
                  <a:pt x="893367" y="892982"/>
                </a:lnTo>
                <a:lnTo>
                  <a:pt x="861603" y="861232"/>
                </a:lnTo>
                <a:close/>
              </a:path>
              <a:path w="2151380" h="2150745">
                <a:moveTo>
                  <a:pt x="893367" y="892982"/>
                </a:moveTo>
                <a:lnTo>
                  <a:pt x="874476" y="892982"/>
                </a:lnTo>
                <a:lnTo>
                  <a:pt x="972224" y="990772"/>
                </a:lnTo>
                <a:lnTo>
                  <a:pt x="991199" y="990772"/>
                </a:lnTo>
                <a:lnTo>
                  <a:pt x="893367" y="892982"/>
                </a:lnTo>
                <a:close/>
              </a:path>
              <a:path w="2151380" h="2150745">
                <a:moveTo>
                  <a:pt x="1150018" y="1149522"/>
                </a:moveTo>
                <a:lnTo>
                  <a:pt x="1149207" y="1149576"/>
                </a:lnTo>
                <a:lnTo>
                  <a:pt x="1150018" y="1150792"/>
                </a:lnTo>
                <a:lnTo>
                  <a:pt x="1130906" y="1150792"/>
                </a:lnTo>
                <a:lnTo>
                  <a:pt x="1134714" y="1153332"/>
                </a:lnTo>
                <a:lnTo>
                  <a:pt x="1137253" y="1155872"/>
                </a:lnTo>
                <a:lnTo>
                  <a:pt x="1156370" y="1155872"/>
                </a:lnTo>
                <a:lnTo>
                  <a:pt x="1150018" y="1149522"/>
                </a:lnTo>
                <a:close/>
              </a:path>
              <a:path w="2151380" h="2150745">
                <a:moveTo>
                  <a:pt x="1147477" y="1146982"/>
                </a:moveTo>
                <a:lnTo>
                  <a:pt x="1129177" y="1148198"/>
                </a:lnTo>
                <a:lnTo>
                  <a:pt x="1130906" y="1150792"/>
                </a:lnTo>
                <a:lnTo>
                  <a:pt x="1149207" y="1149576"/>
                </a:lnTo>
                <a:lnTo>
                  <a:pt x="1147477" y="1146982"/>
                </a:lnTo>
                <a:close/>
              </a:path>
              <a:path w="2151380" h="2150745">
                <a:moveTo>
                  <a:pt x="1122019" y="1140632"/>
                </a:moveTo>
                <a:lnTo>
                  <a:pt x="1124558" y="1144442"/>
                </a:lnTo>
                <a:lnTo>
                  <a:pt x="1128367" y="1148252"/>
                </a:lnTo>
                <a:lnTo>
                  <a:pt x="1129177" y="1148198"/>
                </a:lnTo>
                <a:lnTo>
                  <a:pt x="1128367" y="1146982"/>
                </a:lnTo>
                <a:lnTo>
                  <a:pt x="1147477" y="1146982"/>
                </a:lnTo>
                <a:lnTo>
                  <a:pt x="1143665" y="1144442"/>
                </a:lnTo>
                <a:lnTo>
                  <a:pt x="1141124" y="1141902"/>
                </a:lnTo>
                <a:lnTo>
                  <a:pt x="1122019" y="1140632"/>
                </a:lnTo>
                <a:close/>
              </a:path>
              <a:path w="2151380" h="2150745">
                <a:moveTo>
                  <a:pt x="1137312" y="1136822"/>
                </a:moveTo>
                <a:lnTo>
                  <a:pt x="1136465" y="1136822"/>
                </a:lnTo>
                <a:lnTo>
                  <a:pt x="1137312" y="1138092"/>
                </a:lnTo>
                <a:lnTo>
                  <a:pt x="1119480" y="1138092"/>
                </a:lnTo>
                <a:lnTo>
                  <a:pt x="1122019" y="1140632"/>
                </a:lnTo>
                <a:lnTo>
                  <a:pt x="1141124" y="1140632"/>
                </a:lnTo>
                <a:lnTo>
                  <a:pt x="1137312" y="1136822"/>
                </a:lnTo>
                <a:close/>
              </a:path>
              <a:path w="2151380" h="2150745">
                <a:moveTo>
                  <a:pt x="1134771" y="1134282"/>
                </a:moveTo>
                <a:lnTo>
                  <a:pt x="1115672" y="1135552"/>
                </a:lnTo>
                <a:lnTo>
                  <a:pt x="1118211" y="1138092"/>
                </a:lnTo>
                <a:lnTo>
                  <a:pt x="1119480" y="1138092"/>
                </a:lnTo>
                <a:lnTo>
                  <a:pt x="1118211" y="1136822"/>
                </a:lnTo>
                <a:lnTo>
                  <a:pt x="1136465" y="1136822"/>
                </a:lnTo>
                <a:lnTo>
                  <a:pt x="1134771" y="1134282"/>
                </a:lnTo>
                <a:close/>
              </a:path>
              <a:path w="2151380" h="2150745">
                <a:moveTo>
                  <a:pt x="1124607" y="1125392"/>
                </a:moveTo>
                <a:lnTo>
                  <a:pt x="1105516" y="1125392"/>
                </a:lnTo>
                <a:lnTo>
                  <a:pt x="1109325" y="1127932"/>
                </a:lnTo>
                <a:lnTo>
                  <a:pt x="1111864" y="1130472"/>
                </a:lnTo>
                <a:lnTo>
                  <a:pt x="1115672" y="1135552"/>
                </a:lnTo>
                <a:lnTo>
                  <a:pt x="1134771" y="1134282"/>
                </a:lnTo>
                <a:lnTo>
                  <a:pt x="1128418" y="1127932"/>
                </a:lnTo>
                <a:lnTo>
                  <a:pt x="1124607" y="1125392"/>
                </a:lnTo>
                <a:close/>
              </a:path>
              <a:path w="2151380" h="2150745">
                <a:moveTo>
                  <a:pt x="1122066" y="1121582"/>
                </a:moveTo>
                <a:lnTo>
                  <a:pt x="1121113" y="1121582"/>
                </a:lnTo>
                <a:lnTo>
                  <a:pt x="1122066" y="1122852"/>
                </a:lnTo>
                <a:lnTo>
                  <a:pt x="1104247" y="1122852"/>
                </a:lnTo>
                <a:lnTo>
                  <a:pt x="1105516" y="1124122"/>
                </a:lnTo>
                <a:lnTo>
                  <a:pt x="1124607" y="1125392"/>
                </a:lnTo>
                <a:lnTo>
                  <a:pt x="1122066" y="1121582"/>
                </a:lnTo>
                <a:close/>
              </a:path>
              <a:path w="2151380" h="2150745">
                <a:moveTo>
                  <a:pt x="1118254" y="1117772"/>
                </a:moveTo>
                <a:lnTo>
                  <a:pt x="1117443" y="1117826"/>
                </a:lnTo>
                <a:lnTo>
                  <a:pt x="1118254" y="1119042"/>
                </a:lnTo>
                <a:lnTo>
                  <a:pt x="1099169" y="1119042"/>
                </a:lnTo>
                <a:lnTo>
                  <a:pt x="1102978" y="1122852"/>
                </a:lnTo>
                <a:lnTo>
                  <a:pt x="1104247" y="1122852"/>
                </a:lnTo>
                <a:lnTo>
                  <a:pt x="1102978" y="1121582"/>
                </a:lnTo>
                <a:lnTo>
                  <a:pt x="1121113" y="1121582"/>
                </a:lnTo>
                <a:lnTo>
                  <a:pt x="1118254" y="1117772"/>
                </a:lnTo>
                <a:close/>
              </a:path>
              <a:path w="2151380" h="2150745">
                <a:moveTo>
                  <a:pt x="1115713" y="1115232"/>
                </a:moveTo>
                <a:lnTo>
                  <a:pt x="1097441" y="1116448"/>
                </a:lnTo>
                <a:lnTo>
                  <a:pt x="1099169" y="1119042"/>
                </a:lnTo>
                <a:lnTo>
                  <a:pt x="1117443" y="1117826"/>
                </a:lnTo>
                <a:lnTo>
                  <a:pt x="1115713" y="1115232"/>
                </a:lnTo>
                <a:close/>
              </a:path>
              <a:path w="2151380" h="2150745">
                <a:moveTo>
                  <a:pt x="1090283" y="1108882"/>
                </a:moveTo>
                <a:lnTo>
                  <a:pt x="1092822" y="1112692"/>
                </a:lnTo>
                <a:lnTo>
                  <a:pt x="1096630" y="1116502"/>
                </a:lnTo>
                <a:lnTo>
                  <a:pt x="1097441" y="1116448"/>
                </a:lnTo>
                <a:lnTo>
                  <a:pt x="1096630" y="1115232"/>
                </a:lnTo>
                <a:lnTo>
                  <a:pt x="1115713" y="1115232"/>
                </a:lnTo>
                <a:lnTo>
                  <a:pt x="1111901" y="1112692"/>
                </a:lnTo>
                <a:lnTo>
                  <a:pt x="1109360" y="1110152"/>
                </a:lnTo>
                <a:lnTo>
                  <a:pt x="1090283" y="1108882"/>
                </a:lnTo>
                <a:close/>
              </a:path>
              <a:path w="2151380" h="2150745">
                <a:moveTo>
                  <a:pt x="1086475" y="1105072"/>
                </a:moveTo>
                <a:lnTo>
                  <a:pt x="1090283" y="1108882"/>
                </a:lnTo>
                <a:lnTo>
                  <a:pt x="1109360" y="1108882"/>
                </a:lnTo>
                <a:lnTo>
                  <a:pt x="1106819" y="1106342"/>
                </a:lnTo>
                <a:lnTo>
                  <a:pt x="1105548" y="1106342"/>
                </a:lnTo>
                <a:lnTo>
                  <a:pt x="1086475" y="1105072"/>
                </a:lnTo>
                <a:close/>
              </a:path>
              <a:path w="2151380" h="2150745">
                <a:moveTo>
                  <a:pt x="1105548" y="1105072"/>
                </a:moveTo>
                <a:lnTo>
                  <a:pt x="1104701" y="1105072"/>
                </a:lnTo>
                <a:lnTo>
                  <a:pt x="1105548" y="1106342"/>
                </a:lnTo>
                <a:lnTo>
                  <a:pt x="1106819" y="1106342"/>
                </a:lnTo>
                <a:lnTo>
                  <a:pt x="1105548" y="1105072"/>
                </a:lnTo>
                <a:close/>
              </a:path>
              <a:path w="2151380" h="2150745">
                <a:moveTo>
                  <a:pt x="1080127" y="1098722"/>
                </a:moveTo>
                <a:lnTo>
                  <a:pt x="1086475" y="1105072"/>
                </a:lnTo>
                <a:lnTo>
                  <a:pt x="1104701" y="1105072"/>
                </a:lnTo>
                <a:lnTo>
                  <a:pt x="1103007" y="1102532"/>
                </a:lnTo>
                <a:lnTo>
                  <a:pt x="1100466" y="1099992"/>
                </a:lnTo>
                <a:lnTo>
                  <a:pt x="1099196" y="1099992"/>
                </a:lnTo>
                <a:lnTo>
                  <a:pt x="1080127" y="1098722"/>
                </a:lnTo>
                <a:close/>
              </a:path>
              <a:path w="2151380" h="2150745">
                <a:moveTo>
                  <a:pt x="1099196" y="1098722"/>
                </a:moveTo>
                <a:lnTo>
                  <a:pt x="1097925" y="1098722"/>
                </a:lnTo>
                <a:lnTo>
                  <a:pt x="1099196" y="1099992"/>
                </a:lnTo>
                <a:lnTo>
                  <a:pt x="1100466" y="1099992"/>
                </a:lnTo>
                <a:lnTo>
                  <a:pt x="1099196" y="1098722"/>
                </a:lnTo>
                <a:close/>
              </a:path>
              <a:path w="2151380" h="2150745">
                <a:moveTo>
                  <a:pt x="1077588" y="1096182"/>
                </a:moveTo>
                <a:lnTo>
                  <a:pt x="1080127" y="1098722"/>
                </a:lnTo>
                <a:lnTo>
                  <a:pt x="1097925" y="1098722"/>
                </a:lnTo>
                <a:lnTo>
                  <a:pt x="1096655" y="1097452"/>
                </a:lnTo>
                <a:lnTo>
                  <a:pt x="1077588" y="1096182"/>
                </a:lnTo>
                <a:close/>
              </a:path>
              <a:path w="2151380" h="2150745">
                <a:moveTo>
                  <a:pt x="1090302" y="1089832"/>
                </a:moveTo>
                <a:lnTo>
                  <a:pt x="1089349" y="1089832"/>
                </a:lnTo>
                <a:lnTo>
                  <a:pt x="1090302" y="1091102"/>
                </a:lnTo>
                <a:lnTo>
                  <a:pt x="1072088" y="1091102"/>
                </a:lnTo>
                <a:lnTo>
                  <a:pt x="1073780" y="1093642"/>
                </a:lnTo>
                <a:lnTo>
                  <a:pt x="1077588" y="1096182"/>
                </a:lnTo>
                <a:lnTo>
                  <a:pt x="1096655" y="1096182"/>
                </a:lnTo>
                <a:lnTo>
                  <a:pt x="1092843" y="1093642"/>
                </a:lnTo>
                <a:lnTo>
                  <a:pt x="1090302" y="1089832"/>
                </a:lnTo>
                <a:close/>
              </a:path>
              <a:path w="2151380" h="2150745">
                <a:moveTo>
                  <a:pt x="1086490" y="1086022"/>
                </a:moveTo>
                <a:lnTo>
                  <a:pt x="1085299" y="1086102"/>
                </a:lnTo>
                <a:lnTo>
                  <a:pt x="1086490" y="1087292"/>
                </a:lnTo>
                <a:lnTo>
                  <a:pt x="1067433" y="1087292"/>
                </a:lnTo>
                <a:lnTo>
                  <a:pt x="1071241" y="1091102"/>
                </a:lnTo>
                <a:lnTo>
                  <a:pt x="1072088" y="1091102"/>
                </a:lnTo>
                <a:lnTo>
                  <a:pt x="1071241" y="1089832"/>
                </a:lnTo>
                <a:lnTo>
                  <a:pt x="1089349" y="1089832"/>
                </a:lnTo>
                <a:lnTo>
                  <a:pt x="1087443" y="1087292"/>
                </a:lnTo>
                <a:lnTo>
                  <a:pt x="1086490" y="1087292"/>
                </a:lnTo>
                <a:lnTo>
                  <a:pt x="1076962" y="1086657"/>
                </a:lnTo>
                <a:lnTo>
                  <a:pt x="1086967" y="1086657"/>
                </a:lnTo>
                <a:lnTo>
                  <a:pt x="1086490" y="1086022"/>
                </a:lnTo>
                <a:close/>
              </a:path>
              <a:path w="2151380" h="2150745">
                <a:moveTo>
                  <a:pt x="1074422" y="1084117"/>
                </a:moveTo>
                <a:lnTo>
                  <a:pt x="1066084" y="1084673"/>
                </a:lnTo>
                <a:lnTo>
                  <a:pt x="1067433" y="1086022"/>
                </a:lnTo>
                <a:lnTo>
                  <a:pt x="1076962" y="1086657"/>
                </a:lnTo>
                <a:lnTo>
                  <a:pt x="1085299" y="1086102"/>
                </a:lnTo>
                <a:lnTo>
                  <a:pt x="1083949" y="1084752"/>
                </a:lnTo>
                <a:lnTo>
                  <a:pt x="1074422" y="1084117"/>
                </a:lnTo>
                <a:close/>
              </a:path>
              <a:path w="2151380" h="2150745">
                <a:moveTo>
                  <a:pt x="1080138" y="1080942"/>
                </a:moveTo>
                <a:lnTo>
                  <a:pt x="1061086" y="1080942"/>
                </a:lnTo>
                <a:lnTo>
                  <a:pt x="1064894" y="1084752"/>
                </a:lnTo>
                <a:lnTo>
                  <a:pt x="1066084" y="1084673"/>
                </a:lnTo>
                <a:lnTo>
                  <a:pt x="1064894" y="1083482"/>
                </a:lnTo>
                <a:lnTo>
                  <a:pt x="1083949" y="1083482"/>
                </a:lnTo>
                <a:lnTo>
                  <a:pt x="1080138" y="1080942"/>
                </a:lnTo>
                <a:close/>
              </a:path>
              <a:path w="2151380" h="2150745">
                <a:moveTo>
                  <a:pt x="1083949" y="1083482"/>
                </a:moveTo>
                <a:lnTo>
                  <a:pt x="1064894" y="1083482"/>
                </a:lnTo>
                <a:lnTo>
                  <a:pt x="1074422" y="1084117"/>
                </a:lnTo>
                <a:lnTo>
                  <a:pt x="1083949" y="1083482"/>
                </a:lnTo>
                <a:close/>
              </a:path>
              <a:path w="2151380" h="2150745">
                <a:moveTo>
                  <a:pt x="1058547" y="1077132"/>
                </a:moveTo>
                <a:lnTo>
                  <a:pt x="1061086" y="1079672"/>
                </a:lnTo>
                <a:lnTo>
                  <a:pt x="1080138" y="1080942"/>
                </a:lnTo>
                <a:lnTo>
                  <a:pt x="1077596" y="1078402"/>
                </a:lnTo>
                <a:lnTo>
                  <a:pt x="1058547" y="1077132"/>
                </a:lnTo>
                <a:close/>
              </a:path>
              <a:path w="2151380" h="2150745">
                <a:moveTo>
                  <a:pt x="1054738" y="1073322"/>
                </a:moveTo>
                <a:lnTo>
                  <a:pt x="1058547" y="1077132"/>
                </a:lnTo>
                <a:lnTo>
                  <a:pt x="1077596" y="1077132"/>
                </a:lnTo>
                <a:lnTo>
                  <a:pt x="1073785" y="1074592"/>
                </a:lnTo>
                <a:lnTo>
                  <a:pt x="1054738" y="1073322"/>
                </a:lnTo>
                <a:close/>
              </a:path>
              <a:path w="2151380" h="2150745">
                <a:moveTo>
                  <a:pt x="1048391" y="1066972"/>
                </a:moveTo>
                <a:lnTo>
                  <a:pt x="1054738" y="1073322"/>
                </a:lnTo>
                <a:lnTo>
                  <a:pt x="1073785" y="1074592"/>
                </a:lnTo>
                <a:lnTo>
                  <a:pt x="1071244" y="1070782"/>
                </a:lnTo>
                <a:lnTo>
                  <a:pt x="1068703" y="1068242"/>
                </a:lnTo>
                <a:lnTo>
                  <a:pt x="1067432" y="1068242"/>
                </a:lnTo>
                <a:lnTo>
                  <a:pt x="1048391" y="1066972"/>
                </a:lnTo>
                <a:close/>
              </a:path>
              <a:path w="2151380" h="2150745">
                <a:moveTo>
                  <a:pt x="1067432" y="1066972"/>
                </a:moveTo>
                <a:lnTo>
                  <a:pt x="1066161" y="1066972"/>
                </a:lnTo>
                <a:lnTo>
                  <a:pt x="1067432" y="1068242"/>
                </a:lnTo>
                <a:lnTo>
                  <a:pt x="1068703" y="1068242"/>
                </a:lnTo>
                <a:lnTo>
                  <a:pt x="1067432" y="1066972"/>
                </a:lnTo>
                <a:close/>
              </a:path>
              <a:path w="2151380" h="2150745">
                <a:moveTo>
                  <a:pt x="1045852" y="1064432"/>
                </a:moveTo>
                <a:lnTo>
                  <a:pt x="1048391" y="1066972"/>
                </a:lnTo>
                <a:lnTo>
                  <a:pt x="1066161" y="1066972"/>
                </a:lnTo>
                <a:lnTo>
                  <a:pt x="1064891" y="1065702"/>
                </a:lnTo>
                <a:lnTo>
                  <a:pt x="1045852" y="1064432"/>
                </a:lnTo>
                <a:close/>
              </a:path>
              <a:path w="2151380" h="2150745">
                <a:moveTo>
                  <a:pt x="1042044" y="1060622"/>
                </a:moveTo>
                <a:lnTo>
                  <a:pt x="1045852" y="1064432"/>
                </a:lnTo>
                <a:lnTo>
                  <a:pt x="1064891" y="1064432"/>
                </a:lnTo>
                <a:lnTo>
                  <a:pt x="1062350" y="1061892"/>
                </a:lnTo>
                <a:lnTo>
                  <a:pt x="1061079" y="1061892"/>
                </a:lnTo>
                <a:lnTo>
                  <a:pt x="1042044" y="1060622"/>
                </a:lnTo>
                <a:close/>
              </a:path>
              <a:path w="2151380" h="2150745">
                <a:moveTo>
                  <a:pt x="1061079" y="1060622"/>
                </a:moveTo>
                <a:lnTo>
                  <a:pt x="1060232" y="1060622"/>
                </a:lnTo>
                <a:lnTo>
                  <a:pt x="1061079" y="1061892"/>
                </a:lnTo>
                <a:lnTo>
                  <a:pt x="1062350" y="1061892"/>
                </a:lnTo>
                <a:lnTo>
                  <a:pt x="1061079" y="1060622"/>
                </a:lnTo>
                <a:close/>
              </a:path>
              <a:path w="2151380" h="2150745">
                <a:moveTo>
                  <a:pt x="1058538" y="1058082"/>
                </a:moveTo>
                <a:lnTo>
                  <a:pt x="1040695" y="1059273"/>
                </a:lnTo>
                <a:lnTo>
                  <a:pt x="1042044" y="1060622"/>
                </a:lnTo>
                <a:lnTo>
                  <a:pt x="1060232" y="1060622"/>
                </a:lnTo>
                <a:lnTo>
                  <a:pt x="1058538" y="1058082"/>
                </a:lnTo>
                <a:close/>
              </a:path>
              <a:path w="2151380" h="2150745">
                <a:moveTo>
                  <a:pt x="1054727" y="1054272"/>
                </a:moveTo>
                <a:lnTo>
                  <a:pt x="1053536" y="1054352"/>
                </a:lnTo>
                <a:lnTo>
                  <a:pt x="1054727" y="1055542"/>
                </a:lnTo>
                <a:lnTo>
                  <a:pt x="1035697" y="1055542"/>
                </a:lnTo>
                <a:lnTo>
                  <a:pt x="1039505" y="1059352"/>
                </a:lnTo>
                <a:lnTo>
                  <a:pt x="1040695" y="1059273"/>
                </a:lnTo>
                <a:lnTo>
                  <a:pt x="1039505" y="1058082"/>
                </a:lnTo>
                <a:lnTo>
                  <a:pt x="1058538" y="1058082"/>
                </a:lnTo>
                <a:lnTo>
                  <a:pt x="1054727" y="1054272"/>
                </a:lnTo>
                <a:close/>
              </a:path>
              <a:path w="2151380" h="2150745">
                <a:moveTo>
                  <a:pt x="1052185" y="1053002"/>
                </a:moveTo>
                <a:lnTo>
                  <a:pt x="1033158" y="1053002"/>
                </a:lnTo>
                <a:lnTo>
                  <a:pt x="1035697" y="1055542"/>
                </a:lnTo>
                <a:lnTo>
                  <a:pt x="1053536" y="1054352"/>
                </a:lnTo>
                <a:lnTo>
                  <a:pt x="1052185" y="1053002"/>
                </a:lnTo>
                <a:close/>
              </a:path>
              <a:path w="2151380" h="2150745">
                <a:moveTo>
                  <a:pt x="1026810" y="1045382"/>
                </a:moveTo>
                <a:lnTo>
                  <a:pt x="1029349" y="1049192"/>
                </a:lnTo>
                <a:lnTo>
                  <a:pt x="1033158" y="1053002"/>
                </a:lnTo>
                <a:lnTo>
                  <a:pt x="1052185" y="1051732"/>
                </a:lnTo>
                <a:lnTo>
                  <a:pt x="1048374" y="1049192"/>
                </a:lnTo>
                <a:lnTo>
                  <a:pt x="1045833" y="1046652"/>
                </a:lnTo>
                <a:lnTo>
                  <a:pt x="1026810" y="1045382"/>
                </a:lnTo>
                <a:close/>
              </a:path>
              <a:path w="2151380" h="2150745">
                <a:moveTo>
                  <a:pt x="1042021" y="1042842"/>
                </a:moveTo>
                <a:lnTo>
                  <a:pt x="1023002" y="1042842"/>
                </a:lnTo>
                <a:lnTo>
                  <a:pt x="1026810" y="1045382"/>
                </a:lnTo>
                <a:lnTo>
                  <a:pt x="1045833" y="1045382"/>
                </a:lnTo>
                <a:lnTo>
                  <a:pt x="1042021" y="1042842"/>
                </a:lnTo>
                <a:close/>
              </a:path>
              <a:path w="2151380" h="2150745">
                <a:moveTo>
                  <a:pt x="1039480" y="1039032"/>
                </a:moveTo>
                <a:lnTo>
                  <a:pt x="1020463" y="1040302"/>
                </a:lnTo>
                <a:lnTo>
                  <a:pt x="1023002" y="1041572"/>
                </a:lnTo>
                <a:lnTo>
                  <a:pt x="1042021" y="1042842"/>
                </a:lnTo>
                <a:lnTo>
                  <a:pt x="1039480" y="1039032"/>
                </a:lnTo>
                <a:close/>
              </a:path>
              <a:path w="2151380" h="2150745">
                <a:moveTo>
                  <a:pt x="1035668" y="1036492"/>
                </a:moveTo>
                <a:lnTo>
                  <a:pt x="1016655" y="1036492"/>
                </a:lnTo>
                <a:lnTo>
                  <a:pt x="1020463" y="1040302"/>
                </a:lnTo>
                <a:lnTo>
                  <a:pt x="1039480" y="1039032"/>
                </a:lnTo>
                <a:lnTo>
                  <a:pt x="1035668" y="1036492"/>
                </a:lnTo>
                <a:close/>
              </a:path>
              <a:path w="2151380" h="2150745">
                <a:moveTo>
                  <a:pt x="1014116" y="1032682"/>
                </a:moveTo>
                <a:lnTo>
                  <a:pt x="1016655" y="1035222"/>
                </a:lnTo>
                <a:lnTo>
                  <a:pt x="1035668" y="1036492"/>
                </a:lnTo>
                <a:lnTo>
                  <a:pt x="1033127" y="1033952"/>
                </a:lnTo>
                <a:lnTo>
                  <a:pt x="1014116" y="1032682"/>
                </a:lnTo>
                <a:close/>
              </a:path>
              <a:path w="2151380" h="2150745">
                <a:moveTo>
                  <a:pt x="1029316" y="1030142"/>
                </a:moveTo>
                <a:lnTo>
                  <a:pt x="1010307" y="1030142"/>
                </a:lnTo>
                <a:lnTo>
                  <a:pt x="1014116" y="1032682"/>
                </a:lnTo>
                <a:lnTo>
                  <a:pt x="1033127" y="1032682"/>
                </a:lnTo>
                <a:lnTo>
                  <a:pt x="1029316" y="1030142"/>
                </a:lnTo>
                <a:close/>
              </a:path>
              <a:path w="2151380" h="2150745">
                <a:moveTo>
                  <a:pt x="1022963" y="1022522"/>
                </a:moveTo>
                <a:lnTo>
                  <a:pt x="1022152" y="1022577"/>
                </a:lnTo>
                <a:lnTo>
                  <a:pt x="1022963" y="1023792"/>
                </a:lnTo>
                <a:lnTo>
                  <a:pt x="1003960" y="1023792"/>
                </a:lnTo>
                <a:lnTo>
                  <a:pt x="1007769" y="1026332"/>
                </a:lnTo>
                <a:lnTo>
                  <a:pt x="1010307" y="1028872"/>
                </a:lnTo>
                <a:lnTo>
                  <a:pt x="1029316" y="1030142"/>
                </a:lnTo>
                <a:lnTo>
                  <a:pt x="1026775" y="1026332"/>
                </a:lnTo>
                <a:lnTo>
                  <a:pt x="1024233" y="1023792"/>
                </a:lnTo>
                <a:lnTo>
                  <a:pt x="1022963" y="1023792"/>
                </a:lnTo>
                <a:lnTo>
                  <a:pt x="1013462" y="1023157"/>
                </a:lnTo>
                <a:lnTo>
                  <a:pt x="1023598" y="1023157"/>
                </a:lnTo>
                <a:lnTo>
                  <a:pt x="1022963" y="1022522"/>
                </a:lnTo>
                <a:close/>
              </a:path>
              <a:path w="2151380" h="2150745">
                <a:moveTo>
                  <a:pt x="1020422" y="1019982"/>
                </a:moveTo>
                <a:lnTo>
                  <a:pt x="1002611" y="1021173"/>
                </a:lnTo>
                <a:lnTo>
                  <a:pt x="1003960" y="1022522"/>
                </a:lnTo>
                <a:lnTo>
                  <a:pt x="1013462" y="1023157"/>
                </a:lnTo>
                <a:lnTo>
                  <a:pt x="1022152" y="1022577"/>
                </a:lnTo>
                <a:lnTo>
                  <a:pt x="1020422" y="1019982"/>
                </a:lnTo>
                <a:close/>
              </a:path>
              <a:path w="2151380" h="2150745">
                <a:moveTo>
                  <a:pt x="997613" y="1016172"/>
                </a:moveTo>
                <a:lnTo>
                  <a:pt x="1001421" y="1021252"/>
                </a:lnTo>
                <a:lnTo>
                  <a:pt x="1002611" y="1021173"/>
                </a:lnTo>
                <a:lnTo>
                  <a:pt x="1001421" y="1019982"/>
                </a:lnTo>
                <a:lnTo>
                  <a:pt x="1020422" y="1019982"/>
                </a:lnTo>
                <a:lnTo>
                  <a:pt x="1017881" y="1017442"/>
                </a:lnTo>
                <a:lnTo>
                  <a:pt x="1016610" y="1017442"/>
                </a:lnTo>
                <a:lnTo>
                  <a:pt x="997613" y="1016172"/>
                </a:lnTo>
                <a:close/>
              </a:path>
              <a:path w="2151380" h="2150745">
                <a:moveTo>
                  <a:pt x="1016610" y="1016172"/>
                </a:moveTo>
                <a:lnTo>
                  <a:pt x="1015763" y="1016172"/>
                </a:lnTo>
                <a:lnTo>
                  <a:pt x="1016610" y="1017442"/>
                </a:lnTo>
                <a:lnTo>
                  <a:pt x="1017881" y="1017442"/>
                </a:lnTo>
                <a:lnTo>
                  <a:pt x="1016610" y="1016172"/>
                </a:lnTo>
                <a:close/>
              </a:path>
              <a:path w="2151380" h="2150745">
                <a:moveTo>
                  <a:pt x="1003905" y="1004742"/>
                </a:moveTo>
                <a:lnTo>
                  <a:pt x="984918" y="1004742"/>
                </a:lnTo>
                <a:lnTo>
                  <a:pt x="988727" y="1007282"/>
                </a:lnTo>
                <a:lnTo>
                  <a:pt x="997613" y="1016172"/>
                </a:lnTo>
                <a:lnTo>
                  <a:pt x="1015763" y="1016172"/>
                </a:lnTo>
                <a:lnTo>
                  <a:pt x="1014069" y="1013632"/>
                </a:lnTo>
                <a:lnTo>
                  <a:pt x="1007716" y="1007282"/>
                </a:lnTo>
                <a:lnTo>
                  <a:pt x="1003905" y="1004742"/>
                </a:lnTo>
                <a:close/>
              </a:path>
              <a:path w="2151380" h="2150745">
                <a:moveTo>
                  <a:pt x="982380" y="1000932"/>
                </a:moveTo>
                <a:lnTo>
                  <a:pt x="984918" y="1003472"/>
                </a:lnTo>
                <a:lnTo>
                  <a:pt x="1003905" y="1004742"/>
                </a:lnTo>
                <a:lnTo>
                  <a:pt x="1001364" y="1002202"/>
                </a:lnTo>
                <a:lnTo>
                  <a:pt x="982380" y="1000932"/>
                </a:lnTo>
                <a:close/>
              </a:path>
              <a:path w="2151380" h="2150745">
                <a:moveTo>
                  <a:pt x="997552" y="998392"/>
                </a:moveTo>
                <a:lnTo>
                  <a:pt x="978571" y="998392"/>
                </a:lnTo>
                <a:lnTo>
                  <a:pt x="982380" y="1000932"/>
                </a:lnTo>
                <a:lnTo>
                  <a:pt x="1001364" y="1000932"/>
                </a:lnTo>
                <a:lnTo>
                  <a:pt x="997552" y="998392"/>
                </a:lnTo>
                <a:close/>
              </a:path>
              <a:path w="2151380" h="2150745">
                <a:moveTo>
                  <a:pt x="991199" y="990772"/>
                </a:moveTo>
                <a:lnTo>
                  <a:pt x="972224" y="990772"/>
                </a:lnTo>
                <a:lnTo>
                  <a:pt x="978571" y="997122"/>
                </a:lnTo>
                <a:lnTo>
                  <a:pt x="997552" y="998392"/>
                </a:lnTo>
                <a:lnTo>
                  <a:pt x="995011" y="994582"/>
                </a:lnTo>
                <a:lnTo>
                  <a:pt x="991199" y="990772"/>
                </a:lnTo>
                <a:close/>
              </a:path>
              <a:path w="2151380" h="2150745">
                <a:moveTo>
                  <a:pt x="1156370" y="1155872"/>
                </a:moveTo>
                <a:lnTo>
                  <a:pt x="1137253" y="1155872"/>
                </a:lnTo>
                <a:lnTo>
                  <a:pt x="1251504" y="1270172"/>
                </a:lnTo>
                <a:lnTo>
                  <a:pt x="1270720" y="1270172"/>
                </a:lnTo>
                <a:lnTo>
                  <a:pt x="1156370" y="1155872"/>
                </a:lnTo>
                <a:close/>
              </a:path>
              <a:path w="2151380" h="2150745">
                <a:moveTo>
                  <a:pt x="1270720" y="1270172"/>
                </a:moveTo>
                <a:lnTo>
                  <a:pt x="1251504" y="1270172"/>
                </a:lnTo>
                <a:lnTo>
                  <a:pt x="1255312" y="1273982"/>
                </a:lnTo>
                <a:lnTo>
                  <a:pt x="1274531" y="1273982"/>
                </a:lnTo>
                <a:lnTo>
                  <a:pt x="1270720" y="1270172"/>
                </a:lnTo>
                <a:close/>
              </a:path>
              <a:path w="2151380" h="2150745">
                <a:moveTo>
                  <a:pt x="1274531" y="1273982"/>
                </a:moveTo>
                <a:lnTo>
                  <a:pt x="1255312" y="1273982"/>
                </a:lnTo>
                <a:lnTo>
                  <a:pt x="1264198" y="1282872"/>
                </a:lnTo>
                <a:lnTo>
                  <a:pt x="1283425" y="1282872"/>
                </a:lnTo>
                <a:lnTo>
                  <a:pt x="1274531" y="1273982"/>
                </a:lnTo>
                <a:close/>
              </a:path>
              <a:path w="2151380" h="2150745">
                <a:moveTo>
                  <a:pt x="1283425" y="1282872"/>
                </a:moveTo>
                <a:lnTo>
                  <a:pt x="1264198" y="1282872"/>
                </a:lnTo>
                <a:lnTo>
                  <a:pt x="1270545" y="1289222"/>
                </a:lnTo>
                <a:lnTo>
                  <a:pt x="1289778" y="1289222"/>
                </a:lnTo>
                <a:lnTo>
                  <a:pt x="1283425" y="1282872"/>
                </a:lnTo>
                <a:close/>
              </a:path>
              <a:path w="2151380" h="2150745">
                <a:moveTo>
                  <a:pt x="1289778" y="1289222"/>
                </a:moveTo>
                <a:lnTo>
                  <a:pt x="1270545" y="1289222"/>
                </a:lnTo>
                <a:lnTo>
                  <a:pt x="1276893" y="1295572"/>
                </a:lnTo>
                <a:lnTo>
                  <a:pt x="1296131" y="1295572"/>
                </a:lnTo>
                <a:lnTo>
                  <a:pt x="1289778" y="1289222"/>
                </a:lnTo>
                <a:close/>
              </a:path>
              <a:path w="2151380" h="2150745">
                <a:moveTo>
                  <a:pt x="1296131" y="1295572"/>
                </a:moveTo>
                <a:lnTo>
                  <a:pt x="1276893" y="1295572"/>
                </a:lnTo>
                <a:lnTo>
                  <a:pt x="1283240" y="1301922"/>
                </a:lnTo>
                <a:lnTo>
                  <a:pt x="1302483" y="1301922"/>
                </a:lnTo>
                <a:lnTo>
                  <a:pt x="1296131" y="1295572"/>
                </a:lnTo>
                <a:close/>
              </a:path>
              <a:path w="2151380" h="2150745">
                <a:moveTo>
                  <a:pt x="1302483" y="1301922"/>
                </a:moveTo>
                <a:lnTo>
                  <a:pt x="1283240" y="1301922"/>
                </a:lnTo>
                <a:lnTo>
                  <a:pt x="1302282" y="1320972"/>
                </a:lnTo>
                <a:lnTo>
                  <a:pt x="1321541" y="1320972"/>
                </a:lnTo>
                <a:lnTo>
                  <a:pt x="1302483" y="1301922"/>
                </a:lnTo>
                <a:close/>
              </a:path>
              <a:path w="2151380" h="2150745">
                <a:moveTo>
                  <a:pt x="1321541" y="1320972"/>
                </a:moveTo>
                <a:lnTo>
                  <a:pt x="1302282" y="1320972"/>
                </a:lnTo>
                <a:lnTo>
                  <a:pt x="1314976" y="1333672"/>
                </a:lnTo>
                <a:lnTo>
                  <a:pt x="1334247" y="1333672"/>
                </a:lnTo>
                <a:lnTo>
                  <a:pt x="1321541" y="1320972"/>
                </a:lnTo>
                <a:close/>
              </a:path>
              <a:path w="2151380" h="2150745">
                <a:moveTo>
                  <a:pt x="1334247" y="1333672"/>
                </a:moveTo>
                <a:lnTo>
                  <a:pt x="1314976" y="1333672"/>
                </a:lnTo>
                <a:lnTo>
                  <a:pt x="1321323" y="1340022"/>
                </a:lnTo>
                <a:lnTo>
                  <a:pt x="1340600" y="1340022"/>
                </a:lnTo>
                <a:lnTo>
                  <a:pt x="1334247" y="1333672"/>
                </a:lnTo>
                <a:close/>
              </a:path>
              <a:path w="2151380" h="2150745">
                <a:moveTo>
                  <a:pt x="1951733" y="1950892"/>
                </a:moveTo>
                <a:lnTo>
                  <a:pt x="1931930" y="1950892"/>
                </a:lnTo>
                <a:lnTo>
                  <a:pt x="2080456" y="2099482"/>
                </a:lnTo>
                <a:lnTo>
                  <a:pt x="2100387" y="2099482"/>
                </a:lnTo>
                <a:lnTo>
                  <a:pt x="1951733" y="1950892"/>
                </a:lnTo>
                <a:close/>
              </a:path>
              <a:path w="2151380" h="2150745">
                <a:moveTo>
                  <a:pt x="1949192" y="1948352"/>
                </a:moveTo>
                <a:lnTo>
                  <a:pt x="1929391" y="1948352"/>
                </a:lnTo>
                <a:lnTo>
                  <a:pt x="1930661" y="1949622"/>
                </a:lnTo>
                <a:lnTo>
                  <a:pt x="1950462" y="1949622"/>
                </a:lnTo>
                <a:lnTo>
                  <a:pt x="1949192" y="1948352"/>
                </a:lnTo>
                <a:close/>
              </a:path>
              <a:path w="2151380" h="2150745">
                <a:moveTo>
                  <a:pt x="1945380" y="1944542"/>
                </a:moveTo>
                <a:lnTo>
                  <a:pt x="1925583" y="1944542"/>
                </a:lnTo>
                <a:lnTo>
                  <a:pt x="1928122" y="1947082"/>
                </a:lnTo>
                <a:lnTo>
                  <a:pt x="1947921" y="1947082"/>
                </a:lnTo>
                <a:lnTo>
                  <a:pt x="1945380" y="1944542"/>
                </a:lnTo>
                <a:close/>
              </a:path>
              <a:path w="2151380" h="2150745">
                <a:moveTo>
                  <a:pt x="1942839" y="1942002"/>
                </a:moveTo>
                <a:lnTo>
                  <a:pt x="1923044" y="1942002"/>
                </a:lnTo>
                <a:lnTo>
                  <a:pt x="1924314" y="1943272"/>
                </a:lnTo>
                <a:lnTo>
                  <a:pt x="1944110" y="1943272"/>
                </a:lnTo>
                <a:lnTo>
                  <a:pt x="1942839" y="1942002"/>
                </a:lnTo>
                <a:close/>
              </a:path>
              <a:path w="2151380" h="2150745">
                <a:moveTo>
                  <a:pt x="1939027" y="1938192"/>
                </a:moveTo>
                <a:lnTo>
                  <a:pt x="1919236" y="1938192"/>
                </a:lnTo>
                <a:lnTo>
                  <a:pt x="1921775" y="1940732"/>
                </a:lnTo>
                <a:lnTo>
                  <a:pt x="1941568" y="1940732"/>
                </a:lnTo>
                <a:lnTo>
                  <a:pt x="1939027" y="1938192"/>
                </a:lnTo>
                <a:close/>
              </a:path>
              <a:path w="2151380" h="2150745">
                <a:moveTo>
                  <a:pt x="1936486" y="1935652"/>
                </a:moveTo>
                <a:lnTo>
                  <a:pt x="1916697" y="1935652"/>
                </a:lnTo>
                <a:lnTo>
                  <a:pt x="1917966" y="1936922"/>
                </a:lnTo>
                <a:lnTo>
                  <a:pt x="1937757" y="1936922"/>
                </a:lnTo>
                <a:lnTo>
                  <a:pt x="1936486" y="1935652"/>
                </a:lnTo>
                <a:close/>
              </a:path>
              <a:path w="2151380" h="2150745">
                <a:moveTo>
                  <a:pt x="1932675" y="1931842"/>
                </a:moveTo>
                <a:lnTo>
                  <a:pt x="1912889" y="1931842"/>
                </a:lnTo>
                <a:lnTo>
                  <a:pt x="1915428" y="1934382"/>
                </a:lnTo>
                <a:lnTo>
                  <a:pt x="1935216" y="1934382"/>
                </a:lnTo>
                <a:lnTo>
                  <a:pt x="1932675" y="1931842"/>
                </a:lnTo>
                <a:close/>
              </a:path>
              <a:path w="2151380" h="2150745">
                <a:moveTo>
                  <a:pt x="1930134" y="1929302"/>
                </a:moveTo>
                <a:lnTo>
                  <a:pt x="1910350" y="1929302"/>
                </a:lnTo>
                <a:lnTo>
                  <a:pt x="1911619" y="1930572"/>
                </a:lnTo>
                <a:lnTo>
                  <a:pt x="1931404" y="1930572"/>
                </a:lnTo>
                <a:lnTo>
                  <a:pt x="1930134" y="1929302"/>
                </a:lnTo>
                <a:close/>
              </a:path>
              <a:path w="2151380" h="2150745">
                <a:moveTo>
                  <a:pt x="1926322" y="1925492"/>
                </a:moveTo>
                <a:lnTo>
                  <a:pt x="1906541" y="1925492"/>
                </a:lnTo>
                <a:lnTo>
                  <a:pt x="1909080" y="1928032"/>
                </a:lnTo>
                <a:lnTo>
                  <a:pt x="1928863" y="1928032"/>
                </a:lnTo>
                <a:lnTo>
                  <a:pt x="1926322" y="1925492"/>
                </a:lnTo>
                <a:close/>
              </a:path>
              <a:path w="2151380" h="2150745">
                <a:moveTo>
                  <a:pt x="1923781" y="1922952"/>
                </a:moveTo>
                <a:lnTo>
                  <a:pt x="1904002" y="1922952"/>
                </a:lnTo>
                <a:lnTo>
                  <a:pt x="1905272" y="1924222"/>
                </a:lnTo>
                <a:lnTo>
                  <a:pt x="1925051" y="1924222"/>
                </a:lnTo>
                <a:lnTo>
                  <a:pt x="1923781" y="1922952"/>
                </a:lnTo>
                <a:close/>
              </a:path>
              <a:path w="2151380" h="2150745">
                <a:moveTo>
                  <a:pt x="1919969" y="1919142"/>
                </a:moveTo>
                <a:lnTo>
                  <a:pt x="1900194" y="1919142"/>
                </a:lnTo>
                <a:lnTo>
                  <a:pt x="1902733" y="1921682"/>
                </a:lnTo>
                <a:lnTo>
                  <a:pt x="1922510" y="1921682"/>
                </a:lnTo>
                <a:lnTo>
                  <a:pt x="1919969" y="1919142"/>
                </a:lnTo>
                <a:close/>
              </a:path>
              <a:path w="2151380" h="2150745">
                <a:moveTo>
                  <a:pt x="1917428" y="1916602"/>
                </a:moveTo>
                <a:lnTo>
                  <a:pt x="1897655" y="1916602"/>
                </a:lnTo>
                <a:lnTo>
                  <a:pt x="1898925" y="1917872"/>
                </a:lnTo>
                <a:lnTo>
                  <a:pt x="1918699" y="1917872"/>
                </a:lnTo>
                <a:lnTo>
                  <a:pt x="1917428" y="1916602"/>
                </a:lnTo>
                <a:close/>
              </a:path>
              <a:path w="2151380" h="2150745">
                <a:moveTo>
                  <a:pt x="1913616" y="1912792"/>
                </a:moveTo>
                <a:lnTo>
                  <a:pt x="1893847" y="1912792"/>
                </a:lnTo>
                <a:lnTo>
                  <a:pt x="1896386" y="1915332"/>
                </a:lnTo>
                <a:lnTo>
                  <a:pt x="1916158" y="1915332"/>
                </a:lnTo>
                <a:lnTo>
                  <a:pt x="1913616" y="1912792"/>
                </a:lnTo>
                <a:close/>
              </a:path>
              <a:path w="2151380" h="2150745">
                <a:moveTo>
                  <a:pt x="1911075" y="1910252"/>
                </a:moveTo>
                <a:lnTo>
                  <a:pt x="1891308" y="1910252"/>
                </a:lnTo>
                <a:lnTo>
                  <a:pt x="1892577" y="1911522"/>
                </a:lnTo>
                <a:lnTo>
                  <a:pt x="1912346" y="1911522"/>
                </a:lnTo>
                <a:lnTo>
                  <a:pt x="1911075" y="1910252"/>
                </a:lnTo>
                <a:close/>
              </a:path>
              <a:path w="2151380" h="2150745">
                <a:moveTo>
                  <a:pt x="1907264" y="1906442"/>
                </a:moveTo>
                <a:lnTo>
                  <a:pt x="1887500" y="1906442"/>
                </a:lnTo>
                <a:lnTo>
                  <a:pt x="1890038" y="1908982"/>
                </a:lnTo>
                <a:lnTo>
                  <a:pt x="1909805" y="1908982"/>
                </a:lnTo>
                <a:lnTo>
                  <a:pt x="1907264" y="1906442"/>
                </a:lnTo>
                <a:close/>
              </a:path>
              <a:path w="2151380" h="2150745">
                <a:moveTo>
                  <a:pt x="1904723" y="1903902"/>
                </a:moveTo>
                <a:lnTo>
                  <a:pt x="1884961" y="1903902"/>
                </a:lnTo>
                <a:lnTo>
                  <a:pt x="1886230" y="1905172"/>
                </a:lnTo>
                <a:lnTo>
                  <a:pt x="1905993" y="1905172"/>
                </a:lnTo>
                <a:lnTo>
                  <a:pt x="1904723" y="1903902"/>
                </a:lnTo>
                <a:close/>
              </a:path>
              <a:path w="2151380" h="2150745">
                <a:moveTo>
                  <a:pt x="1900911" y="1900092"/>
                </a:moveTo>
                <a:lnTo>
                  <a:pt x="1881152" y="1900092"/>
                </a:lnTo>
                <a:lnTo>
                  <a:pt x="1883691" y="1902632"/>
                </a:lnTo>
                <a:lnTo>
                  <a:pt x="1903452" y="1902632"/>
                </a:lnTo>
                <a:lnTo>
                  <a:pt x="1900911" y="1900092"/>
                </a:lnTo>
                <a:close/>
              </a:path>
              <a:path w="2151380" h="2150745">
                <a:moveTo>
                  <a:pt x="1898370" y="1897552"/>
                </a:moveTo>
                <a:lnTo>
                  <a:pt x="1878613" y="1897552"/>
                </a:lnTo>
                <a:lnTo>
                  <a:pt x="1879883" y="1898822"/>
                </a:lnTo>
                <a:lnTo>
                  <a:pt x="1899640" y="1898822"/>
                </a:lnTo>
                <a:lnTo>
                  <a:pt x="1898370" y="1897552"/>
                </a:lnTo>
                <a:close/>
              </a:path>
              <a:path w="2151380" h="2150745">
                <a:moveTo>
                  <a:pt x="1894558" y="1893742"/>
                </a:moveTo>
                <a:lnTo>
                  <a:pt x="1874805" y="1893742"/>
                </a:lnTo>
                <a:lnTo>
                  <a:pt x="1877344" y="1896282"/>
                </a:lnTo>
                <a:lnTo>
                  <a:pt x="1897099" y="1896282"/>
                </a:lnTo>
                <a:lnTo>
                  <a:pt x="1894558" y="1893742"/>
                </a:lnTo>
                <a:close/>
              </a:path>
              <a:path w="2151380" h="2150745">
                <a:moveTo>
                  <a:pt x="1892017" y="1891202"/>
                </a:moveTo>
                <a:lnTo>
                  <a:pt x="1872266" y="1891202"/>
                </a:lnTo>
                <a:lnTo>
                  <a:pt x="1873536" y="1892472"/>
                </a:lnTo>
                <a:lnTo>
                  <a:pt x="1893288" y="1892472"/>
                </a:lnTo>
                <a:lnTo>
                  <a:pt x="1892017" y="1891202"/>
                </a:lnTo>
                <a:close/>
              </a:path>
              <a:path w="2151380" h="2150745">
                <a:moveTo>
                  <a:pt x="1888206" y="1887392"/>
                </a:moveTo>
                <a:lnTo>
                  <a:pt x="1868458" y="1887392"/>
                </a:lnTo>
                <a:lnTo>
                  <a:pt x="1870997" y="1889932"/>
                </a:lnTo>
                <a:lnTo>
                  <a:pt x="1890747" y="1889932"/>
                </a:lnTo>
                <a:lnTo>
                  <a:pt x="1888206" y="1887392"/>
                </a:lnTo>
                <a:close/>
              </a:path>
              <a:path w="2151380" h="2150745">
                <a:moveTo>
                  <a:pt x="1885664" y="1884852"/>
                </a:moveTo>
                <a:lnTo>
                  <a:pt x="1865919" y="1884852"/>
                </a:lnTo>
                <a:lnTo>
                  <a:pt x="1867188" y="1886122"/>
                </a:lnTo>
                <a:lnTo>
                  <a:pt x="1886935" y="1886122"/>
                </a:lnTo>
                <a:lnTo>
                  <a:pt x="1885664" y="1884852"/>
                </a:lnTo>
                <a:close/>
              </a:path>
              <a:path w="2151380" h="2150745">
                <a:moveTo>
                  <a:pt x="1881853" y="1881042"/>
                </a:moveTo>
                <a:lnTo>
                  <a:pt x="1862110" y="1881042"/>
                </a:lnTo>
                <a:lnTo>
                  <a:pt x="1864649" y="1883582"/>
                </a:lnTo>
                <a:lnTo>
                  <a:pt x="1884394" y="1883582"/>
                </a:lnTo>
                <a:lnTo>
                  <a:pt x="1881853" y="1881042"/>
                </a:lnTo>
                <a:close/>
              </a:path>
              <a:path w="2151380" h="2150745">
                <a:moveTo>
                  <a:pt x="1879312" y="1878502"/>
                </a:moveTo>
                <a:lnTo>
                  <a:pt x="1859572" y="1878502"/>
                </a:lnTo>
                <a:lnTo>
                  <a:pt x="1860841" y="1879772"/>
                </a:lnTo>
                <a:lnTo>
                  <a:pt x="1880582" y="1879772"/>
                </a:lnTo>
                <a:lnTo>
                  <a:pt x="1879312" y="1878502"/>
                </a:lnTo>
                <a:close/>
              </a:path>
              <a:path w="2151380" h="2150745">
                <a:moveTo>
                  <a:pt x="1875500" y="1874692"/>
                </a:moveTo>
                <a:lnTo>
                  <a:pt x="1855763" y="1874692"/>
                </a:lnTo>
                <a:lnTo>
                  <a:pt x="1858302" y="1877232"/>
                </a:lnTo>
                <a:lnTo>
                  <a:pt x="1878041" y="1877232"/>
                </a:lnTo>
                <a:lnTo>
                  <a:pt x="1875500" y="1874692"/>
                </a:lnTo>
                <a:close/>
              </a:path>
              <a:path w="2151380" h="2150745">
                <a:moveTo>
                  <a:pt x="1872959" y="1872152"/>
                </a:moveTo>
                <a:lnTo>
                  <a:pt x="1853224" y="1872152"/>
                </a:lnTo>
                <a:lnTo>
                  <a:pt x="1854494" y="1873422"/>
                </a:lnTo>
                <a:lnTo>
                  <a:pt x="1874229" y="1873422"/>
                </a:lnTo>
                <a:lnTo>
                  <a:pt x="1872959" y="1872152"/>
                </a:lnTo>
                <a:close/>
              </a:path>
              <a:path w="2151380" h="2150745">
                <a:moveTo>
                  <a:pt x="1869147" y="1868342"/>
                </a:moveTo>
                <a:lnTo>
                  <a:pt x="1849416" y="1868342"/>
                </a:lnTo>
                <a:lnTo>
                  <a:pt x="1851955" y="1870882"/>
                </a:lnTo>
                <a:lnTo>
                  <a:pt x="1871688" y="1870882"/>
                </a:lnTo>
                <a:lnTo>
                  <a:pt x="1869147" y="1868342"/>
                </a:lnTo>
                <a:close/>
              </a:path>
              <a:path w="2151380" h="2150745">
                <a:moveTo>
                  <a:pt x="1866606" y="1865802"/>
                </a:moveTo>
                <a:lnTo>
                  <a:pt x="1846877" y="1865802"/>
                </a:lnTo>
                <a:lnTo>
                  <a:pt x="1848146" y="1867072"/>
                </a:lnTo>
                <a:lnTo>
                  <a:pt x="1867877" y="1867072"/>
                </a:lnTo>
                <a:lnTo>
                  <a:pt x="1866606" y="1865802"/>
                </a:lnTo>
                <a:close/>
              </a:path>
              <a:path w="2151380" h="2150745">
                <a:moveTo>
                  <a:pt x="1862795" y="1861992"/>
                </a:moveTo>
                <a:lnTo>
                  <a:pt x="1843069" y="1861992"/>
                </a:lnTo>
                <a:lnTo>
                  <a:pt x="1845608" y="1864532"/>
                </a:lnTo>
                <a:lnTo>
                  <a:pt x="1865336" y="1864532"/>
                </a:lnTo>
                <a:lnTo>
                  <a:pt x="1862795" y="1861992"/>
                </a:lnTo>
                <a:close/>
              </a:path>
              <a:path w="2151380" h="2150745">
                <a:moveTo>
                  <a:pt x="1860253" y="1859452"/>
                </a:moveTo>
                <a:lnTo>
                  <a:pt x="1840530" y="1859452"/>
                </a:lnTo>
                <a:lnTo>
                  <a:pt x="1841799" y="1860722"/>
                </a:lnTo>
                <a:lnTo>
                  <a:pt x="1861524" y="1860722"/>
                </a:lnTo>
                <a:lnTo>
                  <a:pt x="1860253" y="1859452"/>
                </a:lnTo>
                <a:close/>
              </a:path>
              <a:path w="2151380" h="2150745">
                <a:moveTo>
                  <a:pt x="1853901" y="1853102"/>
                </a:moveTo>
                <a:lnTo>
                  <a:pt x="1834183" y="1853102"/>
                </a:lnTo>
                <a:lnTo>
                  <a:pt x="1839260" y="1858182"/>
                </a:lnTo>
                <a:lnTo>
                  <a:pt x="1858983" y="1858182"/>
                </a:lnTo>
                <a:lnTo>
                  <a:pt x="1853901" y="1853102"/>
                </a:lnTo>
                <a:close/>
              </a:path>
              <a:path w="2151380" h="2150745">
                <a:moveTo>
                  <a:pt x="1850089" y="1849292"/>
                </a:moveTo>
                <a:lnTo>
                  <a:pt x="1830374" y="1849292"/>
                </a:lnTo>
                <a:lnTo>
                  <a:pt x="1832913" y="1851832"/>
                </a:lnTo>
                <a:lnTo>
                  <a:pt x="1852630" y="1851832"/>
                </a:lnTo>
                <a:lnTo>
                  <a:pt x="1850089" y="1849292"/>
                </a:lnTo>
                <a:close/>
              </a:path>
              <a:path w="2151380" h="2150745">
                <a:moveTo>
                  <a:pt x="1847548" y="1846752"/>
                </a:moveTo>
                <a:lnTo>
                  <a:pt x="1827835" y="1846752"/>
                </a:lnTo>
                <a:lnTo>
                  <a:pt x="1829105" y="1848022"/>
                </a:lnTo>
                <a:lnTo>
                  <a:pt x="1848819" y="1848022"/>
                </a:lnTo>
                <a:lnTo>
                  <a:pt x="1847548" y="1846752"/>
                </a:lnTo>
                <a:close/>
              </a:path>
              <a:path w="2151380" h="2150745">
                <a:moveTo>
                  <a:pt x="1843736" y="1842942"/>
                </a:moveTo>
                <a:lnTo>
                  <a:pt x="1824027" y="1842942"/>
                </a:lnTo>
                <a:lnTo>
                  <a:pt x="1826566" y="1845482"/>
                </a:lnTo>
                <a:lnTo>
                  <a:pt x="1846277" y="1845482"/>
                </a:lnTo>
                <a:lnTo>
                  <a:pt x="1843736" y="1842942"/>
                </a:lnTo>
                <a:close/>
              </a:path>
              <a:path w="2151380" h="2150745">
                <a:moveTo>
                  <a:pt x="1841195" y="1840402"/>
                </a:moveTo>
                <a:lnTo>
                  <a:pt x="1821488" y="1840402"/>
                </a:lnTo>
                <a:lnTo>
                  <a:pt x="1822757" y="1841672"/>
                </a:lnTo>
                <a:lnTo>
                  <a:pt x="1842466" y="1841672"/>
                </a:lnTo>
                <a:lnTo>
                  <a:pt x="1841195" y="1840402"/>
                </a:lnTo>
                <a:close/>
              </a:path>
              <a:path w="2151380" h="2150745">
                <a:moveTo>
                  <a:pt x="1837384" y="1836592"/>
                </a:moveTo>
                <a:lnTo>
                  <a:pt x="1817680" y="1836592"/>
                </a:lnTo>
                <a:lnTo>
                  <a:pt x="1820219" y="1839132"/>
                </a:lnTo>
                <a:lnTo>
                  <a:pt x="1839925" y="1839132"/>
                </a:lnTo>
                <a:lnTo>
                  <a:pt x="1837384" y="1836592"/>
                </a:lnTo>
                <a:close/>
              </a:path>
              <a:path w="2151380" h="2150745">
                <a:moveTo>
                  <a:pt x="1834843" y="1834052"/>
                </a:moveTo>
                <a:lnTo>
                  <a:pt x="1815141" y="1834052"/>
                </a:lnTo>
                <a:lnTo>
                  <a:pt x="1816410" y="1835322"/>
                </a:lnTo>
                <a:lnTo>
                  <a:pt x="1836113" y="1835322"/>
                </a:lnTo>
                <a:lnTo>
                  <a:pt x="1834843" y="1834052"/>
                </a:lnTo>
                <a:close/>
              </a:path>
              <a:path w="2151380" h="2150745">
                <a:moveTo>
                  <a:pt x="1831031" y="1830242"/>
                </a:moveTo>
                <a:lnTo>
                  <a:pt x="1811332" y="1830242"/>
                </a:lnTo>
                <a:lnTo>
                  <a:pt x="1813871" y="1832782"/>
                </a:lnTo>
                <a:lnTo>
                  <a:pt x="1833572" y="1832782"/>
                </a:lnTo>
                <a:lnTo>
                  <a:pt x="1831031" y="1830242"/>
                </a:lnTo>
                <a:close/>
              </a:path>
              <a:path w="2151380" h="2150745">
                <a:moveTo>
                  <a:pt x="1828490" y="1827702"/>
                </a:moveTo>
                <a:lnTo>
                  <a:pt x="1808793" y="1827702"/>
                </a:lnTo>
                <a:lnTo>
                  <a:pt x="1810063" y="1828972"/>
                </a:lnTo>
                <a:lnTo>
                  <a:pt x="1829760" y="1828972"/>
                </a:lnTo>
                <a:lnTo>
                  <a:pt x="1828490" y="1827702"/>
                </a:lnTo>
                <a:close/>
              </a:path>
              <a:path w="2151380" h="2150745">
                <a:moveTo>
                  <a:pt x="1824678" y="1823892"/>
                </a:moveTo>
                <a:lnTo>
                  <a:pt x="1804985" y="1823892"/>
                </a:lnTo>
                <a:lnTo>
                  <a:pt x="1807524" y="1826432"/>
                </a:lnTo>
                <a:lnTo>
                  <a:pt x="1827219" y="1826432"/>
                </a:lnTo>
                <a:lnTo>
                  <a:pt x="1824678" y="1823892"/>
                </a:lnTo>
                <a:close/>
              </a:path>
              <a:path w="2151380" h="2150745">
                <a:moveTo>
                  <a:pt x="1822137" y="1821352"/>
                </a:moveTo>
                <a:lnTo>
                  <a:pt x="1802446" y="1821352"/>
                </a:lnTo>
                <a:lnTo>
                  <a:pt x="1803716" y="1822622"/>
                </a:lnTo>
                <a:lnTo>
                  <a:pt x="1823408" y="1822622"/>
                </a:lnTo>
                <a:lnTo>
                  <a:pt x="1822137" y="1821352"/>
                </a:lnTo>
                <a:close/>
              </a:path>
              <a:path w="2151380" h="2150745">
                <a:moveTo>
                  <a:pt x="1818325" y="1817542"/>
                </a:moveTo>
                <a:lnTo>
                  <a:pt x="1798638" y="1817542"/>
                </a:lnTo>
                <a:lnTo>
                  <a:pt x="1801177" y="1820082"/>
                </a:lnTo>
                <a:lnTo>
                  <a:pt x="1820867" y="1820082"/>
                </a:lnTo>
                <a:lnTo>
                  <a:pt x="1818325" y="1817542"/>
                </a:lnTo>
                <a:close/>
              </a:path>
              <a:path w="2151380" h="2150745">
                <a:moveTo>
                  <a:pt x="1815784" y="1815002"/>
                </a:moveTo>
                <a:lnTo>
                  <a:pt x="1796099" y="1815002"/>
                </a:lnTo>
                <a:lnTo>
                  <a:pt x="1797368" y="1816272"/>
                </a:lnTo>
                <a:lnTo>
                  <a:pt x="1817055" y="1816272"/>
                </a:lnTo>
                <a:lnTo>
                  <a:pt x="1815784" y="1815002"/>
                </a:lnTo>
                <a:close/>
              </a:path>
              <a:path w="2151380" h="2150745">
                <a:moveTo>
                  <a:pt x="1811973" y="1811192"/>
                </a:moveTo>
                <a:lnTo>
                  <a:pt x="1792291" y="1811192"/>
                </a:lnTo>
                <a:lnTo>
                  <a:pt x="1794829" y="1813732"/>
                </a:lnTo>
                <a:lnTo>
                  <a:pt x="1814514" y="1813732"/>
                </a:lnTo>
                <a:lnTo>
                  <a:pt x="1811973" y="1811192"/>
                </a:lnTo>
                <a:close/>
              </a:path>
              <a:path w="2151380" h="2150745">
                <a:moveTo>
                  <a:pt x="1809432" y="1808652"/>
                </a:moveTo>
                <a:lnTo>
                  <a:pt x="1789752" y="1808652"/>
                </a:lnTo>
                <a:lnTo>
                  <a:pt x="1791021" y="1809922"/>
                </a:lnTo>
                <a:lnTo>
                  <a:pt x="1810702" y="1809922"/>
                </a:lnTo>
                <a:lnTo>
                  <a:pt x="1809432" y="1808652"/>
                </a:lnTo>
                <a:close/>
              </a:path>
              <a:path w="2151380" h="2150745">
                <a:moveTo>
                  <a:pt x="1805620" y="1804842"/>
                </a:moveTo>
                <a:lnTo>
                  <a:pt x="1785943" y="1804842"/>
                </a:lnTo>
                <a:lnTo>
                  <a:pt x="1788482" y="1807382"/>
                </a:lnTo>
                <a:lnTo>
                  <a:pt x="1808161" y="1807382"/>
                </a:lnTo>
                <a:lnTo>
                  <a:pt x="1805620" y="1804842"/>
                </a:lnTo>
                <a:close/>
              </a:path>
              <a:path w="2151380" h="2150745">
                <a:moveTo>
                  <a:pt x="1803079" y="1802302"/>
                </a:moveTo>
                <a:lnTo>
                  <a:pt x="1783404" y="1802302"/>
                </a:lnTo>
                <a:lnTo>
                  <a:pt x="1784674" y="1803572"/>
                </a:lnTo>
                <a:lnTo>
                  <a:pt x="1804349" y="1803572"/>
                </a:lnTo>
                <a:lnTo>
                  <a:pt x="1803079" y="1802302"/>
                </a:lnTo>
                <a:close/>
              </a:path>
              <a:path w="2151380" h="2150745">
                <a:moveTo>
                  <a:pt x="1799267" y="1798492"/>
                </a:moveTo>
                <a:lnTo>
                  <a:pt x="1779596" y="1798492"/>
                </a:lnTo>
                <a:lnTo>
                  <a:pt x="1782135" y="1801032"/>
                </a:lnTo>
                <a:lnTo>
                  <a:pt x="1801808" y="1801032"/>
                </a:lnTo>
                <a:lnTo>
                  <a:pt x="1799267" y="1798492"/>
                </a:lnTo>
                <a:close/>
              </a:path>
              <a:path w="2151380" h="2150745">
                <a:moveTo>
                  <a:pt x="1796726" y="1795952"/>
                </a:moveTo>
                <a:lnTo>
                  <a:pt x="1777057" y="1795952"/>
                </a:lnTo>
                <a:lnTo>
                  <a:pt x="1778327" y="1797222"/>
                </a:lnTo>
                <a:lnTo>
                  <a:pt x="1797997" y="1797222"/>
                </a:lnTo>
                <a:lnTo>
                  <a:pt x="1796726" y="1795952"/>
                </a:lnTo>
                <a:close/>
              </a:path>
              <a:path w="2151380" h="2150745">
                <a:moveTo>
                  <a:pt x="1790373" y="1789602"/>
                </a:moveTo>
                <a:lnTo>
                  <a:pt x="1770710" y="1789602"/>
                </a:lnTo>
                <a:lnTo>
                  <a:pt x="1775788" y="1794682"/>
                </a:lnTo>
                <a:lnTo>
                  <a:pt x="1795456" y="1794682"/>
                </a:lnTo>
                <a:lnTo>
                  <a:pt x="1790373" y="1789602"/>
                </a:lnTo>
                <a:close/>
              </a:path>
              <a:path w="2151380" h="2150745">
                <a:moveTo>
                  <a:pt x="1784021" y="1783252"/>
                </a:moveTo>
                <a:lnTo>
                  <a:pt x="1764363" y="1783252"/>
                </a:lnTo>
                <a:lnTo>
                  <a:pt x="1769440" y="1788332"/>
                </a:lnTo>
                <a:lnTo>
                  <a:pt x="1789103" y="1788332"/>
                </a:lnTo>
                <a:lnTo>
                  <a:pt x="1784021" y="1783252"/>
                </a:lnTo>
                <a:close/>
              </a:path>
              <a:path w="2151380" h="2150745">
                <a:moveTo>
                  <a:pt x="1777668" y="1776902"/>
                </a:moveTo>
                <a:lnTo>
                  <a:pt x="1758015" y="1776902"/>
                </a:lnTo>
                <a:lnTo>
                  <a:pt x="1763093" y="1781982"/>
                </a:lnTo>
                <a:lnTo>
                  <a:pt x="1782750" y="1781982"/>
                </a:lnTo>
                <a:lnTo>
                  <a:pt x="1777668" y="1776902"/>
                </a:lnTo>
                <a:close/>
              </a:path>
              <a:path w="2151380" h="2150745">
                <a:moveTo>
                  <a:pt x="1771315" y="1770552"/>
                </a:moveTo>
                <a:lnTo>
                  <a:pt x="1751668" y="1770552"/>
                </a:lnTo>
                <a:lnTo>
                  <a:pt x="1756746" y="1775632"/>
                </a:lnTo>
                <a:lnTo>
                  <a:pt x="1776397" y="1775632"/>
                </a:lnTo>
                <a:lnTo>
                  <a:pt x="1771315" y="1770552"/>
                </a:lnTo>
                <a:close/>
              </a:path>
              <a:path w="2151380" h="2150745">
                <a:moveTo>
                  <a:pt x="1764962" y="1764202"/>
                </a:moveTo>
                <a:lnTo>
                  <a:pt x="1745321" y="1764202"/>
                </a:lnTo>
                <a:lnTo>
                  <a:pt x="1750399" y="1769282"/>
                </a:lnTo>
                <a:lnTo>
                  <a:pt x="1770045" y="1769282"/>
                </a:lnTo>
                <a:lnTo>
                  <a:pt x="1764962" y="1764202"/>
                </a:lnTo>
                <a:close/>
              </a:path>
              <a:path w="2151380" h="2150745">
                <a:moveTo>
                  <a:pt x="1758610" y="1757852"/>
                </a:moveTo>
                <a:lnTo>
                  <a:pt x="1738974" y="1757852"/>
                </a:lnTo>
                <a:lnTo>
                  <a:pt x="1744051" y="1762932"/>
                </a:lnTo>
                <a:lnTo>
                  <a:pt x="1763692" y="1762932"/>
                </a:lnTo>
                <a:lnTo>
                  <a:pt x="1758610" y="1757852"/>
                </a:lnTo>
                <a:close/>
              </a:path>
              <a:path w="2151380" h="2150745">
                <a:moveTo>
                  <a:pt x="1752257" y="1751502"/>
                </a:moveTo>
                <a:lnTo>
                  <a:pt x="1732626" y="1751502"/>
                </a:lnTo>
                <a:lnTo>
                  <a:pt x="1737704" y="1756582"/>
                </a:lnTo>
                <a:lnTo>
                  <a:pt x="1757339" y="1756582"/>
                </a:lnTo>
                <a:lnTo>
                  <a:pt x="1752257" y="1751502"/>
                </a:lnTo>
                <a:close/>
              </a:path>
              <a:path w="2151380" h="2150745">
                <a:moveTo>
                  <a:pt x="1747175" y="1746422"/>
                </a:moveTo>
                <a:lnTo>
                  <a:pt x="1727548" y="1746422"/>
                </a:lnTo>
                <a:lnTo>
                  <a:pt x="1731357" y="1750232"/>
                </a:lnTo>
                <a:lnTo>
                  <a:pt x="1750986" y="1750232"/>
                </a:lnTo>
                <a:lnTo>
                  <a:pt x="1747175" y="1746422"/>
                </a:lnTo>
                <a:close/>
              </a:path>
              <a:path w="2151380" h="2150745">
                <a:moveTo>
                  <a:pt x="1740822" y="1740072"/>
                </a:moveTo>
                <a:lnTo>
                  <a:pt x="1721201" y="1740072"/>
                </a:lnTo>
                <a:lnTo>
                  <a:pt x="1726279" y="1745152"/>
                </a:lnTo>
                <a:lnTo>
                  <a:pt x="1745904" y="1745152"/>
                </a:lnTo>
                <a:lnTo>
                  <a:pt x="1740822" y="1740072"/>
                </a:lnTo>
                <a:close/>
              </a:path>
              <a:path w="2151380" h="2150745">
                <a:moveTo>
                  <a:pt x="1734469" y="1733722"/>
                </a:moveTo>
                <a:lnTo>
                  <a:pt x="1714854" y="1733722"/>
                </a:lnTo>
                <a:lnTo>
                  <a:pt x="1719932" y="1738802"/>
                </a:lnTo>
                <a:lnTo>
                  <a:pt x="1739551" y="1738802"/>
                </a:lnTo>
                <a:lnTo>
                  <a:pt x="1734469" y="1733722"/>
                </a:lnTo>
                <a:close/>
              </a:path>
              <a:path w="2151380" h="2150745">
                <a:moveTo>
                  <a:pt x="1728117" y="1727372"/>
                </a:moveTo>
                <a:lnTo>
                  <a:pt x="1708507" y="1727372"/>
                </a:lnTo>
                <a:lnTo>
                  <a:pt x="1713584" y="1732452"/>
                </a:lnTo>
                <a:lnTo>
                  <a:pt x="1733199" y="1732452"/>
                </a:lnTo>
                <a:lnTo>
                  <a:pt x="1728117" y="1727372"/>
                </a:lnTo>
                <a:close/>
              </a:path>
              <a:path w="2151380" h="2150745">
                <a:moveTo>
                  <a:pt x="1721764" y="1721022"/>
                </a:moveTo>
                <a:lnTo>
                  <a:pt x="1702159" y="1721022"/>
                </a:lnTo>
                <a:lnTo>
                  <a:pt x="1707237" y="1726102"/>
                </a:lnTo>
                <a:lnTo>
                  <a:pt x="1726846" y="1726102"/>
                </a:lnTo>
                <a:lnTo>
                  <a:pt x="1721764" y="1721022"/>
                </a:lnTo>
                <a:close/>
              </a:path>
              <a:path w="2151380" h="2150745">
                <a:moveTo>
                  <a:pt x="1715411" y="1714672"/>
                </a:moveTo>
                <a:lnTo>
                  <a:pt x="1695812" y="1714672"/>
                </a:lnTo>
                <a:lnTo>
                  <a:pt x="1700890" y="1719752"/>
                </a:lnTo>
                <a:lnTo>
                  <a:pt x="1720493" y="1719752"/>
                </a:lnTo>
                <a:lnTo>
                  <a:pt x="1715411" y="1714672"/>
                </a:lnTo>
                <a:close/>
              </a:path>
              <a:path w="2151380" h="2150745">
                <a:moveTo>
                  <a:pt x="1709058" y="1708322"/>
                </a:moveTo>
                <a:lnTo>
                  <a:pt x="1689465" y="1708322"/>
                </a:lnTo>
                <a:lnTo>
                  <a:pt x="1694543" y="1713402"/>
                </a:lnTo>
                <a:lnTo>
                  <a:pt x="1714141" y="1713402"/>
                </a:lnTo>
                <a:lnTo>
                  <a:pt x="1709058" y="1708322"/>
                </a:lnTo>
                <a:close/>
              </a:path>
              <a:path w="2151380" h="2150745">
                <a:moveTo>
                  <a:pt x="1702706" y="1701972"/>
                </a:moveTo>
                <a:lnTo>
                  <a:pt x="1683118" y="1701972"/>
                </a:lnTo>
                <a:lnTo>
                  <a:pt x="1688195" y="1707052"/>
                </a:lnTo>
                <a:lnTo>
                  <a:pt x="1707788" y="1707052"/>
                </a:lnTo>
                <a:lnTo>
                  <a:pt x="1702706" y="1701972"/>
                </a:lnTo>
                <a:close/>
              </a:path>
              <a:path w="2151380" h="2150745">
                <a:moveTo>
                  <a:pt x="1696353" y="1695622"/>
                </a:moveTo>
                <a:lnTo>
                  <a:pt x="1676770" y="1695622"/>
                </a:lnTo>
                <a:lnTo>
                  <a:pt x="1681848" y="1700702"/>
                </a:lnTo>
                <a:lnTo>
                  <a:pt x="1701435" y="1700702"/>
                </a:lnTo>
                <a:lnTo>
                  <a:pt x="1696353" y="1695622"/>
                </a:lnTo>
                <a:close/>
              </a:path>
              <a:path w="2151380" h="2150745">
                <a:moveTo>
                  <a:pt x="1690000" y="1689272"/>
                </a:moveTo>
                <a:lnTo>
                  <a:pt x="1670423" y="1689272"/>
                </a:lnTo>
                <a:lnTo>
                  <a:pt x="1675501" y="1694352"/>
                </a:lnTo>
                <a:lnTo>
                  <a:pt x="1695082" y="1694352"/>
                </a:lnTo>
                <a:lnTo>
                  <a:pt x="1690000" y="1689272"/>
                </a:lnTo>
                <a:close/>
              </a:path>
              <a:path w="2151380" h="2150745">
                <a:moveTo>
                  <a:pt x="1683647" y="1682922"/>
                </a:moveTo>
                <a:lnTo>
                  <a:pt x="1664076" y="1682922"/>
                </a:lnTo>
                <a:lnTo>
                  <a:pt x="1669154" y="1688002"/>
                </a:lnTo>
                <a:lnTo>
                  <a:pt x="1688730" y="1688002"/>
                </a:lnTo>
                <a:lnTo>
                  <a:pt x="1683647" y="1682922"/>
                </a:lnTo>
                <a:close/>
              </a:path>
              <a:path w="2151380" h="2150745">
                <a:moveTo>
                  <a:pt x="1677295" y="1676572"/>
                </a:moveTo>
                <a:lnTo>
                  <a:pt x="1657729" y="1676572"/>
                </a:lnTo>
                <a:lnTo>
                  <a:pt x="1662806" y="1681652"/>
                </a:lnTo>
                <a:lnTo>
                  <a:pt x="1682377" y="1681652"/>
                </a:lnTo>
                <a:lnTo>
                  <a:pt x="1677295" y="1676572"/>
                </a:lnTo>
                <a:close/>
              </a:path>
              <a:path w="2151380" h="2150745">
                <a:moveTo>
                  <a:pt x="1670942" y="1670222"/>
                </a:moveTo>
                <a:lnTo>
                  <a:pt x="1651381" y="1670222"/>
                </a:lnTo>
                <a:lnTo>
                  <a:pt x="1656459" y="1675302"/>
                </a:lnTo>
                <a:lnTo>
                  <a:pt x="1676024" y="1675302"/>
                </a:lnTo>
                <a:lnTo>
                  <a:pt x="1670942" y="1670222"/>
                </a:lnTo>
                <a:close/>
              </a:path>
              <a:path w="2151380" h="2150745">
                <a:moveTo>
                  <a:pt x="1664589" y="1663872"/>
                </a:moveTo>
                <a:lnTo>
                  <a:pt x="1645034" y="1663872"/>
                </a:lnTo>
                <a:lnTo>
                  <a:pt x="1650112" y="1668952"/>
                </a:lnTo>
                <a:lnTo>
                  <a:pt x="1669671" y="1668952"/>
                </a:lnTo>
                <a:lnTo>
                  <a:pt x="1664589" y="1663872"/>
                </a:lnTo>
                <a:close/>
              </a:path>
              <a:path w="2151380" h="2150745">
                <a:moveTo>
                  <a:pt x="1658236" y="1657522"/>
                </a:moveTo>
                <a:lnTo>
                  <a:pt x="1638687" y="1657522"/>
                </a:lnTo>
                <a:lnTo>
                  <a:pt x="1643765" y="1662602"/>
                </a:lnTo>
                <a:lnTo>
                  <a:pt x="1663319" y="1662602"/>
                </a:lnTo>
                <a:lnTo>
                  <a:pt x="1658236" y="1657522"/>
                </a:lnTo>
                <a:close/>
              </a:path>
              <a:path w="2151380" h="2150745">
                <a:moveTo>
                  <a:pt x="1651884" y="1651172"/>
                </a:moveTo>
                <a:lnTo>
                  <a:pt x="1632339" y="1651172"/>
                </a:lnTo>
                <a:lnTo>
                  <a:pt x="1637417" y="1656252"/>
                </a:lnTo>
                <a:lnTo>
                  <a:pt x="1656966" y="1656252"/>
                </a:lnTo>
                <a:lnTo>
                  <a:pt x="1651884" y="1651172"/>
                </a:lnTo>
                <a:close/>
              </a:path>
              <a:path w="2151380" h="2150745">
                <a:moveTo>
                  <a:pt x="1645531" y="1644822"/>
                </a:moveTo>
                <a:lnTo>
                  <a:pt x="1625992" y="1644822"/>
                </a:lnTo>
                <a:lnTo>
                  <a:pt x="1631070" y="1649902"/>
                </a:lnTo>
                <a:lnTo>
                  <a:pt x="1650613" y="1649902"/>
                </a:lnTo>
                <a:lnTo>
                  <a:pt x="1645531" y="1644822"/>
                </a:lnTo>
                <a:close/>
              </a:path>
              <a:path w="2151380" h="2150745">
                <a:moveTo>
                  <a:pt x="1639178" y="1638472"/>
                </a:moveTo>
                <a:lnTo>
                  <a:pt x="1619645" y="1638472"/>
                </a:lnTo>
                <a:lnTo>
                  <a:pt x="1624723" y="1643552"/>
                </a:lnTo>
                <a:lnTo>
                  <a:pt x="1644260" y="1643552"/>
                </a:lnTo>
                <a:lnTo>
                  <a:pt x="1639178" y="1638472"/>
                </a:lnTo>
                <a:close/>
              </a:path>
              <a:path w="2151380" h="2150745">
                <a:moveTo>
                  <a:pt x="1632826" y="1632122"/>
                </a:moveTo>
                <a:lnTo>
                  <a:pt x="1613298" y="1632122"/>
                </a:lnTo>
                <a:lnTo>
                  <a:pt x="1618375" y="1637202"/>
                </a:lnTo>
                <a:lnTo>
                  <a:pt x="1637908" y="1637202"/>
                </a:lnTo>
                <a:lnTo>
                  <a:pt x="1632826" y="1632122"/>
                </a:lnTo>
                <a:close/>
              </a:path>
              <a:path w="2151380" h="2150745">
                <a:moveTo>
                  <a:pt x="1626473" y="1625772"/>
                </a:moveTo>
                <a:lnTo>
                  <a:pt x="1606950" y="1625772"/>
                </a:lnTo>
                <a:lnTo>
                  <a:pt x="1612028" y="1630852"/>
                </a:lnTo>
                <a:lnTo>
                  <a:pt x="1631555" y="1630852"/>
                </a:lnTo>
                <a:lnTo>
                  <a:pt x="1626473" y="1625772"/>
                </a:lnTo>
                <a:close/>
              </a:path>
              <a:path w="2151380" h="2150745">
                <a:moveTo>
                  <a:pt x="1620120" y="1619422"/>
                </a:moveTo>
                <a:lnTo>
                  <a:pt x="1600603" y="1619422"/>
                </a:lnTo>
                <a:lnTo>
                  <a:pt x="1605681" y="1624502"/>
                </a:lnTo>
                <a:lnTo>
                  <a:pt x="1625202" y="1624502"/>
                </a:lnTo>
                <a:lnTo>
                  <a:pt x="1620120" y="1619422"/>
                </a:lnTo>
                <a:close/>
              </a:path>
              <a:path w="2151380" h="2150745">
                <a:moveTo>
                  <a:pt x="1613767" y="1613072"/>
                </a:moveTo>
                <a:lnTo>
                  <a:pt x="1594256" y="1613072"/>
                </a:lnTo>
                <a:lnTo>
                  <a:pt x="1599334" y="1618152"/>
                </a:lnTo>
                <a:lnTo>
                  <a:pt x="1618850" y="1618152"/>
                </a:lnTo>
                <a:lnTo>
                  <a:pt x="1613767" y="1613072"/>
                </a:lnTo>
                <a:close/>
              </a:path>
              <a:path w="2151380" h="2150745">
                <a:moveTo>
                  <a:pt x="1607415" y="1606722"/>
                </a:moveTo>
                <a:lnTo>
                  <a:pt x="1587909" y="1606722"/>
                </a:lnTo>
                <a:lnTo>
                  <a:pt x="1592986" y="1611802"/>
                </a:lnTo>
                <a:lnTo>
                  <a:pt x="1612497" y="1611802"/>
                </a:lnTo>
                <a:lnTo>
                  <a:pt x="1607415" y="1606722"/>
                </a:lnTo>
                <a:close/>
              </a:path>
              <a:path w="2151380" h="2150745">
                <a:moveTo>
                  <a:pt x="1601062" y="1600372"/>
                </a:moveTo>
                <a:lnTo>
                  <a:pt x="1581561" y="1600372"/>
                </a:lnTo>
                <a:lnTo>
                  <a:pt x="1586639" y="1605452"/>
                </a:lnTo>
                <a:lnTo>
                  <a:pt x="1606144" y="1605452"/>
                </a:lnTo>
                <a:lnTo>
                  <a:pt x="1601062" y="1600372"/>
                </a:lnTo>
                <a:close/>
              </a:path>
              <a:path w="2151380" h="2150745">
                <a:moveTo>
                  <a:pt x="1594709" y="1594022"/>
                </a:moveTo>
                <a:lnTo>
                  <a:pt x="1575214" y="1594022"/>
                </a:lnTo>
                <a:lnTo>
                  <a:pt x="1580292" y="1599102"/>
                </a:lnTo>
                <a:lnTo>
                  <a:pt x="1599791" y="1599102"/>
                </a:lnTo>
                <a:lnTo>
                  <a:pt x="1594709" y="1594022"/>
                </a:lnTo>
                <a:close/>
              </a:path>
              <a:path w="2151380" h="2150745">
                <a:moveTo>
                  <a:pt x="1588356" y="1587672"/>
                </a:moveTo>
                <a:lnTo>
                  <a:pt x="1568867" y="1587672"/>
                </a:lnTo>
                <a:lnTo>
                  <a:pt x="1573945" y="1592752"/>
                </a:lnTo>
                <a:lnTo>
                  <a:pt x="1593439" y="1592752"/>
                </a:lnTo>
                <a:lnTo>
                  <a:pt x="1588356" y="1587672"/>
                </a:lnTo>
                <a:close/>
              </a:path>
              <a:path w="2151380" h="2150745">
                <a:moveTo>
                  <a:pt x="1582004" y="1581322"/>
                </a:moveTo>
                <a:lnTo>
                  <a:pt x="1562520" y="1581322"/>
                </a:lnTo>
                <a:lnTo>
                  <a:pt x="1567597" y="1586402"/>
                </a:lnTo>
                <a:lnTo>
                  <a:pt x="1587086" y="1586402"/>
                </a:lnTo>
                <a:lnTo>
                  <a:pt x="1582004" y="1581322"/>
                </a:lnTo>
                <a:close/>
              </a:path>
              <a:path w="2151380" h="2150745">
                <a:moveTo>
                  <a:pt x="1575651" y="1574972"/>
                </a:moveTo>
                <a:lnTo>
                  <a:pt x="1556172" y="1574972"/>
                </a:lnTo>
                <a:lnTo>
                  <a:pt x="1561250" y="1580052"/>
                </a:lnTo>
                <a:lnTo>
                  <a:pt x="1580733" y="1580052"/>
                </a:lnTo>
                <a:lnTo>
                  <a:pt x="1575651" y="1574972"/>
                </a:lnTo>
                <a:close/>
              </a:path>
              <a:path w="2151380" h="2150745">
                <a:moveTo>
                  <a:pt x="1569298" y="1568622"/>
                </a:moveTo>
                <a:lnTo>
                  <a:pt x="1549825" y="1568622"/>
                </a:lnTo>
                <a:lnTo>
                  <a:pt x="1554903" y="1573702"/>
                </a:lnTo>
                <a:lnTo>
                  <a:pt x="1574380" y="1573702"/>
                </a:lnTo>
                <a:lnTo>
                  <a:pt x="1569298" y="1568622"/>
                </a:lnTo>
                <a:close/>
              </a:path>
              <a:path w="2151380" h="2150745">
                <a:moveTo>
                  <a:pt x="1562945" y="1562272"/>
                </a:moveTo>
                <a:lnTo>
                  <a:pt x="1543478" y="1562272"/>
                </a:lnTo>
                <a:lnTo>
                  <a:pt x="1548556" y="1567352"/>
                </a:lnTo>
                <a:lnTo>
                  <a:pt x="1568028" y="1567352"/>
                </a:lnTo>
                <a:lnTo>
                  <a:pt x="1562945" y="1562272"/>
                </a:lnTo>
                <a:close/>
              </a:path>
              <a:path w="2151380" h="2150745">
                <a:moveTo>
                  <a:pt x="1556593" y="1555922"/>
                </a:moveTo>
                <a:lnTo>
                  <a:pt x="1537130" y="1555922"/>
                </a:lnTo>
                <a:lnTo>
                  <a:pt x="1542208" y="1561002"/>
                </a:lnTo>
                <a:lnTo>
                  <a:pt x="1561675" y="1561002"/>
                </a:lnTo>
                <a:lnTo>
                  <a:pt x="1556593" y="1555922"/>
                </a:lnTo>
                <a:close/>
              </a:path>
              <a:path w="2151380" h="2150745">
                <a:moveTo>
                  <a:pt x="1550240" y="1549572"/>
                </a:moveTo>
                <a:lnTo>
                  <a:pt x="1530783" y="1549572"/>
                </a:lnTo>
                <a:lnTo>
                  <a:pt x="1535861" y="1554652"/>
                </a:lnTo>
                <a:lnTo>
                  <a:pt x="1555322" y="1554652"/>
                </a:lnTo>
                <a:lnTo>
                  <a:pt x="1550240" y="1549572"/>
                </a:lnTo>
                <a:close/>
              </a:path>
              <a:path w="2151380" h="2150745">
                <a:moveTo>
                  <a:pt x="1341870" y="1341292"/>
                </a:moveTo>
                <a:lnTo>
                  <a:pt x="1322593" y="1341292"/>
                </a:lnTo>
                <a:lnTo>
                  <a:pt x="1529514" y="1548302"/>
                </a:lnTo>
                <a:lnTo>
                  <a:pt x="1548969" y="1548302"/>
                </a:lnTo>
                <a:lnTo>
                  <a:pt x="1341870" y="1341292"/>
                </a:lnTo>
                <a:close/>
              </a:path>
              <a:path w="2151380" h="2150745">
                <a:moveTo>
                  <a:pt x="2100387" y="2099482"/>
                </a:moveTo>
                <a:lnTo>
                  <a:pt x="2080456" y="2099482"/>
                </a:lnTo>
                <a:lnTo>
                  <a:pt x="2131235" y="2150282"/>
                </a:lnTo>
                <a:lnTo>
                  <a:pt x="2151209" y="2150282"/>
                </a:lnTo>
                <a:lnTo>
                  <a:pt x="2100387" y="2099482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0" y="4320540"/>
            <a:ext cx="2131695" cy="2532380"/>
          </a:xfrm>
          <a:custGeom>
            <a:avLst/>
            <a:gdLst/>
            <a:ahLst/>
            <a:cxnLst/>
            <a:rect l="l" t="t" r="r" b="b"/>
            <a:pathLst>
              <a:path w="2131695" h="2532379">
                <a:moveTo>
                  <a:pt x="419100" y="0"/>
                </a:moveTo>
                <a:lnTo>
                  <a:pt x="0" y="0"/>
                </a:lnTo>
                <a:lnTo>
                  <a:pt x="0" y="6349"/>
                </a:lnTo>
                <a:lnTo>
                  <a:pt x="424180" y="6349"/>
                </a:lnTo>
                <a:lnTo>
                  <a:pt x="424180" y="5079"/>
                </a:lnTo>
                <a:lnTo>
                  <a:pt x="422910" y="5079"/>
                </a:lnTo>
                <a:lnTo>
                  <a:pt x="422910" y="3809"/>
                </a:lnTo>
                <a:lnTo>
                  <a:pt x="421640" y="3809"/>
                </a:lnTo>
                <a:lnTo>
                  <a:pt x="421640" y="2539"/>
                </a:lnTo>
                <a:lnTo>
                  <a:pt x="420370" y="2539"/>
                </a:lnTo>
                <a:lnTo>
                  <a:pt x="420370" y="1269"/>
                </a:lnTo>
                <a:lnTo>
                  <a:pt x="419100" y="1269"/>
                </a:lnTo>
                <a:lnTo>
                  <a:pt x="419100" y="0"/>
                </a:lnTo>
                <a:close/>
              </a:path>
              <a:path w="2131695" h="2532379">
                <a:moveTo>
                  <a:pt x="0" y="400226"/>
                </a:moveTo>
                <a:lnTo>
                  <a:pt x="0" y="419099"/>
                </a:lnTo>
                <a:lnTo>
                  <a:pt x="18865" y="419099"/>
                </a:lnTo>
                <a:lnTo>
                  <a:pt x="0" y="400226"/>
                </a:lnTo>
                <a:close/>
              </a:path>
              <a:path w="2131695" h="2532379">
                <a:moveTo>
                  <a:pt x="18865" y="419100"/>
                </a:moveTo>
                <a:lnTo>
                  <a:pt x="0" y="419100"/>
                </a:lnTo>
                <a:lnTo>
                  <a:pt x="0" y="420188"/>
                </a:lnTo>
                <a:lnTo>
                  <a:pt x="5263" y="425449"/>
                </a:lnTo>
                <a:lnTo>
                  <a:pt x="25212" y="425449"/>
                </a:lnTo>
                <a:lnTo>
                  <a:pt x="18865" y="419100"/>
                </a:lnTo>
                <a:close/>
              </a:path>
              <a:path w="2131695" h="2532379">
                <a:moveTo>
                  <a:pt x="25212" y="425450"/>
                </a:moveTo>
                <a:lnTo>
                  <a:pt x="5263" y="425450"/>
                </a:lnTo>
                <a:lnTo>
                  <a:pt x="30674" y="450849"/>
                </a:lnTo>
                <a:lnTo>
                  <a:pt x="50601" y="450849"/>
                </a:lnTo>
                <a:lnTo>
                  <a:pt x="25212" y="425450"/>
                </a:lnTo>
                <a:close/>
              </a:path>
              <a:path w="2131695" h="2532379">
                <a:moveTo>
                  <a:pt x="50601" y="450850"/>
                </a:moveTo>
                <a:lnTo>
                  <a:pt x="30674" y="450850"/>
                </a:lnTo>
                <a:lnTo>
                  <a:pt x="37026" y="457199"/>
                </a:lnTo>
                <a:lnTo>
                  <a:pt x="56948" y="457199"/>
                </a:lnTo>
                <a:lnTo>
                  <a:pt x="50601" y="450850"/>
                </a:lnTo>
                <a:close/>
              </a:path>
              <a:path w="2131695" h="2532379">
                <a:moveTo>
                  <a:pt x="56948" y="457200"/>
                </a:moveTo>
                <a:lnTo>
                  <a:pt x="37026" y="457200"/>
                </a:lnTo>
                <a:lnTo>
                  <a:pt x="43379" y="463549"/>
                </a:lnTo>
                <a:lnTo>
                  <a:pt x="63295" y="463549"/>
                </a:lnTo>
                <a:lnTo>
                  <a:pt x="56948" y="457200"/>
                </a:lnTo>
                <a:close/>
              </a:path>
              <a:path w="2131695" h="2532379">
                <a:moveTo>
                  <a:pt x="63295" y="463550"/>
                </a:moveTo>
                <a:lnTo>
                  <a:pt x="43379" y="463550"/>
                </a:lnTo>
                <a:lnTo>
                  <a:pt x="49732" y="469899"/>
                </a:lnTo>
                <a:lnTo>
                  <a:pt x="69643" y="469899"/>
                </a:lnTo>
                <a:lnTo>
                  <a:pt x="63295" y="463550"/>
                </a:lnTo>
                <a:close/>
              </a:path>
              <a:path w="2131695" h="2532379">
                <a:moveTo>
                  <a:pt x="69643" y="469900"/>
                </a:moveTo>
                <a:lnTo>
                  <a:pt x="49732" y="469900"/>
                </a:lnTo>
                <a:lnTo>
                  <a:pt x="56085" y="476249"/>
                </a:lnTo>
                <a:lnTo>
                  <a:pt x="75990" y="476249"/>
                </a:lnTo>
                <a:lnTo>
                  <a:pt x="69643" y="469900"/>
                </a:lnTo>
                <a:close/>
              </a:path>
              <a:path w="2131695" h="2532379">
                <a:moveTo>
                  <a:pt x="75990" y="476250"/>
                </a:moveTo>
                <a:lnTo>
                  <a:pt x="56085" y="476250"/>
                </a:lnTo>
                <a:lnTo>
                  <a:pt x="62437" y="482599"/>
                </a:lnTo>
                <a:lnTo>
                  <a:pt x="82337" y="482599"/>
                </a:lnTo>
                <a:lnTo>
                  <a:pt x="75990" y="476250"/>
                </a:lnTo>
                <a:close/>
              </a:path>
              <a:path w="2131695" h="2532379">
                <a:moveTo>
                  <a:pt x="82337" y="482600"/>
                </a:moveTo>
                <a:lnTo>
                  <a:pt x="62437" y="482600"/>
                </a:lnTo>
                <a:lnTo>
                  <a:pt x="68790" y="488949"/>
                </a:lnTo>
                <a:lnTo>
                  <a:pt x="88685" y="488949"/>
                </a:lnTo>
                <a:lnTo>
                  <a:pt x="82337" y="482600"/>
                </a:lnTo>
                <a:close/>
              </a:path>
              <a:path w="2131695" h="2532379">
                <a:moveTo>
                  <a:pt x="88685" y="488950"/>
                </a:moveTo>
                <a:lnTo>
                  <a:pt x="68790" y="488950"/>
                </a:lnTo>
                <a:lnTo>
                  <a:pt x="75143" y="495299"/>
                </a:lnTo>
                <a:lnTo>
                  <a:pt x="95032" y="495299"/>
                </a:lnTo>
                <a:lnTo>
                  <a:pt x="88685" y="488950"/>
                </a:lnTo>
                <a:close/>
              </a:path>
              <a:path w="2131695" h="2532379">
                <a:moveTo>
                  <a:pt x="95032" y="495300"/>
                </a:moveTo>
                <a:lnTo>
                  <a:pt x="75143" y="495300"/>
                </a:lnTo>
                <a:lnTo>
                  <a:pt x="81496" y="501649"/>
                </a:lnTo>
                <a:lnTo>
                  <a:pt x="101379" y="501649"/>
                </a:lnTo>
                <a:lnTo>
                  <a:pt x="95032" y="495300"/>
                </a:lnTo>
                <a:close/>
              </a:path>
              <a:path w="2131695" h="2532379">
                <a:moveTo>
                  <a:pt x="101379" y="501650"/>
                </a:moveTo>
                <a:lnTo>
                  <a:pt x="81496" y="501650"/>
                </a:lnTo>
                <a:lnTo>
                  <a:pt x="87848" y="507999"/>
                </a:lnTo>
                <a:lnTo>
                  <a:pt x="107726" y="507999"/>
                </a:lnTo>
                <a:lnTo>
                  <a:pt x="101379" y="501650"/>
                </a:lnTo>
                <a:close/>
              </a:path>
              <a:path w="2131695" h="2532379">
                <a:moveTo>
                  <a:pt x="107726" y="508000"/>
                </a:moveTo>
                <a:lnTo>
                  <a:pt x="87848" y="508000"/>
                </a:lnTo>
                <a:lnTo>
                  <a:pt x="94201" y="514349"/>
                </a:lnTo>
                <a:lnTo>
                  <a:pt x="114074" y="514349"/>
                </a:lnTo>
                <a:lnTo>
                  <a:pt x="107726" y="508000"/>
                </a:lnTo>
                <a:close/>
              </a:path>
              <a:path w="2131695" h="2532379">
                <a:moveTo>
                  <a:pt x="114074" y="514350"/>
                </a:moveTo>
                <a:lnTo>
                  <a:pt x="94201" y="514350"/>
                </a:lnTo>
                <a:lnTo>
                  <a:pt x="100554" y="520699"/>
                </a:lnTo>
                <a:lnTo>
                  <a:pt x="120421" y="520699"/>
                </a:lnTo>
                <a:lnTo>
                  <a:pt x="114074" y="514350"/>
                </a:lnTo>
                <a:close/>
              </a:path>
              <a:path w="2131695" h="2532379">
                <a:moveTo>
                  <a:pt x="120421" y="520700"/>
                </a:moveTo>
                <a:lnTo>
                  <a:pt x="100554" y="520700"/>
                </a:lnTo>
                <a:lnTo>
                  <a:pt x="106907" y="527049"/>
                </a:lnTo>
                <a:lnTo>
                  <a:pt x="126768" y="527049"/>
                </a:lnTo>
                <a:lnTo>
                  <a:pt x="120421" y="520700"/>
                </a:lnTo>
                <a:close/>
              </a:path>
              <a:path w="2131695" h="2532379">
                <a:moveTo>
                  <a:pt x="126768" y="527050"/>
                </a:moveTo>
                <a:lnTo>
                  <a:pt x="106907" y="527050"/>
                </a:lnTo>
                <a:lnTo>
                  <a:pt x="113259" y="533399"/>
                </a:lnTo>
                <a:lnTo>
                  <a:pt x="133115" y="533399"/>
                </a:lnTo>
                <a:lnTo>
                  <a:pt x="126768" y="527050"/>
                </a:lnTo>
                <a:close/>
              </a:path>
              <a:path w="2131695" h="2532379">
                <a:moveTo>
                  <a:pt x="133115" y="533400"/>
                </a:moveTo>
                <a:lnTo>
                  <a:pt x="113259" y="533400"/>
                </a:lnTo>
                <a:lnTo>
                  <a:pt x="119612" y="539749"/>
                </a:lnTo>
                <a:lnTo>
                  <a:pt x="139463" y="539749"/>
                </a:lnTo>
                <a:lnTo>
                  <a:pt x="133115" y="533400"/>
                </a:lnTo>
                <a:close/>
              </a:path>
              <a:path w="2131695" h="2532379">
                <a:moveTo>
                  <a:pt x="139463" y="539750"/>
                </a:moveTo>
                <a:lnTo>
                  <a:pt x="119612" y="539750"/>
                </a:lnTo>
                <a:lnTo>
                  <a:pt x="125965" y="546099"/>
                </a:lnTo>
                <a:lnTo>
                  <a:pt x="145810" y="546099"/>
                </a:lnTo>
                <a:lnTo>
                  <a:pt x="139463" y="539750"/>
                </a:lnTo>
                <a:close/>
              </a:path>
              <a:path w="2131695" h="2532379">
                <a:moveTo>
                  <a:pt x="145810" y="546100"/>
                </a:moveTo>
                <a:lnTo>
                  <a:pt x="125965" y="546100"/>
                </a:lnTo>
                <a:lnTo>
                  <a:pt x="132318" y="552449"/>
                </a:lnTo>
                <a:lnTo>
                  <a:pt x="152157" y="552449"/>
                </a:lnTo>
                <a:lnTo>
                  <a:pt x="145810" y="546100"/>
                </a:lnTo>
                <a:close/>
              </a:path>
              <a:path w="2131695" h="2532379">
                <a:moveTo>
                  <a:pt x="152157" y="552450"/>
                </a:moveTo>
                <a:lnTo>
                  <a:pt x="132318" y="552450"/>
                </a:lnTo>
                <a:lnTo>
                  <a:pt x="138670" y="558799"/>
                </a:lnTo>
                <a:lnTo>
                  <a:pt x="158504" y="558799"/>
                </a:lnTo>
                <a:lnTo>
                  <a:pt x="152157" y="552450"/>
                </a:lnTo>
                <a:close/>
              </a:path>
              <a:path w="2131695" h="2532379">
                <a:moveTo>
                  <a:pt x="158504" y="558800"/>
                </a:moveTo>
                <a:lnTo>
                  <a:pt x="138670" y="558800"/>
                </a:lnTo>
                <a:lnTo>
                  <a:pt x="145023" y="565149"/>
                </a:lnTo>
                <a:lnTo>
                  <a:pt x="164852" y="565149"/>
                </a:lnTo>
                <a:lnTo>
                  <a:pt x="158504" y="558800"/>
                </a:lnTo>
                <a:close/>
              </a:path>
              <a:path w="2131695" h="2532379">
                <a:moveTo>
                  <a:pt x="164852" y="565150"/>
                </a:moveTo>
                <a:lnTo>
                  <a:pt x="145023" y="565150"/>
                </a:lnTo>
                <a:lnTo>
                  <a:pt x="151376" y="571499"/>
                </a:lnTo>
                <a:lnTo>
                  <a:pt x="171199" y="571499"/>
                </a:lnTo>
                <a:lnTo>
                  <a:pt x="164852" y="565150"/>
                </a:lnTo>
                <a:close/>
              </a:path>
              <a:path w="2131695" h="2532379">
                <a:moveTo>
                  <a:pt x="171199" y="571500"/>
                </a:moveTo>
                <a:lnTo>
                  <a:pt x="151376" y="571500"/>
                </a:lnTo>
                <a:lnTo>
                  <a:pt x="157728" y="577849"/>
                </a:lnTo>
                <a:lnTo>
                  <a:pt x="177546" y="577849"/>
                </a:lnTo>
                <a:lnTo>
                  <a:pt x="171199" y="571500"/>
                </a:lnTo>
                <a:close/>
              </a:path>
              <a:path w="2131695" h="2532379">
                <a:moveTo>
                  <a:pt x="177546" y="577850"/>
                </a:moveTo>
                <a:lnTo>
                  <a:pt x="157728" y="577850"/>
                </a:lnTo>
                <a:lnTo>
                  <a:pt x="164081" y="584199"/>
                </a:lnTo>
                <a:lnTo>
                  <a:pt x="183894" y="584199"/>
                </a:lnTo>
                <a:lnTo>
                  <a:pt x="177546" y="577850"/>
                </a:lnTo>
                <a:close/>
              </a:path>
              <a:path w="2131695" h="2532379">
                <a:moveTo>
                  <a:pt x="183894" y="584200"/>
                </a:moveTo>
                <a:lnTo>
                  <a:pt x="164081" y="584200"/>
                </a:lnTo>
                <a:lnTo>
                  <a:pt x="170434" y="590549"/>
                </a:lnTo>
                <a:lnTo>
                  <a:pt x="190241" y="590549"/>
                </a:lnTo>
                <a:lnTo>
                  <a:pt x="183894" y="584200"/>
                </a:lnTo>
                <a:close/>
              </a:path>
              <a:path w="2131695" h="2532379">
                <a:moveTo>
                  <a:pt x="190241" y="590550"/>
                </a:moveTo>
                <a:lnTo>
                  <a:pt x="170434" y="590550"/>
                </a:lnTo>
                <a:lnTo>
                  <a:pt x="176787" y="596899"/>
                </a:lnTo>
                <a:lnTo>
                  <a:pt x="196588" y="596899"/>
                </a:lnTo>
                <a:lnTo>
                  <a:pt x="190241" y="590550"/>
                </a:lnTo>
                <a:close/>
              </a:path>
              <a:path w="2131695" h="2532379">
                <a:moveTo>
                  <a:pt x="196588" y="596900"/>
                </a:moveTo>
                <a:lnTo>
                  <a:pt x="176787" y="596900"/>
                </a:lnTo>
                <a:lnTo>
                  <a:pt x="183139" y="603249"/>
                </a:lnTo>
                <a:lnTo>
                  <a:pt x="202935" y="603249"/>
                </a:lnTo>
                <a:lnTo>
                  <a:pt x="196588" y="596900"/>
                </a:lnTo>
                <a:close/>
              </a:path>
              <a:path w="2131695" h="2532379">
                <a:moveTo>
                  <a:pt x="202935" y="603250"/>
                </a:moveTo>
                <a:lnTo>
                  <a:pt x="183139" y="603250"/>
                </a:lnTo>
                <a:lnTo>
                  <a:pt x="189492" y="609599"/>
                </a:lnTo>
                <a:lnTo>
                  <a:pt x="209283" y="609599"/>
                </a:lnTo>
                <a:lnTo>
                  <a:pt x="202935" y="603250"/>
                </a:lnTo>
                <a:close/>
              </a:path>
              <a:path w="2131695" h="2532379">
                <a:moveTo>
                  <a:pt x="209283" y="609600"/>
                </a:moveTo>
                <a:lnTo>
                  <a:pt x="189492" y="609600"/>
                </a:lnTo>
                <a:lnTo>
                  <a:pt x="195845" y="615949"/>
                </a:lnTo>
                <a:lnTo>
                  <a:pt x="215630" y="615949"/>
                </a:lnTo>
                <a:lnTo>
                  <a:pt x="209283" y="609600"/>
                </a:lnTo>
                <a:close/>
              </a:path>
              <a:path w="2131695" h="2532379">
                <a:moveTo>
                  <a:pt x="215630" y="615950"/>
                </a:moveTo>
                <a:lnTo>
                  <a:pt x="195845" y="615950"/>
                </a:lnTo>
                <a:lnTo>
                  <a:pt x="202198" y="622299"/>
                </a:lnTo>
                <a:lnTo>
                  <a:pt x="221977" y="622299"/>
                </a:lnTo>
                <a:lnTo>
                  <a:pt x="215630" y="615950"/>
                </a:lnTo>
                <a:close/>
              </a:path>
              <a:path w="2131695" h="2532379">
                <a:moveTo>
                  <a:pt x="221977" y="622300"/>
                </a:moveTo>
                <a:lnTo>
                  <a:pt x="202198" y="622300"/>
                </a:lnTo>
                <a:lnTo>
                  <a:pt x="208550" y="628649"/>
                </a:lnTo>
                <a:lnTo>
                  <a:pt x="228324" y="628649"/>
                </a:lnTo>
                <a:lnTo>
                  <a:pt x="221977" y="622300"/>
                </a:lnTo>
                <a:close/>
              </a:path>
              <a:path w="2131695" h="2532379">
                <a:moveTo>
                  <a:pt x="228324" y="628650"/>
                </a:moveTo>
                <a:lnTo>
                  <a:pt x="208550" y="628650"/>
                </a:lnTo>
                <a:lnTo>
                  <a:pt x="214903" y="634999"/>
                </a:lnTo>
                <a:lnTo>
                  <a:pt x="234672" y="634999"/>
                </a:lnTo>
                <a:lnTo>
                  <a:pt x="228324" y="628650"/>
                </a:lnTo>
                <a:close/>
              </a:path>
              <a:path w="2131695" h="2532379">
                <a:moveTo>
                  <a:pt x="234672" y="635000"/>
                </a:moveTo>
                <a:lnTo>
                  <a:pt x="214903" y="635000"/>
                </a:lnTo>
                <a:lnTo>
                  <a:pt x="221256" y="641349"/>
                </a:lnTo>
                <a:lnTo>
                  <a:pt x="241019" y="641349"/>
                </a:lnTo>
                <a:lnTo>
                  <a:pt x="234672" y="635000"/>
                </a:lnTo>
                <a:close/>
              </a:path>
              <a:path w="2131695" h="2532379">
                <a:moveTo>
                  <a:pt x="241019" y="641350"/>
                </a:moveTo>
                <a:lnTo>
                  <a:pt x="221256" y="641350"/>
                </a:lnTo>
                <a:lnTo>
                  <a:pt x="227609" y="647699"/>
                </a:lnTo>
                <a:lnTo>
                  <a:pt x="247366" y="647699"/>
                </a:lnTo>
                <a:lnTo>
                  <a:pt x="241019" y="641350"/>
                </a:lnTo>
                <a:close/>
              </a:path>
              <a:path w="2131695" h="2532379">
                <a:moveTo>
                  <a:pt x="247366" y="647700"/>
                </a:moveTo>
                <a:lnTo>
                  <a:pt x="227609" y="647700"/>
                </a:lnTo>
                <a:lnTo>
                  <a:pt x="233961" y="654049"/>
                </a:lnTo>
                <a:lnTo>
                  <a:pt x="253713" y="654049"/>
                </a:lnTo>
                <a:lnTo>
                  <a:pt x="247366" y="647700"/>
                </a:lnTo>
                <a:close/>
              </a:path>
              <a:path w="2131695" h="2532379">
                <a:moveTo>
                  <a:pt x="253713" y="654050"/>
                </a:moveTo>
                <a:lnTo>
                  <a:pt x="233961" y="654050"/>
                </a:lnTo>
                <a:lnTo>
                  <a:pt x="240314" y="660399"/>
                </a:lnTo>
                <a:lnTo>
                  <a:pt x="260061" y="660399"/>
                </a:lnTo>
                <a:lnTo>
                  <a:pt x="253713" y="654050"/>
                </a:lnTo>
                <a:close/>
              </a:path>
              <a:path w="2131695" h="2532379">
                <a:moveTo>
                  <a:pt x="260061" y="660400"/>
                </a:moveTo>
                <a:lnTo>
                  <a:pt x="240314" y="660400"/>
                </a:lnTo>
                <a:lnTo>
                  <a:pt x="246667" y="666749"/>
                </a:lnTo>
                <a:lnTo>
                  <a:pt x="266408" y="666749"/>
                </a:lnTo>
                <a:lnTo>
                  <a:pt x="260061" y="660400"/>
                </a:lnTo>
                <a:close/>
              </a:path>
              <a:path w="2131695" h="2532379">
                <a:moveTo>
                  <a:pt x="266408" y="666750"/>
                </a:moveTo>
                <a:lnTo>
                  <a:pt x="246667" y="666750"/>
                </a:lnTo>
                <a:lnTo>
                  <a:pt x="253020" y="673099"/>
                </a:lnTo>
                <a:lnTo>
                  <a:pt x="272755" y="673099"/>
                </a:lnTo>
                <a:lnTo>
                  <a:pt x="266408" y="666750"/>
                </a:lnTo>
                <a:close/>
              </a:path>
              <a:path w="2131695" h="2532379">
                <a:moveTo>
                  <a:pt x="272755" y="673100"/>
                </a:moveTo>
                <a:lnTo>
                  <a:pt x="253020" y="673100"/>
                </a:lnTo>
                <a:lnTo>
                  <a:pt x="259372" y="679449"/>
                </a:lnTo>
                <a:lnTo>
                  <a:pt x="279103" y="679449"/>
                </a:lnTo>
                <a:lnTo>
                  <a:pt x="272755" y="673100"/>
                </a:lnTo>
                <a:close/>
              </a:path>
              <a:path w="2131695" h="2532379">
                <a:moveTo>
                  <a:pt x="279103" y="679450"/>
                </a:moveTo>
                <a:lnTo>
                  <a:pt x="259372" y="679450"/>
                </a:lnTo>
                <a:lnTo>
                  <a:pt x="265725" y="685799"/>
                </a:lnTo>
                <a:lnTo>
                  <a:pt x="285450" y="685799"/>
                </a:lnTo>
                <a:lnTo>
                  <a:pt x="279103" y="679450"/>
                </a:lnTo>
                <a:close/>
              </a:path>
              <a:path w="2131695" h="2532379">
                <a:moveTo>
                  <a:pt x="285450" y="685800"/>
                </a:moveTo>
                <a:lnTo>
                  <a:pt x="265725" y="685800"/>
                </a:lnTo>
                <a:lnTo>
                  <a:pt x="272078" y="692149"/>
                </a:lnTo>
                <a:lnTo>
                  <a:pt x="291797" y="692149"/>
                </a:lnTo>
                <a:lnTo>
                  <a:pt x="285450" y="685800"/>
                </a:lnTo>
                <a:close/>
              </a:path>
              <a:path w="2131695" h="2532379">
                <a:moveTo>
                  <a:pt x="291797" y="692150"/>
                </a:moveTo>
                <a:lnTo>
                  <a:pt x="272078" y="692150"/>
                </a:lnTo>
                <a:lnTo>
                  <a:pt x="278430" y="698499"/>
                </a:lnTo>
                <a:lnTo>
                  <a:pt x="298144" y="698499"/>
                </a:lnTo>
                <a:lnTo>
                  <a:pt x="291797" y="692150"/>
                </a:lnTo>
                <a:close/>
              </a:path>
              <a:path w="2131695" h="2532379">
                <a:moveTo>
                  <a:pt x="298144" y="698500"/>
                </a:moveTo>
                <a:lnTo>
                  <a:pt x="278430" y="698500"/>
                </a:lnTo>
                <a:lnTo>
                  <a:pt x="284783" y="704849"/>
                </a:lnTo>
                <a:lnTo>
                  <a:pt x="304492" y="704849"/>
                </a:lnTo>
                <a:lnTo>
                  <a:pt x="298144" y="698500"/>
                </a:lnTo>
                <a:close/>
              </a:path>
              <a:path w="2131695" h="2532379">
                <a:moveTo>
                  <a:pt x="304492" y="704850"/>
                </a:moveTo>
                <a:lnTo>
                  <a:pt x="284783" y="704850"/>
                </a:lnTo>
                <a:lnTo>
                  <a:pt x="291136" y="711199"/>
                </a:lnTo>
                <a:lnTo>
                  <a:pt x="310839" y="711199"/>
                </a:lnTo>
                <a:lnTo>
                  <a:pt x="304492" y="704850"/>
                </a:lnTo>
                <a:close/>
              </a:path>
              <a:path w="2131695" h="2532379">
                <a:moveTo>
                  <a:pt x="310839" y="711200"/>
                </a:moveTo>
                <a:lnTo>
                  <a:pt x="291136" y="711200"/>
                </a:lnTo>
                <a:lnTo>
                  <a:pt x="297489" y="717549"/>
                </a:lnTo>
                <a:lnTo>
                  <a:pt x="317186" y="717549"/>
                </a:lnTo>
                <a:lnTo>
                  <a:pt x="310839" y="711200"/>
                </a:lnTo>
                <a:close/>
              </a:path>
              <a:path w="2131695" h="2532379">
                <a:moveTo>
                  <a:pt x="317186" y="717550"/>
                </a:moveTo>
                <a:lnTo>
                  <a:pt x="297489" y="717550"/>
                </a:lnTo>
                <a:lnTo>
                  <a:pt x="303841" y="723899"/>
                </a:lnTo>
                <a:lnTo>
                  <a:pt x="323533" y="723899"/>
                </a:lnTo>
                <a:lnTo>
                  <a:pt x="317186" y="717550"/>
                </a:lnTo>
                <a:close/>
              </a:path>
              <a:path w="2131695" h="2532379">
                <a:moveTo>
                  <a:pt x="323533" y="723900"/>
                </a:moveTo>
                <a:lnTo>
                  <a:pt x="303841" y="723900"/>
                </a:lnTo>
                <a:lnTo>
                  <a:pt x="310194" y="730249"/>
                </a:lnTo>
                <a:lnTo>
                  <a:pt x="329881" y="730249"/>
                </a:lnTo>
                <a:lnTo>
                  <a:pt x="323533" y="723900"/>
                </a:lnTo>
                <a:close/>
              </a:path>
              <a:path w="2131695" h="2532379">
                <a:moveTo>
                  <a:pt x="329881" y="730250"/>
                </a:moveTo>
                <a:lnTo>
                  <a:pt x="310194" y="730250"/>
                </a:lnTo>
                <a:lnTo>
                  <a:pt x="316547" y="736599"/>
                </a:lnTo>
                <a:lnTo>
                  <a:pt x="336228" y="736599"/>
                </a:lnTo>
                <a:lnTo>
                  <a:pt x="329881" y="730250"/>
                </a:lnTo>
                <a:close/>
              </a:path>
              <a:path w="2131695" h="2532379">
                <a:moveTo>
                  <a:pt x="336228" y="736600"/>
                </a:moveTo>
                <a:lnTo>
                  <a:pt x="316547" y="736600"/>
                </a:lnTo>
                <a:lnTo>
                  <a:pt x="322900" y="742949"/>
                </a:lnTo>
                <a:lnTo>
                  <a:pt x="342575" y="742949"/>
                </a:lnTo>
                <a:lnTo>
                  <a:pt x="336228" y="736600"/>
                </a:lnTo>
                <a:close/>
              </a:path>
              <a:path w="2131695" h="2532379">
                <a:moveTo>
                  <a:pt x="342575" y="742950"/>
                </a:moveTo>
                <a:lnTo>
                  <a:pt x="322900" y="742950"/>
                </a:lnTo>
                <a:lnTo>
                  <a:pt x="329252" y="749299"/>
                </a:lnTo>
                <a:lnTo>
                  <a:pt x="348922" y="749299"/>
                </a:lnTo>
                <a:lnTo>
                  <a:pt x="342575" y="742950"/>
                </a:lnTo>
                <a:close/>
              </a:path>
              <a:path w="2131695" h="2532379">
                <a:moveTo>
                  <a:pt x="348922" y="749299"/>
                </a:moveTo>
                <a:lnTo>
                  <a:pt x="329252" y="749299"/>
                </a:lnTo>
                <a:lnTo>
                  <a:pt x="335605" y="755649"/>
                </a:lnTo>
                <a:lnTo>
                  <a:pt x="355270" y="755649"/>
                </a:lnTo>
                <a:lnTo>
                  <a:pt x="348922" y="749299"/>
                </a:lnTo>
                <a:close/>
              </a:path>
              <a:path w="2131695" h="2532379">
                <a:moveTo>
                  <a:pt x="355270" y="755650"/>
                </a:moveTo>
                <a:lnTo>
                  <a:pt x="335605" y="755650"/>
                </a:lnTo>
                <a:lnTo>
                  <a:pt x="341958" y="761999"/>
                </a:lnTo>
                <a:lnTo>
                  <a:pt x="361617" y="761999"/>
                </a:lnTo>
                <a:lnTo>
                  <a:pt x="355270" y="755650"/>
                </a:lnTo>
                <a:close/>
              </a:path>
              <a:path w="2131695" h="2532379">
                <a:moveTo>
                  <a:pt x="361617" y="762000"/>
                </a:moveTo>
                <a:lnTo>
                  <a:pt x="341958" y="762000"/>
                </a:lnTo>
                <a:lnTo>
                  <a:pt x="348311" y="768349"/>
                </a:lnTo>
                <a:lnTo>
                  <a:pt x="367964" y="768349"/>
                </a:lnTo>
                <a:lnTo>
                  <a:pt x="361617" y="762000"/>
                </a:lnTo>
                <a:close/>
              </a:path>
              <a:path w="2131695" h="2532379">
                <a:moveTo>
                  <a:pt x="367964" y="768350"/>
                </a:moveTo>
                <a:lnTo>
                  <a:pt x="348311" y="768350"/>
                </a:lnTo>
                <a:lnTo>
                  <a:pt x="354663" y="774699"/>
                </a:lnTo>
                <a:lnTo>
                  <a:pt x="374311" y="774699"/>
                </a:lnTo>
                <a:lnTo>
                  <a:pt x="367964" y="768350"/>
                </a:lnTo>
                <a:close/>
              </a:path>
              <a:path w="2131695" h="2532379">
                <a:moveTo>
                  <a:pt x="374311" y="774700"/>
                </a:moveTo>
                <a:lnTo>
                  <a:pt x="354663" y="774700"/>
                </a:lnTo>
                <a:lnTo>
                  <a:pt x="361016" y="781049"/>
                </a:lnTo>
                <a:lnTo>
                  <a:pt x="380659" y="781049"/>
                </a:lnTo>
                <a:lnTo>
                  <a:pt x="374311" y="774700"/>
                </a:lnTo>
                <a:close/>
              </a:path>
              <a:path w="2131695" h="2532379">
                <a:moveTo>
                  <a:pt x="380659" y="781050"/>
                </a:moveTo>
                <a:lnTo>
                  <a:pt x="361016" y="781050"/>
                </a:lnTo>
                <a:lnTo>
                  <a:pt x="367369" y="787399"/>
                </a:lnTo>
                <a:lnTo>
                  <a:pt x="387006" y="787399"/>
                </a:lnTo>
                <a:lnTo>
                  <a:pt x="380659" y="781050"/>
                </a:lnTo>
                <a:close/>
              </a:path>
              <a:path w="2131695" h="2532379">
                <a:moveTo>
                  <a:pt x="387006" y="787400"/>
                </a:moveTo>
                <a:lnTo>
                  <a:pt x="367369" y="787400"/>
                </a:lnTo>
                <a:lnTo>
                  <a:pt x="373721" y="793749"/>
                </a:lnTo>
                <a:lnTo>
                  <a:pt x="393353" y="793749"/>
                </a:lnTo>
                <a:lnTo>
                  <a:pt x="387006" y="787400"/>
                </a:lnTo>
                <a:close/>
              </a:path>
              <a:path w="2131695" h="2532379">
                <a:moveTo>
                  <a:pt x="393353" y="793750"/>
                </a:moveTo>
                <a:lnTo>
                  <a:pt x="373721" y="793750"/>
                </a:lnTo>
                <a:lnTo>
                  <a:pt x="380074" y="800099"/>
                </a:lnTo>
                <a:lnTo>
                  <a:pt x="399701" y="800099"/>
                </a:lnTo>
                <a:lnTo>
                  <a:pt x="393353" y="793750"/>
                </a:lnTo>
                <a:close/>
              </a:path>
              <a:path w="2131695" h="2532379">
                <a:moveTo>
                  <a:pt x="399701" y="800100"/>
                </a:moveTo>
                <a:lnTo>
                  <a:pt x="380074" y="800100"/>
                </a:lnTo>
                <a:lnTo>
                  <a:pt x="386427" y="806449"/>
                </a:lnTo>
                <a:lnTo>
                  <a:pt x="406048" y="806449"/>
                </a:lnTo>
                <a:lnTo>
                  <a:pt x="399701" y="800100"/>
                </a:lnTo>
                <a:close/>
              </a:path>
              <a:path w="2131695" h="2532379">
                <a:moveTo>
                  <a:pt x="406048" y="806450"/>
                </a:moveTo>
                <a:lnTo>
                  <a:pt x="386427" y="806450"/>
                </a:lnTo>
                <a:lnTo>
                  <a:pt x="392780" y="812799"/>
                </a:lnTo>
                <a:lnTo>
                  <a:pt x="412395" y="812799"/>
                </a:lnTo>
                <a:lnTo>
                  <a:pt x="406048" y="806450"/>
                </a:lnTo>
                <a:close/>
              </a:path>
              <a:path w="2131695" h="2532379">
                <a:moveTo>
                  <a:pt x="412395" y="812800"/>
                </a:moveTo>
                <a:lnTo>
                  <a:pt x="392780" y="812800"/>
                </a:lnTo>
                <a:lnTo>
                  <a:pt x="399132" y="819149"/>
                </a:lnTo>
                <a:lnTo>
                  <a:pt x="418742" y="819149"/>
                </a:lnTo>
                <a:lnTo>
                  <a:pt x="412395" y="812800"/>
                </a:lnTo>
                <a:close/>
              </a:path>
              <a:path w="2131695" h="2532379">
                <a:moveTo>
                  <a:pt x="418742" y="819150"/>
                </a:moveTo>
                <a:lnTo>
                  <a:pt x="399132" y="819150"/>
                </a:lnTo>
                <a:lnTo>
                  <a:pt x="405485" y="825499"/>
                </a:lnTo>
                <a:lnTo>
                  <a:pt x="425090" y="825499"/>
                </a:lnTo>
                <a:lnTo>
                  <a:pt x="418742" y="819150"/>
                </a:lnTo>
                <a:close/>
              </a:path>
              <a:path w="2131695" h="2532379">
                <a:moveTo>
                  <a:pt x="425090" y="825500"/>
                </a:moveTo>
                <a:lnTo>
                  <a:pt x="405485" y="825500"/>
                </a:lnTo>
                <a:lnTo>
                  <a:pt x="411838" y="831849"/>
                </a:lnTo>
                <a:lnTo>
                  <a:pt x="431437" y="831849"/>
                </a:lnTo>
                <a:lnTo>
                  <a:pt x="425090" y="825500"/>
                </a:lnTo>
                <a:close/>
              </a:path>
              <a:path w="2131695" h="2532379">
                <a:moveTo>
                  <a:pt x="431437" y="831850"/>
                </a:moveTo>
                <a:lnTo>
                  <a:pt x="411838" y="831850"/>
                </a:lnTo>
                <a:lnTo>
                  <a:pt x="418191" y="838199"/>
                </a:lnTo>
                <a:lnTo>
                  <a:pt x="437784" y="838199"/>
                </a:lnTo>
                <a:lnTo>
                  <a:pt x="431437" y="831850"/>
                </a:lnTo>
                <a:close/>
              </a:path>
              <a:path w="2131695" h="2532379">
                <a:moveTo>
                  <a:pt x="437784" y="838200"/>
                </a:moveTo>
                <a:lnTo>
                  <a:pt x="418191" y="838200"/>
                </a:lnTo>
                <a:lnTo>
                  <a:pt x="424543" y="844549"/>
                </a:lnTo>
                <a:lnTo>
                  <a:pt x="444131" y="844549"/>
                </a:lnTo>
                <a:lnTo>
                  <a:pt x="437784" y="838200"/>
                </a:lnTo>
                <a:close/>
              </a:path>
              <a:path w="2131695" h="2532379">
                <a:moveTo>
                  <a:pt x="444131" y="844550"/>
                </a:moveTo>
                <a:lnTo>
                  <a:pt x="424543" y="844550"/>
                </a:lnTo>
                <a:lnTo>
                  <a:pt x="430896" y="850899"/>
                </a:lnTo>
                <a:lnTo>
                  <a:pt x="450479" y="850899"/>
                </a:lnTo>
                <a:lnTo>
                  <a:pt x="444131" y="844550"/>
                </a:lnTo>
                <a:close/>
              </a:path>
              <a:path w="2131695" h="2532379">
                <a:moveTo>
                  <a:pt x="450479" y="850900"/>
                </a:moveTo>
                <a:lnTo>
                  <a:pt x="430896" y="850900"/>
                </a:lnTo>
                <a:lnTo>
                  <a:pt x="437249" y="857249"/>
                </a:lnTo>
                <a:lnTo>
                  <a:pt x="456826" y="857249"/>
                </a:lnTo>
                <a:lnTo>
                  <a:pt x="450479" y="850900"/>
                </a:lnTo>
                <a:close/>
              </a:path>
              <a:path w="2131695" h="2532379">
                <a:moveTo>
                  <a:pt x="456826" y="857250"/>
                </a:moveTo>
                <a:lnTo>
                  <a:pt x="437249" y="857250"/>
                </a:lnTo>
                <a:lnTo>
                  <a:pt x="443602" y="863599"/>
                </a:lnTo>
                <a:lnTo>
                  <a:pt x="463173" y="863599"/>
                </a:lnTo>
                <a:lnTo>
                  <a:pt x="456826" y="857250"/>
                </a:lnTo>
                <a:close/>
              </a:path>
              <a:path w="2131695" h="2532379">
                <a:moveTo>
                  <a:pt x="463173" y="863600"/>
                </a:moveTo>
                <a:lnTo>
                  <a:pt x="443602" y="863600"/>
                </a:lnTo>
                <a:lnTo>
                  <a:pt x="449954" y="869949"/>
                </a:lnTo>
                <a:lnTo>
                  <a:pt x="469520" y="869949"/>
                </a:lnTo>
                <a:lnTo>
                  <a:pt x="463173" y="863600"/>
                </a:lnTo>
                <a:close/>
              </a:path>
              <a:path w="2131695" h="2532379">
                <a:moveTo>
                  <a:pt x="469520" y="869950"/>
                </a:moveTo>
                <a:lnTo>
                  <a:pt x="449954" y="869950"/>
                </a:lnTo>
                <a:lnTo>
                  <a:pt x="456307" y="876299"/>
                </a:lnTo>
                <a:lnTo>
                  <a:pt x="475868" y="876299"/>
                </a:lnTo>
                <a:lnTo>
                  <a:pt x="469520" y="869950"/>
                </a:lnTo>
                <a:close/>
              </a:path>
              <a:path w="2131695" h="2532379">
                <a:moveTo>
                  <a:pt x="475868" y="876300"/>
                </a:moveTo>
                <a:lnTo>
                  <a:pt x="456307" y="876300"/>
                </a:lnTo>
                <a:lnTo>
                  <a:pt x="462660" y="882649"/>
                </a:lnTo>
                <a:lnTo>
                  <a:pt x="482215" y="882649"/>
                </a:lnTo>
                <a:lnTo>
                  <a:pt x="475868" y="876300"/>
                </a:lnTo>
                <a:close/>
              </a:path>
              <a:path w="2131695" h="2532379">
                <a:moveTo>
                  <a:pt x="482215" y="882650"/>
                </a:moveTo>
                <a:lnTo>
                  <a:pt x="462660" y="882650"/>
                </a:lnTo>
                <a:lnTo>
                  <a:pt x="469013" y="888999"/>
                </a:lnTo>
                <a:lnTo>
                  <a:pt x="488562" y="888999"/>
                </a:lnTo>
                <a:lnTo>
                  <a:pt x="482215" y="882650"/>
                </a:lnTo>
                <a:close/>
              </a:path>
              <a:path w="2131695" h="2532379">
                <a:moveTo>
                  <a:pt x="488562" y="889000"/>
                </a:moveTo>
                <a:lnTo>
                  <a:pt x="469013" y="889000"/>
                </a:lnTo>
                <a:lnTo>
                  <a:pt x="475365" y="895349"/>
                </a:lnTo>
                <a:lnTo>
                  <a:pt x="494910" y="895349"/>
                </a:lnTo>
                <a:lnTo>
                  <a:pt x="488562" y="889000"/>
                </a:lnTo>
                <a:close/>
              </a:path>
              <a:path w="2131695" h="2532379">
                <a:moveTo>
                  <a:pt x="494910" y="895350"/>
                </a:moveTo>
                <a:lnTo>
                  <a:pt x="475365" y="895350"/>
                </a:lnTo>
                <a:lnTo>
                  <a:pt x="481718" y="901699"/>
                </a:lnTo>
                <a:lnTo>
                  <a:pt x="501257" y="901699"/>
                </a:lnTo>
                <a:lnTo>
                  <a:pt x="494910" y="895350"/>
                </a:lnTo>
                <a:close/>
              </a:path>
              <a:path w="2131695" h="2532379">
                <a:moveTo>
                  <a:pt x="501257" y="901700"/>
                </a:moveTo>
                <a:lnTo>
                  <a:pt x="481718" y="901700"/>
                </a:lnTo>
                <a:lnTo>
                  <a:pt x="488071" y="908049"/>
                </a:lnTo>
                <a:lnTo>
                  <a:pt x="507604" y="908049"/>
                </a:lnTo>
                <a:lnTo>
                  <a:pt x="501257" y="901700"/>
                </a:lnTo>
                <a:close/>
              </a:path>
              <a:path w="2131695" h="2532379">
                <a:moveTo>
                  <a:pt x="507604" y="908050"/>
                </a:moveTo>
                <a:lnTo>
                  <a:pt x="488071" y="908050"/>
                </a:lnTo>
                <a:lnTo>
                  <a:pt x="540163" y="960119"/>
                </a:lnTo>
                <a:lnTo>
                  <a:pt x="559652" y="960119"/>
                </a:lnTo>
                <a:lnTo>
                  <a:pt x="507604" y="908050"/>
                </a:lnTo>
                <a:close/>
              </a:path>
              <a:path w="2131695" h="2532379">
                <a:moveTo>
                  <a:pt x="559652" y="960119"/>
                </a:moveTo>
                <a:lnTo>
                  <a:pt x="540163" y="960119"/>
                </a:lnTo>
                <a:lnTo>
                  <a:pt x="582091" y="1002029"/>
                </a:lnTo>
                <a:lnTo>
                  <a:pt x="601544" y="1002029"/>
                </a:lnTo>
                <a:lnTo>
                  <a:pt x="559652" y="960119"/>
                </a:lnTo>
                <a:close/>
              </a:path>
              <a:path w="2131695" h="2532379">
                <a:moveTo>
                  <a:pt x="601544" y="1002029"/>
                </a:moveTo>
                <a:lnTo>
                  <a:pt x="582091" y="1002029"/>
                </a:lnTo>
                <a:lnTo>
                  <a:pt x="588444" y="1008379"/>
                </a:lnTo>
                <a:lnTo>
                  <a:pt x="607891" y="1008379"/>
                </a:lnTo>
                <a:lnTo>
                  <a:pt x="601544" y="1002029"/>
                </a:lnTo>
                <a:close/>
              </a:path>
              <a:path w="2131695" h="2532379">
                <a:moveTo>
                  <a:pt x="607891" y="1008379"/>
                </a:moveTo>
                <a:lnTo>
                  <a:pt x="588444" y="1008379"/>
                </a:lnTo>
                <a:lnTo>
                  <a:pt x="601149" y="1021079"/>
                </a:lnTo>
                <a:lnTo>
                  <a:pt x="620585" y="1021079"/>
                </a:lnTo>
                <a:lnTo>
                  <a:pt x="607891" y="1008379"/>
                </a:lnTo>
                <a:close/>
              </a:path>
              <a:path w="2131695" h="2532379">
                <a:moveTo>
                  <a:pt x="620585" y="1021079"/>
                </a:moveTo>
                <a:lnTo>
                  <a:pt x="601149" y="1021079"/>
                </a:lnTo>
                <a:lnTo>
                  <a:pt x="613855" y="1033779"/>
                </a:lnTo>
                <a:lnTo>
                  <a:pt x="633280" y="1033779"/>
                </a:lnTo>
                <a:lnTo>
                  <a:pt x="620585" y="1021079"/>
                </a:lnTo>
                <a:close/>
              </a:path>
              <a:path w="2131695" h="2532379">
                <a:moveTo>
                  <a:pt x="633280" y="1033780"/>
                </a:moveTo>
                <a:lnTo>
                  <a:pt x="613855" y="1033780"/>
                </a:lnTo>
                <a:lnTo>
                  <a:pt x="639266" y="1059179"/>
                </a:lnTo>
                <a:lnTo>
                  <a:pt x="658669" y="1059179"/>
                </a:lnTo>
                <a:lnTo>
                  <a:pt x="633280" y="1033780"/>
                </a:lnTo>
                <a:close/>
              </a:path>
              <a:path w="2131695" h="2532379">
                <a:moveTo>
                  <a:pt x="658669" y="1059180"/>
                </a:moveTo>
                <a:lnTo>
                  <a:pt x="639266" y="1059180"/>
                </a:lnTo>
                <a:lnTo>
                  <a:pt x="641807" y="1061719"/>
                </a:lnTo>
                <a:lnTo>
                  <a:pt x="661208" y="1061719"/>
                </a:lnTo>
                <a:lnTo>
                  <a:pt x="658669" y="1059180"/>
                </a:lnTo>
                <a:close/>
              </a:path>
              <a:path w="2131695" h="2532379">
                <a:moveTo>
                  <a:pt x="661208" y="1061720"/>
                </a:moveTo>
                <a:lnTo>
                  <a:pt x="641807" y="1061720"/>
                </a:lnTo>
                <a:lnTo>
                  <a:pt x="648160" y="1068069"/>
                </a:lnTo>
                <a:lnTo>
                  <a:pt x="667555" y="1068069"/>
                </a:lnTo>
                <a:lnTo>
                  <a:pt x="661208" y="1061720"/>
                </a:lnTo>
                <a:close/>
              </a:path>
              <a:path w="2131695" h="2532379">
                <a:moveTo>
                  <a:pt x="667555" y="1068070"/>
                </a:moveTo>
                <a:lnTo>
                  <a:pt x="648160" y="1068070"/>
                </a:lnTo>
                <a:lnTo>
                  <a:pt x="654512" y="1074419"/>
                </a:lnTo>
                <a:lnTo>
                  <a:pt x="673902" y="1074419"/>
                </a:lnTo>
                <a:lnTo>
                  <a:pt x="667555" y="1068070"/>
                </a:lnTo>
                <a:close/>
              </a:path>
              <a:path w="2131695" h="2532379">
                <a:moveTo>
                  <a:pt x="673902" y="1074419"/>
                </a:moveTo>
                <a:lnTo>
                  <a:pt x="654512" y="1074419"/>
                </a:lnTo>
                <a:lnTo>
                  <a:pt x="658324" y="1078229"/>
                </a:lnTo>
                <a:lnTo>
                  <a:pt x="677711" y="1078229"/>
                </a:lnTo>
                <a:lnTo>
                  <a:pt x="673902" y="1074419"/>
                </a:lnTo>
                <a:close/>
              </a:path>
              <a:path w="2131695" h="2532379">
                <a:moveTo>
                  <a:pt x="677711" y="1078230"/>
                </a:moveTo>
                <a:lnTo>
                  <a:pt x="658324" y="1078230"/>
                </a:lnTo>
                <a:lnTo>
                  <a:pt x="660865" y="1080769"/>
                </a:lnTo>
                <a:lnTo>
                  <a:pt x="680250" y="1080769"/>
                </a:lnTo>
                <a:lnTo>
                  <a:pt x="677711" y="1078230"/>
                </a:lnTo>
                <a:close/>
              </a:path>
              <a:path w="2131695" h="2532379">
                <a:moveTo>
                  <a:pt x="680250" y="1080769"/>
                </a:moveTo>
                <a:lnTo>
                  <a:pt x="660865" y="1080769"/>
                </a:lnTo>
                <a:lnTo>
                  <a:pt x="664677" y="1084579"/>
                </a:lnTo>
                <a:lnTo>
                  <a:pt x="684058" y="1084579"/>
                </a:lnTo>
                <a:lnTo>
                  <a:pt x="680250" y="1080769"/>
                </a:lnTo>
                <a:close/>
              </a:path>
              <a:path w="2131695" h="2532379">
                <a:moveTo>
                  <a:pt x="684058" y="1084580"/>
                </a:moveTo>
                <a:lnTo>
                  <a:pt x="664677" y="1084580"/>
                </a:lnTo>
                <a:lnTo>
                  <a:pt x="671030" y="1090929"/>
                </a:lnTo>
                <a:lnTo>
                  <a:pt x="690405" y="1090929"/>
                </a:lnTo>
                <a:lnTo>
                  <a:pt x="684058" y="1084580"/>
                </a:lnTo>
                <a:close/>
              </a:path>
              <a:path w="2131695" h="2532379">
                <a:moveTo>
                  <a:pt x="690405" y="1090930"/>
                </a:moveTo>
                <a:lnTo>
                  <a:pt x="671030" y="1090930"/>
                </a:lnTo>
                <a:lnTo>
                  <a:pt x="677382" y="1097279"/>
                </a:lnTo>
                <a:lnTo>
                  <a:pt x="696753" y="1097279"/>
                </a:lnTo>
                <a:lnTo>
                  <a:pt x="690405" y="1090930"/>
                </a:lnTo>
                <a:close/>
              </a:path>
              <a:path w="2131695" h="2532379">
                <a:moveTo>
                  <a:pt x="696753" y="1097280"/>
                </a:moveTo>
                <a:lnTo>
                  <a:pt x="677382" y="1097280"/>
                </a:lnTo>
                <a:lnTo>
                  <a:pt x="679923" y="1099819"/>
                </a:lnTo>
                <a:lnTo>
                  <a:pt x="699291" y="1099819"/>
                </a:lnTo>
                <a:lnTo>
                  <a:pt x="696753" y="1097280"/>
                </a:lnTo>
                <a:close/>
              </a:path>
              <a:path w="2131695" h="2532379">
                <a:moveTo>
                  <a:pt x="699291" y="1099820"/>
                </a:moveTo>
                <a:lnTo>
                  <a:pt x="679923" y="1099820"/>
                </a:lnTo>
                <a:lnTo>
                  <a:pt x="686276" y="1106169"/>
                </a:lnTo>
                <a:lnTo>
                  <a:pt x="705639" y="1106169"/>
                </a:lnTo>
                <a:lnTo>
                  <a:pt x="699291" y="1099820"/>
                </a:lnTo>
                <a:close/>
              </a:path>
              <a:path w="2131695" h="2532379">
                <a:moveTo>
                  <a:pt x="705639" y="1106170"/>
                </a:moveTo>
                <a:lnTo>
                  <a:pt x="686276" y="1106170"/>
                </a:lnTo>
                <a:lnTo>
                  <a:pt x="696440" y="1116329"/>
                </a:lnTo>
                <a:lnTo>
                  <a:pt x="715794" y="1116329"/>
                </a:lnTo>
                <a:lnTo>
                  <a:pt x="705639" y="1106170"/>
                </a:lnTo>
                <a:close/>
              </a:path>
              <a:path w="2131695" h="2532379">
                <a:moveTo>
                  <a:pt x="715794" y="1116330"/>
                </a:moveTo>
                <a:lnTo>
                  <a:pt x="696440" y="1116330"/>
                </a:lnTo>
                <a:lnTo>
                  <a:pt x="702793" y="1122679"/>
                </a:lnTo>
                <a:lnTo>
                  <a:pt x="722142" y="1122679"/>
                </a:lnTo>
                <a:lnTo>
                  <a:pt x="715794" y="1116330"/>
                </a:lnTo>
                <a:close/>
              </a:path>
              <a:path w="2131695" h="2532379">
                <a:moveTo>
                  <a:pt x="722142" y="1122680"/>
                </a:moveTo>
                <a:lnTo>
                  <a:pt x="702793" y="1122680"/>
                </a:lnTo>
                <a:lnTo>
                  <a:pt x="709146" y="1129029"/>
                </a:lnTo>
                <a:lnTo>
                  <a:pt x="728489" y="1129029"/>
                </a:lnTo>
                <a:lnTo>
                  <a:pt x="722142" y="1122680"/>
                </a:lnTo>
                <a:close/>
              </a:path>
              <a:path w="2131695" h="2532379">
                <a:moveTo>
                  <a:pt x="728489" y="1129030"/>
                </a:moveTo>
                <a:lnTo>
                  <a:pt x="709146" y="1129030"/>
                </a:lnTo>
                <a:lnTo>
                  <a:pt x="711687" y="1131569"/>
                </a:lnTo>
                <a:lnTo>
                  <a:pt x="731028" y="1131569"/>
                </a:lnTo>
                <a:lnTo>
                  <a:pt x="728489" y="1129030"/>
                </a:lnTo>
                <a:close/>
              </a:path>
              <a:path w="2131695" h="2532379">
                <a:moveTo>
                  <a:pt x="731028" y="1131569"/>
                </a:moveTo>
                <a:lnTo>
                  <a:pt x="711687" y="1131569"/>
                </a:lnTo>
                <a:lnTo>
                  <a:pt x="718040" y="1137919"/>
                </a:lnTo>
                <a:lnTo>
                  <a:pt x="737375" y="1137919"/>
                </a:lnTo>
                <a:lnTo>
                  <a:pt x="731028" y="1131569"/>
                </a:lnTo>
                <a:close/>
              </a:path>
              <a:path w="2131695" h="2532379">
                <a:moveTo>
                  <a:pt x="737375" y="1137920"/>
                </a:moveTo>
                <a:lnTo>
                  <a:pt x="718040" y="1137920"/>
                </a:lnTo>
                <a:lnTo>
                  <a:pt x="721851" y="1141729"/>
                </a:lnTo>
                <a:lnTo>
                  <a:pt x="741183" y="1141729"/>
                </a:lnTo>
                <a:lnTo>
                  <a:pt x="737375" y="1137920"/>
                </a:lnTo>
                <a:close/>
              </a:path>
              <a:path w="2131695" h="2532379">
                <a:moveTo>
                  <a:pt x="741183" y="1141729"/>
                </a:moveTo>
                <a:lnTo>
                  <a:pt x="721851" y="1141729"/>
                </a:lnTo>
                <a:lnTo>
                  <a:pt x="734557" y="1154429"/>
                </a:lnTo>
                <a:lnTo>
                  <a:pt x="753878" y="1154429"/>
                </a:lnTo>
                <a:lnTo>
                  <a:pt x="741183" y="1141729"/>
                </a:lnTo>
                <a:close/>
              </a:path>
              <a:path w="2131695" h="2532379">
                <a:moveTo>
                  <a:pt x="753878" y="1154430"/>
                </a:moveTo>
                <a:lnTo>
                  <a:pt x="734557" y="1154430"/>
                </a:lnTo>
                <a:lnTo>
                  <a:pt x="737098" y="1156969"/>
                </a:lnTo>
                <a:lnTo>
                  <a:pt x="756417" y="1156969"/>
                </a:lnTo>
                <a:lnTo>
                  <a:pt x="753878" y="1154430"/>
                </a:lnTo>
                <a:close/>
              </a:path>
              <a:path w="2131695" h="2532379">
                <a:moveTo>
                  <a:pt x="756417" y="1156970"/>
                </a:moveTo>
                <a:lnTo>
                  <a:pt x="737098" y="1156970"/>
                </a:lnTo>
                <a:lnTo>
                  <a:pt x="740910" y="1160779"/>
                </a:lnTo>
                <a:lnTo>
                  <a:pt x="760225" y="1160779"/>
                </a:lnTo>
                <a:lnTo>
                  <a:pt x="756417" y="1156970"/>
                </a:lnTo>
                <a:close/>
              </a:path>
              <a:path w="2131695" h="2532379">
                <a:moveTo>
                  <a:pt x="760225" y="1160779"/>
                </a:moveTo>
                <a:lnTo>
                  <a:pt x="740910" y="1160779"/>
                </a:lnTo>
                <a:lnTo>
                  <a:pt x="743451" y="1163319"/>
                </a:lnTo>
                <a:lnTo>
                  <a:pt x="762764" y="1163319"/>
                </a:lnTo>
                <a:lnTo>
                  <a:pt x="760225" y="1160779"/>
                </a:lnTo>
                <a:close/>
              </a:path>
              <a:path w="2131695" h="2532379">
                <a:moveTo>
                  <a:pt x="762764" y="1163319"/>
                </a:moveTo>
                <a:lnTo>
                  <a:pt x="743451" y="1163319"/>
                </a:lnTo>
                <a:lnTo>
                  <a:pt x="749803" y="1169669"/>
                </a:lnTo>
                <a:lnTo>
                  <a:pt x="769111" y="1169669"/>
                </a:lnTo>
                <a:lnTo>
                  <a:pt x="762764" y="1163319"/>
                </a:lnTo>
                <a:close/>
              </a:path>
              <a:path w="2131695" h="2532379">
                <a:moveTo>
                  <a:pt x="769111" y="1169669"/>
                </a:moveTo>
                <a:lnTo>
                  <a:pt x="749803" y="1169669"/>
                </a:lnTo>
                <a:lnTo>
                  <a:pt x="753615" y="1173479"/>
                </a:lnTo>
                <a:lnTo>
                  <a:pt x="772920" y="1173479"/>
                </a:lnTo>
                <a:lnTo>
                  <a:pt x="769111" y="1169669"/>
                </a:lnTo>
                <a:close/>
              </a:path>
              <a:path w="2131695" h="2532379">
                <a:moveTo>
                  <a:pt x="772920" y="1173480"/>
                </a:moveTo>
                <a:lnTo>
                  <a:pt x="753615" y="1173480"/>
                </a:lnTo>
                <a:lnTo>
                  <a:pt x="759968" y="1179829"/>
                </a:lnTo>
                <a:lnTo>
                  <a:pt x="779267" y="1179829"/>
                </a:lnTo>
                <a:lnTo>
                  <a:pt x="772920" y="1173480"/>
                </a:lnTo>
                <a:close/>
              </a:path>
              <a:path w="2131695" h="2532379">
                <a:moveTo>
                  <a:pt x="779267" y="1179830"/>
                </a:moveTo>
                <a:lnTo>
                  <a:pt x="759968" y="1179830"/>
                </a:lnTo>
                <a:lnTo>
                  <a:pt x="766321" y="1186179"/>
                </a:lnTo>
                <a:lnTo>
                  <a:pt x="785614" y="1186179"/>
                </a:lnTo>
                <a:lnTo>
                  <a:pt x="779267" y="1179830"/>
                </a:lnTo>
                <a:close/>
              </a:path>
              <a:path w="2131695" h="2532379">
                <a:moveTo>
                  <a:pt x="785614" y="1186180"/>
                </a:moveTo>
                <a:lnTo>
                  <a:pt x="766321" y="1186180"/>
                </a:lnTo>
                <a:lnTo>
                  <a:pt x="768862" y="1188719"/>
                </a:lnTo>
                <a:lnTo>
                  <a:pt x="788153" y="1188719"/>
                </a:lnTo>
                <a:lnTo>
                  <a:pt x="785614" y="1186180"/>
                </a:lnTo>
                <a:close/>
              </a:path>
              <a:path w="2131695" h="2532379">
                <a:moveTo>
                  <a:pt x="788153" y="1188720"/>
                </a:moveTo>
                <a:lnTo>
                  <a:pt x="768862" y="1188720"/>
                </a:lnTo>
                <a:lnTo>
                  <a:pt x="798084" y="1217929"/>
                </a:lnTo>
                <a:lnTo>
                  <a:pt x="817351" y="1217929"/>
                </a:lnTo>
                <a:lnTo>
                  <a:pt x="788153" y="1188720"/>
                </a:lnTo>
                <a:close/>
              </a:path>
              <a:path w="2131695" h="2532379">
                <a:moveTo>
                  <a:pt x="817351" y="1217929"/>
                </a:moveTo>
                <a:lnTo>
                  <a:pt x="798084" y="1217929"/>
                </a:lnTo>
                <a:lnTo>
                  <a:pt x="829848" y="1249679"/>
                </a:lnTo>
                <a:lnTo>
                  <a:pt x="849087" y="1249679"/>
                </a:lnTo>
                <a:lnTo>
                  <a:pt x="817351" y="1217929"/>
                </a:lnTo>
                <a:close/>
              </a:path>
              <a:path w="2131695" h="2532379">
                <a:moveTo>
                  <a:pt x="849087" y="1249679"/>
                </a:moveTo>
                <a:lnTo>
                  <a:pt x="829848" y="1249679"/>
                </a:lnTo>
                <a:lnTo>
                  <a:pt x="836201" y="1256029"/>
                </a:lnTo>
                <a:lnTo>
                  <a:pt x="855434" y="1256029"/>
                </a:lnTo>
                <a:lnTo>
                  <a:pt x="849087" y="1249679"/>
                </a:lnTo>
                <a:close/>
              </a:path>
              <a:path w="2131695" h="2532379">
                <a:moveTo>
                  <a:pt x="855434" y="1256029"/>
                </a:moveTo>
                <a:lnTo>
                  <a:pt x="836201" y="1256029"/>
                </a:lnTo>
                <a:lnTo>
                  <a:pt x="845094" y="1264919"/>
                </a:lnTo>
                <a:lnTo>
                  <a:pt x="864320" y="1264919"/>
                </a:lnTo>
                <a:lnTo>
                  <a:pt x="855434" y="1256029"/>
                </a:lnTo>
                <a:close/>
              </a:path>
              <a:path w="2131695" h="2532379">
                <a:moveTo>
                  <a:pt x="864320" y="1264920"/>
                </a:moveTo>
                <a:lnTo>
                  <a:pt x="845094" y="1264920"/>
                </a:lnTo>
                <a:lnTo>
                  <a:pt x="861612" y="1281429"/>
                </a:lnTo>
                <a:lnTo>
                  <a:pt x="880823" y="1281429"/>
                </a:lnTo>
                <a:lnTo>
                  <a:pt x="864320" y="1264920"/>
                </a:lnTo>
                <a:close/>
              </a:path>
              <a:path w="2131695" h="2532379">
                <a:moveTo>
                  <a:pt x="880823" y="1281429"/>
                </a:moveTo>
                <a:lnTo>
                  <a:pt x="861612" y="1281429"/>
                </a:lnTo>
                <a:lnTo>
                  <a:pt x="867964" y="1287779"/>
                </a:lnTo>
                <a:lnTo>
                  <a:pt x="887171" y="1287779"/>
                </a:lnTo>
                <a:lnTo>
                  <a:pt x="880823" y="1281429"/>
                </a:lnTo>
                <a:close/>
              </a:path>
              <a:path w="2131695" h="2532379">
                <a:moveTo>
                  <a:pt x="887171" y="1287779"/>
                </a:moveTo>
                <a:lnTo>
                  <a:pt x="867964" y="1287779"/>
                </a:lnTo>
                <a:lnTo>
                  <a:pt x="899728" y="1319529"/>
                </a:lnTo>
                <a:lnTo>
                  <a:pt x="918907" y="1319529"/>
                </a:lnTo>
                <a:lnTo>
                  <a:pt x="887171" y="1287779"/>
                </a:lnTo>
                <a:close/>
              </a:path>
              <a:path w="2131695" h="2532379">
                <a:moveTo>
                  <a:pt x="918907" y="1319529"/>
                </a:moveTo>
                <a:lnTo>
                  <a:pt x="899728" y="1319529"/>
                </a:lnTo>
                <a:lnTo>
                  <a:pt x="921327" y="1341119"/>
                </a:lnTo>
                <a:lnTo>
                  <a:pt x="940488" y="1341119"/>
                </a:lnTo>
                <a:lnTo>
                  <a:pt x="918907" y="1319529"/>
                </a:lnTo>
                <a:close/>
              </a:path>
              <a:path w="2131695" h="2532379">
                <a:moveTo>
                  <a:pt x="940488" y="1341119"/>
                </a:moveTo>
                <a:lnTo>
                  <a:pt x="921327" y="1341119"/>
                </a:lnTo>
                <a:lnTo>
                  <a:pt x="953091" y="1372869"/>
                </a:lnTo>
                <a:lnTo>
                  <a:pt x="972224" y="1372869"/>
                </a:lnTo>
                <a:lnTo>
                  <a:pt x="940488" y="1341119"/>
                </a:lnTo>
                <a:close/>
              </a:path>
              <a:path w="2131695" h="2532379">
                <a:moveTo>
                  <a:pt x="972224" y="1372869"/>
                </a:moveTo>
                <a:lnTo>
                  <a:pt x="953091" y="1372869"/>
                </a:lnTo>
                <a:lnTo>
                  <a:pt x="982314" y="1402079"/>
                </a:lnTo>
                <a:lnTo>
                  <a:pt x="1001421" y="1402079"/>
                </a:lnTo>
                <a:lnTo>
                  <a:pt x="972224" y="1372869"/>
                </a:lnTo>
                <a:close/>
              </a:path>
              <a:path w="2131695" h="2532379">
                <a:moveTo>
                  <a:pt x="1001421" y="1402079"/>
                </a:moveTo>
                <a:lnTo>
                  <a:pt x="982314" y="1402079"/>
                </a:lnTo>
                <a:lnTo>
                  <a:pt x="1071252" y="1490979"/>
                </a:lnTo>
                <a:lnTo>
                  <a:pt x="1090283" y="1490979"/>
                </a:lnTo>
                <a:lnTo>
                  <a:pt x="1001421" y="1402079"/>
                </a:lnTo>
                <a:close/>
              </a:path>
              <a:path w="2131695" h="2532379">
                <a:moveTo>
                  <a:pt x="1090283" y="1490980"/>
                </a:moveTo>
                <a:lnTo>
                  <a:pt x="1071252" y="1490980"/>
                </a:lnTo>
                <a:lnTo>
                  <a:pt x="1086498" y="1506219"/>
                </a:lnTo>
                <a:lnTo>
                  <a:pt x="1105516" y="1506219"/>
                </a:lnTo>
                <a:lnTo>
                  <a:pt x="1090283" y="1490980"/>
                </a:lnTo>
                <a:close/>
              </a:path>
              <a:path w="2131695" h="2532379">
                <a:moveTo>
                  <a:pt x="1105516" y="1506219"/>
                </a:moveTo>
                <a:lnTo>
                  <a:pt x="1086498" y="1506219"/>
                </a:lnTo>
                <a:lnTo>
                  <a:pt x="1153837" y="1573529"/>
                </a:lnTo>
                <a:lnTo>
                  <a:pt x="1172797" y="1573529"/>
                </a:lnTo>
                <a:lnTo>
                  <a:pt x="1105516" y="1506219"/>
                </a:lnTo>
                <a:close/>
              </a:path>
              <a:path w="2131695" h="2532379">
                <a:moveTo>
                  <a:pt x="1172797" y="1573529"/>
                </a:moveTo>
                <a:lnTo>
                  <a:pt x="1153837" y="1573529"/>
                </a:lnTo>
                <a:lnTo>
                  <a:pt x="1204659" y="1624329"/>
                </a:lnTo>
                <a:lnTo>
                  <a:pt x="1223576" y="1624329"/>
                </a:lnTo>
                <a:lnTo>
                  <a:pt x="1172797" y="1573529"/>
                </a:lnTo>
                <a:close/>
              </a:path>
              <a:path w="2131695" h="2532379">
                <a:moveTo>
                  <a:pt x="1223576" y="1624329"/>
                </a:moveTo>
                <a:lnTo>
                  <a:pt x="1204659" y="1624329"/>
                </a:lnTo>
                <a:lnTo>
                  <a:pt x="1232611" y="1652269"/>
                </a:lnTo>
                <a:lnTo>
                  <a:pt x="1251504" y="1652269"/>
                </a:lnTo>
                <a:lnTo>
                  <a:pt x="1223576" y="1624329"/>
                </a:lnTo>
                <a:close/>
              </a:path>
              <a:path w="2131695" h="2532379">
                <a:moveTo>
                  <a:pt x="1251504" y="1652270"/>
                </a:moveTo>
                <a:lnTo>
                  <a:pt x="1232611" y="1652270"/>
                </a:lnTo>
                <a:lnTo>
                  <a:pt x="1236423" y="1656079"/>
                </a:lnTo>
                <a:lnTo>
                  <a:pt x="1255312" y="1656079"/>
                </a:lnTo>
                <a:lnTo>
                  <a:pt x="1251504" y="1652270"/>
                </a:lnTo>
                <a:close/>
              </a:path>
              <a:path w="2131695" h="2532379">
                <a:moveTo>
                  <a:pt x="1255312" y="1656079"/>
                </a:moveTo>
                <a:lnTo>
                  <a:pt x="1236423" y="1656079"/>
                </a:lnTo>
                <a:lnTo>
                  <a:pt x="1251670" y="1671319"/>
                </a:lnTo>
                <a:lnTo>
                  <a:pt x="1270545" y="1671319"/>
                </a:lnTo>
                <a:lnTo>
                  <a:pt x="1255312" y="1656079"/>
                </a:lnTo>
                <a:close/>
              </a:path>
              <a:path w="2131695" h="2532379">
                <a:moveTo>
                  <a:pt x="1270545" y="1671319"/>
                </a:moveTo>
                <a:lnTo>
                  <a:pt x="1251670" y="1671319"/>
                </a:lnTo>
                <a:lnTo>
                  <a:pt x="1255481" y="1675129"/>
                </a:lnTo>
                <a:lnTo>
                  <a:pt x="1274354" y="1675129"/>
                </a:lnTo>
                <a:lnTo>
                  <a:pt x="1270545" y="1671319"/>
                </a:lnTo>
                <a:close/>
              </a:path>
              <a:path w="2131695" h="2532379">
                <a:moveTo>
                  <a:pt x="1274354" y="1675129"/>
                </a:moveTo>
                <a:lnTo>
                  <a:pt x="1255481" y="1675129"/>
                </a:lnTo>
                <a:lnTo>
                  <a:pt x="1258022" y="1677669"/>
                </a:lnTo>
                <a:lnTo>
                  <a:pt x="1276893" y="1677669"/>
                </a:lnTo>
                <a:lnTo>
                  <a:pt x="1274354" y="1675129"/>
                </a:lnTo>
                <a:close/>
              </a:path>
              <a:path w="2131695" h="2532379">
                <a:moveTo>
                  <a:pt x="1276893" y="1677670"/>
                </a:moveTo>
                <a:lnTo>
                  <a:pt x="1258022" y="1677670"/>
                </a:lnTo>
                <a:lnTo>
                  <a:pt x="1270728" y="1690369"/>
                </a:lnTo>
                <a:lnTo>
                  <a:pt x="1289587" y="1690369"/>
                </a:lnTo>
                <a:lnTo>
                  <a:pt x="1276893" y="1677670"/>
                </a:lnTo>
                <a:close/>
              </a:path>
              <a:path w="2131695" h="2532379">
                <a:moveTo>
                  <a:pt x="1289587" y="1690370"/>
                </a:moveTo>
                <a:lnTo>
                  <a:pt x="1270728" y="1690370"/>
                </a:lnTo>
                <a:lnTo>
                  <a:pt x="1274539" y="1694179"/>
                </a:lnTo>
                <a:lnTo>
                  <a:pt x="1293396" y="1694179"/>
                </a:lnTo>
                <a:lnTo>
                  <a:pt x="1289587" y="1690370"/>
                </a:lnTo>
                <a:close/>
              </a:path>
              <a:path w="2131695" h="2532379">
                <a:moveTo>
                  <a:pt x="1293396" y="1694179"/>
                </a:moveTo>
                <a:lnTo>
                  <a:pt x="1274539" y="1694179"/>
                </a:lnTo>
                <a:lnTo>
                  <a:pt x="1283433" y="1703069"/>
                </a:lnTo>
                <a:lnTo>
                  <a:pt x="1302282" y="1703069"/>
                </a:lnTo>
                <a:lnTo>
                  <a:pt x="1293396" y="1694179"/>
                </a:lnTo>
                <a:close/>
              </a:path>
              <a:path w="2131695" h="2532379">
                <a:moveTo>
                  <a:pt x="1302282" y="1703070"/>
                </a:moveTo>
                <a:lnTo>
                  <a:pt x="1283433" y="1703070"/>
                </a:lnTo>
                <a:lnTo>
                  <a:pt x="1287245" y="1706879"/>
                </a:lnTo>
                <a:lnTo>
                  <a:pt x="1306090" y="1706879"/>
                </a:lnTo>
                <a:lnTo>
                  <a:pt x="1302282" y="1703070"/>
                </a:lnTo>
                <a:close/>
              </a:path>
              <a:path w="2131695" h="2532379">
                <a:moveTo>
                  <a:pt x="1306090" y="1706879"/>
                </a:moveTo>
                <a:lnTo>
                  <a:pt x="1287245" y="1706879"/>
                </a:lnTo>
                <a:lnTo>
                  <a:pt x="1289786" y="1709419"/>
                </a:lnTo>
                <a:lnTo>
                  <a:pt x="1308629" y="1709419"/>
                </a:lnTo>
                <a:lnTo>
                  <a:pt x="1306090" y="1706879"/>
                </a:lnTo>
                <a:close/>
              </a:path>
              <a:path w="2131695" h="2532379">
                <a:moveTo>
                  <a:pt x="1308629" y="1709419"/>
                </a:moveTo>
                <a:lnTo>
                  <a:pt x="1289786" y="1709419"/>
                </a:lnTo>
                <a:lnTo>
                  <a:pt x="1296139" y="1715769"/>
                </a:lnTo>
                <a:lnTo>
                  <a:pt x="1314976" y="1715769"/>
                </a:lnTo>
                <a:lnTo>
                  <a:pt x="1308629" y="1709419"/>
                </a:lnTo>
                <a:close/>
              </a:path>
              <a:path w="2131695" h="2532379">
                <a:moveTo>
                  <a:pt x="1314976" y="1715770"/>
                </a:moveTo>
                <a:lnTo>
                  <a:pt x="1296139" y="1715770"/>
                </a:lnTo>
                <a:lnTo>
                  <a:pt x="1302491" y="1722119"/>
                </a:lnTo>
                <a:lnTo>
                  <a:pt x="1321323" y="1722119"/>
                </a:lnTo>
                <a:lnTo>
                  <a:pt x="1314976" y="1715770"/>
                </a:lnTo>
                <a:close/>
              </a:path>
              <a:path w="2131695" h="2532379">
                <a:moveTo>
                  <a:pt x="1931930" y="2332990"/>
                </a:moveTo>
                <a:lnTo>
                  <a:pt x="1913625" y="2332990"/>
                </a:lnTo>
                <a:lnTo>
                  <a:pt x="1993669" y="2412999"/>
                </a:lnTo>
                <a:lnTo>
                  <a:pt x="2011906" y="2412999"/>
                </a:lnTo>
                <a:lnTo>
                  <a:pt x="1931930" y="2332990"/>
                </a:lnTo>
                <a:close/>
              </a:path>
              <a:path w="2131695" h="2532379">
                <a:moveTo>
                  <a:pt x="1929391" y="2330449"/>
                </a:moveTo>
                <a:lnTo>
                  <a:pt x="1911084" y="2330449"/>
                </a:lnTo>
                <a:lnTo>
                  <a:pt x="1912354" y="2331719"/>
                </a:lnTo>
                <a:lnTo>
                  <a:pt x="1930661" y="2331719"/>
                </a:lnTo>
                <a:lnTo>
                  <a:pt x="1929391" y="2330449"/>
                </a:lnTo>
                <a:close/>
              </a:path>
              <a:path w="2131695" h="2532379">
                <a:moveTo>
                  <a:pt x="1925583" y="2326639"/>
                </a:moveTo>
                <a:lnTo>
                  <a:pt x="1907272" y="2326639"/>
                </a:lnTo>
                <a:lnTo>
                  <a:pt x="1909813" y="2329179"/>
                </a:lnTo>
                <a:lnTo>
                  <a:pt x="1928122" y="2329179"/>
                </a:lnTo>
                <a:lnTo>
                  <a:pt x="1925583" y="2326639"/>
                </a:lnTo>
                <a:close/>
              </a:path>
              <a:path w="2131695" h="2532379">
                <a:moveTo>
                  <a:pt x="1923044" y="2324099"/>
                </a:moveTo>
                <a:lnTo>
                  <a:pt x="1904731" y="2324099"/>
                </a:lnTo>
                <a:lnTo>
                  <a:pt x="1906001" y="2325369"/>
                </a:lnTo>
                <a:lnTo>
                  <a:pt x="1924314" y="2325369"/>
                </a:lnTo>
                <a:lnTo>
                  <a:pt x="1923044" y="2324099"/>
                </a:lnTo>
                <a:close/>
              </a:path>
              <a:path w="2131695" h="2532379">
                <a:moveTo>
                  <a:pt x="1919236" y="2320289"/>
                </a:moveTo>
                <a:lnTo>
                  <a:pt x="1900919" y="2320289"/>
                </a:lnTo>
                <a:lnTo>
                  <a:pt x="1903460" y="2322829"/>
                </a:lnTo>
                <a:lnTo>
                  <a:pt x="1921775" y="2322829"/>
                </a:lnTo>
                <a:lnTo>
                  <a:pt x="1919236" y="2320289"/>
                </a:lnTo>
                <a:close/>
              </a:path>
              <a:path w="2131695" h="2532379">
                <a:moveTo>
                  <a:pt x="1916697" y="2317749"/>
                </a:moveTo>
                <a:lnTo>
                  <a:pt x="1898378" y="2317749"/>
                </a:lnTo>
                <a:lnTo>
                  <a:pt x="1899649" y="2319019"/>
                </a:lnTo>
                <a:lnTo>
                  <a:pt x="1917966" y="2319019"/>
                </a:lnTo>
                <a:lnTo>
                  <a:pt x="1916697" y="2317749"/>
                </a:lnTo>
                <a:close/>
              </a:path>
              <a:path w="2131695" h="2532379">
                <a:moveTo>
                  <a:pt x="1912889" y="2313940"/>
                </a:moveTo>
                <a:lnTo>
                  <a:pt x="1894566" y="2313940"/>
                </a:lnTo>
                <a:lnTo>
                  <a:pt x="1897108" y="2316479"/>
                </a:lnTo>
                <a:lnTo>
                  <a:pt x="1915428" y="2316479"/>
                </a:lnTo>
                <a:lnTo>
                  <a:pt x="1912889" y="2313940"/>
                </a:lnTo>
                <a:close/>
              </a:path>
              <a:path w="2131695" h="2532379">
                <a:moveTo>
                  <a:pt x="1910350" y="2311399"/>
                </a:moveTo>
                <a:lnTo>
                  <a:pt x="1892025" y="2311399"/>
                </a:lnTo>
                <a:lnTo>
                  <a:pt x="1893296" y="2312670"/>
                </a:lnTo>
                <a:lnTo>
                  <a:pt x="1911619" y="2312670"/>
                </a:lnTo>
                <a:lnTo>
                  <a:pt x="1910350" y="2311399"/>
                </a:lnTo>
                <a:close/>
              </a:path>
              <a:path w="2131695" h="2532379">
                <a:moveTo>
                  <a:pt x="1906541" y="2307589"/>
                </a:moveTo>
                <a:lnTo>
                  <a:pt x="1888214" y="2307589"/>
                </a:lnTo>
                <a:lnTo>
                  <a:pt x="1890755" y="2310129"/>
                </a:lnTo>
                <a:lnTo>
                  <a:pt x="1909080" y="2310129"/>
                </a:lnTo>
                <a:lnTo>
                  <a:pt x="1906541" y="2307589"/>
                </a:lnTo>
                <a:close/>
              </a:path>
              <a:path w="2131695" h="2532379">
                <a:moveTo>
                  <a:pt x="1904002" y="2305049"/>
                </a:moveTo>
                <a:lnTo>
                  <a:pt x="1885673" y="2305049"/>
                </a:lnTo>
                <a:lnTo>
                  <a:pt x="1886943" y="2306320"/>
                </a:lnTo>
                <a:lnTo>
                  <a:pt x="1905272" y="2306320"/>
                </a:lnTo>
                <a:lnTo>
                  <a:pt x="1904002" y="2305049"/>
                </a:lnTo>
                <a:close/>
              </a:path>
              <a:path w="2131695" h="2532379">
                <a:moveTo>
                  <a:pt x="1900194" y="2301239"/>
                </a:moveTo>
                <a:lnTo>
                  <a:pt x="1881861" y="2301239"/>
                </a:lnTo>
                <a:lnTo>
                  <a:pt x="1884402" y="2303779"/>
                </a:lnTo>
                <a:lnTo>
                  <a:pt x="1902733" y="2303779"/>
                </a:lnTo>
                <a:lnTo>
                  <a:pt x="1900194" y="2301239"/>
                </a:lnTo>
                <a:close/>
              </a:path>
              <a:path w="2131695" h="2532379">
                <a:moveTo>
                  <a:pt x="1897655" y="2298699"/>
                </a:moveTo>
                <a:lnTo>
                  <a:pt x="1879320" y="2298699"/>
                </a:lnTo>
                <a:lnTo>
                  <a:pt x="1880590" y="2299970"/>
                </a:lnTo>
                <a:lnTo>
                  <a:pt x="1898925" y="2299970"/>
                </a:lnTo>
                <a:lnTo>
                  <a:pt x="1897655" y="2298699"/>
                </a:lnTo>
                <a:close/>
              </a:path>
              <a:path w="2131695" h="2532379">
                <a:moveTo>
                  <a:pt x="1893847" y="2294889"/>
                </a:moveTo>
                <a:lnTo>
                  <a:pt x="1875508" y="2294889"/>
                </a:lnTo>
                <a:lnTo>
                  <a:pt x="1878049" y="2297429"/>
                </a:lnTo>
                <a:lnTo>
                  <a:pt x="1896386" y="2297429"/>
                </a:lnTo>
                <a:lnTo>
                  <a:pt x="1893847" y="2294889"/>
                </a:lnTo>
                <a:close/>
              </a:path>
              <a:path w="2131695" h="2532379">
                <a:moveTo>
                  <a:pt x="1891308" y="2292349"/>
                </a:moveTo>
                <a:lnTo>
                  <a:pt x="1872967" y="2292349"/>
                </a:lnTo>
                <a:lnTo>
                  <a:pt x="1874238" y="2293619"/>
                </a:lnTo>
                <a:lnTo>
                  <a:pt x="1892577" y="2293619"/>
                </a:lnTo>
                <a:lnTo>
                  <a:pt x="1891308" y="2292349"/>
                </a:lnTo>
                <a:close/>
              </a:path>
              <a:path w="2131695" h="2532379">
                <a:moveTo>
                  <a:pt x="1887500" y="2288539"/>
                </a:moveTo>
                <a:lnTo>
                  <a:pt x="1869156" y="2288539"/>
                </a:lnTo>
                <a:lnTo>
                  <a:pt x="1871697" y="2291079"/>
                </a:lnTo>
                <a:lnTo>
                  <a:pt x="1890038" y="2291079"/>
                </a:lnTo>
                <a:lnTo>
                  <a:pt x="1887500" y="2288539"/>
                </a:lnTo>
                <a:close/>
              </a:path>
              <a:path w="2131695" h="2532379">
                <a:moveTo>
                  <a:pt x="1884961" y="2285999"/>
                </a:moveTo>
                <a:lnTo>
                  <a:pt x="1866614" y="2285999"/>
                </a:lnTo>
                <a:lnTo>
                  <a:pt x="1867885" y="2287270"/>
                </a:lnTo>
                <a:lnTo>
                  <a:pt x="1886230" y="2287270"/>
                </a:lnTo>
                <a:lnTo>
                  <a:pt x="1884961" y="2285999"/>
                </a:lnTo>
                <a:close/>
              </a:path>
              <a:path w="2131695" h="2532379">
                <a:moveTo>
                  <a:pt x="1881152" y="2282189"/>
                </a:moveTo>
                <a:lnTo>
                  <a:pt x="1862803" y="2282189"/>
                </a:lnTo>
                <a:lnTo>
                  <a:pt x="1865344" y="2284729"/>
                </a:lnTo>
                <a:lnTo>
                  <a:pt x="1883691" y="2284729"/>
                </a:lnTo>
                <a:lnTo>
                  <a:pt x="1881152" y="2282189"/>
                </a:lnTo>
                <a:close/>
              </a:path>
              <a:path w="2131695" h="2532379">
                <a:moveTo>
                  <a:pt x="1878613" y="2279649"/>
                </a:moveTo>
                <a:lnTo>
                  <a:pt x="1860262" y="2279649"/>
                </a:lnTo>
                <a:lnTo>
                  <a:pt x="1861532" y="2280919"/>
                </a:lnTo>
                <a:lnTo>
                  <a:pt x="1879883" y="2280919"/>
                </a:lnTo>
                <a:lnTo>
                  <a:pt x="1878613" y="2279649"/>
                </a:lnTo>
                <a:close/>
              </a:path>
              <a:path w="2131695" h="2532379">
                <a:moveTo>
                  <a:pt x="1874805" y="2275839"/>
                </a:moveTo>
                <a:lnTo>
                  <a:pt x="1856450" y="2275839"/>
                </a:lnTo>
                <a:lnTo>
                  <a:pt x="1858991" y="2278379"/>
                </a:lnTo>
                <a:lnTo>
                  <a:pt x="1877344" y="2278379"/>
                </a:lnTo>
                <a:lnTo>
                  <a:pt x="1874805" y="2275839"/>
                </a:lnTo>
                <a:close/>
              </a:path>
              <a:path w="2131695" h="2532379">
                <a:moveTo>
                  <a:pt x="1872266" y="2273299"/>
                </a:moveTo>
                <a:lnTo>
                  <a:pt x="1853909" y="2273299"/>
                </a:lnTo>
                <a:lnTo>
                  <a:pt x="1855179" y="2274569"/>
                </a:lnTo>
                <a:lnTo>
                  <a:pt x="1873536" y="2274569"/>
                </a:lnTo>
                <a:lnTo>
                  <a:pt x="1872266" y="2273299"/>
                </a:lnTo>
                <a:close/>
              </a:path>
              <a:path w="2131695" h="2532379">
                <a:moveTo>
                  <a:pt x="1868458" y="2269489"/>
                </a:moveTo>
                <a:lnTo>
                  <a:pt x="1850097" y="2269489"/>
                </a:lnTo>
                <a:lnTo>
                  <a:pt x="1852638" y="2272029"/>
                </a:lnTo>
                <a:lnTo>
                  <a:pt x="1870997" y="2272029"/>
                </a:lnTo>
                <a:lnTo>
                  <a:pt x="1868458" y="2269489"/>
                </a:lnTo>
                <a:close/>
              </a:path>
              <a:path w="2131695" h="2532379">
                <a:moveTo>
                  <a:pt x="1865919" y="2266949"/>
                </a:moveTo>
                <a:lnTo>
                  <a:pt x="1847556" y="2266949"/>
                </a:lnTo>
                <a:lnTo>
                  <a:pt x="1848827" y="2268219"/>
                </a:lnTo>
                <a:lnTo>
                  <a:pt x="1867188" y="2268219"/>
                </a:lnTo>
                <a:lnTo>
                  <a:pt x="1865919" y="2266949"/>
                </a:lnTo>
                <a:close/>
              </a:path>
              <a:path w="2131695" h="2532379">
                <a:moveTo>
                  <a:pt x="1862110" y="2263139"/>
                </a:moveTo>
                <a:lnTo>
                  <a:pt x="1843745" y="2263139"/>
                </a:lnTo>
                <a:lnTo>
                  <a:pt x="1846286" y="2265679"/>
                </a:lnTo>
                <a:lnTo>
                  <a:pt x="1864649" y="2265679"/>
                </a:lnTo>
                <a:lnTo>
                  <a:pt x="1862110" y="2263139"/>
                </a:lnTo>
                <a:close/>
              </a:path>
              <a:path w="2131695" h="2532379">
                <a:moveTo>
                  <a:pt x="1859572" y="2260599"/>
                </a:moveTo>
                <a:lnTo>
                  <a:pt x="1841203" y="2260599"/>
                </a:lnTo>
                <a:lnTo>
                  <a:pt x="1842474" y="2261869"/>
                </a:lnTo>
                <a:lnTo>
                  <a:pt x="1860841" y="2261869"/>
                </a:lnTo>
                <a:lnTo>
                  <a:pt x="1859572" y="2260599"/>
                </a:lnTo>
                <a:close/>
              </a:path>
              <a:path w="2131695" h="2532379">
                <a:moveTo>
                  <a:pt x="1855763" y="2256789"/>
                </a:moveTo>
                <a:lnTo>
                  <a:pt x="1837392" y="2256789"/>
                </a:lnTo>
                <a:lnTo>
                  <a:pt x="1839933" y="2259329"/>
                </a:lnTo>
                <a:lnTo>
                  <a:pt x="1858302" y="2259329"/>
                </a:lnTo>
                <a:lnTo>
                  <a:pt x="1855763" y="2256789"/>
                </a:lnTo>
                <a:close/>
              </a:path>
              <a:path w="2131695" h="2532379">
                <a:moveTo>
                  <a:pt x="1853224" y="2254249"/>
                </a:moveTo>
                <a:lnTo>
                  <a:pt x="1834851" y="2254249"/>
                </a:lnTo>
                <a:lnTo>
                  <a:pt x="1836121" y="2255519"/>
                </a:lnTo>
                <a:lnTo>
                  <a:pt x="1854494" y="2255519"/>
                </a:lnTo>
                <a:lnTo>
                  <a:pt x="1853224" y="2254249"/>
                </a:lnTo>
                <a:close/>
              </a:path>
              <a:path w="2131695" h="2532379">
                <a:moveTo>
                  <a:pt x="1849416" y="2250439"/>
                </a:moveTo>
                <a:lnTo>
                  <a:pt x="1831039" y="2250439"/>
                </a:lnTo>
                <a:lnTo>
                  <a:pt x="1833580" y="2252979"/>
                </a:lnTo>
                <a:lnTo>
                  <a:pt x="1851955" y="2252979"/>
                </a:lnTo>
                <a:lnTo>
                  <a:pt x="1849416" y="2250439"/>
                </a:lnTo>
                <a:close/>
              </a:path>
              <a:path w="2131695" h="2532379">
                <a:moveTo>
                  <a:pt x="1846877" y="2247899"/>
                </a:moveTo>
                <a:lnTo>
                  <a:pt x="1828498" y="2247899"/>
                </a:lnTo>
                <a:lnTo>
                  <a:pt x="1829769" y="2249169"/>
                </a:lnTo>
                <a:lnTo>
                  <a:pt x="1848146" y="2249169"/>
                </a:lnTo>
                <a:lnTo>
                  <a:pt x="1846877" y="2247899"/>
                </a:lnTo>
                <a:close/>
              </a:path>
              <a:path w="2131695" h="2532379">
                <a:moveTo>
                  <a:pt x="1843069" y="2244089"/>
                </a:moveTo>
                <a:lnTo>
                  <a:pt x="1824686" y="2244089"/>
                </a:lnTo>
                <a:lnTo>
                  <a:pt x="1827227" y="2246629"/>
                </a:lnTo>
                <a:lnTo>
                  <a:pt x="1845608" y="2246629"/>
                </a:lnTo>
                <a:lnTo>
                  <a:pt x="1843069" y="2244089"/>
                </a:lnTo>
                <a:close/>
              </a:path>
              <a:path w="2131695" h="2532379">
                <a:moveTo>
                  <a:pt x="1840530" y="2241549"/>
                </a:moveTo>
                <a:lnTo>
                  <a:pt x="1822145" y="2241549"/>
                </a:lnTo>
                <a:lnTo>
                  <a:pt x="1823416" y="2242819"/>
                </a:lnTo>
                <a:lnTo>
                  <a:pt x="1841799" y="2242819"/>
                </a:lnTo>
                <a:lnTo>
                  <a:pt x="1840530" y="2241549"/>
                </a:lnTo>
                <a:close/>
              </a:path>
              <a:path w="2131695" h="2532379">
                <a:moveTo>
                  <a:pt x="1834183" y="2235200"/>
                </a:moveTo>
                <a:lnTo>
                  <a:pt x="1815793" y="2235200"/>
                </a:lnTo>
                <a:lnTo>
                  <a:pt x="1820875" y="2240279"/>
                </a:lnTo>
                <a:lnTo>
                  <a:pt x="1839260" y="2240279"/>
                </a:lnTo>
                <a:lnTo>
                  <a:pt x="1834183" y="2235200"/>
                </a:lnTo>
                <a:close/>
              </a:path>
              <a:path w="2131695" h="2532379">
                <a:moveTo>
                  <a:pt x="1830374" y="2231389"/>
                </a:moveTo>
                <a:lnTo>
                  <a:pt x="1811981" y="2231389"/>
                </a:lnTo>
                <a:lnTo>
                  <a:pt x="1814522" y="2233929"/>
                </a:lnTo>
                <a:lnTo>
                  <a:pt x="1832913" y="2233929"/>
                </a:lnTo>
                <a:lnTo>
                  <a:pt x="1830374" y="2231389"/>
                </a:lnTo>
                <a:close/>
              </a:path>
              <a:path w="2131695" h="2532379">
                <a:moveTo>
                  <a:pt x="1827835" y="2228849"/>
                </a:moveTo>
                <a:lnTo>
                  <a:pt x="1809440" y="2228849"/>
                </a:lnTo>
                <a:lnTo>
                  <a:pt x="1810710" y="2230119"/>
                </a:lnTo>
                <a:lnTo>
                  <a:pt x="1829105" y="2230119"/>
                </a:lnTo>
                <a:lnTo>
                  <a:pt x="1827835" y="2228849"/>
                </a:lnTo>
                <a:close/>
              </a:path>
              <a:path w="2131695" h="2532379">
                <a:moveTo>
                  <a:pt x="1824027" y="2225039"/>
                </a:moveTo>
                <a:lnTo>
                  <a:pt x="1805628" y="2225039"/>
                </a:lnTo>
                <a:lnTo>
                  <a:pt x="1808169" y="2227579"/>
                </a:lnTo>
                <a:lnTo>
                  <a:pt x="1826566" y="2227579"/>
                </a:lnTo>
                <a:lnTo>
                  <a:pt x="1824027" y="2225039"/>
                </a:lnTo>
                <a:close/>
              </a:path>
              <a:path w="2131695" h="2532379">
                <a:moveTo>
                  <a:pt x="1821488" y="2222499"/>
                </a:moveTo>
                <a:lnTo>
                  <a:pt x="1803087" y="2222499"/>
                </a:lnTo>
                <a:lnTo>
                  <a:pt x="1804358" y="2223769"/>
                </a:lnTo>
                <a:lnTo>
                  <a:pt x="1822757" y="2223769"/>
                </a:lnTo>
                <a:lnTo>
                  <a:pt x="1821488" y="2222499"/>
                </a:lnTo>
                <a:close/>
              </a:path>
              <a:path w="2131695" h="2532379">
                <a:moveTo>
                  <a:pt x="1817680" y="2218690"/>
                </a:moveTo>
                <a:lnTo>
                  <a:pt x="1799275" y="2218690"/>
                </a:lnTo>
                <a:lnTo>
                  <a:pt x="1801817" y="2221229"/>
                </a:lnTo>
                <a:lnTo>
                  <a:pt x="1820219" y="2221229"/>
                </a:lnTo>
                <a:lnTo>
                  <a:pt x="1817680" y="2218690"/>
                </a:lnTo>
                <a:close/>
              </a:path>
              <a:path w="2131695" h="2532379">
                <a:moveTo>
                  <a:pt x="1815141" y="2216149"/>
                </a:moveTo>
                <a:lnTo>
                  <a:pt x="1796734" y="2216149"/>
                </a:lnTo>
                <a:lnTo>
                  <a:pt x="1798005" y="2217419"/>
                </a:lnTo>
                <a:lnTo>
                  <a:pt x="1816410" y="2217419"/>
                </a:lnTo>
                <a:lnTo>
                  <a:pt x="1815141" y="2216149"/>
                </a:lnTo>
                <a:close/>
              </a:path>
              <a:path w="2131695" h="2532379">
                <a:moveTo>
                  <a:pt x="1811332" y="2212339"/>
                </a:moveTo>
                <a:lnTo>
                  <a:pt x="1792923" y="2212339"/>
                </a:lnTo>
                <a:lnTo>
                  <a:pt x="1795464" y="2214879"/>
                </a:lnTo>
                <a:lnTo>
                  <a:pt x="1813871" y="2214879"/>
                </a:lnTo>
                <a:lnTo>
                  <a:pt x="1811332" y="2212339"/>
                </a:lnTo>
                <a:close/>
              </a:path>
              <a:path w="2131695" h="2532379">
                <a:moveTo>
                  <a:pt x="1808793" y="2209799"/>
                </a:moveTo>
                <a:lnTo>
                  <a:pt x="1790382" y="2209799"/>
                </a:lnTo>
                <a:lnTo>
                  <a:pt x="1791652" y="2211069"/>
                </a:lnTo>
                <a:lnTo>
                  <a:pt x="1810063" y="2211069"/>
                </a:lnTo>
                <a:lnTo>
                  <a:pt x="1808793" y="2209799"/>
                </a:lnTo>
                <a:close/>
              </a:path>
              <a:path w="2131695" h="2532379">
                <a:moveTo>
                  <a:pt x="1804985" y="2205989"/>
                </a:moveTo>
                <a:lnTo>
                  <a:pt x="1786570" y="2205989"/>
                </a:lnTo>
                <a:lnTo>
                  <a:pt x="1789111" y="2208529"/>
                </a:lnTo>
                <a:lnTo>
                  <a:pt x="1807524" y="2208529"/>
                </a:lnTo>
                <a:lnTo>
                  <a:pt x="1804985" y="2205989"/>
                </a:lnTo>
                <a:close/>
              </a:path>
              <a:path w="2131695" h="2532379">
                <a:moveTo>
                  <a:pt x="1802446" y="2203449"/>
                </a:moveTo>
                <a:lnTo>
                  <a:pt x="1784029" y="2203449"/>
                </a:lnTo>
                <a:lnTo>
                  <a:pt x="1785299" y="2204719"/>
                </a:lnTo>
                <a:lnTo>
                  <a:pt x="1803716" y="2204719"/>
                </a:lnTo>
                <a:lnTo>
                  <a:pt x="1802446" y="2203449"/>
                </a:lnTo>
                <a:close/>
              </a:path>
              <a:path w="2131695" h="2532379">
                <a:moveTo>
                  <a:pt x="1798638" y="2199639"/>
                </a:moveTo>
                <a:lnTo>
                  <a:pt x="1780217" y="2199639"/>
                </a:lnTo>
                <a:lnTo>
                  <a:pt x="1782758" y="2202179"/>
                </a:lnTo>
                <a:lnTo>
                  <a:pt x="1801177" y="2202179"/>
                </a:lnTo>
                <a:lnTo>
                  <a:pt x="1798638" y="2199639"/>
                </a:lnTo>
                <a:close/>
              </a:path>
              <a:path w="2131695" h="2532379">
                <a:moveTo>
                  <a:pt x="1796099" y="2197099"/>
                </a:moveTo>
                <a:lnTo>
                  <a:pt x="1777676" y="2197099"/>
                </a:lnTo>
                <a:lnTo>
                  <a:pt x="1778947" y="2198369"/>
                </a:lnTo>
                <a:lnTo>
                  <a:pt x="1797368" y="2198369"/>
                </a:lnTo>
                <a:lnTo>
                  <a:pt x="1796099" y="2197099"/>
                </a:lnTo>
                <a:close/>
              </a:path>
              <a:path w="2131695" h="2532379">
                <a:moveTo>
                  <a:pt x="1792291" y="2193290"/>
                </a:moveTo>
                <a:lnTo>
                  <a:pt x="1773864" y="2193290"/>
                </a:lnTo>
                <a:lnTo>
                  <a:pt x="1776406" y="2195829"/>
                </a:lnTo>
                <a:lnTo>
                  <a:pt x="1794829" y="2195829"/>
                </a:lnTo>
                <a:lnTo>
                  <a:pt x="1792291" y="2193290"/>
                </a:lnTo>
                <a:close/>
              </a:path>
              <a:path w="2131695" h="2532379">
                <a:moveTo>
                  <a:pt x="1789752" y="2190749"/>
                </a:moveTo>
                <a:lnTo>
                  <a:pt x="1771323" y="2190749"/>
                </a:lnTo>
                <a:lnTo>
                  <a:pt x="1772594" y="2192019"/>
                </a:lnTo>
                <a:lnTo>
                  <a:pt x="1791021" y="2192019"/>
                </a:lnTo>
                <a:lnTo>
                  <a:pt x="1789752" y="2190749"/>
                </a:lnTo>
                <a:close/>
              </a:path>
              <a:path w="2131695" h="2532379">
                <a:moveTo>
                  <a:pt x="1785943" y="2186939"/>
                </a:moveTo>
                <a:lnTo>
                  <a:pt x="1767512" y="2186939"/>
                </a:lnTo>
                <a:lnTo>
                  <a:pt x="1770053" y="2189479"/>
                </a:lnTo>
                <a:lnTo>
                  <a:pt x="1788482" y="2189479"/>
                </a:lnTo>
                <a:lnTo>
                  <a:pt x="1785943" y="2186939"/>
                </a:lnTo>
                <a:close/>
              </a:path>
              <a:path w="2131695" h="2532379">
                <a:moveTo>
                  <a:pt x="1783404" y="2184399"/>
                </a:moveTo>
                <a:lnTo>
                  <a:pt x="1764971" y="2184399"/>
                </a:lnTo>
                <a:lnTo>
                  <a:pt x="1766241" y="2185669"/>
                </a:lnTo>
                <a:lnTo>
                  <a:pt x="1784674" y="2185669"/>
                </a:lnTo>
                <a:lnTo>
                  <a:pt x="1783404" y="2184399"/>
                </a:lnTo>
                <a:close/>
              </a:path>
              <a:path w="2131695" h="2532379">
                <a:moveTo>
                  <a:pt x="1779596" y="2180589"/>
                </a:moveTo>
                <a:lnTo>
                  <a:pt x="1761159" y="2180589"/>
                </a:lnTo>
                <a:lnTo>
                  <a:pt x="1763700" y="2183129"/>
                </a:lnTo>
                <a:lnTo>
                  <a:pt x="1782135" y="2183129"/>
                </a:lnTo>
                <a:lnTo>
                  <a:pt x="1779596" y="2180589"/>
                </a:lnTo>
                <a:close/>
              </a:path>
              <a:path w="2131695" h="2532379">
                <a:moveTo>
                  <a:pt x="1777057" y="2178049"/>
                </a:moveTo>
                <a:lnTo>
                  <a:pt x="1758618" y="2178049"/>
                </a:lnTo>
                <a:lnTo>
                  <a:pt x="1759888" y="2179319"/>
                </a:lnTo>
                <a:lnTo>
                  <a:pt x="1778327" y="2179319"/>
                </a:lnTo>
                <a:lnTo>
                  <a:pt x="1777057" y="2178049"/>
                </a:lnTo>
                <a:close/>
              </a:path>
              <a:path w="2131695" h="2532379">
                <a:moveTo>
                  <a:pt x="1770710" y="2171699"/>
                </a:moveTo>
                <a:lnTo>
                  <a:pt x="1752265" y="2171699"/>
                </a:lnTo>
                <a:lnTo>
                  <a:pt x="1757347" y="2176779"/>
                </a:lnTo>
                <a:lnTo>
                  <a:pt x="1775788" y="2176779"/>
                </a:lnTo>
                <a:lnTo>
                  <a:pt x="1770710" y="2171699"/>
                </a:lnTo>
                <a:close/>
              </a:path>
              <a:path w="2131695" h="2532379">
                <a:moveTo>
                  <a:pt x="1764363" y="2165349"/>
                </a:moveTo>
                <a:lnTo>
                  <a:pt x="1745912" y="2165349"/>
                </a:lnTo>
                <a:lnTo>
                  <a:pt x="1750995" y="2170429"/>
                </a:lnTo>
                <a:lnTo>
                  <a:pt x="1769440" y="2170429"/>
                </a:lnTo>
                <a:lnTo>
                  <a:pt x="1764363" y="2165349"/>
                </a:lnTo>
                <a:close/>
              </a:path>
              <a:path w="2131695" h="2532379">
                <a:moveTo>
                  <a:pt x="1758015" y="2158999"/>
                </a:moveTo>
                <a:lnTo>
                  <a:pt x="1739560" y="2158999"/>
                </a:lnTo>
                <a:lnTo>
                  <a:pt x="1744642" y="2164079"/>
                </a:lnTo>
                <a:lnTo>
                  <a:pt x="1763093" y="2164079"/>
                </a:lnTo>
                <a:lnTo>
                  <a:pt x="1758015" y="2158999"/>
                </a:lnTo>
                <a:close/>
              </a:path>
              <a:path w="2131695" h="2532379">
                <a:moveTo>
                  <a:pt x="1751668" y="2152649"/>
                </a:moveTo>
                <a:lnTo>
                  <a:pt x="1733207" y="2152649"/>
                </a:lnTo>
                <a:lnTo>
                  <a:pt x="1738289" y="2157729"/>
                </a:lnTo>
                <a:lnTo>
                  <a:pt x="1756746" y="2157729"/>
                </a:lnTo>
                <a:lnTo>
                  <a:pt x="1751668" y="2152649"/>
                </a:lnTo>
                <a:close/>
              </a:path>
              <a:path w="2131695" h="2532379">
                <a:moveTo>
                  <a:pt x="1745321" y="2146299"/>
                </a:moveTo>
                <a:lnTo>
                  <a:pt x="1726854" y="2146299"/>
                </a:lnTo>
                <a:lnTo>
                  <a:pt x="1731936" y="2151379"/>
                </a:lnTo>
                <a:lnTo>
                  <a:pt x="1750399" y="2151379"/>
                </a:lnTo>
                <a:lnTo>
                  <a:pt x="1745321" y="2146299"/>
                </a:lnTo>
                <a:close/>
              </a:path>
              <a:path w="2131695" h="2532379">
                <a:moveTo>
                  <a:pt x="1738974" y="2139949"/>
                </a:moveTo>
                <a:lnTo>
                  <a:pt x="1720501" y="2139949"/>
                </a:lnTo>
                <a:lnTo>
                  <a:pt x="1725584" y="2145029"/>
                </a:lnTo>
                <a:lnTo>
                  <a:pt x="1744051" y="2145029"/>
                </a:lnTo>
                <a:lnTo>
                  <a:pt x="1738974" y="2139949"/>
                </a:lnTo>
                <a:close/>
              </a:path>
              <a:path w="2131695" h="2532379">
                <a:moveTo>
                  <a:pt x="1732626" y="2133599"/>
                </a:moveTo>
                <a:lnTo>
                  <a:pt x="1714149" y="2133599"/>
                </a:lnTo>
                <a:lnTo>
                  <a:pt x="1719231" y="2138679"/>
                </a:lnTo>
                <a:lnTo>
                  <a:pt x="1737704" y="2138679"/>
                </a:lnTo>
                <a:lnTo>
                  <a:pt x="1732626" y="2133599"/>
                </a:lnTo>
                <a:close/>
              </a:path>
              <a:path w="2131695" h="2532379">
                <a:moveTo>
                  <a:pt x="1727548" y="2128519"/>
                </a:moveTo>
                <a:lnTo>
                  <a:pt x="1709067" y="2128519"/>
                </a:lnTo>
                <a:lnTo>
                  <a:pt x="1712878" y="2132329"/>
                </a:lnTo>
                <a:lnTo>
                  <a:pt x="1731357" y="2132329"/>
                </a:lnTo>
                <a:lnTo>
                  <a:pt x="1727548" y="2128519"/>
                </a:lnTo>
                <a:close/>
              </a:path>
              <a:path w="2131695" h="2532379">
                <a:moveTo>
                  <a:pt x="1721201" y="2122169"/>
                </a:moveTo>
                <a:lnTo>
                  <a:pt x="1702714" y="2122169"/>
                </a:lnTo>
                <a:lnTo>
                  <a:pt x="1707796" y="2127249"/>
                </a:lnTo>
                <a:lnTo>
                  <a:pt x="1726279" y="2127249"/>
                </a:lnTo>
                <a:lnTo>
                  <a:pt x="1721201" y="2122169"/>
                </a:lnTo>
                <a:close/>
              </a:path>
              <a:path w="2131695" h="2532379">
                <a:moveTo>
                  <a:pt x="1714854" y="2115819"/>
                </a:moveTo>
                <a:lnTo>
                  <a:pt x="1696361" y="2115819"/>
                </a:lnTo>
                <a:lnTo>
                  <a:pt x="1701443" y="2120899"/>
                </a:lnTo>
                <a:lnTo>
                  <a:pt x="1719932" y="2120899"/>
                </a:lnTo>
                <a:lnTo>
                  <a:pt x="1714854" y="2115819"/>
                </a:lnTo>
                <a:close/>
              </a:path>
              <a:path w="2131695" h="2532379">
                <a:moveTo>
                  <a:pt x="1708507" y="2109469"/>
                </a:moveTo>
                <a:lnTo>
                  <a:pt x="1690008" y="2109469"/>
                </a:lnTo>
                <a:lnTo>
                  <a:pt x="1695091" y="2114549"/>
                </a:lnTo>
                <a:lnTo>
                  <a:pt x="1713584" y="2114549"/>
                </a:lnTo>
                <a:lnTo>
                  <a:pt x="1708507" y="2109469"/>
                </a:lnTo>
                <a:close/>
              </a:path>
              <a:path w="2131695" h="2532379">
                <a:moveTo>
                  <a:pt x="1702159" y="2103119"/>
                </a:moveTo>
                <a:lnTo>
                  <a:pt x="1683656" y="2103119"/>
                </a:lnTo>
                <a:lnTo>
                  <a:pt x="1688738" y="2108199"/>
                </a:lnTo>
                <a:lnTo>
                  <a:pt x="1707237" y="2108199"/>
                </a:lnTo>
                <a:lnTo>
                  <a:pt x="1702159" y="2103119"/>
                </a:lnTo>
                <a:close/>
              </a:path>
              <a:path w="2131695" h="2532379">
                <a:moveTo>
                  <a:pt x="1695812" y="2096769"/>
                </a:moveTo>
                <a:lnTo>
                  <a:pt x="1677303" y="2096769"/>
                </a:lnTo>
                <a:lnTo>
                  <a:pt x="1682385" y="2101849"/>
                </a:lnTo>
                <a:lnTo>
                  <a:pt x="1700890" y="2101849"/>
                </a:lnTo>
                <a:lnTo>
                  <a:pt x="1695812" y="2096769"/>
                </a:lnTo>
                <a:close/>
              </a:path>
              <a:path w="2131695" h="2532379">
                <a:moveTo>
                  <a:pt x="1689465" y="2090419"/>
                </a:moveTo>
                <a:lnTo>
                  <a:pt x="1670950" y="2090419"/>
                </a:lnTo>
                <a:lnTo>
                  <a:pt x="1676032" y="2095499"/>
                </a:lnTo>
                <a:lnTo>
                  <a:pt x="1694543" y="2095499"/>
                </a:lnTo>
                <a:lnTo>
                  <a:pt x="1689465" y="2090419"/>
                </a:lnTo>
                <a:close/>
              </a:path>
              <a:path w="2131695" h="2532379">
                <a:moveTo>
                  <a:pt x="1683118" y="2084069"/>
                </a:moveTo>
                <a:lnTo>
                  <a:pt x="1664597" y="2084069"/>
                </a:lnTo>
                <a:lnTo>
                  <a:pt x="1669680" y="2089149"/>
                </a:lnTo>
                <a:lnTo>
                  <a:pt x="1688195" y="2089149"/>
                </a:lnTo>
                <a:lnTo>
                  <a:pt x="1683118" y="2084069"/>
                </a:lnTo>
                <a:close/>
              </a:path>
              <a:path w="2131695" h="2532379">
                <a:moveTo>
                  <a:pt x="1676770" y="2077719"/>
                </a:moveTo>
                <a:lnTo>
                  <a:pt x="1658245" y="2077719"/>
                </a:lnTo>
                <a:lnTo>
                  <a:pt x="1663327" y="2082799"/>
                </a:lnTo>
                <a:lnTo>
                  <a:pt x="1681848" y="2082799"/>
                </a:lnTo>
                <a:lnTo>
                  <a:pt x="1676770" y="2077719"/>
                </a:lnTo>
                <a:close/>
              </a:path>
              <a:path w="2131695" h="2532379">
                <a:moveTo>
                  <a:pt x="1670423" y="2071370"/>
                </a:moveTo>
                <a:lnTo>
                  <a:pt x="1651892" y="2071370"/>
                </a:lnTo>
                <a:lnTo>
                  <a:pt x="1656974" y="2076449"/>
                </a:lnTo>
                <a:lnTo>
                  <a:pt x="1675501" y="2076449"/>
                </a:lnTo>
                <a:lnTo>
                  <a:pt x="1670423" y="2071370"/>
                </a:lnTo>
                <a:close/>
              </a:path>
              <a:path w="2131695" h="2532379">
                <a:moveTo>
                  <a:pt x="1664076" y="2065019"/>
                </a:moveTo>
                <a:lnTo>
                  <a:pt x="1645539" y="2065019"/>
                </a:lnTo>
                <a:lnTo>
                  <a:pt x="1650621" y="2070099"/>
                </a:lnTo>
                <a:lnTo>
                  <a:pt x="1669154" y="2070099"/>
                </a:lnTo>
                <a:lnTo>
                  <a:pt x="1664076" y="2065019"/>
                </a:lnTo>
                <a:close/>
              </a:path>
              <a:path w="2131695" h="2532379">
                <a:moveTo>
                  <a:pt x="1657729" y="2058669"/>
                </a:moveTo>
                <a:lnTo>
                  <a:pt x="1639186" y="2058669"/>
                </a:lnTo>
                <a:lnTo>
                  <a:pt x="1644269" y="2063749"/>
                </a:lnTo>
                <a:lnTo>
                  <a:pt x="1662806" y="2063749"/>
                </a:lnTo>
                <a:lnTo>
                  <a:pt x="1657729" y="2058669"/>
                </a:lnTo>
                <a:close/>
              </a:path>
              <a:path w="2131695" h="2532379">
                <a:moveTo>
                  <a:pt x="1651381" y="2052319"/>
                </a:moveTo>
                <a:lnTo>
                  <a:pt x="1632834" y="2052319"/>
                </a:lnTo>
                <a:lnTo>
                  <a:pt x="1637916" y="2057399"/>
                </a:lnTo>
                <a:lnTo>
                  <a:pt x="1656459" y="2057399"/>
                </a:lnTo>
                <a:lnTo>
                  <a:pt x="1651381" y="2052319"/>
                </a:lnTo>
                <a:close/>
              </a:path>
              <a:path w="2131695" h="2532379">
                <a:moveTo>
                  <a:pt x="1645034" y="2045969"/>
                </a:moveTo>
                <a:lnTo>
                  <a:pt x="1626481" y="2045969"/>
                </a:lnTo>
                <a:lnTo>
                  <a:pt x="1631563" y="2051049"/>
                </a:lnTo>
                <a:lnTo>
                  <a:pt x="1650112" y="2051049"/>
                </a:lnTo>
                <a:lnTo>
                  <a:pt x="1645034" y="2045969"/>
                </a:lnTo>
                <a:close/>
              </a:path>
              <a:path w="2131695" h="2532379">
                <a:moveTo>
                  <a:pt x="1638687" y="2039619"/>
                </a:moveTo>
                <a:lnTo>
                  <a:pt x="1620128" y="2039619"/>
                </a:lnTo>
                <a:lnTo>
                  <a:pt x="1625210" y="2044699"/>
                </a:lnTo>
                <a:lnTo>
                  <a:pt x="1643765" y="2044699"/>
                </a:lnTo>
                <a:lnTo>
                  <a:pt x="1638687" y="2039619"/>
                </a:lnTo>
                <a:close/>
              </a:path>
              <a:path w="2131695" h="2532379">
                <a:moveTo>
                  <a:pt x="1632339" y="2033269"/>
                </a:moveTo>
                <a:lnTo>
                  <a:pt x="1613776" y="2033269"/>
                </a:lnTo>
                <a:lnTo>
                  <a:pt x="1618858" y="2038349"/>
                </a:lnTo>
                <a:lnTo>
                  <a:pt x="1637417" y="2038349"/>
                </a:lnTo>
                <a:lnTo>
                  <a:pt x="1632339" y="2033269"/>
                </a:lnTo>
                <a:close/>
              </a:path>
              <a:path w="2131695" h="2532379">
                <a:moveTo>
                  <a:pt x="1625992" y="2026919"/>
                </a:moveTo>
                <a:lnTo>
                  <a:pt x="1607423" y="2026919"/>
                </a:lnTo>
                <a:lnTo>
                  <a:pt x="1612505" y="2031999"/>
                </a:lnTo>
                <a:lnTo>
                  <a:pt x="1631070" y="2031999"/>
                </a:lnTo>
                <a:lnTo>
                  <a:pt x="1625992" y="2026919"/>
                </a:lnTo>
                <a:close/>
              </a:path>
              <a:path w="2131695" h="2532379">
                <a:moveTo>
                  <a:pt x="1619645" y="2020569"/>
                </a:moveTo>
                <a:lnTo>
                  <a:pt x="1601070" y="2020569"/>
                </a:lnTo>
                <a:lnTo>
                  <a:pt x="1606152" y="2025649"/>
                </a:lnTo>
                <a:lnTo>
                  <a:pt x="1624723" y="2025649"/>
                </a:lnTo>
                <a:lnTo>
                  <a:pt x="1619645" y="2020569"/>
                </a:lnTo>
                <a:close/>
              </a:path>
              <a:path w="2131695" h="2532379">
                <a:moveTo>
                  <a:pt x="1613298" y="2014219"/>
                </a:moveTo>
                <a:lnTo>
                  <a:pt x="1594717" y="2014219"/>
                </a:lnTo>
                <a:lnTo>
                  <a:pt x="1599800" y="2019299"/>
                </a:lnTo>
                <a:lnTo>
                  <a:pt x="1618375" y="2019299"/>
                </a:lnTo>
                <a:lnTo>
                  <a:pt x="1613298" y="2014219"/>
                </a:lnTo>
                <a:close/>
              </a:path>
              <a:path w="2131695" h="2532379">
                <a:moveTo>
                  <a:pt x="1606950" y="2007869"/>
                </a:moveTo>
                <a:lnTo>
                  <a:pt x="1588365" y="2007869"/>
                </a:lnTo>
                <a:lnTo>
                  <a:pt x="1593447" y="2012949"/>
                </a:lnTo>
                <a:lnTo>
                  <a:pt x="1612028" y="2012949"/>
                </a:lnTo>
                <a:lnTo>
                  <a:pt x="1606950" y="2007869"/>
                </a:lnTo>
                <a:close/>
              </a:path>
              <a:path w="2131695" h="2532379">
                <a:moveTo>
                  <a:pt x="1600603" y="2001519"/>
                </a:moveTo>
                <a:lnTo>
                  <a:pt x="1582012" y="2001519"/>
                </a:lnTo>
                <a:lnTo>
                  <a:pt x="1587094" y="2006599"/>
                </a:lnTo>
                <a:lnTo>
                  <a:pt x="1605681" y="2006599"/>
                </a:lnTo>
                <a:lnTo>
                  <a:pt x="1600603" y="2001519"/>
                </a:lnTo>
                <a:close/>
              </a:path>
              <a:path w="2131695" h="2532379">
                <a:moveTo>
                  <a:pt x="1594256" y="1995169"/>
                </a:moveTo>
                <a:lnTo>
                  <a:pt x="1575659" y="1995169"/>
                </a:lnTo>
                <a:lnTo>
                  <a:pt x="1580741" y="2000249"/>
                </a:lnTo>
                <a:lnTo>
                  <a:pt x="1599334" y="2000249"/>
                </a:lnTo>
                <a:lnTo>
                  <a:pt x="1594256" y="1995169"/>
                </a:lnTo>
                <a:close/>
              </a:path>
              <a:path w="2131695" h="2532379">
                <a:moveTo>
                  <a:pt x="1587909" y="1988819"/>
                </a:moveTo>
                <a:lnTo>
                  <a:pt x="1569306" y="1988819"/>
                </a:lnTo>
                <a:lnTo>
                  <a:pt x="1574389" y="1993899"/>
                </a:lnTo>
                <a:lnTo>
                  <a:pt x="1592986" y="1993899"/>
                </a:lnTo>
                <a:lnTo>
                  <a:pt x="1587909" y="1988819"/>
                </a:lnTo>
                <a:close/>
              </a:path>
              <a:path w="2131695" h="2532379">
                <a:moveTo>
                  <a:pt x="1581561" y="1982469"/>
                </a:moveTo>
                <a:lnTo>
                  <a:pt x="1562954" y="1982469"/>
                </a:lnTo>
                <a:lnTo>
                  <a:pt x="1568036" y="1987549"/>
                </a:lnTo>
                <a:lnTo>
                  <a:pt x="1586639" y="1987549"/>
                </a:lnTo>
                <a:lnTo>
                  <a:pt x="1581561" y="1982469"/>
                </a:lnTo>
                <a:close/>
              </a:path>
              <a:path w="2131695" h="2532379">
                <a:moveTo>
                  <a:pt x="1575214" y="1976119"/>
                </a:moveTo>
                <a:lnTo>
                  <a:pt x="1556601" y="1976119"/>
                </a:lnTo>
                <a:lnTo>
                  <a:pt x="1561683" y="1981199"/>
                </a:lnTo>
                <a:lnTo>
                  <a:pt x="1580292" y="1981199"/>
                </a:lnTo>
                <a:lnTo>
                  <a:pt x="1575214" y="1976119"/>
                </a:lnTo>
                <a:close/>
              </a:path>
              <a:path w="2131695" h="2532379">
                <a:moveTo>
                  <a:pt x="1568867" y="1969769"/>
                </a:moveTo>
                <a:lnTo>
                  <a:pt x="1550248" y="1969769"/>
                </a:lnTo>
                <a:lnTo>
                  <a:pt x="1555330" y="1974849"/>
                </a:lnTo>
                <a:lnTo>
                  <a:pt x="1573945" y="1974849"/>
                </a:lnTo>
                <a:lnTo>
                  <a:pt x="1568867" y="1969769"/>
                </a:lnTo>
                <a:close/>
              </a:path>
              <a:path w="2131695" h="2532379">
                <a:moveTo>
                  <a:pt x="1562520" y="1963420"/>
                </a:moveTo>
                <a:lnTo>
                  <a:pt x="1543895" y="1963420"/>
                </a:lnTo>
                <a:lnTo>
                  <a:pt x="1548978" y="1968499"/>
                </a:lnTo>
                <a:lnTo>
                  <a:pt x="1567597" y="1968499"/>
                </a:lnTo>
                <a:lnTo>
                  <a:pt x="1562520" y="1963420"/>
                </a:lnTo>
                <a:close/>
              </a:path>
              <a:path w="2131695" h="2532379">
                <a:moveTo>
                  <a:pt x="1556172" y="1957069"/>
                </a:moveTo>
                <a:lnTo>
                  <a:pt x="1537543" y="1957069"/>
                </a:lnTo>
                <a:lnTo>
                  <a:pt x="1542625" y="1962149"/>
                </a:lnTo>
                <a:lnTo>
                  <a:pt x="1561250" y="1962149"/>
                </a:lnTo>
                <a:lnTo>
                  <a:pt x="1556172" y="1957069"/>
                </a:lnTo>
                <a:close/>
              </a:path>
              <a:path w="2131695" h="2532379">
                <a:moveTo>
                  <a:pt x="1549825" y="1950719"/>
                </a:moveTo>
                <a:lnTo>
                  <a:pt x="1531190" y="1950719"/>
                </a:lnTo>
                <a:lnTo>
                  <a:pt x="1536272" y="1955799"/>
                </a:lnTo>
                <a:lnTo>
                  <a:pt x="1554903" y="1955799"/>
                </a:lnTo>
                <a:lnTo>
                  <a:pt x="1549825" y="1950719"/>
                </a:lnTo>
                <a:close/>
              </a:path>
              <a:path w="2131695" h="2532379">
                <a:moveTo>
                  <a:pt x="1543478" y="1944369"/>
                </a:moveTo>
                <a:lnTo>
                  <a:pt x="1524837" y="1944369"/>
                </a:lnTo>
                <a:lnTo>
                  <a:pt x="1529919" y="1949449"/>
                </a:lnTo>
                <a:lnTo>
                  <a:pt x="1548556" y="1949449"/>
                </a:lnTo>
                <a:lnTo>
                  <a:pt x="1543478" y="1944369"/>
                </a:lnTo>
                <a:close/>
              </a:path>
              <a:path w="2131695" h="2532379">
                <a:moveTo>
                  <a:pt x="1537130" y="1938019"/>
                </a:moveTo>
                <a:lnTo>
                  <a:pt x="1518484" y="1938019"/>
                </a:lnTo>
                <a:lnTo>
                  <a:pt x="1523567" y="1943099"/>
                </a:lnTo>
                <a:lnTo>
                  <a:pt x="1542208" y="1943099"/>
                </a:lnTo>
                <a:lnTo>
                  <a:pt x="1537130" y="1938019"/>
                </a:lnTo>
                <a:close/>
              </a:path>
              <a:path w="2131695" h="2532379">
                <a:moveTo>
                  <a:pt x="1530783" y="1931669"/>
                </a:moveTo>
                <a:lnTo>
                  <a:pt x="1512132" y="1931669"/>
                </a:lnTo>
                <a:lnTo>
                  <a:pt x="1517214" y="1936749"/>
                </a:lnTo>
                <a:lnTo>
                  <a:pt x="1535861" y="1936749"/>
                </a:lnTo>
                <a:lnTo>
                  <a:pt x="1530783" y="1931669"/>
                </a:lnTo>
                <a:close/>
              </a:path>
              <a:path w="2131695" h="2532379">
                <a:moveTo>
                  <a:pt x="1322593" y="1723389"/>
                </a:moveTo>
                <a:lnTo>
                  <a:pt x="1303762" y="1723389"/>
                </a:lnTo>
                <a:lnTo>
                  <a:pt x="1510861" y="1930399"/>
                </a:lnTo>
                <a:lnTo>
                  <a:pt x="1529514" y="1930399"/>
                </a:lnTo>
                <a:lnTo>
                  <a:pt x="1322593" y="1723389"/>
                </a:lnTo>
                <a:close/>
              </a:path>
              <a:path w="2131695" h="2532379">
                <a:moveTo>
                  <a:pt x="2011906" y="2412999"/>
                </a:moveTo>
                <a:lnTo>
                  <a:pt x="1993669" y="2412999"/>
                </a:lnTo>
                <a:lnTo>
                  <a:pt x="2062279" y="2481579"/>
                </a:lnTo>
                <a:lnTo>
                  <a:pt x="2080456" y="2481579"/>
                </a:lnTo>
                <a:lnTo>
                  <a:pt x="2011906" y="2412999"/>
                </a:lnTo>
                <a:close/>
              </a:path>
              <a:path w="2131695" h="2532379">
                <a:moveTo>
                  <a:pt x="2080456" y="2481579"/>
                </a:moveTo>
                <a:lnTo>
                  <a:pt x="2062279" y="2481579"/>
                </a:lnTo>
                <a:lnTo>
                  <a:pt x="2113101" y="2532379"/>
                </a:lnTo>
                <a:lnTo>
                  <a:pt x="2131235" y="2532379"/>
                </a:lnTo>
                <a:lnTo>
                  <a:pt x="2080456" y="248157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4740728"/>
            <a:ext cx="2113280" cy="2112645"/>
          </a:xfrm>
          <a:custGeom>
            <a:avLst/>
            <a:gdLst/>
            <a:ahLst/>
            <a:cxnLst/>
            <a:rect l="l" t="t" r="r" b="b"/>
            <a:pathLst>
              <a:path w="2113280" h="2112645">
                <a:moveTo>
                  <a:pt x="0" y="0"/>
                </a:moveTo>
                <a:lnTo>
                  <a:pt x="0" y="5261"/>
                </a:lnTo>
                <a:lnTo>
                  <a:pt x="5263" y="5261"/>
                </a:lnTo>
                <a:lnTo>
                  <a:pt x="0" y="0"/>
                </a:lnTo>
                <a:close/>
              </a:path>
              <a:path w="2113280" h="2112645">
                <a:moveTo>
                  <a:pt x="5263" y="5261"/>
                </a:moveTo>
                <a:lnTo>
                  <a:pt x="0" y="5261"/>
                </a:lnTo>
                <a:lnTo>
                  <a:pt x="0" y="18145"/>
                </a:lnTo>
                <a:lnTo>
                  <a:pt x="12509" y="30661"/>
                </a:lnTo>
                <a:lnTo>
                  <a:pt x="30674" y="30661"/>
                </a:lnTo>
                <a:lnTo>
                  <a:pt x="5263" y="5261"/>
                </a:lnTo>
                <a:close/>
              </a:path>
              <a:path w="2113280" h="2112645">
                <a:moveTo>
                  <a:pt x="30674" y="30661"/>
                </a:moveTo>
                <a:lnTo>
                  <a:pt x="12509" y="30661"/>
                </a:lnTo>
                <a:lnTo>
                  <a:pt x="18856" y="37011"/>
                </a:lnTo>
                <a:lnTo>
                  <a:pt x="37026" y="37011"/>
                </a:lnTo>
                <a:lnTo>
                  <a:pt x="30674" y="30661"/>
                </a:lnTo>
                <a:close/>
              </a:path>
              <a:path w="2113280" h="2112645">
                <a:moveTo>
                  <a:pt x="37026" y="37011"/>
                </a:moveTo>
                <a:lnTo>
                  <a:pt x="18856" y="37011"/>
                </a:lnTo>
                <a:lnTo>
                  <a:pt x="25204" y="43361"/>
                </a:lnTo>
                <a:lnTo>
                  <a:pt x="43379" y="43361"/>
                </a:lnTo>
                <a:lnTo>
                  <a:pt x="37026" y="37011"/>
                </a:lnTo>
                <a:close/>
              </a:path>
              <a:path w="2113280" h="2112645">
                <a:moveTo>
                  <a:pt x="43379" y="43361"/>
                </a:moveTo>
                <a:lnTo>
                  <a:pt x="25204" y="43361"/>
                </a:lnTo>
                <a:lnTo>
                  <a:pt x="31551" y="49711"/>
                </a:lnTo>
                <a:lnTo>
                  <a:pt x="49732" y="49711"/>
                </a:lnTo>
                <a:lnTo>
                  <a:pt x="43379" y="43361"/>
                </a:lnTo>
                <a:close/>
              </a:path>
              <a:path w="2113280" h="2112645">
                <a:moveTo>
                  <a:pt x="49732" y="49711"/>
                </a:moveTo>
                <a:lnTo>
                  <a:pt x="31551" y="49711"/>
                </a:lnTo>
                <a:lnTo>
                  <a:pt x="37898" y="56061"/>
                </a:lnTo>
                <a:lnTo>
                  <a:pt x="56085" y="56061"/>
                </a:lnTo>
                <a:lnTo>
                  <a:pt x="49732" y="49711"/>
                </a:lnTo>
                <a:close/>
              </a:path>
              <a:path w="2113280" h="2112645">
                <a:moveTo>
                  <a:pt x="56085" y="56061"/>
                </a:moveTo>
                <a:lnTo>
                  <a:pt x="37898" y="56061"/>
                </a:lnTo>
                <a:lnTo>
                  <a:pt x="44245" y="62411"/>
                </a:lnTo>
                <a:lnTo>
                  <a:pt x="62437" y="62411"/>
                </a:lnTo>
                <a:lnTo>
                  <a:pt x="56085" y="56061"/>
                </a:lnTo>
                <a:close/>
              </a:path>
              <a:path w="2113280" h="2112645">
                <a:moveTo>
                  <a:pt x="62437" y="62411"/>
                </a:moveTo>
                <a:lnTo>
                  <a:pt x="44245" y="62411"/>
                </a:lnTo>
                <a:lnTo>
                  <a:pt x="50593" y="68761"/>
                </a:lnTo>
                <a:lnTo>
                  <a:pt x="68790" y="68761"/>
                </a:lnTo>
                <a:lnTo>
                  <a:pt x="62437" y="62411"/>
                </a:lnTo>
                <a:close/>
              </a:path>
              <a:path w="2113280" h="2112645">
                <a:moveTo>
                  <a:pt x="68790" y="68761"/>
                </a:moveTo>
                <a:lnTo>
                  <a:pt x="50593" y="68761"/>
                </a:lnTo>
                <a:lnTo>
                  <a:pt x="56940" y="75111"/>
                </a:lnTo>
                <a:lnTo>
                  <a:pt x="75143" y="75111"/>
                </a:lnTo>
                <a:lnTo>
                  <a:pt x="68790" y="68761"/>
                </a:lnTo>
                <a:close/>
              </a:path>
              <a:path w="2113280" h="2112645">
                <a:moveTo>
                  <a:pt x="75143" y="75111"/>
                </a:moveTo>
                <a:lnTo>
                  <a:pt x="56940" y="75111"/>
                </a:lnTo>
                <a:lnTo>
                  <a:pt x="63287" y="81461"/>
                </a:lnTo>
                <a:lnTo>
                  <a:pt x="81496" y="81461"/>
                </a:lnTo>
                <a:lnTo>
                  <a:pt x="75143" y="75111"/>
                </a:lnTo>
                <a:close/>
              </a:path>
              <a:path w="2113280" h="2112645">
                <a:moveTo>
                  <a:pt x="81496" y="81461"/>
                </a:moveTo>
                <a:lnTo>
                  <a:pt x="63287" y="81461"/>
                </a:lnTo>
                <a:lnTo>
                  <a:pt x="69635" y="87811"/>
                </a:lnTo>
                <a:lnTo>
                  <a:pt x="87848" y="87811"/>
                </a:lnTo>
                <a:lnTo>
                  <a:pt x="81496" y="81461"/>
                </a:lnTo>
                <a:close/>
              </a:path>
              <a:path w="2113280" h="2112645">
                <a:moveTo>
                  <a:pt x="87848" y="87811"/>
                </a:moveTo>
                <a:lnTo>
                  <a:pt x="69635" y="87811"/>
                </a:lnTo>
                <a:lnTo>
                  <a:pt x="75982" y="94161"/>
                </a:lnTo>
                <a:lnTo>
                  <a:pt x="94201" y="94161"/>
                </a:lnTo>
                <a:lnTo>
                  <a:pt x="87848" y="87811"/>
                </a:lnTo>
                <a:close/>
              </a:path>
              <a:path w="2113280" h="2112645">
                <a:moveTo>
                  <a:pt x="94201" y="94161"/>
                </a:moveTo>
                <a:lnTo>
                  <a:pt x="75982" y="94161"/>
                </a:lnTo>
                <a:lnTo>
                  <a:pt x="82329" y="100511"/>
                </a:lnTo>
                <a:lnTo>
                  <a:pt x="100554" y="100511"/>
                </a:lnTo>
                <a:lnTo>
                  <a:pt x="94201" y="94161"/>
                </a:lnTo>
                <a:close/>
              </a:path>
              <a:path w="2113280" h="2112645">
                <a:moveTo>
                  <a:pt x="100554" y="100511"/>
                </a:moveTo>
                <a:lnTo>
                  <a:pt x="82329" y="100511"/>
                </a:lnTo>
                <a:lnTo>
                  <a:pt x="88676" y="106861"/>
                </a:lnTo>
                <a:lnTo>
                  <a:pt x="106907" y="106861"/>
                </a:lnTo>
                <a:lnTo>
                  <a:pt x="100554" y="100511"/>
                </a:lnTo>
                <a:close/>
              </a:path>
              <a:path w="2113280" h="2112645">
                <a:moveTo>
                  <a:pt x="106907" y="106861"/>
                </a:moveTo>
                <a:lnTo>
                  <a:pt x="88676" y="106861"/>
                </a:lnTo>
                <a:lnTo>
                  <a:pt x="95024" y="113211"/>
                </a:lnTo>
                <a:lnTo>
                  <a:pt x="113259" y="113211"/>
                </a:lnTo>
                <a:lnTo>
                  <a:pt x="106907" y="106861"/>
                </a:lnTo>
                <a:close/>
              </a:path>
              <a:path w="2113280" h="2112645">
                <a:moveTo>
                  <a:pt x="113259" y="113211"/>
                </a:moveTo>
                <a:lnTo>
                  <a:pt x="95024" y="113211"/>
                </a:lnTo>
                <a:lnTo>
                  <a:pt x="101371" y="119561"/>
                </a:lnTo>
                <a:lnTo>
                  <a:pt x="119612" y="119561"/>
                </a:lnTo>
                <a:lnTo>
                  <a:pt x="113259" y="113211"/>
                </a:lnTo>
                <a:close/>
              </a:path>
              <a:path w="2113280" h="2112645">
                <a:moveTo>
                  <a:pt x="119612" y="119561"/>
                </a:moveTo>
                <a:lnTo>
                  <a:pt x="101371" y="119561"/>
                </a:lnTo>
                <a:lnTo>
                  <a:pt x="107718" y="125911"/>
                </a:lnTo>
                <a:lnTo>
                  <a:pt x="125965" y="125911"/>
                </a:lnTo>
                <a:lnTo>
                  <a:pt x="119612" y="119561"/>
                </a:lnTo>
                <a:close/>
              </a:path>
              <a:path w="2113280" h="2112645">
                <a:moveTo>
                  <a:pt x="125965" y="125911"/>
                </a:moveTo>
                <a:lnTo>
                  <a:pt x="107718" y="125911"/>
                </a:lnTo>
                <a:lnTo>
                  <a:pt x="114065" y="132261"/>
                </a:lnTo>
                <a:lnTo>
                  <a:pt x="132318" y="132261"/>
                </a:lnTo>
                <a:lnTo>
                  <a:pt x="125965" y="125911"/>
                </a:lnTo>
                <a:close/>
              </a:path>
              <a:path w="2113280" h="2112645">
                <a:moveTo>
                  <a:pt x="132318" y="132261"/>
                </a:moveTo>
                <a:lnTo>
                  <a:pt x="114065" y="132261"/>
                </a:lnTo>
                <a:lnTo>
                  <a:pt x="120413" y="138611"/>
                </a:lnTo>
                <a:lnTo>
                  <a:pt x="138670" y="138611"/>
                </a:lnTo>
                <a:lnTo>
                  <a:pt x="132318" y="132261"/>
                </a:lnTo>
                <a:close/>
              </a:path>
              <a:path w="2113280" h="2112645">
                <a:moveTo>
                  <a:pt x="138670" y="138611"/>
                </a:moveTo>
                <a:lnTo>
                  <a:pt x="120413" y="138611"/>
                </a:lnTo>
                <a:lnTo>
                  <a:pt x="126760" y="144961"/>
                </a:lnTo>
                <a:lnTo>
                  <a:pt x="145023" y="144961"/>
                </a:lnTo>
                <a:lnTo>
                  <a:pt x="138670" y="138611"/>
                </a:lnTo>
                <a:close/>
              </a:path>
              <a:path w="2113280" h="2112645">
                <a:moveTo>
                  <a:pt x="145023" y="144961"/>
                </a:moveTo>
                <a:lnTo>
                  <a:pt x="126760" y="144961"/>
                </a:lnTo>
                <a:lnTo>
                  <a:pt x="133107" y="151311"/>
                </a:lnTo>
                <a:lnTo>
                  <a:pt x="151376" y="151311"/>
                </a:lnTo>
                <a:lnTo>
                  <a:pt x="145023" y="144961"/>
                </a:lnTo>
                <a:close/>
              </a:path>
              <a:path w="2113280" h="2112645">
                <a:moveTo>
                  <a:pt x="151376" y="151311"/>
                </a:moveTo>
                <a:lnTo>
                  <a:pt x="133107" y="151311"/>
                </a:lnTo>
                <a:lnTo>
                  <a:pt x="139454" y="157661"/>
                </a:lnTo>
                <a:lnTo>
                  <a:pt x="157728" y="157661"/>
                </a:lnTo>
                <a:lnTo>
                  <a:pt x="151376" y="151311"/>
                </a:lnTo>
                <a:close/>
              </a:path>
              <a:path w="2113280" h="2112645">
                <a:moveTo>
                  <a:pt x="157728" y="157661"/>
                </a:moveTo>
                <a:lnTo>
                  <a:pt x="139454" y="157661"/>
                </a:lnTo>
                <a:lnTo>
                  <a:pt x="145802" y="164011"/>
                </a:lnTo>
                <a:lnTo>
                  <a:pt x="164081" y="164011"/>
                </a:lnTo>
                <a:lnTo>
                  <a:pt x="157728" y="157661"/>
                </a:lnTo>
                <a:close/>
              </a:path>
              <a:path w="2113280" h="2112645">
                <a:moveTo>
                  <a:pt x="164081" y="164011"/>
                </a:moveTo>
                <a:lnTo>
                  <a:pt x="145802" y="164011"/>
                </a:lnTo>
                <a:lnTo>
                  <a:pt x="152149" y="170361"/>
                </a:lnTo>
                <a:lnTo>
                  <a:pt x="170434" y="170361"/>
                </a:lnTo>
                <a:lnTo>
                  <a:pt x="164081" y="164011"/>
                </a:lnTo>
                <a:close/>
              </a:path>
              <a:path w="2113280" h="2112645">
                <a:moveTo>
                  <a:pt x="170434" y="170361"/>
                </a:moveTo>
                <a:lnTo>
                  <a:pt x="152149" y="170361"/>
                </a:lnTo>
                <a:lnTo>
                  <a:pt x="158496" y="176711"/>
                </a:lnTo>
                <a:lnTo>
                  <a:pt x="176787" y="176711"/>
                </a:lnTo>
                <a:lnTo>
                  <a:pt x="170434" y="170361"/>
                </a:lnTo>
                <a:close/>
              </a:path>
              <a:path w="2113280" h="2112645">
                <a:moveTo>
                  <a:pt x="176787" y="176711"/>
                </a:moveTo>
                <a:lnTo>
                  <a:pt x="158496" y="176711"/>
                </a:lnTo>
                <a:lnTo>
                  <a:pt x="164844" y="183061"/>
                </a:lnTo>
                <a:lnTo>
                  <a:pt x="183139" y="183061"/>
                </a:lnTo>
                <a:lnTo>
                  <a:pt x="176787" y="176711"/>
                </a:lnTo>
                <a:close/>
              </a:path>
              <a:path w="2113280" h="2112645">
                <a:moveTo>
                  <a:pt x="183139" y="183061"/>
                </a:moveTo>
                <a:lnTo>
                  <a:pt x="164844" y="183061"/>
                </a:lnTo>
                <a:lnTo>
                  <a:pt x="171191" y="189411"/>
                </a:lnTo>
                <a:lnTo>
                  <a:pt x="189492" y="189411"/>
                </a:lnTo>
                <a:lnTo>
                  <a:pt x="183139" y="183061"/>
                </a:lnTo>
                <a:close/>
              </a:path>
              <a:path w="2113280" h="2112645">
                <a:moveTo>
                  <a:pt x="189492" y="189411"/>
                </a:moveTo>
                <a:lnTo>
                  <a:pt x="171191" y="189411"/>
                </a:lnTo>
                <a:lnTo>
                  <a:pt x="177538" y="195761"/>
                </a:lnTo>
                <a:lnTo>
                  <a:pt x="195845" y="195761"/>
                </a:lnTo>
                <a:lnTo>
                  <a:pt x="189492" y="189411"/>
                </a:lnTo>
                <a:close/>
              </a:path>
              <a:path w="2113280" h="2112645">
                <a:moveTo>
                  <a:pt x="195845" y="195761"/>
                </a:moveTo>
                <a:lnTo>
                  <a:pt x="177538" y="195761"/>
                </a:lnTo>
                <a:lnTo>
                  <a:pt x="183885" y="202111"/>
                </a:lnTo>
                <a:lnTo>
                  <a:pt x="202198" y="202111"/>
                </a:lnTo>
                <a:lnTo>
                  <a:pt x="195845" y="195761"/>
                </a:lnTo>
                <a:close/>
              </a:path>
              <a:path w="2113280" h="2112645">
                <a:moveTo>
                  <a:pt x="202198" y="202111"/>
                </a:moveTo>
                <a:lnTo>
                  <a:pt x="183885" y="202111"/>
                </a:lnTo>
                <a:lnTo>
                  <a:pt x="190233" y="208461"/>
                </a:lnTo>
                <a:lnTo>
                  <a:pt x="208550" y="208461"/>
                </a:lnTo>
                <a:lnTo>
                  <a:pt x="202198" y="202111"/>
                </a:lnTo>
                <a:close/>
              </a:path>
              <a:path w="2113280" h="2112645">
                <a:moveTo>
                  <a:pt x="208550" y="208461"/>
                </a:moveTo>
                <a:lnTo>
                  <a:pt x="190233" y="208461"/>
                </a:lnTo>
                <a:lnTo>
                  <a:pt x="196580" y="214811"/>
                </a:lnTo>
                <a:lnTo>
                  <a:pt x="214903" y="214811"/>
                </a:lnTo>
                <a:lnTo>
                  <a:pt x="208550" y="208461"/>
                </a:lnTo>
                <a:close/>
              </a:path>
              <a:path w="2113280" h="2112645">
                <a:moveTo>
                  <a:pt x="214903" y="214811"/>
                </a:moveTo>
                <a:lnTo>
                  <a:pt x="196580" y="214811"/>
                </a:lnTo>
                <a:lnTo>
                  <a:pt x="202927" y="221161"/>
                </a:lnTo>
                <a:lnTo>
                  <a:pt x="221256" y="221161"/>
                </a:lnTo>
                <a:lnTo>
                  <a:pt x="214903" y="214811"/>
                </a:lnTo>
                <a:close/>
              </a:path>
              <a:path w="2113280" h="2112645">
                <a:moveTo>
                  <a:pt x="221256" y="221161"/>
                </a:moveTo>
                <a:lnTo>
                  <a:pt x="202927" y="221161"/>
                </a:lnTo>
                <a:lnTo>
                  <a:pt x="209274" y="227511"/>
                </a:lnTo>
                <a:lnTo>
                  <a:pt x="227609" y="227511"/>
                </a:lnTo>
                <a:lnTo>
                  <a:pt x="221256" y="221161"/>
                </a:lnTo>
                <a:close/>
              </a:path>
              <a:path w="2113280" h="2112645">
                <a:moveTo>
                  <a:pt x="227609" y="227511"/>
                </a:moveTo>
                <a:lnTo>
                  <a:pt x="209274" y="227511"/>
                </a:lnTo>
                <a:lnTo>
                  <a:pt x="215622" y="233861"/>
                </a:lnTo>
                <a:lnTo>
                  <a:pt x="233961" y="233861"/>
                </a:lnTo>
                <a:lnTo>
                  <a:pt x="227609" y="227511"/>
                </a:lnTo>
                <a:close/>
              </a:path>
              <a:path w="2113280" h="2112645">
                <a:moveTo>
                  <a:pt x="233961" y="233861"/>
                </a:moveTo>
                <a:lnTo>
                  <a:pt x="215622" y="233861"/>
                </a:lnTo>
                <a:lnTo>
                  <a:pt x="221969" y="240211"/>
                </a:lnTo>
                <a:lnTo>
                  <a:pt x="240314" y="240211"/>
                </a:lnTo>
                <a:lnTo>
                  <a:pt x="233961" y="233861"/>
                </a:lnTo>
                <a:close/>
              </a:path>
              <a:path w="2113280" h="2112645">
                <a:moveTo>
                  <a:pt x="240314" y="240211"/>
                </a:moveTo>
                <a:lnTo>
                  <a:pt x="221969" y="240211"/>
                </a:lnTo>
                <a:lnTo>
                  <a:pt x="228316" y="246561"/>
                </a:lnTo>
                <a:lnTo>
                  <a:pt x="246667" y="246561"/>
                </a:lnTo>
                <a:lnTo>
                  <a:pt x="240314" y="240211"/>
                </a:lnTo>
                <a:close/>
              </a:path>
              <a:path w="2113280" h="2112645">
                <a:moveTo>
                  <a:pt x="246667" y="246561"/>
                </a:moveTo>
                <a:lnTo>
                  <a:pt x="228316" y="246561"/>
                </a:lnTo>
                <a:lnTo>
                  <a:pt x="234663" y="252911"/>
                </a:lnTo>
                <a:lnTo>
                  <a:pt x="253020" y="252911"/>
                </a:lnTo>
                <a:lnTo>
                  <a:pt x="246667" y="246561"/>
                </a:lnTo>
                <a:close/>
              </a:path>
              <a:path w="2113280" h="2112645">
                <a:moveTo>
                  <a:pt x="253020" y="252911"/>
                </a:moveTo>
                <a:lnTo>
                  <a:pt x="234663" y="252911"/>
                </a:lnTo>
                <a:lnTo>
                  <a:pt x="241011" y="259261"/>
                </a:lnTo>
                <a:lnTo>
                  <a:pt x="259372" y="259261"/>
                </a:lnTo>
                <a:lnTo>
                  <a:pt x="253020" y="252911"/>
                </a:lnTo>
                <a:close/>
              </a:path>
              <a:path w="2113280" h="2112645">
                <a:moveTo>
                  <a:pt x="259372" y="259261"/>
                </a:moveTo>
                <a:lnTo>
                  <a:pt x="241011" y="259261"/>
                </a:lnTo>
                <a:lnTo>
                  <a:pt x="247358" y="265611"/>
                </a:lnTo>
                <a:lnTo>
                  <a:pt x="265725" y="265611"/>
                </a:lnTo>
                <a:lnTo>
                  <a:pt x="259372" y="259261"/>
                </a:lnTo>
                <a:close/>
              </a:path>
              <a:path w="2113280" h="2112645">
                <a:moveTo>
                  <a:pt x="265725" y="265611"/>
                </a:moveTo>
                <a:lnTo>
                  <a:pt x="247358" y="265611"/>
                </a:lnTo>
                <a:lnTo>
                  <a:pt x="253705" y="271961"/>
                </a:lnTo>
                <a:lnTo>
                  <a:pt x="272078" y="271961"/>
                </a:lnTo>
                <a:lnTo>
                  <a:pt x="265725" y="265611"/>
                </a:lnTo>
                <a:close/>
              </a:path>
              <a:path w="2113280" h="2112645">
                <a:moveTo>
                  <a:pt x="272078" y="271961"/>
                </a:moveTo>
                <a:lnTo>
                  <a:pt x="253705" y="271961"/>
                </a:lnTo>
                <a:lnTo>
                  <a:pt x="260053" y="278311"/>
                </a:lnTo>
                <a:lnTo>
                  <a:pt x="278430" y="278311"/>
                </a:lnTo>
                <a:lnTo>
                  <a:pt x="272078" y="271961"/>
                </a:lnTo>
                <a:close/>
              </a:path>
              <a:path w="2113280" h="2112645">
                <a:moveTo>
                  <a:pt x="278430" y="278311"/>
                </a:moveTo>
                <a:lnTo>
                  <a:pt x="260053" y="278311"/>
                </a:lnTo>
                <a:lnTo>
                  <a:pt x="266400" y="284661"/>
                </a:lnTo>
                <a:lnTo>
                  <a:pt x="284783" y="284661"/>
                </a:lnTo>
                <a:lnTo>
                  <a:pt x="278430" y="278311"/>
                </a:lnTo>
                <a:close/>
              </a:path>
              <a:path w="2113280" h="2112645">
                <a:moveTo>
                  <a:pt x="284783" y="284661"/>
                </a:moveTo>
                <a:lnTo>
                  <a:pt x="266400" y="284661"/>
                </a:lnTo>
                <a:lnTo>
                  <a:pt x="272747" y="291011"/>
                </a:lnTo>
                <a:lnTo>
                  <a:pt x="291136" y="291011"/>
                </a:lnTo>
                <a:lnTo>
                  <a:pt x="284783" y="284661"/>
                </a:lnTo>
                <a:close/>
              </a:path>
              <a:path w="2113280" h="2112645">
                <a:moveTo>
                  <a:pt x="291136" y="291011"/>
                </a:moveTo>
                <a:lnTo>
                  <a:pt x="272747" y="291011"/>
                </a:lnTo>
                <a:lnTo>
                  <a:pt x="279094" y="297361"/>
                </a:lnTo>
                <a:lnTo>
                  <a:pt x="297489" y="297361"/>
                </a:lnTo>
                <a:lnTo>
                  <a:pt x="291136" y="291011"/>
                </a:lnTo>
                <a:close/>
              </a:path>
              <a:path w="2113280" h="2112645">
                <a:moveTo>
                  <a:pt x="297489" y="297361"/>
                </a:moveTo>
                <a:lnTo>
                  <a:pt x="279094" y="297361"/>
                </a:lnTo>
                <a:lnTo>
                  <a:pt x="285442" y="303711"/>
                </a:lnTo>
                <a:lnTo>
                  <a:pt x="303841" y="303711"/>
                </a:lnTo>
                <a:lnTo>
                  <a:pt x="297489" y="297361"/>
                </a:lnTo>
                <a:close/>
              </a:path>
              <a:path w="2113280" h="2112645">
                <a:moveTo>
                  <a:pt x="303841" y="303711"/>
                </a:moveTo>
                <a:lnTo>
                  <a:pt x="285442" y="303711"/>
                </a:lnTo>
                <a:lnTo>
                  <a:pt x="291789" y="310061"/>
                </a:lnTo>
                <a:lnTo>
                  <a:pt x="310194" y="310061"/>
                </a:lnTo>
                <a:lnTo>
                  <a:pt x="303841" y="303711"/>
                </a:lnTo>
                <a:close/>
              </a:path>
              <a:path w="2113280" h="2112645">
                <a:moveTo>
                  <a:pt x="310194" y="310061"/>
                </a:moveTo>
                <a:lnTo>
                  <a:pt x="291789" y="310061"/>
                </a:lnTo>
                <a:lnTo>
                  <a:pt x="298136" y="316411"/>
                </a:lnTo>
                <a:lnTo>
                  <a:pt x="316547" y="316411"/>
                </a:lnTo>
                <a:lnTo>
                  <a:pt x="310194" y="310061"/>
                </a:lnTo>
                <a:close/>
              </a:path>
              <a:path w="2113280" h="2112645">
                <a:moveTo>
                  <a:pt x="316547" y="316411"/>
                </a:moveTo>
                <a:lnTo>
                  <a:pt x="298136" y="316411"/>
                </a:lnTo>
                <a:lnTo>
                  <a:pt x="304483" y="322761"/>
                </a:lnTo>
                <a:lnTo>
                  <a:pt x="322900" y="322761"/>
                </a:lnTo>
                <a:lnTo>
                  <a:pt x="316547" y="316411"/>
                </a:lnTo>
                <a:close/>
              </a:path>
              <a:path w="2113280" h="2112645">
                <a:moveTo>
                  <a:pt x="322900" y="322761"/>
                </a:moveTo>
                <a:lnTo>
                  <a:pt x="304483" y="322761"/>
                </a:lnTo>
                <a:lnTo>
                  <a:pt x="310831" y="329111"/>
                </a:lnTo>
                <a:lnTo>
                  <a:pt x="329252" y="329111"/>
                </a:lnTo>
                <a:lnTo>
                  <a:pt x="322900" y="322761"/>
                </a:lnTo>
                <a:close/>
              </a:path>
              <a:path w="2113280" h="2112645">
                <a:moveTo>
                  <a:pt x="329252" y="329111"/>
                </a:moveTo>
                <a:lnTo>
                  <a:pt x="310831" y="329111"/>
                </a:lnTo>
                <a:lnTo>
                  <a:pt x="317178" y="335461"/>
                </a:lnTo>
                <a:lnTo>
                  <a:pt x="335605" y="335461"/>
                </a:lnTo>
                <a:lnTo>
                  <a:pt x="329252" y="329111"/>
                </a:lnTo>
                <a:close/>
              </a:path>
              <a:path w="2113280" h="2112645">
                <a:moveTo>
                  <a:pt x="335605" y="335461"/>
                </a:moveTo>
                <a:lnTo>
                  <a:pt x="317178" y="335461"/>
                </a:lnTo>
                <a:lnTo>
                  <a:pt x="323525" y="341811"/>
                </a:lnTo>
                <a:lnTo>
                  <a:pt x="341958" y="341811"/>
                </a:lnTo>
                <a:lnTo>
                  <a:pt x="335605" y="335461"/>
                </a:lnTo>
                <a:close/>
              </a:path>
              <a:path w="2113280" h="2112645">
                <a:moveTo>
                  <a:pt x="341958" y="341811"/>
                </a:moveTo>
                <a:lnTo>
                  <a:pt x="323525" y="341811"/>
                </a:lnTo>
                <a:lnTo>
                  <a:pt x="329872" y="348161"/>
                </a:lnTo>
                <a:lnTo>
                  <a:pt x="348311" y="348161"/>
                </a:lnTo>
                <a:lnTo>
                  <a:pt x="341958" y="341811"/>
                </a:lnTo>
                <a:close/>
              </a:path>
              <a:path w="2113280" h="2112645">
                <a:moveTo>
                  <a:pt x="348311" y="348161"/>
                </a:moveTo>
                <a:lnTo>
                  <a:pt x="329872" y="348161"/>
                </a:lnTo>
                <a:lnTo>
                  <a:pt x="336220" y="354511"/>
                </a:lnTo>
                <a:lnTo>
                  <a:pt x="354663" y="354511"/>
                </a:lnTo>
                <a:lnTo>
                  <a:pt x="348311" y="348161"/>
                </a:lnTo>
                <a:close/>
              </a:path>
              <a:path w="2113280" h="2112645">
                <a:moveTo>
                  <a:pt x="354663" y="354511"/>
                </a:moveTo>
                <a:lnTo>
                  <a:pt x="336220" y="354511"/>
                </a:lnTo>
                <a:lnTo>
                  <a:pt x="342567" y="360861"/>
                </a:lnTo>
                <a:lnTo>
                  <a:pt x="361016" y="360861"/>
                </a:lnTo>
                <a:lnTo>
                  <a:pt x="354663" y="354511"/>
                </a:lnTo>
                <a:close/>
              </a:path>
              <a:path w="2113280" h="2112645">
                <a:moveTo>
                  <a:pt x="361016" y="360861"/>
                </a:moveTo>
                <a:lnTo>
                  <a:pt x="342567" y="360861"/>
                </a:lnTo>
                <a:lnTo>
                  <a:pt x="348914" y="367211"/>
                </a:lnTo>
                <a:lnTo>
                  <a:pt x="367369" y="367211"/>
                </a:lnTo>
                <a:lnTo>
                  <a:pt x="361016" y="360861"/>
                </a:lnTo>
                <a:close/>
              </a:path>
              <a:path w="2113280" h="2112645">
                <a:moveTo>
                  <a:pt x="367369" y="367211"/>
                </a:moveTo>
                <a:lnTo>
                  <a:pt x="348914" y="367211"/>
                </a:lnTo>
                <a:lnTo>
                  <a:pt x="355261" y="373561"/>
                </a:lnTo>
                <a:lnTo>
                  <a:pt x="373721" y="373561"/>
                </a:lnTo>
                <a:lnTo>
                  <a:pt x="367369" y="367211"/>
                </a:lnTo>
                <a:close/>
              </a:path>
              <a:path w="2113280" h="2112645">
                <a:moveTo>
                  <a:pt x="373721" y="373561"/>
                </a:moveTo>
                <a:lnTo>
                  <a:pt x="355261" y="373561"/>
                </a:lnTo>
                <a:lnTo>
                  <a:pt x="361609" y="379911"/>
                </a:lnTo>
                <a:lnTo>
                  <a:pt x="380074" y="379911"/>
                </a:lnTo>
                <a:lnTo>
                  <a:pt x="373721" y="373561"/>
                </a:lnTo>
                <a:close/>
              </a:path>
              <a:path w="2113280" h="2112645">
                <a:moveTo>
                  <a:pt x="380074" y="379911"/>
                </a:moveTo>
                <a:lnTo>
                  <a:pt x="361609" y="379911"/>
                </a:lnTo>
                <a:lnTo>
                  <a:pt x="367956" y="386261"/>
                </a:lnTo>
                <a:lnTo>
                  <a:pt x="386427" y="386261"/>
                </a:lnTo>
                <a:lnTo>
                  <a:pt x="380074" y="379911"/>
                </a:lnTo>
                <a:close/>
              </a:path>
              <a:path w="2113280" h="2112645">
                <a:moveTo>
                  <a:pt x="386427" y="386261"/>
                </a:moveTo>
                <a:lnTo>
                  <a:pt x="367956" y="386261"/>
                </a:lnTo>
                <a:lnTo>
                  <a:pt x="374303" y="392611"/>
                </a:lnTo>
                <a:lnTo>
                  <a:pt x="392780" y="392611"/>
                </a:lnTo>
                <a:lnTo>
                  <a:pt x="386427" y="386261"/>
                </a:lnTo>
                <a:close/>
              </a:path>
              <a:path w="2113280" h="2112645">
                <a:moveTo>
                  <a:pt x="392780" y="392611"/>
                </a:moveTo>
                <a:lnTo>
                  <a:pt x="374303" y="392611"/>
                </a:lnTo>
                <a:lnTo>
                  <a:pt x="380651" y="398961"/>
                </a:lnTo>
                <a:lnTo>
                  <a:pt x="399132" y="398961"/>
                </a:lnTo>
                <a:lnTo>
                  <a:pt x="392780" y="392611"/>
                </a:lnTo>
                <a:close/>
              </a:path>
              <a:path w="2113280" h="2112645">
                <a:moveTo>
                  <a:pt x="399132" y="398961"/>
                </a:moveTo>
                <a:lnTo>
                  <a:pt x="380651" y="398961"/>
                </a:lnTo>
                <a:lnTo>
                  <a:pt x="386998" y="405311"/>
                </a:lnTo>
                <a:lnTo>
                  <a:pt x="405485" y="405311"/>
                </a:lnTo>
                <a:lnTo>
                  <a:pt x="399132" y="398961"/>
                </a:lnTo>
                <a:close/>
              </a:path>
              <a:path w="2113280" h="2112645">
                <a:moveTo>
                  <a:pt x="405485" y="405311"/>
                </a:moveTo>
                <a:lnTo>
                  <a:pt x="386998" y="405311"/>
                </a:lnTo>
                <a:lnTo>
                  <a:pt x="393345" y="411661"/>
                </a:lnTo>
                <a:lnTo>
                  <a:pt x="411838" y="411661"/>
                </a:lnTo>
                <a:lnTo>
                  <a:pt x="405485" y="405311"/>
                </a:lnTo>
                <a:close/>
              </a:path>
              <a:path w="2113280" h="2112645">
                <a:moveTo>
                  <a:pt x="411838" y="411661"/>
                </a:moveTo>
                <a:lnTo>
                  <a:pt x="393345" y="411661"/>
                </a:lnTo>
                <a:lnTo>
                  <a:pt x="399692" y="418011"/>
                </a:lnTo>
                <a:lnTo>
                  <a:pt x="418191" y="418011"/>
                </a:lnTo>
                <a:lnTo>
                  <a:pt x="411838" y="411661"/>
                </a:lnTo>
                <a:close/>
              </a:path>
              <a:path w="2113280" h="2112645">
                <a:moveTo>
                  <a:pt x="418191" y="418011"/>
                </a:moveTo>
                <a:lnTo>
                  <a:pt x="399692" y="418011"/>
                </a:lnTo>
                <a:lnTo>
                  <a:pt x="406040" y="424361"/>
                </a:lnTo>
                <a:lnTo>
                  <a:pt x="424543" y="424361"/>
                </a:lnTo>
                <a:lnTo>
                  <a:pt x="418191" y="418011"/>
                </a:lnTo>
                <a:close/>
              </a:path>
              <a:path w="2113280" h="2112645">
                <a:moveTo>
                  <a:pt x="424543" y="424361"/>
                </a:moveTo>
                <a:lnTo>
                  <a:pt x="406040" y="424361"/>
                </a:lnTo>
                <a:lnTo>
                  <a:pt x="412387" y="430711"/>
                </a:lnTo>
                <a:lnTo>
                  <a:pt x="430896" y="430711"/>
                </a:lnTo>
                <a:lnTo>
                  <a:pt x="424543" y="424361"/>
                </a:lnTo>
                <a:close/>
              </a:path>
              <a:path w="2113280" h="2112645">
                <a:moveTo>
                  <a:pt x="430896" y="430711"/>
                </a:moveTo>
                <a:lnTo>
                  <a:pt x="412387" y="430711"/>
                </a:lnTo>
                <a:lnTo>
                  <a:pt x="418734" y="437061"/>
                </a:lnTo>
                <a:lnTo>
                  <a:pt x="437249" y="437061"/>
                </a:lnTo>
                <a:lnTo>
                  <a:pt x="430896" y="430711"/>
                </a:lnTo>
                <a:close/>
              </a:path>
              <a:path w="2113280" h="2112645">
                <a:moveTo>
                  <a:pt x="437249" y="437061"/>
                </a:moveTo>
                <a:lnTo>
                  <a:pt x="418734" y="437061"/>
                </a:lnTo>
                <a:lnTo>
                  <a:pt x="425081" y="443411"/>
                </a:lnTo>
                <a:lnTo>
                  <a:pt x="443602" y="443411"/>
                </a:lnTo>
                <a:lnTo>
                  <a:pt x="437249" y="437061"/>
                </a:lnTo>
                <a:close/>
              </a:path>
              <a:path w="2113280" h="2112645">
                <a:moveTo>
                  <a:pt x="443602" y="443411"/>
                </a:moveTo>
                <a:lnTo>
                  <a:pt x="425081" y="443411"/>
                </a:lnTo>
                <a:lnTo>
                  <a:pt x="431429" y="449761"/>
                </a:lnTo>
                <a:lnTo>
                  <a:pt x="449954" y="449761"/>
                </a:lnTo>
                <a:lnTo>
                  <a:pt x="443602" y="443411"/>
                </a:lnTo>
                <a:close/>
              </a:path>
              <a:path w="2113280" h="2112645">
                <a:moveTo>
                  <a:pt x="449954" y="449761"/>
                </a:moveTo>
                <a:lnTo>
                  <a:pt x="431429" y="449761"/>
                </a:lnTo>
                <a:lnTo>
                  <a:pt x="437776" y="456111"/>
                </a:lnTo>
                <a:lnTo>
                  <a:pt x="456307" y="456111"/>
                </a:lnTo>
                <a:lnTo>
                  <a:pt x="449954" y="449761"/>
                </a:lnTo>
                <a:close/>
              </a:path>
              <a:path w="2113280" h="2112645">
                <a:moveTo>
                  <a:pt x="456307" y="456111"/>
                </a:moveTo>
                <a:lnTo>
                  <a:pt x="437776" y="456111"/>
                </a:lnTo>
                <a:lnTo>
                  <a:pt x="450470" y="468811"/>
                </a:lnTo>
                <a:lnTo>
                  <a:pt x="469013" y="468811"/>
                </a:lnTo>
                <a:lnTo>
                  <a:pt x="456307" y="456111"/>
                </a:lnTo>
                <a:close/>
              </a:path>
              <a:path w="2113280" h="2112645">
                <a:moveTo>
                  <a:pt x="469013" y="468811"/>
                </a:moveTo>
                <a:lnTo>
                  <a:pt x="450470" y="468811"/>
                </a:lnTo>
                <a:lnTo>
                  <a:pt x="456818" y="475161"/>
                </a:lnTo>
                <a:lnTo>
                  <a:pt x="475365" y="475161"/>
                </a:lnTo>
                <a:lnTo>
                  <a:pt x="469013" y="468811"/>
                </a:lnTo>
                <a:close/>
              </a:path>
              <a:path w="2113280" h="2112645">
                <a:moveTo>
                  <a:pt x="475365" y="475161"/>
                </a:moveTo>
                <a:lnTo>
                  <a:pt x="456818" y="475161"/>
                </a:lnTo>
                <a:lnTo>
                  <a:pt x="463165" y="481511"/>
                </a:lnTo>
                <a:lnTo>
                  <a:pt x="481718" y="481511"/>
                </a:lnTo>
                <a:lnTo>
                  <a:pt x="475365" y="475161"/>
                </a:lnTo>
                <a:close/>
              </a:path>
              <a:path w="2113280" h="2112645">
                <a:moveTo>
                  <a:pt x="481718" y="481511"/>
                </a:moveTo>
                <a:lnTo>
                  <a:pt x="463165" y="481511"/>
                </a:lnTo>
                <a:lnTo>
                  <a:pt x="469512" y="487861"/>
                </a:lnTo>
                <a:lnTo>
                  <a:pt x="488071" y="487861"/>
                </a:lnTo>
                <a:lnTo>
                  <a:pt x="481718" y="481511"/>
                </a:lnTo>
                <a:close/>
              </a:path>
              <a:path w="2113280" h="2112645">
                <a:moveTo>
                  <a:pt x="488071" y="487861"/>
                </a:moveTo>
                <a:lnTo>
                  <a:pt x="469512" y="487861"/>
                </a:lnTo>
                <a:lnTo>
                  <a:pt x="515213" y="533581"/>
                </a:lnTo>
                <a:lnTo>
                  <a:pt x="533810" y="533581"/>
                </a:lnTo>
                <a:lnTo>
                  <a:pt x="488071" y="487861"/>
                </a:lnTo>
                <a:close/>
              </a:path>
              <a:path w="2113280" h="2112645">
                <a:moveTo>
                  <a:pt x="533810" y="533581"/>
                </a:moveTo>
                <a:lnTo>
                  <a:pt x="515213" y="533581"/>
                </a:lnTo>
                <a:lnTo>
                  <a:pt x="563452" y="581841"/>
                </a:lnTo>
                <a:lnTo>
                  <a:pt x="582091" y="581841"/>
                </a:lnTo>
                <a:lnTo>
                  <a:pt x="533810" y="533581"/>
                </a:lnTo>
                <a:close/>
              </a:path>
              <a:path w="2113280" h="2112645">
                <a:moveTo>
                  <a:pt x="582091" y="581841"/>
                </a:moveTo>
                <a:lnTo>
                  <a:pt x="563452" y="581841"/>
                </a:lnTo>
                <a:lnTo>
                  <a:pt x="610422" y="628831"/>
                </a:lnTo>
                <a:lnTo>
                  <a:pt x="629101" y="628831"/>
                </a:lnTo>
                <a:lnTo>
                  <a:pt x="582091" y="581841"/>
                </a:lnTo>
                <a:close/>
              </a:path>
              <a:path w="2113280" h="2112645">
                <a:moveTo>
                  <a:pt x="629101" y="628831"/>
                </a:moveTo>
                <a:lnTo>
                  <a:pt x="610422" y="628831"/>
                </a:lnTo>
                <a:lnTo>
                  <a:pt x="620577" y="638991"/>
                </a:lnTo>
                <a:lnTo>
                  <a:pt x="639266" y="638991"/>
                </a:lnTo>
                <a:lnTo>
                  <a:pt x="629101" y="628831"/>
                </a:lnTo>
                <a:close/>
              </a:path>
              <a:path w="2113280" h="2112645">
                <a:moveTo>
                  <a:pt x="639266" y="638991"/>
                </a:moveTo>
                <a:lnTo>
                  <a:pt x="620577" y="638991"/>
                </a:lnTo>
                <a:lnTo>
                  <a:pt x="623116" y="641531"/>
                </a:lnTo>
                <a:lnTo>
                  <a:pt x="641807" y="641531"/>
                </a:lnTo>
                <a:lnTo>
                  <a:pt x="639266" y="638991"/>
                </a:lnTo>
                <a:close/>
              </a:path>
              <a:path w="2113280" h="2112645">
                <a:moveTo>
                  <a:pt x="641807" y="641531"/>
                </a:moveTo>
                <a:lnTo>
                  <a:pt x="623116" y="641531"/>
                </a:lnTo>
                <a:lnTo>
                  <a:pt x="629463" y="647881"/>
                </a:lnTo>
                <a:lnTo>
                  <a:pt x="648160" y="647881"/>
                </a:lnTo>
                <a:lnTo>
                  <a:pt x="641807" y="641531"/>
                </a:lnTo>
                <a:close/>
              </a:path>
              <a:path w="2113280" h="2112645">
                <a:moveTo>
                  <a:pt x="648160" y="647881"/>
                </a:moveTo>
                <a:lnTo>
                  <a:pt x="629463" y="647881"/>
                </a:lnTo>
                <a:lnTo>
                  <a:pt x="635811" y="654231"/>
                </a:lnTo>
                <a:lnTo>
                  <a:pt x="654512" y="654231"/>
                </a:lnTo>
                <a:lnTo>
                  <a:pt x="648160" y="647881"/>
                </a:lnTo>
                <a:close/>
              </a:path>
              <a:path w="2113280" h="2112645">
                <a:moveTo>
                  <a:pt x="654512" y="654231"/>
                </a:moveTo>
                <a:lnTo>
                  <a:pt x="635811" y="654231"/>
                </a:lnTo>
                <a:lnTo>
                  <a:pt x="642158" y="660581"/>
                </a:lnTo>
                <a:lnTo>
                  <a:pt x="660865" y="660581"/>
                </a:lnTo>
                <a:lnTo>
                  <a:pt x="654512" y="654231"/>
                </a:lnTo>
                <a:close/>
              </a:path>
              <a:path w="2113280" h="2112645">
                <a:moveTo>
                  <a:pt x="660865" y="660581"/>
                </a:moveTo>
                <a:lnTo>
                  <a:pt x="642158" y="660581"/>
                </a:lnTo>
                <a:lnTo>
                  <a:pt x="645966" y="664391"/>
                </a:lnTo>
                <a:lnTo>
                  <a:pt x="664677" y="664391"/>
                </a:lnTo>
                <a:lnTo>
                  <a:pt x="660865" y="660581"/>
                </a:lnTo>
                <a:close/>
              </a:path>
              <a:path w="2113280" h="2112645">
                <a:moveTo>
                  <a:pt x="664677" y="664391"/>
                </a:moveTo>
                <a:lnTo>
                  <a:pt x="645966" y="664391"/>
                </a:lnTo>
                <a:lnTo>
                  <a:pt x="658661" y="677091"/>
                </a:lnTo>
                <a:lnTo>
                  <a:pt x="677382" y="677091"/>
                </a:lnTo>
                <a:lnTo>
                  <a:pt x="664677" y="664391"/>
                </a:lnTo>
                <a:close/>
              </a:path>
              <a:path w="2113280" h="2112645">
                <a:moveTo>
                  <a:pt x="677382" y="677091"/>
                </a:moveTo>
                <a:lnTo>
                  <a:pt x="658661" y="677091"/>
                </a:lnTo>
                <a:lnTo>
                  <a:pt x="661200" y="679631"/>
                </a:lnTo>
                <a:lnTo>
                  <a:pt x="679923" y="679631"/>
                </a:lnTo>
                <a:lnTo>
                  <a:pt x="677382" y="677091"/>
                </a:lnTo>
                <a:close/>
              </a:path>
              <a:path w="2113280" h="2112645">
                <a:moveTo>
                  <a:pt x="679923" y="679631"/>
                </a:moveTo>
                <a:lnTo>
                  <a:pt x="661200" y="679631"/>
                </a:lnTo>
                <a:lnTo>
                  <a:pt x="667547" y="685981"/>
                </a:lnTo>
                <a:lnTo>
                  <a:pt x="686276" y="685981"/>
                </a:lnTo>
                <a:lnTo>
                  <a:pt x="679923" y="679631"/>
                </a:lnTo>
                <a:close/>
              </a:path>
              <a:path w="2113280" h="2112645">
                <a:moveTo>
                  <a:pt x="686276" y="685981"/>
                </a:moveTo>
                <a:lnTo>
                  <a:pt x="667547" y="685981"/>
                </a:lnTo>
                <a:lnTo>
                  <a:pt x="677703" y="696141"/>
                </a:lnTo>
                <a:lnTo>
                  <a:pt x="696440" y="696141"/>
                </a:lnTo>
                <a:lnTo>
                  <a:pt x="686276" y="685981"/>
                </a:lnTo>
                <a:close/>
              </a:path>
              <a:path w="2113280" h="2112645">
                <a:moveTo>
                  <a:pt x="696440" y="696141"/>
                </a:moveTo>
                <a:lnTo>
                  <a:pt x="677703" y="696141"/>
                </a:lnTo>
                <a:lnTo>
                  <a:pt x="684050" y="702491"/>
                </a:lnTo>
                <a:lnTo>
                  <a:pt x="702793" y="702491"/>
                </a:lnTo>
                <a:lnTo>
                  <a:pt x="696440" y="696141"/>
                </a:lnTo>
                <a:close/>
              </a:path>
              <a:path w="2113280" h="2112645">
                <a:moveTo>
                  <a:pt x="702793" y="702491"/>
                </a:moveTo>
                <a:lnTo>
                  <a:pt x="684050" y="702491"/>
                </a:lnTo>
                <a:lnTo>
                  <a:pt x="692936" y="711381"/>
                </a:lnTo>
                <a:lnTo>
                  <a:pt x="711687" y="711381"/>
                </a:lnTo>
                <a:lnTo>
                  <a:pt x="702793" y="702491"/>
                </a:lnTo>
                <a:close/>
              </a:path>
              <a:path w="2113280" h="2112645">
                <a:moveTo>
                  <a:pt x="711687" y="711381"/>
                </a:moveTo>
                <a:lnTo>
                  <a:pt x="692936" y="711381"/>
                </a:lnTo>
                <a:lnTo>
                  <a:pt x="699283" y="717731"/>
                </a:lnTo>
                <a:lnTo>
                  <a:pt x="718040" y="717731"/>
                </a:lnTo>
                <a:lnTo>
                  <a:pt x="711687" y="711381"/>
                </a:lnTo>
                <a:close/>
              </a:path>
              <a:path w="2113280" h="2112645">
                <a:moveTo>
                  <a:pt x="718040" y="717731"/>
                </a:moveTo>
                <a:lnTo>
                  <a:pt x="699283" y="717731"/>
                </a:lnTo>
                <a:lnTo>
                  <a:pt x="715786" y="734241"/>
                </a:lnTo>
                <a:lnTo>
                  <a:pt x="734557" y="734241"/>
                </a:lnTo>
                <a:lnTo>
                  <a:pt x="718040" y="717731"/>
                </a:lnTo>
                <a:close/>
              </a:path>
              <a:path w="2113280" h="2112645">
                <a:moveTo>
                  <a:pt x="734557" y="734241"/>
                </a:moveTo>
                <a:lnTo>
                  <a:pt x="715786" y="734241"/>
                </a:lnTo>
                <a:lnTo>
                  <a:pt x="718325" y="736781"/>
                </a:lnTo>
                <a:lnTo>
                  <a:pt x="737098" y="736781"/>
                </a:lnTo>
                <a:lnTo>
                  <a:pt x="734557" y="734241"/>
                </a:lnTo>
                <a:close/>
              </a:path>
              <a:path w="2113280" h="2112645">
                <a:moveTo>
                  <a:pt x="737098" y="736781"/>
                </a:moveTo>
                <a:lnTo>
                  <a:pt x="718325" y="736781"/>
                </a:lnTo>
                <a:lnTo>
                  <a:pt x="724672" y="743131"/>
                </a:lnTo>
                <a:lnTo>
                  <a:pt x="743451" y="743131"/>
                </a:lnTo>
                <a:lnTo>
                  <a:pt x="737098" y="736781"/>
                </a:lnTo>
                <a:close/>
              </a:path>
              <a:path w="2113280" h="2112645">
                <a:moveTo>
                  <a:pt x="743451" y="743131"/>
                </a:moveTo>
                <a:lnTo>
                  <a:pt x="724672" y="743131"/>
                </a:lnTo>
                <a:lnTo>
                  <a:pt x="734828" y="753291"/>
                </a:lnTo>
                <a:lnTo>
                  <a:pt x="753615" y="753291"/>
                </a:lnTo>
                <a:lnTo>
                  <a:pt x="743451" y="743131"/>
                </a:lnTo>
                <a:close/>
              </a:path>
              <a:path w="2113280" h="2112645">
                <a:moveTo>
                  <a:pt x="753615" y="753291"/>
                </a:moveTo>
                <a:lnTo>
                  <a:pt x="734828" y="753291"/>
                </a:lnTo>
                <a:lnTo>
                  <a:pt x="741175" y="759641"/>
                </a:lnTo>
                <a:lnTo>
                  <a:pt x="759968" y="759641"/>
                </a:lnTo>
                <a:lnTo>
                  <a:pt x="753615" y="753291"/>
                </a:lnTo>
                <a:close/>
              </a:path>
              <a:path w="2113280" h="2112645">
                <a:moveTo>
                  <a:pt x="759968" y="759641"/>
                </a:moveTo>
                <a:lnTo>
                  <a:pt x="741175" y="759641"/>
                </a:lnTo>
                <a:lnTo>
                  <a:pt x="743714" y="762181"/>
                </a:lnTo>
                <a:lnTo>
                  <a:pt x="762509" y="762181"/>
                </a:lnTo>
                <a:lnTo>
                  <a:pt x="759968" y="759641"/>
                </a:lnTo>
                <a:close/>
              </a:path>
              <a:path w="2113280" h="2112645">
                <a:moveTo>
                  <a:pt x="762509" y="762181"/>
                </a:moveTo>
                <a:lnTo>
                  <a:pt x="743714" y="762181"/>
                </a:lnTo>
                <a:lnTo>
                  <a:pt x="747522" y="765991"/>
                </a:lnTo>
                <a:lnTo>
                  <a:pt x="766321" y="765991"/>
                </a:lnTo>
                <a:lnTo>
                  <a:pt x="762509" y="762181"/>
                </a:lnTo>
                <a:close/>
              </a:path>
              <a:path w="2113280" h="2112645">
                <a:moveTo>
                  <a:pt x="766321" y="765991"/>
                </a:moveTo>
                <a:lnTo>
                  <a:pt x="747522" y="765991"/>
                </a:lnTo>
                <a:lnTo>
                  <a:pt x="750061" y="768531"/>
                </a:lnTo>
                <a:lnTo>
                  <a:pt x="768862" y="768531"/>
                </a:lnTo>
                <a:lnTo>
                  <a:pt x="766321" y="765991"/>
                </a:lnTo>
                <a:close/>
              </a:path>
              <a:path w="2113280" h="2112645">
                <a:moveTo>
                  <a:pt x="768862" y="768531"/>
                </a:moveTo>
                <a:lnTo>
                  <a:pt x="750061" y="768531"/>
                </a:lnTo>
                <a:lnTo>
                  <a:pt x="756409" y="774881"/>
                </a:lnTo>
                <a:lnTo>
                  <a:pt x="775214" y="774881"/>
                </a:lnTo>
                <a:lnTo>
                  <a:pt x="768862" y="768531"/>
                </a:lnTo>
                <a:close/>
              </a:path>
              <a:path w="2113280" h="2112645">
                <a:moveTo>
                  <a:pt x="775214" y="774881"/>
                </a:moveTo>
                <a:lnTo>
                  <a:pt x="756409" y="774881"/>
                </a:lnTo>
                <a:lnTo>
                  <a:pt x="762756" y="781231"/>
                </a:lnTo>
                <a:lnTo>
                  <a:pt x="781567" y="781231"/>
                </a:lnTo>
                <a:lnTo>
                  <a:pt x="775214" y="774881"/>
                </a:lnTo>
                <a:close/>
              </a:path>
              <a:path w="2113280" h="2112645">
                <a:moveTo>
                  <a:pt x="781567" y="781231"/>
                </a:moveTo>
                <a:lnTo>
                  <a:pt x="762756" y="781231"/>
                </a:lnTo>
                <a:lnTo>
                  <a:pt x="779259" y="797741"/>
                </a:lnTo>
                <a:lnTo>
                  <a:pt x="798084" y="797741"/>
                </a:lnTo>
                <a:lnTo>
                  <a:pt x="781567" y="781231"/>
                </a:lnTo>
                <a:close/>
              </a:path>
              <a:path w="2113280" h="2112645">
                <a:moveTo>
                  <a:pt x="798084" y="797741"/>
                </a:moveTo>
                <a:lnTo>
                  <a:pt x="779259" y="797741"/>
                </a:lnTo>
                <a:lnTo>
                  <a:pt x="857965" y="876481"/>
                </a:lnTo>
                <a:lnTo>
                  <a:pt x="876858" y="876481"/>
                </a:lnTo>
                <a:lnTo>
                  <a:pt x="798084" y="797741"/>
                </a:lnTo>
                <a:close/>
              </a:path>
              <a:path w="2113280" h="2112645">
                <a:moveTo>
                  <a:pt x="876858" y="876481"/>
                </a:moveTo>
                <a:lnTo>
                  <a:pt x="857965" y="876481"/>
                </a:lnTo>
                <a:lnTo>
                  <a:pt x="877007" y="895531"/>
                </a:lnTo>
                <a:lnTo>
                  <a:pt x="895916" y="895531"/>
                </a:lnTo>
                <a:lnTo>
                  <a:pt x="876858" y="876481"/>
                </a:lnTo>
                <a:close/>
              </a:path>
              <a:path w="2113280" h="2112645">
                <a:moveTo>
                  <a:pt x="895916" y="895531"/>
                </a:moveTo>
                <a:lnTo>
                  <a:pt x="877007" y="895531"/>
                </a:lnTo>
                <a:lnTo>
                  <a:pt x="906204" y="924741"/>
                </a:lnTo>
                <a:lnTo>
                  <a:pt x="925139" y="924741"/>
                </a:lnTo>
                <a:lnTo>
                  <a:pt x="895916" y="895531"/>
                </a:lnTo>
                <a:close/>
              </a:path>
              <a:path w="2113280" h="2112645">
                <a:moveTo>
                  <a:pt x="925139" y="924741"/>
                </a:moveTo>
                <a:lnTo>
                  <a:pt x="906204" y="924741"/>
                </a:lnTo>
                <a:lnTo>
                  <a:pt x="915090" y="933631"/>
                </a:lnTo>
                <a:lnTo>
                  <a:pt x="934033" y="933631"/>
                </a:lnTo>
                <a:lnTo>
                  <a:pt x="925139" y="924741"/>
                </a:lnTo>
                <a:close/>
              </a:path>
              <a:path w="2113280" h="2112645">
                <a:moveTo>
                  <a:pt x="934033" y="933631"/>
                </a:moveTo>
                <a:lnTo>
                  <a:pt x="915090" y="933631"/>
                </a:lnTo>
                <a:lnTo>
                  <a:pt x="1007760" y="1026341"/>
                </a:lnTo>
                <a:lnTo>
                  <a:pt x="1026783" y="1026341"/>
                </a:lnTo>
                <a:lnTo>
                  <a:pt x="934033" y="933631"/>
                </a:lnTo>
                <a:close/>
              </a:path>
              <a:path w="2113280" h="2112645">
                <a:moveTo>
                  <a:pt x="1026783" y="1026341"/>
                </a:moveTo>
                <a:lnTo>
                  <a:pt x="1007760" y="1026341"/>
                </a:lnTo>
                <a:lnTo>
                  <a:pt x="1020455" y="1039041"/>
                </a:lnTo>
                <a:lnTo>
                  <a:pt x="1039488" y="1039041"/>
                </a:lnTo>
                <a:lnTo>
                  <a:pt x="1026783" y="1026341"/>
                </a:lnTo>
                <a:close/>
              </a:path>
              <a:path w="2113280" h="2112645">
                <a:moveTo>
                  <a:pt x="1039488" y="1039041"/>
                </a:moveTo>
                <a:lnTo>
                  <a:pt x="1020455" y="1039041"/>
                </a:lnTo>
                <a:lnTo>
                  <a:pt x="1067425" y="1086031"/>
                </a:lnTo>
                <a:lnTo>
                  <a:pt x="1086498" y="1086031"/>
                </a:lnTo>
                <a:lnTo>
                  <a:pt x="1039488" y="1039041"/>
                </a:lnTo>
                <a:close/>
              </a:path>
              <a:path w="2113280" h="2112645">
                <a:moveTo>
                  <a:pt x="1086498" y="1086031"/>
                </a:moveTo>
                <a:lnTo>
                  <a:pt x="1067425" y="1086031"/>
                </a:lnTo>
                <a:lnTo>
                  <a:pt x="1099161" y="1117781"/>
                </a:lnTo>
                <a:lnTo>
                  <a:pt x="1118262" y="1117781"/>
                </a:lnTo>
                <a:lnTo>
                  <a:pt x="1086498" y="1086031"/>
                </a:lnTo>
                <a:close/>
              </a:path>
              <a:path w="2113280" h="2112645">
                <a:moveTo>
                  <a:pt x="1118262" y="1117781"/>
                </a:moveTo>
                <a:lnTo>
                  <a:pt x="1099161" y="1117781"/>
                </a:lnTo>
                <a:lnTo>
                  <a:pt x="1130897" y="1149531"/>
                </a:lnTo>
                <a:lnTo>
                  <a:pt x="1150026" y="1149531"/>
                </a:lnTo>
                <a:lnTo>
                  <a:pt x="1118262" y="1117781"/>
                </a:lnTo>
                <a:close/>
              </a:path>
              <a:path w="2113280" h="2112645">
                <a:moveTo>
                  <a:pt x="1150026" y="1149531"/>
                </a:moveTo>
                <a:lnTo>
                  <a:pt x="1130897" y="1149531"/>
                </a:lnTo>
                <a:lnTo>
                  <a:pt x="1172789" y="1191441"/>
                </a:lnTo>
                <a:lnTo>
                  <a:pt x="1191954" y="1191441"/>
                </a:lnTo>
                <a:lnTo>
                  <a:pt x="1150026" y="1149531"/>
                </a:lnTo>
                <a:close/>
              </a:path>
              <a:path w="2113280" h="2112645">
                <a:moveTo>
                  <a:pt x="1191954" y="1191441"/>
                </a:moveTo>
                <a:lnTo>
                  <a:pt x="1172789" y="1191441"/>
                </a:lnTo>
                <a:lnTo>
                  <a:pt x="1213412" y="1232081"/>
                </a:lnTo>
                <a:lnTo>
                  <a:pt x="1232611" y="1232081"/>
                </a:lnTo>
                <a:lnTo>
                  <a:pt x="1191954" y="1191441"/>
                </a:lnTo>
                <a:close/>
              </a:path>
              <a:path w="2113280" h="2112645">
                <a:moveTo>
                  <a:pt x="1232611" y="1232081"/>
                </a:moveTo>
                <a:lnTo>
                  <a:pt x="1213412" y="1232081"/>
                </a:lnTo>
                <a:lnTo>
                  <a:pt x="1217220" y="1235891"/>
                </a:lnTo>
                <a:lnTo>
                  <a:pt x="1236423" y="1235891"/>
                </a:lnTo>
                <a:lnTo>
                  <a:pt x="1232611" y="1232081"/>
                </a:lnTo>
                <a:close/>
              </a:path>
              <a:path w="2113280" h="2112645">
                <a:moveTo>
                  <a:pt x="1236423" y="1235891"/>
                </a:moveTo>
                <a:lnTo>
                  <a:pt x="1217220" y="1235891"/>
                </a:lnTo>
                <a:lnTo>
                  <a:pt x="1219759" y="1238431"/>
                </a:lnTo>
                <a:lnTo>
                  <a:pt x="1238964" y="1238431"/>
                </a:lnTo>
                <a:lnTo>
                  <a:pt x="1236423" y="1235891"/>
                </a:lnTo>
                <a:close/>
              </a:path>
              <a:path w="2113280" h="2112645">
                <a:moveTo>
                  <a:pt x="1238964" y="1238431"/>
                </a:moveTo>
                <a:lnTo>
                  <a:pt x="1219759" y="1238431"/>
                </a:lnTo>
                <a:lnTo>
                  <a:pt x="1245148" y="1263831"/>
                </a:lnTo>
                <a:lnTo>
                  <a:pt x="1264375" y="1263831"/>
                </a:lnTo>
                <a:lnTo>
                  <a:pt x="1238964" y="1238431"/>
                </a:lnTo>
                <a:close/>
              </a:path>
              <a:path w="2113280" h="2112645">
                <a:moveTo>
                  <a:pt x="1264375" y="1263831"/>
                </a:moveTo>
                <a:lnTo>
                  <a:pt x="1245148" y="1263831"/>
                </a:lnTo>
                <a:lnTo>
                  <a:pt x="1251495" y="1270181"/>
                </a:lnTo>
                <a:lnTo>
                  <a:pt x="1270728" y="1270181"/>
                </a:lnTo>
                <a:lnTo>
                  <a:pt x="1264375" y="1263831"/>
                </a:lnTo>
                <a:close/>
              </a:path>
              <a:path w="2113280" h="2112645">
                <a:moveTo>
                  <a:pt x="1270728" y="1270181"/>
                </a:moveTo>
                <a:lnTo>
                  <a:pt x="1251495" y="1270181"/>
                </a:lnTo>
                <a:lnTo>
                  <a:pt x="1283232" y="1301931"/>
                </a:lnTo>
                <a:lnTo>
                  <a:pt x="1302491" y="1301931"/>
                </a:lnTo>
                <a:lnTo>
                  <a:pt x="1270728" y="1270181"/>
                </a:lnTo>
                <a:close/>
              </a:path>
              <a:path w="2113280" h="2112645">
                <a:moveTo>
                  <a:pt x="1913625" y="1912801"/>
                </a:moveTo>
                <a:lnTo>
                  <a:pt x="1893839" y="1912801"/>
                </a:lnTo>
                <a:lnTo>
                  <a:pt x="2029670" y="2048691"/>
                </a:lnTo>
                <a:lnTo>
                  <a:pt x="2049573" y="2048691"/>
                </a:lnTo>
                <a:lnTo>
                  <a:pt x="1913625" y="1912801"/>
                </a:lnTo>
                <a:close/>
              </a:path>
              <a:path w="2113280" h="2112645">
                <a:moveTo>
                  <a:pt x="1911084" y="1910261"/>
                </a:moveTo>
                <a:lnTo>
                  <a:pt x="1891300" y="1910261"/>
                </a:lnTo>
                <a:lnTo>
                  <a:pt x="1892569" y="1911531"/>
                </a:lnTo>
                <a:lnTo>
                  <a:pt x="1912354" y="1911531"/>
                </a:lnTo>
                <a:lnTo>
                  <a:pt x="1911084" y="1910261"/>
                </a:lnTo>
                <a:close/>
              </a:path>
              <a:path w="2113280" h="2112645">
                <a:moveTo>
                  <a:pt x="1907272" y="1906451"/>
                </a:moveTo>
                <a:lnTo>
                  <a:pt x="1887491" y="1906451"/>
                </a:lnTo>
                <a:lnTo>
                  <a:pt x="1890030" y="1908991"/>
                </a:lnTo>
                <a:lnTo>
                  <a:pt x="1909813" y="1908991"/>
                </a:lnTo>
                <a:lnTo>
                  <a:pt x="1907272" y="1906451"/>
                </a:lnTo>
                <a:close/>
              </a:path>
              <a:path w="2113280" h="2112645">
                <a:moveTo>
                  <a:pt x="1904731" y="1903911"/>
                </a:moveTo>
                <a:lnTo>
                  <a:pt x="1884952" y="1903911"/>
                </a:lnTo>
                <a:lnTo>
                  <a:pt x="1886222" y="1905181"/>
                </a:lnTo>
                <a:lnTo>
                  <a:pt x="1906001" y="1905181"/>
                </a:lnTo>
                <a:lnTo>
                  <a:pt x="1904731" y="1903911"/>
                </a:lnTo>
                <a:close/>
              </a:path>
              <a:path w="2113280" h="2112645">
                <a:moveTo>
                  <a:pt x="1900919" y="1900101"/>
                </a:moveTo>
                <a:lnTo>
                  <a:pt x="1881144" y="1900101"/>
                </a:lnTo>
                <a:lnTo>
                  <a:pt x="1883683" y="1902641"/>
                </a:lnTo>
                <a:lnTo>
                  <a:pt x="1903460" y="1902641"/>
                </a:lnTo>
                <a:lnTo>
                  <a:pt x="1900919" y="1900101"/>
                </a:lnTo>
                <a:close/>
              </a:path>
              <a:path w="2113280" h="2112645">
                <a:moveTo>
                  <a:pt x="1898378" y="1897561"/>
                </a:moveTo>
                <a:lnTo>
                  <a:pt x="1878605" y="1897561"/>
                </a:lnTo>
                <a:lnTo>
                  <a:pt x="1879875" y="1898831"/>
                </a:lnTo>
                <a:lnTo>
                  <a:pt x="1899649" y="1898831"/>
                </a:lnTo>
                <a:lnTo>
                  <a:pt x="1898378" y="1897561"/>
                </a:lnTo>
                <a:close/>
              </a:path>
              <a:path w="2113280" h="2112645">
                <a:moveTo>
                  <a:pt x="1894566" y="1893751"/>
                </a:moveTo>
                <a:lnTo>
                  <a:pt x="1874797" y="1893751"/>
                </a:lnTo>
                <a:lnTo>
                  <a:pt x="1877336" y="1896291"/>
                </a:lnTo>
                <a:lnTo>
                  <a:pt x="1897108" y="1896291"/>
                </a:lnTo>
                <a:lnTo>
                  <a:pt x="1894566" y="1893751"/>
                </a:lnTo>
                <a:close/>
              </a:path>
              <a:path w="2113280" h="2112645">
                <a:moveTo>
                  <a:pt x="1892025" y="1891211"/>
                </a:moveTo>
                <a:lnTo>
                  <a:pt x="1872258" y="1891211"/>
                </a:lnTo>
                <a:lnTo>
                  <a:pt x="1873527" y="1892481"/>
                </a:lnTo>
                <a:lnTo>
                  <a:pt x="1893296" y="1892481"/>
                </a:lnTo>
                <a:lnTo>
                  <a:pt x="1892025" y="1891211"/>
                </a:lnTo>
                <a:close/>
              </a:path>
              <a:path w="2113280" h="2112645">
                <a:moveTo>
                  <a:pt x="1888214" y="1887401"/>
                </a:moveTo>
                <a:lnTo>
                  <a:pt x="1868450" y="1887401"/>
                </a:lnTo>
                <a:lnTo>
                  <a:pt x="1870988" y="1889941"/>
                </a:lnTo>
                <a:lnTo>
                  <a:pt x="1890755" y="1889941"/>
                </a:lnTo>
                <a:lnTo>
                  <a:pt x="1888214" y="1887401"/>
                </a:lnTo>
                <a:close/>
              </a:path>
              <a:path w="2113280" h="2112645">
                <a:moveTo>
                  <a:pt x="1885673" y="1884861"/>
                </a:moveTo>
                <a:lnTo>
                  <a:pt x="1865911" y="1884861"/>
                </a:lnTo>
                <a:lnTo>
                  <a:pt x="1867180" y="1886131"/>
                </a:lnTo>
                <a:lnTo>
                  <a:pt x="1886943" y="1886131"/>
                </a:lnTo>
                <a:lnTo>
                  <a:pt x="1885673" y="1884861"/>
                </a:lnTo>
                <a:close/>
              </a:path>
              <a:path w="2113280" h="2112645">
                <a:moveTo>
                  <a:pt x="1881861" y="1881051"/>
                </a:moveTo>
                <a:lnTo>
                  <a:pt x="1862102" y="1881051"/>
                </a:lnTo>
                <a:lnTo>
                  <a:pt x="1864641" y="1883591"/>
                </a:lnTo>
                <a:lnTo>
                  <a:pt x="1884402" y="1883591"/>
                </a:lnTo>
                <a:lnTo>
                  <a:pt x="1881861" y="1881051"/>
                </a:lnTo>
                <a:close/>
              </a:path>
              <a:path w="2113280" h="2112645">
                <a:moveTo>
                  <a:pt x="1879320" y="1878511"/>
                </a:moveTo>
                <a:lnTo>
                  <a:pt x="1859563" y="1878511"/>
                </a:lnTo>
                <a:lnTo>
                  <a:pt x="1860833" y="1879781"/>
                </a:lnTo>
                <a:lnTo>
                  <a:pt x="1880590" y="1879781"/>
                </a:lnTo>
                <a:lnTo>
                  <a:pt x="1879320" y="1878511"/>
                </a:lnTo>
                <a:close/>
              </a:path>
              <a:path w="2113280" h="2112645">
                <a:moveTo>
                  <a:pt x="1875508" y="1874701"/>
                </a:moveTo>
                <a:lnTo>
                  <a:pt x="1855755" y="1874701"/>
                </a:lnTo>
                <a:lnTo>
                  <a:pt x="1858294" y="1877241"/>
                </a:lnTo>
                <a:lnTo>
                  <a:pt x="1878049" y="1877241"/>
                </a:lnTo>
                <a:lnTo>
                  <a:pt x="1875508" y="1874701"/>
                </a:lnTo>
                <a:close/>
              </a:path>
              <a:path w="2113280" h="2112645">
                <a:moveTo>
                  <a:pt x="1872967" y="1872161"/>
                </a:moveTo>
                <a:lnTo>
                  <a:pt x="1853216" y="1872161"/>
                </a:lnTo>
                <a:lnTo>
                  <a:pt x="1854486" y="1873431"/>
                </a:lnTo>
                <a:lnTo>
                  <a:pt x="1874238" y="1873431"/>
                </a:lnTo>
                <a:lnTo>
                  <a:pt x="1872967" y="1872161"/>
                </a:lnTo>
                <a:close/>
              </a:path>
              <a:path w="2113280" h="2112645">
                <a:moveTo>
                  <a:pt x="1869156" y="1868351"/>
                </a:moveTo>
                <a:lnTo>
                  <a:pt x="1849408" y="1868351"/>
                </a:lnTo>
                <a:lnTo>
                  <a:pt x="1851947" y="1870891"/>
                </a:lnTo>
                <a:lnTo>
                  <a:pt x="1871697" y="1870891"/>
                </a:lnTo>
                <a:lnTo>
                  <a:pt x="1869156" y="1868351"/>
                </a:lnTo>
                <a:close/>
              </a:path>
              <a:path w="2113280" h="2112645">
                <a:moveTo>
                  <a:pt x="1866614" y="1865811"/>
                </a:moveTo>
                <a:lnTo>
                  <a:pt x="1846869" y="1865811"/>
                </a:lnTo>
                <a:lnTo>
                  <a:pt x="1848138" y="1867081"/>
                </a:lnTo>
                <a:lnTo>
                  <a:pt x="1867885" y="1867081"/>
                </a:lnTo>
                <a:lnTo>
                  <a:pt x="1866614" y="1865811"/>
                </a:lnTo>
                <a:close/>
              </a:path>
              <a:path w="2113280" h="2112645">
                <a:moveTo>
                  <a:pt x="1862803" y="1862001"/>
                </a:moveTo>
                <a:lnTo>
                  <a:pt x="1843060" y="1862001"/>
                </a:lnTo>
                <a:lnTo>
                  <a:pt x="1845599" y="1864541"/>
                </a:lnTo>
                <a:lnTo>
                  <a:pt x="1865344" y="1864541"/>
                </a:lnTo>
                <a:lnTo>
                  <a:pt x="1862803" y="1862001"/>
                </a:lnTo>
                <a:close/>
              </a:path>
              <a:path w="2113280" h="2112645">
                <a:moveTo>
                  <a:pt x="1860262" y="1859461"/>
                </a:moveTo>
                <a:lnTo>
                  <a:pt x="1840522" y="1859461"/>
                </a:lnTo>
                <a:lnTo>
                  <a:pt x="1841791" y="1860731"/>
                </a:lnTo>
                <a:lnTo>
                  <a:pt x="1861532" y="1860731"/>
                </a:lnTo>
                <a:lnTo>
                  <a:pt x="1860262" y="1859461"/>
                </a:lnTo>
                <a:close/>
              </a:path>
              <a:path w="2113280" h="2112645">
                <a:moveTo>
                  <a:pt x="1856450" y="1855651"/>
                </a:moveTo>
                <a:lnTo>
                  <a:pt x="1836713" y="1855651"/>
                </a:lnTo>
                <a:lnTo>
                  <a:pt x="1839252" y="1858191"/>
                </a:lnTo>
                <a:lnTo>
                  <a:pt x="1858991" y="1858191"/>
                </a:lnTo>
                <a:lnTo>
                  <a:pt x="1856450" y="1855651"/>
                </a:lnTo>
                <a:close/>
              </a:path>
              <a:path w="2113280" h="2112645">
                <a:moveTo>
                  <a:pt x="1853909" y="1853111"/>
                </a:moveTo>
                <a:lnTo>
                  <a:pt x="1834174" y="1853111"/>
                </a:lnTo>
                <a:lnTo>
                  <a:pt x="1835444" y="1854381"/>
                </a:lnTo>
                <a:lnTo>
                  <a:pt x="1855179" y="1854381"/>
                </a:lnTo>
                <a:lnTo>
                  <a:pt x="1853909" y="1853111"/>
                </a:lnTo>
                <a:close/>
              </a:path>
              <a:path w="2113280" h="2112645">
                <a:moveTo>
                  <a:pt x="1850097" y="1849301"/>
                </a:moveTo>
                <a:lnTo>
                  <a:pt x="1830366" y="1849301"/>
                </a:lnTo>
                <a:lnTo>
                  <a:pt x="1832905" y="1851841"/>
                </a:lnTo>
                <a:lnTo>
                  <a:pt x="1852638" y="1851841"/>
                </a:lnTo>
                <a:lnTo>
                  <a:pt x="1850097" y="1849301"/>
                </a:lnTo>
                <a:close/>
              </a:path>
              <a:path w="2113280" h="2112645">
                <a:moveTo>
                  <a:pt x="1847556" y="1846761"/>
                </a:moveTo>
                <a:lnTo>
                  <a:pt x="1827827" y="1846761"/>
                </a:lnTo>
                <a:lnTo>
                  <a:pt x="1829096" y="1848031"/>
                </a:lnTo>
                <a:lnTo>
                  <a:pt x="1848827" y="1848031"/>
                </a:lnTo>
                <a:lnTo>
                  <a:pt x="1847556" y="1846761"/>
                </a:lnTo>
                <a:close/>
              </a:path>
              <a:path w="2113280" h="2112645">
                <a:moveTo>
                  <a:pt x="1843745" y="1842951"/>
                </a:moveTo>
                <a:lnTo>
                  <a:pt x="1824019" y="1842951"/>
                </a:lnTo>
                <a:lnTo>
                  <a:pt x="1826558" y="1845491"/>
                </a:lnTo>
                <a:lnTo>
                  <a:pt x="1846286" y="1845491"/>
                </a:lnTo>
                <a:lnTo>
                  <a:pt x="1843745" y="1842951"/>
                </a:lnTo>
                <a:close/>
              </a:path>
              <a:path w="2113280" h="2112645">
                <a:moveTo>
                  <a:pt x="1841203" y="1840411"/>
                </a:moveTo>
                <a:lnTo>
                  <a:pt x="1821480" y="1840411"/>
                </a:lnTo>
                <a:lnTo>
                  <a:pt x="1822749" y="1841681"/>
                </a:lnTo>
                <a:lnTo>
                  <a:pt x="1842474" y="1841681"/>
                </a:lnTo>
                <a:lnTo>
                  <a:pt x="1841203" y="1840411"/>
                </a:lnTo>
                <a:close/>
              </a:path>
              <a:path w="2113280" h="2112645">
                <a:moveTo>
                  <a:pt x="1837392" y="1836601"/>
                </a:moveTo>
                <a:lnTo>
                  <a:pt x="1817671" y="1836601"/>
                </a:lnTo>
                <a:lnTo>
                  <a:pt x="1820210" y="1839141"/>
                </a:lnTo>
                <a:lnTo>
                  <a:pt x="1839933" y="1839141"/>
                </a:lnTo>
                <a:lnTo>
                  <a:pt x="1837392" y="1836601"/>
                </a:lnTo>
                <a:close/>
              </a:path>
              <a:path w="2113280" h="2112645">
                <a:moveTo>
                  <a:pt x="1834851" y="1834061"/>
                </a:moveTo>
                <a:lnTo>
                  <a:pt x="1815133" y="1834061"/>
                </a:lnTo>
                <a:lnTo>
                  <a:pt x="1816402" y="1835331"/>
                </a:lnTo>
                <a:lnTo>
                  <a:pt x="1836121" y="1835331"/>
                </a:lnTo>
                <a:lnTo>
                  <a:pt x="1834851" y="1834061"/>
                </a:lnTo>
                <a:close/>
              </a:path>
              <a:path w="2113280" h="2112645">
                <a:moveTo>
                  <a:pt x="1831039" y="1830251"/>
                </a:moveTo>
                <a:lnTo>
                  <a:pt x="1811324" y="1830251"/>
                </a:lnTo>
                <a:lnTo>
                  <a:pt x="1813863" y="1832791"/>
                </a:lnTo>
                <a:lnTo>
                  <a:pt x="1833580" y="1832791"/>
                </a:lnTo>
                <a:lnTo>
                  <a:pt x="1831039" y="1830251"/>
                </a:lnTo>
                <a:close/>
              </a:path>
              <a:path w="2113280" h="2112645">
                <a:moveTo>
                  <a:pt x="1828498" y="1827711"/>
                </a:moveTo>
                <a:lnTo>
                  <a:pt x="1808785" y="1827711"/>
                </a:lnTo>
                <a:lnTo>
                  <a:pt x="1810055" y="1828981"/>
                </a:lnTo>
                <a:lnTo>
                  <a:pt x="1829769" y="1828981"/>
                </a:lnTo>
                <a:lnTo>
                  <a:pt x="1828498" y="1827711"/>
                </a:lnTo>
                <a:close/>
              </a:path>
              <a:path w="2113280" h="2112645">
                <a:moveTo>
                  <a:pt x="1824686" y="1823901"/>
                </a:moveTo>
                <a:lnTo>
                  <a:pt x="1804977" y="1823901"/>
                </a:lnTo>
                <a:lnTo>
                  <a:pt x="1807516" y="1826441"/>
                </a:lnTo>
                <a:lnTo>
                  <a:pt x="1827227" y="1826441"/>
                </a:lnTo>
                <a:lnTo>
                  <a:pt x="1824686" y="1823901"/>
                </a:lnTo>
                <a:close/>
              </a:path>
              <a:path w="2113280" h="2112645">
                <a:moveTo>
                  <a:pt x="1822145" y="1821361"/>
                </a:moveTo>
                <a:lnTo>
                  <a:pt x="1802438" y="1821361"/>
                </a:lnTo>
                <a:lnTo>
                  <a:pt x="1803707" y="1822631"/>
                </a:lnTo>
                <a:lnTo>
                  <a:pt x="1823416" y="1822631"/>
                </a:lnTo>
                <a:lnTo>
                  <a:pt x="1822145" y="1821361"/>
                </a:lnTo>
                <a:close/>
              </a:path>
              <a:path w="2113280" h="2112645">
                <a:moveTo>
                  <a:pt x="1815793" y="1815011"/>
                </a:moveTo>
                <a:lnTo>
                  <a:pt x="1796091" y="1815011"/>
                </a:lnTo>
                <a:lnTo>
                  <a:pt x="1801169" y="1820091"/>
                </a:lnTo>
                <a:lnTo>
                  <a:pt x="1820875" y="1820091"/>
                </a:lnTo>
                <a:lnTo>
                  <a:pt x="1815793" y="1815011"/>
                </a:lnTo>
                <a:close/>
              </a:path>
              <a:path w="2113280" h="2112645">
                <a:moveTo>
                  <a:pt x="1811981" y="1811201"/>
                </a:moveTo>
                <a:lnTo>
                  <a:pt x="1792282" y="1811201"/>
                </a:lnTo>
                <a:lnTo>
                  <a:pt x="1794821" y="1813741"/>
                </a:lnTo>
                <a:lnTo>
                  <a:pt x="1814522" y="1813741"/>
                </a:lnTo>
                <a:lnTo>
                  <a:pt x="1811981" y="1811201"/>
                </a:lnTo>
                <a:close/>
              </a:path>
              <a:path w="2113280" h="2112645">
                <a:moveTo>
                  <a:pt x="1809440" y="1808661"/>
                </a:moveTo>
                <a:lnTo>
                  <a:pt x="1789743" y="1808661"/>
                </a:lnTo>
                <a:lnTo>
                  <a:pt x="1791013" y="1809931"/>
                </a:lnTo>
                <a:lnTo>
                  <a:pt x="1810710" y="1809931"/>
                </a:lnTo>
                <a:lnTo>
                  <a:pt x="1809440" y="1808661"/>
                </a:lnTo>
                <a:close/>
              </a:path>
              <a:path w="2113280" h="2112645">
                <a:moveTo>
                  <a:pt x="1805628" y="1804851"/>
                </a:moveTo>
                <a:lnTo>
                  <a:pt x="1785935" y="1804851"/>
                </a:lnTo>
                <a:lnTo>
                  <a:pt x="1788474" y="1807391"/>
                </a:lnTo>
                <a:lnTo>
                  <a:pt x="1808169" y="1807391"/>
                </a:lnTo>
                <a:lnTo>
                  <a:pt x="1805628" y="1804851"/>
                </a:lnTo>
                <a:close/>
              </a:path>
              <a:path w="2113280" h="2112645">
                <a:moveTo>
                  <a:pt x="1803087" y="1802311"/>
                </a:moveTo>
                <a:lnTo>
                  <a:pt x="1783396" y="1802311"/>
                </a:lnTo>
                <a:lnTo>
                  <a:pt x="1784666" y="1803581"/>
                </a:lnTo>
                <a:lnTo>
                  <a:pt x="1804358" y="1803581"/>
                </a:lnTo>
                <a:lnTo>
                  <a:pt x="1803087" y="1802311"/>
                </a:lnTo>
                <a:close/>
              </a:path>
              <a:path w="2113280" h="2112645">
                <a:moveTo>
                  <a:pt x="1799275" y="1798501"/>
                </a:moveTo>
                <a:lnTo>
                  <a:pt x="1779588" y="1798501"/>
                </a:lnTo>
                <a:lnTo>
                  <a:pt x="1782127" y="1801041"/>
                </a:lnTo>
                <a:lnTo>
                  <a:pt x="1801817" y="1801041"/>
                </a:lnTo>
                <a:lnTo>
                  <a:pt x="1799275" y="1798501"/>
                </a:lnTo>
                <a:close/>
              </a:path>
              <a:path w="2113280" h="2112645">
                <a:moveTo>
                  <a:pt x="1796734" y="1795961"/>
                </a:moveTo>
                <a:lnTo>
                  <a:pt x="1777049" y="1795961"/>
                </a:lnTo>
                <a:lnTo>
                  <a:pt x="1778318" y="1797231"/>
                </a:lnTo>
                <a:lnTo>
                  <a:pt x="1798005" y="1797231"/>
                </a:lnTo>
                <a:lnTo>
                  <a:pt x="1796734" y="1795961"/>
                </a:lnTo>
                <a:close/>
              </a:path>
              <a:path w="2113280" h="2112645">
                <a:moveTo>
                  <a:pt x="1792923" y="1792151"/>
                </a:moveTo>
                <a:lnTo>
                  <a:pt x="1773241" y="1792151"/>
                </a:lnTo>
                <a:lnTo>
                  <a:pt x="1775779" y="1794691"/>
                </a:lnTo>
                <a:lnTo>
                  <a:pt x="1795464" y="1794691"/>
                </a:lnTo>
                <a:lnTo>
                  <a:pt x="1792923" y="1792151"/>
                </a:lnTo>
                <a:close/>
              </a:path>
              <a:path w="2113280" h="2112645">
                <a:moveTo>
                  <a:pt x="1790382" y="1789611"/>
                </a:moveTo>
                <a:lnTo>
                  <a:pt x="1770702" y="1789611"/>
                </a:lnTo>
                <a:lnTo>
                  <a:pt x="1771971" y="1790881"/>
                </a:lnTo>
                <a:lnTo>
                  <a:pt x="1791652" y="1790881"/>
                </a:lnTo>
                <a:lnTo>
                  <a:pt x="1790382" y="1789611"/>
                </a:lnTo>
                <a:close/>
              </a:path>
              <a:path w="2113280" h="2112645">
                <a:moveTo>
                  <a:pt x="1786570" y="1785801"/>
                </a:moveTo>
                <a:lnTo>
                  <a:pt x="1766893" y="1785801"/>
                </a:lnTo>
                <a:lnTo>
                  <a:pt x="1769432" y="1788341"/>
                </a:lnTo>
                <a:lnTo>
                  <a:pt x="1789111" y="1788341"/>
                </a:lnTo>
                <a:lnTo>
                  <a:pt x="1786570" y="1785801"/>
                </a:lnTo>
                <a:close/>
              </a:path>
              <a:path w="2113280" h="2112645">
                <a:moveTo>
                  <a:pt x="1784029" y="1783261"/>
                </a:moveTo>
                <a:lnTo>
                  <a:pt x="1764354" y="1783261"/>
                </a:lnTo>
                <a:lnTo>
                  <a:pt x="1765624" y="1784531"/>
                </a:lnTo>
                <a:lnTo>
                  <a:pt x="1785299" y="1784531"/>
                </a:lnTo>
                <a:lnTo>
                  <a:pt x="1784029" y="1783261"/>
                </a:lnTo>
                <a:close/>
              </a:path>
              <a:path w="2113280" h="2112645">
                <a:moveTo>
                  <a:pt x="1780217" y="1779451"/>
                </a:moveTo>
                <a:lnTo>
                  <a:pt x="1760546" y="1779451"/>
                </a:lnTo>
                <a:lnTo>
                  <a:pt x="1763085" y="1781991"/>
                </a:lnTo>
                <a:lnTo>
                  <a:pt x="1782758" y="1781991"/>
                </a:lnTo>
                <a:lnTo>
                  <a:pt x="1780217" y="1779451"/>
                </a:lnTo>
                <a:close/>
              </a:path>
              <a:path w="2113280" h="2112645">
                <a:moveTo>
                  <a:pt x="1777676" y="1776911"/>
                </a:moveTo>
                <a:lnTo>
                  <a:pt x="1758007" y="1776911"/>
                </a:lnTo>
                <a:lnTo>
                  <a:pt x="1759277" y="1778181"/>
                </a:lnTo>
                <a:lnTo>
                  <a:pt x="1778947" y="1778181"/>
                </a:lnTo>
                <a:lnTo>
                  <a:pt x="1777676" y="1776911"/>
                </a:lnTo>
                <a:close/>
              </a:path>
              <a:path w="2113280" h="2112645">
                <a:moveTo>
                  <a:pt x="1773864" y="1773101"/>
                </a:moveTo>
                <a:lnTo>
                  <a:pt x="1754199" y="1773101"/>
                </a:lnTo>
                <a:lnTo>
                  <a:pt x="1756738" y="1775641"/>
                </a:lnTo>
                <a:lnTo>
                  <a:pt x="1776406" y="1775641"/>
                </a:lnTo>
                <a:lnTo>
                  <a:pt x="1773864" y="1773101"/>
                </a:lnTo>
                <a:close/>
              </a:path>
              <a:path w="2113280" h="2112645">
                <a:moveTo>
                  <a:pt x="1771323" y="1770561"/>
                </a:moveTo>
                <a:lnTo>
                  <a:pt x="1751660" y="1770561"/>
                </a:lnTo>
                <a:lnTo>
                  <a:pt x="1752929" y="1771831"/>
                </a:lnTo>
                <a:lnTo>
                  <a:pt x="1772594" y="1771831"/>
                </a:lnTo>
                <a:lnTo>
                  <a:pt x="1771323" y="1770561"/>
                </a:lnTo>
                <a:close/>
              </a:path>
              <a:path w="2113280" h="2112645">
                <a:moveTo>
                  <a:pt x="1767512" y="1766751"/>
                </a:moveTo>
                <a:lnTo>
                  <a:pt x="1747851" y="1766751"/>
                </a:lnTo>
                <a:lnTo>
                  <a:pt x="1750390" y="1769291"/>
                </a:lnTo>
                <a:lnTo>
                  <a:pt x="1770053" y="1769291"/>
                </a:lnTo>
                <a:lnTo>
                  <a:pt x="1767512" y="1766751"/>
                </a:lnTo>
                <a:close/>
              </a:path>
              <a:path w="2113280" h="2112645">
                <a:moveTo>
                  <a:pt x="1764971" y="1764211"/>
                </a:moveTo>
                <a:lnTo>
                  <a:pt x="1745313" y="1764211"/>
                </a:lnTo>
                <a:lnTo>
                  <a:pt x="1746582" y="1765481"/>
                </a:lnTo>
                <a:lnTo>
                  <a:pt x="1766241" y="1765481"/>
                </a:lnTo>
                <a:lnTo>
                  <a:pt x="1764971" y="1764211"/>
                </a:lnTo>
                <a:close/>
              </a:path>
              <a:path w="2113280" h="2112645">
                <a:moveTo>
                  <a:pt x="1761159" y="1760401"/>
                </a:moveTo>
                <a:lnTo>
                  <a:pt x="1741504" y="1760401"/>
                </a:lnTo>
                <a:lnTo>
                  <a:pt x="1744043" y="1762941"/>
                </a:lnTo>
                <a:lnTo>
                  <a:pt x="1763700" y="1762941"/>
                </a:lnTo>
                <a:lnTo>
                  <a:pt x="1761159" y="1760401"/>
                </a:lnTo>
                <a:close/>
              </a:path>
              <a:path w="2113280" h="2112645">
                <a:moveTo>
                  <a:pt x="1758618" y="1757861"/>
                </a:moveTo>
                <a:lnTo>
                  <a:pt x="1738965" y="1757861"/>
                </a:lnTo>
                <a:lnTo>
                  <a:pt x="1740235" y="1759131"/>
                </a:lnTo>
                <a:lnTo>
                  <a:pt x="1759888" y="1759131"/>
                </a:lnTo>
                <a:lnTo>
                  <a:pt x="1758618" y="1757861"/>
                </a:lnTo>
                <a:close/>
              </a:path>
              <a:path w="2113280" h="2112645">
                <a:moveTo>
                  <a:pt x="1752265" y="1751511"/>
                </a:moveTo>
                <a:lnTo>
                  <a:pt x="1732618" y="1751511"/>
                </a:lnTo>
                <a:lnTo>
                  <a:pt x="1737696" y="1756591"/>
                </a:lnTo>
                <a:lnTo>
                  <a:pt x="1757347" y="1756591"/>
                </a:lnTo>
                <a:lnTo>
                  <a:pt x="1752265" y="1751511"/>
                </a:lnTo>
                <a:close/>
              </a:path>
              <a:path w="2113280" h="2112645">
                <a:moveTo>
                  <a:pt x="1745912" y="1745161"/>
                </a:moveTo>
                <a:lnTo>
                  <a:pt x="1726271" y="1745161"/>
                </a:lnTo>
                <a:lnTo>
                  <a:pt x="1731349" y="1750241"/>
                </a:lnTo>
                <a:lnTo>
                  <a:pt x="1750995" y="1750241"/>
                </a:lnTo>
                <a:lnTo>
                  <a:pt x="1745912" y="1745161"/>
                </a:lnTo>
                <a:close/>
              </a:path>
              <a:path w="2113280" h="2112645">
                <a:moveTo>
                  <a:pt x="1739560" y="1738811"/>
                </a:moveTo>
                <a:lnTo>
                  <a:pt x="1719924" y="1738811"/>
                </a:lnTo>
                <a:lnTo>
                  <a:pt x="1725001" y="1743891"/>
                </a:lnTo>
                <a:lnTo>
                  <a:pt x="1744642" y="1743891"/>
                </a:lnTo>
                <a:lnTo>
                  <a:pt x="1739560" y="1738811"/>
                </a:lnTo>
                <a:close/>
              </a:path>
              <a:path w="2113280" h="2112645">
                <a:moveTo>
                  <a:pt x="1733207" y="1732461"/>
                </a:moveTo>
                <a:lnTo>
                  <a:pt x="1713576" y="1732461"/>
                </a:lnTo>
                <a:lnTo>
                  <a:pt x="1718654" y="1737541"/>
                </a:lnTo>
                <a:lnTo>
                  <a:pt x="1738289" y="1737541"/>
                </a:lnTo>
                <a:lnTo>
                  <a:pt x="1733207" y="1732461"/>
                </a:lnTo>
                <a:close/>
              </a:path>
              <a:path w="2113280" h="2112645">
                <a:moveTo>
                  <a:pt x="1726854" y="1726111"/>
                </a:moveTo>
                <a:lnTo>
                  <a:pt x="1707229" y="1726111"/>
                </a:lnTo>
                <a:lnTo>
                  <a:pt x="1712307" y="1731191"/>
                </a:lnTo>
                <a:lnTo>
                  <a:pt x="1731936" y="1731191"/>
                </a:lnTo>
                <a:lnTo>
                  <a:pt x="1726854" y="1726111"/>
                </a:lnTo>
                <a:close/>
              </a:path>
              <a:path w="2113280" h="2112645">
                <a:moveTo>
                  <a:pt x="1720501" y="1719761"/>
                </a:moveTo>
                <a:lnTo>
                  <a:pt x="1700882" y="1719761"/>
                </a:lnTo>
                <a:lnTo>
                  <a:pt x="1705960" y="1724841"/>
                </a:lnTo>
                <a:lnTo>
                  <a:pt x="1725584" y="1724841"/>
                </a:lnTo>
                <a:lnTo>
                  <a:pt x="1720501" y="1719761"/>
                </a:lnTo>
                <a:close/>
              </a:path>
              <a:path w="2113280" h="2112645">
                <a:moveTo>
                  <a:pt x="1714149" y="1713411"/>
                </a:moveTo>
                <a:lnTo>
                  <a:pt x="1694534" y="1713411"/>
                </a:lnTo>
                <a:lnTo>
                  <a:pt x="1699612" y="1718491"/>
                </a:lnTo>
                <a:lnTo>
                  <a:pt x="1719231" y="1718491"/>
                </a:lnTo>
                <a:lnTo>
                  <a:pt x="1714149" y="1713411"/>
                </a:lnTo>
                <a:close/>
              </a:path>
              <a:path w="2113280" h="2112645">
                <a:moveTo>
                  <a:pt x="1709067" y="1708331"/>
                </a:moveTo>
                <a:lnTo>
                  <a:pt x="1689457" y="1708331"/>
                </a:lnTo>
                <a:lnTo>
                  <a:pt x="1693265" y="1712141"/>
                </a:lnTo>
                <a:lnTo>
                  <a:pt x="1712878" y="1712141"/>
                </a:lnTo>
                <a:lnTo>
                  <a:pt x="1709067" y="1708331"/>
                </a:lnTo>
                <a:close/>
              </a:path>
              <a:path w="2113280" h="2112645">
                <a:moveTo>
                  <a:pt x="1702714" y="1701981"/>
                </a:moveTo>
                <a:lnTo>
                  <a:pt x="1683109" y="1701981"/>
                </a:lnTo>
                <a:lnTo>
                  <a:pt x="1688187" y="1707061"/>
                </a:lnTo>
                <a:lnTo>
                  <a:pt x="1707796" y="1707061"/>
                </a:lnTo>
                <a:lnTo>
                  <a:pt x="1702714" y="1701981"/>
                </a:lnTo>
                <a:close/>
              </a:path>
              <a:path w="2113280" h="2112645">
                <a:moveTo>
                  <a:pt x="1696361" y="1695631"/>
                </a:moveTo>
                <a:lnTo>
                  <a:pt x="1676762" y="1695631"/>
                </a:lnTo>
                <a:lnTo>
                  <a:pt x="1681840" y="1700711"/>
                </a:lnTo>
                <a:lnTo>
                  <a:pt x="1701443" y="1700711"/>
                </a:lnTo>
                <a:lnTo>
                  <a:pt x="1696361" y="1695631"/>
                </a:lnTo>
                <a:close/>
              </a:path>
              <a:path w="2113280" h="2112645">
                <a:moveTo>
                  <a:pt x="1690008" y="1689281"/>
                </a:moveTo>
                <a:lnTo>
                  <a:pt x="1670415" y="1689281"/>
                </a:lnTo>
                <a:lnTo>
                  <a:pt x="1675493" y="1694361"/>
                </a:lnTo>
                <a:lnTo>
                  <a:pt x="1695091" y="1694361"/>
                </a:lnTo>
                <a:lnTo>
                  <a:pt x="1690008" y="1689281"/>
                </a:lnTo>
                <a:close/>
              </a:path>
              <a:path w="2113280" h="2112645">
                <a:moveTo>
                  <a:pt x="1683656" y="1682931"/>
                </a:moveTo>
                <a:lnTo>
                  <a:pt x="1664068" y="1682931"/>
                </a:lnTo>
                <a:lnTo>
                  <a:pt x="1669145" y="1688011"/>
                </a:lnTo>
                <a:lnTo>
                  <a:pt x="1688738" y="1688011"/>
                </a:lnTo>
                <a:lnTo>
                  <a:pt x="1683656" y="1682931"/>
                </a:lnTo>
                <a:close/>
              </a:path>
              <a:path w="2113280" h="2112645">
                <a:moveTo>
                  <a:pt x="1677303" y="1676581"/>
                </a:moveTo>
                <a:lnTo>
                  <a:pt x="1657720" y="1676581"/>
                </a:lnTo>
                <a:lnTo>
                  <a:pt x="1662798" y="1681661"/>
                </a:lnTo>
                <a:lnTo>
                  <a:pt x="1682385" y="1681661"/>
                </a:lnTo>
                <a:lnTo>
                  <a:pt x="1677303" y="1676581"/>
                </a:lnTo>
                <a:close/>
              </a:path>
              <a:path w="2113280" h="2112645">
                <a:moveTo>
                  <a:pt x="1670950" y="1670231"/>
                </a:moveTo>
                <a:lnTo>
                  <a:pt x="1651373" y="1670231"/>
                </a:lnTo>
                <a:lnTo>
                  <a:pt x="1656451" y="1675311"/>
                </a:lnTo>
                <a:lnTo>
                  <a:pt x="1676032" y="1675311"/>
                </a:lnTo>
                <a:lnTo>
                  <a:pt x="1670950" y="1670231"/>
                </a:lnTo>
                <a:close/>
              </a:path>
              <a:path w="2113280" h="2112645">
                <a:moveTo>
                  <a:pt x="1664597" y="1663881"/>
                </a:moveTo>
                <a:lnTo>
                  <a:pt x="1645026" y="1663881"/>
                </a:lnTo>
                <a:lnTo>
                  <a:pt x="1650104" y="1668961"/>
                </a:lnTo>
                <a:lnTo>
                  <a:pt x="1669680" y="1668961"/>
                </a:lnTo>
                <a:lnTo>
                  <a:pt x="1664597" y="1663881"/>
                </a:lnTo>
                <a:close/>
              </a:path>
              <a:path w="2113280" h="2112645">
                <a:moveTo>
                  <a:pt x="1658245" y="1657531"/>
                </a:moveTo>
                <a:lnTo>
                  <a:pt x="1638679" y="1657531"/>
                </a:lnTo>
                <a:lnTo>
                  <a:pt x="1643756" y="1662611"/>
                </a:lnTo>
                <a:lnTo>
                  <a:pt x="1663327" y="1662611"/>
                </a:lnTo>
                <a:lnTo>
                  <a:pt x="1658245" y="1657531"/>
                </a:lnTo>
                <a:close/>
              </a:path>
              <a:path w="2113280" h="2112645">
                <a:moveTo>
                  <a:pt x="1651892" y="1651181"/>
                </a:moveTo>
                <a:lnTo>
                  <a:pt x="1632331" y="1651181"/>
                </a:lnTo>
                <a:lnTo>
                  <a:pt x="1637409" y="1656261"/>
                </a:lnTo>
                <a:lnTo>
                  <a:pt x="1656974" y="1656261"/>
                </a:lnTo>
                <a:lnTo>
                  <a:pt x="1651892" y="1651181"/>
                </a:lnTo>
                <a:close/>
              </a:path>
              <a:path w="2113280" h="2112645">
                <a:moveTo>
                  <a:pt x="1645539" y="1644831"/>
                </a:moveTo>
                <a:lnTo>
                  <a:pt x="1625984" y="1644831"/>
                </a:lnTo>
                <a:lnTo>
                  <a:pt x="1631062" y="1649911"/>
                </a:lnTo>
                <a:lnTo>
                  <a:pt x="1650621" y="1649911"/>
                </a:lnTo>
                <a:lnTo>
                  <a:pt x="1645539" y="1644831"/>
                </a:lnTo>
                <a:close/>
              </a:path>
              <a:path w="2113280" h="2112645">
                <a:moveTo>
                  <a:pt x="1639186" y="1638481"/>
                </a:moveTo>
                <a:lnTo>
                  <a:pt x="1619637" y="1638481"/>
                </a:lnTo>
                <a:lnTo>
                  <a:pt x="1624715" y="1643561"/>
                </a:lnTo>
                <a:lnTo>
                  <a:pt x="1644269" y="1643561"/>
                </a:lnTo>
                <a:lnTo>
                  <a:pt x="1639186" y="1638481"/>
                </a:lnTo>
                <a:close/>
              </a:path>
              <a:path w="2113280" h="2112645">
                <a:moveTo>
                  <a:pt x="1632834" y="1632131"/>
                </a:moveTo>
                <a:lnTo>
                  <a:pt x="1613289" y="1632131"/>
                </a:lnTo>
                <a:lnTo>
                  <a:pt x="1618367" y="1637211"/>
                </a:lnTo>
                <a:lnTo>
                  <a:pt x="1637916" y="1637211"/>
                </a:lnTo>
                <a:lnTo>
                  <a:pt x="1632834" y="1632131"/>
                </a:lnTo>
                <a:close/>
              </a:path>
              <a:path w="2113280" h="2112645">
                <a:moveTo>
                  <a:pt x="1626481" y="1625781"/>
                </a:moveTo>
                <a:lnTo>
                  <a:pt x="1606942" y="1625781"/>
                </a:lnTo>
                <a:lnTo>
                  <a:pt x="1612020" y="1630861"/>
                </a:lnTo>
                <a:lnTo>
                  <a:pt x="1631563" y="1630861"/>
                </a:lnTo>
                <a:lnTo>
                  <a:pt x="1626481" y="1625781"/>
                </a:lnTo>
                <a:close/>
              </a:path>
              <a:path w="2113280" h="2112645">
                <a:moveTo>
                  <a:pt x="1620128" y="1619431"/>
                </a:moveTo>
                <a:lnTo>
                  <a:pt x="1600595" y="1619431"/>
                </a:lnTo>
                <a:lnTo>
                  <a:pt x="1605673" y="1624511"/>
                </a:lnTo>
                <a:lnTo>
                  <a:pt x="1625210" y="1624511"/>
                </a:lnTo>
                <a:lnTo>
                  <a:pt x="1620128" y="1619431"/>
                </a:lnTo>
                <a:close/>
              </a:path>
              <a:path w="2113280" h="2112645">
                <a:moveTo>
                  <a:pt x="1613776" y="1613081"/>
                </a:moveTo>
                <a:lnTo>
                  <a:pt x="1594248" y="1613081"/>
                </a:lnTo>
                <a:lnTo>
                  <a:pt x="1599325" y="1618161"/>
                </a:lnTo>
                <a:lnTo>
                  <a:pt x="1618858" y="1618161"/>
                </a:lnTo>
                <a:lnTo>
                  <a:pt x="1613776" y="1613081"/>
                </a:lnTo>
                <a:close/>
              </a:path>
              <a:path w="2113280" h="2112645">
                <a:moveTo>
                  <a:pt x="1607423" y="1606731"/>
                </a:moveTo>
                <a:lnTo>
                  <a:pt x="1587900" y="1606731"/>
                </a:lnTo>
                <a:lnTo>
                  <a:pt x="1592978" y="1611811"/>
                </a:lnTo>
                <a:lnTo>
                  <a:pt x="1612505" y="1611811"/>
                </a:lnTo>
                <a:lnTo>
                  <a:pt x="1607423" y="1606731"/>
                </a:lnTo>
                <a:close/>
              </a:path>
              <a:path w="2113280" h="2112645">
                <a:moveTo>
                  <a:pt x="1601070" y="1600381"/>
                </a:moveTo>
                <a:lnTo>
                  <a:pt x="1581553" y="1600381"/>
                </a:lnTo>
                <a:lnTo>
                  <a:pt x="1586631" y="1605461"/>
                </a:lnTo>
                <a:lnTo>
                  <a:pt x="1606152" y="1605461"/>
                </a:lnTo>
                <a:lnTo>
                  <a:pt x="1601070" y="1600381"/>
                </a:lnTo>
                <a:close/>
              </a:path>
              <a:path w="2113280" h="2112645">
                <a:moveTo>
                  <a:pt x="1594717" y="1594031"/>
                </a:moveTo>
                <a:lnTo>
                  <a:pt x="1575206" y="1594031"/>
                </a:lnTo>
                <a:lnTo>
                  <a:pt x="1580284" y="1599111"/>
                </a:lnTo>
                <a:lnTo>
                  <a:pt x="1599800" y="1599111"/>
                </a:lnTo>
                <a:lnTo>
                  <a:pt x="1594717" y="1594031"/>
                </a:lnTo>
                <a:close/>
              </a:path>
              <a:path w="2113280" h="2112645">
                <a:moveTo>
                  <a:pt x="1588365" y="1587681"/>
                </a:moveTo>
                <a:lnTo>
                  <a:pt x="1568859" y="1587681"/>
                </a:lnTo>
                <a:lnTo>
                  <a:pt x="1573936" y="1592761"/>
                </a:lnTo>
                <a:lnTo>
                  <a:pt x="1593447" y="1592761"/>
                </a:lnTo>
                <a:lnTo>
                  <a:pt x="1588365" y="1587681"/>
                </a:lnTo>
                <a:close/>
              </a:path>
              <a:path w="2113280" h="2112645">
                <a:moveTo>
                  <a:pt x="1582012" y="1581331"/>
                </a:moveTo>
                <a:lnTo>
                  <a:pt x="1562511" y="1581331"/>
                </a:lnTo>
                <a:lnTo>
                  <a:pt x="1567589" y="1586411"/>
                </a:lnTo>
                <a:lnTo>
                  <a:pt x="1587094" y="1586411"/>
                </a:lnTo>
                <a:lnTo>
                  <a:pt x="1582012" y="1581331"/>
                </a:lnTo>
                <a:close/>
              </a:path>
              <a:path w="2113280" h="2112645">
                <a:moveTo>
                  <a:pt x="1575659" y="1574981"/>
                </a:moveTo>
                <a:lnTo>
                  <a:pt x="1556164" y="1574981"/>
                </a:lnTo>
                <a:lnTo>
                  <a:pt x="1561242" y="1580061"/>
                </a:lnTo>
                <a:lnTo>
                  <a:pt x="1580741" y="1580061"/>
                </a:lnTo>
                <a:lnTo>
                  <a:pt x="1575659" y="1574981"/>
                </a:lnTo>
                <a:close/>
              </a:path>
              <a:path w="2113280" h="2112645">
                <a:moveTo>
                  <a:pt x="1569306" y="1568631"/>
                </a:moveTo>
                <a:lnTo>
                  <a:pt x="1549817" y="1568631"/>
                </a:lnTo>
                <a:lnTo>
                  <a:pt x="1554895" y="1573711"/>
                </a:lnTo>
                <a:lnTo>
                  <a:pt x="1574389" y="1573711"/>
                </a:lnTo>
                <a:lnTo>
                  <a:pt x="1569306" y="1568631"/>
                </a:lnTo>
                <a:close/>
              </a:path>
              <a:path w="2113280" h="2112645">
                <a:moveTo>
                  <a:pt x="1562954" y="1562281"/>
                </a:moveTo>
                <a:lnTo>
                  <a:pt x="1543470" y="1562281"/>
                </a:lnTo>
                <a:lnTo>
                  <a:pt x="1548547" y="1567361"/>
                </a:lnTo>
                <a:lnTo>
                  <a:pt x="1568036" y="1567361"/>
                </a:lnTo>
                <a:lnTo>
                  <a:pt x="1562954" y="1562281"/>
                </a:lnTo>
                <a:close/>
              </a:path>
              <a:path w="2113280" h="2112645">
                <a:moveTo>
                  <a:pt x="1556601" y="1555931"/>
                </a:moveTo>
                <a:lnTo>
                  <a:pt x="1537122" y="1555931"/>
                </a:lnTo>
                <a:lnTo>
                  <a:pt x="1542200" y="1561011"/>
                </a:lnTo>
                <a:lnTo>
                  <a:pt x="1561683" y="1561011"/>
                </a:lnTo>
                <a:lnTo>
                  <a:pt x="1556601" y="1555931"/>
                </a:lnTo>
                <a:close/>
              </a:path>
              <a:path w="2113280" h="2112645">
                <a:moveTo>
                  <a:pt x="1550248" y="1549581"/>
                </a:moveTo>
                <a:lnTo>
                  <a:pt x="1530775" y="1549581"/>
                </a:lnTo>
                <a:lnTo>
                  <a:pt x="1535853" y="1554661"/>
                </a:lnTo>
                <a:lnTo>
                  <a:pt x="1555330" y="1554661"/>
                </a:lnTo>
                <a:lnTo>
                  <a:pt x="1550248" y="1549581"/>
                </a:lnTo>
                <a:close/>
              </a:path>
              <a:path w="2113280" h="2112645">
                <a:moveTo>
                  <a:pt x="1543895" y="1543231"/>
                </a:moveTo>
                <a:lnTo>
                  <a:pt x="1524428" y="1543231"/>
                </a:lnTo>
                <a:lnTo>
                  <a:pt x="1529506" y="1548311"/>
                </a:lnTo>
                <a:lnTo>
                  <a:pt x="1548978" y="1548311"/>
                </a:lnTo>
                <a:lnTo>
                  <a:pt x="1543895" y="1543231"/>
                </a:lnTo>
                <a:close/>
              </a:path>
              <a:path w="2113280" h="2112645">
                <a:moveTo>
                  <a:pt x="1537543" y="1536881"/>
                </a:moveTo>
                <a:lnTo>
                  <a:pt x="1518080" y="1536881"/>
                </a:lnTo>
                <a:lnTo>
                  <a:pt x="1523158" y="1541961"/>
                </a:lnTo>
                <a:lnTo>
                  <a:pt x="1542625" y="1541961"/>
                </a:lnTo>
                <a:lnTo>
                  <a:pt x="1537543" y="1536881"/>
                </a:lnTo>
                <a:close/>
              </a:path>
              <a:path w="2113280" h="2112645">
                <a:moveTo>
                  <a:pt x="1531190" y="1530531"/>
                </a:moveTo>
                <a:lnTo>
                  <a:pt x="1511733" y="1530531"/>
                </a:lnTo>
                <a:lnTo>
                  <a:pt x="1516811" y="1535611"/>
                </a:lnTo>
                <a:lnTo>
                  <a:pt x="1536272" y="1535611"/>
                </a:lnTo>
                <a:lnTo>
                  <a:pt x="1531190" y="1530531"/>
                </a:lnTo>
                <a:close/>
              </a:path>
              <a:path w="2113280" h="2112645">
                <a:moveTo>
                  <a:pt x="1524837" y="1524181"/>
                </a:moveTo>
                <a:lnTo>
                  <a:pt x="1505386" y="1524181"/>
                </a:lnTo>
                <a:lnTo>
                  <a:pt x="1510464" y="1529261"/>
                </a:lnTo>
                <a:lnTo>
                  <a:pt x="1529919" y="1529261"/>
                </a:lnTo>
                <a:lnTo>
                  <a:pt x="1524837" y="1524181"/>
                </a:lnTo>
                <a:close/>
              </a:path>
              <a:path w="2113280" h="2112645">
                <a:moveTo>
                  <a:pt x="1518484" y="1517831"/>
                </a:moveTo>
                <a:lnTo>
                  <a:pt x="1499039" y="1517831"/>
                </a:lnTo>
                <a:lnTo>
                  <a:pt x="1504117" y="1522911"/>
                </a:lnTo>
                <a:lnTo>
                  <a:pt x="1523567" y="1522911"/>
                </a:lnTo>
                <a:lnTo>
                  <a:pt x="1518484" y="1517831"/>
                </a:lnTo>
                <a:close/>
              </a:path>
              <a:path w="2113280" h="2112645">
                <a:moveTo>
                  <a:pt x="1512132" y="1511481"/>
                </a:moveTo>
                <a:lnTo>
                  <a:pt x="1492691" y="1511481"/>
                </a:lnTo>
                <a:lnTo>
                  <a:pt x="1497769" y="1516561"/>
                </a:lnTo>
                <a:lnTo>
                  <a:pt x="1517214" y="1516561"/>
                </a:lnTo>
                <a:lnTo>
                  <a:pt x="1512132" y="1511481"/>
                </a:lnTo>
                <a:close/>
              </a:path>
              <a:path w="2113280" h="2112645">
                <a:moveTo>
                  <a:pt x="1303762" y="1303201"/>
                </a:moveTo>
                <a:lnTo>
                  <a:pt x="1284501" y="1303201"/>
                </a:lnTo>
                <a:lnTo>
                  <a:pt x="1491422" y="1510211"/>
                </a:lnTo>
                <a:lnTo>
                  <a:pt x="1510861" y="1510211"/>
                </a:lnTo>
                <a:lnTo>
                  <a:pt x="1303762" y="1303201"/>
                </a:lnTo>
                <a:close/>
              </a:path>
              <a:path w="2113280" h="2112645">
                <a:moveTo>
                  <a:pt x="2049573" y="2048691"/>
                </a:moveTo>
                <a:lnTo>
                  <a:pt x="2029670" y="2048691"/>
                </a:lnTo>
                <a:lnTo>
                  <a:pt x="2093143" y="2112191"/>
                </a:lnTo>
                <a:lnTo>
                  <a:pt x="2113101" y="2112191"/>
                </a:lnTo>
                <a:lnTo>
                  <a:pt x="2049573" y="2048691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0" y="4339590"/>
            <a:ext cx="2093595" cy="2513330"/>
          </a:xfrm>
          <a:custGeom>
            <a:avLst/>
            <a:gdLst/>
            <a:ahLst/>
            <a:cxnLst/>
            <a:rect l="l" t="t" r="r" b="b"/>
            <a:pathLst>
              <a:path w="2093595" h="2513329">
                <a:moveTo>
                  <a:pt x="438150" y="0"/>
                </a:moveTo>
                <a:lnTo>
                  <a:pt x="0" y="0"/>
                </a:lnTo>
                <a:lnTo>
                  <a:pt x="0" y="6349"/>
                </a:lnTo>
                <a:lnTo>
                  <a:pt x="443230" y="6349"/>
                </a:lnTo>
                <a:lnTo>
                  <a:pt x="443230" y="5079"/>
                </a:lnTo>
                <a:lnTo>
                  <a:pt x="441959" y="5079"/>
                </a:lnTo>
                <a:lnTo>
                  <a:pt x="441959" y="3809"/>
                </a:lnTo>
                <a:lnTo>
                  <a:pt x="440690" y="3809"/>
                </a:lnTo>
                <a:lnTo>
                  <a:pt x="440690" y="2539"/>
                </a:lnTo>
                <a:lnTo>
                  <a:pt x="439420" y="2539"/>
                </a:lnTo>
                <a:lnTo>
                  <a:pt x="439420" y="1269"/>
                </a:lnTo>
                <a:lnTo>
                  <a:pt x="438150" y="1269"/>
                </a:lnTo>
                <a:lnTo>
                  <a:pt x="438150" y="0"/>
                </a:lnTo>
                <a:close/>
              </a:path>
              <a:path w="2093595" h="2513329">
                <a:moveTo>
                  <a:pt x="0" y="419284"/>
                </a:moveTo>
                <a:lnTo>
                  <a:pt x="0" y="431799"/>
                </a:lnTo>
                <a:lnTo>
                  <a:pt x="12509" y="431799"/>
                </a:lnTo>
                <a:lnTo>
                  <a:pt x="0" y="419284"/>
                </a:lnTo>
                <a:close/>
              </a:path>
              <a:path w="2093595" h="2513329">
                <a:moveTo>
                  <a:pt x="12509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18856" y="438149"/>
                </a:lnTo>
                <a:lnTo>
                  <a:pt x="12509" y="431800"/>
                </a:lnTo>
                <a:close/>
              </a:path>
              <a:path w="2093595" h="2513329">
                <a:moveTo>
                  <a:pt x="18856" y="438150"/>
                </a:moveTo>
                <a:lnTo>
                  <a:pt x="0" y="438150"/>
                </a:lnTo>
                <a:lnTo>
                  <a:pt x="0" y="439609"/>
                </a:lnTo>
                <a:lnTo>
                  <a:pt x="4888" y="444499"/>
                </a:lnTo>
                <a:lnTo>
                  <a:pt x="25204" y="444499"/>
                </a:lnTo>
                <a:lnTo>
                  <a:pt x="18856" y="438150"/>
                </a:lnTo>
                <a:close/>
              </a:path>
              <a:path w="2093595" h="2513329">
                <a:moveTo>
                  <a:pt x="25204" y="444500"/>
                </a:moveTo>
                <a:lnTo>
                  <a:pt x="4888" y="444500"/>
                </a:lnTo>
                <a:lnTo>
                  <a:pt x="11235" y="450849"/>
                </a:lnTo>
                <a:lnTo>
                  <a:pt x="31551" y="450849"/>
                </a:lnTo>
                <a:lnTo>
                  <a:pt x="25204" y="444500"/>
                </a:lnTo>
                <a:close/>
              </a:path>
              <a:path w="2093595" h="2513329">
                <a:moveTo>
                  <a:pt x="31551" y="450850"/>
                </a:moveTo>
                <a:lnTo>
                  <a:pt x="11235" y="450850"/>
                </a:lnTo>
                <a:lnTo>
                  <a:pt x="17583" y="457199"/>
                </a:lnTo>
                <a:lnTo>
                  <a:pt x="37898" y="457199"/>
                </a:lnTo>
                <a:lnTo>
                  <a:pt x="31551" y="450850"/>
                </a:lnTo>
                <a:close/>
              </a:path>
              <a:path w="2093595" h="2513329">
                <a:moveTo>
                  <a:pt x="37898" y="457200"/>
                </a:moveTo>
                <a:lnTo>
                  <a:pt x="17583" y="457200"/>
                </a:lnTo>
                <a:lnTo>
                  <a:pt x="23930" y="463549"/>
                </a:lnTo>
                <a:lnTo>
                  <a:pt x="44245" y="463549"/>
                </a:lnTo>
                <a:lnTo>
                  <a:pt x="37898" y="457200"/>
                </a:lnTo>
                <a:close/>
              </a:path>
              <a:path w="2093595" h="2513329">
                <a:moveTo>
                  <a:pt x="44245" y="463550"/>
                </a:moveTo>
                <a:lnTo>
                  <a:pt x="23930" y="463550"/>
                </a:lnTo>
                <a:lnTo>
                  <a:pt x="30277" y="469899"/>
                </a:lnTo>
                <a:lnTo>
                  <a:pt x="50593" y="469899"/>
                </a:lnTo>
                <a:lnTo>
                  <a:pt x="44245" y="463550"/>
                </a:lnTo>
                <a:close/>
              </a:path>
              <a:path w="2093595" h="2513329">
                <a:moveTo>
                  <a:pt x="50593" y="469900"/>
                </a:moveTo>
                <a:lnTo>
                  <a:pt x="30277" y="469900"/>
                </a:lnTo>
                <a:lnTo>
                  <a:pt x="36624" y="476249"/>
                </a:lnTo>
                <a:lnTo>
                  <a:pt x="56940" y="476249"/>
                </a:lnTo>
                <a:lnTo>
                  <a:pt x="50593" y="469900"/>
                </a:lnTo>
                <a:close/>
              </a:path>
              <a:path w="2093595" h="2513329">
                <a:moveTo>
                  <a:pt x="56940" y="476250"/>
                </a:moveTo>
                <a:lnTo>
                  <a:pt x="36624" y="476250"/>
                </a:lnTo>
                <a:lnTo>
                  <a:pt x="42972" y="482599"/>
                </a:lnTo>
                <a:lnTo>
                  <a:pt x="63287" y="482599"/>
                </a:lnTo>
                <a:lnTo>
                  <a:pt x="56940" y="476250"/>
                </a:lnTo>
                <a:close/>
              </a:path>
              <a:path w="2093595" h="2513329">
                <a:moveTo>
                  <a:pt x="63287" y="482600"/>
                </a:moveTo>
                <a:lnTo>
                  <a:pt x="42972" y="482600"/>
                </a:lnTo>
                <a:lnTo>
                  <a:pt x="49319" y="488949"/>
                </a:lnTo>
                <a:lnTo>
                  <a:pt x="69635" y="488949"/>
                </a:lnTo>
                <a:lnTo>
                  <a:pt x="63287" y="482600"/>
                </a:lnTo>
                <a:close/>
              </a:path>
              <a:path w="2093595" h="2513329">
                <a:moveTo>
                  <a:pt x="69635" y="488950"/>
                </a:moveTo>
                <a:lnTo>
                  <a:pt x="49319" y="488950"/>
                </a:lnTo>
                <a:lnTo>
                  <a:pt x="55666" y="495299"/>
                </a:lnTo>
                <a:lnTo>
                  <a:pt x="75982" y="495299"/>
                </a:lnTo>
                <a:lnTo>
                  <a:pt x="69635" y="488950"/>
                </a:lnTo>
                <a:close/>
              </a:path>
              <a:path w="2093595" h="2513329">
                <a:moveTo>
                  <a:pt x="75982" y="495300"/>
                </a:moveTo>
                <a:lnTo>
                  <a:pt x="55666" y="495300"/>
                </a:lnTo>
                <a:lnTo>
                  <a:pt x="62013" y="501649"/>
                </a:lnTo>
                <a:lnTo>
                  <a:pt x="82329" y="501649"/>
                </a:lnTo>
                <a:lnTo>
                  <a:pt x="75982" y="495300"/>
                </a:lnTo>
                <a:close/>
              </a:path>
              <a:path w="2093595" h="2513329">
                <a:moveTo>
                  <a:pt x="82329" y="501650"/>
                </a:moveTo>
                <a:lnTo>
                  <a:pt x="62013" y="501650"/>
                </a:lnTo>
                <a:lnTo>
                  <a:pt x="68361" y="507999"/>
                </a:lnTo>
                <a:lnTo>
                  <a:pt x="88676" y="507999"/>
                </a:lnTo>
                <a:lnTo>
                  <a:pt x="82329" y="501650"/>
                </a:lnTo>
                <a:close/>
              </a:path>
              <a:path w="2093595" h="2513329">
                <a:moveTo>
                  <a:pt x="88676" y="508000"/>
                </a:moveTo>
                <a:lnTo>
                  <a:pt x="68361" y="508000"/>
                </a:lnTo>
                <a:lnTo>
                  <a:pt x="74708" y="514349"/>
                </a:lnTo>
                <a:lnTo>
                  <a:pt x="95024" y="514349"/>
                </a:lnTo>
                <a:lnTo>
                  <a:pt x="88676" y="508000"/>
                </a:lnTo>
                <a:close/>
              </a:path>
              <a:path w="2093595" h="2513329">
                <a:moveTo>
                  <a:pt x="95024" y="514350"/>
                </a:moveTo>
                <a:lnTo>
                  <a:pt x="74708" y="514350"/>
                </a:lnTo>
                <a:lnTo>
                  <a:pt x="81055" y="520699"/>
                </a:lnTo>
                <a:lnTo>
                  <a:pt x="101371" y="520699"/>
                </a:lnTo>
                <a:lnTo>
                  <a:pt x="95024" y="514350"/>
                </a:lnTo>
                <a:close/>
              </a:path>
              <a:path w="2093595" h="2513329">
                <a:moveTo>
                  <a:pt x="101371" y="520700"/>
                </a:moveTo>
                <a:lnTo>
                  <a:pt x="81055" y="520700"/>
                </a:lnTo>
                <a:lnTo>
                  <a:pt x="87403" y="527049"/>
                </a:lnTo>
                <a:lnTo>
                  <a:pt x="107718" y="527049"/>
                </a:lnTo>
                <a:lnTo>
                  <a:pt x="101371" y="520700"/>
                </a:lnTo>
                <a:close/>
              </a:path>
              <a:path w="2093595" h="2513329">
                <a:moveTo>
                  <a:pt x="107718" y="527050"/>
                </a:moveTo>
                <a:lnTo>
                  <a:pt x="87403" y="527050"/>
                </a:lnTo>
                <a:lnTo>
                  <a:pt x="93750" y="533399"/>
                </a:lnTo>
                <a:lnTo>
                  <a:pt x="114065" y="533399"/>
                </a:lnTo>
                <a:lnTo>
                  <a:pt x="107718" y="527050"/>
                </a:lnTo>
                <a:close/>
              </a:path>
              <a:path w="2093595" h="2513329">
                <a:moveTo>
                  <a:pt x="114065" y="533400"/>
                </a:moveTo>
                <a:lnTo>
                  <a:pt x="93750" y="533400"/>
                </a:lnTo>
                <a:lnTo>
                  <a:pt x="100097" y="539749"/>
                </a:lnTo>
                <a:lnTo>
                  <a:pt x="120413" y="539749"/>
                </a:lnTo>
                <a:lnTo>
                  <a:pt x="114065" y="533400"/>
                </a:lnTo>
                <a:close/>
              </a:path>
              <a:path w="2093595" h="2513329">
                <a:moveTo>
                  <a:pt x="120413" y="539750"/>
                </a:moveTo>
                <a:lnTo>
                  <a:pt x="100097" y="539750"/>
                </a:lnTo>
                <a:lnTo>
                  <a:pt x="106444" y="546099"/>
                </a:lnTo>
                <a:lnTo>
                  <a:pt x="126760" y="546099"/>
                </a:lnTo>
                <a:lnTo>
                  <a:pt x="120413" y="539750"/>
                </a:lnTo>
                <a:close/>
              </a:path>
              <a:path w="2093595" h="2513329">
                <a:moveTo>
                  <a:pt x="126760" y="546100"/>
                </a:moveTo>
                <a:lnTo>
                  <a:pt x="106444" y="546100"/>
                </a:lnTo>
                <a:lnTo>
                  <a:pt x="112792" y="552449"/>
                </a:lnTo>
                <a:lnTo>
                  <a:pt x="133107" y="552449"/>
                </a:lnTo>
                <a:lnTo>
                  <a:pt x="126760" y="546100"/>
                </a:lnTo>
                <a:close/>
              </a:path>
              <a:path w="2093595" h="2513329">
                <a:moveTo>
                  <a:pt x="133107" y="552450"/>
                </a:moveTo>
                <a:lnTo>
                  <a:pt x="112792" y="552450"/>
                </a:lnTo>
                <a:lnTo>
                  <a:pt x="119139" y="558799"/>
                </a:lnTo>
                <a:lnTo>
                  <a:pt x="139454" y="558799"/>
                </a:lnTo>
                <a:lnTo>
                  <a:pt x="133107" y="552450"/>
                </a:lnTo>
                <a:close/>
              </a:path>
              <a:path w="2093595" h="2513329">
                <a:moveTo>
                  <a:pt x="139454" y="558800"/>
                </a:moveTo>
                <a:lnTo>
                  <a:pt x="119139" y="558800"/>
                </a:lnTo>
                <a:lnTo>
                  <a:pt x="125486" y="565149"/>
                </a:lnTo>
                <a:lnTo>
                  <a:pt x="145802" y="565149"/>
                </a:lnTo>
                <a:lnTo>
                  <a:pt x="139454" y="558800"/>
                </a:lnTo>
                <a:close/>
              </a:path>
              <a:path w="2093595" h="2513329">
                <a:moveTo>
                  <a:pt x="145802" y="565150"/>
                </a:moveTo>
                <a:lnTo>
                  <a:pt x="125486" y="565150"/>
                </a:lnTo>
                <a:lnTo>
                  <a:pt x="131833" y="571499"/>
                </a:lnTo>
                <a:lnTo>
                  <a:pt x="152149" y="571499"/>
                </a:lnTo>
                <a:lnTo>
                  <a:pt x="145802" y="565150"/>
                </a:lnTo>
                <a:close/>
              </a:path>
              <a:path w="2093595" h="2513329">
                <a:moveTo>
                  <a:pt x="152149" y="571500"/>
                </a:moveTo>
                <a:lnTo>
                  <a:pt x="131833" y="571500"/>
                </a:lnTo>
                <a:lnTo>
                  <a:pt x="138181" y="577849"/>
                </a:lnTo>
                <a:lnTo>
                  <a:pt x="158496" y="577849"/>
                </a:lnTo>
                <a:lnTo>
                  <a:pt x="152149" y="571500"/>
                </a:lnTo>
                <a:close/>
              </a:path>
              <a:path w="2093595" h="2513329">
                <a:moveTo>
                  <a:pt x="158496" y="577850"/>
                </a:moveTo>
                <a:lnTo>
                  <a:pt x="138181" y="577850"/>
                </a:lnTo>
                <a:lnTo>
                  <a:pt x="144528" y="584199"/>
                </a:lnTo>
                <a:lnTo>
                  <a:pt x="164844" y="584199"/>
                </a:lnTo>
                <a:lnTo>
                  <a:pt x="158496" y="577850"/>
                </a:lnTo>
                <a:close/>
              </a:path>
              <a:path w="2093595" h="2513329">
                <a:moveTo>
                  <a:pt x="164844" y="584200"/>
                </a:moveTo>
                <a:lnTo>
                  <a:pt x="144528" y="584200"/>
                </a:lnTo>
                <a:lnTo>
                  <a:pt x="150875" y="590549"/>
                </a:lnTo>
                <a:lnTo>
                  <a:pt x="171191" y="590549"/>
                </a:lnTo>
                <a:lnTo>
                  <a:pt x="164844" y="584200"/>
                </a:lnTo>
                <a:close/>
              </a:path>
              <a:path w="2093595" h="2513329">
                <a:moveTo>
                  <a:pt x="171191" y="590550"/>
                </a:moveTo>
                <a:lnTo>
                  <a:pt x="150875" y="590550"/>
                </a:lnTo>
                <a:lnTo>
                  <a:pt x="157222" y="596899"/>
                </a:lnTo>
                <a:lnTo>
                  <a:pt x="177538" y="596899"/>
                </a:lnTo>
                <a:lnTo>
                  <a:pt x="171191" y="590550"/>
                </a:lnTo>
                <a:close/>
              </a:path>
              <a:path w="2093595" h="2513329">
                <a:moveTo>
                  <a:pt x="177538" y="596900"/>
                </a:moveTo>
                <a:lnTo>
                  <a:pt x="157222" y="596900"/>
                </a:lnTo>
                <a:lnTo>
                  <a:pt x="163570" y="603249"/>
                </a:lnTo>
                <a:lnTo>
                  <a:pt x="183885" y="603249"/>
                </a:lnTo>
                <a:lnTo>
                  <a:pt x="177538" y="596900"/>
                </a:lnTo>
                <a:close/>
              </a:path>
              <a:path w="2093595" h="2513329">
                <a:moveTo>
                  <a:pt x="183885" y="603250"/>
                </a:moveTo>
                <a:lnTo>
                  <a:pt x="163570" y="603250"/>
                </a:lnTo>
                <a:lnTo>
                  <a:pt x="169917" y="609599"/>
                </a:lnTo>
                <a:lnTo>
                  <a:pt x="190233" y="609599"/>
                </a:lnTo>
                <a:lnTo>
                  <a:pt x="183885" y="603250"/>
                </a:lnTo>
                <a:close/>
              </a:path>
              <a:path w="2093595" h="2513329">
                <a:moveTo>
                  <a:pt x="190233" y="609600"/>
                </a:moveTo>
                <a:lnTo>
                  <a:pt x="169917" y="609600"/>
                </a:lnTo>
                <a:lnTo>
                  <a:pt x="176264" y="615949"/>
                </a:lnTo>
                <a:lnTo>
                  <a:pt x="196580" y="615949"/>
                </a:lnTo>
                <a:lnTo>
                  <a:pt x="190233" y="609600"/>
                </a:lnTo>
                <a:close/>
              </a:path>
              <a:path w="2093595" h="2513329">
                <a:moveTo>
                  <a:pt x="196580" y="615950"/>
                </a:moveTo>
                <a:lnTo>
                  <a:pt x="176264" y="615950"/>
                </a:lnTo>
                <a:lnTo>
                  <a:pt x="182611" y="622299"/>
                </a:lnTo>
                <a:lnTo>
                  <a:pt x="202927" y="622299"/>
                </a:lnTo>
                <a:lnTo>
                  <a:pt x="196580" y="615950"/>
                </a:lnTo>
                <a:close/>
              </a:path>
              <a:path w="2093595" h="2513329">
                <a:moveTo>
                  <a:pt x="202927" y="622300"/>
                </a:moveTo>
                <a:lnTo>
                  <a:pt x="182611" y="622300"/>
                </a:lnTo>
                <a:lnTo>
                  <a:pt x="195306" y="634999"/>
                </a:lnTo>
                <a:lnTo>
                  <a:pt x="215622" y="634999"/>
                </a:lnTo>
                <a:lnTo>
                  <a:pt x="202927" y="622300"/>
                </a:lnTo>
                <a:close/>
              </a:path>
              <a:path w="2093595" h="2513329">
                <a:moveTo>
                  <a:pt x="215622" y="635000"/>
                </a:moveTo>
                <a:lnTo>
                  <a:pt x="195306" y="635000"/>
                </a:lnTo>
                <a:lnTo>
                  <a:pt x="201653" y="641349"/>
                </a:lnTo>
                <a:lnTo>
                  <a:pt x="221969" y="641349"/>
                </a:lnTo>
                <a:lnTo>
                  <a:pt x="215622" y="635000"/>
                </a:lnTo>
                <a:close/>
              </a:path>
              <a:path w="2093595" h="2513329">
                <a:moveTo>
                  <a:pt x="221969" y="641350"/>
                </a:moveTo>
                <a:lnTo>
                  <a:pt x="201653" y="641350"/>
                </a:lnTo>
                <a:lnTo>
                  <a:pt x="208001" y="647699"/>
                </a:lnTo>
                <a:lnTo>
                  <a:pt x="228316" y="647699"/>
                </a:lnTo>
                <a:lnTo>
                  <a:pt x="221969" y="641350"/>
                </a:lnTo>
                <a:close/>
              </a:path>
              <a:path w="2093595" h="2513329">
                <a:moveTo>
                  <a:pt x="228316" y="647700"/>
                </a:moveTo>
                <a:lnTo>
                  <a:pt x="208001" y="647700"/>
                </a:lnTo>
                <a:lnTo>
                  <a:pt x="214348" y="654049"/>
                </a:lnTo>
                <a:lnTo>
                  <a:pt x="234663" y="654049"/>
                </a:lnTo>
                <a:lnTo>
                  <a:pt x="228316" y="647700"/>
                </a:lnTo>
                <a:close/>
              </a:path>
              <a:path w="2093595" h="2513329">
                <a:moveTo>
                  <a:pt x="234663" y="654050"/>
                </a:moveTo>
                <a:lnTo>
                  <a:pt x="214348" y="654050"/>
                </a:lnTo>
                <a:lnTo>
                  <a:pt x="220695" y="660399"/>
                </a:lnTo>
                <a:lnTo>
                  <a:pt x="241011" y="660399"/>
                </a:lnTo>
                <a:lnTo>
                  <a:pt x="234663" y="654050"/>
                </a:lnTo>
                <a:close/>
              </a:path>
              <a:path w="2093595" h="2513329">
                <a:moveTo>
                  <a:pt x="241011" y="660400"/>
                </a:moveTo>
                <a:lnTo>
                  <a:pt x="220695" y="660400"/>
                </a:lnTo>
                <a:lnTo>
                  <a:pt x="227042" y="666749"/>
                </a:lnTo>
                <a:lnTo>
                  <a:pt x="247358" y="666749"/>
                </a:lnTo>
                <a:lnTo>
                  <a:pt x="241011" y="660400"/>
                </a:lnTo>
                <a:close/>
              </a:path>
              <a:path w="2093595" h="2513329">
                <a:moveTo>
                  <a:pt x="247358" y="666750"/>
                </a:moveTo>
                <a:lnTo>
                  <a:pt x="227042" y="666750"/>
                </a:lnTo>
                <a:lnTo>
                  <a:pt x="233390" y="673099"/>
                </a:lnTo>
                <a:lnTo>
                  <a:pt x="253705" y="673099"/>
                </a:lnTo>
                <a:lnTo>
                  <a:pt x="247358" y="666750"/>
                </a:lnTo>
                <a:close/>
              </a:path>
              <a:path w="2093595" h="2513329">
                <a:moveTo>
                  <a:pt x="253705" y="673100"/>
                </a:moveTo>
                <a:lnTo>
                  <a:pt x="233390" y="673100"/>
                </a:lnTo>
                <a:lnTo>
                  <a:pt x="239737" y="679449"/>
                </a:lnTo>
                <a:lnTo>
                  <a:pt x="260053" y="679449"/>
                </a:lnTo>
                <a:lnTo>
                  <a:pt x="253705" y="673100"/>
                </a:lnTo>
                <a:close/>
              </a:path>
              <a:path w="2093595" h="2513329">
                <a:moveTo>
                  <a:pt x="260053" y="679450"/>
                </a:moveTo>
                <a:lnTo>
                  <a:pt x="239737" y="679450"/>
                </a:lnTo>
                <a:lnTo>
                  <a:pt x="246084" y="685799"/>
                </a:lnTo>
                <a:lnTo>
                  <a:pt x="266400" y="685799"/>
                </a:lnTo>
                <a:lnTo>
                  <a:pt x="260053" y="679450"/>
                </a:lnTo>
                <a:close/>
              </a:path>
              <a:path w="2093595" h="2513329">
                <a:moveTo>
                  <a:pt x="266400" y="685800"/>
                </a:moveTo>
                <a:lnTo>
                  <a:pt x="246084" y="685800"/>
                </a:lnTo>
                <a:lnTo>
                  <a:pt x="252431" y="692149"/>
                </a:lnTo>
                <a:lnTo>
                  <a:pt x="272747" y="692149"/>
                </a:lnTo>
                <a:lnTo>
                  <a:pt x="266400" y="685800"/>
                </a:lnTo>
                <a:close/>
              </a:path>
              <a:path w="2093595" h="2513329">
                <a:moveTo>
                  <a:pt x="272747" y="692150"/>
                </a:moveTo>
                <a:lnTo>
                  <a:pt x="252431" y="692150"/>
                </a:lnTo>
                <a:lnTo>
                  <a:pt x="258779" y="698499"/>
                </a:lnTo>
                <a:lnTo>
                  <a:pt x="279094" y="698499"/>
                </a:lnTo>
                <a:lnTo>
                  <a:pt x="272747" y="692150"/>
                </a:lnTo>
                <a:close/>
              </a:path>
              <a:path w="2093595" h="2513329">
                <a:moveTo>
                  <a:pt x="279094" y="698500"/>
                </a:moveTo>
                <a:lnTo>
                  <a:pt x="258779" y="698500"/>
                </a:lnTo>
                <a:lnTo>
                  <a:pt x="265126" y="704849"/>
                </a:lnTo>
                <a:lnTo>
                  <a:pt x="285442" y="704849"/>
                </a:lnTo>
                <a:lnTo>
                  <a:pt x="279094" y="698500"/>
                </a:lnTo>
                <a:close/>
              </a:path>
              <a:path w="2093595" h="2513329">
                <a:moveTo>
                  <a:pt x="285442" y="704850"/>
                </a:moveTo>
                <a:lnTo>
                  <a:pt x="265126" y="704850"/>
                </a:lnTo>
                <a:lnTo>
                  <a:pt x="271473" y="711199"/>
                </a:lnTo>
                <a:lnTo>
                  <a:pt x="291789" y="711199"/>
                </a:lnTo>
                <a:lnTo>
                  <a:pt x="285442" y="704850"/>
                </a:lnTo>
                <a:close/>
              </a:path>
              <a:path w="2093595" h="2513329">
                <a:moveTo>
                  <a:pt x="291789" y="711200"/>
                </a:moveTo>
                <a:lnTo>
                  <a:pt x="271473" y="711200"/>
                </a:lnTo>
                <a:lnTo>
                  <a:pt x="277820" y="717549"/>
                </a:lnTo>
                <a:lnTo>
                  <a:pt x="298136" y="717549"/>
                </a:lnTo>
                <a:lnTo>
                  <a:pt x="291789" y="711200"/>
                </a:lnTo>
                <a:close/>
              </a:path>
              <a:path w="2093595" h="2513329">
                <a:moveTo>
                  <a:pt x="298136" y="717550"/>
                </a:moveTo>
                <a:lnTo>
                  <a:pt x="277820" y="717550"/>
                </a:lnTo>
                <a:lnTo>
                  <a:pt x="284168" y="723899"/>
                </a:lnTo>
                <a:lnTo>
                  <a:pt x="304483" y="723899"/>
                </a:lnTo>
                <a:lnTo>
                  <a:pt x="298136" y="717550"/>
                </a:lnTo>
                <a:close/>
              </a:path>
              <a:path w="2093595" h="2513329">
                <a:moveTo>
                  <a:pt x="304483" y="723900"/>
                </a:moveTo>
                <a:lnTo>
                  <a:pt x="284168" y="723900"/>
                </a:lnTo>
                <a:lnTo>
                  <a:pt x="290515" y="730249"/>
                </a:lnTo>
                <a:lnTo>
                  <a:pt x="310831" y="730249"/>
                </a:lnTo>
                <a:lnTo>
                  <a:pt x="304483" y="723900"/>
                </a:lnTo>
                <a:close/>
              </a:path>
              <a:path w="2093595" h="2513329">
                <a:moveTo>
                  <a:pt x="310831" y="730249"/>
                </a:moveTo>
                <a:lnTo>
                  <a:pt x="290515" y="730249"/>
                </a:lnTo>
                <a:lnTo>
                  <a:pt x="296862" y="736599"/>
                </a:lnTo>
                <a:lnTo>
                  <a:pt x="317178" y="736599"/>
                </a:lnTo>
                <a:lnTo>
                  <a:pt x="310831" y="730249"/>
                </a:lnTo>
                <a:close/>
              </a:path>
              <a:path w="2093595" h="2513329">
                <a:moveTo>
                  <a:pt x="317178" y="736600"/>
                </a:moveTo>
                <a:lnTo>
                  <a:pt x="296862" y="736600"/>
                </a:lnTo>
                <a:lnTo>
                  <a:pt x="303210" y="742949"/>
                </a:lnTo>
                <a:lnTo>
                  <a:pt x="323525" y="742949"/>
                </a:lnTo>
                <a:lnTo>
                  <a:pt x="317178" y="736600"/>
                </a:lnTo>
                <a:close/>
              </a:path>
              <a:path w="2093595" h="2513329">
                <a:moveTo>
                  <a:pt x="323525" y="742950"/>
                </a:moveTo>
                <a:lnTo>
                  <a:pt x="303210" y="742950"/>
                </a:lnTo>
                <a:lnTo>
                  <a:pt x="309557" y="749299"/>
                </a:lnTo>
                <a:lnTo>
                  <a:pt x="329872" y="749299"/>
                </a:lnTo>
                <a:lnTo>
                  <a:pt x="323525" y="742950"/>
                </a:lnTo>
                <a:close/>
              </a:path>
              <a:path w="2093595" h="2513329">
                <a:moveTo>
                  <a:pt x="329872" y="749300"/>
                </a:moveTo>
                <a:lnTo>
                  <a:pt x="309557" y="749300"/>
                </a:lnTo>
                <a:lnTo>
                  <a:pt x="315904" y="755649"/>
                </a:lnTo>
                <a:lnTo>
                  <a:pt x="336220" y="755649"/>
                </a:lnTo>
                <a:lnTo>
                  <a:pt x="329872" y="749300"/>
                </a:lnTo>
                <a:close/>
              </a:path>
              <a:path w="2093595" h="2513329">
                <a:moveTo>
                  <a:pt x="336220" y="755650"/>
                </a:moveTo>
                <a:lnTo>
                  <a:pt x="315904" y="755650"/>
                </a:lnTo>
                <a:lnTo>
                  <a:pt x="322251" y="761999"/>
                </a:lnTo>
                <a:lnTo>
                  <a:pt x="342567" y="761999"/>
                </a:lnTo>
                <a:lnTo>
                  <a:pt x="336220" y="755650"/>
                </a:lnTo>
                <a:close/>
              </a:path>
              <a:path w="2093595" h="2513329">
                <a:moveTo>
                  <a:pt x="342567" y="762000"/>
                </a:moveTo>
                <a:lnTo>
                  <a:pt x="322251" y="762000"/>
                </a:lnTo>
                <a:lnTo>
                  <a:pt x="328599" y="768349"/>
                </a:lnTo>
                <a:lnTo>
                  <a:pt x="348914" y="768349"/>
                </a:lnTo>
                <a:lnTo>
                  <a:pt x="342567" y="762000"/>
                </a:lnTo>
                <a:close/>
              </a:path>
              <a:path w="2093595" h="2513329">
                <a:moveTo>
                  <a:pt x="348914" y="768350"/>
                </a:moveTo>
                <a:lnTo>
                  <a:pt x="328599" y="768350"/>
                </a:lnTo>
                <a:lnTo>
                  <a:pt x="334946" y="774699"/>
                </a:lnTo>
                <a:lnTo>
                  <a:pt x="355261" y="774699"/>
                </a:lnTo>
                <a:lnTo>
                  <a:pt x="348914" y="768350"/>
                </a:lnTo>
                <a:close/>
              </a:path>
              <a:path w="2093595" h="2513329">
                <a:moveTo>
                  <a:pt x="355261" y="774700"/>
                </a:moveTo>
                <a:lnTo>
                  <a:pt x="334946" y="774700"/>
                </a:lnTo>
                <a:lnTo>
                  <a:pt x="341293" y="781049"/>
                </a:lnTo>
                <a:lnTo>
                  <a:pt x="361609" y="781049"/>
                </a:lnTo>
                <a:lnTo>
                  <a:pt x="355261" y="774700"/>
                </a:lnTo>
                <a:close/>
              </a:path>
              <a:path w="2093595" h="2513329">
                <a:moveTo>
                  <a:pt x="361609" y="781050"/>
                </a:moveTo>
                <a:lnTo>
                  <a:pt x="341293" y="781050"/>
                </a:lnTo>
                <a:lnTo>
                  <a:pt x="347640" y="787399"/>
                </a:lnTo>
                <a:lnTo>
                  <a:pt x="367956" y="787399"/>
                </a:lnTo>
                <a:lnTo>
                  <a:pt x="361609" y="781050"/>
                </a:lnTo>
                <a:close/>
              </a:path>
              <a:path w="2093595" h="2513329">
                <a:moveTo>
                  <a:pt x="367956" y="787400"/>
                </a:moveTo>
                <a:lnTo>
                  <a:pt x="347640" y="787400"/>
                </a:lnTo>
                <a:lnTo>
                  <a:pt x="353988" y="793749"/>
                </a:lnTo>
                <a:lnTo>
                  <a:pt x="374303" y="793749"/>
                </a:lnTo>
                <a:lnTo>
                  <a:pt x="367956" y="787400"/>
                </a:lnTo>
                <a:close/>
              </a:path>
              <a:path w="2093595" h="2513329">
                <a:moveTo>
                  <a:pt x="374303" y="793750"/>
                </a:moveTo>
                <a:lnTo>
                  <a:pt x="353988" y="793750"/>
                </a:lnTo>
                <a:lnTo>
                  <a:pt x="360335" y="800099"/>
                </a:lnTo>
                <a:lnTo>
                  <a:pt x="380651" y="800099"/>
                </a:lnTo>
                <a:lnTo>
                  <a:pt x="374303" y="793750"/>
                </a:lnTo>
                <a:close/>
              </a:path>
              <a:path w="2093595" h="2513329">
                <a:moveTo>
                  <a:pt x="380651" y="800100"/>
                </a:moveTo>
                <a:lnTo>
                  <a:pt x="360335" y="800100"/>
                </a:lnTo>
                <a:lnTo>
                  <a:pt x="366682" y="806449"/>
                </a:lnTo>
                <a:lnTo>
                  <a:pt x="386998" y="806449"/>
                </a:lnTo>
                <a:lnTo>
                  <a:pt x="380651" y="800100"/>
                </a:lnTo>
                <a:close/>
              </a:path>
              <a:path w="2093595" h="2513329">
                <a:moveTo>
                  <a:pt x="386998" y="806450"/>
                </a:moveTo>
                <a:lnTo>
                  <a:pt x="366682" y="806450"/>
                </a:lnTo>
                <a:lnTo>
                  <a:pt x="373029" y="812799"/>
                </a:lnTo>
                <a:lnTo>
                  <a:pt x="393345" y="812799"/>
                </a:lnTo>
                <a:lnTo>
                  <a:pt x="386998" y="806450"/>
                </a:lnTo>
                <a:close/>
              </a:path>
              <a:path w="2093595" h="2513329">
                <a:moveTo>
                  <a:pt x="393345" y="812800"/>
                </a:moveTo>
                <a:lnTo>
                  <a:pt x="373029" y="812800"/>
                </a:lnTo>
                <a:lnTo>
                  <a:pt x="379377" y="819149"/>
                </a:lnTo>
                <a:lnTo>
                  <a:pt x="399692" y="819149"/>
                </a:lnTo>
                <a:lnTo>
                  <a:pt x="393345" y="812800"/>
                </a:lnTo>
                <a:close/>
              </a:path>
              <a:path w="2093595" h="2513329">
                <a:moveTo>
                  <a:pt x="399692" y="819150"/>
                </a:moveTo>
                <a:lnTo>
                  <a:pt x="379377" y="819150"/>
                </a:lnTo>
                <a:lnTo>
                  <a:pt x="385724" y="825499"/>
                </a:lnTo>
                <a:lnTo>
                  <a:pt x="406040" y="825499"/>
                </a:lnTo>
                <a:lnTo>
                  <a:pt x="399692" y="819150"/>
                </a:lnTo>
                <a:close/>
              </a:path>
              <a:path w="2093595" h="2513329">
                <a:moveTo>
                  <a:pt x="406040" y="825500"/>
                </a:moveTo>
                <a:lnTo>
                  <a:pt x="385724" y="825500"/>
                </a:lnTo>
                <a:lnTo>
                  <a:pt x="392071" y="831849"/>
                </a:lnTo>
                <a:lnTo>
                  <a:pt x="412387" y="831849"/>
                </a:lnTo>
                <a:lnTo>
                  <a:pt x="406040" y="825500"/>
                </a:lnTo>
                <a:close/>
              </a:path>
              <a:path w="2093595" h="2513329">
                <a:moveTo>
                  <a:pt x="412387" y="831850"/>
                </a:moveTo>
                <a:lnTo>
                  <a:pt x="392071" y="831850"/>
                </a:lnTo>
                <a:lnTo>
                  <a:pt x="398419" y="838199"/>
                </a:lnTo>
                <a:lnTo>
                  <a:pt x="418734" y="838199"/>
                </a:lnTo>
                <a:lnTo>
                  <a:pt x="412387" y="831850"/>
                </a:lnTo>
                <a:close/>
              </a:path>
              <a:path w="2093595" h="2513329">
                <a:moveTo>
                  <a:pt x="418734" y="838200"/>
                </a:moveTo>
                <a:lnTo>
                  <a:pt x="398419" y="838200"/>
                </a:lnTo>
                <a:lnTo>
                  <a:pt x="404766" y="844549"/>
                </a:lnTo>
                <a:lnTo>
                  <a:pt x="425081" y="844549"/>
                </a:lnTo>
                <a:lnTo>
                  <a:pt x="418734" y="838200"/>
                </a:lnTo>
                <a:close/>
              </a:path>
              <a:path w="2093595" h="2513329">
                <a:moveTo>
                  <a:pt x="425081" y="844550"/>
                </a:moveTo>
                <a:lnTo>
                  <a:pt x="404766" y="844550"/>
                </a:lnTo>
                <a:lnTo>
                  <a:pt x="411113" y="850899"/>
                </a:lnTo>
                <a:lnTo>
                  <a:pt x="431429" y="850899"/>
                </a:lnTo>
                <a:lnTo>
                  <a:pt x="425081" y="844550"/>
                </a:lnTo>
                <a:close/>
              </a:path>
              <a:path w="2093595" h="2513329">
                <a:moveTo>
                  <a:pt x="431429" y="850900"/>
                </a:moveTo>
                <a:lnTo>
                  <a:pt x="411113" y="850900"/>
                </a:lnTo>
                <a:lnTo>
                  <a:pt x="417460" y="857249"/>
                </a:lnTo>
                <a:lnTo>
                  <a:pt x="437776" y="857249"/>
                </a:lnTo>
                <a:lnTo>
                  <a:pt x="431429" y="850900"/>
                </a:lnTo>
                <a:close/>
              </a:path>
              <a:path w="2093595" h="2513329">
                <a:moveTo>
                  <a:pt x="437776" y="857250"/>
                </a:moveTo>
                <a:lnTo>
                  <a:pt x="417460" y="857250"/>
                </a:lnTo>
                <a:lnTo>
                  <a:pt x="423808" y="863599"/>
                </a:lnTo>
                <a:lnTo>
                  <a:pt x="444123" y="863599"/>
                </a:lnTo>
                <a:lnTo>
                  <a:pt x="437776" y="857250"/>
                </a:lnTo>
                <a:close/>
              </a:path>
              <a:path w="2093595" h="2513329">
                <a:moveTo>
                  <a:pt x="444123" y="863600"/>
                </a:moveTo>
                <a:lnTo>
                  <a:pt x="423808" y="863600"/>
                </a:lnTo>
                <a:lnTo>
                  <a:pt x="430155" y="869949"/>
                </a:lnTo>
                <a:lnTo>
                  <a:pt x="450470" y="869949"/>
                </a:lnTo>
                <a:lnTo>
                  <a:pt x="444123" y="863600"/>
                </a:lnTo>
                <a:close/>
              </a:path>
              <a:path w="2093595" h="2513329">
                <a:moveTo>
                  <a:pt x="450470" y="869950"/>
                </a:moveTo>
                <a:lnTo>
                  <a:pt x="430155" y="869950"/>
                </a:lnTo>
                <a:lnTo>
                  <a:pt x="442849" y="882649"/>
                </a:lnTo>
                <a:lnTo>
                  <a:pt x="463165" y="882649"/>
                </a:lnTo>
                <a:lnTo>
                  <a:pt x="450470" y="869950"/>
                </a:lnTo>
                <a:close/>
              </a:path>
              <a:path w="2093595" h="2513329">
                <a:moveTo>
                  <a:pt x="463165" y="882650"/>
                </a:moveTo>
                <a:lnTo>
                  <a:pt x="442849" y="882650"/>
                </a:lnTo>
                <a:lnTo>
                  <a:pt x="449197" y="888999"/>
                </a:lnTo>
                <a:lnTo>
                  <a:pt x="469512" y="888999"/>
                </a:lnTo>
                <a:lnTo>
                  <a:pt x="463165" y="882650"/>
                </a:lnTo>
                <a:close/>
              </a:path>
              <a:path w="2093595" h="2513329">
                <a:moveTo>
                  <a:pt x="469512" y="889000"/>
                </a:moveTo>
                <a:lnTo>
                  <a:pt x="449197" y="889000"/>
                </a:lnTo>
                <a:lnTo>
                  <a:pt x="486011" y="925829"/>
                </a:lnTo>
                <a:lnTo>
                  <a:pt x="506326" y="925829"/>
                </a:lnTo>
                <a:lnTo>
                  <a:pt x="469512" y="889000"/>
                </a:lnTo>
                <a:close/>
              </a:path>
              <a:path w="2093595" h="2513329">
                <a:moveTo>
                  <a:pt x="506326" y="925829"/>
                </a:moveTo>
                <a:lnTo>
                  <a:pt x="486011" y="925829"/>
                </a:lnTo>
                <a:lnTo>
                  <a:pt x="526633" y="966469"/>
                </a:lnTo>
                <a:lnTo>
                  <a:pt x="546949" y="966469"/>
                </a:lnTo>
                <a:lnTo>
                  <a:pt x="506326" y="925829"/>
                </a:lnTo>
                <a:close/>
              </a:path>
              <a:path w="2093595" h="2513329">
                <a:moveTo>
                  <a:pt x="546949" y="966470"/>
                </a:moveTo>
                <a:lnTo>
                  <a:pt x="526633" y="966470"/>
                </a:lnTo>
                <a:lnTo>
                  <a:pt x="539328" y="979169"/>
                </a:lnTo>
                <a:lnTo>
                  <a:pt x="559643" y="979169"/>
                </a:lnTo>
                <a:lnTo>
                  <a:pt x="546949" y="966470"/>
                </a:lnTo>
                <a:close/>
              </a:path>
              <a:path w="2093595" h="2513329">
                <a:moveTo>
                  <a:pt x="559643" y="979170"/>
                </a:moveTo>
                <a:lnTo>
                  <a:pt x="539328" y="979170"/>
                </a:lnTo>
                <a:lnTo>
                  <a:pt x="543136" y="982979"/>
                </a:lnTo>
                <a:lnTo>
                  <a:pt x="563452" y="982979"/>
                </a:lnTo>
                <a:lnTo>
                  <a:pt x="559643" y="979170"/>
                </a:lnTo>
                <a:close/>
              </a:path>
              <a:path w="2093595" h="2513329">
                <a:moveTo>
                  <a:pt x="563452" y="982979"/>
                </a:moveTo>
                <a:lnTo>
                  <a:pt x="543136" y="982979"/>
                </a:lnTo>
                <a:lnTo>
                  <a:pt x="564717" y="1004569"/>
                </a:lnTo>
                <a:lnTo>
                  <a:pt x="585032" y="1004569"/>
                </a:lnTo>
                <a:lnTo>
                  <a:pt x="563452" y="982979"/>
                </a:lnTo>
                <a:close/>
              </a:path>
              <a:path w="2093595" h="2513329">
                <a:moveTo>
                  <a:pt x="585032" y="1004569"/>
                </a:moveTo>
                <a:lnTo>
                  <a:pt x="564717" y="1004569"/>
                </a:lnTo>
                <a:lnTo>
                  <a:pt x="574872" y="1014729"/>
                </a:lnTo>
                <a:lnTo>
                  <a:pt x="595188" y="1014729"/>
                </a:lnTo>
                <a:lnTo>
                  <a:pt x="585032" y="1004569"/>
                </a:lnTo>
                <a:close/>
              </a:path>
              <a:path w="2093595" h="2513329">
                <a:moveTo>
                  <a:pt x="595188" y="1014730"/>
                </a:moveTo>
                <a:lnTo>
                  <a:pt x="574872" y="1014730"/>
                </a:lnTo>
                <a:lnTo>
                  <a:pt x="600262" y="1040129"/>
                </a:lnTo>
                <a:lnTo>
                  <a:pt x="620577" y="1040129"/>
                </a:lnTo>
                <a:lnTo>
                  <a:pt x="595188" y="1014730"/>
                </a:lnTo>
                <a:close/>
              </a:path>
              <a:path w="2093595" h="2513329">
                <a:moveTo>
                  <a:pt x="620577" y="1040130"/>
                </a:moveTo>
                <a:lnTo>
                  <a:pt x="600262" y="1040130"/>
                </a:lnTo>
                <a:lnTo>
                  <a:pt x="602800" y="1042669"/>
                </a:lnTo>
                <a:lnTo>
                  <a:pt x="623116" y="1042669"/>
                </a:lnTo>
                <a:lnTo>
                  <a:pt x="620577" y="1040130"/>
                </a:lnTo>
                <a:close/>
              </a:path>
              <a:path w="2093595" h="2513329">
                <a:moveTo>
                  <a:pt x="623116" y="1042669"/>
                </a:moveTo>
                <a:lnTo>
                  <a:pt x="602800" y="1042669"/>
                </a:lnTo>
                <a:lnTo>
                  <a:pt x="609148" y="1049019"/>
                </a:lnTo>
                <a:lnTo>
                  <a:pt x="629463" y="1049019"/>
                </a:lnTo>
                <a:lnTo>
                  <a:pt x="623116" y="1042669"/>
                </a:lnTo>
                <a:close/>
              </a:path>
              <a:path w="2093595" h="2513329">
                <a:moveTo>
                  <a:pt x="629463" y="1049020"/>
                </a:moveTo>
                <a:lnTo>
                  <a:pt x="609148" y="1049020"/>
                </a:lnTo>
                <a:lnTo>
                  <a:pt x="621842" y="1061719"/>
                </a:lnTo>
                <a:lnTo>
                  <a:pt x="642158" y="1061719"/>
                </a:lnTo>
                <a:lnTo>
                  <a:pt x="629463" y="1049020"/>
                </a:lnTo>
                <a:close/>
              </a:path>
              <a:path w="2093595" h="2513329">
                <a:moveTo>
                  <a:pt x="642158" y="1061719"/>
                </a:moveTo>
                <a:lnTo>
                  <a:pt x="621842" y="1061719"/>
                </a:lnTo>
                <a:lnTo>
                  <a:pt x="625651" y="1065529"/>
                </a:lnTo>
                <a:lnTo>
                  <a:pt x="645966" y="1065529"/>
                </a:lnTo>
                <a:lnTo>
                  <a:pt x="642158" y="1061719"/>
                </a:lnTo>
                <a:close/>
              </a:path>
              <a:path w="2093595" h="2513329">
                <a:moveTo>
                  <a:pt x="645966" y="1065530"/>
                </a:moveTo>
                <a:lnTo>
                  <a:pt x="625651" y="1065530"/>
                </a:lnTo>
                <a:lnTo>
                  <a:pt x="631998" y="1071879"/>
                </a:lnTo>
                <a:lnTo>
                  <a:pt x="652314" y="1071879"/>
                </a:lnTo>
                <a:lnTo>
                  <a:pt x="645966" y="1065530"/>
                </a:lnTo>
                <a:close/>
              </a:path>
              <a:path w="2093595" h="2513329">
                <a:moveTo>
                  <a:pt x="652314" y="1071880"/>
                </a:moveTo>
                <a:lnTo>
                  <a:pt x="631998" y="1071880"/>
                </a:lnTo>
                <a:lnTo>
                  <a:pt x="638345" y="1078229"/>
                </a:lnTo>
                <a:lnTo>
                  <a:pt x="658661" y="1078229"/>
                </a:lnTo>
                <a:lnTo>
                  <a:pt x="652314" y="1071880"/>
                </a:lnTo>
                <a:close/>
              </a:path>
              <a:path w="2093595" h="2513329">
                <a:moveTo>
                  <a:pt x="658661" y="1078229"/>
                </a:moveTo>
                <a:lnTo>
                  <a:pt x="638345" y="1078229"/>
                </a:lnTo>
                <a:lnTo>
                  <a:pt x="640884" y="1080769"/>
                </a:lnTo>
                <a:lnTo>
                  <a:pt x="661200" y="1080769"/>
                </a:lnTo>
                <a:lnTo>
                  <a:pt x="658661" y="1078229"/>
                </a:lnTo>
                <a:close/>
              </a:path>
              <a:path w="2093595" h="2513329">
                <a:moveTo>
                  <a:pt x="661200" y="1080770"/>
                </a:moveTo>
                <a:lnTo>
                  <a:pt x="640884" y="1080770"/>
                </a:lnTo>
                <a:lnTo>
                  <a:pt x="647231" y="1087119"/>
                </a:lnTo>
                <a:lnTo>
                  <a:pt x="667547" y="1087119"/>
                </a:lnTo>
                <a:lnTo>
                  <a:pt x="661200" y="1080770"/>
                </a:lnTo>
                <a:close/>
              </a:path>
              <a:path w="2093595" h="2513329">
                <a:moveTo>
                  <a:pt x="667547" y="1087120"/>
                </a:moveTo>
                <a:lnTo>
                  <a:pt x="647231" y="1087120"/>
                </a:lnTo>
                <a:lnTo>
                  <a:pt x="657387" y="1097279"/>
                </a:lnTo>
                <a:lnTo>
                  <a:pt x="677703" y="1097279"/>
                </a:lnTo>
                <a:lnTo>
                  <a:pt x="667547" y="1087120"/>
                </a:lnTo>
                <a:close/>
              </a:path>
              <a:path w="2093595" h="2513329">
                <a:moveTo>
                  <a:pt x="677703" y="1097280"/>
                </a:moveTo>
                <a:lnTo>
                  <a:pt x="657387" y="1097280"/>
                </a:lnTo>
                <a:lnTo>
                  <a:pt x="663734" y="1103629"/>
                </a:lnTo>
                <a:lnTo>
                  <a:pt x="684050" y="1103629"/>
                </a:lnTo>
                <a:lnTo>
                  <a:pt x="677703" y="1097280"/>
                </a:lnTo>
                <a:close/>
              </a:path>
              <a:path w="2093595" h="2513329">
                <a:moveTo>
                  <a:pt x="684050" y="1103630"/>
                </a:moveTo>
                <a:lnTo>
                  <a:pt x="663734" y="1103630"/>
                </a:lnTo>
                <a:lnTo>
                  <a:pt x="670081" y="1109979"/>
                </a:lnTo>
                <a:lnTo>
                  <a:pt x="690397" y="1109979"/>
                </a:lnTo>
                <a:lnTo>
                  <a:pt x="684050" y="1103630"/>
                </a:lnTo>
                <a:close/>
              </a:path>
              <a:path w="2093595" h="2513329">
                <a:moveTo>
                  <a:pt x="690397" y="1109979"/>
                </a:moveTo>
                <a:lnTo>
                  <a:pt x="670081" y="1109979"/>
                </a:lnTo>
                <a:lnTo>
                  <a:pt x="672620" y="1112519"/>
                </a:lnTo>
                <a:lnTo>
                  <a:pt x="692936" y="1112519"/>
                </a:lnTo>
                <a:lnTo>
                  <a:pt x="690397" y="1109979"/>
                </a:lnTo>
                <a:close/>
              </a:path>
              <a:path w="2093595" h="2513329">
                <a:moveTo>
                  <a:pt x="692936" y="1112519"/>
                </a:moveTo>
                <a:lnTo>
                  <a:pt x="672620" y="1112519"/>
                </a:lnTo>
                <a:lnTo>
                  <a:pt x="678968" y="1118869"/>
                </a:lnTo>
                <a:lnTo>
                  <a:pt x="699283" y="1118869"/>
                </a:lnTo>
                <a:lnTo>
                  <a:pt x="692936" y="1112519"/>
                </a:lnTo>
                <a:close/>
              </a:path>
              <a:path w="2093595" h="2513329">
                <a:moveTo>
                  <a:pt x="699283" y="1118870"/>
                </a:moveTo>
                <a:lnTo>
                  <a:pt x="678968" y="1118870"/>
                </a:lnTo>
                <a:lnTo>
                  <a:pt x="682776" y="1122679"/>
                </a:lnTo>
                <a:lnTo>
                  <a:pt x="703092" y="1122679"/>
                </a:lnTo>
                <a:lnTo>
                  <a:pt x="699283" y="1118870"/>
                </a:lnTo>
                <a:close/>
              </a:path>
              <a:path w="2093595" h="2513329">
                <a:moveTo>
                  <a:pt x="703092" y="1122680"/>
                </a:moveTo>
                <a:lnTo>
                  <a:pt x="682776" y="1122680"/>
                </a:lnTo>
                <a:lnTo>
                  <a:pt x="695471" y="1135379"/>
                </a:lnTo>
                <a:lnTo>
                  <a:pt x="715786" y="1135379"/>
                </a:lnTo>
                <a:lnTo>
                  <a:pt x="703092" y="1122680"/>
                </a:lnTo>
                <a:close/>
              </a:path>
              <a:path w="2093595" h="2513329">
                <a:moveTo>
                  <a:pt x="715786" y="1135380"/>
                </a:moveTo>
                <a:lnTo>
                  <a:pt x="695471" y="1135380"/>
                </a:lnTo>
                <a:lnTo>
                  <a:pt x="698009" y="1137919"/>
                </a:lnTo>
                <a:lnTo>
                  <a:pt x="718325" y="1137919"/>
                </a:lnTo>
                <a:lnTo>
                  <a:pt x="715786" y="1135380"/>
                </a:lnTo>
                <a:close/>
              </a:path>
              <a:path w="2093595" h="2513329">
                <a:moveTo>
                  <a:pt x="718325" y="1137920"/>
                </a:moveTo>
                <a:lnTo>
                  <a:pt x="698009" y="1137920"/>
                </a:lnTo>
                <a:lnTo>
                  <a:pt x="714512" y="1154429"/>
                </a:lnTo>
                <a:lnTo>
                  <a:pt x="734828" y="1154429"/>
                </a:lnTo>
                <a:lnTo>
                  <a:pt x="718325" y="1137920"/>
                </a:lnTo>
                <a:close/>
              </a:path>
              <a:path w="2093595" h="2513329">
                <a:moveTo>
                  <a:pt x="734828" y="1154430"/>
                </a:moveTo>
                <a:lnTo>
                  <a:pt x="714512" y="1154430"/>
                </a:lnTo>
                <a:lnTo>
                  <a:pt x="720860" y="1160779"/>
                </a:lnTo>
                <a:lnTo>
                  <a:pt x="741175" y="1160779"/>
                </a:lnTo>
                <a:lnTo>
                  <a:pt x="734828" y="1154430"/>
                </a:lnTo>
                <a:close/>
              </a:path>
              <a:path w="2093595" h="2513329">
                <a:moveTo>
                  <a:pt x="741175" y="1160780"/>
                </a:moveTo>
                <a:lnTo>
                  <a:pt x="720860" y="1160780"/>
                </a:lnTo>
                <a:lnTo>
                  <a:pt x="723399" y="1163319"/>
                </a:lnTo>
                <a:lnTo>
                  <a:pt x="743714" y="1163319"/>
                </a:lnTo>
                <a:lnTo>
                  <a:pt x="741175" y="1160780"/>
                </a:lnTo>
                <a:close/>
              </a:path>
              <a:path w="2093595" h="2513329">
                <a:moveTo>
                  <a:pt x="743714" y="1163319"/>
                </a:moveTo>
                <a:lnTo>
                  <a:pt x="723399" y="1163319"/>
                </a:lnTo>
                <a:lnTo>
                  <a:pt x="727207" y="1167129"/>
                </a:lnTo>
                <a:lnTo>
                  <a:pt x="747522" y="1167129"/>
                </a:lnTo>
                <a:lnTo>
                  <a:pt x="743714" y="1163319"/>
                </a:lnTo>
                <a:close/>
              </a:path>
              <a:path w="2093595" h="2513329">
                <a:moveTo>
                  <a:pt x="747522" y="1167130"/>
                </a:moveTo>
                <a:lnTo>
                  <a:pt x="727207" y="1167130"/>
                </a:lnTo>
                <a:lnTo>
                  <a:pt x="729746" y="1169669"/>
                </a:lnTo>
                <a:lnTo>
                  <a:pt x="750061" y="1169669"/>
                </a:lnTo>
                <a:lnTo>
                  <a:pt x="747522" y="1167130"/>
                </a:lnTo>
                <a:close/>
              </a:path>
              <a:path w="2093595" h="2513329">
                <a:moveTo>
                  <a:pt x="750061" y="1169670"/>
                </a:moveTo>
                <a:lnTo>
                  <a:pt x="729746" y="1169670"/>
                </a:lnTo>
                <a:lnTo>
                  <a:pt x="736093" y="1176019"/>
                </a:lnTo>
                <a:lnTo>
                  <a:pt x="756409" y="1176019"/>
                </a:lnTo>
                <a:lnTo>
                  <a:pt x="750061" y="1169670"/>
                </a:lnTo>
                <a:close/>
              </a:path>
              <a:path w="2093595" h="2513329">
                <a:moveTo>
                  <a:pt x="756409" y="1176020"/>
                </a:moveTo>
                <a:lnTo>
                  <a:pt x="736093" y="1176020"/>
                </a:lnTo>
                <a:lnTo>
                  <a:pt x="748788" y="1188719"/>
                </a:lnTo>
                <a:lnTo>
                  <a:pt x="769103" y="1188719"/>
                </a:lnTo>
                <a:lnTo>
                  <a:pt x="756409" y="1176020"/>
                </a:lnTo>
                <a:close/>
              </a:path>
              <a:path w="2093595" h="2513329">
                <a:moveTo>
                  <a:pt x="769103" y="1188720"/>
                </a:moveTo>
                <a:lnTo>
                  <a:pt x="748788" y="1188720"/>
                </a:lnTo>
                <a:lnTo>
                  <a:pt x="758943" y="1198879"/>
                </a:lnTo>
                <a:lnTo>
                  <a:pt x="779259" y="1198879"/>
                </a:lnTo>
                <a:lnTo>
                  <a:pt x="769103" y="1188720"/>
                </a:lnTo>
                <a:close/>
              </a:path>
              <a:path w="2093595" h="2513329">
                <a:moveTo>
                  <a:pt x="779259" y="1198880"/>
                </a:moveTo>
                <a:lnTo>
                  <a:pt x="758943" y="1198880"/>
                </a:lnTo>
                <a:lnTo>
                  <a:pt x="790680" y="1230629"/>
                </a:lnTo>
                <a:lnTo>
                  <a:pt x="810995" y="1230629"/>
                </a:lnTo>
                <a:lnTo>
                  <a:pt x="779259" y="1198880"/>
                </a:lnTo>
                <a:close/>
              </a:path>
              <a:path w="2093595" h="2513329">
                <a:moveTo>
                  <a:pt x="810995" y="1230629"/>
                </a:moveTo>
                <a:lnTo>
                  <a:pt x="790680" y="1230629"/>
                </a:lnTo>
                <a:lnTo>
                  <a:pt x="797027" y="1236979"/>
                </a:lnTo>
                <a:lnTo>
                  <a:pt x="817342" y="1236979"/>
                </a:lnTo>
                <a:lnTo>
                  <a:pt x="810995" y="1230629"/>
                </a:lnTo>
                <a:close/>
              </a:path>
              <a:path w="2093595" h="2513329">
                <a:moveTo>
                  <a:pt x="817342" y="1236979"/>
                </a:moveTo>
                <a:lnTo>
                  <a:pt x="797027" y="1236979"/>
                </a:lnTo>
                <a:lnTo>
                  <a:pt x="812260" y="1252219"/>
                </a:lnTo>
                <a:lnTo>
                  <a:pt x="832576" y="1252219"/>
                </a:lnTo>
                <a:lnTo>
                  <a:pt x="817342" y="1236979"/>
                </a:lnTo>
                <a:close/>
              </a:path>
              <a:path w="2093595" h="2513329">
                <a:moveTo>
                  <a:pt x="832576" y="1252219"/>
                </a:moveTo>
                <a:lnTo>
                  <a:pt x="812260" y="1252219"/>
                </a:lnTo>
                <a:lnTo>
                  <a:pt x="828763" y="1268729"/>
                </a:lnTo>
                <a:lnTo>
                  <a:pt x="849079" y="1268729"/>
                </a:lnTo>
                <a:lnTo>
                  <a:pt x="832576" y="1252219"/>
                </a:lnTo>
                <a:close/>
              </a:path>
              <a:path w="2093595" h="2513329">
                <a:moveTo>
                  <a:pt x="849079" y="1268729"/>
                </a:moveTo>
                <a:lnTo>
                  <a:pt x="828763" y="1268729"/>
                </a:lnTo>
                <a:lnTo>
                  <a:pt x="831302" y="1271269"/>
                </a:lnTo>
                <a:lnTo>
                  <a:pt x="851618" y="1271269"/>
                </a:lnTo>
                <a:lnTo>
                  <a:pt x="849079" y="1268729"/>
                </a:lnTo>
                <a:close/>
              </a:path>
              <a:path w="2093595" h="2513329">
                <a:moveTo>
                  <a:pt x="851618" y="1271269"/>
                </a:moveTo>
                <a:lnTo>
                  <a:pt x="831302" y="1271269"/>
                </a:lnTo>
                <a:lnTo>
                  <a:pt x="843997" y="1283969"/>
                </a:lnTo>
                <a:lnTo>
                  <a:pt x="864312" y="1283969"/>
                </a:lnTo>
                <a:lnTo>
                  <a:pt x="851618" y="1271269"/>
                </a:lnTo>
                <a:close/>
              </a:path>
              <a:path w="2093595" h="2513329">
                <a:moveTo>
                  <a:pt x="864312" y="1283970"/>
                </a:moveTo>
                <a:lnTo>
                  <a:pt x="843997" y="1283970"/>
                </a:lnTo>
                <a:lnTo>
                  <a:pt x="860499" y="1300479"/>
                </a:lnTo>
                <a:lnTo>
                  <a:pt x="880815" y="1300479"/>
                </a:lnTo>
                <a:lnTo>
                  <a:pt x="864312" y="1283970"/>
                </a:lnTo>
                <a:close/>
              </a:path>
              <a:path w="2093595" h="2513329">
                <a:moveTo>
                  <a:pt x="880815" y="1300479"/>
                </a:moveTo>
                <a:lnTo>
                  <a:pt x="860499" y="1300479"/>
                </a:lnTo>
                <a:lnTo>
                  <a:pt x="873194" y="1313179"/>
                </a:lnTo>
                <a:lnTo>
                  <a:pt x="893510" y="1313179"/>
                </a:lnTo>
                <a:lnTo>
                  <a:pt x="880815" y="1300479"/>
                </a:lnTo>
                <a:close/>
              </a:path>
              <a:path w="2093595" h="2513329">
                <a:moveTo>
                  <a:pt x="893510" y="1313179"/>
                </a:moveTo>
                <a:lnTo>
                  <a:pt x="873194" y="1313179"/>
                </a:lnTo>
                <a:lnTo>
                  <a:pt x="885888" y="1325879"/>
                </a:lnTo>
                <a:lnTo>
                  <a:pt x="906204" y="1325879"/>
                </a:lnTo>
                <a:lnTo>
                  <a:pt x="893510" y="1313179"/>
                </a:lnTo>
                <a:close/>
              </a:path>
              <a:path w="2093595" h="2513329">
                <a:moveTo>
                  <a:pt x="906204" y="1325879"/>
                </a:moveTo>
                <a:lnTo>
                  <a:pt x="885888" y="1325879"/>
                </a:lnTo>
                <a:lnTo>
                  <a:pt x="888427" y="1328419"/>
                </a:lnTo>
                <a:lnTo>
                  <a:pt x="908743" y="1328419"/>
                </a:lnTo>
                <a:lnTo>
                  <a:pt x="906204" y="1325879"/>
                </a:lnTo>
                <a:close/>
              </a:path>
              <a:path w="2093595" h="2513329">
                <a:moveTo>
                  <a:pt x="908743" y="1328420"/>
                </a:moveTo>
                <a:lnTo>
                  <a:pt x="888427" y="1328420"/>
                </a:lnTo>
                <a:lnTo>
                  <a:pt x="917625" y="1357629"/>
                </a:lnTo>
                <a:lnTo>
                  <a:pt x="937940" y="1357629"/>
                </a:lnTo>
                <a:lnTo>
                  <a:pt x="908743" y="1328420"/>
                </a:lnTo>
                <a:close/>
              </a:path>
              <a:path w="2093595" h="2513329">
                <a:moveTo>
                  <a:pt x="937940" y="1357630"/>
                </a:moveTo>
                <a:lnTo>
                  <a:pt x="917625" y="1357630"/>
                </a:lnTo>
                <a:lnTo>
                  <a:pt x="939206" y="1379219"/>
                </a:lnTo>
                <a:lnTo>
                  <a:pt x="959521" y="1379219"/>
                </a:lnTo>
                <a:lnTo>
                  <a:pt x="937940" y="1357630"/>
                </a:lnTo>
                <a:close/>
              </a:path>
              <a:path w="2093595" h="2513329">
                <a:moveTo>
                  <a:pt x="959521" y="1379219"/>
                </a:moveTo>
                <a:lnTo>
                  <a:pt x="939206" y="1379219"/>
                </a:lnTo>
                <a:lnTo>
                  <a:pt x="949361" y="1389379"/>
                </a:lnTo>
                <a:lnTo>
                  <a:pt x="969677" y="1389379"/>
                </a:lnTo>
                <a:lnTo>
                  <a:pt x="959521" y="1379219"/>
                </a:lnTo>
                <a:close/>
              </a:path>
              <a:path w="2093595" h="2513329">
                <a:moveTo>
                  <a:pt x="969677" y="1389379"/>
                </a:moveTo>
                <a:lnTo>
                  <a:pt x="949361" y="1389379"/>
                </a:lnTo>
                <a:lnTo>
                  <a:pt x="968403" y="1408429"/>
                </a:lnTo>
                <a:lnTo>
                  <a:pt x="988719" y="1408429"/>
                </a:lnTo>
                <a:lnTo>
                  <a:pt x="969677" y="1389379"/>
                </a:lnTo>
                <a:close/>
              </a:path>
              <a:path w="2093595" h="2513329">
                <a:moveTo>
                  <a:pt x="988719" y="1408430"/>
                </a:moveTo>
                <a:lnTo>
                  <a:pt x="968403" y="1408430"/>
                </a:lnTo>
                <a:lnTo>
                  <a:pt x="970942" y="1410969"/>
                </a:lnTo>
                <a:lnTo>
                  <a:pt x="991257" y="1410969"/>
                </a:lnTo>
                <a:lnTo>
                  <a:pt x="988719" y="1408430"/>
                </a:lnTo>
                <a:close/>
              </a:path>
              <a:path w="2093595" h="2513329">
                <a:moveTo>
                  <a:pt x="991257" y="1410970"/>
                </a:moveTo>
                <a:lnTo>
                  <a:pt x="970942" y="1410970"/>
                </a:lnTo>
                <a:lnTo>
                  <a:pt x="974750" y="1414779"/>
                </a:lnTo>
                <a:lnTo>
                  <a:pt x="995066" y="1414779"/>
                </a:lnTo>
                <a:lnTo>
                  <a:pt x="991257" y="1410970"/>
                </a:lnTo>
                <a:close/>
              </a:path>
              <a:path w="2093595" h="2513329">
                <a:moveTo>
                  <a:pt x="995066" y="1414779"/>
                </a:moveTo>
                <a:lnTo>
                  <a:pt x="974750" y="1414779"/>
                </a:lnTo>
                <a:lnTo>
                  <a:pt x="987445" y="1427479"/>
                </a:lnTo>
                <a:lnTo>
                  <a:pt x="1007760" y="1427479"/>
                </a:lnTo>
                <a:lnTo>
                  <a:pt x="995066" y="1414779"/>
                </a:lnTo>
                <a:close/>
              </a:path>
              <a:path w="2093595" h="2513329">
                <a:moveTo>
                  <a:pt x="1007760" y="1427479"/>
                </a:moveTo>
                <a:lnTo>
                  <a:pt x="987445" y="1427479"/>
                </a:lnTo>
                <a:lnTo>
                  <a:pt x="1000139" y="1440179"/>
                </a:lnTo>
                <a:lnTo>
                  <a:pt x="1020455" y="1440179"/>
                </a:lnTo>
                <a:lnTo>
                  <a:pt x="1007760" y="1427479"/>
                </a:lnTo>
                <a:close/>
              </a:path>
              <a:path w="2093595" h="2513329">
                <a:moveTo>
                  <a:pt x="1020455" y="1440180"/>
                </a:moveTo>
                <a:lnTo>
                  <a:pt x="1000139" y="1440180"/>
                </a:lnTo>
                <a:lnTo>
                  <a:pt x="1002678" y="1442719"/>
                </a:lnTo>
                <a:lnTo>
                  <a:pt x="1022994" y="1442719"/>
                </a:lnTo>
                <a:lnTo>
                  <a:pt x="1020455" y="1440180"/>
                </a:lnTo>
                <a:close/>
              </a:path>
              <a:path w="2093595" h="2513329">
                <a:moveTo>
                  <a:pt x="1022994" y="1442720"/>
                </a:moveTo>
                <a:lnTo>
                  <a:pt x="1002678" y="1442720"/>
                </a:lnTo>
                <a:lnTo>
                  <a:pt x="1006487" y="1446529"/>
                </a:lnTo>
                <a:lnTo>
                  <a:pt x="1026802" y="1446529"/>
                </a:lnTo>
                <a:lnTo>
                  <a:pt x="1022994" y="1442720"/>
                </a:lnTo>
                <a:close/>
              </a:path>
              <a:path w="2093595" h="2513329">
                <a:moveTo>
                  <a:pt x="1026802" y="1446530"/>
                </a:moveTo>
                <a:lnTo>
                  <a:pt x="1006487" y="1446530"/>
                </a:lnTo>
                <a:lnTo>
                  <a:pt x="1047109" y="1487169"/>
                </a:lnTo>
                <a:lnTo>
                  <a:pt x="1067425" y="1487169"/>
                </a:lnTo>
                <a:lnTo>
                  <a:pt x="1026802" y="1446530"/>
                </a:lnTo>
                <a:close/>
              </a:path>
              <a:path w="2093595" h="2513329">
                <a:moveTo>
                  <a:pt x="1067425" y="1487169"/>
                </a:moveTo>
                <a:lnTo>
                  <a:pt x="1047109" y="1487169"/>
                </a:lnTo>
                <a:lnTo>
                  <a:pt x="1063612" y="1503679"/>
                </a:lnTo>
                <a:lnTo>
                  <a:pt x="1083928" y="1503679"/>
                </a:lnTo>
                <a:lnTo>
                  <a:pt x="1067425" y="1487169"/>
                </a:lnTo>
                <a:close/>
              </a:path>
              <a:path w="2093595" h="2513329">
                <a:moveTo>
                  <a:pt x="1083928" y="1503680"/>
                </a:moveTo>
                <a:lnTo>
                  <a:pt x="1063612" y="1503680"/>
                </a:lnTo>
                <a:lnTo>
                  <a:pt x="1066151" y="1506219"/>
                </a:lnTo>
                <a:lnTo>
                  <a:pt x="1086466" y="1506219"/>
                </a:lnTo>
                <a:lnTo>
                  <a:pt x="1083928" y="1503680"/>
                </a:lnTo>
                <a:close/>
              </a:path>
              <a:path w="2093595" h="2513329">
                <a:moveTo>
                  <a:pt x="1086466" y="1506220"/>
                </a:moveTo>
                <a:lnTo>
                  <a:pt x="1066151" y="1506220"/>
                </a:lnTo>
                <a:lnTo>
                  <a:pt x="1069959" y="1510029"/>
                </a:lnTo>
                <a:lnTo>
                  <a:pt x="1090275" y="1510029"/>
                </a:lnTo>
                <a:lnTo>
                  <a:pt x="1086466" y="1506220"/>
                </a:lnTo>
                <a:close/>
              </a:path>
              <a:path w="2093595" h="2513329">
                <a:moveTo>
                  <a:pt x="1090275" y="1510029"/>
                </a:moveTo>
                <a:lnTo>
                  <a:pt x="1069959" y="1510029"/>
                </a:lnTo>
                <a:lnTo>
                  <a:pt x="1078845" y="1518919"/>
                </a:lnTo>
                <a:lnTo>
                  <a:pt x="1099161" y="1518919"/>
                </a:lnTo>
                <a:lnTo>
                  <a:pt x="1090275" y="1510029"/>
                </a:lnTo>
                <a:close/>
              </a:path>
              <a:path w="2093595" h="2513329">
                <a:moveTo>
                  <a:pt x="1099161" y="1518920"/>
                </a:moveTo>
                <a:lnTo>
                  <a:pt x="1078845" y="1518920"/>
                </a:lnTo>
                <a:lnTo>
                  <a:pt x="1082654" y="1522729"/>
                </a:lnTo>
                <a:lnTo>
                  <a:pt x="1102969" y="1522729"/>
                </a:lnTo>
                <a:lnTo>
                  <a:pt x="1099161" y="1518920"/>
                </a:lnTo>
                <a:close/>
              </a:path>
              <a:path w="2093595" h="2513329">
                <a:moveTo>
                  <a:pt x="1102969" y="1522729"/>
                </a:moveTo>
                <a:lnTo>
                  <a:pt x="1082654" y="1522729"/>
                </a:lnTo>
                <a:lnTo>
                  <a:pt x="1095348" y="1535429"/>
                </a:lnTo>
                <a:lnTo>
                  <a:pt x="1115664" y="1535429"/>
                </a:lnTo>
                <a:lnTo>
                  <a:pt x="1102969" y="1522729"/>
                </a:lnTo>
                <a:close/>
              </a:path>
              <a:path w="2093595" h="2513329">
                <a:moveTo>
                  <a:pt x="1115664" y="1535430"/>
                </a:moveTo>
                <a:lnTo>
                  <a:pt x="1095348" y="1535430"/>
                </a:lnTo>
                <a:lnTo>
                  <a:pt x="1114390" y="1554479"/>
                </a:lnTo>
                <a:lnTo>
                  <a:pt x="1134706" y="1554479"/>
                </a:lnTo>
                <a:lnTo>
                  <a:pt x="1115664" y="1535430"/>
                </a:lnTo>
                <a:close/>
              </a:path>
              <a:path w="2093595" h="2513329">
                <a:moveTo>
                  <a:pt x="1134706" y="1554479"/>
                </a:moveTo>
                <a:lnTo>
                  <a:pt x="1114390" y="1554479"/>
                </a:lnTo>
                <a:lnTo>
                  <a:pt x="1127085" y="1567179"/>
                </a:lnTo>
                <a:lnTo>
                  <a:pt x="1147400" y="1567179"/>
                </a:lnTo>
                <a:lnTo>
                  <a:pt x="1134706" y="1554479"/>
                </a:lnTo>
                <a:close/>
              </a:path>
              <a:path w="2093595" h="2513329">
                <a:moveTo>
                  <a:pt x="1147400" y="1567180"/>
                </a:moveTo>
                <a:lnTo>
                  <a:pt x="1127085" y="1567180"/>
                </a:lnTo>
                <a:lnTo>
                  <a:pt x="1133432" y="1573529"/>
                </a:lnTo>
                <a:lnTo>
                  <a:pt x="1153747" y="1573529"/>
                </a:lnTo>
                <a:lnTo>
                  <a:pt x="1147400" y="1567180"/>
                </a:lnTo>
                <a:close/>
              </a:path>
              <a:path w="2093595" h="2513329">
                <a:moveTo>
                  <a:pt x="1153747" y="1573530"/>
                </a:moveTo>
                <a:lnTo>
                  <a:pt x="1133432" y="1573530"/>
                </a:lnTo>
                <a:lnTo>
                  <a:pt x="1158821" y="1598929"/>
                </a:lnTo>
                <a:lnTo>
                  <a:pt x="1179137" y="1598929"/>
                </a:lnTo>
                <a:lnTo>
                  <a:pt x="1153747" y="1573530"/>
                </a:lnTo>
                <a:close/>
              </a:path>
              <a:path w="2093595" h="2513329">
                <a:moveTo>
                  <a:pt x="1179137" y="1598929"/>
                </a:moveTo>
                <a:lnTo>
                  <a:pt x="1158821" y="1598929"/>
                </a:lnTo>
                <a:lnTo>
                  <a:pt x="1161360" y="1601469"/>
                </a:lnTo>
                <a:lnTo>
                  <a:pt x="1181675" y="1601469"/>
                </a:lnTo>
                <a:lnTo>
                  <a:pt x="1179137" y="1598929"/>
                </a:lnTo>
                <a:close/>
              </a:path>
              <a:path w="2093595" h="2513329">
                <a:moveTo>
                  <a:pt x="1181675" y="1601470"/>
                </a:moveTo>
                <a:lnTo>
                  <a:pt x="1161360" y="1601470"/>
                </a:lnTo>
                <a:lnTo>
                  <a:pt x="1165168" y="1605279"/>
                </a:lnTo>
                <a:lnTo>
                  <a:pt x="1185484" y="1605279"/>
                </a:lnTo>
                <a:lnTo>
                  <a:pt x="1181675" y="1601470"/>
                </a:lnTo>
                <a:close/>
              </a:path>
              <a:path w="2093595" h="2513329">
                <a:moveTo>
                  <a:pt x="1185484" y="1605279"/>
                </a:moveTo>
                <a:lnTo>
                  <a:pt x="1165168" y="1605279"/>
                </a:lnTo>
                <a:lnTo>
                  <a:pt x="1190557" y="1630679"/>
                </a:lnTo>
                <a:lnTo>
                  <a:pt x="1210873" y="1630679"/>
                </a:lnTo>
                <a:lnTo>
                  <a:pt x="1185484" y="1605279"/>
                </a:lnTo>
                <a:close/>
              </a:path>
              <a:path w="2093595" h="2513329">
                <a:moveTo>
                  <a:pt x="1210873" y="1630679"/>
                </a:moveTo>
                <a:lnTo>
                  <a:pt x="1190557" y="1630679"/>
                </a:lnTo>
                <a:lnTo>
                  <a:pt x="1193096" y="1633219"/>
                </a:lnTo>
                <a:lnTo>
                  <a:pt x="1213412" y="1633219"/>
                </a:lnTo>
                <a:lnTo>
                  <a:pt x="1210873" y="1630679"/>
                </a:lnTo>
                <a:close/>
              </a:path>
              <a:path w="2093595" h="2513329">
                <a:moveTo>
                  <a:pt x="1213412" y="1633220"/>
                </a:moveTo>
                <a:lnTo>
                  <a:pt x="1193096" y="1633220"/>
                </a:lnTo>
                <a:lnTo>
                  <a:pt x="1212138" y="1652269"/>
                </a:lnTo>
                <a:lnTo>
                  <a:pt x="1232454" y="1652269"/>
                </a:lnTo>
                <a:lnTo>
                  <a:pt x="1213412" y="1633220"/>
                </a:lnTo>
                <a:close/>
              </a:path>
              <a:path w="2093595" h="2513329">
                <a:moveTo>
                  <a:pt x="1232454" y="1652270"/>
                </a:moveTo>
                <a:lnTo>
                  <a:pt x="1212138" y="1652270"/>
                </a:lnTo>
                <a:lnTo>
                  <a:pt x="1215946" y="1656079"/>
                </a:lnTo>
                <a:lnTo>
                  <a:pt x="1236262" y="1656079"/>
                </a:lnTo>
                <a:lnTo>
                  <a:pt x="1232454" y="1652270"/>
                </a:lnTo>
                <a:close/>
              </a:path>
              <a:path w="2093595" h="2513329">
                <a:moveTo>
                  <a:pt x="1236262" y="1656079"/>
                </a:moveTo>
                <a:lnTo>
                  <a:pt x="1215946" y="1656079"/>
                </a:lnTo>
                <a:lnTo>
                  <a:pt x="1231180" y="1671319"/>
                </a:lnTo>
                <a:lnTo>
                  <a:pt x="1251495" y="1671319"/>
                </a:lnTo>
                <a:lnTo>
                  <a:pt x="1236262" y="1656079"/>
                </a:lnTo>
                <a:close/>
              </a:path>
              <a:path w="2093595" h="2513329">
                <a:moveTo>
                  <a:pt x="1251495" y="1671320"/>
                </a:moveTo>
                <a:lnTo>
                  <a:pt x="1231180" y="1671320"/>
                </a:lnTo>
                <a:lnTo>
                  <a:pt x="1243874" y="1684019"/>
                </a:lnTo>
                <a:lnTo>
                  <a:pt x="1264190" y="1684019"/>
                </a:lnTo>
                <a:lnTo>
                  <a:pt x="1251495" y="1671320"/>
                </a:lnTo>
                <a:close/>
              </a:path>
              <a:path w="2093595" h="2513329">
                <a:moveTo>
                  <a:pt x="1264190" y="1684020"/>
                </a:moveTo>
                <a:lnTo>
                  <a:pt x="1243874" y="1684020"/>
                </a:lnTo>
                <a:lnTo>
                  <a:pt x="1247683" y="1687829"/>
                </a:lnTo>
                <a:lnTo>
                  <a:pt x="1267998" y="1687829"/>
                </a:lnTo>
                <a:lnTo>
                  <a:pt x="1264190" y="1684020"/>
                </a:lnTo>
                <a:close/>
              </a:path>
              <a:path w="2093595" h="2513329">
                <a:moveTo>
                  <a:pt x="1267998" y="1687829"/>
                </a:moveTo>
                <a:lnTo>
                  <a:pt x="1247683" y="1687829"/>
                </a:lnTo>
                <a:lnTo>
                  <a:pt x="1250222" y="1690369"/>
                </a:lnTo>
                <a:lnTo>
                  <a:pt x="1270537" y="1690369"/>
                </a:lnTo>
                <a:lnTo>
                  <a:pt x="1267998" y="1687829"/>
                </a:lnTo>
                <a:close/>
              </a:path>
              <a:path w="2093595" h="2513329">
                <a:moveTo>
                  <a:pt x="1270537" y="1690369"/>
                </a:moveTo>
                <a:lnTo>
                  <a:pt x="1250222" y="1690369"/>
                </a:lnTo>
                <a:lnTo>
                  <a:pt x="1262916" y="1703069"/>
                </a:lnTo>
                <a:lnTo>
                  <a:pt x="1283232" y="1703069"/>
                </a:lnTo>
                <a:lnTo>
                  <a:pt x="1270537" y="1690369"/>
                </a:lnTo>
                <a:close/>
              </a:path>
              <a:path w="2093595" h="2513329">
                <a:moveTo>
                  <a:pt x="1893839" y="2313940"/>
                </a:moveTo>
                <a:lnTo>
                  <a:pt x="1873523" y="2313940"/>
                </a:lnTo>
                <a:lnTo>
                  <a:pt x="1915415" y="2355849"/>
                </a:lnTo>
                <a:lnTo>
                  <a:pt x="1935731" y="2355849"/>
                </a:lnTo>
                <a:lnTo>
                  <a:pt x="1893839" y="2313940"/>
                </a:lnTo>
                <a:close/>
              </a:path>
              <a:path w="2093595" h="2513329">
                <a:moveTo>
                  <a:pt x="1891300" y="2311399"/>
                </a:moveTo>
                <a:lnTo>
                  <a:pt x="1870984" y="2311399"/>
                </a:lnTo>
                <a:lnTo>
                  <a:pt x="1872254" y="2312670"/>
                </a:lnTo>
                <a:lnTo>
                  <a:pt x="1892569" y="2312670"/>
                </a:lnTo>
                <a:lnTo>
                  <a:pt x="1891300" y="2311399"/>
                </a:lnTo>
                <a:close/>
              </a:path>
              <a:path w="2093595" h="2513329">
                <a:moveTo>
                  <a:pt x="1887491" y="2307589"/>
                </a:moveTo>
                <a:lnTo>
                  <a:pt x="1867176" y="2307589"/>
                </a:lnTo>
                <a:lnTo>
                  <a:pt x="1869715" y="2310129"/>
                </a:lnTo>
                <a:lnTo>
                  <a:pt x="1890030" y="2310129"/>
                </a:lnTo>
                <a:lnTo>
                  <a:pt x="1887491" y="2307589"/>
                </a:lnTo>
                <a:close/>
              </a:path>
              <a:path w="2093595" h="2513329">
                <a:moveTo>
                  <a:pt x="1884952" y="2305049"/>
                </a:moveTo>
                <a:lnTo>
                  <a:pt x="1864637" y="2305049"/>
                </a:lnTo>
                <a:lnTo>
                  <a:pt x="1865906" y="2306319"/>
                </a:lnTo>
                <a:lnTo>
                  <a:pt x="1886222" y="2306319"/>
                </a:lnTo>
                <a:lnTo>
                  <a:pt x="1884952" y="2305049"/>
                </a:lnTo>
                <a:close/>
              </a:path>
              <a:path w="2093595" h="2513329">
                <a:moveTo>
                  <a:pt x="1881144" y="2301239"/>
                </a:moveTo>
                <a:lnTo>
                  <a:pt x="1860828" y="2301239"/>
                </a:lnTo>
                <a:lnTo>
                  <a:pt x="1863367" y="2303779"/>
                </a:lnTo>
                <a:lnTo>
                  <a:pt x="1883683" y="2303779"/>
                </a:lnTo>
                <a:lnTo>
                  <a:pt x="1881144" y="2301239"/>
                </a:lnTo>
                <a:close/>
              </a:path>
              <a:path w="2093595" h="2513329">
                <a:moveTo>
                  <a:pt x="1878605" y="2298699"/>
                </a:moveTo>
                <a:lnTo>
                  <a:pt x="1858290" y="2298699"/>
                </a:lnTo>
                <a:lnTo>
                  <a:pt x="1859559" y="2299970"/>
                </a:lnTo>
                <a:lnTo>
                  <a:pt x="1879875" y="2299970"/>
                </a:lnTo>
                <a:lnTo>
                  <a:pt x="1878605" y="2298699"/>
                </a:lnTo>
                <a:close/>
              </a:path>
              <a:path w="2093595" h="2513329">
                <a:moveTo>
                  <a:pt x="1874797" y="2294890"/>
                </a:moveTo>
                <a:lnTo>
                  <a:pt x="1854481" y="2294890"/>
                </a:lnTo>
                <a:lnTo>
                  <a:pt x="1857020" y="2297429"/>
                </a:lnTo>
                <a:lnTo>
                  <a:pt x="1877336" y="2297429"/>
                </a:lnTo>
                <a:lnTo>
                  <a:pt x="1874797" y="2294890"/>
                </a:lnTo>
                <a:close/>
              </a:path>
              <a:path w="2093595" h="2513329">
                <a:moveTo>
                  <a:pt x="1872258" y="2292349"/>
                </a:moveTo>
                <a:lnTo>
                  <a:pt x="1851942" y="2292349"/>
                </a:lnTo>
                <a:lnTo>
                  <a:pt x="1853212" y="2293620"/>
                </a:lnTo>
                <a:lnTo>
                  <a:pt x="1873527" y="2293620"/>
                </a:lnTo>
                <a:lnTo>
                  <a:pt x="1872258" y="2292349"/>
                </a:lnTo>
                <a:close/>
              </a:path>
              <a:path w="2093595" h="2513329">
                <a:moveTo>
                  <a:pt x="1868450" y="2288539"/>
                </a:moveTo>
                <a:lnTo>
                  <a:pt x="1848134" y="2288539"/>
                </a:lnTo>
                <a:lnTo>
                  <a:pt x="1850673" y="2291079"/>
                </a:lnTo>
                <a:lnTo>
                  <a:pt x="1870988" y="2291079"/>
                </a:lnTo>
                <a:lnTo>
                  <a:pt x="1868450" y="2288539"/>
                </a:lnTo>
                <a:close/>
              </a:path>
              <a:path w="2093595" h="2513329">
                <a:moveTo>
                  <a:pt x="1865911" y="2285999"/>
                </a:moveTo>
                <a:lnTo>
                  <a:pt x="1845595" y="2285999"/>
                </a:lnTo>
                <a:lnTo>
                  <a:pt x="1846864" y="2287269"/>
                </a:lnTo>
                <a:lnTo>
                  <a:pt x="1867180" y="2287269"/>
                </a:lnTo>
                <a:lnTo>
                  <a:pt x="1865911" y="2285999"/>
                </a:lnTo>
                <a:close/>
              </a:path>
              <a:path w="2093595" h="2513329">
                <a:moveTo>
                  <a:pt x="1862102" y="2282189"/>
                </a:moveTo>
                <a:lnTo>
                  <a:pt x="1841787" y="2282189"/>
                </a:lnTo>
                <a:lnTo>
                  <a:pt x="1844326" y="2284729"/>
                </a:lnTo>
                <a:lnTo>
                  <a:pt x="1864641" y="2284729"/>
                </a:lnTo>
                <a:lnTo>
                  <a:pt x="1862102" y="2282189"/>
                </a:lnTo>
                <a:close/>
              </a:path>
              <a:path w="2093595" h="2513329">
                <a:moveTo>
                  <a:pt x="1859563" y="2279649"/>
                </a:moveTo>
                <a:lnTo>
                  <a:pt x="1839248" y="2279649"/>
                </a:lnTo>
                <a:lnTo>
                  <a:pt x="1840517" y="2280919"/>
                </a:lnTo>
                <a:lnTo>
                  <a:pt x="1860833" y="2280919"/>
                </a:lnTo>
                <a:lnTo>
                  <a:pt x="1859563" y="2279649"/>
                </a:lnTo>
                <a:close/>
              </a:path>
              <a:path w="2093595" h="2513329">
                <a:moveTo>
                  <a:pt x="1855755" y="2275839"/>
                </a:moveTo>
                <a:lnTo>
                  <a:pt x="1835439" y="2275839"/>
                </a:lnTo>
                <a:lnTo>
                  <a:pt x="1837978" y="2278379"/>
                </a:lnTo>
                <a:lnTo>
                  <a:pt x="1858294" y="2278379"/>
                </a:lnTo>
                <a:lnTo>
                  <a:pt x="1855755" y="2275839"/>
                </a:lnTo>
                <a:close/>
              </a:path>
              <a:path w="2093595" h="2513329">
                <a:moveTo>
                  <a:pt x="1853216" y="2273299"/>
                </a:moveTo>
                <a:lnTo>
                  <a:pt x="1832900" y="2273299"/>
                </a:lnTo>
                <a:lnTo>
                  <a:pt x="1834170" y="2274569"/>
                </a:lnTo>
                <a:lnTo>
                  <a:pt x="1854486" y="2274569"/>
                </a:lnTo>
                <a:lnTo>
                  <a:pt x="1853216" y="2273299"/>
                </a:lnTo>
                <a:close/>
              </a:path>
              <a:path w="2093595" h="2513329">
                <a:moveTo>
                  <a:pt x="1849408" y="2269489"/>
                </a:moveTo>
                <a:lnTo>
                  <a:pt x="1829092" y="2269489"/>
                </a:lnTo>
                <a:lnTo>
                  <a:pt x="1831631" y="2272029"/>
                </a:lnTo>
                <a:lnTo>
                  <a:pt x="1851947" y="2272029"/>
                </a:lnTo>
                <a:lnTo>
                  <a:pt x="1849408" y="2269489"/>
                </a:lnTo>
                <a:close/>
              </a:path>
              <a:path w="2093595" h="2513329">
                <a:moveTo>
                  <a:pt x="1846869" y="2266949"/>
                </a:moveTo>
                <a:lnTo>
                  <a:pt x="1826553" y="2266949"/>
                </a:lnTo>
                <a:lnTo>
                  <a:pt x="1827823" y="2268220"/>
                </a:lnTo>
                <a:lnTo>
                  <a:pt x="1848138" y="2268220"/>
                </a:lnTo>
                <a:lnTo>
                  <a:pt x="1846869" y="2266949"/>
                </a:lnTo>
                <a:close/>
              </a:path>
              <a:path w="2093595" h="2513329">
                <a:moveTo>
                  <a:pt x="1843060" y="2263140"/>
                </a:moveTo>
                <a:lnTo>
                  <a:pt x="1822745" y="2263140"/>
                </a:lnTo>
                <a:lnTo>
                  <a:pt x="1825284" y="2265679"/>
                </a:lnTo>
                <a:lnTo>
                  <a:pt x="1845599" y="2265679"/>
                </a:lnTo>
                <a:lnTo>
                  <a:pt x="1843060" y="2263140"/>
                </a:lnTo>
                <a:close/>
              </a:path>
              <a:path w="2093595" h="2513329">
                <a:moveTo>
                  <a:pt x="1840522" y="2260599"/>
                </a:moveTo>
                <a:lnTo>
                  <a:pt x="1820206" y="2260599"/>
                </a:lnTo>
                <a:lnTo>
                  <a:pt x="1821475" y="2261869"/>
                </a:lnTo>
                <a:lnTo>
                  <a:pt x="1841791" y="2261869"/>
                </a:lnTo>
                <a:lnTo>
                  <a:pt x="1840522" y="2260599"/>
                </a:lnTo>
                <a:close/>
              </a:path>
              <a:path w="2093595" h="2513329">
                <a:moveTo>
                  <a:pt x="1836713" y="2256789"/>
                </a:moveTo>
                <a:lnTo>
                  <a:pt x="1816398" y="2256789"/>
                </a:lnTo>
                <a:lnTo>
                  <a:pt x="1818936" y="2259329"/>
                </a:lnTo>
                <a:lnTo>
                  <a:pt x="1839252" y="2259329"/>
                </a:lnTo>
                <a:lnTo>
                  <a:pt x="1836713" y="2256789"/>
                </a:lnTo>
                <a:close/>
              </a:path>
              <a:path w="2093595" h="2513329">
                <a:moveTo>
                  <a:pt x="1834174" y="2254249"/>
                </a:moveTo>
                <a:lnTo>
                  <a:pt x="1813859" y="2254249"/>
                </a:lnTo>
                <a:lnTo>
                  <a:pt x="1815128" y="2255519"/>
                </a:lnTo>
                <a:lnTo>
                  <a:pt x="1835444" y="2255519"/>
                </a:lnTo>
                <a:lnTo>
                  <a:pt x="1834174" y="2254249"/>
                </a:lnTo>
                <a:close/>
              </a:path>
              <a:path w="2093595" h="2513329">
                <a:moveTo>
                  <a:pt x="1830366" y="2250439"/>
                </a:moveTo>
                <a:lnTo>
                  <a:pt x="1810050" y="2250439"/>
                </a:lnTo>
                <a:lnTo>
                  <a:pt x="1812589" y="2252979"/>
                </a:lnTo>
                <a:lnTo>
                  <a:pt x="1832905" y="2252979"/>
                </a:lnTo>
                <a:lnTo>
                  <a:pt x="1830366" y="2250439"/>
                </a:lnTo>
                <a:close/>
              </a:path>
              <a:path w="2093595" h="2513329">
                <a:moveTo>
                  <a:pt x="1827827" y="2247899"/>
                </a:moveTo>
                <a:lnTo>
                  <a:pt x="1807511" y="2247899"/>
                </a:lnTo>
                <a:lnTo>
                  <a:pt x="1808781" y="2249169"/>
                </a:lnTo>
                <a:lnTo>
                  <a:pt x="1829096" y="2249169"/>
                </a:lnTo>
                <a:lnTo>
                  <a:pt x="1827827" y="2247899"/>
                </a:lnTo>
                <a:close/>
              </a:path>
              <a:path w="2093595" h="2513329">
                <a:moveTo>
                  <a:pt x="1824019" y="2244089"/>
                </a:moveTo>
                <a:lnTo>
                  <a:pt x="1803703" y="2244089"/>
                </a:lnTo>
                <a:lnTo>
                  <a:pt x="1806242" y="2246629"/>
                </a:lnTo>
                <a:lnTo>
                  <a:pt x="1826558" y="2246629"/>
                </a:lnTo>
                <a:lnTo>
                  <a:pt x="1824019" y="2244089"/>
                </a:lnTo>
                <a:close/>
              </a:path>
              <a:path w="2093595" h="2513329">
                <a:moveTo>
                  <a:pt x="1821480" y="2241549"/>
                </a:moveTo>
                <a:lnTo>
                  <a:pt x="1801164" y="2241549"/>
                </a:lnTo>
                <a:lnTo>
                  <a:pt x="1802434" y="2242819"/>
                </a:lnTo>
                <a:lnTo>
                  <a:pt x="1822749" y="2242819"/>
                </a:lnTo>
                <a:lnTo>
                  <a:pt x="1821480" y="2241549"/>
                </a:lnTo>
                <a:close/>
              </a:path>
              <a:path w="2093595" h="2513329">
                <a:moveTo>
                  <a:pt x="1817671" y="2237739"/>
                </a:moveTo>
                <a:lnTo>
                  <a:pt x="1797356" y="2237739"/>
                </a:lnTo>
                <a:lnTo>
                  <a:pt x="1799895" y="2240279"/>
                </a:lnTo>
                <a:lnTo>
                  <a:pt x="1820210" y="2240279"/>
                </a:lnTo>
                <a:lnTo>
                  <a:pt x="1817671" y="2237739"/>
                </a:lnTo>
                <a:close/>
              </a:path>
              <a:path w="2093595" h="2513329">
                <a:moveTo>
                  <a:pt x="1815133" y="2235199"/>
                </a:moveTo>
                <a:lnTo>
                  <a:pt x="1794817" y="2235199"/>
                </a:lnTo>
                <a:lnTo>
                  <a:pt x="1796086" y="2236469"/>
                </a:lnTo>
                <a:lnTo>
                  <a:pt x="1816402" y="2236469"/>
                </a:lnTo>
                <a:lnTo>
                  <a:pt x="1815133" y="2235199"/>
                </a:lnTo>
                <a:close/>
              </a:path>
              <a:path w="2093595" h="2513329">
                <a:moveTo>
                  <a:pt x="1811324" y="2231390"/>
                </a:moveTo>
                <a:lnTo>
                  <a:pt x="1791009" y="2231390"/>
                </a:lnTo>
                <a:lnTo>
                  <a:pt x="1793547" y="2233929"/>
                </a:lnTo>
                <a:lnTo>
                  <a:pt x="1813863" y="2233929"/>
                </a:lnTo>
                <a:lnTo>
                  <a:pt x="1811324" y="2231390"/>
                </a:lnTo>
                <a:close/>
              </a:path>
              <a:path w="2093595" h="2513329">
                <a:moveTo>
                  <a:pt x="1808785" y="2228849"/>
                </a:moveTo>
                <a:lnTo>
                  <a:pt x="1788470" y="2228849"/>
                </a:lnTo>
                <a:lnTo>
                  <a:pt x="1789739" y="2230119"/>
                </a:lnTo>
                <a:lnTo>
                  <a:pt x="1810055" y="2230119"/>
                </a:lnTo>
                <a:lnTo>
                  <a:pt x="1808785" y="2228849"/>
                </a:lnTo>
                <a:close/>
              </a:path>
              <a:path w="2093595" h="2513329">
                <a:moveTo>
                  <a:pt x="1804977" y="2225039"/>
                </a:moveTo>
                <a:lnTo>
                  <a:pt x="1784661" y="2225039"/>
                </a:lnTo>
                <a:lnTo>
                  <a:pt x="1787200" y="2227579"/>
                </a:lnTo>
                <a:lnTo>
                  <a:pt x="1807516" y="2227579"/>
                </a:lnTo>
                <a:lnTo>
                  <a:pt x="1804977" y="2225039"/>
                </a:lnTo>
                <a:close/>
              </a:path>
              <a:path w="2093595" h="2513329">
                <a:moveTo>
                  <a:pt x="1802438" y="2222499"/>
                </a:moveTo>
                <a:lnTo>
                  <a:pt x="1782122" y="2222499"/>
                </a:lnTo>
                <a:lnTo>
                  <a:pt x="1783392" y="2223769"/>
                </a:lnTo>
                <a:lnTo>
                  <a:pt x="1803707" y="2223769"/>
                </a:lnTo>
                <a:lnTo>
                  <a:pt x="1802438" y="2222499"/>
                </a:lnTo>
                <a:close/>
              </a:path>
              <a:path w="2093595" h="2513329">
                <a:moveTo>
                  <a:pt x="1796091" y="2216150"/>
                </a:moveTo>
                <a:lnTo>
                  <a:pt x="1775775" y="2216150"/>
                </a:lnTo>
                <a:lnTo>
                  <a:pt x="1780853" y="2221229"/>
                </a:lnTo>
                <a:lnTo>
                  <a:pt x="1801169" y="2221229"/>
                </a:lnTo>
                <a:lnTo>
                  <a:pt x="1796091" y="2216150"/>
                </a:lnTo>
                <a:close/>
              </a:path>
              <a:path w="2093595" h="2513329">
                <a:moveTo>
                  <a:pt x="1792282" y="2212339"/>
                </a:moveTo>
                <a:lnTo>
                  <a:pt x="1771967" y="2212339"/>
                </a:lnTo>
                <a:lnTo>
                  <a:pt x="1774506" y="2214879"/>
                </a:lnTo>
                <a:lnTo>
                  <a:pt x="1794821" y="2214879"/>
                </a:lnTo>
                <a:lnTo>
                  <a:pt x="1792282" y="2212339"/>
                </a:lnTo>
                <a:close/>
              </a:path>
              <a:path w="2093595" h="2513329">
                <a:moveTo>
                  <a:pt x="1789743" y="2209799"/>
                </a:moveTo>
                <a:lnTo>
                  <a:pt x="1769428" y="2209799"/>
                </a:lnTo>
                <a:lnTo>
                  <a:pt x="1770697" y="2211069"/>
                </a:lnTo>
                <a:lnTo>
                  <a:pt x="1791013" y="2211069"/>
                </a:lnTo>
                <a:lnTo>
                  <a:pt x="1789743" y="2209799"/>
                </a:lnTo>
                <a:close/>
              </a:path>
              <a:path w="2093595" h="2513329">
                <a:moveTo>
                  <a:pt x="1785935" y="2205989"/>
                </a:moveTo>
                <a:lnTo>
                  <a:pt x="1765619" y="2205989"/>
                </a:lnTo>
                <a:lnTo>
                  <a:pt x="1768158" y="2208529"/>
                </a:lnTo>
                <a:lnTo>
                  <a:pt x="1788474" y="2208529"/>
                </a:lnTo>
                <a:lnTo>
                  <a:pt x="1785935" y="2205989"/>
                </a:lnTo>
                <a:close/>
              </a:path>
              <a:path w="2093595" h="2513329">
                <a:moveTo>
                  <a:pt x="1783396" y="2203449"/>
                </a:moveTo>
                <a:lnTo>
                  <a:pt x="1763081" y="2203449"/>
                </a:lnTo>
                <a:lnTo>
                  <a:pt x="1764350" y="2204719"/>
                </a:lnTo>
                <a:lnTo>
                  <a:pt x="1784666" y="2204719"/>
                </a:lnTo>
                <a:lnTo>
                  <a:pt x="1783396" y="2203449"/>
                </a:lnTo>
                <a:close/>
              </a:path>
              <a:path w="2093595" h="2513329">
                <a:moveTo>
                  <a:pt x="1779588" y="2199639"/>
                </a:moveTo>
                <a:lnTo>
                  <a:pt x="1759272" y="2199639"/>
                </a:lnTo>
                <a:lnTo>
                  <a:pt x="1761811" y="2202179"/>
                </a:lnTo>
                <a:lnTo>
                  <a:pt x="1782127" y="2202179"/>
                </a:lnTo>
                <a:lnTo>
                  <a:pt x="1779588" y="2199639"/>
                </a:lnTo>
                <a:close/>
              </a:path>
              <a:path w="2093595" h="2513329">
                <a:moveTo>
                  <a:pt x="1777049" y="2197099"/>
                </a:moveTo>
                <a:lnTo>
                  <a:pt x="1756733" y="2197099"/>
                </a:lnTo>
                <a:lnTo>
                  <a:pt x="1758003" y="2198369"/>
                </a:lnTo>
                <a:lnTo>
                  <a:pt x="1778318" y="2198369"/>
                </a:lnTo>
                <a:lnTo>
                  <a:pt x="1777049" y="2197099"/>
                </a:lnTo>
                <a:close/>
              </a:path>
              <a:path w="2093595" h="2513329">
                <a:moveTo>
                  <a:pt x="1773241" y="2193289"/>
                </a:moveTo>
                <a:lnTo>
                  <a:pt x="1752925" y="2193289"/>
                </a:lnTo>
                <a:lnTo>
                  <a:pt x="1755464" y="2195829"/>
                </a:lnTo>
                <a:lnTo>
                  <a:pt x="1775779" y="2195829"/>
                </a:lnTo>
                <a:lnTo>
                  <a:pt x="1773241" y="2193289"/>
                </a:lnTo>
                <a:close/>
              </a:path>
              <a:path w="2093595" h="2513329">
                <a:moveTo>
                  <a:pt x="1770702" y="2190749"/>
                </a:moveTo>
                <a:lnTo>
                  <a:pt x="1750386" y="2190749"/>
                </a:lnTo>
                <a:lnTo>
                  <a:pt x="1751655" y="2192019"/>
                </a:lnTo>
                <a:lnTo>
                  <a:pt x="1771971" y="2192019"/>
                </a:lnTo>
                <a:lnTo>
                  <a:pt x="1770702" y="2190749"/>
                </a:lnTo>
                <a:close/>
              </a:path>
              <a:path w="2093595" h="2513329">
                <a:moveTo>
                  <a:pt x="1766893" y="2186939"/>
                </a:moveTo>
                <a:lnTo>
                  <a:pt x="1746578" y="2186939"/>
                </a:lnTo>
                <a:lnTo>
                  <a:pt x="1749117" y="2189479"/>
                </a:lnTo>
                <a:lnTo>
                  <a:pt x="1769432" y="2189479"/>
                </a:lnTo>
                <a:lnTo>
                  <a:pt x="1766893" y="2186939"/>
                </a:lnTo>
                <a:close/>
              </a:path>
              <a:path w="2093595" h="2513329">
                <a:moveTo>
                  <a:pt x="1764354" y="2184399"/>
                </a:moveTo>
                <a:lnTo>
                  <a:pt x="1744039" y="2184399"/>
                </a:lnTo>
                <a:lnTo>
                  <a:pt x="1745308" y="2185669"/>
                </a:lnTo>
                <a:lnTo>
                  <a:pt x="1765624" y="2185669"/>
                </a:lnTo>
                <a:lnTo>
                  <a:pt x="1764354" y="2184399"/>
                </a:lnTo>
                <a:close/>
              </a:path>
              <a:path w="2093595" h="2513329">
                <a:moveTo>
                  <a:pt x="1760546" y="2180589"/>
                </a:moveTo>
                <a:lnTo>
                  <a:pt x="1740230" y="2180589"/>
                </a:lnTo>
                <a:lnTo>
                  <a:pt x="1742769" y="2183129"/>
                </a:lnTo>
                <a:lnTo>
                  <a:pt x="1763085" y="2183129"/>
                </a:lnTo>
                <a:lnTo>
                  <a:pt x="1760546" y="2180589"/>
                </a:lnTo>
                <a:close/>
              </a:path>
              <a:path w="2093595" h="2513329">
                <a:moveTo>
                  <a:pt x="1758007" y="2178049"/>
                </a:moveTo>
                <a:lnTo>
                  <a:pt x="1737691" y="2178049"/>
                </a:lnTo>
                <a:lnTo>
                  <a:pt x="1738961" y="2179319"/>
                </a:lnTo>
                <a:lnTo>
                  <a:pt x="1759277" y="2179319"/>
                </a:lnTo>
                <a:lnTo>
                  <a:pt x="1758007" y="2178049"/>
                </a:lnTo>
                <a:close/>
              </a:path>
              <a:path w="2093595" h="2513329">
                <a:moveTo>
                  <a:pt x="1754199" y="2174240"/>
                </a:moveTo>
                <a:lnTo>
                  <a:pt x="1733883" y="2174240"/>
                </a:lnTo>
                <a:lnTo>
                  <a:pt x="1736422" y="2176779"/>
                </a:lnTo>
                <a:lnTo>
                  <a:pt x="1756738" y="2176779"/>
                </a:lnTo>
                <a:lnTo>
                  <a:pt x="1754199" y="2174240"/>
                </a:lnTo>
                <a:close/>
              </a:path>
              <a:path w="2093595" h="2513329">
                <a:moveTo>
                  <a:pt x="1751660" y="2171699"/>
                </a:moveTo>
                <a:lnTo>
                  <a:pt x="1731344" y="2171699"/>
                </a:lnTo>
                <a:lnTo>
                  <a:pt x="1732614" y="2172969"/>
                </a:lnTo>
                <a:lnTo>
                  <a:pt x="1752929" y="2172969"/>
                </a:lnTo>
                <a:lnTo>
                  <a:pt x="1751660" y="2171699"/>
                </a:lnTo>
                <a:close/>
              </a:path>
              <a:path w="2093595" h="2513329">
                <a:moveTo>
                  <a:pt x="1747851" y="2167889"/>
                </a:moveTo>
                <a:lnTo>
                  <a:pt x="1727536" y="2167889"/>
                </a:lnTo>
                <a:lnTo>
                  <a:pt x="1730075" y="2170429"/>
                </a:lnTo>
                <a:lnTo>
                  <a:pt x="1750390" y="2170429"/>
                </a:lnTo>
                <a:lnTo>
                  <a:pt x="1747851" y="2167889"/>
                </a:lnTo>
                <a:close/>
              </a:path>
              <a:path w="2093595" h="2513329">
                <a:moveTo>
                  <a:pt x="1745313" y="2165349"/>
                </a:moveTo>
                <a:lnTo>
                  <a:pt x="1724997" y="2165349"/>
                </a:lnTo>
                <a:lnTo>
                  <a:pt x="1726266" y="2166619"/>
                </a:lnTo>
                <a:lnTo>
                  <a:pt x="1746582" y="2166619"/>
                </a:lnTo>
                <a:lnTo>
                  <a:pt x="1745313" y="2165349"/>
                </a:lnTo>
                <a:close/>
              </a:path>
              <a:path w="2093595" h="2513329">
                <a:moveTo>
                  <a:pt x="1741504" y="2161539"/>
                </a:moveTo>
                <a:lnTo>
                  <a:pt x="1721189" y="2161539"/>
                </a:lnTo>
                <a:lnTo>
                  <a:pt x="1723728" y="2164079"/>
                </a:lnTo>
                <a:lnTo>
                  <a:pt x="1744043" y="2164079"/>
                </a:lnTo>
                <a:lnTo>
                  <a:pt x="1741504" y="2161539"/>
                </a:lnTo>
                <a:close/>
              </a:path>
              <a:path w="2093595" h="2513329">
                <a:moveTo>
                  <a:pt x="1738965" y="2158999"/>
                </a:moveTo>
                <a:lnTo>
                  <a:pt x="1718650" y="2158999"/>
                </a:lnTo>
                <a:lnTo>
                  <a:pt x="1719919" y="2160269"/>
                </a:lnTo>
                <a:lnTo>
                  <a:pt x="1740235" y="2160269"/>
                </a:lnTo>
                <a:lnTo>
                  <a:pt x="1738965" y="2158999"/>
                </a:lnTo>
                <a:close/>
              </a:path>
              <a:path w="2093595" h="2513329">
                <a:moveTo>
                  <a:pt x="1732618" y="2152649"/>
                </a:moveTo>
                <a:lnTo>
                  <a:pt x="1712302" y="2152649"/>
                </a:lnTo>
                <a:lnTo>
                  <a:pt x="1717380" y="2157729"/>
                </a:lnTo>
                <a:lnTo>
                  <a:pt x="1737696" y="2157729"/>
                </a:lnTo>
                <a:lnTo>
                  <a:pt x="1732618" y="2152649"/>
                </a:lnTo>
                <a:close/>
              </a:path>
              <a:path w="2093595" h="2513329">
                <a:moveTo>
                  <a:pt x="1726271" y="2146299"/>
                </a:moveTo>
                <a:lnTo>
                  <a:pt x="1705955" y="2146299"/>
                </a:lnTo>
                <a:lnTo>
                  <a:pt x="1711033" y="2151379"/>
                </a:lnTo>
                <a:lnTo>
                  <a:pt x="1731349" y="2151379"/>
                </a:lnTo>
                <a:lnTo>
                  <a:pt x="1726271" y="2146299"/>
                </a:lnTo>
                <a:close/>
              </a:path>
              <a:path w="2093595" h="2513329">
                <a:moveTo>
                  <a:pt x="1719924" y="2139949"/>
                </a:moveTo>
                <a:lnTo>
                  <a:pt x="1699608" y="2139949"/>
                </a:lnTo>
                <a:lnTo>
                  <a:pt x="1704686" y="2145029"/>
                </a:lnTo>
                <a:lnTo>
                  <a:pt x="1725001" y="2145029"/>
                </a:lnTo>
                <a:lnTo>
                  <a:pt x="1719924" y="2139949"/>
                </a:lnTo>
                <a:close/>
              </a:path>
              <a:path w="2093595" h="2513329">
                <a:moveTo>
                  <a:pt x="1713576" y="2133599"/>
                </a:moveTo>
                <a:lnTo>
                  <a:pt x="1693261" y="2133599"/>
                </a:lnTo>
                <a:lnTo>
                  <a:pt x="1698338" y="2138679"/>
                </a:lnTo>
                <a:lnTo>
                  <a:pt x="1718654" y="2138679"/>
                </a:lnTo>
                <a:lnTo>
                  <a:pt x="1713576" y="2133599"/>
                </a:lnTo>
                <a:close/>
              </a:path>
              <a:path w="2093595" h="2513329">
                <a:moveTo>
                  <a:pt x="1707229" y="2127249"/>
                </a:moveTo>
                <a:lnTo>
                  <a:pt x="1686913" y="2127249"/>
                </a:lnTo>
                <a:lnTo>
                  <a:pt x="1691991" y="2132330"/>
                </a:lnTo>
                <a:lnTo>
                  <a:pt x="1712307" y="2132330"/>
                </a:lnTo>
                <a:lnTo>
                  <a:pt x="1707229" y="2127249"/>
                </a:lnTo>
                <a:close/>
              </a:path>
              <a:path w="2093595" h="2513329">
                <a:moveTo>
                  <a:pt x="1700882" y="2120899"/>
                </a:moveTo>
                <a:lnTo>
                  <a:pt x="1680566" y="2120899"/>
                </a:lnTo>
                <a:lnTo>
                  <a:pt x="1685644" y="2125979"/>
                </a:lnTo>
                <a:lnTo>
                  <a:pt x="1705960" y="2125979"/>
                </a:lnTo>
                <a:lnTo>
                  <a:pt x="1700882" y="2120899"/>
                </a:lnTo>
                <a:close/>
              </a:path>
              <a:path w="2093595" h="2513329">
                <a:moveTo>
                  <a:pt x="1694534" y="2114549"/>
                </a:moveTo>
                <a:lnTo>
                  <a:pt x="1674219" y="2114549"/>
                </a:lnTo>
                <a:lnTo>
                  <a:pt x="1679297" y="2119629"/>
                </a:lnTo>
                <a:lnTo>
                  <a:pt x="1699612" y="2119629"/>
                </a:lnTo>
                <a:lnTo>
                  <a:pt x="1694534" y="2114549"/>
                </a:lnTo>
                <a:close/>
              </a:path>
              <a:path w="2093595" h="2513329">
                <a:moveTo>
                  <a:pt x="1689457" y="2109469"/>
                </a:moveTo>
                <a:lnTo>
                  <a:pt x="1669141" y="2109469"/>
                </a:lnTo>
                <a:lnTo>
                  <a:pt x="1672949" y="2113279"/>
                </a:lnTo>
                <a:lnTo>
                  <a:pt x="1693265" y="2113279"/>
                </a:lnTo>
                <a:lnTo>
                  <a:pt x="1689457" y="2109469"/>
                </a:lnTo>
                <a:close/>
              </a:path>
              <a:path w="2093595" h="2513329">
                <a:moveTo>
                  <a:pt x="1683109" y="2103119"/>
                </a:moveTo>
                <a:lnTo>
                  <a:pt x="1662794" y="2103119"/>
                </a:lnTo>
                <a:lnTo>
                  <a:pt x="1667872" y="2108199"/>
                </a:lnTo>
                <a:lnTo>
                  <a:pt x="1688187" y="2108199"/>
                </a:lnTo>
                <a:lnTo>
                  <a:pt x="1683109" y="2103119"/>
                </a:lnTo>
                <a:close/>
              </a:path>
              <a:path w="2093595" h="2513329">
                <a:moveTo>
                  <a:pt x="1676762" y="2096769"/>
                </a:moveTo>
                <a:lnTo>
                  <a:pt x="1656446" y="2096769"/>
                </a:lnTo>
                <a:lnTo>
                  <a:pt x="1661524" y="2101849"/>
                </a:lnTo>
                <a:lnTo>
                  <a:pt x="1681840" y="2101849"/>
                </a:lnTo>
                <a:lnTo>
                  <a:pt x="1676762" y="2096769"/>
                </a:lnTo>
                <a:close/>
              </a:path>
              <a:path w="2093595" h="2513329">
                <a:moveTo>
                  <a:pt x="1670415" y="2090419"/>
                </a:moveTo>
                <a:lnTo>
                  <a:pt x="1650099" y="2090419"/>
                </a:lnTo>
                <a:lnTo>
                  <a:pt x="1655177" y="2095499"/>
                </a:lnTo>
                <a:lnTo>
                  <a:pt x="1675493" y="2095499"/>
                </a:lnTo>
                <a:lnTo>
                  <a:pt x="1670415" y="2090419"/>
                </a:lnTo>
                <a:close/>
              </a:path>
              <a:path w="2093595" h="2513329">
                <a:moveTo>
                  <a:pt x="1664068" y="2084070"/>
                </a:moveTo>
                <a:lnTo>
                  <a:pt x="1643752" y="2084070"/>
                </a:lnTo>
                <a:lnTo>
                  <a:pt x="1648830" y="2089149"/>
                </a:lnTo>
                <a:lnTo>
                  <a:pt x="1669145" y="2089149"/>
                </a:lnTo>
                <a:lnTo>
                  <a:pt x="1664068" y="2084070"/>
                </a:lnTo>
                <a:close/>
              </a:path>
              <a:path w="2093595" h="2513329">
                <a:moveTo>
                  <a:pt x="1657720" y="2077719"/>
                </a:moveTo>
                <a:lnTo>
                  <a:pt x="1637405" y="2077719"/>
                </a:lnTo>
                <a:lnTo>
                  <a:pt x="1642483" y="2082799"/>
                </a:lnTo>
                <a:lnTo>
                  <a:pt x="1662798" y="2082799"/>
                </a:lnTo>
                <a:lnTo>
                  <a:pt x="1657720" y="2077719"/>
                </a:lnTo>
                <a:close/>
              </a:path>
              <a:path w="2093595" h="2513329">
                <a:moveTo>
                  <a:pt x="1651373" y="2071369"/>
                </a:moveTo>
                <a:lnTo>
                  <a:pt x="1631057" y="2071369"/>
                </a:lnTo>
                <a:lnTo>
                  <a:pt x="1636135" y="2076449"/>
                </a:lnTo>
                <a:lnTo>
                  <a:pt x="1656451" y="2076449"/>
                </a:lnTo>
                <a:lnTo>
                  <a:pt x="1651373" y="2071369"/>
                </a:lnTo>
                <a:close/>
              </a:path>
              <a:path w="2093595" h="2513329">
                <a:moveTo>
                  <a:pt x="1645026" y="2065020"/>
                </a:moveTo>
                <a:lnTo>
                  <a:pt x="1624710" y="2065020"/>
                </a:lnTo>
                <a:lnTo>
                  <a:pt x="1629788" y="2070099"/>
                </a:lnTo>
                <a:lnTo>
                  <a:pt x="1650104" y="2070099"/>
                </a:lnTo>
                <a:lnTo>
                  <a:pt x="1645026" y="2065020"/>
                </a:lnTo>
                <a:close/>
              </a:path>
              <a:path w="2093595" h="2513329">
                <a:moveTo>
                  <a:pt x="1638679" y="2058669"/>
                </a:moveTo>
                <a:lnTo>
                  <a:pt x="1618363" y="2058669"/>
                </a:lnTo>
                <a:lnTo>
                  <a:pt x="1623441" y="2063749"/>
                </a:lnTo>
                <a:lnTo>
                  <a:pt x="1643756" y="2063749"/>
                </a:lnTo>
                <a:lnTo>
                  <a:pt x="1638679" y="2058669"/>
                </a:lnTo>
                <a:close/>
              </a:path>
              <a:path w="2093595" h="2513329">
                <a:moveTo>
                  <a:pt x="1632331" y="2052320"/>
                </a:moveTo>
                <a:lnTo>
                  <a:pt x="1612016" y="2052320"/>
                </a:lnTo>
                <a:lnTo>
                  <a:pt x="1617093" y="2057399"/>
                </a:lnTo>
                <a:lnTo>
                  <a:pt x="1637409" y="2057399"/>
                </a:lnTo>
                <a:lnTo>
                  <a:pt x="1632331" y="2052320"/>
                </a:lnTo>
                <a:close/>
              </a:path>
              <a:path w="2093595" h="2513329">
                <a:moveTo>
                  <a:pt x="1625984" y="2045969"/>
                </a:moveTo>
                <a:lnTo>
                  <a:pt x="1605668" y="2045969"/>
                </a:lnTo>
                <a:lnTo>
                  <a:pt x="1610746" y="2051049"/>
                </a:lnTo>
                <a:lnTo>
                  <a:pt x="1631062" y="2051049"/>
                </a:lnTo>
                <a:lnTo>
                  <a:pt x="1625984" y="2045969"/>
                </a:lnTo>
                <a:close/>
              </a:path>
              <a:path w="2093595" h="2513329">
                <a:moveTo>
                  <a:pt x="1619637" y="2039619"/>
                </a:moveTo>
                <a:lnTo>
                  <a:pt x="1599321" y="2039619"/>
                </a:lnTo>
                <a:lnTo>
                  <a:pt x="1604399" y="2044699"/>
                </a:lnTo>
                <a:lnTo>
                  <a:pt x="1624715" y="2044699"/>
                </a:lnTo>
                <a:lnTo>
                  <a:pt x="1619637" y="2039619"/>
                </a:lnTo>
                <a:close/>
              </a:path>
              <a:path w="2093595" h="2513329">
                <a:moveTo>
                  <a:pt x="1613289" y="2033270"/>
                </a:moveTo>
                <a:lnTo>
                  <a:pt x="1592974" y="2033270"/>
                </a:lnTo>
                <a:lnTo>
                  <a:pt x="1598052" y="2038349"/>
                </a:lnTo>
                <a:lnTo>
                  <a:pt x="1618367" y="2038349"/>
                </a:lnTo>
                <a:lnTo>
                  <a:pt x="1613289" y="2033270"/>
                </a:lnTo>
                <a:close/>
              </a:path>
              <a:path w="2093595" h="2513329">
                <a:moveTo>
                  <a:pt x="1606942" y="2026919"/>
                </a:moveTo>
                <a:lnTo>
                  <a:pt x="1586627" y="2026919"/>
                </a:lnTo>
                <a:lnTo>
                  <a:pt x="1591704" y="2031999"/>
                </a:lnTo>
                <a:lnTo>
                  <a:pt x="1612020" y="2031999"/>
                </a:lnTo>
                <a:lnTo>
                  <a:pt x="1606942" y="2026919"/>
                </a:lnTo>
                <a:close/>
              </a:path>
              <a:path w="2093595" h="2513329">
                <a:moveTo>
                  <a:pt x="1600595" y="2020570"/>
                </a:moveTo>
                <a:lnTo>
                  <a:pt x="1580279" y="2020570"/>
                </a:lnTo>
                <a:lnTo>
                  <a:pt x="1585357" y="2025649"/>
                </a:lnTo>
                <a:lnTo>
                  <a:pt x="1605673" y="2025649"/>
                </a:lnTo>
                <a:lnTo>
                  <a:pt x="1600595" y="2020570"/>
                </a:lnTo>
                <a:close/>
              </a:path>
              <a:path w="2093595" h="2513329">
                <a:moveTo>
                  <a:pt x="1594248" y="2014219"/>
                </a:moveTo>
                <a:lnTo>
                  <a:pt x="1573932" y="2014219"/>
                </a:lnTo>
                <a:lnTo>
                  <a:pt x="1579010" y="2019299"/>
                </a:lnTo>
                <a:lnTo>
                  <a:pt x="1599325" y="2019299"/>
                </a:lnTo>
                <a:lnTo>
                  <a:pt x="1594248" y="2014219"/>
                </a:lnTo>
                <a:close/>
              </a:path>
              <a:path w="2093595" h="2513329">
                <a:moveTo>
                  <a:pt x="1587900" y="2007869"/>
                </a:moveTo>
                <a:lnTo>
                  <a:pt x="1567585" y="2007869"/>
                </a:lnTo>
                <a:lnTo>
                  <a:pt x="1572663" y="2012949"/>
                </a:lnTo>
                <a:lnTo>
                  <a:pt x="1592978" y="2012949"/>
                </a:lnTo>
                <a:lnTo>
                  <a:pt x="1587900" y="2007869"/>
                </a:lnTo>
                <a:close/>
              </a:path>
              <a:path w="2093595" h="2513329">
                <a:moveTo>
                  <a:pt x="1581553" y="2001519"/>
                </a:moveTo>
                <a:lnTo>
                  <a:pt x="1561238" y="2001519"/>
                </a:lnTo>
                <a:lnTo>
                  <a:pt x="1566315" y="2006599"/>
                </a:lnTo>
                <a:lnTo>
                  <a:pt x="1586631" y="2006599"/>
                </a:lnTo>
                <a:lnTo>
                  <a:pt x="1581553" y="2001519"/>
                </a:lnTo>
                <a:close/>
              </a:path>
              <a:path w="2093595" h="2513329">
                <a:moveTo>
                  <a:pt x="1575206" y="1995169"/>
                </a:moveTo>
                <a:lnTo>
                  <a:pt x="1554890" y="1995169"/>
                </a:lnTo>
                <a:lnTo>
                  <a:pt x="1559968" y="2000249"/>
                </a:lnTo>
                <a:lnTo>
                  <a:pt x="1580284" y="2000249"/>
                </a:lnTo>
                <a:lnTo>
                  <a:pt x="1575206" y="1995169"/>
                </a:lnTo>
                <a:close/>
              </a:path>
              <a:path w="2093595" h="2513329">
                <a:moveTo>
                  <a:pt x="1568859" y="1988820"/>
                </a:moveTo>
                <a:lnTo>
                  <a:pt x="1548543" y="1988820"/>
                </a:lnTo>
                <a:lnTo>
                  <a:pt x="1553621" y="1993899"/>
                </a:lnTo>
                <a:lnTo>
                  <a:pt x="1573936" y="1993899"/>
                </a:lnTo>
                <a:lnTo>
                  <a:pt x="1568859" y="1988820"/>
                </a:lnTo>
                <a:close/>
              </a:path>
              <a:path w="2093595" h="2513329">
                <a:moveTo>
                  <a:pt x="1562511" y="1982469"/>
                </a:moveTo>
                <a:lnTo>
                  <a:pt x="1542196" y="1982469"/>
                </a:lnTo>
                <a:lnTo>
                  <a:pt x="1547274" y="1987549"/>
                </a:lnTo>
                <a:lnTo>
                  <a:pt x="1567589" y="1987549"/>
                </a:lnTo>
                <a:lnTo>
                  <a:pt x="1562511" y="1982469"/>
                </a:lnTo>
                <a:close/>
              </a:path>
              <a:path w="2093595" h="2513329">
                <a:moveTo>
                  <a:pt x="1556164" y="1976120"/>
                </a:moveTo>
                <a:lnTo>
                  <a:pt x="1535848" y="1976120"/>
                </a:lnTo>
                <a:lnTo>
                  <a:pt x="1540926" y="1981199"/>
                </a:lnTo>
                <a:lnTo>
                  <a:pt x="1561242" y="1981199"/>
                </a:lnTo>
                <a:lnTo>
                  <a:pt x="1556164" y="1976120"/>
                </a:lnTo>
                <a:close/>
              </a:path>
              <a:path w="2093595" h="2513329">
                <a:moveTo>
                  <a:pt x="1549817" y="1969769"/>
                </a:moveTo>
                <a:lnTo>
                  <a:pt x="1529501" y="1969769"/>
                </a:lnTo>
                <a:lnTo>
                  <a:pt x="1534579" y="1974849"/>
                </a:lnTo>
                <a:lnTo>
                  <a:pt x="1554895" y="1974849"/>
                </a:lnTo>
                <a:lnTo>
                  <a:pt x="1549817" y="1969769"/>
                </a:lnTo>
                <a:close/>
              </a:path>
              <a:path w="2093595" h="2513329">
                <a:moveTo>
                  <a:pt x="1543470" y="1963419"/>
                </a:moveTo>
                <a:lnTo>
                  <a:pt x="1523154" y="1963419"/>
                </a:lnTo>
                <a:lnTo>
                  <a:pt x="1528232" y="1968499"/>
                </a:lnTo>
                <a:lnTo>
                  <a:pt x="1548547" y="1968499"/>
                </a:lnTo>
                <a:lnTo>
                  <a:pt x="1543470" y="1963419"/>
                </a:lnTo>
                <a:close/>
              </a:path>
              <a:path w="2093595" h="2513329">
                <a:moveTo>
                  <a:pt x="1537122" y="1957070"/>
                </a:moveTo>
                <a:lnTo>
                  <a:pt x="1516807" y="1957070"/>
                </a:lnTo>
                <a:lnTo>
                  <a:pt x="1521884" y="1962149"/>
                </a:lnTo>
                <a:lnTo>
                  <a:pt x="1542200" y="1962149"/>
                </a:lnTo>
                <a:lnTo>
                  <a:pt x="1537122" y="1957070"/>
                </a:lnTo>
                <a:close/>
              </a:path>
              <a:path w="2093595" h="2513329">
                <a:moveTo>
                  <a:pt x="1530775" y="1950719"/>
                </a:moveTo>
                <a:lnTo>
                  <a:pt x="1510459" y="1950719"/>
                </a:lnTo>
                <a:lnTo>
                  <a:pt x="1515537" y="1955799"/>
                </a:lnTo>
                <a:lnTo>
                  <a:pt x="1535853" y="1955799"/>
                </a:lnTo>
                <a:lnTo>
                  <a:pt x="1530775" y="1950719"/>
                </a:lnTo>
                <a:close/>
              </a:path>
              <a:path w="2093595" h="2513329">
                <a:moveTo>
                  <a:pt x="1524428" y="1944370"/>
                </a:moveTo>
                <a:lnTo>
                  <a:pt x="1504112" y="1944370"/>
                </a:lnTo>
                <a:lnTo>
                  <a:pt x="1509190" y="1949449"/>
                </a:lnTo>
                <a:lnTo>
                  <a:pt x="1529506" y="1949449"/>
                </a:lnTo>
                <a:lnTo>
                  <a:pt x="1524428" y="1944370"/>
                </a:lnTo>
                <a:close/>
              </a:path>
              <a:path w="2093595" h="2513329">
                <a:moveTo>
                  <a:pt x="1518080" y="1938019"/>
                </a:moveTo>
                <a:lnTo>
                  <a:pt x="1497765" y="1938019"/>
                </a:lnTo>
                <a:lnTo>
                  <a:pt x="1502843" y="1943099"/>
                </a:lnTo>
                <a:lnTo>
                  <a:pt x="1523158" y="1943099"/>
                </a:lnTo>
                <a:lnTo>
                  <a:pt x="1518080" y="1938019"/>
                </a:lnTo>
                <a:close/>
              </a:path>
              <a:path w="2093595" h="2513329">
                <a:moveTo>
                  <a:pt x="1511733" y="1931669"/>
                </a:moveTo>
                <a:lnTo>
                  <a:pt x="1491418" y="1931669"/>
                </a:lnTo>
                <a:lnTo>
                  <a:pt x="1496495" y="1936749"/>
                </a:lnTo>
                <a:lnTo>
                  <a:pt x="1516811" y="1936749"/>
                </a:lnTo>
                <a:lnTo>
                  <a:pt x="1511733" y="1931669"/>
                </a:lnTo>
                <a:close/>
              </a:path>
              <a:path w="2093595" h="2513329">
                <a:moveTo>
                  <a:pt x="1505386" y="1925320"/>
                </a:moveTo>
                <a:lnTo>
                  <a:pt x="1485070" y="1925320"/>
                </a:lnTo>
                <a:lnTo>
                  <a:pt x="1490148" y="1930399"/>
                </a:lnTo>
                <a:lnTo>
                  <a:pt x="1510464" y="1930399"/>
                </a:lnTo>
                <a:lnTo>
                  <a:pt x="1505386" y="1925320"/>
                </a:lnTo>
                <a:close/>
              </a:path>
              <a:path w="2093595" h="2513329">
                <a:moveTo>
                  <a:pt x="1499039" y="1918969"/>
                </a:moveTo>
                <a:lnTo>
                  <a:pt x="1478723" y="1918969"/>
                </a:lnTo>
                <a:lnTo>
                  <a:pt x="1483801" y="1924049"/>
                </a:lnTo>
                <a:lnTo>
                  <a:pt x="1504117" y="1924049"/>
                </a:lnTo>
                <a:lnTo>
                  <a:pt x="1499039" y="1918969"/>
                </a:lnTo>
                <a:close/>
              </a:path>
              <a:path w="2093595" h="2513329">
                <a:moveTo>
                  <a:pt x="1492691" y="1912619"/>
                </a:moveTo>
                <a:lnTo>
                  <a:pt x="1472376" y="1912619"/>
                </a:lnTo>
                <a:lnTo>
                  <a:pt x="1477454" y="1917699"/>
                </a:lnTo>
                <a:lnTo>
                  <a:pt x="1497769" y="1917699"/>
                </a:lnTo>
                <a:lnTo>
                  <a:pt x="1492691" y="1912619"/>
                </a:lnTo>
                <a:close/>
              </a:path>
              <a:path w="2093595" h="2513329">
                <a:moveTo>
                  <a:pt x="1284501" y="1704339"/>
                </a:moveTo>
                <a:lnTo>
                  <a:pt x="1264186" y="1704339"/>
                </a:lnTo>
                <a:lnTo>
                  <a:pt x="1471106" y="1911349"/>
                </a:lnTo>
                <a:lnTo>
                  <a:pt x="1491422" y="1911349"/>
                </a:lnTo>
                <a:lnTo>
                  <a:pt x="1284501" y="1704339"/>
                </a:lnTo>
                <a:close/>
              </a:path>
              <a:path w="2093595" h="2513329">
                <a:moveTo>
                  <a:pt x="1935731" y="2355850"/>
                </a:moveTo>
                <a:lnTo>
                  <a:pt x="1915415" y="2355850"/>
                </a:lnTo>
                <a:lnTo>
                  <a:pt x="2072827" y="2513329"/>
                </a:lnTo>
                <a:lnTo>
                  <a:pt x="2093143" y="2513329"/>
                </a:lnTo>
                <a:lnTo>
                  <a:pt x="1935731" y="235585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0" y="4779199"/>
            <a:ext cx="2073275" cy="2073910"/>
          </a:xfrm>
          <a:custGeom>
            <a:avLst/>
            <a:gdLst/>
            <a:ahLst/>
            <a:cxnLst/>
            <a:rect l="l" t="t" r="r" b="b"/>
            <a:pathLst>
              <a:path w="2073275" h="2073909">
                <a:moveTo>
                  <a:pt x="0" y="0"/>
                </a:moveTo>
                <a:lnTo>
                  <a:pt x="0" y="4890"/>
                </a:lnTo>
                <a:lnTo>
                  <a:pt x="4888" y="4890"/>
                </a:lnTo>
                <a:lnTo>
                  <a:pt x="0" y="0"/>
                </a:lnTo>
                <a:close/>
              </a:path>
              <a:path w="2073275" h="2073909">
                <a:moveTo>
                  <a:pt x="4888" y="4890"/>
                </a:moveTo>
                <a:lnTo>
                  <a:pt x="0" y="4890"/>
                </a:lnTo>
                <a:lnTo>
                  <a:pt x="0" y="11240"/>
                </a:lnTo>
                <a:lnTo>
                  <a:pt x="11235" y="11240"/>
                </a:lnTo>
                <a:lnTo>
                  <a:pt x="4888" y="4890"/>
                </a:lnTo>
                <a:close/>
              </a:path>
              <a:path w="2073275" h="2073909">
                <a:moveTo>
                  <a:pt x="11235" y="11240"/>
                </a:moveTo>
                <a:lnTo>
                  <a:pt x="0" y="11240"/>
                </a:lnTo>
                <a:lnTo>
                  <a:pt x="0" y="17590"/>
                </a:lnTo>
                <a:lnTo>
                  <a:pt x="17583" y="17590"/>
                </a:lnTo>
                <a:lnTo>
                  <a:pt x="11235" y="11240"/>
                </a:lnTo>
                <a:close/>
              </a:path>
              <a:path w="2073275" h="2073909">
                <a:moveTo>
                  <a:pt x="17583" y="17590"/>
                </a:moveTo>
                <a:lnTo>
                  <a:pt x="0" y="17590"/>
                </a:lnTo>
                <a:lnTo>
                  <a:pt x="0" y="17783"/>
                </a:lnTo>
                <a:lnTo>
                  <a:pt x="6154" y="23940"/>
                </a:lnTo>
                <a:lnTo>
                  <a:pt x="23930" y="23940"/>
                </a:lnTo>
                <a:lnTo>
                  <a:pt x="17583" y="17590"/>
                </a:lnTo>
                <a:close/>
              </a:path>
              <a:path w="2073275" h="2073909">
                <a:moveTo>
                  <a:pt x="23930" y="23940"/>
                </a:moveTo>
                <a:lnTo>
                  <a:pt x="6154" y="23940"/>
                </a:lnTo>
                <a:lnTo>
                  <a:pt x="12501" y="30290"/>
                </a:lnTo>
                <a:lnTo>
                  <a:pt x="30277" y="30290"/>
                </a:lnTo>
                <a:lnTo>
                  <a:pt x="23930" y="23940"/>
                </a:lnTo>
                <a:close/>
              </a:path>
              <a:path w="2073275" h="2073909">
                <a:moveTo>
                  <a:pt x="30277" y="30290"/>
                </a:moveTo>
                <a:lnTo>
                  <a:pt x="12501" y="30290"/>
                </a:lnTo>
                <a:lnTo>
                  <a:pt x="18848" y="36640"/>
                </a:lnTo>
                <a:lnTo>
                  <a:pt x="36624" y="36640"/>
                </a:lnTo>
                <a:lnTo>
                  <a:pt x="30277" y="30290"/>
                </a:lnTo>
                <a:close/>
              </a:path>
              <a:path w="2073275" h="2073909">
                <a:moveTo>
                  <a:pt x="36624" y="36640"/>
                </a:moveTo>
                <a:lnTo>
                  <a:pt x="18848" y="36640"/>
                </a:lnTo>
                <a:lnTo>
                  <a:pt x="25195" y="42990"/>
                </a:lnTo>
                <a:lnTo>
                  <a:pt x="42972" y="42990"/>
                </a:lnTo>
                <a:lnTo>
                  <a:pt x="36624" y="36640"/>
                </a:lnTo>
                <a:close/>
              </a:path>
              <a:path w="2073275" h="2073909">
                <a:moveTo>
                  <a:pt x="42972" y="42990"/>
                </a:moveTo>
                <a:lnTo>
                  <a:pt x="25195" y="42990"/>
                </a:lnTo>
                <a:lnTo>
                  <a:pt x="31543" y="49340"/>
                </a:lnTo>
                <a:lnTo>
                  <a:pt x="49319" y="49340"/>
                </a:lnTo>
                <a:lnTo>
                  <a:pt x="42972" y="42990"/>
                </a:lnTo>
                <a:close/>
              </a:path>
              <a:path w="2073275" h="2073909">
                <a:moveTo>
                  <a:pt x="49319" y="49340"/>
                </a:moveTo>
                <a:lnTo>
                  <a:pt x="31543" y="49340"/>
                </a:lnTo>
                <a:lnTo>
                  <a:pt x="37890" y="55690"/>
                </a:lnTo>
                <a:lnTo>
                  <a:pt x="55666" y="55690"/>
                </a:lnTo>
                <a:lnTo>
                  <a:pt x="49319" y="49340"/>
                </a:lnTo>
                <a:close/>
              </a:path>
              <a:path w="2073275" h="2073909">
                <a:moveTo>
                  <a:pt x="55666" y="55690"/>
                </a:moveTo>
                <a:lnTo>
                  <a:pt x="37890" y="55690"/>
                </a:lnTo>
                <a:lnTo>
                  <a:pt x="44237" y="62040"/>
                </a:lnTo>
                <a:lnTo>
                  <a:pt x="62013" y="62040"/>
                </a:lnTo>
                <a:lnTo>
                  <a:pt x="55666" y="55690"/>
                </a:lnTo>
                <a:close/>
              </a:path>
              <a:path w="2073275" h="2073909">
                <a:moveTo>
                  <a:pt x="62013" y="62040"/>
                </a:moveTo>
                <a:lnTo>
                  <a:pt x="44237" y="62040"/>
                </a:lnTo>
                <a:lnTo>
                  <a:pt x="50585" y="68390"/>
                </a:lnTo>
                <a:lnTo>
                  <a:pt x="68361" y="68390"/>
                </a:lnTo>
                <a:lnTo>
                  <a:pt x="62013" y="62040"/>
                </a:lnTo>
                <a:close/>
              </a:path>
              <a:path w="2073275" h="2073909">
                <a:moveTo>
                  <a:pt x="68361" y="68390"/>
                </a:moveTo>
                <a:lnTo>
                  <a:pt x="50585" y="68390"/>
                </a:lnTo>
                <a:lnTo>
                  <a:pt x="56932" y="74740"/>
                </a:lnTo>
                <a:lnTo>
                  <a:pt x="74708" y="74740"/>
                </a:lnTo>
                <a:lnTo>
                  <a:pt x="68361" y="68390"/>
                </a:lnTo>
                <a:close/>
              </a:path>
              <a:path w="2073275" h="2073909">
                <a:moveTo>
                  <a:pt x="74708" y="74740"/>
                </a:moveTo>
                <a:lnTo>
                  <a:pt x="56932" y="74740"/>
                </a:lnTo>
                <a:lnTo>
                  <a:pt x="63279" y="81090"/>
                </a:lnTo>
                <a:lnTo>
                  <a:pt x="81055" y="81090"/>
                </a:lnTo>
                <a:lnTo>
                  <a:pt x="74708" y="74740"/>
                </a:lnTo>
                <a:close/>
              </a:path>
              <a:path w="2073275" h="2073909">
                <a:moveTo>
                  <a:pt x="81055" y="81090"/>
                </a:moveTo>
                <a:lnTo>
                  <a:pt x="63279" y="81090"/>
                </a:lnTo>
                <a:lnTo>
                  <a:pt x="69626" y="87440"/>
                </a:lnTo>
                <a:lnTo>
                  <a:pt x="87403" y="87440"/>
                </a:lnTo>
                <a:lnTo>
                  <a:pt x="81055" y="81090"/>
                </a:lnTo>
                <a:close/>
              </a:path>
              <a:path w="2073275" h="2073909">
                <a:moveTo>
                  <a:pt x="87403" y="87440"/>
                </a:moveTo>
                <a:lnTo>
                  <a:pt x="69626" y="87440"/>
                </a:lnTo>
                <a:lnTo>
                  <a:pt x="75974" y="93790"/>
                </a:lnTo>
                <a:lnTo>
                  <a:pt x="93750" y="93790"/>
                </a:lnTo>
                <a:lnTo>
                  <a:pt x="87403" y="87440"/>
                </a:lnTo>
                <a:close/>
              </a:path>
              <a:path w="2073275" h="2073909">
                <a:moveTo>
                  <a:pt x="93750" y="93790"/>
                </a:moveTo>
                <a:lnTo>
                  <a:pt x="75974" y="93790"/>
                </a:lnTo>
                <a:lnTo>
                  <a:pt x="82321" y="100140"/>
                </a:lnTo>
                <a:lnTo>
                  <a:pt x="100097" y="100140"/>
                </a:lnTo>
                <a:lnTo>
                  <a:pt x="93750" y="93790"/>
                </a:lnTo>
                <a:close/>
              </a:path>
              <a:path w="2073275" h="2073909">
                <a:moveTo>
                  <a:pt x="100097" y="100140"/>
                </a:moveTo>
                <a:lnTo>
                  <a:pt x="82321" y="100140"/>
                </a:lnTo>
                <a:lnTo>
                  <a:pt x="88668" y="106490"/>
                </a:lnTo>
                <a:lnTo>
                  <a:pt x="106444" y="106490"/>
                </a:lnTo>
                <a:lnTo>
                  <a:pt x="100097" y="100140"/>
                </a:lnTo>
                <a:close/>
              </a:path>
              <a:path w="2073275" h="2073909">
                <a:moveTo>
                  <a:pt x="106444" y="106490"/>
                </a:moveTo>
                <a:lnTo>
                  <a:pt x="88668" y="106490"/>
                </a:lnTo>
                <a:lnTo>
                  <a:pt x="95015" y="112840"/>
                </a:lnTo>
                <a:lnTo>
                  <a:pt x="112792" y="112840"/>
                </a:lnTo>
                <a:lnTo>
                  <a:pt x="106444" y="106490"/>
                </a:lnTo>
                <a:close/>
              </a:path>
              <a:path w="2073275" h="2073909">
                <a:moveTo>
                  <a:pt x="112792" y="112840"/>
                </a:moveTo>
                <a:lnTo>
                  <a:pt x="95015" y="112840"/>
                </a:lnTo>
                <a:lnTo>
                  <a:pt x="101363" y="119190"/>
                </a:lnTo>
                <a:lnTo>
                  <a:pt x="119139" y="119190"/>
                </a:lnTo>
                <a:lnTo>
                  <a:pt x="112792" y="112840"/>
                </a:lnTo>
                <a:close/>
              </a:path>
              <a:path w="2073275" h="2073909">
                <a:moveTo>
                  <a:pt x="119139" y="119190"/>
                </a:moveTo>
                <a:lnTo>
                  <a:pt x="101363" y="119190"/>
                </a:lnTo>
                <a:lnTo>
                  <a:pt x="107710" y="125540"/>
                </a:lnTo>
                <a:lnTo>
                  <a:pt x="125486" y="125540"/>
                </a:lnTo>
                <a:lnTo>
                  <a:pt x="119139" y="119190"/>
                </a:lnTo>
                <a:close/>
              </a:path>
              <a:path w="2073275" h="2073909">
                <a:moveTo>
                  <a:pt x="125486" y="125540"/>
                </a:moveTo>
                <a:lnTo>
                  <a:pt x="107710" y="125540"/>
                </a:lnTo>
                <a:lnTo>
                  <a:pt x="114057" y="131890"/>
                </a:lnTo>
                <a:lnTo>
                  <a:pt x="131833" y="131890"/>
                </a:lnTo>
                <a:lnTo>
                  <a:pt x="125486" y="125540"/>
                </a:lnTo>
                <a:close/>
              </a:path>
              <a:path w="2073275" h="2073909">
                <a:moveTo>
                  <a:pt x="131833" y="131890"/>
                </a:moveTo>
                <a:lnTo>
                  <a:pt x="114057" y="131890"/>
                </a:lnTo>
                <a:lnTo>
                  <a:pt x="120404" y="138240"/>
                </a:lnTo>
                <a:lnTo>
                  <a:pt x="138181" y="138240"/>
                </a:lnTo>
                <a:lnTo>
                  <a:pt x="131833" y="131890"/>
                </a:lnTo>
                <a:close/>
              </a:path>
              <a:path w="2073275" h="2073909">
                <a:moveTo>
                  <a:pt x="138181" y="138240"/>
                </a:moveTo>
                <a:lnTo>
                  <a:pt x="120404" y="138240"/>
                </a:lnTo>
                <a:lnTo>
                  <a:pt x="126752" y="144590"/>
                </a:lnTo>
                <a:lnTo>
                  <a:pt x="144528" y="144590"/>
                </a:lnTo>
                <a:lnTo>
                  <a:pt x="138181" y="138240"/>
                </a:lnTo>
                <a:close/>
              </a:path>
              <a:path w="2073275" h="2073909">
                <a:moveTo>
                  <a:pt x="144528" y="144590"/>
                </a:moveTo>
                <a:lnTo>
                  <a:pt x="126752" y="144590"/>
                </a:lnTo>
                <a:lnTo>
                  <a:pt x="133099" y="150940"/>
                </a:lnTo>
                <a:lnTo>
                  <a:pt x="150875" y="150940"/>
                </a:lnTo>
                <a:lnTo>
                  <a:pt x="144528" y="144590"/>
                </a:lnTo>
                <a:close/>
              </a:path>
              <a:path w="2073275" h="2073909">
                <a:moveTo>
                  <a:pt x="150875" y="150940"/>
                </a:moveTo>
                <a:lnTo>
                  <a:pt x="133099" y="150940"/>
                </a:lnTo>
                <a:lnTo>
                  <a:pt x="139446" y="157290"/>
                </a:lnTo>
                <a:lnTo>
                  <a:pt x="157222" y="157290"/>
                </a:lnTo>
                <a:lnTo>
                  <a:pt x="150875" y="150940"/>
                </a:lnTo>
                <a:close/>
              </a:path>
              <a:path w="2073275" h="2073909">
                <a:moveTo>
                  <a:pt x="157222" y="157290"/>
                </a:moveTo>
                <a:lnTo>
                  <a:pt x="139446" y="157290"/>
                </a:lnTo>
                <a:lnTo>
                  <a:pt x="145794" y="163640"/>
                </a:lnTo>
                <a:lnTo>
                  <a:pt x="163570" y="163640"/>
                </a:lnTo>
                <a:lnTo>
                  <a:pt x="157222" y="157290"/>
                </a:lnTo>
                <a:close/>
              </a:path>
              <a:path w="2073275" h="2073909">
                <a:moveTo>
                  <a:pt x="163570" y="163640"/>
                </a:moveTo>
                <a:lnTo>
                  <a:pt x="145794" y="163640"/>
                </a:lnTo>
                <a:lnTo>
                  <a:pt x="152141" y="169990"/>
                </a:lnTo>
                <a:lnTo>
                  <a:pt x="169917" y="169990"/>
                </a:lnTo>
                <a:lnTo>
                  <a:pt x="163570" y="163640"/>
                </a:lnTo>
                <a:close/>
              </a:path>
              <a:path w="2073275" h="2073909">
                <a:moveTo>
                  <a:pt x="169917" y="169990"/>
                </a:moveTo>
                <a:lnTo>
                  <a:pt x="152141" y="169990"/>
                </a:lnTo>
                <a:lnTo>
                  <a:pt x="158488" y="176340"/>
                </a:lnTo>
                <a:lnTo>
                  <a:pt x="176264" y="176340"/>
                </a:lnTo>
                <a:lnTo>
                  <a:pt x="169917" y="169990"/>
                </a:lnTo>
                <a:close/>
              </a:path>
              <a:path w="2073275" h="2073909">
                <a:moveTo>
                  <a:pt x="176264" y="176340"/>
                </a:moveTo>
                <a:lnTo>
                  <a:pt x="158488" y="176340"/>
                </a:lnTo>
                <a:lnTo>
                  <a:pt x="164835" y="182690"/>
                </a:lnTo>
                <a:lnTo>
                  <a:pt x="182611" y="182690"/>
                </a:lnTo>
                <a:lnTo>
                  <a:pt x="176264" y="176340"/>
                </a:lnTo>
                <a:close/>
              </a:path>
              <a:path w="2073275" h="2073909">
                <a:moveTo>
                  <a:pt x="182611" y="182690"/>
                </a:moveTo>
                <a:lnTo>
                  <a:pt x="164835" y="182690"/>
                </a:lnTo>
                <a:lnTo>
                  <a:pt x="171183" y="189040"/>
                </a:lnTo>
                <a:lnTo>
                  <a:pt x="188959" y="189040"/>
                </a:lnTo>
                <a:lnTo>
                  <a:pt x="182611" y="182690"/>
                </a:lnTo>
                <a:close/>
              </a:path>
              <a:path w="2073275" h="2073909">
                <a:moveTo>
                  <a:pt x="188959" y="189040"/>
                </a:moveTo>
                <a:lnTo>
                  <a:pt x="171183" y="189040"/>
                </a:lnTo>
                <a:lnTo>
                  <a:pt x="177530" y="195390"/>
                </a:lnTo>
                <a:lnTo>
                  <a:pt x="195306" y="195390"/>
                </a:lnTo>
                <a:lnTo>
                  <a:pt x="188959" y="189040"/>
                </a:lnTo>
                <a:close/>
              </a:path>
              <a:path w="2073275" h="2073909">
                <a:moveTo>
                  <a:pt x="195306" y="195390"/>
                </a:moveTo>
                <a:lnTo>
                  <a:pt x="177530" y="195390"/>
                </a:lnTo>
                <a:lnTo>
                  <a:pt x="183877" y="201740"/>
                </a:lnTo>
                <a:lnTo>
                  <a:pt x="201653" y="201740"/>
                </a:lnTo>
                <a:lnTo>
                  <a:pt x="195306" y="195390"/>
                </a:lnTo>
                <a:close/>
              </a:path>
              <a:path w="2073275" h="2073909">
                <a:moveTo>
                  <a:pt x="201653" y="201740"/>
                </a:moveTo>
                <a:lnTo>
                  <a:pt x="183877" y="201740"/>
                </a:lnTo>
                <a:lnTo>
                  <a:pt x="190224" y="208090"/>
                </a:lnTo>
                <a:lnTo>
                  <a:pt x="208001" y="208090"/>
                </a:lnTo>
                <a:lnTo>
                  <a:pt x="201653" y="201740"/>
                </a:lnTo>
                <a:close/>
              </a:path>
              <a:path w="2073275" h="2073909">
                <a:moveTo>
                  <a:pt x="208001" y="208090"/>
                </a:moveTo>
                <a:lnTo>
                  <a:pt x="190224" y="208090"/>
                </a:lnTo>
                <a:lnTo>
                  <a:pt x="196572" y="214440"/>
                </a:lnTo>
                <a:lnTo>
                  <a:pt x="214348" y="214440"/>
                </a:lnTo>
                <a:lnTo>
                  <a:pt x="208001" y="208090"/>
                </a:lnTo>
                <a:close/>
              </a:path>
              <a:path w="2073275" h="2073909">
                <a:moveTo>
                  <a:pt x="214348" y="214440"/>
                </a:moveTo>
                <a:lnTo>
                  <a:pt x="196572" y="214440"/>
                </a:lnTo>
                <a:lnTo>
                  <a:pt x="202919" y="220790"/>
                </a:lnTo>
                <a:lnTo>
                  <a:pt x="220695" y="220790"/>
                </a:lnTo>
                <a:lnTo>
                  <a:pt x="214348" y="214440"/>
                </a:lnTo>
                <a:close/>
              </a:path>
              <a:path w="2073275" h="2073909">
                <a:moveTo>
                  <a:pt x="220695" y="220790"/>
                </a:moveTo>
                <a:lnTo>
                  <a:pt x="202919" y="220790"/>
                </a:lnTo>
                <a:lnTo>
                  <a:pt x="209266" y="227140"/>
                </a:lnTo>
                <a:lnTo>
                  <a:pt x="227042" y="227140"/>
                </a:lnTo>
                <a:lnTo>
                  <a:pt x="220695" y="220790"/>
                </a:lnTo>
                <a:close/>
              </a:path>
              <a:path w="2073275" h="2073909">
                <a:moveTo>
                  <a:pt x="227042" y="227140"/>
                </a:moveTo>
                <a:lnTo>
                  <a:pt x="209266" y="227140"/>
                </a:lnTo>
                <a:lnTo>
                  <a:pt x="215613" y="233490"/>
                </a:lnTo>
                <a:lnTo>
                  <a:pt x="233390" y="233490"/>
                </a:lnTo>
                <a:lnTo>
                  <a:pt x="227042" y="227140"/>
                </a:lnTo>
                <a:close/>
              </a:path>
              <a:path w="2073275" h="2073909">
                <a:moveTo>
                  <a:pt x="233390" y="233490"/>
                </a:moveTo>
                <a:lnTo>
                  <a:pt x="215613" y="233490"/>
                </a:lnTo>
                <a:lnTo>
                  <a:pt x="221961" y="239840"/>
                </a:lnTo>
                <a:lnTo>
                  <a:pt x="239737" y="239840"/>
                </a:lnTo>
                <a:lnTo>
                  <a:pt x="233390" y="233490"/>
                </a:lnTo>
                <a:close/>
              </a:path>
              <a:path w="2073275" h="2073909">
                <a:moveTo>
                  <a:pt x="239737" y="239840"/>
                </a:moveTo>
                <a:lnTo>
                  <a:pt x="221961" y="239840"/>
                </a:lnTo>
                <a:lnTo>
                  <a:pt x="228308" y="246190"/>
                </a:lnTo>
                <a:lnTo>
                  <a:pt x="246084" y="246190"/>
                </a:lnTo>
                <a:lnTo>
                  <a:pt x="239737" y="239840"/>
                </a:lnTo>
                <a:close/>
              </a:path>
              <a:path w="2073275" h="2073909">
                <a:moveTo>
                  <a:pt x="246084" y="246190"/>
                </a:moveTo>
                <a:lnTo>
                  <a:pt x="228308" y="246190"/>
                </a:lnTo>
                <a:lnTo>
                  <a:pt x="234655" y="252540"/>
                </a:lnTo>
                <a:lnTo>
                  <a:pt x="252431" y="252540"/>
                </a:lnTo>
                <a:lnTo>
                  <a:pt x="246084" y="246190"/>
                </a:lnTo>
                <a:close/>
              </a:path>
              <a:path w="2073275" h="2073909">
                <a:moveTo>
                  <a:pt x="252431" y="252540"/>
                </a:moveTo>
                <a:lnTo>
                  <a:pt x="234655" y="252540"/>
                </a:lnTo>
                <a:lnTo>
                  <a:pt x="241003" y="258890"/>
                </a:lnTo>
                <a:lnTo>
                  <a:pt x="258779" y="258890"/>
                </a:lnTo>
                <a:lnTo>
                  <a:pt x="252431" y="252540"/>
                </a:lnTo>
                <a:close/>
              </a:path>
              <a:path w="2073275" h="2073909">
                <a:moveTo>
                  <a:pt x="258779" y="258890"/>
                </a:moveTo>
                <a:lnTo>
                  <a:pt x="241003" y="258890"/>
                </a:lnTo>
                <a:lnTo>
                  <a:pt x="247350" y="265240"/>
                </a:lnTo>
                <a:lnTo>
                  <a:pt x="265126" y="265240"/>
                </a:lnTo>
                <a:lnTo>
                  <a:pt x="258779" y="258890"/>
                </a:lnTo>
                <a:close/>
              </a:path>
              <a:path w="2073275" h="2073909">
                <a:moveTo>
                  <a:pt x="265126" y="265240"/>
                </a:moveTo>
                <a:lnTo>
                  <a:pt x="247350" y="265240"/>
                </a:lnTo>
                <a:lnTo>
                  <a:pt x="253697" y="271590"/>
                </a:lnTo>
                <a:lnTo>
                  <a:pt x="271473" y="271590"/>
                </a:lnTo>
                <a:lnTo>
                  <a:pt x="265126" y="265240"/>
                </a:lnTo>
                <a:close/>
              </a:path>
              <a:path w="2073275" h="2073909">
                <a:moveTo>
                  <a:pt x="271473" y="271590"/>
                </a:moveTo>
                <a:lnTo>
                  <a:pt x="253697" y="271590"/>
                </a:lnTo>
                <a:lnTo>
                  <a:pt x="260044" y="277940"/>
                </a:lnTo>
                <a:lnTo>
                  <a:pt x="277820" y="277940"/>
                </a:lnTo>
                <a:lnTo>
                  <a:pt x="271473" y="271590"/>
                </a:lnTo>
                <a:close/>
              </a:path>
              <a:path w="2073275" h="2073909">
                <a:moveTo>
                  <a:pt x="277820" y="277940"/>
                </a:moveTo>
                <a:lnTo>
                  <a:pt x="260044" y="277940"/>
                </a:lnTo>
                <a:lnTo>
                  <a:pt x="266392" y="284290"/>
                </a:lnTo>
                <a:lnTo>
                  <a:pt x="284168" y="284290"/>
                </a:lnTo>
                <a:lnTo>
                  <a:pt x="277820" y="277940"/>
                </a:lnTo>
                <a:close/>
              </a:path>
              <a:path w="2073275" h="2073909">
                <a:moveTo>
                  <a:pt x="284168" y="284290"/>
                </a:moveTo>
                <a:lnTo>
                  <a:pt x="266392" y="284290"/>
                </a:lnTo>
                <a:lnTo>
                  <a:pt x="272739" y="290640"/>
                </a:lnTo>
                <a:lnTo>
                  <a:pt x="290515" y="290640"/>
                </a:lnTo>
                <a:lnTo>
                  <a:pt x="284168" y="284290"/>
                </a:lnTo>
                <a:close/>
              </a:path>
              <a:path w="2073275" h="2073909">
                <a:moveTo>
                  <a:pt x="290515" y="290640"/>
                </a:moveTo>
                <a:lnTo>
                  <a:pt x="272739" y="290640"/>
                </a:lnTo>
                <a:lnTo>
                  <a:pt x="279086" y="296990"/>
                </a:lnTo>
                <a:lnTo>
                  <a:pt x="296862" y="296990"/>
                </a:lnTo>
                <a:lnTo>
                  <a:pt x="290515" y="290640"/>
                </a:lnTo>
                <a:close/>
              </a:path>
              <a:path w="2073275" h="2073909">
                <a:moveTo>
                  <a:pt x="296862" y="296990"/>
                </a:moveTo>
                <a:lnTo>
                  <a:pt x="279086" y="296990"/>
                </a:lnTo>
                <a:lnTo>
                  <a:pt x="285433" y="303340"/>
                </a:lnTo>
                <a:lnTo>
                  <a:pt x="303210" y="303340"/>
                </a:lnTo>
                <a:lnTo>
                  <a:pt x="296862" y="296990"/>
                </a:lnTo>
                <a:close/>
              </a:path>
              <a:path w="2073275" h="2073909">
                <a:moveTo>
                  <a:pt x="303210" y="303340"/>
                </a:moveTo>
                <a:lnTo>
                  <a:pt x="285433" y="303340"/>
                </a:lnTo>
                <a:lnTo>
                  <a:pt x="291781" y="309690"/>
                </a:lnTo>
                <a:lnTo>
                  <a:pt x="309557" y="309690"/>
                </a:lnTo>
                <a:lnTo>
                  <a:pt x="303210" y="303340"/>
                </a:lnTo>
                <a:close/>
              </a:path>
              <a:path w="2073275" h="2073909">
                <a:moveTo>
                  <a:pt x="309557" y="309690"/>
                </a:moveTo>
                <a:lnTo>
                  <a:pt x="291781" y="309690"/>
                </a:lnTo>
                <a:lnTo>
                  <a:pt x="298128" y="316040"/>
                </a:lnTo>
                <a:lnTo>
                  <a:pt x="315904" y="316040"/>
                </a:lnTo>
                <a:lnTo>
                  <a:pt x="309557" y="309690"/>
                </a:lnTo>
                <a:close/>
              </a:path>
              <a:path w="2073275" h="2073909">
                <a:moveTo>
                  <a:pt x="315904" y="316040"/>
                </a:moveTo>
                <a:lnTo>
                  <a:pt x="298128" y="316040"/>
                </a:lnTo>
                <a:lnTo>
                  <a:pt x="310822" y="328740"/>
                </a:lnTo>
                <a:lnTo>
                  <a:pt x="328599" y="328740"/>
                </a:lnTo>
                <a:lnTo>
                  <a:pt x="315904" y="316040"/>
                </a:lnTo>
                <a:close/>
              </a:path>
              <a:path w="2073275" h="2073909">
                <a:moveTo>
                  <a:pt x="328599" y="328740"/>
                </a:moveTo>
                <a:lnTo>
                  <a:pt x="310822" y="328740"/>
                </a:lnTo>
                <a:lnTo>
                  <a:pt x="317170" y="335090"/>
                </a:lnTo>
                <a:lnTo>
                  <a:pt x="334946" y="335090"/>
                </a:lnTo>
                <a:lnTo>
                  <a:pt x="328599" y="328740"/>
                </a:lnTo>
                <a:close/>
              </a:path>
              <a:path w="2073275" h="2073909">
                <a:moveTo>
                  <a:pt x="334946" y="335090"/>
                </a:moveTo>
                <a:lnTo>
                  <a:pt x="317170" y="335090"/>
                </a:lnTo>
                <a:lnTo>
                  <a:pt x="323517" y="341440"/>
                </a:lnTo>
                <a:lnTo>
                  <a:pt x="341293" y="341440"/>
                </a:lnTo>
                <a:lnTo>
                  <a:pt x="334946" y="335090"/>
                </a:lnTo>
                <a:close/>
              </a:path>
              <a:path w="2073275" h="2073909">
                <a:moveTo>
                  <a:pt x="341293" y="341440"/>
                </a:moveTo>
                <a:lnTo>
                  <a:pt x="323517" y="341440"/>
                </a:lnTo>
                <a:lnTo>
                  <a:pt x="329864" y="347790"/>
                </a:lnTo>
                <a:lnTo>
                  <a:pt x="347640" y="347790"/>
                </a:lnTo>
                <a:lnTo>
                  <a:pt x="341293" y="341440"/>
                </a:lnTo>
                <a:close/>
              </a:path>
              <a:path w="2073275" h="2073909">
                <a:moveTo>
                  <a:pt x="347640" y="347790"/>
                </a:moveTo>
                <a:lnTo>
                  <a:pt x="329864" y="347790"/>
                </a:lnTo>
                <a:lnTo>
                  <a:pt x="336211" y="354140"/>
                </a:lnTo>
                <a:lnTo>
                  <a:pt x="353988" y="354140"/>
                </a:lnTo>
                <a:lnTo>
                  <a:pt x="347640" y="347790"/>
                </a:lnTo>
                <a:close/>
              </a:path>
              <a:path w="2073275" h="2073909">
                <a:moveTo>
                  <a:pt x="353988" y="354140"/>
                </a:moveTo>
                <a:lnTo>
                  <a:pt x="336211" y="354140"/>
                </a:lnTo>
                <a:lnTo>
                  <a:pt x="342559" y="360490"/>
                </a:lnTo>
                <a:lnTo>
                  <a:pt x="360335" y="360490"/>
                </a:lnTo>
                <a:lnTo>
                  <a:pt x="353988" y="354140"/>
                </a:lnTo>
                <a:close/>
              </a:path>
              <a:path w="2073275" h="2073909">
                <a:moveTo>
                  <a:pt x="360335" y="360490"/>
                </a:moveTo>
                <a:lnTo>
                  <a:pt x="342559" y="360490"/>
                </a:lnTo>
                <a:lnTo>
                  <a:pt x="348906" y="366840"/>
                </a:lnTo>
                <a:lnTo>
                  <a:pt x="366682" y="366840"/>
                </a:lnTo>
                <a:lnTo>
                  <a:pt x="360335" y="360490"/>
                </a:lnTo>
                <a:close/>
              </a:path>
              <a:path w="2073275" h="2073909">
                <a:moveTo>
                  <a:pt x="366682" y="366840"/>
                </a:moveTo>
                <a:lnTo>
                  <a:pt x="348906" y="366840"/>
                </a:lnTo>
                <a:lnTo>
                  <a:pt x="355253" y="373190"/>
                </a:lnTo>
                <a:lnTo>
                  <a:pt x="373029" y="373190"/>
                </a:lnTo>
                <a:lnTo>
                  <a:pt x="366682" y="366840"/>
                </a:lnTo>
                <a:close/>
              </a:path>
              <a:path w="2073275" h="2073909">
                <a:moveTo>
                  <a:pt x="373029" y="373190"/>
                </a:moveTo>
                <a:lnTo>
                  <a:pt x="355253" y="373190"/>
                </a:lnTo>
                <a:lnTo>
                  <a:pt x="361601" y="379540"/>
                </a:lnTo>
                <a:lnTo>
                  <a:pt x="379377" y="379540"/>
                </a:lnTo>
                <a:lnTo>
                  <a:pt x="373029" y="373190"/>
                </a:lnTo>
                <a:close/>
              </a:path>
              <a:path w="2073275" h="2073909">
                <a:moveTo>
                  <a:pt x="379377" y="379540"/>
                </a:moveTo>
                <a:lnTo>
                  <a:pt x="361601" y="379540"/>
                </a:lnTo>
                <a:lnTo>
                  <a:pt x="367948" y="385890"/>
                </a:lnTo>
                <a:lnTo>
                  <a:pt x="385724" y="385890"/>
                </a:lnTo>
                <a:lnTo>
                  <a:pt x="379377" y="379540"/>
                </a:lnTo>
                <a:close/>
              </a:path>
              <a:path w="2073275" h="2073909">
                <a:moveTo>
                  <a:pt x="385724" y="385890"/>
                </a:moveTo>
                <a:lnTo>
                  <a:pt x="367948" y="385890"/>
                </a:lnTo>
                <a:lnTo>
                  <a:pt x="374295" y="392240"/>
                </a:lnTo>
                <a:lnTo>
                  <a:pt x="392071" y="392240"/>
                </a:lnTo>
                <a:lnTo>
                  <a:pt x="385724" y="385890"/>
                </a:lnTo>
                <a:close/>
              </a:path>
              <a:path w="2073275" h="2073909">
                <a:moveTo>
                  <a:pt x="392071" y="392240"/>
                </a:moveTo>
                <a:lnTo>
                  <a:pt x="374295" y="392240"/>
                </a:lnTo>
                <a:lnTo>
                  <a:pt x="380642" y="398590"/>
                </a:lnTo>
                <a:lnTo>
                  <a:pt x="398419" y="398590"/>
                </a:lnTo>
                <a:lnTo>
                  <a:pt x="392071" y="392240"/>
                </a:lnTo>
                <a:close/>
              </a:path>
              <a:path w="2073275" h="2073909">
                <a:moveTo>
                  <a:pt x="398419" y="398590"/>
                </a:moveTo>
                <a:lnTo>
                  <a:pt x="380642" y="398590"/>
                </a:lnTo>
                <a:lnTo>
                  <a:pt x="386990" y="404940"/>
                </a:lnTo>
                <a:lnTo>
                  <a:pt x="404766" y="404940"/>
                </a:lnTo>
                <a:lnTo>
                  <a:pt x="398419" y="398590"/>
                </a:lnTo>
                <a:close/>
              </a:path>
              <a:path w="2073275" h="2073909">
                <a:moveTo>
                  <a:pt x="404766" y="404940"/>
                </a:moveTo>
                <a:lnTo>
                  <a:pt x="386990" y="404940"/>
                </a:lnTo>
                <a:lnTo>
                  <a:pt x="393337" y="411290"/>
                </a:lnTo>
                <a:lnTo>
                  <a:pt x="411113" y="411290"/>
                </a:lnTo>
                <a:lnTo>
                  <a:pt x="404766" y="404940"/>
                </a:lnTo>
                <a:close/>
              </a:path>
              <a:path w="2073275" h="2073909">
                <a:moveTo>
                  <a:pt x="411113" y="411290"/>
                </a:moveTo>
                <a:lnTo>
                  <a:pt x="393337" y="411290"/>
                </a:lnTo>
                <a:lnTo>
                  <a:pt x="399684" y="417640"/>
                </a:lnTo>
                <a:lnTo>
                  <a:pt x="417460" y="417640"/>
                </a:lnTo>
                <a:lnTo>
                  <a:pt x="411113" y="411290"/>
                </a:lnTo>
                <a:close/>
              </a:path>
              <a:path w="2073275" h="2073909">
                <a:moveTo>
                  <a:pt x="417460" y="417640"/>
                </a:moveTo>
                <a:lnTo>
                  <a:pt x="399684" y="417640"/>
                </a:lnTo>
                <a:lnTo>
                  <a:pt x="406031" y="423990"/>
                </a:lnTo>
                <a:lnTo>
                  <a:pt x="423808" y="423990"/>
                </a:lnTo>
                <a:lnTo>
                  <a:pt x="417460" y="417640"/>
                </a:lnTo>
                <a:close/>
              </a:path>
              <a:path w="2073275" h="2073909">
                <a:moveTo>
                  <a:pt x="423808" y="423990"/>
                </a:moveTo>
                <a:lnTo>
                  <a:pt x="406031" y="423990"/>
                </a:lnTo>
                <a:lnTo>
                  <a:pt x="412379" y="430340"/>
                </a:lnTo>
                <a:lnTo>
                  <a:pt x="430155" y="430340"/>
                </a:lnTo>
                <a:lnTo>
                  <a:pt x="423808" y="423990"/>
                </a:lnTo>
                <a:close/>
              </a:path>
              <a:path w="2073275" h="2073909">
                <a:moveTo>
                  <a:pt x="430155" y="430340"/>
                </a:moveTo>
                <a:lnTo>
                  <a:pt x="412379" y="430340"/>
                </a:lnTo>
                <a:lnTo>
                  <a:pt x="418726" y="436690"/>
                </a:lnTo>
                <a:lnTo>
                  <a:pt x="436502" y="436690"/>
                </a:lnTo>
                <a:lnTo>
                  <a:pt x="430155" y="430340"/>
                </a:lnTo>
                <a:close/>
              </a:path>
              <a:path w="2073275" h="2073909">
                <a:moveTo>
                  <a:pt x="436502" y="436690"/>
                </a:moveTo>
                <a:lnTo>
                  <a:pt x="418726" y="436690"/>
                </a:lnTo>
                <a:lnTo>
                  <a:pt x="425073" y="443040"/>
                </a:lnTo>
                <a:lnTo>
                  <a:pt x="442849" y="443040"/>
                </a:lnTo>
                <a:lnTo>
                  <a:pt x="436502" y="436690"/>
                </a:lnTo>
                <a:close/>
              </a:path>
              <a:path w="2073275" h="2073909">
                <a:moveTo>
                  <a:pt x="442849" y="443040"/>
                </a:moveTo>
                <a:lnTo>
                  <a:pt x="425073" y="443040"/>
                </a:lnTo>
                <a:lnTo>
                  <a:pt x="431420" y="449390"/>
                </a:lnTo>
                <a:lnTo>
                  <a:pt x="449197" y="449390"/>
                </a:lnTo>
                <a:lnTo>
                  <a:pt x="442849" y="443040"/>
                </a:lnTo>
                <a:close/>
              </a:path>
              <a:path w="2073275" h="2073909">
                <a:moveTo>
                  <a:pt x="449197" y="449390"/>
                </a:moveTo>
                <a:lnTo>
                  <a:pt x="431420" y="449390"/>
                </a:lnTo>
                <a:lnTo>
                  <a:pt x="508857" y="526860"/>
                </a:lnTo>
                <a:lnTo>
                  <a:pt x="526633" y="526860"/>
                </a:lnTo>
                <a:lnTo>
                  <a:pt x="449197" y="449390"/>
                </a:lnTo>
                <a:close/>
              </a:path>
              <a:path w="2073275" h="2073909">
                <a:moveTo>
                  <a:pt x="526633" y="526860"/>
                </a:moveTo>
                <a:lnTo>
                  <a:pt x="508857" y="526860"/>
                </a:lnTo>
                <a:lnTo>
                  <a:pt x="525360" y="543370"/>
                </a:lnTo>
                <a:lnTo>
                  <a:pt x="543136" y="543370"/>
                </a:lnTo>
                <a:lnTo>
                  <a:pt x="526633" y="526860"/>
                </a:lnTo>
                <a:close/>
              </a:path>
              <a:path w="2073275" h="2073909">
                <a:moveTo>
                  <a:pt x="543136" y="543370"/>
                </a:moveTo>
                <a:lnTo>
                  <a:pt x="525360" y="543370"/>
                </a:lnTo>
                <a:lnTo>
                  <a:pt x="557096" y="575120"/>
                </a:lnTo>
                <a:lnTo>
                  <a:pt x="574872" y="575120"/>
                </a:lnTo>
                <a:lnTo>
                  <a:pt x="543136" y="543370"/>
                </a:lnTo>
                <a:close/>
              </a:path>
              <a:path w="2073275" h="2073909">
                <a:moveTo>
                  <a:pt x="574872" y="575120"/>
                </a:moveTo>
                <a:lnTo>
                  <a:pt x="557096" y="575120"/>
                </a:lnTo>
                <a:lnTo>
                  <a:pt x="582485" y="600520"/>
                </a:lnTo>
                <a:lnTo>
                  <a:pt x="600262" y="600520"/>
                </a:lnTo>
                <a:lnTo>
                  <a:pt x="574872" y="575120"/>
                </a:lnTo>
                <a:close/>
              </a:path>
              <a:path w="2073275" h="2073909">
                <a:moveTo>
                  <a:pt x="600262" y="600520"/>
                </a:moveTo>
                <a:lnTo>
                  <a:pt x="582485" y="600520"/>
                </a:lnTo>
                <a:lnTo>
                  <a:pt x="585024" y="603060"/>
                </a:lnTo>
                <a:lnTo>
                  <a:pt x="602800" y="603060"/>
                </a:lnTo>
                <a:lnTo>
                  <a:pt x="600262" y="600520"/>
                </a:lnTo>
                <a:close/>
              </a:path>
              <a:path w="2073275" h="2073909">
                <a:moveTo>
                  <a:pt x="602800" y="603060"/>
                </a:moveTo>
                <a:lnTo>
                  <a:pt x="585024" y="603060"/>
                </a:lnTo>
                <a:lnTo>
                  <a:pt x="591372" y="609410"/>
                </a:lnTo>
                <a:lnTo>
                  <a:pt x="609148" y="609410"/>
                </a:lnTo>
                <a:lnTo>
                  <a:pt x="602800" y="603060"/>
                </a:lnTo>
                <a:close/>
              </a:path>
              <a:path w="2073275" h="2073909">
                <a:moveTo>
                  <a:pt x="609148" y="609410"/>
                </a:moveTo>
                <a:lnTo>
                  <a:pt x="591372" y="609410"/>
                </a:lnTo>
                <a:lnTo>
                  <a:pt x="597719" y="615760"/>
                </a:lnTo>
                <a:lnTo>
                  <a:pt x="615495" y="615760"/>
                </a:lnTo>
                <a:lnTo>
                  <a:pt x="609148" y="609410"/>
                </a:lnTo>
                <a:close/>
              </a:path>
              <a:path w="2073275" h="2073909">
                <a:moveTo>
                  <a:pt x="615495" y="615760"/>
                </a:moveTo>
                <a:lnTo>
                  <a:pt x="597719" y="615760"/>
                </a:lnTo>
                <a:lnTo>
                  <a:pt x="604066" y="622110"/>
                </a:lnTo>
                <a:lnTo>
                  <a:pt x="621842" y="622110"/>
                </a:lnTo>
                <a:lnTo>
                  <a:pt x="615495" y="615760"/>
                </a:lnTo>
                <a:close/>
              </a:path>
              <a:path w="2073275" h="2073909">
                <a:moveTo>
                  <a:pt x="621842" y="622110"/>
                </a:moveTo>
                <a:lnTo>
                  <a:pt x="604066" y="622110"/>
                </a:lnTo>
                <a:lnTo>
                  <a:pt x="607874" y="625920"/>
                </a:lnTo>
                <a:lnTo>
                  <a:pt x="625651" y="625920"/>
                </a:lnTo>
                <a:lnTo>
                  <a:pt x="621842" y="622110"/>
                </a:lnTo>
                <a:close/>
              </a:path>
              <a:path w="2073275" h="2073909">
                <a:moveTo>
                  <a:pt x="625651" y="625920"/>
                </a:moveTo>
                <a:lnTo>
                  <a:pt x="607874" y="625920"/>
                </a:lnTo>
                <a:lnTo>
                  <a:pt x="614222" y="632270"/>
                </a:lnTo>
                <a:lnTo>
                  <a:pt x="631998" y="632270"/>
                </a:lnTo>
                <a:lnTo>
                  <a:pt x="625651" y="625920"/>
                </a:lnTo>
                <a:close/>
              </a:path>
              <a:path w="2073275" h="2073909">
                <a:moveTo>
                  <a:pt x="631998" y="632270"/>
                </a:moveTo>
                <a:lnTo>
                  <a:pt x="614222" y="632270"/>
                </a:lnTo>
                <a:lnTo>
                  <a:pt x="623108" y="641160"/>
                </a:lnTo>
                <a:lnTo>
                  <a:pt x="640884" y="641160"/>
                </a:lnTo>
                <a:lnTo>
                  <a:pt x="631998" y="632270"/>
                </a:lnTo>
                <a:close/>
              </a:path>
              <a:path w="2073275" h="2073909">
                <a:moveTo>
                  <a:pt x="640884" y="641160"/>
                </a:moveTo>
                <a:lnTo>
                  <a:pt x="623108" y="641160"/>
                </a:lnTo>
                <a:lnTo>
                  <a:pt x="629455" y="647510"/>
                </a:lnTo>
                <a:lnTo>
                  <a:pt x="647231" y="647510"/>
                </a:lnTo>
                <a:lnTo>
                  <a:pt x="640884" y="641160"/>
                </a:lnTo>
                <a:close/>
              </a:path>
              <a:path w="2073275" h="2073909">
                <a:moveTo>
                  <a:pt x="647231" y="647510"/>
                </a:moveTo>
                <a:lnTo>
                  <a:pt x="629455" y="647510"/>
                </a:lnTo>
                <a:lnTo>
                  <a:pt x="639611" y="657670"/>
                </a:lnTo>
                <a:lnTo>
                  <a:pt x="657387" y="657670"/>
                </a:lnTo>
                <a:lnTo>
                  <a:pt x="647231" y="647510"/>
                </a:lnTo>
                <a:close/>
              </a:path>
              <a:path w="2073275" h="2073909">
                <a:moveTo>
                  <a:pt x="657387" y="657670"/>
                </a:moveTo>
                <a:lnTo>
                  <a:pt x="639611" y="657670"/>
                </a:lnTo>
                <a:lnTo>
                  <a:pt x="645958" y="664020"/>
                </a:lnTo>
                <a:lnTo>
                  <a:pt x="663734" y="664020"/>
                </a:lnTo>
                <a:lnTo>
                  <a:pt x="657387" y="657670"/>
                </a:lnTo>
                <a:close/>
              </a:path>
              <a:path w="2073275" h="2073909">
                <a:moveTo>
                  <a:pt x="663734" y="664020"/>
                </a:moveTo>
                <a:lnTo>
                  <a:pt x="645958" y="664020"/>
                </a:lnTo>
                <a:lnTo>
                  <a:pt x="654844" y="672910"/>
                </a:lnTo>
                <a:lnTo>
                  <a:pt x="672620" y="672910"/>
                </a:lnTo>
                <a:lnTo>
                  <a:pt x="663734" y="664020"/>
                </a:lnTo>
                <a:close/>
              </a:path>
              <a:path w="2073275" h="2073909">
                <a:moveTo>
                  <a:pt x="672620" y="672910"/>
                </a:moveTo>
                <a:lnTo>
                  <a:pt x="654844" y="672910"/>
                </a:lnTo>
                <a:lnTo>
                  <a:pt x="661191" y="679260"/>
                </a:lnTo>
                <a:lnTo>
                  <a:pt x="678968" y="679260"/>
                </a:lnTo>
                <a:lnTo>
                  <a:pt x="672620" y="672910"/>
                </a:lnTo>
                <a:close/>
              </a:path>
              <a:path w="2073275" h="2073909">
                <a:moveTo>
                  <a:pt x="678968" y="679260"/>
                </a:moveTo>
                <a:lnTo>
                  <a:pt x="661191" y="679260"/>
                </a:lnTo>
                <a:lnTo>
                  <a:pt x="665000" y="683070"/>
                </a:lnTo>
                <a:lnTo>
                  <a:pt x="682776" y="683070"/>
                </a:lnTo>
                <a:lnTo>
                  <a:pt x="678968" y="679260"/>
                </a:lnTo>
                <a:close/>
              </a:path>
              <a:path w="2073275" h="2073909">
                <a:moveTo>
                  <a:pt x="682776" y="683070"/>
                </a:moveTo>
                <a:lnTo>
                  <a:pt x="665000" y="683070"/>
                </a:lnTo>
                <a:lnTo>
                  <a:pt x="667539" y="685610"/>
                </a:lnTo>
                <a:lnTo>
                  <a:pt x="685315" y="685610"/>
                </a:lnTo>
                <a:lnTo>
                  <a:pt x="682776" y="683070"/>
                </a:lnTo>
                <a:close/>
              </a:path>
              <a:path w="2073275" h="2073909">
                <a:moveTo>
                  <a:pt x="685315" y="685610"/>
                </a:moveTo>
                <a:lnTo>
                  <a:pt x="667539" y="685610"/>
                </a:lnTo>
                <a:lnTo>
                  <a:pt x="673886" y="691960"/>
                </a:lnTo>
                <a:lnTo>
                  <a:pt x="691662" y="691960"/>
                </a:lnTo>
                <a:lnTo>
                  <a:pt x="685315" y="685610"/>
                </a:lnTo>
                <a:close/>
              </a:path>
              <a:path w="2073275" h="2073909">
                <a:moveTo>
                  <a:pt x="691662" y="691960"/>
                </a:moveTo>
                <a:lnTo>
                  <a:pt x="673886" y="691960"/>
                </a:lnTo>
                <a:lnTo>
                  <a:pt x="677694" y="695770"/>
                </a:lnTo>
                <a:lnTo>
                  <a:pt x="695471" y="695770"/>
                </a:lnTo>
                <a:lnTo>
                  <a:pt x="691662" y="691960"/>
                </a:lnTo>
                <a:close/>
              </a:path>
              <a:path w="2073275" h="2073909">
                <a:moveTo>
                  <a:pt x="695471" y="695770"/>
                </a:moveTo>
                <a:lnTo>
                  <a:pt x="677694" y="695770"/>
                </a:lnTo>
                <a:lnTo>
                  <a:pt x="680233" y="698310"/>
                </a:lnTo>
                <a:lnTo>
                  <a:pt x="698009" y="698310"/>
                </a:lnTo>
                <a:lnTo>
                  <a:pt x="695471" y="695770"/>
                </a:lnTo>
                <a:close/>
              </a:path>
              <a:path w="2073275" h="2073909">
                <a:moveTo>
                  <a:pt x="698009" y="698310"/>
                </a:moveTo>
                <a:lnTo>
                  <a:pt x="680233" y="698310"/>
                </a:lnTo>
                <a:lnTo>
                  <a:pt x="686581" y="704660"/>
                </a:lnTo>
                <a:lnTo>
                  <a:pt x="704357" y="704660"/>
                </a:lnTo>
                <a:lnTo>
                  <a:pt x="698009" y="698310"/>
                </a:lnTo>
                <a:close/>
              </a:path>
              <a:path w="2073275" h="2073909">
                <a:moveTo>
                  <a:pt x="704357" y="704660"/>
                </a:moveTo>
                <a:lnTo>
                  <a:pt x="686581" y="704660"/>
                </a:lnTo>
                <a:lnTo>
                  <a:pt x="696736" y="714820"/>
                </a:lnTo>
                <a:lnTo>
                  <a:pt x="714512" y="714820"/>
                </a:lnTo>
                <a:lnTo>
                  <a:pt x="704357" y="704660"/>
                </a:lnTo>
                <a:close/>
              </a:path>
              <a:path w="2073275" h="2073909">
                <a:moveTo>
                  <a:pt x="714512" y="714820"/>
                </a:moveTo>
                <a:lnTo>
                  <a:pt x="696736" y="714820"/>
                </a:lnTo>
                <a:lnTo>
                  <a:pt x="703083" y="721170"/>
                </a:lnTo>
                <a:lnTo>
                  <a:pt x="720860" y="721170"/>
                </a:lnTo>
                <a:lnTo>
                  <a:pt x="714512" y="714820"/>
                </a:lnTo>
                <a:close/>
              </a:path>
              <a:path w="2073275" h="2073909">
                <a:moveTo>
                  <a:pt x="720860" y="721170"/>
                </a:moveTo>
                <a:lnTo>
                  <a:pt x="703083" y="721170"/>
                </a:lnTo>
                <a:lnTo>
                  <a:pt x="705622" y="723710"/>
                </a:lnTo>
                <a:lnTo>
                  <a:pt x="723399" y="723710"/>
                </a:lnTo>
                <a:lnTo>
                  <a:pt x="720860" y="721170"/>
                </a:lnTo>
                <a:close/>
              </a:path>
              <a:path w="2073275" h="2073909">
                <a:moveTo>
                  <a:pt x="723399" y="723710"/>
                </a:moveTo>
                <a:lnTo>
                  <a:pt x="705622" y="723710"/>
                </a:lnTo>
                <a:lnTo>
                  <a:pt x="709431" y="727520"/>
                </a:lnTo>
                <a:lnTo>
                  <a:pt x="727207" y="727520"/>
                </a:lnTo>
                <a:lnTo>
                  <a:pt x="723399" y="723710"/>
                </a:lnTo>
                <a:close/>
              </a:path>
              <a:path w="2073275" h="2073909">
                <a:moveTo>
                  <a:pt x="727207" y="727520"/>
                </a:moveTo>
                <a:lnTo>
                  <a:pt x="709431" y="727520"/>
                </a:lnTo>
                <a:lnTo>
                  <a:pt x="711970" y="730060"/>
                </a:lnTo>
                <a:lnTo>
                  <a:pt x="729746" y="730060"/>
                </a:lnTo>
                <a:lnTo>
                  <a:pt x="727207" y="727520"/>
                </a:lnTo>
                <a:close/>
              </a:path>
              <a:path w="2073275" h="2073909">
                <a:moveTo>
                  <a:pt x="729746" y="730060"/>
                </a:moveTo>
                <a:lnTo>
                  <a:pt x="711970" y="730060"/>
                </a:lnTo>
                <a:lnTo>
                  <a:pt x="718317" y="736410"/>
                </a:lnTo>
                <a:lnTo>
                  <a:pt x="736093" y="736410"/>
                </a:lnTo>
                <a:lnTo>
                  <a:pt x="729746" y="730060"/>
                </a:lnTo>
                <a:close/>
              </a:path>
              <a:path w="2073275" h="2073909">
                <a:moveTo>
                  <a:pt x="736093" y="736410"/>
                </a:moveTo>
                <a:lnTo>
                  <a:pt x="718317" y="736410"/>
                </a:lnTo>
                <a:lnTo>
                  <a:pt x="743706" y="761810"/>
                </a:lnTo>
                <a:lnTo>
                  <a:pt x="761482" y="761810"/>
                </a:lnTo>
                <a:lnTo>
                  <a:pt x="736093" y="736410"/>
                </a:lnTo>
                <a:close/>
              </a:path>
              <a:path w="2073275" h="2073909">
                <a:moveTo>
                  <a:pt x="761482" y="761810"/>
                </a:moveTo>
                <a:lnTo>
                  <a:pt x="743706" y="761810"/>
                </a:lnTo>
                <a:lnTo>
                  <a:pt x="756400" y="774510"/>
                </a:lnTo>
                <a:lnTo>
                  <a:pt x="774177" y="774510"/>
                </a:lnTo>
                <a:lnTo>
                  <a:pt x="761482" y="761810"/>
                </a:lnTo>
                <a:close/>
              </a:path>
              <a:path w="2073275" h="2073909">
                <a:moveTo>
                  <a:pt x="774177" y="774510"/>
                </a:moveTo>
                <a:lnTo>
                  <a:pt x="756400" y="774510"/>
                </a:lnTo>
                <a:lnTo>
                  <a:pt x="762748" y="780860"/>
                </a:lnTo>
                <a:lnTo>
                  <a:pt x="780524" y="780860"/>
                </a:lnTo>
                <a:lnTo>
                  <a:pt x="774177" y="774510"/>
                </a:lnTo>
                <a:close/>
              </a:path>
              <a:path w="2073275" h="2073909">
                <a:moveTo>
                  <a:pt x="780524" y="780860"/>
                </a:moveTo>
                <a:lnTo>
                  <a:pt x="762748" y="780860"/>
                </a:lnTo>
                <a:lnTo>
                  <a:pt x="794484" y="812610"/>
                </a:lnTo>
                <a:lnTo>
                  <a:pt x="812260" y="812610"/>
                </a:lnTo>
                <a:lnTo>
                  <a:pt x="780524" y="780860"/>
                </a:lnTo>
                <a:close/>
              </a:path>
              <a:path w="2073275" h="2073909">
                <a:moveTo>
                  <a:pt x="812260" y="812610"/>
                </a:moveTo>
                <a:lnTo>
                  <a:pt x="794484" y="812610"/>
                </a:lnTo>
                <a:lnTo>
                  <a:pt x="810987" y="829120"/>
                </a:lnTo>
                <a:lnTo>
                  <a:pt x="828763" y="829120"/>
                </a:lnTo>
                <a:lnTo>
                  <a:pt x="812260" y="812610"/>
                </a:lnTo>
                <a:close/>
              </a:path>
              <a:path w="2073275" h="2073909">
                <a:moveTo>
                  <a:pt x="828763" y="829120"/>
                </a:moveTo>
                <a:lnTo>
                  <a:pt x="810987" y="829120"/>
                </a:lnTo>
                <a:lnTo>
                  <a:pt x="826220" y="844360"/>
                </a:lnTo>
                <a:lnTo>
                  <a:pt x="843997" y="844360"/>
                </a:lnTo>
                <a:lnTo>
                  <a:pt x="828763" y="829120"/>
                </a:lnTo>
                <a:close/>
              </a:path>
              <a:path w="2073275" h="2073909">
                <a:moveTo>
                  <a:pt x="843997" y="844360"/>
                </a:moveTo>
                <a:lnTo>
                  <a:pt x="826220" y="844360"/>
                </a:lnTo>
                <a:lnTo>
                  <a:pt x="845262" y="863410"/>
                </a:lnTo>
                <a:lnTo>
                  <a:pt x="863038" y="863410"/>
                </a:lnTo>
                <a:lnTo>
                  <a:pt x="843997" y="844360"/>
                </a:lnTo>
                <a:close/>
              </a:path>
              <a:path w="2073275" h="2073909">
                <a:moveTo>
                  <a:pt x="863038" y="863410"/>
                </a:moveTo>
                <a:lnTo>
                  <a:pt x="845262" y="863410"/>
                </a:lnTo>
                <a:lnTo>
                  <a:pt x="864304" y="882460"/>
                </a:lnTo>
                <a:lnTo>
                  <a:pt x="882080" y="882460"/>
                </a:lnTo>
                <a:lnTo>
                  <a:pt x="863038" y="863410"/>
                </a:lnTo>
                <a:close/>
              </a:path>
              <a:path w="2073275" h="2073909">
                <a:moveTo>
                  <a:pt x="882080" y="882460"/>
                </a:moveTo>
                <a:lnTo>
                  <a:pt x="864304" y="882460"/>
                </a:lnTo>
                <a:lnTo>
                  <a:pt x="887154" y="905320"/>
                </a:lnTo>
                <a:lnTo>
                  <a:pt x="904930" y="905320"/>
                </a:lnTo>
                <a:lnTo>
                  <a:pt x="882080" y="882460"/>
                </a:lnTo>
                <a:close/>
              </a:path>
              <a:path w="2073275" h="2073909">
                <a:moveTo>
                  <a:pt x="904930" y="905320"/>
                </a:moveTo>
                <a:lnTo>
                  <a:pt x="887154" y="905320"/>
                </a:lnTo>
                <a:lnTo>
                  <a:pt x="950627" y="968820"/>
                </a:lnTo>
                <a:lnTo>
                  <a:pt x="968403" y="968820"/>
                </a:lnTo>
                <a:lnTo>
                  <a:pt x="904930" y="905320"/>
                </a:lnTo>
                <a:close/>
              </a:path>
              <a:path w="2073275" h="2073909">
                <a:moveTo>
                  <a:pt x="968403" y="968820"/>
                </a:moveTo>
                <a:lnTo>
                  <a:pt x="950627" y="968820"/>
                </a:lnTo>
                <a:lnTo>
                  <a:pt x="969669" y="987870"/>
                </a:lnTo>
                <a:lnTo>
                  <a:pt x="987445" y="987870"/>
                </a:lnTo>
                <a:lnTo>
                  <a:pt x="968403" y="968820"/>
                </a:lnTo>
                <a:close/>
              </a:path>
              <a:path w="2073275" h="2073909">
                <a:moveTo>
                  <a:pt x="987445" y="987870"/>
                </a:moveTo>
                <a:lnTo>
                  <a:pt x="969669" y="987870"/>
                </a:lnTo>
                <a:lnTo>
                  <a:pt x="982363" y="1000570"/>
                </a:lnTo>
                <a:lnTo>
                  <a:pt x="1000139" y="1000570"/>
                </a:lnTo>
                <a:lnTo>
                  <a:pt x="987445" y="987870"/>
                </a:lnTo>
                <a:close/>
              </a:path>
              <a:path w="2073275" h="2073909">
                <a:moveTo>
                  <a:pt x="1000139" y="1000570"/>
                </a:moveTo>
                <a:lnTo>
                  <a:pt x="982363" y="1000570"/>
                </a:lnTo>
                <a:lnTo>
                  <a:pt x="1029333" y="1047560"/>
                </a:lnTo>
                <a:lnTo>
                  <a:pt x="1047109" y="1047560"/>
                </a:lnTo>
                <a:lnTo>
                  <a:pt x="1000139" y="1000570"/>
                </a:lnTo>
                <a:close/>
              </a:path>
              <a:path w="2073275" h="2073909">
                <a:moveTo>
                  <a:pt x="1047109" y="1047560"/>
                </a:moveTo>
                <a:lnTo>
                  <a:pt x="1029333" y="1047560"/>
                </a:lnTo>
                <a:lnTo>
                  <a:pt x="1033141" y="1051370"/>
                </a:lnTo>
                <a:lnTo>
                  <a:pt x="1050917" y="1051370"/>
                </a:lnTo>
                <a:lnTo>
                  <a:pt x="1047109" y="1047560"/>
                </a:lnTo>
                <a:close/>
              </a:path>
              <a:path w="2073275" h="2073909">
                <a:moveTo>
                  <a:pt x="1050917" y="1051370"/>
                </a:moveTo>
                <a:lnTo>
                  <a:pt x="1033141" y="1051370"/>
                </a:lnTo>
                <a:lnTo>
                  <a:pt x="1061069" y="1079310"/>
                </a:lnTo>
                <a:lnTo>
                  <a:pt x="1078845" y="1079310"/>
                </a:lnTo>
                <a:lnTo>
                  <a:pt x="1050917" y="1051370"/>
                </a:lnTo>
                <a:close/>
              </a:path>
              <a:path w="2073275" h="2073909">
                <a:moveTo>
                  <a:pt x="1078845" y="1079310"/>
                </a:moveTo>
                <a:lnTo>
                  <a:pt x="1061069" y="1079310"/>
                </a:lnTo>
                <a:lnTo>
                  <a:pt x="1064878" y="1083120"/>
                </a:lnTo>
                <a:lnTo>
                  <a:pt x="1082654" y="1083120"/>
                </a:lnTo>
                <a:lnTo>
                  <a:pt x="1078845" y="1079310"/>
                </a:lnTo>
                <a:close/>
              </a:path>
              <a:path w="2073275" h="2073909">
                <a:moveTo>
                  <a:pt x="1082654" y="1083120"/>
                </a:moveTo>
                <a:lnTo>
                  <a:pt x="1064878" y="1083120"/>
                </a:lnTo>
                <a:lnTo>
                  <a:pt x="1077572" y="1095820"/>
                </a:lnTo>
                <a:lnTo>
                  <a:pt x="1095348" y="1095820"/>
                </a:lnTo>
                <a:lnTo>
                  <a:pt x="1082654" y="1083120"/>
                </a:lnTo>
                <a:close/>
              </a:path>
              <a:path w="2073275" h="2073909">
                <a:moveTo>
                  <a:pt x="1095348" y="1095820"/>
                </a:moveTo>
                <a:lnTo>
                  <a:pt x="1077572" y="1095820"/>
                </a:lnTo>
                <a:lnTo>
                  <a:pt x="1130889" y="1149160"/>
                </a:lnTo>
                <a:lnTo>
                  <a:pt x="1148665" y="1149160"/>
                </a:lnTo>
                <a:lnTo>
                  <a:pt x="1095348" y="1095820"/>
                </a:lnTo>
                <a:close/>
              </a:path>
              <a:path w="2073275" h="2073909">
                <a:moveTo>
                  <a:pt x="1148665" y="1149160"/>
                </a:moveTo>
                <a:lnTo>
                  <a:pt x="1130889" y="1149160"/>
                </a:lnTo>
                <a:lnTo>
                  <a:pt x="1160087" y="1178370"/>
                </a:lnTo>
                <a:lnTo>
                  <a:pt x="1177863" y="1178370"/>
                </a:lnTo>
                <a:lnTo>
                  <a:pt x="1148665" y="1149160"/>
                </a:lnTo>
                <a:close/>
              </a:path>
              <a:path w="2073275" h="2073909">
                <a:moveTo>
                  <a:pt x="1177863" y="1178370"/>
                </a:moveTo>
                <a:lnTo>
                  <a:pt x="1160087" y="1178370"/>
                </a:lnTo>
                <a:lnTo>
                  <a:pt x="1175320" y="1193610"/>
                </a:lnTo>
                <a:lnTo>
                  <a:pt x="1193096" y="1193610"/>
                </a:lnTo>
                <a:lnTo>
                  <a:pt x="1177863" y="1178370"/>
                </a:lnTo>
                <a:close/>
              </a:path>
              <a:path w="2073275" h="2073909">
                <a:moveTo>
                  <a:pt x="1193096" y="1193610"/>
                </a:moveTo>
                <a:lnTo>
                  <a:pt x="1175320" y="1193610"/>
                </a:lnTo>
                <a:lnTo>
                  <a:pt x="1179128" y="1197420"/>
                </a:lnTo>
                <a:lnTo>
                  <a:pt x="1196904" y="1197420"/>
                </a:lnTo>
                <a:lnTo>
                  <a:pt x="1193096" y="1193610"/>
                </a:lnTo>
                <a:close/>
              </a:path>
              <a:path w="2073275" h="2073909">
                <a:moveTo>
                  <a:pt x="1196904" y="1197420"/>
                </a:moveTo>
                <a:lnTo>
                  <a:pt x="1179128" y="1197420"/>
                </a:lnTo>
                <a:lnTo>
                  <a:pt x="1181667" y="1199960"/>
                </a:lnTo>
                <a:lnTo>
                  <a:pt x="1199443" y="1199960"/>
                </a:lnTo>
                <a:lnTo>
                  <a:pt x="1196904" y="1197420"/>
                </a:lnTo>
                <a:close/>
              </a:path>
              <a:path w="2073275" h="2073909">
                <a:moveTo>
                  <a:pt x="1199443" y="1199960"/>
                </a:moveTo>
                <a:lnTo>
                  <a:pt x="1181667" y="1199960"/>
                </a:lnTo>
                <a:lnTo>
                  <a:pt x="1188014" y="1206310"/>
                </a:lnTo>
                <a:lnTo>
                  <a:pt x="1205791" y="1206310"/>
                </a:lnTo>
                <a:lnTo>
                  <a:pt x="1199443" y="1199960"/>
                </a:lnTo>
                <a:close/>
              </a:path>
              <a:path w="2073275" h="2073909">
                <a:moveTo>
                  <a:pt x="1205791" y="1206310"/>
                </a:moveTo>
                <a:lnTo>
                  <a:pt x="1188014" y="1206310"/>
                </a:lnTo>
                <a:lnTo>
                  <a:pt x="1207056" y="1225360"/>
                </a:lnTo>
                <a:lnTo>
                  <a:pt x="1224832" y="1225360"/>
                </a:lnTo>
                <a:lnTo>
                  <a:pt x="1205791" y="1206310"/>
                </a:lnTo>
                <a:close/>
              </a:path>
              <a:path w="2073275" h="2073909">
                <a:moveTo>
                  <a:pt x="1224832" y="1225360"/>
                </a:moveTo>
                <a:lnTo>
                  <a:pt x="1207056" y="1225360"/>
                </a:lnTo>
                <a:lnTo>
                  <a:pt x="1213404" y="1231710"/>
                </a:lnTo>
                <a:lnTo>
                  <a:pt x="1231180" y="1231710"/>
                </a:lnTo>
                <a:lnTo>
                  <a:pt x="1224832" y="1225360"/>
                </a:lnTo>
                <a:close/>
              </a:path>
              <a:path w="2073275" h="2073909">
                <a:moveTo>
                  <a:pt x="1231180" y="1231710"/>
                </a:moveTo>
                <a:lnTo>
                  <a:pt x="1213404" y="1231710"/>
                </a:lnTo>
                <a:lnTo>
                  <a:pt x="1232445" y="1250760"/>
                </a:lnTo>
                <a:lnTo>
                  <a:pt x="1250222" y="1250760"/>
                </a:lnTo>
                <a:lnTo>
                  <a:pt x="1231180" y="1231710"/>
                </a:lnTo>
                <a:close/>
              </a:path>
              <a:path w="2073275" h="2073909">
                <a:moveTo>
                  <a:pt x="1250222" y="1250760"/>
                </a:moveTo>
                <a:lnTo>
                  <a:pt x="1232445" y="1250760"/>
                </a:lnTo>
                <a:lnTo>
                  <a:pt x="1238793" y="1257110"/>
                </a:lnTo>
                <a:lnTo>
                  <a:pt x="1256569" y="1257110"/>
                </a:lnTo>
                <a:lnTo>
                  <a:pt x="1250222" y="1250760"/>
                </a:lnTo>
                <a:close/>
              </a:path>
              <a:path w="2073275" h="2073909">
                <a:moveTo>
                  <a:pt x="1256569" y="1257110"/>
                </a:moveTo>
                <a:lnTo>
                  <a:pt x="1238793" y="1257110"/>
                </a:lnTo>
                <a:lnTo>
                  <a:pt x="1245140" y="1263460"/>
                </a:lnTo>
                <a:lnTo>
                  <a:pt x="1262916" y="1263460"/>
                </a:lnTo>
                <a:lnTo>
                  <a:pt x="1256569" y="1257110"/>
                </a:lnTo>
                <a:close/>
              </a:path>
              <a:path w="2073275" h="2073909">
                <a:moveTo>
                  <a:pt x="1873523" y="1874330"/>
                </a:moveTo>
                <a:lnTo>
                  <a:pt x="1855747" y="1874330"/>
                </a:lnTo>
                <a:lnTo>
                  <a:pt x="1910333" y="1928940"/>
                </a:lnTo>
                <a:lnTo>
                  <a:pt x="1928109" y="1928940"/>
                </a:lnTo>
                <a:lnTo>
                  <a:pt x="1873523" y="1874330"/>
                </a:lnTo>
                <a:close/>
              </a:path>
              <a:path w="2073275" h="2073909">
                <a:moveTo>
                  <a:pt x="1870984" y="1871790"/>
                </a:moveTo>
                <a:lnTo>
                  <a:pt x="1853208" y="1871790"/>
                </a:lnTo>
                <a:lnTo>
                  <a:pt x="1854477" y="1873060"/>
                </a:lnTo>
                <a:lnTo>
                  <a:pt x="1872254" y="1873060"/>
                </a:lnTo>
                <a:lnTo>
                  <a:pt x="1870984" y="1871790"/>
                </a:lnTo>
                <a:close/>
              </a:path>
              <a:path w="2073275" h="2073909">
                <a:moveTo>
                  <a:pt x="1867176" y="1867980"/>
                </a:moveTo>
                <a:lnTo>
                  <a:pt x="1849400" y="1867980"/>
                </a:lnTo>
                <a:lnTo>
                  <a:pt x="1851938" y="1870520"/>
                </a:lnTo>
                <a:lnTo>
                  <a:pt x="1869715" y="1870520"/>
                </a:lnTo>
                <a:lnTo>
                  <a:pt x="1867176" y="1867980"/>
                </a:lnTo>
                <a:close/>
              </a:path>
              <a:path w="2073275" h="2073909">
                <a:moveTo>
                  <a:pt x="1864637" y="1865440"/>
                </a:moveTo>
                <a:lnTo>
                  <a:pt x="1846861" y="1865440"/>
                </a:lnTo>
                <a:lnTo>
                  <a:pt x="1848130" y="1866710"/>
                </a:lnTo>
                <a:lnTo>
                  <a:pt x="1865906" y="1866710"/>
                </a:lnTo>
                <a:lnTo>
                  <a:pt x="1864637" y="1865440"/>
                </a:lnTo>
                <a:close/>
              </a:path>
              <a:path w="2073275" h="2073909">
                <a:moveTo>
                  <a:pt x="1860828" y="1861630"/>
                </a:moveTo>
                <a:lnTo>
                  <a:pt x="1843052" y="1861630"/>
                </a:lnTo>
                <a:lnTo>
                  <a:pt x="1845591" y="1864170"/>
                </a:lnTo>
                <a:lnTo>
                  <a:pt x="1863367" y="1864170"/>
                </a:lnTo>
                <a:lnTo>
                  <a:pt x="1860828" y="1861630"/>
                </a:lnTo>
                <a:close/>
              </a:path>
              <a:path w="2073275" h="2073909">
                <a:moveTo>
                  <a:pt x="1858290" y="1859090"/>
                </a:moveTo>
                <a:lnTo>
                  <a:pt x="1840513" y="1859090"/>
                </a:lnTo>
                <a:lnTo>
                  <a:pt x="1841783" y="1860360"/>
                </a:lnTo>
                <a:lnTo>
                  <a:pt x="1859559" y="1860360"/>
                </a:lnTo>
                <a:lnTo>
                  <a:pt x="1858290" y="1859090"/>
                </a:lnTo>
                <a:close/>
              </a:path>
              <a:path w="2073275" h="2073909">
                <a:moveTo>
                  <a:pt x="1854481" y="1855280"/>
                </a:moveTo>
                <a:lnTo>
                  <a:pt x="1836705" y="1855280"/>
                </a:lnTo>
                <a:lnTo>
                  <a:pt x="1839244" y="1857820"/>
                </a:lnTo>
                <a:lnTo>
                  <a:pt x="1857020" y="1857820"/>
                </a:lnTo>
                <a:lnTo>
                  <a:pt x="1854481" y="1855280"/>
                </a:lnTo>
                <a:close/>
              </a:path>
              <a:path w="2073275" h="2073909">
                <a:moveTo>
                  <a:pt x="1851942" y="1852740"/>
                </a:moveTo>
                <a:lnTo>
                  <a:pt x="1834166" y="1852740"/>
                </a:lnTo>
                <a:lnTo>
                  <a:pt x="1835436" y="1854010"/>
                </a:lnTo>
                <a:lnTo>
                  <a:pt x="1853212" y="1854010"/>
                </a:lnTo>
                <a:lnTo>
                  <a:pt x="1851942" y="1852740"/>
                </a:lnTo>
                <a:close/>
              </a:path>
              <a:path w="2073275" h="2073909">
                <a:moveTo>
                  <a:pt x="1848134" y="1848930"/>
                </a:moveTo>
                <a:lnTo>
                  <a:pt x="1830358" y="1848930"/>
                </a:lnTo>
                <a:lnTo>
                  <a:pt x="1832897" y="1851470"/>
                </a:lnTo>
                <a:lnTo>
                  <a:pt x="1850673" y="1851470"/>
                </a:lnTo>
                <a:lnTo>
                  <a:pt x="1848134" y="1848930"/>
                </a:lnTo>
                <a:close/>
              </a:path>
              <a:path w="2073275" h="2073909">
                <a:moveTo>
                  <a:pt x="1845595" y="1846390"/>
                </a:moveTo>
                <a:lnTo>
                  <a:pt x="1827819" y="1846390"/>
                </a:lnTo>
                <a:lnTo>
                  <a:pt x="1829088" y="1847660"/>
                </a:lnTo>
                <a:lnTo>
                  <a:pt x="1846864" y="1847660"/>
                </a:lnTo>
                <a:lnTo>
                  <a:pt x="1845595" y="1846390"/>
                </a:lnTo>
                <a:close/>
              </a:path>
              <a:path w="2073275" h="2073909">
                <a:moveTo>
                  <a:pt x="1841787" y="1842580"/>
                </a:moveTo>
                <a:lnTo>
                  <a:pt x="1824010" y="1842580"/>
                </a:lnTo>
                <a:lnTo>
                  <a:pt x="1826549" y="1845120"/>
                </a:lnTo>
                <a:lnTo>
                  <a:pt x="1844326" y="1845120"/>
                </a:lnTo>
                <a:lnTo>
                  <a:pt x="1841787" y="1842580"/>
                </a:lnTo>
                <a:close/>
              </a:path>
              <a:path w="2073275" h="2073909">
                <a:moveTo>
                  <a:pt x="1839248" y="1840040"/>
                </a:moveTo>
                <a:lnTo>
                  <a:pt x="1821472" y="1840040"/>
                </a:lnTo>
                <a:lnTo>
                  <a:pt x="1822741" y="1841310"/>
                </a:lnTo>
                <a:lnTo>
                  <a:pt x="1840517" y="1841310"/>
                </a:lnTo>
                <a:lnTo>
                  <a:pt x="1839248" y="1840040"/>
                </a:lnTo>
                <a:close/>
              </a:path>
              <a:path w="2073275" h="2073909">
                <a:moveTo>
                  <a:pt x="1835439" y="1836230"/>
                </a:moveTo>
                <a:lnTo>
                  <a:pt x="1817663" y="1836230"/>
                </a:lnTo>
                <a:lnTo>
                  <a:pt x="1820202" y="1838770"/>
                </a:lnTo>
                <a:lnTo>
                  <a:pt x="1837978" y="1838770"/>
                </a:lnTo>
                <a:lnTo>
                  <a:pt x="1835439" y="1836230"/>
                </a:lnTo>
                <a:close/>
              </a:path>
              <a:path w="2073275" h="2073909">
                <a:moveTo>
                  <a:pt x="1832900" y="1833690"/>
                </a:moveTo>
                <a:lnTo>
                  <a:pt x="1815124" y="1833690"/>
                </a:lnTo>
                <a:lnTo>
                  <a:pt x="1816394" y="1834960"/>
                </a:lnTo>
                <a:lnTo>
                  <a:pt x="1834170" y="1834960"/>
                </a:lnTo>
                <a:lnTo>
                  <a:pt x="1832900" y="1833690"/>
                </a:lnTo>
                <a:close/>
              </a:path>
              <a:path w="2073275" h="2073909">
                <a:moveTo>
                  <a:pt x="1829092" y="1829880"/>
                </a:moveTo>
                <a:lnTo>
                  <a:pt x="1811316" y="1829880"/>
                </a:lnTo>
                <a:lnTo>
                  <a:pt x="1813855" y="1832420"/>
                </a:lnTo>
                <a:lnTo>
                  <a:pt x="1831631" y="1832420"/>
                </a:lnTo>
                <a:lnTo>
                  <a:pt x="1829092" y="1829880"/>
                </a:lnTo>
                <a:close/>
              </a:path>
              <a:path w="2073275" h="2073909">
                <a:moveTo>
                  <a:pt x="1826553" y="1827340"/>
                </a:moveTo>
                <a:lnTo>
                  <a:pt x="1808777" y="1827340"/>
                </a:lnTo>
                <a:lnTo>
                  <a:pt x="1810046" y="1828610"/>
                </a:lnTo>
                <a:lnTo>
                  <a:pt x="1827823" y="1828610"/>
                </a:lnTo>
                <a:lnTo>
                  <a:pt x="1826553" y="1827340"/>
                </a:lnTo>
                <a:close/>
              </a:path>
              <a:path w="2073275" h="2073909">
                <a:moveTo>
                  <a:pt x="1822745" y="1823530"/>
                </a:moveTo>
                <a:lnTo>
                  <a:pt x="1804969" y="1823530"/>
                </a:lnTo>
                <a:lnTo>
                  <a:pt x="1807508" y="1826070"/>
                </a:lnTo>
                <a:lnTo>
                  <a:pt x="1825284" y="1826070"/>
                </a:lnTo>
                <a:lnTo>
                  <a:pt x="1822745" y="1823530"/>
                </a:lnTo>
                <a:close/>
              </a:path>
              <a:path w="2073275" h="2073909">
                <a:moveTo>
                  <a:pt x="1820206" y="1820990"/>
                </a:moveTo>
                <a:lnTo>
                  <a:pt x="1802430" y="1820990"/>
                </a:lnTo>
                <a:lnTo>
                  <a:pt x="1803699" y="1822260"/>
                </a:lnTo>
                <a:lnTo>
                  <a:pt x="1821475" y="1822260"/>
                </a:lnTo>
                <a:lnTo>
                  <a:pt x="1820206" y="1820990"/>
                </a:lnTo>
                <a:close/>
              </a:path>
              <a:path w="2073275" h="2073909">
                <a:moveTo>
                  <a:pt x="1816398" y="1817180"/>
                </a:moveTo>
                <a:lnTo>
                  <a:pt x="1798621" y="1817180"/>
                </a:lnTo>
                <a:lnTo>
                  <a:pt x="1801160" y="1819720"/>
                </a:lnTo>
                <a:lnTo>
                  <a:pt x="1818936" y="1819720"/>
                </a:lnTo>
                <a:lnTo>
                  <a:pt x="1816398" y="1817180"/>
                </a:lnTo>
                <a:close/>
              </a:path>
              <a:path w="2073275" h="2073909">
                <a:moveTo>
                  <a:pt x="1813859" y="1814640"/>
                </a:moveTo>
                <a:lnTo>
                  <a:pt x="1796083" y="1814640"/>
                </a:lnTo>
                <a:lnTo>
                  <a:pt x="1797352" y="1815910"/>
                </a:lnTo>
                <a:lnTo>
                  <a:pt x="1815128" y="1815910"/>
                </a:lnTo>
                <a:lnTo>
                  <a:pt x="1813859" y="1814640"/>
                </a:lnTo>
                <a:close/>
              </a:path>
              <a:path w="2073275" h="2073909">
                <a:moveTo>
                  <a:pt x="1810050" y="1810830"/>
                </a:moveTo>
                <a:lnTo>
                  <a:pt x="1792274" y="1810830"/>
                </a:lnTo>
                <a:lnTo>
                  <a:pt x="1794813" y="1813370"/>
                </a:lnTo>
                <a:lnTo>
                  <a:pt x="1812589" y="1813370"/>
                </a:lnTo>
                <a:lnTo>
                  <a:pt x="1810050" y="1810830"/>
                </a:lnTo>
                <a:close/>
              </a:path>
              <a:path w="2073275" h="2073909">
                <a:moveTo>
                  <a:pt x="1807511" y="1808290"/>
                </a:moveTo>
                <a:lnTo>
                  <a:pt x="1789735" y="1808290"/>
                </a:lnTo>
                <a:lnTo>
                  <a:pt x="1791005" y="1809560"/>
                </a:lnTo>
                <a:lnTo>
                  <a:pt x="1808781" y="1809560"/>
                </a:lnTo>
                <a:lnTo>
                  <a:pt x="1807511" y="1808290"/>
                </a:lnTo>
                <a:close/>
              </a:path>
              <a:path w="2073275" h="2073909">
                <a:moveTo>
                  <a:pt x="1803703" y="1804480"/>
                </a:moveTo>
                <a:lnTo>
                  <a:pt x="1785927" y="1804480"/>
                </a:lnTo>
                <a:lnTo>
                  <a:pt x="1788466" y="1807020"/>
                </a:lnTo>
                <a:lnTo>
                  <a:pt x="1806242" y="1807020"/>
                </a:lnTo>
                <a:lnTo>
                  <a:pt x="1803703" y="1804480"/>
                </a:lnTo>
                <a:close/>
              </a:path>
              <a:path w="2073275" h="2073909">
                <a:moveTo>
                  <a:pt x="1801164" y="1801940"/>
                </a:moveTo>
                <a:lnTo>
                  <a:pt x="1783388" y="1801940"/>
                </a:lnTo>
                <a:lnTo>
                  <a:pt x="1784657" y="1803210"/>
                </a:lnTo>
                <a:lnTo>
                  <a:pt x="1802434" y="1803210"/>
                </a:lnTo>
                <a:lnTo>
                  <a:pt x="1801164" y="1801940"/>
                </a:lnTo>
                <a:close/>
              </a:path>
              <a:path w="2073275" h="2073909">
                <a:moveTo>
                  <a:pt x="1797356" y="1798130"/>
                </a:moveTo>
                <a:lnTo>
                  <a:pt x="1779580" y="1798130"/>
                </a:lnTo>
                <a:lnTo>
                  <a:pt x="1782119" y="1800670"/>
                </a:lnTo>
                <a:lnTo>
                  <a:pt x="1799895" y="1800670"/>
                </a:lnTo>
                <a:lnTo>
                  <a:pt x="1797356" y="1798130"/>
                </a:lnTo>
                <a:close/>
              </a:path>
              <a:path w="2073275" h="2073909">
                <a:moveTo>
                  <a:pt x="1794817" y="1795590"/>
                </a:moveTo>
                <a:lnTo>
                  <a:pt x="1777041" y="1795590"/>
                </a:lnTo>
                <a:lnTo>
                  <a:pt x="1778310" y="1796860"/>
                </a:lnTo>
                <a:lnTo>
                  <a:pt x="1796086" y="1796860"/>
                </a:lnTo>
                <a:lnTo>
                  <a:pt x="1794817" y="1795590"/>
                </a:lnTo>
                <a:close/>
              </a:path>
              <a:path w="2073275" h="2073909">
                <a:moveTo>
                  <a:pt x="1791009" y="1791780"/>
                </a:moveTo>
                <a:lnTo>
                  <a:pt x="1773232" y="1791780"/>
                </a:lnTo>
                <a:lnTo>
                  <a:pt x="1775771" y="1794320"/>
                </a:lnTo>
                <a:lnTo>
                  <a:pt x="1793547" y="1794320"/>
                </a:lnTo>
                <a:lnTo>
                  <a:pt x="1791009" y="1791780"/>
                </a:lnTo>
                <a:close/>
              </a:path>
              <a:path w="2073275" h="2073909">
                <a:moveTo>
                  <a:pt x="1788470" y="1789240"/>
                </a:moveTo>
                <a:lnTo>
                  <a:pt x="1770693" y="1789240"/>
                </a:lnTo>
                <a:lnTo>
                  <a:pt x="1771963" y="1790510"/>
                </a:lnTo>
                <a:lnTo>
                  <a:pt x="1789739" y="1790510"/>
                </a:lnTo>
                <a:lnTo>
                  <a:pt x="1788470" y="1789240"/>
                </a:lnTo>
                <a:close/>
              </a:path>
              <a:path w="2073275" h="2073909">
                <a:moveTo>
                  <a:pt x="1784661" y="1785430"/>
                </a:moveTo>
                <a:lnTo>
                  <a:pt x="1766885" y="1785430"/>
                </a:lnTo>
                <a:lnTo>
                  <a:pt x="1769424" y="1787970"/>
                </a:lnTo>
                <a:lnTo>
                  <a:pt x="1787200" y="1787970"/>
                </a:lnTo>
                <a:lnTo>
                  <a:pt x="1784661" y="1785430"/>
                </a:lnTo>
                <a:close/>
              </a:path>
              <a:path w="2073275" h="2073909">
                <a:moveTo>
                  <a:pt x="1782122" y="1782890"/>
                </a:moveTo>
                <a:lnTo>
                  <a:pt x="1764346" y="1782890"/>
                </a:lnTo>
                <a:lnTo>
                  <a:pt x="1765616" y="1784160"/>
                </a:lnTo>
                <a:lnTo>
                  <a:pt x="1783392" y="1784160"/>
                </a:lnTo>
                <a:lnTo>
                  <a:pt x="1782122" y="1782890"/>
                </a:lnTo>
                <a:close/>
              </a:path>
              <a:path w="2073275" h="2073909">
                <a:moveTo>
                  <a:pt x="1775775" y="1776540"/>
                </a:moveTo>
                <a:lnTo>
                  <a:pt x="1757999" y="1776540"/>
                </a:lnTo>
                <a:lnTo>
                  <a:pt x="1763077" y="1781620"/>
                </a:lnTo>
                <a:lnTo>
                  <a:pt x="1780853" y="1781620"/>
                </a:lnTo>
                <a:lnTo>
                  <a:pt x="1775775" y="1776540"/>
                </a:lnTo>
                <a:close/>
              </a:path>
              <a:path w="2073275" h="2073909">
                <a:moveTo>
                  <a:pt x="1771967" y="1772730"/>
                </a:moveTo>
                <a:lnTo>
                  <a:pt x="1754191" y="1772730"/>
                </a:lnTo>
                <a:lnTo>
                  <a:pt x="1756729" y="1775270"/>
                </a:lnTo>
                <a:lnTo>
                  <a:pt x="1774506" y="1775270"/>
                </a:lnTo>
                <a:lnTo>
                  <a:pt x="1771967" y="1772730"/>
                </a:lnTo>
                <a:close/>
              </a:path>
              <a:path w="2073275" h="2073909">
                <a:moveTo>
                  <a:pt x="1769428" y="1770190"/>
                </a:moveTo>
                <a:lnTo>
                  <a:pt x="1751652" y="1770190"/>
                </a:lnTo>
                <a:lnTo>
                  <a:pt x="1752921" y="1771460"/>
                </a:lnTo>
                <a:lnTo>
                  <a:pt x="1770697" y="1771460"/>
                </a:lnTo>
                <a:lnTo>
                  <a:pt x="1769428" y="1770190"/>
                </a:lnTo>
                <a:close/>
              </a:path>
              <a:path w="2073275" h="2073909">
                <a:moveTo>
                  <a:pt x="1765619" y="1766380"/>
                </a:moveTo>
                <a:lnTo>
                  <a:pt x="1747843" y="1766380"/>
                </a:lnTo>
                <a:lnTo>
                  <a:pt x="1750382" y="1768920"/>
                </a:lnTo>
                <a:lnTo>
                  <a:pt x="1768158" y="1768920"/>
                </a:lnTo>
                <a:lnTo>
                  <a:pt x="1765619" y="1766380"/>
                </a:lnTo>
                <a:close/>
              </a:path>
              <a:path w="2073275" h="2073909">
                <a:moveTo>
                  <a:pt x="1763081" y="1763840"/>
                </a:moveTo>
                <a:lnTo>
                  <a:pt x="1745304" y="1763840"/>
                </a:lnTo>
                <a:lnTo>
                  <a:pt x="1746574" y="1765110"/>
                </a:lnTo>
                <a:lnTo>
                  <a:pt x="1764350" y="1765110"/>
                </a:lnTo>
                <a:lnTo>
                  <a:pt x="1763081" y="1763840"/>
                </a:lnTo>
                <a:close/>
              </a:path>
              <a:path w="2073275" h="2073909">
                <a:moveTo>
                  <a:pt x="1759272" y="1760030"/>
                </a:moveTo>
                <a:lnTo>
                  <a:pt x="1741496" y="1760030"/>
                </a:lnTo>
                <a:lnTo>
                  <a:pt x="1744035" y="1762570"/>
                </a:lnTo>
                <a:lnTo>
                  <a:pt x="1761811" y="1762570"/>
                </a:lnTo>
                <a:lnTo>
                  <a:pt x="1759272" y="1760030"/>
                </a:lnTo>
                <a:close/>
              </a:path>
              <a:path w="2073275" h="2073909">
                <a:moveTo>
                  <a:pt x="1756733" y="1757490"/>
                </a:moveTo>
                <a:lnTo>
                  <a:pt x="1738957" y="1757490"/>
                </a:lnTo>
                <a:lnTo>
                  <a:pt x="1740227" y="1758760"/>
                </a:lnTo>
                <a:lnTo>
                  <a:pt x="1758003" y="1758760"/>
                </a:lnTo>
                <a:lnTo>
                  <a:pt x="1756733" y="1757490"/>
                </a:lnTo>
                <a:close/>
              </a:path>
              <a:path w="2073275" h="2073909">
                <a:moveTo>
                  <a:pt x="1752925" y="1753680"/>
                </a:moveTo>
                <a:lnTo>
                  <a:pt x="1735149" y="1753680"/>
                </a:lnTo>
                <a:lnTo>
                  <a:pt x="1737688" y="1756220"/>
                </a:lnTo>
                <a:lnTo>
                  <a:pt x="1755464" y="1756220"/>
                </a:lnTo>
                <a:lnTo>
                  <a:pt x="1752925" y="1753680"/>
                </a:lnTo>
                <a:close/>
              </a:path>
              <a:path w="2073275" h="2073909">
                <a:moveTo>
                  <a:pt x="1750386" y="1751140"/>
                </a:moveTo>
                <a:lnTo>
                  <a:pt x="1732610" y="1751140"/>
                </a:lnTo>
                <a:lnTo>
                  <a:pt x="1733879" y="1752410"/>
                </a:lnTo>
                <a:lnTo>
                  <a:pt x="1751655" y="1752410"/>
                </a:lnTo>
                <a:lnTo>
                  <a:pt x="1750386" y="1751140"/>
                </a:lnTo>
                <a:close/>
              </a:path>
              <a:path w="2073275" h="2073909">
                <a:moveTo>
                  <a:pt x="1746578" y="1747330"/>
                </a:moveTo>
                <a:lnTo>
                  <a:pt x="1728801" y="1747330"/>
                </a:lnTo>
                <a:lnTo>
                  <a:pt x="1731340" y="1749870"/>
                </a:lnTo>
                <a:lnTo>
                  <a:pt x="1749117" y="1749870"/>
                </a:lnTo>
                <a:lnTo>
                  <a:pt x="1746578" y="1747330"/>
                </a:lnTo>
                <a:close/>
              </a:path>
              <a:path w="2073275" h="2073909">
                <a:moveTo>
                  <a:pt x="1744039" y="1744790"/>
                </a:moveTo>
                <a:lnTo>
                  <a:pt x="1726263" y="1744790"/>
                </a:lnTo>
                <a:lnTo>
                  <a:pt x="1727532" y="1746060"/>
                </a:lnTo>
                <a:lnTo>
                  <a:pt x="1745308" y="1746060"/>
                </a:lnTo>
                <a:lnTo>
                  <a:pt x="1744039" y="1744790"/>
                </a:lnTo>
                <a:close/>
              </a:path>
              <a:path w="2073275" h="2073909">
                <a:moveTo>
                  <a:pt x="1740230" y="1740980"/>
                </a:moveTo>
                <a:lnTo>
                  <a:pt x="1722454" y="1740980"/>
                </a:lnTo>
                <a:lnTo>
                  <a:pt x="1724993" y="1743520"/>
                </a:lnTo>
                <a:lnTo>
                  <a:pt x="1742769" y="1743520"/>
                </a:lnTo>
                <a:lnTo>
                  <a:pt x="1740230" y="1740980"/>
                </a:lnTo>
                <a:close/>
              </a:path>
              <a:path w="2073275" h="2073909">
                <a:moveTo>
                  <a:pt x="1737691" y="1738440"/>
                </a:moveTo>
                <a:lnTo>
                  <a:pt x="1719915" y="1738440"/>
                </a:lnTo>
                <a:lnTo>
                  <a:pt x="1721185" y="1739710"/>
                </a:lnTo>
                <a:lnTo>
                  <a:pt x="1738961" y="1739710"/>
                </a:lnTo>
                <a:lnTo>
                  <a:pt x="1737691" y="1738440"/>
                </a:lnTo>
                <a:close/>
              </a:path>
              <a:path w="2073275" h="2073909">
                <a:moveTo>
                  <a:pt x="1733883" y="1734630"/>
                </a:moveTo>
                <a:lnTo>
                  <a:pt x="1716107" y="1734630"/>
                </a:lnTo>
                <a:lnTo>
                  <a:pt x="1718646" y="1737170"/>
                </a:lnTo>
                <a:lnTo>
                  <a:pt x="1736422" y="1737170"/>
                </a:lnTo>
                <a:lnTo>
                  <a:pt x="1733883" y="1734630"/>
                </a:lnTo>
                <a:close/>
              </a:path>
              <a:path w="2073275" h="2073909">
                <a:moveTo>
                  <a:pt x="1731344" y="1732090"/>
                </a:moveTo>
                <a:lnTo>
                  <a:pt x="1713568" y="1732090"/>
                </a:lnTo>
                <a:lnTo>
                  <a:pt x="1714838" y="1733360"/>
                </a:lnTo>
                <a:lnTo>
                  <a:pt x="1732614" y="1733360"/>
                </a:lnTo>
                <a:lnTo>
                  <a:pt x="1731344" y="1732090"/>
                </a:lnTo>
                <a:close/>
              </a:path>
              <a:path w="2073275" h="2073909">
                <a:moveTo>
                  <a:pt x="1727536" y="1728280"/>
                </a:moveTo>
                <a:lnTo>
                  <a:pt x="1709760" y="1728280"/>
                </a:lnTo>
                <a:lnTo>
                  <a:pt x="1712299" y="1730820"/>
                </a:lnTo>
                <a:lnTo>
                  <a:pt x="1730075" y="1730820"/>
                </a:lnTo>
                <a:lnTo>
                  <a:pt x="1727536" y="1728280"/>
                </a:lnTo>
                <a:close/>
              </a:path>
              <a:path w="2073275" h="2073909">
                <a:moveTo>
                  <a:pt x="1724997" y="1725740"/>
                </a:moveTo>
                <a:lnTo>
                  <a:pt x="1707221" y="1725740"/>
                </a:lnTo>
                <a:lnTo>
                  <a:pt x="1708490" y="1727010"/>
                </a:lnTo>
                <a:lnTo>
                  <a:pt x="1726266" y="1727010"/>
                </a:lnTo>
                <a:lnTo>
                  <a:pt x="1724997" y="1725740"/>
                </a:lnTo>
                <a:close/>
              </a:path>
              <a:path w="2073275" h="2073909">
                <a:moveTo>
                  <a:pt x="1721189" y="1721930"/>
                </a:moveTo>
                <a:lnTo>
                  <a:pt x="1703412" y="1721930"/>
                </a:lnTo>
                <a:lnTo>
                  <a:pt x="1705951" y="1724470"/>
                </a:lnTo>
                <a:lnTo>
                  <a:pt x="1723728" y="1724470"/>
                </a:lnTo>
                <a:lnTo>
                  <a:pt x="1721189" y="1721930"/>
                </a:lnTo>
                <a:close/>
              </a:path>
              <a:path w="2073275" h="2073909">
                <a:moveTo>
                  <a:pt x="1718650" y="1719390"/>
                </a:moveTo>
                <a:lnTo>
                  <a:pt x="1700874" y="1719390"/>
                </a:lnTo>
                <a:lnTo>
                  <a:pt x="1702143" y="1720660"/>
                </a:lnTo>
                <a:lnTo>
                  <a:pt x="1719919" y="1720660"/>
                </a:lnTo>
                <a:lnTo>
                  <a:pt x="1718650" y="1719390"/>
                </a:lnTo>
                <a:close/>
              </a:path>
              <a:path w="2073275" h="2073909">
                <a:moveTo>
                  <a:pt x="1712302" y="1713040"/>
                </a:moveTo>
                <a:lnTo>
                  <a:pt x="1694526" y="1713040"/>
                </a:lnTo>
                <a:lnTo>
                  <a:pt x="1699604" y="1718120"/>
                </a:lnTo>
                <a:lnTo>
                  <a:pt x="1717380" y="1718120"/>
                </a:lnTo>
                <a:lnTo>
                  <a:pt x="1712302" y="1713040"/>
                </a:lnTo>
                <a:close/>
              </a:path>
              <a:path w="2073275" h="2073909">
                <a:moveTo>
                  <a:pt x="1705955" y="1706690"/>
                </a:moveTo>
                <a:lnTo>
                  <a:pt x="1688179" y="1706690"/>
                </a:lnTo>
                <a:lnTo>
                  <a:pt x="1693257" y="1711770"/>
                </a:lnTo>
                <a:lnTo>
                  <a:pt x="1711033" y="1711770"/>
                </a:lnTo>
                <a:lnTo>
                  <a:pt x="1705955" y="1706690"/>
                </a:lnTo>
                <a:close/>
              </a:path>
              <a:path w="2073275" h="2073909">
                <a:moveTo>
                  <a:pt x="1699608" y="1700340"/>
                </a:moveTo>
                <a:lnTo>
                  <a:pt x="1681832" y="1700340"/>
                </a:lnTo>
                <a:lnTo>
                  <a:pt x="1686910" y="1705420"/>
                </a:lnTo>
                <a:lnTo>
                  <a:pt x="1704686" y="1705420"/>
                </a:lnTo>
                <a:lnTo>
                  <a:pt x="1699608" y="1700340"/>
                </a:lnTo>
                <a:close/>
              </a:path>
              <a:path w="2073275" h="2073909">
                <a:moveTo>
                  <a:pt x="1693261" y="1693990"/>
                </a:moveTo>
                <a:lnTo>
                  <a:pt x="1675484" y="1693990"/>
                </a:lnTo>
                <a:lnTo>
                  <a:pt x="1680562" y="1699070"/>
                </a:lnTo>
                <a:lnTo>
                  <a:pt x="1698338" y="1699070"/>
                </a:lnTo>
                <a:lnTo>
                  <a:pt x="1693261" y="1693990"/>
                </a:lnTo>
                <a:close/>
              </a:path>
              <a:path w="2073275" h="2073909">
                <a:moveTo>
                  <a:pt x="1686913" y="1687640"/>
                </a:moveTo>
                <a:lnTo>
                  <a:pt x="1669137" y="1687640"/>
                </a:lnTo>
                <a:lnTo>
                  <a:pt x="1674215" y="1692720"/>
                </a:lnTo>
                <a:lnTo>
                  <a:pt x="1691991" y="1692720"/>
                </a:lnTo>
                <a:lnTo>
                  <a:pt x="1686913" y="1687640"/>
                </a:lnTo>
                <a:close/>
              </a:path>
              <a:path w="2073275" h="2073909">
                <a:moveTo>
                  <a:pt x="1680566" y="1681290"/>
                </a:moveTo>
                <a:lnTo>
                  <a:pt x="1662790" y="1681290"/>
                </a:lnTo>
                <a:lnTo>
                  <a:pt x="1667868" y="1686370"/>
                </a:lnTo>
                <a:lnTo>
                  <a:pt x="1685644" y="1686370"/>
                </a:lnTo>
                <a:lnTo>
                  <a:pt x="1680566" y="1681290"/>
                </a:lnTo>
                <a:close/>
              </a:path>
              <a:path w="2073275" h="2073909">
                <a:moveTo>
                  <a:pt x="1674219" y="1674940"/>
                </a:moveTo>
                <a:lnTo>
                  <a:pt x="1656443" y="1674940"/>
                </a:lnTo>
                <a:lnTo>
                  <a:pt x="1661520" y="1680020"/>
                </a:lnTo>
                <a:lnTo>
                  <a:pt x="1679297" y="1680020"/>
                </a:lnTo>
                <a:lnTo>
                  <a:pt x="1674219" y="1674940"/>
                </a:lnTo>
                <a:close/>
              </a:path>
              <a:path w="2073275" h="2073909">
                <a:moveTo>
                  <a:pt x="1669141" y="1669860"/>
                </a:moveTo>
                <a:lnTo>
                  <a:pt x="1651365" y="1669860"/>
                </a:lnTo>
                <a:lnTo>
                  <a:pt x="1655173" y="1673670"/>
                </a:lnTo>
                <a:lnTo>
                  <a:pt x="1672949" y="1673670"/>
                </a:lnTo>
                <a:lnTo>
                  <a:pt x="1669141" y="1669860"/>
                </a:lnTo>
                <a:close/>
              </a:path>
              <a:path w="2073275" h="2073909">
                <a:moveTo>
                  <a:pt x="1662794" y="1663510"/>
                </a:moveTo>
                <a:lnTo>
                  <a:pt x="1645018" y="1663510"/>
                </a:lnTo>
                <a:lnTo>
                  <a:pt x="1650095" y="1668590"/>
                </a:lnTo>
                <a:lnTo>
                  <a:pt x="1667872" y="1668590"/>
                </a:lnTo>
                <a:lnTo>
                  <a:pt x="1662794" y="1663510"/>
                </a:lnTo>
                <a:close/>
              </a:path>
              <a:path w="2073275" h="2073909">
                <a:moveTo>
                  <a:pt x="1656446" y="1657160"/>
                </a:moveTo>
                <a:lnTo>
                  <a:pt x="1638670" y="1657160"/>
                </a:lnTo>
                <a:lnTo>
                  <a:pt x="1643748" y="1662240"/>
                </a:lnTo>
                <a:lnTo>
                  <a:pt x="1661524" y="1662240"/>
                </a:lnTo>
                <a:lnTo>
                  <a:pt x="1656446" y="1657160"/>
                </a:lnTo>
                <a:close/>
              </a:path>
              <a:path w="2073275" h="2073909">
                <a:moveTo>
                  <a:pt x="1650099" y="1650810"/>
                </a:moveTo>
                <a:lnTo>
                  <a:pt x="1632323" y="1650810"/>
                </a:lnTo>
                <a:lnTo>
                  <a:pt x="1637401" y="1655890"/>
                </a:lnTo>
                <a:lnTo>
                  <a:pt x="1655177" y="1655890"/>
                </a:lnTo>
                <a:lnTo>
                  <a:pt x="1650099" y="1650810"/>
                </a:lnTo>
                <a:close/>
              </a:path>
              <a:path w="2073275" h="2073909">
                <a:moveTo>
                  <a:pt x="1643752" y="1644460"/>
                </a:moveTo>
                <a:lnTo>
                  <a:pt x="1625976" y="1644460"/>
                </a:lnTo>
                <a:lnTo>
                  <a:pt x="1631054" y="1649540"/>
                </a:lnTo>
                <a:lnTo>
                  <a:pt x="1648830" y="1649540"/>
                </a:lnTo>
                <a:lnTo>
                  <a:pt x="1643752" y="1644460"/>
                </a:lnTo>
                <a:close/>
              </a:path>
              <a:path w="2073275" h="2073909">
                <a:moveTo>
                  <a:pt x="1637405" y="1638110"/>
                </a:moveTo>
                <a:lnTo>
                  <a:pt x="1619629" y="1638110"/>
                </a:lnTo>
                <a:lnTo>
                  <a:pt x="1624706" y="1643190"/>
                </a:lnTo>
                <a:lnTo>
                  <a:pt x="1642483" y="1643190"/>
                </a:lnTo>
                <a:lnTo>
                  <a:pt x="1637405" y="1638110"/>
                </a:lnTo>
                <a:close/>
              </a:path>
              <a:path w="2073275" h="2073909">
                <a:moveTo>
                  <a:pt x="1631057" y="1631760"/>
                </a:moveTo>
                <a:lnTo>
                  <a:pt x="1613281" y="1631760"/>
                </a:lnTo>
                <a:lnTo>
                  <a:pt x="1618359" y="1636840"/>
                </a:lnTo>
                <a:lnTo>
                  <a:pt x="1636135" y="1636840"/>
                </a:lnTo>
                <a:lnTo>
                  <a:pt x="1631057" y="1631760"/>
                </a:lnTo>
                <a:close/>
              </a:path>
              <a:path w="2073275" h="2073909">
                <a:moveTo>
                  <a:pt x="1624710" y="1625410"/>
                </a:moveTo>
                <a:lnTo>
                  <a:pt x="1606934" y="1625410"/>
                </a:lnTo>
                <a:lnTo>
                  <a:pt x="1612012" y="1630490"/>
                </a:lnTo>
                <a:lnTo>
                  <a:pt x="1629788" y="1630490"/>
                </a:lnTo>
                <a:lnTo>
                  <a:pt x="1624710" y="1625410"/>
                </a:lnTo>
                <a:close/>
              </a:path>
              <a:path w="2073275" h="2073909">
                <a:moveTo>
                  <a:pt x="1618363" y="1619060"/>
                </a:moveTo>
                <a:lnTo>
                  <a:pt x="1600587" y="1619060"/>
                </a:lnTo>
                <a:lnTo>
                  <a:pt x="1605665" y="1624140"/>
                </a:lnTo>
                <a:lnTo>
                  <a:pt x="1623441" y="1624140"/>
                </a:lnTo>
                <a:lnTo>
                  <a:pt x="1618363" y="1619060"/>
                </a:lnTo>
                <a:close/>
              </a:path>
              <a:path w="2073275" h="2073909">
                <a:moveTo>
                  <a:pt x="1612016" y="1612710"/>
                </a:moveTo>
                <a:lnTo>
                  <a:pt x="1594239" y="1612710"/>
                </a:lnTo>
                <a:lnTo>
                  <a:pt x="1599317" y="1617790"/>
                </a:lnTo>
                <a:lnTo>
                  <a:pt x="1617093" y="1617790"/>
                </a:lnTo>
                <a:lnTo>
                  <a:pt x="1612016" y="1612710"/>
                </a:lnTo>
                <a:close/>
              </a:path>
              <a:path w="2073275" h="2073909">
                <a:moveTo>
                  <a:pt x="1605668" y="1606360"/>
                </a:moveTo>
                <a:lnTo>
                  <a:pt x="1587892" y="1606360"/>
                </a:lnTo>
                <a:lnTo>
                  <a:pt x="1592970" y="1611440"/>
                </a:lnTo>
                <a:lnTo>
                  <a:pt x="1610746" y="1611440"/>
                </a:lnTo>
                <a:lnTo>
                  <a:pt x="1605668" y="1606360"/>
                </a:lnTo>
                <a:close/>
              </a:path>
              <a:path w="2073275" h="2073909">
                <a:moveTo>
                  <a:pt x="1599321" y="1600010"/>
                </a:moveTo>
                <a:lnTo>
                  <a:pt x="1581545" y="1600010"/>
                </a:lnTo>
                <a:lnTo>
                  <a:pt x="1586623" y="1605090"/>
                </a:lnTo>
                <a:lnTo>
                  <a:pt x="1604399" y="1605090"/>
                </a:lnTo>
                <a:lnTo>
                  <a:pt x="1599321" y="1600010"/>
                </a:lnTo>
                <a:close/>
              </a:path>
              <a:path w="2073275" h="2073909">
                <a:moveTo>
                  <a:pt x="1592974" y="1593660"/>
                </a:moveTo>
                <a:lnTo>
                  <a:pt x="1575198" y="1593660"/>
                </a:lnTo>
                <a:lnTo>
                  <a:pt x="1580275" y="1598740"/>
                </a:lnTo>
                <a:lnTo>
                  <a:pt x="1598052" y="1598740"/>
                </a:lnTo>
                <a:lnTo>
                  <a:pt x="1592974" y="1593660"/>
                </a:lnTo>
                <a:close/>
              </a:path>
              <a:path w="2073275" h="2073909">
                <a:moveTo>
                  <a:pt x="1586627" y="1587310"/>
                </a:moveTo>
                <a:lnTo>
                  <a:pt x="1568850" y="1587310"/>
                </a:lnTo>
                <a:lnTo>
                  <a:pt x="1573928" y="1592390"/>
                </a:lnTo>
                <a:lnTo>
                  <a:pt x="1591704" y="1592390"/>
                </a:lnTo>
                <a:lnTo>
                  <a:pt x="1586627" y="1587310"/>
                </a:lnTo>
                <a:close/>
              </a:path>
              <a:path w="2073275" h="2073909">
                <a:moveTo>
                  <a:pt x="1580279" y="1580960"/>
                </a:moveTo>
                <a:lnTo>
                  <a:pt x="1562503" y="1580960"/>
                </a:lnTo>
                <a:lnTo>
                  <a:pt x="1567581" y="1586040"/>
                </a:lnTo>
                <a:lnTo>
                  <a:pt x="1585357" y="1586040"/>
                </a:lnTo>
                <a:lnTo>
                  <a:pt x="1580279" y="1580960"/>
                </a:lnTo>
                <a:close/>
              </a:path>
              <a:path w="2073275" h="2073909">
                <a:moveTo>
                  <a:pt x="1573932" y="1574610"/>
                </a:moveTo>
                <a:lnTo>
                  <a:pt x="1556156" y="1574610"/>
                </a:lnTo>
                <a:lnTo>
                  <a:pt x="1561234" y="1579690"/>
                </a:lnTo>
                <a:lnTo>
                  <a:pt x="1579010" y="1579690"/>
                </a:lnTo>
                <a:lnTo>
                  <a:pt x="1573932" y="1574610"/>
                </a:lnTo>
                <a:close/>
              </a:path>
              <a:path w="2073275" h="2073909">
                <a:moveTo>
                  <a:pt x="1567585" y="1568260"/>
                </a:moveTo>
                <a:lnTo>
                  <a:pt x="1549809" y="1568260"/>
                </a:lnTo>
                <a:lnTo>
                  <a:pt x="1554886" y="1573340"/>
                </a:lnTo>
                <a:lnTo>
                  <a:pt x="1572663" y="1573340"/>
                </a:lnTo>
                <a:lnTo>
                  <a:pt x="1567585" y="1568260"/>
                </a:lnTo>
                <a:close/>
              </a:path>
              <a:path w="2073275" h="2073909">
                <a:moveTo>
                  <a:pt x="1561238" y="1561910"/>
                </a:moveTo>
                <a:lnTo>
                  <a:pt x="1543461" y="1561910"/>
                </a:lnTo>
                <a:lnTo>
                  <a:pt x="1548539" y="1566990"/>
                </a:lnTo>
                <a:lnTo>
                  <a:pt x="1566315" y="1566990"/>
                </a:lnTo>
                <a:lnTo>
                  <a:pt x="1561238" y="1561910"/>
                </a:lnTo>
                <a:close/>
              </a:path>
              <a:path w="2073275" h="2073909">
                <a:moveTo>
                  <a:pt x="1554890" y="1555560"/>
                </a:moveTo>
                <a:lnTo>
                  <a:pt x="1537114" y="1555560"/>
                </a:lnTo>
                <a:lnTo>
                  <a:pt x="1542192" y="1560640"/>
                </a:lnTo>
                <a:lnTo>
                  <a:pt x="1559968" y="1560640"/>
                </a:lnTo>
                <a:lnTo>
                  <a:pt x="1554890" y="1555560"/>
                </a:lnTo>
                <a:close/>
              </a:path>
              <a:path w="2073275" h="2073909">
                <a:moveTo>
                  <a:pt x="1548543" y="1549210"/>
                </a:moveTo>
                <a:lnTo>
                  <a:pt x="1530767" y="1549210"/>
                </a:lnTo>
                <a:lnTo>
                  <a:pt x="1535845" y="1554290"/>
                </a:lnTo>
                <a:lnTo>
                  <a:pt x="1553621" y="1554290"/>
                </a:lnTo>
                <a:lnTo>
                  <a:pt x="1548543" y="1549210"/>
                </a:lnTo>
                <a:close/>
              </a:path>
              <a:path w="2073275" h="2073909">
                <a:moveTo>
                  <a:pt x="1542196" y="1542860"/>
                </a:moveTo>
                <a:lnTo>
                  <a:pt x="1524420" y="1542860"/>
                </a:lnTo>
                <a:lnTo>
                  <a:pt x="1529497" y="1547940"/>
                </a:lnTo>
                <a:lnTo>
                  <a:pt x="1547274" y="1547940"/>
                </a:lnTo>
                <a:lnTo>
                  <a:pt x="1542196" y="1542860"/>
                </a:lnTo>
                <a:close/>
              </a:path>
              <a:path w="2073275" h="2073909">
                <a:moveTo>
                  <a:pt x="1535848" y="1536510"/>
                </a:moveTo>
                <a:lnTo>
                  <a:pt x="1518072" y="1536510"/>
                </a:lnTo>
                <a:lnTo>
                  <a:pt x="1523150" y="1541590"/>
                </a:lnTo>
                <a:lnTo>
                  <a:pt x="1540926" y="1541590"/>
                </a:lnTo>
                <a:lnTo>
                  <a:pt x="1535848" y="1536510"/>
                </a:lnTo>
                <a:close/>
              </a:path>
              <a:path w="2073275" h="2073909">
                <a:moveTo>
                  <a:pt x="1529501" y="1530160"/>
                </a:moveTo>
                <a:lnTo>
                  <a:pt x="1511725" y="1530160"/>
                </a:lnTo>
                <a:lnTo>
                  <a:pt x="1516803" y="1535240"/>
                </a:lnTo>
                <a:lnTo>
                  <a:pt x="1534579" y="1535240"/>
                </a:lnTo>
                <a:lnTo>
                  <a:pt x="1529501" y="1530160"/>
                </a:lnTo>
                <a:close/>
              </a:path>
              <a:path w="2073275" h="2073909">
                <a:moveTo>
                  <a:pt x="1523154" y="1523810"/>
                </a:moveTo>
                <a:lnTo>
                  <a:pt x="1505378" y="1523810"/>
                </a:lnTo>
                <a:lnTo>
                  <a:pt x="1510456" y="1528890"/>
                </a:lnTo>
                <a:lnTo>
                  <a:pt x="1528232" y="1528890"/>
                </a:lnTo>
                <a:lnTo>
                  <a:pt x="1523154" y="1523810"/>
                </a:lnTo>
                <a:close/>
              </a:path>
              <a:path w="2073275" h="2073909">
                <a:moveTo>
                  <a:pt x="1516807" y="1517460"/>
                </a:moveTo>
                <a:lnTo>
                  <a:pt x="1499030" y="1517460"/>
                </a:lnTo>
                <a:lnTo>
                  <a:pt x="1504108" y="1522540"/>
                </a:lnTo>
                <a:lnTo>
                  <a:pt x="1521884" y="1522540"/>
                </a:lnTo>
                <a:lnTo>
                  <a:pt x="1516807" y="1517460"/>
                </a:lnTo>
                <a:close/>
              </a:path>
              <a:path w="2073275" h="2073909">
                <a:moveTo>
                  <a:pt x="1510459" y="1511110"/>
                </a:moveTo>
                <a:lnTo>
                  <a:pt x="1492683" y="1511110"/>
                </a:lnTo>
                <a:lnTo>
                  <a:pt x="1497761" y="1516190"/>
                </a:lnTo>
                <a:lnTo>
                  <a:pt x="1515537" y="1516190"/>
                </a:lnTo>
                <a:lnTo>
                  <a:pt x="1510459" y="1511110"/>
                </a:lnTo>
                <a:close/>
              </a:path>
              <a:path w="2073275" h="2073909">
                <a:moveTo>
                  <a:pt x="1504112" y="1504760"/>
                </a:moveTo>
                <a:lnTo>
                  <a:pt x="1486336" y="1504760"/>
                </a:lnTo>
                <a:lnTo>
                  <a:pt x="1491414" y="1509840"/>
                </a:lnTo>
                <a:lnTo>
                  <a:pt x="1509190" y="1509840"/>
                </a:lnTo>
                <a:lnTo>
                  <a:pt x="1504112" y="1504760"/>
                </a:lnTo>
                <a:close/>
              </a:path>
              <a:path w="2073275" h="2073909">
                <a:moveTo>
                  <a:pt x="1497765" y="1498410"/>
                </a:moveTo>
                <a:lnTo>
                  <a:pt x="1479989" y="1498410"/>
                </a:lnTo>
                <a:lnTo>
                  <a:pt x="1485067" y="1503490"/>
                </a:lnTo>
                <a:lnTo>
                  <a:pt x="1502843" y="1503490"/>
                </a:lnTo>
                <a:lnTo>
                  <a:pt x="1497765" y="1498410"/>
                </a:lnTo>
                <a:close/>
              </a:path>
              <a:path w="2073275" h="2073909">
                <a:moveTo>
                  <a:pt x="1491418" y="1492060"/>
                </a:moveTo>
                <a:lnTo>
                  <a:pt x="1473641" y="1492060"/>
                </a:lnTo>
                <a:lnTo>
                  <a:pt x="1478719" y="1497140"/>
                </a:lnTo>
                <a:lnTo>
                  <a:pt x="1496495" y="1497140"/>
                </a:lnTo>
                <a:lnTo>
                  <a:pt x="1491418" y="1492060"/>
                </a:lnTo>
                <a:close/>
              </a:path>
              <a:path w="2073275" h="2073909">
                <a:moveTo>
                  <a:pt x="1485070" y="1485710"/>
                </a:moveTo>
                <a:lnTo>
                  <a:pt x="1467294" y="1485710"/>
                </a:lnTo>
                <a:lnTo>
                  <a:pt x="1472372" y="1490790"/>
                </a:lnTo>
                <a:lnTo>
                  <a:pt x="1490148" y="1490790"/>
                </a:lnTo>
                <a:lnTo>
                  <a:pt x="1485070" y="1485710"/>
                </a:lnTo>
                <a:close/>
              </a:path>
              <a:path w="2073275" h="2073909">
                <a:moveTo>
                  <a:pt x="1478723" y="1479360"/>
                </a:moveTo>
                <a:lnTo>
                  <a:pt x="1460947" y="1479360"/>
                </a:lnTo>
                <a:lnTo>
                  <a:pt x="1466025" y="1484440"/>
                </a:lnTo>
                <a:lnTo>
                  <a:pt x="1483801" y="1484440"/>
                </a:lnTo>
                <a:lnTo>
                  <a:pt x="1478723" y="1479360"/>
                </a:lnTo>
                <a:close/>
              </a:path>
              <a:path w="2073275" h="2073909">
                <a:moveTo>
                  <a:pt x="1472376" y="1473010"/>
                </a:moveTo>
                <a:lnTo>
                  <a:pt x="1454600" y="1473010"/>
                </a:lnTo>
                <a:lnTo>
                  <a:pt x="1459677" y="1478090"/>
                </a:lnTo>
                <a:lnTo>
                  <a:pt x="1477454" y="1478090"/>
                </a:lnTo>
                <a:lnTo>
                  <a:pt x="1472376" y="1473010"/>
                </a:lnTo>
                <a:close/>
              </a:path>
              <a:path w="2073275" h="2073909">
                <a:moveTo>
                  <a:pt x="1264186" y="1264730"/>
                </a:moveTo>
                <a:lnTo>
                  <a:pt x="1246409" y="1264730"/>
                </a:lnTo>
                <a:lnTo>
                  <a:pt x="1453330" y="1471740"/>
                </a:lnTo>
                <a:lnTo>
                  <a:pt x="1471106" y="1471740"/>
                </a:lnTo>
                <a:lnTo>
                  <a:pt x="1264186" y="1264730"/>
                </a:lnTo>
                <a:close/>
              </a:path>
              <a:path w="2073275" h="2073909">
                <a:moveTo>
                  <a:pt x="1928109" y="1928940"/>
                </a:moveTo>
                <a:lnTo>
                  <a:pt x="1910333" y="1928940"/>
                </a:lnTo>
                <a:lnTo>
                  <a:pt x="1987770" y="2006410"/>
                </a:lnTo>
                <a:lnTo>
                  <a:pt x="2005546" y="2006410"/>
                </a:lnTo>
                <a:lnTo>
                  <a:pt x="1928109" y="1928940"/>
                </a:lnTo>
                <a:close/>
              </a:path>
              <a:path w="2073275" h="2073909">
                <a:moveTo>
                  <a:pt x="2005546" y="2006410"/>
                </a:moveTo>
                <a:lnTo>
                  <a:pt x="1987770" y="2006410"/>
                </a:lnTo>
                <a:lnTo>
                  <a:pt x="2055051" y="2073720"/>
                </a:lnTo>
                <a:lnTo>
                  <a:pt x="2072827" y="2073720"/>
                </a:lnTo>
                <a:lnTo>
                  <a:pt x="2005546" y="200641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358640"/>
            <a:ext cx="2055495" cy="2494280"/>
          </a:xfrm>
          <a:custGeom>
            <a:avLst/>
            <a:gdLst/>
            <a:ahLst/>
            <a:cxnLst/>
            <a:rect l="l" t="t" r="r" b="b"/>
            <a:pathLst>
              <a:path w="2055495" h="2494279">
                <a:moveTo>
                  <a:pt x="457200" y="0"/>
                </a:moveTo>
                <a:lnTo>
                  <a:pt x="0" y="0"/>
                </a:lnTo>
                <a:lnTo>
                  <a:pt x="0" y="6349"/>
                </a:lnTo>
                <a:lnTo>
                  <a:pt x="462280" y="6349"/>
                </a:lnTo>
                <a:lnTo>
                  <a:pt x="462280" y="5079"/>
                </a:lnTo>
                <a:lnTo>
                  <a:pt x="461010" y="5079"/>
                </a:lnTo>
                <a:lnTo>
                  <a:pt x="461010" y="3809"/>
                </a:lnTo>
                <a:lnTo>
                  <a:pt x="459740" y="3809"/>
                </a:lnTo>
                <a:lnTo>
                  <a:pt x="459740" y="2539"/>
                </a:lnTo>
                <a:lnTo>
                  <a:pt x="458470" y="2539"/>
                </a:lnTo>
                <a:lnTo>
                  <a:pt x="4584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2055495" h="2494279">
                <a:moveTo>
                  <a:pt x="0" y="438343"/>
                </a:moveTo>
                <a:lnTo>
                  <a:pt x="0" y="444499"/>
                </a:lnTo>
                <a:lnTo>
                  <a:pt x="6154" y="444499"/>
                </a:lnTo>
                <a:lnTo>
                  <a:pt x="0" y="438343"/>
                </a:lnTo>
                <a:close/>
              </a:path>
              <a:path w="2055495" h="2494279">
                <a:moveTo>
                  <a:pt x="6154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12501" y="450849"/>
                </a:lnTo>
                <a:lnTo>
                  <a:pt x="6154" y="444500"/>
                </a:lnTo>
                <a:close/>
              </a:path>
              <a:path w="2055495" h="2494279">
                <a:moveTo>
                  <a:pt x="12501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18848" y="457199"/>
                </a:lnTo>
                <a:lnTo>
                  <a:pt x="12501" y="450850"/>
                </a:lnTo>
                <a:close/>
              </a:path>
              <a:path w="2055495" h="2494279">
                <a:moveTo>
                  <a:pt x="18848" y="457200"/>
                </a:moveTo>
                <a:lnTo>
                  <a:pt x="0" y="457200"/>
                </a:lnTo>
                <a:lnTo>
                  <a:pt x="0" y="458667"/>
                </a:lnTo>
                <a:lnTo>
                  <a:pt x="4880" y="463549"/>
                </a:lnTo>
                <a:lnTo>
                  <a:pt x="25195" y="463549"/>
                </a:lnTo>
                <a:lnTo>
                  <a:pt x="18848" y="457200"/>
                </a:lnTo>
                <a:close/>
              </a:path>
              <a:path w="2055495" h="2494279">
                <a:moveTo>
                  <a:pt x="25195" y="463550"/>
                </a:moveTo>
                <a:lnTo>
                  <a:pt x="4880" y="463550"/>
                </a:lnTo>
                <a:lnTo>
                  <a:pt x="11227" y="469899"/>
                </a:lnTo>
                <a:lnTo>
                  <a:pt x="31543" y="469899"/>
                </a:lnTo>
                <a:lnTo>
                  <a:pt x="25195" y="463550"/>
                </a:lnTo>
                <a:close/>
              </a:path>
              <a:path w="2055495" h="2494279">
                <a:moveTo>
                  <a:pt x="31543" y="469900"/>
                </a:moveTo>
                <a:lnTo>
                  <a:pt x="11227" y="469900"/>
                </a:lnTo>
                <a:lnTo>
                  <a:pt x="17574" y="476249"/>
                </a:lnTo>
                <a:lnTo>
                  <a:pt x="37890" y="476249"/>
                </a:lnTo>
                <a:lnTo>
                  <a:pt x="31543" y="469900"/>
                </a:lnTo>
                <a:close/>
              </a:path>
              <a:path w="2055495" h="2494279">
                <a:moveTo>
                  <a:pt x="37890" y="476250"/>
                </a:moveTo>
                <a:lnTo>
                  <a:pt x="17574" y="476250"/>
                </a:lnTo>
                <a:lnTo>
                  <a:pt x="23922" y="482599"/>
                </a:lnTo>
                <a:lnTo>
                  <a:pt x="44237" y="482599"/>
                </a:lnTo>
                <a:lnTo>
                  <a:pt x="37890" y="476250"/>
                </a:lnTo>
                <a:close/>
              </a:path>
              <a:path w="2055495" h="2494279">
                <a:moveTo>
                  <a:pt x="44237" y="482600"/>
                </a:moveTo>
                <a:lnTo>
                  <a:pt x="23922" y="482600"/>
                </a:lnTo>
                <a:lnTo>
                  <a:pt x="30269" y="488949"/>
                </a:lnTo>
                <a:lnTo>
                  <a:pt x="50585" y="488949"/>
                </a:lnTo>
                <a:lnTo>
                  <a:pt x="44237" y="482600"/>
                </a:lnTo>
                <a:close/>
              </a:path>
              <a:path w="2055495" h="2494279">
                <a:moveTo>
                  <a:pt x="50585" y="488950"/>
                </a:moveTo>
                <a:lnTo>
                  <a:pt x="30269" y="488950"/>
                </a:lnTo>
                <a:lnTo>
                  <a:pt x="36616" y="495299"/>
                </a:lnTo>
                <a:lnTo>
                  <a:pt x="56932" y="495299"/>
                </a:lnTo>
                <a:lnTo>
                  <a:pt x="50585" y="488950"/>
                </a:lnTo>
                <a:close/>
              </a:path>
              <a:path w="2055495" h="2494279">
                <a:moveTo>
                  <a:pt x="56932" y="495300"/>
                </a:moveTo>
                <a:lnTo>
                  <a:pt x="36616" y="495300"/>
                </a:lnTo>
                <a:lnTo>
                  <a:pt x="42963" y="501649"/>
                </a:lnTo>
                <a:lnTo>
                  <a:pt x="63279" y="501649"/>
                </a:lnTo>
                <a:lnTo>
                  <a:pt x="56932" y="495300"/>
                </a:lnTo>
                <a:close/>
              </a:path>
              <a:path w="2055495" h="2494279">
                <a:moveTo>
                  <a:pt x="63279" y="501650"/>
                </a:moveTo>
                <a:lnTo>
                  <a:pt x="42963" y="501650"/>
                </a:lnTo>
                <a:lnTo>
                  <a:pt x="49311" y="507999"/>
                </a:lnTo>
                <a:lnTo>
                  <a:pt x="69626" y="507999"/>
                </a:lnTo>
                <a:lnTo>
                  <a:pt x="63279" y="501650"/>
                </a:lnTo>
                <a:close/>
              </a:path>
              <a:path w="2055495" h="2494279">
                <a:moveTo>
                  <a:pt x="69626" y="508000"/>
                </a:moveTo>
                <a:lnTo>
                  <a:pt x="49311" y="508000"/>
                </a:lnTo>
                <a:lnTo>
                  <a:pt x="55658" y="514349"/>
                </a:lnTo>
                <a:lnTo>
                  <a:pt x="75974" y="514349"/>
                </a:lnTo>
                <a:lnTo>
                  <a:pt x="69626" y="508000"/>
                </a:lnTo>
                <a:close/>
              </a:path>
              <a:path w="2055495" h="2494279">
                <a:moveTo>
                  <a:pt x="75974" y="514350"/>
                </a:moveTo>
                <a:lnTo>
                  <a:pt x="55658" y="514350"/>
                </a:lnTo>
                <a:lnTo>
                  <a:pt x="62005" y="520699"/>
                </a:lnTo>
                <a:lnTo>
                  <a:pt x="82321" y="520699"/>
                </a:lnTo>
                <a:lnTo>
                  <a:pt x="75974" y="514350"/>
                </a:lnTo>
                <a:close/>
              </a:path>
              <a:path w="2055495" h="2494279">
                <a:moveTo>
                  <a:pt x="82321" y="520700"/>
                </a:moveTo>
                <a:lnTo>
                  <a:pt x="62005" y="520700"/>
                </a:lnTo>
                <a:lnTo>
                  <a:pt x="68353" y="527049"/>
                </a:lnTo>
                <a:lnTo>
                  <a:pt x="88668" y="527049"/>
                </a:lnTo>
                <a:lnTo>
                  <a:pt x="82321" y="520700"/>
                </a:lnTo>
                <a:close/>
              </a:path>
              <a:path w="2055495" h="2494279">
                <a:moveTo>
                  <a:pt x="88668" y="527050"/>
                </a:moveTo>
                <a:lnTo>
                  <a:pt x="68353" y="527050"/>
                </a:lnTo>
                <a:lnTo>
                  <a:pt x="74700" y="533399"/>
                </a:lnTo>
                <a:lnTo>
                  <a:pt x="95015" y="533399"/>
                </a:lnTo>
                <a:lnTo>
                  <a:pt x="88668" y="527050"/>
                </a:lnTo>
                <a:close/>
              </a:path>
              <a:path w="2055495" h="2494279">
                <a:moveTo>
                  <a:pt x="95015" y="533400"/>
                </a:moveTo>
                <a:lnTo>
                  <a:pt x="74700" y="533400"/>
                </a:lnTo>
                <a:lnTo>
                  <a:pt x="81047" y="539749"/>
                </a:lnTo>
                <a:lnTo>
                  <a:pt x="101363" y="539749"/>
                </a:lnTo>
                <a:lnTo>
                  <a:pt x="95015" y="533400"/>
                </a:lnTo>
                <a:close/>
              </a:path>
              <a:path w="2055495" h="2494279">
                <a:moveTo>
                  <a:pt x="101363" y="539750"/>
                </a:moveTo>
                <a:lnTo>
                  <a:pt x="81047" y="539750"/>
                </a:lnTo>
                <a:lnTo>
                  <a:pt x="87394" y="546099"/>
                </a:lnTo>
                <a:lnTo>
                  <a:pt x="107710" y="546099"/>
                </a:lnTo>
                <a:lnTo>
                  <a:pt x="101363" y="539750"/>
                </a:lnTo>
                <a:close/>
              </a:path>
              <a:path w="2055495" h="2494279">
                <a:moveTo>
                  <a:pt x="107710" y="546100"/>
                </a:moveTo>
                <a:lnTo>
                  <a:pt x="87394" y="546100"/>
                </a:lnTo>
                <a:lnTo>
                  <a:pt x="93742" y="552449"/>
                </a:lnTo>
                <a:lnTo>
                  <a:pt x="114057" y="552449"/>
                </a:lnTo>
                <a:lnTo>
                  <a:pt x="107710" y="546100"/>
                </a:lnTo>
                <a:close/>
              </a:path>
              <a:path w="2055495" h="2494279">
                <a:moveTo>
                  <a:pt x="114057" y="552450"/>
                </a:moveTo>
                <a:lnTo>
                  <a:pt x="93742" y="552450"/>
                </a:lnTo>
                <a:lnTo>
                  <a:pt x="100089" y="558799"/>
                </a:lnTo>
                <a:lnTo>
                  <a:pt x="120404" y="558799"/>
                </a:lnTo>
                <a:lnTo>
                  <a:pt x="114057" y="552450"/>
                </a:lnTo>
                <a:close/>
              </a:path>
              <a:path w="2055495" h="2494279">
                <a:moveTo>
                  <a:pt x="120404" y="558800"/>
                </a:moveTo>
                <a:lnTo>
                  <a:pt x="100089" y="558800"/>
                </a:lnTo>
                <a:lnTo>
                  <a:pt x="106436" y="565149"/>
                </a:lnTo>
                <a:lnTo>
                  <a:pt x="126752" y="565149"/>
                </a:lnTo>
                <a:lnTo>
                  <a:pt x="120404" y="558800"/>
                </a:lnTo>
                <a:close/>
              </a:path>
              <a:path w="2055495" h="2494279">
                <a:moveTo>
                  <a:pt x="126752" y="565150"/>
                </a:moveTo>
                <a:lnTo>
                  <a:pt x="106436" y="565150"/>
                </a:lnTo>
                <a:lnTo>
                  <a:pt x="112783" y="571499"/>
                </a:lnTo>
                <a:lnTo>
                  <a:pt x="133099" y="571499"/>
                </a:lnTo>
                <a:lnTo>
                  <a:pt x="126752" y="565150"/>
                </a:lnTo>
                <a:close/>
              </a:path>
              <a:path w="2055495" h="2494279">
                <a:moveTo>
                  <a:pt x="133099" y="571500"/>
                </a:moveTo>
                <a:lnTo>
                  <a:pt x="112783" y="571500"/>
                </a:lnTo>
                <a:lnTo>
                  <a:pt x="119131" y="577849"/>
                </a:lnTo>
                <a:lnTo>
                  <a:pt x="139446" y="577849"/>
                </a:lnTo>
                <a:lnTo>
                  <a:pt x="133099" y="571500"/>
                </a:lnTo>
                <a:close/>
              </a:path>
              <a:path w="2055495" h="2494279">
                <a:moveTo>
                  <a:pt x="139446" y="577850"/>
                </a:moveTo>
                <a:lnTo>
                  <a:pt x="119131" y="577850"/>
                </a:lnTo>
                <a:lnTo>
                  <a:pt x="125478" y="584199"/>
                </a:lnTo>
                <a:lnTo>
                  <a:pt x="145794" y="584199"/>
                </a:lnTo>
                <a:lnTo>
                  <a:pt x="139446" y="577850"/>
                </a:lnTo>
                <a:close/>
              </a:path>
              <a:path w="2055495" h="2494279">
                <a:moveTo>
                  <a:pt x="145794" y="584200"/>
                </a:moveTo>
                <a:lnTo>
                  <a:pt x="125478" y="584200"/>
                </a:lnTo>
                <a:lnTo>
                  <a:pt x="131825" y="590549"/>
                </a:lnTo>
                <a:lnTo>
                  <a:pt x="152141" y="590549"/>
                </a:lnTo>
                <a:lnTo>
                  <a:pt x="145794" y="584200"/>
                </a:lnTo>
                <a:close/>
              </a:path>
              <a:path w="2055495" h="2494279">
                <a:moveTo>
                  <a:pt x="152141" y="590550"/>
                </a:moveTo>
                <a:lnTo>
                  <a:pt x="131825" y="590550"/>
                </a:lnTo>
                <a:lnTo>
                  <a:pt x="138172" y="596899"/>
                </a:lnTo>
                <a:lnTo>
                  <a:pt x="158488" y="596899"/>
                </a:lnTo>
                <a:lnTo>
                  <a:pt x="152141" y="590550"/>
                </a:lnTo>
                <a:close/>
              </a:path>
              <a:path w="2055495" h="2494279">
                <a:moveTo>
                  <a:pt x="158488" y="596900"/>
                </a:moveTo>
                <a:lnTo>
                  <a:pt x="138172" y="596900"/>
                </a:lnTo>
                <a:lnTo>
                  <a:pt x="144520" y="603249"/>
                </a:lnTo>
                <a:lnTo>
                  <a:pt x="164835" y="603249"/>
                </a:lnTo>
                <a:lnTo>
                  <a:pt x="158488" y="596900"/>
                </a:lnTo>
                <a:close/>
              </a:path>
              <a:path w="2055495" h="2494279">
                <a:moveTo>
                  <a:pt x="164835" y="603250"/>
                </a:moveTo>
                <a:lnTo>
                  <a:pt x="144520" y="603250"/>
                </a:lnTo>
                <a:lnTo>
                  <a:pt x="150867" y="609599"/>
                </a:lnTo>
                <a:lnTo>
                  <a:pt x="171183" y="609599"/>
                </a:lnTo>
                <a:lnTo>
                  <a:pt x="164835" y="603250"/>
                </a:lnTo>
                <a:close/>
              </a:path>
              <a:path w="2055495" h="2494279">
                <a:moveTo>
                  <a:pt x="171183" y="609600"/>
                </a:moveTo>
                <a:lnTo>
                  <a:pt x="150867" y="609600"/>
                </a:lnTo>
                <a:lnTo>
                  <a:pt x="157214" y="615949"/>
                </a:lnTo>
                <a:lnTo>
                  <a:pt x="177530" y="615949"/>
                </a:lnTo>
                <a:lnTo>
                  <a:pt x="171183" y="609600"/>
                </a:lnTo>
                <a:close/>
              </a:path>
              <a:path w="2055495" h="2494279">
                <a:moveTo>
                  <a:pt x="177530" y="615950"/>
                </a:moveTo>
                <a:lnTo>
                  <a:pt x="157214" y="615950"/>
                </a:lnTo>
                <a:lnTo>
                  <a:pt x="163561" y="622299"/>
                </a:lnTo>
                <a:lnTo>
                  <a:pt x="183877" y="622299"/>
                </a:lnTo>
                <a:lnTo>
                  <a:pt x="177530" y="615950"/>
                </a:lnTo>
                <a:close/>
              </a:path>
              <a:path w="2055495" h="2494279">
                <a:moveTo>
                  <a:pt x="183877" y="622300"/>
                </a:moveTo>
                <a:lnTo>
                  <a:pt x="163561" y="622300"/>
                </a:lnTo>
                <a:lnTo>
                  <a:pt x="169909" y="628649"/>
                </a:lnTo>
                <a:lnTo>
                  <a:pt x="190224" y="628649"/>
                </a:lnTo>
                <a:lnTo>
                  <a:pt x="183877" y="622300"/>
                </a:lnTo>
                <a:close/>
              </a:path>
              <a:path w="2055495" h="2494279">
                <a:moveTo>
                  <a:pt x="190224" y="628650"/>
                </a:moveTo>
                <a:lnTo>
                  <a:pt x="169909" y="628650"/>
                </a:lnTo>
                <a:lnTo>
                  <a:pt x="176256" y="634999"/>
                </a:lnTo>
                <a:lnTo>
                  <a:pt x="196572" y="634999"/>
                </a:lnTo>
                <a:lnTo>
                  <a:pt x="190224" y="628650"/>
                </a:lnTo>
                <a:close/>
              </a:path>
              <a:path w="2055495" h="2494279">
                <a:moveTo>
                  <a:pt x="196572" y="635000"/>
                </a:moveTo>
                <a:lnTo>
                  <a:pt x="176256" y="635000"/>
                </a:lnTo>
                <a:lnTo>
                  <a:pt x="182603" y="641349"/>
                </a:lnTo>
                <a:lnTo>
                  <a:pt x="202919" y="641349"/>
                </a:lnTo>
                <a:lnTo>
                  <a:pt x="196572" y="635000"/>
                </a:lnTo>
                <a:close/>
              </a:path>
              <a:path w="2055495" h="2494279">
                <a:moveTo>
                  <a:pt x="202919" y="641350"/>
                </a:moveTo>
                <a:lnTo>
                  <a:pt x="182603" y="641350"/>
                </a:lnTo>
                <a:lnTo>
                  <a:pt x="188951" y="647699"/>
                </a:lnTo>
                <a:lnTo>
                  <a:pt x="209266" y="647699"/>
                </a:lnTo>
                <a:lnTo>
                  <a:pt x="202919" y="641350"/>
                </a:lnTo>
                <a:close/>
              </a:path>
              <a:path w="2055495" h="2494279">
                <a:moveTo>
                  <a:pt x="209266" y="647700"/>
                </a:moveTo>
                <a:lnTo>
                  <a:pt x="188951" y="647700"/>
                </a:lnTo>
                <a:lnTo>
                  <a:pt x="195298" y="654049"/>
                </a:lnTo>
                <a:lnTo>
                  <a:pt x="215613" y="654049"/>
                </a:lnTo>
                <a:lnTo>
                  <a:pt x="209266" y="647700"/>
                </a:lnTo>
                <a:close/>
              </a:path>
              <a:path w="2055495" h="2494279">
                <a:moveTo>
                  <a:pt x="215613" y="654050"/>
                </a:moveTo>
                <a:lnTo>
                  <a:pt x="195298" y="654050"/>
                </a:lnTo>
                <a:lnTo>
                  <a:pt x="201645" y="660399"/>
                </a:lnTo>
                <a:lnTo>
                  <a:pt x="221961" y="660399"/>
                </a:lnTo>
                <a:lnTo>
                  <a:pt x="215613" y="654050"/>
                </a:lnTo>
                <a:close/>
              </a:path>
              <a:path w="2055495" h="2494279">
                <a:moveTo>
                  <a:pt x="221961" y="660400"/>
                </a:moveTo>
                <a:lnTo>
                  <a:pt x="201645" y="660400"/>
                </a:lnTo>
                <a:lnTo>
                  <a:pt x="207992" y="666749"/>
                </a:lnTo>
                <a:lnTo>
                  <a:pt x="228308" y="666749"/>
                </a:lnTo>
                <a:lnTo>
                  <a:pt x="221961" y="660400"/>
                </a:lnTo>
                <a:close/>
              </a:path>
              <a:path w="2055495" h="2494279">
                <a:moveTo>
                  <a:pt x="228308" y="666750"/>
                </a:moveTo>
                <a:lnTo>
                  <a:pt x="207992" y="666750"/>
                </a:lnTo>
                <a:lnTo>
                  <a:pt x="214340" y="673099"/>
                </a:lnTo>
                <a:lnTo>
                  <a:pt x="234655" y="673099"/>
                </a:lnTo>
                <a:lnTo>
                  <a:pt x="228308" y="666750"/>
                </a:lnTo>
                <a:close/>
              </a:path>
              <a:path w="2055495" h="2494279">
                <a:moveTo>
                  <a:pt x="234655" y="673100"/>
                </a:moveTo>
                <a:lnTo>
                  <a:pt x="214340" y="673100"/>
                </a:lnTo>
                <a:lnTo>
                  <a:pt x="220687" y="679449"/>
                </a:lnTo>
                <a:lnTo>
                  <a:pt x="241003" y="679449"/>
                </a:lnTo>
                <a:lnTo>
                  <a:pt x="234655" y="673100"/>
                </a:lnTo>
                <a:close/>
              </a:path>
              <a:path w="2055495" h="2494279">
                <a:moveTo>
                  <a:pt x="241003" y="679450"/>
                </a:moveTo>
                <a:lnTo>
                  <a:pt x="220687" y="679450"/>
                </a:lnTo>
                <a:lnTo>
                  <a:pt x="227034" y="685799"/>
                </a:lnTo>
                <a:lnTo>
                  <a:pt x="247350" y="685799"/>
                </a:lnTo>
                <a:lnTo>
                  <a:pt x="241003" y="679450"/>
                </a:lnTo>
                <a:close/>
              </a:path>
              <a:path w="2055495" h="2494279">
                <a:moveTo>
                  <a:pt x="247350" y="685800"/>
                </a:moveTo>
                <a:lnTo>
                  <a:pt x="227034" y="685800"/>
                </a:lnTo>
                <a:lnTo>
                  <a:pt x="233381" y="692149"/>
                </a:lnTo>
                <a:lnTo>
                  <a:pt x="253697" y="692149"/>
                </a:lnTo>
                <a:lnTo>
                  <a:pt x="247350" y="685800"/>
                </a:lnTo>
                <a:close/>
              </a:path>
              <a:path w="2055495" h="2494279">
                <a:moveTo>
                  <a:pt x="253697" y="692150"/>
                </a:moveTo>
                <a:lnTo>
                  <a:pt x="233381" y="692150"/>
                </a:lnTo>
                <a:lnTo>
                  <a:pt x="239729" y="698499"/>
                </a:lnTo>
                <a:lnTo>
                  <a:pt x="260044" y="698499"/>
                </a:lnTo>
                <a:lnTo>
                  <a:pt x="253697" y="692150"/>
                </a:lnTo>
                <a:close/>
              </a:path>
              <a:path w="2055495" h="2494279">
                <a:moveTo>
                  <a:pt x="260044" y="698500"/>
                </a:moveTo>
                <a:lnTo>
                  <a:pt x="239729" y="698500"/>
                </a:lnTo>
                <a:lnTo>
                  <a:pt x="246076" y="704849"/>
                </a:lnTo>
                <a:lnTo>
                  <a:pt x="266392" y="704849"/>
                </a:lnTo>
                <a:lnTo>
                  <a:pt x="260044" y="698500"/>
                </a:lnTo>
                <a:close/>
              </a:path>
              <a:path w="2055495" h="2494279">
                <a:moveTo>
                  <a:pt x="266392" y="704850"/>
                </a:moveTo>
                <a:lnTo>
                  <a:pt x="246076" y="704850"/>
                </a:lnTo>
                <a:lnTo>
                  <a:pt x="252423" y="711199"/>
                </a:lnTo>
                <a:lnTo>
                  <a:pt x="272739" y="711199"/>
                </a:lnTo>
                <a:lnTo>
                  <a:pt x="266392" y="704850"/>
                </a:lnTo>
                <a:close/>
              </a:path>
              <a:path w="2055495" h="2494279">
                <a:moveTo>
                  <a:pt x="272739" y="711199"/>
                </a:moveTo>
                <a:lnTo>
                  <a:pt x="252423" y="711199"/>
                </a:lnTo>
                <a:lnTo>
                  <a:pt x="258770" y="717549"/>
                </a:lnTo>
                <a:lnTo>
                  <a:pt x="279086" y="717549"/>
                </a:lnTo>
                <a:lnTo>
                  <a:pt x="272739" y="711199"/>
                </a:lnTo>
                <a:close/>
              </a:path>
              <a:path w="2055495" h="2494279">
                <a:moveTo>
                  <a:pt x="279086" y="717550"/>
                </a:moveTo>
                <a:lnTo>
                  <a:pt x="258770" y="717550"/>
                </a:lnTo>
                <a:lnTo>
                  <a:pt x="265118" y="723899"/>
                </a:lnTo>
                <a:lnTo>
                  <a:pt x="285433" y="723899"/>
                </a:lnTo>
                <a:lnTo>
                  <a:pt x="279086" y="717550"/>
                </a:lnTo>
                <a:close/>
              </a:path>
              <a:path w="2055495" h="2494279">
                <a:moveTo>
                  <a:pt x="285433" y="723900"/>
                </a:moveTo>
                <a:lnTo>
                  <a:pt x="265118" y="723900"/>
                </a:lnTo>
                <a:lnTo>
                  <a:pt x="271465" y="730249"/>
                </a:lnTo>
                <a:lnTo>
                  <a:pt x="291781" y="730249"/>
                </a:lnTo>
                <a:lnTo>
                  <a:pt x="285433" y="723900"/>
                </a:lnTo>
                <a:close/>
              </a:path>
              <a:path w="2055495" h="2494279">
                <a:moveTo>
                  <a:pt x="291781" y="730250"/>
                </a:moveTo>
                <a:lnTo>
                  <a:pt x="271465" y="730250"/>
                </a:lnTo>
                <a:lnTo>
                  <a:pt x="277812" y="736599"/>
                </a:lnTo>
                <a:lnTo>
                  <a:pt x="298128" y="736599"/>
                </a:lnTo>
                <a:lnTo>
                  <a:pt x="291781" y="730250"/>
                </a:lnTo>
                <a:close/>
              </a:path>
              <a:path w="2055495" h="2494279">
                <a:moveTo>
                  <a:pt x="298128" y="736600"/>
                </a:moveTo>
                <a:lnTo>
                  <a:pt x="277812" y="736600"/>
                </a:lnTo>
                <a:lnTo>
                  <a:pt x="284160" y="742949"/>
                </a:lnTo>
                <a:lnTo>
                  <a:pt x="304475" y="742949"/>
                </a:lnTo>
                <a:lnTo>
                  <a:pt x="298128" y="736600"/>
                </a:lnTo>
                <a:close/>
              </a:path>
              <a:path w="2055495" h="2494279">
                <a:moveTo>
                  <a:pt x="304475" y="742950"/>
                </a:moveTo>
                <a:lnTo>
                  <a:pt x="284160" y="742950"/>
                </a:lnTo>
                <a:lnTo>
                  <a:pt x="290507" y="749299"/>
                </a:lnTo>
                <a:lnTo>
                  <a:pt x="310822" y="749299"/>
                </a:lnTo>
                <a:lnTo>
                  <a:pt x="304475" y="742950"/>
                </a:lnTo>
                <a:close/>
              </a:path>
              <a:path w="2055495" h="2494279">
                <a:moveTo>
                  <a:pt x="310822" y="749300"/>
                </a:moveTo>
                <a:lnTo>
                  <a:pt x="290507" y="749300"/>
                </a:lnTo>
                <a:lnTo>
                  <a:pt x="296854" y="755649"/>
                </a:lnTo>
                <a:lnTo>
                  <a:pt x="317170" y="755649"/>
                </a:lnTo>
                <a:lnTo>
                  <a:pt x="310822" y="749300"/>
                </a:lnTo>
                <a:close/>
              </a:path>
              <a:path w="2055495" h="2494279">
                <a:moveTo>
                  <a:pt x="317170" y="755650"/>
                </a:moveTo>
                <a:lnTo>
                  <a:pt x="296854" y="755650"/>
                </a:lnTo>
                <a:lnTo>
                  <a:pt x="303201" y="761999"/>
                </a:lnTo>
                <a:lnTo>
                  <a:pt x="323517" y="761999"/>
                </a:lnTo>
                <a:lnTo>
                  <a:pt x="317170" y="755650"/>
                </a:lnTo>
                <a:close/>
              </a:path>
              <a:path w="2055495" h="2494279">
                <a:moveTo>
                  <a:pt x="323517" y="762000"/>
                </a:moveTo>
                <a:lnTo>
                  <a:pt x="303201" y="762000"/>
                </a:lnTo>
                <a:lnTo>
                  <a:pt x="309549" y="768349"/>
                </a:lnTo>
                <a:lnTo>
                  <a:pt x="329864" y="768349"/>
                </a:lnTo>
                <a:lnTo>
                  <a:pt x="323517" y="762000"/>
                </a:lnTo>
                <a:close/>
              </a:path>
              <a:path w="2055495" h="2494279">
                <a:moveTo>
                  <a:pt x="329864" y="768350"/>
                </a:moveTo>
                <a:lnTo>
                  <a:pt x="309549" y="768350"/>
                </a:lnTo>
                <a:lnTo>
                  <a:pt x="315896" y="774699"/>
                </a:lnTo>
                <a:lnTo>
                  <a:pt x="336211" y="774699"/>
                </a:lnTo>
                <a:lnTo>
                  <a:pt x="329864" y="768350"/>
                </a:lnTo>
                <a:close/>
              </a:path>
              <a:path w="2055495" h="2494279">
                <a:moveTo>
                  <a:pt x="336211" y="774700"/>
                </a:moveTo>
                <a:lnTo>
                  <a:pt x="315896" y="774700"/>
                </a:lnTo>
                <a:lnTo>
                  <a:pt x="322243" y="781049"/>
                </a:lnTo>
                <a:lnTo>
                  <a:pt x="342559" y="781049"/>
                </a:lnTo>
                <a:lnTo>
                  <a:pt x="336211" y="774700"/>
                </a:lnTo>
                <a:close/>
              </a:path>
              <a:path w="2055495" h="2494279">
                <a:moveTo>
                  <a:pt x="342559" y="781050"/>
                </a:moveTo>
                <a:lnTo>
                  <a:pt x="322243" y="781050"/>
                </a:lnTo>
                <a:lnTo>
                  <a:pt x="328590" y="787399"/>
                </a:lnTo>
                <a:lnTo>
                  <a:pt x="348906" y="787399"/>
                </a:lnTo>
                <a:lnTo>
                  <a:pt x="342559" y="781050"/>
                </a:lnTo>
                <a:close/>
              </a:path>
              <a:path w="2055495" h="2494279">
                <a:moveTo>
                  <a:pt x="348906" y="787400"/>
                </a:moveTo>
                <a:lnTo>
                  <a:pt x="328590" y="787400"/>
                </a:lnTo>
                <a:lnTo>
                  <a:pt x="334938" y="793749"/>
                </a:lnTo>
                <a:lnTo>
                  <a:pt x="355253" y="793749"/>
                </a:lnTo>
                <a:lnTo>
                  <a:pt x="348906" y="787400"/>
                </a:lnTo>
                <a:close/>
              </a:path>
              <a:path w="2055495" h="2494279">
                <a:moveTo>
                  <a:pt x="355253" y="793750"/>
                </a:moveTo>
                <a:lnTo>
                  <a:pt x="334938" y="793750"/>
                </a:lnTo>
                <a:lnTo>
                  <a:pt x="341285" y="800099"/>
                </a:lnTo>
                <a:lnTo>
                  <a:pt x="361601" y="800099"/>
                </a:lnTo>
                <a:lnTo>
                  <a:pt x="355253" y="793750"/>
                </a:lnTo>
                <a:close/>
              </a:path>
              <a:path w="2055495" h="2494279">
                <a:moveTo>
                  <a:pt x="361601" y="800100"/>
                </a:moveTo>
                <a:lnTo>
                  <a:pt x="341285" y="800100"/>
                </a:lnTo>
                <a:lnTo>
                  <a:pt x="347632" y="806449"/>
                </a:lnTo>
                <a:lnTo>
                  <a:pt x="367948" y="806449"/>
                </a:lnTo>
                <a:lnTo>
                  <a:pt x="361601" y="800100"/>
                </a:lnTo>
                <a:close/>
              </a:path>
              <a:path w="2055495" h="2494279">
                <a:moveTo>
                  <a:pt x="367948" y="806450"/>
                </a:moveTo>
                <a:lnTo>
                  <a:pt x="347632" y="806450"/>
                </a:lnTo>
                <a:lnTo>
                  <a:pt x="353979" y="812799"/>
                </a:lnTo>
                <a:lnTo>
                  <a:pt x="374295" y="812799"/>
                </a:lnTo>
                <a:lnTo>
                  <a:pt x="367948" y="806450"/>
                </a:lnTo>
                <a:close/>
              </a:path>
              <a:path w="2055495" h="2494279">
                <a:moveTo>
                  <a:pt x="374295" y="812800"/>
                </a:moveTo>
                <a:lnTo>
                  <a:pt x="353979" y="812800"/>
                </a:lnTo>
                <a:lnTo>
                  <a:pt x="360327" y="819149"/>
                </a:lnTo>
                <a:lnTo>
                  <a:pt x="380642" y="819149"/>
                </a:lnTo>
                <a:lnTo>
                  <a:pt x="374295" y="812800"/>
                </a:lnTo>
                <a:close/>
              </a:path>
              <a:path w="2055495" h="2494279">
                <a:moveTo>
                  <a:pt x="380642" y="819150"/>
                </a:moveTo>
                <a:lnTo>
                  <a:pt x="360327" y="819150"/>
                </a:lnTo>
                <a:lnTo>
                  <a:pt x="366674" y="825499"/>
                </a:lnTo>
                <a:lnTo>
                  <a:pt x="386990" y="825499"/>
                </a:lnTo>
                <a:lnTo>
                  <a:pt x="380642" y="819150"/>
                </a:lnTo>
                <a:close/>
              </a:path>
              <a:path w="2055495" h="2494279">
                <a:moveTo>
                  <a:pt x="386990" y="825500"/>
                </a:moveTo>
                <a:lnTo>
                  <a:pt x="366674" y="825500"/>
                </a:lnTo>
                <a:lnTo>
                  <a:pt x="373021" y="831849"/>
                </a:lnTo>
                <a:lnTo>
                  <a:pt x="393337" y="831849"/>
                </a:lnTo>
                <a:lnTo>
                  <a:pt x="386990" y="825500"/>
                </a:lnTo>
                <a:close/>
              </a:path>
              <a:path w="2055495" h="2494279">
                <a:moveTo>
                  <a:pt x="393337" y="831850"/>
                </a:moveTo>
                <a:lnTo>
                  <a:pt x="373021" y="831850"/>
                </a:lnTo>
                <a:lnTo>
                  <a:pt x="379369" y="838199"/>
                </a:lnTo>
                <a:lnTo>
                  <a:pt x="399684" y="838199"/>
                </a:lnTo>
                <a:lnTo>
                  <a:pt x="393337" y="831850"/>
                </a:lnTo>
                <a:close/>
              </a:path>
              <a:path w="2055495" h="2494279">
                <a:moveTo>
                  <a:pt x="399684" y="838200"/>
                </a:moveTo>
                <a:lnTo>
                  <a:pt x="379369" y="838200"/>
                </a:lnTo>
                <a:lnTo>
                  <a:pt x="385716" y="844549"/>
                </a:lnTo>
                <a:lnTo>
                  <a:pt x="406031" y="844549"/>
                </a:lnTo>
                <a:lnTo>
                  <a:pt x="399684" y="838200"/>
                </a:lnTo>
                <a:close/>
              </a:path>
              <a:path w="2055495" h="2494279">
                <a:moveTo>
                  <a:pt x="406031" y="844550"/>
                </a:moveTo>
                <a:lnTo>
                  <a:pt x="385716" y="844550"/>
                </a:lnTo>
                <a:lnTo>
                  <a:pt x="392063" y="850899"/>
                </a:lnTo>
                <a:lnTo>
                  <a:pt x="412379" y="850899"/>
                </a:lnTo>
                <a:lnTo>
                  <a:pt x="406031" y="844550"/>
                </a:lnTo>
                <a:close/>
              </a:path>
              <a:path w="2055495" h="2494279">
                <a:moveTo>
                  <a:pt x="412379" y="850900"/>
                </a:moveTo>
                <a:lnTo>
                  <a:pt x="392063" y="850900"/>
                </a:lnTo>
                <a:lnTo>
                  <a:pt x="398410" y="857249"/>
                </a:lnTo>
                <a:lnTo>
                  <a:pt x="418726" y="857249"/>
                </a:lnTo>
                <a:lnTo>
                  <a:pt x="412379" y="850900"/>
                </a:lnTo>
                <a:close/>
              </a:path>
              <a:path w="2055495" h="2494279">
                <a:moveTo>
                  <a:pt x="418726" y="857250"/>
                </a:moveTo>
                <a:lnTo>
                  <a:pt x="398410" y="857250"/>
                </a:lnTo>
                <a:lnTo>
                  <a:pt x="404758" y="863599"/>
                </a:lnTo>
                <a:lnTo>
                  <a:pt x="425073" y="863599"/>
                </a:lnTo>
                <a:lnTo>
                  <a:pt x="418726" y="857250"/>
                </a:lnTo>
                <a:close/>
              </a:path>
              <a:path w="2055495" h="2494279">
                <a:moveTo>
                  <a:pt x="425073" y="863600"/>
                </a:moveTo>
                <a:lnTo>
                  <a:pt x="404758" y="863600"/>
                </a:lnTo>
                <a:lnTo>
                  <a:pt x="411105" y="869949"/>
                </a:lnTo>
                <a:lnTo>
                  <a:pt x="431420" y="869949"/>
                </a:lnTo>
                <a:lnTo>
                  <a:pt x="425073" y="863600"/>
                </a:lnTo>
                <a:close/>
              </a:path>
              <a:path w="2055495" h="2494279">
                <a:moveTo>
                  <a:pt x="431420" y="869950"/>
                </a:moveTo>
                <a:lnTo>
                  <a:pt x="411105" y="869950"/>
                </a:lnTo>
                <a:lnTo>
                  <a:pt x="425069" y="883919"/>
                </a:lnTo>
                <a:lnTo>
                  <a:pt x="445384" y="883919"/>
                </a:lnTo>
                <a:lnTo>
                  <a:pt x="431420" y="869950"/>
                </a:lnTo>
                <a:close/>
              </a:path>
              <a:path w="2055495" h="2494279">
                <a:moveTo>
                  <a:pt x="445384" y="883919"/>
                </a:moveTo>
                <a:lnTo>
                  <a:pt x="425069" y="883919"/>
                </a:lnTo>
                <a:lnTo>
                  <a:pt x="447919" y="906779"/>
                </a:lnTo>
                <a:lnTo>
                  <a:pt x="468235" y="906779"/>
                </a:lnTo>
                <a:lnTo>
                  <a:pt x="445384" y="883919"/>
                </a:lnTo>
                <a:close/>
              </a:path>
              <a:path w="2055495" h="2494279">
                <a:moveTo>
                  <a:pt x="468235" y="906780"/>
                </a:moveTo>
                <a:lnTo>
                  <a:pt x="447919" y="906780"/>
                </a:lnTo>
                <a:lnTo>
                  <a:pt x="501236" y="960119"/>
                </a:lnTo>
                <a:lnTo>
                  <a:pt x="521552" y="960119"/>
                </a:lnTo>
                <a:lnTo>
                  <a:pt x="468235" y="906780"/>
                </a:lnTo>
                <a:close/>
              </a:path>
              <a:path w="2055495" h="2494279">
                <a:moveTo>
                  <a:pt x="521552" y="960120"/>
                </a:moveTo>
                <a:lnTo>
                  <a:pt x="501236" y="960120"/>
                </a:lnTo>
                <a:lnTo>
                  <a:pt x="505044" y="963929"/>
                </a:lnTo>
                <a:lnTo>
                  <a:pt x="525360" y="963929"/>
                </a:lnTo>
                <a:lnTo>
                  <a:pt x="521552" y="960120"/>
                </a:lnTo>
                <a:close/>
              </a:path>
              <a:path w="2055495" h="2494279">
                <a:moveTo>
                  <a:pt x="525360" y="963930"/>
                </a:moveTo>
                <a:lnTo>
                  <a:pt x="505044" y="963930"/>
                </a:lnTo>
                <a:lnTo>
                  <a:pt x="536781" y="995679"/>
                </a:lnTo>
                <a:lnTo>
                  <a:pt x="557096" y="995679"/>
                </a:lnTo>
                <a:lnTo>
                  <a:pt x="525360" y="963930"/>
                </a:lnTo>
                <a:close/>
              </a:path>
              <a:path w="2055495" h="2494279">
                <a:moveTo>
                  <a:pt x="557096" y="995680"/>
                </a:moveTo>
                <a:lnTo>
                  <a:pt x="536781" y="995680"/>
                </a:lnTo>
                <a:lnTo>
                  <a:pt x="562170" y="1021079"/>
                </a:lnTo>
                <a:lnTo>
                  <a:pt x="582485" y="1021079"/>
                </a:lnTo>
                <a:lnTo>
                  <a:pt x="557096" y="995680"/>
                </a:lnTo>
                <a:close/>
              </a:path>
              <a:path w="2055495" h="2494279">
                <a:moveTo>
                  <a:pt x="582485" y="1021080"/>
                </a:moveTo>
                <a:lnTo>
                  <a:pt x="562170" y="1021080"/>
                </a:lnTo>
                <a:lnTo>
                  <a:pt x="564709" y="1023619"/>
                </a:lnTo>
                <a:lnTo>
                  <a:pt x="585024" y="1023619"/>
                </a:lnTo>
                <a:lnTo>
                  <a:pt x="582485" y="1021080"/>
                </a:lnTo>
                <a:close/>
              </a:path>
              <a:path w="2055495" h="2494279">
                <a:moveTo>
                  <a:pt x="585024" y="1023619"/>
                </a:moveTo>
                <a:lnTo>
                  <a:pt x="564709" y="1023619"/>
                </a:lnTo>
                <a:lnTo>
                  <a:pt x="571056" y="1029969"/>
                </a:lnTo>
                <a:lnTo>
                  <a:pt x="591372" y="1029969"/>
                </a:lnTo>
                <a:lnTo>
                  <a:pt x="585024" y="1023619"/>
                </a:lnTo>
                <a:close/>
              </a:path>
              <a:path w="2055495" h="2494279">
                <a:moveTo>
                  <a:pt x="591372" y="1029970"/>
                </a:moveTo>
                <a:lnTo>
                  <a:pt x="571056" y="1029970"/>
                </a:lnTo>
                <a:lnTo>
                  <a:pt x="577403" y="1036319"/>
                </a:lnTo>
                <a:lnTo>
                  <a:pt x="597719" y="1036319"/>
                </a:lnTo>
                <a:lnTo>
                  <a:pt x="591372" y="1029970"/>
                </a:lnTo>
                <a:close/>
              </a:path>
              <a:path w="2055495" h="2494279">
                <a:moveTo>
                  <a:pt x="597719" y="1036319"/>
                </a:moveTo>
                <a:lnTo>
                  <a:pt x="577403" y="1036319"/>
                </a:lnTo>
                <a:lnTo>
                  <a:pt x="583750" y="1042669"/>
                </a:lnTo>
                <a:lnTo>
                  <a:pt x="604066" y="1042669"/>
                </a:lnTo>
                <a:lnTo>
                  <a:pt x="597719" y="1036319"/>
                </a:lnTo>
                <a:close/>
              </a:path>
              <a:path w="2055495" h="2494279">
                <a:moveTo>
                  <a:pt x="604066" y="1042669"/>
                </a:moveTo>
                <a:lnTo>
                  <a:pt x="583750" y="1042669"/>
                </a:lnTo>
                <a:lnTo>
                  <a:pt x="587559" y="1046479"/>
                </a:lnTo>
                <a:lnTo>
                  <a:pt x="607874" y="1046479"/>
                </a:lnTo>
                <a:lnTo>
                  <a:pt x="604066" y="1042669"/>
                </a:lnTo>
                <a:close/>
              </a:path>
              <a:path w="2055495" h="2494279">
                <a:moveTo>
                  <a:pt x="607874" y="1046480"/>
                </a:moveTo>
                <a:lnTo>
                  <a:pt x="587559" y="1046480"/>
                </a:lnTo>
                <a:lnTo>
                  <a:pt x="593906" y="1052829"/>
                </a:lnTo>
                <a:lnTo>
                  <a:pt x="614222" y="1052829"/>
                </a:lnTo>
                <a:lnTo>
                  <a:pt x="607874" y="1046480"/>
                </a:lnTo>
                <a:close/>
              </a:path>
              <a:path w="2055495" h="2494279">
                <a:moveTo>
                  <a:pt x="614222" y="1052829"/>
                </a:moveTo>
                <a:lnTo>
                  <a:pt x="593906" y="1052829"/>
                </a:lnTo>
                <a:lnTo>
                  <a:pt x="600253" y="1059179"/>
                </a:lnTo>
                <a:lnTo>
                  <a:pt x="620569" y="1059179"/>
                </a:lnTo>
                <a:lnTo>
                  <a:pt x="614222" y="1052829"/>
                </a:lnTo>
                <a:close/>
              </a:path>
              <a:path w="2055495" h="2494279">
                <a:moveTo>
                  <a:pt x="620569" y="1059179"/>
                </a:moveTo>
                <a:lnTo>
                  <a:pt x="600253" y="1059179"/>
                </a:lnTo>
                <a:lnTo>
                  <a:pt x="602792" y="1061719"/>
                </a:lnTo>
                <a:lnTo>
                  <a:pt x="623108" y="1061719"/>
                </a:lnTo>
                <a:lnTo>
                  <a:pt x="620569" y="1059179"/>
                </a:lnTo>
                <a:close/>
              </a:path>
              <a:path w="2055495" h="2494279">
                <a:moveTo>
                  <a:pt x="623108" y="1061720"/>
                </a:moveTo>
                <a:lnTo>
                  <a:pt x="602792" y="1061720"/>
                </a:lnTo>
                <a:lnTo>
                  <a:pt x="609140" y="1068069"/>
                </a:lnTo>
                <a:lnTo>
                  <a:pt x="629455" y="1068069"/>
                </a:lnTo>
                <a:lnTo>
                  <a:pt x="623108" y="1061720"/>
                </a:lnTo>
                <a:close/>
              </a:path>
              <a:path w="2055495" h="2494279">
                <a:moveTo>
                  <a:pt x="629455" y="1068070"/>
                </a:moveTo>
                <a:lnTo>
                  <a:pt x="609140" y="1068070"/>
                </a:lnTo>
                <a:lnTo>
                  <a:pt x="615487" y="1074419"/>
                </a:lnTo>
                <a:lnTo>
                  <a:pt x="635802" y="1074419"/>
                </a:lnTo>
                <a:lnTo>
                  <a:pt x="629455" y="1068070"/>
                </a:lnTo>
                <a:close/>
              </a:path>
              <a:path w="2055495" h="2494279">
                <a:moveTo>
                  <a:pt x="635802" y="1074419"/>
                </a:moveTo>
                <a:lnTo>
                  <a:pt x="615487" y="1074419"/>
                </a:lnTo>
                <a:lnTo>
                  <a:pt x="621834" y="1080769"/>
                </a:lnTo>
                <a:lnTo>
                  <a:pt x="642150" y="1080769"/>
                </a:lnTo>
                <a:lnTo>
                  <a:pt x="635802" y="1074419"/>
                </a:lnTo>
                <a:close/>
              </a:path>
              <a:path w="2055495" h="2494279">
                <a:moveTo>
                  <a:pt x="642150" y="1080769"/>
                </a:moveTo>
                <a:lnTo>
                  <a:pt x="621834" y="1080769"/>
                </a:lnTo>
                <a:lnTo>
                  <a:pt x="625642" y="1084579"/>
                </a:lnTo>
                <a:lnTo>
                  <a:pt x="645958" y="1084579"/>
                </a:lnTo>
                <a:lnTo>
                  <a:pt x="642150" y="1080769"/>
                </a:lnTo>
                <a:close/>
              </a:path>
              <a:path w="2055495" h="2494279">
                <a:moveTo>
                  <a:pt x="645958" y="1084580"/>
                </a:moveTo>
                <a:lnTo>
                  <a:pt x="625642" y="1084580"/>
                </a:lnTo>
                <a:lnTo>
                  <a:pt x="631990" y="1090929"/>
                </a:lnTo>
                <a:lnTo>
                  <a:pt x="652305" y="1090929"/>
                </a:lnTo>
                <a:lnTo>
                  <a:pt x="645958" y="1084580"/>
                </a:lnTo>
                <a:close/>
              </a:path>
              <a:path w="2055495" h="2494279">
                <a:moveTo>
                  <a:pt x="652305" y="1090929"/>
                </a:moveTo>
                <a:lnTo>
                  <a:pt x="631990" y="1090929"/>
                </a:lnTo>
                <a:lnTo>
                  <a:pt x="634529" y="1093469"/>
                </a:lnTo>
                <a:lnTo>
                  <a:pt x="654844" y="1093469"/>
                </a:lnTo>
                <a:lnTo>
                  <a:pt x="652305" y="1090929"/>
                </a:lnTo>
                <a:close/>
              </a:path>
              <a:path w="2055495" h="2494279">
                <a:moveTo>
                  <a:pt x="654844" y="1093469"/>
                </a:moveTo>
                <a:lnTo>
                  <a:pt x="634529" y="1093469"/>
                </a:lnTo>
                <a:lnTo>
                  <a:pt x="640876" y="1099819"/>
                </a:lnTo>
                <a:lnTo>
                  <a:pt x="661191" y="1099819"/>
                </a:lnTo>
                <a:lnTo>
                  <a:pt x="654844" y="1093469"/>
                </a:lnTo>
                <a:close/>
              </a:path>
              <a:path w="2055495" h="2494279">
                <a:moveTo>
                  <a:pt x="661191" y="1099820"/>
                </a:moveTo>
                <a:lnTo>
                  <a:pt x="640876" y="1099820"/>
                </a:lnTo>
                <a:lnTo>
                  <a:pt x="644684" y="1103629"/>
                </a:lnTo>
                <a:lnTo>
                  <a:pt x="665000" y="1103629"/>
                </a:lnTo>
                <a:lnTo>
                  <a:pt x="661191" y="1099820"/>
                </a:lnTo>
                <a:close/>
              </a:path>
              <a:path w="2055495" h="2494279">
                <a:moveTo>
                  <a:pt x="665000" y="1103630"/>
                </a:moveTo>
                <a:lnTo>
                  <a:pt x="644684" y="1103630"/>
                </a:lnTo>
                <a:lnTo>
                  <a:pt x="657379" y="1116329"/>
                </a:lnTo>
                <a:lnTo>
                  <a:pt x="677694" y="1116329"/>
                </a:lnTo>
                <a:lnTo>
                  <a:pt x="665000" y="1103630"/>
                </a:lnTo>
                <a:close/>
              </a:path>
              <a:path w="2055495" h="2494279">
                <a:moveTo>
                  <a:pt x="677694" y="1116330"/>
                </a:moveTo>
                <a:lnTo>
                  <a:pt x="657379" y="1116330"/>
                </a:lnTo>
                <a:lnTo>
                  <a:pt x="659918" y="1118869"/>
                </a:lnTo>
                <a:lnTo>
                  <a:pt x="680233" y="1118869"/>
                </a:lnTo>
                <a:lnTo>
                  <a:pt x="677694" y="1116330"/>
                </a:lnTo>
                <a:close/>
              </a:path>
              <a:path w="2055495" h="2494279">
                <a:moveTo>
                  <a:pt x="680233" y="1118870"/>
                </a:moveTo>
                <a:lnTo>
                  <a:pt x="659918" y="1118870"/>
                </a:lnTo>
                <a:lnTo>
                  <a:pt x="666265" y="1125219"/>
                </a:lnTo>
                <a:lnTo>
                  <a:pt x="686581" y="1125219"/>
                </a:lnTo>
                <a:lnTo>
                  <a:pt x="680233" y="1118870"/>
                </a:lnTo>
                <a:close/>
              </a:path>
              <a:path w="2055495" h="2494279">
                <a:moveTo>
                  <a:pt x="686581" y="1125219"/>
                </a:moveTo>
                <a:lnTo>
                  <a:pt x="666265" y="1125219"/>
                </a:lnTo>
                <a:lnTo>
                  <a:pt x="676421" y="1135379"/>
                </a:lnTo>
                <a:lnTo>
                  <a:pt x="696736" y="1135379"/>
                </a:lnTo>
                <a:lnTo>
                  <a:pt x="686581" y="1125219"/>
                </a:lnTo>
                <a:close/>
              </a:path>
              <a:path w="2055495" h="2494279">
                <a:moveTo>
                  <a:pt x="696736" y="1135380"/>
                </a:moveTo>
                <a:lnTo>
                  <a:pt x="676421" y="1135380"/>
                </a:lnTo>
                <a:lnTo>
                  <a:pt x="682768" y="1141729"/>
                </a:lnTo>
                <a:lnTo>
                  <a:pt x="703083" y="1141729"/>
                </a:lnTo>
                <a:lnTo>
                  <a:pt x="696736" y="1135380"/>
                </a:lnTo>
                <a:close/>
              </a:path>
              <a:path w="2055495" h="2494279">
                <a:moveTo>
                  <a:pt x="703083" y="1141730"/>
                </a:moveTo>
                <a:lnTo>
                  <a:pt x="682768" y="1141730"/>
                </a:lnTo>
                <a:lnTo>
                  <a:pt x="685307" y="1144269"/>
                </a:lnTo>
                <a:lnTo>
                  <a:pt x="705622" y="1144269"/>
                </a:lnTo>
                <a:lnTo>
                  <a:pt x="703083" y="1141730"/>
                </a:lnTo>
                <a:close/>
              </a:path>
              <a:path w="2055495" h="2494279">
                <a:moveTo>
                  <a:pt x="705622" y="1144269"/>
                </a:moveTo>
                <a:lnTo>
                  <a:pt x="685307" y="1144269"/>
                </a:lnTo>
                <a:lnTo>
                  <a:pt x="689115" y="1148079"/>
                </a:lnTo>
                <a:lnTo>
                  <a:pt x="709431" y="1148079"/>
                </a:lnTo>
                <a:lnTo>
                  <a:pt x="705622" y="1144269"/>
                </a:lnTo>
                <a:close/>
              </a:path>
              <a:path w="2055495" h="2494279">
                <a:moveTo>
                  <a:pt x="709431" y="1148080"/>
                </a:moveTo>
                <a:lnTo>
                  <a:pt x="689115" y="1148080"/>
                </a:lnTo>
                <a:lnTo>
                  <a:pt x="691654" y="1150619"/>
                </a:lnTo>
                <a:lnTo>
                  <a:pt x="711970" y="1150619"/>
                </a:lnTo>
                <a:lnTo>
                  <a:pt x="709431" y="1148080"/>
                </a:lnTo>
                <a:close/>
              </a:path>
              <a:path w="2055495" h="2494279">
                <a:moveTo>
                  <a:pt x="711970" y="1150620"/>
                </a:moveTo>
                <a:lnTo>
                  <a:pt x="691654" y="1150620"/>
                </a:lnTo>
                <a:lnTo>
                  <a:pt x="698001" y="1156969"/>
                </a:lnTo>
                <a:lnTo>
                  <a:pt x="718317" y="1156969"/>
                </a:lnTo>
                <a:lnTo>
                  <a:pt x="711970" y="1150620"/>
                </a:lnTo>
                <a:close/>
              </a:path>
              <a:path w="2055495" h="2494279">
                <a:moveTo>
                  <a:pt x="718317" y="1156970"/>
                </a:moveTo>
                <a:lnTo>
                  <a:pt x="698001" y="1156970"/>
                </a:lnTo>
                <a:lnTo>
                  <a:pt x="720851" y="1179829"/>
                </a:lnTo>
                <a:lnTo>
                  <a:pt x="741167" y="1179829"/>
                </a:lnTo>
                <a:lnTo>
                  <a:pt x="718317" y="1156970"/>
                </a:lnTo>
                <a:close/>
              </a:path>
              <a:path w="2055495" h="2494279">
                <a:moveTo>
                  <a:pt x="741167" y="1179830"/>
                </a:moveTo>
                <a:lnTo>
                  <a:pt x="720851" y="1179830"/>
                </a:lnTo>
                <a:lnTo>
                  <a:pt x="727199" y="1186179"/>
                </a:lnTo>
                <a:lnTo>
                  <a:pt x="747514" y="1186179"/>
                </a:lnTo>
                <a:lnTo>
                  <a:pt x="741167" y="1179830"/>
                </a:lnTo>
                <a:close/>
              </a:path>
              <a:path w="2055495" h="2494279">
                <a:moveTo>
                  <a:pt x="747514" y="1186180"/>
                </a:moveTo>
                <a:lnTo>
                  <a:pt x="727199" y="1186180"/>
                </a:lnTo>
                <a:lnTo>
                  <a:pt x="758935" y="1217929"/>
                </a:lnTo>
                <a:lnTo>
                  <a:pt x="779251" y="1217929"/>
                </a:lnTo>
                <a:lnTo>
                  <a:pt x="747514" y="1186180"/>
                </a:lnTo>
                <a:close/>
              </a:path>
              <a:path w="2055495" h="2494279">
                <a:moveTo>
                  <a:pt x="779251" y="1217929"/>
                </a:moveTo>
                <a:lnTo>
                  <a:pt x="758935" y="1217929"/>
                </a:lnTo>
                <a:lnTo>
                  <a:pt x="790671" y="1249679"/>
                </a:lnTo>
                <a:lnTo>
                  <a:pt x="810987" y="1249679"/>
                </a:lnTo>
                <a:lnTo>
                  <a:pt x="779251" y="1217929"/>
                </a:lnTo>
                <a:close/>
              </a:path>
              <a:path w="2055495" h="2494279">
                <a:moveTo>
                  <a:pt x="810987" y="1249679"/>
                </a:moveTo>
                <a:lnTo>
                  <a:pt x="790671" y="1249679"/>
                </a:lnTo>
                <a:lnTo>
                  <a:pt x="822408" y="1281429"/>
                </a:lnTo>
                <a:lnTo>
                  <a:pt x="842723" y="1281429"/>
                </a:lnTo>
                <a:lnTo>
                  <a:pt x="810987" y="1249679"/>
                </a:lnTo>
                <a:close/>
              </a:path>
              <a:path w="2055495" h="2494279">
                <a:moveTo>
                  <a:pt x="842723" y="1281430"/>
                </a:moveTo>
                <a:lnTo>
                  <a:pt x="822408" y="1281430"/>
                </a:lnTo>
                <a:lnTo>
                  <a:pt x="854144" y="1313179"/>
                </a:lnTo>
                <a:lnTo>
                  <a:pt x="874460" y="1313179"/>
                </a:lnTo>
                <a:lnTo>
                  <a:pt x="842723" y="1281430"/>
                </a:lnTo>
                <a:close/>
              </a:path>
              <a:path w="2055495" h="2494279">
                <a:moveTo>
                  <a:pt x="874460" y="1313179"/>
                </a:moveTo>
                <a:lnTo>
                  <a:pt x="854144" y="1313179"/>
                </a:lnTo>
                <a:lnTo>
                  <a:pt x="873186" y="1332229"/>
                </a:lnTo>
                <a:lnTo>
                  <a:pt x="893501" y="1332229"/>
                </a:lnTo>
                <a:lnTo>
                  <a:pt x="874460" y="1313179"/>
                </a:lnTo>
                <a:close/>
              </a:path>
              <a:path w="2055495" h="2494279">
                <a:moveTo>
                  <a:pt x="893501" y="1332229"/>
                </a:moveTo>
                <a:lnTo>
                  <a:pt x="873186" y="1332229"/>
                </a:lnTo>
                <a:lnTo>
                  <a:pt x="879533" y="1338579"/>
                </a:lnTo>
                <a:lnTo>
                  <a:pt x="899849" y="1338579"/>
                </a:lnTo>
                <a:lnTo>
                  <a:pt x="893501" y="1332229"/>
                </a:lnTo>
                <a:close/>
              </a:path>
              <a:path w="2055495" h="2494279">
                <a:moveTo>
                  <a:pt x="899849" y="1338580"/>
                </a:moveTo>
                <a:lnTo>
                  <a:pt x="879533" y="1338580"/>
                </a:lnTo>
                <a:lnTo>
                  <a:pt x="885880" y="1344929"/>
                </a:lnTo>
                <a:lnTo>
                  <a:pt x="906196" y="1344929"/>
                </a:lnTo>
                <a:lnTo>
                  <a:pt x="899849" y="1338580"/>
                </a:lnTo>
                <a:close/>
              </a:path>
              <a:path w="2055495" h="2494279">
                <a:moveTo>
                  <a:pt x="906196" y="1344929"/>
                </a:moveTo>
                <a:lnTo>
                  <a:pt x="885880" y="1344929"/>
                </a:lnTo>
                <a:lnTo>
                  <a:pt x="930311" y="1389379"/>
                </a:lnTo>
                <a:lnTo>
                  <a:pt x="950627" y="1389379"/>
                </a:lnTo>
                <a:lnTo>
                  <a:pt x="906196" y="1344929"/>
                </a:lnTo>
                <a:close/>
              </a:path>
              <a:path w="2055495" h="2494279">
                <a:moveTo>
                  <a:pt x="950627" y="1389379"/>
                </a:moveTo>
                <a:lnTo>
                  <a:pt x="930311" y="1389379"/>
                </a:lnTo>
                <a:lnTo>
                  <a:pt x="932850" y="1391919"/>
                </a:lnTo>
                <a:lnTo>
                  <a:pt x="953166" y="1391919"/>
                </a:lnTo>
                <a:lnTo>
                  <a:pt x="950627" y="1389379"/>
                </a:lnTo>
                <a:close/>
              </a:path>
              <a:path w="2055495" h="2494279">
                <a:moveTo>
                  <a:pt x="953166" y="1391920"/>
                </a:moveTo>
                <a:lnTo>
                  <a:pt x="932850" y="1391920"/>
                </a:lnTo>
                <a:lnTo>
                  <a:pt x="936658" y="1395729"/>
                </a:lnTo>
                <a:lnTo>
                  <a:pt x="956974" y="1395729"/>
                </a:lnTo>
                <a:lnTo>
                  <a:pt x="953166" y="1391920"/>
                </a:lnTo>
                <a:close/>
              </a:path>
              <a:path w="2055495" h="2494279">
                <a:moveTo>
                  <a:pt x="956974" y="1395729"/>
                </a:moveTo>
                <a:lnTo>
                  <a:pt x="936658" y="1395729"/>
                </a:lnTo>
                <a:lnTo>
                  <a:pt x="949353" y="1408429"/>
                </a:lnTo>
                <a:lnTo>
                  <a:pt x="969669" y="1408429"/>
                </a:lnTo>
                <a:lnTo>
                  <a:pt x="956974" y="1395729"/>
                </a:lnTo>
                <a:close/>
              </a:path>
              <a:path w="2055495" h="2494279">
                <a:moveTo>
                  <a:pt x="969669" y="1408429"/>
                </a:moveTo>
                <a:lnTo>
                  <a:pt x="949353" y="1408429"/>
                </a:lnTo>
                <a:lnTo>
                  <a:pt x="962047" y="1421129"/>
                </a:lnTo>
                <a:lnTo>
                  <a:pt x="982363" y="1421129"/>
                </a:lnTo>
                <a:lnTo>
                  <a:pt x="969669" y="1408429"/>
                </a:lnTo>
                <a:close/>
              </a:path>
              <a:path w="2055495" h="2494279">
                <a:moveTo>
                  <a:pt x="982363" y="1421130"/>
                </a:moveTo>
                <a:lnTo>
                  <a:pt x="962047" y="1421130"/>
                </a:lnTo>
                <a:lnTo>
                  <a:pt x="968395" y="1427479"/>
                </a:lnTo>
                <a:lnTo>
                  <a:pt x="988710" y="1427479"/>
                </a:lnTo>
                <a:lnTo>
                  <a:pt x="982363" y="1421130"/>
                </a:lnTo>
                <a:close/>
              </a:path>
              <a:path w="2055495" h="2494279">
                <a:moveTo>
                  <a:pt x="988710" y="1427480"/>
                </a:moveTo>
                <a:lnTo>
                  <a:pt x="968395" y="1427480"/>
                </a:lnTo>
                <a:lnTo>
                  <a:pt x="981089" y="1440179"/>
                </a:lnTo>
                <a:lnTo>
                  <a:pt x="1001405" y="1440179"/>
                </a:lnTo>
                <a:lnTo>
                  <a:pt x="988710" y="1427480"/>
                </a:lnTo>
                <a:close/>
              </a:path>
              <a:path w="2055495" h="2494279">
                <a:moveTo>
                  <a:pt x="1001405" y="1440179"/>
                </a:moveTo>
                <a:lnTo>
                  <a:pt x="981089" y="1440179"/>
                </a:lnTo>
                <a:lnTo>
                  <a:pt x="1025520" y="1484629"/>
                </a:lnTo>
                <a:lnTo>
                  <a:pt x="1045836" y="1484629"/>
                </a:lnTo>
                <a:lnTo>
                  <a:pt x="1001405" y="1440179"/>
                </a:lnTo>
                <a:close/>
              </a:path>
              <a:path w="2055495" h="2494279">
                <a:moveTo>
                  <a:pt x="1045836" y="1484630"/>
                </a:moveTo>
                <a:lnTo>
                  <a:pt x="1025520" y="1484630"/>
                </a:lnTo>
                <a:lnTo>
                  <a:pt x="1044562" y="1503679"/>
                </a:lnTo>
                <a:lnTo>
                  <a:pt x="1064878" y="1503679"/>
                </a:lnTo>
                <a:lnTo>
                  <a:pt x="1045836" y="1484630"/>
                </a:lnTo>
                <a:close/>
              </a:path>
              <a:path w="2055495" h="2494279">
                <a:moveTo>
                  <a:pt x="1064878" y="1503680"/>
                </a:moveTo>
                <a:lnTo>
                  <a:pt x="1044562" y="1503680"/>
                </a:lnTo>
                <a:lnTo>
                  <a:pt x="1057256" y="1516379"/>
                </a:lnTo>
                <a:lnTo>
                  <a:pt x="1077572" y="1516379"/>
                </a:lnTo>
                <a:lnTo>
                  <a:pt x="1064878" y="1503680"/>
                </a:lnTo>
                <a:close/>
              </a:path>
              <a:path w="2055495" h="2494279">
                <a:moveTo>
                  <a:pt x="1077572" y="1516380"/>
                </a:moveTo>
                <a:lnTo>
                  <a:pt x="1057256" y="1516380"/>
                </a:lnTo>
                <a:lnTo>
                  <a:pt x="1088993" y="1548129"/>
                </a:lnTo>
                <a:lnTo>
                  <a:pt x="1109308" y="1548129"/>
                </a:lnTo>
                <a:lnTo>
                  <a:pt x="1077572" y="1516380"/>
                </a:lnTo>
                <a:close/>
              </a:path>
              <a:path w="2055495" h="2494279">
                <a:moveTo>
                  <a:pt x="1109308" y="1548129"/>
                </a:moveTo>
                <a:lnTo>
                  <a:pt x="1088993" y="1548129"/>
                </a:lnTo>
                <a:lnTo>
                  <a:pt x="1095340" y="1554479"/>
                </a:lnTo>
                <a:lnTo>
                  <a:pt x="1115656" y="1554479"/>
                </a:lnTo>
                <a:lnTo>
                  <a:pt x="1109308" y="1548129"/>
                </a:lnTo>
                <a:close/>
              </a:path>
              <a:path w="2055495" h="2494279">
                <a:moveTo>
                  <a:pt x="1115656" y="1554480"/>
                </a:moveTo>
                <a:lnTo>
                  <a:pt x="1095340" y="1554480"/>
                </a:lnTo>
                <a:lnTo>
                  <a:pt x="1108035" y="1567179"/>
                </a:lnTo>
                <a:lnTo>
                  <a:pt x="1128350" y="1567179"/>
                </a:lnTo>
                <a:lnTo>
                  <a:pt x="1115656" y="1554480"/>
                </a:lnTo>
                <a:close/>
              </a:path>
              <a:path w="2055495" h="2494279">
                <a:moveTo>
                  <a:pt x="1128350" y="1567179"/>
                </a:moveTo>
                <a:lnTo>
                  <a:pt x="1108035" y="1567179"/>
                </a:lnTo>
                <a:lnTo>
                  <a:pt x="1114382" y="1573529"/>
                </a:lnTo>
                <a:lnTo>
                  <a:pt x="1134697" y="1573529"/>
                </a:lnTo>
                <a:lnTo>
                  <a:pt x="1128350" y="1567179"/>
                </a:lnTo>
                <a:close/>
              </a:path>
              <a:path w="2055495" h="2494279">
                <a:moveTo>
                  <a:pt x="1134697" y="1573530"/>
                </a:moveTo>
                <a:lnTo>
                  <a:pt x="1114382" y="1573530"/>
                </a:lnTo>
                <a:lnTo>
                  <a:pt x="1127076" y="1586229"/>
                </a:lnTo>
                <a:lnTo>
                  <a:pt x="1147392" y="1586229"/>
                </a:lnTo>
                <a:lnTo>
                  <a:pt x="1134697" y="1573530"/>
                </a:lnTo>
                <a:close/>
              </a:path>
              <a:path w="2055495" h="2494279">
                <a:moveTo>
                  <a:pt x="1147392" y="1586230"/>
                </a:moveTo>
                <a:lnTo>
                  <a:pt x="1127076" y="1586230"/>
                </a:lnTo>
                <a:lnTo>
                  <a:pt x="1139771" y="1598929"/>
                </a:lnTo>
                <a:lnTo>
                  <a:pt x="1160087" y="1598929"/>
                </a:lnTo>
                <a:lnTo>
                  <a:pt x="1147392" y="1586230"/>
                </a:lnTo>
                <a:close/>
              </a:path>
              <a:path w="2055495" h="2494279">
                <a:moveTo>
                  <a:pt x="1160087" y="1598929"/>
                </a:moveTo>
                <a:lnTo>
                  <a:pt x="1139771" y="1598929"/>
                </a:lnTo>
                <a:lnTo>
                  <a:pt x="1152465" y="1611629"/>
                </a:lnTo>
                <a:lnTo>
                  <a:pt x="1172781" y="1611629"/>
                </a:lnTo>
                <a:lnTo>
                  <a:pt x="1160087" y="1598929"/>
                </a:lnTo>
                <a:close/>
              </a:path>
              <a:path w="2055495" h="2494279">
                <a:moveTo>
                  <a:pt x="1172781" y="1611629"/>
                </a:moveTo>
                <a:lnTo>
                  <a:pt x="1152465" y="1611629"/>
                </a:lnTo>
                <a:lnTo>
                  <a:pt x="1155004" y="1614169"/>
                </a:lnTo>
                <a:lnTo>
                  <a:pt x="1175320" y="1614169"/>
                </a:lnTo>
                <a:lnTo>
                  <a:pt x="1172781" y="1611629"/>
                </a:lnTo>
                <a:close/>
              </a:path>
              <a:path w="2055495" h="2494279">
                <a:moveTo>
                  <a:pt x="1175320" y="1614169"/>
                </a:moveTo>
                <a:lnTo>
                  <a:pt x="1155004" y="1614169"/>
                </a:lnTo>
                <a:lnTo>
                  <a:pt x="1174046" y="1633219"/>
                </a:lnTo>
                <a:lnTo>
                  <a:pt x="1194362" y="1633219"/>
                </a:lnTo>
                <a:lnTo>
                  <a:pt x="1175320" y="1614169"/>
                </a:lnTo>
                <a:close/>
              </a:path>
              <a:path w="2055495" h="2494279">
                <a:moveTo>
                  <a:pt x="1194362" y="1633219"/>
                </a:moveTo>
                <a:lnTo>
                  <a:pt x="1174046" y="1633219"/>
                </a:lnTo>
                <a:lnTo>
                  <a:pt x="1177854" y="1637029"/>
                </a:lnTo>
                <a:lnTo>
                  <a:pt x="1198170" y="1637029"/>
                </a:lnTo>
                <a:lnTo>
                  <a:pt x="1194362" y="1633219"/>
                </a:lnTo>
                <a:close/>
              </a:path>
              <a:path w="2055495" h="2494279">
                <a:moveTo>
                  <a:pt x="1198170" y="1637030"/>
                </a:moveTo>
                <a:lnTo>
                  <a:pt x="1177854" y="1637030"/>
                </a:lnTo>
                <a:lnTo>
                  <a:pt x="1180393" y="1639569"/>
                </a:lnTo>
                <a:lnTo>
                  <a:pt x="1200709" y="1639569"/>
                </a:lnTo>
                <a:lnTo>
                  <a:pt x="1198170" y="1637030"/>
                </a:lnTo>
                <a:close/>
              </a:path>
              <a:path w="2055495" h="2494279">
                <a:moveTo>
                  <a:pt x="1200709" y="1639570"/>
                </a:moveTo>
                <a:lnTo>
                  <a:pt x="1180393" y="1639570"/>
                </a:lnTo>
                <a:lnTo>
                  <a:pt x="1184202" y="1643379"/>
                </a:lnTo>
                <a:lnTo>
                  <a:pt x="1204517" y="1643379"/>
                </a:lnTo>
                <a:lnTo>
                  <a:pt x="1200709" y="1639570"/>
                </a:lnTo>
                <a:close/>
              </a:path>
              <a:path w="2055495" h="2494279">
                <a:moveTo>
                  <a:pt x="1204517" y="1643379"/>
                </a:moveTo>
                <a:lnTo>
                  <a:pt x="1184202" y="1643379"/>
                </a:lnTo>
                <a:lnTo>
                  <a:pt x="1186741" y="1645919"/>
                </a:lnTo>
                <a:lnTo>
                  <a:pt x="1207056" y="1645919"/>
                </a:lnTo>
                <a:lnTo>
                  <a:pt x="1204517" y="1643379"/>
                </a:lnTo>
                <a:close/>
              </a:path>
              <a:path w="2055495" h="2494279">
                <a:moveTo>
                  <a:pt x="1207056" y="1645920"/>
                </a:moveTo>
                <a:lnTo>
                  <a:pt x="1186741" y="1645920"/>
                </a:lnTo>
                <a:lnTo>
                  <a:pt x="1193088" y="1652269"/>
                </a:lnTo>
                <a:lnTo>
                  <a:pt x="1213404" y="1652269"/>
                </a:lnTo>
                <a:lnTo>
                  <a:pt x="1207056" y="1645920"/>
                </a:lnTo>
                <a:close/>
              </a:path>
              <a:path w="2055495" h="2494279">
                <a:moveTo>
                  <a:pt x="1213404" y="1652270"/>
                </a:moveTo>
                <a:lnTo>
                  <a:pt x="1193088" y="1652270"/>
                </a:lnTo>
                <a:lnTo>
                  <a:pt x="1205782" y="1664969"/>
                </a:lnTo>
                <a:lnTo>
                  <a:pt x="1226098" y="1664969"/>
                </a:lnTo>
                <a:lnTo>
                  <a:pt x="1213404" y="1652270"/>
                </a:lnTo>
                <a:close/>
              </a:path>
              <a:path w="2055495" h="2494279">
                <a:moveTo>
                  <a:pt x="1226098" y="1664970"/>
                </a:moveTo>
                <a:lnTo>
                  <a:pt x="1205782" y="1664970"/>
                </a:lnTo>
                <a:lnTo>
                  <a:pt x="1209591" y="1668779"/>
                </a:lnTo>
                <a:lnTo>
                  <a:pt x="1229906" y="1668779"/>
                </a:lnTo>
                <a:lnTo>
                  <a:pt x="1226098" y="1664970"/>
                </a:lnTo>
                <a:close/>
              </a:path>
              <a:path w="2055495" h="2494279">
                <a:moveTo>
                  <a:pt x="1229906" y="1668779"/>
                </a:moveTo>
                <a:lnTo>
                  <a:pt x="1209591" y="1668779"/>
                </a:lnTo>
                <a:lnTo>
                  <a:pt x="1218477" y="1677669"/>
                </a:lnTo>
                <a:lnTo>
                  <a:pt x="1238793" y="1677669"/>
                </a:lnTo>
                <a:lnTo>
                  <a:pt x="1229906" y="1668779"/>
                </a:lnTo>
                <a:close/>
              </a:path>
              <a:path w="2055495" h="2494279">
                <a:moveTo>
                  <a:pt x="1238793" y="1677670"/>
                </a:moveTo>
                <a:lnTo>
                  <a:pt x="1218477" y="1677670"/>
                </a:lnTo>
                <a:lnTo>
                  <a:pt x="1224824" y="1684019"/>
                </a:lnTo>
                <a:lnTo>
                  <a:pt x="1245140" y="1684019"/>
                </a:lnTo>
                <a:lnTo>
                  <a:pt x="1238793" y="1677670"/>
                </a:lnTo>
                <a:close/>
              </a:path>
              <a:path w="2055495" h="2494279">
                <a:moveTo>
                  <a:pt x="1855747" y="2294890"/>
                </a:moveTo>
                <a:lnTo>
                  <a:pt x="1835431" y="2294890"/>
                </a:lnTo>
                <a:lnTo>
                  <a:pt x="2034735" y="2494279"/>
                </a:lnTo>
                <a:lnTo>
                  <a:pt x="2055051" y="2494279"/>
                </a:lnTo>
                <a:lnTo>
                  <a:pt x="1855747" y="2294890"/>
                </a:lnTo>
                <a:close/>
              </a:path>
              <a:path w="2055495" h="2494279">
                <a:moveTo>
                  <a:pt x="1853208" y="2292349"/>
                </a:moveTo>
                <a:lnTo>
                  <a:pt x="1832892" y="2292349"/>
                </a:lnTo>
                <a:lnTo>
                  <a:pt x="1834162" y="2293619"/>
                </a:lnTo>
                <a:lnTo>
                  <a:pt x="1854477" y="2293619"/>
                </a:lnTo>
                <a:lnTo>
                  <a:pt x="1853208" y="2292349"/>
                </a:lnTo>
                <a:close/>
              </a:path>
              <a:path w="2055495" h="2494279">
                <a:moveTo>
                  <a:pt x="1849400" y="2288539"/>
                </a:moveTo>
                <a:lnTo>
                  <a:pt x="1829084" y="2288539"/>
                </a:lnTo>
                <a:lnTo>
                  <a:pt x="1831623" y="2291079"/>
                </a:lnTo>
                <a:lnTo>
                  <a:pt x="1851938" y="2291079"/>
                </a:lnTo>
                <a:lnTo>
                  <a:pt x="1849400" y="2288539"/>
                </a:lnTo>
                <a:close/>
              </a:path>
              <a:path w="2055495" h="2494279">
                <a:moveTo>
                  <a:pt x="1846861" y="2285999"/>
                </a:moveTo>
                <a:lnTo>
                  <a:pt x="1826545" y="2285999"/>
                </a:lnTo>
                <a:lnTo>
                  <a:pt x="1827814" y="2287269"/>
                </a:lnTo>
                <a:lnTo>
                  <a:pt x="1848130" y="2287269"/>
                </a:lnTo>
                <a:lnTo>
                  <a:pt x="1846861" y="2285999"/>
                </a:lnTo>
                <a:close/>
              </a:path>
              <a:path w="2055495" h="2494279">
                <a:moveTo>
                  <a:pt x="1843052" y="2282189"/>
                </a:moveTo>
                <a:lnTo>
                  <a:pt x="1822737" y="2282189"/>
                </a:lnTo>
                <a:lnTo>
                  <a:pt x="1825276" y="2284729"/>
                </a:lnTo>
                <a:lnTo>
                  <a:pt x="1845591" y="2284729"/>
                </a:lnTo>
                <a:lnTo>
                  <a:pt x="1843052" y="2282189"/>
                </a:lnTo>
                <a:close/>
              </a:path>
              <a:path w="2055495" h="2494279">
                <a:moveTo>
                  <a:pt x="1840513" y="2279649"/>
                </a:moveTo>
                <a:lnTo>
                  <a:pt x="1820198" y="2279649"/>
                </a:lnTo>
                <a:lnTo>
                  <a:pt x="1821467" y="2280919"/>
                </a:lnTo>
                <a:lnTo>
                  <a:pt x="1841783" y="2280919"/>
                </a:lnTo>
                <a:lnTo>
                  <a:pt x="1840513" y="2279649"/>
                </a:lnTo>
                <a:close/>
              </a:path>
              <a:path w="2055495" h="2494279">
                <a:moveTo>
                  <a:pt x="1836705" y="2275839"/>
                </a:moveTo>
                <a:lnTo>
                  <a:pt x="1816389" y="2275839"/>
                </a:lnTo>
                <a:lnTo>
                  <a:pt x="1818928" y="2278379"/>
                </a:lnTo>
                <a:lnTo>
                  <a:pt x="1839244" y="2278379"/>
                </a:lnTo>
                <a:lnTo>
                  <a:pt x="1836705" y="2275839"/>
                </a:lnTo>
                <a:close/>
              </a:path>
              <a:path w="2055495" h="2494279">
                <a:moveTo>
                  <a:pt x="1834166" y="2273299"/>
                </a:moveTo>
                <a:lnTo>
                  <a:pt x="1813850" y="2273299"/>
                </a:lnTo>
                <a:lnTo>
                  <a:pt x="1815120" y="2274569"/>
                </a:lnTo>
                <a:lnTo>
                  <a:pt x="1835436" y="2274569"/>
                </a:lnTo>
                <a:lnTo>
                  <a:pt x="1834166" y="2273299"/>
                </a:lnTo>
                <a:close/>
              </a:path>
              <a:path w="2055495" h="2494279">
                <a:moveTo>
                  <a:pt x="1830358" y="2269489"/>
                </a:moveTo>
                <a:lnTo>
                  <a:pt x="1810042" y="2269489"/>
                </a:lnTo>
                <a:lnTo>
                  <a:pt x="1812581" y="2272029"/>
                </a:lnTo>
                <a:lnTo>
                  <a:pt x="1832897" y="2272029"/>
                </a:lnTo>
                <a:lnTo>
                  <a:pt x="1830358" y="2269489"/>
                </a:lnTo>
                <a:close/>
              </a:path>
              <a:path w="2055495" h="2494279">
                <a:moveTo>
                  <a:pt x="1827819" y="2266949"/>
                </a:moveTo>
                <a:lnTo>
                  <a:pt x="1807503" y="2266949"/>
                </a:lnTo>
                <a:lnTo>
                  <a:pt x="1808773" y="2268219"/>
                </a:lnTo>
                <a:lnTo>
                  <a:pt x="1829088" y="2268219"/>
                </a:lnTo>
                <a:lnTo>
                  <a:pt x="1827819" y="2266949"/>
                </a:lnTo>
                <a:close/>
              </a:path>
              <a:path w="2055495" h="2494279">
                <a:moveTo>
                  <a:pt x="1824010" y="2263139"/>
                </a:moveTo>
                <a:lnTo>
                  <a:pt x="1803695" y="2263139"/>
                </a:lnTo>
                <a:lnTo>
                  <a:pt x="1806234" y="2265679"/>
                </a:lnTo>
                <a:lnTo>
                  <a:pt x="1826549" y="2265679"/>
                </a:lnTo>
                <a:lnTo>
                  <a:pt x="1824010" y="2263139"/>
                </a:lnTo>
                <a:close/>
              </a:path>
              <a:path w="2055495" h="2494279">
                <a:moveTo>
                  <a:pt x="1821472" y="2260599"/>
                </a:moveTo>
                <a:lnTo>
                  <a:pt x="1801156" y="2260599"/>
                </a:lnTo>
                <a:lnTo>
                  <a:pt x="1802425" y="2261869"/>
                </a:lnTo>
                <a:lnTo>
                  <a:pt x="1822741" y="2261869"/>
                </a:lnTo>
                <a:lnTo>
                  <a:pt x="1821472" y="2260599"/>
                </a:lnTo>
                <a:close/>
              </a:path>
              <a:path w="2055495" h="2494279">
                <a:moveTo>
                  <a:pt x="1817663" y="2256789"/>
                </a:moveTo>
                <a:lnTo>
                  <a:pt x="1797348" y="2256789"/>
                </a:lnTo>
                <a:lnTo>
                  <a:pt x="1799886" y="2259329"/>
                </a:lnTo>
                <a:lnTo>
                  <a:pt x="1820202" y="2259329"/>
                </a:lnTo>
                <a:lnTo>
                  <a:pt x="1817663" y="2256789"/>
                </a:lnTo>
                <a:close/>
              </a:path>
              <a:path w="2055495" h="2494279">
                <a:moveTo>
                  <a:pt x="1815124" y="2254249"/>
                </a:moveTo>
                <a:lnTo>
                  <a:pt x="1794809" y="2254249"/>
                </a:lnTo>
                <a:lnTo>
                  <a:pt x="1796078" y="2255519"/>
                </a:lnTo>
                <a:lnTo>
                  <a:pt x="1816394" y="2255519"/>
                </a:lnTo>
                <a:lnTo>
                  <a:pt x="1815124" y="2254249"/>
                </a:lnTo>
                <a:close/>
              </a:path>
              <a:path w="2055495" h="2494279">
                <a:moveTo>
                  <a:pt x="1811316" y="2250439"/>
                </a:moveTo>
                <a:lnTo>
                  <a:pt x="1791000" y="2250439"/>
                </a:lnTo>
                <a:lnTo>
                  <a:pt x="1793539" y="2252979"/>
                </a:lnTo>
                <a:lnTo>
                  <a:pt x="1813855" y="2252979"/>
                </a:lnTo>
                <a:lnTo>
                  <a:pt x="1811316" y="2250439"/>
                </a:lnTo>
                <a:close/>
              </a:path>
              <a:path w="2055495" h="2494279">
                <a:moveTo>
                  <a:pt x="1808777" y="2247899"/>
                </a:moveTo>
                <a:lnTo>
                  <a:pt x="1788461" y="2247899"/>
                </a:lnTo>
                <a:lnTo>
                  <a:pt x="1789731" y="2249169"/>
                </a:lnTo>
                <a:lnTo>
                  <a:pt x="1810046" y="2249169"/>
                </a:lnTo>
                <a:lnTo>
                  <a:pt x="1808777" y="2247899"/>
                </a:lnTo>
                <a:close/>
              </a:path>
              <a:path w="2055495" h="2494279">
                <a:moveTo>
                  <a:pt x="1804969" y="2244089"/>
                </a:moveTo>
                <a:lnTo>
                  <a:pt x="1784653" y="2244089"/>
                </a:lnTo>
                <a:lnTo>
                  <a:pt x="1787192" y="2246629"/>
                </a:lnTo>
                <a:lnTo>
                  <a:pt x="1807508" y="2246629"/>
                </a:lnTo>
                <a:lnTo>
                  <a:pt x="1804969" y="2244089"/>
                </a:lnTo>
                <a:close/>
              </a:path>
              <a:path w="2055495" h="2494279">
                <a:moveTo>
                  <a:pt x="1802430" y="2241549"/>
                </a:moveTo>
                <a:lnTo>
                  <a:pt x="1782114" y="2241549"/>
                </a:lnTo>
                <a:lnTo>
                  <a:pt x="1783384" y="2242819"/>
                </a:lnTo>
                <a:lnTo>
                  <a:pt x="1803699" y="2242819"/>
                </a:lnTo>
                <a:lnTo>
                  <a:pt x="1802430" y="2241549"/>
                </a:lnTo>
                <a:close/>
              </a:path>
              <a:path w="2055495" h="2494279">
                <a:moveTo>
                  <a:pt x="1798621" y="2237739"/>
                </a:moveTo>
                <a:lnTo>
                  <a:pt x="1778306" y="2237739"/>
                </a:lnTo>
                <a:lnTo>
                  <a:pt x="1780845" y="2240279"/>
                </a:lnTo>
                <a:lnTo>
                  <a:pt x="1801160" y="2240279"/>
                </a:lnTo>
                <a:lnTo>
                  <a:pt x="1798621" y="2237739"/>
                </a:lnTo>
                <a:close/>
              </a:path>
              <a:path w="2055495" h="2494279">
                <a:moveTo>
                  <a:pt x="1796083" y="2235199"/>
                </a:moveTo>
                <a:lnTo>
                  <a:pt x="1775767" y="2235199"/>
                </a:lnTo>
                <a:lnTo>
                  <a:pt x="1777036" y="2236469"/>
                </a:lnTo>
                <a:lnTo>
                  <a:pt x="1797352" y="2236469"/>
                </a:lnTo>
                <a:lnTo>
                  <a:pt x="1796083" y="2235199"/>
                </a:lnTo>
                <a:close/>
              </a:path>
              <a:path w="2055495" h="2494279">
                <a:moveTo>
                  <a:pt x="1792274" y="2231390"/>
                </a:moveTo>
                <a:lnTo>
                  <a:pt x="1771959" y="2231390"/>
                </a:lnTo>
                <a:lnTo>
                  <a:pt x="1774497" y="2233929"/>
                </a:lnTo>
                <a:lnTo>
                  <a:pt x="1794813" y="2233929"/>
                </a:lnTo>
                <a:lnTo>
                  <a:pt x="1792274" y="2231390"/>
                </a:lnTo>
                <a:close/>
              </a:path>
              <a:path w="2055495" h="2494279">
                <a:moveTo>
                  <a:pt x="1789735" y="2228849"/>
                </a:moveTo>
                <a:lnTo>
                  <a:pt x="1769420" y="2228849"/>
                </a:lnTo>
                <a:lnTo>
                  <a:pt x="1770689" y="2230119"/>
                </a:lnTo>
                <a:lnTo>
                  <a:pt x="1791005" y="2230119"/>
                </a:lnTo>
                <a:lnTo>
                  <a:pt x="1789735" y="2228849"/>
                </a:lnTo>
                <a:close/>
              </a:path>
              <a:path w="2055495" h="2494279">
                <a:moveTo>
                  <a:pt x="1785927" y="2225039"/>
                </a:moveTo>
                <a:lnTo>
                  <a:pt x="1765611" y="2225039"/>
                </a:lnTo>
                <a:lnTo>
                  <a:pt x="1768150" y="2227579"/>
                </a:lnTo>
                <a:lnTo>
                  <a:pt x="1788466" y="2227579"/>
                </a:lnTo>
                <a:lnTo>
                  <a:pt x="1785927" y="2225039"/>
                </a:lnTo>
                <a:close/>
              </a:path>
              <a:path w="2055495" h="2494279">
                <a:moveTo>
                  <a:pt x="1783388" y="2222499"/>
                </a:moveTo>
                <a:lnTo>
                  <a:pt x="1763072" y="2222499"/>
                </a:lnTo>
                <a:lnTo>
                  <a:pt x="1764342" y="2223769"/>
                </a:lnTo>
                <a:lnTo>
                  <a:pt x="1784657" y="2223769"/>
                </a:lnTo>
                <a:lnTo>
                  <a:pt x="1783388" y="2222499"/>
                </a:lnTo>
                <a:close/>
              </a:path>
              <a:path w="2055495" h="2494279">
                <a:moveTo>
                  <a:pt x="1779580" y="2218689"/>
                </a:moveTo>
                <a:lnTo>
                  <a:pt x="1759264" y="2218689"/>
                </a:lnTo>
                <a:lnTo>
                  <a:pt x="1761803" y="2221229"/>
                </a:lnTo>
                <a:lnTo>
                  <a:pt x="1782119" y="2221229"/>
                </a:lnTo>
                <a:lnTo>
                  <a:pt x="1779580" y="2218689"/>
                </a:lnTo>
                <a:close/>
              </a:path>
              <a:path w="2055495" h="2494279">
                <a:moveTo>
                  <a:pt x="1777041" y="2216149"/>
                </a:moveTo>
                <a:lnTo>
                  <a:pt x="1756725" y="2216149"/>
                </a:lnTo>
                <a:lnTo>
                  <a:pt x="1757995" y="2217419"/>
                </a:lnTo>
                <a:lnTo>
                  <a:pt x="1778310" y="2217419"/>
                </a:lnTo>
                <a:lnTo>
                  <a:pt x="1777041" y="2216149"/>
                </a:lnTo>
                <a:close/>
              </a:path>
              <a:path w="2055495" h="2494279">
                <a:moveTo>
                  <a:pt x="1773232" y="2212339"/>
                </a:moveTo>
                <a:lnTo>
                  <a:pt x="1752917" y="2212339"/>
                </a:lnTo>
                <a:lnTo>
                  <a:pt x="1755456" y="2214879"/>
                </a:lnTo>
                <a:lnTo>
                  <a:pt x="1775771" y="2214879"/>
                </a:lnTo>
                <a:lnTo>
                  <a:pt x="1773232" y="2212339"/>
                </a:lnTo>
                <a:close/>
              </a:path>
              <a:path w="2055495" h="2494279">
                <a:moveTo>
                  <a:pt x="1770693" y="2209799"/>
                </a:moveTo>
                <a:lnTo>
                  <a:pt x="1750378" y="2209799"/>
                </a:lnTo>
                <a:lnTo>
                  <a:pt x="1751647" y="2211069"/>
                </a:lnTo>
                <a:lnTo>
                  <a:pt x="1771963" y="2211069"/>
                </a:lnTo>
                <a:lnTo>
                  <a:pt x="1770693" y="2209799"/>
                </a:lnTo>
                <a:close/>
              </a:path>
              <a:path w="2055495" h="2494279">
                <a:moveTo>
                  <a:pt x="1766885" y="2205989"/>
                </a:moveTo>
                <a:lnTo>
                  <a:pt x="1746569" y="2205989"/>
                </a:lnTo>
                <a:lnTo>
                  <a:pt x="1749108" y="2208529"/>
                </a:lnTo>
                <a:lnTo>
                  <a:pt x="1769424" y="2208529"/>
                </a:lnTo>
                <a:lnTo>
                  <a:pt x="1766885" y="2205989"/>
                </a:lnTo>
                <a:close/>
              </a:path>
              <a:path w="2055495" h="2494279">
                <a:moveTo>
                  <a:pt x="1764346" y="2203449"/>
                </a:moveTo>
                <a:lnTo>
                  <a:pt x="1744031" y="2203449"/>
                </a:lnTo>
                <a:lnTo>
                  <a:pt x="1745300" y="2204719"/>
                </a:lnTo>
                <a:lnTo>
                  <a:pt x="1765616" y="2204719"/>
                </a:lnTo>
                <a:lnTo>
                  <a:pt x="1764346" y="2203449"/>
                </a:lnTo>
                <a:close/>
              </a:path>
              <a:path w="2055495" h="2494279">
                <a:moveTo>
                  <a:pt x="1757999" y="2197100"/>
                </a:moveTo>
                <a:lnTo>
                  <a:pt x="1737683" y="2197100"/>
                </a:lnTo>
                <a:lnTo>
                  <a:pt x="1742761" y="2202179"/>
                </a:lnTo>
                <a:lnTo>
                  <a:pt x="1763077" y="2202179"/>
                </a:lnTo>
                <a:lnTo>
                  <a:pt x="1757999" y="2197100"/>
                </a:lnTo>
                <a:close/>
              </a:path>
              <a:path w="2055495" h="2494279">
                <a:moveTo>
                  <a:pt x="1754191" y="2193289"/>
                </a:moveTo>
                <a:lnTo>
                  <a:pt x="1733875" y="2193289"/>
                </a:lnTo>
                <a:lnTo>
                  <a:pt x="1736414" y="2195829"/>
                </a:lnTo>
                <a:lnTo>
                  <a:pt x="1756729" y="2195829"/>
                </a:lnTo>
                <a:lnTo>
                  <a:pt x="1754191" y="2193289"/>
                </a:lnTo>
                <a:close/>
              </a:path>
              <a:path w="2055495" h="2494279">
                <a:moveTo>
                  <a:pt x="1751652" y="2190749"/>
                </a:moveTo>
                <a:lnTo>
                  <a:pt x="1731336" y="2190749"/>
                </a:lnTo>
                <a:lnTo>
                  <a:pt x="1732605" y="2192019"/>
                </a:lnTo>
                <a:lnTo>
                  <a:pt x="1752921" y="2192019"/>
                </a:lnTo>
                <a:lnTo>
                  <a:pt x="1751652" y="2190749"/>
                </a:lnTo>
                <a:close/>
              </a:path>
              <a:path w="2055495" h="2494279">
                <a:moveTo>
                  <a:pt x="1747843" y="2186939"/>
                </a:moveTo>
                <a:lnTo>
                  <a:pt x="1727528" y="2186939"/>
                </a:lnTo>
                <a:lnTo>
                  <a:pt x="1730067" y="2189479"/>
                </a:lnTo>
                <a:lnTo>
                  <a:pt x="1750382" y="2189479"/>
                </a:lnTo>
                <a:lnTo>
                  <a:pt x="1747843" y="2186939"/>
                </a:lnTo>
                <a:close/>
              </a:path>
              <a:path w="2055495" h="2494279">
                <a:moveTo>
                  <a:pt x="1745304" y="2184399"/>
                </a:moveTo>
                <a:lnTo>
                  <a:pt x="1724989" y="2184399"/>
                </a:lnTo>
                <a:lnTo>
                  <a:pt x="1726258" y="2185669"/>
                </a:lnTo>
                <a:lnTo>
                  <a:pt x="1746574" y="2185669"/>
                </a:lnTo>
                <a:lnTo>
                  <a:pt x="1745304" y="2184399"/>
                </a:lnTo>
                <a:close/>
              </a:path>
              <a:path w="2055495" h="2494279">
                <a:moveTo>
                  <a:pt x="1741496" y="2180589"/>
                </a:moveTo>
                <a:lnTo>
                  <a:pt x="1721180" y="2180589"/>
                </a:lnTo>
                <a:lnTo>
                  <a:pt x="1723719" y="2183129"/>
                </a:lnTo>
                <a:lnTo>
                  <a:pt x="1744035" y="2183129"/>
                </a:lnTo>
                <a:lnTo>
                  <a:pt x="1741496" y="2180589"/>
                </a:lnTo>
                <a:close/>
              </a:path>
              <a:path w="2055495" h="2494279">
                <a:moveTo>
                  <a:pt x="1738957" y="2178049"/>
                </a:moveTo>
                <a:lnTo>
                  <a:pt x="1718641" y="2178049"/>
                </a:lnTo>
                <a:lnTo>
                  <a:pt x="1719911" y="2179319"/>
                </a:lnTo>
                <a:lnTo>
                  <a:pt x="1740227" y="2179319"/>
                </a:lnTo>
                <a:lnTo>
                  <a:pt x="1738957" y="2178049"/>
                </a:lnTo>
                <a:close/>
              </a:path>
              <a:path w="2055495" h="2494279">
                <a:moveTo>
                  <a:pt x="1735149" y="2174239"/>
                </a:moveTo>
                <a:lnTo>
                  <a:pt x="1714833" y="2174239"/>
                </a:lnTo>
                <a:lnTo>
                  <a:pt x="1717372" y="2176779"/>
                </a:lnTo>
                <a:lnTo>
                  <a:pt x="1737688" y="2176779"/>
                </a:lnTo>
                <a:lnTo>
                  <a:pt x="1735149" y="2174239"/>
                </a:lnTo>
                <a:close/>
              </a:path>
              <a:path w="2055495" h="2494279">
                <a:moveTo>
                  <a:pt x="1732610" y="2171699"/>
                </a:moveTo>
                <a:lnTo>
                  <a:pt x="1712294" y="2171699"/>
                </a:lnTo>
                <a:lnTo>
                  <a:pt x="1713564" y="2172969"/>
                </a:lnTo>
                <a:lnTo>
                  <a:pt x="1733879" y="2172969"/>
                </a:lnTo>
                <a:lnTo>
                  <a:pt x="1732610" y="2171699"/>
                </a:lnTo>
                <a:close/>
              </a:path>
              <a:path w="2055495" h="2494279">
                <a:moveTo>
                  <a:pt x="1728801" y="2167889"/>
                </a:moveTo>
                <a:lnTo>
                  <a:pt x="1708486" y="2167889"/>
                </a:lnTo>
                <a:lnTo>
                  <a:pt x="1711025" y="2170429"/>
                </a:lnTo>
                <a:lnTo>
                  <a:pt x="1731340" y="2170429"/>
                </a:lnTo>
                <a:lnTo>
                  <a:pt x="1728801" y="2167889"/>
                </a:lnTo>
                <a:close/>
              </a:path>
              <a:path w="2055495" h="2494279">
                <a:moveTo>
                  <a:pt x="1726263" y="2165349"/>
                </a:moveTo>
                <a:lnTo>
                  <a:pt x="1705947" y="2165349"/>
                </a:lnTo>
                <a:lnTo>
                  <a:pt x="1707216" y="2166619"/>
                </a:lnTo>
                <a:lnTo>
                  <a:pt x="1727532" y="2166619"/>
                </a:lnTo>
                <a:lnTo>
                  <a:pt x="1726263" y="2165349"/>
                </a:lnTo>
                <a:close/>
              </a:path>
              <a:path w="2055495" h="2494279">
                <a:moveTo>
                  <a:pt x="1722454" y="2161539"/>
                </a:moveTo>
                <a:lnTo>
                  <a:pt x="1702139" y="2161539"/>
                </a:lnTo>
                <a:lnTo>
                  <a:pt x="1704678" y="2164079"/>
                </a:lnTo>
                <a:lnTo>
                  <a:pt x="1724993" y="2164079"/>
                </a:lnTo>
                <a:lnTo>
                  <a:pt x="1722454" y="2161539"/>
                </a:lnTo>
                <a:close/>
              </a:path>
              <a:path w="2055495" h="2494279">
                <a:moveTo>
                  <a:pt x="1719915" y="2158999"/>
                </a:moveTo>
                <a:lnTo>
                  <a:pt x="1699600" y="2158999"/>
                </a:lnTo>
                <a:lnTo>
                  <a:pt x="1700869" y="2160269"/>
                </a:lnTo>
                <a:lnTo>
                  <a:pt x="1721185" y="2160269"/>
                </a:lnTo>
                <a:lnTo>
                  <a:pt x="1719915" y="2158999"/>
                </a:lnTo>
                <a:close/>
              </a:path>
              <a:path w="2055495" h="2494279">
                <a:moveTo>
                  <a:pt x="1716107" y="2155190"/>
                </a:moveTo>
                <a:lnTo>
                  <a:pt x="1695791" y="2155190"/>
                </a:lnTo>
                <a:lnTo>
                  <a:pt x="1698330" y="2157729"/>
                </a:lnTo>
                <a:lnTo>
                  <a:pt x="1718646" y="2157729"/>
                </a:lnTo>
                <a:lnTo>
                  <a:pt x="1716107" y="2155190"/>
                </a:lnTo>
                <a:close/>
              </a:path>
              <a:path w="2055495" h="2494279">
                <a:moveTo>
                  <a:pt x="1713568" y="2152649"/>
                </a:moveTo>
                <a:lnTo>
                  <a:pt x="1693252" y="2152649"/>
                </a:lnTo>
                <a:lnTo>
                  <a:pt x="1694522" y="2153919"/>
                </a:lnTo>
                <a:lnTo>
                  <a:pt x="1714838" y="2153919"/>
                </a:lnTo>
                <a:lnTo>
                  <a:pt x="1713568" y="2152649"/>
                </a:lnTo>
                <a:close/>
              </a:path>
              <a:path w="2055495" h="2494279">
                <a:moveTo>
                  <a:pt x="1709760" y="2148839"/>
                </a:moveTo>
                <a:lnTo>
                  <a:pt x="1689444" y="2148839"/>
                </a:lnTo>
                <a:lnTo>
                  <a:pt x="1691983" y="2151379"/>
                </a:lnTo>
                <a:lnTo>
                  <a:pt x="1712299" y="2151379"/>
                </a:lnTo>
                <a:lnTo>
                  <a:pt x="1709760" y="2148839"/>
                </a:lnTo>
                <a:close/>
              </a:path>
              <a:path w="2055495" h="2494279">
                <a:moveTo>
                  <a:pt x="1707221" y="2146299"/>
                </a:moveTo>
                <a:lnTo>
                  <a:pt x="1686905" y="2146299"/>
                </a:lnTo>
                <a:lnTo>
                  <a:pt x="1688175" y="2147569"/>
                </a:lnTo>
                <a:lnTo>
                  <a:pt x="1708490" y="2147569"/>
                </a:lnTo>
                <a:lnTo>
                  <a:pt x="1707221" y="2146299"/>
                </a:lnTo>
                <a:close/>
              </a:path>
              <a:path w="2055495" h="2494279">
                <a:moveTo>
                  <a:pt x="1703412" y="2142490"/>
                </a:moveTo>
                <a:lnTo>
                  <a:pt x="1683097" y="2142490"/>
                </a:lnTo>
                <a:lnTo>
                  <a:pt x="1685636" y="2145029"/>
                </a:lnTo>
                <a:lnTo>
                  <a:pt x="1705951" y="2145029"/>
                </a:lnTo>
                <a:lnTo>
                  <a:pt x="1703412" y="2142490"/>
                </a:lnTo>
                <a:close/>
              </a:path>
              <a:path w="2055495" h="2494279">
                <a:moveTo>
                  <a:pt x="1700874" y="2139949"/>
                </a:moveTo>
                <a:lnTo>
                  <a:pt x="1680558" y="2139949"/>
                </a:lnTo>
                <a:lnTo>
                  <a:pt x="1681827" y="2141219"/>
                </a:lnTo>
                <a:lnTo>
                  <a:pt x="1702143" y="2141219"/>
                </a:lnTo>
                <a:lnTo>
                  <a:pt x="1700874" y="2139949"/>
                </a:lnTo>
                <a:close/>
              </a:path>
              <a:path w="2055495" h="2494279">
                <a:moveTo>
                  <a:pt x="1694526" y="2133599"/>
                </a:moveTo>
                <a:lnTo>
                  <a:pt x="1674211" y="2133599"/>
                </a:lnTo>
                <a:lnTo>
                  <a:pt x="1679288" y="2138679"/>
                </a:lnTo>
                <a:lnTo>
                  <a:pt x="1699604" y="2138679"/>
                </a:lnTo>
                <a:lnTo>
                  <a:pt x="1694526" y="2133599"/>
                </a:lnTo>
                <a:close/>
              </a:path>
              <a:path w="2055495" h="2494279">
                <a:moveTo>
                  <a:pt x="1688179" y="2127249"/>
                </a:moveTo>
                <a:lnTo>
                  <a:pt x="1667863" y="2127249"/>
                </a:lnTo>
                <a:lnTo>
                  <a:pt x="1672941" y="2132329"/>
                </a:lnTo>
                <a:lnTo>
                  <a:pt x="1693257" y="2132329"/>
                </a:lnTo>
                <a:lnTo>
                  <a:pt x="1688179" y="2127249"/>
                </a:lnTo>
                <a:close/>
              </a:path>
              <a:path w="2055495" h="2494279">
                <a:moveTo>
                  <a:pt x="1681832" y="2120899"/>
                </a:moveTo>
                <a:lnTo>
                  <a:pt x="1661516" y="2120899"/>
                </a:lnTo>
                <a:lnTo>
                  <a:pt x="1666594" y="2125979"/>
                </a:lnTo>
                <a:lnTo>
                  <a:pt x="1686910" y="2125979"/>
                </a:lnTo>
                <a:lnTo>
                  <a:pt x="1681832" y="2120899"/>
                </a:lnTo>
                <a:close/>
              </a:path>
              <a:path w="2055495" h="2494279">
                <a:moveTo>
                  <a:pt x="1675484" y="2114549"/>
                </a:moveTo>
                <a:lnTo>
                  <a:pt x="1655169" y="2114549"/>
                </a:lnTo>
                <a:lnTo>
                  <a:pt x="1660247" y="2119629"/>
                </a:lnTo>
                <a:lnTo>
                  <a:pt x="1680562" y="2119629"/>
                </a:lnTo>
                <a:lnTo>
                  <a:pt x="1675484" y="2114549"/>
                </a:lnTo>
                <a:close/>
              </a:path>
              <a:path w="2055495" h="2494279">
                <a:moveTo>
                  <a:pt x="1669137" y="2108199"/>
                </a:moveTo>
                <a:lnTo>
                  <a:pt x="1648822" y="2108199"/>
                </a:lnTo>
                <a:lnTo>
                  <a:pt x="1653899" y="2113280"/>
                </a:lnTo>
                <a:lnTo>
                  <a:pt x="1674215" y="2113280"/>
                </a:lnTo>
                <a:lnTo>
                  <a:pt x="1669137" y="2108199"/>
                </a:lnTo>
                <a:close/>
              </a:path>
              <a:path w="2055495" h="2494279">
                <a:moveTo>
                  <a:pt x="1662790" y="2101849"/>
                </a:moveTo>
                <a:lnTo>
                  <a:pt x="1642474" y="2101849"/>
                </a:lnTo>
                <a:lnTo>
                  <a:pt x="1647552" y="2106929"/>
                </a:lnTo>
                <a:lnTo>
                  <a:pt x="1667868" y="2106929"/>
                </a:lnTo>
                <a:lnTo>
                  <a:pt x="1662790" y="2101849"/>
                </a:lnTo>
                <a:close/>
              </a:path>
              <a:path w="2055495" h="2494279">
                <a:moveTo>
                  <a:pt x="1656443" y="2095499"/>
                </a:moveTo>
                <a:lnTo>
                  <a:pt x="1636127" y="2095499"/>
                </a:lnTo>
                <a:lnTo>
                  <a:pt x="1641205" y="2100579"/>
                </a:lnTo>
                <a:lnTo>
                  <a:pt x="1661520" y="2100579"/>
                </a:lnTo>
                <a:lnTo>
                  <a:pt x="1656443" y="2095499"/>
                </a:lnTo>
                <a:close/>
              </a:path>
              <a:path w="2055495" h="2494279">
                <a:moveTo>
                  <a:pt x="1651365" y="2090419"/>
                </a:moveTo>
                <a:lnTo>
                  <a:pt x="1631049" y="2090419"/>
                </a:lnTo>
                <a:lnTo>
                  <a:pt x="1634858" y="2094229"/>
                </a:lnTo>
                <a:lnTo>
                  <a:pt x="1655173" y="2094229"/>
                </a:lnTo>
                <a:lnTo>
                  <a:pt x="1651365" y="2090419"/>
                </a:lnTo>
                <a:close/>
              </a:path>
              <a:path w="2055495" h="2494279">
                <a:moveTo>
                  <a:pt x="1645018" y="2084069"/>
                </a:moveTo>
                <a:lnTo>
                  <a:pt x="1624702" y="2084069"/>
                </a:lnTo>
                <a:lnTo>
                  <a:pt x="1629780" y="2089149"/>
                </a:lnTo>
                <a:lnTo>
                  <a:pt x="1650095" y="2089149"/>
                </a:lnTo>
                <a:lnTo>
                  <a:pt x="1645018" y="2084069"/>
                </a:lnTo>
                <a:close/>
              </a:path>
              <a:path w="2055495" h="2494279">
                <a:moveTo>
                  <a:pt x="1638670" y="2077719"/>
                </a:moveTo>
                <a:lnTo>
                  <a:pt x="1618355" y="2077719"/>
                </a:lnTo>
                <a:lnTo>
                  <a:pt x="1623433" y="2082799"/>
                </a:lnTo>
                <a:lnTo>
                  <a:pt x="1643748" y="2082799"/>
                </a:lnTo>
                <a:lnTo>
                  <a:pt x="1638670" y="2077719"/>
                </a:lnTo>
                <a:close/>
              </a:path>
              <a:path w="2055495" h="2494279">
                <a:moveTo>
                  <a:pt x="1632323" y="2071369"/>
                </a:moveTo>
                <a:lnTo>
                  <a:pt x="1612007" y="2071369"/>
                </a:lnTo>
                <a:lnTo>
                  <a:pt x="1617085" y="2076449"/>
                </a:lnTo>
                <a:lnTo>
                  <a:pt x="1637401" y="2076449"/>
                </a:lnTo>
                <a:lnTo>
                  <a:pt x="1632323" y="2071369"/>
                </a:lnTo>
                <a:close/>
              </a:path>
              <a:path w="2055495" h="2494279">
                <a:moveTo>
                  <a:pt x="1625976" y="2065020"/>
                </a:moveTo>
                <a:lnTo>
                  <a:pt x="1605660" y="2065020"/>
                </a:lnTo>
                <a:lnTo>
                  <a:pt x="1610738" y="2070099"/>
                </a:lnTo>
                <a:lnTo>
                  <a:pt x="1631054" y="2070099"/>
                </a:lnTo>
                <a:lnTo>
                  <a:pt x="1625976" y="2065020"/>
                </a:lnTo>
                <a:close/>
              </a:path>
              <a:path w="2055495" h="2494279">
                <a:moveTo>
                  <a:pt x="1619629" y="2058670"/>
                </a:moveTo>
                <a:lnTo>
                  <a:pt x="1599313" y="2058670"/>
                </a:lnTo>
                <a:lnTo>
                  <a:pt x="1604391" y="2063749"/>
                </a:lnTo>
                <a:lnTo>
                  <a:pt x="1624706" y="2063749"/>
                </a:lnTo>
                <a:lnTo>
                  <a:pt x="1619629" y="2058670"/>
                </a:lnTo>
                <a:close/>
              </a:path>
              <a:path w="2055495" h="2494279">
                <a:moveTo>
                  <a:pt x="1613281" y="2052319"/>
                </a:moveTo>
                <a:lnTo>
                  <a:pt x="1592966" y="2052319"/>
                </a:lnTo>
                <a:lnTo>
                  <a:pt x="1598043" y="2057399"/>
                </a:lnTo>
                <a:lnTo>
                  <a:pt x="1618359" y="2057399"/>
                </a:lnTo>
                <a:lnTo>
                  <a:pt x="1613281" y="2052319"/>
                </a:lnTo>
                <a:close/>
              </a:path>
              <a:path w="2055495" h="2494279">
                <a:moveTo>
                  <a:pt x="1606934" y="2045970"/>
                </a:moveTo>
                <a:lnTo>
                  <a:pt x="1586618" y="2045970"/>
                </a:lnTo>
                <a:lnTo>
                  <a:pt x="1591696" y="2051049"/>
                </a:lnTo>
                <a:lnTo>
                  <a:pt x="1612012" y="2051049"/>
                </a:lnTo>
                <a:lnTo>
                  <a:pt x="1606934" y="2045970"/>
                </a:lnTo>
                <a:close/>
              </a:path>
              <a:path w="2055495" h="2494279">
                <a:moveTo>
                  <a:pt x="1600587" y="2039619"/>
                </a:moveTo>
                <a:lnTo>
                  <a:pt x="1580271" y="2039619"/>
                </a:lnTo>
                <a:lnTo>
                  <a:pt x="1585349" y="2044699"/>
                </a:lnTo>
                <a:lnTo>
                  <a:pt x="1605665" y="2044699"/>
                </a:lnTo>
                <a:lnTo>
                  <a:pt x="1600587" y="2039619"/>
                </a:lnTo>
                <a:close/>
              </a:path>
              <a:path w="2055495" h="2494279">
                <a:moveTo>
                  <a:pt x="1594239" y="2033270"/>
                </a:moveTo>
                <a:lnTo>
                  <a:pt x="1573924" y="2033270"/>
                </a:lnTo>
                <a:lnTo>
                  <a:pt x="1579002" y="2038349"/>
                </a:lnTo>
                <a:lnTo>
                  <a:pt x="1599317" y="2038349"/>
                </a:lnTo>
                <a:lnTo>
                  <a:pt x="1594239" y="2033270"/>
                </a:lnTo>
                <a:close/>
              </a:path>
              <a:path w="2055495" h="2494279">
                <a:moveTo>
                  <a:pt x="1587892" y="2026920"/>
                </a:moveTo>
                <a:lnTo>
                  <a:pt x="1567577" y="2026920"/>
                </a:lnTo>
                <a:lnTo>
                  <a:pt x="1572654" y="2031999"/>
                </a:lnTo>
                <a:lnTo>
                  <a:pt x="1592970" y="2031999"/>
                </a:lnTo>
                <a:lnTo>
                  <a:pt x="1587892" y="2026920"/>
                </a:lnTo>
                <a:close/>
              </a:path>
              <a:path w="2055495" h="2494279">
                <a:moveTo>
                  <a:pt x="1581545" y="2020569"/>
                </a:moveTo>
                <a:lnTo>
                  <a:pt x="1561229" y="2020569"/>
                </a:lnTo>
                <a:lnTo>
                  <a:pt x="1566307" y="2025649"/>
                </a:lnTo>
                <a:lnTo>
                  <a:pt x="1586623" y="2025649"/>
                </a:lnTo>
                <a:lnTo>
                  <a:pt x="1581545" y="2020569"/>
                </a:lnTo>
                <a:close/>
              </a:path>
              <a:path w="2055495" h="2494279">
                <a:moveTo>
                  <a:pt x="1575198" y="2014220"/>
                </a:moveTo>
                <a:lnTo>
                  <a:pt x="1554882" y="2014220"/>
                </a:lnTo>
                <a:lnTo>
                  <a:pt x="1559960" y="2019299"/>
                </a:lnTo>
                <a:lnTo>
                  <a:pt x="1580275" y="2019299"/>
                </a:lnTo>
                <a:lnTo>
                  <a:pt x="1575198" y="2014220"/>
                </a:lnTo>
                <a:close/>
              </a:path>
              <a:path w="2055495" h="2494279">
                <a:moveTo>
                  <a:pt x="1568850" y="2007869"/>
                </a:moveTo>
                <a:lnTo>
                  <a:pt x="1548535" y="2007869"/>
                </a:lnTo>
                <a:lnTo>
                  <a:pt x="1553613" y="2012949"/>
                </a:lnTo>
                <a:lnTo>
                  <a:pt x="1573928" y="2012949"/>
                </a:lnTo>
                <a:lnTo>
                  <a:pt x="1568850" y="2007869"/>
                </a:lnTo>
                <a:close/>
              </a:path>
              <a:path w="2055495" h="2494279">
                <a:moveTo>
                  <a:pt x="1562503" y="2001520"/>
                </a:moveTo>
                <a:lnTo>
                  <a:pt x="1542188" y="2001520"/>
                </a:lnTo>
                <a:lnTo>
                  <a:pt x="1547265" y="2006599"/>
                </a:lnTo>
                <a:lnTo>
                  <a:pt x="1567581" y="2006599"/>
                </a:lnTo>
                <a:lnTo>
                  <a:pt x="1562503" y="2001520"/>
                </a:lnTo>
                <a:close/>
              </a:path>
              <a:path w="2055495" h="2494279">
                <a:moveTo>
                  <a:pt x="1556156" y="1995169"/>
                </a:moveTo>
                <a:lnTo>
                  <a:pt x="1535840" y="1995169"/>
                </a:lnTo>
                <a:lnTo>
                  <a:pt x="1540918" y="2000249"/>
                </a:lnTo>
                <a:lnTo>
                  <a:pt x="1561234" y="2000249"/>
                </a:lnTo>
                <a:lnTo>
                  <a:pt x="1556156" y="1995169"/>
                </a:lnTo>
                <a:close/>
              </a:path>
              <a:path w="2055495" h="2494279">
                <a:moveTo>
                  <a:pt x="1549809" y="1988820"/>
                </a:moveTo>
                <a:lnTo>
                  <a:pt x="1529493" y="1988820"/>
                </a:lnTo>
                <a:lnTo>
                  <a:pt x="1534571" y="1993899"/>
                </a:lnTo>
                <a:lnTo>
                  <a:pt x="1554886" y="1993899"/>
                </a:lnTo>
                <a:lnTo>
                  <a:pt x="1549809" y="1988820"/>
                </a:lnTo>
                <a:close/>
              </a:path>
              <a:path w="2055495" h="2494279">
                <a:moveTo>
                  <a:pt x="1543461" y="1982469"/>
                </a:moveTo>
                <a:lnTo>
                  <a:pt x="1523146" y="1982469"/>
                </a:lnTo>
                <a:lnTo>
                  <a:pt x="1528224" y="1987549"/>
                </a:lnTo>
                <a:lnTo>
                  <a:pt x="1548539" y="1987549"/>
                </a:lnTo>
                <a:lnTo>
                  <a:pt x="1543461" y="1982469"/>
                </a:lnTo>
                <a:close/>
              </a:path>
              <a:path w="2055495" h="2494279">
                <a:moveTo>
                  <a:pt x="1537114" y="1976119"/>
                </a:moveTo>
                <a:lnTo>
                  <a:pt x="1516798" y="1976119"/>
                </a:lnTo>
                <a:lnTo>
                  <a:pt x="1521876" y="1981200"/>
                </a:lnTo>
                <a:lnTo>
                  <a:pt x="1542192" y="1981200"/>
                </a:lnTo>
                <a:lnTo>
                  <a:pt x="1537114" y="1976119"/>
                </a:lnTo>
                <a:close/>
              </a:path>
              <a:path w="2055495" h="2494279">
                <a:moveTo>
                  <a:pt x="1530767" y="1969770"/>
                </a:moveTo>
                <a:lnTo>
                  <a:pt x="1510451" y="1969770"/>
                </a:lnTo>
                <a:lnTo>
                  <a:pt x="1515529" y="1974849"/>
                </a:lnTo>
                <a:lnTo>
                  <a:pt x="1535845" y="1974849"/>
                </a:lnTo>
                <a:lnTo>
                  <a:pt x="1530767" y="1969770"/>
                </a:lnTo>
                <a:close/>
              </a:path>
              <a:path w="2055495" h="2494279">
                <a:moveTo>
                  <a:pt x="1524420" y="1963419"/>
                </a:moveTo>
                <a:lnTo>
                  <a:pt x="1504104" y="1963419"/>
                </a:lnTo>
                <a:lnTo>
                  <a:pt x="1509182" y="1968499"/>
                </a:lnTo>
                <a:lnTo>
                  <a:pt x="1529497" y="1968499"/>
                </a:lnTo>
                <a:lnTo>
                  <a:pt x="1524420" y="1963419"/>
                </a:lnTo>
                <a:close/>
              </a:path>
              <a:path w="2055495" h="2494279">
                <a:moveTo>
                  <a:pt x="1518072" y="1957070"/>
                </a:moveTo>
                <a:lnTo>
                  <a:pt x="1497757" y="1957070"/>
                </a:lnTo>
                <a:lnTo>
                  <a:pt x="1502834" y="1962149"/>
                </a:lnTo>
                <a:lnTo>
                  <a:pt x="1523150" y="1962149"/>
                </a:lnTo>
                <a:lnTo>
                  <a:pt x="1518072" y="1957070"/>
                </a:lnTo>
                <a:close/>
              </a:path>
              <a:path w="2055495" h="2494279">
                <a:moveTo>
                  <a:pt x="1511725" y="1950719"/>
                </a:moveTo>
                <a:lnTo>
                  <a:pt x="1491409" y="1950719"/>
                </a:lnTo>
                <a:lnTo>
                  <a:pt x="1496487" y="1955799"/>
                </a:lnTo>
                <a:lnTo>
                  <a:pt x="1516803" y="1955799"/>
                </a:lnTo>
                <a:lnTo>
                  <a:pt x="1511725" y="1950719"/>
                </a:lnTo>
                <a:close/>
              </a:path>
              <a:path w="2055495" h="2494279">
                <a:moveTo>
                  <a:pt x="1505378" y="1944369"/>
                </a:moveTo>
                <a:lnTo>
                  <a:pt x="1485062" y="1944369"/>
                </a:lnTo>
                <a:lnTo>
                  <a:pt x="1490140" y="1949449"/>
                </a:lnTo>
                <a:lnTo>
                  <a:pt x="1510456" y="1949449"/>
                </a:lnTo>
                <a:lnTo>
                  <a:pt x="1505378" y="1944369"/>
                </a:lnTo>
                <a:close/>
              </a:path>
              <a:path w="2055495" h="2494279">
                <a:moveTo>
                  <a:pt x="1499030" y="1938020"/>
                </a:moveTo>
                <a:lnTo>
                  <a:pt x="1478715" y="1938020"/>
                </a:lnTo>
                <a:lnTo>
                  <a:pt x="1483793" y="1943099"/>
                </a:lnTo>
                <a:lnTo>
                  <a:pt x="1504108" y="1943099"/>
                </a:lnTo>
                <a:lnTo>
                  <a:pt x="1499030" y="1938020"/>
                </a:lnTo>
                <a:close/>
              </a:path>
              <a:path w="2055495" h="2494279">
                <a:moveTo>
                  <a:pt x="1492683" y="1931669"/>
                </a:moveTo>
                <a:lnTo>
                  <a:pt x="1472368" y="1931669"/>
                </a:lnTo>
                <a:lnTo>
                  <a:pt x="1477445" y="1936749"/>
                </a:lnTo>
                <a:lnTo>
                  <a:pt x="1497761" y="1936749"/>
                </a:lnTo>
                <a:lnTo>
                  <a:pt x="1492683" y="1931669"/>
                </a:lnTo>
                <a:close/>
              </a:path>
              <a:path w="2055495" h="2494279">
                <a:moveTo>
                  <a:pt x="1486336" y="1925320"/>
                </a:moveTo>
                <a:lnTo>
                  <a:pt x="1466020" y="1925320"/>
                </a:lnTo>
                <a:lnTo>
                  <a:pt x="1471098" y="1930399"/>
                </a:lnTo>
                <a:lnTo>
                  <a:pt x="1491414" y="1930399"/>
                </a:lnTo>
                <a:lnTo>
                  <a:pt x="1486336" y="1925320"/>
                </a:lnTo>
                <a:close/>
              </a:path>
              <a:path w="2055495" h="2494279">
                <a:moveTo>
                  <a:pt x="1479989" y="1918969"/>
                </a:moveTo>
                <a:lnTo>
                  <a:pt x="1459673" y="1918969"/>
                </a:lnTo>
                <a:lnTo>
                  <a:pt x="1464751" y="1924049"/>
                </a:lnTo>
                <a:lnTo>
                  <a:pt x="1485067" y="1924049"/>
                </a:lnTo>
                <a:lnTo>
                  <a:pt x="1479989" y="1918969"/>
                </a:lnTo>
                <a:close/>
              </a:path>
              <a:path w="2055495" h="2494279">
                <a:moveTo>
                  <a:pt x="1473641" y="1912619"/>
                </a:moveTo>
                <a:lnTo>
                  <a:pt x="1453326" y="1912619"/>
                </a:lnTo>
                <a:lnTo>
                  <a:pt x="1458404" y="1917699"/>
                </a:lnTo>
                <a:lnTo>
                  <a:pt x="1478719" y="1917699"/>
                </a:lnTo>
                <a:lnTo>
                  <a:pt x="1473641" y="1912619"/>
                </a:lnTo>
                <a:close/>
              </a:path>
              <a:path w="2055495" h="2494279">
                <a:moveTo>
                  <a:pt x="1467294" y="1906270"/>
                </a:moveTo>
                <a:lnTo>
                  <a:pt x="1446979" y="1906270"/>
                </a:lnTo>
                <a:lnTo>
                  <a:pt x="1452056" y="1911349"/>
                </a:lnTo>
                <a:lnTo>
                  <a:pt x="1472372" y="1911349"/>
                </a:lnTo>
                <a:lnTo>
                  <a:pt x="1467294" y="1906270"/>
                </a:lnTo>
                <a:close/>
              </a:path>
              <a:path w="2055495" h="2494279">
                <a:moveTo>
                  <a:pt x="1460947" y="1899920"/>
                </a:moveTo>
                <a:lnTo>
                  <a:pt x="1440631" y="1899920"/>
                </a:lnTo>
                <a:lnTo>
                  <a:pt x="1445709" y="1904999"/>
                </a:lnTo>
                <a:lnTo>
                  <a:pt x="1466025" y="1904999"/>
                </a:lnTo>
                <a:lnTo>
                  <a:pt x="1460947" y="1899920"/>
                </a:lnTo>
                <a:close/>
              </a:path>
              <a:path w="2055495" h="2494279">
                <a:moveTo>
                  <a:pt x="1454600" y="1893569"/>
                </a:moveTo>
                <a:lnTo>
                  <a:pt x="1434284" y="1893569"/>
                </a:lnTo>
                <a:lnTo>
                  <a:pt x="1439362" y="1898649"/>
                </a:lnTo>
                <a:lnTo>
                  <a:pt x="1459677" y="1898649"/>
                </a:lnTo>
                <a:lnTo>
                  <a:pt x="1454600" y="1893569"/>
                </a:lnTo>
                <a:close/>
              </a:path>
              <a:path w="2055495" h="2494279">
                <a:moveTo>
                  <a:pt x="1246409" y="1685289"/>
                </a:moveTo>
                <a:lnTo>
                  <a:pt x="1226094" y="1685289"/>
                </a:lnTo>
                <a:lnTo>
                  <a:pt x="1433015" y="1892299"/>
                </a:lnTo>
                <a:lnTo>
                  <a:pt x="1453330" y="1892299"/>
                </a:lnTo>
                <a:lnTo>
                  <a:pt x="1246409" y="168528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817307"/>
            <a:ext cx="2035175" cy="2035810"/>
          </a:xfrm>
          <a:custGeom>
            <a:avLst/>
            <a:gdLst/>
            <a:ahLst/>
            <a:cxnLst/>
            <a:rect l="l" t="t" r="r" b="b"/>
            <a:pathLst>
              <a:path w="2035175" h="2035809">
                <a:moveTo>
                  <a:pt x="0" y="0"/>
                </a:moveTo>
                <a:lnTo>
                  <a:pt x="0" y="4882"/>
                </a:lnTo>
                <a:lnTo>
                  <a:pt x="4880" y="4882"/>
                </a:lnTo>
                <a:lnTo>
                  <a:pt x="0" y="0"/>
                </a:lnTo>
                <a:close/>
              </a:path>
              <a:path w="2035175" h="2035809">
                <a:moveTo>
                  <a:pt x="4880" y="4882"/>
                </a:moveTo>
                <a:lnTo>
                  <a:pt x="0" y="4882"/>
                </a:lnTo>
                <a:lnTo>
                  <a:pt x="0" y="11232"/>
                </a:lnTo>
                <a:lnTo>
                  <a:pt x="11227" y="11232"/>
                </a:lnTo>
                <a:lnTo>
                  <a:pt x="4880" y="4882"/>
                </a:lnTo>
                <a:close/>
              </a:path>
              <a:path w="2035175" h="2035809">
                <a:moveTo>
                  <a:pt x="11227" y="11232"/>
                </a:moveTo>
                <a:lnTo>
                  <a:pt x="0" y="11232"/>
                </a:lnTo>
                <a:lnTo>
                  <a:pt x="0" y="17582"/>
                </a:lnTo>
                <a:lnTo>
                  <a:pt x="17574" y="17582"/>
                </a:lnTo>
                <a:lnTo>
                  <a:pt x="11227" y="11232"/>
                </a:lnTo>
                <a:close/>
              </a:path>
              <a:path w="2035175" h="2035809">
                <a:moveTo>
                  <a:pt x="17574" y="17582"/>
                </a:moveTo>
                <a:lnTo>
                  <a:pt x="0" y="17582"/>
                </a:lnTo>
                <a:lnTo>
                  <a:pt x="0" y="19920"/>
                </a:lnTo>
                <a:lnTo>
                  <a:pt x="4013" y="23932"/>
                </a:lnTo>
                <a:lnTo>
                  <a:pt x="23922" y="23932"/>
                </a:lnTo>
                <a:lnTo>
                  <a:pt x="17574" y="17582"/>
                </a:lnTo>
                <a:close/>
              </a:path>
              <a:path w="2035175" h="2035809">
                <a:moveTo>
                  <a:pt x="23922" y="23932"/>
                </a:moveTo>
                <a:lnTo>
                  <a:pt x="4013" y="23932"/>
                </a:lnTo>
                <a:lnTo>
                  <a:pt x="10366" y="30282"/>
                </a:lnTo>
                <a:lnTo>
                  <a:pt x="30269" y="30282"/>
                </a:lnTo>
                <a:lnTo>
                  <a:pt x="23922" y="23932"/>
                </a:lnTo>
                <a:close/>
              </a:path>
              <a:path w="2035175" h="2035809">
                <a:moveTo>
                  <a:pt x="30269" y="30282"/>
                </a:moveTo>
                <a:lnTo>
                  <a:pt x="10366" y="30282"/>
                </a:lnTo>
                <a:lnTo>
                  <a:pt x="16719" y="36632"/>
                </a:lnTo>
                <a:lnTo>
                  <a:pt x="36616" y="36632"/>
                </a:lnTo>
                <a:lnTo>
                  <a:pt x="30269" y="30282"/>
                </a:lnTo>
                <a:close/>
              </a:path>
              <a:path w="2035175" h="2035809">
                <a:moveTo>
                  <a:pt x="36616" y="36632"/>
                </a:moveTo>
                <a:lnTo>
                  <a:pt x="16719" y="36632"/>
                </a:lnTo>
                <a:lnTo>
                  <a:pt x="23071" y="42982"/>
                </a:lnTo>
                <a:lnTo>
                  <a:pt x="42963" y="42982"/>
                </a:lnTo>
                <a:lnTo>
                  <a:pt x="36616" y="36632"/>
                </a:lnTo>
                <a:close/>
              </a:path>
              <a:path w="2035175" h="2035809">
                <a:moveTo>
                  <a:pt x="42963" y="42982"/>
                </a:moveTo>
                <a:lnTo>
                  <a:pt x="23071" y="42982"/>
                </a:lnTo>
                <a:lnTo>
                  <a:pt x="29424" y="49332"/>
                </a:lnTo>
                <a:lnTo>
                  <a:pt x="49311" y="49332"/>
                </a:lnTo>
                <a:lnTo>
                  <a:pt x="42963" y="42982"/>
                </a:lnTo>
                <a:close/>
              </a:path>
              <a:path w="2035175" h="2035809">
                <a:moveTo>
                  <a:pt x="49311" y="49332"/>
                </a:moveTo>
                <a:lnTo>
                  <a:pt x="29424" y="49332"/>
                </a:lnTo>
                <a:lnTo>
                  <a:pt x="35777" y="55682"/>
                </a:lnTo>
                <a:lnTo>
                  <a:pt x="55658" y="55682"/>
                </a:lnTo>
                <a:lnTo>
                  <a:pt x="49311" y="49332"/>
                </a:lnTo>
                <a:close/>
              </a:path>
              <a:path w="2035175" h="2035809">
                <a:moveTo>
                  <a:pt x="55658" y="55682"/>
                </a:moveTo>
                <a:lnTo>
                  <a:pt x="35777" y="55682"/>
                </a:lnTo>
                <a:lnTo>
                  <a:pt x="42129" y="62032"/>
                </a:lnTo>
                <a:lnTo>
                  <a:pt x="62005" y="62032"/>
                </a:lnTo>
                <a:lnTo>
                  <a:pt x="55658" y="55682"/>
                </a:lnTo>
                <a:close/>
              </a:path>
              <a:path w="2035175" h="2035809">
                <a:moveTo>
                  <a:pt x="62005" y="62032"/>
                </a:moveTo>
                <a:lnTo>
                  <a:pt x="42129" y="62032"/>
                </a:lnTo>
                <a:lnTo>
                  <a:pt x="48482" y="68382"/>
                </a:lnTo>
                <a:lnTo>
                  <a:pt x="68353" y="68382"/>
                </a:lnTo>
                <a:lnTo>
                  <a:pt x="62005" y="62032"/>
                </a:lnTo>
                <a:close/>
              </a:path>
              <a:path w="2035175" h="2035809">
                <a:moveTo>
                  <a:pt x="68353" y="68382"/>
                </a:moveTo>
                <a:lnTo>
                  <a:pt x="48482" y="68382"/>
                </a:lnTo>
                <a:lnTo>
                  <a:pt x="54835" y="74732"/>
                </a:lnTo>
                <a:lnTo>
                  <a:pt x="74700" y="74732"/>
                </a:lnTo>
                <a:lnTo>
                  <a:pt x="68353" y="68382"/>
                </a:lnTo>
                <a:close/>
              </a:path>
              <a:path w="2035175" h="2035809">
                <a:moveTo>
                  <a:pt x="74700" y="74732"/>
                </a:moveTo>
                <a:lnTo>
                  <a:pt x="54835" y="74732"/>
                </a:lnTo>
                <a:lnTo>
                  <a:pt x="61188" y="81082"/>
                </a:lnTo>
                <a:lnTo>
                  <a:pt x="81047" y="81082"/>
                </a:lnTo>
                <a:lnTo>
                  <a:pt x="74700" y="74732"/>
                </a:lnTo>
                <a:close/>
              </a:path>
              <a:path w="2035175" h="2035809">
                <a:moveTo>
                  <a:pt x="81047" y="81082"/>
                </a:moveTo>
                <a:lnTo>
                  <a:pt x="61188" y="81082"/>
                </a:lnTo>
                <a:lnTo>
                  <a:pt x="67540" y="87432"/>
                </a:lnTo>
                <a:lnTo>
                  <a:pt x="87394" y="87432"/>
                </a:lnTo>
                <a:lnTo>
                  <a:pt x="81047" y="81082"/>
                </a:lnTo>
                <a:close/>
              </a:path>
              <a:path w="2035175" h="2035809">
                <a:moveTo>
                  <a:pt x="87394" y="87432"/>
                </a:moveTo>
                <a:lnTo>
                  <a:pt x="67540" y="87432"/>
                </a:lnTo>
                <a:lnTo>
                  <a:pt x="73893" y="93782"/>
                </a:lnTo>
                <a:lnTo>
                  <a:pt x="93742" y="93782"/>
                </a:lnTo>
                <a:lnTo>
                  <a:pt x="87394" y="87432"/>
                </a:lnTo>
                <a:close/>
              </a:path>
              <a:path w="2035175" h="2035809">
                <a:moveTo>
                  <a:pt x="93742" y="93782"/>
                </a:moveTo>
                <a:lnTo>
                  <a:pt x="73893" y="93782"/>
                </a:lnTo>
                <a:lnTo>
                  <a:pt x="80246" y="100132"/>
                </a:lnTo>
                <a:lnTo>
                  <a:pt x="100089" y="100132"/>
                </a:lnTo>
                <a:lnTo>
                  <a:pt x="93742" y="93782"/>
                </a:lnTo>
                <a:close/>
              </a:path>
              <a:path w="2035175" h="2035809">
                <a:moveTo>
                  <a:pt x="100089" y="100132"/>
                </a:moveTo>
                <a:lnTo>
                  <a:pt x="80246" y="100132"/>
                </a:lnTo>
                <a:lnTo>
                  <a:pt x="86599" y="106482"/>
                </a:lnTo>
                <a:lnTo>
                  <a:pt x="106436" y="106482"/>
                </a:lnTo>
                <a:lnTo>
                  <a:pt x="100089" y="100132"/>
                </a:lnTo>
                <a:close/>
              </a:path>
              <a:path w="2035175" h="2035809">
                <a:moveTo>
                  <a:pt x="106436" y="106482"/>
                </a:moveTo>
                <a:lnTo>
                  <a:pt x="86599" y="106482"/>
                </a:lnTo>
                <a:lnTo>
                  <a:pt x="92951" y="112832"/>
                </a:lnTo>
                <a:lnTo>
                  <a:pt x="112783" y="112832"/>
                </a:lnTo>
                <a:lnTo>
                  <a:pt x="106436" y="106482"/>
                </a:lnTo>
                <a:close/>
              </a:path>
              <a:path w="2035175" h="2035809">
                <a:moveTo>
                  <a:pt x="112783" y="112832"/>
                </a:moveTo>
                <a:lnTo>
                  <a:pt x="92951" y="112832"/>
                </a:lnTo>
                <a:lnTo>
                  <a:pt x="99304" y="119182"/>
                </a:lnTo>
                <a:lnTo>
                  <a:pt x="119131" y="119182"/>
                </a:lnTo>
                <a:lnTo>
                  <a:pt x="112783" y="112832"/>
                </a:lnTo>
                <a:close/>
              </a:path>
              <a:path w="2035175" h="2035809">
                <a:moveTo>
                  <a:pt x="119131" y="119182"/>
                </a:moveTo>
                <a:lnTo>
                  <a:pt x="99304" y="119182"/>
                </a:lnTo>
                <a:lnTo>
                  <a:pt x="105657" y="125532"/>
                </a:lnTo>
                <a:lnTo>
                  <a:pt x="125478" y="125532"/>
                </a:lnTo>
                <a:lnTo>
                  <a:pt x="119131" y="119182"/>
                </a:lnTo>
                <a:close/>
              </a:path>
              <a:path w="2035175" h="2035809">
                <a:moveTo>
                  <a:pt x="125478" y="125532"/>
                </a:moveTo>
                <a:lnTo>
                  <a:pt x="105657" y="125532"/>
                </a:lnTo>
                <a:lnTo>
                  <a:pt x="112010" y="131882"/>
                </a:lnTo>
                <a:lnTo>
                  <a:pt x="131825" y="131882"/>
                </a:lnTo>
                <a:lnTo>
                  <a:pt x="125478" y="125532"/>
                </a:lnTo>
                <a:close/>
              </a:path>
              <a:path w="2035175" h="2035809">
                <a:moveTo>
                  <a:pt x="131825" y="131882"/>
                </a:moveTo>
                <a:lnTo>
                  <a:pt x="112010" y="131882"/>
                </a:lnTo>
                <a:lnTo>
                  <a:pt x="118362" y="138232"/>
                </a:lnTo>
                <a:lnTo>
                  <a:pt x="138172" y="138232"/>
                </a:lnTo>
                <a:lnTo>
                  <a:pt x="131825" y="131882"/>
                </a:lnTo>
                <a:close/>
              </a:path>
              <a:path w="2035175" h="2035809">
                <a:moveTo>
                  <a:pt x="138172" y="138232"/>
                </a:moveTo>
                <a:lnTo>
                  <a:pt x="118362" y="138232"/>
                </a:lnTo>
                <a:lnTo>
                  <a:pt x="124715" y="144582"/>
                </a:lnTo>
                <a:lnTo>
                  <a:pt x="144520" y="144582"/>
                </a:lnTo>
                <a:lnTo>
                  <a:pt x="138172" y="138232"/>
                </a:lnTo>
                <a:close/>
              </a:path>
              <a:path w="2035175" h="2035809">
                <a:moveTo>
                  <a:pt x="144520" y="144582"/>
                </a:moveTo>
                <a:lnTo>
                  <a:pt x="124715" y="144582"/>
                </a:lnTo>
                <a:lnTo>
                  <a:pt x="131068" y="150932"/>
                </a:lnTo>
                <a:lnTo>
                  <a:pt x="150867" y="150932"/>
                </a:lnTo>
                <a:lnTo>
                  <a:pt x="144520" y="144582"/>
                </a:lnTo>
                <a:close/>
              </a:path>
              <a:path w="2035175" h="2035809">
                <a:moveTo>
                  <a:pt x="150867" y="150932"/>
                </a:moveTo>
                <a:lnTo>
                  <a:pt x="131068" y="150932"/>
                </a:lnTo>
                <a:lnTo>
                  <a:pt x="137421" y="157282"/>
                </a:lnTo>
                <a:lnTo>
                  <a:pt x="157214" y="157282"/>
                </a:lnTo>
                <a:lnTo>
                  <a:pt x="150867" y="150932"/>
                </a:lnTo>
                <a:close/>
              </a:path>
              <a:path w="2035175" h="2035809">
                <a:moveTo>
                  <a:pt x="157214" y="157282"/>
                </a:moveTo>
                <a:lnTo>
                  <a:pt x="137421" y="157282"/>
                </a:lnTo>
                <a:lnTo>
                  <a:pt x="143773" y="163632"/>
                </a:lnTo>
                <a:lnTo>
                  <a:pt x="163561" y="163632"/>
                </a:lnTo>
                <a:lnTo>
                  <a:pt x="157214" y="157282"/>
                </a:lnTo>
                <a:close/>
              </a:path>
              <a:path w="2035175" h="2035809">
                <a:moveTo>
                  <a:pt x="163561" y="163632"/>
                </a:moveTo>
                <a:lnTo>
                  <a:pt x="143773" y="163632"/>
                </a:lnTo>
                <a:lnTo>
                  <a:pt x="150126" y="169982"/>
                </a:lnTo>
                <a:lnTo>
                  <a:pt x="169909" y="169982"/>
                </a:lnTo>
                <a:lnTo>
                  <a:pt x="163561" y="163632"/>
                </a:lnTo>
                <a:close/>
              </a:path>
              <a:path w="2035175" h="2035809">
                <a:moveTo>
                  <a:pt x="169909" y="169982"/>
                </a:moveTo>
                <a:lnTo>
                  <a:pt x="150126" y="169982"/>
                </a:lnTo>
                <a:lnTo>
                  <a:pt x="156479" y="176332"/>
                </a:lnTo>
                <a:lnTo>
                  <a:pt x="176256" y="176332"/>
                </a:lnTo>
                <a:lnTo>
                  <a:pt x="169909" y="169982"/>
                </a:lnTo>
                <a:close/>
              </a:path>
              <a:path w="2035175" h="2035809">
                <a:moveTo>
                  <a:pt x="176256" y="176332"/>
                </a:moveTo>
                <a:lnTo>
                  <a:pt x="156479" y="176332"/>
                </a:lnTo>
                <a:lnTo>
                  <a:pt x="162831" y="182682"/>
                </a:lnTo>
                <a:lnTo>
                  <a:pt x="182603" y="182682"/>
                </a:lnTo>
                <a:lnTo>
                  <a:pt x="176256" y="176332"/>
                </a:lnTo>
                <a:close/>
              </a:path>
              <a:path w="2035175" h="2035809">
                <a:moveTo>
                  <a:pt x="182603" y="182682"/>
                </a:moveTo>
                <a:lnTo>
                  <a:pt x="162831" y="182682"/>
                </a:lnTo>
                <a:lnTo>
                  <a:pt x="169184" y="189032"/>
                </a:lnTo>
                <a:lnTo>
                  <a:pt x="188951" y="189032"/>
                </a:lnTo>
                <a:lnTo>
                  <a:pt x="182603" y="182682"/>
                </a:lnTo>
                <a:close/>
              </a:path>
              <a:path w="2035175" h="2035809">
                <a:moveTo>
                  <a:pt x="188951" y="189032"/>
                </a:moveTo>
                <a:lnTo>
                  <a:pt x="169184" y="189032"/>
                </a:lnTo>
                <a:lnTo>
                  <a:pt x="175537" y="195382"/>
                </a:lnTo>
                <a:lnTo>
                  <a:pt x="195298" y="195382"/>
                </a:lnTo>
                <a:lnTo>
                  <a:pt x="188951" y="189032"/>
                </a:lnTo>
                <a:close/>
              </a:path>
              <a:path w="2035175" h="2035809">
                <a:moveTo>
                  <a:pt x="195298" y="195382"/>
                </a:moveTo>
                <a:lnTo>
                  <a:pt x="175537" y="195382"/>
                </a:lnTo>
                <a:lnTo>
                  <a:pt x="181890" y="201732"/>
                </a:lnTo>
                <a:lnTo>
                  <a:pt x="201645" y="201732"/>
                </a:lnTo>
                <a:lnTo>
                  <a:pt x="195298" y="195382"/>
                </a:lnTo>
                <a:close/>
              </a:path>
              <a:path w="2035175" h="2035809">
                <a:moveTo>
                  <a:pt x="201645" y="201732"/>
                </a:moveTo>
                <a:lnTo>
                  <a:pt x="181890" y="201732"/>
                </a:lnTo>
                <a:lnTo>
                  <a:pt x="188242" y="208082"/>
                </a:lnTo>
                <a:lnTo>
                  <a:pt x="207992" y="208082"/>
                </a:lnTo>
                <a:lnTo>
                  <a:pt x="201645" y="201732"/>
                </a:lnTo>
                <a:close/>
              </a:path>
              <a:path w="2035175" h="2035809">
                <a:moveTo>
                  <a:pt x="207992" y="208082"/>
                </a:moveTo>
                <a:lnTo>
                  <a:pt x="188242" y="208082"/>
                </a:lnTo>
                <a:lnTo>
                  <a:pt x="194595" y="214432"/>
                </a:lnTo>
                <a:lnTo>
                  <a:pt x="214340" y="214432"/>
                </a:lnTo>
                <a:lnTo>
                  <a:pt x="207992" y="208082"/>
                </a:lnTo>
                <a:close/>
              </a:path>
              <a:path w="2035175" h="2035809">
                <a:moveTo>
                  <a:pt x="214340" y="214432"/>
                </a:moveTo>
                <a:lnTo>
                  <a:pt x="194595" y="214432"/>
                </a:lnTo>
                <a:lnTo>
                  <a:pt x="200948" y="220782"/>
                </a:lnTo>
                <a:lnTo>
                  <a:pt x="220687" y="220782"/>
                </a:lnTo>
                <a:lnTo>
                  <a:pt x="214340" y="214432"/>
                </a:lnTo>
                <a:close/>
              </a:path>
              <a:path w="2035175" h="2035809">
                <a:moveTo>
                  <a:pt x="220687" y="220782"/>
                </a:moveTo>
                <a:lnTo>
                  <a:pt x="200948" y="220782"/>
                </a:lnTo>
                <a:lnTo>
                  <a:pt x="207301" y="227132"/>
                </a:lnTo>
                <a:lnTo>
                  <a:pt x="227034" y="227132"/>
                </a:lnTo>
                <a:lnTo>
                  <a:pt x="220687" y="220782"/>
                </a:lnTo>
                <a:close/>
              </a:path>
              <a:path w="2035175" h="2035809">
                <a:moveTo>
                  <a:pt x="227034" y="227132"/>
                </a:moveTo>
                <a:lnTo>
                  <a:pt x="207301" y="227132"/>
                </a:lnTo>
                <a:lnTo>
                  <a:pt x="213653" y="233482"/>
                </a:lnTo>
                <a:lnTo>
                  <a:pt x="233381" y="233482"/>
                </a:lnTo>
                <a:lnTo>
                  <a:pt x="227034" y="227132"/>
                </a:lnTo>
                <a:close/>
              </a:path>
              <a:path w="2035175" h="2035809">
                <a:moveTo>
                  <a:pt x="233381" y="233482"/>
                </a:moveTo>
                <a:lnTo>
                  <a:pt x="213653" y="233482"/>
                </a:lnTo>
                <a:lnTo>
                  <a:pt x="220006" y="239832"/>
                </a:lnTo>
                <a:lnTo>
                  <a:pt x="239729" y="239832"/>
                </a:lnTo>
                <a:lnTo>
                  <a:pt x="233381" y="233482"/>
                </a:lnTo>
                <a:close/>
              </a:path>
              <a:path w="2035175" h="2035809">
                <a:moveTo>
                  <a:pt x="239729" y="239832"/>
                </a:moveTo>
                <a:lnTo>
                  <a:pt x="220006" y="239832"/>
                </a:lnTo>
                <a:lnTo>
                  <a:pt x="226359" y="246182"/>
                </a:lnTo>
                <a:lnTo>
                  <a:pt x="246076" y="246182"/>
                </a:lnTo>
                <a:lnTo>
                  <a:pt x="239729" y="239832"/>
                </a:lnTo>
                <a:close/>
              </a:path>
              <a:path w="2035175" h="2035809">
                <a:moveTo>
                  <a:pt x="246076" y="246182"/>
                </a:moveTo>
                <a:lnTo>
                  <a:pt x="226359" y="246182"/>
                </a:lnTo>
                <a:lnTo>
                  <a:pt x="232712" y="252532"/>
                </a:lnTo>
                <a:lnTo>
                  <a:pt x="252423" y="252532"/>
                </a:lnTo>
                <a:lnTo>
                  <a:pt x="246076" y="246182"/>
                </a:lnTo>
                <a:close/>
              </a:path>
              <a:path w="2035175" h="2035809">
                <a:moveTo>
                  <a:pt x="252423" y="252532"/>
                </a:moveTo>
                <a:lnTo>
                  <a:pt x="232712" y="252532"/>
                </a:lnTo>
                <a:lnTo>
                  <a:pt x="239064" y="258882"/>
                </a:lnTo>
                <a:lnTo>
                  <a:pt x="258770" y="258882"/>
                </a:lnTo>
                <a:lnTo>
                  <a:pt x="252423" y="252532"/>
                </a:lnTo>
                <a:close/>
              </a:path>
              <a:path w="2035175" h="2035809">
                <a:moveTo>
                  <a:pt x="258770" y="258882"/>
                </a:moveTo>
                <a:lnTo>
                  <a:pt x="239064" y="258882"/>
                </a:lnTo>
                <a:lnTo>
                  <a:pt x="245417" y="265232"/>
                </a:lnTo>
                <a:lnTo>
                  <a:pt x="265118" y="265232"/>
                </a:lnTo>
                <a:lnTo>
                  <a:pt x="258770" y="258882"/>
                </a:lnTo>
                <a:close/>
              </a:path>
              <a:path w="2035175" h="2035809">
                <a:moveTo>
                  <a:pt x="265118" y="265232"/>
                </a:moveTo>
                <a:lnTo>
                  <a:pt x="245417" y="265232"/>
                </a:lnTo>
                <a:lnTo>
                  <a:pt x="251770" y="271582"/>
                </a:lnTo>
                <a:lnTo>
                  <a:pt x="271465" y="271582"/>
                </a:lnTo>
                <a:lnTo>
                  <a:pt x="265118" y="265232"/>
                </a:lnTo>
                <a:close/>
              </a:path>
              <a:path w="2035175" h="2035809">
                <a:moveTo>
                  <a:pt x="271465" y="271582"/>
                </a:moveTo>
                <a:lnTo>
                  <a:pt x="251770" y="271582"/>
                </a:lnTo>
                <a:lnTo>
                  <a:pt x="258122" y="277932"/>
                </a:lnTo>
                <a:lnTo>
                  <a:pt x="277812" y="277932"/>
                </a:lnTo>
                <a:lnTo>
                  <a:pt x="271465" y="271582"/>
                </a:lnTo>
                <a:close/>
              </a:path>
              <a:path w="2035175" h="2035809">
                <a:moveTo>
                  <a:pt x="277812" y="277932"/>
                </a:moveTo>
                <a:lnTo>
                  <a:pt x="258122" y="277932"/>
                </a:lnTo>
                <a:lnTo>
                  <a:pt x="270828" y="290632"/>
                </a:lnTo>
                <a:lnTo>
                  <a:pt x="290507" y="290632"/>
                </a:lnTo>
                <a:lnTo>
                  <a:pt x="277812" y="277932"/>
                </a:lnTo>
                <a:close/>
              </a:path>
              <a:path w="2035175" h="2035809">
                <a:moveTo>
                  <a:pt x="290507" y="290632"/>
                </a:moveTo>
                <a:lnTo>
                  <a:pt x="270828" y="290632"/>
                </a:lnTo>
                <a:lnTo>
                  <a:pt x="277181" y="296982"/>
                </a:lnTo>
                <a:lnTo>
                  <a:pt x="296854" y="296982"/>
                </a:lnTo>
                <a:lnTo>
                  <a:pt x="290507" y="290632"/>
                </a:lnTo>
                <a:close/>
              </a:path>
              <a:path w="2035175" h="2035809">
                <a:moveTo>
                  <a:pt x="296854" y="296982"/>
                </a:moveTo>
                <a:lnTo>
                  <a:pt x="277181" y="296982"/>
                </a:lnTo>
                <a:lnTo>
                  <a:pt x="283533" y="303332"/>
                </a:lnTo>
                <a:lnTo>
                  <a:pt x="303201" y="303332"/>
                </a:lnTo>
                <a:lnTo>
                  <a:pt x="296854" y="296982"/>
                </a:lnTo>
                <a:close/>
              </a:path>
              <a:path w="2035175" h="2035809">
                <a:moveTo>
                  <a:pt x="303201" y="303332"/>
                </a:moveTo>
                <a:lnTo>
                  <a:pt x="283533" y="303332"/>
                </a:lnTo>
                <a:lnTo>
                  <a:pt x="289886" y="309682"/>
                </a:lnTo>
                <a:lnTo>
                  <a:pt x="309549" y="309682"/>
                </a:lnTo>
                <a:lnTo>
                  <a:pt x="303201" y="303332"/>
                </a:lnTo>
                <a:close/>
              </a:path>
              <a:path w="2035175" h="2035809">
                <a:moveTo>
                  <a:pt x="309549" y="309682"/>
                </a:moveTo>
                <a:lnTo>
                  <a:pt x="289886" y="309682"/>
                </a:lnTo>
                <a:lnTo>
                  <a:pt x="296239" y="316032"/>
                </a:lnTo>
                <a:lnTo>
                  <a:pt x="315896" y="316032"/>
                </a:lnTo>
                <a:lnTo>
                  <a:pt x="309549" y="309682"/>
                </a:lnTo>
                <a:close/>
              </a:path>
              <a:path w="2035175" h="2035809">
                <a:moveTo>
                  <a:pt x="315896" y="316032"/>
                </a:moveTo>
                <a:lnTo>
                  <a:pt x="296239" y="316032"/>
                </a:lnTo>
                <a:lnTo>
                  <a:pt x="302592" y="322382"/>
                </a:lnTo>
                <a:lnTo>
                  <a:pt x="322243" y="322382"/>
                </a:lnTo>
                <a:lnTo>
                  <a:pt x="315896" y="316032"/>
                </a:lnTo>
                <a:close/>
              </a:path>
              <a:path w="2035175" h="2035809">
                <a:moveTo>
                  <a:pt x="322243" y="322382"/>
                </a:moveTo>
                <a:lnTo>
                  <a:pt x="302592" y="322382"/>
                </a:lnTo>
                <a:lnTo>
                  <a:pt x="308944" y="328732"/>
                </a:lnTo>
                <a:lnTo>
                  <a:pt x="328590" y="328732"/>
                </a:lnTo>
                <a:lnTo>
                  <a:pt x="322243" y="322382"/>
                </a:lnTo>
                <a:close/>
              </a:path>
              <a:path w="2035175" h="2035809">
                <a:moveTo>
                  <a:pt x="328590" y="328732"/>
                </a:moveTo>
                <a:lnTo>
                  <a:pt x="308944" y="328732"/>
                </a:lnTo>
                <a:lnTo>
                  <a:pt x="315297" y="335082"/>
                </a:lnTo>
                <a:lnTo>
                  <a:pt x="334938" y="335082"/>
                </a:lnTo>
                <a:lnTo>
                  <a:pt x="328590" y="328732"/>
                </a:lnTo>
                <a:close/>
              </a:path>
              <a:path w="2035175" h="2035809">
                <a:moveTo>
                  <a:pt x="334938" y="335082"/>
                </a:moveTo>
                <a:lnTo>
                  <a:pt x="315297" y="335082"/>
                </a:lnTo>
                <a:lnTo>
                  <a:pt x="321650" y="341432"/>
                </a:lnTo>
                <a:lnTo>
                  <a:pt x="341285" y="341432"/>
                </a:lnTo>
                <a:lnTo>
                  <a:pt x="334938" y="335082"/>
                </a:lnTo>
                <a:close/>
              </a:path>
              <a:path w="2035175" h="2035809">
                <a:moveTo>
                  <a:pt x="341285" y="341432"/>
                </a:moveTo>
                <a:lnTo>
                  <a:pt x="321650" y="341432"/>
                </a:lnTo>
                <a:lnTo>
                  <a:pt x="328003" y="347782"/>
                </a:lnTo>
                <a:lnTo>
                  <a:pt x="347632" y="347782"/>
                </a:lnTo>
                <a:lnTo>
                  <a:pt x="341285" y="341432"/>
                </a:lnTo>
                <a:close/>
              </a:path>
              <a:path w="2035175" h="2035809">
                <a:moveTo>
                  <a:pt x="347632" y="347782"/>
                </a:moveTo>
                <a:lnTo>
                  <a:pt x="328003" y="347782"/>
                </a:lnTo>
                <a:lnTo>
                  <a:pt x="334355" y="354132"/>
                </a:lnTo>
                <a:lnTo>
                  <a:pt x="353979" y="354132"/>
                </a:lnTo>
                <a:lnTo>
                  <a:pt x="347632" y="347782"/>
                </a:lnTo>
                <a:close/>
              </a:path>
              <a:path w="2035175" h="2035809">
                <a:moveTo>
                  <a:pt x="353979" y="354132"/>
                </a:moveTo>
                <a:lnTo>
                  <a:pt x="334355" y="354132"/>
                </a:lnTo>
                <a:lnTo>
                  <a:pt x="340708" y="360482"/>
                </a:lnTo>
                <a:lnTo>
                  <a:pt x="360327" y="360482"/>
                </a:lnTo>
                <a:lnTo>
                  <a:pt x="353979" y="354132"/>
                </a:lnTo>
                <a:close/>
              </a:path>
              <a:path w="2035175" h="2035809">
                <a:moveTo>
                  <a:pt x="360327" y="360482"/>
                </a:moveTo>
                <a:lnTo>
                  <a:pt x="340708" y="360482"/>
                </a:lnTo>
                <a:lnTo>
                  <a:pt x="347061" y="366832"/>
                </a:lnTo>
                <a:lnTo>
                  <a:pt x="366674" y="366832"/>
                </a:lnTo>
                <a:lnTo>
                  <a:pt x="360327" y="360482"/>
                </a:lnTo>
                <a:close/>
              </a:path>
              <a:path w="2035175" h="2035809">
                <a:moveTo>
                  <a:pt x="366674" y="366832"/>
                </a:moveTo>
                <a:lnTo>
                  <a:pt x="347061" y="366832"/>
                </a:lnTo>
                <a:lnTo>
                  <a:pt x="353414" y="373182"/>
                </a:lnTo>
                <a:lnTo>
                  <a:pt x="373021" y="373182"/>
                </a:lnTo>
                <a:lnTo>
                  <a:pt x="366674" y="366832"/>
                </a:lnTo>
                <a:close/>
              </a:path>
              <a:path w="2035175" h="2035809">
                <a:moveTo>
                  <a:pt x="373021" y="373182"/>
                </a:moveTo>
                <a:lnTo>
                  <a:pt x="353414" y="373182"/>
                </a:lnTo>
                <a:lnTo>
                  <a:pt x="359766" y="379532"/>
                </a:lnTo>
                <a:lnTo>
                  <a:pt x="379369" y="379532"/>
                </a:lnTo>
                <a:lnTo>
                  <a:pt x="373021" y="373182"/>
                </a:lnTo>
                <a:close/>
              </a:path>
              <a:path w="2035175" h="2035809">
                <a:moveTo>
                  <a:pt x="379369" y="379532"/>
                </a:moveTo>
                <a:lnTo>
                  <a:pt x="359766" y="379532"/>
                </a:lnTo>
                <a:lnTo>
                  <a:pt x="366119" y="385882"/>
                </a:lnTo>
                <a:lnTo>
                  <a:pt x="385716" y="385882"/>
                </a:lnTo>
                <a:lnTo>
                  <a:pt x="379369" y="379532"/>
                </a:lnTo>
                <a:close/>
              </a:path>
              <a:path w="2035175" h="2035809">
                <a:moveTo>
                  <a:pt x="385716" y="385882"/>
                </a:moveTo>
                <a:lnTo>
                  <a:pt x="366119" y="385882"/>
                </a:lnTo>
                <a:lnTo>
                  <a:pt x="372472" y="392232"/>
                </a:lnTo>
                <a:lnTo>
                  <a:pt x="392063" y="392232"/>
                </a:lnTo>
                <a:lnTo>
                  <a:pt x="385716" y="385882"/>
                </a:lnTo>
                <a:close/>
              </a:path>
              <a:path w="2035175" h="2035809">
                <a:moveTo>
                  <a:pt x="392063" y="392232"/>
                </a:moveTo>
                <a:lnTo>
                  <a:pt x="372472" y="392232"/>
                </a:lnTo>
                <a:lnTo>
                  <a:pt x="378824" y="398582"/>
                </a:lnTo>
                <a:lnTo>
                  <a:pt x="398410" y="398582"/>
                </a:lnTo>
                <a:lnTo>
                  <a:pt x="392063" y="392232"/>
                </a:lnTo>
                <a:close/>
              </a:path>
              <a:path w="2035175" h="2035809">
                <a:moveTo>
                  <a:pt x="398410" y="398582"/>
                </a:moveTo>
                <a:lnTo>
                  <a:pt x="378824" y="398582"/>
                </a:lnTo>
                <a:lnTo>
                  <a:pt x="385177" y="404932"/>
                </a:lnTo>
                <a:lnTo>
                  <a:pt x="404758" y="404932"/>
                </a:lnTo>
                <a:lnTo>
                  <a:pt x="398410" y="398582"/>
                </a:lnTo>
                <a:close/>
              </a:path>
              <a:path w="2035175" h="2035809">
                <a:moveTo>
                  <a:pt x="404758" y="404932"/>
                </a:moveTo>
                <a:lnTo>
                  <a:pt x="385177" y="404932"/>
                </a:lnTo>
                <a:lnTo>
                  <a:pt x="391530" y="411282"/>
                </a:lnTo>
                <a:lnTo>
                  <a:pt x="411105" y="411282"/>
                </a:lnTo>
                <a:lnTo>
                  <a:pt x="404758" y="404932"/>
                </a:lnTo>
                <a:close/>
              </a:path>
              <a:path w="2035175" h="2035809">
                <a:moveTo>
                  <a:pt x="411105" y="411282"/>
                </a:moveTo>
                <a:lnTo>
                  <a:pt x="391530" y="411282"/>
                </a:lnTo>
                <a:lnTo>
                  <a:pt x="437270" y="457002"/>
                </a:lnTo>
                <a:lnTo>
                  <a:pt x="456805" y="457002"/>
                </a:lnTo>
                <a:lnTo>
                  <a:pt x="411105" y="411282"/>
                </a:lnTo>
                <a:close/>
              </a:path>
              <a:path w="2035175" h="2035809">
                <a:moveTo>
                  <a:pt x="456805" y="457002"/>
                </a:moveTo>
                <a:lnTo>
                  <a:pt x="437270" y="457002"/>
                </a:lnTo>
                <a:lnTo>
                  <a:pt x="469033" y="488752"/>
                </a:lnTo>
                <a:lnTo>
                  <a:pt x="488541" y="488752"/>
                </a:lnTo>
                <a:lnTo>
                  <a:pt x="456805" y="457002"/>
                </a:lnTo>
                <a:close/>
              </a:path>
              <a:path w="2035175" h="2035809">
                <a:moveTo>
                  <a:pt x="488541" y="488752"/>
                </a:moveTo>
                <a:lnTo>
                  <a:pt x="469033" y="488752"/>
                </a:lnTo>
                <a:lnTo>
                  <a:pt x="481739" y="501452"/>
                </a:lnTo>
                <a:lnTo>
                  <a:pt x="501236" y="501452"/>
                </a:lnTo>
                <a:lnTo>
                  <a:pt x="488541" y="488752"/>
                </a:lnTo>
                <a:close/>
              </a:path>
              <a:path w="2035175" h="2035809">
                <a:moveTo>
                  <a:pt x="501236" y="501452"/>
                </a:moveTo>
                <a:lnTo>
                  <a:pt x="481739" y="501452"/>
                </a:lnTo>
                <a:lnTo>
                  <a:pt x="485550" y="505262"/>
                </a:lnTo>
                <a:lnTo>
                  <a:pt x="505044" y="505262"/>
                </a:lnTo>
                <a:lnTo>
                  <a:pt x="501236" y="501452"/>
                </a:lnTo>
                <a:close/>
              </a:path>
              <a:path w="2035175" h="2035809">
                <a:moveTo>
                  <a:pt x="505044" y="505262"/>
                </a:moveTo>
                <a:lnTo>
                  <a:pt x="485550" y="505262"/>
                </a:lnTo>
                <a:lnTo>
                  <a:pt x="517314" y="537012"/>
                </a:lnTo>
                <a:lnTo>
                  <a:pt x="536781" y="537012"/>
                </a:lnTo>
                <a:lnTo>
                  <a:pt x="505044" y="505262"/>
                </a:lnTo>
                <a:close/>
              </a:path>
              <a:path w="2035175" h="2035809">
                <a:moveTo>
                  <a:pt x="536781" y="537012"/>
                </a:moveTo>
                <a:lnTo>
                  <a:pt x="517314" y="537012"/>
                </a:lnTo>
                <a:lnTo>
                  <a:pt x="532561" y="552252"/>
                </a:lnTo>
                <a:lnTo>
                  <a:pt x="552014" y="552252"/>
                </a:lnTo>
                <a:lnTo>
                  <a:pt x="536781" y="537012"/>
                </a:lnTo>
                <a:close/>
              </a:path>
              <a:path w="2035175" h="2035809">
                <a:moveTo>
                  <a:pt x="552014" y="552252"/>
                </a:moveTo>
                <a:lnTo>
                  <a:pt x="532561" y="552252"/>
                </a:lnTo>
                <a:lnTo>
                  <a:pt x="542725" y="562412"/>
                </a:lnTo>
                <a:lnTo>
                  <a:pt x="562170" y="562412"/>
                </a:lnTo>
                <a:lnTo>
                  <a:pt x="552014" y="552252"/>
                </a:lnTo>
                <a:close/>
              </a:path>
              <a:path w="2035175" h="2035809">
                <a:moveTo>
                  <a:pt x="562170" y="562412"/>
                </a:moveTo>
                <a:lnTo>
                  <a:pt x="542725" y="562412"/>
                </a:lnTo>
                <a:lnTo>
                  <a:pt x="545266" y="564952"/>
                </a:lnTo>
                <a:lnTo>
                  <a:pt x="564709" y="564952"/>
                </a:lnTo>
                <a:lnTo>
                  <a:pt x="562170" y="562412"/>
                </a:lnTo>
                <a:close/>
              </a:path>
              <a:path w="2035175" h="2035809">
                <a:moveTo>
                  <a:pt x="564709" y="564952"/>
                </a:moveTo>
                <a:lnTo>
                  <a:pt x="545266" y="564952"/>
                </a:lnTo>
                <a:lnTo>
                  <a:pt x="551619" y="571302"/>
                </a:lnTo>
                <a:lnTo>
                  <a:pt x="571056" y="571302"/>
                </a:lnTo>
                <a:lnTo>
                  <a:pt x="564709" y="564952"/>
                </a:lnTo>
                <a:close/>
              </a:path>
              <a:path w="2035175" h="2035809">
                <a:moveTo>
                  <a:pt x="571056" y="571302"/>
                </a:moveTo>
                <a:lnTo>
                  <a:pt x="551619" y="571302"/>
                </a:lnTo>
                <a:lnTo>
                  <a:pt x="557972" y="577652"/>
                </a:lnTo>
                <a:lnTo>
                  <a:pt x="577403" y="577652"/>
                </a:lnTo>
                <a:lnTo>
                  <a:pt x="571056" y="571302"/>
                </a:lnTo>
                <a:close/>
              </a:path>
              <a:path w="2035175" h="2035809">
                <a:moveTo>
                  <a:pt x="577403" y="577652"/>
                </a:moveTo>
                <a:lnTo>
                  <a:pt x="557972" y="577652"/>
                </a:lnTo>
                <a:lnTo>
                  <a:pt x="564324" y="584002"/>
                </a:lnTo>
                <a:lnTo>
                  <a:pt x="583750" y="584002"/>
                </a:lnTo>
                <a:lnTo>
                  <a:pt x="577403" y="577652"/>
                </a:lnTo>
                <a:close/>
              </a:path>
              <a:path w="2035175" h="2035809">
                <a:moveTo>
                  <a:pt x="583750" y="584002"/>
                </a:moveTo>
                <a:lnTo>
                  <a:pt x="564324" y="584002"/>
                </a:lnTo>
                <a:lnTo>
                  <a:pt x="568136" y="587812"/>
                </a:lnTo>
                <a:lnTo>
                  <a:pt x="587559" y="587812"/>
                </a:lnTo>
                <a:lnTo>
                  <a:pt x="583750" y="584002"/>
                </a:lnTo>
                <a:close/>
              </a:path>
              <a:path w="2035175" h="2035809">
                <a:moveTo>
                  <a:pt x="587559" y="587812"/>
                </a:moveTo>
                <a:lnTo>
                  <a:pt x="568136" y="587812"/>
                </a:lnTo>
                <a:lnTo>
                  <a:pt x="574489" y="594162"/>
                </a:lnTo>
                <a:lnTo>
                  <a:pt x="593906" y="594162"/>
                </a:lnTo>
                <a:lnTo>
                  <a:pt x="587559" y="587812"/>
                </a:lnTo>
                <a:close/>
              </a:path>
              <a:path w="2035175" h="2035809">
                <a:moveTo>
                  <a:pt x="593906" y="594162"/>
                </a:moveTo>
                <a:lnTo>
                  <a:pt x="574489" y="594162"/>
                </a:lnTo>
                <a:lnTo>
                  <a:pt x="577030" y="596702"/>
                </a:lnTo>
                <a:lnTo>
                  <a:pt x="596445" y="596702"/>
                </a:lnTo>
                <a:lnTo>
                  <a:pt x="593906" y="594162"/>
                </a:lnTo>
                <a:close/>
              </a:path>
              <a:path w="2035175" h="2035809">
                <a:moveTo>
                  <a:pt x="596445" y="596702"/>
                </a:moveTo>
                <a:lnTo>
                  <a:pt x="577030" y="596702"/>
                </a:lnTo>
                <a:lnTo>
                  <a:pt x="583383" y="603052"/>
                </a:lnTo>
                <a:lnTo>
                  <a:pt x="602792" y="603052"/>
                </a:lnTo>
                <a:lnTo>
                  <a:pt x="596445" y="596702"/>
                </a:lnTo>
                <a:close/>
              </a:path>
              <a:path w="2035175" h="2035809">
                <a:moveTo>
                  <a:pt x="602792" y="603052"/>
                </a:moveTo>
                <a:lnTo>
                  <a:pt x="583383" y="603052"/>
                </a:lnTo>
                <a:lnTo>
                  <a:pt x="589735" y="609402"/>
                </a:lnTo>
                <a:lnTo>
                  <a:pt x="609140" y="609402"/>
                </a:lnTo>
                <a:lnTo>
                  <a:pt x="602792" y="603052"/>
                </a:lnTo>
                <a:close/>
              </a:path>
              <a:path w="2035175" h="2035809">
                <a:moveTo>
                  <a:pt x="609140" y="609402"/>
                </a:moveTo>
                <a:lnTo>
                  <a:pt x="589735" y="609402"/>
                </a:lnTo>
                <a:lnTo>
                  <a:pt x="596088" y="615752"/>
                </a:lnTo>
                <a:lnTo>
                  <a:pt x="615487" y="615752"/>
                </a:lnTo>
                <a:lnTo>
                  <a:pt x="609140" y="609402"/>
                </a:lnTo>
                <a:close/>
              </a:path>
              <a:path w="2035175" h="2035809">
                <a:moveTo>
                  <a:pt x="615487" y="615752"/>
                </a:moveTo>
                <a:lnTo>
                  <a:pt x="596088" y="615752"/>
                </a:lnTo>
                <a:lnTo>
                  <a:pt x="599900" y="619562"/>
                </a:lnTo>
                <a:lnTo>
                  <a:pt x="619295" y="619562"/>
                </a:lnTo>
                <a:lnTo>
                  <a:pt x="615487" y="615752"/>
                </a:lnTo>
                <a:close/>
              </a:path>
              <a:path w="2035175" h="2035809">
                <a:moveTo>
                  <a:pt x="619295" y="619562"/>
                </a:moveTo>
                <a:lnTo>
                  <a:pt x="599900" y="619562"/>
                </a:lnTo>
                <a:lnTo>
                  <a:pt x="606252" y="625912"/>
                </a:lnTo>
                <a:lnTo>
                  <a:pt x="625642" y="625912"/>
                </a:lnTo>
                <a:lnTo>
                  <a:pt x="619295" y="619562"/>
                </a:lnTo>
                <a:close/>
              </a:path>
              <a:path w="2035175" h="2035809">
                <a:moveTo>
                  <a:pt x="625642" y="625912"/>
                </a:moveTo>
                <a:lnTo>
                  <a:pt x="606252" y="625912"/>
                </a:lnTo>
                <a:lnTo>
                  <a:pt x="608794" y="628452"/>
                </a:lnTo>
                <a:lnTo>
                  <a:pt x="628181" y="628452"/>
                </a:lnTo>
                <a:lnTo>
                  <a:pt x="625642" y="625912"/>
                </a:lnTo>
                <a:close/>
              </a:path>
              <a:path w="2035175" h="2035809">
                <a:moveTo>
                  <a:pt x="628181" y="628452"/>
                </a:moveTo>
                <a:lnTo>
                  <a:pt x="608794" y="628452"/>
                </a:lnTo>
                <a:lnTo>
                  <a:pt x="612605" y="632262"/>
                </a:lnTo>
                <a:lnTo>
                  <a:pt x="631990" y="632262"/>
                </a:lnTo>
                <a:lnTo>
                  <a:pt x="628181" y="628452"/>
                </a:lnTo>
                <a:close/>
              </a:path>
              <a:path w="2035175" h="2035809">
                <a:moveTo>
                  <a:pt x="631990" y="632262"/>
                </a:moveTo>
                <a:lnTo>
                  <a:pt x="612605" y="632262"/>
                </a:lnTo>
                <a:lnTo>
                  <a:pt x="615146" y="634802"/>
                </a:lnTo>
                <a:lnTo>
                  <a:pt x="634529" y="634802"/>
                </a:lnTo>
                <a:lnTo>
                  <a:pt x="631990" y="632262"/>
                </a:lnTo>
                <a:close/>
              </a:path>
              <a:path w="2035175" h="2035809">
                <a:moveTo>
                  <a:pt x="634529" y="634802"/>
                </a:moveTo>
                <a:lnTo>
                  <a:pt x="615146" y="634802"/>
                </a:lnTo>
                <a:lnTo>
                  <a:pt x="621499" y="641152"/>
                </a:lnTo>
                <a:lnTo>
                  <a:pt x="640876" y="641152"/>
                </a:lnTo>
                <a:lnTo>
                  <a:pt x="634529" y="634802"/>
                </a:lnTo>
                <a:close/>
              </a:path>
              <a:path w="2035175" h="2035809">
                <a:moveTo>
                  <a:pt x="640876" y="641152"/>
                </a:moveTo>
                <a:lnTo>
                  <a:pt x="621499" y="641152"/>
                </a:lnTo>
                <a:lnTo>
                  <a:pt x="638016" y="657662"/>
                </a:lnTo>
                <a:lnTo>
                  <a:pt x="657379" y="657662"/>
                </a:lnTo>
                <a:lnTo>
                  <a:pt x="640876" y="641152"/>
                </a:lnTo>
                <a:close/>
              </a:path>
              <a:path w="2035175" h="2035809">
                <a:moveTo>
                  <a:pt x="657379" y="657662"/>
                </a:moveTo>
                <a:lnTo>
                  <a:pt x="638016" y="657662"/>
                </a:lnTo>
                <a:lnTo>
                  <a:pt x="640557" y="660202"/>
                </a:lnTo>
                <a:lnTo>
                  <a:pt x="659918" y="660202"/>
                </a:lnTo>
                <a:lnTo>
                  <a:pt x="657379" y="657662"/>
                </a:lnTo>
                <a:close/>
              </a:path>
              <a:path w="2035175" h="2035809">
                <a:moveTo>
                  <a:pt x="659918" y="660202"/>
                </a:moveTo>
                <a:lnTo>
                  <a:pt x="640557" y="660202"/>
                </a:lnTo>
                <a:lnTo>
                  <a:pt x="646910" y="666552"/>
                </a:lnTo>
                <a:lnTo>
                  <a:pt x="666265" y="666552"/>
                </a:lnTo>
                <a:lnTo>
                  <a:pt x="659918" y="660202"/>
                </a:lnTo>
                <a:close/>
              </a:path>
              <a:path w="2035175" h="2035809">
                <a:moveTo>
                  <a:pt x="666265" y="666552"/>
                </a:moveTo>
                <a:lnTo>
                  <a:pt x="646910" y="666552"/>
                </a:lnTo>
                <a:lnTo>
                  <a:pt x="657074" y="676712"/>
                </a:lnTo>
                <a:lnTo>
                  <a:pt x="676421" y="676712"/>
                </a:lnTo>
                <a:lnTo>
                  <a:pt x="666265" y="666552"/>
                </a:lnTo>
                <a:close/>
              </a:path>
              <a:path w="2035175" h="2035809">
                <a:moveTo>
                  <a:pt x="676421" y="676712"/>
                </a:moveTo>
                <a:lnTo>
                  <a:pt x="657074" y="676712"/>
                </a:lnTo>
                <a:lnTo>
                  <a:pt x="663427" y="683062"/>
                </a:lnTo>
                <a:lnTo>
                  <a:pt x="682768" y="683062"/>
                </a:lnTo>
                <a:lnTo>
                  <a:pt x="676421" y="676712"/>
                </a:lnTo>
                <a:close/>
              </a:path>
              <a:path w="2035175" h="2035809">
                <a:moveTo>
                  <a:pt x="682768" y="683062"/>
                </a:moveTo>
                <a:lnTo>
                  <a:pt x="663427" y="683062"/>
                </a:lnTo>
                <a:lnTo>
                  <a:pt x="669780" y="689412"/>
                </a:lnTo>
                <a:lnTo>
                  <a:pt x="689115" y="689412"/>
                </a:lnTo>
                <a:lnTo>
                  <a:pt x="682768" y="683062"/>
                </a:lnTo>
                <a:close/>
              </a:path>
              <a:path w="2035175" h="2035809">
                <a:moveTo>
                  <a:pt x="689115" y="689412"/>
                </a:moveTo>
                <a:lnTo>
                  <a:pt x="669780" y="689412"/>
                </a:lnTo>
                <a:lnTo>
                  <a:pt x="672321" y="691952"/>
                </a:lnTo>
                <a:lnTo>
                  <a:pt x="691654" y="691952"/>
                </a:lnTo>
                <a:lnTo>
                  <a:pt x="689115" y="689412"/>
                </a:lnTo>
                <a:close/>
              </a:path>
              <a:path w="2035175" h="2035809">
                <a:moveTo>
                  <a:pt x="691654" y="691952"/>
                </a:moveTo>
                <a:lnTo>
                  <a:pt x="672321" y="691952"/>
                </a:lnTo>
                <a:lnTo>
                  <a:pt x="678674" y="698302"/>
                </a:lnTo>
                <a:lnTo>
                  <a:pt x="698001" y="698302"/>
                </a:lnTo>
                <a:lnTo>
                  <a:pt x="691654" y="691952"/>
                </a:lnTo>
                <a:close/>
              </a:path>
              <a:path w="2035175" h="2035809">
                <a:moveTo>
                  <a:pt x="698001" y="698302"/>
                </a:moveTo>
                <a:lnTo>
                  <a:pt x="678674" y="698302"/>
                </a:lnTo>
                <a:lnTo>
                  <a:pt x="685026" y="704652"/>
                </a:lnTo>
                <a:lnTo>
                  <a:pt x="704349" y="704652"/>
                </a:lnTo>
                <a:lnTo>
                  <a:pt x="698001" y="698302"/>
                </a:lnTo>
                <a:close/>
              </a:path>
              <a:path w="2035175" h="2035809">
                <a:moveTo>
                  <a:pt x="704349" y="704652"/>
                </a:moveTo>
                <a:lnTo>
                  <a:pt x="685026" y="704652"/>
                </a:lnTo>
                <a:lnTo>
                  <a:pt x="701543" y="721162"/>
                </a:lnTo>
                <a:lnTo>
                  <a:pt x="720851" y="721162"/>
                </a:lnTo>
                <a:lnTo>
                  <a:pt x="704349" y="704652"/>
                </a:lnTo>
                <a:close/>
              </a:path>
              <a:path w="2035175" h="2035809">
                <a:moveTo>
                  <a:pt x="720851" y="721162"/>
                </a:moveTo>
                <a:lnTo>
                  <a:pt x="701543" y="721162"/>
                </a:lnTo>
                <a:lnTo>
                  <a:pt x="704085" y="723702"/>
                </a:lnTo>
                <a:lnTo>
                  <a:pt x="723390" y="723702"/>
                </a:lnTo>
                <a:lnTo>
                  <a:pt x="720851" y="721162"/>
                </a:lnTo>
                <a:close/>
              </a:path>
              <a:path w="2035175" h="2035809">
                <a:moveTo>
                  <a:pt x="723390" y="723702"/>
                </a:moveTo>
                <a:lnTo>
                  <a:pt x="704085" y="723702"/>
                </a:lnTo>
                <a:lnTo>
                  <a:pt x="739660" y="759262"/>
                </a:lnTo>
                <a:lnTo>
                  <a:pt x="758935" y="759262"/>
                </a:lnTo>
                <a:lnTo>
                  <a:pt x="723390" y="723702"/>
                </a:lnTo>
                <a:close/>
              </a:path>
              <a:path w="2035175" h="2035809">
                <a:moveTo>
                  <a:pt x="758935" y="759262"/>
                </a:moveTo>
                <a:lnTo>
                  <a:pt x="739660" y="759262"/>
                </a:lnTo>
                <a:lnTo>
                  <a:pt x="803187" y="822762"/>
                </a:lnTo>
                <a:lnTo>
                  <a:pt x="822408" y="822762"/>
                </a:lnTo>
                <a:lnTo>
                  <a:pt x="758935" y="759262"/>
                </a:lnTo>
                <a:close/>
              </a:path>
              <a:path w="2035175" h="2035809">
                <a:moveTo>
                  <a:pt x="822408" y="822762"/>
                </a:moveTo>
                <a:lnTo>
                  <a:pt x="803187" y="822762"/>
                </a:lnTo>
                <a:lnTo>
                  <a:pt x="862903" y="882452"/>
                </a:lnTo>
                <a:lnTo>
                  <a:pt x="882072" y="882452"/>
                </a:lnTo>
                <a:lnTo>
                  <a:pt x="822408" y="822762"/>
                </a:lnTo>
                <a:close/>
              </a:path>
              <a:path w="2035175" h="2035809">
                <a:moveTo>
                  <a:pt x="882072" y="882452"/>
                </a:moveTo>
                <a:lnTo>
                  <a:pt x="862903" y="882452"/>
                </a:lnTo>
                <a:lnTo>
                  <a:pt x="869256" y="888802"/>
                </a:lnTo>
                <a:lnTo>
                  <a:pt x="888419" y="888802"/>
                </a:lnTo>
                <a:lnTo>
                  <a:pt x="882072" y="882452"/>
                </a:lnTo>
                <a:close/>
              </a:path>
              <a:path w="2035175" h="2035809">
                <a:moveTo>
                  <a:pt x="888419" y="888802"/>
                </a:moveTo>
                <a:lnTo>
                  <a:pt x="869256" y="888802"/>
                </a:lnTo>
                <a:lnTo>
                  <a:pt x="901019" y="920552"/>
                </a:lnTo>
                <a:lnTo>
                  <a:pt x="920156" y="920552"/>
                </a:lnTo>
                <a:lnTo>
                  <a:pt x="888419" y="888802"/>
                </a:lnTo>
                <a:close/>
              </a:path>
              <a:path w="2035175" h="2035809">
                <a:moveTo>
                  <a:pt x="920156" y="920552"/>
                </a:moveTo>
                <a:lnTo>
                  <a:pt x="901019" y="920552"/>
                </a:lnTo>
                <a:lnTo>
                  <a:pt x="911184" y="930712"/>
                </a:lnTo>
                <a:lnTo>
                  <a:pt x="930311" y="930712"/>
                </a:lnTo>
                <a:lnTo>
                  <a:pt x="920156" y="920552"/>
                </a:lnTo>
                <a:close/>
              </a:path>
              <a:path w="2035175" h="2035809">
                <a:moveTo>
                  <a:pt x="930311" y="930712"/>
                </a:moveTo>
                <a:lnTo>
                  <a:pt x="911184" y="930712"/>
                </a:lnTo>
                <a:lnTo>
                  <a:pt x="926430" y="945952"/>
                </a:lnTo>
                <a:lnTo>
                  <a:pt x="945545" y="945952"/>
                </a:lnTo>
                <a:lnTo>
                  <a:pt x="930311" y="930712"/>
                </a:lnTo>
                <a:close/>
              </a:path>
              <a:path w="2035175" h="2035809">
                <a:moveTo>
                  <a:pt x="945545" y="945952"/>
                </a:moveTo>
                <a:lnTo>
                  <a:pt x="926430" y="945952"/>
                </a:lnTo>
                <a:lnTo>
                  <a:pt x="930242" y="949762"/>
                </a:lnTo>
                <a:lnTo>
                  <a:pt x="949353" y="949762"/>
                </a:lnTo>
                <a:lnTo>
                  <a:pt x="945545" y="945952"/>
                </a:lnTo>
                <a:close/>
              </a:path>
              <a:path w="2035175" h="2035809">
                <a:moveTo>
                  <a:pt x="949353" y="949762"/>
                </a:moveTo>
                <a:lnTo>
                  <a:pt x="930242" y="949762"/>
                </a:lnTo>
                <a:lnTo>
                  <a:pt x="962006" y="981512"/>
                </a:lnTo>
                <a:lnTo>
                  <a:pt x="981089" y="981512"/>
                </a:lnTo>
                <a:lnTo>
                  <a:pt x="949353" y="949762"/>
                </a:lnTo>
                <a:close/>
              </a:path>
              <a:path w="2035175" h="2035809">
                <a:moveTo>
                  <a:pt x="981089" y="981512"/>
                </a:moveTo>
                <a:lnTo>
                  <a:pt x="962006" y="981512"/>
                </a:lnTo>
                <a:lnTo>
                  <a:pt x="989958" y="1009452"/>
                </a:lnTo>
                <a:lnTo>
                  <a:pt x="1009017" y="1009452"/>
                </a:lnTo>
                <a:lnTo>
                  <a:pt x="981089" y="981512"/>
                </a:lnTo>
                <a:close/>
              </a:path>
              <a:path w="2035175" h="2035809">
                <a:moveTo>
                  <a:pt x="1009017" y="1009452"/>
                </a:moveTo>
                <a:lnTo>
                  <a:pt x="989958" y="1009452"/>
                </a:lnTo>
                <a:lnTo>
                  <a:pt x="1021721" y="1041202"/>
                </a:lnTo>
                <a:lnTo>
                  <a:pt x="1040754" y="1041202"/>
                </a:lnTo>
                <a:lnTo>
                  <a:pt x="1009017" y="1009452"/>
                </a:lnTo>
                <a:close/>
              </a:path>
              <a:path w="2035175" h="2035809">
                <a:moveTo>
                  <a:pt x="1040754" y="1041202"/>
                </a:moveTo>
                <a:lnTo>
                  <a:pt x="1021721" y="1041202"/>
                </a:lnTo>
                <a:lnTo>
                  <a:pt x="1089060" y="1108512"/>
                </a:lnTo>
                <a:lnTo>
                  <a:pt x="1108035" y="1108512"/>
                </a:lnTo>
                <a:lnTo>
                  <a:pt x="1040754" y="1041202"/>
                </a:lnTo>
                <a:close/>
              </a:path>
              <a:path w="2035175" h="2035809">
                <a:moveTo>
                  <a:pt x="1108035" y="1108512"/>
                </a:moveTo>
                <a:lnTo>
                  <a:pt x="1089060" y="1108512"/>
                </a:lnTo>
                <a:lnTo>
                  <a:pt x="1101766" y="1121212"/>
                </a:lnTo>
                <a:lnTo>
                  <a:pt x="1120729" y="1121212"/>
                </a:lnTo>
                <a:lnTo>
                  <a:pt x="1108035" y="1108512"/>
                </a:lnTo>
                <a:close/>
              </a:path>
              <a:path w="2035175" h="2035809">
                <a:moveTo>
                  <a:pt x="1120729" y="1121212"/>
                </a:moveTo>
                <a:lnTo>
                  <a:pt x="1101766" y="1121212"/>
                </a:lnTo>
                <a:lnTo>
                  <a:pt x="1120824" y="1140262"/>
                </a:lnTo>
                <a:lnTo>
                  <a:pt x="1139771" y="1140262"/>
                </a:lnTo>
                <a:lnTo>
                  <a:pt x="1120729" y="1121212"/>
                </a:lnTo>
                <a:close/>
              </a:path>
              <a:path w="2035175" h="2035809">
                <a:moveTo>
                  <a:pt x="1139771" y="1140262"/>
                </a:moveTo>
                <a:lnTo>
                  <a:pt x="1120824" y="1140262"/>
                </a:lnTo>
                <a:lnTo>
                  <a:pt x="1136071" y="1155502"/>
                </a:lnTo>
                <a:lnTo>
                  <a:pt x="1155004" y="1155502"/>
                </a:lnTo>
                <a:lnTo>
                  <a:pt x="1139771" y="1140262"/>
                </a:lnTo>
                <a:close/>
              </a:path>
              <a:path w="2035175" h="2035809">
                <a:moveTo>
                  <a:pt x="1155004" y="1155502"/>
                </a:moveTo>
                <a:lnTo>
                  <a:pt x="1136071" y="1155502"/>
                </a:lnTo>
                <a:lnTo>
                  <a:pt x="1142423" y="1161852"/>
                </a:lnTo>
                <a:lnTo>
                  <a:pt x="1161352" y="1161852"/>
                </a:lnTo>
                <a:lnTo>
                  <a:pt x="1155004" y="1155502"/>
                </a:lnTo>
                <a:close/>
              </a:path>
              <a:path w="2035175" h="2035809">
                <a:moveTo>
                  <a:pt x="1161352" y="1161852"/>
                </a:moveTo>
                <a:lnTo>
                  <a:pt x="1142423" y="1161852"/>
                </a:lnTo>
                <a:lnTo>
                  <a:pt x="1155129" y="1174552"/>
                </a:lnTo>
                <a:lnTo>
                  <a:pt x="1174046" y="1174552"/>
                </a:lnTo>
                <a:lnTo>
                  <a:pt x="1161352" y="1161852"/>
                </a:lnTo>
                <a:close/>
              </a:path>
              <a:path w="2035175" h="2035809">
                <a:moveTo>
                  <a:pt x="1174046" y="1174552"/>
                </a:moveTo>
                <a:lnTo>
                  <a:pt x="1155129" y="1174552"/>
                </a:lnTo>
                <a:lnTo>
                  <a:pt x="1174187" y="1193602"/>
                </a:lnTo>
                <a:lnTo>
                  <a:pt x="1193088" y="1193602"/>
                </a:lnTo>
                <a:lnTo>
                  <a:pt x="1174046" y="1174552"/>
                </a:lnTo>
                <a:close/>
              </a:path>
              <a:path w="2035175" h="2035809">
                <a:moveTo>
                  <a:pt x="1193088" y="1193602"/>
                </a:moveTo>
                <a:lnTo>
                  <a:pt x="1174187" y="1193602"/>
                </a:lnTo>
                <a:lnTo>
                  <a:pt x="1186892" y="1206302"/>
                </a:lnTo>
                <a:lnTo>
                  <a:pt x="1205782" y="1206302"/>
                </a:lnTo>
                <a:lnTo>
                  <a:pt x="1193088" y="1193602"/>
                </a:lnTo>
                <a:close/>
              </a:path>
              <a:path w="2035175" h="2035809">
                <a:moveTo>
                  <a:pt x="1205782" y="1206302"/>
                </a:moveTo>
                <a:lnTo>
                  <a:pt x="1186892" y="1206302"/>
                </a:lnTo>
                <a:lnTo>
                  <a:pt x="1193245" y="1212652"/>
                </a:lnTo>
                <a:lnTo>
                  <a:pt x="1212130" y="1212652"/>
                </a:lnTo>
                <a:lnTo>
                  <a:pt x="1205782" y="1206302"/>
                </a:lnTo>
                <a:close/>
              </a:path>
              <a:path w="2035175" h="2035809">
                <a:moveTo>
                  <a:pt x="1212130" y="1212652"/>
                </a:moveTo>
                <a:lnTo>
                  <a:pt x="1193245" y="1212652"/>
                </a:lnTo>
                <a:lnTo>
                  <a:pt x="1199598" y="1219002"/>
                </a:lnTo>
                <a:lnTo>
                  <a:pt x="1218477" y="1219002"/>
                </a:lnTo>
                <a:lnTo>
                  <a:pt x="1212130" y="1212652"/>
                </a:lnTo>
                <a:close/>
              </a:path>
              <a:path w="2035175" h="2035809">
                <a:moveTo>
                  <a:pt x="1218477" y="1219002"/>
                </a:moveTo>
                <a:lnTo>
                  <a:pt x="1199598" y="1219002"/>
                </a:lnTo>
                <a:lnTo>
                  <a:pt x="1205951" y="1225352"/>
                </a:lnTo>
                <a:lnTo>
                  <a:pt x="1224824" y="1225352"/>
                </a:lnTo>
                <a:lnTo>
                  <a:pt x="1218477" y="1219002"/>
                </a:lnTo>
                <a:close/>
              </a:path>
              <a:path w="2035175" h="2035809">
                <a:moveTo>
                  <a:pt x="1835431" y="1836222"/>
                </a:moveTo>
                <a:lnTo>
                  <a:pt x="1817084" y="1836222"/>
                </a:lnTo>
                <a:lnTo>
                  <a:pt x="2016560" y="2035612"/>
                </a:lnTo>
                <a:lnTo>
                  <a:pt x="2034735" y="2035612"/>
                </a:lnTo>
                <a:lnTo>
                  <a:pt x="1835431" y="1836222"/>
                </a:lnTo>
                <a:close/>
              </a:path>
              <a:path w="2035175" h="2035809">
                <a:moveTo>
                  <a:pt x="1832892" y="1833682"/>
                </a:moveTo>
                <a:lnTo>
                  <a:pt x="1814543" y="1833682"/>
                </a:lnTo>
                <a:lnTo>
                  <a:pt x="1815813" y="1834952"/>
                </a:lnTo>
                <a:lnTo>
                  <a:pt x="1834162" y="1834952"/>
                </a:lnTo>
                <a:lnTo>
                  <a:pt x="1832892" y="1833682"/>
                </a:lnTo>
                <a:close/>
              </a:path>
              <a:path w="2035175" h="2035809">
                <a:moveTo>
                  <a:pt x="1829084" y="1829872"/>
                </a:moveTo>
                <a:lnTo>
                  <a:pt x="1810731" y="1829872"/>
                </a:lnTo>
                <a:lnTo>
                  <a:pt x="1813272" y="1832412"/>
                </a:lnTo>
                <a:lnTo>
                  <a:pt x="1831623" y="1832412"/>
                </a:lnTo>
                <a:lnTo>
                  <a:pt x="1829084" y="1829872"/>
                </a:lnTo>
                <a:close/>
              </a:path>
              <a:path w="2035175" h="2035809">
                <a:moveTo>
                  <a:pt x="1826545" y="1827332"/>
                </a:moveTo>
                <a:lnTo>
                  <a:pt x="1808190" y="1827332"/>
                </a:lnTo>
                <a:lnTo>
                  <a:pt x="1809461" y="1828602"/>
                </a:lnTo>
                <a:lnTo>
                  <a:pt x="1827814" y="1828602"/>
                </a:lnTo>
                <a:lnTo>
                  <a:pt x="1826545" y="1827332"/>
                </a:lnTo>
                <a:close/>
              </a:path>
              <a:path w="2035175" h="2035809">
                <a:moveTo>
                  <a:pt x="1822737" y="1823522"/>
                </a:moveTo>
                <a:lnTo>
                  <a:pt x="1804378" y="1823522"/>
                </a:lnTo>
                <a:lnTo>
                  <a:pt x="1806919" y="1826062"/>
                </a:lnTo>
                <a:lnTo>
                  <a:pt x="1825276" y="1826062"/>
                </a:lnTo>
                <a:lnTo>
                  <a:pt x="1822737" y="1823522"/>
                </a:lnTo>
                <a:close/>
              </a:path>
              <a:path w="2035175" h="2035809">
                <a:moveTo>
                  <a:pt x="1820198" y="1820982"/>
                </a:moveTo>
                <a:lnTo>
                  <a:pt x="1801837" y="1820982"/>
                </a:lnTo>
                <a:lnTo>
                  <a:pt x="1803108" y="1822252"/>
                </a:lnTo>
                <a:lnTo>
                  <a:pt x="1821467" y="1822252"/>
                </a:lnTo>
                <a:lnTo>
                  <a:pt x="1820198" y="1820982"/>
                </a:lnTo>
                <a:close/>
              </a:path>
              <a:path w="2035175" h="2035809">
                <a:moveTo>
                  <a:pt x="1816389" y="1817172"/>
                </a:moveTo>
                <a:lnTo>
                  <a:pt x="1798026" y="1817172"/>
                </a:lnTo>
                <a:lnTo>
                  <a:pt x="1800567" y="1819712"/>
                </a:lnTo>
                <a:lnTo>
                  <a:pt x="1818928" y="1819712"/>
                </a:lnTo>
                <a:lnTo>
                  <a:pt x="1816389" y="1817172"/>
                </a:lnTo>
                <a:close/>
              </a:path>
              <a:path w="2035175" h="2035809">
                <a:moveTo>
                  <a:pt x="1813850" y="1814632"/>
                </a:moveTo>
                <a:lnTo>
                  <a:pt x="1795485" y="1814632"/>
                </a:lnTo>
                <a:lnTo>
                  <a:pt x="1796755" y="1815902"/>
                </a:lnTo>
                <a:lnTo>
                  <a:pt x="1815120" y="1815902"/>
                </a:lnTo>
                <a:lnTo>
                  <a:pt x="1813850" y="1814632"/>
                </a:lnTo>
                <a:close/>
              </a:path>
              <a:path w="2035175" h="2035809">
                <a:moveTo>
                  <a:pt x="1810042" y="1810822"/>
                </a:moveTo>
                <a:lnTo>
                  <a:pt x="1791673" y="1810822"/>
                </a:lnTo>
                <a:lnTo>
                  <a:pt x="1794214" y="1813362"/>
                </a:lnTo>
                <a:lnTo>
                  <a:pt x="1812581" y="1813362"/>
                </a:lnTo>
                <a:lnTo>
                  <a:pt x="1810042" y="1810822"/>
                </a:lnTo>
                <a:close/>
              </a:path>
              <a:path w="2035175" h="2035809">
                <a:moveTo>
                  <a:pt x="1807503" y="1808282"/>
                </a:moveTo>
                <a:lnTo>
                  <a:pt x="1789132" y="1808282"/>
                </a:lnTo>
                <a:lnTo>
                  <a:pt x="1790402" y="1809552"/>
                </a:lnTo>
                <a:lnTo>
                  <a:pt x="1808773" y="1809552"/>
                </a:lnTo>
                <a:lnTo>
                  <a:pt x="1807503" y="1808282"/>
                </a:lnTo>
                <a:close/>
              </a:path>
              <a:path w="2035175" h="2035809">
                <a:moveTo>
                  <a:pt x="1803695" y="1804472"/>
                </a:moveTo>
                <a:lnTo>
                  <a:pt x="1785320" y="1804472"/>
                </a:lnTo>
                <a:lnTo>
                  <a:pt x="1787861" y="1807012"/>
                </a:lnTo>
                <a:lnTo>
                  <a:pt x="1806234" y="1807012"/>
                </a:lnTo>
                <a:lnTo>
                  <a:pt x="1803695" y="1804472"/>
                </a:lnTo>
                <a:close/>
              </a:path>
              <a:path w="2035175" h="2035809">
                <a:moveTo>
                  <a:pt x="1801156" y="1801932"/>
                </a:moveTo>
                <a:lnTo>
                  <a:pt x="1782779" y="1801932"/>
                </a:lnTo>
                <a:lnTo>
                  <a:pt x="1784050" y="1803202"/>
                </a:lnTo>
                <a:lnTo>
                  <a:pt x="1802425" y="1803202"/>
                </a:lnTo>
                <a:lnTo>
                  <a:pt x="1801156" y="1801932"/>
                </a:lnTo>
                <a:close/>
              </a:path>
              <a:path w="2035175" h="2035809">
                <a:moveTo>
                  <a:pt x="1797348" y="1798122"/>
                </a:moveTo>
                <a:lnTo>
                  <a:pt x="1778967" y="1798122"/>
                </a:lnTo>
                <a:lnTo>
                  <a:pt x="1781509" y="1800662"/>
                </a:lnTo>
                <a:lnTo>
                  <a:pt x="1799886" y="1800662"/>
                </a:lnTo>
                <a:lnTo>
                  <a:pt x="1797348" y="1798122"/>
                </a:lnTo>
                <a:close/>
              </a:path>
              <a:path w="2035175" h="2035809">
                <a:moveTo>
                  <a:pt x="1794809" y="1795582"/>
                </a:moveTo>
                <a:lnTo>
                  <a:pt x="1776426" y="1795582"/>
                </a:lnTo>
                <a:lnTo>
                  <a:pt x="1777697" y="1796852"/>
                </a:lnTo>
                <a:lnTo>
                  <a:pt x="1796078" y="1796852"/>
                </a:lnTo>
                <a:lnTo>
                  <a:pt x="1794809" y="1795582"/>
                </a:lnTo>
                <a:close/>
              </a:path>
              <a:path w="2035175" h="2035809">
                <a:moveTo>
                  <a:pt x="1791000" y="1791772"/>
                </a:moveTo>
                <a:lnTo>
                  <a:pt x="1772615" y="1791772"/>
                </a:lnTo>
                <a:lnTo>
                  <a:pt x="1775156" y="1794312"/>
                </a:lnTo>
                <a:lnTo>
                  <a:pt x="1793539" y="1794312"/>
                </a:lnTo>
                <a:lnTo>
                  <a:pt x="1791000" y="1791772"/>
                </a:lnTo>
                <a:close/>
              </a:path>
              <a:path w="2035175" h="2035809">
                <a:moveTo>
                  <a:pt x="1788461" y="1789232"/>
                </a:moveTo>
                <a:lnTo>
                  <a:pt x="1770074" y="1789232"/>
                </a:lnTo>
                <a:lnTo>
                  <a:pt x="1771344" y="1790502"/>
                </a:lnTo>
                <a:lnTo>
                  <a:pt x="1789731" y="1790502"/>
                </a:lnTo>
                <a:lnTo>
                  <a:pt x="1788461" y="1789232"/>
                </a:lnTo>
                <a:close/>
              </a:path>
              <a:path w="2035175" h="2035809">
                <a:moveTo>
                  <a:pt x="1784653" y="1785422"/>
                </a:moveTo>
                <a:lnTo>
                  <a:pt x="1766262" y="1785422"/>
                </a:lnTo>
                <a:lnTo>
                  <a:pt x="1768803" y="1787962"/>
                </a:lnTo>
                <a:lnTo>
                  <a:pt x="1787192" y="1787962"/>
                </a:lnTo>
                <a:lnTo>
                  <a:pt x="1784653" y="1785422"/>
                </a:lnTo>
                <a:close/>
              </a:path>
              <a:path w="2035175" h="2035809">
                <a:moveTo>
                  <a:pt x="1782114" y="1782882"/>
                </a:moveTo>
                <a:lnTo>
                  <a:pt x="1763721" y="1782882"/>
                </a:lnTo>
                <a:lnTo>
                  <a:pt x="1764991" y="1784152"/>
                </a:lnTo>
                <a:lnTo>
                  <a:pt x="1783384" y="1784152"/>
                </a:lnTo>
                <a:lnTo>
                  <a:pt x="1782114" y="1782882"/>
                </a:lnTo>
                <a:close/>
              </a:path>
              <a:path w="2035175" h="2035809">
                <a:moveTo>
                  <a:pt x="1778306" y="1779072"/>
                </a:moveTo>
                <a:lnTo>
                  <a:pt x="1759909" y="1779072"/>
                </a:lnTo>
                <a:lnTo>
                  <a:pt x="1762450" y="1781612"/>
                </a:lnTo>
                <a:lnTo>
                  <a:pt x="1780845" y="1781612"/>
                </a:lnTo>
                <a:lnTo>
                  <a:pt x="1778306" y="1779072"/>
                </a:lnTo>
                <a:close/>
              </a:path>
              <a:path w="2035175" h="2035809">
                <a:moveTo>
                  <a:pt x="1775767" y="1776532"/>
                </a:moveTo>
                <a:lnTo>
                  <a:pt x="1757368" y="1776532"/>
                </a:lnTo>
                <a:lnTo>
                  <a:pt x="1758639" y="1777802"/>
                </a:lnTo>
                <a:lnTo>
                  <a:pt x="1777036" y="1777802"/>
                </a:lnTo>
                <a:lnTo>
                  <a:pt x="1775767" y="1776532"/>
                </a:lnTo>
                <a:close/>
              </a:path>
              <a:path w="2035175" h="2035809">
                <a:moveTo>
                  <a:pt x="1771959" y="1772722"/>
                </a:moveTo>
                <a:lnTo>
                  <a:pt x="1753557" y="1772722"/>
                </a:lnTo>
                <a:lnTo>
                  <a:pt x="1756098" y="1775262"/>
                </a:lnTo>
                <a:lnTo>
                  <a:pt x="1774497" y="1775262"/>
                </a:lnTo>
                <a:lnTo>
                  <a:pt x="1771959" y="1772722"/>
                </a:lnTo>
                <a:close/>
              </a:path>
              <a:path w="2035175" h="2035809">
                <a:moveTo>
                  <a:pt x="1769420" y="1770182"/>
                </a:moveTo>
                <a:lnTo>
                  <a:pt x="1751015" y="1770182"/>
                </a:lnTo>
                <a:lnTo>
                  <a:pt x="1752286" y="1771452"/>
                </a:lnTo>
                <a:lnTo>
                  <a:pt x="1770689" y="1771452"/>
                </a:lnTo>
                <a:lnTo>
                  <a:pt x="1769420" y="1770182"/>
                </a:lnTo>
                <a:close/>
              </a:path>
              <a:path w="2035175" h="2035809">
                <a:moveTo>
                  <a:pt x="1765611" y="1766372"/>
                </a:moveTo>
                <a:lnTo>
                  <a:pt x="1747204" y="1766372"/>
                </a:lnTo>
                <a:lnTo>
                  <a:pt x="1749745" y="1768912"/>
                </a:lnTo>
                <a:lnTo>
                  <a:pt x="1768150" y="1768912"/>
                </a:lnTo>
                <a:lnTo>
                  <a:pt x="1765611" y="1766372"/>
                </a:lnTo>
                <a:close/>
              </a:path>
              <a:path w="2035175" h="2035809">
                <a:moveTo>
                  <a:pt x="1763072" y="1763832"/>
                </a:moveTo>
                <a:lnTo>
                  <a:pt x="1744663" y="1763832"/>
                </a:lnTo>
                <a:lnTo>
                  <a:pt x="1745933" y="1765102"/>
                </a:lnTo>
                <a:lnTo>
                  <a:pt x="1764342" y="1765102"/>
                </a:lnTo>
                <a:lnTo>
                  <a:pt x="1763072" y="1763832"/>
                </a:lnTo>
                <a:close/>
              </a:path>
              <a:path w="2035175" h="2035809">
                <a:moveTo>
                  <a:pt x="1759264" y="1760022"/>
                </a:moveTo>
                <a:lnTo>
                  <a:pt x="1740851" y="1760022"/>
                </a:lnTo>
                <a:lnTo>
                  <a:pt x="1743392" y="1762562"/>
                </a:lnTo>
                <a:lnTo>
                  <a:pt x="1761803" y="1762562"/>
                </a:lnTo>
                <a:lnTo>
                  <a:pt x="1759264" y="1760022"/>
                </a:lnTo>
                <a:close/>
              </a:path>
              <a:path w="2035175" h="2035809">
                <a:moveTo>
                  <a:pt x="1756725" y="1757482"/>
                </a:moveTo>
                <a:lnTo>
                  <a:pt x="1738310" y="1757482"/>
                </a:lnTo>
                <a:lnTo>
                  <a:pt x="1739580" y="1758752"/>
                </a:lnTo>
                <a:lnTo>
                  <a:pt x="1757995" y="1758752"/>
                </a:lnTo>
                <a:lnTo>
                  <a:pt x="1756725" y="1757482"/>
                </a:lnTo>
                <a:close/>
              </a:path>
              <a:path w="2035175" h="2035809">
                <a:moveTo>
                  <a:pt x="1752917" y="1753672"/>
                </a:moveTo>
                <a:lnTo>
                  <a:pt x="1734498" y="1753672"/>
                </a:lnTo>
                <a:lnTo>
                  <a:pt x="1737039" y="1756212"/>
                </a:lnTo>
                <a:lnTo>
                  <a:pt x="1755456" y="1756212"/>
                </a:lnTo>
                <a:lnTo>
                  <a:pt x="1752917" y="1753672"/>
                </a:lnTo>
                <a:close/>
              </a:path>
              <a:path w="2035175" h="2035809">
                <a:moveTo>
                  <a:pt x="1750378" y="1751132"/>
                </a:moveTo>
                <a:lnTo>
                  <a:pt x="1731957" y="1751132"/>
                </a:lnTo>
                <a:lnTo>
                  <a:pt x="1733228" y="1752402"/>
                </a:lnTo>
                <a:lnTo>
                  <a:pt x="1751647" y="1752402"/>
                </a:lnTo>
                <a:lnTo>
                  <a:pt x="1750378" y="1751132"/>
                </a:lnTo>
                <a:close/>
              </a:path>
              <a:path w="2035175" h="2035809">
                <a:moveTo>
                  <a:pt x="1746569" y="1747322"/>
                </a:moveTo>
                <a:lnTo>
                  <a:pt x="1728146" y="1747322"/>
                </a:lnTo>
                <a:lnTo>
                  <a:pt x="1730687" y="1749862"/>
                </a:lnTo>
                <a:lnTo>
                  <a:pt x="1749108" y="1749862"/>
                </a:lnTo>
                <a:lnTo>
                  <a:pt x="1746569" y="1747322"/>
                </a:lnTo>
                <a:close/>
              </a:path>
              <a:path w="2035175" h="2035809">
                <a:moveTo>
                  <a:pt x="1744031" y="1744782"/>
                </a:moveTo>
                <a:lnTo>
                  <a:pt x="1725604" y="1744782"/>
                </a:lnTo>
                <a:lnTo>
                  <a:pt x="1726875" y="1746052"/>
                </a:lnTo>
                <a:lnTo>
                  <a:pt x="1745300" y="1746052"/>
                </a:lnTo>
                <a:lnTo>
                  <a:pt x="1744031" y="1744782"/>
                </a:lnTo>
                <a:close/>
              </a:path>
              <a:path w="2035175" h="2035809">
                <a:moveTo>
                  <a:pt x="1737683" y="1738432"/>
                </a:moveTo>
                <a:lnTo>
                  <a:pt x="1719252" y="1738432"/>
                </a:lnTo>
                <a:lnTo>
                  <a:pt x="1724334" y="1743512"/>
                </a:lnTo>
                <a:lnTo>
                  <a:pt x="1742761" y="1743512"/>
                </a:lnTo>
                <a:lnTo>
                  <a:pt x="1737683" y="1738432"/>
                </a:lnTo>
                <a:close/>
              </a:path>
              <a:path w="2035175" h="2035809">
                <a:moveTo>
                  <a:pt x="1733875" y="1734622"/>
                </a:moveTo>
                <a:lnTo>
                  <a:pt x="1715440" y="1734622"/>
                </a:lnTo>
                <a:lnTo>
                  <a:pt x="1717981" y="1737162"/>
                </a:lnTo>
                <a:lnTo>
                  <a:pt x="1736414" y="1737162"/>
                </a:lnTo>
                <a:lnTo>
                  <a:pt x="1733875" y="1734622"/>
                </a:lnTo>
                <a:close/>
              </a:path>
              <a:path w="2035175" h="2035809">
                <a:moveTo>
                  <a:pt x="1731336" y="1732082"/>
                </a:moveTo>
                <a:lnTo>
                  <a:pt x="1712899" y="1732082"/>
                </a:lnTo>
                <a:lnTo>
                  <a:pt x="1714170" y="1733352"/>
                </a:lnTo>
                <a:lnTo>
                  <a:pt x="1732605" y="1733352"/>
                </a:lnTo>
                <a:lnTo>
                  <a:pt x="1731336" y="1732082"/>
                </a:lnTo>
                <a:close/>
              </a:path>
              <a:path w="2035175" h="2035809">
                <a:moveTo>
                  <a:pt x="1727528" y="1728272"/>
                </a:moveTo>
                <a:lnTo>
                  <a:pt x="1709087" y="1728272"/>
                </a:lnTo>
                <a:lnTo>
                  <a:pt x="1711628" y="1730812"/>
                </a:lnTo>
                <a:lnTo>
                  <a:pt x="1730067" y="1730812"/>
                </a:lnTo>
                <a:lnTo>
                  <a:pt x="1727528" y="1728272"/>
                </a:lnTo>
                <a:close/>
              </a:path>
              <a:path w="2035175" h="2035809">
                <a:moveTo>
                  <a:pt x="1724989" y="1725732"/>
                </a:moveTo>
                <a:lnTo>
                  <a:pt x="1706546" y="1725732"/>
                </a:lnTo>
                <a:lnTo>
                  <a:pt x="1707817" y="1727002"/>
                </a:lnTo>
                <a:lnTo>
                  <a:pt x="1726258" y="1727002"/>
                </a:lnTo>
                <a:lnTo>
                  <a:pt x="1724989" y="1725732"/>
                </a:lnTo>
                <a:close/>
              </a:path>
              <a:path w="2035175" h="2035809">
                <a:moveTo>
                  <a:pt x="1721180" y="1721922"/>
                </a:moveTo>
                <a:lnTo>
                  <a:pt x="1702735" y="1721922"/>
                </a:lnTo>
                <a:lnTo>
                  <a:pt x="1705276" y="1724462"/>
                </a:lnTo>
                <a:lnTo>
                  <a:pt x="1723719" y="1724462"/>
                </a:lnTo>
                <a:lnTo>
                  <a:pt x="1721180" y="1721922"/>
                </a:lnTo>
                <a:close/>
              </a:path>
              <a:path w="2035175" h="2035809">
                <a:moveTo>
                  <a:pt x="1718641" y="1719382"/>
                </a:moveTo>
                <a:lnTo>
                  <a:pt x="1700194" y="1719382"/>
                </a:lnTo>
                <a:lnTo>
                  <a:pt x="1701464" y="1720652"/>
                </a:lnTo>
                <a:lnTo>
                  <a:pt x="1719911" y="1720652"/>
                </a:lnTo>
                <a:lnTo>
                  <a:pt x="1718641" y="1719382"/>
                </a:lnTo>
                <a:close/>
              </a:path>
              <a:path w="2035175" h="2035809">
                <a:moveTo>
                  <a:pt x="1714833" y="1715572"/>
                </a:moveTo>
                <a:lnTo>
                  <a:pt x="1696382" y="1715572"/>
                </a:lnTo>
                <a:lnTo>
                  <a:pt x="1698923" y="1718112"/>
                </a:lnTo>
                <a:lnTo>
                  <a:pt x="1717372" y="1718112"/>
                </a:lnTo>
                <a:lnTo>
                  <a:pt x="1714833" y="1715572"/>
                </a:lnTo>
                <a:close/>
              </a:path>
              <a:path w="2035175" h="2035809">
                <a:moveTo>
                  <a:pt x="1712294" y="1713032"/>
                </a:moveTo>
                <a:lnTo>
                  <a:pt x="1693841" y="1713032"/>
                </a:lnTo>
                <a:lnTo>
                  <a:pt x="1695111" y="1714302"/>
                </a:lnTo>
                <a:lnTo>
                  <a:pt x="1713564" y="1714302"/>
                </a:lnTo>
                <a:lnTo>
                  <a:pt x="1712294" y="1713032"/>
                </a:lnTo>
                <a:close/>
              </a:path>
              <a:path w="2035175" h="2035809">
                <a:moveTo>
                  <a:pt x="1708486" y="1709222"/>
                </a:moveTo>
                <a:lnTo>
                  <a:pt x="1690029" y="1709222"/>
                </a:lnTo>
                <a:lnTo>
                  <a:pt x="1692570" y="1711762"/>
                </a:lnTo>
                <a:lnTo>
                  <a:pt x="1711025" y="1711762"/>
                </a:lnTo>
                <a:lnTo>
                  <a:pt x="1708486" y="1709222"/>
                </a:lnTo>
                <a:close/>
              </a:path>
              <a:path w="2035175" h="2035809">
                <a:moveTo>
                  <a:pt x="1705947" y="1706682"/>
                </a:moveTo>
                <a:lnTo>
                  <a:pt x="1687488" y="1706682"/>
                </a:lnTo>
                <a:lnTo>
                  <a:pt x="1688759" y="1707952"/>
                </a:lnTo>
                <a:lnTo>
                  <a:pt x="1707216" y="1707952"/>
                </a:lnTo>
                <a:lnTo>
                  <a:pt x="1705947" y="1706682"/>
                </a:lnTo>
                <a:close/>
              </a:path>
              <a:path w="2035175" h="2035809">
                <a:moveTo>
                  <a:pt x="1702139" y="1702872"/>
                </a:moveTo>
                <a:lnTo>
                  <a:pt x="1683676" y="1702872"/>
                </a:lnTo>
                <a:lnTo>
                  <a:pt x="1686218" y="1705412"/>
                </a:lnTo>
                <a:lnTo>
                  <a:pt x="1704678" y="1705412"/>
                </a:lnTo>
                <a:lnTo>
                  <a:pt x="1702139" y="1702872"/>
                </a:lnTo>
                <a:close/>
              </a:path>
              <a:path w="2035175" h="2035809">
                <a:moveTo>
                  <a:pt x="1699600" y="1700332"/>
                </a:moveTo>
                <a:lnTo>
                  <a:pt x="1681135" y="1700332"/>
                </a:lnTo>
                <a:lnTo>
                  <a:pt x="1682406" y="1701602"/>
                </a:lnTo>
                <a:lnTo>
                  <a:pt x="1700869" y="1701602"/>
                </a:lnTo>
                <a:lnTo>
                  <a:pt x="1699600" y="1700332"/>
                </a:lnTo>
                <a:close/>
              </a:path>
              <a:path w="2035175" h="2035809">
                <a:moveTo>
                  <a:pt x="1695791" y="1696522"/>
                </a:moveTo>
                <a:lnTo>
                  <a:pt x="1677324" y="1696522"/>
                </a:lnTo>
                <a:lnTo>
                  <a:pt x="1679865" y="1699062"/>
                </a:lnTo>
                <a:lnTo>
                  <a:pt x="1698330" y="1699062"/>
                </a:lnTo>
                <a:lnTo>
                  <a:pt x="1695791" y="1696522"/>
                </a:lnTo>
                <a:close/>
              </a:path>
              <a:path w="2035175" h="2035809">
                <a:moveTo>
                  <a:pt x="1693252" y="1693982"/>
                </a:moveTo>
                <a:lnTo>
                  <a:pt x="1674783" y="1693982"/>
                </a:lnTo>
                <a:lnTo>
                  <a:pt x="1676053" y="1695252"/>
                </a:lnTo>
                <a:lnTo>
                  <a:pt x="1694522" y="1695252"/>
                </a:lnTo>
                <a:lnTo>
                  <a:pt x="1693252" y="1693982"/>
                </a:lnTo>
                <a:close/>
              </a:path>
              <a:path w="2035175" h="2035809">
                <a:moveTo>
                  <a:pt x="1689444" y="1690172"/>
                </a:moveTo>
                <a:lnTo>
                  <a:pt x="1670971" y="1690172"/>
                </a:lnTo>
                <a:lnTo>
                  <a:pt x="1673512" y="1692712"/>
                </a:lnTo>
                <a:lnTo>
                  <a:pt x="1691983" y="1692712"/>
                </a:lnTo>
                <a:lnTo>
                  <a:pt x="1689444" y="1690172"/>
                </a:lnTo>
                <a:close/>
              </a:path>
              <a:path w="2035175" h="2035809">
                <a:moveTo>
                  <a:pt x="1686905" y="1687632"/>
                </a:moveTo>
                <a:lnTo>
                  <a:pt x="1668430" y="1687632"/>
                </a:lnTo>
                <a:lnTo>
                  <a:pt x="1669700" y="1688902"/>
                </a:lnTo>
                <a:lnTo>
                  <a:pt x="1688175" y="1688902"/>
                </a:lnTo>
                <a:lnTo>
                  <a:pt x="1686905" y="1687632"/>
                </a:lnTo>
                <a:close/>
              </a:path>
              <a:path w="2035175" h="2035809">
                <a:moveTo>
                  <a:pt x="1683097" y="1683822"/>
                </a:moveTo>
                <a:lnTo>
                  <a:pt x="1664618" y="1683822"/>
                </a:lnTo>
                <a:lnTo>
                  <a:pt x="1667159" y="1686362"/>
                </a:lnTo>
                <a:lnTo>
                  <a:pt x="1685636" y="1686362"/>
                </a:lnTo>
                <a:lnTo>
                  <a:pt x="1683097" y="1683822"/>
                </a:lnTo>
                <a:close/>
              </a:path>
              <a:path w="2035175" h="2035809">
                <a:moveTo>
                  <a:pt x="1680558" y="1681282"/>
                </a:moveTo>
                <a:lnTo>
                  <a:pt x="1662077" y="1681282"/>
                </a:lnTo>
                <a:lnTo>
                  <a:pt x="1663348" y="1682552"/>
                </a:lnTo>
                <a:lnTo>
                  <a:pt x="1681827" y="1682552"/>
                </a:lnTo>
                <a:lnTo>
                  <a:pt x="1680558" y="1681282"/>
                </a:lnTo>
                <a:close/>
              </a:path>
              <a:path w="2035175" h="2035809">
                <a:moveTo>
                  <a:pt x="1674211" y="1674932"/>
                </a:moveTo>
                <a:lnTo>
                  <a:pt x="1655724" y="1674932"/>
                </a:lnTo>
                <a:lnTo>
                  <a:pt x="1660807" y="1680012"/>
                </a:lnTo>
                <a:lnTo>
                  <a:pt x="1679288" y="1680012"/>
                </a:lnTo>
                <a:lnTo>
                  <a:pt x="1674211" y="1674932"/>
                </a:lnTo>
                <a:close/>
              </a:path>
              <a:path w="2035175" h="2035809">
                <a:moveTo>
                  <a:pt x="1667863" y="1668582"/>
                </a:moveTo>
                <a:lnTo>
                  <a:pt x="1649372" y="1668582"/>
                </a:lnTo>
                <a:lnTo>
                  <a:pt x="1654454" y="1673662"/>
                </a:lnTo>
                <a:lnTo>
                  <a:pt x="1672941" y="1673662"/>
                </a:lnTo>
                <a:lnTo>
                  <a:pt x="1667863" y="1668582"/>
                </a:lnTo>
                <a:close/>
              </a:path>
              <a:path w="2035175" h="2035809">
                <a:moveTo>
                  <a:pt x="1661516" y="1662232"/>
                </a:moveTo>
                <a:lnTo>
                  <a:pt x="1643019" y="1662232"/>
                </a:lnTo>
                <a:lnTo>
                  <a:pt x="1648101" y="1667312"/>
                </a:lnTo>
                <a:lnTo>
                  <a:pt x="1666594" y="1667312"/>
                </a:lnTo>
                <a:lnTo>
                  <a:pt x="1661516" y="1662232"/>
                </a:lnTo>
                <a:close/>
              </a:path>
              <a:path w="2035175" h="2035809">
                <a:moveTo>
                  <a:pt x="1655169" y="1655882"/>
                </a:moveTo>
                <a:lnTo>
                  <a:pt x="1636666" y="1655882"/>
                </a:lnTo>
                <a:lnTo>
                  <a:pt x="1641748" y="1660962"/>
                </a:lnTo>
                <a:lnTo>
                  <a:pt x="1660247" y="1660962"/>
                </a:lnTo>
                <a:lnTo>
                  <a:pt x="1655169" y="1655882"/>
                </a:lnTo>
                <a:close/>
              </a:path>
              <a:path w="2035175" h="2035809">
                <a:moveTo>
                  <a:pt x="1648822" y="1649532"/>
                </a:moveTo>
                <a:lnTo>
                  <a:pt x="1630313" y="1649532"/>
                </a:lnTo>
                <a:lnTo>
                  <a:pt x="1635396" y="1654612"/>
                </a:lnTo>
                <a:lnTo>
                  <a:pt x="1653899" y="1654612"/>
                </a:lnTo>
                <a:lnTo>
                  <a:pt x="1648822" y="1649532"/>
                </a:lnTo>
                <a:close/>
              </a:path>
              <a:path w="2035175" h="2035809">
                <a:moveTo>
                  <a:pt x="1642474" y="1643182"/>
                </a:moveTo>
                <a:lnTo>
                  <a:pt x="1623961" y="1643182"/>
                </a:lnTo>
                <a:lnTo>
                  <a:pt x="1629043" y="1648262"/>
                </a:lnTo>
                <a:lnTo>
                  <a:pt x="1647552" y="1648262"/>
                </a:lnTo>
                <a:lnTo>
                  <a:pt x="1642474" y="1643182"/>
                </a:lnTo>
                <a:close/>
              </a:path>
              <a:path w="2035175" h="2035809">
                <a:moveTo>
                  <a:pt x="1636127" y="1636832"/>
                </a:moveTo>
                <a:lnTo>
                  <a:pt x="1617608" y="1636832"/>
                </a:lnTo>
                <a:lnTo>
                  <a:pt x="1622690" y="1641912"/>
                </a:lnTo>
                <a:lnTo>
                  <a:pt x="1641205" y="1641912"/>
                </a:lnTo>
                <a:lnTo>
                  <a:pt x="1636127" y="1636832"/>
                </a:lnTo>
                <a:close/>
              </a:path>
              <a:path w="2035175" h="2035809">
                <a:moveTo>
                  <a:pt x="1631049" y="1631752"/>
                </a:moveTo>
                <a:lnTo>
                  <a:pt x="1612526" y="1631752"/>
                </a:lnTo>
                <a:lnTo>
                  <a:pt x="1616337" y="1635562"/>
                </a:lnTo>
                <a:lnTo>
                  <a:pt x="1634858" y="1635562"/>
                </a:lnTo>
                <a:lnTo>
                  <a:pt x="1631049" y="1631752"/>
                </a:lnTo>
                <a:close/>
              </a:path>
              <a:path w="2035175" h="2035809">
                <a:moveTo>
                  <a:pt x="1624702" y="1625402"/>
                </a:moveTo>
                <a:lnTo>
                  <a:pt x="1606173" y="1625402"/>
                </a:lnTo>
                <a:lnTo>
                  <a:pt x="1611255" y="1630482"/>
                </a:lnTo>
                <a:lnTo>
                  <a:pt x="1629780" y="1630482"/>
                </a:lnTo>
                <a:lnTo>
                  <a:pt x="1624702" y="1625402"/>
                </a:lnTo>
                <a:close/>
              </a:path>
              <a:path w="2035175" h="2035809">
                <a:moveTo>
                  <a:pt x="1618355" y="1619052"/>
                </a:moveTo>
                <a:lnTo>
                  <a:pt x="1599820" y="1619052"/>
                </a:lnTo>
                <a:lnTo>
                  <a:pt x="1604902" y="1624132"/>
                </a:lnTo>
                <a:lnTo>
                  <a:pt x="1623433" y="1624132"/>
                </a:lnTo>
                <a:lnTo>
                  <a:pt x="1618355" y="1619052"/>
                </a:lnTo>
                <a:close/>
              </a:path>
              <a:path w="2035175" h="2035809">
                <a:moveTo>
                  <a:pt x="1612007" y="1612702"/>
                </a:moveTo>
                <a:lnTo>
                  <a:pt x="1593468" y="1612702"/>
                </a:lnTo>
                <a:lnTo>
                  <a:pt x="1598550" y="1617782"/>
                </a:lnTo>
                <a:lnTo>
                  <a:pt x="1617085" y="1617782"/>
                </a:lnTo>
                <a:lnTo>
                  <a:pt x="1612007" y="1612702"/>
                </a:lnTo>
                <a:close/>
              </a:path>
              <a:path w="2035175" h="2035809">
                <a:moveTo>
                  <a:pt x="1605660" y="1606352"/>
                </a:moveTo>
                <a:lnTo>
                  <a:pt x="1587115" y="1606352"/>
                </a:lnTo>
                <a:lnTo>
                  <a:pt x="1592197" y="1611432"/>
                </a:lnTo>
                <a:lnTo>
                  <a:pt x="1610738" y="1611432"/>
                </a:lnTo>
                <a:lnTo>
                  <a:pt x="1605660" y="1606352"/>
                </a:lnTo>
                <a:close/>
              </a:path>
              <a:path w="2035175" h="2035809">
                <a:moveTo>
                  <a:pt x="1599313" y="1600002"/>
                </a:moveTo>
                <a:lnTo>
                  <a:pt x="1580762" y="1600002"/>
                </a:lnTo>
                <a:lnTo>
                  <a:pt x="1585844" y="1605082"/>
                </a:lnTo>
                <a:lnTo>
                  <a:pt x="1604391" y="1605082"/>
                </a:lnTo>
                <a:lnTo>
                  <a:pt x="1599313" y="1600002"/>
                </a:lnTo>
                <a:close/>
              </a:path>
              <a:path w="2035175" h="2035809">
                <a:moveTo>
                  <a:pt x="1592966" y="1593652"/>
                </a:moveTo>
                <a:lnTo>
                  <a:pt x="1574409" y="1593652"/>
                </a:lnTo>
                <a:lnTo>
                  <a:pt x="1579492" y="1598732"/>
                </a:lnTo>
                <a:lnTo>
                  <a:pt x="1598043" y="1598732"/>
                </a:lnTo>
                <a:lnTo>
                  <a:pt x="1592966" y="1593652"/>
                </a:lnTo>
                <a:close/>
              </a:path>
              <a:path w="2035175" h="2035809">
                <a:moveTo>
                  <a:pt x="1586618" y="1587302"/>
                </a:moveTo>
                <a:lnTo>
                  <a:pt x="1568057" y="1587302"/>
                </a:lnTo>
                <a:lnTo>
                  <a:pt x="1573139" y="1592382"/>
                </a:lnTo>
                <a:lnTo>
                  <a:pt x="1591696" y="1592382"/>
                </a:lnTo>
                <a:lnTo>
                  <a:pt x="1586618" y="1587302"/>
                </a:lnTo>
                <a:close/>
              </a:path>
              <a:path w="2035175" h="2035809">
                <a:moveTo>
                  <a:pt x="1580271" y="1580952"/>
                </a:moveTo>
                <a:lnTo>
                  <a:pt x="1561704" y="1580952"/>
                </a:lnTo>
                <a:lnTo>
                  <a:pt x="1566786" y="1586032"/>
                </a:lnTo>
                <a:lnTo>
                  <a:pt x="1585349" y="1586032"/>
                </a:lnTo>
                <a:lnTo>
                  <a:pt x="1580271" y="1580952"/>
                </a:lnTo>
                <a:close/>
              </a:path>
              <a:path w="2035175" h="2035809">
                <a:moveTo>
                  <a:pt x="1573924" y="1574602"/>
                </a:moveTo>
                <a:lnTo>
                  <a:pt x="1555351" y="1574602"/>
                </a:lnTo>
                <a:lnTo>
                  <a:pt x="1560433" y="1579682"/>
                </a:lnTo>
                <a:lnTo>
                  <a:pt x="1579002" y="1579682"/>
                </a:lnTo>
                <a:lnTo>
                  <a:pt x="1573924" y="1574602"/>
                </a:lnTo>
                <a:close/>
              </a:path>
              <a:path w="2035175" h="2035809">
                <a:moveTo>
                  <a:pt x="1567577" y="1568252"/>
                </a:moveTo>
                <a:lnTo>
                  <a:pt x="1548998" y="1568252"/>
                </a:lnTo>
                <a:lnTo>
                  <a:pt x="1554081" y="1573332"/>
                </a:lnTo>
                <a:lnTo>
                  <a:pt x="1572654" y="1573332"/>
                </a:lnTo>
                <a:lnTo>
                  <a:pt x="1567577" y="1568252"/>
                </a:lnTo>
                <a:close/>
              </a:path>
              <a:path w="2035175" h="2035809">
                <a:moveTo>
                  <a:pt x="1561229" y="1561902"/>
                </a:moveTo>
                <a:lnTo>
                  <a:pt x="1542646" y="1561902"/>
                </a:lnTo>
                <a:lnTo>
                  <a:pt x="1547728" y="1566982"/>
                </a:lnTo>
                <a:lnTo>
                  <a:pt x="1566307" y="1566982"/>
                </a:lnTo>
                <a:lnTo>
                  <a:pt x="1561229" y="1561902"/>
                </a:lnTo>
                <a:close/>
              </a:path>
              <a:path w="2035175" h="2035809">
                <a:moveTo>
                  <a:pt x="1554882" y="1555552"/>
                </a:moveTo>
                <a:lnTo>
                  <a:pt x="1536293" y="1555552"/>
                </a:lnTo>
                <a:lnTo>
                  <a:pt x="1541375" y="1560632"/>
                </a:lnTo>
                <a:lnTo>
                  <a:pt x="1559960" y="1560632"/>
                </a:lnTo>
                <a:lnTo>
                  <a:pt x="1554882" y="1555552"/>
                </a:lnTo>
                <a:close/>
              </a:path>
              <a:path w="2035175" h="2035809">
                <a:moveTo>
                  <a:pt x="1548535" y="1549202"/>
                </a:moveTo>
                <a:lnTo>
                  <a:pt x="1529940" y="1549202"/>
                </a:lnTo>
                <a:lnTo>
                  <a:pt x="1535022" y="1554282"/>
                </a:lnTo>
                <a:lnTo>
                  <a:pt x="1553613" y="1554282"/>
                </a:lnTo>
                <a:lnTo>
                  <a:pt x="1548535" y="1549202"/>
                </a:lnTo>
                <a:close/>
              </a:path>
              <a:path w="2035175" h="2035809">
                <a:moveTo>
                  <a:pt x="1542188" y="1542852"/>
                </a:moveTo>
                <a:lnTo>
                  <a:pt x="1523587" y="1542852"/>
                </a:lnTo>
                <a:lnTo>
                  <a:pt x="1528670" y="1547932"/>
                </a:lnTo>
                <a:lnTo>
                  <a:pt x="1547265" y="1547932"/>
                </a:lnTo>
                <a:lnTo>
                  <a:pt x="1542188" y="1542852"/>
                </a:lnTo>
                <a:close/>
              </a:path>
              <a:path w="2035175" h="2035809">
                <a:moveTo>
                  <a:pt x="1535840" y="1536502"/>
                </a:moveTo>
                <a:lnTo>
                  <a:pt x="1517235" y="1536502"/>
                </a:lnTo>
                <a:lnTo>
                  <a:pt x="1522317" y="1541582"/>
                </a:lnTo>
                <a:lnTo>
                  <a:pt x="1540918" y="1541582"/>
                </a:lnTo>
                <a:lnTo>
                  <a:pt x="1535840" y="1536502"/>
                </a:lnTo>
                <a:close/>
              </a:path>
              <a:path w="2035175" h="2035809">
                <a:moveTo>
                  <a:pt x="1529493" y="1530152"/>
                </a:moveTo>
                <a:lnTo>
                  <a:pt x="1510882" y="1530152"/>
                </a:lnTo>
                <a:lnTo>
                  <a:pt x="1515964" y="1535232"/>
                </a:lnTo>
                <a:lnTo>
                  <a:pt x="1534571" y="1535232"/>
                </a:lnTo>
                <a:lnTo>
                  <a:pt x="1529493" y="1530152"/>
                </a:lnTo>
                <a:close/>
              </a:path>
              <a:path w="2035175" h="2035809">
                <a:moveTo>
                  <a:pt x="1523146" y="1523802"/>
                </a:moveTo>
                <a:lnTo>
                  <a:pt x="1504529" y="1523802"/>
                </a:lnTo>
                <a:lnTo>
                  <a:pt x="1509611" y="1528882"/>
                </a:lnTo>
                <a:lnTo>
                  <a:pt x="1528224" y="1528882"/>
                </a:lnTo>
                <a:lnTo>
                  <a:pt x="1523146" y="1523802"/>
                </a:lnTo>
                <a:close/>
              </a:path>
              <a:path w="2035175" h="2035809">
                <a:moveTo>
                  <a:pt x="1516798" y="1517452"/>
                </a:moveTo>
                <a:lnTo>
                  <a:pt x="1498177" y="1517452"/>
                </a:lnTo>
                <a:lnTo>
                  <a:pt x="1503259" y="1522532"/>
                </a:lnTo>
                <a:lnTo>
                  <a:pt x="1521876" y="1522532"/>
                </a:lnTo>
                <a:lnTo>
                  <a:pt x="1516798" y="1517452"/>
                </a:lnTo>
                <a:close/>
              </a:path>
              <a:path w="2035175" h="2035809">
                <a:moveTo>
                  <a:pt x="1510451" y="1511102"/>
                </a:moveTo>
                <a:lnTo>
                  <a:pt x="1491824" y="1511102"/>
                </a:lnTo>
                <a:lnTo>
                  <a:pt x="1496906" y="1516182"/>
                </a:lnTo>
                <a:lnTo>
                  <a:pt x="1515529" y="1516182"/>
                </a:lnTo>
                <a:lnTo>
                  <a:pt x="1510451" y="1511102"/>
                </a:lnTo>
                <a:close/>
              </a:path>
              <a:path w="2035175" h="2035809">
                <a:moveTo>
                  <a:pt x="1504104" y="1504752"/>
                </a:moveTo>
                <a:lnTo>
                  <a:pt x="1485471" y="1504752"/>
                </a:lnTo>
                <a:lnTo>
                  <a:pt x="1490553" y="1509832"/>
                </a:lnTo>
                <a:lnTo>
                  <a:pt x="1509182" y="1509832"/>
                </a:lnTo>
                <a:lnTo>
                  <a:pt x="1504104" y="1504752"/>
                </a:lnTo>
                <a:close/>
              </a:path>
              <a:path w="2035175" h="2035809">
                <a:moveTo>
                  <a:pt x="1497757" y="1498402"/>
                </a:moveTo>
                <a:lnTo>
                  <a:pt x="1479118" y="1498402"/>
                </a:lnTo>
                <a:lnTo>
                  <a:pt x="1484201" y="1503482"/>
                </a:lnTo>
                <a:lnTo>
                  <a:pt x="1502834" y="1503482"/>
                </a:lnTo>
                <a:lnTo>
                  <a:pt x="1497757" y="1498402"/>
                </a:lnTo>
                <a:close/>
              </a:path>
              <a:path w="2035175" h="2035809">
                <a:moveTo>
                  <a:pt x="1491409" y="1492052"/>
                </a:moveTo>
                <a:lnTo>
                  <a:pt x="1472766" y="1492052"/>
                </a:lnTo>
                <a:lnTo>
                  <a:pt x="1477848" y="1497132"/>
                </a:lnTo>
                <a:lnTo>
                  <a:pt x="1496487" y="1497132"/>
                </a:lnTo>
                <a:lnTo>
                  <a:pt x="1491409" y="1492052"/>
                </a:lnTo>
                <a:close/>
              </a:path>
              <a:path w="2035175" h="2035809">
                <a:moveTo>
                  <a:pt x="1485062" y="1485702"/>
                </a:moveTo>
                <a:lnTo>
                  <a:pt x="1466413" y="1485702"/>
                </a:lnTo>
                <a:lnTo>
                  <a:pt x="1471495" y="1490782"/>
                </a:lnTo>
                <a:lnTo>
                  <a:pt x="1490140" y="1490782"/>
                </a:lnTo>
                <a:lnTo>
                  <a:pt x="1485062" y="1485702"/>
                </a:lnTo>
                <a:close/>
              </a:path>
              <a:path w="2035175" h="2035809">
                <a:moveTo>
                  <a:pt x="1478715" y="1479352"/>
                </a:moveTo>
                <a:lnTo>
                  <a:pt x="1460060" y="1479352"/>
                </a:lnTo>
                <a:lnTo>
                  <a:pt x="1465142" y="1484432"/>
                </a:lnTo>
                <a:lnTo>
                  <a:pt x="1483793" y="1484432"/>
                </a:lnTo>
                <a:lnTo>
                  <a:pt x="1478715" y="1479352"/>
                </a:lnTo>
                <a:close/>
              </a:path>
              <a:path w="2035175" h="2035809">
                <a:moveTo>
                  <a:pt x="1472368" y="1473002"/>
                </a:moveTo>
                <a:lnTo>
                  <a:pt x="1453707" y="1473002"/>
                </a:lnTo>
                <a:lnTo>
                  <a:pt x="1458790" y="1478082"/>
                </a:lnTo>
                <a:lnTo>
                  <a:pt x="1477445" y="1478082"/>
                </a:lnTo>
                <a:lnTo>
                  <a:pt x="1472368" y="1473002"/>
                </a:lnTo>
                <a:close/>
              </a:path>
              <a:path w="2035175" h="2035809">
                <a:moveTo>
                  <a:pt x="1466020" y="1466652"/>
                </a:moveTo>
                <a:lnTo>
                  <a:pt x="1447355" y="1466652"/>
                </a:lnTo>
                <a:lnTo>
                  <a:pt x="1452437" y="1471732"/>
                </a:lnTo>
                <a:lnTo>
                  <a:pt x="1471098" y="1471732"/>
                </a:lnTo>
                <a:lnTo>
                  <a:pt x="1466020" y="1466652"/>
                </a:lnTo>
                <a:close/>
              </a:path>
              <a:path w="2035175" h="2035809">
                <a:moveTo>
                  <a:pt x="1459673" y="1460302"/>
                </a:moveTo>
                <a:lnTo>
                  <a:pt x="1441002" y="1460302"/>
                </a:lnTo>
                <a:lnTo>
                  <a:pt x="1446084" y="1465382"/>
                </a:lnTo>
                <a:lnTo>
                  <a:pt x="1464751" y="1465382"/>
                </a:lnTo>
                <a:lnTo>
                  <a:pt x="1459673" y="1460302"/>
                </a:lnTo>
                <a:close/>
              </a:path>
              <a:path w="2035175" h="2035809">
                <a:moveTo>
                  <a:pt x="1453326" y="1453952"/>
                </a:moveTo>
                <a:lnTo>
                  <a:pt x="1434649" y="1453952"/>
                </a:lnTo>
                <a:lnTo>
                  <a:pt x="1439731" y="1459032"/>
                </a:lnTo>
                <a:lnTo>
                  <a:pt x="1458404" y="1459032"/>
                </a:lnTo>
                <a:lnTo>
                  <a:pt x="1453326" y="1453952"/>
                </a:lnTo>
                <a:close/>
              </a:path>
              <a:path w="2035175" h="2035809">
                <a:moveTo>
                  <a:pt x="1446979" y="1447602"/>
                </a:moveTo>
                <a:lnTo>
                  <a:pt x="1428296" y="1447602"/>
                </a:lnTo>
                <a:lnTo>
                  <a:pt x="1433379" y="1452682"/>
                </a:lnTo>
                <a:lnTo>
                  <a:pt x="1452056" y="1452682"/>
                </a:lnTo>
                <a:lnTo>
                  <a:pt x="1446979" y="1447602"/>
                </a:lnTo>
                <a:close/>
              </a:path>
              <a:path w="2035175" h="2035809">
                <a:moveTo>
                  <a:pt x="1440631" y="1441252"/>
                </a:moveTo>
                <a:lnTo>
                  <a:pt x="1421944" y="1441252"/>
                </a:lnTo>
                <a:lnTo>
                  <a:pt x="1427026" y="1446332"/>
                </a:lnTo>
                <a:lnTo>
                  <a:pt x="1445709" y="1446332"/>
                </a:lnTo>
                <a:lnTo>
                  <a:pt x="1440631" y="1441252"/>
                </a:lnTo>
                <a:close/>
              </a:path>
              <a:path w="2035175" h="2035809">
                <a:moveTo>
                  <a:pt x="1434284" y="1434902"/>
                </a:moveTo>
                <a:lnTo>
                  <a:pt x="1415591" y="1434902"/>
                </a:lnTo>
                <a:lnTo>
                  <a:pt x="1420673" y="1439982"/>
                </a:lnTo>
                <a:lnTo>
                  <a:pt x="1439362" y="1439982"/>
                </a:lnTo>
                <a:lnTo>
                  <a:pt x="1434284" y="1434902"/>
                </a:lnTo>
                <a:close/>
              </a:path>
              <a:path w="2035175" h="2035809">
                <a:moveTo>
                  <a:pt x="1226094" y="1226622"/>
                </a:moveTo>
                <a:lnTo>
                  <a:pt x="1207221" y="1226622"/>
                </a:lnTo>
                <a:lnTo>
                  <a:pt x="1414320" y="1433632"/>
                </a:lnTo>
                <a:lnTo>
                  <a:pt x="1433015" y="1433632"/>
                </a:lnTo>
                <a:lnTo>
                  <a:pt x="1226094" y="1226622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377690"/>
            <a:ext cx="2016760" cy="2475230"/>
          </a:xfrm>
          <a:custGeom>
            <a:avLst/>
            <a:gdLst/>
            <a:ahLst/>
            <a:cxnLst/>
            <a:rect l="l" t="t" r="r" b="b"/>
            <a:pathLst>
              <a:path w="2016760" h="2475229">
                <a:moveTo>
                  <a:pt x="476250" y="0"/>
                </a:moveTo>
                <a:lnTo>
                  <a:pt x="0" y="0"/>
                </a:lnTo>
                <a:lnTo>
                  <a:pt x="0" y="6350"/>
                </a:lnTo>
                <a:lnTo>
                  <a:pt x="481330" y="6350"/>
                </a:lnTo>
                <a:lnTo>
                  <a:pt x="481330" y="5079"/>
                </a:lnTo>
                <a:lnTo>
                  <a:pt x="480059" y="5079"/>
                </a:lnTo>
                <a:lnTo>
                  <a:pt x="480059" y="3809"/>
                </a:lnTo>
                <a:lnTo>
                  <a:pt x="478790" y="3809"/>
                </a:lnTo>
                <a:lnTo>
                  <a:pt x="478790" y="2539"/>
                </a:lnTo>
                <a:lnTo>
                  <a:pt x="477520" y="2539"/>
                </a:lnTo>
                <a:lnTo>
                  <a:pt x="477520" y="1269"/>
                </a:lnTo>
                <a:lnTo>
                  <a:pt x="476250" y="1269"/>
                </a:lnTo>
                <a:lnTo>
                  <a:pt x="476250" y="0"/>
                </a:lnTo>
                <a:close/>
              </a:path>
              <a:path w="2016760" h="2475229">
                <a:moveTo>
                  <a:pt x="0" y="459538"/>
                </a:moveTo>
                <a:lnTo>
                  <a:pt x="0" y="463549"/>
                </a:lnTo>
                <a:lnTo>
                  <a:pt x="4013" y="463549"/>
                </a:lnTo>
                <a:lnTo>
                  <a:pt x="0" y="459538"/>
                </a:lnTo>
                <a:close/>
              </a:path>
              <a:path w="2016760" h="2475229">
                <a:moveTo>
                  <a:pt x="4013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10366" y="469899"/>
                </a:lnTo>
                <a:lnTo>
                  <a:pt x="4013" y="463550"/>
                </a:lnTo>
                <a:close/>
              </a:path>
              <a:path w="2016760" h="2475229">
                <a:moveTo>
                  <a:pt x="10366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16719" y="476249"/>
                </a:lnTo>
                <a:lnTo>
                  <a:pt x="10366" y="469900"/>
                </a:lnTo>
                <a:close/>
              </a:path>
              <a:path w="2016760" h="2475229">
                <a:moveTo>
                  <a:pt x="16719" y="476250"/>
                </a:moveTo>
                <a:lnTo>
                  <a:pt x="0" y="476250"/>
                </a:lnTo>
                <a:lnTo>
                  <a:pt x="0" y="477725"/>
                </a:lnTo>
                <a:lnTo>
                  <a:pt x="4872" y="482599"/>
                </a:lnTo>
                <a:lnTo>
                  <a:pt x="23071" y="482599"/>
                </a:lnTo>
                <a:lnTo>
                  <a:pt x="16719" y="476250"/>
                </a:lnTo>
                <a:close/>
              </a:path>
              <a:path w="2016760" h="2475229">
                <a:moveTo>
                  <a:pt x="23071" y="482600"/>
                </a:moveTo>
                <a:lnTo>
                  <a:pt x="4872" y="482600"/>
                </a:lnTo>
                <a:lnTo>
                  <a:pt x="11219" y="488949"/>
                </a:lnTo>
                <a:lnTo>
                  <a:pt x="29424" y="488949"/>
                </a:lnTo>
                <a:lnTo>
                  <a:pt x="23071" y="482600"/>
                </a:lnTo>
                <a:close/>
              </a:path>
              <a:path w="2016760" h="2475229">
                <a:moveTo>
                  <a:pt x="29424" y="488950"/>
                </a:moveTo>
                <a:lnTo>
                  <a:pt x="11219" y="488950"/>
                </a:lnTo>
                <a:lnTo>
                  <a:pt x="17566" y="495299"/>
                </a:lnTo>
                <a:lnTo>
                  <a:pt x="35777" y="495299"/>
                </a:lnTo>
                <a:lnTo>
                  <a:pt x="29424" y="488950"/>
                </a:lnTo>
                <a:close/>
              </a:path>
              <a:path w="2016760" h="2475229">
                <a:moveTo>
                  <a:pt x="35777" y="495300"/>
                </a:moveTo>
                <a:lnTo>
                  <a:pt x="17566" y="495300"/>
                </a:lnTo>
                <a:lnTo>
                  <a:pt x="23913" y="501649"/>
                </a:lnTo>
                <a:lnTo>
                  <a:pt x="42129" y="501649"/>
                </a:lnTo>
                <a:lnTo>
                  <a:pt x="35777" y="495300"/>
                </a:lnTo>
                <a:close/>
              </a:path>
              <a:path w="2016760" h="2475229">
                <a:moveTo>
                  <a:pt x="42129" y="501650"/>
                </a:moveTo>
                <a:lnTo>
                  <a:pt x="23913" y="501650"/>
                </a:lnTo>
                <a:lnTo>
                  <a:pt x="30261" y="507999"/>
                </a:lnTo>
                <a:lnTo>
                  <a:pt x="48482" y="507999"/>
                </a:lnTo>
                <a:lnTo>
                  <a:pt x="42129" y="501650"/>
                </a:lnTo>
                <a:close/>
              </a:path>
              <a:path w="2016760" h="2475229">
                <a:moveTo>
                  <a:pt x="48482" y="508000"/>
                </a:moveTo>
                <a:lnTo>
                  <a:pt x="30261" y="508000"/>
                </a:lnTo>
                <a:lnTo>
                  <a:pt x="36608" y="514349"/>
                </a:lnTo>
                <a:lnTo>
                  <a:pt x="54835" y="514349"/>
                </a:lnTo>
                <a:lnTo>
                  <a:pt x="48482" y="508000"/>
                </a:lnTo>
                <a:close/>
              </a:path>
              <a:path w="2016760" h="2475229">
                <a:moveTo>
                  <a:pt x="54835" y="514350"/>
                </a:moveTo>
                <a:lnTo>
                  <a:pt x="36608" y="514350"/>
                </a:lnTo>
                <a:lnTo>
                  <a:pt x="42955" y="520699"/>
                </a:lnTo>
                <a:lnTo>
                  <a:pt x="61188" y="520699"/>
                </a:lnTo>
                <a:lnTo>
                  <a:pt x="54835" y="514350"/>
                </a:lnTo>
                <a:close/>
              </a:path>
              <a:path w="2016760" h="2475229">
                <a:moveTo>
                  <a:pt x="61188" y="520700"/>
                </a:moveTo>
                <a:lnTo>
                  <a:pt x="42955" y="520700"/>
                </a:lnTo>
                <a:lnTo>
                  <a:pt x="49303" y="527049"/>
                </a:lnTo>
                <a:lnTo>
                  <a:pt x="67540" y="527049"/>
                </a:lnTo>
                <a:lnTo>
                  <a:pt x="61188" y="520700"/>
                </a:lnTo>
                <a:close/>
              </a:path>
              <a:path w="2016760" h="2475229">
                <a:moveTo>
                  <a:pt x="67540" y="527050"/>
                </a:moveTo>
                <a:lnTo>
                  <a:pt x="49303" y="527050"/>
                </a:lnTo>
                <a:lnTo>
                  <a:pt x="55650" y="533399"/>
                </a:lnTo>
                <a:lnTo>
                  <a:pt x="73893" y="533399"/>
                </a:lnTo>
                <a:lnTo>
                  <a:pt x="67540" y="527050"/>
                </a:lnTo>
                <a:close/>
              </a:path>
              <a:path w="2016760" h="2475229">
                <a:moveTo>
                  <a:pt x="73893" y="533400"/>
                </a:moveTo>
                <a:lnTo>
                  <a:pt x="55650" y="533400"/>
                </a:lnTo>
                <a:lnTo>
                  <a:pt x="61997" y="539749"/>
                </a:lnTo>
                <a:lnTo>
                  <a:pt x="80246" y="539749"/>
                </a:lnTo>
                <a:lnTo>
                  <a:pt x="73893" y="533400"/>
                </a:lnTo>
                <a:close/>
              </a:path>
              <a:path w="2016760" h="2475229">
                <a:moveTo>
                  <a:pt x="80246" y="539750"/>
                </a:moveTo>
                <a:lnTo>
                  <a:pt x="61997" y="539750"/>
                </a:lnTo>
                <a:lnTo>
                  <a:pt x="68344" y="546099"/>
                </a:lnTo>
                <a:lnTo>
                  <a:pt x="86599" y="546099"/>
                </a:lnTo>
                <a:lnTo>
                  <a:pt x="80246" y="539750"/>
                </a:lnTo>
                <a:close/>
              </a:path>
              <a:path w="2016760" h="2475229">
                <a:moveTo>
                  <a:pt x="86599" y="546100"/>
                </a:moveTo>
                <a:lnTo>
                  <a:pt x="68344" y="546100"/>
                </a:lnTo>
                <a:lnTo>
                  <a:pt x="74692" y="552449"/>
                </a:lnTo>
                <a:lnTo>
                  <a:pt x="92951" y="552449"/>
                </a:lnTo>
                <a:lnTo>
                  <a:pt x="86599" y="546100"/>
                </a:lnTo>
                <a:close/>
              </a:path>
              <a:path w="2016760" h="2475229">
                <a:moveTo>
                  <a:pt x="92951" y="552450"/>
                </a:moveTo>
                <a:lnTo>
                  <a:pt x="74692" y="552450"/>
                </a:lnTo>
                <a:lnTo>
                  <a:pt x="81039" y="558799"/>
                </a:lnTo>
                <a:lnTo>
                  <a:pt x="99304" y="558799"/>
                </a:lnTo>
                <a:lnTo>
                  <a:pt x="92951" y="552450"/>
                </a:lnTo>
                <a:close/>
              </a:path>
              <a:path w="2016760" h="2475229">
                <a:moveTo>
                  <a:pt x="99304" y="558800"/>
                </a:moveTo>
                <a:lnTo>
                  <a:pt x="81039" y="558800"/>
                </a:lnTo>
                <a:lnTo>
                  <a:pt x="87386" y="565149"/>
                </a:lnTo>
                <a:lnTo>
                  <a:pt x="105657" y="565149"/>
                </a:lnTo>
                <a:lnTo>
                  <a:pt x="99304" y="558800"/>
                </a:lnTo>
                <a:close/>
              </a:path>
              <a:path w="2016760" h="2475229">
                <a:moveTo>
                  <a:pt x="105657" y="565150"/>
                </a:moveTo>
                <a:lnTo>
                  <a:pt x="87386" y="565150"/>
                </a:lnTo>
                <a:lnTo>
                  <a:pt x="93733" y="571499"/>
                </a:lnTo>
                <a:lnTo>
                  <a:pt x="112010" y="571499"/>
                </a:lnTo>
                <a:lnTo>
                  <a:pt x="105657" y="565150"/>
                </a:lnTo>
                <a:close/>
              </a:path>
              <a:path w="2016760" h="2475229">
                <a:moveTo>
                  <a:pt x="112010" y="571500"/>
                </a:moveTo>
                <a:lnTo>
                  <a:pt x="93733" y="571500"/>
                </a:lnTo>
                <a:lnTo>
                  <a:pt x="100081" y="577849"/>
                </a:lnTo>
                <a:lnTo>
                  <a:pt x="118362" y="577849"/>
                </a:lnTo>
                <a:lnTo>
                  <a:pt x="112010" y="571500"/>
                </a:lnTo>
                <a:close/>
              </a:path>
              <a:path w="2016760" h="2475229">
                <a:moveTo>
                  <a:pt x="118362" y="577850"/>
                </a:moveTo>
                <a:lnTo>
                  <a:pt x="100081" y="577850"/>
                </a:lnTo>
                <a:lnTo>
                  <a:pt x="106428" y="584199"/>
                </a:lnTo>
                <a:lnTo>
                  <a:pt x="124715" y="584199"/>
                </a:lnTo>
                <a:lnTo>
                  <a:pt x="118362" y="577850"/>
                </a:lnTo>
                <a:close/>
              </a:path>
              <a:path w="2016760" h="2475229">
                <a:moveTo>
                  <a:pt x="124715" y="584200"/>
                </a:moveTo>
                <a:lnTo>
                  <a:pt x="106428" y="584200"/>
                </a:lnTo>
                <a:lnTo>
                  <a:pt x="112775" y="590549"/>
                </a:lnTo>
                <a:lnTo>
                  <a:pt x="131068" y="590549"/>
                </a:lnTo>
                <a:lnTo>
                  <a:pt x="124715" y="584200"/>
                </a:lnTo>
                <a:close/>
              </a:path>
              <a:path w="2016760" h="2475229">
                <a:moveTo>
                  <a:pt x="131068" y="590550"/>
                </a:moveTo>
                <a:lnTo>
                  <a:pt x="112775" y="590550"/>
                </a:lnTo>
                <a:lnTo>
                  <a:pt x="119122" y="596899"/>
                </a:lnTo>
                <a:lnTo>
                  <a:pt x="137421" y="596899"/>
                </a:lnTo>
                <a:lnTo>
                  <a:pt x="131068" y="590550"/>
                </a:lnTo>
                <a:close/>
              </a:path>
              <a:path w="2016760" h="2475229">
                <a:moveTo>
                  <a:pt x="137421" y="596900"/>
                </a:moveTo>
                <a:lnTo>
                  <a:pt x="119122" y="596900"/>
                </a:lnTo>
                <a:lnTo>
                  <a:pt x="125470" y="603249"/>
                </a:lnTo>
                <a:lnTo>
                  <a:pt x="143773" y="603249"/>
                </a:lnTo>
                <a:lnTo>
                  <a:pt x="137421" y="596900"/>
                </a:lnTo>
                <a:close/>
              </a:path>
              <a:path w="2016760" h="2475229">
                <a:moveTo>
                  <a:pt x="143773" y="603250"/>
                </a:moveTo>
                <a:lnTo>
                  <a:pt x="125470" y="603250"/>
                </a:lnTo>
                <a:lnTo>
                  <a:pt x="131817" y="609599"/>
                </a:lnTo>
                <a:lnTo>
                  <a:pt x="150126" y="609599"/>
                </a:lnTo>
                <a:lnTo>
                  <a:pt x="143773" y="603250"/>
                </a:lnTo>
                <a:close/>
              </a:path>
              <a:path w="2016760" h="2475229">
                <a:moveTo>
                  <a:pt x="150126" y="609600"/>
                </a:moveTo>
                <a:lnTo>
                  <a:pt x="131817" y="609600"/>
                </a:lnTo>
                <a:lnTo>
                  <a:pt x="138164" y="615949"/>
                </a:lnTo>
                <a:lnTo>
                  <a:pt x="156479" y="615949"/>
                </a:lnTo>
                <a:lnTo>
                  <a:pt x="150126" y="609600"/>
                </a:lnTo>
                <a:close/>
              </a:path>
              <a:path w="2016760" h="2475229">
                <a:moveTo>
                  <a:pt x="156479" y="615950"/>
                </a:moveTo>
                <a:lnTo>
                  <a:pt x="138164" y="615950"/>
                </a:lnTo>
                <a:lnTo>
                  <a:pt x="144511" y="622299"/>
                </a:lnTo>
                <a:lnTo>
                  <a:pt x="162831" y="622299"/>
                </a:lnTo>
                <a:lnTo>
                  <a:pt x="156479" y="615950"/>
                </a:lnTo>
                <a:close/>
              </a:path>
              <a:path w="2016760" h="2475229">
                <a:moveTo>
                  <a:pt x="162831" y="622300"/>
                </a:moveTo>
                <a:lnTo>
                  <a:pt x="144511" y="622300"/>
                </a:lnTo>
                <a:lnTo>
                  <a:pt x="150859" y="628649"/>
                </a:lnTo>
                <a:lnTo>
                  <a:pt x="169184" y="628649"/>
                </a:lnTo>
                <a:lnTo>
                  <a:pt x="162831" y="622300"/>
                </a:lnTo>
                <a:close/>
              </a:path>
              <a:path w="2016760" h="2475229">
                <a:moveTo>
                  <a:pt x="169184" y="628650"/>
                </a:moveTo>
                <a:lnTo>
                  <a:pt x="150859" y="628650"/>
                </a:lnTo>
                <a:lnTo>
                  <a:pt x="157206" y="634999"/>
                </a:lnTo>
                <a:lnTo>
                  <a:pt x="175537" y="634999"/>
                </a:lnTo>
                <a:lnTo>
                  <a:pt x="169184" y="628650"/>
                </a:lnTo>
                <a:close/>
              </a:path>
              <a:path w="2016760" h="2475229">
                <a:moveTo>
                  <a:pt x="175537" y="635000"/>
                </a:moveTo>
                <a:lnTo>
                  <a:pt x="157206" y="635000"/>
                </a:lnTo>
                <a:lnTo>
                  <a:pt x="163553" y="641349"/>
                </a:lnTo>
                <a:lnTo>
                  <a:pt x="181890" y="641349"/>
                </a:lnTo>
                <a:lnTo>
                  <a:pt x="175537" y="635000"/>
                </a:lnTo>
                <a:close/>
              </a:path>
              <a:path w="2016760" h="2475229">
                <a:moveTo>
                  <a:pt x="181890" y="641350"/>
                </a:moveTo>
                <a:lnTo>
                  <a:pt x="163553" y="641350"/>
                </a:lnTo>
                <a:lnTo>
                  <a:pt x="169901" y="647699"/>
                </a:lnTo>
                <a:lnTo>
                  <a:pt x="188242" y="647699"/>
                </a:lnTo>
                <a:lnTo>
                  <a:pt x="181890" y="641350"/>
                </a:lnTo>
                <a:close/>
              </a:path>
              <a:path w="2016760" h="2475229">
                <a:moveTo>
                  <a:pt x="188242" y="647700"/>
                </a:moveTo>
                <a:lnTo>
                  <a:pt x="169901" y="647700"/>
                </a:lnTo>
                <a:lnTo>
                  <a:pt x="176248" y="654049"/>
                </a:lnTo>
                <a:lnTo>
                  <a:pt x="194595" y="654049"/>
                </a:lnTo>
                <a:lnTo>
                  <a:pt x="188242" y="647700"/>
                </a:lnTo>
                <a:close/>
              </a:path>
              <a:path w="2016760" h="2475229">
                <a:moveTo>
                  <a:pt x="194595" y="654050"/>
                </a:moveTo>
                <a:lnTo>
                  <a:pt x="176248" y="654050"/>
                </a:lnTo>
                <a:lnTo>
                  <a:pt x="182595" y="660399"/>
                </a:lnTo>
                <a:lnTo>
                  <a:pt x="200948" y="660399"/>
                </a:lnTo>
                <a:lnTo>
                  <a:pt x="194595" y="654050"/>
                </a:lnTo>
                <a:close/>
              </a:path>
              <a:path w="2016760" h="2475229">
                <a:moveTo>
                  <a:pt x="200948" y="660400"/>
                </a:moveTo>
                <a:lnTo>
                  <a:pt x="182595" y="660400"/>
                </a:lnTo>
                <a:lnTo>
                  <a:pt x="188942" y="666749"/>
                </a:lnTo>
                <a:lnTo>
                  <a:pt x="207301" y="666749"/>
                </a:lnTo>
                <a:lnTo>
                  <a:pt x="200948" y="660400"/>
                </a:lnTo>
                <a:close/>
              </a:path>
              <a:path w="2016760" h="2475229">
                <a:moveTo>
                  <a:pt x="207301" y="666750"/>
                </a:moveTo>
                <a:lnTo>
                  <a:pt x="188942" y="666750"/>
                </a:lnTo>
                <a:lnTo>
                  <a:pt x="195290" y="673099"/>
                </a:lnTo>
                <a:lnTo>
                  <a:pt x="213653" y="673099"/>
                </a:lnTo>
                <a:lnTo>
                  <a:pt x="207301" y="666750"/>
                </a:lnTo>
                <a:close/>
              </a:path>
              <a:path w="2016760" h="2475229">
                <a:moveTo>
                  <a:pt x="213653" y="673100"/>
                </a:moveTo>
                <a:lnTo>
                  <a:pt x="195290" y="673100"/>
                </a:lnTo>
                <a:lnTo>
                  <a:pt x="201637" y="679449"/>
                </a:lnTo>
                <a:lnTo>
                  <a:pt x="220006" y="679449"/>
                </a:lnTo>
                <a:lnTo>
                  <a:pt x="213653" y="673100"/>
                </a:lnTo>
                <a:close/>
              </a:path>
              <a:path w="2016760" h="2475229">
                <a:moveTo>
                  <a:pt x="220006" y="679450"/>
                </a:moveTo>
                <a:lnTo>
                  <a:pt x="201637" y="679450"/>
                </a:lnTo>
                <a:lnTo>
                  <a:pt x="207984" y="685799"/>
                </a:lnTo>
                <a:lnTo>
                  <a:pt x="226359" y="685799"/>
                </a:lnTo>
                <a:lnTo>
                  <a:pt x="220006" y="679450"/>
                </a:lnTo>
                <a:close/>
              </a:path>
              <a:path w="2016760" h="2475229">
                <a:moveTo>
                  <a:pt x="226359" y="685800"/>
                </a:moveTo>
                <a:lnTo>
                  <a:pt x="207984" y="685800"/>
                </a:lnTo>
                <a:lnTo>
                  <a:pt x="214331" y="692149"/>
                </a:lnTo>
                <a:lnTo>
                  <a:pt x="232712" y="692149"/>
                </a:lnTo>
                <a:lnTo>
                  <a:pt x="226359" y="685800"/>
                </a:lnTo>
                <a:close/>
              </a:path>
              <a:path w="2016760" h="2475229">
                <a:moveTo>
                  <a:pt x="232712" y="692149"/>
                </a:moveTo>
                <a:lnTo>
                  <a:pt x="214331" y="692149"/>
                </a:lnTo>
                <a:lnTo>
                  <a:pt x="220679" y="698499"/>
                </a:lnTo>
                <a:lnTo>
                  <a:pt x="239064" y="698499"/>
                </a:lnTo>
                <a:lnTo>
                  <a:pt x="232712" y="692149"/>
                </a:lnTo>
                <a:close/>
              </a:path>
              <a:path w="2016760" h="2475229">
                <a:moveTo>
                  <a:pt x="239064" y="698500"/>
                </a:moveTo>
                <a:lnTo>
                  <a:pt x="220679" y="698500"/>
                </a:lnTo>
                <a:lnTo>
                  <a:pt x="227026" y="704849"/>
                </a:lnTo>
                <a:lnTo>
                  <a:pt x="245417" y="704849"/>
                </a:lnTo>
                <a:lnTo>
                  <a:pt x="239064" y="698500"/>
                </a:lnTo>
                <a:close/>
              </a:path>
              <a:path w="2016760" h="2475229">
                <a:moveTo>
                  <a:pt x="245417" y="704850"/>
                </a:moveTo>
                <a:lnTo>
                  <a:pt x="227026" y="704850"/>
                </a:lnTo>
                <a:lnTo>
                  <a:pt x="233373" y="711199"/>
                </a:lnTo>
                <a:lnTo>
                  <a:pt x="251770" y="711199"/>
                </a:lnTo>
                <a:lnTo>
                  <a:pt x="245417" y="704850"/>
                </a:lnTo>
                <a:close/>
              </a:path>
              <a:path w="2016760" h="2475229">
                <a:moveTo>
                  <a:pt x="251770" y="711200"/>
                </a:moveTo>
                <a:lnTo>
                  <a:pt x="233373" y="711200"/>
                </a:lnTo>
                <a:lnTo>
                  <a:pt x="239720" y="717549"/>
                </a:lnTo>
                <a:lnTo>
                  <a:pt x="258122" y="717549"/>
                </a:lnTo>
                <a:lnTo>
                  <a:pt x="251770" y="711200"/>
                </a:lnTo>
                <a:close/>
              </a:path>
              <a:path w="2016760" h="2475229">
                <a:moveTo>
                  <a:pt x="258122" y="717550"/>
                </a:moveTo>
                <a:lnTo>
                  <a:pt x="239720" y="717550"/>
                </a:lnTo>
                <a:lnTo>
                  <a:pt x="246068" y="723899"/>
                </a:lnTo>
                <a:lnTo>
                  <a:pt x="264475" y="723899"/>
                </a:lnTo>
                <a:lnTo>
                  <a:pt x="258122" y="717550"/>
                </a:lnTo>
                <a:close/>
              </a:path>
              <a:path w="2016760" h="2475229">
                <a:moveTo>
                  <a:pt x="264475" y="723900"/>
                </a:moveTo>
                <a:lnTo>
                  <a:pt x="246068" y="723900"/>
                </a:lnTo>
                <a:lnTo>
                  <a:pt x="252415" y="730249"/>
                </a:lnTo>
                <a:lnTo>
                  <a:pt x="270828" y="730249"/>
                </a:lnTo>
                <a:lnTo>
                  <a:pt x="264475" y="723900"/>
                </a:lnTo>
                <a:close/>
              </a:path>
              <a:path w="2016760" h="2475229">
                <a:moveTo>
                  <a:pt x="270828" y="730250"/>
                </a:moveTo>
                <a:lnTo>
                  <a:pt x="252415" y="730250"/>
                </a:lnTo>
                <a:lnTo>
                  <a:pt x="258762" y="736599"/>
                </a:lnTo>
                <a:lnTo>
                  <a:pt x="277181" y="736599"/>
                </a:lnTo>
                <a:lnTo>
                  <a:pt x="270828" y="730250"/>
                </a:lnTo>
                <a:close/>
              </a:path>
              <a:path w="2016760" h="2475229">
                <a:moveTo>
                  <a:pt x="277181" y="736600"/>
                </a:moveTo>
                <a:lnTo>
                  <a:pt x="258762" y="736600"/>
                </a:lnTo>
                <a:lnTo>
                  <a:pt x="265110" y="742949"/>
                </a:lnTo>
                <a:lnTo>
                  <a:pt x="283533" y="742949"/>
                </a:lnTo>
                <a:lnTo>
                  <a:pt x="277181" y="736600"/>
                </a:lnTo>
                <a:close/>
              </a:path>
              <a:path w="2016760" h="2475229">
                <a:moveTo>
                  <a:pt x="283533" y="742950"/>
                </a:moveTo>
                <a:lnTo>
                  <a:pt x="265110" y="742950"/>
                </a:lnTo>
                <a:lnTo>
                  <a:pt x="271457" y="749299"/>
                </a:lnTo>
                <a:lnTo>
                  <a:pt x="289886" y="749299"/>
                </a:lnTo>
                <a:lnTo>
                  <a:pt x="283533" y="742950"/>
                </a:lnTo>
                <a:close/>
              </a:path>
              <a:path w="2016760" h="2475229">
                <a:moveTo>
                  <a:pt x="289886" y="749300"/>
                </a:moveTo>
                <a:lnTo>
                  <a:pt x="271457" y="749300"/>
                </a:lnTo>
                <a:lnTo>
                  <a:pt x="277804" y="755649"/>
                </a:lnTo>
                <a:lnTo>
                  <a:pt x="296239" y="755649"/>
                </a:lnTo>
                <a:lnTo>
                  <a:pt x="289886" y="749300"/>
                </a:lnTo>
                <a:close/>
              </a:path>
              <a:path w="2016760" h="2475229">
                <a:moveTo>
                  <a:pt x="296239" y="755650"/>
                </a:moveTo>
                <a:lnTo>
                  <a:pt x="277804" y="755650"/>
                </a:lnTo>
                <a:lnTo>
                  <a:pt x="284151" y="761999"/>
                </a:lnTo>
                <a:lnTo>
                  <a:pt x="302592" y="761999"/>
                </a:lnTo>
                <a:lnTo>
                  <a:pt x="296239" y="755650"/>
                </a:lnTo>
                <a:close/>
              </a:path>
              <a:path w="2016760" h="2475229">
                <a:moveTo>
                  <a:pt x="302592" y="762000"/>
                </a:moveTo>
                <a:lnTo>
                  <a:pt x="284151" y="762000"/>
                </a:lnTo>
                <a:lnTo>
                  <a:pt x="290499" y="768349"/>
                </a:lnTo>
                <a:lnTo>
                  <a:pt x="308944" y="768349"/>
                </a:lnTo>
                <a:lnTo>
                  <a:pt x="302592" y="762000"/>
                </a:lnTo>
                <a:close/>
              </a:path>
              <a:path w="2016760" h="2475229">
                <a:moveTo>
                  <a:pt x="308944" y="768350"/>
                </a:moveTo>
                <a:lnTo>
                  <a:pt x="290499" y="768350"/>
                </a:lnTo>
                <a:lnTo>
                  <a:pt x="296846" y="774699"/>
                </a:lnTo>
                <a:lnTo>
                  <a:pt x="315297" y="774699"/>
                </a:lnTo>
                <a:lnTo>
                  <a:pt x="308944" y="768350"/>
                </a:lnTo>
                <a:close/>
              </a:path>
              <a:path w="2016760" h="2475229">
                <a:moveTo>
                  <a:pt x="315297" y="774700"/>
                </a:moveTo>
                <a:lnTo>
                  <a:pt x="296846" y="774700"/>
                </a:lnTo>
                <a:lnTo>
                  <a:pt x="303193" y="781049"/>
                </a:lnTo>
                <a:lnTo>
                  <a:pt x="321650" y="781049"/>
                </a:lnTo>
                <a:lnTo>
                  <a:pt x="315297" y="774700"/>
                </a:lnTo>
                <a:close/>
              </a:path>
              <a:path w="2016760" h="2475229">
                <a:moveTo>
                  <a:pt x="321650" y="781050"/>
                </a:moveTo>
                <a:lnTo>
                  <a:pt x="303193" y="781050"/>
                </a:lnTo>
                <a:lnTo>
                  <a:pt x="315888" y="793749"/>
                </a:lnTo>
                <a:lnTo>
                  <a:pt x="334355" y="793749"/>
                </a:lnTo>
                <a:lnTo>
                  <a:pt x="321650" y="781050"/>
                </a:lnTo>
                <a:close/>
              </a:path>
              <a:path w="2016760" h="2475229">
                <a:moveTo>
                  <a:pt x="334355" y="793750"/>
                </a:moveTo>
                <a:lnTo>
                  <a:pt x="315888" y="793750"/>
                </a:lnTo>
                <a:lnTo>
                  <a:pt x="322235" y="800099"/>
                </a:lnTo>
                <a:lnTo>
                  <a:pt x="340708" y="800099"/>
                </a:lnTo>
                <a:lnTo>
                  <a:pt x="334355" y="793750"/>
                </a:lnTo>
                <a:close/>
              </a:path>
              <a:path w="2016760" h="2475229">
                <a:moveTo>
                  <a:pt x="340708" y="800100"/>
                </a:moveTo>
                <a:lnTo>
                  <a:pt x="322235" y="800100"/>
                </a:lnTo>
                <a:lnTo>
                  <a:pt x="328582" y="806449"/>
                </a:lnTo>
                <a:lnTo>
                  <a:pt x="347061" y="806449"/>
                </a:lnTo>
                <a:lnTo>
                  <a:pt x="340708" y="800100"/>
                </a:lnTo>
                <a:close/>
              </a:path>
              <a:path w="2016760" h="2475229">
                <a:moveTo>
                  <a:pt x="347061" y="806450"/>
                </a:moveTo>
                <a:lnTo>
                  <a:pt x="328582" y="806450"/>
                </a:lnTo>
                <a:lnTo>
                  <a:pt x="334929" y="812799"/>
                </a:lnTo>
                <a:lnTo>
                  <a:pt x="353414" y="812799"/>
                </a:lnTo>
                <a:lnTo>
                  <a:pt x="347061" y="806450"/>
                </a:lnTo>
                <a:close/>
              </a:path>
              <a:path w="2016760" h="2475229">
                <a:moveTo>
                  <a:pt x="353414" y="812800"/>
                </a:moveTo>
                <a:lnTo>
                  <a:pt x="334929" y="812800"/>
                </a:lnTo>
                <a:lnTo>
                  <a:pt x="341277" y="819149"/>
                </a:lnTo>
                <a:lnTo>
                  <a:pt x="359766" y="819149"/>
                </a:lnTo>
                <a:lnTo>
                  <a:pt x="353414" y="812800"/>
                </a:lnTo>
                <a:close/>
              </a:path>
              <a:path w="2016760" h="2475229">
                <a:moveTo>
                  <a:pt x="359766" y="819150"/>
                </a:moveTo>
                <a:lnTo>
                  <a:pt x="341277" y="819150"/>
                </a:lnTo>
                <a:lnTo>
                  <a:pt x="347624" y="825499"/>
                </a:lnTo>
                <a:lnTo>
                  <a:pt x="366119" y="825499"/>
                </a:lnTo>
                <a:lnTo>
                  <a:pt x="359766" y="819150"/>
                </a:lnTo>
                <a:close/>
              </a:path>
              <a:path w="2016760" h="2475229">
                <a:moveTo>
                  <a:pt x="366119" y="825500"/>
                </a:moveTo>
                <a:lnTo>
                  <a:pt x="347624" y="825500"/>
                </a:lnTo>
                <a:lnTo>
                  <a:pt x="353971" y="831849"/>
                </a:lnTo>
                <a:lnTo>
                  <a:pt x="372472" y="831849"/>
                </a:lnTo>
                <a:lnTo>
                  <a:pt x="366119" y="825500"/>
                </a:lnTo>
                <a:close/>
              </a:path>
              <a:path w="2016760" h="2475229">
                <a:moveTo>
                  <a:pt x="372472" y="831850"/>
                </a:moveTo>
                <a:lnTo>
                  <a:pt x="353971" y="831850"/>
                </a:lnTo>
                <a:lnTo>
                  <a:pt x="360319" y="838199"/>
                </a:lnTo>
                <a:lnTo>
                  <a:pt x="378824" y="838199"/>
                </a:lnTo>
                <a:lnTo>
                  <a:pt x="372472" y="831850"/>
                </a:lnTo>
                <a:close/>
              </a:path>
              <a:path w="2016760" h="2475229">
                <a:moveTo>
                  <a:pt x="378824" y="838200"/>
                </a:moveTo>
                <a:lnTo>
                  <a:pt x="360319" y="838200"/>
                </a:lnTo>
                <a:lnTo>
                  <a:pt x="366666" y="844549"/>
                </a:lnTo>
                <a:lnTo>
                  <a:pt x="385177" y="844549"/>
                </a:lnTo>
                <a:lnTo>
                  <a:pt x="378824" y="838200"/>
                </a:lnTo>
                <a:close/>
              </a:path>
              <a:path w="2016760" h="2475229">
                <a:moveTo>
                  <a:pt x="385177" y="844550"/>
                </a:moveTo>
                <a:lnTo>
                  <a:pt x="366666" y="844550"/>
                </a:lnTo>
                <a:lnTo>
                  <a:pt x="373013" y="850899"/>
                </a:lnTo>
                <a:lnTo>
                  <a:pt x="391530" y="850899"/>
                </a:lnTo>
                <a:lnTo>
                  <a:pt x="385177" y="844550"/>
                </a:lnTo>
                <a:close/>
              </a:path>
              <a:path w="2016760" h="2475229">
                <a:moveTo>
                  <a:pt x="391530" y="850900"/>
                </a:moveTo>
                <a:lnTo>
                  <a:pt x="373013" y="850900"/>
                </a:lnTo>
                <a:lnTo>
                  <a:pt x="431408" y="909319"/>
                </a:lnTo>
                <a:lnTo>
                  <a:pt x="449975" y="909319"/>
                </a:lnTo>
                <a:lnTo>
                  <a:pt x="391530" y="850900"/>
                </a:lnTo>
                <a:close/>
              </a:path>
              <a:path w="2016760" h="2475229">
                <a:moveTo>
                  <a:pt x="449975" y="909320"/>
                </a:moveTo>
                <a:lnTo>
                  <a:pt x="431408" y="909320"/>
                </a:lnTo>
                <a:lnTo>
                  <a:pt x="450450" y="928369"/>
                </a:lnTo>
                <a:lnTo>
                  <a:pt x="469033" y="928369"/>
                </a:lnTo>
                <a:lnTo>
                  <a:pt x="449975" y="909320"/>
                </a:lnTo>
                <a:close/>
              </a:path>
              <a:path w="2016760" h="2475229">
                <a:moveTo>
                  <a:pt x="469033" y="928370"/>
                </a:moveTo>
                <a:lnTo>
                  <a:pt x="450450" y="928370"/>
                </a:lnTo>
                <a:lnTo>
                  <a:pt x="456797" y="934719"/>
                </a:lnTo>
                <a:lnTo>
                  <a:pt x="475386" y="934719"/>
                </a:lnTo>
                <a:lnTo>
                  <a:pt x="469033" y="928370"/>
                </a:lnTo>
                <a:close/>
              </a:path>
              <a:path w="2016760" h="2475229">
                <a:moveTo>
                  <a:pt x="475386" y="934719"/>
                </a:moveTo>
                <a:lnTo>
                  <a:pt x="456797" y="934719"/>
                </a:lnTo>
                <a:lnTo>
                  <a:pt x="466953" y="944879"/>
                </a:lnTo>
                <a:lnTo>
                  <a:pt x="485550" y="944879"/>
                </a:lnTo>
                <a:lnTo>
                  <a:pt x="475386" y="934719"/>
                </a:lnTo>
                <a:close/>
              </a:path>
              <a:path w="2016760" h="2475229">
                <a:moveTo>
                  <a:pt x="485550" y="944880"/>
                </a:moveTo>
                <a:lnTo>
                  <a:pt x="466953" y="944880"/>
                </a:lnTo>
                <a:lnTo>
                  <a:pt x="498689" y="976629"/>
                </a:lnTo>
                <a:lnTo>
                  <a:pt x="517314" y="976629"/>
                </a:lnTo>
                <a:lnTo>
                  <a:pt x="485550" y="944880"/>
                </a:lnTo>
                <a:close/>
              </a:path>
              <a:path w="2016760" h="2475229">
                <a:moveTo>
                  <a:pt x="517314" y="976630"/>
                </a:moveTo>
                <a:lnTo>
                  <a:pt x="498689" y="976630"/>
                </a:lnTo>
                <a:lnTo>
                  <a:pt x="507575" y="985519"/>
                </a:lnTo>
                <a:lnTo>
                  <a:pt x="526208" y="985519"/>
                </a:lnTo>
                <a:lnTo>
                  <a:pt x="517314" y="976630"/>
                </a:lnTo>
                <a:close/>
              </a:path>
              <a:path w="2016760" h="2475229">
                <a:moveTo>
                  <a:pt x="526208" y="985519"/>
                </a:moveTo>
                <a:lnTo>
                  <a:pt x="507575" y="985519"/>
                </a:lnTo>
                <a:lnTo>
                  <a:pt x="524078" y="1002029"/>
                </a:lnTo>
                <a:lnTo>
                  <a:pt x="542725" y="1002029"/>
                </a:lnTo>
                <a:lnTo>
                  <a:pt x="526208" y="985519"/>
                </a:lnTo>
                <a:close/>
              </a:path>
              <a:path w="2016760" h="2475229">
                <a:moveTo>
                  <a:pt x="542725" y="1002030"/>
                </a:moveTo>
                <a:lnTo>
                  <a:pt x="524078" y="1002030"/>
                </a:lnTo>
                <a:lnTo>
                  <a:pt x="526617" y="1004569"/>
                </a:lnTo>
                <a:lnTo>
                  <a:pt x="545266" y="1004569"/>
                </a:lnTo>
                <a:lnTo>
                  <a:pt x="542725" y="1002030"/>
                </a:lnTo>
                <a:close/>
              </a:path>
              <a:path w="2016760" h="2475229">
                <a:moveTo>
                  <a:pt x="545266" y="1004570"/>
                </a:moveTo>
                <a:lnTo>
                  <a:pt x="526617" y="1004570"/>
                </a:lnTo>
                <a:lnTo>
                  <a:pt x="532964" y="1010919"/>
                </a:lnTo>
                <a:lnTo>
                  <a:pt x="551619" y="1010919"/>
                </a:lnTo>
                <a:lnTo>
                  <a:pt x="545266" y="1004570"/>
                </a:lnTo>
                <a:close/>
              </a:path>
              <a:path w="2016760" h="2475229">
                <a:moveTo>
                  <a:pt x="551619" y="1010920"/>
                </a:moveTo>
                <a:lnTo>
                  <a:pt x="532964" y="1010920"/>
                </a:lnTo>
                <a:lnTo>
                  <a:pt x="539311" y="1017269"/>
                </a:lnTo>
                <a:lnTo>
                  <a:pt x="557972" y="1017269"/>
                </a:lnTo>
                <a:lnTo>
                  <a:pt x="551619" y="1010920"/>
                </a:lnTo>
                <a:close/>
              </a:path>
              <a:path w="2016760" h="2475229">
                <a:moveTo>
                  <a:pt x="557972" y="1017269"/>
                </a:moveTo>
                <a:lnTo>
                  <a:pt x="539311" y="1017269"/>
                </a:lnTo>
                <a:lnTo>
                  <a:pt x="545659" y="1023619"/>
                </a:lnTo>
                <a:lnTo>
                  <a:pt x="564324" y="1023619"/>
                </a:lnTo>
                <a:lnTo>
                  <a:pt x="557972" y="1017269"/>
                </a:lnTo>
                <a:close/>
              </a:path>
              <a:path w="2016760" h="2475229">
                <a:moveTo>
                  <a:pt x="564324" y="1023619"/>
                </a:moveTo>
                <a:lnTo>
                  <a:pt x="545659" y="1023619"/>
                </a:lnTo>
                <a:lnTo>
                  <a:pt x="549467" y="1027429"/>
                </a:lnTo>
                <a:lnTo>
                  <a:pt x="568136" y="1027429"/>
                </a:lnTo>
                <a:lnTo>
                  <a:pt x="564324" y="1023619"/>
                </a:lnTo>
                <a:close/>
              </a:path>
              <a:path w="2016760" h="2475229">
                <a:moveTo>
                  <a:pt x="568136" y="1027430"/>
                </a:moveTo>
                <a:lnTo>
                  <a:pt x="549467" y="1027430"/>
                </a:lnTo>
                <a:lnTo>
                  <a:pt x="555814" y="1033779"/>
                </a:lnTo>
                <a:lnTo>
                  <a:pt x="574489" y="1033779"/>
                </a:lnTo>
                <a:lnTo>
                  <a:pt x="568136" y="1027430"/>
                </a:lnTo>
                <a:close/>
              </a:path>
              <a:path w="2016760" h="2475229">
                <a:moveTo>
                  <a:pt x="574489" y="1033780"/>
                </a:moveTo>
                <a:lnTo>
                  <a:pt x="555814" y="1033780"/>
                </a:lnTo>
                <a:lnTo>
                  <a:pt x="562162" y="1040129"/>
                </a:lnTo>
                <a:lnTo>
                  <a:pt x="580841" y="1040129"/>
                </a:lnTo>
                <a:lnTo>
                  <a:pt x="574489" y="1033780"/>
                </a:lnTo>
                <a:close/>
              </a:path>
              <a:path w="2016760" h="2475229">
                <a:moveTo>
                  <a:pt x="580841" y="1040130"/>
                </a:moveTo>
                <a:lnTo>
                  <a:pt x="562162" y="1040130"/>
                </a:lnTo>
                <a:lnTo>
                  <a:pt x="564700" y="1042669"/>
                </a:lnTo>
                <a:lnTo>
                  <a:pt x="583383" y="1042669"/>
                </a:lnTo>
                <a:lnTo>
                  <a:pt x="580841" y="1040130"/>
                </a:lnTo>
                <a:close/>
              </a:path>
              <a:path w="2016760" h="2475229">
                <a:moveTo>
                  <a:pt x="583383" y="1042670"/>
                </a:moveTo>
                <a:lnTo>
                  <a:pt x="564700" y="1042670"/>
                </a:lnTo>
                <a:lnTo>
                  <a:pt x="571048" y="1049019"/>
                </a:lnTo>
                <a:lnTo>
                  <a:pt x="589735" y="1049019"/>
                </a:lnTo>
                <a:lnTo>
                  <a:pt x="583383" y="1042670"/>
                </a:lnTo>
                <a:close/>
              </a:path>
              <a:path w="2016760" h="2475229">
                <a:moveTo>
                  <a:pt x="589735" y="1049020"/>
                </a:moveTo>
                <a:lnTo>
                  <a:pt x="571048" y="1049020"/>
                </a:lnTo>
                <a:lnTo>
                  <a:pt x="581203" y="1059179"/>
                </a:lnTo>
                <a:lnTo>
                  <a:pt x="599900" y="1059179"/>
                </a:lnTo>
                <a:lnTo>
                  <a:pt x="589735" y="1049020"/>
                </a:lnTo>
                <a:close/>
              </a:path>
              <a:path w="2016760" h="2475229">
                <a:moveTo>
                  <a:pt x="599900" y="1059180"/>
                </a:moveTo>
                <a:lnTo>
                  <a:pt x="581203" y="1059180"/>
                </a:lnTo>
                <a:lnTo>
                  <a:pt x="587551" y="1065529"/>
                </a:lnTo>
                <a:lnTo>
                  <a:pt x="606252" y="1065529"/>
                </a:lnTo>
                <a:lnTo>
                  <a:pt x="599900" y="1059180"/>
                </a:lnTo>
                <a:close/>
              </a:path>
              <a:path w="2016760" h="2475229">
                <a:moveTo>
                  <a:pt x="606252" y="1065530"/>
                </a:moveTo>
                <a:lnTo>
                  <a:pt x="587551" y="1065530"/>
                </a:lnTo>
                <a:lnTo>
                  <a:pt x="593898" y="1071879"/>
                </a:lnTo>
                <a:lnTo>
                  <a:pt x="612605" y="1071879"/>
                </a:lnTo>
                <a:lnTo>
                  <a:pt x="606252" y="1065530"/>
                </a:lnTo>
                <a:close/>
              </a:path>
              <a:path w="2016760" h="2475229">
                <a:moveTo>
                  <a:pt x="612605" y="1071879"/>
                </a:moveTo>
                <a:lnTo>
                  <a:pt x="593898" y="1071879"/>
                </a:lnTo>
                <a:lnTo>
                  <a:pt x="596437" y="1074419"/>
                </a:lnTo>
                <a:lnTo>
                  <a:pt x="615146" y="1074419"/>
                </a:lnTo>
                <a:lnTo>
                  <a:pt x="612605" y="1071879"/>
                </a:lnTo>
                <a:close/>
              </a:path>
              <a:path w="2016760" h="2475229">
                <a:moveTo>
                  <a:pt x="615146" y="1074419"/>
                </a:moveTo>
                <a:lnTo>
                  <a:pt x="596437" y="1074419"/>
                </a:lnTo>
                <a:lnTo>
                  <a:pt x="602784" y="1080769"/>
                </a:lnTo>
                <a:lnTo>
                  <a:pt x="621499" y="1080769"/>
                </a:lnTo>
                <a:lnTo>
                  <a:pt x="615146" y="1074419"/>
                </a:lnTo>
                <a:close/>
              </a:path>
              <a:path w="2016760" h="2475229">
                <a:moveTo>
                  <a:pt x="621499" y="1080770"/>
                </a:moveTo>
                <a:lnTo>
                  <a:pt x="602784" y="1080770"/>
                </a:lnTo>
                <a:lnTo>
                  <a:pt x="606592" y="1084579"/>
                </a:lnTo>
                <a:lnTo>
                  <a:pt x="625311" y="1084579"/>
                </a:lnTo>
                <a:lnTo>
                  <a:pt x="621499" y="1080770"/>
                </a:lnTo>
                <a:close/>
              </a:path>
              <a:path w="2016760" h="2475229">
                <a:moveTo>
                  <a:pt x="625311" y="1084580"/>
                </a:moveTo>
                <a:lnTo>
                  <a:pt x="606592" y="1084580"/>
                </a:lnTo>
                <a:lnTo>
                  <a:pt x="609131" y="1087119"/>
                </a:lnTo>
                <a:lnTo>
                  <a:pt x="627852" y="1087119"/>
                </a:lnTo>
                <a:lnTo>
                  <a:pt x="625311" y="1084580"/>
                </a:lnTo>
                <a:close/>
              </a:path>
              <a:path w="2016760" h="2475229">
                <a:moveTo>
                  <a:pt x="627852" y="1087119"/>
                </a:moveTo>
                <a:lnTo>
                  <a:pt x="609131" y="1087119"/>
                </a:lnTo>
                <a:lnTo>
                  <a:pt x="621826" y="1099819"/>
                </a:lnTo>
                <a:lnTo>
                  <a:pt x="640557" y="1099819"/>
                </a:lnTo>
                <a:lnTo>
                  <a:pt x="627852" y="1087119"/>
                </a:lnTo>
                <a:close/>
              </a:path>
              <a:path w="2016760" h="2475229">
                <a:moveTo>
                  <a:pt x="640557" y="1099820"/>
                </a:moveTo>
                <a:lnTo>
                  <a:pt x="621826" y="1099820"/>
                </a:lnTo>
                <a:lnTo>
                  <a:pt x="628173" y="1106169"/>
                </a:lnTo>
                <a:lnTo>
                  <a:pt x="646910" y="1106169"/>
                </a:lnTo>
                <a:lnTo>
                  <a:pt x="640557" y="1099820"/>
                </a:lnTo>
                <a:close/>
              </a:path>
              <a:path w="2016760" h="2475229">
                <a:moveTo>
                  <a:pt x="646910" y="1106170"/>
                </a:moveTo>
                <a:lnTo>
                  <a:pt x="628173" y="1106170"/>
                </a:lnTo>
                <a:lnTo>
                  <a:pt x="638329" y="1116329"/>
                </a:lnTo>
                <a:lnTo>
                  <a:pt x="657074" y="1116329"/>
                </a:lnTo>
                <a:lnTo>
                  <a:pt x="646910" y="1106170"/>
                </a:lnTo>
                <a:close/>
              </a:path>
              <a:path w="2016760" h="2475229">
                <a:moveTo>
                  <a:pt x="657074" y="1116330"/>
                </a:moveTo>
                <a:lnTo>
                  <a:pt x="638329" y="1116330"/>
                </a:lnTo>
                <a:lnTo>
                  <a:pt x="644676" y="1122679"/>
                </a:lnTo>
                <a:lnTo>
                  <a:pt x="663427" y="1122679"/>
                </a:lnTo>
                <a:lnTo>
                  <a:pt x="657074" y="1116330"/>
                </a:lnTo>
                <a:close/>
              </a:path>
              <a:path w="2016760" h="2475229">
                <a:moveTo>
                  <a:pt x="663427" y="1122680"/>
                </a:moveTo>
                <a:lnTo>
                  <a:pt x="644676" y="1122680"/>
                </a:lnTo>
                <a:lnTo>
                  <a:pt x="647215" y="1125219"/>
                </a:lnTo>
                <a:lnTo>
                  <a:pt x="665968" y="1125219"/>
                </a:lnTo>
                <a:lnTo>
                  <a:pt x="663427" y="1122680"/>
                </a:lnTo>
                <a:close/>
              </a:path>
              <a:path w="2016760" h="2475229">
                <a:moveTo>
                  <a:pt x="665968" y="1125219"/>
                </a:moveTo>
                <a:lnTo>
                  <a:pt x="647215" y="1125219"/>
                </a:lnTo>
                <a:lnTo>
                  <a:pt x="651023" y="1129029"/>
                </a:lnTo>
                <a:lnTo>
                  <a:pt x="669780" y="1129029"/>
                </a:lnTo>
                <a:lnTo>
                  <a:pt x="665968" y="1125219"/>
                </a:lnTo>
                <a:close/>
              </a:path>
              <a:path w="2016760" h="2475229">
                <a:moveTo>
                  <a:pt x="669780" y="1129030"/>
                </a:moveTo>
                <a:lnTo>
                  <a:pt x="651023" y="1129030"/>
                </a:lnTo>
                <a:lnTo>
                  <a:pt x="653562" y="1131569"/>
                </a:lnTo>
                <a:lnTo>
                  <a:pt x="672321" y="1131569"/>
                </a:lnTo>
                <a:lnTo>
                  <a:pt x="669780" y="1129030"/>
                </a:lnTo>
                <a:close/>
              </a:path>
              <a:path w="2016760" h="2475229">
                <a:moveTo>
                  <a:pt x="672321" y="1131570"/>
                </a:moveTo>
                <a:lnTo>
                  <a:pt x="653562" y="1131570"/>
                </a:lnTo>
                <a:lnTo>
                  <a:pt x="659909" y="1137919"/>
                </a:lnTo>
                <a:lnTo>
                  <a:pt x="678674" y="1137919"/>
                </a:lnTo>
                <a:lnTo>
                  <a:pt x="672321" y="1131570"/>
                </a:lnTo>
                <a:close/>
              </a:path>
              <a:path w="2016760" h="2475229">
                <a:moveTo>
                  <a:pt x="678674" y="1137920"/>
                </a:moveTo>
                <a:lnTo>
                  <a:pt x="659909" y="1137920"/>
                </a:lnTo>
                <a:lnTo>
                  <a:pt x="672604" y="1150619"/>
                </a:lnTo>
                <a:lnTo>
                  <a:pt x="691379" y="1150619"/>
                </a:lnTo>
                <a:lnTo>
                  <a:pt x="678674" y="1137920"/>
                </a:lnTo>
                <a:close/>
              </a:path>
              <a:path w="2016760" h="2475229">
                <a:moveTo>
                  <a:pt x="691379" y="1150619"/>
                </a:moveTo>
                <a:lnTo>
                  <a:pt x="672604" y="1150619"/>
                </a:lnTo>
                <a:lnTo>
                  <a:pt x="676412" y="1154429"/>
                </a:lnTo>
                <a:lnTo>
                  <a:pt x="695191" y="1154429"/>
                </a:lnTo>
                <a:lnTo>
                  <a:pt x="691379" y="1150619"/>
                </a:lnTo>
                <a:close/>
              </a:path>
              <a:path w="2016760" h="2475229">
                <a:moveTo>
                  <a:pt x="695191" y="1154429"/>
                </a:moveTo>
                <a:lnTo>
                  <a:pt x="676412" y="1154429"/>
                </a:lnTo>
                <a:lnTo>
                  <a:pt x="682760" y="1160779"/>
                </a:lnTo>
                <a:lnTo>
                  <a:pt x="701543" y="1160779"/>
                </a:lnTo>
                <a:lnTo>
                  <a:pt x="695191" y="1154429"/>
                </a:lnTo>
                <a:close/>
              </a:path>
              <a:path w="2016760" h="2475229">
                <a:moveTo>
                  <a:pt x="701543" y="1160780"/>
                </a:moveTo>
                <a:lnTo>
                  <a:pt x="682760" y="1160780"/>
                </a:lnTo>
                <a:lnTo>
                  <a:pt x="697993" y="1176019"/>
                </a:lnTo>
                <a:lnTo>
                  <a:pt x="716790" y="1176019"/>
                </a:lnTo>
                <a:lnTo>
                  <a:pt x="701543" y="1160780"/>
                </a:lnTo>
                <a:close/>
              </a:path>
              <a:path w="2016760" h="2475229">
                <a:moveTo>
                  <a:pt x="716790" y="1176019"/>
                </a:moveTo>
                <a:lnTo>
                  <a:pt x="697993" y="1176019"/>
                </a:lnTo>
                <a:lnTo>
                  <a:pt x="720843" y="1198879"/>
                </a:lnTo>
                <a:lnTo>
                  <a:pt x="739660" y="1198879"/>
                </a:lnTo>
                <a:lnTo>
                  <a:pt x="716790" y="1176019"/>
                </a:lnTo>
                <a:close/>
              </a:path>
              <a:path w="2016760" h="2475229">
                <a:moveTo>
                  <a:pt x="739660" y="1198880"/>
                </a:moveTo>
                <a:lnTo>
                  <a:pt x="720843" y="1198880"/>
                </a:lnTo>
                <a:lnTo>
                  <a:pt x="752580" y="1230629"/>
                </a:lnTo>
                <a:lnTo>
                  <a:pt x="771424" y="1230629"/>
                </a:lnTo>
                <a:lnTo>
                  <a:pt x="739660" y="1198880"/>
                </a:lnTo>
                <a:close/>
              </a:path>
              <a:path w="2016760" h="2475229">
                <a:moveTo>
                  <a:pt x="771424" y="1230629"/>
                </a:moveTo>
                <a:lnTo>
                  <a:pt x="752580" y="1230629"/>
                </a:lnTo>
                <a:lnTo>
                  <a:pt x="784316" y="1262379"/>
                </a:lnTo>
                <a:lnTo>
                  <a:pt x="803187" y="1262379"/>
                </a:lnTo>
                <a:lnTo>
                  <a:pt x="771424" y="1230629"/>
                </a:lnTo>
                <a:close/>
              </a:path>
              <a:path w="2016760" h="2475229">
                <a:moveTo>
                  <a:pt x="803187" y="1262380"/>
                </a:moveTo>
                <a:lnTo>
                  <a:pt x="784316" y="1262380"/>
                </a:lnTo>
                <a:lnTo>
                  <a:pt x="835094" y="1313179"/>
                </a:lnTo>
                <a:lnTo>
                  <a:pt x="854009" y="1313179"/>
                </a:lnTo>
                <a:lnTo>
                  <a:pt x="803187" y="1262380"/>
                </a:lnTo>
                <a:close/>
              </a:path>
              <a:path w="2016760" h="2475229">
                <a:moveTo>
                  <a:pt x="854009" y="1313179"/>
                </a:moveTo>
                <a:lnTo>
                  <a:pt x="835094" y="1313179"/>
                </a:lnTo>
                <a:lnTo>
                  <a:pt x="866830" y="1344929"/>
                </a:lnTo>
                <a:lnTo>
                  <a:pt x="885773" y="1344929"/>
                </a:lnTo>
                <a:lnTo>
                  <a:pt x="854009" y="1313179"/>
                </a:lnTo>
                <a:close/>
              </a:path>
              <a:path w="2016760" h="2475229">
                <a:moveTo>
                  <a:pt x="885773" y="1344929"/>
                </a:moveTo>
                <a:lnTo>
                  <a:pt x="866830" y="1344929"/>
                </a:lnTo>
                <a:lnTo>
                  <a:pt x="894758" y="1372869"/>
                </a:lnTo>
                <a:lnTo>
                  <a:pt x="913725" y="1372869"/>
                </a:lnTo>
                <a:lnTo>
                  <a:pt x="885773" y="1344929"/>
                </a:lnTo>
                <a:close/>
              </a:path>
              <a:path w="2016760" h="2475229">
                <a:moveTo>
                  <a:pt x="913725" y="1372870"/>
                </a:moveTo>
                <a:lnTo>
                  <a:pt x="894758" y="1372870"/>
                </a:lnTo>
                <a:lnTo>
                  <a:pt x="911261" y="1389379"/>
                </a:lnTo>
                <a:lnTo>
                  <a:pt x="930242" y="1389379"/>
                </a:lnTo>
                <a:lnTo>
                  <a:pt x="913725" y="1372870"/>
                </a:lnTo>
                <a:close/>
              </a:path>
              <a:path w="2016760" h="2475229">
                <a:moveTo>
                  <a:pt x="930242" y="1389379"/>
                </a:moveTo>
                <a:lnTo>
                  <a:pt x="911261" y="1389379"/>
                </a:lnTo>
                <a:lnTo>
                  <a:pt x="920147" y="1398269"/>
                </a:lnTo>
                <a:lnTo>
                  <a:pt x="939136" y="1398269"/>
                </a:lnTo>
                <a:lnTo>
                  <a:pt x="930242" y="1389379"/>
                </a:lnTo>
                <a:close/>
              </a:path>
              <a:path w="2016760" h="2475229">
                <a:moveTo>
                  <a:pt x="939136" y="1398270"/>
                </a:moveTo>
                <a:lnTo>
                  <a:pt x="920147" y="1398270"/>
                </a:lnTo>
                <a:lnTo>
                  <a:pt x="923956" y="1402079"/>
                </a:lnTo>
                <a:lnTo>
                  <a:pt x="942947" y="1402079"/>
                </a:lnTo>
                <a:lnTo>
                  <a:pt x="939136" y="1398270"/>
                </a:lnTo>
                <a:close/>
              </a:path>
              <a:path w="2016760" h="2475229">
                <a:moveTo>
                  <a:pt x="942947" y="1402080"/>
                </a:moveTo>
                <a:lnTo>
                  <a:pt x="923956" y="1402080"/>
                </a:lnTo>
                <a:lnTo>
                  <a:pt x="930303" y="1408429"/>
                </a:lnTo>
                <a:lnTo>
                  <a:pt x="949300" y="1408429"/>
                </a:lnTo>
                <a:lnTo>
                  <a:pt x="942947" y="1402080"/>
                </a:lnTo>
                <a:close/>
              </a:path>
              <a:path w="2016760" h="2475229">
                <a:moveTo>
                  <a:pt x="949300" y="1408429"/>
                </a:moveTo>
                <a:lnTo>
                  <a:pt x="930303" y="1408429"/>
                </a:lnTo>
                <a:lnTo>
                  <a:pt x="942997" y="1421129"/>
                </a:lnTo>
                <a:lnTo>
                  <a:pt x="962006" y="1421129"/>
                </a:lnTo>
                <a:lnTo>
                  <a:pt x="949300" y="1408429"/>
                </a:lnTo>
                <a:close/>
              </a:path>
              <a:path w="2016760" h="2475229">
                <a:moveTo>
                  <a:pt x="962006" y="1421129"/>
                </a:moveTo>
                <a:lnTo>
                  <a:pt x="942997" y="1421129"/>
                </a:lnTo>
                <a:lnTo>
                  <a:pt x="955692" y="1433829"/>
                </a:lnTo>
                <a:lnTo>
                  <a:pt x="974711" y="1433829"/>
                </a:lnTo>
                <a:lnTo>
                  <a:pt x="962006" y="1421129"/>
                </a:lnTo>
                <a:close/>
              </a:path>
              <a:path w="2016760" h="2475229">
                <a:moveTo>
                  <a:pt x="974711" y="1433829"/>
                </a:moveTo>
                <a:lnTo>
                  <a:pt x="955692" y="1433829"/>
                </a:lnTo>
                <a:lnTo>
                  <a:pt x="987428" y="1465579"/>
                </a:lnTo>
                <a:lnTo>
                  <a:pt x="1006475" y="1465579"/>
                </a:lnTo>
                <a:lnTo>
                  <a:pt x="974711" y="1433829"/>
                </a:lnTo>
                <a:close/>
              </a:path>
              <a:path w="2016760" h="2475229">
                <a:moveTo>
                  <a:pt x="1006475" y="1465579"/>
                </a:moveTo>
                <a:lnTo>
                  <a:pt x="987428" y="1465579"/>
                </a:lnTo>
                <a:lnTo>
                  <a:pt x="989967" y="1468119"/>
                </a:lnTo>
                <a:lnTo>
                  <a:pt x="1009016" y="1468119"/>
                </a:lnTo>
                <a:lnTo>
                  <a:pt x="1006475" y="1465579"/>
                </a:lnTo>
                <a:close/>
              </a:path>
              <a:path w="2016760" h="2475229">
                <a:moveTo>
                  <a:pt x="1009016" y="1468120"/>
                </a:moveTo>
                <a:lnTo>
                  <a:pt x="989967" y="1468120"/>
                </a:lnTo>
                <a:lnTo>
                  <a:pt x="1019165" y="1497329"/>
                </a:lnTo>
                <a:lnTo>
                  <a:pt x="1038238" y="1497329"/>
                </a:lnTo>
                <a:lnTo>
                  <a:pt x="1009016" y="1468120"/>
                </a:lnTo>
                <a:close/>
              </a:path>
              <a:path w="2016760" h="2475229">
                <a:moveTo>
                  <a:pt x="1038238" y="1497330"/>
                </a:moveTo>
                <a:lnTo>
                  <a:pt x="1019165" y="1497330"/>
                </a:lnTo>
                <a:lnTo>
                  <a:pt x="1021704" y="1499869"/>
                </a:lnTo>
                <a:lnTo>
                  <a:pt x="1040780" y="1499869"/>
                </a:lnTo>
                <a:lnTo>
                  <a:pt x="1038238" y="1497330"/>
                </a:lnTo>
                <a:close/>
              </a:path>
              <a:path w="2016760" h="2475229">
                <a:moveTo>
                  <a:pt x="1040780" y="1499870"/>
                </a:moveTo>
                <a:lnTo>
                  <a:pt x="1021704" y="1499870"/>
                </a:lnTo>
                <a:lnTo>
                  <a:pt x="1038206" y="1516379"/>
                </a:lnTo>
                <a:lnTo>
                  <a:pt x="1057297" y="1516379"/>
                </a:lnTo>
                <a:lnTo>
                  <a:pt x="1040780" y="1499870"/>
                </a:lnTo>
                <a:close/>
              </a:path>
              <a:path w="2016760" h="2475229">
                <a:moveTo>
                  <a:pt x="1057297" y="1516379"/>
                </a:moveTo>
                <a:lnTo>
                  <a:pt x="1038206" y="1516379"/>
                </a:lnTo>
                <a:lnTo>
                  <a:pt x="1050901" y="1529079"/>
                </a:lnTo>
                <a:lnTo>
                  <a:pt x="1070002" y="1529079"/>
                </a:lnTo>
                <a:lnTo>
                  <a:pt x="1057297" y="1516379"/>
                </a:lnTo>
                <a:close/>
              </a:path>
              <a:path w="2016760" h="2475229">
                <a:moveTo>
                  <a:pt x="1070002" y="1529080"/>
                </a:moveTo>
                <a:lnTo>
                  <a:pt x="1050901" y="1529080"/>
                </a:lnTo>
                <a:lnTo>
                  <a:pt x="1057248" y="1535429"/>
                </a:lnTo>
                <a:lnTo>
                  <a:pt x="1076355" y="1535429"/>
                </a:lnTo>
                <a:lnTo>
                  <a:pt x="1070002" y="1529080"/>
                </a:lnTo>
                <a:close/>
              </a:path>
              <a:path w="2016760" h="2475229">
                <a:moveTo>
                  <a:pt x="1076355" y="1535429"/>
                </a:moveTo>
                <a:lnTo>
                  <a:pt x="1057248" y="1535429"/>
                </a:lnTo>
                <a:lnTo>
                  <a:pt x="1069943" y="1548129"/>
                </a:lnTo>
                <a:lnTo>
                  <a:pt x="1089060" y="1548129"/>
                </a:lnTo>
                <a:lnTo>
                  <a:pt x="1076355" y="1535429"/>
                </a:lnTo>
                <a:close/>
              </a:path>
              <a:path w="2016760" h="2475229">
                <a:moveTo>
                  <a:pt x="1089060" y="1548129"/>
                </a:moveTo>
                <a:lnTo>
                  <a:pt x="1069943" y="1548129"/>
                </a:lnTo>
                <a:lnTo>
                  <a:pt x="1082637" y="1560829"/>
                </a:lnTo>
                <a:lnTo>
                  <a:pt x="1101766" y="1560829"/>
                </a:lnTo>
                <a:lnTo>
                  <a:pt x="1089060" y="1548129"/>
                </a:lnTo>
                <a:close/>
              </a:path>
              <a:path w="2016760" h="2475229">
                <a:moveTo>
                  <a:pt x="1101766" y="1560829"/>
                </a:moveTo>
                <a:lnTo>
                  <a:pt x="1082637" y="1560829"/>
                </a:lnTo>
                <a:lnTo>
                  <a:pt x="1088985" y="1567179"/>
                </a:lnTo>
                <a:lnTo>
                  <a:pt x="1108119" y="1567179"/>
                </a:lnTo>
                <a:lnTo>
                  <a:pt x="1101766" y="1560829"/>
                </a:lnTo>
                <a:close/>
              </a:path>
              <a:path w="2016760" h="2475229">
                <a:moveTo>
                  <a:pt x="1108119" y="1567180"/>
                </a:moveTo>
                <a:lnTo>
                  <a:pt x="1088985" y="1567180"/>
                </a:lnTo>
                <a:lnTo>
                  <a:pt x="1101679" y="1579879"/>
                </a:lnTo>
                <a:lnTo>
                  <a:pt x="1120824" y="1579879"/>
                </a:lnTo>
                <a:lnTo>
                  <a:pt x="1108119" y="1567180"/>
                </a:lnTo>
                <a:close/>
              </a:path>
              <a:path w="2016760" h="2475229">
                <a:moveTo>
                  <a:pt x="1120824" y="1579879"/>
                </a:moveTo>
                <a:lnTo>
                  <a:pt x="1101679" y="1579879"/>
                </a:lnTo>
                <a:lnTo>
                  <a:pt x="1114374" y="1592579"/>
                </a:lnTo>
                <a:lnTo>
                  <a:pt x="1133529" y="1592579"/>
                </a:lnTo>
                <a:lnTo>
                  <a:pt x="1120824" y="1579879"/>
                </a:lnTo>
                <a:close/>
              </a:path>
              <a:path w="2016760" h="2475229">
                <a:moveTo>
                  <a:pt x="1133529" y="1592579"/>
                </a:moveTo>
                <a:lnTo>
                  <a:pt x="1114374" y="1592579"/>
                </a:lnTo>
                <a:lnTo>
                  <a:pt x="1116913" y="1595119"/>
                </a:lnTo>
                <a:lnTo>
                  <a:pt x="1136071" y="1595119"/>
                </a:lnTo>
                <a:lnTo>
                  <a:pt x="1133529" y="1592579"/>
                </a:lnTo>
                <a:close/>
              </a:path>
              <a:path w="2016760" h="2475229">
                <a:moveTo>
                  <a:pt x="1136071" y="1595120"/>
                </a:moveTo>
                <a:lnTo>
                  <a:pt x="1116913" y="1595120"/>
                </a:lnTo>
                <a:lnTo>
                  <a:pt x="1120721" y="1598929"/>
                </a:lnTo>
                <a:lnTo>
                  <a:pt x="1139882" y="1598929"/>
                </a:lnTo>
                <a:lnTo>
                  <a:pt x="1136071" y="1595120"/>
                </a:lnTo>
                <a:close/>
              </a:path>
              <a:path w="2016760" h="2475229">
                <a:moveTo>
                  <a:pt x="1139882" y="1598930"/>
                </a:moveTo>
                <a:lnTo>
                  <a:pt x="1120721" y="1598930"/>
                </a:lnTo>
                <a:lnTo>
                  <a:pt x="1135954" y="1614169"/>
                </a:lnTo>
                <a:lnTo>
                  <a:pt x="1155129" y="1614169"/>
                </a:lnTo>
                <a:lnTo>
                  <a:pt x="1139882" y="1598930"/>
                </a:lnTo>
                <a:close/>
              </a:path>
              <a:path w="2016760" h="2475229">
                <a:moveTo>
                  <a:pt x="1155129" y="1614169"/>
                </a:moveTo>
                <a:lnTo>
                  <a:pt x="1135954" y="1614169"/>
                </a:lnTo>
                <a:lnTo>
                  <a:pt x="1142302" y="1620519"/>
                </a:lnTo>
                <a:lnTo>
                  <a:pt x="1161482" y="1620519"/>
                </a:lnTo>
                <a:lnTo>
                  <a:pt x="1155129" y="1614169"/>
                </a:lnTo>
                <a:close/>
              </a:path>
              <a:path w="2016760" h="2475229">
                <a:moveTo>
                  <a:pt x="1161482" y="1620520"/>
                </a:moveTo>
                <a:lnTo>
                  <a:pt x="1142302" y="1620520"/>
                </a:lnTo>
                <a:lnTo>
                  <a:pt x="1146110" y="1624329"/>
                </a:lnTo>
                <a:lnTo>
                  <a:pt x="1165293" y="1624329"/>
                </a:lnTo>
                <a:lnTo>
                  <a:pt x="1161482" y="1620520"/>
                </a:lnTo>
                <a:close/>
              </a:path>
              <a:path w="2016760" h="2475229">
                <a:moveTo>
                  <a:pt x="1165293" y="1624330"/>
                </a:moveTo>
                <a:lnTo>
                  <a:pt x="1146110" y="1624330"/>
                </a:lnTo>
                <a:lnTo>
                  <a:pt x="1154996" y="1633219"/>
                </a:lnTo>
                <a:lnTo>
                  <a:pt x="1174187" y="1633219"/>
                </a:lnTo>
                <a:lnTo>
                  <a:pt x="1165293" y="1624330"/>
                </a:lnTo>
                <a:close/>
              </a:path>
              <a:path w="2016760" h="2475229">
                <a:moveTo>
                  <a:pt x="1174187" y="1633220"/>
                </a:moveTo>
                <a:lnTo>
                  <a:pt x="1154996" y="1633220"/>
                </a:lnTo>
                <a:lnTo>
                  <a:pt x="1167691" y="1645919"/>
                </a:lnTo>
                <a:lnTo>
                  <a:pt x="1186892" y="1645919"/>
                </a:lnTo>
                <a:lnTo>
                  <a:pt x="1174187" y="1633220"/>
                </a:lnTo>
                <a:close/>
              </a:path>
              <a:path w="2016760" h="2475229">
                <a:moveTo>
                  <a:pt x="1186892" y="1645920"/>
                </a:moveTo>
                <a:lnTo>
                  <a:pt x="1167691" y="1645920"/>
                </a:lnTo>
                <a:lnTo>
                  <a:pt x="1171499" y="1649729"/>
                </a:lnTo>
                <a:lnTo>
                  <a:pt x="1190704" y="1649729"/>
                </a:lnTo>
                <a:lnTo>
                  <a:pt x="1186892" y="1645920"/>
                </a:lnTo>
                <a:close/>
              </a:path>
              <a:path w="2016760" h="2475229">
                <a:moveTo>
                  <a:pt x="1190704" y="1649730"/>
                </a:moveTo>
                <a:lnTo>
                  <a:pt x="1171499" y="1649730"/>
                </a:lnTo>
                <a:lnTo>
                  <a:pt x="1186732" y="1664969"/>
                </a:lnTo>
                <a:lnTo>
                  <a:pt x="1205951" y="1664969"/>
                </a:lnTo>
                <a:lnTo>
                  <a:pt x="1190704" y="1649730"/>
                </a:lnTo>
                <a:close/>
              </a:path>
              <a:path w="2016760" h="2475229">
                <a:moveTo>
                  <a:pt x="1817084" y="2275840"/>
                </a:moveTo>
                <a:lnTo>
                  <a:pt x="1797339" y="2275840"/>
                </a:lnTo>
                <a:lnTo>
                  <a:pt x="1864620" y="2343149"/>
                </a:lnTo>
                <a:lnTo>
                  <a:pt x="1884423" y="2343149"/>
                </a:lnTo>
                <a:lnTo>
                  <a:pt x="1817084" y="2275840"/>
                </a:lnTo>
                <a:close/>
              </a:path>
              <a:path w="2016760" h="2475229">
                <a:moveTo>
                  <a:pt x="1814543" y="2273299"/>
                </a:moveTo>
                <a:lnTo>
                  <a:pt x="1794800" y="2273299"/>
                </a:lnTo>
                <a:lnTo>
                  <a:pt x="1796070" y="2274569"/>
                </a:lnTo>
                <a:lnTo>
                  <a:pt x="1815813" y="2274569"/>
                </a:lnTo>
                <a:lnTo>
                  <a:pt x="1814543" y="2273299"/>
                </a:lnTo>
                <a:close/>
              </a:path>
              <a:path w="2016760" h="2475229">
                <a:moveTo>
                  <a:pt x="1810731" y="2269489"/>
                </a:moveTo>
                <a:lnTo>
                  <a:pt x="1790992" y="2269489"/>
                </a:lnTo>
                <a:lnTo>
                  <a:pt x="1793531" y="2272029"/>
                </a:lnTo>
                <a:lnTo>
                  <a:pt x="1813272" y="2272029"/>
                </a:lnTo>
                <a:lnTo>
                  <a:pt x="1810731" y="2269489"/>
                </a:lnTo>
                <a:close/>
              </a:path>
              <a:path w="2016760" h="2475229">
                <a:moveTo>
                  <a:pt x="1808190" y="2266949"/>
                </a:moveTo>
                <a:lnTo>
                  <a:pt x="1788453" y="2266949"/>
                </a:lnTo>
                <a:lnTo>
                  <a:pt x="1789723" y="2268219"/>
                </a:lnTo>
                <a:lnTo>
                  <a:pt x="1809461" y="2268219"/>
                </a:lnTo>
                <a:lnTo>
                  <a:pt x="1808190" y="2266949"/>
                </a:lnTo>
                <a:close/>
              </a:path>
              <a:path w="2016760" h="2475229">
                <a:moveTo>
                  <a:pt x="1804378" y="2263139"/>
                </a:moveTo>
                <a:lnTo>
                  <a:pt x="1784645" y="2263139"/>
                </a:lnTo>
                <a:lnTo>
                  <a:pt x="1787184" y="2265679"/>
                </a:lnTo>
                <a:lnTo>
                  <a:pt x="1806919" y="2265679"/>
                </a:lnTo>
                <a:lnTo>
                  <a:pt x="1804378" y="2263139"/>
                </a:lnTo>
                <a:close/>
              </a:path>
              <a:path w="2016760" h="2475229">
                <a:moveTo>
                  <a:pt x="1801837" y="2260599"/>
                </a:moveTo>
                <a:lnTo>
                  <a:pt x="1782106" y="2260599"/>
                </a:lnTo>
                <a:lnTo>
                  <a:pt x="1783375" y="2261869"/>
                </a:lnTo>
                <a:lnTo>
                  <a:pt x="1803108" y="2261869"/>
                </a:lnTo>
                <a:lnTo>
                  <a:pt x="1801837" y="2260599"/>
                </a:lnTo>
                <a:close/>
              </a:path>
              <a:path w="2016760" h="2475229">
                <a:moveTo>
                  <a:pt x="1798026" y="2256789"/>
                </a:moveTo>
                <a:lnTo>
                  <a:pt x="1778298" y="2256789"/>
                </a:lnTo>
                <a:lnTo>
                  <a:pt x="1780836" y="2259329"/>
                </a:lnTo>
                <a:lnTo>
                  <a:pt x="1800567" y="2259329"/>
                </a:lnTo>
                <a:lnTo>
                  <a:pt x="1798026" y="2256789"/>
                </a:lnTo>
                <a:close/>
              </a:path>
              <a:path w="2016760" h="2475229">
                <a:moveTo>
                  <a:pt x="1795485" y="2254249"/>
                </a:moveTo>
                <a:lnTo>
                  <a:pt x="1775759" y="2254249"/>
                </a:lnTo>
                <a:lnTo>
                  <a:pt x="1777028" y="2255519"/>
                </a:lnTo>
                <a:lnTo>
                  <a:pt x="1796755" y="2255519"/>
                </a:lnTo>
                <a:lnTo>
                  <a:pt x="1795485" y="2254249"/>
                </a:lnTo>
                <a:close/>
              </a:path>
              <a:path w="2016760" h="2475229">
                <a:moveTo>
                  <a:pt x="1791673" y="2250439"/>
                </a:moveTo>
                <a:lnTo>
                  <a:pt x="1771950" y="2250439"/>
                </a:lnTo>
                <a:lnTo>
                  <a:pt x="1774489" y="2252979"/>
                </a:lnTo>
                <a:lnTo>
                  <a:pt x="1794214" y="2252979"/>
                </a:lnTo>
                <a:lnTo>
                  <a:pt x="1791673" y="2250439"/>
                </a:lnTo>
                <a:close/>
              </a:path>
              <a:path w="2016760" h="2475229">
                <a:moveTo>
                  <a:pt x="1789132" y="2247899"/>
                </a:moveTo>
                <a:lnTo>
                  <a:pt x="1769411" y="2247899"/>
                </a:lnTo>
                <a:lnTo>
                  <a:pt x="1770681" y="2249169"/>
                </a:lnTo>
                <a:lnTo>
                  <a:pt x="1790402" y="2249169"/>
                </a:lnTo>
                <a:lnTo>
                  <a:pt x="1789132" y="2247899"/>
                </a:lnTo>
                <a:close/>
              </a:path>
              <a:path w="2016760" h="2475229">
                <a:moveTo>
                  <a:pt x="1785320" y="2244089"/>
                </a:moveTo>
                <a:lnTo>
                  <a:pt x="1765603" y="2244089"/>
                </a:lnTo>
                <a:lnTo>
                  <a:pt x="1768142" y="2246629"/>
                </a:lnTo>
                <a:lnTo>
                  <a:pt x="1787861" y="2246629"/>
                </a:lnTo>
                <a:lnTo>
                  <a:pt x="1785320" y="2244089"/>
                </a:lnTo>
                <a:close/>
              </a:path>
              <a:path w="2016760" h="2475229">
                <a:moveTo>
                  <a:pt x="1782779" y="2241549"/>
                </a:moveTo>
                <a:lnTo>
                  <a:pt x="1763064" y="2241549"/>
                </a:lnTo>
                <a:lnTo>
                  <a:pt x="1764334" y="2242819"/>
                </a:lnTo>
                <a:lnTo>
                  <a:pt x="1784050" y="2242819"/>
                </a:lnTo>
                <a:lnTo>
                  <a:pt x="1782779" y="2241549"/>
                </a:lnTo>
                <a:close/>
              </a:path>
              <a:path w="2016760" h="2475229">
                <a:moveTo>
                  <a:pt x="1778967" y="2237740"/>
                </a:moveTo>
                <a:lnTo>
                  <a:pt x="1759256" y="2237740"/>
                </a:lnTo>
                <a:lnTo>
                  <a:pt x="1761795" y="2240279"/>
                </a:lnTo>
                <a:lnTo>
                  <a:pt x="1781509" y="2240279"/>
                </a:lnTo>
                <a:lnTo>
                  <a:pt x="1778967" y="2237740"/>
                </a:lnTo>
                <a:close/>
              </a:path>
              <a:path w="2016760" h="2475229">
                <a:moveTo>
                  <a:pt x="1776426" y="2235199"/>
                </a:moveTo>
                <a:lnTo>
                  <a:pt x="1756717" y="2235199"/>
                </a:lnTo>
                <a:lnTo>
                  <a:pt x="1757986" y="2236469"/>
                </a:lnTo>
                <a:lnTo>
                  <a:pt x="1777697" y="2236469"/>
                </a:lnTo>
                <a:lnTo>
                  <a:pt x="1776426" y="2235199"/>
                </a:lnTo>
                <a:close/>
              </a:path>
              <a:path w="2016760" h="2475229">
                <a:moveTo>
                  <a:pt x="1772615" y="2231389"/>
                </a:moveTo>
                <a:lnTo>
                  <a:pt x="1752909" y="2231389"/>
                </a:lnTo>
                <a:lnTo>
                  <a:pt x="1755447" y="2233929"/>
                </a:lnTo>
                <a:lnTo>
                  <a:pt x="1775156" y="2233929"/>
                </a:lnTo>
                <a:lnTo>
                  <a:pt x="1772615" y="2231389"/>
                </a:lnTo>
                <a:close/>
              </a:path>
              <a:path w="2016760" h="2475229">
                <a:moveTo>
                  <a:pt x="1770074" y="2228849"/>
                </a:moveTo>
                <a:lnTo>
                  <a:pt x="1750370" y="2228849"/>
                </a:lnTo>
                <a:lnTo>
                  <a:pt x="1751639" y="2230120"/>
                </a:lnTo>
                <a:lnTo>
                  <a:pt x="1771344" y="2230120"/>
                </a:lnTo>
                <a:lnTo>
                  <a:pt x="1770074" y="2228849"/>
                </a:lnTo>
                <a:close/>
              </a:path>
              <a:path w="2016760" h="2475229">
                <a:moveTo>
                  <a:pt x="1766262" y="2225039"/>
                </a:moveTo>
                <a:lnTo>
                  <a:pt x="1746561" y="2225039"/>
                </a:lnTo>
                <a:lnTo>
                  <a:pt x="1749100" y="2227579"/>
                </a:lnTo>
                <a:lnTo>
                  <a:pt x="1768803" y="2227579"/>
                </a:lnTo>
                <a:lnTo>
                  <a:pt x="1766262" y="2225039"/>
                </a:lnTo>
                <a:close/>
              </a:path>
              <a:path w="2016760" h="2475229">
                <a:moveTo>
                  <a:pt x="1763721" y="2222499"/>
                </a:moveTo>
                <a:lnTo>
                  <a:pt x="1744022" y="2222499"/>
                </a:lnTo>
                <a:lnTo>
                  <a:pt x="1745292" y="2223769"/>
                </a:lnTo>
                <a:lnTo>
                  <a:pt x="1764991" y="2223769"/>
                </a:lnTo>
                <a:lnTo>
                  <a:pt x="1763721" y="2222499"/>
                </a:lnTo>
                <a:close/>
              </a:path>
              <a:path w="2016760" h="2475229">
                <a:moveTo>
                  <a:pt x="1759909" y="2218689"/>
                </a:moveTo>
                <a:lnTo>
                  <a:pt x="1740214" y="2218689"/>
                </a:lnTo>
                <a:lnTo>
                  <a:pt x="1742753" y="2221229"/>
                </a:lnTo>
                <a:lnTo>
                  <a:pt x="1762450" y="2221229"/>
                </a:lnTo>
                <a:lnTo>
                  <a:pt x="1759909" y="2218689"/>
                </a:lnTo>
                <a:close/>
              </a:path>
              <a:path w="2016760" h="2475229">
                <a:moveTo>
                  <a:pt x="1757368" y="2216149"/>
                </a:moveTo>
                <a:lnTo>
                  <a:pt x="1737675" y="2216149"/>
                </a:lnTo>
                <a:lnTo>
                  <a:pt x="1738945" y="2217419"/>
                </a:lnTo>
                <a:lnTo>
                  <a:pt x="1758639" y="2217419"/>
                </a:lnTo>
                <a:lnTo>
                  <a:pt x="1757368" y="2216149"/>
                </a:lnTo>
                <a:close/>
              </a:path>
              <a:path w="2016760" h="2475229">
                <a:moveTo>
                  <a:pt x="1753557" y="2212339"/>
                </a:moveTo>
                <a:lnTo>
                  <a:pt x="1733867" y="2212339"/>
                </a:lnTo>
                <a:lnTo>
                  <a:pt x="1736406" y="2214879"/>
                </a:lnTo>
                <a:lnTo>
                  <a:pt x="1756098" y="2214879"/>
                </a:lnTo>
                <a:lnTo>
                  <a:pt x="1753557" y="2212339"/>
                </a:lnTo>
                <a:close/>
              </a:path>
              <a:path w="2016760" h="2475229">
                <a:moveTo>
                  <a:pt x="1751015" y="2209799"/>
                </a:moveTo>
                <a:lnTo>
                  <a:pt x="1731328" y="2209799"/>
                </a:lnTo>
                <a:lnTo>
                  <a:pt x="1732597" y="2211069"/>
                </a:lnTo>
                <a:lnTo>
                  <a:pt x="1752286" y="2211069"/>
                </a:lnTo>
                <a:lnTo>
                  <a:pt x="1751015" y="2209799"/>
                </a:lnTo>
                <a:close/>
              </a:path>
              <a:path w="2016760" h="2475229">
                <a:moveTo>
                  <a:pt x="1747204" y="2205989"/>
                </a:moveTo>
                <a:lnTo>
                  <a:pt x="1727519" y="2205989"/>
                </a:lnTo>
                <a:lnTo>
                  <a:pt x="1730058" y="2208529"/>
                </a:lnTo>
                <a:lnTo>
                  <a:pt x="1749745" y="2208529"/>
                </a:lnTo>
                <a:lnTo>
                  <a:pt x="1747204" y="2205989"/>
                </a:lnTo>
                <a:close/>
              </a:path>
              <a:path w="2016760" h="2475229">
                <a:moveTo>
                  <a:pt x="1744663" y="2203449"/>
                </a:moveTo>
                <a:lnTo>
                  <a:pt x="1724981" y="2203449"/>
                </a:lnTo>
                <a:lnTo>
                  <a:pt x="1726250" y="2204720"/>
                </a:lnTo>
                <a:lnTo>
                  <a:pt x="1745933" y="2204720"/>
                </a:lnTo>
                <a:lnTo>
                  <a:pt x="1744663" y="2203449"/>
                </a:lnTo>
                <a:close/>
              </a:path>
              <a:path w="2016760" h="2475229">
                <a:moveTo>
                  <a:pt x="1740851" y="2199639"/>
                </a:moveTo>
                <a:lnTo>
                  <a:pt x="1721172" y="2199639"/>
                </a:lnTo>
                <a:lnTo>
                  <a:pt x="1723711" y="2202179"/>
                </a:lnTo>
                <a:lnTo>
                  <a:pt x="1743392" y="2202179"/>
                </a:lnTo>
                <a:lnTo>
                  <a:pt x="1740851" y="2199639"/>
                </a:lnTo>
                <a:close/>
              </a:path>
              <a:path w="2016760" h="2475229">
                <a:moveTo>
                  <a:pt x="1738310" y="2197099"/>
                </a:moveTo>
                <a:lnTo>
                  <a:pt x="1718633" y="2197099"/>
                </a:lnTo>
                <a:lnTo>
                  <a:pt x="1719903" y="2198369"/>
                </a:lnTo>
                <a:lnTo>
                  <a:pt x="1739580" y="2198369"/>
                </a:lnTo>
                <a:lnTo>
                  <a:pt x="1738310" y="2197099"/>
                </a:lnTo>
                <a:close/>
              </a:path>
              <a:path w="2016760" h="2475229">
                <a:moveTo>
                  <a:pt x="1734498" y="2193289"/>
                </a:moveTo>
                <a:lnTo>
                  <a:pt x="1714825" y="2193289"/>
                </a:lnTo>
                <a:lnTo>
                  <a:pt x="1717364" y="2195829"/>
                </a:lnTo>
                <a:lnTo>
                  <a:pt x="1737039" y="2195829"/>
                </a:lnTo>
                <a:lnTo>
                  <a:pt x="1734498" y="2193289"/>
                </a:lnTo>
                <a:close/>
              </a:path>
              <a:path w="2016760" h="2475229">
                <a:moveTo>
                  <a:pt x="1731957" y="2190749"/>
                </a:moveTo>
                <a:lnTo>
                  <a:pt x="1712286" y="2190749"/>
                </a:lnTo>
                <a:lnTo>
                  <a:pt x="1713555" y="2192019"/>
                </a:lnTo>
                <a:lnTo>
                  <a:pt x="1733228" y="2192019"/>
                </a:lnTo>
                <a:lnTo>
                  <a:pt x="1731957" y="2190749"/>
                </a:lnTo>
                <a:close/>
              </a:path>
              <a:path w="2016760" h="2475229">
                <a:moveTo>
                  <a:pt x="1728146" y="2186939"/>
                </a:moveTo>
                <a:lnTo>
                  <a:pt x="1708478" y="2186939"/>
                </a:lnTo>
                <a:lnTo>
                  <a:pt x="1711017" y="2189479"/>
                </a:lnTo>
                <a:lnTo>
                  <a:pt x="1730687" y="2189479"/>
                </a:lnTo>
                <a:lnTo>
                  <a:pt x="1728146" y="2186939"/>
                </a:lnTo>
                <a:close/>
              </a:path>
              <a:path w="2016760" h="2475229">
                <a:moveTo>
                  <a:pt x="1725604" y="2184399"/>
                </a:moveTo>
                <a:lnTo>
                  <a:pt x="1705939" y="2184399"/>
                </a:lnTo>
                <a:lnTo>
                  <a:pt x="1707208" y="2185669"/>
                </a:lnTo>
                <a:lnTo>
                  <a:pt x="1726875" y="2185669"/>
                </a:lnTo>
                <a:lnTo>
                  <a:pt x="1725604" y="2184399"/>
                </a:lnTo>
                <a:close/>
              </a:path>
              <a:path w="2016760" h="2475229">
                <a:moveTo>
                  <a:pt x="1719252" y="2178049"/>
                </a:moveTo>
                <a:lnTo>
                  <a:pt x="1699591" y="2178049"/>
                </a:lnTo>
                <a:lnTo>
                  <a:pt x="1704669" y="2183129"/>
                </a:lnTo>
                <a:lnTo>
                  <a:pt x="1724334" y="2183129"/>
                </a:lnTo>
                <a:lnTo>
                  <a:pt x="1719252" y="2178049"/>
                </a:lnTo>
                <a:close/>
              </a:path>
              <a:path w="2016760" h="2475229">
                <a:moveTo>
                  <a:pt x="1715440" y="2174239"/>
                </a:moveTo>
                <a:lnTo>
                  <a:pt x="1695783" y="2174239"/>
                </a:lnTo>
                <a:lnTo>
                  <a:pt x="1698322" y="2176779"/>
                </a:lnTo>
                <a:lnTo>
                  <a:pt x="1717981" y="2176779"/>
                </a:lnTo>
                <a:lnTo>
                  <a:pt x="1715440" y="2174239"/>
                </a:lnTo>
                <a:close/>
              </a:path>
              <a:path w="2016760" h="2475229">
                <a:moveTo>
                  <a:pt x="1712899" y="2171699"/>
                </a:moveTo>
                <a:lnTo>
                  <a:pt x="1693244" y="2171699"/>
                </a:lnTo>
                <a:lnTo>
                  <a:pt x="1694514" y="2172970"/>
                </a:lnTo>
                <a:lnTo>
                  <a:pt x="1714170" y="2172970"/>
                </a:lnTo>
                <a:lnTo>
                  <a:pt x="1712899" y="2171699"/>
                </a:lnTo>
                <a:close/>
              </a:path>
              <a:path w="2016760" h="2475229">
                <a:moveTo>
                  <a:pt x="1709087" y="2167889"/>
                </a:moveTo>
                <a:lnTo>
                  <a:pt x="1689436" y="2167889"/>
                </a:lnTo>
                <a:lnTo>
                  <a:pt x="1691975" y="2170429"/>
                </a:lnTo>
                <a:lnTo>
                  <a:pt x="1711628" y="2170429"/>
                </a:lnTo>
                <a:lnTo>
                  <a:pt x="1709087" y="2167889"/>
                </a:lnTo>
                <a:close/>
              </a:path>
              <a:path w="2016760" h="2475229">
                <a:moveTo>
                  <a:pt x="1706546" y="2165349"/>
                </a:moveTo>
                <a:lnTo>
                  <a:pt x="1686897" y="2165349"/>
                </a:lnTo>
                <a:lnTo>
                  <a:pt x="1688166" y="2166619"/>
                </a:lnTo>
                <a:lnTo>
                  <a:pt x="1707817" y="2166619"/>
                </a:lnTo>
                <a:lnTo>
                  <a:pt x="1706546" y="2165349"/>
                </a:lnTo>
                <a:close/>
              </a:path>
              <a:path w="2016760" h="2475229">
                <a:moveTo>
                  <a:pt x="1702735" y="2161539"/>
                </a:moveTo>
                <a:lnTo>
                  <a:pt x="1683089" y="2161539"/>
                </a:lnTo>
                <a:lnTo>
                  <a:pt x="1685628" y="2164079"/>
                </a:lnTo>
                <a:lnTo>
                  <a:pt x="1705276" y="2164079"/>
                </a:lnTo>
                <a:lnTo>
                  <a:pt x="1702735" y="2161539"/>
                </a:lnTo>
                <a:close/>
              </a:path>
              <a:path w="2016760" h="2475229">
                <a:moveTo>
                  <a:pt x="1700194" y="2158999"/>
                </a:moveTo>
                <a:lnTo>
                  <a:pt x="1680550" y="2158999"/>
                </a:lnTo>
                <a:lnTo>
                  <a:pt x="1681819" y="2160270"/>
                </a:lnTo>
                <a:lnTo>
                  <a:pt x="1701464" y="2160270"/>
                </a:lnTo>
                <a:lnTo>
                  <a:pt x="1700194" y="2158999"/>
                </a:lnTo>
                <a:close/>
              </a:path>
              <a:path w="2016760" h="2475229">
                <a:moveTo>
                  <a:pt x="1696382" y="2155189"/>
                </a:moveTo>
                <a:lnTo>
                  <a:pt x="1676741" y="2155189"/>
                </a:lnTo>
                <a:lnTo>
                  <a:pt x="1679280" y="2157729"/>
                </a:lnTo>
                <a:lnTo>
                  <a:pt x="1698923" y="2157729"/>
                </a:lnTo>
                <a:lnTo>
                  <a:pt x="1696382" y="2155189"/>
                </a:lnTo>
                <a:close/>
              </a:path>
              <a:path w="2016760" h="2475229">
                <a:moveTo>
                  <a:pt x="1693841" y="2152649"/>
                </a:moveTo>
                <a:lnTo>
                  <a:pt x="1674202" y="2152649"/>
                </a:lnTo>
                <a:lnTo>
                  <a:pt x="1675472" y="2153919"/>
                </a:lnTo>
                <a:lnTo>
                  <a:pt x="1695111" y="2153919"/>
                </a:lnTo>
                <a:lnTo>
                  <a:pt x="1693841" y="2152649"/>
                </a:lnTo>
                <a:close/>
              </a:path>
              <a:path w="2016760" h="2475229">
                <a:moveTo>
                  <a:pt x="1690029" y="2148839"/>
                </a:moveTo>
                <a:lnTo>
                  <a:pt x="1670394" y="2148839"/>
                </a:lnTo>
                <a:lnTo>
                  <a:pt x="1672933" y="2151379"/>
                </a:lnTo>
                <a:lnTo>
                  <a:pt x="1692570" y="2151379"/>
                </a:lnTo>
                <a:lnTo>
                  <a:pt x="1690029" y="2148839"/>
                </a:lnTo>
                <a:close/>
              </a:path>
              <a:path w="2016760" h="2475229">
                <a:moveTo>
                  <a:pt x="1687488" y="2146299"/>
                </a:moveTo>
                <a:lnTo>
                  <a:pt x="1667855" y="2146299"/>
                </a:lnTo>
                <a:lnTo>
                  <a:pt x="1669125" y="2147569"/>
                </a:lnTo>
                <a:lnTo>
                  <a:pt x="1688759" y="2147569"/>
                </a:lnTo>
                <a:lnTo>
                  <a:pt x="1687488" y="2146299"/>
                </a:lnTo>
                <a:close/>
              </a:path>
              <a:path w="2016760" h="2475229">
                <a:moveTo>
                  <a:pt x="1683676" y="2142489"/>
                </a:moveTo>
                <a:lnTo>
                  <a:pt x="1664047" y="2142489"/>
                </a:lnTo>
                <a:lnTo>
                  <a:pt x="1666586" y="2145029"/>
                </a:lnTo>
                <a:lnTo>
                  <a:pt x="1686218" y="2145029"/>
                </a:lnTo>
                <a:lnTo>
                  <a:pt x="1683676" y="2142489"/>
                </a:lnTo>
                <a:close/>
              </a:path>
              <a:path w="2016760" h="2475229">
                <a:moveTo>
                  <a:pt x="1681135" y="2139949"/>
                </a:moveTo>
                <a:lnTo>
                  <a:pt x="1661508" y="2139949"/>
                </a:lnTo>
                <a:lnTo>
                  <a:pt x="1662777" y="2141219"/>
                </a:lnTo>
                <a:lnTo>
                  <a:pt x="1682406" y="2141219"/>
                </a:lnTo>
                <a:lnTo>
                  <a:pt x="1681135" y="2139949"/>
                </a:lnTo>
                <a:close/>
              </a:path>
              <a:path w="2016760" h="2475229">
                <a:moveTo>
                  <a:pt x="1677324" y="2136140"/>
                </a:moveTo>
                <a:lnTo>
                  <a:pt x="1657700" y="2136140"/>
                </a:lnTo>
                <a:lnTo>
                  <a:pt x="1660238" y="2138679"/>
                </a:lnTo>
                <a:lnTo>
                  <a:pt x="1679865" y="2138679"/>
                </a:lnTo>
                <a:lnTo>
                  <a:pt x="1677324" y="2136140"/>
                </a:lnTo>
                <a:close/>
              </a:path>
              <a:path w="2016760" h="2475229">
                <a:moveTo>
                  <a:pt x="1674783" y="2133599"/>
                </a:moveTo>
                <a:lnTo>
                  <a:pt x="1655161" y="2133599"/>
                </a:lnTo>
                <a:lnTo>
                  <a:pt x="1656430" y="2134869"/>
                </a:lnTo>
                <a:lnTo>
                  <a:pt x="1676053" y="2134869"/>
                </a:lnTo>
                <a:lnTo>
                  <a:pt x="1674783" y="2133599"/>
                </a:lnTo>
                <a:close/>
              </a:path>
              <a:path w="2016760" h="2475229">
                <a:moveTo>
                  <a:pt x="1670971" y="2129789"/>
                </a:moveTo>
                <a:lnTo>
                  <a:pt x="1651352" y="2129789"/>
                </a:lnTo>
                <a:lnTo>
                  <a:pt x="1653891" y="2132329"/>
                </a:lnTo>
                <a:lnTo>
                  <a:pt x="1673512" y="2132329"/>
                </a:lnTo>
                <a:lnTo>
                  <a:pt x="1670971" y="2129789"/>
                </a:lnTo>
                <a:close/>
              </a:path>
              <a:path w="2016760" h="2475229">
                <a:moveTo>
                  <a:pt x="1668430" y="2127249"/>
                </a:moveTo>
                <a:lnTo>
                  <a:pt x="1648813" y="2127249"/>
                </a:lnTo>
                <a:lnTo>
                  <a:pt x="1650083" y="2128520"/>
                </a:lnTo>
                <a:lnTo>
                  <a:pt x="1669700" y="2128520"/>
                </a:lnTo>
                <a:lnTo>
                  <a:pt x="1668430" y="2127249"/>
                </a:lnTo>
                <a:close/>
              </a:path>
              <a:path w="2016760" h="2475229">
                <a:moveTo>
                  <a:pt x="1664618" y="2123439"/>
                </a:moveTo>
                <a:lnTo>
                  <a:pt x="1645005" y="2123439"/>
                </a:lnTo>
                <a:lnTo>
                  <a:pt x="1647544" y="2125979"/>
                </a:lnTo>
                <a:lnTo>
                  <a:pt x="1667159" y="2125979"/>
                </a:lnTo>
                <a:lnTo>
                  <a:pt x="1664618" y="2123439"/>
                </a:lnTo>
                <a:close/>
              </a:path>
              <a:path w="2016760" h="2475229">
                <a:moveTo>
                  <a:pt x="1662077" y="2120899"/>
                </a:moveTo>
                <a:lnTo>
                  <a:pt x="1642466" y="2120899"/>
                </a:lnTo>
                <a:lnTo>
                  <a:pt x="1643736" y="2122169"/>
                </a:lnTo>
                <a:lnTo>
                  <a:pt x="1663348" y="2122169"/>
                </a:lnTo>
                <a:lnTo>
                  <a:pt x="1662077" y="2120899"/>
                </a:lnTo>
                <a:close/>
              </a:path>
              <a:path w="2016760" h="2475229">
                <a:moveTo>
                  <a:pt x="1655724" y="2114549"/>
                </a:moveTo>
                <a:lnTo>
                  <a:pt x="1636119" y="2114549"/>
                </a:lnTo>
                <a:lnTo>
                  <a:pt x="1641197" y="2119629"/>
                </a:lnTo>
                <a:lnTo>
                  <a:pt x="1660807" y="2119629"/>
                </a:lnTo>
                <a:lnTo>
                  <a:pt x="1655724" y="2114549"/>
                </a:lnTo>
                <a:close/>
              </a:path>
              <a:path w="2016760" h="2475229">
                <a:moveTo>
                  <a:pt x="1649372" y="2108199"/>
                </a:moveTo>
                <a:lnTo>
                  <a:pt x="1629772" y="2108199"/>
                </a:lnTo>
                <a:lnTo>
                  <a:pt x="1634849" y="2113279"/>
                </a:lnTo>
                <a:lnTo>
                  <a:pt x="1654454" y="2113279"/>
                </a:lnTo>
                <a:lnTo>
                  <a:pt x="1649372" y="2108199"/>
                </a:lnTo>
                <a:close/>
              </a:path>
              <a:path w="2016760" h="2475229">
                <a:moveTo>
                  <a:pt x="1643019" y="2101849"/>
                </a:moveTo>
                <a:lnTo>
                  <a:pt x="1623424" y="2101849"/>
                </a:lnTo>
                <a:lnTo>
                  <a:pt x="1628502" y="2106929"/>
                </a:lnTo>
                <a:lnTo>
                  <a:pt x="1648101" y="2106929"/>
                </a:lnTo>
                <a:lnTo>
                  <a:pt x="1643019" y="2101849"/>
                </a:lnTo>
                <a:close/>
              </a:path>
              <a:path w="2016760" h="2475229">
                <a:moveTo>
                  <a:pt x="1636666" y="2095499"/>
                </a:moveTo>
                <a:lnTo>
                  <a:pt x="1617077" y="2095499"/>
                </a:lnTo>
                <a:lnTo>
                  <a:pt x="1622155" y="2100579"/>
                </a:lnTo>
                <a:lnTo>
                  <a:pt x="1641748" y="2100579"/>
                </a:lnTo>
                <a:lnTo>
                  <a:pt x="1636666" y="2095499"/>
                </a:lnTo>
                <a:close/>
              </a:path>
              <a:path w="2016760" h="2475229">
                <a:moveTo>
                  <a:pt x="1630313" y="2089149"/>
                </a:moveTo>
                <a:lnTo>
                  <a:pt x="1610730" y="2089149"/>
                </a:lnTo>
                <a:lnTo>
                  <a:pt x="1615808" y="2094230"/>
                </a:lnTo>
                <a:lnTo>
                  <a:pt x="1635396" y="2094230"/>
                </a:lnTo>
                <a:lnTo>
                  <a:pt x="1630313" y="2089149"/>
                </a:lnTo>
                <a:close/>
              </a:path>
              <a:path w="2016760" h="2475229">
                <a:moveTo>
                  <a:pt x="1623961" y="2082799"/>
                </a:moveTo>
                <a:lnTo>
                  <a:pt x="1604383" y="2082799"/>
                </a:lnTo>
                <a:lnTo>
                  <a:pt x="1609460" y="2087879"/>
                </a:lnTo>
                <a:lnTo>
                  <a:pt x="1629043" y="2087879"/>
                </a:lnTo>
                <a:lnTo>
                  <a:pt x="1623961" y="2082799"/>
                </a:lnTo>
                <a:close/>
              </a:path>
              <a:path w="2016760" h="2475229">
                <a:moveTo>
                  <a:pt x="1617608" y="2076449"/>
                </a:moveTo>
                <a:lnTo>
                  <a:pt x="1598035" y="2076449"/>
                </a:lnTo>
                <a:lnTo>
                  <a:pt x="1603113" y="2081529"/>
                </a:lnTo>
                <a:lnTo>
                  <a:pt x="1622690" y="2081529"/>
                </a:lnTo>
                <a:lnTo>
                  <a:pt x="1617608" y="2076449"/>
                </a:lnTo>
                <a:close/>
              </a:path>
              <a:path w="2016760" h="2475229">
                <a:moveTo>
                  <a:pt x="1612526" y="2071370"/>
                </a:moveTo>
                <a:lnTo>
                  <a:pt x="1592957" y="2071370"/>
                </a:lnTo>
                <a:lnTo>
                  <a:pt x="1596766" y="2075179"/>
                </a:lnTo>
                <a:lnTo>
                  <a:pt x="1616337" y="2075179"/>
                </a:lnTo>
                <a:lnTo>
                  <a:pt x="1612526" y="2071370"/>
                </a:lnTo>
                <a:close/>
              </a:path>
              <a:path w="2016760" h="2475229">
                <a:moveTo>
                  <a:pt x="1606173" y="2065020"/>
                </a:moveTo>
                <a:lnTo>
                  <a:pt x="1586610" y="2065020"/>
                </a:lnTo>
                <a:lnTo>
                  <a:pt x="1591688" y="2070099"/>
                </a:lnTo>
                <a:lnTo>
                  <a:pt x="1611255" y="2070099"/>
                </a:lnTo>
                <a:lnTo>
                  <a:pt x="1606173" y="2065020"/>
                </a:lnTo>
                <a:close/>
              </a:path>
              <a:path w="2016760" h="2475229">
                <a:moveTo>
                  <a:pt x="1599820" y="2058670"/>
                </a:moveTo>
                <a:lnTo>
                  <a:pt x="1580263" y="2058670"/>
                </a:lnTo>
                <a:lnTo>
                  <a:pt x="1585341" y="2063749"/>
                </a:lnTo>
                <a:lnTo>
                  <a:pt x="1604902" y="2063749"/>
                </a:lnTo>
                <a:lnTo>
                  <a:pt x="1599820" y="2058670"/>
                </a:lnTo>
                <a:close/>
              </a:path>
              <a:path w="2016760" h="2475229">
                <a:moveTo>
                  <a:pt x="1593468" y="2052320"/>
                </a:moveTo>
                <a:lnTo>
                  <a:pt x="1573916" y="2052320"/>
                </a:lnTo>
                <a:lnTo>
                  <a:pt x="1578993" y="2057399"/>
                </a:lnTo>
                <a:lnTo>
                  <a:pt x="1598550" y="2057399"/>
                </a:lnTo>
                <a:lnTo>
                  <a:pt x="1593468" y="2052320"/>
                </a:lnTo>
                <a:close/>
              </a:path>
              <a:path w="2016760" h="2475229">
                <a:moveTo>
                  <a:pt x="1587115" y="2045970"/>
                </a:moveTo>
                <a:lnTo>
                  <a:pt x="1567568" y="2045970"/>
                </a:lnTo>
                <a:lnTo>
                  <a:pt x="1572646" y="2051049"/>
                </a:lnTo>
                <a:lnTo>
                  <a:pt x="1592197" y="2051049"/>
                </a:lnTo>
                <a:lnTo>
                  <a:pt x="1587115" y="2045970"/>
                </a:lnTo>
                <a:close/>
              </a:path>
              <a:path w="2016760" h="2475229">
                <a:moveTo>
                  <a:pt x="1580762" y="2039620"/>
                </a:moveTo>
                <a:lnTo>
                  <a:pt x="1561221" y="2039620"/>
                </a:lnTo>
                <a:lnTo>
                  <a:pt x="1566299" y="2044699"/>
                </a:lnTo>
                <a:lnTo>
                  <a:pt x="1585844" y="2044699"/>
                </a:lnTo>
                <a:lnTo>
                  <a:pt x="1580762" y="2039620"/>
                </a:lnTo>
                <a:close/>
              </a:path>
              <a:path w="2016760" h="2475229">
                <a:moveTo>
                  <a:pt x="1574409" y="2033270"/>
                </a:moveTo>
                <a:lnTo>
                  <a:pt x="1554874" y="2033270"/>
                </a:lnTo>
                <a:lnTo>
                  <a:pt x="1559952" y="2038349"/>
                </a:lnTo>
                <a:lnTo>
                  <a:pt x="1579492" y="2038349"/>
                </a:lnTo>
                <a:lnTo>
                  <a:pt x="1574409" y="2033270"/>
                </a:lnTo>
                <a:close/>
              </a:path>
              <a:path w="2016760" h="2475229">
                <a:moveTo>
                  <a:pt x="1568057" y="2026920"/>
                </a:moveTo>
                <a:lnTo>
                  <a:pt x="1548527" y="2026920"/>
                </a:lnTo>
                <a:lnTo>
                  <a:pt x="1553604" y="2031999"/>
                </a:lnTo>
                <a:lnTo>
                  <a:pt x="1573139" y="2031999"/>
                </a:lnTo>
                <a:lnTo>
                  <a:pt x="1568057" y="2026920"/>
                </a:lnTo>
                <a:close/>
              </a:path>
              <a:path w="2016760" h="2475229">
                <a:moveTo>
                  <a:pt x="1561704" y="2020570"/>
                </a:moveTo>
                <a:lnTo>
                  <a:pt x="1542179" y="2020570"/>
                </a:lnTo>
                <a:lnTo>
                  <a:pt x="1547257" y="2025649"/>
                </a:lnTo>
                <a:lnTo>
                  <a:pt x="1566786" y="2025649"/>
                </a:lnTo>
                <a:lnTo>
                  <a:pt x="1561704" y="2020570"/>
                </a:lnTo>
                <a:close/>
              </a:path>
              <a:path w="2016760" h="2475229">
                <a:moveTo>
                  <a:pt x="1555351" y="2014220"/>
                </a:moveTo>
                <a:lnTo>
                  <a:pt x="1535832" y="2014220"/>
                </a:lnTo>
                <a:lnTo>
                  <a:pt x="1540910" y="2019299"/>
                </a:lnTo>
                <a:lnTo>
                  <a:pt x="1560433" y="2019299"/>
                </a:lnTo>
                <a:lnTo>
                  <a:pt x="1555351" y="2014220"/>
                </a:lnTo>
                <a:close/>
              </a:path>
              <a:path w="2016760" h="2475229">
                <a:moveTo>
                  <a:pt x="1548998" y="2007870"/>
                </a:moveTo>
                <a:lnTo>
                  <a:pt x="1529485" y="2007870"/>
                </a:lnTo>
                <a:lnTo>
                  <a:pt x="1534563" y="2012949"/>
                </a:lnTo>
                <a:lnTo>
                  <a:pt x="1554081" y="2012949"/>
                </a:lnTo>
                <a:lnTo>
                  <a:pt x="1548998" y="2007870"/>
                </a:lnTo>
                <a:close/>
              </a:path>
              <a:path w="2016760" h="2475229">
                <a:moveTo>
                  <a:pt x="1542646" y="2001520"/>
                </a:moveTo>
                <a:lnTo>
                  <a:pt x="1523138" y="2001520"/>
                </a:lnTo>
                <a:lnTo>
                  <a:pt x="1528215" y="2006599"/>
                </a:lnTo>
                <a:lnTo>
                  <a:pt x="1547728" y="2006599"/>
                </a:lnTo>
                <a:lnTo>
                  <a:pt x="1542646" y="2001520"/>
                </a:lnTo>
                <a:close/>
              </a:path>
              <a:path w="2016760" h="2475229">
                <a:moveTo>
                  <a:pt x="1536293" y="1995170"/>
                </a:moveTo>
                <a:lnTo>
                  <a:pt x="1516790" y="1995170"/>
                </a:lnTo>
                <a:lnTo>
                  <a:pt x="1521868" y="2000249"/>
                </a:lnTo>
                <a:lnTo>
                  <a:pt x="1541375" y="2000249"/>
                </a:lnTo>
                <a:lnTo>
                  <a:pt x="1536293" y="1995170"/>
                </a:lnTo>
                <a:close/>
              </a:path>
              <a:path w="2016760" h="2475229">
                <a:moveTo>
                  <a:pt x="1529940" y="1988819"/>
                </a:moveTo>
                <a:lnTo>
                  <a:pt x="1510443" y="1988819"/>
                </a:lnTo>
                <a:lnTo>
                  <a:pt x="1515521" y="1993899"/>
                </a:lnTo>
                <a:lnTo>
                  <a:pt x="1535022" y="1993899"/>
                </a:lnTo>
                <a:lnTo>
                  <a:pt x="1529940" y="1988819"/>
                </a:lnTo>
                <a:close/>
              </a:path>
              <a:path w="2016760" h="2475229">
                <a:moveTo>
                  <a:pt x="1523587" y="1982470"/>
                </a:moveTo>
                <a:lnTo>
                  <a:pt x="1504096" y="1982470"/>
                </a:lnTo>
                <a:lnTo>
                  <a:pt x="1509174" y="1987549"/>
                </a:lnTo>
                <a:lnTo>
                  <a:pt x="1528670" y="1987549"/>
                </a:lnTo>
                <a:lnTo>
                  <a:pt x="1523587" y="1982470"/>
                </a:lnTo>
                <a:close/>
              </a:path>
              <a:path w="2016760" h="2475229">
                <a:moveTo>
                  <a:pt x="1517235" y="1976120"/>
                </a:moveTo>
                <a:lnTo>
                  <a:pt x="1497748" y="1976120"/>
                </a:lnTo>
                <a:lnTo>
                  <a:pt x="1502826" y="1981199"/>
                </a:lnTo>
                <a:lnTo>
                  <a:pt x="1522317" y="1981199"/>
                </a:lnTo>
                <a:lnTo>
                  <a:pt x="1517235" y="1976120"/>
                </a:lnTo>
                <a:close/>
              </a:path>
              <a:path w="2016760" h="2475229">
                <a:moveTo>
                  <a:pt x="1510882" y="1969770"/>
                </a:moveTo>
                <a:lnTo>
                  <a:pt x="1491401" y="1969770"/>
                </a:lnTo>
                <a:lnTo>
                  <a:pt x="1496479" y="1974849"/>
                </a:lnTo>
                <a:lnTo>
                  <a:pt x="1515964" y="1974849"/>
                </a:lnTo>
                <a:lnTo>
                  <a:pt x="1510882" y="1969770"/>
                </a:lnTo>
                <a:close/>
              </a:path>
              <a:path w="2016760" h="2475229">
                <a:moveTo>
                  <a:pt x="1504529" y="1963420"/>
                </a:moveTo>
                <a:lnTo>
                  <a:pt x="1485054" y="1963420"/>
                </a:lnTo>
                <a:lnTo>
                  <a:pt x="1490132" y="1968499"/>
                </a:lnTo>
                <a:lnTo>
                  <a:pt x="1509611" y="1968499"/>
                </a:lnTo>
                <a:lnTo>
                  <a:pt x="1504529" y="1963420"/>
                </a:lnTo>
                <a:close/>
              </a:path>
              <a:path w="2016760" h="2475229">
                <a:moveTo>
                  <a:pt x="1498177" y="1957070"/>
                </a:moveTo>
                <a:lnTo>
                  <a:pt x="1478707" y="1957070"/>
                </a:lnTo>
                <a:lnTo>
                  <a:pt x="1483784" y="1962149"/>
                </a:lnTo>
                <a:lnTo>
                  <a:pt x="1503259" y="1962149"/>
                </a:lnTo>
                <a:lnTo>
                  <a:pt x="1498177" y="1957070"/>
                </a:lnTo>
                <a:close/>
              </a:path>
              <a:path w="2016760" h="2475229">
                <a:moveTo>
                  <a:pt x="1491824" y="1950720"/>
                </a:moveTo>
                <a:lnTo>
                  <a:pt x="1472359" y="1950720"/>
                </a:lnTo>
                <a:lnTo>
                  <a:pt x="1477437" y="1955799"/>
                </a:lnTo>
                <a:lnTo>
                  <a:pt x="1496906" y="1955799"/>
                </a:lnTo>
                <a:lnTo>
                  <a:pt x="1491824" y="1950720"/>
                </a:lnTo>
                <a:close/>
              </a:path>
              <a:path w="2016760" h="2475229">
                <a:moveTo>
                  <a:pt x="1485471" y="1944369"/>
                </a:moveTo>
                <a:lnTo>
                  <a:pt x="1466012" y="1944369"/>
                </a:lnTo>
                <a:lnTo>
                  <a:pt x="1471090" y="1949450"/>
                </a:lnTo>
                <a:lnTo>
                  <a:pt x="1490553" y="1949450"/>
                </a:lnTo>
                <a:lnTo>
                  <a:pt x="1485471" y="1944369"/>
                </a:lnTo>
                <a:close/>
              </a:path>
              <a:path w="2016760" h="2475229">
                <a:moveTo>
                  <a:pt x="1479118" y="1938020"/>
                </a:moveTo>
                <a:lnTo>
                  <a:pt x="1459665" y="1938020"/>
                </a:lnTo>
                <a:lnTo>
                  <a:pt x="1464743" y="1943099"/>
                </a:lnTo>
                <a:lnTo>
                  <a:pt x="1484201" y="1943099"/>
                </a:lnTo>
                <a:lnTo>
                  <a:pt x="1479118" y="1938020"/>
                </a:lnTo>
                <a:close/>
              </a:path>
              <a:path w="2016760" h="2475229">
                <a:moveTo>
                  <a:pt x="1472766" y="1931670"/>
                </a:moveTo>
                <a:lnTo>
                  <a:pt x="1453318" y="1931670"/>
                </a:lnTo>
                <a:lnTo>
                  <a:pt x="1458395" y="1936749"/>
                </a:lnTo>
                <a:lnTo>
                  <a:pt x="1477848" y="1936749"/>
                </a:lnTo>
                <a:lnTo>
                  <a:pt x="1472766" y="1931670"/>
                </a:lnTo>
                <a:close/>
              </a:path>
              <a:path w="2016760" h="2475229">
                <a:moveTo>
                  <a:pt x="1466413" y="1925320"/>
                </a:moveTo>
                <a:lnTo>
                  <a:pt x="1446970" y="1925320"/>
                </a:lnTo>
                <a:lnTo>
                  <a:pt x="1452048" y="1930399"/>
                </a:lnTo>
                <a:lnTo>
                  <a:pt x="1471495" y="1930399"/>
                </a:lnTo>
                <a:lnTo>
                  <a:pt x="1466413" y="1925320"/>
                </a:lnTo>
                <a:close/>
              </a:path>
              <a:path w="2016760" h="2475229">
                <a:moveTo>
                  <a:pt x="1460060" y="1918970"/>
                </a:moveTo>
                <a:lnTo>
                  <a:pt x="1440623" y="1918970"/>
                </a:lnTo>
                <a:lnTo>
                  <a:pt x="1445701" y="1924049"/>
                </a:lnTo>
                <a:lnTo>
                  <a:pt x="1465142" y="1924049"/>
                </a:lnTo>
                <a:lnTo>
                  <a:pt x="1460060" y="1918970"/>
                </a:lnTo>
                <a:close/>
              </a:path>
              <a:path w="2016760" h="2475229">
                <a:moveTo>
                  <a:pt x="1453707" y="1912619"/>
                </a:moveTo>
                <a:lnTo>
                  <a:pt x="1434276" y="1912619"/>
                </a:lnTo>
                <a:lnTo>
                  <a:pt x="1439354" y="1917699"/>
                </a:lnTo>
                <a:lnTo>
                  <a:pt x="1458790" y="1917699"/>
                </a:lnTo>
                <a:lnTo>
                  <a:pt x="1453707" y="1912619"/>
                </a:lnTo>
                <a:close/>
              </a:path>
              <a:path w="2016760" h="2475229">
                <a:moveTo>
                  <a:pt x="1447355" y="1906270"/>
                </a:moveTo>
                <a:lnTo>
                  <a:pt x="1427929" y="1906270"/>
                </a:lnTo>
                <a:lnTo>
                  <a:pt x="1433006" y="1911349"/>
                </a:lnTo>
                <a:lnTo>
                  <a:pt x="1452437" y="1911349"/>
                </a:lnTo>
                <a:lnTo>
                  <a:pt x="1447355" y="1906270"/>
                </a:lnTo>
                <a:close/>
              </a:path>
              <a:path w="2016760" h="2475229">
                <a:moveTo>
                  <a:pt x="1441002" y="1899920"/>
                </a:moveTo>
                <a:lnTo>
                  <a:pt x="1421581" y="1899920"/>
                </a:lnTo>
                <a:lnTo>
                  <a:pt x="1426659" y="1904999"/>
                </a:lnTo>
                <a:lnTo>
                  <a:pt x="1446084" y="1904999"/>
                </a:lnTo>
                <a:lnTo>
                  <a:pt x="1441002" y="1899920"/>
                </a:lnTo>
                <a:close/>
              </a:path>
              <a:path w="2016760" h="2475229">
                <a:moveTo>
                  <a:pt x="1434649" y="1893570"/>
                </a:moveTo>
                <a:lnTo>
                  <a:pt x="1415234" y="1893570"/>
                </a:lnTo>
                <a:lnTo>
                  <a:pt x="1420312" y="1898649"/>
                </a:lnTo>
                <a:lnTo>
                  <a:pt x="1439731" y="1898649"/>
                </a:lnTo>
                <a:lnTo>
                  <a:pt x="1434649" y="1893570"/>
                </a:lnTo>
                <a:close/>
              </a:path>
              <a:path w="2016760" h="2475229">
                <a:moveTo>
                  <a:pt x="1428296" y="1887220"/>
                </a:moveTo>
                <a:lnTo>
                  <a:pt x="1408887" y="1887220"/>
                </a:lnTo>
                <a:lnTo>
                  <a:pt x="1413965" y="1892299"/>
                </a:lnTo>
                <a:lnTo>
                  <a:pt x="1433379" y="1892299"/>
                </a:lnTo>
                <a:lnTo>
                  <a:pt x="1428296" y="1887220"/>
                </a:lnTo>
                <a:close/>
              </a:path>
              <a:path w="2016760" h="2475229">
                <a:moveTo>
                  <a:pt x="1421944" y="1880870"/>
                </a:moveTo>
                <a:lnTo>
                  <a:pt x="1402539" y="1880870"/>
                </a:lnTo>
                <a:lnTo>
                  <a:pt x="1407617" y="1885949"/>
                </a:lnTo>
                <a:lnTo>
                  <a:pt x="1427026" y="1885949"/>
                </a:lnTo>
                <a:lnTo>
                  <a:pt x="1421944" y="1880870"/>
                </a:lnTo>
                <a:close/>
              </a:path>
              <a:path w="2016760" h="2475229">
                <a:moveTo>
                  <a:pt x="1415591" y="1874520"/>
                </a:moveTo>
                <a:lnTo>
                  <a:pt x="1396192" y="1874520"/>
                </a:lnTo>
                <a:lnTo>
                  <a:pt x="1401270" y="1879599"/>
                </a:lnTo>
                <a:lnTo>
                  <a:pt x="1420673" y="1879599"/>
                </a:lnTo>
                <a:lnTo>
                  <a:pt x="1415591" y="1874520"/>
                </a:lnTo>
                <a:close/>
              </a:path>
              <a:path w="2016760" h="2475229">
                <a:moveTo>
                  <a:pt x="1207221" y="1666239"/>
                </a:moveTo>
                <a:lnTo>
                  <a:pt x="1188002" y="1666239"/>
                </a:lnTo>
                <a:lnTo>
                  <a:pt x="1394923" y="1873249"/>
                </a:lnTo>
                <a:lnTo>
                  <a:pt x="1414320" y="1873249"/>
                </a:lnTo>
                <a:lnTo>
                  <a:pt x="1207221" y="1666239"/>
                </a:lnTo>
                <a:close/>
              </a:path>
              <a:path w="2016760" h="2475229">
                <a:moveTo>
                  <a:pt x="1884423" y="2343150"/>
                </a:moveTo>
                <a:lnTo>
                  <a:pt x="1864620" y="2343150"/>
                </a:lnTo>
                <a:lnTo>
                  <a:pt x="1896357" y="2374899"/>
                </a:lnTo>
                <a:lnTo>
                  <a:pt x="1916187" y="2374899"/>
                </a:lnTo>
                <a:lnTo>
                  <a:pt x="1884423" y="2343150"/>
                </a:lnTo>
                <a:close/>
              </a:path>
              <a:path w="2016760" h="2475229">
                <a:moveTo>
                  <a:pt x="1916187" y="2374900"/>
                </a:moveTo>
                <a:lnTo>
                  <a:pt x="1896357" y="2374900"/>
                </a:lnTo>
                <a:lnTo>
                  <a:pt x="1996644" y="2475229"/>
                </a:lnTo>
                <a:lnTo>
                  <a:pt x="2016560" y="2475229"/>
                </a:lnTo>
                <a:lnTo>
                  <a:pt x="1916187" y="23749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855415"/>
            <a:ext cx="1997075" cy="1997710"/>
          </a:xfrm>
          <a:custGeom>
            <a:avLst/>
            <a:gdLst/>
            <a:ahLst/>
            <a:cxnLst/>
            <a:rect l="l" t="t" r="r" b="b"/>
            <a:pathLst>
              <a:path w="1997075" h="1997709">
                <a:moveTo>
                  <a:pt x="0" y="0"/>
                </a:moveTo>
                <a:lnTo>
                  <a:pt x="0" y="4874"/>
                </a:lnTo>
                <a:lnTo>
                  <a:pt x="4872" y="4874"/>
                </a:lnTo>
                <a:lnTo>
                  <a:pt x="0" y="0"/>
                </a:lnTo>
                <a:close/>
              </a:path>
              <a:path w="1997075" h="1997709">
                <a:moveTo>
                  <a:pt x="4872" y="4874"/>
                </a:moveTo>
                <a:lnTo>
                  <a:pt x="0" y="4874"/>
                </a:lnTo>
                <a:lnTo>
                  <a:pt x="0" y="11224"/>
                </a:lnTo>
                <a:lnTo>
                  <a:pt x="11219" y="11224"/>
                </a:lnTo>
                <a:lnTo>
                  <a:pt x="4872" y="4874"/>
                </a:lnTo>
                <a:close/>
              </a:path>
              <a:path w="1997075" h="1997709">
                <a:moveTo>
                  <a:pt x="11219" y="11224"/>
                </a:moveTo>
                <a:lnTo>
                  <a:pt x="0" y="11224"/>
                </a:lnTo>
                <a:lnTo>
                  <a:pt x="0" y="17574"/>
                </a:lnTo>
                <a:lnTo>
                  <a:pt x="17566" y="17574"/>
                </a:lnTo>
                <a:lnTo>
                  <a:pt x="11219" y="11224"/>
                </a:lnTo>
                <a:close/>
              </a:path>
              <a:path w="1997075" h="1997709">
                <a:moveTo>
                  <a:pt x="17566" y="17574"/>
                </a:moveTo>
                <a:lnTo>
                  <a:pt x="0" y="17574"/>
                </a:lnTo>
                <a:lnTo>
                  <a:pt x="0" y="19904"/>
                </a:lnTo>
                <a:lnTo>
                  <a:pt x="4021" y="23924"/>
                </a:lnTo>
                <a:lnTo>
                  <a:pt x="23913" y="23924"/>
                </a:lnTo>
                <a:lnTo>
                  <a:pt x="17566" y="17574"/>
                </a:lnTo>
                <a:close/>
              </a:path>
              <a:path w="1997075" h="1997709">
                <a:moveTo>
                  <a:pt x="23913" y="23924"/>
                </a:moveTo>
                <a:lnTo>
                  <a:pt x="4021" y="23924"/>
                </a:lnTo>
                <a:lnTo>
                  <a:pt x="10374" y="30274"/>
                </a:lnTo>
                <a:lnTo>
                  <a:pt x="30261" y="30274"/>
                </a:lnTo>
                <a:lnTo>
                  <a:pt x="23913" y="23924"/>
                </a:lnTo>
                <a:close/>
              </a:path>
              <a:path w="1997075" h="1997709">
                <a:moveTo>
                  <a:pt x="30261" y="30274"/>
                </a:moveTo>
                <a:lnTo>
                  <a:pt x="10374" y="30274"/>
                </a:lnTo>
                <a:lnTo>
                  <a:pt x="16727" y="36624"/>
                </a:lnTo>
                <a:lnTo>
                  <a:pt x="36608" y="36624"/>
                </a:lnTo>
                <a:lnTo>
                  <a:pt x="30261" y="30274"/>
                </a:lnTo>
                <a:close/>
              </a:path>
              <a:path w="1997075" h="1997709">
                <a:moveTo>
                  <a:pt x="36608" y="36624"/>
                </a:moveTo>
                <a:lnTo>
                  <a:pt x="16727" y="36624"/>
                </a:lnTo>
                <a:lnTo>
                  <a:pt x="23079" y="42974"/>
                </a:lnTo>
                <a:lnTo>
                  <a:pt x="42955" y="42974"/>
                </a:lnTo>
                <a:lnTo>
                  <a:pt x="36608" y="36624"/>
                </a:lnTo>
                <a:close/>
              </a:path>
              <a:path w="1997075" h="1997709">
                <a:moveTo>
                  <a:pt x="42955" y="42974"/>
                </a:moveTo>
                <a:lnTo>
                  <a:pt x="23079" y="42974"/>
                </a:lnTo>
                <a:lnTo>
                  <a:pt x="29432" y="49324"/>
                </a:lnTo>
                <a:lnTo>
                  <a:pt x="49303" y="49324"/>
                </a:lnTo>
                <a:lnTo>
                  <a:pt x="42955" y="42974"/>
                </a:lnTo>
                <a:close/>
              </a:path>
              <a:path w="1997075" h="1997709">
                <a:moveTo>
                  <a:pt x="49303" y="49324"/>
                </a:moveTo>
                <a:lnTo>
                  <a:pt x="29432" y="49324"/>
                </a:lnTo>
                <a:lnTo>
                  <a:pt x="35785" y="55674"/>
                </a:lnTo>
                <a:lnTo>
                  <a:pt x="55650" y="55674"/>
                </a:lnTo>
                <a:lnTo>
                  <a:pt x="49303" y="49324"/>
                </a:lnTo>
                <a:close/>
              </a:path>
              <a:path w="1997075" h="1997709">
                <a:moveTo>
                  <a:pt x="55650" y="55674"/>
                </a:moveTo>
                <a:lnTo>
                  <a:pt x="35785" y="55674"/>
                </a:lnTo>
                <a:lnTo>
                  <a:pt x="42138" y="62024"/>
                </a:lnTo>
                <a:lnTo>
                  <a:pt x="61997" y="62024"/>
                </a:lnTo>
                <a:lnTo>
                  <a:pt x="55650" y="55674"/>
                </a:lnTo>
                <a:close/>
              </a:path>
              <a:path w="1997075" h="1997709">
                <a:moveTo>
                  <a:pt x="61997" y="62024"/>
                </a:moveTo>
                <a:lnTo>
                  <a:pt x="42138" y="62024"/>
                </a:lnTo>
                <a:lnTo>
                  <a:pt x="48490" y="68374"/>
                </a:lnTo>
                <a:lnTo>
                  <a:pt x="68344" y="68374"/>
                </a:lnTo>
                <a:lnTo>
                  <a:pt x="61997" y="62024"/>
                </a:lnTo>
                <a:close/>
              </a:path>
              <a:path w="1997075" h="1997709">
                <a:moveTo>
                  <a:pt x="68344" y="68374"/>
                </a:moveTo>
                <a:lnTo>
                  <a:pt x="48490" y="68374"/>
                </a:lnTo>
                <a:lnTo>
                  <a:pt x="54843" y="74724"/>
                </a:lnTo>
                <a:lnTo>
                  <a:pt x="74692" y="74724"/>
                </a:lnTo>
                <a:lnTo>
                  <a:pt x="68344" y="68374"/>
                </a:lnTo>
                <a:close/>
              </a:path>
              <a:path w="1997075" h="1997709">
                <a:moveTo>
                  <a:pt x="74692" y="74724"/>
                </a:moveTo>
                <a:lnTo>
                  <a:pt x="54843" y="74724"/>
                </a:lnTo>
                <a:lnTo>
                  <a:pt x="61196" y="81074"/>
                </a:lnTo>
                <a:lnTo>
                  <a:pt x="81039" y="81074"/>
                </a:lnTo>
                <a:lnTo>
                  <a:pt x="74692" y="74724"/>
                </a:lnTo>
                <a:close/>
              </a:path>
              <a:path w="1997075" h="1997709">
                <a:moveTo>
                  <a:pt x="81039" y="81074"/>
                </a:moveTo>
                <a:lnTo>
                  <a:pt x="61196" y="81074"/>
                </a:lnTo>
                <a:lnTo>
                  <a:pt x="67549" y="87424"/>
                </a:lnTo>
                <a:lnTo>
                  <a:pt x="87386" y="87424"/>
                </a:lnTo>
                <a:lnTo>
                  <a:pt x="81039" y="81074"/>
                </a:lnTo>
                <a:close/>
              </a:path>
              <a:path w="1997075" h="1997709">
                <a:moveTo>
                  <a:pt x="87386" y="87424"/>
                </a:moveTo>
                <a:lnTo>
                  <a:pt x="67549" y="87424"/>
                </a:lnTo>
                <a:lnTo>
                  <a:pt x="73901" y="93774"/>
                </a:lnTo>
                <a:lnTo>
                  <a:pt x="93733" y="93774"/>
                </a:lnTo>
                <a:lnTo>
                  <a:pt x="87386" y="87424"/>
                </a:lnTo>
                <a:close/>
              </a:path>
              <a:path w="1997075" h="1997709">
                <a:moveTo>
                  <a:pt x="93733" y="93774"/>
                </a:moveTo>
                <a:lnTo>
                  <a:pt x="73901" y="93774"/>
                </a:lnTo>
                <a:lnTo>
                  <a:pt x="80254" y="100124"/>
                </a:lnTo>
                <a:lnTo>
                  <a:pt x="100081" y="100124"/>
                </a:lnTo>
                <a:lnTo>
                  <a:pt x="93733" y="93774"/>
                </a:lnTo>
                <a:close/>
              </a:path>
              <a:path w="1997075" h="1997709">
                <a:moveTo>
                  <a:pt x="100081" y="100124"/>
                </a:moveTo>
                <a:lnTo>
                  <a:pt x="80254" y="100124"/>
                </a:lnTo>
                <a:lnTo>
                  <a:pt x="86607" y="106474"/>
                </a:lnTo>
                <a:lnTo>
                  <a:pt x="106428" y="106474"/>
                </a:lnTo>
                <a:lnTo>
                  <a:pt x="100081" y="100124"/>
                </a:lnTo>
                <a:close/>
              </a:path>
              <a:path w="1997075" h="1997709">
                <a:moveTo>
                  <a:pt x="106428" y="106474"/>
                </a:moveTo>
                <a:lnTo>
                  <a:pt x="86607" y="106474"/>
                </a:lnTo>
                <a:lnTo>
                  <a:pt x="92960" y="112824"/>
                </a:lnTo>
                <a:lnTo>
                  <a:pt x="112775" y="112824"/>
                </a:lnTo>
                <a:lnTo>
                  <a:pt x="106428" y="106474"/>
                </a:lnTo>
                <a:close/>
              </a:path>
              <a:path w="1997075" h="1997709">
                <a:moveTo>
                  <a:pt x="112775" y="112824"/>
                </a:moveTo>
                <a:lnTo>
                  <a:pt x="92960" y="112824"/>
                </a:lnTo>
                <a:lnTo>
                  <a:pt x="99312" y="119174"/>
                </a:lnTo>
                <a:lnTo>
                  <a:pt x="119122" y="119174"/>
                </a:lnTo>
                <a:lnTo>
                  <a:pt x="112775" y="112824"/>
                </a:lnTo>
                <a:close/>
              </a:path>
              <a:path w="1997075" h="1997709">
                <a:moveTo>
                  <a:pt x="119122" y="119174"/>
                </a:moveTo>
                <a:lnTo>
                  <a:pt x="99312" y="119174"/>
                </a:lnTo>
                <a:lnTo>
                  <a:pt x="105665" y="125524"/>
                </a:lnTo>
                <a:lnTo>
                  <a:pt x="125470" y="125524"/>
                </a:lnTo>
                <a:lnTo>
                  <a:pt x="119122" y="119174"/>
                </a:lnTo>
                <a:close/>
              </a:path>
              <a:path w="1997075" h="1997709">
                <a:moveTo>
                  <a:pt x="125470" y="125524"/>
                </a:moveTo>
                <a:lnTo>
                  <a:pt x="105665" y="125524"/>
                </a:lnTo>
                <a:lnTo>
                  <a:pt x="112018" y="131874"/>
                </a:lnTo>
                <a:lnTo>
                  <a:pt x="131817" y="131874"/>
                </a:lnTo>
                <a:lnTo>
                  <a:pt x="125470" y="125524"/>
                </a:lnTo>
                <a:close/>
              </a:path>
              <a:path w="1997075" h="1997709">
                <a:moveTo>
                  <a:pt x="131817" y="131874"/>
                </a:moveTo>
                <a:lnTo>
                  <a:pt x="112018" y="131874"/>
                </a:lnTo>
                <a:lnTo>
                  <a:pt x="118371" y="138224"/>
                </a:lnTo>
                <a:lnTo>
                  <a:pt x="138164" y="138224"/>
                </a:lnTo>
                <a:lnTo>
                  <a:pt x="131817" y="131874"/>
                </a:lnTo>
                <a:close/>
              </a:path>
              <a:path w="1997075" h="1997709">
                <a:moveTo>
                  <a:pt x="138164" y="138224"/>
                </a:moveTo>
                <a:lnTo>
                  <a:pt x="118371" y="138224"/>
                </a:lnTo>
                <a:lnTo>
                  <a:pt x="124723" y="144574"/>
                </a:lnTo>
                <a:lnTo>
                  <a:pt x="144511" y="144574"/>
                </a:lnTo>
                <a:lnTo>
                  <a:pt x="138164" y="138224"/>
                </a:lnTo>
                <a:close/>
              </a:path>
              <a:path w="1997075" h="1997709">
                <a:moveTo>
                  <a:pt x="144511" y="144574"/>
                </a:moveTo>
                <a:lnTo>
                  <a:pt x="124723" y="144574"/>
                </a:lnTo>
                <a:lnTo>
                  <a:pt x="131076" y="150924"/>
                </a:lnTo>
                <a:lnTo>
                  <a:pt x="150859" y="150924"/>
                </a:lnTo>
                <a:lnTo>
                  <a:pt x="144511" y="144574"/>
                </a:lnTo>
                <a:close/>
              </a:path>
              <a:path w="1997075" h="1997709">
                <a:moveTo>
                  <a:pt x="150859" y="150924"/>
                </a:moveTo>
                <a:lnTo>
                  <a:pt x="131076" y="150924"/>
                </a:lnTo>
                <a:lnTo>
                  <a:pt x="137429" y="157274"/>
                </a:lnTo>
                <a:lnTo>
                  <a:pt x="157206" y="157274"/>
                </a:lnTo>
                <a:lnTo>
                  <a:pt x="150859" y="150924"/>
                </a:lnTo>
                <a:close/>
              </a:path>
              <a:path w="1997075" h="1997709">
                <a:moveTo>
                  <a:pt x="157206" y="157274"/>
                </a:moveTo>
                <a:lnTo>
                  <a:pt x="137429" y="157274"/>
                </a:lnTo>
                <a:lnTo>
                  <a:pt x="143781" y="163624"/>
                </a:lnTo>
                <a:lnTo>
                  <a:pt x="163553" y="163624"/>
                </a:lnTo>
                <a:lnTo>
                  <a:pt x="157206" y="157274"/>
                </a:lnTo>
                <a:close/>
              </a:path>
              <a:path w="1997075" h="1997709">
                <a:moveTo>
                  <a:pt x="163553" y="163624"/>
                </a:moveTo>
                <a:lnTo>
                  <a:pt x="143781" y="163624"/>
                </a:lnTo>
                <a:lnTo>
                  <a:pt x="150134" y="169974"/>
                </a:lnTo>
                <a:lnTo>
                  <a:pt x="169901" y="169974"/>
                </a:lnTo>
                <a:lnTo>
                  <a:pt x="163553" y="163624"/>
                </a:lnTo>
                <a:close/>
              </a:path>
              <a:path w="1997075" h="1997709">
                <a:moveTo>
                  <a:pt x="169901" y="169974"/>
                </a:moveTo>
                <a:lnTo>
                  <a:pt x="150134" y="169974"/>
                </a:lnTo>
                <a:lnTo>
                  <a:pt x="156487" y="176324"/>
                </a:lnTo>
                <a:lnTo>
                  <a:pt x="176248" y="176324"/>
                </a:lnTo>
                <a:lnTo>
                  <a:pt x="169901" y="169974"/>
                </a:lnTo>
                <a:close/>
              </a:path>
              <a:path w="1997075" h="1997709">
                <a:moveTo>
                  <a:pt x="176248" y="176324"/>
                </a:moveTo>
                <a:lnTo>
                  <a:pt x="156487" y="176324"/>
                </a:lnTo>
                <a:lnTo>
                  <a:pt x="162840" y="182674"/>
                </a:lnTo>
                <a:lnTo>
                  <a:pt x="182595" y="182674"/>
                </a:lnTo>
                <a:lnTo>
                  <a:pt x="176248" y="176324"/>
                </a:lnTo>
                <a:close/>
              </a:path>
              <a:path w="1997075" h="1997709">
                <a:moveTo>
                  <a:pt x="182595" y="182674"/>
                </a:moveTo>
                <a:lnTo>
                  <a:pt x="162840" y="182674"/>
                </a:lnTo>
                <a:lnTo>
                  <a:pt x="169192" y="189024"/>
                </a:lnTo>
                <a:lnTo>
                  <a:pt x="188942" y="189024"/>
                </a:lnTo>
                <a:lnTo>
                  <a:pt x="182595" y="182674"/>
                </a:lnTo>
                <a:close/>
              </a:path>
              <a:path w="1997075" h="1997709">
                <a:moveTo>
                  <a:pt x="188942" y="189024"/>
                </a:moveTo>
                <a:lnTo>
                  <a:pt x="169192" y="189024"/>
                </a:lnTo>
                <a:lnTo>
                  <a:pt x="175545" y="195374"/>
                </a:lnTo>
                <a:lnTo>
                  <a:pt x="195290" y="195374"/>
                </a:lnTo>
                <a:lnTo>
                  <a:pt x="188942" y="189024"/>
                </a:lnTo>
                <a:close/>
              </a:path>
              <a:path w="1997075" h="1997709">
                <a:moveTo>
                  <a:pt x="195290" y="195374"/>
                </a:moveTo>
                <a:lnTo>
                  <a:pt x="175545" y="195374"/>
                </a:lnTo>
                <a:lnTo>
                  <a:pt x="188251" y="208074"/>
                </a:lnTo>
                <a:lnTo>
                  <a:pt x="207984" y="208074"/>
                </a:lnTo>
                <a:lnTo>
                  <a:pt x="195290" y="195374"/>
                </a:lnTo>
                <a:close/>
              </a:path>
              <a:path w="1997075" h="1997709">
                <a:moveTo>
                  <a:pt x="207984" y="208074"/>
                </a:moveTo>
                <a:lnTo>
                  <a:pt x="188251" y="208074"/>
                </a:lnTo>
                <a:lnTo>
                  <a:pt x="194603" y="214424"/>
                </a:lnTo>
                <a:lnTo>
                  <a:pt x="214331" y="214424"/>
                </a:lnTo>
                <a:lnTo>
                  <a:pt x="207984" y="208074"/>
                </a:lnTo>
                <a:close/>
              </a:path>
              <a:path w="1997075" h="1997709">
                <a:moveTo>
                  <a:pt x="214331" y="214424"/>
                </a:moveTo>
                <a:lnTo>
                  <a:pt x="194603" y="214424"/>
                </a:lnTo>
                <a:lnTo>
                  <a:pt x="200956" y="220774"/>
                </a:lnTo>
                <a:lnTo>
                  <a:pt x="220679" y="220774"/>
                </a:lnTo>
                <a:lnTo>
                  <a:pt x="214331" y="214424"/>
                </a:lnTo>
                <a:close/>
              </a:path>
              <a:path w="1997075" h="1997709">
                <a:moveTo>
                  <a:pt x="220679" y="220774"/>
                </a:moveTo>
                <a:lnTo>
                  <a:pt x="200956" y="220774"/>
                </a:lnTo>
                <a:lnTo>
                  <a:pt x="207309" y="227124"/>
                </a:lnTo>
                <a:lnTo>
                  <a:pt x="227026" y="227124"/>
                </a:lnTo>
                <a:lnTo>
                  <a:pt x="220679" y="220774"/>
                </a:lnTo>
                <a:close/>
              </a:path>
              <a:path w="1997075" h="1997709">
                <a:moveTo>
                  <a:pt x="227026" y="227124"/>
                </a:moveTo>
                <a:lnTo>
                  <a:pt x="207309" y="227124"/>
                </a:lnTo>
                <a:lnTo>
                  <a:pt x="213662" y="233474"/>
                </a:lnTo>
                <a:lnTo>
                  <a:pt x="233373" y="233474"/>
                </a:lnTo>
                <a:lnTo>
                  <a:pt x="227026" y="227124"/>
                </a:lnTo>
                <a:close/>
              </a:path>
              <a:path w="1997075" h="1997709">
                <a:moveTo>
                  <a:pt x="233373" y="233474"/>
                </a:moveTo>
                <a:lnTo>
                  <a:pt x="213662" y="233474"/>
                </a:lnTo>
                <a:lnTo>
                  <a:pt x="220014" y="239824"/>
                </a:lnTo>
                <a:lnTo>
                  <a:pt x="239720" y="239824"/>
                </a:lnTo>
                <a:lnTo>
                  <a:pt x="233373" y="233474"/>
                </a:lnTo>
                <a:close/>
              </a:path>
              <a:path w="1997075" h="1997709">
                <a:moveTo>
                  <a:pt x="239720" y="239824"/>
                </a:moveTo>
                <a:lnTo>
                  <a:pt x="220014" y="239824"/>
                </a:lnTo>
                <a:lnTo>
                  <a:pt x="226367" y="246174"/>
                </a:lnTo>
                <a:lnTo>
                  <a:pt x="246068" y="246174"/>
                </a:lnTo>
                <a:lnTo>
                  <a:pt x="239720" y="239824"/>
                </a:lnTo>
                <a:close/>
              </a:path>
              <a:path w="1997075" h="1997709">
                <a:moveTo>
                  <a:pt x="246068" y="246174"/>
                </a:moveTo>
                <a:lnTo>
                  <a:pt x="226367" y="246174"/>
                </a:lnTo>
                <a:lnTo>
                  <a:pt x="239072" y="258874"/>
                </a:lnTo>
                <a:lnTo>
                  <a:pt x="258762" y="258874"/>
                </a:lnTo>
                <a:lnTo>
                  <a:pt x="246068" y="246174"/>
                </a:lnTo>
                <a:close/>
              </a:path>
              <a:path w="1997075" h="1997709">
                <a:moveTo>
                  <a:pt x="258762" y="258874"/>
                </a:moveTo>
                <a:lnTo>
                  <a:pt x="239072" y="258874"/>
                </a:lnTo>
                <a:lnTo>
                  <a:pt x="245425" y="265224"/>
                </a:lnTo>
                <a:lnTo>
                  <a:pt x="265110" y="265224"/>
                </a:lnTo>
                <a:lnTo>
                  <a:pt x="258762" y="258874"/>
                </a:lnTo>
                <a:close/>
              </a:path>
              <a:path w="1997075" h="1997709">
                <a:moveTo>
                  <a:pt x="265110" y="265224"/>
                </a:moveTo>
                <a:lnTo>
                  <a:pt x="245425" y="265224"/>
                </a:lnTo>
                <a:lnTo>
                  <a:pt x="251778" y="271574"/>
                </a:lnTo>
                <a:lnTo>
                  <a:pt x="271457" y="271574"/>
                </a:lnTo>
                <a:lnTo>
                  <a:pt x="265110" y="265224"/>
                </a:lnTo>
                <a:close/>
              </a:path>
              <a:path w="1997075" h="1997709">
                <a:moveTo>
                  <a:pt x="271457" y="271574"/>
                </a:moveTo>
                <a:lnTo>
                  <a:pt x="251778" y="271574"/>
                </a:lnTo>
                <a:lnTo>
                  <a:pt x="258131" y="277924"/>
                </a:lnTo>
                <a:lnTo>
                  <a:pt x="277804" y="277924"/>
                </a:lnTo>
                <a:lnTo>
                  <a:pt x="271457" y="271574"/>
                </a:lnTo>
                <a:close/>
              </a:path>
              <a:path w="1997075" h="1997709">
                <a:moveTo>
                  <a:pt x="277804" y="277924"/>
                </a:moveTo>
                <a:lnTo>
                  <a:pt x="258131" y="277924"/>
                </a:lnTo>
                <a:lnTo>
                  <a:pt x="264483" y="284274"/>
                </a:lnTo>
                <a:lnTo>
                  <a:pt x="284151" y="284274"/>
                </a:lnTo>
                <a:lnTo>
                  <a:pt x="277804" y="277924"/>
                </a:lnTo>
                <a:close/>
              </a:path>
              <a:path w="1997075" h="1997709">
                <a:moveTo>
                  <a:pt x="284151" y="284274"/>
                </a:moveTo>
                <a:lnTo>
                  <a:pt x="264483" y="284274"/>
                </a:lnTo>
                <a:lnTo>
                  <a:pt x="270836" y="290624"/>
                </a:lnTo>
                <a:lnTo>
                  <a:pt x="290499" y="290624"/>
                </a:lnTo>
                <a:lnTo>
                  <a:pt x="284151" y="284274"/>
                </a:lnTo>
                <a:close/>
              </a:path>
              <a:path w="1997075" h="1997709">
                <a:moveTo>
                  <a:pt x="290499" y="290624"/>
                </a:moveTo>
                <a:lnTo>
                  <a:pt x="270836" y="290624"/>
                </a:lnTo>
                <a:lnTo>
                  <a:pt x="283542" y="303324"/>
                </a:lnTo>
                <a:lnTo>
                  <a:pt x="303193" y="303324"/>
                </a:lnTo>
                <a:lnTo>
                  <a:pt x="290499" y="290624"/>
                </a:lnTo>
                <a:close/>
              </a:path>
              <a:path w="1997075" h="1997709">
                <a:moveTo>
                  <a:pt x="303193" y="303324"/>
                </a:moveTo>
                <a:lnTo>
                  <a:pt x="283542" y="303324"/>
                </a:lnTo>
                <a:lnTo>
                  <a:pt x="289894" y="309674"/>
                </a:lnTo>
                <a:lnTo>
                  <a:pt x="309540" y="309674"/>
                </a:lnTo>
                <a:lnTo>
                  <a:pt x="303193" y="303324"/>
                </a:lnTo>
                <a:close/>
              </a:path>
              <a:path w="1997075" h="1997709">
                <a:moveTo>
                  <a:pt x="309540" y="309674"/>
                </a:moveTo>
                <a:lnTo>
                  <a:pt x="289894" y="309674"/>
                </a:lnTo>
                <a:lnTo>
                  <a:pt x="296247" y="316024"/>
                </a:lnTo>
                <a:lnTo>
                  <a:pt x="315888" y="316024"/>
                </a:lnTo>
                <a:lnTo>
                  <a:pt x="309540" y="309674"/>
                </a:lnTo>
                <a:close/>
              </a:path>
              <a:path w="1997075" h="1997709">
                <a:moveTo>
                  <a:pt x="315888" y="316024"/>
                </a:moveTo>
                <a:lnTo>
                  <a:pt x="296247" y="316024"/>
                </a:lnTo>
                <a:lnTo>
                  <a:pt x="302600" y="322374"/>
                </a:lnTo>
                <a:lnTo>
                  <a:pt x="322235" y="322374"/>
                </a:lnTo>
                <a:lnTo>
                  <a:pt x="315888" y="316024"/>
                </a:lnTo>
                <a:close/>
              </a:path>
              <a:path w="1997075" h="1997709">
                <a:moveTo>
                  <a:pt x="322235" y="322374"/>
                </a:moveTo>
                <a:lnTo>
                  <a:pt x="302600" y="322374"/>
                </a:lnTo>
                <a:lnTo>
                  <a:pt x="308953" y="328724"/>
                </a:lnTo>
                <a:lnTo>
                  <a:pt x="328582" y="328724"/>
                </a:lnTo>
                <a:lnTo>
                  <a:pt x="322235" y="322374"/>
                </a:lnTo>
                <a:close/>
              </a:path>
              <a:path w="1997075" h="1997709">
                <a:moveTo>
                  <a:pt x="328582" y="328724"/>
                </a:moveTo>
                <a:lnTo>
                  <a:pt x="308953" y="328724"/>
                </a:lnTo>
                <a:lnTo>
                  <a:pt x="315305" y="335074"/>
                </a:lnTo>
                <a:lnTo>
                  <a:pt x="334929" y="335074"/>
                </a:lnTo>
                <a:lnTo>
                  <a:pt x="328582" y="328724"/>
                </a:lnTo>
                <a:close/>
              </a:path>
              <a:path w="1997075" h="1997709">
                <a:moveTo>
                  <a:pt x="334929" y="335074"/>
                </a:moveTo>
                <a:lnTo>
                  <a:pt x="315305" y="335074"/>
                </a:lnTo>
                <a:lnTo>
                  <a:pt x="321658" y="341424"/>
                </a:lnTo>
                <a:lnTo>
                  <a:pt x="341277" y="341424"/>
                </a:lnTo>
                <a:lnTo>
                  <a:pt x="334929" y="335074"/>
                </a:lnTo>
                <a:close/>
              </a:path>
              <a:path w="1997075" h="1997709">
                <a:moveTo>
                  <a:pt x="341277" y="341424"/>
                </a:moveTo>
                <a:lnTo>
                  <a:pt x="321658" y="341424"/>
                </a:lnTo>
                <a:lnTo>
                  <a:pt x="328011" y="347774"/>
                </a:lnTo>
                <a:lnTo>
                  <a:pt x="347624" y="347774"/>
                </a:lnTo>
                <a:lnTo>
                  <a:pt x="341277" y="341424"/>
                </a:lnTo>
                <a:close/>
              </a:path>
              <a:path w="1997075" h="1997709">
                <a:moveTo>
                  <a:pt x="347624" y="347774"/>
                </a:moveTo>
                <a:lnTo>
                  <a:pt x="328011" y="347774"/>
                </a:lnTo>
                <a:lnTo>
                  <a:pt x="334364" y="354124"/>
                </a:lnTo>
                <a:lnTo>
                  <a:pt x="353971" y="354124"/>
                </a:lnTo>
                <a:lnTo>
                  <a:pt x="347624" y="347774"/>
                </a:lnTo>
                <a:close/>
              </a:path>
              <a:path w="1997075" h="1997709">
                <a:moveTo>
                  <a:pt x="353971" y="354124"/>
                </a:moveTo>
                <a:lnTo>
                  <a:pt x="334364" y="354124"/>
                </a:lnTo>
                <a:lnTo>
                  <a:pt x="340716" y="360474"/>
                </a:lnTo>
                <a:lnTo>
                  <a:pt x="360319" y="360474"/>
                </a:lnTo>
                <a:lnTo>
                  <a:pt x="353971" y="354124"/>
                </a:lnTo>
                <a:close/>
              </a:path>
              <a:path w="1997075" h="1997709">
                <a:moveTo>
                  <a:pt x="360319" y="360474"/>
                </a:moveTo>
                <a:lnTo>
                  <a:pt x="340716" y="360474"/>
                </a:lnTo>
                <a:lnTo>
                  <a:pt x="347069" y="366824"/>
                </a:lnTo>
                <a:lnTo>
                  <a:pt x="366666" y="366824"/>
                </a:lnTo>
                <a:lnTo>
                  <a:pt x="360319" y="360474"/>
                </a:lnTo>
                <a:close/>
              </a:path>
              <a:path w="1997075" h="1997709">
                <a:moveTo>
                  <a:pt x="366666" y="366824"/>
                </a:moveTo>
                <a:lnTo>
                  <a:pt x="347069" y="366824"/>
                </a:lnTo>
                <a:lnTo>
                  <a:pt x="353422" y="373174"/>
                </a:lnTo>
                <a:lnTo>
                  <a:pt x="373013" y="373174"/>
                </a:lnTo>
                <a:lnTo>
                  <a:pt x="366666" y="366824"/>
                </a:lnTo>
                <a:close/>
              </a:path>
              <a:path w="1997075" h="1997709">
                <a:moveTo>
                  <a:pt x="373013" y="373174"/>
                </a:moveTo>
                <a:lnTo>
                  <a:pt x="353422" y="373174"/>
                </a:lnTo>
                <a:lnTo>
                  <a:pt x="390268" y="410004"/>
                </a:lnTo>
                <a:lnTo>
                  <a:pt x="409827" y="410004"/>
                </a:lnTo>
                <a:lnTo>
                  <a:pt x="373013" y="373174"/>
                </a:lnTo>
                <a:close/>
              </a:path>
              <a:path w="1997075" h="1997709">
                <a:moveTo>
                  <a:pt x="409827" y="410004"/>
                </a:moveTo>
                <a:lnTo>
                  <a:pt x="390268" y="410004"/>
                </a:lnTo>
                <a:lnTo>
                  <a:pt x="422031" y="441754"/>
                </a:lnTo>
                <a:lnTo>
                  <a:pt x="441564" y="441754"/>
                </a:lnTo>
                <a:lnTo>
                  <a:pt x="409827" y="410004"/>
                </a:lnTo>
                <a:close/>
              </a:path>
              <a:path w="1997075" h="1997709">
                <a:moveTo>
                  <a:pt x="441564" y="441754"/>
                </a:moveTo>
                <a:lnTo>
                  <a:pt x="422031" y="441754"/>
                </a:lnTo>
                <a:lnTo>
                  <a:pt x="447442" y="467154"/>
                </a:lnTo>
                <a:lnTo>
                  <a:pt x="466953" y="467154"/>
                </a:lnTo>
                <a:lnTo>
                  <a:pt x="441564" y="441754"/>
                </a:lnTo>
                <a:close/>
              </a:path>
              <a:path w="1997075" h="1997709">
                <a:moveTo>
                  <a:pt x="466953" y="467154"/>
                </a:moveTo>
                <a:lnTo>
                  <a:pt x="447442" y="467154"/>
                </a:lnTo>
                <a:lnTo>
                  <a:pt x="504617" y="524304"/>
                </a:lnTo>
                <a:lnTo>
                  <a:pt x="524078" y="524304"/>
                </a:lnTo>
                <a:lnTo>
                  <a:pt x="466953" y="467154"/>
                </a:lnTo>
                <a:close/>
              </a:path>
              <a:path w="1997075" h="1997709">
                <a:moveTo>
                  <a:pt x="524078" y="524304"/>
                </a:moveTo>
                <a:lnTo>
                  <a:pt x="504617" y="524304"/>
                </a:lnTo>
                <a:lnTo>
                  <a:pt x="507158" y="526844"/>
                </a:lnTo>
                <a:lnTo>
                  <a:pt x="526617" y="526844"/>
                </a:lnTo>
                <a:lnTo>
                  <a:pt x="524078" y="524304"/>
                </a:lnTo>
                <a:close/>
              </a:path>
              <a:path w="1997075" h="1997709">
                <a:moveTo>
                  <a:pt x="526617" y="526844"/>
                </a:moveTo>
                <a:lnTo>
                  <a:pt x="507158" y="526844"/>
                </a:lnTo>
                <a:lnTo>
                  <a:pt x="513511" y="533194"/>
                </a:lnTo>
                <a:lnTo>
                  <a:pt x="532964" y="533194"/>
                </a:lnTo>
                <a:lnTo>
                  <a:pt x="526617" y="526844"/>
                </a:lnTo>
                <a:close/>
              </a:path>
              <a:path w="1997075" h="1997709">
                <a:moveTo>
                  <a:pt x="532964" y="533194"/>
                </a:moveTo>
                <a:lnTo>
                  <a:pt x="513511" y="533194"/>
                </a:lnTo>
                <a:lnTo>
                  <a:pt x="519863" y="539544"/>
                </a:lnTo>
                <a:lnTo>
                  <a:pt x="539311" y="539544"/>
                </a:lnTo>
                <a:lnTo>
                  <a:pt x="532964" y="533194"/>
                </a:lnTo>
                <a:close/>
              </a:path>
              <a:path w="1997075" h="1997709">
                <a:moveTo>
                  <a:pt x="539311" y="539544"/>
                </a:moveTo>
                <a:lnTo>
                  <a:pt x="519863" y="539544"/>
                </a:lnTo>
                <a:lnTo>
                  <a:pt x="526216" y="545894"/>
                </a:lnTo>
                <a:lnTo>
                  <a:pt x="545659" y="545894"/>
                </a:lnTo>
                <a:lnTo>
                  <a:pt x="539311" y="539544"/>
                </a:lnTo>
                <a:close/>
              </a:path>
              <a:path w="1997075" h="1997709">
                <a:moveTo>
                  <a:pt x="545659" y="545894"/>
                </a:moveTo>
                <a:lnTo>
                  <a:pt x="526216" y="545894"/>
                </a:lnTo>
                <a:lnTo>
                  <a:pt x="530028" y="549704"/>
                </a:lnTo>
                <a:lnTo>
                  <a:pt x="549467" y="549704"/>
                </a:lnTo>
                <a:lnTo>
                  <a:pt x="545659" y="545894"/>
                </a:lnTo>
                <a:close/>
              </a:path>
              <a:path w="1997075" h="1997709">
                <a:moveTo>
                  <a:pt x="549467" y="549704"/>
                </a:moveTo>
                <a:lnTo>
                  <a:pt x="530028" y="549704"/>
                </a:lnTo>
                <a:lnTo>
                  <a:pt x="536381" y="556054"/>
                </a:lnTo>
                <a:lnTo>
                  <a:pt x="555814" y="556054"/>
                </a:lnTo>
                <a:lnTo>
                  <a:pt x="549467" y="549704"/>
                </a:lnTo>
                <a:close/>
              </a:path>
              <a:path w="1997075" h="1997709">
                <a:moveTo>
                  <a:pt x="555814" y="556054"/>
                </a:moveTo>
                <a:lnTo>
                  <a:pt x="536381" y="556054"/>
                </a:lnTo>
                <a:lnTo>
                  <a:pt x="538922" y="558594"/>
                </a:lnTo>
                <a:lnTo>
                  <a:pt x="558353" y="558594"/>
                </a:lnTo>
                <a:lnTo>
                  <a:pt x="555814" y="556054"/>
                </a:lnTo>
                <a:close/>
              </a:path>
              <a:path w="1997075" h="1997709">
                <a:moveTo>
                  <a:pt x="558353" y="558594"/>
                </a:moveTo>
                <a:lnTo>
                  <a:pt x="538922" y="558594"/>
                </a:lnTo>
                <a:lnTo>
                  <a:pt x="542733" y="562404"/>
                </a:lnTo>
                <a:lnTo>
                  <a:pt x="562162" y="562404"/>
                </a:lnTo>
                <a:lnTo>
                  <a:pt x="558353" y="558594"/>
                </a:lnTo>
                <a:close/>
              </a:path>
              <a:path w="1997075" h="1997709">
                <a:moveTo>
                  <a:pt x="562162" y="562404"/>
                </a:moveTo>
                <a:lnTo>
                  <a:pt x="542733" y="562404"/>
                </a:lnTo>
                <a:lnTo>
                  <a:pt x="545274" y="564944"/>
                </a:lnTo>
                <a:lnTo>
                  <a:pt x="564700" y="564944"/>
                </a:lnTo>
                <a:lnTo>
                  <a:pt x="562162" y="562404"/>
                </a:lnTo>
                <a:close/>
              </a:path>
              <a:path w="1997075" h="1997709">
                <a:moveTo>
                  <a:pt x="564700" y="564944"/>
                </a:moveTo>
                <a:lnTo>
                  <a:pt x="545274" y="564944"/>
                </a:lnTo>
                <a:lnTo>
                  <a:pt x="551627" y="571294"/>
                </a:lnTo>
                <a:lnTo>
                  <a:pt x="571048" y="571294"/>
                </a:lnTo>
                <a:lnTo>
                  <a:pt x="564700" y="564944"/>
                </a:lnTo>
                <a:close/>
              </a:path>
              <a:path w="1997075" h="1997709">
                <a:moveTo>
                  <a:pt x="571048" y="571294"/>
                </a:moveTo>
                <a:lnTo>
                  <a:pt x="551627" y="571294"/>
                </a:lnTo>
                <a:lnTo>
                  <a:pt x="557980" y="577644"/>
                </a:lnTo>
                <a:lnTo>
                  <a:pt x="577395" y="577644"/>
                </a:lnTo>
                <a:lnTo>
                  <a:pt x="571048" y="571294"/>
                </a:lnTo>
                <a:close/>
              </a:path>
              <a:path w="1997075" h="1997709">
                <a:moveTo>
                  <a:pt x="577395" y="577644"/>
                </a:moveTo>
                <a:lnTo>
                  <a:pt x="557980" y="577644"/>
                </a:lnTo>
                <a:lnTo>
                  <a:pt x="561791" y="581454"/>
                </a:lnTo>
                <a:lnTo>
                  <a:pt x="581203" y="581454"/>
                </a:lnTo>
                <a:lnTo>
                  <a:pt x="577395" y="577644"/>
                </a:lnTo>
                <a:close/>
              </a:path>
              <a:path w="1997075" h="1997709">
                <a:moveTo>
                  <a:pt x="581203" y="581454"/>
                </a:moveTo>
                <a:lnTo>
                  <a:pt x="561791" y="581454"/>
                </a:lnTo>
                <a:lnTo>
                  <a:pt x="568144" y="587804"/>
                </a:lnTo>
                <a:lnTo>
                  <a:pt x="587551" y="587804"/>
                </a:lnTo>
                <a:lnTo>
                  <a:pt x="581203" y="581454"/>
                </a:lnTo>
                <a:close/>
              </a:path>
              <a:path w="1997075" h="1997709">
                <a:moveTo>
                  <a:pt x="587551" y="587804"/>
                </a:moveTo>
                <a:lnTo>
                  <a:pt x="568144" y="587804"/>
                </a:lnTo>
                <a:lnTo>
                  <a:pt x="574497" y="594154"/>
                </a:lnTo>
                <a:lnTo>
                  <a:pt x="593898" y="594154"/>
                </a:lnTo>
                <a:lnTo>
                  <a:pt x="587551" y="587804"/>
                </a:lnTo>
                <a:close/>
              </a:path>
              <a:path w="1997075" h="1997709">
                <a:moveTo>
                  <a:pt x="593898" y="594154"/>
                </a:moveTo>
                <a:lnTo>
                  <a:pt x="574497" y="594154"/>
                </a:lnTo>
                <a:lnTo>
                  <a:pt x="577038" y="596694"/>
                </a:lnTo>
                <a:lnTo>
                  <a:pt x="596437" y="596694"/>
                </a:lnTo>
                <a:lnTo>
                  <a:pt x="593898" y="594154"/>
                </a:lnTo>
                <a:close/>
              </a:path>
              <a:path w="1997075" h="1997709">
                <a:moveTo>
                  <a:pt x="596437" y="596694"/>
                </a:moveTo>
                <a:lnTo>
                  <a:pt x="577038" y="596694"/>
                </a:lnTo>
                <a:lnTo>
                  <a:pt x="583391" y="603044"/>
                </a:lnTo>
                <a:lnTo>
                  <a:pt x="602784" y="603044"/>
                </a:lnTo>
                <a:lnTo>
                  <a:pt x="596437" y="596694"/>
                </a:lnTo>
                <a:close/>
              </a:path>
              <a:path w="1997075" h="1997709">
                <a:moveTo>
                  <a:pt x="602784" y="603044"/>
                </a:moveTo>
                <a:lnTo>
                  <a:pt x="583391" y="603044"/>
                </a:lnTo>
                <a:lnTo>
                  <a:pt x="589744" y="609394"/>
                </a:lnTo>
                <a:lnTo>
                  <a:pt x="609131" y="609394"/>
                </a:lnTo>
                <a:lnTo>
                  <a:pt x="602784" y="603044"/>
                </a:lnTo>
                <a:close/>
              </a:path>
              <a:path w="1997075" h="1997709">
                <a:moveTo>
                  <a:pt x="609131" y="609394"/>
                </a:moveTo>
                <a:lnTo>
                  <a:pt x="589744" y="609394"/>
                </a:lnTo>
                <a:lnTo>
                  <a:pt x="596096" y="615744"/>
                </a:lnTo>
                <a:lnTo>
                  <a:pt x="615479" y="615744"/>
                </a:lnTo>
                <a:lnTo>
                  <a:pt x="609131" y="609394"/>
                </a:lnTo>
                <a:close/>
              </a:path>
              <a:path w="1997075" h="1997709">
                <a:moveTo>
                  <a:pt x="615479" y="615744"/>
                </a:moveTo>
                <a:lnTo>
                  <a:pt x="596096" y="615744"/>
                </a:lnTo>
                <a:lnTo>
                  <a:pt x="599908" y="619554"/>
                </a:lnTo>
                <a:lnTo>
                  <a:pt x="619287" y="619554"/>
                </a:lnTo>
                <a:lnTo>
                  <a:pt x="615479" y="615744"/>
                </a:lnTo>
                <a:close/>
              </a:path>
              <a:path w="1997075" h="1997709">
                <a:moveTo>
                  <a:pt x="619287" y="619554"/>
                </a:moveTo>
                <a:lnTo>
                  <a:pt x="599908" y="619554"/>
                </a:lnTo>
                <a:lnTo>
                  <a:pt x="602449" y="622094"/>
                </a:lnTo>
                <a:lnTo>
                  <a:pt x="621826" y="622094"/>
                </a:lnTo>
                <a:lnTo>
                  <a:pt x="619287" y="619554"/>
                </a:lnTo>
                <a:close/>
              </a:path>
              <a:path w="1997075" h="1997709">
                <a:moveTo>
                  <a:pt x="621826" y="622094"/>
                </a:moveTo>
                <a:lnTo>
                  <a:pt x="602449" y="622094"/>
                </a:lnTo>
                <a:lnTo>
                  <a:pt x="608802" y="628444"/>
                </a:lnTo>
                <a:lnTo>
                  <a:pt x="628173" y="628444"/>
                </a:lnTo>
                <a:lnTo>
                  <a:pt x="621826" y="622094"/>
                </a:lnTo>
                <a:close/>
              </a:path>
              <a:path w="1997075" h="1997709">
                <a:moveTo>
                  <a:pt x="628173" y="628444"/>
                </a:moveTo>
                <a:lnTo>
                  <a:pt x="608802" y="628444"/>
                </a:lnTo>
                <a:lnTo>
                  <a:pt x="618966" y="638604"/>
                </a:lnTo>
                <a:lnTo>
                  <a:pt x="638329" y="638604"/>
                </a:lnTo>
                <a:lnTo>
                  <a:pt x="628173" y="628444"/>
                </a:lnTo>
                <a:close/>
              </a:path>
              <a:path w="1997075" h="1997709">
                <a:moveTo>
                  <a:pt x="638329" y="638604"/>
                </a:moveTo>
                <a:lnTo>
                  <a:pt x="618966" y="638604"/>
                </a:lnTo>
                <a:lnTo>
                  <a:pt x="625319" y="644954"/>
                </a:lnTo>
                <a:lnTo>
                  <a:pt x="644676" y="644954"/>
                </a:lnTo>
                <a:lnTo>
                  <a:pt x="638329" y="638604"/>
                </a:lnTo>
                <a:close/>
              </a:path>
              <a:path w="1997075" h="1997709">
                <a:moveTo>
                  <a:pt x="644676" y="644954"/>
                </a:moveTo>
                <a:lnTo>
                  <a:pt x="625319" y="644954"/>
                </a:lnTo>
                <a:lnTo>
                  <a:pt x="627860" y="647494"/>
                </a:lnTo>
                <a:lnTo>
                  <a:pt x="647215" y="647494"/>
                </a:lnTo>
                <a:lnTo>
                  <a:pt x="644676" y="644954"/>
                </a:lnTo>
                <a:close/>
              </a:path>
              <a:path w="1997075" h="1997709">
                <a:moveTo>
                  <a:pt x="647215" y="647494"/>
                </a:moveTo>
                <a:lnTo>
                  <a:pt x="627860" y="647494"/>
                </a:lnTo>
                <a:lnTo>
                  <a:pt x="631672" y="651304"/>
                </a:lnTo>
                <a:lnTo>
                  <a:pt x="651023" y="651304"/>
                </a:lnTo>
                <a:lnTo>
                  <a:pt x="647215" y="647494"/>
                </a:lnTo>
                <a:close/>
              </a:path>
              <a:path w="1997075" h="1997709">
                <a:moveTo>
                  <a:pt x="651023" y="651304"/>
                </a:moveTo>
                <a:lnTo>
                  <a:pt x="631672" y="651304"/>
                </a:lnTo>
                <a:lnTo>
                  <a:pt x="634213" y="653844"/>
                </a:lnTo>
                <a:lnTo>
                  <a:pt x="653562" y="653844"/>
                </a:lnTo>
                <a:lnTo>
                  <a:pt x="651023" y="651304"/>
                </a:lnTo>
                <a:close/>
              </a:path>
              <a:path w="1997075" h="1997709">
                <a:moveTo>
                  <a:pt x="653562" y="653844"/>
                </a:moveTo>
                <a:lnTo>
                  <a:pt x="634213" y="653844"/>
                </a:lnTo>
                <a:lnTo>
                  <a:pt x="640565" y="660194"/>
                </a:lnTo>
                <a:lnTo>
                  <a:pt x="659909" y="660194"/>
                </a:lnTo>
                <a:lnTo>
                  <a:pt x="653562" y="653844"/>
                </a:lnTo>
                <a:close/>
              </a:path>
              <a:path w="1997075" h="1997709">
                <a:moveTo>
                  <a:pt x="659909" y="660194"/>
                </a:moveTo>
                <a:lnTo>
                  <a:pt x="640565" y="660194"/>
                </a:lnTo>
                <a:lnTo>
                  <a:pt x="716798" y="736394"/>
                </a:lnTo>
                <a:lnTo>
                  <a:pt x="736077" y="736394"/>
                </a:lnTo>
                <a:lnTo>
                  <a:pt x="659909" y="660194"/>
                </a:lnTo>
                <a:close/>
              </a:path>
              <a:path w="1997075" h="1997709">
                <a:moveTo>
                  <a:pt x="736077" y="736394"/>
                </a:moveTo>
                <a:lnTo>
                  <a:pt x="716798" y="736394"/>
                </a:lnTo>
                <a:lnTo>
                  <a:pt x="733315" y="752904"/>
                </a:lnTo>
                <a:lnTo>
                  <a:pt x="752580" y="752904"/>
                </a:lnTo>
                <a:lnTo>
                  <a:pt x="736077" y="736394"/>
                </a:lnTo>
                <a:close/>
              </a:path>
              <a:path w="1997075" h="1997709">
                <a:moveTo>
                  <a:pt x="752580" y="752904"/>
                </a:moveTo>
                <a:lnTo>
                  <a:pt x="733315" y="752904"/>
                </a:lnTo>
                <a:lnTo>
                  <a:pt x="765079" y="784654"/>
                </a:lnTo>
                <a:lnTo>
                  <a:pt x="784316" y="784654"/>
                </a:lnTo>
                <a:lnTo>
                  <a:pt x="752580" y="752904"/>
                </a:lnTo>
                <a:close/>
              </a:path>
              <a:path w="1997075" h="1997709">
                <a:moveTo>
                  <a:pt x="784316" y="784654"/>
                </a:moveTo>
                <a:lnTo>
                  <a:pt x="765079" y="784654"/>
                </a:lnTo>
                <a:lnTo>
                  <a:pt x="831147" y="850694"/>
                </a:lnTo>
                <a:lnTo>
                  <a:pt x="850327" y="850694"/>
                </a:lnTo>
                <a:lnTo>
                  <a:pt x="784316" y="784654"/>
                </a:lnTo>
                <a:close/>
              </a:path>
              <a:path w="1997075" h="1997709">
                <a:moveTo>
                  <a:pt x="850327" y="850694"/>
                </a:moveTo>
                <a:lnTo>
                  <a:pt x="831147" y="850694"/>
                </a:lnTo>
                <a:lnTo>
                  <a:pt x="862911" y="882444"/>
                </a:lnTo>
                <a:lnTo>
                  <a:pt x="882064" y="882444"/>
                </a:lnTo>
                <a:lnTo>
                  <a:pt x="850327" y="850694"/>
                </a:lnTo>
                <a:close/>
              </a:path>
              <a:path w="1997075" h="1997709">
                <a:moveTo>
                  <a:pt x="882064" y="882444"/>
                </a:moveTo>
                <a:lnTo>
                  <a:pt x="862911" y="882444"/>
                </a:lnTo>
                <a:lnTo>
                  <a:pt x="951849" y="971344"/>
                </a:lnTo>
                <a:lnTo>
                  <a:pt x="970925" y="971344"/>
                </a:lnTo>
                <a:lnTo>
                  <a:pt x="882064" y="882444"/>
                </a:lnTo>
                <a:close/>
              </a:path>
              <a:path w="1997075" h="1997709">
                <a:moveTo>
                  <a:pt x="970925" y="971344"/>
                </a:moveTo>
                <a:lnTo>
                  <a:pt x="951849" y="971344"/>
                </a:lnTo>
                <a:lnTo>
                  <a:pt x="983613" y="1003094"/>
                </a:lnTo>
                <a:lnTo>
                  <a:pt x="1002662" y="1003094"/>
                </a:lnTo>
                <a:lnTo>
                  <a:pt x="970925" y="971344"/>
                </a:lnTo>
                <a:close/>
              </a:path>
              <a:path w="1997075" h="1997709">
                <a:moveTo>
                  <a:pt x="1002662" y="1003094"/>
                </a:moveTo>
                <a:lnTo>
                  <a:pt x="983613" y="1003094"/>
                </a:lnTo>
                <a:lnTo>
                  <a:pt x="996319" y="1015794"/>
                </a:lnTo>
                <a:lnTo>
                  <a:pt x="1015356" y="1015794"/>
                </a:lnTo>
                <a:lnTo>
                  <a:pt x="1002662" y="1003094"/>
                </a:lnTo>
                <a:close/>
              </a:path>
              <a:path w="1997075" h="1997709">
                <a:moveTo>
                  <a:pt x="1015356" y="1015794"/>
                </a:moveTo>
                <a:lnTo>
                  <a:pt x="996319" y="1015794"/>
                </a:lnTo>
                <a:lnTo>
                  <a:pt x="1047140" y="1066594"/>
                </a:lnTo>
                <a:lnTo>
                  <a:pt x="1066134" y="1066594"/>
                </a:lnTo>
                <a:lnTo>
                  <a:pt x="1015356" y="1015794"/>
                </a:lnTo>
                <a:close/>
              </a:path>
              <a:path w="1997075" h="1997709">
                <a:moveTo>
                  <a:pt x="1066134" y="1066594"/>
                </a:moveTo>
                <a:lnTo>
                  <a:pt x="1047140" y="1066594"/>
                </a:lnTo>
                <a:lnTo>
                  <a:pt x="1097962" y="1117394"/>
                </a:lnTo>
                <a:lnTo>
                  <a:pt x="1116913" y="1117394"/>
                </a:lnTo>
                <a:lnTo>
                  <a:pt x="1066134" y="1066594"/>
                </a:lnTo>
                <a:close/>
              </a:path>
              <a:path w="1997075" h="1997709">
                <a:moveTo>
                  <a:pt x="1116913" y="1117394"/>
                </a:moveTo>
                <a:lnTo>
                  <a:pt x="1097962" y="1117394"/>
                </a:lnTo>
                <a:lnTo>
                  <a:pt x="1104315" y="1123744"/>
                </a:lnTo>
                <a:lnTo>
                  <a:pt x="1123260" y="1123744"/>
                </a:lnTo>
                <a:lnTo>
                  <a:pt x="1116913" y="1117394"/>
                </a:lnTo>
                <a:close/>
              </a:path>
              <a:path w="1997075" h="1997709">
                <a:moveTo>
                  <a:pt x="1123260" y="1123744"/>
                </a:moveTo>
                <a:lnTo>
                  <a:pt x="1104315" y="1123744"/>
                </a:lnTo>
                <a:lnTo>
                  <a:pt x="1123373" y="1142794"/>
                </a:lnTo>
                <a:lnTo>
                  <a:pt x="1142302" y="1142794"/>
                </a:lnTo>
                <a:lnTo>
                  <a:pt x="1123260" y="1123744"/>
                </a:lnTo>
                <a:close/>
              </a:path>
              <a:path w="1997075" h="1997709">
                <a:moveTo>
                  <a:pt x="1142302" y="1142794"/>
                </a:moveTo>
                <a:lnTo>
                  <a:pt x="1123373" y="1142794"/>
                </a:lnTo>
                <a:lnTo>
                  <a:pt x="1129726" y="1149144"/>
                </a:lnTo>
                <a:lnTo>
                  <a:pt x="1148649" y="1149144"/>
                </a:lnTo>
                <a:lnTo>
                  <a:pt x="1142302" y="1142794"/>
                </a:lnTo>
                <a:close/>
              </a:path>
              <a:path w="1997075" h="1997709">
                <a:moveTo>
                  <a:pt x="1148649" y="1149144"/>
                </a:moveTo>
                <a:lnTo>
                  <a:pt x="1129726" y="1149144"/>
                </a:lnTo>
                <a:lnTo>
                  <a:pt x="1136079" y="1155494"/>
                </a:lnTo>
                <a:lnTo>
                  <a:pt x="1154996" y="1155494"/>
                </a:lnTo>
                <a:lnTo>
                  <a:pt x="1148649" y="1149144"/>
                </a:lnTo>
                <a:close/>
              </a:path>
              <a:path w="1997075" h="1997709">
                <a:moveTo>
                  <a:pt x="1154996" y="1155494"/>
                </a:moveTo>
                <a:lnTo>
                  <a:pt x="1136079" y="1155494"/>
                </a:lnTo>
                <a:lnTo>
                  <a:pt x="1139890" y="1159304"/>
                </a:lnTo>
                <a:lnTo>
                  <a:pt x="1158804" y="1159304"/>
                </a:lnTo>
                <a:lnTo>
                  <a:pt x="1154996" y="1155494"/>
                </a:lnTo>
                <a:close/>
              </a:path>
              <a:path w="1997075" h="1997709">
                <a:moveTo>
                  <a:pt x="1158804" y="1159304"/>
                </a:moveTo>
                <a:lnTo>
                  <a:pt x="1139890" y="1159304"/>
                </a:lnTo>
                <a:lnTo>
                  <a:pt x="1155137" y="1174544"/>
                </a:lnTo>
                <a:lnTo>
                  <a:pt x="1174038" y="1174544"/>
                </a:lnTo>
                <a:lnTo>
                  <a:pt x="1158804" y="1159304"/>
                </a:lnTo>
                <a:close/>
              </a:path>
              <a:path w="1997075" h="1997709">
                <a:moveTo>
                  <a:pt x="1174038" y="1174544"/>
                </a:moveTo>
                <a:lnTo>
                  <a:pt x="1155137" y="1174544"/>
                </a:lnTo>
                <a:lnTo>
                  <a:pt x="1167842" y="1187244"/>
                </a:lnTo>
                <a:lnTo>
                  <a:pt x="1186732" y="1187244"/>
                </a:lnTo>
                <a:lnTo>
                  <a:pt x="1174038" y="1174544"/>
                </a:lnTo>
                <a:close/>
              </a:path>
              <a:path w="1997075" h="1997709">
                <a:moveTo>
                  <a:pt x="1797339" y="1798114"/>
                </a:moveTo>
                <a:lnTo>
                  <a:pt x="1778976" y="1798114"/>
                </a:lnTo>
                <a:lnTo>
                  <a:pt x="1978452" y="1997504"/>
                </a:lnTo>
                <a:lnTo>
                  <a:pt x="1996644" y="1997504"/>
                </a:lnTo>
                <a:lnTo>
                  <a:pt x="1797339" y="1798114"/>
                </a:lnTo>
                <a:close/>
              </a:path>
              <a:path w="1997075" h="1997709">
                <a:moveTo>
                  <a:pt x="1794800" y="1795574"/>
                </a:moveTo>
                <a:lnTo>
                  <a:pt x="1776435" y="1795574"/>
                </a:lnTo>
                <a:lnTo>
                  <a:pt x="1777705" y="1796844"/>
                </a:lnTo>
                <a:lnTo>
                  <a:pt x="1796070" y="1796844"/>
                </a:lnTo>
                <a:lnTo>
                  <a:pt x="1794800" y="1795574"/>
                </a:lnTo>
                <a:close/>
              </a:path>
              <a:path w="1997075" h="1997709">
                <a:moveTo>
                  <a:pt x="1790992" y="1791764"/>
                </a:moveTo>
                <a:lnTo>
                  <a:pt x="1772623" y="1791764"/>
                </a:lnTo>
                <a:lnTo>
                  <a:pt x="1775164" y="1794304"/>
                </a:lnTo>
                <a:lnTo>
                  <a:pt x="1793531" y="1794304"/>
                </a:lnTo>
                <a:lnTo>
                  <a:pt x="1790992" y="1791764"/>
                </a:lnTo>
                <a:close/>
              </a:path>
              <a:path w="1997075" h="1997709">
                <a:moveTo>
                  <a:pt x="1788453" y="1789224"/>
                </a:moveTo>
                <a:lnTo>
                  <a:pt x="1770082" y="1789224"/>
                </a:lnTo>
                <a:lnTo>
                  <a:pt x="1771352" y="1790494"/>
                </a:lnTo>
                <a:lnTo>
                  <a:pt x="1789723" y="1790494"/>
                </a:lnTo>
                <a:lnTo>
                  <a:pt x="1788453" y="1789224"/>
                </a:lnTo>
                <a:close/>
              </a:path>
              <a:path w="1997075" h="1997709">
                <a:moveTo>
                  <a:pt x="1784645" y="1785414"/>
                </a:moveTo>
                <a:lnTo>
                  <a:pt x="1766270" y="1785414"/>
                </a:lnTo>
                <a:lnTo>
                  <a:pt x="1768811" y="1787954"/>
                </a:lnTo>
                <a:lnTo>
                  <a:pt x="1787184" y="1787954"/>
                </a:lnTo>
                <a:lnTo>
                  <a:pt x="1784645" y="1785414"/>
                </a:lnTo>
                <a:close/>
              </a:path>
              <a:path w="1997075" h="1997709">
                <a:moveTo>
                  <a:pt x="1782106" y="1782874"/>
                </a:moveTo>
                <a:lnTo>
                  <a:pt x="1763729" y="1782874"/>
                </a:lnTo>
                <a:lnTo>
                  <a:pt x="1765000" y="1784144"/>
                </a:lnTo>
                <a:lnTo>
                  <a:pt x="1783375" y="1784144"/>
                </a:lnTo>
                <a:lnTo>
                  <a:pt x="1782106" y="1782874"/>
                </a:lnTo>
                <a:close/>
              </a:path>
              <a:path w="1997075" h="1997709">
                <a:moveTo>
                  <a:pt x="1778298" y="1779064"/>
                </a:moveTo>
                <a:lnTo>
                  <a:pt x="1759917" y="1779064"/>
                </a:lnTo>
                <a:lnTo>
                  <a:pt x="1762459" y="1781604"/>
                </a:lnTo>
                <a:lnTo>
                  <a:pt x="1780836" y="1781604"/>
                </a:lnTo>
                <a:lnTo>
                  <a:pt x="1778298" y="1779064"/>
                </a:lnTo>
                <a:close/>
              </a:path>
              <a:path w="1997075" h="1997709">
                <a:moveTo>
                  <a:pt x="1775759" y="1776524"/>
                </a:moveTo>
                <a:lnTo>
                  <a:pt x="1757376" y="1776524"/>
                </a:lnTo>
                <a:lnTo>
                  <a:pt x="1758647" y="1777794"/>
                </a:lnTo>
                <a:lnTo>
                  <a:pt x="1777028" y="1777794"/>
                </a:lnTo>
                <a:lnTo>
                  <a:pt x="1775759" y="1776524"/>
                </a:lnTo>
                <a:close/>
              </a:path>
              <a:path w="1997075" h="1997709">
                <a:moveTo>
                  <a:pt x="1771950" y="1772714"/>
                </a:moveTo>
                <a:lnTo>
                  <a:pt x="1753565" y="1772714"/>
                </a:lnTo>
                <a:lnTo>
                  <a:pt x="1756106" y="1775254"/>
                </a:lnTo>
                <a:lnTo>
                  <a:pt x="1774489" y="1775254"/>
                </a:lnTo>
                <a:lnTo>
                  <a:pt x="1771950" y="1772714"/>
                </a:lnTo>
                <a:close/>
              </a:path>
              <a:path w="1997075" h="1997709">
                <a:moveTo>
                  <a:pt x="1769411" y="1770174"/>
                </a:moveTo>
                <a:lnTo>
                  <a:pt x="1751024" y="1770174"/>
                </a:lnTo>
                <a:lnTo>
                  <a:pt x="1752294" y="1771444"/>
                </a:lnTo>
                <a:lnTo>
                  <a:pt x="1770681" y="1771444"/>
                </a:lnTo>
                <a:lnTo>
                  <a:pt x="1769411" y="1770174"/>
                </a:lnTo>
                <a:close/>
              </a:path>
              <a:path w="1997075" h="1997709">
                <a:moveTo>
                  <a:pt x="1765603" y="1766364"/>
                </a:moveTo>
                <a:lnTo>
                  <a:pt x="1747212" y="1766364"/>
                </a:lnTo>
                <a:lnTo>
                  <a:pt x="1749753" y="1768904"/>
                </a:lnTo>
                <a:lnTo>
                  <a:pt x="1768142" y="1768904"/>
                </a:lnTo>
                <a:lnTo>
                  <a:pt x="1765603" y="1766364"/>
                </a:lnTo>
                <a:close/>
              </a:path>
              <a:path w="1997075" h="1997709">
                <a:moveTo>
                  <a:pt x="1763064" y="1763824"/>
                </a:moveTo>
                <a:lnTo>
                  <a:pt x="1744671" y="1763824"/>
                </a:lnTo>
                <a:lnTo>
                  <a:pt x="1745941" y="1765094"/>
                </a:lnTo>
                <a:lnTo>
                  <a:pt x="1764334" y="1765094"/>
                </a:lnTo>
                <a:lnTo>
                  <a:pt x="1763064" y="1763824"/>
                </a:lnTo>
                <a:close/>
              </a:path>
              <a:path w="1997075" h="1997709">
                <a:moveTo>
                  <a:pt x="1759256" y="1760014"/>
                </a:moveTo>
                <a:lnTo>
                  <a:pt x="1740859" y="1760014"/>
                </a:lnTo>
                <a:lnTo>
                  <a:pt x="1743400" y="1762554"/>
                </a:lnTo>
                <a:lnTo>
                  <a:pt x="1761795" y="1762554"/>
                </a:lnTo>
                <a:lnTo>
                  <a:pt x="1759256" y="1760014"/>
                </a:lnTo>
                <a:close/>
              </a:path>
              <a:path w="1997075" h="1997709">
                <a:moveTo>
                  <a:pt x="1756717" y="1757474"/>
                </a:moveTo>
                <a:lnTo>
                  <a:pt x="1738318" y="1757474"/>
                </a:lnTo>
                <a:lnTo>
                  <a:pt x="1739589" y="1758744"/>
                </a:lnTo>
                <a:lnTo>
                  <a:pt x="1757986" y="1758744"/>
                </a:lnTo>
                <a:lnTo>
                  <a:pt x="1756717" y="1757474"/>
                </a:lnTo>
                <a:close/>
              </a:path>
              <a:path w="1997075" h="1997709">
                <a:moveTo>
                  <a:pt x="1752909" y="1753664"/>
                </a:moveTo>
                <a:lnTo>
                  <a:pt x="1734507" y="1753664"/>
                </a:lnTo>
                <a:lnTo>
                  <a:pt x="1737048" y="1756204"/>
                </a:lnTo>
                <a:lnTo>
                  <a:pt x="1755447" y="1756204"/>
                </a:lnTo>
                <a:lnTo>
                  <a:pt x="1752909" y="1753664"/>
                </a:lnTo>
                <a:close/>
              </a:path>
              <a:path w="1997075" h="1997709">
                <a:moveTo>
                  <a:pt x="1750370" y="1751124"/>
                </a:moveTo>
                <a:lnTo>
                  <a:pt x="1731965" y="1751124"/>
                </a:lnTo>
                <a:lnTo>
                  <a:pt x="1733236" y="1752394"/>
                </a:lnTo>
                <a:lnTo>
                  <a:pt x="1751639" y="1752394"/>
                </a:lnTo>
                <a:lnTo>
                  <a:pt x="1750370" y="1751124"/>
                </a:lnTo>
                <a:close/>
              </a:path>
              <a:path w="1997075" h="1997709">
                <a:moveTo>
                  <a:pt x="1746561" y="1747314"/>
                </a:moveTo>
                <a:lnTo>
                  <a:pt x="1728154" y="1747314"/>
                </a:lnTo>
                <a:lnTo>
                  <a:pt x="1730695" y="1749854"/>
                </a:lnTo>
                <a:lnTo>
                  <a:pt x="1749100" y="1749854"/>
                </a:lnTo>
                <a:lnTo>
                  <a:pt x="1746561" y="1747314"/>
                </a:lnTo>
                <a:close/>
              </a:path>
              <a:path w="1997075" h="1997709">
                <a:moveTo>
                  <a:pt x="1744022" y="1744774"/>
                </a:moveTo>
                <a:lnTo>
                  <a:pt x="1725613" y="1744774"/>
                </a:lnTo>
                <a:lnTo>
                  <a:pt x="1726883" y="1746044"/>
                </a:lnTo>
                <a:lnTo>
                  <a:pt x="1745292" y="1746044"/>
                </a:lnTo>
                <a:lnTo>
                  <a:pt x="1744022" y="1744774"/>
                </a:lnTo>
                <a:close/>
              </a:path>
              <a:path w="1997075" h="1997709">
                <a:moveTo>
                  <a:pt x="1740214" y="1740964"/>
                </a:moveTo>
                <a:lnTo>
                  <a:pt x="1721801" y="1740964"/>
                </a:lnTo>
                <a:lnTo>
                  <a:pt x="1724342" y="1743504"/>
                </a:lnTo>
                <a:lnTo>
                  <a:pt x="1742753" y="1743504"/>
                </a:lnTo>
                <a:lnTo>
                  <a:pt x="1740214" y="1740964"/>
                </a:lnTo>
                <a:close/>
              </a:path>
              <a:path w="1997075" h="1997709">
                <a:moveTo>
                  <a:pt x="1737675" y="1738424"/>
                </a:moveTo>
                <a:lnTo>
                  <a:pt x="1719260" y="1738424"/>
                </a:lnTo>
                <a:lnTo>
                  <a:pt x="1720530" y="1739694"/>
                </a:lnTo>
                <a:lnTo>
                  <a:pt x="1738945" y="1739694"/>
                </a:lnTo>
                <a:lnTo>
                  <a:pt x="1737675" y="1738424"/>
                </a:lnTo>
                <a:close/>
              </a:path>
              <a:path w="1997075" h="1997709">
                <a:moveTo>
                  <a:pt x="1733867" y="1734614"/>
                </a:moveTo>
                <a:lnTo>
                  <a:pt x="1715448" y="1734614"/>
                </a:lnTo>
                <a:lnTo>
                  <a:pt x="1717989" y="1737154"/>
                </a:lnTo>
                <a:lnTo>
                  <a:pt x="1736406" y="1737154"/>
                </a:lnTo>
                <a:lnTo>
                  <a:pt x="1733867" y="1734614"/>
                </a:lnTo>
                <a:close/>
              </a:path>
              <a:path w="1997075" h="1997709">
                <a:moveTo>
                  <a:pt x="1731328" y="1732074"/>
                </a:moveTo>
                <a:lnTo>
                  <a:pt x="1712907" y="1732074"/>
                </a:lnTo>
                <a:lnTo>
                  <a:pt x="1714178" y="1733344"/>
                </a:lnTo>
                <a:lnTo>
                  <a:pt x="1732597" y="1733344"/>
                </a:lnTo>
                <a:lnTo>
                  <a:pt x="1731328" y="1732074"/>
                </a:lnTo>
                <a:close/>
              </a:path>
              <a:path w="1997075" h="1997709">
                <a:moveTo>
                  <a:pt x="1727519" y="1728264"/>
                </a:moveTo>
                <a:lnTo>
                  <a:pt x="1709096" y="1728264"/>
                </a:lnTo>
                <a:lnTo>
                  <a:pt x="1711637" y="1730804"/>
                </a:lnTo>
                <a:lnTo>
                  <a:pt x="1730058" y="1730804"/>
                </a:lnTo>
                <a:lnTo>
                  <a:pt x="1727519" y="1728264"/>
                </a:lnTo>
                <a:close/>
              </a:path>
              <a:path w="1997075" h="1997709">
                <a:moveTo>
                  <a:pt x="1724981" y="1725724"/>
                </a:moveTo>
                <a:lnTo>
                  <a:pt x="1706554" y="1725724"/>
                </a:lnTo>
                <a:lnTo>
                  <a:pt x="1707825" y="1726994"/>
                </a:lnTo>
                <a:lnTo>
                  <a:pt x="1726250" y="1726994"/>
                </a:lnTo>
                <a:lnTo>
                  <a:pt x="1724981" y="1725724"/>
                </a:lnTo>
                <a:close/>
              </a:path>
              <a:path w="1997075" h="1997709">
                <a:moveTo>
                  <a:pt x="1721172" y="1721914"/>
                </a:moveTo>
                <a:lnTo>
                  <a:pt x="1702743" y="1721914"/>
                </a:lnTo>
                <a:lnTo>
                  <a:pt x="1705284" y="1724454"/>
                </a:lnTo>
                <a:lnTo>
                  <a:pt x="1723711" y="1724454"/>
                </a:lnTo>
                <a:lnTo>
                  <a:pt x="1721172" y="1721914"/>
                </a:lnTo>
                <a:close/>
              </a:path>
              <a:path w="1997075" h="1997709">
                <a:moveTo>
                  <a:pt x="1718633" y="1719374"/>
                </a:moveTo>
                <a:lnTo>
                  <a:pt x="1700202" y="1719374"/>
                </a:lnTo>
                <a:lnTo>
                  <a:pt x="1701472" y="1720644"/>
                </a:lnTo>
                <a:lnTo>
                  <a:pt x="1719903" y="1720644"/>
                </a:lnTo>
                <a:lnTo>
                  <a:pt x="1718633" y="1719374"/>
                </a:lnTo>
                <a:close/>
              </a:path>
              <a:path w="1997075" h="1997709">
                <a:moveTo>
                  <a:pt x="1714825" y="1715564"/>
                </a:moveTo>
                <a:lnTo>
                  <a:pt x="1696390" y="1715564"/>
                </a:lnTo>
                <a:lnTo>
                  <a:pt x="1698931" y="1718104"/>
                </a:lnTo>
                <a:lnTo>
                  <a:pt x="1717364" y="1718104"/>
                </a:lnTo>
                <a:lnTo>
                  <a:pt x="1714825" y="1715564"/>
                </a:lnTo>
                <a:close/>
              </a:path>
              <a:path w="1997075" h="1997709">
                <a:moveTo>
                  <a:pt x="1712286" y="1713024"/>
                </a:moveTo>
                <a:lnTo>
                  <a:pt x="1693849" y="1713024"/>
                </a:lnTo>
                <a:lnTo>
                  <a:pt x="1695120" y="1714294"/>
                </a:lnTo>
                <a:lnTo>
                  <a:pt x="1713555" y="1714294"/>
                </a:lnTo>
                <a:lnTo>
                  <a:pt x="1712286" y="1713024"/>
                </a:lnTo>
                <a:close/>
              </a:path>
              <a:path w="1997075" h="1997709">
                <a:moveTo>
                  <a:pt x="1708478" y="1709214"/>
                </a:moveTo>
                <a:lnTo>
                  <a:pt x="1690037" y="1709214"/>
                </a:lnTo>
                <a:lnTo>
                  <a:pt x="1692578" y="1711754"/>
                </a:lnTo>
                <a:lnTo>
                  <a:pt x="1711017" y="1711754"/>
                </a:lnTo>
                <a:lnTo>
                  <a:pt x="1708478" y="1709214"/>
                </a:lnTo>
                <a:close/>
              </a:path>
              <a:path w="1997075" h="1997709">
                <a:moveTo>
                  <a:pt x="1705939" y="1706674"/>
                </a:moveTo>
                <a:lnTo>
                  <a:pt x="1687496" y="1706674"/>
                </a:lnTo>
                <a:lnTo>
                  <a:pt x="1688767" y="1707944"/>
                </a:lnTo>
                <a:lnTo>
                  <a:pt x="1707208" y="1707944"/>
                </a:lnTo>
                <a:lnTo>
                  <a:pt x="1705939" y="1706674"/>
                </a:lnTo>
                <a:close/>
              </a:path>
              <a:path w="1997075" h="1997709">
                <a:moveTo>
                  <a:pt x="1699591" y="1700324"/>
                </a:moveTo>
                <a:lnTo>
                  <a:pt x="1681144" y="1700324"/>
                </a:lnTo>
                <a:lnTo>
                  <a:pt x="1686226" y="1705404"/>
                </a:lnTo>
                <a:lnTo>
                  <a:pt x="1704669" y="1705404"/>
                </a:lnTo>
                <a:lnTo>
                  <a:pt x="1699591" y="1700324"/>
                </a:lnTo>
                <a:close/>
              </a:path>
              <a:path w="1997075" h="1997709">
                <a:moveTo>
                  <a:pt x="1695783" y="1696514"/>
                </a:moveTo>
                <a:lnTo>
                  <a:pt x="1677332" y="1696514"/>
                </a:lnTo>
                <a:lnTo>
                  <a:pt x="1679873" y="1699054"/>
                </a:lnTo>
                <a:lnTo>
                  <a:pt x="1698322" y="1699054"/>
                </a:lnTo>
                <a:lnTo>
                  <a:pt x="1695783" y="1696514"/>
                </a:lnTo>
                <a:close/>
              </a:path>
              <a:path w="1997075" h="1997709">
                <a:moveTo>
                  <a:pt x="1693244" y="1693974"/>
                </a:moveTo>
                <a:lnTo>
                  <a:pt x="1674791" y="1693974"/>
                </a:lnTo>
                <a:lnTo>
                  <a:pt x="1676061" y="1695244"/>
                </a:lnTo>
                <a:lnTo>
                  <a:pt x="1694514" y="1695244"/>
                </a:lnTo>
                <a:lnTo>
                  <a:pt x="1693244" y="1693974"/>
                </a:lnTo>
                <a:close/>
              </a:path>
              <a:path w="1997075" h="1997709">
                <a:moveTo>
                  <a:pt x="1689436" y="1690164"/>
                </a:moveTo>
                <a:lnTo>
                  <a:pt x="1670979" y="1690164"/>
                </a:lnTo>
                <a:lnTo>
                  <a:pt x="1673520" y="1692704"/>
                </a:lnTo>
                <a:lnTo>
                  <a:pt x="1691975" y="1692704"/>
                </a:lnTo>
                <a:lnTo>
                  <a:pt x="1689436" y="1690164"/>
                </a:lnTo>
                <a:close/>
              </a:path>
              <a:path w="1997075" h="1997709">
                <a:moveTo>
                  <a:pt x="1686897" y="1687624"/>
                </a:moveTo>
                <a:lnTo>
                  <a:pt x="1668438" y="1687624"/>
                </a:lnTo>
                <a:lnTo>
                  <a:pt x="1669709" y="1688894"/>
                </a:lnTo>
                <a:lnTo>
                  <a:pt x="1688166" y="1688894"/>
                </a:lnTo>
                <a:lnTo>
                  <a:pt x="1686897" y="1687624"/>
                </a:lnTo>
                <a:close/>
              </a:path>
              <a:path w="1997075" h="1997709">
                <a:moveTo>
                  <a:pt x="1683089" y="1683814"/>
                </a:moveTo>
                <a:lnTo>
                  <a:pt x="1664626" y="1683814"/>
                </a:lnTo>
                <a:lnTo>
                  <a:pt x="1667168" y="1686354"/>
                </a:lnTo>
                <a:lnTo>
                  <a:pt x="1685628" y="1686354"/>
                </a:lnTo>
                <a:lnTo>
                  <a:pt x="1683089" y="1683814"/>
                </a:lnTo>
                <a:close/>
              </a:path>
              <a:path w="1997075" h="1997709">
                <a:moveTo>
                  <a:pt x="1680550" y="1681274"/>
                </a:moveTo>
                <a:lnTo>
                  <a:pt x="1662085" y="1681274"/>
                </a:lnTo>
                <a:lnTo>
                  <a:pt x="1663356" y="1682544"/>
                </a:lnTo>
                <a:lnTo>
                  <a:pt x="1681819" y="1682544"/>
                </a:lnTo>
                <a:lnTo>
                  <a:pt x="1680550" y="1681274"/>
                </a:lnTo>
                <a:close/>
              </a:path>
              <a:path w="1997075" h="1997709">
                <a:moveTo>
                  <a:pt x="1676741" y="1677464"/>
                </a:moveTo>
                <a:lnTo>
                  <a:pt x="1658274" y="1677464"/>
                </a:lnTo>
                <a:lnTo>
                  <a:pt x="1660815" y="1680004"/>
                </a:lnTo>
                <a:lnTo>
                  <a:pt x="1679280" y="1680004"/>
                </a:lnTo>
                <a:lnTo>
                  <a:pt x="1676741" y="1677464"/>
                </a:lnTo>
                <a:close/>
              </a:path>
              <a:path w="1997075" h="1997709">
                <a:moveTo>
                  <a:pt x="1674202" y="1674924"/>
                </a:moveTo>
                <a:lnTo>
                  <a:pt x="1655733" y="1674924"/>
                </a:lnTo>
                <a:lnTo>
                  <a:pt x="1657003" y="1676194"/>
                </a:lnTo>
                <a:lnTo>
                  <a:pt x="1675472" y="1676194"/>
                </a:lnTo>
                <a:lnTo>
                  <a:pt x="1674202" y="1674924"/>
                </a:lnTo>
                <a:close/>
              </a:path>
              <a:path w="1997075" h="1997709">
                <a:moveTo>
                  <a:pt x="1670394" y="1671114"/>
                </a:moveTo>
                <a:lnTo>
                  <a:pt x="1651921" y="1671114"/>
                </a:lnTo>
                <a:lnTo>
                  <a:pt x="1654462" y="1673654"/>
                </a:lnTo>
                <a:lnTo>
                  <a:pt x="1672933" y="1673654"/>
                </a:lnTo>
                <a:lnTo>
                  <a:pt x="1670394" y="1671114"/>
                </a:lnTo>
                <a:close/>
              </a:path>
              <a:path w="1997075" h="1997709">
                <a:moveTo>
                  <a:pt x="1667855" y="1668574"/>
                </a:moveTo>
                <a:lnTo>
                  <a:pt x="1649380" y="1668574"/>
                </a:lnTo>
                <a:lnTo>
                  <a:pt x="1650650" y="1669844"/>
                </a:lnTo>
                <a:lnTo>
                  <a:pt x="1669125" y="1669844"/>
                </a:lnTo>
                <a:lnTo>
                  <a:pt x="1667855" y="1668574"/>
                </a:lnTo>
                <a:close/>
              </a:path>
              <a:path w="1997075" h="1997709">
                <a:moveTo>
                  <a:pt x="1664047" y="1664764"/>
                </a:moveTo>
                <a:lnTo>
                  <a:pt x="1645568" y="1664764"/>
                </a:lnTo>
                <a:lnTo>
                  <a:pt x="1648109" y="1667304"/>
                </a:lnTo>
                <a:lnTo>
                  <a:pt x="1666586" y="1667304"/>
                </a:lnTo>
                <a:lnTo>
                  <a:pt x="1664047" y="1664764"/>
                </a:lnTo>
                <a:close/>
              </a:path>
              <a:path w="1997075" h="1997709">
                <a:moveTo>
                  <a:pt x="1661508" y="1662224"/>
                </a:moveTo>
                <a:lnTo>
                  <a:pt x="1643027" y="1662224"/>
                </a:lnTo>
                <a:lnTo>
                  <a:pt x="1644298" y="1663494"/>
                </a:lnTo>
                <a:lnTo>
                  <a:pt x="1662777" y="1663494"/>
                </a:lnTo>
                <a:lnTo>
                  <a:pt x="1661508" y="1662224"/>
                </a:lnTo>
                <a:close/>
              </a:path>
              <a:path w="1997075" h="1997709">
                <a:moveTo>
                  <a:pt x="1657700" y="1658414"/>
                </a:moveTo>
                <a:lnTo>
                  <a:pt x="1639215" y="1658414"/>
                </a:lnTo>
                <a:lnTo>
                  <a:pt x="1641757" y="1660954"/>
                </a:lnTo>
                <a:lnTo>
                  <a:pt x="1660238" y="1660954"/>
                </a:lnTo>
                <a:lnTo>
                  <a:pt x="1657700" y="1658414"/>
                </a:lnTo>
                <a:close/>
              </a:path>
              <a:path w="1997075" h="1997709">
                <a:moveTo>
                  <a:pt x="1655161" y="1655874"/>
                </a:moveTo>
                <a:lnTo>
                  <a:pt x="1636674" y="1655874"/>
                </a:lnTo>
                <a:lnTo>
                  <a:pt x="1637945" y="1657144"/>
                </a:lnTo>
                <a:lnTo>
                  <a:pt x="1656430" y="1657144"/>
                </a:lnTo>
                <a:lnTo>
                  <a:pt x="1655161" y="1655874"/>
                </a:lnTo>
                <a:close/>
              </a:path>
              <a:path w="1997075" h="1997709">
                <a:moveTo>
                  <a:pt x="1651352" y="1652064"/>
                </a:moveTo>
                <a:lnTo>
                  <a:pt x="1632863" y="1652064"/>
                </a:lnTo>
                <a:lnTo>
                  <a:pt x="1635404" y="1654604"/>
                </a:lnTo>
                <a:lnTo>
                  <a:pt x="1653891" y="1654604"/>
                </a:lnTo>
                <a:lnTo>
                  <a:pt x="1651352" y="1652064"/>
                </a:lnTo>
                <a:close/>
              </a:path>
              <a:path w="1997075" h="1997709">
                <a:moveTo>
                  <a:pt x="1648813" y="1649524"/>
                </a:moveTo>
                <a:lnTo>
                  <a:pt x="1630322" y="1649524"/>
                </a:lnTo>
                <a:lnTo>
                  <a:pt x="1631592" y="1650794"/>
                </a:lnTo>
                <a:lnTo>
                  <a:pt x="1650083" y="1650794"/>
                </a:lnTo>
                <a:lnTo>
                  <a:pt x="1648813" y="1649524"/>
                </a:lnTo>
                <a:close/>
              </a:path>
              <a:path w="1997075" h="1997709">
                <a:moveTo>
                  <a:pt x="1645005" y="1645714"/>
                </a:moveTo>
                <a:lnTo>
                  <a:pt x="1626510" y="1645714"/>
                </a:lnTo>
                <a:lnTo>
                  <a:pt x="1629051" y="1648254"/>
                </a:lnTo>
                <a:lnTo>
                  <a:pt x="1647544" y="1648254"/>
                </a:lnTo>
                <a:lnTo>
                  <a:pt x="1645005" y="1645714"/>
                </a:lnTo>
                <a:close/>
              </a:path>
              <a:path w="1997075" h="1997709">
                <a:moveTo>
                  <a:pt x="1642466" y="1643174"/>
                </a:moveTo>
                <a:lnTo>
                  <a:pt x="1623969" y="1643174"/>
                </a:lnTo>
                <a:lnTo>
                  <a:pt x="1625239" y="1644444"/>
                </a:lnTo>
                <a:lnTo>
                  <a:pt x="1643736" y="1644444"/>
                </a:lnTo>
                <a:lnTo>
                  <a:pt x="1642466" y="1643174"/>
                </a:lnTo>
                <a:close/>
              </a:path>
              <a:path w="1997075" h="1997709">
                <a:moveTo>
                  <a:pt x="1636119" y="1636824"/>
                </a:moveTo>
                <a:lnTo>
                  <a:pt x="1617616" y="1636824"/>
                </a:lnTo>
                <a:lnTo>
                  <a:pt x="1622698" y="1641904"/>
                </a:lnTo>
                <a:lnTo>
                  <a:pt x="1641197" y="1641904"/>
                </a:lnTo>
                <a:lnTo>
                  <a:pt x="1636119" y="1636824"/>
                </a:lnTo>
                <a:close/>
              </a:path>
              <a:path w="1997075" h="1997709">
                <a:moveTo>
                  <a:pt x="1629772" y="1630474"/>
                </a:moveTo>
                <a:lnTo>
                  <a:pt x="1611263" y="1630474"/>
                </a:lnTo>
                <a:lnTo>
                  <a:pt x="1616346" y="1635554"/>
                </a:lnTo>
                <a:lnTo>
                  <a:pt x="1634849" y="1635554"/>
                </a:lnTo>
                <a:lnTo>
                  <a:pt x="1629772" y="1630474"/>
                </a:lnTo>
                <a:close/>
              </a:path>
              <a:path w="1997075" h="1997709">
                <a:moveTo>
                  <a:pt x="1623424" y="1624124"/>
                </a:moveTo>
                <a:lnTo>
                  <a:pt x="1604911" y="1624124"/>
                </a:lnTo>
                <a:lnTo>
                  <a:pt x="1609993" y="1629204"/>
                </a:lnTo>
                <a:lnTo>
                  <a:pt x="1628502" y="1629204"/>
                </a:lnTo>
                <a:lnTo>
                  <a:pt x="1623424" y="1624124"/>
                </a:lnTo>
                <a:close/>
              </a:path>
              <a:path w="1997075" h="1997709">
                <a:moveTo>
                  <a:pt x="1617077" y="1617774"/>
                </a:moveTo>
                <a:lnTo>
                  <a:pt x="1598558" y="1617774"/>
                </a:lnTo>
                <a:lnTo>
                  <a:pt x="1603640" y="1622854"/>
                </a:lnTo>
                <a:lnTo>
                  <a:pt x="1622155" y="1622854"/>
                </a:lnTo>
                <a:lnTo>
                  <a:pt x="1617077" y="1617774"/>
                </a:lnTo>
                <a:close/>
              </a:path>
              <a:path w="1997075" h="1997709">
                <a:moveTo>
                  <a:pt x="1610730" y="1611424"/>
                </a:moveTo>
                <a:lnTo>
                  <a:pt x="1592205" y="1611424"/>
                </a:lnTo>
                <a:lnTo>
                  <a:pt x="1597287" y="1616504"/>
                </a:lnTo>
                <a:lnTo>
                  <a:pt x="1615808" y="1616504"/>
                </a:lnTo>
                <a:lnTo>
                  <a:pt x="1610730" y="1611424"/>
                </a:lnTo>
                <a:close/>
              </a:path>
              <a:path w="1997075" h="1997709">
                <a:moveTo>
                  <a:pt x="1604383" y="1605074"/>
                </a:moveTo>
                <a:lnTo>
                  <a:pt x="1585852" y="1605074"/>
                </a:lnTo>
                <a:lnTo>
                  <a:pt x="1590935" y="1610154"/>
                </a:lnTo>
                <a:lnTo>
                  <a:pt x="1609460" y="1610154"/>
                </a:lnTo>
                <a:lnTo>
                  <a:pt x="1604383" y="1605074"/>
                </a:lnTo>
                <a:close/>
              </a:path>
              <a:path w="1997075" h="1997709">
                <a:moveTo>
                  <a:pt x="1598035" y="1598724"/>
                </a:moveTo>
                <a:lnTo>
                  <a:pt x="1579500" y="1598724"/>
                </a:lnTo>
                <a:lnTo>
                  <a:pt x="1584582" y="1603804"/>
                </a:lnTo>
                <a:lnTo>
                  <a:pt x="1603113" y="1603804"/>
                </a:lnTo>
                <a:lnTo>
                  <a:pt x="1598035" y="1598724"/>
                </a:lnTo>
                <a:close/>
              </a:path>
              <a:path w="1997075" h="1997709">
                <a:moveTo>
                  <a:pt x="1592957" y="1593644"/>
                </a:moveTo>
                <a:lnTo>
                  <a:pt x="1574418" y="1593644"/>
                </a:lnTo>
                <a:lnTo>
                  <a:pt x="1578229" y="1597454"/>
                </a:lnTo>
                <a:lnTo>
                  <a:pt x="1596766" y="1597454"/>
                </a:lnTo>
                <a:lnTo>
                  <a:pt x="1592957" y="1593644"/>
                </a:lnTo>
                <a:close/>
              </a:path>
              <a:path w="1997075" h="1997709">
                <a:moveTo>
                  <a:pt x="1586610" y="1587294"/>
                </a:moveTo>
                <a:lnTo>
                  <a:pt x="1568065" y="1587294"/>
                </a:lnTo>
                <a:lnTo>
                  <a:pt x="1573147" y="1592374"/>
                </a:lnTo>
                <a:lnTo>
                  <a:pt x="1591688" y="1592374"/>
                </a:lnTo>
                <a:lnTo>
                  <a:pt x="1586610" y="1587294"/>
                </a:lnTo>
                <a:close/>
              </a:path>
              <a:path w="1997075" h="1997709">
                <a:moveTo>
                  <a:pt x="1580263" y="1580944"/>
                </a:moveTo>
                <a:lnTo>
                  <a:pt x="1561712" y="1580944"/>
                </a:lnTo>
                <a:lnTo>
                  <a:pt x="1566794" y="1586024"/>
                </a:lnTo>
                <a:lnTo>
                  <a:pt x="1585341" y="1586024"/>
                </a:lnTo>
                <a:lnTo>
                  <a:pt x="1580263" y="1580944"/>
                </a:lnTo>
                <a:close/>
              </a:path>
              <a:path w="1997075" h="1997709">
                <a:moveTo>
                  <a:pt x="1573916" y="1574594"/>
                </a:moveTo>
                <a:lnTo>
                  <a:pt x="1555359" y="1574594"/>
                </a:lnTo>
                <a:lnTo>
                  <a:pt x="1560442" y="1579674"/>
                </a:lnTo>
                <a:lnTo>
                  <a:pt x="1578993" y="1579674"/>
                </a:lnTo>
                <a:lnTo>
                  <a:pt x="1573916" y="1574594"/>
                </a:lnTo>
                <a:close/>
              </a:path>
              <a:path w="1997075" h="1997709">
                <a:moveTo>
                  <a:pt x="1567568" y="1568244"/>
                </a:moveTo>
                <a:lnTo>
                  <a:pt x="1549007" y="1568244"/>
                </a:lnTo>
                <a:lnTo>
                  <a:pt x="1554089" y="1573324"/>
                </a:lnTo>
                <a:lnTo>
                  <a:pt x="1572646" y="1573324"/>
                </a:lnTo>
                <a:lnTo>
                  <a:pt x="1567568" y="1568244"/>
                </a:lnTo>
                <a:close/>
              </a:path>
              <a:path w="1997075" h="1997709">
                <a:moveTo>
                  <a:pt x="1561221" y="1561894"/>
                </a:moveTo>
                <a:lnTo>
                  <a:pt x="1542654" y="1561894"/>
                </a:lnTo>
                <a:lnTo>
                  <a:pt x="1547736" y="1566974"/>
                </a:lnTo>
                <a:lnTo>
                  <a:pt x="1566299" y="1566974"/>
                </a:lnTo>
                <a:lnTo>
                  <a:pt x="1561221" y="1561894"/>
                </a:lnTo>
                <a:close/>
              </a:path>
              <a:path w="1997075" h="1997709">
                <a:moveTo>
                  <a:pt x="1554874" y="1555544"/>
                </a:moveTo>
                <a:lnTo>
                  <a:pt x="1536301" y="1555544"/>
                </a:lnTo>
                <a:lnTo>
                  <a:pt x="1541383" y="1560624"/>
                </a:lnTo>
                <a:lnTo>
                  <a:pt x="1559952" y="1560624"/>
                </a:lnTo>
                <a:lnTo>
                  <a:pt x="1554874" y="1555544"/>
                </a:lnTo>
                <a:close/>
              </a:path>
              <a:path w="1997075" h="1997709">
                <a:moveTo>
                  <a:pt x="1548527" y="1549194"/>
                </a:moveTo>
                <a:lnTo>
                  <a:pt x="1529948" y="1549194"/>
                </a:lnTo>
                <a:lnTo>
                  <a:pt x="1535031" y="1554274"/>
                </a:lnTo>
                <a:lnTo>
                  <a:pt x="1553604" y="1554274"/>
                </a:lnTo>
                <a:lnTo>
                  <a:pt x="1548527" y="1549194"/>
                </a:lnTo>
                <a:close/>
              </a:path>
              <a:path w="1997075" h="1997709">
                <a:moveTo>
                  <a:pt x="1542179" y="1542844"/>
                </a:moveTo>
                <a:lnTo>
                  <a:pt x="1523596" y="1542844"/>
                </a:lnTo>
                <a:lnTo>
                  <a:pt x="1528678" y="1547924"/>
                </a:lnTo>
                <a:lnTo>
                  <a:pt x="1547257" y="1547924"/>
                </a:lnTo>
                <a:lnTo>
                  <a:pt x="1542179" y="1542844"/>
                </a:lnTo>
                <a:close/>
              </a:path>
              <a:path w="1997075" h="1997709">
                <a:moveTo>
                  <a:pt x="1535832" y="1536494"/>
                </a:moveTo>
                <a:lnTo>
                  <a:pt x="1517243" y="1536494"/>
                </a:lnTo>
                <a:lnTo>
                  <a:pt x="1522325" y="1541574"/>
                </a:lnTo>
                <a:lnTo>
                  <a:pt x="1540910" y="1541574"/>
                </a:lnTo>
                <a:lnTo>
                  <a:pt x="1535832" y="1536494"/>
                </a:lnTo>
                <a:close/>
              </a:path>
              <a:path w="1997075" h="1997709">
                <a:moveTo>
                  <a:pt x="1529485" y="1530144"/>
                </a:moveTo>
                <a:lnTo>
                  <a:pt x="1510890" y="1530144"/>
                </a:lnTo>
                <a:lnTo>
                  <a:pt x="1515972" y="1535224"/>
                </a:lnTo>
                <a:lnTo>
                  <a:pt x="1534563" y="1535224"/>
                </a:lnTo>
                <a:lnTo>
                  <a:pt x="1529485" y="1530144"/>
                </a:lnTo>
                <a:close/>
              </a:path>
              <a:path w="1997075" h="1997709">
                <a:moveTo>
                  <a:pt x="1523138" y="1523794"/>
                </a:moveTo>
                <a:lnTo>
                  <a:pt x="1504537" y="1523794"/>
                </a:lnTo>
                <a:lnTo>
                  <a:pt x="1509620" y="1528874"/>
                </a:lnTo>
                <a:lnTo>
                  <a:pt x="1528215" y="1528874"/>
                </a:lnTo>
                <a:lnTo>
                  <a:pt x="1523138" y="1523794"/>
                </a:lnTo>
                <a:close/>
              </a:path>
              <a:path w="1997075" h="1997709">
                <a:moveTo>
                  <a:pt x="1516790" y="1517444"/>
                </a:moveTo>
                <a:lnTo>
                  <a:pt x="1498185" y="1517444"/>
                </a:lnTo>
                <a:lnTo>
                  <a:pt x="1503267" y="1522524"/>
                </a:lnTo>
                <a:lnTo>
                  <a:pt x="1521868" y="1522524"/>
                </a:lnTo>
                <a:lnTo>
                  <a:pt x="1516790" y="1517444"/>
                </a:lnTo>
                <a:close/>
              </a:path>
              <a:path w="1997075" h="1997709">
                <a:moveTo>
                  <a:pt x="1510443" y="1511094"/>
                </a:moveTo>
                <a:lnTo>
                  <a:pt x="1491832" y="1511094"/>
                </a:lnTo>
                <a:lnTo>
                  <a:pt x="1496914" y="1516174"/>
                </a:lnTo>
                <a:lnTo>
                  <a:pt x="1515521" y="1516174"/>
                </a:lnTo>
                <a:lnTo>
                  <a:pt x="1510443" y="1511094"/>
                </a:lnTo>
                <a:close/>
              </a:path>
              <a:path w="1997075" h="1997709">
                <a:moveTo>
                  <a:pt x="1504096" y="1504744"/>
                </a:moveTo>
                <a:lnTo>
                  <a:pt x="1485479" y="1504744"/>
                </a:lnTo>
                <a:lnTo>
                  <a:pt x="1490561" y="1509824"/>
                </a:lnTo>
                <a:lnTo>
                  <a:pt x="1509174" y="1509824"/>
                </a:lnTo>
                <a:lnTo>
                  <a:pt x="1504096" y="1504744"/>
                </a:lnTo>
                <a:close/>
              </a:path>
              <a:path w="1997075" h="1997709">
                <a:moveTo>
                  <a:pt x="1497748" y="1498394"/>
                </a:moveTo>
                <a:lnTo>
                  <a:pt x="1479127" y="1498394"/>
                </a:lnTo>
                <a:lnTo>
                  <a:pt x="1484209" y="1503474"/>
                </a:lnTo>
                <a:lnTo>
                  <a:pt x="1502826" y="1503474"/>
                </a:lnTo>
                <a:lnTo>
                  <a:pt x="1497748" y="1498394"/>
                </a:lnTo>
                <a:close/>
              </a:path>
              <a:path w="1997075" h="1997709">
                <a:moveTo>
                  <a:pt x="1491401" y="1492044"/>
                </a:moveTo>
                <a:lnTo>
                  <a:pt x="1472774" y="1492044"/>
                </a:lnTo>
                <a:lnTo>
                  <a:pt x="1477856" y="1497124"/>
                </a:lnTo>
                <a:lnTo>
                  <a:pt x="1496479" y="1497124"/>
                </a:lnTo>
                <a:lnTo>
                  <a:pt x="1491401" y="1492044"/>
                </a:lnTo>
                <a:close/>
              </a:path>
              <a:path w="1997075" h="1997709">
                <a:moveTo>
                  <a:pt x="1485054" y="1485694"/>
                </a:moveTo>
                <a:lnTo>
                  <a:pt x="1466421" y="1485694"/>
                </a:lnTo>
                <a:lnTo>
                  <a:pt x="1471503" y="1490774"/>
                </a:lnTo>
                <a:lnTo>
                  <a:pt x="1490132" y="1490774"/>
                </a:lnTo>
                <a:lnTo>
                  <a:pt x="1485054" y="1485694"/>
                </a:lnTo>
                <a:close/>
              </a:path>
              <a:path w="1997075" h="1997709">
                <a:moveTo>
                  <a:pt x="1478707" y="1479344"/>
                </a:moveTo>
                <a:lnTo>
                  <a:pt x="1460068" y="1479344"/>
                </a:lnTo>
                <a:lnTo>
                  <a:pt x="1465151" y="1484424"/>
                </a:lnTo>
                <a:lnTo>
                  <a:pt x="1483784" y="1484424"/>
                </a:lnTo>
                <a:lnTo>
                  <a:pt x="1478707" y="1479344"/>
                </a:lnTo>
                <a:close/>
              </a:path>
              <a:path w="1997075" h="1997709">
                <a:moveTo>
                  <a:pt x="1472359" y="1472994"/>
                </a:moveTo>
                <a:lnTo>
                  <a:pt x="1453716" y="1472994"/>
                </a:lnTo>
                <a:lnTo>
                  <a:pt x="1458798" y="1478074"/>
                </a:lnTo>
                <a:lnTo>
                  <a:pt x="1477437" y="1478074"/>
                </a:lnTo>
                <a:lnTo>
                  <a:pt x="1472359" y="1472994"/>
                </a:lnTo>
                <a:close/>
              </a:path>
              <a:path w="1997075" h="1997709">
                <a:moveTo>
                  <a:pt x="1466012" y="1466644"/>
                </a:moveTo>
                <a:lnTo>
                  <a:pt x="1447363" y="1466644"/>
                </a:lnTo>
                <a:lnTo>
                  <a:pt x="1452445" y="1471724"/>
                </a:lnTo>
                <a:lnTo>
                  <a:pt x="1471090" y="1471724"/>
                </a:lnTo>
                <a:lnTo>
                  <a:pt x="1466012" y="1466644"/>
                </a:lnTo>
                <a:close/>
              </a:path>
              <a:path w="1997075" h="1997709">
                <a:moveTo>
                  <a:pt x="1459665" y="1460294"/>
                </a:moveTo>
                <a:lnTo>
                  <a:pt x="1441010" y="1460294"/>
                </a:lnTo>
                <a:lnTo>
                  <a:pt x="1446092" y="1465374"/>
                </a:lnTo>
                <a:lnTo>
                  <a:pt x="1464743" y="1465374"/>
                </a:lnTo>
                <a:lnTo>
                  <a:pt x="1459665" y="1460294"/>
                </a:lnTo>
                <a:close/>
              </a:path>
              <a:path w="1997075" h="1997709">
                <a:moveTo>
                  <a:pt x="1453318" y="1453944"/>
                </a:moveTo>
                <a:lnTo>
                  <a:pt x="1434657" y="1453944"/>
                </a:lnTo>
                <a:lnTo>
                  <a:pt x="1439740" y="1459024"/>
                </a:lnTo>
                <a:lnTo>
                  <a:pt x="1458395" y="1459024"/>
                </a:lnTo>
                <a:lnTo>
                  <a:pt x="1453318" y="1453944"/>
                </a:lnTo>
                <a:close/>
              </a:path>
              <a:path w="1997075" h="1997709">
                <a:moveTo>
                  <a:pt x="1446970" y="1447594"/>
                </a:moveTo>
                <a:lnTo>
                  <a:pt x="1428305" y="1447594"/>
                </a:lnTo>
                <a:lnTo>
                  <a:pt x="1433387" y="1452674"/>
                </a:lnTo>
                <a:lnTo>
                  <a:pt x="1452048" y="1452674"/>
                </a:lnTo>
                <a:lnTo>
                  <a:pt x="1446970" y="1447594"/>
                </a:lnTo>
                <a:close/>
              </a:path>
              <a:path w="1997075" h="1997709">
                <a:moveTo>
                  <a:pt x="1440623" y="1441244"/>
                </a:moveTo>
                <a:lnTo>
                  <a:pt x="1421952" y="1441244"/>
                </a:lnTo>
                <a:lnTo>
                  <a:pt x="1427034" y="1446324"/>
                </a:lnTo>
                <a:lnTo>
                  <a:pt x="1445701" y="1446324"/>
                </a:lnTo>
                <a:lnTo>
                  <a:pt x="1440623" y="1441244"/>
                </a:lnTo>
                <a:close/>
              </a:path>
              <a:path w="1997075" h="1997709">
                <a:moveTo>
                  <a:pt x="1434276" y="1434894"/>
                </a:moveTo>
                <a:lnTo>
                  <a:pt x="1415599" y="1434894"/>
                </a:lnTo>
                <a:lnTo>
                  <a:pt x="1420681" y="1439974"/>
                </a:lnTo>
                <a:lnTo>
                  <a:pt x="1439354" y="1439974"/>
                </a:lnTo>
                <a:lnTo>
                  <a:pt x="1434276" y="1434894"/>
                </a:lnTo>
                <a:close/>
              </a:path>
              <a:path w="1997075" h="1997709">
                <a:moveTo>
                  <a:pt x="1427929" y="1428544"/>
                </a:moveTo>
                <a:lnTo>
                  <a:pt x="1409246" y="1428544"/>
                </a:lnTo>
                <a:lnTo>
                  <a:pt x="1414329" y="1433624"/>
                </a:lnTo>
                <a:lnTo>
                  <a:pt x="1433006" y="1433624"/>
                </a:lnTo>
                <a:lnTo>
                  <a:pt x="1427929" y="1428544"/>
                </a:lnTo>
                <a:close/>
              </a:path>
              <a:path w="1997075" h="1997709">
                <a:moveTo>
                  <a:pt x="1421581" y="1422194"/>
                </a:moveTo>
                <a:lnTo>
                  <a:pt x="1402894" y="1422194"/>
                </a:lnTo>
                <a:lnTo>
                  <a:pt x="1407976" y="1427274"/>
                </a:lnTo>
                <a:lnTo>
                  <a:pt x="1426659" y="1427274"/>
                </a:lnTo>
                <a:lnTo>
                  <a:pt x="1421581" y="1422194"/>
                </a:lnTo>
                <a:close/>
              </a:path>
              <a:path w="1997075" h="1997709">
                <a:moveTo>
                  <a:pt x="1415234" y="1415844"/>
                </a:moveTo>
                <a:lnTo>
                  <a:pt x="1396541" y="1415844"/>
                </a:lnTo>
                <a:lnTo>
                  <a:pt x="1401623" y="1420924"/>
                </a:lnTo>
                <a:lnTo>
                  <a:pt x="1420312" y="1420924"/>
                </a:lnTo>
                <a:lnTo>
                  <a:pt x="1415234" y="1415844"/>
                </a:lnTo>
                <a:close/>
              </a:path>
              <a:path w="1997075" h="1997709">
                <a:moveTo>
                  <a:pt x="1408887" y="1409494"/>
                </a:moveTo>
                <a:lnTo>
                  <a:pt x="1390188" y="1409494"/>
                </a:lnTo>
                <a:lnTo>
                  <a:pt x="1395270" y="1414574"/>
                </a:lnTo>
                <a:lnTo>
                  <a:pt x="1413965" y="1414574"/>
                </a:lnTo>
                <a:lnTo>
                  <a:pt x="1408887" y="1409494"/>
                </a:lnTo>
                <a:close/>
              </a:path>
              <a:path w="1997075" h="1997709">
                <a:moveTo>
                  <a:pt x="1402539" y="1403144"/>
                </a:moveTo>
                <a:lnTo>
                  <a:pt x="1383835" y="1403144"/>
                </a:lnTo>
                <a:lnTo>
                  <a:pt x="1388918" y="1408224"/>
                </a:lnTo>
                <a:lnTo>
                  <a:pt x="1407617" y="1408224"/>
                </a:lnTo>
                <a:lnTo>
                  <a:pt x="1402539" y="1403144"/>
                </a:lnTo>
                <a:close/>
              </a:path>
              <a:path w="1997075" h="1997709">
                <a:moveTo>
                  <a:pt x="1396192" y="1396794"/>
                </a:moveTo>
                <a:lnTo>
                  <a:pt x="1377483" y="1396794"/>
                </a:lnTo>
                <a:lnTo>
                  <a:pt x="1382565" y="1401874"/>
                </a:lnTo>
                <a:lnTo>
                  <a:pt x="1401270" y="1401874"/>
                </a:lnTo>
                <a:lnTo>
                  <a:pt x="1396192" y="1396794"/>
                </a:lnTo>
                <a:close/>
              </a:path>
              <a:path w="1997075" h="1997709">
                <a:moveTo>
                  <a:pt x="1188002" y="1188514"/>
                </a:moveTo>
                <a:lnTo>
                  <a:pt x="1169113" y="1188514"/>
                </a:lnTo>
                <a:lnTo>
                  <a:pt x="1376212" y="1395524"/>
                </a:lnTo>
                <a:lnTo>
                  <a:pt x="1394923" y="1395524"/>
                </a:lnTo>
                <a:lnTo>
                  <a:pt x="1188002" y="1188514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96740"/>
            <a:ext cx="1978660" cy="2456180"/>
          </a:xfrm>
          <a:custGeom>
            <a:avLst/>
            <a:gdLst/>
            <a:ahLst/>
            <a:cxnLst/>
            <a:rect l="l" t="t" r="r" b="b"/>
            <a:pathLst>
              <a:path w="1978660" h="2456179">
                <a:moveTo>
                  <a:pt x="495300" y="0"/>
                </a:moveTo>
                <a:lnTo>
                  <a:pt x="0" y="0"/>
                </a:lnTo>
                <a:lnTo>
                  <a:pt x="0" y="6349"/>
                </a:lnTo>
                <a:lnTo>
                  <a:pt x="500380" y="6349"/>
                </a:lnTo>
                <a:lnTo>
                  <a:pt x="500380" y="5079"/>
                </a:lnTo>
                <a:lnTo>
                  <a:pt x="499109" y="5079"/>
                </a:lnTo>
                <a:lnTo>
                  <a:pt x="499109" y="3809"/>
                </a:lnTo>
                <a:lnTo>
                  <a:pt x="497840" y="3809"/>
                </a:lnTo>
                <a:lnTo>
                  <a:pt x="497840" y="2539"/>
                </a:lnTo>
                <a:lnTo>
                  <a:pt x="496570" y="2539"/>
                </a:lnTo>
                <a:lnTo>
                  <a:pt x="496570" y="1269"/>
                </a:lnTo>
                <a:lnTo>
                  <a:pt x="495300" y="1269"/>
                </a:lnTo>
                <a:lnTo>
                  <a:pt x="495300" y="0"/>
                </a:lnTo>
                <a:close/>
              </a:path>
              <a:path w="1978660" h="2456179">
                <a:moveTo>
                  <a:pt x="0" y="478579"/>
                </a:moveTo>
                <a:lnTo>
                  <a:pt x="0" y="482599"/>
                </a:lnTo>
                <a:lnTo>
                  <a:pt x="4021" y="482599"/>
                </a:lnTo>
                <a:lnTo>
                  <a:pt x="0" y="478579"/>
                </a:lnTo>
                <a:close/>
              </a:path>
              <a:path w="1978660" h="2456179">
                <a:moveTo>
                  <a:pt x="4021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10374" y="488949"/>
                </a:lnTo>
                <a:lnTo>
                  <a:pt x="4021" y="482600"/>
                </a:lnTo>
                <a:close/>
              </a:path>
              <a:path w="1978660" h="2456179">
                <a:moveTo>
                  <a:pt x="10374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16727" y="495299"/>
                </a:lnTo>
                <a:lnTo>
                  <a:pt x="10374" y="488950"/>
                </a:lnTo>
                <a:close/>
              </a:path>
              <a:path w="1978660" h="2456179">
                <a:moveTo>
                  <a:pt x="16727" y="495300"/>
                </a:moveTo>
                <a:lnTo>
                  <a:pt x="0" y="495300"/>
                </a:lnTo>
                <a:lnTo>
                  <a:pt x="0" y="496783"/>
                </a:lnTo>
                <a:lnTo>
                  <a:pt x="4863" y="501649"/>
                </a:lnTo>
                <a:lnTo>
                  <a:pt x="23079" y="501649"/>
                </a:lnTo>
                <a:lnTo>
                  <a:pt x="16727" y="495300"/>
                </a:lnTo>
                <a:close/>
              </a:path>
              <a:path w="1978660" h="2456179">
                <a:moveTo>
                  <a:pt x="23079" y="501650"/>
                </a:moveTo>
                <a:lnTo>
                  <a:pt x="4863" y="501650"/>
                </a:lnTo>
                <a:lnTo>
                  <a:pt x="11211" y="507999"/>
                </a:lnTo>
                <a:lnTo>
                  <a:pt x="29432" y="507999"/>
                </a:lnTo>
                <a:lnTo>
                  <a:pt x="23079" y="501650"/>
                </a:lnTo>
                <a:close/>
              </a:path>
              <a:path w="1978660" h="2456179">
                <a:moveTo>
                  <a:pt x="29432" y="508000"/>
                </a:moveTo>
                <a:lnTo>
                  <a:pt x="11211" y="508000"/>
                </a:lnTo>
                <a:lnTo>
                  <a:pt x="17558" y="514349"/>
                </a:lnTo>
                <a:lnTo>
                  <a:pt x="35785" y="514349"/>
                </a:lnTo>
                <a:lnTo>
                  <a:pt x="29432" y="508000"/>
                </a:lnTo>
                <a:close/>
              </a:path>
              <a:path w="1978660" h="2456179">
                <a:moveTo>
                  <a:pt x="35785" y="514350"/>
                </a:moveTo>
                <a:lnTo>
                  <a:pt x="17558" y="514350"/>
                </a:lnTo>
                <a:lnTo>
                  <a:pt x="23905" y="520699"/>
                </a:lnTo>
                <a:lnTo>
                  <a:pt x="42138" y="520699"/>
                </a:lnTo>
                <a:lnTo>
                  <a:pt x="35785" y="514350"/>
                </a:lnTo>
                <a:close/>
              </a:path>
              <a:path w="1978660" h="2456179">
                <a:moveTo>
                  <a:pt x="42138" y="520700"/>
                </a:moveTo>
                <a:lnTo>
                  <a:pt x="23905" y="520700"/>
                </a:lnTo>
                <a:lnTo>
                  <a:pt x="30253" y="527049"/>
                </a:lnTo>
                <a:lnTo>
                  <a:pt x="48490" y="527049"/>
                </a:lnTo>
                <a:lnTo>
                  <a:pt x="42138" y="520700"/>
                </a:lnTo>
                <a:close/>
              </a:path>
              <a:path w="1978660" h="2456179">
                <a:moveTo>
                  <a:pt x="48490" y="527050"/>
                </a:moveTo>
                <a:lnTo>
                  <a:pt x="30253" y="527050"/>
                </a:lnTo>
                <a:lnTo>
                  <a:pt x="36600" y="533399"/>
                </a:lnTo>
                <a:lnTo>
                  <a:pt x="54843" y="533399"/>
                </a:lnTo>
                <a:lnTo>
                  <a:pt x="48490" y="527050"/>
                </a:lnTo>
                <a:close/>
              </a:path>
              <a:path w="1978660" h="2456179">
                <a:moveTo>
                  <a:pt x="54843" y="533400"/>
                </a:moveTo>
                <a:lnTo>
                  <a:pt x="36600" y="533400"/>
                </a:lnTo>
                <a:lnTo>
                  <a:pt x="42947" y="539749"/>
                </a:lnTo>
                <a:lnTo>
                  <a:pt x="61196" y="539749"/>
                </a:lnTo>
                <a:lnTo>
                  <a:pt x="54843" y="533400"/>
                </a:lnTo>
                <a:close/>
              </a:path>
              <a:path w="1978660" h="2456179">
                <a:moveTo>
                  <a:pt x="61196" y="539750"/>
                </a:moveTo>
                <a:lnTo>
                  <a:pt x="42947" y="539750"/>
                </a:lnTo>
                <a:lnTo>
                  <a:pt x="49294" y="546099"/>
                </a:lnTo>
                <a:lnTo>
                  <a:pt x="67549" y="546099"/>
                </a:lnTo>
                <a:lnTo>
                  <a:pt x="61196" y="539750"/>
                </a:lnTo>
                <a:close/>
              </a:path>
              <a:path w="1978660" h="2456179">
                <a:moveTo>
                  <a:pt x="67549" y="546100"/>
                </a:moveTo>
                <a:lnTo>
                  <a:pt x="49294" y="546100"/>
                </a:lnTo>
                <a:lnTo>
                  <a:pt x="55642" y="552449"/>
                </a:lnTo>
                <a:lnTo>
                  <a:pt x="73901" y="552449"/>
                </a:lnTo>
                <a:lnTo>
                  <a:pt x="67549" y="546100"/>
                </a:lnTo>
                <a:close/>
              </a:path>
              <a:path w="1978660" h="2456179">
                <a:moveTo>
                  <a:pt x="73901" y="552450"/>
                </a:moveTo>
                <a:lnTo>
                  <a:pt x="55642" y="552450"/>
                </a:lnTo>
                <a:lnTo>
                  <a:pt x="61989" y="558799"/>
                </a:lnTo>
                <a:lnTo>
                  <a:pt x="80254" y="558799"/>
                </a:lnTo>
                <a:lnTo>
                  <a:pt x="73901" y="552450"/>
                </a:lnTo>
                <a:close/>
              </a:path>
              <a:path w="1978660" h="2456179">
                <a:moveTo>
                  <a:pt x="80254" y="558800"/>
                </a:moveTo>
                <a:lnTo>
                  <a:pt x="61989" y="558800"/>
                </a:lnTo>
                <a:lnTo>
                  <a:pt x="68336" y="565149"/>
                </a:lnTo>
                <a:lnTo>
                  <a:pt x="86607" y="565149"/>
                </a:lnTo>
                <a:lnTo>
                  <a:pt x="80254" y="558800"/>
                </a:lnTo>
                <a:close/>
              </a:path>
              <a:path w="1978660" h="2456179">
                <a:moveTo>
                  <a:pt x="86607" y="565150"/>
                </a:moveTo>
                <a:lnTo>
                  <a:pt x="68336" y="565150"/>
                </a:lnTo>
                <a:lnTo>
                  <a:pt x="74683" y="571499"/>
                </a:lnTo>
                <a:lnTo>
                  <a:pt x="92960" y="571499"/>
                </a:lnTo>
                <a:lnTo>
                  <a:pt x="86607" y="565150"/>
                </a:lnTo>
                <a:close/>
              </a:path>
              <a:path w="1978660" h="2456179">
                <a:moveTo>
                  <a:pt x="92960" y="571500"/>
                </a:moveTo>
                <a:lnTo>
                  <a:pt x="74683" y="571500"/>
                </a:lnTo>
                <a:lnTo>
                  <a:pt x="81031" y="577849"/>
                </a:lnTo>
                <a:lnTo>
                  <a:pt x="99312" y="577849"/>
                </a:lnTo>
                <a:lnTo>
                  <a:pt x="92960" y="571500"/>
                </a:lnTo>
                <a:close/>
              </a:path>
              <a:path w="1978660" h="2456179">
                <a:moveTo>
                  <a:pt x="99312" y="577850"/>
                </a:moveTo>
                <a:lnTo>
                  <a:pt x="81031" y="577850"/>
                </a:lnTo>
                <a:lnTo>
                  <a:pt x="87378" y="584199"/>
                </a:lnTo>
                <a:lnTo>
                  <a:pt x="105665" y="584199"/>
                </a:lnTo>
                <a:lnTo>
                  <a:pt x="99312" y="577850"/>
                </a:lnTo>
                <a:close/>
              </a:path>
              <a:path w="1978660" h="2456179">
                <a:moveTo>
                  <a:pt x="105665" y="584200"/>
                </a:moveTo>
                <a:lnTo>
                  <a:pt x="87378" y="584200"/>
                </a:lnTo>
                <a:lnTo>
                  <a:pt x="93725" y="590549"/>
                </a:lnTo>
                <a:lnTo>
                  <a:pt x="112018" y="590549"/>
                </a:lnTo>
                <a:lnTo>
                  <a:pt x="105665" y="584200"/>
                </a:lnTo>
                <a:close/>
              </a:path>
              <a:path w="1978660" h="2456179">
                <a:moveTo>
                  <a:pt x="112018" y="590550"/>
                </a:moveTo>
                <a:lnTo>
                  <a:pt x="93725" y="590550"/>
                </a:lnTo>
                <a:lnTo>
                  <a:pt x="100072" y="596899"/>
                </a:lnTo>
                <a:lnTo>
                  <a:pt x="118371" y="596899"/>
                </a:lnTo>
                <a:lnTo>
                  <a:pt x="112018" y="590550"/>
                </a:lnTo>
                <a:close/>
              </a:path>
              <a:path w="1978660" h="2456179">
                <a:moveTo>
                  <a:pt x="118371" y="596900"/>
                </a:moveTo>
                <a:lnTo>
                  <a:pt x="100072" y="596900"/>
                </a:lnTo>
                <a:lnTo>
                  <a:pt x="106420" y="603249"/>
                </a:lnTo>
                <a:lnTo>
                  <a:pt x="124723" y="603249"/>
                </a:lnTo>
                <a:lnTo>
                  <a:pt x="118371" y="596900"/>
                </a:lnTo>
                <a:close/>
              </a:path>
              <a:path w="1978660" h="2456179">
                <a:moveTo>
                  <a:pt x="124723" y="603250"/>
                </a:moveTo>
                <a:lnTo>
                  <a:pt x="106420" y="603250"/>
                </a:lnTo>
                <a:lnTo>
                  <a:pt x="112767" y="609599"/>
                </a:lnTo>
                <a:lnTo>
                  <a:pt x="131076" y="609599"/>
                </a:lnTo>
                <a:lnTo>
                  <a:pt x="124723" y="603250"/>
                </a:lnTo>
                <a:close/>
              </a:path>
              <a:path w="1978660" h="2456179">
                <a:moveTo>
                  <a:pt x="131076" y="609600"/>
                </a:moveTo>
                <a:lnTo>
                  <a:pt x="112767" y="609600"/>
                </a:lnTo>
                <a:lnTo>
                  <a:pt x="119114" y="615949"/>
                </a:lnTo>
                <a:lnTo>
                  <a:pt x="137429" y="615949"/>
                </a:lnTo>
                <a:lnTo>
                  <a:pt x="131076" y="609600"/>
                </a:lnTo>
                <a:close/>
              </a:path>
              <a:path w="1978660" h="2456179">
                <a:moveTo>
                  <a:pt x="137429" y="615950"/>
                </a:moveTo>
                <a:lnTo>
                  <a:pt x="119114" y="615950"/>
                </a:lnTo>
                <a:lnTo>
                  <a:pt x="125461" y="622299"/>
                </a:lnTo>
                <a:lnTo>
                  <a:pt x="143781" y="622299"/>
                </a:lnTo>
                <a:lnTo>
                  <a:pt x="137429" y="615950"/>
                </a:lnTo>
                <a:close/>
              </a:path>
              <a:path w="1978660" h="2456179">
                <a:moveTo>
                  <a:pt x="143781" y="622300"/>
                </a:moveTo>
                <a:lnTo>
                  <a:pt x="125461" y="622300"/>
                </a:lnTo>
                <a:lnTo>
                  <a:pt x="138156" y="634999"/>
                </a:lnTo>
                <a:lnTo>
                  <a:pt x="156487" y="634999"/>
                </a:lnTo>
                <a:lnTo>
                  <a:pt x="143781" y="622300"/>
                </a:lnTo>
                <a:close/>
              </a:path>
              <a:path w="1978660" h="2456179">
                <a:moveTo>
                  <a:pt x="156487" y="635000"/>
                </a:moveTo>
                <a:lnTo>
                  <a:pt x="138156" y="635000"/>
                </a:lnTo>
                <a:lnTo>
                  <a:pt x="144503" y="641349"/>
                </a:lnTo>
                <a:lnTo>
                  <a:pt x="162840" y="641349"/>
                </a:lnTo>
                <a:lnTo>
                  <a:pt x="156487" y="635000"/>
                </a:lnTo>
                <a:close/>
              </a:path>
              <a:path w="1978660" h="2456179">
                <a:moveTo>
                  <a:pt x="162840" y="641350"/>
                </a:moveTo>
                <a:lnTo>
                  <a:pt x="144503" y="641350"/>
                </a:lnTo>
                <a:lnTo>
                  <a:pt x="150851" y="647699"/>
                </a:lnTo>
                <a:lnTo>
                  <a:pt x="169192" y="647699"/>
                </a:lnTo>
                <a:lnTo>
                  <a:pt x="162840" y="641350"/>
                </a:lnTo>
                <a:close/>
              </a:path>
              <a:path w="1978660" h="2456179">
                <a:moveTo>
                  <a:pt x="169192" y="647700"/>
                </a:moveTo>
                <a:lnTo>
                  <a:pt x="150851" y="647700"/>
                </a:lnTo>
                <a:lnTo>
                  <a:pt x="157198" y="654049"/>
                </a:lnTo>
                <a:lnTo>
                  <a:pt x="175545" y="654049"/>
                </a:lnTo>
                <a:lnTo>
                  <a:pt x="169192" y="647700"/>
                </a:lnTo>
                <a:close/>
              </a:path>
              <a:path w="1978660" h="2456179">
                <a:moveTo>
                  <a:pt x="175545" y="654050"/>
                </a:moveTo>
                <a:lnTo>
                  <a:pt x="157198" y="654050"/>
                </a:lnTo>
                <a:lnTo>
                  <a:pt x="163545" y="660399"/>
                </a:lnTo>
                <a:lnTo>
                  <a:pt x="181898" y="660399"/>
                </a:lnTo>
                <a:lnTo>
                  <a:pt x="175545" y="654050"/>
                </a:lnTo>
                <a:close/>
              </a:path>
              <a:path w="1978660" h="2456179">
                <a:moveTo>
                  <a:pt x="181898" y="660400"/>
                </a:moveTo>
                <a:lnTo>
                  <a:pt x="163545" y="660400"/>
                </a:lnTo>
                <a:lnTo>
                  <a:pt x="169892" y="666749"/>
                </a:lnTo>
                <a:lnTo>
                  <a:pt x="188251" y="666749"/>
                </a:lnTo>
                <a:lnTo>
                  <a:pt x="181898" y="660400"/>
                </a:lnTo>
                <a:close/>
              </a:path>
              <a:path w="1978660" h="2456179">
                <a:moveTo>
                  <a:pt x="188251" y="666750"/>
                </a:moveTo>
                <a:lnTo>
                  <a:pt x="169892" y="666750"/>
                </a:lnTo>
                <a:lnTo>
                  <a:pt x="176240" y="673099"/>
                </a:lnTo>
                <a:lnTo>
                  <a:pt x="194603" y="673099"/>
                </a:lnTo>
                <a:lnTo>
                  <a:pt x="188251" y="666750"/>
                </a:lnTo>
                <a:close/>
              </a:path>
              <a:path w="1978660" h="2456179">
                <a:moveTo>
                  <a:pt x="194603" y="673099"/>
                </a:moveTo>
                <a:lnTo>
                  <a:pt x="176240" y="673099"/>
                </a:lnTo>
                <a:lnTo>
                  <a:pt x="182587" y="679449"/>
                </a:lnTo>
                <a:lnTo>
                  <a:pt x="200956" y="679449"/>
                </a:lnTo>
                <a:lnTo>
                  <a:pt x="194603" y="673099"/>
                </a:lnTo>
                <a:close/>
              </a:path>
              <a:path w="1978660" h="2456179">
                <a:moveTo>
                  <a:pt x="200956" y="679450"/>
                </a:moveTo>
                <a:lnTo>
                  <a:pt x="182587" y="679450"/>
                </a:lnTo>
                <a:lnTo>
                  <a:pt x="188934" y="685799"/>
                </a:lnTo>
                <a:lnTo>
                  <a:pt x="207309" y="685799"/>
                </a:lnTo>
                <a:lnTo>
                  <a:pt x="200956" y="679450"/>
                </a:lnTo>
                <a:close/>
              </a:path>
              <a:path w="1978660" h="2456179">
                <a:moveTo>
                  <a:pt x="207309" y="685800"/>
                </a:moveTo>
                <a:lnTo>
                  <a:pt x="188934" y="685800"/>
                </a:lnTo>
                <a:lnTo>
                  <a:pt x="195281" y="692149"/>
                </a:lnTo>
                <a:lnTo>
                  <a:pt x="213662" y="692149"/>
                </a:lnTo>
                <a:lnTo>
                  <a:pt x="207309" y="685800"/>
                </a:lnTo>
                <a:close/>
              </a:path>
              <a:path w="1978660" h="2456179">
                <a:moveTo>
                  <a:pt x="213662" y="692150"/>
                </a:moveTo>
                <a:lnTo>
                  <a:pt x="195281" y="692150"/>
                </a:lnTo>
                <a:lnTo>
                  <a:pt x="201629" y="698499"/>
                </a:lnTo>
                <a:lnTo>
                  <a:pt x="220014" y="698499"/>
                </a:lnTo>
                <a:lnTo>
                  <a:pt x="213662" y="692150"/>
                </a:lnTo>
                <a:close/>
              </a:path>
              <a:path w="1978660" h="2456179">
                <a:moveTo>
                  <a:pt x="220014" y="698500"/>
                </a:moveTo>
                <a:lnTo>
                  <a:pt x="201629" y="698500"/>
                </a:lnTo>
                <a:lnTo>
                  <a:pt x="207976" y="704849"/>
                </a:lnTo>
                <a:lnTo>
                  <a:pt x="226367" y="704849"/>
                </a:lnTo>
                <a:lnTo>
                  <a:pt x="220014" y="698500"/>
                </a:lnTo>
                <a:close/>
              </a:path>
              <a:path w="1978660" h="2456179">
                <a:moveTo>
                  <a:pt x="226367" y="704850"/>
                </a:moveTo>
                <a:lnTo>
                  <a:pt x="207976" y="704850"/>
                </a:lnTo>
                <a:lnTo>
                  <a:pt x="214323" y="711199"/>
                </a:lnTo>
                <a:lnTo>
                  <a:pt x="232720" y="711199"/>
                </a:lnTo>
                <a:lnTo>
                  <a:pt x="226367" y="704850"/>
                </a:lnTo>
                <a:close/>
              </a:path>
              <a:path w="1978660" h="2456179">
                <a:moveTo>
                  <a:pt x="232720" y="711200"/>
                </a:moveTo>
                <a:lnTo>
                  <a:pt x="214323" y="711200"/>
                </a:lnTo>
                <a:lnTo>
                  <a:pt x="220670" y="717549"/>
                </a:lnTo>
                <a:lnTo>
                  <a:pt x="239072" y="717549"/>
                </a:lnTo>
                <a:lnTo>
                  <a:pt x="232720" y="711200"/>
                </a:lnTo>
                <a:close/>
              </a:path>
              <a:path w="1978660" h="2456179">
                <a:moveTo>
                  <a:pt x="239072" y="717550"/>
                </a:moveTo>
                <a:lnTo>
                  <a:pt x="220670" y="717550"/>
                </a:lnTo>
                <a:lnTo>
                  <a:pt x="227018" y="723899"/>
                </a:lnTo>
                <a:lnTo>
                  <a:pt x="245425" y="723899"/>
                </a:lnTo>
                <a:lnTo>
                  <a:pt x="239072" y="717550"/>
                </a:lnTo>
                <a:close/>
              </a:path>
              <a:path w="1978660" h="2456179">
                <a:moveTo>
                  <a:pt x="245425" y="723900"/>
                </a:moveTo>
                <a:lnTo>
                  <a:pt x="227018" y="723900"/>
                </a:lnTo>
                <a:lnTo>
                  <a:pt x="233365" y="730249"/>
                </a:lnTo>
                <a:lnTo>
                  <a:pt x="251778" y="730249"/>
                </a:lnTo>
                <a:lnTo>
                  <a:pt x="245425" y="723900"/>
                </a:lnTo>
                <a:close/>
              </a:path>
              <a:path w="1978660" h="2456179">
                <a:moveTo>
                  <a:pt x="251778" y="730250"/>
                </a:moveTo>
                <a:lnTo>
                  <a:pt x="233365" y="730250"/>
                </a:lnTo>
                <a:lnTo>
                  <a:pt x="239712" y="736599"/>
                </a:lnTo>
                <a:lnTo>
                  <a:pt x="258131" y="736599"/>
                </a:lnTo>
                <a:lnTo>
                  <a:pt x="251778" y="730250"/>
                </a:lnTo>
                <a:close/>
              </a:path>
              <a:path w="1978660" h="2456179">
                <a:moveTo>
                  <a:pt x="258131" y="736600"/>
                </a:moveTo>
                <a:lnTo>
                  <a:pt x="239712" y="736600"/>
                </a:lnTo>
                <a:lnTo>
                  <a:pt x="246060" y="742949"/>
                </a:lnTo>
                <a:lnTo>
                  <a:pt x="264483" y="742949"/>
                </a:lnTo>
                <a:lnTo>
                  <a:pt x="258131" y="736600"/>
                </a:lnTo>
                <a:close/>
              </a:path>
              <a:path w="1978660" h="2456179">
                <a:moveTo>
                  <a:pt x="264483" y="742950"/>
                </a:moveTo>
                <a:lnTo>
                  <a:pt x="246060" y="742950"/>
                </a:lnTo>
                <a:lnTo>
                  <a:pt x="252407" y="749299"/>
                </a:lnTo>
                <a:lnTo>
                  <a:pt x="270836" y="749299"/>
                </a:lnTo>
                <a:lnTo>
                  <a:pt x="264483" y="742950"/>
                </a:lnTo>
                <a:close/>
              </a:path>
              <a:path w="1978660" h="2456179">
                <a:moveTo>
                  <a:pt x="270836" y="749300"/>
                </a:moveTo>
                <a:lnTo>
                  <a:pt x="252407" y="749300"/>
                </a:lnTo>
                <a:lnTo>
                  <a:pt x="258754" y="755649"/>
                </a:lnTo>
                <a:lnTo>
                  <a:pt x="277189" y="755649"/>
                </a:lnTo>
                <a:lnTo>
                  <a:pt x="270836" y="749300"/>
                </a:lnTo>
                <a:close/>
              </a:path>
              <a:path w="1978660" h="2456179">
                <a:moveTo>
                  <a:pt x="277189" y="755650"/>
                </a:moveTo>
                <a:lnTo>
                  <a:pt x="258754" y="755650"/>
                </a:lnTo>
                <a:lnTo>
                  <a:pt x="265101" y="761999"/>
                </a:lnTo>
                <a:lnTo>
                  <a:pt x="283542" y="761999"/>
                </a:lnTo>
                <a:lnTo>
                  <a:pt x="277189" y="755650"/>
                </a:lnTo>
                <a:close/>
              </a:path>
              <a:path w="1978660" h="2456179">
                <a:moveTo>
                  <a:pt x="283542" y="762000"/>
                </a:moveTo>
                <a:lnTo>
                  <a:pt x="265101" y="762000"/>
                </a:lnTo>
                <a:lnTo>
                  <a:pt x="271449" y="768349"/>
                </a:lnTo>
                <a:lnTo>
                  <a:pt x="289894" y="768349"/>
                </a:lnTo>
                <a:lnTo>
                  <a:pt x="283542" y="762000"/>
                </a:lnTo>
                <a:close/>
              </a:path>
              <a:path w="1978660" h="2456179">
                <a:moveTo>
                  <a:pt x="289894" y="768350"/>
                </a:moveTo>
                <a:lnTo>
                  <a:pt x="271449" y="768350"/>
                </a:lnTo>
                <a:lnTo>
                  <a:pt x="277796" y="774699"/>
                </a:lnTo>
                <a:lnTo>
                  <a:pt x="296247" y="774699"/>
                </a:lnTo>
                <a:lnTo>
                  <a:pt x="289894" y="768350"/>
                </a:lnTo>
                <a:close/>
              </a:path>
              <a:path w="1978660" h="2456179">
                <a:moveTo>
                  <a:pt x="296247" y="774700"/>
                </a:moveTo>
                <a:lnTo>
                  <a:pt x="277796" y="774700"/>
                </a:lnTo>
                <a:lnTo>
                  <a:pt x="284143" y="781049"/>
                </a:lnTo>
                <a:lnTo>
                  <a:pt x="302600" y="781049"/>
                </a:lnTo>
                <a:lnTo>
                  <a:pt x="296247" y="774700"/>
                </a:lnTo>
                <a:close/>
              </a:path>
              <a:path w="1978660" h="2456179">
                <a:moveTo>
                  <a:pt x="302600" y="781050"/>
                </a:moveTo>
                <a:lnTo>
                  <a:pt x="284143" y="781050"/>
                </a:lnTo>
                <a:lnTo>
                  <a:pt x="290490" y="787399"/>
                </a:lnTo>
                <a:lnTo>
                  <a:pt x="308953" y="787399"/>
                </a:lnTo>
                <a:lnTo>
                  <a:pt x="302600" y="781050"/>
                </a:lnTo>
                <a:close/>
              </a:path>
              <a:path w="1978660" h="2456179">
                <a:moveTo>
                  <a:pt x="308953" y="787400"/>
                </a:moveTo>
                <a:lnTo>
                  <a:pt x="290490" y="787400"/>
                </a:lnTo>
                <a:lnTo>
                  <a:pt x="296838" y="793749"/>
                </a:lnTo>
                <a:lnTo>
                  <a:pt x="315305" y="793749"/>
                </a:lnTo>
                <a:lnTo>
                  <a:pt x="308953" y="787400"/>
                </a:lnTo>
                <a:close/>
              </a:path>
              <a:path w="1978660" h="2456179">
                <a:moveTo>
                  <a:pt x="315305" y="793750"/>
                </a:moveTo>
                <a:lnTo>
                  <a:pt x="296838" y="793750"/>
                </a:lnTo>
                <a:lnTo>
                  <a:pt x="303185" y="800099"/>
                </a:lnTo>
                <a:lnTo>
                  <a:pt x="321658" y="800099"/>
                </a:lnTo>
                <a:lnTo>
                  <a:pt x="315305" y="793750"/>
                </a:lnTo>
                <a:close/>
              </a:path>
              <a:path w="1978660" h="2456179">
                <a:moveTo>
                  <a:pt x="321658" y="800100"/>
                </a:moveTo>
                <a:lnTo>
                  <a:pt x="303185" y="800100"/>
                </a:lnTo>
                <a:lnTo>
                  <a:pt x="309532" y="806449"/>
                </a:lnTo>
                <a:lnTo>
                  <a:pt x="328011" y="806449"/>
                </a:lnTo>
                <a:lnTo>
                  <a:pt x="321658" y="800100"/>
                </a:lnTo>
                <a:close/>
              </a:path>
              <a:path w="1978660" h="2456179">
                <a:moveTo>
                  <a:pt x="328011" y="806450"/>
                </a:moveTo>
                <a:lnTo>
                  <a:pt x="309532" y="806450"/>
                </a:lnTo>
                <a:lnTo>
                  <a:pt x="315879" y="812799"/>
                </a:lnTo>
                <a:lnTo>
                  <a:pt x="334364" y="812799"/>
                </a:lnTo>
                <a:lnTo>
                  <a:pt x="328011" y="806450"/>
                </a:lnTo>
                <a:close/>
              </a:path>
              <a:path w="1978660" h="2456179">
                <a:moveTo>
                  <a:pt x="334364" y="812800"/>
                </a:moveTo>
                <a:lnTo>
                  <a:pt x="315879" y="812800"/>
                </a:lnTo>
                <a:lnTo>
                  <a:pt x="322227" y="819149"/>
                </a:lnTo>
                <a:lnTo>
                  <a:pt x="340716" y="819149"/>
                </a:lnTo>
                <a:lnTo>
                  <a:pt x="334364" y="812800"/>
                </a:lnTo>
                <a:close/>
              </a:path>
              <a:path w="1978660" h="2456179">
                <a:moveTo>
                  <a:pt x="340716" y="819150"/>
                </a:moveTo>
                <a:lnTo>
                  <a:pt x="322227" y="819150"/>
                </a:lnTo>
                <a:lnTo>
                  <a:pt x="328574" y="825499"/>
                </a:lnTo>
                <a:lnTo>
                  <a:pt x="347069" y="825499"/>
                </a:lnTo>
                <a:lnTo>
                  <a:pt x="340716" y="819150"/>
                </a:lnTo>
                <a:close/>
              </a:path>
              <a:path w="1978660" h="2456179">
                <a:moveTo>
                  <a:pt x="347069" y="825500"/>
                </a:moveTo>
                <a:lnTo>
                  <a:pt x="328574" y="825500"/>
                </a:lnTo>
                <a:lnTo>
                  <a:pt x="334921" y="831849"/>
                </a:lnTo>
                <a:lnTo>
                  <a:pt x="353422" y="831849"/>
                </a:lnTo>
                <a:lnTo>
                  <a:pt x="347069" y="825500"/>
                </a:lnTo>
                <a:close/>
              </a:path>
              <a:path w="1978660" h="2456179">
                <a:moveTo>
                  <a:pt x="353422" y="831850"/>
                </a:moveTo>
                <a:lnTo>
                  <a:pt x="334921" y="831850"/>
                </a:lnTo>
                <a:lnTo>
                  <a:pt x="393316" y="890269"/>
                </a:lnTo>
                <a:lnTo>
                  <a:pt x="411867" y="890269"/>
                </a:lnTo>
                <a:lnTo>
                  <a:pt x="353422" y="831850"/>
                </a:lnTo>
                <a:close/>
              </a:path>
              <a:path w="1978660" h="2456179">
                <a:moveTo>
                  <a:pt x="411867" y="890270"/>
                </a:moveTo>
                <a:lnTo>
                  <a:pt x="393316" y="890270"/>
                </a:lnTo>
                <a:lnTo>
                  <a:pt x="416166" y="913129"/>
                </a:lnTo>
                <a:lnTo>
                  <a:pt x="434737" y="913129"/>
                </a:lnTo>
                <a:lnTo>
                  <a:pt x="411867" y="890270"/>
                </a:lnTo>
                <a:close/>
              </a:path>
              <a:path w="1978660" h="2456179">
                <a:moveTo>
                  <a:pt x="434737" y="913130"/>
                </a:moveTo>
                <a:lnTo>
                  <a:pt x="416166" y="913130"/>
                </a:lnTo>
                <a:lnTo>
                  <a:pt x="425052" y="922019"/>
                </a:lnTo>
                <a:lnTo>
                  <a:pt x="443631" y="922019"/>
                </a:lnTo>
                <a:lnTo>
                  <a:pt x="434737" y="913130"/>
                </a:lnTo>
                <a:close/>
              </a:path>
              <a:path w="1978660" h="2456179">
                <a:moveTo>
                  <a:pt x="443631" y="922020"/>
                </a:moveTo>
                <a:lnTo>
                  <a:pt x="425052" y="922020"/>
                </a:lnTo>
                <a:lnTo>
                  <a:pt x="428861" y="925829"/>
                </a:lnTo>
                <a:lnTo>
                  <a:pt x="447442" y="925829"/>
                </a:lnTo>
                <a:lnTo>
                  <a:pt x="443631" y="922020"/>
                </a:lnTo>
                <a:close/>
              </a:path>
              <a:path w="1978660" h="2456179">
                <a:moveTo>
                  <a:pt x="447442" y="925830"/>
                </a:moveTo>
                <a:lnTo>
                  <a:pt x="428861" y="925830"/>
                </a:lnTo>
                <a:lnTo>
                  <a:pt x="460597" y="957579"/>
                </a:lnTo>
                <a:lnTo>
                  <a:pt x="479206" y="957579"/>
                </a:lnTo>
                <a:lnTo>
                  <a:pt x="447442" y="925830"/>
                </a:lnTo>
                <a:close/>
              </a:path>
              <a:path w="1978660" h="2456179">
                <a:moveTo>
                  <a:pt x="479206" y="957580"/>
                </a:moveTo>
                <a:lnTo>
                  <a:pt x="460597" y="957580"/>
                </a:lnTo>
                <a:lnTo>
                  <a:pt x="475831" y="972819"/>
                </a:lnTo>
                <a:lnTo>
                  <a:pt x="494452" y="972819"/>
                </a:lnTo>
                <a:lnTo>
                  <a:pt x="479206" y="957580"/>
                </a:lnTo>
                <a:close/>
              </a:path>
              <a:path w="1978660" h="2456179">
                <a:moveTo>
                  <a:pt x="494452" y="972819"/>
                </a:moveTo>
                <a:lnTo>
                  <a:pt x="475831" y="972819"/>
                </a:lnTo>
                <a:lnTo>
                  <a:pt x="485986" y="982979"/>
                </a:lnTo>
                <a:lnTo>
                  <a:pt x="504617" y="982979"/>
                </a:lnTo>
                <a:lnTo>
                  <a:pt x="494452" y="972819"/>
                </a:lnTo>
                <a:close/>
              </a:path>
              <a:path w="1978660" h="2456179">
                <a:moveTo>
                  <a:pt x="504617" y="982980"/>
                </a:moveTo>
                <a:lnTo>
                  <a:pt x="485986" y="982980"/>
                </a:lnTo>
                <a:lnTo>
                  <a:pt x="488525" y="985519"/>
                </a:lnTo>
                <a:lnTo>
                  <a:pt x="507158" y="985519"/>
                </a:lnTo>
                <a:lnTo>
                  <a:pt x="504617" y="982980"/>
                </a:lnTo>
                <a:close/>
              </a:path>
              <a:path w="1978660" h="2456179">
                <a:moveTo>
                  <a:pt x="507158" y="985520"/>
                </a:moveTo>
                <a:lnTo>
                  <a:pt x="488525" y="985520"/>
                </a:lnTo>
                <a:lnTo>
                  <a:pt x="494872" y="991869"/>
                </a:lnTo>
                <a:lnTo>
                  <a:pt x="513511" y="991869"/>
                </a:lnTo>
                <a:lnTo>
                  <a:pt x="507158" y="985520"/>
                </a:lnTo>
                <a:close/>
              </a:path>
              <a:path w="1978660" h="2456179">
                <a:moveTo>
                  <a:pt x="513511" y="991870"/>
                </a:moveTo>
                <a:lnTo>
                  <a:pt x="494872" y="991870"/>
                </a:lnTo>
                <a:lnTo>
                  <a:pt x="501220" y="998219"/>
                </a:lnTo>
                <a:lnTo>
                  <a:pt x="519863" y="998219"/>
                </a:lnTo>
                <a:lnTo>
                  <a:pt x="513511" y="991870"/>
                </a:lnTo>
                <a:close/>
              </a:path>
              <a:path w="1978660" h="2456179">
                <a:moveTo>
                  <a:pt x="519863" y="998219"/>
                </a:moveTo>
                <a:lnTo>
                  <a:pt x="501220" y="998219"/>
                </a:lnTo>
                <a:lnTo>
                  <a:pt x="507567" y="1004569"/>
                </a:lnTo>
                <a:lnTo>
                  <a:pt x="526216" y="1004569"/>
                </a:lnTo>
                <a:lnTo>
                  <a:pt x="519863" y="998219"/>
                </a:lnTo>
                <a:close/>
              </a:path>
              <a:path w="1978660" h="2456179">
                <a:moveTo>
                  <a:pt x="526216" y="1004569"/>
                </a:moveTo>
                <a:lnTo>
                  <a:pt x="507567" y="1004569"/>
                </a:lnTo>
                <a:lnTo>
                  <a:pt x="511375" y="1008379"/>
                </a:lnTo>
                <a:lnTo>
                  <a:pt x="530028" y="1008379"/>
                </a:lnTo>
                <a:lnTo>
                  <a:pt x="526216" y="1004569"/>
                </a:lnTo>
                <a:close/>
              </a:path>
              <a:path w="1978660" h="2456179">
                <a:moveTo>
                  <a:pt x="530028" y="1008380"/>
                </a:moveTo>
                <a:lnTo>
                  <a:pt x="511375" y="1008380"/>
                </a:lnTo>
                <a:lnTo>
                  <a:pt x="517722" y="1014729"/>
                </a:lnTo>
                <a:lnTo>
                  <a:pt x="536381" y="1014729"/>
                </a:lnTo>
                <a:lnTo>
                  <a:pt x="530028" y="1008380"/>
                </a:lnTo>
                <a:close/>
              </a:path>
              <a:path w="1978660" h="2456179">
                <a:moveTo>
                  <a:pt x="536381" y="1014730"/>
                </a:moveTo>
                <a:lnTo>
                  <a:pt x="517722" y="1014730"/>
                </a:lnTo>
                <a:lnTo>
                  <a:pt x="520261" y="1017269"/>
                </a:lnTo>
                <a:lnTo>
                  <a:pt x="538922" y="1017269"/>
                </a:lnTo>
                <a:lnTo>
                  <a:pt x="536381" y="1014730"/>
                </a:lnTo>
                <a:close/>
              </a:path>
              <a:path w="1978660" h="2456179">
                <a:moveTo>
                  <a:pt x="538922" y="1017269"/>
                </a:moveTo>
                <a:lnTo>
                  <a:pt x="520261" y="1017269"/>
                </a:lnTo>
                <a:lnTo>
                  <a:pt x="524070" y="1021079"/>
                </a:lnTo>
                <a:lnTo>
                  <a:pt x="542733" y="1021079"/>
                </a:lnTo>
                <a:lnTo>
                  <a:pt x="538922" y="1017269"/>
                </a:lnTo>
                <a:close/>
              </a:path>
              <a:path w="1978660" h="2456179">
                <a:moveTo>
                  <a:pt x="542733" y="1021080"/>
                </a:moveTo>
                <a:lnTo>
                  <a:pt x="524070" y="1021080"/>
                </a:lnTo>
                <a:lnTo>
                  <a:pt x="532956" y="1029969"/>
                </a:lnTo>
                <a:lnTo>
                  <a:pt x="551627" y="1029969"/>
                </a:lnTo>
                <a:lnTo>
                  <a:pt x="542733" y="1021080"/>
                </a:lnTo>
                <a:close/>
              </a:path>
              <a:path w="1978660" h="2456179">
                <a:moveTo>
                  <a:pt x="551627" y="1029970"/>
                </a:moveTo>
                <a:lnTo>
                  <a:pt x="532956" y="1029970"/>
                </a:lnTo>
                <a:lnTo>
                  <a:pt x="539303" y="1036319"/>
                </a:lnTo>
                <a:lnTo>
                  <a:pt x="557980" y="1036319"/>
                </a:lnTo>
                <a:lnTo>
                  <a:pt x="551627" y="1029970"/>
                </a:lnTo>
                <a:close/>
              </a:path>
              <a:path w="1978660" h="2456179">
                <a:moveTo>
                  <a:pt x="557980" y="1036319"/>
                </a:moveTo>
                <a:lnTo>
                  <a:pt x="539303" y="1036319"/>
                </a:lnTo>
                <a:lnTo>
                  <a:pt x="543112" y="1040129"/>
                </a:lnTo>
                <a:lnTo>
                  <a:pt x="561791" y="1040129"/>
                </a:lnTo>
                <a:lnTo>
                  <a:pt x="557980" y="1036319"/>
                </a:lnTo>
                <a:close/>
              </a:path>
              <a:path w="1978660" h="2456179">
                <a:moveTo>
                  <a:pt x="561791" y="1040130"/>
                </a:moveTo>
                <a:lnTo>
                  <a:pt x="543112" y="1040130"/>
                </a:lnTo>
                <a:lnTo>
                  <a:pt x="549459" y="1046479"/>
                </a:lnTo>
                <a:lnTo>
                  <a:pt x="568144" y="1046479"/>
                </a:lnTo>
                <a:lnTo>
                  <a:pt x="561791" y="1040130"/>
                </a:lnTo>
                <a:close/>
              </a:path>
              <a:path w="1978660" h="2456179">
                <a:moveTo>
                  <a:pt x="568144" y="1046480"/>
                </a:moveTo>
                <a:lnTo>
                  <a:pt x="549459" y="1046480"/>
                </a:lnTo>
                <a:lnTo>
                  <a:pt x="555806" y="1052829"/>
                </a:lnTo>
                <a:lnTo>
                  <a:pt x="574497" y="1052829"/>
                </a:lnTo>
                <a:lnTo>
                  <a:pt x="568144" y="1046480"/>
                </a:lnTo>
                <a:close/>
              </a:path>
              <a:path w="1978660" h="2456179">
                <a:moveTo>
                  <a:pt x="574497" y="1052829"/>
                </a:moveTo>
                <a:lnTo>
                  <a:pt x="555806" y="1052829"/>
                </a:lnTo>
                <a:lnTo>
                  <a:pt x="564692" y="1061719"/>
                </a:lnTo>
                <a:lnTo>
                  <a:pt x="583391" y="1061719"/>
                </a:lnTo>
                <a:lnTo>
                  <a:pt x="574497" y="1052829"/>
                </a:lnTo>
                <a:close/>
              </a:path>
              <a:path w="1978660" h="2456179">
                <a:moveTo>
                  <a:pt x="583391" y="1061720"/>
                </a:moveTo>
                <a:lnTo>
                  <a:pt x="564692" y="1061720"/>
                </a:lnTo>
                <a:lnTo>
                  <a:pt x="568501" y="1065529"/>
                </a:lnTo>
                <a:lnTo>
                  <a:pt x="587202" y="1065529"/>
                </a:lnTo>
                <a:lnTo>
                  <a:pt x="583391" y="1061720"/>
                </a:lnTo>
                <a:close/>
              </a:path>
              <a:path w="1978660" h="2456179">
                <a:moveTo>
                  <a:pt x="587202" y="1065529"/>
                </a:moveTo>
                <a:lnTo>
                  <a:pt x="568501" y="1065529"/>
                </a:lnTo>
                <a:lnTo>
                  <a:pt x="571040" y="1068069"/>
                </a:lnTo>
                <a:lnTo>
                  <a:pt x="589744" y="1068069"/>
                </a:lnTo>
                <a:lnTo>
                  <a:pt x="587202" y="1065529"/>
                </a:lnTo>
                <a:close/>
              </a:path>
              <a:path w="1978660" h="2456179">
                <a:moveTo>
                  <a:pt x="589744" y="1068069"/>
                </a:moveTo>
                <a:lnTo>
                  <a:pt x="571040" y="1068069"/>
                </a:lnTo>
                <a:lnTo>
                  <a:pt x="581195" y="1078229"/>
                </a:lnTo>
                <a:lnTo>
                  <a:pt x="599908" y="1078229"/>
                </a:lnTo>
                <a:lnTo>
                  <a:pt x="589744" y="1068069"/>
                </a:lnTo>
                <a:close/>
              </a:path>
              <a:path w="1978660" h="2456179">
                <a:moveTo>
                  <a:pt x="599908" y="1078230"/>
                </a:moveTo>
                <a:lnTo>
                  <a:pt x="581195" y="1078230"/>
                </a:lnTo>
                <a:lnTo>
                  <a:pt x="583734" y="1080769"/>
                </a:lnTo>
                <a:lnTo>
                  <a:pt x="602449" y="1080769"/>
                </a:lnTo>
                <a:lnTo>
                  <a:pt x="599908" y="1078230"/>
                </a:lnTo>
                <a:close/>
              </a:path>
              <a:path w="1978660" h="2456179">
                <a:moveTo>
                  <a:pt x="602449" y="1080770"/>
                </a:moveTo>
                <a:lnTo>
                  <a:pt x="583734" y="1080770"/>
                </a:lnTo>
                <a:lnTo>
                  <a:pt x="590081" y="1087119"/>
                </a:lnTo>
                <a:lnTo>
                  <a:pt x="608802" y="1087119"/>
                </a:lnTo>
                <a:lnTo>
                  <a:pt x="602449" y="1080770"/>
                </a:lnTo>
                <a:close/>
              </a:path>
              <a:path w="1978660" h="2456179">
                <a:moveTo>
                  <a:pt x="608802" y="1087119"/>
                </a:moveTo>
                <a:lnTo>
                  <a:pt x="590081" y="1087119"/>
                </a:lnTo>
                <a:lnTo>
                  <a:pt x="600237" y="1097279"/>
                </a:lnTo>
                <a:lnTo>
                  <a:pt x="618966" y="1097279"/>
                </a:lnTo>
                <a:lnTo>
                  <a:pt x="608802" y="1087119"/>
                </a:lnTo>
                <a:close/>
              </a:path>
              <a:path w="1978660" h="2456179">
                <a:moveTo>
                  <a:pt x="618966" y="1097280"/>
                </a:moveTo>
                <a:lnTo>
                  <a:pt x="600237" y="1097280"/>
                </a:lnTo>
                <a:lnTo>
                  <a:pt x="606584" y="1103629"/>
                </a:lnTo>
                <a:lnTo>
                  <a:pt x="625319" y="1103629"/>
                </a:lnTo>
                <a:lnTo>
                  <a:pt x="618966" y="1097280"/>
                </a:lnTo>
                <a:close/>
              </a:path>
              <a:path w="1978660" h="2456179">
                <a:moveTo>
                  <a:pt x="625319" y="1103630"/>
                </a:moveTo>
                <a:lnTo>
                  <a:pt x="606584" y="1103630"/>
                </a:lnTo>
                <a:lnTo>
                  <a:pt x="609123" y="1106169"/>
                </a:lnTo>
                <a:lnTo>
                  <a:pt x="627860" y="1106169"/>
                </a:lnTo>
                <a:lnTo>
                  <a:pt x="625319" y="1103630"/>
                </a:lnTo>
                <a:close/>
              </a:path>
              <a:path w="1978660" h="2456179">
                <a:moveTo>
                  <a:pt x="627860" y="1106169"/>
                </a:moveTo>
                <a:lnTo>
                  <a:pt x="609123" y="1106169"/>
                </a:lnTo>
                <a:lnTo>
                  <a:pt x="612931" y="1109979"/>
                </a:lnTo>
                <a:lnTo>
                  <a:pt x="631672" y="1109979"/>
                </a:lnTo>
                <a:lnTo>
                  <a:pt x="627860" y="1106169"/>
                </a:lnTo>
                <a:close/>
              </a:path>
              <a:path w="1978660" h="2456179">
                <a:moveTo>
                  <a:pt x="631672" y="1109980"/>
                </a:moveTo>
                <a:lnTo>
                  <a:pt x="612931" y="1109980"/>
                </a:lnTo>
                <a:lnTo>
                  <a:pt x="615470" y="1112519"/>
                </a:lnTo>
                <a:lnTo>
                  <a:pt x="634213" y="1112519"/>
                </a:lnTo>
                <a:lnTo>
                  <a:pt x="631672" y="1109980"/>
                </a:lnTo>
                <a:close/>
              </a:path>
              <a:path w="1978660" h="2456179">
                <a:moveTo>
                  <a:pt x="634213" y="1112520"/>
                </a:moveTo>
                <a:lnTo>
                  <a:pt x="615470" y="1112520"/>
                </a:lnTo>
                <a:lnTo>
                  <a:pt x="631973" y="1129029"/>
                </a:lnTo>
                <a:lnTo>
                  <a:pt x="650730" y="1129029"/>
                </a:lnTo>
                <a:lnTo>
                  <a:pt x="634213" y="1112520"/>
                </a:lnTo>
                <a:close/>
              </a:path>
              <a:path w="1978660" h="2456179">
                <a:moveTo>
                  <a:pt x="650730" y="1129029"/>
                </a:moveTo>
                <a:lnTo>
                  <a:pt x="631973" y="1129029"/>
                </a:lnTo>
                <a:lnTo>
                  <a:pt x="634512" y="1131569"/>
                </a:lnTo>
                <a:lnTo>
                  <a:pt x="653271" y="1131569"/>
                </a:lnTo>
                <a:lnTo>
                  <a:pt x="650730" y="1129029"/>
                </a:lnTo>
                <a:close/>
              </a:path>
              <a:path w="1978660" h="2456179">
                <a:moveTo>
                  <a:pt x="653271" y="1131569"/>
                </a:moveTo>
                <a:lnTo>
                  <a:pt x="634512" y="1131569"/>
                </a:lnTo>
                <a:lnTo>
                  <a:pt x="644668" y="1141729"/>
                </a:lnTo>
                <a:lnTo>
                  <a:pt x="663435" y="1141729"/>
                </a:lnTo>
                <a:lnTo>
                  <a:pt x="653271" y="1131569"/>
                </a:lnTo>
                <a:close/>
              </a:path>
              <a:path w="1978660" h="2456179">
                <a:moveTo>
                  <a:pt x="663435" y="1141730"/>
                </a:moveTo>
                <a:lnTo>
                  <a:pt x="644668" y="1141730"/>
                </a:lnTo>
                <a:lnTo>
                  <a:pt x="666249" y="1163319"/>
                </a:lnTo>
                <a:lnTo>
                  <a:pt x="685035" y="1163319"/>
                </a:lnTo>
                <a:lnTo>
                  <a:pt x="663435" y="1141730"/>
                </a:lnTo>
                <a:close/>
              </a:path>
              <a:path w="1978660" h="2456179">
                <a:moveTo>
                  <a:pt x="685035" y="1163319"/>
                </a:moveTo>
                <a:lnTo>
                  <a:pt x="666249" y="1163319"/>
                </a:lnTo>
                <a:lnTo>
                  <a:pt x="682751" y="1179829"/>
                </a:lnTo>
                <a:lnTo>
                  <a:pt x="701552" y="1179829"/>
                </a:lnTo>
                <a:lnTo>
                  <a:pt x="685035" y="1163319"/>
                </a:lnTo>
                <a:close/>
              </a:path>
              <a:path w="1978660" h="2456179">
                <a:moveTo>
                  <a:pt x="701552" y="1179829"/>
                </a:moveTo>
                <a:lnTo>
                  <a:pt x="682751" y="1179829"/>
                </a:lnTo>
                <a:lnTo>
                  <a:pt x="714488" y="1211579"/>
                </a:lnTo>
                <a:lnTo>
                  <a:pt x="733315" y="1211579"/>
                </a:lnTo>
                <a:lnTo>
                  <a:pt x="701552" y="1179829"/>
                </a:lnTo>
                <a:close/>
              </a:path>
              <a:path w="1978660" h="2456179">
                <a:moveTo>
                  <a:pt x="733315" y="1211579"/>
                </a:moveTo>
                <a:lnTo>
                  <a:pt x="714488" y="1211579"/>
                </a:lnTo>
                <a:lnTo>
                  <a:pt x="746224" y="1243329"/>
                </a:lnTo>
                <a:lnTo>
                  <a:pt x="765079" y="1243329"/>
                </a:lnTo>
                <a:lnTo>
                  <a:pt x="733315" y="1211579"/>
                </a:lnTo>
                <a:close/>
              </a:path>
              <a:path w="1978660" h="2456179">
                <a:moveTo>
                  <a:pt x="765079" y="1243329"/>
                </a:moveTo>
                <a:lnTo>
                  <a:pt x="746224" y="1243329"/>
                </a:lnTo>
                <a:lnTo>
                  <a:pt x="805888" y="1303019"/>
                </a:lnTo>
                <a:lnTo>
                  <a:pt x="824795" y="1303019"/>
                </a:lnTo>
                <a:lnTo>
                  <a:pt x="765079" y="1243329"/>
                </a:lnTo>
                <a:close/>
              </a:path>
              <a:path w="1978660" h="2456179">
                <a:moveTo>
                  <a:pt x="824795" y="1303020"/>
                </a:moveTo>
                <a:lnTo>
                  <a:pt x="805888" y="1303020"/>
                </a:lnTo>
                <a:lnTo>
                  <a:pt x="854128" y="1351279"/>
                </a:lnTo>
                <a:lnTo>
                  <a:pt x="873076" y="1351279"/>
                </a:lnTo>
                <a:lnTo>
                  <a:pt x="824795" y="1303020"/>
                </a:lnTo>
                <a:close/>
              </a:path>
              <a:path w="1978660" h="2456179">
                <a:moveTo>
                  <a:pt x="873076" y="1351279"/>
                </a:moveTo>
                <a:lnTo>
                  <a:pt x="854128" y="1351279"/>
                </a:lnTo>
                <a:lnTo>
                  <a:pt x="885864" y="1383029"/>
                </a:lnTo>
                <a:lnTo>
                  <a:pt x="904839" y="1383029"/>
                </a:lnTo>
                <a:lnTo>
                  <a:pt x="873076" y="1351279"/>
                </a:lnTo>
                <a:close/>
              </a:path>
              <a:path w="1978660" h="2456179">
                <a:moveTo>
                  <a:pt x="904839" y="1383029"/>
                </a:moveTo>
                <a:lnTo>
                  <a:pt x="885864" y="1383029"/>
                </a:lnTo>
                <a:lnTo>
                  <a:pt x="917600" y="1414779"/>
                </a:lnTo>
                <a:lnTo>
                  <a:pt x="936603" y="1414779"/>
                </a:lnTo>
                <a:lnTo>
                  <a:pt x="904839" y="1383029"/>
                </a:lnTo>
                <a:close/>
              </a:path>
              <a:path w="1978660" h="2456179">
                <a:moveTo>
                  <a:pt x="936603" y="1414779"/>
                </a:moveTo>
                <a:lnTo>
                  <a:pt x="917600" y="1414779"/>
                </a:lnTo>
                <a:lnTo>
                  <a:pt x="932834" y="1430019"/>
                </a:lnTo>
                <a:lnTo>
                  <a:pt x="951849" y="1430019"/>
                </a:lnTo>
                <a:lnTo>
                  <a:pt x="936603" y="1414779"/>
                </a:lnTo>
                <a:close/>
              </a:path>
              <a:path w="1978660" h="2456179">
                <a:moveTo>
                  <a:pt x="951849" y="1430020"/>
                </a:moveTo>
                <a:lnTo>
                  <a:pt x="932834" y="1430020"/>
                </a:lnTo>
                <a:lnTo>
                  <a:pt x="949337" y="1446529"/>
                </a:lnTo>
                <a:lnTo>
                  <a:pt x="968367" y="1446529"/>
                </a:lnTo>
                <a:lnTo>
                  <a:pt x="951849" y="1430020"/>
                </a:lnTo>
                <a:close/>
              </a:path>
              <a:path w="1978660" h="2456179">
                <a:moveTo>
                  <a:pt x="968367" y="1446529"/>
                </a:moveTo>
                <a:lnTo>
                  <a:pt x="949337" y="1446529"/>
                </a:lnTo>
                <a:lnTo>
                  <a:pt x="981073" y="1478279"/>
                </a:lnTo>
                <a:lnTo>
                  <a:pt x="1000130" y="1478279"/>
                </a:lnTo>
                <a:lnTo>
                  <a:pt x="968367" y="1446529"/>
                </a:lnTo>
                <a:close/>
              </a:path>
              <a:path w="1978660" h="2456179">
                <a:moveTo>
                  <a:pt x="1000130" y="1478279"/>
                </a:moveTo>
                <a:lnTo>
                  <a:pt x="981073" y="1478279"/>
                </a:lnTo>
                <a:lnTo>
                  <a:pt x="1019156" y="1516379"/>
                </a:lnTo>
                <a:lnTo>
                  <a:pt x="1038247" y="1516379"/>
                </a:lnTo>
                <a:lnTo>
                  <a:pt x="1000130" y="1478279"/>
                </a:lnTo>
                <a:close/>
              </a:path>
              <a:path w="1978660" h="2456179">
                <a:moveTo>
                  <a:pt x="1038247" y="1516380"/>
                </a:moveTo>
                <a:lnTo>
                  <a:pt x="1019156" y="1516380"/>
                </a:lnTo>
                <a:lnTo>
                  <a:pt x="1044546" y="1541779"/>
                </a:lnTo>
                <a:lnTo>
                  <a:pt x="1063658" y="1541779"/>
                </a:lnTo>
                <a:lnTo>
                  <a:pt x="1038247" y="1516380"/>
                </a:lnTo>
                <a:close/>
              </a:path>
              <a:path w="1978660" h="2456179">
                <a:moveTo>
                  <a:pt x="1063658" y="1541779"/>
                </a:moveTo>
                <a:lnTo>
                  <a:pt x="1044546" y="1541779"/>
                </a:lnTo>
                <a:lnTo>
                  <a:pt x="1050893" y="1548129"/>
                </a:lnTo>
                <a:lnTo>
                  <a:pt x="1070010" y="1548129"/>
                </a:lnTo>
                <a:lnTo>
                  <a:pt x="1063658" y="1541779"/>
                </a:lnTo>
                <a:close/>
              </a:path>
              <a:path w="1978660" h="2456179">
                <a:moveTo>
                  <a:pt x="1070010" y="1548130"/>
                </a:moveTo>
                <a:lnTo>
                  <a:pt x="1050893" y="1548130"/>
                </a:lnTo>
                <a:lnTo>
                  <a:pt x="1078821" y="1576069"/>
                </a:lnTo>
                <a:lnTo>
                  <a:pt x="1097962" y="1576069"/>
                </a:lnTo>
                <a:lnTo>
                  <a:pt x="1070010" y="1548130"/>
                </a:lnTo>
                <a:close/>
              </a:path>
              <a:path w="1978660" h="2456179">
                <a:moveTo>
                  <a:pt x="1097962" y="1576070"/>
                </a:moveTo>
                <a:lnTo>
                  <a:pt x="1078821" y="1576070"/>
                </a:lnTo>
                <a:lnTo>
                  <a:pt x="1091515" y="1588769"/>
                </a:lnTo>
                <a:lnTo>
                  <a:pt x="1110668" y="1588769"/>
                </a:lnTo>
                <a:lnTo>
                  <a:pt x="1097962" y="1576070"/>
                </a:lnTo>
                <a:close/>
              </a:path>
              <a:path w="1978660" h="2456179">
                <a:moveTo>
                  <a:pt x="1110668" y="1588769"/>
                </a:moveTo>
                <a:lnTo>
                  <a:pt x="1091515" y="1588769"/>
                </a:lnTo>
                <a:lnTo>
                  <a:pt x="1097863" y="1595119"/>
                </a:lnTo>
                <a:lnTo>
                  <a:pt x="1117021" y="1595119"/>
                </a:lnTo>
                <a:lnTo>
                  <a:pt x="1110668" y="1588769"/>
                </a:lnTo>
                <a:close/>
              </a:path>
              <a:path w="1978660" h="2456179">
                <a:moveTo>
                  <a:pt x="1117021" y="1595119"/>
                </a:moveTo>
                <a:lnTo>
                  <a:pt x="1097863" y="1595119"/>
                </a:lnTo>
                <a:lnTo>
                  <a:pt x="1101671" y="1598929"/>
                </a:lnTo>
                <a:lnTo>
                  <a:pt x="1120832" y="1598929"/>
                </a:lnTo>
                <a:lnTo>
                  <a:pt x="1117021" y="1595119"/>
                </a:lnTo>
                <a:close/>
              </a:path>
              <a:path w="1978660" h="2456179">
                <a:moveTo>
                  <a:pt x="1120832" y="1598930"/>
                </a:moveTo>
                <a:lnTo>
                  <a:pt x="1101671" y="1598930"/>
                </a:lnTo>
                <a:lnTo>
                  <a:pt x="1104210" y="1601469"/>
                </a:lnTo>
                <a:lnTo>
                  <a:pt x="1123373" y="1601469"/>
                </a:lnTo>
                <a:lnTo>
                  <a:pt x="1120832" y="1598930"/>
                </a:lnTo>
                <a:close/>
              </a:path>
              <a:path w="1978660" h="2456179">
                <a:moveTo>
                  <a:pt x="1123373" y="1601470"/>
                </a:moveTo>
                <a:lnTo>
                  <a:pt x="1104210" y="1601470"/>
                </a:lnTo>
                <a:lnTo>
                  <a:pt x="1116904" y="1614169"/>
                </a:lnTo>
                <a:lnTo>
                  <a:pt x="1136079" y="1614169"/>
                </a:lnTo>
                <a:lnTo>
                  <a:pt x="1123373" y="1601470"/>
                </a:lnTo>
                <a:close/>
              </a:path>
              <a:path w="1978660" h="2456179">
                <a:moveTo>
                  <a:pt x="1136079" y="1614169"/>
                </a:moveTo>
                <a:lnTo>
                  <a:pt x="1116904" y="1614169"/>
                </a:lnTo>
                <a:lnTo>
                  <a:pt x="1120713" y="1617979"/>
                </a:lnTo>
                <a:lnTo>
                  <a:pt x="1139890" y="1617979"/>
                </a:lnTo>
                <a:lnTo>
                  <a:pt x="1136079" y="1614169"/>
                </a:lnTo>
                <a:close/>
              </a:path>
              <a:path w="1978660" h="2456179">
                <a:moveTo>
                  <a:pt x="1139890" y="1617980"/>
                </a:moveTo>
                <a:lnTo>
                  <a:pt x="1120713" y="1617980"/>
                </a:lnTo>
                <a:lnTo>
                  <a:pt x="1123252" y="1620519"/>
                </a:lnTo>
                <a:lnTo>
                  <a:pt x="1142432" y="1620519"/>
                </a:lnTo>
                <a:lnTo>
                  <a:pt x="1139890" y="1617980"/>
                </a:lnTo>
                <a:close/>
              </a:path>
              <a:path w="1978660" h="2456179">
                <a:moveTo>
                  <a:pt x="1142432" y="1620519"/>
                </a:moveTo>
                <a:lnTo>
                  <a:pt x="1123252" y="1620519"/>
                </a:lnTo>
                <a:lnTo>
                  <a:pt x="1129599" y="1626869"/>
                </a:lnTo>
                <a:lnTo>
                  <a:pt x="1148784" y="1626869"/>
                </a:lnTo>
                <a:lnTo>
                  <a:pt x="1142432" y="1620519"/>
                </a:lnTo>
                <a:close/>
              </a:path>
              <a:path w="1978660" h="2456179">
                <a:moveTo>
                  <a:pt x="1148784" y="1626870"/>
                </a:moveTo>
                <a:lnTo>
                  <a:pt x="1129599" y="1626870"/>
                </a:lnTo>
                <a:lnTo>
                  <a:pt x="1133407" y="1630679"/>
                </a:lnTo>
                <a:lnTo>
                  <a:pt x="1152596" y="1630679"/>
                </a:lnTo>
                <a:lnTo>
                  <a:pt x="1148784" y="1626870"/>
                </a:lnTo>
                <a:close/>
              </a:path>
              <a:path w="1978660" h="2456179">
                <a:moveTo>
                  <a:pt x="1152596" y="1630680"/>
                </a:moveTo>
                <a:lnTo>
                  <a:pt x="1133407" y="1630680"/>
                </a:lnTo>
                <a:lnTo>
                  <a:pt x="1135946" y="1633219"/>
                </a:lnTo>
                <a:lnTo>
                  <a:pt x="1155137" y="1633219"/>
                </a:lnTo>
                <a:lnTo>
                  <a:pt x="1152596" y="1630680"/>
                </a:lnTo>
                <a:close/>
              </a:path>
              <a:path w="1978660" h="2456179">
                <a:moveTo>
                  <a:pt x="1155137" y="1633219"/>
                </a:moveTo>
                <a:lnTo>
                  <a:pt x="1135946" y="1633219"/>
                </a:lnTo>
                <a:lnTo>
                  <a:pt x="1142293" y="1639569"/>
                </a:lnTo>
                <a:lnTo>
                  <a:pt x="1161490" y="1639569"/>
                </a:lnTo>
                <a:lnTo>
                  <a:pt x="1155137" y="1633219"/>
                </a:lnTo>
                <a:close/>
              </a:path>
              <a:path w="1978660" h="2456179">
                <a:moveTo>
                  <a:pt x="1161490" y="1639570"/>
                </a:moveTo>
                <a:lnTo>
                  <a:pt x="1142293" y="1639570"/>
                </a:lnTo>
                <a:lnTo>
                  <a:pt x="1148641" y="1645919"/>
                </a:lnTo>
                <a:lnTo>
                  <a:pt x="1167842" y="1645919"/>
                </a:lnTo>
                <a:lnTo>
                  <a:pt x="1161490" y="1639570"/>
                </a:lnTo>
                <a:close/>
              </a:path>
              <a:path w="1978660" h="2456179">
                <a:moveTo>
                  <a:pt x="1778976" y="2256790"/>
                </a:moveTo>
                <a:lnTo>
                  <a:pt x="1759248" y="2256790"/>
                </a:lnTo>
                <a:lnTo>
                  <a:pt x="1763056" y="2260599"/>
                </a:lnTo>
                <a:lnTo>
                  <a:pt x="1782787" y="2260599"/>
                </a:lnTo>
                <a:lnTo>
                  <a:pt x="1778976" y="2256790"/>
                </a:lnTo>
                <a:close/>
              </a:path>
              <a:path w="1978660" h="2456179">
                <a:moveTo>
                  <a:pt x="1776435" y="2254249"/>
                </a:moveTo>
                <a:lnTo>
                  <a:pt x="1756709" y="2254249"/>
                </a:lnTo>
                <a:lnTo>
                  <a:pt x="1757978" y="2255520"/>
                </a:lnTo>
                <a:lnTo>
                  <a:pt x="1777705" y="2255520"/>
                </a:lnTo>
                <a:lnTo>
                  <a:pt x="1776435" y="2254249"/>
                </a:lnTo>
                <a:close/>
              </a:path>
              <a:path w="1978660" h="2456179">
                <a:moveTo>
                  <a:pt x="1772623" y="2250439"/>
                </a:moveTo>
                <a:lnTo>
                  <a:pt x="1752900" y="2250439"/>
                </a:lnTo>
                <a:lnTo>
                  <a:pt x="1755439" y="2252979"/>
                </a:lnTo>
                <a:lnTo>
                  <a:pt x="1775164" y="2252979"/>
                </a:lnTo>
                <a:lnTo>
                  <a:pt x="1772623" y="2250439"/>
                </a:lnTo>
                <a:close/>
              </a:path>
              <a:path w="1978660" h="2456179">
                <a:moveTo>
                  <a:pt x="1770082" y="2247899"/>
                </a:moveTo>
                <a:lnTo>
                  <a:pt x="1750361" y="2247899"/>
                </a:lnTo>
                <a:lnTo>
                  <a:pt x="1751631" y="2249169"/>
                </a:lnTo>
                <a:lnTo>
                  <a:pt x="1771352" y="2249169"/>
                </a:lnTo>
                <a:lnTo>
                  <a:pt x="1770082" y="2247899"/>
                </a:lnTo>
                <a:close/>
              </a:path>
              <a:path w="1978660" h="2456179">
                <a:moveTo>
                  <a:pt x="1766270" y="2244089"/>
                </a:moveTo>
                <a:lnTo>
                  <a:pt x="1746553" y="2244089"/>
                </a:lnTo>
                <a:lnTo>
                  <a:pt x="1749092" y="2246629"/>
                </a:lnTo>
                <a:lnTo>
                  <a:pt x="1768811" y="2246629"/>
                </a:lnTo>
                <a:lnTo>
                  <a:pt x="1766270" y="2244089"/>
                </a:lnTo>
                <a:close/>
              </a:path>
              <a:path w="1978660" h="2456179">
                <a:moveTo>
                  <a:pt x="1763729" y="2241549"/>
                </a:moveTo>
                <a:lnTo>
                  <a:pt x="1744014" y="2241549"/>
                </a:lnTo>
                <a:lnTo>
                  <a:pt x="1745284" y="2242819"/>
                </a:lnTo>
                <a:lnTo>
                  <a:pt x="1765000" y="2242819"/>
                </a:lnTo>
                <a:lnTo>
                  <a:pt x="1763729" y="2241549"/>
                </a:lnTo>
                <a:close/>
              </a:path>
              <a:path w="1978660" h="2456179">
                <a:moveTo>
                  <a:pt x="1759917" y="2237739"/>
                </a:moveTo>
                <a:lnTo>
                  <a:pt x="1740206" y="2237739"/>
                </a:lnTo>
                <a:lnTo>
                  <a:pt x="1742745" y="2240279"/>
                </a:lnTo>
                <a:lnTo>
                  <a:pt x="1762459" y="2240279"/>
                </a:lnTo>
                <a:lnTo>
                  <a:pt x="1759917" y="2237739"/>
                </a:lnTo>
                <a:close/>
              </a:path>
              <a:path w="1978660" h="2456179">
                <a:moveTo>
                  <a:pt x="1757376" y="2235199"/>
                </a:moveTo>
                <a:lnTo>
                  <a:pt x="1737667" y="2235199"/>
                </a:lnTo>
                <a:lnTo>
                  <a:pt x="1738936" y="2236469"/>
                </a:lnTo>
                <a:lnTo>
                  <a:pt x="1758647" y="2236469"/>
                </a:lnTo>
                <a:lnTo>
                  <a:pt x="1757376" y="2235199"/>
                </a:lnTo>
                <a:close/>
              </a:path>
              <a:path w="1978660" h="2456179">
                <a:moveTo>
                  <a:pt x="1753565" y="2231390"/>
                </a:moveTo>
                <a:lnTo>
                  <a:pt x="1733859" y="2231390"/>
                </a:lnTo>
                <a:lnTo>
                  <a:pt x="1736397" y="2233929"/>
                </a:lnTo>
                <a:lnTo>
                  <a:pt x="1756106" y="2233929"/>
                </a:lnTo>
                <a:lnTo>
                  <a:pt x="1753565" y="2231390"/>
                </a:lnTo>
                <a:close/>
              </a:path>
              <a:path w="1978660" h="2456179">
                <a:moveTo>
                  <a:pt x="1751024" y="2228849"/>
                </a:moveTo>
                <a:lnTo>
                  <a:pt x="1731320" y="2228849"/>
                </a:lnTo>
                <a:lnTo>
                  <a:pt x="1732589" y="2230119"/>
                </a:lnTo>
                <a:lnTo>
                  <a:pt x="1752294" y="2230119"/>
                </a:lnTo>
                <a:lnTo>
                  <a:pt x="1751024" y="2228849"/>
                </a:lnTo>
                <a:close/>
              </a:path>
              <a:path w="1978660" h="2456179">
                <a:moveTo>
                  <a:pt x="1747212" y="2225039"/>
                </a:moveTo>
                <a:lnTo>
                  <a:pt x="1727511" y="2225039"/>
                </a:lnTo>
                <a:lnTo>
                  <a:pt x="1730050" y="2227579"/>
                </a:lnTo>
                <a:lnTo>
                  <a:pt x="1749753" y="2227579"/>
                </a:lnTo>
                <a:lnTo>
                  <a:pt x="1747212" y="2225039"/>
                </a:lnTo>
                <a:close/>
              </a:path>
              <a:path w="1978660" h="2456179">
                <a:moveTo>
                  <a:pt x="1744671" y="2222499"/>
                </a:moveTo>
                <a:lnTo>
                  <a:pt x="1724972" y="2222499"/>
                </a:lnTo>
                <a:lnTo>
                  <a:pt x="1726242" y="2223770"/>
                </a:lnTo>
                <a:lnTo>
                  <a:pt x="1745941" y="2223770"/>
                </a:lnTo>
                <a:lnTo>
                  <a:pt x="1744671" y="2222499"/>
                </a:lnTo>
                <a:close/>
              </a:path>
              <a:path w="1978660" h="2456179">
                <a:moveTo>
                  <a:pt x="1740859" y="2218689"/>
                </a:moveTo>
                <a:lnTo>
                  <a:pt x="1721164" y="2218689"/>
                </a:lnTo>
                <a:lnTo>
                  <a:pt x="1723703" y="2221229"/>
                </a:lnTo>
                <a:lnTo>
                  <a:pt x="1743400" y="2221229"/>
                </a:lnTo>
                <a:lnTo>
                  <a:pt x="1740859" y="2218689"/>
                </a:lnTo>
                <a:close/>
              </a:path>
              <a:path w="1978660" h="2456179">
                <a:moveTo>
                  <a:pt x="1738318" y="2216149"/>
                </a:moveTo>
                <a:lnTo>
                  <a:pt x="1718625" y="2216149"/>
                </a:lnTo>
                <a:lnTo>
                  <a:pt x="1719895" y="2217419"/>
                </a:lnTo>
                <a:lnTo>
                  <a:pt x="1739589" y="2217419"/>
                </a:lnTo>
                <a:lnTo>
                  <a:pt x="1738318" y="2216149"/>
                </a:lnTo>
                <a:close/>
              </a:path>
              <a:path w="1978660" h="2456179">
                <a:moveTo>
                  <a:pt x="1734507" y="2212339"/>
                </a:moveTo>
                <a:lnTo>
                  <a:pt x="1714817" y="2212339"/>
                </a:lnTo>
                <a:lnTo>
                  <a:pt x="1717356" y="2214879"/>
                </a:lnTo>
                <a:lnTo>
                  <a:pt x="1737048" y="2214879"/>
                </a:lnTo>
                <a:lnTo>
                  <a:pt x="1734507" y="2212339"/>
                </a:lnTo>
                <a:close/>
              </a:path>
              <a:path w="1978660" h="2456179">
                <a:moveTo>
                  <a:pt x="1731965" y="2209799"/>
                </a:moveTo>
                <a:lnTo>
                  <a:pt x="1712278" y="2209799"/>
                </a:lnTo>
                <a:lnTo>
                  <a:pt x="1713547" y="2211069"/>
                </a:lnTo>
                <a:lnTo>
                  <a:pt x="1733236" y="2211069"/>
                </a:lnTo>
                <a:lnTo>
                  <a:pt x="1731965" y="2209799"/>
                </a:lnTo>
                <a:close/>
              </a:path>
              <a:path w="1978660" h="2456179">
                <a:moveTo>
                  <a:pt x="1728154" y="2205989"/>
                </a:moveTo>
                <a:lnTo>
                  <a:pt x="1708469" y="2205989"/>
                </a:lnTo>
                <a:lnTo>
                  <a:pt x="1711008" y="2208529"/>
                </a:lnTo>
                <a:lnTo>
                  <a:pt x="1730695" y="2208529"/>
                </a:lnTo>
                <a:lnTo>
                  <a:pt x="1728154" y="2205989"/>
                </a:lnTo>
                <a:close/>
              </a:path>
              <a:path w="1978660" h="2456179">
                <a:moveTo>
                  <a:pt x="1725613" y="2203449"/>
                </a:moveTo>
                <a:lnTo>
                  <a:pt x="1705931" y="2203449"/>
                </a:lnTo>
                <a:lnTo>
                  <a:pt x="1707200" y="2204719"/>
                </a:lnTo>
                <a:lnTo>
                  <a:pt x="1726883" y="2204719"/>
                </a:lnTo>
                <a:lnTo>
                  <a:pt x="1725613" y="2203449"/>
                </a:lnTo>
                <a:close/>
              </a:path>
              <a:path w="1978660" h="2456179">
                <a:moveTo>
                  <a:pt x="1721801" y="2199639"/>
                </a:moveTo>
                <a:lnTo>
                  <a:pt x="1702122" y="2199639"/>
                </a:lnTo>
                <a:lnTo>
                  <a:pt x="1704661" y="2202179"/>
                </a:lnTo>
                <a:lnTo>
                  <a:pt x="1724342" y="2202179"/>
                </a:lnTo>
                <a:lnTo>
                  <a:pt x="1721801" y="2199639"/>
                </a:lnTo>
                <a:close/>
              </a:path>
              <a:path w="1978660" h="2456179">
                <a:moveTo>
                  <a:pt x="1719260" y="2197099"/>
                </a:moveTo>
                <a:lnTo>
                  <a:pt x="1699583" y="2197099"/>
                </a:lnTo>
                <a:lnTo>
                  <a:pt x="1700853" y="2198369"/>
                </a:lnTo>
                <a:lnTo>
                  <a:pt x="1720530" y="2198369"/>
                </a:lnTo>
                <a:lnTo>
                  <a:pt x="1719260" y="2197099"/>
                </a:lnTo>
                <a:close/>
              </a:path>
              <a:path w="1978660" h="2456179">
                <a:moveTo>
                  <a:pt x="1715448" y="2193289"/>
                </a:moveTo>
                <a:lnTo>
                  <a:pt x="1695775" y="2193289"/>
                </a:lnTo>
                <a:lnTo>
                  <a:pt x="1698314" y="2195829"/>
                </a:lnTo>
                <a:lnTo>
                  <a:pt x="1717989" y="2195829"/>
                </a:lnTo>
                <a:lnTo>
                  <a:pt x="1715448" y="2193289"/>
                </a:lnTo>
                <a:close/>
              </a:path>
              <a:path w="1978660" h="2456179">
                <a:moveTo>
                  <a:pt x="1712907" y="2190749"/>
                </a:moveTo>
                <a:lnTo>
                  <a:pt x="1693236" y="2190749"/>
                </a:lnTo>
                <a:lnTo>
                  <a:pt x="1694505" y="2192019"/>
                </a:lnTo>
                <a:lnTo>
                  <a:pt x="1714178" y="2192019"/>
                </a:lnTo>
                <a:lnTo>
                  <a:pt x="1712907" y="2190749"/>
                </a:lnTo>
                <a:close/>
              </a:path>
              <a:path w="1978660" h="2456179">
                <a:moveTo>
                  <a:pt x="1709096" y="2186939"/>
                </a:moveTo>
                <a:lnTo>
                  <a:pt x="1689428" y="2186939"/>
                </a:lnTo>
                <a:lnTo>
                  <a:pt x="1691967" y="2189479"/>
                </a:lnTo>
                <a:lnTo>
                  <a:pt x="1711637" y="2189479"/>
                </a:lnTo>
                <a:lnTo>
                  <a:pt x="1709096" y="2186939"/>
                </a:lnTo>
                <a:close/>
              </a:path>
              <a:path w="1978660" h="2456179">
                <a:moveTo>
                  <a:pt x="1706554" y="2184399"/>
                </a:moveTo>
                <a:lnTo>
                  <a:pt x="1686889" y="2184399"/>
                </a:lnTo>
                <a:lnTo>
                  <a:pt x="1688158" y="2185669"/>
                </a:lnTo>
                <a:lnTo>
                  <a:pt x="1707825" y="2185669"/>
                </a:lnTo>
                <a:lnTo>
                  <a:pt x="1706554" y="2184399"/>
                </a:lnTo>
                <a:close/>
              </a:path>
              <a:path w="1978660" h="2456179">
                <a:moveTo>
                  <a:pt x="1702743" y="2180589"/>
                </a:moveTo>
                <a:lnTo>
                  <a:pt x="1683080" y="2180589"/>
                </a:lnTo>
                <a:lnTo>
                  <a:pt x="1685619" y="2183129"/>
                </a:lnTo>
                <a:lnTo>
                  <a:pt x="1705284" y="2183129"/>
                </a:lnTo>
                <a:lnTo>
                  <a:pt x="1702743" y="2180589"/>
                </a:lnTo>
                <a:close/>
              </a:path>
              <a:path w="1978660" h="2456179">
                <a:moveTo>
                  <a:pt x="1700202" y="2178049"/>
                </a:moveTo>
                <a:lnTo>
                  <a:pt x="1680541" y="2178049"/>
                </a:lnTo>
                <a:lnTo>
                  <a:pt x="1681811" y="2179319"/>
                </a:lnTo>
                <a:lnTo>
                  <a:pt x="1701472" y="2179319"/>
                </a:lnTo>
                <a:lnTo>
                  <a:pt x="1700202" y="2178049"/>
                </a:lnTo>
                <a:close/>
              </a:path>
              <a:path w="1978660" h="2456179">
                <a:moveTo>
                  <a:pt x="1696390" y="2174239"/>
                </a:moveTo>
                <a:lnTo>
                  <a:pt x="1676733" y="2174239"/>
                </a:lnTo>
                <a:lnTo>
                  <a:pt x="1679272" y="2176779"/>
                </a:lnTo>
                <a:lnTo>
                  <a:pt x="1698931" y="2176779"/>
                </a:lnTo>
                <a:lnTo>
                  <a:pt x="1696390" y="2174239"/>
                </a:lnTo>
                <a:close/>
              </a:path>
              <a:path w="1978660" h="2456179">
                <a:moveTo>
                  <a:pt x="1693849" y="2171699"/>
                </a:moveTo>
                <a:lnTo>
                  <a:pt x="1674194" y="2171699"/>
                </a:lnTo>
                <a:lnTo>
                  <a:pt x="1675464" y="2172969"/>
                </a:lnTo>
                <a:lnTo>
                  <a:pt x="1695120" y="2172969"/>
                </a:lnTo>
                <a:lnTo>
                  <a:pt x="1693849" y="2171699"/>
                </a:lnTo>
                <a:close/>
              </a:path>
              <a:path w="1978660" h="2456179">
                <a:moveTo>
                  <a:pt x="1690037" y="2167889"/>
                </a:moveTo>
                <a:lnTo>
                  <a:pt x="1670386" y="2167889"/>
                </a:lnTo>
                <a:lnTo>
                  <a:pt x="1672925" y="2170429"/>
                </a:lnTo>
                <a:lnTo>
                  <a:pt x="1692578" y="2170429"/>
                </a:lnTo>
                <a:lnTo>
                  <a:pt x="1690037" y="2167889"/>
                </a:lnTo>
                <a:close/>
              </a:path>
              <a:path w="1978660" h="2456179">
                <a:moveTo>
                  <a:pt x="1687496" y="2165349"/>
                </a:moveTo>
                <a:lnTo>
                  <a:pt x="1667847" y="2165349"/>
                </a:lnTo>
                <a:lnTo>
                  <a:pt x="1669116" y="2166619"/>
                </a:lnTo>
                <a:lnTo>
                  <a:pt x="1688767" y="2166619"/>
                </a:lnTo>
                <a:lnTo>
                  <a:pt x="1687496" y="2165349"/>
                </a:lnTo>
                <a:close/>
              </a:path>
              <a:path w="1978660" h="2456179">
                <a:moveTo>
                  <a:pt x="1681144" y="2158999"/>
                </a:moveTo>
                <a:lnTo>
                  <a:pt x="1661500" y="2158999"/>
                </a:lnTo>
                <a:lnTo>
                  <a:pt x="1666578" y="2164079"/>
                </a:lnTo>
                <a:lnTo>
                  <a:pt x="1686226" y="2164079"/>
                </a:lnTo>
                <a:lnTo>
                  <a:pt x="1681144" y="2158999"/>
                </a:lnTo>
                <a:close/>
              </a:path>
              <a:path w="1978660" h="2456179">
                <a:moveTo>
                  <a:pt x="1677332" y="2155189"/>
                </a:moveTo>
                <a:lnTo>
                  <a:pt x="1657691" y="2155189"/>
                </a:lnTo>
                <a:lnTo>
                  <a:pt x="1660230" y="2157729"/>
                </a:lnTo>
                <a:lnTo>
                  <a:pt x="1679873" y="2157729"/>
                </a:lnTo>
                <a:lnTo>
                  <a:pt x="1677332" y="2155189"/>
                </a:lnTo>
                <a:close/>
              </a:path>
              <a:path w="1978660" h="2456179">
                <a:moveTo>
                  <a:pt x="1674791" y="2152649"/>
                </a:moveTo>
                <a:lnTo>
                  <a:pt x="1655152" y="2152649"/>
                </a:lnTo>
                <a:lnTo>
                  <a:pt x="1656422" y="2153919"/>
                </a:lnTo>
                <a:lnTo>
                  <a:pt x="1676061" y="2153919"/>
                </a:lnTo>
                <a:lnTo>
                  <a:pt x="1674791" y="2152649"/>
                </a:lnTo>
                <a:close/>
              </a:path>
              <a:path w="1978660" h="2456179">
                <a:moveTo>
                  <a:pt x="1670979" y="2148839"/>
                </a:moveTo>
                <a:lnTo>
                  <a:pt x="1651344" y="2148839"/>
                </a:lnTo>
                <a:lnTo>
                  <a:pt x="1653883" y="2151379"/>
                </a:lnTo>
                <a:lnTo>
                  <a:pt x="1673520" y="2151379"/>
                </a:lnTo>
                <a:lnTo>
                  <a:pt x="1670979" y="2148839"/>
                </a:lnTo>
                <a:close/>
              </a:path>
              <a:path w="1978660" h="2456179">
                <a:moveTo>
                  <a:pt x="1668438" y="2146299"/>
                </a:moveTo>
                <a:lnTo>
                  <a:pt x="1648805" y="2146299"/>
                </a:lnTo>
                <a:lnTo>
                  <a:pt x="1650075" y="2147569"/>
                </a:lnTo>
                <a:lnTo>
                  <a:pt x="1669709" y="2147569"/>
                </a:lnTo>
                <a:lnTo>
                  <a:pt x="1668438" y="2146299"/>
                </a:lnTo>
                <a:close/>
              </a:path>
              <a:path w="1978660" h="2456179">
                <a:moveTo>
                  <a:pt x="1664626" y="2142489"/>
                </a:moveTo>
                <a:lnTo>
                  <a:pt x="1644997" y="2142489"/>
                </a:lnTo>
                <a:lnTo>
                  <a:pt x="1647536" y="2145029"/>
                </a:lnTo>
                <a:lnTo>
                  <a:pt x="1667168" y="2145029"/>
                </a:lnTo>
                <a:lnTo>
                  <a:pt x="1664626" y="2142489"/>
                </a:lnTo>
                <a:close/>
              </a:path>
              <a:path w="1978660" h="2456179">
                <a:moveTo>
                  <a:pt x="1662085" y="2139949"/>
                </a:moveTo>
                <a:lnTo>
                  <a:pt x="1642458" y="2139949"/>
                </a:lnTo>
                <a:lnTo>
                  <a:pt x="1643727" y="2141219"/>
                </a:lnTo>
                <a:lnTo>
                  <a:pt x="1663356" y="2141219"/>
                </a:lnTo>
                <a:lnTo>
                  <a:pt x="1662085" y="2139949"/>
                </a:lnTo>
                <a:close/>
              </a:path>
              <a:path w="1978660" h="2456179">
                <a:moveTo>
                  <a:pt x="1658274" y="2136139"/>
                </a:moveTo>
                <a:lnTo>
                  <a:pt x="1638650" y="2136139"/>
                </a:lnTo>
                <a:lnTo>
                  <a:pt x="1641188" y="2138679"/>
                </a:lnTo>
                <a:lnTo>
                  <a:pt x="1660815" y="2138679"/>
                </a:lnTo>
                <a:lnTo>
                  <a:pt x="1658274" y="2136139"/>
                </a:lnTo>
                <a:close/>
              </a:path>
              <a:path w="1978660" h="2456179">
                <a:moveTo>
                  <a:pt x="1655733" y="2133599"/>
                </a:moveTo>
                <a:lnTo>
                  <a:pt x="1636111" y="2133599"/>
                </a:lnTo>
                <a:lnTo>
                  <a:pt x="1637380" y="2134869"/>
                </a:lnTo>
                <a:lnTo>
                  <a:pt x="1657003" y="2134869"/>
                </a:lnTo>
                <a:lnTo>
                  <a:pt x="1655733" y="2133599"/>
                </a:lnTo>
                <a:close/>
              </a:path>
              <a:path w="1978660" h="2456179">
                <a:moveTo>
                  <a:pt x="1651921" y="2129789"/>
                </a:moveTo>
                <a:lnTo>
                  <a:pt x="1632302" y="2129789"/>
                </a:lnTo>
                <a:lnTo>
                  <a:pt x="1634841" y="2132329"/>
                </a:lnTo>
                <a:lnTo>
                  <a:pt x="1654462" y="2132329"/>
                </a:lnTo>
                <a:lnTo>
                  <a:pt x="1651921" y="2129789"/>
                </a:lnTo>
                <a:close/>
              </a:path>
              <a:path w="1978660" h="2456179">
                <a:moveTo>
                  <a:pt x="1649380" y="2127249"/>
                </a:moveTo>
                <a:lnTo>
                  <a:pt x="1629763" y="2127249"/>
                </a:lnTo>
                <a:lnTo>
                  <a:pt x="1631033" y="2128519"/>
                </a:lnTo>
                <a:lnTo>
                  <a:pt x="1650650" y="2128519"/>
                </a:lnTo>
                <a:lnTo>
                  <a:pt x="1649380" y="2127249"/>
                </a:lnTo>
                <a:close/>
              </a:path>
              <a:path w="1978660" h="2456179">
                <a:moveTo>
                  <a:pt x="1645568" y="2123439"/>
                </a:moveTo>
                <a:lnTo>
                  <a:pt x="1625955" y="2123439"/>
                </a:lnTo>
                <a:lnTo>
                  <a:pt x="1628494" y="2125979"/>
                </a:lnTo>
                <a:lnTo>
                  <a:pt x="1648109" y="2125979"/>
                </a:lnTo>
                <a:lnTo>
                  <a:pt x="1645568" y="2123439"/>
                </a:lnTo>
                <a:close/>
              </a:path>
              <a:path w="1978660" h="2456179">
                <a:moveTo>
                  <a:pt x="1643027" y="2120899"/>
                </a:moveTo>
                <a:lnTo>
                  <a:pt x="1623416" y="2120899"/>
                </a:lnTo>
                <a:lnTo>
                  <a:pt x="1624686" y="2122169"/>
                </a:lnTo>
                <a:lnTo>
                  <a:pt x="1644298" y="2122169"/>
                </a:lnTo>
                <a:lnTo>
                  <a:pt x="1643027" y="2120899"/>
                </a:lnTo>
                <a:close/>
              </a:path>
              <a:path w="1978660" h="2456179">
                <a:moveTo>
                  <a:pt x="1639215" y="2117090"/>
                </a:moveTo>
                <a:lnTo>
                  <a:pt x="1619608" y="2117090"/>
                </a:lnTo>
                <a:lnTo>
                  <a:pt x="1622147" y="2119629"/>
                </a:lnTo>
                <a:lnTo>
                  <a:pt x="1641757" y="2119629"/>
                </a:lnTo>
                <a:lnTo>
                  <a:pt x="1639215" y="2117090"/>
                </a:lnTo>
                <a:close/>
              </a:path>
              <a:path w="1978660" h="2456179">
                <a:moveTo>
                  <a:pt x="1636674" y="2114549"/>
                </a:moveTo>
                <a:lnTo>
                  <a:pt x="1617069" y="2114549"/>
                </a:lnTo>
                <a:lnTo>
                  <a:pt x="1618338" y="2115819"/>
                </a:lnTo>
                <a:lnTo>
                  <a:pt x="1637945" y="2115819"/>
                </a:lnTo>
                <a:lnTo>
                  <a:pt x="1636674" y="2114549"/>
                </a:lnTo>
                <a:close/>
              </a:path>
              <a:path w="1978660" h="2456179">
                <a:moveTo>
                  <a:pt x="1632863" y="2110739"/>
                </a:moveTo>
                <a:lnTo>
                  <a:pt x="1613260" y="2110739"/>
                </a:lnTo>
                <a:lnTo>
                  <a:pt x="1615799" y="2113279"/>
                </a:lnTo>
                <a:lnTo>
                  <a:pt x="1635404" y="2113279"/>
                </a:lnTo>
                <a:lnTo>
                  <a:pt x="1632863" y="2110739"/>
                </a:lnTo>
                <a:close/>
              </a:path>
              <a:path w="1978660" h="2456179">
                <a:moveTo>
                  <a:pt x="1630322" y="2108199"/>
                </a:moveTo>
                <a:lnTo>
                  <a:pt x="1610722" y="2108199"/>
                </a:lnTo>
                <a:lnTo>
                  <a:pt x="1611991" y="2109469"/>
                </a:lnTo>
                <a:lnTo>
                  <a:pt x="1631592" y="2109469"/>
                </a:lnTo>
                <a:lnTo>
                  <a:pt x="1630322" y="2108199"/>
                </a:lnTo>
                <a:close/>
              </a:path>
              <a:path w="1978660" h="2456179">
                <a:moveTo>
                  <a:pt x="1626510" y="2104390"/>
                </a:moveTo>
                <a:lnTo>
                  <a:pt x="1606913" y="2104390"/>
                </a:lnTo>
                <a:lnTo>
                  <a:pt x="1609452" y="2106929"/>
                </a:lnTo>
                <a:lnTo>
                  <a:pt x="1629051" y="2106929"/>
                </a:lnTo>
                <a:lnTo>
                  <a:pt x="1626510" y="2104390"/>
                </a:lnTo>
                <a:close/>
              </a:path>
              <a:path w="1978660" h="2456179">
                <a:moveTo>
                  <a:pt x="1623969" y="2101849"/>
                </a:moveTo>
                <a:lnTo>
                  <a:pt x="1604374" y="2101849"/>
                </a:lnTo>
                <a:lnTo>
                  <a:pt x="1605644" y="2103119"/>
                </a:lnTo>
                <a:lnTo>
                  <a:pt x="1625239" y="2103119"/>
                </a:lnTo>
                <a:lnTo>
                  <a:pt x="1623969" y="2101849"/>
                </a:lnTo>
                <a:close/>
              </a:path>
              <a:path w="1978660" h="2456179">
                <a:moveTo>
                  <a:pt x="1617616" y="2095499"/>
                </a:moveTo>
                <a:lnTo>
                  <a:pt x="1598027" y="2095499"/>
                </a:lnTo>
                <a:lnTo>
                  <a:pt x="1603105" y="2100579"/>
                </a:lnTo>
                <a:lnTo>
                  <a:pt x="1622698" y="2100579"/>
                </a:lnTo>
                <a:lnTo>
                  <a:pt x="1617616" y="2095499"/>
                </a:lnTo>
                <a:close/>
              </a:path>
              <a:path w="1978660" h="2456179">
                <a:moveTo>
                  <a:pt x="1611263" y="2089149"/>
                </a:moveTo>
                <a:lnTo>
                  <a:pt x="1591680" y="2089149"/>
                </a:lnTo>
                <a:lnTo>
                  <a:pt x="1596758" y="2094229"/>
                </a:lnTo>
                <a:lnTo>
                  <a:pt x="1616346" y="2094229"/>
                </a:lnTo>
                <a:lnTo>
                  <a:pt x="1611263" y="2089149"/>
                </a:lnTo>
                <a:close/>
              </a:path>
              <a:path w="1978660" h="2456179">
                <a:moveTo>
                  <a:pt x="1604911" y="2082799"/>
                </a:moveTo>
                <a:lnTo>
                  <a:pt x="1585333" y="2082799"/>
                </a:lnTo>
                <a:lnTo>
                  <a:pt x="1590410" y="2087879"/>
                </a:lnTo>
                <a:lnTo>
                  <a:pt x="1609993" y="2087879"/>
                </a:lnTo>
                <a:lnTo>
                  <a:pt x="1604911" y="2082799"/>
                </a:lnTo>
                <a:close/>
              </a:path>
              <a:path w="1978660" h="2456179">
                <a:moveTo>
                  <a:pt x="1598558" y="2076449"/>
                </a:moveTo>
                <a:lnTo>
                  <a:pt x="1578985" y="2076449"/>
                </a:lnTo>
                <a:lnTo>
                  <a:pt x="1584063" y="2081529"/>
                </a:lnTo>
                <a:lnTo>
                  <a:pt x="1603640" y="2081529"/>
                </a:lnTo>
                <a:lnTo>
                  <a:pt x="1598558" y="2076449"/>
                </a:lnTo>
                <a:close/>
              </a:path>
              <a:path w="1978660" h="2456179">
                <a:moveTo>
                  <a:pt x="1592205" y="2070099"/>
                </a:moveTo>
                <a:lnTo>
                  <a:pt x="1572638" y="2070099"/>
                </a:lnTo>
                <a:lnTo>
                  <a:pt x="1577716" y="2075179"/>
                </a:lnTo>
                <a:lnTo>
                  <a:pt x="1597287" y="2075179"/>
                </a:lnTo>
                <a:lnTo>
                  <a:pt x="1592205" y="2070099"/>
                </a:lnTo>
                <a:close/>
              </a:path>
              <a:path w="1978660" h="2456179">
                <a:moveTo>
                  <a:pt x="1585852" y="2063749"/>
                </a:moveTo>
                <a:lnTo>
                  <a:pt x="1566291" y="2063749"/>
                </a:lnTo>
                <a:lnTo>
                  <a:pt x="1571369" y="2068829"/>
                </a:lnTo>
                <a:lnTo>
                  <a:pt x="1590935" y="2068829"/>
                </a:lnTo>
                <a:lnTo>
                  <a:pt x="1585852" y="2063749"/>
                </a:lnTo>
                <a:close/>
              </a:path>
              <a:path w="1978660" h="2456179">
                <a:moveTo>
                  <a:pt x="1579500" y="2057399"/>
                </a:moveTo>
                <a:lnTo>
                  <a:pt x="1559943" y="2057399"/>
                </a:lnTo>
                <a:lnTo>
                  <a:pt x="1565021" y="2062479"/>
                </a:lnTo>
                <a:lnTo>
                  <a:pt x="1584582" y="2062479"/>
                </a:lnTo>
                <a:lnTo>
                  <a:pt x="1579500" y="2057399"/>
                </a:lnTo>
                <a:close/>
              </a:path>
              <a:path w="1978660" h="2456179">
                <a:moveTo>
                  <a:pt x="1574418" y="2052320"/>
                </a:moveTo>
                <a:lnTo>
                  <a:pt x="1554866" y="2052320"/>
                </a:lnTo>
                <a:lnTo>
                  <a:pt x="1558674" y="2056129"/>
                </a:lnTo>
                <a:lnTo>
                  <a:pt x="1578229" y="2056129"/>
                </a:lnTo>
                <a:lnTo>
                  <a:pt x="1574418" y="2052320"/>
                </a:lnTo>
                <a:close/>
              </a:path>
              <a:path w="1978660" h="2456179">
                <a:moveTo>
                  <a:pt x="1568065" y="2045970"/>
                </a:moveTo>
                <a:lnTo>
                  <a:pt x="1548518" y="2045970"/>
                </a:lnTo>
                <a:lnTo>
                  <a:pt x="1553596" y="2051049"/>
                </a:lnTo>
                <a:lnTo>
                  <a:pt x="1573147" y="2051049"/>
                </a:lnTo>
                <a:lnTo>
                  <a:pt x="1568065" y="2045970"/>
                </a:lnTo>
                <a:close/>
              </a:path>
              <a:path w="1978660" h="2456179">
                <a:moveTo>
                  <a:pt x="1561712" y="2039620"/>
                </a:moveTo>
                <a:lnTo>
                  <a:pt x="1542171" y="2039620"/>
                </a:lnTo>
                <a:lnTo>
                  <a:pt x="1547249" y="2044699"/>
                </a:lnTo>
                <a:lnTo>
                  <a:pt x="1566794" y="2044699"/>
                </a:lnTo>
                <a:lnTo>
                  <a:pt x="1561712" y="2039620"/>
                </a:lnTo>
                <a:close/>
              </a:path>
              <a:path w="1978660" h="2456179">
                <a:moveTo>
                  <a:pt x="1555359" y="2033270"/>
                </a:moveTo>
                <a:lnTo>
                  <a:pt x="1535824" y="2033270"/>
                </a:lnTo>
                <a:lnTo>
                  <a:pt x="1540902" y="2038349"/>
                </a:lnTo>
                <a:lnTo>
                  <a:pt x="1560442" y="2038349"/>
                </a:lnTo>
                <a:lnTo>
                  <a:pt x="1555359" y="2033270"/>
                </a:lnTo>
                <a:close/>
              </a:path>
              <a:path w="1978660" h="2456179">
                <a:moveTo>
                  <a:pt x="1549007" y="2026920"/>
                </a:moveTo>
                <a:lnTo>
                  <a:pt x="1529477" y="2026920"/>
                </a:lnTo>
                <a:lnTo>
                  <a:pt x="1534554" y="2031999"/>
                </a:lnTo>
                <a:lnTo>
                  <a:pt x="1554089" y="2031999"/>
                </a:lnTo>
                <a:lnTo>
                  <a:pt x="1549007" y="2026920"/>
                </a:lnTo>
                <a:close/>
              </a:path>
              <a:path w="1978660" h="2456179">
                <a:moveTo>
                  <a:pt x="1542654" y="2020570"/>
                </a:moveTo>
                <a:lnTo>
                  <a:pt x="1523129" y="2020570"/>
                </a:lnTo>
                <a:lnTo>
                  <a:pt x="1528207" y="2025649"/>
                </a:lnTo>
                <a:lnTo>
                  <a:pt x="1547736" y="2025649"/>
                </a:lnTo>
                <a:lnTo>
                  <a:pt x="1542654" y="2020570"/>
                </a:lnTo>
                <a:close/>
              </a:path>
              <a:path w="1978660" h="2456179">
                <a:moveTo>
                  <a:pt x="1536301" y="2014219"/>
                </a:moveTo>
                <a:lnTo>
                  <a:pt x="1516782" y="2014219"/>
                </a:lnTo>
                <a:lnTo>
                  <a:pt x="1521860" y="2019299"/>
                </a:lnTo>
                <a:lnTo>
                  <a:pt x="1541383" y="2019299"/>
                </a:lnTo>
                <a:lnTo>
                  <a:pt x="1536301" y="2014219"/>
                </a:lnTo>
                <a:close/>
              </a:path>
              <a:path w="1978660" h="2456179">
                <a:moveTo>
                  <a:pt x="1529948" y="2007870"/>
                </a:moveTo>
                <a:lnTo>
                  <a:pt x="1510435" y="2007870"/>
                </a:lnTo>
                <a:lnTo>
                  <a:pt x="1515513" y="2012949"/>
                </a:lnTo>
                <a:lnTo>
                  <a:pt x="1535031" y="2012949"/>
                </a:lnTo>
                <a:lnTo>
                  <a:pt x="1529948" y="2007870"/>
                </a:lnTo>
                <a:close/>
              </a:path>
              <a:path w="1978660" h="2456179">
                <a:moveTo>
                  <a:pt x="1523596" y="2001520"/>
                </a:moveTo>
                <a:lnTo>
                  <a:pt x="1504088" y="2001520"/>
                </a:lnTo>
                <a:lnTo>
                  <a:pt x="1509165" y="2006599"/>
                </a:lnTo>
                <a:lnTo>
                  <a:pt x="1528678" y="2006599"/>
                </a:lnTo>
                <a:lnTo>
                  <a:pt x="1523596" y="2001520"/>
                </a:lnTo>
                <a:close/>
              </a:path>
              <a:path w="1978660" h="2456179">
                <a:moveTo>
                  <a:pt x="1517243" y="1995170"/>
                </a:moveTo>
                <a:lnTo>
                  <a:pt x="1497740" y="1995170"/>
                </a:lnTo>
                <a:lnTo>
                  <a:pt x="1502818" y="2000249"/>
                </a:lnTo>
                <a:lnTo>
                  <a:pt x="1522325" y="2000249"/>
                </a:lnTo>
                <a:lnTo>
                  <a:pt x="1517243" y="1995170"/>
                </a:lnTo>
                <a:close/>
              </a:path>
              <a:path w="1978660" h="2456179">
                <a:moveTo>
                  <a:pt x="1510890" y="1988820"/>
                </a:moveTo>
                <a:lnTo>
                  <a:pt x="1491393" y="1988820"/>
                </a:lnTo>
                <a:lnTo>
                  <a:pt x="1496471" y="1993899"/>
                </a:lnTo>
                <a:lnTo>
                  <a:pt x="1515972" y="1993899"/>
                </a:lnTo>
                <a:lnTo>
                  <a:pt x="1510890" y="1988820"/>
                </a:lnTo>
                <a:close/>
              </a:path>
              <a:path w="1978660" h="2456179">
                <a:moveTo>
                  <a:pt x="1504537" y="1982470"/>
                </a:moveTo>
                <a:lnTo>
                  <a:pt x="1485046" y="1982470"/>
                </a:lnTo>
                <a:lnTo>
                  <a:pt x="1490124" y="1987549"/>
                </a:lnTo>
                <a:lnTo>
                  <a:pt x="1509620" y="1987549"/>
                </a:lnTo>
                <a:lnTo>
                  <a:pt x="1504537" y="1982470"/>
                </a:lnTo>
                <a:close/>
              </a:path>
              <a:path w="1978660" h="2456179">
                <a:moveTo>
                  <a:pt x="1498185" y="1976120"/>
                </a:moveTo>
                <a:lnTo>
                  <a:pt x="1478698" y="1976120"/>
                </a:lnTo>
                <a:lnTo>
                  <a:pt x="1483776" y="1981199"/>
                </a:lnTo>
                <a:lnTo>
                  <a:pt x="1503267" y="1981199"/>
                </a:lnTo>
                <a:lnTo>
                  <a:pt x="1498185" y="1976120"/>
                </a:lnTo>
                <a:close/>
              </a:path>
              <a:path w="1978660" h="2456179">
                <a:moveTo>
                  <a:pt x="1491832" y="1969769"/>
                </a:moveTo>
                <a:lnTo>
                  <a:pt x="1472351" y="1969769"/>
                </a:lnTo>
                <a:lnTo>
                  <a:pt x="1477429" y="1974849"/>
                </a:lnTo>
                <a:lnTo>
                  <a:pt x="1496914" y="1974849"/>
                </a:lnTo>
                <a:lnTo>
                  <a:pt x="1491832" y="1969769"/>
                </a:lnTo>
                <a:close/>
              </a:path>
              <a:path w="1978660" h="2456179">
                <a:moveTo>
                  <a:pt x="1485479" y="1963420"/>
                </a:moveTo>
                <a:lnTo>
                  <a:pt x="1466004" y="1963420"/>
                </a:lnTo>
                <a:lnTo>
                  <a:pt x="1471082" y="1968499"/>
                </a:lnTo>
                <a:lnTo>
                  <a:pt x="1490561" y="1968499"/>
                </a:lnTo>
                <a:lnTo>
                  <a:pt x="1485479" y="1963420"/>
                </a:lnTo>
                <a:close/>
              </a:path>
              <a:path w="1978660" h="2456179">
                <a:moveTo>
                  <a:pt x="1479127" y="1957070"/>
                </a:moveTo>
                <a:lnTo>
                  <a:pt x="1459657" y="1957070"/>
                </a:lnTo>
                <a:lnTo>
                  <a:pt x="1464734" y="1962149"/>
                </a:lnTo>
                <a:lnTo>
                  <a:pt x="1484209" y="1962149"/>
                </a:lnTo>
                <a:lnTo>
                  <a:pt x="1479127" y="1957070"/>
                </a:lnTo>
                <a:close/>
              </a:path>
              <a:path w="1978660" h="2456179">
                <a:moveTo>
                  <a:pt x="1472774" y="1950720"/>
                </a:moveTo>
                <a:lnTo>
                  <a:pt x="1453309" y="1950720"/>
                </a:lnTo>
                <a:lnTo>
                  <a:pt x="1458387" y="1955799"/>
                </a:lnTo>
                <a:lnTo>
                  <a:pt x="1477856" y="1955799"/>
                </a:lnTo>
                <a:lnTo>
                  <a:pt x="1472774" y="1950720"/>
                </a:lnTo>
                <a:close/>
              </a:path>
              <a:path w="1978660" h="2456179">
                <a:moveTo>
                  <a:pt x="1466421" y="1944370"/>
                </a:moveTo>
                <a:lnTo>
                  <a:pt x="1446962" y="1944370"/>
                </a:lnTo>
                <a:lnTo>
                  <a:pt x="1452040" y="1949449"/>
                </a:lnTo>
                <a:lnTo>
                  <a:pt x="1471503" y="1949449"/>
                </a:lnTo>
                <a:lnTo>
                  <a:pt x="1466421" y="1944370"/>
                </a:lnTo>
                <a:close/>
              </a:path>
              <a:path w="1978660" h="2456179">
                <a:moveTo>
                  <a:pt x="1460068" y="1938019"/>
                </a:moveTo>
                <a:lnTo>
                  <a:pt x="1440615" y="1938019"/>
                </a:lnTo>
                <a:lnTo>
                  <a:pt x="1445693" y="1943099"/>
                </a:lnTo>
                <a:lnTo>
                  <a:pt x="1465151" y="1943099"/>
                </a:lnTo>
                <a:lnTo>
                  <a:pt x="1460068" y="1938019"/>
                </a:lnTo>
                <a:close/>
              </a:path>
              <a:path w="1978660" h="2456179">
                <a:moveTo>
                  <a:pt x="1453716" y="1931670"/>
                </a:moveTo>
                <a:lnTo>
                  <a:pt x="1434268" y="1931670"/>
                </a:lnTo>
                <a:lnTo>
                  <a:pt x="1439345" y="1936749"/>
                </a:lnTo>
                <a:lnTo>
                  <a:pt x="1458798" y="1936749"/>
                </a:lnTo>
                <a:lnTo>
                  <a:pt x="1453716" y="1931670"/>
                </a:lnTo>
                <a:close/>
              </a:path>
              <a:path w="1978660" h="2456179">
                <a:moveTo>
                  <a:pt x="1447363" y="1925319"/>
                </a:moveTo>
                <a:lnTo>
                  <a:pt x="1427920" y="1925319"/>
                </a:lnTo>
                <a:lnTo>
                  <a:pt x="1432998" y="1930400"/>
                </a:lnTo>
                <a:lnTo>
                  <a:pt x="1452445" y="1930400"/>
                </a:lnTo>
                <a:lnTo>
                  <a:pt x="1447363" y="1925319"/>
                </a:lnTo>
                <a:close/>
              </a:path>
              <a:path w="1978660" h="2456179">
                <a:moveTo>
                  <a:pt x="1441010" y="1918970"/>
                </a:moveTo>
                <a:lnTo>
                  <a:pt x="1421573" y="1918970"/>
                </a:lnTo>
                <a:lnTo>
                  <a:pt x="1426651" y="1924049"/>
                </a:lnTo>
                <a:lnTo>
                  <a:pt x="1446092" y="1924049"/>
                </a:lnTo>
                <a:lnTo>
                  <a:pt x="1441010" y="1918970"/>
                </a:lnTo>
                <a:close/>
              </a:path>
              <a:path w="1978660" h="2456179">
                <a:moveTo>
                  <a:pt x="1434657" y="1912620"/>
                </a:moveTo>
                <a:lnTo>
                  <a:pt x="1415226" y="1912620"/>
                </a:lnTo>
                <a:lnTo>
                  <a:pt x="1420304" y="1917699"/>
                </a:lnTo>
                <a:lnTo>
                  <a:pt x="1439740" y="1917699"/>
                </a:lnTo>
                <a:lnTo>
                  <a:pt x="1434657" y="1912620"/>
                </a:lnTo>
                <a:close/>
              </a:path>
              <a:path w="1978660" h="2456179">
                <a:moveTo>
                  <a:pt x="1428305" y="1906270"/>
                </a:moveTo>
                <a:lnTo>
                  <a:pt x="1408879" y="1906270"/>
                </a:lnTo>
                <a:lnTo>
                  <a:pt x="1413956" y="1911349"/>
                </a:lnTo>
                <a:lnTo>
                  <a:pt x="1433387" y="1911349"/>
                </a:lnTo>
                <a:lnTo>
                  <a:pt x="1428305" y="1906270"/>
                </a:lnTo>
                <a:close/>
              </a:path>
              <a:path w="1978660" h="2456179">
                <a:moveTo>
                  <a:pt x="1421952" y="1899920"/>
                </a:moveTo>
                <a:lnTo>
                  <a:pt x="1402531" y="1899920"/>
                </a:lnTo>
                <a:lnTo>
                  <a:pt x="1407609" y="1904999"/>
                </a:lnTo>
                <a:lnTo>
                  <a:pt x="1427034" y="1904999"/>
                </a:lnTo>
                <a:lnTo>
                  <a:pt x="1421952" y="1899920"/>
                </a:lnTo>
                <a:close/>
              </a:path>
              <a:path w="1978660" h="2456179">
                <a:moveTo>
                  <a:pt x="1415599" y="1893570"/>
                </a:moveTo>
                <a:lnTo>
                  <a:pt x="1396184" y="1893570"/>
                </a:lnTo>
                <a:lnTo>
                  <a:pt x="1401262" y="1898649"/>
                </a:lnTo>
                <a:lnTo>
                  <a:pt x="1420681" y="1898649"/>
                </a:lnTo>
                <a:lnTo>
                  <a:pt x="1415599" y="1893570"/>
                </a:lnTo>
                <a:close/>
              </a:path>
              <a:path w="1978660" h="2456179">
                <a:moveTo>
                  <a:pt x="1409246" y="1887220"/>
                </a:moveTo>
                <a:lnTo>
                  <a:pt x="1389837" y="1887220"/>
                </a:lnTo>
                <a:lnTo>
                  <a:pt x="1394915" y="1892299"/>
                </a:lnTo>
                <a:lnTo>
                  <a:pt x="1414329" y="1892299"/>
                </a:lnTo>
                <a:lnTo>
                  <a:pt x="1409246" y="1887220"/>
                </a:lnTo>
                <a:close/>
              </a:path>
              <a:path w="1978660" h="2456179">
                <a:moveTo>
                  <a:pt x="1402894" y="1880870"/>
                </a:moveTo>
                <a:lnTo>
                  <a:pt x="1383489" y="1880870"/>
                </a:lnTo>
                <a:lnTo>
                  <a:pt x="1388567" y="1885949"/>
                </a:lnTo>
                <a:lnTo>
                  <a:pt x="1407976" y="1885949"/>
                </a:lnTo>
                <a:lnTo>
                  <a:pt x="1402894" y="1880870"/>
                </a:lnTo>
                <a:close/>
              </a:path>
              <a:path w="1978660" h="2456179">
                <a:moveTo>
                  <a:pt x="1396541" y="1874520"/>
                </a:moveTo>
                <a:lnTo>
                  <a:pt x="1377142" y="1874520"/>
                </a:lnTo>
                <a:lnTo>
                  <a:pt x="1382220" y="1879599"/>
                </a:lnTo>
                <a:lnTo>
                  <a:pt x="1401623" y="1879599"/>
                </a:lnTo>
                <a:lnTo>
                  <a:pt x="1396541" y="1874520"/>
                </a:lnTo>
                <a:close/>
              </a:path>
              <a:path w="1978660" h="2456179">
                <a:moveTo>
                  <a:pt x="1390188" y="1868170"/>
                </a:moveTo>
                <a:lnTo>
                  <a:pt x="1370795" y="1868170"/>
                </a:lnTo>
                <a:lnTo>
                  <a:pt x="1375873" y="1873249"/>
                </a:lnTo>
                <a:lnTo>
                  <a:pt x="1395270" y="1873249"/>
                </a:lnTo>
                <a:lnTo>
                  <a:pt x="1390188" y="1868170"/>
                </a:lnTo>
                <a:close/>
              </a:path>
              <a:path w="1978660" h="2456179">
                <a:moveTo>
                  <a:pt x="1383835" y="1861820"/>
                </a:moveTo>
                <a:lnTo>
                  <a:pt x="1364448" y="1861820"/>
                </a:lnTo>
                <a:lnTo>
                  <a:pt x="1369525" y="1866899"/>
                </a:lnTo>
                <a:lnTo>
                  <a:pt x="1388918" y="1866899"/>
                </a:lnTo>
                <a:lnTo>
                  <a:pt x="1383835" y="1861820"/>
                </a:lnTo>
                <a:close/>
              </a:path>
              <a:path w="1978660" h="2456179">
                <a:moveTo>
                  <a:pt x="1377483" y="1855470"/>
                </a:moveTo>
                <a:lnTo>
                  <a:pt x="1358100" y="1855470"/>
                </a:lnTo>
                <a:lnTo>
                  <a:pt x="1363178" y="1860549"/>
                </a:lnTo>
                <a:lnTo>
                  <a:pt x="1382565" y="1860549"/>
                </a:lnTo>
                <a:lnTo>
                  <a:pt x="1377483" y="1855470"/>
                </a:lnTo>
                <a:close/>
              </a:path>
              <a:path w="1978660" h="2456179">
                <a:moveTo>
                  <a:pt x="1169113" y="1647189"/>
                </a:moveTo>
                <a:lnTo>
                  <a:pt x="1149910" y="1647189"/>
                </a:lnTo>
                <a:lnTo>
                  <a:pt x="1356831" y="1854199"/>
                </a:lnTo>
                <a:lnTo>
                  <a:pt x="1376212" y="1854199"/>
                </a:lnTo>
                <a:lnTo>
                  <a:pt x="1169113" y="1647189"/>
                </a:lnTo>
                <a:close/>
              </a:path>
              <a:path w="1978660" h="2456179">
                <a:moveTo>
                  <a:pt x="1782787" y="2260599"/>
                </a:moveTo>
                <a:lnTo>
                  <a:pt x="1763056" y="2260599"/>
                </a:lnTo>
                <a:lnTo>
                  <a:pt x="1958552" y="2456179"/>
                </a:lnTo>
                <a:lnTo>
                  <a:pt x="1978452" y="2456179"/>
                </a:lnTo>
                <a:lnTo>
                  <a:pt x="1782787" y="226059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2" name="bg object 7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0" y="4893523"/>
            <a:ext cx="1958552" cy="1959396"/>
          </a:xfrm>
          <a:prstGeom prst="rect">
            <a:avLst/>
          </a:prstGeom>
        </p:spPr>
      </p:pic>
      <p:sp>
        <p:nvSpPr>
          <p:cNvPr id="73" name="bg object 73"/>
          <p:cNvSpPr/>
          <p:nvPr/>
        </p:nvSpPr>
        <p:spPr>
          <a:xfrm>
            <a:off x="0" y="4657090"/>
            <a:ext cx="1459230" cy="2195830"/>
          </a:xfrm>
          <a:custGeom>
            <a:avLst/>
            <a:gdLst/>
            <a:ahLst/>
            <a:cxnLst/>
            <a:rect l="l" t="t" r="r" b="b"/>
            <a:pathLst>
              <a:path w="1459230" h="2195829">
                <a:moveTo>
                  <a:pt x="755650" y="0"/>
                </a:moveTo>
                <a:lnTo>
                  <a:pt x="0" y="0"/>
                </a:lnTo>
                <a:lnTo>
                  <a:pt x="0" y="6349"/>
                </a:lnTo>
                <a:lnTo>
                  <a:pt x="760730" y="6349"/>
                </a:lnTo>
                <a:lnTo>
                  <a:pt x="760730" y="5079"/>
                </a:lnTo>
                <a:lnTo>
                  <a:pt x="759460" y="5079"/>
                </a:lnTo>
                <a:lnTo>
                  <a:pt x="759460" y="3809"/>
                </a:lnTo>
                <a:lnTo>
                  <a:pt x="758190" y="3809"/>
                </a:lnTo>
                <a:lnTo>
                  <a:pt x="758190" y="2539"/>
                </a:lnTo>
                <a:lnTo>
                  <a:pt x="756920" y="2539"/>
                </a:lnTo>
                <a:lnTo>
                  <a:pt x="756920" y="1269"/>
                </a:lnTo>
                <a:lnTo>
                  <a:pt x="755650" y="1269"/>
                </a:lnTo>
                <a:lnTo>
                  <a:pt x="755650" y="0"/>
                </a:lnTo>
                <a:close/>
              </a:path>
              <a:path w="1459230" h="2195829">
                <a:moveTo>
                  <a:pt x="0" y="736599"/>
                </a:moveTo>
                <a:lnTo>
                  <a:pt x="0" y="737869"/>
                </a:lnTo>
                <a:lnTo>
                  <a:pt x="1269" y="737869"/>
                </a:lnTo>
                <a:lnTo>
                  <a:pt x="0" y="736599"/>
                </a:lnTo>
                <a:close/>
              </a:path>
              <a:path w="1459230" h="2195829">
                <a:moveTo>
                  <a:pt x="127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7619" y="744219"/>
                </a:lnTo>
                <a:lnTo>
                  <a:pt x="1270" y="737869"/>
                </a:lnTo>
                <a:close/>
              </a:path>
              <a:path w="1459230" h="2195829">
                <a:moveTo>
                  <a:pt x="7620" y="744219"/>
                </a:moveTo>
                <a:lnTo>
                  <a:pt x="0" y="744219"/>
                </a:lnTo>
                <a:lnTo>
                  <a:pt x="0" y="748029"/>
                </a:lnTo>
                <a:lnTo>
                  <a:pt x="11430" y="748029"/>
                </a:lnTo>
                <a:lnTo>
                  <a:pt x="7620" y="744219"/>
                </a:lnTo>
                <a:close/>
              </a:path>
              <a:path w="1459230" h="2195829">
                <a:moveTo>
                  <a:pt x="1143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17779" y="754379"/>
                </a:lnTo>
                <a:lnTo>
                  <a:pt x="11430" y="748030"/>
                </a:lnTo>
                <a:close/>
              </a:path>
              <a:path w="1459230" h="2195829">
                <a:moveTo>
                  <a:pt x="17780" y="754379"/>
                </a:moveTo>
                <a:lnTo>
                  <a:pt x="0" y="754379"/>
                </a:lnTo>
                <a:lnTo>
                  <a:pt x="0" y="756594"/>
                </a:lnTo>
                <a:lnTo>
                  <a:pt x="4137" y="760729"/>
                </a:lnTo>
                <a:lnTo>
                  <a:pt x="24129" y="760729"/>
                </a:lnTo>
                <a:lnTo>
                  <a:pt x="17780" y="754379"/>
                </a:lnTo>
                <a:close/>
              </a:path>
              <a:path w="1459230" h="2195829">
                <a:moveTo>
                  <a:pt x="24130" y="760729"/>
                </a:moveTo>
                <a:lnTo>
                  <a:pt x="4137" y="760729"/>
                </a:lnTo>
                <a:lnTo>
                  <a:pt x="6678" y="763269"/>
                </a:lnTo>
                <a:lnTo>
                  <a:pt x="26670" y="763269"/>
                </a:lnTo>
                <a:lnTo>
                  <a:pt x="24130" y="760729"/>
                </a:lnTo>
                <a:close/>
              </a:path>
              <a:path w="1459230" h="2195829">
                <a:moveTo>
                  <a:pt x="26670" y="763270"/>
                </a:moveTo>
                <a:lnTo>
                  <a:pt x="6678" y="763270"/>
                </a:lnTo>
                <a:lnTo>
                  <a:pt x="13031" y="769619"/>
                </a:lnTo>
                <a:lnTo>
                  <a:pt x="33020" y="769619"/>
                </a:lnTo>
                <a:lnTo>
                  <a:pt x="26670" y="763270"/>
                </a:lnTo>
                <a:close/>
              </a:path>
              <a:path w="1459230" h="2195829">
                <a:moveTo>
                  <a:pt x="33020" y="769620"/>
                </a:moveTo>
                <a:lnTo>
                  <a:pt x="13031" y="769620"/>
                </a:lnTo>
                <a:lnTo>
                  <a:pt x="23195" y="779779"/>
                </a:lnTo>
                <a:lnTo>
                  <a:pt x="43180" y="779779"/>
                </a:lnTo>
                <a:lnTo>
                  <a:pt x="33020" y="769620"/>
                </a:lnTo>
                <a:close/>
              </a:path>
              <a:path w="1459230" h="2195829">
                <a:moveTo>
                  <a:pt x="43180" y="779780"/>
                </a:moveTo>
                <a:lnTo>
                  <a:pt x="23195" y="779780"/>
                </a:lnTo>
                <a:lnTo>
                  <a:pt x="29548" y="786129"/>
                </a:lnTo>
                <a:lnTo>
                  <a:pt x="49529" y="786129"/>
                </a:lnTo>
                <a:lnTo>
                  <a:pt x="43180" y="779780"/>
                </a:lnTo>
                <a:close/>
              </a:path>
              <a:path w="1459230" h="2195829">
                <a:moveTo>
                  <a:pt x="49530" y="786130"/>
                </a:moveTo>
                <a:lnTo>
                  <a:pt x="29548" y="786130"/>
                </a:lnTo>
                <a:lnTo>
                  <a:pt x="35901" y="792479"/>
                </a:lnTo>
                <a:lnTo>
                  <a:pt x="55879" y="792479"/>
                </a:lnTo>
                <a:lnTo>
                  <a:pt x="49530" y="786130"/>
                </a:lnTo>
                <a:close/>
              </a:path>
              <a:path w="1459230" h="2195829">
                <a:moveTo>
                  <a:pt x="55880" y="792479"/>
                </a:moveTo>
                <a:lnTo>
                  <a:pt x="35901" y="792479"/>
                </a:lnTo>
                <a:lnTo>
                  <a:pt x="38442" y="795019"/>
                </a:lnTo>
                <a:lnTo>
                  <a:pt x="58419" y="795019"/>
                </a:lnTo>
                <a:lnTo>
                  <a:pt x="55880" y="792479"/>
                </a:lnTo>
                <a:close/>
              </a:path>
              <a:path w="1459230" h="2195829">
                <a:moveTo>
                  <a:pt x="58420" y="795019"/>
                </a:moveTo>
                <a:lnTo>
                  <a:pt x="38442" y="795019"/>
                </a:lnTo>
                <a:lnTo>
                  <a:pt x="44795" y="801369"/>
                </a:lnTo>
                <a:lnTo>
                  <a:pt x="64770" y="801369"/>
                </a:lnTo>
                <a:lnTo>
                  <a:pt x="58420" y="795019"/>
                </a:lnTo>
                <a:close/>
              </a:path>
              <a:path w="1459230" h="2195829">
                <a:moveTo>
                  <a:pt x="64770" y="801370"/>
                </a:moveTo>
                <a:lnTo>
                  <a:pt x="44795" y="801370"/>
                </a:lnTo>
                <a:lnTo>
                  <a:pt x="48606" y="805179"/>
                </a:lnTo>
                <a:lnTo>
                  <a:pt x="68579" y="805179"/>
                </a:lnTo>
                <a:lnTo>
                  <a:pt x="64770" y="801370"/>
                </a:lnTo>
                <a:close/>
              </a:path>
              <a:path w="1459230" h="2195829">
                <a:moveTo>
                  <a:pt x="68580" y="805179"/>
                </a:moveTo>
                <a:lnTo>
                  <a:pt x="48606" y="805179"/>
                </a:lnTo>
                <a:lnTo>
                  <a:pt x="61312" y="817879"/>
                </a:lnTo>
                <a:lnTo>
                  <a:pt x="81280" y="817879"/>
                </a:lnTo>
                <a:lnTo>
                  <a:pt x="68580" y="805179"/>
                </a:lnTo>
                <a:close/>
              </a:path>
              <a:path w="1459230" h="2195829">
                <a:moveTo>
                  <a:pt x="81280" y="817880"/>
                </a:moveTo>
                <a:lnTo>
                  <a:pt x="61312" y="817880"/>
                </a:lnTo>
                <a:lnTo>
                  <a:pt x="63853" y="820419"/>
                </a:lnTo>
                <a:lnTo>
                  <a:pt x="83820" y="820419"/>
                </a:lnTo>
                <a:lnTo>
                  <a:pt x="81280" y="817880"/>
                </a:lnTo>
                <a:close/>
              </a:path>
              <a:path w="1459230" h="2195829">
                <a:moveTo>
                  <a:pt x="83820" y="820420"/>
                </a:moveTo>
                <a:lnTo>
                  <a:pt x="63853" y="820420"/>
                </a:lnTo>
                <a:lnTo>
                  <a:pt x="70206" y="826769"/>
                </a:lnTo>
                <a:lnTo>
                  <a:pt x="90169" y="826769"/>
                </a:lnTo>
                <a:lnTo>
                  <a:pt x="83820" y="820420"/>
                </a:lnTo>
                <a:close/>
              </a:path>
              <a:path w="1459230" h="2195829">
                <a:moveTo>
                  <a:pt x="90170" y="826769"/>
                </a:moveTo>
                <a:lnTo>
                  <a:pt x="70206" y="826769"/>
                </a:lnTo>
                <a:lnTo>
                  <a:pt x="80370" y="836929"/>
                </a:lnTo>
                <a:lnTo>
                  <a:pt x="100330" y="836929"/>
                </a:lnTo>
                <a:lnTo>
                  <a:pt x="90170" y="826769"/>
                </a:lnTo>
                <a:close/>
              </a:path>
              <a:path w="1459230" h="2195829">
                <a:moveTo>
                  <a:pt x="100330" y="836930"/>
                </a:moveTo>
                <a:lnTo>
                  <a:pt x="80370" y="836930"/>
                </a:lnTo>
                <a:lnTo>
                  <a:pt x="86723" y="843279"/>
                </a:lnTo>
                <a:lnTo>
                  <a:pt x="106679" y="843279"/>
                </a:lnTo>
                <a:lnTo>
                  <a:pt x="100330" y="836930"/>
                </a:lnTo>
                <a:close/>
              </a:path>
              <a:path w="1459230" h="2195829">
                <a:moveTo>
                  <a:pt x="106680" y="843279"/>
                </a:moveTo>
                <a:lnTo>
                  <a:pt x="86723" y="843279"/>
                </a:lnTo>
                <a:lnTo>
                  <a:pt x="89264" y="845819"/>
                </a:lnTo>
                <a:lnTo>
                  <a:pt x="109219" y="845819"/>
                </a:lnTo>
                <a:lnTo>
                  <a:pt x="106680" y="843279"/>
                </a:lnTo>
                <a:close/>
              </a:path>
              <a:path w="1459230" h="2195829">
                <a:moveTo>
                  <a:pt x="109220" y="845819"/>
                </a:moveTo>
                <a:lnTo>
                  <a:pt x="89264" y="845819"/>
                </a:lnTo>
                <a:lnTo>
                  <a:pt x="93076" y="849629"/>
                </a:lnTo>
                <a:lnTo>
                  <a:pt x="113030" y="849629"/>
                </a:lnTo>
                <a:lnTo>
                  <a:pt x="109220" y="845819"/>
                </a:lnTo>
                <a:close/>
              </a:path>
              <a:path w="1459230" h="2195829">
                <a:moveTo>
                  <a:pt x="113030" y="849630"/>
                </a:moveTo>
                <a:lnTo>
                  <a:pt x="93076" y="849630"/>
                </a:lnTo>
                <a:lnTo>
                  <a:pt x="95617" y="852169"/>
                </a:lnTo>
                <a:lnTo>
                  <a:pt x="115570" y="852169"/>
                </a:lnTo>
                <a:lnTo>
                  <a:pt x="113030" y="849630"/>
                </a:lnTo>
                <a:close/>
              </a:path>
              <a:path w="1459230" h="2195829">
                <a:moveTo>
                  <a:pt x="115570" y="852170"/>
                </a:moveTo>
                <a:lnTo>
                  <a:pt x="95617" y="852170"/>
                </a:lnTo>
                <a:lnTo>
                  <a:pt x="101969" y="858519"/>
                </a:lnTo>
                <a:lnTo>
                  <a:pt x="121920" y="858519"/>
                </a:lnTo>
                <a:lnTo>
                  <a:pt x="115570" y="852170"/>
                </a:lnTo>
                <a:close/>
              </a:path>
              <a:path w="1459230" h="2195829">
                <a:moveTo>
                  <a:pt x="121920" y="858520"/>
                </a:moveTo>
                <a:lnTo>
                  <a:pt x="101969" y="858520"/>
                </a:lnTo>
                <a:lnTo>
                  <a:pt x="124839" y="881379"/>
                </a:lnTo>
                <a:lnTo>
                  <a:pt x="144779" y="881379"/>
                </a:lnTo>
                <a:lnTo>
                  <a:pt x="121920" y="858520"/>
                </a:lnTo>
                <a:close/>
              </a:path>
              <a:path w="1459230" h="2195829">
                <a:moveTo>
                  <a:pt x="144780" y="881379"/>
                </a:moveTo>
                <a:lnTo>
                  <a:pt x="124839" y="881379"/>
                </a:lnTo>
                <a:lnTo>
                  <a:pt x="162956" y="919479"/>
                </a:lnTo>
                <a:lnTo>
                  <a:pt x="182879" y="919479"/>
                </a:lnTo>
                <a:lnTo>
                  <a:pt x="144780" y="881379"/>
                </a:lnTo>
                <a:close/>
              </a:path>
              <a:path w="1459230" h="2195829">
                <a:moveTo>
                  <a:pt x="182880" y="919479"/>
                </a:moveTo>
                <a:lnTo>
                  <a:pt x="162956" y="919479"/>
                </a:lnTo>
                <a:lnTo>
                  <a:pt x="194719" y="951229"/>
                </a:lnTo>
                <a:lnTo>
                  <a:pt x="214629" y="951229"/>
                </a:lnTo>
                <a:lnTo>
                  <a:pt x="182880" y="919479"/>
                </a:lnTo>
                <a:close/>
              </a:path>
              <a:path w="1459230" h="2195829">
                <a:moveTo>
                  <a:pt x="214630" y="951229"/>
                </a:moveTo>
                <a:lnTo>
                  <a:pt x="194719" y="951229"/>
                </a:lnTo>
                <a:lnTo>
                  <a:pt x="226483" y="982979"/>
                </a:lnTo>
                <a:lnTo>
                  <a:pt x="246379" y="982979"/>
                </a:lnTo>
                <a:lnTo>
                  <a:pt x="214630" y="951229"/>
                </a:lnTo>
                <a:close/>
              </a:path>
              <a:path w="1459230" h="2195829">
                <a:moveTo>
                  <a:pt x="246380" y="982979"/>
                </a:moveTo>
                <a:lnTo>
                  <a:pt x="226483" y="982979"/>
                </a:lnTo>
                <a:lnTo>
                  <a:pt x="229024" y="985519"/>
                </a:lnTo>
                <a:lnTo>
                  <a:pt x="248919" y="985519"/>
                </a:lnTo>
                <a:lnTo>
                  <a:pt x="246380" y="982979"/>
                </a:lnTo>
                <a:close/>
              </a:path>
              <a:path w="1459230" h="2195829">
                <a:moveTo>
                  <a:pt x="248920" y="985519"/>
                </a:moveTo>
                <a:lnTo>
                  <a:pt x="229024" y="985519"/>
                </a:lnTo>
                <a:lnTo>
                  <a:pt x="315421" y="1071879"/>
                </a:lnTo>
                <a:lnTo>
                  <a:pt x="335279" y="1071879"/>
                </a:lnTo>
                <a:lnTo>
                  <a:pt x="248920" y="985519"/>
                </a:lnTo>
                <a:close/>
              </a:path>
              <a:path w="1459230" h="2195829">
                <a:moveTo>
                  <a:pt x="335279" y="1071879"/>
                </a:moveTo>
                <a:lnTo>
                  <a:pt x="315421" y="1071879"/>
                </a:lnTo>
                <a:lnTo>
                  <a:pt x="353538" y="1109979"/>
                </a:lnTo>
                <a:lnTo>
                  <a:pt x="373379" y="1109979"/>
                </a:lnTo>
                <a:lnTo>
                  <a:pt x="335279" y="1071879"/>
                </a:lnTo>
                <a:close/>
              </a:path>
              <a:path w="1459230" h="2195829">
                <a:moveTo>
                  <a:pt x="373380" y="1109979"/>
                </a:moveTo>
                <a:lnTo>
                  <a:pt x="353538" y="1109979"/>
                </a:lnTo>
                <a:lnTo>
                  <a:pt x="385301" y="1141729"/>
                </a:lnTo>
                <a:lnTo>
                  <a:pt x="405129" y="1141729"/>
                </a:lnTo>
                <a:lnTo>
                  <a:pt x="373380" y="1109979"/>
                </a:lnTo>
                <a:close/>
              </a:path>
              <a:path w="1459230" h="2195829">
                <a:moveTo>
                  <a:pt x="405130" y="1141729"/>
                </a:moveTo>
                <a:lnTo>
                  <a:pt x="385301" y="1141729"/>
                </a:lnTo>
                <a:lnTo>
                  <a:pt x="413253" y="1169669"/>
                </a:lnTo>
                <a:lnTo>
                  <a:pt x="433070" y="1169669"/>
                </a:lnTo>
                <a:lnTo>
                  <a:pt x="405130" y="1141729"/>
                </a:lnTo>
                <a:close/>
              </a:path>
              <a:path w="1459230" h="2195829">
                <a:moveTo>
                  <a:pt x="433070" y="1169670"/>
                </a:moveTo>
                <a:lnTo>
                  <a:pt x="413253" y="1169670"/>
                </a:lnTo>
                <a:lnTo>
                  <a:pt x="429771" y="1186179"/>
                </a:lnTo>
                <a:lnTo>
                  <a:pt x="449579" y="1186179"/>
                </a:lnTo>
                <a:lnTo>
                  <a:pt x="433070" y="1169670"/>
                </a:lnTo>
                <a:close/>
              </a:path>
              <a:path w="1459230" h="2195829">
                <a:moveTo>
                  <a:pt x="449580" y="1186180"/>
                </a:moveTo>
                <a:lnTo>
                  <a:pt x="429771" y="1186180"/>
                </a:lnTo>
                <a:lnTo>
                  <a:pt x="445017" y="1201419"/>
                </a:lnTo>
                <a:lnTo>
                  <a:pt x="464820" y="1201419"/>
                </a:lnTo>
                <a:lnTo>
                  <a:pt x="449580" y="1186180"/>
                </a:lnTo>
                <a:close/>
              </a:path>
              <a:path w="1459230" h="2195829">
                <a:moveTo>
                  <a:pt x="464820" y="1201420"/>
                </a:moveTo>
                <a:lnTo>
                  <a:pt x="445017" y="1201420"/>
                </a:lnTo>
                <a:lnTo>
                  <a:pt x="525062" y="1281429"/>
                </a:lnTo>
                <a:lnTo>
                  <a:pt x="544829" y="1281429"/>
                </a:lnTo>
                <a:lnTo>
                  <a:pt x="464820" y="1201420"/>
                </a:lnTo>
                <a:close/>
              </a:path>
              <a:path w="1459230" h="2195829">
                <a:moveTo>
                  <a:pt x="544830" y="1281430"/>
                </a:moveTo>
                <a:lnTo>
                  <a:pt x="525062" y="1281430"/>
                </a:lnTo>
                <a:lnTo>
                  <a:pt x="527603" y="1283970"/>
                </a:lnTo>
                <a:lnTo>
                  <a:pt x="547370" y="1283970"/>
                </a:lnTo>
                <a:lnTo>
                  <a:pt x="544830" y="1281430"/>
                </a:lnTo>
                <a:close/>
              </a:path>
              <a:path w="1459230" h="2195829">
                <a:moveTo>
                  <a:pt x="547370" y="1283970"/>
                </a:moveTo>
                <a:lnTo>
                  <a:pt x="527603" y="1283970"/>
                </a:lnTo>
                <a:lnTo>
                  <a:pt x="544120" y="1300479"/>
                </a:lnTo>
                <a:lnTo>
                  <a:pt x="563879" y="1300479"/>
                </a:lnTo>
                <a:lnTo>
                  <a:pt x="547370" y="1283970"/>
                </a:lnTo>
                <a:close/>
              </a:path>
              <a:path w="1459230" h="2195829">
                <a:moveTo>
                  <a:pt x="563880" y="1300479"/>
                </a:moveTo>
                <a:lnTo>
                  <a:pt x="544120" y="1300479"/>
                </a:lnTo>
                <a:lnTo>
                  <a:pt x="559366" y="1315719"/>
                </a:lnTo>
                <a:lnTo>
                  <a:pt x="579119" y="1315719"/>
                </a:lnTo>
                <a:lnTo>
                  <a:pt x="563880" y="1300479"/>
                </a:lnTo>
                <a:close/>
              </a:path>
              <a:path w="1459230" h="2195829">
                <a:moveTo>
                  <a:pt x="579120" y="1315720"/>
                </a:moveTo>
                <a:lnTo>
                  <a:pt x="559366" y="1315720"/>
                </a:lnTo>
                <a:lnTo>
                  <a:pt x="565719" y="1322069"/>
                </a:lnTo>
                <a:lnTo>
                  <a:pt x="585470" y="1322069"/>
                </a:lnTo>
                <a:lnTo>
                  <a:pt x="579120" y="1315720"/>
                </a:lnTo>
                <a:close/>
              </a:path>
              <a:path w="1459230" h="2195829">
                <a:moveTo>
                  <a:pt x="585470" y="1322070"/>
                </a:moveTo>
                <a:lnTo>
                  <a:pt x="565719" y="1322070"/>
                </a:lnTo>
                <a:lnTo>
                  <a:pt x="578425" y="1334769"/>
                </a:lnTo>
                <a:lnTo>
                  <a:pt x="598169" y="1334769"/>
                </a:lnTo>
                <a:lnTo>
                  <a:pt x="585470" y="1322070"/>
                </a:lnTo>
                <a:close/>
              </a:path>
              <a:path w="1459230" h="2195829">
                <a:moveTo>
                  <a:pt x="598170" y="1334769"/>
                </a:moveTo>
                <a:lnTo>
                  <a:pt x="578425" y="1334769"/>
                </a:lnTo>
                <a:lnTo>
                  <a:pt x="582236" y="1338579"/>
                </a:lnTo>
                <a:lnTo>
                  <a:pt x="601979" y="1338579"/>
                </a:lnTo>
                <a:lnTo>
                  <a:pt x="598170" y="1334769"/>
                </a:lnTo>
                <a:close/>
              </a:path>
              <a:path w="1459230" h="2195829">
                <a:moveTo>
                  <a:pt x="601980" y="1338580"/>
                </a:moveTo>
                <a:lnTo>
                  <a:pt x="582236" y="1338580"/>
                </a:lnTo>
                <a:lnTo>
                  <a:pt x="584777" y="1341119"/>
                </a:lnTo>
                <a:lnTo>
                  <a:pt x="604519" y="1341119"/>
                </a:lnTo>
                <a:lnTo>
                  <a:pt x="601980" y="1338580"/>
                </a:lnTo>
                <a:close/>
              </a:path>
              <a:path w="1459230" h="2195829">
                <a:moveTo>
                  <a:pt x="604520" y="1341120"/>
                </a:moveTo>
                <a:lnTo>
                  <a:pt x="584777" y="1341120"/>
                </a:lnTo>
                <a:lnTo>
                  <a:pt x="591130" y="1347469"/>
                </a:lnTo>
                <a:lnTo>
                  <a:pt x="610870" y="1347469"/>
                </a:lnTo>
                <a:lnTo>
                  <a:pt x="604520" y="1341120"/>
                </a:lnTo>
                <a:close/>
              </a:path>
              <a:path w="1459230" h="2195829">
                <a:moveTo>
                  <a:pt x="610870" y="1347470"/>
                </a:moveTo>
                <a:lnTo>
                  <a:pt x="591130" y="1347470"/>
                </a:lnTo>
                <a:lnTo>
                  <a:pt x="597483" y="1353819"/>
                </a:lnTo>
                <a:lnTo>
                  <a:pt x="617219" y="1353819"/>
                </a:lnTo>
                <a:lnTo>
                  <a:pt x="610870" y="1347470"/>
                </a:lnTo>
                <a:close/>
              </a:path>
              <a:path w="1459230" h="2195829">
                <a:moveTo>
                  <a:pt x="617220" y="1353820"/>
                </a:moveTo>
                <a:lnTo>
                  <a:pt x="597483" y="1353820"/>
                </a:lnTo>
                <a:lnTo>
                  <a:pt x="610188" y="1366519"/>
                </a:lnTo>
                <a:lnTo>
                  <a:pt x="629919" y="1366519"/>
                </a:lnTo>
                <a:lnTo>
                  <a:pt x="617220" y="1353820"/>
                </a:lnTo>
                <a:close/>
              </a:path>
              <a:path w="1459230" h="2195829">
                <a:moveTo>
                  <a:pt x="629920" y="1366520"/>
                </a:moveTo>
                <a:lnTo>
                  <a:pt x="610188" y="1366520"/>
                </a:lnTo>
                <a:lnTo>
                  <a:pt x="614000" y="1370329"/>
                </a:lnTo>
                <a:lnTo>
                  <a:pt x="633729" y="1370329"/>
                </a:lnTo>
                <a:lnTo>
                  <a:pt x="629920" y="1366520"/>
                </a:lnTo>
                <a:close/>
              </a:path>
              <a:path w="1459230" h="2195829">
                <a:moveTo>
                  <a:pt x="633730" y="1370330"/>
                </a:moveTo>
                <a:lnTo>
                  <a:pt x="614000" y="1370330"/>
                </a:lnTo>
                <a:lnTo>
                  <a:pt x="616541" y="1372869"/>
                </a:lnTo>
                <a:lnTo>
                  <a:pt x="636269" y="1372869"/>
                </a:lnTo>
                <a:lnTo>
                  <a:pt x="633730" y="1370330"/>
                </a:lnTo>
                <a:close/>
              </a:path>
              <a:path w="1459230" h="2195829">
                <a:moveTo>
                  <a:pt x="636270" y="1372869"/>
                </a:moveTo>
                <a:lnTo>
                  <a:pt x="616541" y="1372869"/>
                </a:lnTo>
                <a:lnTo>
                  <a:pt x="622894" y="1379219"/>
                </a:lnTo>
                <a:lnTo>
                  <a:pt x="642620" y="1379219"/>
                </a:lnTo>
                <a:lnTo>
                  <a:pt x="636270" y="1372869"/>
                </a:lnTo>
                <a:close/>
              </a:path>
              <a:path w="1459230" h="2195829">
                <a:moveTo>
                  <a:pt x="642620" y="1379220"/>
                </a:moveTo>
                <a:lnTo>
                  <a:pt x="622894" y="1379220"/>
                </a:lnTo>
                <a:lnTo>
                  <a:pt x="629246" y="1385569"/>
                </a:lnTo>
                <a:lnTo>
                  <a:pt x="648969" y="1385569"/>
                </a:lnTo>
                <a:lnTo>
                  <a:pt x="642620" y="1379220"/>
                </a:lnTo>
                <a:close/>
              </a:path>
              <a:path w="1459230" h="2195829">
                <a:moveTo>
                  <a:pt x="1259840" y="1996439"/>
                </a:moveTo>
                <a:lnTo>
                  <a:pt x="1240380" y="1996439"/>
                </a:lnTo>
                <a:lnTo>
                  <a:pt x="1439856" y="2195829"/>
                </a:lnTo>
                <a:lnTo>
                  <a:pt x="1459230" y="2195829"/>
                </a:lnTo>
                <a:lnTo>
                  <a:pt x="1259840" y="1996439"/>
                </a:lnTo>
                <a:close/>
              </a:path>
              <a:path w="1459230" h="2195829">
                <a:moveTo>
                  <a:pt x="1257300" y="1993899"/>
                </a:moveTo>
                <a:lnTo>
                  <a:pt x="1237839" y="1993899"/>
                </a:lnTo>
                <a:lnTo>
                  <a:pt x="1239109" y="1995169"/>
                </a:lnTo>
                <a:lnTo>
                  <a:pt x="1258570" y="1995169"/>
                </a:lnTo>
                <a:lnTo>
                  <a:pt x="1257300" y="1993899"/>
                </a:lnTo>
                <a:close/>
              </a:path>
              <a:path w="1459230" h="2195829">
                <a:moveTo>
                  <a:pt x="1253490" y="1990089"/>
                </a:moveTo>
                <a:lnTo>
                  <a:pt x="1234027" y="1990089"/>
                </a:lnTo>
                <a:lnTo>
                  <a:pt x="1236568" y="1992629"/>
                </a:lnTo>
                <a:lnTo>
                  <a:pt x="1256030" y="1992629"/>
                </a:lnTo>
                <a:lnTo>
                  <a:pt x="1253490" y="1990089"/>
                </a:lnTo>
                <a:close/>
              </a:path>
              <a:path w="1459230" h="2195829">
                <a:moveTo>
                  <a:pt x="1250950" y="1987549"/>
                </a:moveTo>
                <a:lnTo>
                  <a:pt x="1231486" y="1987549"/>
                </a:lnTo>
                <a:lnTo>
                  <a:pt x="1232756" y="1988819"/>
                </a:lnTo>
                <a:lnTo>
                  <a:pt x="1252220" y="1988819"/>
                </a:lnTo>
                <a:lnTo>
                  <a:pt x="1250950" y="1987549"/>
                </a:lnTo>
                <a:close/>
              </a:path>
              <a:path w="1459230" h="2195829">
                <a:moveTo>
                  <a:pt x="1247139" y="1983739"/>
                </a:moveTo>
                <a:lnTo>
                  <a:pt x="1227674" y="1983739"/>
                </a:lnTo>
                <a:lnTo>
                  <a:pt x="1230215" y="1986279"/>
                </a:lnTo>
                <a:lnTo>
                  <a:pt x="1249680" y="1986279"/>
                </a:lnTo>
                <a:lnTo>
                  <a:pt x="1247139" y="1983739"/>
                </a:lnTo>
                <a:close/>
              </a:path>
              <a:path w="1459230" h="2195829">
                <a:moveTo>
                  <a:pt x="1244600" y="1981199"/>
                </a:moveTo>
                <a:lnTo>
                  <a:pt x="1225133" y="1981199"/>
                </a:lnTo>
                <a:lnTo>
                  <a:pt x="1226404" y="1982470"/>
                </a:lnTo>
                <a:lnTo>
                  <a:pt x="1245870" y="1982470"/>
                </a:lnTo>
                <a:lnTo>
                  <a:pt x="1244600" y="1981199"/>
                </a:lnTo>
                <a:close/>
              </a:path>
              <a:path w="1459230" h="2195829">
                <a:moveTo>
                  <a:pt x="1240790" y="1977389"/>
                </a:moveTo>
                <a:lnTo>
                  <a:pt x="1221321" y="1977389"/>
                </a:lnTo>
                <a:lnTo>
                  <a:pt x="1223863" y="1979929"/>
                </a:lnTo>
                <a:lnTo>
                  <a:pt x="1243330" y="1979929"/>
                </a:lnTo>
                <a:lnTo>
                  <a:pt x="1240790" y="1977389"/>
                </a:lnTo>
                <a:close/>
              </a:path>
              <a:path w="1459230" h="2195829">
                <a:moveTo>
                  <a:pt x="1238250" y="1974849"/>
                </a:moveTo>
                <a:lnTo>
                  <a:pt x="1218780" y="1974849"/>
                </a:lnTo>
                <a:lnTo>
                  <a:pt x="1220051" y="1976120"/>
                </a:lnTo>
                <a:lnTo>
                  <a:pt x="1239520" y="1976120"/>
                </a:lnTo>
                <a:lnTo>
                  <a:pt x="1238250" y="1974849"/>
                </a:lnTo>
                <a:close/>
              </a:path>
              <a:path w="1459230" h="2195829">
                <a:moveTo>
                  <a:pt x="1234440" y="1971039"/>
                </a:moveTo>
                <a:lnTo>
                  <a:pt x="1214969" y="1971039"/>
                </a:lnTo>
                <a:lnTo>
                  <a:pt x="1217510" y="1973579"/>
                </a:lnTo>
                <a:lnTo>
                  <a:pt x="1236980" y="1973579"/>
                </a:lnTo>
                <a:lnTo>
                  <a:pt x="1234440" y="1971039"/>
                </a:lnTo>
                <a:close/>
              </a:path>
              <a:path w="1459230" h="2195829">
                <a:moveTo>
                  <a:pt x="1231900" y="1968499"/>
                </a:moveTo>
                <a:lnTo>
                  <a:pt x="1212428" y="1968499"/>
                </a:lnTo>
                <a:lnTo>
                  <a:pt x="1213698" y="1969770"/>
                </a:lnTo>
                <a:lnTo>
                  <a:pt x="1233170" y="1969770"/>
                </a:lnTo>
                <a:lnTo>
                  <a:pt x="1231900" y="1968499"/>
                </a:lnTo>
                <a:close/>
              </a:path>
              <a:path w="1459230" h="2195829">
                <a:moveTo>
                  <a:pt x="1228090" y="1964689"/>
                </a:moveTo>
                <a:lnTo>
                  <a:pt x="1208616" y="1964689"/>
                </a:lnTo>
                <a:lnTo>
                  <a:pt x="1211157" y="1967229"/>
                </a:lnTo>
                <a:lnTo>
                  <a:pt x="1230630" y="1967229"/>
                </a:lnTo>
                <a:lnTo>
                  <a:pt x="1228090" y="1964689"/>
                </a:lnTo>
                <a:close/>
              </a:path>
              <a:path w="1459230" h="2195829">
                <a:moveTo>
                  <a:pt x="1225550" y="1962149"/>
                </a:moveTo>
                <a:lnTo>
                  <a:pt x="1206075" y="1962149"/>
                </a:lnTo>
                <a:lnTo>
                  <a:pt x="1207345" y="1963419"/>
                </a:lnTo>
                <a:lnTo>
                  <a:pt x="1226820" y="1963419"/>
                </a:lnTo>
                <a:lnTo>
                  <a:pt x="1225550" y="1962149"/>
                </a:lnTo>
                <a:close/>
              </a:path>
              <a:path w="1459230" h="2195829">
                <a:moveTo>
                  <a:pt x="1221740" y="1958339"/>
                </a:moveTo>
                <a:lnTo>
                  <a:pt x="1202263" y="1958339"/>
                </a:lnTo>
                <a:lnTo>
                  <a:pt x="1204804" y="1960879"/>
                </a:lnTo>
                <a:lnTo>
                  <a:pt x="1224280" y="1960879"/>
                </a:lnTo>
                <a:lnTo>
                  <a:pt x="1221740" y="1958339"/>
                </a:lnTo>
                <a:close/>
              </a:path>
              <a:path w="1459230" h="2195829">
                <a:moveTo>
                  <a:pt x="1219200" y="1955799"/>
                </a:moveTo>
                <a:lnTo>
                  <a:pt x="1199722" y="1955799"/>
                </a:lnTo>
                <a:lnTo>
                  <a:pt x="1200993" y="1957069"/>
                </a:lnTo>
                <a:lnTo>
                  <a:pt x="1220470" y="1957069"/>
                </a:lnTo>
                <a:lnTo>
                  <a:pt x="1219200" y="1955799"/>
                </a:lnTo>
                <a:close/>
              </a:path>
              <a:path w="1459230" h="2195829">
                <a:moveTo>
                  <a:pt x="1215390" y="1951989"/>
                </a:moveTo>
                <a:lnTo>
                  <a:pt x="1195911" y="1951989"/>
                </a:lnTo>
                <a:lnTo>
                  <a:pt x="1198452" y="1954529"/>
                </a:lnTo>
                <a:lnTo>
                  <a:pt x="1217929" y="1954529"/>
                </a:lnTo>
                <a:lnTo>
                  <a:pt x="1215390" y="1951989"/>
                </a:lnTo>
                <a:close/>
              </a:path>
              <a:path w="1459230" h="2195829">
                <a:moveTo>
                  <a:pt x="1212850" y="1949449"/>
                </a:moveTo>
                <a:lnTo>
                  <a:pt x="1193369" y="1949449"/>
                </a:lnTo>
                <a:lnTo>
                  <a:pt x="1194640" y="1950720"/>
                </a:lnTo>
                <a:lnTo>
                  <a:pt x="1214120" y="1950720"/>
                </a:lnTo>
                <a:lnTo>
                  <a:pt x="1212850" y="1949449"/>
                </a:lnTo>
                <a:close/>
              </a:path>
              <a:path w="1459230" h="2195829">
                <a:moveTo>
                  <a:pt x="1209040" y="1945639"/>
                </a:moveTo>
                <a:lnTo>
                  <a:pt x="1189558" y="1945639"/>
                </a:lnTo>
                <a:lnTo>
                  <a:pt x="1192099" y="1948179"/>
                </a:lnTo>
                <a:lnTo>
                  <a:pt x="1211580" y="1948179"/>
                </a:lnTo>
                <a:lnTo>
                  <a:pt x="1209040" y="1945639"/>
                </a:lnTo>
                <a:close/>
              </a:path>
              <a:path w="1459230" h="2195829">
                <a:moveTo>
                  <a:pt x="1206500" y="1943099"/>
                </a:moveTo>
                <a:lnTo>
                  <a:pt x="1187017" y="1943099"/>
                </a:lnTo>
                <a:lnTo>
                  <a:pt x="1188287" y="1944369"/>
                </a:lnTo>
                <a:lnTo>
                  <a:pt x="1207770" y="1944369"/>
                </a:lnTo>
                <a:lnTo>
                  <a:pt x="1206500" y="1943099"/>
                </a:lnTo>
                <a:close/>
              </a:path>
              <a:path w="1459230" h="2195829">
                <a:moveTo>
                  <a:pt x="1202690" y="1939289"/>
                </a:moveTo>
                <a:lnTo>
                  <a:pt x="1183205" y="1939289"/>
                </a:lnTo>
                <a:lnTo>
                  <a:pt x="1185746" y="1941829"/>
                </a:lnTo>
                <a:lnTo>
                  <a:pt x="1205230" y="1941829"/>
                </a:lnTo>
                <a:lnTo>
                  <a:pt x="1202690" y="1939289"/>
                </a:lnTo>
                <a:close/>
              </a:path>
              <a:path w="1459230" h="2195829">
                <a:moveTo>
                  <a:pt x="1200150" y="1936749"/>
                </a:moveTo>
                <a:lnTo>
                  <a:pt x="1180664" y="1936749"/>
                </a:lnTo>
                <a:lnTo>
                  <a:pt x="1181934" y="1938019"/>
                </a:lnTo>
                <a:lnTo>
                  <a:pt x="1201419" y="1938019"/>
                </a:lnTo>
                <a:lnTo>
                  <a:pt x="1200150" y="1936749"/>
                </a:lnTo>
                <a:close/>
              </a:path>
              <a:path w="1459230" h="2195829">
                <a:moveTo>
                  <a:pt x="1196340" y="1932939"/>
                </a:moveTo>
                <a:lnTo>
                  <a:pt x="1176852" y="1932939"/>
                </a:lnTo>
                <a:lnTo>
                  <a:pt x="1179393" y="1935479"/>
                </a:lnTo>
                <a:lnTo>
                  <a:pt x="1198880" y="1935479"/>
                </a:lnTo>
                <a:lnTo>
                  <a:pt x="1196340" y="1932939"/>
                </a:lnTo>
                <a:close/>
              </a:path>
              <a:path w="1459230" h="2195829">
                <a:moveTo>
                  <a:pt x="1193800" y="1930399"/>
                </a:moveTo>
                <a:lnTo>
                  <a:pt x="1174311" y="1930399"/>
                </a:lnTo>
                <a:lnTo>
                  <a:pt x="1175582" y="1931669"/>
                </a:lnTo>
                <a:lnTo>
                  <a:pt x="1195070" y="1931669"/>
                </a:lnTo>
                <a:lnTo>
                  <a:pt x="1193800" y="1930399"/>
                </a:lnTo>
                <a:close/>
              </a:path>
              <a:path w="1459230" h="2195829">
                <a:moveTo>
                  <a:pt x="1189989" y="1926589"/>
                </a:moveTo>
                <a:lnTo>
                  <a:pt x="1170500" y="1926589"/>
                </a:lnTo>
                <a:lnTo>
                  <a:pt x="1173041" y="1929129"/>
                </a:lnTo>
                <a:lnTo>
                  <a:pt x="1192530" y="1929129"/>
                </a:lnTo>
                <a:lnTo>
                  <a:pt x="1189989" y="1926589"/>
                </a:lnTo>
                <a:close/>
              </a:path>
              <a:path w="1459230" h="2195829">
                <a:moveTo>
                  <a:pt x="1187450" y="1924049"/>
                </a:moveTo>
                <a:lnTo>
                  <a:pt x="1167958" y="1924049"/>
                </a:lnTo>
                <a:lnTo>
                  <a:pt x="1169229" y="1925319"/>
                </a:lnTo>
                <a:lnTo>
                  <a:pt x="1188720" y="1925319"/>
                </a:lnTo>
                <a:lnTo>
                  <a:pt x="1187450" y="1924049"/>
                </a:lnTo>
                <a:close/>
              </a:path>
              <a:path w="1459230" h="2195829">
                <a:moveTo>
                  <a:pt x="1183639" y="1920239"/>
                </a:moveTo>
                <a:lnTo>
                  <a:pt x="1164147" y="1920239"/>
                </a:lnTo>
                <a:lnTo>
                  <a:pt x="1166688" y="1922779"/>
                </a:lnTo>
                <a:lnTo>
                  <a:pt x="1186180" y="1922779"/>
                </a:lnTo>
                <a:lnTo>
                  <a:pt x="1183639" y="1920239"/>
                </a:lnTo>
                <a:close/>
              </a:path>
              <a:path w="1459230" h="2195829">
                <a:moveTo>
                  <a:pt x="1181100" y="1917699"/>
                </a:moveTo>
                <a:lnTo>
                  <a:pt x="1161606" y="1917699"/>
                </a:lnTo>
                <a:lnTo>
                  <a:pt x="1162876" y="1918969"/>
                </a:lnTo>
                <a:lnTo>
                  <a:pt x="1182370" y="1918969"/>
                </a:lnTo>
                <a:lnTo>
                  <a:pt x="1181100" y="1917699"/>
                </a:lnTo>
                <a:close/>
              </a:path>
              <a:path w="1459230" h="2195829">
                <a:moveTo>
                  <a:pt x="1177290" y="1913889"/>
                </a:moveTo>
                <a:lnTo>
                  <a:pt x="1157794" y="1913889"/>
                </a:lnTo>
                <a:lnTo>
                  <a:pt x="1160335" y="1916429"/>
                </a:lnTo>
                <a:lnTo>
                  <a:pt x="1179830" y="1916429"/>
                </a:lnTo>
                <a:lnTo>
                  <a:pt x="1177290" y="1913889"/>
                </a:lnTo>
                <a:close/>
              </a:path>
              <a:path w="1459230" h="2195829">
                <a:moveTo>
                  <a:pt x="1174750" y="1911349"/>
                </a:moveTo>
                <a:lnTo>
                  <a:pt x="1155253" y="1911349"/>
                </a:lnTo>
                <a:lnTo>
                  <a:pt x="1156524" y="1912619"/>
                </a:lnTo>
                <a:lnTo>
                  <a:pt x="1176020" y="1912619"/>
                </a:lnTo>
                <a:lnTo>
                  <a:pt x="1174750" y="1911349"/>
                </a:lnTo>
                <a:close/>
              </a:path>
              <a:path w="1459230" h="2195829">
                <a:moveTo>
                  <a:pt x="1170940" y="1907539"/>
                </a:moveTo>
                <a:lnTo>
                  <a:pt x="1151441" y="1907539"/>
                </a:lnTo>
                <a:lnTo>
                  <a:pt x="1153982" y="1910079"/>
                </a:lnTo>
                <a:lnTo>
                  <a:pt x="1173480" y="1910079"/>
                </a:lnTo>
                <a:lnTo>
                  <a:pt x="1170940" y="1907539"/>
                </a:lnTo>
                <a:close/>
              </a:path>
              <a:path w="1459230" h="2195829">
                <a:moveTo>
                  <a:pt x="1168400" y="1904999"/>
                </a:moveTo>
                <a:lnTo>
                  <a:pt x="1148900" y="1904999"/>
                </a:lnTo>
                <a:lnTo>
                  <a:pt x="1150171" y="1906269"/>
                </a:lnTo>
                <a:lnTo>
                  <a:pt x="1169669" y="1906269"/>
                </a:lnTo>
                <a:lnTo>
                  <a:pt x="1168400" y="1904999"/>
                </a:lnTo>
                <a:close/>
              </a:path>
              <a:path w="1459230" h="2195829">
                <a:moveTo>
                  <a:pt x="1162050" y="1898649"/>
                </a:moveTo>
                <a:lnTo>
                  <a:pt x="1142548" y="1898649"/>
                </a:lnTo>
                <a:lnTo>
                  <a:pt x="1147630" y="1903729"/>
                </a:lnTo>
                <a:lnTo>
                  <a:pt x="1167130" y="1903729"/>
                </a:lnTo>
                <a:lnTo>
                  <a:pt x="1162050" y="1898649"/>
                </a:lnTo>
                <a:close/>
              </a:path>
              <a:path w="1459230" h="2195829">
                <a:moveTo>
                  <a:pt x="1158240" y="1894839"/>
                </a:moveTo>
                <a:lnTo>
                  <a:pt x="1138736" y="1894839"/>
                </a:lnTo>
                <a:lnTo>
                  <a:pt x="1141277" y="1897379"/>
                </a:lnTo>
                <a:lnTo>
                  <a:pt x="1160780" y="1897379"/>
                </a:lnTo>
                <a:lnTo>
                  <a:pt x="1158240" y="1894839"/>
                </a:lnTo>
                <a:close/>
              </a:path>
              <a:path w="1459230" h="2195829">
                <a:moveTo>
                  <a:pt x="1155699" y="1892299"/>
                </a:moveTo>
                <a:lnTo>
                  <a:pt x="1136195" y="1892299"/>
                </a:lnTo>
                <a:lnTo>
                  <a:pt x="1137465" y="1893569"/>
                </a:lnTo>
                <a:lnTo>
                  <a:pt x="1156970" y="1893569"/>
                </a:lnTo>
                <a:lnTo>
                  <a:pt x="1155699" y="1892299"/>
                </a:lnTo>
                <a:close/>
              </a:path>
              <a:path w="1459230" h="2195829">
                <a:moveTo>
                  <a:pt x="1151890" y="1888489"/>
                </a:moveTo>
                <a:lnTo>
                  <a:pt x="1132383" y="1888489"/>
                </a:lnTo>
                <a:lnTo>
                  <a:pt x="1134924" y="1891029"/>
                </a:lnTo>
                <a:lnTo>
                  <a:pt x="1154430" y="1891029"/>
                </a:lnTo>
                <a:lnTo>
                  <a:pt x="1151890" y="1888489"/>
                </a:lnTo>
                <a:close/>
              </a:path>
              <a:path w="1459230" h="2195829">
                <a:moveTo>
                  <a:pt x="1149350" y="1885949"/>
                </a:moveTo>
                <a:lnTo>
                  <a:pt x="1129842" y="1885949"/>
                </a:lnTo>
                <a:lnTo>
                  <a:pt x="1131113" y="1887219"/>
                </a:lnTo>
                <a:lnTo>
                  <a:pt x="1150620" y="1887219"/>
                </a:lnTo>
                <a:lnTo>
                  <a:pt x="1149350" y="1885949"/>
                </a:lnTo>
                <a:close/>
              </a:path>
              <a:path w="1459230" h="2195829">
                <a:moveTo>
                  <a:pt x="1145540" y="1882139"/>
                </a:moveTo>
                <a:lnTo>
                  <a:pt x="1126030" y="1882139"/>
                </a:lnTo>
                <a:lnTo>
                  <a:pt x="1128572" y="1884679"/>
                </a:lnTo>
                <a:lnTo>
                  <a:pt x="1148080" y="1884679"/>
                </a:lnTo>
                <a:lnTo>
                  <a:pt x="1145540" y="1882139"/>
                </a:lnTo>
                <a:close/>
              </a:path>
              <a:path w="1459230" h="2195829">
                <a:moveTo>
                  <a:pt x="1143000" y="1879599"/>
                </a:moveTo>
                <a:lnTo>
                  <a:pt x="1123489" y="1879599"/>
                </a:lnTo>
                <a:lnTo>
                  <a:pt x="1124760" y="1880869"/>
                </a:lnTo>
                <a:lnTo>
                  <a:pt x="1144270" y="1880869"/>
                </a:lnTo>
                <a:lnTo>
                  <a:pt x="1143000" y="1879599"/>
                </a:lnTo>
                <a:close/>
              </a:path>
              <a:path w="1459230" h="2195829">
                <a:moveTo>
                  <a:pt x="1139190" y="1875789"/>
                </a:moveTo>
                <a:lnTo>
                  <a:pt x="1119678" y="1875789"/>
                </a:lnTo>
                <a:lnTo>
                  <a:pt x="1122219" y="1878329"/>
                </a:lnTo>
                <a:lnTo>
                  <a:pt x="1141730" y="1878329"/>
                </a:lnTo>
                <a:lnTo>
                  <a:pt x="1139190" y="1875789"/>
                </a:lnTo>
                <a:close/>
              </a:path>
              <a:path w="1459230" h="2195829">
                <a:moveTo>
                  <a:pt x="1136650" y="1873249"/>
                </a:moveTo>
                <a:lnTo>
                  <a:pt x="1117137" y="1873249"/>
                </a:lnTo>
                <a:lnTo>
                  <a:pt x="1118407" y="1874519"/>
                </a:lnTo>
                <a:lnTo>
                  <a:pt x="1137920" y="1874519"/>
                </a:lnTo>
                <a:lnTo>
                  <a:pt x="1136650" y="1873249"/>
                </a:lnTo>
                <a:close/>
              </a:path>
              <a:path w="1459230" h="2195829">
                <a:moveTo>
                  <a:pt x="1132839" y="1869439"/>
                </a:moveTo>
                <a:lnTo>
                  <a:pt x="1113325" y="1869439"/>
                </a:lnTo>
                <a:lnTo>
                  <a:pt x="1115866" y="1871979"/>
                </a:lnTo>
                <a:lnTo>
                  <a:pt x="1135380" y="1871979"/>
                </a:lnTo>
                <a:lnTo>
                  <a:pt x="1132839" y="1869439"/>
                </a:lnTo>
                <a:close/>
              </a:path>
              <a:path w="1459230" h="2195829">
                <a:moveTo>
                  <a:pt x="1130299" y="1866899"/>
                </a:moveTo>
                <a:lnTo>
                  <a:pt x="1110784" y="1866899"/>
                </a:lnTo>
                <a:lnTo>
                  <a:pt x="1112054" y="1868169"/>
                </a:lnTo>
                <a:lnTo>
                  <a:pt x="1131570" y="1868169"/>
                </a:lnTo>
                <a:lnTo>
                  <a:pt x="1130299" y="1866899"/>
                </a:lnTo>
                <a:close/>
              </a:path>
              <a:path w="1459230" h="2195829">
                <a:moveTo>
                  <a:pt x="1126490" y="1863089"/>
                </a:moveTo>
                <a:lnTo>
                  <a:pt x="1106972" y="1863089"/>
                </a:lnTo>
                <a:lnTo>
                  <a:pt x="1109513" y="1865629"/>
                </a:lnTo>
                <a:lnTo>
                  <a:pt x="1129030" y="1865629"/>
                </a:lnTo>
                <a:lnTo>
                  <a:pt x="1126490" y="1863089"/>
                </a:lnTo>
                <a:close/>
              </a:path>
              <a:path w="1459230" h="2195829">
                <a:moveTo>
                  <a:pt x="1123950" y="1860549"/>
                </a:moveTo>
                <a:lnTo>
                  <a:pt x="1104431" y="1860549"/>
                </a:lnTo>
                <a:lnTo>
                  <a:pt x="1105702" y="1861819"/>
                </a:lnTo>
                <a:lnTo>
                  <a:pt x="1125220" y="1861819"/>
                </a:lnTo>
                <a:lnTo>
                  <a:pt x="1123950" y="1860549"/>
                </a:lnTo>
                <a:close/>
              </a:path>
              <a:path w="1459230" h="2195829">
                <a:moveTo>
                  <a:pt x="1120140" y="1856740"/>
                </a:moveTo>
                <a:lnTo>
                  <a:pt x="1100619" y="1856740"/>
                </a:lnTo>
                <a:lnTo>
                  <a:pt x="1103161" y="1859279"/>
                </a:lnTo>
                <a:lnTo>
                  <a:pt x="1122680" y="1859279"/>
                </a:lnTo>
                <a:lnTo>
                  <a:pt x="1120140" y="1856740"/>
                </a:lnTo>
                <a:close/>
              </a:path>
              <a:path w="1459230" h="2195829">
                <a:moveTo>
                  <a:pt x="1117600" y="1854199"/>
                </a:moveTo>
                <a:lnTo>
                  <a:pt x="1098078" y="1854199"/>
                </a:lnTo>
                <a:lnTo>
                  <a:pt x="1099349" y="1855469"/>
                </a:lnTo>
                <a:lnTo>
                  <a:pt x="1118870" y="1855469"/>
                </a:lnTo>
                <a:lnTo>
                  <a:pt x="1117600" y="1854199"/>
                </a:lnTo>
                <a:close/>
              </a:path>
              <a:path w="1459230" h="2195829">
                <a:moveTo>
                  <a:pt x="1113790" y="1850389"/>
                </a:moveTo>
                <a:lnTo>
                  <a:pt x="1094267" y="1850389"/>
                </a:lnTo>
                <a:lnTo>
                  <a:pt x="1096808" y="1852929"/>
                </a:lnTo>
                <a:lnTo>
                  <a:pt x="1116330" y="1852929"/>
                </a:lnTo>
                <a:lnTo>
                  <a:pt x="1113790" y="1850389"/>
                </a:lnTo>
                <a:close/>
              </a:path>
              <a:path w="1459230" h="2195829">
                <a:moveTo>
                  <a:pt x="1111250" y="1847849"/>
                </a:moveTo>
                <a:lnTo>
                  <a:pt x="1091726" y="1847849"/>
                </a:lnTo>
                <a:lnTo>
                  <a:pt x="1092996" y="1849119"/>
                </a:lnTo>
                <a:lnTo>
                  <a:pt x="1112520" y="1849119"/>
                </a:lnTo>
                <a:lnTo>
                  <a:pt x="1111250" y="1847849"/>
                </a:lnTo>
                <a:close/>
              </a:path>
              <a:path w="1459230" h="2195829">
                <a:moveTo>
                  <a:pt x="1107440" y="1844039"/>
                </a:moveTo>
                <a:lnTo>
                  <a:pt x="1087914" y="1844039"/>
                </a:lnTo>
                <a:lnTo>
                  <a:pt x="1090455" y="1846579"/>
                </a:lnTo>
                <a:lnTo>
                  <a:pt x="1109980" y="1846579"/>
                </a:lnTo>
                <a:lnTo>
                  <a:pt x="1107440" y="1844039"/>
                </a:lnTo>
                <a:close/>
              </a:path>
              <a:path w="1459230" h="2195829">
                <a:moveTo>
                  <a:pt x="1104900" y="1841499"/>
                </a:moveTo>
                <a:lnTo>
                  <a:pt x="1085373" y="1841499"/>
                </a:lnTo>
                <a:lnTo>
                  <a:pt x="1086643" y="1842769"/>
                </a:lnTo>
                <a:lnTo>
                  <a:pt x="1106170" y="1842769"/>
                </a:lnTo>
                <a:lnTo>
                  <a:pt x="1104900" y="1841499"/>
                </a:lnTo>
                <a:close/>
              </a:path>
              <a:path w="1459230" h="2195829">
                <a:moveTo>
                  <a:pt x="1098549" y="1835149"/>
                </a:moveTo>
                <a:lnTo>
                  <a:pt x="1079020" y="1835149"/>
                </a:lnTo>
                <a:lnTo>
                  <a:pt x="1084102" y="1840229"/>
                </a:lnTo>
                <a:lnTo>
                  <a:pt x="1103630" y="1840229"/>
                </a:lnTo>
                <a:lnTo>
                  <a:pt x="1098549" y="1835149"/>
                </a:lnTo>
                <a:close/>
              </a:path>
              <a:path w="1459230" h="2195829">
                <a:moveTo>
                  <a:pt x="1092199" y="1828799"/>
                </a:moveTo>
                <a:lnTo>
                  <a:pt x="1072667" y="1828799"/>
                </a:lnTo>
                <a:lnTo>
                  <a:pt x="1077750" y="1833879"/>
                </a:lnTo>
                <a:lnTo>
                  <a:pt x="1097280" y="1833879"/>
                </a:lnTo>
                <a:lnTo>
                  <a:pt x="1092199" y="1828799"/>
                </a:lnTo>
                <a:close/>
              </a:path>
              <a:path w="1459230" h="2195829">
                <a:moveTo>
                  <a:pt x="1085850" y="1822449"/>
                </a:moveTo>
                <a:lnTo>
                  <a:pt x="1066315" y="1822449"/>
                </a:lnTo>
                <a:lnTo>
                  <a:pt x="1071397" y="1827529"/>
                </a:lnTo>
                <a:lnTo>
                  <a:pt x="1090930" y="1827529"/>
                </a:lnTo>
                <a:lnTo>
                  <a:pt x="1085850" y="1822449"/>
                </a:lnTo>
                <a:close/>
              </a:path>
              <a:path w="1459230" h="2195829">
                <a:moveTo>
                  <a:pt x="1079500" y="1816099"/>
                </a:moveTo>
                <a:lnTo>
                  <a:pt x="1059962" y="1816099"/>
                </a:lnTo>
                <a:lnTo>
                  <a:pt x="1065044" y="1821179"/>
                </a:lnTo>
                <a:lnTo>
                  <a:pt x="1084580" y="1821179"/>
                </a:lnTo>
                <a:lnTo>
                  <a:pt x="1079500" y="1816099"/>
                </a:lnTo>
                <a:close/>
              </a:path>
              <a:path w="1459230" h="2195829">
                <a:moveTo>
                  <a:pt x="1073149" y="1809749"/>
                </a:moveTo>
                <a:lnTo>
                  <a:pt x="1053609" y="1809749"/>
                </a:lnTo>
                <a:lnTo>
                  <a:pt x="1058691" y="1814830"/>
                </a:lnTo>
                <a:lnTo>
                  <a:pt x="1078230" y="1814830"/>
                </a:lnTo>
                <a:lnTo>
                  <a:pt x="1073149" y="1809749"/>
                </a:lnTo>
                <a:close/>
              </a:path>
              <a:path w="1459230" h="2195829">
                <a:moveTo>
                  <a:pt x="1066799" y="1803399"/>
                </a:moveTo>
                <a:lnTo>
                  <a:pt x="1047256" y="1803399"/>
                </a:lnTo>
                <a:lnTo>
                  <a:pt x="1052339" y="1808479"/>
                </a:lnTo>
                <a:lnTo>
                  <a:pt x="1071880" y="1808479"/>
                </a:lnTo>
                <a:lnTo>
                  <a:pt x="1066799" y="1803399"/>
                </a:lnTo>
                <a:close/>
              </a:path>
              <a:path w="1459230" h="2195829">
                <a:moveTo>
                  <a:pt x="1060449" y="1797049"/>
                </a:moveTo>
                <a:lnTo>
                  <a:pt x="1040904" y="1797049"/>
                </a:lnTo>
                <a:lnTo>
                  <a:pt x="1045986" y="1802129"/>
                </a:lnTo>
                <a:lnTo>
                  <a:pt x="1065530" y="1802129"/>
                </a:lnTo>
                <a:lnTo>
                  <a:pt x="1060449" y="1797049"/>
                </a:lnTo>
                <a:close/>
              </a:path>
              <a:path w="1459230" h="2195829">
                <a:moveTo>
                  <a:pt x="1055370" y="1791970"/>
                </a:moveTo>
                <a:lnTo>
                  <a:pt x="1035822" y="1791970"/>
                </a:lnTo>
                <a:lnTo>
                  <a:pt x="1039633" y="1795779"/>
                </a:lnTo>
                <a:lnTo>
                  <a:pt x="1059180" y="1795779"/>
                </a:lnTo>
                <a:lnTo>
                  <a:pt x="1055370" y="1791970"/>
                </a:lnTo>
                <a:close/>
              </a:path>
              <a:path w="1459230" h="2195829">
                <a:moveTo>
                  <a:pt x="1049020" y="1785620"/>
                </a:moveTo>
                <a:lnTo>
                  <a:pt x="1029469" y="1785620"/>
                </a:lnTo>
                <a:lnTo>
                  <a:pt x="1034551" y="1790700"/>
                </a:lnTo>
                <a:lnTo>
                  <a:pt x="1054100" y="1790700"/>
                </a:lnTo>
                <a:lnTo>
                  <a:pt x="1049020" y="1785620"/>
                </a:lnTo>
                <a:close/>
              </a:path>
              <a:path w="1459230" h="2195829">
                <a:moveTo>
                  <a:pt x="1042669" y="1779269"/>
                </a:moveTo>
                <a:lnTo>
                  <a:pt x="1023116" y="1779269"/>
                </a:lnTo>
                <a:lnTo>
                  <a:pt x="1028198" y="1784349"/>
                </a:lnTo>
                <a:lnTo>
                  <a:pt x="1047750" y="1784349"/>
                </a:lnTo>
                <a:lnTo>
                  <a:pt x="1042669" y="1779269"/>
                </a:lnTo>
                <a:close/>
              </a:path>
              <a:path w="1459230" h="2195829">
                <a:moveTo>
                  <a:pt x="1036320" y="1772919"/>
                </a:moveTo>
                <a:lnTo>
                  <a:pt x="1016763" y="1772919"/>
                </a:lnTo>
                <a:lnTo>
                  <a:pt x="1021846" y="1777999"/>
                </a:lnTo>
                <a:lnTo>
                  <a:pt x="1041400" y="1777999"/>
                </a:lnTo>
                <a:lnTo>
                  <a:pt x="1036320" y="1772919"/>
                </a:lnTo>
                <a:close/>
              </a:path>
              <a:path w="1459230" h="2195829">
                <a:moveTo>
                  <a:pt x="1029970" y="1766570"/>
                </a:moveTo>
                <a:lnTo>
                  <a:pt x="1010411" y="1766570"/>
                </a:lnTo>
                <a:lnTo>
                  <a:pt x="1015493" y="1771649"/>
                </a:lnTo>
                <a:lnTo>
                  <a:pt x="1035050" y="1771649"/>
                </a:lnTo>
                <a:lnTo>
                  <a:pt x="1029970" y="1766570"/>
                </a:lnTo>
                <a:close/>
              </a:path>
              <a:path w="1459230" h="2195829">
                <a:moveTo>
                  <a:pt x="1023620" y="1760219"/>
                </a:moveTo>
                <a:lnTo>
                  <a:pt x="1004058" y="1760219"/>
                </a:lnTo>
                <a:lnTo>
                  <a:pt x="1009140" y="1765299"/>
                </a:lnTo>
                <a:lnTo>
                  <a:pt x="1028699" y="1765299"/>
                </a:lnTo>
                <a:lnTo>
                  <a:pt x="1023620" y="1760219"/>
                </a:lnTo>
                <a:close/>
              </a:path>
              <a:path w="1459230" h="2195829">
                <a:moveTo>
                  <a:pt x="1017270" y="1753869"/>
                </a:moveTo>
                <a:lnTo>
                  <a:pt x="997705" y="1753869"/>
                </a:lnTo>
                <a:lnTo>
                  <a:pt x="1002787" y="1758949"/>
                </a:lnTo>
                <a:lnTo>
                  <a:pt x="1022350" y="1758949"/>
                </a:lnTo>
                <a:lnTo>
                  <a:pt x="1017270" y="1753869"/>
                </a:lnTo>
                <a:close/>
              </a:path>
              <a:path w="1459230" h="2195829">
                <a:moveTo>
                  <a:pt x="1010920" y="1747519"/>
                </a:moveTo>
                <a:lnTo>
                  <a:pt x="991352" y="1747519"/>
                </a:lnTo>
                <a:lnTo>
                  <a:pt x="996435" y="1752599"/>
                </a:lnTo>
                <a:lnTo>
                  <a:pt x="1016000" y="1752599"/>
                </a:lnTo>
                <a:lnTo>
                  <a:pt x="1010920" y="1747519"/>
                </a:lnTo>
                <a:close/>
              </a:path>
              <a:path w="1459230" h="2195829">
                <a:moveTo>
                  <a:pt x="1004570" y="1741169"/>
                </a:moveTo>
                <a:lnTo>
                  <a:pt x="985000" y="1741169"/>
                </a:lnTo>
                <a:lnTo>
                  <a:pt x="990082" y="1746249"/>
                </a:lnTo>
                <a:lnTo>
                  <a:pt x="1009650" y="1746249"/>
                </a:lnTo>
                <a:lnTo>
                  <a:pt x="1004570" y="1741169"/>
                </a:lnTo>
                <a:close/>
              </a:path>
              <a:path w="1459230" h="2195829">
                <a:moveTo>
                  <a:pt x="998220" y="1734820"/>
                </a:moveTo>
                <a:lnTo>
                  <a:pt x="978647" y="1734820"/>
                </a:lnTo>
                <a:lnTo>
                  <a:pt x="983729" y="1739899"/>
                </a:lnTo>
                <a:lnTo>
                  <a:pt x="1003300" y="1739899"/>
                </a:lnTo>
                <a:lnTo>
                  <a:pt x="998220" y="1734820"/>
                </a:lnTo>
                <a:close/>
              </a:path>
              <a:path w="1459230" h="2195829">
                <a:moveTo>
                  <a:pt x="991870" y="1728470"/>
                </a:moveTo>
                <a:lnTo>
                  <a:pt x="972294" y="1728470"/>
                </a:lnTo>
                <a:lnTo>
                  <a:pt x="977376" y="1733549"/>
                </a:lnTo>
                <a:lnTo>
                  <a:pt x="996950" y="1733549"/>
                </a:lnTo>
                <a:lnTo>
                  <a:pt x="991870" y="1728470"/>
                </a:lnTo>
                <a:close/>
              </a:path>
              <a:path w="1459230" h="2195829">
                <a:moveTo>
                  <a:pt x="985520" y="1722119"/>
                </a:moveTo>
                <a:lnTo>
                  <a:pt x="965941" y="1722119"/>
                </a:lnTo>
                <a:lnTo>
                  <a:pt x="971024" y="1727199"/>
                </a:lnTo>
                <a:lnTo>
                  <a:pt x="990600" y="1727199"/>
                </a:lnTo>
                <a:lnTo>
                  <a:pt x="985520" y="1722119"/>
                </a:lnTo>
                <a:close/>
              </a:path>
              <a:path w="1459230" h="2195829">
                <a:moveTo>
                  <a:pt x="979170" y="1715770"/>
                </a:moveTo>
                <a:lnTo>
                  <a:pt x="959589" y="1715770"/>
                </a:lnTo>
                <a:lnTo>
                  <a:pt x="964671" y="1720849"/>
                </a:lnTo>
                <a:lnTo>
                  <a:pt x="984250" y="1720849"/>
                </a:lnTo>
                <a:lnTo>
                  <a:pt x="979170" y="1715770"/>
                </a:lnTo>
                <a:close/>
              </a:path>
              <a:path w="1459230" h="2195829">
                <a:moveTo>
                  <a:pt x="972820" y="1709419"/>
                </a:moveTo>
                <a:lnTo>
                  <a:pt x="953236" y="1709419"/>
                </a:lnTo>
                <a:lnTo>
                  <a:pt x="958318" y="1714499"/>
                </a:lnTo>
                <a:lnTo>
                  <a:pt x="977900" y="1714499"/>
                </a:lnTo>
                <a:lnTo>
                  <a:pt x="972820" y="1709419"/>
                </a:lnTo>
                <a:close/>
              </a:path>
              <a:path w="1459230" h="2195829">
                <a:moveTo>
                  <a:pt x="966470" y="1703070"/>
                </a:moveTo>
                <a:lnTo>
                  <a:pt x="946883" y="1703070"/>
                </a:lnTo>
                <a:lnTo>
                  <a:pt x="951965" y="1708149"/>
                </a:lnTo>
                <a:lnTo>
                  <a:pt x="971550" y="1708149"/>
                </a:lnTo>
                <a:lnTo>
                  <a:pt x="966470" y="1703070"/>
                </a:lnTo>
                <a:close/>
              </a:path>
              <a:path w="1459230" h="2195829">
                <a:moveTo>
                  <a:pt x="960120" y="1696719"/>
                </a:moveTo>
                <a:lnTo>
                  <a:pt x="940531" y="1696719"/>
                </a:lnTo>
                <a:lnTo>
                  <a:pt x="945613" y="1701799"/>
                </a:lnTo>
                <a:lnTo>
                  <a:pt x="965200" y="1701799"/>
                </a:lnTo>
                <a:lnTo>
                  <a:pt x="960120" y="1696719"/>
                </a:lnTo>
                <a:close/>
              </a:path>
              <a:path w="1459230" h="2195829">
                <a:moveTo>
                  <a:pt x="953770" y="1690370"/>
                </a:moveTo>
                <a:lnTo>
                  <a:pt x="934178" y="1690370"/>
                </a:lnTo>
                <a:lnTo>
                  <a:pt x="939260" y="1695449"/>
                </a:lnTo>
                <a:lnTo>
                  <a:pt x="958850" y="1695449"/>
                </a:lnTo>
                <a:lnTo>
                  <a:pt x="953770" y="1690370"/>
                </a:lnTo>
                <a:close/>
              </a:path>
              <a:path w="1459230" h="2195829">
                <a:moveTo>
                  <a:pt x="947419" y="1684019"/>
                </a:moveTo>
                <a:lnTo>
                  <a:pt x="927825" y="1684019"/>
                </a:lnTo>
                <a:lnTo>
                  <a:pt x="932907" y="1689099"/>
                </a:lnTo>
                <a:lnTo>
                  <a:pt x="952499" y="1689099"/>
                </a:lnTo>
                <a:lnTo>
                  <a:pt x="947419" y="1684019"/>
                </a:lnTo>
                <a:close/>
              </a:path>
              <a:path w="1459230" h="2195829">
                <a:moveTo>
                  <a:pt x="941070" y="1677669"/>
                </a:moveTo>
                <a:lnTo>
                  <a:pt x="921472" y="1677669"/>
                </a:lnTo>
                <a:lnTo>
                  <a:pt x="926555" y="1682750"/>
                </a:lnTo>
                <a:lnTo>
                  <a:pt x="946150" y="1682750"/>
                </a:lnTo>
                <a:lnTo>
                  <a:pt x="941070" y="1677669"/>
                </a:lnTo>
                <a:close/>
              </a:path>
              <a:path w="1459230" h="2195829">
                <a:moveTo>
                  <a:pt x="934720" y="1671320"/>
                </a:moveTo>
                <a:lnTo>
                  <a:pt x="915120" y="1671320"/>
                </a:lnTo>
                <a:lnTo>
                  <a:pt x="920202" y="1676399"/>
                </a:lnTo>
                <a:lnTo>
                  <a:pt x="939800" y="1676399"/>
                </a:lnTo>
                <a:lnTo>
                  <a:pt x="934720" y="1671320"/>
                </a:lnTo>
                <a:close/>
              </a:path>
              <a:path w="1459230" h="2195829">
                <a:moveTo>
                  <a:pt x="928370" y="1664969"/>
                </a:moveTo>
                <a:lnTo>
                  <a:pt x="908767" y="1664969"/>
                </a:lnTo>
                <a:lnTo>
                  <a:pt x="913849" y="1670050"/>
                </a:lnTo>
                <a:lnTo>
                  <a:pt x="933450" y="1670050"/>
                </a:lnTo>
                <a:lnTo>
                  <a:pt x="928370" y="1664969"/>
                </a:lnTo>
                <a:close/>
              </a:path>
              <a:path w="1459230" h="2195829">
                <a:moveTo>
                  <a:pt x="922020" y="1658620"/>
                </a:moveTo>
                <a:lnTo>
                  <a:pt x="902414" y="1658620"/>
                </a:lnTo>
                <a:lnTo>
                  <a:pt x="907496" y="1663699"/>
                </a:lnTo>
                <a:lnTo>
                  <a:pt x="927099" y="1663699"/>
                </a:lnTo>
                <a:lnTo>
                  <a:pt x="922020" y="1658620"/>
                </a:lnTo>
                <a:close/>
              </a:path>
              <a:path w="1459230" h="2195829">
                <a:moveTo>
                  <a:pt x="915670" y="1652270"/>
                </a:moveTo>
                <a:lnTo>
                  <a:pt x="896061" y="1652270"/>
                </a:lnTo>
                <a:lnTo>
                  <a:pt x="901144" y="1657349"/>
                </a:lnTo>
                <a:lnTo>
                  <a:pt x="920750" y="1657349"/>
                </a:lnTo>
                <a:lnTo>
                  <a:pt x="915670" y="1652270"/>
                </a:lnTo>
                <a:close/>
              </a:path>
              <a:path w="1459230" h="2195829">
                <a:moveTo>
                  <a:pt x="909320" y="1645919"/>
                </a:moveTo>
                <a:lnTo>
                  <a:pt x="889709" y="1645919"/>
                </a:lnTo>
                <a:lnTo>
                  <a:pt x="894791" y="1651000"/>
                </a:lnTo>
                <a:lnTo>
                  <a:pt x="914400" y="1651000"/>
                </a:lnTo>
                <a:lnTo>
                  <a:pt x="909320" y="1645919"/>
                </a:lnTo>
                <a:close/>
              </a:path>
              <a:path w="1459230" h="2195829">
                <a:moveTo>
                  <a:pt x="902970" y="1639570"/>
                </a:moveTo>
                <a:lnTo>
                  <a:pt x="883356" y="1639570"/>
                </a:lnTo>
                <a:lnTo>
                  <a:pt x="888438" y="1644649"/>
                </a:lnTo>
                <a:lnTo>
                  <a:pt x="908050" y="1644649"/>
                </a:lnTo>
                <a:lnTo>
                  <a:pt x="902970" y="1639570"/>
                </a:lnTo>
                <a:close/>
              </a:path>
              <a:path w="1459230" h="2195829">
                <a:moveTo>
                  <a:pt x="896620" y="1633220"/>
                </a:moveTo>
                <a:lnTo>
                  <a:pt x="877003" y="1633220"/>
                </a:lnTo>
                <a:lnTo>
                  <a:pt x="882085" y="1638299"/>
                </a:lnTo>
                <a:lnTo>
                  <a:pt x="901700" y="1638299"/>
                </a:lnTo>
                <a:lnTo>
                  <a:pt x="896620" y="1633220"/>
                </a:lnTo>
                <a:close/>
              </a:path>
              <a:path w="1459230" h="2195829">
                <a:moveTo>
                  <a:pt x="890270" y="1626870"/>
                </a:moveTo>
                <a:lnTo>
                  <a:pt x="870650" y="1626870"/>
                </a:lnTo>
                <a:lnTo>
                  <a:pt x="875733" y="1631949"/>
                </a:lnTo>
                <a:lnTo>
                  <a:pt x="895350" y="1631949"/>
                </a:lnTo>
                <a:lnTo>
                  <a:pt x="890270" y="1626870"/>
                </a:lnTo>
                <a:close/>
              </a:path>
              <a:path w="1459230" h="2195829">
                <a:moveTo>
                  <a:pt x="883920" y="1620519"/>
                </a:moveTo>
                <a:lnTo>
                  <a:pt x="864298" y="1620519"/>
                </a:lnTo>
                <a:lnTo>
                  <a:pt x="869380" y="1625599"/>
                </a:lnTo>
                <a:lnTo>
                  <a:pt x="889000" y="1625599"/>
                </a:lnTo>
                <a:lnTo>
                  <a:pt x="883920" y="1620519"/>
                </a:lnTo>
                <a:close/>
              </a:path>
              <a:path w="1459230" h="2195829">
                <a:moveTo>
                  <a:pt x="877570" y="1614169"/>
                </a:moveTo>
                <a:lnTo>
                  <a:pt x="857945" y="1614169"/>
                </a:lnTo>
                <a:lnTo>
                  <a:pt x="863027" y="1619249"/>
                </a:lnTo>
                <a:lnTo>
                  <a:pt x="882650" y="1619249"/>
                </a:lnTo>
                <a:lnTo>
                  <a:pt x="877570" y="1614169"/>
                </a:lnTo>
                <a:close/>
              </a:path>
              <a:path w="1459230" h="2195829">
                <a:moveTo>
                  <a:pt x="871220" y="1607820"/>
                </a:moveTo>
                <a:lnTo>
                  <a:pt x="851592" y="1607820"/>
                </a:lnTo>
                <a:lnTo>
                  <a:pt x="856674" y="1612899"/>
                </a:lnTo>
                <a:lnTo>
                  <a:pt x="876300" y="1612899"/>
                </a:lnTo>
                <a:lnTo>
                  <a:pt x="871220" y="1607820"/>
                </a:lnTo>
                <a:close/>
              </a:path>
              <a:path w="1459230" h="2195829">
                <a:moveTo>
                  <a:pt x="864870" y="1601470"/>
                </a:moveTo>
                <a:lnTo>
                  <a:pt x="845239" y="1601470"/>
                </a:lnTo>
                <a:lnTo>
                  <a:pt x="850322" y="1606549"/>
                </a:lnTo>
                <a:lnTo>
                  <a:pt x="869950" y="1606549"/>
                </a:lnTo>
                <a:lnTo>
                  <a:pt x="864870" y="1601470"/>
                </a:lnTo>
                <a:close/>
              </a:path>
              <a:path w="1459230" h="2195829">
                <a:moveTo>
                  <a:pt x="858520" y="1595119"/>
                </a:moveTo>
                <a:lnTo>
                  <a:pt x="838887" y="1595119"/>
                </a:lnTo>
                <a:lnTo>
                  <a:pt x="843969" y="1600199"/>
                </a:lnTo>
                <a:lnTo>
                  <a:pt x="863599" y="1600199"/>
                </a:lnTo>
                <a:lnTo>
                  <a:pt x="858520" y="1595119"/>
                </a:lnTo>
                <a:close/>
              </a:path>
              <a:path w="1459230" h="2195829">
                <a:moveTo>
                  <a:pt x="650239" y="1386839"/>
                </a:moveTo>
                <a:lnTo>
                  <a:pt x="630517" y="1386839"/>
                </a:lnTo>
                <a:lnTo>
                  <a:pt x="837616" y="1593849"/>
                </a:lnTo>
                <a:lnTo>
                  <a:pt x="857250" y="1593849"/>
                </a:lnTo>
                <a:lnTo>
                  <a:pt x="650239" y="138683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0" y="5413683"/>
            <a:ext cx="1440180" cy="1439545"/>
          </a:xfrm>
          <a:custGeom>
            <a:avLst/>
            <a:gdLst/>
            <a:ahLst/>
            <a:cxnLst/>
            <a:rect l="l" t="t" r="r" b="b"/>
            <a:pathLst>
              <a:path w="1440180" h="1439545">
                <a:moveTo>
                  <a:pt x="0" y="0"/>
                </a:moveTo>
                <a:lnTo>
                  <a:pt x="0" y="4135"/>
                </a:lnTo>
                <a:lnTo>
                  <a:pt x="4137" y="4135"/>
                </a:lnTo>
                <a:lnTo>
                  <a:pt x="0" y="0"/>
                </a:lnTo>
                <a:close/>
              </a:path>
              <a:path w="1440180" h="1439545">
                <a:moveTo>
                  <a:pt x="4137" y="4135"/>
                </a:moveTo>
                <a:lnTo>
                  <a:pt x="0" y="4135"/>
                </a:lnTo>
                <a:lnTo>
                  <a:pt x="0" y="6675"/>
                </a:lnTo>
                <a:lnTo>
                  <a:pt x="6678" y="6675"/>
                </a:lnTo>
                <a:lnTo>
                  <a:pt x="4137" y="4135"/>
                </a:lnTo>
                <a:close/>
              </a:path>
              <a:path w="1440180" h="1439545">
                <a:moveTo>
                  <a:pt x="6678" y="6675"/>
                </a:moveTo>
                <a:lnTo>
                  <a:pt x="0" y="6675"/>
                </a:lnTo>
                <a:lnTo>
                  <a:pt x="0" y="13025"/>
                </a:lnTo>
                <a:lnTo>
                  <a:pt x="13031" y="13025"/>
                </a:lnTo>
                <a:lnTo>
                  <a:pt x="6678" y="6675"/>
                </a:lnTo>
                <a:close/>
              </a:path>
              <a:path w="1440180" h="1439545">
                <a:moveTo>
                  <a:pt x="13031" y="13025"/>
                </a:moveTo>
                <a:lnTo>
                  <a:pt x="0" y="13025"/>
                </a:lnTo>
                <a:lnTo>
                  <a:pt x="0" y="18435"/>
                </a:lnTo>
                <a:lnTo>
                  <a:pt x="4748" y="23185"/>
                </a:lnTo>
                <a:lnTo>
                  <a:pt x="23195" y="23185"/>
                </a:lnTo>
                <a:lnTo>
                  <a:pt x="13031" y="13025"/>
                </a:lnTo>
                <a:close/>
              </a:path>
              <a:path w="1440180" h="1439545">
                <a:moveTo>
                  <a:pt x="23195" y="23185"/>
                </a:moveTo>
                <a:lnTo>
                  <a:pt x="4748" y="23185"/>
                </a:lnTo>
                <a:lnTo>
                  <a:pt x="11095" y="29535"/>
                </a:lnTo>
                <a:lnTo>
                  <a:pt x="29548" y="29535"/>
                </a:lnTo>
                <a:lnTo>
                  <a:pt x="23195" y="23185"/>
                </a:lnTo>
                <a:close/>
              </a:path>
              <a:path w="1440180" h="1439545">
                <a:moveTo>
                  <a:pt x="29548" y="29535"/>
                </a:moveTo>
                <a:lnTo>
                  <a:pt x="11095" y="29535"/>
                </a:lnTo>
                <a:lnTo>
                  <a:pt x="17442" y="35885"/>
                </a:lnTo>
                <a:lnTo>
                  <a:pt x="35901" y="35885"/>
                </a:lnTo>
                <a:lnTo>
                  <a:pt x="29548" y="29535"/>
                </a:lnTo>
                <a:close/>
              </a:path>
              <a:path w="1440180" h="1439545">
                <a:moveTo>
                  <a:pt x="35901" y="35885"/>
                </a:moveTo>
                <a:lnTo>
                  <a:pt x="17442" y="35885"/>
                </a:lnTo>
                <a:lnTo>
                  <a:pt x="19981" y="38425"/>
                </a:lnTo>
                <a:lnTo>
                  <a:pt x="38442" y="38425"/>
                </a:lnTo>
                <a:lnTo>
                  <a:pt x="35901" y="35885"/>
                </a:lnTo>
                <a:close/>
              </a:path>
              <a:path w="1440180" h="1439545">
                <a:moveTo>
                  <a:pt x="38442" y="38425"/>
                </a:moveTo>
                <a:lnTo>
                  <a:pt x="19981" y="38425"/>
                </a:lnTo>
                <a:lnTo>
                  <a:pt x="26328" y="44775"/>
                </a:lnTo>
                <a:lnTo>
                  <a:pt x="44795" y="44775"/>
                </a:lnTo>
                <a:lnTo>
                  <a:pt x="38442" y="38425"/>
                </a:lnTo>
                <a:close/>
              </a:path>
              <a:path w="1440180" h="1439545">
                <a:moveTo>
                  <a:pt x="44795" y="44775"/>
                </a:moveTo>
                <a:lnTo>
                  <a:pt x="26328" y="44775"/>
                </a:lnTo>
                <a:lnTo>
                  <a:pt x="30137" y="48585"/>
                </a:lnTo>
                <a:lnTo>
                  <a:pt x="48606" y="48585"/>
                </a:lnTo>
                <a:lnTo>
                  <a:pt x="44795" y="44775"/>
                </a:lnTo>
                <a:close/>
              </a:path>
              <a:path w="1440180" h="1439545">
                <a:moveTo>
                  <a:pt x="48606" y="48585"/>
                </a:moveTo>
                <a:lnTo>
                  <a:pt x="30137" y="48585"/>
                </a:lnTo>
                <a:lnTo>
                  <a:pt x="42831" y="61285"/>
                </a:lnTo>
                <a:lnTo>
                  <a:pt x="61312" y="61285"/>
                </a:lnTo>
                <a:lnTo>
                  <a:pt x="48606" y="48585"/>
                </a:lnTo>
                <a:close/>
              </a:path>
              <a:path w="1440180" h="1439545">
                <a:moveTo>
                  <a:pt x="61312" y="61285"/>
                </a:moveTo>
                <a:lnTo>
                  <a:pt x="42831" y="61285"/>
                </a:lnTo>
                <a:lnTo>
                  <a:pt x="45370" y="63825"/>
                </a:lnTo>
                <a:lnTo>
                  <a:pt x="63853" y="63825"/>
                </a:lnTo>
                <a:lnTo>
                  <a:pt x="61312" y="61285"/>
                </a:lnTo>
                <a:close/>
              </a:path>
              <a:path w="1440180" h="1439545">
                <a:moveTo>
                  <a:pt x="63853" y="63825"/>
                </a:moveTo>
                <a:lnTo>
                  <a:pt x="45370" y="63825"/>
                </a:lnTo>
                <a:lnTo>
                  <a:pt x="51717" y="70175"/>
                </a:lnTo>
                <a:lnTo>
                  <a:pt x="70206" y="70175"/>
                </a:lnTo>
                <a:lnTo>
                  <a:pt x="63853" y="63825"/>
                </a:lnTo>
                <a:close/>
              </a:path>
              <a:path w="1440180" h="1439545">
                <a:moveTo>
                  <a:pt x="70206" y="70175"/>
                </a:moveTo>
                <a:lnTo>
                  <a:pt x="51717" y="70175"/>
                </a:lnTo>
                <a:lnTo>
                  <a:pt x="61873" y="80335"/>
                </a:lnTo>
                <a:lnTo>
                  <a:pt x="80370" y="80335"/>
                </a:lnTo>
                <a:lnTo>
                  <a:pt x="70206" y="70175"/>
                </a:lnTo>
                <a:close/>
              </a:path>
              <a:path w="1440180" h="1439545">
                <a:moveTo>
                  <a:pt x="80370" y="80335"/>
                </a:moveTo>
                <a:lnTo>
                  <a:pt x="61873" y="80335"/>
                </a:lnTo>
                <a:lnTo>
                  <a:pt x="68220" y="86685"/>
                </a:lnTo>
                <a:lnTo>
                  <a:pt x="86723" y="86685"/>
                </a:lnTo>
                <a:lnTo>
                  <a:pt x="80370" y="80335"/>
                </a:lnTo>
                <a:close/>
              </a:path>
              <a:path w="1440180" h="1439545">
                <a:moveTo>
                  <a:pt x="86723" y="86685"/>
                </a:moveTo>
                <a:lnTo>
                  <a:pt x="68220" y="86685"/>
                </a:lnTo>
                <a:lnTo>
                  <a:pt x="70759" y="89225"/>
                </a:lnTo>
                <a:lnTo>
                  <a:pt x="89264" y="89225"/>
                </a:lnTo>
                <a:lnTo>
                  <a:pt x="86723" y="86685"/>
                </a:lnTo>
                <a:close/>
              </a:path>
              <a:path w="1440180" h="1439545">
                <a:moveTo>
                  <a:pt x="89264" y="89225"/>
                </a:moveTo>
                <a:lnTo>
                  <a:pt x="70759" y="89225"/>
                </a:lnTo>
                <a:lnTo>
                  <a:pt x="74567" y="93035"/>
                </a:lnTo>
                <a:lnTo>
                  <a:pt x="93076" y="93035"/>
                </a:lnTo>
                <a:lnTo>
                  <a:pt x="89264" y="89225"/>
                </a:lnTo>
                <a:close/>
              </a:path>
              <a:path w="1440180" h="1439545">
                <a:moveTo>
                  <a:pt x="93076" y="93035"/>
                </a:moveTo>
                <a:lnTo>
                  <a:pt x="74567" y="93035"/>
                </a:lnTo>
                <a:lnTo>
                  <a:pt x="77106" y="95575"/>
                </a:lnTo>
                <a:lnTo>
                  <a:pt x="95617" y="95575"/>
                </a:lnTo>
                <a:lnTo>
                  <a:pt x="93076" y="93035"/>
                </a:lnTo>
                <a:close/>
              </a:path>
              <a:path w="1440180" h="1439545">
                <a:moveTo>
                  <a:pt x="95617" y="95575"/>
                </a:moveTo>
                <a:lnTo>
                  <a:pt x="77106" y="95575"/>
                </a:lnTo>
                <a:lnTo>
                  <a:pt x="83454" y="101925"/>
                </a:lnTo>
                <a:lnTo>
                  <a:pt x="101969" y="101925"/>
                </a:lnTo>
                <a:lnTo>
                  <a:pt x="95617" y="95575"/>
                </a:lnTo>
                <a:close/>
              </a:path>
              <a:path w="1440180" h="1439545">
                <a:moveTo>
                  <a:pt x="101969" y="101925"/>
                </a:moveTo>
                <a:lnTo>
                  <a:pt x="83454" y="101925"/>
                </a:lnTo>
                <a:lnTo>
                  <a:pt x="106304" y="124785"/>
                </a:lnTo>
                <a:lnTo>
                  <a:pt x="124839" y="124785"/>
                </a:lnTo>
                <a:lnTo>
                  <a:pt x="101969" y="101925"/>
                </a:lnTo>
                <a:close/>
              </a:path>
              <a:path w="1440180" h="1439545">
                <a:moveTo>
                  <a:pt x="124839" y="124785"/>
                </a:moveTo>
                <a:lnTo>
                  <a:pt x="106304" y="124785"/>
                </a:lnTo>
                <a:lnTo>
                  <a:pt x="144387" y="162885"/>
                </a:lnTo>
                <a:lnTo>
                  <a:pt x="162956" y="162885"/>
                </a:lnTo>
                <a:lnTo>
                  <a:pt x="124839" y="124785"/>
                </a:lnTo>
                <a:close/>
              </a:path>
              <a:path w="1440180" h="1439545">
                <a:moveTo>
                  <a:pt x="162956" y="162885"/>
                </a:moveTo>
                <a:lnTo>
                  <a:pt x="144387" y="162885"/>
                </a:lnTo>
                <a:lnTo>
                  <a:pt x="159621" y="178125"/>
                </a:lnTo>
                <a:lnTo>
                  <a:pt x="178202" y="178125"/>
                </a:lnTo>
                <a:lnTo>
                  <a:pt x="162956" y="162885"/>
                </a:lnTo>
                <a:close/>
              </a:path>
              <a:path w="1440180" h="1439545">
                <a:moveTo>
                  <a:pt x="178202" y="178125"/>
                </a:moveTo>
                <a:lnTo>
                  <a:pt x="159621" y="178125"/>
                </a:lnTo>
                <a:lnTo>
                  <a:pt x="176124" y="194635"/>
                </a:lnTo>
                <a:lnTo>
                  <a:pt x="194719" y="194635"/>
                </a:lnTo>
                <a:lnTo>
                  <a:pt x="178202" y="178125"/>
                </a:lnTo>
                <a:close/>
              </a:path>
              <a:path w="1440180" h="1439545">
                <a:moveTo>
                  <a:pt x="194719" y="194635"/>
                </a:moveTo>
                <a:lnTo>
                  <a:pt x="176124" y="194635"/>
                </a:lnTo>
                <a:lnTo>
                  <a:pt x="191357" y="209875"/>
                </a:lnTo>
                <a:lnTo>
                  <a:pt x="209966" y="209875"/>
                </a:lnTo>
                <a:lnTo>
                  <a:pt x="194719" y="194635"/>
                </a:lnTo>
                <a:close/>
              </a:path>
              <a:path w="1440180" h="1439545">
                <a:moveTo>
                  <a:pt x="209966" y="209875"/>
                </a:moveTo>
                <a:lnTo>
                  <a:pt x="191357" y="209875"/>
                </a:lnTo>
                <a:lnTo>
                  <a:pt x="207860" y="226385"/>
                </a:lnTo>
                <a:lnTo>
                  <a:pt x="226483" y="226385"/>
                </a:lnTo>
                <a:lnTo>
                  <a:pt x="209966" y="209875"/>
                </a:lnTo>
                <a:close/>
              </a:path>
              <a:path w="1440180" h="1439545">
                <a:moveTo>
                  <a:pt x="226483" y="226385"/>
                </a:moveTo>
                <a:lnTo>
                  <a:pt x="207860" y="226385"/>
                </a:lnTo>
                <a:lnTo>
                  <a:pt x="261177" y="279725"/>
                </a:lnTo>
                <a:lnTo>
                  <a:pt x="279846" y="279725"/>
                </a:lnTo>
                <a:lnTo>
                  <a:pt x="226483" y="226385"/>
                </a:lnTo>
                <a:close/>
              </a:path>
              <a:path w="1440180" h="1439545">
                <a:moveTo>
                  <a:pt x="279846" y="279725"/>
                </a:moveTo>
                <a:lnTo>
                  <a:pt x="261177" y="279725"/>
                </a:lnTo>
                <a:lnTo>
                  <a:pt x="315764" y="334335"/>
                </a:lnTo>
                <a:lnTo>
                  <a:pt x="334480" y="334335"/>
                </a:lnTo>
                <a:lnTo>
                  <a:pt x="279846" y="279725"/>
                </a:lnTo>
                <a:close/>
              </a:path>
              <a:path w="1440180" h="1439545">
                <a:moveTo>
                  <a:pt x="334480" y="334335"/>
                </a:moveTo>
                <a:lnTo>
                  <a:pt x="315764" y="334335"/>
                </a:lnTo>
                <a:lnTo>
                  <a:pt x="334805" y="353385"/>
                </a:lnTo>
                <a:lnTo>
                  <a:pt x="353538" y="353385"/>
                </a:lnTo>
                <a:lnTo>
                  <a:pt x="334480" y="334335"/>
                </a:lnTo>
                <a:close/>
              </a:path>
              <a:path w="1440180" h="1439545">
                <a:moveTo>
                  <a:pt x="353538" y="353385"/>
                </a:moveTo>
                <a:lnTo>
                  <a:pt x="334805" y="353385"/>
                </a:lnTo>
                <a:lnTo>
                  <a:pt x="347500" y="366085"/>
                </a:lnTo>
                <a:lnTo>
                  <a:pt x="366243" y="366085"/>
                </a:lnTo>
                <a:lnTo>
                  <a:pt x="353538" y="353385"/>
                </a:lnTo>
                <a:close/>
              </a:path>
              <a:path w="1440180" h="1439545">
                <a:moveTo>
                  <a:pt x="366243" y="366085"/>
                </a:moveTo>
                <a:lnTo>
                  <a:pt x="347500" y="366085"/>
                </a:lnTo>
                <a:lnTo>
                  <a:pt x="366542" y="385135"/>
                </a:lnTo>
                <a:lnTo>
                  <a:pt x="385301" y="385135"/>
                </a:lnTo>
                <a:lnTo>
                  <a:pt x="366243" y="366085"/>
                </a:lnTo>
                <a:close/>
              </a:path>
              <a:path w="1440180" h="1439545">
                <a:moveTo>
                  <a:pt x="385301" y="385135"/>
                </a:moveTo>
                <a:lnTo>
                  <a:pt x="366542" y="385135"/>
                </a:lnTo>
                <a:lnTo>
                  <a:pt x="379236" y="397835"/>
                </a:lnTo>
                <a:lnTo>
                  <a:pt x="398007" y="397835"/>
                </a:lnTo>
                <a:lnTo>
                  <a:pt x="385301" y="385135"/>
                </a:lnTo>
                <a:close/>
              </a:path>
              <a:path w="1440180" h="1439545">
                <a:moveTo>
                  <a:pt x="398007" y="397835"/>
                </a:moveTo>
                <a:lnTo>
                  <a:pt x="379236" y="397835"/>
                </a:lnTo>
                <a:lnTo>
                  <a:pt x="394470" y="413075"/>
                </a:lnTo>
                <a:lnTo>
                  <a:pt x="413253" y="413075"/>
                </a:lnTo>
                <a:lnTo>
                  <a:pt x="398007" y="397835"/>
                </a:lnTo>
                <a:close/>
              </a:path>
              <a:path w="1440180" h="1439545">
                <a:moveTo>
                  <a:pt x="413253" y="413075"/>
                </a:moveTo>
                <a:lnTo>
                  <a:pt x="394470" y="413075"/>
                </a:lnTo>
                <a:lnTo>
                  <a:pt x="410972" y="429585"/>
                </a:lnTo>
                <a:lnTo>
                  <a:pt x="429771" y="429585"/>
                </a:lnTo>
                <a:lnTo>
                  <a:pt x="413253" y="413075"/>
                </a:lnTo>
                <a:close/>
              </a:path>
              <a:path w="1440180" h="1439545">
                <a:moveTo>
                  <a:pt x="429771" y="429585"/>
                </a:moveTo>
                <a:lnTo>
                  <a:pt x="410972" y="429585"/>
                </a:lnTo>
                <a:lnTo>
                  <a:pt x="426206" y="444825"/>
                </a:lnTo>
                <a:lnTo>
                  <a:pt x="445017" y="444825"/>
                </a:lnTo>
                <a:lnTo>
                  <a:pt x="429771" y="429585"/>
                </a:lnTo>
                <a:close/>
              </a:path>
              <a:path w="1440180" h="1439545">
                <a:moveTo>
                  <a:pt x="445017" y="444825"/>
                </a:moveTo>
                <a:lnTo>
                  <a:pt x="426206" y="444825"/>
                </a:lnTo>
                <a:lnTo>
                  <a:pt x="474445" y="493085"/>
                </a:lnTo>
                <a:lnTo>
                  <a:pt x="493298" y="493085"/>
                </a:lnTo>
                <a:lnTo>
                  <a:pt x="445017" y="444825"/>
                </a:lnTo>
                <a:close/>
              </a:path>
              <a:path w="1440180" h="1439545">
                <a:moveTo>
                  <a:pt x="493298" y="493085"/>
                </a:moveTo>
                <a:lnTo>
                  <a:pt x="474445" y="493085"/>
                </a:lnTo>
                <a:lnTo>
                  <a:pt x="493487" y="512135"/>
                </a:lnTo>
                <a:lnTo>
                  <a:pt x="512356" y="512135"/>
                </a:lnTo>
                <a:lnTo>
                  <a:pt x="493298" y="493085"/>
                </a:lnTo>
                <a:close/>
              </a:path>
              <a:path w="1440180" h="1439545">
                <a:moveTo>
                  <a:pt x="512356" y="512135"/>
                </a:moveTo>
                <a:lnTo>
                  <a:pt x="493487" y="512135"/>
                </a:lnTo>
                <a:lnTo>
                  <a:pt x="540457" y="559125"/>
                </a:lnTo>
                <a:lnTo>
                  <a:pt x="559366" y="559125"/>
                </a:lnTo>
                <a:lnTo>
                  <a:pt x="512356" y="512135"/>
                </a:lnTo>
                <a:close/>
              </a:path>
              <a:path w="1440180" h="1439545">
                <a:moveTo>
                  <a:pt x="559366" y="559125"/>
                </a:moveTo>
                <a:lnTo>
                  <a:pt x="540457" y="559125"/>
                </a:lnTo>
                <a:lnTo>
                  <a:pt x="546804" y="565475"/>
                </a:lnTo>
                <a:lnTo>
                  <a:pt x="565719" y="565475"/>
                </a:lnTo>
                <a:lnTo>
                  <a:pt x="559366" y="559125"/>
                </a:lnTo>
                <a:close/>
              </a:path>
              <a:path w="1440180" h="1439545">
                <a:moveTo>
                  <a:pt x="565719" y="565475"/>
                </a:moveTo>
                <a:lnTo>
                  <a:pt x="546804" y="565475"/>
                </a:lnTo>
                <a:lnTo>
                  <a:pt x="559498" y="578175"/>
                </a:lnTo>
                <a:lnTo>
                  <a:pt x="578425" y="578175"/>
                </a:lnTo>
                <a:lnTo>
                  <a:pt x="565719" y="565475"/>
                </a:lnTo>
                <a:close/>
              </a:path>
              <a:path w="1440180" h="1439545">
                <a:moveTo>
                  <a:pt x="578425" y="578175"/>
                </a:moveTo>
                <a:lnTo>
                  <a:pt x="559498" y="578175"/>
                </a:lnTo>
                <a:lnTo>
                  <a:pt x="565846" y="584525"/>
                </a:lnTo>
                <a:lnTo>
                  <a:pt x="584777" y="584525"/>
                </a:lnTo>
                <a:lnTo>
                  <a:pt x="578425" y="578175"/>
                </a:lnTo>
                <a:close/>
              </a:path>
              <a:path w="1440180" h="1439545">
                <a:moveTo>
                  <a:pt x="584777" y="584525"/>
                </a:moveTo>
                <a:lnTo>
                  <a:pt x="565846" y="584525"/>
                </a:lnTo>
                <a:lnTo>
                  <a:pt x="572193" y="590875"/>
                </a:lnTo>
                <a:lnTo>
                  <a:pt x="591130" y="590875"/>
                </a:lnTo>
                <a:lnTo>
                  <a:pt x="584777" y="584525"/>
                </a:lnTo>
                <a:close/>
              </a:path>
              <a:path w="1440180" h="1439545">
                <a:moveTo>
                  <a:pt x="591130" y="590875"/>
                </a:moveTo>
                <a:lnTo>
                  <a:pt x="572193" y="590875"/>
                </a:lnTo>
                <a:lnTo>
                  <a:pt x="578540" y="597225"/>
                </a:lnTo>
                <a:lnTo>
                  <a:pt x="597483" y="597225"/>
                </a:lnTo>
                <a:lnTo>
                  <a:pt x="591130" y="590875"/>
                </a:lnTo>
                <a:close/>
              </a:path>
              <a:path w="1440180" h="1439545">
                <a:moveTo>
                  <a:pt x="597483" y="597225"/>
                </a:moveTo>
                <a:lnTo>
                  <a:pt x="578540" y="597225"/>
                </a:lnTo>
                <a:lnTo>
                  <a:pt x="591235" y="609925"/>
                </a:lnTo>
                <a:lnTo>
                  <a:pt x="610188" y="609925"/>
                </a:lnTo>
                <a:lnTo>
                  <a:pt x="597483" y="597225"/>
                </a:lnTo>
                <a:close/>
              </a:path>
              <a:path w="1440180" h="1439545">
                <a:moveTo>
                  <a:pt x="610188" y="609925"/>
                </a:moveTo>
                <a:lnTo>
                  <a:pt x="591235" y="609925"/>
                </a:lnTo>
                <a:lnTo>
                  <a:pt x="597582" y="616275"/>
                </a:lnTo>
                <a:lnTo>
                  <a:pt x="616541" y="616275"/>
                </a:lnTo>
                <a:lnTo>
                  <a:pt x="610188" y="609925"/>
                </a:lnTo>
                <a:close/>
              </a:path>
              <a:path w="1440180" h="1439545">
                <a:moveTo>
                  <a:pt x="616541" y="616275"/>
                </a:moveTo>
                <a:lnTo>
                  <a:pt x="597582" y="616275"/>
                </a:lnTo>
                <a:lnTo>
                  <a:pt x="603929" y="622625"/>
                </a:lnTo>
                <a:lnTo>
                  <a:pt x="622894" y="622625"/>
                </a:lnTo>
                <a:lnTo>
                  <a:pt x="616541" y="616275"/>
                </a:lnTo>
                <a:close/>
              </a:path>
              <a:path w="1440180" h="1439545">
                <a:moveTo>
                  <a:pt x="622894" y="622625"/>
                </a:moveTo>
                <a:lnTo>
                  <a:pt x="603929" y="622625"/>
                </a:lnTo>
                <a:lnTo>
                  <a:pt x="610277" y="628975"/>
                </a:lnTo>
                <a:lnTo>
                  <a:pt x="629246" y="628975"/>
                </a:lnTo>
                <a:lnTo>
                  <a:pt x="622894" y="622625"/>
                </a:lnTo>
                <a:close/>
              </a:path>
              <a:path w="1440180" h="1439545">
                <a:moveTo>
                  <a:pt x="1240380" y="1239845"/>
                </a:moveTo>
                <a:lnTo>
                  <a:pt x="1220884" y="1239845"/>
                </a:lnTo>
                <a:lnTo>
                  <a:pt x="1352907" y="1371925"/>
                </a:lnTo>
                <a:lnTo>
                  <a:pt x="1372517" y="1371925"/>
                </a:lnTo>
                <a:lnTo>
                  <a:pt x="1240380" y="1239845"/>
                </a:lnTo>
                <a:close/>
              </a:path>
              <a:path w="1440180" h="1439545">
                <a:moveTo>
                  <a:pt x="1237839" y="1237305"/>
                </a:moveTo>
                <a:lnTo>
                  <a:pt x="1218345" y="1237305"/>
                </a:lnTo>
                <a:lnTo>
                  <a:pt x="1219614" y="1238575"/>
                </a:lnTo>
                <a:lnTo>
                  <a:pt x="1239109" y="1238575"/>
                </a:lnTo>
                <a:lnTo>
                  <a:pt x="1237839" y="1237305"/>
                </a:lnTo>
                <a:close/>
              </a:path>
              <a:path w="1440180" h="1439545">
                <a:moveTo>
                  <a:pt x="1234027" y="1233495"/>
                </a:moveTo>
                <a:lnTo>
                  <a:pt x="1214536" y="1233495"/>
                </a:lnTo>
                <a:lnTo>
                  <a:pt x="1217075" y="1236035"/>
                </a:lnTo>
                <a:lnTo>
                  <a:pt x="1236568" y="1236035"/>
                </a:lnTo>
                <a:lnTo>
                  <a:pt x="1234027" y="1233495"/>
                </a:lnTo>
                <a:close/>
              </a:path>
              <a:path w="1440180" h="1439545">
                <a:moveTo>
                  <a:pt x="1231486" y="1230955"/>
                </a:moveTo>
                <a:lnTo>
                  <a:pt x="1211997" y="1230955"/>
                </a:lnTo>
                <a:lnTo>
                  <a:pt x="1213267" y="1232225"/>
                </a:lnTo>
                <a:lnTo>
                  <a:pt x="1232756" y="1232225"/>
                </a:lnTo>
                <a:lnTo>
                  <a:pt x="1231486" y="1230955"/>
                </a:lnTo>
                <a:close/>
              </a:path>
              <a:path w="1440180" h="1439545">
                <a:moveTo>
                  <a:pt x="1227674" y="1227145"/>
                </a:moveTo>
                <a:lnTo>
                  <a:pt x="1208189" y="1227145"/>
                </a:lnTo>
                <a:lnTo>
                  <a:pt x="1210728" y="1229685"/>
                </a:lnTo>
                <a:lnTo>
                  <a:pt x="1230215" y="1229685"/>
                </a:lnTo>
                <a:lnTo>
                  <a:pt x="1227674" y="1227145"/>
                </a:lnTo>
                <a:close/>
              </a:path>
              <a:path w="1440180" h="1439545">
                <a:moveTo>
                  <a:pt x="1225133" y="1224605"/>
                </a:moveTo>
                <a:lnTo>
                  <a:pt x="1205650" y="1224605"/>
                </a:lnTo>
                <a:lnTo>
                  <a:pt x="1206920" y="1225875"/>
                </a:lnTo>
                <a:lnTo>
                  <a:pt x="1226404" y="1225875"/>
                </a:lnTo>
                <a:lnTo>
                  <a:pt x="1225133" y="1224605"/>
                </a:lnTo>
                <a:close/>
              </a:path>
              <a:path w="1440180" h="1439545">
                <a:moveTo>
                  <a:pt x="1221321" y="1220795"/>
                </a:moveTo>
                <a:lnTo>
                  <a:pt x="1201842" y="1220795"/>
                </a:lnTo>
                <a:lnTo>
                  <a:pt x="1204381" y="1223335"/>
                </a:lnTo>
                <a:lnTo>
                  <a:pt x="1223863" y="1223335"/>
                </a:lnTo>
                <a:lnTo>
                  <a:pt x="1221321" y="1220795"/>
                </a:lnTo>
                <a:close/>
              </a:path>
              <a:path w="1440180" h="1439545">
                <a:moveTo>
                  <a:pt x="1218780" y="1218255"/>
                </a:moveTo>
                <a:lnTo>
                  <a:pt x="1199303" y="1218255"/>
                </a:lnTo>
                <a:lnTo>
                  <a:pt x="1200572" y="1219525"/>
                </a:lnTo>
                <a:lnTo>
                  <a:pt x="1220051" y="1219525"/>
                </a:lnTo>
                <a:lnTo>
                  <a:pt x="1218780" y="1218255"/>
                </a:lnTo>
                <a:close/>
              </a:path>
              <a:path w="1440180" h="1439545">
                <a:moveTo>
                  <a:pt x="1214969" y="1214445"/>
                </a:moveTo>
                <a:lnTo>
                  <a:pt x="1195494" y="1214445"/>
                </a:lnTo>
                <a:lnTo>
                  <a:pt x="1198033" y="1216985"/>
                </a:lnTo>
                <a:lnTo>
                  <a:pt x="1217510" y="1216985"/>
                </a:lnTo>
                <a:lnTo>
                  <a:pt x="1214969" y="1214445"/>
                </a:lnTo>
                <a:close/>
              </a:path>
              <a:path w="1440180" h="1439545">
                <a:moveTo>
                  <a:pt x="1212428" y="1211905"/>
                </a:moveTo>
                <a:lnTo>
                  <a:pt x="1192956" y="1211905"/>
                </a:lnTo>
                <a:lnTo>
                  <a:pt x="1194225" y="1213175"/>
                </a:lnTo>
                <a:lnTo>
                  <a:pt x="1213698" y="1213175"/>
                </a:lnTo>
                <a:lnTo>
                  <a:pt x="1212428" y="1211905"/>
                </a:lnTo>
                <a:close/>
              </a:path>
              <a:path w="1440180" h="1439545">
                <a:moveTo>
                  <a:pt x="1208616" y="1208095"/>
                </a:moveTo>
                <a:lnTo>
                  <a:pt x="1189147" y="1208095"/>
                </a:lnTo>
                <a:lnTo>
                  <a:pt x="1191686" y="1210635"/>
                </a:lnTo>
                <a:lnTo>
                  <a:pt x="1211157" y="1210635"/>
                </a:lnTo>
                <a:lnTo>
                  <a:pt x="1208616" y="1208095"/>
                </a:lnTo>
                <a:close/>
              </a:path>
              <a:path w="1440180" h="1439545">
                <a:moveTo>
                  <a:pt x="1206075" y="1205555"/>
                </a:moveTo>
                <a:lnTo>
                  <a:pt x="1186608" y="1205555"/>
                </a:lnTo>
                <a:lnTo>
                  <a:pt x="1187878" y="1206825"/>
                </a:lnTo>
                <a:lnTo>
                  <a:pt x="1207345" y="1206825"/>
                </a:lnTo>
                <a:lnTo>
                  <a:pt x="1206075" y="1205555"/>
                </a:lnTo>
                <a:close/>
              </a:path>
              <a:path w="1440180" h="1439545">
                <a:moveTo>
                  <a:pt x="1202263" y="1201745"/>
                </a:moveTo>
                <a:lnTo>
                  <a:pt x="1182800" y="1201745"/>
                </a:lnTo>
                <a:lnTo>
                  <a:pt x="1185339" y="1204285"/>
                </a:lnTo>
                <a:lnTo>
                  <a:pt x="1204804" y="1204285"/>
                </a:lnTo>
                <a:lnTo>
                  <a:pt x="1202263" y="1201745"/>
                </a:lnTo>
                <a:close/>
              </a:path>
              <a:path w="1440180" h="1439545">
                <a:moveTo>
                  <a:pt x="1199722" y="1199205"/>
                </a:moveTo>
                <a:lnTo>
                  <a:pt x="1180261" y="1199205"/>
                </a:lnTo>
                <a:lnTo>
                  <a:pt x="1181530" y="1200475"/>
                </a:lnTo>
                <a:lnTo>
                  <a:pt x="1200993" y="1200475"/>
                </a:lnTo>
                <a:lnTo>
                  <a:pt x="1199722" y="1199205"/>
                </a:lnTo>
                <a:close/>
              </a:path>
              <a:path w="1440180" h="1439545">
                <a:moveTo>
                  <a:pt x="1195911" y="1195395"/>
                </a:moveTo>
                <a:lnTo>
                  <a:pt x="1176453" y="1195395"/>
                </a:lnTo>
                <a:lnTo>
                  <a:pt x="1178992" y="1197935"/>
                </a:lnTo>
                <a:lnTo>
                  <a:pt x="1198452" y="1197935"/>
                </a:lnTo>
                <a:lnTo>
                  <a:pt x="1195911" y="1195395"/>
                </a:lnTo>
                <a:close/>
              </a:path>
              <a:path w="1440180" h="1439545">
                <a:moveTo>
                  <a:pt x="1193369" y="1192855"/>
                </a:moveTo>
                <a:lnTo>
                  <a:pt x="1173914" y="1192855"/>
                </a:lnTo>
                <a:lnTo>
                  <a:pt x="1175183" y="1194125"/>
                </a:lnTo>
                <a:lnTo>
                  <a:pt x="1194640" y="1194125"/>
                </a:lnTo>
                <a:lnTo>
                  <a:pt x="1193369" y="1192855"/>
                </a:lnTo>
                <a:close/>
              </a:path>
              <a:path w="1440180" h="1439545">
                <a:moveTo>
                  <a:pt x="1189558" y="1189045"/>
                </a:moveTo>
                <a:lnTo>
                  <a:pt x="1170105" y="1189045"/>
                </a:lnTo>
                <a:lnTo>
                  <a:pt x="1172644" y="1191585"/>
                </a:lnTo>
                <a:lnTo>
                  <a:pt x="1192099" y="1191585"/>
                </a:lnTo>
                <a:lnTo>
                  <a:pt x="1189558" y="1189045"/>
                </a:lnTo>
                <a:close/>
              </a:path>
              <a:path w="1440180" h="1439545">
                <a:moveTo>
                  <a:pt x="1187017" y="1186505"/>
                </a:moveTo>
                <a:lnTo>
                  <a:pt x="1167567" y="1186505"/>
                </a:lnTo>
                <a:lnTo>
                  <a:pt x="1168836" y="1187775"/>
                </a:lnTo>
                <a:lnTo>
                  <a:pt x="1188287" y="1187775"/>
                </a:lnTo>
                <a:lnTo>
                  <a:pt x="1187017" y="1186505"/>
                </a:lnTo>
                <a:close/>
              </a:path>
              <a:path w="1440180" h="1439545">
                <a:moveTo>
                  <a:pt x="1183205" y="1182695"/>
                </a:moveTo>
                <a:lnTo>
                  <a:pt x="1163758" y="1182695"/>
                </a:lnTo>
                <a:lnTo>
                  <a:pt x="1166297" y="1185235"/>
                </a:lnTo>
                <a:lnTo>
                  <a:pt x="1185746" y="1185235"/>
                </a:lnTo>
                <a:lnTo>
                  <a:pt x="1183205" y="1182695"/>
                </a:lnTo>
                <a:close/>
              </a:path>
              <a:path w="1440180" h="1439545">
                <a:moveTo>
                  <a:pt x="1180664" y="1180155"/>
                </a:moveTo>
                <a:lnTo>
                  <a:pt x="1161219" y="1180155"/>
                </a:lnTo>
                <a:lnTo>
                  <a:pt x="1162489" y="1181425"/>
                </a:lnTo>
                <a:lnTo>
                  <a:pt x="1181934" y="1181425"/>
                </a:lnTo>
                <a:lnTo>
                  <a:pt x="1180664" y="1180155"/>
                </a:lnTo>
                <a:close/>
              </a:path>
              <a:path w="1440180" h="1439545">
                <a:moveTo>
                  <a:pt x="1176852" y="1176345"/>
                </a:moveTo>
                <a:lnTo>
                  <a:pt x="1157411" y="1176345"/>
                </a:lnTo>
                <a:lnTo>
                  <a:pt x="1159950" y="1178885"/>
                </a:lnTo>
                <a:lnTo>
                  <a:pt x="1179393" y="1178885"/>
                </a:lnTo>
                <a:lnTo>
                  <a:pt x="1176852" y="1176345"/>
                </a:lnTo>
                <a:close/>
              </a:path>
              <a:path w="1440180" h="1439545">
                <a:moveTo>
                  <a:pt x="1174311" y="1173805"/>
                </a:moveTo>
                <a:lnTo>
                  <a:pt x="1154872" y="1173805"/>
                </a:lnTo>
                <a:lnTo>
                  <a:pt x="1156141" y="1175075"/>
                </a:lnTo>
                <a:lnTo>
                  <a:pt x="1175582" y="1175075"/>
                </a:lnTo>
                <a:lnTo>
                  <a:pt x="1174311" y="1173805"/>
                </a:lnTo>
                <a:close/>
              </a:path>
              <a:path w="1440180" h="1439545">
                <a:moveTo>
                  <a:pt x="1170500" y="1169995"/>
                </a:moveTo>
                <a:lnTo>
                  <a:pt x="1151064" y="1169995"/>
                </a:lnTo>
                <a:lnTo>
                  <a:pt x="1153603" y="1172535"/>
                </a:lnTo>
                <a:lnTo>
                  <a:pt x="1173041" y="1172535"/>
                </a:lnTo>
                <a:lnTo>
                  <a:pt x="1170500" y="1169995"/>
                </a:lnTo>
                <a:close/>
              </a:path>
              <a:path w="1440180" h="1439545">
                <a:moveTo>
                  <a:pt x="1167958" y="1167455"/>
                </a:moveTo>
                <a:lnTo>
                  <a:pt x="1148525" y="1167455"/>
                </a:lnTo>
                <a:lnTo>
                  <a:pt x="1149794" y="1168725"/>
                </a:lnTo>
                <a:lnTo>
                  <a:pt x="1169229" y="1168725"/>
                </a:lnTo>
                <a:lnTo>
                  <a:pt x="1167958" y="1167455"/>
                </a:lnTo>
                <a:close/>
              </a:path>
              <a:path w="1440180" h="1439545">
                <a:moveTo>
                  <a:pt x="1164147" y="1163645"/>
                </a:moveTo>
                <a:lnTo>
                  <a:pt x="1144716" y="1163645"/>
                </a:lnTo>
                <a:lnTo>
                  <a:pt x="1147255" y="1166185"/>
                </a:lnTo>
                <a:lnTo>
                  <a:pt x="1166688" y="1166185"/>
                </a:lnTo>
                <a:lnTo>
                  <a:pt x="1164147" y="1163645"/>
                </a:lnTo>
                <a:close/>
              </a:path>
              <a:path w="1440180" h="1439545">
                <a:moveTo>
                  <a:pt x="1161606" y="1161105"/>
                </a:moveTo>
                <a:lnTo>
                  <a:pt x="1142177" y="1161105"/>
                </a:lnTo>
                <a:lnTo>
                  <a:pt x="1143447" y="1162375"/>
                </a:lnTo>
                <a:lnTo>
                  <a:pt x="1162876" y="1162375"/>
                </a:lnTo>
                <a:lnTo>
                  <a:pt x="1161606" y="1161105"/>
                </a:lnTo>
                <a:close/>
              </a:path>
              <a:path w="1440180" h="1439545">
                <a:moveTo>
                  <a:pt x="1157794" y="1157295"/>
                </a:moveTo>
                <a:lnTo>
                  <a:pt x="1138369" y="1157295"/>
                </a:lnTo>
                <a:lnTo>
                  <a:pt x="1140908" y="1159835"/>
                </a:lnTo>
                <a:lnTo>
                  <a:pt x="1160335" y="1159835"/>
                </a:lnTo>
                <a:lnTo>
                  <a:pt x="1157794" y="1157295"/>
                </a:lnTo>
                <a:close/>
              </a:path>
              <a:path w="1440180" h="1439545">
                <a:moveTo>
                  <a:pt x="1155253" y="1154755"/>
                </a:moveTo>
                <a:lnTo>
                  <a:pt x="1135830" y="1154755"/>
                </a:lnTo>
                <a:lnTo>
                  <a:pt x="1137100" y="1156025"/>
                </a:lnTo>
                <a:lnTo>
                  <a:pt x="1156524" y="1156025"/>
                </a:lnTo>
                <a:lnTo>
                  <a:pt x="1155253" y="1154755"/>
                </a:lnTo>
                <a:close/>
              </a:path>
              <a:path w="1440180" h="1439545">
                <a:moveTo>
                  <a:pt x="1151441" y="1150945"/>
                </a:moveTo>
                <a:lnTo>
                  <a:pt x="1132022" y="1150945"/>
                </a:lnTo>
                <a:lnTo>
                  <a:pt x="1134561" y="1153485"/>
                </a:lnTo>
                <a:lnTo>
                  <a:pt x="1153982" y="1153485"/>
                </a:lnTo>
                <a:lnTo>
                  <a:pt x="1151441" y="1150945"/>
                </a:lnTo>
                <a:close/>
              </a:path>
              <a:path w="1440180" h="1439545">
                <a:moveTo>
                  <a:pt x="1148900" y="1148405"/>
                </a:moveTo>
                <a:lnTo>
                  <a:pt x="1129483" y="1148405"/>
                </a:lnTo>
                <a:lnTo>
                  <a:pt x="1130752" y="1149675"/>
                </a:lnTo>
                <a:lnTo>
                  <a:pt x="1150171" y="1149675"/>
                </a:lnTo>
                <a:lnTo>
                  <a:pt x="1148900" y="1148405"/>
                </a:lnTo>
                <a:close/>
              </a:path>
              <a:path w="1440180" h="1439545">
                <a:moveTo>
                  <a:pt x="1142548" y="1142055"/>
                </a:moveTo>
                <a:lnTo>
                  <a:pt x="1123136" y="1142055"/>
                </a:lnTo>
                <a:lnTo>
                  <a:pt x="1128213" y="1147135"/>
                </a:lnTo>
                <a:lnTo>
                  <a:pt x="1147630" y="1147135"/>
                </a:lnTo>
                <a:lnTo>
                  <a:pt x="1142548" y="1142055"/>
                </a:lnTo>
                <a:close/>
              </a:path>
              <a:path w="1440180" h="1439545">
                <a:moveTo>
                  <a:pt x="1138736" y="1138245"/>
                </a:moveTo>
                <a:lnTo>
                  <a:pt x="1119327" y="1138245"/>
                </a:lnTo>
                <a:lnTo>
                  <a:pt x="1121866" y="1140785"/>
                </a:lnTo>
                <a:lnTo>
                  <a:pt x="1141277" y="1140785"/>
                </a:lnTo>
                <a:lnTo>
                  <a:pt x="1138736" y="1138245"/>
                </a:lnTo>
                <a:close/>
              </a:path>
              <a:path w="1440180" h="1439545">
                <a:moveTo>
                  <a:pt x="1136195" y="1135705"/>
                </a:moveTo>
                <a:lnTo>
                  <a:pt x="1116788" y="1135705"/>
                </a:lnTo>
                <a:lnTo>
                  <a:pt x="1118058" y="1136975"/>
                </a:lnTo>
                <a:lnTo>
                  <a:pt x="1137465" y="1136975"/>
                </a:lnTo>
                <a:lnTo>
                  <a:pt x="1136195" y="1135705"/>
                </a:lnTo>
                <a:close/>
              </a:path>
              <a:path w="1440180" h="1439545">
                <a:moveTo>
                  <a:pt x="1132383" y="1131895"/>
                </a:moveTo>
                <a:lnTo>
                  <a:pt x="1112980" y="1131895"/>
                </a:lnTo>
                <a:lnTo>
                  <a:pt x="1115519" y="1134435"/>
                </a:lnTo>
                <a:lnTo>
                  <a:pt x="1134924" y="1134435"/>
                </a:lnTo>
                <a:lnTo>
                  <a:pt x="1132383" y="1131895"/>
                </a:lnTo>
                <a:close/>
              </a:path>
              <a:path w="1440180" h="1439545">
                <a:moveTo>
                  <a:pt x="1129842" y="1129355"/>
                </a:moveTo>
                <a:lnTo>
                  <a:pt x="1110441" y="1129355"/>
                </a:lnTo>
                <a:lnTo>
                  <a:pt x="1111711" y="1130625"/>
                </a:lnTo>
                <a:lnTo>
                  <a:pt x="1131113" y="1130625"/>
                </a:lnTo>
                <a:lnTo>
                  <a:pt x="1129842" y="1129355"/>
                </a:lnTo>
                <a:close/>
              </a:path>
              <a:path w="1440180" h="1439545">
                <a:moveTo>
                  <a:pt x="1126030" y="1125545"/>
                </a:moveTo>
                <a:lnTo>
                  <a:pt x="1106633" y="1125545"/>
                </a:lnTo>
                <a:lnTo>
                  <a:pt x="1109172" y="1128085"/>
                </a:lnTo>
                <a:lnTo>
                  <a:pt x="1128572" y="1128085"/>
                </a:lnTo>
                <a:lnTo>
                  <a:pt x="1126030" y="1125545"/>
                </a:lnTo>
                <a:close/>
              </a:path>
              <a:path w="1440180" h="1439545">
                <a:moveTo>
                  <a:pt x="1123489" y="1123005"/>
                </a:moveTo>
                <a:lnTo>
                  <a:pt x="1104094" y="1123005"/>
                </a:lnTo>
                <a:lnTo>
                  <a:pt x="1105363" y="1124275"/>
                </a:lnTo>
                <a:lnTo>
                  <a:pt x="1124760" y="1124275"/>
                </a:lnTo>
                <a:lnTo>
                  <a:pt x="1123489" y="1123005"/>
                </a:lnTo>
                <a:close/>
              </a:path>
              <a:path w="1440180" h="1439545">
                <a:moveTo>
                  <a:pt x="1119678" y="1119195"/>
                </a:moveTo>
                <a:lnTo>
                  <a:pt x="1100285" y="1119195"/>
                </a:lnTo>
                <a:lnTo>
                  <a:pt x="1102824" y="1121735"/>
                </a:lnTo>
                <a:lnTo>
                  <a:pt x="1122219" y="1121735"/>
                </a:lnTo>
                <a:lnTo>
                  <a:pt x="1119678" y="1119195"/>
                </a:lnTo>
                <a:close/>
              </a:path>
              <a:path w="1440180" h="1439545">
                <a:moveTo>
                  <a:pt x="1117137" y="1116655"/>
                </a:moveTo>
                <a:lnTo>
                  <a:pt x="1097747" y="1116655"/>
                </a:lnTo>
                <a:lnTo>
                  <a:pt x="1099016" y="1117925"/>
                </a:lnTo>
                <a:lnTo>
                  <a:pt x="1118407" y="1117925"/>
                </a:lnTo>
                <a:lnTo>
                  <a:pt x="1117137" y="1116655"/>
                </a:lnTo>
                <a:close/>
              </a:path>
              <a:path w="1440180" h="1439545">
                <a:moveTo>
                  <a:pt x="1113325" y="1112845"/>
                </a:moveTo>
                <a:lnTo>
                  <a:pt x="1093938" y="1112845"/>
                </a:lnTo>
                <a:lnTo>
                  <a:pt x="1096477" y="1115385"/>
                </a:lnTo>
                <a:lnTo>
                  <a:pt x="1115866" y="1115385"/>
                </a:lnTo>
                <a:lnTo>
                  <a:pt x="1113325" y="1112845"/>
                </a:lnTo>
                <a:close/>
              </a:path>
              <a:path w="1440180" h="1439545">
                <a:moveTo>
                  <a:pt x="1110784" y="1110305"/>
                </a:moveTo>
                <a:lnTo>
                  <a:pt x="1091399" y="1110305"/>
                </a:lnTo>
                <a:lnTo>
                  <a:pt x="1092669" y="1111575"/>
                </a:lnTo>
                <a:lnTo>
                  <a:pt x="1112054" y="1111575"/>
                </a:lnTo>
                <a:lnTo>
                  <a:pt x="1110784" y="1110305"/>
                </a:lnTo>
                <a:close/>
              </a:path>
              <a:path w="1440180" h="1439545">
                <a:moveTo>
                  <a:pt x="1106972" y="1106495"/>
                </a:moveTo>
                <a:lnTo>
                  <a:pt x="1087591" y="1106495"/>
                </a:lnTo>
                <a:lnTo>
                  <a:pt x="1090130" y="1109035"/>
                </a:lnTo>
                <a:lnTo>
                  <a:pt x="1109513" y="1109035"/>
                </a:lnTo>
                <a:lnTo>
                  <a:pt x="1106972" y="1106495"/>
                </a:lnTo>
                <a:close/>
              </a:path>
              <a:path w="1440180" h="1439545">
                <a:moveTo>
                  <a:pt x="1104431" y="1103955"/>
                </a:moveTo>
                <a:lnTo>
                  <a:pt x="1085052" y="1103955"/>
                </a:lnTo>
                <a:lnTo>
                  <a:pt x="1086322" y="1105225"/>
                </a:lnTo>
                <a:lnTo>
                  <a:pt x="1105702" y="1105225"/>
                </a:lnTo>
                <a:lnTo>
                  <a:pt x="1104431" y="1103955"/>
                </a:lnTo>
                <a:close/>
              </a:path>
              <a:path w="1440180" h="1439545">
                <a:moveTo>
                  <a:pt x="1100619" y="1100145"/>
                </a:moveTo>
                <a:lnTo>
                  <a:pt x="1081244" y="1100145"/>
                </a:lnTo>
                <a:lnTo>
                  <a:pt x="1083783" y="1102685"/>
                </a:lnTo>
                <a:lnTo>
                  <a:pt x="1103161" y="1102685"/>
                </a:lnTo>
                <a:lnTo>
                  <a:pt x="1100619" y="1100145"/>
                </a:lnTo>
                <a:close/>
              </a:path>
              <a:path w="1440180" h="1439545">
                <a:moveTo>
                  <a:pt x="1098078" y="1097605"/>
                </a:moveTo>
                <a:lnTo>
                  <a:pt x="1078705" y="1097605"/>
                </a:lnTo>
                <a:lnTo>
                  <a:pt x="1079974" y="1098875"/>
                </a:lnTo>
                <a:lnTo>
                  <a:pt x="1099349" y="1098875"/>
                </a:lnTo>
                <a:lnTo>
                  <a:pt x="1098078" y="1097605"/>
                </a:lnTo>
                <a:close/>
              </a:path>
              <a:path w="1440180" h="1439545">
                <a:moveTo>
                  <a:pt x="1094267" y="1093795"/>
                </a:moveTo>
                <a:lnTo>
                  <a:pt x="1074896" y="1093795"/>
                </a:lnTo>
                <a:lnTo>
                  <a:pt x="1077435" y="1096335"/>
                </a:lnTo>
                <a:lnTo>
                  <a:pt x="1096808" y="1096335"/>
                </a:lnTo>
                <a:lnTo>
                  <a:pt x="1094267" y="1093795"/>
                </a:lnTo>
                <a:close/>
              </a:path>
              <a:path w="1440180" h="1439545">
                <a:moveTo>
                  <a:pt x="1091726" y="1091255"/>
                </a:moveTo>
                <a:lnTo>
                  <a:pt x="1072358" y="1091255"/>
                </a:lnTo>
                <a:lnTo>
                  <a:pt x="1073627" y="1092525"/>
                </a:lnTo>
                <a:lnTo>
                  <a:pt x="1092996" y="1092525"/>
                </a:lnTo>
                <a:lnTo>
                  <a:pt x="1091726" y="1091255"/>
                </a:lnTo>
                <a:close/>
              </a:path>
              <a:path w="1440180" h="1439545">
                <a:moveTo>
                  <a:pt x="1087914" y="1087445"/>
                </a:moveTo>
                <a:lnTo>
                  <a:pt x="1068549" y="1087445"/>
                </a:lnTo>
                <a:lnTo>
                  <a:pt x="1071088" y="1089985"/>
                </a:lnTo>
                <a:lnTo>
                  <a:pt x="1090455" y="1089985"/>
                </a:lnTo>
                <a:lnTo>
                  <a:pt x="1087914" y="1087445"/>
                </a:lnTo>
                <a:close/>
              </a:path>
              <a:path w="1440180" h="1439545">
                <a:moveTo>
                  <a:pt x="1085373" y="1084905"/>
                </a:moveTo>
                <a:lnTo>
                  <a:pt x="1066010" y="1084905"/>
                </a:lnTo>
                <a:lnTo>
                  <a:pt x="1067280" y="1086175"/>
                </a:lnTo>
                <a:lnTo>
                  <a:pt x="1086643" y="1086175"/>
                </a:lnTo>
                <a:lnTo>
                  <a:pt x="1085373" y="1084905"/>
                </a:lnTo>
                <a:close/>
              </a:path>
              <a:path w="1440180" h="1439545">
                <a:moveTo>
                  <a:pt x="1079020" y="1078555"/>
                </a:moveTo>
                <a:lnTo>
                  <a:pt x="1059663" y="1078555"/>
                </a:lnTo>
                <a:lnTo>
                  <a:pt x="1064741" y="1083635"/>
                </a:lnTo>
                <a:lnTo>
                  <a:pt x="1084102" y="1083635"/>
                </a:lnTo>
                <a:lnTo>
                  <a:pt x="1079020" y="1078555"/>
                </a:lnTo>
                <a:close/>
              </a:path>
              <a:path w="1440180" h="1439545">
                <a:moveTo>
                  <a:pt x="1072667" y="1072205"/>
                </a:moveTo>
                <a:lnTo>
                  <a:pt x="1053316" y="1072205"/>
                </a:lnTo>
                <a:lnTo>
                  <a:pt x="1058394" y="1077285"/>
                </a:lnTo>
                <a:lnTo>
                  <a:pt x="1077750" y="1077285"/>
                </a:lnTo>
                <a:lnTo>
                  <a:pt x="1072667" y="1072205"/>
                </a:lnTo>
                <a:close/>
              </a:path>
              <a:path w="1440180" h="1439545">
                <a:moveTo>
                  <a:pt x="1066315" y="1065855"/>
                </a:moveTo>
                <a:lnTo>
                  <a:pt x="1046968" y="1065855"/>
                </a:lnTo>
                <a:lnTo>
                  <a:pt x="1052046" y="1070935"/>
                </a:lnTo>
                <a:lnTo>
                  <a:pt x="1071397" y="1070935"/>
                </a:lnTo>
                <a:lnTo>
                  <a:pt x="1066315" y="1065855"/>
                </a:lnTo>
                <a:close/>
              </a:path>
              <a:path w="1440180" h="1439545">
                <a:moveTo>
                  <a:pt x="1059962" y="1059505"/>
                </a:moveTo>
                <a:lnTo>
                  <a:pt x="1040621" y="1059505"/>
                </a:lnTo>
                <a:lnTo>
                  <a:pt x="1045699" y="1064585"/>
                </a:lnTo>
                <a:lnTo>
                  <a:pt x="1065044" y="1064585"/>
                </a:lnTo>
                <a:lnTo>
                  <a:pt x="1059962" y="1059505"/>
                </a:lnTo>
                <a:close/>
              </a:path>
              <a:path w="1440180" h="1439545">
                <a:moveTo>
                  <a:pt x="1053609" y="1053155"/>
                </a:moveTo>
                <a:lnTo>
                  <a:pt x="1034274" y="1053155"/>
                </a:lnTo>
                <a:lnTo>
                  <a:pt x="1039352" y="1058235"/>
                </a:lnTo>
                <a:lnTo>
                  <a:pt x="1058691" y="1058235"/>
                </a:lnTo>
                <a:lnTo>
                  <a:pt x="1053609" y="1053155"/>
                </a:lnTo>
                <a:close/>
              </a:path>
              <a:path w="1440180" h="1439545">
                <a:moveTo>
                  <a:pt x="1047256" y="1046805"/>
                </a:moveTo>
                <a:lnTo>
                  <a:pt x="1027927" y="1046805"/>
                </a:lnTo>
                <a:lnTo>
                  <a:pt x="1033004" y="1051885"/>
                </a:lnTo>
                <a:lnTo>
                  <a:pt x="1052339" y="1051885"/>
                </a:lnTo>
                <a:lnTo>
                  <a:pt x="1047256" y="1046805"/>
                </a:lnTo>
                <a:close/>
              </a:path>
              <a:path w="1440180" h="1439545">
                <a:moveTo>
                  <a:pt x="1040904" y="1040455"/>
                </a:moveTo>
                <a:lnTo>
                  <a:pt x="1021579" y="1040455"/>
                </a:lnTo>
                <a:lnTo>
                  <a:pt x="1026657" y="1045535"/>
                </a:lnTo>
                <a:lnTo>
                  <a:pt x="1045986" y="1045535"/>
                </a:lnTo>
                <a:lnTo>
                  <a:pt x="1040904" y="1040455"/>
                </a:lnTo>
                <a:close/>
              </a:path>
              <a:path w="1440180" h="1439545">
                <a:moveTo>
                  <a:pt x="1035822" y="1035375"/>
                </a:moveTo>
                <a:lnTo>
                  <a:pt x="1016502" y="1035375"/>
                </a:lnTo>
                <a:lnTo>
                  <a:pt x="1020310" y="1039185"/>
                </a:lnTo>
                <a:lnTo>
                  <a:pt x="1039633" y="1039185"/>
                </a:lnTo>
                <a:lnTo>
                  <a:pt x="1035822" y="1035375"/>
                </a:lnTo>
                <a:close/>
              </a:path>
              <a:path w="1440180" h="1439545">
                <a:moveTo>
                  <a:pt x="1029469" y="1029025"/>
                </a:moveTo>
                <a:lnTo>
                  <a:pt x="1010154" y="1029025"/>
                </a:lnTo>
                <a:lnTo>
                  <a:pt x="1015232" y="1034105"/>
                </a:lnTo>
                <a:lnTo>
                  <a:pt x="1034551" y="1034105"/>
                </a:lnTo>
                <a:lnTo>
                  <a:pt x="1029469" y="1029025"/>
                </a:lnTo>
                <a:close/>
              </a:path>
              <a:path w="1440180" h="1439545">
                <a:moveTo>
                  <a:pt x="1023116" y="1022675"/>
                </a:moveTo>
                <a:lnTo>
                  <a:pt x="1003807" y="1022675"/>
                </a:lnTo>
                <a:lnTo>
                  <a:pt x="1008885" y="1027755"/>
                </a:lnTo>
                <a:lnTo>
                  <a:pt x="1028198" y="1027755"/>
                </a:lnTo>
                <a:lnTo>
                  <a:pt x="1023116" y="1022675"/>
                </a:lnTo>
                <a:close/>
              </a:path>
              <a:path w="1440180" h="1439545">
                <a:moveTo>
                  <a:pt x="1016763" y="1016325"/>
                </a:moveTo>
                <a:lnTo>
                  <a:pt x="997460" y="1016325"/>
                </a:lnTo>
                <a:lnTo>
                  <a:pt x="1002538" y="1021405"/>
                </a:lnTo>
                <a:lnTo>
                  <a:pt x="1021846" y="1021405"/>
                </a:lnTo>
                <a:lnTo>
                  <a:pt x="1016763" y="1016325"/>
                </a:lnTo>
                <a:close/>
              </a:path>
              <a:path w="1440180" h="1439545">
                <a:moveTo>
                  <a:pt x="1010411" y="1009975"/>
                </a:moveTo>
                <a:lnTo>
                  <a:pt x="991113" y="1009975"/>
                </a:lnTo>
                <a:lnTo>
                  <a:pt x="996190" y="1015055"/>
                </a:lnTo>
                <a:lnTo>
                  <a:pt x="1015493" y="1015055"/>
                </a:lnTo>
                <a:lnTo>
                  <a:pt x="1010411" y="1009975"/>
                </a:lnTo>
                <a:close/>
              </a:path>
              <a:path w="1440180" h="1439545">
                <a:moveTo>
                  <a:pt x="1004058" y="1003625"/>
                </a:moveTo>
                <a:lnTo>
                  <a:pt x="984765" y="1003625"/>
                </a:lnTo>
                <a:lnTo>
                  <a:pt x="989843" y="1008705"/>
                </a:lnTo>
                <a:lnTo>
                  <a:pt x="1009140" y="1008705"/>
                </a:lnTo>
                <a:lnTo>
                  <a:pt x="1004058" y="1003625"/>
                </a:lnTo>
                <a:close/>
              </a:path>
              <a:path w="1440180" h="1439545">
                <a:moveTo>
                  <a:pt x="997705" y="997275"/>
                </a:moveTo>
                <a:lnTo>
                  <a:pt x="978418" y="997275"/>
                </a:lnTo>
                <a:lnTo>
                  <a:pt x="983496" y="1002355"/>
                </a:lnTo>
                <a:lnTo>
                  <a:pt x="1002787" y="1002355"/>
                </a:lnTo>
                <a:lnTo>
                  <a:pt x="997705" y="997275"/>
                </a:lnTo>
                <a:close/>
              </a:path>
              <a:path w="1440180" h="1439545">
                <a:moveTo>
                  <a:pt x="991352" y="990925"/>
                </a:moveTo>
                <a:lnTo>
                  <a:pt x="972071" y="990925"/>
                </a:lnTo>
                <a:lnTo>
                  <a:pt x="977149" y="996005"/>
                </a:lnTo>
                <a:lnTo>
                  <a:pt x="996435" y="996005"/>
                </a:lnTo>
                <a:lnTo>
                  <a:pt x="991352" y="990925"/>
                </a:lnTo>
                <a:close/>
              </a:path>
              <a:path w="1440180" h="1439545">
                <a:moveTo>
                  <a:pt x="985000" y="984575"/>
                </a:moveTo>
                <a:lnTo>
                  <a:pt x="965723" y="984575"/>
                </a:lnTo>
                <a:lnTo>
                  <a:pt x="970801" y="989655"/>
                </a:lnTo>
                <a:lnTo>
                  <a:pt x="990082" y="989655"/>
                </a:lnTo>
                <a:lnTo>
                  <a:pt x="985000" y="984575"/>
                </a:lnTo>
                <a:close/>
              </a:path>
              <a:path w="1440180" h="1439545">
                <a:moveTo>
                  <a:pt x="978647" y="978225"/>
                </a:moveTo>
                <a:lnTo>
                  <a:pt x="959376" y="978225"/>
                </a:lnTo>
                <a:lnTo>
                  <a:pt x="964454" y="983305"/>
                </a:lnTo>
                <a:lnTo>
                  <a:pt x="983729" y="983305"/>
                </a:lnTo>
                <a:lnTo>
                  <a:pt x="978647" y="978225"/>
                </a:lnTo>
                <a:close/>
              </a:path>
              <a:path w="1440180" h="1439545">
                <a:moveTo>
                  <a:pt x="972294" y="971875"/>
                </a:moveTo>
                <a:lnTo>
                  <a:pt x="953029" y="971875"/>
                </a:lnTo>
                <a:lnTo>
                  <a:pt x="958107" y="976955"/>
                </a:lnTo>
                <a:lnTo>
                  <a:pt x="977376" y="976955"/>
                </a:lnTo>
                <a:lnTo>
                  <a:pt x="972294" y="971875"/>
                </a:lnTo>
                <a:close/>
              </a:path>
              <a:path w="1440180" h="1439545">
                <a:moveTo>
                  <a:pt x="965941" y="965525"/>
                </a:moveTo>
                <a:lnTo>
                  <a:pt x="946682" y="965525"/>
                </a:lnTo>
                <a:lnTo>
                  <a:pt x="951759" y="970605"/>
                </a:lnTo>
                <a:lnTo>
                  <a:pt x="971024" y="970605"/>
                </a:lnTo>
                <a:lnTo>
                  <a:pt x="965941" y="965525"/>
                </a:lnTo>
                <a:close/>
              </a:path>
              <a:path w="1440180" h="1439545">
                <a:moveTo>
                  <a:pt x="959589" y="959175"/>
                </a:moveTo>
                <a:lnTo>
                  <a:pt x="940334" y="959175"/>
                </a:lnTo>
                <a:lnTo>
                  <a:pt x="945412" y="964255"/>
                </a:lnTo>
                <a:lnTo>
                  <a:pt x="964671" y="964255"/>
                </a:lnTo>
                <a:lnTo>
                  <a:pt x="959589" y="959175"/>
                </a:lnTo>
                <a:close/>
              </a:path>
              <a:path w="1440180" h="1439545">
                <a:moveTo>
                  <a:pt x="953236" y="952825"/>
                </a:moveTo>
                <a:lnTo>
                  <a:pt x="933987" y="952825"/>
                </a:lnTo>
                <a:lnTo>
                  <a:pt x="939065" y="957905"/>
                </a:lnTo>
                <a:lnTo>
                  <a:pt x="958318" y="957905"/>
                </a:lnTo>
                <a:lnTo>
                  <a:pt x="953236" y="952825"/>
                </a:lnTo>
                <a:close/>
              </a:path>
              <a:path w="1440180" h="1439545">
                <a:moveTo>
                  <a:pt x="946883" y="946475"/>
                </a:moveTo>
                <a:lnTo>
                  <a:pt x="927640" y="946475"/>
                </a:lnTo>
                <a:lnTo>
                  <a:pt x="932718" y="951555"/>
                </a:lnTo>
                <a:lnTo>
                  <a:pt x="951965" y="951555"/>
                </a:lnTo>
                <a:lnTo>
                  <a:pt x="946883" y="946475"/>
                </a:lnTo>
                <a:close/>
              </a:path>
              <a:path w="1440180" h="1439545">
                <a:moveTo>
                  <a:pt x="940531" y="940125"/>
                </a:moveTo>
                <a:lnTo>
                  <a:pt x="921293" y="940125"/>
                </a:lnTo>
                <a:lnTo>
                  <a:pt x="926370" y="945205"/>
                </a:lnTo>
                <a:lnTo>
                  <a:pt x="945613" y="945205"/>
                </a:lnTo>
                <a:lnTo>
                  <a:pt x="940531" y="940125"/>
                </a:lnTo>
                <a:close/>
              </a:path>
              <a:path w="1440180" h="1439545">
                <a:moveTo>
                  <a:pt x="934178" y="933775"/>
                </a:moveTo>
                <a:lnTo>
                  <a:pt x="914945" y="933775"/>
                </a:lnTo>
                <a:lnTo>
                  <a:pt x="920023" y="938855"/>
                </a:lnTo>
                <a:lnTo>
                  <a:pt x="939260" y="938855"/>
                </a:lnTo>
                <a:lnTo>
                  <a:pt x="934178" y="933775"/>
                </a:lnTo>
                <a:close/>
              </a:path>
              <a:path w="1440180" h="1439545">
                <a:moveTo>
                  <a:pt x="927825" y="927425"/>
                </a:moveTo>
                <a:lnTo>
                  <a:pt x="908598" y="927425"/>
                </a:lnTo>
                <a:lnTo>
                  <a:pt x="913676" y="932505"/>
                </a:lnTo>
                <a:lnTo>
                  <a:pt x="932907" y="932505"/>
                </a:lnTo>
                <a:lnTo>
                  <a:pt x="927825" y="927425"/>
                </a:lnTo>
                <a:close/>
              </a:path>
              <a:path w="1440180" h="1439545">
                <a:moveTo>
                  <a:pt x="921472" y="921075"/>
                </a:moveTo>
                <a:lnTo>
                  <a:pt x="902251" y="921075"/>
                </a:lnTo>
                <a:lnTo>
                  <a:pt x="907329" y="926155"/>
                </a:lnTo>
                <a:lnTo>
                  <a:pt x="926555" y="926155"/>
                </a:lnTo>
                <a:lnTo>
                  <a:pt x="921472" y="921075"/>
                </a:lnTo>
                <a:close/>
              </a:path>
              <a:path w="1440180" h="1439545">
                <a:moveTo>
                  <a:pt x="915120" y="914725"/>
                </a:moveTo>
                <a:lnTo>
                  <a:pt x="895904" y="914725"/>
                </a:lnTo>
                <a:lnTo>
                  <a:pt x="900981" y="919805"/>
                </a:lnTo>
                <a:lnTo>
                  <a:pt x="920202" y="919805"/>
                </a:lnTo>
                <a:lnTo>
                  <a:pt x="915120" y="914725"/>
                </a:lnTo>
                <a:close/>
              </a:path>
              <a:path w="1440180" h="1439545">
                <a:moveTo>
                  <a:pt x="908767" y="908375"/>
                </a:moveTo>
                <a:lnTo>
                  <a:pt x="889556" y="908375"/>
                </a:lnTo>
                <a:lnTo>
                  <a:pt x="894634" y="913455"/>
                </a:lnTo>
                <a:lnTo>
                  <a:pt x="913849" y="913455"/>
                </a:lnTo>
                <a:lnTo>
                  <a:pt x="908767" y="908375"/>
                </a:lnTo>
                <a:close/>
              </a:path>
              <a:path w="1440180" h="1439545">
                <a:moveTo>
                  <a:pt x="902414" y="902025"/>
                </a:moveTo>
                <a:lnTo>
                  <a:pt x="883209" y="902025"/>
                </a:lnTo>
                <a:lnTo>
                  <a:pt x="888287" y="907105"/>
                </a:lnTo>
                <a:lnTo>
                  <a:pt x="907496" y="907105"/>
                </a:lnTo>
                <a:lnTo>
                  <a:pt x="902414" y="902025"/>
                </a:lnTo>
                <a:close/>
              </a:path>
              <a:path w="1440180" h="1439545">
                <a:moveTo>
                  <a:pt x="896061" y="895675"/>
                </a:moveTo>
                <a:lnTo>
                  <a:pt x="876862" y="895675"/>
                </a:lnTo>
                <a:lnTo>
                  <a:pt x="881940" y="900755"/>
                </a:lnTo>
                <a:lnTo>
                  <a:pt x="901144" y="900755"/>
                </a:lnTo>
                <a:lnTo>
                  <a:pt x="896061" y="895675"/>
                </a:lnTo>
                <a:close/>
              </a:path>
              <a:path w="1440180" h="1439545">
                <a:moveTo>
                  <a:pt x="889709" y="889325"/>
                </a:moveTo>
                <a:lnTo>
                  <a:pt x="870514" y="889325"/>
                </a:lnTo>
                <a:lnTo>
                  <a:pt x="875592" y="894405"/>
                </a:lnTo>
                <a:lnTo>
                  <a:pt x="894791" y="894405"/>
                </a:lnTo>
                <a:lnTo>
                  <a:pt x="889709" y="889325"/>
                </a:lnTo>
                <a:close/>
              </a:path>
              <a:path w="1440180" h="1439545">
                <a:moveTo>
                  <a:pt x="883356" y="882975"/>
                </a:moveTo>
                <a:lnTo>
                  <a:pt x="864167" y="882975"/>
                </a:lnTo>
                <a:lnTo>
                  <a:pt x="869245" y="888055"/>
                </a:lnTo>
                <a:lnTo>
                  <a:pt x="888438" y="888055"/>
                </a:lnTo>
                <a:lnTo>
                  <a:pt x="883356" y="882975"/>
                </a:lnTo>
                <a:close/>
              </a:path>
              <a:path w="1440180" h="1439545">
                <a:moveTo>
                  <a:pt x="877003" y="876625"/>
                </a:moveTo>
                <a:lnTo>
                  <a:pt x="857820" y="876625"/>
                </a:lnTo>
                <a:lnTo>
                  <a:pt x="862898" y="881705"/>
                </a:lnTo>
                <a:lnTo>
                  <a:pt x="882085" y="881705"/>
                </a:lnTo>
                <a:lnTo>
                  <a:pt x="877003" y="876625"/>
                </a:lnTo>
                <a:close/>
              </a:path>
              <a:path w="1440180" h="1439545">
                <a:moveTo>
                  <a:pt x="870650" y="870275"/>
                </a:moveTo>
                <a:lnTo>
                  <a:pt x="851473" y="870275"/>
                </a:lnTo>
                <a:lnTo>
                  <a:pt x="856551" y="875355"/>
                </a:lnTo>
                <a:lnTo>
                  <a:pt x="875733" y="875355"/>
                </a:lnTo>
                <a:lnTo>
                  <a:pt x="870650" y="870275"/>
                </a:lnTo>
                <a:close/>
              </a:path>
              <a:path w="1440180" h="1439545">
                <a:moveTo>
                  <a:pt x="864298" y="863925"/>
                </a:moveTo>
                <a:lnTo>
                  <a:pt x="845125" y="863925"/>
                </a:lnTo>
                <a:lnTo>
                  <a:pt x="850203" y="869005"/>
                </a:lnTo>
                <a:lnTo>
                  <a:pt x="869380" y="869005"/>
                </a:lnTo>
                <a:lnTo>
                  <a:pt x="864298" y="863925"/>
                </a:lnTo>
                <a:close/>
              </a:path>
              <a:path w="1440180" h="1439545">
                <a:moveTo>
                  <a:pt x="857945" y="857575"/>
                </a:moveTo>
                <a:lnTo>
                  <a:pt x="838778" y="857575"/>
                </a:lnTo>
                <a:lnTo>
                  <a:pt x="843856" y="862655"/>
                </a:lnTo>
                <a:lnTo>
                  <a:pt x="863027" y="862655"/>
                </a:lnTo>
                <a:lnTo>
                  <a:pt x="857945" y="857575"/>
                </a:lnTo>
                <a:close/>
              </a:path>
              <a:path w="1440180" h="1439545">
                <a:moveTo>
                  <a:pt x="851592" y="851225"/>
                </a:moveTo>
                <a:lnTo>
                  <a:pt x="832431" y="851225"/>
                </a:lnTo>
                <a:lnTo>
                  <a:pt x="837509" y="856305"/>
                </a:lnTo>
                <a:lnTo>
                  <a:pt x="856674" y="856305"/>
                </a:lnTo>
                <a:lnTo>
                  <a:pt x="851592" y="851225"/>
                </a:lnTo>
                <a:close/>
              </a:path>
              <a:path w="1440180" h="1439545">
                <a:moveTo>
                  <a:pt x="845239" y="844875"/>
                </a:moveTo>
                <a:lnTo>
                  <a:pt x="826084" y="844875"/>
                </a:lnTo>
                <a:lnTo>
                  <a:pt x="831161" y="849955"/>
                </a:lnTo>
                <a:lnTo>
                  <a:pt x="850322" y="849955"/>
                </a:lnTo>
                <a:lnTo>
                  <a:pt x="845239" y="844875"/>
                </a:lnTo>
                <a:close/>
              </a:path>
              <a:path w="1440180" h="1439545">
                <a:moveTo>
                  <a:pt x="838887" y="838525"/>
                </a:moveTo>
                <a:lnTo>
                  <a:pt x="819736" y="838525"/>
                </a:lnTo>
                <a:lnTo>
                  <a:pt x="824814" y="843605"/>
                </a:lnTo>
                <a:lnTo>
                  <a:pt x="843969" y="843605"/>
                </a:lnTo>
                <a:lnTo>
                  <a:pt x="838887" y="838525"/>
                </a:lnTo>
                <a:close/>
              </a:path>
              <a:path w="1440180" h="1439545">
                <a:moveTo>
                  <a:pt x="630517" y="630245"/>
                </a:moveTo>
                <a:lnTo>
                  <a:pt x="611546" y="630245"/>
                </a:lnTo>
                <a:lnTo>
                  <a:pt x="818467" y="837255"/>
                </a:lnTo>
                <a:lnTo>
                  <a:pt x="837616" y="837255"/>
                </a:lnTo>
                <a:lnTo>
                  <a:pt x="630517" y="630245"/>
                </a:lnTo>
                <a:close/>
              </a:path>
              <a:path w="1440180" h="1439545">
                <a:moveTo>
                  <a:pt x="1372517" y="1371925"/>
                </a:moveTo>
                <a:lnTo>
                  <a:pt x="1352907" y="1371925"/>
                </a:lnTo>
                <a:lnTo>
                  <a:pt x="1420188" y="1439235"/>
                </a:lnTo>
                <a:lnTo>
                  <a:pt x="1439856" y="1439235"/>
                </a:lnTo>
                <a:lnTo>
                  <a:pt x="1372517" y="1371925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0" y="4676140"/>
            <a:ext cx="1420495" cy="2176780"/>
          </a:xfrm>
          <a:custGeom>
            <a:avLst/>
            <a:gdLst/>
            <a:ahLst/>
            <a:cxnLst/>
            <a:rect l="l" t="t" r="r" b="b"/>
            <a:pathLst>
              <a:path w="1420495" h="2176779">
                <a:moveTo>
                  <a:pt x="774700" y="0"/>
                </a:moveTo>
                <a:lnTo>
                  <a:pt x="0" y="0"/>
                </a:lnTo>
                <a:lnTo>
                  <a:pt x="0" y="6350"/>
                </a:lnTo>
                <a:lnTo>
                  <a:pt x="779780" y="6350"/>
                </a:lnTo>
                <a:lnTo>
                  <a:pt x="779780" y="5079"/>
                </a:lnTo>
                <a:lnTo>
                  <a:pt x="778510" y="5079"/>
                </a:lnTo>
                <a:lnTo>
                  <a:pt x="778510" y="3809"/>
                </a:lnTo>
                <a:lnTo>
                  <a:pt x="777240" y="3809"/>
                </a:lnTo>
                <a:lnTo>
                  <a:pt x="777240" y="2539"/>
                </a:lnTo>
                <a:lnTo>
                  <a:pt x="775970" y="2539"/>
                </a:lnTo>
                <a:lnTo>
                  <a:pt x="775970" y="1269"/>
                </a:lnTo>
                <a:lnTo>
                  <a:pt x="774700" y="1269"/>
                </a:lnTo>
                <a:lnTo>
                  <a:pt x="774700" y="0"/>
                </a:lnTo>
                <a:close/>
              </a:path>
              <a:path w="1420495" h="2176779">
                <a:moveTo>
                  <a:pt x="0" y="755979"/>
                </a:moveTo>
                <a:lnTo>
                  <a:pt x="0" y="760729"/>
                </a:lnTo>
                <a:lnTo>
                  <a:pt x="4748" y="760729"/>
                </a:lnTo>
                <a:lnTo>
                  <a:pt x="0" y="755979"/>
                </a:lnTo>
                <a:close/>
              </a:path>
              <a:path w="1420495" h="2176779">
                <a:moveTo>
                  <a:pt x="4748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11095" y="767079"/>
                </a:lnTo>
                <a:lnTo>
                  <a:pt x="4748" y="760730"/>
                </a:lnTo>
                <a:close/>
              </a:path>
              <a:path w="1420495" h="2176779">
                <a:moveTo>
                  <a:pt x="11095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17442" y="773429"/>
                </a:lnTo>
                <a:lnTo>
                  <a:pt x="11095" y="767080"/>
                </a:lnTo>
                <a:close/>
              </a:path>
              <a:path w="1420495" h="2176779">
                <a:moveTo>
                  <a:pt x="17442" y="773429"/>
                </a:moveTo>
                <a:lnTo>
                  <a:pt x="0" y="773429"/>
                </a:lnTo>
                <a:lnTo>
                  <a:pt x="0" y="775635"/>
                </a:lnTo>
                <a:lnTo>
                  <a:pt x="334" y="775969"/>
                </a:lnTo>
                <a:lnTo>
                  <a:pt x="19981" y="775969"/>
                </a:lnTo>
                <a:lnTo>
                  <a:pt x="17442" y="773429"/>
                </a:lnTo>
                <a:close/>
              </a:path>
              <a:path w="1420495" h="2176779">
                <a:moveTo>
                  <a:pt x="19981" y="775969"/>
                </a:moveTo>
                <a:lnTo>
                  <a:pt x="334" y="775969"/>
                </a:lnTo>
                <a:lnTo>
                  <a:pt x="6687" y="782319"/>
                </a:lnTo>
                <a:lnTo>
                  <a:pt x="26328" y="782319"/>
                </a:lnTo>
                <a:lnTo>
                  <a:pt x="19981" y="775969"/>
                </a:lnTo>
                <a:close/>
              </a:path>
              <a:path w="1420495" h="2176779">
                <a:moveTo>
                  <a:pt x="26328" y="782320"/>
                </a:moveTo>
                <a:lnTo>
                  <a:pt x="6687" y="782320"/>
                </a:lnTo>
                <a:lnTo>
                  <a:pt x="10498" y="786129"/>
                </a:lnTo>
                <a:lnTo>
                  <a:pt x="30137" y="786129"/>
                </a:lnTo>
                <a:lnTo>
                  <a:pt x="26328" y="782320"/>
                </a:lnTo>
                <a:close/>
              </a:path>
              <a:path w="1420495" h="2176779">
                <a:moveTo>
                  <a:pt x="30137" y="786129"/>
                </a:moveTo>
                <a:lnTo>
                  <a:pt x="10498" y="786129"/>
                </a:lnTo>
                <a:lnTo>
                  <a:pt x="23204" y="798829"/>
                </a:lnTo>
                <a:lnTo>
                  <a:pt x="42831" y="798829"/>
                </a:lnTo>
                <a:lnTo>
                  <a:pt x="30137" y="786129"/>
                </a:lnTo>
                <a:close/>
              </a:path>
              <a:path w="1420495" h="2176779">
                <a:moveTo>
                  <a:pt x="42831" y="798830"/>
                </a:moveTo>
                <a:lnTo>
                  <a:pt x="23204" y="798830"/>
                </a:lnTo>
                <a:lnTo>
                  <a:pt x="25745" y="801369"/>
                </a:lnTo>
                <a:lnTo>
                  <a:pt x="45370" y="801369"/>
                </a:lnTo>
                <a:lnTo>
                  <a:pt x="42831" y="798830"/>
                </a:lnTo>
                <a:close/>
              </a:path>
              <a:path w="1420495" h="2176779">
                <a:moveTo>
                  <a:pt x="45370" y="801370"/>
                </a:moveTo>
                <a:lnTo>
                  <a:pt x="25745" y="801370"/>
                </a:lnTo>
                <a:lnTo>
                  <a:pt x="32098" y="807719"/>
                </a:lnTo>
                <a:lnTo>
                  <a:pt x="51717" y="807719"/>
                </a:lnTo>
                <a:lnTo>
                  <a:pt x="45370" y="801370"/>
                </a:lnTo>
                <a:close/>
              </a:path>
              <a:path w="1420495" h="2176779">
                <a:moveTo>
                  <a:pt x="51717" y="807719"/>
                </a:moveTo>
                <a:lnTo>
                  <a:pt x="32098" y="807719"/>
                </a:lnTo>
                <a:lnTo>
                  <a:pt x="42262" y="817879"/>
                </a:lnTo>
                <a:lnTo>
                  <a:pt x="61873" y="817879"/>
                </a:lnTo>
                <a:lnTo>
                  <a:pt x="51717" y="807719"/>
                </a:lnTo>
                <a:close/>
              </a:path>
              <a:path w="1420495" h="2176779">
                <a:moveTo>
                  <a:pt x="61873" y="817880"/>
                </a:moveTo>
                <a:lnTo>
                  <a:pt x="42262" y="817880"/>
                </a:lnTo>
                <a:lnTo>
                  <a:pt x="48615" y="824229"/>
                </a:lnTo>
                <a:lnTo>
                  <a:pt x="68220" y="824229"/>
                </a:lnTo>
                <a:lnTo>
                  <a:pt x="61873" y="817880"/>
                </a:lnTo>
                <a:close/>
              </a:path>
              <a:path w="1420495" h="2176779">
                <a:moveTo>
                  <a:pt x="68220" y="824230"/>
                </a:moveTo>
                <a:lnTo>
                  <a:pt x="48615" y="824230"/>
                </a:lnTo>
                <a:lnTo>
                  <a:pt x="51156" y="826769"/>
                </a:lnTo>
                <a:lnTo>
                  <a:pt x="70759" y="826769"/>
                </a:lnTo>
                <a:lnTo>
                  <a:pt x="68220" y="824230"/>
                </a:lnTo>
                <a:close/>
              </a:path>
              <a:path w="1420495" h="2176779">
                <a:moveTo>
                  <a:pt x="70759" y="826769"/>
                </a:moveTo>
                <a:lnTo>
                  <a:pt x="51156" y="826769"/>
                </a:lnTo>
                <a:lnTo>
                  <a:pt x="54967" y="830579"/>
                </a:lnTo>
                <a:lnTo>
                  <a:pt x="74567" y="830579"/>
                </a:lnTo>
                <a:lnTo>
                  <a:pt x="70759" y="826769"/>
                </a:lnTo>
                <a:close/>
              </a:path>
              <a:path w="1420495" h="2176779">
                <a:moveTo>
                  <a:pt x="74567" y="830580"/>
                </a:moveTo>
                <a:lnTo>
                  <a:pt x="54967" y="830580"/>
                </a:lnTo>
                <a:lnTo>
                  <a:pt x="57508" y="833119"/>
                </a:lnTo>
                <a:lnTo>
                  <a:pt x="77106" y="833119"/>
                </a:lnTo>
                <a:lnTo>
                  <a:pt x="74567" y="830580"/>
                </a:lnTo>
                <a:close/>
              </a:path>
              <a:path w="1420495" h="2176779">
                <a:moveTo>
                  <a:pt x="77106" y="833120"/>
                </a:moveTo>
                <a:lnTo>
                  <a:pt x="57508" y="833120"/>
                </a:lnTo>
                <a:lnTo>
                  <a:pt x="61320" y="836929"/>
                </a:lnTo>
                <a:lnTo>
                  <a:pt x="80915" y="836929"/>
                </a:lnTo>
                <a:lnTo>
                  <a:pt x="77106" y="833120"/>
                </a:lnTo>
                <a:close/>
              </a:path>
              <a:path w="1420495" h="2176779">
                <a:moveTo>
                  <a:pt x="80915" y="836929"/>
                </a:moveTo>
                <a:lnTo>
                  <a:pt x="61320" y="836929"/>
                </a:lnTo>
                <a:lnTo>
                  <a:pt x="63861" y="839469"/>
                </a:lnTo>
                <a:lnTo>
                  <a:pt x="83454" y="839469"/>
                </a:lnTo>
                <a:lnTo>
                  <a:pt x="80915" y="836929"/>
                </a:lnTo>
                <a:close/>
              </a:path>
              <a:path w="1420495" h="2176779">
                <a:moveTo>
                  <a:pt x="83454" y="839470"/>
                </a:moveTo>
                <a:lnTo>
                  <a:pt x="63861" y="839470"/>
                </a:lnTo>
                <a:lnTo>
                  <a:pt x="80378" y="855979"/>
                </a:lnTo>
                <a:lnTo>
                  <a:pt x="99956" y="855979"/>
                </a:lnTo>
                <a:lnTo>
                  <a:pt x="83454" y="839470"/>
                </a:lnTo>
                <a:close/>
              </a:path>
              <a:path w="1420495" h="2176779">
                <a:moveTo>
                  <a:pt x="99956" y="855979"/>
                </a:moveTo>
                <a:lnTo>
                  <a:pt x="80378" y="855979"/>
                </a:lnTo>
                <a:lnTo>
                  <a:pt x="86731" y="862329"/>
                </a:lnTo>
                <a:lnTo>
                  <a:pt x="106304" y="862329"/>
                </a:lnTo>
                <a:lnTo>
                  <a:pt x="99956" y="855979"/>
                </a:lnTo>
                <a:close/>
              </a:path>
              <a:path w="1420495" h="2176779">
                <a:moveTo>
                  <a:pt x="106304" y="862329"/>
                </a:moveTo>
                <a:lnTo>
                  <a:pt x="86731" y="862329"/>
                </a:lnTo>
                <a:lnTo>
                  <a:pt x="124847" y="900429"/>
                </a:lnTo>
                <a:lnTo>
                  <a:pt x="144387" y="900429"/>
                </a:lnTo>
                <a:lnTo>
                  <a:pt x="106304" y="862329"/>
                </a:lnTo>
                <a:close/>
              </a:path>
              <a:path w="1420495" h="2176779">
                <a:moveTo>
                  <a:pt x="144387" y="900429"/>
                </a:moveTo>
                <a:lnTo>
                  <a:pt x="124847" y="900429"/>
                </a:lnTo>
                <a:lnTo>
                  <a:pt x="156611" y="932179"/>
                </a:lnTo>
                <a:lnTo>
                  <a:pt x="176124" y="932179"/>
                </a:lnTo>
                <a:lnTo>
                  <a:pt x="144387" y="900429"/>
                </a:lnTo>
                <a:close/>
              </a:path>
              <a:path w="1420495" h="2176779">
                <a:moveTo>
                  <a:pt x="176124" y="932179"/>
                </a:moveTo>
                <a:lnTo>
                  <a:pt x="156611" y="932179"/>
                </a:lnTo>
                <a:lnTo>
                  <a:pt x="182022" y="957579"/>
                </a:lnTo>
                <a:lnTo>
                  <a:pt x="201513" y="957579"/>
                </a:lnTo>
                <a:lnTo>
                  <a:pt x="176124" y="932179"/>
                </a:lnTo>
                <a:close/>
              </a:path>
              <a:path w="1420495" h="2176779">
                <a:moveTo>
                  <a:pt x="201513" y="957579"/>
                </a:moveTo>
                <a:lnTo>
                  <a:pt x="182022" y="957579"/>
                </a:lnTo>
                <a:lnTo>
                  <a:pt x="188375" y="963929"/>
                </a:lnTo>
                <a:lnTo>
                  <a:pt x="207860" y="963929"/>
                </a:lnTo>
                <a:lnTo>
                  <a:pt x="201513" y="957579"/>
                </a:lnTo>
                <a:close/>
              </a:path>
              <a:path w="1420495" h="2176779">
                <a:moveTo>
                  <a:pt x="207860" y="963929"/>
                </a:moveTo>
                <a:lnTo>
                  <a:pt x="188375" y="963929"/>
                </a:lnTo>
                <a:lnTo>
                  <a:pt x="298912" y="1074420"/>
                </a:lnTo>
                <a:lnTo>
                  <a:pt x="318302" y="1074420"/>
                </a:lnTo>
                <a:lnTo>
                  <a:pt x="207860" y="963929"/>
                </a:lnTo>
                <a:close/>
              </a:path>
              <a:path w="1420495" h="2176779">
                <a:moveTo>
                  <a:pt x="318302" y="1074420"/>
                </a:moveTo>
                <a:lnTo>
                  <a:pt x="298912" y="1074420"/>
                </a:lnTo>
                <a:lnTo>
                  <a:pt x="315430" y="1090929"/>
                </a:lnTo>
                <a:lnTo>
                  <a:pt x="334805" y="1090929"/>
                </a:lnTo>
                <a:lnTo>
                  <a:pt x="318302" y="1074420"/>
                </a:lnTo>
                <a:close/>
              </a:path>
              <a:path w="1420495" h="2176779">
                <a:moveTo>
                  <a:pt x="334805" y="1090929"/>
                </a:moveTo>
                <a:lnTo>
                  <a:pt x="315430" y="1090929"/>
                </a:lnTo>
                <a:lnTo>
                  <a:pt x="328135" y="1103629"/>
                </a:lnTo>
                <a:lnTo>
                  <a:pt x="347500" y="1103629"/>
                </a:lnTo>
                <a:lnTo>
                  <a:pt x="334805" y="1090929"/>
                </a:lnTo>
                <a:close/>
              </a:path>
              <a:path w="1420495" h="2176779">
                <a:moveTo>
                  <a:pt x="347500" y="1103630"/>
                </a:moveTo>
                <a:lnTo>
                  <a:pt x="328135" y="1103630"/>
                </a:lnTo>
                <a:lnTo>
                  <a:pt x="330676" y="1106170"/>
                </a:lnTo>
                <a:lnTo>
                  <a:pt x="350039" y="1106170"/>
                </a:lnTo>
                <a:lnTo>
                  <a:pt x="347500" y="1103630"/>
                </a:lnTo>
                <a:close/>
              </a:path>
              <a:path w="1420495" h="2176779">
                <a:moveTo>
                  <a:pt x="350039" y="1106170"/>
                </a:moveTo>
                <a:lnTo>
                  <a:pt x="330676" y="1106170"/>
                </a:lnTo>
                <a:lnTo>
                  <a:pt x="347193" y="1122679"/>
                </a:lnTo>
                <a:lnTo>
                  <a:pt x="366542" y="1122679"/>
                </a:lnTo>
                <a:lnTo>
                  <a:pt x="350039" y="1106170"/>
                </a:lnTo>
                <a:close/>
              </a:path>
              <a:path w="1420495" h="2176779">
                <a:moveTo>
                  <a:pt x="366542" y="1122679"/>
                </a:moveTo>
                <a:lnTo>
                  <a:pt x="347193" y="1122679"/>
                </a:lnTo>
                <a:lnTo>
                  <a:pt x="359899" y="1135379"/>
                </a:lnTo>
                <a:lnTo>
                  <a:pt x="379236" y="1135379"/>
                </a:lnTo>
                <a:lnTo>
                  <a:pt x="366542" y="1122679"/>
                </a:lnTo>
                <a:close/>
              </a:path>
              <a:path w="1420495" h="2176779">
                <a:moveTo>
                  <a:pt x="379236" y="1135380"/>
                </a:moveTo>
                <a:lnTo>
                  <a:pt x="359899" y="1135380"/>
                </a:lnTo>
                <a:lnTo>
                  <a:pt x="375145" y="1150619"/>
                </a:lnTo>
                <a:lnTo>
                  <a:pt x="394470" y="1150619"/>
                </a:lnTo>
                <a:lnTo>
                  <a:pt x="379236" y="1135380"/>
                </a:lnTo>
                <a:close/>
              </a:path>
              <a:path w="1420495" h="2176779">
                <a:moveTo>
                  <a:pt x="394470" y="1150620"/>
                </a:moveTo>
                <a:lnTo>
                  <a:pt x="375145" y="1150620"/>
                </a:lnTo>
                <a:lnTo>
                  <a:pt x="394203" y="1169670"/>
                </a:lnTo>
                <a:lnTo>
                  <a:pt x="413511" y="1169670"/>
                </a:lnTo>
                <a:lnTo>
                  <a:pt x="394470" y="1150620"/>
                </a:lnTo>
                <a:close/>
              </a:path>
              <a:path w="1420495" h="2176779">
                <a:moveTo>
                  <a:pt x="413511" y="1169670"/>
                </a:moveTo>
                <a:lnTo>
                  <a:pt x="394203" y="1169670"/>
                </a:lnTo>
                <a:lnTo>
                  <a:pt x="398015" y="1173479"/>
                </a:lnTo>
                <a:lnTo>
                  <a:pt x="417320" y="1173479"/>
                </a:lnTo>
                <a:lnTo>
                  <a:pt x="413511" y="1169670"/>
                </a:lnTo>
                <a:close/>
              </a:path>
              <a:path w="1420495" h="2176779">
                <a:moveTo>
                  <a:pt x="417320" y="1173479"/>
                </a:moveTo>
                <a:lnTo>
                  <a:pt x="398015" y="1173479"/>
                </a:lnTo>
                <a:lnTo>
                  <a:pt x="406909" y="1182369"/>
                </a:lnTo>
                <a:lnTo>
                  <a:pt x="426206" y="1182369"/>
                </a:lnTo>
                <a:lnTo>
                  <a:pt x="417320" y="1173479"/>
                </a:lnTo>
                <a:close/>
              </a:path>
              <a:path w="1420495" h="2176779">
                <a:moveTo>
                  <a:pt x="426206" y="1182370"/>
                </a:moveTo>
                <a:lnTo>
                  <a:pt x="406909" y="1182370"/>
                </a:lnTo>
                <a:lnTo>
                  <a:pt x="425967" y="1201420"/>
                </a:lnTo>
                <a:lnTo>
                  <a:pt x="445248" y="1201420"/>
                </a:lnTo>
                <a:lnTo>
                  <a:pt x="426206" y="1182370"/>
                </a:lnTo>
                <a:close/>
              </a:path>
              <a:path w="1420495" h="2176779">
                <a:moveTo>
                  <a:pt x="445248" y="1201420"/>
                </a:moveTo>
                <a:lnTo>
                  <a:pt x="425967" y="1201420"/>
                </a:lnTo>
                <a:lnTo>
                  <a:pt x="429779" y="1205229"/>
                </a:lnTo>
                <a:lnTo>
                  <a:pt x="449056" y="1205229"/>
                </a:lnTo>
                <a:lnTo>
                  <a:pt x="445248" y="1201420"/>
                </a:lnTo>
                <a:close/>
              </a:path>
              <a:path w="1420495" h="2176779">
                <a:moveTo>
                  <a:pt x="449056" y="1205229"/>
                </a:moveTo>
                <a:lnTo>
                  <a:pt x="429779" y="1205229"/>
                </a:lnTo>
                <a:lnTo>
                  <a:pt x="455190" y="1230629"/>
                </a:lnTo>
                <a:lnTo>
                  <a:pt x="474445" y="1230629"/>
                </a:lnTo>
                <a:lnTo>
                  <a:pt x="449056" y="1205229"/>
                </a:lnTo>
                <a:close/>
              </a:path>
              <a:path w="1420495" h="2176779">
                <a:moveTo>
                  <a:pt x="474445" y="1230629"/>
                </a:moveTo>
                <a:lnTo>
                  <a:pt x="455190" y="1230629"/>
                </a:lnTo>
                <a:lnTo>
                  <a:pt x="457731" y="1233170"/>
                </a:lnTo>
                <a:lnTo>
                  <a:pt x="476984" y="1233170"/>
                </a:lnTo>
                <a:lnTo>
                  <a:pt x="474445" y="1230629"/>
                </a:lnTo>
                <a:close/>
              </a:path>
              <a:path w="1420495" h="2176779">
                <a:moveTo>
                  <a:pt x="476984" y="1233170"/>
                </a:moveTo>
                <a:lnTo>
                  <a:pt x="457731" y="1233170"/>
                </a:lnTo>
                <a:lnTo>
                  <a:pt x="474248" y="1249679"/>
                </a:lnTo>
                <a:lnTo>
                  <a:pt x="493487" y="1249679"/>
                </a:lnTo>
                <a:lnTo>
                  <a:pt x="476984" y="1233170"/>
                </a:lnTo>
                <a:close/>
              </a:path>
              <a:path w="1420495" h="2176779">
                <a:moveTo>
                  <a:pt x="493487" y="1249679"/>
                </a:moveTo>
                <a:lnTo>
                  <a:pt x="474248" y="1249679"/>
                </a:lnTo>
                <a:lnTo>
                  <a:pt x="486953" y="1262379"/>
                </a:lnTo>
                <a:lnTo>
                  <a:pt x="506181" y="1262379"/>
                </a:lnTo>
                <a:lnTo>
                  <a:pt x="493487" y="1249679"/>
                </a:lnTo>
                <a:close/>
              </a:path>
              <a:path w="1420495" h="2176779">
                <a:moveTo>
                  <a:pt x="506181" y="1262380"/>
                </a:moveTo>
                <a:lnTo>
                  <a:pt x="486953" y="1262380"/>
                </a:lnTo>
                <a:lnTo>
                  <a:pt x="506012" y="1281429"/>
                </a:lnTo>
                <a:lnTo>
                  <a:pt x="525223" y="1281429"/>
                </a:lnTo>
                <a:lnTo>
                  <a:pt x="506181" y="1262380"/>
                </a:lnTo>
                <a:close/>
              </a:path>
              <a:path w="1420495" h="2176779">
                <a:moveTo>
                  <a:pt x="525223" y="1281429"/>
                </a:moveTo>
                <a:lnTo>
                  <a:pt x="506012" y="1281429"/>
                </a:lnTo>
                <a:lnTo>
                  <a:pt x="521258" y="1296669"/>
                </a:lnTo>
                <a:lnTo>
                  <a:pt x="540457" y="1296669"/>
                </a:lnTo>
                <a:lnTo>
                  <a:pt x="525223" y="1281429"/>
                </a:lnTo>
                <a:close/>
              </a:path>
              <a:path w="1420495" h="2176779">
                <a:moveTo>
                  <a:pt x="540457" y="1296670"/>
                </a:moveTo>
                <a:lnTo>
                  <a:pt x="521258" y="1296670"/>
                </a:lnTo>
                <a:lnTo>
                  <a:pt x="527611" y="1303019"/>
                </a:lnTo>
                <a:lnTo>
                  <a:pt x="546804" y="1303019"/>
                </a:lnTo>
                <a:lnTo>
                  <a:pt x="540457" y="1296670"/>
                </a:lnTo>
                <a:close/>
              </a:path>
              <a:path w="1420495" h="2176779">
                <a:moveTo>
                  <a:pt x="546804" y="1303020"/>
                </a:moveTo>
                <a:lnTo>
                  <a:pt x="527611" y="1303020"/>
                </a:lnTo>
                <a:lnTo>
                  <a:pt x="540316" y="1315719"/>
                </a:lnTo>
                <a:lnTo>
                  <a:pt x="559498" y="1315719"/>
                </a:lnTo>
                <a:lnTo>
                  <a:pt x="546804" y="1303020"/>
                </a:lnTo>
                <a:close/>
              </a:path>
              <a:path w="1420495" h="2176779">
                <a:moveTo>
                  <a:pt x="559498" y="1315719"/>
                </a:moveTo>
                <a:lnTo>
                  <a:pt x="540316" y="1315719"/>
                </a:lnTo>
                <a:lnTo>
                  <a:pt x="544128" y="1319529"/>
                </a:lnTo>
                <a:lnTo>
                  <a:pt x="563307" y="1319529"/>
                </a:lnTo>
                <a:lnTo>
                  <a:pt x="559498" y="1315719"/>
                </a:lnTo>
                <a:close/>
              </a:path>
              <a:path w="1420495" h="2176779">
                <a:moveTo>
                  <a:pt x="563307" y="1319529"/>
                </a:moveTo>
                <a:lnTo>
                  <a:pt x="544128" y="1319529"/>
                </a:lnTo>
                <a:lnTo>
                  <a:pt x="546669" y="1322069"/>
                </a:lnTo>
                <a:lnTo>
                  <a:pt x="565846" y="1322069"/>
                </a:lnTo>
                <a:lnTo>
                  <a:pt x="563307" y="1319529"/>
                </a:lnTo>
                <a:close/>
              </a:path>
              <a:path w="1420495" h="2176779">
                <a:moveTo>
                  <a:pt x="565846" y="1322070"/>
                </a:moveTo>
                <a:lnTo>
                  <a:pt x="546669" y="1322070"/>
                </a:lnTo>
                <a:lnTo>
                  <a:pt x="553022" y="1328419"/>
                </a:lnTo>
                <a:lnTo>
                  <a:pt x="572193" y="1328419"/>
                </a:lnTo>
                <a:lnTo>
                  <a:pt x="565846" y="1322070"/>
                </a:lnTo>
                <a:close/>
              </a:path>
              <a:path w="1420495" h="2176779">
                <a:moveTo>
                  <a:pt x="572193" y="1328420"/>
                </a:moveTo>
                <a:lnTo>
                  <a:pt x="553022" y="1328420"/>
                </a:lnTo>
                <a:lnTo>
                  <a:pt x="559375" y="1334769"/>
                </a:lnTo>
                <a:lnTo>
                  <a:pt x="578540" y="1334769"/>
                </a:lnTo>
                <a:lnTo>
                  <a:pt x="572193" y="1328420"/>
                </a:lnTo>
                <a:close/>
              </a:path>
              <a:path w="1420495" h="2176779">
                <a:moveTo>
                  <a:pt x="578540" y="1334770"/>
                </a:moveTo>
                <a:lnTo>
                  <a:pt x="559375" y="1334770"/>
                </a:lnTo>
                <a:lnTo>
                  <a:pt x="572080" y="1347469"/>
                </a:lnTo>
                <a:lnTo>
                  <a:pt x="591235" y="1347469"/>
                </a:lnTo>
                <a:lnTo>
                  <a:pt x="578540" y="1334770"/>
                </a:lnTo>
                <a:close/>
              </a:path>
              <a:path w="1420495" h="2176779">
                <a:moveTo>
                  <a:pt x="591235" y="1347470"/>
                </a:moveTo>
                <a:lnTo>
                  <a:pt x="572080" y="1347470"/>
                </a:lnTo>
                <a:lnTo>
                  <a:pt x="575892" y="1351279"/>
                </a:lnTo>
                <a:lnTo>
                  <a:pt x="595043" y="1351279"/>
                </a:lnTo>
                <a:lnTo>
                  <a:pt x="591235" y="1347470"/>
                </a:lnTo>
                <a:close/>
              </a:path>
              <a:path w="1420495" h="2176779">
                <a:moveTo>
                  <a:pt x="595043" y="1351280"/>
                </a:moveTo>
                <a:lnTo>
                  <a:pt x="575892" y="1351280"/>
                </a:lnTo>
                <a:lnTo>
                  <a:pt x="578433" y="1353819"/>
                </a:lnTo>
                <a:lnTo>
                  <a:pt x="597582" y="1353819"/>
                </a:lnTo>
                <a:lnTo>
                  <a:pt x="595043" y="1351280"/>
                </a:lnTo>
                <a:close/>
              </a:path>
              <a:path w="1420495" h="2176779">
                <a:moveTo>
                  <a:pt x="597582" y="1353819"/>
                </a:moveTo>
                <a:lnTo>
                  <a:pt x="578433" y="1353819"/>
                </a:lnTo>
                <a:lnTo>
                  <a:pt x="584786" y="1360169"/>
                </a:lnTo>
                <a:lnTo>
                  <a:pt x="603929" y="1360169"/>
                </a:lnTo>
                <a:lnTo>
                  <a:pt x="597582" y="1353819"/>
                </a:lnTo>
                <a:close/>
              </a:path>
              <a:path w="1420495" h="2176779">
                <a:moveTo>
                  <a:pt x="603929" y="1360170"/>
                </a:moveTo>
                <a:lnTo>
                  <a:pt x="584786" y="1360170"/>
                </a:lnTo>
                <a:lnTo>
                  <a:pt x="591138" y="1366519"/>
                </a:lnTo>
                <a:lnTo>
                  <a:pt x="610277" y="1366519"/>
                </a:lnTo>
                <a:lnTo>
                  <a:pt x="603929" y="1360170"/>
                </a:lnTo>
                <a:close/>
              </a:path>
              <a:path w="1420495" h="2176779">
                <a:moveTo>
                  <a:pt x="1220884" y="1977390"/>
                </a:moveTo>
                <a:lnTo>
                  <a:pt x="1202271" y="1977390"/>
                </a:lnTo>
                <a:lnTo>
                  <a:pt x="1275963" y="2051049"/>
                </a:lnTo>
                <a:lnTo>
                  <a:pt x="1294512" y="2051049"/>
                </a:lnTo>
                <a:lnTo>
                  <a:pt x="1220884" y="1977390"/>
                </a:lnTo>
                <a:close/>
              </a:path>
              <a:path w="1420495" h="2176779">
                <a:moveTo>
                  <a:pt x="1218345" y="1974849"/>
                </a:moveTo>
                <a:lnTo>
                  <a:pt x="1199730" y="1974849"/>
                </a:lnTo>
                <a:lnTo>
                  <a:pt x="1201001" y="1976119"/>
                </a:lnTo>
                <a:lnTo>
                  <a:pt x="1219614" y="1976119"/>
                </a:lnTo>
                <a:lnTo>
                  <a:pt x="1218345" y="1974849"/>
                </a:lnTo>
                <a:close/>
              </a:path>
              <a:path w="1420495" h="2176779">
                <a:moveTo>
                  <a:pt x="1214536" y="1971039"/>
                </a:moveTo>
                <a:lnTo>
                  <a:pt x="1195919" y="1971039"/>
                </a:lnTo>
                <a:lnTo>
                  <a:pt x="1198460" y="1973579"/>
                </a:lnTo>
                <a:lnTo>
                  <a:pt x="1217075" y="1973579"/>
                </a:lnTo>
                <a:lnTo>
                  <a:pt x="1214536" y="1971039"/>
                </a:lnTo>
                <a:close/>
              </a:path>
              <a:path w="1420495" h="2176779">
                <a:moveTo>
                  <a:pt x="1211997" y="1968499"/>
                </a:moveTo>
                <a:lnTo>
                  <a:pt x="1193378" y="1968499"/>
                </a:lnTo>
                <a:lnTo>
                  <a:pt x="1194648" y="1969769"/>
                </a:lnTo>
                <a:lnTo>
                  <a:pt x="1213267" y="1969769"/>
                </a:lnTo>
                <a:lnTo>
                  <a:pt x="1211997" y="1968499"/>
                </a:lnTo>
                <a:close/>
              </a:path>
              <a:path w="1420495" h="2176779">
                <a:moveTo>
                  <a:pt x="1208189" y="1964689"/>
                </a:moveTo>
                <a:lnTo>
                  <a:pt x="1189566" y="1964689"/>
                </a:lnTo>
                <a:lnTo>
                  <a:pt x="1192107" y="1967229"/>
                </a:lnTo>
                <a:lnTo>
                  <a:pt x="1210728" y="1967229"/>
                </a:lnTo>
                <a:lnTo>
                  <a:pt x="1208189" y="1964689"/>
                </a:lnTo>
                <a:close/>
              </a:path>
              <a:path w="1420495" h="2176779">
                <a:moveTo>
                  <a:pt x="1205650" y="1962149"/>
                </a:moveTo>
                <a:lnTo>
                  <a:pt x="1187025" y="1962149"/>
                </a:lnTo>
                <a:lnTo>
                  <a:pt x="1188295" y="1963420"/>
                </a:lnTo>
                <a:lnTo>
                  <a:pt x="1206920" y="1963420"/>
                </a:lnTo>
                <a:lnTo>
                  <a:pt x="1205650" y="1962149"/>
                </a:lnTo>
                <a:close/>
              </a:path>
              <a:path w="1420495" h="2176779">
                <a:moveTo>
                  <a:pt x="1201842" y="1958339"/>
                </a:moveTo>
                <a:lnTo>
                  <a:pt x="1183213" y="1958339"/>
                </a:lnTo>
                <a:lnTo>
                  <a:pt x="1185754" y="1960879"/>
                </a:lnTo>
                <a:lnTo>
                  <a:pt x="1204381" y="1960879"/>
                </a:lnTo>
                <a:lnTo>
                  <a:pt x="1201842" y="1958339"/>
                </a:lnTo>
                <a:close/>
              </a:path>
              <a:path w="1420495" h="2176779">
                <a:moveTo>
                  <a:pt x="1199303" y="1955799"/>
                </a:moveTo>
                <a:lnTo>
                  <a:pt x="1180672" y="1955799"/>
                </a:lnTo>
                <a:lnTo>
                  <a:pt x="1181943" y="1957069"/>
                </a:lnTo>
                <a:lnTo>
                  <a:pt x="1200572" y="1957069"/>
                </a:lnTo>
                <a:lnTo>
                  <a:pt x="1199303" y="1955799"/>
                </a:lnTo>
                <a:close/>
              </a:path>
              <a:path w="1420495" h="2176779">
                <a:moveTo>
                  <a:pt x="1195494" y="1951989"/>
                </a:moveTo>
                <a:lnTo>
                  <a:pt x="1176861" y="1951989"/>
                </a:lnTo>
                <a:lnTo>
                  <a:pt x="1179402" y="1954529"/>
                </a:lnTo>
                <a:lnTo>
                  <a:pt x="1198033" y="1954529"/>
                </a:lnTo>
                <a:lnTo>
                  <a:pt x="1195494" y="1951989"/>
                </a:lnTo>
                <a:close/>
              </a:path>
              <a:path w="1420495" h="2176779">
                <a:moveTo>
                  <a:pt x="1192956" y="1949449"/>
                </a:moveTo>
                <a:lnTo>
                  <a:pt x="1174319" y="1949449"/>
                </a:lnTo>
                <a:lnTo>
                  <a:pt x="1175590" y="1950719"/>
                </a:lnTo>
                <a:lnTo>
                  <a:pt x="1194225" y="1950719"/>
                </a:lnTo>
                <a:lnTo>
                  <a:pt x="1192956" y="1949449"/>
                </a:lnTo>
                <a:close/>
              </a:path>
              <a:path w="1420495" h="2176779">
                <a:moveTo>
                  <a:pt x="1189147" y="1945639"/>
                </a:moveTo>
                <a:lnTo>
                  <a:pt x="1170508" y="1945639"/>
                </a:lnTo>
                <a:lnTo>
                  <a:pt x="1173049" y="1948179"/>
                </a:lnTo>
                <a:lnTo>
                  <a:pt x="1191686" y="1948179"/>
                </a:lnTo>
                <a:lnTo>
                  <a:pt x="1189147" y="1945639"/>
                </a:lnTo>
                <a:close/>
              </a:path>
              <a:path w="1420495" h="2176779">
                <a:moveTo>
                  <a:pt x="1186608" y="1943099"/>
                </a:moveTo>
                <a:lnTo>
                  <a:pt x="1167967" y="1943099"/>
                </a:lnTo>
                <a:lnTo>
                  <a:pt x="1169237" y="1944369"/>
                </a:lnTo>
                <a:lnTo>
                  <a:pt x="1187878" y="1944369"/>
                </a:lnTo>
                <a:lnTo>
                  <a:pt x="1186608" y="1943099"/>
                </a:lnTo>
                <a:close/>
              </a:path>
              <a:path w="1420495" h="2176779">
                <a:moveTo>
                  <a:pt x="1182800" y="1939289"/>
                </a:moveTo>
                <a:lnTo>
                  <a:pt x="1164155" y="1939289"/>
                </a:lnTo>
                <a:lnTo>
                  <a:pt x="1166696" y="1941829"/>
                </a:lnTo>
                <a:lnTo>
                  <a:pt x="1185339" y="1941829"/>
                </a:lnTo>
                <a:lnTo>
                  <a:pt x="1182800" y="1939289"/>
                </a:lnTo>
                <a:close/>
              </a:path>
              <a:path w="1420495" h="2176779">
                <a:moveTo>
                  <a:pt x="1180261" y="1936749"/>
                </a:moveTo>
                <a:lnTo>
                  <a:pt x="1161614" y="1936749"/>
                </a:lnTo>
                <a:lnTo>
                  <a:pt x="1162884" y="1938019"/>
                </a:lnTo>
                <a:lnTo>
                  <a:pt x="1181530" y="1938019"/>
                </a:lnTo>
                <a:lnTo>
                  <a:pt x="1180261" y="1936749"/>
                </a:lnTo>
                <a:close/>
              </a:path>
              <a:path w="1420495" h="2176779">
                <a:moveTo>
                  <a:pt x="1176453" y="1932939"/>
                </a:moveTo>
                <a:lnTo>
                  <a:pt x="1157802" y="1932939"/>
                </a:lnTo>
                <a:lnTo>
                  <a:pt x="1160343" y="1935479"/>
                </a:lnTo>
                <a:lnTo>
                  <a:pt x="1178992" y="1935479"/>
                </a:lnTo>
                <a:lnTo>
                  <a:pt x="1176453" y="1932939"/>
                </a:lnTo>
                <a:close/>
              </a:path>
              <a:path w="1420495" h="2176779">
                <a:moveTo>
                  <a:pt x="1173914" y="1930399"/>
                </a:moveTo>
                <a:lnTo>
                  <a:pt x="1155261" y="1930399"/>
                </a:lnTo>
                <a:lnTo>
                  <a:pt x="1156532" y="1931669"/>
                </a:lnTo>
                <a:lnTo>
                  <a:pt x="1175183" y="1931669"/>
                </a:lnTo>
                <a:lnTo>
                  <a:pt x="1173914" y="1930399"/>
                </a:lnTo>
                <a:close/>
              </a:path>
              <a:path w="1420495" h="2176779">
                <a:moveTo>
                  <a:pt x="1170105" y="1926589"/>
                </a:moveTo>
                <a:lnTo>
                  <a:pt x="1151450" y="1926589"/>
                </a:lnTo>
                <a:lnTo>
                  <a:pt x="1153991" y="1929129"/>
                </a:lnTo>
                <a:lnTo>
                  <a:pt x="1172644" y="1929129"/>
                </a:lnTo>
                <a:lnTo>
                  <a:pt x="1170105" y="1926589"/>
                </a:lnTo>
                <a:close/>
              </a:path>
              <a:path w="1420495" h="2176779">
                <a:moveTo>
                  <a:pt x="1167567" y="1924049"/>
                </a:moveTo>
                <a:lnTo>
                  <a:pt x="1148908" y="1924049"/>
                </a:lnTo>
                <a:lnTo>
                  <a:pt x="1150179" y="1925319"/>
                </a:lnTo>
                <a:lnTo>
                  <a:pt x="1168836" y="1925319"/>
                </a:lnTo>
                <a:lnTo>
                  <a:pt x="1167567" y="1924049"/>
                </a:lnTo>
                <a:close/>
              </a:path>
              <a:path w="1420495" h="2176779">
                <a:moveTo>
                  <a:pt x="1163758" y="1920239"/>
                </a:moveTo>
                <a:lnTo>
                  <a:pt x="1145097" y="1920239"/>
                </a:lnTo>
                <a:lnTo>
                  <a:pt x="1147638" y="1922779"/>
                </a:lnTo>
                <a:lnTo>
                  <a:pt x="1166297" y="1922779"/>
                </a:lnTo>
                <a:lnTo>
                  <a:pt x="1163758" y="1920239"/>
                </a:lnTo>
                <a:close/>
              </a:path>
              <a:path w="1420495" h="2176779">
                <a:moveTo>
                  <a:pt x="1161219" y="1917699"/>
                </a:moveTo>
                <a:lnTo>
                  <a:pt x="1142556" y="1917699"/>
                </a:lnTo>
                <a:lnTo>
                  <a:pt x="1143826" y="1918969"/>
                </a:lnTo>
                <a:lnTo>
                  <a:pt x="1162489" y="1918969"/>
                </a:lnTo>
                <a:lnTo>
                  <a:pt x="1161219" y="1917699"/>
                </a:lnTo>
                <a:close/>
              </a:path>
              <a:path w="1420495" h="2176779">
                <a:moveTo>
                  <a:pt x="1157411" y="1913889"/>
                </a:moveTo>
                <a:lnTo>
                  <a:pt x="1138744" y="1913889"/>
                </a:lnTo>
                <a:lnTo>
                  <a:pt x="1141285" y="1916429"/>
                </a:lnTo>
                <a:lnTo>
                  <a:pt x="1159950" y="1916429"/>
                </a:lnTo>
                <a:lnTo>
                  <a:pt x="1157411" y="1913889"/>
                </a:lnTo>
                <a:close/>
              </a:path>
              <a:path w="1420495" h="2176779">
                <a:moveTo>
                  <a:pt x="1154872" y="1911349"/>
                </a:moveTo>
                <a:lnTo>
                  <a:pt x="1136203" y="1911349"/>
                </a:lnTo>
                <a:lnTo>
                  <a:pt x="1137474" y="1912619"/>
                </a:lnTo>
                <a:lnTo>
                  <a:pt x="1156141" y="1912619"/>
                </a:lnTo>
                <a:lnTo>
                  <a:pt x="1154872" y="1911349"/>
                </a:lnTo>
                <a:close/>
              </a:path>
              <a:path w="1420495" h="2176779">
                <a:moveTo>
                  <a:pt x="1151064" y="1907539"/>
                </a:moveTo>
                <a:lnTo>
                  <a:pt x="1132391" y="1907539"/>
                </a:lnTo>
                <a:lnTo>
                  <a:pt x="1134932" y="1910079"/>
                </a:lnTo>
                <a:lnTo>
                  <a:pt x="1153603" y="1910079"/>
                </a:lnTo>
                <a:lnTo>
                  <a:pt x="1151064" y="1907539"/>
                </a:lnTo>
                <a:close/>
              </a:path>
              <a:path w="1420495" h="2176779">
                <a:moveTo>
                  <a:pt x="1148525" y="1904999"/>
                </a:moveTo>
                <a:lnTo>
                  <a:pt x="1129850" y="1904999"/>
                </a:lnTo>
                <a:lnTo>
                  <a:pt x="1131121" y="1906269"/>
                </a:lnTo>
                <a:lnTo>
                  <a:pt x="1149794" y="1906269"/>
                </a:lnTo>
                <a:lnTo>
                  <a:pt x="1148525" y="1904999"/>
                </a:lnTo>
                <a:close/>
              </a:path>
              <a:path w="1420495" h="2176779">
                <a:moveTo>
                  <a:pt x="1144716" y="1901189"/>
                </a:moveTo>
                <a:lnTo>
                  <a:pt x="1126039" y="1901189"/>
                </a:lnTo>
                <a:lnTo>
                  <a:pt x="1128580" y="1903729"/>
                </a:lnTo>
                <a:lnTo>
                  <a:pt x="1147255" y="1903729"/>
                </a:lnTo>
                <a:lnTo>
                  <a:pt x="1144716" y="1901189"/>
                </a:lnTo>
                <a:close/>
              </a:path>
              <a:path w="1420495" h="2176779">
                <a:moveTo>
                  <a:pt x="1142177" y="1898649"/>
                </a:moveTo>
                <a:lnTo>
                  <a:pt x="1123498" y="1898649"/>
                </a:lnTo>
                <a:lnTo>
                  <a:pt x="1124768" y="1899919"/>
                </a:lnTo>
                <a:lnTo>
                  <a:pt x="1143447" y="1899919"/>
                </a:lnTo>
                <a:lnTo>
                  <a:pt x="1142177" y="1898649"/>
                </a:lnTo>
                <a:close/>
              </a:path>
              <a:path w="1420495" h="2176779">
                <a:moveTo>
                  <a:pt x="1138369" y="1894839"/>
                </a:moveTo>
                <a:lnTo>
                  <a:pt x="1119686" y="1894839"/>
                </a:lnTo>
                <a:lnTo>
                  <a:pt x="1122227" y="1897379"/>
                </a:lnTo>
                <a:lnTo>
                  <a:pt x="1140908" y="1897379"/>
                </a:lnTo>
                <a:lnTo>
                  <a:pt x="1138369" y="1894839"/>
                </a:lnTo>
                <a:close/>
              </a:path>
              <a:path w="1420495" h="2176779">
                <a:moveTo>
                  <a:pt x="1135830" y="1892299"/>
                </a:moveTo>
                <a:lnTo>
                  <a:pt x="1117145" y="1892299"/>
                </a:lnTo>
                <a:lnTo>
                  <a:pt x="1118415" y="1893569"/>
                </a:lnTo>
                <a:lnTo>
                  <a:pt x="1137100" y="1893569"/>
                </a:lnTo>
                <a:lnTo>
                  <a:pt x="1135830" y="1892299"/>
                </a:lnTo>
                <a:close/>
              </a:path>
              <a:path w="1420495" h="2176779">
                <a:moveTo>
                  <a:pt x="1132022" y="1888489"/>
                </a:moveTo>
                <a:lnTo>
                  <a:pt x="1113333" y="1888489"/>
                </a:lnTo>
                <a:lnTo>
                  <a:pt x="1115874" y="1891029"/>
                </a:lnTo>
                <a:lnTo>
                  <a:pt x="1134561" y="1891029"/>
                </a:lnTo>
                <a:lnTo>
                  <a:pt x="1132022" y="1888489"/>
                </a:lnTo>
                <a:close/>
              </a:path>
              <a:path w="1420495" h="2176779">
                <a:moveTo>
                  <a:pt x="1129483" y="1885949"/>
                </a:moveTo>
                <a:lnTo>
                  <a:pt x="1110792" y="1885949"/>
                </a:lnTo>
                <a:lnTo>
                  <a:pt x="1112063" y="1887219"/>
                </a:lnTo>
                <a:lnTo>
                  <a:pt x="1130752" y="1887219"/>
                </a:lnTo>
                <a:lnTo>
                  <a:pt x="1129483" y="1885949"/>
                </a:lnTo>
                <a:close/>
              </a:path>
              <a:path w="1420495" h="2176779">
                <a:moveTo>
                  <a:pt x="1123136" y="1879599"/>
                </a:moveTo>
                <a:lnTo>
                  <a:pt x="1104439" y="1879599"/>
                </a:lnTo>
                <a:lnTo>
                  <a:pt x="1109522" y="1884679"/>
                </a:lnTo>
                <a:lnTo>
                  <a:pt x="1128213" y="1884679"/>
                </a:lnTo>
                <a:lnTo>
                  <a:pt x="1123136" y="1879599"/>
                </a:lnTo>
                <a:close/>
              </a:path>
              <a:path w="1420495" h="2176779">
                <a:moveTo>
                  <a:pt x="1119327" y="1875789"/>
                </a:moveTo>
                <a:lnTo>
                  <a:pt x="1100628" y="1875789"/>
                </a:lnTo>
                <a:lnTo>
                  <a:pt x="1103169" y="1878329"/>
                </a:lnTo>
                <a:lnTo>
                  <a:pt x="1121866" y="1878329"/>
                </a:lnTo>
                <a:lnTo>
                  <a:pt x="1119327" y="1875789"/>
                </a:lnTo>
                <a:close/>
              </a:path>
              <a:path w="1420495" h="2176779">
                <a:moveTo>
                  <a:pt x="1116788" y="1873249"/>
                </a:moveTo>
                <a:lnTo>
                  <a:pt x="1098087" y="1873249"/>
                </a:lnTo>
                <a:lnTo>
                  <a:pt x="1099357" y="1874519"/>
                </a:lnTo>
                <a:lnTo>
                  <a:pt x="1118058" y="1874519"/>
                </a:lnTo>
                <a:lnTo>
                  <a:pt x="1116788" y="1873249"/>
                </a:lnTo>
                <a:close/>
              </a:path>
              <a:path w="1420495" h="2176779">
                <a:moveTo>
                  <a:pt x="1112980" y="1869439"/>
                </a:moveTo>
                <a:lnTo>
                  <a:pt x="1094275" y="1869439"/>
                </a:lnTo>
                <a:lnTo>
                  <a:pt x="1096816" y="1871979"/>
                </a:lnTo>
                <a:lnTo>
                  <a:pt x="1115519" y="1871979"/>
                </a:lnTo>
                <a:lnTo>
                  <a:pt x="1112980" y="1869439"/>
                </a:lnTo>
                <a:close/>
              </a:path>
              <a:path w="1420495" h="2176779">
                <a:moveTo>
                  <a:pt x="1110441" y="1866899"/>
                </a:moveTo>
                <a:lnTo>
                  <a:pt x="1091734" y="1866899"/>
                </a:lnTo>
                <a:lnTo>
                  <a:pt x="1093004" y="1868169"/>
                </a:lnTo>
                <a:lnTo>
                  <a:pt x="1111711" y="1868169"/>
                </a:lnTo>
                <a:lnTo>
                  <a:pt x="1110441" y="1866899"/>
                </a:lnTo>
                <a:close/>
              </a:path>
              <a:path w="1420495" h="2176779">
                <a:moveTo>
                  <a:pt x="1106633" y="1863089"/>
                </a:moveTo>
                <a:lnTo>
                  <a:pt x="1087922" y="1863089"/>
                </a:lnTo>
                <a:lnTo>
                  <a:pt x="1090463" y="1865629"/>
                </a:lnTo>
                <a:lnTo>
                  <a:pt x="1109172" y="1865629"/>
                </a:lnTo>
                <a:lnTo>
                  <a:pt x="1106633" y="1863089"/>
                </a:lnTo>
                <a:close/>
              </a:path>
              <a:path w="1420495" h="2176779">
                <a:moveTo>
                  <a:pt x="1104094" y="1860549"/>
                </a:moveTo>
                <a:lnTo>
                  <a:pt x="1085381" y="1860549"/>
                </a:lnTo>
                <a:lnTo>
                  <a:pt x="1086652" y="1861819"/>
                </a:lnTo>
                <a:lnTo>
                  <a:pt x="1105363" y="1861819"/>
                </a:lnTo>
                <a:lnTo>
                  <a:pt x="1104094" y="1860549"/>
                </a:lnTo>
                <a:close/>
              </a:path>
              <a:path w="1420495" h="2176779">
                <a:moveTo>
                  <a:pt x="1100285" y="1856739"/>
                </a:moveTo>
                <a:lnTo>
                  <a:pt x="1081569" y="1856739"/>
                </a:lnTo>
                <a:lnTo>
                  <a:pt x="1084111" y="1859279"/>
                </a:lnTo>
                <a:lnTo>
                  <a:pt x="1102824" y="1859279"/>
                </a:lnTo>
                <a:lnTo>
                  <a:pt x="1100285" y="1856739"/>
                </a:lnTo>
                <a:close/>
              </a:path>
              <a:path w="1420495" h="2176779">
                <a:moveTo>
                  <a:pt x="1097747" y="1854199"/>
                </a:moveTo>
                <a:lnTo>
                  <a:pt x="1079028" y="1854199"/>
                </a:lnTo>
                <a:lnTo>
                  <a:pt x="1080299" y="1855469"/>
                </a:lnTo>
                <a:lnTo>
                  <a:pt x="1099016" y="1855469"/>
                </a:lnTo>
                <a:lnTo>
                  <a:pt x="1097747" y="1854199"/>
                </a:lnTo>
                <a:close/>
              </a:path>
              <a:path w="1420495" h="2176779">
                <a:moveTo>
                  <a:pt x="1093938" y="1850389"/>
                </a:moveTo>
                <a:lnTo>
                  <a:pt x="1075217" y="1850389"/>
                </a:lnTo>
                <a:lnTo>
                  <a:pt x="1077758" y="1852929"/>
                </a:lnTo>
                <a:lnTo>
                  <a:pt x="1096477" y="1852929"/>
                </a:lnTo>
                <a:lnTo>
                  <a:pt x="1093938" y="1850389"/>
                </a:lnTo>
                <a:close/>
              </a:path>
              <a:path w="1420495" h="2176779">
                <a:moveTo>
                  <a:pt x="1091399" y="1847849"/>
                </a:moveTo>
                <a:lnTo>
                  <a:pt x="1072676" y="1847849"/>
                </a:lnTo>
                <a:lnTo>
                  <a:pt x="1073946" y="1849119"/>
                </a:lnTo>
                <a:lnTo>
                  <a:pt x="1092669" y="1849119"/>
                </a:lnTo>
                <a:lnTo>
                  <a:pt x="1091399" y="1847849"/>
                </a:lnTo>
                <a:close/>
              </a:path>
              <a:path w="1420495" h="2176779">
                <a:moveTo>
                  <a:pt x="1087591" y="1844039"/>
                </a:moveTo>
                <a:lnTo>
                  <a:pt x="1068864" y="1844039"/>
                </a:lnTo>
                <a:lnTo>
                  <a:pt x="1071405" y="1846579"/>
                </a:lnTo>
                <a:lnTo>
                  <a:pt x="1090130" y="1846579"/>
                </a:lnTo>
                <a:lnTo>
                  <a:pt x="1087591" y="1844039"/>
                </a:lnTo>
                <a:close/>
              </a:path>
              <a:path w="1420495" h="2176779">
                <a:moveTo>
                  <a:pt x="1085052" y="1841499"/>
                </a:moveTo>
                <a:lnTo>
                  <a:pt x="1066323" y="1841499"/>
                </a:lnTo>
                <a:lnTo>
                  <a:pt x="1067593" y="1842769"/>
                </a:lnTo>
                <a:lnTo>
                  <a:pt x="1086322" y="1842769"/>
                </a:lnTo>
                <a:lnTo>
                  <a:pt x="1085052" y="1841499"/>
                </a:lnTo>
                <a:close/>
              </a:path>
              <a:path w="1420495" h="2176779">
                <a:moveTo>
                  <a:pt x="1081244" y="1837690"/>
                </a:moveTo>
                <a:lnTo>
                  <a:pt x="1062511" y="1837690"/>
                </a:lnTo>
                <a:lnTo>
                  <a:pt x="1065052" y="1840229"/>
                </a:lnTo>
                <a:lnTo>
                  <a:pt x="1083783" y="1840229"/>
                </a:lnTo>
                <a:lnTo>
                  <a:pt x="1081244" y="1837690"/>
                </a:lnTo>
                <a:close/>
              </a:path>
              <a:path w="1420495" h="2176779">
                <a:moveTo>
                  <a:pt x="1078705" y="1835149"/>
                </a:moveTo>
                <a:lnTo>
                  <a:pt x="1059970" y="1835149"/>
                </a:lnTo>
                <a:lnTo>
                  <a:pt x="1061241" y="1836419"/>
                </a:lnTo>
                <a:lnTo>
                  <a:pt x="1079974" y="1836419"/>
                </a:lnTo>
                <a:lnTo>
                  <a:pt x="1078705" y="1835149"/>
                </a:lnTo>
                <a:close/>
              </a:path>
              <a:path w="1420495" h="2176779">
                <a:moveTo>
                  <a:pt x="1074896" y="1831339"/>
                </a:moveTo>
                <a:lnTo>
                  <a:pt x="1056159" y="1831339"/>
                </a:lnTo>
                <a:lnTo>
                  <a:pt x="1058700" y="1833879"/>
                </a:lnTo>
                <a:lnTo>
                  <a:pt x="1077435" y="1833879"/>
                </a:lnTo>
                <a:lnTo>
                  <a:pt x="1074896" y="1831339"/>
                </a:lnTo>
                <a:close/>
              </a:path>
              <a:path w="1420495" h="2176779">
                <a:moveTo>
                  <a:pt x="1072358" y="1828799"/>
                </a:moveTo>
                <a:lnTo>
                  <a:pt x="1053617" y="1828799"/>
                </a:lnTo>
                <a:lnTo>
                  <a:pt x="1054888" y="1830069"/>
                </a:lnTo>
                <a:lnTo>
                  <a:pt x="1073627" y="1830069"/>
                </a:lnTo>
                <a:lnTo>
                  <a:pt x="1072358" y="1828799"/>
                </a:lnTo>
                <a:close/>
              </a:path>
              <a:path w="1420495" h="2176779">
                <a:moveTo>
                  <a:pt x="1068549" y="1824989"/>
                </a:moveTo>
                <a:lnTo>
                  <a:pt x="1049806" y="1824989"/>
                </a:lnTo>
                <a:lnTo>
                  <a:pt x="1052347" y="1827529"/>
                </a:lnTo>
                <a:lnTo>
                  <a:pt x="1071088" y="1827529"/>
                </a:lnTo>
                <a:lnTo>
                  <a:pt x="1068549" y="1824989"/>
                </a:lnTo>
                <a:close/>
              </a:path>
              <a:path w="1420495" h="2176779">
                <a:moveTo>
                  <a:pt x="1066010" y="1822449"/>
                </a:moveTo>
                <a:lnTo>
                  <a:pt x="1047265" y="1822449"/>
                </a:lnTo>
                <a:lnTo>
                  <a:pt x="1048535" y="1823719"/>
                </a:lnTo>
                <a:lnTo>
                  <a:pt x="1067280" y="1823719"/>
                </a:lnTo>
                <a:lnTo>
                  <a:pt x="1066010" y="1822449"/>
                </a:lnTo>
                <a:close/>
              </a:path>
              <a:path w="1420495" h="2176779">
                <a:moveTo>
                  <a:pt x="1059663" y="1816099"/>
                </a:moveTo>
                <a:lnTo>
                  <a:pt x="1040912" y="1816099"/>
                </a:lnTo>
                <a:lnTo>
                  <a:pt x="1045994" y="1821179"/>
                </a:lnTo>
                <a:lnTo>
                  <a:pt x="1064741" y="1821179"/>
                </a:lnTo>
                <a:lnTo>
                  <a:pt x="1059663" y="1816099"/>
                </a:lnTo>
                <a:close/>
              </a:path>
              <a:path w="1420495" h="2176779">
                <a:moveTo>
                  <a:pt x="1053316" y="1809749"/>
                </a:moveTo>
                <a:lnTo>
                  <a:pt x="1034559" y="1809749"/>
                </a:lnTo>
                <a:lnTo>
                  <a:pt x="1039641" y="1814829"/>
                </a:lnTo>
                <a:lnTo>
                  <a:pt x="1058394" y="1814829"/>
                </a:lnTo>
                <a:lnTo>
                  <a:pt x="1053316" y="1809749"/>
                </a:lnTo>
                <a:close/>
              </a:path>
              <a:path w="1420495" h="2176779">
                <a:moveTo>
                  <a:pt x="1046968" y="1803399"/>
                </a:moveTo>
                <a:lnTo>
                  <a:pt x="1028206" y="1803399"/>
                </a:lnTo>
                <a:lnTo>
                  <a:pt x="1033289" y="1808479"/>
                </a:lnTo>
                <a:lnTo>
                  <a:pt x="1052046" y="1808479"/>
                </a:lnTo>
                <a:lnTo>
                  <a:pt x="1046968" y="1803399"/>
                </a:lnTo>
                <a:close/>
              </a:path>
              <a:path w="1420495" h="2176779">
                <a:moveTo>
                  <a:pt x="1040621" y="1797049"/>
                </a:moveTo>
                <a:lnTo>
                  <a:pt x="1021854" y="1797049"/>
                </a:lnTo>
                <a:lnTo>
                  <a:pt x="1026936" y="1802129"/>
                </a:lnTo>
                <a:lnTo>
                  <a:pt x="1045699" y="1802129"/>
                </a:lnTo>
                <a:lnTo>
                  <a:pt x="1040621" y="1797049"/>
                </a:lnTo>
                <a:close/>
              </a:path>
              <a:path w="1420495" h="2176779">
                <a:moveTo>
                  <a:pt x="1034274" y="1790699"/>
                </a:moveTo>
                <a:lnTo>
                  <a:pt x="1015501" y="1790699"/>
                </a:lnTo>
                <a:lnTo>
                  <a:pt x="1020583" y="1795780"/>
                </a:lnTo>
                <a:lnTo>
                  <a:pt x="1039352" y="1795780"/>
                </a:lnTo>
                <a:lnTo>
                  <a:pt x="1034274" y="1790699"/>
                </a:lnTo>
                <a:close/>
              </a:path>
              <a:path w="1420495" h="2176779">
                <a:moveTo>
                  <a:pt x="1027927" y="1784349"/>
                </a:moveTo>
                <a:lnTo>
                  <a:pt x="1009148" y="1784349"/>
                </a:lnTo>
                <a:lnTo>
                  <a:pt x="1014230" y="1789429"/>
                </a:lnTo>
                <a:lnTo>
                  <a:pt x="1033004" y="1789429"/>
                </a:lnTo>
                <a:lnTo>
                  <a:pt x="1027927" y="1784349"/>
                </a:lnTo>
                <a:close/>
              </a:path>
              <a:path w="1420495" h="2176779">
                <a:moveTo>
                  <a:pt x="1021579" y="1777999"/>
                </a:moveTo>
                <a:lnTo>
                  <a:pt x="1002796" y="1777999"/>
                </a:lnTo>
                <a:lnTo>
                  <a:pt x="1007878" y="1783079"/>
                </a:lnTo>
                <a:lnTo>
                  <a:pt x="1026657" y="1783079"/>
                </a:lnTo>
                <a:lnTo>
                  <a:pt x="1021579" y="1777999"/>
                </a:lnTo>
                <a:close/>
              </a:path>
              <a:path w="1420495" h="2176779">
                <a:moveTo>
                  <a:pt x="1016502" y="1772920"/>
                </a:moveTo>
                <a:lnTo>
                  <a:pt x="997713" y="1772920"/>
                </a:lnTo>
                <a:lnTo>
                  <a:pt x="1001525" y="1776729"/>
                </a:lnTo>
                <a:lnTo>
                  <a:pt x="1020310" y="1776729"/>
                </a:lnTo>
                <a:lnTo>
                  <a:pt x="1016502" y="1772920"/>
                </a:lnTo>
                <a:close/>
              </a:path>
              <a:path w="1420495" h="2176779">
                <a:moveTo>
                  <a:pt x="1010154" y="1766570"/>
                </a:moveTo>
                <a:lnTo>
                  <a:pt x="991361" y="1766570"/>
                </a:lnTo>
                <a:lnTo>
                  <a:pt x="996443" y="1771650"/>
                </a:lnTo>
                <a:lnTo>
                  <a:pt x="1015232" y="1771650"/>
                </a:lnTo>
                <a:lnTo>
                  <a:pt x="1010154" y="1766570"/>
                </a:lnTo>
                <a:close/>
              </a:path>
              <a:path w="1420495" h="2176779">
                <a:moveTo>
                  <a:pt x="1003807" y="1760219"/>
                </a:moveTo>
                <a:lnTo>
                  <a:pt x="985008" y="1760219"/>
                </a:lnTo>
                <a:lnTo>
                  <a:pt x="990090" y="1765299"/>
                </a:lnTo>
                <a:lnTo>
                  <a:pt x="1008885" y="1765299"/>
                </a:lnTo>
                <a:lnTo>
                  <a:pt x="1003807" y="1760219"/>
                </a:lnTo>
                <a:close/>
              </a:path>
              <a:path w="1420495" h="2176779">
                <a:moveTo>
                  <a:pt x="997460" y="1753869"/>
                </a:moveTo>
                <a:lnTo>
                  <a:pt x="978655" y="1753869"/>
                </a:lnTo>
                <a:lnTo>
                  <a:pt x="983737" y="1758949"/>
                </a:lnTo>
                <a:lnTo>
                  <a:pt x="1002538" y="1758949"/>
                </a:lnTo>
                <a:lnTo>
                  <a:pt x="997460" y="1753869"/>
                </a:lnTo>
                <a:close/>
              </a:path>
              <a:path w="1420495" h="2176779">
                <a:moveTo>
                  <a:pt x="991113" y="1747520"/>
                </a:moveTo>
                <a:lnTo>
                  <a:pt x="972302" y="1747520"/>
                </a:lnTo>
                <a:lnTo>
                  <a:pt x="977385" y="1752599"/>
                </a:lnTo>
                <a:lnTo>
                  <a:pt x="996190" y="1752599"/>
                </a:lnTo>
                <a:lnTo>
                  <a:pt x="991113" y="1747520"/>
                </a:lnTo>
                <a:close/>
              </a:path>
              <a:path w="1420495" h="2176779">
                <a:moveTo>
                  <a:pt x="984765" y="1741170"/>
                </a:moveTo>
                <a:lnTo>
                  <a:pt x="965950" y="1741170"/>
                </a:lnTo>
                <a:lnTo>
                  <a:pt x="971032" y="1746249"/>
                </a:lnTo>
                <a:lnTo>
                  <a:pt x="989843" y="1746249"/>
                </a:lnTo>
                <a:lnTo>
                  <a:pt x="984765" y="1741170"/>
                </a:lnTo>
                <a:close/>
              </a:path>
              <a:path w="1420495" h="2176779">
                <a:moveTo>
                  <a:pt x="978418" y="1734819"/>
                </a:moveTo>
                <a:lnTo>
                  <a:pt x="959597" y="1734819"/>
                </a:lnTo>
                <a:lnTo>
                  <a:pt x="964679" y="1739899"/>
                </a:lnTo>
                <a:lnTo>
                  <a:pt x="983496" y="1739899"/>
                </a:lnTo>
                <a:lnTo>
                  <a:pt x="978418" y="1734819"/>
                </a:lnTo>
                <a:close/>
              </a:path>
              <a:path w="1420495" h="2176779">
                <a:moveTo>
                  <a:pt x="972071" y="1728470"/>
                </a:moveTo>
                <a:lnTo>
                  <a:pt x="953244" y="1728470"/>
                </a:lnTo>
                <a:lnTo>
                  <a:pt x="958326" y="1733549"/>
                </a:lnTo>
                <a:lnTo>
                  <a:pt x="977149" y="1733549"/>
                </a:lnTo>
                <a:lnTo>
                  <a:pt x="972071" y="1728470"/>
                </a:lnTo>
                <a:close/>
              </a:path>
              <a:path w="1420495" h="2176779">
                <a:moveTo>
                  <a:pt x="965723" y="1722119"/>
                </a:moveTo>
                <a:lnTo>
                  <a:pt x="946891" y="1722119"/>
                </a:lnTo>
                <a:lnTo>
                  <a:pt x="951974" y="1727199"/>
                </a:lnTo>
                <a:lnTo>
                  <a:pt x="970801" y="1727199"/>
                </a:lnTo>
                <a:lnTo>
                  <a:pt x="965723" y="1722119"/>
                </a:lnTo>
                <a:close/>
              </a:path>
              <a:path w="1420495" h="2176779">
                <a:moveTo>
                  <a:pt x="959376" y="1715770"/>
                </a:moveTo>
                <a:lnTo>
                  <a:pt x="940539" y="1715770"/>
                </a:lnTo>
                <a:lnTo>
                  <a:pt x="945621" y="1720849"/>
                </a:lnTo>
                <a:lnTo>
                  <a:pt x="964454" y="1720849"/>
                </a:lnTo>
                <a:lnTo>
                  <a:pt x="959376" y="1715770"/>
                </a:lnTo>
                <a:close/>
              </a:path>
              <a:path w="1420495" h="2176779">
                <a:moveTo>
                  <a:pt x="953029" y="1709419"/>
                </a:moveTo>
                <a:lnTo>
                  <a:pt x="934186" y="1709419"/>
                </a:lnTo>
                <a:lnTo>
                  <a:pt x="939268" y="1714499"/>
                </a:lnTo>
                <a:lnTo>
                  <a:pt x="958107" y="1714499"/>
                </a:lnTo>
                <a:lnTo>
                  <a:pt x="953029" y="1709419"/>
                </a:lnTo>
                <a:close/>
              </a:path>
              <a:path w="1420495" h="2176779">
                <a:moveTo>
                  <a:pt x="946682" y="1703069"/>
                </a:moveTo>
                <a:lnTo>
                  <a:pt x="927833" y="1703069"/>
                </a:lnTo>
                <a:lnTo>
                  <a:pt x="932915" y="1708149"/>
                </a:lnTo>
                <a:lnTo>
                  <a:pt x="951759" y="1708149"/>
                </a:lnTo>
                <a:lnTo>
                  <a:pt x="946682" y="1703069"/>
                </a:lnTo>
                <a:close/>
              </a:path>
              <a:path w="1420495" h="2176779">
                <a:moveTo>
                  <a:pt x="940334" y="1696720"/>
                </a:moveTo>
                <a:lnTo>
                  <a:pt x="921481" y="1696720"/>
                </a:lnTo>
                <a:lnTo>
                  <a:pt x="926563" y="1701799"/>
                </a:lnTo>
                <a:lnTo>
                  <a:pt x="945412" y="1701799"/>
                </a:lnTo>
                <a:lnTo>
                  <a:pt x="940334" y="1696720"/>
                </a:lnTo>
                <a:close/>
              </a:path>
              <a:path w="1420495" h="2176779">
                <a:moveTo>
                  <a:pt x="933987" y="1690369"/>
                </a:moveTo>
                <a:lnTo>
                  <a:pt x="915128" y="1690369"/>
                </a:lnTo>
                <a:lnTo>
                  <a:pt x="920210" y="1695449"/>
                </a:lnTo>
                <a:lnTo>
                  <a:pt x="939065" y="1695449"/>
                </a:lnTo>
                <a:lnTo>
                  <a:pt x="933987" y="1690369"/>
                </a:lnTo>
                <a:close/>
              </a:path>
              <a:path w="1420495" h="2176779">
                <a:moveTo>
                  <a:pt x="927640" y="1684019"/>
                </a:moveTo>
                <a:lnTo>
                  <a:pt x="908775" y="1684019"/>
                </a:lnTo>
                <a:lnTo>
                  <a:pt x="913857" y="1689099"/>
                </a:lnTo>
                <a:lnTo>
                  <a:pt x="932718" y="1689099"/>
                </a:lnTo>
                <a:lnTo>
                  <a:pt x="927640" y="1684019"/>
                </a:lnTo>
                <a:close/>
              </a:path>
              <a:path w="1420495" h="2176779">
                <a:moveTo>
                  <a:pt x="921293" y="1677670"/>
                </a:moveTo>
                <a:lnTo>
                  <a:pt x="902422" y="1677670"/>
                </a:lnTo>
                <a:lnTo>
                  <a:pt x="907505" y="1682749"/>
                </a:lnTo>
                <a:lnTo>
                  <a:pt x="926370" y="1682749"/>
                </a:lnTo>
                <a:lnTo>
                  <a:pt x="921293" y="1677670"/>
                </a:lnTo>
                <a:close/>
              </a:path>
              <a:path w="1420495" h="2176779">
                <a:moveTo>
                  <a:pt x="914945" y="1671320"/>
                </a:moveTo>
                <a:lnTo>
                  <a:pt x="896070" y="1671320"/>
                </a:lnTo>
                <a:lnTo>
                  <a:pt x="901152" y="1676399"/>
                </a:lnTo>
                <a:lnTo>
                  <a:pt x="920023" y="1676399"/>
                </a:lnTo>
                <a:lnTo>
                  <a:pt x="914945" y="1671320"/>
                </a:lnTo>
                <a:close/>
              </a:path>
              <a:path w="1420495" h="2176779">
                <a:moveTo>
                  <a:pt x="908598" y="1664969"/>
                </a:moveTo>
                <a:lnTo>
                  <a:pt x="889717" y="1664969"/>
                </a:lnTo>
                <a:lnTo>
                  <a:pt x="894799" y="1670049"/>
                </a:lnTo>
                <a:lnTo>
                  <a:pt x="913676" y="1670049"/>
                </a:lnTo>
                <a:lnTo>
                  <a:pt x="908598" y="1664969"/>
                </a:lnTo>
                <a:close/>
              </a:path>
              <a:path w="1420495" h="2176779">
                <a:moveTo>
                  <a:pt x="902251" y="1658619"/>
                </a:moveTo>
                <a:lnTo>
                  <a:pt x="883364" y="1658619"/>
                </a:lnTo>
                <a:lnTo>
                  <a:pt x="888446" y="1663700"/>
                </a:lnTo>
                <a:lnTo>
                  <a:pt x="907329" y="1663700"/>
                </a:lnTo>
                <a:lnTo>
                  <a:pt x="902251" y="1658619"/>
                </a:lnTo>
                <a:close/>
              </a:path>
              <a:path w="1420495" h="2176779">
                <a:moveTo>
                  <a:pt x="895904" y="1652270"/>
                </a:moveTo>
                <a:lnTo>
                  <a:pt x="877011" y="1652270"/>
                </a:lnTo>
                <a:lnTo>
                  <a:pt x="882094" y="1657349"/>
                </a:lnTo>
                <a:lnTo>
                  <a:pt x="900981" y="1657349"/>
                </a:lnTo>
                <a:lnTo>
                  <a:pt x="895904" y="1652270"/>
                </a:lnTo>
                <a:close/>
              </a:path>
              <a:path w="1420495" h="2176779">
                <a:moveTo>
                  <a:pt x="889556" y="1645919"/>
                </a:moveTo>
                <a:lnTo>
                  <a:pt x="870659" y="1645919"/>
                </a:lnTo>
                <a:lnTo>
                  <a:pt x="875741" y="1651000"/>
                </a:lnTo>
                <a:lnTo>
                  <a:pt x="894634" y="1651000"/>
                </a:lnTo>
                <a:lnTo>
                  <a:pt x="889556" y="1645919"/>
                </a:lnTo>
                <a:close/>
              </a:path>
              <a:path w="1420495" h="2176779">
                <a:moveTo>
                  <a:pt x="883209" y="1639570"/>
                </a:moveTo>
                <a:lnTo>
                  <a:pt x="864306" y="1639570"/>
                </a:lnTo>
                <a:lnTo>
                  <a:pt x="869388" y="1644649"/>
                </a:lnTo>
                <a:lnTo>
                  <a:pt x="888287" y="1644649"/>
                </a:lnTo>
                <a:lnTo>
                  <a:pt x="883209" y="1639570"/>
                </a:lnTo>
                <a:close/>
              </a:path>
              <a:path w="1420495" h="2176779">
                <a:moveTo>
                  <a:pt x="876862" y="1633219"/>
                </a:moveTo>
                <a:lnTo>
                  <a:pt x="857953" y="1633219"/>
                </a:lnTo>
                <a:lnTo>
                  <a:pt x="863035" y="1638299"/>
                </a:lnTo>
                <a:lnTo>
                  <a:pt x="881940" y="1638299"/>
                </a:lnTo>
                <a:lnTo>
                  <a:pt x="876862" y="1633219"/>
                </a:lnTo>
                <a:close/>
              </a:path>
              <a:path w="1420495" h="2176779">
                <a:moveTo>
                  <a:pt x="870514" y="1626869"/>
                </a:moveTo>
                <a:lnTo>
                  <a:pt x="851600" y="1626869"/>
                </a:lnTo>
                <a:lnTo>
                  <a:pt x="856683" y="1631950"/>
                </a:lnTo>
                <a:lnTo>
                  <a:pt x="875592" y="1631950"/>
                </a:lnTo>
                <a:lnTo>
                  <a:pt x="870514" y="1626869"/>
                </a:lnTo>
                <a:close/>
              </a:path>
              <a:path w="1420495" h="2176779">
                <a:moveTo>
                  <a:pt x="864167" y="1620520"/>
                </a:moveTo>
                <a:lnTo>
                  <a:pt x="845248" y="1620520"/>
                </a:lnTo>
                <a:lnTo>
                  <a:pt x="850330" y="1625599"/>
                </a:lnTo>
                <a:lnTo>
                  <a:pt x="869245" y="1625599"/>
                </a:lnTo>
                <a:lnTo>
                  <a:pt x="864167" y="1620520"/>
                </a:lnTo>
                <a:close/>
              </a:path>
              <a:path w="1420495" h="2176779">
                <a:moveTo>
                  <a:pt x="857820" y="1614170"/>
                </a:moveTo>
                <a:lnTo>
                  <a:pt x="838895" y="1614170"/>
                </a:lnTo>
                <a:lnTo>
                  <a:pt x="843977" y="1619249"/>
                </a:lnTo>
                <a:lnTo>
                  <a:pt x="862898" y="1619249"/>
                </a:lnTo>
                <a:lnTo>
                  <a:pt x="857820" y="1614170"/>
                </a:lnTo>
                <a:close/>
              </a:path>
              <a:path w="1420495" h="2176779">
                <a:moveTo>
                  <a:pt x="851473" y="1607820"/>
                </a:moveTo>
                <a:lnTo>
                  <a:pt x="832542" y="1607820"/>
                </a:lnTo>
                <a:lnTo>
                  <a:pt x="837624" y="1612899"/>
                </a:lnTo>
                <a:lnTo>
                  <a:pt x="856551" y="1612899"/>
                </a:lnTo>
                <a:lnTo>
                  <a:pt x="851473" y="1607820"/>
                </a:lnTo>
                <a:close/>
              </a:path>
              <a:path w="1420495" h="2176779">
                <a:moveTo>
                  <a:pt x="845125" y="1601469"/>
                </a:moveTo>
                <a:lnTo>
                  <a:pt x="826189" y="1601469"/>
                </a:lnTo>
                <a:lnTo>
                  <a:pt x="831272" y="1606549"/>
                </a:lnTo>
                <a:lnTo>
                  <a:pt x="850203" y="1606549"/>
                </a:lnTo>
                <a:lnTo>
                  <a:pt x="845125" y="1601469"/>
                </a:lnTo>
                <a:close/>
              </a:path>
              <a:path w="1420495" h="2176779">
                <a:moveTo>
                  <a:pt x="838778" y="1595119"/>
                </a:moveTo>
                <a:lnTo>
                  <a:pt x="819837" y="1595119"/>
                </a:lnTo>
                <a:lnTo>
                  <a:pt x="824919" y="1600199"/>
                </a:lnTo>
                <a:lnTo>
                  <a:pt x="843856" y="1600199"/>
                </a:lnTo>
                <a:lnTo>
                  <a:pt x="838778" y="1595119"/>
                </a:lnTo>
                <a:close/>
              </a:path>
              <a:path w="1420495" h="2176779">
                <a:moveTo>
                  <a:pt x="832431" y="1588770"/>
                </a:moveTo>
                <a:lnTo>
                  <a:pt x="813484" y="1588770"/>
                </a:lnTo>
                <a:lnTo>
                  <a:pt x="818566" y="1593849"/>
                </a:lnTo>
                <a:lnTo>
                  <a:pt x="837509" y="1593849"/>
                </a:lnTo>
                <a:lnTo>
                  <a:pt x="832431" y="1588770"/>
                </a:lnTo>
                <a:close/>
              </a:path>
              <a:path w="1420495" h="2176779">
                <a:moveTo>
                  <a:pt x="826084" y="1582420"/>
                </a:moveTo>
                <a:lnTo>
                  <a:pt x="807131" y="1582420"/>
                </a:lnTo>
                <a:lnTo>
                  <a:pt x="812213" y="1587499"/>
                </a:lnTo>
                <a:lnTo>
                  <a:pt x="831161" y="1587499"/>
                </a:lnTo>
                <a:lnTo>
                  <a:pt x="826084" y="1582420"/>
                </a:lnTo>
                <a:close/>
              </a:path>
              <a:path w="1420495" h="2176779">
                <a:moveTo>
                  <a:pt x="819736" y="1576069"/>
                </a:moveTo>
                <a:lnTo>
                  <a:pt x="800779" y="1576069"/>
                </a:lnTo>
                <a:lnTo>
                  <a:pt x="805861" y="1581149"/>
                </a:lnTo>
                <a:lnTo>
                  <a:pt x="824814" y="1581149"/>
                </a:lnTo>
                <a:lnTo>
                  <a:pt x="819736" y="1576069"/>
                </a:lnTo>
                <a:close/>
              </a:path>
              <a:path w="1420495" h="2176779">
                <a:moveTo>
                  <a:pt x="611546" y="1367789"/>
                </a:moveTo>
                <a:lnTo>
                  <a:pt x="592409" y="1367789"/>
                </a:lnTo>
                <a:lnTo>
                  <a:pt x="799508" y="1574799"/>
                </a:lnTo>
                <a:lnTo>
                  <a:pt x="818467" y="1574799"/>
                </a:lnTo>
                <a:lnTo>
                  <a:pt x="611546" y="1367789"/>
                </a:lnTo>
                <a:close/>
              </a:path>
              <a:path w="1420495" h="2176779">
                <a:moveTo>
                  <a:pt x="1294512" y="2051050"/>
                </a:moveTo>
                <a:lnTo>
                  <a:pt x="1275963" y="2051050"/>
                </a:lnTo>
                <a:lnTo>
                  <a:pt x="1401747" y="2176779"/>
                </a:lnTo>
                <a:lnTo>
                  <a:pt x="1420188" y="2176779"/>
                </a:lnTo>
                <a:lnTo>
                  <a:pt x="1294512" y="205105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0" y="5451775"/>
            <a:ext cx="1402080" cy="1401445"/>
          </a:xfrm>
          <a:custGeom>
            <a:avLst/>
            <a:gdLst/>
            <a:ahLst/>
            <a:cxnLst/>
            <a:rect l="l" t="t" r="r" b="b"/>
            <a:pathLst>
              <a:path w="1402080" h="1401445">
                <a:moveTo>
                  <a:pt x="0" y="0"/>
                </a:moveTo>
                <a:lnTo>
                  <a:pt x="0" y="334"/>
                </a:lnTo>
                <a:lnTo>
                  <a:pt x="334" y="334"/>
                </a:lnTo>
                <a:lnTo>
                  <a:pt x="0" y="0"/>
                </a:lnTo>
                <a:close/>
              </a:path>
              <a:path w="1402080" h="1401445">
                <a:moveTo>
                  <a:pt x="334" y="334"/>
                </a:moveTo>
                <a:lnTo>
                  <a:pt x="0" y="334"/>
                </a:lnTo>
                <a:lnTo>
                  <a:pt x="0" y="6684"/>
                </a:lnTo>
                <a:lnTo>
                  <a:pt x="6687" y="6684"/>
                </a:lnTo>
                <a:lnTo>
                  <a:pt x="334" y="334"/>
                </a:lnTo>
                <a:close/>
              </a:path>
              <a:path w="1402080" h="1401445">
                <a:moveTo>
                  <a:pt x="6687" y="6684"/>
                </a:moveTo>
                <a:lnTo>
                  <a:pt x="0" y="6684"/>
                </a:lnTo>
                <a:lnTo>
                  <a:pt x="0" y="10494"/>
                </a:lnTo>
                <a:lnTo>
                  <a:pt x="10498" y="10494"/>
                </a:lnTo>
                <a:lnTo>
                  <a:pt x="6687" y="6684"/>
                </a:lnTo>
                <a:close/>
              </a:path>
              <a:path w="1402080" h="1401445">
                <a:moveTo>
                  <a:pt x="10498" y="10494"/>
                </a:moveTo>
                <a:lnTo>
                  <a:pt x="0" y="10494"/>
                </a:lnTo>
                <a:lnTo>
                  <a:pt x="0" y="18452"/>
                </a:lnTo>
                <a:lnTo>
                  <a:pt x="4739" y="23194"/>
                </a:lnTo>
                <a:lnTo>
                  <a:pt x="23204" y="23194"/>
                </a:lnTo>
                <a:lnTo>
                  <a:pt x="10498" y="10494"/>
                </a:lnTo>
                <a:close/>
              </a:path>
              <a:path w="1402080" h="1401445">
                <a:moveTo>
                  <a:pt x="23204" y="23194"/>
                </a:moveTo>
                <a:lnTo>
                  <a:pt x="4739" y="23194"/>
                </a:lnTo>
                <a:lnTo>
                  <a:pt x="7278" y="25734"/>
                </a:lnTo>
                <a:lnTo>
                  <a:pt x="25745" y="25734"/>
                </a:lnTo>
                <a:lnTo>
                  <a:pt x="23204" y="23194"/>
                </a:lnTo>
                <a:close/>
              </a:path>
              <a:path w="1402080" h="1401445">
                <a:moveTo>
                  <a:pt x="25745" y="25734"/>
                </a:moveTo>
                <a:lnTo>
                  <a:pt x="7278" y="25734"/>
                </a:lnTo>
                <a:lnTo>
                  <a:pt x="13625" y="32084"/>
                </a:lnTo>
                <a:lnTo>
                  <a:pt x="32098" y="32084"/>
                </a:lnTo>
                <a:lnTo>
                  <a:pt x="25745" y="25734"/>
                </a:lnTo>
                <a:close/>
              </a:path>
              <a:path w="1402080" h="1401445">
                <a:moveTo>
                  <a:pt x="32098" y="32084"/>
                </a:moveTo>
                <a:lnTo>
                  <a:pt x="13625" y="32084"/>
                </a:lnTo>
                <a:lnTo>
                  <a:pt x="23781" y="42244"/>
                </a:lnTo>
                <a:lnTo>
                  <a:pt x="42262" y="42244"/>
                </a:lnTo>
                <a:lnTo>
                  <a:pt x="32098" y="32084"/>
                </a:lnTo>
                <a:close/>
              </a:path>
              <a:path w="1402080" h="1401445">
                <a:moveTo>
                  <a:pt x="42262" y="42244"/>
                </a:moveTo>
                <a:lnTo>
                  <a:pt x="23781" y="42244"/>
                </a:lnTo>
                <a:lnTo>
                  <a:pt x="30128" y="48594"/>
                </a:lnTo>
                <a:lnTo>
                  <a:pt x="48615" y="48594"/>
                </a:lnTo>
                <a:lnTo>
                  <a:pt x="42262" y="42244"/>
                </a:lnTo>
                <a:close/>
              </a:path>
              <a:path w="1402080" h="1401445">
                <a:moveTo>
                  <a:pt x="48615" y="48594"/>
                </a:moveTo>
                <a:lnTo>
                  <a:pt x="30128" y="48594"/>
                </a:lnTo>
                <a:lnTo>
                  <a:pt x="32667" y="51134"/>
                </a:lnTo>
                <a:lnTo>
                  <a:pt x="51156" y="51134"/>
                </a:lnTo>
                <a:lnTo>
                  <a:pt x="48615" y="48594"/>
                </a:lnTo>
                <a:close/>
              </a:path>
              <a:path w="1402080" h="1401445">
                <a:moveTo>
                  <a:pt x="51156" y="51134"/>
                </a:moveTo>
                <a:lnTo>
                  <a:pt x="32667" y="51134"/>
                </a:lnTo>
                <a:lnTo>
                  <a:pt x="36476" y="54944"/>
                </a:lnTo>
                <a:lnTo>
                  <a:pt x="54967" y="54944"/>
                </a:lnTo>
                <a:lnTo>
                  <a:pt x="51156" y="51134"/>
                </a:lnTo>
                <a:close/>
              </a:path>
              <a:path w="1402080" h="1401445">
                <a:moveTo>
                  <a:pt x="54967" y="54944"/>
                </a:moveTo>
                <a:lnTo>
                  <a:pt x="36476" y="54944"/>
                </a:lnTo>
                <a:lnTo>
                  <a:pt x="39015" y="57484"/>
                </a:lnTo>
                <a:lnTo>
                  <a:pt x="57508" y="57484"/>
                </a:lnTo>
                <a:lnTo>
                  <a:pt x="54967" y="54944"/>
                </a:lnTo>
                <a:close/>
              </a:path>
              <a:path w="1402080" h="1401445">
                <a:moveTo>
                  <a:pt x="57508" y="57484"/>
                </a:moveTo>
                <a:lnTo>
                  <a:pt x="39015" y="57484"/>
                </a:lnTo>
                <a:lnTo>
                  <a:pt x="45362" y="63834"/>
                </a:lnTo>
                <a:lnTo>
                  <a:pt x="63861" y="63834"/>
                </a:lnTo>
                <a:lnTo>
                  <a:pt x="57508" y="57484"/>
                </a:lnTo>
                <a:close/>
              </a:path>
              <a:path w="1402080" h="1401445">
                <a:moveTo>
                  <a:pt x="63861" y="63834"/>
                </a:moveTo>
                <a:lnTo>
                  <a:pt x="45362" y="63834"/>
                </a:lnTo>
                <a:lnTo>
                  <a:pt x="68212" y="86694"/>
                </a:lnTo>
                <a:lnTo>
                  <a:pt x="86731" y="86694"/>
                </a:lnTo>
                <a:lnTo>
                  <a:pt x="63861" y="63834"/>
                </a:lnTo>
                <a:close/>
              </a:path>
              <a:path w="1402080" h="1401445">
                <a:moveTo>
                  <a:pt x="86731" y="86694"/>
                </a:moveTo>
                <a:lnTo>
                  <a:pt x="68212" y="86694"/>
                </a:lnTo>
                <a:lnTo>
                  <a:pt x="106296" y="124794"/>
                </a:lnTo>
                <a:lnTo>
                  <a:pt x="124847" y="124794"/>
                </a:lnTo>
                <a:lnTo>
                  <a:pt x="86731" y="86694"/>
                </a:lnTo>
                <a:close/>
              </a:path>
              <a:path w="1402080" h="1401445">
                <a:moveTo>
                  <a:pt x="124847" y="124794"/>
                </a:moveTo>
                <a:lnTo>
                  <a:pt x="106296" y="124794"/>
                </a:lnTo>
                <a:lnTo>
                  <a:pt x="138032" y="156544"/>
                </a:lnTo>
                <a:lnTo>
                  <a:pt x="156611" y="156544"/>
                </a:lnTo>
                <a:lnTo>
                  <a:pt x="124847" y="124794"/>
                </a:lnTo>
                <a:close/>
              </a:path>
              <a:path w="1402080" h="1401445">
                <a:moveTo>
                  <a:pt x="156611" y="156544"/>
                </a:moveTo>
                <a:lnTo>
                  <a:pt x="138032" y="156544"/>
                </a:lnTo>
                <a:lnTo>
                  <a:pt x="169768" y="188294"/>
                </a:lnTo>
                <a:lnTo>
                  <a:pt x="188375" y="188294"/>
                </a:lnTo>
                <a:lnTo>
                  <a:pt x="156611" y="156544"/>
                </a:lnTo>
                <a:close/>
              </a:path>
              <a:path w="1402080" h="1401445">
                <a:moveTo>
                  <a:pt x="188375" y="188294"/>
                </a:moveTo>
                <a:lnTo>
                  <a:pt x="169768" y="188294"/>
                </a:lnTo>
                <a:lnTo>
                  <a:pt x="277672" y="296244"/>
                </a:lnTo>
                <a:lnTo>
                  <a:pt x="296371" y="296244"/>
                </a:lnTo>
                <a:lnTo>
                  <a:pt x="188375" y="188294"/>
                </a:lnTo>
                <a:close/>
              </a:path>
              <a:path w="1402080" h="1401445">
                <a:moveTo>
                  <a:pt x="296371" y="296244"/>
                </a:moveTo>
                <a:lnTo>
                  <a:pt x="277672" y="296244"/>
                </a:lnTo>
                <a:lnTo>
                  <a:pt x="296714" y="315294"/>
                </a:lnTo>
                <a:lnTo>
                  <a:pt x="315430" y="315294"/>
                </a:lnTo>
                <a:lnTo>
                  <a:pt x="296371" y="296244"/>
                </a:lnTo>
                <a:close/>
              </a:path>
              <a:path w="1402080" h="1401445">
                <a:moveTo>
                  <a:pt x="315430" y="315294"/>
                </a:moveTo>
                <a:lnTo>
                  <a:pt x="296714" y="315294"/>
                </a:lnTo>
                <a:lnTo>
                  <a:pt x="309408" y="327994"/>
                </a:lnTo>
                <a:lnTo>
                  <a:pt x="328135" y="327994"/>
                </a:lnTo>
                <a:lnTo>
                  <a:pt x="315430" y="315294"/>
                </a:lnTo>
                <a:close/>
              </a:path>
              <a:path w="1402080" h="1401445">
                <a:moveTo>
                  <a:pt x="328135" y="327994"/>
                </a:moveTo>
                <a:lnTo>
                  <a:pt x="309408" y="327994"/>
                </a:lnTo>
                <a:lnTo>
                  <a:pt x="328450" y="347044"/>
                </a:lnTo>
                <a:lnTo>
                  <a:pt x="347193" y="347044"/>
                </a:lnTo>
                <a:lnTo>
                  <a:pt x="328135" y="327994"/>
                </a:lnTo>
                <a:close/>
              </a:path>
              <a:path w="1402080" h="1401445">
                <a:moveTo>
                  <a:pt x="347193" y="347044"/>
                </a:moveTo>
                <a:lnTo>
                  <a:pt x="328450" y="347044"/>
                </a:lnTo>
                <a:lnTo>
                  <a:pt x="341144" y="359744"/>
                </a:lnTo>
                <a:lnTo>
                  <a:pt x="359899" y="359744"/>
                </a:lnTo>
                <a:lnTo>
                  <a:pt x="347193" y="347044"/>
                </a:lnTo>
                <a:close/>
              </a:path>
              <a:path w="1402080" h="1401445">
                <a:moveTo>
                  <a:pt x="359899" y="359744"/>
                </a:moveTo>
                <a:lnTo>
                  <a:pt x="341144" y="359744"/>
                </a:lnTo>
                <a:lnTo>
                  <a:pt x="356378" y="374984"/>
                </a:lnTo>
                <a:lnTo>
                  <a:pt x="375145" y="374984"/>
                </a:lnTo>
                <a:lnTo>
                  <a:pt x="359899" y="359744"/>
                </a:lnTo>
                <a:close/>
              </a:path>
              <a:path w="1402080" h="1401445">
                <a:moveTo>
                  <a:pt x="375145" y="374984"/>
                </a:moveTo>
                <a:lnTo>
                  <a:pt x="356378" y="374984"/>
                </a:lnTo>
                <a:lnTo>
                  <a:pt x="388114" y="406734"/>
                </a:lnTo>
                <a:lnTo>
                  <a:pt x="406909" y="406734"/>
                </a:lnTo>
                <a:lnTo>
                  <a:pt x="375145" y="374984"/>
                </a:lnTo>
                <a:close/>
              </a:path>
              <a:path w="1402080" h="1401445">
                <a:moveTo>
                  <a:pt x="406909" y="406734"/>
                </a:moveTo>
                <a:lnTo>
                  <a:pt x="388114" y="406734"/>
                </a:lnTo>
                <a:lnTo>
                  <a:pt x="404617" y="423244"/>
                </a:lnTo>
                <a:lnTo>
                  <a:pt x="423426" y="423244"/>
                </a:lnTo>
                <a:lnTo>
                  <a:pt x="406909" y="406734"/>
                </a:lnTo>
                <a:close/>
              </a:path>
              <a:path w="1402080" h="1401445">
                <a:moveTo>
                  <a:pt x="423426" y="423244"/>
                </a:moveTo>
                <a:lnTo>
                  <a:pt x="404617" y="423244"/>
                </a:lnTo>
                <a:lnTo>
                  <a:pt x="436353" y="454994"/>
                </a:lnTo>
                <a:lnTo>
                  <a:pt x="455190" y="454994"/>
                </a:lnTo>
                <a:lnTo>
                  <a:pt x="423426" y="423244"/>
                </a:lnTo>
                <a:close/>
              </a:path>
              <a:path w="1402080" h="1401445">
                <a:moveTo>
                  <a:pt x="455190" y="454994"/>
                </a:moveTo>
                <a:lnTo>
                  <a:pt x="436353" y="454994"/>
                </a:lnTo>
                <a:lnTo>
                  <a:pt x="455395" y="474044"/>
                </a:lnTo>
                <a:lnTo>
                  <a:pt x="474248" y="474044"/>
                </a:lnTo>
                <a:lnTo>
                  <a:pt x="455190" y="454994"/>
                </a:lnTo>
                <a:close/>
              </a:path>
              <a:path w="1402080" h="1401445">
                <a:moveTo>
                  <a:pt x="474248" y="474044"/>
                </a:moveTo>
                <a:lnTo>
                  <a:pt x="455395" y="474044"/>
                </a:lnTo>
                <a:lnTo>
                  <a:pt x="468090" y="486744"/>
                </a:lnTo>
                <a:lnTo>
                  <a:pt x="486953" y="486744"/>
                </a:lnTo>
                <a:lnTo>
                  <a:pt x="474248" y="474044"/>
                </a:lnTo>
                <a:close/>
              </a:path>
              <a:path w="1402080" h="1401445">
                <a:moveTo>
                  <a:pt x="486953" y="486744"/>
                </a:moveTo>
                <a:lnTo>
                  <a:pt x="468090" y="486744"/>
                </a:lnTo>
                <a:lnTo>
                  <a:pt x="487131" y="505794"/>
                </a:lnTo>
                <a:lnTo>
                  <a:pt x="506012" y="505794"/>
                </a:lnTo>
                <a:lnTo>
                  <a:pt x="486953" y="486744"/>
                </a:lnTo>
                <a:close/>
              </a:path>
              <a:path w="1402080" h="1401445">
                <a:moveTo>
                  <a:pt x="506012" y="505794"/>
                </a:moveTo>
                <a:lnTo>
                  <a:pt x="487131" y="505794"/>
                </a:lnTo>
                <a:lnTo>
                  <a:pt x="502365" y="521034"/>
                </a:lnTo>
                <a:lnTo>
                  <a:pt x="521258" y="521034"/>
                </a:lnTo>
                <a:lnTo>
                  <a:pt x="506012" y="505794"/>
                </a:lnTo>
                <a:close/>
              </a:path>
              <a:path w="1402080" h="1401445">
                <a:moveTo>
                  <a:pt x="521258" y="521034"/>
                </a:moveTo>
                <a:lnTo>
                  <a:pt x="502365" y="521034"/>
                </a:lnTo>
                <a:lnTo>
                  <a:pt x="508712" y="527384"/>
                </a:lnTo>
                <a:lnTo>
                  <a:pt x="527611" y="527384"/>
                </a:lnTo>
                <a:lnTo>
                  <a:pt x="521258" y="521034"/>
                </a:lnTo>
                <a:close/>
              </a:path>
              <a:path w="1402080" h="1401445">
                <a:moveTo>
                  <a:pt x="527611" y="527384"/>
                </a:moveTo>
                <a:lnTo>
                  <a:pt x="508712" y="527384"/>
                </a:lnTo>
                <a:lnTo>
                  <a:pt x="515059" y="533734"/>
                </a:lnTo>
                <a:lnTo>
                  <a:pt x="533964" y="533734"/>
                </a:lnTo>
                <a:lnTo>
                  <a:pt x="527611" y="527384"/>
                </a:lnTo>
                <a:close/>
              </a:path>
              <a:path w="1402080" h="1401445">
                <a:moveTo>
                  <a:pt x="533964" y="533734"/>
                </a:moveTo>
                <a:lnTo>
                  <a:pt x="515059" y="533734"/>
                </a:lnTo>
                <a:lnTo>
                  <a:pt x="521407" y="540084"/>
                </a:lnTo>
                <a:lnTo>
                  <a:pt x="540316" y="540084"/>
                </a:lnTo>
                <a:lnTo>
                  <a:pt x="533964" y="533734"/>
                </a:lnTo>
                <a:close/>
              </a:path>
              <a:path w="1402080" h="1401445">
                <a:moveTo>
                  <a:pt x="540316" y="540084"/>
                </a:moveTo>
                <a:lnTo>
                  <a:pt x="521407" y="540084"/>
                </a:lnTo>
                <a:lnTo>
                  <a:pt x="525215" y="543894"/>
                </a:lnTo>
                <a:lnTo>
                  <a:pt x="544128" y="543894"/>
                </a:lnTo>
                <a:lnTo>
                  <a:pt x="540316" y="540084"/>
                </a:lnTo>
                <a:close/>
              </a:path>
              <a:path w="1402080" h="1401445">
                <a:moveTo>
                  <a:pt x="544128" y="543894"/>
                </a:moveTo>
                <a:lnTo>
                  <a:pt x="525215" y="543894"/>
                </a:lnTo>
                <a:lnTo>
                  <a:pt x="527754" y="546434"/>
                </a:lnTo>
                <a:lnTo>
                  <a:pt x="546669" y="546434"/>
                </a:lnTo>
                <a:lnTo>
                  <a:pt x="544128" y="543894"/>
                </a:lnTo>
                <a:close/>
              </a:path>
              <a:path w="1402080" h="1401445">
                <a:moveTo>
                  <a:pt x="546669" y="546434"/>
                </a:moveTo>
                <a:lnTo>
                  <a:pt x="527754" y="546434"/>
                </a:lnTo>
                <a:lnTo>
                  <a:pt x="534101" y="552784"/>
                </a:lnTo>
                <a:lnTo>
                  <a:pt x="553022" y="552784"/>
                </a:lnTo>
                <a:lnTo>
                  <a:pt x="546669" y="546434"/>
                </a:lnTo>
                <a:close/>
              </a:path>
              <a:path w="1402080" h="1401445">
                <a:moveTo>
                  <a:pt x="553022" y="552784"/>
                </a:moveTo>
                <a:lnTo>
                  <a:pt x="534101" y="552784"/>
                </a:lnTo>
                <a:lnTo>
                  <a:pt x="540448" y="559134"/>
                </a:lnTo>
                <a:lnTo>
                  <a:pt x="559375" y="559134"/>
                </a:lnTo>
                <a:lnTo>
                  <a:pt x="553022" y="552784"/>
                </a:lnTo>
                <a:close/>
              </a:path>
              <a:path w="1402080" h="1401445">
                <a:moveTo>
                  <a:pt x="559375" y="559134"/>
                </a:moveTo>
                <a:lnTo>
                  <a:pt x="540448" y="559134"/>
                </a:lnTo>
                <a:lnTo>
                  <a:pt x="546796" y="565484"/>
                </a:lnTo>
                <a:lnTo>
                  <a:pt x="565727" y="565484"/>
                </a:lnTo>
                <a:lnTo>
                  <a:pt x="559375" y="559134"/>
                </a:lnTo>
                <a:close/>
              </a:path>
              <a:path w="1402080" h="1401445">
                <a:moveTo>
                  <a:pt x="565727" y="565484"/>
                </a:moveTo>
                <a:lnTo>
                  <a:pt x="546796" y="565484"/>
                </a:lnTo>
                <a:lnTo>
                  <a:pt x="553143" y="571834"/>
                </a:lnTo>
                <a:lnTo>
                  <a:pt x="572080" y="571834"/>
                </a:lnTo>
                <a:lnTo>
                  <a:pt x="565727" y="565484"/>
                </a:lnTo>
                <a:close/>
              </a:path>
              <a:path w="1402080" h="1401445">
                <a:moveTo>
                  <a:pt x="572080" y="571834"/>
                </a:moveTo>
                <a:lnTo>
                  <a:pt x="553143" y="571834"/>
                </a:lnTo>
                <a:lnTo>
                  <a:pt x="556951" y="575644"/>
                </a:lnTo>
                <a:lnTo>
                  <a:pt x="575892" y="575644"/>
                </a:lnTo>
                <a:lnTo>
                  <a:pt x="572080" y="571834"/>
                </a:lnTo>
                <a:close/>
              </a:path>
              <a:path w="1402080" h="1401445">
                <a:moveTo>
                  <a:pt x="575892" y="575644"/>
                </a:moveTo>
                <a:lnTo>
                  <a:pt x="556951" y="575644"/>
                </a:lnTo>
                <a:lnTo>
                  <a:pt x="559490" y="578184"/>
                </a:lnTo>
                <a:lnTo>
                  <a:pt x="578433" y="578184"/>
                </a:lnTo>
                <a:lnTo>
                  <a:pt x="575892" y="575644"/>
                </a:lnTo>
                <a:close/>
              </a:path>
              <a:path w="1402080" h="1401445">
                <a:moveTo>
                  <a:pt x="578433" y="578184"/>
                </a:moveTo>
                <a:lnTo>
                  <a:pt x="559490" y="578184"/>
                </a:lnTo>
                <a:lnTo>
                  <a:pt x="565838" y="584534"/>
                </a:lnTo>
                <a:lnTo>
                  <a:pt x="584786" y="584534"/>
                </a:lnTo>
                <a:lnTo>
                  <a:pt x="578433" y="578184"/>
                </a:lnTo>
                <a:close/>
              </a:path>
              <a:path w="1402080" h="1401445">
                <a:moveTo>
                  <a:pt x="584786" y="584534"/>
                </a:moveTo>
                <a:lnTo>
                  <a:pt x="565838" y="584534"/>
                </a:lnTo>
                <a:lnTo>
                  <a:pt x="572185" y="590884"/>
                </a:lnTo>
                <a:lnTo>
                  <a:pt x="591138" y="590884"/>
                </a:lnTo>
                <a:lnTo>
                  <a:pt x="584786" y="584534"/>
                </a:lnTo>
                <a:close/>
              </a:path>
              <a:path w="1402080" h="1401445">
                <a:moveTo>
                  <a:pt x="1202271" y="1201754"/>
                </a:moveTo>
                <a:lnTo>
                  <a:pt x="1182792" y="1201754"/>
                </a:lnTo>
                <a:lnTo>
                  <a:pt x="1382096" y="1401144"/>
                </a:lnTo>
                <a:lnTo>
                  <a:pt x="1401747" y="1401144"/>
                </a:lnTo>
                <a:lnTo>
                  <a:pt x="1202271" y="1201754"/>
                </a:lnTo>
                <a:close/>
              </a:path>
              <a:path w="1402080" h="1401445">
                <a:moveTo>
                  <a:pt x="1199730" y="1199214"/>
                </a:moveTo>
                <a:lnTo>
                  <a:pt x="1180253" y="1199214"/>
                </a:lnTo>
                <a:lnTo>
                  <a:pt x="1181522" y="1200484"/>
                </a:lnTo>
                <a:lnTo>
                  <a:pt x="1201001" y="1200484"/>
                </a:lnTo>
                <a:lnTo>
                  <a:pt x="1199730" y="1199214"/>
                </a:lnTo>
                <a:close/>
              </a:path>
              <a:path w="1402080" h="1401445">
                <a:moveTo>
                  <a:pt x="1195919" y="1195404"/>
                </a:moveTo>
                <a:lnTo>
                  <a:pt x="1176444" y="1195404"/>
                </a:lnTo>
                <a:lnTo>
                  <a:pt x="1178983" y="1197944"/>
                </a:lnTo>
                <a:lnTo>
                  <a:pt x="1198460" y="1197944"/>
                </a:lnTo>
                <a:lnTo>
                  <a:pt x="1195919" y="1195404"/>
                </a:lnTo>
                <a:close/>
              </a:path>
              <a:path w="1402080" h="1401445">
                <a:moveTo>
                  <a:pt x="1193378" y="1192864"/>
                </a:moveTo>
                <a:lnTo>
                  <a:pt x="1173906" y="1192864"/>
                </a:lnTo>
                <a:lnTo>
                  <a:pt x="1175175" y="1194134"/>
                </a:lnTo>
                <a:lnTo>
                  <a:pt x="1194648" y="1194134"/>
                </a:lnTo>
                <a:lnTo>
                  <a:pt x="1193378" y="1192864"/>
                </a:lnTo>
                <a:close/>
              </a:path>
              <a:path w="1402080" h="1401445">
                <a:moveTo>
                  <a:pt x="1189566" y="1189054"/>
                </a:moveTo>
                <a:lnTo>
                  <a:pt x="1170097" y="1189054"/>
                </a:lnTo>
                <a:lnTo>
                  <a:pt x="1172636" y="1191594"/>
                </a:lnTo>
                <a:lnTo>
                  <a:pt x="1192107" y="1191594"/>
                </a:lnTo>
                <a:lnTo>
                  <a:pt x="1189566" y="1189054"/>
                </a:lnTo>
                <a:close/>
              </a:path>
              <a:path w="1402080" h="1401445">
                <a:moveTo>
                  <a:pt x="1187025" y="1186514"/>
                </a:moveTo>
                <a:lnTo>
                  <a:pt x="1167558" y="1186514"/>
                </a:lnTo>
                <a:lnTo>
                  <a:pt x="1168828" y="1187784"/>
                </a:lnTo>
                <a:lnTo>
                  <a:pt x="1188295" y="1187784"/>
                </a:lnTo>
                <a:lnTo>
                  <a:pt x="1187025" y="1186514"/>
                </a:lnTo>
                <a:close/>
              </a:path>
              <a:path w="1402080" h="1401445">
                <a:moveTo>
                  <a:pt x="1183213" y="1182704"/>
                </a:moveTo>
                <a:lnTo>
                  <a:pt x="1163750" y="1182704"/>
                </a:lnTo>
                <a:lnTo>
                  <a:pt x="1166289" y="1185244"/>
                </a:lnTo>
                <a:lnTo>
                  <a:pt x="1185754" y="1185244"/>
                </a:lnTo>
                <a:lnTo>
                  <a:pt x="1183213" y="1182704"/>
                </a:lnTo>
                <a:close/>
              </a:path>
              <a:path w="1402080" h="1401445">
                <a:moveTo>
                  <a:pt x="1180672" y="1180164"/>
                </a:moveTo>
                <a:lnTo>
                  <a:pt x="1161211" y="1180164"/>
                </a:lnTo>
                <a:lnTo>
                  <a:pt x="1162480" y="1181434"/>
                </a:lnTo>
                <a:lnTo>
                  <a:pt x="1181943" y="1181434"/>
                </a:lnTo>
                <a:lnTo>
                  <a:pt x="1180672" y="1180164"/>
                </a:lnTo>
                <a:close/>
              </a:path>
              <a:path w="1402080" h="1401445">
                <a:moveTo>
                  <a:pt x="1176861" y="1176354"/>
                </a:moveTo>
                <a:lnTo>
                  <a:pt x="1157403" y="1176354"/>
                </a:lnTo>
                <a:lnTo>
                  <a:pt x="1159942" y="1178894"/>
                </a:lnTo>
                <a:lnTo>
                  <a:pt x="1179402" y="1178894"/>
                </a:lnTo>
                <a:lnTo>
                  <a:pt x="1176861" y="1176354"/>
                </a:lnTo>
                <a:close/>
              </a:path>
              <a:path w="1402080" h="1401445">
                <a:moveTo>
                  <a:pt x="1174319" y="1173814"/>
                </a:moveTo>
                <a:lnTo>
                  <a:pt x="1154864" y="1173814"/>
                </a:lnTo>
                <a:lnTo>
                  <a:pt x="1156133" y="1175084"/>
                </a:lnTo>
                <a:lnTo>
                  <a:pt x="1175590" y="1175084"/>
                </a:lnTo>
                <a:lnTo>
                  <a:pt x="1174319" y="1173814"/>
                </a:lnTo>
                <a:close/>
              </a:path>
              <a:path w="1402080" h="1401445">
                <a:moveTo>
                  <a:pt x="1170508" y="1170004"/>
                </a:moveTo>
                <a:lnTo>
                  <a:pt x="1151055" y="1170004"/>
                </a:lnTo>
                <a:lnTo>
                  <a:pt x="1153594" y="1172544"/>
                </a:lnTo>
                <a:lnTo>
                  <a:pt x="1173049" y="1172544"/>
                </a:lnTo>
                <a:lnTo>
                  <a:pt x="1170508" y="1170004"/>
                </a:lnTo>
                <a:close/>
              </a:path>
              <a:path w="1402080" h="1401445">
                <a:moveTo>
                  <a:pt x="1167967" y="1167464"/>
                </a:moveTo>
                <a:lnTo>
                  <a:pt x="1148517" y="1167464"/>
                </a:lnTo>
                <a:lnTo>
                  <a:pt x="1149786" y="1168734"/>
                </a:lnTo>
                <a:lnTo>
                  <a:pt x="1169237" y="1168734"/>
                </a:lnTo>
                <a:lnTo>
                  <a:pt x="1167967" y="1167464"/>
                </a:lnTo>
                <a:close/>
              </a:path>
              <a:path w="1402080" h="1401445">
                <a:moveTo>
                  <a:pt x="1164155" y="1163654"/>
                </a:moveTo>
                <a:lnTo>
                  <a:pt x="1144708" y="1163654"/>
                </a:lnTo>
                <a:lnTo>
                  <a:pt x="1147247" y="1166194"/>
                </a:lnTo>
                <a:lnTo>
                  <a:pt x="1166696" y="1166194"/>
                </a:lnTo>
                <a:lnTo>
                  <a:pt x="1164155" y="1163654"/>
                </a:lnTo>
                <a:close/>
              </a:path>
              <a:path w="1402080" h="1401445">
                <a:moveTo>
                  <a:pt x="1161614" y="1161114"/>
                </a:moveTo>
                <a:lnTo>
                  <a:pt x="1142169" y="1161114"/>
                </a:lnTo>
                <a:lnTo>
                  <a:pt x="1143439" y="1162384"/>
                </a:lnTo>
                <a:lnTo>
                  <a:pt x="1162884" y="1162384"/>
                </a:lnTo>
                <a:lnTo>
                  <a:pt x="1161614" y="1161114"/>
                </a:lnTo>
                <a:close/>
              </a:path>
              <a:path w="1402080" h="1401445">
                <a:moveTo>
                  <a:pt x="1157802" y="1157304"/>
                </a:moveTo>
                <a:lnTo>
                  <a:pt x="1138361" y="1157304"/>
                </a:lnTo>
                <a:lnTo>
                  <a:pt x="1140900" y="1159844"/>
                </a:lnTo>
                <a:lnTo>
                  <a:pt x="1160343" y="1159844"/>
                </a:lnTo>
                <a:lnTo>
                  <a:pt x="1157802" y="1157304"/>
                </a:lnTo>
                <a:close/>
              </a:path>
              <a:path w="1402080" h="1401445">
                <a:moveTo>
                  <a:pt x="1155261" y="1154764"/>
                </a:moveTo>
                <a:lnTo>
                  <a:pt x="1135822" y="1154764"/>
                </a:lnTo>
                <a:lnTo>
                  <a:pt x="1137091" y="1156034"/>
                </a:lnTo>
                <a:lnTo>
                  <a:pt x="1156532" y="1156034"/>
                </a:lnTo>
                <a:lnTo>
                  <a:pt x="1155261" y="1154764"/>
                </a:lnTo>
                <a:close/>
              </a:path>
              <a:path w="1402080" h="1401445">
                <a:moveTo>
                  <a:pt x="1151450" y="1150954"/>
                </a:moveTo>
                <a:lnTo>
                  <a:pt x="1132014" y="1150954"/>
                </a:lnTo>
                <a:lnTo>
                  <a:pt x="1134553" y="1153494"/>
                </a:lnTo>
                <a:lnTo>
                  <a:pt x="1153991" y="1153494"/>
                </a:lnTo>
                <a:lnTo>
                  <a:pt x="1151450" y="1150954"/>
                </a:lnTo>
                <a:close/>
              </a:path>
              <a:path w="1402080" h="1401445">
                <a:moveTo>
                  <a:pt x="1148908" y="1148414"/>
                </a:moveTo>
                <a:lnTo>
                  <a:pt x="1129475" y="1148414"/>
                </a:lnTo>
                <a:lnTo>
                  <a:pt x="1130744" y="1149684"/>
                </a:lnTo>
                <a:lnTo>
                  <a:pt x="1150179" y="1149684"/>
                </a:lnTo>
                <a:lnTo>
                  <a:pt x="1148908" y="1148414"/>
                </a:lnTo>
                <a:close/>
              </a:path>
              <a:path w="1402080" h="1401445">
                <a:moveTo>
                  <a:pt x="1145097" y="1144604"/>
                </a:moveTo>
                <a:lnTo>
                  <a:pt x="1125666" y="1144604"/>
                </a:lnTo>
                <a:lnTo>
                  <a:pt x="1128205" y="1147144"/>
                </a:lnTo>
                <a:lnTo>
                  <a:pt x="1147638" y="1147144"/>
                </a:lnTo>
                <a:lnTo>
                  <a:pt x="1145097" y="1144604"/>
                </a:lnTo>
                <a:close/>
              </a:path>
              <a:path w="1402080" h="1401445">
                <a:moveTo>
                  <a:pt x="1142556" y="1142064"/>
                </a:moveTo>
                <a:lnTo>
                  <a:pt x="1123127" y="1142064"/>
                </a:lnTo>
                <a:lnTo>
                  <a:pt x="1124397" y="1143334"/>
                </a:lnTo>
                <a:lnTo>
                  <a:pt x="1143826" y="1143334"/>
                </a:lnTo>
                <a:lnTo>
                  <a:pt x="1142556" y="1142064"/>
                </a:lnTo>
                <a:close/>
              </a:path>
              <a:path w="1402080" h="1401445">
                <a:moveTo>
                  <a:pt x="1138744" y="1138254"/>
                </a:moveTo>
                <a:lnTo>
                  <a:pt x="1119319" y="1138254"/>
                </a:lnTo>
                <a:lnTo>
                  <a:pt x="1121858" y="1140794"/>
                </a:lnTo>
                <a:lnTo>
                  <a:pt x="1141285" y="1140794"/>
                </a:lnTo>
                <a:lnTo>
                  <a:pt x="1138744" y="1138254"/>
                </a:lnTo>
                <a:close/>
              </a:path>
              <a:path w="1402080" h="1401445">
                <a:moveTo>
                  <a:pt x="1136203" y="1135714"/>
                </a:moveTo>
                <a:lnTo>
                  <a:pt x="1116780" y="1135714"/>
                </a:lnTo>
                <a:lnTo>
                  <a:pt x="1118050" y="1136984"/>
                </a:lnTo>
                <a:lnTo>
                  <a:pt x="1137474" y="1136984"/>
                </a:lnTo>
                <a:lnTo>
                  <a:pt x="1136203" y="1135714"/>
                </a:lnTo>
                <a:close/>
              </a:path>
              <a:path w="1402080" h="1401445">
                <a:moveTo>
                  <a:pt x="1132391" y="1131904"/>
                </a:moveTo>
                <a:lnTo>
                  <a:pt x="1112972" y="1131904"/>
                </a:lnTo>
                <a:lnTo>
                  <a:pt x="1115511" y="1134444"/>
                </a:lnTo>
                <a:lnTo>
                  <a:pt x="1134932" y="1134444"/>
                </a:lnTo>
                <a:lnTo>
                  <a:pt x="1132391" y="1131904"/>
                </a:lnTo>
                <a:close/>
              </a:path>
              <a:path w="1402080" h="1401445">
                <a:moveTo>
                  <a:pt x="1129850" y="1129364"/>
                </a:moveTo>
                <a:lnTo>
                  <a:pt x="1110433" y="1129364"/>
                </a:lnTo>
                <a:lnTo>
                  <a:pt x="1111702" y="1130634"/>
                </a:lnTo>
                <a:lnTo>
                  <a:pt x="1131121" y="1130634"/>
                </a:lnTo>
                <a:lnTo>
                  <a:pt x="1129850" y="1129364"/>
                </a:lnTo>
                <a:close/>
              </a:path>
              <a:path w="1402080" h="1401445">
                <a:moveTo>
                  <a:pt x="1126039" y="1125554"/>
                </a:moveTo>
                <a:lnTo>
                  <a:pt x="1106625" y="1125554"/>
                </a:lnTo>
                <a:lnTo>
                  <a:pt x="1109163" y="1128094"/>
                </a:lnTo>
                <a:lnTo>
                  <a:pt x="1128580" y="1128094"/>
                </a:lnTo>
                <a:lnTo>
                  <a:pt x="1126039" y="1125554"/>
                </a:lnTo>
                <a:close/>
              </a:path>
              <a:path w="1402080" h="1401445">
                <a:moveTo>
                  <a:pt x="1123498" y="1123014"/>
                </a:moveTo>
                <a:lnTo>
                  <a:pt x="1104086" y="1123014"/>
                </a:lnTo>
                <a:lnTo>
                  <a:pt x="1105355" y="1124284"/>
                </a:lnTo>
                <a:lnTo>
                  <a:pt x="1124768" y="1124284"/>
                </a:lnTo>
                <a:lnTo>
                  <a:pt x="1123498" y="1123014"/>
                </a:lnTo>
                <a:close/>
              </a:path>
              <a:path w="1402080" h="1401445">
                <a:moveTo>
                  <a:pt x="1119686" y="1119204"/>
                </a:moveTo>
                <a:lnTo>
                  <a:pt x="1100277" y="1119204"/>
                </a:lnTo>
                <a:lnTo>
                  <a:pt x="1102816" y="1121744"/>
                </a:lnTo>
                <a:lnTo>
                  <a:pt x="1122227" y="1121744"/>
                </a:lnTo>
                <a:lnTo>
                  <a:pt x="1119686" y="1119204"/>
                </a:lnTo>
                <a:close/>
              </a:path>
              <a:path w="1402080" h="1401445">
                <a:moveTo>
                  <a:pt x="1117145" y="1116664"/>
                </a:moveTo>
                <a:lnTo>
                  <a:pt x="1097738" y="1116664"/>
                </a:lnTo>
                <a:lnTo>
                  <a:pt x="1099008" y="1117934"/>
                </a:lnTo>
                <a:lnTo>
                  <a:pt x="1118415" y="1117934"/>
                </a:lnTo>
                <a:lnTo>
                  <a:pt x="1117145" y="1116664"/>
                </a:lnTo>
                <a:close/>
              </a:path>
              <a:path w="1402080" h="1401445">
                <a:moveTo>
                  <a:pt x="1113333" y="1112854"/>
                </a:moveTo>
                <a:lnTo>
                  <a:pt x="1093930" y="1112854"/>
                </a:lnTo>
                <a:lnTo>
                  <a:pt x="1096469" y="1115394"/>
                </a:lnTo>
                <a:lnTo>
                  <a:pt x="1115874" y="1115394"/>
                </a:lnTo>
                <a:lnTo>
                  <a:pt x="1113333" y="1112854"/>
                </a:lnTo>
                <a:close/>
              </a:path>
              <a:path w="1402080" h="1401445">
                <a:moveTo>
                  <a:pt x="1110792" y="1110314"/>
                </a:moveTo>
                <a:lnTo>
                  <a:pt x="1091391" y="1110314"/>
                </a:lnTo>
                <a:lnTo>
                  <a:pt x="1092661" y="1111584"/>
                </a:lnTo>
                <a:lnTo>
                  <a:pt x="1112063" y="1111584"/>
                </a:lnTo>
                <a:lnTo>
                  <a:pt x="1110792" y="1110314"/>
                </a:lnTo>
                <a:close/>
              </a:path>
              <a:path w="1402080" h="1401445">
                <a:moveTo>
                  <a:pt x="1104439" y="1103964"/>
                </a:moveTo>
                <a:lnTo>
                  <a:pt x="1085044" y="1103964"/>
                </a:lnTo>
                <a:lnTo>
                  <a:pt x="1090122" y="1109044"/>
                </a:lnTo>
                <a:lnTo>
                  <a:pt x="1109522" y="1109044"/>
                </a:lnTo>
                <a:lnTo>
                  <a:pt x="1104439" y="1103964"/>
                </a:lnTo>
                <a:close/>
              </a:path>
              <a:path w="1402080" h="1401445">
                <a:moveTo>
                  <a:pt x="1100628" y="1100154"/>
                </a:moveTo>
                <a:lnTo>
                  <a:pt x="1081235" y="1100154"/>
                </a:lnTo>
                <a:lnTo>
                  <a:pt x="1083774" y="1102694"/>
                </a:lnTo>
                <a:lnTo>
                  <a:pt x="1103169" y="1102694"/>
                </a:lnTo>
                <a:lnTo>
                  <a:pt x="1100628" y="1100154"/>
                </a:lnTo>
                <a:close/>
              </a:path>
              <a:path w="1402080" h="1401445">
                <a:moveTo>
                  <a:pt x="1098087" y="1097614"/>
                </a:moveTo>
                <a:lnTo>
                  <a:pt x="1078697" y="1097614"/>
                </a:lnTo>
                <a:lnTo>
                  <a:pt x="1079966" y="1098884"/>
                </a:lnTo>
                <a:lnTo>
                  <a:pt x="1099357" y="1098884"/>
                </a:lnTo>
                <a:lnTo>
                  <a:pt x="1098087" y="1097614"/>
                </a:lnTo>
                <a:close/>
              </a:path>
              <a:path w="1402080" h="1401445">
                <a:moveTo>
                  <a:pt x="1094275" y="1093804"/>
                </a:moveTo>
                <a:lnTo>
                  <a:pt x="1074888" y="1093804"/>
                </a:lnTo>
                <a:lnTo>
                  <a:pt x="1077427" y="1096344"/>
                </a:lnTo>
                <a:lnTo>
                  <a:pt x="1096816" y="1096344"/>
                </a:lnTo>
                <a:lnTo>
                  <a:pt x="1094275" y="1093804"/>
                </a:lnTo>
                <a:close/>
              </a:path>
              <a:path w="1402080" h="1401445">
                <a:moveTo>
                  <a:pt x="1091734" y="1091264"/>
                </a:moveTo>
                <a:lnTo>
                  <a:pt x="1072349" y="1091264"/>
                </a:lnTo>
                <a:lnTo>
                  <a:pt x="1073619" y="1092534"/>
                </a:lnTo>
                <a:lnTo>
                  <a:pt x="1093004" y="1092534"/>
                </a:lnTo>
                <a:lnTo>
                  <a:pt x="1091734" y="1091264"/>
                </a:lnTo>
                <a:close/>
              </a:path>
              <a:path w="1402080" h="1401445">
                <a:moveTo>
                  <a:pt x="1087922" y="1087454"/>
                </a:moveTo>
                <a:lnTo>
                  <a:pt x="1068541" y="1087454"/>
                </a:lnTo>
                <a:lnTo>
                  <a:pt x="1071080" y="1089994"/>
                </a:lnTo>
                <a:lnTo>
                  <a:pt x="1090463" y="1089994"/>
                </a:lnTo>
                <a:lnTo>
                  <a:pt x="1087922" y="1087454"/>
                </a:lnTo>
                <a:close/>
              </a:path>
              <a:path w="1402080" h="1401445">
                <a:moveTo>
                  <a:pt x="1085381" y="1084914"/>
                </a:moveTo>
                <a:lnTo>
                  <a:pt x="1066002" y="1084914"/>
                </a:lnTo>
                <a:lnTo>
                  <a:pt x="1067272" y="1086184"/>
                </a:lnTo>
                <a:lnTo>
                  <a:pt x="1086652" y="1086184"/>
                </a:lnTo>
                <a:lnTo>
                  <a:pt x="1085381" y="1084914"/>
                </a:lnTo>
                <a:close/>
              </a:path>
              <a:path w="1402080" h="1401445">
                <a:moveTo>
                  <a:pt x="1081569" y="1081104"/>
                </a:moveTo>
                <a:lnTo>
                  <a:pt x="1062194" y="1081104"/>
                </a:lnTo>
                <a:lnTo>
                  <a:pt x="1064733" y="1083644"/>
                </a:lnTo>
                <a:lnTo>
                  <a:pt x="1084111" y="1083644"/>
                </a:lnTo>
                <a:lnTo>
                  <a:pt x="1081569" y="1081104"/>
                </a:lnTo>
                <a:close/>
              </a:path>
              <a:path w="1402080" h="1401445">
                <a:moveTo>
                  <a:pt x="1079028" y="1078564"/>
                </a:moveTo>
                <a:lnTo>
                  <a:pt x="1059655" y="1078564"/>
                </a:lnTo>
                <a:lnTo>
                  <a:pt x="1060924" y="1079834"/>
                </a:lnTo>
                <a:lnTo>
                  <a:pt x="1080299" y="1079834"/>
                </a:lnTo>
                <a:lnTo>
                  <a:pt x="1079028" y="1078564"/>
                </a:lnTo>
                <a:close/>
              </a:path>
              <a:path w="1402080" h="1401445">
                <a:moveTo>
                  <a:pt x="1075217" y="1074754"/>
                </a:moveTo>
                <a:lnTo>
                  <a:pt x="1055846" y="1074754"/>
                </a:lnTo>
                <a:lnTo>
                  <a:pt x="1058385" y="1077294"/>
                </a:lnTo>
                <a:lnTo>
                  <a:pt x="1077758" y="1077294"/>
                </a:lnTo>
                <a:lnTo>
                  <a:pt x="1075217" y="1074754"/>
                </a:lnTo>
                <a:close/>
              </a:path>
              <a:path w="1402080" h="1401445">
                <a:moveTo>
                  <a:pt x="1072676" y="1072214"/>
                </a:moveTo>
                <a:lnTo>
                  <a:pt x="1053308" y="1072214"/>
                </a:lnTo>
                <a:lnTo>
                  <a:pt x="1054577" y="1073484"/>
                </a:lnTo>
                <a:lnTo>
                  <a:pt x="1073946" y="1073484"/>
                </a:lnTo>
                <a:lnTo>
                  <a:pt x="1072676" y="1072214"/>
                </a:lnTo>
                <a:close/>
              </a:path>
              <a:path w="1402080" h="1401445">
                <a:moveTo>
                  <a:pt x="1068864" y="1068404"/>
                </a:moveTo>
                <a:lnTo>
                  <a:pt x="1049499" y="1068404"/>
                </a:lnTo>
                <a:lnTo>
                  <a:pt x="1052038" y="1070944"/>
                </a:lnTo>
                <a:lnTo>
                  <a:pt x="1071405" y="1070944"/>
                </a:lnTo>
                <a:lnTo>
                  <a:pt x="1068864" y="1068404"/>
                </a:lnTo>
                <a:close/>
              </a:path>
              <a:path w="1402080" h="1401445">
                <a:moveTo>
                  <a:pt x="1066323" y="1065864"/>
                </a:moveTo>
                <a:lnTo>
                  <a:pt x="1046960" y="1065864"/>
                </a:lnTo>
                <a:lnTo>
                  <a:pt x="1048230" y="1067134"/>
                </a:lnTo>
                <a:lnTo>
                  <a:pt x="1067593" y="1067134"/>
                </a:lnTo>
                <a:lnTo>
                  <a:pt x="1066323" y="1065864"/>
                </a:lnTo>
                <a:close/>
              </a:path>
              <a:path w="1402080" h="1401445">
                <a:moveTo>
                  <a:pt x="1062511" y="1062054"/>
                </a:moveTo>
                <a:lnTo>
                  <a:pt x="1043152" y="1062054"/>
                </a:lnTo>
                <a:lnTo>
                  <a:pt x="1045691" y="1064594"/>
                </a:lnTo>
                <a:lnTo>
                  <a:pt x="1065052" y="1064594"/>
                </a:lnTo>
                <a:lnTo>
                  <a:pt x="1062511" y="1062054"/>
                </a:lnTo>
                <a:close/>
              </a:path>
              <a:path w="1402080" h="1401445">
                <a:moveTo>
                  <a:pt x="1059970" y="1059514"/>
                </a:moveTo>
                <a:lnTo>
                  <a:pt x="1040613" y="1059514"/>
                </a:lnTo>
                <a:lnTo>
                  <a:pt x="1041882" y="1060784"/>
                </a:lnTo>
                <a:lnTo>
                  <a:pt x="1061241" y="1060784"/>
                </a:lnTo>
                <a:lnTo>
                  <a:pt x="1059970" y="1059514"/>
                </a:lnTo>
                <a:close/>
              </a:path>
              <a:path w="1402080" h="1401445">
                <a:moveTo>
                  <a:pt x="1056159" y="1055704"/>
                </a:moveTo>
                <a:lnTo>
                  <a:pt x="1036805" y="1055704"/>
                </a:lnTo>
                <a:lnTo>
                  <a:pt x="1039344" y="1058244"/>
                </a:lnTo>
                <a:lnTo>
                  <a:pt x="1058700" y="1058244"/>
                </a:lnTo>
                <a:lnTo>
                  <a:pt x="1056159" y="1055704"/>
                </a:lnTo>
                <a:close/>
              </a:path>
              <a:path w="1402080" h="1401445">
                <a:moveTo>
                  <a:pt x="1053617" y="1053164"/>
                </a:moveTo>
                <a:lnTo>
                  <a:pt x="1034266" y="1053164"/>
                </a:lnTo>
                <a:lnTo>
                  <a:pt x="1035535" y="1054434"/>
                </a:lnTo>
                <a:lnTo>
                  <a:pt x="1054888" y="1054434"/>
                </a:lnTo>
                <a:lnTo>
                  <a:pt x="1053617" y="1053164"/>
                </a:lnTo>
                <a:close/>
              </a:path>
              <a:path w="1402080" h="1401445">
                <a:moveTo>
                  <a:pt x="1049806" y="1049354"/>
                </a:moveTo>
                <a:lnTo>
                  <a:pt x="1030457" y="1049354"/>
                </a:lnTo>
                <a:lnTo>
                  <a:pt x="1032996" y="1051894"/>
                </a:lnTo>
                <a:lnTo>
                  <a:pt x="1052347" y="1051894"/>
                </a:lnTo>
                <a:lnTo>
                  <a:pt x="1049806" y="1049354"/>
                </a:lnTo>
                <a:close/>
              </a:path>
              <a:path w="1402080" h="1401445">
                <a:moveTo>
                  <a:pt x="1047265" y="1046814"/>
                </a:moveTo>
                <a:lnTo>
                  <a:pt x="1027918" y="1046814"/>
                </a:lnTo>
                <a:lnTo>
                  <a:pt x="1029188" y="1048084"/>
                </a:lnTo>
                <a:lnTo>
                  <a:pt x="1048535" y="1048084"/>
                </a:lnTo>
                <a:lnTo>
                  <a:pt x="1047265" y="1046814"/>
                </a:lnTo>
                <a:close/>
              </a:path>
              <a:path w="1402080" h="1401445">
                <a:moveTo>
                  <a:pt x="1040912" y="1040464"/>
                </a:moveTo>
                <a:lnTo>
                  <a:pt x="1021571" y="1040464"/>
                </a:lnTo>
                <a:lnTo>
                  <a:pt x="1026649" y="1045544"/>
                </a:lnTo>
                <a:lnTo>
                  <a:pt x="1045994" y="1045544"/>
                </a:lnTo>
                <a:lnTo>
                  <a:pt x="1040912" y="1040464"/>
                </a:lnTo>
                <a:close/>
              </a:path>
              <a:path w="1402080" h="1401445">
                <a:moveTo>
                  <a:pt x="1034559" y="1034114"/>
                </a:moveTo>
                <a:lnTo>
                  <a:pt x="1015224" y="1034114"/>
                </a:lnTo>
                <a:lnTo>
                  <a:pt x="1020302" y="1039194"/>
                </a:lnTo>
                <a:lnTo>
                  <a:pt x="1039641" y="1039194"/>
                </a:lnTo>
                <a:lnTo>
                  <a:pt x="1034559" y="1034114"/>
                </a:lnTo>
                <a:close/>
              </a:path>
              <a:path w="1402080" h="1401445">
                <a:moveTo>
                  <a:pt x="1028206" y="1027764"/>
                </a:moveTo>
                <a:lnTo>
                  <a:pt x="1008877" y="1027764"/>
                </a:lnTo>
                <a:lnTo>
                  <a:pt x="1013954" y="1032844"/>
                </a:lnTo>
                <a:lnTo>
                  <a:pt x="1033289" y="1032844"/>
                </a:lnTo>
                <a:lnTo>
                  <a:pt x="1028206" y="1027764"/>
                </a:lnTo>
                <a:close/>
              </a:path>
              <a:path w="1402080" h="1401445">
                <a:moveTo>
                  <a:pt x="1021854" y="1021414"/>
                </a:moveTo>
                <a:lnTo>
                  <a:pt x="1002529" y="1021414"/>
                </a:lnTo>
                <a:lnTo>
                  <a:pt x="1007607" y="1026494"/>
                </a:lnTo>
                <a:lnTo>
                  <a:pt x="1026936" y="1026494"/>
                </a:lnTo>
                <a:lnTo>
                  <a:pt x="1021854" y="1021414"/>
                </a:lnTo>
                <a:close/>
              </a:path>
              <a:path w="1402080" h="1401445">
                <a:moveTo>
                  <a:pt x="1015501" y="1015064"/>
                </a:moveTo>
                <a:lnTo>
                  <a:pt x="996182" y="1015064"/>
                </a:lnTo>
                <a:lnTo>
                  <a:pt x="1001260" y="1020144"/>
                </a:lnTo>
                <a:lnTo>
                  <a:pt x="1020583" y="1020144"/>
                </a:lnTo>
                <a:lnTo>
                  <a:pt x="1015501" y="1015064"/>
                </a:lnTo>
                <a:close/>
              </a:path>
              <a:path w="1402080" h="1401445">
                <a:moveTo>
                  <a:pt x="1009148" y="1008714"/>
                </a:moveTo>
                <a:lnTo>
                  <a:pt x="989835" y="1008714"/>
                </a:lnTo>
                <a:lnTo>
                  <a:pt x="994913" y="1013794"/>
                </a:lnTo>
                <a:lnTo>
                  <a:pt x="1014230" y="1013794"/>
                </a:lnTo>
                <a:lnTo>
                  <a:pt x="1009148" y="1008714"/>
                </a:lnTo>
                <a:close/>
              </a:path>
              <a:path w="1402080" h="1401445">
                <a:moveTo>
                  <a:pt x="1002796" y="1002364"/>
                </a:moveTo>
                <a:lnTo>
                  <a:pt x="983488" y="1002364"/>
                </a:lnTo>
                <a:lnTo>
                  <a:pt x="988565" y="1007444"/>
                </a:lnTo>
                <a:lnTo>
                  <a:pt x="1007878" y="1007444"/>
                </a:lnTo>
                <a:lnTo>
                  <a:pt x="1002796" y="1002364"/>
                </a:lnTo>
                <a:close/>
              </a:path>
              <a:path w="1402080" h="1401445">
                <a:moveTo>
                  <a:pt x="997713" y="997284"/>
                </a:moveTo>
                <a:lnTo>
                  <a:pt x="978410" y="997284"/>
                </a:lnTo>
                <a:lnTo>
                  <a:pt x="982218" y="1001094"/>
                </a:lnTo>
                <a:lnTo>
                  <a:pt x="1001525" y="1001094"/>
                </a:lnTo>
                <a:lnTo>
                  <a:pt x="997713" y="997284"/>
                </a:lnTo>
                <a:close/>
              </a:path>
              <a:path w="1402080" h="1401445">
                <a:moveTo>
                  <a:pt x="991361" y="990934"/>
                </a:moveTo>
                <a:lnTo>
                  <a:pt x="972063" y="990934"/>
                </a:lnTo>
                <a:lnTo>
                  <a:pt x="977140" y="996014"/>
                </a:lnTo>
                <a:lnTo>
                  <a:pt x="996443" y="996014"/>
                </a:lnTo>
                <a:lnTo>
                  <a:pt x="991361" y="990934"/>
                </a:lnTo>
                <a:close/>
              </a:path>
              <a:path w="1402080" h="1401445">
                <a:moveTo>
                  <a:pt x="985008" y="984584"/>
                </a:moveTo>
                <a:lnTo>
                  <a:pt x="965715" y="984584"/>
                </a:lnTo>
                <a:lnTo>
                  <a:pt x="970793" y="989664"/>
                </a:lnTo>
                <a:lnTo>
                  <a:pt x="990090" y="989664"/>
                </a:lnTo>
                <a:lnTo>
                  <a:pt x="985008" y="984584"/>
                </a:lnTo>
                <a:close/>
              </a:path>
              <a:path w="1402080" h="1401445">
                <a:moveTo>
                  <a:pt x="978655" y="978234"/>
                </a:moveTo>
                <a:lnTo>
                  <a:pt x="959368" y="978234"/>
                </a:lnTo>
                <a:lnTo>
                  <a:pt x="964446" y="983314"/>
                </a:lnTo>
                <a:lnTo>
                  <a:pt x="983737" y="983314"/>
                </a:lnTo>
                <a:lnTo>
                  <a:pt x="978655" y="978234"/>
                </a:lnTo>
                <a:close/>
              </a:path>
              <a:path w="1402080" h="1401445">
                <a:moveTo>
                  <a:pt x="972302" y="971884"/>
                </a:moveTo>
                <a:lnTo>
                  <a:pt x="953021" y="971884"/>
                </a:lnTo>
                <a:lnTo>
                  <a:pt x="958099" y="976964"/>
                </a:lnTo>
                <a:lnTo>
                  <a:pt x="977385" y="976964"/>
                </a:lnTo>
                <a:lnTo>
                  <a:pt x="972302" y="971884"/>
                </a:lnTo>
                <a:close/>
              </a:path>
              <a:path w="1402080" h="1401445">
                <a:moveTo>
                  <a:pt x="965950" y="965534"/>
                </a:moveTo>
                <a:lnTo>
                  <a:pt x="946673" y="965534"/>
                </a:lnTo>
                <a:lnTo>
                  <a:pt x="951751" y="970614"/>
                </a:lnTo>
                <a:lnTo>
                  <a:pt x="971032" y="970614"/>
                </a:lnTo>
                <a:lnTo>
                  <a:pt x="965950" y="965534"/>
                </a:lnTo>
                <a:close/>
              </a:path>
              <a:path w="1402080" h="1401445">
                <a:moveTo>
                  <a:pt x="959597" y="959184"/>
                </a:moveTo>
                <a:lnTo>
                  <a:pt x="940326" y="959184"/>
                </a:lnTo>
                <a:lnTo>
                  <a:pt x="945404" y="964264"/>
                </a:lnTo>
                <a:lnTo>
                  <a:pt x="964679" y="964264"/>
                </a:lnTo>
                <a:lnTo>
                  <a:pt x="959597" y="959184"/>
                </a:lnTo>
                <a:close/>
              </a:path>
              <a:path w="1402080" h="1401445">
                <a:moveTo>
                  <a:pt x="953244" y="952834"/>
                </a:moveTo>
                <a:lnTo>
                  <a:pt x="933979" y="952834"/>
                </a:lnTo>
                <a:lnTo>
                  <a:pt x="939057" y="957914"/>
                </a:lnTo>
                <a:lnTo>
                  <a:pt x="958326" y="957914"/>
                </a:lnTo>
                <a:lnTo>
                  <a:pt x="953244" y="952834"/>
                </a:lnTo>
                <a:close/>
              </a:path>
              <a:path w="1402080" h="1401445">
                <a:moveTo>
                  <a:pt x="946891" y="946484"/>
                </a:moveTo>
                <a:lnTo>
                  <a:pt x="927632" y="946484"/>
                </a:lnTo>
                <a:lnTo>
                  <a:pt x="932709" y="951564"/>
                </a:lnTo>
                <a:lnTo>
                  <a:pt x="951974" y="951564"/>
                </a:lnTo>
                <a:lnTo>
                  <a:pt x="946891" y="946484"/>
                </a:lnTo>
                <a:close/>
              </a:path>
              <a:path w="1402080" h="1401445">
                <a:moveTo>
                  <a:pt x="940539" y="940134"/>
                </a:moveTo>
                <a:lnTo>
                  <a:pt x="921284" y="940134"/>
                </a:lnTo>
                <a:lnTo>
                  <a:pt x="926362" y="945214"/>
                </a:lnTo>
                <a:lnTo>
                  <a:pt x="945621" y="945214"/>
                </a:lnTo>
                <a:lnTo>
                  <a:pt x="940539" y="940134"/>
                </a:lnTo>
                <a:close/>
              </a:path>
              <a:path w="1402080" h="1401445">
                <a:moveTo>
                  <a:pt x="934186" y="933784"/>
                </a:moveTo>
                <a:lnTo>
                  <a:pt x="914937" y="933784"/>
                </a:lnTo>
                <a:lnTo>
                  <a:pt x="920015" y="938864"/>
                </a:lnTo>
                <a:lnTo>
                  <a:pt x="939268" y="938864"/>
                </a:lnTo>
                <a:lnTo>
                  <a:pt x="934186" y="933784"/>
                </a:lnTo>
                <a:close/>
              </a:path>
              <a:path w="1402080" h="1401445">
                <a:moveTo>
                  <a:pt x="927833" y="927434"/>
                </a:moveTo>
                <a:lnTo>
                  <a:pt x="908590" y="927434"/>
                </a:lnTo>
                <a:lnTo>
                  <a:pt x="913668" y="932514"/>
                </a:lnTo>
                <a:lnTo>
                  <a:pt x="932915" y="932514"/>
                </a:lnTo>
                <a:lnTo>
                  <a:pt x="927833" y="927434"/>
                </a:lnTo>
                <a:close/>
              </a:path>
              <a:path w="1402080" h="1401445">
                <a:moveTo>
                  <a:pt x="921481" y="921084"/>
                </a:moveTo>
                <a:lnTo>
                  <a:pt x="902243" y="921084"/>
                </a:lnTo>
                <a:lnTo>
                  <a:pt x="907320" y="926164"/>
                </a:lnTo>
                <a:lnTo>
                  <a:pt x="926563" y="926164"/>
                </a:lnTo>
                <a:lnTo>
                  <a:pt x="921481" y="921084"/>
                </a:lnTo>
                <a:close/>
              </a:path>
              <a:path w="1402080" h="1401445">
                <a:moveTo>
                  <a:pt x="915128" y="914734"/>
                </a:moveTo>
                <a:lnTo>
                  <a:pt x="895895" y="914734"/>
                </a:lnTo>
                <a:lnTo>
                  <a:pt x="900973" y="919814"/>
                </a:lnTo>
                <a:lnTo>
                  <a:pt x="920210" y="919814"/>
                </a:lnTo>
                <a:lnTo>
                  <a:pt x="915128" y="914734"/>
                </a:lnTo>
                <a:close/>
              </a:path>
              <a:path w="1402080" h="1401445">
                <a:moveTo>
                  <a:pt x="908775" y="908384"/>
                </a:moveTo>
                <a:lnTo>
                  <a:pt x="889548" y="908384"/>
                </a:lnTo>
                <a:lnTo>
                  <a:pt x="894626" y="913464"/>
                </a:lnTo>
                <a:lnTo>
                  <a:pt x="913857" y="913464"/>
                </a:lnTo>
                <a:lnTo>
                  <a:pt x="908775" y="908384"/>
                </a:lnTo>
                <a:close/>
              </a:path>
              <a:path w="1402080" h="1401445">
                <a:moveTo>
                  <a:pt x="902422" y="902034"/>
                </a:moveTo>
                <a:lnTo>
                  <a:pt x="883201" y="902034"/>
                </a:lnTo>
                <a:lnTo>
                  <a:pt x="888279" y="907114"/>
                </a:lnTo>
                <a:lnTo>
                  <a:pt x="907505" y="907114"/>
                </a:lnTo>
                <a:lnTo>
                  <a:pt x="902422" y="902034"/>
                </a:lnTo>
                <a:close/>
              </a:path>
              <a:path w="1402080" h="1401445">
                <a:moveTo>
                  <a:pt x="896070" y="895684"/>
                </a:moveTo>
                <a:lnTo>
                  <a:pt x="876854" y="895684"/>
                </a:lnTo>
                <a:lnTo>
                  <a:pt x="881931" y="900764"/>
                </a:lnTo>
                <a:lnTo>
                  <a:pt x="901152" y="900764"/>
                </a:lnTo>
                <a:lnTo>
                  <a:pt x="896070" y="895684"/>
                </a:lnTo>
                <a:close/>
              </a:path>
              <a:path w="1402080" h="1401445">
                <a:moveTo>
                  <a:pt x="889717" y="889334"/>
                </a:moveTo>
                <a:lnTo>
                  <a:pt x="870506" y="889334"/>
                </a:lnTo>
                <a:lnTo>
                  <a:pt x="875584" y="894414"/>
                </a:lnTo>
                <a:lnTo>
                  <a:pt x="894799" y="894414"/>
                </a:lnTo>
                <a:lnTo>
                  <a:pt x="889717" y="889334"/>
                </a:lnTo>
                <a:close/>
              </a:path>
              <a:path w="1402080" h="1401445">
                <a:moveTo>
                  <a:pt x="883364" y="882984"/>
                </a:moveTo>
                <a:lnTo>
                  <a:pt x="864159" y="882984"/>
                </a:lnTo>
                <a:lnTo>
                  <a:pt x="869237" y="888064"/>
                </a:lnTo>
                <a:lnTo>
                  <a:pt x="888446" y="888064"/>
                </a:lnTo>
                <a:lnTo>
                  <a:pt x="883364" y="882984"/>
                </a:lnTo>
                <a:close/>
              </a:path>
              <a:path w="1402080" h="1401445">
                <a:moveTo>
                  <a:pt x="877011" y="876634"/>
                </a:moveTo>
                <a:lnTo>
                  <a:pt x="857812" y="876634"/>
                </a:lnTo>
                <a:lnTo>
                  <a:pt x="862890" y="881714"/>
                </a:lnTo>
                <a:lnTo>
                  <a:pt x="882094" y="881714"/>
                </a:lnTo>
                <a:lnTo>
                  <a:pt x="877011" y="876634"/>
                </a:lnTo>
                <a:close/>
              </a:path>
              <a:path w="1402080" h="1401445">
                <a:moveTo>
                  <a:pt x="870659" y="870284"/>
                </a:moveTo>
                <a:lnTo>
                  <a:pt x="851464" y="870284"/>
                </a:lnTo>
                <a:lnTo>
                  <a:pt x="856542" y="875364"/>
                </a:lnTo>
                <a:lnTo>
                  <a:pt x="875741" y="875364"/>
                </a:lnTo>
                <a:lnTo>
                  <a:pt x="870659" y="870284"/>
                </a:lnTo>
                <a:close/>
              </a:path>
              <a:path w="1402080" h="1401445">
                <a:moveTo>
                  <a:pt x="864306" y="863934"/>
                </a:moveTo>
                <a:lnTo>
                  <a:pt x="845117" y="863934"/>
                </a:lnTo>
                <a:lnTo>
                  <a:pt x="850195" y="869014"/>
                </a:lnTo>
                <a:lnTo>
                  <a:pt x="869388" y="869014"/>
                </a:lnTo>
                <a:lnTo>
                  <a:pt x="864306" y="863934"/>
                </a:lnTo>
                <a:close/>
              </a:path>
              <a:path w="1402080" h="1401445">
                <a:moveTo>
                  <a:pt x="857953" y="857584"/>
                </a:moveTo>
                <a:lnTo>
                  <a:pt x="838770" y="857584"/>
                </a:lnTo>
                <a:lnTo>
                  <a:pt x="843848" y="862664"/>
                </a:lnTo>
                <a:lnTo>
                  <a:pt x="863035" y="862664"/>
                </a:lnTo>
                <a:lnTo>
                  <a:pt x="857953" y="857584"/>
                </a:lnTo>
                <a:close/>
              </a:path>
              <a:path w="1402080" h="1401445">
                <a:moveTo>
                  <a:pt x="851600" y="851234"/>
                </a:moveTo>
                <a:lnTo>
                  <a:pt x="832423" y="851234"/>
                </a:lnTo>
                <a:lnTo>
                  <a:pt x="837501" y="856314"/>
                </a:lnTo>
                <a:lnTo>
                  <a:pt x="856683" y="856314"/>
                </a:lnTo>
                <a:lnTo>
                  <a:pt x="851600" y="851234"/>
                </a:lnTo>
                <a:close/>
              </a:path>
              <a:path w="1402080" h="1401445">
                <a:moveTo>
                  <a:pt x="845248" y="844884"/>
                </a:moveTo>
                <a:lnTo>
                  <a:pt x="826075" y="844884"/>
                </a:lnTo>
                <a:lnTo>
                  <a:pt x="831153" y="849964"/>
                </a:lnTo>
                <a:lnTo>
                  <a:pt x="850330" y="849964"/>
                </a:lnTo>
                <a:lnTo>
                  <a:pt x="845248" y="844884"/>
                </a:lnTo>
                <a:close/>
              </a:path>
              <a:path w="1402080" h="1401445">
                <a:moveTo>
                  <a:pt x="838895" y="838534"/>
                </a:moveTo>
                <a:lnTo>
                  <a:pt x="819728" y="838534"/>
                </a:lnTo>
                <a:lnTo>
                  <a:pt x="824806" y="843614"/>
                </a:lnTo>
                <a:lnTo>
                  <a:pt x="843977" y="843614"/>
                </a:lnTo>
                <a:lnTo>
                  <a:pt x="838895" y="838534"/>
                </a:lnTo>
                <a:close/>
              </a:path>
              <a:path w="1402080" h="1401445">
                <a:moveTo>
                  <a:pt x="832542" y="832184"/>
                </a:moveTo>
                <a:lnTo>
                  <a:pt x="813381" y="832184"/>
                </a:lnTo>
                <a:lnTo>
                  <a:pt x="818459" y="837264"/>
                </a:lnTo>
                <a:lnTo>
                  <a:pt x="837624" y="837264"/>
                </a:lnTo>
                <a:lnTo>
                  <a:pt x="832542" y="832184"/>
                </a:lnTo>
                <a:close/>
              </a:path>
              <a:path w="1402080" h="1401445">
                <a:moveTo>
                  <a:pt x="826189" y="825834"/>
                </a:moveTo>
                <a:lnTo>
                  <a:pt x="807034" y="825834"/>
                </a:lnTo>
                <a:lnTo>
                  <a:pt x="812111" y="830914"/>
                </a:lnTo>
                <a:lnTo>
                  <a:pt x="831272" y="830914"/>
                </a:lnTo>
                <a:lnTo>
                  <a:pt x="826189" y="825834"/>
                </a:lnTo>
                <a:close/>
              </a:path>
              <a:path w="1402080" h="1401445">
                <a:moveTo>
                  <a:pt x="819837" y="819484"/>
                </a:moveTo>
                <a:lnTo>
                  <a:pt x="800686" y="819484"/>
                </a:lnTo>
                <a:lnTo>
                  <a:pt x="805764" y="824564"/>
                </a:lnTo>
                <a:lnTo>
                  <a:pt x="824919" y="824564"/>
                </a:lnTo>
                <a:lnTo>
                  <a:pt x="819837" y="819484"/>
                </a:lnTo>
                <a:close/>
              </a:path>
              <a:path w="1402080" h="1401445">
                <a:moveTo>
                  <a:pt x="813484" y="813134"/>
                </a:moveTo>
                <a:lnTo>
                  <a:pt x="794339" y="813134"/>
                </a:lnTo>
                <a:lnTo>
                  <a:pt x="799417" y="818214"/>
                </a:lnTo>
                <a:lnTo>
                  <a:pt x="818566" y="818214"/>
                </a:lnTo>
                <a:lnTo>
                  <a:pt x="813484" y="813134"/>
                </a:lnTo>
                <a:close/>
              </a:path>
              <a:path w="1402080" h="1401445">
                <a:moveTo>
                  <a:pt x="807131" y="806784"/>
                </a:moveTo>
                <a:lnTo>
                  <a:pt x="787992" y="806784"/>
                </a:lnTo>
                <a:lnTo>
                  <a:pt x="793070" y="811864"/>
                </a:lnTo>
                <a:lnTo>
                  <a:pt x="812213" y="811864"/>
                </a:lnTo>
                <a:lnTo>
                  <a:pt x="807131" y="806784"/>
                </a:lnTo>
                <a:close/>
              </a:path>
              <a:path w="1402080" h="1401445">
                <a:moveTo>
                  <a:pt x="800779" y="800434"/>
                </a:moveTo>
                <a:lnTo>
                  <a:pt x="781645" y="800434"/>
                </a:lnTo>
                <a:lnTo>
                  <a:pt x="786722" y="805514"/>
                </a:lnTo>
                <a:lnTo>
                  <a:pt x="805861" y="805514"/>
                </a:lnTo>
                <a:lnTo>
                  <a:pt x="800779" y="800434"/>
                </a:lnTo>
                <a:close/>
              </a:path>
              <a:path w="1402080" h="1401445">
                <a:moveTo>
                  <a:pt x="592409" y="592154"/>
                </a:moveTo>
                <a:lnTo>
                  <a:pt x="573454" y="592154"/>
                </a:lnTo>
                <a:lnTo>
                  <a:pt x="780375" y="799164"/>
                </a:lnTo>
                <a:lnTo>
                  <a:pt x="799508" y="799164"/>
                </a:lnTo>
                <a:lnTo>
                  <a:pt x="592409" y="592154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695190"/>
            <a:ext cx="1382395" cy="2157730"/>
          </a:xfrm>
          <a:custGeom>
            <a:avLst/>
            <a:gdLst/>
            <a:ahLst/>
            <a:cxnLst/>
            <a:rect l="l" t="t" r="r" b="b"/>
            <a:pathLst>
              <a:path w="1382395" h="2157729">
                <a:moveTo>
                  <a:pt x="793750" y="0"/>
                </a:moveTo>
                <a:lnTo>
                  <a:pt x="0" y="0"/>
                </a:lnTo>
                <a:lnTo>
                  <a:pt x="0" y="6349"/>
                </a:lnTo>
                <a:lnTo>
                  <a:pt x="798830" y="6349"/>
                </a:lnTo>
                <a:lnTo>
                  <a:pt x="798830" y="5079"/>
                </a:lnTo>
                <a:lnTo>
                  <a:pt x="797560" y="5079"/>
                </a:lnTo>
                <a:lnTo>
                  <a:pt x="797560" y="3809"/>
                </a:lnTo>
                <a:lnTo>
                  <a:pt x="796290" y="3809"/>
                </a:lnTo>
                <a:lnTo>
                  <a:pt x="796290" y="2539"/>
                </a:lnTo>
                <a:lnTo>
                  <a:pt x="795020" y="2539"/>
                </a:lnTo>
                <a:lnTo>
                  <a:pt x="795020" y="1269"/>
                </a:lnTo>
                <a:lnTo>
                  <a:pt x="793750" y="1269"/>
                </a:lnTo>
                <a:lnTo>
                  <a:pt x="793750" y="0"/>
                </a:lnTo>
                <a:close/>
              </a:path>
              <a:path w="1382395" h="2157729">
                <a:moveTo>
                  <a:pt x="0" y="775038"/>
                </a:moveTo>
                <a:lnTo>
                  <a:pt x="0" y="779779"/>
                </a:lnTo>
                <a:lnTo>
                  <a:pt x="4739" y="779779"/>
                </a:lnTo>
                <a:lnTo>
                  <a:pt x="0" y="775038"/>
                </a:lnTo>
                <a:close/>
              </a:path>
              <a:path w="1382395" h="2157729">
                <a:moveTo>
                  <a:pt x="4739" y="779780"/>
                </a:moveTo>
                <a:lnTo>
                  <a:pt x="0" y="779780"/>
                </a:lnTo>
                <a:lnTo>
                  <a:pt x="0" y="782319"/>
                </a:lnTo>
                <a:lnTo>
                  <a:pt x="7278" y="782319"/>
                </a:lnTo>
                <a:lnTo>
                  <a:pt x="4739" y="779780"/>
                </a:lnTo>
                <a:close/>
              </a:path>
              <a:path w="1382395" h="2157729">
                <a:moveTo>
                  <a:pt x="7278" y="782320"/>
                </a:moveTo>
                <a:lnTo>
                  <a:pt x="0" y="782320"/>
                </a:lnTo>
                <a:lnTo>
                  <a:pt x="0" y="788669"/>
                </a:lnTo>
                <a:lnTo>
                  <a:pt x="13625" y="788669"/>
                </a:lnTo>
                <a:lnTo>
                  <a:pt x="7278" y="782320"/>
                </a:lnTo>
                <a:close/>
              </a:path>
              <a:path w="1382395" h="2157729">
                <a:moveTo>
                  <a:pt x="13625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8829"/>
                </a:lnTo>
                <a:lnTo>
                  <a:pt x="23781" y="798829"/>
                </a:lnTo>
                <a:lnTo>
                  <a:pt x="13625" y="788669"/>
                </a:lnTo>
                <a:close/>
              </a:path>
              <a:path w="1382395" h="2157729">
                <a:moveTo>
                  <a:pt x="23781" y="798830"/>
                </a:moveTo>
                <a:lnTo>
                  <a:pt x="3810" y="798830"/>
                </a:lnTo>
                <a:lnTo>
                  <a:pt x="10159" y="805179"/>
                </a:lnTo>
                <a:lnTo>
                  <a:pt x="30128" y="805179"/>
                </a:lnTo>
                <a:lnTo>
                  <a:pt x="23781" y="798830"/>
                </a:lnTo>
                <a:close/>
              </a:path>
              <a:path w="1382395" h="2157729">
                <a:moveTo>
                  <a:pt x="30128" y="805179"/>
                </a:moveTo>
                <a:lnTo>
                  <a:pt x="10160" y="805179"/>
                </a:lnTo>
                <a:lnTo>
                  <a:pt x="16510" y="811529"/>
                </a:lnTo>
                <a:lnTo>
                  <a:pt x="36476" y="811529"/>
                </a:lnTo>
                <a:lnTo>
                  <a:pt x="30128" y="805179"/>
                </a:lnTo>
                <a:close/>
              </a:path>
              <a:path w="1382395" h="2157729">
                <a:moveTo>
                  <a:pt x="36476" y="811530"/>
                </a:moveTo>
                <a:lnTo>
                  <a:pt x="16510" y="811530"/>
                </a:lnTo>
                <a:lnTo>
                  <a:pt x="19050" y="814069"/>
                </a:lnTo>
                <a:lnTo>
                  <a:pt x="39015" y="814069"/>
                </a:lnTo>
                <a:lnTo>
                  <a:pt x="36476" y="811530"/>
                </a:lnTo>
                <a:close/>
              </a:path>
              <a:path w="1382395" h="2157729">
                <a:moveTo>
                  <a:pt x="39015" y="814070"/>
                </a:moveTo>
                <a:lnTo>
                  <a:pt x="19050" y="814070"/>
                </a:lnTo>
                <a:lnTo>
                  <a:pt x="25400" y="820419"/>
                </a:lnTo>
                <a:lnTo>
                  <a:pt x="45362" y="820419"/>
                </a:lnTo>
                <a:lnTo>
                  <a:pt x="39015" y="814070"/>
                </a:lnTo>
                <a:close/>
              </a:path>
              <a:path w="1382395" h="2157729">
                <a:moveTo>
                  <a:pt x="45362" y="820420"/>
                </a:moveTo>
                <a:lnTo>
                  <a:pt x="25400" y="820420"/>
                </a:lnTo>
                <a:lnTo>
                  <a:pt x="38100" y="833119"/>
                </a:lnTo>
                <a:lnTo>
                  <a:pt x="58056" y="833119"/>
                </a:lnTo>
                <a:lnTo>
                  <a:pt x="45362" y="820420"/>
                </a:lnTo>
                <a:close/>
              </a:path>
              <a:path w="1382395" h="2157729">
                <a:moveTo>
                  <a:pt x="58056" y="833119"/>
                </a:moveTo>
                <a:lnTo>
                  <a:pt x="38100" y="833119"/>
                </a:lnTo>
                <a:lnTo>
                  <a:pt x="48259" y="843279"/>
                </a:lnTo>
                <a:lnTo>
                  <a:pt x="68212" y="843279"/>
                </a:lnTo>
                <a:lnTo>
                  <a:pt x="58056" y="833119"/>
                </a:lnTo>
                <a:close/>
              </a:path>
              <a:path w="1382395" h="2157729">
                <a:moveTo>
                  <a:pt x="68212" y="843280"/>
                </a:moveTo>
                <a:lnTo>
                  <a:pt x="48260" y="843280"/>
                </a:lnTo>
                <a:lnTo>
                  <a:pt x="86359" y="881379"/>
                </a:lnTo>
                <a:lnTo>
                  <a:pt x="106296" y="881379"/>
                </a:lnTo>
                <a:lnTo>
                  <a:pt x="68212" y="843280"/>
                </a:lnTo>
                <a:close/>
              </a:path>
              <a:path w="1382395" h="2157729">
                <a:moveTo>
                  <a:pt x="106296" y="881379"/>
                </a:moveTo>
                <a:lnTo>
                  <a:pt x="86360" y="881379"/>
                </a:lnTo>
                <a:lnTo>
                  <a:pt x="118109" y="913129"/>
                </a:lnTo>
                <a:lnTo>
                  <a:pt x="138032" y="913129"/>
                </a:lnTo>
                <a:lnTo>
                  <a:pt x="106296" y="881379"/>
                </a:lnTo>
                <a:close/>
              </a:path>
              <a:path w="1382395" h="2157729">
                <a:moveTo>
                  <a:pt x="138032" y="913130"/>
                </a:moveTo>
                <a:lnTo>
                  <a:pt x="118110" y="913130"/>
                </a:lnTo>
                <a:lnTo>
                  <a:pt x="149859" y="944879"/>
                </a:lnTo>
                <a:lnTo>
                  <a:pt x="169768" y="944879"/>
                </a:lnTo>
                <a:lnTo>
                  <a:pt x="138032" y="913130"/>
                </a:lnTo>
                <a:close/>
              </a:path>
              <a:path w="1382395" h="2157729">
                <a:moveTo>
                  <a:pt x="169768" y="944880"/>
                </a:moveTo>
                <a:lnTo>
                  <a:pt x="149860" y="944880"/>
                </a:lnTo>
                <a:lnTo>
                  <a:pt x="152400" y="947419"/>
                </a:lnTo>
                <a:lnTo>
                  <a:pt x="172307" y="947419"/>
                </a:lnTo>
                <a:lnTo>
                  <a:pt x="169768" y="944880"/>
                </a:lnTo>
                <a:close/>
              </a:path>
              <a:path w="1382395" h="2157729">
                <a:moveTo>
                  <a:pt x="172307" y="947419"/>
                </a:moveTo>
                <a:lnTo>
                  <a:pt x="152400" y="947419"/>
                </a:lnTo>
                <a:lnTo>
                  <a:pt x="228600" y="1023619"/>
                </a:lnTo>
                <a:lnTo>
                  <a:pt x="248474" y="1023619"/>
                </a:lnTo>
                <a:lnTo>
                  <a:pt x="172307" y="947419"/>
                </a:lnTo>
                <a:close/>
              </a:path>
              <a:path w="1382395" h="2157729">
                <a:moveTo>
                  <a:pt x="248474" y="1023619"/>
                </a:moveTo>
                <a:lnTo>
                  <a:pt x="228600" y="1023619"/>
                </a:lnTo>
                <a:lnTo>
                  <a:pt x="257809" y="1052829"/>
                </a:lnTo>
                <a:lnTo>
                  <a:pt x="277672" y="1052829"/>
                </a:lnTo>
                <a:lnTo>
                  <a:pt x="248474" y="1023619"/>
                </a:lnTo>
                <a:close/>
              </a:path>
              <a:path w="1382395" h="2157729">
                <a:moveTo>
                  <a:pt x="277672" y="1052830"/>
                </a:moveTo>
                <a:lnTo>
                  <a:pt x="257810" y="1052830"/>
                </a:lnTo>
                <a:lnTo>
                  <a:pt x="260350" y="1055370"/>
                </a:lnTo>
                <a:lnTo>
                  <a:pt x="280211" y="1055370"/>
                </a:lnTo>
                <a:lnTo>
                  <a:pt x="277672" y="1052830"/>
                </a:lnTo>
                <a:close/>
              </a:path>
              <a:path w="1382395" h="2157729">
                <a:moveTo>
                  <a:pt x="280211" y="1055370"/>
                </a:moveTo>
                <a:lnTo>
                  <a:pt x="260350" y="1055370"/>
                </a:lnTo>
                <a:lnTo>
                  <a:pt x="276859" y="1071879"/>
                </a:lnTo>
                <a:lnTo>
                  <a:pt x="296714" y="1071879"/>
                </a:lnTo>
                <a:lnTo>
                  <a:pt x="280211" y="1055370"/>
                </a:lnTo>
                <a:close/>
              </a:path>
              <a:path w="1382395" h="2157729">
                <a:moveTo>
                  <a:pt x="296714" y="1071879"/>
                </a:moveTo>
                <a:lnTo>
                  <a:pt x="276860" y="1071879"/>
                </a:lnTo>
                <a:lnTo>
                  <a:pt x="289559" y="1084579"/>
                </a:lnTo>
                <a:lnTo>
                  <a:pt x="309408" y="1084579"/>
                </a:lnTo>
                <a:lnTo>
                  <a:pt x="296714" y="1071879"/>
                </a:lnTo>
                <a:close/>
              </a:path>
              <a:path w="1382395" h="2157729">
                <a:moveTo>
                  <a:pt x="309408" y="1084580"/>
                </a:moveTo>
                <a:lnTo>
                  <a:pt x="289560" y="1084580"/>
                </a:lnTo>
                <a:lnTo>
                  <a:pt x="292100" y="1087120"/>
                </a:lnTo>
                <a:lnTo>
                  <a:pt x="311947" y="1087120"/>
                </a:lnTo>
                <a:lnTo>
                  <a:pt x="309408" y="1084580"/>
                </a:lnTo>
                <a:close/>
              </a:path>
              <a:path w="1382395" h="2157729">
                <a:moveTo>
                  <a:pt x="311947" y="1087120"/>
                </a:moveTo>
                <a:lnTo>
                  <a:pt x="292100" y="1087120"/>
                </a:lnTo>
                <a:lnTo>
                  <a:pt x="308609" y="1103629"/>
                </a:lnTo>
                <a:lnTo>
                  <a:pt x="328450" y="1103629"/>
                </a:lnTo>
                <a:lnTo>
                  <a:pt x="311947" y="1087120"/>
                </a:lnTo>
                <a:close/>
              </a:path>
              <a:path w="1382395" h="2157729">
                <a:moveTo>
                  <a:pt x="328450" y="1103630"/>
                </a:moveTo>
                <a:lnTo>
                  <a:pt x="308610" y="1103630"/>
                </a:lnTo>
                <a:lnTo>
                  <a:pt x="321309" y="1116329"/>
                </a:lnTo>
                <a:lnTo>
                  <a:pt x="341144" y="1116329"/>
                </a:lnTo>
                <a:lnTo>
                  <a:pt x="328450" y="1103630"/>
                </a:lnTo>
                <a:close/>
              </a:path>
              <a:path w="1382395" h="2157729">
                <a:moveTo>
                  <a:pt x="341144" y="1116330"/>
                </a:moveTo>
                <a:lnTo>
                  <a:pt x="321310" y="1116330"/>
                </a:lnTo>
                <a:lnTo>
                  <a:pt x="336550" y="1131569"/>
                </a:lnTo>
                <a:lnTo>
                  <a:pt x="356378" y="1131569"/>
                </a:lnTo>
                <a:lnTo>
                  <a:pt x="341144" y="1116330"/>
                </a:lnTo>
                <a:close/>
              </a:path>
              <a:path w="1382395" h="2157729">
                <a:moveTo>
                  <a:pt x="356378" y="1131570"/>
                </a:moveTo>
                <a:lnTo>
                  <a:pt x="336550" y="1131570"/>
                </a:lnTo>
                <a:lnTo>
                  <a:pt x="353059" y="1148079"/>
                </a:lnTo>
                <a:lnTo>
                  <a:pt x="372881" y="1148079"/>
                </a:lnTo>
                <a:lnTo>
                  <a:pt x="356378" y="1131570"/>
                </a:lnTo>
                <a:close/>
              </a:path>
              <a:path w="1382395" h="2157729">
                <a:moveTo>
                  <a:pt x="372881" y="1148080"/>
                </a:moveTo>
                <a:lnTo>
                  <a:pt x="353060" y="1148080"/>
                </a:lnTo>
                <a:lnTo>
                  <a:pt x="355600" y="1150620"/>
                </a:lnTo>
                <a:lnTo>
                  <a:pt x="375420" y="1150620"/>
                </a:lnTo>
                <a:lnTo>
                  <a:pt x="372881" y="1148080"/>
                </a:lnTo>
                <a:close/>
              </a:path>
              <a:path w="1382395" h="2157729">
                <a:moveTo>
                  <a:pt x="375420" y="1150620"/>
                </a:moveTo>
                <a:lnTo>
                  <a:pt x="355600" y="1150620"/>
                </a:lnTo>
                <a:lnTo>
                  <a:pt x="368300" y="1163319"/>
                </a:lnTo>
                <a:lnTo>
                  <a:pt x="388114" y="1163319"/>
                </a:lnTo>
                <a:lnTo>
                  <a:pt x="375420" y="1150620"/>
                </a:lnTo>
                <a:close/>
              </a:path>
              <a:path w="1382395" h="2157729">
                <a:moveTo>
                  <a:pt x="388114" y="1163320"/>
                </a:moveTo>
                <a:lnTo>
                  <a:pt x="368300" y="1163320"/>
                </a:lnTo>
                <a:lnTo>
                  <a:pt x="384809" y="1179829"/>
                </a:lnTo>
                <a:lnTo>
                  <a:pt x="404617" y="1179829"/>
                </a:lnTo>
                <a:lnTo>
                  <a:pt x="388114" y="1163320"/>
                </a:lnTo>
                <a:close/>
              </a:path>
              <a:path w="1382395" h="2157729">
                <a:moveTo>
                  <a:pt x="404617" y="1179830"/>
                </a:moveTo>
                <a:lnTo>
                  <a:pt x="384810" y="1179830"/>
                </a:lnTo>
                <a:lnTo>
                  <a:pt x="416559" y="1211579"/>
                </a:lnTo>
                <a:lnTo>
                  <a:pt x="436353" y="1211579"/>
                </a:lnTo>
                <a:lnTo>
                  <a:pt x="404617" y="1179830"/>
                </a:lnTo>
                <a:close/>
              </a:path>
              <a:path w="1382395" h="2157729">
                <a:moveTo>
                  <a:pt x="436353" y="1211580"/>
                </a:moveTo>
                <a:lnTo>
                  <a:pt x="416560" y="1211580"/>
                </a:lnTo>
                <a:lnTo>
                  <a:pt x="419100" y="1214120"/>
                </a:lnTo>
                <a:lnTo>
                  <a:pt x="438892" y="1214120"/>
                </a:lnTo>
                <a:lnTo>
                  <a:pt x="436353" y="1211580"/>
                </a:lnTo>
                <a:close/>
              </a:path>
              <a:path w="1382395" h="2157729">
                <a:moveTo>
                  <a:pt x="438892" y="1214120"/>
                </a:moveTo>
                <a:lnTo>
                  <a:pt x="419100" y="1214120"/>
                </a:lnTo>
                <a:lnTo>
                  <a:pt x="435609" y="1230629"/>
                </a:lnTo>
                <a:lnTo>
                  <a:pt x="455395" y="1230629"/>
                </a:lnTo>
                <a:lnTo>
                  <a:pt x="438892" y="1214120"/>
                </a:lnTo>
                <a:close/>
              </a:path>
              <a:path w="1382395" h="2157729">
                <a:moveTo>
                  <a:pt x="455395" y="1230629"/>
                </a:moveTo>
                <a:lnTo>
                  <a:pt x="435610" y="1230629"/>
                </a:lnTo>
                <a:lnTo>
                  <a:pt x="448309" y="1243329"/>
                </a:lnTo>
                <a:lnTo>
                  <a:pt x="468090" y="1243329"/>
                </a:lnTo>
                <a:lnTo>
                  <a:pt x="455395" y="1230629"/>
                </a:lnTo>
                <a:close/>
              </a:path>
              <a:path w="1382395" h="2157729">
                <a:moveTo>
                  <a:pt x="468090" y="1243330"/>
                </a:moveTo>
                <a:lnTo>
                  <a:pt x="448310" y="1243330"/>
                </a:lnTo>
                <a:lnTo>
                  <a:pt x="450850" y="1245870"/>
                </a:lnTo>
                <a:lnTo>
                  <a:pt x="470629" y="1245870"/>
                </a:lnTo>
                <a:lnTo>
                  <a:pt x="468090" y="1243330"/>
                </a:lnTo>
                <a:close/>
              </a:path>
              <a:path w="1382395" h="2157729">
                <a:moveTo>
                  <a:pt x="470629" y="1245870"/>
                </a:moveTo>
                <a:lnTo>
                  <a:pt x="450850" y="1245870"/>
                </a:lnTo>
                <a:lnTo>
                  <a:pt x="467359" y="1262379"/>
                </a:lnTo>
                <a:lnTo>
                  <a:pt x="487131" y="1262379"/>
                </a:lnTo>
                <a:lnTo>
                  <a:pt x="470629" y="1245870"/>
                </a:lnTo>
                <a:close/>
              </a:path>
              <a:path w="1382395" h="2157729">
                <a:moveTo>
                  <a:pt x="487131" y="1262380"/>
                </a:moveTo>
                <a:lnTo>
                  <a:pt x="467360" y="1262380"/>
                </a:lnTo>
                <a:lnTo>
                  <a:pt x="482599" y="1277619"/>
                </a:lnTo>
                <a:lnTo>
                  <a:pt x="502365" y="1277619"/>
                </a:lnTo>
                <a:lnTo>
                  <a:pt x="487131" y="1262380"/>
                </a:lnTo>
                <a:close/>
              </a:path>
              <a:path w="1382395" h="2157729">
                <a:moveTo>
                  <a:pt x="502365" y="1277620"/>
                </a:moveTo>
                <a:lnTo>
                  <a:pt x="482600" y="1277620"/>
                </a:lnTo>
                <a:lnTo>
                  <a:pt x="488950" y="1283969"/>
                </a:lnTo>
                <a:lnTo>
                  <a:pt x="508712" y="1283969"/>
                </a:lnTo>
                <a:lnTo>
                  <a:pt x="502365" y="1277620"/>
                </a:lnTo>
                <a:close/>
              </a:path>
              <a:path w="1382395" h="2157729">
                <a:moveTo>
                  <a:pt x="508712" y="1283970"/>
                </a:moveTo>
                <a:lnTo>
                  <a:pt x="488950" y="1283970"/>
                </a:lnTo>
                <a:lnTo>
                  <a:pt x="501649" y="1296669"/>
                </a:lnTo>
                <a:lnTo>
                  <a:pt x="521407" y="1296669"/>
                </a:lnTo>
                <a:lnTo>
                  <a:pt x="508712" y="1283970"/>
                </a:lnTo>
                <a:close/>
              </a:path>
              <a:path w="1382395" h="2157729">
                <a:moveTo>
                  <a:pt x="521407" y="1296670"/>
                </a:moveTo>
                <a:lnTo>
                  <a:pt x="501650" y="1296670"/>
                </a:lnTo>
                <a:lnTo>
                  <a:pt x="505459" y="1300479"/>
                </a:lnTo>
                <a:lnTo>
                  <a:pt x="525215" y="1300479"/>
                </a:lnTo>
                <a:lnTo>
                  <a:pt x="521407" y="1296670"/>
                </a:lnTo>
                <a:close/>
              </a:path>
              <a:path w="1382395" h="2157729">
                <a:moveTo>
                  <a:pt x="525215" y="1300480"/>
                </a:moveTo>
                <a:lnTo>
                  <a:pt x="505460" y="1300480"/>
                </a:lnTo>
                <a:lnTo>
                  <a:pt x="508000" y="1303019"/>
                </a:lnTo>
                <a:lnTo>
                  <a:pt x="527754" y="1303019"/>
                </a:lnTo>
                <a:lnTo>
                  <a:pt x="525215" y="1300480"/>
                </a:lnTo>
                <a:close/>
              </a:path>
              <a:path w="1382395" h="2157729">
                <a:moveTo>
                  <a:pt x="527754" y="1303020"/>
                </a:moveTo>
                <a:lnTo>
                  <a:pt x="508000" y="1303020"/>
                </a:lnTo>
                <a:lnTo>
                  <a:pt x="514350" y="1309369"/>
                </a:lnTo>
                <a:lnTo>
                  <a:pt x="534101" y="1309369"/>
                </a:lnTo>
                <a:lnTo>
                  <a:pt x="527754" y="1303020"/>
                </a:lnTo>
                <a:close/>
              </a:path>
              <a:path w="1382395" h="2157729">
                <a:moveTo>
                  <a:pt x="534101" y="1309370"/>
                </a:moveTo>
                <a:lnTo>
                  <a:pt x="514350" y="1309370"/>
                </a:lnTo>
                <a:lnTo>
                  <a:pt x="520699" y="1315719"/>
                </a:lnTo>
                <a:lnTo>
                  <a:pt x="540448" y="1315719"/>
                </a:lnTo>
                <a:lnTo>
                  <a:pt x="534101" y="1309370"/>
                </a:lnTo>
                <a:close/>
              </a:path>
              <a:path w="1382395" h="2157729">
                <a:moveTo>
                  <a:pt x="540448" y="1315720"/>
                </a:moveTo>
                <a:lnTo>
                  <a:pt x="520700" y="1315720"/>
                </a:lnTo>
                <a:lnTo>
                  <a:pt x="533399" y="1328419"/>
                </a:lnTo>
                <a:lnTo>
                  <a:pt x="553143" y="1328419"/>
                </a:lnTo>
                <a:lnTo>
                  <a:pt x="540448" y="1315720"/>
                </a:lnTo>
                <a:close/>
              </a:path>
              <a:path w="1382395" h="2157729">
                <a:moveTo>
                  <a:pt x="553143" y="1328420"/>
                </a:moveTo>
                <a:lnTo>
                  <a:pt x="533400" y="1328420"/>
                </a:lnTo>
                <a:lnTo>
                  <a:pt x="537210" y="1332229"/>
                </a:lnTo>
                <a:lnTo>
                  <a:pt x="556951" y="1332229"/>
                </a:lnTo>
                <a:lnTo>
                  <a:pt x="553143" y="1328420"/>
                </a:lnTo>
                <a:close/>
              </a:path>
              <a:path w="1382395" h="2157729">
                <a:moveTo>
                  <a:pt x="556951" y="1332230"/>
                </a:moveTo>
                <a:lnTo>
                  <a:pt x="537210" y="1332230"/>
                </a:lnTo>
                <a:lnTo>
                  <a:pt x="539749" y="1334769"/>
                </a:lnTo>
                <a:lnTo>
                  <a:pt x="559490" y="1334769"/>
                </a:lnTo>
                <a:lnTo>
                  <a:pt x="556951" y="1332230"/>
                </a:lnTo>
                <a:close/>
              </a:path>
              <a:path w="1382395" h="2157729">
                <a:moveTo>
                  <a:pt x="559490" y="1334769"/>
                </a:moveTo>
                <a:lnTo>
                  <a:pt x="539750" y="1334769"/>
                </a:lnTo>
                <a:lnTo>
                  <a:pt x="546100" y="1341119"/>
                </a:lnTo>
                <a:lnTo>
                  <a:pt x="565838" y="1341119"/>
                </a:lnTo>
                <a:lnTo>
                  <a:pt x="559490" y="1334769"/>
                </a:lnTo>
                <a:close/>
              </a:path>
              <a:path w="1382395" h="2157729">
                <a:moveTo>
                  <a:pt x="565838" y="1341120"/>
                </a:moveTo>
                <a:lnTo>
                  <a:pt x="546100" y="1341120"/>
                </a:lnTo>
                <a:lnTo>
                  <a:pt x="552449" y="1347469"/>
                </a:lnTo>
                <a:lnTo>
                  <a:pt x="572185" y="1347469"/>
                </a:lnTo>
                <a:lnTo>
                  <a:pt x="565838" y="1341120"/>
                </a:lnTo>
                <a:close/>
              </a:path>
              <a:path w="1382395" h="2157729">
                <a:moveTo>
                  <a:pt x="1182792" y="1958340"/>
                </a:moveTo>
                <a:lnTo>
                  <a:pt x="1163320" y="1958340"/>
                </a:lnTo>
                <a:lnTo>
                  <a:pt x="1173480" y="1968499"/>
                </a:lnTo>
                <a:lnTo>
                  <a:pt x="1192947" y="1968499"/>
                </a:lnTo>
                <a:lnTo>
                  <a:pt x="1182792" y="1958340"/>
                </a:lnTo>
                <a:close/>
              </a:path>
              <a:path w="1382395" h="2157729">
                <a:moveTo>
                  <a:pt x="1180253" y="1955799"/>
                </a:moveTo>
                <a:lnTo>
                  <a:pt x="1160780" y="1955799"/>
                </a:lnTo>
                <a:lnTo>
                  <a:pt x="1162050" y="1957069"/>
                </a:lnTo>
                <a:lnTo>
                  <a:pt x="1181522" y="1957069"/>
                </a:lnTo>
                <a:lnTo>
                  <a:pt x="1180253" y="1955799"/>
                </a:lnTo>
                <a:close/>
              </a:path>
              <a:path w="1382395" h="2157729">
                <a:moveTo>
                  <a:pt x="1176444" y="1951989"/>
                </a:moveTo>
                <a:lnTo>
                  <a:pt x="1156970" y="1951989"/>
                </a:lnTo>
                <a:lnTo>
                  <a:pt x="1159510" y="1954529"/>
                </a:lnTo>
                <a:lnTo>
                  <a:pt x="1178983" y="1954529"/>
                </a:lnTo>
                <a:lnTo>
                  <a:pt x="1176444" y="1951989"/>
                </a:lnTo>
                <a:close/>
              </a:path>
              <a:path w="1382395" h="2157729">
                <a:moveTo>
                  <a:pt x="1173906" y="1949449"/>
                </a:moveTo>
                <a:lnTo>
                  <a:pt x="1154430" y="1949449"/>
                </a:lnTo>
                <a:lnTo>
                  <a:pt x="1155700" y="1950719"/>
                </a:lnTo>
                <a:lnTo>
                  <a:pt x="1175175" y="1950719"/>
                </a:lnTo>
                <a:lnTo>
                  <a:pt x="1173906" y="1949449"/>
                </a:lnTo>
                <a:close/>
              </a:path>
              <a:path w="1382395" h="2157729">
                <a:moveTo>
                  <a:pt x="1170097" y="1945639"/>
                </a:moveTo>
                <a:lnTo>
                  <a:pt x="1150620" y="1945639"/>
                </a:lnTo>
                <a:lnTo>
                  <a:pt x="1153160" y="1948179"/>
                </a:lnTo>
                <a:lnTo>
                  <a:pt x="1172636" y="1948179"/>
                </a:lnTo>
                <a:lnTo>
                  <a:pt x="1170097" y="1945639"/>
                </a:lnTo>
                <a:close/>
              </a:path>
              <a:path w="1382395" h="2157729">
                <a:moveTo>
                  <a:pt x="1167558" y="1943099"/>
                </a:moveTo>
                <a:lnTo>
                  <a:pt x="1148080" y="1943099"/>
                </a:lnTo>
                <a:lnTo>
                  <a:pt x="1149350" y="1944369"/>
                </a:lnTo>
                <a:lnTo>
                  <a:pt x="1168828" y="1944369"/>
                </a:lnTo>
                <a:lnTo>
                  <a:pt x="1167558" y="1943099"/>
                </a:lnTo>
                <a:close/>
              </a:path>
              <a:path w="1382395" h="2157729">
                <a:moveTo>
                  <a:pt x="1163750" y="1939289"/>
                </a:moveTo>
                <a:lnTo>
                  <a:pt x="1144270" y="1939289"/>
                </a:lnTo>
                <a:lnTo>
                  <a:pt x="1146810" y="1941829"/>
                </a:lnTo>
                <a:lnTo>
                  <a:pt x="1166289" y="1941829"/>
                </a:lnTo>
                <a:lnTo>
                  <a:pt x="1163750" y="1939289"/>
                </a:lnTo>
                <a:close/>
              </a:path>
              <a:path w="1382395" h="2157729">
                <a:moveTo>
                  <a:pt x="1161211" y="1936749"/>
                </a:moveTo>
                <a:lnTo>
                  <a:pt x="1141730" y="1936749"/>
                </a:lnTo>
                <a:lnTo>
                  <a:pt x="1143000" y="1938019"/>
                </a:lnTo>
                <a:lnTo>
                  <a:pt x="1162480" y="1938019"/>
                </a:lnTo>
                <a:lnTo>
                  <a:pt x="1161211" y="1936749"/>
                </a:lnTo>
                <a:close/>
              </a:path>
              <a:path w="1382395" h="2157729">
                <a:moveTo>
                  <a:pt x="1157403" y="1932939"/>
                </a:moveTo>
                <a:lnTo>
                  <a:pt x="1137920" y="1932939"/>
                </a:lnTo>
                <a:lnTo>
                  <a:pt x="1140460" y="1935479"/>
                </a:lnTo>
                <a:lnTo>
                  <a:pt x="1159942" y="1935479"/>
                </a:lnTo>
                <a:lnTo>
                  <a:pt x="1157403" y="1932939"/>
                </a:lnTo>
                <a:close/>
              </a:path>
              <a:path w="1382395" h="2157729">
                <a:moveTo>
                  <a:pt x="1154864" y="1930399"/>
                </a:moveTo>
                <a:lnTo>
                  <a:pt x="1135380" y="1930399"/>
                </a:lnTo>
                <a:lnTo>
                  <a:pt x="1136650" y="1931669"/>
                </a:lnTo>
                <a:lnTo>
                  <a:pt x="1156133" y="1931669"/>
                </a:lnTo>
                <a:lnTo>
                  <a:pt x="1154864" y="1930399"/>
                </a:lnTo>
                <a:close/>
              </a:path>
              <a:path w="1382395" h="2157729">
                <a:moveTo>
                  <a:pt x="1151055" y="1926589"/>
                </a:moveTo>
                <a:lnTo>
                  <a:pt x="1131570" y="1926589"/>
                </a:lnTo>
                <a:lnTo>
                  <a:pt x="1134110" y="1929129"/>
                </a:lnTo>
                <a:lnTo>
                  <a:pt x="1153594" y="1929129"/>
                </a:lnTo>
                <a:lnTo>
                  <a:pt x="1151055" y="1926589"/>
                </a:lnTo>
                <a:close/>
              </a:path>
              <a:path w="1382395" h="2157729">
                <a:moveTo>
                  <a:pt x="1148517" y="1924049"/>
                </a:moveTo>
                <a:lnTo>
                  <a:pt x="1129030" y="1924049"/>
                </a:lnTo>
                <a:lnTo>
                  <a:pt x="1130300" y="1925319"/>
                </a:lnTo>
                <a:lnTo>
                  <a:pt x="1149786" y="1925319"/>
                </a:lnTo>
                <a:lnTo>
                  <a:pt x="1148517" y="1924049"/>
                </a:lnTo>
                <a:close/>
              </a:path>
              <a:path w="1382395" h="2157729">
                <a:moveTo>
                  <a:pt x="1144708" y="1920239"/>
                </a:moveTo>
                <a:lnTo>
                  <a:pt x="1125220" y="1920239"/>
                </a:lnTo>
                <a:lnTo>
                  <a:pt x="1127760" y="1922779"/>
                </a:lnTo>
                <a:lnTo>
                  <a:pt x="1147247" y="1922779"/>
                </a:lnTo>
                <a:lnTo>
                  <a:pt x="1144708" y="1920239"/>
                </a:lnTo>
                <a:close/>
              </a:path>
              <a:path w="1382395" h="2157729">
                <a:moveTo>
                  <a:pt x="1142169" y="1917699"/>
                </a:moveTo>
                <a:lnTo>
                  <a:pt x="1122680" y="1917699"/>
                </a:lnTo>
                <a:lnTo>
                  <a:pt x="1123950" y="1918969"/>
                </a:lnTo>
                <a:lnTo>
                  <a:pt x="1143439" y="1918969"/>
                </a:lnTo>
                <a:lnTo>
                  <a:pt x="1142169" y="1917699"/>
                </a:lnTo>
                <a:close/>
              </a:path>
              <a:path w="1382395" h="2157729">
                <a:moveTo>
                  <a:pt x="1138361" y="1913889"/>
                </a:moveTo>
                <a:lnTo>
                  <a:pt x="1118870" y="1913889"/>
                </a:lnTo>
                <a:lnTo>
                  <a:pt x="1121410" y="1916429"/>
                </a:lnTo>
                <a:lnTo>
                  <a:pt x="1140900" y="1916429"/>
                </a:lnTo>
                <a:lnTo>
                  <a:pt x="1138361" y="1913889"/>
                </a:lnTo>
                <a:close/>
              </a:path>
              <a:path w="1382395" h="2157729">
                <a:moveTo>
                  <a:pt x="1135822" y="1911349"/>
                </a:moveTo>
                <a:lnTo>
                  <a:pt x="1116330" y="1911349"/>
                </a:lnTo>
                <a:lnTo>
                  <a:pt x="1117600" y="1912619"/>
                </a:lnTo>
                <a:lnTo>
                  <a:pt x="1137091" y="1912619"/>
                </a:lnTo>
                <a:lnTo>
                  <a:pt x="1135822" y="1911349"/>
                </a:lnTo>
                <a:close/>
              </a:path>
              <a:path w="1382395" h="2157729">
                <a:moveTo>
                  <a:pt x="1132014" y="1907539"/>
                </a:moveTo>
                <a:lnTo>
                  <a:pt x="1112520" y="1907539"/>
                </a:lnTo>
                <a:lnTo>
                  <a:pt x="1115060" y="1910079"/>
                </a:lnTo>
                <a:lnTo>
                  <a:pt x="1134553" y="1910079"/>
                </a:lnTo>
                <a:lnTo>
                  <a:pt x="1132014" y="1907539"/>
                </a:lnTo>
                <a:close/>
              </a:path>
              <a:path w="1382395" h="2157729">
                <a:moveTo>
                  <a:pt x="1129475" y="1904999"/>
                </a:moveTo>
                <a:lnTo>
                  <a:pt x="1109980" y="1904999"/>
                </a:lnTo>
                <a:lnTo>
                  <a:pt x="1111250" y="1906269"/>
                </a:lnTo>
                <a:lnTo>
                  <a:pt x="1130744" y="1906269"/>
                </a:lnTo>
                <a:lnTo>
                  <a:pt x="1129475" y="1904999"/>
                </a:lnTo>
                <a:close/>
              </a:path>
              <a:path w="1382395" h="2157729">
                <a:moveTo>
                  <a:pt x="1125666" y="1901189"/>
                </a:moveTo>
                <a:lnTo>
                  <a:pt x="1106170" y="1901189"/>
                </a:lnTo>
                <a:lnTo>
                  <a:pt x="1108710" y="1903729"/>
                </a:lnTo>
                <a:lnTo>
                  <a:pt x="1128205" y="1903729"/>
                </a:lnTo>
                <a:lnTo>
                  <a:pt x="1125666" y="1901189"/>
                </a:lnTo>
                <a:close/>
              </a:path>
              <a:path w="1382395" h="2157729">
                <a:moveTo>
                  <a:pt x="1123127" y="1898649"/>
                </a:moveTo>
                <a:lnTo>
                  <a:pt x="1103630" y="1898649"/>
                </a:lnTo>
                <a:lnTo>
                  <a:pt x="1104900" y="1899919"/>
                </a:lnTo>
                <a:lnTo>
                  <a:pt x="1124397" y="1899919"/>
                </a:lnTo>
                <a:lnTo>
                  <a:pt x="1123127" y="1898649"/>
                </a:lnTo>
                <a:close/>
              </a:path>
              <a:path w="1382395" h="2157729">
                <a:moveTo>
                  <a:pt x="1119319" y="1894839"/>
                </a:moveTo>
                <a:lnTo>
                  <a:pt x="1099820" y="1894839"/>
                </a:lnTo>
                <a:lnTo>
                  <a:pt x="1102360" y="1897379"/>
                </a:lnTo>
                <a:lnTo>
                  <a:pt x="1121858" y="1897379"/>
                </a:lnTo>
                <a:lnTo>
                  <a:pt x="1119319" y="1894839"/>
                </a:lnTo>
                <a:close/>
              </a:path>
              <a:path w="1382395" h="2157729">
                <a:moveTo>
                  <a:pt x="1116780" y="1892299"/>
                </a:moveTo>
                <a:lnTo>
                  <a:pt x="1097280" y="1892299"/>
                </a:lnTo>
                <a:lnTo>
                  <a:pt x="1098550" y="1893569"/>
                </a:lnTo>
                <a:lnTo>
                  <a:pt x="1118050" y="1893569"/>
                </a:lnTo>
                <a:lnTo>
                  <a:pt x="1116780" y="1892299"/>
                </a:lnTo>
                <a:close/>
              </a:path>
              <a:path w="1382395" h="2157729">
                <a:moveTo>
                  <a:pt x="1112972" y="1888489"/>
                </a:moveTo>
                <a:lnTo>
                  <a:pt x="1093470" y="1888489"/>
                </a:lnTo>
                <a:lnTo>
                  <a:pt x="1096010" y="1891029"/>
                </a:lnTo>
                <a:lnTo>
                  <a:pt x="1115511" y="1891029"/>
                </a:lnTo>
                <a:lnTo>
                  <a:pt x="1112972" y="1888489"/>
                </a:lnTo>
                <a:close/>
              </a:path>
              <a:path w="1382395" h="2157729">
                <a:moveTo>
                  <a:pt x="1110433" y="1885949"/>
                </a:moveTo>
                <a:lnTo>
                  <a:pt x="1090930" y="1885949"/>
                </a:lnTo>
                <a:lnTo>
                  <a:pt x="1092200" y="1887219"/>
                </a:lnTo>
                <a:lnTo>
                  <a:pt x="1111702" y="1887219"/>
                </a:lnTo>
                <a:lnTo>
                  <a:pt x="1110433" y="1885949"/>
                </a:lnTo>
                <a:close/>
              </a:path>
              <a:path w="1382395" h="2157729">
                <a:moveTo>
                  <a:pt x="1106625" y="1882139"/>
                </a:moveTo>
                <a:lnTo>
                  <a:pt x="1087120" y="1882139"/>
                </a:lnTo>
                <a:lnTo>
                  <a:pt x="1089660" y="1884679"/>
                </a:lnTo>
                <a:lnTo>
                  <a:pt x="1109163" y="1884679"/>
                </a:lnTo>
                <a:lnTo>
                  <a:pt x="1106625" y="1882139"/>
                </a:lnTo>
                <a:close/>
              </a:path>
              <a:path w="1382395" h="2157729">
                <a:moveTo>
                  <a:pt x="1104086" y="1879599"/>
                </a:moveTo>
                <a:lnTo>
                  <a:pt x="1084580" y="1879599"/>
                </a:lnTo>
                <a:lnTo>
                  <a:pt x="1085850" y="1880869"/>
                </a:lnTo>
                <a:lnTo>
                  <a:pt x="1105355" y="1880869"/>
                </a:lnTo>
                <a:lnTo>
                  <a:pt x="1104086" y="1879599"/>
                </a:lnTo>
                <a:close/>
              </a:path>
              <a:path w="1382395" h="2157729">
                <a:moveTo>
                  <a:pt x="1100277" y="1875789"/>
                </a:moveTo>
                <a:lnTo>
                  <a:pt x="1080770" y="1875789"/>
                </a:lnTo>
                <a:lnTo>
                  <a:pt x="1083310" y="1878329"/>
                </a:lnTo>
                <a:lnTo>
                  <a:pt x="1102816" y="1878329"/>
                </a:lnTo>
                <a:lnTo>
                  <a:pt x="1100277" y="1875789"/>
                </a:lnTo>
                <a:close/>
              </a:path>
              <a:path w="1382395" h="2157729">
                <a:moveTo>
                  <a:pt x="1097738" y="1873249"/>
                </a:moveTo>
                <a:lnTo>
                  <a:pt x="1078230" y="1873249"/>
                </a:lnTo>
                <a:lnTo>
                  <a:pt x="1079500" y="1874519"/>
                </a:lnTo>
                <a:lnTo>
                  <a:pt x="1099008" y="1874519"/>
                </a:lnTo>
                <a:lnTo>
                  <a:pt x="1097738" y="1873249"/>
                </a:lnTo>
                <a:close/>
              </a:path>
              <a:path w="1382395" h="2157729">
                <a:moveTo>
                  <a:pt x="1093930" y="1869439"/>
                </a:moveTo>
                <a:lnTo>
                  <a:pt x="1074420" y="1869439"/>
                </a:lnTo>
                <a:lnTo>
                  <a:pt x="1076960" y="1871979"/>
                </a:lnTo>
                <a:lnTo>
                  <a:pt x="1096469" y="1871979"/>
                </a:lnTo>
                <a:lnTo>
                  <a:pt x="1093930" y="1869439"/>
                </a:lnTo>
                <a:close/>
              </a:path>
              <a:path w="1382395" h="2157729">
                <a:moveTo>
                  <a:pt x="1091391" y="1866899"/>
                </a:moveTo>
                <a:lnTo>
                  <a:pt x="1071880" y="1866899"/>
                </a:lnTo>
                <a:lnTo>
                  <a:pt x="1073150" y="1868169"/>
                </a:lnTo>
                <a:lnTo>
                  <a:pt x="1092661" y="1868169"/>
                </a:lnTo>
                <a:lnTo>
                  <a:pt x="1091391" y="1866899"/>
                </a:lnTo>
                <a:close/>
              </a:path>
              <a:path w="1382395" h="2157729">
                <a:moveTo>
                  <a:pt x="1085044" y="1860549"/>
                </a:moveTo>
                <a:lnTo>
                  <a:pt x="1065530" y="1860549"/>
                </a:lnTo>
                <a:lnTo>
                  <a:pt x="1070610" y="1865629"/>
                </a:lnTo>
                <a:lnTo>
                  <a:pt x="1090122" y="1865629"/>
                </a:lnTo>
                <a:lnTo>
                  <a:pt x="1085044" y="1860549"/>
                </a:lnTo>
                <a:close/>
              </a:path>
              <a:path w="1382395" h="2157729">
                <a:moveTo>
                  <a:pt x="1081235" y="1856739"/>
                </a:moveTo>
                <a:lnTo>
                  <a:pt x="1061720" y="1856739"/>
                </a:lnTo>
                <a:lnTo>
                  <a:pt x="1064260" y="1859279"/>
                </a:lnTo>
                <a:lnTo>
                  <a:pt x="1083774" y="1859279"/>
                </a:lnTo>
                <a:lnTo>
                  <a:pt x="1081235" y="1856739"/>
                </a:lnTo>
                <a:close/>
              </a:path>
              <a:path w="1382395" h="2157729">
                <a:moveTo>
                  <a:pt x="1078697" y="1854199"/>
                </a:moveTo>
                <a:lnTo>
                  <a:pt x="1059180" y="1854199"/>
                </a:lnTo>
                <a:lnTo>
                  <a:pt x="1060450" y="1855469"/>
                </a:lnTo>
                <a:lnTo>
                  <a:pt x="1079966" y="1855469"/>
                </a:lnTo>
                <a:lnTo>
                  <a:pt x="1078697" y="1854199"/>
                </a:lnTo>
                <a:close/>
              </a:path>
              <a:path w="1382395" h="2157729">
                <a:moveTo>
                  <a:pt x="1074888" y="1850389"/>
                </a:moveTo>
                <a:lnTo>
                  <a:pt x="1055370" y="1850389"/>
                </a:lnTo>
                <a:lnTo>
                  <a:pt x="1057910" y="1852929"/>
                </a:lnTo>
                <a:lnTo>
                  <a:pt x="1077427" y="1852929"/>
                </a:lnTo>
                <a:lnTo>
                  <a:pt x="1074888" y="1850389"/>
                </a:lnTo>
                <a:close/>
              </a:path>
              <a:path w="1382395" h="2157729">
                <a:moveTo>
                  <a:pt x="1072349" y="1847849"/>
                </a:moveTo>
                <a:lnTo>
                  <a:pt x="1052830" y="1847849"/>
                </a:lnTo>
                <a:lnTo>
                  <a:pt x="1054100" y="1849119"/>
                </a:lnTo>
                <a:lnTo>
                  <a:pt x="1073619" y="1849119"/>
                </a:lnTo>
                <a:lnTo>
                  <a:pt x="1072349" y="1847849"/>
                </a:lnTo>
                <a:close/>
              </a:path>
              <a:path w="1382395" h="2157729">
                <a:moveTo>
                  <a:pt x="1068541" y="1844039"/>
                </a:moveTo>
                <a:lnTo>
                  <a:pt x="1049020" y="1844039"/>
                </a:lnTo>
                <a:lnTo>
                  <a:pt x="1051560" y="1846579"/>
                </a:lnTo>
                <a:lnTo>
                  <a:pt x="1071080" y="1846579"/>
                </a:lnTo>
                <a:lnTo>
                  <a:pt x="1068541" y="1844039"/>
                </a:lnTo>
                <a:close/>
              </a:path>
              <a:path w="1382395" h="2157729">
                <a:moveTo>
                  <a:pt x="1066002" y="1841499"/>
                </a:moveTo>
                <a:lnTo>
                  <a:pt x="1046480" y="1841499"/>
                </a:lnTo>
                <a:lnTo>
                  <a:pt x="1047750" y="1842769"/>
                </a:lnTo>
                <a:lnTo>
                  <a:pt x="1067272" y="1842769"/>
                </a:lnTo>
                <a:lnTo>
                  <a:pt x="1066002" y="1841499"/>
                </a:lnTo>
                <a:close/>
              </a:path>
              <a:path w="1382395" h="2157729">
                <a:moveTo>
                  <a:pt x="1062194" y="1837689"/>
                </a:moveTo>
                <a:lnTo>
                  <a:pt x="1042669" y="1837689"/>
                </a:lnTo>
                <a:lnTo>
                  <a:pt x="1045210" y="1840229"/>
                </a:lnTo>
                <a:lnTo>
                  <a:pt x="1064733" y="1840229"/>
                </a:lnTo>
                <a:lnTo>
                  <a:pt x="1062194" y="1837689"/>
                </a:lnTo>
                <a:close/>
              </a:path>
              <a:path w="1382395" h="2157729">
                <a:moveTo>
                  <a:pt x="1059655" y="1835149"/>
                </a:moveTo>
                <a:lnTo>
                  <a:pt x="1040130" y="1835149"/>
                </a:lnTo>
                <a:lnTo>
                  <a:pt x="1041400" y="1836419"/>
                </a:lnTo>
                <a:lnTo>
                  <a:pt x="1060924" y="1836419"/>
                </a:lnTo>
                <a:lnTo>
                  <a:pt x="1059655" y="1835149"/>
                </a:lnTo>
                <a:close/>
              </a:path>
              <a:path w="1382395" h="2157729">
                <a:moveTo>
                  <a:pt x="1055846" y="1831339"/>
                </a:moveTo>
                <a:lnTo>
                  <a:pt x="1036319" y="1831339"/>
                </a:lnTo>
                <a:lnTo>
                  <a:pt x="1038860" y="1833879"/>
                </a:lnTo>
                <a:lnTo>
                  <a:pt x="1058385" y="1833879"/>
                </a:lnTo>
                <a:lnTo>
                  <a:pt x="1055846" y="1831339"/>
                </a:lnTo>
                <a:close/>
              </a:path>
              <a:path w="1382395" h="2157729">
                <a:moveTo>
                  <a:pt x="1053308" y="1828799"/>
                </a:moveTo>
                <a:lnTo>
                  <a:pt x="1033780" y="1828799"/>
                </a:lnTo>
                <a:lnTo>
                  <a:pt x="1035050" y="1830069"/>
                </a:lnTo>
                <a:lnTo>
                  <a:pt x="1054577" y="1830069"/>
                </a:lnTo>
                <a:lnTo>
                  <a:pt x="1053308" y="1828799"/>
                </a:lnTo>
                <a:close/>
              </a:path>
              <a:path w="1382395" h="2157729">
                <a:moveTo>
                  <a:pt x="1049499" y="1824989"/>
                </a:moveTo>
                <a:lnTo>
                  <a:pt x="1029970" y="1824989"/>
                </a:lnTo>
                <a:lnTo>
                  <a:pt x="1032510" y="1827529"/>
                </a:lnTo>
                <a:lnTo>
                  <a:pt x="1052038" y="1827529"/>
                </a:lnTo>
                <a:lnTo>
                  <a:pt x="1049499" y="1824989"/>
                </a:lnTo>
                <a:close/>
              </a:path>
              <a:path w="1382395" h="2157729">
                <a:moveTo>
                  <a:pt x="1046960" y="1822449"/>
                </a:moveTo>
                <a:lnTo>
                  <a:pt x="1027430" y="1822449"/>
                </a:lnTo>
                <a:lnTo>
                  <a:pt x="1028700" y="1823719"/>
                </a:lnTo>
                <a:lnTo>
                  <a:pt x="1048230" y="1823719"/>
                </a:lnTo>
                <a:lnTo>
                  <a:pt x="1046960" y="1822449"/>
                </a:lnTo>
                <a:close/>
              </a:path>
              <a:path w="1382395" h="2157729">
                <a:moveTo>
                  <a:pt x="1043152" y="1818640"/>
                </a:moveTo>
                <a:lnTo>
                  <a:pt x="1023620" y="1818640"/>
                </a:lnTo>
                <a:lnTo>
                  <a:pt x="1026160" y="1821179"/>
                </a:lnTo>
                <a:lnTo>
                  <a:pt x="1045691" y="1821179"/>
                </a:lnTo>
                <a:lnTo>
                  <a:pt x="1043152" y="1818640"/>
                </a:lnTo>
                <a:close/>
              </a:path>
              <a:path w="1382395" h="2157729">
                <a:moveTo>
                  <a:pt x="1040613" y="1816099"/>
                </a:moveTo>
                <a:lnTo>
                  <a:pt x="1021080" y="1816099"/>
                </a:lnTo>
                <a:lnTo>
                  <a:pt x="1022350" y="1817369"/>
                </a:lnTo>
                <a:lnTo>
                  <a:pt x="1041882" y="1817369"/>
                </a:lnTo>
                <a:lnTo>
                  <a:pt x="1040613" y="1816099"/>
                </a:lnTo>
                <a:close/>
              </a:path>
              <a:path w="1382395" h="2157729">
                <a:moveTo>
                  <a:pt x="1036805" y="1812289"/>
                </a:moveTo>
                <a:lnTo>
                  <a:pt x="1017270" y="1812289"/>
                </a:lnTo>
                <a:lnTo>
                  <a:pt x="1019810" y="1814829"/>
                </a:lnTo>
                <a:lnTo>
                  <a:pt x="1039344" y="1814829"/>
                </a:lnTo>
                <a:lnTo>
                  <a:pt x="1036805" y="1812289"/>
                </a:lnTo>
                <a:close/>
              </a:path>
              <a:path w="1382395" h="2157729">
                <a:moveTo>
                  <a:pt x="1034266" y="1809749"/>
                </a:moveTo>
                <a:lnTo>
                  <a:pt x="1014730" y="1809749"/>
                </a:lnTo>
                <a:lnTo>
                  <a:pt x="1016000" y="1811019"/>
                </a:lnTo>
                <a:lnTo>
                  <a:pt x="1035535" y="1811019"/>
                </a:lnTo>
                <a:lnTo>
                  <a:pt x="1034266" y="1809749"/>
                </a:lnTo>
                <a:close/>
              </a:path>
              <a:path w="1382395" h="2157729">
                <a:moveTo>
                  <a:pt x="1030457" y="1805939"/>
                </a:moveTo>
                <a:lnTo>
                  <a:pt x="1010920" y="1805939"/>
                </a:lnTo>
                <a:lnTo>
                  <a:pt x="1013460" y="1808479"/>
                </a:lnTo>
                <a:lnTo>
                  <a:pt x="1032996" y="1808479"/>
                </a:lnTo>
                <a:lnTo>
                  <a:pt x="1030457" y="1805939"/>
                </a:lnTo>
                <a:close/>
              </a:path>
              <a:path w="1382395" h="2157729">
                <a:moveTo>
                  <a:pt x="1027918" y="1803399"/>
                </a:moveTo>
                <a:lnTo>
                  <a:pt x="1008380" y="1803399"/>
                </a:lnTo>
                <a:lnTo>
                  <a:pt x="1009650" y="1804669"/>
                </a:lnTo>
                <a:lnTo>
                  <a:pt x="1029188" y="1804669"/>
                </a:lnTo>
                <a:lnTo>
                  <a:pt x="1027918" y="1803399"/>
                </a:lnTo>
                <a:close/>
              </a:path>
              <a:path w="1382395" h="2157729">
                <a:moveTo>
                  <a:pt x="1021571" y="1797049"/>
                </a:moveTo>
                <a:lnTo>
                  <a:pt x="1002029" y="1797049"/>
                </a:lnTo>
                <a:lnTo>
                  <a:pt x="1007110" y="1802129"/>
                </a:lnTo>
                <a:lnTo>
                  <a:pt x="1026649" y="1802129"/>
                </a:lnTo>
                <a:lnTo>
                  <a:pt x="1021571" y="1797049"/>
                </a:lnTo>
                <a:close/>
              </a:path>
              <a:path w="1382395" h="2157729">
                <a:moveTo>
                  <a:pt x="1015224" y="1790699"/>
                </a:moveTo>
                <a:lnTo>
                  <a:pt x="995679" y="1790699"/>
                </a:lnTo>
                <a:lnTo>
                  <a:pt x="1000760" y="1795779"/>
                </a:lnTo>
                <a:lnTo>
                  <a:pt x="1020302" y="1795779"/>
                </a:lnTo>
                <a:lnTo>
                  <a:pt x="1015224" y="1790699"/>
                </a:lnTo>
                <a:close/>
              </a:path>
              <a:path w="1382395" h="2157729">
                <a:moveTo>
                  <a:pt x="1008877" y="1784349"/>
                </a:moveTo>
                <a:lnTo>
                  <a:pt x="989329" y="1784349"/>
                </a:lnTo>
                <a:lnTo>
                  <a:pt x="994410" y="1789429"/>
                </a:lnTo>
                <a:lnTo>
                  <a:pt x="1013954" y="1789429"/>
                </a:lnTo>
                <a:lnTo>
                  <a:pt x="1008877" y="1784349"/>
                </a:lnTo>
                <a:close/>
              </a:path>
              <a:path w="1382395" h="2157729">
                <a:moveTo>
                  <a:pt x="1002529" y="1777999"/>
                </a:moveTo>
                <a:lnTo>
                  <a:pt x="982980" y="1777999"/>
                </a:lnTo>
                <a:lnTo>
                  <a:pt x="988060" y="1783079"/>
                </a:lnTo>
                <a:lnTo>
                  <a:pt x="1007607" y="1783079"/>
                </a:lnTo>
                <a:lnTo>
                  <a:pt x="1002529" y="1777999"/>
                </a:lnTo>
                <a:close/>
              </a:path>
              <a:path w="1382395" h="2157729">
                <a:moveTo>
                  <a:pt x="996182" y="1771649"/>
                </a:moveTo>
                <a:lnTo>
                  <a:pt x="976629" y="1771649"/>
                </a:lnTo>
                <a:lnTo>
                  <a:pt x="981710" y="1776730"/>
                </a:lnTo>
                <a:lnTo>
                  <a:pt x="1001260" y="1776730"/>
                </a:lnTo>
                <a:lnTo>
                  <a:pt x="996182" y="1771649"/>
                </a:lnTo>
                <a:close/>
              </a:path>
              <a:path w="1382395" h="2157729">
                <a:moveTo>
                  <a:pt x="989835" y="1765299"/>
                </a:moveTo>
                <a:lnTo>
                  <a:pt x="970279" y="1765299"/>
                </a:lnTo>
                <a:lnTo>
                  <a:pt x="975360" y="1770379"/>
                </a:lnTo>
                <a:lnTo>
                  <a:pt x="994913" y="1770379"/>
                </a:lnTo>
                <a:lnTo>
                  <a:pt x="989835" y="1765299"/>
                </a:lnTo>
                <a:close/>
              </a:path>
              <a:path w="1382395" h="2157729">
                <a:moveTo>
                  <a:pt x="983488" y="1758949"/>
                </a:moveTo>
                <a:lnTo>
                  <a:pt x="963929" y="1758949"/>
                </a:lnTo>
                <a:lnTo>
                  <a:pt x="969010" y="1764029"/>
                </a:lnTo>
                <a:lnTo>
                  <a:pt x="988565" y="1764029"/>
                </a:lnTo>
                <a:lnTo>
                  <a:pt x="983488" y="1758949"/>
                </a:lnTo>
                <a:close/>
              </a:path>
              <a:path w="1382395" h="2157729">
                <a:moveTo>
                  <a:pt x="978410" y="1753870"/>
                </a:moveTo>
                <a:lnTo>
                  <a:pt x="958850" y="1753870"/>
                </a:lnTo>
                <a:lnTo>
                  <a:pt x="962660" y="1757679"/>
                </a:lnTo>
                <a:lnTo>
                  <a:pt x="982218" y="1757679"/>
                </a:lnTo>
                <a:lnTo>
                  <a:pt x="978410" y="1753870"/>
                </a:lnTo>
                <a:close/>
              </a:path>
              <a:path w="1382395" h="2157729">
                <a:moveTo>
                  <a:pt x="972063" y="1747520"/>
                </a:moveTo>
                <a:lnTo>
                  <a:pt x="952500" y="1747520"/>
                </a:lnTo>
                <a:lnTo>
                  <a:pt x="957580" y="1752599"/>
                </a:lnTo>
                <a:lnTo>
                  <a:pt x="977140" y="1752599"/>
                </a:lnTo>
                <a:lnTo>
                  <a:pt x="972063" y="1747520"/>
                </a:lnTo>
                <a:close/>
              </a:path>
              <a:path w="1382395" h="2157729">
                <a:moveTo>
                  <a:pt x="965715" y="1741169"/>
                </a:moveTo>
                <a:lnTo>
                  <a:pt x="946150" y="1741169"/>
                </a:lnTo>
                <a:lnTo>
                  <a:pt x="951229" y="1746249"/>
                </a:lnTo>
                <a:lnTo>
                  <a:pt x="970793" y="1746249"/>
                </a:lnTo>
                <a:lnTo>
                  <a:pt x="965715" y="1741169"/>
                </a:lnTo>
                <a:close/>
              </a:path>
              <a:path w="1382395" h="2157729">
                <a:moveTo>
                  <a:pt x="959368" y="1734819"/>
                </a:moveTo>
                <a:lnTo>
                  <a:pt x="939800" y="1734819"/>
                </a:lnTo>
                <a:lnTo>
                  <a:pt x="944880" y="1739899"/>
                </a:lnTo>
                <a:lnTo>
                  <a:pt x="964446" y="1739899"/>
                </a:lnTo>
                <a:lnTo>
                  <a:pt x="959368" y="1734819"/>
                </a:lnTo>
                <a:close/>
              </a:path>
              <a:path w="1382395" h="2157729">
                <a:moveTo>
                  <a:pt x="953021" y="1728470"/>
                </a:moveTo>
                <a:lnTo>
                  <a:pt x="933450" y="1728470"/>
                </a:lnTo>
                <a:lnTo>
                  <a:pt x="938530" y="1733549"/>
                </a:lnTo>
                <a:lnTo>
                  <a:pt x="958099" y="1733549"/>
                </a:lnTo>
                <a:lnTo>
                  <a:pt x="953021" y="1728470"/>
                </a:lnTo>
                <a:close/>
              </a:path>
              <a:path w="1382395" h="2157729">
                <a:moveTo>
                  <a:pt x="946673" y="1722120"/>
                </a:moveTo>
                <a:lnTo>
                  <a:pt x="927100" y="1722120"/>
                </a:lnTo>
                <a:lnTo>
                  <a:pt x="932179" y="1727199"/>
                </a:lnTo>
                <a:lnTo>
                  <a:pt x="951751" y="1727199"/>
                </a:lnTo>
                <a:lnTo>
                  <a:pt x="946673" y="1722120"/>
                </a:lnTo>
                <a:close/>
              </a:path>
              <a:path w="1382395" h="2157729">
                <a:moveTo>
                  <a:pt x="940326" y="1715769"/>
                </a:moveTo>
                <a:lnTo>
                  <a:pt x="920750" y="1715769"/>
                </a:lnTo>
                <a:lnTo>
                  <a:pt x="925830" y="1720849"/>
                </a:lnTo>
                <a:lnTo>
                  <a:pt x="945404" y="1720849"/>
                </a:lnTo>
                <a:lnTo>
                  <a:pt x="940326" y="1715769"/>
                </a:lnTo>
                <a:close/>
              </a:path>
              <a:path w="1382395" h="2157729">
                <a:moveTo>
                  <a:pt x="933979" y="1709420"/>
                </a:moveTo>
                <a:lnTo>
                  <a:pt x="914400" y="1709420"/>
                </a:lnTo>
                <a:lnTo>
                  <a:pt x="919480" y="1714499"/>
                </a:lnTo>
                <a:lnTo>
                  <a:pt x="939057" y="1714499"/>
                </a:lnTo>
                <a:lnTo>
                  <a:pt x="933979" y="1709420"/>
                </a:lnTo>
                <a:close/>
              </a:path>
              <a:path w="1382395" h="2157729">
                <a:moveTo>
                  <a:pt x="927632" y="1703069"/>
                </a:moveTo>
                <a:lnTo>
                  <a:pt x="908050" y="1703069"/>
                </a:lnTo>
                <a:lnTo>
                  <a:pt x="913130" y="1708149"/>
                </a:lnTo>
                <a:lnTo>
                  <a:pt x="932709" y="1708149"/>
                </a:lnTo>
                <a:lnTo>
                  <a:pt x="927632" y="1703069"/>
                </a:lnTo>
                <a:close/>
              </a:path>
              <a:path w="1382395" h="2157729">
                <a:moveTo>
                  <a:pt x="921284" y="1696720"/>
                </a:moveTo>
                <a:lnTo>
                  <a:pt x="901700" y="1696720"/>
                </a:lnTo>
                <a:lnTo>
                  <a:pt x="906780" y="1701799"/>
                </a:lnTo>
                <a:lnTo>
                  <a:pt x="926362" y="1701799"/>
                </a:lnTo>
                <a:lnTo>
                  <a:pt x="921284" y="1696720"/>
                </a:lnTo>
                <a:close/>
              </a:path>
              <a:path w="1382395" h="2157729">
                <a:moveTo>
                  <a:pt x="914937" y="1690370"/>
                </a:moveTo>
                <a:lnTo>
                  <a:pt x="895350" y="1690370"/>
                </a:lnTo>
                <a:lnTo>
                  <a:pt x="900430" y="1695449"/>
                </a:lnTo>
                <a:lnTo>
                  <a:pt x="920015" y="1695449"/>
                </a:lnTo>
                <a:lnTo>
                  <a:pt x="914937" y="1690370"/>
                </a:lnTo>
                <a:close/>
              </a:path>
              <a:path w="1382395" h="2157729">
                <a:moveTo>
                  <a:pt x="908590" y="1684019"/>
                </a:moveTo>
                <a:lnTo>
                  <a:pt x="889000" y="1684019"/>
                </a:lnTo>
                <a:lnTo>
                  <a:pt x="894080" y="1689099"/>
                </a:lnTo>
                <a:lnTo>
                  <a:pt x="913668" y="1689099"/>
                </a:lnTo>
                <a:lnTo>
                  <a:pt x="908590" y="1684019"/>
                </a:lnTo>
                <a:close/>
              </a:path>
              <a:path w="1382395" h="2157729">
                <a:moveTo>
                  <a:pt x="902243" y="1677670"/>
                </a:moveTo>
                <a:lnTo>
                  <a:pt x="882650" y="1677670"/>
                </a:lnTo>
                <a:lnTo>
                  <a:pt x="887730" y="1682749"/>
                </a:lnTo>
                <a:lnTo>
                  <a:pt x="907320" y="1682749"/>
                </a:lnTo>
                <a:lnTo>
                  <a:pt x="902243" y="1677670"/>
                </a:lnTo>
                <a:close/>
              </a:path>
              <a:path w="1382395" h="2157729">
                <a:moveTo>
                  <a:pt x="895895" y="1671319"/>
                </a:moveTo>
                <a:lnTo>
                  <a:pt x="876300" y="1671319"/>
                </a:lnTo>
                <a:lnTo>
                  <a:pt x="881380" y="1676399"/>
                </a:lnTo>
                <a:lnTo>
                  <a:pt x="900973" y="1676399"/>
                </a:lnTo>
                <a:lnTo>
                  <a:pt x="895895" y="1671319"/>
                </a:lnTo>
                <a:close/>
              </a:path>
              <a:path w="1382395" h="2157729">
                <a:moveTo>
                  <a:pt x="889548" y="1664970"/>
                </a:moveTo>
                <a:lnTo>
                  <a:pt x="869950" y="1664970"/>
                </a:lnTo>
                <a:lnTo>
                  <a:pt x="875030" y="1670049"/>
                </a:lnTo>
                <a:lnTo>
                  <a:pt x="894626" y="1670049"/>
                </a:lnTo>
                <a:lnTo>
                  <a:pt x="889548" y="1664970"/>
                </a:lnTo>
                <a:close/>
              </a:path>
              <a:path w="1382395" h="2157729">
                <a:moveTo>
                  <a:pt x="883201" y="1658620"/>
                </a:moveTo>
                <a:lnTo>
                  <a:pt x="863600" y="1658620"/>
                </a:lnTo>
                <a:lnTo>
                  <a:pt x="868680" y="1663699"/>
                </a:lnTo>
                <a:lnTo>
                  <a:pt x="888279" y="1663699"/>
                </a:lnTo>
                <a:lnTo>
                  <a:pt x="883201" y="1658620"/>
                </a:lnTo>
                <a:close/>
              </a:path>
              <a:path w="1382395" h="2157729">
                <a:moveTo>
                  <a:pt x="876854" y="1652270"/>
                </a:moveTo>
                <a:lnTo>
                  <a:pt x="857250" y="1652270"/>
                </a:lnTo>
                <a:lnTo>
                  <a:pt x="862330" y="1657349"/>
                </a:lnTo>
                <a:lnTo>
                  <a:pt x="881931" y="1657349"/>
                </a:lnTo>
                <a:lnTo>
                  <a:pt x="876854" y="1652270"/>
                </a:lnTo>
                <a:close/>
              </a:path>
              <a:path w="1382395" h="2157729">
                <a:moveTo>
                  <a:pt x="870506" y="1645919"/>
                </a:moveTo>
                <a:lnTo>
                  <a:pt x="850900" y="1645919"/>
                </a:lnTo>
                <a:lnTo>
                  <a:pt x="855979" y="1650999"/>
                </a:lnTo>
                <a:lnTo>
                  <a:pt x="875584" y="1650999"/>
                </a:lnTo>
                <a:lnTo>
                  <a:pt x="870506" y="1645919"/>
                </a:lnTo>
                <a:close/>
              </a:path>
              <a:path w="1382395" h="2157729">
                <a:moveTo>
                  <a:pt x="864159" y="1639569"/>
                </a:moveTo>
                <a:lnTo>
                  <a:pt x="844550" y="1639569"/>
                </a:lnTo>
                <a:lnTo>
                  <a:pt x="849630" y="1644650"/>
                </a:lnTo>
                <a:lnTo>
                  <a:pt x="869237" y="1644650"/>
                </a:lnTo>
                <a:lnTo>
                  <a:pt x="864159" y="1639569"/>
                </a:lnTo>
                <a:close/>
              </a:path>
              <a:path w="1382395" h="2157729">
                <a:moveTo>
                  <a:pt x="857812" y="1633220"/>
                </a:moveTo>
                <a:lnTo>
                  <a:pt x="838200" y="1633220"/>
                </a:lnTo>
                <a:lnTo>
                  <a:pt x="843280" y="1638299"/>
                </a:lnTo>
                <a:lnTo>
                  <a:pt x="862890" y="1638299"/>
                </a:lnTo>
                <a:lnTo>
                  <a:pt x="857812" y="1633220"/>
                </a:lnTo>
                <a:close/>
              </a:path>
              <a:path w="1382395" h="2157729">
                <a:moveTo>
                  <a:pt x="851464" y="1626869"/>
                </a:moveTo>
                <a:lnTo>
                  <a:pt x="831850" y="1626869"/>
                </a:lnTo>
                <a:lnTo>
                  <a:pt x="836930" y="1631949"/>
                </a:lnTo>
                <a:lnTo>
                  <a:pt x="856542" y="1631949"/>
                </a:lnTo>
                <a:lnTo>
                  <a:pt x="851464" y="1626869"/>
                </a:lnTo>
                <a:close/>
              </a:path>
              <a:path w="1382395" h="2157729">
                <a:moveTo>
                  <a:pt x="845117" y="1620520"/>
                </a:moveTo>
                <a:lnTo>
                  <a:pt x="825500" y="1620520"/>
                </a:lnTo>
                <a:lnTo>
                  <a:pt x="830579" y="1625599"/>
                </a:lnTo>
                <a:lnTo>
                  <a:pt x="850195" y="1625599"/>
                </a:lnTo>
                <a:lnTo>
                  <a:pt x="845117" y="1620520"/>
                </a:lnTo>
                <a:close/>
              </a:path>
              <a:path w="1382395" h="2157729">
                <a:moveTo>
                  <a:pt x="838770" y="1614169"/>
                </a:moveTo>
                <a:lnTo>
                  <a:pt x="819150" y="1614169"/>
                </a:lnTo>
                <a:lnTo>
                  <a:pt x="824230" y="1619249"/>
                </a:lnTo>
                <a:lnTo>
                  <a:pt x="843848" y="1619249"/>
                </a:lnTo>
                <a:lnTo>
                  <a:pt x="838770" y="1614169"/>
                </a:lnTo>
                <a:close/>
              </a:path>
              <a:path w="1382395" h="2157729">
                <a:moveTo>
                  <a:pt x="832423" y="1607819"/>
                </a:moveTo>
                <a:lnTo>
                  <a:pt x="812800" y="1607819"/>
                </a:lnTo>
                <a:lnTo>
                  <a:pt x="817880" y="1612900"/>
                </a:lnTo>
                <a:lnTo>
                  <a:pt x="837501" y="1612900"/>
                </a:lnTo>
                <a:lnTo>
                  <a:pt x="832423" y="1607819"/>
                </a:lnTo>
                <a:close/>
              </a:path>
              <a:path w="1382395" h="2157729">
                <a:moveTo>
                  <a:pt x="826075" y="1601470"/>
                </a:moveTo>
                <a:lnTo>
                  <a:pt x="806450" y="1601470"/>
                </a:lnTo>
                <a:lnTo>
                  <a:pt x="811530" y="1606549"/>
                </a:lnTo>
                <a:lnTo>
                  <a:pt x="831153" y="1606549"/>
                </a:lnTo>
                <a:lnTo>
                  <a:pt x="826075" y="1601470"/>
                </a:lnTo>
                <a:close/>
              </a:path>
              <a:path w="1382395" h="2157729">
                <a:moveTo>
                  <a:pt x="819728" y="1595120"/>
                </a:moveTo>
                <a:lnTo>
                  <a:pt x="800100" y="1595120"/>
                </a:lnTo>
                <a:lnTo>
                  <a:pt x="805180" y="1600199"/>
                </a:lnTo>
                <a:lnTo>
                  <a:pt x="824806" y="1600199"/>
                </a:lnTo>
                <a:lnTo>
                  <a:pt x="819728" y="1595120"/>
                </a:lnTo>
                <a:close/>
              </a:path>
              <a:path w="1382395" h="2157729">
                <a:moveTo>
                  <a:pt x="813381" y="1588770"/>
                </a:moveTo>
                <a:lnTo>
                  <a:pt x="793750" y="1588770"/>
                </a:lnTo>
                <a:lnTo>
                  <a:pt x="798830" y="1593849"/>
                </a:lnTo>
                <a:lnTo>
                  <a:pt x="818459" y="1593849"/>
                </a:lnTo>
                <a:lnTo>
                  <a:pt x="813381" y="1588770"/>
                </a:lnTo>
                <a:close/>
              </a:path>
              <a:path w="1382395" h="2157729">
                <a:moveTo>
                  <a:pt x="807034" y="1582419"/>
                </a:moveTo>
                <a:lnTo>
                  <a:pt x="787400" y="1582419"/>
                </a:lnTo>
                <a:lnTo>
                  <a:pt x="792480" y="1587499"/>
                </a:lnTo>
                <a:lnTo>
                  <a:pt x="812111" y="1587499"/>
                </a:lnTo>
                <a:lnTo>
                  <a:pt x="807034" y="1582419"/>
                </a:lnTo>
                <a:close/>
              </a:path>
              <a:path w="1382395" h="2157729">
                <a:moveTo>
                  <a:pt x="800686" y="1576069"/>
                </a:moveTo>
                <a:lnTo>
                  <a:pt x="781050" y="1576069"/>
                </a:lnTo>
                <a:lnTo>
                  <a:pt x="786130" y="1581149"/>
                </a:lnTo>
                <a:lnTo>
                  <a:pt x="805764" y="1581149"/>
                </a:lnTo>
                <a:lnTo>
                  <a:pt x="800686" y="1576069"/>
                </a:lnTo>
                <a:close/>
              </a:path>
              <a:path w="1382395" h="2157729">
                <a:moveTo>
                  <a:pt x="794339" y="1569720"/>
                </a:moveTo>
                <a:lnTo>
                  <a:pt x="774700" y="1569720"/>
                </a:lnTo>
                <a:lnTo>
                  <a:pt x="779780" y="1574799"/>
                </a:lnTo>
                <a:lnTo>
                  <a:pt x="799417" y="1574799"/>
                </a:lnTo>
                <a:lnTo>
                  <a:pt x="794339" y="1569720"/>
                </a:lnTo>
                <a:close/>
              </a:path>
              <a:path w="1382395" h="2157729">
                <a:moveTo>
                  <a:pt x="787992" y="1563370"/>
                </a:moveTo>
                <a:lnTo>
                  <a:pt x="768350" y="1563370"/>
                </a:lnTo>
                <a:lnTo>
                  <a:pt x="773430" y="1568449"/>
                </a:lnTo>
                <a:lnTo>
                  <a:pt x="793070" y="1568449"/>
                </a:lnTo>
                <a:lnTo>
                  <a:pt x="787992" y="1563370"/>
                </a:lnTo>
                <a:close/>
              </a:path>
              <a:path w="1382395" h="2157729">
                <a:moveTo>
                  <a:pt x="781645" y="1557019"/>
                </a:moveTo>
                <a:lnTo>
                  <a:pt x="762000" y="1557019"/>
                </a:lnTo>
                <a:lnTo>
                  <a:pt x="767079" y="1562099"/>
                </a:lnTo>
                <a:lnTo>
                  <a:pt x="786722" y="1562099"/>
                </a:lnTo>
                <a:lnTo>
                  <a:pt x="781645" y="1557019"/>
                </a:lnTo>
                <a:close/>
              </a:path>
              <a:path w="1382395" h="2157729">
                <a:moveTo>
                  <a:pt x="573454" y="1348739"/>
                </a:moveTo>
                <a:lnTo>
                  <a:pt x="553719" y="1348739"/>
                </a:lnTo>
                <a:lnTo>
                  <a:pt x="760730" y="1555749"/>
                </a:lnTo>
                <a:lnTo>
                  <a:pt x="780375" y="1555749"/>
                </a:lnTo>
                <a:lnTo>
                  <a:pt x="573454" y="1348739"/>
                </a:lnTo>
                <a:close/>
              </a:path>
              <a:path w="1382395" h="2157729">
                <a:moveTo>
                  <a:pt x="1192947" y="1968500"/>
                </a:moveTo>
                <a:lnTo>
                  <a:pt x="1173480" y="1968500"/>
                </a:lnTo>
                <a:lnTo>
                  <a:pt x="1224280" y="2019299"/>
                </a:lnTo>
                <a:lnTo>
                  <a:pt x="1243725" y="2019299"/>
                </a:lnTo>
                <a:lnTo>
                  <a:pt x="1192947" y="1968500"/>
                </a:lnTo>
                <a:close/>
              </a:path>
              <a:path w="1382395" h="2157729">
                <a:moveTo>
                  <a:pt x="1243725" y="2019300"/>
                </a:moveTo>
                <a:lnTo>
                  <a:pt x="1224280" y="2019300"/>
                </a:lnTo>
                <a:lnTo>
                  <a:pt x="1282699" y="2077719"/>
                </a:lnTo>
                <a:lnTo>
                  <a:pt x="1302120" y="2077719"/>
                </a:lnTo>
                <a:lnTo>
                  <a:pt x="1243725" y="2019300"/>
                </a:lnTo>
                <a:close/>
              </a:path>
              <a:path w="1382395" h="2157729">
                <a:moveTo>
                  <a:pt x="1302120" y="2077719"/>
                </a:moveTo>
                <a:lnTo>
                  <a:pt x="1282699" y="2077719"/>
                </a:lnTo>
                <a:lnTo>
                  <a:pt x="1314449" y="2109469"/>
                </a:lnTo>
                <a:lnTo>
                  <a:pt x="1333857" y="2109469"/>
                </a:lnTo>
                <a:lnTo>
                  <a:pt x="1302120" y="2077719"/>
                </a:lnTo>
                <a:close/>
              </a:path>
              <a:path w="1382395" h="2157729">
                <a:moveTo>
                  <a:pt x="1333857" y="2109469"/>
                </a:moveTo>
                <a:lnTo>
                  <a:pt x="1314450" y="2109469"/>
                </a:lnTo>
                <a:lnTo>
                  <a:pt x="1362710" y="2157729"/>
                </a:lnTo>
                <a:lnTo>
                  <a:pt x="1382096" y="2157729"/>
                </a:lnTo>
                <a:lnTo>
                  <a:pt x="1333857" y="210946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0" y="5490209"/>
            <a:ext cx="1362710" cy="1362710"/>
          </a:xfrm>
          <a:custGeom>
            <a:avLst/>
            <a:gdLst/>
            <a:ahLst/>
            <a:cxnLst/>
            <a:rect l="l" t="t" r="r" b="b"/>
            <a:pathLst>
              <a:path w="1362710" h="1362709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1362710" h="1362709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1362710" h="1362709">
                <a:moveTo>
                  <a:pt x="10160" y="10160"/>
                </a:moveTo>
                <a:lnTo>
                  <a:pt x="0" y="10160"/>
                </a:lnTo>
                <a:lnTo>
                  <a:pt x="0" y="12699"/>
                </a:lnTo>
                <a:lnTo>
                  <a:pt x="12699" y="12699"/>
                </a:lnTo>
                <a:lnTo>
                  <a:pt x="10160" y="10160"/>
                </a:lnTo>
                <a:close/>
              </a:path>
              <a:path w="1362710" h="1362709">
                <a:moveTo>
                  <a:pt x="12700" y="12700"/>
                </a:moveTo>
                <a:lnTo>
                  <a:pt x="0" y="12700"/>
                </a:lnTo>
                <a:lnTo>
                  <a:pt x="0" y="16510"/>
                </a:lnTo>
                <a:lnTo>
                  <a:pt x="16510" y="16510"/>
                </a:lnTo>
                <a:lnTo>
                  <a:pt x="12700" y="12700"/>
                </a:lnTo>
                <a:close/>
              </a:path>
              <a:path w="1362710" h="1362709">
                <a:moveTo>
                  <a:pt x="16510" y="16510"/>
                </a:moveTo>
                <a:lnTo>
                  <a:pt x="0" y="16510"/>
                </a:lnTo>
                <a:lnTo>
                  <a:pt x="0" y="18126"/>
                </a:lnTo>
                <a:lnTo>
                  <a:pt x="923" y="19050"/>
                </a:lnTo>
                <a:lnTo>
                  <a:pt x="19050" y="19050"/>
                </a:lnTo>
                <a:lnTo>
                  <a:pt x="16510" y="16510"/>
                </a:lnTo>
                <a:close/>
              </a:path>
              <a:path w="1362710" h="1362709">
                <a:moveTo>
                  <a:pt x="19050" y="19050"/>
                </a:moveTo>
                <a:lnTo>
                  <a:pt x="923" y="19050"/>
                </a:lnTo>
                <a:lnTo>
                  <a:pt x="7270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1362710" h="1362709">
                <a:moveTo>
                  <a:pt x="25400" y="25400"/>
                </a:moveTo>
                <a:lnTo>
                  <a:pt x="7270" y="25400"/>
                </a:lnTo>
                <a:lnTo>
                  <a:pt x="13617" y="31749"/>
                </a:lnTo>
                <a:lnTo>
                  <a:pt x="31750" y="31749"/>
                </a:lnTo>
                <a:lnTo>
                  <a:pt x="25400" y="25400"/>
                </a:lnTo>
                <a:close/>
              </a:path>
              <a:path w="1362710" h="1362709">
                <a:moveTo>
                  <a:pt x="31750" y="31750"/>
                </a:moveTo>
                <a:lnTo>
                  <a:pt x="13617" y="31750"/>
                </a:lnTo>
                <a:lnTo>
                  <a:pt x="19965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1362710" h="1362709">
                <a:moveTo>
                  <a:pt x="38100" y="38100"/>
                </a:moveTo>
                <a:lnTo>
                  <a:pt x="19965" y="38100"/>
                </a:lnTo>
                <a:lnTo>
                  <a:pt x="30120" y="48259"/>
                </a:lnTo>
                <a:lnTo>
                  <a:pt x="48259" y="48259"/>
                </a:lnTo>
                <a:lnTo>
                  <a:pt x="38100" y="38100"/>
                </a:lnTo>
                <a:close/>
              </a:path>
              <a:path w="1362710" h="1362709">
                <a:moveTo>
                  <a:pt x="48260" y="48260"/>
                </a:moveTo>
                <a:lnTo>
                  <a:pt x="30120" y="48260"/>
                </a:lnTo>
                <a:lnTo>
                  <a:pt x="68204" y="86359"/>
                </a:lnTo>
                <a:lnTo>
                  <a:pt x="86359" y="86359"/>
                </a:lnTo>
                <a:lnTo>
                  <a:pt x="48260" y="48260"/>
                </a:lnTo>
                <a:close/>
              </a:path>
              <a:path w="1362710" h="1362709">
                <a:moveTo>
                  <a:pt x="86360" y="86360"/>
                </a:moveTo>
                <a:lnTo>
                  <a:pt x="68204" y="86360"/>
                </a:lnTo>
                <a:lnTo>
                  <a:pt x="99940" y="118109"/>
                </a:lnTo>
                <a:lnTo>
                  <a:pt x="118109" y="118109"/>
                </a:lnTo>
                <a:lnTo>
                  <a:pt x="86360" y="86360"/>
                </a:lnTo>
                <a:close/>
              </a:path>
              <a:path w="1362710" h="1362709">
                <a:moveTo>
                  <a:pt x="118110" y="118110"/>
                </a:moveTo>
                <a:lnTo>
                  <a:pt x="99940" y="118110"/>
                </a:lnTo>
                <a:lnTo>
                  <a:pt x="131676" y="149859"/>
                </a:lnTo>
                <a:lnTo>
                  <a:pt x="149859" y="149859"/>
                </a:lnTo>
                <a:lnTo>
                  <a:pt x="118110" y="118110"/>
                </a:lnTo>
                <a:close/>
              </a:path>
              <a:path w="1362710" h="1362709">
                <a:moveTo>
                  <a:pt x="149860" y="149860"/>
                </a:moveTo>
                <a:lnTo>
                  <a:pt x="131676" y="149860"/>
                </a:lnTo>
                <a:lnTo>
                  <a:pt x="258622" y="276859"/>
                </a:lnTo>
                <a:lnTo>
                  <a:pt x="276859" y="276859"/>
                </a:lnTo>
                <a:lnTo>
                  <a:pt x="149860" y="149860"/>
                </a:lnTo>
                <a:close/>
              </a:path>
              <a:path w="1362710" h="1362709">
                <a:moveTo>
                  <a:pt x="276860" y="276860"/>
                </a:moveTo>
                <a:lnTo>
                  <a:pt x="258622" y="276860"/>
                </a:lnTo>
                <a:lnTo>
                  <a:pt x="261161" y="279399"/>
                </a:lnTo>
                <a:lnTo>
                  <a:pt x="279400" y="279399"/>
                </a:lnTo>
                <a:lnTo>
                  <a:pt x="276860" y="276860"/>
                </a:lnTo>
                <a:close/>
              </a:path>
              <a:path w="1362710" h="1362709">
                <a:moveTo>
                  <a:pt x="279400" y="279400"/>
                </a:moveTo>
                <a:lnTo>
                  <a:pt x="261161" y="279400"/>
                </a:lnTo>
                <a:lnTo>
                  <a:pt x="271316" y="289559"/>
                </a:lnTo>
                <a:lnTo>
                  <a:pt x="289559" y="289559"/>
                </a:lnTo>
                <a:lnTo>
                  <a:pt x="279400" y="279400"/>
                </a:lnTo>
                <a:close/>
              </a:path>
              <a:path w="1362710" h="1362709">
                <a:moveTo>
                  <a:pt x="289560" y="289560"/>
                </a:moveTo>
                <a:lnTo>
                  <a:pt x="271316" y="289560"/>
                </a:lnTo>
                <a:lnTo>
                  <a:pt x="290358" y="308609"/>
                </a:lnTo>
                <a:lnTo>
                  <a:pt x="308609" y="308609"/>
                </a:lnTo>
                <a:lnTo>
                  <a:pt x="289560" y="289560"/>
                </a:lnTo>
                <a:close/>
              </a:path>
              <a:path w="1362710" h="1362709">
                <a:moveTo>
                  <a:pt x="308610" y="308610"/>
                </a:moveTo>
                <a:lnTo>
                  <a:pt x="290358" y="308610"/>
                </a:lnTo>
                <a:lnTo>
                  <a:pt x="303053" y="321309"/>
                </a:lnTo>
                <a:lnTo>
                  <a:pt x="321309" y="321309"/>
                </a:lnTo>
                <a:lnTo>
                  <a:pt x="308610" y="308610"/>
                </a:lnTo>
                <a:close/>
              </a:path>
              <a:path w="1362710" h="1362709">
                <a:moveTo>
                  <a:pt x="321310" y="321310"/>
                </a:moveTo>
                <a:lnTo>
                  <a:pt x="303053" y="321310"/>
                </a:lnTo>
                <a:lnTo>
                  <a:pt x="318286" y="336549"/>
                </a:lnTo>
                <a:lnTo>
                  <a:pt x="336549" y="336549"/>
                </a:lnTo>
                <a:lnTo>
                  <a:pt x="321310" y="321310"/>
                </a:lnTo>
                <a:close/>
              </a:path>
              <a:path w="1362710" h="1362709">
                <a:moveTo>
                  <a:pt x="336550" y="336550"/>
                </a:moveTo>
                <a:lnTo>
                  <a:pt x="318286" y="336550"/>
                </a:lnTo>
                <a:lnTo>
                  <a:pt x="350022" y="368300"/>
                </a:lnTo>
                <a:lnTo>
                  <a:pt x="368300" y="368300"/>
                </a:lnTo>
                <a:lnTo>
                  <a:pt x="336550" y="336550"/>
                </a:lnTo>
                <a:close/>
              </a:path>
              <a:path w="1362710" h="1362709">
                <a:moveTo>
                  <a:pt x="368300" y="368300"/>
                </a:moveTo>
                <a:lnTo>
                  <a:pt x="350022" y="368300"/>
                </a:lnTo>
                <a:lnTo>
                  <a:pt x="366525" y="384809"/>
                </a:lnTo>
                <a:lnTo>
                  <a:pt x="384809" y="384809"/>
                </a:lnTo>
                <a:lnTo>
                  <a:pt x="368300" y="368300"/>
                </a:lnTo>
                <a:close/>
              </a:path>
              <a:path w="1362710" h="1362709">
                <a:moveTo>
                  <a:pt x="384810" y="384810"/>
                </a:moveTo>
                <a:lnTo>
                  <a:pt x="366525" y="384810"/>
                </a:lnTo>
                <a:lnTo>
                  <a:pt x="417303" y="435609"/>
                </a:lnTo>
                <a:lnTo>
                  <a:pt x="435609" y="435609"/>
                </a:lnTo>
                <a:lnTo>
                  <a:pt x="384810" y="384810"/>
                </a:lnTo>
                <a:close/>
              </a:path>
              <a:path w="1362710" h="1362709">
                <a:moveTo>
                  <a:pt x="435610" y="435610"/>
                </a:moveTo>
                <a:lnTo>
                  <a:pt x="417303" y="435610"/>
                </a:lnTo>
                <a:lnTo>
                  <a:pt x="429998" y="448309"/>
                </a:lnTo>
                <a:lnTo>
                  <a:pt x="448309" y="448309"/>
                </a:lnTo>
                <a:lnTo>
                  <a:pt x="435610" y="435610"/>
                </a:lnTo>
                <a:close/>
              </a:path>
              <a:path w="1362710" h="1362709">
                <a:moveTo>
                  <a:pt x="448310" y="448310"/>
                </a:moveTo>
                <a:lnTo>
                  <a:pt x="429998" y="448310"/>
                </a:lnTo>
                <a:lnTo>
                  <a:pt x="449040" y="467359"/>
                </a:lnTo>
                <a:lnTo>
                  <a:pt x="467359" y="467359"/>
                </a:lnTo>
                <a:lnTo>
                  <a:pt x="448310" y="448310"/>
                </a:lnTo>
                <a:close/>
              </a:path>
              <a:path w="1362710" h="1362709">
                <a:moveTo>
                  <a:pt x="467360" y="467360"/>
                </a:moveTo>
                <a:lnTo>
                  <a:pt x="449040" y="467360"/>
                </a:lnTo>
                <a:lnTo>
                  <a:pt x="464273" y="482599"/>
                </a:lnTo>
                <a:lnTo>
                  <a:pt x="482599" y="482599"/>
                </a:lnTo>
                <a:lnTo>
                  <a:pt x="467360" y="467360"/>
                </a:lnTo>
                <a:close/>
              </a:path>
              <a:path w="1362710" h="1362709">
                <a:moveTo>
                  <a:pt x="482600" y="482600"/>
                </a:moveTo>
                <a:lnTo>
                  <a:pt x="464273" y="482600"/>
                </a:lnTo>
                <a:lnTo>
                  <a:pt x="470620" y="488950"/>
                </a:lnTo>
                <a:lnTo>
                  <a:pt x="488950" y="488950"/>
                </a:lnTo>
                <a:lnTo>
                  <a:pt x="482600" y="482600"/>
                </a:lnTo>
                <a:close/>
              </a:path>
              <a:path w="1362710" h="1362709">
                <a:moveTo>
                  <a:pt x="488950" y="488950"/>
                </a:moveTo>
                <a:lnTo>
                  <a:pt x="470620" y="488950"/>
                </a:lnTo>
                <a:lnTo>
                  <a:pt x="483315" y="501649"/>
                </a:lnTo>
                <a:lnTo>
                  <a:pt x="501649" y="501649"/>
                </a:lnTo>
                <a:lnTo>
                  <a:pt x="488950" y="488950"/>
                </a:lnTo>
                <a:close/>
              </a:path>
              <a:path w="1362710" h="1362709">
                <a:moveTo>
                  <a:pt x="501650" y="501650"/>
                </a:moveTo>
                <a:lnTo>
                  <a:pt x="483315" y="501650"/>
                </a:lnTo>
                <a:lnTo>
                  <a:pt x="487123" y="505459"/>
                </a:lnTo>
                <a:lnTo>
                  <a:pt x="505459" y="505459"/>
                </a:lnTo>
                <a:lnTo>
                  <a:pt x="501650" y="501650"/>
                </a:lnTo>
                <a:close/>
              </a:path>
              <a:path w="1362710" h="1362709">
                <a:moveTo>
                  <a:pt x="505460" y="505460"/>
                </a:moveTo>
                <a:lnTo>
                  <a:pt x="487123" y="505460"/>
                </a:lnTo>
                <a:lnTo>
                  <a:pt x="489662" y="507999"/>
                </a:lnTo>
                <a:lnTo>
                  <a:pt x="507999" y="507999"/>
                </a:lnTo>
                <a:lnTo>
                  <a:pt x="505460" y="505460"/>
                </a:lnTo>
                <a:close/>
              </a:path>
              <a:path w="1362710" h="1362709">
                <a:moveTo>
                  <a:pt x="508000" y="508000"/>
                </a:moveTo>
                <a:lnTo>
                  <a:pt x="489662" y="508000"/>
                </a:lnTo>
                <a:lnTo>
                  <a:pt x="496009" y="514350"/>
                </a:lnTo>
                <a:lnTo>
                  <a:pt x="514350" y="514350"/>
                </a:lnTo>
                <a:lnTo>
                  <a:pt x="508000" y="508000"/>
                </a:lnTo>
                <a:close/>
              </a:path>
              <a:path w="1362710" h="1362709">
                <a:moveTo>
                  <a:pt x="514350" y="514350"/>
                </a:moveTo>
                <a:lnTo>
                  <a:pt x="496009" y="514350"/>
                </a:lnTo>
                <a:lnTo>
                  <a:pt x="502357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1362710" h="1362709">
                <a:moveTo>
                  <a:pt x="520700" y="520700"/>
                </a:moveTo>
                <a:lnTo>
                  <a:pt x="502357" y="520700"/>
                </a:lnTo>
                <a:lnTo>
                  <a:pt x="515051" y="533399"/>
                </a:lnTo>
                <a:lnTo>
                  <a:pt x="533399" y="533399"/>
                </a:lnTo>
                <a:lnTo>
                  <a:pt x="520700" y="520700"/>
                </a:lnTo>
                <a:close/>
              </a:path>
              <a:path w="1362710" h="1362709">
                <a:moveTo>
                  <a:pt x="533400" y="533400"/>
                </a:moveTo>
                <a:lnTo>
                  <a:pt x="515051" y="533400"/>
                </a:lnTo>
                <a:lnTo>
                  <a:pt x="521398" y="539749"/>
                </a:lnTo>
                <a:lnTo>
                  <a:pt x="539749" y="539749"/>
                </a:lnTo>
                <a:lnTo>
                  <a:pt x="533400" y="533400"/>
                </a:lnTo>
                <a:close/>
              </a:path>
              <a:path w="1362710" h="1362709">
                <a:moveTo>
                  <a:pt x="539750" y="539750"/>
                </a:moveTo>
                <a:lnTo>
                  <a:pt x="521398" y="539750"/>
                </a:lnTo>
                <a:lnTo>
                  <a:pt x="527746" y="546100"/>
                </a:lnTo>
                <a:lnTo>
                  <a:pt x="546100" y="546100"/>
                </a:lnTo>
                <a:lnTo>
                  <a:pt x="539750" y="539750"/>
                </a:lnTo>
                <a:close/>
              </a:path>
              <a:path w="1362710" h="1362709">
                <a:moveTo>
                  <a:pt x="546100" y="546100"/>
                </a:moveTo>
                <a:lnTo>
                  <a:pt x="527746" y="546100"/>
                </a:lnTo>
                <a:lnTo>
                  <a:pt x="534093" y="552449"/>
                </a:lnTo>
                <a:lnTo>
                  <a:pt x="552449" y="552449"/>
                </a:lnTo>
                <a:lnTo>
                  <a:pt x="546100" y="546100"/>
                </a:lnTo>
                <a:close/>
              </a:path>
              <a:path w="1362710" h="1362709">
                <a:moveTo>
                  <a:pt x="1163320" y="1163320"/>
                </a:moveTo>
                <a:lnTo>
                  <a:pt x="1144700" y="1163320"/>
                </a:lnTo>
                <a:lnTo>
                  <a:pt x="1199286" y="1217930"/>
                </a:lnTo>
                <a:lnTo>
                  <a:pt x="1217930" y="1217930"/>
                </a:lnTo>
                <a:lnTo>
                  <a:pt x="1163320" y="1163320"/>
                </a:lnTo>
                <a:close/>
              </a:path>
              <a:path w="1362710" h="1362709">
                <a:moveTo>
                  <a:pt x="1160779" y="1160779"/>
                </a:moveTo>
                <a:lnTo>
                  <a:pt x="1142161" y="1160779"/>
                </a:lnTo>
                <a:lnTo>
                  <a:pt x="1143430" y="1162050"/>
                </a:lnTo>
                <a:lnTo>
                  <a:pt x="1162050" y="1162050"/>
                </a:lnTo>
                <a:lnTo>
                  <a:pt x="1160779" y="1160779"/>
                </a:lnTo>
                <a:close/>
              </a:path>
              <a:path w="1362710" h="1362709">
                <a:moveTo>
                  <a:pt x="1156970" y="1156970"/>
                </a:moveTo>
                <a:lnTo>
                  <a:pt x="1138353" y="1156970"/>
                </a:lnTo>
                <a:lnTo>
                  <a:pt x="1140892" y="1159509"/>
                </a:lnTo>
                <a:lnTo>
                  <a:pt x="1159509" y="1159509"/>
                </a:lnTo>
                <a:lnTo>
                  <a:pt x="1156970" y="1156970"/>
                </a:lnTo>
                <a:close/>
              </a:path>
              <a:path w="1362710" h="1362709">
                <a:moveTo>
                  <a:pt x="1154430" y="1154430"/>
                </a:moveTo>
                <a:lnTo>
                  <a:pt x="1135814" y="1154430"/>
                </a:lnTo>
                <a:lnTo>
                  <a:pt x="1137083" y="1155700"/>
                </a:lnTo>
                <a:lnTo>
                  <a:pt x="1155700" y="1155700"/>
                </a:lnTo>
                <a:lnTo>
                  <a:pt x="1154430" y="1154430"/>
                </a:lnTo>
                <a:close/>
              </a:path>
              <a:path w="1362710" h="1362709">
                <a:moveTo>
                  <a:pt x="1150620" y="1150620"/>
                </a:moveTo>
                <a:lnTo>
                  <a:pt x="1132005" y="1150620"/>
                </a:lnTo>
                <a:lnTo>
                  <a:pt x="1134544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1362710" h="1362709">
                <a:moveTo>
                  <a:pt x="1148079" y="1148079"/>
                </a:moveTo>
                <a:lnTo>
                  <a:pt x="1129467" y="1148079"/>
                </a:lnTo>
                <a:lnTo>
                  <a:pt x="1130736" y="1149350"/>
                </a:lnTo>
                <a:lnTo>
                  <a:pt x="1149350" y="1149350"/>
                </a:lnTo>
                <a:lnTo>
                  <a:pt x="1148079" y="1148079"/>
                </a:lnTo>
                <a:close/>
              </a:path>
              <a:path w="1362710" h="1362709">
                <a:moveTo>
                  <a:pt x="1144270" y="1144270"/>
                </a:moveTo>
                <a:lnTo>
                  <a:pt x="1125658" y="1144270"/>
                </a:lnTo>
                <a:lnTo>
                  <a:pt x="1128197" y="1146810"/>
                </a:lnTo>
                <a:lnTo>
                  <a:pt x="1146810" y="1146810"/>
                </a:lnTo>
                <a:lnTo>
                  <a:pt x="1144270" y="1144270"/>
                </a:lnTo>
                <a:close/>
              </a:path>
              <a:path w="1362710" h="1362709">
                <a:moveTo>
                  <a:pt x="1141729" y="1141729"/>
                </a:moveTo>
                <a:lnTo>
                  <a:pt x="1123119" y="1141729"/>
                </a:lnTo>
                <a:lnTo>
                  <a:pt x="1124389" y="1143000"/>
                </a:lnTo>
                <a:lnTo>
                  <a:pt x="1143000" y="1143000"/>
                </a:lnTo>
                <a:lnTo>
                  <a:pt x="1141729" y="1141729"/>
                </a:lnTo>
                <a:close/>
              </a:path>
              <a:path w="1362710" h="1362709">
                <a:moveTo>
                  <a:pt x="1137920" y="1137920"/>
                </a:moveTo>
                <a:lnTo>
                  <a:pt x="1119311" y="1137920"/>
                </a:lnTo>
                <a:lnTo>
                  <a:pt x="1121850" y="1140459"/>
                </a:lnTo>
                <a:lnTo>
                  <a:pt x="1140459" y="1140459"/>
                </a:lnTo>
                <a:lnTo>
                  <a:pt x="1137920" y="1137920"/>
                </a:lnTo>
                <a:close/>
              </a:path>
              <a:path w="1362710" h="1362709">
                <a:moveTo>
                  <a:pt x="1135379" y="1135379"/>
                </a:moveTo>
                <a:lnTo>
                  <a:pt x="1116772" y="1135379"/>
                </a:lnTo>
                <a:lnTo>
                  <a:pt x="1118041" y="1136650"/>
                </a:lnTo>
                <a:lnTo>
                  <a:pt x="1136650" y="1136650"/>
                </a:lnTo>
                <a:lnTo>
                  <a:pt x="1135379" y="1135379"/>
                </a:lnTo>
                <a:close/>
              </a:path>
              <a:path w="1362710" h="1362709">
                <a:moveTo>
                  <a:pt x="1131570" y="1131570"/>
                </a:moveTo>
                <a:lnTo>
                  <a:pt x="1112964" y="1131570"/>
                </a:lnTo>
                <a:lnTo>
                  <a:pt x="1115503" y="1134110"/>
                </a:lnTo>
                <a:lnTo>
                  <a:pt x="1134110" y="1134110"/>
                </a:lnTo>
                <a:lnTo>
                  <a:pt x="1131570" y="1131570"/>
                </a:lnTo>
                <a:close/>
              </a:path>
              <a:path w="1362710" h="1362709">
                <a:moveTo>
                  <a:pt x="1129030" y="1129029"/>
                </a:moveTo>
                <a:lnTo>
                  <a:pt x="1110425" y="1129029"/>
                </a:lnTo>
                <a:lnTo>
                  <a:pt x="1111694" y="1130300"/>
                </a:lnTo>
                <a:lnTo>
                  <a:pt x="1130300" y="1130300"/>
                </a:lnTo>
                <a:lnTo>
                  <a:pt x="1129030" y="1129029"/>
                </a:lnTo>
                <a:close/>
              </a:path>
              <a:path w="1362710" h="1362709">
                <a:moveTo>
                  <a:pt x="1125220" y="1125220"/>
                </a:moveTo>
                <a:lnTo>
                  <a:pt x="1106616" y="1125220"/>
                </a:lnTo>
                <a:lnTo>
                  <a:pt x="1109155" y="1127759"/>
                </a:lnTo>
                <a:lnTo>
                  <a:pt x="1127760" y="1127759"/>
                </a:lnTo>
                <a:lnTo>
                  <a:pt x="1125220" y="1125220"/>
                </a:lnTo>
                <a:close/>
              </a:path>
              <a:path w="1362710" h="1362709">
                <a:moveTo>
                  <a:pt x="1122680" y="1122679"/>
                </a:moveTo>
                <a:lnTo>
                  <a:pt x="1104077" y="1122679"/>
                </a:lnTo>
                <a:lnTo>
                  <a:pt x="1105347" y="1123950"/>
                </a:lnTo>
                <a:lnTo>
                  <a:pt x="1123950" y="1123950"/>
                </a:lnTo>
                <a:lnTo>
                  <a:pt x="1122680" y="1122679"/>
                </a:lnTo>
                <a:close/>
              </a:path>
              <a:path w="1362710" h="1362709">
                <a:moveTo>
                  <a:pt x="1118870" y="1118870"/>
                </a:moveTo>
                <a:lnTo>
                  <a:pt x="1100269" y="1118870"/>
                </a:lnTo>
                <a:lnTo>
                  <a:pt x="1102808" y="1121409"/>
                </a:lnTo>
                <a:lnTo>
                  <a:pt x="1121410" y="1121409"/>
                </a:lnTo>
                <a:lnTo>
                  <a:pt x="1118870" y="1118870"/>
                </a:lnTo>
                <a:close/>
              </a:path>
              <a:path w="1362710" h="1362709">
                <a:moveTo>
                  <a:pt x="1116330" y="1116329"/>
                </a:moveTo>
                <a:lnTo>
                  <a:pt x="1097730" y="1116329"/>
                </a:lnTo>
                <a:lnTo>
                  <a:pt x="1099000" y="1117600"/>
                </a:lnTo>
                <a:lnTo>
                  <a:pt x="1117600" y="1117600"/>
                </a:lnTo>
                <a:lnTo>
                  <a:pt x="1116330" y="1116329"/>
                </a:lnTo>
                <a:close/>
              </a:path>
              <a:path w="1362710" h="1362709">
                <a:moveTo>
                  <a:pt x="1112520" y="1112520"/>
                </a:moveTo>
                <a:lnTo>
                  <a:pt x="1093922" y="1112520"/>
                </a:lnTo>
                <a:lnTo>
                  <a:pt x="1096461" y="1115059"/>
                </a:lnTo>
                <a:lnTo>
                  <a:pt x="1115060" y="1115059"/>
                </a:lnTo>
                <a:lnTo>
                  <a:pt x="1112520" y="1112520"/>
                </a:lnTo>
                <a:close/>
              </a:path>
              <a:path w="1362710" h="1362709">
                <a:moveTo>
                  <a:pt x="1109980" y="1109979"/>
                </a:moveTo>
                <a:lnTo>
                  <a:pt x="1091383" y="1109979"/>
                </a:lnTo>
                <a:lnTo>
                  <a:pt x="1092652" y="1111249"/>
                </a:lnTo>
                <a:lnTo>
                  <a:pt x="1111250" y="1111249"/>
                </a:lnTo>
                <a:lnTo>
                  <a:pt x="1109980" y="1109979"/>
                </a:lnTo>
                <a:close/>
              </a:path>
              <a:path w="1362710" h="1362709">
                <a:moveTo>
                  <a:pt x="1106170" y="1106170"/>
                </a:moveTo>
                <a:lnTo>
                  <a:pt x="1087575" y="1106170"/>
                </a:lnTo>
                <a:lnTo>
                  <a:pt x="1090113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62710" h="1362709">
                <a:moveTo>
                  <a:pt x="1103630" y="1103629"/>
                </a:moveTo>
                <a:lnTo>
                  <a:pt x="1085036" y="1103629"/>
                </a:lnTo>
                <a:lnTo>
                  <a:pt x="1086305" y="1104899"/>
                </a:lnTo>
                <a:lnTo>
                  <a:pt x="1104900" y="1104899"/>
                </a:lnTo>
                <a:lnTo>
                  <a:pt x="1103630" y="1103629"/>
                </a:lnTo>
                <a:close/>
              </a:path>
              <a:path w="1362710" h="1362709">
                <a:moveTo>
                  <a:pt x="1099820" y="1099820"/>
                </a:moveTo>
                <a:lnTo>
                  <a:pt x="1081227" y="1099820"/>
                </a:lnTo>
                <a:lnTo>
                  <a:pt x="1083766" y="1102360"/>
                </a:lnTo>
                <a:lnTo>
                  <a:pt x="1102360" y="1102360"/>
                </a:lnTo>
                <a:lnTo>
                  <a:pt x="1099820" y="1099820"/>
                </a:lnTo>
                <a:close/>
              </a:path>
              <a:path w="1362710" h="1362709">
                <a:moveTo>
                  <a:pt x="1097279" y="1097279"/>
                </a:moveTo>
                <a:lnTo>
                  <a:pt x="1078688" y="1097279"/>
                </a:lnTo>
                <a:lnTo>
                  <a:pt x="1079958" y="1098550"/>
                </a:lnTo>
                <a:lnTo>
                  <a:pt x="1098550" y="1098550"/>
                </a:lnTo>
                <a:lnTo>
                  <a:pt x="1097279" y="1097279"/>
                </a:lnTo>
                <a:close/>
              </a:path>
              <a:path w="1362710" h="1362709">
                <a:moveTo>
                  <a:pt x="1093470" y="1093470"/>
                </a:moveTo>
                <a:lnTo>
                  <a:pt x="1074880" y="1093470"/>
                </a:lnTo>
                <a:lnTo>
                  <a:pt x="1077419" y="1096009"/>
                </a:lnTo>
                <a:lnTo>
                  <a:pt x="1096009" y="1096009"/>
                </a:lnTo>
                <a:lnTo>
                  <a:pt x="1093470" y="1093470"/>
                </a:lnTo>
                <a:close/>
              </a:path>
              <a:path w="1362710" h="1362709">
                <a:moveTo>
                  <a:pt x="1090930" y="1090930"/>
                </a:moveTo>
                <a:lnTo>
                  <a:pt x="1072341" y="1090930"/>
                </a:lnTo>
                <a:lnTo>
                  <a:pt x="1073611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62710" h="1362709">
                <a:moveTo>
                  <a:pt x="1087120" y="1087120"/>
                </a:moveTo>
                <a:lnTo>
                  <a:pt x="1068533" y="1087120"/>
                </a:lnTo>
                <a:lnTo>
                  <a:pt x="1071072" y="1089660"/>
                </a:lnTo>
                <a:lnTo>
                  <a:pt x="1089660" y="1089660"/>
                </a:lnTo>
                <a:lnTo>
                  <a:pt x="1087120" y="1087120"/>
                </a:lnTo>
                <a:close/>
              </a:path>
              <a:path w="1362710" h="1362709">
                <a:moveTo>
                  <a:pt x="1084579" y="1084579"/>
                </a:moveTo>
                <a:lnTo>
                  <a:pt x="1065994" y="1084579"/>
                </a:lnTo>
                <a:lnTo>
                  <a:pt x="1067263" y="1085850"/>
                </a:lnTo>
                <a:lnTo>
                  <a:pt x="1085850" y="1085850"/>
                </a:lnTo>
                <a:lnTo>
                  <a:pt x="1084579" y="1084579"/>
                </a:lnTo>
                <a:close/>
              </a:path>
              <a:path w="1362710" h="1362709">
                <a:moveTo>
                  <a:pt x="1080770" y="1080770"/>
                </a:moveTo>
                <a:lnTo>
                  <a:pt x="1062185" y="1080770"/>
                </a:lnTo>
                <a:lnTo>
                  <a:pt x="1064724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62710" h="1362709">
                <a:moveTo>
                  <a:pt x="1078230" y="1078230"/>
                </a:moveTo>
                <a:lnTo>
                  <a:pt x="1059647" y="1078230"/>
                </a:lnTo>
                <a:lnTo>
                  <a:pt x="1060916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362710" h="1362709">
                <a:moveTo>
                  <a:pt x="1074420" y="1074420"/>
                </a:moveTo>
                <a:lnTo>
                  <a:pt x="1055838" y="1074420"/>
                </a:lnTo>
                <a:lnTo>
                  <a:pt x="1058377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362710" h="1362709">
                <a:moveTo>
                  <a:pt x="1071879" y="1071879"/>
                </a:moveTo>
                <a:lnTo>
                  <a:pt x="1053299" y="1071879"/>
                </a:lnTo>
                <a:lnTo>
                  <a:pt x="1054569" y="1073150"/>
                </a:lnTo>
                <a:lnTo>
                  <a:pt x="1073150" y="1073150"/>
                </a:lnTo>
                <a:lnTo>
                  <a:pt x="1071879" y="1071879"/>
                </a:lnTo>
                <a:close/>
              </a:path>
              <a:path w="1362710" h="1362709">
                <a:moveTo>
                  <a:pt x="1065530" y="1065530"/>
                </a:moveTo>
                <a:lnTo>
                  <a:pt x="1046952" y="1065530"/>
                </a:lnTo>
                <a:lnTo>
                  <a:pt x="1052030" y="1070610"/>
                </a:lnTo>
                <a:lnTo>
                  <a:pt x="1070610" y="1070610"/>
                </a:lnTo>
                <a:lnTo>
                  <a:pt x="1065530" y="1065530"/>
                </a:lnTo>
                <a:close/>
              </a:path>
              <a:path w="1362710" h="1362709">
                <a:moveTo>
                  <a:pt x="1061720" y="1061720"/>
                </a:moveTo>
                <a:lnTo>
                  <a:pt x="1043144" y="1061720"/>
                </a:lnTo>
                <a:lnTo>
                  <a:pt x="1045683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362710" h="1362709">
                <a:moveTo>
                  <a:pt x="1059179" y="1059179"/>
                </a:moveTo>
                <a:lnTo>
                  <a:pt x="1040605" y="1059179"/>
                </a:lnTo>
                <a:lnTo>
                  <a:pt x="1041874" y="1060450"/>
                </a:lnTo>
                <a:lnTo>
                  <a:pt x="1060450" y="1060450"/>
                </a:lnTo>
                <a:lnTo>
                  <a:pt x="1059179" y="1059179"/>
                </a:lnTo>
                <a:close/>
              </a:path>
              <a:path w="1362710" h="1362709">
                <a:moveTo>
                  <a:pt x="1055370" y="1055370"/>
                </a:moveTo>
                <a:lnTo>
                  <a:pt x="1036796" y="1055370"/>
                </a:lnTo>
                <a:lnTo>
                  <a:pt x="1039335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1362710" h="1362709">
                <a:moveTo>
                  <a:pt x="1052829" y="1052829"/>
                </a:moveTo>
                <a:lnTo>
                  <a:pt x="1034258" y="1052829"/>
                </a:lnTo>
                <a:lnTo>
                  <a:pt x="1035527" y="1054100"/>
                </a:lnTo>
                <a:lnTo>
                  <a:pt x="1054100" y="1054100"/>
                </a:lnTo>
                <a:lnTo>
                  <a:pt x="1052829" y="1052829"/>
                </a:lnTo>
                <a:close/>
              </a:path>
              <a:path w="1362710" h="1362709">
                <a:moveTo>
                  <a:pt x="1049020" y="1049019"/>
                </a:moveTo>
                <a:lnTo>
                  <a:pt x="1030449" y="1049019"/>
                </a:lnTo>
                <a:lnTo>
                  <a:pt x="1032988" y="1051560"/>
                </a:lnTo>
                <a:lnTo>
                  <a:pt x="1051560" y="1051560"/>
                </a:lnTo>
                <a:lnTo>
                  <a:pt x="1049020" y="1049019"/>
                </a:lnTo>
                <a:close/>
              </a:path>
              <a:path w="1362710" h="1362709">
                <a:moveTo>
                  <a:pt x="1046480" y="1046479"/>
                </a:moveTo>
                <a:lnTo>
                  <a:pt x="1027910" y="1046479"/>
                </a:lnTo>
                <a:lnTo>
                  <a:pt x="1029180" y="1047750"/>
                </a:lnTo>
                <a:lnTo>
                  <a:pt x="1047750" y="1047750"/>
                </a:lnTo>
                <a:lnTo>
                  <a:pt x="1046480" y="1046479"/>
                </a:lnTo>
                <a:close/>
              </a:path>
              <a:path w="1362710" h="1362709">
                <a:moveTo>
                  <a:pt x="1042669" y="1042669"/>
                </a:moveTo>
                <a:lnTo>
                  <a:pt x="1024102" y="1042669"/>
                </a:lnTo>
                <a:lnTo>
                  <a:pt x="1026641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62710" h="1362709">
                <a:moveTo>
                  <a:pt x="1040130" y="1040129"/>
                </a:moveTo>
                <a:lnTo>
                  <a:pt x="1021563" y="1040129"/>
                </a:lnTo>
                <a:lnTo>
                  <a:pt x="1022832" y="1041400"/>
                </a:lnTo>
                <a:lnTo>
                  <a:pt x="1041400" y="1041400"/>
                </a:lnTo>
                <a:lnTo>
                  <a:pt x="1040130" y="1040129"/>
                </a:lnTo>
                <a:close/>
              </a:path>
              <a:path w="1362710" h="1362709">
                <a:moveTo>
                  <a:pt x="1036320" y="1036319"/>
                </a:moveTo>
                <a:lnTo>
                  <a:pt x="1017755" y="1036319"/>
                </a:lnTo>
                <a:lnTo>
                  <a:pt x="1020294" y="1038860"/>
                </a:lnTo>
                <a:lnTo>
                  <a:pt x="1038860" y="1038860"/>
                </a:lnTo>
                <a:lnTo>
                  <a:pt x="1036320" y="1036319"/>
                </a:lnTo>
                <a:close/>
              </a:path>
              <a:path w="1362710" h="1362709">
                <a:moveTo>
                  <a:pt x="1033780" y="1033779"/>
                </a:moveTo>
                <a:lnTo>
                  <a:pt x="1015216" y="1033779"/>
                </a:lnTo>
                <a:lnTo>
                  <a:pt x="1016485" y="1035050"/>
                </a:lnTo>
                <a:lnTo>
                  <a:pt x="1035050" y="1035050"/>
                </a:lnTo>
                <a:lnTo>
                  <a:pt x="1033780" y="1033779"/>
                </a:lnTo>
                <a:close/>
              </a:path>
              <a:path w="1362710" h="1362709">
                <a:moveTo>
                  <a:pt x="1029970" y="1029969"/>
                </a:moveTo>
                <a:lnTo>
                  <a:pt x="1011407" y="1029969"/>
                </a:lnTo>
                <a:lnTo>
                  <a:pt x="1013946" y="1032510"/>
                </a:lnTo>
                <a:lnTo>
                  <a:pt x="1032510" y="1032510"/>
                </a:lnTo>
                <a:lnTo>
                  <a:pt x="1029970" y="1029969"/>
                </a:lnTo>
                <a:close/>
              </a:path>
              <a:path w="1362710" h="1362709">
                <a:moveTo>
                  <a:pt x="1027430" y="1027429"/>
                </a:moveTo>
                <a:lnTo>
                  <a:pt x="1008868" y="1027429"/>
                </a:lnTo>
                <a:lnTo>
                  <a:pt x="1010138" y="1028700"/>
                </a:lnTo>
                <a:lnTo>
                  <a:pt x="1028700" y="1028700"/>
                </a:lnTo>
                <a:lnTo>
                  <a:pt x="1027430" y="1027429"/>
                </a:lnTo>
                <a:close/>
              </a:path>
              <a:path w="1362710" h="1362709">
                <a:moveTo>
                  <a:pt x="1023620" y="1023620"/>
                </a:moveTo>
                <a:lnTo>
                  <a:pt x="1005060" y="1023620"/>
                </a:lnTo>
                <a:lnTo>
                  <a:pt x="1007599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1362710" h="1362709">
                <a:moveTo>
                  <a:pt x="1021079" y="1021079"/>
                </a:moveTo>
                <a:lnTo>
                  <a:pt x="1002521" y="1021079"/>
                </a:lnTo>
                <a:lnTo>
                  <a:pt x="1003791" y="1022349"/>
                </a:lnTo>
                <a:lnTo>
                  <a:pt x="1022350" y="1022349"/>
                </a:lnTo>
                <a:lnTo>
                  <a:pt x="1021079" y="1021079"/>
                </a:lnTo>
                <a:close/>
              </a:path>
              <a:path w="1362710" h="1362709">
                <a:moveTo>
                  <a:pt x="1017269" y="1017269"/>
                </a:moveTo>
                <a:lnTo>
                  <a:pt x="998713" y="1017269"/>
                </a:lnTo>
                <a:lnTo>
                  <a:pt x="1001252" y="1019810"/>
                </a:lnTo>
                <a:lnTo>
                  <a:pt x="1019810" y="1019810"/>
                </a:lnTo>
                <a:lnTo>
                  <a:pt x="1017269" y="1017269"/>
                </a:lnTo>
                <a:close/>
              </a:path>
              <a:path w="1362710" h="1362709">
                <a:moveTo>
                  <a:pt x="1014729" y="1014729"/>
                </a:moveTo>
                <a:lnTo>
                  <a:pt x="996174" y="1014729"/>
                </a:lnTo>
                <a:lnTo>
                  <a:pt x="997443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362710" h="1362709">
                <a:moveTo>
                  <a:pt x="1010920" y="1010919"/>
                </a:moveTo>
                <a:lnTo>
                  <a:pt x="992366" y="1010919"/>
                </a:lnTo>
                <a:lnTo>
                  <a:pt x="994904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62710" h="1362709">
                <a:moveTo>
                  <a:pt x="1008380" y="1008380"/>
                </a:moveTo>
                <a:lnTo>
                  <a:pt x="989827" y="1008380"/>
                </a:lnTo>
                <a:lnTo>
                  <a:pt x="991096" y="1009650"/>
                </a:lnTo>
                <a:lnTo>
                  <a:pt x="1009650" y="1009650"/>
                </a:lnTo>
                <a:lnTo>
                  <a:pt x="1008380" y="1008380"/>
                </a:lnTo>
                <a:close/>
              </a:path>
              <a:path w="1362710" h="1362709">
                <a:moveTo>
                  <a:pt x="1002029" y="1002029"/>
                </a:moveTo>
                <a:lnTo>
                  <a:pt x="983479" y="1002029"/>
                </a:lnTo>
                <a:lnTo>
                  <a:pt x="988557" y="1007110"/>
                </a:lnTo>
                <a:lnTo>
                  <a:pt x="1007110" y="1007110"/>
                </a:lnTo>
                <a:lnTo>
                  <a:pt x="1002029" y="1002029"/>
                </a:lnTo>
                <a:close/>
              </a:path>
              <a:path w="1362710" h="1362709">
                <a:moveTo>
                  <a:pt x="995679" y="995679"/>
                </a:moveTo>
                <a:lnTo>
                  <a:pt x="977132" y="995679"/>
                </a:lnTo>
                <a:lnTo>
                  <a:pt x="982210" y="1000760"/>
                </a:lnTo>
                <a:lnTo>
                  <a:pt x="1000760" y="1000760"/>
                </a:lnTo>
                <a:lnTo>
                  <a:pt x="995679" y="995679"/>
                </a:lnTo>
                <a:close/>
              </a:path>
              <a:path w="1362710" h="1362709">
                <a:moveTo>
                  <a:pt x="989329" y="989329"/>
                </a:moveTo>
                <a:lnTo>
                  <a:pt x="970785" y="989329"/>
                </a:lnTo>
                <a:lnTo>
                  <a:pt x="975863" y="994410"/>
                </a:lnTo>
                <a:lnTo>
                  <a:pt x="994410" y="994410"/>
                </a:lnTo>
                <a:lnTo>
                  <a:pt x="989329" y="989329"/>
                </a:lnTo>
                <a:close/>
              </a:path>
              <a:path w="1362710" h="1362709">
                <a:moveTo>
                  <a:pt x="982979" y="982979"/>
                </a:moveTo>
                <a:lnTo>
                  <a:pt x="964438" y="982979"/>
                </a:lnTo>
                <a:lnTo>
                  <a:pt x="969515" y="988059"/>
                </a:lnTo>
                <a:lnTo>
                  <a:pt x="988059" y="988059"/>
                </a:lnTo>
                <a:lnTo>
                  <a:pt x="982979" y="982979"/>
                </a:lnTo>
                <a:close/>
              </a:path>
              <a:path w="1362710" h="1362709">
                <a:moveTo>
                  <a:pt x="976629" y="976629"/>
                </a:moveTo>
                <a:lnTo>
                  <a:pt x="958090" y="976629"/>
                </a:lnTo>
                <a:lnTo>
                  <a:pt x="963168" y="981710"/>
                </a:lnTo>
                <a:lnTo>
                  <a:pt x="981710" y="981710"/>
                </a:lnTo>
                <a:lnTo>
                  <a:pt x="976629" y="976629"/>
                </a:lnTo>
                <a:close/>
              </a:path>
              <a:path w="1362710" h="1362709">
                <a:moveTo>
                  <a:pt x="970279" y="970279"/>
                </a:moveTo>
                <a:lnTo>
                  <a:pt x="951743" y="970279"/>
                </a:lnTo>
                <a:lnTo>
                  <a:pt x="956821" y="975360"/>
                </a:lnTo>
                <a:lnTo>
                  <a:pt x="975360" y="975360"/>
                </a:lnTo>
                <a:lnTo>
                  <a:pt x="970279" y="970279"/>
                </a:lnTo>
                <a:close/>
              </a:path>
              <a:path w="1362710" h="1362709">
                <a:moveTo>
                  <a:pt x="963929" y="963929"/>
                </a:moveTo>
                <a:lnTo>
                  <a:pt x="945396" y="963929"/>
                </a:lnTo>
                <a:lnTo>
                  <a:pt x="950474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62710" h="1362709">
                <a:moveTo>
                  <a:pt x="958850" y="958850"/>
                </a:moveTo>
                <a:lnTo>
                  <a:pt x="940318" y="958850"/>
                </a:lnTo>
                <a:lnTo>
                  <a:pt x="944126" y="962660"/>
                </a:lnTo>
                <a:lnTo>
                  <a:pt x="962660" y="962660"/>
                </a:lnTo>
                <a:lnTo>
                  <a:pt x="958850" y="958850"/>
                </a:lnTo>
                <a:close/>
              </a:path>
              <a:path w="1362710" h="1362709">
                <a:moveTo>
                  <a:pt x="952500" y="952500"/>
                </a:moveTo>
                <a:lnTo>
                  <a:pt x="933971" y="952500"/>
                </a:lnTo>
                <a:lnTo>
                  <a:pt x="939049" y="957580"/>
                </a:lnTo>
                <a:lnTo>
                  <a:pt x="957580" y="957580"/>
                </a:lnTo>
                <a:lnTo>
                  <a:pt x="952500" y="952500"/>
                </a:lnTo>
                <a:close/>
              </a:path>
              <a:path w="1362710" h="1362709">
                <a:moveTo>
                  <a:pt x="946150" y="946150"/>
                </a:moveTo>
                <a:lnTo>
                  <a:pt x="927623" y="946150"/>
                </a:lnTo>
                <a:lnTo>
                  <a:pt x="932701" y="951230"/>
                </a:lnTo>
                <a:lnTo>
                  <a:pt x="951230" y="951230"/>
                </a:lnTo>
                <a:lnTo>
                  <a:pt x="946150" y="946150"/>
                </a:lnTo>
                <a:close/>
              </a:path>
              <a:path w="1362710" h="1362709">
                <a:moveTo>
                  <a:pt x="939800" y="939800"/>
                </a:moveTo>
                <a:lnTo>
                  <a:pt x="921276" y="939800"/>
                </a:lnTo>
                <a:lnTo>
                  <a:pt x="926354" y="944880"/>
                </a:lnTo>
                <a:lnTo>
                  <a:pt x="944880" y="944880"/>
                </a:lnTo>
                <a:lnTo>
                  <a:pt x="939800" y="939800"/>
                </a:lnTo>
                <a:close/>
              </a:path>
              <a:path w="1362710" h="1362709">
                <a:moveTo>
                  <a:pt x="933450" y="933450"/>
                </a:moveTo>
                <a:lnTo>
                  <a:pt x="914929" y="933450"/>
                </a:lnTo>
                <a:lnTo>
                  <a:pt x="920007" y="938530"/>
                </a:lnTo>
                <a:lnTo>
                  <a:pt x="938530" y="938530"/>
                </a:lnTo>
                <a:lnTo>
                  <a:pt x="933450" y="933450"/>
                </a:lnTo>
                <a:close/>
              </a:path>
              <a:path w="1362710" h="1362709">
                <a:moveTo>
                  <a:pt x="927100" y="927100"/>
                </a:moveTo>
                <a:lnTo>
                  <a:pt x="908582" y="927100"/>
                </a:lnTo>
                <a:lnTo>
                  <a:pt x="913659" y="932179"/>
                </a:lnTo>
                <a:lnTo>
                  <a:pt x="932179" y="932179"/>
                </a:lnTo>
                <a:lnTo>
                  <a:pt x="927100" y="927100"/>
                </a:lnTo>
                <a:close/>
              </a:path>
              <a:path w="1362710" h="1362709">
                <a:moveTo>
                  <a:pt x="920750" y="920750"/>
                </a:moveTo>
                <a:lnTo>
                  <a:pt x="902234" y="920750"/>
                </a:lnTo>
                <a:lnTo>
                  <a:pt x="907312" y="925830"/>
                </a:lnTo>
                <a:lnTo>
                  <a:pt x="925830" y="925830"/>
                </a:lnTo>
                <a:lnTo>
                  <a:pt x="920750" y="920750"/>
                </a:lnTo>
                <a:close/>
              </a:path>
              <a:path w="1362710" h="1362709">
                <a:moveTo>
                  <a:pt x="914400" y="914400"/>
                </a:moveTo>
                <a:lnTo>
                  <a:pt x="895887" y="914400"/>
                </a:lnTo>
                <a:lnTo>
                  <a:pt x="900965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62710" h="1362709">
                <a:moveTo>
                  <a:pt x="908050" y="908050"/>
                </a:moveTo>
                <a:lnTo>
                  <a:pt x="889540" y="908050"/>
                </a:lnTo>
                <a:lnTo>
                  <a:pt x="894618" y="913130"/>
                </a:lnTo>
                <a:lnTo>
                  <a:pt x="913130" y="913130"/>
                </a:lnTo>
                <a:lnTo>
                  <a:pt x="908050" y="908050"/>
                </a:lnTo>
                <a:close/>
              </a:path>
              <a:path w="1362710" h="1362709">
                <a:moveTo>
                  <a:pt x="901700" y="901700"/>
                </a:moveTo>
                <a:lnTo>
                  <a:pt x="883193" y="901700"/>
                </a:lnTo>
                <a:lnTo>
                  <a:pt x="888270" y="906780"/>
                </a:lnTo>
                <a:lnTo>
                  <a:pt x="906779" y="906780"/>
                </a:lnTo>
                <a:lnTo>
                  <a:pt x="901700" y="901700"/>
                </a:lnTo>
                <a:close/>
              </a:path>
              <a:path w="1362710" h="1362709">
                <a:moveTo>
                  <a:pt x="895350" y="895350"/>
                </a:moveTo>
                <a:lnTo>
                  <a:pt x="876845" y="895350"/>
                </a:lnTo>
                <a:lnTo>
                  <a:pt x="881923" y="900430"/>
                </a:lnTo>
                <a:lnTo>
                  <a:pt x="900430" y="900430"/>
                </a:lnTo>
                <a:lnTo>
                  <a:pt x="895350" y="895350"/>
                </a:lnTo>
                <a:close/>
              </a:path>
              <a:path w="1362710" h="1362709">
                <a:moveTo>
                  <a:pt x="889000" y="889000"/>
                </a:moveTo>
                <a:lnTo>
                  <a:pt x="870498" y="889000"/>
                </a:lnTo>
                <a:lnTo>
                  <a:pt x="875576" y="894080"/>
                </a:lnTo>
                <a:lnTo>
                  <a:pt x="894080" y="894080"/>
                </a:lnTo>
                <a:lnTo>
                  <a:pt x="889000" y="889000"/>
                </a:lnTo>
                <a:close/>
              </a:path>
              <a:path w="1362710" h="1362709">
                <a:moveTo>
                  <a:pt x="882650" y="882650"/>
                </a:moveTo>
                <a:lnTo>
                  <a:pt x="864151" y="882650"/>
                </a:lnTo>
                <a:lnTo>
                  <a:pt x="869229" y="887729"/>
                </a:lnTo>
                <a:lnTo>
                  <a:pt x="887729" y="887729"/>
                </a:lnTo>
                <a:lnTo>
                  <a:pt x="882650" y="882650"/>
                </a:lnTo>
                <a:close/>
              </a:path>
              <a:path w="1362710" h="1362709">
                <a:moveTo>
                  <a:pt x="876300" y="876300"/>
                </a:moveTo>
                <a:lnTo>
                  <a:pt x="857804" y="876300"/>
                </a:lnTo>
                <a:lnTo>
                  <a:pt x="862881" y="881379"/>
                </a:lnTo>
                <a:lnTo>
                  <a:pt x="881380" y="881379"/>
                </a:lnTo>
                <a:lnTo>
                  <a:pt x="876300" y="876300"/>
                </a:lnTo>
                <a:close/>
              </a:path>
              <a:path w="1362710" h="1362709">
                <a:moveTo>
                  <a:pt x="869950" y="869950"/>
                </a:moveTo>
                <a:lnTo>
                  <a:pt x="851456" y="869950"/>
                </a:lnTo>
                <a:lnTo>
                  <a:pt x="856534" y="875030"/>
                </a:lnTo>
                <a:lnTo>
                  <a:pt x="875030" y="875030"/>
                </a:lnTo>
                <a:lnTo>
                  <a:pt x="869950" y="869950"/>
                </a:lnTo>
                <a:close/>
              </a:path>
              <a:path w="1362710" h="1362709">
                <a:moveTo>
                  <a:pt x="863600" y="863600"/>
                </a:moveTo>
                <a:lnTo>
                  <a:pt x="845109" y="863600"/>
                </a:lnTo>
                <a:lnTo>
                  <a:pt x="850187" y="868680"/>
                </a:lnTo>
                <a:lnTo>
                  <a:pt x="868680" y="868680"/>
                </a:lnTo>
                <a:lnTo>
                  <a:pt x="863600" y="863600"/>
                </a:lnTo>
                <a:close/>
              </a:path>
              <a:path w="1362710" h="1362709">
                <a:moveTo>
                  <a:pt x="857250" y="857250"/>
                </a:moveTo>
                <a:lnTo>
                  <a:pt x="838762" y="857250"/>
                </a:lnTo>
                <a:lnTo>
                  <a:pt x="843840" y="862330"/>
                </a:lnTo>
                <a:lnTo>
                  <a:pt x="862330" y="862330"/>
                </a:lnTo>
                <a:lnTo>
                  <a:pt x="857250" y="857250"/>
                </a:lnTo>
                <a:close/>
              </a:path>
              <a:path w="1362710" h="1362709">
                <a:moveTo>
                  <a:pt x="850900" y="850900"/>
                </a:moveTo>
                <a:lnTo>
                  <a:pt x="832414" y="850900"/>
                </a:lnTo>
                <a:lnTo>
                  <a:pt x="837492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362710" h="1362709">
                <a:moveTo>
                  <a:pt x="844550" y="844550"/>
                </a:moveTo>
                <a:lnTo>
                  <a:pt x="826067" y="844550"/>
                </a:lnTo>
                <a:lnTo>
                  <a:pt x="831145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362710" h="1362709">
                <a:moveTo>
                  <a:pt x="838200" y="838200"/>
                </a:moveTo>
                <a:lnTo>
                  <a:pt x="819720" y="838200"/>
                </a:lnTo>
                <a:lnTo>
                  <a:pt x="824798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362710" h="1362709">
                <a:moveTo>
                  <a:pt x="831850" y="831850"/>
                </a:moveTo>
                <a:lnTo>
                  <a:pt x="813373" y="831850"/>
                </a:lnTo>
                <a:lnTo>
                  <a:pt x="818451" y="836930"/>
                </a:lnTo>
                <a:lnTo>
                  <a:pt x="836930" y="836930"/>
                </a:lnTo>
                <a:lnTo>
                  <a:pt x="831850" y="831850"/>
                </a:lnTo>
                <a:close/>
              </a:path>
              <a:path w="1362710" h="1362709">
                <a:moveTo>
                  <a:pt x="825500" y="825500"/>
                </a:moveTo>
                <a:lnTo>
                  <a:pt x="807025" y="825500"/>
                </a:lnTo>
                <a:lnTo>
                  <a:pt x="812103" y="830579"/>
                </a:lnTo>
                <a:lnTo>
                  <a:pt x="830579" y="830579"/>
                </a:lnTo>
                <a:lnTo>
                  <a:pt x="825500" y="825500"/>
                </a:lnTo>
                <a:close/>
              </a:path>
              <a:path w="1362710" h="1362709">
                <a:moveTo>
                  <a:pt x="819150" y="819150"/>
                </a:moveTo>
                <a:lnTo>
                  <a:pt x="800678" y="819150"/>
                </a:lnTo>
                <a:lnTo>
                  <a:pt x="805756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62710" h="1362709">
                <a:moveTo>
                  <a:pt x="812800" y="812800"/>
                </a:moveTo>
                <a:lnTo>
                  <a:pt x="794331" y="812800"/>
                </a:lnTo>
                <a:lnTo>
                  <a:pt x="799409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362710" h="1362709">
                <a:moveTo>
                  <a:pt x="806450" y="806450"/>
                </a:moveTo>
                <a:lnTo>
                  <a:pt x="787984" y="806450"/>
                </a:lnTo>
                <a:lnTo>
                  <a:pt x="793061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62710" h="1362709">
                <a:moveTo>
                  <a:pt x="800100" y="800100"/>
                </a:moveTo>
                <a:lnTo>
                  <a:pt x="781636" y="800100"/>
                </a:lnTo>
                <a:lnTo>
                  <a:pt x="786714" y="805180"/>
                </a:lnTo>
                <a:lnTo>
                  <a:pt x="805180" y="805180"/>
                </a:lnTo>
                <a:lnTo>
                  <a:pt x="800100" y="800100"/>
                </a:lnTo>
                <a:close/>
              </a:path>
              <a:path w="1362710" h="1362709">
                <a:moveTo>
                  <a:pt x="793750" y="793750"/>
                </a:moveTo>
                <a:lnTo>
                  <a:pt x="775289" y="793750"/>
                </a:lnTo>
                <a:lnTo>
                  <a:pt x="780367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362710" h="1362709">
                <a:moveTo>
                  <a:pt x="787400" y="787400"/>
                </a:moveTo>
                <a:lnTo>
                  <a:pt x="768942" y="787400"/>
                </a:lnTo>
                <a:lnTo>
                  <a:pt x="774020" y="792480"/>
                </a:lnTo>
                <a:lnTo>
                  <a:pt x="792480" y="792480"/>
                </a:lnTo>
                <a:lnTo>
                  <a:pt x="787400" y="787400"/>
                </a:lnTo>
                <a:close/>
              </a:path>
              <a:path w="1362710" h="1362709">
                <a:moveTo>
                  <a:pt x="781050" y="781049"/>
                </a:moveTo>
                <a:lnTo>
                  <a:pt x="762595" y="781049"/>
                </a:lnTo>
                <a:lnTo>
                  <a:pt x="767672" y="786130"/>
                </a:lnTo>
                <a:lnTo>
                  <a:pt x="786130" y="786130"/>
                </a:lnTo>
                <a:lnTo>
                  <a:pt x="781050" y="781049"/>
                </a:lnTo>
                <a:close/>
              </a:path>
              <a:path w="1362710" h="1362709">
                <a:moveTo>
                  <a:pt x="774700" y="774700"/>
                </a:moveTo>
                <a:lnTo>
                  <a:pt x="756247" y="774700"/>
                </a:lnTo>
                <a:lnTo>
                  <a:pt x="761325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62710" h="1362709">
                <a:moveTo>
                  <a:pt x="768350" y="768350"/>
                </a:moveTo>
                <a:lnTo>
                  <a:pt x="749900" y="768350"/>
                </a:lnTo>
                <a:lnTo>
                  <a:pt x="754978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62710" h="1362709">
                <a:moveTo>
                  <a:pt x="762000" y="762000"/>
                </a:moveTo>
                <a:lnTo>
                  <a:pt x="743553" y="762000"/>
                </a:lnTo>
                <a:lnTo>
                  <a:pt x="748631" y="767079"/>
                </a:lnTo>
                <a:lnTo>
                  <a:pt x="767079" y="767079"/>
                </a:lnTo>
                <a:lnTo>
                  <a:pt x="762000" y="762000"/>
                </a:lnTo>
                <a:close/>
              </a:path>
              <a:path w="1362710" h="1362709">
                <a:moveTo>
                  <a:pt x="553719" y="553719"/>
                </a:moveTo>
                <a:lnTo>
                  <a:pt x="535362" y="553719"/>
                </a:lnTo>
                <a:lnTo>
                  <a:pt x="742283" y="760730"/>
                </a:lnTo>
                <a:lnTo>
                  <a:pt x="760730" y="760730"/>
                </a:lnTo>
                <a:lnTo>
                  <a:pt x="553719" y="553719"/>
                </a:lnTo>
                <a:close/>
              </a:path>
              <a:path w="1362710" h="1362709">
                <a:moveTo>
                  <a:pt x="1217930" y="1217930"/>
                </a:moveTo>
                <a:lnTo>
                  <a:pt x="1199286" y="1217930"/>
                </a:lnTo>
                <a:lnTo>
                  <a:pt x="1344004" y="1362710"/>
                </a:lnTo>
                <a:lnTo>
                  <a:pt x="1362710" y="1362710"/>
                </a:lnTo>
                <a:lnTo>
                  <a:pt x="1217930" y="121793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0" y="4714240"/>
            <a:ext cx="1344295" cy="2138680"/>
          </a:xfrm>
          <a:custGeom>
            <a:avLst/>
            <a:gdLst/>
            <a:ahLst/>
            <a:cxnLst/>
            <a:rect l="l" t="t" r="r" b="b"/>
            <a:pathLst>
              <a:path w="1344295" h="2138679">
                <a:moveTo>
                  <a:pt x="812800" y="0"/>
                </a:moveTo>
                <a:lnTo>
                  <a:pt x="0" y="0"/>
                </a:lnTo>
                <a:lnTo>
                  <a:pt x="0" y="6349"/>
                </a:lnTo>
                <a:lnTo>
                  <a:pt x="817880" y="6349"/>
                </a:lnTo>
                <a:lnTo>
                  <a:pt x="817880" y="5079"/>
                </a:lnTo>
                <a:lnTo>
                  <a:pt x="816610" y="5079"/>
                </a:lnTo>
                <a:lnTo>
                  <a:pt x="816610" y="3809"/>
                </a:lnTo>
                <a:lnTo>
                  <a:pt x="815340" y="3809"/>
                </a:lnTo>
                <a:lnTo>
                  <a:pt x="815340" y="2539"/>
                </a:lnTo>
                <a:lnTo>
                  <a:pt x="814069" y="2539"/>
                </a:lnTo>
                <a:lnTo>
                  <a:pt x="814069" y="1269"/>
                </a:lnTo>
                <a:lnTo>
                  <a:pt x="812800" y="1269"/>
                </a:lnTo>
                <a:lnTo>
                  <a:pt x="812800" y="0"/>
                </a:lnTo>
                <a:close/>
              </a:path>
              <a:path w="1344295" h="2138679">
                <a:moveTo>
                  <a:pt x="0" y="794096"/>
                </a:moveTo>
                <a:lnTo>
                  <a:pt x="0" y="795019"/>
                </a:lnTo>
                <a:lnTo>
                  <a:pt x="923" y="795019"/>
                </a:lnTo>
                <a:lnTo>
                  <a:pt x="0" y="794096"/>
                </a:lnTo>
                <a:close/>
              </a:path>
              <a:path w="1344295" h="2138679">
                <a:moveTo>
                  <a:pt x="923" y="795020"/>
                </a:moveTo>
                <a:lnTo>
                  <a:pt x="0" y="795020"/>
                </a:lnTo>
                <a:lnTo>
                  <a:pt x="0" y="801369"/>
                </a:lnTo>
                <a:lnTo>
                  <a:pt x="7270" y="801369"/>
                </a:lnTo>
                <a:lnTo>
                  <a:pt x="923" y="795020"/>
                </a:lnTo>
                <a:close/>
              </a:path>
              <a:path w="1344295" h="2138679">
                <a:moveTo>
                  <a:pt x="7270" y="801370"/>
                </a:moveTo>
                <a:lnTo>
                  <a:pt x="0" y="801370"/>
                </a:lnTo>
                <a:lnTo>
                  <a:pt x="0" y="814069"/>
                </a:lnTo>
                <a:lnTo>
                  <a:pt x="10159" y="824229"/>
                </a:lnTo>
                <a:lnTo>
                  <a:pt x="30120" y="824229"/>
                </a:lnTo>
                <a:lnTo>
                  <a:pt x="7270" y="801370"/>
                </a:lnTo>
                <a:close/>
              </a:path>
              <a:path w="1344295" h="2138679">
                <a:moveTo>
                  <a:pt x="30120" y="824230"/>
                </a:moveTo>
                <a:lnTo>
                  <a:pt x="10160" y="824230"/>
                </a:lnTo>
                <a:lnTo>
                  <a:pt x="25400" y="839469"/>
                </a:lnTo>
                <a:lnTo>
                  <a:pt x="45354" y="839469"/>
                </a:lnTo>
                <a:lnTo>
                  <a:pt x="30120" y="824230"/>
                </a:lnTo>
                <a:close/>
              </a:path>
              <a:path w="1344295" h="2138679">
                <a:moveTo>
                  <a:pt x="45354" y="839469"/>
                </a:moveTo>
                <a:lnTo>
                  <a:pt x="25400" y="839469"/>
                </a:lnTo>
                <a:lnTo>
                  <a:pt x="48259" y="862329"/>
                </a:lnTo>
                <a:lnTo>
                  <a:pt x="68204" y="862329"/>
                </a:lnTo>
                <a:lnTo>
                  <a:pt x="45354" y="839469"/>
                </a:lnTo>
                <a:close/>
              </a:path>
              <a:path w="1344295" h="2138679">
                <a:moveTo>
                  <a:pt x="68204" y="862329"/>
                </a:moveTo>
                <a:lnTo>
                  <a:pt x="48260" y="862329"/>
                </a:lnTo>
                <a:lnTo>
                  <a:pt x="80009" y="894079"/>
                </a:lnTo>
                <a:lnTo>
                  <a:pt x="99940" y="894079"/>
                </a:lnTo>
                <a:lnTo>
                  <a:pt x="68204" y="862329"/>
                </a:lnTo>
                <a:close/>
              </a:path>
              <a:path w="1344295" h="2138679">
                <a:moveTo>
                  <a:pt x="99940" y="894079"/>
                </a:moveTo>
                <a:lnTo>
                  <a:pt x="80010" y="894079"/>
                </a:lnTo>
                <a:lnTo>
                  <a:pt x="111759" y="925829"/>
                </a:lnTo>
                <a:lnTo>
                  <a:pt x="131676" y="925829"/>
                </a:lnTo>
                <a:lnTo>
                  <a:pt x="99940" y="894079"/>
                </a:lnTo>
                <a:close/>
              </a:path>
              <a:path w="1344295" h="2138679">
                <a:moveTo>
                  <a:pt x="131676" y="925829"/>
                </a:moveTo>
                <a:lnTo>
                  <a:pt x="111760" y="925829"/>
                </a:lnTo>
                <a:lnTo>
                  <a:pt x="165100" y="979169"/>
                </a:lnTo>
                <a:lnTo>
                  <a:pt x="184993" y="979169"/>
                </a:lnTo>
                <a:lnTo>
                  <a:pt x="131676" y="925829"/>
                </a:lnTo>
                <a:close/>
              </a:path>
              <a:path w="1344295" h="2138679">
                <a:moveTo>
                  <a:pt x="184993" y="979169"/>
                </a:moveTo>
                <a:lnTo>
                  <a:pt x="165100" y="979169"/>
                </a:lnTo>
                <a:lnTo>
                  <a:pt x="190500" y="1004569"/>
                </a:lnTo>
                <a:lnTo>
                  <a:pt x="210382" y="1004569"/>
                </a:lnTo>
                <a:lnTo>
                  <a:pt x="184993" y="979169"/>
                </a:lnTo>
                <a:close/>
              </a:path>
              <a:path w="1344295" h="2138679">
                <a:moveTo>
                  <a:pt x="210382" y="1004569"/>
                </a:moveTo>
                <a:lnTo>
                  <a:pt x="190500" y="1004569"/>
                </a:lnTo>
                <a:lnTo>
                  <a:pt x="200659" y="1014729"/>
                </a:lnTo>
                <a:lnTo>
                  <a:pt x="220538" y="1014729"/>
                </a:lnTo>
                <a:lnTo>
                  <a:pt x="210382" y="1004569"/>
                </a:lnTo>
                <a:close/>
              </a:path>
              <a:path w="1344295" h="2138679">
                <a:moveTo>
                  <a:pt x="220538" y="1014729"/>
                </a:moveTo>
                <a:lnTo>
                  <a:pt x="200660" y="1014729"/>
                </a:lnTo>
                <a:lnTo>
                  <a:pt x="219709" y="1033779"/>
                </a:lnTo>
                <a:lnTo>
                  <a:pt x="239580" y="1033779"/>
                </a:lnTo>
                <a:lnTo>
                  <a:pt x="220538" y="1014729"/>
                </a:lnTo>
                <a:close/>
              </a:path>
              <a:path w="1344295" h="2138679">
                <a:moveTo>
                  <a:pt x="239580" y="1033780"/>
                </a:moveTo>
                <a:lnTo>
                  <a:pt x="219710" y="1033780"/>
                </a:lnTo>
                <a:lnTo>
                  <a:pt x="222250" y="1036320"/>
                </a:lnTo>
                <a:lnTo>
                  <a:pt x="242119" y="1036320"/>
                </a:lnTo>
                <a:lnTo>
                  <a:pt x="239580" y="1033780"/>
                </a:lnTo>
                <a:close/>
              </a:path>
              <a:path w="1344295" h="2138679">
                <a:moveTo>
                  <a:pt x="242119" y="1036320"/>
                </a:moveTo>
                <a:lnTo>
                  <a:pt x="222250" y="1036320"/>
                </a:lnTo>
                <a:lnTo>
                  <a:pt x="226060" y="1040129"/>
                </a:lnTo>
                <a:lnTo>
                  <a:pt x="245927" y="1040129"/>
                </a:lnTo>
                <a:lnTo>
                  <a:pt x="242119" y="1036320"/>
                </a:lnTo>
                <a:close/>
              </a:path>
              <a:path w="1344295" h="2138679">
                <a:moveTo>
                  <a:pt x="245927" y="1040130"/>
                </a:moveTo>
                <a:lnTo>
                  <a:pt x="226060" y="1040130"/>
                </a:lnTo>
                <a:lnTo>
                  <a:pt x="238759" y="1052829"/>
                </a:lnTo>
                <a:lnTo>
                  <a:pt x="258622" y="1052829"/>
                </a:lnTo>
                <a:lnTo>
                  <a:pt x="245927" y="1040130"/>
                </a:lnTo>
                <a:close/>
              </a:path>
              <a:path w="1344295" h="2138679">
                <a:moveTo>
                  <a:pt x="258622" y="1052829"/>
                </a:moveTo>
                <a:lnTo>
                  <a:pt x="238760" y="1052829"/>
                </a:lnTo>
                <a:lnTo>
                  <a:pt x="251459" y="1065529"/>
                </a:lnTo>
                <a:lnTo>
                  <a:pt x="271316" y="1065529"/>
                </a:lnTo>
                <a:lnTo>
                  <a:pt x="258622" y="1052829"/>
                </a:lnTo>
                <a:close/>
              </a:path>
              <a:path w="1344295" h="2138679">
                <a:moveTo>
                  <a:pt x="271316" y="1065530"/>
                </a:moveTo>
                <a:lnTo>
                  <a:pt x="251460" y="1065530"/>
                </a:lnTo>
                <a:lnTo>
                  <a:pt x="254000" y="1068070"/>
                </a:lnTo>
                <a:lnTo>
                  <a:pt x="273855" y="1068070"/>
                </a:lnTo>
                <a:lnTo>
                  <a:pt x="271316" y="1065530"/>
                </a:lnTo>
                <a:close/>
              </a:path>
              <a:path w="1344295" h="2138679">
                <a:moveTo>
                  <a:pt x="273855" y="1068070"/>
                </a:moveTo>
                <a:lnTo>
                  <a:pt x="254000" y="1068070"/>
                </a:lnTo>
                <a:lnTo>
                  <a:pt x="270509" y="1084579"/>
                </a:lnTo>
                <a:lnTo>
                  <a:pt x="290358" y="1084579"/>
                </a:lnTo>
                <a:lnTo>
                  <a:pt x="273855" y="1068070"/>
                </a:lnTo>
                <a:close/>
              </a:path>
              <a:path w="1344295" h="2138679">
                <a:moveTo>
                  <a:pt x="290358" y="1084579"/>
                </a:moveTo>
                <a:lnTo>
                  <a:pt x="270510" y="1084579"/>
                </a:lnTo>
                <a:lnTo>
                  <a:pt x="283209" y="1097279"/>
                </a:lnTo>
                <a:lnTo>
                  <a:pt x="303053" y="1097279"/>
                </a:lnTo>
                <a:lnTo>
                  <a:pt x="290358" y="1084579"/>
                </a:lnTo>
                <a:close/>
              </a:path>
              <a:path w="1344295" h="2138679">
                <a:moveTo>
                  <a:pt x="303053" y="1097280"/>
                </a:moveTo>
                <a:lnTo>
                  <a:pt x="283210" y="1097280"/>
                </a:lnTo>
                <a:lnTo>
                  <a:pt x="298450" y="1112519"/>
                </a:lnTo>
                <a:lnTo>
                  <a:pt x="318286" y="1112519"/>
                </a:lnTo>
                <a:lnTo>
                  <a:pt x="303053" y="1097280"/>
                </a:lnTo>
                <a:close/>
              </a:path>
              <a:path w="1344295" h="2138679">
                <a:moveTo>
                  <a:pt x="318286" y="1112520"/>
                </a:moveTo>
                <a:lnTo>
                  <a:pt x="298450" y="1112520"/>
                </a:lnTo>
                <a:lnTo>
                  <a:pt x="314959" y="1129029"/>
                </a:lnTo>
                <a:lnTo>
                  <a:pt x="334789" y="1129029"/>
                </a:lnTo>
                <a:lnTo>
                  <a:pt x="318286" y="1112520"/>
                </a:lnTo>
                <a:close/>
              </a:path>
              <a:path w="1344295" h="2138679">
                <a:moveTo>
                  <a:pt x="334789" y="1129029"/>
                </a:moveTo>
                <a:lnTo>
                  <a:pt x="314960" y="1129029"/>
                </a:lnTo>
                <a:lnTo>
                  <a:pt x="330200" y="1144269"/>
                </a:lnTo>
                <a:lnTo>
                  <a:pt x="350022" y="1144269"/>
                </a:lnTo>
                <a:lnTo>
                  <a:pt x="334789" y="1129029"/>
                </a:lnTo>
                <a:close/>
              </a:path>
              <a:path w="1344295" h="2138679">
                <a:moveTo>
                  <a:pt x="350022" y="1144270"/>
                </a:moveTo>
                <a:lnTo>
                  <a:pt x="330200" y="1144270"/>
                </a:lnTo>
                <a:lnTo>
                  <a:pt x="346710" y="1160779"/>
                </a:lnTo>
                <a:lnTo>
                  <a:pt x="366525" y="1160779"/>
                </a:lnTo>
                <a:lnTo>
                  <a:pt x="350022" y="1144270"/>
                </a:lnTo>
                <a:close/>
              </a:path>
              <a:path w="1344295" h="2138679">
                <a:moveTo>
                  <a:pt x="366525" y="1160779"/>
                </a:moveTo>
                <a:lnTo>
                  <a:pt x="346710" y="1160779"/>
                </a:lnTo>
                <a:lnTo>
                  <a:pt x="349250" y="1163320"/>
                </a:lnTo>
                <a:lnTo>
                  <a:pt x="369064" y="1163320"/>
                </a:lnTo>
                <a:lnTo>
                  <a:pt x="366525" y="1160779"/>
                </a:lnTo>
                <a:close/>
              </a:path>
              <a:path w="1344295" h="2138679">
                <a:moveTo>
                  <a:pt x="369064" y="1163320"/>
                </a:moveTo>
                <a:lnTo>
                  <a:pt x="349250" y="1163320"/>
                </a:lnTo>
                <a:lnTo>
                  <a:pt x="378460" y="1192529"/>
                </a:lnTo>
                <a:lnTo>
                  <a:pt x="398262" y="1192529"/>
                </a:lnTo>
                <a:lnTo>
                  <a:pt x="369064" y="1163320"/>
                </a:lnTo>
                <a:close/>
              </a:path>
              <a:path w="1344295" h="2138679">
                <a:moveTo>
                  <a:pt x="398262" y="1192529"/>
                </a:moveTo>
                <a:lnTo>
                  <a:pt x="378460" y="1192529"/>
                </a:lnTo>
                <a:lnTo>
                  <a:pt x="381000" y="1195070"/>
                </a:lnTo>
                <a:lnTo>
                  <a:pt x="400800" y="1195070"/>
                </a:lnTo>
                <a:lnTo>
                  <a:pt x="398262" y="1192529"/>
                </a:lnTo>
                <a:close/>
              </a:path>
              <a:path w="1344295" h="2138679">
                <a:moveTo>
                  <a:pt x="400800" y="1195070"/>
                </a:moveTo>
                <a:lnTo>
                  <a:pt x="381000" y="1195070"/>
                </a:lnTo>
                <a:lnTo>
                  <a:pt x="384810" y="1198879"/>
                </a:lnTo>
                <a:lnTo>
                  <a:pt x="404609" y="1198879"/>
                </a:lnTo>
                <a:lnTo>
                  <a:pt x="400800" y="1195070"/>
                </a:lnTo>
                <a:close/>
              </a:path>
              <a:path w="1344295" h="2138679">
                <a:moveTo>
                  <a:pt x="404609" y="1198880"/>
                </a:moveTo>
                <a:lnTo>
                  <a:pt x="384810" y="1198880"/>
                </a:lnTo>
                <a:lnTo>
                  <a:pt x="397509" y="1211579"/>
                </a:lnTo>
                <a:lnTo>
                  <a:pt x="417303" y="1211579"/>
                </a:lnTo>
                <a:lnTo>
                  <a:pt x="404609" y="1198880"/>
                </a:lnTo>
                <a:close/>
              </a:path>
              <a:path w="1344295" h="2138679">
                <a:moveTo>
                  <a:pt x="417303" y="1211579"/>
                </a:moveTo>
                <a:lnTo>
                  <a:pt x="397510" y="1211579"/>
                </a:lnTo>
                <a:lnTo>
                  <a:pt x="410209" y="1224279"/>
                </a:lnTo>
                <a:lnTo>
                  <a:pt x="429998" y="1224279"/>
                </a:lnTo>
                <a:lnTo>
                  <a:pt x="417303" y="1211579"/>
                </a:lnTo>
                <a:close/>
              </a:path>
              <a:path w="1344295" h="2138679">
                <a:moveTo>
                  <a:pt x="429998" y="1224280"/>
                </a:moveTo>
                <a:lnTo>
                  <a:pt x="410210" y="1224280"/>
                </a:lnTo>
                <a:lnTo>
                  <a:pt x="429259" y="1243329"/>
                </a:lnTo>
                <a:lnTo>
                  <a:pt x="449040" y="1243329"/>
                </a:lnTo>
                <a:lnTo>
                  <a:pt x="429998" y="1224280"/>
                </a:lnTo>
                <a:close/>
              </a:path>
              <a:path w="1344295" h="2138679">
                <a:moveTo>
                  <a:pt x="449040" y="1243329"/>
                </a:moveTo>
                <a:lnTo>
                  <a:pt x="429260" y="1243329"/>
                </a:lnTo>
                <a:lnTo>
                  <a:pt x="444500" y="1258569"/>
                </a:lnTo>
                <a:lnTo>
                  <a:pt x="464273" y="1258569"/>
                </a:lnTo>
                <a:lnTo>
                  <a:pt x="449040" y="1243329"/>
                </a:lnTo>
                <a:close/>
              </a:path>
              <a:path w="1344295" h="2138679">
                <a:moveTo>
                  <a:pt x="464273" y="1258570"/>
                </a:moveTo>
                <a:lnTo>
                  <a:pt x="444500" y="1258570"/>
                </a:lnTo>
                <a:lnTo>
                  <a:pt x="450850" y="1264919"/>
                </a:lnTo>
                <a:lnTo>
                  <a:pt x="470620" y="1264919"/>
                </a:lnTo>
                <a:lnTo>
                  <a:pt x="464273" y="1258570"/>
                </a:lnTo>
                <a:close/>
              </a:path>
              <a:path w="1344295" h="2138679">
                <a:moveTo>
                  <a:pt x="470620" y="1264920"/>
                </a:moveTo>
                <a:lnTo>
                  <a:pt x="450850" y="1264920"/>
                </a:lnTo>
                <a:lnTo>
                  <a:pt x="463549" y="1277619"/>
                </a:lnTo>
                <a:lnTo>
                  <a:pt x="483315" y="1277619"/>
                </a:lnTo>
                <a:lnTo>
                  <a:pt x="470620" y="1264920"/>
                </a:lnTo>
                <a:close/>
              </a:path>
              <a:path w="1344295" h="2138679">
                <a:moveTo>
                  <a:pt x="483315" y="1277619"/>
                </a:moveTo>
                <a:lnTo>
                  <a:pt x="463550" y="1277619"/>
                </a:lnTo>
                <a:lnTo>
                  <a:pt x="467359" y="1281429"/>
                </a:lnTo>
                <a:lnTo>
                  <a:pt x="487123" y="1281429"/>
                </a:lnTo>
                <a:lnTo>
                  <a:pt x="483315" y="1277619"/>
                </a:lnTo>
                <a:close/>
              </a:path>
              <a:path w="1344295" h="2138679">
                <a:moveTo>
                  <a:pt x="487123" y="1281430"/>
                </a:moveTo>
                <a:lnTo>
                  <a:pt x="467360" y="1281430"/>
                </a:lnTo>
                <a:lnTo>
                  <a:pt x="469900" y="1283969"/>
                </a:lnTo>
                <a:lnTo>
                  <a:pt x="489662" y="1283969"/>
                </a:lnTo>
                <a:lnTo>
                  <a:pt x="487123" y="1281430"/>
                </a:lnTo>
                <a:close/>
              </a:path>
              <a:path w="1344295" h="2138679">
                <a:moveTo>
                  <a:pt x="489662" y="1283970"/>
                </a:moveTo>
                <a:lnTo>
                  <a:pt x="469900" y="1283970"/>
                </a:lnTo>
                <a:lnTo>
                  <a:pt x="476250" y="1290319"/>
                </a:lnTo>
                <a:lnTo>
                  <a:pt x="496009" y="1290319"/>
                </a:lnTo>
                <a:lnTo>
                  <a:pt x="489662" y="1283970"/>
                </a:lnTo>
                <a:close/>
              </a:path>
              <a:path w="1344295" h="2138679">
                <a:moveTo>
                  <a:pt x="496009" y="1290320"/>
                </a:moveTo>
                <a:lnTo>
                  <a:pt x="476250" y="1290320"/>
                </a:lnTo>
                <a:lnTo>
                  <a:pt x="482599" y="1296669"/>
                </a:lnTo>
                <a:lnTo>
                  <a:pt x="502357" y="1296669"/>
                </a:lnTo>
                <a:lnTo>
                  <a:pt x="496009" y="1290320"/>
                </a:lnTo>
                <a:close/>
              </a:path>
              <a:path w="1344295" h="2138679">
                <a:moveTo>
                  <a:pt x="502357" y="1296670"/>
                </a:moveTo>
                <a:lnTo>
                  <a:pt x="482600" y="1296670"/>
                </a:lnTo>
                <a:lnTo>
                  <a:pt x="495299" y="1309369"/>
                </a:lnTo>
                <a:lnTo>
                  <a:pt x="515051" y="1309369"/>
                </a:lnTo>
                <a:lnTo>
                  <a:pt x="502357" y="1296670"/>
                </a:lnTo>
                <a:close/>
              </a:path>
              <a:path w="1344295" h="2138679">
                <a:moveTo>
                  <a:pt x="515051" y="1309370"/>
                </a:moveTo>
                <a:lnTo>
                  <a:pt x="495300" y="1309370"/>
                </a:lnTo>
                <a:lnTo>
                  <a:pt x="499109" y="1313179"/>
                </a:lnTo>
                <a:lnTo>
                  <a:pt x="518860" y="1313179"/>
                </a:lnTo>
                <a:lnTo>
                  <a:pt x="515051" y="1309370"/>
                </a:lnTo>
                <a:close/>
              </a:path>
              <a:path w="1344295" h="2138679">
                <a:moveTo>
                  <a:pt x="518860" y="1313179"/>
                </a:moveTo>
                <a:lnTo>
                  <a:pt x="499110" y="1313179"/>
                </a:lnTo>
                <a:lnTo>
                  <a:pt x="501650" y="1315719"/>
                </a:lnTo>
                <a:lnTo>
                  <a:pt x="521398" y="1315719"/>
                </a:lnTo>
                <a:lnTo>
                  <a:pt x="518860" y="1313179"/>
                </a:lnTo>
                <a:close/>
              </a:path>
              <a:path w="1344295" h="2138679">
                <a:moveTo>
                  <a:pt x="521398" y="1315719"/>
                </a:moveTo>
                <a:lnTo>
                  <a:pt x="501650" y="1315719"/>
                </a:lnTo>
                <a:lnTo>
                  <a:pt x="508000" y="1322069"/>
                </a:lnTo>
                <a:lnTo>
                  <a:pt x="527746" y="1322069"/>
                </a:lnTo>
                <a:lnTo>
                  <a:pt x="521398" y="1315719"/>
                </a:lnTo>
                <a:close/>
              </a:path>
              <a:path w="1344295" h="2138679">
                <a:moveTo>
                  <a:pt x="527746" y="1322070"/>
                </a:moveTo>
                <a:lnTo>
                  <a:pt x="508000" y="1322070"/>
                </a:lnTo>
                <a:lnTo>
                  <a:pt x="514349" y="1328419"/>
                </a:lnTo>
                <a:lnTo>
                  <a:pt x="534093" y="1328419"/>
                </a:lnTo>
                <a:lnTo>
                  <a:pt x="527746" y="1322070"/>
                </a:lnTo>
                <a:close/>
              </a:path>
              <a:path w="1344295" h="2138679">
                <a:moveTo>
                  <a:pt x="1144700" y="1939290"/>
                </a:moveTo>
                <a:lnTo>
                  <a:pt x="1125220" y="1939290"/>
                </a:lnTo>
                <a:lnTo>
                  <a:pt x="1141730" y="1955799"/>
                </a:lnTo>
                <a:lnTo>
                  <a:pt x="1161203" y="1955799"/>
                </a:lnTo>
                <a:lnTo>
                  <a:pt x="1144700" y="1939290"/>
                </a:lnTo>
                <a:close/>
              </a:path>
              <a:path w="1344295" h="2138679">
                <a:moveTo>
                  <a:pt x="1142161" y="1936749"/>
                </a:moveTo>
                <a:lnTo>
                  <a:pt x="1122680" y="1936749"/>
                </a:lnTo>
                <a:lnTo>
                  <a:pt x="1123950" y="1938019"/>
                </a:lnTo>
                <a:lnTo>
                  <a:pt x="1143430" y="1938019"/>
                </a:lnTo>
                <a:lnTo>
                  <a:pt x="1142161" y="1936749"/>
                </a:lnTo>
                <a:close/>
              </a:path>
              <a:path w="1344295" h="2138679">
                <a:moveTo>
                  <a:pt x="1138353" y="1932939"/>
                </a:moveTo>
                <a:lnTo>
                  <a:pt x="1118870" y="1932939"/>
                </a:lnTo>
                <a:lnTo>
                  <a:pt x="1121410" y="1935479"/>
                </a:lnTo>
                <a:lnTo>
                  <a:pt x="1140892" y="1935479"/>
                </a:lnTo>
                <a:lnTo>
                  <a:pt x="1138353" y="1932939"/>
                </a:lnTo>
                <a:close/>
              </a:path>
              <a:path w="1344295" h="2138679">
                <a:moveTo>
                  <a:pt x="1135814" y="1930399"/>
                </a:moveTo>
                <a:lnTo>
                  <a:pt x="1116330" y="1930399"/>
                </a:lnTo>
                <a:lnTo>
                  <a:pt x="1117600" y="1931669"/>
                </a:lnTo>
                <a:lnTo>
                  <a:pt x="1137083" y="1931669"/>
                </a:lnTo>
                <a:lnTo>
                  <a:pt x="1135814" y="1930399"/>
                </a:lnTo>
                <a:close/>
              </a:path>
              <a:path w="1344295" h="2138679">
                <a:moveTo>
                  <a:pt x="1132005" y="1926589"/>
                </a:moveTo>
                <a:lnTo>
                  <a:pt x="1112520" y="1926589"/>
                </a:lnTo>
                <a:lnTo>
                  <a:pt x="1115060" y="1929129"/>
                </a:lnTo>
                <a:lnTo>
                  <a:pt x="1134544" y="1929129"/>
                </a:lnTo>
                <a:lnTo>
                  <a:pt x="1132005" y="1926589"/>
                </a:lnTo>
                <a:close/>
              </a:path>
              <a:path w="1344295" h="2138679">
                <a:moveTo>
                  <a:pt x="1129467" y="1924049"/>
                </a:moveTo>
                <a:lnTo>
                  <a:pt x="1109980" y="1924049"/>
                </a:lnTo>
                <a:lnTo>
                  <a:pt x="1111250" y="1925319"/>
                </a:lnTo>
                <a:lnTo>
                  <a:pt x="1130736" y="1925319"/>
                </a:lnTo>
                <a:lnTo>
                  <a:pt x="1129467" y="1924049"/>
                </a:lnTo>
                <a:close/>
              </a:path>
              <a:path w="1344295" h="2138679">
                <a:moveTo>
                  <a:pt x="1125658" y="1920239"/>
                </a:moveTo>
                <a:lnTo>
                  <a:pt x="1106170" y="1920239"/>
                </a:lnTo>
                <a:lnTo>
                  <a:pt x="1108710" y="1922779"/>
                </a:lnTo>
                <a:lnTo>
                  <a:pt x="1128197" y="1922779"/>
                </a:lnTo>
                <a:lnTo>
                  <a:pt x="1125658" y="1920239"/>
                </a:lnTo>
                <a:close/>
              </a:path>
              <a:path w="1344295" h="2138679">
                <a:moveTo>
                  <a:pt x="1123119" y="1917699"/>
                </a:moveTo>
                <a:lnTo>
                  <a:pt x="1103630" y="1917699"/>
                </a:lnTo>
                <a:lnTo>
                  <a:pt x="1104900" y="1918969"/>
                </a:lnTo>
                <a:lnTo>
                  <a:pt x="1124389" y="1918969"/>
                </a:lnTo>
                <a:lnTo>
                  <a:pt x="1123119" y="1917699"/>
                </a:lnTo>
                <a:close/>
              </a:path>
              <a:path w="1344295" h="2138679">
                <a:moveTo>
                  <a:pt x="1119311" y="1913889"/>
                </a:moveTo>
                <a:lnTo>
                  <a:pt x="1099820" y="1913889"/>
                </a:lnTo>
                <a:lnTo>
                  <a:pt x="1102360" y="1916429"/>
                </a:lnTo>
                <a:lnTo>
                  <a:pt x="1121850" y="1916429"/>
                </a:lnTo>
                <a:lnTo>
                  <a:pt x="1119311" y="1913889"/>
                </a:lnTo>
                <a:close/>
              </a:path>
              <a:path w="1344295" h="2138679">
                <a:moveTo>
                  <a:pt x="1116772" y="1911349"/>
                </a:moveTo>
                <a:lnTo>
                  <a:pt x="1097280" y="1911349"/>
                </a:lnTo>
                <a:lnTo>
                  <a:pt x="1098550" y="1912619"/>
                </a:lnTo>
                <a:lnTo>
                  <a:pt x="1118041" y="1912619"/>
                </a:lnTo>
                <a:lnTo>
                  <a:pt x="1116772" y="1911349"/>
                </a:lnTo>
                <a:close/>
              </a:path>
              <a:path w="1344295" h="2138679">
                <a:moveTo>
                  <a:pt x="1112964" y="1907539"/>
                </a:moveTo>
                <a:lnTo>
                  <a:pt x="1093470" y="1907539"/>
                </a:lnTo>
                <a:lnTo>
                  <a:pt x="1096010" y="1910079"/>
                </a:lnTo>
                <a:lnTo>
                  <a:pt x="1115503" y="1910079"/>
                </a:lnTo>
                <a:lnTo>
                  <a:pt x="1112964" y="1907539"/>
                </a:lnTo>
                <a:close/>
              </a:path>
              <a:path w="1344295" h="2138679">
                <a:moveTo>
                  <a:pt x="1110425" y="1904999"/>
                </a:moveTo>
                <a:lnTo>
                  <a:pt x="1090930" y="1904999"/>
                </a:lnTo>
                <a:lnTo>
                  <a:pt x="1092200" y="1906269"/>
                </a:lnTo>
                <a:lnTo>
                  <a:pt x="1111694" y="1906269"/>
                </a:lnTo>
                <a:lnTo>
                  <a:pt x="1110425" y="1904999"/>
                </a:lnTo>
                <a:close/>
              </a:path>
              <a:path w="1344295" h="2138679">
                <a:moveTo>
                  <a:pt x="1106616" y="1901189"/>
                </a:moveTo>
                <a:lnTo>
                  <a:pt x="1087120" y="1901189"/>
                </a:lnTo>
                <a:lnTo>
                  <a:pt x="1089660" y="1903729"/>
                </a:lnTo>
                <a:lnTo>
                  <a:pt x="1109155" y="1903729"/>
                </a:lnTo>
                <a:lnTo>
                  <a:pt x="1106616" y="1901189"/>
                </a:lnTo>
                <a:close/>
              </a:path>
              <a:path w="1344295" h="2138679">
                <a:moveTo>
                  <a:pt x="1104077" y="1898649"/>
                </a:moveTo>
                <a:lnTo>
                  <a:pt x="1084580" y="1898649"/>
                </a:lnTo>
                <a:lnTo>
                  <a:pt x="1085850" y="1899919"/>
                </a:lnTo>
                <a:lnTo>
                  <a:pt x="1105347" y="1899919"/>
                </a:lnTo>
                <a:lnTo>
                  <a:pt x="1104077" y="1898649"/>
                </a:lnTo>
                <a:close/>
              </a:path>
              <a:path w="1344295" h="2138679">
                <a:moveTo>
                  <a:pt x="1100269" y="1894839"/>
                </a:moveTo>
                <a:lnTo>
                  <a:pt x="1080770" y="1894839"/>
                </a:lnTo>
                <a:lnTo>
                  <a:pt x="1083310" y="1897379"/>
                </a:lnTo>
                <a:lnTo>
                  <a:pt x="1102808" y="1897379"/>
                </a:lnTo>
                <a:lnTo>
                  <a:pt x="1100269" y="1894839"/>
                </a:lnTo>
                <a:close/>
              </a:path>
              <a:path w="1344295" h="2138679">
                <a:moveTo>
                  <a:pt x="1097730" y="1892299"/>
                </a:moveTo>
                <a:lnTo>
                  <a:pt x="1078230" y="1892299"/>
                </a:lnTo>
                <a:lnTo>
                  <a:pt x="1079500" y="1893570"/>
                </a:lnTo>
                <a:lnTo>
                  <a:pt x="1099000" y="1893570"/>
                </a:lnTo>
                <a:lnTo>
                  <a:pt x="1097730" y="1892299"/>
                </a:lnTo>
                <a:close/>
              </a:path>
              <a:path w="1344295" h="2138679">
                <a:moveTo>
                  <a:pt x="1093922" y="1888489"/>
                </a:moveTo>
                <a:lnTo>
                  <a:pt x="1074420" y="1888489"/>
                </a:lnTo>
                <a:lnTo>
                  <a:pt x="1076960" y="1891029"/>
                </a:lnTo>
                <a:lnTo>
                  <a:pt x="1096461" y="1891029"/>
                </a:lnTo>
                <a:lnTo>
                  <a:pt x="1093922" y="1888489"/>
                </a:lnTo>
                <a:close/>
              </a:path>
              <a:path w="1344295" h="2138679">
                <a:moveTo>
                  <a:pt x="1091383" y="1885949"/>
                </a:moveTo>
                <a:lnTo>
                  <a:pt x="1071880" y="1885949"/>
                </a:lnTo>
                <a:lnTo>
                  <a:pt x="1073150" y="1887219"/>
                </a:lnTo>
                <a:lnTo>
                  <a:pt x="1092652" y="1887219"/>
                </a:lnTo>
                <a:lnTo>
                  <a:pt x="1091383" y="1885949"/>
                </a:lnTo>
                <a:close/>
              </a:path>
              <a:path w="1344295" h="2138679">
                <a:moveTo>
                  <a:pt x="1087575" y="1882139"/>
                </a:moveTo>
                <a:lnTo>
                  <a:pt x="1068070" y="1882139"/>
                </a:lnTo>
                <a:lnTo>
                  <a:pt x="1070610" y="1884679"/>
                </a:lnTo>
                <a:lnTo>
                  <a:pt x="1090113" y="1884679"/>
                </a:lnTo>
                <a:lnTo>
                  <a:pt x="1087575" y="1882139"/>
                </a:lnTo>
                <a:close/>
              </a:path>
              <a:path w="1344295" h="2138679">
                <a:moveTo>
                  <a:pt x="1085036" y="1879599"/>
                </a:moveTo>
                <a:lnTo>
                  <a:pt x="1065530" y="1879599"/>
                </a:lnTo>
                <a:lnTo>
                  <a:pt x="1066800" y="1880869"/>
                </a:lnTo>
                <a:lnTo>
                  <a:pt x="1086305" y="1880869"/>
                </a:lnTo>
                <a:lnTo>
                  <a:pt x="1085036" y="1879599"/>
                </a:lnTo>
                <a:close/>
              </a:path>
              <a:path w="1344295" h="2138679">
                <a:moveTo>
                  <a:pt x="1081227" y="1875789"/>
                </a:moveTo>
                <a:lnTo>
                  <a:pt x="1061720" y="1875789"/>
                </a:lnTo>
                <a:lnTo>
                  <a:pt x="1064260" y="1878329"/>
                </a:lnTo>
                <a:lnTo>
                  <a:pt x="1083766" y="1878329"/>
                </a:lnTo>
                <a:lnTo>
                  <a:pt x="1081227" y="1875789"/>
                </a:lnTo>
                <a:close/>
              </a:path>
              <a:path w="1344295" h="2138679">
                <a:moveTo>
                  <a:pt x="1078688" y="1873249"/>
                </a:moveTo>
                <a:lnTo>
                  <a:pt x="1059180" y="1873249"/>
                </a:lnTo>
                <a:lnTo>
                  <a:pt x="1060450" y="1874519"/>
                </a:lnTo>
                <a:lnTo>
                  <a:pt x="1079958" y="1874519"/>
                </a:lnTo>
                <a:lnTo>
                  <a:pt x="1078688" y="1873249"/>
                </a:lnTo>
                <a:close/>
              </a:path>
              <a:path w="1344295" h="2138679">
                <a:moveTo>
                  <a:pt x="1074880" y="1869439"/>
                </a:moveTo>
                <a:lnTo>
                  <a:pt x="1055370" y="1869439"/>
                </a:lnTo>
                <a:lnTo>
                  <a:pt x="1057910" y="1871979"/>
                </a:lnTo>
                <a:lnTo>
                  <a:pt x="1077419" y="1871979"/>
                </a:lnTo>
                <a:lnTo>
                  <a:pt x="1074880" y="1869439"/>
                </a:lnTo>
                <a:close/>
              </a:path>
              <a:path w="1344295" h="2138679">
                <a:moveTo>
                  <a:pt x="1072341" y="1866899"/>
                </a:moveTo>
                <a:lnTo>
                  <a:pt x="1052830" y="1866899"/>
                </a:lnTo>
                <a:lnTo>
                  <a:pt x="1054100" y="1868169"/>
                </a:lnTo>
                <a:lnTo>
                  <a:pt x="1073611" y="1868169"/>
                </a:lnTo>
                <a:lnTo>
                  <a:pt x="1072341" y="1866899"/>
                </a:lnTo>
                <a:close/>
              </a:path>
              <a:path w="1344295" h="2138679">
                <a:moveTo>
                  <a:pt x="1068533" y="1863089"/>
                </a:moveTo>
                <a:lnTo>
                  <a:pt x="1049020" y="1863089"/>
                </a:lnTo>
                <a:lnTo>
                  <a:pt x="1051560" y="1865629"/>
                </a:lnTo>
                <a:lnTo>
                  <a:pt x="1071072" y="1865629"/>
                </a:lnTo>
                <a:lnTo>
                  <a:pt x="1068533" y="1863089"/>
                </a:lnTo>
                <a:close/>
              </a:path>
              <a:path w="1344295" h="2138679">
                <a:moveTo>
                  <a:pt x="1065994" y="1860549"/>
                </a:moveTo>
                <a:lnTo>
                  <a:pt x="1046480" y="1860549"/>
                </a:lnTo>
                <a:lnTo>
                  <a:pt x="1047750" y="1861819"/>
                </a:lnTo>
                <a:lnTo>
                  <a:pt x="1067263" y="1861819"/>
                </a:lnTo>
                <a:lnTo>
                  <a:pt x="1065994" y="1860549"/>
                </a:lnTo>
                <a:close/>
              </a:path>
              <a:path w="1344295" h="2138679">
                <a:moveTo>
                  <a:pt x="1062185" y="1856739"/>
                </a:moveTo>
                <a:lnTo>
                  <a:pt x="1042670" y="1856739"/>
                </a:lnTo>
                <a:lnTo>
                  <a:pt x="1045210" y="1859279"/>
                </a:lnTo>
                <a:lnTo>
                  <a:pt x="1064724" y="1859279"/>
                </a:lnTo>
                <a:lnTo>
                  <a:pt x="1062185" y="1856739"/>
                </a:lnTo>
                <a:close/>
              </a:path>
              <a:path w="1344295" h="2138679">
                <a:moveTo>
                  <a:pt x="1059647" y="1854199"/>
                </a:moveTo>
                <a:lnTo>
                  <a:pt x="1040130" y="1854199"/>
                </a:lnTo>
                <a:lnTo>
                  <a:pt x="1041400" y="1855469"/>
                </a:lnTo>
                <a:lnTo>
                  <a:pt x="1060916" y="1855469"/>
                </a:lnTo>
                <a:lnTo>
                  <a:pt x="1059647" y="1854199"/>
                </a:lnTo>
                <a:close/>
              </a:path>
              <a:path w="1344295" h="2138679">
                <a:moveTo>
                  <a:pt x="1055838" y="1850389"/>
                </a:moveTo>
                <a:lnTo>
                  <a:pt x="1036319" y="1850389"/>
                </a:lnTo>
                <a:lnTo>
                  <a:pt x="1038860" y="1852929"/>
                </a:lnTo>
                <a:lnTo>
                  <a:pt x="1058377" y="1852929"/>
                </a:lnTo>
                <a:lnTo>
                  <a:pt x="1055838" y="1850389"/>
                </a:lnTo>
                <a:close/>
              </a:path>
              <a:path w="1344295" h="2138679">
                <a:moveTo>
                  <a:pt x="1053299" y="1847849"/>
                </a:moveTo>
                <a:lnTo>
                  <a:pt x="1033780" y="1847849"/>
                </a:lnTo>
                <a:lnTo>
                  <a:pt x="1035050" y="1849119"/>
                </a:lnTo>
                <a:lnTo>
                  <a:pt x="1054569" y="1849119"/>
                </a:lnTo>
                <a:lnTo>
                  <a:pt x="1053299" y="1847849"/>
                </a:lnTo>
                <a:close/>
              </a:path>
              <a:path w="1344295" h="2138679">
                <a:moveTo>
                  <a:pt x="1046952" y="1841499"/>
                </a:moveTo>
                <a:lnTo>
                  <a:pt x="1027430" y="1841499"/>
                </a:lnTo>
                <a:lnTo>
                  <a:pt x="1032510" y="1846579"/>
                </a:lnTo>
                <a:lnTo>
                  <a:pt x="1052030" y="1846579"/>
                </a:lnTo>
                <a:lnTo>
                  <a:pt x="1046952" y="1841499"/>
                </a:lnTo>
                <a:close/>
              </a:path>
              <a:path w="1344295" h="2138679">
                <a:moveTo>
                  <a:pt x="1043144" y="1837689"/>
                </a:moveTo>
                <a:lnTo>
                  <a:pt x="1023619" y="1837689"/>
                </a:lnTo>
                <a:lnTo>
                  <a:pt x="1026160" y="1840229"/>
                </a:lnTo>
                <a:lnTo>
                  <a:pt x="1045683" y="1840229"/>
                </a:lnTo>
                <a:lnTo>
                  <a:pt x="1043144" y="1837689"/>
                </a:lnTo>
                <a:close/>
              </a:path>
              <a:path w="1344295" h="2138679">
                <a:moveTo>
                  <a:pt x="1040605" y="1835149"/>
                </a:moveTo>
                <a:lnTo>
                  <a:pt x="1021080" y="1835149"/>
                </a:lnTo>
                <a:lnTo>
                  <a:pt x="1022350" y="1836419"/>
                </a:lnTo>
                <a:lnTo>
                  <a:pt x="1041874" y="1836419"/>
                </a:lnTo>
                <a:lnTo>
                  <a:pt x="1040605" y="1835149"/>
                </a:lnTo>
                <a:close/>
              </a:path>
              <a:path w="1344295" h="2138679">
                <a:moveTo>
                  <a:pt x="1036796" y="1831339"/>
                </a:moveTo>
                <a:lnTo>
                  <a:pt x="1017269" y="1831339"/>
                </a:lnTo>
                <a:lnTo>
                  <a:pt x="1019810" y="1833879"/>
                </a:lnTo>
                <a:lnTo>
                  <a:pt x="1039335" y="1833879"/>
                </a:lnTo>
                <a:lnTo>
                  <a:pt x="1036796" y="1831339"/>
                </a:lnTo>
                <a:close/>
              </a:path>
              <a:path w="1344295" h="2138679">
                <a:moveTo>
                  <a:pt x="1034258" y="1828799"/>
                </a:moveTo>
                <a:lnTo>
                  <a:pt x="1014730" y="1828799"/>
                </a:lnTo>
                <a:lnTo>
                  <a:pt x="1016000" y="1830069"/>
                </a:lnTo>
                <a:lnTo>
                  <a:pt x="1035527" y="1830069"/>
                </a:lnTo>
                <a:lnTo>
                  <a:pt x="1034258" y="1828799"/>
                </a:lnTo>
                <a:close/>
              </a:path>
              <a:path w="1344295" h="2138679">
                <a:moveTo>
                  <a:pt x="1030449" y="1824989"/>
                </a:moveTo>
                <a:lnTo>
                  <a:pt x="1010920" y="1824989"/>
                </a:lnTo>
                <a:lnTo>
                  <a:pt x="1013460" y="1827529"/>
                </a:lnTo>
                <a:lnTo>
                  <a:pt x="1032988" y="1827529"/>
                </a:lnTo>
                <a:lnTo>
                  <a:pt x="1030449" y="1824989"/>
                </a:lnTo>
                <a:close/>
              </a:path>
              <a:path w="1344295" h="2138679">
                <a:moveTo>
                  <a:pt x="1027910" y="1822449"/>
                </a:moveTo>
                <a:lnTo>
                  <a:pt x="1008380" y="1822449"/>
                </a:lnTo>
                <a:lnTo>
                  <a:pt x="1009650" y="1823719"/>
                </a:lnTo>
                <a:lnTo>
                  <a:pt x="1029180" y="1823719"/>
                </a:lnTo>
                <a:lnTo>
                  <a:pt x="1027910" y="1822449"/>
                </a:lnTo>
                <a:close/>
              </a:path>
              <a:path w="1344295" h="2138679">
                <a:moveTo>
                  <a:pt x="1024102" y="1818639"/>
                </a:moveTo>
                <a:lnTo>
                  <a:pt x="1004570" y="1818639"/>
                </a:lnTo>
                <a:lnTo>
                  <a:pt x="1007110" y="1821179"/>
                </a:lnTo>
                <a:lnTo>
                  <a:pt x="1026641" y="1821179"/>
                </a:lnTo>
                <a:lnTo>
                  <a:pt x="1024102" y="1818639"/>
                </a:lnTo>
                <a:close/>
              </a:path>
              <a:path w="1344295" h="2138679">
                <a:moveTo>
                  <a:pt x="1021563" y="1816099"/>
                </a:moveTo>
                <a:lnTo>
                  <a:pt x="1002030" y="1816099"/>
                </a:lnTo>
                <a:lnTo>
                  <a:pt x="1003300" y="1817369"/>
                </a:lnTo>
                <a:lnTo>
                  <a:pt x="1022832" y="1817369"/>
                </a:lnTo>
                <a:lnTo>
                  <a:pt x="1021563" y="1816099"/>
                </a:lnTo>
                <a:close/>
              </a:path>
              <a:path w="1344295" h="2138679">
                <a:moveTo>
                  <a:pt x="1017755" y="1812289"/>
                </a:moveTo>
                <a:lnTo>
                  <a:pt x="998220" y="1812289"/>
                </a:lnTo>
                <a:lnTo>
                  <a:pt x="1000760" y="1814829"/>
                </a:lnTo>
                <a:lnTo>
                  <a:pt x="1020294" y="1814829"/>
                </a:lnTo>
                <a:lnTo>
                  <a:pt x="1017755" y="1812289"/>
                </a:lnTo>
                <a:close/>
              </a:path>
              <a:path w="1344295" h="2138679">
                <a:moveTo>
                  <a:pt x="1015216" y="1809749"/>
                </a:moveTo>
                <a:lnTo>
                  <a:pt x="995680" y="1809749"/>
                </a:lnTo>
                <a:lnTo>
                  <a:pt x="996950" y="1811019"/>
                </a:lnTo>
                <a:lnTo>
                  <a:pt x="1016485" y="1811019"/>
                </a:lnTo>
                <a:lnTo>
                  <a:pt x="1015216" y="1809749"/>
                </a:lnTo>
                <a:close/>
              </a:path>
              <a:path w="1344295" h="2138679">
                <a:moveTo>
                  <a:pt x="1011407" y="1805939"/>
                </a:moveTo>
                <a:lnTo>
                  <a:pt x="991870" y="1805939"/>
                </a:lnTo>
                <a:lnTo>
                  <a:pt x="994410" y="1808479"/>
                </a:lnTo>
                <a:lnTo>
                  <a:pt x="1013946" y="1808479"/>
                </a:lnTo>
                <a:lnTo>
                  <a:pt x="1011407" y="1805939"/>
                </a:lnTo>
                <a:close/>
              </a:path>
              <a:path w="1344295" h="2138679">
                <a:moveTo>
                  <a:pt x="1008868" y="1803399"/>
                </a:moveTo>
                <a:lnTo>
                  <a:pt x="989330" y="1803399"/>
                </a:lnTo>
                <a:lnTo>
                  <a:pt x="990600" y="1804669"/>
                </a:lnTo>
                <a:lnTo>
                  <a:pt x="1010138" y="1804669"/>
                </a:lnTo>
                <a:lnTo>
                  <a:pt x="1008868" y="1803399"/>
                </a:lnTo>
                <a:close/>
              </a:path>
              <a:path w="1344295" h="2138679">
                <a:moveTo>
                  <a:pt x="1005060" y="1799590"/>
                </a:moveTo>
                <a:lnTo>
                  <a:pt x="985520" y="1799590"/>
                </a:lnTo>
                <a:lnTo>
                  <a:pt x="988060" y="1802129"/>
                </a:lnTo>
                <a:lnTo>
                  <a:pt x="1007599" y="1802129"/>
                </a:lnTo>
                <a:lnTo>
                  <a:pt x="1005060" y="1799590"/>
                </a:lnTo>
                <a:close/>
              </a:path>
              <a:path w="1344295" h="2138679">
                <a:moveTo>
                  <a:pt x="1002521" y="1797049"/>
                </a:moveTo>
                <a:lnTo>
                  <a:pt x="982980" y="1797049"/>
                </a:lnTo>
                <a:lnTo>
                  <a:pt x="984250" y="1798319"/>
                </a:lnTo>
                <a:lnTo>
                  <a:pt x="1003791" y="1798319"/>
                </a:lnTo>
                <a:lnTo>
                  <a:pt x="1002521" y="1797049"/>
                </a:lnTo>
                <a:close/>
              </a:path>
              <a:path w="1344295" h="2138679">
                <a:moveTo>
                  <a:pt x="998713" y="1793239"/>
                </a:moveTo>
                <a:lnTo>
                  <a:pt x="979169" y="1793239"/>
                </a:lnTo>
                <a:lnTo>
                  <a:pt x="981710" y="1795779"/>
                </a:lnTo>
                <a:lnTo>
                  <a:pt x="1001252" y="1795779"/>
                </a:lnTo>
                <a:lnTo>
                  <a:pt x="998713" y="1793239"/>
                </a:lnTo>
                <a:close/>
              </a:path>
              <a:path w="1344295" h="2138679">
                <a:moveTo>
                  <a:pt x="996174" y="1790699"/>
                </a:moveTo>
                <a:lnTo>
                  <a:pt x="976630" y="1790699"/>
                </a:lnTo>
                <a:lnTo>
                  <a:pt x="977900" y="1791969"/>
                </a:lnTo>
                <a:lnTo>
                  <a:pt x="997443" y="1791969"/>
                </a:lnTo>
                <a:lnTo>
                  <a:pt x="996174" y="1790699"/>
                </a:lnTo>
                <a:close/>
              </a:path>
              <a:path w="1344295" h="2138679">
                <a:moveTo>
                  <a:pt x="992366" y="1786889"/>
                </a:moveTo>
                <a:lnTo>
                  <a:pt x="972820" y="1786889"/>
                </a:lnTo>
                <a:lnTo>
                  <a:pt x="975360" y="1789429"/>
                </a:lnTo>
                <a:lnTo>
                  <a:pt x="994904" y="1789429"/>
                </a:lnTo>
                <a:lnTo>
                  <a:pt x="992366" y="1786889"/>
                </a:lnTo>
                <a:close/>
              </a:path>
              <a:path w="1344295" h="2138679">
                <a:moveTo>
                  <a:pt x="989827" y="1784349"/>
                </a:moveTo>
                <a:lnTo>
                  <a:pt x="970279" y="1784349"/>
                </a:lnTo>
                <a:lnTo>
                  <a:pt x="971550" y="1785619"/>
                </a:lnTo>
                <a:lnTo>
                  <a:pt x="991096" y="1785619"/>
                </a:lnTo>
                <a:lnTo>
                  <a:pt x="989827" y="1784349"/>
                </a:lnTo>
                <a:close/>
              </a:path>
              <a:path w="1344295" h="2138679">
                <a:moveTo>
                  <a:pt x="983479" y="1777999"/>
                </a:moveTo>
                <a:lnTo>
                  <a:pt x="963929" y="1777999"/>
                </a:lnTo>
                <a:lnTo>
                  <a:pt x="969010" y="1783079"/>
                </a:lnTo>
                <a:lnTo>
                  <a:pt x="988557" y="1783079"/>
                </a:lnTo>
                <a:lnTo>
                  <a:pt x="983479" y="1777999"/>
                </a:lnTo>
                <a:close/>
              </a:path>
              <a:path w="1344295" h="2138679">
                <a:moveTo>
                  <a:pt x="977132" y="1771649"/>
                </a:moveTo>
                <a:lnTo>
                  <a:pt x="957579" y="1771649"/>
                </a:lnTo>
                <a:lnTo>
                  <a:pt x="962660" y="1776729"/>
                </a:lnTo>
                <a:lnTo>
                  <a:pt x="982210" y="1776729"/>
                </a:lnTo>
                <a:lnTo>
                  <a:pt x="977132" y="1771649"/>
                </a:lnTo>
                <a:close/>
              </a:path>
              <a:path w="1344295" h="2138679">
                <a:moveTo>
                  <a:pt x="970785" y="1765299"/>
                </a:moveTo>
                <a:lnTo>
                  <a:pt x="951230" y="1765299"/>
                </a:lnTo>
                <a:lnTo>
                  <a:pt x="956310" y="1770379"/>
                </a:lnTo>
                <a:lnTo>
                  <a:pt x="975863" y="1770379"/>
                </a:lnTo>
                <a:lnTo>
                  <a:pt x="970785" y="1765299"/>
                </a:lnTo>
                <a:close/>
              </a:path>
              <a:path w="1344295" h="2138679">
                <a:moveTo>
                  <a:pt x="964438" y="1758949"/>
                </a:moveTo>
                <a:lnTo>
                  <a:pt x="944880" y="1758949"/>
                </a:lnTo>
                <a:lnTo>
                  <a:pt x="949959" y="1764029"/>
                </a:lnTo>
                <a:lnTo>
                  <a:pt x="969515" y="1764029"/>
                </a:lnTo>
                <a:lnTo>
                  <a:pt x="964438" y="1758949"/>
                </a:lnTo>
                <a:close/>
              </a:path>
              <a:path w="1344295" h="2138679">
                <a:moveTo>
                  <a:pt x="958090" y="1752599"/>
                </a:moveTo>
                <a:lnTo>
                  <a:pt x="938529" y="1752599"/>
                </a:lnTo>
                <a:lnTo>
                  <a:pt x="943610" y="1757680"/>
                </a:lnTo>
                <a:lnTo>
                  <a:pt x="963168" y="1757680"/>
                </a:lnTo>
                <a:lnTo>
                  <a:pt x="958090" y="1752599"/>
                </a:lnTo>
                <a:close/>
              </a:path>
              <a:path w="1344295" h="2138679">
                <a:moveTo>
                  <a:pt x="951743" y="1746249"/>
                </a:moveTo>
                <a:lnTo>
                  <a:pt x="932179" y="1746249"/>
                </a:lnTo>
                <a:lnTo>
                  <a:pt x="937260" y="1751329"/>
                </a:lnTo>
                <a:lnTo>
                  <a:pt x="956821" y="1751329"/>
                </a:lnTo>
                <a:lnTo>
                  <a:pt x="951743" y="1746249"/>
                </a:lnTo>
                <a:close/>
              </a:path>
              <a:path w="1344295" h="2138679">
                <a:moveTo>
                  <a:pt x="945396" y="1739899"/>
                </a:moveTo>
                <a:lnTo>
                  <a:pt x="925829" y="1739899"/>
                </a:lnTo>
                <a:lnTo>
                  <a:pt x="930910" y="1744979"/>
                </a:lnTo>
                <a:lnTo>
                  <a:pt x="950474" y="1744979"/>
                </a:lnTo>
                <a:lnTo>
                  <a:pt x="945396" y="1739899"/>
                </a:lnTo>
                <a:close/>
              </a:path>
              <a:path w="1344295" h="2138679">
                <a:moveTo>
                  <a:pt x="940318" y="1734820"/>
                </a:moveTo>
                <a:lnTo>
                  <a:pt x="920750" y="1734820"/>
                </a:lnTo>
                <a:lnTo>
                  <a:pt x="924560" y="1738629"/>
                </a:lnTo>
                <a:lnTo>
                  <a:pt x="944126" y="1738629"/>
                </a:lnTo>
                <a:lnTo>
                  <a:pt x="940318" y="1734820"/>
                </a:lnTo>
                <a:close/>
              </a:path>
              <a:path w="1344295" h="2138679">
                <a:moveTo>
                  <a:pt x="933971" y="1728470"/>
                </a:moveTo>
                <a:lnTo>
                  <a:pt x="914400" y="1728470"/>
                </a:lnTo>
                <a:lnTo>
                  <a:pt x="919480" y="1733550"/>
                </a:lnTo>
                <a:lnTo>
                  <a:pt x="939049" y="1733550"/>
                </a:lnTo>
                <a:lnTo>
                  <a:pt x="933971" y="1728470"/>
                </a:lnTo>
                <a:close/>
              </a:path>
              <a:path w="1344295" h="2138679">
                <a:moveTo>
                  <a:pt x="927623" y="1722119"/>
                </a:moveTo>
                <a:lnTo>
                  <a:pt x="908050" y="1722119"/>
                </a:lnTo>
                <a:lnTo>
                  <a:pt x="913130" y="1727199"/>
                </a:lnTo>
                <a:lnTo>
                  <a:pt x="932701" y="1727199"/>
                </a:lnTo>
                <a:lnTo>
                  <a:pt x="927623" y="1722119"/>
                </a:lnTo>
                <a:close/>
              </a:path>
              <a:path w="1344295" h="2138679">
                <a:moveTo>
                  <a:pt x="921276" y="1715769"/>
                </a:moveTo>
                <a:lnTo>
                  <a:pt x="901700" y="1715769"/>
                </a:lnTo>
                <a:lnTo>
                  <a:pt x="906780" y="1720849"/>
                </a:lnTo>
                <a:lnTo>
                  <a:pt x="926354" y="1720849"/>
                </a:lnTo>
                <a:lnTo>
                  <a:pt x="921276" y="1715769"/>
                </a:lnTo>
                <a:close/>
              </a:path>
              <a:path w="1344295" h="2138679">
                <a:moveTo>
                  <a:pt x="914929" y="1709420"/>
                </a:moveTo>
                <a:lnTo>
                  <a:pt x="895350" y="1709420"/>
                </a:lnTo>
                <a:lnTo>
                  <a:pt x="900430" y="1714499"/>
                </a:lnTo>
                <a:lnTo>
                  <a:pt x="920007" y="1714499"/>
                </a:lnTo>
                <a:lnTo>
                  <a:pt x="914929" y="1709420"/>
                </a:lnTo>
                <a:close/>
              </a:path>
              <a:path w="1344295" h="2138679">
                <a:moveTo>
                  <a:pt x="908582" y="1703070"/>
                </a:moveTo>
                <a:lnTo>
                  <a:pt x="889000" y="1703070"/>
                </a:lnTo>
                <a:lnTo>
                  <a:pt x="894079" y="1708149"/>
                </a:lnTo>
                <a:lnTo>
                  <a:pt x="913659" y="1708149"/>
                </a:lnTo>
                <a:lnTo>
                  <a:pt x="908582" y="1703070"/>
                </a:lnTo>
                <a:close/>
              </a:path>
              <a:path w="1344295" h="2138679">
                <a:moveTo>
                  <a:pt x="902234" y="1696719"/>
                </a:moveTo>
                <a:lnTo>
                  <a:pt x="882650" y="1696719"/>
                </a:lnTo>
                <a:lnTo>
                  <a:pt x="887729" y="1701799"/>
                </a:lnTo>
                <a:lnTo>
                  <a:pt x="907312" y="1701799"/>
                </a:lnTo>
                <a:lnTo>
                  <a:pt x="902234" y="1696719"/>
                </a:lnTo>
                <a:close/>
              </a:path>
              <a:path w="1344295" h="2138679">
                <a:moveTo>
                  <a:pt x="895887" y="1690370"/>
                </a:moveTo>
                <a:lnTo>
                  <a:pt x="876300" y="1690370"/>
                </a:lnTo>
                <a:lnTo>
                  <a:pt x="881380" y="1695449"/>
                </a:lnTo>
                <a:lnTo>
                  <a:pt x="900965" y="1695449"/>
                </a:lnTo>
                <a:lnTo>
                  <a:pt x="895887" y="1690370"/>
                </a:lnTo>
                <a:close/>
              </a:path>
              <a:path w="1344295" h="2138679">
                <a:moveTo>
                  <a:pt x="889540" y="1684019"/>
                </a:moveTo>
                <a:lnTo>
                  <a:pt x="869950" y="1684019"/>
                </a:lnTo>
                <a:lnTo>
                  <a:pt x="875030" y="1689099"/>
                </a:lnTo>
                <a:lnTo>
                  <a:pt x="894618" y="1689099"/>
                </a:lnTo>
                <a:lnTo>
                  <a:pt x="889540" y="1684019"/>
                </a:lnTo>
                <a:close/>
              </a:path>
              <a:path w="1344295" h="2138679">
                <a:moveTo>
                  <a:pt x="883193" y="1677670"/>
                </a:moveTo>
                <a:lnTo>
                  <a:pt x="863600" y="1677670"/>
                </a:lnTo>
                <a:lnTo>
                  <a:pt x="868680" y="1682749"/>
                </a:lnTo>
                <a:lnTo>
                  <a:pt x="888270" y="1682749"/>
                </a:lnTo>
                <a:lnTo>
                  <a:pt x="883193" y="1677670"/>
                </a:lnTo>
                <a:close/>
              </a:path>
              <a:path w="1344295" h="2138679">
                <a:moveTo>
                  <a:pt x="876845" y="1671320"/>
                </a:moveTo>
                <a:lnTo>
                  <a:pt x="857250" y="1671320"/>
                </a:lnTo>
                <a:lnTo>
                  <a:pt x="862330" y="1676399"/>
                </a:lnTo>
                <a:lnTo>
                  <a:pt x="881923" y="1676399"/>
                </a:lnTo>
                <a:lnTo>
                  <a:pt x="876845" y="1671320"/>
                </a:lnTo>
                <a:close/>
              </a:path>
              <a:path w="1344295" h="2138679">
                <a:moveTo>
                  <a:pt x="870498" y="1664969"/>
                </a:moveTo>
                <a:lnTo>
                  <a:pt x="850900" y="1664969"/>
                </a:lnTo>
                <a:lnTo>
                  <a:pt x="855980" y="1670049"/>
                </a:lnTo>
                <a:lnTo>
                  <a:pt x="875576" y="1670049"/>
                </a:lnTo>
                <a:lnTo>
                  <a:pt x="870498" y="1664969"/>
                </a:lnTo>
                <a:close/>
              </a:path>
              <a:path w="1344295" h="2138679">
                <a:moveTo>
                  <a:pt x="864151" y="1658620"/>
                </a:moveTo>
                <a:lnTo>
                  <a:pt x="844550" y="1658620"/>
                </a:lnTo>
                <a:lnTo>
                  <a:pt x="849629" y="1663699"/>
                </a:lnTo>
                <a:lnTo>
                  <a:pt x="869229" y="1663699"/>
                </a:lnTo>
                <a:lnTo>
                  <a:pt x="864151" y="1658620"/>
                </a:lnTo>
                <a:close/>
              </a:path>
              <a:path w="1344295" h="2138679">
                <a:moveTo>
                  <a:pt x="857804" y="1652269"/>
                </a:moveTo>
                <a:lnTo>
                  <a:pt x="838200" y="1652269"/>
                </a:lnTo>
                <a:lnTo>
                  <a:pt x="843280" y="1657349"/>
                </a:lnTo>
                <a:lnTo>
                  <a:pt x="862881" y="1657349"/>
                </a:lnTo>
                <a:lnTo>
                  <a:pt x="857804" y="1652269"/>
                </a:lnTo>
                <a:close/>
              </a:path>
              <a:path w="1344295" h="2138679">
                <a:moveTo>
                  <a:pt x="851456" y="1645920"/>
                </a:moveTo>
                <a:lnTo>
                  <a:pt x="831850" y="1645920"/>
                </a:lnTo>
                <a:lnTo>
                  <a:pt x="836930" y="1650999"/>
                </a:lnTo>
                <a:lnTo>
                  <a:pt x="856534" y="1650999"/>
                </a:lnTo>
                <a:lnTo>
                  <a:pt x="851456" y="1645920"/>
                </a:lnTo>
                <a:close/>
              </a:path>
              <a:path w="1344295" h="2138679">
                <a:moveTo>
                  <a:pt x="845109" y="1639570"/>
                </a:moveTo>
                <a:lnTo>
                  <a:pt x="825500" y="1639570"/>
                </a:lnTo>
                <a:lnTo>
                  <a:pt x="830580" y="1644649"/>
                </a:lnTo>
                <a:lnTo>
                  <a:pt x="850187" y="1644649"/>
                </a:lnTo>
                <a:lnTo>
                  <a:pt x="845109" y="1639570"/>
                </a:lnTo>
                <a:close/>
              </a:path>
              <a:path w="1344295" h="2138679">
                <a:moveTo>
                  <a:pt x="838762" y="1633220"/>
                </a:moveTo>
                <a:lnTo>
                  <a:pt x="819150" y="1633220"/>
                </a:lnTo>
                <a:lnTo>
                  <a:pt x="824230" y="1638299"/>
                </a:lnTo>
                <a:lnTo>
                  <a:pt x="843840" y="1638299"/>
                </a:lnTo>
                <a:lnTo>
                  <a:pt x="838762" y="1633220"/>
                </a:lnTo>
                <a:close/>
              </a:path>
              <a:path w="1344295" h="2138679">
                <a:moveTo>
                  <a:pt x="832414" y="1626869"/>
                </a:moveTo>
                <a:lnTo>
                  <a:pt x="812800" y="1626869"/>
                </a:lnTo>
                <a:lnTo>
                  <a:pt x="817879" y="1631949"/>
                </a:lnTo>
                <a:lnTo>
                  <a:pt x="837492" y="1631949"/>
                </a:lnTo>
                <a:lnTo>
                  <a:pt x="832414" y="1626869"/>
                </a:lnTo>
                <a:close/>
              </a:path>
              <a:path w="1344295" h="2138679">
                <a:moveTo>
                  <a:pt x="826067" y="1620519"/>
                </a:moveTo>
                <a:lnTo>
                  <a:pt x="806450" y="1620519"/>
                </a:lnTo>
                <a:lnTo>
                  <a:pt x="811530" y="1625600"/>
                </a:lnTo>
                <a:lnTo>
                  <a:pt x="831145" y="1625600"/>
                </a:lnTo>
                <a:lnTo>
                  <a:pt x="826067" y="1620519"/>
                </a:lnTo>
                <a:close/>
              </a:path>
              <a:path w="1344295" h="2138679">
                <a:moveTo>
                  <a:pt x="819720" y="1614170"/>
                </a:moveTo>
                <a:lnTo>
                  <a:pt x="800100" y="1614170"/>
                </a:lnTo>
                <a:lnTo>
                  <a:pt x="805180" y="1619249"/>
                </a:lnTo>
                <a:lnTo>
                  <a:pt x="824798" y="1619249"/>
                </a:lnTo>
                <a:lnTo>
                  <a:pt x="819720" y="1614170"/>
                </a:lnTo>
                <a:close/>
              </a:path>
              <a:path w="1344295" h="2138679">
                <a:moveTo>
                  <a:pt x="813373" y="1607819"/>
                </a:moveTo>
                <a:lnTo>
                  <a:pt x="793750" y="1607819"/>
                </a:lnTo>
                <a:lnTo>
                  <a:pt x="798830" y="1612900"/>
                </a:lnTo>
                <a:lnTo>
                  <a:pt x="818451" y="1612900"/>
                </a:lnTo>
                <a:lnTo>
                  <a:pt x="813373" y="1607819"/>
                </a:lnTo>
                <a:close/>
              </a:path>
              <a:path w="1344295" h="2138679">
                <a:moveTo>
                  <a:pt x="807025" y="1601470"/>
                </a:moveTo>
                <a:lnTo>
                  <a:pt x="787400" y="1601470"/>
                </a:lnTo>
                <a:lnTo>
                  <a:pt x="792479" y="1606549"/>
                </a:lnTo>
                <a:lnTo>
                  <a:pt x="812103" y="1606549"/>
                </a:lnTo>
                <a:lnTo>
                  <a:pt x="807025" y="1601470"/>
                </a:lnTo>
                <a:close/>
              </a:path>
              <a:path w="1344295" h="2138679">
                <a:moveTo>
                  <a:pt x="800678" y="1595119"/>
                </a:moveTo>
                <a:lnTo>
                  <a:pt x="781050" y="1595119"/>
                </a:lnTo>
                <a:lnTo>
                  <a:pt x="786130" y="1600199"/>
                </a:lnTo>
                <a:lnTo>
                  <a:pt x="805756" y="1600199"/>
                </a:lnTo>
                <a:lnTo>
                  <a:pt x="800678" y="1595119"/>
                </a:lnTo>
                <a:close/>
              </a:path>
              <a:path w="1344295" h="2138679">
                <a:moveTo>
                  <a:pt x="794331" y="1588769"/>
                </a:moveTo>
                <a:lnTo>
                  <a:pt x="774700" y="1588769"/>
                </a:lnTo>
                <a:lnTo>
                  <a:pt x="779780" y="1593850"/>
                </a:lnTo>
                <a:lnTo>
                  <a:pt x="799409" y="1593850"/>
                </a:lnTo>
                <a:lnTo>
                  <a:pt x="794331" y="1588769"/>
                </a:lnTo>
                <a:close/>
              </a:path>
              <a:path w="1344295" h="2138679">
                <a:moveTo>
                  <a:pt x="787984" y="1582420"/>
                </a:moveTo>
                <a:lnTo>
                  <a:pt x="768350" y="1582420"/>
                </a:lnTo>
                <a:lnTo>
                  <a:pt x="773430" y="1587499"/>
                </a:lnTo>
                <a:lnTo>
                  <a:pt x="793061" y="1587499"/>
                </a:lnTo>
                <a:lnTo>
                  <a:pt x="787984" y="1582420"/>
                </a:lnTo>
                <a:close/>
              </a:path>
              <a:path w="1344295" h="2138679">
                <a:moveTo>
                  <a:pt x="781636" y="1576070"/>
                </a:moveTo>
                <a:lnTo>
                  <a:pt x="762000" y="1576070"/>
                </a:lnTo>
                <a:lnTo>
                  <a:pt x="767080" y="1581149"/>
                </a:lnTo>
                <a:lnTo>
                  <a:pt x="786714" y="1581149"/>
                </a:lnTo>
                <a:lnTo>
                  <a:pt x="781636" y="1576070"/>
                </a:lnTo>
                <a:close/>
              </a:path>
              <a:path w="1344295" h="2138679">
                <a:moveTo>
                  <a:pt x="775289" y="1569720"/>
                </a:moveTo>
                <a:lnTo>
                  <a:pt x="755650" y="1569720"/>
                </a:lnTo>
                <a:lnTo>
                  <a:pt x="760730" y="1574799"/>
                </a:lnTo>
                <a:lnTo>
                  <a:pt x="780367" y="1574799"/>
                </a:lnTo>
                <a:lnTo>
                  <a:pt x="775289" y="1569720"/>
                </a:lnTo>
                <a:close/>
              </a:path>
              <a:path w="1344295" h="2138679">
                <a:moveTo>
                  <a:pt x="768942" y="1563369"/>
                </a:moveTo>
                <a:lnTo>
                  <a:pt x="749300" y="1563369"/>
                </a:lnTo>
                <a:lnTo>
                  <a:pt x="754380" y="1568449"/>
                </a:lnTo>
                <a:lnTo>
                  <a:pt x="774020" y="1568449"/>
                </a:lnTo>
                <a:lnTo>
                  <a:pt x="768942" y="1563369"/>
                </a:lnTo>
                <a:close/>
              </a:path>
              <a:path w="1344295" h="2138679">
                <a:moveTo>
                  <a:pt x="762595" y="1557019"/>
                </a:moveTo>
                <a:lnTo>
                  <a:pt x="742950" y="1557019"/>
                </a:lnTo>
                <a:lnTo>
                  <a:pt x="748030" y="1562099"/>
                </a:lnTo>
                <a:lnTo>
                  <a:pt x="767672" y="1562099"/>
                </a:lnTo>
                <a:lnTo>
                  <a:pt x="762595" y="1557019"/>
                </a:lnTo>
                <a:close/>
              </a:path>
              <a:path w="1344295" h="2138679">
                <a:moveTo>
                  <a:pt x="756247" y="1550670"/>
                </a:moveTo>
                <a:lnTo>
                  <a:pt x="736600" y="1550670"/>
                </a:lnTo>
                <a:lnTo>
                  <a:pt x="741680" y="1555749"/>
                </a:lnTo>
                <a:lnTo>
                  <a:pt x="761325" y="1555749"/>
                </a:lnTo>
                <a:lnTo>
                  <a:pt x="756247" y="1550670"/>
                </a:lnTo>
                <a:close/>
              </a:path>
              <a:path w="1344295" h="2138679">
                <a:moveTo>
                  <a:pt x="749900" y="1544320"/>
                </a:moveTo>
                <a:lnTo>
                  <a:pt x="730250" y="1544320"/>
                </a:lnTo>
                <a:lnTo>
                  <a:pt x="735330" y="1549399"/>
                </a:lnTo>
                <a:lnTo>
                  <a:pt x="754978" y="1549399"/>
                </a:lnTo>
                <a:lnTo>
                  <a:pt x="749900" y="1544320"/>
                </a:lnTo>
                <a:close/>
              </a:path>
              <a:path w="1344295" h="2138679">
                <a:moveTo>
                  <a:pt x="743553" y="1537969"/>
                </a:moveTo>
                <a:lnTo>
                  <a:pt x="723900" y="1537969"/>
                </a:lnTo>
                <a:lnTo>
                  <a:pt x="728979" y="1543049"/>
                </a:lnTo>
                <a:lnTo>
                  <a:pt x="748631" y="1543049"/>
                </a:lnTo>
                <a:lnTo>
                  <a:pt x="743553" y="1537969"/>
                </a:lnTo>
                <a:close/>
              </a:path>
              <a:path w="1344295" h="2138679">
                <a:moveTo>
                  <a:pt x="535362" y="1329689"/>
                </a:moveTo>
                <a:lnTo>
                  <a:pt x="515620" y="1329689"/>
                </a:lnTo>
                <a:lnTo>
                  <a:pt x="722630" y="1536699"/>
                </a:lnTo>
                <a:lnTo>
                  <a:pt x="742283" y="1536699"/>
                </a:lnTo>
                <a:lnTo>
                  <a:pt x="535362" y="1329689"/>
                </a:lnTo>
                <a:close/>
              </a:path>
              <a:path w="1344295" h="2138679">
                <a:moveTo>
                  <a:pt x="1161203" y="1955800"/>
                </a:moveTo>
                <a:lnTo>
                  <a:pt x="1141730" y="1955800"/>
                </a:lnTo>
                <a:lnTo>
                  <a:pt x="1242060" y="2056129"/>
                </a:lnTo>
                <a:lnTo>
                  <a:pt x="1261490" y="2056129"/>
                </a:lnTo>
                <a:lnTo>
                  <a:pt x="1161203" y="1955800"/>
                </a:lnTo>
                <a:close/>
              </a:path>
              <a:path w="1344295" h="2138679">
                <a:moveTo>
                  <a:pt x="1261490" y="2056129"/>
                </a:moveTo>
                <a:lnTo>
                  <a:pt x="1242060" y="2056129"/>
                </a:lnTo>
                <a:lnTo>
                  <a:pt x="1261110" y="2075179"/>
                </a:lnTo>
                <a:lnTo>
                  <a:pt x="1280531" y="2075179"/>
                </a:lnTo>
                <a:lnTo>
                  <a:pt x="1261490" y="2056129"/>
                </a:lnTo>
                <a:close/>
              </a:path>
              <a:path w="1344295" h="2138679">
                <a:moveTo>
                  <a:pt x="1280531" y="2075179"/>
                </a:moveTo>
                <a:lnTo>
                  <a:pt x="1261110" y="2075179"/>
                </a:lnTo>
                <a:lnTo>
                  <a:pt x="1324610" y="2138679"/>
                </a:lnTo>
                <a:lnTo>
                  <a:pt x="1344004" y="2138679"/>
                </a:lnTo>
                <a:lnTo>
                  <a:pt x="1280531" y="207517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0" y="5528309"/>
            <a:ext cx="1324610" cy="1324610"/>
          </a:xfrm>
          <a:custGeom>
            <a:avLst/>
            <a:gdLst/>
            <a:ahLst/>
            <a:cxnLst/>
            <a:rect l="l" t="t" r="r" b="b"/>
            <a:pathLst>
              <a:path w="1324610" h="13246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324610" h="13246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9209" y="48259"/>
                </a:lnTo>
                <a:lnTo>
                  <a:pt x="48259" y="48259"/>
                </a:lnTo>
                <a:lnTo>
                  <a:pt x="10160" y="10160"/>
                </a:lnTo>
                <a:close/>
              </a:path>
              <a:path w="1324610" h="1324609">
                <a:moveTo>
                  <a:pt x="48260" y="48260"/>
                </a:moveTo>
                <a:lnTo>
                  <a:pt x="29210" y="48260"/>
                </a:lnTo>
                <a:lnTo>
                  <a:pt x="60959" y="80009"/>
                </a:lnTo>
                <a:lnTo>
                  <a:pt x="80009" y="80009"/>
                </a:lnTo>
                <a:lnTo>
                  <a:pt x="48260" y="48260"/>
                </a:lnTo>
                <a:close/>
              </a:path>
              <a:path w="1324610" h="1324609">
                <a:moveTo>
                  <a:pt x="80010" y="80010"/>
                </a:moveTo>
                <a:lnTo>
                  <a:pt x="60960" y="80010"/>
                </a:lnTo>
                <a:lnTo>
                  <a:pt x="92709" y="111759"/>
                </a:lnTo>
                <a:lnTo>
                  <a:pt x="111759" y="111759"/>
                </a:lnTo>
                <a:lnTo>
                  <a:pt x="80010" y="80010"/>
                </a:lnTo>
                <a:close/>
              </a:path>
              <a:path w="1324610" h="1324609">
                <a:moveTo>
                  <a:pt x="111760" y="111760"/>
                </a:moveTo>
                <a:lnTo>
                  <a:pt x="92710" y="11176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111760" y="111760"/>
                </a:lnTo>
                <a:close/>
              </a:path>
              <a:path w="1324610" h="1324609">
                <a:moveTo>
                  <a:pt x="219710" y="219710"/>
                </a:moveTo>
                <a:lnTo>
                  <a:pt x="200660" y="219710"/>
                </a:lnTo>
                <a:lnTo>
                  <a:pt x="219709" y="238759"/>
                </a:lnTo>
                <a:lnTo>
                  <a:pt x="238759" y="238759"/>
                </a:lnTo>
                <a:lnTo>
                  <a:pt x="219710" y="219710"/>
                </a:lnTo>
                <a:close/>
              </a:path>
              <a:path w="1324610" h="1324609">
                <a:moveTo>
                  <a:pt x="238760" y="238760"/>
                </a:moveTo>
                <a:lnTo>
                  <a:pt x="219710" y="238760"/>
                </a:lnTo>
                <a:lnTo>
                  <a:pt x="232409" y="251459"/>
                </a:lnTo>
                <a:lnTo>
                  <a:pt x="251459" y="251459"/>
                </a:lnTo>
                <a:lnTo>
                  <a:pt x="238760" y="238760"/>
                </a:lnTo>
                <a:close/>
              </a:path>
              <a:path w="1324610" h="1324609">
                <a:moveTo>
                  <a:pt x="251460" y="251460"/>
                </a:moveTo>
                <a:lnTo>
                  <a:pt x="232410" y="251460"/>
                </a:lnTo>
                <a:lnTo>
                  <a:pt x="247650" y="266700"/>
                </a:lnTo>
                <a:lnTo>
                  <a:pt x="266700" y="266700"/>
                </a:lnTo>
                <a:lnTo>
                  <a:pt x="251460" y="251460"/>
                </a:lnTo>
                <a:close/>
              </a:path>
              <a:path w="1324610" h="1324609">
                <a:moveTo>
                  <a:pt x="266700" y="266700"/>
                </a:moveTo>
                <a:lnTo>
                  <a:pt x="247650" y="266700"/>
                </a:lnTo>
                <a:lnTo>
                  <a:pt x="251459" y="270509"/>
                </a:lnTo>
                <a:lnTo>
                  <a:pt x="270509" y="270509"/>
                </a:lnTo>
                <a:lnTo>
                  <a:pt x="266700" y="266700"/>
                </a:lnTo>
                <a:close/>
              </a:path>
              <a:path w="1324610" h="1324609">
                <a:moveTo>
                  <a:pt x="270510" y="270510"/>
                </a:moveTo>
                <a:lnTo>
                  <a:pt x="251460" y="270510"/>
                </a:lnTo>
                <a:lnTo>
                  <a:pt x="264159" y="283209"/>
                </a:lnTo>
                <a:lnTo>
                  <a:pt x="283209" y="283209"/>
                </a:lnTo>
                <a:lnTo>
                  <a:pt x="270510" y="270510"/>
                </a:lnTo>
                <a:close/>
              </a:path>
              <a:path w="1324610" h="1324609">
                <a:moveTo>
                  <a:pt x="283210" y="283210"/>
                </a:moveTo>
                <a:lnTo>
                  <a:pt x="264160" y="283210"/>
                </a:lnTo>
                <a:lnTo>
                  <a:pt x="279400" y="298450"/>
                </a:lnTo>
                <a:lnTo>
                  <a:pt x="298450" y="298450"/>
                </a:lnTo>
                <a:lnTo>
                  <a:pt x="283210" y="283210"/>
                </a:lnTo>
                <a:close/>
              </a:path>
              <a:path w="1324610" h="1324609">
                <a:moveTo>
                  <a:pt x="298450" y="298450"/>
                </a:moveTo>
                <a:lnTo>
                  <a:pt x="279400" y="298450"/>
                </a:lnTo>
                <a:lnTo>
                  <a:pt x="311150" y="330200"/>
                </a:lnTo>
                <a:lnTo>
                  <a:pt x="330200" y="330200"/>
                </a:lnTo>
                <a:lnTo>
                  <a:pt x="298450" y="298450"/>
                </a:lnTo>
                <a:close/>
              </a:path>
              <a:path w="1324610" h="1324609">
                <a:moveTo>
                  <a:pt x="330200" y="330200"/>
                </a:moveTo>
                <a:lnTo>
                  <a:pt x="311150" y="330200"/>
                </a:lnTo>
                <a:lnTo>
                  <a:pt x="327659" y="346709"/>
                </a:lnTo>
                <a:lnTo>
                  <a:pt x="346709" y="346709"/>
                </a:lnTo>
                <a:lnTo>
                  <a:pt x="330200" y="330200"/>
                </a:lnTo>
                <a:close/>
              </a:path>
              <a:path w="1324610" h="1324609">
                <a:moveTo>
                  <a:pt x="346710" y="346710"/>
                </a:moveTo>
                <a:lnTo>
                  <a:pt x="327660" y="346710"/>
                </a:lnTo>
                <a:lnTo>
                  <a:pt x="342900" y="361950"/>
                </a:lnTo>
                <a:lnTo>
                  <a:pt x="361950" y="361950"/>
                </a:lnTo>
                <a:lnTo>
                  <a:pt x="346710" y="346710"/>
                </a:lnTo>
                <a:close/>
              </a:path>
              <a:path w="1324610" h="1324609">
                <a:moveTo>
                  <a:pt x="361950" y="361950"/>
                </a:moveTo>
                <a:lnTo>
                  <a:pt x="342900" y="361950"/>
                </a:lnTo>
                <a:lnTo>
                  <a:pt x="359409" y="378459"/>
                </a:lnTo>
                <a:lnTo>
                  <a:pt x="378459" y="378459"/>
                </a:lnTo>
                <a:lnTo>
                  <a:pt x="361950" y="361950"/>
                </a:lnTo>
                <a:close/>
              </a:path>
              <a:path w="1324610" h="1324609">
                <a:moveTo>
                  <a:pt x="378460" y="378460"/>
                </a:moveTo>
                <a:lnTo>
                  <a:pt x="359410" y="378460"/>
                </a:lnTo>
                <a:lnTo>
                  <a:pt x="378459" y="397509"/>
                </a:lnTo>
                <a:lnTo>
                  <a:pt x="397509" y="397509"/>
                </a:lnTo>
                <a:lnTo>
                  <a:pt x="378460" y="378460"/>
                </a:lnTo>
                <a:close/>
              </a:path>
              <a:path w="1324610" h="1324609">
                <a:moveTo>
                  <a:pt x="397510" y="397510"/>
                </a:moveTo>
                <a:lnTo>
                  <a:pt x="378460" y="397510"/>
                </a:lnTo>
                <a:lnTo>
                  <a:pt x="391159" y="410209"/>
                </a:lnTo>
                <a:lnTo>
                  <a:pt x="410209" y="410209"/>
                </a:lnTo>
                <a:lnTo>
                  <a:pt x="397510" y="397510"/>
                </a:lnTo>
                <a:close/>
              </a:path>
              <a:path w="1324610" h="1324609">
                <a:moveTo>
                  <a:pt x="410210" y="410210"/>
                </a:moveTo>
                <a:lnTo>
                  <a:pt x="391160" y="410210"/>
                </a:lnTo>
                <a:lnTo>
                  <a:pt x="410209" y="429259"/>
                </a:lnTo>
                <a:lnTo>
                  <a:pt x="429259" y="429259"/>
                </a:lnTo>
                <a:lnTo>
                  <a:pt x="410210" y="410210"/>
                </a:lnTo>
                <a:close/>
              </a:path>
              <a:path w="1324610" h="1324609">
                <a:moveTo>
                  <a:pt x="429260" y="429260"/>
                </a:moveTo>
                <a:lnTo>
                  <a:pt x="410210" y="42926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29260" y="429260"/>
                </a:lnTo>
                <a:close/>
              </a:path>
              <a:path w="1324610" h="1324609">
                <a:moveTo>
                  <a:pt x="444500" y="444500"/>
                </a:moveTo>
                <a:lnTo>
                  <a:pt x="425450" y="444500"/>
                </a:lnTo>
                <a:lnTo>
                  <a:pt x="431800" y="450850"/>
                </a:lnTo>
                <a:lnTo>
                  <a:pt x="450850" y="450850"/>
                </a:lnTo>
                <a:lnTo>
                  <a:pt x="444500" y="444500"/>
                </a:lnTo>
                <a:close/>
              </a:path>
              <a:path w="1324610" h="1324609">
                <a:moveTo>
                  <a:pt x="450850" y="450850"/>
                </a:moveTo>
                <a:lnTo>
                  <a:pt x="431800" y="450850"/>
                </a:lnTo>
                <a:lnTo>
                  <a:pt x="450850" y="469899"/>
                </a:lnTo>
                <a:lnTo>
                  <a:pt x="469900" y="469899"/>
                </a:lnTo>
                <a:lnTo>
                  <a:pt x="450850" y="450850"/>
                </a:lnTo>
                <a:close/>
              </a:path>
              <a:path w="1324610" h="1324609">
                <a:moveTo>
                  <a:pt x="469900" y="469900"/>
                </a:moveTo>
                <a:lnTo>
                  <a:pt x="450850" y="469900"/>
                </a:lnTo>
                <a:lnTo>
                  <a:pt x="457200" y="476250"/>
                </a:lnTo>
                <a:lnTo>
                  <a:pt x="476250" y="476250"/>
                </a:lnTo>
                <a:lnTo>
                  <a:pt x="469900" y="469900"/>
                </a:lnTo>
                <a:close/>
              </a:path>
              <a:path w="1324610" h="1324609">
                <a:moveTo>
                  <a:pt x="476250" y="476250"/>
                </a:moveTo>
                <a:lnTo>
                  <a:pt x="457200" y="476250"/>
                </a:lnTo>
                <a:lnTo>
                  <a:pt x="463549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1324610" h="1324609">
                <a:moveTo>
                  <a:pt x="482600" y="482600"/>
                </a:moveTo>
                <a:lnTo>
                  <a:pt x="463550" y="482600"/>
                </a:lnTo>
                <a:lnTo>
                  <a:pt x="476250" y="495299"/>
                </a:lnTo>
                <a:lnTo>
                  <a:pt x="495299" y="495299"/>
                </a:lnTo>
                <a:lnTo>
                  <a:pt x="482600" y="482600"/>
                </a:lnTo>
                <a:close/>
              </a:path>
              <a:path w="1324610" h="1324609">
                <a:moveTo>
                  <a:pt x="495300" y="495300"/>
                </a:moveTo>
                <a:lnTo>
                  <a:pt x="476250" y="495300"/>
                </a:lnTo>
                <a:lnTo>
                  <a:pt x="482599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1324610" h="1324609">
                <a:moveTo>
                  <a:pt x="501650" y="501650"/>
                </a:moveTo>
                <a:lnTo>
                  <a:pt x="482600" y="501650"/>
                </a:lnTo>
                <a:lnTo>
                  <a:pt x="488950" y="508000"/>
                </a:lnTo>
                <a:lnTo>
                  <a:pt x="508000" y="508000"/>
                </a:lnTo>
                <a:lnTo>
                  <a:pt x="501650" y="501650"/>
                </a:lnTo>
                <a:close/>
              </a:path>
              <a:path w="1324610" h="1324609">
                <a:moveTo>
                  <a:pt x="508000" y="508000"/>
                </a:moveTo>
                <a:lnTo>
                  <a:pt x="488950" y="508000"/>
                </a:lnTo>
                <a:lnTo>
                  <a:pt x="495299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1324610" h="1324609">
                <a:moveTo>
                  <a:pt x="1125220" y="1125220"/>
                </a:moveTo>
                <a:lnTo>
                  <a:pt x="1106170" y="112522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125220" y="1125220"/>
                </a:lnTo>
                <a:close/>
              </a:path>
              <a:path w="1324610" h="1324609">
                <a:moveTo>
                  <a:pt x="1122680" y="1122680"/>
                </a:moveTo>
                <a:lnTo>
                  <a:pt x="1103630" y="1122680"/>
                </a:lnTo>
                <a:lnTo>
                  <a:pt x="1104900" y="1123950"/>
                </a:lnTo>
                <a:lnTo>
                  <a:pt x="1123950" y="1123950"/>
                </a:lnTo>
                <a:lnTo>
                  <a:pt x="1122680" y="1122680"/>
                </a:lnTo>
                <a:close/>
              </a:path>
              <a:path w="1324610" h="1324609">
                <a:moveTo>
                  <a:pt x="1118870" y="1118870"/>
                </a:moveTo>
                <a:lnTo>
                  <a:pt x="1099820" y="1118870"/>
                </a:lnTo>
                <a:lnTo>
                  <a:pt x="1102360" y="1121409"/>
                </a:lnTo>
                <a:lnTo>
                  <a:pt x="1121409" y="1121409"/>
                </a:lnTo>
                <a:lnTo>
                  <a:pt x="1118870" y="1118870"/>
                </a:lnTo>
                <a:close/>
              </a:path>
              <a:path w="1324610" h="1324609">
                <a:moveTo>
                  <a:pt x="1116330" y="1116330"/>
                </a:moveTo>
                <a:lnTo>
                  <a:pt x="1097280" y="1116330"/>
                </a:lnTo>
                <a:lnTo>
                  <a:pt x="1098550" y="1117600"/>
                </a:lnTo>
                <a:lnTo>
                  <a:pt x="1117600" y="1117600"/>
                </a:lnTo>
                <a:lnTo>
                  <a:pt x="1116330" y="1116330"/>
                </a:lnTo>
                <a:close/>
              </a:path>
              <a:path w="1324610" h="1324609">
                <a:moveTo>
                  <a:pt x="1112520" y="1112520"/>
                </a:moveTo>
                <a:lnTo>
                  <a:pt x="1093470" y="1112520"/>
                </a:lnTo>
                <a:lnTo>
                  <a:pt x="1096010" y="1115060"/>
                </a:lnTo>
                <a:lnTo>
                  <a:pt x="1115060" y="1115060"/>
                </a:lnTo>
                <a:lnTo>
                  <a:pt x="1112520" y="1112520"/>
                </a:lnTo>
                <a:close/>
              </a:path>
              <a:path w="1324610" h="1324609">
                <a:moveTo>
                  <a:pt x="1109980" y="1109979"/>
                </a:moveTo>
                <a:lnTo>
                  <a:pt x="1090930" y="1109979"/>
                </a:lnTo>
                <a:lnTo>
                  <a:pt x="1092200" y="1111250"/>
                </a:lnTo>
                <a:lnTo>
                  <a:pt x="1111250" y="1111250"/>
                </a:lnTo>
                <a:lnTo>
                  <a:pt x="1109980" y="1109979"/>
                </a:lnTo>
                <a:close/>
              </a:path>
              <a:path w="1324610" h="1324609">
                <a:moveTo>
                  <a:pt x="1106170" y="1106170"/>
                </a:moveTo>
                <a:lnTo>
                  <a:pt x="1087120" y="1106170"/>
                </a:lnTo>
                <a:lnTo>
                  <a:pt x="1089660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24610" h="1324609">
                <a:moveTo>
                  <a:pt x="1103630" y="1103629"/>
                </a:moveTo>
                <a:lnTo>
                  <a:pt x="1084580" y="1103629"/>
                </a:lnTo>
                <a:lnTo>
                  <a:pt x="1085850" y="1104900"/>
                </a:lnTo>
                <a:lnTo>
                  <a:pt x="1104900" y="1104900"/>
                </a:lnTo>
                <a:lnTo>
                  <a:pt x="1103630" y="1103629"/>
                </a:lnTo>
                <a:close/>
              </a:path>
              <a:path w="1324610" h="1324609">
                <a:moveTo>
                  <a:pt x="1099820" y="1099820"/>
                </a:moveTo>
                <a:lnTo>
                  <a:pt x="1080770" y="1099820"/>
                </a:lnTo>
                <a:lnTo>
                  <a:pt x="1083310" y="1102359"/>
                </a:lnTo>
                <a:lnTo>
                  <a:pt x="1102360" y="1102359"/>
                </a:lnTo>
                <a:lnTo>
                  <a:pt x="1099820" y="1099820"/>
                </a:lnTo>
                <a:close/>
              </a:path>
              <a:path w="1324610" h="1324609">
                <a:moveTo>
                  <a:pt x="1097280" y="1097280"/>
                </a:moveTo>
                <a:lnTo>
                  <a:pt x="1078230" y="1097280"/>
                </a:lnTo>
                <a:lnTo>
                  <a:pt x="1079500" y="1098549"/>
                </a:lnTo>
                <a:lnTo>
                  <a:pt x="1098550" y="1098549"/>
                </a:lnTo>
                <a:lnTo>
                  <a:pt x="1097280" y="1097280"/>
                </a:lnTo>
                <a:close/>
              </a:path>
              <a:path w="1324610" h="1324609">
                <a:moveTo>
                  <a:pt x="1093470" y="1093470"/>
                </a:moveTo>
                <a:lnTo>
                  <a:pt x="1074420" y="1093470"/>
                </a:lnTo>
                <a:lnTo>
                  <a:pt x="1076960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1324610" h="1324609">
                <a:moveTo>
                  <a:pt x="1090930" y="1090930"/>
                </a:moveTo>
                <a:lnTo>
                  <a:pt x="1071880" y="1090930"/>
                </a:lnTo>
                <a:lnTo>
                  <a:pt x="1073150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24610" h="1324609">
                <a:moveTo>
                  <a:pt x="1087120" y="1087120"/>
                </a:moveTo>
                <a:lnTo>
                  <a:pt x="1068070" y="1087120"/>
                </a:lnTo>
                <a:lnTo>
                  <a:pt x="1070610" y="1089659"/>
                </a:lnTo>
                <a:lnTo>
                  <a:pt x="1089660" y="1089659"/>
                </a:lnTo>
                <a:lnTo>
                  <a:pt x="1087120" y="1087120"/>
                </a:lnTo>
                <a:close/>
              </a:path>
              <a:path w="1324610" h="13246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50"/>
                </a:lnTo>
                <a:lnTo>
                  <a:pt x="1085850" y="1085850"/>
                </a:lnTo>
                <a:lnTo>
                  <a:pt x="1084580" y="1084580"/>
                </a:lnTo>
                <a:close/>
              </a:path>
              <a:path w="1324610" h="13246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24610" h="1324609">
                <a:moveTo>
                  <a:pt x="1078229" y="1078229"/>
                </a:moveTo>
                <a:lnTo>
                  <a:pt x="1059180" y="1078229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29" y="1078229"/>
                </a:lnTo>
                <a:close/>
              </a:path>
              <a:path w="1324610" h="13246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59"/>
                </a:lnTo>
                <a:lnTo>
                  <a:pt x="1076959" y="1076959"/>
                </a:lnTo>
                <a:lnTo>
                  <a:pt x="1074420" y="1074420"/>
                </a:lnTo>
                <a:close/>
              </a:path>
              <a:path w="1324610" h="13246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324610" h="13246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09" y="1070609"/>
                </a:lnTo>
                <a:lnTo>
                  <a:pt x="1068070" y="1068070"/>
                </a:lnTo>
                <a:close/>
              </a:path>
              <a:path w="1324610" h="1324609">
                <a:moveTo>
                  <a:pt x="1065530" y="1065530"/>
                </a:moveTo>
                <a:lnTo>
                  <a:pt x="1046480" y="1065530"/>
                </a:lnTo>
                <a:lnTo>
                  <a:pt x="1047750" y="1066800"/>
                </a:lnTo>
                <a:lnTo>
                  <a:pt x="1066800" y="1066800"/>
                </a:lnTo>
                <a:lnTo>
                  <a:pt x="1065530" y="1065530"/>
                </a:lnTo>
                <a:close/>
              </a:path>
              <a:path w="1324610" h="13246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59"/>
                </a:lnTo>
                <a:lnTo>
                  <a:pt x="1064259" y="1064259"/>
                </a:lnTo>
                <a:lnTo>
                  <a:pt x="1061720" y="1061720"/>
                </a:lnTo>
                <a:close/>
              </a:path>
              <a:path w="1324610" h="13246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324610" h="13246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324610" h="13246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324610" h="13246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60"/>
                </a:lnTo>
                <a:lnTo>
                  <a:pt x="1051560" y="1051560"/>
                </a:lnTo>
                <a:lnTo>
                  <a:pt x="1049020" y="1049020"/>
                </a:lnTo>
                <a:close/>
              </a:path>
              <a:path w="1324610" h="1324609">
                <a:moveTo>
                  <a:pt x="1046479" y="1046479"/>
                </a:moveTo>
                <a:lnTo>
                  <a:pt x="1027429" y="1046479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324610" h="1324609">
                <a:moveTo>
                  <a:pt x="1042669" y="1042669"/>
                </a:moveTo>
                <a:lnTo>
                  <a:pt x="1023620" y="1042669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24610" h="13246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324610" h="13246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324610" h="13246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324610" h="1324609">
                <a:moveTo>
                  <a:pt x="1027430" y="1027430"/>
                </a:moveTo>
                <a:lnTo>
                  <a:pt x="1008380" y="102743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7430" y="1027430"/>
                </a:lnTo>
                <a:close/>
              </a:path>
              <a:path w="1324610" h="1324609">
                <a:moveTo>
                  <a:pt x="1023620" y="1023619"/>
                </a:moveTo>
                <a:lnTo>
                  <a:pt x="1004570" y="1023619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23620" y="1023619"/>
                </a:lnTo>
                <a:close/>
              </a:path>
              <a:path w="1324610" h="1324609">
                <a:moveTo>
                  <a:pt x="1021080" y="1021079"/>
                </a:moveTo>
                <a:lnTo>
                  <a:pt x="1002030" y="102107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21080" y="1021079"/>
                </a:lnTo>
                <a:close/>
              </a:path>
              <a:path w="1324610" h="1324609">
                <a:moveTo>
                  <a:pt x="1017270" y="1017269"/>
                </a:moveTo>
                <a:lnTo>
                  <a:pt x="998219" y="1017269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7270" y="1017269"/>
                </a:lnTo>
                <a:close/>
              </a:path>
              <a:path w="1324610" h="1324609">
                <a:moveTo>
                  <a:pt x="1014730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30" y="1014729"/>
                </a:lnTo>
                <a:close/>
              </a:path>
              <a:path w="1324610" h="1324609">
                <a:moveTo>
                  <a:pt x="1010920" y="1010919"/>
                </a:moveTo>
                <a:lnTo>
                  <a:pt x="991869" y="1010919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24610" h="1324609">
                <a:moveTo>
                  <a:pt x="1008380" y="1008380"/>
                </a:moveTo>
                <a:lnTo>
                  <a:pt x="989330" y="1008380"/>
                </a:lnTo>
                <a:lnTo>
                  <a:pt x="990600" y="1009649"/>
                </a:lnTo>
                <a:lnTo>
                  <a:pt x="1009650" y="1009649"/>
                </a:lnTo>
                <a:lnTo>
                  <a:pt x="1008380" y="1008380"/>
                </a:lnTo>
                <a:close/>
              </a:path>
              <a:path w="1324610" h="13246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324610" h="13246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324610" h="1324609">
                <a:moveTo>
                  <a:pt x="998220" y="998219"/>
                </a:moveTo>
                <a:lnTo>
                  <a:pt x="979170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324610" h="1324609">
                <a:moveTo>
                  <a:pt x="995680" y="995680"/>
                </a:moveTo>
                <a:lnTo>
                  <a:pt x="976630" y="995680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80"/>
                </a:lnTo>
                <a:close/>
              </a:path>
              <a:path w="1324610" h="1324609">
                <a:moveTo>
                  <a:pt x="991869" y="991869"/>
                </a:moveTo>
                <a:lnTo>
                  <a:pt x="972820" y="991869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91869" y="991869"/>
                </a:lnTo>
                <a:close/>
              </a:path>
              <a:path w="1324610" h="1324609">
                <a:moveTo>
                  <a:pt x="989329" y="989329"/>
                </a:moveTo>
                <a:lnTo>
                  <a:pt x="970280" y="989329"/>
                </a:lnTo>
                <a:lnTo>
                  <a:pt x="971550" y="990600"/>
                </a:lnTo>
                <a:lnTo>
                  <a:pt x="990600" y="990600"/>
                </a:lnTo>
                <a:lnTo>
                  <a:pt x="989329" y="989329"/>
                </a:lnTo>
                <a:close/>
              </a:path>
              <a:path w="1324610" h="1324609">
                <a:moveTo>
                  <a:pt x="985520" y="985520"/>
                </a:moveTo>
                <a:lnTo>
                  <a:pt x="966470" y="985520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20" y="985520"/>
                </a:lnTo>
                <a:close/>
              </a:path>
              <a:path w="1324610" h="1324609">
                <a:moveTo>
                  <a:pt x="982979" y="982979"/>
                </a:moveTo>
                <a:lnTo>
                  <a:pt x="963930" y="982979"/>
                </a:lnTo>
                <a:lnTo>
                  <a:pt x="965200" y="984250"/>
                </a:lnTo>
                <a:lnTo>
                  <a:pt x="984250" y="984250"/>
                </a:lnTo>
                <a:lnTo>
                  <a:pt x="982979" y="982979"/>
                </a:lnTo>
                <a:close/>
              </a:path>
              <a:path w="1324610" h="13246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324610" h="1324609">
                <a:moveTo>
                  <a:pt x="976629" y="976629"/>
                </a:moveTo>
                <a:lnTo>
                  <a:pt x="957580" y="976629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29" y="976629"/>
                </a:lnTo>
                <a:close/>
              </a:path>
              <a:path w="1324610" h="1324609">
                <a:moveTo>
                  <a:pt x="972820" y="972820"/>
                </a:moveTo>
                <a:lnTo>
                  <a:pt x="953770" y="97282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324610" h="1324609">
                <a:moveTo>
                  <a:pt x="970279" y="970279"/>
                </a:moveTo>
                <a:lnTo>
                  <a:pt x="951230" y="970279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79" y="970279"/>
                </a:lnTo>
                <a:close/>
              </a:path>
              <a:path w="1324610" h="1324609">
                <a:moveTo>
                  <a:pt x="963929" y="963929"/>
                </a:moveTo>
                <a:lnTo>
                  <a:pt x="944879" y="96392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24610" h="1324609">
                <a:moveTo>
                  <a:pt x="957579" y="957579"/>
                </a:moveTo>
                <a:lnTo>
                  <a:pt x="938529" y="95757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7579" y="957579"/>
                </a:lnTo>
                <a:close/>
              </a:path>
              <a:path w="1324610" h="1324609">
                <a:moveTo>
                  <a:pt x="951230" y="951229"/>
                </a:moveTo>
                <a:lnTo>
                  <a:pt x="932179" y="95122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1230" y="951229"/>
                </a:lnTo>
                <a:close/>
              </a:path>
              <a:path w="1324610" h="1324609">
                <a:moveTo>
                  <a:pt x="944880" y="944879"/>
                </a:moveTo>
                <a:lnTo>
                  <a:pt x="925830" y="944879"/>
                </a:lnTo>
                <a:lnTo>
                  <a:pt x="930910" y="949959"/>
                </a:lnTo>
                <a:lnTo>
                  <a:pt x="949959" y="949959"/>
                </a:lnTo>
                <a:lnTo>
                  <a:pt x="944880" y="944879"/>
                </a:lnTo>
                <a:close/>
              </a:path>
              <a:path w="1324610" h="1324609">
                <a:moveTo>
                  <a:pt x="938529" y="938529"/>
                </a:moveTo>
                <a:lnTo>
                  <a:pt x="919479" y="93852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8529" y="938529"/>
                </a:lnTo>
                <a:close/>
              </a:path>
              <a:path w="1324610" h="1324609">
                <a:moveTo>
                  <a:pt x="932179" y="932179"/>
                </a:moveTo>
                <a:lnTo>
                  <a:pt x="913129" y="932179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2179" y="932179"/>
                </a:lnTo>
                <a:close/>
              </a:path>
              <a:path w="1324610" h="13246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324610" h="1324609">
                <a:moveTo>
                  <a:pt x="920750" y="920750"/>
                </a:moveTo>
                <a:lnTo>
                  <a:pt x="901700" y="92075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20750" y="920750"/>
                </a:lnTo>
                <a:close/>
              </a:path>
              <a:path w="1324610" h="1324609">
                <a:moveTo>
                  <a:pt x="914400" y="914400"/>
                </a:moveTo>
                <a:lnTo>
                  <a:pt x="895350" y="91440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24610" h="1324609">
                <a:moveTo>
                  <a:pt x="908050" y="908050"/>
                </a:moveTo>
                <a:lnTo>
                  <a:pt x="889000" y="908050"/>
                </a:lnTo>
                <a:lnTo>
                  <a:pt x="894079" y="913129"/>
                </a:lnTo>
                <a:lnTo>
                  <a:pt x="913130" y="913129"/>
                </a:lnTo>
                <a:lnTo>
                  <a:pt x="908050" y="908050"/>
                </a:lnTo>
                <a:close/>
              </a:path>
              <a:path w="1324610" h="1324609">
                <a:moveTo>
                  <a:pt x="901700" y="901700"/>
                </a:moveTo>
                <a:lnTo>
                  <a:pt x="882650" y="901700"/>
                </a:lnTo>
                <a:lnTo>
                  <a:pt x="887729" y="906779"/>
                </a:lnTo>
                <a:lnTo>
                  <a:pt x="906779" y="906779"/>
                </a:lnTo>
                <a:lnTo>
                  <a:pt x="901700" y="901700"/>
                </a:lnTo>
                <a:close/>
              </a:path>
              <a:path w="1324610" h="1324609">
                <a:moveTo>
                  <a:pt x="895350" y="895350"/>
                </a:moveTo>
                <a:lnTo>
                  <a:pt x="876300" y="895350"/>
                </a:lnTo>
                <a:lnTo>
                  <a:pt x="881380" y="900429"/>
                </a:lnTo>
                <a:lnTo>
                  <a:pt x="900429" y="900429"/>
                </a:lnTo>
                <a:lnTo>
                  <a:pt x="895350" y="895350"/>
                </a:lnTo>
                <a:close/>
              </a:path>
              <a:path w="1324610" h="1324609">
                <a:moveTo>
                  <a:pt x="889000" y="889000"/>
                </a:moveTo>
                <a:lnTo>
                  <a:pt x="869950" y="889000"/>
                </a:lnTo>
                <a:lnTo>
                  <a:pt x="875029" y="894079"/>
                </a:lnTo>
                <a:lnTo>
                  <a:pt x="894079" y="894079"/>
                </a:lnTo>
                <a:lnTo>
                  <a:pt x="889000" y="889000"/>
                </a:lnTo>
                <a:close/>
              </a:path>
              <a:path w="1324610" h="1324609">
                <a:moveTo>
                  <a:pt x="882650" y="882650"/>
                </a:moveTo>
                <a:lnTo>
                  <a:pt x="863600" y="88265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2650" y="882650"/>
                </a:lnTo>
                <a:close/>
              </a:path>
              <a:path w="1324610" h="1324609">
                <a:moveTo>
                  <a:pt x="876300" y="876300"/>
                </a:moveTo>
                <a:lnTo>
                  <a:pt x="857250" y="876300"/>
                </a:lnTo>
                <a:lnTo>
                  <a:pt x="862329" y="881379"/>
                </a:lnTo>
                <a:lnTo>
                  <a:pt x="881379" y="881379"/>
                </a:lnTo>
                <a:lnTo>
                  <a:pt x="876300" y="876300"/>
                </a:lnTo>
                <a:close/>
              </a:path>
              <a:path w="1324610" h="13246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324610" h="13246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324610" h="13246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30" y="862329"/>
                </a:lnTo>
                <a:lnTo>
                  <a:pt x="857250" y="857250"/>
                </a:lnTo>
                <a:close/>
              </a:path>
              <a:path w="1324610" h="1324609">
                <a:moveTo>
                  <a:pt x="850900" y="850900"/>
                </a:moveTo>
                <a:lnTo>
                  <a:pt x="831850" y="85090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0900" y="850900"/>
                </a:lnTo>
                <a:close/>
              </a:path>
              <a:path w="1324610" h="1324609">
                <a:moveTo>
                  <a:pt x="844550" y="844550"/>
                </a:moveTo>
                <a:lnTo>
                  <a:pt x="825500" y="844550"/>
                </a:lnTo>
                <a:lnTo>
                  <a:pt x="830579" y="849629"/>
                </a:lnTo>
                <a:lnTo>
                  <a:pt x="849630" y="849629"/>
                </a:lnTo>
                <a:lnTo>
                  <a:pt x="844550" y="844550"/>
                </a:lnTo>
                <a:close/>
              </a:path>
              <a:path w="1324610" h="1324609">
                <a:moveTo>
                  <a:pt x="838200" y="838200"/>
                </a:moveTo>
                <a:lnTo>
                  <a:pt x="819150" y="838200"/>
                </a:lnTo>
                <a:lnTo>
                  <a:pt x="824230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324610" h="13246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324610" h="13246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324610" h="13246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24610" h="1324609">
                <a:moveTo>
                  <a:pt x="812800" y="812800"/>
                </a:moveTo>
                <a:lnTo>
                  <a:pt x="793750" y="812800"/>
                </a:lnTo>
                <a:lnTo>
                  <a:pt x="798829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324610" h="1324609">
                <a:moveTo>
                  <a:pt x="806450" y="806450"/>
                </a:moveTo>
                <a:lnTo>
                  <a:pt x="787400" y="80645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24610" h="1324609">
                <a:moveTo>
                  <a:pt x="800100" y="800100"/>
                </a:moveTo>
                <a:lnTo>
                  <a:pt x="781050" y="800100"/>
                </a:lnTo>
                <a:lnTo>
                  <a:pt x="786130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324610" h="1324609">
                <a:moveTo>
                  <a:pt x="793750" y="793750"/>
                </a:moveTo>
                <a:lnTo>
                  <a:pt x="774700" y="79375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3750" y="793750"/>
                </a:lnTo>
                <a:close/>
              </a:path>
              <a:path w="1324610" h="1324609">
                <a:moveTo>
                  <a:pt x="787400" y="787400"/>
                </a:moveTo>
                <a:lnTo>
                  <a:pt x="768350" y="787400"/>
                </a:lnTo>
                <a:lnTo>
                  <a:pt x="773429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324610" h="1324609">
                <a:moveTo>
                  <a:pt x="781050" y="781050"/>
                </a:moveTo>
                <a:lnTo>
                  <a:pt x="762000" y="781050"/>
                </a:lnTo>
                <a:lnTo>
                  <a:pt x="767080" y="786129"/>
                </a:lnTo>
                <a:lnTo>
                  <a:pt x="786130" y="786129"/>
                </a:lnTo>
                <a:lnTo>
                  <a:pt x="781050" y="781050"/>
                </a:lnTo>
                <a:close/>
              </a:path>
              <a:path w="1324610" h="1324609">
                <a:moveTo>
                  <a:pt x="774700" y="774700"/>
                </a:moveTo>
                <a:lnTo>
                  <a:pt x="755650" y="77470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24610" h="13246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24610" h="1324609">
                <a:moveTo>
                  <a:pt x="762000" y="762000"/>
                </a:moveTo>
                <a:lnTo>
                  <a:pt x="742950" y="76200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324610" h="13246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324610" h="1324609">
                <a:moveTo>
                  <a:pt x="749300" y="749299"/>
                </a:moveTo>
                <a:lnTo>
                  <a:pt x="730250" y="749299"/>
                </a:lnTo>
                <a:lnTo>
                  <a:pt x="735330" y="754379"/>
                </a:lnTo>
                <a:lnTo>
                  <a:pt x="754380" y="754379"/>
                </a:lnTo>
                <a:lnTo>
                  <a:pt x="749300" y="749299"/>
                </a:lnTo>
                <a:close/>
              </a:path>
              <a:path w="1324610" h="13246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324610" h="13246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324610" h="1324609">
                <a:moveTo>
                  <a:pt x="730250" y="730250"/>
                </a:moveTo>
                <a:lnTo>
                  <a:pt x="711200" y="730250"/>
                </a:lnTo>
                <a:lnTo>
                  <a:pt x="716280" y="735329"/>
                </a:lnTo>
                <a:lnTo>
                  <a:pt x="735330" y="735329"/>
                </a:lnTo>
                <a:lnTo>
                  <a:pt x="730250" y="730250"/>
                </a:lnTo>
                <a:close/>
              </a:path>
              <a:path w="1324610" h="1324609">
                <a:moveTo>
                  <a:pt x="723900" y="723900"/>
                </a:moveTo>
                <a:lnTo>
                  <a:pt x="704850" y="723900"/>
                </a:lnTo>
                <a:lnTo>
                  <a:pt x="709929" y="728979"/>
                </a:lnTo>
                <a:lnTo>
                  <a:pt x="728979" y="728979"/>
                </a:lnTo>
                <a:lnTo>
                  <a:pt x="723900" y="723900"/>
                </a:lnTo>
                <a:close/>
              </a:path>
              <a:path w="1324610" h="1324609">
                <a:moveTo>
                  <a:pt x="515619" y="515619"/>
                </a:moveTo>
                <a:lnTo>
                  <a:pt x="496569" y="515619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515619" y="51561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0" y="4733290"/>
            <a:ext cx="1305560" cy="2119630"/>
          </a:xfrm>
          <a:custGeom>
            <a:avLst/>
            <a:gdLst/>
            <a:ahLst/>
            <a:cxnLst/>
            <a:rect l="l" t="t" r="r" b="b"/>
            <a:pathLst>
              <a:path w="1305560" h="2119629">
                <a:moveTo>
                  <a:pt x="831850" y="0"/>
                </a:moveTo>
                <a:lnTo>
                  <a:pt x="0" y="0"/>
                </a:lnTo>
                <a:lnTo>
                  <a:pt x="0" y="6349"/>
                </a:lnTo>
                <a:lnTo>
                  <a:pt x="836930" y="6349"/>
                </a:lnTo>
                <a:lnTo>
                  <a:pt x="836930" y="5079"/>
                </a:lnTo>
                <a:lnTo>
                  <a:pt x="835660" y="5079"/>
                </a:lnTo>
                <a:lnTo>
                  <a:pt x="835660" y="3809"/>
                </a:lnTo>
                <a:lnTo>
                  <a:pt x="834390" y="3809"/>
                </a:lnTo>
                <a:lnTo>
                  <a:pt x="834390" y="2539"/>
                </a:lnTo>
                <a:lnTo>
                  <a:pt x="833119" y="2539"/>
                </a:lnTo>
                <a:lnTo>
                  <a:pt x="833119" y="1269"/>
                </a:lnTo>
                <a:lnTo>
                  <a:pt x="831850" y="1269"/>
                </a:lnTo>
                <a:lnTo>
                  <a:pt x="831850" y="0"/>
                </a:lnTo>
                <a:close/>
              </a:path>
              <a:path w="1305560" h="2119629">
                <a:moveTo>
                  <a:pt x="0" y="814070"/>
                </a:moveTo>
                <a:lnTo>
                  <a:pt x="0" y="833120"/>
                </a:lnTo>
                <a:lnTo>
                  <a:pt x="10159" y="843279"/>
                </a:lnTo>
                <a:lnTo>
                  <a:pt x="29209" y="843279"/>
                </a:lnTo>
                <a:lnTo>
                  <a:pt x="0" y="814070"/>
                </a:lnTo>
                <a:close/>
              </a:path>
              <a:path w="1305560" h="2119629">
                <a:moveTo>
                  <a:pt x="29210" y="843279"/>
                </a:moveTo>
                <a:lnTo>
                  <a:pt x="10160" y="843279"/>
                </a:lnTo>
                <a:lnTo>
                  <a:pt x="41909" y="875029"/>
                </a:lnTo>
                <a:lnTo>
                  <a:pt x="60959" y="875029"/>
                </a:lnTo>
                <a:lnTo>
                  <a:pt x="29210" y="843279"/>
                </a:lnTo>
                <a:close/>
              </a:path>
              <a:path w="1305560" h="2119629">
                <a:moveTo>
                  <a:pt x="60960" y="875029"/>
                </a:moveTo>
                <a:lnTo>
                  <a:pt x="41910" y="875029"/>
                </a:lnTo>
                <a:lnTo>
                  <a:pt x="73659" y="906779"/>
                </a:lnTo>
                <a:lnTo>
                  <a:pt x="92709" y="906779"/>
                </a:lnTo>
                <a:lnTo>
                  <a:pt x="60960" y="875029"/>
                </a:lnTo>
                <a:close/>
              </a:path>
              <a:path w="1305560" h="2119629">
                <a:moveTo>
                  <a:pt x="92710" y="906779"/>
                </a:moveTo>
                <a:lnTo>
                  <a:pt x="73660" y="906779"/>
                </a:lnTo>
                <a:lnTo>
                  <a:pt x="181609" y="1014729"/>
                </a:lnTo>
                <a:lnTo>
                  <a:pt x="200659" y="1014729"/>
                </a:lnTo>
                <a:lnTo>
                  <a:pt x="92710" y="906779"/>
                </a:lnTo>
                <a:close/>
              </a:path>
              <a:path w="1305560" h="2119629">
                <a:moveTo>
                  <a:pt x="200660" y="1014729"/>
                </a:moveTo>
                <a:lnTo>
                  <a:pt x="181610" y="1014729"/>
                </a:lnTo>
                <a:lnTo>
                  <a:pt x="200659" y="1033779"/>
                </a:lnTo>
                <a:lnTo>
                  <a:pt x="219709" y="1033779"/>
                </a:lnTo>
                <a:lnTo>
                  <a:pt x="200660" y="1014729"/>
                </a:lnTo>
                <a:close/>
              </a:path>
              <a:path w="1305560" h="2119629">
                <a:moveTo>
                  <a:pt x="219710" y="1033779"/>
                </a:moveTo>
                <a:lnTo>
                  <a:pt x="200660" y="1033779"/>
                </a:lnTo>
                <a:lnTo>
                  <a:pt x="213359" y="1046479"/>
                </a:lnTo>
                <a:lnTo>
                  <a:pt x="232409" y="1046479"/>
                </a:lnTo>
                <a:lnTo>
                  <a:pt x="219710" y="1033779"/>
                </a:lnTo>
                <a:close/>
              </a:path>
              <a:path w="1305560" h="2119629">
                <a:moveTo>
                  <a:pt x="232410" y="1046479"/>
                </a:moveTo>
                <a:lnTo>
                  <a:pt x="213360" y="1046479"/>
                </a:lnTo>
                <a:lnTo>
                  <a:pt x="260350" y="1093469"/>
                </a:lnTo>
                <a:lnTo>
                  <a:pt x="279400" y="1093469"/>
                </a:lnTo>
                <a:lnTo>
                  <a:pt x="232410" y="1046479"/>
                </a:lnTo>
                <a:close/>
              </a:path>
              <a:path w="1305560" h="2119629">
                <a:moveTo>
                  <a:pt x="279400" y="1093470"/>
                </a:moveTo>
                <a:lnTo>
                  <a:pt x="260350" y="1093470"/>
                </a:lnTo>
                <a:lnTo>
                  <a:pt x="276860" y="1109979"/>
                </a:lnTo>
                <a:lnTo>
                  <a:pt x="295909" y="1109979"/>
                </a:lnTo>
                <a:lnTo>
                  <a:pt x="279400" y="1093470"/>
                </a:lnTo>
                <a:close/>
              </a:path>
              <a:path w="1305560" h="2119629">
                <a:moveTo>
                  <a:pt x="295910" y="1109979"/>
                </a:moveTo>
                <a:lnTo>
                  <a:pt x="276860" y="1109979"/>
                </a:lnTo>
                <a:lnTo>
                  <a:pt x="283209" y="1116329"/>
                </a:lnTo>
                <a:lnTo>
                  <a:pt x="302259" y="1116329"/>
                </a:lnTo>
                <a:lnTo>
                  <a:pt x="295910" y="1109979"/>
                </a:lnTo>
                <a:close/>
              </a:path>
              <a:path w="1305560" h="2119629">
                <a:moveTo>
                  <a:pt x="302259" y="1116329"/>
                </a:moveTo>
                <a:lnTo>
                  <a:pt x="283209" y="1116329"/>
                </a:lnTo>
                <a:lnTo>
                  <a:pt x="292100" y="1125219"/>
                </a:lnTo>
                <a:lnTo>
                  <a:pt x="311150" y="1125219"/>
                </a:lnTo>
                <a:lnTo>
                  <a:pt x="302259" y="1116329"/>
                </a:lnTo>
                <a:close/>
              </a:path>
              <a:path w="1305560" h="2119629">
                <a:moveTo>
                  <a:pt x="311150" y="1125220"/>
                </a:moveTo>
                <a:lnTo>
                  <a:pt x="292100" y="1125220"/>
                </a:lnTo>
                <a:lnTo>
                  <a:pt x="308609" y="1141729"/>
                </a:lnTo>
                <a:lnTo>
                  <a:pt x="327659" y="1141729"/>
                </a:lnTo>
                <a:lnTo>
                  <a:pt x="311150" y="1125220"/>
                </a:lnTo>
                <a:close/>
              </a:path>
              <a:path w="1305560" h="2119629">
                <a:moveTo>
                  <a:pt x="327660" y="1141730"/>
                </a:moveTo>
                <a:lnTo>
                  <a:pt x="308610" y="1141730"/>
                </a:lnTo>
                <a:lnTo>
                  <a:pt x="340359" y="1173479"/>
                </a:lnTo>
                <a:lnTo>
                  <a:pt x="359409" y="1173479"/>
                </a:lnTo>
                <a:lnTo>
                  <a:pt x="327660" y="1141730"/>
                </a:lnTo>
                <a:close/>
              </a:path>
              <a:path w="1305560" h="2119629">
                <a:moveTo>
                  <a:pt x="359410" y="1173480"/>
                </a:moveTo>
                <a:lnTo>
                  <a:pt x="340360" y="1173480"/>
                </a:lnTo>
                <a:lnTo>
                  <a:pt x="359409" y="1192529"/>
                </a:lnTo>
                <a:lnTo>
                  <a:pt x="378459" y="1192529"/>
                </a:lnTo>
                <a:lnTo>
                  <a:pt x="359410" y="1173480"/>
                </a:lnTo>
                <a:close/>
              </a:path>
              <a:path w="1305560" h="2119629">
                <a:moveTo>
                  <a:pt x="378460" y="1192529"/>
                </a:moveTo>
                <a:lnTo>
                  <a:pt x="359410" y="1192529"/>
                </a:lnTo>
                <a:lnTo>
                  <a:pt x="372109" y="1205229"/>
                </a:lnTo>
                <a:lnTo>
                  <a:pt x="391159" y="1205229"/>
                </a:lnTo>
                <a:lnTo>
                  <a:pt x="378460" y="1192529"/>
                </a:lnTo>
                <a:close/>
              </a:path>
              <a:path w="1305560" h="2119629">
                <a:moveTo>
                  <a:pt x="391160" y="1205230"/>
                </a:moveTo>
                <a:lnTo>
                  <a:pt x="372110" y="1205230"/>
                </a:lnTo>
                <a:lnTo>
                  <a:pt x="406400" y="1239519"/>
                </a:lnTo>
                <a:lnTo>
                  <a:pt x="425449" y="1239519"/>
                </a:lnTo>
                <a:lnTo>
                  <a:pt x="391160" y="1205230"/>
                </a:lnTo>
                <a:close/>
              </a:path>
              <a:path w="1305560" h="2119629">
                <a:moveTo>
                  <a:pt x="425450" y="1239520"/>
                </a:moveTo>
                <a:lnTo>
                  <a:pt x="406400" y="1239520"/>
                </a:lnTo>
                <a:lnTo>
                  <a:pt x="412750" y="1245869"/>
                </a:lnTo>
                <a:lnTo>
                  <a:pt x="431800" y="1245869"/>
                </a:lnTo>
                <a:lnTo>
                  <a:pt x="425450" y="1239520"/>
                </a:lnTo>
                <a:close/>
              </a:path>
              <a:path w="1305560" h="2119629">
                <a:moveTo>
                  <a:pt x="431800" y="1245870"/>
                </a:moveTo>
                <a:lnTo>
                  <a:pt x="412750" y="1245870"/>
                </a:lnTo>
                <a:lnTo>
                  <a:pt x="425449" y="1258569"/>
                </a:lnTo>
                <a:lnTo>
                  <a:pt x="444499" y="1258569"/>
                </a:lnTo>
                <a:lnTo>
                  <a:pt x="431800" y="1245870"/>
                </a:lnTo>
                <a:close/>
              </a:path>
              <a:path w="1305560" h="2119629">
                <a:moveTo>
                  <a:pt x="444500" y="1258569"/>
                </a:moveTo>
                <a:lnTo>
                  <a:pt x="425450" y="1258569"/>
                </a:lnTo>
                <a:lnTo>
                  <a:pt x="429259" y="1262379"/>
                </a:lnTo>
                <a:lnTo>
                  <a:pt x="448309" y="1262379"/>
                </a:lnTo>
                <a:lnTo>
                  <a:pt x="444500" y="1258569"/>
                </a:lnTo>
                <a:close/>
              </a:path>
              <a:path w="1305560" h="2119629">
                <a:moveTo>
                  <a:pt x="448310" y="1262379"/>
                </a:moveTo>
                <a:lnTo>
                  <a:pt x="429260" y="1262379"/>
                </a:lnTo>
                <a:lnTo>
                  <a:pt x="431800" y="1264919"/>
                </a:lnTo>
                <a:lnTo>
                  <a:pt x="450850" y="1264919"/>
                </a:lnTo>
                <a:lnTo>
                  <a:pt x="448310" y="1262379"/>
                </a:lnTo>
                <a:close/>
              </a:path>
              <a:path w="1305560" h="2119629">
                <a:moveTo>
                  <a:pt x="450850" y="1264920"/>
                </a:moveTo>
                <a:lnTo>
                  <a:pt x="431800" y="1264920"/>
                </a:lnTo>
                <a:lnTo>
                  <a:pt x="438150" y="1271269"/>
                </a:lnTo>
                <a:lnTo>
                  <a:pt x="457200" y="1271269"/>
                </a:lnTo>
                <a:lnTo>
                  <a:pt x="450850" y="1264920"/>
                </a:lnTo>
                <a:close/>
              </a:path>
              <a:path w="1305560" h="2119629">
                <a:moveTo>
                  <a:pt x="457200" y="1271270"/>
                </a:moveTo>
                <a:lnTo>
                  <a:pt x="438150" y="1271270"/>
                </a:lnTo>
                <a:lnTo>
                  <a:pt x="444499" y="1277619"/>
                </a:lnTo>
                <a:lnTo>
                  <a:pt x="463549" y="1277619"/>
                </a:lnTo>
                <a:lnTo>
                  <a:pt x="457200" y="1271270"/>
                </a:lnTo>
                <a:close/>
              </a:path>
              <a:path w="1305560" h="2119629">
                <a:moveTo>
                  <a:pt x="463550" y="1277620"/>
                </a:moveTo>
                <a:lnTo>
                  <a:pt x="444500" y="1277620"/>
                </a:lnTo>
                <a:lnTo>
                  <a:pt x="457199" y="1290319"/>
                </a:lnTo>
                <a:lnTo>
                  <a:pt x="476249" y="1290319"/>
                </a:lnTo>
                <a:lnTo>
                  <a:pt x="463550" y="1277620"/>
                </a:lnTo>
                <a:close/>
              </a:path>
              <a:path w="1305560" h="2119629">
                <a:moveTo>
                  <a:pt x="476250" y="1290320"/>
                </a:moveTo>
                <a:lnTo>
                  <a:pt x="457200" y="1290320"/>
                </a:lnTo>
                <a:lnTo>
                  <a:pt x="461009" y="1294129"/>
                </a:lnTo>
                <a:lnTo>
                  <a:pt x="480059" y="1294129"/>
                </a:lnTo>
                <a:lnTo>
                  <a:pt x="476250" y="1290320"/>
                </a:lnTo>
                <a:close/>
              </a:path>
              <a:path w="1305560" h="2119629">
                <a:moveTo>
                  <a:pt x="480060" y="1294129"/>
                </a:moveTo>
                <a:lnTo>
                  <a:pt x="461010" y="1294129"/>
                </a:lnTo>
                <a:lnTo>
                  <a:pt x="463549" y="1296669"/>
                </a:lnTo>
                <a:lnTo>
                  <a:pt x="482599" y="1296669"/>
                </a:lnTo>
                <a:lnTo>
                  <a:pt x="480060" y="1294129"/>
                </a:lnTo>
                <a:close/>
              </a:path>
              <a:path w="1305560" h="2119629">
                <a:moveTo>
                  <a:pt x="482600" y="1296670"/>
                </a:moveTo>
                <a:lnTo>
                  <a:pt x="463550" y="1296670"/>
                </a:lnTo>
                <a:lnTo>
                  <a:pt x="469900" y="1303019"/>
                </a:lnTo>
                <a:lnTo>
                  <a:pt x="488950" y="1303019"/>
                </a:lnTo>
                <a:lnTo>
                  <a:pt x="482600" y="1296670"/>
                </a:lnTo>
                <a:close/>
              </a:path>
              <a:path w="1305560" h="2119629">
                <a:moveTo>
                  <a:pt x="488950" y="1303020"/>
                </a:moveTo>
                <a:lnTo>
                  <a:pt x="469900" y="1303020"/>
                </a:lnTo>
                <a:lnTo>
                  <a:pt x="476249" y="1309369"/>
                </a:lnTo>
                <a:lnTo>
                  <a:pt x="495299" y="1309369"/>
                </a:lnTo>
                <a:lnTo>
                  <a:pt x="488950" y="1303020"/>
                </a:lnTo>
                <a:close/>
              </a:path>
              <a:path w="1305560" h="2119629">
                <a:moveTo>
                  <a:pt x="1106170" y="1920240"/>
                </a:moveTo>
                <a:lnTo>
                  <a:pt x="1087120" y="1920240"/>
                </a:lnTo>
                <a:lnTo>
                  <a:pt x="1286510" y="2119629"/>
                </a:lnTo>
                <a:lnTo>
                  <a:pt x="1305560" y="2119629"/>
                </a:lnTo>
                <a:lnTo>
                  <a:pt x="1106170" y="1920240"/>
                </a:lnTo>
                <a:close/>
              </a:path>
              <a:path w="1305560" h="2119629">
                <a:moveTo>
                  <a:pt x="1103630" y="1917699"/>
                </a:moveTo>
                <a:lnTo>
                  <a:pt x="1084580" y="1917699"/>
                </a:lnTo>
                <a:lnTo>
                  <a:pt x="1085850" y="1918969"/>
                </a:lnTo>
                <a:lnTo>
                  <a:pt x="1104900" y="1918969"/>
                </a:lnTo>
                <a:lnTo>
                  <a:pt x="1103630" y="1917699"/>
                </a:lnTo>
                <a:close/>
              </a:path>
              <a:path w="1305560" h="2119629">
                <a:moveTo>
                  <a:pt x="1099820" y="1913889"/>
                </a:moveTo>
                <a:lnTo>
                  <a:pt x="1080770" y="1913889"/>
                </a:lnTo>
                <a:lnTo>
                  <a:pt x="1083309" y="1916429"/>
                </a:lnTo>
                <a:lnTo>
                  <a:pt x="1102360" y="1916429"/>
                </a:lnTo>
                <a:lnTo>
                  <a:pt x="1099820" y="1913889"/>
                </a:lnTo>
                <a:close/>
              </a:path>
              <a:path w="1305560" h="2119629">
                <a:moveTo>
                  <a:pt x="1097280" y="1911349"/>
                </a:moveTo>
                <a:lnTo>
                  <a:pt x="1078230" y="1911349"/>
                </a:lnTo>
                <a:lnTo>
                  <a:pt x="1079500" y="1912619"/>
                </a:lnTo>
                <a:lnTo>
                  <a:pt x="1098550" y="1912619"/>
                </a:lnTo>
                <a:lnTo>
                  <a:pt x="1097280" y="1911349"/>
                </a:lnTo>
                <a:close/>
              </a:path>
              <a:path w="1305560" h="2119629">
                <a:moveTo>
                  <a:pt x="1093470" y="1907539"/>
                </a:moveTo>
                <a:lnTo>
                  <a:pt x="1074420" y="1907539"/>
                </a:lnTo>
                <a:lnTo>
                  <a:pt x="1076959" y="1910079"/>
                </a:lnTo>
                <a:lnTo>
                  <a:pt x="1096009" y="1910079"/>
                </a:lnTo>
                <a:lnTo>
                  <a:pt x="1093470" y="1907539"/>
                </a:lnTo>
                <a:close/>
              </a:path>
              <a:path w="1305560" h="2119629">
                <a:moveTo>
                  <a:pt x="1090930" y="1904999"/>
                </a:moveTo>
                <a:lnTo>
                  <a:pt x="1071880" y="1904999"/>
                </a:lnTo>
                <a:lnTo>
                  <a:pt x="1073150" y="1906270"/>
                </a:lnTo>
                <a:lnTo>
                  <a:pt x="1092200" y="1906270"/>
                </a:lnTo>
                <a:lnTo>
                  <a:pt x="1090930" y="1904999"/>
                </a:lnTo>
                <a:close/>
              </a:path>
              <a:path w="1305560" h="2119629">
                <a:moveTo>
                  <a:pt x="1087120" y="1901189"/>
                </a:moveTo>
                <a:lnTo>
                  <a:pt x="1068070" y="1901189"/>
                </a:lnTo>
                <a:lnTo>
                  <a:pt x="1070610" y="1903729"/>
                </a:lnTo>
                <a:lnTo>
                  <a:pt x="1089660" y="1903729"/>
                </a:lnTo>
                <a:lnTo>
                  <a:pt x="1087120" y="1901189"/>
                </a:lnTo>
                <a:close/>
              </a:path>
              <a:path w="1305560" h="2119629">
                <a:moveTo>
                  <a:pt x="1084579" y="1898649"/>
                </a:moveTo>
                <a:lnTo>
                  <a:pt x="1065530" y="1898649"/>
                </a:lnTo>
                <a:lnTo>
                  <a:pt x="1066800" y="1899919"/>
                </a:lnTo>
                <a:lnTo>
                  <a:pt x="1085850" y="1899919"/>
                </a:lnTo>
                <a:lnTo>
                  <a:pt x="1084579" y="1898649"/>
                </a:lnTo>
                <a:close/>
              </a:path>
              <a:path w="1305560" h="2119629">
                <a:moveTo>
                  <a:pt x="1080770" y="1894839"/>
                </a:moveTo>
                <a:lnTo>
                  <a:pt x="1061720" y="1894839"/>
                </a:lnTo>
                <a:lnTo>
                  <a:pt x="1064260" y="1897379"/>
                </a:lnTo>
                <a:lnTo>
                  <a:pt x="1083310" y="1897379"/>
                </a:lnTo>
                <a:lnTo>
                  <a:pt x="1080770" y="1894839"/>
                </a:lnTo>
                <a:close/>
              </a:path>
              <a:path w="1305560" h="2119629">
                <a:moveTo>
                  <a:pt x="1078230" y="1892299"/>
                </a:moveTo>
                <a:lnTo>
                  <a:pt x="1059180" y="1892299"/>
                </a:lnTo>
                <a:lnTo>
                  <a:pt x="1060450" y="1893569"/>
                </a:lnTo>
                <a:lnTo>
                  <a:pt x="1079500" y="1893569"/>
                </a:lnTo>
                <a:lnTo>
                  <a:pt x="1078230" y="1892299"/>
                </a:lnTo>
                <a:close/>
              </a:path>
              <a:path w="1305560" h="2119629">
                <a:moveTo>
                  <a:pt x="1074420" y="1888489"/>
                </a:moveTo>
                <a:lnTo>
                  <a:pt x="1055370" y="1888489"/>
                </a:lnTo>
                <a:lnTo>
                  <a:pt x="1057910" y="1891029"/>
                </a:lnTo>
                <a:lnTo>
                  <a:pt x="1076959" y="1891029"/>
                </a:lnTo>
                <a:lnTo>
                  <a:pt x="1074420" y="1888489"/>
                </a:lnTo>
                <a:close/>
              </a:path>
              <a:path w="1305560" h="2119629">
                <a:moveTo>
                  <a:pt x="1071880" y="1885949"/>
                </a:moveTo>
                <a:lnTo>
                  <a:pt x="1052830" y="1885949"/>
                </a:lnTo>
                <a:lnTo>
                  <a:pt x="1054100" y="1887219"/>
                </a:lnTo>
                <a:lnTo>
                  <a:pt x="1073150" y="1887219"/>
                </a:lnTo>
                <a:lnTo>
                  <a:pt x="1071880" y="1885949"/>
                </a:lnTo>
                <a:close/>
              </a:path>
              <a:path w="1305560" h="2119629">
                <a:moveTo>
                  <a:pt x="1068070" y="1882139"/>
                </a:moveTo>
                <a:lnTo>
                  <a:pt x="1049020" y="1882139"/>
                </a:lnTo>
                <a:lnTo>
                  <a:pt x="1051560" y="1884679"/>
                </a:lnTo>
                <a:lnTo>
                  <a:pt x="1070610" y="1884679"/>
                </a:lnTo>
                <a:lnTo>
                  <a:pt x="1068070" y="1882139"/>
                </a:lnTo>
                <a:close/>
              </a:path>
              <a:path w="1305560" h="2119629">
                <a:moveTo>
                  <a:pt x="1065530" y="1879599"/>
                </a:moveTo>
                <a:lnTo>
                  <a:pt x="1046479" y="1879599"/>
                </a:lnTo>
                <a:lnTo>
                  <a:pt x="1047750" y="1880869"/>
                </a:lnTo>
                <a:lnTo>
                  <a:pt x="1066800" y="1880869"/>
                </a:lnTo>
                <a:lnTo>
                  <a:pt x="1065530" y="1879599"/>
                </a:lnTo>
                <a:close/>
              </a:path>
              <a:path w="1305560" h="2119629">
                <a:moveTo>
                  <a:pt x="1061720" y="1875789"/>
                </a:moveTo>
                <a:lnTo>
                  <a:pt x="1042670" y="1875789"/>
                </a:lnTo>
                <a:lnTo>
                  <a:pt x="1045209" y="1878329"/>
                </a:lnTo>
                <a:lnTo>
                  <a:pt x="1064260" y="1878329"/>
                </a:lnTo>
                <a:lnTo>
                  <a:pt x="1061720" y="1875789"/>
                </a:lnTo>
                <a:close/>
              </a:path>
              <a:path w="1305560" h="2119629">
                <a:moveTo>
                  <a:pt x="1059180" y="1873249"/>
                </a:moveTo>
                <a:lnTo>
                  <a:pt x="1040129" y="1873249"/>
                </a:lnTo>
                <a:lnTo>
                  <a:pt x="1041400" y="1874519"/>
                </a:lnTo>
                <a:lnTo>
                  <a:pt x="1060450" y="1874519"/>
                </a:lnTo>
                <a:lnTo>
                  <a:pt x="1059180" y="1873249"/>
                </a:lnTo>
                <a:close/>
              </a:path>
              <a:path w="1305560" h="2119629">
                <a:moveTo>
                  <a:pt x="1055370" y="1869439"/>
                </a:moveTo>
                <a:lnTo>
                  <a:pt x="1036320" y="1869439"/>
                </a:lnTo>
                <a:lnTo>
                  <a:pt x="1038859" y="1871979"/>
                </a:lnTo>
                <a:lnTo>
                  <a:pt x="1057910" y="1871979"/>
                </a:lnTo>
                <a:lnTo>
                  <a:pt x="1055370" y="1869439"/>
                </a:lnTo>
                <a:close/>
              </a:path>
              <a:path w="1305560" h="2119629">
                <a:moveTo>
                  <a:pt x="1052830" y="1866899"/>
                </a:moveTo>
                <a:lnTo>
                  <a:pt x="1033779" y="1866899"/>
                </a:lnTo>
                <a:lnTo>
                  <a:pt x="1035049" y="1868169"/>
                </a:lnTo>
                <a:lnTo>
                  <a:pt x="1054100" y="1868169"/>
                </a:lnTo>
                <a:lnTo>
                  <a:pt x="1052830" y="1866899"/>
                </a:lnTo>
                <a:close/>
              </a:path>
              <a:path w="1305560" h="2119629">
                <a:moveTo>
                  <a:pt x="1049020" y="1863089"/>
                </a:moveTo>
                <a:lnTo>
                  <a:pt x="1029969" y="1863089"/>
                </a:lnTo>
                <a:lnTo>
                  <a:pt x="1032510" y="1865629"/>
                </a:lnTo>
                <a:lnTo>
                  <a:pt x="1051560" y="1865629"/>
                </a:lnTo>
                <a:lnTo>
                  <a:pt x="1049020" y="1863089"/>
                </a:lnTo>
                <a:close/>
              </a:path>
              <a:path w="1305560" h="2119629">
                <a:moveTo>
                  <a:pt x="1046480" y="1860549"/>
                </a:moveTo>
                <a:lnTo>
                  <a:pt x="1027430" y="1860549"/>
                </a:lnTo>
                <a:lnTo>
                  <a:pt x="1028700" y="1861819"/>
                </a:lnTo>
                <a:lnTo>
                  <a:pt x="1047750" y="1861819"/>
                </a:lnTo>
                <a:lnTo>
                  <a:pt x="1046480" y="1860549"/>
                </a:lnTo>
                <a:close/>
              </a:path>
              <a:path w="1305560" h="2119629">
                <a:moveTo>
                  <a:pt x="1042670" y="1856739"/>
                </a:moveTo>
                <a:lnTo>
                  <a:pt x="1023620" y="1856739"/>
                </a:lnTo>
                <a:lnTo>
                  <a:pt x="1026160" y="1859279"/>
                </a:lnTo>
                <a:lnTo>
                  <a:pt x="1045210" y="1859279"/>
                </a:lnTo>
                <a:lnTo>
                  <a:pt x="1042670" y="1856739"/>
                </a:lnTo>
                <a:close/>
              </a:path>
              <a:path w="1305560" h="2119629">
                <a:moveTo>
                  <a:pt x="1040130" y="1854199"/>
                </a:moveTo>
                <a:lnTo>
                  <a:pt x="1021080" y="1854199"/>
                </a:lnTo>
                <a:lnTo>
                  <a:pt x="1022350" y="1855469"/>
                </a:lnTo>
                <a:lnTo>
                  <a:pt x="1041400" y="1855469"/>
                </a:lnTo>
                <a:lnTo>
                  <a:pt x="1040130" y="1854199"/>
                </a:lnTo>
                <a:close/>
              </a:path>
              <a:path w="1305560" h="2119629">
                <a:moveTo>
                  <a:pt x="1036320" y="1850389"/>
                </a:moveTo>
                <a:lnTo>
                  <a:pt x="1017270" y="1850389"/>
                </a:lnTo>
                <a:lnTo>
                  <a:pt x="1019810" y="1852929"/>
                </a:lnTo>
                <a:lnTo>
                  <a:pt x="1038860" y="1852929"/>
                </a:lnTo>
                <a:lnTo>
                  <a:pt x="1036320" y="1850389"/>
                </a:lnTo>
                <a:close/>
              </a:path>
              <a:path w="1305560" h="2119629">
                <a:moveTo>
                  <a:pt x="1033780" y="1847849"/>
                </a:moveTo>
                <a:lnTo>
                  <a:pt x="1014729" y="1847849"/>
                </a:lnTo>
                <a:lnTo>
                  <a:pt x="1015999" y="1849119"/>
                </a:lnTo>
                <a:lnTo>
                  <a:pt x="1035050" y="1849119"/>
                </a:lnTo>
                <a:lnTo>
                  <a:pt x="1033780" y="1847849"/>
                </a:lnTo>
                <a:close/>
              </a:path>
              <a:path w="1305560" h="2119629">
                <a:moveTo>
                  <a:pt x="1029970" y="1844039"/>
                </a:moveTo>
                <a:lnTo>
                  <a:pt x="1010920" y="1844039"/>
                </a:lnTo>
                <a:lnTo>
                  <a:pt x="1013460" y="1846579"/>
                </a:lnTo>
                <a:lnTo>
                  <a:pt x="1032510" y="1846579"/>
                </a:lnTo>
                <a:lnTo>
                  <a:pt x="1029970" y="1844039"/>
                </a:lnTo>
                <a:close/>
              </a:path>
              <a:path w="1305560" h="2119629">
                <a:moveTo>
                  <a:pt x="1027430" y="1841499"/>
                </a:moveTo>
                <a:lnTo>
                  <a:pt x="1008379" y="1841499"/>
                </a:lnTo>
                <a:lnTo>
                  <a:pt x="1009649" y="1842769"/>
                </a:lnTo>
                <a:lnTo>
                  <a:pt x="1028700" y="1842769"/>
                </a:lnTo>
                <a:lnTo>
                  <a:pt x="1027430" y="1841499"/>
                </a:lnTo>
                <a:close/>
              </a:path>
              <a:path w="1305560" h="2119629">
                <a:moveTo>
                  <a:pt x="1023620" y="1837689"/>
                </a:moveTo>
                <a:lnTo>
                  <a:pt x="1004569" y="1837689"/>
                </a:lnTo>
                <a:lnTo>
                  <a:pt x="1007110" y="1840229"/>
                </a:lnTo>
                <a:lnTo>
                  <a:pt x="1026160" y="1840229"/>
                </a:lnTo>
                <a:lnTo>
                  <a:pt x="1023620" y="1837689"/>
                </a:lnTo>
                <a:close/>
              </a:path>
              <a:path w="1305560" h="2119629">
                <a:moveTo>
                  <a:pt x="1021080" y="1835149"/>
                </a:moveTo>
                <a:lnTo>
                  <a:pt x="1002029" y="1835149"/>
                </a:lnTo>
                <a:lnTo>
                  <a:pt x="1003299" y="1836419"/>
                </a:lnTo>
                <a:lnTo>
                  <a:pt x="1022349" y="1836419"/>
                </a:lnTo>
                <a:lnTo>
                  <a:pt x="1021080" y="1835149"/>
                </a:lnTo>
                <a:close/>
              </a:path>
              <a:path w="1305560" h="2119629">
                <a:moveTo>
                  <a:pt x="1017269" y="1831339"/>
                </a:moveTo>
                <a:lnTo>
                  <a:pt x="998219" y="1831339"/>
                </a:lnTo>
                <a:lnTo>
                  <a:pt x="1000760" y="1833879"/>
                </a:lnTo>
                <a:lnTo>
                  <a:pt x="1019810" y="1833879"/>
                </a:lnTo>
                <a:lnTo>
                  <a:pt x="1017269" y="1831339"/>
                </a:lnTo>
                <a:close/>
              </a:path>
              <a:path w="1305560" h="2119629">
                <a:moveTo>
                  <a:pt x="1014730" y="1828799"/>
                </a:moveTo>
                <a:lnTo>
                  <a:pt x="995680" y="1828799"/>
                </a:lnTo>
                <a:lnTo>
                  <a:pt x="996949" y="1830069"/>
                </a:lnTo>
                <a:lnTo>
                  <a:pt x="1015999" y="1830069"/>
                </a:lnTo>
                <a:lnTo>
                  <a:pt x="1014730" y="1828799"/>
                </a:lnTo>
                <a:close/>
              </a:path>
              <a:path w="1305560" h="2119629">
                <a:moveTo>
                  <a:pt x="1008380" y="1822450"/>
                </a:moveTo>
                <a:lnTo>
                  <a:pt x="989330" y="1822450"/>
                </a:lnTo>
                <a:lnTo>
                  <a:pt x="994410" y="1827529"/>
                </a:lnTo>
                <a:lnTo>
                  <a:pt x="1013460" y="1827529"/>
                </a:lnTo>
                <a:lnTo>
                  <a:pt x="1008380" y="1822450"/>
                </a:lnTo>
                <a:close/>
              </a:path>
              <a:path w="1305560" h="2119629">
                <a:moveTo>
                  <a:pt x="1004569" y="1818639"/>
                </a:moveTo>
                <a:lnTo>
                  <a:pt x="985520" y="1818639"/>
                </a:lnTo>
                <a:lnTo>
                  <a:pt x="988060" y="1821179"/>
                </a:lnTo>
                <a:lnTo>
                  <a:pt x="1007110" y="1821179"/>
                </a:lnTo>
                <a:lnTo>
                  <a:pt x="1004569" y="1818639"/>
                </a:lnTo>
                <a:close/>
              </a:path>
              <a:path w="1305560" h="2119629">
                <a:moveTo>
                  <a:pt x="1002030" y="1816099"/>
                </a:moveTo>
                <a:lnTo>
                  <a:pt x="982980" y="1816099"/>
                </a:lnTo>
                <a:lnTo>
                  <a:pt x="984250" y="1817369"/>
                </a:lnTo>
                <a:lnTo>
                  <a:pt x="1003300" y="1817369"/>
                </a:lnTo>
                <a:lnTo>
                  <a:pt x="1002030" y="1816099"/>
                </a:lnTo>
                <a:close/>
              </a:path>
              <a:path w="1305560" h="2119629">
                <a:moveTo>
                  <a:pt x="998219" y="1812289"/>
                </a:moveTo>
                <a:lnTo>
                  <a:pt x="979170" y="1812289"/>
                </a:lnTo>
                <a:lnTo>
                  <a:pt x="981710" y="1814829"/>
                </a:lnTo>
                <a:lnTo>
                  <a:pt x="1000760" y="1814829"/>
                </a:lnTo>
                <a:lnTo>
                  <a:pt x="998219" y="1812289"/>
                </a:lnTo>
                <a:close/>
              </a:path>
              <a:path w="1305560" h="2119629">
                <a:moveTo>
                  <a:pt x="995680" y="1809749"/>
                </a:moveTo>
                <a:lnTo>
                  <a:pt x="976630" y="1809749"/>
                </a:lnTo>
                <a:lnTo>
                  <a:pt x="977900" y="1811019"/>
                </a:lnTo>
                <a:lnTo>
                  <a:pt x="996949" y="1811019"/>
                </a:lnTo>
                <a:lnTo>
                  <a:pt x="995680" y="1809749"/>
                </a:lnTo>
                <a:close/>
              </a:path>
              <a:path w="1305560" h="2119629">
                <a:moveTo>
                  <a:pt x="991869" y="1805939"/>
                </a:moveTo>
                <a:lnTo>
                  <a:pt x="972820" y="1805939"/>
                </a:lnTo>
                <a:lnTo>
                  <a:pt x="975360" y="1808479"/>
                </a:lnTo>
                <a:lnTo>
                  <a:pt x="994410" y="1808479"/>
                </a:lnTo>
                <a:lnTo>
                  <a:pt x="991869" y="1805939"/>
                </a:lnTo>
                <a:close/>
              </a:path>
              <a:path w="1305560" h="2119629">
                <a:moveTo>
                  <a:pt x="989330" y="1803399"/>
                </a:moveTo>
                <a:lnTo>
                  <a:pt x="970280" y="1803399"/>
                </a:lnTo>
                <a:lnTo>
                  <a:pt x="971550" y="1804669"/>
                </a:lnTo>
                <a:lnTo>
                  <a:pt x="990600" y="1804669"/>
                </a:lnTo>
                <a:lnTo>
                  <a:pt x="989330" y="1803399"/>
                </a:lnTo>
                <a:close/>
              </a:path>
              <a:path w="1305560" h="2119629">
                <a:moveTo>
                  <a:pt x="985520" y="1799589"/>
                </a:moveTo>
                <a:lnTo>
                  <a:pt x="966469" y="1799589"/>
                </a:lnTo>
                <a:lnTo>
                  <a:pt x="969010" y="1802129"/>
                </a:lnTo>
                <a:lnTo>
                  <a:pt x="988060" y="1802129"/>
                </a:lnTo>
                <a:lnTo>
                  <a:pt x="985520" y="1799589"/>
                </a:lnTo>
                <a:close/>
              </a:path>
              <a:path w="1305560" h="2119629">
                <a:moveTo>
                  <a:pt x="982980" y="1797049"/>
                </a:moveTo>
                <a:lnTo>
                  <a:pt x="963930" y="1797049"/>
                </a:lnTo>
                <a:lnTo>
                  <a:pt x="965199" y="1798319"/>
                </a:lnTo>
                <a:lnTo>
                  <a:pt x="984250" y="1798319"/>
                </a:lnTo>
                <a:lnTo>
                  <a:pt x="982980" y="1797049"/>
                </a:lnTo>
                <a:close/>
              </a:path>
              <a:path w="1305560" h="2119629">
                <a:moveTo>
                  <a:pt x="979170" y="1793239"/>
                </a:moveTo>
                <a:lnTo>
                  <a:pt x="960119" y="1793239"/>
                </a:lnTo>
                <a:lnTo>
                  <a:pt x="962660" y="1795779"/>
                </a:lnTo>
                <a:lnTo>
                  <a:pt x="981710" y="1795779"/>
                </a:lnTo>
                <a:lnTo>
                  <a:pt x="979170" y="1793239"/>
                </a:lnTo>
                <a:close/>
              </a:path>
              <a:path w="1305560" h="2119629">
                <a:moveTo>
                  <a:pt x="976630" y="1790699"/>
                </a:moveTo>
                <a:lnTo>
                  <a:pt x="957580" y="1790699"/>
                </a:lnTo>
                <a:lnTo>
                  <a:pt x="958850" y="1791969"/>
                </a:lnTo>
                <a:lnTo>
                  <a:pt x="977900" y="1791969"/>
                </a:lnTo>
                <a:lnTo>
                  <a:pt x="976630" y="1790699"/>
                </a:lnTo>
                <a:close/>
              </a:path>
              <a:path w="1305560" h="2119629">
                <a:moveTo>
                  <a:pt x="972820" y="1786889"/>
                </a:moveTo>
                <a:lnTo>
                  <a:pt x="953769" y="1786889"/>
                </a:lnTo>
                <a:lnTo>
                  <a:pt x="956310" y="1789429"/>
                </a:lnTo>
                <a:lnTo>
                  <a:pt x="975360" y="1789429"/>
                </a:lnTo>
                <a:lnTo>
                  <a:pt x="972820" y="1786889"/>
                </a:lnTo>
                <a:close/>
              </a:path>
              <a:path w="1305560" h="2119629">
                <a:moveTo>
                  <a:pt x="970280" y="1784349"/>
                </a:moveTo>
                <a:lnTo>
                  <a:pt x="951230" y="1784349"/>
                </a:lnTo>
                <a:lnTo>
                  <a:pt x="952500" y="1785619"/>
                </a:lnTo>
                <a:lnTo>
                  <a:pt x="971550" y="1785619"/>
                </a:lnTo>
                <a:lnTo>
                  <a:pt x="970280" y="1784349"/>
                </a:lnTo>
                <a:close/>
              </a:path>
              <a:path w="1305560" h="2119629">
                <a:moveTo>
                  <a:pt x="966470" y="1780540"/>
                </a:moveTo>
                <a:lnTo>
                  <a:pt x="947420" y="1780540"/>
                </a:lnTo>
                <a:lnTo>
                  <a:pt x="949960" y="1783079"/>
                </a:lnTo>
                <a:lnTo>
                  <a:pt x="969010" y="1783079"/>
                </a:lnTo>
                <a:lnTo>
                  <a:pt x="966470" y="1780540"/>
                </a:lnTo>
                <a:close/>
              </a:path>
              <a:path w="1305560" h="2119629">
                <a:moveTo>
                  <a:pt x="963930" y="1777999"/>
                </a:moveTo>
                <a:lnTo>
                  <a:pt x="944880" y="1777999"/>
                </a:lnTo>
                <a:lnTo>
                  <a:pt x="946150" y="1779269"/>
                </a:lnTo>
                <a:lnTo>
                  <a:pt x="965200" y="1779269"/>
                </a:lnTo>
                <a:lnTo>
                  <a:pt x="963930" y="1777999"/>
                </a:lnTo>
                <a:close/>
              </a:path>
              <a:path w="1305560" h="2119629">
                <a:moveTo>
                  <a:pt x="960120" y="1774189"/>
                </a:moveTo>
                <a:lnTo>
                  <a:pt x="941069" y="1774189"/>
                </a:lnTo>
                <a:lnTo>
                  <a:pt x="943610" y="1776729"/>
                </a:lnTo>
                <a:lnTo>
                  <a:pt x="962660" y="1776729"/>
                </a:lnTo>
                <a:lnTo>
                  <a:pt x="960120" y="1774189"/>
                </a:lnTo>
                <a:close/>
              </a:path>
              <a:path w="1305560" h="2119629">
                <a:moveTo>
                  <a:pt x="957580" y="1771649"/>
                </a:moveTo>
                <a:lnTo>
                  <a:pt x="938530" y="1771649"/>
                </a:lnTo>
                <a:lnTo>
                  <a:pt x="939800" y="1772919"/>
                </a:lnTo>
                <a:lnTo>
                  <a:pt x="958850" y="1772919"/>
                </a:lnTo>
                <a:lnTo>
                  <a:pt x="957580" y="1771649"/>
                </a:lnTo>
                <a:close/>
              </a:path>
              <a:path w="1305560" h="2119629">
                <a:moveTo>
                  <a:pt x="953770" y="1767839"/>
                </a:moveTo>
                <a:lnTo>
                  <a:pt x="934720" y="1767839"/>
                </a:lnTo>
                <a:lnTo>
                  <a:pt x="937260" y="1770379"/>
                </a:lnTo>
                <a:lnTo>
                  <a:pt x="956310" y="1770379"/>
                </a:lnTo>
                <a:lnTo>
                  <a:pt x="953770" y="1767839"/>
                </a:lnTo>
                <a:close/>
              </a:path>
              <a:path w="1305560" h="2119629">
                <a:moveTo>
                  <a:pt x="951230" y="1765299"/>
                </a:moveTo>
                <a:lnTo>
                  <a:pt x="932180" y="1765299"/>
                </a:lnTo>
                <a:lnTo>
                  <a:pt x="933450" y="1766569"/>
                </a:lnTo>
                <a:lnTo>
                  <a:pt x="952500" y="1766569"/>
                </a:lnTo>
                <a:lnTo>
                  <a:pt x="951230" y="1765299"/>
                </a:lnTo>
                <a:close/>
              </a:path>
              <a:path w="1305560" h="2119629">
                <a:moveTo>
                  <a:pt x="944879" y="1758949"/>
                </a:moveTo>
                <a:lnTo>
                  <a:pt x="925829" y="1758949"/>
                </a:lnTo>
                <a:lnTo>
                  <a:pt x="930910" y="1764029"/>
                </a:lnTo>
                <a:lnTo>
                  <a:pt x="949960" y="1764029"/>
                </a:lnTo>
                <a:lnTo>
                  <a:pt x="944879" y="1758949"/>
                </a:lnTo>
                <a:close/>
              </a:path>
              <a:path w="1305560" h="2119629">
                <a:moveTo>
                  <a:pt x="938529" y="1752599"/>
                </a:moveTo>
                <a:lnTo>
                  <a:pt x="919479" y="1752599"/>
                </a:lnTo>
                <a:lnTo>
                  <a:pt x="924560" y="1757679"/>
                </a:lnTo>
                <a:lnTo>
                  <a:pt x="943610" y="1757679"/>
                </a:lnTo>
                <a:lnTo>
                  <a:pt x="938529" y="1752599"/>
                </a:lnTo>
                <a:close/>
              </a:path>
              <a:path w="1305560" h="2119629">
                <a:moveTo>
                  <a:pt x="932179" y="1746249"/>
                </a:moveTo>
                <a:lnTo>
                  <a:pt x="913130" y="1746249"/>
                </a:lnTo>
                <a:lnTo>
                  <a:pt x="918210" y="1751329"/>
                </a:lnTo>
                <a:lnTo>
                  <a:pt x="937260" y="1751329"/>
                </a:lnTo>
                <a:lnTo>
                  <a:pt x="932179" y="1746249"/>
                </a:lnTo>
                <a:close/>
              </a:path>
              <a:path w="1305560" h="2119629">
                <a:moveTo>
                  <a:pt x="925830" y="1739899"/>
                </a:moveTo>
                <a:lnTo>
                  <a:pt x="906780" y="1739899"/>
                </a:lnTo>
                <a:lnTo>
                  <a:pt x="911859" y="1744979"/>
                </a:lnTo>
                <a:lnTo>
                  <a:pt x="930909" y="1744979"/>
                </a:lnTo>
                <a:lnTo>
                  <a:pt x="925830" y="1739899"/>
                </a:lnTo>
                <a:close/>
              </a:path>
              <a:path w="1305560" h="2119629">
                <a:moveTo>
                  <a:pt x="919479" y="1733549"/>
                </a:moveTo>
                <a:lnTo>
                  <a:pt x="900429" y="1733549"/>
                </a:lnTo>
                <a:lnTo>
                  <a:pt x="905510" y="1738630"/>
                </a:lnTo>
                <a:lnTo>
                  <a:pt x="924560" y="1738630"/>
                </a:lnTo>
                <a:lnTo>
                  <a:pt x="919479" y="1733549"/>
                </a:lnTo>
                <a:close/>
              </a:path>
              <a:path w="1305560" h="2119629">
                <a:moveTo>
                  <a:pt x="913129" y="1727199"/>
                </a:moveTo>
                <a:lnTo>
                  <a:pt x="894079" y="1727199"/>
                </a:lnTo>
                <a:lnTo>
                  <a:pt x="899160" y="1732279"/>
                </a:lnTo>
                <a:lnTo>
                  <a:pt x="918210" y="1732279"/>
                </a:lnTo>
                <a:lnTo>
                  <a:pt x="913129" y="1727199"/>
                </a:lnTo>
                <a:close/>
              </a:path>
              <a:path w="1305560" h="2119629">
                <a:moveTo>
                  <a:pt x="906779" y="1720849"/>
                </a:moveTo>
                <a:lnTo>
                  <a:pt x="887729" y="1720849"/>
                </a:lnTo>
                <a:lnTo>
                  <a:pt x="892810" y="1725929"/>
                </a:lnTo>
                <a:lnTo>
                  <a:pt x="911860" y="1725929"/>
                </a:lnTo>
                <a:lnTo>
                  <a:pt x="906779" y="1720849"/>
                </a:lnTo>
                <a:close/>
              </a:path>
              <a:path w="1305560" h="2119629">
                <a:moveTo>
                  <a:pt x="901700" y="1715770"/>
                </a:moveTo>
                <a:lnTo>
                  <a:pt x="882650" y="1715770"/>
                </a:lnTo>
                <a:lnTo>
                  <a:pt x="886460" y="1719579"/>
                </a:lnTo>
                <a:lnTo>
                  <a:pt x="905510" y="1719579"/>
                </a:lnTo>
                <a:lnTo>
                  <a:pt x="901700" y="1715770"/>
                </a:lnTo>
                <a:close/>
              </a:path>
              <a:path w="1305560" h="2119629">
                <a:moveTo>
                  <a:pt x="895350" y="1709420"/>
                </a:moveTo>
                <a:lnTo>
                  <a:pt x="876300" y="1709420"/>
                </a:lnTo>
                <a:lnTo>
                  <a:pt x="881380" y="1714500"/>
                </a:lnTo>
                <a:lnTo>
                  <a:pt x="900430" y="1714500"/>
                </a:lnTo>
                <a:lnTo>
                  <a:pt x="895350" y="1709420"/>
                </a:lnTo>
                <a:close/>
              </a:path>
              <a:path w="1305560" h="2119629">
                <a:moveTo>
                  <a:pt x="889000" y="1703069"/>
                </a:moveTo>
                <a:lnTo>
                  <a:pt x="869950" y="1703069"/>
                </a:lnTo>
                <a:lnTo>
                  <a:pt x="875029" y="1708149"/>
                </a:lnTo>
                <a:lnTo>
                  <a:pt x="894080" y="1708149"/>
                </a:lnTo>
                <a:lnTo>
                  <a:pt x="889000" y="1703069"/>
                </a:lnTo>
                <a:close/>
              </a:path>
              <a:path w="1305560" h="2119629">
                <a:moveTo>
                  <a:pt x="882650" y="1696719"/>
                </a:moveTo>
                <a:lnTo>
                  <a:pt x="863600" y="1696719"/>
                </a:lnTo>
                <a:lnTo>
                  <a:pt x="868680" y="1701799"/>
                </a:lnTo>
                <a:lnTo>
                  <a:pt x="887730" y="1701799"/>
                </a:lnTo>
                <a:lnTo>
                  <a:pt x="882650" y="1696719"/>
                </a:lnTo>
                <a:close/>
              </a:path>
              <a:path w="1305560" h="2119629">
                <a:moveTo>
                  <a:pt x="876300" y="1690370"/>
                </a:moveTo>
                <a:lnTo>
                  <a:pt x="857250" y="1690370"/>
                </a:lnTo>
                <a:lnTo>
                  <a:pt x="862330" y="1695449"/>
                </a:lnTo>
                <a:lnTo>
                  <a:pt x="881380" y="1695449"/>
                </a:lnTo>
                <a:lnTo>
                  <a:pt x="876300" y="1690370"/>
                </a:lnTo>
                <a:close/>
              </a:path>
              <a:path w="1305560" h="2119629">
                <a:moveTo>
                  <a:pt x="869950" y="1684020"/>
                </a:moveTo>
                <a:lnTo>
                  <a:pt x="850900" y="1684020"/>
                </a:lnTo>
                <a:lnTo>
                  <a:pt x="855979" y="1689099"/>
                </a:lnTo>
                <a:lnTo>
                  <a:pt x="875029" y="1689099"/>
                </a:lnTo>
                <a:lnTo>
                  <a:pt x="869950" y="1684020"/>
                </a:lnTo>
                <a:close/>
              </a:path>
              <a:path w="1305560" h="2119629">
                <a:moveTo>
                  <a:pt x="863600" y="1677669"/>
                </a:moveTo>
                <a:lnTo>
                  <a:pt x="844550" y="1677669"/>
                </a:lnTo>
                <a:lnTo>
                  <a:pt x="849630" y="1682749"/>
                </a:lnTo>
                <a:lnTo>
                  <a:pt x="868680" y="1682749"/>
                </a:lnTo>
                <a:lnTo>
                  <a:pt x="863600" y="1677669"/>
                </a:lnTo>
                <a:close/>
              </a:path>
              <a:path w="1305560" h="2119629">
                <a:moveTo>
                  <a:pt x="857250" y="1671320"/>
                </a:moveTo>
                <a:lnTo>
                  <a:pt x="838200" y="1671320"/>
                </a:lnTo>
                <a:lnTo>
                  <a:pt x="843279" y="1676399"/>
                </a:lnTo>
                <a:lnTo>
                  <a:pt x="862330" y="1676399"/>
                </a:lnTo>
                <a:lnTo>
                  <a:pt x="857250" y="1671320"/>
                </a:lnTo>
                <a:close/>
              </a:path>
              <a:path w="1305560" h="2119629">
                <a:moveTo>
                  <a:pt x="850900" y="1664969"/>
                </a:moveTo>
                <a:lnTo>
                  <a:pt x="831850" y="1664969"/>
                </a:lnTo>
                <a:lnTo>
                  <a:pt x="836930" y="1670049"/>
                </a:lnTo>
                <a:lnTo>
                  <a:pt x="855980" y="1670049"/>
                </a:lnTo>
                <a:lnTo>
                  <a:pt x="850900" y="1664969"/>
                </a:lnTo>
                <a:close/>
              </a:path>
              <a:path w="1305560" h="2119629">
                <a:moveTo>
                  <a:pt x="844550" y="1658620"/>
                </a:moveTo>
                <a:lnTo>
                  <a:pt x="825500" y="1658620"/>
                </a:lnTo>
                <a:lnTo>
                  <a:pt x="830580" y="1663699"/>
                </a:lnTo>
                <a:lnTo>
                  <a:pt x="849629" y="1663699"/>
                </a:lnTo>
                <a:lnTo>
                  <a:pt x="844550" y="1658620"/>
                </a:lnTo>
                <a:close/>
              </a:path>
              <a:path w="1305560" h="2119629">
                <a:moveTo>
                  <a:pt x="838200" y="1652270"/>
                </a:moveTo>
                <a:lnTo>
                  <a:pt x="819150" y="1652270"/>
                </a:lnTo>
                <a:lnTo>
                  <a:pt x="824230" y="1657349"/>
                </a:lnTo>
                <a:lnTo>
                  <a:pt x="843280" y="1657349"/>
                </a:lnTo>
                <a:lnTo>
                  <a:pt x="838200" y="1652270"/>
                </a:lnTo>
                <a:close/>
              </a:path>
              <a:path w="1305560" h="2119629">
                <a:moveTo>
                  <a:pt x="831850" y="1645919"/>
                </a:moveTo>
                <a:lnTo>
                  <a:pt x="812800" y="1645919"/>
                </a:lnTo>
                <a:lnTo>
                  <a:pt x="817880" y="1650999"/>
                </a:lnTo>
                <a:lnTo>
                  <a:pt x="836929" y="1650999"/>
                </a:lnTo>
                <a:lnTo>
                  <a:pt x="831850" y="1645919"/>
                </a:lnTo>
                <a:close/>
              </a:path>
              <a:path w="1305560" h="2119629">
                <a:moveTo>
                  <a:pt x="825500" y="1639570"/>
                </a:moveTo>
                <a:lnTo>
                  <a:pt x="806450" y="1639570"/>
                </a:lnTo>
                <a:lnTo>
                  <a:pt x="811529" y="1644649"/>
                </a:lnTo>
                <a:lnTo>
                  <a:pt x="830579" y="1644649"/>
                </a:lnTo>
                <a:lnTo>
                  <a:pt x="825500" y="1639570"/>
                </a:lnTo>
                <a:close/>
              </a:path>
              <a:path w="1305560" h="2119629">
                <a:moveTo>
                  <a:pt x="819150" y="1633219"/>
                </a:moveTo>
                <a:lnTo>
                  <a:pt x="800100" y="1633219"/>
                </a:lnTo>
                <a:lnTo>
                  <a:pt x="805180" y="1638299"/>
                </a:lnTo>
                <a:lnTo>
                  <a:pt x="824229" y="1638299"/>
                </a:lnTo>
                <a:lnTo>
                  <a:pt x="819150" y="1633219"/>
                </a:lnTo>
                <a:close/>
              </a:path>
              <a:path w="1305560" h="2119629">
                <a:moveTo>
                  <a:pt x="812800" y="1626870"/>
                </a:moveTo>
                <a:lnTo>
                  <a:pt x="793750" y="1626870"/>
                </a:lnTo>
                <a:lnTo>
                  <a:pt x="798830" y="1631949"/>
                </a:lnTo>
                <a:lnTo>
                  <a:pt x="817880" y="1631949"/>
                </a:lnTo>
                <a:lnTo>
                  <a:pt x="812800" y="1626870"/>
                </a:lnTo>
                <a:close/>
              </a:path>
              <a:path w="1305560" h="2119629">
                <a:moveTo>
                  <a:pt x="806450" y="1620520"/>
                </a:moveTo>
                <a:lnTo>
                  <a:pt x="787400" y="1620520"/>
                </a:lnTo>
                <a:lnTo>
                  <a:pt x="792480" y="1625599"/>
                </a:lnTo>
                <a:lnTo>
                  <a:pt x="811530" y="1625599"/>
                </a:lnTo>
                <a:lnTo>
                  <a:pt x="806450" y="1620520"/>
                </a:lnTo>
                <a:close/>
              </a:path>
              <a:path w="1305560" h="2119629">
                <a:moveTo>
                  <a:pt x="800100" y="1614170"/>
                </a:moveTo>
                <a:lnTo>
                  <a:pt x="781050" y="1614170"/>
                </a:lnTo>
                <a:lnTo>
                  <a:pt x="786129" y="1619249"/>
                </a:lnTo>
                <a:lnTo>
                  <a:pt x="805180" y="1619249"/>
                </a:lnTo>
                <a:lnTo>
                  <a:pt x="800100" y="1614170"/>
                </a:lnTo>
                <a:close/>
              </a:path>
              <a:path w="1305560" h="2119629">
                <a:moveTo>
                  <a:pt x="793750" y="1607819"/>
                </a:moveTo>
                <a:lnTo>
                  <a:pt x="774700" y="1607819"/>
                </a:lnTo>
                <a:lnTo>
                  <a:pt x="779779" y="1612899"/>
                </a:lnTo>
                <a:lnTo>
                  <a:pt x="798829" y="1612899"/>
                </a:lnTo>
                <a:lnTo>
                  <a:pt x="793750" y="1607819"/>
                </a:lnTo>
                <a:close/>
              </a:path>
              <a:path w="1305560" h="2119629">
                <a:moveTo>
                  <a:pt x="787400" y="1601469"/>
                </a:moveTo>
                <a:lnTo>
                  <a:pt x="768350" y="1601469"/>
                </a:lnTo>
                <a:lnTo>
                  <a:pt x="773430" y="1606550"/>
                </a:lnTo>
                <a:lnTo>
                  <a:pt x="792480" y="1606550"/>
                </a:lnTo>
                <a:lnTo>
                  <a:pt x="787400" y="1601469"/>
                </a:lnTo>
                <a:close/>
              </a:path>
              <a:path w="1305560" h="2119629">
                <a:moveTo>
                  <a:pt x="781050" y="1595120"/>
                </a:moveTo>
                <a:lnTo>
                  <a:pt x="762000" y="1595120"/>
                </a:lnTo>
                <a:lnTo>
                  <a:pt x="767080" y="1600199"/>
                </a:lnTo>
                <a:lnTo>
                  <a:pt x="786130" y="1600199"/>
                </a:lnTo>
                <a:lnTo>
                  <a:pt x="781050" y="1595120"/>
                </a:lnTo>
                <a:close/>
              </a:path>
              <a:path w="1305560" h="2119629">
                <a:moveTo>
                  <a:pt x="774700" y="1588769"/>
                </a:moveTo>
                <a:lnTo>
                  <a:pt x="755650" y="1588769"/>
                </a:lnTo>
                <a:lnTo>
                  <a:pt x="760730" y="1593849"/>
                </a:lnTo>
                <a:lnTo>
                  <a:pt x="779780" y="1593849"/>
                </a:lnTo>
                <a:lnTo>
                  <a:pt x="774700" y="1588769"/>
                </a:lnTo>
                <a:close/>
              </a:path>
              <a:path w="1305560" h="2119629">
                <a:moveTo>
                  <a:pt x="768350" y="1582420"/>
                </a:moveTo>
                <a:lnTo>
                  <a:pt x="749300" y="1582420"/>
                </a:lnTo>
                <a:lnTo>
                  <a:pt x="754379" y="1587499"/>
                </a:lnTo>
                <a:lnTo>
                  <a:pt x="773429" y="1587499"/>
                </a:lnTo>
                <a:lnTo>
                  <a:pt x="768350" y="1582420"/>
                </a:lnTo>
                <a:close/>
              </a:path>
              <a:path w="1305560" h="2119629">
                <a:moveTo>
                  <a:pt x="762000" y="1576069"/>
                </a:moveTo>
                <a:lnTo>
                  <a:pt x="742950" y="1576069"/>
                </a:lnTo>
                <a:lnTo>
                  <a:pt x="748030" y="1581149"/>
                </a:lnTo>
                <a:lnTo>
                  <a:pt x="767080" y="1581149"/>
                </a:lnTo>
                <a:lnTo>
                  <a:pt x="762000" y="1576069"/>
                </a:lnTo>
                <a:close/>
              </a:path>
              <a:path w="1305560" h="2119629">
                <a:moveTo>
                  <a:pt x="755650" y="1569719"/>
                </a:moveTo>
                <a:lnTo>
                  <a:pt x="736600" y="1569719"/>
                </a:lnTo>
                <a:lnTo>
                  <a:pt x="741680" y="1574800"/>
                </a:lnTo>
                <a:lnTo>
                  <a:pt x="760730" y="1574800"/>
                </a:lnTo>
                <a:lnTo>
                  <a:pt x="755650" y="1569719"/>
                </a:lnTo>
                <a:close/>
              </a:path>
              <a:path w="1305560" h="2119629">
                <a:moveTo>
                  <a:pt x="749300" y="1563370"/>
                </a:moveTo>
                <a:lnTo>
                  <a:pt x="730250" y="1563370"/>
                </a:lnTo>
                <a:lnTo>
                  <a:pt x="735330" y="1568449"/>
                </a:lnTo>
                <a:lnTo>
                  <a:pt x="754380" y="1568449"/>
                </a:lnTo>
                <a:lnTo>
                  <a:pt x="749300" y="1563370"/>
                </a:lnTo>
                <a:close/>
              </a:path>
              <a:path w="1305560" h="2119629">
                <a:moveTo>
                  <a:pt x="742950" y="1557020"/>
                </a:moveTo>
                <a:lnTo>
                  <a:pt x="723900" y="1557020"/>
                </a:lnTo>
                <a:lnTo>
                  <a:pt x="728979" y="1562099"/>
                </a:lnTo>
                <a:lnTo>
                  <a:pt x="748029" y="1562099"/>
                </a:lnTo>
                <a:lnTo>
                  <a:pt x="742950" y="1557020"/>
                </a:lnTo>
                <a:close/>
              </a:path>
              <a:path w="1305560" h="2119629">
                <a:moveTo>
                  <a:pt x="736600" y="1550670"/>
                </a:moveTo>
                <a:lnTo>
                  <a:pt x="717550" y="1550670"/>
                </a:lnTo>
                <a:lnTo>
                  <a:pt x="722630" y="1555749"/>
                </a:lnTo>
                <a:lnTo>
                  <a:pt x="741680" y="1555749"/>
                </a:lnTo>
                <a:lnTo>
                  <a:pt x="736600" y="1550670"/>
                </a:lnTo>
                <a:close/>
              </a:path>
              <a:path w="1305560" h="2119629">
                <a:moveTo>
                  <a:pt x="730250" y="1544319"/>
                </a:moveTo>
                <a:lnTo>
                  <a:pt x="711200" y="1544319"/>
                </a:lnTo>
                <a:lnTo>
                  <a:pt x="716280" y="1549399"/>
                </a:lnTo>
                <a:lnTo>
                  <a:pt x="735330" y="1549399"/>
                </a:lnTo>
                <a:lnTo>
                  <a:pt x="730250" y="1544319"/>
                </a:lnTo>
                <a:close/>
              </a:path>
              <a:path w="1305560" h="2119629">
                <a:moveTo>
                  <a:pt x="723900" y="1537969"/>
                </a:moveTo>
                <a:lnTo>
                  <a:pt x="704850" y="1537969"/>
                </a:lnTo>
                <a:lnTo>
                  <a:pt x="709930" y="1543049"/>
                </a:lnTo>
                <a:lnTo>
                  <a:pt x="728980" y="1543049"/>
                </a:lnTo>
                <a:lnTo>
                  <a:pt x="723900" y="1537969"/>
                </a:lnTo>
                <a:close/>
              </a:path>
              <a:path w="1305560" h="2119629">
                <a:moveTo>
                  <a:pt x="717550" y="1531620"/>
                </a:moveTo>
                <a:lnTo>
                  <a:pt x="698500" y="1531620"/>
                </a:lnTo>
                <a:lnTo>
                  <a:pt x="703579" y="1536699"/>
                </a:lnTo>
                <a:lnTo>
                  <a:pt x="722630" y="1536699"/>
                </a:lnTo>
                <a:lnTo>
                  <a:pt x="717550" y="1531620"/>
                </a:lnTo>
                <a:close/>
              </a:path>
              <a:path w="1305560" h="2119629">
                <a:moveTo>
                  <a:pt x="711200" y="1525270"/>
                </a:moveTo>
                <a:lnTo>
                  <a:pt x="692150" y="1525270"/>
                </a:lnTo>
                <a:lnTo>
                  <a:pt x="697230" y="1530349"/>
                </a:lnTo>
                <a:lnTo>
                  <a:pt x="716280" y="1530349"/>
                </a:lnTo>
                <a:lnTo>
                  <a:pt x="711200" y="1525270"/>
                </a:lnTo>
                <a:close/>
              </a:path>
              <a:path w="1305560" h="2119629">
                <a:moveTo>
                  <a:pt x="704850" y="1518919"/>
                </a:moveTo>
                <a:lnTo>
                  <a:pt x="685800" y="1518919"/>
                </a:lnTo>
                <a:lnTo>
                  <a:pt x="690879" y="1523999"/>
                </a:lnTo>
                <a:lnTo>
                  <a:pt x="709929" y="1523999"/>
                </a:lnTo>
                <a:lnTo>
                  <a:pt x="704850" y="1518919"/>
                </a:lnTo>
                <a:close/>
              </a:path>
              <a:path w="1305560" h="2119629">
                <a:moveTo>
                  <a:pt x="496570" y="1310639"/>
                </a:moveTo>
                <a:lnTo>
                  <a:pt x="477519" y="1310639"/>
                </a:lnTo>
                <a:lnTo>
                  <a:pt x="684530" y="1517649"/>
                </a:lnTo>
                <a:lnTo>
                  <a:pt x="703580" y="1517649"/>
                </a:lnTo>
                <a:lnTo>
                  <a:pt x="496570" y="131063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0" y="5566409"/>
            <a:ext cx="1286510" cy="1286510"/>
          </a:xfrm>
          <a:custGeom>
            <a:avLst/>
            <a:gdLst/>
            <a:ahLst/>
            <a:cxnLst/>
            <a:rect l="l" t="t" r="r" b="b"/>
            <a:pathLst>
              <a:path w="1286510" h="12865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286510" h="12865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2859" y="41909"/>
                </a:lnTo>
                <a:lnTo>
                  <a:pt x="41909" y="41909"/>
                </a:lnTo>
                <a:lnTo>
                  <a:pt x="10160" y="10160"/>
                </a:lnTo>
                <a:close/>
              </a:path>
              <a:path w="1286510" h="1286509">
                <a:moveTo>
                  <a:pt x="41910" y="41910"/>
                </a:moveTo>
                <a:lnTo>
                  <a:pt x="22860" y="41910"/>
                </a:lnTo>
                <a:lnTo>
                  <a:pt x="54609" y="73659"/>
                </a:lnTo>
                <a:lnTo>
                  <a:pt x="73659" y="73659"/>
                </a:lnTo>
                <a:lnTo>
                  <a:pt x="41910" y="41910"/>
                </a:lnTo>
                <a:close/>
              </a:path>
              <a:path w="1286510" h="1286509">
                <a:moveTo>
                  <a:pt x="73660" y="73660"/>
                </a:moveTo>
                <a:lnTo>
                  <a:pt x="54610" y="73660"/>
                </a:lnTo>
                <a:lnTo>
                  <a:pt x="152400" y="171450"/>
                </a:lnTo>
                <a:lnTo>
                  <a:pt x="171450" y="171450"/>
                </a:lnTo>
                <a:lnTo>
                  <a:pt x="73660" y="73660"/>
                </a:lnTo>
                <a:close/>
              </a:path>
              <a:path w="1286510" h="1286509">
                <a:moveTo>
                  <a:pt x="171450" y="171450"/>
                </a:moveTo>
                <a:lnTo>
                  <a:pt x="152400" y="171450"/>
                </a:lnTo>
                <a:lnTo>
                  <a:pt x="162559" y="181609"/>
                </a:lnTo>
                <a:lnTo>
                  <a:pt x="181609" y="181609"/>
                </a:lnTo>
                <a:lnTo>
                  <a:pt x="171450" y="171450"/>
                </a:lnTo>
                <a:close/>
              </a:path>
              <a:path w="1286510" h="1286509">
                <a:moveTo>
                  <a:pt x="181610" y="181610"/>
                </a:moveTo>
                <a:lnTo>
                  <a:pt x="162560" y="181610"/>
                </a:lnTo>
                <a:lnTo>
                  <a:pt x="181609" y="200659"/>
                </a:lnTo>
                <a:lnTo>
                  <a:pt x="200659" y="200659"/>
                </a:lnTo>
                <a:lnTo>
                  <a:pt x="181610" y="181610"/>
                </a:lnTo>
                <a:close/>
              </a:path>
              <a:path w="1286510" h="1286509">
                <a:moveTo>
                  <a:pt x="200660" y="200660"/>
                </a:moveTo>
                <a:lnTo>
                  <a:pt x="181610" y="200660"/>
                </a:lnTo>
                <a:lnTo>
                  <a:pt x="213359" y="232409"/>
                </a:lnTo>
                <a:lnTo>
                  <a:pt x="232409" y="232409"/>
                </a:lnTo>
                <a:lnTo>
                  <a:pt x="200660" y="200660"/>
                </a:lnTo>
                <a:close/>
              </a:path>
              <a:path w="1286510" h="1286509">
                <a:moveTo>
                  <a:pt x="232410" y="232410"/>
                </a:moveTo>
                <a:lnTo>
                  <a:pt x="213360" y="232410"/>
                </a:lnTo>
                <a:lnTo>
                  <a:pt x="226059" y="245109"/>
                </a:lnTo>
                <a:lnTo>
                  <a:pt x="245109" y="245109"/>
                </a:lnTo>
                <a:lnTo>
                  <a:pt x="232410" y="232410"/>
                </a:lnTo>
                <a:close/>
              </a:path>
              <a:path w="1286510" h="1286509">
                <a:moveTo>
                  <a:pt x="245110" y="245110"/>
                </a:moveTo>
                <a:lnTo>
                  <a:pt x="226060" y="245110"/>
                </a:lnTo>
                <a:lnTo>
                  <a:pt x="241300" y="260350"/>
                </a:lnTo>
                <a:lnTo>
                  <a:pt x="260350" y="260350"/>
                </a:lnTo>
                <a:lnTo>
                  <a:pt x="245110" y="245110"/>
                </a:lnTo>
                <a:close/>
              </a:path>
              <a:path w="1286510" h="1286509">
                <a:moveTo>
                  <a:pt x="260350" y="260350"/>
                </a:moveTo>
                <a:lnTo>
                  <a:pt x="241300" y="260350"/>
                </a:lnTo>
                <a:lnTo>
                  <a:pt x="257809" y="276859"/>
                </a:lnTo>
                <a:lnTo>
                  <a:pt x="276859" y="276859"/>
                </a:lnTo>
                <a:lnTo>
                  <a:pt x="260350" y="260350"/>
                </a:lnTo>
                <a:close/>
              </a:path>
              <a:path w="1286510" h="1286509">
                <a:moveTo>
                  <a:pt x="276860" y="276860"/>
                </a:moveTo>
                <a:lnTo>
                  <a:pt x="257810" y="276860"/>
                </a:lnTo>
                <a:lnTo>
                  <a:pt x="273050" y="292100"/>
                </a:lnTo>
                <a:lnTo>
                  <a:pt x="292100" y="292100"/>
                </a:lnTo>
                <a:lnTo>
                  <a:pt x="276860" y="276860"/>
                </a:lnTo>
                <a:close/>
              </a:path>
              <a:path w="1286510" h="1286509">
                <a:moveTo>
                  <a:pt x="292100" y="292100"/>
                </a:moveTo>
                <a:lnTo>
                  <a:pt x="273050" y="292100"/>
                </a:lnTo>
                <a:lnTo>
                  <a:pt x="289559" y="308609"/>
                </a:lnTo>
                <a:lnTo>
                  <a:pt x="308609" y="308609"/>
                </a:lnTo>
                <a:lnTo>
                  <a:pt x="292100" y="292100"/>
                </a:lnTo>
                <a:close/>
              </a:path>
              <a:path w="1286510" h="1286509">
                <a:moveTo>
                  <a:pt x="308610" y="308610"/>
                </a:moveTo>
                <a:lnTo>
                  <a:pt x="289560" y="308610"/>
                </a:lnTo>
                <a:lnTo>
                  <a:pt x="321309" y="340359"/>
                </a:lnTo>
                <a:lnTo>
                  <a:pt x="340359" y="340359"/>
                </a:lnTo>
                <a:lnTo>
                  <a:pt x="308610" y="308610"/>
                </a:lnTo>
                <a:close/>
              </a:path>
              <a:path w="1286510" h="1286509">
                <a:moveTo>
                  <a:pt x="340360" y="340360"/>
                </a:moveTo>
                <a:lnTo>
                  <a:pt x="321310" y="340360"/>
                </a:lnTo>
                <a:lnTo>
                  <a:pt x="336550" y="355600"/>
                </a:lnTo>
                <a:lnTo>
                  <a:pt x="355600" y="355600"/>
                </a:lnTo>
                <a:lnTo>
                  <a:pt x="340360" y="340360"/>
                </a:lnTo>
                <a:close/>
              </a:path>
              <a:path w="1286510" h="1286509">
                <a:moveTo>
                  <a:pt x="355600" y="355600"/>
                </a:moveTo>
                <a:lnTo>
                  <a:pt x="336550" y="35560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5600" y="355600"/>
                </a:lnTo>
                <a:close/>
              </a:path>
              <a:path w="1286510" h="1286509">
                <a:moveTo>
                  <a:pt x="359410" y="359410"/>
                </a:moveTo>
                <a:lnTo>
                  <a:pt x="340360" y="359410"/>
                </a:lnTo>
                <a:lnTo>
                  <a:pt x="372109" y="391159"/>
                </a:lnTo>
                <a:lnTo>
                  <a:pt x="391159" y="391159"/>
                </a:lnTo>
                <a:lnTo>
                  <a:pt x="359410" y="359410"/>
                </a:lnTo>
                <a:close/>
              </a:path>
              <a:path w="1286510" h="1286509">
                <a:moveTo>
                  <a:pt x="391160" y="391160"/>
                </a:moveTo>
                <a:lnTo>
                  <a:pt x="372110" y="391160"/>
                </a:lnTo>
                <a:lnTo>
                  <a:pt x="387349" y="406399"/>
                </a:lnTo>
                <a:lnTo>
                  <a:pt x="406399" y="406399"/>
                </a:lnTo>
                <a:lnTo>
                  <a:pt x="391160" y="391160"/>
                </a:lnTo>
                <a:close/>
              </a:path>
              <a:path w="1286510" h="1286509">
                <a:moveTo>
                  <a:pt x="406400" y="406400"/>
                </a:moveTo>
                <a:lnTo>
                  <a:pt x="387350" y="406400"/>
                </a:lnTo>
                <a:lnTo>
                  <a:pt x="393700" y="412750"/>
                </a:lnTo>
                <a:lnTo>
                  <a:pt x="412750" y="412750"/>
                </a:lnTo>
                <a:lnTo>
                  <a:pt x="406400" y="406400"/>
                </a:lnTo>
                <a:close/>
              </a:path>
              <a:path w="1286510" h="1286509">
                <a:moveTo>
                  <a:pt x="412750" y="412750"/>
                </a:moveTo>
                <a:lnTo>
                  <a:pt x="393700" y="412750"/>
                </a:lnTo>
                <a:lnTo>
                  <a:pt x="406399" y="425449"/>
                </a:lnTo>
                <a:lnTo>
                  <a:pt x="425450" y="425449"/>
                </a:lnTo>
                <a:lnTo>
                  <a:pt x="412750" y="412750"/>
                </a:lnTo>
                <a:close/>
              </a:path>
              <a:path w="1286510" h="1286509">
                <a:moveTo>
                  <a:pt x="425450" y="425450"/>
                </a:moveTo>
                <a:lnTo>
                  <a:pt x="406400" y="425450"/>
                </a:lnTo>
                <a:lnTo>
                  <a:pt x="412750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86510" h="1286509">
                <a:moveTo>
                  <a:pt x="431800" y="431800"/>
                </a:moveTo>
                <a:lnTo>
                  <a:pt x="412750" y="431800"/>
                </a:lnTo>
                <a:lnTo>
                  <a:pt x="419100" y="438150"/>
                </a:lnTo>
                <a:lnTo>
                  <a:pt x="438150" y="438150"/>
                </a:lnTo>
                <a:lnTo>
                  <a:pt x="431800" y="431800"/>
                </a:lnTo>
                <a:close/>
              </a:path>
              <a:path w="1286510" h="1286509">
                <a:moveTo>
                  <a:pt x="438150" y="438150"/>
                </a:moveTo>
                <a:lnTo>
                  <a:pt x="419100" y="43815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1286510" h="1286509">
                <a:moveTo>
                  <a:pt x="444500" y="444500"/>
                </a:moveTo>
                <a:lnTo>
                  <a:pt x="425450" y="444500"/>
                </a:lnTo>
                <a:lnTo>
                  <a:pt x="438149" y="457199"/>
                </a:lnTo>
                <a:lnTo>
                  <a:pt x="457199" y="457199"/>
                </a:lnTo>
                <a:lnTo>
                  <a:pt x="444500" y="444500"/>
                </a:lnTo>
                <a:close/>
              </a:path>
              <a:path w="1286510" h="1286509">
                <a:moveTo>
                  <a:pt x="457200" y="457200"/>
                </a:moveTo>
                <a:lnTo>
                  <a:pt x="438150" y="457200"/>
                </a:lnTo>
                <a:lnTo>
                  <a:pt x="441959" y="461009"/>
                </a:lnTo>
                <a:lnTo>
                  <a:pt x="461009" y="461009"/>
                </a:lnTo>
                <a:lnTo>
                  <a:pt x="457200" y="457200"/>
                </a:lnTo>
                <a:close/>
              </a:path>
              <a:path w="1286510" h="1286509">
                <a:moveTo>
                  <a:pt x="461010" y="461010"/>
                </a:moveTo>
                <a:lnTo>
                  <a:pt x="441960" y="461010"/>
                </a:lnTo>
                <a:lnTo>
                  <a:pt x="444499" y="463549"/>
                </a:lnTo>
                <a:lnTo>
                  <a:pt x="463549" y="463549"/>
                </a:lnTo>
                <a:lnTo>
                  <a:pt x="461010" y="461010"/>
                </a:lnTo>
                <a:close/>
              </a:path>
              <a:path w="1286510" h="1286509">
                <a:moveTo>
                  <a:pt x="463550" y="463550"/>
                </a:moveTo>
                <a:lnTo>
                  <a:pt x="444500" y="463550"/>
                </a:lnTo>
                <a:lnTo>
                  <a:pt x="450850" y="469900"/>
                </a:lnTo>
                <a:lnTo>
                  <a:pt x="469900" y="469900"/>
                </a:lnTo>
                <a:lnTo>
                  <a:pt x="463550" y="463550"/>
                </a:lnTo>
                <a:close/>
              </a:path>
              <a:path w="1286510" h="1286509">
                <a:moveTo>
                  <a:pt x="469900" y="469900"/>
                </a:moveTo>
                <a:lnTo>
                  <a:pt x="450850" y="469900"/>
                </a:lnTo>
                <a:lnTo>
                  <a:pt x="457199" y="476249"/>
                </a:lnTo>
                <a:lnTo>
                  <a:pt x="476249" y="476249"/>
                </a:lnTo>
                <a:lnTo>
                  <a:pt x="469900" y="469900"/>
                </a:lnTo>
                <a:close/>
              </a:path>
              <a:path w="1286510" h="1286509">
                <a:moveTo>
                  <a:pt x="1087120" y="1087120"/>
                </a:moveTo>
                <a:lnTo>
                  <a:pt x="1068070" y="108712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087120" y="1087120"/>
                </a:lnTo>
                <a:close/>
              </a:path>
              <a:path w="1286510" h="12865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49"/>
                </a:lnTo>
                <a:lnTo>
                  <a:pt x="1085850" y="1085849"/>
                </a:lnTo>
                <a:lnTo>
                  <a:pt x="1084580" y="1084580"/>
                </a:lnTo>
                <a:close/>
              </a:path>
              <a:path w="1286510" h="12865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09"/>
                </a:lnTo>
                <a:lnTo>
                  <a:pt x="1083310" y="1083309"/>
                </a:lnTo>
                <a:lnTo>
                  <a:pt x="1080770" y="1080770"/>
                </a:lnTo>
                <a:close/>
              </a:path>
              <a:path w="1286510" h="1286509">
                <a:moveTo>
                  <a:pt x="1078230" y="1078230"/>
                </a:moveTo>
                <a:lnTo>
                  <a:pt x="1059180" y="1078230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286510" h="12865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286510" h="12865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286510" h="12865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10" y="1070609"/>
                </a:lnTo>
                <a:lnTo>
                  <a:pt x="1068070" y="1068070"/>
                </a:lnTo>
                <a:close/>
              </a:path>
              <a:path w="1286510" h="1286509">
                <a:moveTo>
                  <a:pt x="1065530" y="1065529"/>
                </a:moveTo>
                <a:lnTo>
                  <a:pt x="1046479" y="1065529"/>
                </a:lnTo>
                <a:lnTo>
                  <a:pt x="1047750" y="1066799"/>
                </a:lnTo>
                <a:lnTo>
                  <a:pt x="1066800" y="1066799"/>
                </a:lnTo>
                <a:lnTo>
                  <a:pt x="1065530" y="1065529"/>
                </a:lnTo>
                <a:close/>
              </a:path>
              <a:path w="1286510" h="12865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286510" h="12865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286510" h="12865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286510" h="12865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286510" h="12865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59"/>
                </a:lnTo>
                <a:lnTo>
                  <a:pt x="1051559" y="1051559"/>
                </a:lnTo>
                <a:lnTo>
                  <a:pt x="1049020" y="1049020"/>
                </a:lnTo>
                <a:close/>
              </a:path>
              <a:path w="1286510" h="1286509">
                <a:moveTo>
                  <a:pt x="1046480" y="1046480"/>
                </a:moveTo>
                <a:lnTo>
                  <a:pt x="1027430" y="1046480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80" y="1046480"/>
                </a:lnTo>
                <a:close/>
              </a:path>
              <a:path w="1286510" h="1286509">
                <a:moveTo>
                  <a:pt x="1042670" y="1042670"/>
                </a:moveTo>
                <a:lnTo>
                  <a:pt x="1023620" y="104267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70" y="1042670"/>
                </a:lnTo>
                <a:close/>
              </a:path>
              <a:path w="1286510" h="12865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86510" h="12865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286510" h="12865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86510" h="1286509">
                <a:moveTo>
                  <a:pt x="1029969" y="1029969"/>
                </a:moveTo>
                <a:lnTo>
                  <a:pt x="1010920" y="1029969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86510" h="1286509">
                <a:moveTo>
                  <a:pt x="1027429" y="1027429"/>
                </a:moveTo>
                <a:lnTo>
                  <a:pt x="1008380" y="1027429"/>
                </a:lnTo>
                <a:lnTo>
                  <a:pt x="1009650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86510" h="1286509">
                <a:moveTo>
                  <a:pt x="1023619" y="1023619"/>
                </a:moveTo>
                <a:lnTo>
                  <a:pt x="1004570" y="1023619"/>
                </a:lnTo>
                <a:lnTo>
                  <a:pt x="1007110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86510" h="1286509">
                <a:moveTo>
                  <a:pt x="1021080" y="1021080"/>
                </a:moveTo>
                <a:lnTo>
                  <a:pt x="1002030" y="1021080"/>
                </a:lnTo>
                <a:lnTo>
                  <a:pt x="1003300" y="1022349"/>
                </a:lnTo>
                <a:lnTo>
                  <a:pt x="1022349" y="1022349"/>
                </a:lnTo>
                <a:lnTo>
                  <a:pt x="1021080" y="1021080"/>
                </a:lnTo>
                <a:close/>
              </a:path>
              <a:path w="1286510" h="1286509">
                <a:moveTo>
                  <a:pt x="1017269" y="1017269"/>
                </a:moveTo>
                <a:lnTo>
                  <a:pt x="998220" y="1017269"/>
                </a:lnTo>
                <a:lnTo>
                  <a:pt x="1000760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86510" h="1286509">
                <a:moveTo>
                  <a:pt x="1014729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86510" h="1286509">
                <a:moveTo>
                  <a:pt x="1010920" y="1010920"/>
                </a:moveTo>
                <a:lnTo>
                  <a:pt x="991870" y="101092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20"/>
                </a:lnTo>
                <a:close/>
              </a:path>
              <a:path w="1286510" h="1286509">
                <a:moveTo>
                  <a:pt x="1008380" y="1008379"/>
                </a:moveTo>
                <a:lnTo>
                  <a:pt x="989330" y="1008379"/>
                </a:lnTo>
                <a:lnTo>
                  <a:pt x="990600" y="1009650"/>
                </a:lnTo>
                <a:lnTo>
                  <a:pt x="1009650" y="1009650"/>
                </a:lnTo>
                <a:lnTo>
                  <a:pt x="1008380" y="1008379"/>
                </a:lnTo>
                <a:close/>
              </a:path>
              <a:path w="1286510" h="12865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286510" h="12865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286510" h="1286509">
                <a:moveTo>
                  <a:pt x="998220" y="998219"/>
                </a:moveTo>
                <a:lnTo>
                  <a:pt x="979169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286510" h="1286509">
                <a:moveTo>
                  <a:pt x="995680" y="995679"/>
                </a:moveTo>
                <a:lnTo>
                  <a:pt x="976630" y="995679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79"/>
                </a:lnTo>
                <a:close/>
              </a:path>
              <a:path w="1286510" h="1286509">
                <a:moveTo>
                  <a:pt x="989330" y="989330"/>
                </a:moveTo>
                <a:lnTo>
                  <a:pt x="970280" y="98933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9330" y="989330"/>
                </a:lnTo>
                <a:close/>
              </a:path>
              <a:path w="1286510" h="1286509">
                <a:moveTo>
                  <a:pt x="985519" y="985519"/>
                </a:moveTo>
                <a:lnTo>
                  <a:pt x="966469" y="985519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19" y="985519"/>
                </a:lnTo>
                <a:close/>
              </a:path>
              <a:path w="1286510" h="1286509">
                <a:moveTo>
                  <a:pt x="982980" y="982979"/>
                </a:moveTo>
                <a:lnTo>
                  <a:pt x="963930" y="98297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82980" y="982979"/>
                </a:lnTo>
                <a:close/>
              </a:path>
              <a:path w="1286510" h="12865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286510" h="1286509">
                <a:moveTo>
                  <a:pt x="976630" y="976630"/>
                </a:moveTo>
                <a:lnTo>
                  <a:pt x="957580" y="976630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30" y="976630"/>
                </a:lnTo>
                <a:close/>
              </a:path>
              <a:path w="1286510" h="1286509">
                <a:moveTo>
                  <a:pt x="972819" y="972819"/>
                </a:moveTo>
                <a:lnTo>
                  <a:pt x="953770" y="972819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19" y="972819"/>
                </a:lnTo>
                <a:close/>
              </a:path>
              <a:path w="1286510" h="1286509">
                <a:moveTo>
                  <a:pt x="970280" y="970280"/>
                </a:moveTo>
                <a:lnTo>
                  <a:pt x="951230" y="970280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80" y="970280"/>
                </a:lnTo>
                <a:close/>
              </a:path>
              <a:path w="1286510" h="1286509">
                <a:moveTo>
                  <a:pt x="966469" y="966469"/>
                </a:moveTo>
                <a:lnTo>
                  <a:pt x="947420" y="96646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6469" y="966469"/>
                </a:lnTo>
                <a:close/>
              </a:path>
              <a:path w="1286510" h="1286509">
                <a:moveTo>
                  <a:pt x="963930" y="963930"/>
                </a:moveTo>
                <a:lnTo>
                  <a:pt x="944880" y="96393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63930" y="963930"/>
                </a:lnTo>
                <a:close/>
              </a:path>
              <a:path w="1286510" h="1286509">
                <a:moveTo>
                  <a:pt x="960119" y="960119"/>
                </a:moveTo>
                <a:lnTo>
                  <a:pt x="941070" y="96011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86510" h="1286509">
                <a:moveTo>
                  <a:pt x="957579" y="957579"/>
                </a:moveTo>
                <a:lnTo>
                  <a:pt x="938529" y="957579"/>
                </a:lnTo>
                <a:lnTo>
                  <a:pt x="939800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86510" h="1286509">
                <a:moveTo>
                  <a:pt x="953769" y="953769"/>
                </a:moveTo>
                <a:lnTo>
                  <a:pt x="934720" y="95376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3769" y="953769"/>
                </a:lnTo>
                <a:close/>
              </a:path>
              <a:path w="1286510" h="1286509">
                <a:moveTo>
                  <a:pt x="951229" y="951229"/>
                </a:moveTo>
                <a:lnTo>
                  <a:pt x="932180" y="951229"/>
                </a:lnTo>
                <a:lnTo>
                  <a:pt x="933450" y="952500"/>
                </a:lnTo>
                <a:lnTo>
                  <a:pt x="952500" y="952500"/>
                </a:lnTo>
                <a:lnTo>
                  <a:pt x="951229" y="951229"/>
                </a:lnTo>
                <a:close/>
              </a:path>
              <a:path w="1286510" h="1286509">
                <a:moveTo>
                  <a:pt x="947420" y="947420"/>
                </a:moveTo>
                <a:lnTo>
                  <a:pt x="928370" y="94742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7420" y="947420"/>
                </a:lnTo>
                <a:close/>
              </a:path>
              <a:path w="1286510" h="1286509">
                <a:moveTo>
                  <a:pt x="944879" y="944879"/>
                </a:moveTo>
                <a:lnTo>
                  <a:pt x="925830" y="944879"/>
                </a:lnTo>
                <a:lnTo>
                  <a:pt x="9271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86510" h="1286509">
                <a:moveTo>
                  <a:pt x="941069" y="941069"/>
                </a:moveTo>
                <a:lnTo>
                  <a:pt x="922020" y="94106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86510" h="1286509">
                <a:moveTo>
                  <a:pt x="938530" y="938530"/>
                </a:moveTo>
                <a:lnTo>
                  <a:pt x="919480" y="938530"/>
                </a:lnTo>
                <a:lnTo>
                  <a:pt x="920750" y="939800"/>
                </a:lnTo>
                <a:lnTo>
                  <a:pt x="939800" y="939800"/>
                </a:lnTo>
                <a:lnTo>
                  <a:pt x="938530" y="938530"/>
                </a:lnTo>
                <a:close/>
              </a:path>
              <a:path w="1286510" h="1286509">
                <a:moveTo>
                  <a:pt x="934720" y="934720"/>
                </a:moveTo>
                <a:lnTo>
                  <a:pt x="915670" y="93472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4720" y="934720"/>
                </a:lnTo>
                <a:close/>
              </a:path>
              <a:path w="1286510" h="1286509">
                <a:moveTo>
                  <a:pt x="932179" y="932179"/>
                </a:moveTo>
                <a:lnTo>
                  <a:pt x="913130" y="932179"/>
                </a:lnTo>
                <a:lnTo>
                  <a:pt x="914400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86510" h="12865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286510" h="1286509">
                <a:moveTo>
                  <a:pt x="919479" y="919479"/>
                </a:moveTo>
                <a:lnTo>
                  <a:pt x="900429" y="919479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9479" y="919479"/>
                </a:lnTo>
                <a:close/>
              </a:path>
              <a:path w="1286510" h="1286509">
                <a:moveTo>
                  <a:pt x="913130" y="913129"/>
                </a:moveTo>
                <a:lnTo>
                  <a:pt x="894080" y="913129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3130" y="913129"/>
                </a:lnTo>
                <a:close/>
              </a:path>
              <a:path w="1286510" h="1286509">
                <a:moveTo>
                  <a:pt x="906780" y="906780"/>
                </a:moveTo>
                <a:lnTo>
                  <a:pt x="887730" y="906780"/>
                </a:lnTo>
                <a:lnTo>
                  <a:pt x="892810" y="911859"/>
                </a:lnTo>
                <a:lnTo>
                  <a:pt x="911860" y="911859"/>
                </a:lnTo>
                <a:lnTo>
                  <a:pt x="906780" y="906780"/>
                </a:lnTo>
                <a:close/>
              </a:path>
              <a:path w="1286510" h="1286509">
                <a:moveTo>
                  <a:pt x="900429" y="900429"/>
                </a:moveTo>
                <a:lnTo>
                  <a:pt x="881379" y="900429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900429" y="900429"/>
                </a:lnTo>
                <a:close/>
              </a:path>
              <a:path w="1286510" h="1286509">
                <a:moveTo>
                  <a:pt x="894079" y="894079"/>
                </a:moveTo>
                <a:lnTo>
                  <a:pt x="875029" y="894079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4079" y="894079"/>
                </a:lnTo>
                <a:close/>
              </a:path>
              <a:path w="1286510" h="1286509">
                <a:moveTo>
                  <a:pt x="887729" y="887729"/>
                </a:moveTo>
                <a:lnTo>
                  <a:pt x="868679" y="887729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86510" h="1286509">
                <a:moveTo>
                  <a:pt x="882650" y="882650"/>
                </a:moveTo>
                <a:lnTo>
                  <a:pt x="863600" y="882650"/>
                </a:lnTo>
                <a:lnTo>
                  <a:pt x="867410" y="886460"/>
                </a:lnTo>
                <a:lnTo>
                  <a:pt x="886460" y="886460"/>
                </a:lnTo>
                <a:lnTo>
                  <a:pt x="882650" y="882650"/>
                </a:lnTo>
                <a:close/>
              </a:path>
              <a:path w="1286510" h="1286509">
                <a:moveTo>
                  <a:pt x="876300" y="876300"/>
                </a:moveTo>
                <a:lnTo>
                  <a:pt x="857250" y="87630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6300" y="876300"/>
                </a:lnTo>
                <a:close/>
              </a:path>
              <a:path w="1286510" h="12865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286510" h="12865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286510" h="12865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29" y="862329"/>
                </a:lnTo>
                <a:lnTo>
                  <a:pt x="857250" y="857250"/>
                </a:lnTo>
                <a:close/>
              </a:path>
              <a:path w="1286510" h="1286509">
                <a:moveTo>
                  <a:pt x="850900" y="850900"/>
                </a:moveTo>
                <a:lnTo>
                  <a:pt x="831850" y="850900"/>
                </a:lnTo>
                <a:lnTo>
                  <a:pt x="836929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286510" h="1286509">
                <a:moveTo>
                  <a:pt x="844550" y="844550"/>
                </a:moveTo>
                <a:lnTo>
                  <a:pt x="825500" y="84455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286510" h="1286509">
                <a:moveTo>
                  <a:pt x="838200" y="838200"/>
                </a:moveTo>
                <a:lnTo>
                  <a:pt x="819150" y="838200"/>
                </a:lnTo>
                <a:lnTo>
                  <a:pt x="824229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286510" h="12865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286510" h="12865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86510" h="12865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286510" h="1286509">
                <a:moveTo>
                  <a:pt x="812800" y="812800"/>
                </a:moveTo>
                <a:lnTo>
                  <a:pt x="793750" y="81280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286510" h="1286509">
                <a:moveTo>
                  <a:pt x="806450" y="806450"/>
                </a:moveTo>
                <a:lnTo>
                  <a:pt x="787400" y="806450"/>
                </a:lnTo>
                <a:lnTo>
                  <a:pt x="792479" y="811529"/>
                </a:lnTo>
                <a:lnTo>
                  <a:pt x="811530" y="811529"/>
                </a:lnTo>
                <a:lnTo>
                  <a:pt x="806450" y="806450"/>
                </a:lnTo>
                <a:close/>
              </a:path>
              <a:path w="1286510" h="1286509">
                <a:moveTo>
                  <a:pt x="800100" y="800100"/>
                </a:moveTo>
                <a:lnTo>
                  <a:pt x="781050" y="800100"/>
                </a:lnTo>
                <a:lnTo>
                  <a:pt x="786129" y="805179"/>
                </a:lnTo>
                <a:lnTo>
                  <a:pt x="805179" y="805179"/>
                </a:lnTo>
                <a:lnTo>
                  <a:pt x="800100" y="800100"/>
                </a:lnTo>
                <a:close/>
              </a:path>
              <a:path w="1286510" h="1286509">
                <a:moveTo>
                  <a:pt x="793750" y="793750"/>
                </a:moveTo>
                <a:lnTo>
                  <a:pt x="774700" y="793750"/>
                </a:lnTo>
                <a:lnTo>
                  <a:pt x="779780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286510" h="1286509">
                <a:moveTo>
                  <a:pt x="787400" y="787400"/>
                </a:moveTo>
                <a:lnTo>
                  <a:pt x="768350" y="787400"/>
                </a:lnTo>
                <a:lnTo>
                  <a:pt x="773430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86510" h="1286509">
                <a:moveTo>
                  <a:pt x="781050" y="781050"/>
                </a:moveTo>
                <a:lnTo>
                  <a:pt x="762000" y="78105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81050" y="781050"/>
                </a:lnTo>
                <a:close/>
              </a:path>
              <a:path w="1286510" h="1286509">
                <a:moveTo>
                  <a:pt x="774700" y="774700"/>
                </a:moveTo>
                <a:lnTo>
                  <a:pt x="755650" y="774700"/>
                </a:lnTo>
                <a:lnTo>
                  <a:pt x="760729" y="779779"/>
                </a:lnTo>
                <a:lnTo>
                  <a:pt x="779779" y="779779"/>
                </a:lnTo>
                <a:lnTo>
                  <a:pt x="774700" y="774700"/>
                </a:lnTo>
                <a:close/>
              </a:path>
              <a:path w="1286510" h="12865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286510" h="1286509">
                <a:moveTo>
                  <a:pt x="762000" y="762000"/>
                </a:moveTo>
                <a:lnTo>
                  <a:pt x="742950" y="762000"/>
                </a:lnTo>
                <a:lnTo>
                  <a:pt x="748030" y="767079"/>
                </a:lnTo>
                <a:lnTo>
                  <a:pt x="767080" y="767079"/>
                </a:lnTo>
                <a:lnTo>
                  <a:pt x="762000" y="762000"/>
                </a:lnTo>
                <a:close/>
              </a:path>
              <a:path w="1286510" h="12865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286510" h="1286509">
                <a:moveTo>
                  <a:pt x="749300" y="749300"/>
                </a:moveTo>
                <a:lnTo>
                  <a:pt x="730250" y="749300"/>
                </a:lnTo>
                <a:lnTo>
                  <a:pt x="735329" y="754379"/>
                </a:lnTo>
                <a:lnTo>
                  <a:pt x="754379" y="754379"/>
                </a:lnTo>
                <a:lnTo>
                  <a:pt x="749300" y="749300"/>
                </a:lnTo>
                <a:close/>
              </a:path>
              <a:path w="1286510" h="12865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86510" h="12865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286510" h="1286509">
                <a:moveTo>
                  <a:pt x="730250" y="730250"/>
                </a:moveTo>
                <a:lnTo>
                  <a:pt x="711200" y="73025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86510" h="1286509">
                <a:moveTo>
                  <a:pt x="723900" y="723900"/>
                </a:moveTo>
                <a:lnTo>
                  <a:pt x="704850" y="72390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3900" y="723900"/>
                </a:lnTo>
                <a:close/>
              </a:path>
              <a:path w="1286510" h="1286509">
                <a:moveTo>
                  <a:pt x="717550" y="717550"/>
                </a:moveTo>
                <a:lnTo>
                  <a:pt x="698500" y="717550"/>
                </a:lnTo>
                <a:lnTo>
                  <a:pt x="703580" y="722629"/>
                </a:lnTo>
                <a:lnTo>
                  <a:pt x="722630" y="722629"/>
                </a:lnTo>
                <a:lnTo>
                  <a:pt x="717550" y="717550"/>
                </a:lnTo>
                <a:close/>
              </a:path>
              <a:path w="1286510" h="1286509">
                <a:moveTo>
                  <a:pt x="711200" y="711200"/>
                </a:moveTo>
                <a:lnTo>
                  <a:pt x="692150" y="711200"/>
                </a:lnTo>
                <a:lnTo>
                  <a:pt x="697230" y="716279"/>
                </a:lnTo>
                <a:lnTo>
                  <a:pt x="716280" y="716279"/>
                </a:lnTo>
                <a:lnTo>
                  <a:pt x="711200" y="711200"/>
                </a:lnTo>
                <a:close/>
              </a:path>
              <a:path w="1286510" h="1286509">
                <a:moveTo>
                  <a:pt x="704850" y="704850"/>
                </a:moveTo>
                <a:lnTo>
                  <a:pt x="685800" y="704850"/>
                </a:lnTo>
                <a:lnTo>
                  <a:pt x="690880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86510" h="1286509">
                <a:moveTo>
                  <a:pt x="698500" y="698500"/>
                </a:moveTo>
                <a:lnTo>
                  <a:pt x="679450" y="69850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86510" h="1286509">
                <a:moveTo>
                  <a:pt x="692150" y="692150"/>
                </a:moveTo>
                <a:lnTo>
                  <a:pt x="673100" y="69215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2150" y="692150"/>
                </a:lnTo>
                <a:close/>
              </a:path>
              <a:path w="1286510" h="1286509">
                <a:moveTo>
                  <a:pt x="685800" y="685800"/>
                </a:moveTo>
                <a:lnTo>
                  <a:pt x="666750" y="685800"/>
                </a:lnTo>
                <a:lnTo>
                  <a:pt x="671829" y="690879"/>
                </a:lnTo>
                <a:lnTo>
                  <a:pt x="690879" y="690879"/>
                </a:lnTo>
                <a:lnTo>
                  <a:pt x="685800" y="685800"/>
                </a:lnTo>
                <a:close/>
              </a:path>
              <a:path w="1286510" h="1286509">
                <a:moveTo>
                  <a:pt x="477519" y="477519"/>
                </a:moveTo>
                <a:lnTo>
                  <a:pt x="458470" y="477519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477519" y="477519"/>
                </a:lnTo>
                <a:close/>
              </a:path>
              <a:path w="1286510" h="1286509">
                <a:moveTo>
                  <a:pt x="1167130" y="1167130"/>
                </a:moveTo>
                <a:lnTo>
                  <a:pt x="1148080" y="116713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167130" y="116713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0" y="4752340"/>
            <a:ext cx="1267460" cy="2100580"/>
          </a:xfrm>
          <a:custGeom>
            <a:avLst/>
            <a:gdLst/>
            <a:ahLst/>
            <a:cxnLst/>
            <a:rect l="l" t="t" r="r" b="b"/>
            <a:pathLst>
              <a:path w="1267460" h="2100579">
                <a:moveTo>
                  <a:pt x="850900" y="0"/>
                </a:moveTo>
                <a:lnTo>
                  <a:pt x="0" y="0"/>
                </a:lnTo>
                <a:lnTo>
                  <a:pt x="0" y="6350"/>
                </a:lnTo>
                <a:lnTo>
                  <a:pt x="855980" y="6350"/>
                </a:lnTo>
                <a:lnTo>
                  <a:pt x="855980" y="5079"/>
                </a:lnTo>
                <a:lnTo>
                  <a:pt x="854710" y="5079"/>
                </a:lnTo>
                <a:lnTo>
                  <a:pt x="854710" y="3809"/>
                </a:lnTo>
                <a:lnTo>
                  <a:pt x="853440" y="3809"/>
                </a:lnTo>
                <a:lnTo>
                  <a:pt x="853440" y="2539"/>
                </a:lnTo>
                <a:lnTo>
                  <a:pt x="852169" y="2539"/>
                </a:lnTo>
                <a:lnTo>
                  <a:pt x="852169" y="1269"/>
                </a:lnTo>
                <a:lnTo>
                  <a:pt x="850900" y="1269"/>
                </a:lnTo>
                <a:lnTo>
                  <a:pt x="850900" y="0"/>
                </a:lnTo>
                <a:close/>
              </a:path>
              <a:path w="1267460" h="2100579">
                <a:moveTo>
                  <a:pt x="0" y="833120"/>
                </a:moveTo>
                <a:lnTo>
                  <a:pt x="0" y="852170"/>
                </a:lnTo>
                <a:lnTo>
                  <a:pt x="3809" y="855979"/>
                </a:lnTo>
                <a:lnTo>
                  <a:pt x="22859" y="855979"/>
                </a:lnTo>
                <a:lnTo>
                  <a:pt x="0" y="833120"/>
                </a:lnTo>
                <a:close/>
              </a:path>
              <a:path w="1267460" h="2100579">
                <a:moveTo>
                  <a:pt x="22860" y="855979"/>
                </a:moveTo>
                <a:lnTo>
                  <a:pt x="3810" y="855979"/>
                </a:lnTo>
                <a:lnTo>
                  <a:pt x="35559" y="887729"/>
                </a:lnTo>
                <a:lnTo>
                  <a:pt x="54609" y="887729"/>
                </a:lnTo>
                <a:lnTo>
                  <a:pt x="22860" y="855979"/>
                </a:lnTo>
                <a:close/>
              </a:path>
              <a:path w="1267460" h="2100579">
                <a:moveTo>
                  <a:pt x="54610" y="887729"/>
                </a:moveTo>
                <a:lnTo>
                  <a:pt x="35560" y="887729"/>
                </a:lnTo>
                <a:lnTo>
                  <a:pt x="143510" y="995679"/>
                </a:lnTo>
                <a:lnTo>
                  <a:pt x="162559" y="995679"/>
                </a:lnTo>
                <a:lnTo>
                  <a:pt x="54610" y="887729"/>
                </a:lnTo>
                <a:close/>
              </a:path>
              <a:path w="1267460" h="2100579">
                <a:moveTo>
                  <a:pt x="162560" y="995679"/>
                </a:moveTo>
                <a:lnTo>
                  <a:pt x="143510" y="995679"/>
                </a:lnTo>
                <a:lnTo>
                  <a:pt x="146050" y="998220"/>
                </a:lnTo>
                <a:lnTo>
                  <a:pt x="165100" y="998220"/>
                </a:lnTo>
                <a:lnTo>
                  <a:pt x="162560" y="995679"/>
                </a:lnTo>
                <a:close/>
              </a:path>
              <a:path w="1267460" h="2100579">
                <a:moveTo>
                  <a:pt x="165100" y="998220"/>
                </a:moveTo>
                <a:lnTo>
                  <a:pt x="146050" y="998220"/>
                </a:lnTo>
                <a:lnTo>
                  <a:pt x="162559" y="1014729"/>
                </a:lnTo>
                <a:lnTo>
                  <a:pt x="181609" y="1014729"/>
                </a:lnTo>
                <a:lnTo>
                  <a:pt x="165100" y="998220"/>
                </a:lnTo>
                <a:close/>
              </a:path>
              <a:path w="1267460" h="2100579">
                <a:moveTo>
                  <a:pt x="181610" y="1014729"/>
                </a:moveTo>
                <a:lnTo>
                  <a:pt x="162560" y="1014729"/>
                </a:lnTo>
                <a:lnTo>
                  <a:pt x="175259" y="1027429"/>
                </a:lnTo>
                <a:lnTo>
                  <a:pt x="194309" y="1027429"/>
                </a:lnTo>
                <a:lnTo>
                  <a:pt x="181610" y="1014729"/>
                </a:lnTo>
                <a:close/>
              </a:path>
              <a:path w="1267460" h="2100579">
                <a:moveTo>
                  <a:pt x="194310" y="1027429"/>
                </a:moveTo>
                <a:lnTo>
                  <a:pt x="175260" y="1027429"/>
                </a:lnTo>
                <a:lnTo>
                  <a:pt x="207009" y="1059179"/>
                </a:lnTo>
                <a:lnTo>
                  <a:pt x="226059" y="1059179"/>
                </a:lnTo>
                <a:lnTo>
                  <a:pt x="194310" y="1027429"/>
                </a:lnTo>
                <a:close/>
              </a:path>
              <a:path w="1267460" h="2100579">
                <a:moveTo>
                  <a:pt x="226060" y="1059180"/>
                </a:moveTo>
                <a:lnTo>
                  <a:pt x="207010" y="1059180"/>
                </a:lnTo>
                <a:lnTo>
                  <a:pt x="222250" y="1074419"/>
                </a:lnTo>
                <a:lnTo>
                  <a:pt x="241300" y="1074419"/>
                </a:lnTo>
                <a:lnTo>
                  <a:pt x="226060" y="1059180"/>
                </a:lnTo>
                <a:close/>
              </a:path>
              <a:path w="1267460" h="2100579">
                <a:moveTo>
                  <a:pt x="241300" y="1074420"/>
                </a:moveTo>
                <a:lnTo>
                  <a:pt x="222250" y="1074420"/>
                </a:lnTo>
                <a:lnTo>
                  <a:pt x="238759" y="1090929"/>
                </a:lnTo>
                <a:lnTo>
                  <a:pt x="257809" y="1090929"/>
                </a:lnTo>
                <a:lnTo>
                  <a:pt x="241300" y="1074420"/>
                </a:lnTo>
                <a:close/>
              </a:path>
              <a:path w="1267460" h="2100579">
                <a:moveTo>
                  <a:pt x="257810" y="1090930"/>
                </a:moveTo>
                <a:lnTo>
                  <a:pt x="238760" y="1090930"/>
                </a:lnTo>
                <a:lnTo>
                  <a:pt x="254000" y="1106169"/>
                </a:lnTo>
                <a:lnTo>
                  <a:pt x="273050" y="1106169"/>
                </a:lnTo>
                <a:lnTo>
                  <a:pt x="257810" y="1090930"/>
                </a:lnTo>
                <a:close/>
              </a:path>
              <a:path w="1267460" h="2100579">
                <a:moveTo>
                  <a:pt x="273050" y="1106170"/>
                </a:moveTo>
                <a:lnTo>
                  <a:pt x="254000" y="1106170"/>
                </a:lnTo>
                <a:lnTo>
                  <a:pt x="270509" y="1122679"/>
                </a:lnTo>
                <a:lnTo>
                  <a:pt x="289559" y="1122679"/>
                </a:lnTo>
                <a:lnTo>
                  <a:pt x="273050" y="1106170"/>
                </a:lnTo>
                <a:close/>
              </a:path>
              <a:path w="1267460" h="2100579">
                <a:moveTo>
                  <a:pt x="289560" y="1122680"/>
                </a:moveTo>
                <a:lnTo>
                  <a:pt x="270510" y="1122680"/>
                </a:lnTo>
                <a:lnTo>
                  <a:pt x="276859" y="1129029"/>
                </a:lnTo>
                <a:lnTo>
                  <a:pt x="295909" y="1129029"/>
                </a:lnTo>
                <a:lnTo>
                  <a:pt x="289560" y="1122680"/>
                </a:lnTo>
                <a:close/>
              </a:path>
              <a:path w="1267460" h="2100579">
                <a:moveTo>
                  <a:pt x="295909" y="1129029"/>
                </a:moveTo>
                <a:lnTo>
                  <a:pt x="276859" y="1129029"/>
                </a:lnTo>
                <a:lnTo>
                  <a:pt x="302259" y="1154429"/>
                </a:lnTo>
                <a:lnTo>
                  <a:pt x="321309" y="1154429"/>
                </a:lnTo>
                <a:lnTo>
                  <a:pt x="295909" y="1129029"/>
                </a:lnTo>
                <a:close/>
              </a:path>
              <a:path w="1267460" h="2100579">
                <a:moveTo>
                  <a:pt x="321310" y="1154430"/>
                </a:moveTo>
                <a:lnTo>
                  <a:pt x="302260" y="1154430"/>
                </a:lnTo>
                <a:lnTo>
                  <a:pt x="304800" y="1156970"/>
                </a:lnTo>
                <a:lnTo>
                  <a:pt x="323850" y="1156970"/>
                </a:lnTo>
                <a:lnTo>
                  <a:pt x="321310" y="1154430"/>
                </a:lnTo>
                <a:close/>
              </a:path>
              <a:path w="1267460" h="2100579">
                <a:moveTo>
                  <a:pt x="323850" y="1156970"/>
                </a:moveTo>
                <a:lnTo>
                  <a:pt x="304800" y="1156970"/>
                </a:lnTo>
                <a:lnTo>
                  <a:pt x="321309" y="1173479"/>
                </a:lnTo>
                <a:lnTo>
                  <a:pt x="340359" y="1173479"/>
                </a:lnTo>
                <a:lnTo>
                  <a:pt x="323850" y="1156970"/>
                </a:lnTo>
                <a:close/>
              </a:path>
              <a:path w="1267460" h="2100579">
                <a:moveTo>
                  <a:pt x="340360" y="1173479"/>
                </a:moveTo>
                <a:lnTo>
                  <a:pt x="321310" y="1173479"/>
                </a:lnTo>
                <a:lnTo>
                  <a:pt x="334009" y="1186179"/>
                </a:lnTo>
                <a:lnTo>
                  <a:pt x="353059" y="1186179"/>
                </a:lnTo>
                <a:lnTo>
                  <a:pt x="340360" y="1173479"/>
                </a:lnTo>
                <a:close/>
              </a:path>
              <a:path w="1267460" h="2100579">
                <a:moveTo>
                  <a:pt x="353060" y="1186180"/>
                </a:moveTo>
                <a:lnTo>
                  <a:pt x="334010" y="1186180"/>
                </a:lnTo>
                <a:lnTo>
                  <a:pt x="368299" y="1220469"/>
                </a:lnTo>
                <a:lnTo>
                  <a:pt x="387349" y="1220469"/>
                </a:lnTo>
                <a:lnTo>
                  <a:pt x="353060" y="1186180"/>
                </a:lnTo>
                <a:close/>
              </a:path>
              <a:path w="1267460" h="2100579">
                <a:moveTo>
                  <a:pt x="387350" y="1220470"/>
                </a:moveTo>
                <a:lnTo>
                  <a:pt x="368300" y="1220470"/>
                </a:lnTo>
                <a:lnTo>
                  <a:pt x="387349" y="1239519"/>
                </a:lnTo>
                <a:lnTo>
                  <a:pt x="406399" y="1239519"/>
                </a:lnTo>
                <a:lnTo>
                  <a:pt x="387350" y="1220470"/>
                </a:lnTo>
                <a:close/>
              </a:path>
              <a:path w="1267460" h="2100579">
                <a:moveTo>
                  <a:pt x="406400" y="1239519"/>
                </a:moveTo>
                <a:lnTo>
                  <a:pt x="387350" y="1239519"/>
                </a:lnTo>
                <a:lnTo>
                  <a:pt x="391159" y="1243329"/>
                </a:lnTo>
                <a:lnTo>
                  <a:pt x="410209" y="1243329"/>
                </a:lnTo>
                <a:lnTo>
                  <a:pt x="406400" y="1239519"/>
                </a:lnTo>
                <a:close/>
              </a:path>
              <a:path w="1267460" h="2100579">
                <a:moveTo>
                  <a:pt x="410210" y="1243330"/>
                </a:moveTo>
                <a:lnTo>
                  <a:pt x="391160" y="1243330"/>
                </a:lnTo>
                <a:lnTo>
                  <a:pt x="393700" y="1245869"/>
                </a:lnTo>
                <a:lnTo>
                  <a:pt x="412750" y="1245869"/>
                </a:lnTo>
                <a:lnTo>
                  <a:pt x="410210" y="1243330"/>
                </a:lnTo>
                <a:close/>
              </a:path>
              <a:path w="1267460" h="2100579">
                <a:moveTo>
                  <a:pt x="412750" y="1245870"/>
                </a:moveTo>
                <a:lnTo>
                  <a:pt x="393700" y="1245870"/>
                </a:lnTo>
                <a:lnTo>
                  <a:pt x="400050" y="1252219"/>
                </a:lnTo>
                <a:lnTo>
                  <a:pt x="419100" y="1252219"/>
                </a:lnTo>
                <a:lnTo>
                  <a:pt x="412750" y="1245870"/>
                </a:lnTo>
                <a:close/>
              </a:path>
              <a:path w="1267460" h="2100579">
                <a:moveTo>
                  <a:pt x="419100" y="1252220"/>
                </a:moveTo>
                <a:lnTo>
                  <a:pt x="400050" y="1252220"/>
                </a:lnTo>
                <a:lnTo>
                  <a:pt x="406400" y="1258569"/>
                </a:lnTo>
                <a:lnTo>
                  <a:pt x="425449" y="1258569"/>
                </a:lnTo>
                <a:lnTo>
                  <a:pt x="419100" y="1252220"/>
                </a:lnTo>
                <a:close/>
              </a:path>
              <a:path w="1267460" h="2100579">
                <a:moveTo>
                  <a:pt x="425450" y="1258570"/>
                </a:moveTo>
                <a:lnTo>
                  <a:pt x="406400" y="1258570"/>
                </a:lnTo>
                <a:lnTo>
                  <a:pt x="419099" y="1271269"/>
                </a:lnTo>
                <a:lnTo>
                  <a:pt x="438149" y="1271269"/>
                </a:lnTo>
                <a:lnTo>
                  <a:pt x="425450" y="1258570"/>
                </a:lnTo>
                <a:close/>
              </a:path>
              <a:path w="1267460" h="2100579">
                <a:moveTo>
                  <a:pt x="438150" y="1271270"/>
                </a:moveTo>
                <a:lnTo>
                  <a:pt x="419100" y="1271270"/>
                </a:lnTo>
                <a:lnTo>
                  <a:pt x="422909" y="1275079"/>
                </a:lnTo>
                <a:lnTo>
                  <a:pt x="441959" y="1275079"/>
                </a:lnTo>
                <a:lnTo>
                  <a:pt x="438150" y="1271270"/>
                </a:lnTo>
                <a:close/>
              </a:path>
              <a:path w="1267460" h="2100579">
                <a:moveTo>
                  <a:pt x="441960" y="1275080"/>
                </a:moveTo>
                <a:lnTo>
                  <a:pt x="422910" y="1275080"/>
                </a:lnTo>
                <a:lnTo>
                  <a:pt x="425449" y="1277619"/>
                </a:lnTo>
                <a:lnTo>
                  <a:pt x="444499" y="1277619"/>
                </a:lnTo>
                <a:lnTo>
                  <a:pt x="441960" y="1275080"/>
                </a:lnTo>
                <a:close/>
              </a:path>
              <a:path w="1267460" h="2100579">
                <a:moveTo>
                  <a:pt x="444500" y="1277619"/>
                </a:moveTo>
                <a:lnTo>
                  <a:pt x="425450" y="1277619"/>
                </a:lnTo>
                <a:lnTo>
                  <a:pt x="431800" y="1283969"/>
                </a:lnTo>
                <a:lnTo>
                  <a:pt x="450850" y="1283969"/>
                </a:lnTo>
                <a:lnTo>
                  <a:pt x="444500" y="1277619"/>
                </a:lnTo>
                <a:close/>
              </a:path>
              <a:path w="1267460" h="2100579">
                <a:moveTo>
                  <a:pt x="450850" y="1283970"/>
                </a:moveTo>
                <a:lnTo>
                  <a:pt x="431800" y="1283970"/>
                </a:lnTo>
                <a:lnTo>
                  <a:pt x="438149" y="1290319"/>
                </a:lnTo>
                <a:lnTo>
                  <a:pt x="457199" y="1290319"/>
                </a:lnTo>
                <a:lnTo>
                  <a:pt x="450850" y="1283970"/>
                </a:lnTo>
                <a:close/>
              </a:path>
              <a:path w="1267460" h="2100579">
                <a:moveTo>
                  <a:pt x="1068070" y="1901190"/>
                </a:moveTo>
                <a:lnTo>
                  <a:pt x="1049020" y="1901190"/>
                </a:lnTo>
                <a:lnTo>
                  <a:pt x="1122680" y="1974849"/>
                </a:lnTo>
                <a:lnTo>
                  <a:pt x="1141730" y="1974849"/>
                </a:lnTo>
                <a:lnTo>
                  <a:pt x="1068070" y="1901190"/>
                </a:lnTo>
                <a:close/>
              </a:path>
              <a:path w="1267460" h="2100579">
                <a:moveTo>
                  <a:pt x="1065530" y="1898649"/>
                </a:moveTo>
                <a:lnTo>
                  <a:pt x="1046480" y="1898649"/>
                </a:lnTo>
                <a:lnTo>
                  <a:pt x="1047750" y="1899919"/>
                </a:lnTo>
                <a:lnTo>
                  <a:pt x="1066800" y="1899919"/>
                </a:lnTo>
                <a:lnTo>
                  <a:pt x="1065530" y="1898649"/>
                </a:lnTo>
                <a:close/>
              </a:path>
              <a:path w="1267460" h="2100579">
                <a:moveTo>
                  <a:pt x="1061720" y="1894839"/>
                </a:moveTo>
                <a:lnTo>
                  <a:pt x="1042670" y="1894839"/>
                </a:lnTo>
                <a:lnTo>
                  <a:pt x="1045210" y="1897379"/>
                </a:lnTo>
                <a:lnTo>
                  <a:pt x="1064260" y="1897379"/>
                </a:lnTo>
                <a:lnTo>
                  <a:pt x="1061720" y="1894839"/>
                </a:lnTo>
                <a:close/>
              </a:path>
              <a:path w="1267460" h="2100579">
                <a:moveTo>
                  <a:pt x="1059180" y="1892299"/>
                </a:moveTo>
                <a:lnTo>
                  <a:pt x="1040129" y="1892299"/>
                </a:lnTo>
                <a:lnTo>
                  <a:pt x="1041400" y="1893569"/>
                </a:lnTo>
                <a:lnTo>
                  <a:pt x="1060450" y="1893569"/>
                </a:lnTo>
                <a:lnTo>
                  <a:pt x="1059180" y="1892299"/>
                </a:lnTo>
                <a:close/>
              </a:path>
              <a:path w="1267460" h="2100579">
                <a:moveTo>
                  <a:pt x="1055370" y="1888489"/>
                </a:moveTo>
                <a:lnTo>
                  <a:pt x="1036320" y="1888489"/>
                </a:lnTo>
                <a:lnTo>
                  <a:pt x="1038860" y="1891029"/>
                </a:lnTo>
                <a:lnTo>
                  <a:pt x="1057909" y="1891029"/>
                </a:lnTo>
                <a:lnTo>
                  <a:pt x="1055370" y="1888489"/>
                </a:lnTo>
                <a:close/>
              </a:path>
              <a:path w="1267460" h="2100579">
                <a:moveTo>
                  <a:pt x="1052830" y="1885949"/>
                </a:moveTo>
                <a:lnTo>
                  <a:pt x="1033780" y="1885949"/>
                </a:lnTo>
                <a:lnTo>
                  <a:pt x="1035050" y="1887219"/>
                </a:lnTo>
                <a:lnTo>
                  <a:pt x="1054100" y="1887219"/>
                </a:lnTo>
                <a:lnTo>
                  <a:pt x="1052830" y="1885949"/>
                </a:lnTo>
                <a:close/>
              </a:path>
              <a:path w="1267460" h="2100579">
                <a:moveTo>
                  <a:pt x="1049020" y="1882139"/>
                </a:moveTo>
                <a:lnTo>
                  <a:pt x="1029970" y="1882139"/>
                </a:lnTo>
                <a:lnTo>
                  <a:pt x="1032510" y="1884679"/>
                </a:lnTo>
                <a:lnTo>
                  <a:pt x="1051560" y="1884679"/>
                </a:lnTo>
                <a:lnTo>
                  <a:pt x="1049020" y="1882139"/>
                </a:lnTo>
                <a:close/>
              </a:path>
              <a:path w="1267460" h="2100579">
                <a:moveTo>
                  <a:pt x="1046480" y="1879599"/>
                </a:moveTo>
                <a:lnTo>
                  <a:pt x="1027430" y="1879599"/>
                </a:lnTo>
                <a:lnTo>
                  <a:pt x="1028700" y="1880869"/>
                </a:lnTo>
                <a:lnTo>
                  <a:pt x="1047750" y="1880869"/>
                </a:lnTo>
                <a:lnTo>
                  <a:pt x="1046480" y="1879599"/>
                </a:lnTo>
                <a:close/>
              </a:path>
              <a:path w="1267460" h="2100579">
                <a:moveTo>
                  <a:pt x="1042670" y="1875789"/>
                </a:moveTo>
                <a:lnTo>
                  <a:pt x="1023620" y="1875789"/>
                </a:lnTo>
                <a:lnTo>
                  <a:pt x="1026160" y="1878329"/>
                </a:lnTo>
                <a:lnTo>
                  <a:pt x="1045210" y="1878329"/>
                </a:lnTo>
                <a:lnTo>
                  <a:pt x="1042670" y="1875789"/>
                </a:lnTo>
                <a:close/>
              </a:path>
              <a:path w="1267460" h="2100579">
                <a:moveTo>
                  <a:pt x="1040130" y="1873249"/>
                </a:moveTo>
                <a:lnTo>
                  <a:pt x="1021080" y="1873249"/>
                </a:lnTo>
                <a:lnTo>
                  <a:pt x="1022350" y="1874519"/>
                </a:lnTo>
                <a:lnTo>
                  <a:pt x="1041400" y="1874519"/>
                </a:lnTo>
                <a:lnTo>
                  <a:pt x="1040130" y="1873249"/>
                </a:lnTo>
                <a:close/>
              </a:path>
              <a:path w="1267460" h="2100579">
                <a:moveTo>
                  <a:pt x="1036320" y="1869439"/>
                </a:moveTo>
                <a:lnTo>
                  <a:pt x="1017270" y="1869439"/>
                </a:lnTo>
                <a:lnTo>
                  <a:pt x="1019810" y="1871979"/>
                </a:lnTo>
                <a:lnTo>
                  <a:pt x="1038860" y="1871979"/>
                </a:lnTo>
                <a:lnTo>
                  <a:pt x="1036320" y="1869439"/>
                </a:lnTo>
                <a:close/>
              </a:path>
              <a:path w="1267460" h="2100579">
                <a:moveTo>
                  <a:pt x="1033780" y="1866899"/>
                </a:moveTo>
                <a:lnTo>
                  <a:pt x="1014729" y="1866899"/>
                </a:lnTo>
                <a:lnTo>
                  <a:pt x="1016000" y="1868169"/>
                </a:lnTo>
                <a:lnTo>
                  <a:pt x="1035050" y="1868169"/>
                </a:lnTo>
                <a:lnTo>
                  <a:pt x="1033780" y="1866899"/>
                </a:lnTo>
                <a:close/>
              </a:path>
              <a:path w="1267460" h="2100579">
                <a:moveTo>
                  <a:pt x="1029970" y="1863089"/>
                </a:moveTo>
                <a:lnTo>
                  <a:pt x="1010920" y="1863089"/>
                </a:lnTo>
                <a:lnTo>
                  <a:pt x="1013460" y="1865629"/>
                </a:lnTo>
                <a:lnTo>
                  <a:pt x="1032510" y="1865629"/>
                </a:lnTo>
                <a:lnTo>
                  <a:pt x="1029970" y="1863089"/>
                </a:lnTo>
                <a:close/>
              </a:path>
              <a:path w="1267460" h="2100579">
                <a:moveTo>
                  <a:pt x="1027430" y="1860549"/>
                </a:moveTo>
                <a:lnTo>
                  <a:pt x="1008379" y="1860549"/>
                </a:lnTo>
                <a:lnTo>
                  <a:pt x="1009650" y="1861819"/>
                </a:lnTo>
                <a:lnTo>
                  <a:pt x="1028700" y="1861819"/>
                </a:lnTo>
                <a:lnTo>
                  <a:pt x="1027430" y="1860549"/>
                </a:lnTo>
                <a:close/>
              </a:path>
              <a:path w="1267460" h="2100579">
                <a:moveTo>
                  <a:pt x="1023620" y="1856739"/>
                </a:moveTo>
                <a:lnTo>
                  <a:pt x="1004570" y="1856739"/>
                </a:lnTo>
                <a:lnTo>
                  <a:pt x="1007110" y="1859279"/>
                </a:lnTo>
                <a:lnTo>
                  <a:pt x="1026160" y="1859279"/>
                </a:lnTo>
                <a:lnTo>
                  <a:pt x="1023620" y="1856739"/>
                </a:lnTo>
                <a:close/>
              </a:path>
              <a:path w="1267460" h="2100579">
                <a:moveTo>
                  <a:pt x="1021080" y="1854199"/>
                </a:moveTo>
                <a:lnTo>
                  <a:pt x="1002030" y="1854199"/>
                </a:lnTo>
                <a:lnTo>
                  <a:pt x="1003300" y="1855469"/>
                </a:lnTo>
                <a:lnTo>
                  <a:pt x="1022350" y="1855469"/>
                </a:lnTo>
                <a:lnTo>
                  <a:pt x="1021080" y="1854199"/>
                </a:lnTo>
                <a:close/>
              </a:path>
              <a:path w="1267460" h="2100579">
                <a:moveTo>
                  <a:pt x="1017270" y="1850389"/>
                </a:moveTo>
                <a:lnTo>
                  <a:pt x="998220" y="1850389"/>
                </a:lnTo>
                <a:lnTo>
                  <a:pt x="1000760" y="1852929"/>
                </a:lnTo>
                <a:lnTo>
                  <a:pt x="1019810" y="1852929"/>
                </a:lnTo>
                <a:lnTo>
                  <a:pt x="1017270" y="1850389"/>
                </a:lnTo>
                <a:close/>
              </a:path>
              <a:path w="1267460" h="2100579">
                <a:moveTo>
                  <a:pt x="1014730" y="1847849"/>
                </a:moveTo>
                <a:lnTo>
                  <a:pt x="995680" y="1847849"/>
                </a:lnTo>
                <a:lnTo>
                  <a:pt x="996950" y="1849119"/>
                </a:lnTo>
                <a:lnTo>
                  <a:pt x="1016000" y="1849119"/>
                </a:lnTo>
                <a:lnTo>
                  <a:pt x="1014730" y="1847849"/>
                </a:lnTo>
                <a:close/>
              </a:path>
              <a:path w="1267460" h="2100579">
                <a:moveTo>
                  <a:pt x="1010920" y="1844039"/>
                </a:moveTo>
                <a:lnTo>
                  <a:pt x="991870" y="1844039"/>
                </a:lnTo>
                <a:lnTo>
                  <a:pt x="994410" y="1846579"/>
                </a:lnTo>
                <a:lnTo>
                  <a:pt x="1013460" y="1846579"/>
                </a:lnTo>
                <a:lnTo>
                  <a:pt x="1010920" y="1844039"/>
                </a:lnTo>
                <a:close/>
              </a:path>
              <a:path w="1267460" h="2100579">
                <a:moveTo>
                  <a:pt x="1008380" y="1841499"/>
                </a:moveTo>
                <a:lnTo>
                  <a:pt x="989330" y="1841499"/>
                </a:lnTo>
                <a:lnTo>
                  <a:pt x="990600" y="1842769"/>
                </a:lnTo>
                <a:lnTo>
                  <a:pt x="1009650" y="1842769"/>
                </a:lnTo>
                <a:lnTo>
                  <a:pt x="1008380" y="1841499"/>
                </a:lnTo>
                <a:close/>
              </a:path>
              <a:path w="1267460" h="2100579">
                <a:moveTo>
                  <a:pt x="1004570" y="1837689"/>
                </a:moveTo>
                <a:lnTo>
                  <a:pt x="985520" y="1837689"/>
                </a:lnTo>
                <a:lnTo>
                  <a:pt x="988060" y="1840229"/>
                </a:lnTo>
                <a:lnTo>
                  <a:pt x="1007110" y="1840229"/>
                </a:lnTo>
                <a:lnTo>
                  <a:pt x="1004570" y="1837689"/>
                </a:lnTo>
                <a:close/>
              </a:path>
              <a:path w="1267460" h="2100579">
                <a:moveTo>
                  <a:pt x="1002029" y="1835149"/>
                </a:moveTo>
                <a:lnTo>
                  <a:pt x="982980" y="1835149"/>
                </a:lnTo>
                <a:lnTo>
                  <a:pt x="984250" y="1836419"/>
                </a:lnTo>
                <a:lnTo>
                  <a:pt x="1003299" y="1836419"/>
                </a:lnTo>
                <a:lnTo>
                  <a:pt x="1002029" y="1835149"/>
                </a:lnTo>
                <a:close/>
              </a:path>
              <a:path w="1267460" h="2100579">
                <a:moveTo>
                  <a:pt x="998219" y="1831339"/>
                </a:moveTo>
                <a:lnTo>
                  <a:pt x="979170" y="1831339"/>
                </a:lnTo>
                <a:lnTo>
                  <a:pt x="981710" y="1833879"/>
                </a:lnTo>
                <a:lnTo>
                  <a:pt x="1000760" y="1833879"/>
                </a:lnTo>
                <a:lnTo>
                  <a:pt x="998219" y="1831339"/>
                </a:lnTo>
                <a:close/>
              </a:path>
              <a:path w="1267460" h="2100579">
                <a:moveTo>
                  <a:pt x="995679" y="1828799"/>
                </a:moveTo>
                <a:lnTo>
                  <a:pt x="976629" y="1828799"/>
                </a:lnTo>
                <a:lnTo>
                  <a:pt x="977899" y="1830069"/>
                </a:lnTo>
                <a:lnTo>
                  <a:pt x="996949" y="1830069"/>
                </a:lnTo>
                <a:lnTo>
                  <a:pt x="995679" y="1828799"/>
                </a:lnTo>
                <a:close/>
              </a:path>
              <a:path w="1267460" h="2100579">
                <a:moveTo>
                  <a:pt x="991870" y="1824989"/>
                </a:moveTo>
                <a:lnTo>
                  <a:pt x="972820" y="1824989"/>
                </a:lnTo>
                <a:lnTo>
                  <a:pt x="975360" y="1827529"/>
                </a:lnTo>
                <a:lnTo>
                  <a:pt x="994410" y="1827529"/>
                </a:lnTo>
                <a:lnTo>
                  <a:pt x="991870" y="1824989"/>
                </a:lnTo>
                <a:close/>
              </a:path>
              <a:path w="1267460" h="2100579">
                <a:moveTo>
                  <a:pt x="989330" y="1822449"/>
                </a:moveTo>
                <a:lnTo>
                  <a:pt x="970280" y="1822449"/>
                </a:lnTo>
                <a:lnTo>
                  <a:pt x="971550" y="1823719"/>
                </a:lnTo>
                <a:lnTo>
                  <a:pt x="990600" y="1823719"/>
                </a:lnTo>
                <a:lnTo>
                  <a:pt x="989330" y="1822449"/>
                </a:lnTo>
                <a:close/>
              </a:path>
              <a:path w="1267460" h="2100579">
                <a:moveTo>
                  <a:pt x="985519" y="1818639"/>
                </a:moveTo>
                <a:lnTo>
                  <a:pt x="966470" y="1818639"/>
                </a:lnTo>
                <a:lnTo>
                  <a:pt x="969010" y="1821179"/>
                </a:lnTo>
                <a:lnTo>
                  <a:pt x="988060" y="1821179"/>
                </a:lnTo>
                <a:lnTo>
                  <a:pt x="985519" y="1818639"/>
                </a:lnTo>
                <a:close/>
              </a:path>
              <a:path w="1267460" h="2100579">
                <a:moveTo>
                  <a:pt x="982979" y="1816099"/>
                </a:moveTo>
                <a:lnTo>
                  <a:pt x="963930" y="1816099"/>
                </a:lnTo>
                <a:lnTo>
                  <a:pt x="965200" y="1817369"/>
                </a:lnTo>
                <a:lnTo>
                  <a:pt x="984249" y="1817369"/>
                </a:lnTo>
                <a:lnTo>
                  <a:pt x="982979" y="1816099"/>
                </a:lnTo>
                <a:close/>
              </a:path>
              <a:path w="1267460" h="2100579">
                <a:moveTo>
                  <a:pt x="979169" y="1812289"/>
                </a:moveTo>
                <a:lnTo>
                  <a:pt x="960120" y="1812289"/>
                </a:lnTo>
                <a:lnTo>
                  <a:pt x="962660" y="1814829"/>
                </a:lnTo>
                <a:lnTo>
                  <a:pt x="981710" y="1814829"/>
                </a:lnTo>
                <a:lnTo>
                  <a:pt x="979169" y="1812289"/>
                </a:lnTo>
                <a:close/>
              </a:path>
              <a:path w="1267460" h="2100579">
                <a:moveTo>
                  <a:pt x="976629" y="1809749"/>
                </a:moveTo>
                <a:lnTo>
                  <a:pt x="957580" y="1809749"/>
                </a:lnTo>
                <a:lnTo>
                  <a:pt x="958850" y="1811019"/>
                </a:lnTo>
                <a:lnTo>
                  <a:pt x="977899" y="1811019"/>
                </a:lnTo>
                <a:lnTo>
                  <a:pt x="976629" y="1809749"/>
                </a:lnTo>
                <a:close/>
              </a:path>
              <a:path w="1267460" h="2100579">
                <a:moveTo>
                  <a:pt x="970280" y="1803400"/>
                </a:moveTo>
                <a:lnTo>
                  <a:pt x="951230" y="1803400"/>
                </a:lnTo>
                <a:lnTo>
                  <a:pt x="956310" y="1808479"/>
                </a:lnTo>
                <a:lnTo>
                  <a:pt x="975360" y="1808479"/>
                </a:lnTo>
                <a:lnTo>
                  <a:pt x="970280" y="1803400"/>
                </a:lnTo>
                <a:close/>
              </a:path>
              <a:path w="1267460" h="2100579">
                <a:moveTo>
                  <a:pt x="966470" y="1799589"/>
                </a:moveTo>
                <a:lnTo>
                  <a:pt x="947420" y="1799589"/>
                </a:lnTo>
                <a:lnTo>
                  <a:pt x="949960" y="1802129"/>
                </a:lnTo>
                <a:lnTo>
                  <a:pt x="969010" y="1802129"/>
                </a:lnTo>
                <a:lnTo>
                  <a:pt x="966470" y="1799589"/>
                </a:lnTo>
                <a:close/>
              </a:path>
              <a:path w="1267460" h="2100579">
                <a:moveTo>
                  <a:pt x="963930" y="1797049"/>
                </a:moveTo>
                <a:lnTo>
                  <a:pt x="944880" y="1797049"/>
                </a:lnTo>
                <a:lnTo>
                  <a:pt x="946149" y="1798319"/>
                </a:lnTo>
                <a:lnTo>
                  <a:pt x="965200" y="1798319"/>
                </a:lnTo>
                <a:lnTo>
                  <a:pt x="963930" y="1797049"/>
                </a:lnTo>
                <a:close/>
              </a:path>
              <a:path w="1267460" h="2100579">
                <a:moveTo>
                  <a:pt x="960120" y="1793239"/>
                </a:moveTo>
                <a:lnTo>
                  <a:pt x="941069" y="1793239"/>
                </a:lnTo>
                <a:lnTo>
                  <a:pt x="943610" y="1795779"/>
                </a:lnTo>
                <a:lnTo>
                  <a:pt x="962660" y="1795779"/>
                </a:lnTo>
                <a:lnTo>
                  <a:pt x="960120" y="1793239"/>
                </a:lnTo>
                <a:close/>
              </a:path>
              <a:path w="1267460" h="2100579">
                <a:moveTo>
                  <a:pt x="957580" y="1790699"/>
                </a:moveTo>
                <a:lnTo>
                  <a:pt x="938530" y="1790699"/>
                </a:lnTo>
                <a:lnTo>
                  <a:pt x="939800" y="1791969"/>
                </a:lnTo>
                <a:lnTo>
                  <a:pt x="958850" y="1791969"/>
                </a:lnTo>
                <a:lnTo>
                  <a:pt x="957580" y="1790699"/>
                </a:lnTo>
                <a:close/>
              </a:path>
              <a:path w="1267460" h="2100579">
                <a:moveTo>
                  <a:pt x="953770" y="1786889"/>
                </a:moveTo>
                <a:lnTo>
                  <a:pt x="934719" y="1786889"/>
                </a:lnTo>
                <a:lnTo>
                  <a:pt x="937260" y="1789429"/>
                </a:lnTo>
                <a:lnTo>
                  <a:pt x="956310" y="1789429"/>
                </a:lnTo>
                <a:lnTo>
                  <a:pt x="953770" y="1786889"/>
                </a:lnTo>
                <a:close/>
              </a:path>
              <a:path w="1267460" h="2100579">
                <a:moveTo>
                  <a:pt x="951230" y="1784349"/>
                </a:moveTo>
                <a:lnTo>
                  <a:pt x="932180" y="1784349"/>
                </a:lnTo>
                <a:lnTo>
                  <a:pt x="933450" y="1785619"/>
                </a:lnTo>
                <a:lnTo>
                  <a:pt x="952500" y="1785619"/>
                </a:lnTo>
                <a:lnTo>
                  <a:pt x="951230" y="1784349"/>
                </a:lnTo>
                <a:close/>
              </a:path>
              <a:path w="1267460" h="2100579">
                <a:moveTo>
                  <a:pt x="947420" y="1780539"/>
                </a:moveTo>
                <a:lnTo>
                  <a:pt x="928370" y="1780539"/>
                </a:lnTo>
                <a:lnTo>
                  <a:pt x="930910" y="1783079"/>
                </a:lnTo>
                <a:lnTo>
                  <a:pt x="949960" y="1783079"/>
                </a:lnTo>
                <a:lnTo>
                  <a:pt x="947420" y="1780539"/>
                </a:lnTo>
                <a:close/>
              </a:path>
              <a:path w="1267460" h="2100579">
                <a:moveTo>
                  <a:pt x="944880" y="1777999"/>
                </a:moveTo>
                <a:lnTo>
                  <a:pt x="925830" y="1777999"/>
                </a:lnTo>
                <a:lnTo>
                  <a:pt x="927100" y="1779269"/>
                </a:lnTo>
                <a:lnTo>
                  <a:pt x="946150" y="1779269"/>
                </a:lnTo>
                <a:lnTo>
                  <a:pt x="944880" y="1777999"/>
                </a:lnTo>
                <a:close/>
              </a:path>
              <a:path w="1267460" h="2100579">
                <a:moveTo>
                  <a:pt x="941070" y="1774189"/>
                </a:moveTo>
                <a:lnTo>
                  <a:pt x="922019" y="1774189"/>
                </a:lnTo>
                <a:lnTo>
                  <a:pt x="924560" y="1776729"/>
                </a:lnTo>
                <a:lnTo>
                  <a:pt x="943610" y="1776729"/>
                </a:lnTo>
                <a:lnTo>
                  <a:pt x="941070" y="1774189"/>
                </a:lnTo>
                <a:close/>
              </a:path>
              <a:path w="1267460" h="2100579">
                <a:moveTo>
                  <a:pt x="938530" y="1771649"/>
                </a:moveTo>
                <a:lnTo>
                  <a:pt x="919480" y="1771649"/>
                </a:lnTo>
                <a:lnTo>
                  <a:pt x="920750" y="1772919"/>
                </a:lnTo>
                <a:lnTo>
                  <a:pt x="939800" y="1772919"/>
                </a:lnTo>
                <a:lnTo>
                  <a:pt x="938530" y="1771649"/>
                </a:lnTo>
                <a:close/>
              </a:path>
              <a:path w="1267460" h="2100579">
                <a:moveTo>
                  <a:pt x="934720" y="1767839"/>
                </a:moveTo>
                <a:lnTo>
                  <a:pt x="915669" y="1767839"/>
                </a:lnTo>
                <a:lnTo>
                  <a:pt x="918210" y="1770379"/>
                </a:lnTo>
                <a:lnTo>
                  <a:pt x="937260" y="1770379"/>
                </a:lnTo>
                <a:lnTo>
                  <a:pt x="934720" y="1767839"/>
                </a:lnTo>
                <a:close/>
              </a:path>
              <a:path w="1267460" h="2100579">
                <a:moveTo>
                  <a:pt x="932180" y="1765299"/>
                </a:moveTo>
                <a:lnTo>
                  <a:pt x="913130" y="1765299"/>
                </a:lnTo>
                <a:lnTo>
                  <a:pt x="914399" y="1766569"/>
                </a:lnTo>
                <a:lnTo>
                  <a:pt x="933450" y="1766569"/>
                </a:lnTo>
                <a:lnTo>
                  <a:pt x="932180" y="1765299"/>
                </a:lnTo>
                <a:close/>
              </a:path>
              <a:path w="1267460" h="2100579">
                <a:moveTo>
                  <a:pt x="928370" y="1761490"/>
                </a:moveTo>
                <a:lnTo>
                  <a:pt x="909320" y="1761490"/>
                </a:lnTo>
                <a:lnTo>
                  <a:pt x="911860" y="1764029"/>
                </a:lnTo>
                <a:lnTo>
                  <a:pt x="930910" y="1764029"/>
                </a:lnTo>
                <a:lnTo>
                  <a:pt x="928370" y="1761490"/>
                </a:lnTo>
                <a:close/>
              </a:path>
              <a:path w="1267460" h="2100579">
                <a:moveTo>
                  <a:pt x="925830" y="1758949"/>
                </a:moveTo>
                <a:lnTo>
                  <a:pt x="906780" y="1758949"/>
                </a:lnTo>
                <a:lnTo>
                  <a:pt x="908050" y="1760219"/>
                </a:lnTo>
                <a:lnTo>
                  <a:pt x="927100" y="1760219"/>
                </a:lnTo>
                <a:lnTo>
                  <a:pt x="925830" y="1758949"/>
                </a:lnTo>
                <a:close/>
              </a:path>
              <a:path w="1267460" h="2100579">
                <a:moveTo>
                  <a:pt x="922019" y="1755139"/>
                </a:moveTo>
                <a:lnTo>
                  <a:pt x="902969" y="1755139"/>
                </a:lnTo>
                <a:lnTo>
                  <a:pt x="905510" y="1757679"/>
                </a:lnTo>
                <a:lnTo>
                  <a:pt x="924560" y="1757679"/>
                </a:lnTo>
                <a:lnTo>
                  <a:pt x="922019" y="1755139"/>
                </a:lnTo>
                <a:close/>
              </a:path>
              <a:path w="1267460" h="2100579">
                <a:moveTo>
                  <a:pt x="919480" y="1752599"/>
                </a:moveTo>
                <a:lnTo>
                  <a:pt x="900430" y="1752599"/>
                </a:lnTo>
                <a:lnTo>
                  <a:pt x="901700" y="1753869"/>
                </a:lnTo>
                <a:lnTo>
                  <a:pt x="920749" y="1753869"/>
                </a:lnTo>
                <a:lnTo>
                  <a:pt x="919480" y="1752599"/>
                </a:lnTo>
                <a:close/>
              </a:path>
              <a:path w="1267460" h="2100579">
                <a:moveTo>
                  <a:pt x="915670" y="1748789"/>
                </a:moveTo>
                <a:lnTo>
                  <a:pt x="896620" y="1748789"/>
                </a:lnTo>
                <a:lnTo>
                  <a:pt x="899160" y="1751329"/>
                </a:lnTo>
                <a:lnTo>
                  <a:pt x="918210" y="1751329"/>
                </a:lnTo>
                <a:lnTo>
                  <a:pt x="915670" y="1748789"/>
                </a:lnTo>
                <a:close/>
              </a:path>
              <a:path w="1267460" h="2100579">
                <a:moveTo>
                  <a:pt x="913129" y="1746249"/>
                </a:moveTo>
                <a:lnTo>
                  <a:pt x="894080" y="1746249"/>
                </a:lnTo>
                <a:lnTo>
                  <a:pt x="895349" y="1747519"/>
                </a:lnTo>
                <a:lnTo>
                  <a:pt x="914399" y="1747519"/>
                </a:lnTo>
                <a:lnTo>
                  <a:pt x="913129" y="1746249"/>
                </a:lnTo>
                <a:close/>
              </a:path>
              <a:path w="1267460" h="2100579">
                <a:moveTo>
                  <a:pt x="906779" y="1739899"/>
                </a:moveTo>
                <a:lnTo>
                  <a:pt x="887729" y="1739899"/>
                </a:lnTo>
                <a:lnTo>
                  <a:pt x="892810" y="1744979"/>
                </a:lnTo>
                <a:lnTo>
                  <a:pt x="911860" y="1744979"/>
                </a:lnTo>
                <a:lnTo>
                  <a:pt x="906779" y="1739899"/>
                </a:lnTo>
                <a:close/>
              </a:path>
              <a:path w="1267460" h="2100579">
                <a:moveTo>
                  <a:pt x="900429" y="1733549"/>
                </a:moveTo>
                <a:lnTo>
                  <a:pt x="881379" y="1733549"/>
                </a:lnTo>
                <a:lnTo>
                  <a:pt x="886460" y="1738629"/>
                </a:lnTo>
                <a:lnTo>
                  <a:pt x="905510" y="1738629"/>
                </a:lnTo>
                <a:lnTo>
                  <a:pt x="900429" y="1733549"/>
                </a:lnTo>
                <a:close/>
              </a:path>
              <a:path w="1267460" h="2100579">
                <a:moveTo>
                  <a:pt x="894080" y="1727199"/>
                </a:moveTo>
                <a:lnTo>
                  <a:pt x="875030" y="1727199"/>
                </a:lnTo>
                <a:lnTo>
                  <a:pt x="880110" y="1732279"/>
                </a:lnTo>
                <a:lnTo>
                  <a:pt x="899160" y="1732279"/>
                </a:lnTo>
                <a:lnTo>
                  <a:pt x="894080" y="1727199"/>
                </a:lnTo>
                <a:close/>
              </a:path>
              <a:path w="1267460" h="2100579">
                <a:moveTo>
                  <a:pt x="887730" y="1720849"/>
                </a:moveTo>
                <a:lnTo>
                  <a:pt x="868680" y="1720849"/>
                </a:lnTo>
                <a:lnTo>
                  <a:pt x="873759" y="1725929"/>
                </a:lnTo>
                <a:lnTo>
                  <a:pt x="892810" y="1725929"/>
                </a:lnTo>
                <a:lnTo>
                  <a:pt x="887730" y="1720849"/>
                </a:lnTo>
                <a:close/>
              </a:path>
              <a:path w="1267460" h="2100579">
                <a:moveTo>
                  <a:pt x="881379" y="1714499"/>
                </a:moveTo>
                <a:lnTo>
                  <a:pt x="862329" y="1714499"/>
                </a:lnTo>
                <a:lnTo>
                  <a:pt x="867410" y="1719580"/>
                </a:lnTo>
                <a:lnTo>
                  <a:pt x="886460" y="1719580"/>
                </a:lnTo>
                <a:lnTo>
                  <a:pt x="881379" y="1714499"/>
                </a:lnTo>
                <a:close/>
              </a:path>
              <a:path w="1267460" h="2100579">
                <a:moveTo>
                  <a:pt x="875029" y="1708149"/>
                </a:moveTo>
                <a:lnTo>
                  <a:pt x="855979" y="1708149"/>
                </a:lnTo>
                <a:lnTo>
                  <a:pt x="861060" y="1713229"/>
                </a:lnTo>
                <a:lnTo>
                  <a:pt x="880110" y="1713229"/>
                </a:lnTo>
                <a:lnTo>
                  <a:pt x="875029" y="1708149"/>
                </a:lnTo>
                <a:close/>
              </a:path>
              <a:path w="1267460" h="2100579">
                <a:moveTo>
                  <a:pt x="868679" y="1701799"/>
                </a:moveTo>
                <a:lnTo>
                  <a:pt x="849629" y="1701799"/>
                </a:lnTo>
                <a:lnTo>
                  <a:pt x="854710" y="1706879"/>
                </a:lnTo>
                <a:lnTo>
                  <a:pt x="873760" y="1706879"/>
                </a:lnTo>
                <a:lnTo>
                  <a:pt x="868679" y="1701799"/>
                </a:lnTo>
                <a:close/>
              </a:path>
              <a:path w="1267460" h="2100579">
                <a:moveTo>
                  <a:pt x="863600" y="1696720"/>
                </a:moveTo>
                <a:lnTo>
                  <a:pt x="844550" y="1696720"/>
                </a:lnTo>
                <a:lnTo>
                  <a:pt x="848360" y="1700529"/>
                </a:lnTo>
                <a:lnTo>
                  <a:pt x="867410" y="1700529"/>
                </a:lnTo>
                <a:lnTo>
                  <a:pt x="863600" y="1696720"/>
                </a:lnTo>
                <a:close/>
              </a:path>
              <a:path w="1267460" h="2100579">
                <a:moveTo>
                  <a:pt x="857250" y="1690370"/>
                </a:moveTo>
                <a:lnTo>
                  <a:pt x="838200" y="1690370"/>
                </a:lnTo>
                <a:lnTo>
                  <a:pt x="843280" y="1695449"/>
                </a:lnTo>
                <a:lnTo>
                  <a:pt x="862330" y="1695449"/>
                </a:lnTo>
                <a:lnTo>
                  <a:pt x="857250" y="1690370"/>
                </a:lnTo>
                <a:close/>
              </a:path>
              <a:path w="1267460" h="2100579">
                <a:moveTo>
                  <a:pt x="850900" y="1684019"/>
                </a:moveTo>
                <a:lnTo>
                  <a:pt x="831850" y="1684019"/>
                </a:lnTo>
                <a:lnTo>
                  <a:pt x="836929" y="1689099"/>
                </a:lnTo>
                <a:lnTo>
                  <a:pt x="855980" y="1689099"/>
                </a:lnTo>
                <a:lnTo>
                  <a:pt x="850900" y="1684019"/>
                </a:lnTo>
                <a:close/>
              </a:path>
              <a:path w="1267460" h="2100579">
                <a:moveTo>
                  <a:pt x="844550" y="1677669"/>
                </a:moveTo>
                <a:lnTo>
                  <a:pt x="825500" y="1677669"/>
                </a:lnTo>
                <a:lnTo>
                  <a:pt x="830580" y="1682749"/>
                </a:lnTo>
                <a:lnTo>
                  <a:pt x="849630" y="1682749"/>
                </a:lnTo>
                <a:lnTo>
                  <a:pt x="844550" y="1677669"/>
                </a:lnTo>
                <a:close/>
              </a:path>
              <a:path w="1267460" h="2100579">
                <a:moveTo>
                  <a:pt x="838200" y="1671320"/>
                </a:moveTo>
                <a:lnTo>
                  <a:pt x="819150" y="1671320"/>
                </a:lnTo>
                <a:lnTo>
                  <a:pt x="824230" y="1676399"/>
                </a:lnTo>
                <a:lnTo>
                  <a:pt x="843279" y="1676399"/>
                </a:lnTo>
                <a:lnTo>
                  <a:pt x="838200" y="1671320"/>
                </a:lnTo>
                <a:close/>
              </a:path>
              <a:path w="1267460" h="2100579">
                <a:moveTo>
                  <a:pt x="831850" y="1664970"/>
                </a:moveTo>
                <a:lnTo>
                  <a:pt x="812800" y="1664970"/>
                </a:lnTo>
                <a:lnTo>
                  <a:pt x="817879" y="1670049"/>
                </a:lnTo>
                <a:lnTo>
                  <a:pt x="836929" y="1670049"/>
                </a:lnTo>
                <a:lnTo>
                  <a:pt x="831850" y="1664970"/>
                </a:lnTo>
                <a:close/>
              </a:path>
              <a:path w="1267460" h="2100579">
                <a:moveTo>
                  <a:pt x="825500" y="1658619"/>
                </a:moveTo>
                <a:lnTo>
                  <a:pt x="806450" y="1658619"/>
                </a:lnTo>
                <a:lnTo>
                  <a:pt x="811529" y="1663699"/>
                </a:lnTo>
                <a:lnTo>
                  <a:pt x="830579" y="1663699"/>
                </a:lnTo>
                <a:lnTo>
                  <a:pt x="825500" y="1658619"/>
                </a:lnTo>
                <a:close/>
              </a:path>
              <a:path w="1267460" h="2100579">
                <a:moveTo>
                  <a:pt x="819150" y="1652270"/>
                </a:moveTo>
                <a:lnTo>
                  <a:pt x="800100" y="1652270"/>
                </a:lnTo>
                <a:lnTo>
                  <a:pt x="805180" y="1657349"/>
                </a:lnTo>
                <a:lnTo>
                  <a:pt x="824229" y="1657349"/>
                </a:lnTo>
                <a:lnTo>
                  <a:pt x="819150" y="1652270"/>
                </a:lnTo>
                <a:close/>
              </a:path>
              <a:path w="1267460" h="2100579">
                <a:moveTo>
                  <a:pt x="812800" y="1645919"/>
                </a:moveTo>
                <a:lnTo>
                  <a:pt x="793750" y="1645919"/>
                </a:lnTo>
                <a:lnTo>
                  <a:pt x="798830" y="1650999"/>
                </a:lnTo>
                <a:lnTo>
                  <a:pt x="817880" y="1650999"/>
                </a:lnTo>
                <a:lnTo>
                  <a:pt x="812800" y="1645919"/>
                </a:lnTo>
                <a:close/>
              </a:path>
              <a:path w="1267460" h="2100579">
                <a:moveTo>
                  <a:pt x="806450" y="1639570"/>
                </a:moveTo>
                <a:lnTo>
                  <a:pt x="787400" y="1639570"/>
                </a:lnTo>
                <a:lnTo>
                  <a:pt x="792480" y="1644649"/>
                </a:lnTo>
                <a:lnTo>
                  <a:pt x="811529" y="1644649"/>
                </a:lnTo>
                <a:lnTo>
                  <a:pt x="806450" y="1639570"/>
                </a:lnTo>
                <a:close/>
              </a:path>
              <a:path w="1267460" h="2100579">
                <a:moveTo>
                  <a:pt x="800100" y="1633220"/>
                </a:moveTo>
                <a:lnTo>
                  <a:pt x="781050" y="1633220"/>
                </a:lnTo>
                <a:lnTo>
                  <a:pt x="786130" y="1638299"/>
                </a:lnTo>
                <a:lnTo>
                  <a:pt x="805180" y="1638299"/>
                </a:lnTo>
                <a:lnTo>
                  <a:pt x="800100" y="1633220"/>
                </a:lnTo>
                <a:close/>
              </a:path>
              <a:path w="1267460" h="2100579">
                <a:moveTo>
                  <a:pt x="793750" y="1626869"/>
                </a:moveTo>
                <a:lnTo>
                  <a:pt x="774700" y="1626869"/>
                </a:lnTo>
                <a:lnTo>
                  <a:pt x="779779" y="1631949"/>
                </a:lnTo>
                <a:lnTo>
                  <a:pt x="798830" y="1631949"/>
                </a:lnTo>
                <a:lnTo>
                  <a:pt x="793750" y="1626869"/>
                </a:lnTo>
                <a:close/>
              </a:path>
              <a:path w="1267460" h="2100579">
                <a:moveTo>
                  <a:pt x="787400" y="1620520"/>
                </a:moveTo>
                <a:lnTo>
                  <a:pt x="768350" y="1620520"/>
                </a:lnTo>
                <a:lnTo>
                  <a:pt x="773429" y="1625599"/>
                </a:lnTo>
                <a:lnTo>
                  <a:pt x="792480" y="1625599"/>
                </a:lnTo>
                <a:lnTo>
                  <a:pt x="787400" y="1620520"/>
                </a:lnTo>
                <a:close/>
              </a:path>
              <a:path w="1267460" h="2100579">
                <a:moveTo>
                  <a:pt x="781050" y="1614169"/>
                </a:moveTo>
                <a:lnTo>
                  <a:pt x="762000" y="1614169"/>
                </a:lnTo>
                <a:lnTo>
                  <a:pt x="767080" y="1619249"/>
                </a:lnTo>
                <a:lnTo>
                  <a:pt x="786130" y="1619249"/>
                </a:lnTo>
                <a:lnTo>
                  <a:pt x="781050" y="1614169"/>
                </a:lnTo>
                <a:close/>
              </a:path>
              <a:path w="1267460" h="2100579">
                <a:moveTo>
                  <a:pt x="774700" y="1607820"/>
                </a:moveTo>
                <a:lnTo>
                  <a:pt x="755650" y="1607820"/>
                </a:lnTo>
                <a:lnTo>
                  <a:pt x="760730" y="1612899"/>
                </a:lnTo>
                <a:lnTo>
                  <a:pt x="779780" y="1612899"/>
                </a:lnTo>
                <a:lnTo>
                  <a:pt x="774700" y="1607820"/>
                </a:lnTo>
                <a:close/>
              </a:path>
              <a:path w="1267460" h="2100579">
                <a:moveTo>
                  <a:pt x="768350" y="1601470"/>
                </a:moveTo>
                <a:lnTo>
                  <a:pt x="749300" y="1601470"/>
                </a:lnTo>
                <a:lnTo>
                  <a:pt x="754380" y="1606549"/>
                </a:lnTo>
                <a:lnTo>
                  <a:pt x="773430" y="1606549"/>
                </a:lnTo>
                <a:lnTo>
                  <a:pt x="768350" y="1601470"/>
                </a:lnTo>
                <a:close/>
              </a:path>
              <a:path w="1267460" h="2100579">
                <a:moveTo>
                  <a:pt x="762000" y="1595120"/>
                </a:moveTo>
                <a:lnTo>
                  <a:pt x="742950" y="1595120"/>
                </a:lnTo>
                <a:lnTo>
                  <a:pt x="748030" y="1600199"/>
                </a:lnTo>
                <a:lnTo>
                  <a:pt x="767080" y="1600199"/>
                </a:lnTo>
                <a:lnTo>
                  <a:pt x="762000" y="1595120"/>
                </a:lnTo>
                <a:close/>
              </a:path>
              <a:path w="1267460" h="2100579">
                <a:moveTo>
                  <a:pt x="755650" y="1588769"/>
                </a:moveTo>
                <a:lnTo>
                  <a:pt x="736600" y="1588769"/>
                </a:lnTo>
                <a:lnTo>
                  <a:pt x="741679" y="1593849"/>
                </a:lnTo>
                <a:lnTo>
                  <a:pt x="760729" y="1593849"/>
                </a:lnTo>
                <a:lnTo>
                  <a:pt x="755650" y="1588769"/>
                </a:lnTo>
                <a:close/>
              </a:path>
              <a:path w="1267460" h="2100579">
                <a:moveTo>
                  <a:pt x="749300" y="1582419"/>
                </a:moveTo>
                <a:lnTo>
                  <a:pt x="730250" y="1582419"/>
                </a:lnTo>
                <a:lnTo>
                  <a:pt x="735330" y="1587500"/>
                </a:lnTo>
                <a:lnTo>
                  <a:pt x="754380" y="1587500"/>
                </a:lnTo>
                <a:lnTo>
                  <a:pt x="749300" y="1582419"/>
                </a:lnTo>
                <a:close/>
              </a:path>
              <a:path w="1267460" h="2100579">
                <a:moveTo>
                  <a:pt x="742950" y="1576070"/>
                </a:moveTo>
                <a:lnTo>
                  <a:pt x="723900" y="1576070"/>
                </a:lnTo>
                <a:lnTo>
                  <a:pt x="728980" y="1581149"/>
                </a:lnTo>
                <a:lnTo>
                  <a:pt x="748030" y="1581149"/>
                </a:lnTo>
                <a:lnTo>
                  <a:pt x="742950" y="1576070"/>
                </a:lnTo>
                <a:close/>
              </a:path>
              <a:path w="1267460" h="2100579">
                <a:moveTo>
                  <a:pt x="736600" y="1569719"/>
                </a:moveTo>
                <a:lnTo>
                  <a:pt x="717550" y="1569719"/>
                </a:lnTo>
                <a:lnTo>
                  <a:pt x="722630" y="1574799"/>
                </a:lnTo>
                <a:lnTo>
                  <a:pt x="741680" y="1574799"/>
                </a:lnTo>
                <a:lnTo>
                  <a:pt x="736600" y="1569719"/>
                </a:lnTo>
                <a:close/>
              </a:path>
              <a:path w="1267460" h="2100579">
                <a:moveTo>
                  <a:pt x="730250" y="1563370"/>
                </a:moveTo>
                <a:lnTo>
                  <a:pt x="711200" y="1563370"/>
                </a:lnTo>
                <a:lnTo>
                  <a:pt x="716279" y="1568449"/>
                </a:lnTo>
                <a:lnTo>
                  <a:pt x="735329" y="1568449"/>
                </a:lnTo>
                <a:lnTo>
                  <a:pt x="730250" y="1563370"/>
                </a:lnTo>
                <a:close/>
              </a:path>
              <a:path w="1267460" h="2100579">
                <a:moveTo>
                  <a:pt x="723900" y="1557019"/>
                </a:moveTo>
                <a:lnTo>
                  <a:pt x="704850" y="1557019"/>
                </a:lnTo>
                <a:lnTo>
                  <a:pt x="709930" y="1562099"/>
                </a:lnTo>
                <a:lnTo>
                  <a:pt x="728980" y="1562099"/>
                </a:lnTo>
                <a:lnTo>
                  <a:pt x="723900" y="1557019"/>
                </a:lnTo>
                <a:close/>
              </a:path>
              <a:path w="1267460" h="2100579">
                <a:moveTo>
                  <a:pt x="717550" y="1550669"/>
                </a:moveTo>
                <a:lnTo>
                  <a:pt x="698500" y="1550669"/>
                </a:lnTo>
                <a:lnTo>
                  <a:pt x="703580" y="1555749"/>
                </a:lnTo>
                <a:lnTo>
                  <a:pt x="722630" y="1555749"/>
                </a:lnTo>
                <a:lnTo>
                  <a:pt x="717550" y="1550669"/>
                </a:lnTo>
                <a:close/>
              </a:path>
              <a:path w="1267460" h="2100579">
                <a:moveTo>
                  <a:pt x="711200" y="1544320"/>
                </a:moveTo>
                <a:lnTo>
                  <a:pt x="692150" y="1544320"/>
                </a:lnTo>
                <a:lnTo>
                  <a:pt x="697230" y="1549399"/>
                </a:lnTo>
                <a:lnTo>
                  <a:pt x="716280" y="1549399"/>
                </a:lnTo>
                <a:lnTo>
                  <a:pt x="711200" y="1544320"/>
                </a:lnTo>
                <a:close/>
              </a:path>
              <a:path w="1267460" h="2100579">
                <a:moveTo>
                  <a:pt x="704850" y="1537970"/>
                </a:moveTo>
                <a:lnTo>
                  <a:pt x="685800" y="1537970"/>
                </a:lnTo>
                <a:lnTo>
                  <a:pt x="690880" y="1543049"/>
                </a:lnTo>
                <a:lnTo>
                  <a:pt x="709930" y="1543049"/>
                </a:lnTo>
                <a:lnTo>
                  <a:pt x="704850" y="1537970"/>
                </a:lnTo>
                <a:close/>
              </a:path>
              <a:path w="1267460" h="2100579">
                <a:moveTo>
                  <a:pt x="698500" y="1531620"/>
                </a:moveTo>
                <a:lnTo>
                  <a:pt x="679450" y="1531620"/>
                </a:lnTo>
                <a:lnTo>
                  <a:pt x="684530" y="1536699"/>
                </a:lnTo>
                <a:lnTo>
                  <a:pt x="703580" y="1536699"/>
                </a:lnTo>
                <a:lnTo>
                  <a:pt x="698500" y="1531620"/>
                </a:lnTo>
                <a:close/>
              </a:path>
              <a:path w="1267460" h="2100579">
                <a:moveTo>
                  <a:pt x="692150" y="1525269"/>
                </a:moveTo>
                <a:lnTo>
                  <a:pt x="673100" y="1525269"/>
                </a:lnTo>
                <a:lnTo>
                  <a:pt x="678180" y="1530349"/>
                </a:lnTo>
                <a:lnTo>
                  <a:pt x="697230" y="1530349"/>
                </a:lnTo>
                <a:lnTo>
                  <a:pt x="692150" y="1525269"/>
                </a:lnTo>
                <a:close/>
              </a:path>
              <a:path w="1267460" h="2100579">
                <a:moveTo>
                  <a:pt x="685800" y="1518919"/>
                </a:moveTo>
                <a:lnTo>
                  <a:pt x="666750" y="1518919"/>
                </a:lnTo>
                <a:lnTo>
                  <a:pt x="671830" y="1523999"/>
                </a:lnTo>
                <a:lnTo>
                  <a:pt x="690880" y="1523999"/>
                </a:lnTo>
                <a:lnTo>
                  <a:pt x="685800" y="1518919"/>
                </a:lnTo>
                <a:close/>
              </a:path>
              <a:path w="1267460" h="2100579">
                <a:moveTo>
                  <a:pt x="679450" y="1512570"/>
                </a:moveTo>
                <a:lnTo>
                  <a:pt x="660400" y="1512570"/>
                </a:lnTo>
                <a:lnTo>
                  <a:pt x="665480" y="1517649"/>
                </a:lnTo>
                <a:lnTo>
                  <a:pt x="684530" y="1517649"/>
                </a:lnTo>
                <a:lnTo>
                  <a:pt x="679450" y="1512570"/>
                </a:lnTo>
                <a:close/>
              </a:path>
              <a:path w="1267460" h="2100579">
                <a:moveTo>
                  <a:pt x="673100" y="1506220"/>
                </a:moveTo>
                <a:lnTo>
                  <a:pt x="654050" y="1506220"/>
                </a:lnTo>
                <a:lnTo>
                  <a:pt x="659130" y="1511299"/>
                </a:lnTo>
                <a:lnTo>
                  <a:pt x="678180" y="1511299"/>
                </a:lnTo>
                <a:lnTo>
                  <a:pt x="673100" y="1506220"/>
                </a:lnTo>
                <a:close/>
              </a:path>
              <a:path w="1267460" h="2100579">
                <a:moveTo>
                  <a:pt x="666750" y="1499869"/>
                </a:moveTo>
                <a:lnTo>
                  <a:pt x="647700" y="1499869"/>
                </a:lnTo>
                <a:lnTo>
                  <a:pt x="652779" y="1504949"/>
                </a:lnTo>
                <a:lnTo>
                  <a:pt x="671829" y="1504949"/>
                </a:lnTo>
                <a:lnTo>
                  <a:pt x="666750" y="1499869"/>
                </a:lnTo>
                <a:close/>
              </a:path>
              <a:path w="1267460" h="2100579">
                <a:moveTo>
                  <a:pt x="458469" y="1291589"/>
                </a:moveTo>
                <a:lnTo>
                  <a:pt x="439419" y="1291589"/>
                </a:lnTo>
                <a:lnTo>
                  <a:pt x="646430" y="1498599"/>
                </a:lnTo>
                <a:lnTo>
                  <a:pt x="665480" y="1498599"/>
                </a:lnTo>
                <a:lnTo>
                  <a:pt x="458469" y="1291589"/>
                </a:lnTo>
                <a:close/>
              </a:path>
              <a:path w="1267460" h="2100579">
                <a:moveTo>
                  <a:pt x="1141730" y="1974850"/>
                </a:moveTo>
                <a:lnTo>
                  <a:pt x="1122680" y="1974850"/>
                </a:lnTo>
                <a:lnTo>
                  <a:pt x="1129030" y="1981199"/>
                </a:lnTo>
                <a:lnTo>
                  <a:pt x="1148080" y="1981199"/>
                </a:lnTo>
                <a:lnTo>
                  <a:pt x="1141730" y="1974850"/>
                </a:lnTo>
                <a:close/>
              </a:path>
              <a:path w="1267460" h="2100579">
                <a:moveTo>
                  <a:pt x="1148080" y="1981200"/>
                </a:moveTo>
                <a:lnTo>
                  <a:pt x="1129030" y="1981200"/>
                </a:lnTo>
                <a:lnTo>
                  <a:pt x="1248410" y="2100579"/>
                </a:lnTo>
                <a:lnTo>
                  <a:pt x="1267460" y="2100579"/>
                </a:lnTo>
                <a:lnTo>
                  <a:pt x="1148080" y="19812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0" y="5604509"/>
            <a:ext cx="1248410" cy="1248410"/>
          </a:xfrm>
          <a:custGeom>
            <a:avLst/>
            <a:gdLst/>
            <a:ahLst/>
            <a:cxnLst/>
            <a:rect l="l" t="t" r="r" b="b"/>
            <a:pathLst>
              <a:path w="1248410" h="1248409">
                <a:moveTo>
                  <a:pt x="0" y="0"/>
                </a:moveTo>
                <a:lnTo>
                  <a:pt x="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  <a:path w="1248410" h="1248409">
                <a:moveTo>
                  <a:pt x="3810" y="3810"/>
                </a:moveTo>
                <a:lnTo>
                  <a:pt x="0" y="3810"/>
                </a:lnTo>
                <a:lnTo>
                  <a:pt x="0" y="19948"/>
                </a:lnTo>
                <a:lnTo>
                  <a:pt x="15618" y="35559"/>
                </a:lnTo>
                <a:lnTo>
                  <a:pt x="35559" y="35559"/>
                </a:lnTo>
                <a:lnTo>
                  <a:pt x="3810" y="3810"/>
                </a:lnTo>
                <a:close/>
              </a:path>
              <a:path w="1248410" h="1248409">
                <a:moveTo>
                  <a:pt x="35560" y="35560"/>
                </a:moveTo>
                <a:lnTo>
                  <a:pt x="15618" y="35560"/>
                </a:lnTo>
                <a:lnTo>
                  <a:pt x="123614" y="143509"/>
                </a:lnTo>
                <a:lnTo>
                  <a:pt x="143509" y="143509"/>
                </a:lnTo>
                <a:lnTo>
                  <a:pt x="35560" y="35560"/>
                </a:lnTo>
                <a:close/>
              </a:path>
              <a:path w="1248410" h="1248409">
                <a:moveTo>
                  <a:pt x="143510" y="143510"/>
                </a:moveTo>
                <a:lnTo>
                  <a:pt x="123614" y="143510"/>
                </a:lnTo>
                <a:lnTo>
                  <a:pt x="142672" y="162559"/>
                </a:lnTo>
                <a:lnTo>
                  <a:pt x="162559" y="162559"/>
                </a:lnTo>
                <a:lnTo>
                  <a:pt x="143510" y="143510"/>
                </a:lnTo>
                <a:close/>
              </a:path>
              <a:path w="1248410" h="1248409">
                <a:moveTo>
                  <a:pt x="162560" y="162560"/>
                </a:moveTo>
                <a:lnTo>
                  <a:pt x="142672" y="162560"/>
                </a:lnTo>
                <a:lnTo>
                  <a:pt x="155378" y="175259"/>
                </a:lnTo>
                <a:lnTo>
                  <a:pt x="175259" y="175259"/>
                </a:lnTo>
                <a:lnTo>
                  <a:pt x="162560" y="162560"/>
                </a:lnTo>
                <a:close/>
              </a:path>
              <a:path w="1248410" h="1248409">
                <a:moveTo>
                  <a:pt x="175260" y="175260"/>
                </a:moveTo>
                <a:lnTo>
                  <a:pt x="155378" y="175260"/>
                </a:lnTo>
                <a:lnTo>
                  <a:pt x="174436" y="194309"/>
                </a:lnTo>
                <a:lnTo>
                  <a:pt x="194310" y="194309"/>
                </a:lnTo>
                <a:lnTo>
                  <a:pt x="175260" y="175260"/>
                </a:lnTo>
                <a:close/>
              </a:path>
              <a:path w="1248410" h="1248409">
                <a:moveTo>
                  <a:pt x="194310" y="194310"/>
                </a:moveTo>
                <a:lnTo>
                  <a:pt x="174436" y="194310"/>
                </a:lnTo>
                <a:lnTo>
                  <a:pt x="187141" y="207009"/>
                </a:lnTo>
                <a:lnTo>
                  <a:pt x="207009" y="207009"/>
                </a:lnTo>
                <a:lnTo>
                  <a:pt x="194310" y="194310"/>
                </a:lnTo>
                <a:close/>
              </a:path>
              <a:path w="1248410" h="1248409">
                <a:moveTo>
                  <a:pt x="207010" y="207010"/>
                </a:moveTo>
                <a:lnTo>
                  <a:pt x="187141" y="207010"/>
                </a:lnTo>
                <a:lnTo>
                  <a:pt x="202388" y="222250"/>
                </a:lnTo>
                <a:lnTo>
                  <a:pt x="222250" y="222250"/>
                </a:lnTo>
                <a:lnTo>
                  <a:pt x="207010" y="207010"/>
                </a:lnTo>
                <a:close/>
              </a:path>
              <a:path w="1248410" h="1248409">
                <a:moveTo>
                  <a:pt x="222250" y="222250"/>
                </a:moveTo>
                <a:lnTo>
                  <a:pt x="202388" y="222250"/>
                </a:lnTo>
                <a:lnTo>
                  <a:pt x="218905" y="238759"/>
                </a:lnTo>
                <a:lnTo>
                  <a:pt x="238759" y="238759"/>
                </a:lnTo>
                <a:lnTo>
                  <a:pt x="222250" y="222250"/>
                </a:lnTo>
                <a:close/>
              </a:path>
              <a:path w="1248410" h="1248409">
                <a:moveTo>
                  <a:pt x="238760" y="238760"/>
                </a:moveTo>
                <a:lnTo>
                  <a:pt x="218905" y="238760"/>
                </a:lnTo>
                <a:lnTo>
                  <a:pt x="234152" y="254000"/>
                </a:lnTo>
                <a:lnTo>
                  <a:pt x="254000" y="254000"/>
                </a:lnTo>
                <a:lnTo>
                  <a:pt x="238760" y="238760"/>
                </a:lnTo>
                <a:close/>
              </a:path>
              <a:path w="1248410" h="1248409">
                <a:moveTo>
                  <a:pt x="254000" y="254000"/>
                </a:moveTo>
                <a:lnTo>
                  <a:pt x="234152" y="254000"/>
                </a:lnTo>
                <a:lnTo>
                  <a:pt x="250669" y="270509"/>
                </a:lnTo>
                <a:lnTo>
                  <a:pt x="270509" y="270509"/>
                </a:lnTo>
                <a:lnTo>
                  <a:pt x="254000" y="254000"/>
                </a:lnTo>
                <a:close/>
              </a:path>
              <a:path w="1248410" h="1248409">
                <a:moveTo>
                  <a:pt x="270510" y="270510"/>
                </a:moveTo>
                <a:lnTo>
                  <a:pt x="250669" y="270510"/>
                </a:lnTo>
                <a:lnTo>
                  <a:pt x="282433" y="302259"/>
                </a:lnTo>
                <a:lnTo>
                  <a:pt x="302259" y="302259"/>
                </a:lnTo>
                <a:lnTo>
                  <a:pt x="270510" y="270510"/>
                </a:lnTo>
                <a:close/>
              </a:path>
              <a:path w="1248410" h="1248409">
                <a:moveTo>
                  <a:pt x="302260" y="302260"/>
                </a:moveTo>
                <a:lnTo>
                  <a:pt x="282433" y="302260"/>
                </a:lnTo>
                <a:lnTo>
                  <a:pt x="301491" y="321309"/>
                </a:lnTo>
                <a:lnTo>
                  <a:pt x="321310" y="321309"/>
                </a:lnTo>
                <a:lnTo>
                  <a:pt x="302260" y="302260"/>
                </a:lnTo>
                <a:close/>
              </a:path>
              <a:path w="1248410" h="1248409">
                <a:moveTo>
                  <a:pt x="321310" y="321310"/>
                </a:moveTo>
                <a:lnTo>
                  <a:pt x="301491" y="321310"/>
                </a:lnTo>
                <a:lnTo>
                  <a:pt x="314196" y="334009"/>
                </a:lnTo>
                <a:lnTo>
                  <a:pt x="334009" y="334009"/>
                </a:lnTo>
                <a:lnTo>
                  <a:pt x="321310" y="321310"/>
                </a:lnTo>
                <a:close/>
              </a:path>
              <a:path w="1248410" h="1248409">
                <a:moveTo>
                  <a:pt x="334010" y="334010"/>
                </a:moveTo>
                <a:lnTo>
                  <a:pt x="314196" y="334010"/>
                </a:lnTo>
                <a:lnTo>
                  <a:pt x="333254" y="353059"/>
                </a:lnTo>
                <a:lnTo>
                  <a:pt x="353059" y="353059"/>
                </a:lnTo>
                <a:lnTo>
                  <a:pt x="334010" y="334010"/>
                </a:lnTo>
                <a:close/>
              </a:path>
              <a:path w="1248410" h="1248409">
                <a:moveTo>
                  <a:pt x="353060" y="353060"/>
                </a:moveTo>
                <a:lnTo>
                  <a:pt x="333254" y="353060"/>
                </a:lnTo>
                <a:lnTo>
                  <a:pt x="348501" y="368299"/>
                </a:lnTo>
                <a:lnTo>
                  <a:pt x="368300" y="368299"/>
                </a:lnTo>
                <a:lnTo>
                  <a:pt x="353060" y="353060"/>
                </a:lnTo>
                <a:close/>
              </a:path>
              <a:path w="1248410" h="1248409">
                <a:moveTo>
                  <a:pt x="368300" y="368300"/>
                </a:moveTo>
                <a:lnTo>
                  <a:pt x="348501" y="368300"/>
                </a:lnTo>
                <a:lnTo>
                  <a:pt x="354854" y="374650"/>
                </a:lnTo>
                <a:lnTo>
                  <a:pt x="374650" y="374650"/>
                </a:lnTo>
                <a:lnTo>
                  <a:pt x="368300" y="368300"/>
                </a:lnTo>
                <a:close/>
              </a:path>
              <a:path w="1248410" h="1248409">
                <a:moveTo>
                  <a:pt x="374650" y="374650"/>
                </a:moveTo>
                <a:lnTo>
                  <a:pt x="354854" y="374650"/>
                </a:lnTo>
                <a:lnTo>
                  <a:pt x="367559" y="387349"/>
                </a:lnTo>
                <a:lnTo>
                  <a:pt x="387349" y="387349"/>
                </a:lnTo>
                <a:lnTo>
                  <a:pt x="374650" y="374650"/>
                </a:lnTo>
                <a:close/>
              </a:path>
              <a:path w="1248410" h="1248409">
                <a:moveTo>
                  <a:pt x="387350" y="387350"/>
                </a:moveTo>
                <a:lnTo>
                  <a:pt x="367559" y="387350"/>
                </a:lnTo>
                <a:lnTo>
                  <a:pt x="371371" y="391159"/>
                </a:lnTo>
                <a:lnTo>
                  <a:pt x="391159" y="391159"/>
                </a:lnTo>
                <a:lnTo>
                  <a:pt x="387350" y="387350"/>
                </a:lnTo>
                <a:close/>
              </a:path>
              <a:path w="1248410" h="1248409">
                <a:moveTo>
                  <a:pt x="391160" y="391160"/>
                </a:moveTo>
                <a:lnTo>
                  <a:pt x="371371" y="391160"/>
                </a:lnTo>
                <a:lnTo>
                  <a:pt x="373912" y="393700"/>
                </a:lnTo>
                <a:lnTo>
                  <a:pt x="393700" y="393700"/>
                </a:lnTo>
                <a:lnTo>
                  <a:pt x="391160" y="391160"/>
                </a:lnTo>
                <a:close/>
              </a:path>
              <a:path w="1248410" h="1248409">
                <a:moveTo>
                  <a:pt x="393700" y="393700"/>
                </a:moveTo>
                <a:lnTo>
                  <a:pt x="373912" y="393700"/>
                </a:lnTo>
                <a:lnTo>
                  <a:pt x="380265" y="400050"/>
                </a:lnTo>
                <a:lnTo>
                  <a:pt x="400050" y="400050"/>
                </a:lnTo>
                <a:lnTo>
                  <a:pt x="393700" y="393700"/>
                </a:lnTo>
                <a:close/>
              </a:path>
              <a:path w="1248410" h="1248409">
                <a:moveTo>
                  <a:pt x="400050" y="400050"/>
                </a:moveTo>
                <a:lnTo>
                  <a:pt x="380265" y="400050"/>
                </a:lnTo>
                <a:lnTo>
                  <a:pt x="386617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1248410" h="1248409">
                <a:moveTo>
                  <a:pt x="406400" y="406400"/>
                </a:moveTo>
                <a:lnTo>
                  <a:pt x="386617" y="406400"/>
                </a:lnTo>
                <a:lnTo>
                  <a:pt x="399323" y="419099"/>
                </a:lnTo>
                <a:lnTo>
                  <a:pt x="419099" y="419099"/>
                </a:lnTo>
                <a:lnTo>
                  <a:pt x="406400" y="406400"/>
                </a:lnTo>
                <a:close/>
              </a:path>
              <a:path w="1248410" h="1248409">
                <a:moveTo>
                  <a:pt x="419100" y="419100"/>
                </a:moveTo>
                <a:lnTo>
                  <a:pt x="399323" y="419100"/>
                </a:lnTo>
                <a:lnTo>
                  <a:pt x="403134" y="422909"/>
                </a:lnTo>
                <a:lnTo>
                  <a:pt x="422909" y="422909"/>
                </a:lnTo>
                <a:lnTo>
                  <a:pt x="419100" y="419100"/>
                </a:lnTo>
                <a:close/>
              </a:path>
              <a:path w="1248410" h="1248409">
                <a:moveTo>
                  <a:pt x="422910" y="422910"/>
                </a:moveTo>
                <a:lnTo>
                  <a:pt x="403134" y="422910"/>
                </a:lnTo>
                <a:lnTo>
                  <a:pt x="405676" y="425449"/>
                </a:lnTo>
                <a:lnTo>
                  <a:pt x="425449" y="425449"/>
                </a:lnTo>
                <a:lnTo>
                  <a:pt x="422910" y="422910"/>
                </a:lnTo>
                <a:close/>
              </a:path>
              <a:path w="1248410" h="1248409">
                <a:moveTo>
                  <a:pt x="425450" y="425450"/>
                </a:moveTo>
                <a:lnTo>
                  <a:pt x="405676" y="425450"/>
                </a:lnTo>
                <a:lnTo>
                  <a:pt x="412028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48410" h="1248409">
                <a:moveTo>
                  <a:pt x="431800" y="431800"/>
                </a:moveTo>
                <a:lnTo>
                  <a:pt x="412028" y="431800"/>
                </a:lnTo>
                <a:lnTo>
                  <a:pt x="41838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1248410" h="1248409">
                <a:moveTo>
                  <a:pt x="1049020" y="1049020"/>
                </a:moveTo>
                <a:lnTo>
                  <a:pt x="1029514" y="1049020"/>
                </a:lnTo>
                <a:lnTo>
                  <a:pt x="1052384" y="1071880"/>
                </a:lnTo>
                <a:lnTo>
                  <a:pt x="1071880" y="1071880"/>
                </a:lnTo>
                <a:lnTo>
                  <a:pt x="1049020" y="1049020"/>
                </a:lnTo>
                <a:close/>
              </a:path>
              <a:path w="1248410" h="1248409">
                <a:moveTo>
                  <a:pt x="1046479" y="1046479"/>
                </a:moveTo>
                <a:lnTo>
                  <a:pt x="1026973" y="1046479"/>
                </a:lnTo>
                <a:lnTo>
                  <a:pt x="1028244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248410" h="1248409">
                <a:moveTo>
                  <a:pt x="1042669" y="1042669"/>
                </a:moveTo>
                <a:lnTo>
                  <a:pt x="1023162" y="1042669"/>
                </a:lnTo>
                <a:lnTo>
                  <a:pt x="1025703" y="1045209"/>
                </a:lnTo>
                <a:lnTo>
                  <a:pt x="1045209" y="1045209"/>
                </a:lnTo>
                <a:lnTo>
                  <a:pt x="1042669" y="1042669"/>
                </a:lnTo>
                <a:close/>
              </a:path>
              <a:path w="1248410" h="1248409">
                <a:moveTo>
                  <a:pt x="1040129" y="1040129"/>
                </a:moveTo>
                <a:lnTo>
                  <a:pt x="1020620" y="1040129"/>
                </a:lnTo>
                <a:lnTo>
                  <a:pt x="1021891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48410" h="1248409">
                <a:moveTo>
                  <a:pt x="1036320" y="1036320"/>
                </a:moveTo>
                <a:lnTo>
                  <a:pt x="1016809" y="1036320"/>
                </a:lnTo>
                <a:lnTo>
                  <a:pt x="1019350" y="1038860"/>
                </a:lnTo>
                <a:lnTo>
                  <a:pt x="1038860" y="1038860"/>
                </a:lnTo>
                <a:lnTo>
                  <a:pt x="1036320" y="1036320"/>
                </a:lnTo>
                <a:close/>
              </a:path>
              <a:path w="1248410" h="1248409">
                <a:moveTo>
                  <a:pt x="1033779" y="1033779"/>
                </a:moveTo>
                <a:lnTo>
                  <a:pt x="1014268" y="1033779"/>
                </a:lnTo>
                <a:lnTo>
                  <a:pt x="1015538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48410" h="1248409">
                <a:moveTo>
                  <a:pt x="1029969" y="1029969"/>
                </a:moveTo>
                <a:lnTo>
                  <a:pt x="1010456" y="1029969"/>
                </a:lnTo>
                <a:lnTo>
                  <a:pt x="1012997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48410" h="1248409">
                <a:moveTo>
                  <a:pt x="1027429" y="1027429"/>
                </a:moveTo>
                <a:lnTo>
                  <a:pt x="1007915" y="1027429"/>
                </a:lnTo>
                <a:lnTo>
                  <a:pt x="1009185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48410" h="1248409">
                <a:moveTo>
                  <a:pt x="1023619" y="1023619"/>
                </a:moveTo>
                <a:lnTo>
                  <a:pt x="1004103" y="1023619"/>
                </a:lnTo>
                <a:lnTo>
                  <a:pt x="1006644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48410" h="1248409">
                <a:moveTo>
                  <a:pt x="1021079" y="1021079"/>
                </a:moveTo>
                <a:lnTo>
                  <a:pt x="1001562" y="1021079"/>
                </a:lnTo>
                <a:lnTo>
                  <a:pt x="1002833" y="1022350"/>
                </a:lnTo>
                <a:lnTo>
                  <a:pt x="1022350" y="1022350"/>
                </a:lnTo>
                <a:lnTo>
                  <a:pt x="1021079" y="1021079"/>
                </a:lnTo>
                <a:close/>
              </a:path>
              <a:path w="1248410" h="1248409">
                <a:moveTo>
                  <a:pt x="1017269" y="1017269"/>
                </a:moveTo>
                <a:lnTo>
                  <a:pt x="997751" y="1017269"/>
                </a:lnTo>
                <a:lnTo>
                  <a:pt x="1000292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48410" h="1248409">
                <a:moveTo>
                  <a:pt x="1014729" y="1014729"/>
                </a:moveTo>
                <a:lnTo>
                  <a:pt x="995209" y="1014729"/>
                </a:lnTo>
                <a:lnTo>
                  <a:pt x="99648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48410" h="1248409">
                <a:moveTo>
                  <a:pt x="1010919" y="1010919"/>
                </a:moveTo>
                <a:lnTo>
                  <a:pt x="991398" y="1010919"/>
                </a:lnTo>
                <a:lnTo>
                  <a:pt x="993939" y="1013460"/>
                </a:lnTo>
                <a:lnTo>
                  <a:pt x="1013460" y="1013460"/>
                </a:lnTo>
                <a:lnTo>
                  <a:pt x="1010919" y="1010919"/>
                </a:lnTo>
                <a:close/>
              </a:path>
              <a:path w="1248410" h="1248409">
                <a:moveTo>
                  <a:pt x="1008379" y="1008379"/>
                </a:moveTo>
                <a:lnTo>
                  <a:pt x="988857" y="1008379"/>
                </a:lnTo>
                <a:lnTo>
                  <a:pt x="990127" y="1009650"/>
                </a:lnTo>
                <a:lnTo>
                  <a:pt x="1009650" y="1009650"/>
                </a:lnTo>
                <a:lnTo>
                  <a:pt x="1008379" y="1008379"/>
                </a:lnTo>
                <a:close/>
              </a:path>
              <a:path w="1248410" h="1248409">
                <a:moveTo>
                  <a:pt x="1004569" y="1004569"/>
                </a:moveTo>
                <a:lnTo>
                  <a:pt x="985045" y="1004569"/>
                </a:lnTo>
                <a:lnTo>
                  <a:pt x="987586" y="1007109"/>
                </a:lnTo>
                <a:lnTo>
                  <a:pt x="1007109" y="1007109"/>
                </a:lnTo>
                <a:lnTo>
                  <a:pt x="1004569" y="1004569"/>
                </a:lnTo>
                <a:close/>
              </a:path>
              <a:path w="1248410" h="1248409">
                <a:moveTo>
                  <a:pt x="1002029" y="1002029"/>
                </a:moveTo>
                <a:lnTo>
                  <a:pt x="982504" y="1002029"/>
                </a:lnTo>
                <a:lnTo>
                  <a:pt x="983775" y="1003300"/>
                </a:lnTo>
                <a:lnTo>
                  <a:pt x="1003300" y="1003300"/>
                </a:lnTo>
                <a:lnTo>
                  <a:pt x="1002029" y="1002029"/>
                </a:lnTo>
                <a:close/>
              </a:path>
              <a:path w="1248410" h="1248409">
                <a:moveTo>
                  <a:pt x="998219" y="998219"/>
                </a:moveTo>
                <a:lnTo>
                  <a:pt x="978692" y="998219"/>
                </a:lnTo>
                <a:lnTo>
                  <a:pt x="981233" y="1000759"/>
                </a:lnTo>
                <a:lnTo>
                  <a:pt x="1000759" y="1000759"/>
                </a:lnTo>
                <a:lnTo>
                  <a:pt x="998219" y="998219"/>
                </a:lnTo>
                <a:close/>
              </a:path>
              <a:path w="1248410" h="1248409">
                <a:moveTo>
                  <a:pt x="995679" y="995679"/>
                </a:moveTo>
                <a:lnTo>
                  <a:pt x="976151" y="995679"/>
                </a:lnTo>
                <a:lnTo>
                  <a:pt x="977422" y="996950"/>
                </a:lnTo>
                <a:lnTo>
                  <a:pt x="996950" y="996950"/>
                </a:lnTo>
                <a:lnTo>
                  <a:pt x="995679" y="995679"/>
                </a:lnTo>
                <a:close/>
              </a:path>
              <a:path w="1248410" h="1248409">
                <a:moveTo>
                  <a:pt x="991869" y="991869"/>
                </a:moveTo>
                <a:lnTo>
                  <a:pt x="972340" y="991869"/>
                </a:lnTo>
                <a:lnTo>
                  <a:pt x="974881" y="994409"/>
                </a:lnTo>
                <a:lnTo>
                  <a:pt x="994409" y="994409"/>
                </a:lnTo>
                <a:lnTo>
                  <a:pt x="991869" y="991869"/>
                </a:lnTo>
                <a:close/>
              </a:path>
              <a:path w="1248410" h="1248409">
                <a:moveTo>
                  <a:pt x="989330" y="989329"/>
                </a:moveTo>
                <a:lnTo>
                  <a:pt x="969799" y="989329"/>
                </a:lnTo>
                <a:lnTo>
                  <a:pt x="971069" y="990600"/>
                </a:lnTo>
                <a:lnTo>
                  <a:pt x="990600" y="990600"/>
                </a:lnTo>
                <a:lnTo>
                  <a:pt x="989330" y="989329"/>
                </a:lnTo>
                <a:close/>
              </a:path>
              <a:path w="1248410" h="1248409">
                <a:moveTo>
                  <a:pt x="985520" y="985519"/>
                </a:moveTo>
                <a:lnTo>
                  <a:pt x="965987" y="985519"/>
                </a:lnTo>
                <a:lnTo>
                  <a:pt x="968528" y="988059"/>
                </a:lnTo>
                <a:lnTo>
                  <a:pt x="988060" y="988059"/>
                </a:lnTo>
                <a:lnTo>
                  <a:pt x="985520" y="985519"/>
                </a:lnTo>
                <a:close/>
              </a:path>
              <a:path w="1248410" h="1248409">
                <a:moveTo>
                  <a:pt x="982980" y="982979"/>
                </a:moveTo>
                <a:lnTo>
                  <a:pt x="963446" y="982979"/>
                </a:lnTo>
                <a:lnTo>
                  <a:pt x="964716" y="984250"/>
                </a:lnTo>
                <a:lnTo>
                  <a:pt x="984250" y="984250"/>
                </a:lnTo>
                <a:lnTo>
                  <a:pt x="982980" y="982979"/>
                </a:lnTo>
                <a:close/>
              </a:path>
              <a:path w="1248410" h="1248409">
                <a:moveTo>
                  <a:pt x="979170" y="979169"/>
                </a:moveTo>
                <a:lnTo>
                  <a:pt x="959634" y="979169"/>
                </a:lnTo>
                <a:lnTo>
                  <a:pt x="962175" y="981709"/>
                </a:lnTo>
                <a:lnTo>
                  <a:pt x="981710" y="981709"/>
                </a:lnTo>
                <a:lnTo>
                  <a:pt x="979170" y="979169"/>
                </a:lnTo>
                <a:close/>
              </a:path>
              <a:path w="1248410" h="1248409">
                <a:moveTo>
                  <a:pt x="976630" y="976629"/>
                </a:moveTo>
                <a:lnTo>
                  <a:pt x="957093" y="976629"/>
                </a:lnTo>
                <a:lnTo>
                  <a:pt x="958364" y="977900"/>
                </a:lnTo>
                <a:lnTo>
                  <a:pt x="977900" y="977900"/>
                </a:lnTo>
                <a:lnTo>
                  <a:pt x="976630" y="976629"/>
                </a:lnTo>
                <a:close/>
              </a:path>
              <a:path w="1248410" h="1248409">
                <a:moveTo>
                  <a:pt x="972820" y="972820"/>
                </a:moveTo>
                <a:lnTo>
                  <a:pt x="953281" y="972820"/>
                </a:lnTo>
                <a:lnTo>
                  <a:pt x="955823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248410" h="1248409">
                <a:moveTo>
                  <a:pt x="970280" y="970279"/>
                </a:moveTo>
                <a:lnTo>
                  <a:pt x="950740" y="970279"/>
                </a:lnTo>
                <a:lnTo>
                  <a:pt x="952011" y="971550"/>
                </a:lnTo>
                <a:lnTo>
                  <a:pt x="971550" y="971550"/>
                </a:lnTo>
                <a:lnTo>
                  <a:pt x="970280" y="970279"/>
                </a:lnTo>
                <a:close/>
              </a:path>
              <a:path w="1248410" h="1248409">
                <a:moveTo>
                  <a:pt x="966470" y="966469"/>
                </a:moveTo>
                <a:lnTo>
                  <a:pt x="946929" y="966469"/>
                </a:lnTo>
                <a:lnTo>
                  <a:pt x="949470" y="969010"/>
                </a:lnTo>
                <a:lnTo>
                  <a:pt x="969010" y="969010"/>
                </a:lnTo>
                <a:lnTo>
                  <a:pt x="966470" y="966469"/>
                </a:lnTo>
                <a:close/>
              </a:path>
              <a:path w="1248410" h="1248409">
                <a:moveTo>
                  <a:pt x="963929" y="963929"/>
                </a:moveTo>
                <a:lnTo>
                  <a:pt x="944388" y="963929"/>
                </a:lnTo>
                <a:lnTo>
                  <a:pt x="945658" y="965200"/>
                </a:lnTo>
                <a:lnTo>
                  <a:pt x="965200" y="965200"/>
                </a:lnTo>
                <a:lnTo>
                  <a:pt x="963929" y="963929"/>
                </a:lnTo>
                <a:close/>
              </a:path>
              <a:path w="1248410" h="1248409">
                <a:moveTo>
                  <a:pt x="960119" y="960119"/>
                </a:moveTo>
                <a:lnTo>
                  <a:pt x="940576" y="960119"/>
                </a:lnTo>
                <a:lnTo>
                  <a:pt x="943117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48410" h="1248409">
                <a:moveTo>
                  <a:pt x="957579" y="957579"/>
                </a:moveTo>
                <a:lnTo>
                  <a:pt x="938035" y="957579"/>
                </a:lnTo>
                <a:lnTo>
                  <a:pt x="939305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48410" h="1248409">
                <a:moveTo>
                  <a:pt x="951230" y="951230"/>
                </a:moveTo>
                <a:lnTo>
                  <a:pt x="931682" y="951230"/>
                </a:lnTo>
                <a:lnTo>
                  <a:pt x="936764" y="956310"/>
                </a:lnTo>
                <a:lnTo>
                  <a:pt x="956310" y="956310"/>
                </a:lnTo>
                <a:lnTo>
                  <a:pt x="951230" y="951230"/>
                </a:lnTo>
                <a:close/>
              </a:path>
              <a:path w="1248410" h="1248409">
                <a:moveTo>
                  <a:pt x="947419" y="947419"/>
                </a:moveTo>
                <a:lnTo>
                  <a:pt x="927870" y="947419"/>
                </a:lnTo>
                <a:lnTo>
                  <a:pt x="930412" y="949960"/>
                </a:lnTo>
                <a:lnTo>
                  <a:pt x="949960" y="949960"/>
                </a:lnTo>
                <a:lnTo>
                  <a:pt x="947419" y="947419"/>
                </a:lnTo>
                <a:close/>
              </a:path>
              <a:path w="1248410" h="1248409">
                <a:moveTo>
                  <a:pt x="944879" y="944879"/>
                </a:moveTo>
                <a:lnTo>
                  <a:pt x="925329" y="944879"/>
                </a:lnTo>
                <a:lnTo>
                  <a:pt x="9266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48410" h="1248409">
                <a:moveTo>
                  <a:pt x="941069" y="941069"/>
                </a:moveTo>
                <a:lnTo>
                  <a:pt x="921518" y="941069"/>
                </a:lnTo>
                <a:lnTo>
                  <a:pt x="924059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48410" h="1248409">
                <a:moveTo>
                  <a:pt x="938529" y="938529"/>
                </a:moveTo>
                <a:lnTo>
                  <a:pt x="918977" y="938529"/>
                </a:lnTo>
                <a:lnTo>
                  <a:pt x="920247" y="939800"/>
                </a:lnTo>
                <a:lnTo>
                  <a:pt x="939800" y="939800"/>
                </a:lnTo>
                <a:lnTo>
                  <a:pt x="938529" y="938529"/>
                </a:lnTo>
                <a:close/>
              </a:path>
              <a:path w="1248410" h="1248409">
                <a:moveTo>
                  <a:pt x="934719" y="934719"/>
                </a:moveTo>
                <a:lnTo>
                  <a:pt x="915165" y="934719"/>
                </a:lnTo>
                <a:lnTo>
                  <a:pt x="917706" y="937260"/>
                </a:lnTo>
                <a:lnTo>
                  <a:pt x="937260" y="937260"/>
                </a:lnTo>
                <a:lnTo>
                  <a:pt x="934719" y="934719"/>
                </a:lnTo>
                <a:close/>
              </a:path>
              <a:path w="1248410" h="1248409">
                <a:moveTo>
                  <a:pt x="932179" y="932179"/>
                </a:moveTo>
                <a:lnTo>
                  <a:pt x="912624" y="932179"/>
                </a:lnTo>
                <a:lnTo>
                  <a:pt x="913894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48410" h="1248409">
                <a:moveTo>
                  <a:pt x="928369" y="928369"/>
                </a:moveTo>
                <a:lnTo>
                  <a:pt x="908812" y="928369"/>
                </a:lnTo>
                <a:lnTo>
                  <a:pt x="911353" y="930910"/>
                </a:lnTo>
                <a:lnTo>
                  <a:pt x="930910" y="930910"/>
                </a:lnTo>
                <a:lnTo>
                  <a:pt x="928369" y="928369"/>
                </a:lnTo>
                <a:close/>
              </a:path>
              <a:path w="1248410" h="1248409">
                <a:moveTo>
                  <a:pt x="925830" y="925830"/>
                </a:moveTo>
                <a:lnTo>
                  <a:pt x="906271" y="925830"/>
                </a:lnTo>
                <a:lnTo>
                  <a:pt x="907542" y="927100"/>
                </a:lnTo>
                <a:lnTo>
                  <a:pt x="927100" y="927100"/>
                </a:lnTo>
                <a:lnTo>
                  <a:pt x="925830" y="925830"/>
                </a:lnTo>
                <a:close/>
              </a:path>
              <a:path w="1248410" h="1248409">
                <a:moveTo>
                  <a:pt x="922019" y="922019"/>
                </a:moveTo>
                <a:lnTo>
                  <a:pt x="902460" y="922019"/>
                </a:lnTo>
                <a:lnTo>
                  <a:pt x="905001" y="924560"/>
                </a:lnTo>
                <a:lnTo>
                  <a:pt x="924560" y="924560"/>
                </a:lnTo>
                <a:lnTo>
                  <a:pt x="922019" y="922019"/>
                </a:lnTo>
                <a:close/>
              </a:path>
              <a:path w="1248410" h="1248409">
                <a:moveTo>
                  <a:pt x="919479" y="919479"/>
                </a:moveTo>
                <a:lnTo>
                  <a:pt x="899918" y="919479"/>
                </a:lnTo>
                <a:lnTo>
                  <a:pt x="901189" y="920750"/>
                </a:lnTo>
                <a:lnTo>
                  <a:pt x="920750" y="920750"/>
                </a:lnTo>
                <a:lnTo>
                  <a:pt x="919479" y="919479"/>
                </a:lnTo>
                <a:close/>
              </a:path>
              <a:path w="1248410" h="1248409">
                <a:moveTo>
                  <a:pt x="915669" y="915669"/>
                </a:moveTo>
                <a:lnTo>
                  <a:pt x="896107" y="915669"/>
                </a:lnTo>
                <a:lnTo>
                  <a:pt x="898648" y="918210"/>
                </a:lnTo>
                <a:lnTo>
                  <a:pt x="918210" y="918210"/>
                </a:lnTo>
                <a:lnTo>
                  <a:pt x="915669" y="915669"/>
                </a:lnTo>
                <a:close/>
              </a:path>
              <a:path w="1248410" h="1248409">
                <a:moveTo>
                  <a:pt x="913129" y="913129"/>
                </a:moveTo>
                <a:lnTo>
                  <a:pt x="893566" y="913129"/>
                </a:lnTo>
                <a:lnTo>
                  <a:pt x="894836" y="914400"/>
                </a:lnTo>
                <a:lnTo>
                  <a:pt x="914400" y="914400"/>
                </a:lnTo>
                <a:lnTo>
                  <a:pt x="913129" y="913129"/>
                </a:lnTo>
                <a:close/>
              </a:path>
              <a:path w="1248410" h="1248409">
                <a:moveTo>
                  <a:pt x="909320" y="909320"/>
                </a:moveTo>
                <a:lnTo>
                  <a:pt x="889754" y="909320"/>
                </a:lnTo>
                <a:lnTo>
                  <a:pt x="892295" y="911860"/>
                </a:lnTo>
                <a:lnTo>
                  <a:pt x="911860" y="911860"/>
                </a:lnTo>
                <a:lnTo>
                  <a:pt x="909320" y="909320"/>
                </a:lnTo>
                <a:close/>
              </a:path>
              <a:path w="1248410" h="1248409">
                <a:moveTo>
                  <a:pt x="906780" y="906779"/>
                </a:moveTo>
                <a:lnTo>
                  <a:pt x="887213" y="906779"/>
                </a:lnTo>
                <a:lnTo>
                  <a:pt x="888484" y="908050"/>
                </a:lnTo>
                <a:lnTo>
                  <a:pt x="908050" y="908050"/>
                </a:lnTo>
                <a:lnTo>
                  <a:pt x="906780" y="906779"/>
                </a:lnTo>
                <a:close/>
              </a:path>
              <a:path w="1248410" h="1248409">
                <a:moveTo>
                  <a:pt x="902970" y="902969"/>
                </a:moveTo>
                <a:lnTo>
                  <a:pt x="883401" y="902969"/>
                </a:lnTo>
                <a:lnTo>
                  <a:pt x="885942" y="905510"/>
                </a:lnTo>
                <a:lnTo>
                  <a:pt x="905510" y="905510"/>
                </a:lnTo>
                <a:lnTo>
                  <a:pt x="902970" y="902969"/>
                </a:lnTo>
                <a:close/>
              </a:path>
              <a:path w="1248410" h="1248409">
                <a:moveTo>
                  <a:pt x="900430" y="900429"/>
                </a:moveTo>
                <a:lnTo>
                  <a:pt x="880860" y="900429"/>
                </a:lnTo>
                <a:lnTo>
                  <a:pt x="882131" y="901700"/>
                </a:lnTo>
                <a:lnTo>
                  <a:pt x="901700" y="901700"/>
                </a:lnTo>
                <a:lnTo>
                  <a:pt x="900430" y="900429"/>
                </a:lnTo>
                <a:close/>
              </a:path>
              <a:path w="1248410" h="1248409">
                <a:moveTo>
                  <a:pt x="896620" y="896620"/>
                </a:moveTo>
                <a:lnTo>
                  <a:pt x="877049" y="896620"/>
                </a:lnTo>
                <a:lnTo>
                  <a:pt x="879590" y="899160"/>
                </a:lnTo>
                <a:lnTo>
                  <a:pt x="899160" y="899160"/>
                </a:lnTo>
                <a:lnTo>
                  <a:pt x="896620" y="896620"/>
                </a:lnTo>
                <a:close/>
              </a:path>
              <a:path w="1248410" h="1248409">
                <a:moveTo>
                  <a:pt x="894080" y="894079"/>
                </a:moveTo>
                <a:lnTo>
                  <a:pt x="874507" y="894079"/>
                </a:lnTo>
                <a:lnTo>
                  <a:pt x="875778" y="895350"/>
                </a:lnTo>
                <a:lnTo>
                  <a:pt x="895350" y="895350"/>
                </a:lnTo>
                <a:lnTo>
                  <a:pt x="894080" y="894079"/>
                </a:lnTo>
                <a:close/>
              </a:path>
              <a:path w="1248410" h="1248409">
                <a:moveTo>
                  <a:pt x="887729" y="887729"/>
                </a:moveTo>
                <a:lnTo>
                  <a:pt x="868155" y="887729"/>
                </a:lnTo>
                <a:lnTo>
                  <a:pt x="873237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48410" h="1248409">
                <a:moveTo>
                  <a:pt x="881379" y="881379"/>
                </a:moveTo>
                <a:lnTo>
                  <a:pt x="861802" y="881379"/>
                </a:lnTo>
                <a:lnTo>
                  <a:pt x="866884" y="886460"/>
                </a:lnTo>
                <a:lnTo>
                  <a:pt x="886460" y="886460"/>
                </a:lnTo>
                <a:lnTo>
                  <a:pt x="881379" y="881379"/>
                </a:lnTo>
                <a:close/>
              </a:path>
              <a:path w="1248410" h="1248409">
                <a:moveTo>
                  <a:pt x="875029" y="875029"/>
                </a:moveTo>
                <a:lnTo>
                  <a:pt x="855449" y="875029"/>
                </a:lnTo>
                <a:lnTo>
                  <a:pt x="860531" y="880110"/>
                </a:lnTo>
                <a:lnTo>
                  <a:pt x="880110" y="880110"/>
                </a:lnTo>
                <a:lnTo>
                  <a:pt x="875029" y="875029"/>
                </a:lnTo>
                <a:close/>
              </a:path>
              <a:path w="1248410" h="1248409">
                <a:moveTo>
                  <a:pt x="868679" y="868679"/>
                </a:moveTo>
                <a:lnTo>
                  <a:pt x="849097" y="868679"/>
                </a:lnTo>
                <a:lnTo>
                  <a:pt x="854179" y="873759"/>
                </a:lnTo>
                <a:lnTo>
                  <a:pt x="873759" y="873759"/>
                </a:lnTo>
                <a:lnTo>
                  <a:pt x="868679" y="868679"/>
                </a:lnTo>
                <a:close/>
              </a:path>
              <a:path w="1248410" h="1248409">
                <a:moveTo>
                  <a:pt x="862329" y="862329"/>
                </a:moveTo>
                <a:lnTo>
                  <a:pt x="842744" y="862329"/>
                </a:lnTo>
                <a:lnTo>
                  <a:pt x="847826" y="867410"/>
                </a:lnTo>
                <a:lnTo>
                  <a:pt x="867410" y="867410"/>
                </a:lnTo>
                <a:lnTo>
                  <a:pt x="862329" y="862329"/>
                </a:lnTo>
                <a:close/>
              </a:path>
              <a:path w="1248410" h="1248409">
                <a:moveTo>
                  <a:pt x="855979" y="855979"/>
                </a:moveTo>
                <a:lnTo>
                  <a:pt x="836391" y="855979"/>
                </a:lnTo>
                <a:lnTo>
                  <a:pt x="841473" y="861060"/>
                </a:lnTo>
                <a:lnTo>
                  <a:pt x="861060" y="861060"/>
                </a:lnTo>
                <a:lnTo>
                  <a:pt x="855979" y="855979"/>
                </a:lnTo>
                <a:close/>
              </a:path>
              <a:path w="1248410" h="1248409">
                <a:moveTo>
                  <a:pt x="849629" y="849629"/>
                </a:moveTo>
                <a:lnTo>
                  <a:pt x="830038" y="849629"/>
                </a:lnTo>
                <a:lnTo>
                  <a:pt x="835121" y="854710"/>
                </a:lnTo>
                <a:lnTo>
                  <a:pt x="854710" y="854710"/>
                </a:lnTo>
                <a:lnTo>
                  <a:pt x="849629" y="849629"/>
                </a:lnTo>
                <a:close/>
              </a:path>
              <a:path w="1248410" h="1248409">
                <a:moveTo>
                  <a:pt x="844550" y="844550"/>
                </a:moveTo>
                <a:lnTo>
                  <a:pt x="824956" y="844550"/>
                </a:lnTo>
                <a:lnTo>
                  <a:pt x="828768" y="848360"/>
                </a:lnTo>
                <a:lnTo>
                  <a:pt x="848360" y="848360"/>
                </a:lnTo>
                <a:lnTo>
                  <a:pt x="844550" y="844550"/>
                </a:lnTo>
                <a:close/>
              </a:path>
              <a:path w="1248410" h="1248409">
                <a:moveTo>
                  <a:pt x="838200" y="838200"/>
                </a:moveTo>
                <a:lnTo>
                  <a:pt x="818603" y="838200"/>
                </a:lnTo>
                <a:lnTo>
                  <a:pt x="823686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248410" h="1248409">
                <a:moveTo>
                  <a:pt x="831850" y="831850"/>
                </a:moveTo>
                <a:lnTo>
                  <a:pt x="812251" y="831850"/>
                </a:lnTo>
                <a:lnTo>
                  <a:pt x="817333" y="836929"/>
                </a:lnTo>
                <a:lnTo>
                  <a:pt x="836929" y="836929"/>
                </a:lnTo>
                <a:lnTo>
                  <a:pt x="831850" y="831850"/>
                </a:lnTo>
                <a:close/>
              </a:path>
              <a:path w="1248410" h="1248409">
                <a:moveTo>
                  <a:pt x="825500" y="825500"/>
                </a:moveTo>
                <a:lnTo>
                  <a:pt x="805898" y="825500"/>
                </a:lnTo>
                <a:lnTo>
                  <a:pt x="81098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48410" h="1248409">
                <a:moveTo>
                  <a:pt x="819150" y="819150"/>
                </a:moveTo>
                <a:lnTo>
                  <a:pt x="799545" y="819150"/>
                </a:lnTo>
                <a:lnTo>
                  <a:pt x="804627" y="824229"/>
                </a:lnTo>
                <a:lnTo>
                  <a:pt x="824230" y="824229"/>
                </a:lnTo>
                <a:lnTo>
                  <a:pt x="819150" y="819150"/>
                </a:lnTo>
                <a:close/>
              </a:path>
              <a:path w="1248410" h="1248409">
                <a:moveTo>
                  <a:pt x="812800" y="812800"/>
                </a:moveTo>
                <a:lnTo>
                  <a:pt x="793192" y="812800"/>
                </a:lnTo>
                <a:lnTo>
                  <a:pt x="798275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248410" h="1248409">
                <a:moveTo>
                  <a:pt x="806450" y="806450"/>
                </a:moveTo>
                <a:lnTo>
                  <a:pt x="786840" y="806450"/>
                </a:lnTo>
                <a:lnTo>
                  <a:pt x="791922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248410" h="1248409">
                <a:moveTo>
                  <a:pt x="800100" y="800100"/>
                </a:moveTo>
                <a:lnTo>
                  <a:pt x="780487" y="800100"/>
                </a:lnTo>
                <a:lnTo>
                  <a:pt x="785569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248410" h="1248409">
                <a:moveTo>
                  <a:pt x="793750" y="793750"/>
                </a:moveTo>
                <a:lnTo>
                  <a:pt x="774134" y="793750"/>
                </a:lnTo>
                <a:lnTo>
                  <a:pt x="779216" y="798829"/>
                </a:lnTo>
                <a:lnTo>
                  <a:pt x="798830" y="798829"/>
                </a:lnTo>
                <a:lnTo>
                  <a:pt x="793750" y="793750"/>
                </a:lnTo>
                <a:close/>
              </a:path>
              <a:path w="1248410" h="1248409">
                <a:moveTo>
                  <a:pt x="787400" y="787400"/>
                </a:moveTo>
                <a:lnTo>
                  <a:pt x="767782" y="787400"/>
                </a:lnTo>
                <a:lnTo>
                  <a:pt x="772864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48410" h="1248409">
                <a:moveTo>
                  <a:pt x="781050" y="781050"/>
                </a:moveTo>
                <a:lnTo>
                  <a:pt x="761429" y="781050"/>
                </a:lnTo>
                <a:lnTo>
                  <a:pt x="766511" y="786129"/>
                </a:lnTo>
                <a:lnTo>
                  <a:pt x="786129" y="786129"/>
                </a:lnTo>
                <a:lnTo>
                  <a:pt x="781050" y="781050"/>
                </a:lnTo>
                <a:close/>
              </a:path>
              <a:path w="1248410" h="1248409">
                <a:moveTo>
                  <a:pt x="774700" y="774700"/>
                </a:moveTo>
                <a:lnTo>
                  <a:pt x="755076" y="774700"/>
                </a:lnTo>
                <a:lnTo>
                  <a:pt x="760158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248410" h="1248409">
                <a:moveTo>
                  <a:pt x="768350" y="768350"/>
                </a:moveTo>
                <a:lnTo>
                  <a:pt x="748723" y="768350"/>
                </a:lnTo>
                <a:lnTo>
                  <a:pt x="753806" y="773429"/>
                </a:lnTo>
                <a:lnTo>
                  <a:pt x="773429" y="773429"/>
                </a:lnTo>
                <a:lnTo>
                  <a:pt x="768350" y="768350"/>
                </a:lnTo>
                <a:close/>
              </a:path>
              <a:path w="1248410" h="1248409">
                <a:moveTo>
                  <a:pt x="762000" y="762000"/>
                </a:moveTo>
                <a:lnTo>
                  <a:pt x="742371" y="762000"/>
                </a:lnTo>
                <a:lnTo>
                  <a:pt x="747453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248410" h="1248409">
                <a:moveTo>
                  <a:pt x="755650" y="755650"/>
                </a:moveTo>
                <a:lnTo>
                  <a:pt x="736018" y="755650"/>
                </a:lnTo>
                <a:lnTo>
                  <a:pt x="741100" y="760729"/>
                </a:lnTo>
                <a:lnTo>
                  <a:pt x="760730" y="760729"/>
                </a:lnTo>
                <a:lnTo>
                  <a:pt x="755650" y="755650"/>
                </a:lnTo>
                <a:close/>
              </a:path>
              <a:path w="1248410" h="1248409">
                <a:moveTo>
                  <a:pt x="749300" y="749300"/>
                </a:moveTo>
                <a:lnTo>
                  <a:pt x="729665" y="749300"/>
                </a:lnTo>
                <a:lnTo>
                  <a:pt x="734747" y="754379"/>
                </a:lnTo>
                <a:lnTo>
                  <a:pt x="754380" y="754379"/>
                </a:lnTo>
                <a:lnTo>
                  <a:pt x="749300" y="749300"/>
                </a:lnTo>
                <a:close/>
              </a:path>
              <a:path w="1248410" h="1248409">
                <a:moveTo>
                  <a:pt x="742950" y="742950"/>
                </a:moveTo>
                <a:lnTo>
                  <a:pt x="723312" y="742950"/>
                </a:lnTo>
                <a:lnTo>
                  <a:pt x="728395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48410" h="1248409">
                <a:moveTo>
                  <a:pt x="736600" y="736600"/>
                </a:moveTo>
                <a:lnTo>
                  <a:pt x="716960" y="736600"/>
                </a:lnTo>
                <a:lnTo>
                  <a:pt x="722042" y="741679"/>
                </a:lnTo>
                <a:lnTo>
                  <a:pt x="741679" y="741679"/>
                </a:lnTo>
                <a:lnTo>
                  <a:pt x="736600" y="736600"/>
                </a:lnTo>
                <a:close/>
              </a:path>
              <a:path w="1248410" h="1248409">
                <a:moveTo>
                  <a:pt x="730250" y="730250"/>
                </a:moveTo>
                <a:lnTo>
                  <a:pt x="710607" y="730250"/>
                </a:lnTo>
                <a:lnTo>
                  <a:pt x="715689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48410" h="1248409">
                <a:moveTo>
                  <a:pt x="723900" y="723900"/>
                </a:moveTo>
                <a:lnTo>
                  <a:pt x="704254" y="723900"/>
                </a:lnTo>
                <a:lnTo>
                  <a:pt x="709336" y="728979"/>
                </a:lnTo>
                <a:lnTo>
                  <a:pt x="728980" y="728979"/>
                </a:lnTo>
                <a:lnTo>
                  <a:pt x="723900" y="723900"/>
                </a:lnTo>
                <a:close/>
              </a:path>
              <a:path w="1248410" h="1248409">
                <a:moveTo>
                  <a:pt x="717550" y="717550"/>
                </a:moveTo>
                <a:lnTo>
                  <a:pt x="697901" y="717550"/>
                </a:lnTo>
                <a:lnTo>
                  <a:pt x="702984" y="722630"/>
                </a:lnTo>
                <a:lnTo>
                  <a:pt x="722630" y="722630"/>
                </a:lnTo>
                <a:lnTo>
                  <a:pt x="717550" y="717550"/>
                </a:lnTo>
                <a:close/>
              </a:path>
              <a:path w="1248410" h="1248409">
                <a:moveTo>
                  <a:pt x="711200" y="711200"/>
                </a:moveTo>
                <a:lnTo>
                  <a:pt x="691549" y="711200"/>
                </a:lnTo>
                <a:lnTo>
                  <a:pt x="696631" y="716279"/>
                </a:lnTo>
                <a:lnTo>
                  <a:pt x="716279" y="716279"/>
                </a:lnTo>
                <a:lnTo>
                  <a:pt x="711200" y="711200"/>
                </a:lnTo>
                <a:close/>
              </a:path>
              <a:path w="1248410" h="1248409">
                <a:moveTo>
                  <a:pt x="704850" y="704850"/>
                </a:moveTo>
                <a:lnTo>
                  <a:pt x="685196" y="704850"/>
                </a:lnTo>
                <a:lnTo>
                  <a:pt x="690278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48410" h="1248409">
                <a:moveTo>
                  <a:pt x="698500" y="698500"/>
                </a:moveTo>
                <a:lnTo>
                  <a:pt x="678843" y="698500"/>
                </a:lnTo>
                <a:lnTo>
                  <a:pt x="683925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48410" h="1248409">
                <a:moveTo>
                  <a:pt x="692150" y="692150"/>
                </a:moveTo>
                <a:lnTo>
                  <a:pt x="672490" y="692150"/>
                </a:lnTo>
                <a:lnTo>
                  <a:pt x="677573" y="697229"/>
                </a:lnTo>
                <a:lnTo>
                  <a:pt x="697230" y="697229"/>
                </a:lnTo>
                <a:lnTo>
                  <a:pt x="692150" y="692150"/>
                </a:lnTo>
                <a:close/>
              </a:path>
              <a:path w="1248410" h="1248409">
                <a:moveTo>
                  <a:pt x="685800" y="685800"/>
                </a:moveTo>
                <a:lnTo>
                  <a:pt x="666138" y="685800"/>
                </a:lnTo>
                <a:lnTo>
                  <a:pt x="671220" y="690879"/>
                </a:lnTo>
                <a:lnTo>
                  <a:pt x="690880" y="690879"/>
                </a:lnTo>
                <a:lnTo>
                  <a:pt x="685800" y="685800"/>
                </a:lnTo>
                <a:close/>
              </a:path>
              <a:path w="1248410" h="1248409">
                <a:moveTo>
                  <a:pt x="679450" y="679450"/>
                </a:moveTo>
                <a:lnTo>
                  <a:pt x="659785" y="679450"/>
                </a:lnTo>
                <a:lnTo>
                  <a:pt x="664867" y="684530"/>
                </a:lnTo>
                <a:lnTo>
                  <a:pt x="684530" y="684530"/>
                </a:lnTo>
                <a:lnTo>
                  <a:pt x="679450" y="679450"/>
                </a:lnTo>
                <a:close/>
              </a:path>
              <a:path w="1248410" h="1248409">
                <a:moveTo>
                  <a:pt x="673100" y="673100"/>
                </a:moveTo>
                <a:lnTo>
                  <a:pt x="653432" y="673100"/>
                </a:lnTo>
                <a:lnTo>
                  <a:pt x="658514" y="678179"/>
                </a:lnTo>
                <a:lnTo>
                  <a:pt x="678180" y="678179"/>
                </a:lnTo>
                <a:lnTo>
                  <a:pt x="673100" y="673100"/>
                </a:lnTo>
                <a:close/>
              </a:path>
              <a:path w="1248410" h="1248409">
                <a:moveTo>
                  <a:pt x="666750" y="666750"/>
                </a:moveTo>
                <a:lnTo>
                  <a:pt x="647080" y="666750"/>
                </a:lnTo>
                <a:lnTo>
                  <a:pt x="652162" y="671830"/>
                </a:lnTo>
                <a:lnTo>
                  <a:pt x="671830" y="671830"/>
                </a:lnTo>
                <a:lnTo>
                  <a:pt x="666750" y="666750"/>
                </a:lnTo>
                <a:close/>
              </a:path>
              <a:path w="1248410" h="1248409">
                <a:moveTo>
                  <a:pt x="660400" y="660400"/>
                </a:moveTo>
                <a:lnTo>
                  <a:pt x="640727" y="660400"/>
                </a:lnTo>
                <a:lnTo>
                  <a:pt x="645809" y="665480"/>
                </a:lnTo>
                <a:lnTo>
                  <a:pt x="665480" y="665480"/>
                </a:lnTo>
                <a:lnTo>
                  <a:pt x="660400" y="660400"/>
                </a:lnTo>
                <a:close/>
              </a:path>
              <a:path w="1248410" h="1248409">
                <a:moveTo>
                  <a:pt x="654050" y="654050"/>
                </a:moveTo>
                <a:lnTo>
                  <a:pt x="634374" y="654050"/>
                </a:lnTo>
                <a:lnTo>
                  <a:pt x="639456" y="659129"/>
                </a:lnTo>
                <a:lnTo>
                  <a:pt x="659130" y="659129"/>
                </a:lnTo>
                <a:lnTo>
                  <a:pt x="654050" y="654050"/>
                </a:lnTo>
                <a:close/>
              </a:path>
              <a:path w="1248410" h="1248409">
                <a:moveTo>
                  <a:pt x="647700" y="647700"/>
                </a:moveTo>
                <a:lnTo>
                  <a:pt x="628021" y="647700"/>
                </a:lnTo>
                <a:lnTo>
                  <a:pt x="633104" y="652779"/>
                </a:lnTo>
                <a:lnTo>
                  <a:pt x="652779" y="652779"/>
                </a:lnTo>
                <a:lnTo>
                  <a:pt x="647700" y="647700"/>
                </a:lnTo>
                <a:close/>
              </a:path>
              <a:path w="1248410" h="1248409">
                <a:moveTo>
                  <a:pt x="439419" y="439419"/>
                </a:moveTo>
                <a:lnTo>
                  <a:pt x="419652" y="439419"/>
                </a:lnTo>
                <a:lnTo>
                  <a:pt x="626751" y="646429"/>
                </a:lnTo>
                <a:lnTo>
                  <a:pt x="646430" y="646429"/>
                </a:lnTo>
                <a:lnTo>
                  <a:pt x="439419" y="439419"/>
                </a:lnTo>
                <a:close/>
              </a:path>
              <a:path w="1248410" h="1248409">
                <a:moveTo>
                  <a:pt x="1071880" y="1071880"/>
                </a:moveTo>
                <a:lnTo>
                  <a:pt x="1052384" y="1071880"/>
                </a:lnTo>
                <a:lnTo>
                  <a:pt x="1077795" y="1097280"/>
                </a:lnTo>
                <a:lnTo>
                  <a:pt x="1097280" y="1097280"/>
                </a:lnTo>
                <a:lnTo>
                  <a:pt x="1071880" y="1071880"/>
                </a:lnTo>
                <a:close/>
              </a:path>
              <a:path w="1248410" h="1248409">
                <a:moveTo>
                  <a:pt x="1097280" y="1097280"/>
                </a:moveTo>
                <a:lnTo>
                  <a:pt x="1077795" y="1097280"/>
                </a:lnTo>
                <a:lnTo>
                  <a:pt x="1115911" y="1135380"/>
                </a:lnTo>
                <a:lnTo>
                  <a:pt x="1135380" y="1135380"/>
                </a:lnTo>
                <a:lnTo>
                  <a:pt x="1097280" y="1097280"/>
                </a:lnTo>
                <a:close/>
              </a:path>
              <a:path w="1248410" h="1248409">
                <a:moveTo>
                  <a:pt x="1135380" y="1135380"/>
                </a:moveTo>
                <a:lnTo>
                  <a:pt x="1115911" y="1135380"/>
                </a:lnTo>
                <a:lnTo>
                  <a:pt x="1228990" y="1248410"/>
                </a:lnTo>
                <a:lnTo>
                  <a:pt x="1248410" y="1248410"/>
                </a:lnTo>
                <a:lnTo>
                  <a:pt x="1135380" y="113538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0" y="4771390"/>
            <a:ext cx="1229360" cy="2081530"/>
          </a:xfrm>
          <a:custGeom>
            <a:avLst/>
            <a:gdLst/>
            <a:ahLst/>
            <a:cxnLst/>
            <a:rect l="l" t="t" r="r" b="b"/>
            <a:pathLst>
              <a:path w="1229360" h="2081529">
                <a:moveTo>
                  <a:pt x="869950" y="0"/>
                </a:moveTo>
                <a:lnTo>
                  <a:pt x="0" y="0"/>
                </a:lnTo>
                <a:lnTo>
                  <a:pt x="0" y="6349"/>
                </a:lnTo>
                <a:lnTo>
                  <a:pt x="875030" y="6349"/>
                </a:lnTo>
                <a:lnTo>
                  <a:pt x="875030" y="5079"/>
                </a:lnTo>
                <a:lnTo>
                  <a:pt x="873760" y="5079"/>
                </a:lnTo>
                <a:lnTo>
                  <a:pt x="873760" y="3809"/>
                </a:lnTo>
                <a:lnTo>
                  <a:pt x="872490" y="3809"/>
                </a:lnTo>
                <a:lnTo>
                  <a:pt x="872490" y="2539"/>
                </a:lnTo>
                <a:lnTo>
                  <a:pt x="871219" y="2539"/>
                </a:lnTo>
                <a:lnTo>
                  <a:pt x="871219" y="1269"/>
                </a:lnTo>
                <a:lnTo>
                  <a:pt x="869950" y="1269"/>
                </a:lnTo>
                <a:lnTo>
                  <a:pt x="869950" y="0"/>
                </a:lnTo>
                <a:close/>
              </a:path>
              <a:path w="1229360" h="2081529">
                <a:moveTo>
                  <a:pt x="0" y="853068"/>
                </a:moveTo>
                <a:lnTo>
                  <a:pt x="0" y="868679"/>
                </a:lnTo>
                <a:lnTo>
                  <a:pt x="15618" y="868679"/>
                </a:lnTo>
                <a:lnTo>
                  <a:pt x="0" y="853068"/>
                </a:lnTo>
                <a:close/>
              </a:path>
              <a:path w="1229360" h="2081529">
                <a:moveTo>
                  <a:pt x="15618" y="868679"/>
                </a:moveTo>
                <a:lnTo>
                  <a:pt x="0" y="868679"/>
                </a:lnTo>
                <a:lnTo>
                  <a:pt x="0" y="872489"/>
                </a:lnTo>
                <a:lnTo>
                  <a:pt x="104139" y="976629"/>
                </a:lnTo>
                <a:lnTo>
                  <a:pt x="123614" y="976629"/>
                </a:lnTo>
                <a:lnTo>
                  <a:pt x="15618" y="868679"/>
                </a:lnTo>
                <a:close/>
              </a:path>
              <a:path w="1229360" h="2081529">
                <a:moveTo>
                  <a:pt x="123614" y="976629"/>
                </a:moveTo>
                <a:lnTo>
                  <a:pt x="104140" y="976629"/>
                </a:lnTo>
                <a:lnTo>
                  <a:pt x="123189" y="995679"/>
                </a:lnTo>
                <a:lnTo>
                  <a:pt x="142672" y="995679"/>
                </a:lnTo>
                <a:lnTo>
                  <a:pt x="123614" y="976629"/>
                </a:lnTo>
                <a:close/>
              </a:path>
              <a:path w="1229360" h="2081529">
                <a:moveTo>
                  <a:pt x="142672" y="995679"/>
                </a:moveTo>
                <a:lnTo>
                  <a:pt x="123190" y="995679"/>
                </a:lnTo>
                <a:lnTo>
                  <a:pt x="135889" y="1008379"/>
                </a:lnTo>
                <a:lnTo>
                  <a:pt x="155378" y="1008379"/>
                </a:lnTo>
                <a:lnTo>
                  <a:pt x="142672" y="995679"/>
                </a:lnTo>
                <a:close/>
              </a:path>
              <a:path w="1229360" h="2081529">
                <a:moveTo>
                  <a:pt x="155378" y="1008379"/>
                </a:moveTo>
                <a:lnTo>
                  <a:pt x="135890" y="1008379"/>
                </a:lnTo>
                <a:lnTo>
                  <a:pt x="154939" y="1027429"/>
                </a:lnTo>
                <a:lnTo>
                  <a:pt x="174436" y="1027429"/>
                </a:lnTo>
                <a:lnTo>
                  <a:pt x="155378" y="1008379"/>
                </a:lnTo>
                <a:close/>
              </a:path>
              <a:path w="1229360" h="2081529">
                <a:moveTo>
                  <a:pt x="174436" y="1027429"/>
                </a:moveTo>
                <a:lnTo>
                  <a:pt x="154940" y="1027429"/>
                </a:lnTo>
                <a:lnTo>
                  <a:pt x="167639" y="1040129"/>
                </a:lnTo>
                <a:lnTo>
                  <a:pt x="187141" y="1040129"/>
                </a:lnTo>
                <a:lnTo>
                  <a:pt x="174436" y="1027429"/>
                </a:lnTo>
                <a:close/>
              </a:path>
              <a:path w="1229360" h="2081529">
                <a:moveTo>
                  <a:pt x="187141" y="1040129"/>
                </a:moveTo>
                <a:lnTo>
                  <a:pt x="167640" y="1040129"/>
                </a:lnTo>
                <a:lnTo>
                  <a:pt x="182880" y="1055369"/>
                </a:lnTo>
                <a:lnTo>
                  <a:pt x="202388" y="1055369"/>
                </a:lnTo>
                <a:lnTo>
                  <a:pt x="187141" y="1040129"/>
                </a:lnTo>
                <a:close/>
              </a:path>
              <a:path w="1229360" h="2081529">
                <a:moveTo>
                  <a:pt x="202388" y="1055369"/>
                </a:moveTo>
                <a:lnTo>
                  <a:pt x="182880" y="1055369"/>
                </a:lnTo>
                <a:lnTo>
                  <a:pt x="199389" y="1071879"/>
                </a:lnTo>
                <a:lnTo>
                  <a:pt x="218905" y="1071879"/>
                </a:lnTo>
                <a:lnTo>
                  <a:pt x="202388" y="1055369"/>
                </a:lnTo>
                <a:close/>
              </a:path>
              <a:path w="1229360" h="2081529">
                <a:moveTo>
                  <a:pt x="218905" y="1071879"/>
                </a:moveTo>
                <a:lnTo>
                  <a:pt x="199390" y="1071879"/>
                </a:lnTo>
                <a:lnTo>
                  <a:pt x="214630" y="1087119"/>
                </a:lnTo>
                <a:lnTo>
                  <a:pt x="234152" y="1087119"/>
                </a:lnTo>
                <a:lnTo>
                  <a:pt x="218905" y="1071879"/>
                </a:lnTo>
                <a:close/>
              </a:path>
              <a:path w="1229360" h="2081529">
                <a:moveTo>
                  <a:pt x="234152" y="1087119"/>
                </a:moveTo>
                <a:lnTo>
                  <a:pt x="214630" y="1087119"/>
                </a:lnTo>
                <a:lnTo>
                  <a:pt x="231139" y="1103629"/>
                </a:lnTo>
                <a:lnTo>
                  <a:pt x="250669" y="1103629"/>
                </a:lnTo>
                <a:lnTo>
                  <a:pt x="234152" y="1087119"/>
                </a:lnTo>
                <a:close/>
              </a:path>
              <a:path w="1229360" h="2081529">
                <a:moveTo>
                  <a:pt x="250669" y="1103629"/>
                </a:moveTo>
                <a:lnTo>
                  <a:pt x="231140" y="1103629"/>
                </a:lnTo>
                <a:lnTo>
                  <a:pt x="262889" y="1135379"/>
                </a:lnTo>
                <a:lnTo>
                  <a:pt x="282433" y="1135379"/>
                </a:lnTo>
                <a:lnTo>
                  <a:pt x="250669" y="1103629"/>
                </a:lnTo>
                <a:close/>
              </a:path>
              <a:path w="1229360" h="2081529">
                <a:moveTo>
                  <a:pt x="282433" y="1135379"/>
                </a:moveTo>
                <a:lnTo>
                  <a:pt x="262890" y="1135379"/>
                </a:lnTo>
                <a:lnTo>
                  <a:pt x="281939" y="1154429"/>
                </a:lnTo>
                <a:lnTo>
                  <a:pt x="301491" y="1154429"/>
                </a:lnTo>
                <a:lnTo>
                  <a:pt x="282433" y="1135379"/>
                </a:lnTo>
                <a:close/>
              </a:path>
              <a:path w="1229360" h="2081529">
                <a:moveTo>
                  <a:pt x="301491" y="1154429"/>
                </a:moveTo>
                <a:lnTo>
                  <a:pt x="281940" y="1154429"/>
                </a:lnTo>
                <a:lnTo>
                  <a:pt x="294639" y="1167129"/>
                </a:lnTo>
                <a:lnTo>
                  <a:pt x="314196" y="1167129"/>
                </a:lnTo>
                <a:lnTo>
                  <a:pt x="301491" y="1154429"/>
                </a:lnTo>
                <a:close/>
              </a:path>
              <a:path w="1229360" h="2081529">
                <a:moveTo>
                  <a:pt x="314196" y="1167129"/>
                </a:moveTo>
                <a:lnTo>
                  <a:pt x="294640" y="1167129"/>
                </a:lnTo>
                <a:lnTo>
                  <a:pt x="313689" y="1186179"/>
                </a:lnTo>
                <a:lnTo>
                  <a:pt x="333254" y="1186179"/>
                </a:lnTo>
                <a:lnTo>
                  <a:pt x="314196" y="1167129"/>
                </a:lnTo>
                <a:close/>
              </a:path>
              <a:path w="1229360" h="2081529">
                <a:moveTo>
                  <a:pt x="333254" y="1186179"/>
                </a:moveTo>
                <a:lnTo>
                  <a:pt x="313690" y="1186179"/>
                </a:lnTo>
                <a:lnTo>
                  <a:pt x="328929" y="1201419"/>
                </a:lnTo>
                <a:lnTo>
                  <a:pt x="348501" y="1201419"/>
                </a:lnTo>
                <a:lnTo>
                  <a:pt x="333254" y="1186179"/>
                </a:lnTo>
                <a:close/>
              </a:path>
              <a:path w="1229360" h="2081529">
                <a:moveTo>
                  <a:pt x="348501" y="1201419"/>
                </a:moveTo>
                <a:lnTo>
                  <a:pt x="328930" y="1201419"/>
                </a:lnTo>
                <a:lnTo>
                  <a:pt x="335280" y="1207769"/>
                </a:lnTo>
                <a:lnTo>
                  <a:pt x="354854" y="1207769"/>
                </a:lnTo>
                <a:lnTo>
                  <a:pt x="348501" y="1201419"/>
                </a:lnTo>
                <a:close/>
              </a:path>
              <a:path w="1229360" h="2081529">
                <a:moveTo>
                  <a:pt x="354854" y="1207769"/>
                </a:moveTo>
                <a:lnTo>
                  <a:pt x="335280" y="1207769"/>
                </a:lnTo>
                <a:lnTo>
                  <a:pt x="347979" y="1220469"/>
                </a:lnTo>
                <a:lnTo>
                  <a:pt x="367559" y="1220469"/>
                </a:lnTo>
                <a:lnTo>
                  <a:pt x="354854" y="1207769"/>
                </a:lnTo>
                <a:close/>
              </a:path>
              <a:path w="1229360" h="2081529">
                <a:moveTo>
                  <a:pt x="367559" y="1220469"/>
                </a:moveTo>
                <a:lnTo>
                  <a:pt x="347980" y="1220469"/>
                </a:lnTo>
                <a:lnTo>
                  <a:pt x="354330" y="1226819"/>
                </a:lnTo>
                <a:lnTo>
                  <a:pt x="373912" y="1226819"/>
                </a:lnTo>
                <a:lnTo>
                  <a:pt x="367559" y="1220469"/>
                </a:lnTo>
                <a:close/>
              </a:path>
              <a:path w="1229360" h="2081529">
                <a:moveTo>
                  <a:pt x="373912" y="1226819"/>
                </a:moveTo>
                <a:lnTo>
                  <a:pt x="354330" y="1226819"/>
                </a:lnTo>
                <a:lnTo>
                  <a:pt x="360680" y="1233169"/>
                </a:lnTo>
                <a:lnTo>
                  <a:pt x="380265" y="1233169"/>
                </a:lnTo>
                <a:lnTo>
                  <a:pt x="373912" y="1226819"/>
                </a:lnTo>
                <a:close/>
              </a:path>
              <a:path w="1229360" h="2081529">
                <a:moveTo>
                  <a:pt x="380265" y="1233169"/>
                </a:moveTo>
                <a:lnTo>
                  <a:pt x="360680" y="1233169"/>
                </a:lnTo>
                <a:lnTo>
                  <a:pt x="367029" y="1239519"/>
                </a:lnTo>
                <a:lnTo>
                  <a:pt x="386617" y="1239519"/>
                </a:lnTo>
                <a:lnTo>
                  <a:pt x="380265" y="1233169"/>
                </a:lnTo>
                <a:close/>
              </a:path>
              <a:path w="1229360" h="2081529">
                <a:moveTo>
                  <a:pt x="386617" y="1239519"/>
                </a:moveTo>
                <a:lnTo>
                  <a:pt x="367030" y="1239519"/>
                </a:lnTo>
                <a:lnTo>
                  <a:pt x="379729" y="1252219"/>
                </a:lnTo>
                <a:lnTo>
                  <a:pt x="399323" y="1252219"/>
                </a:lnTo>
                <a:lnTo>
                  <a:pt x="386617" y="1239519"/>
                </a:lnTo>
                <a:close/>
              </a:path>
              <a:path w="1229360" h="2081529">
                <a:moveTo>
                  <a:pt x="399323" y="1252219"/>
                </a:moveTo>
                <a:lnTo>
                  <a:pt x="379730" y="1252219"/>
                </a:lnTo>
                <a:lnTo>
                  <a:pt x="383539" y="1256029"/>
                </a:lnTo>
                <a:lnTo>
                  <a:pt x="403134" y="1256029"/>
                </a:lnTo>
                <a:lnTo>
                  <a:pt x="399323" y="1252219"/>
                </a:lnTo>
                <a:close/>
              </a:path>
              <a:path w="1229360" h="2081529">
                <a:moveTo>
                  <a:pt x="403134" y="1256029"/>
                </a:moveTo>
                <a:lnTo>
                  <a:pt x="383540" y="1256029"/>
                </a:lnTo>
                <a:lnTo>
                  <a:pt x="386080" y="1258569"/>
                </a:lnTo>
                <a:lnTo>
                  <a:pt x="405676" y="1258569"/>
                </a:lnTo>
                <a:lnTo>
                  <a:pt x="403134" y="1256029"/>
                </a:lnTo>
                <a:close/>
              </a:path>
              <a:path w="1229360" h="2081529">
                <a:moveTo>
                  <a:pt x="405676" y="1258569"/>
                </a:moveTo>
                <a:lnTo>
                  <a:pt x="386080" y="1258569"/>
                </a:lnTo>
                <a:lnTo>
                  <a:pt x="392430" y="1264919"/>
                </a:lnTo>
                <a:lnTo>
                  <a:pt x="412028" y="1264919"/>
                </a:lnTo>
                <a:lnTo>
                  <a:pt x="405676" y="1258569"/>
                </a:lnTo>
                <a:close/>
              </a:path>
              <a:path w="1229360" h="2081529">
                <a:moveTo>
                  <a:pt x="412028" y="1264919"/>
                </a:moveTo>
                <a:lnTo>
                  <a:pt x="392430" y="1264919"/>
                </a:lnTo>
                <a:lnTo>
                  <a:pt x="398779" y="1271269"/>
                </a:lnTo>
                <a:lnTo>
                  <a:pt x="418381" y="1271269"/>
                </a:lnTo>
                <a:lnTo>
                  <a:pt x="412028" y="1264919"/>
                </a:lnTo>
                <a:close/>
              </a:path>
              <a:path w="1229360" h="2081529">
                <a:moveTo>
                  <a:pt x="1029514" y="1882139"/>
                </a:moveTo>
                <a:lnTo>
                  <a:pt x="1009650" y="1882139"/>
                </a:lnTo>
                <a:lnTo>
                  <a:pt x="1051560" y="1924049"/>
                </a:lnTo>
                <a:lnTo>
                  <a:pt x="1071442" y="1924049"/>
                </a:lnTo>
                <a:lnTo>
                  <a:pt x="1029514" y="1882139"/>
                </a:lnTo>
                <a:close/>
              </a:path>
              <a:path w="1229360" h="2081529">
                <a:moveTo>
                  <a:pt x="1026973" y="1879599"/>
                </a:moveTo>
                <a:lnTo>
                  <a:pt x="1007110" y="1879599"/>
                </a:lnTo>
                <a:lnTo>
                  <a:pt x="1008380" y="1880869"/>
                </a:lnTo>
                <a:lnTo>
                  <a:pt x="1028244" y="1880869"/>
                </a:lnTo>
                <a:lnTo>
                  <a:pt x="1026973" y="1879599"/>
                </a:lnTo>
                <a:close/>
              </a:path>
              <a:path w="1229360" h="2081529">
                <a:moveTo>
                  <a:pt x="1023162" y="1875789"/>
                </a:moveTo>
                <a:lnTo>
                  <a:pt x="1003300" y="1875789"/>
                </a:lnTo>
                <a:lnTo>
                  <a:pt x="1005840" y="1878329"/>
                </a:lnTo>
                <a:lnTo>
                  <a:pt x="1025703" y="1878329"/>
                </a:lnTo>
                <a:lnTo>
                  <a:pt x="1023162" y="1875789"/>
                </a:lnTo>
                <a:close/>
              </a:path>
              <a:path w="1229360" h="2081529">
                <a:moveTo>
                  <a:pt x="1020620" y="1873249"/>
                </a:moveTo>
                <a:lnTo>
                  <a:pt x="1000760" y="1873249"/>
                </a:lnTo>
                <a:lnTo>
                  <a:pt x="1002030" y="1874519"/>
                </a:lnTo>
                <a:lnTo>
                  <a:pt x="1021891" y="1874519"/>
                </a:lnTo>
                <a:lnTo>
                  <a:pt x="1020620" y="1873249"/>
                </a:lnTo>
                <a:close/>
              </a:path>
              <a:path w="1229360" h="2081529">
                <a:moveTo>
                  <a:pt x="1016809" y="1869439"/>
                </a:moveTo>
                <a:lnTo>
                  <a:pt x="996950" y="1869439"/>
                </a:lnTo>
                <a:lnTo>
                  <a:pt x="999489" y="1871979"/>
                </a:lnTo>
                <a:lnTo>
                  <a:pt x="1019350" y="1871979"/>
                </a:lnTo>
                <a:lnTo>
                  <a:pt x="1016809" y="1869439"/>
                </a:lnTo>
                <a:close/>
              </a:path>
              <a:path w="1229360" h="2081529">
                <a:moveTo>
                  <a:pt x="1014268" y="1866899"/>
                </a:moveTo>
                <a:lnTo>
                  <a:pt x="994410" y="1866899"/>
                </a:lnTo>
                <a:lnTo>
                  <a:pt x="995680" y="1868169"/>
                </a:lnTo>
                <a:lnTo>
                  <a:pt x="1015538" y="1868169"/>
                </a:lnTo>
                <a:lnTo>
                  <a:pt x="1014268" y="1866899"/>
                </a:lnTo>
                <a:close/>
              </a:path>
              <a:path w="1229360" h="2081529">
                <a:moveTo>
                  <a:pt x="1010456" y="1863089"/>
                </a:moveTo>
                <a:lnTo>
                  <a:pt x="990600" y="1863089"/>
                </a:lnTo>
                <a:lnTo>
                  <a:pt x="993140" y="1865629"/>
                </a:lnTo>
                <a:lnTo>
                  <a:pt x="1012997" y="1865629"/>
                </a:lnTo>
                <a:lnTo>
                  <a:pt x="1010456" y="1863089"/>
                </a:lnTo>
                <a:close/>
              </a:path>
              <a:path w="1229360" h="2081529">
                <a:moveTo>
                  <a:pt x="1007915" y="1860549"/>
                </a:moveTo>
                <a:lnTo>
                  <a:pt x="988060" y="1860549"/>
                </a:lnTo>
                <a:lnTo>
                  <a:pt x="989330" y="1861819"/>
                </a:lnTo>
                <a:lnTo>
                  <a:pt x="1009185" y="1861819"/>
                </a:lnTo>
                <a:lnTo>
                  <a:pt x="1007915" y="1860549"/>
                </a:lnTo>
                <a:close/>
              </a:path>
              <a:path w="1229360" h="2081529">
                <a:moveTo>
                  <a:pt x="1004103" y="1856739"/>
                </a:moveTo>
                <a:lnTo>
                  <a:pt x="984250" y="1856739"/>
                </a:lnTo>
                <a:lnTo>
                  <a:pt x="986790" y="1859279"/>
                </a:lnTo>
                <a:lnTo>
                  <a:pt x="1006644" y="1859279"/>
                </a:lnTo>
                <a:lnTo>
                  <a:pt x="1004103" y="1856739"/>
                </a:lnTo>
                <a:close/>
              </a:path>
              <a:path w="1229360" h="2081529">
                <a:moveTo>
                  <a:pt x="1001562" y="1854199"/>
                </a:moveTo>
                <a:lnTo>
                  <a:pt x="981710" y="1854199"/>
                </a:lnTo>
                <a:lnTo>
                  <a:pt x="982980" y="1855469"/>
                </a:lnTo>
                <a:lnTo>
                  <a:pt x="1002833" y="1855469"/>
                </a:lnTo>
                <a:lnTo>
                  <a:pt x="1001562" y="1854199"/>
                </a:lnTo>
                <a:close/>
              </a:path>
              <a:path w="1229360" h="2081529">
                <a:moveTo>
                  <a:pt x="997751" y="1850389"/>
                </a:moveTo>
                <a:lnTo>
                  <a:pt x="977900" y="1850389"/>
                </a:lnTo>
                <a:lnTo>
                  <a:pt x="980440" y="1852929"/>
                </a:lnTo>
                <a:lnTo>
                  <a:pt x="1000292" y="1852929"/>
                </a:lnTo>
                <a:lnTo>
                  <a:pt x="997751" y="1850389"/>
                </a:lnTo>
                <a:close/>
              </a:path>
              <a:path w="1229360" h="2081529">
                <a:moveTo>
                  <a:pt x="995209" y="1847849"/>
                </a:moveTo>
                <a:lnTo>
                  <a:pt x="975360" y="1847849"/>
                </a:lnTo>
                <a:lnTo>
                  <a:pt x="976630" y="1849119"/>
                </a:lnTo>
                <a:lnTo>
                  <a:pt x="996480" y="1849119"/>
                </a:lnTo>
                <a:lnTo>
                  <a:pt x="995209" y="1847849"/>
                </a:lnTo>
                <a:close/>
              </a:path>
              <a:path w="1229360" h="2081529">
                <a:moveTo>
                  <a:pt x="991398" y="1844039"/>
                </a:moveTo>
                <a:lnTo>
                  <a:pt x="971550" y="1844039"/>
                </a:lnTo>
                <a:lnTo>
                  <a:pt x="974090" y="1846579"/>
                </a:lnTo>
                <a:lnTo>
                  <a:pt x="993939" y="1846579"/>
                </a:lnTo>
                <a:lnTo>
                  <a:pt x="991398" y="1844039"/>
                </a:lnTo>
                <a:close/>
              </a:path>
              <a:path w="1229360" h="2081529">
                <a:moveTo>
                  <a:pt x="988857" y="1841499"/>
                </a:moveTo>
                <a:lnTo>
                  <a:pt x="969010" y="1841499"/>
                </a:lnTo>
                <a:lnTo>
                  <a:pt x="970280" y="1842769"/>
                </a:lnTo>
                <a:lnTo>
                  <a:pt x="990127" y="1842769"/>
                </a:lnTo>
                <a:lnTo>
                  <a:pt x="988857" y="1841499"/>
                </a:lnTo>
                <a:close/>
              </a:path>
              <a:path w="1229360" h="2081529">
                <a:moveTo>
                  <a:pt x="985045" y="1837689"/>
                </a:moveTo>
                <a:lnTo>
                  <a:pt x="965200" y="1837689"/>
                </a:lnTo>
                <a:lnTo>
                  <a:pt x="967740" y="1840229"/>
                </a:lnTo>
                <a:lnTo>
                  <a:pt x="987586" y="1840229"/>
                </a:lnTo>
                <a:lnTo>
                  <a:pt x="985045" y="1837689"/>
                </a:lnTo>
                <a:close/>
              </a:path>
              <a:path w="1229360" h="2081529">
                <a:moveTo>
                  <a:pt x="982504" y="1835149"/>
                </a:moveTo>
                <a:lnTo>
                  <a:pt x="962660" y="1835149"/>
                </a:lnTo>
                <a:lnTo>
                  <a:pt x="963930" y="1836419"/>
                </a:lnTo>
                <a:lnTo>
                  <a:pt x="983775" y="1836419"/>
                </a:lnTo>
                <a:lnTo>
                  <a:pt x="982504" y="1835149"/>
                </a:lnTo>
                <a:close/>
              </a:path>
              <a:path w="1229360" h="2081529">
                <a:moveTo>
                  <a:pt x="978692" y="1831339"/>
                </a:moveTo>
                <a:lnTo>
                  <a:pt x="958850" y="1831339"/>
                </a:lnTo>
                <a:lnTo>
                  <a:pt x="961390" y="1833879"/>
                </a:lnTo>
                <a:lnTo>
                  <a:pt x="981233" y="1833879"/>
                </a:lnTo>
                <a:lnTo>
                  <a:pt x="978692" y="1831339"/>
                </a:lnTo>
                <a:close/>
              </a:path>
              <a:path w="1229360" h="2081529">
                <a:moveTo>
                  <a:pt x="976151" y="1828799"/>
                </a:moveTo>
                <a:lnTo>
                  <a:pt x="956310" y="1828799"/>
                </a:lnTo>
                <a:lnTo>
                  <a:pt x="957580" y="1830069"/>
                </a:lnTo>
                <a:lnTo>
                  <a:pt x="977422" y="1830069"/>
                </a:lnTo>
                <a:lnTo>
                  <a:pt x="976151" y="1828799"/>
                </a:lnTo>
                <a:close/>
              </a:path>
              <a:path w="1229360" h="2081529">
                <a:moveTo>
                  <a:pt x="972340" y="1824989"/>
                </a:moveTo>
                <a:lnTo>
                  <a:pt x="952500" y="1824989"/>
                </a:lnTo>
                <a:lnTo>
                  <a:pt x="955040" y="1827529"/>
                </a:lnTo>
                <a:lnTo>
                  <a:pt x="974881" y="1827529"/>
                </a:lnTo>
                <a:lnTo>
                  <a:pt x="972340" y="1824989"/>
                </a:lnTo>
                <a:close/>
              </a:path>
              <a:path w="1229360" h="2081529">
                <a:moveTo>
                  <a:pt x="969799" y="1822449"/>
                </a:moveTo>
                <a:lnTo>
                  <a:pt x="949960" y="1822449"/>
                </a:lnTo>
                <a:lnTo>
                  <a:pt x="951230" y="1823719"/>
                </a:lnTo>
                <a:lnTo>
                  <a:pt x="971069" y="1823719"/>
                </a:lnTo>
                <a:lnTo>
                  <a:pt x="969799" y="1822449"/>
                </a:lnTo>
                <a:close/>
              </a:path>
              <a:path w="1229360" h="2081529">
                <a:moveTo>
                  <a:pt x="965987" y="1818639"/>
                </a:moveTo>
                <a:lnTo>
                  <a:pt x="946150" y="1818639"/>
                </a:lnTo>
                <a:lnTo>
                  <a:pt x="948690" y="1821179"/>
                </a:lnTo>
                <a:lnTo>
                  <a:pt x="968528" y="1821179"/>
                </a:lnTo>
                <a:lnTo>
                  <a:pt x="965987" y="1818639"/>
                </a:lnTo>
                <a:close/>
              </a:path>
              <a:path w="1229360" h="2081529">
                <a:moveTo>
                  <a:pt x="963446" y="1816099"/>
                </a:moveTo>
                <a:lnTo>
                  <a:pt x="943610" y="1816099"/>
                </a:lnTo>
                <a:lnTo>
                  <a:pt x="944880" y="1817369"/>
                </a:lnTo>
                <a:lnTo>
                  <a:pt x="964716" y="1817369"/>
                </a:lnTo>
                <a:lnTo>
                  <a:pt x="963446" y="1816099"/>
                </a:lnTo>
                <a:close/>
              </a:path>
              <a:path w="1229360" h="2081529">
                <a:moveTo>
                  <a:pt x="959634" y="1812289"/>
                </a:moveTo>
                <a:lnTo>
                  <a:pt x="939800" y="1812289"/>
                </a:lnTo>
                <a:lnTo>
                  <a:pt x="942340" y="1814829"/>
                </a:lnTo>
                <a:lnTo>
                  <a:pt x="962175" y="1814829"/>
                </a:lnTo>
                <a:lnTo>
                  <a:pt x="959634" y="1812289"/>
                </a:lnTo>
                <a:close/>
              </a:path>
              <a:path w="1229360" h="2081529">
                <a:moveTo>
                  <a:pt x="957093" y="1809749"/>
                </a:moveTo>
                <a:lnTo>
                  <a:pt x="937260" y="1809749"/>
                </a:lnTo>
                <a:lnTo>
                  <a:pt x="938530" y="1811019"/>
                </a:lnTo>
                <a:lnTo>
                  <a:pt x="958364" y="1811019"/>
                </a:lnTo>
                <a:lnTo>
                  <a:pt x="957093" y="1809749"/>
                </a:lnTo>
                <a:close/>
              </a:path>
              <a:path w="1229360" h="2081529">
                <a:moveTo>
                  <a:pt x="953281" y="1805939"/>
                </a:moveTo>
                <a:lnTo>
                  <a:pt x="933450" y="1805939"/>
                </a:lnTo>
                <a:lnTo>
                  <a:pt x="935990" y="1808479"/>
                </a:lnTo>
                <a:lnTo>
                  <a:pt x="955823" y="1808479"/>
                </a:lnTo>
                <a:lnTo>
                  <a:pt x="953281" y="1805939"/>
                </a:lnTo>
                <a:close/>
              </a:path>
              <a:path w="1229360" h="2081529">
                <a:moveTo>
                  <a:pt x="950740" y="1803399"/>
                </a:moveTo>
                <a:lnTo>
                  <a:pt x="930910" y="1803399"/>
                </a:lnTo>
                <a:lnTo>
                  <a:pt x="932180" y="1804669"/>
                </a:lnTo>
                <a:lnTo>
                  <a:pt x="952011" y="1804669"/>
                </a:lnTo>
                <a:lnTo>
                  <a:pt x="950740" y="1803399"/>
                </a:lnTo>
                <a:close/>
              </a:path>
              <a:path w="1229360" h="2081529">
                <a:moveTo>
                  <a:pt x="946929" y="1799589"/>
                </a:moveTo>
                <a:lnTo>
                  <a:pt x="927099" y="1799589"/>
                </a:lnTo>
                <a:lnTo>
                  <a:pt x="929640" y="1802129"/>
                </a:lnTo>
                <a:lnTo>
                  <a:pt x="949470" y="1802129"/>
                </a:lnTo>
                <a:lnTo>
                  <a:pt x="946929" y="1799589"/>
                </a:lnTo>
                <a:close/>
              </a:path>
              <a:path w="1229360" h="2081529">
                <a:moveTo>
                  <a:pt x="944388" y="1797049"/>
                </a:moveTo>
                <a:lnTo>
                  <a:pt x="924560" y="1797049"/>
                </a:lnTo>
                <a:lnTo>
                  <a:pt x="925830" y="1798319"/>
                </a:lnTo>
                <a:lnTo>
                  <a:pt x="945658" y="1798319"/>
                </a:lnTo>
                <a:lnTo>
                  <a:pt x="944388" y="1797049"/>
                </a:lnTo>
                <a:close/>
              </a:path>
              <a:path w="1229360" h="2081529">
                <a:moveTo>
                  <a:pt x="940576" y="1793239"/>
                </a:moveTo>
                <a:lnTo>
                  <a:pt x="920750" y="1793239"/>
                </a:lnTo>
                <a:lnTo>
                  <a:pt x="923290" y="1795779"/>
                </a:lnTo>
                <a:lnTo>
                  <a:pt x="943117" y="1795779"/>
                </a:lnTo>
                <a:lnTo>
                  <a:pt x="940576" y="1793239"/>
                </a:lnTo>
                <a:close/>
              </a:path>
              <a:path w="1229360" h="2081529">
                <a:moveTo>
                  <a:pt x="938035" y="1790699"/>
                </a:moveTo>
                <a:lnTo>
                  <a:pt x="918210" y="1790699"/>
                </a:lnTo>
                <a:lnTo>
                  <a:pt x="919480" y="1791969"/>
                </a:lnTo>
                <a:lnTo>
                  <a:pt x="939305" y="1791969"/>
                </a:lnTo>
                <a:lnTo>
                  <a:pt x="938035" y="1790699"/>
                </a:lnTo>
                <a:close/>
              </a:path>
              <a:path w="1229360" h="2081529">
                <a:moveTo>
                  <a:pt x="931682" y="1784349"/>
                </a:moveTo>
                <a:lnTo>
                  <a:pt x="911860" y="1784349"/>
                </a:lnTo>
                <a:lnTo>
                  <a:pt x="916940" y="1789429"/>
                </a:lnTo>
                <a:lnTo>
                  <a:pt x="936764" y="1789429"/>
                </a:lnTo>
                <a:lnTo>
                  <a:pt x="931682" y="1784349"/>
                </a:lnTo>
                <a:close/>
              </a:path>
              <a:path w="1229360" h="2081529">
                <a:moveTo>
                  <a:pt x="927870" y="1780539"/>
                </a:moveTo>
                <a:lnTo>
                  <a:pt x="908050" y="1780539"/>
                </a:lnTo>
                <a:lnTo>
                  <a:pt x="910590" y="1783079"/>
                </a:lnTo>
                <a:lnTo>
                  <a:pt x="930412" y="1783079"/>
                </a:lnTo>
                <a:lnTo>
                  <a:pt x="927870" y="1780539"/>
                </a:lnTo>
                <a:close/>
              </a:path>
              <a:path w="1229360" h="2081529">
                <a:moveTo>
                  <a:pt x="925329" y="1777999"/>
                </a:moveTo>
                <a:lnTo>
                  <a:pt x="905510" y="1777999"/>
                </a:lnTo>
                <a:lnTo>
                  <a:pt x="906780" y="1779269"/>
                </a:lnTo>
                <a:lnTo>
                  <a:pt x="926600" y="1779269"/>
                </a:lnTo>
                <a:lnTo>
                  <a:pt x="925329" y="1777999"/>
                </a:lnTo>
                <a:close/>
              </a:path>
              <a:path w="1229360" h="2081529">
                <a:moveTo>
                  <a:pt x="921518" y="1774189"/>
                </a:moveTo>
                <a:lnTo>
                  <a:pt x="901700" y="1774189"/>
                </a:lnTo>
                <a:lnTo>
                  <a:pt x="904240" y="1776729"/>
                </a:lnTo>
                <a:lnTo>
                  <a:pt x="924059" y="1776729"/>
                </a:lnTo>
                <a:lnTo>
                  <a:pt x="921518" y="1774189"/>
                </a:lnTo>
                <a:close/>
              </a:path>
              <a:path w="1229360" h="2081529">
                <a:moveTo>
                  <a:pt x="918977" y="1771649"/>
                </a:moveTo>
                <a:lnTo>
                  <a:pt x="899160" y="1771649"/>
                </a:lnTo>
                <a:lnTo>
                  <a:pt x="900430" y="1772919"/>
                </a:lnTo>
                <a:lnTo>
                  <a:pt x="920247" y="1772919"/>
                </a:lnTo>
                <a:lnTo>
                  <a:pt x="918977" y="1771649"/>
                </a:lnTo>
                <a:close/>
              </a:path>
              <a:path w="1229360" h="2081529">
                <a:moveTo>
                  <a:pt x="915165" y="1767839"/>
                </a:moveTo>
                <a:lnTo>
                  <a:pt x="895350" y="1767839"/>
                </a:lnTo>
                <a:lnTo>
                  <a:pt x="897890" y="1770379"/>
                </a:lnTo>
                <a:lnTo>
                  <a:pt x="917706" y="1770379"/>
                </a:lnTo>
                <a:lnTo>
                  <a:pt x="915165" y="1767839"/>
                </a:lnTo>
                <a:close/>
              </a:path>
              <a:path w="1229360" h="2081529">
                <a:moveTo>
                  <a:pt x="912624" y="1765299"/>
                </a:moveTo>
                <a:lnTo>
                  <a:pt x="892810" y="1765299"/>
                </a:lnTo>
                <a:lnTo>
                  <a:pt x="894080" y="1766569"/>
                </a:lnTo>
                <a:lnTo>
                  <a:pt x="913894" y="1766569"/>
                </a:lnTo>
                <a:lnTo>
                  <a:pt x="912624" y="1765299"/>
                </a:lnTo>
                <a:close/>
              </a:path>
              <a:path w="1229360" h="2081529">
                <a:moveTo>
                  <a:pt x="908812" y="1761489"/>
                </a:moveTo>
                <a:lnTo>
                  <a:pt x="889000" y="1761489"/>
                </a:lnTo>
                <a:lnTo>
                  <a:pt x="891540" y="1764029"/>
                </a:lnTo>
                <a:lnTo>
                  <a:pt x="911353" y="1764029"/>
                </a:lnTo>
                <a:lnTo>
                  <a:pt x="908812" y="1761489"/>
                </a:lnTo>
                <a:close/>
              </a:path>
              <a:path w="1229360" h="2081529">
                <a:moveTo>
                  <a:pt x="906271" y="1758949"/>
                </a:moveTo>
                <a:lnTo>
                  <a:pt x="886460" y="1758949"/>
                </a:lnTo>
                <a:lnTo>
                  <a:pt x="887730" y="1760219"/>
                </a:lnTo>
                <a:lnTo>
                  <a:pt x="907542" y="1760219"/>
                </a:lnTo>
                <a:lnTo>
                  <a:pt x="906271" y="1758949"/>
                </a:lnTo>
                <a:close/>
              </a:path>
              <a:path w="1229360" h="2081529">
                <a:moveTo>
                  <a:pt x="902460" y="1755139"/>
                </a:moveTo>
                <a:lnTo>
                  <a:pt x="882649" y="1755139"/>
                </a:lnTo>
                <a:lnTo>
                  <a:pt x="885190" y="1757679"/>
                </a:lnTo>
                <a:lnTo>
                  <a:pt x="905001" y="1757679"/>
                </a:lnTo>
                <a:lnTo>
                  <a:pt x="902460" y="1755139"/>
                </a:lnTo>
                <a:close/>
              </a:path>
              <a:path w="1229360" h="2081529">
                <a:moveTo>
                  <a:pt x="899918" y="1752599"/>
                </a:moveTo>
                <a:lnTo>
                  <a:pt x="880110" y="1752599"/>
                </a:lnTo>
                <a:lnTo>
                  <a:pt x="881380" y="1753869"/>
                </a:lnTo>
                <a:lnTo>
                  <a:pt x="901189" y="1753869"/>
                </a:lnTo>
                <a:lnTo>
                  <a:pt x="899918" y="1752599"/>
                </a:lnTo>
                <a:close/>
              </a:path>
              <a:path w="1229360" h="2081529">
                <a:moveTo>
                  <a:pt x="896107" y="1748789"/>
                </a:moveTo>
                <a:lnTo>
                  <a:pt x="876300" y="1748789"/>
                </a:lnTo>
                <a:lnTo>
                  <a:pt x="878840" y="1751329"/>
                </a:lnTo>
                <a:lnTo>
                  <a:pt x="898648" y="1751329"/>
                </a:lnTo>
                <a:lnTo>
                  <a:pt x="896107" y="1748789"/>
                </a:lnTo>
                <a:close/>
              </a:path>
              <a:path w="1229360" h="2081529">
                <a:moveTo>
                  <a:pt x="893566" y="1746249"/>
                </a:moveTo>
                <a:lnTo>
                  <a:pt x="873760" y="1746249"/>
                </a:lnTo>
                <a:lnTo>
                  <a:pt x="875030" y="1747519"/>
                </a:lnTo>
                <a:lnTo>
                  <a:pt x="894836" y="1747519"/>
                </a:lnTo>
                <a:lnTo>
                  <a:pt x="893566" y="1746249"/>
                </a:lnTo>
                <a:close/>
              </a:path>
              <a:path w="1229360" h="2081529">
                <a:moveTo>
                  <a:pt x="889754" y="1742439"/>
                </a:moveTo>
                <a:lnTo>
                  <a:pt x="869950" y="1742439"/>
                </a:lnTo>
                <a:lnTo>
                  <a:pt x="872490" y="1744979"/>
                </a:lnTo>
                <a:lnTo>
                  <a:pt x="892295" y="1744979"/>
                </a:lnTo>
                <a:lnTo>
                  <a:pt x="889754" y="1742439"/>
                </a:lnTo>
                <a:close/>
              </a:path>
              <a:path w="1229360" h="2081529">
                <a:moveTo>
                  <a:pt x="887213" y="1739899"/>
                </a:moveTo>
                <a:lnTo>
                  <a:pt x="867410" y="1739899"/>
                </a:lnTo>
                <a:lnTo>
                  <a:pt x="868680" y="1741169"/>
                </a:lnTo>
                <a:lnTo>
                  <a:pt x="888484" y="1741169"/>
                </a:lnTo>
                <a:lnTo>
                  <a:pt x="887213" y="1739899"/>
                </a:lnTo>
                <a:close/>
              </a:path>
              <a:path w="1229360" h="2081529">
                <a:moveTo>
                  <a:pt x="883401" y="1736089"/>
                </a:moveTo>
                <a:lnTo>
                  <a:pt x="863600" y="1736089"/>
                </a:lnTo>
                <a:lnTo>
                  <a:pt x="866140" y="1738629"/>
                </a:lnTo>
                <a:lnTo>
                  <a:pt x="885942" y="1738629"/>
                </a:lnTo>
                <a:lnTo>
                  <a:pt x="883401" y="1736089"/>
                </a:lnTo>
                <a:close/>
              </a:path>
              <a:path w="1229360" h="2081529">
                <a:moveTo>
                  <a:pt x="880860" y="1733549"/>
                </a:moveTo>
                <a:lnTo>
                  <a:pt x="861060" y="1733549"/>
                </a:lnTo>
                <a:lnTo>
                  <a:pt x="862330" y="1734819"/>
                </a:lnTo>
                <a:lnTo>
                  <a:pt x="882131" y="1734819"/>
                </a:lnTo>
                <a:lnTo>
                  <a:pt x="880860" y="1733549"/>
                </a:lnTo>
                <a:close/>
              </a:path>
              <a:path w="1229360" h="2081529">
                <a:moveTo>
                  <a:pt x="877049" y="1729739"/>
                </a:moveTo>
                <a:lnTo>
                  <a:pt x="857250" y="1729739"/>
                </a:lnTo>
                <a:lnTo>
                  <a:pt x="859790" y="1732279"/>
                </a:lnTo>
                <a:lnTo>
                  <a:pt x="879590" y="1732279"/>
                </a:lnTo>
                <a:lnTo>
                  <a:pt x="877049" y="1729739"/>
                </a:lnTo>
                <a:close/>
              </a:path>
              <a:path w="1229360" h="2081529">
                <a:moveTo>
                  <a:pt x="874507" y="1727199"/>
                </a:moveTo>
                <a:lnTo>
                  <a:pt x="854710" y="1727199"/>
                </a:lnTo>
                <a:lnTo>
                  <a:pt x="855980" y="1728469"/>
                </a:lnTo>
                <a:lnTo>
                  <a:pt x="875778" y="1728469"/>
                </a:lnTo>
                <a:lnTo>
                  <a:pt x="874507" y="1727199"/>
                </a:lnTo>
                <a:close/>
              </a:path>
              <a:path w="1229360" h="2081529">
                <a:moveTo>
                  <a:pt x="868155" y="1720849"/>
                </a:moveTo>
                <a:lnTo>
                  <a:pt x="848359" y="1720849"/>
                </a:lnTo>
                <a:lnTo>
                  <a:pt x="853440" y="1725929"/>
                </a:lnTo>
                <a:lnTo>
                  <a:pt x="873237" y="1725929"/>
                </a:lnTo>
                <a:lnTo>
                  <a:pt x="868155" y="1720849"/>
                </a:lnTo>
                <a:close/>
              </a:path>
              <a:path w="1229360" h="2081529">
                <a:moveTo>
                  <a:pt x="861802" y="1714499"/>
                </a:moveTo>
                <a:lnTo>
                  <a:pt x="842009" y="1714499"/>
                </a:lnTo>
                <a:lnTo>
                  <a:pt x="847090" y="1719579"/>
                </a:lnTo>
                <a:lnTo>
                  <a:pt x="866884" y="1719579"/>
                </a:lnTo>
                <a:lnTo>
                  <a:pt x="861802" y="1714499"/>
                </a:lnTo>
                <a:close/>
              </a:path>
              <a:path w="1229360" h="2081529">
                <a:moveTo>
                  <a:pt x="855449" y="1708149"/>
                </a:moveTo>
                <a:lnTo>
                  <a:pt x="835660" y="1708149"/>
                </a:lnTo>
                <a:lnTo>
                  <a:pt x="840740" y="1713229"/>
                </a:lnTo>
                <a:lnTo>
                  <a:pt x="860531" y="1713229"/>
                </a:lnTo>
                <a:lnTo>
                  <a:pt x="855449" y="1708149"/>
                </a:lnTo>
                <a:close/>
              </a:path>
              <a:path w="1229360" h="2081529">
                <a:moveTo>
                  <a:pt x="849097" y="1701799"/>
                </a:moveTo>
                <a:lnTo>
                  <a:pt x="829310" y="1701799"/>
                </a:lnTo>
                <a:lnTo>
                  <a:pt x="834389" y="1706879"/>
                </a:lnTo>
                <a:lnTo>
                  <a:pt x="854179" y="1706879"/>
                </a:lnTo>
                <a:lnTo>
                  <a:pt x="849097" y="1701799"/>
                </a:lnTo>
                <a:close/>
              </a:path>
              <a:path w="1229360" h="2081529">
                <a:moveTo>
                  <a:pt x="842744" y="1695449"/>
                </a:moveTo>
                <a:lnTo>
                  <a:pt x="822959" y="1695449"/>
                </a:lnTo>
                <a:lnTo>
                  <a:pt x="828040" y="1700529"/>
                </a:lnTo>
                <a:lnTo>
                  <a:pt x="847826" y="1700529"/>
                </a:lnTo>
                <a:lnTo>
                  <a:pt x="842744" y="1695449"/>
                </a:lnTo>
                <a:close/>
              </a:path>
              <a:path w="1229360" h="2081529">
                <a:moveTo>
                  <a:pt x="836391" y="1689099"/>
                </a:moveTo>
                <a:lnTo>
                  <a:pt x="816609" y="1689099"/>
                </a:lnTo>
                <a:lnTo>
                  <a:pt x="821690" y="1694179"/>
                </a:lnTo>
                <a:lnTo>
                  <a:pt x="841473" y="1694179"/>
                </a:lnTo>
                <a:lnTo>
                  <a:pt x="836391" y="1689099"/>
                </a:lnTo>
                <a:close/>
              </a:path>
              <a:path w="1229360" h="2081529">
                <a:moveTo>
                  <a:pt x="830038" y="1682749"/>
                </a:moveTo>
                <a:lnTo>
                  <a:pt x="810259" y="1682749"/>
                </a:lnTo>
                <a:lnTo>
                  <a:pt x="815340" y="1687829"/>
                </a:lnTo>
                <a:lnTo>
                  <a:pt x="835121" y="1687829"/>
                </a:lnTo>
                <a:lnTo>
                  <a:pt x="830038" y="1682749"/>
                </a:lnTo>
                <a:close/>
              </a:path>
              <a:path w="1229360" h="2081529">
                <a:moveTo>
                  <a:pt x="824956" y="1677669"/>
                </a:moveTo>
                <a:lnTo>
                  <a:pt x="805180" y="1677669"/>
                </a:lnTo>
                <a:lnTo>
                  <a:pt x="808990" y="1681479"/>
                </a:lnTo>
                <a:lnTo>
                  <a:pt x="828768" y="1681479"/>
                </a:lnTo>
                <a:lnTo>
                  <a:pt x="824956" y="1677669"/>
                </a:lnTo>
                <a:close/>
              </a:path>
              <a:path w="1229360" h="2081529">
                <a:moveTo>
                  <a:pt x="818603" y="1671319"/>
                </a:moveTo>
                <a:lnTo>
                  <a:pt x="798830" y="1671319"/>
                </a:lnTo>
                <a:lnTo>
                  <a:pt x="803910" y="1676399"/>
                </a:lnTo>
                <a:lnTo>
                  <a:pt x="823686" y="1676399"/>
                </a:lnTo>
                <a:lnTo>
                  <a:pt x="818603" y="1671319"/>
                </a:lnTo>
                <a:close/>
              </a:path>
              <a:path w="1229360" h="2081529">
                <a:moveTo>
                  <a:pt x="812251" y="1664969"/>
                </a:moveTo>
                <a:lnTo>
                  <a:pt x="792480" y="1664969"/>
                </a:lnTo>
                <a:lnTo>
                  <a:pt x="797560" y="1670049"/>
                </a:lnTo>
                <a:lnTo>
                  <a:pt x="817333" y="1670049"/>
                </a:lnTo>
                <a:lnTo>
                  <a:pt x="812251" y="1664969"/>
                </a:lnTo>
                <a:close/>
              </a:path>
              <a:path w="1229360" h="2081529">
                <a:moveTo>
                  <a:pt x="805898" y="1658619"/>
                </a:moveTo>
                <a:lnTo>
                  <a:pt x="786130" y="1658619"/>
                </a:lnTo>
                <a:lnTo>
                  <a:pt x="791210" y="1663699"/>
                </a:lnTo>
                <a:lnTo>
                  <a:pt x="810980" y="1663699"/>
                </a:lnTo>
                <a:lnTo>
                  <a:pt x="805898" y="1658619"/>
                </a:lnTo>
                <a:close/>
              </a:path>
              <a:path w="1229360" h="2081529">
                <a:moveTo>
                  <a:pt x="799545" y="1652269"/>
                </a:moveTo>
                <a:lnTo>
                  <a:pt x="779780" y="1652269"/>
                </a:lnTo>
                <a:lnTo>
                  <a:pt x="784860" y="1657349"/>
                </a:lnTo>
                <a:lnTo>
                  <a:pt x="804627" y="1657349"/>
                </a:lnTo>
                <a:lnTo>
                  <a:pt x="799545" y="1652269"/>
                </a:lnTo>
                <a:close/>
              </a:path>
              <a:path w="1229360" h="2081529">
                <a:moveTo>
                  <a:pt x="793192" y="1645919"/>
                </a:moveTo>
                <a:lnTo>
                  <a:pt x="773430" y="1645919"/>
                </a:lnTo>
                <a:lnTo>
                  <a:pt x="778509" y="1650999"/>
                </a:lnTo>
                <a:lnTo>
                  <a:pt x="798275" y="1650999"/>
                </a:lnTo>
                <a:lnTo>
                  <a:pt x="793192" y="1645919"/>
                </a:lnTo>
                <a:close/>
              </a:path>
              <a:path w="1229360" h="2081529">
                <a:moveTo>
                  <a:pt x="786840" y="1639569"/>
                </a:moveTo>
                <a:lnTo>
                  <a:pt x="767080" y="1639569"/>
                </a:lnTo>
                <a:lnTo>
                  <a:pt x="772160" y="1644649"/>
                </a:lnTo>
                <a:lnTo>
                  <a:pt x="791922" y="1644649"/>
                </a:lnTo>
                <a:lnTo>
                  <a:pt x="786840" y="1639569"/>
                </a:lnTo>
                <a:close/>
              </a:path>
              <a:path w="1229360" h="2081529">
                <a:moveTo>
                  <a:pt x="780487" y="1633219"/>
                </a:moveTo>
                <a:lnTo>
                  <a:pt x="760730" y="1633219"/>
                </a:lnTo>
                <a:lnTo>
                  <a:pt x="765810" y="1638299"/>
                </a:lnTo>
                <a:lnTo>
                  <a:pt x="785569" y="1638299"/>
                </a:lnTo>
                <a:lnTo>
                  <a:pt x="780487" y="1633219"/>
                </a:lnTo>
                <a:close/>
              </a:path>
              <a:path w="1229360" h="2081529">
                <a:moveTo>
                  <a:pt x="774134" y="1626869"/>
                </a:moveTo>
                <a:lnTo>
                  <a:pt x="754380" y="1626869"/>
                </a:lnTo>
                <a:lnTo>
                  <a:pt x="759460" y="1631949"/>
                </a:lnTo>
                <a:lnTo>
                  <a:pt x="779216" y="1631949"/>
                </a:lnTo>
                <a:lnTo>
                  <a:pt x="774134" y="1626869"/>
                </a:lnTo>
                <a:close/>
              </a:path>
              <a:path w="1229360" h="2081529">
                <a:moveTo>
                  <a:pt x="767782" y="1620520"/>
                </a:moveTo>
                <a:lnTo>
                  <a:pt x="748030" y="1620520"/>
                </a:lnTo>
                <a:lnTo>
                  <a:pt x="753110" y="1625599"/>
                </a:lnTo>
                <a:lnTo>
                  <a:pt x="772864" y="1625599"/>
                </a:lnTo>
                <a:lnTo>
                  <a:pt x="767782" y="1620520"/>
                </a:lnTo>
                <a:close/>
              </a:path>
              <a:path w="1229360" h="2081529">
                <a:moveTo>
                  <a:pt x="761429" y="1614169"/>
                </a:moveTo>
                <a:lnTo>
                  <a:pt x="741680" y="1614169"/>
                </a:lnTo>
                <a:lnTo>
                  <a:pt x="746760" y="1619249"/>
                </a:lnTo>
                <a:lnTo>
                  <a:pt x="766511" y="1619249"/>
                </a:lnTo>
                <a:lnTo>
                  <a:pt x="761429" y="1614169"/>
                </a:lnTo>
                <a:close/>
              </a:path>
              <a:path w="1229360" h="2081529">
                <a:moveTo>
                  <a:pt x="755076" y="1607819"/>
                </a:moveTo>
                <a:lnTo>
                  <a:pt x="735330" y="1607819"/>
                </a:lnTo>
                <a:lnTo>
                  <a:pt x="740410" y="1612899"/>
                </a:lnTo>
                <a:lnTo>
                  <a:pt x="760158" y="1612899"/>
                </a:lnTo>
                <a:lnTo>
                  <a:pt x="755076" y="1607819"/>
                </a:lnTo>
                <a:close/>
              </a:path>
              <a:path w="1229360" h="2081529">
                <a:moveTo>
                  <a:pt x="748723" y="1601469"/>
                </a:moveTo>
                <a:lnTo>
                  <a:pt x="728980" y="1601469"/>
                </a:lnTo>
                <a:lnTo>
                  <a:pt x="734060" y="1606549"/>
                </a:lnTo>
                <a:lnTo>
                  <a:pt x="753806" y="1606549"/>
                </a:lnTo>
                <a:lnTo>
                  <a:pt x="748723" y="1601469"/>
                </a:lnTo>
                <a:close/>
              </a:path>
              <a:path w="1229360" h="2081529">
                <a:moveTo>
                  <a:pt x="742371" y="1595119"/>
                </a:moveTo>
                <a:lnTo>
                  <a:pt x="722630" y="1595119"/>
                </a:lnTo>
                <a:lnTo>
                  <a:pt x="727710" y="1600199"/>
                </a:lnTo>
                <a:lnTo>
                  <a:pt x="747453" y="1600199"/>
                </a:lnTo>
                <a:lnTo>
                  <a:pt x="742371" y="1595119"/>
                </a:lnTo>
                <a:close/>
              </a:path>
              <a:path w="1229360" h="2081529">
                <a:moveTo>
                  <a:pt x="736018" y="1588769"/>
                </a:moveTo>
                <a:lnTo>
                  <a:pt x="716280" y="1588769"/>
                </a:lnTo>
                <a:lnTo>
                  <a:pt x="721360" y="1593849"/>
                </a:lnTo>
                <a:lnTo>
                  <a:pt x="741100" y="1593849"/>
                </a:lnTo>
                <a:lnTo>
                  <a:pt x="736018" y="1588769"/>
                </a:lnTo>
                <a:close/>
              </a:path>
              <a:path w="1229360" h="2081529">
                <a:moveTo>
                  <a:pt x="729665" y="1582419"/>
                </a:moveTo>
                <a:lnTo>
                  <a:pt x="709930" y="1582419"/>
                </a:lnTo>
                <a:lnTo>
                  <a:pt x="715010" y="1587499"/>
                </a:lnTo>
                <a:lnTo>
                  <a:pt x="734747" y="1587499"/>
                </a:lnTo>
                <a:lnTo>
                  <a:pt x="729665" y="1582419"/>
                </a:lnTo>
                <a:close/>
              </a:path>
              <a:path w="1229360" h="2081529">
                <a:moveTo>
                  <a:pt x="723312" y="1576069"/>
                </a:moveTo>
                <a:lnTo>
                  <a:pt x="703580" y="1576069"/>
                </a:lnTo>
                <a:lnTo>
                  <a:pt x="708660" y="1581149"/>
                </a:lnTo>
                <a:lnTo>
                  <a:pt x="728395" y="1581149"/>
                </a:lnTo>
                <a:lnTo>
                  <a:pt x="723312" y="1576069"/>
                </a:lnTo>
                <a:close/>
              </a:path>
              <a:path w="1229360" h="2081529">
                <a:moveTo>
                  <a:pt x="716960" y="1569719"/>
                </a:moveTo>
                <a:lnTo>
                  <a:pt x="697230" y="1569719"/>
                </a:lnTo>
                <a:lnTo>
                  <a:pt x="702309" y="1574799"/>
                </a:lnTo>
                <a:lnTo>
                  <a:pt x="722042" y="1574799"/>
                </a:lnTo>
                <a:lnTo>
                  <a:pt x="716960" y="1569719"/>
                </a:lnTo>
                <a:close/>
              </a:path>
              <a:path w="1229360" h="2081529">
                <a:moveTo>
                  <a:pt x="710607" y="1563369"/>
                </a:moveTo>
                <a:lnTo>
                  <a:pt x="690880" y="1563369"/>
                </a:lnTo>
                <a:lnTo>
                  <a:pt x="695960" y="1568449"/>
                </a:lnTo>
                <a:lnTo>
                  <a:pt x="715689" y="1568449"/>
                </a:lnTo>
                <a:lnTo>
                  <a:pt x="710607" y="1563369"/>
                </a:lnTo>
                <a:close/>
              </a:path>
              <a:path w="1229360" h="2081529">
                <a:moveTo>
                  <a:pt x="704254" y="1557019"/>
                </a:moveTo>
                <a:lnTo>
                  <a:pt x="684530" y="1557019"/>
                </a:lnTo>
                <a:lnTo>
                  <a:pt x="689610" y="1562099"/>
                </a:lnTo>
                <a:lnTo>
                  <a:pt x="709336" y="1562099"/>
                </a:lnTo>
                <a:lnTo>
                  <a:pt x="704254" y="1557019"/>
                </a:lnTo>
                <a:close/>
              </a:path>
              <a:path w="1229360" h="2081529">
                <a:moveTo>
                  <a:pt x="697901" y="1550669"/>
                </a:moveTo>
                <a:lnTo>
                  <a:pt x="678180" y="1550669"/>
                </a:lnTo>
                <a:lnTo>
                  <a:pt x="683260" y="1555749"/>
                </a:lnTo>
                <a:lnTo>
                  <a:pt x="702984" y="1555749"/>
                </a:lnTo>
                <a:lnTo>
                  <a:pt x="697901" y="1550669"/>
                </a:lnTo>
                <a:close/>
              </a:path>
              <a:path w="1229360" h="2081529">
                <a:moveTo>
                  <a:pt x="691549" y="1544319"/>
                </a:moveTo>
                <a:lnTo>
                  <a:pt x="671830" y="1544319"/>
                </a:lnTo>
                <a:lnTo>
                  <a:pt x="676909" y="1549399"/>
                </a:lnTo>
                <a:lnTo>
                  <a:pt x="696631" y="1549399"/>
                </a:lnTo>
                <a:lnTo>
                  <a:pt x="691549" y="1544319"/>
                </a:lnTo>
                <a:close/>
              </a:path>
              <a:path w="1229360" h="2081529">
                <a:moveTo>
                  <a:pt x="685196" y="1537969"/>
                </a:moveTo>
                <a:lnTo>
                  <a:pt x="665480" y="1537969"/>
                </a:lnTo>
                <a:lnTo>
                  <a:pt x="670560" y="1543049"/>
                </a:lnTo>
                <a:lnTo>
                  <a:pt x="690278" y="1543049"/>
                </a:lnTo>
                <a:lnTo>
                  <a:pt x="685196" y="1537969"/>
                </a:lnTo>
                <a:close/>
              </a:path>
              <a:path w="1229360" h="2081529">
                <a:moveTo>
                  <a:pt x="678843" y="1531619"/>
                </a:moveTo>
                <a:lnTo>
                  <a:pt x="659130" y="1531619"/>
                </a:lnTo>
                <a:lnTo>
                  <a:pt x="664210" y="1536699"/>
                </a:lnTo>
                <a:lnTo>
                  <a:pt x="683925" y="1536699"/>
                </a:lnTo>
                <a:lnTo>
                  <a:pt x="678843" y="1531619"/>
                </a:lnTo>
                <a:close/>
              </a:path>
              <a:path w="1229360" h="2081529">
                <a:moveTo>
                  <a:pt x="672490" y="1525269"/>
                </a:moveTo>
                <a:lnTo>
                  <a:pt x="652780" y="1525269"/>
                </a:lnTo>
                <a:lnTo>
                  <a:pt x="657860" y="1530349"/>
                </a:lnTo>
                <a:lnTo>
                  <a:pt x="677573" y="1530349"/>
                </a:lnTo>
                <a:lnTo>
                  <a:pt x="672490" y="1525269"/>
                </a:lnTo>
                <a:close/>
              </a:path>
              <a:path w="1229360" h="2081529">
                <a:moveTo>
                  <a:pt x="666138" y="1518919"/>
                </a:moveTo>
                <a:lnTo>
                  <a:pt x="646430" y="1518919"/>
                </a:lnTo>
                <a:lnTo>
                  <a:pt x="651510" y="1523999"/>
                </a:lnTo>
                <a:lnTo>
                  <a:pt x="671220" y="1523999"/>
                </a:lnTo>
                <a:lnTo>
                  <a:pt x="666138" y="1518919"/>
                </a:lnTo>
                <a:close/>
              </a:path>
              <a:path w="1229360" h="2081529">
                <a:moveTo>
                  <a:pt x="659785" y="1512569"/>
                </a:moveTo>
                <a:lnTo>
                  <a:pt x="640080" y="1512569"/>
                </a:lnTo>
                <a:lnTo>
                  <a:pt x="645160" y="1517649"/>
                </a:lnTo>
                <a:lnTo>
                  <a:pt x="664867" y="1517649"/>
                </a:lnTo>
                <a:lnTo>
                  <a:pt x="659785" y="1512569"/>
                </a:lnTo>
                <a:close/>
              </a:path>
              <a:path w="1229360" h="2081529">
                <a:moveTo>
                  <a:pt x="653432" y="1506219"/>
                </a:moveTo>
                <a:lnTo>
                  <a:pt x="633730" y="1506219"/>
                </a:lnTo>
                <a:lnTo>
                  <a:pt x="638810" y="1511299"/>
                </a:lnTo>
                <a:lnTo>
                  <a:pt x="658514" y="1511299"/>
                </a:lnTo>
                <a:lnTo>
                  <a:pt x="653432" y="1506219"/>
                </a:lnTo>
                <a:close/>
              </a:path>
              <a:path w="1229360" h="2081529">
                <a:moveTo>
                  <a:pt x="647080" y="1499869"/>
                </a:moveTo>
                <a:lnTo>
                  <a:pt x="627380" y="1499869"/>
                </a:lnTo>
                <a:lnTo>
                  <a:pt x="632460" y="1504949"/>
                </a:lnTo>
                <a:lnTo>
                  <a:pt x="652162" y="1504949"/>
                </a:lnTo>
                <a:lnTo>
                  <a:pt x="647080" y="1499869"/>
                </a:lnTo>
                <a:close/>
              </a:path>
              <a:path w="1229360" h="2081529">
                <a:moveTo>
                  <a:pt x="640727" y="1493519"/>
                </a:moveTo>
                <a:lnTo>
                  <a:pt x="621030" y="1493519"/>
                </a:lnTo>
                <a:lnTo>
                  <a:pt x="626110" y="1498599"/>
                </a:lnTo>
                <a:lnTo>
                  <a:pt x="645809" y="1498599"/>
                </a:lnTo>
                <a:lnTo>
                  <a:pt x="640727" y="1493519"/>
                </a:lnTo>
                <a:close/>
              </a:path>
              <a:path w="1229360" h="2081529">
                <a:moveTo>
                  <a:pt x="634374" y="1487169"/>
                </a:moveTo>
                <a:lnTo>
                  <a:pt x="614680" y="1487169"/>
                </a:lnTo>
                <a:lnTo>
                  <a:pt x="619760" y="1492249"/>
                </a:lnTo>
                <a:lnTo>
                  <a:pt x="639456" y="1492249"/>
                </a:lnTo>
                <a:lnTo>
                  <a:pt x="634374" y="1487169"/>
                </a:lnTo>
                <a:close/>
              </a:path>
              <a:path w="1229360" h="2081529">
                <a:moveTo>
                  <a:pt x="628021" y="1480819"/>
                </a:moveTo>
                <a:lnTo>
                  <a:pt x="608330" y="1480819"/>
                </a:lnTo>
                <a:lnTo>
                  <a:pt x="613409" y="1485899"/>
                </a:lnTo>
                <a:lnTo>
                  <a:pt x="633104" y="1485899"/>
                </a:lnTo>
                <a:lnTo>
                  <a:pt x="628021" y="1480819"/>
                </a:lnTo>
                <a:close/>
              </a:path>
              <a:path w="1229360" h="2081529">
                <a:moveTo>
                  <a:pt x="419652" y="1272539"/>
                </a:moveTo>
                <a:lnTo>
                  <a:pt x="400050" y="1272539"/>
                </a:lnTo>
                <a:lnTo>
                  <a:pt x="607060" y="1479549"/>
                </a:lnTo>
                <a:lnTo>
                  <a:pt x="626751" y="1479549"/>
                </a:lnTo>
                <a:lnTo>
                  <a:pt x="419652" y="1272539"/>
                </a:lnTo>
                <a:close/>
              </a:path>
              <a:path w="1229360" h="2081529">
                <a:moveTo>
                  <a:pt x="1071442" y="1924049"/>
                </a:moveTo>
                <a:lnTo>
                  <a:pt x="1051560" y="1924049"/>
                </a:lnTo>
                <a:lnTo>
                  <a:pt x="1057910" y="1930399"/>
                </a:lnTo>
                <a:lnTo>
                  <a:pt x="1077795" y="1930399"/>
                </a:lnTo>
                <a:lnTo>
                  <a:pt x="1071442" y="1924049"/>
                </a:lnTo>
                <a:close/>
              </a:path>
              <a:path w="1229360" h="2081529">
                <a:moveTo>
                  <a:pt x="1077795" y="1930399"/>
                </a:moveTo>
                <a:lnTo>
                  <a:pt x="1057910" y="1930399"/>
                </a:lnTo>
                <a:lnTo>
                  <a:pt x="1209040" y="2081529"/>
                </a:lnTo>
                <a:lnTo>
                  <a:pt x="1228990" y="2081529"/>
                </a:lnTo>
                <a:lnTo>
                  <a:pt x="1077795" y="193039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0" y="5643879"/>
            <a:ext cx="1209040" cy="1209040"/>
          </a:xfrm>
          <a:custGeom>
            <a:avLst/>
            <a:gdLst/>
            <a:ahLst/>
            <a:cxnLst/>
            <a:rect l="l" t="t" r="r" b="b"/>
            <a:pathLst>
              <a:path w="1209040" h="1209040">
                <a:moveTo>
                  <a:pt x="0" y="0"/>
                </a:moveTo>
                <a:lnTo>
                  <a:pt x="0" y="18670"/>
                </a:lnTo>
                <a:lnTo>
                  <a:pt x="104564" y="123190"/>
                </a:lnTo>
                <a:lnTo>
                  <a:pt x="123189" y="123190"/>
                </a:lnTo>
                <a:lnTo>
                  <a:pt x="0" y="0"/>
                </a:lnTo>
                <a:close/>
              </a:path>
              <a:path w="1209040" h="1209040">
                <a:moveTo>
                  <a:pt x="123190" y="123190"/>
                </a:moveTo>
                <a:lnTo>
                  <a:pt x="104564" y="123190"/>
                </a:lnTo>
                <a:lnTo>
                  <a:pt x="117270" y="135889"/>
                </a:lnTo>
                <a:lnTo>
                  <a:pt x="135889" y="135889"/>
                </a:lnTo>
                <a:lnTo>
                  <a:pt x="123190" y="123190"/>
                </a:lnTo>
                <a:close/>
              </a:path>
              <a:path w="1209040" h="1209040">
                <a:moveTo>
                  <a:pt x="135890" y="135890"/>
                </a:moveTo>
                <a:lnTo>
                  <a:pt x="117270" y="135890"/>
                </a:lnTo>
                <a:lnTo>
                  <a:pt x="136328" y="154939"/>
                </a:lnTo>
                <a:lnTo>
                  <a:pt x="154939" y="154939"/>
                </a:lnTo>
                <a:lnTo>
                  <a:pt x="135890" y="135890"/>
                </a:lnTo>
                <a:close/>
              </a:path>
              <a:path w="1209040" h="1209040">
                <a:moveTo>
                  <a:pt x="154940" y="154940"/>
                </a:moveTo>
                <a:lnTo>
                  <a:pt x="136328" y="154940"/>
                </a:lnTo>
                <a:lnTo>
                  <a:pt x="149033" y="167639"/>
                </a:lnTo>
                <a:lnTo>
                  <a:pt x="167639" y="167639"/>
                </a:lnTo>
                <a:lnTo>
                  <a:pt x="154940" y="154940"/>
                </a:lnTo>
                <a:close/>
              </a:path>
              <a:path w="1209040" h="1209040">
                <a:moveTo>
                  <a:pt x="167640" y="167640"/>
                </a:moveTo>
                <a:lnTo>
                  <a:pt x="149033" y="167640"/>
                </a:lnTo>
                <a:lnTo>
                  <a:pt x="164280" y="182880"/>
                </a:lnTo>
                <a:lnTo>
                  <a:pt x="182880" y="182880"/>
                </a:lnTo>
                <a:lnTo>
                  <a:pt x="167640" y="167640"/>
                </a:lnTo>
                <a:close/>
              </a:path>
              <a:path w="1209040" h="1209040">
                <a:moveTo>
                  <a:pt x="182880" y="182880"/>
                </a:moveTo>
                <a:lnTo>
                  <a:pt x="164280" y="182880"/>
                </a:lnTo>
                <a:lnTo>
                  <a:pt x="180797" y="199390"/>
                </a:lnTo>
                <a:lnTo>
                  <a:pt x="199389" y="199390"/>
                </a:lnTo>
                <a:lnTo>
                  <a:pt x="182880" y="182880"/>
                </a:lnTo>
                <a:close/>
              </a:path>
              <a:path w="1209040" h="1209040">
                <a:moveTo>
                  <a:pt x="199390" y="199390"/>
                </a:moveTo>
                <a:lnTo>
                  <a:pt x="180797" y="199390"/>
                </a:lnTo>
                <a:lnTo>
                  <a:pt x="196044" y="214630"/>
                </a:lnTo>
                <a:lnTo>
                  <a:pt x="214630" y="214630"/>
                </a:lnTo>
                <a:lnTo>
                  <a:pt x="199390" y="199390"/>
                </a:lnTo>
                <a:close/>
              </a:path>
              <a:path w="1209040" h="1209040">
                <a:moveTo>
                  <a:pt x="214630" y="214630"/>
                </a:moveTo>
                <a:lnTo>
                  <a:pt x="196044" y="214630"/>
                </a:lnTo>
                <a:lnTo>
                  <a:pt x="212561" y="231140"/>
                </a:lnTo>
                <a:lnTo>
                  <a:pt x="231139" y="231140"/>
                </a:lnTo>
                <a:lnTo>
                  <a:pt x="214630" y="214630"/>
                </a:lnTo>
                <a:close/>
              </a:path>
              <a:path w="1209040" h="1209040">
                <a:moveTo>
                  <a:pt x="231140" y="231140"/>
                </a:moveTo>
                <a:lnTo>
                  <a:pt x="212561" y="231140"/>
                </a:lnTo>
                <a:lnTo>
                  <a:pt x="244324" y="262889"/>
                </a:lnTo>
                <a:lnTo>
                  <a:pt x="262889" y="262889"/>
                </a:lnTo>
                <a:lnTo>
                  <a:pt x="231140" y="231140"/>
                </a:lnTo>
                <a:close/>
              </a:path>
              <a:path w="1209040" h="1209040">
                <a:moveTo>
                  <a:pt x="262890" y="262890"/>
                </a:moveTo>
                <a:lnTo>
                  <a:pt x="244324" y="262890"/>
                </a:lnTo>
                <a:lnTo>
                  <a:pt x="263383" y="281939"/>
                </a:lnTo>
                <a:lnTo>
                  <a:pt x="281939" y="281939"/>
                </a:lnTo>
                <a:lnTo>
                  <a:pt x="262890" y="262890"/>
                </a:lnTo>
                <a:close/>
              </a:path>
              <a:path w="1209040" h="1209040">
                <a:moveTo>
                  <a:pt x="281940" y="281940"/>
                </a:moveTo>
                <a:lnTo>
                  <a:pt x="263383" y="281940"/>
                </a:lnTo>
                <a:lnTo>
                  <a:pt x="276088" y="294639"/>
                </a:lnTo>
                <a:lnTo>
                  <a:pt x="294639" y="294639"/>
                </a:lnTo>
                <a:lnTo>
                  <a:pt x="281940" y="281940"/>
                </a:lnTo>
                <a:close/>
              </a:path>
              <a:path w="1209040" h="1209040">
                <a:moveTo>
                  <a:pt x="294640" y="294640"/>
                </a:moveTo>
                <a:lnTo>
                  <a:pt x="276088" y="294640"/>
                </a:lnTo>
                <a:lnTo>
                  <a:pt x="295146" y="313689"/>
                </a:lnTo>
                <a:lnTo>
                  <a:pt x="313689" y="313689"/>
                </a:lnTo>
                <a:lnTo>
                  <a:pt x="294640" y="294640"/>
                </a:lnTo>
                <a:close/>
              </a:path>
              <a:path w="1209040" h="1209040">
                <a:moveTo>
                  <a:pt x="313690" y="313690"/>
                </a:moveTo>
                <a:lnTo>
                  <a:pt x="295146" y="313690"/>
                </a:lnTo>
                <a:lnTo>
                  <a:pt x="310393" y="328930"/>
                </a:lnTo>
                <a:lnTo>
                  <a:pt x="328929" y="328930"/>
                </a:lnTo>
                <a:lnTo>
                  <a:pt x="313690" y="313690"/>
                </a:lnTo>
                <a:close/>
              </a:path>
              <a:path w="1209040" h="1209040">
                <a:moveTo>
                  <a:pt x="328930" y="328930"/>
                </a:moveTo>
                <a:lnTo>
                  <a:pt x="310393" y="328930"/>
                </a:lnTo>
                <a:lnTo>
                  <a:pt x="316745" y="335280"/>
                </a:lnTo>
                <a:lnTo>
                  <a:pt x="335280" y="335280"/>
                </a:lnTo>
                <a:lnTo>
                  <a:pt x="328930" y="328930"/>
                </a:lnTo>
                <a:close/>
              </a:path>
              <a:path w="1209040" h="1209040">
                <a:moveTo>
                  <a:pt x="335280" y="335280"/>
                </a:moveTo>
                <a:lnTo>
                  <a:pt x="316745" y="335280"/>
                </a:lnTo>
                <a:lnTo>
                  <a:pt x="329451" y="347980"/>
                </a:lnTo>
                <a:lnTo>
                  <a:pt x="347979" y="347980"/>
                </a:lnTo>
                <a:lnTo>
                  <a:pt x="335280" y="335280"/>
                </a:lnTo>
                <a:close/>
              </a:path>
              <a:path w="1209040" h="1209040">
                <a:moveTo>
                  <a:pt x="347980" y="347980"/>
                </a:moveTo>
                <a:lnTo>
                  <a:pt x="329451" y="347980"/>
                </a:lnTo>
                <a:lnTo>
                  <a:pt x="333263" y="351789"/>
                </a:lnTo>
                <a:lnTo>
                  <a:pt x="351789" y="351789"/>
                </a:lnTo>
                <a:lnTo>
                  <a:pt x="347980" y="347980"/>
                </a:lnTo>
                <a:close/>
              </a:path>
              <a:path w="1209040" h="1209040">
                <a:moveTo>
                  <a:pt x="351790" y="351790"/>
                </a:moveTo>
                <a:lnTo>
                  <a:pt x="333263" y="351790"/>
                </a:lnTo>
                <a:lnTo>
                  <a:pt x="335804" y="354330"/>
                </a:lnTo>
                <a:lnTo>
                  <a:pt x="354330" y="354330"/>
                </a:lnTo>
                <a:lnTo>
                  <a:pt x="351790" y="351790"/>
                </a:lnTo>
                <a:close/>
              </a:path>
              <a:path w="1209040" h="1209040">
                <a:moveTo>
                  <a:pt x="354330" y="354330"/>
                </a:moveTo>
                <a:lnTo>
                  <a:pt x="335804" y="354330"/>
                </a:lnTo>
                <a:lnTo>
                  <a:pt x="342156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1209040" h="1209040">
                <a:moveTo>
                  <a:pt x="360680" y="360680"/>
                </a:moveTo>
                <a:lnTo>
                  <a:pt x="342156" y="360680"/>
                </a:lnTo>
                <a:lnTo>
                  <a:pt x="348509" y="367029"/>
                </a:lnTo>
                <a:lnTo>
                  <a:pt x="367029" y="367029"/>
                </a:lnTo>
                <a:lnTo>
                  <a:pt x="360680" y="360680"/>
                </a:lnTo>
                <a:close/>
              </a:path>
              <a:path w="1209040" h="1209040">
                <a:moveTo>
                  <a:pt x="367030" y="367030"/>
                </a:moveTo>
                <a:lnTo>
                  <a:pt x="348509" y="367030"/>
                </a:lnTo>
                <a:lnTo>
                  <a:pt x="361215" y="379730"/>
                </a:lnTo>
                <a:lnTo>
                  <a:pt x="379729" y="379730"/>
                </a:lnTo>
                <a:lnTo>
                  <a:pt x="367030" y="367030"/>
                </a:lnTo>
                <a:close/>
              </a:path>
              <a:path w="1209040" h="1209040">
                <a:moveTo>
                  <a:pt x="379730" y="379730"/>
                </a:moveTo>
                <a:lnTo>
                  <a:pt x="361215" y="379730"/>
                </a:lnTo>
                <a:lnTo>
                  <a:pt x="365026" y="383539"/>
                </a:lnTo>
                <a:lnTo>
                  <a:pt x="383539" y="383539"/>
                </a:lnTo>
                <a:lnTo>
                  <a:pt x="379730" y="379730"/>
                </a:lnTo>
                <a:close/>
              </a:path>
              <a:path w="1209040" h="1209040">
                <a:moveTo>
                  <a:pt x="383540" y="383540"/>
                </a:moveTo>
                <a:lnTo>
                  <a:pt x="365026" y="383540"/>
                </a:lnTo>
                <a:lnTo>
                  <a:pt x="367567" y="386080"/>
                </a:lnTo>
                <a:lnTo>
                  <a:pt x="386079" y="386080"/>
                </a:lnTo>
                <a:lnTo>
                  <a:pt x="383540" y="383540"/>
                </a:lnTo>
                <a:close/>
              </a:path>
              <a:path w="1209040" h="1209040">
                <a:moveTo>
                  <a:pt x="386080" y="386080"/>
                </a:moveTo>
                <a:lnTo>
                  <a:pt x="367567" y="386080"/>
                </a:lnTo>
                <a:lnTo>
                  <a:pt x="37392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1209040" h="1209040">
                <a:moveTo>
                  <a:pt x="392430" y="392430"/>
                </a:moveTo>
                <a:lnTo>
                  <a:pt x="373920" y="392430"/>
                </a:lnTo>
                <a:lnTo>
                  <a:pt x="380273" y="398779"/>
                </a:lnTo>
                <a:lnTo>
                  <a:pt x="398779" y="398779"/>
                </a:lnTo>
                <a:lnTo>
                  <a:pt x="392430" y="392430"/>
                </a:lnTo>
                <a:close/>
              </a:path>
              <a:path w="1209040" h="1209040">
                <a:moveTo>
                  <a:pt x="1009650" y="1009650"/>
                </a:moveTo>
                <a:lnTo>
                  <a:pt x="991406" y="1009650"/>
                </a:lnTo>
                <a:lnTo>
                  <a:pt x="1014276" y="1032510"/>
                </a:lnTo>
                <a:lnTo>
                  <a:pt x="1032510" y="1032510"/>
                </a:lnTo>
                <a:lnTo>
                  <a:pt x="1009650" y="1009650"/>
                </a:lnTo>
                <a:close/>
              </a:path>
              <a:path w="1209040" h="1209040">
                <a:moveTo>
                  <a:pt x="1007109" y="1007110"/>
                </a:moveTo>
                <a:lnTo>
                  <a:pt x="988865" y="1007110"/>
                </a:lnTo>
                <a:lnTo>
                  <a:pt x="990135" y="1008380"/>
                </a:lnTo>
                <a:lnTo>
                  <a:pt x="1008379" y="1008380"/>
                </a:lnTo>
                <a:lnTo>
                  <a:pt x="1007109" y="1007110"/>
                </a:lnTo>
                <a:close/>
              </a:path>
              <a:path w="1209040" h="1209040">
                <a:moveTo>
                  <a:pt x="1003299" y="1003300"/>
                </a:moveTo>
                <a:lnTo>
                  <a:pt x="985053" y="1003300"/>
                </a:lnTo>
                <a:lnTo>
                  <a:pt x="987594" y="1005840"/>
                </a:lnTo>
                <a:lnTo>
                  <a:pt x="1005839" y="1005840"/>
                </a:lnTo>
                <a:lnTo>
                  <a:pt x="1003299" y="1003300"/>
                </a:lnTo>
                <a:close/>
              </a:path>
              <a:path w="1209040" h="1209040">
                <a:moveTo>
                  <a:pt x="1000760" y="1000760"/>
                </a:moveTo>
                <a:lnTo>
                  <a:pt x="982512" y="1000760"/>
                </a:lnTo>
                <a:lnTo>
                  <a:pt x="983783" y="1002030"/>
                </a:lnTo>
                <a:lnTo>
                  <a:pt x="1002030" y="1002030"/>
                </a:lnTo>
                <a:lnTo>
                  <a:pt x="1000760" y="1000760"/>
                </a:lnTo>
                <a:close/>
              </a:path>
              <a:path w="1209040" h="1209040">
                <a:moveTo>
                  <a:pt x="996950" y="996950"/>
                </a:moveTo>
                <a:lnTo>
                  <a:pt x="978701" y="996950"/>
                </a:lnTo>
                <a:lnTo>
                  <a:pt x="981242" y="999490"/>
                </a:lnTo>
                <a:lnTo>
                  <a:pt x="999489" y="999490"/>
                </a:lnTo>
                <a:lnTo>
                  <a:pt x="996950" y="996950"/>
                </a:lnTo>
                <a:close/>
              </a:path>
              <a:path w="1209040" h="1209040">
                <a:moveTo>
                  <a:pt x="994410" y="994410"/>
                </a:moveTo>
                <a:lnTo>
                  <a:pt x="976159" y="994410"/>
                </a:lnTo>
                <a:lnTo>
                  <a:pt x="977430" y="995680"/>
                </a:lnTo>
                <a:lnTo>
                  <a:pt x="995679" y="995680"/>
                </a:lnTo>
                <a:lnTo>
                  <a:pt x="994410" y="994410"/>
                </a:lnTo>
                <a:close/>
              </a:path>
              <a:path w="1209040" h="1209040">
                <a:moveTo>
                  <a:pt x="990600" y="990600"/>
                </a:moveTo>
                <a:lnTo>
                  <a:pt x="972348" y="990600"/>
                </a:lnTo>
                <a:lnTo>
                  <a:pt x="974889" y="993140"/>
                </a:lnTo>
                <a:lnTo>
                  <a:pt x="993139" y="993140"/>
                </a:lnTo>
                <a:lnTo>
                  <a:pt x="990600" y="990600"/>
                </a:lnTo>
                <a:close/>
              </a:path>
              <a:path w="1209040" h="1209040">
                <a:moveTo>
                  <a:pt x="988059" y="988060"/>
                </a:moveTo>
                <a:lnTo>
                  <a:pt x="969807" y="988060"/>
                </a:lnTo>
                <a:lnTo>
                  <a:pt x="971077" y="989330"/>
                </a:lnTo>
                <a:lnTo>
                  <a:pt x="989329" y="989330"/>
                </a:lnTo>
                <a:lnTo>
                  <a:pt x="988059" y="988060"/>
                </a:lnTo>
                <a:close/>
              </a:path>
              <a:path w="1209040" h="1209040">
                <a:moveTo>
                  <a:pt x="984249" y="984250"/>
                </a:moveTo>
                <a:lnTo>
                  <a:pt x="965995" y="984250"/>
                </a:lnTo>
                <a:lnTo>
                  <a:pt x="968536" y="986790"/>
                </a:lnTo>
                <a:lnTo>
                  <a:pt x="986789" y="986790"/>
                </a:lnTo>
                <a:lnTo>
                  <a:pt x="984249" y="984250"/>
                </a:lnTo>
                <a:close/>
              </a:path>
              <a:path w="1209040" h="1209040">
                <a:moveTo>
                  <a:pt x="981710" y="981710"/>
                </a:moveTo>
                <a:lnTo>
                  <a:pt x="963454" y="981710"/>
                </a:lnTo>
                <a:lnTo>
                  <a:pt x="964725" y="982980"/>
                </a:lnTo>
                <a:lnTo>
                  <a:pt x="982979" y="982980"/>
                </a:lnTo>
                <a:lnTo>
                  <a:pt x="981710" y="981710"/>
                </a:lnTo>
                <a:close/>
              </a:path>
              <a:path w="1209040" h="1209040">
                <a:moveTo>
                  <a:pt x="977900" y="977900"/>
                </a:moveTo>
                <a:lnTo>
                  <a:pt x="959642" y="977900"/>
                </a:lnTo>
                <a:lnTo>
                  <a:pt x="962183" y="980440"/>
                </a:lnTo>
                <a:lnTo>
                  <a:pt x="980439" y="980440"/>
                </a:lnTo>
                <a:lnTo>
                  <a:pt x="977900" y="977900"/>
                </a:lnTo>
                <a:close/>
              </a:path>
              <a:path w="1209040" h="1209040">
                <a:moveTo>
                  <a:pt x="975359" y="975360"/>
                </a:moveTo>
                <a:lnTo>
                  <a:pt x="957101" y="975360"/>
                </a:lnTo>
                <a:lnTo>
                  <a:pt x="958372" y="976630"/>
                </a:lnTo>
                <a:lnTo>
                  <a:pt x="976629" y="976630"/>
                </a:lnTo>
                <a:lnTo>
                  <a:pt x="975359" y="975360"/>
                </a:lnTo>
                <a:close/>
              </a:path>
              <a:path w="1209040" h="1209040">
                <a:moveTo>
                  <a:pt x="971550" y="971550"/>
                </a:moveTo>
                <a:lnTo>
                  <a:pt x="953290" y="971550"/>
                </a:lnTo>
                <a:lnTo>
                  <a:pt x="955831" y="974090"/>
                </a:lnTo>
                <a:lnTo>
                  <a:pt x="974089" y="974090"/>
                </a:lnTo>
                <a:lnTo>
                  <a:pt x="971550" y="971550"/>
                </a:lnTo>
                <a:close/>
              </a:path>
              <a:path w="1209040" h="1209040">
                <a:moveTo>
                  <a:pt x="969010" y="969010"/>
                </a:moveTo>
                <a:lnTo>
                  <a:pt x="950749" y="969010"/>
                </a:lnTo>
                <a:lnTo>
                  <a:pt x="952019" y="970280"/>
                </a:lnTo>
                <a:lnTo>
                  <a:pt x="970279" y="970280"/>
                </a:lnTo>
                <a:lnTo>
                  <a:pt x="969010" y="969010"/>
                </a:lnTo>
                <a:close/>
              </a:path>
              <a:path w="1209040" h="1209040">
                <a:moveTo>
                  <a:pt x="965200" y="965200"/>
                </a:moveTo>
                <a:lnTo>
                  <a:pt x="946937" y="965200"/>
                </a:lnTo>
                <a:lnTo>
                  <a:pt x="949478" y="967740"/>
                </a:lnTo>
                <a:lnTo>
                  <a:pt x="967740" y="967740"/>
                </a:lnTo>
                <a:lnTo>
                  <a:pt x="965200" y="965200"/>
                </a:lnTo>
                <a:close/>
              </a:path>
              <a:path w="1209040" h="1209040">
                <a:moveTo>
                  <a:pt x="962660" y="962660"/>
                </a:moveTo>
                <a:lnTo>
                  <a:pt x="944396" y="962660"/>
                </a:lnTo>
                <a:lnTo>
                  <a:pt x="945666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209040" h="1209040">
                <a:moveTo>
                  <a:pt x="958850" y="958850"/>
                </a:moveTo>
                <a:lnTo>
                  <a:pt x="940584" y="958850"/>
                </a:lnTo>
                <a:lnTo>
                  <a:pt x="943125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209040" h="1209040">
                <a:moveTo>
                  <a:pt x="956310" y="956310"/>
                </a:moveTo>
                <a:lnTo>
                  <a:pt x="938043" y="956310"/>
                </a:lnTo>
                <a:lnTo>
                  <a:pt x="939314" y="957580"/>
                </a:lnTo>
                <a:lnTo>
                  <a:pt x="957580" y="957580"/>
                </a:lnTo>
                <a:lnTo>
                  <a:pt x="956310" y="956310"/>
                </a:lnTo>
                <a:close/>
              </a:path>
              <a:path w="1209040" h="1209040">
                <a:moveTo>
                  <a:pt x="952500" y="952500"/>
                </a:moveTo>
                <a:lnTo>
                  <a:pt x="934231" y="952500"/>
                </a:lnTo>
                <a:lnTo>
                  <a:pt x="936773" y="955040"/>
                </a:lnTo>
                <a:lnTo>
                  <a:pt x="955040" y="955040"/>
                </a:lnTo>
                <a:lnTo>
                  <a:pt x="952500" y="952500"/>
                </a:lnTo>
                <a:close/>
              </a:path>
              <a:path w="1209040" h="1209040">
                <a:moveTo>
                  <a:pt x="949960" y="949960"/>
                </a:moveTo>
                <a:lnTo>
                  <a:pt x="931690" y="949960"/>
                </a:lnTo>
                <a:lnTo>
                  <a:pt x="932961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209040" h="1209040">
                <a:moveTo>
                  <a:pt x="946150" y="946150"/>
                </a:moveTo>
                <a:lnTo>
                  <a:pt x="927879" y="946150"/>
                </a:lnTo>
                <a:lnTo>
                  <a:pt x="93042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209040" h="1209040">
                <a:moveTo>
                  <a:pt x="943609" y="943610"/>
                </a:moveTo>
                <a:lnTo>
                  <a:pt x="925338" y="943610"/>
                </a:lnTo>
                <a:lnTo>
                  <a:pt x="926608" y="944880"/>
                </a:lnTo>
                <a:lnTo>
                  <a:pt x="944880" y="944880"/>
                </a:lnTo>
                <a:lnTo>
                  <a:pt x="943609" y="943610"/>
                </a:lnTo>
                <a:close/>
              </a:path>
              <a:path w="1209040" h="1209040">
                <a:moveTo>
                  <a:pt x="939799" y="939800"/>
                </a:moveTo>
                <a:lnTo>
                  <a:pt x="921526" y="939800"/>
                </a:lnTo>
                <a:lnTo>
                  <a:pt x="924067" y="942340"/>
                </a:lnTo>
                <a:lnTo>
                  <a:pt x="942339" y="942340"/>
                </a:lnTo>
                <a:lnTo>
                  <a:pt x="939799" y="939800"/>
                </a:lnTo>
                <a:close/>
              </a:path>
              <a:path w="1209040" h="1209040">
                <a:moveTo>
                  <a:pt x="937260" y="937260"/>
                </a:moveTo>
                <a:lnTo>
                  <a:pt x="918985" y="937260"/>
                </a:lnTo>
                <a:lnTo>
                  <a:pt x="920255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209040" h="1209040">
                <a:moveTo>
                  <a:pt x="933449" y="933450"/>
                </a:moveTo>
                <a:lnTo>
                  <a:pt x="915173" y="933450"/>
                </a:lnTo>
                <a:lnTo>
                  <a:pt x="917714" y="935990"/>
                </a:lnTo>
                <a:lnTo>
                  <a:pt x="935989" y="935990"/>
                </a:lnTo>
                <a:lnTo>
                  <a:pt x="933449" y="933450"/>
                </a:lnTo>
                <a:close/>
              </a:path>
              <a:path w="1209040" h="1209040">
                <a:moveTo>
                  <a:pt x="930910" y="930910"/>
                </a:moveTo>
                <a:lnTo>
                  <a:pt x="912632" y="930910"/>
                </a:lnTo>
                <a:lnTo>
                  <a:pt x="913903" y="932180"/>
                </a:lnTo>
                <a:lnTo>
                  <a:pt x="932179" y="932180"/>
                </a:lnTo>
                <a:lnTo>
                  <a:pt x="930910" y="930910"/>
                </a:lnTo>
                <a:close/>
              </a:path>
              <a:path w="1209040" h="1209040">
                <a:moveTo>
                  <a:pt x="927099" y="927100"/>
                </a:moveTo>
                <a:lnTo>
                  <a:pt x="908820" y="927100"/>
                </a:lnTo>
                <a:lnTo>
                  <a:pt x="911362" y="929640"/>
                </a:lnTo>
                <a:lnTo>
                  <a:pt x="929640" y="929640"/>
                </a:lnTo>
                <a:lnTo>
                  <a:pt x="927099" y="927100"/>
                </a:lnTo>
                <a:close/>
              </a:path>
              <a:path w="1209040" h="1209040">
                <a:moveTo>
                  <a:pt x="924559" y="924560"/>
                </a:moveTo>
                <a:lnTo>
                  <a:pt x="906279" y="924560"/>
                </a:lnTo>
                <a:lnTo>
                  <a:pt x="907550" y="925830"/>
                </a:lnTo>
                <a:lnTo>
                  <a:pt x="925829" y="925830"/>
                </a:lnTo>
                <a:lnTo>
                  <a:pt x="924559" y="924560"/>
                </a:lnTo>
                <a:close/>
              </a:path>
              <a:path w="1209040" h="1209040">
                <a:moveTo>
                  <a:pt x="920749" y="920750"/>
                </a:moveTo>
                <a:lnTo>
                  <a:pt x="902468" y="920750"/>
                </a:lnTo>
                <a:lnTo>
                  <a:pt x="905009" y="923290"/>
                </a:lnTo>
                <a:lnTo>
                  <a:pt x="923289" y="923290"/>
                </a:lnTo>
                <a:lnTo>
                  <a:pt x="920749" y="920750"/>
                </a:lnTo>
                <a:close/>
              </a:path>
              <a:path w="1209040" h="1209040">
                <a:moveTo>
                  <a:pt x="918210" y="918210"/>
                </a:moveTo>
                <a:lnTo>
                  <a:pt x="899927" y="918210"/>
                </a:lnTo>
                <a:lnTo>
                  <a:pt x="901197" y="919480"/>
                </a:lnTo>
                <a:lnTo>
                  <a:pt x="919479" y="919480"/>
                </a:lnTo>
                <a:lnTo>
                  <a:pt x="918210" y="918210"/>
                </a:lnTo>
                <a:close/>
              </a:path>
              <a:path w="1209040" h="1209040">
                <a:moveTo>
                  <a:pt x="911860" y="911860"/>
                </a:moveTo>
                <a:lnTo>
                  <a:pt x="893574" y="911860"/>
                </a:lnTo>
                <a:lnTo>
                  <a:pt x="898656" y="916940"/>
                </a:lnTo>
                <a:lnTo>
                  <a:pt x="916940" y="916940"/>
                </a:lnTo>
                <a:lnTo>
                  <a:pt x="911860" y="911860"/>
                </a:lnTo>
                <a:close/>
              </a:path>
              <a:path w="1209040" h="1209040">
                <a:moveTo>
                  <a:pt x="908049" y="908050"/>
                </a:moveTo>
                <a:lnTo>
                  <a:pt x="889762" y="908050"/>
                </a:lnTo>
                <a:lnTo>
                  <a:pt x="892303" y="910590"/>
                </a:lnTo>
                <a:lnTo>
                  <a:pt x="910590" y="910590"/>
                </a:lnTo>
                <a:lnTo>
                  <a:pt x="908049" y="908050"/>
                </a:lnTo>
                <a:close/>
              </a:path>
              <a:path w="1209040" h="1209040">
                <a:moveTo>
                  <a:pt x="905509" y="905510"/>
                </a:moveTo>
                <a:lnTo>
                  <a:pt x="887221" y="905510"/>
                </a:lnTo>
                <a:lnTo>
                  <a:pt x="888492" y="906780"/>
                </a:lnTo>
                <a:lnTo>
                  <a:pt x="906779" y="906780"/>
                </a:lnTo>
                <a:lnTo>
                  <a:pt x="905509" y="905510"/>
                </a:lnTo>
                <a:close/>
              </a:path>
              <a:path w="1209040" h="1209040">
                <a:moveTo>
                  <a:pt x="901699" y="901700"/>
                </a:moveTo>
                <a:lnTo>
                  <a:pt x="883410" y="901700"/>
                </a:lnTo>
                <a:lnTo>
                  <a:pt x="885951" y="904240"/>
                </a:lnTo>
                <a:lnTo>
                  <a:pt x="904240" y="904240"/>
                </a:lnTo>
                <a:lnTo>
                  <a:pt x="901699" y="901700"/>
                </a:lnTo>
                <a:close/>
              </a:path>
              <a:path w="1209040" h="1209040">
                <a:moveTo>
                  <a:pt x="899159" y="899160"/>
                </a:moveTo>
                <a:lnTo>
                  <a:pt x="880868" y="899160"/>
                </a:lnTo>
                <a:lnTo>
                  <a:pt x="882139" y="900430"/>
                </a:lnTo>
                <a:lnTo>
                  <a:pt x="900429" y="900430"/>
                </a:lnTo>
                <a:lnTo>
                  <a:pt x="899159" y="899160"/>
                </a:lnTo>
                <a:close/>
              </a:path>
              <a:path w="1209040" h="1209040">
                <a:moveTo>
                  <a:pt x="895349" y="895350"/>
                </a:moveTo>
                <a:lnTo>
                  <a:pt x="877057" y="895350"/>
                </a:lnTo>
                <a:lnTo>
                  <a:pt x="879598" y="897890"/>
                </a:lnTo>
                <a:lnTo>
                  <a:pt x="897890" y="897890"/>
                </a:lnTo>
                <a:lnTo>
                  <a:pt x="895349" y="895350"/>
                </a:lnTo>
                <a:close/>
              </a:path>
              <a:path w="1209040" h="1209040">
                <a:moveTo>
                  <a:pt x="892809" y="892810"/>
                </a:moveTo>
                <a:lnTo>
                  <a:pt x="874516" y="892810"/>
                </a:lnTo>
                <a:lnTo>
                  <a:pt x="875786" y="894080"/>
                </a:lnTo>
                <a:lnTo>
                  <a:pt x="894079" y="894080"/>
                </a:lnTo>
                <a:lnTo>
                  <a:pt x="892809" y="892810"/>
                </a:lnTo>
                <a:close/>
              </a:path>
              <a:path w="1209040" h="1209040">
                <a:moveTo>
                  <a:pt x="888999" y="889000"/>
                </a:moveTo>
                <a:lnTo>
                  <a:pt x="870704" y="889000"/>
                </a:lnTo>
                <a:lnTo>
                  <a:pt x="873245" y="891540"/>
                </a:lnTo>
                <a:lnTo>
                  <a:pt x="891540" y="891540"/>
                </a:lnTo>
                <a:lnTo>
                  <a:pt x="888999" y="889000"/>
                </a:lnTo>
                <a:close/>
              </a:path>
              <a:path w="1209040" h="1209040">
                <a:moveTo>
                  <a:pt x="886460" y="886460"/>
                </a:moveTo>
                <a:lnTo>
                  <a:pt x="868163" y="886460"/>
                </a:lnTo>
                <a:lnTo>
                  <a:pt x="869434" y="887730"/>
                </a:lnTo>
                <a:lnTo>
                  <a:pt x="887729" y="887730"/>
                </a:lnTo>
                <a:lnTo>
                  <a:pt x="886460" y="886460"/>
                </a:lnTo>
                <a:close/>
              </a:path>
              <a:path w="1209040" h="1209040">
                <a:moveTo>
                  <a:pt x="882650" y="882650"/>
                </a:moveTo>
                <a:lnTo>
                  <a:pt x="864351" y="882650"/>
                </a:lnTo>
                <a:lnTo>
                  <a:pt x="866892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209040" h="1209040">
                <a:moveTo>
                  <a:pt x="880110" y="880110"/>
                </a:moveTo>
                <a:lnTo>
                  <a:pt x="861810" y="880110"/>
                </a:lnTo>
                <a:lnTo>
                  <a:pt x="863081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209040" h="1209040">
                <a:moveTo>
                  <a:pt x="876300" y="876300"/>
                </a:moveTo>
                <a:lnTo>
                  <a:pt x="857999" y="876300"/>
                </a:lnTo>
                <a:lnTo>
                  <a:pt x="860540" y="878840"/>
                </a:lnTo>
                <a:lnTo>
                  <a:pt x="878840" y="878840"/>
                </a:lnTo>
                <a:lnTo>
                  <a:pt x="876300" y="876300"/>
                </a:lnTo>
                <a:close/>
              </a:path>
              <a:path w="1209040" h="1209040">
                <a:moveTo>
                  <a:pt x="873760" y="873760"/>
                </a:moveTo>
                <a:lnTo>
                  <a:pt x="855457" y="873760"/>
                </a:lnTo>
                <a:lnTo>
                  <a:pt x="856728" y="875030"/>
                </a:lnTo>
                <a:lnTo>
                  <a:pt x="875030" y="875030"/>
                </a:lnTo>
                <a:lnTo>
                  <a:pt x="873760" y="873760"/>
                </a:lnTo>
                <a:close/>
              </a:path>
              <a:path w="1209040" h="1209040">
                <a:moveTo>
                  <a:pt x="869950" y="869950"/>
                </a:moveTo>
                <a:lnTo>
                  <a:pt x="851646" y="869950"/>
                </a:lnTo>
                <a:lnTo>
                  <a:pt x="854187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209040" h="1209040">
                <a:moveTo>
                  <a:pt x="867410" y="867410"/>
                </a:moveTo>
                <a:lnTo>
                  <a:pt x="849105" y="867410"/>
                </a:lnTo>
                <a:lnTo>
                  <a:pt x="850375" y="868680"/>
                </a:lnTo>
                <a:lnTo>
                  <a:pt x="868679" y="868680"/>
                </a:lnTo>
                <a:lnTo>
                  <a:pt x="867410" y="867410"/>
                </a:lnTo>
                <a:close/>
              </a:path>
              <a:path w="1209040" h="1209040">
                <a:moveTo>
                  <a:pt x="863600" y="863600"/>
                </a:moveTo>
                <a:lnTo>
                  <a:pt x="845293" y="863600"/>
                </a:lnTo>
                <a:lnTo>
                  <a:pt x="847834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209040" h="1209040">
                <a:moveTo>
                  <a:pt x="861059" y="861060"/>
                </a:moveTo>
                <a:lnTo>
                  <a:pt x="842752" y="861060"/>
                </a:lnTo>
                <a:lnTo>
                  <a:pt x="844023" y="862330"/>
                </a:lnTo>
                <a:lnTo>
                  <a:pt x="862330" y="862330"/>
                </a:lnTo>
                <a:lnTo>
                  <a:pt x="861059" y="861060"/>
                </a:lnTo>
                <a:close/>
              </a:path>
              <a:path w="1209040" h="1209040">
                <a:moveTo>
                  <a:pt x="857250" y="857250"/>
                </a:moveTo>
                <a:lnTo>
                  <a:pt x="838940" y="857250"/>
                </a:lnTo>
                <a:lnTo>
                  <a:pt x="841481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209040" h="1209040">
                <a:moveTo>
                  <a:pt x="854710" y="854710"/>
                </a:moveTo>
                <a:lnTo>
                  <a:pt x="836399" y="854710"/>
                </a:lnTo>
                <a:lnTo>
                  <a:pt x="83767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209040" h="1209040">
                <a:moveTo>
                  <a:pt x="848359" y="848359"/>
                </a:moveTo>
                <a:lnTo>
                  <a:pt x="830047" y="848359"/>
                </a:lnTo>
                <a:lnTo>
                  <a:pt x="835129" y="853440"/>
                </a:lnTo>
                <a:lnTo>
                  <a:pt x="853440" y="853440"/>
                </a:lnTo>
                <a:lnTo>
                  <a:pt x="848359" y="848359"/>
                </a:lnTo>
                <a:close/>
              </a:path>
              <a:path w="1209040" h="1209040">
                <a:moveTo>
                  <a:pt x="842009" y="842009"/>
                </a:moveTo>
                <a:lnTo>
                  <a:pt x="823694" y="842009"/>
                </a:lnTo>
                <a:lnTo>
                  <a:pt x="828776" y="847090"/>
                </a:lnTo>
                <a:lnTo>
                  <a:pt x="847090" y="847090"/>
                </a:lnTo>
                <a:lnTo>
                  <a:pt x="842009" y="842009"/>
                </a:lnTo>
                <a:close/>
              </a:path>
              <a:path w="1209040" h="1209040">
                <a:moveTo>
                  <a:pt x="835660" y="835660"/>
                </a:moveTo>
                <a:lnTo>
                  <a:pt x="817341" y="835660"/>
                </a:lnTo>
                <a:lnTo>
                  <a:pt x="822423" y="840740"/>
                </a:lnTo>
                <a:lnTo>
                  <a:pt x="840740" y="840740"/>
                </a:lnTo>
                <a:lnTo>
                  <a:pt x="835660" y="835660"/>
                </a:lnTo>
                <a:close/>
              </a:path>
              <a:path w="1209040" h="1209040">
                <a:moveTo>
                  <a:pt x="829309" y="829310"/>
                </a:moveTo>
                <a:lnTo>
                  <a:pt x="810988" y="829310"/>
                </a:lnTo>
                <a:lnTo>
                  <a:pt x="816071" y="834390"/>
                </a:lnTo>
                <a:lnTo>
                  <a:pt x="834389" y="834390"/>
                </a:lnTo>
                <a:lnTo>
                  <a:pt x="829309" y="829310"/>
                </a:lnTo>
                <a:close/>
              </a:path>
              <a:path w="1209040" h="1209040">
                <a:moveTo>
                  <a:pt x="822959" y="822959"/>
                </a:moveTo>
                <a:lnTo>
                  <a:pt x="804636" y="822959"/>
                </a:lnTo>
                <a:lnTo>
                  <a:pt x="809718" y="828040"/>
                </a:lnTo>
                <a:lnTo>
                  <a:pt x="828040" y="828040"/>
                </a:lnTo>
                <a:lnTo>
                  <a:pt x="822959" y="822959"/>
                </a:lnTo>
                <a:close/>
              </a:path>
              <a:path w="1209040" h="1209040">
                <a:moveTo>
                  <a:pt x="816609" y="816609"/>
                </a:moveTo>
                <a:lnTo>
                  <a:pt x="798283" y="816609"/>
                </a:lnTo>
                <a:lnTo>
                  <a:pt x="803365" y="821690"/>
                </a:lnTo>
                <a:lnTo>
                  <a:pt x="821690" y="821690"/>
                </a:lnTo>
                <a:lnTo>
                  <a:pt x="816609" y="816609"/>
                </a:lnTo>
                <a:close/>
              </a:path>
              <a:path w="1209040" h="1209040">
                <a:moveTo>
                  <a:pt x="810259" y="810259"/>
                </a:moveTo>
                <a:lnTo>
                  <a:pt x="791930" y="810259"/>
                </a:lnTo>
                <a:lnTo>
                  <a:pt x="797012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209040" h="1209040">
                <a:moveTo>
                  <a:pt x="805180" y="805180"/>
                </a:moveTo>
                <a:lnTo>
                  <a:pt x="786848" y="805180"/>
                </a:lnTo>
                <a:lnTo>
                  <a:pt x="790660" y="808990"/>
                </a:lnTo>
                <a:lnTo>
                  <a:pt x="808990" y="808990"/>
                </a:lnTo>
                <a:lnTo>
                  <a:pt x="805180" y="805180"/>
                </a:lnTo>
                <a:close/>
              </a:path>
              <a:path w="1209040" h="1209040">
                <a:moveTo>
                  <a:pt x="798830" y="798830"/>
                </a:moveTo>
                <a:lnTo>
                  <a:pt x="780495" y="798830"/>
                </a:lnTo>
                <a:lnTo>
                  <a:pt x="785577" y="803910"/>
                </a:lnTo>
                <a:lnTo>
                  <a:pt x="803910" y="803910"/>
                </a:lnTo>
                <a:lnTo>
                  <a:pt x="798830" y="798830"/>
                </a:lnTo>
                <a:close/>
              </a:path>
              <a:path w="1209040" h="1209040">
                <a:moveTo>
                  <a:pt x="792480" y="792480"/>
                </a:moveTo>
                <a:lnTo>
                  <a:pt x="774142" y="792480"/>
                </a:lnTo>
                <a:lnTo>
                  <a:pt x="779225" y="797560"/>
                </a:lnTo>
                <a:lnTo>
                  <a:pt x="797560" y="797560"/>
                </a:lnTo>
                <a:lnTo>
                  <a:pt x="792480" y="792480"/>
                </a:lnTo>
                <a:close/>
              </a:path>
              <a:path w="1209040" h="1209040">
                <a:moveTo>
                  <a:pt x="786130" y="786130"/>
                </a:moveTo>
                <a:lnTo>
                  <a:pt x="767790" y="786130"/>
                </a:lnTo>
                <a:lnTo>
                  <a:pt x="772872" y="791210"/>
                </a:lnTo>
                <a:lnTo>
                  <a:pt x="791210" y="791210"/>
                </a:lnTo>
                <a:lnTo>
                  <a:pt x="786130" y="786130"/>
                </a:lnTo>
                <a:close/>
              </a:path>
              <a:path w="1209040" h="1209040">
                <a:moveTo>
                  <a:pt x="779780" y="779780"/>
                </a:moveTo>
                <a:lnTo>
                  <a:pt x="761437" y="779780"/>
                </a:lnTo>
                <a:lnTo>
                  <a:pt x="766519" y="784860"/>
                </a:lnTo>
                <a:lnTo>
                  <a:pt x="784860" y="784860"/>
                </a:lnTo>
                <a:lnTo>
                  <a:pt x="779780" y="779780"/>
                </a:lnTo>
                <a:close/>
              </a:path>
              <a:path w="1209040" h="1209040">
                <a:moveTo>
                  <a:pt x="773430" y="773430"/>
                </a:moveTo>
                <a:lnTo>
                  <a:pt x="755084" y="773430"/>
                </a:lnTo>
                <a:lnTo>
                  <a:pt x="760166" y="778509"/>
                </a:lnTo>
                <a:lnTo>
                  <a:pt x="778509" y="778509"/>
                </a:lnTo>
                <a:lnTo>
                  <a:pt x="773430" y="773430"/>
                </a:lnTo>
                <a:close/>
              </a:path>
              <a:path w="1209040" h="1209040">
                <a:moveTo>
                  <a:pt x="767080" y="767080"/>
                </a:moveTo>
                <a:lnTo>
                  <a:pt x="748732" y="767080"/>
                </a:lnTo>
                <a:lnTo>
                  <a:pt x="753814" y="772160"/>
                </a:lnTo>
                <a:lnTo>
                  <a:pt x="772160" y="772160"/>
                </a:lnTo>
                <a:lnTo>
                  <a:pt x="767080" y="767080"/>
                </a:lnTo>
                <a:close/>
              </a:path>
              <a:path w="1209040" h="1209040">
                <a:moveTo>
                  <a:pt x="760730" y="760730"/>
                </a:moveTo>
                <a:lnTo>
                  <a:pt x="742379" y="760730"/>
                </a:lnTo>
                <a:lnTo>
                  <a:pt x="747461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209040" h="1209040">
                <a:moveTo>
                  <a:pt x="754380" y="754380"/>
                </a:moveTo>
                <a:lnTo>
                  <a:pt x="736026" y="754380"/>
                </a:lnTo>
                <a:lnTo>
                  <a:pt x="741108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209040" h="1209040">
                <a:moveTo>
                  <a:pt x="748030" y="748030"/>
                </a:moveTo>
                <a:lnTo>
                  <a:pt x="729673" y="748030"/>
                </a:lnTo>
                <a:lnTo>
                  <a:pt x="734756" y="753110"/>
                </a:lnTo>
                <a:lnTo>
                  <a:pt x="753109" y="753110"/>
                </a:lnTo>
                <a:lnTo>
                  <a:pt x="748030" y="748030"/>
                </a:lnTo>
                <a:close/>
              </a:path>
              <a:path w="1209040" h="1209040">
                <a:moveTo>
                  <a:pt x="741680" y="741680"/>
                </a:moveTo>
                <a:lnTo>
                  <a:pt x="723321" y="741680"/>
                </a:lnTo>
                <a:lnTo>
                  <a:pt x="728403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209040" h="1209040">
                <a:moveTo>
                  <a:pt x="735330" y="735330"/>
                </a:moveTo>
                <a:lnTo>
                  <a:pt x="716968" y="735330"/>
                </a:lnTo>
                <a:lnTo>
                  <a:pt x="722050" y="740410"/>
                </a:lnTo>
                <a:lnTo>
                  <a:pt x="740410" y="740410"/>
                </a:lnTo>
                <a:lnTo>
                  <a:pt x="735330" y="735330"/>
                </a:lnTo>
                <a:close/>
              </a:path>
              <a:path w="1209040" h="1209040">
                <a:moveTo>
                  <a:pt x="728980" y="728980"/>
                </a:moveTo>
                <a:lnTo>
                  <a:pt x="710615" y="728980"/>
                </a:lnTo>
                <a:lnTo>
                  <a:pt x="715697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209040" h="1209040">
                <a:moveTo>
                  <a:pt x="722630" y="722630"/>
                </a:moveTo>
                <a:lnTo>
                  <a:pt x="704262" y="722630"/>
                </a:lnTo>
                <a:lnTo>
                  <a:pt x="709345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209040" h="1209040">
                <a:moveTo>
                  <a:pt x="716280" y="716280"/>
                </a:moveTo>
                <a:lnTo>
                  <a:pt x="697910" y="716280"/>
                </a:lnTo>
                <a:lnTo>
                  <a:pt x="702992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209040" h="1209040">
                <a:moveTo>
                  <a:pt x="709930" y="709930"/>
                </a:moveTo>
                <a:lnTo>
                  <a:pt x="691557" y="709930"/>
                </a:lnTo>
                <a:lnTo>
                  <a:pt x="696639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209040" h="1209040">
                <a:moveTo>
                  <a:pt x="703580" y="703580"/>
                </a:moveTo>
                <a:lnTo>
                  <a:pt x="685204" y="703580"/>
                </a:lnTo>
                <a:lnTo>
                  <a:pt x="690286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209040" h="1209040">
                <a:moveTo>
                  <a:pt x="697230" y="697230"/>
                </a:moveTo>
                <a:lnTo>
                  <a:pt x="678851" y="697230"/>
                </a:lnTo>
                <a:lnTo>
                  <a:pt x="683934" y="702309"/>
                </a:lnTo>
                <a:lnTo>
                  <a:pt x="702309" y="702309"/>
                </a:lnTo>
                <a:lnTo>
                  <a:pt x="697230" y="697230"/>
                </a:lnTo>
                <a:close/>
              </a:path>
              <a:path w="1209040" h="1209040">
                <a:moveTo>
                  <a:pt x="690879" y="690880"/>
                </a:moveTo>
                <a:lnTo>
                  <a:pt x="672499" y="690880"/>
                </a:lnTo>
                <a:lnTo>
                  <a:pt x="677581" y="695960"/>
                </a:lnTo>
                <a:lnTo>
                  <a:pt x="695960" y="695960"/>
                </a:lnTo>
                <a:lnTo>
                  <a:pt x="690879" y="690880"/>
                </a:lnTo>
                <a:close/>
              </a:path>
              <a:path w="1209040" h="1209040">
                <a:moveTo>
                  <a:pt x="684530" y="684530"/>
                </a:moveTo>
                <a:lnTo>
                  <a:pt x="666146" y="684530"/>
                </a:lnTo>
                <a:lnTo>
                  <a:pt x="671228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209040" h="1209040">
                <a:moveTo>
                  <a:pt x="678180" y="678180"/>
                </a:moveTo>
                <a:lnTo>
                  <a:pt x="659793" y="678180"/>
                </a:lnTo>
                <a:lnTo>
                  <a:pt x="664875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209040" h="1209040">
                <a:moveTo>
                  <a:pt x="671830" y="671830"/>
                </a:moveTo>
                <a:lnTo>
                  <a:pt x="653440" y="671830"/>
                </a:lnTo>
                <a:lnTo>
                  <a:pt x="658523" y="676909"/>
                </a:lnTo>
                <a:lnTo>
                  <a:pt x="676909" y="676909"/>
                </a:lnTo>
                <a:lnTo>
                  <a:pt x="671830" y="671830"/>
                </a:lnTo>
                <a:close/>
              </a:path>
              <a:path w="1209040" h="1209040">
                <a:moveTo>
                  <a:pt x="665479" y="665480"/>
                </a:moveTo>
                <a:lnTo>
                  <a:pt x="647088" y="665480"/>
                </a:lnTo>
                <a:lnTo>
                  <a:pt x="652170" y="670560"/>
                </a:lnTo>
                <a:lnTo>
                  <a:pt x="670560" y="670560"/>
                </a:lnTo>
                <a:lnTo>
                  <a:pt x="665479" y="665480"/>
                </a:lnTo>
                <a:close/>
              </a:path>
              <a:path w="1209040" h="1209040">
                <a:moveTo>
                  <a:pt x="659130" y="659130"/>
                </a:moveTo>
                <a:lnTo>
                  <a:pt x="640735" y="659130"/>
                </a:lnTo>
                <a:lnTo>
                  <a:pt x="645817" y="664210"/>
                </a:lnTo>
                <a:lnTo>
                  <a:pt x="664210" y="664210"/>
                </a:lnTo>
                <a:lnTo>
                  <a:pt x="659130" y="659130"/>
                </a:lnTo>
                <a:close/>
              </a:path>
              <a:path w="1209040" h="1209040">
                <a:moveTo>
                  <a:pt x="652780" y="652780"/>
                </a:moveTo>
                <a:lnTo>
                  <a:pt x="634382" y="652780"/>
                </a:lnTo>
                <a:lnTo>
                  <a:pt x="639464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209040" h="1209040">
                <a:moveTo>
                  <a:pt x="646430" y="646430"/>
                </a:moveTo>
                <a:lnTo>
                  <a:pt x="628030" y="646430"/>
                </a:lnTo>
                <a:lnTo>
                  <a:pt x="633112" y="651510"/>
                </a:lnTo>
                <a:lnTo>
                  <a:pt x="651509" y="651510"/>
                </a:lnTo>
                <a:lnTo>
                  <a:pt x="646430" y="646430"/>
                </a:lnTo>
                <a:close/>
              </a:path>
              <a:path w="1209040" h="1209040">
                <a:moveTo>
                  <a:pt x="640080" y="640080"/>
                </a:moveTo>
                <a:lnTo>
                  <a:pt x="621677" y="640080"/>
                </a:lnTo>
                <a:lnTo>
                  <a:pt x="626759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209040" h="1209040">
                <a:moveTo>
                  <a:pt x="633730" y="633730"/>
                </a:moveTo>
                <a:lnTo>
                  <a:pt x="615324" y="633730"/>
                </a:lnTo>
                <a:lnTo>
                  <a:pt x="620406" y="638810"/>
                </a:lnTo>
                <a:lnTo>
                  <a:pt x="638810" y="638810"/>
                </a:lnTo>
                <a:lnTo>
                  <a:pt x="633730" y="633730"/>
                </a:lnTo>
                <a:close/>
              </a:path>
              <a:path w="1209040" h="1209040">
                <a:moveTo>
                  <a:pt x="627380" y="627380"/>
                </a:moveTo>
                <a:lnTo>
                  <a:pt x="608971" y="627380"/>
                </a:lnTo>
                <a:lnTo>
                  <a:pt x="614054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209040" h="1209040">
                <a:moveTo>
                  <a:pt x="621030" y="621030"/>
                </a:moveTo>
                <a:lnTo>
                  <a:pt x="602619" y="621030"/>
                </a:lnTo>
                <a:lnTo>
                  <a:pt x="607701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209040" h="1209040">
                <a:moveTo>
                  <a:pt x="614680" y="614680"/>
                </a:moveTo>
                <a:lnTo>
                  <a:pt x="596266" y="614680"/>
                </a:lnTo>
                <a:lnTo>
                  <a:pt x="601348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209040" h="1209040">
                <a:moveTo>
                  <a:pt x="608330" y="608330"/>
                </a:moveTo>
                <a:lnTo>
                  <a:pt x="589913" y="608330"/>
                </a:lnTo>
                <a:lnTo>
                  <a:pt x="594995" y="613409"/>
                </a:lnTo>
                <a:lnTo>
                  <a:pt x="613409" y="613409"/>
                </a:lnTo>
                <a:lnTo>
                  <a:pt x="608330" y="608330"/>
                </a:lnTo>
                <a:close/>
              </a:path>
              <a:path w="1209040" h="1209040">
                <a:moveTo>
                  <a:pt x="400049" y="400050"/>
                </a:moveTo>
                <a:lnTo>
                  <a:pt x="381543" y="400050"/>
                </a:lnTo>
                <a:lnTo>
                  <a:pt x="588643" y="607060"/>
                </a:lnTo>
                <a:lnTo>
                  <a:pt x="607060" y="607060"/>
                </a:lnTo>
                <a:lnTo>
                  <a:pt x="400049" y="400050"/>
                </a:lnTo>
                <a:close/>
              </a:path>
              <a:path w="1209040" h="1209040">
                <a:moveTo>
                  <a:pt x="1032510" y="1032510"/>
                </a:moveTo>
                <a:lnTo>
                  <a:pt x="1014276" y="1032510"/>
                </a:lnTo>
                <a:lnTo>
                  <a:pt x="1190882" y="1209040"/>
                </a:lnTo>
                <a:lnTo>
                  <a:pt x="1209040" y="12090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0" y="4790440"/>
            <a:ext cx="1191260" cy="2062480"/>
          </a:xfrm>
          <a:custGeom>
            <a:avLst/>
            <a:gdLst/>
            <a:ahLst/>
            <a:cxnLst/>
            <a:rect l="l" t="t" r="r" b="b"/>
            <a:pathLst>
              <a:path w="1191260" h="2062479">
                <a:moveTo>
                  <a:pt x="887730" y="0"/>
                </a:moveTo>
                <a:lnTo>
                  <a:pt x="0" y="0"/>
                </a:lnTo>
                <a:lnTo>
                  <a:pt x="0" y="6349"/>
                </a:lnTo>
                <a:lnTo>
                  <a:pt x="892810" y="6349"/>
                </a:lnTo>
                <a:lnTo>
                  <a:pt x="892810" y="5079"/>
                </a:lnTo>
                <a:lnTo>
                  <a:pt x="891540" y="5079"/>
                </a:lnTo>
                <a:lnTo>
                  <a:pt x="891540" y="3809"/>
                </a:lnTo>
                <a:lnTo>
                  <a:pt x="890269" y="3809"/>
                </a:lnTo>
                <a:lnTo>
                  <a:pt x="890269" y="2539"/>
                </a:lnTo>
                <a:lnTo>
                  <a:pt x="889000" y="2539"/>
                </a:lnTo>
                <a:lnTo>
                  <a:pt x="889000" y="1269"/>
                </a:lnTo>
                <a:lnTo>
                  <a:pt x="887730" y="1269"/>
                </a:lnTo>
                <a:lnTo>
                  <a:pt x="887730" y="0"/>
                </a:lnTo>
                <a:close/>
              </a:path>
              <a:path w="1191260" h="2062479">
                <a:moveTo>
                  <a:pt x="0" y="872110"/>
                </a:moveTo>
                <a:lnTo>
                  <a:pt x="0" y="891539"/>
                </a:lnTo>
                <a:lnTo>
                  <a:pt x="66039" y="957579"/>
                </a:lnTo>
                <a:lnTo>
                  <a:pt x="85506" y="957579"/>
                </a:lnTo>
                <a:lnTo>
                  <a:pt x="0" y="872110"/>
                </a:lnTo>
                <a:close/>
              </a:path>
              <a:path w="1191260" h="2062479">
                <a:moveTo>
                  <a:pt x="85506" y="957579"/>
                </a:moveTo>
                <a:lnTo>
                  <a:pt x="66040" y="957579"/>
                </a:lnTo>
                <a:lnTo>
                  <a:pt x="85089" y="976629"/>
                </a:lnTo>
                <a:lnTo>
                  <a:pt x="104564" y="976629"/>
                </a:lnTo>
                <a:lnTo>
                  <a:pt x="85506" y="957579"/>
                </a:lnTo>
                <a:close/>
              </a:path>
              <a:path w="1191260" h="2062479">
                <a:moveTo>
                  <a:pt x="104564" y="976629"/>
                </a:moveTo>
                <a:lnTo>
                  <a:pt x="85090" y="976629"/>
                </a:lnTo>
                <a:lnTo>
                  <a:pt x="97790" y="989329"/>
                </a:lnTo>
                <a:lnTo>
                  <a:pt x="117270" y="989329"/>
                </a:lnTo>
                <a:lnTo>
                  <a:pt x="104564" y="976629"/>
                </a:lnTo>
                <a:close/>
              </a:path>
              <a:path w="1191260" h="2062479">
                <a:moveTo>
                  <a:pt x="117270" y="989329"/>
                </a:moveTo>
                <a:lnTo>
                  <a:pt x="97790" y="989329"/>
                </a:lnTo>
                <a:lnTo>
                  <a:pt x="116839" y="1008379"/>
                </a:lnTo>
                <a:lnTo>
                  <a:pt x="136328" y="1008379"/>
                </a:lnTo>
                <a:lnTo>
                  <a:pt x="117270" y="989329"/>
                </a:lnTo>
                <a:close/>
              </a:path>
              <a:path w="1191260" h="2062479">
                <a:moveTo>
                  <a:pt x="136328" y="1008379"/>
                </a:moveTo>
                <a:lnTo>
                  <a:pt x="116840" y="1008379"/>
                </a:lnTo>
                <a:lnTo>
                  <a:pt x="129539" y="1021079"/>
                </a:lnTo>
                <a:lnTo>
                  <a:pt x="149033" y="1021079"/>
                </a:lnTo>
                <a:lnTo>
                  <a:pt x="136328" y="1008379"/>
                </a:lnTo>
                <a:close/>
              </a:path>
              <a:path w="1191260" h="2062479">
                <a:moveTo>
                  <a:pt x="149033" y="1021079"/>
                </a:moveTo>
                <a:lnTo>
                  <a:pt x="129540" y="1021079"/>
                </a:lnTo>
                <a:lnTo>
                  <a:pt x="144780" y="1036319"/>
                </a:lnTo>
                <a:lnTo>
                  <a:pt x="164280" y="1036319"/>
                </a:lnTo>
                <a:lnTo>
                  <a:pt x="149033" y="1021079"/>
                </a:lnTo>
                <a:close/>
              </a:path>
              <a:path w="1191260" h="2062479">
                <a:moveTo>
                  <a:pt x="164280" y="1036320"/>
                </a:moveTo>
                <a:lnTo>
                  <a:pt x="144780" y="1036320"/>
                </a:lnTo>
                <a:lnTo>
                  <a:pt x="161289" y="1052829"/>
                </a:lnTo>
                <a:lnTo>
                  <a:pt x="180797" y="1052829"/>
                </a:lnTo>
                <a:lnTo>
                  <a:pt x="164280" y="1036320"/>
                </a:lnTo>
                <a:close/>
              </a:path>
              <a:path w="1191260" h="2062479">
                <a:moveTo>
                  <a:pt x="180797" y="1052830"/>
                </a:moveTo>
                <a:lnTo>
                  <a:pt x="161290" y="1052830"/>
                </a:lnTo>
                <a:lnTo>
                  <a:pt x="176530" y="1068069"/>
                </a:lnTo>
                <a:lnTo>
                  <a:pt x="196044" y="1068069"/>
                </a:lnTo>
                <a:lnTo>
                  <a:pt x="180797" y="1052830"/>
                </a:lnTo>
                <a:close/>
              </a:path>
              <a:path w="1191260" h="2062479">
                <a:moveTo>
                  <a:pt x="196044" y="1068070"/>
                </a:moveTo>
                <a:lnTo>
                  <a:pt x="176530" y="1068070"/>
                </a:lnTo>
                <a:lnTo>
                  <a:pt x="193040" y="1084579"/>
                </a:lnTo>
                <a:lnTo>
                  <a:pt x="212561" y="1084579"/>
                </a:lnTo>
                <a:lnTo>
                  <a:pt x="196044" y="1068070"/>
                </a:lnTo>
                <a:close/>
              </a:path>
              <a:path w="1191260" h="2062479">
                <a:moveTo>
                  <a:pt x="212561" y="1084579"/>
                </a:moveTo>
                <a:lnTo>
                  <a:pt x="193040" y="1084579"/>
                </a:lnTo>
                <a:lnTo>
                  <a:pt x="224789" y="1116329"/>
                </a:lnTo>
                <a:lnTo>
                  <a:pt x="244324" y="1116329"/>
                </a:lnTo>
                <a:lnTo>
                  <a:pt x="212561" y="1084579"/>
                </a:lnTo>
                <a:close/>
              </a:path>
              <a:path w="1191260" h="2062479">
                <a:moveTo>
                  <a:pt x="244324" y="1116330"/>
                </a:moveTo>
                <a:lnTo>
                  <a:pt x="224790" y="1116330"/>
                </a:lnTo>
                <a:lnTo>
                  <a:pt x="243839" y="1135379"/>
                </a:lnTo>
                <a:lnTo>
                  <a:pt x="263383" y="1135379"/>
                </a:lnTo>
                <a:lnTo>
                  <a:pt x="244324" y="1116330"/>
                </a:lnTo>
                <a:close/>
              </a:path>
              <a:path w="1191260" h="2062479">
                <a:moveTo>
                  <a:pt x="263383" y="1135379"/>
                </a:moveTo>
                <a:lnTo>
                  <a:pt x="243840" y="1135379"/>
                </a:lnTo>
                <a:lnTo>
                  <a:pt x="256539" y="1148079"/>
                </a:lnTo>
                <a:lnTo>
                  <a:pt x="276088" y="1148079"/>
                </a:lnTo>
                <a:lnTo>
                  <a:pt x="263383" y="1135379"/>
                </a:lnTo>
                <a:close/>
              </a:path>
              <a:path w="1191260" h="2062479">
                <a:moveTo>
                  <a:pt x="276088" y="1148079"/>
                </a:moveTo>
                <a:lnTo>
                  <a:pt x="256540" y="1148079"/>
                </a:lnTo>
                <a:lnTo>
                  <a:pt x="290830" y="1182369"/>
                </a:lnTo>
                <a:lnTo>
                  <a:pt x="310393" y="1182369"/>
                </a:lnTo>
                <a:lnTo>
                  <a:pt x="276088" y="1148079"/>
                </a:lnTo>
                <a:close/>
              </a:path>
              <a:path w="1191260" h="2062479">
                <a:moveTo>
                  <a:pt x="310393" y="1182370"/>
                </a:moveTo>
                <a:lnTo>
                  <a:pt x="290830" y="1182370"/>
                </a:lnTo>
                <a:lnTo>
                  <a:pt x="297180" y="1188719"/>
                </a:lnTo>
                <a:lnTo>
                  <a:pt x="316745" y="1188719"/>
                </a:lnTo>
                <a:lnTo>
                  <a:pt x="310393" y="1182370"/>
                </a:lnTo>
                <a:close/>
              </a:path>
              <a:path w="1191260" h="2062479">
                <a:moveTo>
                  <a:pt x="316745" y="1188720"/>
                </a:moveTo>
                <a:lnTo>
                  <a:pt x="297180" y="1188720"/>
                </a:lnTo>
                <a:lnTo>
                  <a:pt x="309879" y="1201419"/>
                </a:lnTo>
                <a:lnTo>
                  <a:pt x="329451" y="1201419"/>
                </a:lnTo>
                <a:lnTo>
                  <a:pt x="316745" y="1188720"/>
                </a:lnTo>
                <a:close/>
              </a:path>
              <a:path w="1191260" h="2062479">
                <a:moveTo>
                  <a:pt x="329451" y="1201420"/>
                </a:moveTo>
                <a:lnTo>
                  <a:pt x="309880" y="1201420"/>
                </a:lnTo>
                <a:lnTo>
                  <a:pt x="313689" y="1205229"/>
                </a:lnTo>
                <a:lnTo>
                  <a:pt x="333263" y="1205229"/>
                </a:lnTo>
                <a:lnTo>
                  <a:pt x="329451" y="1201420"/>
                </a:lnTo>
                <a:close/>
              </a:path>
              <a:path w="1191260" h="2062479">
                <a:moveTo>
                  <a:pt x="333263" y="1205230"/>
                </a:moveTo>
                <a:lnTo>
                  <a:pt x="313690" y="1205230"/>
                </a:lnTo>
                <a:lnTo>
                  <a:pt x="316230" y="1207769"/>
                </a:lnTo>
                <a:lnTo>
                  <a:pt x="335804" y="1207769"/>
                </a:lnTo>
                <a:lnTo>
                  <a:pt x="333263" y="1205230"/>
                </a:lnTo>
                <a:close/>
              </a:path>
              <a:path w="1191260" h="2062479">
                <a:moveTo>
                  <a:pt x="335804" y="1207770"/>
                </a:moveTo>
                <a:lnTo>
                  <a:pt x="316230" y="1207770"/>
                </a:lnTo>
                <a:lnTo>
                  <a:pt x="322580" y="1214119"/>
                </a:lnTo>
                <a:lnTo>
                  <a:pt x="342156" y="1214119"/>
                </a:lnTo>
                <a:lnTo>
                  <a:pt x="335804" y="1207770"/>
                </a:lnTo>
                <a:close/>
              </a:path>
              <a:path w="1191260" h="2062479">
                <a:moveTo>
                  <a:pt x="342156" y="1214120"/>
                </a:moveTo>
                <a:lnTo>
                  <a:pt x="322580" y="1214120"/>
                </a:lnTo>
                <a:lnTo>
                  <a:pt x="328929" y="1220469"/>
                </a:lnTo>
                <a:lnTo>
                  <a:pt x="348509" y="1220469"/>
                </a:lnTo>
                <a:lnTo>
                  <a:pt x="342156" y="1214120"/>
                </a:lnTo>
                <a:close/>
              </a:path>
              <a:path w="1191260" h="2062479">
                <a:moveTo>
                  <a:pt x="348509" y="1220470"/>
                </a:moveTo>
                <a:lnTo>
                  <a:pt x="328930" y="1220470"/>
                </a:lnTo>
                <a:lnTo>
                  <a:pt x="341629" y="1233169"/>
                </a:lnTo>
                <a:lnTo>
                  <a:pt x="361215" y="1233169"/>
                </a:lnTo>
                <a:lnTo>
                  <a:pt x="348509" y="1220470"/>
                </a:lnTo>
                <a:close/>
              </a:path>
              <a:path w="1191260" h="2062479">
                <a:moveTo>
                  <a:pt x="361215" y="1233170"/>
                </a:moveTo>
                <a:lnTo>
                  <a:pt x="341630" y="1233170"/>
                </a:lnTo>
                <a:lnTo>
                  <a:pt x="345440" y="1236979"/>
                </a:lnTo>
                <a:lnTo>
                  <a:pt x="365026" y="1236979"/>
                </a:lnTo>
                <a:lnTo>
                  <a:pt x="361215" y="1233170"/>
                </a:lnTo>
                <a:close/>
              </a:path>
              <a:path w="1191260" h="2062479">
                <a:moveTo>
                  <a:pt x="365026" y="1236980"/>
                </a:moveTo>
                <a:lnTo>
                  <a:pt x="345440" y="1236980"/>
                </a:lnTo>
                <a:lnTo>
                  <a:pt x="354330" y="1245869"/>
                </a:lnTo>
                <a:lnTo>
                  <a:pt x="373920" y="1245869"/>
                </a:lnTo>
                <a:lnTo>
                  <a:pt x="365026" y="1236980"/>
                </a:lnTo>
                <a:close/>
              </a:path>
              <a:path w="1191260" h="2062479">
                <a:moveTo>
                  <a:pt x="373920" y="1245870"/>
                </a:moveTo>
                <a:lnTo>
                  <a:pt x="354330" y="1245870"/>
                </a:lnTo>
                <a:lnTo>
                  <a:pt x="360679" y="1252219"/>
                </a:lnTo>
                <a:lnTo>
                  <a:pt x="380273" y="1252219"/>
                </a:lnTo>
                <a:lnTo>
                  <a:pt x="373920" y="1245870"/>
                </a:lnTo>
                <a:close/>
              </a:path>
              <a:path w="1191260" h="2062479">
                <a:moveTo>
                  <a:pt x="991406" y="1863090"/>
                </a:moveTo>
                <a:lnTo>
                  <a:pt x="971550" y="1863090"/>
                </a:lnTo>
                <a:lnTo>
                  <a:pt x="1038860" y="1930399"/>
                </a:lnTo>
                <a:lnTo>
                  <a:pt x="1058745" y="1930399"/>
                </a:lnTo>
                <a:lnTo>
                  <a:pt x="991406" y="1863090"/>
                </a:lnTo>
                <a:close/>
              </a:path>
              <a:path w="1191260" h="2062479">
                <a:moveTo>
                  <a:pt x="988865" y="1860549"/>
                </a:moveTo>
                <a:lnTo>
                  <a:pt x="969010" y="1860549"/>
                </a:lnTo>
                <a:lnTo>
                  <a:pt x="970280" y="1861819"/>
                </a:lnTo>
                <a:lnTo>
                  <a:pt x="990135" y="1861819"/>
                </a:lnTo>
                <a:lnTo>
                  <a:pt x="988865" y="1860549"/>
                </a:lnTo>
                <a:close/>
              </a:path>
              <a:path w="1191260" h="2062479">
                <a:moveTo>
                  <a:pt x="985053" y="1856739"/>
                </a:moveTo>
                <a:lnTo>
                  <a:pt x="965200" y="1856739"/>
                </a:lnTo>
                <a:lnTo>
                  <a:pt x="967740" y="1859279"/>
                </a:lnTo>
                <a:lnTo>
                  <a:pt x="987594" y="1859279"/>
                </a:lnTo>
                <a:lnTo>
                  <a:pt x="985053" y="1856739"/>
                </a:lnTo>
                <a:close/>
              </a:path>
              <a:path w="1191260" h="2062479">
                <a:moveTo>
                  <a:pt x="982512" y="1854199"/>
                </a:moveTo>
                <a:lnTo>
                  <a:pt x="962660" y="1854199"/>
                </a:lnTo>
                <a:lnTo>
                  <a:pt x="963930" y="1855470"/>
                </a:lnTo>
                <a:lnTo>
                  <a:pt x="983783" y="1855470"/>
                </a:lnTo>
                <a:lnTo>
                  <a:pt x="982512" y="1854199"/>
                </a:lnTo>
                <a:close/>
              </a:path>
              <a:path w="1191260" h="2062479">
                <a:moveTo>
                  <a:pt x="978701" y="1850389"/>
                </a:moveTo>
                <a:lnTo>
                  <a:pt x="958850" y="1850389"/>
                </a:lnTo>
                <a:lnTo>
                  <a:pt x="961390" y="1852929"/>
                </a:lnTo>
                <a:lnTo>
                  <a:pt x="981242" y="1852929"/>
                </a:lnTo>
                <a:lnTo>
                  <a:pt x="978701" y="1850389"/>
                </a:lnTo>
                <a:close/>
              </a:path>
              <a:path w="1191260" h="2062479">
                <a:moveTo>
                  <a:pt x="976159" y="1847849"/>
                </a:moveTo>
                <a:lnTo>
                  <a:pt x="956310" y="1847849"/>
                </a:lnTo>
                <a:lnTo>
                  <a:pt x="957580" y="1849119"/>
                </a:lnTo>
                <a:lnTo>
                  <a:pt x="977430" y="1849119"/>
                </a:lnTo>
                <a:lnTo>
                  <a:pt x="976159" y="1847849"/>
                </a:lnTo>
                <a:close/>
              </a:path>
              <a:path w="1191260" h="2062479">
                <a:moveTo>
                  <a:pt x="972348" y="1844039"/>
                </a:moveTo>
                <a:lnTo>
                  <a:pt x="952500" y="1844039"/>
                </a:lnTo>
                <a:lnTo>
                  <a:pt x="955040" y="1846579"/>
                </a:lnTo>
                <a:lnTo>
                  <a:pt x="974889" y="1846579"/>
                </a:lnTo>
                <a:lnTo>
                  <a:pt x="972348" y="1844039"/>
                </a:lnTo>
                <a:close/>
              </a:path>
              <a:path w="1191260" h="2062479">
                <a:moveTo>
                  <a:pt x="969807" y="1841499"/>
                </a:moveTo>
                <a:lnTo>
                  <a:pt x="949960" y="1841499"/>
                </a:lnTo>
                <a:lnTo>
                  <a:pt x="951230" y="1842769"/>
                </a:lnTo>
                <a:lnTo>
                  <a:pt x="971077" y="1842769"/>
                </a:lnTo>
                <a:lnTo>
                  <a:pt x="969807" y="1841499"/>
                </a:lnTo>
                <a:close/>
              </a:path>
              <a:path w="1191260" h="2062479">
                <a:moveTo>
                  <a:pt x="965995" y="1837689"/>
                </a:moveTo>
                <a:lnTo>
                  <a:pt x="946150" y="1837689"/>
                </a:lnTo>
                <a:lnTo>
                  <a:pt x="948690" y="1840229"/>
                </a:lnTo>
                <a:lnTo>
                  <a:pt x="968536" y="1840229"/>
                </a:lnTo>
                <a:lnTo>
                  <a:pt x="965995" y="1837689"/>
                </a:lnTo>
                <a:close/>
              </a:path>
              <a:path w="1191260" h="2062479">
                <a:moveTo>
                  <a:pt x="963454" y="1835149"/>
                </a:moveTo>
                <a:lnTo>
                  <a:pt x="943610" y="1835149"/>
                </a:lnTo>
                <a:lnTo>
                  <a:pt x="944880" y="1836419"/>
                </a:lnTo>
                <a:lnTo>
                  <a:pt x="964725" y="1836419"/>
                </a:lnTo>
                <a:lnTo>
                  <a:pt x="963454" y="1835149"/>
                </a:lnTo>
                <a:close/>
              </a:path>
              <a:path w="1191260" h="2062479">
                <a:moveTo>
                  <a:pt x="959642" y="1831339"/>
                </a:moveTo>
                <a:lnTo>
                  <a:pt x="939800" y="1831339"/>
                </a:lnTo>
                <a:lnTo>
                  <a:pt x="942340" y="1833879"/>
                </a:lnTo>
                <a:lnTo>
                  <a:pt x="962183" y="1833879"/>
                </a:lnTo>
                <a:lnTo>
                  <a:pt x="959642" y="1831339"/>
                </a:lnTo>
                <a:close/>
              </a:path>
              <a:path w="1191260" h="2062479">
                <a:moveTo>
                  <a:pt x="957101" y="1828799"/>
                </a:moveTo>
                <a:lnTo>
                  <a:pt x="937260" y="1828799"/>
                </a:lnTo>
                <a:lnTo>
                  <a:pt x="938530" y="1830069"/>
                </a:lnTo>
                <a:lnTo>
                  <a:pt x="958372" y="1830069"/>
                </a:lnTo>
                <a:lnTo>
                  <a:pt x="957101" y="1828799"/>
                </a:lnTo>
                <a:close/>
              </a:path>
              <a:path w="1191260" h="2062479">
                <a:moveTo>
                  <a:pt x="953290" y="1824989"/>
                </a:moveTo>
                <a:lnTo>
                  <a:pt x="933450" y="1824989"/>
                </a:lnTo>
                <a:lnTo>
                  <a:pt x="935990" y="1827529"/>
                </a:lnTo>
                <a:lnTo>
                  <a:pt x="955831" y="1827529"/>
                </a:lnTo>
                <a:lnTo>
                  <a:pt x="953290" y="1824989"/>
                </a:lnTo>
                <a:close/>
              </a:path>
              <a:path w="1191260" h="2062479">
                <a:moveTo>
                  <a:pt x="950749" y="1822449"/>
                </a:moveTo>
                <a:lnTo>
                  <a:pt x="930910" y="1822449"/>
                </a:lnTo>
                <a:lnTo>
                  <a:pt x="932180" y="1823719"/>
                </a:lnTo>
                <a:lnTo>
                  <a:pt x="952019" y="1823719"/>
                </a:lnTo>
                <a:lnTo>
                  <a:pt x="950749" y="1822449"/>
                </a:lnTo>
                <a:close/>
              </a:path>
              <a:path w="1191260" h="2062479">
                <a:moveTo>
                  <a:pt x="946937" y="1818639"/>
                </a:moveTo>
                <a:lnTo>
                  <a:pt x="927100" y="1818639"/>
                </a:lnTo>
                <a:lnTo>
                  <a:pt x="929640" y="1821179"/>
                </a:lnTo>
                <a:lnTo>
                  <a:pt x="949478" y="1821179"/>
                </a:lnTo>
                <a:lnTo>
                  <a:pt x="946937" y="1818639"/>
                </a:lnTo>
                <a:close/>
              </a:path>
              <a:path w="1191260" h="2062479">
                <a:moveTo>
                  <a:pt x="944396" y="1816099"/>
                </a:moveTo>
                <a:lnTo>
                  <a:pt x="924560" y="1816099"/>
                </a:lnTo>
                <a:lnTo>
                  <a:pt x="925830" y="1817369"/>
                </a:lnTo>
                <a:lnTo>
                  <a:pt x="945666" y="1817369"/>
                </a:lnTo>
                <a:lnTo>
                  <a:pt x="944396" y="1816099"/>
                </a:lnTo>
                <a:close/>
              </a:path>
              <a:path w="1191260" h="2062479">
                <a:moveTo>
                  <a:pt x="940584" y="1812289"/>
                </a:moveTo>
                <a:lnTo>
                  <a:pt x="920750" y="1812289"/>
                </a:lnTo>
                <a:lnTo>
                  <a:pt x="923290" y="1814829"/>
                </a:lnTo>
                <a:lnTo>
                  <a:pt x="943125" y="1814829"/>
                </a:lnTo>
                <a:lnTo>
                  <a:pt x="940584" y="1812289"/>
                </a:lnTo>
                <a:close/>
              </a:path>
              <a:path w="1191260" h="2062479">
                <a:moveTo>
                  <a:pt x="938043" y="1809749"/>
                </a:moveTo>
                <a:lnTo>
                  <a:pt x="918210" y="1809749"/>
                </a:lnTo>
                <a:lnTo>
                  <a:pt x="919480" y="1811019"/>
                </a:lnTo>
                <a:lnTo>
                  <a:pt x="939314" y="1811019"/>
                </a:lnTo>
                <a:lnTo>
                  <a:pt x="938043" y="1809749"/>
                </a:lnTo>
                <a:close/>
              </a:path>
              <a:path w="1191260" h="2062479">
                <a:moveTo>
                  <a:pt x="934231" y="1805939"/>
                </a:moveTo>
                <a:lnTo>
                  <a:pt x="914400" y="1805939"/>
                </a:lnTo>
                <a:lnTo>
                  <a:pt x="916940" y="1808479"/>
                </a:lnTo>
                <a:lnTo>
                  <a:pt x="936773" y="1808479"/>
                </a:lnTo>
                <a:lnTo>
                  <a:pt x="934231" y="1805939"/>
                </a:lnTo>
                <a:close/>
              </a:path>
              <a:path w="1191260" h="2062479">
                <a:moveTo>
                  <a:pt x="931690" y="1803399"/>
                </a:moveTo>
                <a:lnTo>
                  <a:pt x="911860" y="1803399"/>
                </a:lnTo>
                <a:lnTo>
                  <a:pt x="913130" y="1804669"/>
                </a:lnTo>
                <a:lnTo>
                  <a:pt x="932961" y="1804669"/>
                </a:lnTo>
                <a:lnTo>
                  <a:pt x="931690" y="1803399"/>
                </a:lnTo>
                <a:close/>
              </a:path>
              <a:path w="1191260" h="2062479">
                <a:moveTo>
                  <a:pt x="927879" y="1799589"/>
                </a:moveTo>
                <a:lnTo>
                  <a:pt x="908050" y="1799589"/>
                </a:lnTo>
                <a:lnTo>
                  <a:pt x="910590" y="1802129"/>
                </a:lnTo>
                <a:lnTo>
                  <a:pt x="930420" y="1802129"/>
                </a:lnTo>
                <a:lnTo>
                  <a:pt x="927879" y="1799589"/>
                </a:lnTo>
                <a:close/>
              </a:path>
              <a:path w="1191260" h="2062479">
                <a:moveTo>
                  <a:pt x="925338" y="1797049"/>
                </a:moveTo>
                <a:lnTo>
                  <a:pt x="905510" y="1797049"/>
                </a:lnTo>
                <a:lnTo>
                  <a:pt x="906780" y="1798319"/>
                </a:lnTo>
                <a:lnTo>
                  <a:pt x="926608" y="1798319"/>
                </a:lnTo>
                <a:lnTo>
                  <a:pt x="925338" y="1797049"/>
                </a:lnTo>
                <a:close/>
              </a:path>
              <a:path w="1191260" h="2062479">
                <a:moveTo>
                  <a:pt x="921526" y="1793239"/>
                </a:moveTo>
                <a:lnTo>
                  <a:pt x="901700" y="1793239"/>
                </a:lnTo>
                <a:lnTo>
                  <a:pt x="904240" y="1795779"/>
                </a:lnTo>
                <a:lnTo>
                  <a:pt x="924067" y="1795779"/>
                </a:lnTo>
                <a:lnTo>
                  <a:pt x="921526" y="1793239"/>
                </a:lnTo>
                <a:close/>
              </a:path>
              <a:path w="1191260" h="2062479">
                <a:moveTo>
                  <a:pt x="918985" y="1790699"/>
                </a:moveTo>
                <a:lnTo>
                  <a:pt x="899160" y="1790699"/>
                </a:lnTo>
                <a:lnTo>
                  <a:pt x="900430" y="1791969"/>
                </a:lnTo>
                <a:lnTo>
                  <a:pt x="920255" y="1791969"/>
                </a:lnTo>
                <a:lnTo>
                  <a:pt x="918985" y="1790699"/>
                </a:lnTo>
                <a:close/>
              </a:path>
              <a:path w="1191260" h="2062479">
                <a:moveTo>
                  <a:pt x="915173" y="1786889"/>
                </a:moveTo>
                <a:lnTo>
                  <a:pt x="895350" y="1786889"/>
                </a:lnTo>
                <a:lnTo>
                  <a:pt x="897889" y="1789429"/>
                </a:lnTo>
                <a:lnTo>
                  <a:pt x="917714" y="1789429"/>
                </a:lnTo>
                <a:lnTo>
                  <a:pt x="915173" y="1786889"/>
                </a:lnTo>
                <a:close/>
              </a:path>
              <a:path w="1191260" h="2062479">
                <a:moveTo>
                  <a:pt x="912632" y="1784349"/>
                </a:moveTo>
                <a:lnTo>
                  <a:pt x="892810" y="1784349"/>
                </a:lnTo>
                <a:lnTo>
                  <a:pt x="894080" y="1785619"/>
                </a:lnTo>
                <a:lnTo>
                  <a:pt x="913903" y="1785619"/>
                </a:lnTo>
                <a:lnTo>
                  <a:pt x="912632" y="1784349"/>
                </a:lnTo>
                <a:close/>
              </a:path>
              <a:path w="1191260" h="2062479">
                <a:moveTo>
                  <a:pt x="908820" y="1780539"/>
                </a:moveTo>
                <a:lnTo>
                  <a:pt x="889000" y="1780539"/>
                </a:lnTo>
                <a:lnTo>
                  <a:pt x="891540" y="1783079"/>
                </a:lnTo>
                <a:lnTo>
                  <a:pt x="911362" y="1783079"/>
                </a:lnTo>
                <a:lnTo>
                  <a:pt x="908820" y="1780539"/>
                </a:lnTo>
                <a:close/>
              </a:path>
              <a:path w="1191260" h="2062479">
                <a:moveTo>
                  <a:pt x="906279" y="1777999"/>
                </a:moveTo>
                <a:lnTo>
                  <a:pt x="886460" y="1777999"/>
                </a:lnTo>
                <a:lnTo>
                  <a:pt x="887730" y="1779269"/>
                </a:lnTo>
                <a:lnTo>
                  <a:pt x="907550" y="1779269"/>
                </a:lnTo>
                <a:lnTo>
                  <a:pt x="906279" y="1777999"/>
                </a:lnTo>
                <a:close/>
              </a:path>
              <a:path w="1191260" h="2062479">
                <a:moveTo>
                  <a:pt x="902468" y="1774189"/>
                </a:moveTo>
                <a:lnTo>
                  <a:pt x="882650" y="1774189"/>
                </a:lnTo>
                <a:lnTo>
                  <a:pt x="885190" y="1776729"/>
                </a:lnTo>
                <a:lnTo>
                  <a:pt x="905009" y="1776729"/>
                </a:lnTo>
                <a:lnTo>
                  <a:pt x="902468" y="1774189"/>
                </a:lnTo>
                <a:close/>
              </a:path>
              <a:path w="1191260" h="2062479">
                <a:moveTo>
                  <a:pt x="899927" y="1771649"/>
                </a:moveTo>
                <a:lnTo>
                  <a:pt x="880110" y="1771649"/>
                </a:lnTo>
                <a:lnTo>
                  <a:pt x="881380" y="1772919"/>
                </a:lnTo>
                <a:lnTo>
                  <a:pt x="901197" y="1772919"/>
                </a:lnTo>
                <a:lnTo>
                  <a:pt x="899927" y="1771649"/>
                </a:lnTo>
                <a:close/>
              </a:path>
              <a:path w="1191260" h="2062479">
                <a:moveTo>
                  <a:pt x="893574" y="1765300"/>
                </a:moveTo>
                <a:lnTo>
                  <a:pt x="873760" y="1765300"/>
                </a:lnTo>
                <a:lnTo>
                  <a:pt x="878840" y="1770379"/>
                </a:lnTo>
                <a:lnTo>
                  <a:pt x="898656" y="1770379"/>
                </a:lnTo>
                <a:lnTo>
                  <a:pt x="893574" y="1765300"/>
                </a:lnTo>
                <a:close/>
              </a:path>
              <a:path w="1191260" h="2062479">
                <a:moveTo>
                  <a:pt x="889762" y="1761489"/>
                </a:moveTo>
                <a:lnTo>
                  <a:pt x="869950" y="1761489"/>
                </a:lnTo>
                <a:lnTo>
                  <a:pt x="872490" y="1764029"/>
                </a:lnTo>
                <a:lnTo>
                  <a:pt x="892303" y="1764029"/>
                </a:lnTo>
                <a:lnTo>
                  <a:pt x="889762" y="1761489"/>
                </a:lnTo>
                <a:close/>
              </a:path>
              <a:path w="1191260" h="2062479">
                <a:moveTo>
                  <a:pt x="887221" y="1758949"/>
                </a:moveTo>
                <a:lnTo>
                  <a:pt x="867410" y="1758949"/>
                </a:lnTo>
                <a:lnTo>
                  <a:pt x="868680" y="1760220"/>
                </a:lnTo>
                <a:lnTo>
                  <a:pt x="888492" y="1760220"/>
                </a:lnTo>
                <a:lnTo>
                  <a:pt x="887221" y="1758949"/>
                </a:lnTo>
                <a:close/>
              </a:path>
              <a:path w="1191260" h="2062479">
                <a:moveTo>
                  <a:pt x="883410" y="1755139"/>
                </a:moveTo>
                <a:lnTo>
                  <a:pt x="863600" y="1755139"/>
                </a:lnTo>
                <a:lnTo>
                  <a:pt x="866140" y="1757679"/>
                </a:lnTo>
                <a:lnTo>
                  <a:pt x="885951" y="1757679"/>
                </a:lnTo>
                <a:lnTo>
                  <a:pt x="883410" y="1755139"/>
                </a:lnTo>
                <a:close/>
              </a:path>
              <a:path w="1191260" h="2062479">
                <a:moveTo>
                  <a:pt x="880868" y="1752599"/>
                </a:moveTo>
                <a:lnTo>
                  <a:pt x="861060" y="1752599"/>
                </a:lnTo>
                <a:lnTo>
                  <a:pt x="862330" y="1753869"/>
                </a:lnTo>
                <a:lnTo>
                  <a:pt x="882139" y="1753869"/>
                </a:lnTo>
                <a:lnTo>
                  <a:pt x="880868" y="1752599"/>
                </a:lnTo>
                <a:close/>
              </a:path>
              <a:path w="1191260" h="2062479">
                <a:moveTo>
                  <a:pt x="877057" y="1748789"/>
                </a:moveTo>
                <a:lnTo>
                  <a:pt x="857250" y="1748789"/>
                </a:lnTo>
                <a:lnTo>
                  <a:pt x="859790" y="1751329"/>
                </a:lnTo>
                <a:lnTo>
                  <a:pt x="879598" y="1751329"/>
                </a:lnTo>
                <a:lnTo>
                  <a:pt x="877057" y="1748789"/>
                </a:lnTo>
                <a:close/>
              </a:path>
              <a:path w="1191260" h="2062479">
                <a:moveTo>
                  <a:pt x="874516" y="1746249"/>
                </a:moveTo>
                <a:lnTo>
                  <a:pt x="854710" y="1746249"/>
                </a:lnTo>
                <a:lnTo>
                  <a:pt x="855980" y="1747519"/>
                </a:lnTo>
                <a:lnTo>
                  <a:pt x="875786" y="1747519"/>
                </a:lnTo>
                <a:lnTo>
                  <a:pt x="874516" y="1746249"/>
                </a:lnTo>
                <a:close/>
              </a:path>
              <a:path w="1191260" h="2062479">
                <a:moveTo>
                  <a:pt x="870704" y="1742439"/>
                </a:moveTo>
                <a:lnTo>
                  <a:pt x="850900" y="1742439"/>
                </a:lnTo>
                <a:lnTo>
                  <a:pt x="853440" y="1744979"/>
                </a:lnTo>
                <a:lnTo>
                  <a:pt x="873245" y="1744979"/>
                </a:lnTo>
                <a:lnTo>
                  <a:pt x="870704" y="1742439"/>
                </a:lnTo>
                <a:close/>
              </a:path>
              <a:path w="1191260" h="2062479">
                <a:moveTo>
                  <a:pt x="868163" y="1739899"/>
                </a:moveTo>
                <a:lnTo>
                  <a:pt x="848360" y="1739899"/>
                </a:lnTo>
                <a:lnTo>
                  <a:pt x="849629" y="1741169"/>
                </a:lnTo>
                <a:lnTo>
                  <a:pt x="869434" y="1741169"/>
                </a:lnTo>
                <a:lnTo>
                  <a:pt x="868163" y="1739899"/>
                </a:lnTo>
                <a:close/>
              </a:path>
              <a:path w="1191260" h="2062479">
                <a:moveTo>
                  <a:pt x="864351" y="1736089"/>
                </a:moveTo>
                <a:lnTo>
                  <a:pt x="844550" y="1736089"/>
                </a:lnTo>
                <a:lnTo>
                  <a:pt x="847090" y="1738629"/>
                </a:lnTo>
                <a:lnTo>
                  <a:pt x="866892" y="1738629"/>
                </a:lnTo>
                <a:lnTo>
                  <a:pt x="864351" y="1736089"/>
                </a:lnTo>
                <a:close/>
              </a:path>
              <a:path w="1191260" h="2062479">
                <a:moveTo>
                  <a:pt x="861810" y="1733549"/>
                </a:moveTo>
                <a:lnTo>
                  <a:pt x="842010" y="1733549"/>
                </a:lnTo>
                <a:lnTo>
                  <a:pt x="843280" y="1734820"/>
                </a:lnTo>
                <a:lnTo>
                  <a:pt x="863081" y="1734820"/>
                </a:lnTo>
                <a:lnTo>
                  <a:pt x="861810" y="1733549"/>
                </a:lnTo>
                <a:close/>
              </a:path>
              <a:path w="1191260" h="2062479">
                <a:moveTo>
                  <a:pt x="857999" y="1729739"/>
                </a:moveTo>
                <a:lnTo>
                  <a:pt x="838200" y="1729739"/>
                </a:lnTo>
                <a:lnTo>
                  <a:pt x="840740" y="1732279"/>
                </a:lnTo>
                <a:lnTo>
                  <a:pt x="860540" y="1732279"/>
                </a:lnTo>
                <a:lnTo>
                  <a:pt x="857999" y="1729739"/>
                </a:lnTo>
                <a:close/>
              </a:path>
              <a:path w="1191260" h="2062479">
                <a:moveTo>
                  <a:pt x="855457" y="1727199"/>
                </a:moveTo>
                <a:lnTo>
                  <a:pt x="835660" y="1727199"/>
                </a:lnTo>
                <a:lnTo>
                  <a:pt x="836930" y="1728470"/>
                </a:lnTo>
                <a:lnTo>
                  <a:pt x="856728" y="1728470"/>
                </a:lnTo>
                <a:lnTo>
                  <a:pt x="855457" y="1727199"/>
                </a:lnTo>
                <a:close/>
              </a:path>
              <a:path w="1191260" h="2062479">
                <a:moveTo>
                  <a:pt x="851646" y="1723390"/>
                </a:moveTo>
                <a:lnTo>
                  <a:pt x="831850" y="1723390"/>
                </a:lnTo>
                <a:lnTo>
                  <a:pt x="834390" y="1725929"/>
                </a:lnTo>
                <a:lnTo>
                  <a:pt x="854187" y="1725929"/>
                </a:lnTo>
                <a:lnTo>
                  <a:pt x="851646" y="1723390"/>
                </a:lnTo>
                <a:close/>
              </a:path>
              <a:path w="1191260" h="2062479">
                <a:moveTo>
                  <a:pt x="849105" y="1720849"/>
                </a:moveTo>
                <a:lnTo>
                  <a:pt x="829310" y="1720849"/>
                </a:lnTo>
                <a:lnTo>
                  <a:pt x="830580" y="1722119"/>
                </a:lnTo>
                <a:lnTo>
                  <a:pt x="850375" y="1722119"/>
                </a:lnTo>
                <a:lnTo>
                  <a:pt x="849105" y="1720849"/>
                </a:lnTo>
                <a:close/>
              </a:path>
              <a:path w="1191260" h="2062479">
                <a:moveTo>
                  <a:pt x="845293" y="1717039"/>
                </a:moveTo>
                <a:lnTo>
                  <a:pt x="825500" y="1717039"/>
                </a:lnTo>
                <a:lnTo>
                  <a:pt x="828040" y="1719579"/>
                </a:lnTo>
                <a:lnTo>
                  <a:pt x="847834" y="1719579"/>
                </a:lnTo>
                <a:lnTo>
                  <a:pt x="845293" y="1717039"/>
                </a:lnTo>
                <a:close/>
              </a:path>
              <a:path w="1191260" h="2062479">
                <a:moveTo>
                  <a:pt x="842752" y="1714499"/>
                </a:moveTo>
                <a:lnTo>
                  <a:pt x="822960" y="1714499"/>
                </a:lnTo>
                <a:lnTo>
                  <a:pt x="824230" y="1715769"/>
                </a:lnTo>
                <a:lnTo>
                  <a:pt x="844023" y="1715769"/>
                </a:lnTo>
                <a:lnTo>
                  <a:pt x="842752" y="1714499"/>
                </a:lnTo>
                <a:close/>
              </a:path>
              <a:path w="1191260" h="2062479">
                <a:moveTo>
                  <a:pt x="838940" y="1710690"/>
                </a:moveTo>
                <a:lnTo>
                  <a:pt x="819150" y="1710690"/>
                </a:lnTo>
                <a:lnTo>
                  <a:pt x="821690" y="1713229"/>
                </a:lnTo>
                <a:lnTo>
                  <a:pt x="841481" y="1713229"/>
                </a:lnTo>
                <a:lnTo>
                  <a:pt x="838940" y="1710690"/>
                </a:lnTo>
                <a:close/>
              </a:path>
              <a:path w="1191260" h="2062479">
                <a:moveTo>
                  <a:pt x="836399" y="1708149"/>
                </a:moveTo>
                <a:lnTo>
                  <a:pt x="816610" y="1708149"/>
                </a:lnTo>
                <a:lnTo>
                  <a:pt x="817880" y="1709419"/>
                </a:lnTo>
                <a:lnTo>
                  <a:pt x="837670" y="1709419"/>
                </a:lnTo>
                <a:lnTo>
                  <a:pt x="836399" y="1708149"/>
                </a:lnTo>
                <a:close/>
              </a:path>
              <a:path w="1191260" h="2062479">
                <a:moveTo>
                  <a:pt x="830047" y="1701799"/>
                </a:moveTo>
                <a:lnTo>
                  <a:pt x="810259" y="1701799"/>
                </a:lnTo>
                <a:lnTo>
                  <a:pt x="815340" y="1706879"/>
                </a:lnTo>
                <a:lnTo>
                  <a:pt x="835129" y="1706879"/>
                </a:lnTo>
                <a:lnTo>
                  <a:pt x="830047" y="1701799"/>
                </a:lnTo>
                <a:close/>
              </a:path>
              <a:path w="1191260" h="2062479">
                <a:moveTo>
                  <a:pt x="823694" y="1695449"/>
                </a:moveTo>
                <a:lnTo>
                  <a:pt x="803909" y="1695449"/>
                </a:lnTo>
                <a:lnTo>
                  <a:pt x="808990" y="1700529"/>
                </a:lnTo>
                <a:lnTo>
                  <a:pt x="828776" y="1700529"/>
                </a:lnTo>
                <a:lnTo>
                  <a:pt x="823694" y="1695449"/>
                </a:lnTo>
                <a:close/>
              </a:path>
              <a:path w="1191260" h="2062479">
                <a:moveTo>
                  <a:pt x="817341" y="1689099"/>
                </a:moveTo>
                <a:lnTo>
                  <a:pt x="797560" y="1689099"/>
                </a:lnTo>
                <a:lnTo>
                  <a:pt x="802640" y="1694179"/>
                </a:lnTo>
                <a:lnTo>
                  <a:pt x="822423" y="1694179"/>
                </a:lnTo>
                <a:lnTo>
                  <a:pt x="817341" y="1689099"/>
                </a:lnTo>
                <a:close/>
              </a:path>
              <a:path w="1191260" h="2062479">
                <a:moveTo>
                  <a:pt x="810988" y="1682749"/>
                </a:moveTo>
                <a:lnTo>
                  <a:pt x="791210" y="1682749"/>
                </a:lnTo>
                <a:lnTo>
                  <a:pt x="796289" y="1687829"/>
                </a:lnTo>
                <a:lnTo>
                  <a:pt x="816071" y="1687829"/>
                </a:lnTo>
                <a:lnTo>
                  <a:pt x="810988" y="1682749"/>
                </a:lnTo>
                <a:close/>
              </a:path>
              <a:path w="1191260" h="2062479">
                <a:moveTo>
                  <a:pt x="804636" y="1676399"/>
                </a:moveTo>
                <a:lnTo>
                  <a:pt x="784859" y="1676399"/>
                </a:lnTo>
                <a:lnTo>
                  <a:pt x="789940" y="1681480"/>
                </a:lnTo>
                <a:lnTo>
                  <a:pt x="809718" y="1681480"/>
                </a:lnTo>
                <a:lnTo>
                  <a:pt x="804636" y="1676399"/>
                </a:lnTo>
                <a:close/>
              </a:path>
              <a:path w="1191260" h="2062479">
                <a:moveTo>
                  <a:pt x="798283" y="1670049"/>
                </a:moveTo>
                <a:lnTo>
                  <a:pt x="778509" y="1670049"/>
                </a:lnTo>
                <a:lnTo>
                  <a:pt x="783590" y="1675129"/>
                </a:lnTo>
                <a:lnTo>
                  <a:pt x="803365" y="1675129"/>
                </a:lnTo>
                <a:lnTo>
                  <a:pt x="798283" y="1670049"/>
                </a:lnTo>
                <a:close/>
              </a:path>
              <a:path w="1191260" h="2062479">
                <a:moveTo>
                  <a:pt x="791930" y="1663699"/>
                </a:moveTo>
                <a:lnTo>
                  <a:pt x="772159" y="1663699"/>
                </a:lnTo>
                <a:lnTo>
                  <a:pt x="777240" y="1668779"/>
                </a:lnTo>
                <a:lnTo>
                  <a:pt x="797012" y="1668779"/>
                </a:lnTo>
                <a:lnTo>
                  <a:pt x="791930" y="1663699"/>
                </a:lnTo>
                <a:close/>
              </a:path>
              <a:path w="1191260" h="2062479">
                <a:moveTo>
                  <a:pt x="786848" y="1658620"/>
                </a:moveTo>
                <a:lnTo>
                  <a:pt x="767080" y="1658620"/>
                </a:lnTo>
                <a:lnTo>
                  <a:pt x="770890" y="1662429"/>
                </a:lnTo>
                <a:lnTo>
                  <a:pt x="790660" y="1662429"/>
                </a:lnTo>
                <a:lnTo>
                  <a:pt x="786848" y="1658620"/>
                </a:lnTo>
                <a:close/>
              </a:path>
              <a:path w="1191260" h="2062479">
                <a:moveTo>
                  <a:pt x="780495" y="1652270"/>
                </a:moveTo>
                <a:lnTo>
                  <a:pt x="760730" y="1652270"/>
                </a:lnTo>
                <a:lnTo>
                  <a:pt x="765810" y="1657349"/>
                </a:lnTo>
                <a:lnTo>
                  <a:pt x="785577" y="1657349"/>
                </a:lnTo>
                <a:lnTo>
                  <a:pt x="780495" y="1652270"/>
                </a:lnTo>
                <a:close/>
              </a:path>
              <a:path w="1191260" h="2062479">
                <a:moveTo>
                  <a:pt x="774142" y="1645920"/>
                </a:moveTo>
                <a:lnTo>
                  <a:pt x="754380" y="1645920"/>
                </a:lnTo>
                <a:lnTo>
                  <a:pt x="759460" y="1650999"/>
                </a:lnTo>
                <a:lnTo>
                  <a:pt x="779225" y="1650999"/>
                </a:lnTo>
                <a:lnTo>
                  <a:pt x="774142" y="1645920"/>
                </a:lnTo>
                <a:close/>
              </a:path>
              <a:path w="1191260" h="2062479">
                <a:moveTo>
                  <a:pt x="767790" y="1639569"/>
                </a:moveTo>
                <a:lnTo>
                  <a:pt x="748030" y="1639569"/>
                </a:lnTo>
                <a:lnTo>
                  <a:pt x="753110" y="1644649"/>
                </a:lnTo>
                <a:lnTo>
                  <a:pt x="772872" y="1644649"/>
                </a:lnTo>
                <a:lnTo>
                  <a:pt x="767790" y="1639569"/>
                </a:lnTo>
                <a:close/>
              </a:path>
              <a:path w="1191260" h="2062479">
                <a:moveTo>
                  <a:pt x="761437" y="1633220"/>
                </a:moveTo>
                <a:lnTo>
                  <a:pt x="741680" y="1633220"/>
                </a:lnTo>
                <a:lnTo>
                  <a:pt x="746760" y="1638299"/>
                </a:lnTo>
                <a:lnTo>
                  <a:pt x="766519" y="1638299"/>
                </a:lnTo>
                <a:lnTo>
                  <a:pt x="761437" y="1633220"/>
                </a:lnTo>
                <a:close/>
              </a:path>
              <a:path w="1191260" h="2062479">
                <a:moveTo>
                  <a:pt x="755084" y="1626870"/>
                </a:moveTo>
                <a:lnTo>
                  <a:pt x="735330" y="1626870"/>
                </a:lnTo>
                <a:lnTo>
                  <a:pt x="740410" y="1631949"/>
                </a:lnTo>
                <a:lnTo>
                  <a:pt x="760166" y="1631949"/>
                </a:lnTo>
                <a:lnTo>
                  <a:pt x="755084" y="1626870"/>
                </a:lnTo>
                <a:close/>
              </a:path>
              <a:path w="1191260" h="2062479">
                <a:moveTo>
                  <a:pt x="748732" y="1620519"/>
                </a:moveTo>
                <a:lnTo>
                  <a:pt x="728980" y="1620519"/>
                </a:lnTo>
                <a:lnTo>
                  <a:pt x="734060" y="1625599"/>
                </a:lnTo>
                <a:lnTo>
                  <a:pt x="753814" y="1625599"/>
                </a:lnTo>
                <a:lnTo>
                  <a:pt x="748732" y="1620519"/>
                </a:lnTo>
                <a:close/>
              </a:path>
              <a:path w="1191260" h="2062479">
                <a:moveTo>
                  <a:pt x="742379" y="1614170"/>
                </a:moveTo>
                <a:lnTo>
                  <a:pt x="722630" y="1614170"/>
                </a:lnTo>
                <a:lnTo>
                  <a:pt x="727710" y="1619249"/>
                </a:lnTo>
                <a:lnTo>
                  <a:pt x="747461" y="1619249"/>
                </a:lnTo>
                <a:lnTo>
                  <a:pt x="742379" y="1614170"/>
                </a:lnTo>
                <a:close/>
              </a:path>
              <a:path w="1191260" h="2062479">
                <a:moveTo>
                  <a:pt x="736026" y="1607819"/>
                </a:moveTo>
                <a:lnTo>
                  <a:pt x="716280" y="1607819"/>
                </a:lnTo>
                <a:lnTo>
                  <a:pt x="721360" y="1612899"/>
                </a:lnTo>
                <a:lnTo>
                  <a:pt x="741108" y="1612899"/>
                </a:lnTo>
                <a:lnTo>
                  <a:pt x="736026" y="1607819"/>
                </a:lnTo>
                <a:close/>
              </a:path>
              <a:path w="1191260" h="2062479">
                <a:moveTo>
                  <a:pt x="729673" y="1601470"/>
                </a:moveTo>
                <a:lnTo>
                  <a:pt x="709930" y="1601470"/>
                </a:lnTo>
                <a:lnTo>
                  <a:pt x="715010" y="1606549"/>
                </a:lnTo>
                <a:lnTo>
                  <a:pt x="734756" y="1606549"/>
                </a:lnTo>
                <a:lnTo>
                  <a:pt x="729673" y="1601470"/>
                </a:lnTo>
                <a:close/>
              </a:path>
              <a:path w="1191260" h="2062479">
                <a:moveTo>
                  <a:pt x="723321" y="1595120"/>
                </a:moveTo>
                <a:lnTo>
                  <a:pt x="703580" y="1595120"/>
                </a:lnTo>
                <a:lnTo>
                  <a:pt x="708660" y="1600199"/>
                </a:lnTo>
                <a:lnTo>
                  <a:pt x="728403" y="1600199"/>
                </a:lnTo>
                <a:lnTo>
                  <a:pt x="723321" y="1595120"/>
                </a:lnTo>
                <a:close/>
              </a:path>
              <a:path w="1191260" h="2062479">
                <a:moveTo>
                  <a:pt x="716968" y="1588769"/>
                </a:moveTo>
                <a:lnTo>
                  <a:pt x="697230" y="1588769"/>
                </a:lnTo>
                <a:lnTo>
                  <a:pt x="702310" y="1593849"/>
                </a:lnTo>
                <a:lnTo>
                  <a:pt x="722050" y="1593849"/>
                </a:lnTo>
                <a:lnTo>
                  <a:pt x="716968" y="1588769"/>
                </a:lnTo>
                <a:close/>
              </a:path>
              <a:path w="1191260" h="2062479">
                <a:moveTo>
                  <a:pt x="710615" y="1582420"/>
                </a:moveTo>
                <a:lnTo>
                  <a:pt x="690880" y="1582420"/>
                </a:lnTo>
                <a:lnTo>
                  <a:pt x="695960" y="1587499"/>
                </a:lnTo>
                <a:lnTo>
                  <a:pt x="715697" y="1587499"/>
                </a:lnTo>
                <a:lnTo>
                  <a:pt x="710615" y="1582420"/>
                </a:lnTo>
                <a:close/>
              </a:path>
              <a:path w="1191260" h="2062479">
                <a:moveTo>
                  <a:pt x="704262" y="1576069"/>
                </a:moveTo>
                <a:lnTo>
                  <a:pt x="684530" y="1576069"/>
                </a:lnTo>
                <a:lnTo>
                  <a:pt x="689610" y="1581149"/>
                </a:lnTo>
                <a:lnTo>
                  <a:pt x="709345" y="1581149"/>
                </a:lnTo>
                <a:lnTo>
                  <a:pt x="704262" y="1576069"/>
                </a:lnTo>
                <a:close/>
              </a:path>
              <a:path w="1191260" h="2062479">
                <a:moveTo>
                  <a:pt x="697910" y="1569720"/>
                </a:moveTo>
                <a:lnTo>
                  <a:pt x="678180" y="1569720"/>
                </a:lnTo>
                <a:lnTo>
                  <a:pt x="683260" y="1574799"/>
                </a:lnTo>
                <a:lnTo>
                  <a:pt x="702992" y="1574799"/>
                </a:lnTo>
                <a:lnTo>
                  <a:pt x="697910" y="1569720"/>
                </a:lnTo>
                <a:close/>
              </a:path>
              <a:path w="1191260" h="2062479">
                <a:moveTo>
                  <a:pt x="691557" y="1563370"/>
                </a:moveTo>
                <a:lnTo>
                  <a:pt x="671830" y="1563370"/>
                </a:lnTo>
                <a:lnTo>
                  <a:pt x="676910" y="1568449"/>
                </a:lnTo>
                <a:lnTo>
                  <a:pt x="696639" y="1568449"/>
                </a:lnTo>
                <a:lnTo>
                  <a:pt x="691557" y="1563370"/>
                </a:lnTo>
                <a:close/>
              </a:path>
              <a:path w="1191260" h="2062479">
                <a:moveTo>
                  <a:pt x="685204" y="1557020"/>
                </a:moveTo>
                <a:lnTo>
                  <a:pt x="665480" y="1557020"/>
                </a:lnTo>
                <a:lnTo>
                  <a:pt x="670560" y="1562099"/>
                </a:lnTo>
                <a:lnTo>
                  <a:pt x="690286" y="1562099"/>
                </a:lnTo>
                <a:lnTo>
                  <a:pt x="685204" y="1557020"/>
                </a:lnTo>
                <a:close/>
              </a:path>
              <a:path w="1191260" h="2062479">
                <a:moveTo>
                  <a:pt x="678851" y="1550669"/>
                </a:moveTo>
                <a:lnTo>
                  <a:pt x="659130" y="1550669"/>
                </a:lnTo>
                <a:lnTo>
                  <a:pt x="664209" y="1555749"/>
                </a:lnTo>
                <a:lnTo>
                  <a:pt x="683934" y="1555749"/>
                </a:lnTo>
                <a:lnTo>
                  <a:pt x="678851" y="1550669"/>
                </a:lnTo>
                <a:close/>
              </a:path>
              <a:path w="1191260" h="2062479">
                <a:moveTo>
                  <a:pt x="672499" y="1544319"/>
                </a:moveTo>
                <a:lnTo>
                  <a:pt x="652780" y="1544319"/>
                </a:lnTo>
                <a:lnTo>
                  <a:pt x="657860" y="1549400"/>
                </a:lnTo>
                <a:lnTo>
                  <a:pt x="677581" y="1549400"/>
                </a:lnTo>
                <a:lnTo>
                  <a:pt x="672499" y="1544319"/>
                </a:lnTo>
                <a:close/>
              </a:path>
              <a:path w="1191260" h="2062479">
                <a:moveTo>
                  <a:pt x="666146" y="1537970"/>
                </a:moveTo>
                <a:lnTo>
                  <a:pt x="646430" y="1537970"/>
                </a:lnTo>
                <a:lnTo>
                  <a:pt x="651510" y="1543049"/>
                </a:lnTo>
                <a:lnTo>
                  <a:pt x="671228" y="1543049"/>
                </a:lnTo>
                <a:lnTo>
                  <a:pt x="666146" y="1537970"/>
                </a:lnTo>
                <a:close/>
              </a:path>
              <a:path w="1191260" h="2062479">
                <a:moveTo>
                  <a:pt x="659793" y="1531619"/>
                </a:moveTo>
                <a:lnTo>
                  <a:pt x="640080" y="1531619"/>
                </a:lnTo>
                <a:lnTo>
                  <a:pt x="645160" y="1536700"/>
                </a:lnTo>
                <a:lnTo>
                  <a:pt x="664875" y="1536700"/>
                </a:lnTo>
                <a:lnTo>
                  <a:pt x="659793" y="1531619"/>
                </a:lnTo>
                <a:close/>
              </a:path>
              <a:path w="1191260" h="2062479">
                <a:moveTo>
                  <a:pt x="653440" y="1525270"/>
                </a:moveTo>
                <a:lnTo>
                  <a:pt x="633730" y="1525270"/>
                </a:lnTo>
                <a:lnTo>
                  <a:pt x="638809" y="1530349"/>
                </a:lnTo>
                <a:lnTo>
                  <a:pt x="658523" y="1530349"/>
                </a:lnTo>
                <a:lnTo>
                  <a:pt x="653440" y="1525270"/>
                </a:lnTo>
                <a:close/>
              </a:path>
              <a:path w="1191260" h="2062479">
                <a:moveTo>
                  <a:pt x="647088" y="1518919"/>
                </a:moveTo>
                <a:lnTo>
                  <a:pt x="627380" y="1518919"/>
                </a:lnTo>
                <a:lnTo>
                  <a:pt x="632460" y="1523999"/>
                </a:lnTo>
                <a:lnTo>
                  <a:pt x="652170" y="1523999"/>
                </a:lnTo>
                <a:lnTo>
                  <a:pt x="647088" y="1518919"/>
                </a:lnTo>
                <a:close/>
              </a:path>
              <a:path w="1191260" h="2062479">
                <a:moveTo>
                  <a:pt x="640735" y="1512569"/>
                </a:moveTo>
                <a:lnTo>
                  <a:pt x="621030" y="1512569"/>
                </a:lnTo>
                <a:lnTo>
                  <a:pt x="626110" y="1517649"/>
                </a:lnTo>
                <a:lnTo>
                  <a:pt x="645817" y="1517649"/>
                </a:lnTo>
                <a:lnTo>
                  <a:pt x="640735" y="1512569"/>
                </a:lnTo>
                <a:close/>
              </a:path>
              <a:path w="1191260" h="2062479">
                <a:moveTo>
                  <a:pt x="634382" y="1506220"/>
                </a:moveTo>
                <a:lnTo>
                  <a:pt x="614680" y="1506220"/>
                </a:lnTo>
                <a:lnTo>
                  <a:pt x="619760" y="1511299"/>
                </a:lnTo>
                <a:lnTo>
                  <a:pt x="639464" y="1511299"/>
                </a:lnTo>
                <a:lnTo>
                  <a:pt x="634382" y="1506220"/>
                </a:lnTo>
                <a:close/>
              </a:path>
              <a:path w="1191260" h="2062479">
                <a:moveTo>
                  <a:pt x="628030" y="1499870"/>
                </a:moveTo>
                <a:lnTo>
                  <a:pt x="608330" y="1499870"/>
                </a:lnTo>
                <a:lnTo>
                  <a:pt x="613410" y="1504949"/>
                </a:lnTo>
                <a:lnTo>
                  <a:pt x="633112" y="1504949"/>
                </a:lnTo>
                <a:lnTo>
                  <a:pt x="628030" y="1499870"/>
                </a:lnTo>
                <a:close/>
              </a:path>
              <a:path w="1191260" h="2062479">
                <a:moveTo>
                  <a:pt x="621677" y="1493520"/>
                </a:moveTo>
                <a:lnTo>
                  <a:pt x="601980" y="1493520"/>
                </a:lnTo>
                <a:lnTo>
                  <a:pt x="607060" y="1498599"/>
                </a:lnTo>
                <a:lnTo>
                  <a:pt x="626759" y="1498599"/>
                </a:lnTo>
                <a:lnTo>
                  <a:pt x="621677" y="1493520"/>
                </a:lnTo>
                <a:close/>
              </a:path>
              <a:path w="1191260" h="2062479">
                <a:moveTo>
                  <a:pt x="615324" y="1487169"/>
                </a:moveTo>
                <a:lnTo>
                  <a:pt x="595630" y="1487169"/>
                </a:lnTo>
                <a:lnTo>
                  <a:pt x="600710" y="1492249"/>
                </a:lnTo>
                <a:lnTo>
                  <a:pt x="620406" y="1492249"/>
                </a:lnTo>
                <a:lnTo>
                  <a:pt x="615324" y="1487169"/>
                </a:lnTo>
                <a:close/>
              </a:path>
              <a:path w="1191260" h="2062479">
                <a:moveTo>
                  <a:pt x="608971" y="1480819"/>
                </a:moveTo>
                <a:lnTo>
                  <a:pt x="589280" y="1480819"/>
                </a:lnTo>
                <a:lnTo>
                  <a:pt x="594360" y="1485899"/>
                </a:lnTo>
                <a:lnTo>
                  <a:pt x="614054" y="1485899"/>
                </a:lnTo>
                <a:lnTo>
                  <a:pt x="608971" y="1480819"/>
                </a:lnTo>
                <a:close/>
              </a:path>
              <a:path w="1191260" h="2062479">
                <a:moveTo>
                  <a:pt x="602619" y="1474470"/>
                </a:moveTo>
                <a:lnTo>
                  <a:pt x="582930" y="1474470"/>
                </a:lnTo>
                <a:lnTo>
                  <a:pt x="588010" y="1479549"/>
                </a:lnTo>
                <a:lnTo>
                  <a:pt x="607701" y="1479549"/>
                </a:lnTo>
                <a:lnTo>
                  <a:pt x="602619" y="1474470"/>
                </a:lnTo>
                <a:close/>
              </a:path>
              <a:path w="1191260" h="2062479">
                <a:moveTo>
                  <a:pt x="596266" y="1468120"/>
                </a:moveTo>
                <a:lnTo>
                  <a:pt x="576580" y="1468120"/>
                </a:lnTo>
                <a:lnTo>
                  <a:pt x="581660" y="1473199"/>
                </a:lnTo>
                <a:lnTo>
                  <a:pt x="601348" y="1473199"/>
                </a:lnTo>
                <a:lnTo>
                  <a:pt x="596266" y="1468120"/>
                </a:lnTo>
                <a:close/>
              </a:path>
              <a:path w="1191260" h="2062479">
                <a:moveTo>
                  <a:pt x="589913" y="1461769"/>
                </a:moveTo>
                <a:lnTo>
                  <a:pt x="570230" y="1461769"/>
                </a:lnTo>
                <a:lnTo>
                  <a:pt x="575309" y="1466849"/>
                </a:lnTo>
                <a:lnTo>
                  <a:pt x="594995" y="1466849"/>
                </a:lnTo>
                <a:lnTo>
                  <a:pt x="589913" y="1461769"/>
                </a:lnTo>
                <a:close/>
              </a:path>
              <a:path w="1191260" h="2062479">
                <a:moveTo>
                  <a:pt x="381543" y="1253489"/>
                </a:moveTo>
                <a:lnTo>
                  <a:pt x="361950" y="1253489"/>
                </a:lnTo>
                <a:lnTo>
                  <a:pt x="568960" y="1460499"/>
                </a:lnTo>
                <a:lnTo>
                  <a:pt x="588643" y="1460499"/>
                </a:lnTo>
                <a:lnTo>
                  <a:pt x="381543" y="1253489"/>
                </a:lnTo>
                <a:close/>
              </a:path>
              <a:path w="1191260" h="2062479">
                <a:moveTo>
                  <a:pt x="1058745" y="1930400"/>
                </a:moveTo>
                <a:lnTo>
                  <a:pt x="1038860" y="1930400"/>
                </a:lnTo>
                <a:lnTo>
                  <a:pt x="1170940" y="2062479"/>
                </a:lnTo>
                <a:lnTo>
                  <a:pt x="1190882" y="2062479"/>
                </a:lnTo>
                <a:lnTo>
                  <a:pt x="1058745" y="19304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0" y="5681979"/>
            <a:ext cx="1170940" cy="1170940"/>
          </a:xfrm>
          <a:custGeom>
            <a:avLst/>
            <a:gdLst/>
            <a:ahLst/>
            <a:cxnLst/>
            <a:rect l="l" t="t" r="r" b="b"/>
            <a:pathLst>
              <a:path w="1170940" h="1170940">
                <a:moveTo>
                  <a:pt x="0" y="0"/>
                </a:move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0" y="0"/>
                </a:lnTo>
                <a:close/>
              </a:path>
              <a:path w="1170940" h="1170940">
                <a:moveTo>
                  <a:pt x="24130" y="24130"/>
                </a:moveTo>
                <a:lnTo>
                  <a:pt x="5080" y="24130"/>
                </a:lnTo>
                <a:lnTo>
                  <a:pt x="46989" y="66040"/>
                </a:lnTo>
                <a:lnTo>
                  <a:pt x="66039" y="66040"/>
                </a:lnTo>
                <a:lnTo>
                  <a:pt x="24130" y="24130"/>
                </a:lnTo>
                <a:close/>
              </a:path>
              <a:path w="1170940" h="1170940">
                <a:moveTo>
                  <a:pt x="66040" y="66040"/>
                </a:moveTo>
                <a:lnTo>
                  <a:pt x="46990" y="66040"/>
                </a:lnTo>
                <a:lnTo>
                  <a:pt x="66039" y="85089"/>
                </a:lnTo>
                <a:lnTo>
                  <a:pt x="85089" y="85089"/>
                </a:lnTo>
                <a:lnTo>
                  <a:pt x="66040" y="66040"/>
                </a:lnTo>
                <a:close/>
              </a:path>
              <a:path w="1170940" h="1170940">
                <a:moveTo>
                  <a:pt x="85090" y="85090"/>
                </a:moveTo>
                <a:lnTo>
                  <a:pt x="66040" y="85090"/>
                </a:lnTo>
                <a:lnTo>
                  <a:pt x="78739" y="97789"/>
                </a:lnTo>
                <a:lnTo>
                  <a:pt x="97789" y="97789"/>
                </a:lnTo>
                <a:lnTo>
                  <a:pt x="85090" y="85090"/>
                </a:lnTo>
                <a:close/>
              </a:path>
              <a:path w="1170940" h="1170940">
                <a:moveTo>
                  <a:pt x="97790" y="97790"/>
                </a:moveTo>
                <a:lnTo>
                  <a:pt x="78740" y="97790"/>
                </a:lnTo>
                <a:lnTo>
                  <a:pt x="97789" y="116840"/>
                </a:lnTo>
                <a:lnTo>
                  <a:pt x="116840" y="116840"/>
                </a:lnTo>
                <a:lnTo>
                  <a:pt x="97790" y="97790"/>
                </a:lnTo>
                <a:close/>
              </a:path>
              <a:path w="1170940" h="1170940">
                <a:moveTo>
                  <a:pt x="116840" y="116840"/>
                </a:moveTo>
                <a:lnTo>
                  <a:pt x="97790" y="116840"/>
                </a:lnTo>
                <a:lnTo>
                  <a:pt x="110489" y="129540"/>
                </a:lnTo>
                <a:lnTo>
                  <a:pt x="129539" y="129540"/>
                </a:lnTo>
                <a:lnTo>
                  <a:pt x="116840" y="116840"/>
                </a:lnTo>
                <a:close/>
              </a:path>
              <a:path w="1170940" h="1170940">
                <a:moveTo>
                  <a:pt x="129540" y="129540"/>
                </a:moveTo>
                <a:lnTo>
                  <a:pt x="110490" y="12954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29540" y="129540"/>
                </a:lnTo>
                <a:close/>
              </a:path>
              <a:path w="1170940" h="1170940">
                <a:moveTo>
                  <a:pt x="144780" y="144780"/>
                </a:moveTo>
                <a:lnTo>
                  <a:pt x="125730" y="14478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44780" y="144780"/>
                </a:lnTo>
                <a:close/>
              </a:path>
              <a:path w="1170940" h="1170940">
                <a:moveTo>
                  <a:pt x="161290" y="161290"/>
                </a:moveTo>
                <a:lnTo>
                  <a:pt x="142240" y="16129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61290" y="161290"/>
                </a:lnTo>
                <a:close/>
              </a:path>
              <a:path w="1170940" h="1170940">
                <a:moveTo>
                  <a:pt x="176530" y="176530"/>
                </a:moveTo>
                <a:lnTo>
                  <a:pt x="157480" y="176530"/>
                </a:lnTo>
                <a:lnTo>
                  <a:pt x="173989" y="193039"/>
                </a:lnTo>
                <a:lnTo>
                  <a:pt x="193039" y="193039"/>
                </a:lnTo>
                <a:lnTo>
                  <a:pt x="176530" y="176530"/>
                </a:lnTo>
                <a:close/>
              </a:path>
              <a:path w="1170940" h="1170940">
                <a:moveTo>
                  <a:pt x="193040" y="193040"/>
                </a:moveTo>
                <a:lnTo>
                  <a:pt x="173990" y="193040"/>
                </a:lnTo>
                <a:lnTo>
                  <a:pt x="205739" y="224790"/>
                </a:lnTo>
                <a:lnTo>
                  <a:pt x="224789" y="224790"/>
                </a:lnTo>
                <a:lnTo>
                  <a:pt x="193040" y="193040"/>
                </a:lnTo>
                <a:close/>
              </a:path>
              <a:path w="1170940" h="1170940">
                <a:moveTo>
                  <a:pt x="224790" y="224790"/>
                </a:moveTo>
                <a:lnTo>
                  <a:pt x="205740" y="224790"/>
                </a:lnTo>
                <a:lnTo>
                  <a:pt x="224790" y="243840"/>
                </a:lnTo>
                <a:lnTo>
                  <a:pt x="243840" y="243840"/>
                </a:lnTo>
                <a:lnTo>
                  <a:pt x="224790" y="224790"/>
                </a:lnTo>
                <a:close/>
              </a:path>
              <a:path w="1170940" h="1170940">
                <a:moveTo>
                  <a:pt x="243840" y="243840"/>
                </a:moveTo>
                <a:lnTo>
                  <a:pt x="224790" y="24384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43840" y="243840"/>
                </a:lnTo>
                <a:close/>
              </a:path>
              <a:path w="1170940" h="1170940">
                <a:moveTo>
                  <a:pt x="256540" y="256540"/>
                </a:moveTo>
                <a:lnTo>
                  <a:pt x="237490" y="256540"/>
                </a:lnTo>
                <a:lnTo>
                  <a:pt x="256539" y="275590"/>
                </a:lnTo>
                <a:lnTo>
                  <a:pt x="275589" y="275590"/>
                </a:lnTo>
                <a:lnTo>
                  <a:pt x="256540" y="256540"/>
                </a:lnTo>
                <a:close/>
              </a:path>
              <a:path w="1170940" h="1170940">
                <a:moveTo>
                  <a:pt x="275590" y="275590"/>
                </a:moveTo>
                <a:lnTo>
                  <a:pt x="256540" y="275590"/>
                </a:lnTo>
                <a:lnTo>
                  <a:pt x="271779" y="290830"/>
                </a:lnTo>
                <a:lnTo>
                  <a:pt x="290830" y="290830"/>
                </a:lnTo>
                <a:lnTo>
                  <a:pt x="275590" y="275590"/>
                </a:lnTo>
                <a:close/>
              </a:path>
              <a:path w="1170940" h="1170940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1170940" h="1170940">
                <a:moveTo>
                  <a:pt x="297180" y="297180"/>
                </a:moveTo>
                <a:lnTo>
                  <a:pt x="278130" y="2971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297180" y="297180"/>
                </a:lnTo>
                <a:close/>
              </a:path>
              <a:path w="1170940" h="1170940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1170940" h="1170940">
                <a:moveTo>
                  <a:pt x="322580" y="322580"/>
                </a:moveTo>
                <a:lnTo>
                  <a:pt x="303530" y="322580"/>
                </a:lnTo>
                <a:lnTo>
                  <a:pt x="309879" y="328929"/>
                </a:lnTo>
                <a:lnTo>
                  <a:pt x="328929" y="328929"/>
                </a:lnTo>
                <a:lnTo>
                  <a:pt x="322580" y="322580"/>
                </a:lnTo>
                <a:close/>
              </a:path>
              <a:path w="1170940" h="1170940">
                <a:moveTo>
                  <a:pt x="328930" y="328930"/>
                </a:moveTo>
                <a:lnTo>
                  <a:pt x="309880" y="32893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28930" y="328930"/>
                </a:lnTo>
                <a:close/>
              </a:path>
              <a:path w="1170940" h="1170940">
                <a:moveTo>
                  <a:pt x="341630" y="341630"/>
                </a:moveTo>
                <a:lnTo>
                  <a:pt x="322580" y="341630"/>
                </a:lnTo>
                <a:lnTo>
                  <a:pt x="326390" y="345440"/>
                </a:lnTo>
                <a:lnTo>
                  <a:pt x="345439" y="345440"/>
                </a:lnTo>
                <a:lnTo>
                  <a:pt x="341630" y="341630"/>
                </a:lnTo>
                <a:close/>
              </a:path>
              <a:path w="1170940" h="1170940">
                <a:moveTo>
                  <a:pt x="345440" y="345440"/>
                </a:moveTo>
                <a:lnTo>
                  <a:pt x="326390" y="345440"/>
                </a:lnTo>
                <a:lnTo>
                  <a:pt x="328929" y="347980"/>
                </a:lnTo>
                <a:lnTo>
                  <a:pt x="347980" y="347980"/>
                </a:lnTo>
                <a:lnTo>
                  <a:pt x="345440" y="345440"/>
                </a:lnTo>
                <a:close/>
              </a:path>
              <a:path w="1170940" h="1170940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1170940" h="1170940">
                <a:moveTo>
                  <a:pt x="354330" y="354330"/>
                </a:moveTo>
                <a:lnTo>
                  <a:pt x="335280" y="354330"/>
                </a:lnTo>
                <a:lnTo>
                  <a:pt x="341629" y="360679"/>
                </a:lnTo>
                <a:lnTo>
                  <a:pt x="360679" y="360679"/>
                </a:lnTo>
                <a:lnTo>
                  <a:pt x="354330" y="354330"/>
                </a:lnTo>
                <a:close/>
              </a:path>
              <a:path w="1170940" h="1170940">
                <a:moveTo>
                  <a:pt x="971550" y="971550"/>
                </a:moveTo>
                <a:lnTo>
                  <a:pt x="952500" y="97155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971550" y="971550"/>
                </a:lnTo>
                <a:close/>
              </a:path>
              <a:path w="1170940" h="1170940">
                <a:moveTo>
                  <a:pt x="969010" y="969010"/>
                </a:moveTo>
                <a:lnTo>
                  <a:pt x="949960" y="96901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9010" y="969010"/>
                </a:lnTo>
                <a:close/>
              </a:path>
              <a:path w="1170940" h="1170940">
                <a:moveTo>
                  <a:pt x="965200" y="965200"/>
                </a:moveTo>
                <a:lnTo>
                  <a:pt x="946150" y="965200"/>
                </a:lnTo>
                <a:lnTo>
                  <a:pt x="948690" y="967740"/>
                </a:lnTo>
                <a:lnTo>
                  <a:pt x="967739" y="967740"/>
                </a:lnTo>
                <a:lnTo>
                  <a:pt x="965200" y="965200"/>
                </a:lnTo>
                <a:close/>
              </a:path>
              <a:path w="1170940" h="1170940">
                <a:moveTo>
                  <a:pt x="962660" y="962660"/>
                </a:moveTo>
                <a:lnTo>
                  <a:pt x="943610" y="96266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170940" h="1170940">
                <a:moveTo>
                  <a:pt x="958850" y="958850"/>
                </a:moveTo>
                <a:lnTo>
                  <a:pt x="939800" y="958850"/>
                </a:lnTo>
                <a:lnTo>
                  <a:pt x="942340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170940" h="1170940">
                <a:moveTo>
                  <a:pt x="956309" y="956310"/>
                </a:moveTo>
                <a:lnTo>
                  <a:pt x="937260" y="95631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6309" y="956310"/>
                </a:lnTo>
                <a:close/>
              </a:path>
              <a:path w="1170940" h="1170940">
                <a:moveTo>
                  <a:pt x="952500" y="952500"/>
                </a:moveTo>
                <a:lnTo>
                  <a:pt x="933450" y="952500"/>
                </a:lnTo>
                <a:lnTo>
                  <a:pt x="935990" y="955040"/>
                </a:lnTo>
                <a:lnTo>
                  <a:pt x="955039" y="955040"/>
                </a:lnTo>
                <a:lnTo>
                  <a:pt x="952500" y="952500"/>
                </a:lnTo>
                <a:close/>
              </a:path>
              <a:path w="1170940" h="1170940">
                <a:moveTo>
                  <a:pt x="949960" y="949960"/>
                </a:moveTo>
                <a:lnTo>
                  <a:pt x="930910" y="94996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170940" h="1170940">
                <a:moveTo>
                  <a:pt x="946150" y="946150"/>
                </a:moveTo>
                <a:lnTo>
                  <a:pt x="927100" y="946150"/>
                </a:lnTo>
                <a:lnTo>
                  <a:pt x="92964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170940" h="1170940">
                <a:moveTo>
                  <a:pt x="943610" y="943610"/>
                </a:moveTo>
                <a:lnTo>
                  <a:pt x="924560" y="94361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43610" y="943610"/>
                </a:lnTo>
                <a:close/>
              </a:path>
              <a:path w="1170940" h="1170940">
                <a:moveTo>
                  <a:pt x="939800" y="939800"/>
                </a:moveTo>
                <a:lnTo>
                  <a:pt x="920750" y="939800"/>
                </a:lnTo>
                <a:lnTo>
                  <a:pt x="923290" y="942340"/>
                </a:lnTo>
                <a:lnTo>
                  <a:pt x="942340" y="942340"/>
                </a:lnTo>
                <a:lnTo>
                  <a:pt x="939800" y="939800"/>
                </a:lnTo>
                <a:close/>
              </a:path>
              <a:path w="1170940" h="1170940">
                <a:moveTo>
                  <a:pt x="937260" y="937260"/>
                </a:moveTo>
                <a:lnTo>
                  <a:pt x="918210" y="93726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170940" h="1170940">
                <a:moveTo>
                  <a:pt x="933450" y="933450"/>
                </a:moveTo>
                <a:lnTo>
                  <a:pt x="914400" y="933450"/>
                </a:lnTo>
                <a:lnTo>
                  <a:pt x="916940" y="935990"/>
                </a:lnTo>
                <a:lnTo>
                  <a:pt x="935990" y="935990"/>
                </a:lnTo>
                <a:lnTo>
                  <a:pt x="933450" y="933450"/>
                </a:lnTo>
                <a:close/>
              </a:path>
              <a:path w="1170940" h="1170940">
                <a:moveTo>
                  <a:pt x="930910" y="930910"/>
                </a:moveTo>
                <a:lnTo>
                  <a:pt x="911860" y="93091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30910" y="930910"/>
                </a:lnTo>
                <a:close/>
              </a:path>
              <a:path w="1170940" h="1170940">
                <a:moveTo>
                  <a:pt x="927100" y="927100"/>
                </a:moveTo>
                <a:lnTo>
                  <a:pt x="908050" y="927100"/>
                </a:lnTo>
                <a:lnTo>
                  <a:pt x="910590" y="929640"/>
                </a:lnTo>
                <a:lnTo>
                  <a:pt x="929640" y="929640"/>
                </a:lnTo>
                <a:lnTo>
                  <a:pt x="927100" y="927100"/>
                </a:lnTo>
                <a:close/>
              </a:path>
              <a:path w="1170940" h="1170940">
                <a:moveTo>
                  <a:pt x="924560" y="924560"/>
                </a:moveTo>
                <a:lnTo>
                  <a:pt x="905510" y="92456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24560" y="924560"/>
                </a:lnTo>
                <a:close/>
              </a:path>
              <a:path w="1170940" h="1170940">
                <a:moveTo>
                  <a:pt x="920750" y="920750"/>
                </a:moveTo>
                <a:lnTo>
                  <a:pt x="901700" y="920750"/>
                </a:lnTo>
                <a:lnTo>
                  <a:pt x="904240" y="923290"/>
                </a:lnTo>
                <a:lnTo>
                  <a:pt x="923290" y="923290"/>
                </a:lnTo>
                <a:lnTo>
                  <a:pt x="920750" y="920750"/>
                </a:lnTo>
                <a:close/>
              </a:path>
              <a:path w="1170940" h="1170940">
                <a:moveTo>
                  <a:pt x="918210" y="918210"/>
                </a:moveTo>
                <a:lnTo>
                  <a:pt x="899160" y="91821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8210" y="918210"/>
                </a:lnTo>
                <a:close/>
              </a:path>
              <a:path w="1170940" h="1170940">
                <a:moveTo>
                  <a:pt x="914400" y="914400"/>
                </a:moveTo>
                <a:lnTo>
                  <a:pt x="895350" y="914400"/>
                </a:lnTo>
                <a:lnTo>
                  <a:pt x="897890" y="916940"/>
                </a:lnTo>
                <a:lnTo>
                  <a:pt x="916940" y="916940"/>
                </a:lnTo>
                <a:lnTo>
                  <a:pt x="914400" y="914400"/>
                </a:lnTo>
                <a:close/>
              </a:path>
              <a:path w="1170940" h="1170940">
                <a:moveTo>
                  <a:pt x="911860" y="911860"/>
                </a:moveTo>
                <a:lnTo>
                  <a:pt x="892810" y="91186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11860" y="911860"/>
                </a:lnTo>
                <a:close/>
              </a:path>
              <a:path w="1170940" h="1170940">
                <a:moveTo>
                  <a:pt x="908050" y="908050"/>
                </a:moveTo>
                <a:lnTo>
                  <a:pt x="889000" y="908050"/>
                </a:lnTo>
                <a:lnTo>
                  <a:pt x="891540" y="910590"/>
                </a:lnTo>
                <a:lnTo>
                  <a:pt x="910590" y="910590"/>
                </a:lnTo>
                <a:lnTo>
                  <a:pt x="908050" y="908050"/>
                </a:lnTo>
                <a:close/>
              </a:path>
              <a:path w="1170940" h="1170940">
                <a:moveTo>
                  <a:pt x="905510" y="905510"/>
                </a:moveTo>
                <a:lnTo>
                  <a:pt x="886460" y="90551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5510" y="905510"/>
                </a:lnTo>
                <a:close/>
              </a:path>
              <a:path w="1170940" h="1170940">
                <a:moveTo>
                  <a:pt x="901700" y="901700"/>
                </a:moveTo>
                <a:lnTo>
                  <a:pt x="882650" y="901700"/>
                </a:lnTo>
                <a:lnTo>
                  <a:pt x="885190" y="904240"/>
                </a:lnTo>
                <a:lnTo>
                  <a:pt x="904240" y="904240"/>
                </a:lnTo>
                <a:lnTo>
                  <a:pt x="901700" y="901700"/>
                </a:lnTo>
                <a:close/>
              </a:path>
              <a:path w="1170940" h="1170940">
                <a:moveTo>
                  <a:pt x="899160" y="899160"/>
                </a:moveTo>
                <a:lnTo>
                  <a:pt x="880110" y="89916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9160" y="899160"/>
                </a:lnTo>
                <a:close/>
              </a:path>
              <a:path w="1170940" h="1170940">
                <a:moveTo>
                  <a:pt x="895350" y="895350"/>
                </a:moveTo>
                <a:lnTo>
                  <a:pt x="876300" y="895350"/>
                </a:lnTo>
                <a:lnTo>
                  <a:pt x="878840" y="897890"/>
                </a:lnTo>
                <a:lnTo>
                  <a:pt x="897890" y="897890"/>
                </a:lnTo>
                <a:lnTo>
                  <a:pt x="895350" y="895350"/>
                </a:lnTo>
                <a:close/>
              </a:path>
              <a:path w="1170940" h="1170940">
                <a:moveTo>
                  <a:pt x="892810" y="892810"/>
                </a:moveTo>
                <a:lnTo>
                  <a:pt x="873760" y="89281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92810" y="892810"/>
                </a:lnTo>
                <a:close/>
              </a:path>
              <a:path w="1170940" h="1170940">
                <a:moveTo>
                  <a:pt x="889000" y="889000"/>
                </a:moveTo>
                <a:lnTo>
                  <a:pt x="869950" y="889000"/>
                </a:lnTo>
                <a:lnTo>
                  <a:pt x="872490" y="891540"/>
                </a:lnTo>
                <a:lnTo>
                  <a:pt x="891540" y="891540"/>
                </a:lnTo>
                <a:lnTo>
                  <a:pt x="889000" y="889000"/>
                </a:lnTo>
                <a:close/>
              </a:path>
              <a:path w="1170940" h="1170940">
                <a:moveTo>
                  <a:pt x="886460" y="886460"/>
                </a:moveTo>
                <a:lnTo>
                  <a:pt x="867410" y="88646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6460" y="886460"/>
                </a:lnTo>
                <a:close/>
              </a:path>
              <a:path w="1170940" h="1170940">
                <a:moveTo>
                  <a:pt x="882650" y="882650"/>
                </a:moveTo>
                <a:lnTo>
                  <a:pt x="863600" y="882650"/>
                </a:lnTo>
                <a:lnTo>
                  <a:pt x="866140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170940" h="1170940">
                <a:moveTo>
                  <a:pt x="880110" y="880110"/>
                </a:moveTo>
                <a:lnTo>
                  <a:pt x="861060" y="88011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170940" h="1170940">
                <a:moveTo>
                  <a:pt x="873760" y="873760"/>
                </a:moveTo>
                <a:lnTo>
                  <a:pt x="854710" y="873760"/>
                </a:lnTo>
                <a:lnTo>
                  <a:pt x="859790" y="878840"/>
                </a:lnTo>
                <a:lnTo>
                  <a:pt x="878840" y="878840"/>
                </a:lnTo>
                <a:lnTo>
                  <a:pt x="873760" y="873760"/>
                </a:lnTo>
                <a:close/>
              </a:path>
              <a:path w="1170940" h="1170940">
                <a:moveTo>
                  <a:pt x="869950" y="869950"/>
                </a:moveTo>
                <a:lnTo>
                  <a:pt x="850900" y="869950"/>
                </a:lnTo>
                <a:lnTo>
                  <a:pt x="853440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170940" h="1170940">
                <a:moveTo>
                  <a:pt x="867410" y="867410"/>
                </a:moveTo>
                <a:lnTo>
                  <a:pt x="848360" y="86741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7410" y="867410"/>
                </a:lnTo>
                <a:close/>
              </a:path>
              <a:path w="1170940" h="1170940">
                <a:moveTo>
                  <a:pt x="863600" y="863600"/>
                </a:moveTo>
                <a:lnTo>
                  <a:pt x="844550" y="863600"/>
                </a:lnTo>
                <a:lnTo>
                  <a:pt x="847090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170940" h="1170940">
                <a:moveTo>
                  <a:pt x="861060" y="861060"/>
                </a:moveTo>
                <a:lnTo>
                  <a:pt x="842010" y="86106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61060" y="861060"/>
                </a:lnTo>
                <a:close/>
              </a:path>
              <a:path w="1170940" h="1170940">
                <a:moveTo>
                  <a:pt x="857250" y="857250"/>
                </a:moveTo>
                <a:lnTo>
                  <a:pt x="838200" y="857250"/>
                </a:lnTo>
                <a:lnTo>
                  <a:pt x="840740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170940" h="1170940">
                <a:moveTo>
                  <a:pt x="854710" y="854710"/>
                </a:moveTo>
                <a:lnTo>
                  <a:pt x="835660" y="85471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170940" h="1170940">
                <a:moveTo>
                  <a:pt x="850900" y="850900"/>
                </a:moveTo>
                <a:lnTo>
                  <a:pt x="831849" y="850900"/>
                </a:lnTo>
                <a:lnTo>
                  <a:pt x="834390" y="853440"/>
                </a:lnTo>
                <a:lnTo>
                  <a:pt x="853440" y="853440"/>
                </a:lnTo>
                <a:lnTo>
                  <a:pt x="850900" y="850900"/>
                </a:lnTo>
                <a:close/>
              </a:path>
              <a:path w="1170940" h="1170940">
                <a:moveTo>
                  <a:pt x="848360" y="848360"/>
                </a:moveTo>
                <a:lnTo>
                  <a:pt x="829310" y="84836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8360" y="848360"/>
                </a:lnTo>
                <a:close/>
              </a:path>
              <a:path w="1170940" h="1170940">
                <a:moveTo>
                  <a:pt x="844550" y="844550"/>
                </a:moveTo>
                <a:lnTo>
                  <a:pt x="825499" y="844550"/>
                </a:lnTo>
                <a:lnTo>
                  <a:pt x="828040" y="847090"/>
                </a:lnTo>
                <a:lnTo>
                  <a:pt x="847090" y="847090"/>
                </a:lnTo>
                <a:lnTo>
                  <a:pt x="844550" y="844550"/>
                </a:lnTo>
                <a:close/>
              </a:path>
              <a:path w="1170940" h="1170940">
                <a:moveTo>
                  <a:pt x="842010" y="842010"/>
                </a:moveTo>
                <a:lnTo>
                  <a:pt x="822960" y="84201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42010" y="842010"/>
                </a:lnTo>
                <a:close/>
              </a:path>
              <a:path w="1170940" h="1170940">
                <a:moveTo>
                  <a:pt x="838200" y="838200"/>
                </a:moveTo>
                <a:lnTo>
                  <a:pt x="819149" y="838200"/>
                </a:lnTo>
                <a:lnTo>
                  <a:pt x="821690" y="840740"/>
                </a:lnTo>
                <a:lnTo>
                  <a:pt x="840740" y="840740"/>
                </a:lnTo>
                <a:lnTo>
                  <a:pt x="838200" y="838200"/>
                </a:lnTo>
                <a:close/>
              </a:path>
              <a:path w="1170940" h="1170940">
                <a:moveTo>
                  <a:pt x="835660" y="835660"/>
                </a:moveTo>
                <a:lnTo>
                  <a:pt x="816610" y="83566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5660" y="835660"/>
                </a:lnTo>
                <a:close/>
              </a:path>
              <a:path w="1170940" h="1170940">
                <a:moveTo>
                  <a:pt x="831850" y="831850"/>
                </a:moveTo>
                <a:lnTo>
                  <a:pt x="812800" y="831850"/>
                </a:lnTo>
                <a:lnTo>
                  <a:pt x="815340" y="834390"/>
                </a:lnTo>
                <a:lnTo>
                  <a:pt x="834390" y="834390"/>
                </a:lnTo>
                <a:lnTo>
                  <a:pt x="831850" y="831850"/>
                </a:lnTo>
                <a:close/>
              </a:path>
              <a:path w="1170940" h="1170940">
                <a:moveTo>
                  <a:pt x="829309" y="829310"/>
                </a:moveTo>
                <a:lnTo>
                  <a:pt x="810260" y="82931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9309" y="829310"/>
                </a:lnTo>
                <a:close/>
              </a:path>
              <a:path w="1170940" h="1170940">
                <a:moveTo>
                  <a:pt x="825499" y="825500"/>
                </a:moveTo>
                <a:lnTo>
                  <a:pt x="806450" y="825500"/>
                </a:lnTo>
                <a:lnTo>
                  <a:pt x="808990" y="828040"/>
                </a:lnTo>
                <a:lnTo>
                  <a:pt x="828040" y="828040"/>
                </a:lnTo>
                <a:lnTo>
                  <a:pt x="825499" y="825500"/>
                </a:lnTo>
                <a:close/>
              </a:path>
              <a:path w="1170940" h="1170940">
                <a:moveTo>
                  <a:pt x="822960" y="822960"/>
                </a:moveTo>
                <a:lnTo>
                  <a:pt x="803910" y="82296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22960" y="822960"/>
                </a:lnTo>
                <a:close/>
              </a:path>
              <a:path w="1170940" h="1170940">
                <a:moveTo>
                  <a:pt x="819150" y="819150"/>
                </a:moveTo>
                <a:lnTo>
                  <a:pt x="800100" y="819150"/>
                </a:lnTo>
                <a:lnTo>
                  <a:pt x="802640" y="821690"/>
                </a:lnTo>
                <a:lnTo>
                  <a:pt x="821690" y="821690"/>
                </a:lnTo>
                <a:lnTo>
                  <a:pt x="819150" y="819150"/>
                </a:lnTo>
                <a:close/>
              </a:path>
              <a:path w="1170940" h="1170940">
                <a:moveTo>
                  <a:pt x="816610" y="816610"/>
                </a:moveTo>
                <a:lnTo>
                  <a:pt x="797560" y="81661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6610" y="816610"/>
                </a:lnTo>
                <a:close/>
              </a:path>
              <a:path w="1170940" h="1170940">
                <a:moveTo>
                  <a:pt x="810259" y="810259"/>
                </a:moveTo>
                <a:lnTo>
                  <a:pt x="791209" y="810259"/>
                </a:lnTo>
                <a:lnTo>
                  <a:pt x="796290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170940" h="1170940">
                <a:moveTo>
                  <a:pt x="803909" y="803909"/>
                </a:moveTo>
                <a:lnTo>
                  <a:pt x="784859" y="803909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3909" y="803909"/>
                </a:lnTo>
                <a:close/>
              </a:path>
              <a:path w="1170940" h="1170940">
                <a:moveTo>
                  <a:pt x="797560" y="797560"/>
                </a:moveTo>
                <a:lnTo>
                  <a:pt x="778510" y="797560"/>
                </a:lnTo>
                <a:lnTo>
                  <a:pt x="783590" y="802640"/>
                </a:lnTo>
                <a:lnTo>
                  <a:pt x="802640" y="802640"/>
                </a:lnTo>
                <a:lnTo>
                  <a:pt x="797560" y="797560"/>
                </a:lnTo>
                <a:close/>
              </a:path>
              <a:path w="1170940" h="1170940">
                <a:moveTo>
                  <a:pt x="791210" y="791210"/>
                </a:moveTo>
                <a:lnTo>
                  <a:pt x="772160" y="791210"/>
                </a:lnTo>
                <a:lnTo>
                  <a:pt x="777240" y="796290"/>
                </a:lnTo>
                <a:lnTo>
                  <a:pt x="796289" y="796290"/>
                </a:lnTo>
                <a:lnTo>
                  <a:pt x="791210" y="791210"/>
                </a:lnTo>
                <a:close/>
              </a:path>
              <a:path w="1170940" h="1170940">
                <a:moveTo>
                  <a:pt x="784859" y="784859"/>
                </a:moveTo>
                <a:lnTo>
                  <a:pt x="765809" y="784859"/>
                </a:lnTo>
                <a:lnTo>
                  <a:pt x="770890" y="789940"/>
                </a:lnTo>
                <a:lnTo>
                  <a:pt x="789940" y="789940"/>
                </a:lnTo>
                <a:lnTo>
                  <a:pt x="784859" y="784859"/>
                </a:lnTo>
                <a:close/>
              </a:path>
              <a:path w="1170940" h="1170940">
                <a:moveTo>
                  <a:pt x="778509" y="778509"/>
                </a:moveTo>
                <a:lnTo>
                  <a:pt x="759459" y="778509"/>
                </a:lnTo>
                <a:lnTo>
                  <a:pt x="764540" y="783590"/>
                </a:lnTo>
                <a:lnTo>
                  <a:pt x="783590" y="783590"/>
                </a:lnTo>
                <a:lnTo>
                  <a:pt x="778509" y="778509"/>
                </a:lnTo>
                <a:close/>
              </a:path>
              <a:path w="1170940" h="1170940">
                <a:moveTo>
                  <a:pt x="772159" y="772159"/>
                </a:moveTo>
                <a:lnTo>
                  <a:pt x="753109" y="772159"/>
                </a:lnTo>
                <a:lnTo>
                  <a:pt x="758190" y="777240"/>
                </a:lnTo>
                <a:lnTo>
                  <a:pt x="777240" y="777240"/>
                </a:lnTo>
                <a:lnTo>
                  <a:pt x="772159" y="772159"/>
                </a:lnTo>
                <a:close/>
              </a:path>
              <a:path w="1170940" h="1170940">
                <a:moveTo>
                  <a:pt x="767080" y="767080"/>
                </a:moveTo>
                <a:lnTo>
                  <a:pt x="748030" y="767080"/>
                </a:lnTo>
                <a:lnTo>
                  <a:pt x="751840" y="770890"/>
                </a:lnTo>
                <a:lnTo>
                  <a:pt x="770890" y="770890"/>
                </a:lnTo>
                <a:lnTo>
                  <a:pt x="767080" y="767080"/>
                </a:lnTo>
                <a:close/>
              </a:path>
              <a:path w="1170940" h="1170940">
                <a:moveTo>
                  <a:pt x="760730" y="760730"/>
                </a:moveTo>
                <a:lnTo>
                  <a:pt x="741680" y="76073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170940" h="1170940">
                <a:moveTo>
                  <a:pt x="754380" y="754380"/>
                </a:moveTo>
                <a:lnTo>
                  <a:pt x="735330" y="75438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170940" h="1170940">
                <a:moveTo>
                  <a:pt x="748030" y="748030"/>
                </a:moveTo>
                <a:lnTo>
                  <a:pt x="728980" y="74803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8030" y="748030"/>
                </a:lnTo>
                <a:close/>
              </a:path>
              <a:path w="1170940" h="1170940">
                <a:moveTo>
                  <a:pt x="741680" y="741680"/>
                </a:moveTo>
                <a:lnTo>
                  <a:pt x="722630" y="74168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170940" h="1170940">
                <a:moveTo>
                  <a:pt x="735330" y="735330"/>
                </a:moveTo>
                <a:lnTo>
                  <a:pt x="716280" y="735330"/>
                </a:lnTo>
                <a:lnTo>
                  <a:pt x="721359" y="740409"/>
                </a:lnTo>
                <a:lnTo>
                  <a:pt x="740409" y="740409"/>
                </a:lnTo>
                <a:lnTo>
                  <a:pt x="735330" y="735330"/>
                </a:lnTo>
                <a:close/>
              </a:path>
              <a:path w="1170940" h="1170940">
                <a:moveTo>
                  <a:pt x="728980" y="728980"/>
                </a:moveTo>
                <a:lnTo>
                  <a:pt x="709930" y="72898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170940" h="1170940">
                <a:moveTo>
                  <a:pt x="722630" y="722630"/>
                </a:moveTo>
                <a:lnTo>
                  <a:pt x="703580" y="722630"/>
                </a:lnTo>
                <a:lnTo>
                  <a:pt x="708660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170940" h="1170940">
                <a:moveTo>
                  <a:pt x="716280" y="716280"/>
                </a:moveTo>
                <a:lnTo>
                  <a:pt x="697230" y="71628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170940" h="1170940">
                <a:moveTo>
                  <a:pt x="709930" y="709930"/>
                </a:moveTo>
                <a:lnTo>
                  <a:pt x="690880" y="70993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170940" h="1170940">
                <a:moveTo>
                  <a:pt x="703580" y="703580"/>
                </a:moveTo>
                <a:lnTo>
                  <a:pt x="684530" y="703580"/>
                </a:lnTo>
                <a:lnTo>
                  <a:pt x="689610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170940" h="1170940">
                <a:moveTo>
                  <a:pt x="697230" y="697230"/>
                </a:moveTo>
                <a:lnTo>
                  <a:pt x="678180" y="69723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7230" y="697230"/>
                </a:lnTo>
                <a:close/>
              </a:path>
              <a:path w="1170940" h="1170940">
                <a:moveTo>
                  <a:pt x="690880" y="690880"/>
                </a:moveTo>
                <a:lnTo>
                  <a:pt x="671830" y="69088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90880" y="690880"/>
                </a:lnTo>
                <a:close/>
              </a:path>
              <a:path w="1170940" h="1170940">
                <a:moveTo>
                  <a:pt x="684530" y="684530"/>
                </a:moveTo>
                <a:lnTo>
                  <a:pt x="665480" y="68453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170940" h="1170940">
                <a:moveTo>
                  <a:pt x="678180" y="678180"/>
                </a:moveTo>
                <a:lnTo>
                  <a:pt x="659130" y="67818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170940" h="1170940">
                <a:moveTo>
                  <a:pt x="671830" y="671830"/>
                </a:moveTo>
                <a:lnTo>
                  <a:pt x="652780" y="67183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1830" y="671830"/>
                </a:lnTo>
                <a:close/>
              </a:path>
              <a:path w="1170940" h="1170940">
                <a:moveTo>
                  <a:pt x="665480" y="665480"/>
                </a:moveTo>
                <a:lnTo>
                  <a:pt x="646430" y="66548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5480" y="665480"/>
                </a:lnTo>
                <a:close/>
              </a:path>
              <a:path w="1170940" h="1170940">
                <a:moveTo>
                  <a:pt x="659130" y="659130"/>
                </a:moveTo>
                <a:lnTo>
                  <a:pt x="640080" y="659130"/>
                </a:lnTo>
                <a:lnTo>
                  <a:pt x="645159" y="664209"/>
                </a:lnTo>
                <a:lnTo>
                  <a:pt x="664209" y="664209"/>
                </a:lnTo>
                <a:lnTo>
                  <a:pt x="659130" y="659130"/>
                </a:lnTo>
                <a:close/>
              </a:path>
              <a:path w="1170940" h="1170940">
                <a:moveTo>
                  <a:pt x="652780" y="652780"/>
                </a:moveTo>
                <a:lnTo>
                  <a:pt x="633730" y="65278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170940" h="1170940">
                <a:moveTo>
                  <a:pt x="646430" y="646430"/>
                </a:moveTo>
                <a:lnTo>
                  <a:pt x="627380" y="64643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6430" y="646430"/>
                </a:lnTo>
                <a:close/>
              </a:path>
              <a:path w="1170940" h="1170940">
                <a:moveTo>
                  <a:pt x="640080" y="640080"/>
                </a:moveTo>
                <a:lnTo>
                  <a:pt x="621030" y="64008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170940" h="1170940">
                <a:moveTo>
                  <a:pt x="633730" y="633730"/>
                </a:moveTo>
                <a:lnTo>
                  <a:pt x="614680" y="633730"/>
                </a:lnTo>
                <a:lnTo>
                  <a:pt x="619759" y="638809"/>
                </a:lnTo>
                <a:lnTo>
                  <a:pt x="638809" y="638809"/>
                </a:lnTo>
                <a:lnTo>
                  <a:pt x="633730" y="633730"/>
                </a:lnTo>
                <a:close/>
              </a:path>
              <a:path w="1170940" h="1170940">
                <a:moveTo>
                  <a:pt x="627380" y="627380"/>
                </a:moveTo>
                <a:lnTo>
                  <a:pt x="608330" y="62738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170940" h="1170940">
                <a:moveTo>
                  <a:pt x="621030" y="621030"/>
                </a:moveTo>
                <a:lnTo>
                  <a:pt x="601980" y="62103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170940" h="1170940">
                <a:moveTo>
                  <a:pt x="614680" y="614680"/>
                </a:moveTo>
                <a:lnTo>
                  <a:pt x="595630" y="61468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170940" h="1170940">
                <a:moveTo>
                  <a:pt x="608330" y="608330"/>
                </a:moveTo>
                <a:lnTo>
                  <a:pt x="589280" y="60833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8330" y="608330"/>
                </a:lnTo>
                <a:close/>
              </a:path>
              <a:path w="1170940" h="1170940">
                <a:moveTo>
                  <a:pt x="601980" y="601980"/>
                </a:moveTo>
                <a:lnTo>
                  <a:pt x="582930" y="601980"/>
                </a:lnTo>
                <a:lnTo>
                  <a:pt x="588010" y="607060"/>
                </a:lnTo>
                <a:lnTo>
                  <a:pt x="607060" y="607060"/>
                </a:lnTo>
                <a:lnTo>
                  <a:pt x="601980" y="601980"/>
                </a:lnTo>
                <a:close/>
              </a:path>
              <a:path w="1170940" h="1170940">
                <a:moveTo>
                  <a:pt x="595630" y="595630"/>
                </a:moveTo>
                <a:lnTo>
                  <a:pt x="576580" y="59563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5630" y="595630"/>
                </a:lnTo>
                <a:close/>
              </a:path>
              <a:path w="1170940" h="1170940">
                <a:moveTo>
                  <a:pt x="589280" y="589280"/>
                </a:moveTo>
                <a:lnTo>
                  <a:pt x="570230" y="58928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9280" y="589280"/>
                </a:lnTo>
                <a:close/>
              </a:path>
              <a:path w="1170940" h="1170940">
                <a:moveTo>
                  <a:pt x="582930" y="582930"/>
                </a:moveTo>
                <a:lnTo>
                  <a:pt x="563880" y="58293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2930" y="582930"/>
                </a:lnTo>
                <a:close/>
              </a:path>
              <a:path w="1170940" h="1170940">
                <a:moveTo>
                  <a:pt x="576580" y="576580"/>
                </a:moveTo>
                <a:lnTo>
                  <a:pt x="557530" y="57658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6580" y="576580"/>
                </a:lnTo>
                <a:close/>
              </a:path>
              <a:path w="1170940" h="1170940">
                <a:moveTo>
                  <a:pt x="570230" y="570230"/>
                </a:moveTo>
                <a:lnTo>
                  <a:pt x="551180" y="570230"/>
                </a:lnTo>
                <a:lnTo>
                  <a:pt x="556259" y="575309"/>
                </a:lnTo>
                <a:lnTo>
                  <a:pt x="575309" y="575309"/>
                </a:lnTo>
                <a:lnTo>
                  <a:pt x="570230" y="570230"/>
                </a:lnTo>
                <a:close/>
              </a:path>
              <a:path w="1170940" h="1170940">
                <a:moveTo>
                  <a:pt x="361949" y="361949"/>
                </a:moveTo>
                <a:lnTo>
                  <a:pt x="342899" y="361949"/>
                </a:lnTo>
                <a:lnTo>
                  <a:pt x="549910" y="568960"/>
                </a:lnTo>
                <a:lnTo>
                  <a:pt x="568960" y="568960"/>
                </a:lnTo>
                <a:lnTo>
                  <a:pt x="361949" y="361949"/>
                </a:lnTo>
                <a:close/>
              </a:path>
              <a:path w="1170940" h="1170940">
                <a:moveTo>
                  <a:pt x="1032510" y="1032510"/>
                </a:moveTo>
                <a:lnTo>
                  <a:pt x="1013460" y="103251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0" y="4809490"/>
            <a:ext cx="1151890" cy="2043430"/>
          </a:xfrm>
          <a:custGeom>
            <a:avLst/>
            <a:gdLst/>
            <a:ahLst/>
            <a:cxnLst/>
            <a:rect l="l" t="t" r="r" b="b"/>
            <a:pathLst>
              <a:path w="1151890" h="2043429">
                <a:moveTo>
                  <a:pt x="906780" y="0"/>
                </a:moveTo>
                <a:lnTo>
                  <a:pt x="0" y="0"/>
                </a:lnTo>
                <a:lnTo>
                  <a:pt x="0" y="6349"/>
                </a:lnTo>
                <a:lnTo>
                  <a:pt x="911860" y="6349"/>
                </a:lnTo>
                <a:lnTo>
                  <a:pt x="911860" y="5079"/>
                </a:lnTo>
                <a:lnTo>
                  <a:pt x="910590" y="5079"/>
                </a:lnTo>
                <a:lnTo>
                  <a:pt x="910590" y="3809"/>
                </a:lnTo>
                <a:lnTo>
                  <a:pt x="909319" y="3809"/>
                </a:lnTo>
                <a:lnTo>
                  <a:pt x="909319" y="2539"/>
                </a:lnTo>
                <a:lnTo>
                  <a:pt x="908050" y="2539"/>
                </a:lnTo>
                <a:lnTo>
                  <a:pt x="908050" y="1269"/>
                </a:lnTo>
                <a:lnTo>
                  <a:pt x="906780" y="1269"/>
                </a:lnTo>
                <a:lnTo>
                  <a:pt x="906780" y="0"/>
                </a:lnTo>
                <a:close/>
              </a:path>
              <a:path w="1151890" h="2043429">
                <a:moveTo>
                  <a:pt x="0" y="891539"/>
                </a:moveTo>
                <a:lnTo>
                  <a:pt x="0" y="910589"/>
                </a:lnTo>
                <a:lnTo>
                  <a:pt x="27940" y="938529"/>
                </a:lnTo>
                <a:lnTo>
                  <a:pt x="46989" y="938529"/>
                </a:lnTo>
                <a:lnTo>
                  <a:pt x="0" y="891539"/>
                </a:lnTo>
                <a:close/>
              </a:path>
              <a:path w="1151890" h="2043429">
                <a:moveTo>
                  <a:pt x="46990" y="938529"/>
                </a:moveTo>
                <a:lnTo>
                  <a:pt x="27940" y="938529"/>
                </a:lnTo>
                <a:lnTo>
                  <a:pt x="59689" y="970279"/>
                </a:lnTo>
                <a:lnTo>
                  <a:pt x="78739" y="970279"/>
                </a:lnTo>
                <a:lnTo>
                  <a:pt x="46990" y="938529"/>
                </a:lnTo>
                <a:close/>
              </a:path>
              <a:path w="1151890" h="2043429">
                <a:moveTo>
                  <a:pt x="78740" y="970279"/>
                </a:moveTo>
                <a:lnTo>
                  <a:pt x="59690" y="970279"/>
                </a:lnTo>
                <a:lnTo>
                  <a:pt x="91439" y="1002029"/>
                </a:lnTo>
                <a:lnTo>
                  <a:pt x="110489" y="1002029"/>
                </a:lnTo>
                <a:lnTo>
                  <a:pt x="78740" y="970279"/>
                </a:lnTo>
                <a:close/>
              </a:path>
              <a:path w="1151890" h="2043429">
                <a:moveTo>
                  <a:pt x="110490" y="1002029"/>
                </a:moveTo>
                <a:lnTo>
                  <a:pt x="91440" y="1002029"/>
                </a:lnTo>
                <a:lnTo>
                  <a:pt x="106680" y="1017269"/>
                </a:lnTo>
                <a:lnTo>
                  <a:pt x="125730" y="1017269"/>
                </a:lnTo>
                <a:lnTo>
                  <a:pt x="110490" y="1002029"/>
                </a:lnTo>
                <a:close/>
              </a:path>
              <a:path w="1151890" h="2043429">
                <a:moveTo>
                  <a:pt x="125730" y="1017270"/>
                </a:moveTo>
                <a:lnTo>
                  <a:pt x="106680" y="1017270"/>
                </a:lnTo>
                <a:lnTo>
                  <a:pt x="123189" y="1033779"/>
                </a:lnTo>
                <a:lnTo>
                  <a:pt x="142239" y="1033779"/>
                </a:lnTo>
                <a:lnTo>
                  <a:pt x="125730" y="1017270"/>
                </a:lnTo>
                <a:close/>
              </a:path>
              <a:path w="1151890" h="2043429">
                <a:moveTo>
                  <a:pt x="142240" y="1033779"/>
                </a:moveTo>
                <a:lnTo>
                  <a:pt x="123190" y="1033779"/>
                </a:lnTo>
                <a:lnTo>
                  <a:pt x="138430" y="1049019"/>
                </a:lnTo>
                <a:lnTo>
                  <a:pt x="157480" y="1049019"/>
                </a:lnTo>
                <a:lnTo>
                  <a:pt x="142240" y="1033779"/>
                </a:lnTo>
                <a:close/>
              </a:path>
              <a:path w="1151890" h="2043429">
                <a:moveTo>
                  <a:pt x="157480" y="1049020"/>
                </a:moveTo>
                <a:lnTo>
                  <a:pt x="138430" y="1049020"/>
                </a:lnTo>
                <a:lnTo>
                  <a:pt x="154939" y="1065529"/>
                </a:lnTo>
                <a:lnTo>
                  <a:pt x="173989" y="1065529"/>
                </a:lnTo>
                <a:lnTo>
                  <a:pt x="157480" y="1049020"/>
                </a:lnTo>
                <a:close/>
              </a:path>
              <a:path w="1151890" h="2043429">
                <a:moveTo>
                  <a:pt x="173990" y="1065530"/>
                </a:moveTo>
                <a:lnTo>
                  <a:pt x="154940" y="1065530"/>
                </a:lnTo>
                <a:lnTo>
                  <a:pt x="186690" y="1097279"/>
                </a:lnTo>
                <a:lnTo>
                  <a:pt x="205739" y="1097279"/>
                </a:lnTo>
                <a:lnTo>
                  <a:pt x="173990" y="1065530"/>
                </a:lnTo>
                <a:close/>
              </a:path>
              <a:path w="1151890" h="2043429">
                <a:moveTo>
                  <a:pt x="205740" y="1097280"/>
                </a:moveTo>
                <a:lnTo>
                  <a:pt x="186690" y="1097280"/>
                </a:lnTo>
                <a:lnTo>
                  <a:pt x="218439" y="1129029"/>
                </a:lnTo>
                <a:lnTo>
                  <a:pt x="237489" y="1129029"/>
                </a:lnTo>
                <a:lnTo>
                  <a:pt x="205740" y="1097280"/>
                </a:lnTo>
                <a:close/>
              </a:path>
              <a:path w="1151890" h="2043429">
                <a:moveTo>
                  <a:pt x="237490" y="1129030"/>
                </a:moveTo>
                <a:lnTo>
                  <a:pt x="218440" y="1129030"/>
                </a:lnTo>
                <a:lnTo>
                  <a:pt x="252730" y="1163319"/>
                </a:lnTo>
                <a:lnTo>
                  <a:pt x="271779" y="1163319"/>
                </a:lnTo>
                <a:lnTo>
                  <a:pt x="237490" y="1129030"/>
                </a:lnTo>
                <a:close/>
              </a:path>
              <a:path w="1151890" h="2043429">
                <a:moveTo>
                  <a:pt x="271780" y="1163320"/>
                </a:moveTo>
                <a:lnTo>
                  <a:pt x="252730" y="1163320"/>
                </a:lnTo>
                <a:lnTo>
                  <a:pt x="259080" y="1169669"/>
                </a:lnTo>
                <a:lnTo>
                  <a:pt x="278130" y="1169669"/>
                </a:lnTo>
                <a:lnTo>
                  <a:pt x="271780" y="1163320"/>
                </a:lnTo>
                <a:close/>
              </a:path>
              <a:path w="1151890" h="2043429">
                <a:moveTo>
                  <a:pt x="278130" y="1169670"/>
                </a:moveTo>
                <a:lnTo>
                  <a:pt x="259080" y="1169670"/>
                </a:lnTo>
                <a:lnTo>
                  <a:pt x="271779" y="1182369"/>
                </a:lnTo>
                <a:lnTo>
                  <a:pt x="290829" y="1182369"/>
                </a:lnTo>
                <a:lnTo>
                  <a:pt x="278130" y="1169670"/>
                </a:lnTo>
                <a:close/>
              </a:path>
              <a:path w="1151890" h="2043429">
                <a:moveTo>
                  <a:pt x="290830" y="1182369"/>
                </a:moveTo>
                <a:lnTo>
                  <a:pt x="271780" y="1182369"/>
                </a:lnTo>
                <a:lnTo>
                  <a:pt x="275589" y="1186179"/>
                </a:lnTo>
                <a:lnTo>
                  <a:pt x="294639" y="1186179"/>
                </a:lnTo>
                <a:lnTo>
                  <a:pt x="290830" y="1182369"/>
                </a:lnTo>
                <a:close/>
              </a:path>
              <a:path w="1151890" h="2043429">
                <a:moveTo>
                  <a:pt x="294640" y="1186180"/>
                </a:moveTo>
                <a:lnTo>
                  <a:pt x="275590" y="1186180"/>
                </a:lnTo>
                <a:lnTo>
                  <a:pt x="278130" y="1188719"/>
                </a:lnTo>
                <a:lnTo>
                  <a:pt x="297180" y="1188719"/>
                </a:lnTo>
                <a:lnTo>
                  <a:pt x="294640" y="1186180"/>
                </a:lnTo>
                <a:close/>
              </a:path>
              <a:path w="1151890" h="2043429">
                <a:moveTo>
                  <a:pt x="297180" y="1188720"/>
                </a:moveTo>
                <a:lnTo>
                  <a:pt x="278130" y="1188720"/>
                </a:lnTo>
                <a:lnTo>
                  <a:pt x="284480" y="1195069"/>
                </a:lnTo>
                <a:lnTo>
                  <a:pt x="303530" y="1195069"/>
                </a:lnTo>
                <a:lnTo>
                  <a:pt x="297180" y="1188720"/>
                </a:lnTo>
                <a:close/>
              </a:path>
              <a:path w="1151890" h="2043429">
                <a:moveTo>
                  <a:pt x="303530" y="1195070"/>
                </a:moveTo>
                <a:lnTo>
                  <a:pt x="284480" y="1195070"/>
                </a:lnTo>
                <a:lnTo>
                  <a:pt x="290829" y="1201419"/>
                </a:lnTo>
                <a:lnTo>
                  <a:pt x="309879" y="1201419"/>
                </a:lnTo>
                <a:lnTo>
                  <a:pt x="303530" y="1195070"/>
                </a:lnTo>
                <a:close/>
              </a:path>
              <a:path w="1151890" h="2043429">
                <a:moveTo>
                  <a:pt x="309880" y="1201420"/>
                </a:moveTo>
                <a:lnTo>
                  <a:pt x="290830" y="1201420"/>
                </a:lnTo>
                <a:lnTo>
                  <a:pt x="303529" y="1214119"/>
                </a:lnTo>
                <a:lnTo>
                  <a:pt x="322579" y="1214119"/>
                </a:lnTo>
                <a:lnTo>
                  <a:pt x="309880" y="1201420"/>
                </a:lnTo>
                <a:close/>
              </a:path>
              <a:path w="1151890" h="2043429">
                <a:moveTo>
                  <a:pt x="322580" y="1214120"/>
                </a:moveTo>
                <a:lnTo>
                  <a:pt x="303530" y="1214120"/>
                </a:lnTo>
                <a:lnTo>
                  <a:pt x="307339" y="1217929"/>
                </a:lnTo>
                <a:lnTo>
                  <a:pt x="326389" y="1217929"/>
                </a:lnTo>
                <a:lnTo>
                  <a:pt x="322580" y="1214120"/>
                </a:lnTo>
                <a:close/>
              </a:path>
              <a:path w="1151890" h="2043429">
                <a:moveTo>
                  <a:pt x="326390" y="1217930"/>
                </a:moveTo>
                <a:lnTo>
                  <a:pt x="307340" y="1217930"/>
                </a:lnTo>
                <a:lnTo>
                  <a:pt x="316230" y="1226819"/>
                </a:lnTo>
                <a:lnTo>
                  <a:pt x="335280" y="1226819"/>
                </a:lnTo>
                <a:lnTo>
                  <a:pt x="326390" y="1217930"/>
                </a:lnTo>
                <a:close/>
              </a:path>
              <a:path w="1151890" h="2043429">
                <a:moveTo>
                  <a:pt x="335280" y="1226820"/>
                </a:moveTo>
                <a:lnTo>
                  <a:pt x="316230" y="1226820"/>
                </a:lnTo>
                <a:lnTo>
                  <a:pt x="322579" y="1233169"/>
                </a:lnTo>
                <a:lnTo>
                  <a:pt x="341629" y="1233169"/>
                </a:lnTo>
                <a:lnTo>
                  <a:pt x="335280" y="1226820"/>
                </a:lnTo>
                <a:close/>
              </a:path>
              <a:path w="1151890" h="2043429">
                <a:moveTo>
                  <a:pt x="952500" y="1844040"/>
                </a:moveTo>
                <a:lnTo>
                  <a:pt x="933450" y="1844040"/>
                </a:lnTo>
                <a:lnTo>
                  <a:pt x="1007110" y="1917699"/>
                </a:lnTo>
                <a:lnTo>
                  <a:pt x="1026160" y="1917699"/>
                </a:lnTo>
                <a:lnTo>
                  <a:pt x="952500" y="1844040"/>
                </a:lnTo>
                <a:close/>
              </a:path>
              <a:path w="1151890" h="2043429">
                <a:moveTo>
                  <a:pt x="949960" y="1841499"/>
                </a:moveTo>
                <a:lnTo>
                  <a:pt x="930910" y="1841499"/>
                </a:lnTo>
                <a:lnTo>
                  <a:pt x="932180" y="1842769"/>
                </a:lnTo>
                <a:lnTo>
                  <a:pt x="951230" y="1842769"/>
                </a:lnTo>
                <a:lnTo>
                  <a:pt x="949960" y="1841499"/>
                </a:lnTo>
                <a:close/>
              </a:path>
              <a:path w="1151890" h="2043429">
                <a:moveTo>
                  <a:pt x="946150" y="1837689"/>
                </a:moveTo>
                <a:lnTo>
                  <a:pt x="927100" y="1837689"/>
                </a:lnTo>
                <a:lnTo>
                  <a:pt x="929640" y="1840229"/>
                </a:lnTo>
                <a:lnTo>
                  <a:pt x="948690" y="1840229"/>
                </a:lnTo>
                <a:lnTo>
                  <a:pt x="946150" y="1837689"/>
                </a:lnTo>
                <a:close/>
              </a:path>
              <a:path w="1151890" h="2043429">
                <a:moveTo>
                  <a:pt x="943610" y="1835149"/>
                </a:moveTo>
                <a:lnTo>
                  <a:pt x="924560" y="1835149"/>
                </a:lnTo>
                <a:lnTo>
                  <a:pt x="925829" y="1836419"/>
                </a:lnTo>
                <a:lnTo>
                  <a:pt x="944880" y="1836419"/>
                </a:lnTo>
                <a:lnTo>
                  <a:pt x="943610" y="1835149"/>
                </a:lnTo>
                <a:close/>
              </a:path>
              <a:path w="1151890" h="2043429">
                <a:moveTo>
                  <a:pt x="939800" y="1831339"/>
                </a:moveTo>
                <a:lnTo>
                  <a:pt x="920750" y="1831339"/>
                </a:lnTo>
                <a:lnTo>
                  <a:pt x="923289" y="1833879"/>
                </a:lnTo>
                <a:lnTo>
                  <a:pt x="942339" y="1833879"/>
                </a:lnTo>
                <a:lnTo>
                  <a:pt x="939800" y="1831339"/>
                </a:lnTo>
                <a:close/>
              </a:path>
              <a:path w="1151890" h="2043429">
                <a:moveTo>
                  <a:pt x="937260" y="1828799"/>
                </a:moveTo>
                <a:lnTo>
                  <a:pt x="918210" y="1828799"/>
                </a:lnTo>
                <a:lnTo>
                  <a:pt x="919480" y="1830069"/>
                </a:lnTo>
                <a:lnTo>
                  <a:pt x="938530" y="1830069"/>
                </a:lnTo>
                <a:lnTo>
                  <a:pt x="937260" y="1828799"/>
                </a:lnTo>
                <a:close/>
              </a:path>
              <a:path w="1151890" h="2043429">
                <a:moveTo>
                  <a:pt x="933450" y="1824989"/>
                </a:moveTo>
                <a:lnTo>
                  <a:pt x="914400" y="1824989"/>
                </a:lnTo>
                <a:lnTo>
                  <a:pt x="916940" y="1827529"/>
                </a:lnTo>
                <a:lnTo>
                  <a:pt x="935990" y="1827529"/>
                </a:lnTo>
                <a:lnTo>
                  <a:pt x="933450" y="1824989"/>
                </a:lnTo>
                <a:close/>
              </a:path>
              <a:path w="1151890" h="2043429">
                <a:moveTo>
                  <a:pt x="930910" y="1822449"/>
                </a:moveTo>
                <a:lnTo>
                  <a:pt x="911860" y="1822449"/>
                </a:lnTo>
                <a:lnTo>
                  <a:pt x="913130" y="1823720"/>
                </a:lnTo>
                <a:lnTo>
                  <a:pt x="932180" y="1823720"/>
                </a:lnTo>
                <a:lnTo>
                  <a:pt x="930910" y="1822449"/>
                </a:lnTo>
                <a:close/>
              </a:path>
              <a:path w="1151890" h="2043429">
                <a:moveTo>
                  <a:pt x="927100" y="1818639"/>
                </a:moveTo>
                <a:lnTo>
                  <a:pt x="908050" y="1818639"/>
                </a:lnTo>
                <a:lnTo>
                  <a:pt x="910590" y="1821179"/>
                </a:lnTo>
                <a:lnTo>
                  <a:pt x="929640" y="1821179"/>
                </a:lnTo>
                <a:lnTo>
                  <a:pt x="927100" y="1818639"/>
                </a:lnTo>
                <a:close/>
              </a:path>
              <a:path w="1151890" h="2043429">
                <a:moveTo>
                  <a:pt x="924560" y="1816099"/>
                </a:moveTo>
                <a:lnTo>
                  <a:pt x="905510" y="1816099"/>
                </a:lnTo>
                <a:lnTo>
                  <a:pt x="906780" y="1817369"/>
                </a:lnTo>
                <a:lnTo>
                  <a:pt x="925830" y="1817369"/>
                </a:lnTo>
                <a:lnTo>
                  <a:pt x="924560" y="1816099"/>
                </a:lnTo>
                <a:close/>
              </a:path>
              <a:path w="1151890" h="2043429">
                <a:moveTo>
                  <a:pt x="920750" y="1812289"/>
                </a:moveTo>
                <a:lnTo>
                  <a:pt x="901700" y="1812289"/>
                </a:lnTo>
                <a:lnTo>
                  <a:pt x="904240" y="1814829"/>
                </a:lnTo>
                <a:lnTo>
                  <a:pt x="923289" y="1814829"/>
                </a:lnTo>
                <a:lnTo>
                  <a:pt x="920750" y="1812289"/>
                </a:lnTo>
                <a:close/>
              </a:path>
              <a:path w="1151890" h="2043429">
                <a:moveTo>
                  <a:pt x="918210" y="1809749"/>
                </a:moveTo>
                <a:lnTo>
                  <a:pt x="899160" y="1809749"/>
                </a:lnTo>
                <a:lnTo>
                  <a:pt x="900430" y="1811019"/>
                </a:lnTo>
                <a:lnTo>
                  <a:pt x="919480" y="1811019"/>
                </a:lnTo>
                <a:lnTo>
                  <a:pt x="918210" y="1809749"/>
                </a:lnTo>
                <a:close/>
              </a:path>
              <a:path w="1151890" h="2043429">
                <a:moveTo>
                  <a:pt x="914400" y="1805939"/>
                </a:moveTo>
                <a:lnTo>
                  <a:pt x="895350" y="1805939"/>
                </a:lnTo>
                <a:lnTo>
                  <a:pt x="897890" y="1808479"/>
                </a:lnTo>
                <a:lnTo>
                  <a:pt x="916939" y="1808479"/>
                </a:lnTo>
                <a:lnTo>
                  <a:pt x="914400" y="1805939"/>
                </a:lnTo>
                <a:close/>
              </a:path>
              <a:path w="1151890" h="2043429">
                <a:moveTo>
                  <a:pt x="911860" y="1803399"/>
                </a:moveTo>
                <a:lnTo>
                  <a:pt x="892810" y="1803399"/>
                </a:lnTo>
                <a:lnTo>
                  <a:pt x="894080" y="1804669"/>
                </a:lnTo>
                <a:lnTo>
                  <a:pt x="913130" y="1804669"/>
                </a:lnTo>
                <a:lnTo>
                  <a:pt x="911860" y="1803399"/>
                </a:lnTo>
                <a:close/>
              </a:path>
              <a:path w="1151890" h="2043429">
                <a:moveTo>
                  <a:pt x="908050" y="1799589"/>
                </a:moveTo>
                <a:lnTo>
                  <a:pt x="889000" y="1799589"/>
                </a:lnTo>
                <a:lnTo>
                  <a:pt x="891539" y="1802129"/>
                </a:lnTo>
                <a:lnTo>
                  <a:pt x="910590" y="1802129"/>
                </a:lnTo>
                <a:lnTo>
                  <a:pt x="908050" y="1799589"/>
                </a:lnTo>
                <a:close/>
              </a:path>
              <a:path w="1151890" h="2043429">
                <a:moveTo>
                  <a:pt x="905510" y="1797049"/>
                </a:moveTo>
                <a:lnTo>
                  <a:pt x="886460" y="1797049"/>
                </a:lnTo>
                <a:lnTo>
                  <a:pt x="887730" y="1798320"/>
                </a:lnTo>
                <a:lnTo>
                  <a:pt x="906780" y="1798320"/>
                </a:lnTo>
                <a:lnTo>
                  <a:pt x="905510" y="1797049"/>
                </a:lnTo>
                <a:close/>
              </a:path>
              <a:path w="1151890" h="2043429">
                <a:moveTo>
                  <a:pt x="901700" y="1793239"/>
                </a:moveTo>
                <a:lnTo>
                  <a:pt x="882650" y="1793239"/>
                </a:lnTo>
                <a:lnTo>
                  <a:pt x="885190" y="1795779"/>
                </a:lnTo>
                <a:lnTo>
                  <a:pt x="904240" y="1795779"/>
                </a:lnTo>
                <a:lnTo>
                  <a:pt x="901700" y="1793239"/>
                </a:lnTo>
                <a:close/>
              </a:path>
              <a:path w="1151890" h="2043429">
                <a:moveTo>
                  <a:pt x="899160" y="1790699"/>
                </a:moveTo>
                <a:lnTo>
                  <a:pt x="880110" y="1790699"/>
                </a:lnTo>
                <a:lnTo>
                  <a:pt x="881380" y="1791969"/>
                </a:lnTo>
                <a:lnTo>
                  <a:pt x="900430" y="1791969"/>
                </a:lnTo>
                <a:lnTo>
                  <a:pt x="899160" y="1790699"/>
                </a:lnTo>
                <a:close/>
              </a:path>
              <a:path w="1151890" h="2043429">
                <a:moveTo>
                  <a:pt x="895350" y="1786889"/>
                </a:moveTo>
                <a:lnTo>
                  <a:pt x="876300" y="1786889"/>
                </a:lnTo>
                <a:lnTo>
                  <a:pt x="878839" y="1789429"/>
                </a:lnTo>
                <a:lnTo>
                  <a:pt x="897890" y="1789429"/>
                </a:lnTo>
                <a:lnTo>
                  <a:pt x="895350" y="1786889"/>
                </a:lnTo>
                <a:close/>
              </a:path>
              <a:path w="1151890" h="2043429">
                <a:moveTo>
                  <a:pt x="892810" y="1784349"/>
                </a:moveTo>
                <a:lnTo>
                  <a:pt x="873760" y="1784349"/>
                </a:lnTo>
                <a:lnTo>
                  <a:pt x="875030" y="1785619"/>
                </a:lnTo>
                <a:lnTo>
                  <a:pt x="894080" y="1785619"/>
                </a:lnTo>
                <a:lnTo>
                  <a:pt x="892810" y="1784349"/>
                </a:lnTo>
                <a:close/>
              </a:path>
              <a:path w="1151890" h="2043429">
                <a:moveTo>
                  <a:pt x="889000" y="1780539"/>
                </a:moveTo>
                <a:lnTo>
                  <a:pt x="869950" y="1780539"/>
                </a:lnTo>
                <a:lnTo>
                  <a:pt x="872490" y="1783079"/>
                </a:lnTo>
                <a:lnTo>
                  <a:pt x="891540" y="1783079"/>
                </a:lnTo>
                <a:lnTo>
                  <a:pt x="889000" y="1780539"/>
                </a:lnTo>
                <a:close/>
              </a:path>
              <a:path w="1151890" h="2043429">
                <a:moveTo>
                  <a:pt x="886460" y="1777999"/>
                </a:moveTo>
                <a:lnTo>
                  <a:pt x="867410" y="1777999"/>
                </a:lnTo>
                <a:lnTo>
                  <a:pt x="868680" y="1779269"/>
                </a:lnTo>
                <a:lnTo>
                  <a:pt x="887730" y="1779269"/>
                </a:lnTo>
                <a:lnTo>
                  <a:pt x="886460" y="1777999"/>
                </a:lnTo>
                <a:close/>
              </a:path>
              <a:path w="1151890" h="2043429">
                <a:moveTo>
                  <a:pt x="882650" y="1774189"/>
                </a:moveTo>
                <a:lnTo>
                  <a:pt x="863600" y="1774189"/>
                </a:lnTo>
                <a:lnTo>
                  <a:pt x="866140" y="1776729"/>
                </a:lnTo>
                <a:lnTo>
                  <a:pt x="885190" y="1776729"/>
                </a:lnTo>
                <a:lnTo>
                  <a:pt x="882650" y="1774189"/>
                </a:lnTo>
                <a:close/>
              </a:path>
              <a:path w="1151890" h="2043429">
                <a:moveTo>
                  <a:pt x="880110" y="1771649"/>
                </a:moveTo>
                <a:lnTo>
                  <a:pt x="861060" y="1771649"/>
                </a:lnTo>
                <a:lnTo>
                  <a:pt x="862330" y="1772919"/>
                </a:lnTo>
                <a:lnTo>
                  <a:pt x="881380" y="1772919"/>
                </a:lnTo>
                <a:lnTo>
                  <a:pt x="880110" y="1771649"/>
                </a:lnTo>
                <a:close/>
              </a:path>
              <a:path w="1151890" h="2043429">
                <a:moveTo>
                  <a:pt x="876300" y="1767839"/>
                </a:moveTo>
                <a:lnTo>
                  <a:pt x="857250" y="1767839"/>
                </a:lnTo>
                <a:lnTo>
                  <a:pt x="859789" y="1770379"/>
                </a:lnTo>
                <a:lnTo>
                  <a:pt x="878840" y="1770379"/>
                </a:lnTo>
                <a:lnTo>
                  <a:pt x="876300" y="1767839"/>
                </a:lnTo>
                <a:close/>
              </a:path>
              <a:path w="1151890" h="2043429">
                <a:moveTo>
                  <a:pt x="873760" y="1765299"/>
                </a:moveTo>
                <a:lnTo>
                  <a:pt x="854710" y="1765299"/>
                </a:lnTo>
                <a:lnTo>
                  <a:pt x="855980" y="1766569"/>
                </a:lnTo>
                <a:lnTo>
                  <a:pt x="875030" y="1766569"/>
                </a:lnTo>
                <a:lnTo>
                  <a:pt x="873760" y="1765299"/>
                </a:lnTo>
                <a:close/>
              </a:path>
              <a:path w="1151890" h="2043429">
                <a:moveTo>
                  <a:pt x="869950" y="1761489"/>
                </a:moveTo>
                <a:lnTo>
                  <a:pt x="850900" y="1761489"/>
                </a:lnTo>
                <a:lnTo>
                  <a:pt x="853440" y="1764029"/>
                </a:lnTo>
                <a:lnTo>
                  <a:pt x="872490" y="1764029"/>
                </a:lnTo>
                <a:lnTo>
                  <a:pt x="869950" y="1761489"/>
                </a:lnTo>
                <a:close/>
              </a:path>
              <a:path w="1151890" h="2043429">
                <a:moveTo>
                  <a:pt x="867410" y="1758949"/>
                </a:moveTo>
                <a:lnTo>
                  <a:pt x="848360" y="1758949"/>
                </a:lnTo>
                <a:lnTo>
                  <a:pt x="849630" y="1760219"/>
                </a:lnTo>
                <a:lnTo>
                  <a:pt x="868680" y="1760219"/>
                </a:lnTo>
                <a:lnTo>
                  <a:pt x="867410" y="1758949"/>
                </a:lnTo>
                <a:close/>
              </a:path>
              <a:path w="1151890" h="2043429">
                <a:moveTo>
                  <a:pt x="863600" y="1755139"/>
                </a:moveTo>
                <a:lnTo>
                  <a:pt x="844550" y="1755139"/>
                </a:lnTo>
                <a:lnTo>
                  <a:pt x="847090" y="1757679"/>
                </a:lnTo>
                <a:lnTo>
                  <a:pt x="866140" y="1757679"/>
                </a:lnTo>
                <a:lnTo>
                  <a:pt x="863600" y="1755139"/>
                </a:lnTo>
                <a:close/>
              </a:path>
              <a:path w="1151890" h="2043429">
                <a:moveTo>
                  <a:pt x="861060" y="1752599"/>
                </a:moveTo>
                <a:lnTo>
                  <a:pt x="842010" y="1752599"/>
                </a:lnTo>
                <a:lnTo>
                  <a:pt x="843280" y="1753869"/>
                </a:lnTo>
                <a:lnTo>
                  <a:pt x="862330" y="1753869"/>
                </a:lnTo>
                <a:lnTo>
                  <a:pt x="861060" y="1752599"/>
                </a:lnTo>
                <a:close/>
              </a:path>
              <a:path w="1151890" h="2043429">
                <a:moveTo>
                  <a:pt x="854710" y="1746250"/>
                </a:moveTo>
                <a:lnTo>
                  <a:pt x="835660" y="1746250"/>
                </a:lnTo>
                <a:lnTo>
                  <a:pt x="840740" y="1751329"/>
                </a:lnTo>
                <a:lnTo>
                  <a:pt x="859790" y="1751329"/>
                </a:lnTo>
                <a:lnTo>
                  <a:pt x="854710" y="1746250"/>
                </a:lnTo>
                <a:close/>
              </a:path>
              <a:path w="1151890" h="2043429">
                <a:moveTo>
                  <a:pt x="850900" y="1742439"/>
                </a:moveTo>
                <a:lnTo>
                  <a:pt x="831850" y="1742439"/>
                </a:lnTo>
                <a:lnTo>
                  <a:pt x="834390" y="1744979"/>
                </a:lnTo>
                <a:lnTo>
                  <a:pt x="853440" y="1744979"/>
                </a:lnTo>
                <a:lnTo>
                  <a:pt x="850900" y="1742439"/>
                </a:lnTo>
                <a:close/>
              </a:path>
              <a:path w="1151890" h="2043429">
                <a:moveTo>
                  <a:pt x="848360" y="1739899"/>
                </a:moveTo>
                <a:lnTo>
                  <a:pt x="829310" y="1739899"/>
                </a:lnTo>
                <a:lnTo>
                  <a:pt x="830580" y="1741169"/>
                </a:lnTo>
                <a:lnTo>
                  <a:pt x="849630" y="1741169"/>
                </a:lnTo>
                <a:lnTo>
                  <a:pt x="848360" y="1739899"/>
                </a:lnTo>
                <a:close/>
              </a:path>
              <a:path w="1151890" h="2043429">
                <a:moveTo>
                  <a:pt x="844550" y="1736089"/>
                </a:moveTo>
                <a:lnTo>
                  <a:pt x="825500" y="1736089"/>
                </a:lnTo>
                <a:lnTo>
                  <a:pt x="828040" y="1738629"/>
                </a:lnTo>
                <a:lnTo>
                  <a:pt x="847090" y="1738629"/>
                </a:lnTo>
                <a:lnTo>
                  <a:pt x="844550" y="1736089"/>
                </a:lnTo>
                <a:close/>
              </a:path>
              <a:path w="1151890" h="2043429">
                <a:moveTo>
                  <a:pt x="842010" y="1733549"/>
                </a:moveTo>
                <a:lnTo>
                  <a:pt x="822960" y="1733549"/>
                </a:lnTo>
                <a:lnTo>
                  <a:pt x="824230" y="1734819"/>
                </a:lnTo>
                <a:lnTo>
                  <a:pt x="843280" y="1734819"/>
                </a:lnTo>
                <a:lnTo>
                  <a:pt x="842010" y="1733549"/>
                </a:lnTo>
                <a:close/>
              </a:path>
              <a:path w="1151890" h="2043429">
                <a:moveTo>
                  <a:pt x="838200" y="1729739"/>
                </a:moveTo>
                <a:lnTo>
                  <a:pt x="819150" y="1729739"/>
                </a:lnTo>
                <a:lnTo>
                  <a:pt x="821690" y="1732279"/>
                </a:lnTo>
                <a:lnTo>
                  <a:pt x="840740" y="1732279"/>
                </a:lnTo>
                <a:lnTo>
                  <a:pt x="838200" y="1729739"/>
                </a:lnTo>
                <a:close/>
              </a:path>
              <a:path w="1151890" h="2043429">
                <a:moveTo>
                  <a:pt x="835660" y="1727199"/>
                </a:moveTo>
                <a:lnTo>
                  <a:pt x="816610" y="1727199"/>
                </a:lnTo>
                <a:lnTo>
                  <a:pt x="817880" y="1728469"/>
                </a:lnTo>
                <a:lnTo>
                  <a:pt x="836930" y="1728469"/>
                </a:lnTo>
                <a:lnTo>
                  <a:pt x="835660" y="1727199"/>
                </a:lnTo>
                <a:close/>
              </a:path>
              <a:path w="1151890" h="2043429">
                <a:moveTo>
                  <a:pt x="831850" y="1723389"/>
                </a:moveTo>
                <a:lnTo>
                  <a:pt x="812800" y="1723389"/>
                </a:lnTo>
                <a:lnTo>
                  <a:pt x="815340" y="1725929"/>
                </a:lnTo>
                <a:lnTo>
                  <a:pt x="834390" y="1725929"/>
                </a:lnTo>
                <a:lnTo>
                  <a:pt x="831850" y="1723389"/>
                </a:lnTo>
                <a:close/>
              </a:path>
              <a:path w="1151890" h="2043429">
                <a:moveTo>
                  <a:pt x="829309" y="1720849"/>
                </a:moveTo>
                <a:lnTo>
                  <a:pt x="810260" y="1720849"/>
                </a:lnTo>
                <a:lnTo>
                  <a:pt x="811530" y="1722119"/>
                </a:lnTo>
                <a:lnTo>
                  <a:pt x="830580" y="1722119"/>
                </a:lnTo>
                <a:lnTo>
                  <a:pt x="829309" y="1720849"/>
                </a:lnTo>
                <a:close/>
              </a:path>
              <a:path w="1151890" h="2043429">
                <a:moveTo>
                  <a:pt x="825500" y="1717039"/>
                </a:moveTo>
                <a:lnTo>
                  <a:pt x="806450" y="1717039"/>
                </a:lnTo>
                <a:lnTo>
                  <a:pt x="808990" y="1719579"/>
                </a:lnTo>
                <a:lnTo>
                  <a:pt x="828040" y="1719579"/>
                </a:lnTo>
                <a:lnTo>
                  <a:pt x="825500" y="1717039"/>
                </a:lnTo>
                <a:close/>
              </a:path>
              <a:path w="1151890" h="2043429">
                <a:moveTo>
                  <a:pt x="822960" y="1714499"/>
                </a:moveTo>
                <a:lnTo>
                  <a:pt x="803910" y="1714499"/>
                </a:lnTo>
                <a:lnTo>
                  <a:pt x="805180" y="1715769"/>
                </a:lnTo>
                <a:lnTo>
                  <a:pt x="824230" y="1715769"/>
                </a:lnTo>
                <a:lnTo>
                  <a:pt x="822960" y="1714499"/>
                </a:lnTo>
                <a:close/>
              </a:path>
              <a:path w="1151890" h="2043429">
                <a:moveTo>
                  <a:pt x="819150" y="1710689"/>
                </a:moveTo>
                <a:lnTo>
                  <a:pt x="800100" y="1710689"/>
                </a:lnTo>
                <a:lnTo>
                  <a:pt x="802640" y="1713229"/>
                </a:lnTo>
                <a:lnTo>
                  <a:pt x="821690" y="1713229"/>
                </a:lnTo>
                <a:lnTo>
                  <a:pt x="819150" y="1710689"/>
                </a:lnTo>
                <a:close/>
              </a:path>
              <a:path w="1151890" h="2043429">
                <a:moveTo>
                  <a:pt x="816610" y="1708149"/>
                </a:moveTo>
                <a:lnTo>
                  <a:pt x="797560" y="1708149"/>
                </a:lnTo>
                <a:lnTo>
                  <a:pt x="798830" y="1709419"/>
                </a:lnTo>
                <a:lnTo>
                  <a:pt x="817880" y="1709419"/>
                </a:lnTo>
                <a:lnTo>
                  <a:pt x="816610" y="1708149"/>
                </a:lnTo>
                <a:close/>
              </a:path>
              <a:path w="1151890" h="2043429">
                <a:moveTo>
                  <a:pt x="812800" y="1704340"/>
                </a:moveTo>
                <a:lnTo>
                  <a:pt x="793750" y="1704340"/>
                </a:lnTo>
                <a:lnTo>
                  <a:pt x="796290" y="1706879"/>
                </a:lnTo>
                <a:lnTo>
                  <a:pt x="815340" y="1706879"/>
                </a:lnTo>
                <a:lnTo>
                  <a:pt x="812800" y="1704340"/>
                </a:lnTo>
                <a:close/>
              </a:path>
              <a:path w="1151890" h="2043429">
                <a:moveTo>
                  <a:pt x="810260" y="1701799"/>
                </a:moveTo>
                <a:lnTo>
                  <a:pt x="791210" y="1701799"/>
                </a:lnTo>
                <a:lnTo>
                  <a:pt x="792480" y="1703069"/>
                </a:lnTo>
                <a:lnTo>
                  <a:pt x="811530" y="1703069"/>
                </a:lnTo>
                <a:lnTo>
                  <a:pt x="810260" y="1701799"/>
                </a:lnTo>
                <a:close/>
              </a:path>
              <a:path w="1151890" h="2043429">
                <a:moveTo>
                  <a:pt x="806450" y="1697989"/>
                </a:moveTo>
                <a:lnTo>
                  <a:pt x="787400" y="1697989"/>
                </a:lnTo>
                <a:lnTo>
                  <a:pt x="789940" y="1700529"/>
                </a:lnTo>
                <a:lnTo>
                  <a:pt x="808990" y="1700529"/>
                </a:lnTo>
                <a:lnTo>
                  <a:pt x="806450" y="1697989"/>
                </a:lnTo>
                <a:close/>
              </a:path>
              <a:path w="1151890" h="2043429">
                <a:moveTo>
                  <a:pt x="803910" y="1695449"/>
                </a:moveTo>
                <a:lnTo>
                  <a:pt x="784860" y="1695449"/>
                </a:lnTo>
                <a:lnTo>
                  <a:pt x="786130" y="1696719"/>
                </a:lnTo>
                <a:lnTo>
                  <a:pt x="805180" y="1696719"/>
                </a:lnTo>
                <a:lnTo>
                  <a:pt x="803910" y="1695449"/>
                </a:lnTo>
                <a:close/>
              </a:path>
              <a:path w="1151890" h="2043429">
                <a:moveTo>
                  <a:pt x="800100" y="1691639"/>
                </a:moveTo>
                <a:lnTo>
                  <a:pt x="781050" y="1691639"/>
                </a:lnTo>
                <a:lnTo>
                  <a:pt x="783590" y="1694179"/>
                </a:lnTo>
                <a:lnTo>
                  <a:pt x="802640" y="1694179"/>
                </a:lnTo>
                <a:lnTo>
                  <a:pt x="800100" y="1691639"/>
                </a:lnTo>
                <a:close/>
              </a:path>
              <a:path w="1151890" h="2043429">
                <a:moveTo>
                  <a:pt x="797560" y="1689099"/>
                </a:moveTo>
                <a:lnTo>
                  <a:pt x="778510" y="1689099"/>
                </a:lnTo>
                <a:lnTo>
                  <a:pt x="779779" y="1690369"/>
                </a:lnTo>
                <a:lnTo>
                  <a:pt x="798830" y="1690369"/>
                </a:lnTo>
                <a:lnTo>
                  <a:pt x="797560" y="1689099"/>
                </a:lnTo>
                <a:close/>
              </a:path>
              <a:path w="1151890" h="2043429">
                <a:moveTo>
                  <a:pt x="791209" y="1682749"/>
                </a:moveTo>
                <a:lnTo>
                  <a:pt x="772159" y="1682749"/>
                </a:lnTo>
                <a:lnTo>
                  <a:pt x="777240" y="1687829"/>
                </a:lnTo>
                <a:lnTo>
                  <a:pt x="796290" y="1687829"/>
                </a:lnTo>
                <a:lnTo>
                  <a:pt x="791209" y="1682749"/>
                </a:lnTo>
                <a:close/>
              </a:path>
              <a:path w="1151890" h="2043429">
                <a:moveTo>
                  <a:pt x="784859" y="1676399"/>
                </a:moveTo>
                <a:lnTo>
                  <a:pt x="765809" y="1676399"/>
                </a:lnTo>
                <a:lnTo>
                  <a:pt x="770890" y="1681479"/>
                </a:lnTo>
                <a:lnTo>
                  <a:pt x="789940" y="1681479"/>
                </a:lnTo>
                <a:lnTo>
                  <a:pt x="784859" y="1676399"/>
                </a:lnTo>
                <a:close/>
              </a:path>
              <a:path w="1151890" h="2043429">
                <a:moveTo>
                  <a:pt x="778510" y="1670049"/>
                </a:moveTo>
                <a:lnTo>
                  <a:pt x="759460" y="1670049"/>
                </a:lnTo>
                <a:lnTo>
                  <a:pt x="764540" y="1675129"/>
                </a:lnTo>
                <a:lnTo>
                  <a:pt x="783590" y="1675129"/>
                </a:lnTo>
                <a:lnTo>
                  <a:pt x="778510" y="1670049"/>
                </a:lnTo>
                <a:close/>
              </a:path>
              <a:path w="1151890" h="2043429">
                <a:moveTo>
                  <a:pt x="772160" y="1663699"/>
                </a:moveTo>
                <a:lnTo>
                  <a:pt x="753110" y="1663699"/>
                </a:lnTo>
                <a:lnTo>
                  <a:pt x="758189" y="1668779"/>
                </a:lnTo>
                <a:lnTo>
                  <a:pt x="777239" y="1668779"/>
                </a:lnTo>
                <a:lnTo>
                  <a:pt x="772160" y="1663699"/>
                </a:lnTo>
                <a:close/>
              </a:path>
              <a:path w="1151890" h="2043429">
                <a:moveTo>
                  <a:pt x="765809" y="1657349"/>
                </a:moveTo>
                <a:lnTo>
                  <a:pt x="746759" y="1657349"/>
                </a:lnTo>
                <a:lnTo>
                  <a:pt x="751840" y="1662430"/>
                </a:lnTo>
                <a:lnTo>
                  <a:pt x="770890" y="1662430"/>
                </a:lnTo>
                <a:lnTo>
                  <a:pt x="765809" y="1657349"/>
                </a:lnTo>
                <a:close/>
              </a:path>
              <a:path w="1151890" h="2043429">
                <a:moveTo>
                  <a:pt x="759459" y="1650999"/>
                </a:moveTo>
                <a:lnTo>
                  <a:pt x="740409" y="1650999"/>
                </a:lnTo>
                <a:lnTo>
                  <a:pt x="745490" y="1656079"/>
                </a:lnTo>
                <a:lnTo>
                  <a:pt x="764540" y="1656079"/>
                </a:lnTo>
                <a:lnTo>
                  <a:pt x="759459" y="1650999"/>
                </a:lnTo>
                <a:close/>
              </a:path>
              <a:path w="1151890" h="2043429">
                <a:moveTo>
                  <a:pt x="753109" y="1644649"/>
                </a:moveTo>
                <a:lnTo>
                  <a:pt x="734059" y="1644649"/>
                </a:lnTo>
                <a:lnTo>
                  <a:pt x="739140" y="1649729"/>
                </a:lnTo>
                <a:lnTo>
                  <a:pt x="758190" y="1649729"/>
                </a:lnTo>
                <a:lnTo>
                  <a:pt x="753109" y="1644649"/>
                </a:lnTo>
                <a:close/>
              </a:path>
              <a:path w="1151890" h="2043429">
                <a:moveTo>
                  <a:pt x="748030" y="1639570"/>
                </a:moveTo>
                <a:lnTo>
                  <a:pt x="728980" y="1639570"/>
                </a:lnTo>
                <a:lnTo>
                  <a:pt x="732790" y="1643379"/>
                </a:lnTo>
                <a:lnTo>
                  <a:pt x="751840" y="1643379"/>
                </a:lnTo>
                <a:lnTo>
                  <a:pt x="748030" y="1639570"/>
                </a:lnTo>
                <a:close/>
              </a:path>
              <a:path w="1151890" h="2043429">
                <a:moveTo>
                  <a:pt x="741680" y="1633220"/>
                </a:moveTo>
                <a:lnTo>
                  <a:pt x="722630" y="1633220"/>
                </a:lnTo>
                <a:lnTo>
                  <a:pt x="727710" y="1638300"/>
                </a:lnTo>
                <a:lnTo>
                  <a:pt x="746760" y="1638300"/>
                </a:lnTo>
                <a:lnTo>
                  <a:pt x="741680" y="1633220"/>
                </a:lnTo>
                <a:close/>
              </a:path>
              <a:path w="1151890" h="2043429">
                <a:moveTo>
                  <a:pt x="735330" y="1626870"/>
                </a:moveTo>
                <a:lnTo>
                  <a:pt x="716280" y="1626870"/>
                </a:lnTo>
                <a:lnTo>
                  <a:pt x="721360" y="1631949"/>
                </a:lnTo>
                <a:lnTo>
                  <a:pt x="740410" y="1631949"/>
                </a:lnTo>
                <a:lnTo>
                  <a:pt x="735330" y="1626870"/>
                </a:lnTo>
                <a:close/>
              </a:path>
              <a:path w="1151890" h="2043429">
                <a:moveTo>
                  <a:pt x="728980" y="1620520"/>
                </a:moveTo>
                <a:lnTo>
                  <a:pt x="709930" y="1620520"/>
                </a:lnTo>
                <a:lnTo>
                  <a:pt x="715010" y="1625599"/>
                </a:lnTo>
                <a:lnTo>
                  <a:pt x="734060" y="1625599"/>
                </a:lnTo>
                <a:lnTo>
                  <a:pt x="728980" y="1620520"/>
                </a:lnTo>
                <a:close/>
              </a:path>
              <a:path w="1151890" h="2043429">
                <a:moveTo>
                  <a:pt x="722630" y="1614170"/>
                </a:moveTo>
                <a:lnTo>
                  <a:pt x="703580" y="1614170"/>
                </a:lnTo>
                <a:lnTo>
                  <a:pt x="708660" y="1619249"/>
                </a:lnTo>
                <a:lnTo>
                  <a:pt x="727710" y="1619249"/>
                </a:lnTo>
                <a:lnTo>
                  <a:pt x="722630" y="1614170"/>
                </a:lnTo>
                <a:close/>
              </a:path>
              <a:path w="1151890" h="2043429">
                <a:moveTo>
                  <a:pt x="716280" y="1607820"/>
                </a:moveTo>
                <a:lnTo>
                  <a:pt x="697230" y="1607820"/>
                </a:lnTo>
                <a:lnTo>
                  <a:pt x="702309" y="1612899"/>
                </a:lnTo>
                <a:lnTo>
                  <a:pt x="721359" y="1612899"/>
                </a:lnTo>
                <a:lnTo>
                  <a:pt x="716280" y="1607820"/>
                </a:lnTo>
                <a:close/>
              </a:path>
              <a:path w="1151890" h="2043429">
                <a:moveTo>
                  <a:pt x="709930" y="1601469"/>
                </a:moveTo>
                <a:lnTo>
                  <a:pt x="690880" y="1601469"/>
                </a:lnTo>
                <a:lnTo>
                  <a:pt x="695960" y="1606549"/>
                </a:lnTo>
                <a:lnTo>
                  <a:pt x="715010" y="1606549"/>
                </a:lnTo>
                <a:lnTo>
                  <a:pt x="709930" y="1601469"/>
                </a:lnTo>
                <a:close/>
              </a:path>
              <a:path w="1151890" h="2043429">
                <a:moveTo>
                  <a:pt x="703580" y="1595120"/>
                </a:moveTo>
                <a:lnTo>
                  <a:pt x="684530" y="1595120"/>
                </a:lnTo>
                <a:lnTo>
                  <a:pt x="689610" y="1600199"/>
                </a:lnTo>
                <a:lnTo>
                  <a:pt x="708660" y="1600199"/>
                </a:lnTo>
                <a:lnTo>
                  <a:pt x="703580" y="1595120"/>
                </a:lnTo>
                <a:close/>
              </a:path>
              <a:path w="1151890" h="2043429">
                <a:moveTo>
                  <a:pt x="697230" y="1588769"/>
                </a:moveTo>
                <a:lnTo>
                  <a:pt x="678180" y="1588769"/>
                </a:lnTo>
                <a:lnTo>
                  <a:pt x="683260" y="1593849"/>
                </a:lnTo>
                <a:lnTo>
                  <a:pt x="702310" y="1593849"/>
                </a:lnTo>
                <a:lnTo>
                  <a:pt x="697230" y="1588769"/>
                </a:lnTo>
                <a:close/>
              </a:path>
              <a:path w="1151890" h="2043429">
                <a:moveTo>
                  <a:pt x="690880" y="1582420"/>
                </a:moveTo>
                <a:lnTo>
                  <a:pt x="671830" y="1582420"/>
                </a:lnTo>
                <a:lnTo>
                  <a:pt x="676910" y="1587499"/>
                </a:lnTo>
                <a:lnTo>
                  <a:pt x="695960" y="1587499"/>
                </a:lnTo>
                <a:lnTo>
                  <a:pt x="690880" y="1582420"/>
                </a:lnTo>
                <a:close/>
              </a:path>
              <a:path w="1151890" h="2043429">
                <a:moveTo>
                  <a:pt x="684530" y="1576070"/>
                </a:moveTo>
                <a:lnTo>
                  <a:pt x="665480" y="1576070"/>
                </a:lnTo>
                <a:lnTo>
                  <a:pt x="670560" y="1581149"/>
                </a:lnTo>
                <a:lnTo>
                  <a:pt x="689610" y="1581149"/>
                </a:lnTo>
                <a:lnTo>
                  <a:pt x="684530" y="1576070"/>
                </a:lnTo>
                <a:close/>
              </a:path>
              <a:path w="1151890" h="2043429">
                <a:moveTo>
                  <a:pt x="678180" y="1569719"/>
                </a:moveTo>
                <a:lnTo>
                  <a:pt x="659130" y="1569719"/>
                </a:lnTo>
                <a:lnTo>
                  <a:pt x="664210" y="1574799"/>
                </a:lnTo>
                <a:lnTo>
                  <a:pt x="683260" y="1574799"/>
                </a:lnTo>
                <a:lnTo>
                  <a:pt x="678180" y="1569719"/>
                </a:lnTo>
                <a:close/>
              </a:path>
              <a:path w="1151890" h="2043429">
                <a:moveTo>
                  <a:pt x="671830" y="1563370"/>
                </a:moveTo>
                <a:lnTo>
                  <a:pt x="652780" y="1563370"/>
                </a:lnTo>
                <a:lnTo>
                  <a:pt x="657860" y="1568449"/>
                </a:lnTo>
                <a:lnTo>
                  <a:pt x="676910" y="1568449"/>
                </a:lnTo>
                <a:lnTo>
                  <a:pt x="671830" y="1563370"/>
                </a:lnTo>
                <a:close/>
              </a:path>
              <a:path w="1151890" h="2043429">
                <a:moveTo>
                  <a:pt x="665480" y="1557019"/>
                </a:moveTo>
                <a:lnTo>
                  <a:pt x="646430" y="1557019"/>
                </a:lnTo>
                <a:lnTo>
                  <a:pt x="651510" y="1562099"/>
                </a:lnTo>
                <a:lnTo>
                  <a:pt x="670560" y="1562099"/>
                </a:lnTo>
                <a:lnTo>
                  <a:pt x="665480" y="1557019"/>
                </a:lnTo>
                <a:close/>
              </a:path>
              <a:path w="1151890" h="2043429">
                <a:moveTo>
                  <a:pt x="659130" y="1550670"/>
                </a:moveTo>
                <a:lnTo>
                  <a:pt x="640080" y="1550670"/>
                </a:lnTo>
                <a:lnTo>
                  <a:pt x="645160" y="1555749"/>
                </a:lnTo>
                <a:lnTo>
                  <a:pt x="664210" y="1555749"/>
                </a:lnTo>
                <a:lnTo>
                  <a:pt x="659130" y="1550670"/>
                </a:lnTo>
                <a:close/>
              </a:path>
              <a:path w="1151890" h="2043429">
                <a:moveTo>
                  <a:pt x="652780" y="1544320"/>
                </a:moveTo>
                <a:lnTo>
                  <a:pt x="633730" y="1544320"/>
                </a:lnTo>
                <a:lnTo>
                  <a:pt x="638810" y="1549399"/>
                </a:lnTo>
                <a:lnTo>
                  <a:pt x="657860" y="1549399"/>
                </a:lnTo>
                <a:lnTo>
                  <a:pt x="652780" y="1544320"/>
                </a:lnTo>
                <a:close/>
              </a:path>
              <a:path w="1151890" h="2043429">
                <a:moveTo>
                  <a:pt x="646430" y="1537970"/>
                </a:moveTo>
                <a:lnTo>
                  <a:pt x="627380" y="1537970"/>
                </a:lnTo>
                <a:lnTo>
                  <a:pt x="632460" y="1543049"/>
                </a:lnTo>
                <a:lnTo>
                  <a:pt x="651510" y="1543049"/>
                </a:lnTo>
                <a:lnTo>
                  <a:pt x="646430" y="1537970"/>
                </a:lnTo>
                <a:close/>
              </a:path>
              <a:path w="1151890" h="2043429">
                <a:moveTo>
                  <a:pt x="640080" y="1531619"/>
                </a:moveTo>
                <a:lnTo>
                  <a:pt x="621030" y="1531619"/>
                </a:lnTo>
                <a:lnTo>
                  <a:pt x="626109" y="1536699"/>
                </a:lnTo>
                <a:lnTo>
                  <a:pt x="645159" y="1536699"/>
                </a:lnTo>
                <a:lnTo>
                  <a:pt x="640080" y="1531619"/>
                </a:lnTo>
                <a:close/>
              </a:path>
              <a:path w="1151890" h="2043429">
                <a:moveTo>
                  <a:pt x="633730" y="1525269"/>
                </a:moveTo>
                <a:lnTo>
                  <a:pt x="614680" y="1525269"/>
                </a:lnTo>
                <a:lnTo>
                  <a:pt x="619760" y="1530350"/>
                </a:lnTo>
                <a:lnTo>
                  <a:pt x="638810" y="1530350"/>
                </a:lnTo>
                <a:lnTo>
                  <a:pt x="633730" y="1525269"/>
                </a:lnTo>
                <a:close/>
              </a:path>
              <a:path w="1151890" h="2043429">
                <a:moveTo>
                  <a:pt x="627380" y="1518920"/>
                </a:moveTo>
                <a:lnTo>
                  <a:pt x="608330" y="1518920"/>
                </a:lnTo>
                <a:lnTo>
                  <a:pt x="613410" y="1523999"/>
                </a:lnTo>
                <a:lnTo>
                  <a:pt x="632460" y="1523999"/>
                </a:lnTo>
                <a:lnTo>
                  <a:pt x="627380" y="1518920"/>
                </a:lnTo>
                <a:close/>
              </a:path>
              <a:path w="1151890" h="2043429">
                <a:moveTo>
                  <a:pt x="621030" y="1512569"/>
                </a:moveTo>
                <a:lnTo>
                  <a:pt x="601980" y="1512569"/>
                </a:lnTo>
                <a:lnTo>
                  <a:pt x="607060" y="1517649"/>
                </a:lnTo>
                <a:lnTo>
                  <a:pt x="626110" y="1517649"/>
                </a:lnTo>
                <a:lnTo>
                  <a:pt x="621030" y="1512569"/>
                </a:lnTo>
                <a:close/>
              </a:path>
              <a:path w="1151890" h="2043429">
                <a:moveTo>
                  <a:pt x="614680" y="1506220"/>
                </a:moveTo>
                <a:lnTo>
                  <a:pt x="595630" y="1506220"/>
                </a:lnTo>
                <a:lnTo>
                  <a:pt x="600709" y="1511299"/>
                </a:lnTo>
                <a:lnTo>
                  <a:pt x="619759" y="1511299"/>
                </a:lnTo>
                <a:lnTo>
                  <a:pt x="614680" y="1506220"/>
                </a:lnTo>
                <a:close/>
              </a:path>
              <a:path w="1151890" h="2043429">
                <a:moveTo>
                  <a:pt x="608330" y="1499869"/>
                </a:moveTo>
                <a:lnTo>
                  <a:pt x="589280" y="1499869"/>
                </a:lnTo>
                <a:lnTo>
                  <a:pt x="594360" y="1504949"/>
                </a:lnTo>
                <a:lnTo>
                  <a:pt x="613410" y="1504949"/>
                </a:lnTo>
                <a:lnTo>
                  <a:pt x="608330" y="1499869"/>
                </a:lnTo>
                <a:close/>
              </a:path>
              <a:path w="1151890" h="2043429">
                <a:moveTo>
                  <a:pt x="601980" y="1493519"/>
                </a:moveTo>
                <a:lnTo>
                  <a:pt x="582930" y="1493519"/>
                </a:lnTo>
                <a:lnTo>
                  <a:pt x="588010" y="1498600"/>
                </a:lnTo>
                <a:lnTo>
                  <a:pt x="607060" y="1498600"/>
                </a:lnTo>
                <a:lnTo>
                  <a:pt x="601980" y="1493519"/>
                </a:lnTo>
                <a:close/>
              </a:path>
              <a:path w="1151890" h="2043429">
                <a:moveTo>
                  <a:pt x="595630" y="1487170"/>
                </a:moveTo>
                <a:lnTo>
                  <a:pt x="576580" y="1487170"/>
                </a:lnTo>
                <a:lnTo>
                  <a:pt x="581660" y="1492249"/>
                </a:lnTo>
                <a:lnTo>
                  <a:pt x="600710" y="1492249"/>
                </a:lnTo>
                <a:lnTo>
                  <a:pt x="595630" y="1487170"/>
                </a:lnTo>
                <a:close/>
              </a:path>
              <a:path w="1151890" h="2043429">
                <a:moveTo>
                  <a:pt x="589280" y="1480820"/>
                </a:moveTo>
                <a:lnTo>
                  <a:pt x="570230" y="1480820"/>
                </a:lnTo>
                <a:lnTo>
                  <a:pt x="575310" y="1485899"/>
                </a:lnTo>
                <a:lnTo>
                  <a:pt x="594360" y="1485899"/>
                </a:lnTo>
                <a:lnTo>
                  <a:pt x="589280" y="1480820"/>
                </a:lnTo>
                <a:close/>
              </a:path>
              <a:path w="1151890" h="2043429">
                <a:moveTo>
                  <a:pt x="582930" y="1474470"/>
                </a:moveTo>
                <a:lnTo>
                  <a:pt x="563880" y="1474470"/>
                </a:lnTo>
                <a:lnTo>
                  <a:pt x="568960" y="1479549"/>
                </a:lnTo>
                <a:lnTo>
                  <a:pt x="588010" y="1479549"/>
                </a:lnTo>
                <a:lnTo>
                  <a:pt x="582930" y="1474470"/>
                </a:lnTo>
                <a:close/>
              </a:path>
              <a:path w="1151890" h="2043429">
                <a:moveTo>
                  <a:pt x="576580" y="1468119"/>
                </a:moveTo>
                <a:lnTo>
                  <a:pt x="557530" y="1468119"/>
                </a:lnTo>
                <a:lnTo>
                  <a:pt x="562610" y="1473199"/>
                </a:lnTo>
                <a:lnTo>
                  <a:pt x="581660" y="1473199"/>
                </a:lnTo>
                <a:lnTo>
                  <a:pt x="576580" y="1468119"/>
                </a:lnTo>
                <a:close/>
              </a:path>
              <a:path w="1151890" h="2043429">
                <a:moveTo>
                  <a:pt x="570230" y="1461769"/>
                </a:moveTo>
                <a:lnTo>
                  <a:pt x="551180" y="1461769"/>
                </a:lnTo>
                <a:lnTo>
                  <a:pt x="556260" y="1466849"/>
                </a:lnTo>
                <a:lnTo>
                  <a:pt x="575310" y="1466849"/>
                </a:lnTo>
                <a:lnTo>
                  <a:pt x="570230" y="1461769"/>
                </a:lnTo>
                <a:close/>
              </a:path>
              <a:path w="1151890" h="2043429">
                <a:moveTo>
                  <a:pt x="563880" y="1455420"/>
                </a:moveTo>
                <a:lnTo>
                  <a:pt x="544830" y="1455420"/>
                </a:lnTo>
                <a:lnTo>
                  <a:pt x="549910" y="1460499"/>
                </a:lnTo>
                <a:lnTo>
                  <a:pt x="568960" y="1460499"/>
                </a:lnTo>
                <a:lnTo>
                  <a:pt x="563880" y="1455420"/>
                </a:lnTo>
                <a:close/>
              </a:path>
              <a:path w="1151890" h="2043429">
                <a:moveTo>
                  <a:pt x="557530" y="1449070"/>
                </a:moveTo>
                <a:lnTo>
                  <a:pt x="538480" y="1449070"/>
                </a:lnTo>
                <a:lnTo>
                  <a:pt x="543560" y="1454149"/>
                </a:lnTo>
                <a:lnTo>
                  <a:pt x="562610" y="1454149"/>
                </a:lnTo>
                <a:lnTo>
                  <a:pt x="557530" y="1449070"/>
                </a:lnTo>
                <a:close/>
              </a:path>
              <a:path w="1151890" h="2043429">
                <a:moveTo>
                  <a:pt x="551180" y="1442719"/>
                </a:moveTo>
                <a:lnTo>
                  <a:pt x="532130" y="1442719"/>
                </a:lnTo>
                <a:lnTo>
                  <a:pt x="537209" y="1447799"/>
                </a:lnTo>
                <a:lnTo>
                  <a:pt x="556259" y="1447799"/>
                </a:lnTo>
                <a:lnTo>
                  <a:pt x="551180" y="1442719"/>
                </a:lnTo>
                <a:close/>
              </a:path>
              <a:path w="1151890" h="2043429">
                <a:moveTo>
                  <a:pt x="342900" y="1234439"/>
                </a:moveTo>
                <a:lnTo>
                  <a:pt x="323850" y="1234439"/>
                </a:lnTo>
                <a:lnTo>
                  <a:pt x="530860" y="1441449"/>
                </a:lnTo>
                <a:lnTo>
                  <a:pt x="549910" y="1441449"/>
                </a:lnTo>
                <a:lnTo>
                  <a:pt x="342900" y="1234439"/>
                </a:lnTo>
                <a:close/>
              </a:path>
              <a:path w="1151890" h="2043429">
                <a:moveTo>
                  <a:pt x="1026160" y="1917700"/>
                </a:moveTo>
                <a:lnTo>
                  <a:pt x="1007110" y="1917700"/>
                </a:lnTo>
                <a:lnTo>
                  <a:pt x="1032510" y="1943099"/>
                </a:lnTo>
                <a:lnTo>
                  <a:pt x="1051560" y="1943099"/>
                </a:lnTo>
                <a:lnTo>
                  <a:pt x="1026160" y="1917700"/>
                </a:lnTo>
                <a:close/>
              </a:path>
              <a:path w="1151890" h="2043429">
                <a:moveTo>
                  <a:pt x="1051560" y="1943100"/>
                </a:moveTo>
                <a:lnTo>
                  <a:pt x="1032510" y="1943100"/>
                </a:lnTo>
                <a:lnTo>
                  <a:pt x="1084579" y="1995169"/>
                </a:lnTo>
                <a:lnTo>
                  <a:pt x="1103629" y="1995169"/>
                </a:lnTo>
                <a:lnTo>
                  <a:pt x="1051560" y="1943100"/>
                </a:lnTo>
                <a:close/>
              </a:path>
              <a:path w="1151890" h="2043429">
                <a:moveTo>
                  <a:pt x="1103629" y="1995169"/>
                </a:moveTo>
                <a:lnTo>
                  <a:pt x="1084579" y="1995169"/>
                </a:lnTo>
                <a:lnTo>
                  <a:pt x="1132840" y="2043429"/>
                </a:lnTo>
                <a:lnTo>
                  <a:pt x="1151890" y="2043429"/>
                </a:lnTo>
                <a:lnTo>
                  <a:pt x="1103629" y="199516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0" y="5069840"/>
            <a:ext cx="1465580" cy="1783080"/>
          </a:xfrm>
          <a:prstGeom prst="rect">
            <a:avLst/>
          </a:prstGeom>
        </p:spPr>
      </p:pic>
      <p:pic>
        <p:nvPicPr>
          <p:cNvPr id="91" name="bg object 9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686049" y="6672580"/>
            <a:ext cx="85089" cy="173989"/>
          </a:xfrm>
          <a:prstGeom prst="rect">
            <a:avLst/>
          </a:prstGeom>
        </p:spPr>
      </p:pic>
      <p:sp>
        <p:nvSpPr>
          <p:cNvPr id="92" name="bg object 92"/>
          <p:cNvSpPr/>
          <p:nvPr/>
        </p:nvSpPr>
        <p:spPr>
          <a:xfrm>
            <a:off x="1254760" y="5464809"/>
            <a:ext cx="2647950" cy="2646680"/>
          </a:xfrm>
          <a:custGeom>
            <a:avLst/>
            <a:gdLst/>
            <a:ahLst/>
            <a:cxnLst/>
            <a:rect l="l" t="t" r="r" b="b"/>
            <a:pathLst>
              <a:path w="2647950" h="2646679">
                <a:moveTo>
                  <a:pt x="1424940" y="1214120"/>
                </a:moveTo>
                <a:lnTo>
                  <a:pt x="0" y="2639060"/>
                </a:lnTo>
                <a:lnTo>
                  <a:pt x="10159" y="2646679"/>
                </a:lnTo>
                <a:lnTo>
                  <a:pt x="1431290" y="1225549"/>
                </a:lnTo>
                <a:lnTo>
                  <a:pt x="1430020" y="1225549"/>
                </a:lnTo>
                <a:lnTo>
                  <a:pt x="1430020" y="1223009"/>
                </a:lnTo>
                <a:lnTo>
                  <a:pt x="1428750" y="1223009"/>
                </a:lnTo>
                <a:lnTo>
                  <a:pt x="1428750" y="1220470"/>
                </a:lnTo>
                <a:lnTo>
                  <a:pt x="1427480" y="1220470"/>
                </a:lnTo>
                <a:lnTo>
                  <a:pt x="1427480" y="1217930"/>
                </a:lnTo>
                <a:lnTo>
                  <a:pt x="1426210" y="1217930"/>
                </a:lnTo>
                <a:lnTo>
                  <a:pt x="1426210" y="1215389"/>
                </a:lnTo>
                <a:lnTo>
                  <a:pt x="1424940" y="1215389"/>
                </a:lnTo>
                <a:lnTo>
                  <a:pt x="1424940" y="1214120"/>
                </a:lnTo>
                <a:close/>
              </a:path>
              <a:path w="2647950" h="2646679">
                <a:moveTo>
                  <a:pt x="2639060" y="0"/>
                </a:moveTo>
                <a:lnTo>
                  <a:pt x="1442720" y="1196340"/>
                </a:lnTo>
                <a:lnTo>
                  <a:pt x="1443990" y="1196340"/>
                </a:lnTo>
                <a:lnTo>
                  <a:pt x="1443990" y="1198880"/>
                </a:lnTo>
                <a:lnTo>
                  <a:pt x="1445260" y="1198880"/>
                </a:lnTo>
                <a:lnTo>
                  <a:pt x="1445260" y="1201420"/>
                </a:lnTo>
                <a:lnTo>
                  <a:pt x="1446530" y="1201420"/>
                </a:lnTo>
                <a:lnTo>
                  <a:pt x="1446530" y="1203959"/>
                </a:lnTo>
                <a:lnTo>
                  <a:pt x="1447799" y="1203959"/>
                </a:lnTo>
                <a:lnTo>
                  <a:pt x="1447799" y="1206499"/>
                </a:lnTo>
                <a:lnTo>
                  <a:pt x="1449069" y="1206499"/>
                </a:lnTo>
                <a:lnTo>
                  <a:pt x="1449069" y="1207770"/>
                </a:lnTo>
                <a:lnTo>
                  <a:pt x="2647950" y="8889"/>
                </a:lnTo>
                <a:lnTo>
                  <a:pt x="2639060" y="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3" name="bg object 9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0" y="4342129"/>
            <a:ext cx="2771140" cy="2504440"/>
          </a:xfrm>
          <a:prstGeom prst="rect">
            <a:avLst/>
          </a:prstGeom>
        </p:spPr>
      </p:pic>
      <p:sp>
        <p:nvSpPr>
          <p:cNvPr id="94" name="bg object 94"/>
          <p:cNvSpPr/>
          <p:nvPr/>
        </p:nvSpPr>
        <p:spPr>
          <a:xfrm>
            <a:off x="1075689" y="513334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512570" y="1278890"/>
                </a:moveTo>
                <a:lnTo>
                  <a:pt x="1511299" y="1278890"/>
                </a:lnTo>
                <a:lnTo>
                  <a:pt x="0" y="2790190"/>
                </a:lnTo>
                <a:lnTo>
                  <a:pt x="8890" y="2799080"/>
                </a:lnTo>
                <a:lnTo>
                  <a:pt x="1517650" y="1290320"/>
                </a:lnTo>
                <a:lnTo>
                  <a:pt x="1516380" y="1290320"/>
                </a:lnTo>
                <a:lnTo>
                  <a:pt x="1516380" y="1287780"/>
                </a:lnTo>
                <a:lnTo>
                  <a:pt x="1515110" y="1287780"/>
                </a:lnTo>
                <a:lnTo>
                  <a:pt x="1515110" y="1283970"/>
                </a:lnTo>
                <a:lnTo>
                  <a:pt x="1513840" y="1283970"/>
                </a:lnTo>
                <a:lnTo>
                  <a:pt x="1513840" y="1281430"/>
                </a:lnTo>
                <a:lnTo>
                  <a:pt x="1512570" y="1281430"/>
                </a:lnTo>
                <a:lnTo>
                  <a:pt x="1512570" y="127889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526539" y="1263650"/>
                </a:lnTo>
                <a:lnTo>
                  <a:pt x="1529080" y="1263650"/>
                </a:lnTo>
                <a:lnTo>
                  <a:pt x="1529080" y="1266190"/>
                </a:lnTo>
                <a:lnTo>
                  <a:pt x="1530350" y="1266190"/>
                </a:lnTo>
                <a:lnTo>
                  <a:pt x="1530350" y="1268730"/>
                </a:lnTo>
                <a:lnTo>
                  <a:pt x="1531620" y="1268730"/>
                </a:lnTo>
                <a:lnTo>
                  <a:pt x="1531620" y="1272540"/>
                </a:lnTo>
                <a:lnTo>
                  <a:pt x="1532890" y="1272540"/>
                </a:lnTo>
                <a:lnTo>
                  <a:pt x="1532890" y="12750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bg object 9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70149" y="6147344"/>
            <a:ext cx="133350" cy="264885"/>
          </a:xfrm>
          <a:prstGeom prst="rect">
            <a:avLst/>
          </a:prstGeom>
        </p:spPr>
      </p:pic>
      <p:sp>
        <p:nvSpPr>
          <p:cNvPr id="96" name="bg object 96"/>
          <p:cNvSpPr/>
          <p:nvPr/>
        </p:nvSpPr>
        <p:spPr>
          <a:xfrm>
            <a:off x="883919" y="4941570"/>
            <a:ext cx="2800350" cy="2800350"/>
          </a:xfrm>
          <a:custGeom>
            <a:avLst/>
            <a:gdLst/>
            <a:ahLst/>
            <a:cxnLst/>
            <a:rect l="l" t="t" r="r" b="b"/>
            <a:pathLst>
              <a:path w="2800350" h="2800350">
                <a:moveTo>
                  <a:pt x="1581149" y="1210310"/>
                </a:moveTo>
                <a:lnTo>
                  <a:pt x="0" y="2791460"/>
                </a:lnTo>
                <a:lnTo>
                  <a:pt x="10160" y="2800349"/>
                </a:lnTo>
                <a:lnTo>
                  <a:pt x="1586230" y="1223562"/>
                </a:lnTo>
                <a:lnTo>
                  <a:pt x="1586230" y="1221739"/>
                </a:lnTo>
                <a:lnTo>
                  <a:pt x="1588051" y="1221739"/>
                </a:lnTo>
                <a:lnTo>
                  <a:pt x="1589321" y="1220469"/>
                </a:lnTo>
                <a:lnTo>
                  <a:pt x="1584960" y="1220469"/>
                </a:lnTo>
                <a:lnTo>
                  <a:pt x="1584960" y="1217929"/>
                </a:lnTo>
                <a:lnTo>
                  <a:pt x="1583690" y="1217929"/>
                </a:lnTo>
                <a:lnTo>
                  <a:pt x="1583690" y="1215389"/>
                </a:lnTo>
                <a:lnTo>
                  <a:pt x="1582420" y="1215389"/>
                </a:lnTo>
                <a:lnTo>
                  <a:pt x="1582420" y="1214119"/>
                </a:lnTo>
                <a:lnTo>
                  <a:pt x="1581150" y="1214119"/>
                </a:lnTo>
                <a:lnTo>
                  <a:pt x="1581149" y="1210310"/>
                </a:lnTo>
                <a:close/>
              </a:path>
              <a:path w="2800350" h="2800350">
                <a:moveTo>
                  <a:pt x="1596937" y="1212849"/>
                </a:moveTo>
                <a:lnTo>
                  <a:pt x="1582420" y="1212849"/>
                </a:lnTo>
                <a:lnTo>
                  <a:pt x="1582420" y="1214119"/>
                </a:lnTo>
                <a:lnTo>
                  <a:pt x="1595668" y="1214119"/>
                </a:lnTo>
                <a:lnTo>
                  <a:pt x="1596937" y="1212849"/>
                </a:lnTo>
                <a:close/>
              </a:path>
              <a:path w="2800350" h="2800350">
                <a:moveTo>
                  <a:pt x="1602015" y="1207770"/>
                </a:moveTo>
                <a:lnTo>
                  <a:pt x="1583689" y="1207770"/>
                </a:lnTo>
                <a:lnTo>
                  <a:pt x="1582420" y="1209039"/>
                </a:lnTo>
                <a:lnTo>
                  <a:pt x="1600746" y="1209039"/>
                </a:lnTo>
                <a:lnTo>
                  <a:pt x="1602015" y="1207770"/>
                </a:lnTo>
                <a:close/>
              </a:path>
              <a:path w="2800350" h="2800350">
                <a:moveTo>
                  <a:pt x="2791460" y="0"/>
                </a:moveTo>
                <a:lnTo>
                  <a:pt x="1595119" y="1196340"/>
                </a:lnTo>
                <a:lnTo>
                  <a:pt x="1600200" y="1196340"/>
                </a:lnTo>
                <a:lnTo>
                  <a:pt x="1600200" y="1198879"/>
                </a:lnTo>
                <a:lnTo>
                  <a:pt x="1601470" y="1198879"/>
                </a:lnTo>
                <a:lnTo>
                  <a:pt x="1601470" y="1201419"/>
                </a:lnTo>
                <a:lnTo>
                  <a:pt x="1602739" y="1201419"/>
                </a:lnTo>
                <a:lnTo>
                  <a:pt x="1602740" y="1205230"/>
                </a:lnTo>
                <a:lnTo>
                  <a:pt x="1604010" y="1205230"/>
                </a:lnTo>
                <a:lnTo>
                  <a:pt x="1604010" y="1205774"/>
                </a:lnTo>
                <a:lnTo>
                  <a:pt x="2800350" y="8889"/>
                </a:lnTo>
                <a:lnTo>
                  <a:pt x="2791460" y="0"/>
                </a:lnTo>
                <a:close/>
              </a:path>
              <a:path w="2800350" h="2800350">
                <a:moveTo>
                  <a:pt x="1601470" y="1201419"/>
                </a:moveTo>
                <a:lnTo>
                  <a:pt x="1590039" y="1201419"/>
                </a:lnTo>
                <a:lnTo>
                  <a:pt x="1588770" y="1202689"/>
                </a:lnTo>
                <a:lnTo>
                  <a:pt x="1601470" y="1202689"/>
                </a:lnTo>
                <a:lnTo>
                  <a:pt x="1601470" y="120141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7" name="bg object 9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095499" y="5541009"/>
            <a:ext cx="386080" cy="610869"/>
          </a:xfrm>
          <a:prstGeom prst="rect">
            <a:avLst/>
          </a:prstGeom>
        </p:spPr>
      </p:pic>
      <p:sp>
        <p:nvSpPr>
          <p:cNvPr id="98" name="bg object 98"/>
          <p:cNvSpPr/>
          <p:nvPr/>
        </p:nvSpPr>
        <p:spPr>
          <a:xfrm>
            <a:off x="393699" y="445135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695450" y="1096010"/>
                </a:moveTo>
                <a:lnTo>
                  <a:pt x="1694179" y="1096010"/>
                </a:lnTo>
                <a:lnTo>
                  <a:pt x="0" y="2790190"/>
                </a:lnTo>
                <a:lnTo>
                  <a:pt x="8889" y="2799080"/>
                </a:lnTo>
                <a:lnTo>
                  <a:pt x="1701800" y="1106170"/>
                </a:lnTo>
                <a:lnTo>
                  <a:pt x="1701800" y="1104900"/>
                </a:lnTo>
                <a:lnTo>
                  <a:pt x="1700530" y="1104900"/>
                </a:lnTo>
                <a:lnTo>
                  <a:pt x="1700530" y="1103630"/>
                </a:lnTo>
                <a:lnTo>
                  <a:pt x="1699260" y="1103630"/>
                </a:lnTo>
                <a:lnTo>
                  <a:pt x="1699260" y="1101090"/>
                </a:lnTo>
                <a:lnTo>
                  <a:pt x="1697989" y="1101090"/>
                </a:lnTo>
                <a:lnTo>
                  <a:pt x="1697989" y="1099820"/>
                </a:lnTo>
                <a:lnTo>
                  <a:pt x="1696720" y="1099820"/>
                </a:lnTo>
                <a:lnTo>
                  <a:pt x="1696720" y="1098550"/>
                </a:lnTo>
                <a:lnTo>
                  <a:pt x="1695450" y="1098550"/>
                </a:lnTo>
                <a:lnTo>
                  <a:pt x="1695450" y="109601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09420" y="1080770"/>
                </a:lnTo>
                <a:lnTo>
                  <a:pt x="1713230" y="1080770"/>
                </a:lnTo>
                <a:lnTo>
                  <a:pt x="1713229" y="1083310"/>
                </a:lnTo>
                <a:lnTo>
                  <a:pt x="1714500" y="1083310"/>
                </a:lnTo>
                <a:lnTo>
                  <a:pt x="1714500" y="1084580"/>
                </a:lnTo>
                <a:lnTo>
                  <a:pt x="1715770" y="1084580"/>
                </a:lnTo>
                <a:lnTo>
                  <a:pt x="1715770" y="1085850"/>
                </a:lnTo>
                <a:lnTo>
                  <a:pt x="1717040" y="1085850"/>
                </a:lnTo>
                <a:lnTo>
                  <a:pt x="1717039" y="1088390"/>
                </a:lnTo>
                <a:lnTo>
                  <a:pt x="1718309" y="1088390"/>
                </a:lnTo>
                <a:lnTo>
                  <a:pt x="1718310" y="1089660"/>
                </a:lnTo>
                <a:lnTo>
                  <a:pt x="2799080" y="8889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" name="bg object 9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940560" y="5350509"/>
            <a:ext cx="163830" cy="196850"/>
          </a:xfrm>
          <a:prstGeom prst="rect">
            <a:avLst/>
          </a:prstGeom>
        </p:spPr>
      </p:pic>
      <p:sp>
        <p:nvSpPr>
          <p:cNvPr id="100" name="bg object 100"/>
          <p:cNvSpPr/>
          <p:nvPr/>
        </p:nvSpPr>
        <p:spPr>
          <a:xfrm>
            <a:off x="220979" y="4278629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711960" y="1078230"/>
                </a:moveTo>
                <a:lnTo>
                  <a:pt x="0" y="2790190"/>
                </a:lnTo>
                <a:lnTo>
                  <a:pt x="8890" y="2799080"/>
                </a:lnTo>
                <a:lnTo>
                  <a:pt x="1719580" y="1088390"/>
                </a:lnTo>
                <a:lnTo>
                  <a:pt x="1719580" y="1087120"/>
                </a:lnTo>
                <a:lnTo>
                  <a:pt x="1718309" y="1087120"/>
                </a:lnTo>
                <a:lnTo>
                  <a:pt x="1718309" y="1085850"/>
                </a:lnTo>
                <a:lnTo>
                  <a:pt x="1717039" y="1085850"/>
                </a:lnTo>
                <a:lnTo>
                  <a:pt x="1717039" y="1084580"/>
                </a:lnTo>
                <a:lnTo>
                  <a:pt x="1715770" y="1084580"/>
                </a:lnTo>
                <a:lnTo>
                  <a:pt x="1715770" y="1083310"/>
                </a:lnTo>
                <a:lnTo>
                  <a:pt x="1714500" y="1083310"/>
                </a:lnTo>
                <a:lnTo>
                  <a:pt x="1714500" y="1080770"/>
                </a:lnTo>
                <a:lnTo>
                  <a:pt x="1713230" y="1080770"/>
                </a:lnTo>
                <a:lnTo>
                  <a:pt x="1713230" y="1079500"/>
                </a:lnTo>
                <a:lnTo>
                  <a:pt x="1711959" y="1079500"/>
                </a:lnTo>
                <a:lnTo>
                  <a:pt x="1711960" y="107823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27199" y="1062990"/>
                </a:lnTo>
                <a:lnTo>
                  <a:pt x="1728470" y="1062990"/>
                </a:lnTo>
                <a:lnTo>
                  <a:pt x="1728470" y="1064260"/>
                </a:lnTo>
                <a:lnTo>
                  <a:pt x="1729740" y="1064260"/>
                </a:lnTo>
                <a:lnTo>
                  <a:pt x="1729740" y="1065530"/>
                </a:lnTo>
                <a:lnTo>
                  <a:pt x="1731010" y="1065530"/>
                </a:lnTo>
                <a:lnTo>
                  <a:pt x="1731010" y="1066800"/>
                </a:lnTo>
                <a:lnTo>
                  <a:pt x="1732280" y="1066800"/>
                </a:lnTo>
                <a:lnTo>
                  <a:pt x="1732280" y="1068070"/>
                </a:lnTo>
                <a:lnTo>
                  <a:pt x="1733550" y="1068070"/>
                </a:lnTo>
                <a:lnTo>
                  <a:pt x="1733550" y="1070610"/>
                </a:lnTo>
                <a:lnTo>
                  <a:pt x="1734820" y="1070610"/>
                </a:lnTo>
                <a:lnTo>
                  <a:pt x="1734820" y="1071880"/>
                </a:lnTo>
                <a:lnTo>
                  <a:pt x="1736089" y="10718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bg object 10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438399" y="6165850"/>
            <a:ext cx="195580" cy="195579"/>
          </a:xfrm>
          <a:prstGeom prst="rect">
            <a:avLst/>
          </a:prstGeom>
        </p:spPr>
      </p:pic>
      <p:pic>
        <p:nvPicPr>
          <p:cNvPr id="102" name="bg object 10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12" Type="http://schemas.openxmlformats.org/officeDocument/2006/relationships/image" Target="../media/image6.png"/><Relationship Id="rId17" Type="http://schemas.openxmlformats.org/officeDocument/2006/relationships/image" Target="../media/image11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11" Type="http://schemas.openxmlformats.org/officeDocument/2006/relationships/image" Target="../media/image5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9.png"/><Relationship Id="rId10" Type="http://schemas.openxmlformats.org/officeDocument/2006/relationships/image" Target="../media/image4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3.png"/><Relationship Id="rId14" Type="http://schemas.openxmlformats.org/officeDocument/2006/relationships/image" Target="../media/image8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9144000" y="0"/>
                </a:moveTo>
                <a:lnTo>
                  <a:pt x="0" y="0"/>
                </a:lnTo>
                <a:lnTo>
                  <a:pt x="0" y="6858000"/>
                </a:lnTo>
                <a:lnTo>
                  <a:pt x="4572000" y="6858000"/>
                </a:lnTo>
                <a:lnTo>
                  <a:pt x="9144000" y="6858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42920" y="6068059"/>
            <a:ext cx="359410" cy="778510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1129030" y="4842509"/>
            <a:ext cx="3143250" cy="3143250"/>
          </a:xfrm>
          <a:custGeom>
            <a:avLst/>
            <a:gdLst/>
            <a:ahLst/>
            <a:cxnLst/>
            <a:rect l="l" t="t" r="r" b="b"/>
            <a:pathLst>
              <a:path w="3143250" h="3143250">
                <a:moveTo>
                  <a:pt x="1907539" y="1226820"/>
                </a:moveTo>
                <a:lnTo>
                  <a:pt x="1906270" y="1226820"/>
                </a:lnTo>
                <a:lnTo>
                  <a:pt x="0" y="3133090"/>
                </a:lnTo>
                <a:lnTo>
                  <a:pt x="10159" y="3143250"/>
                </a:lnTo>
                <a:lnTo>
                  <a:pt x="1913841" y="1239568"/>
                </a:lnTo>
                <a:lnTo>
                  <a:pt x="1913889" y="1238250"/>
                </a:lnTo>
                <a:lnTo>
                  <a:pt x="1912620" y="1238250"/>
                </a:lnTo>
                <a:lnTo>
                  <a:pt x="1912620" y="1236979"/>
                </a:lnTo>
                <a:lnTo>
                  <a:pt x="1911350" y="1236979"/>
                </a:lnTo>
                <a:lnTo>
                  <a:pt x="1911350" y="1233170"/>
                </a:lnTo>
                <a:lnTo>
                  <a:pt x="1910080" y="1233170"/>
                </a:lnTo>
                <a:lnTo>
                  <a:pt x="1910080" y="1231899"/>
                </a:lnTo>
                <a:lnTo>
                  <a:pt x="1908809" y="1231899"/>
                </a:lnTo>
                <a:lnTo>
                  <a:pt x="1908809" y="1230629"/>
                </a:lnTo>
                <a:lnTo>
                  <a:pt x="1907539" y="1230629"/>
                </a:lnTo>
                <a:lnTo>
                  <a:pt x="1907539" y="1226820"/>
                </a:lnTo>
                <a:close/>
              </a:path>
              <a:path w="3143250" h="3143250">
                <a:moveTo>
                  <a:pt x="1916429" y="1236979"/>
                </a:moveTo>
                <a:lnTo>
                  <a:pt x="1913889" y="1236979"/>
                </a:lnTo>
                <a:lnTo>
                  <a:pt x="1913889" y="1238250"/>
                </a:lnTo>
                <a:lnTo>
                  <a:pt x="1915159" y="1238250"/>
                </a:lnTo>
                <a:lnTo>
                  <a:pt x="1916429" y="1236979"/>
                </a:lnTo>
                <a:close/>
              </a:path>
              <a:path w="3143250" h="3143250">
                <a:moveTo>
                  <a:pt x="1922779" y="1230629"/>
                </a:moveTo>
                <a:lnTo>
                  <a:pt x="1910080" y="1230629"/>
                </a:lnTo>
                <a:lnTo>
                  <a:pt x="1910080" y="1231899"/>
                </a:lnTo>
                <a:lnTo>
                  <a:pt x="1921509" y="1231899"/>
                </a:lnTo>
                <a:lnTo>
                  <a:pt x="1922779" y="1230629"/>
                </a:lnTo>
                <a:close/>
              </a:path>
              <a:path w="3143250" h="3143250">
                <a:moveTo>
                  <a:pt x="1926590" y="1224279"/>
                </a:moveTo>
                <a:lnTo>
                  <a:pt x="1908810" y="1224279"/>
                </a:lnTo>
                <a:lnTo>
                  <a:pt x="1907540" y="1225550"/>
                </a:lnTo>
                <a:lnTo>
                  <a:pt x="1926590" y="1225550"/>
                </a:lnTo>
                <a:lnTo>
                  <a:pt x="1926590" y="1224279"/>
                </a:lnTo>
                <a:close/>
              </a:path>
              <a:path w="3143250" h="3143250">
                <a:moveTo>
                  <a:pt x="3133090" y="0"/>
                </a:moveTo>
                <a:lnTo>
                  <a:pt x="1920239" y="1212850"/>
                </a:lnTo>
                <a:lnTo>
                  <a:pt x="1921510" y="1212850"/>
                </a:lnTo>
                <a:lnTo>
                  <a:pt x="1921509" y="1215389"/>
                </a:lnTo>
                <a:lnTo>
                  <a:pt x="1922780" y="1215389"/>
                </a:lnTo>
                <a:lnTo>
                  <a:pt x="1922780" y="1216659"/>
                </a:lnTo>
                <a:lnTo>
                  <a:pt x="1924050" y="1216659"/>
                </a:lnTo>
                <a:lnTo>
                  <a:pt x="1924049" y="1219200"/>
                </a:lnTo>
                <a:lnTo>
                  <a:pt x="1925320" y="1219200"/>
                </a:lnTo>
                <a:lnTo>
                  <a:pt x="1925320" y="1221739"/>
                </a:lnTo>
                <a:lnTo>
                  <a:pt x="1926590" y="1221739"/>
                </a:lnTo>
                <a:lnTo>
                  <a:pt x="1926590" y="1224279"/>
                </a:lnTo>
                <a:lnTo>
                  <a:pt x="1927860" y="1224279"/>
                </a:lnTo>
                <a:lnTo>
                  <a:pt x="1927859" y="1225550"/>
                </a:lnTo>
                <a:lnTo>
                  <a:pt x="3143249" y="10159"/>
                </a:lnTo>
                <a:lnTo>
                  <a:pt x="3133090" y="0"/>
                </a:lnTo>
                <a:close/>
              </a:path>
              <a:path w="3143250" h="3143250">
                <a:moveTo>
                  <a:pt x="1922780" y="1216659"/>
                </a:moveTo>
                <a:lnTo>
                  <a:pt x="1916430" y="1216659"/>
                </a:lnTo>
                <a:lnTo>
                  <a:pt x="1915160" y="1217930"/>
                </a:lnTo>
                <a:lnTo>
                  <a:pt x="1922780" y="1217930"/>
                </a:lnTo>
                <a:lnTo>
                  <a:pt x="1922780" y="121665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662727" y="5509259"/>
            <a:ext cx="386542" cy="560070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659130" y="4372609"/>
            <a:ext cx="3144520" cy="3143250"/>
          </a:xfrm>
          <a:custGeom>
            <a:avLst/>
            <a:gdLst/>
            <a:ahLst/>
            <a:cxnLst/>
            <a:rect l="l" t="t" r="r" b="b"/>
            <a:pathLst>
              <a:path w="3144519" h="3143250">
                <a:moveTo>
                  <a:pt x="1995170" y="1139190"/>
                </a:moveTo>
                <a:lnTo>
                  <a:pt x="0" y="3134360"/>
                </a:lnTo>
                <a:lnTo>
                  <a:pt x="10160" y="3143250"/>
                </a:lnTo>
                <a:lnTo>
                  <a:pt x="2003597" y="1150620"/>
                </a:lnTo>
                <a:lnTo>
                  <a:pt x="2002789" y="1150620"/>
                </a:lnTo>
                <a:lnTo>
                  <a:pt x="2002789" y="1149350"/>
                </a:lnTo>
                <a:lnTo>
                  <a:pt x="2001520" y="1149350"/>
                </a:lnTo>
                <a:lnTo>
                  <a:pt x="2001520" y="1148080"/>
                </a:lnTo>
                <a:lnTo>
                  <a:pt x="2000250" y="1148080"/>
                </a:lnTo>
                <a:lnTo>
                  <a:pt x="2000250" y="1145539"/>
                </a:lnTo>
                <a:lnTo>
                  <a:pt x="1998980" y="1145539"/>
                </a:lnTo>
                <a:lnTo>
                  <a:pt x="1998980" y="1144270"/>
                </a:lnTo>
                <a:lnTo>
                  <a:pt x="1997709" y="1144270"/>
                </a:lnTo>
                <a:lnTo>
                  <a:pt x="1997710" y="1143000"/>
                </a:lnTo>
                <a:lnTo>
                  <a:pt x="1996439" y="1143000"/>
                </a:lnTo>
                <a:lnTo>
                  <a:pt x="1996439" y="1141730"/>
                </a:lnTo>
                <a:lnTo>
                  <a:pt x="1995170" y="1141730"/>
                </a:lnTo>
                <a:lnTo>
                  <a:pt x="1995170" y="1139190"/>
                </a:lnTo>
                <a:close/>
              </a:path>
              <a:path w="3144519" h="3143250">
                <a:moveTo>
                  <a:pt x="3134360" y="0"/>
                </a:moveTo>
                <a:lnTo>
                  <a:pt x="2007870" y="1126489"/>
                </a:lnTo>
                <a:lnTo>
                  <a:pt x="2009139" y="1126489"/>
                </a:lnTo>
                <a:lnTo>
                  <a:pt x="2009139" y="1127760"/>
                </a:lnTo>
                <a:lnTo>
                  <a:pt x="2010409" y="1127760"/>
                </a:lnTo>
                <a:lnTo>
                  <a:pt x="2010409" y="1129030"/>
                </a:lnTo>
                <a:lnTo>
                  <a:pt x="2011680" y="1129030"/>
                </a:lnTo>
                <a:lnTo>
                  <a:pt x="2011680" y="1130300"/>
                </a:lnTo>
                <a:lnTo>
                  <a:pt x="2012950" y="1130300"/>
                </a:lnTo>
                <a:lnTo>
                  <a:pt x="2012950" y="1131570"/>
                </a:lnTo>
                <a:lnTo>
                  <a:pt x="2014220" y="1131570"/>
                </a:lnTo>
                <a:lnTo>
                  <a:pt x="2014220" y="1134110"/>
                </a:lnTo>
                <a:lnTo>
                  <a:pt x="2015489" y="1134110"/>
                </a:lnTo>
                <a:lnTo>
                  <a:pt x="2015489" y="1135380"/>
                </a:lnTo>
                <a:lnTo>
                  <a:pt x="2016759" y="1135380"/>
                </a:lnTo>
                <a:lnTo>
                  <a:pt x="2016760" y="1136650"/>
                </a:lnTo>
                <a:lnTo>
                  <a:pt x="2017573" y="1136650"/>
                </a:lnTo>
                <a:lnTo>
                  <a:pt x="3144520" y="10159"/>
                </a:lnTo>
                <a:lnTo>
                  <a:pt x="3134360" y="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bg object 2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0" y="3901440"/>
            <a:ext cx="2945130" cy="2951479"/>
          </a:xfrm>
          <a:prstGeom prst="rect">
            <a:avLst/>
          </a:prstGeom>
        </p:spPr>
      </p:pic>
      <p:sp>
        <p:nvSpPr>
          <p:cNvPr id="22" name="bg object 22"/>
          <p:cNvSpPr/>
          <p:nvPr/>
        </p:nvSpPr>
        <p:spPr>
          <a:xfrm>
            <a:off x="0" y="3915409"/>
            <a:ext cx="2938780" cy="2938145"/>
          </a:xfrm>
          <a:custGeom>
            <a:avLst/>
            <a:gdLst/>
            <a:ahLst/>
            <a:cxnLst/>
            <a:rect l="l" t="t" r="r" b="b"/>
            <a:pathLst>
              <a:path w="2938780" h="2938145">
                <a:moveTo>
                  <a:pt x="5080" y="5080"/>
                </a:moveTo>
                <a:lnTo>
                  <a:pt x="0" y="0"/>
                </a:lnTo>
                <a:lnTo>
                  <a:pt x="0" y="5080"/>
                </a:lnTo>
                <a:lnTo>
                  <a:pt x="5080" y="5080"/>
                </a:lnTo>
                <a:close/>
              </a:path>
              <a:path w="2938780" h="2938145">
                <a:moveTo>
                  <a:pt x="11430" y="11430"/>
                </a:moveTo>
                <a:lnTo>
                  <a:pt x="5080" y="5092"/>
                </a:lnTo>
                <a:lnTo>
                  <a:pt x="0" y="5092"/>
                </a:lnTo>
                <a:lnTo>
                  <a:pt x="0" y="11430"/>
                </a:lnTo>
                <a:lnTo>
                  <a:pt x="11430" y="11430"/>
                </a:lnTo>
                <a:close/>
              </a:path>
              <a:path w="2938780" h="2938145">
                <a:moveTo>
                  <a:pt x="24142" y="24130"/>
                </a:moveTo>
                <a:lnTo>
                  <a:pt x="17780" y="17792"/>
                </a:lnTo>
                <a:lnTo>
                  <a:pt x="0" y="17792"/>
                </a:lnTo>
                <a:lnTo>
                  <a:pt x="0" y="24130"/>
                </a:lnTo>
                <a:lnTo>
                  <a:pt x="6337" y="24130"/>
                </a:lnTo>
                <a:lnTo>
                  <a:pt x="24142" y="24130"/>
                </a:lnTo>
                <a:close/>
              </a:path>
              <a:path w="2938780" h="2938145">
                <a:moveTo>
                  <a:pt x="31750" y="16510"/>
                </a:moveTo>
                <a:lnTo>
                  <a:pt x="30480" y="16510"/>
                </a:lnTo>
                <a:lnTo>
                  <a:pt x="30480" y="15240"/>
                </a:lnTo>
                <a:lnTo>
                  <a:pt x="29210" y="15240"/>
                </a:lnTo>
                <a:lnTo>
                  <a:pt x="29210" y="13970"/>
                </a:lnTo>
                <a:lnTo>
                  <a:pt x="27940" y="13970"/>
                </a:lnTo>
                <a:lnTo>
                  <a:pt x="27940" y="12700"/>
                </a:lnTo>
                <a:lnTo>
                  <a:pt x="26670" y="12700"/>
                </a:lnTo>
                <a:lnTo>
                  <a:pt x="26670" y="11442"/>
                </a:lnTo>
                <a:lnTo>
                  <a:pt x="11430" y="11442"/>
                </a:lnTo>
                <a:lnTo>
                  <a:pt x="0" y="11442"/>
                </a:lnTo>
                <a:lnTo>
                  <a:pt x="0" y="17780"/>
                </a:lnTo>
                <a:lnTo>
                  <a:pt x="17780" y="17780"/>
                </a:lnTo>
                <a:lnTo>
                  <a:pt x="31750" y="17780"/>
                </a:lnTo>
                <a:lnTo>
                  <a:pt x="31750" y="16510"/>
                </a:lnTo>
                <a:close/>
              </a:path>
              <a:path w="2938780" h="2938145">
                <a:moveTo>
                  <a:pt x="43192" y="43180"/>
                </a:moveTo>
                <a:lnTo>
                  <a:pt x="36842" y="36842"/>
                </a:lnTo>
                <a:lnTo>
                  <a:pt x="19037" y="36842"/>
                </a:lnTo>
                <a:lnTo>
                  <a:pt x="36842" y="36830"/>
                </a:lnTo>
                <a:lnTo>
                  <a:pt x="24142" y="24142"/>
                </a:lnTo>
                <a:lnTo>
                  <a:pt x="6337" y="24142"/>
                </a:lnTo>
                <a:lnTo>
                  <a:pt x="0" y="24142"/>
                </a:lnTo>
                <a:lnTo>
                  <a:pt x="0" y="30492"/>
                </a:lnTo>
                <a:lnTo>
                  <a:pt x="0" y="38100"/>
                </a:lnTo>
                <a:lnTo>
                  <a:pt x="5092" y="43180"/>
                </a:lnTo>
                <a:lnTo>
                  <a:pt x="25374" y="43180"/>
                </a:lnTo>
                <a:lnTo>
                  <a:pt x="43192" y="43180"/>
                </a:lnTo>
                <a:close/>
              </a:path>
              <a:path w="2938780" h="2938145">
                <a:moveTo>
                  <a:pt x="49542" y="49530"/>
                </a:moveTo>
                <a:lnTo>
                  <a:pt x="43192" y="43192"/>
                </a:lnTo>
                <a:lnTo>
                  <a:pt x="25374" y="43192"/>
                </a:lnTo>
                <a:lnTo>
                  <a:pt x="31724" y="49530"/>
                </a:lnTo>
                <a:lnTo>
                  <a:pt x="49542" y="49530"/>
                </a:lnTo>
                <a:close/>
              </a:path>
              <a:path w="2938780" h="2938145">
                <a:moveTo>
                  <a:pt x="55905" y="55880"/>
                </a:moveTo>
                <a:lnTo>
                  <a:pt x="49542" y="49542"/>
                </a:lnTo>
                <a:lnTo>
                  <a:pt x="31724" y="49542"/>
                </a:lnTo>
                <a:lnTo>
                  <a:pt x="38074" y="55880"/>
                </a:lnTo>
                <a:lnTo>
                  <a:pt x="55905" y="55880"/>
                </a:lnTo>
                <a:close/>
              </a:path>
              <a:path w="2938780" h="2938145">
                <a:moveTo>
                  <a:pt x="62255" y="62230"/>
                </a:moveTo>
                <a:lnTo>
                  <a:pt x="55905" y="55892"/>
                </a:lnTo>
                <a:lnTo>
                  <a:pt x="38074" y="55892"/>
                </a:lnTo>
                <a:lnTo>
                  <a:pt x="31724" y="49542"/>
                </a:lnTo>
                <a:lnTo>
                  <a:pt x="25374" y="43192"/>
                </a:lnTo>
                <a:lnTo>
                  <a:pt x="5092" y="43192"/>
                </a:lnTo>
                <a:lnTo>
                  <a:pt x="11442" y="49542"/>
                </a:lnTo>
                <a:lnTo>
                  <a:pt x="24142" y="62230"/>
                </a:lnTo>
                <a:lnTo>
                  <a:pt x="44411" y="62230"/>
                </a:lnTo>
                <a:lnTo>
                  <a:pt x="62255" y="62230"/>
                </a:lnTo>
                <a:close/>
              </a:path>
              <a:path w="2938780" h="2938145">
                <a:moveTo>
                  <a:pt x="74955" y="74930"/>
                </a:moveTo>
                <a:lnTo>
                  <a:pt x="62255" y="62242"/>
                </a:lnTo>
                <a:lnTo>
                  <a:pt x="44411" y="62242"/>
                </a:lnTo>
                <a:lnTo>
                  <a:pt x="24142" y="62242"/>
                </a:lnTo>
                <a:lnTo>
                  <a:pt x="30492" y="68580"/>
                </a:lnTo>
                <a:lnTo>
                  <a:pt x="50749" y="68580"/>
                </a:lnTo>
                <a:lnTo>
                  <a:pt x="57111" y="74930"/>
                </a:lnTo>
                <a:lnTo>
                  <a:pt x="74955" y="74930"/>
                </a:lnTo>
                <a:close/>
              </a:path>
              <a:path w="2938780" h="2938145">
                <a:moveTo>
                  <a:pt x="87668" y="87630"/>
                </a:moveTo>
                <a:lnTo>
                  <a:pt x="74955" y="74942"/>
                </a:lnTo>
                <a:lnTo>
                  <a:pt x="57111" y="74942"/>
                </a:lnTo>
                <a:lnTo>
                  <a:pt x="50761" y="68592"/>
                </a:lnTo>
                <a:lnTo>
                  <a:pt x="30492" y="68592"/>
                </a:lnTo>
                <a:lnTo>
                  <a:pt x="43205" y="81280"/>
                </a:lnTo>
                <a:lnTo>
                  <a:pt x="63449" y="81280"/>
                </a:lnTo>
                <a:lnTo>
                  <a:pt x="43205" y="81292"/>
                </a:lnTo>
                <a:lnTo>
                  <a:pt x="49555" y="87630"/>
                </a:lnTo>
                <a:lnTo>
                  <a:pt x="69811" y="87630"/>
                </a:lnTo>
                <a:lnTo>
                  <a:pt x="87668" y="87630"/>
                </a:lnTo>
                <a:close/>
              </a:path>
              <a:path w="2938780" h="2938145">
                <a:moveTo>
                  <a:pt x="94018" y="93980"/>
                </a:moveTo>
                <a:lnTo>
                  <a:pt x="87668" y="87642"/>
                </a:lnTo>
                <a:lnTo>
                  <a:pt x="69811" y="87642"/>
                </a:lnTo>
                <a:lnTo>
                  <a:pt x="49555" y="87642"/>
                </a:lnTo>
                <a:lnTo>
                  <a:pt x="55905" y="93980"/>
                </a:lnTo>
                <a:lnTo>
                  <a:pt x="76149" y="93980"/>
                </a:lnTo>
                <a:lnTo>
                  <a:pt x="94018" y="93980"/>
                </a:lnTo>
                <a:close/>
              </a:path>
              <a:path w="2938780" h="2938145">
                <a:moveTo>
                  <a:pt x="100368" y="100330"/>
                </a:moveTo>
                <a:lnTo>
                  <a:pt x="94018" y="93992"/>
                </a:lnTo>
                <a:lnTo>
                  <a:pt x="76149" y="93992"/>
                </a:lnTo>
                <a:lnTo>
                  <a:pt x="55905" y="93992"/>
                </a:lnTo>
                <a:lnTo>
                  <a:pt x="62268" y="100330"/>
                </a:lnTo>
                <a:lnTo>
                  <a:pt x="82499" y="100330"/>
                </a:lnTo>
                <a:lnTo>
                  <a:pt x="100368" y="100330"/>
                </a:lnTo>
                <a:close/>
              </a:path>
              <a:path w="2938780" h="2938145">
                <a:moveTo>
                  <a:pt x="106718" y="106680"/>
                </a:moveTo>
                <a:lnTo>
                  <a:pt x="100368" y="100342"/>
                </a:lnTo>
                <a:lnTo>
                  <a:pt x="82499" y="100342"/>
                </a:lnTo>
                <a:lnTo>
                  <a:pt x="62268" y="100342"/>
                </a:lnTo>
                <a:lnTo>
                  <a:pt x="68618" y="106680"/>
                </a:lnTo>
                <a:lnTo>
                  <a:pt x="88849" y="106680"/>
                </a:lnTo>
                <a:lnTo>
                  <a:pt x="106718" y="106680"/>
                </a:lnTo>
                <a:close/>
              </a:path>
              <a:path w="2938780" h="2938145">
                <a:moveTo>
                  <a:pt x="119430" y="119380"/>
                </a:moveTo>
                <a:lnTo>
                  <a:pt x="106718" y="106692"/>
                </a:lnTo>
                <a:lnTo>
                  <a:pt x="88849" y="106692"/>
                </a:lnTo>
                <a:lnTo>
                  <a:pt x="68618" y="106692"/>
                </a:lnTo>
                <a:lnTo>
                  <a:pt x="74968" y="113030"/>
                </a:lnTo>
                <a:lnTo>
                  <a:pt x="95186" y="113030"/>
                </a:lnTo>
                <a:lnTo>
                  <a:pt x="74968" y="113042"/>
                </a:lnTo>
                <a:lnTo>
                  <a:pt x="81318" y="119380"/>
                </a:lnTo>
                <a:lnTo>
                  <a:pt x="101536" y="119380"/>
                </a:lnTo>
                <a:lnTo>
                  <a:pt x="119430" y="119380"/>
                </a:lnTo>
                <a:close/>
              </a:path>
              <a:path w="2938780" h="2938145">
                <a:moveTo>
                  <a:pt x="132130" y="132080"/>
                </a:moveTo>
                <a:lnTo>
                  <a:pt x="119430" y="119392"/>
                </a:lnTo>
                <a:lnTo>
                  <a:pt x="101536" y="119392"/>
                </a:lnTo>
                <a:lnTo>
                  <a:pt x="81318" y="119392"/>
                </a:lnTo>
                <a:lnTo>
                  <a:pt x="87668" y="125730"/>
                </a:lnTo>
                <a:lnTo>
                  <a:pt x="107873" y="125730"/>
                </a:lnTo>
                <a:lnTo>
                  <a:pt x="87668" y="125742"/>
                </a:lnTo>
                <a:lnTo>
                  <a:pt x="94030" y="132080"/>
                </a:lnTo>
                <a:lnTo>
                  <a:pt x="114236" y="132080"/>
                </a:lnTo>
                <a:lnTo>
                  <a:pt x="132130" y="132080"/>
                </a:lnTo>
                <a:close/>
              </a:path>
              <a:path w="2938780" h="2938145">
                <a:moveTo>
                  <a:pt x="138480" y="138430"/>
                </a:moveTo>
                <a:lnTo>
                  <a:pt x="132130" y="132092"/>
                </a:lnTo>
                <a:lnTo>
                  <a:pt x="114236" y="132092"/>
                </a:lnTo>
                <a:lnTo>
                  <a:pt x="94030" y="132092"/>
                </a:lnTo>
                <a:lnTo>
                  <a:pt x="100380" y="138430"/>
                </a:lnTo>
                <a:lnTo>
                  <a:pt x="120586" y="138430"/>
                </a:lnTo>
                <a:lnTo>
                  <a:pt x="138480" y="138430"/>
                </a:lnTo>
                <a:close/>
              </a:path>
              <a:path w="2938780" h="2938145">
                <a:moveTo>
                  <a:pt x="151193" y="151130"/>
                </a:moveTo>
                <a:lnTo>
                  <a:pt x="138480" y="138442"/>
                </a:lnTo>
                <a:lnTo>
                  <a:pt x="120586" y="138442"/>
                </a:lnTo>
                <a:lnTo>
                  <a:pt x="100380" y="138442"/>
                </a:lnTo>
                <a:lnTo>
                  <a:pt x="113080" y="151130"/>
                </a:lnTo>
                <a:lnTo>
                  <a:pt x="133273" y="151130"/>
                </a:lnTo>
                <a:lnTo>
                  <a:pt x="151193" y="151130"/>
                </a:lnTo>
                <a:close/>
              </a:path>
              <a:path w="2938780" h="2938145">
                <a:moveTo>
                  <a:pt x="157543" y="157480"/>
                </a:moveTo>
                <a:lnTo>
                  <a:pt x="151193" y="151142"/>
                </a:lnTo>
                <a:lnTo>
                  <a:pt x="133273" y="151142"/>
                </a:lnTo>
                <a:lnTo>
                  <a:pt x="113080" y="151142"/>
                </a:lnTo>
                <a:lnTo>
                  <a:pt x="119430" y="157480"/>
                </a:lnTo>
                <a:lnTo>
                  <a:pt x="139623" y="157480"/>
                </a:lnTo>
                <a:lnTo>
                  <a:pt x="157543" y="157480"/>
                </a:lnTo>
                <a:close/>
              </a:path>
              <a:path w="2938780" h="2938145">
                <a:moveTo>
                  <a:pt x="163893" y="163830"/>
                </a:moveTo>
                <a:lnTo>
                  <a:pt x="157543" y="157492"/>
                </a:lnTo>
                <a:lnTo>
                  <a:pt x="139623" y="157492"/>
                </a:lnTo>
                <a:lnTo>
                  <a:pt x="119430" y="157492"/>
                </a:lnTo>
                <a:lnTo>
                  <a:pt x="125793" y="163830"/>
                </a:lnTo>
                <a:lnTo>
                  <a:pt x="145973" y="163830"/>
                </a:lnTo>
                <a:lnTo>
                  <a:pt x="163893" y="163830"/>
                </a:lnTo>
                <a:close/>
              </a:path>
              <a:path w="2938780" h="2938145">
                <a:moveTo>
                  <a:pt x="170256" y="170180"/>
                </a:moveTo>
                <a:lnTo>
                  <a:pt x="163893" y="163842"/>
                </a:lnTo>
                <a:lnTo>
                  <a:pt x="145973" y="163842"/>
                </a:lnTo>
                <a:lnTo>
                  <a:pt x="125793" y="163842"/>
                </a:lnTo>
                <a:lnTo>
                  <a:pt x="132143" y="170180"/>
                </a:lnTo>
                <a:lnTo>
                  <a:pt x="152323" y="170180"/>
                </a:lnTo>
                <a:lnTo>
                  <a:pt x="170256" y="170180"/>
                </a:lnTo>
                <a:close/>
              </a:path>
              <a:path w="2938780" h="2938145">
                <a:moveTo>
                  <a:pt x="182956" y="182880"/>
                </a:moveTo>
                <a:lnTo>
                  <a:pt x="170256" y="170192"/>
                </a:lnTo>
                <a:lnTo>
                  <a:pt x="152323" y="170192"/>
                </a:lnTo>
                <a:lnTo>
                  <a:pt x="132143" y="170192"/>
                </a:lnTo>
                <a:lnTo>
                  <a:pt x="144843" y="182880"/>
                </a:lnTo>
                <a:lnTo>
                  <a:pt x="165011" y="182880"/>
                </a:lnTo>
                <a:lnTo>
                  <a:pt x="182956" y="182880"/>
                </a:lnTo>
                <a:close/>
              </a:path>
              <a:path w="2938780" h="2938145">
                <a:moveTo>
                  <a:pt x="189306" y="189230"/>
                </a:moveTo>
                <a:lnTo>
                  <a:pt x="182956" y="182892"/>
                </a:lnTo>
                <a:lnTo>
                  <a:pt x="165011" y="182892"/>
                </a:lnTo>
                <a:lnTo>
                  <a:pt x="144843" y="182892"/>
                </a:lnTo>
                <a:lnTo>
                  <a:pt x="151206" y="189230"/>
                </a:lnTo>
                <a:lnTo>
                  <a:pt x="171361" y="189230"/>
                </a:lnTo>
                <a:lnTo>
                  <a:pt x="189306" y="189230"/>
                </a:lnTo>
                <a:close/>
              </a:path>
              <a:path w="2938780" h="2938145">
                <a:moveTo>
                  <a:pt x="202018" y="201930"/>
                </a:moveTo>
                <a:lnTo>
                  <a:pt x="189306" y="189242"/>
                </a:lnTo>
                <a:lnTo>
                  <a:pt x="171361" y="189242"/>
                </a:lnTo>
                <a:lnTo>
                  <a:pt x="151206" y="189242"/>
                </a:lnTo>
                <a:lnTo>
                  <a:pt x="157556" y="195580"/>
                </a:lnTo>
                <a:lnTo>
                  <a:pt x="177698" y="195580"/>
                </a:lnTo>
                <a:lnTo>
                  <a:pt x="157556" y="195592"/>
                </a:lnTo>
                <a:lnTo>
                  <a:pt x="163906" y="201930"/>
                </a:lnTo>
                <a:lnTo>
                  <a:pt x="184061" y="201930"/>
                </a:lnTo>
                <a:lnTo>
                  <a:pt x="202018" y="201930"/>
                </a:lnTo>
                <a:close/>
              </a:path>
              <a:path w="2938780" h="2938145">
                <a:moveTo>
                  <a:pt x="208368" y="208280"/>
                </a:moveTo>
                <a:lnTo>
                  <a:pt x="202018" y="201942"/>
                </a:lnTo>
                <a:lnTo>
                  <a:pt x="184061" y="201942"/>
                </a:lnTo>
                <a:lnTo>
                  <a:pt x="163906" y="201942"/>
                </a:lnTo>
                <a:lnTo>
                  <a:pt x="170256" y="208280"/>
                </a:lnTo>
                <a:lnTo>
                  <a:pt x="190398" y="208280"/>
                </a:lnTo>
                <a:lnTo>
                  <a:pt x="208368" y="208280"/>
                </a:lnTo>
                <a:close/>
              </a:path>
              <a:path w="2938780" h="2938145">
                <a:moveTo>
                  <a:pt x="214718" y="214630"/>
                </a:moveTo>
                <a:lnTo>
                  <a:pt x="208368" y="208292"/>
                </a:lnTo>
                <a:lnTo>
                  <a:pt x="190398" y="208292"/>
                </a:lnTo>
                <a:lnTo>
                  <a:pt x="170256" y="208292"/>
                </a:lnTo>
                <a:lnTo>
                  <a:pt x="176606" y="214630"/>
                </a:lnTo>
                <a:lnTo>
                  <a:pt x="196748" y="214630"/>
                </a:lnTo>
                <a:lnTo>
                  <a:pt x="214718" y="214630"/>
                </a:lnTo>
                <a:close/>
              </a:path>
              <a:path w="2938780" h="2938145">
                <a:moveTo>
                  <a:pt x="221068" y="220980"/>
                </a:moveTo>
                <a:lnTo>
                  <a:pt x="214718" y="214642"/>
                </a:lnTo>
                <a:lnTo>
                  <a:pt x="196748" y="214642"/>
                </a:lnTo>
                <a:lnTo>
                  <a:pt x="176606" y="214642"/>
                </a:lnTo>
                <a:lnTo>
                  <a:pt x="182968" y="220980"/>
                </a:lnTo>
                <a:lnTo>
                  <a:pt x="203098" y="220980"/>
                </a:lnTo>
                <a:lnTo>
                  <a:pt x="221068" y="220980"/>
                </a:lnTo>
                <a:close/>
              </a:path>
              <a:path w="2938780" h="2938145">
                <a:moveTo>
                  <a:pt x="252831" y="252730"/>
                </a:moveTo>
                <a:lnTo>
                  <a:pt x="221068" y="220992"/>
                </a:lnTo>
                <a:lnTo>
                  <a:pt x="203098" y="220992"/>
                </a:lnTo>
                <a:lnTo>
                  <a:pt x="182968" y="220992"/>
                </a:lnTo>
                <a:lnTo>
                  <a:pt x="195668" y="233680"/>
                </a:lnTo>
                <a:lnTo>
                  <a:pt x="215785" y="233680"/>
                </a:lnTo>
                <a:lnTo>
                  <a:pt x="195668" y="233692"/>
                </a:lnTo>
                <a:lnTo>
                  <a:pt x="208368" y="246380"/>
                </a:lnTo>
                <a:lnTo>
                  <a:pt x="228485" y="246380"/>
                </a:lnTo>
                <a:lnTo>
                  <a:pt x="234835" y="252730"/>
                </a:lnTo>
                <a:lnTo>
                  <a:pt x="252831" y="252730"/>
                </a:lnTo>
                <a:close/>
              </a:path>
              <a:path w="2938780" h="2938145">
                <a:moveTo>
                  <a:pt x="278244" y="278130"/>
                </a:moveTo>
                <a:lnTo>
                  <a:pt x="252831" y="252742"/>
                </a:lnTo>
                <a:lnTo>
                  <a:pt x="234835" y="252742"/>
                </a:lnTo>
                <a:lnTo>
                  <a:pt x="228485" y="246392"/>
                </a:lnTo>
                <a:lnTo>
                  <a:pt x="208368" y="246392"/>
                </a:lnTo>
                <a:lnTo>
                  <a:pt x="227431" y="265430"/>
                </a:lnTo>
                <a:lnTo>
                  <a:pt x="247523" y="265430"/>
                </a:lnTo>
                <a:lnTo>
                  <a:pt x="227431" y="265442"/>
                </a:lnTo>
                <a:lnTo>
                  <a:pt x="233781" y="271780"/>
                </a:lnTo>
                <a:lnTo>
                  <a:pt x="253873" y="271780"/>
                </a:lnTo>
                <a:lnTo>
                  <a:pt x="233781" y="271792"/>
                </a:lnTo>
                <a:lnTo>
                  <a:pt x="240144" y="278130"/>
                </a:lnTo>
                <a:lnTo>
                  <a:pt x="260223" y="278130"/>
                </a:lnTo>
                <a:lnTo>
                  <a:pt x="278244" y="278130"/>
                </a:lnTo>
                <a:close/>
              </a:path>
              <a:path w="2938780" h="2938145">
                <a:moveTo>
                  <a:pt x="284594" y="284480"/>
                </a:moveTo>
                <a:lnTo>
                  <a:pt x="278244" y="278142"/>
                </a:lnTo>
                <a:lnTo>
                  <a:pt x="260223" y="278142"/>
                </a:lnTo>
                <a:lnTo>
                  <a:pt x="240144" y="278142"/>
                </a:lnTo>
                <a:lnTo>
                  <a:pt x="246494" y="284480"/>
                </a:lnTo>
                <a:lnTo>
                  <a:pt x="266573" y="284480"/>
                </a:lnTo>
                <a:lnTo>
                  <a:pt x="284594" y="284480"/>
                </a:lnTo>
                <a:close/>
              </a:path>
              <a:path w="2938780" h="2938145">
                <a:moveTo>
                  <a:pt x="297307" y="297180"/>
                </a:moveTo>
                <a:lnTo>
                  <a:pt x="284594" y="284492"/>
                </a:lnTo>
                <a:lnTo>
                  <a:pt x="266573" y="284492"/>
                </a:lnTo>
                <a:lnTo>
                  <a:pt x="246494" y="284492"/>
                </a:lnTo>
                <a:lnTo>
                  <a:pt x="252844" y="290830"/>
                </a:lnTo>
                <a:lnTo>
                  <a:pt x="272910" y="290830"/>
                </a:lnTo>
                <a:lnTo>
                  <a:pt x="252844" y="290842"/>
                </a:lnTo>
                <a:lnTo>
                  <a:pt x="259194" y="297180"/>
                </a:lnTo>
                <a:lnTo>
                  <a:pt x="279260" y="297180"/>
                </a:lnTo>
                <a:lnTo>
                  <a:pt x="297307" y="297180"/>
                </a:lnTo>
                <a:close/>
              </a:path>
              <a:path w="2938780" h="2938145">
                <a:moveTo>
                  <a:pt x="303657" y="303530"/>
                </a:moveTo>
                <a:lnTo>
                  <a:pt x="297307" y="297192"/>
                </a:lnTo>
                <a:lnTo>
                  <a:pt x="279260" y="297192"/>
                </a:lnTo>
                <a:lnTo>
                  <a:pt x="259194" y="297192"/>
                </a:lnTo>
                <a:lnTo>
                  <a:pt x="265544" y="303530"/>
                </a:lnTo>
                <a:lnTo>
                  <a:pt x="285610" y="303530"/>
                </a:lnTo>
                <a:lnTo>
                  <a:pt x="303657" y="303530"/>
                </a:lnTo>
                <a:close/>
              </a:path>
              <a:path w="2938780" h="2938145">
                <a:moveTo>
                  <a:pt x="322719" y="322580"/>
                </a:moveTo>
                <a:lnTo>
                  <a:pt x="303657" y="303542"/>
                </a:lnTo>
                <a:lnTo>
                  <a:pt x="285610" y="303542"/>
                </a:lnTo>
                <a:lnTo>
                  <a:pt x="265544" y="303542"/>
                </a:lnTo>
                <a:lnTo>
                  <a:pt x="278257" y="316230"/>
                </a:lnTo>
                <a:lnTo>
                  <a:pt x="298297" y="316230"/>
                </a:lnTo>
                <a:lnTo>
                  <a:pt x="278257" y="316242"/>
                </a:lnTo>
                <a:lnTo>
                  <a:pt x="284607" y="322580"/>
                </a:lnTo>
                <a:lnTo>
                  <a:pt x="304660" y="322580"/>
                </a:lnTo>
                <a:lnTo>
                  <a:pt x="322719" y="322580"/>
                </a:lnTo>
                <a:close/>
              </a:path>
              <a:path w="2938780" h="2938145">
                <a:moveTo>
                  <a:pt x="329069" y="328930"/>
                </a:moveTo>
                <a:lnTo>
                  <a:pt x="322719" y="322592"/>
                </a:lnTo>
                <a:lnTo>
                  <a:pt x="304660" y="322592"/>
                </a:lnTo>
                <a:lnTo>
                  <a:pt x="284607" y="322592"/>
                </a:lnTo>
                <a:lnTo>
                  <a:pt x="290957" y="328930"/>
                </a:lnTo>
                <a:lnTo>
                  <a:pt x="310997" y="328930"/>
                </a:lnTo>
                <a:lnTo>
                  <a:pt x="329069" y="328930"/>
                </a:lnTo>
                <a:close/>
              </a:path>
              <a:path w="2938780" h="2938145">
                <a:moveTo>
                  <a:pt x="335419" y="335280"/>
                </a:moveTo>
                <a:lnTo>
                  <a:pt x="329069" y="328942"/>
                </a:lnTo>
                <a:lnTo>
                  <a:pt x="310997" y="328942"/>
                </a:lnTo>
                <a:lnTo>
                  <a:pt x="290957" y="328942"/>
                </a:lnTo>
                <a:lnTo>
                  <a:pt x="297307" y="335280"/>
                </a:lnTo>
                <a:lnTo>
                  <a:pt x="317347" y="335280"/>
                </a:lnTo>
                <a:lnTo>
                  <a:pt x="335419" y="335280"/>
                </a:lnTo>
                <a:close/>
              </a:path>
              <a:path w="2938780" h="2938145">
                <a:moveTo>
                  <a:pt x="341769" y="341630"/>
                </a:moveTo>
                <a:lnTo>
                  <a:pt x="335419" y="335292"/>
                </a:lnTo>
                <a:lnTo>
                  <a:pt x="317347" y="335292"/>
                </a:lnTo>
                <a:lnTo>
                  <a:pt x="297307" y="335292"/>
                </a:lnTo>
                <a:lnTo>
                  <a:pt x="303669" y="341630"/>
                </a:lnTo>
                <a:lnTo>
                  <a:pt x="323697" y="341630"/>
                </a:lnTo>
                <a:lnTo>
                  <a:pt x="341769" y="341630"/>
                </a:lnTo>
                <a:close/>
              </a:path>
              <a:path w="2938780" h="2938145">
                <a:moveTo>
                  <a:pt x="348132" y="347980"/>
                </a:moveTo>
                <a:lnTo>
                  <a:pt x="341769" y="341642"/>
                </a:lnTo>
                <a:lnTo>
                  <a:pt x="323697" y="341642"/>
                </a:lnTo>
                <a:lnTo>
                  <a:pt x="303669" y="341642"/>
                </a:lnTo>
                <a:lnTo>
                  <a:pt x="310019" y="347980"/>
                </a:lnTo>
                <a:lnTo>
                  <a:pt x="330047" y="347980"/>
                </a:lnTo>
                <a:lnTo>
                  <a:pt x="348132" y="347980"/>
                </a:lnTo>
                <a:close/>
              </a:path>
              <a:path w="2938780" h="2938145">
                <a:moveTo>
                  <a:pt x="354482" y="354330"/>
                </a:moveTo>
                <a:lnTo>
                  <a:pt x="348132" y="347992"/>
                </a:lnTo>
                <a:lnTo>
                  <a:pt x="330047" y="347992"/>
                </a:lnTo>
                <a:lnTo>
                  <a:pt x="310019" y="347992"/>
                </a:lnTo>
                <a:lnTo>
                  <a:pt x="316369" y="354330"/>
                </a:lnTo>
                <a:lnTo>
                  <a:pt x="336397" y="354330"/>
                </a:lnTo>
                <a:lnTo>
                  <a:pt x="354482" y="354330"/>
                </a:lnTo>
                <a:close/>
              </a:path>
              <a:path w="2938780" h="2938145">
                <a:moveTo>
                  <a:pt x="360832" y="360680"/>
                </a:moveTo>
                <a:lnTo>
                  <a:pt x="354482" y="354342"/>
                </a:lnTo>
                <a:lnTo>
                  <a:pt x="336397" y="354342"/>
                </a:lnTo>
                <a:lnTo>
                  <a:pt x="316369" y="354342"/>
                </a:lnTo>
                <a:lnTo>
                  <a:pt x="322719" y="360680"/>
                </a:lnTo>
                <a:lnTo>
                  <a:pt x="342734" y="360680"/>
                </a:lnTo>
                <a:lnTo>
                  <a:pt x="360832" y="360680"/>
                </a:lnTo>
                <a:close/>
              </a:path>
              <a:path w="2938780" h="2938145">
                <a:moveTo>
                  <a:pt x="367182" y="367030"/>
                </a:moveTo>
                <a:lnTo>
                  <a:pt x="360832" y="360692"/>
                </a:lnTo>
                <a:lnTo>
                  <a:pt x="342734" y="360692"/>
                </a:lnTo>
                <a:lnTo>
                  <a:pt x="322719" y="360692"/>
                </a:lnTo>
                <a:lnTo>
                  <a:pt x="329082" y="367030"/>
                </a:lnTo>
                <a:lnTo>
                  <a:pt x="349084" y="367030"/>
                </a:lnTo>
                <a:lnTo>
                  <a:pt x="367182" y="367030"/>
                </a:lnTo>
                <a:close/>
              </a:path>
              <a:path w="2938780" h="2938145">
                <a:moveTo>
                  <a:pt x="373532" y="373380"/>
                </a:moveTo>
                <a:lnTo>
                  <a:pt x="367182" y="367042"/>
                </a:lnTo>
                <a:lnTo>
                  <a:pt x="349084" y="367042"/>
                </a:lnTo>
                <a:lnTo>
                  <a:pt x="329082" y="367042"/>
                </a:lnTo>
                <a:lnTo>
                  <a:pt x="335432" y="373380"/>
                </a:lnTo>
                <a:lnTo>
                  <a:pt x="355434" y="373380"/>
                </a:lnTo>
                <a:lnTo>
                  <a:pt x="373532" y="373380"/>
                </a:lnTo>
                <a:close/>
              </a:path>
              <a:path w="2938780" h="2938145">
                <a:moveTo>
                  <a:pt x="379895" y="379730"/>
                </a:moveTo>
                <a:lnTo>
                  <a:pt x="373532" y="373392"/>
                </a:lnTo>
                <a:lnTo>
                  <a:pt x="355434" y="373392"/>
                </a:lnTo>
                <a:lnTo>
                  <a:pt x="335432" y="373392"/>
                </a:lnTo>
                <a:lnTo>
                  <a:pt x="341782" y="379730"/>
                </a:lnTo>
                <a:lnTo>
                  <a:pt x="361784" y="379730"/>
                </a:lnTo>
                <a:lnTo>
                  <a:pt x="379895" y="379730"/>
                </a:lnTo>
                <a:close/>
              </a:path>
              <a:path w="2938780" h="2938145">
                <a:moveTo>
                  <a:pt x="392595" y="392430"/>
                </a:moveTo>
                <a:lnTo>
                  <a:pt x="379895" y="379742"/>
                </a:lnTo>
                <a:lnTo>
                  <a:pt x="361784" y="379742"/>
                </a:lnTo>
                <a:lnTo>
                  <a:pt x="341782" y="379742"/>
                </a:lnTo>
                <a:lnTo>
                  <a:pt x="348132" y="386080"/>
                </a:lnTo>
                <a:lnTo>
                  <a:pt x="368122" y="386080"/>
                </a:lnTo>
                <a:lnTo>
                  <a:pt x="348132" y="386092"/>
                </a:lnTo>
                <a:lnTo>
                  <a:pt x="354482" y="392430"/>
                </a:lnTo>
                <a:lnTo>
                  <a:pt x="374472" y="392430"/>
                </a:lnTo>
                <a:lnTo>
                  <a:pt x="392595" y="392430"/>
                </a:lnTo>
                <a:close/>
              </a:path>
              <a:path w="2938780" h="2938145">
                <a:moveTo>
                  <a:pt x="398945" y="398780"/>
                </a:moveTo>
                <a:lnTo>
                  <a:pt x="392595" y="392442"/>
                </a:lnTo>
                <a:lnTo>
                  <a:pt x="374472" y="392442"/>
                </a:lnTo>
                <a:lnTo>
                  <a:pt x="354482" y="392442"/>
                </a:lnTo>
                <a:lnTo>
                  <a:pt x="360845" y="398780"/>
                </a:lnTo>
                <a:lnTo>
                  <a:pt x="380822" y="398780"/>
                </a:lnTo>
                <a:lnTo>
                  <a:pt x="398945" y="398780"/>
                </a:lnTo>
                <a:close/>
              </a:path>
              <a:path w="2938780" h="2938145">
                <a:moveTo>
                  <a:pt x="405307" y="405130"/>
                </a:moveTo>
                <a:lnTo>
                  <a:pt x="398945" y="398792"/>
                </a:lnTo>
                <a:lnTo>
                  <a:pt x="380822" y="398792"/>
                </a:lnTo>
                <a:lnTo>
                  <a:pt x="360845" y="398792"/>
                </a:lnTo>
                <a:lnTo>
                  <a:pt x="367195" y="405130"/>
                </a:lnTo>
                <a:lnTo>
                  <a:pt x="387172" y="405130"/>
                </a:lnTo>
                <a:lnTo>
                  <a:pt x="405307" y="405130"/>
                </a:lnTo>
                <a:close/>
              </a:path>
              <a:path w="2938780" h="2938145">
                <a:moveTo>
                  <a:pt x="411657" y="411480"/>
                </a:moveTo>
                <a:lnTo>
                  <a:pt x="405307" y="405142"/>
                </a:lnTo>
                <a:lnTo>
                  <a:pt x="387172" y="405142"/>
                </a:lnTo>
                <a:lnTo>
                  <a:pt x="367195" y="405142"/>
                </a:lnTo>
                <a:lnTo>
                  <a:pt x="373545" y="411480"/>
                </a:lnTo>
                <a:lnTo>
                  <a:pt x="393522" y="411480"/>
                </a:lnTo>
                <a:lnTo>
                  <a:pt x="411657" y="411480"/>
                </a:lnTo>
                <a:close/>
              </a:path>
              <a:path w="2938780" h="2938145">
                <a:moveTo>
                  <a:pt x="418007" y="417830"/>
                </a:moveTo>
                <a:lnTo>
                  <a:pt x="411657" y="411492"/>
                </a:lnTo>
                <a:lnTo>
                  <a:pt x="393522" y="411492"/>
                </a:lnTo>
                <a:lnTo>
                  <a:pt x="373545" y="411492"/>
                </a:lnTo>
                <a:lnTo>
                  <a:pt x="379895" y="417830"/>
                </a:lnTo>
                <a:lnTo>
                  <a:pt x="399859" y="417830"/>
                </a:lnTo>
                <a:lnTo>
                  <a:pt x="418007" y="417830"/>
                </a:lnTo>
                <a:close/>
              </a:path>
              <a:path w="2938780" h="2938145">
                <a:moveTo>
                  <a:pt x="424357" y="424180"/>
                </a:moveTo>
                <a:lnTo>
                  <a:pt x="418007" y="417842"/>
                </a:lnTo>
                <a:lnTo>
                  <a:pt x="399859" y="417842"/>
                </a:lnTo>
                <a:lnTo>
                  <a:pt x="379895" y="417842"/>
                </a:lnTo>
                <a:lnTo>
                  <a:pt x="386257" y="424180"/>
                </a:lnTo>
                <a:lnTo>
                  <a:pt x="406209" y="424180"/>
                </a:lnTo>
                <a:lnTo>
                  <a:pt x="424357" y="424180"/>
                </a:lnTo>
                <a:close/>
              </a:path>
              <a:path w="2938780" h="2938145">
                <a:moveTo>
                  <a:pt x="430707" y="430530"/>
                </a:moveTo>
                <a:lnTo>
                  <a:pt x="424357" y="424192"/>
                </a:lnTo>
                <a:lnTo>
                  <a:pt x="406209" y="424192"/>
                </a:lnTo>
                <a:lnTo>
                  <a:pt x="386257" y="424192"/>
                </a:lnTo>
                <a:lnTo>
                  <a:pt x="392607" y="430530"/>
                </a:lnTo>
                <a:lnTo>
                  <a:pt x="412559" y="430530"/>
                </a:lnTo>
                <a:lnTo>
                  <a:pt x="430707" y="430530"/>
                </a:lnTo>
                <a:close/>
              </a:path>
              <a:path w="2938780" h="2938145">
                <a:moveTo>
                  <a:pt x="437070" y="436880"/>
                </a:moveTo>
                <a:lnTo>
                  <a:pt x="430707" y="430542"/>
                </a:lnTo>
                <a:lnTo>
                  <a:pt x="412559" y="430542"/>
                </a:lnTo>
                <a:lnTo>
                  <a:pt x="392607" y="430542"/>
                </a:lnTo>
                <a:lnTo>
                  <a:pt x="398957" y="436880"/>
                </a:lnTo>
                <a:lnTo>
                  <a:pt x="418909" y="436880"/>
                </a:lnTo>
                <a:lnTo>
                  <a:pt x="437070" y="436880"/>
                </a:lnTo>
                <a:close/>
              </a:path>
              <a:path w="2938780" h="2938145">
                <a:moveTo>
                  <a:pt x="456120" y="455930"/>
                </a:moveTo>
                <a:lnTo>
                  <a:pt x="437070" y="436892"/>
                </a:lnTo>
                <a:lnTo>
                  <a:pt x="418909" y="436892"/>
                </a:lnTo>
                <a:lnTo>
                  <a:pt x="398957" y="436892"/>
                </a:lnTo>
                <a:lnTo>
                  <a:pt x="418020" y="455930"/>
                </a:lnTo>
                <a:lnTo>
                  <a:pt x="437946" y="455930"/>
                </a:lnTo>
                <a:lnTo>
                  <a:pt x="456120" y="455930"/>
                </a:lnTo>
                <a:close/>
              </a:path>
              <a:path w="2938780" h="2938145">
                <a:moveTo>
                  <a:pt x="462470" y="462280"/>
                </a:moveTo>
                <a:lnTo>
                  <a:pt x="456120" y="455942"/>
                </a:lnTo>
                <a:lnTo>
                  <a:pt x="437946" y="455942"/>
                </a:lnTo>
                <a:lnTo>
                  <a:pt x="444296" y="462280"/>
                </a:lnTo>
                <a:lnTo>
                  <a:pt x="462470" y="462280"/>
                </a:lnTo>
                <a:close/>
              </a:path>
              <a:path w="2938780" h="2938145">
                <a:moveTo>
                  <a:pt x="468833" y="468630"/>
                </a:moveTo>
                <a:lnTo>
                  <a:pt x="462470" y="462292"/>
                </a:lnTo>
                <a:lnTo>
                  <a:pt x="444296" y="462292"/>
                </a:lnTo>
                <a:lnTo>
                  <a:pt x="437946" y="455942"/>
                </a:lnTo>
                <a:lnTo>
                  <a:pt x="418020" y="455942"/>
                </a:lnTo>
                <a:lnTo>
                  <a:pt x="430720" y="468630"/>
                </a:lnTo>
                <a:lnTo>
                  <a:pt x="450646" y="468630"/>
                </a:lnTo>
                <a:lnTo>
                  <a:pt x="468833" y="468630"/>
                </a:lnTo>
                <a:close/>
              </a:path>
              <a:path w="2938780" h="2938145">
                <a:moveTo>
                  <a:pt x="481533" y="481330"/>
                </a:moveTo>
                <a:lnTo>
                  <a:pt x="475183" y="474992"/>
                </a:lnTo>
                <a:lnTo>
                  <a:pt x="456996" y="474992"/>
                </a:lnTo>
                <a:lnTo>
                  <a:pt x="475183" y="474980"/>
                </a:lnTo>
                <a:lnTo>
                  <a:pt x="468833" y="468642"/>
                </a:lnTo>
                <a:lnTo>
                  <a:pt x="450646" y="468642"/>
                </a:lnTo>
                <a:lnTo>
                  <a:pt x="430720" y="468642"/>
                </a:lnTo>
                <a:lnTo>
                  <a:pt x="443420" y="481330"/>
                </a:lnTo>
                <a:lnTo>
                  <a:pt x="463334" y="481330"/>
                </a:lnTo>
                <a:lnTo>
                  <a:pt x="481533" y="481330"/>
                </a:lnTo>
                <a:close/>
              </a:path>
              <a:path w="2938780" h="2938145">
                <a:moveTo>
                  <a:pt x="487883" y="487680"/>
                </a:moveTo>
                <a:lnTo>
                  <a:pt x="481533" y="481342"/>
                </a:lnTo>
                <a:lnTo>
                  <a:pt x="463334" y="481342"/>
                </a:lnTo>
                <a:lnTo>
                  <a:pt x="443420" y="481342"/>
                </a:lnTo>
                <a:lnTo>
                  <a:pt x="449783" y="487680"/>
                </a:lnTo>
                <a:lnTo>
                  <a:pt x="469684" y="487680"/>
                </a:lnTo>
                <a:lnTo>
                  <a:pt x="487883" y="487680"/>
                </a:lnTo>
                <a:close/>
              </a:path>
              <a:path w="2938780" h="2938145">
                <a:moveTo>
                  <a:pt x="494245" y="494030"/>
                </a:moveTo>
                <a:lnTo>
                  <a:pt x="487883" y="487692"/>
                </a:lnTo>
                <a:lnTo>
                  <a:pt x="469684" y="487692"/>
                </a:lnTo>
                <a:lnTo>
                  <a:pt x="449783" y="487692"/>
                </a:lnTo>
                <a:lnTo>
                  <a:pt x="456133" y="494030"/>
                </a:lnTo>
                <a:lnTo>
                  <a:pt x="476034" y="494030"/>
                </a:lnTo>
                <a:lnTo>
                  <a:pt x="494245" y="494030"/>
                </a:lnTo>
                <a:close/>
              </a:path>
              <a:path w="2938780" h="2938145">
                <a:moveTo>
                  <a:pt x="500595" y="500380"/>
                </a:moveTo>
                <a:lnTo>
                  <a:pt x="494245" y="494042"/>
                </a:lnTo>
                <a:lnTo>
                  <a:pt x="476034" y="494042"/>
                </a:lnTo>
                <a:lnTo>
                  <a:pt x="456133" y="494042"/>
                </a:lnTo>
                <a:lnTo>
                  <a:pt x="462483" y="500380"/>
                </a:lnTo>
                <a:lnTo>
                  <a:pt x="482384" y="500380"/>
                </a:lnTo>
                <a:lnTo>
                  <a:pt x="500595" y="500380"/>
                </a:lnTo>
                <a:close/>
              </a:path>
              <a:path w="2938780" h="2938145">
                <a:moveTo>
                  <a:pt x="506945" y="506730"/>
                </a:moveTo>
                <a:lnTo>
                  <a:pt x="500595" y="500392"/>
                </a:lnTo>
                <a:lnTo>
                  <a:pt x="482384" y="500392"/>
                </a:lnTo>
                <a:lnTo>
                  <a:pt x="462483" y="500392"/>
                </a:lnTo>
                <a:lnTo>
                  <a:pt x="468833" y="506730"/>
                </a:lnTo>
                <a:lnTo>
                  <a:pt x="488721" y="506730"/>
                </a:lnTo>
                <a:lnTo>
                  <a:pt x="506945" y="506730"/>
                </a:lnTo>
                <a:close/>
              </a:path>
              <a:path w="2938780" h="2938145">
                <a:moveTo>
                  <a:pt x="519645" y="519430"/>
                </a:moveTo>
                <a:lnTo>
                  <a:pt x="506945" y="506742"/>
                </a:lnTo>
                <a:lnTo>
                  <a:pt x="488721" y="506742"/>
                </a:lnTo>
                <a:lnTo>
                  <a:pt x="468833" y="506742"/>
                </a:lnTo>
                <a:lnTo>
                  <a:pt x="475195" y="513080"/>
                </a:lnTo>
                <a:lnTo>
                  <a:pt x="495058" y="513080"/>
                </a:lnTo>
                <a:lnTo>
                  <a:pt x="475195" y="513092"/>
                </a:lnTo>
                <a:lnTo>
                  <a:pt x="481545" y="519430"/>
                </a:lnTo>
                <a:lnTo>
                  <a:pt x="501421" y="519430"/>
                </a:lnTo>
                <a:lnTo>
                  <a:pt x="519645" y="519430"/>
                </a:lnTo>
                <a:close/>
              </a:path>
              <a:path w="2938780" h="2938145">
                <a:moveTo>
                  <a:pt x="526008" y="525780"/>
                </a:moveTo>
                <a:lnTo>
                  <a:pt x="519645" y="519442"/>
                </a:lnTo>
                <a:lnTo>
                  <a:pt x="501421" y="519442"/>
                </a:lnTo>
                <a:lnTo>
                  <a:pt x="507771" y="525780"/>
                </a:lnTo>
                <a:lnTo>
                  <a:pt x="526008" y="525780"/>
                </a:lnTo>
                <a:close/>
              </a:path>
              <a:path w="2938780" h="2938145">
                <a:moveTo>
                  <a:pt x="532358" y="532130"/>
                </a:moveTo>
                <a:lnTo>
                  <a:pt x="526008" y="525792"/>
                </a:lnTo>
                <a:lnTo>
                  <a:pt x="507771" y="525792"/>
                </a:lnTo>
                <a:lnTo>
                  <a:pt x="501421" y="519442"/>
                </a:lnTo>
                <a:lnTo>
                  <a:pt x="481545" y="519442"/>
                </a:lnTo>
                <a:lnTo>
                  <a:pt x="494245" y="532130"/>
                </a:lnTo>
                <a:lnTo>
                  <a:pt x="514108" y="532130"/>
                </a:lnTo>
                <a:lnTo>
                  <a:pt x="532358" y="532130"/>
                </a:lnTo>
                <a:close/>
              </a:path>
              <a:path w="2938780" h="2938145">
                <a:moveTo>
                  <a:pt x="551408" y="551180"/>
                </a:moveTo>
                <a:lnTo>
                  <a:pt x="532358" y="532142"/>
                </a:lnTo>
                <a:lnTo>
                  <a:pt x="514108" y="532142"/>
                </a:lnTo>
                <a:lnTo>
                  <a:pt x="494245" y="532142"/>
                </a:lnTo>
                <a:lnTo>
                  <a:pt x="506958" y="544830"/>
                </a:lnTo>
                <a:lnTo>
                  <a:pt x="526796" y="544830"/>
                </a:lnTo>
                <a:lnTo>
                  <a:pt x="506958" y="544842"/>
                </a:lnTo>
                <a:lnTo>
                  <a:pt x="513308" y="551180"/>
                </a:lnTo>
                <a:lnTo>
                  <a:pt x="533158" y="551180"/>
                </a:lnTo>
                <a:lnTo>
                  <a:pt x="551408" y="551180"/>
                </a:lnTo>
                <a:close/>
              </a:path>
              <a:path w="2938780" h="2938145">
                <a:moveTo>
                  <a:pt x="557771" y="557530"/>
                </a:moveTo>
                <a:lnTo>
                  <a:pt x="551408" y="551192"/>
                </a:lnTo>
                <a:lnTo>
                  <a:pt x="533158" y="551192"/>
                </a:lnTo>
                <a:lnTo>
                  <a:pt x="513308" y="551192"/>
                </a:lnTo>
                <a:lnTo>
                  <a:pt x="519658" y="557530"/>
                </a:lnTo>
                <a:lnTo>
                  <a:pt x="539508" y="557530"/>
                </a:lnTo>
                <a:lnTo>
                  <a:pt x="557771" y="557530"/>
                </a:lnTo>
                <a:close/>
              </a:path>
              <a:path w="2938780" h="2938145">
                <a:moveTo>
                  <a:pt x="564121" y="563880"/>
                </a:moveTo>
                <a:lnTo>
                  <a:pt x="557771" y="557542"/>
                </a:lnTo>
                <a:lnTo>
                  <a:pt x="539508" y="557542"/>
                </a:lnTo>
                <a:lnTo>
                  <a:pt x="519658" y="557542"/>
                </a:lnTo>
                <a:lnTo>
                  <a:pt x="526008" y="563880"/>
                </a:lnTo>
                <a:lnTo>
                  <a:pt x="545846" y="563880"/>
                </a:lnTo>
                <a:lnTo>
                  <a:pt x="564121" y="563880"/>
                </a:lnTo>
                <a:close/>
              </a:path>
              <a:path w="2938780" h="2938145">
                <a:moveTo>
                  <a:pt x="583184" y="582930"/>
                </a:moveTo>
                <a:lnTo>
                  <a:pt x="564121" y="563892"/>
                </a:lnTo>
                <a:lnTo>
                  <a:pt x="545846" y="563892"/>
                </a:lnTo>
                <a:lnTo>
                  <a:pt x="526008" y="563892"/>
                </a:lnTo>
                <a:lnTo>
                  <a:pt x="532358" y="570230"/>
                </a:lnTo>
                <a:lnTo>
                  <a:pt x="552183" y="570230"/>
                </a:lnTo>
                <a:lnTo>
                  <a:pt x="532358" y="570242"/>
                </a:lnTo>
                <a:lnTo>
                  <a:pt x="538721" y="576580"/>
                </a:lnTo>
                <a:lnTo>
                  <a:pt x="558533" y="576580"/>
                </a:lnTo>
                <a:lnTo>
                  <a:pt x="538721" y="576592"/>
                </a:lnTo>
                <a:lnTo>
                  <a:pt x="545071" y="582930"/>
                </a:lnTo>
                <a:lnTo>
                  <a:pt x="564896" y="582930"/>
                </a:lnTo>
                <a:lnTo>
                  <a:pt x="583184" y="582930"/>
                </a:lnTo>
                <a:close/>
              </a:path>
              <a:path w="2938780" h="2938145">
                <a:moveTo>
                  <a:pt x="589534" y="589280"/>
                </a:moveTo>
                <a:lnTo>
                  <a:pt x="583184" y="582942"/>
                </a:lnTo>
                <a:lnTo>
                  <a:pt x="564896" y="582942"/>
                </a:lnTo>
                <a:lnTo>
                  <a:pt x="571246" y="589280"/>
                </a:lnTo>
                <a:lnTo>
                  <a:pt x="589534" y="589280"/>
                </a:lnTo>
                <a:close/>
              </a:path>
              <a:path w="2938780" h="2938145">
                <a:moveTo>
                  <a:pt x="595884" y="595630"/>
                </a:moveTo>
                <a:lnTo>
                  <a:pt x="589534" y="589292"/>
                </a:lnTo>
                <a:lnTo>
                  <a:pt x="571246" y="589292"/>
                </a:lnTo>
                <a:lnTo>
                  <a:pt x="564896" y="582942"/>
                </a:lnTo>
                <a:lnTo>
                  <a:pt x="545071" y="582942"/>
                </a:lnTo>
                <a:lnTo>
                  <a:pt x="557771" y="595630"/>
                </a:lnTo>
                <a:lnTo>
                  <a:pt x="577583" y="595630"/>
                </a:lnTo>
                <a:lnTo>
                  <a:pt x="595884" y="595630"/>
                </a:lnTo>
                <a:close/>
              </a:path>
              <a:path w="2938780" h="2938145">
                <a:moveTo>
                  <a:pt x="608584" y="608330"/>
                </a:moveTo>
                <a:lnTo>
                  <a:pt x="595884" y="595642"/>
                </a:lnTo>
                <a:lnTo>
                  <a:pt x="577583" y="595642"/>
                </a:lnTo>
                <a:lnTo>
                  <a:pt x="557771" y="595642"/>
                </a:lnTo>
                <a:lnTo>
                  <a:pt x="570484" y="608330"/>
                </a:lnTo>
                <a:lnTo>
                  <a:pt x="590283" y="608330"/>
                </a:lnTo>
                <a:lnTo>
                  <a:pt x="608584" y="608330"/>
                </a:lnTo>
                <a:close/>
              </a:path>
              <a:path w="2938780" h="2938145">
                <a:moveTo>
                  <a:pt x="614946" y="614680"/>
                </a:moveTo>
                <a:lnTo>
                  <a:pt x="608584" y="608342"/>
                </a:lnTo>
                <a:lnTo>
                  <a:pt x="590283" y="608342"/>
                </a:lnTo>
                <a:lnTo>
                  <a:pt x="570484" y="608342"/>
                </a:lnTo>
                <a:lnTo>
                  <a:pt x="576834" y="614680"/>
                </a:lnTo>
                <a:lnTo>
                  <a:pt x="596633" y="614680"/>
                </a:lnTo>
                <a:lnTo>
                  <a:pt x="614946" y="614680"/>
                </a:lnTo>
                <a:close/>
              </a:path>
              <a:path w="2938780" h="2938145">
                <a:moveTo>
                  <a:pt x="640346" y="640080"/>
                </a:moveTo>
                <a:lnTo>
                  <a:pt x="621296" y="621042"/>
                </a:lnTo>
                <a:lnTo>
                  <a:pt x="602983" y="621042"/>
                </a:lnTo>
                <a:lnTo>
                  <a:pt x="621296" y="621030"/>
                </a:lnTo>
                <a:lnTo>
                  <a:pt x="614946" y="614692"/>
                </a:lnTo>
                <a:lnTo>
                  <a:pt x="596633" y="614692"/>
                </a:lnTo>
                <a:lnTo>
                  <a:pt x="576834" y="614692"/>
                </a:lnTo>
                <a:lnTo>
                  <a:pt x="589534" y="627380"/>
                </a:lnTo>
                <a:lnTo>
                  <a:pt x="609307" y="627380"/>
                </a:lnTo>
                <a:lnTo>
                  <a:pt x="589534" y="627392"/>
                </a:lnTo>
                <a:lnTo>
                  <a:pt x="602246" y="640080"/>
                </a:lnTo>
                <a:lnTo>
                  <a:pt x="622020" y="640080"/>
                </a:lnTo>
                <a:lnTo>
                  <a:pt x="640346" y="640080"/>
                </a:lnTo>
                <a:close/>
              </a:path>
              <a:path w="2938780" h="2938145">
                <a:moveTo>
                  <a:pt x="646709" y="646430"/>
                </a:moveTo>
                <a:lnTo>
                  <a:pt x="640346" y="640092"/>
                </a:lnTo>
                <a:lnTo>
                  <a:pt x="622020" y="640092"/>
                </a:lnTo>
                <a:lnTo>
                  <a:pt x="602246" y="640092"/>
                </a:lnTo>
                <a:lnTo>
                  <a:pt x="608596" y="646430"/>
                </a:lnTo>
                <a:lnTo>
                  <a:pt x="628370" y="646430"/>
                </a:lnTo>
                <a:lnTo>
                  <a:pt x="646709" y="646430"/>
                </a:lnTo>
                <a:close/>
              </a:path>
              <a:path w="2938780" h="2938145">
                <a:moveTo>
                  <a:pt x="659409" y="659130"/>
                </a:moveTo>
                <a:lnTo>
                  <a:pt x="653059" y="652792"/>
                </a:lnTo>
                <a:lnTo>
                  <a:pt x="634720" y="652792"/>
                </a:lnTo>
                <a:lnTo>
                  <a:pt x="653059" y="652780"/>
                </a:lnTo>
                <a:lnTo>
                  <a:pt x="646709" y="646442"/>
                </a:lnTo>
                <a:lnTo>
                  <a:pt x="628370" y="646442"/>
                </a:lnTo>
                <a:lnTo>
                  <a:pt x="608596" y="646442"/>
                </a:lnTo>
                <a:lnTo>
                  <a:pt x="621296" y="659130"/>
                </a:lnTo>
                <a:lnTo>
                  <a:pt x="641057" y="659130"/>
                </a:lnTo>
                <a:lnTo>
                  <a:pt x="659409" y="659130"/>
                </a:lnTo>
                <a:close/>
              </a:path>
              <a:path w="2938780" h="2938145">
                <a:moveTo>
                  <a:pt x="678472" y="678180"/>
                </a:moveTo>
                <a:lnTo>
                  <a:pt x="659409" y="659142"/>
                </a:lnTo>
                <a:lnTo>
                  <a:pt x="641057" y="659142"/>
                </a:lnTo>
                <a:lnTo>
                  <a:pt x="621296" y="659142"/>
                </a:lnTo>
                <a:lnTo>
                  <a:pt x="634009" y="671830"/>
                </a:lnTo>
                <a:lnTo>
                  <a:pt x="653745" y="671830"/>
                </a:lnTo>
                <a:lnTo>
                  <a:pt x="634009" y="671842"/>
                </a:lnTo>
                <a:lnTo>
                  <a:pt x="640359" y="678180"/>
                </a:lnTo>
                <a:lnTo>
                  <a:pt x="660107" y="678180"/>
                </a:lnTo>
                <a:lnTo>
                  <a:pt x="678472" y="678180"/>
                </a:lnTo>
                <a:close/>
              </a:path>
              <a:path w="2938780" h="2938145">
                <a:moveTo>
                  <a:pt x="684822" y="684530"/>
                </a:moveTo>
                <a:lnTo>
                  <a:pt x="678472" y="678192"/>
                </a:lnTo>
                <a:lnTo>
                  <a:pt x="660107" y="678192"/>
                </a:lnTo>
                <a:lnTo>
                  <a:pt x="640359" y="678192"/>
                </a:lnTo>
                <a:lnTo>
                  <a:pt x="646709" y="684530"/>
                </a:lnTo>
                <a:lnTo>
                  <a:pt x="666445" y="684530"/>
                </a:lnTo>
                <a:lnTo>
                  <a:pt x="684822" y="684530"/>
                </a:lnTo>
                <a:close/>
              </a:path>
              <a:path w="2938780" h="2938145">
                <a:moveTo>
                  <a:pt x="703884" y="703580"/>
                </a:moveTo>
                <a:lnTo>
                  <a:pt x="684822" y="684542"/>
                </a:lnTo>
                <a:lnTo>
                  <a:pt x="666445" y="684542"/>
                </a:lnTo>
                <a:lnTo>
                  <a:pt x="646709" y="684542"/>
                </a:lnTo>
                <a:lnTo>
                  <a:pt x="653072" y="690880"/>
                </a:lnTo>
                <a:lnTo>
                  <a:pt x="672782" y="690880"/>
                </a:lnTo>
                <a:lnTo>
                  <a:pt x="653072" y="690892"/>
                </a:lnTo>
                <a:lnTo>
                  <a:pt x="665772" y="703580"/>
                </a:lnTo>
                <a:lnTo>
                  <a:pt x="685495" y="703580"/>
                </a:lnTo>
                <a:lnTo>
                  <a:pt x="703884" y="703580"/>
                </a:lnTo>
                <a:close/>
              </a:path>
              <a:path w="2938780" h="2938145">
                <a:moveTo>
                  <a:pt x="710234" y="709930"/>
                </a:moveTo>
                <a:lnTo>
                  <a:pt x="703884" y="703592"/>
                </a:lnTo>
                <a:lnTo>
                  <a:pt x="685495" y="703592"/>
                </a:lnTo>
                <a:lnTo>
                  <a:pt x="665772" y="703592"/>
                </a:lnTo>
                <a:lnTo>
                  <a:pt x="672122" y="709930"/>
                </a:lnTo>
                <a:lnTo>
                  <a:pt x="691832" y="709930"/>
                </a:lnTo>
                <a:lnTo>
                  <a:pt x="710234" y="709930"/>
                </a:lnTo>
                <a:close/>
              </a:path>
              <a:path w="2938780" h="2938145">
                <a:moveTo>
                  <a:pt x="716584" y="716280"/>
                </a:moveTo>
                <a:lnTo>
                  <a:pt x="710234" y="709942"/>
                </a:lnTo>
                <a:lnTo>
                  <a:pt x="691832" y="709942"/>
                </a:lnTo>
                <a:lnTo>
                  <a:pt x="672122" y="709942"/>
                </a:lnTo>
                <a:lnTo>
                  <a:pt x="678472" y="716280"/>
                </a:lnTo>
                <a:lnTo>
                  <a:pt x="698182" y="716280"/>
                </a:lnTo>
                <a:lnTo>
                  <a:pt x="716584" y="716280"/>
                </a:lnTo>
                <a:close/>
              </a:path>
              <a:path w="2938780" h="2938145">
                <a:moveTo>
                  <a:pt x="729284" y="728980"/>
                </a:moveTo>
                <a:lnTo>
                  <a:pt x="716584" y="716292"/>
                </a:lnTo>
                <a:lnTo>
                  <a:pt x="698182" y="716292"/>
                </a:lnTo>
                <a:lnTo>
                  <a:pt x="678472" y="716292"/>
                </a:lnTo>
                <a:lnTo>
                  <a:pt x="684834" y="722630"/>
                </a:lnTo>
                <a:lnTo>
                  <a:pt x="704519" y="722630"/>
                </a:lnTo>
                <a:lnTo>
                  <a:pt x="684834" y="722642"/>
                </a:lnTo>
                <a:lnTo>
                  <a:pt x="691184" y="728980"/>
                </a:lnTo>
                <a:lnTo>
                  <a:pt x="710882" y="728980"/>
                </a:lnTo>
                <a:lnTo>
                  <a:pt x="729284" y="728980"/>
                </a:lnTo>
                <a:close/>
              </a:path>
              <a:path w="2938780" h="2938145">
                <a:moveTo>
                  <a:pt x="735647" y="735330"/>
                </a:moveTo>
                <a:lnTo>
                  <a:pt x="729284" y="728992"/>
                </a:lnTo>
                <a:lnTo>
                  <a:pt x="710882" y="728992"/>
                </a:lnTo>
                <a:lnTo>
                  <a:pt x="691184" y="728992"/>
                </a:lnTo>
                <a:lnTo>
                  <a:pt x="697534" y="735330"/>
                </a:lnTo>
                <a:lnTo>
                  <a:pt x="717232" y="735330"/>
                </a:lnTo>
                <a:lnTo>
                  <a:pt x="735647" y="735330"/>
                </a:lnTo>
                <a:close/>
              </a:path>
              <a:path w="2938780" h="2938145">
                <a:moveTo>
                  <a:pt x="741997" y="741680"/>
                </a:moveTo>
                <a:lnTo>
                  <a:pt x="735647" y="735342"/>
                </a:lnTo>
                <a:lnTo>
                  <a:pt x="717232" y="735342"/>
                </a:lnTo>
                <a:lnTo>
                  <a:pt x="697534" y="735342"/>
                </a:lnTo>
                <a:lnTo>
                  <a:pt x="703884" y="741680"/>
                </a:lnTo>
                <a:lnTo>
                  <a:pt x="723569" y="741680"/>
                </a:lnTo>
                <a:lnTo>
                  <a:pt x="741997" y="741680"/>
                </a:lnTo>
                <a:close/>
              </a:path>
              <a:path w="2938780" h="2938145">
                <a:moveTo>
                  <a:pt x="748347" y="748030"/>
                </a:moveTo>
                <a:lnTo>
                  <a:pt x="741997" y="741692"/>
                </a:lnTo>
                <a:lnTo>
                  <a:pt x="723569" y="741692"/>
                </a:lnTo>
                <a:lnTo>
                  <a:pt x="703884" y="741692"/>
                </a:lnTo>
                <a:lnTo>
                  <a:pt x="710234" y="748030"/>
                </a:lnTo>
                <a:lnTo>
                  <a:pt x="729919" y="748030"/>
                </a:lnTo>
                <a:lnTo>
                  <a:pt x="748347" y="748030"/>
                </a:lnTo>
                <a:close/>
              </a:path>
              <a:path w="2938780" h="2938145">
                <a:moveTo>
                  <a:pt x="754697" y="754380"/>
                </a:moveTo>
                <a:lnTo>
                  <a:pt x="748347" y="748042"/>
                </a:lnTo>
                <a:lnTo>
                  <a:pt x="729919" y="748042"/>
                </a:lnTo>
                <a:lnTo>
                  <a:pt x="710234" y="748042"/>
                </a:lnTo>
                <a:lnTo>
                  <a:pt x="716597" y="754380"/>
                </a:lnTo>
                <a:lnTo>
                  <a:pt x="736269" y="754380"/>
                </a:lnTo>
                <a:lnTo>
                  <a:pt x="754697" y="754380"/>
                </a:lnTo>
                <a:close/>
              </a:path>
              <a:path w="2938780" h="2938145">
                <a:moveTo>
                  <a:pt x="767410" y="767080"/>
                </a:moveTo>
                <a:lnTo>
                  <a:pt x="754697" y="754392"/>
                </a:lnTo>
                <a:lnTo>
                  <a:pt x="736269" y="754392"/>
                </a:lnTo>
                <a:lnTo>
                  <a:pt x="716597" y="754392"/>
                </a:lnTo>
                <a:lnTo>
                  <a:pt x="722947" y="760730"/>
                </a:lnTo>
                <a:lnTo>
                  <a:pt x="742607" y="760730"/>
                </a:lnTo>
                <a:lnTo>
                  <a:pt x="722947" y="760742"/>
                </a:lnTo>
                <a:lnTo>
                  <a:pt x="729297" y="767080"/>
                </a:lnTo>
                <a:lnTo>
                  <a:pt x="748969" y="767080"/>
                </a:lnTo>
                <a:lnTo>
                  <a:pt x="767410" y="767080"/>
                </a:lnTo>
                <a:close/>
              </a:path>
              <a:path w="2938780" h="2938145">
                <a:moveTo>
                  <a:pt x="773760" y="773430"/>
                </a:moveTo>
                <a:lnTo>
                  <a:pt x="767410" y="767092"/>
                </a:lnTo>
                <a:lnTo>
                  <a:pt x="748969" y="767092"/>
                </a:lnTo>
                <a:lnTo>
                  <a:pt x="729297" y="767092"/>
                </a:lnTo>
                <a:lnTo>
                  <a:pt x="735647" y="773430"/>
                </a:lnTo>
                <a:lnTo>
                  <a:pt x="755307" y="773430"/>
                </a:lnTo>
                <a:lnTo>
                  <a:pt x="773760" y="773430"/>
                </a:lnTo>
                <a:close/>
              </a:path>
              <a:path w="2938780" h="2938145">
                <a:moveTo>
                  <a:pt x="780110" y="779780"/>
                </a:moveTo>
                <a:lnTo>
                  <a:pt x="773760" y="773442"/>
                </a:lnTo>
                <a:lnTo>
                  <a:pt x="755307" y="773442"/>
                </a:lnTo>
                <a:lnTo>
                  <a:pt x="735647" y="773442"/>
                </a:lnTo>
                <a:lnTo>
                  <a:pt x="742010" y="779780"/>
                </a:lnTo>
                <a:lnTo>
                  <a:pt x="761657" y="779780"/>
                </a:lnTo>
                <a:lnTo>
                  <a:pt x="780110" y="779780"/>
                </a:lnTo>
                <a:close/>
              </a:path>
              <a:path w="2938780" h="2938145">
                <a:moveTo>
                  <a:pt x="792822" y="792480"/>
                </a:moveTo>
                <a:lnTo>
                  <a:pt x="780110" y="779792"/>
                </a:lnTo>
                <a:lnTo>
                  <a:pt x="761657" y="779792"/>
                </a:lnTo>
                <a:lnTo>
                  <a:pt x="742010" y="779792"/>
                </a:lnTo>
                <a:lnTo>
                  <a:pt x="748360" y="786130"/>
                </a:lnTo>
                <a:lnTo>
                  <a:pt x="767994" y="786130"/>
                </a:lnTo>
                <a:lnTo>
                  <a:pt x="748360" y="786142"/>
                </a:lnTo>
                <a:lnTo>
                  <a:pt x="754710" y="792480"/>
                </a:lnTo>
                <a:lnTo>
                  <a:pt x="774357" y="792480"/>
                </a:lnTo>
                <a:lnTo>
                  <a:pt x="792822" y="792480"/>
                </a:lnTo>
                <a:close/>
              </a:path>
              <a:path w="2938780" h="2938145">
                <a:moveTo>
                  <a:pt x="799172" y="798830"/>
                </a:moveTo>
                <a:lnTo>
                  <a:pt x="792822" y="792492"/>
                </a:lnTo>
                <a:lnTo>
                  <a:pt x="774357" y="792492"/>
                </a:lnTo>
                <a:lnTo>
                  <a:pt x="754710" y="792492"/>
                </a:lnTo>
                <a:lnTo>
                  <a:pt x="761060" y="798830"/>
                </a:lnTo>
                <a:lnTo>
                  <a:pt x="780694" y="798830"/>
                </a:lnTo>
                <a:lnTo>
                  <a:pt x="799172" y="798830"/>
                </a:lnTo>
                <a:close/>
              </a:path>
              <a:path w="2938780" h="2938145">
                <a:moveTo>
                  <a:pt x="805522" y="805180"/>
                </a:moveTo>
                <a:lnTo>
                  <a:pt x="799172" y="798842"/>
                </a:lnTo>
                <a:lnTo>
                  <a:pt x="780694" y="798842"/>
                </a:lnTo>
                <a:lnTo>
                  <a:pt x="761060" y="798842"/>
                </a:lnTo>
                <a:lnTo>
                  <a:pt x="767410" y="805180"/>
                </a:lnTo>
                <a:lnTo>
                  <a:pt x="787044" y="805180"/>
                </a:lnTo>
                <a:lnTo>
                  <a:pt x="805522" y="805180"/>
                </a:lnTo>
                <a:close/>
              </a:path>
              <a:path w="2938780" h="2938145">
                <a:moveTo>
                  <a:pt x="811872" y="811530"/>
                </a:moveTo>
                <a:lnTo>
                  <a:pt x="805522" y="805192"/>
                </a:lnTo>
                <a:lnTo>
                  <a:pt x="787044" y="805192"/>
                </a:lnTo>
                <a:lnTo>
                  <a:pt x="767410" y="805192"/>
                </a:lnTo>
                <a:lnTo>
                  <a:pt x="773772" y="811530"/>
                </a:lnTo>
                <a:lnTo>
                  <a:pt x="793394" y="811530"/>
                </a:lnTo>
                <a:lnTo>
                  <a:pt x="811872" y="811530"/>
                </a:lnTo>
                <a:close/>
              </a:path>
              <a:path w="2938780" h="2938145">
                <a:moveTo>
                  <a:pt x="824585" y="824230"/>
                </a:moveTo>
                <a:lnTo>
                  <a:pt x="811872" y="811542"/>
                </a:lnTo>
                <a:lnTo>
                  <a:pt x="793394" y="811542"/>
                </a:lnTo>
                <a:lnTo>
                  <a:pt x="773772" y="811542"/>
                </a:lnTo>
                <a:lnTo>
                  <a:pt x="780122" y="817880"/>
                </a:lnTo>
                <a:lnTo>
                  <a:pt x="799731" y="817880"/>
                </a:lnTo>
                <a:lnTo>
                  <a:pt x="780122" y="817892"/>
                </a:lnTo>
                <a:lnTo>
                  <a:pt x="786472" y="824230"/>
                </a:lnTo>
                <a:lnTo>
                  <a:pt x="806094" y="824230"/>
                </a:lnTo>
                <a:lnTo>
                  <a:pt x="824585" y="824230"/>
                </a:lnTo>
                <a:close/>
              </a:path>
              <a:path w="2938780" h="2938145">
                <a:moveTo>
                  <a:pt x="837285" y="836930"/>
                </a:moveTo>
                <a:lnTo>
                  <a:pt x="824585" y="824242"/>
                </a:lnTo>
                <a:lnTo>
                  <a:pt x="806094" y="824242"/>
                </a:lnTo>
                <a:lnTo>
                  <a:pt x="818781" y="836930"/>
                </a:lnTo>
                <a:lnTo>
                  <a:pt x="837285" y="836930"/>
                </a:lnTo>
                <a:close/>
              </a:path>
              <a:path w="2938780" h="2938145">
                <a:moveTo>
                  <a:pt x="881761" y="881380"/>
                </a:moveTo>
                <a:lnTo>
                  <a:pt x="849998" y="849642"/>
                </a:lnTo>
                <a:lnTo>
                  <a:pt x="831481" y="849642"/>
                </a:lnTo>
                <a:lnTo>
                  <a:pt x="825131" y="843292"/>
                </a:lnTo>
                <a:lnTo>
                  <a:pt x="831481" y="849630"/>
                </a:lnTo>
                <a:lnTo>
                  <a:pt x="849998" y="849630"/>
                </a:lnTo>
                <a:lnTo>
                  <a:pt x="837285" y="836942"/>
                </a:lnTo>
                <a:lnTo>
                  <a:pt x="818781" y="836942"/>
                </a:lnTo>
                <a:lnTo>
                  <a:pt x="806094" y="824242"/>
                </a:lnTo>
                <a:lnTo>
                  <a:pt x="786472" y="824242"/>
                </a:lnTo>
                <a:lnTo>
                  <a:pt x="824585" y="862330"/>
                </a:lnTo>
                <a:lnTo>
                  <a:pt x="844169" y="862330"/>
                </a:lnTo>
                <a:lnTo>
                  <a:pt x="824585" y="862342"/>
                </a:lnTo>
                <a:lnTo>
                  <a:pt x="837298" y="875030"/>
                </a:lnTo>
                <a:lnTo>
                  <a:pt x="856869" y="875030"/>
                </a:lnTo>
                <a:lnTo>
                  <a:pt x="863219" y="881380"/>
                </a:lnTo>
                <a:lnTo>
                  <a:pt x="881761" y="881380"/>
                </a:lnTo>
                <a:close/>
              </a:path>
              <a:path w="2938780" h="2938145">
                <a:moveTo>
                  <a:pt x="894461" y="894080"/>
                </a:moveTo>
                <a:lnTo>
                  <a:pt x="881761" y="881392"/>
                </a:lnTo>
                <a:lnTo>
                  <a:pt x="863219" y="881392"/>
                </a:lnTo>
                <a:lnTo>
                  <a:pt x="856869" y="875042"/>
                </a:lnTo>
                <a:lnTo>
                  <a:pt x="837298" y="875042"/>
                </a:lnTo>
                <a:lnTo>
                  <a:pt x="849998" y="887730"/>
                </a:lnTo>
                <a:lnTo>
                  <a:pt x="869556" y="887730"/>
                </a:lnTo>
                <a:lnTo>
                  <a:pt x="875906" y="894080"/>
                </a:lnTo>
                <a:lnTo>
                  <a:pt x="894461" y="894080"/>
                </a:lnTo>
                <a:close/>
              </a:path>
              <a:path w="2938780" h="2938145">
                <a:moveTo>
                  <a:pt x="913523" y="913130"/>
                </a:moveTo>
                <a:lnTo>
                  <a:pt x="900811" y="900442"/>
                </a:lnTo>
                <a:lnTo>
                  <a:pt x="882256" y="900442"/>
                </a:lnTo>
                <a:lnTo>
                  <a:pt x="879081" y="897267"/>
                </a:lnTo>
                <a:lnTo>
                  <a:pt x="882256" y="900430"/>
                </a:lnTo>
                <a:lnTo>
                  <a:pt x="900811" y="900430"/>
                </a:lnTo>
                <a:lnTo>
                  <a:pt x="894461" y="894092"/>
                </a:lnTo>
                <a:lnTo>
                  <a:pt x="875906" y="894092"/>
                </a:lnTo>
                <a:lnTo>
                  <a:pt x="869556" y="887742"/>
                </a:lnTo>
                <a:lnTo>
                  <a:pt x="849998" y="887742"/>
                </a:lnTo>
                <a:lnTo>
                  <a:pt x="869061" y="906780"/>
                </a:lnTo>
                <a:lnTo>
                  <a:pt x="888593" y="906780"/>
                </a:lnTo>
                <a:lnTo>
                  <a:pt x="869061" y="906792"/>
                </a:lnTo>
                <a:lnTo>
                  <a:pt x="875411" y="913130"/>
                </a:lnTo>
                <a:lnTo>
                  <a:pt x="894956" y="913130"/>
                </a:lnTo>
                <a:lnTo>
                  <a:pt x="913523" y="913130"/>
                </a:lnTo>
                <a:close/>
              </a:path>
              <a:path w="2938780" h="2938145">
                <a:moveTo>
                  <a:pt x="926223" y="925830"/>
                </a:moveTo>
                <a:lnTo>
                  <a:pt x="913523" y="913142"/>
                </a:lnTo>
                <a:lnTo>
                  <a:pt x="894956" y="913142"/>
                </a:lnTo>
                <a:lnTo>
                  <a:pt x="875411" y="913142"/>
                </a:lnTo>
                <a:lnTo>
                  <a:pt x="881761" y="919480"/>
                </a:lnTo>
                <a:lnTo>
                  <a:pt x="901293" y="919480"/>
                </a:lnTo>
                <a:lnTo>
                  <a:pt x="881761" y="919492"/>
                </a:lnTo>
                <a:lnTo>
                  <a:pt x="888123" y="925830"/>
                </a:lnTo>
                <a:lnTo>
                  <a:pt x="907643" y="925830"/>
                </a:lnTo>
                <a:lnTo>
                  <a:pt x="926223" y="925830"/>
                </a:lnTo>
                <a:close/>
              </a:path>
              <a:path w="2938780" h="2938145">
                <a:moveTo>
                  <a:pt x="932573" y="932180"/>
                </a:moveTo>
                <a:lnTo>
                  <a:pt x="926223" y="925842"/>
                </a:lnTo>
                <a:lnTo>
                  <a:pt x="907643" y="925842"/>
                </a:lnTo>
                <a:lnTo>
                  <a:pt x="913993" y="932180"/>
                </a:lnTo>
                <a:lnTo>
                  <a:pt x="932573" y="932180"/>
                </a:lnTo>
                <a:close/>
              </a:path>
              <a:path w="2938780" h="2938145">
                <a:moveTo>
                  <a:pt x="951636" y="951230"/>
                </a:moveTo>
                <a:lnTo>
                  <a:pt x="932573" y="932192"/>
                </a:lnTo>
                <a:lnTo>
                  <a:pt x="913993" y="932192"/>
                </a:lnTo>
                <a:lnTo>
                  <a:pt x="907643" y="925842"/>
                </a:lnTo>
                <a:lnTo>
                  <a:pt x="888123" y="925842"/>
                </a:lnTo>
                <a:lnTo>
                  <a:pt x="900823" y="938530"/>
                </a:lnTo>
                <a:lnTo>
                  <a:pt x="920330" y="938530"/>
                </a:lnTo>
                <a:lnTo>
                  <a:pt x="900823" y="938542"/>
                </a:lnTo>
                <a:lnTo>
                  <a:pt x="913523" y="951230"/>
                </a:lnTo>
                <a:lnTo>
                  <a:pt x="933030" y="951230"/>
                </a:lnTo>
                <a:lnTo>
                  <a:pt x="951636" y="951230"/>
                </a:lnTo>
                <a:close/>
              </a:path>
              <a:path w="2938780" h="2938145">
                <a:moveTo>
                  <a:pt x="964336" y="963930"/>
                </a:moveTo>
                <a:lnTo>
                  <a:pt x="951636" y="951242"/>
                </a:lnTo>
                <a:lnTo>
                  <a:pt x="933030" y="951242"/>
                </a:lnTo>
                <a:lnTo>
                  <a:pt x="945730" y="963930"/>
                </a:lnTo>
                <a:lnTo>
                  <a:pt x="964336" y="963930"/>
                </a:lnTo>
                <a:close/>
              </a:path>
              <a:path w="2938780" h="2938145">
                <a:moveTo>
                  <a:pt x="977049" y="976630"/>
                </a:moveTo>
                <a:lnTo>
                  <a:pt x="964336" y="963942"/>
                </a:lnTo>
                <a:lnTo>
                  <a:pt x="945730" y="963942"/>
                </a:lnTo>
                <a:lnTo>
                  <a:pt x="933030" y="951242"/>
                </a:lnTo>
                <a:lnTo>
                  <a:pt x="913523" y="951242"/>
                </a:lnTo>
                <a:lnTo>
                  <a:pt x="932586" y="970280"/>
                </a:lnTo>
                <a:lnTo>
                  <a:pt x="952068" y="970280"/>
                </a:lnTo>
                <a:lnTo>
                  <a:pt x="932586" y="970292"/>
                </a:lnTo>
                <a:lnTo>
                  <a:pt x="938936" y="976630"/>
                </a:lnTo>
                <a:lnTo>
                  <a:pt x="958418" y="976630"/>
                </a:lnTo>
                <a:lnTo>
                  <a:pt x="977049" y="976630"/>
                </a:lnTo>
                <a:close/>
              </a:path>
              <a:path w="2938780" h="2938145">
                <a:moveTo>
                  <a:pt x="989749" y="989330"/>
                </a:moveTo>
                <a:lnTo>
                  <a:pt x="977049" y="976642"/>
                </a:lnTo>
                <a:lnTo>
                  <a:pt x="958418" y="976642"/>
                </a:lnTo>
                <a:lnTo>
                  <a:pt x="938936" y="976642"/>
                </a:lnTo>
                <a:lnTo>
                  <a:pt x="945286" y="982980"/>
                </a:lnTo>
                <a:lnTo>
                  <a:pt x="964755" y="982980"/>
                </a:lnTo>
                <a:lnTo>
                  <a:pt x="971118" y="989330"/>
                </a:lnTo>
                <a:lnTo>
                  <a:pt x="989749" y="989330"/>
                </a:lnTo>
                <a:close/>
              </a:path>
              <a:path w="2938780" h="2938145">
                <a:moveTo>
                  <a:pt x="1002461" y="1002030"/>
                </a:moveTo>
                <a:lnTo>
                  <a:pt x="989749" y="989342"/>
                </a:lnTo>
                <a:lnTo>
                  <a:pt x="971118" y="989342"/>
                </a:lnTo>
                <a:lnTo>
                  <a:pt x="964768" y="982992"/>
                </a:lnTo>
                <a:lnTo>
                  <a:pt x="945286" y="982992"/>
                </a:lnTo>
                <a:lnTo>
                  <a:pt x="957999" y="995680"/>
                </a:lnTo>
                <a:lnTo>
                  <a:pt x="977455" y="995680"/>
                </a:lnTo>
                <a:lnTo>
                  <a:pt x="957999" y="995692"/>
                </a:lnTo>
                <a:lnTo>
                  <a:pt x="964349" y="1002030"/>
                </a:lnTo>
                <a:lnTo>
                  <a:pt x="983818" y="1002030"/>
                </a:lnTo>
                <a:lnTo>
                  <a:pt x="1002461" y="1002030"/>
                </a:lnTo>
                <a:close/>
              </a:path>
              <a:path w="2938780" h="2938145">
                <a:moveTo>
                  <a:pt x="1008811" y="1008380"/>
                </a:moveTo>
                <a:lnTo>
                  <a:pt x="1002461" y="1002042"/>
                </a:lnTo>
                <a:lnTo>
                  <a:pt x="983818" y="1002042"/>
                </a:lnTo>
                <a:lnTo>
                  <a:pt x="964349" y="1002042"/>
                </a:lnTo>
                <a:lnTo>
                  <a:pt x="970699" y="1008380"/>
                </a:lnTo>
                <a:lnTo>
                  <a:pt x="990155" y="1008380"/>
                </a:lnTo>
                <a:lnTo>
                  <a:pt x="1008811" y="1008380"/>
                </a:lnTo>
                <a:close/>
              </a:path>
              <a:path w="2938780" h="2938145">
                <a:moveTo>
                  <a:pt x="1015161" y="1014730"/>
                </a:moveTo>
                <a:lnTo>
                  <a:pt x="1008811" y="1008392"/>
                </a:lnTo>
                <a:lnTo>
                  <a:pt x="990155" y="1008392"/>
                </a:lnTo>
                <a:lnTo>
                  <a:pt x="970699" y="1008392"/>
                </a:lnTo>
                <a:lnTo>
                  <a:pt x="977061" y="1014730"/>
                </a:lnTo>
                <a:lnTo>
                  <a:pt x="996505" y="1014730"/>
                </a:lnTo>
                <a:lnTo>
                  <a:pt x="1015161" y="1014730"/>
                </a:lnTo>
                <a:close/>
              </a:path>
              <a:path w="2938780" h="2938145">
                <a:moveTo>
                  <a:pt x="1021511" y="1021080"/>
                </a:moveTo>
                <a:lnTo>
                  <a:pt x="1015161" y="1014742"/>
                </a:lnTo>
                <a:lnTo>
                  <a:pt x="996505" y="1014742"/>
                </a:lnTo>
                <a:lnTo>
                  <a:pt x="1002855" y="1021080"/>
                </a:lnTo>
                <a:lnTo>
                  <a:pt x="1021511" y="1021080"/>
                </a:lnTo>
                <a:close/>
              </a:path>
              <a:path w="2938780" h="2938145">
                <a:moveTo>
                  <a:pt x="1040574" y="1040130"/>
                </a:moveTo>
                <a:lnTo>
                  <a:pt x="1021511" y="1021092"/>
                </a:lnTo>
                <a:lnTo>
                  <a:pt x="1002855" y="1021092"/>
                </a:lnTo>
                <a:lnTo>
                  <a:pt x="996505" y="1014742"/>
                </a:lnTo>
                <a:lnTo>
                  <a:pt x="977061" y="1014742"/>
                </a:lnTo>
                <a:lnTo>
                  <a:pt x="996111" y="1033780"/>
                </a:lnTo>
                <a:lnTo>
                  <a:pt x="1015542" y="1033780"/>
                </a:lnTo>
                <a:lnTo>
                  <a:pt x="996111" y="1033792"/>
                </a:lnTo>
                <a:lnTo>
                  <a:pt x="1002461" y="1040130"/>
                </a:lnTo>
                <a:lnTo>
                  <a:pt x="1021892" y="1040130"/>
                </a:lnTo>
                <a:lnTo>
                  <a:pt x="1040574" y="1040130"/>
                </a:lnTo>
                <a:close/>
              </a:path>
              <a:path w="2938780" h="2938145">
                <a:moveTo>
                  <a:pt x="1053274" y="1052830"/>
                </a:moveTo>
                <a:lnTo>
                  <a:pt x="1040574" y="1040142"/>
                </a:lnTo>
                <a:lnTo>
                  <a:pt x="1021892" y="1040142"/>
                </a:lnTo>
                <a:lnTo>
                  <a:pt x="1002461" y="1040142"/>
                </a:lnTo>
                <a:lnTo>
                  <a:pt x="1008824" y="1046480"/>
                </a:lnTo>
                <a:lnTo>
                  <a:pt x="1028230" y="1046480"/>
                </a:lnTo>
                <a:lnTo>
                  <a:pt x="1034592" y="1052830"/>
                </a:lnTo>
                <a:lnTo>
                  <a:pt x="1053274" y="1052830"/>
                </a:lnTo>
                <a:close/>
              </a:path>
              <a:path w="2938780" h="2938145">
                <a:moveTo>
                  <a:pt x="1059637" y="1059180"/>
                </a:moveTo>
                <a:lnTo>
                  <a:pt x="1053274" y="1052842"/>
                </a:lnTo>
                <a:lnTo>
                  <a:pt x="1034592" y="1052842"/>
                </a:lnTo>
                <a:lnTo>
                  <a:pt x="1028242" y="1046492"/>
                </a:lnTo>
                <a:lnTo>
                  <a:pt x="1008824" y="1046492"/>
                </a:lnTo>
                <a:lnTo>
                  <a:pt x="1021524" y="1059180"/>
                </a:lnTo>
                <a:lnTo>
                  <a:pt x="1040942" y="1059180"/>
                </a:lnTo>
                <a:lnTo>
                  <a:pt x="1059637" y="1059180"/>
                </a:lnTo>
                <a:close/>
              </a:path>
              <a:path w="2938780" h="2938145">
                <a:moveTo>
                  <a:pt x="1072337" y="1071880"/>
                </a:moveTo>
                <a:lnTo>
                  <a:pt x="1059637" y="1059192"/>
                </a:lnTo>
                <a:lnTo>
                  <a:pt x="1040942" y="1059192"/>
                </a:lnTo>
                <a:lnTo>
                  <a:pt x="1021524" y="1059192"/>
                </a:lnTo>
                <a:lnTo>
                  <a:pt x="1027874" y="1065530"/>
                </a:lnTo>
                <a:lnTo>
                  <a:pt x="1047280" y="1065530"/>
                </a:lnTo>
                <a:lnTo>
                  <a:pt x="1027874" y="1065542"/>
                </a:lnTo>
                <a:lnTo>
                  <a:pt x="1034224" y="1071880"/>
                </a:lnTo>
                <a:lnTo>
                  <a:pt x="1053630" y="1071880"/>
                </a:lnTo>
                <a:lnTo>
                  <a:pt x="1072337" y="1071880"/>
                </a:lnTo>
                <a:close/>
              </a:path>
              <a:path w="2938780" h="2938145">
                <a:moveTo>
                  <a:pt x="1078687" y="1078230"/>
                </a:moveTo>
                <a:lnTo>
                  <a:pt x="1072337" y="1071892"/>
                </a:lnTo>
                <a:lnTo>
                  <a:pt x="1053630" y="1071892"/>
                </a:lnTo>
                <a:lnTo>
                  <a:pt x="1034224" y="1071892"/>
                </a:lnTo>
                <a:lnTo>
                  <a:pt x="1040587" y="1078230"/>
                </a:lnTo>
                <a:lnTo>
                  <a:pt x="1059980" y="1078230"/>
                </a:lnTo>
                <a:lnTo>
                  <a:pt x="1078687" y="1078230"/>
                </a:lnTo>
                <a:close/>
              </a:path>
              <a:path w="2938780" h="2938145">
                <a:moveTo>
                  <a:pt x="1085049" y="1084580"/>
                </a:moveTo>
                <a:lnTo>
                  <a:pt x="1078687" y="1078242"/>
                </a:lnTo>
                <a:lnTo>
                  <a:pt x="1059980" y="1078242"/>
                </a:lnTo>
                <a:lnTo>
                  <a:pt x="1040587" y="1078242"/>
                </a:lnTo>
                <a:lnTo>
                  <a:pt x="1046937" y="1084580"/>
                </a:lnTo>
                <a:lnTo>
                  <a:pt x="1066330" y="1084580"/>
                </a:lnTo>
                <a:lnTo>
                  <a:pt x="1085049" y="1084580"/>
                </a:lnTo>
                <a:close/>
              </a:path>
              <a:path w="2938780" h="2938145">
                <a:moveTo>
                  <a:pt x="1091399" y="1090930"/>
                </a:moveTo>
                <a:lnTo>
                  <a:pt x="1085049" y="1084592"/>
                </a:lnTo>
                <a:lnTo>
                  <a:pt x="1066330" y="1084592"/>
                </a:lnTo>
                <a:lnTo>
                  <a:pt x="1072680" y="1090930"/>
                </a:lnTo>
                <a:lnTo>
                  <a:pt x="1091399" y="1090930"/>
                </a:lnTo>
                <a:close/>
              </a:path>
              <a:path w="2938780" h="2938145">
                <a:moveTo>
                  <a:pt x="1097749" y="1097280"/>
                </a:moveTo>
                <a:lnTo>
                  <a:pt x="1091399" y="1090942"/>
                </a:lnTo>
                <a:lnTo>
                  <a:pt x="1072680" y="1090942"/>
                </a:lnTo>
                <a:lnTo>
                  <a:pt x="1066330" y="1084592"/>
                </a:lnTo>
                <a:lnTo>
                  <a:pt x="1046937" y="1084592"/>
                </a:lnTo>
                <a:lnTo>
                  <a:pt x="1059637" y="1097280"/>
                </a:lnTo>
                <a:lnTo>
                  <a:pt x="1079017" y="1097280"/>
                </a:lnTo>
                <a:lnTo>
                  <a:pt x="1097749" y="1097280"/>
                </a:lnTo>
                <a:close/>
              </a:path>
              <a:path w="2938780" h="2938145">
                <a:moveTo>
                  <a:pt x="1110449" y="1109980"/>
                </a:moveTo>
                <a:lnTo>
                  <a:pt x="1097749" y="1097292"/>
                </a:lnTo>
                <a:lnTo>
                  <a:pt x="1079017" y="1097292"/>
                </a:lnTo>
                <a:lnTo>
                  <a:pt x="1059637" y="1097292"/>
                </a:lnTo>
                <a:lnTo>
                  <a:pt x="1065999" y="1103630"/>
                </a:lnTo>
                <a:lnTo>
                  <a:pt x="1085354" y="1103630"/>
                </a:lnTo>
                <a:lnTo>
                  <a:pt x="1065999" y="1103642"/>
                </a:lnTo>
                <a:lnTo>
                  <a:pt x="1072349" y="1109980"/>
                </a:lnTo>
                <a:lnTo>
                  <a:pt x="1091717" y="1109980"/>
                </a:lnTo>
                <a:lnTo>
                  <a:pt x="1110449" y="1109980"/>
                </a:lnTo>
                <a:close/>
              </a:path>
              <a:path w="2938780" h="2938145">
                <a:moveTo>
                  <a:pt x="1116812" y="1116330"/>
                </a:moveTo>
                <a:lnTo>
                  <a:pt x="1110449" y="1109992"/>
                </a:lnTo>
                <a:lnTo>
                  <a:pt x="1091717" y="1109992"/>
                </a:lnTo>
                <a:lnTo>
                  <a:pt x="1072349" y="1109992"/>
                </a:lnTo>
                <a:lnTo>
                  <a:pt x="1078699" y="1116330"/>
                </a:lnTo>
                <a:lnTo>
                  <a:pt x="1098067" y="1116330"/>
                </a:lnTo>
                <a:lnTo>
                  <a:pt x="1116812" y="1116330"/>
                </a:lnTo>
                <a:close/>
              </a:path>
              <a:path w="2938780" h="2938145">
                <a:moveTo>
                  <a:pt x="1123162" y="1122680"/>
                </a:moveTo>
                <a:lnTo>
                  <a:pt x="1116812" y="1116342"/>
                </a:lnTo>
                <a:lnTo>
                  <a:pt x="1098067" y="1116342"/>
                </a:lnTo>
                <a:lnTo>
                  <a:pt x="1078699" y="1116342"/>
                </a:lnTo>
                <a:lnTo>
                  <a:pt x="1085049" y="1122680"/>
                </a:lnTo>
                <a:lnTo>
                  <a:pt x="1104404" y="1122680"/>
                </a:lnTo>
                <a:lnTo>
                  <a:pt x="1123162" y="1122680"/>
                </a:lnTo>
                <a:close/>
              </a:path>
              <a:path w="2938780" h="2938145">
                <a:moveTo>
                  <a:pt x="1129512" y="1129030"/>
                </a:moveTo>
                <a:lnTo>
                  <a:pt x="1123162" y="1122692"/>
                </a:lnTo>
                <a:lnTo>
                  <a:pt x="1104404" y="1122692"/>
                </a:lnTo>
                <a:lnTo>
                  <a:pt x="1085049" y="1122692"/>
                </a:lnTo>
                <a:lnTo>
                  <a:pt x="1091399" y="1129030"/>
                </a:lnTo>
                <a:lnTo>
                  <a:pt x="1110754" y="1129030"/>
                </a:lnTo>
                <a:lnTo>
                  <a:pt x="1129512" y="1129030"/>
                </a:lnTo>
                <a:close/>
              </a:path>
              <a:path w="2938780" h="2938145">
                <a:moveTo>
                  <a:pt x="1135862" y="1135380"/>
                </a:moveTo>
                <a:lnTo>
                  <a:pt x="1129512" y="1129042"/>
                </a:lnTo>
                <a:lnTo>
                  <a:pt x="1110754" y="1129042"/>
                </a:lnTo>
                <a:lnTo>
                  <a:pt x="1117104" y="1135380"/>
                </a:lnTo>
                <a:lnTo>
                  <a:pt x="1135862" y="1135380"/>
                </a:lnTo>
                <a:close/>
              </a:path>
              <a:path w="2938780" h="2938145">
                <a:moveTo>
                  <a:pt x="1148575" y="1148080"/>
                </a:moveTo>
                <a:lnTo>
                  <a:pt x="1135862" y="1135392"/>
                </a:lnTo>
                <a:lnTo>
                  <a:pt x="1117104" y="1135392"/>
                </a:lnTo>
                <a:lnTo>
                  <a:pt x="1110754" y="1129042"/>
                </a:lnTo>
                <a:lnTo>
                  <a:pt x="1091399" y="1129042"/>
                </a:lnTo>
                <a:lnTo>
                  <a:pt x="1104112" y="1141730"/>
                </a:lnTo>
                <a:lnTo>
                  <a:pt x="1123442" y="1141730"/>
                </a:lnTo>
                <a:lnTo>
                  <a:pt x="1129804" y="1148080"/>
                </a:lnTo>
                <a:lnTo>
                  <a:pt x="1148575" y="1148080"/>
                </a:lnTo>
                <a:close/>
              </a:path>
              <a:path w="2938780" h="2938145">
                <a:moveTo>
                  <a:pt x="1154925" y="1154430"/>
                </a:moveTo>
                <a:lnTo>
                  <a:pt x="1148575" y="1148092"/>
                </a:lnTo>
                <a:lnTo>
                  <a:pt x="1129804" y="1148092"/>
                </a:lnTo>
                <a:lnTo>
                  <a:pt x="1123454" y="1141742"/>
                </a:lnTo>
                <a:lnTo>
                  <a:pt x="1104112" y="1141742"/>
                </a:lnTo>
                <a:lnTo>
                  <a:pt x="1116812" y="1154430"/>
                </a:lnTo>
                <a:lnTo>
                  <a:pt x="1136142" y="1154430"/>
                </a:lnTo>
                <a:lnTo>
                  <a:pt x="1154925" y="1154430"/>
                </a:lnTo>
                <a:close/>
              </a:path>
              <a:path w="2938780" h="2938145">
                <a:moveTo>
                  <a:pt x="1167625" y="1167130"/>
                </a:moveTo>
                <a:lnTo>
                  <a:pt x="1154925" y="1154442"/>
                </a:lnTo>
                <a:lnTo>
                  <a:pt x="1136142" y="1154442"/>
                </a:lnTo>
                <a:lnTo>
                  <a:pt x="1148842" y="1167130"/>
                </a:lnTo>
                <a:lnTo>
                  <a:pt x="1167625" y="1167130"/>
                </a:lnTo>
                <a:close/>
              </a:path>
              <a:path w="2938780" h="2938145">
                <a:moveTo>
                  <a:pt x="1180338" y="1179830"/>
                </a:moveTo>
                <a:lnTo>
                  <a:pt x="1167625" y="1167142"/>
                </a:lnTo>
                <a:lnTo>
                  <a:pt x="1148842" y="1167142"/>
                </a:lnTo>
                <a:lnTo>
                  <a:pt x="1161542" y="1179830"/>
                </a:lnTo>
                <a:lnTo>
                  <a:pt x="1180338" y="1179830"/>
                </a:lnTo>
                <a:close/>
              </a:path>
              <a:path w="2938780" h="2938145">
                <a:moveTo>
                  <a:pt x="1199388" y="1198880"/>
                </a:moveTo>
                <a:lnTo>
                  <a:pt x="1180338" y="1179842"/>
                </a:lnTo>
                <a:lnTo>
                  <a:pt x="1161542" y="1179842"/>
                </a:lnTo>
                <a:lnTo>
                  <a:pt x="1148842" y="1167142"/>
                </a:lnTo>
                <a:lnTo>
                  <a:pt x="1136142" y="1154442"/>
                </a:lnTo>
                <a:lnTo>
                  <a:pt x="1116812" y="1154442"/>
                </a:lnTo>
                <a:lnTo>
                  <a:pt x="1148575" y="1186180"/>
                </a:lnTo>
                <a:lnTo>
                  <a:pt x="1167879" y="1186180"/>
                </a:lnTo>
                <a:lnTo>
                  <a:pt x="1148575" y="1186192"/>
                </a:lnTo>
                <a:lnTo>
                  <a:pt x="1154938" y="1192530"/>
                </a:lnTo>
                <a:lnTo>
                  <a:pt x="1174229" y="1192530"/>
                </a:lnTo>
                <a:lnTo>
                  <a:pt x="1154938" y="1192542"/>
                </a:lnTo>
                <a:lnTo>
                  <a:pt x="1161288" y="1198880"/>
                </a:lnTo>
                <a:lnTo>
                  <a:pt x="1180579" y="1198880"/>
                </a:lnTo>
                <a:lnTo>
                  <a:pt x="1199388" y="1198880"/>
                </a:lnTo>
                <a:close/>
              </a:path>
              <a:path w="2938780" h="2938145">
                <a:moveTo>
                  <a:pt x="1205750" y="1205230"/>
                </a:moveTo>
                <a:lnTo>
                  <a:pt x="1199388" y="1198892"/>
                </a:lnTo>
                <a:lnTo>
                  <a:pt x="1180579" y="1198892"/>
                </a:lnTo>
                <a:lnTo>
                  <a:pt x="1161288" y="1198892"/>
                </a:lnTo>
                <a:lnTo>
                  <a:pt x="1167638" y="1205230"/>
                </a:lnTo>
                <a:lnTo>
                  <a:pt x="1186929" y="1205230"/>
                </a:lnTo>
                <a:lnTo>
                  <a:pt x="1205750" y="1205230"/>
                </a:lnTo>
                <a:close/>
              </a:path>
              <a:path w="2938780" h="2938145">
                <a:moveTo>
                  <a:pt x="1212100" y="1211580"/>
                </a:moveTo>
                <a:lnTo>
                  <a:pt x="1205750" y="1205242"/>
                </a:lnTo>
                <a:lnTo>
                  <a:pt x="1186929" y="1205242"/>
                </a:lnTo>
                <a:lnTo>
                  <a:pt x="1167638" y="1205242"/>
                </a:lnTo>
                <a:lnTo>
                  <a:pt x="1173988" y="1211580"/>
                </a:lnTo>
                <a:lnTo>
                  <a:pt x="1193266" y="1211580"/>
                </a:lnTo>
                <a:lnTo>
                  <a:pt x="1212100" y="1211580"/>
                </a:lnTo>
                <a:close/>
              </a:path>
              <a:path w="2938780" h="2938145">
                <a:moveTo>
                  <a:pt x="1218450" y="1217930"/>
                </a:moveTo>
                <a:lnTo>
                  <a:pt x="1212100" y="1211592"/>
                </a:lnTo>
                <a:lnTo>
                  <a:pt x="1193266" y="1211592"/>
                </a:lnTo>
                <a:lnTo>
                  <a:pt x="1173988" y="1211592"/>
                </a:lnTo>
                <a:lnTo>
                  <a:pt x="1180338" y="1217930"/>
                </a:lnTo>
                <a:lnTo>
                  <a:pt x="1199616" y="1217930"/>
                </a:lnTo>
                <a:lnTo>
                  <a:pt x="1218450" y="1217930"/>
                </a:lnTo>
                <a:close/>
              </a:path>
              <a:path w="2938780" h="2938145">
                <a:moveTo>
                  <a:pt x="1224800" y="1224280"/>
                </a:moveTo>
                <a:lnTo>
                  <a:pt x="1218450" y="1217942"/>
                </a:lnTo>
                <a:lnTo>
                  <a:pt x="1199616" y="1217942"/>
                </a:lnTo>
                <a:lnTo>
                  <a:pt x="1180338" y="1217942"/>
                </a:lnTo>
                <a:lnTo>
                  <a:pt x="1186700" y="1224280"/>
                </a:lnTo>
                <a:lnTo>
                  <a:pt x="1205966" y="1224280"/>
                </a:lnTo>
                <a:lnTo>
                  <a:pt x="1224800" y="1224280"/>
                </a:lnTo>
                <a:close/>
              </a:path>
              <a:path w="2938780" h="2938145">
                <a:moveTo>
                  <a:pt x="1231163" y="1230630"/>
                </a:moveTo>
                <a:lnTo>
                  <a:pt x="1224800" y="1224292"/>
                </a:lnTo>
                <a:lnTo>
                  <a:pt x="1205966" y="1224292"/>
                </a:lnTo>
                <a:lnTo>
                  <a:pt x="1186700" y="1224292"/>
                </a:lnTo>
                <a:lnTo>
                  <a:pt x="1193050" y="1230630"/>
                </a:lnTo>
                <a:lnTo>
                  <a:pt x="1212316" y="1230630"/>
                </a:lnTo>
                <a:lnTo>
                  <a:pt x="1231163" y="1230630"/>
                </a:lnTo>
                <a:close/>
              </a:path>
              <a:path w="2938780" h="2938145">
                <a:moveTo>
                  <a:pt x="1237513" y="1236980"/>
                </a:moveTo>
                <a:lnTo>
                  <a:pt x="1231163" y="1230642"/>
                </a:lnTo>
                <a:lnTo>
                  <a:pt x="1212316" y="1230642"/>
                </a:lnTo>
                <a:lnTo>
                  <a:pt x="1193050" y="1230642"/>
                </a:lnTo>
                <a:lnTo>
                  <a:pt x="1199400" y="1236980"/>
                </a:lnTo>
                <a:lnTo>
                  <a:pt x="1218666" y="1236980"/>
                </a:lnTo>
                <a:lnTo>
                  <a:pt x="1237513" y="1236980"/>
                </a:lnTo>
                <a:close/>
              </a:path>
              <a:path w="2938780" h="2938145">
                <a:moveTo>
                  <a:pt x="1243863" y="1243330"/>
                </a:moveTo>
                <a:lnTo>
                  <a:pt x="1237513" y="1236992"/>
                </a:lnTo>
                <a:lnTo>
                  <a:pt x="1218666" y="1236992"/>
                </a:lnTo>
                <a:lnTo>
                  <a:pt x="1199400" y="1236992"/>
                </a:lnTo>
                <a:lnTo>
                  <a:pt x="1205750" y="1243330"/>
                </a:lnTo>
                <a:lnTo>
                  <a:pt x="1225003" y="1243330"/>
                </a:lnTo>
                <a:lnTo>
                  <a:pt x="1243863" y="1243330"/>
                </a:lnTo>
                <a:close/>
              </a:path>
              <a:path w="2938780" h="2938145">
                <a:moveTo>
                  <a:pt x="1250213" y="1249680"/>
                </a:moveTo>
                <a:lnTo>
                  <a:pt x="1243863" y="1243342"/>
                </a:lnTo>
                <a:lnTo>
                  <a:pt x="1225003" y="1243342"/>
                </a:lnTo>
                <a:lnTo>
                  <a:pt x="1205750" y="1243342"/>
                </a:lnTo>
                <a:lnTo>
                  <a:pt x="1212113" y="1249680"/>
                </a:lnTo>
                <a:lnTo>
                  <a:pt x="1231353" y="1249680"/>
                </a:lnTo>
                <a:lnTo>
                  <a:pt x="1250213" y="1249680"/>
                </a:lnTo>
                <a:close/>
              </a:path>
              <a:path w="2938780" h="2938145">
                <a:moveTo>
                  <a:pt x="1256563" y="1256030"/>
                </a:moveTo>
                <a:lnTo>
                  <a:pt x="1250213" y="1249692"/>
                </a:lnTo>
                <a:lnTo>
                  <a:pt x="1231353" y="1249692"/>
                </a:lnTo>
                <a:lnTo>
                  <a:pt x="1212113" y="1249692"/>
                </a:lnTo>
                <a:lnTo>
                  <a:pt x="1218463" y="1256030"/>
                </a:lnTo>
                <a:lnTo>
                  <a:pt x="1237703" y="1256030"/>
                </a:lnTo>
                <a:lnTo>
                  <a:pt x="1256563" y="1256030"/>
                </a:lnTo>
                <a:close/>
              </a:path>
              <a:path w="2938780" h="2938145">
                <a:moveTo>
                  <a:pt x="1262926" y="1262380"/>
                </a:moveTo>
                <a:lnTo>
                  <a:pt x="1256563" y="1256042"/>
                </a:lnTo>
                <a:lnTo>
                  <a:pt x="1237703" y="1256042"/>
                </a:lnTo>
                <a:lnTo>
                  <a:pt x="1218463" y="1256042"/>
                </a:lnTo>
                <a:lnTo>
                  <a:pt x="1224813" y="1262380"/>
                </a:lnTo>
                <a:lnTo>
                  <a:pt x="1244053" y="1262380"/>
                </a:lnTo>
                <a:lnTo>
                  <a:pt x="1262926" y="1262380"/>
                </a:lnTo>
                <a:close/>
              </a:path>
              <a:path w="2938780" h="2938145">
                <a:moveTo>
                  <a:pt x="1275626" y="1275080"/>
                </a:moveTo>
                <a:lnTo>
                  <a:pt x="1262926" y="1262392"/>
                </a:lnTo>
                <a:lnTo>
                  <a:pt x="1244053" y="1262392"/>
                </a:lnTo>
                <a:lnTo>
                  <a:pt x="1224813" y="1262392"/>
                </a:lnTo>
                <a:lnTo>
                  <a:pt x="1231163" y="1268730"/>
                </a:lnTo>
                <a:lnTo>
                  <a:pt x="1250391" y="1268730"/>
                </a:lnTo>
                <a:lnTo>
                  <a:pt x="1231163" y="1268742"/>
                </a:lnTo>
                <a:lnTo>
                  <a:pt x="1237513" y="1275080"/>
                </a:lnTo>
                <a:lnTo>
                  <a:pt x="1256741" y="1275080"/>
                </a:lnTo>
                <a:lnTo>
                  <a:pt x="1275626" y="1275080"/>
                </a:lnTo>
                <a:close/>
              </a:path>
              <a:path w="2938780" h="2938145">
                <a:moveTo>
                  <a:pt x="1281976" y="1281430"/>
                </a:moveTo>
                <a:lnTo>
                  <a:pt x="1275626" y="1275092"/>
                </a:lnTo>
                <a:lnTo>
                  <a:pt x="1256741" y="1275092"/>
                </a:lnTo>
                <a:lnTo>
                  <a:pt x="1237513" y="1275092"/>
                </a:lnTo>
                <a:lnTo>
                  <a:pt x="1243876" y="1281430"/>
                </a:lnTo>
                <a:lnTo>
                  <a:pt x="1263091" y="1281430"/>
                </a:lnTo>
                <a:lnTo>
                  <a:pt x="1281976" y="1281430"/>
                </a:lnTo>
                <a:close/>
              </a:path>
              <a:path w="2938780" h="2938145">
                <a:moveTo>
                  <a:pt x="1288326" y="1287780"/>
                </a:moveTo>
                <a:lnTo>
                  <a:pt x="1281976" y="1281442"/>
                </a:lnTo>
                <a:lnTo>
                  <a:pt x="1263091" y="1281442"/>
                </a:lnTo>
                <a:lnTo>
                  <a:pt x="1243876" y="1281442"/>
                </a:lnTo>
                <a:lnTo>
                  <a:pt x="1250226" y="1287780"/>
                </a:lnTo>
                <a:lnTo>
                  <a:pt x="1269441" y="1287780"/>
                </a:lnTo>
                <a:lnTo>
                  <a:pt x="1288326" y="1287780"/>
                </a:lnTo>
                <a:close/>
              </a:path>
              <a:path w="2938780" h="2938145">
                <a:moveTo>
                  <a:pt x="1294688" y="1294130"/>
                </a:moveTo>
                <a:lnTo>
                  <a:pt x="1288326" y="1287792"/>
                </a:lnTo>
                <a:lnTo>
                  <a:pt x="1269441" y="1287792"/>
                </a:lnTo>
                <a:lnTo>
                  <a:pt x="1275791" y="1294130"/>
                </a:lnTo>
                <a:lnTo>
                  <a:pt x="1294688" y="1294130"/>
                </a:lnTo>
                <a:close/>
              </a:path>
              <a:path w="2938780" h="2938145">
                <a:moveTo>
                  <a:pt x="1301038" y="1300480"/>
                </a:moveTo>
                <a:lnTo>
                  <a:pt x="1294688" y="1294142"/>
                </a:lnTo>
                <a:lnTo>
                  <a:pt x="1275791" y="1294142"/>
                </a:lnTo>
                <a:lnTo>
                  <a:pt x="1269441" y="1287792"/>
                </a:lnTo>
                <a:lnTo>
                  <a:pt x="1250226" y="1287792"/>
                </a:lnTo>
                <a:lnTo>
                  <a:pt x="1262926" y="1300480"/>
                </a:lnTo>
                <a:lnTo>
                  <a:pt x="1282128" y="1300480"/>
                </a:lnTo>
                <a:lnTo>
                  <a:pt x="1301038" y="1300480"/>
                </a:lnTo>
                <a:close/>
              </a:path>
              <a:path w="2938780" h="2938145">
                <a:moveTo>
                  <a:pt x="1307388" y="1306830"/>
                </a:moveTo>
                <a:lnTo>
                  <a:pt x="1301038" y="1300492"/>
                </a:lnTo>
                <a:lnTo>
                  <a:pt x="1282128" y="1300492"/>
                </a:lnTo>
                <a:lnTo>
                  <a:pt x="1288478" y="1306830"/>
                </a:lnTo>
                <a:lnTo>
                  <a:pt x="1307388" y="1306830"/>
                </a:lnTo>
                <a:close/>
              </a:path>
              <a:path w="2938780" h="2938145">
                <a:moveTo>
                  <a:pt x="1313738" y="1313180"/>
                </a:moveTo>
                <a:lnTo>
                  <a:pt x="1307388" y="1306842"/>
                </a:lnTo>
                <a:lnTo>
                  <a:pt x="1288478" y="1306842"/>
                </a:lnTo>
                <a:lnTo>
                  <a:pt x="1282128" y="1300492"/>
                </a:lnTo>
                <a:lnTo>
                  <a:pt x="1262926" y="1300492"/>
                </a:lnTo>
                <a:lnTo>
                  <a:pt x="1275638" y="1313180"/>
                </a:lnTo>
                <a:lnTo>
                  <a:pt x="1294828" y="1313180"/>
                </a:lnTo>
                <a:lnTo>
                  <a:pt x="1313738" y="1313180"/>
                </a:lnTo>
                <a:close/>
              </a:path>
              <a:path w="2938780" h="2938145">
                <a:moveTo>
                  <a:pt x="1325181" y="1324610"/>
                </a:moveTo>
                <a:lnTo>
                  <a:pt x="1313738" y="1313192"/>
                </a:lnTo>
                <a:lnTo>
                  <a:pt x="1294828" y="1313192"/>
                </a:lnTo>
                <a:lnTo>
                  <a:pt x="1275638" y="1313192"/>
                </a:lnTo>
                <a:lnTo>
                  <a:pt x="1280718" y="1318260"/>
                </a:lnTo>
                <a:lnTo>
                  <a:pt x="1299895" y="1318260"/>
                </a:lnTo>
                <a:lnTo>
                  <a:pt x="1280718" y="1318272"/>
                </a:lnTo>
                <a:lnTo>
                  <a:pt x="1287068" y="1324610"/>
                </a:lnTo>
                <a:lnTo>
                  <a:pt x="1306258" y="1324610"/>
                </a:lnTo>
                <a:lnTo>
                  <a:pt x="1325181" y="1324610"/>
                </a:lnTo>
                <a:close/>
              </a:path>
              <a:path w="2938780" h="2938145">
                <a:moveTo>
                  <a:pt x="1344231" y="1343660"/>
                </a:moveTo>
                <a:lnTo>
                  <a:pt x="1331531" y="1330972"/>
                </a:lnTo>
                <a:lnTo>
                  <a:pt x="1312608" y="1330972"/>
                </a:lnTo>
                <a:lnTo>
                  <a:pt x="1331531" y="1330960"/>
                </a:lnTo>
                <a:lnTo>
                  <a:pt x="1325181" y="1324622"/>
                </a:lnTo>
                <a:lnTo>
                  <a:pt x="1306258" y="1324622"/>
                </a:lnTo>
                <a:lnTo>
                  <a:pt x="1287068" y="1324622"/>
                </a:lnTo>
                <a:lnTo>
                  <a:pt x="1295958" y="1333500"/>
                </a:lnTo>
                <a:lnTo>
                  <a:pt x="1315123" y="1333500"/>
                </a:lnTo>
                <a:lnTo>
                  <a:pt x="1295958" y="1333512"/>
                </a:lnTo>
                <a:lnTo>
                  <a:pt x="1299768" y="1337310"/>
                </a:lnTo>
                <a:lnTo>
                  <a:pt x="1318933" y="1337310"/>
                </a:lnTo>
                <a:lnTo>
                  <a:pt x="1299768" y="1337322"/>
                </a:lnTo>
                <a:lnTo>
                  <a:pt x="1302321" y="1339850"/>
                </a:lnTo>
                <a:lnTo>
                  <a:pt x="1321473" y="1339850"/>
                </a:lnTo>
                <a:lnTo>
                  <a:pt x="1325295" y="1343660"/>
                </a:lnTo>
                <a:lnTo>
                  <a:pt x="1344231" y="1343660"/>
                </a:lnTo>
                <a:close/>
              </a:path>
              <a:path w="2938780" h="2938145">
                <a:moveTo>
                  <a:pt x="1356944" y="1356360"/>
                </a:moveTo>
                <a:lnTo>
                  <a:pt x="1344231" y="1343672"/>
                </a:lnTo>
                <a:lnTo>
                  <a:pt x="1325295" y="1343672"/>
                </a:lnTo>
                <a:lnTo>
                  <a:pt x="1321485" y="1339862"/>
                </a:lnTo>
                <a:lnTo>
                  <a:pt x="1302321" y="1339862"/>
                </a:lnTo>
                <a:lnTo>
                  <a:pt x="1312481" y="1350010"/>
                </a:lnTo>
                <a:lnTo>
                  <a:pt x="1331633" y="1350010"/>
                </a:lnTo>
                <a:lnTo>
                  <a:pt x="1337995" y="1356360"/>
                </a:lnTo>
                <a:lnTo>
                  <a:pt x="1356944" y="1356360"/>
                </a:lnTo>
                <a:close/>
              </a:path>
              <a:path w="2938780" h="2938145">
                <a:moveTo>
                  <a:pt x="1359484" y="1358900"/>
                </a:moveTo>
                <a:lnTo>
                  <a:pt x="1356944" y="1356372"/>
                </a:lnTo>
                <a:lnTo>
                  <a:pt x="1337995" y="1356372"/>
                </a:lnTo>
                <a:lnTo>
                  <a:pt x="1331645" y="1350022"/>
                </a:lnTo>
                <a:lnTo>
                  <a:pt x="1312481" y="1350022"/>
                </a:lnTo>
                <a:lnTo>
                  <a:pt x="1321371" y="1358900"/>
                </a:lnTo>
                <a:lnTo>
                  <a:pt x="1340523" y="1358900"/>
                </a:lnTo>
                <a:lnTo>
                  <a:pt x="1359484" y="1358900"/>
                </a:lnTo>
                <a:close/>
              </a:path>
              <a:path w="2938780" h="2938145">
                <a:moveTo>
                  <a:pt x="1365834" y="1365250"/>
                </a:moveTo>
                <a:lnTo>
                  <a:pt x="1359484" y="1358912"/>
                </a:lnTo>
                <a:lnTo>
                  <a:pt x="1340523" y="1358912"/>
                </a:lnTo>
                <a:lnTo>
                  <a:pt x="1346873" y="1365250"/>
                </a:lnTo>
                <a:lnTo>
                  <a:pt x="1365834" y="1365250"/>
                </a:lnTo>
                <a:close/>
              </a:path>
              <a:path w="2938780" h="2938145">
                <a:moveTo>
                  <a:pt x="1382356" y="1381760"/>
                </a:moveTo>
                <a:lnTo>
                  <a:pt x="1365834" y="1365262"/>
                </a:lnTo>
                <a:lnTo>
                  <a:pt x="1346873" y="1365262"/>
                </a:lnTo>
                <a:lnTo>
                  <a:pt x="1340523" y="1358912"/>
                </a:lnTo>
                <a:lnTo>
                  <a:pt x="1321371" y="1358912"/>
                </a:lnTo>
                <a:lnTo>
                  <a:pt x="1344244" y="1381760"/>
                </a:lnTo>
                <a:lnTo>
                  <a:pt x="1363383" y="1381760"/>
                </a:lnTo>
                <a:lnTo>
                  <a:pt x="1382356" y="1381760"/>
                </a:lnTo>
                <a:close/>
              </a:path>
              <a:path w="2938780" h="2938145">
                <a:moveTo>
                  <a:pt x="1384896" y="1384300"/>
                </a:moveTo>
                <a:lnTo>
                  <a:pt x="1382356" y="1381772"/>
                </a:lnTo>
                <a:lnTo>
                  <a:pt x="1363383" y="1381772"/>
                </a:lnTo>
                <a:lnTo>
                  <a:pt x="1365923" y="1384300"/>
                </a:lnTo>
                <a:lnTo>
                  <a:pt x="1384896" y="1384300"/>
                </a:lnTo>
                <a:close/>
              </a:path>
              <a:path w="2938780" h="2938145">
                <a:moveTo>
                  <a:pt x="1397596" y="1397000"/>
                </a:moveTo>
                <a:lnTo>
                  <a:pt x="1395056" y="1394472"/>
                </a:lnTo>
                <a:lnTo>
                  <a:pt x="1376083" y="1394472"/>
                </a:lnTo>
                <a:lnTo>
                  <a:pt x="1395056" y="1394460"/>
                </a:lnTo>
                <a:lnTo>
                  <a:pt x="1388706" y="1388122"/>
                </a:lnTo>
                <a:lnTo>
                  <a:pt x="1369733" y="1388122"/>
                </a:lnTo>
                <a:lnTo>
                  <a:pt x="1388706" y="1388110"/>
                </a:lnTo>
                <a:lnTo>
                  <a:pt x="1384896" y="1384312"/>
                </a:lnTo>
                <a:lnTo>
                  <a:pt x="1365923" y="1384312"/>
                </a:lnTo>
                <a:lnTo>
                  <a:pt x="1363383" y="1381772"/>
                </a:lnTo>
                <a:lnTo>
                  <a:pt x="1344244" y="1381772"/>
                </a:lnTo>
                <a:lnTo>
                  <a:pt x="1359496" y="1397000"/>
                </a:lnTo>
                <a:lnTo>
                  <a:pt x="1378610" y="1397000"/>
                </a:lnTo>
                <a:lnTo>
                  <a:pt x="1397596" y="1397000"/>
                </a:lnTo>
                <a:close/>
              </a:path>
              <a:path w="2938780" h="2938145">
                <a:moveTo>
                  <a:pt x="1407756" y="1407160"/>
                </a:moveTo>
                <a:lnTo>
                  <a:pt x="1397596" y="1397012"/>
                </a:lnTo>
                <a:lnTo>
                  <a:pt x="1378610" y="1397012"/>
                </a:lnTo>
                <a:lnTo>
                  <a:pt x="1359496" y="1397012"/>
                </a:lnTo>
                <a:lnTo>
                  <a:pt x="1363306" y="1400822"/>
                </a:lnTo>
                <a:lnTo>
                  <a:pt x="1365846" y="1403350"/>
                </a:lnTo>
                <a:lnTo>
                  <a:pt x="1384947" y="1403350"/>
                </a:lnTo>
                <a:lnTo>
                  <a:pt x="1365846" y="1403362"/>
                </a:lnTo>
                <a:lnTo>
                  <a:pt x="1369656" y="1407160"/>
                </a:lnTo>
                <a:lnTo>
                  <a:pt x="1388770" y="1407160"/>
                </a:lnTo>
                <a:lnTo>
                  <a:pt x="1407756" y="1407160"/>
                </a:lnTo>
                <a:close/>
              </a:path>
              <a:path w="2938780" h="2938145">
                <a:moveTo>
                  <a:pt x="1410309" y="1409700"/>
                </a:moveTo>
                <a:lnTo>
                  <a:pt x="1407756" y="1407172"/>
                </a:lnTo>
                <a:lnTo>
                  <a:pt x="1388770" y="1407172"/>
                </a:lnTo>
                <a:lnTo>
                  <a:pt x="1391310" y="1409700"/>
                </a:lnTo>
                <a:lnTo>
                  <a:pt x="1410309" y="1409700"/>
                </a:lnTo>
                <a:close/>
              </a:path>
              <a:path w="2938780" h="2938145">
                <a:moveTo>
                  <a:pt x="1414119" y="1413510"/>
                </a:moveTo>
                <a:lnTo>
                  <a:pt x="1410309" y="1409712"/>
                </a:lnTo>
                <a:lnTo>
                  <a:pt x="1391310" y="1409712"/>
                </a:lnTo>
                <a:lnTo>
                  <a:pt x="1395120" y="1413510"/>
                </a:lnTo>
                <a:lnTo>
                  <a:pt x="1414119" y="1413510"/>
                </a:lnTo>
                <a:close/>
              </a:path>
              <a:path w="2938780" h="2938145">
                <a:moveTo>
                  <a:pt x="1433169" y="1432560"/>
                </a:moveTo>
                <a:lnTo>
                  <a:pt x="1414119" y="1413522"/>
                </a:lnTo>
                <a:lnTo>
                  <a:pt x="1395120" y="1413522"/>
                </a:lnTo>
                <a:lnTo>
                  <a:pt x="1391310" y="1409712"/>
                </a:lnTo>
                <a:lnTo>
                  <a:pt x="1388770" y="1407172"/>
                </a:lnTo>
                <a:lnTo>
                  <a:pt x="1369656" y="1407172"/>
                </a:lnTo>
                <a:lnTo>
                  <a:pt x="1384896" y="1422400"/>
                </a:lnTo>
                <a:lnTo>
                  <a:pt x="1403997" y="1422400"/>
                </a:lnTo>
                <a:lnTo>
                  <a:pt x="1384896" y="1422412"/>
                </a:lnTo>
                <a:lnTo>
                  <a:pt x="1388706" y="1426210"/>
                </a:lnTo>
                <a:lnTo>
                  <a:pt x="1407807" y="1426210"/>
                </a:lnTo>
                <a:lnTo>
                  <a:pt x="1388706" y="1426222"/>
                </a:lnTo>
                <a:lnTo>
                  <a:pt x="1391259" y="1428750"/>
                </a:lnTo>
                <a:lnTo>
                  <a:pt x="1410347" y="1428750"/>
                </a:lnTo>
                <a:lnTo>
                  <a:pt x="1414157" y="1432560"/>
                </a:lnTo>
                <a:lnTo>
                  <a:pt x="1433169" y="1432560"/>
                </a:lnTo>
                <a:close/>
              </a:path>
              <a:path w="2938780" h="2938145">
                <a:moveTo>
                  <a:pt x="1448422" y="1447800"/>
                </a:moveTo>
                <a:lnTo>
                  <a:pt x="1433169" y="1432572"/>
                </a:lnTo>
                <a:lnTo>
                  <a:pt x="1414157" y="1432572"/>
                </a:lnTo>
                <a:lnTo>
                  <a:pt x="1410347" y="1428762"/>
                </a:lnTo>
                <a:lnTo>
                  <a:pt x="1391259" y="1428762"/>
                </a:lnTo>
                <a:lnTo>
                  <a:pt x="1401419" y="1438910"/>
                </a:lnTo>
                <a:lnTo>
                  <a:pt x="1420495" y="1438910"/>
                </a:lnTo>
                <a:lnTo>
                  <a:pt x="1401419" y="1438922"/>
                </a:lnTo>
                <a:lnTo>
                  <a:pt x="1403959" y="1441462"/>
                </a:lnTo>
                <a:lnTo>
                  <a:pt x="1410309" y="1447800"/>
                </a:lnTo>
                <a:lnTo>
                  <a:pt x="1429385" y="1447800"/>
                </a:lnTo>
                <a:lnTo>
                  <a:pt x="1448422" y="1447800"/>
                </a:lnTo>
                <a:close/>
              </a:path>
              <a:path w="2938780" h="2938145">
                <a:moveTo>
                  <a:pt x="1454772" y="1454150"/>
                </a:moveTo>
                <a:lnTo>
                  <a:pt x="1448422" y="1447812"/>
                </a:lnTo>
                <a:lnTo>
                  <a:pt x="1429385" y="1447812"/>
                </a:lnTo>
                <a:lnTo>
                  <a:pt x="1410309" y="1447812"/>
                </a:lnTo>
                <a:lnTo>
                  <a:pt x="1416659" y="1454150"/>
                </a:lnTo>
                <a:lnTo>
                  <a:pt x="1435735" y="1454150"/>
                </a:lnTo>
                <a:lnTo>
                  <a:pt x="1454772" y="1454150"/>
                </a:lnTo>
                <a:close/>
              </a:path>
              <a:path w="2938780" h="2938145">
                <a:moveTo>
                  <a:pt x="1458582" y="1457960"/>
                </a:moveTo>
                <a:lnTo>
                  <a:pt x="1454772" y="1454162"/>
                </a:lnTo>
                <a:lnTo>
                  <a:pt x="1435735" y="1454162"/>
                </a:lnTo>
                <a:lnTo>
                  <a:pt x="1416659" y="1454162"/>
                </a:lnTo>
                <a:lnTo>
                  <a:pt x="1420482" y="1457960"/>
                </a:lnTo>
                <a:lnTo>
                  <a:pt x="1439545" y="1457960"/>
                </a:lnTo>
                <a:lnTo>
                  <a:pt x="1458582" y="1457960"/>
                </a:lnTo>
                <a:close/>
              </a:path>
              <a:path w="2938780" h="2938145">
                <a:moveTo>
                  <a:pt x="1464932" y="1464310"/>
                </a:moveTo>
                <a:lnTo>
                  <a:pt x="1458582" y="1457972"/>
                </a:lnTo>
                <a:lnTo>
                  <a:pt x="1439545" y="1457972"/>
                </a:lnTo>
                <a:lnTo>
                  <a:pt x="1445895" y="1464310"/>
                </a:lnTo>
                <a:lnTo>
                  <a:pt x="1464932" y="1464310"/>
                </a:lnTo>
                <a:close/>
              </a:path>
              <a:path w="2938780" h="2938145">
                <a:moveTo>
                  <a:pt x="1496707" y="1496060"/>
                </a:moveTo>
                <a:lnTo>
                  <a:pt x="1483995" y="1483372"/>
                </a:lnTo>
                <a:lnTo>
                  <a:pt x="1464945" y="1483372"/>
                </a:lnTo>
                <a:lnTo>
                  <a:pt x="1483995" y="1483360"/>
                </a:lnTo>
                <a:lnTo>
                  <a:pt x="1477645" y="1477022"/>
                </a:lnTo>
                <a:lnTo>
                  <a:pt x="1458595" y="1477022"/>
                </a:lnTo>
                <a:lnTo>
                  <a:pt x="1477645" y="1477010"/>
                </a:lnTo>
                <a:lnTo>
                  <a:pt x="1467485" y="1466862"/>
                </a:lnTo>
                <a:lnTo>
                  <a:pt x="1448435" y="1466862"/>
                </a:lnTo>
                <a:lnTo>
                  <a:pt x="1447482" y="1465910"/>
                </a:lnTo>
                <a:lnTo>
                  <a:pt x="1448435" y="1466850"/>
                </a:lnTo>
                <a:lnTo>
                  <a:pt x="1467485" y="1466850"/>
                </a:lnTo>
                <a:lnTo>
                  <a:pt x="1464932" y="1464322"/>
                </a:lnTo>
                <a:lnTo>
                  <a:pt x="1445895" y="1464322"/>
                </a:lnTo>
                <a:lnTo>
                  <a:pt x="1439545" y="1457972"/>
                </a:lnTo>
                <a:lnTo>
                  <a:pt x="1420482" y="1457972"/>
                </a:lnTo>
                <a:lnTo>
                  <a:pt x="1433182" y="1470660"/>
                </a:lnTo>
                <a:lnTo>
                  <a:pt x="1452232" y="1470660"/>
                </a:lnTo>
                <a:lnTo>
                  <a:pt x="1433182" y="1470672"/>
                </a:lnTo>
                <a:lnTo>
                  <a:pt x="1435722" y="1473200"/>
                </a:lnTo>
                <a:lnTo>
                  <a:pt x="1454772" y="1473200"/>
                </a:lnTo>
                <a:lnTo>
                  <a:pt x="1435722" y="1473212"/>
                </a:lnTo>
                <a:lnTo>
                  <a:pt x="1454785" y="1492250"/>
                </a:lnTo>
                <a:lnTo>
                  <a:pt x="1473809" y="1492250"/>
                </a:lnTo>
                <a:lnTo>
                  <a:pt x="1477632" y="1496060"/>
                </a:lnTo>
                <a:lnTo>
                  <a:pt x="1496707" y="1496060"/>
                </a:lnTo>
                <a:close/>
              </a:path>
              <a:path w="2938780" h="2938145">
                <a:moveTo>
                  <a:pt x="1499247" y="1498600"/>
                </a:moveTo>
                <a:lnTo>
                  <a:pt x="1496707" y="1496072"/>
                </a:lnTo>
                <a:lnTo>
                  <a:pt x="1477632" y="1496072"/>
                </a:lnTo>
                <a:lnTo>
                  <a:pt x="1480172" y="1498600"/>
                </a:lnTo>
                <a:lnTo>
                  <a:pt x="1499247" y="1498600"/>
                </a:lnTo>
                <a:close/>
              </a:path>
              <a:path w="2938780" h="2938145">
                <a:moveTo>
                  <a:pt x="1531010" y="1530350"/>
                </a:moveTo>
                <a:lnTo>
                  <a:pt x="1515757" y="1515122"/>
                </a:lnTo>
                <a:lnTo>
                  <a:pt x="1496682" y="1515122"/>
                </a:lnTo>
                <a:lnTo>
                  <a:pt x="1515757" y="1515110"/>
                </a:lnTo>
                <a:lnTo>
                  <a:pt x="1511947" y="1511312"/>
                </a:lnTo>
                <a:lnTo>
                  <a:pt x="1492872" y="1511312"/>
                </a:lnTo>
                <a:lnTo>
                  <a:pt x="1511947" y="1511300"/>
                </a:lnTo>
                <a:lnTo>
                  <a:pt x="1499247" y="1498612"/>
                </a:lnTo>
                <a:lnTo>
                  <a:pt x="1480172" y="1498612"/>
                </a:lnTo>
                <a:lnTo>
                  <a:pt x="1477632" y="1496072"/>
                </a:lnTo>
                <a:lnTo>
                  <a:pt x="1473822" y="1492262"/>
                </a:lnTo>
                <a:lnTo>
                  <a:pt x="1454785" y="1492262"/>
                </a:lnTo>
                <a:lnTo>
                  <a:pt x="1486547" y="1524000"/>
                </a:lnTo>
                <a:lnTo>
                  <a:pt x="1505546" y="1524000"/>
                </a:lnTo>
                <a:lnTo>
                  <a:pt x="1486547" y="1524012"/>
                </a:lnTo>
                <a:lnTo>
                  <a:pt x="1490357" y="1527810"/>
                </a:lnTo>
                <a:lnTo>
                  <a:pt x="1509356" y="1527810"/>
                </a:lnTo>
                <a:lnTo>
                  <a:pt x="1511909" y="1530350"/>
                </a:lnTo>
                <a:lnTo>
                  <a:pt x="1531010" y="1530350"/>
                </a:lnTo>
                <a:close/>
              </a:path>
              <a:path w="2938780" h="2938145">
                <a:moveTo>
                  <a:pt x="1547520" y="1546860"/>
                </a:moveTo>
                <a:lnTo>
                  <a:pt x="1531010" y="1530362"/>
                </a:lnTo>
                <a:lnTo>
                  <a:pt x="1511909" y="1530362"/>
                </a:lnTo>
                <a:lnTo>
                  <a:pt x="1509369" y="1527822"/>
                </a:lnTo>
                <a:lnTo>
                  <a:pt x="1490357" y="1527822"/>
                </a:lnTo>
                <a:lnTo>
                  <a:pt x="1499247" y="1536700"/>
                </a:lnTo>
                <a:lnTo>
                  <a:pt x="1518246" y="1536700"/>
                </a:lnTo>
                <a:lnTo>
                  <a:pt x="1528406" y="1546860"/>
                </a:lnTo>
                <a:lnTo>
                  <a:pt x="1547520" y="1546860"/>
                </a:lnTo>
                <a:close/>
              </a:path>
              <a:path w="2938780" h="2938145">
                <a:moveTo>
                  <a:pt x="1550060" y="1549400"/>
                </a:moveTo>
                <a:lnTo>
                  <a:pt x="1547520" y="1546872"/>
                </a:lnTo>
                <a:lnTo>
                  <a:pt x="1528406" y="1546872"/>
                </a:lnTo>
                <a:lnTo>
                  <a:pt x="1518246" y="1536712"/>
                </a:lnTo>
                <a:lnTo>
                  <a:pt x="1499247" y="1536712"/>
                </a:lnTo>
                <a:lnTo>
                  <a:pt x="1511960" y="1549400"/>
                </a:lnTo>
                <a:lnTo>
                  <a:pt x="1530946" y="1549400"/>
                </a:lnTo>
                <a:lnTo>
                  <a:pt x="1550060" y="1549400"/>
                </a:lnTo>
                <a:close/>
              </a:path>
              <a:path w="2938780" h="2938145">
                <a:moveTo>
                  <a:pt x="1556423" y="1555750"/>
                </a:moveTo>
                <a:lnTo>
                  <a:pt x="1550060" y="1549412"/>
                </a:lnTo>
                <a:lnTo>
                  <a:pt x="1530946" y="1549412"/>
                </a:lnTo>
                <a:lnTo>
                  <a:pt x="1537296" y="1555750"/>
                </a:lnTo>
                <a:lnTo>
                  <a:pt x="1556423" y="1555750"/>
                </a:lnTo>
                <a:close/>
              </a:path>
              <a:path w="2938780" h="2938145">
                <a:moveTo>
                  <a:pt x="1560233" y="1559560"/>
                </a:moveTo>
                <a:lnTo>
                  <a:pt x="1556423" y="1555762"/>
                </a:lnTo>
                <a:lnTo>
                  <a:pt x="1537296" y="1555762"/>
                </a:lnTo>
                <a:lnTo>
                  <a:pt x="1530946" y="1549412"/>
                </a:lnTo>
                <a:lnTo>
                  <a:pt x="1511960" y="1549412"/>
                </a:lnTo>
                <a:lnTo>
                  <a:pt x="1522120" y="1559560"/>
                </a:lnTo>
                <a:lnTo>
                  <a:pt x="1541106" y="1559560"/>
                </a:lnTo>
                <a:lnTo>
                  <a:pt x="1560233" y="1559560"/>
                </a:lnTo>
                <a:close/>
              </a:path>
              <a:path w="2938780" h="2938145">
                <a:moveTo>
                  <a:pt x="1562773" y="1562100"/>
                </a:moveTo>
                <a:lnTo>
                  <a:pt x="1560233" y="1559572"/>
                </a:lnTo>
                <a:lnTo>
                  <a:pt x="1541106" y="1559572"/>
                </a:lnTo>
                <a:lnTo>
                  <a:pt x="1543646" y="1562100"/>
                </a:lnTo>
                <a:lnTo>
                  <a:pt x="1562773" y="1562100"/>
                </a:lnTo>
                <a:close/>
              </a:path>
              <a:path w="2938780" h="2938145">
                <a:moveTo>
                  <a:pt x="1600885" y="1600200"/>
                </a:moveTo>
                <a:lnTo>
                  <a:pt x="1585645" y="1584972"/>
                </a:lnTo>
                <a:lnTo>
                  <a:pt x="1566506" y="1584972"/>
                </a:lnTo>
                <a:lnTo>
                  <a:pt x="1585645" y="1584960"/>
                </a:lnTo>
                <a:lnTo>
                  <a:pt x="1581823" y="1581162"/>
                </a:lnTo>
                <a:lnTo>
                  <a:pt x="1562696" y="1581162"/>
                </a:lnTo>
                <a:lnTo>
                  <a:pt x="1581823" y="1581150"/>
                </a:lnTo>
                <a:lnTo>
                  <a:pt x="1579283" y="1578622"/>
                </a:lnTo>
                <a:lnTo>
                  <a:pt x="1560156" y="1578622"/>
                </a:lnTo>
                <a:lnTo>
                  <a:pt x="1579283" y="1578610"/>
                </a:lnTo>
                <a:lnTo>
                  <a:pt x="1562773" y="1562112"/>
                </a:lnTo>
                <a:lnTo>
                  <a:pt x="1543646" y="1562112"/>
                </a:lnTo>
                <a:lnTo>
                  <a:pt x="1541106" y="1559572"/>
                </a:lnTo>
                <a:lnTo>
                  <a:pt x="1522120" y="1559572"/>
                </a:lnTo>
                <a:lnTo>
                  <a:pt x="1550073" y="1587500"/>
                </a:lnTo>
                <a:lnTo>
                  <a:pt x="1569021" y="1587500"/>
                </a:lnTo>
                <a:lnTo>
                  <a:pt x="1550073" y="1587512"/>
                </a:lnTo>
                <a:lnTo>
                  <a:pt x="1553883" y="1591310"/>
                </a:lnTo>
                <a:lnTo>
                  <a:pt x="1572831" y="1591310"/>
                </a:lnTo>
                <a:lnTo>
                  <a:pt x="1553883" y="1591322"/>
                </a:lnTo>
                <a:lnTo>
                  <a:pt x="1556423" y="1593850"/>
                </a:lnTo>
                <a:lnTo>
                  <a:pt x="1575371" y="1593850"/>
                </a:lnTo>
                <a:lnTo>
                  <a:pt x="1556423" y="1593862"/>
                </a:lnTo>
                <a:lnTo>
                  <a:pt x="1560233" y="1597660"/>
                </a:lnTo>
                <a:lnTo>
                  <a:pt x="1579181" y="1597660"/>
                </a:lnTo>
                <a:lnTo>
                  <a:pt x="1581721" y="1600200"/>
                </a:lnTo>
                <a:lnTo>
                  <a:pt x="1600885" y="1600200"/>
                </a:lnTo>
                <a:close/>
              </a:path>
              <a:path w="2938780" h="2938145">
                <a:moveTo>
                  <a:pt x="1607235" y="1606550"/>
                </a:moveTo>
                <a:lnTo>
                  <a:pt x="1600885" y="1600212"/>
                </a:lnTo>
                <a:lnTo>
                  <a:pt x="1581721" y="1600212"/>
                </a:lnTo>
                <a:lnTo>
                  <a:pt x="1579181" y="1597672"/>
                </a:lnTo>
                <a:lnTo>
                  <a:pt x="1560233" y="1597672"/>
                </a:lnTo>
                <a:lnTo>
                  <a:pt x="1566595" y="1604010"/>
                </a:lnTo>
                <a:lnTo>
                  <a:pt x="1585518" y="1604010"/>
                </a:lnTo>
                <a:lnTo>
                  <a:pt x="1566595" y="1604022"/>
                </a:lnTo>
                <a:lnTo>
                  <a:pt x="1569135" y="1606550"/>
                </a:lnTo>
                <a:lnTo>
                  <a:pt x="1588071" y="1606550"/>
                </a:lnTo>
                <a:lnTo>
                  <a:pt x="1607235" y="1606550"/>
                </a:lnTo>
                <a:close/>
              </a:path>
              <a:path w="2938780" h="2938145">
                <a:moveTo>
                  <a:pt x="1611045" y="1610360"/>
                </a:moveTo>
                <a:lnTo>
                  <a:pt x="1607235" y="1606562"/>
                </a:lnTo>
                <a:lnTo>
                  <a:pt x="1588071" y="1606562"/>
                </a:lnTo>
                <a:lnTo>
                  <a:pt x="1591881" y="1610360"/>
                </a:lnTo>
                <a:lnTo>
                  <a:pt x="1611045" y="1610360"/>
                </a:lnTo>
                <a:close/>
              </a:path>
              <a:path w="2938780" h="2938145">
                <a:moveTo>
                  <a:pt x="1649171" y="1648460"/>
                </a:moveTo>
                <a:lnTo>
                  <a:pt x="1626298" y="1625612"/>
                </a:lnTo>
                <a:lnTo>
                  <a:pt x="1607121" y="1625612"/>
                </a:lnTo>
                <a:lnTo>
                  <a:pt x="1626298" y="1625600"/>
                </a:lnTo>
                <a:lnTo>
                  <a:pt x="1611045" y="1610372"/>
                </a:lnTo>
                <a:lnTo>
                  <a:pt x="1591881" y="1610372"/>
                </a:lnTo>
                <a:lnTo>
                  <a:pt x="1588071" y="1606562"/>
                </a:lnTo>
                <a:lnTo>
                  <a:pt x="1569135" y="1606562"/>
                </a:lnTo>
                <a:lnTo>
                  <a:pt x="1591995" y="1629410"/>
                </a:lnTo>
                <a:lnTo>
                  <a:pt x="1610906" y="1629410"/>
                </a:lnTo>
                <a:lnTo>
                  <a:pt x="1591995" y="1629422"/>
                </a:lnTo>
                <a:lnTo>
                  <a:pt x="1600898" y="1638300"/>
                </a:lnTo>
                <a:lnTo>
                  <a:pt x="1619796" y="1638300"/>
                </a:lnTo>
                <a:lnTo>
                  <a:pt x="1629968" y="1648460"/>
                </a:lnTo>
                <a:lnTo>
                  <a:pt x="1649171" y="1648460"/>
                </a:lnTo>
                <a:close/>
              </a:path>
              <a:path w="2938780" h="2938145">
                <a:moveTo>
                  <a:pt x="1699983" y="1699260"/>
                </a:moveTo>
                <a:lnTo>
                  <a:pt x="1689823" y="1689112"/>
                </a:lnTo>
                <a:lnTo>
                  <a:pt x="1670596" y="1689112"/>
                </a:lnTo>
                <a:lnTo>
                  <a:pt x="1689823" y="1689100"/>
                </a:lnTo>
                <a:lnTo>
                  <a:pt x="1649171" y="1648472"/>
                </a:lnTo>
                <a:lnTo>
                  <a:pt x="1629968" y="1648472"/>
                </a:lnTo>
                <a:lnTo>
                  <a:pt x="1619808" y="1638312"/>
                </a:lnTo>
                <a:lnTo>
                  <a:pt x="1600898" y="1638312"/>
                </a:lnTo>
                <a:lnTo>
                  <a:pt x="1613598" y="1651000"/>
                </a:lnTo>
                <a:lnTo>
                  <a:pt x="1632483" y="1651000"/>
                </a:lnTo>
                <a:lnTo>
                  <a:pt x="1613598" y="1651012"/>
                </a:lnTo>
                <a:lnTo>
                  <a:pt x="1632661" y="1670050"/>
                </a:lnTo>
                <a:lnTo>
                  <a:pt x="1651533" y="1670050"/>
                </a:lnTo>
                <a:lnTo>
                  <a:pt x="1632661" y="1670062"/>
                </a:lnTo>
                <a:lnTo>
                  <a:pt x="1655533" y="1692910"/>
                </a:lnTo>
                <a:lnTo>
                  <a:pt x="1674380" y="1692910"/>
                </a:lnTo>
                <a:lnTo>
                  <a:pt x="1655533" y="1692922"/>
                </a:lnTo>
                <a:lnTo>
                  <a:pt x="1658073" y="1695450"/>
                </a:lnTo>
                <a:lnTo>
                  <a:pt x="1676920" y="1695450"/>
                </a:lnTo>
                <a:lnTo>
                  <a:pt x="1680743" y="1699260"/>
                </a:lnTo>
                <a:lnTo>
                  <a:pt x="1699983" y="1699260"/>
                </a:lnTo>
                <a:close/>
              </a:path>
              <a:path w="2938780" h="2938145">
                <a:moveTo>
                  <a:pt x="1702523" y="1701800"/>
                </a:moveTo>
                <a:lnTo>
                  <a:pt x="1699983" y="1699272"/>
                </a:lnTo>
                <a:lnTo>
                  <a:pt x="1680743" y="1699272"/>
                </a:lnTo>
                <a:lnTo>
                  <a:pt x="1683283" y="1701800"/>
                </a:lnTo>
                <a:lnTo>
                  <a:pt x="1702523" y="1701800"/>
                </a:lnTo>
                <a:close/>
              </a:path>
              <a:path w="2938780" h="2938145">
                <a:moveTo>
                  <a:pt x="1731746" y="1731010"/>
                </a:moveTo>
                <a:lnTo>
                  <a:pt x="1702523" y="1701812"/>
                </a:lnTo>
                <a:lnTo>
                  <a:pt x="1683283" y="1701812"/>
                </a:lnTo>
                <a:lnTo>
                  <a:pt x="1680743" y="1699272"/>
                </a:lnTo>
                <a:lnTo>
                  <a:pt x="1676933" y="1695462"/>
                </a:lnTo>
                <a:lnTo>
                  <a:pt x="1658073" y="1695462"/>
                </a:lnTo>
                <a:lnTo>
                  <a:pt x="1677123" y="1714500"/>
                </a:lnTo>
                <a:lnTo>
                  <a:pt x="1695970" y="1714500"/>
                </a:lnTo>
                <a:lnTo>
                  <a:pt x="1677123" y="1714512"/>
                </a:lnTo>
                <a:lnTo>
                  <a:pt x="1680933" y="1718310"/>
                </a:lnTo>
                <a:lnTo>
                  <a:pt x="1699780" y="1718310"/>
                </a:lnTo>
                <a:lnTo>
                  <a:pt x="1680933" y="1718322"/>
                </a:lnTo>
                <a:lnTo>
                  <a:pt x="1689836" y="1727200"/>
                </a:lnTo>
                <a:lnTo>
                  <a:pt x="1708670" y="1727200"/>
                </a:lnTo>
                <a:lnTo>
                  <a:pt x="1712480" y="1731010"/>
                </a:lnTo>
                <a:lnTo>
                  <a:pt x="1731746" y="1731010"/>
                </a:lnTo>
                <a:close/>
              </a:path>
              <a:path w="2938780" h="2938145">
                <a:moveTo>
                  <a:pt x="1746999" y="1746250"/>
                </a:moveTo>
                <a:lnTo>
                  <a:pt x="1731746" y="1731022"/>
                </a:lnTo>
                <a:lnTo>
                  <a:pt x="1712480" y="1731022"/>
                </a:lnTo>
                <a:lnTo>
                  <a:pt x="1708670" y="1727212"/>
                </a:lnTo>
                <a:lnTo>
                  <a:pt x="1689836" y="1727212"/>
                </a:lnTo>
                <a:lnTo>
                  <a:pt x="1696186" y="1733550"/>
                </a:lnTo>
                <a:lnTo>
                  <a:pt x="1715008" y="1733550"/>
                </a:lnTo>
                <a:lnTo>
                  <a:pt x="1727708" y="1746250"/>
                </a:lnTo>
                <a:lnTo>
                  <a:pt x="1746999" y="1746250"/>
                </a:lnTo>
                <a:close/>
              </a:path>
              <a:path w="2938780" h="2938145">
                <a:moveTo>
                  <a:pt x="1772412" y="1771650"/>
                </a:moveTo>
                <a:lnTo>
                  <a:pt x="1769872" y="1769122"/>
                </a:lnTo>
                <a:lnTo>
                  <a:pt x="1750568" y="1769122"/>
                </a:lnTo>
                <a:lnTo>
                  <a:pt x="1745475" y="1764042"/>
                </a:lnTo>
                <a:lnTo>
                  <a:pt x="1750568" y="1769110"/>
                </a:lnTo>
                <a:lnTo>
                  <a:pt x="1769872" y="1769110"/>
                </a:lnTo>
                <a:lnTo>
                  <a:pt x="1763522" y="1762772"/>
                </a:lnTo>
                <a:lnTo>
                  <a:pt x="1744218" y="1762772"/>
                </a:lnTo>
                <a:lnTo>
                  <a:pt x="1741551" y="1760118"/>
                </a:lnTo>
                <a:lnTo>
                  <a:pt x="1744218" y="1762760"/>
                </a:lnTo>
                <a:lnTo>
                  <a:pt x="1763522" y="1762760"/>
                </a:lnTo>
                <a:lnTo>
                  <a:pt x="1759699" y="1758962"/>
                </a:lnTo>
                <a:lnTo>
                  <a:pt x="1740408" y="1758962"/>
                </a:lnTo>
                <a:lnTo>
                  <a:pt x="1734058" y="1752612"/>
                </a:lnTo>
                <a:lnTo>
                  <a:pt x="1740408" y="1758950"/>
                </a:lnTo>
                <a:lnTo>
                  <a:pt x="1759699" y="1758950"/>
                </a:lnTo>
                <a:lnTo>
                  <a:pt x="1746999" y="1746262"/>
                </a:lnTo>
                <a:lnTo>
                  <a:pt x="1727708" y="1746262"/>
                </a:lnTo>
                <a:lnTo>
                  <a:pt x="1715020" y="1733562"/>
                </a:lnTo>
                <a:lnTo>
                  <a:pt x="1696186" y="1733562"/>
                </a:lnTo>
                <a:lnTo>
                  <a:pt x="1734299" y="1771650"/>
                </a:lnTo>
                <a:lnTo>
                  <a:pt x="1753095" y="1771650"/>
                </a:lnTo>
                <a:lnTo>
                  <a:pt x="1772412" y="1771650"/>
                </a:lnTo>
                <a:close/>
              </a:path>
              <a:path w="2938780" h="2938145">
                <a:moveTo>
                  <a:pt x="1776222" y="1775460"/>
                </a:moveTo>
                <a:lnTo>
                  <a:pt x="1772412" y="1771662"/>
                </a:lnTo>
                <a:lnTo>
                  <a:pt x="1753095" y="1771662"/>
                </a:lnTo>
                <a:lnTo>
                  <a:pt x="1756905" y="1775460"/>
                </a:lnTo>
                <a:lnTo>
                  <a:pt x="1776222" y="1775460"/>
                </a:lnTo>
                <a:close/>
              </a:path>
              <a:path w="2938780" h="2938145">
                <a:moveTo>
                  <a:pt x="1820684" y="1819910"/>
                </a:moveTo>
                <a:lnTo>
                  <a:pt x="1776222" y="1775472"/>
                </a:lnTo>
                <a:lnTo>
                  <a:pt x="1756905" y="1775472"/>
                </a:lnTo>
                <a:lnTo>
                  <a:pt x="1753095" y="1771662"/>
                </a:lnTo>
                <a:lnTo>
                  <a:pt x="1734299" y="1771662"/>
                </a:lnTo>
                <a:lnTo>
                  <a:pt x="1744472" y="1781810"/>
                </a:lnTo>
                <a:lnTo>
                  <a:pt x="1763242" y="1781810"/>
                </a:lnTo>
                <a:lnTo>
                  <a:pt x="1801342" y="1819910"/>
                </a:lnTo>
                <a:lnTo>
                  <a:pt x="1820684" y="1819910"/>
                </a:lnTo>
                <a:close/>
              </a:path>
              <a:path w="2938780" h="2938145">
                <a:moveTo>
                  <a:pt x="2004923" y="2004060"/>
                </a:moveTo>
                <a:lnTo>
                  <a:pt x="1985860" y="1985022"/>
                </a:lnTo>
                <a:lnTo>
                  <a:pt x="1966379" y="1985022"/>
                </a:lnTo>
                <a:lnTo>
                  <a:pt x="1985860" y="1985010"/>
                </a:lnTo>
                <a:lnTo>
                  <a:pt x="1935035" y="1934222"/>
                </a:lnTo>
                <a:lnTo>
                  <a:pt x="1915985" y="1915172"/>
                </a:lnTo>
                <a:lnTo>
                  <a:pt x="1896554" y="1915172"/>
                </a:lnTo>
                <a:lnTo>
                  <a:pt x="1900072" y="1918703"/>
                </a:lnTo>
                <a:lnTo>
                  <a:pt x="1890204" y="1908822"/>
                </a:lnTo>
                <a:lnTo>
                  <a:pt x="1896554" y="1915160"/>
                </a:lnTo>
                <a:lnTo>
                  <a:pt x="1915985" y="1915160"/>
                </a:lnTo>
                <a:lnTo>
                  <a:pt x="1893112" y="1892312"/>
                </a:lnTo>
                <a:lnTo>
                  <a:pt x="1873707" y="1892312"/>
                </a:lnTo>
                <a:lnTo>
                  <a:pt x="1893112" y="1892300"/>
                </a:lnTo>
                <a:lnTo>
                  <a:pt x="1886762" y="1885962"/>
                </a:lnTo>
                <a:lnTo>
                  <a:pt x="1858810" y="1858022"/>
                </a:lnTo>
                <a:lnTo>
                  <a:pt x="1839429" y="1858022"/>
                </a:lnTo>
                <a:lnTo>
                  <a:pt x="1805774" y="1824367"/>
                </a:lnTo>
                <a:lnTo>
                  <a:pt x="1839429" y="1858010"/>
                </a:lnTo>
                <a:lnTo>
                  <a:pt x="1858810" y="1858010"/>
                </a:lnTo>
                <a:lnTo>
                  <a:pt x="1820684" y="1819922"/>
                </a:lnTo>
                <a:lnTo>
                  <a:pt x="1801342" y="1819922"/>
                </a:lnTo>
                <a:lnTo>
                  <a:pt x="1763255" y="1781822"/>
                </a:lnTo>
                <a:lnTo>
                  <a:pt x="1744472" y="1781822"/>
                </a:lnTo>
                <a:lnTo>
                  <a:pt x="1829587" y="1866900"/>
                </a:lnTo>
                <a:lnTo>
                  <a:pt x="1848294" y="1866900"/>
                </a:lnTo>
                <a:lnTo>
                  <a:pt x="1829587" y="1866912"/>
                </a:lnTo>
                <a:lnTo>
                  <a:pt x="1835950" y="1873250"/>
                </a:lnTo>
                <a:lnTo>
                  <a:pt x="1854644" y="1873250"/>
                </a:lnTo>
                <a:lnTo>
                  <a:pt x="1835950" y="1873262"/>
                </a:lnTo>
                <a:lnTo>
                  <a:pt x="1861362" y="1898650"/>
                </a:lnTo>
                <a:lnTo>
                  <a:pt x="1880031" y="1898650"/>
                </a:lnTo>
                <a:lnTo>
                  <a:pt x="1861362" y="1898662"/>
                </a:lnTo>
                <a:lnTo>
                  <a:pt x="1871522" y="1908822"/>
                </a:lnTo>
                <a:lnTo>
                  <a:pt x="1924888" y="1962150"/>
                </a:lnTo>
                <a:lnTo>
                  <a:pt x="1943506" y="1962150"/>
                </a:lnTo>
                <a:lnTo>
                  <a:pt x="1924888" y="1962162"/>
                </a:lnTo>
                <a:lnTo>
                  <a:pt x="1956650" y="1993900"/>
                </a:lnTo>
                <a:lnTo>
                  <a:pt x="1975243" y="1993900"/>
                </a:lnTo>
                <a:lnTo>
                  <a:pt x="1956650" y="1993912"/>
                </a:lnTo>
                <a:lnTo>
                  <a:pt x="1966810" y="2004060"/>
                </a:lnTo>
                <a:lnTo>
                  <a:pt x="1985416" y="2004060"/>
                </a:lnTo>
                <a:lnTo>
                  <a:pt x="2004923" y="2004060"/>
                </a:lnTo>
                <a:close/>
              </a:path>
              <a:path w="2938780" h="2938145">
                <a:moveTo>
                  <a:pt x="2032876" y="2032000"/>
                </a:moveTo>
                <a:lnTo>
                  <a:pt x="2023973" y="2023122"/>
                </a:lnTo>
                <a:lnTo>
                  <a:pt x="2004466" y="2023122"/>
                </a:lnTo>
                <a:lnTo>
                  <a:pt x="2023973" y="2023110"/>
                </a:lnTo>
                <a:lnTo>
                  <a:pt x="2004923" y="2004072"/>
                </a:lnTo>
                <a:lnTo>
                  <a:pt x="1985416" y="2004072"/>
                </a:lnTo>
                <a:lnTo>
                  <a:pt x="1966810" y="2004072"/>
                </a:lnTo>
                <a:lnTo>
                  <a:pt x="1988413" y="2025650"/>
                </a:lnTo>
                <a:lnTo>
                  <a:pt x="2006981" y="2025650"/>
                </a:lnTo>
                <a:lnTo>
                  <a:pt x="2013343" y="2032000"/>
                </a:lnTo>
                <a:lnTo>
                  <a:pt x="2032876" y="2032000"/>
                </a:lnTo>
                <a:close/>
              </a:path>
              <a:path w="2938780" h="2938145">
                <a:moveTo>
                  <a:pt x="2036686" y="2035810"/>
                </a:moveTo>
                <a:lnTo>
                  <a:pt x="2032876" y="2032012"/>
                </a:lnTo>
                <a:lnTo>
                  <a:pt x="2013343" y="2032012"/>
                </a:lnTo>
                <a:lnTo>
                  <a:pt x="2006993" y="2025662"/>
                </a:lnTo>
                <a:lnTo>
                  <a:pt x="1988413" y="2025662"/>
                </a:lnTo>
                <a:lnTo>
                  <a:pt x="1998573" y="2035810"/>
                </a:lnTo>
                <a:lnTo>
                  <a:pt x="2017153" y="2035810"/>
                </a:lnTo>
                <a:lnTo>
                  <a:pt x="2036686" y="2035810"/>
                </a:lnTo>
                <a:close/>
              </a:path>
              <a:path w="2938780" h="2938145">
                <a:moveTo>
                  <a:pt x="2112911" y="2112010"/>
                </a:moveTo>
                <a:lnTo>
                  <a:pt x="2106561" y="2105672"/>
                </a:lnTo>
                <a:lnTo>
                  <a:pt x="2086978" y="2105672"/>
                </a:lnTo>
                <a:lnTo>
                  <a:pt x="2106561" y="2105660"/>
                </a:lnTo>
                <a:lnTo>
                  <a:pt x="2100211" y="2099322"/>
                </a:lnTo>
                <a:lnTo>
                  <a:pt x="2080628" y="2099322"/>
                </a:lnTo>
                <a:lnTo>
                  <a:pt x="2100211" y="2099310"/>
                </a:lnTo>
                <a:lnTo>
                  <a:pt x="2096401" y="2095512"/>
                </a:lnTo>
                <a:lnTo>
                  <a:pt x="2076818" y="2095512"/>
                </a:lnTo>
                <a:lnTo>
                  <a:pt x="2096401" y="2095500"/>
                </a:lnTo>
                <a:lnTo>
                  <a:pt x="2090051" y="2089162"/>
                </a:lnTo>
                <a:lnTo>
                  <a:pt x="2074799" y="2073922"/>
                </a:lnTo>
                <a:lnTo>
                  <a:pt x="2055241" y="2073922"/>
                </a:lnTo>
                <a:lnTo>
                  <a:pt x="2074799" y="2073910"/>
                </a:lnTo>
                <a:lnTo>
                  <a:pt x="2058289" y="2057412"/>
                </a:lnTo>
                <a:lnTo>
                  <a:pt x="2055736" y="2054872"/>
                </a:lnTo>
                <a:lnTo>
                  <a:pt x="2036203" y="2054872"/>
                </a:lnTo>
                <a:lnTo>
                  <a:pt x="2055736" y="2054860"/>
                </a:lnTo>
                <a:lnTo>
                  <a:pt x="2036686" y="2035822"/>
                </a:lnTo>
                <a:lnTo>
                  <a:pt x="2017153" y="2035822"/>
                </a:lnTo>
                <a:lnTo>
                  <a:pt x="1998573" y="2035822"/>
                </a:lnTo>
                <a:lnTo>
                  <a:pt x="2020176" y="2057400"/>
                </a:lnTo>
                <a:lnTo>
                  <a:pt x="2038718" y="2057400"/>
                </a:lnTo>
                <a:lnTo>
                  <a:pt x="2020176" y="2057412"/>
                </a:lnTo>
                <a:lnTo>
                  <a:pt x="2039239" y="2076450"/>
                </a:lnTo>
                <a:lnTo>
                  <a:pt x="2057755" y="2076450"/>
                </a:lnTo>
                <a:lnTo>
                  <a:pt x="2039239" y="2076462"/>
                </a:lnTo>
                <a:lnTo>
                  <a:pt x="2049399" y="2086610"/>
                </a:lnTo>
                <a:lnTo>
                  <a:pt x="2067915" y="2086610"/>
                </a:lnTo>
                <a:lnTo>
                  <a:pt x="2049399" y="2086622"/>
                </a:lnTo>
                <a:lnTo>
                  <a:pt x="2071001" y="2108200"/>
                </a:lnTo>
                <a:lnTo>
                  <a:pt x="2089492" y="2108200"/>
                </a:lnTo>
                <a:lnTo>
                  <a:pt x="2071001" y="2108212"/>
                </a:lnTo>
                <a:lnTo>
                  <a:pt x="2074811" y="2112010"/>
                </a:lnTo>
                <a:lnTo>
                  <a:pt x="2093315" y="2112010"/>
                </a:lnTo>
                <a:lnTo>
                  <a:pt x="2112911" y="2112010"/>
                </a:lnTo>
                <a:close/>
              </a:path>
              <a:path w="2938780" h="2938145">
                <a:moveTo>
                  <a:pt x="2128164" y="2127250"/>
                </a:moveTo>
                <a:lnTo>
                  <a:pt x="2125624" y="2124722"/>
                </a:lnTo>
                <a:lnTo>
                  <a:pt x="2106015" y="2124722"/>
                </a:lnTo>
                <a:lnTo>
                  <a:pt x="2125624" y="2124710"/>
                </a:lnTo>
                <a:lnTo>
                  <a:pt x="2112911" y="2112022"/>
                </a:lnTo>
                <a:lnTo>
                  <a:pt x="2093315" y="2112022"/>
                </a:lnTo>
                <a:lnTo>
                  <a:pt x="2074811" y="2112022"/>
                </a:lnTo>
                <a:lnTo>
                  <a:pt x="2077351" y="2114550"/>
                </a:lnTo>
                <a:lnTo>
                  <a:pt x="2095842" y="2114550"/>
                </a:lnTo>
                <a:lnTo>
                  <a:pt x="2077351" y="2114562"/>
                </a:lnTo>
                <a:lnTo>
                  <a:pt x="2090051" y="2127250"/>
                </a:lnTo>
                <a:lnTo>
                  <a:pt x="2108543" y="2127250"/>
                </a:lnTo>
                <a:lnTo>
                  <a:pt x="2128164" y="2127250"/>
                </a:lnTo>
                <a:close/>
              </a:path>
              <a:path w="2938780" h="2938145">
                <a:moveTo>
                  <a:pt x="2336533" y="2335542"/>
                </a:moveTo>
                <a:lnTo>
                  <a:pt x="2129434" y="2128532"/>
                </a:lnTo>
                <a:lnTo>
                  <a:pt x="2109813" y="2128532"/>
                </a:lnTo>
                <a:lnTo>
                  <a:pt x="2091321" y="2128532"/>
                </a:lnTo>
                <a:lnTo>
                  <a:pt x="2298420" y="2335542"/>
                </a:lnTo>
                <a:lnTo>
                  <a:pt x="2316734" y="2335542"/>
                </a:lnTo>
                <a:lnTo>
                  <a:pt x="2336533" y="2335542"/>
                </a:lnTo>
                <a:close/>
              </a:path>
              <a:path w="2938780" h="2938145">
                <a:moveTo>
                  <a:pt x="2342883" y="2341892"/>
                </a:moveTo>
                <a:lnTo>
                  <a:pt x="2337803" y="2336812"/>
                </a:lnTo>
                <a:lnTo>
                  <a:pt x="2318004" y="2336812"/>
                </a:lnTo>
                <a:lnTo>
                  <a:pt x="2299690" y="2336812"/>
                </a:lnTo>
                <a:lnTo>
                  <a:pt x="2304783" y="2341892"/>
                </a:lnTo>
                <a:lnTo>
                  <a:pt x="2323084" y="2341892"/>
                </a:lnTo>
                <a:lnTo>
                  <a:pt x="2342883" y="2341892"/>
                </a:lnTo>
                <a:close/>
              </a:path>
              <a:path w="2938780" h="2938145">
                <a:moveTo>
                  <a:pt x="2349233" y="2348242"/>
                </a:moveTo>
                <a:lnTo>
                  <a:pt x="2344153" y="2343162"/>
                </a:lnTo>
                <a:lnTo>
                  <a:pt x="2324354" y="2343162"/>
                </a:lnTo>
                <a:lnTo>
                  <a:pt x="2306053" y="2343150"/>
                </a:lnTo>
                <a:lnTo>
                  <a:pt x="2311133" y="2348242"/>
                </a:lnTo>
                <a:lnTo>
                  <a:pt x="2329434" y="2348242"/>
                </a:lnTo>
                <a:lnTo>
                  <a:pt x="2349233" y="2348242"/>
                </a:lnTo>
                <a:close/>
              </a:path>
              <a:path w="2938780" h="2938145">
                <a:moveTo>
                  <a:pt x="2354821" y="2373642"/>
                </a:moveTo>
                <a:lnTo>
                  <a:pt x="2349741" y="2368562"/>
                </a:lnTo>
                <a:lnTo>
                  <a:pt x="2331453" y="2368562"/>
                </a:lnTo>
                <a:lnTo>
                  <a:pt x="2336546" y="2373642"/>
                </a:lnTo>
                <a:lnTo>
                  <a:pt x="2354821" y="2373642"/>
                </a:lnTo>
                <a:close/>
              </a:path>
              <a:path w="2938780" h="2938145">
                <a:moveTo>
                  <a:pt x="2355596" y="2354592"/>
                </a:moveTo>
                <a:lnTo>
                  <a:pt x="2350503" y="2349512"/>
                </a:lnTo>
                <a:lnTo>
                  <a:pt x="2330704" y="2349512"/>
                </a:lnTo>
                <a:lnTo>
                  <a:pt x="2312403" y="2349500"/>
                </a:lnTo>
                <a:lnTo>
                  <a:pt x="2317483" y="2354592"/>
                </a:lnTo>
                <a:lnTo>
                  <a:pt x="2335784" y="2354592"/>
                </a:lnTo>
                <a:lnTo>
                  <a:pt x="2355596" y="2354592"/>
                </a:lnTo>
                <a:close/>
              </a:path>
              <a:path w="2938780" h="2938145">
                <a:moveTo>
                  <a:pt x="2361946" y="2360942"/>
                </a:moveTo>
                <a:lnTo>
                  <a:pt x="2356866" y="2355850"/>
                </a:lnTo>
                <a:lnTo>
                  <a:pt x="2337054" y="2355850"/>
                </a:lnTo>
                <a:lnTo>
                  <a:pt x="2318753" y="2355862"/>
                </a:lnTo>
                <a:lnTo>
                  <a:pt x="2323833" y="2360942"/>
                </a:lnTo>
                <a:lnTo>
                  <a:pt x="2342121" y="2360942"/>
                </a:lnTo>
                <a:lnTo>
                  <a:pt x="2361946" y="2360942"/>
                </a:lnTo>
                <a:close/>
              </a:path>
              <a:path w="2938780" h="2938145">
                <a:moveTo>
                  <a:pt x="2368296" y="2367292"/>
                </a:moveTo>
                <a:lnTo>
                  <a:pt x="2363216" y="2362212"/>
                </a:lnTo>
                <a:lnTo>
                  <a:pt x="2343391" y="2362212"/>
                </a:lnTo>
                <a:lnTo>
                  <a:pt x="2325103" y="2362200"/>
                </a:lnTo>
                <a:lnTo>
                  <a:pt x="2330183" y="2367292"/>
                </a:lnTo>
                <a:lnTo>
                  <a:pt x="2348471" y="2367292"/>
                </a:lnTo>
                <a:lnTo>
                  <a:pt x="2368296" y="2367292"/>
                </a:lnTo>
                <a:close/>
              </a:path>
              <a:path w="2938780" h="2938145">
                <a:moveTo>
                  <a:pt x="2374646" y="2373630"/>
                </a:moveTo>
                <a:lnTo>
                  <a:pt x="2369566" y="2368562"/>
                </a:lnTo>
                <a:lnTo>
                  <a:pt x="2349741" y="2368562"/>
                </a:lnTo>
                <a:lnTo>
                  <a:pt x="2354821" y="2373630"/>
                </a:lnTo>
                <a:lnTo>
                  <a:pt x="2374646" y="2373630"/>
                </a:lnTo>
                <a:close/>
              </a:path>
              <a:path w="2938780" h="2938145">
                <a:moveTo>
                  <a:pt x="2380996" y="2379992"/>
                </a:moveTo>
                <a:lnTo>
                  <a:pt x="2375916" y="2374912"/>
                </a:lnTo>
                <a:lnTo>
                  <a:pt x="2356091" y="2374912"/>
                </a:lnTo>
                <a:lnTo>
                  <a:pt x="2337816" y="2374900"/>
                </a:lnTo>
                <a:lnTo>
                  <a:pt x="2342896" y="2379992"/>
                </a:lnTo>
                <a:lnTo>
                  <a:pt x="2361171" y="2379992"/>
                </a:lnTo>
                <a:lnTo>
                  <a:pt x="2380996" y="2379992"/>
                </a:lnTo>
                <a:close/>
              </a:path>
              <a:path w="2938780" h="2938145">
                <a:moveTo>
                  <a:pt x="2386558" y="2405392"/>
                </a:moveTo>
                <a:lnTo>
                  <a:pt x="2381478" y="2400312"/>
                </a:lnTo>
                <a:lnTo>
                  <a:pt x="2363228" y="2400312"/>
                </a:lnTo>
                <a:lnTo>
                  <a:pt x="2368308" y="2405392"/>
                </a:lnTo>
                <a:lnTo>
                  <a:pt x="2386558" y="2405392"/>
                </a:lnTo>
                <a:close/>
              </a:path>
              <a:path w="2938780" h="2938145">
                <a:moveTo>
                  <a:pt x="2387358" y="2386342"/>
                </a:moveTo>
                <a:lnTo>
                  <a:pt x="2382278" y="2381262"/>
                </a:lnTo>
                <a:lnTo>
                  <a:pt x="2362441" y="2381262"/>
                </a:lnTo>
                <a:lnTo>
                  <a:pt x="2344166" y="2381250"/>
                </a:lnTo>
                <a:lnTo>
                  <a:pt x="2349246" y="2386342"/>
                </a:lnTo>
                <a:lnTo>
                  <a:pt x="2367521" y="2386342"/>
                </a:lnTo>
                <a:lnTo>
                  <a:pt x="2387358" y="2386342"/>
                </a:lnTo>
                <a:close/>
              </a:path>
              <a:path w="2938780" h="2938145">
                <a:moveTo>
                  <a:pt x="2393708" y="2392692"/>
                </a:moveTo>
                <a:lnTo>
                  <a:pt x="2388628" y="2387612"/>
                </a:lnTo>
                <a:lnTo>
                  <a:pt x="2368791" y="2387612"/>
                </a:lnTo>
                <a:lnTo>
                  <a:pt x="2350516" y="2387612"/>
                </a:lnTo>
                <a:lnTo>
                  <a:pt x="2355596" y="2392692"/>
                </a:lnTo>
                <a:lnTo>
                  <a:pt x="2373858" y="2392692"/>
                </a:lnTo>
                <a:lnTo>
                  <a:pt x="2393708" y="2392692"/>
                </a:lnTo>
                <a:close/>
              </a:path>
              <a:path w="2938780" h="2938145">
                <a:moveTo>
                  <a:pt x="2400058" y="2399030"/>
                </a:moveTo>
                <a:lnTo>
                  <a:pt x="2394978" y="2393962"/>
                </a:lnTo>
                <a:lnTo>
                  <a:pt x="2375128" y="2393962"/>
                </a:lnTo>
                <a:lnTo>
                  <a:pt x="2356866" y="2393950"/>
                </a:lnTo>
                <a:lnTo>
                  <a:pt x="2361946" y="2399042"/>
                </a:lnTo>
                <a:lnTo>
                  <a:pt x="2380208" y="2399042"/>
                </a:lnTo>
                <a:lnTo>
                  <a:pt x="2377668" y="2396502"/>
                </a:lnTo>
                <a:lnTo>
                  <a:pt x="2380208" y="2399030"/>
                </a:lnTo>
                <a:lnTo>
                  <a:pt x="2400058" y="2399030"/>
                </a:lnTo>
                <a:close/>
              </a:path>
              <a:path w="2938780" h="2938145">
                <a:moveTo>
                  <a:pt x="2406408" y="2405380"/>
                </a:moveTo>
                <a:lnTo>
                  <a:pt x="2401328" y="2400312"/>
                </a:lnTo>
                <a:lnTo>
                  <a:pt x="2381478" y="2400312"/>
                </a:lnTo>
                <a:lnTo>
                  <a:pt x="2386558" y="2405380"/>
                </a:lnTo>
                <a:lnTo>
                  <a:pt x="2406408" y="2405380"/>
                </a:lnTo>
                <a:close/>
              </a:path>
              <a:path w="2938780" h="2938145">
                <a:moveTo>
                  <a:pt x="2412771" y="2411742"/>
                </a:moveTo>
                <a:lnTo>
                  <a:pt x="2407678" y="2406662"/>
                </a:lnTo>
                <a:lnTo>
                  <a:pt x="2387828" y="2406662"/>
                </a:lnTo>
                <a:lnTo>
                  <a:pt x="2369578" y="2406650"/>
                </a:lnTo>
                <a:lnTo>
                  <a:pt x="2374658" y="2411742"/>
                </a:lnTo>
                <a:lnTo>
                  <a:pt x="2392908" y="2411742"/>
                </a:lnTo>
                <a:lnTo>
                  <a:pt x="2412771" y="2411742"/>
                </a:lnTo>
                <a:close/>
              </a:path>
              <a:path w="2938780" h="2938145">
                <a:moveTo>
                  <a:pt x="2419121" y="2418092"/>
                </a:moveTo>
                <a:lnTo>
                  <a:pt x="2414041" y="2413012"/>
                </a:lnTo>
                <a:lnTo>
                  <a:pt x="2394178" y="2413012"/>
                </a:lnTo>
                <a:lnTo>
                  <a:pt x="2375928" y="2413012"/>
                </a:lnTo>
                <a:lnTo>
                  <a:pt x="2381008" y="2418092"/>
                </a:lnTo>
                <a:lnTo>
                  <a:pt x="2399258" y="2418092"/>
                </a:lnTo>
                <a:lnTo>
                  <a:pt x="2419121" y="2418092"/>
                </a:lnTo>
                <a:close/>
              </a:path>
              <a:path w="2938780" h="2938145">
                <a:moveTo>
                  <a:pt x="2425471" y="2424430"/>
                </a:moveTo>
                <a:lnTo>
                  <a:pt x="2420391" y="2419362"/>
                </a:lnTo>
                <a:lnTo>
                  <a:pt x="2400528" y="2419362"/>
                </a:lnTo>
                <a:lnTo>
                  <a:pt x="2382278" y="2419350"/>
                </a:lnTo>
                <a:lnTo>
                  <a:pt x="2387358" y="2424430"/>
                </a:lnTo>
                <a:lnTo>
                  <a:pt x="2405596" y="2424430"/>
                </a:lnTo>
                <a:lnTo>
                  <a:pt x="2425471" y="2424430"/>
                </a:lnTo>
                <a:close/>
              </a:path>
              <a:path w="2938780" h="2938145">
                <a:moveTo>
                  <a:pt x="2431821" y="2430780"/>
                </a:moveTo>
                <a:lnTo>
                  <a:pt x="2426741" y="2425700"/>
                </a:lnTo>
                <a:lnTo>
                  <a:pt x="2406866" y="2425700"/>
                </a:lnTo>
                <a:lnTo>
                  <a:pt x="2388628" y="2425700"/>
                </a:lnTo>
                <a:lnTo>
                  <a:pt x="2393721" y="2430780"/>
                </a:lnTo>
                <a:lnTo>
                  <a:pt x="2411946" y="2430780"/>
                </a:lnTo>
                <a:lnTo>
                  <a:pt x="2431821" y="2430780"/>
                </a:lnTo>
                <a:close/>
              </a:path>
              <a:path w="2938780" h="2938145">
                <a:moveTo>
                  <a:pt x="2438171" y="2437142"/>
                </a:moveTo>
                <a:lnTo>
                  <a:pt x="2433091" y="2432062"/>
                </a:lnTo>
                <a:lnTo>
                  <a:pt x="2413216" y="2432062"/>
                </a:lnTo>
                <a:lnTo>
                  <a:pt x="2394991" y="2432062"/>
                </a:lnTo>
                <a:lnTo>
                  <a:pt x="2400071" y="2437142"/>
                </a:lnTo>
                <a:lnTo>
                  <a:pt x="2418296" y="2437142"/>
                </a:lnTo>
                <a:lnTo>
                  <a:pt x="2438171" y="2437142"/>
                </a:lnTo>
                <a:close/>
              </a:path>
              <a:path w="2938780" h="2938145">
                <a:moveTo>
                  <a:pt x="2444534" y="2443492"/>
                </a:moveTo>
                <a:lnTo>
                  <a:pt x="2439441" y="2438412"/>
                </a:lnTo>
                <a:lnTo>
                  <a:pt x="2419578" y="2438412"/>
                </a:lnTo>
                <a:lnTo>
                  <a:pt x="2401341" y="2438400"/>
                </a:lnTo>
                <a:lnTo>
                  <a:pt x="2406421" y="2443480"/>
                </a:lnTo>
                <a:lnTo>
                  <a:pt x="2424633" y="2443480"/>
                </a:lnTo>
                <a:lnTo>
                  <a:pt x="2444534" y="2443492"/>
                </a:lnTo>
                <a:close/>
              </a:path>
              <a:path w="2938780" h="2938145">
                <a:moveTo>
                  <a:pt x="2450033" y="2468892"/>
                </a:moveTo>
                <a:lnTo>
                  <a:pt x="2444953" y="2463812"/>
                </a:lnTo>
                <a:lnTo>
                  <a:pt x="2426754" y="2463812"/>
                </a:lnTo>
                <a:lnTo>
                  <a:pt x="2431834" y="2468892"/>
                </a:lnTo>
                <a:lnTo>
                  <a:pt x="2450033" y="2468892"/>
                </a:lnTo>
                <a:close/>
              </a:path>
              <a:path w="2938780" h="2938145">
                <a:moveTo>
                  <a:pt x="2450884" y="2449830"/>
                </a:moveTo>
                <a:lnTo>
                  <a:pt x="2445804" y="2444762"/>
                </a:lnTo>
                <a:lnTo>
                  <a:pt x="2425916" y="2444762"/>
                </a:lnTo>
                <a:lnTo>
                  <a:pt x="2407691" y="2444750"/>
                </a:lnTo>
                <a:lnTo>
                  <a:pt x="2412771" y="2449842"/>
                </a:lnTo>
                <a:lnTo>
                  <a:pt x="2430983" y="2449842"/>
                </a:lnTo>
                <a:lnTo>
                  <a:pt x="2428443" y="2447302"/>
                </a:lnTo>
                <a:lnTo>
                  <a:pt x="2430983" y="2449830"/>
                </a:lnTo>
                <a:lnTo>
                  <a:pt x="2450884" y="2449830"/>
                </a:lnTo>
                <a:close/>
              </a:path>
              <a:path w="2938780" h="2938145">
                <a:moveTo>
                  <a:pt x="2457234" y="2456192"/>
                </a:moveTo>
                <a:lnTo>
                  <a:pt x="2452154" y="2451100"/>
                </a:lnTo>
                <a:lnTo>
                  <a:pt x="2432253" y="2451100"/>
                </a:lnTo>
                <a:lnTo>
                  <a:pt x="2414041" y="2451100"/>
                </a:lnTo>
                <a:lnTo>
                  <a:pt x="2419121" y="2456180"/>
                </a:lnTo>
                <a:lnTo>
                  <a:pt x="2437320" y="2456180"/>
                </a:lnTo>
                <a:lnTo>
                  <a:pt x="2457234" y="2456192"/>
                </a:lnTo>
                <a:close/>
              </a:path>
              <a:path w="2938780" h="2938145">
                <a:moveTo>
                  <a:pt x="2463584" y="2462530"/>
                </a:moveTo>
                <a:lnTo>
                  <a:pt x="2458504" y="2457462"/>
                </a:lnTo>
                <a:lnTo>
                  <a:pt x="2438603" y="2457462"/>
                </a:lnTo>
                <a:lnTo>
                  <a:pt x="2420391" y="2457450"/>
                </a:lnTo>
                <a:lnTo>
                  <a:pt x="2425484" y="2462542"/>
                </a:lnTo>
                <a:lnTo>
                  <a:pt x="2443683" y="2462542"/>
                </a:lnTo>
                <a:lnTo>
                  <a:pt x="2441143" y="2460002"/>
                </a:lnTo>
                <a:lnTo>
                  <a:pt x="2443683" y="2462530"/>
                </a:lnTo>
                <a:lnTo>
                  <a:pt x="2463584" y="2462530"/>
                </a:lnTo>
                <a:close/>
              </a:path>
              <a:path w="2938780" h="2938145">
                <a:moveTo>
                  <a:pt x="2469946" y="2468880"/>
                </a:moveTo>
                <a:lnTo>
                  <a:pt x="2464854" y="2463812"/>
                </a:lnTo>
                <a:lnTo>
                  <a:pt x="2444953" y="2463812"/>
                </a:lnTo>
                <a:lnTo>
                  <a:pt x="2450033" y="2468880"/>
                </a:lnTo>
                <a:lnTo>
                  <a:pt x="2469946" y="2468880"/>
                </a:lnTo>
                <a:close/>
              </a:path>
              <a:path w="2938780" h="2938145">
                <a:moveTo>
                  <a:pt x="2475420" y="2494292"/>
                </a:moveTo>
                <a:lnTo>
                  <a:pt x="2470340" y="2489212"/>
                </a:lnTo>
                <a:lnTo>
                  <a:pt x="2452166" y="2489212"/>
                </a:lnTo>
                <a:lnTo>
                  <a:pt x="2457246" y="2494292"/>
                </a:lnTo>
                <a:lnTo>
                  <a:pt x="2475420" y="2494292"/>
                </a:lnTo>
                <a:close/>
              </a:path>
              <a:path w="2938780" h="2938145">
                <a:moveTo>
                  <a:pt x="2476296" y="2475242"/>
                </a:moveTo>
                <a:lnTo>
                  <a:pt x="2471216" y="2470162"/>
                </a:lnTo>
                <a:lnTo>
                  <a:pt x="2451316" y="2470162"/>
                </a:lnTo>
                <a:lnTo>
                  <a:pt x="2433104" y="2470150"/>
                </a:lnTo>
                <a:lnTo>
                  <a:pt x="2438184" y="2475230"/>
                </a:lnTo>
                <a:lnTo>
                  <a:pt x="2456370" y="2475230"/>
                </a:lnTo>
                <a:lnTo>
                  <a:pt x="2476296" y="2475242"/>
                </a:lnTo>
                <a:close/>
              </a:path>
              <a:path w="2938780" h="2938145">
                <a:moveTo>
                  <a:pt x="2482646" y="2481592"/>
                </a:moveTo>
                <a:lnTo>
                  <a:pt x="2477566" y="2476500"/>
                </a:lnTo>
                <a:lnTo>
                  <a:pt x="2457653" y="2476500"/>
                </a:lnTo>
                <a:lnTo>
                  <a:pt x="2439454" y="2476500"/>
                </a:lnTo>
                <a:lnTo>
                  <a:pt x="2444534" y="2481592"/>
                </a:lnTo>
                <a:lnTo>
                  <a:pt x="2462720" y="2481592"/>
                </a:lnTo>
                <a:lnTo>
                  <a:pt x="2482646" y="2481592"/>
                </a:lnTo>
                <a:close/>
              </a:path>
              <a:path w="2938780" h="2938145">
                <a:moveTo>
                  <a:pt x="2488996" y="2487942"/>
                </a:moveTo>
                <a:lnTo>
                  <a:pt x="2483916" y="2482850"/>
                </a:lnTo>
                <a:lnTo>
                  <a:pt x="2463990" y="2482850"/>
                </a:lnTo>
                <a:lnTo>
                  <a:pt x="2445804" y="2482850"/>
                </a:lnTo>
                <a:lnTo>
                  <a:pt x="2450896" y="2487942"/>
                </a:lnTo>
                <a:lnTo>
                  <a:pt x="2469070" y="2487942"/>
                </a:lnTo>
                <a:lnTo>
                  <a:pt x="2488996" y="2487942"/>
                </a:lnTo>
                <a:close/>
              </a:path>
              <a:path w="2938780" h="2938145">
                <a:moveTo>
                  <a:pt x="2494457" y="2513342"/>
                </a:moveTo>
                <a:lnTo>
                  <a:pt x="2489377" y="2508262"/>
                </a:lnTo>
                <a:lnTo>
                  <a:pt x="2471216" y="2508262"/>
                </a:lnTo>
                <a:lnTo>
                  <a:pt x="2476296" y="2513342"/>
                </a:lnTo>
                <a:lnTo>
                  <a:pt x="2494457" y="2513342"/>
                </a:lnTo>
                <a:close/>
              </a:path>
              <a:path w="2938780" h="2938145">
                <a:moveTo>
                  <a:pt x="2495346" y="2494280"/>
                </a:moveTo>
                <a:lnTo>
                  <a:pt x="2490266" y="2489212"/>
                </a:lnTo>
                <a:lnTo>
                  <a:pt x="2470340" y="2489212"/>
                </a:lnTo>
                <a:lnTo>
                  <a:pt x="2475420" y="2494280"/>
                </a:lnTo>
                <a:lnTo>
                  <a:pt x="2495346" y="2494280"/>
                </a:lnTo>
                <a:close/>
              </a:path>
              <a:path w="2938780" h="2938145">
                <a:moveTo>
                  <a:pt x="2501709" y="2500642"/>
                </a:moveTo>
                <a:lnTo>
                  <a:pt x="2496616" y="2495562"/>
                </a:lnTo>
                <a:lnTo>
                  <a:pt x="2476690" y="2495562"/>
                </a:lnTo>
                <a:lnTo>
                  <a:pt x="2458516" y="2495562"/>
                </a:lnTo>
                <a:lnTo>
                  <a:pt x="2463596" y="2500642"/>
                </a:lnTo>
                <a:lnTo>
                  <a:pt x="2481770" y="2500642"/>
                </a:lnTo>
                <a:lnTo>
                  <a:pt x="2501709" y="2500642"/>
                </a:lnTo>
                <a:close/>
              </a:path>
              <a:path w="2938780" h="2938145">
                <a:moveTo>
                  <a:pt x="2508059" y="2506992"/>
                </a:moveTo>
                <a:lnTo>
                  <a:pt x="2502979" y="2501912"/>
                </a:lnTo>
                <a:lnTo>
                  <a:pt x="2483053" y="2501912"/>
                </a:lnTo>
                <a:lnTo>
                  <a:pt x="2464866" y="2501900"/>
                </a:lnTo>
                <a:lnTo>
                  <a:pt x="2469946" y="2506980"/>
                </a:lnTo>
                <a:lnTo>
                  <a:pt x="2488107" y="2506980"/>
                </a:lnTo>
                <a:lnTo>
                  <a:pt x="2508059" y="2506992"/>
                </a:lnTo>
                <a:close/>
              </a:path>
              <a:path w="2938780" h="2938145">
                <a:moveTo>
                  <a:pt x="2514409" y="2513330"/>
                </a:moveTo>
                <a:lnTo>
                  <a:pt x="2509329" y="2508250"/>
                </a:lnTo>
                <a:lnTo>
                  <a:pt x="2489377" y="2508250"/>
                </a:lnTo>
                <a:lnTo>
                  <a:pt x="2494457" y="2513330"/>
                </a:lnTo>
                <a:lnTo>
                  <a:pt x="2514409" y="2513330"/>
                </a:lnTo>
                <a:close/>
              </a:path>
              <a:path w="2938780" h="2938145">
                <a:moveTo>
                  <a:pt x="2520759" y="2519692"/>
                </a:moveTo>
                <a:lnTo>
                  <a:pt x="2515679" y="2514612"/>
                </a:lnTo>
                <a:lnTo>
                  <a:pt x="2495727" y="2514612"/>
                </a:lnTo>
                <a:lnTo>
                  <a:pt x="2477566" y="2514612"/>
                </a:lnTo>
                <a:lnTo>
                  <a:pt x="2482659" y="2519692"/>
                </a:lnTo>
                <a:lnTo>
                  <a:pt x="2500807" y="2519692"/>
                </a:lnTo>
                <a:lnTo>
                  <a:pt x="2520759" y="2519692"/>
                </a:lnTo>
                <a:close/>
              </a:path>
              <a:path w="2938780" h="2938145">
                <a:moveTo>
                  <a:pt x="2527109" y="2526030"/>
                </a:moveTo>
                <a:lnTo>
                  <a:pt x="2522029" y="2520962"/>
                </a:lnTo>
                <a:lnTo>
                  <a:pt x="2502077" y="2520962"/>
                </a:lnTo>
                <a:lnTo>
                  <a:pt x="2483929" y="2520950"/>
                </a:lnTo>
                <a:lnTo>
                  <a:pt x="2489009" y="2526042"/>
                </a:lnTo>
                <a:lnTo>
                  <a:pt x="2507157" y="2526042"/>
                </a:lnTo>
                <a:lnTo>
                  <a:pt x="2504617" y="2523502"/>
                </a:lnTo>
                <a:lnTo>
                  <a:pt x="2507157" y="2526030"/>
                </a:lnTo>
                <a:lnTo>
                  <a:pt x="2527109" y="2526030"/>
                </a:lnTo>
                <a:close/>
              </a:path>
              <a:path w="2938780" h="2938145">
                <a:moveTo>
                  <a:pt x="2533472" y="2532392"/>
                </a:moveTo>
                <a:lnTo>
                  <a:pt x="2528379" y="2527312"/>
                </a:lnTo>
                <a:lnTo>
                  <a:pt x="2508427" y="2527312"/>
                </a:lnTo>
                <a:lnTo>
                  <a:pt x="2490279" y="2527312"/>
                </a:lnTo>
                <a:lnTo>
                  <a:pt x="2495359" y="2532392"/>
                </a:lnTo>
                <a:lnTo>
                  <a:pt x="2513507" y="2532392"/>
                </a:lnTo>
                <a:lnTo>
                  <a:pt x="2533472" y="2532392"/>
                </a:lnTo>
                <a:close/>
              </a:path>
              <a:path w="2938780" h="2938145">
                <a:moveTo>
                  <a:pt x="2538552" y="2537460"/>
                </a:moveTo>
                <a:lnTo>
                  <a:pt x="2534742" y="2533662"/>
                </a:lnTo>
                <a:lnTo>
                  <a:pt x="2514777" y="2533662"/>
                </a:lnTo>
                <a:lnTo>
                  <a:pt x="2496629" y="2533650"/>
                </a:lnTo>
                <a:lnTo>
                  <a:pt x="2500439" y="2537460"/>
                </a:lnTo>
                <a:lnTo>
                  <a:pt x="2518575" y="2537460"/>
                </a:lnTo>
                <a:lnTo>
                  <a:pt x="2538552" y="2537460"/>
                </a:lnTo>
                <a:close/>
              </a:path>
              <a:path w="2938780" h="2938145">
                <a:moveTo>
                  <a:pt x="2544902" y="2543822"/>
                </a:moveTo>
                <a:lnTo>
                  <a:pt x="2539822" y="2538742"/>
                </a:lnTo>
                <a:lnTo>
                  <a:pt x="2519845" y="2538742"/>
                </a:lnTo>
                <a:lnTo>
                  <a:pt x="2501709" y="2538730"/>
                </a:lnTo>
                <a:lnTo>
                  <a:pt x="2506789" y="2543822"/>
                </a:lnTo>
                <a:lnTo>
                  <a:pt x="2524925" y="2543822"/>
                </a:lnTo>
                <a:lnTo>
                  <a:pt x="2544902" y="2543822"/>
                </a:lnTo>
                <a:close/>
              </a:path>
              <a:path w="2938780" h="2938145">
                <a:moveTo>
                  <a:pt x="2551252" y="2550172"/>
                </a:moveTo>
                <a:lnTo>
                  <a:pt x="2546172" y="2545080"/>
                </a:lnTo>
                <a:lnTo>
                  <a:pt x="2526195" y="2545080"/>
                </a:lnTo>
                <a:lnTo>
                  <a:pt x="2508059" y="2545080"/>
                </a:lnTo>
                <a:lnTo>
                  <a:pt x="2513152" y="2550172"/>
                </a:lnTo>
                <a:lnTo>
                  <a:pt x="2531275" y="2550172"/>
                </a:lnTo>
                <a:lnTo>
                  <a:pt x="2551252" y="2550172"/>
                </a:lnTo>
                <a:close/>
              </a:path>
              <a:path w="2938780" h="2938145">
                <a:moveTo>
                  <a:pt x="2557602" y="2556522"/>
                </a:moveTo>
                <a:lnTo>
                  <a:pt x="2552522" y="2551430"/>
                </a:lnTo>
                <a:lnTo>
                  <a:pt x="2532545" y="2551430"/>
                </a:lnTo>
                <a:lnTo>
                  <a:pt x="2514422" y="2551430"/>
                </a:lnTo>
                <a:lnTo>
                  <a:pt x="2519502" y="2556522"/>
                </a:lnTo>
                <a:lnTo>
                  <a:pt x="2537625" y="2556522"/>
                </a:lnTo>
                <a:lnTo>
                  <a:pt x="2557602" y="2556522"/>
                </a:lnTo>
                <a:close/>
              </a:path>
              <a:path w="2938780" h="2938145">
                <a:moveTo>
                  <a:pt x="2563965" y="2562860"/>
                </a:moveTo>
                <a:lnTo>
                  <a:pt x="2558885" y="2557780"/>
                </a:lnTo>
                <a:lnTo>
                  <a:pt x="2538895" y="2557780"/>
                </a:lnTo>
                <a:lnTo>
                  <a:pt x="2520772" y="2557780"/>
                </a:lnTo>
                <a:lnTo>
                  <a:pt x="2525852" y="2562860"/>
                </a:lnTo>
                <a:lnTo>
                  <a:pt x="2543975" y="2562860"/>
                </a:lnTo>
                <a:lnTo>
                  <a:pt x="2563965" y="2562860"/>
                </a:lnTo>
                <a:close/>
              </a:path>
              <a:path w="2938780" h="2938145">
                <a:moveTo>
                  <a:pt x="2570315" y="2569222"/>
                </a:moveTo>
                <a:lnTo>
                  <a:pt x="2565235" y="2564142"/>
                </a:lnTo>
                <a:lnTo>
                  <a:pt x="2545245" y="2564142"/>
                </a:lnTo>
                <a:lnTo>
                  <a:pt x="2527122" y="2564130"/>
                </a:lnTo>
                <a:lnTo>
                  <a:pt x="2532202" y="2569222"/>
                </a:lnTo>
                <a:lnTo>
                  <a:pt x="2550312" y="2569222"/>
                </a:lnTo>
                <a:lnTo>
                  <a:pt x="2570315" y="2569222"/>
                </a:lnTo>
                <a:close/>
              </a:path>
              <a:path w="2938780" h="2938145">
                <a:moveTo>
                  <a:pt x="2576665" y="2575572"/>
                </a:moveTo>
                <a:lnTo>
                  <a:pt x="2571585" y="2570480"/>
                </a:lnTo>
                <a:lnTo>
                  <a:pt x="2551582" y="2570480"/>
                </a:lnTo>
                <a:lnTo>
                  <a:pt x="2533472" y="2570480"/>
                </a:lnTo>
                <a:lnTo>
                  <a:pt x="2538552" y="2575572"/>
                </a:lnTo>
                <a:lnTo>
                  <a:pt x="2556662" y="2575572"/>
                </a:lnTo>
                <a:lnTo>
                  <a:pt x="2576665" y="2575572"/>
                </a:lnTo>
                <a:close/>
              </a:path>
              <a:path w="2938780" h="2938145">
                <a:moveTo>
                  <a:pt x="2583015" y="2581922"/>
                </a:moveTo>
                <a:lnTo>
                  <a:pt x="2577935" y="2576830"/>
                </a:lnTo>
                <a:lnTo>
                  <a:pt x="2557932" y="2576830"/>
                </a:lnTo>
                <a:lnTo>
                  <a:pt x="2539835" y="2576830"/>
                </a:lnTo>
                <a:lnTo>
                  <a:pt x="2544915" y="2581910"/>
                </a:lnTo>
                <a:lnTo>
                  <a:pt x="2562999" y="2581910"/>
                </a:lnTo>
                <a:lnTo>
                  <a:pt x="2583015" y="2581922"/>
                </a:lnTo>
                <a:close/>
              </a:path>
              <a:path w="2938780" h="2938145">
                <a:moveTo>
                  <a:pt x="2585555" y="2584462"/>
                </a:moveTo>
                <a:lnTo>
                  <a:pt x="2584285" y="2583192"/>
                </a:lnTo>
                <a:lnTo>
                  <a:pt x="2564295" y="2583192"/>
                </a:lnTo>
                <a:lnTo>
                  <a:pt x="2546185" y="2583180"/>
                </a:lnTo>
                <a:lnTo>
                  <a:pt x="2547455" y="2584450"/>
                </a:lnTo>
                <a:lnTo>
                  <a:pt x="2565539" y="2584450"/>
                </a:lnTo>
                <a:lnTo>
                  <a:pt x="2585555" y="2584462"/>
                </a:lnTo>
                <a:close/>
              </a:path>
              <a:path w="2938780" h="2938145">
                <a:moveTo>
                  <a:pt x="2589377" y="2588272"/>
                </a:moveTo>
                <a:lnTo>
                  <a:pt x="2586825" y="2585732"/>
                </a:lnTo>
                <a:lnTo>
                  <a:pt x="2566822" y="2585732"/>
                </a:lnTo>
                <a:lnTo>
                  <a:pt x="2548725" y="2585732"/>
                </a:lnTo>
                <a:lnTo>
                  <a:pt x="2551265" y="2588272"/>
                </a:lnTo>
                <a:lnTo>
                  <a:pt x="2569362" y="2588272"/>
                </a:lnTo>
                <a:lnTo>
                  <a:pt x="2589377" y="2588272"/>
                </a:lnTo>
                <a:close/>
              </a:path>
              <a:path w="2938780" h="2938145">
                <a:moveTo>
                  <a:pt x="2590939" y="2609862"/>
                </a:moveTo>
                <a:lnTo>
                  <a:pt x="2589669" y="2608592"/>
                </a:lnTo>
                <a:lnTo>
                  <a:pt x="2571597" y="2608592"/>
                </a:lnTo>
                <a:lnTo>
                  <a:pt x="2572867" y="2609862"/>
                </a:lnTo>
                <a:lnTo>
                  <a:pt x="2590939" y="2609862"/>
                </a:lnTo>
                <a:close/>
              </a:path>
              <a:path w="2938780" h="2938145">
                <a:moveTo>
                  <a:pt x="2591917" y="2590812"/>
                </a:moveTo>
                <a:lnTo>
                  <a:pt x="2590647" y="2589530"/>
                </a:lnTo>
                <a:lnTo>
                  <a:pt x="2570632" y="2589530"/>
                </a:lnTo>
                <a:lnTo>
                  <a:pt x="2552535" y="2589530"/>
                </a:lnTo>
                <a:lnTo>
                  <a:pt x="2553805" y="2590800"/>
                </a:lnTo>
                <a:lnTo>
                  <a:pt x="2571889" y="2590800"/>
                </a:lnTo>
                <a:lnTo>
                  <a:pt x="2591917" y="2590812"/>
                </a:lnTo>
                <a:close/>
              </a:path>
              <a:path w="2938780" h="2938145">
                <a:moveTo>
                  <a:pt x="2595727" y="2594622"/>
                </a:moveTo>
                <a:lnTo>
                  <a:pt x="2593187" y="2592082"/>
                </a:lnTo>
                <a:lnTo>
                  <a:pt x="2573172" y="2592082"/>
                </a:lnTo>
                <a:lnTo>
                  <a:pt x="2555075" y="2592070"/>
                </a:lnTo>
                <a:lnTo>
                  <a:pt x="2557615" y="2594622"/>
                </a:lnTo>
                <a:lnTo>
                  <a:pt x="2575712" y="2594622"/>
                </a:lnTo>
                <a:lnTo>
                  <a:pt x="2595727" y="2594622"/>
                </a:lnTo>
                <a:close/>
              </a:path>
              <a:path w="2938780" h="2938145">
                <a:moveTo>
                  <a:pt x="2598267" y="2597162"/>
                </a:moveTo>
                <a:lnTo>
                  <a:pt x="2596997" y="2595892"/>
                </a:lnTo>
                <a:lnTo>
                  <a:pt x="2576982" y="2595892"/>
                </a:lnTo>
                <a:lnTo>
                  <a:pt x="2558885" y="2595880"/>
                </a:lnTo>
                <a:lnTo>
                  <a:pt x="2560155" y="2597150"/>
                </a:lnTo>
                <a:lnTo>
                  <a:pt x="2578227" y="2597150"/>
                </a:lnTo>
                <a:lnTo>
                  <a:pt x="2598267" y="2597162"/>
                </a:lnTo>
                <a:close/>
              </a:path>
              <a:path w="2938780" h="2938145">
                <a:moveTo>
                  <a:pt x="2601099" y="2620022"/>
                </a:moveTo>
                <a:lnTo>
                  <a:pt x="2598559" y="2617482"/>
                </a:lnTo>
                <a:lnTo>
                  <a:pt x="2580487" y="2617482"/>
                </a:lnTo>
                <a:lnTo>
                  <a:pt x="2583027" y="2620022"/>
                </a:lnTo>
                <a:lnTo>
                  <a:pt x="2601099" y="2620022"/>
                </a:lnTo>
                <a:close/>
              </a:path>
              <a:path w="2938780" h="2938145">
                <a:moveTo>
                  <a:pt x="2602077" y="2600972"/>
                </a:moveTo>
                <a:lnTo>
                  <a:pt x="2599537" y="2598432"/>
                </a:lnTo>
                <a:lnTo>
                  <a:pt x="2579509" y="2598432"/>
                </a:lnTo>
                <a:lnTo>
                  <a:pt x="2561425" y="2598432"/>
                </a:lnTo>
                <a:lnTo>
                  <a:pt x="2563965" y="2600972"/>
                </a:lnTo>
                <a:lnTo>
                  <a:pt x="2582049" y="2600972"/>
                </a:lnTo>
                <a:lnTo>
                  <a:pt x="2602077" y="2600972"/>
                </a:lnTo>
                <a:close/>
              </a:path>
              <a:path w="2938780" h="2938145">
                <a:moveTo>
                  <a:pt x="2604617" y="2603512"/>
                </a:moveTo>
                <a:lnTo>
                  <a:pt x="2603347" y="2602230"/>
                </a:lnTo>
                <a:lnTo>
                  <a:pt x="2583319" y="2602230"/>
                </a:lnTo>
                <a:lnTo>
                  <a:pt x="2565235" y="2602230"/>
                </a:lnTo>
                <a:lnTo>
                  <a:pt x="2566505" y="2603500"/>
                </a:lnTo>
                <a:lnTo>
                  <a:pt x="2584577" y="2603500"/>
                </a:lnTo>
                <a:lnTo>
                  <a:pt x="2604617" y="2603512"/>
                </a:lnTo>
                <a:close/>
              </a:path>
              <a:path w="2938780" h="2938145">
                <a:moveTo>
                  <a:pt x="2608427" y="2607322"/>
                </a:moveTo>
                <a:lnTo>
                  <a:pt x="2605887" y="2604782"/>
                </a:lnTo>
                <a:lnTo>
                  <a:pt x="2585859" y="2604782"/>
                </a:lnTo>
                <a:lnTo>
                  <a:pt x="2567775" y="2604782"/>
                </a:lnTo>
                <a:lnTo>
                  <a:pt x="2570327" y="2607322"/>
                </a:lnTo>
                <a:lnTo>
                  <a:pt x="2588399" y="2607322"/>
                </a:lnTo>
                <a:lnTo>
                  <a:pt x="2608427" y="2607322"/>
                </a:lnTo>
                <a:close/>
              </a:path>
              <a:path w="2938780" h="2938145">
                <a:moveTo>
                  <a:pt x="2610967" y="2609850"/>
                </a:moveTo>
                <a:lnTo>
                  <a:pt x="2609697" y="2608580"/>
                </a:lnTo>
                <a:lnTo>
                  <a:pt x="2589669" y="2608580"/>
                </a:lnTo>
                <a:lnTo>
                  <a:pt x="2590939" y="2609850"/>
                </a:lnTo>
                <a:lnTo>
                  <a:pt x="2610967" y="2609850"/>
                </a:lnTo>
                <a:close/>
              </a:path>
              <a:path w="2938780" h="2938145">
                <a:moveTo>
                  <a:pt x="2614777" y="2613672"/>
                </a:moveTo>
                <a:lnTo>
                  <a:pt x="2612237" y="2611120"/>
                </a:lnTo>
                <a:lnTo>
                  <a:pt x="2592209" y="2611120"/>
                </a:lnTo>
                <a:lnTo>
                  <a:pt x="2574137" y="2611132"/>
                </a:lnTo>
                <a:lnTo>
                  <a:pt x="2576677" y="2613672"/>
                </a:lnTo>
                <a:lnTo>
                  <a:pt x="2594749" y="2613672"/>
                </a:lnTo>
                <a:lnTo>
                  <a:pt x="2614777" y="2613672"/>
                </a:lnTo>
                <a:close/>
              </a:path>
              <a:path w="2938780" h="2938145">
                <a:moveTo>
                  <a:pt x="2617330" y="2616212"/>
                </a:moveTo>
                <a:lnTo>
                  <a:pt x="2616047" y="2614942"/>
                </a:lnTo>
                <a:lnTo>
                  <a:pt x="2596032" y="2614942"/>
                </a:lnTo>
                <a:lnTo>
                  <a:pt x="2577947" y="2614930"/>
                </a:lnTo>
                <a:lnTo>
                  <a:pt x="2579217" y="2616200"/>
                </a:lnTo>
                <a:lnTo>
                  <a:pt x="2597277" y="2616200"/>
                </a:lnTo>
                <a:lnTo>
                  <a:pt x="2617330" y="2616212"/>
                </a:lnTo>
                <a:close/>
              </a:path>
              <a:path w="2938780" h="2938145">
                <a:moveTo>
                  <a:pt x="2621140" y="2620010"/>
                </a:moveTo>
                <a:lnTo>
                  <a:pt x="2618600" y="2617482"/>
                </a:lnTo>
                <a:lnTo>
                  <a:pt x="2598559" y="2617482"/>
                </a:lnTo>
                <a:lnTo>
                  <a:pt x="2601099" y="2620010"/>
                </a:lnTo>
                <a:lnTo>
                  <a:pt x="2621140" y="2620010"/>
                </a:lnTo>
                <a:close/>
              </a:path>
              <a:path w="2938780" h="2938145">
                <a:moveTo>
                  <a:pt x="2623680" y="2622562"/>
                </a:moveTo>
                <a:lnTo>
                  <a:pt x="2622410" y="2621280"/>
                </a:lnTo>
                <a:lnTo>
                  <a:pt x="2602369" y="2621280"/>
                </a:lnTo>
                <a:lnTo>
                  <a:pt x="2584297" y="2621280"/>
                </a:lnTo>
                <a:lnTo>
                  <a:pt x="2585567" y="2622550"/>
                </a:lnTo>
                <a:lnTo>
                  <a:pt x="2603627" y="2622550"/>
                </a:lnTo>
                <a:lnTo>
                  <a:pt x="2623680" y="2622562"/>
                </a:lnTo>
                <a:close/>
              </a:path>
              <a:path w="2938780" h="2938145">
                <a:moveTo>
                  <a:pt x="2627490" y="2626372"/>
                </a:moveTo>
                <a:lnTo>
                  <a:pt x="2624950" y="2623832"/>
                </a:lnTo>
                <a:lnTo>
                  <a:pt x="2604909" y="2623832"/>
                </a:lnTo>
                <a:lnTo>
                  <a:pt x="2586837" y="2623820"/>
                </a:lnTo>
                <a:lnTo>
                  <a:pt x="2589377" y="2626372"/>
                </a:lnTo>
                <a:lnTo>
                  <a:pt x="2607437" y="2626372"/>
                </a:lnTo>
                <a:lnTo>
                  <a:pt x="2627490" y="2626372"/>
                </a:lnTo>
                <a:close/>
              </a:path>
              <a:path w="2938780" h="2938145">
                <a:moveTo>
                  <a:pt x="2630030" y="2628900"/>
                </a:moveTo>
                <a:lnTo>
                  <a:pt x="2628760" y="2627642"/>
                </a:lnTo>
                <a:lnTo>
                  <a:pt x="2608719" y="2627642"/>
                </a:lnTo>
                <a:lnTo>
                  <a:pt x="2590647" y="2627630"/>
                </a:lnTo>
                <a:lnTo>
                  <a:pt x="2591917" y="2628900"/>
                </a:lnTo>
                <a:lnTo>
                  <a:pt x="2609977" y="2628900"/>
                </a:lnTo>
                <a:lnTo>
                  <a:pt x="2630030" y="2628900"/>
                </a:lnTo>
                <a:close/>
              </a:path>
              <a:path w="2938780" h="2938145">
                <a:moveTo>
                  <a:pt x="2633840" y="2632722"/>
                </a:moveTo>
                <a:lnTo>
                  <a:pt x="2631300" y="2630182"/>
                </a:lnTo>
                <a:lnTo>
                  <a:pt x="2611247" y="2630182"/>
                </a:lnTo>
                <a:lnTo>
                  <a:pt x="2593187" y="2630182"/>
                </a:lnTo>
                <a:lnTo>
                  <a:pt x="2595727" y="2632710"/>
                </a:lnTo>
                <a:lnTo>
                  <a:pt x="2613774" y="2632710"/>
                </a:lnTo>
                <a:lnTo>
                  <a:pt x="2633840" y="2632722"/>
                </a:lnTo>
                <a:close/>
              </a:path>
              <a:path w="2938780" h="2938145">
                <a:moveTo>
                  <a:pt x="2636380" y="2635262"/>
                </a:moveTo>
                <a:lnTo>
                  <a:pt x="2635110" y="2633980"/>
                </a:lnTo>
                <a:lnTo>
                  <a:pt x="2615057" y="2633980"/>
                </a:lnTo>
                <a:lnTo>
                  <a:pt x="2596997" y="2633980"/>
                </a:lnTo>
                <a:lnTo>
                  <a:pt x="2598280" y="2635250"/>
                </a:lnTo>
                <a:lnTo>
                  <a:pt x="2616314" y="2635250"/>
                </a:lnTo>
                <a:lnTo>
                  <a:pt x="2636380" y="2635262"/>
                </a:lnTo>
                <a:close/>
              </a:path>
              <a:path w="2938780" h="2938145">
                <a:moveTo>
                  <a:pt x="2640190" y="2639072"/>
                </a:moveTo>
                <a:lnTo>
                  <a:pt x="2637650" y="2636520"/>
                </a:lnTo>
                <a:lnTo>
                  <a:pt x="2617597" y="2636520"/>
                </a:lnTo>
                <a:lnTo>
                  <a:pt x="2599550" y="2636532"/>
                </a:lnTo>
                <a:lnTo>
                  <a:pt x="2602090" y="2639072"/>
                </a:lnTo>
                <a:lnTo>
                  <a:pt x="2620137" y="2639072"/>
                </a:lnTo>
                <a:lnTo>
                  <a:pt x="2640190" y="2639072"/>
                </a:lnTo>
                <a:close/>
              </a:path>
              <a:path w="2938780" h="2938145">
                <a:moveTo>
                  <a:pt x="2641714" y="2660662"/>
                </a:moveTo>
                <a:lnTo>
                  <a:pt x="2640444" y="2659380"/>
                </a:lnTo>
                <a:lnTo>
                  <a:pt x="2622410" y="2659380"/>
                </a:lnTo>
                <a:lnTo>
                  <a:pt x="2623680" y="2660662"/>
                </a:lnTo>
                <a:lnTo>
                  <a:pt x="2641714" y="2660662"/>
                </a:lnTo>
                <a:close/>
              </a:path>
              <a:path w="2938780" h="2938145">
                <a:moveTo>
                  <a:pt x="2646553" y="2645422"/>
                </a:moveTo>
                <a:lnTo>
                  <a:pt x="2641460" y="2640330"/>
                </a:lnTo>
                <a:lnTo>
                  <a:pt x="2621407" y="2640330"/>
                </a:lnTo>
                <a:lnTo>
                  <a:pt x="2603360" y="2640342"/>
                </a:lnTo>
                <a:lnTo>
                  <a:pt x="2608440" y="2645422"/>
                </a:lnTo>
                <a:lnTo>
                  <a:pt x="2626487" y="2645422"/>
                </a:lnTo>
                <a:lnTo>
                  <a:pt x="2646553" y="2645422"/>
                </a:lnTo>
                <a:close/>
              </a:path>
              <a:path w="2938780" h="2938145">
                <a:moveTo>
                  <a:pt x="2649093" y="2647962"/>
                </a:moveTo>
                <a:lnTo>
                  <a:pt x="2647823" y="2646680"/>
                </a:lnTo>
                <a:lnTo>
                  <a:pt x="2627757" y="2646680"/>
                </a:lnTo>
                <a:lnTo>
                  <a:pt x="2609710" y="2646692"/>
                </a:lnTo>
                <a:lnTo>
                  <a:pt x="2610980" y="2647950"/>
                </a:lnTo>
                <a:lnTo>
                  <a:pt x="2629014" y="2647950"/>
                </a:lnTo>
                <a:lnTo>
                  <a:pt x="2649093" y="2647962"/>
                </a:lnTo>
                <a:close/>
              </a:path>
              <a:path w="2938780" h="2938145">
                <a:moveTo>
                  <a:pt x="2652903" y="2651772"/>
                </a:moveTo>
                <a:lnTo>
                  <a:pt x="2650363" y="2649232"/>
                </a:lnTo>
                <a:lnTo>
                  <a:pt x="2630297" y="2649232"/>
                </a:lnTo>
                <a:lnTo>
                  <a:pt x="2612250" y="2649232"/>
                </a:lnTo>
                <a:lnTo>
                  <a:pt x="2614790" y="2651760"/>
                </a:lnTo>
                <a:lnTo>
                  <a:pt x="2632824" y="2651760"/>
                </a:lnTo>
                <a:lnTo>
                  <a:pt x="2652903" y="2651772"/>
                </a:lnTo>
                <a:close/>
              </a:path>
              <a:path w="2938780" h="2938145">
                <a:moveTo>
                  <a:pt x="2655443" y="2654312"/>
                </a:moveTo>
                <a:lnTo>
                  <a:pt x="2654173" y="2653030"/>
                </a:lnTo>
                <a:lnTo>
                  <a:pt x="2634107" y="2653030"/>
                </a:lnTo>
                <a:lnTo>
                  <a:pt x="2616060" y="2653042"/>
                </a:lnTo>
                <a:lnTo>
                  <a:pt x="2617330" y="2654312"/>
                </a:lnTo>
                <a:lnTo>
                  <a:pt x="2635377" y="2654312"/>
                </a:lnTo>
                <a:lnTo>
                  <a:pt x="2655443" y="2654312"/>
                </a:lnTo>
                <a:close/>
              </a:path>
              <a:path w="2938780" h="2938145">
                <a:moveTo>
                  <a:pt x="2659253" y="2658122"/>
                </a:moveTo>
                <a:lnTo>
                  <a:pt x="2656713" y="2655582"/>
                </a:lnTo>
                <a:lnTo>
                  <a:pt x="2636634" y="2655582"/>
                </a:lnTo>
                <a:lnTo>
                  <a:pt x="2618600" y="2655582"/>
                </a:lnTo>
                <a:lnTo>
                  <a:pt x="2621140" y="2658122"/>
                </a:lnTo>
                <a:lnTo>
                  <a:pt x="2639174" y="2658122"/>
                </a:lnTo>
                <a:lnTo>
                  <a:pt x="2659253" y="2658122"/>
                </a:lnTo>
                <a:close/>
              </a:path>
              <a:path w="2938780" h="2938145">
                <a:moveTo>
                  <a:pt x="2661793" y="2660650"/>
                </a:moveTo>
                <a:lnTo>
                  <a:pt x="2660523" y="2659380"/>
                </a:lnTo>
                <a:lnTo>
                  <a:pt x="2640444" y="2659380"/>
                </a:lnTo>
                <a:lnTo>
                  <a:pt x="2641714" y="2660650"/>
                </a:lnTo>
                <a:lnTo>
                  <a:pt x="2661793" y="2660650"/>
                </a:lnTo>
                <a:close/>
              </a:path>
              <a:path w="2938780" h="2938145">
                <a:moveTo>
                  <a:pt x="2665603" y="2664472"/>
                </a:moveTo>
                <a:lnTo>
                  <a:pt x="2663063" y="2661932"/>
                </a:lnTo>
                <a:lnTo>
                  <a:pt x="2642984" y="2661932"/>
                </a:lnTo>
                <a:lnTo>
                  <a:pt x="2624950" y="2661932"/>
                </a:lnTo>
                <a:lnTo>
                  <a:pt x="2627503" y="2664460"/>
                </a:lnTo>
                <a:lnTo>
                  <a:pt x="2645511" y="2664460"/>
                </a:lnTo>
                <a:lnTo>
                  <a:pt x="2665603" y="2664472"/>
                </a:lnTo>
                <a:close/>
              </a:path>
              <a:path w="2938780" h="2938145">
                <a:moveTo>
                  <a:pt x="2668143" y="2667012"/>
                </a:moveTo>
                <a:lnTo>
                  <a:pt x="2666873" y="2665730"/>
                </a:lnTo>
                <a:lnTo>
                  <a:pt x="2646794" y="2665730"/>
                </a:lnTo>
                <a:lnTo>
                  <a:pt x="2628773" y="2665730"/>
                </a:lnTo>
                <a:lnTo>
                  <a:pt x="2630043" y="2667000"/>
                </a:lnTo>
                <a:lnTo>
                  <a:pt x="2648051" y="2667000"/>
                </a:lnTo>
                <a:lnTo>
                  <a:pt x="2668143" y="2667012"/>
                </a:lnTo>
                <a:close/>
              </a:path>
              <a:path w="2938780" h="2938145">
                <a:moveTo>
                  <a:pt x="2670911" y="2689872"/>
                </a:moveTo>
                <a:lnTo>
                  <a:pt x="2668371" y="2687332"/>
                </a:lnTo>
                <a:lnTo>
                  <a:pt x="2650363" y="2687332"/>
                </a:lnTo>
                <a:lnTo>
                  <a:pt x="2652903" y="2689872"/>
                </a:lnTo>
                <a:lnTo>
                  <a:pt x="2670911" y="2689872"/>
                </a:lnTo>
                <a:close/>
              </a:path>
              <a:path w="2938780" h="2938145">
                <a:moveTo>
                  <a:pt x="2671953" y="2670810"/>
                </a:moveTo>
                <a:lnTo>
                  <a:pt x="2669413" y="2668282"/>
                </a:lnTo>
                <a:lnTo>
                  <a:pt x="2649347" y="2668282"/>
                </a:lnTo>
                <a:lnTo>
                  <a:pt x="2631313" y="2668270"/>
                </a:lnTo>
                <a:lnTo>
                  <a:pt x="2633853" y="2670810"/>
                </a:lnTo>
                <a:lnTo>
                  <a:pt x="2651874" y="2670810"/>
                </a:lnTo>
                <a:lnTo>
                  <a:pt x="2671953" y="2670810"/>
                </a:lnTo>
                <a:close/>
              </a:path>
              <a:path w="2938780" h="2938145">
                <a:moveTo>
                  <a:pt x="2673451" y="2692412"/>
                </a:moveTo>
                <a:lnTo>
                  <a:pt x="2672181" y="2691130"/>
                </a:lnTo>
                <a:lnTo>
                  <a:pt x="2654173" y="2691130"/>
                </a:lnTo>
                <a:lnTo>
                  <a:pt x="2655443" y="2692412"/>
                </a:lnTo>
                <a:lnTo>
                  <a:pt x="2673451" y="2692412"/>
                </a:lnTo>
                <a:close/>
              </a:path>
              <a:path w="2938780" h="2938145">
                <a:moveTo>
                  <a:pt x="2674493" y="2673362"/>
                </a:moveTo>
                <a:lnTo>
                  <a:pt x="2673223" y="2672080"/>
                </a:lnTo>
                <a:lnTo>
                  <a:pt x="2653144" y="2672080"/>
                </a:lnTo>
                <a:lnTo>
                  <a:pt x="2635123" y="2672080"/>
                </a:lnTo>
                <a:lnTo>
                  <a:pt x="2636393" y="2673350"/>
                </a:lnTo>
                <a:lnTo>
                  <a:pt x="2654401" y="2673350"/>
                </a:lnTo>
                <a:lnTo>
                  <a:pt x="2674493" y="2673362"/>
                </a:lnTo>
                <a:close/>
              </a:path>
              <a:path w="2938780" h="2938145">
                <a:moveTo>
                  <a:pt x="2678315" y="2677172"/>
                </a:moveTo>
                <a:lnTo>
                  <a:pt x="2675763" y="2674632"/>
                </a:lnTo>
                <a:lnTo>
                  <a:pt x="2655684" y="2674632"/>
                </a:lnTo>
                <a:lnTo>
                  <a:pt x="2637663" y="2674620"/>
                </a:lnTo>
                <a:lnTo>
                  <a:pt x="2640203" y="2677172"/>
                </a:lnTo>
                <a:lnTo>
                  <a:pt x="2658224" y="2677172"/>
                </a:lnTo>
                <a:lnTo>
                  <a:pt x="2678315" y="2677172"/>
                </a:lnTo>
                <a:close/>
              </a:path>
              <a:path w="2938780" h="2938145">
                <a:moveTo>
                  <a:pt x="2680855" y="2679712"/>
                </a:moveTo>
                <a:lnTo>
                  <a:pt x="2679585" y="2678442"/>
                </a:lnTo>
                <a:lnTo>
                  <a:pt x="2659507" y="2678442"/>
                </a:lnTo>
                <a:lnTo>
                  <a:pt x="2641473" y="2678430"/>
                </a:lnTo>
                <a:lnTo>
                  <a:pt x="2642743" y="2679700"/>
                </a:lnTo>
                <a:lnTo>
                  <a:pt x="2660751" y="2679700"/>
                </a:lnTo>
                <a:lnTo>
                  <a:pt x="2680855" y="2679712"/>
                </a:lnTo>
                <a:close/>
              </a:path>
              <a:path w="2938780" h="2938145">
                <a:moveTo>
                  <a:pt x="2684665" y="2683522"/>
                </a:moveTo>
                <a:lnTo>
                  <a:pt x="2682125" y="2680982"/>
                </a:lnTo>
                <a:lnTo>
                  <a:pt x="2662034" y="2680982"/>
                </a:lnTo>
                <a:lnTo>
                  <a:pt x="2644013" y="2680982"/>
                </a:lnTo>
                <a:lnTo>
                  <a:pt x="2646553" y="2683522"/>
                </a:lnTo>
                <a:lnTo>
                  <a:pt x="2664574" y="2683522"/>
                </a:lnTo>
                <a:lnTo>
                  <a:pt x="2684665" y="2683522"/>
                </a:lnTo>
                <a:close/>
              </a:path>
              <a:path w="2938780" h="2938145">
                <a:moveTo>
                  <a:pt x="2687205" y="2686062"/>
                </a:moveTo>
                <a:lnTo>
                  <a:pt x="2685935" y="2684780"/>
                </a:lnTo>
                <a:lnTo>
                  <a:pt x="2665844" y="2684780"/>
                </a:lnTo>
                <a:lnTo>
                  <a:pt x="2647823" y="2684780"/>
                </a:lnTo>
                <a:lnTo>
                  <a:pt x="2649093" y="2686050"/>
                </a:lnTo>
                <a:lnTo>
                  <a:pt x="2667089" y="2686050"/>
                </a:lnTo>
                <a:lnTo>
                  <a:pt x="2687205" y="2686062"/>
                </a:lnTo>
                <a:close/>
              </a:path>
              <a:path w="2938780" h="2938145">
                <a:moveTo>
                  <a:pt x="2689961" y="2708922"/>
                </a:moveTo>
                <a:lnTo>
                  <a:pt x="2687421" y="2706382"/>
                </a:lnTo>
                <a:lnTo>
                  <a:pt x="2669425" y="2706382"/>
                </a:lnTo>
                <a:lnTo>
                  <a:pt x="2671965" y="2708922"/>
                </a:lnTo>
                <a:lnTo>
                  <a:pt x="2689961" y="2708922"/>
                </a:lnTo>
                <a:close/>
              </a:path>
              <a:path w="2938780" h="2938145">
                <a:moveTo>
                  <a:pt x="2691015" y="2689860"/>
                </a:moveTo>
                <a:lnTo>
                  <a:pt x="2688475" y="2687320"/>
                </a:lnTo>
                <a:lnTo>
                  <a:pt x="2668371" y="2687320"/>
                </a:lnTo>
                <a:lnTo>
                  <a:pt x="2670911" y="2689860"/>
                </a:lnTo>
                <a:lnTo>
                  <a:pt x="2691015" y="2689860"/>
                </a:lnTo>
                <a:close/>
              </a:path>
              <a:path w="2938780" h="2938145">
                <a:moveTo>
                  <a:pt x="2693555" y="2692400"/>
                </a:moveTo>
                <a:lnTo>
                  <a:pt x="2692285" y="2691130"/>
                </a:lnTo>
                <a:lnTo>
                  <a:pt x="2672181" y="2691130"/>
                </a:lnTo>
                <a:lnTo>
                  <a:pt x="2673451" y="2692400"/>
                </a:lnTo>
                <a:lnTo>
                  <a:pt x="2693555" y="2692400"/>
                </a:lnTo>
                <a:close/>
              </a:path>
              <a:path w="2938780" h="2938145">
                <a:moveTo>
                  <a:pt x="2697365" y="2696210"/>
                </a:moveTo>
                <a:lnTo>
                  <a:pt x="2694825" y="2693682"/>
                </a:lnTo>
                <a:lnTo>
                  <a:pt x="2674721" y="2693682"/>
                </a:lnTo>
                <a:lnTo>
                  <a:pt x="2656713" y="2693682"/>
                </a:lnTo>
                <a:lnTo>
                  <a:pt x="2659265" y="2696210"/>
                </a:lnTo>
                <a:lnTo>
                  <a:pt x="2677261" y="2696210"/>
                </a:lnTo>
                <a:lnTo>
                  <a:pt x="2697365" y="2696210"/>
                </a:lnTo>
                <a:close/>
              </a:path>
              <a:path w="2938780" h="2938145">
                <a:moveTo>
                  <a:pt x="2699905" y="2698762"/>
                </a:moveTo>
                <a:lnTo>
                  <a:pt x="2698635" y="2697480"/>
                </a:lnTo>
                <a:lnTo>
                  <a:pt x="2678531" y="2697480"/>
                </a:lnTo>
                <a:lnTo>
                  <a:pt x="2660535" y="2697480"/>
                </a:lnTo>
                <a:lnTo>
                  <a:pt x="2661805" y="2698762"/>
                </a:lnTo>
                <a:lnTo>
                  <a:pt x="2679801" y="2698762"/>
                </a:lnTo>
                <a:lnTo>
                  <a:pt x="2699905" y="2698762"/>
                </a:lnTo>
                <a:close/>
              </a:path>
              <a:path w="2938780" h="2938145">
                <a:moveTo>
                  <a:pt x="2702649" y="2721622"/>
                </a:moveTo>
                <a:lnTo>
                  <a:pt x="2700109" y="2719082"/>
                </a:lnTo>
                <a:lnTo>
                  <a:pt x="2682125" y="2719082"/>
                </a:lnTo>
                <a:lnTo>
                  <a:pt x="2684665" y="2721622"/>
                </a:lnTo>
                <a:lnTo>
                  <a:pt x="2702649" y="2721622"/>
                </a:lnTo>
                <a:close/>
              </a:path>
              <a:path w="2938780" h="2938145">
                <a:moveTo>
                  <a:pt x="2703715" y="2702560"/>
                </a:moveTo>
                <a:lnTo>
                  <a:pt x="2701175" y="2700032"/>
                </a:lnTo>
                <a:lnTo>
                  <a:pt x="2681084" y="2700032"/>
                </a:lnTo>
                <a:lnTo>
                  <a:pt x="2663075" y="2700020"/>
                </a:lnTo>
                <a:lnTo>
                  <a:pt x="2665615" y="2702560"/>
                </a:lnTo>
                <a:lnTo>
                  <a:pt x="2683611" y="2702560"/>
                </a:lnTo>
                <a:lnTo>
                  <a:pt x="2703715" y="2702560"/>
                </a:lnTo>
                <a:close/>
              </a:path>
              <a:path w="2938780" h="2938145">
                <a:moveTo>
                  <a:pt x="2706268" y="2705112"/>
                </a:moveTo>
                <a:lnTo>
                  <a:pt x="2704985" y="2703830"/>
                </a:lnTo>
                <a:lnTo>
                  <a:pt x="2684881" y="2703830"/>
                </a:lnTo>
                <a:lnTo>
                  <a:pt x="2666885" y="2703830"/>
                </a:lnTo>
                <a:lnTo>
                  <a:pt x="2668155" y="2705112"/>
                </a:lnTo>
                <a:lnTo>
                  <a:pt x="2686151" y="2705112"/>
                </a:lnTo>
                <a:lnTo>
                  <a:pt x="2706268" y="2705112"/>
                </a:lnTo>
                <a:close/>
              </a:path>
              <a:path w="2938780" h="2938145">
                <a:moveTo>
                  <a:pt x="2710078" y="2708910"/>
                </a:moveTo>
                <a:lnTo>
                  <a:pt x="2707538" y="2706382"/>
                </a:lnTo>
                <a:lnTo>
                  <a:pt x="2687421" y="2706382"/>
                </a:lnTo>
                <a:lnTo>
                  <a:pt x="2689961" y="2708910"/>
                </a:lnTo>
                <a:lnTo>
                  <a:pt x="2710078" y="2708910"/>
                </a:lnTo>
                <a:close/>
              </a:path>
              <a:path w="2938780" h="2938145">
                <a:moveTo>
                  <a:pt x="2711539" y="2730512"/>
                </a:moveTo>
                <a:lnTo>
                  <a:pt x="2710269" y="2729230"/>
                </a:lnTo>
                <a:lnTo>
                  <a:pt x="2692298" y="2729230"/>
                </a:lnTo>
                <a:lnTo>
                  <a:pt x="2693568" y="2730512"/>
                </a:lnTo>
                <a:lnTo>
                  <a:pt x="2711539" y="2730512"/>
                </a:lnTo>
                <a:close/>
              </a:path>
              <a:path w="2938780" h="2938145">
                <a:moveTo>
                  <a:pt x="2712618" y="2711462"/>
                </a:moveTo>
                <a:lnTo>
                  <a:pt x="2711348" y="2710192"/>
                </a:lnTo>
                <a:lnTo>
                  <a:pt x="2691231" y="2710192"/>
                </a:lnTo>
                <a:lnTo>
                  <a:pt x="2673235" y="2710180"/>
                </a:lnTo>
                <a:lnTo>
                  <a:pt x="2674505" y="2711462"/>
                </a:lnTo>
                <a:lnTo>
                  <a:pt x="2692501" y="2711462"/>
                </a:lnTo>
                <a:lnTo>
                  <a:pt x="2712618" y="2711462"/>
                </a:lnTo>
                <a:close/>
              </a:path>
              <a:path w="2938780" h="2938145">
                <a:moveTo>
                  <a:pt x="2715349" y="2734322"/>
                </a:moveTo>
                <a:lnTo>
                  <a:pt x="2712809" y="2731782"/>
                </a:lnTo>
                <a:lnTo>
                  <a:pt x="2694838" y="2731782"/>
                </a:lnTo>
                <a:lnTo>
                  <a:pt x="2697378" y="2734322"/>
                </a:lnTo>
                <a:lnTo>
                  <a:pt x="2715349" y="2734322"/>
                </a:lnTo>
                <a:close/>
              </a:path>
              <a:path w="2938780" h="2938145">
                <a:moveTo>
                  <a:pt x="2716428" y="2715272"/>
                </a:moveTo>
                <a:lnTo>
                  <a:pt x="2713888" y="2712732"/>
                </a:lnTo>
                <a:lnTo>
                  <a:pt x="2693771" y="2712732"/>
                </a:lnTo>
                <a:lnTo>
                  <a:pt x="2675775" y="2712732"/>
                </a:lnTo>
                <a:lnTo>
                  <a:pt x="2678315" y="2715272"/>
                </a:lnTo>
                <a:lnTo>
                  <a:pt x="2696299" y="2715272"/>
                </a:lnTo>
                <a:lnTo>
                  <a:pt x="2716428" y="2715272"/>
                </a:lnTo>
                <a:close/>
              </a:path>
              <a:path w="2938780" h="2938145">
                <a:moveTo>
                  <a:pt x="2718968" y="2717812"/>
                </a:moveTo>
                <a:lnTo>
                  <a:pt x="2717698" y="2716530"/>
                </a:lnTo>
                <a:lnTo>
                  <a:pt x="2697569" y="2716530"/>
                </a:lnTo>
                <a:lnTo>
                  <a:pt x="2679585" y="2716530"/>
                </a:lnTo>
                <a:lnTo>
                  <a:pt x="2680855" y="2717812"/>
                </a:lnTo>
                <a:lnTo>
                  <a:pt x="2698839" y="2717812"/>
                </a:lnTo>
                <a:lnTo>
                  <a:pt x="2718968" y="2717812"/>
                </a:lnTo>
                <a:close/>
              </a:path>
              <a:path w="2938780" h="2938145">
                <a:moveTo>
                  <a:pt x="2722778" y="2721610"/>
                </a:moveTo>
                <a:lnTo>
                  <a:pt x="2720238" y="2719082"/>
                </a:lnTo>
                <a:lnTo>
                  <a:pt x="2700109" y="2719082"/>
                </a:lnTo>
                <a:lnTo>
                  <a:pt x="2702649" y="2721610"/>
                </a:lnTo>
                <a:lnTo>
                  <a:pt x="2722778" y="2721610"/>
                </a:lnTo>
                <a:close/>
              </a:path>
              <a:path w="2938780" h="2938145">
                <a:moveTo>
                  <a:pt x="2725318" y="2724162"/>
                </a:moveTo>
                <a:lnTo>
                  <a:pt x="2724048" y="2722880"/>
                </a:lnTo>
                <a:lnTo>
                  <a:pt x="2703919" y="2722880"/>
                </a:lnTo>
                <a:lnTo>
                  <a:pt x="2685935" y="2722880"/>
                </a:lnTo>
                <a:lnTo>
                  <a:pt x="2687218" y="2724162"/>
                </a:lnTo>
                <a:lnTo>
                  <a:pt x="2705189" y="2724162"/>
                </a:lnTo>
                <a:lnTo>
                  <a:pt x="2725318" y="2724162"/>
                </a:lnTo>
                <a:close/>
              </a:path>
              <a:path w="2938780" h="2938145">
                <a:moveTo>
                  <a:pt x="2729128" y="2727960"/>
                </a:moveTo>
                <a:lnTo>
                  <a:pt x="2726588" y="2725432"/>
                </a:lnTo>
                <a:lnTo>
                  <a:pt x="2706459" y="2725432"/>
                </a:lnTo>
                <a:lnTo>
                  <a:pt x="2688488" y="2725432"/>
                </a:lnTo>
                <a:lnTo>
                  <a:pt x="2691028" y="2727960"/>
                </a:lnTo>
                <a:lnTo>
                  <a:pt x="2708999" y="2727960"/>
                </a:lnTo>
                <a:lnTo>
                  <a:pt x="2729128" y="2727960"/>
                </a:lnTo>
                <a:close/>
              </a:path>
              <a:path w="2938780" h="2938145">
                <a:moveTo>
                  <a:pt x="2731668" y="2730500"/>
                </a:moveTo>
                <a:lnTo>
                  <a:pt x="2730398" y="2729230"/>
                </a:lnTo>
                <a:lnTo>
                  <a:pt x="2710269" y="2729230"/>
                </a:lnTo>
                <a:lnTo>
                  <a:pt x="2711539" y="2730500"/>
                </a:lnTo>
                <a:lnTo>
                  <a:pt x="2731668" y="2730500"/>
                </a:lnTo>
                <a:close/>
              </a:path>
              <a:path w="2938780" h="2938145">
                <a:moveTo>
                  <a:pt x="2735491" y="2734310"/>
                </a:moveTo>
                <a:lnTo>
                  <a:pt x="2732938" y="2731782"/>
                </a:lnTo>
                <a:lnTo>
                  <a:pt x="2712809" y="2731782"/>
                </a:lnTo>
                <a:lnTo>
                  <a:pt x="2715349" y="2734310"/>
                </a:lnTo>
                <a:lnTo>
                  <a:pt x="2735491" y="2734310"/>
                </a:lnTo>
                <a:close/>
              </a:path>
              <a:path w="2938780" h="2938145">
                <a:moveTo>
                  <a:pt x="2738031" y="2736862"/>
                </a:moveTo>
                <a:lnTo>
                  <a:pt x="2736761" y="2735580"/>
                </a:lnTo>
                <a:lnTo>
                  <a:pt x="2716619" y="2735580"/>
                </a:lnTo>
                <a:lnTo>
                  <a:pt x="2698648" y="2735580"/>
                </a:lnTo>
                <a:lnTo>
                  <a:pt x="2699918" y="2736862"/>
                </a:lnTo>
                <a:lnTo>
                  <a:pt x="2717889" y="2736862"/>
                </a:lnTo>
                <a:lnTo>
                  <a:pt x="2738031" y="2736862"/>
                </a:lnTo>
                <a:close/>
              </a:path>
              <a:path w="2938780" h="2938145">
                <a:moveTo>
                  <a:pt x="2852369" y="2851150"/>
                </a:moveTo>
                <a:lnTo>
                  <a:pt x="2739301" y="2738120"/>
                </a:lnTo>
                <a:lnTo>
                  <a:pt x="2719159" y="2738120"/>
                </a:lnTo>
                <a:lnTo>
                  <a:pt x="2701188" y="2738132"/>
                </a:lnTo>
                <a:lnTo>
                  <a:pt x="2814269" y="2851150"/>
                </a:lnTo>
                <a:lnTo>
                  <a:pt x="2832138" y="2851150"/>
                </a:lnTo>
                <a:lnTo>
                  <a:pt x="2852369" y="2851150"/>
                </a:lnTo>
                <a:close/>
              </a:path>
              <a:path w="2938780" h="2938145">
                <a:moveTo>
                  <a:pt x="2877782" y="2876550"/>
                </a:moveTo>
                <a:lnTo>
                  <a:pt x="2852369" y="2851162"/>
                </a:lnTo>
                <a:lnTo>
                  <a:pt x="2832138" y="2851162"/>
                </a:lnTo>
                <a:lnTo>
                  <a:pt x="2814269" y="2851162"/>
                </a:lnTo>
                <a:lnTo>
                  <a:pt x="2820619" y="2857500"/>
                </a:lnTo>
                <a:lnTo>
                  <a:pt x="2838475" y="2857500"/>
                </a:lnTo>
                <a:lnTo>
                  <a:pt x="2820619" y="2857512"/>
                </a:lnTo>
                <a:lnTo>
                  <a:pt x="2826969" y="2863850"/>
                </a:lnTo>
                <a:lnTo>
                  <a:pt x="2844825" y="2863850"/>
                </a:lnTo>
                <a:lnTo>
                  <a:pt x="2826969" y="2863862"/>
                </a:lnTo>
                <a:lnTo>
                  <a:pt x="2833319" y="2870200"/>
                </a:lnTo>
                <a:lnTo>
                  <a:pt x="2851175" y="2870200"/>
                </a:lnTo>
                <a:lnTo>
                  <a:pt x="2833319" y="2870212"/>
                </a:lnTo>
                <a:lnTo>
                  <a:pt x="2839682" y="2876550"/>
                </a:lnTo>
                <a:lnTo>
                  <a:pt x="2857525" y="2876550"/>
                </a:lnTo>
                <a:lnTo>
                  <a:pt x="2877782" y="2876550"/>
                </a:lnTo>
                <a:close/>
              </a:path>
              <a:path w="2938780" h="2938145">
                <a:moveTo>
                  <a:pt x="2938767" y="2937522"/>
                </a:moveTo>
                <a:lnTo>
                  <a:pt x="2933687" y="2932442"/>
                </a:lnTo>
                <a:lnTo>
                  <a:pt x="2913380" y="2932442"/>
                </a:lnTo>
                <a:lnTo>
                  <a:pt x="2933687" y="2932430"/>
                </a:lnTo>
                <a:lnTo>
                  <a:pt x="2877782" y="2876562"/>
                </a:lnTo>
                <a:lnTo>
                  <a:pt x="2857525" y="2876562"/>
                </a:lnTo>
                <a:lnTo>
                  <a:pt x="2839682" y="2876562"/>
                </a:lnTo>
                <a:lnTo>
                  <a:pt x="2852382" y="2889250"/>
                </a:lnTo>
                <a:lnTo>
                  <a:pt x="2870200" y="2889250"/>
                </a:lnTo>
                <a:lnTo>
                  <a:pt x="2852382" y="2889262"/>
                </a:lnTo>
                <a:lnTo>
                  <a:pt x="2900667" y="2937522"/>
                </a:lnTo>
                <a:lnTo>
                  <a:pt x="2918460" y="2937522"/>
                </a:lnTo>
                <a:lnTo>
                  <a:pt x="2938767" y="2937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0" y="3953498"/>
            <a:ext cx="2900680" cy="2900045"/>
          </a:xfrm>
          <a:custGeom>
            <a:avLst/>
            <a:gdLst/>
            <a:ahLst/>
            <a:cxnLst/>
            <a:rect l="l" t="t" r="r" b="b"/>
            <a:pathLst>
              <a:path w="2900680" h="2900045">
                <a:moveTo>
                  <a:pt x="0" y="0"/>
                </a:moveTo>
                <a:lnTo>
                  <a:pt x="0" y="5091"/>
                </a:lnTo>
                <a:lnTo>
                  <a:pt x="5093" y="5091"/>
                </a:lnTo>
                <a:lnTo>
                  <a:pt x="0" y="0"/>
                </a:lnTo>
                <a:close/>
              </a:path>
              <a:path w="2900680" h="2900045">
                <a:moveTo>
                  <a:pt x="5093" y="5091"/>
                </a:moveTo>
                <a:lnTo>
                  <a:pt x="0" y="5091"/>
                </a:lnTo>
                <a:lnTo>
                  <a:pt x="0" y="17806"/>
                </a:lnTo>
                <a:lnTo>
                  <a:pt x="6331" y="24141"/>
                </a:lnTo>
                <a:lnTo>
                  <a:pt x="24151" y="24141"/>
                </a:lnTo>
                <a:lnTo>
                  <a:pt x="5093" y="5091"/>
                </a:lnTo>
                <a:close/>
              </a:path>
              <a:path w="2900680" h="2900045">
                <a:moveTo>
                  <a:pt x="24151" y="24141"/>
                </a:moveTo>
                <a:lnTo>
                  <a:pt x="6331" y="24141"/>
                </a:lnTo>
                <a:lnTo>
                  <a:pt x="25373" y="43191"/>
                </a:lnTo>
                <a:lnTo>
                  <a:pt x="43210" y="43191"/>
                </a:lnTo>
                <a:lnTo>
                  <a:pt x="24151" y="24141"/>
                </a:lnTo>
                <a:close/>
              </a:path>
              <a:path w="2900680" h="2900045">
                <a:moveTo>
                  <a:pt x="43210" y="43191"/>
                </a:moveTo>
                <a:lnTo>
                  <a:pt x="25373" y="43191"/>
                </a:lnTo>
                <a:lnTo>
                  <a:pt x="31721" y="49541"/>
                </a:lnTo>
                <a:lnTo>
                  <a:pt x="49562" y="49541"/>
                </a:lnTo>
                <a:lnTo>
                  <a:pt x="43210" y="43191"/>
                </a:lnTo>
                <a:close/>
              </a:path>
              <a:path w="2900680" h="2900045">
                <a:moveTo>
                  <a:pt x="49562" y="49541"/>
                </a:moveTo>
                <a:lnTo>
                  <a:pt x="31721" y="49541"/>
                </a:lnTo>
                <a:lnTo>
                  <a:pt x="38068" y="55891"/>
                </a:lnTo>
                <a:lnTo>
                  <a:pt x="55915" y="55891"/>
                </a:lnTo>
                <a:lnTo>
                  <a:pt x="49562" y="49541"/>
                </a:lnTo>
                <a:close/>
              </a:path>
              <a:path w="2900680" h="2900045">
                <a:moveTo>
                  <a:pt x="55915" y="55891"/>
                </a:moveTo>
                <a:lnTo>
                  <a:pt x="38068" y="55891"/>
                </a:lnTo>
                <a:lnTo>
                  <a:pt x="44415" y="62241"/>
                </a:lnTo>
                <a:lnTo>
                  <a:pt x="62268" y="62241"/>
                </a:lnTo>
                <a:lnTo>
                  <a:pt x="55915" y="55891"/>
                </a:lnTo>
                <a:close/>
              </a:path>
              <a:path w="2900680" h="2900045">
                <a:moveTo>
                  <a:pt x="62268" y="62241"/>
                </a:moveTo>
                <a:lnTo>
                  <a:pt x="44415" y="62241"/>
                </a:lnTo>
                <a:lnTo>
                  <a:pt x="63457" y="81291"/>
                </a:lnTo>
                <a:lnTo>
                  <a:pt x="81326" y="81291"/>
                </a:lnTo>
                <a:lnTo>
                  <a:pt x="62268" y="62241"/>
                </a:lnTo>
                <a:close/>
              </a:path>
              <a:path w="2900680" h="2900045">
                <a:moveTo>
                  <a:pt x="81326" y="81291"/>
                </a:moveTo>
                <a:lnTo>
                  <a:pt x="63457" y="81291"/>
                </a:lnTo>
                <a:lnTo>
                  <a:pt x="69804" y="87641"/>
                </a:lnTo>
                <a:lnTo>
                  <a:pt x="87679" y="87641"/>
                </a:lnTo>
                <a:lnTo>
                  <a:pt x="81326" y="81291"/>
                </a:lnTo>
                <a:close/>
              </a:path>
              <a:path w="2900680" h="2900045">
                <a:moveTo>
                  <a:pt x="87679" y="87641"/>
                </a:moveTo>
                <a:lnTo>
                  <a:pt x="69804" y="87641"/>
                </a:lnTo>
                <a:lnTo>
                  <a:pt x="76151" y="93991"/>
                </a:lnTo>
                <a:lnTo>
                  <a:pt x="94031" y="93991"/>
                </a:lnTo>
                <a:lnTo>
                  <a:pt x="87679" y="87641"/>
                </a:lnTo>
                <a:close/>
              </a:path>
              <a:path w="2900680" h="2900045">
                <a:moveTo>
                  <a:pt x="94031" y="93991"/>
                </a:moveTo>
                <a:lnTo>
                  <a:pt x="76151" y="93991"/>
                </a:lnTo>
                <a:lnTo>
                  <a:pt x="82499" y="100341"/>
                </a:lnTo>
                <a:lnTo>
                  <a:pt x="100384" y="100341"/>
                </a:lnTo>
                <a:lnTo>
                  <a:pt x="94031" y="93991"/>
                </a:lnTo>
                <a:close/>
              </a:path>
              <a:path w="2900680" h="2900045">
                <a:moveTo>
                  <a:pt x="100384" y="100341"/>
                </a:moveTo>
                <a:lnTo>
                  <a:pt x="82499" y="100341"/>
                </a:lnTo>
                <a:lnTo>
                  <a:pt x="95193" y="113041"/>
                </a:lnTo>
                <a:lnTo>
                  <a:pt x="113090" y="113041"/>
                </a:lnTo>
                <a:lnTo>
                  <a:pt x="100384" y="100341"/>
                </a:lnTo>
                <a:close/>
              </a:path>
              <a:path w="2900680" h="2900045">
                <a:moveTo>
                  <a:pt x="113090" y="113041"/>
                </a:moveTo>
                <a:lnTo>
                  <a:pt x="95193" y="113041"/>
                </a:lnTo>
                <a:lnTo>
                  <a:pt x="114235" y="132091"/>
                </a:lnTo>
                <a:lnTo>
                  <a:pt x="132148" y="132091"/>
                </a:lnTo>
                <a:lnTo>
                  <a:pt x="113090" y="113041"/>
                </a:lnTo>
                <a:close/>
              </a:path>
              <a:path w="2900680" h="2900045">
                <a:moveTo>
                  <a:pt x="132148" y="132091"/>
                </a:moveTo>
                <a:lnTo>
                  <a:pt x="114235" y="132091"/>
                </a:lnTo>
                <a:lnTo>
                  <a:pt x="126929" y="144791"/>
                </a:lnTo>
                <a:lnTo>
                  <a:pt x="144853" y="144791"/>
                </a:lnTo>
                <a:lnTo>
                  <a:pt x="132148" y="132091"/>
                </a:lnTo>
                <a:close/>
              </a:path>
              <a:path w="2900680" h="2900045">
                <a:moveTo>
                  <a:pt x="144853" y="144791"/>
                </a:moveTo>
                <a:lnTo>
                  <a:pt x="126929" y="144791"/>
                </a:lnTo>
                <a:lnTo>
                  <a:pt x="133277" y="151141"/>
                </a:lnTo>
                <a:lnTo>
                  <a:pt x="151206" y="151141"/>
                </a:lnTo>
                <a:lnTo>
                  <a:pt x="144853" y="144791"/>
                </a:lnTo>
                <a:close/>
              </a:path>
              <a:path w="2900680" h="2900045">
                <a:moveTo>
                  <a:pt x="151206" y="151141"/>
                </a:moveTo>
                <a:lnTo>
                  <a:pt x="133277" y="151141"/>
                </a:lnTo>
                <a:lnTo>
                  <a:pt x="139624" y="157491"/>
                </a:lnTo>
                <a:lnTo>
                  <a:pt x="157559" y="157491"/>
                </a:lnTo>
                <a:lnTo>
                  <a:pt x="151206" y="151141"/>
                </a:lnTo>
                <a:close/>
              </a:path>
              <a:path w="2900680" h="2900045">
                <a:moveTo>
                  <a:pt x="157559" y="157491"/>
                </a:moveTo>
                <a:lnTo>
                  <a:pt x="139624" y="157491"/>
                </a:lnTo>
                <a:lnTo>
                  <a:pt x="145971" y="163841"/>
                </a:lnTo>
                <a:lnTo>
                  <a:pt x="163912" y="163841"/>
                </a:lnTo>
                <a:lnTo>
                  <a:pt x="157559" y="157491"/>
                </a:lnTo>
                <a:close/>
              </a:path>
              <a:path w="2900680" h="2900045">
                <a:moveTo>
                  <a:pt x="163912" y="163841"/>
                </a:moveTo>
                <a:lnTo>
                  <a:pt x="145971" y="163841"/>
                </a:lnTo>
                <a:lnTo>
                  <a:pt x="152319" y="170191"/>
                </a:lnTo>
                <a:lnTo>
                  <a:pt x="170264" y="170191"/>
                </a:lnTo>
                <a:lnTo>
                  <a:pt x="163912" y="163841"/>
                </a:lnTo>
                <a:close/>
              </a:path>
              <a:path w="2900680" h="2900045">
                <a:moveTo>
                  <a:pt x="170264" y="170191"/>
                </a:moveTo>
                <a:lnTo>
                  <a:pt x="152319" y="170191"/>
                </a:lnTo>
                <a:lnTo>
                  <a:pt x="158666" y="176541"/>
                </a:lnTo>
                <a:lnTo>
                  <a:pt x="176617" y="176541"/>
                </a:lnTo>
                <a:lnTo>
                  <a:pt x="170264" y="170191"/>
                </a:lnTo>
                <a:close/>
              </a:path>
              <a:path w="2900680" h="2900045">
                <a:moveTo>
                  <a:pt x="176617" y="176541"/>
                </a:moveTo>
                <a:lnTo>
                  <a:pt x="158666" y="176541"/>
                </a:lnTo>
                <a:lnTo>
                  <a:pt x="165013" y="182891"/>
                </a:lnTo>
                <a:lnTo>
                  <a:pt x="182970" y="182891"/>
                </a:lnTo>
                <a:lnTo>
                  <a:pt x="176617" y="176541"/>
                </a:lnTo>
                <a:close/>
              </a:path>
              <a:path w="2900680" h="2900045">
                <a:moveTo>
                  <a:pt x="182970" y="182891"/>
                </a:moveTo>
                <a:lnTo>
                  <a:pt x="165013" y="182891"/>
                </a:lnTo>
                <a:lnTo>
                  <a:pt x="171360" y="189241"/>
                </a:lnTo>
                <a:lnTo>
                  <a:pt x="189323" y="189241"/>
                </a:lnTo>
                <a:lnTo>
                  <a:pt x="182970" y="182891"/>
                </a:lnTo>
                <a:close/>
              </a:path>
              <a:path w="2900680" h="2900045">
                <a:moveTo>
                  <a:pt x="189323" y="189241"/>
                </a:moveTo>
                <a:lnTo>
                  <a:pt x="171360" y="189241"/>
                </a:lnTo>
                <a:lnTo>
                  <a:pt x="209444" y="227341"/>
                </a:lnTo>
                <a:lnTo>
                  <a:pt x="227439" y="227341"/>
                </a:lnTo>
                <a:lnTo>
                  <a:pt x="189323" y="189241"/>
                </a:lnTo>
                <a:close/>
              </a:path>
              <a:path w="2900680" h="2900045">
                <a:moveTo>
                  <a:pt x="227439" y="227341"/>
                </a:moveTo>
                <a:lnTo>
                  <a:pt x="209444" y="227341"/>
                </a:lnTo>
                <a:lnTo>
                  <a:pt x="222138" y="240041"/>
                </a:lnTo>
                <a:lnTo>
                  <a:pt x="240144" y="240041"/>
                </a:lnTo>
                <a:lnTo>
                  <a:pt x="227439" y="227341"/>
                </a:lnTo>
                <a:close/>
              </a:path>
              <a:path w="2900680" h="2900045">
                <a:moveTo>
                  <a:pt x="240144" y="240041"/>
                </a:moveTo>
                <a:lnTo>
                  <a:pt x="222138" y="240041"/>
                </a:lnTo>
                <a:lnTo>
                  <a:pt x="228486" y="246391"/>
                </a:lnTo>
                <a:lnTo>
                  <a:pt x="246497" y="246391"/>
                </a:lnTo>
                <a:lnTo>
                  <a:pt x="240144" y="240041"/>
                </a:lnTo>
                <a:close/>
              </a:path>
              <a:path w="2900680" h="2900045">
                <a:moveTo>
                  <a:pt x="246497" y="246391"/>
                </a:moveTo>
                <a:lnTo>
                  <a:pt x="228486" y="246391"/>
                </a:lnTo>
                <a:lnTo>
                  <a:pt x="234833" y="252741"/>
                </a:lnTo>
                <a:lnTo>
                  <a:pt x="252850" y="252741"/>
                </a:lnTo>
                <a:lnTo>
                  <a:pt x="246497" y="246391"/>
                </a:lnTo>
                <a:close/>
              </a:path>
              <a:path w="2900680" h="2900045">
                <a:moveTo>
                  <a:pt x="252850" y="252741"/>
                </a:moveTo>
                <a:lnTo>
                  <a:pt x="234833" y="252741"/>
                </a:lnTo>
                <a:lnTo>
                  <a:pt x="241180" y="259091"/>
                </a:lnTo>
                <a:lnTo>
                  <a:pt x="259203" y="259091"/>
                </a:lnTo>
                <a:lnTo>
                  <a:pt x="252850" y="252741"/>
                </a:lnTo>
                <a:close/>
              </a:path>
              <a:path w="2900680" h="2900045">
                <a:moveTo>
                  <a:pt x="259203" y="259091"/>
                </a:moveTo>
                <a:lnTo>
                  <a:pt x="241180" y="259091"/>
                </a:lnTo>
                <a:lnTo>
                  <a:pt x="247528" y="265441"/>
                </a:lnTo>
                <a:lnTo>
                  <a:pt x="265555" y="265441"/>
                </a:lnTo>
                <a:lnTo>
                  <a:pt x="259203" y="259091"/>
                </a:lnTo>
                <a:close/>
              </a:path>
              <a:path w="2900680" h="2900045">
                <a:moveTo>
                  <a:pt x="265555" y="265441"/>
                </a:moveTo>
                <a:lnTo>
                  <a:pt x="247528" y="265441"/>
                </a:lnTo>
                <a:lnTo>
                  <a:pt x="272917" y="290841"/>
                </a:lnTo>
                <a:lnTo>
                  <a:pt x="290966" y="290841"/>
                </a:lnTo>
                <a:lnTo>
                  <a:pt x="265555" y="265441"/>
                </a:lnTo>
                <a:close/>
              </a:path>
              <a:path w="2900680" h="2900045">
                <a:moveTo>
                  <a:pt x="290966" y="290841"/>
                </a:moveTo>
                <a:lnTo>
                  <a:pt x="272917" y="290841"/>
                </a:lnTo>
                <a:lnTo>
                  <a:pt x="279264" y="297191"/>
                </a:lnTo>
                <a:lnTo>
                  <a:pt x="297319" y="297191"/>
                </a:lnTo>
                <a:lnTo>
                  <a:pt x="290966" y="290841"/>
                </a:lnTo>
                <a:close/>
              </a:path>
              <a:path w="2900680" h="2900045">
                <a:moveTo>
                  <a:pt x="297319" y="297191"/>
                </a:moveTo>
                <a:lnTo>
                  <a:pt x="279264" y="297191"/>
                </a:lnTo>
                <a:lnTo>
                  <a:pt x="285611" y="303541"/>
                </a:lnTo>
                <a:lnTo>
                  <a:pt x="303672" y="303541"/>
                </a:lnTo>
                <a:lnTo>
                  <a:pt x="297319" y="297191"/>
                </a:lnTo>
                <a:close/>
              </a:path>
              <a:path w="2900680" h="2900045">
                <a:moveTo>
                  <a:pt x="303672" y="303541"/>
                </a:moveTo>
                <a:lnTo>
                  <a:pt x="285611" y="303541"/>
                </a:lnTo>
                <a:lnTo>
                  <a:pt x="291958" y="309891"/>
                </a:lnTo>
                <a:lnTo>
                  <a:pt x="310025" y="309891"/>
                </a:lnTo>
                <a:lnTo>
                  <a:pt x="303672" y="303541"/>
                </a:lnTo>
                <a:close/>
              </a:path>
              <a:path w="2900680" h="2900045">
                <a:moveTo>
                  <a:pt x="310025" y="309891"/>
                </a:moveTo>
                <a:lnTo>
                  <a:pt x="291958" y="309891"/>
                </a:lnTo>
                <a:lnTo>
                  <a:pt x="298306" y="316241"/>
                </a:lnTo>
                <a:lnTo>
                  <a:pt x="316377" y="316241"/>
                </a:lnTo>
                <a:lnTo>
                  <a:pt x="310025" y="309891"/>
                </a:lnTo>
                <a:close/>
              </a:path>
              <a:path w="2900680" h="2900045">
                <a:moveTo>
                  <a:pt x="316377" y="316241"/>
                </a:moveTo>
                <a:lnTo>
                  <a:pt x="298306" y="316241"/>
                </a:lnTo>
                <a:lnTo>
                  <a:pt x="304653" y="322591"/>
                </a:lnTo>
                <a:lnTo>
                  <a:pt x="322730" y="322591"/>
                </a:lnTo>
                <a:lnTo>
                  <a:pt x="316377" y="316241"/>
                </a:lnTo>
                <a:close/>
              </a:path>
              <a:path w="2900680" h="2900045">
                <a:moveTo>
                  <a:pt x="322730" y="322591"/>
                </a:moveTo>
                <a:lnTo>
                  <a:pt x="304653" y="322591"/>
                </a:lnTo>
                <a:lnTo>
                  <a:pt x="311000" y="328941"/>
                </a:lnTo>
                <a:lnTo>
                  <a:pt x="329083" y="328941"/>
                </a:lnTo>
                <a:lnTo>
                  <a:pt x="322730" y="322591"/>
                </a:lnTo>
                <a:close/>
              </a:path>
              <a:path w="2900680" h="2900045">
                <a:moveTo>
                  <a:pt x="329083" y="328941"/>
                </a:moveTo>
                <a:lnTo>
                  <a:pt x="311000" y="328941"/>
                </a:lnTo>
                <a:lnTo>
                  <a:pt x="317347" y="335291"/>
                </a:lnTo>
                <a:lnTo>
                  <a:pt x="335435" y="335291"/>
                </a:lnTo>
                <a:lnTo>
                  <a:pt x="329083" y="328941"/>
                </a:lnTo>
                <a:close/>
              </a:path>
              <a:path w="2900680" h="2900045">
                <a:moveTo>
                  <a:pt x="335435" y="335291"/>
                </a:moveTo>
                <a:lnTo>
                  <a:pt x="317347" y="335291"/>
                </a:lnTo>
                <a:lnTo>
                  <a:pt x="323695" y="341641"/>
                </a:lnTo>
                <a:lnTo>
                  <a:pt x="341788" y="341641"/>
                </a:lnTo>
                <a:lnTo>
                  <a:pt x="335435" y="335291"/>
                </a:lnTo>
                <a:close/>
              </a:path>
              <a:path w="2900680" h="2900045">
                <a:moveTo>
                  <a:pt x="341788" y="341641"/>
                </a:moveTo>
                <a:lnTo>
                  <a:pt x="323695" y="341641"/>
                </a:lnTo>
                <a:lnTo>
                  <a:pt x="330042" y="347991"/>
                </a:lnTo>
                <a:lnTo>
                  <a:pt x="348141" y="347991"/>
                </a:lnTo>
                <a:lnTo>
                  <a:pt x="341788" y="341641"/>
                </a:lnTo>
                <a:close/>
              </a:path>
              <a:path w="2900680" h="2900045">
                <a:moveTo>
                  <a:pt x="348141" y="347991"/>
                </a:moveTo>
                <a:lnTo>
                  <a:pt x="330042" y="347991"/>
                </a:lnTo>
                <a:lnTo>
                  <a:pt x="336389" y="354341"/>
                </a:lnTo>
                <a:lnTo>
                  <a:pt x="354494" y="354341"/>
                </a:lnTo>
                <a:lnTo>
                  <a:pt x="348141" y="347991"/>
                </a:lnTo>
                <a:close/>
              </a:path>
              <a:path w="2900680" h="2900045">
                <a:moveTo>
                  <a:pt x="354494" y="354341"/>
                </a:moveTo>
                <a:lnTo>
                  <a:pt x="336389" y="354341"/>
                </a:lnTo>
                <a:lnTo>
                  <a:pt x="342737" y="360691"/>
                </a:lnTo>
                <a:lnTo>
                  <a:pt x="360846" y="360691"/>
                </a:lnTo>
                <a:lnTo>
                  <a:pt x="354494" y="354341"/>
                </a:lnTo>
                <a:close/>
              </a:path>
              <a:path w="2900680" h="2900045">
                <a:moveTo>
                  <a:pt x="360846" y="360691"/>
                </a:moveTo>
                <a:lnTo>
                  <a:pt x="342737" y="360691"/>
                </a:lnTo>
                <a:lnTo>
                  <a:pt x="349084" y="367041"/>
                </a:lnTo>
                <a:lnTo>
                  <a:pt x="367199" y="367041"/>
                </a:lnTo>
                <a:lnTo>
                  <a:pt x="360846" y="360691"/>
                </a:lnTo>
                <a:close/>
              </a:path>
              <a:path w="2900680" h="2900045">
                <a:moveTo>
                  <a:pt x="367199" y="367041"/>
                </a:moveTo>
                <a:lnTo>
                  <a:pt x="349084" y="367041"/>
                </a:lnTo>
                <a:lnTo>
                  <a:pt x="355431" y="373391"/>
                </a:lnTo>
                <a:lnTo>
                  <a:pt x="373552" y="373391"/>
                </a:lnTo>
                <a:lnTo>
                  <a:pt x="367199" y="367041"/>
                </a:lnTo>
                <a:close/>
              </a:path>
              <a:path w="2900680" h="2900045">
                <a:moveTo>
                  <a:pt x="373552" y="373391"/>
                </a:moveTo>
                <a:lnTo>
                  <a:pt x="355431" y="373391"/>
                </a:lnTo>
                <a:lnTo>
                  <a:pt x="368126" y="386091"/>
                </a:lnTo>
                <a:lnTo>
                  <a:pt x="386257" y="386091"/>
                </a:lnTo>
                <a:lnTo>
                  <a:pt x="373552" y="373391"/>
                </a:lnTo>
                <a:close/>
              </a:path>
              <a:path w="2900680" h="2900045">
                <a:moveTo>
                  <a:pt x="386257" y="386091"/>
                </a:moveTo>
                <a:lnTo>
                  <a:pt x="368126" y="386091"/>
                </a:lnTo>
                <a:lnTo>
                  <a:pt x="374473" y="392441"/>
                </a:lnTo>
                <a:lnTo>
                  <a:pt x="392610" y="392441"/>
                </a:lnTo>
                <a:lnTo>
                  <a:pt x="386257" y="386091"/>
                </a:lnTo>
                <a:close/>
              </a:path>
              <a:path w="2900680" h="2900045">
                <a:moveTo>
                  <a:pt x="392610" y="392441"/>
                </a:moveTo>
                <a:lnTo>
                  <a:pt x="374473" y="392441"/>
                </a:lnTo>
                <a:lnTo>
                  <a:pt x="380820" y="398791"/>
                </a:lnTo>
                <a:lnTo>
                  <a:pt x="398963" y="398791"/>
                </a:lnTo>
                <a:lnTo>
                  <a:pt x="392610" y="392441"/>
                </a:lnTo>
                <a:close/>
              </a:path>
              <a:path w="2900680" h="2900045">
                <a:moveTo>
                  <a:pt x="398963" y="398791"/>
                </a:moveTo>
                <a:lnTo>
                  <a:pt x="380820" y="398791"/>
                </a:lnTo>
                <a:lnTo>
                  <a:pt x="393515" y="411491"/>
                </a:lnTo>
                <a:lnTo>
                  <a:pt x="411668" y="411491"/>
                </a:lnTo>
                <a:lnTo>
                  <a:pt x="398963" y="398791"/>
                </a:lnTo>
                <a:close/>
              </a:path>
              <a:path w="2900680" h="2900045">
                <a:moveTo>
                  <a:pt x="411668" y="411491"/>
                </a:moveTo>
                <a:lnTo>
                  <a:pt x="393515" y="411491"/>
                </a:lnTo>
                <a:lnTo>
                  <a:pt x="399862" y="417841"/>
                </a:lnTo>
                <a:lnTo>
                  <a:pt x="418021" y="417841"/>
                </a:lnTo>
                <a:lnTo>
                  <a:pt x="411668" y="411491"/>
                </a:lnTo>
                <a:close/>
              </a:path>
              <a:path w="2900680" h="2900045">
                <a:moveTo>
                  <a:pt x="418021" y="417841"/>
                </a:moveTo>
                <a:lnTo>
                  <a:pt x="399862" y="417841"/>
                </a:lnTo>
                <a:lnTo>
                  <a:pt x="406209" y="424191"/>
                </a:lnTo>
                <a:lnTo>
                  <a:pt x="424374" y="424191"/>
                </a:lnTo>
                <a:lnTo>
                  <a:pt x="418021" y="417841"/>
                </a:lnTo>
                <a:close/>
              </a:path>
              <a:path w="2900680" h="2900045">
                <a:moveTo>
                  <a:pt x="424374" y="424191"/>
                </a:moveTo>
                <a:lnTo>
                  <a:pt x="406209" y="424191"/>
                </a:lnTo>
                <a:lnTo>
                  <a:pt x="418904" y="436891"/>
                </a:lnTo>
                <a:lnTo>
                  <a:pt x="437079" y="436891"/>
                </a:lnTo>
                <a:lnTo>
                  <a:pt x="424374" y="424191"/>
                </a:lnTo>
                <a:close/>
              </a:path>
              <a:path w="2900680" h="2900045">
                <a:moveTo>
                  <a:pt x="437079" y="436891"/>
                </a:moveTo>
                <a:lnTo>
                  <a:pt x="418904" y="436891"/>
                </a:lnTo>
                <a:lnTo>
                  <a:pt x="425251" y="443241"/>
                </a:lnTo>
                <a:lnTo>
                  <a:pt x="443432" y="443241"/>
                </a:lnTo>
                <a:lnTo>
                  <a:pt x="437079" y="436891"/>
                </a:lnTo>
                <a:close/>
              </a:path>
              <a:path w="2900680" h="2900045">
                <a:moveTo>
                  <a:pt x="443432" y="443241"/>
                </a:moveTo>
                <a:lnTo>
                  <a:pt x="425251" y="443241"/>
                </a:lnTo>
                <a:lnTo>
                  <a:pt x="431598" y="449591"/>
                </a:lnTo>
                <a:lnTo>
                  <a:pt x="449785" y="449591"/>
                </a:lnTo>
                <a:lnTo>
                  <a:pt x="443432" y="443241"/>
                </a:lnTo>
                <a:close/>
              </a:path>
              <a:path w="2900680" h="2900045">
                <a:moveTo>
                  <a:pt x="449785" y="449591"/>
                </a:moveTo>
                <a:lnTo>
                  <a:pt x="431598" y="449591"/>
                </a:lnTo>
                <a:lnTo>
                  <a:pt x="437945" y="455941"/>
                </a:lnTo>
                <a:lnTo>
                  <a:pt x="456137" y="455941"/>
                </a:lnTo>
                <a:lnTo>
                  <a:pt x="449785" y="449591"/>
                </a:lnTo>
                <a:close/>
              </a:path>
              <a:path w="2900680" h="2900045">
                <a:moveTo>
                  <a:pt x="456137" y="455941"/>
                </a:moveTo>
                <a:lnTo>
                  <a:pt x="437945" y="455941"/>
                </a:lnTo>
                <a:lnTo>
                  <a:pt x="444293" y="462291"/>
                </a:lnTo>
                <a:lnTo>
                  <a:pt x="462490" y="462291"/>
                </a:lnTo>
                <a:lnTo>
                  <a:pt x="456137" y="455941"/>
                </a:lnTo>
                <a:close/>
              </a:path>
              <a:path w="2900680" h="2900045">
                <a:moveTo>
                  <a:pt x="462490" y="462291"/>
                </a:moveTo>
                <a:lnTo>
                  <a:pt x="444293" y="462291"/>
                </a:lnTo>
                <a:lnTo>
                  <a:pt x="450640" y="468641"/>
                </a:lnTo>
                <a:lnTo>
                  <a:pt x="468843" y="468641"/>
                </a:lnTo>
                <a:lnTo>
                  <a:pt x="462490" y="462291"/>
                </a:lnTo>
                <a:close/>
              </a:path>
              <a:path w="2900680" h="2900045">
                <a:moveTo>
                  <a:pt x="468843" y="468641"/>
                </a:moveTo>
                <a:lnTo>
                  <a:pt x="450640" y="468641"/>
                </a:lnTo>
                <a:lnTo>
                  <a:pt x="456987" y="474991"/>
                </a:lnTo>
                <a:lnTo>
                  <a:pt x="475196" y="474991"/>
                </a:lnTo>
                <a:lnTo>
                  <a:pt x="468843" y="468641"/>
                </a:lnTo>
                <a:close/>
              </a:path>
              <a:path w="2900680" h="2900045">
                <a:moveTo>
                  <a:pt x="475196" y="474991"/>
                </a:moveTo>
                <a:lnTo>
                  <a:pt x="456987" y="474991"/>
                </a:lnTo>
                <a:lnTo>
                  <a:pt x="463335" y="481341"/>
                </a:lnTo>
                <a:lnTo>
                  <a:pt x="481548" y="481341"/>
                </a:lnTo>
                <a:lnTo>
                  <a:pt x="475196" y="474991"/>
                </a:lnTo>
                <a:close/>
              </a:path>
              <a:path w="2900680" h="2900045">
                <a:moveTo>
                  <a:pt x="481548" y="481341"/>
                </a:moveTo>
                <a:lnTo>
                  <a:pt x="463335" y="481341"/>
                </a:lnTo>
                <a:lnTo>
                  <a:pt x="469682" y="487691"/>
                </a:lnTo>
                <a:lnTo>
                  <a:pt x="487901" y="487691"/>
                </a:lnTo>
                <a:lnTo>
                  <a:pt x="481548" y="481341"/>
                </a:lnTo>
                <a:close/>
              </a:path>
              <a:path w="2900680" h="2900045">
                <a:moveTo>
                  <a:pt x="487901" y="487691"/>
                </a:moveTo>
                <a:lnTo>
                  <a:pt x="469682" y="487691"/>
                </a:lnTo>
                <a:lnTo>
                  <a:pt x="476029" y="494041"/>
                </a:lnTo>
                <a:lnTo>
                  <a:pt x="494254" y="494041"/>
                </a:lnTo>
                <a:lnTo>
                  <a:pt x="487901" y="487691"/>
                </a:lnTo>
                <a:close/>
              </a:path>
              <a:path w="2900680" h="2900045">
                <a:moveTo>
                  <a:pt x="494254" y="494041"/>
                </a:moveTo>
                <a:lnTo>
                  <a:pt x="476029" y="494041"/>
                </a:lnTo>
                <a:lnTo>
                  <a:pt x="495071" y="513091"/>
                </a:lnTo>
                <a:lnTo>
                  <a:pt x="513312" y="513091"/>
                </a:lnTo>
                <a:lnTo>
                  <a:pt x="494254" y="494041"/>
                </a:lnTo>
                <a:close/>
              </a:path>
              <a:path w="2900680" h="2900045">
                <a:moveTo>
                  <a:pt x="513312" y="513091"/>
                </a:moveTo>
                <a:lnTo>
                  <a:pt x="495071" y="513091"/>
                </a:lnTo>
                <a:lnTo>
                  <a:pt x="501418" y="519441"/>
                </a:lnTo>
                <a:lnTo>
                  <a:pt x="519665" y="519441"/>
                </a:lnTo>
                <a:lnTo>
                  <a:pt x="513312" y="513091"/>
                </a:lnTo>
                <a:close/>
              </a:path>
              <a:path w="2900680" h="2900045">
                <a:moveTo>
                  <a:pt x="519665" y="519441"/>
                </a:moveTo>
                <a:lnTo>
                  <a:pt x="501418" y="519441"/>
                </a:lnTo>
                <a:lnTo>
                  <a:pt x="507765" y="525791"/>
                </a:lnTo>
                <a:lnTo>
                  <a:pt x="526018" y="525791"/>
                </a:lnTo>
                <a:lnTo>
                  <a:pt x="519665" y="519441"/>
                </a:lnTo>
                <a:close/>
              </a:path>
              <a:path w="2900680" h="2900045">
                <a:moveTo>
                  <a:pt x="526018" y="525791"/>
                </a:moveTo>
                <a:lnTo>
                  <a:pt x="507765" y="525791"/>
                </a:lnTo>
                <a:lnTo>
                  <a:pt x="520460" y="538491"/>
                </a:lnTo>
                <a:lnTo>
                  <a:pt x="538723" y="538491"/>
                </a:lnTo>
                <a:lnTo>
                  <a:pt x="526018" y="525791"/>
                </a:lnTo>
                <a:close/>
              </a:path>
              <a:path w="2900680" h="2900045">
                <a:moveTo>
                  <a:pt x="538723" y="538491"/>
                </a:moveTo>
                <a:lnTo>
                  <a:pt x="520460" y="538491"/>
                </a:lnTo>
                <a:lnTo>
                  <a:pt x="526807" y="544841"/>
                </a:lnTo>
                <a:lnTo>
                  <a:pt x="545076" y="544841"/>
                </a:lnTo>
                <a:lnTo>
                  <a:pt x="538723" y="538491"/>
                </a:lnTo>
                <a:close/>
              </a:path>
              <a:path w="2900680" h="2900045">
                <a:moveTo>
                  <a:pt x="545076" y="544841"/>
                </a:moveTo>
                <a:lnTo>
                  <a:pt x="526807" y="544841"/>
                </a:lnTo>
                <a:lnTo>
                  <a:pt x="533154" y="551191"/>
                </a:lnTo>
                <a:lnTo>
                  <a:pt x="551428" y="551191"/>
                </a:lnTo>
                <a:lnTo>
                  <a:pt x="545076" y="544841"/>
                </a:lnTo>
                <a:close/>
              </a:path>
              <a:path w="2900680" h="2900045">
                <a:moveTo>
                  <a:pt x="551428" y="551191"/>
                </a:moveTo>
                <a:lnTo>
                  <a:pt x="533154" y="551191"/>
                </a:lnTo>
                <a:lnTo>
                  <a:pt x="539502" y="557541"/>
                </a:lnTo>
                <a:lnTo>
                  <a:pt x="557781" y="557541"/>
                </a:lnTo>
                <a:lnTo>
                  <a:pt x="551428" y="551191"/>
                </a:lnTo>
                <a:close/>
              </a:path>
              <a:path w="2900680" h="2900045">
                <a:moveTo>
                  <a:pt x="557781" y="557541"/>
                </a:moveTo>
                <a:lnTo>
                  <a:pt x="539502" y="557541"/>
                </a:lnTo>
                <a:lnTo>
                  <a:pt x="552196" y="570241"/>
                </a:lnTo>
                <a:lnTo>
                  <a:pt x="570487" y="570241"/>
                </a:lnTo>
                <a:lnTo>
                  <a:pt x="557781" y="557541"/>
                </a:lnTo>
                <a:close/>
              </a:path>
              <a:path w="2900680" h="2900045">
                <a:moveTo>
                  <a:pt x="570487" y="570241"/>
                </a:moveTo>
                <a:lnTo>
                  <a:pt x="552196" y="570241"/>
                </a:lnTo>
                <a:lnTo>
                  <a:pt x="558544" y="576591"/>
                </a:lnTo>
                <a:lnTo>
                  <a:pt x="576839" y="576591"/>
                </a:lnTo>
                <a:lnTo>
                  <a:pt x="570487" y="570241"/>
                </a:lnTo>
                <a:close/>
              </a:path>
              <a:path w="2900680" h="2900045">
                <a:moveTo>
                  <a:pt x="576839" y="576591"/>
                </a:moveTo>
                <a:lnTo>
                  <a:pt x="558544" y="576591"/>
                </a:lnTo>
                <a:lnTo>
                  <a:pt x="564891" y="582941"/>
                </a:lnTo>
                <a:lnTo>
                  <a:pt x="583192" y="582941"/>
                </a:lnTo>
                <a:lnTo>
                  <a:pt x="576839" y="576591"/>
                </a:lnTo>
                <a:close/>
              </a:path>
              <a:path w="2900680" h="2900045">
                <a:moveTo>
                  <a:pt x="583192" y="582941"/>
                </a:moveTo>
                <a:lnTo>
                  <a:pt x="564891" y="582941"/>
                </a:lnTo>
                <a:lnTo>
                  <a:pt x="583933" y="601991"/>
                </a:lnTo>
                <a:lnTo>
                  <a:pt x="602250" y="601991"/>
                </a:lnTo>
                <a:lnTo>
                  <a:pt x="583192" y="582941"/>
                </a:lnTo>
                <a:close/>
              </a:path>
              <a:path w="2900680" h="2900045">
                <a:moveTo>
                  <a:pt x="602250" y="601991"/>
                </a:moveTo>
                <a:lnTo>
                  <a:pt x="583933" y="601991"/>
                </a:lnTo>
                <a:lnTo>
                  <a:pt x="596627" y="614691"/>
                </a:lnTo>
                <a:lnTo>
                  <a:pt x="614956" y="614691"/>
                </a:lnTo>
                <a:lnTo>
                  <a:pt x="602250" y="601991"/>
                </a:lnTo>
                <a:close/>
              </a:path>
              <a:path w="2900680" h="2900045">
                <a:moveTo>
                  <a:pt x="614956" y="614691"/>
                </a:moveTo>
                <a:lnTo>
                  <a:pt x="596627" y="614691"/>
                </a:lnTo>
                <a:lnTo>
                  <a:pt x="615669" y="633741"/>
                </a:lnTo>
                <a:lnTo>
                  <a:pt x="634014" y="633741"/>
                </a:lnTo>
                <a:lnTo>
                  <a:pt x="614956" y="614691"/>
                </a:lnTo>
                <a:close/>
              </a:path>
              <a:path w="2900680" h="2900045">
                <a:moveTo>
                  <a:pt x="634014" y="633741"/>
                </a:moveTo>
                <a:lnTo>
                  <a:pt x="615669" y="633741"/>
                </a:lnTo>
                <a:lnTo>
                  <a:pt x="622016" y="640091"/>
                </a:lnTo>
                <a:lnTo>
                  <a:pt x="640367" y="640091"/>
                </a:lnTo>
                <a:lnTo>
                  <a:pt x="634014" y="633741"/>
                </a:lnTo>
                <a:close/>
              </a:path>
              <a:path w="2900680" h="2900045">
                <a:moveTo>
                  <a:pt x="640367" y="640091"/>
                </a:moveTo>
                <a:lnTo>
                  <a:pt x="622016" y="640091"/>
                </a:lnTo>
                <a:lnTo>
                  <a:pt x="628363" y="646441"/>
                </a:lnTo>
                <a:lnTo>
                  <a:pt x="646720" y="646441"/>
                </a:lnTo>
                <a:lnTo>
                  <a:pt x="640367" y="640091"/>
                </a:lnTo>
                <a:close/>
              </a:path>
              <a:path w="2900680" h="2900045">
                <a:moveTo>
                  <a:pt x="646720" y="646441"/>
                </a:moveTo>
                <a:lnTo>
                  <a:pt x="628363" y="646441"/>
                </a:lnTo>
                <a:lnTo>
                  <a:pt x="634711" y="652791"/>
                </a:lnTo>
                <a:lnTo>
                  <a:pt x="653072" y="652791"/>
                </a:lnTo>
                <a:lnTo>
                  <a:pt x="646720" y="646441"/>
                </a:lnTo>
                <a:close/>
              </a:path>
              <a:path w="2900680" h="2900045">
                <a:moveTo>
                  <a:pt x="653072" y="652791"/>
                </a:moveTo>
                <a:lnTo>
                  <a:pt x="634711" y="652791"/>
                </a:lnTo>
                <a:lnTo>
                  <a:pt x="641058" y="659141"/>
                </a:lnTo>
                <a:lnTo>
                  <a:pt x="659425" y="659141"/>
                </a:lnTo>
                <a:lnTo>
                  <a:pt x="653072" y="652791"/>
                </a:lnTo>
                <a:close/>
              </a:path>
              <a:path w="2900680" h="2900045">
                <a:moveTo>
                  <a:pt x="659425" y="659141"/>
                </a:moveTo>
                <a:lnTo>
                  <a:pt x="641058" y="659141"/>
                </a:lnTo>
                <a:lnTo>
                  <a:pt x="653753" y="671841"/>
                </a:lnTo>
                <a:lnTo>
                  <a:pt x="672130" y="671841"/>
                </a:lnTo>
                <a:lnTo>
                  <a:pt x="659425" y="659141"/>
                </a:lnTo>
                <a:close/>
              </a:path>
              <a:path w="2900680" h="2900045">
                <a:moveTo>
                  <a:pt x="672130" y="671841"/>
                </a:moveTo>
                <a:lnTo>
                  <a:pt x="653753" y="671841"/>
                </a:lnTo>
                <a:lnTo>
                  <a:pt x="660100" y="678191"/>
                </a:lnTo>
                <a:lnTo>
                  <a:pt x="678483" y="678191"/>
                </a:lnTo>
                <a:lnTo>
                  <a:pt x="672130" y="671841"/>
                </a:lnTo>
                <a:close/>
              </a:path>
              <a:path w="2900680" h="2900045">
                <a:moveTo>
                  <a:pt x="678483" y="678191"/>
                </a:moveTo>
                <a:lnTo>
                  <a:pt x="660100" y="678191"/>
                </a:lnTo>
                <a:lnTo>
                  <a:pt x="672794" y="690891"/>
                </a:lnTo>
                <a:lnTo>
                  <a:pt x="691189" y="690891"/>
                </a:lnTo>
                <a:lnTo>
                  <a:pt x="678483" y="678191"/>
                </a:lnTo>
                <a:close/>
              </a:path>
              <a:path w="2900680" h="2900045">
                <a:moveTo>
                  <a:pt x="691189" y="690891"/>
                </a:moveTo>
                <a:lnTo>
                  <a:pt x="672794" y="690891"/>
                </a:lnTo>
                <a:lnTo>
                  <a:pt x="679142" y="697241"/>
                </a:lnTo>
                <a:lnTo>
                  <a:pt x="697541" y="697241"/>
                </a:lnTo>
                <a:lnTo>
                  <a:pt x="691189" y="690891"/>
                </a:lnTo>
                <a:close/>
              </a:path>
              <a:path w="2900680" h="2900045">
                <a:moveTo>
                  <a:pt x="697541" y="697241"/>
                </a:moveTo>
                <a:lnTo>
                  <a:pt x="679142" y="697241"/>
                </a:lnTo>
                <a:lnTo>
                  <a:pt x="685489" y="703591"/>
                </a:lnTo>
                <a:lnTo>
                  <a:pt x="703894" y="703591"/>
                </a:lnTo>
                <a:lnTo>
                  <a:pt x="697541" y="697241"/>
                </a:lnTo>
                <a:close/>
              </a:path>
              <a:path w="2900680" h="2900045">
                <a:moveTo>
                  <a:pt x="703894" y="703591"/>
                </a:moveTo>
                <a:lnTo>
                  <a:pt x="685489" y="703591"/>
                </a:lnTo>
                <a:lnTo>
                  <a:pt x="691836" y="709941"/>
                </a:lnTo>
                <a:lnTo>
                  <a:pt x="710247" y="709941"/>
                </a:lnTo>
                <a:lnTo>
                  <a:pt x="703894" y="703591"/>
                </a:lnTo>
                <a:close/>
              </a:path>
              <a:path w="2900680" h="2900045">
                <a:moveTo>
                  <a:pt x="710247" y="709941"/>
                </a:moveTo>
                <a:lnTo>
                  <a:pt x="691836" y="709941"/>
                </a:lnTo>
                <a:lnTo>
                  <a:pt x="704531" y="722641"/>
                </a:lnTo>
                <a:lnTo>
                  <a:pt x="722952" y="722641"/>
                </a:lnTo>
                <a:lnTo>
                  <a:pt x="710247" y="709941"/>
                </a:lnTo>
                <a:close/>
              </a:path>
              <a:path w="2900680" h="2900045">
                <a:moveTo>
                  <a:pt x="722952" y="722641"/>
                </a:moveTo>
                <a:lnTo>
                  <a:pt x="704531" y="722641"/>
                </a:lnTo>
                <a:lnTo>
                  <a:pt x="710878" y="728991"/>
                </a:lnTo>
                <a:lnTo>
                  <a:pt x="729305" y="728991"/>
                </a:lnTo>
                <a:lnTo>
                  <a:pt x="722952" y="722641"/>
                </a:lnTo>
                <a:close/>
              </a:path>
              <a:path w="2900680" h="2900045">
                <a:moveTo>
                  <a:pt x="729305" y="728991"/>
                </a:moveTo>
                <a:lnTo>
                  <a:pt x="710878" y="728991"/>
                </a:lnTo>
                <a:lnTo>
                  <a:pt x="717225" y="735341"/>
                </a:lnTo>
                <a:lnTo>
                  <a:pt x="735658" y="735341"/>
                </a:lnTo>
                <a:lnTo>
                  <a:pt x="729305" y="728991"/>
                </a:lnTo>
                <a:close/>
              </a:path>
              <a:path w="2900680" h="2900045">
                <a:moveTo>
                  <a:pt x="735658" y="735341"/>
                </a:moveTo>
                <a:lnTo>
                  <a:pt x="717225" y="735341"/>
                </a:lnTo>
                <a:lnTo>
                  <a:pt x="723572" y="741691"/>
                </a:lnTo>
                <a:lnTo>
                  <a:pt x="742011" y="741691"/>
                </a:lnTo>
                <a:lnTo>
                  <a:pt x="735658" y="735341"/>
                </a:lnTo>
                <a:close/>
              </a:path>
              <a:path w="2900680" h="2900045">
                <a:moveTo>
                  <a:pt x="742011" y="741691"/>
                </a:moveTo>
                <a:lnTo>
                  <a:pt x="723572" y="741691"/>
                </a:lnTo>
                <a:lnTo>
                  <a:pt x="729920" y="748041"/>
                </a:lnTo>
                <a:lnTo>
                  <a:pt x="748363" y="748041"/>
                </a:lnTo>
                <a:lnTo>
                  <a:pt x="742011" y="741691"/>
                </a:lnTo>
                <a:close/>
              </a:path>
              <a:path w="2900680" h="2900045">
                <a:moveTo>
                  <a:pt x="748363" y="748041"/>
                </a:moveTo>
                <a:lnTo>
                  <a:pt x="729920" y="748041"/>
                </a:lnTo>
                <a:lnTo>
                  <a:pt x="736267" y="754391"/>
                </a:lnTo>
                <a:lnTo>
                  <a:pt x="754716" y="754391"/>
                </a:lnTo>
                <a:lnTo>
                  <a:pt x="748363" y="748041"/>
                </a:lnTo>
                <a:close/>
              </a:path>
              <a:path w="2900680" h="2900045">
                <a:moveTo>
                  <a:pt x="754716" y="754391"/>
                </a:moveTo>
                <a:lnTo>
                  <a:pt x="736267" y="754391"/>
                </a:lnTo>
                <a:lnTo>
                  <a:pt x="755309" y="773441"/>
                </a:lnTo>
                <a:lnTo>
                  <a:pt x="773774" y="773441"/>
                </a:lnTo>
                <a:lnTo>
                  <a:pt x="754716" y="754391"/>
                </a:lnTo>
                <a:close/>
              </a:path>
              <a:path w="2900680" h="2900045">
                <a:moveTo>
                  <a:pt x="773774" y="773441"/>
                </a:moveTo>
                <a:lnTo>
                  <a:pt x="755309" y="773441"/>
                </a:lnTo>
                <a:lnTo>
                  <a:pt x="774351" y="792491"/>
                </a:lnTo>
                <a:lnTo>
                  <a:pt x="792832" y="792491"/>
                </a:lnTo>
                <a:lnTo>
                  <a:pt x="773774" y="773441"/>
                </a:lnTo>
                <a:close/>
              </a:path>
              <a:path w="2900680" h="2900045">
                <a:moveTo>
                  <a:pt x="792832" y="792491"/>
                </a:moveTo>
                <a:lnTo>
                  <a:pt x="774351" y="792491"/>
                </a:lnTo>
                <a:lnTo>
                  <a:pt x="780698" y="798841"/>
                </a:lnTo>
                <a:lnTo>
                  <a:pt x="799185" y="798841"/>
                </a:lnTo>
                <a:lnTo>
                  <a:pt x="792832" y="792491"/>
                </a:lnTo>
                <a:close/>
              </a:path>
              <a:path w="2900680" h="2900045">
                <a:moveTo>
                  <a:pt x="799185" y="798841"/>
                </a:moveTo>
                <a:lnTo>
                  <a:pt x="780698" y="798841"/>
                </a:lnTo>
                <a:lnTo>
                  <a:pt x="787045" y="805191"/>
                </a:lnTo>
                <a:lnTo>
                  <a:pt x="805538" y="805191"/>
                </a:lnTo>
                <a:lnTo>
                  <a:pt x="799185" y="798841"/>
                </a:lnTo>
                <a:close/>
              </a:path>
              <a:path w="2900680" h="2900045">
                <a:moveTo>
                  <a:pt x="805538" y="805191"/>
                </a:moveTo>
                <a:lnTo>
                  <a:pt x="787045" y="805191"/>
                </a:lnTo>
                <a:lnTo>
                  <a:pt x="799740" y="817891"/>
                </a:lnTo>
                <a:lnTo>
                  <a:pt x="818243" y="817891"/>
                </a:lnTo>
                <a:lnTo>
                  <a:pt x="805538" y="805191"/>
                </a:lnTo>
                <a:close/>
              </a:path>
              <a:path w="2900680" h="2900045">
                <a:moveTo>
                  <a:pt x="818243" y="817891"/>
                </a:moveTo>
                <a:lnTo>
                  <a:pt x="799740" y="817891"/>
                </a:lnTo>
                <a:lnTo>
                  <a:pt x="812434" y="830591"/>
                </a:lnTo>
                <a:lnTo>
                  <a:pt x="830949" y="830591"/>
                </a:lnTo>
                <a:lnTo>
                  <a:pt x="818243" y="817891"/>
                </a:lnTo>
                <a:close/>
              </a:path>
              <a:path w="2900680" h="2900045">
                <a:moveTo>
                  <a:pt x="830949" y="830591"/>
                </a:moveTo>
                <a:lnTo>
                  <a:pt x="812434" y="830591"/>
                </a:lnTo>
                <a:lnTo>
                  <a:pt x="818781" y="836941"/>
                </a:lnTo>
                <a:lnTo>
                  <a:pt x="837302" y="836941"/>
                </a:lnTo>
                <a:lnTo>
                  <a:pt x="830949" y="830591"/>
                </a:lnTo>
                <a:close/>
              </a:path>
              <a:path w="2900680" h="2900045">
                <a:moveTo>
                  <a:pt x="837302" y="836941"/>
                </a:moveTo>
                <a:lnTo>
                  <a:pt x="818781" y="836941"/>
                </a:lnTo>
                <a:lnTo>
                  <a:pt x="825129" y="843291"/>
                </a:lnTo>
                <a:lnTo>
                  <a:pt x="843654" y="843291"/>
                </a:lnTo>
                <a:lnTo>
                  <a:pt x="837302" y="836941"/>
                </a:lnTo>
                <a:close/>
              </a:path>
              <a:path w="2900680" h="2900045">
                <a:moveTo>
                  <a:pt x="843654" y="843291"/>
                </a:moveTo>
                <a:lnTo>
                  <a:pt x="825129" y="843291"/>
                </a:lnTo>
                <a:lnTo>
                  <a:pt x="837823" y="855991"/>
                </a:lnTo>
                <a:lnTo>
                  <a:pt x="856360" y="855991"/>
                </a:lnTo>
                <a:lnTo>
                  <a:pt x="843654" y="843291"/>
                </a:lnTo>
                <a:close/>
              </a:path>
              <a:path w="2900680" h="2900045">
                <a:moveTo>
                  <a:pt x="856360" y="855991"/>
                </a:moveTo>
                <a:lnTo>
                  <a:pt x="837823" y="855991"/>
                </a:lnTo>
                <a:lnTo>
                  <a:pt x="844170" y="862341"/>
                </a:lnTo>
                <a:lnTo>
                  <a:pt x="862713" y="862341"/>
                </a:lnTo>
                <a:lnTo>
                  <a:pt x="856360" y="855991"/>
                </a:lnTo>
                <a:close/>
              </a:path>
              <a:path w="2900680" h="2900045">
                <a:moveTo>
                  <a:pt x="862713" y="862341"/>
                </a:moveTo>
                <a:lnTo>
                  <a:pt x="844170" y="862341"/>
                </a:lnTo>
                <a:lnTo>
                  <a:pt x="850518" y="868691"/>
                </a:lnTo>
                <a:lnTo>
                  <a:pt x="869065" y="868691"/>
                </a:lnTo>
                <a:lnTo>
                  <a:pt x="862713" y="862341"/>
                </a:lnTo>
                <a:close/>
              </a:path>
              <a:path w="2900680" h="2900045">
                <a:moveTo>
                  <a:pt x="869065" y="868691"/>
                </a:moveTo>
                <a:lnTo>
                  <a:pt x="850518" y="868691"/>
                </a:lnTo>
                <a:lnTo>
                  <a:pt x="863212" y="881391"/>
                </a:lnTo>
                <a:lnTo>
                  <a:pt x="881771" y="881391"/>
                </a:lnTo>
                <a:lnTo>
                  <a:pt x="869065" y="868691"/>
                </a:lnTo>
                <a:close/>
              </a:path>
              <a:path w="2900680" h="2900045">
                <a:moveTo>
                  <a:pt x="881771" y="881391"/>
                </a:moveTo>
                <a:lnTo>
                  <a:pt x="863212" y="881391"/>
                </a:lnTo>
                <a:lnTo>
                  <a:pt x="869560" y="887741"/>
                </a:lnTo>
                <a:lnTo>
                  <a:pt x="888123" y="887741"/>
                </a:lnTo>
                <a:lnTo>
                  <a:pt x="881771" y="881391"/>
                </a:lnTo>
                <a:close/>
              </a:path>
              <a:path w="2900680" h="2900045">
                <a:moveTo>
                  <a:pt x="888123" y="887741"/>
                </a:moveTo>
                <a:lnTo>
                  <a:pt x="869560" y="887741"/>
                </a:lnTo>
                <a:lnTo>
                  <a:pt x="882254" y="900441"/>
                </a:lnTo>
                <a:lnTo>
                  <a:pt x="900829" y="900441"/>
                </a:lnTo>
                <a:lnTo>
                  <a:pt x="888123" y="887741"/>
                </a:lnTo>
                <a:close/>
              </a:path>
              <a:path w="2900680" h="2900045">
                <a:moveTo>
                  <a:pt x="900829" y="900441"/>
                </a:moveTo>
                <a:lnTo>
                  <a:pt x="882254" y="900441"/>
                </a:lnTo>
                <a:lnTo>
                  <a:pt x="901296" y="919491"/>
                </a:lnTo>
                <a:lnTo>
                  <a:pt x="919887" y="919491"/>
                </a:lnTo>
                <a:lnTo>
                  <a:pt x="900829" y="900441"/>
                </a:lnTo>
                <a:close/>
              </a:path>
              <a:path w="2900680" h="2900045">
                <a:moveTo>
                  <a:pt x="919887" y="919491"/>
                </a:moveTo>
                <a:lnTo>
                  <a:pt x="901296" y="919491"/>
                </a:lnTo>
                <a:lnTo>
                  <a:pt x="907643" y="925841"/>
                </a:lnTo>
                <a:lnTo>
                  <a:pt x="926240" y="925841"/>
                </a:lnTo>
                <a:lnTo>
                  <a:pt x="919887" y="919491"/>
                </a:lnTo>
                <a:close/>
              </a:path>
              <a:path w="2900680" h="2900045">
                <a:moveTo>
                  <a:pt x="926240" y="925841"/>
                </a:moveTo>
                <a:lnTo>
                  <a:pt x="907643" y="925841"/>
                </a:lnTo>
                <a:lnTo>
                  <a:pt x="920338" y="938541"/>
                </a:lnTo>
                <a:lnTo>
                  <a:pt x="938945" y="938541"/>
                </a:lnTo>
                <a:lnTo>
                  <a:pt x="926240" y="925841"/>
                </a:lnTo>
                <a:close/>
              </a:path>
              <a:path w="2900680" h="2900045">
                <a:moveTo>
                  <a:pt x="938945" y="938541"/>
                </a:moveTo>
                <a:lnTo>
                  <a:pt x="920338" y="938541"/>
                </a:lnTo>
                <a:lnTo>
                  <a:pt x="926685" y="944891"/>
                </a:lnTo>
                <a:lnTo>
                  <a:pt x="945298" y="944891"/>
                </a:lnTo>
                <a:lnTo>
                  <a:pt x="938945" y="938541"/>
                </a:lnTo>
                <a:close/>
              </a:path>
              <a:path w="2900680" h="2900045">
                <a:moveTo>
                  <a:pt x="945298" y="944891"/>
                </a:moveTo>
                <a:lnTo>
                  <a:pt x="926685" y="944891"/>
                </a:lnTo>
                <a:lnTo>
                  <a:pt x="933032" y="951241"/>
                </a:lnTo>
                <a:lnTo>
                  <a:pt x="951651" y="951241"/>
                </a:lnTo>
                <a:lnTo>
                  <a:pt x="945298" y="944891"/>
                </a:lnTo>
                <a:close/>
              </a:path>
              <a:path w="2900680" h="2900045">
                <a:moveTo>
                  <a:pt x="951651" y="951241"/>
                </a:moveTo>
                <a:lnTo>
                  <a:pt x="933032" y="951241"/>
                </a:lnTo>
                <a:lnTo>
                  <a:pt x="939379" y="957591"/>
                </a:lnTo>
                <a:lnTo>
                  <a:pt x="958004" y="957591"/>
                </a:lnTo>
                <a:lnTo>
                  <a:pt x="951651" y="951241"/>
                </a:lnTo>
                <a:close/>
              </a:path>
              <a:path w="2900680" h="2900045">
                <a:moveTo>
                  <a:pt x="958004" y="957591"/>
                </a:moveTo>
                <a:lnTo>
                  <a:pt x="939379" y="957591"/>
                </a:lnTo>
                <a:lnTo>
                  <a:pt x="945727" y="963941"/>
                </a:lnTo>
                <a:lnTo>
                  <a:pt x="964356" y="963941"/>
                </a:lnTo>
                <a:lnTo>
                  <a:pt x="958004" y="957591"/>
                </a:lnTo>
                <a:close/>
              </a:path>
              <a:path w="2900680" h="2900045">
                <a:moveTo>
                  <a:pt x="964356" y="963941"/>
                </a:moveTo>
                <a:lnTo>
                  <a:pt x="945727" y="963941"/>
                </a:lnTo>
                <a:lnTo>
                  <a:pt x="958421" y="976641"/>
                </a:lnTo>
                <a:lnTo>
                  <a:pt x="977062" y="976641"/>
                </a:lnTo>
                <a:lnTo>
                  <a:pt x="964356" y="963941"/>
                </a:lnTo>
                <a:close/>
              </a:path>
              <a:path w="2900680" h="2900045">
                <a:moveTo>
                  <a:pt x="977062" y="976641"/>
                </a:moveTo>
                <a:lnTo>
                  <a:pt x="958421" y="976641"/>
                </a:lnTo>
                <a:lnTo>
                  <a:pt x="964769" y="982991"/>
                </a:lnTo>
                <a:lnTo>
                  <a:pt x="983415" y="982991"/>
                </a:lnTo>
                <a:lnTo>
                  <a:pt x="977062" y="976641"/>
                </a:lnTo>
                <a:close/>
              </a:path>
              <a:path w="2900680" h="2900045">
                <a:moveTo>
                  <a:pt x="983415" y="982991"/>
                </a:moveTo>
                <a:lnTo>
                  <a:pt x="964769" y="982991"/>
                </a:lnTo>
                <a:lnTo>
                  <a:pt x="977463" y="995691"/>
                </a:lnTo>
                <a:lnTo>
                  <a:pt x="996120" y="995691"/>
                </a:lnTo>
                <a:lnTo>
                  <a:pt x="983415" y="982991"/>
                </a:lnTo>
                <a:close/>
              </a:path>
              <a:path w="2900680" h="2900045">
                <a:moveTo>
                  <a:pt x="996120" y="995691"/>
                </a:moveTo>
                <a:lnTo>
                  <a:pt x="977463" y="995691"/>
                </a:lnTo>
                <a:lnTo>
                  <a:pt x="996505" y="1014741"/>
                </a:lnTo>
                <a:lnTo>
                  <a:pt x="1015178" y="1014741"/>
                </a:lnTo>
                <a:lnTo>
                  <a:pt x="996120" y="995691"/>
                </a:lnTo>
                <a:close/>
              </a:path>
              <a:path w="2900680" h="2900045">
                <a:moveTo>
                  <a:pt x="1015178" y="1014741"/>
                </a:moveTo>
                <a:lnTo>
                  <a:pt x="996505" y="1014741"/>
                </a:lnTo>
                <a:lnTo>
                  <a:pt x="1002852" y="1021091"/>
                </a:lnTo>
                <a:lnTo>
                  <a:pt x="1021531" y="1021091"/>
                </a:lnTo>
                <a:lnTo>
                  <a:pt x="1015178" y="1014741"/>
                </a:lnTo>
                <a:close/>
              </a:path>
              <a:path w="2900680" h="2900045">
                <a:moveTo>
                  <a:pt x="1021531" y="1021091"/>
                </a:moveTo>
                <a:lnTo>
                  <a:pt x="1002852" y="1021091"/>
                </a:lnTo>
                <a:lnTo>
                  <a:pt x="1015547" y="1033791"/>
                </a:lnTo>
                <a:lnTo>
                  <a:pt x="1034236" y="1033791"/>
                </a:lnTo>
                <a:lnTo>
                  <a:pt x="1021531" y="1021091"/>
                </a:lnTo>
                <a:close/>
              </a:path>
              <a:path w="2900680" h="2900045">
                <a:moveTo>
                  <a:pt x="1034236" y="1033791"/>
                </a:moveTo>
                <a:lnTo>
                  <a:pt x="1015547" y="1033791"/>
                </a:lnTo>
                <a:lnTo>
                  <a:pt x="1021894" y="1040141"/>
                </a:lnTo>
                <a:lnTo>
                  <a:pt x="1040589" y="1040141"/>
                </a:lnTo>
                <a:lnTo>
                  <a:pt x="1034236" y="1033791"/>
                </a:lnTo>
                <a:close/>
              </a:path>
              <a:path w="2900680" h="2900045">
                <a:moveTo>
                  <a:pt x="1040589" y="1040141"/>
                </a:moveTo>
                <a:lnTo>
                  <a:pt x="1021894" y="1040141"/>
                </a:lnTo>
                <a:lnTo>
                  <a:pt x="1028241" y="1046491"/>
                </a:lnTo>
                <a:lnTo>
                  <a:pt x="1046942" y="1046491"/>
                </a:lnTo>
                <a:lnTo>
                  <a:pt x="1040589" y="1040141"/>
                </a:lnTo>
                <a:close/>
              </a:path>
              <a:path w="2900680" h="2900045">
                <a:moveTo>
                  <a:pt x="1046942" y="1046491"/>
                </a:moveTo>
                <a:lnTo>
                  <a:pt x="1028241" y="1046491"/>
                </a:lnTo>
                <a:lnTo>
                  <a:pt x="1047283" y="1065541"/>
                </a:lnTo>
                <a:lnTo>
                  <a:pt x="1066000" y="1065541"/>
                </a:lnTo>
                <a:lnTo>
                  <a:pt x="1046942" y="1046491"/>
                </a:lnTo>
                <a:close/>
              </a:path>
              <a:path w="2900680" h="2900045">
                <a:moveTo>
                  <a:pt x="1066000" y="1065541"/>
                </a:moveTo>
                <a:lnTo>
                  <a:pt x="1047283" y="1065541"/>
                </a:lnTo>
                <a:lnTo>
                  <a:pt x="1053630" y="1071891"/>
                </a:lnTo>
                <a:lnTo>
                  <a:pt x="1072353" y="1071891"/>
                </a:lnTo>
                <a:lnTo>
                  <a:pt x="1066000" y="1065541"/>
                </a:lnTo>
                <a:close/>
              </a:path>
              <a:path w="2900680" h="2900045">
                <a:moveTo>
                  <a:pt x="1072353" y="1071891"/>
                </a:moveTo>
                <a:lnTo>
                  <a:pt x="1053630" y="1071891"/>
                </a:lnTo>
                <a:lnTo>
                  <a:pt x="1059977" y="1078241"/>
                </a:lnTo>
                <a:lnTo>
                  <a:pt x="1078706" y="1078241"/>
                </a:lnTo>
                <a:lnTo>
                  <a:pt x="1072353" y="1071891"/>
                </a:lnTo>
                <a:close/>
              </a:path>
              <a:path w="2900680" h="2900045">
                <a:moveTo>
                  <a:pt x="1078706" y="1078241"/>
                </a:moveTo>
                <a:lnTo>
                  <a:pt x="1059977" y="1078241"/>
                </a:lnTo>
                <a:lnTo>
                  <a:pt x="1072672" y="1090941"/>
                </a:lnTo>
                <a:lnTo>
                  <a:pt x="1091411" y="1090941"/>
                </a:lnTo>
                <a:lnTo>
                  <a:pt x="1078706" y="1078241"/>
                </a:lnTo>
                <a:close/>
              </a:path>
              <a:path w="2900680" h="2900045">
                <a:moveTo>
                  <a:pt x="1091411" y="1090941"/>
                </a:moveTo>
                <a:lnTo>
                  <a:pt x="1072672" y="1090941"/>
                </a:lnTo>
                <a:lnTo>
                  <a:pt x="1085367" y="1103641"/>
                </a:lnTo>
                <a:lnTo>
                  <a:pt x="1104116" y="1103641"/>
                </a:lnTo>
                <a:lnTo>
                  <a:pt x="1091411" y="1090941"/>
                </a:lnTo>
                <a:close/>
              </a:path>
              <a:path w="2900680" h="2900045">
                <a:moveTo>
                  <a:pt x="1104116" y="1103641"/>
                </a:moveTo>
                <a:lnTo>
                  <a:pt x="1085367" y="1103641"/>
                </a:lnTo>
                <a:lnTo>
                  <a:pt x="1091714" y="1109991"/>
                </a:lnTo>
                <a:lnTo>
                  <a:pt x="1110469" y="1109991"/>
                </a:lnTo>
                <a:lnTo>
                  <a:pt x="1104116" y="1103641"/>
                </a:lnTo>
                <a:close/>
              </a:path>
              <a:path w="2900680" h="2900045">
                <a:moveTo>
                  <a:pt x="1110469" y="1109991"/>
                </a:moveTo>
                <a:lnTo>
                  <a:pt x="1091714" y="1109991"/>
                </a:lnTo>
                <a:lnTo>
                  <a:pt x="1098061" y="1116341"/>
                </a:lnTo>
                <a:lnTo>
                  <a:pt x="1116822" y="1116341"/>
                </a:lnTo>
                <a:lnTo>
                  <a:pt x="1110469" y="1109991"/>
                </a:lnTo>
                <a:close/>
              </a:path>
              <a:path w="2900680" h="2900045">
                <a:moveTo>
                  <a:pt x="1116822" y="1116341"/>
                </a:moveTo>
                <a:lnTo>
                  <a:pt x="1098061" y="1116341"/>
                </a:lnTo>
                <a:lnTo>
                  <a:pt x="1123450" y="1141741"/>
                </a:lnTo>
                <a:lnTo>
                  <a:pt x="1142233" y="1141741"/>
                </a:lnTo>
                <a:lnTo>
                  <a:pt x="1116822" y="1116341"/>
                </a:lnTo>
                <a:close/>
              </a:path>
              <a:path w="2900680" h="2900045">
                <a:moveTo>
                  <a:pt x="1142233" y="1141741"/>
                </a:moveTo>
                <a:lnTo>
                  <a:pt x="1123450" y="1141741"/>
                </a:lnTo>
                <a:lnTo>
                  <a:pt x="1136145" y="1154441"/>
                </a:lnTo>
                <a:lnTo>
                  <a:pt x="1154938" y="1154441"/>
                </a:lnTo>
                <a:lnTo>
                  <a:pt x="1142233" y="1141741"/>
                </a:lnTo>
                <a:close/>
              </a:path>
              <a:path w="2900680" h="2900045">
                <a:moveTo>
                  <a:pt x="1154938" y="1154441"/>
                </a:moveTo>
                <a:lnTo>
                  <a:pt x="1136145" y="1154441"/>
                </a:lnTo>
                <a:lnTo>
                  <a:pt x="1142492" y="1160791"/>
                </a:lnTo>
                <a:lnTo>
                  <a:pt x="1161291" y="1160791"/>
                </a:lnTo>
                <a:lnTo>
                  <a:pt x="1154938" y="1154441"/>
                </a:lnTo>
                <a:close/>
              </a:path>
              <a:path w="2900680" h="2900045">
                <a:moveTo>
                  <a:pt x="1161291" y="1160791"/>
                </a:moveTo>
                <a:lnTo>
                  <a:pt x="1142492" y="1160791"/>
                </a:lnTo>
                <a:lnTo>
                  <a:pt x="1148839" y="1167141"/>
                </a:lnTo>
                <a:lnTo>
                  <a:pt x="1167644" y="1167141"/>
                </a:lnTo>
                <a:lnTo>
                  <a:pt x="1161291" y="1160791"/>
                </a:lnTo>
                <a:close/>
              </a:path>
              <a:path w="2900680" h="2900045">
                <a:moveTo>
                  <a:pt x="1167644" y="1167141"/>
                </a:moveTo>
                <a:lnTo>
                  <a:pt x="1148839" y="1167141"/>
                </a:lnTo>
                <a:lnTo>
                  <a:pt x="1155186" y="1173491"/>
                </a:lnTo>
                <a:lnTo>
                  <a:pt x="1173997" y="1173491"/>
                </a:lnTo>
                <a:lnTo>
                  <a:pt x="1167644" y="1167141"/>
                </a:lnTo>
                <a:close/>
              </a:path>
              <a:path w="2900680" h="2900045">
                <a:moveTo>
                  <a:pt x="1173997" y="1173491"/>
                </a:moveTo>
                <a:lnTo>
                  <a:pt x="1155186" y="1173491"/>
                </a:lnTo>
                <a:lnTo>
                  <a:pt x="1161534" y="1179841"/>
                </a:lnTo>
                <a:lnTo>
                  <a:pt x="1180349" y="1179841"/>
                </a:lnTo>
                <a:lnTo>
                  <a:pt x="1173997" y="1173491"/>
                </a:lnTo>
                <a:close/>
              </a:path>
              <a:path w="2900680" h="2900045">
                <a:moveTo>
                  <a:pt x="1180349" y="1179841"/>
                </a:moveTo>
                <a:lnTo>
                  <a:pt x="1161534" y="1179841"/>
                </a:lnTo>
                <a:lnTo>
                  <a:pt x="1174228" y="1192541"/>
                </a:lnTo>
                <a:lnTo>
                  <a:pt x="1193055" y="1192541"/>
                </a:lnTo>
                <a:lnTo>
                  <a:pt x="1180349" y="1179841"/>
                </a:lnTo>
                <a:close/>
              </a:path>
              <a:path w="2900680" h="2900045">
                <a:moveTo>
                  <a:pt x="1193055" y="1192541"/>
                </a:moveTo>
                <a:lnTo>
                  <a:pt x="1174228" y="1192541"/>
                </a:lnTo>
                <a:lnTo>
                  <a:pt x="1180576" y="1198891"/>
                </a:lnTo>
                <a:lnTo>
                  <a:pt x="1199408" y="1198891"/>
                </a:lnTo>
                <a:lnTo>
                  <a:pt x="1193055" y="1192541"/>
                </a:lnTo>
                <a:close/>
              </a:path>
              <a:path w="2900680" h="2900045">
                <a:moveTo>
                  <a:pt x="1199408" y="1198891"/>
                </a:moveTo>
                <a:lnTo>
                  <a:pt x="1180576" y="1198891"/>
                </a:lnTo>
                <a:lnTo>
                  <a:pt x="1186923" y="1205241"/>
                </a:lnTo>
                <a:lnTo>
                  <a:pt x="1205760" y="1205241"/>
                </a:lnTo>
                <a:lnTo>
                  <a:pt x="1199408" y="1198891"/>
                </a:lnTo>
                <a:close/>
              </a:path>
              <a:path w="2900680" h="2900045">
                <a:moveTo>
                  <a:pt x="1205760" y="1205241"/>
                </a:moveTo>
                <a:lnTo>
                  <a:pt x="1186923" y="1205241"/>
                </a:lnTo>
                <a:lnTo>
                  <a:pt x="1193270" y="1211591"/>
                </a:lnTo>
                <a:lnTo>
                  <a:pt x="1212113" y="1211591"/>
                </a:lnTo>
                <a:lnTo>
                  <a:pt x="1205760" y="1205241"/>
                </a:lnTo>
                <a:close/>
              </a:path>
              <a:path w="2900680" h="2900045">
                <a:moveTo>
                  <a:pt x="1212113" y="1211591"/>
                </a:moveTo>
                <a:lnTo>
                  <a:pt x="1193270" y="1211591"/>
                </a:lnTo>
                <a:lnTo>
                  <a:pt x="1199617" y="1217941"/>
                </a:lnTo>
                <a:lnTo>
                  <a:pt x="1218466" y="1217941"/>
                </a:lnTo>
                <a:lnTo>
                  <a:pt x="1212113" y="1211591"/>
                </a:lnTo>
                <a:close/>
              </a:path>
              <a:path w="2900680" h="2900045">
                <a:moveTo>
                  <a:pt x="1218466" y="1217941"/>
                </a:moveTo>
                <a:lnTo>
                  <a:pt x="1199617" y="1217941"/>
                </a:lnTo>
                <a:lnTo>
                  <a:pt x="1212312" y="1230641"/>
                </a:lnTo>
                <a:lnTo>
                  <a:pt x="1231171" y="1230641"/>
                </a:lnTo>
                <a:lnTo>
                  <a:pt x="1218466" y="1217941"/>
                </a:lnTo>
                <a:close/>
              </a:path>
              <a:path w="2900680" h="2900045">
                <a:moveTo>
                  <a:pt x="1231171" y="1230641"/>
                </a:moveTo>
                <a:lnTo>
                  <a:pt x="1212312" y="1230641"/>
                </a:lnTo>
                <a:lnTo>
                  <a:pt x="1218659" y="1236991"/>
                </a:lnTo>
                <a:lnTo>
                  <a:pt x="1237524" y="1236991"/>
                </a:lnTo>
                <a:lnTo>
                  <a:pt x="1231171" y="1230641"/>
                </a:lnTo>
                <a:close/>
              </a:path>
              <a:path w="2900680" h="2900045">
                <a:moveTo>
                  <a:pt x="1237524" y="1236991"/>
                </a:moveTo>
                <a:lnTo>
                  <a:pt x="1218659" y="1236991"/>
                </a:lnTo>
                <a:lnTo>
                  <a:pt x="1231354" y="1249691"/>
                </a:lnTo>
                <a:lnTo>
                  <a:pt x="1250229" y="1249691"/>
                </a:lnTo>
                <a:lnTo>
                  <a:pt x="1237524" y="1236991"/>
                </a:lnTo>
                <a:close/>
              </a:path>
              <a:path w="2900680" h="2900045">
                <a:moveTo>
                  <a:pt x="1250229" y="1249691"/>
                </a:moveTo>
                <a:lnTo>
                  <a:pt x="1231354" y="1249691"/>
                </a:lnTo>
                <a:lnTo>
                  <a:pt x="1237701" y="1256041"/>
                </a:lnTo>
                <a:lnTo>
                  <a:pt x="1256582" y="1256041"/>
                </a:lnTo>
                <a:lnTo>
                  <a:pt x="1250229" y="1249691"/>
                </a:lnTo>
                <a:close/>
              </a:path>
              <a:path w="2900680" h="2900045">
                <a:moveTo>
                  <a:pt x="1256582" y="1256041"/>
                </a:moveTo>
                <a:lnTo>
                  <a:pt x="1237701" y="1256041"/>
                </a:lnTo>
                <a:lnTo>
                  <a:pt x="1244048" y="1262391"/>
                </a:lnTo>
                <a:lnTo>
                  <a:pt x="1262935" y="1262391"/>
                </a:lnTo>
                <a:lnTo>
                  <a:pt x="1256582" y="1256041"/>
                </a:lnTo>
                <a:close/>
              </a:path>
              <a:path w="2900680" h="2900045">
                <a:moveTo>
                  <a:pt x="1262935" y="1262391"/>
                </a:moveTo>
                <a:lnTo>
                  <a:pt x="1244048" y="1262391"/>
                </a:lnTo>
                <a:lnTo>
                  <a:pt x="1250395" y="1268741"/>
                </a:lnTo>
                <a:lnTo>
                  <a:pt x="1269288" y="1268741"/>
                </a:lnTo>
                <a:lnTo>
                  <a:pt x="1262935" y="1262391"/>
                </a:lnTo>
                <a:close/>
              </a:path>
              <a:path w="2900680" h="2900045">
                <a:moveTo>
                  <a:pt x="1269288" y="1268741"/>
                </a:moveTo>
                <a:lnTo>
                  <a:pt x="1250395" y="1268741"/>
                </a:lnTo>
                <a:lnTo>
                  <a:pt x="1256743" y="1275091"/>
                </a:lnTo>
                <a:lnTo>
                  <a:pt x="1275640" y="1275091"/>
                </a:lnTo>
                <a:lnTo>
                  <a:pt x="1269288" y="1268741"/>
                </a:lnTo>
                <a:close/>
              </a:path>
              <a:path w="2900680" h="2900045">
                <a:moveTo>
                  <a:pt x="1275640" y="1275091"/>
                </a:moveTo>
                <a:lnTo>
                  <a:pt x="1256743" y="1275091"/>
                </a:lnTo>
                <a:lnTo>
                  <a:pt x="1264359" y="1282711"/>
                </a:lnTo>
                <a:lnTo>
                  <a:pt x="1283264" y="1282711"/>
                </a:lnTo>
                <a:lnTo>
                  <a:pt x="1275640" y="1275091"/>
                </a:lnTo>
                <a:close/>
              </a:path>
              <a:path w="2900680" h="2900045">
                <a:moveTo>
                  <a:pt x="1283264" y="1282711"/>
                </a:moveTo>
                <a:lnTo>
                  <a:pt x="1264359" y="1282711"/>
                </a:lnTo>
                <a:lnTo>
                  <a:pt x="1270707" y="1289061"/>
                </a:lnTo>
                <a:lnTo>
                  <a:pt x="1289616" y="1289061"/>
                </a:lnTo>
                <a:lnTo>
                  <a:pt x="1283264" y="1282711"/>
                </a:lnTo>
                <a:close/>
              </a:path>
              <a:path w="2900680" h="2900045">
                <a:moveTo>
                  <a:pt x="1289616" y="1289061"/>
                </a:moveTo>
                <a:lnTo>
                  <a:pt x="1270707" y="1289061"/>
                </a:lnTo>
                <a:lnTo>
                  <a:pt x="1287210" y="1305571"/>
                </a:lnTo>
                <a:lnTo>
                  <a:pt x="1306133" y="1305571"/>
                </a:lnTo>
                <a:lnTo>
                  <a:pt x="1289616" y="1289061"/>
                </a:lnTo>
                <a:close/>
              </a:path>
              <a:path w="2900680" h="2900045">
                <a:moveTo>
                  <a:pt x="1306133" y="1305571"/>
                </a:moveTo>
                <a:lnTo>
                  <a:pt x="1287210" y="1305571"/>
                </a:lnTo>
                <a:lnTo>
                  <a:pt x="1293557" y="1311921"/>
                </a:lnTo>
                <a:lnTo>
                  <a:pt x="1312486" y="1311921"/>
                </a:lnTo>
                <a:lnTo>
                  <a:pt x="1306133" y="1305571"/>
                </a:lnTo>
                <a:close/>
              </a:path>
              <a:path w="2900680" h="2900045">
                <a:moveTo>
                  <a:pt x="1312486" y="1311921"/>
                </a:moveTo>
                <a:lnTo>
                  <a:pt x="1293557" y="1311921"/>
                </a:lnTo>
                <a:lnTo>
                  <a:pt x="1299904" y="1318271"/>
                </a:lnTo>
                <a:lnTo>
                  <a:pt x="1318839" y="1318271"/>
                </a:lnTo>
                <a:lnTo>
                  <a:pt x="1312486" y="1311921"/>
                </a:lnTo>
                <a:close/>
              </a:path>
              <a:path w="2900680" h="2900045">
                <a:moveTo>
                  <a:pt x="1318839" y="1318271"/>
                </a:moveTo>
                <a:lnTo>
                  <a:pt x="1299904" y="1318271"/>
                </a:lnTo>
                <a:lnTo>
                  <a:pt x="1306251" y="1324621"/>
                </a:lnTo>
                <a:lnTo>
                  <a:pt x="1325192" y="1324621"/>
                </a:lnTo>
                <a:lnTo>
                  <a:pt x="1318839" y="1318271"/>
                </a:lnTo>
                <a:close/>
              </a:path>
              <a:path w="2900680" h="2900045">
                <a:moveTo>
                  <a:pt x="1325192" y="1324621"/>
                </a:moveTo>
                <a:lnTo>
                  <a:pt x="1306251" y="1324621"/>
                </a:lnTo>
                <a:lnTo>
                  <a:pt x="1312599" y="1330971"/>
                </a:lnTo>
                <a:lnTo>
                  <a:pt x="1331544" y="1330971"/>
                </a:lnTo>
                <a:lnTo>
                  <a:pt x="1325192" y="1324621"/>
                </a:lnTo>
                <a:close/>
              </a:path>
              <a:path w="2900680" h="2900045">
                <a:moveTo>
                  <a:pt x="1331544" y="1330971"/>
                </a:moveTo>
                <a:lnTo>
                  <a:pt x="1312599" y="1330971"/>
                </a:lnTo>
                <a:lnTo>
                  <a:pt x="1315138" y="1333511"/>
                </a:lnTo>
                <a:lnTo>
                  <a:pt x="1334086" y="1333511"/>
                </a:lnTo>
                <a:lnTo>
                  <a:pt x="1331544" y="1330971"/>
                </a:lnTo>
                <a:close/>
              </a:path>
              <a:path w="2900680" h="2900045">
                <a:moveTo>
                  <a:pt x="1334086" y="1333511"/>
                </a:moveTo>
                <a:lnTo>
                  <a:pt x="1315138" y="1333511"/>
                </a:lnTo>
                <a:lnTo>
                  <a:pt x="1318946" y="1337321"/>
                </a:lnTo>
                <a:lnTo>
                  <a:pt x="1337897" y="1337321"/>
                </a:lnTo>
                <a:lnTo>
                  <a:pt x="1334086" y="1333511"/>
                </a:lnTo>
                <a:close/>
              </a:path>
              <a:path w="2900680" h="2900045">
                <a:moveTo>
                  <a:pt x="1337897" y="1337321"/>
                </a:moveTo>
                <a:lnTo>
                  <a:pt x="1318946" y="1337321"/>
                </a:lnTo>
                <a:lnTo>
                  <a:pt x="1331640" y="1350021"/>
                </a:lnTo>
                <a:lnTo>
                  <a:pt x="1350603" y="1350021"/>
                </a:lnTo>
                <a:lnTo>
                  <a:pt x="1337897" y="1337321"/>
                </a:lnTo>
                <a:close/>
              </a:path>
              <a:path w="2900680" h="2900045">
                <a:moveTo>
                  <a:pt x="1350603" y="1350021"/>
                </a:moveTo>
                <a:lnTo>
                  <a:pt x="1331640" y="1350021"/>
                </a:lnTo>
                <a:lnTo>
                  <a:pt x="1340527" y="1358911"/>
                </a:lnTo>
                <a:lnTo>
                  <a:pt x="1359496" y="1358911"/>
                </a:lnTo>
                <a:lnTo>
                  <a:pt x="1350603" y="1350021"/>
                </a:lnTo>
                <a:close/>
              </a:path>
              <a:path w="2900680" h="2900045">
                <a:moveTo>
                  <a:pt x="1359496" y="1358911"/>
                </a:moveTo>
                <a:lnTo>
                  <a:pt x="1340527" y="1358911"/>
                </a:lnTo>
                <a:lnTo>
                  <a:pt x="1359568" y="1377961"/>
                </a:lnTo>
                <a:lnTo>
                  <a:pt x="1378555" y="1377961"/>
                </a:lnTo>
                <a:lnTo>
                  <a:pt x="1359496" y="1358911"/>
                </a:lnTo>
                <a:close/>
              </a:path>
              <a:path w="2900680" h="2900045">
                <a:moveTo>
                  <a:pt x="1378555" y="1377961"/>
                </a:moveTo>
                <a:lnTo>
                  <a:pt x="1359568" y="1377961"/>
                </a:lnTo>
                <a:lnTo>
                  <a:pt x="1376071" y="1394471"/>
                </a:lnTo>
                <a:lnTo>
                  <a:pt x="1395072" y="1394471"/>
                </a:lnTo>
                <a:lnTo>
                  <a:pt x="1378555" y="1377961"/>
                </a:lnTo>
                <a:close/>
              </a:path>
              <a:path w="2900680" h="2900045">
                <a:moveTo>
                  <a:pt x="1395072" y="1394471"/>
                </a:moveTo>
                <a:lnTo>
                  <a:pt x="1376071" y="1394471"/>
                </a:lnTo>
                <a:lnTo>
                  <a:pt x="1382419" y="1400821"/>
                </a:lnTo>
                <a:lnTo>
                  <a:pt x="1401425" y="1400821"/>
                </a:lnTo>
                <a:lnTo>
                  <a:pt x="1395072" y="1394471"/>
                </a:lnTo>
                <a:close/>
              </a:path>
              <a:path w="2900680" h="2900045">
                <a:moveTo>
                  <a:pt x="1401425" y="1400821"/>
                </a:moveTo>
                <a:lnTo>
                  <a:pt x="1382419" y="1400821"/>
                </a:lnTo>
                <a:lnTo>
                  <a:pt x="1395113" y="1413521"/>
                </a:lnTo>
                <a:lnTo>
                  <a:pt x="1414130" y="1413521"/>
                </a:lnTo>
                <a:lnTo>
                  <a:pt x="1401425" y="1400821"/>
                </a:lnTo>
                <a:close/>
              </a:path>
              <a:path w="2900680" h="2900045">
                <a:moveTo>
                  <a:pt x="1414130" y="1413521"/>
                </a:moveTo>
                <a:lnTo>
                  <a:pt x="1395113" y="1413521"/>
                </a:lnTo>
                <a:lnTo>
                  <a:pt x="1397652" y="1416061"/>
                </a:lnTo>
                <a:lnTo>
                  <a:pt x="1416671" y="1416061"/>
                </a:lnTo>
                <a:lnTo>
                  <a:pt x="1414130" y="1413521"/>
                </a:lnTo>
                <a:close/>
              </a:path>
              <a:path w="2900680" h="2900045">
                <a:moveTo>
                  <a:pt x="1416671" y="1416061"/>
                </a:moveTo>
                <a:lnTo>
                  <a:pt x="1397652" y="1416061"/>
                </a:lnTo>
                <a:lnTo>
                  <a:pt x="1401460" y="1419871"/>
                </a:lnTo>
                <a:lnTo>
                  <a:pt x="1420483" y="1419871"/>
                </a:lnTo>
                <a:lnTo>
                  <a:pt x="1416671" y="1416061"/>
                </a:lnTo>
                <a:close/>
              </a:path>
              <a:path w="2900680" h="2900045">
                <a:moveTo>
                  <a:pt x="1420483" y="1419871"/>
                </a:moveTo>
                <a:lnTo>
                  <a:pt x="1401460" y="1419871"/>
                </a:lnTo>
                <a:lnTo>
                  <a:pt x="1410347" y="1428761"/>
                </a:lnTo>
                <a:lnTo>
                  <a:pt x="1429377" y="1428761"/>
                </a:lnTo>
                <a:lnTo>
                  <a:pt x="1420483" y="1419871"/>
                </a:lnTo>
                <a:close/>
              </a:path>
              <a:path w="2900680" h="2900045">
                <a:moveTo>
                  <a:pt x="1429377" y="1428761"/>
                </a:moveTo>
                <a:lnTo>
                  <a:pt x="1410347" y="1428761"/>
                </a:lnTo>
                <a:lnTo>
                  <a:pt x="1420502" y="1438921"/>
                </a:lnTo>
                <a:lnTo>
                  <a:pt x="1439541" y="1438921"/>
                </a:lnTo>
                <a:lnTo>
                  <a:pt x="1429377" y="1428761"/>
                </a:lnTo>
                <a:close/>
              </a:path>
              <a:path w="2900680" h="2900045">
                <a:moveTo>
                  <a:pt x="1439541" y="1438921"/>
                </a:moveTo>
                <a:lnTo>
                  <a:pt x="1420502" y="1438921"/>
                </a:lnTo>
                <a:lnTo>
                  <a:pt x="1426849" y="1445271"/>
                </a:lnTo>
                <a:lnTo>
                  <a:pt x="1445894" y="1445271"/>
                </a:lnTo>
                <a:lnTo>
                  <a:pt x="1439541" y="1438921"/>
                </a:lnTo>
                <a:close/>
              </a:path>
              <a:path w="2900680" h="2900045">
                <a:moveTo>
                  <a:pt x="1445894" y="1445271"/>
                </a:moveTo>
                <a:lnTo>
                  <a:pt x="1426849" y="1445271"/>
                </a:lnTo>
                <a:lnTo>
                  <a:pt x="1429388" y="1447811"/>
                </a:lnTo>
                <a:lnTo>
                  <a:pt x="1448435" y="1447811"/>
                </a:lnTo>
                <a:lnTo>
                  <a:pt x="1445894" y="1445271"/>
                </a:lnTo>
                <a:close/>
              </a:path>
              <a:path w="2900680" h="2900045">
                <a:moveTo>
                  <a:pt x="1448435" y="1447811"/>
                </a:moveTo>
                <a:lnTo>
                  <a:pt x="1429388" y="1447811"/>
                </a:lnTo>
                <a:lnTo>
                  <a:pt x="1442083" y="1460511"/>
                </a:lnTo>
                <a:lnTo>
                  <a:pt x="1461140" y="1460511"/>
                </a:lnTo>
                <a:lnTo>
                  <a:pt x="1448435" y="1447811"/>
                </a:lnTo>
                <a:close/>
              </a:path>
              <a:path w="2900680" h="2900045">
                <a:moveTo>
                  <a:pt x="1461140" y="1460511"/>
                </a:moveTo>
                <a:lnTo>
                  <a:pt x="1442083" y="1460511"/>
                </a:lnTo>
                <a:lnTo>
                  <a:pt x="1454777" y="1473211"/>
                </a:lnTo>
                <a:lnTo>
                  <a:pt x="1473846" y="1473211"/>
                </a:lnTo>
                <a:lnTo>
                  <a:pt x="1461140" y="1460511"/>
                </a:lnTo>
                <a:close/>
              </a:path>
              <a:path w="2900680" h="2900045">
                <a:moveTo>
                  <a:pt x="1473846" y="1473211"/>
                </a:moveTo>
                <a:lnTo>
                  <a:pt x="1454777" y="1473211"/>
                </a:lnTo>
                <a:lnTo>
                  <a:pt x="1458586" y="1477021"/>
                </a:lnTo>
                <a:lnTo>
                  <a:pt x="1477657" y="1477021"/>
                </a:lnTo>
                <a:lnTo>
                  <a:pt x="1473846" y="1473211"/>
                </a:lnTo>
                <a:close/>
              </a:path>
              <a:path w="2900680" h="2900045">
                <a:moveTo>
                  <a:pt x="1477657" y="1477021"/>
                </a:moveTo>
                <a:lnTo>
                  <a:pt x="1458586" y="1477021"/>
                </a:lnTo>
                <a:lnTo>
                  <a:pt x="1464933" y="1483371"/>
                </a:lnTo>
                <a:lnTo>
                  <a:pt x="1484010" y="1483371"/>
                </a:lnTo>
                <a:lnTo>
                  <a:pt x="1477657" y="1477021"/>
                </a:lnTo>
                <a:close/>
              </a:path>
              <a:path w="2900680" h="2900045">
                <a:moveTo>
                  <a:pt x="1484010" y="1483371"/>
                </a:moveTo>
                <a:lnTo>
                  <a:pt x="1464933" y="1483371"/>
                </a:lnTo>
                <a:lnTo>
                  <a:pt x="1473819" y="1492261"/>
                </a:lnTo>
                <a:lnTo>
                  <a:pt x="1492904" y="1492261"/>
                </a:lnTo>
                <a:lnTo>
                  <a:pt x="1484010" y="1483371"/>
                </a:lnTo>
                <a:close/>
              </a:path>
              <a:path w="2900680" h="2900045">
                <a:moveTo>
                  <a:pt x="1492904" y="1492261"/>
                </a:moveTo>
                <a:lnTo>
                  <a:pt x="1473819" y="1492261"/>
                </a:lnTo>
                <a:lnTo>
                  <a:pt x="1480166" y="1498611"/>
                </a:lnTo>
                <a:lnTo>
                  <a:pt x="1499257" y="1498611"/>
                </a:lnTo>
                <a:lnTo>
                  <a:pt x="1492904" y="1492261"/>
                </a:lnTo>
                <a:close/>
              </a:path>
              <a:path w="2900680" h="2900045">
                <a:moveTo>
                  <a:pt x="1499257" y="1498611"/>
                </a:moveTo>
                <a:lnTo>
                  <a:pt x="1480166" y="1498611"/>
                </a:lnTo>
                <a:lnTo>
                  <a:pt x="1483975" y="1502421"/>
                </a:lnTo>
                <a:lnTo>
                  <a:pt x="1503068" y="1502421"/>
                </a:lnTo>
                <a:lnTo>
                  <a:pt x="1499257" y="1498611"/>
                </a:lnTo>
                <a:close/>
              </a:path>
              <a:path w="2900680" h="2900045">
                <a:moveTo>
                  <a:pt x="1503068" y="1502421"/>
                </a:moveTo>
                <a:lnTo>
                  <a:pt x="1483975" y="1502421"/>
                </a:lnTo>
                <a:lnTo>
                  <a:pt x="1486514" y="1504961"/>
                </a:lnTo>
                <a:lnTo>
                  <a:pt x="1505609" y="1504961"/>
                </a:lnTo>
                <a:lnTo>
                  <a:pt x="1503068" y="1502421"/>
                </a:lnTo>
                <a:close/>
              </a:path>
              <a:path w="2900680" h="2900045">
                <a:moveTo>
                  <a:pt x="1505609" y="1504961"/>
                </a:moveTo>
                <a:lnTo>
                  <a:pt x="1486514" y="1504961"/>
                </a:lnTo>
                <a:lnTo>
                  <a:pt x="1492861" y="1511311"/>
                </a:lnTo>
                <a:lnTo>
                  <a:pt x="1511962" y="1511311"/>
                </a:lnTo>
                <a:lnTo>
                  <a:pt x="1505609" y="1504961"/>
                </a:lnTo>
                <a:close/>
              </a:path>
              <a:path w="2900680" h="2900045">
                <a:moveTo>
                  <a:pt x="1511962" y="1511311"/>
                </a:moveTo>
                <a:lnTo>
                  <a:pt x="1492861" y="1511311"/>
                </a:lnTo>
                <a:lnTo>
                  <a:pt x="1496669" y="1515121"/>
                </a:lnTo>
                <a:lnTo>
                  <a:pt x="1515774" y="1515121"/>
                </a:lnTo>
                <a:lnTo>
                  <a:pt x="1511962" y="1511311"/>
                </a:lnTo>
                <a:close/>
              </a:path>
              <a:path w="2900680" h="2900045">
                <a:moveTo>
                  <a:pt x="1515774" y="1515121"/>
                </a:moveTo>
                <a:lnTo>
                  <a:pt x="1496669" y="1515121"/>
                </a:lnTo>
                <a:lnTo>
                  <a:pt x="1499208" y="1517661"/>
                </a:lnTo>
                <a:lnTo>
                  <a:pt x="1518315" y="1517661"/>
                </a:lnTo>
                <a:lnTo>
                  <a:pt x="1515774" y="1515121"/>
                </a:lnTo>
                <a:close/>
              </a:path>
              <a:path w="2900680" h="2900045">
                <a:moveTo>
                  <a:pt x="1518315" y="1517661"/>
                </a:moveTo>
                <a:lnTo>
                  <a:pt x="1499208" y="1517661"/>
                </a:lnTo>
                <a:lnTo>
                  <a:pt x="1505556" y="1524011"/>
                </a:lnTo>
                <a:lnTo>
                  <a:pt x="1524668" y="1524011"/>
                </a:lnTo>
                <a:lnTo>
                  <a:pt x="1518315" y="1517661"/>
                </a:lnTo>
                <a:close/>
              </a:path>
              <a:path w="2900680" h="2900045">
                <a:moveTo>
                  <a:pt x="1524668" y="1524011"/>
                </a:moveTo>
                <a:lnTo>
                  <a:pt x="1505556" y="1524011"/>
                </a:lnTo>
                <a:lnTo>
                  <a:pt x="1511903" y="1530361"/>
                </a:lnTo>
                <a:lnTo>
                  <a:pt x="1531020" y="1530361"/>
                </a:lnTo>
                <a:lnTo>
                  <a:pt x="1524668" y="1524011"/>
                </a:lnTo>
                <a:close/>
              </a:path>
              <a:path w="2900680" h="2900045">
                <a:moveTo>
                  <a:pt x="1531020" y="1530361"/>
                </a:moveTo>
                <a:lnTo>
                  <a:pt x="1511903" y="1530361"/>
                </a:lnTo>
                <a:lnTo>
                  <a:pt x="1515711" y="1534171"/>
                </a:lnTo>
                <a:lnTo>
                  <a:pt x="1534832" y="1534171"/>
                </a:lnTo>
                <a:lnTo>
                  <a:pt x="1531020" y="1530361"/>
                </a:lnTo>
                <a:close/>
              </a:path>
              <a:path w="2900680" h="2900045">
                <a:moveTo>
                  <a:pt x="1534832" y="1534171"/>
                </a:moveTo>
                <a:lnTo>
                  <a:pt x="1515711" y="1534171"/>
                </a:lnTo>
                <a:lnTo>
                  <a:pt x="1522058" y="1540521"/>
                </a:lnTo>
                <a:lnTo>
                  <a:pt x="1541185" y="1540521"/>
                </a:lnTo>
                <a:lnTo>
                  <a:pt x="1534832" y="1534171"/>
                </a:lnTo>
                <a:close/>
              </a:path>
              <a:path w="2900680" h="2900045">
                <a:moveTo>
                  <a:pt x="1541185" y="1540521"/>
                </a:moveTo>
                <a:lnTo>
                  <a:pt x="1522058" y="1540521"/>
                </a:lnTo>
                <a:lnTo>
                  <a:pt x="1530945" y="1549411"/>
                </a:lnTo>
                <a:lnTo>
                  <a:pt x="1550079" y="1549411"/>
                </a:lnTo>
                <a:lnTo>
                  <a:pt x="1541185" y="1540521"/>
                </a:lnTo>
                <a:close/>
              </a:path>
              <a:path w="2900680" h="2900045">
                <a:moveTo>
                  <a:pt x="1550079" y="1549411"/>
                </a:moveTo>
                <a:lnTo>
                  <a:pt x="1530945" y="1549411"/>
                </a:lnTo>
                <a:lnTo>
                  <a:pt x="1543639" y="1562111"/>
                </a:lnTo>
                <a:lnTo>
                  <a:pt x="1562784" y="1562111"/>
                </a:lnTo>
                <a:lnTo>
                  <a:pt x="1550079" y="1549411"/>
                </a:lnTo>
                <a:close/>
              </a:path>
              <a:path w="2900680" h="2900045">
                <a:moveTo>
                  <a:pt x="1562784" y="1562111"/>
                </a:moveTo>
                <a:lnTo>
                  <a:pt x="1543639" y="1562111"/>
                </a:lnTo>
                <a:lnTo>
                  <a:pt x="1556334" y="1574811"/>
                </a:lnTo>
                <a:lnTo>
                  <a:pt x="1575489" y="1574811"/>
                </a:lnTo>
                <a:lnTo>
                  <a:pt x="1562784" y="1562111"/>
                </a:lnTo>
                <a:close/>
              </a:path>
              <a:path w="2900680" h="2900045">
                <a:moveTo>
                  <a:pt x="1575489" y="1574811"/>
                </a:moveTo>
                <a:lnTo>
                  <a:pt x="1556334" y="1574811"/>
                </a:lnTo>
                <a:lnTo>
                  <a:pt x="1562681" y="1581161"/>
                </a:lnTo>
                <a:lnTo>
                  <a:pt x="1581842" y="1581161"/>
                </a:lnTo>
                <a:lnTo>
                  <a:pt x="1575489" y="1574811"/>
                </a:lnTo>
                <a:close/>
              </a:path>
              <a:path w="2900680" h="2900045">
                <a:moveTo>
                  <a:pt x="1581842" y="1581161"/>
                </a:moveTo>
                <a:lnTo>
                  <a:pt x="1562681" y="1581161"/>
                </a:lnTo>
                <a:lnTo>
                  <a:pt x="1591878" y="1610371"/>
                </a:lnTo>
                <a:lnTo>
                  <a:pt x="1611065" y="1610371"/>
                </a:lnTo>
                <a:lnTo>
                  <a:pt x="1581842" y="1581161"/>
                </a:lnTo>
                <a:close/>
              </a:path>
              <a:path w="2900680" h="2900045">
                <a:moveTo>
                  <a:pt x="1611065" y="1610371"/>
                </a:moveTo>
                <a:lnTo>
                  <a:pt x="1591878" y="1610371"/>
                </a:lnTo>
                <a:lnTo>
                  <a:pt x="1604573" y="1623071"/>
                </a:lnTo>
                <a:lnTo>
                  <a:pt x="1623770" y="1623071"/>
                </a:lnTo>
                <a:lnTo>
                  <a:pt x="1611065" y="1610371"/>
                </a:lnTo>
                <a:close/>
              </a:path>
              <a:path w="2900680" h="2900045">
                <a:moveTo>
                  <a:pt x="1623770" y="1623071"/>
                </a:moveTo>
                <a:lnTo>
                  <a:pt x="1604573" y="1623071"/>
                </a:lnTo>
                <a:lnTo>
                  <a:pt x="1623615" y="1642121"/>
                </a:lnTo>
                <a:lnTo>
                  <a:pt x="1642828" y="1642121"/>
                </a:lnTo>
                <a:lnTo>
                  <a:pt x="1623770" y="1623071"/>
                </a:lnTo>
                <a:close/>
              </a:path>
              <a:path w="2900680" h="2900045">
                <a:moveTo>
                  <a:pt x="1642828" y="1642121"/>
                </a:moveTo>
                <a:lnTo>
                  <a:pt x="1623615" y="1642121"/>
                </a:lnTo>
                <a:lnTo>
                  <a:pt x="1636309" y="1654821"/>
                </a:lnTo>
                <a:lnTo>
                  <a:pt x="1655534" y="1654821"/>
                </a:lnTo>
                <a:lnTo>
                  <a:pt x="1642828" y="1642121"/>
                </a:lnTo>
                <a:close/>
              </a:path>
              <a:path w="2900680" h="2900045">
                <a:moveTo>
                  <a:pt x="1655534" y="1654821"/>
                </a:moveTo>
                <a:lnTo>
                  <a:pt x="1636309" y="1654821"/>
                </a:lnTo>
                <a:lnTo>
                  <a:pt x="1642656" y="1661171"/>
                </a:lnTo>
                <a:lnTo>
                  <a:pt x="1661887" y="1661171"/>
                </a:lnTo>
                <a:lnTo>
                  <a:pt x="1655534" y="1654821"/>
                </a:lnTo>
                <a:close/>
              </a:path>
              <a:path w="2900680" h="2900045">
                <a:moveTo>
                  <a:pt x="1661887" y="1661171"/>
                </a:moveTo>
                <a:lnTo>
                  <a:pt x="1642656" y="1661171"/>
                </a:lnTo>
                <a:lnTo>
                  <a:pt x="1655351" y="1673871"/>
                </a:lnTo>
                <a:lnTo>
                  <a:pt x="1674592" y="1673871"/>
                </a:lnTo>
                <a:lnTo>
                  <a:pt x="1661887" y="1661171"/>
                </a:lnTo>
                <a:close/>
              </a:path>
              <a:path w="2900680" h="2900045">
                <a:moveTo>
                  <a:pt x="1674592" y="1673871"/>
                </a:moveTo>
                <a:lnTo>
                  <a:pt x="1655351" y="1673871"/>
                </a:lnTo>
                <a:lnTo>
                  <a:pt x="1674393" y="1692921"/>
                </a:lnTo>
                <a:lnTo>
                  <a:pt x="1693650" y="1692921"/>
                </a:lnTo>
                <a:lnTo>
                  <a:pt x="1674592" y="1673871"/>
                </a:lnTo>
                <a:close/>
              </a:path>
              <a:path w="2900680" h="2900045">
                <a:moveTo>
                  <a:pt x="1693650" y="1692921"/>
                </a:moveTo>
                <a:lnTo>
                  <a:pt x="1674393" y="1692921"/>
                </a:lnTo>
                <a:lnTo>
                  <a:pt x="1687087" y="1705621"/>
                </a:lnTo>
                <a:lnTo>
                  <a:pt x="1706356" y="1705621"/>
                </a:lnTo>
                <a:lnTo>
                  <a:pt x="1693650" y="1692921"/>
                </a:lnTo>
                <a:close/>
              </a:path>
              <a:path w="2900680" h="2900045">
                <a:moveTo>
                  <a:pt x="1706356" y="1705621"/>
                </a:moveTo>
                <a:lnTo>
                  <a:pt x="1687087" y="1705621"/>
                </a:lnTo>
                <a:lnTo>
                  <a:pt x="1689626" y="1708161"/>
                </a:lnTo>
                <a:lnTo>
                  <a:pt x="1708897" y="1708161"/>
                </a:lnTo>
                <a:lnTo>
                  <a:pt x="1706356" y="1705621"/>
                </a:lnTo>
                <a:close/>
              </a:path>
              <a:path w="2900680" h="2900045">
                <a:moveTo>
                  <a:pt x="1708897" y="1708161"/>
                </a:moveTo>
                <a:lnTo>
                  <a:pt x="1689626" y="1708161"/>
                </a:lnTo>
                <a:lnTo>
                  <a:pt x="1706129" y="1724671"/>
                </a:lnTo>
                <a:lnTo>
                  <a:pt x="1725414" y="1724671"/>
                </a:lnTo>
                <a:lnTo>
                  <a:pt x="1708897" y="1708161"/>
                </a:lnTo>
                <a:close/>
              </a:path>
              <a:path w="2900680" h="2900045">
                <a:moveTo>
                  <a:pt x="1725414" y="1724671"/>
                </a:moveTo>
                <a:lnTo>
                  <a:pt x="1706129" y="1724671"/>
                </a:lnTo>
                <a:lnTo>
                  <a:pt x="1731518" y="1750071"/>
                </a:lnTo>
                <a:lnTo>
                  <a:pt x="1750825" y="1750071"/>
                </a:lnTo>
                <a:lnTo>
                  <a:pt x="1725414" y="1724671"/>
                </a:lnTo>
                <a:close/>
              </a:path>
              <a:path w="2900680" h="2900045">
                <a:moveTo>
                  <a:pt x="1750825" y="1750071"/>
                </a:moveTo>
                <a:lnTo>
                  <a:pt x="1731518" y="1750071"/>
                </a:lnTo>
                <a:lnTo>
                  <a:pt x="1763254" y="1781821"/>
                </a:lnTo>
                <a:lnTo>
                  <a:pt x="1782589" y="1781821"/>
                </a:lnTo>
                <a:lnTo>
                  <a:pt x="1750825" y="1750071"/>
                </a:lnTo>
                <a:close/>
              </a:path>
              <a:path w="2900680" h="2900045">
                <a:moveTo>
                  <a:pt x="1782589" y="1781821"/>
                </a:moveTo>
                <a:lnTo>
                  <a:pt x="1763254" y="1781821"/>
                </a:lnTo>
                <a:lnTo>
                  <a:pt x="1769602" y="1788171"/>
                </a:lnTo>
                <a:lnTo>
                  <a:pt x="1788941" y="1788171"/>
                </a:lnTo>
                <a:lnTo>
                  <a:pt x="1782589" y="1781821"/>
                </a:lnTo>
                <a:close/>
              </a:path>
              <a:path w="2900680" h="2900045">
                <a:moveTo>
                  <a:pt x="1788941" y="1788171"/>
                </a:moveTo>
                <a:lnTo>
                  <a:pt x="1769602" y="1788171"/>
                </a:lnTo>
                <a:lnTo>
                  <a:pt x="1791182" y="1809761"/>
                </a:lnTo>
                <a:lnTo>
                  <a:pt x="1810541" y="1809761"/>
                </a:lnTo>
                <a:lnTo>
                  <a:pt x="1788941" y="1788171"/>
                </a:lnTo>
                <a:close/>
              </a:path>
              <a:path w="2900680" h="2900045">
                <a:moveTo>
                  <a:pt x="1810541" y="1809761"/>
                </a:moveTo>
                <a:lnTo>
                  <a:pt x="1791182" y="1809761"/>
                </a:lnTo>
                <a:lnTo>
                  <a:pt x="1803877" y="1822461"/>
                </a:lnTo>
                <a:lnTo>
                  <a:pt x="1823246" y="1822461"/>
                </a:lnTo>
                <a:lnTo>
                  <a:pt x="1810541" y="1809761"/>
                </a:lnTo>
                <a:close/>
              </a:path>
              <a:path w="2900680" h="2900045">
                <a:moveTo>
                  <a:pt x="1823246" y="1822461"/>
                </a:moveTo>
                <a:lnTo>
                  <a:pt x="1803877" y="1822461"/>
                </a:lnTo>
                <a:lnTo>
                  <a:pt x="1810224" y="1828811"/>
                </a:lnTo>
                <a:lnTo>
                  <a:pt x="1829599" y="1828811"/>
                </a:lnTo>
                <a:lnTo>
                  <a:pt x="1823246" y="1822461"/>
                </a:lnTo>
                <a:close/>
              </a:path>
              <a:path w="2900680" h="2900045">
                <a:moveTo>
                  <a:pt x="1829599" y="1828811"/>
                </a:moveTo>
                <a:lnTo>
                  <a:pt x="1810224" y="1828811"/>
                </a:lnTo>
                <a:lnTo>
                  <a:pt x="1816572" y="1835161"/>
                </a:lnTo>
                <a:lnTo>
                  <a:pt x="1835952" y="1835161"/>
                </a:lnTo>
                <a:lnTo>
                  <a:pt x="1829599" y="1828811"/>
                </a:lnTo>
                <a:close/>
              </a:path>
              <a:path w="2900680" h="2900045">
                <a:moveTo>
                  <a:pt x="1835952" y="1835161"/>
                </a:moveTo>
                <a:lnTo>
                  <a:pt x="1816572" y="1835161"/>
                </a:lnTo>
                <a:lnTo>
                  <a:pt x="1833074" y="1851671"/>
                </a:lnTo>
                <a:lnTo>
                  <a:pt x="1852469" y="1851671"/>
                </a:lnTo>
                <a:lnTo>
                  <a:pt x="1835952" y="1835161"/>
                </a:lnTo>
                <a:close/>
              </a:path>
              <a:path w="2900680" h="2900045">
                <a:moveTo>
                  <a:pt x="1852469" y="1851671"/>
                </a:moveTo>
                <a:lnTo>
                  <a:pt x="1833074" y="1851671"/>
                </a:lnTo>
                <a:lnTo>
                  <a:pt x="1845769" y="1864371"/>
                </a:lnTo>
                <a:lnTo>
                  <a:pt x="1865174" y="1864371"/>
                </a:lnTo>
                <a:lnTo>
                  <a:pt x="1852469" y="1851671"/>
                </a:lnTo>
                <a:close/>
              </a:path>
              <a:path w="2900680" h="2900045">
                <a:moveTo>
                  <a:pt x="1865174" y="1864371"/>
                </a:moveTo>
                <a:lnTo>
                  <a:pt x="1845769" y="1864371"/>
                </a:lnTo>
                <a:lnTo>
                  <a:pt x="1861002" y="1879611"/>
                </a:lnTo>
                <a:lnTo>
                  <a:pt x="1880421" y="1879611"/>
                </a:lnTo>
                <a:lnTo>
                  <a:pt x="1865174" y="1864371"/>
                </a:lnTo>
                <a:close/>
              </a:path>
              <a:path w="2900680" h="2900045">
                <a:moveTo>
                  <a:pt x="1880421" y="1879611"/>
                </a:moveTo>
                <a:lnTo>
                  <a:pt x="1861002" y="1879611"/>
                </a:lnTo>
                <a:lnTo>
                  <a:pt x="1864811" y="1883421"/>
                </a:lnTo>
                <a:lnTo>
                  <a:pt x="1884232" y="1883421"/>
                </a:lnTo>
                <a:lnTo>
                  <a:pt x="1880421" y="1879611"/>
                </a:lnTo>
                <a:close/>
              </a:path>
              <a:path w="2900680" h="2900045">
                <a:moveTo>
                  <a:pt x="1884232" y="1883421"/>
                </a:moveTo>
                <a:lnTo>
                  <a:pt x="1864811" y="1883421"/>
                </a:lnTo>
                <a:lnTo>
                  <a:pt x="1890200" y="1908821"/>
                </a:lnTo>
                <a:lnTo>
                  <a:pt x="1909643" y="1908821"/>
                </a:lnTo>
                <a:lnTo>
                  <a:pt x="1884232" y="1883421"/>
                </a:lnTo>
                <a:close/>
              </a:path>
              <a:path w="2900680" h="2900045">
                <a:moveTo>
                  <a:pt x="1909643" y="1908821"/>
                </a:moveTo>
                <a:lnTo>
                  <a:pt x="1890200" y="1908821"/>
                </a:lnTo>
                <a:lnTo>
                  <a:pt x="1896547" y="1915171"/>
                </a:lnTo>
                <a:lnTo>
                  <a:pt x="1915996" y="1915171"/>
                </a:lnTo>
                <a:lnTo>
                  <a:pt x="1909643" y="1908821"/>
                </a:lnTo>
                <a:close/>
              </a:path>
              <a:path w="2900680" h="2900045">
                <a:moveTo>
                  <a:pt x="1915996" y="1915171"/>
                </a:moveTo>
                <a:lnTo>
                  <a:pt x="1896547" y="1915171"/>
                </a:lnTo>
                <a:lnTo>
                  <a:pt x="1902894" y="1921521"/>
                </a:lnTo>
                <a:lnTo>
                  <a:pt x="1922349" y="1921521"/>
                </a:lnTo>
                <a:lnTo>
                  <a:pt x="1915996" y="1915171"/>
                </a:lnTo>
                <a:close/>
              </a:path>
              <a:path w="2900680" h="2900045">
                <a:moveTo>
                  <a:pt x="1922349" y="1921521"/>
                </a:moveTo>
                <a:lnTo>
                  <a:pt x="1902894" y="1921521"/>
                </a:lnTo>
                <a:lnTo>
                  <a:pt x="1937170" y="1955811"/>
                </a:lnTo>
                <a:lnTo>
                  <a:pt x="1956654" y="1955811"/>
                </a:lnTo>
                <a:lnTo>
                  <a:pt x="1922349" y="1921521"/>
                </a:lnTo>
                <a:close/>
              </a:path>
              <a:path w="2900680" h="2900045">
                <a:moveTo>
                  <a:pt x="1956654" y="1955811"/>
                </a:moveTo>
                <a:lnTo>
                  <a:pt x="1937170" y="1955811"/>
                </a:lnTo>
                <a:lnTo>
                  <a:pt x="1962559" y="1981211"/>
                </a:lnTo>
                <a:lnTo>
                  <a:pt x="1982065" y="1981211"/>
                </a:lnTo>
                <a:lnTo>
                  <a:pt x="1956654" y="1955811"/>
                </a:lnTo>
                <a:close/>
              </a:path>
              <a:path w="2900680" h="2900045">
                <a:moveTo>
                  <a:pt x="1982065" y="1981211"/>
                </a:moveTo>
                <a:lnTo>
                  <a:pt x="1962559" y="1981211"/>
                </a:lnTo>
                <a:lnTo>
                  <a:pt x="1987948" y="2006611"/>
                </a:lnTo>
                <a:lnTo>
                  <a:pt x="2007476" y="2006611"/>
                </a:lnTo>
                <a:lnTo>
                  <a:pt x="1982065" y="1981211"/>
                </a:lnTo>
                <a:close/>
              </a:path>
              <a:path w="2900680" h="2900045">
                <a:moveTo>
                  <a:pt x="2007476" y="2006611"/>
                </a:moveTo>
                <a:lnTo>
                  <a:pt x="1987948" y="2006611"/>
                </a:lnTo>
                <a:lnTo>
                  <a:pt x="1991756" y="2010421"/>
                </a:lnTo>
                <a:lnTo>
                  <a:pt x="2011287" y="2010421"/>
                </a:lnTo>
                <a:lnTo>
                  <a:pt x="2007476" y="2006611"/>
                </a:lnTo>
                <a:close/>
              </a:path>
              <a:path w="2900680" h="2900045">
                <a:moveTo>
                  <a:pt x="2011287" y="2010421"/>
                </a:moveTo>
                <a:lnTo>
                  <a:pt x="1991756" y="2010421"/>
                </a:lnTo>
                <a:lnTo>
                  <a:pt x="1998103" y="2016771"/>
                </a:lnTo>
                <a:lnTo>
                  <a:pt x="2017640" y="2016771"/>
                </a:lnTo>
                <a:lnTo>
                  <a:pt x="2011287" y="2010421"/>
                </a:lnTo>
                <a:close/>
              </a:path>
              <a:path w="2900680" h="2900045">
                <a:moveTo>
                  <a:pt x="2017640" y="2016771"/>
                </a:moveTo>
                <a:lnTo>
                  <a:pt x="1998103" y="2016771"/>
                </a:lnTo>
                <a:lnTo>
                  <a:pt x="2000642" y="2019311"/>
                </a:lnTo>
                <a:lnTo>
                  <a:pt x="2020181" y="2019311"/>
                </a:lnTo>
                <a:lnTo>
                  <a:pt x="2017640" y="2016771"/>
                </a:lnTo>
                <a:close/>
              </a:path>
              <a:path w="2900680" h="2900045">
                <a:moveTo>
                  <a:pt x="2020181" y="2019311"/>
                </a:moveTo>
                <a:lnTo>
                  <a:pt x="2000642" y="2019311"/>
                </a:lnTo>
                <a:lnTo>
                  <a:pt x="2010798" y="2029471"/>
                </a:lnTo>
                <a:lnTo>
                  <a:pt x="2030345" y="2029471"/>
                </a:lnTo>
                <a:lnTo>
                  <a:pt x="2020181" y="2019311"/>
                </a:lnTo>
                <a:close/>
              </a:path>
              <a:path w="2900680" h="2900045">
                <a:moveTo>
                  <a:pt x="2030345" y="2029471"/>
                </a:moveTo>
                <a:lnTo>
                  <a:pt x="2010798" y="2029471"/>
                </a:lnTo>
                <a:lnTo>
                  <a:pt x="2013337" y="2032011"/>
                </a:lnTo>
                <a:lnTo>
                  <a:pt x="2032886" y="2032011"/>
                </a:lnTo>
                <a:lnTo>
                  <a:pt x="2030345" y="2029471"/>
                </a:lnTo>
                <a:close/>
              </a:path>
              <a:path w="2900680" h="2900045">
                <a:moveTo>
                  <a:pt x="2032886" y="2032011"/>
                </a:moveTo>
                <a:lnTo>
                  <a:pt x="2013337" y="2032011"/>
                </a:lnTo>
                <a:lnTo>
                  <a:pt x="2017145" y="2035821"/>
                </a:lnTo>
                <a:lnTo>
                  <a:pt x="2036698" y="2035821"/>
                </a:lnTo>
                <a:lnTo>
                  <a:pt x="2032886" y="2032011"/>
                </a:lnTo>
                <a:close/>
              </a:path>
              <a:path w="2900680" h="2900045">
                <a:moveTo>
                  <a:pt x="2036698" y="2035821"/>
                </a:moveTo>
                <a:lnTo>
                  <a:pt x="2017145" y="2035821"/>
                </a:lnTo>
                <a:lnTo>
                  <a:pt x="2038726" y="2057411"/>
                </a:lnTo>
                <a:lnTo>
                  <a:pt x="2058297" y="2057411"/>
                </a:lnTo>
                <a:lnTo>
                  <a:pt x="2036698" y="2035821"/>
                </a:lnTo>
                <a:close/>
              </a:path>
              <a:path w="2900680" h="2900045">
                <a:moveTo>
                  <a:pt x="2058297" y="2057411"/>
                </a:moveTo>
                <a:lnTo>
                  <a:pt x="2038726" y="2057411"/>
                </a:lnTo>
                <a:lnTo>
                  <a:pt x="2042534" y="2061221"/>
                </a:lnTo>
                <a:lnTo>
                  <a:pt x="2062109" y="2061221"/>
                </a:lnTo>
                <a:lnTo>
                  <a:pt x="2058297" y="2057411"/>
                </a:lnTo>
                <a:close/>
              </a:path>
              <a:path w="2900680" h="2900045">
                <a:moveTo>
                  <a:pt x="2062109" y="2061221"/>
                </a:moveTo>
                <a:lnTo>
                  <a:pt x="2042534" y="2061221"/>
                </a:lnTo>
                <a:lnTo>
                  <a:pt x="2045073" y="2063761"/>
                </a:lnTo>
                <a:lnTo>
                  <a:pt x="2064650" y="2063761"/>
                </a:lnTo>
                <a:lnTo>
                  <a:pt x="2062109" y="2061221"/>
                </a:lnTo>
                <a:close/>
              </a:path>
              <a:path w="2900680" h="2900045">
                <a:moveTo>
                  <a:pt x="2064650" y="2063761"/>
                </a:moveTo>
                <a:lnTo>
                  <a:pt x="2045073" y="2063761"/>
                </a:lnTo>
                <a:lnTo>
                  <a:pt x="2051420" y="2070111"/>
                </a:lnTo>
                <a:lnTo>
                  <a:pt x="2071003" y="2070111"/>
                </a:lnTo>
                <a:lnTo>
                  <a:pt x="2064650" y="2063761"/>
                </a:lnTo>
                <a:close/>
              </a:path>
              <a:path w="2900680" h="2900045">
                <a:moveTo>
                  <a:pt x="2071003" y="2070111"/>
                </a:moveTo>
                <a:lnTo>
                  <a:pt x="2051420" y="2070111"/>
                </a:lnTo>
                <a:lnTo>
                  <a:pt x="2055229" y="2073921"/>
                </a:lnTo>
                <a:lnTo>
                  <a:pt x="2074815" y="2073921"/>
                </a:lnTo>
                <a:lnTo>
                  <a:pt x="2071003" y="2070111"/>
                </a:lnTo>
                <a:close/>
              </a:path>
              <a:path w="2900680" h="2900045">
                <a:moveTo>
                  <a:pt x="2074815" y="2073921"/>
                </a:moveTo>
                <a:lnTo>
                  <a:pt x="2055229" y="2073921"/>
                </a:lnTo>
                <a:lnTo>
                  <a:pt x="2057768" y="2076461"/>
                </a:lnTo>
                <a:lnTo>
                  <a:pt x="2077356" y="2076461"/>
                </a:lnTo>
                <a:lnTo>
                  <a:pt x="2074815" y="2073921"/>
                </a:lnTo>
                <a:close/>
              </a:path>
              <a:path w="2900680" h="2900045">
                <a:moveTo>
                  <a:pt x="2077356" y="2076461"/>
                </a:moveTo>
                <a:lnTo>
                  <a:pt x="2057768" y="2076461"/>
                </a:lnTo>
                <a:lnTo>
                  <a:pt x="2070462" y="2089161"/>
                </a:lnTo>
                <a:lnTo>
                  <a:pt x="2090061" y="2089161"/>
                </a:lnTo>
                <a:lnTo>
                  <a:pt x="2077356" y="2076461"/>
                </a:lnTo>
                <a:close/>
              </a:path>
              <a:path w="2900680" h="2900045">
                <a:moveTo>
                  <a:pt x="2701194" y="2700031"/>
                </a:moveTo>
                <a:lnTo>
                  <a:pt x="2681069" y="2700031"/>
                </a:lnTo>
                <a:lnTo>
                  <a:pt x="2787703" y="2806711"/>
                </a:lnTo>
                <a:lnTo>
                  <a:pt x="2807920" y="2806711"/>
                </a:lnTo>
                <a:lnTo>
                  <a:pt x="2701194" y="2700031"/>
                </a:lnTo>
                <a:close/>
              </a:path>
              <a:path w="2900680" h="2900045">
                <a:moveTo>
                  <a:pt x="2698653" y="2697491"/>
                </a:moveTo>
                <a:lnTo>
                  <a:pt x="2678530" y="2697491"/>
                </a:lnTo>
                <a:lnTo>
                  <a:pt x="2679800" y="2698761"/>
                </a:lnTo>
                <a:lnTo>
                  <a:pt x="2699924" y="2698761"/>
                </a:lnTo>
                <a:lnTo>
                  <a:pt x="2698653" y="2697491"/>
                </a:lnTo>
                <a:close/>
              </a:path>
              <a:path w="2900680" h="2900045">
                <a:moveTo>
                  <a:pt x="2694842" y="2693681"/>
                </a:moveTo>
                <a:lnTo>
                  <a:pt x="2674722" y="2693681"/>
                </a:lnTo>
                <a:lnTo>
                  <a:pt x="2677261" y="2696221"/>
                </a:lnTo>
                <a:lnTo>
                  <a:pt x="2697383" y="2696221"/>
                </a:lnTo>
                <a:lnTo>
                  <a:pt x="2694842" y="2693681"/>
                </a:lnTo>
                <a:close/>
              </a:path>
              <a:path w="2900680" h="2900045">
                <a:moveTo>
                  <a:pt x="2692300" y="2691141"/>
                </a:moveTo>
                <a:lnTo>
                  <a:pt x="2672183" y="2691141"/>
                </a:lnTo>
                <a:lnTo>
                  <a:pt x="2673452" y="2692411"/>
                </a:lnTo>
                <a:lnTo>
                  <a:pt x="2693571" y="2692411"/>
                </a:lnTo>
                <a:lnTo>
                  <a:pt x="2692300" y="2691141"/>
                </a:lnTo>
                <a:close/>
              </a:path>
              <a:path w="2900680" h="2900045">
                <a:moveTo>
                  <a:pt x="2688489" y="2687331"/>
                </a:moveTo>
                <a:lnTo>
                  <a:pt x="2668375" y="2687331"/>
                </a:lnTo>
                <a:lnTo>
                  <a:pt x="2670913" y="2689871"/>
                </a:lnTo>
                <a:lnTo>
                  <a:pt x="2691030" y="2689871"/>
                </a:lnTo>
                <a:lnTo>
                  <a:pt x="2688489" y="2687331"/>
                </a:lnTo>
                <a:close/>
              </a:path>
              <a:path w="2900680" h="2900045">
                <a:moveTo>
                  <a:pt x="2685948" y="2684791"/>
                </a:moveTo>
                <a:lnTo>
                  <a:pt x="2665836" y="2684791"/>
                </a:lnTo>
                <a:lnTo>
                  <a:pt x="2667105" y="2686061"/>
                </a:lnTo>
                <a:lnTo>
                  <a:pt x="2687218" y="2686061"/>
                </a:lnTo>
                <a:lnTo>
                  <a:pt x="2685948" y="2684791"/>
                </a:lnTo>
                <a:close/>
              </a:path>
              <a:path w="2900680" h="2900045">
                <a:moveTo>
                  <a:pt x="2682136" y="2680981"/>
                </a:moveTo>
                <a:lnTo>
                  <a:pt x="2662027" y="2680981"/>
                </a:lnTo>
                <a:lnTo>
                  <a:pt x="2664566" y="2683521"/>
                </a:lnTo>
                <a:lnTo>
                  <a:pt x="2684677" y="2683521"/>
                </a:lnTo>
                <a:lnTo>
                  <a:pt x="2682136" y="2680981"/>
                </a:lnTo>
                <a:close/>
              </a:path>
              <a:path w="2900680" h="2900045">
                <a:moveTo>
                  <a:pt x="2679595" y="2678441"/>
                </a:moveTo>
                <a:lnTo>
                  <a:pt x="2659488" y="2678441"/>
                </a:lnTo>
                <a:lnTo>
                  <a:pt x="2660758" y="2679711"/>
                </a:lnTo>
                <a:lnTo>
                  <a:pt x="2680866" y="2679711"/>
                </a:lnTo>
                <a:lnTo>
                  <a:pt x="2679595" y="2678441"/>
                </a:lnTo>
                <a:close/>
              </a:path>
              <a:path w="2900680" h="2900045">
                <a:moveTo>
                  <a:pt x="2675783" y="2674631"/>
                </a:moveTo>
                <a:lnTo>
                  <a:pt x="2655680" y="2674631"/>
                </a:lnTo>
                <a:lnTo>
                  <a:pt x="2658219" y="2677171"/>
                </a:lnTo>
                <a:lnTo>
                  <a:pt x="2678324" y="2677171"/>
                </a:lnTo>
                <a:lnTo>
                  <a:pt x="2675783" y="2674631"/>
                </a:lnTo>
                <a:close/>
              </a:path>
              <a:path w="2900680" h="2900045">
                <a:moveTo>
                  <a:pt x="2673242" y="2672091"/>
                </a:moveTo>
                <a:lnTo>
                  <a:pt x="2653141" y="2672091"/>
                </a:lnTo>
                <a:lnTo>
                  <a:pt x="2654411" y="2673361"/>
                </a:lnTo>
                <a:lnTo>
                  <a:pt x="2674513" y="2673361"/>
                </a:lnTo>
                <a:lnTo>
                  <a:pt x="2673242" y="2672091"/>
                </a:lnTo>
                <a:close/>
              </a:path>
              <a:path w="2900680" h="2900045">
                <a:moveTo>
                  <a:pt x="2669431" y="2668281"/>
                </a:moveTo>
                <a:lnTo>
                  <a:pt x="2649333" y="2668281"/>
                </a:lnTo>
                <a:lnTo>
                  <a:pt x="2651872" y="2670821"/>
                </a:lnTo>
                <a:lnTo>
                  <a:pt x="2671972" y="2670821"/>
                </a:lnTo>
                <a:lnTo>
                  <a:pt x="2669431" y="2668281"/>
                </a:lnTo>
                <a:close/>
              </a:path>
              <a:path w="2900680" h="2900045">
                <a:moveTo>
                  <a:pt x="2666890" y="2665741"/>
                </a:moveTo>
                <a:lnTo>
                  <a:pt x="2646794" y="2665741"/>
                </a:lnTo>
                <a:lnTo>
                  <a:pt x="2648063" y="2667011"/>
                </a:lnTo>
                <a:lnTo>
                  <a:pt x="2668160" y="2667011"/>
                </a:lnTo>
                <a:lnTo>
                  <a:pt x="2666890" y="2665741"/>
                </a:lnTo>
                <a:close/>
              </a:path>
              <a:path w="2900680" h="2900045">
                <a:moveTo>
                  <a:pt x="2663078" y="2661931"/>
                </a:moveTo>
                <a:lnTo>
                  <a:pt x="2642985" y="2661931"/>
                </a:lnTo>
                <a:lnTo>
                  <a:pt x="2645524" y="2664471"/>
                </a:lnTo>
                <a:lnTo>
                  <a:pt x="2665619" y="2664471"/>
                </a:lnTo>
                <a:lnTo>
                  <a:pt x="2663078" y="2661931"/>
                </a:lnTo>
                <a:close/>
              </a:path>
              <a:path w="2900680" h="2900045">
                <a:moveTo>
                  <a:pt x="2660537" y="2659391"/>
                </a:moveTo>
                <a:lnTo>
                  <a:pt x="2640447" y="2659391"/>
                </a:lnTo>
                <a:lnTo>
                  <a:pt x="2641716" y="2660661"/>
                </a:lnTo>
                <a:lnTo>
                  <a:pt x="2661807" y="2660661"/>
                </a:lnTo>
                <a:lnTo>
                  <a:pt x="2660537" y="2659391"/>
                </a:lnTo>
                <a:close/>
              </a:path>
              <a:path w="2900680" h="2900045">
                <a:moveTo>
                  <a:pt x="2656725" y="2655581"/>
                </a:moveTo>
                <a:lnTo>
                  <a:pt x="2636638" y="2655581"/>
                </a:lnTo>
                <a:lnTo>
                  <a:pt x="2639177" y="2658121"/>
                </a:lnTo>
                <a:lnTo>
                  <a:pt x="2659266" y="2658121"/>
                </a:lnTo>
                <a:lnTo>
                  <a:pt x="2656725" y="2655581"/>
                </a:lnTo>
                <a:close/>
              </a:path>
              <a:path w="2900680" h="2900045">
                <a:moveTo>
                  <a:pt x="2654184" y="2653041"/>
                </a:moveTo>
                <a:lnTo>
                  <a:pt x="2634099" y="2653041"/>
                </a:lnTo>
                <a:lnTo>
                  <a:pt x="2635369" y="2654311"/>
                </a:lnTo>
                <a:lnTo>
                  <a:pt x="2655455" y="2654311"/>
                </a:lnTo>
                <a:lnTo>
                  <a:pt x="2654184" y="2653041"/>
                </a:lnTo>
                <a:close/>
              </a:path>
              <a:path w="2900680" h="2900045">
                <a:moveTo>
                  <a:pt x="2650372" y="2649231"/>
                </a:moveTo>
                <a:lnTo>
                  <a:pt x="2630291" y="2649231"/>
                </a:lnTo>
                <a:lnTo>
                  <a:pt x="2632830" y="2651771"/>
                </a:lnTo>
                <a:lnTo>
                  <a:pt x="2652913" y="2651771"/>
                </a:lnTo>
                <a:lnTo>
                  <a:pt x="2650372" y="2649231"/>
                </a:lnTo>
                <a:close/>
              </a:path>
              <a:path w="2900680" h="2900045">
                <a:moveTo>
                  <a:pt x="2647831" y="2646691"/>
                </a:moveTo>
                <a:lnTo>
                  <a:pt x="2627752" y="2646691"/>
                </a:lnTo>
                <a:lnTo>
                  <a:pt x="2629021" y="2647961"/>
                </a:lnTo>
                <a:lnTo>
                  <a:pt x="2649102" y="2647961"/>
                </a:lnTo>
                <a:lnTo>
                  <a:pt x="2647831" y="2646691"/>
                </a:lnTo>
                <a:close/>
              </a:path>
              <a:path w="2900680" h="2900045">
                <a:moveTo>
                  <a:pt x="2644020" y="2642881"/>
                </a:moveTo>
                <a:lnTo>
                  <a:pt x="2623944" y="2642881"/>
                </a:lnTo>
                <a:lnTo>
                  <a:pt x="2626483" y="2645421"/>
                </a:lnTo>
                <a:lnTo>
                  <a:pt x="2646561" y="2645421"/>
                </a:lnTo>
                <a:lnTo>
                  <a:pt x="2644020" y="2642881"/>
                </a:lnTo>
                <a:close/>
              </a:path>
              <a:path w="2900680" h="2900045">
                <a:moveTo>
                  <a:pt x="2641479" y="2640341"/>
                </a:moveTo>
                <a:lnTo>
                  <a:pt x="2621405" y="2640341"/>
                </a:lnTo>
                <a:lnTo>
                  <a:pt x="2622674" y="2641611"/>
                </a:lnTo>
                <a:lnTo>
                  <a:pt x="2642749" y="2641611"/>
                </a:lnTo>
                <a:lnTo>
                  <a:pt x="2641479" y="2640341"/>
                </a:lnTo>
                <a:close/>
              </a:path>
              <a:path w="2900680" h="2900045">
                <a:moveTo>
                  <a:pt x="2637667" y="2636531"/>
                </a:moveTo>
                <a:lnTo>
                  <a:pt x="2617596" y="2636531"/>
                </a:lnTo>
                <a:lnTo>
                  <a:pt x="2620135" y="2639071"/>
                </a:lnTo>
                <a:lnTo>
                  <a:pt x="2640208" y="2639071"/>
                </a:lnTo>
                <a:lnTo>
                  <a:pt x="2637667" y="2636531"/>
                </a:lnTo>
                <a:close/>
              </a:path>
              <a:path w="2900680" h="2900045">
                <a:moveTo>
                  <a:pt x="2635126" y="2633991"/>
                </a:moveTo>
                <a:lnTo>
                  <a:pt x="2615057" y="2633991"/>
                </a:lnTo>
                <a:lnTo>
                  <a:pt x="2616327" y="2635261"/>
                </a:lnTo>
                <a:lnTo>
                  <a:pt x="2636396" y="2635261"/>
                </a:lnTo>
                <a:lnTo>
                  <a:pt x="2635126" y="2633991"/>
                </a:lnTo>
                <a:close/>
              </a:path>
              <a:path w="2900680" h="2900045">
                <a:moveTo>
                  <a:pt x="2631314" y="2630181"/>
                </a:moveTo>
                <a:lnTo>
                  <a:pt x="2611249" y="2630181"/>
                </a:lnTo>
                <a:lnTo>
                  <a:pt x="2613788" y="2632721"/>
                </a:lnTo>
                <a:lnTo>
                  <a:pt x="2633855" y="2632721"/>
                </a:lnTo>
                <a:lnTo>
                  <a:pt x="2631314" y="2630181"/>
                </a:lnTo>
                <a:close/>
              </a:path>
              <a:path w="2900680" h="2900045">
                <a:moveTo>
                  <a:pt x="2628773" y="2627641"/>
                </a:moveTo>
                <a:lnTo>
                  <a:pt x="2608710" y="2627641"/>
                </a:lnTo>
                <a:lnTo>
                  <a:pt x="2609980" y="2628911"/>
                </a:lnTo>
                <a:lnTo>
                  <a:pt x="2630044" y="2628911"/>
                </a:lnTo>
                <a:lnTo>
                  <a:pt x="2628773" y="2627641"/>
                </a:lnTo>
                <a:close/>
              </a:path>
              <a:path w="2900680" h="2900045">
                <a:moveTo>
                  <a:pt x="2624961" y="2623831"/>
                </a:moveTo>
                <a:lnTo>
                  <a:pt x="2604902" y="2623831"/>
                </a:lnTo>
                <a:lnTo>
                  <a:pt x="2607441" y="2626371"/>
                </a:lnTo>
                <a:lnTo>
                  <a:pt x="2627503" y="2626371"/>
                </a:lnTo>
                <a:lnTo>
                  <a:pt x="2624961" y="2623831"/>
                </a:lnTo>
                <a:close/>
              </a:path>
              <a:path w="2900680" h="2900045">
                <a:moveTo>
                  <a:pt x="2622420" y="2621291"/>
                </a:moveTo>
                <a:lnTo>
                  <a:pt x="2602363" y="2621291"/>
                </a:lnTo>
                <a:lnTo>
                  <a:pt x="2603632" y="2622561"/>
                </a:lnTo>
                <a:lnTo>
                  <a:pt x="2623691" y="2622561"/>
                </a:lnTo>
                <a:lnTo>
                  <a:pt x="2622420" y="2621291"/>
                </a:lnTo>
                <a:close/>
              </a:path>
              <a:path w="2900680" h="2900045">
                <a:moveTo>
                  <a:pt x="2618609" y="2617481"/>
                </a:moveTo>
                <a:lnTo>
                  <a:pt x="2598555" y="2617481"/>
                </a:lnTo>
                <a:lnTo>
                  <a:pt x="2601094" y="2620021"/>
                </a:lnTo>
                <a:lnTo>
                  <a:pt x="2621150" y="2620021"/>
                </a:lnTo>
                <a:lnTo>
                  <a:pt x="2618609" y="2617481"/>
                </a:lnTo>
                <a:close/>
              </a:path>
              <a:path w="2900680" h="2900045">
                <a:moveTo>
                  <a:pt x="2616068" y="2614941"/>
                </a:moveTo>
                <a:lnTo>
                  <a:pt x="2596016" y="2614941"/>
                </a:lnTo>
                <a:lnTo>
                  <a:pt x="2597285" y="2616211"/>
                </a:lnTo>
                <a:lnTo>
                  <a:pt x="2617338" y="2616211"/>
                </a:lnTo>
                <a:lnTo>
                  <a:pt x="2616068" y="2614941"/>
                </a:lnTo>
                <a:close/>
              </a:path>
              <a:path w="2900680" h="2900045">
                <a:moveTo>
                  <a:pt x="2612256" y="2611131"/>
                </a:moveTo>
                <a:lnTo>
                  <a:pt x="2592207" y="2611131"/>
                </a:lnTo>
                <a:lnTo>
                  <a:pt x="2594746" y="2613671"/>
                </a:lnTo>
                <a:lnTo>
                  <a:pt x="2614797" y="2613671"/>
                </a:lnTo>
                <a:lnTo>
                  <a:pt x="2612256" y="2611131"/>
                </a:lnTo>
                <a:close/>
              </a:path>
              <a:path w="2900680" h="2900045">
                <a:moveTo>
                  <a:pt x="2609715" y="2608591"/>
                </a:moveTo>
                <a:lnTo>
                  <a:pt x="2589668" y="2608591"/>
                </a:lnTo>
                <a:lnTo>
                  <a:pt x="2590938" y="2609861"/>
                </a:lnTo>
                <a:lnTo>
                  <a:pt x="2610985" y="2609861"/>
                </a:lnTo>
                <a:lnTo>
                  <a:pt x="2609715" y="2608591"/>
                </a:lnTo>
                <a:close/>
              </a:path>
              <a:path w="2900680" h="2900045">
                <a:moveTo>
                  <a:pt x="2603362" y="2602241"/>
                </a:moveTo>
                <a:lnTo>
                  <a:pt x="2583321" y="2602241"/>
                </a:lnTo>
                <a:lnTo>
                  <a:pt x="2588399" y="2607321"/>
                </a:lnTo>
                <a:lnTo>
                  <a:pt x="2608444" y="2607321"/>
                </a:lnTo>
                <a:lnTo>
                  <a:pt x="2603362" y="2602241"/>
                </a:lnTo>
                <a:close/>
              </a:path>
              <a:path w="2900680" h="2900045">
                <a:moveTo>
                  <a:pt x="2599551" y="2598431"/>
                </a:moveTo>
                <a:lnTo>
                  <a:pt x="2579513" y="2598431"/>
                </a:lnTo>
                <a:lnTo>
                  <a:pt x="2582052" y="2600971"/>
                </a:lnTo>
                <a:lnTo>
                  <a:pt x="2602092" y="2600971"/>
                </a:lnTo>
                <a:lnTo>
                  <a:pt x="2599551" y="2598431"/>
                </a:lnTo>
                <a:close/>
              </a:path>
              <a:path w="2900680" h="2900045">
                <a:moveTo>
                  <a:pt x="2597009" y="2595891"/>
                </a:moveTo>
                <a:lnTo>
                  <a:pt x="2576974" y="2595891"/>
                </a:lnTo>
                <a:lnTo>
                  <a:pt x="2578243" y="2597161"/>
                </a:lnTo>
                <a:lnTo>
                  <a:pt x="2598280" y="2597161"/>
                </a:lnTo>
                <a:lnTo>
                  <a:pt x="2597009" y="2595891"/>
                </a:lnTo>
                <a:close/>
              </a:path>
              <a:path w="2900680" h="2900045">
                <a:moveTo>
                  <a:pt x="2593198" y="2592081"/>
                </a:moveTo>
                <a:lnTo>
                  <a:pt x="2573166" y="2592081"/>
                </a:lnTo>
                <a:lnTo>
                  <a:pt x="2575704" y="2594621"/>
                </a:lnTo>
                <a:lnTo>
                  <a:pt x="2595739" y="2594621"/>
                </a:lnTo>
                <a:lnTo>
                  <a:pt x="2593198" y="2592081"/>
                </a:lnTo>
                <a:close/>
              </a:path>
              <a:path w="2900680" h="2900045">
                <a:moveTo>
                  <a:pt x="2590657" y="2589541"/>
                </a:moveTo>
                <a:lnTo>
                  <a:pt x="2570627" y="2589541"/>
                </a:lnTo>
                <a:lnTo>
                  <a:pt x="2571896" y="2590811"/>
                </a:lnTo>
                <a:lnTo>
                  <a:pt x="2591927" y="2590811"/>
                </a:lnTo>
                <a:lnTo>
                  <a:pt x="2590657" y="2589541"/>
                </a:lnTo>
                <a:close/>
              </a:path>
              <a:path w="2900680" h="2900045">
                <a:moveTo>
                  <a:pt x="2586845" y="2585731"/>
                </a:moveTo>
                <a:lnTo>
                  <a:pt x="2566818" y="2585731"/>
                </a:lnTo>
                <a:lnTo>
                  <a:pt x="2569357" y="2588271"/>
                </a:lnTo>
                <a:lnTo>
                  <a:pt x="2589386" y="2588271"/>
                </a:lnTo>
                <a:lnTo>
                  <a:pt x="2586845" y="2585731"/>
                </a:lnTo>
                <a:close/>
              </a:path>
              <a:path w="2900680" h="2900045">
                <a:moveTo>
                  <a:pt x="2584304" y="2583191"/>
                </a:moveTo>
                <a:lnTo>
                  <a:pt x="2564279" y="2583191"/>
                </a:lnTo>
                <a:lnTo>
                  <a:pt x="2565549" y="2584461"/>
                </a:lnTo>
                <a:lnTo>
                  <a:pt x="2585574" y="2584461"/>
                </a:lnTo>
                <a:lnTo>
                  <a:pt x="2584304" y="2583191"/>
                </a:lnTo>
                <a:close/>
              </a:path>
              <a:path w="2900680" h="2900045">
                <a:moveTo>
                  <a:pt x="2580492" y="2579381"/>
                </a:moveTo>
                <a:lnTo>
                  <a:pt x="2560471" y="2579381"/>
                </a:lnTo>
                <a:lnTo>
                  <a:pt x="2563010" y="2581921"/>
                </a:lnTo>
                <a:lnTo>
                  <a:pt x="2583033" y="2581921"/>
                </a:lnTo>
                <a:lnTo>
                  <a:pt x="2580492" y="2579381"/>
                </a:lnTo>
                <a:close/>
              </a:path>
              <a:path w="2900680" h="2900045">
                <a:moveTo>
                  <a:pt x="2577951" y="2576841"/>
                </a:moveTo>
                <a:lnTo>
                  <a:pt x="2557932" y="2576841"/>
                </a:lnTo>
                <a:lnTo>
                  <a:pt x="2559202" y="2578111"/>
                </a:lnTo>
                <a:lnTo>
                  <a:pt x="2579222" y="2578111"/>
                </a:lnTo>
                <a:lnTo>
                  <a:pt x="2577951" y="2576841"/>
                </a:lnTo>
                <a:close/>
              </a:path>
              <a:path w="2900680" h="2900045">
                <a:moveTo>
                  <a:pt x="2574140" y="2573031"/>
                </a:moveTo>
                <a:lnTo>
                  <a:pt x="2554124" y="2573031"/>
                </a:lnTo>
                <a:lnTo>
                  <a:pt x="2556663" y="2575571"/>
                </a:lnTo>
                <a:lnTo>
                  <a:pt x="2576681" y="2575571"/>
                </a:lnTo>
                <a:lnTo>
                  <a:pt x="2574140" y="2573031"/>
                </a:lnTo>
                <a:close/>
              </a:path>
              <a:path w="2900680" h="2900045">
                <a:moveTo>
                  <a:pt x="2571598" y="2570491"/>
                </a:moveTo>
                <a:lnTo>
                  <a:pt x="2551585" y="2570491"/>
                </a:lnTo>
                <a:lnTo>
                  <a:pt x="2552854" y="2571761"/>
                </a:lnTo>
                <a:lnTo>
                  <a:pt x="2572869" y="2571761"/>
                </a:lnTo>
                <a:lnTo>
                  <a:pt x="2571598" y="2570491"/>
                </a:lnTo>
                <a:close/>
              </a:path>
              <a:path w="2900680" h="2900045">
                <a:moveTo>
                  <a:pt x="2567787" y="2566681"/>
                </a:moveTo>
                <a:lnTo>
                  <a:pt x="2547776" y="2566681"/>
                </a:lnTo>
                <a:lnTo>
                  <a:pt x="2550315" y="2569221"/>
                </a:lnTo>
                <a:lnTo>
                  <a:pt x="2570328" y="2569221"/>
                </a:lnTo>
                <a:lnTo>
                  <a:pt x="2567787" y="2566681"/>
                </a:lnTo>
                <a:close/>
              </a:path>
              <a:path w="2900680" h="2900045">
                <a:moveTo>
                  <a:pt x="2565246" y="2564141"/>
                </a:moveTo>
                <a:lnTo>
                  <a:pt x="2545238" y="2564141"/>
                </a:lnTo>
                <a:lnTo>
                  <a:pt x="2546507" y="2565411"/>
                </a:lnTo>
                <a:lnTo>
                  <a:pt x="2566516" y="2565411"/>
                </a:lnTo>
                <a:lnTo>
                  <a:pt x="2565246" y="2564141"/>
                </a:lnTo>
                <a:close/>
              </a:path>
              <a:path w="2900680" h="2900045">
                <a:moveTo>
                  <a:pt x="2561434" y="2560331"/>
                </a:moveTo>
                <a:lnTo>
                  <a:pt x="2541429" y="2560331"/>
                </a:lnTo>
                <a:lnTo>
                  <a:pt x="2543968" y="2562871"/>
                </a:lnTo>
                <a:lnTo>
                  <a:pt x="2563975" y="2562871"/>
                </a:lnTo>
                <a:lnTo>
                  <a:pt x="2561434" y="2560331"/>
                </a:lnTo>
                <a:close/>
              </a:path>
              <a:path w="2900680" h="2900045">
                <a:moveTo>
                  <a:pt x="2558893" y="2557791"/>
                </a:moveTo>
                <a:lnTo>
                  <a:pt x="2538890" y="2557791"/>
                </a:lnTo>
                <a:lnTo>
                  <a:pt x="2540160" y="2559061"/>
                </a:lnTo>
                <a:lnTo>
                  <a:pt x="2560164" y="2559061"/>
                </a:lnTo>
                <a:lnTo>
                  <a:pt x="2558893" y="2557791"/>
                </a:lnTo>
                <a:close/>
              </a:path>
              <a:path w="2900680" h="2900045">
                <a:moveTo>
                  <a:pt x="2555081" y="2553981"/>
                </a:moveTo>
                <a:lnTo>
                  <a:pt x="2535082" y="2553981"/>
                </a:lnTo>
                <a:lnTo>
                  <a:pt x="2537621" y="2556521"/>
                </a:lnTo>
                <a:lnTo>
                  <a:pt x="2557622" y="2556521"/>
                </a:lnTo>
                <a:lnTo>
                  <a:pt x="2555081" y="2553981"/>
                </a:lnTo>
                <a:close/>
              </a:path>
              <a:path w="2900680" h="2900045">
                <a:moveTo>
                  <a:pt x="2552540" y="2551441"/>
                </a:moveTo>
                <a:lnTo>
                  <a:pt x="2532543" y="2551441"/>
                </a:lnTo>
                <a:lnTo>
                  <a:pt x="2533812" y="2552711"/>
                </a:lnTo>
                <a:lnTo>
                  <a:pt x="2553811" y="2552711"/>
                </a:lnTo>
                <a:lnTo>
                  <a:pt x="2552540" y="2551441"/>
                </a:lnTo>
                <a:close/>
              </a:path>
              <a:path w="2900680" h="2900045">
                <a:moveTo>
                  <a:pt x="2548729" y="2547631"/>
                </a:moveTo>
                <a:lnTo>
                  <a:pt x="2528735" y="2547631"/>
                </a:lnTo>
                <a:lnTo>
                  <a:pt x="2531274" y="2550171"/>
                </a:lnTo>
                <a:lnTo>
                  <a:pt x="2551270" y="2550171"/>
                </a:lnTo>
                <a:lnTo>
                  <a:pt x="2548729" y="2547631"/>
                </a:lnTo>
                <a:close/>
              </a:path>
              <a:path w="2900680" h="2900045">
                <a:moveTo>
                  <a:pt x="2546188" y="2545091"/>
                </a:moveTo>
                <a:lnTo>
                  <a:pt x="2526196" y="2545091"/>
                </a:lnTo>
                <a:lnTo>
                  <a:pt x="2527465" y="2546361"/>
                </a:lnTo>
                <a:lnTo>
                  <a:pt x="2547458" y="2546361"/>
                </a:lnTo>
                <a:lnTo>
                  <a:pt x="2546188" y="2545091"/>
                </a:lnTo>
                <a:close/>
              </a:path>
              <a:path w="2900680" h="2900045">
                <a:moveTo>
                  <a:pt x="2539835" y="2538741"/>
                </a:moveTo>
                <a:lnTo>
                  <a:pt x="2519849" y="2538741"/>
                </a:lnTo>
                <a:lnTo>
                  <a:pt x="2524926" y="2543821"/>
                </a:lnTo>
                <a:lnTo>
                  <a:pt x="2544917" y="2543821"/>
                </a:lnTo>
                <a:lnTo>
                  <a:pt x="2539835" y="2538741"/>
                </a:lnTo>
                <a:close/>
              </a:path>
              <a:path w="2900680" h="2900045">
                <a:moveTo>
                  <a:pt x="2533482" y="2532391"/>
                </a:moveTo>
                <a:lnTo>
                  <a:pt x="2513501" y="2532391"/>
                </a:lnTo>
                <a:lnTo>
                  <a:pt x="2518579" y="2537471"/>
                </a:lnTo>
                <a:lnTo>
                  <a:pt x="2538564" y="2537471"/>
                </a:lnTo>
                <a:lnTo>
                  <a:pt x="2533482" y="2532391"/>
                </a:lnTo>
                <a:close/>
              </a:path>
              <a:path w="2900680" h="2900045">
                <a:moveTo>
                  <a:pt x="2527129" y="2526041"/>
                </a:moveTo>
                <a:lnTo>
                  <a:pt x="2507154" y="2526041"/>
                </a:lnTo>
                <a:lnTo>
                  <a:pt x="2512232" y="2531121"/>
                </a:lnTo>
                <a:lnTo>
                  <a:pt x="2532212" y="2531121"/>
                </a:lnTo>
                <a:lnTo>
                  <a:pt x="2527129" y="2526041"/>
                </a:lnTo>
                <a:close/>
              </a:path>
              <a:path w="2900680" h="2900045">
                <a:moveTo>
                  <a:pt x="2520777" y="2519691"/>
                </a:moveTo>
                <a:lnTo>
                  <a:pt x="2500807" y="2519691"/>
                </a:lnTo>
                <a:lnTo>
                  <a:pt x="2505885" y="2524771"/>
                </a:lnTo>
                <a:lnTo>
                  <a:pt x="2525859" y="2524771"/>
                </a:lnTo>
                <a:lnTo>
                  <a:pt x="2520777" y="2519691"/>
                </a:lnTo>
                <a:close/>
              </a:path>
              <a:path w="2900680" h="2900045">
                <a:moveTo>
                  <a:pt x="2514424" y="2513341"/>
                </a:moveTo>
                <a:lnTo>
                  <a:pt x="2494459" y="2513341"/>
                </a:lnTo>
                <a:lnTo>
                  <a:pt x="2499537" y="2518421"/>
                </a:lnTo>
                <a:lnTo>
                  <a:pt x="2519506" y="2518421"/>
                </a:lnTo>
                <a:lnTo>
                  <a:pt x="2514424" y="2513341"/>
                </a:lnTo>
                <a:close/>
              </a:path>
              <a:path w="2900680" h="2900045">
                <a:moveTo>
                  <a:pt x="2508071" y="2506991"/>
                </a:moveTo>
                <a:lnTo>
                  <a:pt x="2488112" y="2506991"/>
                </a:lnTo>
                <a:lnTo>
                  <a:pt x="2493190" y="2512071"/>
                </a:lnTo>
                <a:lnTo>
                  <a:pt x="2513153" y="2512071"/>
                </a:lnTo>
                <a:lnTo>
                  <a:pt x="2508071" y="2506991"/>
                </a:lnTo>
                <a:close/>
              </a:path>
              <a:path w="2900680" h="2900045">
                <a:moveTo>
                  <a:pt x="2501718" y="2500641"/>
                </a:moveTo>
                <a:lnTo>
                  <a:pt x="2481765" y="2500641"/>
                </a:lnTo>
                <a:lnTo>
                  <a:pt x="2486843" y="2505721"/>
                </a:lnTo>
                <a:lnTo>
                  <a:pt x="2506801" y="2505721"/>
                </a:lnTo>
                <a:lnTo>
                  <a:pt x="2501718" y="2500641"/>
                </a:lnTo>
                <a:close/>
              </a:path>
              <a:path w="2900680" h="2900045">
                <a:moveTo>
                  <a:pt x="2496636" y="2495561"/>
                </a:moveTo>
                <a:lnTo>
                  <a:pt x="2476687" y="2495561"/>
                </a:lnTo>
                <a:lnTo>
                  <a:pt x="2480495" y="2499371"/>
                </a:lnTo>
                <a:lnTo>
                  <a:pt x="2500448" y="2499371"/>
                </a:lnTo>
                <a:lnTo>
                  <a:pt x="2496636" y="2495561"/>
                </a:lnTo>
                <a:close/>
              </a:path>
              <a:path w="2900680" h="2900045">
                <a:moveTo>
                  <a:pt x="2490283" y="2489211"/>
                </a:moveTo>
                <a:lnTo>
                  <a:pt x="2470340" y="2489211"/>
                </a:lnTo>
                <a:lnTo>
                  <a:pt x="2475418" y="2494291"/>
                </a:lnTo>
                <a:lnTo>
                  <a:pt x="2495366" y="2494291"/>
                </a:lnTo>
                <a:lnTo>
                  <a:pt x="2490283" y="2489211"/>
                </a:lnTo>
                <a:close/>
              </a:path>
              <a:path w="2900680" h="2900045">
                <a:moveTo>
                  <a:pt x="2483931" y="2482861"/>
                </a:moveTo>
                <a:lnTo>
                  <a:pt x="2463993" y="2482861"/>
                </a:lnTo>
                <a:lnTo>
                  <a:pt x="2469070" y="2487941"/>
                </a:lnTo>
                <a:lnTo>
                  <a:pt x="2489013" y="2487941"/>
                </a:lnTo>
                <a:lnTo>
                  <a:pt x="2483931" y="2482861"/>
                </a:lnTo>
                <a:close/>
              </a:path>
              <a:path w="2900680" h="2900045">
                <a:moveTo>
                  <a:pt x="2477578" y="2476511"/>
                </a:moveTo>
                <a:lnTo>
                  <a:pt x="2457645" y="2476511"/>
                </a:lnTo>
                <a:lnTo>
                  <a:pt x="2462723" y="2481591"/>
                </a:lnTo>
                <a:lnTo>
                  <a:pt x="2482660" y="2481591"/>
                </a:lnTo>
                <a:lnTo>
                  <a:pt x="2477578" y="2476511"/>
                </a:lnTo>
                <a:close/>
              </a:path>
              <a:path w="2900680" h="2900045">
                <a:moveTo>
                  <a:pt x="2471225" y="2470161"/>
                </a:moveTo>
                <a:lnTo>
                  <a:pt x="2451298" y="2470161"/>
                </a:lnTo>
                <a:lnTo>
                  <a:pt x="2456376" y="2475241"/>
                </a:lnTo>
                <a:lnTo>
                  <a:pt x="2476307" y="2475241"/>
                </a:lnTo>
                <a:lnTo>
                  <a:pt x="2471225" y="2470161"/>
                </a:lnTo>
                <a:close/>
              </a:path>
              <a:path w="2900680" h="2900045">
                <a:moveTo>
                  <a:pt x="2464873" y="2463811"/>
                </a:moveTo>
                <a:lnTo>
                  <a:pt x="2444951" y="2463811"/>
                </a:lnTo>
                <a:lnTo>
                  <a:pt x="2450029" y="2468891"/>
                </a:lnTo>
                <a:lnTo>
                  <a:pt x="2469955" y="2468891"/>
                </a:lnTo>
                <a:lnTo>
                  <a:pt x="2464873" y="2463811"/>
                </a:lnTo>
                <a:close/>
              </a:path>
              <a:path w="2900680" h="2900045">
                <a:moveTo>
                  <a:pt x="2458520" y="2457461"/>
                </a:moveTo>
                <a:lnTo>
                  <a:pt x="2438604" y="2457461"/>
                </a:lnTo>
                <a:lnTo>
                  <a:pt x="2443681" y="2462541"/>
                </a:lnTo>
                <a:lnTo>
                  <a:pt x="2463602" y="2462541"/>
                </a:lnTo>
                <a:lnTo>
                  <a:pt x="2458520" y="2457461"/>
                </a:lnTo>
                <a:close/>
              </a:path>
              <a:path w="2900680" h="2900045">
                <a:moveTo>
                  <a:pt x="2452167" y="2451111"/>
                </a:moveTo>
                <a:lnTo>
                  <a:pt x="2432256" y="2451111"/>
                </a:lnTo>
                <a:lnTo>
                  <a:pt x="2437334" y="2456191"/>
                </a:lnTo>
                <a:lnTo>
                  <a:pt x="2457249" y="2456191"/>
                </a:lnTo>
                <a:lnTo>
                  <a:pt x="2452167" y="2451111"/>
                </a:lnTo>
                <a:close/>
              </a:path>
              <a:path w="2900680" h="2900045">
                <a:moveTo>
                  <a:pt x="2445814" y="2444761"/>
                </a:moveTo>
                <a:lnTo>
                  <a:pt x="2425909" y="2444761"/>
                </a:lnTo>
                <a:lnTo>
                  <a:pt x="2430987" y="2449841"/>
                </a:lnTo>
                <a:lnTo>
                  <a:pt x="2450896" y="2449841"/>
                </a:lnTo>
                <a:lnTo>
                  <a:pt x="2445814" y="2444761"/>
                </a:lnTo>
                <a:close/>
              </a:path>
              <a:path w="2900680" h="2900045">
                <a:moveTo>
                  <a:pt x="2439462" y="2438411"/>
                </a:moveTo>
                <a:lnTo>
                  <a:pt x="2419562" y="2438411"/>
                </a:lnTo>
                <a:lnTo>
                  <a:pt x="2424640" y="2443491"/>
                </a:lnTo>
                <a:lnTo>
                  <a:pt x="2444544" y="2443491"/>
                </a:lnTo>
                <a:lnTo>
                  <a:pt x="2439462" y="2438411"/>
                </a:lnTo>
                <a:close/>
              </a:path>
              <a:path w="2900680" h="2900045">
                <a:moveTo>
                  <a:pt x="2433109" y="2432061"/>
                </a:moveTo>
                <a:lnTo>
                  <a:pt x="2413214" y="2432061"/>
                </a:lnTo>
                <a:lnTo>
                  <a:pt x="2418292" y="2437141"/>
                </a:lnTo>
                <a:lnTo>
                  <a:pt x="2438191" y="2437141"/>
                </a:lnTo>
                <a:lnTo>
                  <a:pt x="2433109" y="2432061"/>
                </a:lnTo>
                <a:close/>
              </a:path>
              <a:path w="2900680" h="2900045">
                <a:moveTo>
                  <a:pt x="2426756" y="2425711"/>
                </a:moveTo>
                <a:lnTo>
                  <a:pt x="2406867" y="2425711"/>
                </a:lnTo>
                <a:lnTo>
                  <a:pt x="2411945" y="2430791"/>
                </a:lnTo>
                <a:lnTo>
                  <a:pt x="2431838" y="2430791"/>
                </a:lnTo>
                <a:lnTo>
                  <a:pt x="2426756" y="2425711"/>
                </a:lnTo>
                <a:close/>
              </a:path>
              <a:path w="2900680" h="2900045">
                <a:moveTo>
                  <a:pt x="2420403" y="2419361"/>
                </a:moveTo>
                <a:lnTo>
                  <a:pt x="2400520" y="2419361"/>
                </a:lnTo>
                <a:lnTo>
                  <a:pt x="2405598" y="2424441"/>
                </a:lnTo>
                <a:lnTo>
                  <a:pt x="2425486" y="2424441"/>
                </a:lnTo>
                <a:lnTo>
                  <a:pt x="2420403" y="2419361"/>
                </a:lnTo>
                <a:close/>
              </a:path>
              <a:path w="2900680" h="2900045">
                <a:moveTo>
                  <a:pt x="2414051" y="2413011"/>
                </a:moveTo>
                <a:lnTo>
                  <a:pt x="2394173" y="2413011"/>
                </a:lnTo>
                <a:lnTo>
                  <a:pt x="2399250" y="2418091"/>
                </a:lnTo>
                <a:lnTo>
                  <a:pt x="2419133" y="2418091"/>
                </a:lnTo>
                <a:lnTo>
                  <a:pt x="2414051" y="2413011"/>
                </a:lnTo>
                <a:close/>
              </a:path>
              <a:path w="2900680" h="2900045">
                <a:moveTo>
                  <a:pt x="2407698" y="2406661"/>
                </a:moveTo>
                <a:lnTo>
                  <a:pt x="2387825" y="2406661"/>
                </a:lnTo>
                <a:lnTo>
                  <a:pt x="2392903" y="2411741"/>
                </a:lnTo>
                <a:lnTo>
                  <a:pt x="2412780" y="2411741"/>
                </a:lnTo>
                <a:lnTo>
                  <a:pt x="2407698" y="2406661"/>
                </a:lnTo>
                <a:close/>
              </a:path>
              <a:path w="2900680" h="2900045">
                <a:moveTo>
                  <a:pt x="2401345" y="2400311"/>
                </a:moveTo>
                <a:lnTo>
                  <a:pt x="2381478" y="2400311"/>
                </a:lnTo>
                <a:lnTo>
                  <a:pt x="2386556" y="2405391"/>
                </a:lnTo>
                <a:lnTo>
                  <a:pt x="2406427" y="2405391"/>
                </a:lnTo>
                <a:lnTo>
                  <a:pt x="2401345" y="2400311"/>
                </a:lnTo>
                <a:close/>
              </a:path>
              <a:path w="2900680" h="2900045">
                <a:moveTo>
                  <a:pt x="2394992" y="2393961"/>
                </a:moveTo>
                <a:lnTo>
                  <a:pt x="2375131" y="2393961"/>
                </a:lnTo>
                <a:lnTo>
                  <a:pt x="2380209" y="2399041"/>
                </a:lnTo>
                <a:lnTo>
                  <a:pt x="2400075" y="2399041"/>
                </a:lnTo>
                <a:lnTo>
                  <a:pt x="2394992" y="2393961"/>
                </a:lnTo>
                <a:close/>
              </a:path>
              <a:path w="2900680" h="2900045">
                <a:moveTo>
                  <a:pt x="2388640" y="2387611"/>
                </a:moveTo>
                <a:lnTo>
                  <a:pt x="2368784" y="2387611"/>
                </a:lnTo>
                <a:lnTo>
                  <a:pt x="2373861" y="2392691"/>
                </a:lnTo>
                <a:lnTo>
                  <a:pt x="2393722" y="2392691"/>
                </a:lnTo>
                <a:lnTo>
                  <a:pt x="2388640" y="2387611"/>
                </a:lnTo>
                <a:close/>
              </a:path>
              <a:path w="2900680" h="2900045">
                <a:moveTo>
                  <a:pt x="2382287" y="2381261"/>
                </a:moveTo>
                <a:lnTo>
                  <a:pt x="2362436" y="2381261"/>
                </a:lnTo>
                <a:lnTo>
                  <a:pt x="2367514" y="2386341"/>
                </a:lnTo>
                <a:lnTo>
                  <a:pt x="2387369" y="2386341"/>
                </a:lnTo>
                <a:lnTo>
                  <a:pt x="2382287" y="2381261"/>
                </a:lnTo>
                <a:close/>
              </a:path>
              <a:path w="2900680" h="2900045">
                <a:moveTo>
                  <a:pt x="2375934" y="2374911"/>
                </a:moveTo>
                <a:lnTo>
                  <a:pt x="2356089" y="2374911"/>
                </a:lnTo>
                <a:lnTo>
                  <a:pt x="2361167" y="2379991"/>
                </a:lnTo>
                <a:lnTo>
                  <a:pt x="2381016" y="2379991"/>
                </a:lnTo>
                <a:lnTo>
                  <a:pt x="2375934" y="2374911"/>
                </a:lnTo>
                <a:close/>
              </a:path>
              <a:path w="2900680" h="2900045">
                <a:moveTo>
                  <a:pt x="2369581" y="2368561"/>
                </a:moveTo>
                <a:lnTo>
                  <a:pt x="2349742" y="2368561"/>
                </a:lnTo>
                <a:lnTo>
                  <a:pt x="2354820" y="2373641"/>
                </a:lnTo>
                <a:lnTo>
                  <a:pt x="2374664" y="2373641"/>
                </a:lnTo>
                <a:lnTo>
                  <a:pt x="2369581" y="2368561"/>
                </a:lnTo>
                <a:close/>
              </a:path>
              <a:path w="2900680" h="2900045">
                <a:moveTo>
                  <a:pt x="2363229" y="2362211"/>
                </a:moveTo>
                <a:lnTo>
                  <a:pt x="2343395" y="2362211"/>
                </a:lnTo>
                <a:lnTo>
                  <a:pt x="2348472" y="2367291"/>
                </a:lnTo>
                <a:lnTo>
                  <a:pt x="2368311" y="2367291"/>
                </a:lnTo>
                <a:lnTo>
                  <a:pt x="2363229" y="2362211"/>
                </a:lnTo>
                <a:close/>
              </a:path>
              <a:path w="2900680" h="2900045">
                <a:moveTo>
                  <a:pt x="2356876" y="2355861"/>
                </a:moveTo>
                <a:lnTo>
                  <a:pt x="2337047" y="2355861"/>
                </a:lnTo>
                <a:lnTo>
                  <a:pt x="2342125" y="2360941"/>
                </a:lnTo>
                <a:lnTo>
                  <a:pt x="2361958" y="2360941"/>
                </a:lnTo>
                <a:lnTo>
                  <a:pt x="2356876" y="2355861"/>
                </a:lnTo>
                <a:close/>
              </a:path>
              <a:path w="2900680" h="2900045">
                <a:moveTo>
                  <a:pt x="2350523" y="2349511"/>
                </a:moveTo>
                <a:lnTo>
                  <a:pt x="2330700" y="2349511"/>
                </a:lnTo>
                <a:lnTo>
                  <a:pt x="2335778" y="2354591"/>
                </a:lnTo>
                <a:lnTo>
                  <a:pt x="2355605" y="2354591"/>
                </a:lnTo>
                <a:lnTo>
                  <a:pt x="2350523" y="2349511"/>
                </a:lnTo>
                <a:close/>
              </a:path>
              <a:path w="2900680" h="2900045">
                <a:moveTo>
                  <a:pt x="2344171" y="2343161"/>
                </a:moveTo>
                <a:lnTo>
                  <a:pt x="2324353" y="2343161"/>
                </a:lnTo>
                <a:lnTo>
                  <a:pt x="2329431" y="2348241"/>
                </a:lnTo>
                <a:lnTo>
                  <a:pt x="2349253" y="2348241"/>
                </a:lnTo>
                <a:lnTo>
                  <a:pt x="2344171" y="2343161"/>
                </a:lnTo>
                <a:close/>
              </a:path>
              <a:path w="2900680" h="2900045">
                <a:moveTo>
                  <a:pt x="2337818" y="2336811"/>
                </a:moveTo>
                <a:lnTo>
                  <a:pt x="2318005" y="2336811"/>
                </a:lnTo>
                <a:lnTo>
                  <a:pt x="2323083" y="2341891"/>
                </a:lnTo>
                <a:lnTo>
                  <a:pt x="2342900" y="2341891"/>
                </a:lnTo>
                <a:lnTo>
                  <a:pt x="2337818" y="2336811"/>
                </a:lnTo>
                <a:close/>
              </a:path>
              <a:path w="2900680" h="2900045">
                <a:moveTo>
                  <a:pt x="2331465" y="2330461"/>
                </a:moveTo>
                <a:lnTo>
                  <a:pt x="2311658" y="2330461"/>
                </a:lnTo>
                <a:lnTo>
                  <a:pt x="2316736" y="2335541"/>
                </a:lnTo>
                <a:lnTo>
                  <a:pt x="2336547" y="2335541"/>
                </a:lnTo>
                <a:lnTo>
                  <a:pt x="2331465" y="2330461"/>
                </a:lnTo>
                <a:close/>
              </a:path>
              <a:path w="2900680" h="2900045">
                <a:moveTo>
                  <a:pt x="2325112" y="2324111"/>
                </a:moveTo>
                <a:lnTo>
                  <a:pt x="2305311" y="2324111"/>
                </a:lnTo>
                <a:lnTo>
                  <a:pt x="2310389" y="2329191"/>
                </a:lnTo>
                <a:lnTo>
                  <a:pt x="2330195" y="2329191"/>
                </a:lnTo>
                <a:lnTo>
                  <a:pt x="2325112" y="2324111"/>
                </a:lnTo>
                <a:close/>
              </a:path>
              <a:path w="2900680" h="2900045">
                <a:moveTo>
                  <a:pt x="2318760" y="2317761"/>
                </a:moveTo>
                <a:lnTo>
                  <a:pt x="2298964" y="2317761"/>
                </a:lnTo>
                <a:lnTo>
                  <a:pt x="2304041" y="2322841"/>
                </a:lnTo>
                <a:lnTo>
                  <a:pt x="2323842" y="2322841"/>
                </a:lnTo>
                <a:lnTo>
                  <a:pt x="2318760" y="2317761"/>
                </a:lnTo>
                <a:close/>
              </a:path>
              <a:path w="2900680" h="2900045">
                <a:moveTo>
                  <a:pt x="2312407" y="2311411"/>
                </a:moveTo>
                <a:lnTo>
                  <a:pt x="2292616" y="2311411"/>
                </a:lnTo>
                <a:lnTo>
                  <a:pt x="2297694" y="2316491"/>
                </a:lnTo>
                <a:lnTo>
                  <a:pt x="2317489" y="2316491"/>
                </a:lnTo>
                <a:lnTo>
                  <a:pt x="2312407" y="2311411"/>
                </a:lnTo>
                <a:close/>
              </a:path>
              <a:path w="2900680" h="2900045">
                <a:moveTo>
                  <a:pt x="2306054" y="2305061"/>
                </a:moveTo>
                <a:lnTo>
                  <a:pt x="2286269" y="2305061"/>
                </a:lnTo>
                <a:lnTo>
                  <a:pt x="2291347" y="2310141"/>
                </a:lnTo>
                <a:lnTo>
                  <a:pt x="2311136" y="2310141"/>
                </a:lnTo>
                <a:lnTo>
                  <a:pt x="2306054" y="2305061"/>
                </a:lnTo>
                <a:close/>
              </a:path>
              <a:path w="2900680" h="2900045">
                <a:moveTo>
                  <a:pt x="2299701" y="2298711"/>
                </a:moveTo>
                <a:lnTo>
                  <a:pt x="2279922" y="2298711"/>
                </a:lnTo>
                <a:lnTo>
                  <a:pt x="2285000" y="2303791"/>
                </a:lnTo>
                <a:lnTo>
                  <a:pt x="2304784" y="2303791"/>
                </a:lnTo>
                <a:lnTo>
                  <a:pt x="2299701" y="2298711"/>
                </a:lnTo>
                <a:close/>
              </a:path>
              <a:path w="2900680" h="2900045">
                <a:moveTo>
                  <a:pt x="2091332" y="2090431"/>
                </a:moveTo>
                <a:lnTo>
                  <a:pt x="2071732" y="2090431"/>
                </a:lnTo>
                <a:lnTo>
                  <a:pt x="2278652" y="2297441"/>
                </a:lnTo>
                <a:lnTo>
                  <a:pt x="2298431" y="2297441"/>
                </a:lnTo>
                <a:lnTo>
                  <a:pt x="2091332" y="2090431"/>
                </a:lnTo>
                <a:close/>
              </a:path>
              <a:path w="2900680" h="2900045">
                <a:moveTo>
                  <a:pt x="2807920" y="2806711"/>
                </a:moveTo>
                <a:lnTo>
                  <a:pt x="2787703" y="2806711"/>
                </a:lnTo>
                <a:lnTo>
                  <a:pt x="2880373" y="2899421"/>
                </a:lnTo>
                <a:lnTo>
                  <a:pt x="2900670" y="2899421"/>
                </a:lnTo>
                <a:lnTo>
                  <a:pt x="2807920" y="2806711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0" y="3945890"/>
            <a:ext cx="2880995" cy="2907030"/>
          </a:xfrm>
          <a:custGeom>
            <a:avLst/>
            <a:gdLst/>
            <a:ahLst/>
            <a:cxnLst/>
            <a:rect l="l" t="t" r="r" b="b"/>
            <a:pathLst>
              <a:path w="2880995" h="2907029">
                <a:moveTo>
                  <a:pt x="45720" y="0"/>
                </a:moveTo>
                <a:lnTo>
                  <a:pt x="0" y="0"/>
                </a:lnTo>
                <a:lnTo>
                  <a:pt x="0" y="6349"/>
                </a:lnTo>
                <a:lnTo>
                  <a:pt x="50800" y="6349"/>
                </a:lnTo>
                <a:lnTo>
                  <a:pt x="50800" y="5079"/>
                </a:lnTo>
                <a:lnTo>
                  <a:pt x="49530" y="5079"/>
                </a:lnTo>
                <a:lnTo>
                  <a:pt x="49530" y="3809"/>
                </a:lnTo>
                <a:lnTo>
                  <a:pt x="48260" y="3809"/>
                </a:lnTo>
                <a:lnTo>
                  <a:pt x="48260" y="2539"/>
                </a:lnTo>
                <a:lnTo>
                  <a:pt x="46990" y="2539"/>
                </a:lnTo>
                <a:lnTo>
                  <a:pt x="46990" y="1269"/>
                </a:lnTo>
                <a:lnTo>
                  <a:pt x="45720" y="1269"/>
                </a:lnTo>
                <a:lnTo>
                  <a:pt x="45720" y="0"/>
                </a:lnTo>
                <a:close/>
              </a:path>
              <a:path w="2880995" h="2907029">
                <a:moveTo>
                  <a:pt x="0" y="25415"/>
                </a:moveTo>
                <a:lnTo>
                  <a:pt x="0" y="31749"/>
                </a:lnTo>
                <a:lnTo>
                  <a:pt x="6331" y="31749"/>
                </a:lnTo>
                <a:lnTo>
                  <a:pt x="0" y="25415"/>
                </a:lnTo>
                <a:close/>
              </a:path>
              <a:path w="2880995" h="2907029">
                <a:moveTo>
                  <a:pt x="6331" y="31749"/>
                </a:moveTo>
                <a:lnTo>
                  <a:pt x="0" y="31749"/>
                </a:lnTo>
                <a:lnTo>
                  <a:pt x="0" y="45719"/>
                </a:lnTo>
                <a:lnTo>
                  <a:pt x="5080" y="50799"/>
                </a:lnTo>
                <a:lnTo>
                  <a:pt x="25373" y="50799"/>
                </a:lnTo>
                <a:lnTo>
                  <a:pt x="6331" y="31749"/>
                </a:lnTo>
                <a:close/>
              </a:path>
              <a:path w="2880995" h="2907029">
                <a:moveTo>
                  <a:pt x="25373" y="50799"/>
                </a:moveTo>
                <a:lnTo>
                  <a:pt x="5080" y="50799"/>
                </a:lnTo>
                <a:lnTo>
                  <a:pt x="11430" y="57149"/>
                </a:lnTo>
                <a:lnTo>
                  <a:pt x="31721" y="57149"/>
                </a:lnTo>
                <a:lnTo>
                  <a:pt x="25373" y="50799"/>
                </a:lnTo>
                <a:close/>
              </a:path>
              <a:path w="2880995" h="2907029">
                <a:moveTo>
                  <a:pt x="31721" y="57149"/>
                </a:moveTo>
                <a:lnTo>
                  <a:pt x="11430" y="57149"/>
                </a:lnTo>
                <a:lnTo>
                  <a:pt x="17780" y="63499"/>
                </a:lnTo>
                <a:lnTo>
                  <a:pt x="38068" y="63499"/>
                </a:lnTo>
                <a:lnTo>
                  <a:pt x="31721" y="57149"/>
                </a:lnTo>
                <a:close/>
              </a:path>
              <a:path w="2880995" h="2907029">
                <a:moveTo>
                  <a:pt x="38068" y="63499"/>
                </a:moveTo>
                <a:lnTo>
                  <a:pt x="17780" y="63499"/>
                </a:lnTo>
                <a:lnTo>
                  <a:pt x="24130" y="69849"/>
                </a:lnTo>
                <a:lnTo>
                  <a:pt x="44415" y="69849"/>
                </a:lnTo>
                <a:lnTo>
                  <a:pt x="38068" y="63499"/>
                </a:lnTo>
                <a:close/>
              </a:path>
              <a:path w="2880995" h="2907029">
                <a:moveTo>
                  <a:pt x="44415" y="69850"/>
                </a:moveTo>
                <a:lnTo>
                  <a:pt x="24130" y="69850"/>
                </a:lnTo>
                <a:lnTo>
                  <a:pt x="36830" y="82549"/>
                </a:lnTo>
                <a:lnTo>
                  <a:pt x="57110" y="82549"/>
                </a:lnTo>
                <a:lnTo>
                  <a:pt x="44415" y="69850"/>
                </a:lnTo>
                <a:close/>
              </a:path>
              <a:path w="2880995" h="2907029">
                <a:moveTo>
                  <a:pt x="57110" y="82549"/>
                </a:moveTo>
                <a:lnTo>
                  <a:pt x="36830" y="82549"/>
                </a:lnTo>
                <a:lnTo>
                  <a:pt x="43180" y="88899"/>
                </a:lnTo>
                <a:lnTo>
                  <a:pt x="63457" y="88899"/>
                </a:lnTo>
                <a:lnTo>
                  <a:pt x="57110" y="82549"/>
                </a:lnTo>
                <a:close/>
              </a:path>
              <a:path w="2880995" h="2907029">
                <a:moveTo>
                  <a:pt x="63457" y="88899"/>
                </a:moveTo>
                <a:lnTo>
                  <a:pt x="43180" y="88899"/>
                </a:lnTo>
                <a:lnTo>
                  <a:pt x="49530" y="95249"/>
                </a:lnTo>
                <a:lnTo>
                  <a:pt x="69804" y="95249"/>
                </a:lnTo>
                <a:lnTo>
                  <a:pt x="63457" y="88899"/>
                </a:lnTo>
                <a:close/>
              </a:path>
              <a:path w="2880995" h="2907029">
                <a:moveTo>
                  <a:pt x="69804" y="95249"/>
                </a:moveTo>
                <a:lnTo>
                  <a:pt x="49530" y="95249"/>
                </a:lnTo>
                <a:lnTo>
                  <a:pt x="55880" y="101599"/>
                </a:lnTo>
                <a:lnTo>
                  <a:pt x="76151" y="101599"/>
                </a:lnTo>
                <a:lnTo>
                  <a:pt x="69804" y="95249"/>
                </a:lnTo>
                <a:close/>
              </a:path>
              <a:path w="2880995" h="2907029">
                <a:moveTo>
                  <a:pt x="76151" y="101599"/>
                </a:moveTo>
                <a:lnTo>
                  <a:pt x="55880" y="101599"/>
                </a:lnTo>
                <a:lnTo>
                  <a:pt x="62229" y="107949"/>
                </a:lnTo>
                <a:lnTo>
                  <a:pt x="82499" y="107949"/>
                </a:lnTo>
                <a:lnTo>
                  <a:pt x="76151" y="101599"/>
                </a:lnTo>
                <a:close/>
              </a:path>
              <a:path w="2880995" h="2907029">
                <a:moveTo>
                  <a:pt x="82499" y="107949"/>
                </a:moveTo>
                <a:lnTo>
                  <a:pt x="62230" y="107949"/>
                </a:lnTo>
                <a:lnTo>
                  <a:pt x="68580" y="114299"/>
                </a:lnTo>
                <a:lnTo>
                  <a:pt x="88846" y="114299"/>
                </a:lnTo>
                <a:lnTo>
                  <a:pt x="82499" y="107949"/>
                </a:lnTo>
                <a:close/>
              </a:path>
              <a:path w="2880995" h="2907029">
                <a:moveTo>
                  <a:pt x="88846" y="114299"/>
                </a:moveTo>
                <a:lnTo>
                  <a:pt x="68580" y="114299"/>
                </a:lnTo>
                <a:lnTo>
                  <a:pt x="74930" y="120649"/>
                </a:lnTo>
                <a:lnTo>
                  <a:pt x="95193" y="120649"/>
                </a:lnTo>
                <a:lnTo>
                  <a:pt x="88846" y="114299"/>
                </a:lnTo>
                <a:close/>
              </a:path>
              <a:path w="2880995" h="2907029">
                <a:moveTo>
                  <a:pt x="95193" y="120649"/>
                </a:moveTo>
                <a:lnTo>
                  <a:pt x="74930" y="120649"/>
                </a:lnTo>
                <a:lnTo>
                  <a:pt x="93980" y="139699"/>
                </a:lnTo>
                <a:lnTo>
                  <a:pt x="114235" y="139699"/>
                </a:lnTo>
                <a:lnTo>
                  <a:pt x="95193" y="120649"/>
                </a:lnTo>
                <a:close/>
              </a:path>
              <a:path w="2880995" h="2907029">
                <a:moveTo>
                  <a:pt x="114235" y="139699"/>
                </a:moveTo>
                <a:lnTo>
                  <a:pt x="93980" y="139699"/>
                </a:lnTo>
                <a:lnTo>
                  <a:pt x="106680" y="152399"/>
                </a:lnTo>
                <a:lnTo>
                  <a:pt x="126929" y="152399"/>
                </a:lnTo>
                <a:lnTo>
                  <a:pt x="114235" y="139699"/>
                </a:lnTo>
                <a:close/>
              </a:path>
              <a:path w="2880995" h="2907029">
                <a:moveTo>
                  <a:pt x="126929" y="152399"/>
                </a:moveTo>
                <a:lnTo>
                  <a:pt x="106680" y="152399"/>
                </a:lnTo>
                <a:lnTo>
                  <a:pt x="113030" y="158749"/>
                </a:lnTo>
                <a:lnTo>
                  <a:pt x="133277" y="158749"/>
                </a:lnTo>
                <a:lnTo>
                  <a:pt x="126929" y="152399"/>
                </a:lnTo>
                <a:close/>
              </a:path>
              <a:path w="2880995" h="2907029">
                <a:moveTo>
                  <a:pt x="133277" y="158749"/>
                </a:moveTo>
                <a:lnTo>
                  <a:pt x="113030" y="158749"/>
                </a:lnTo>
                <a:lnTo>
                  <a:pt x="119380" y="165099"/>
                </a:lnTo>
                <a:lnTo>
                  <a:pt x="139624" y="165099"/>
                </a:lnTo>
                <a:lnTo>
                  <a:pt x="133277" y="158749"/>
                </a:lnTo>
                <a:close/>
              </a:path>
              <a:path w="2880995" h="2907029">
                <a:moveTo>
                  <a:pt x="139624" y="165099"/>
                </a:moveTo>
                <a:lnTo>
                  <a:pt x="119380" y="165099"/>
                </a:lnTo>
                <a:lnTo>
                  <a:pt x="125730" y="171449"/>
                </a:lnTo>
                <a:lnTo>
                  <a:pt x="145971" y="171449"/>
                </a:lnTo>
                <a:lnTo>
                  <a:pt x="139624" y="165099"/>
                </a:lnTo>
                <a:close/>
              </a:path>
              <a:path w="2880995" h="2907029">
                <a:moveTo>
                  <a:pt x="145971" y="171449"/>
                </a:moveTo>
                <a:lnTo>
                  <a:pt x="125730" y="171449"/>
                </a:lnTo>
                <a:lnTo>
                  <a:pt x="132080" y="177799"/>
                </a:lnTo>
                <a:lnTo>
                  <a:pt x="152319" y="177799"/>
                </a:lnTo>
                <a:lnTo>
                  <a:pt x="145971" y="171449"/>
                </a:lnTo>
                <a:close/>
              </a:path>
              <a:path w="2880995" h="2907029">
                <a:moveTo>
                  <a:pt x="152319" y="177799"/>
                </a:moveTo>
                <a:lnTo>
                  <a:pt x="132080" y="177799"/>
                </a:lnTo>
                <a:lnTo>
                  <a:pt x="138430" y="184149"/>
                </a:lnTo>
                <a:lnTo>
                  <a:pt x="158666" y="184149"/>
                </a:lnTo>
                <a:lnTo>
                  <a:pt x="152319" y="177799"/>
                </a:lnTo>
                <a:close/>
              </a:path>
              <a:path w="2880995" h="2907029">
                <a:moveTo>
                  <a:pt x="158666" y="184149"/>
                </a:moveTo>
                <a:lnTo>
                  <a:pt x="138430" y="184149"/>
                </a:lnTo>
                <a:lnTo>
                  <a:pt x="144780" y="190499"/>
                </a:lnTo>
                <a:lnTo>
                  <a:pt x="165013" y="190499"/>
                </a:lnTo>
                <a:lnTo>
                  <a:pt x="158666" y="184149"/>
                </a:lnTo>
                <a:close/>
              </a:path>
              <a:path w="2880995" h="2907029">
                <a:moveTo>
                  <a:pt x="165013" y="190499"/>
                </a:moveTo>
                <a:lnTo>
                  <a:pt x="144780" y="190499"/>
                </a:lnTo>
                <a:lnTo>
                  <a:pt x="176530" y="222249"/>
                </a:lnTo>
                <a:lnTo>
                  <a:pt x="196749" y="222249"/>
                </a:lnTo>
                <a:lnTo>
                  <a:pt x="165013" y="190499"/>
                </a:lnTo>
                <a:close/>
              </a:path>
              <a:path w="2880995" h="2907029">
                <a:moveTo>
                  <a:pt x="196749" y="222249"/>
                </a:moveTo>
                <a:lnTo>
                  <a:pt x="176530" y="222249"/>
                </a:lnTo>
                <a:lnTo>
                  <a:pt x="182880" y="228599"/>
                </a:lnTo>
                <a:lnTo>
                  <a:pt x="203097" y="228599"/>
                </a:lnTo>
                <a:lnTo>
                  <a:pt x="196749" y="222249"/>
                </a:lnTo>
                <a:close/>
              </a:path>
              <a:path w="2880995" h="2907029">
                <a:moveTo>
                  <a:pt x="203097" y="228599"/>
                </a:moveTo>
                <a:lnTo>
                  <a:pt x="182880" y="228599"/>
                </a:lnTo>
                <a:lnTo>
                  <a:pt x="189230" y="234949"/>
                </a:lnTo>
                <a:lnTo>
                  <a:pt x="209444" y="234949"/>
                </a:lnTo>
                <a:lnTo>
                  <a:pt x="203097" y="228599"/>
                </a:lnTo>
                <a:close/>
              </a:path>
              <a:path w="2880995" h="2907029">
                <a:moveTo>
                  <a:pt x="209444" y="234949"/>
                </a:moveTo>
                <a:lnTo>
                  <a:pt x="189230" y="234949"/>
                </a:lnTo>
                <a:lnTo>
                  <a:pt x="195580" y="241299"/>
                </a:lnTo>
                <a:lnTo>
                  <a:pt x="215791" y="241299"/>
                </a:lnTo>
                <a:lnTo>
                  <a:pt x="209444" y="234949"/>
                </a:lnTo>
                <a:close/>
              </a:path>
              <a:path w="2880995" h="2907029">
                <a:moveTo>
                  <a:pt x="215791" y="241299"/>
                </a:moveTo>
                <a:lnTo>
                  <a:pt x="195580" y="241299"/>
                </a:lnTo>
                <a:lnTo>
                  <a:pt x="201930" y="247649"/>
                </a:lnTo>
                <a:lnTo>
                  <a:pt x="222138" y="247649"/>
                </a:lnTo>
                <a:lnTo>
                  <a:pt x="215791" y="241299"/>
                </a:lnTo>
                <a:close/>
              </a:path>
              <a:path w="2880995" h="2907029">
                <a:moveTo>
                  <a:pt x="222138" y="247649"/>
                </a:moveTo>
                <a:lnTo>
                  <a:pt x="201930" y="247649"/>
                </a:lnTo>
                <a:lnTo>
                  <a:pt x="208280" y="253999"/>
                </a:lnTo>
                <a:lnTo>
                  <a:pt x="228486" y="253999"/>
                </a:lnTo>
                <a:lnTo>
                  <a:pt x="222138" y="247649"/>
                </a:lnTo>
                <a:close/>
              </a:path>
              <a:path w="2880995" h="2907029">
                <a:moveTo>
                  <a:pt x="228486" y="253999"/>
                </a:moveTo>
                <a:lnTo>
                  <a:pt x="208280" y="253999"/>
                </a:lnTo>
                <a:lnTo>
                  <a:pt x="214630" y="260349"/>
                </a:lnTo>
                <a:lnTo>
                  <a:pt x="234833" y="260349"/>
                </a:lnTo>
                <a:lnTo>
                  <a:pt x="228486" y="253999"/>
                </a:lnTo>
                <a:close/>
              </a:path>
              <a:path w="2880995" h="2907029">
                <a:moveTo>
                  <a:pt x="234833" y="260349"/>
                </a:moveTo>
                <a:lnTo>
                  <a:pt x="214630" y="260349"/>
                </a:lnTo>
                <a:lnTo>
                  <a:pt x="220980" y="266699"/>
                </a:lnTo>
                <a:lnTo>
                  <a:pt x="241180" y="266699"/>
                </a:lnTo>
                <a:lnTo>
                  <a:pt x="234833" y="260349"/>
                </a:lnTo>
                <a:close/>
              </a:path>
              <a:path w="2880995" h="2907029">
                <a:moveTo>
                  <a:pt x="241180" y="266699"/>
                </a:moveTo>
                <a:lnTo>
                  <a:pt x="220980" y="266699"/>
                </a:lnTo>
                <a:lnTo>
                  <a:pt x="227330" y="273049"/>
                </a:lnTo>
                <a:lnTo>
                  <a:pt x="247528" y="273049"/>
                </a:lnTo>
                <a:lnTo>
                  <a:pt x="241180" y="266699"/>
                </a:lnTo>
                <a:close/>
              </a:path>
              <a:path w="2880995" h="2907029">
                <a:moveTo>
                  <a:pt x="247528" y="273049"/>
                </a:moveTo>
                <a:lnTo>
                  <a:pt x="227330" y="273049"/>
                </a:lnTo>
                <a:lnTo>
                  <a:pt x="240030" y="285749"/>
                </a:lnTo>
                <a:lnTo>
                  <a:pt x="260222" y="285749"/>
                </a:lnTo>
                <a:lnTo>
                  <a:pt x="247528" y="273049"/>
                </a:lnTo>
                <a:close/>
              </a:path>
              <a:path w="2880995" h="2907029">
                <a:moveTo>
                  <a:pt x="260222" y="285749"/>
                </a:moveTo>
                <a:lnTo>
                  <a:pt x="240030" y="285749"/>
                </a:lnTo>
                <a:lnTo>
                  <a:pt x="246380" y="292099"/>
                </a:lnTo>
                <a:lnTo>
                  <a:pt x="266569" y="292099"/>
                </a:lnTo>
                <a:lnTo>
                  <a:pt x="260222" y="285749"/>
                </a:lnTo>
                <a:close/>
              </a:path>
              <a:path w="2880995" h="2907029">
                <a:moveTo>
                  <a:pt x="266569" y="292099"/>
                </a:moveTo>
                <a:lnTo>
                  <a:pt x="246380" y="292099"/>
                </a:lnTo>
                <a:lnTo>
                  <a:pt x="252730" y="298449"/>
                </a:lnTo>
                <a:lnTo>
                  <a:pt x="272917" y="298449"/>
                </a:lnTo>
                <a:lnTo>
                  <a:pt x="266569" y="292099"/>
                </a:lnTo>
                <a:close/>
              </a:path>
              <a:path w="2880995" h="2907029">
                <a:moveTo>
                  <a:pt x="272917" y="298449"/>
                </a:moveTo>
                <a:lnTo>
                  <a:pt x="252730" y="298449"/>
                </a:lnTo>
                <a:lnTo>
                  <a:pt x="259080" y="304799"/>
                </a:lnTo>
                <a:lnTo>
                  <a:pt x="279264" y="304799"/>
                </a:lnTo>
                <a:lnTo>
                  <a:pt x="272917" y="298449"/>
                </a:lnTo>
                <a:close/>
              </a:path>
              <a:path w="2880995" h="2907029">
                <a:moveTo>
                  <a:pt x="279264" y="304799"/>
                </a:moveTo>
                <a:lnTo>
                  <a:pt x="259080" y="304799"/>
                </a:lnTo>
                <a:lnTo>
                  <a:pt x="265430" y="311149"/>
                </a:lnTo>
                <a:lnTo>
                  <a:pt x="285611" y="311149"/>
                </a:lnTo>
                <a:lnTo>
                  <a:pt x="279264" y="304799"/>
                </a:lnTo>
                <a:close/>
              </a:path>
              <a:path w="2880995" h="2907029">
                <a:moveTo>
                  <a:pt x="285611" y="311149"/>
                </a:moveTo>
                <a:lnTo>
                  <a:pt x="265430" y="311149"/>
                </a:lnTo>
                <a:lnTo>
                  <a:pt x="271780" y="317499"/>
                </a:lnTo>
                <a:lnTo>
                  <a:pt x="291958" y="317499"/>
                </a:lnTo>
                <a:lnTo>
                  <a:pt x="285611" y="311149"/>
                </a:lnTo>
                <a:close/>
              </a:path>
              <a:path w="2880995" h="2907029">
                <a:moveTo>
                  <a:pt x="291958" y="317499"/>
                </a:moveTo>
                <a:lnTo>
                  <a:pt x="271780" y="317499"/>
                </a:lnTo>
                <a:lnTo>
                  <a:pt x="278130" y="323849"/>
                </a:lnTo>
                <a:lnTo>
                  <a:pt x="298306" y="323849"/>
                </a:lnTo>
                <a:lnTo>
                  <a:pt x="291958" y="317499"/>
                </a:lnTo>
                <a:close/>
              </a:path>
              <a:path w="2880995" h="2907029">
                <a:moveTo>
                  <a:pt x="298306" y="323849"/>
                </a:moveTo>
                <a:lnTo>
                  <a:pt x="278130" y="323849"/>
                </a:lnTo>
                <a:lnTo>
                  <a:pt x="284480" y="330199"/>
                </a:lnTo>
                <a:lnTo>
                  <a:pt x="304653" y="330199"/>
                </a:lnTo>
                <a:lnTo>
                  <a:pt x="298306" y="323849"/>
                </a:lnTo>
                <a:close/>
              </a:path>
              <a:path w="2880995" h="2907029">
                <a:moveTo>
                  <a:pt x="304653" y="330199"/>
                </a:moveTo>
                <a:lnTo>
                  <a:pt x="284480" y="330199"/>
                </a:lnTo>
                <a:lnTo>
                  <a:pt x="290830" y="336549"/>
                </a:lnTo>
                <a:lnTo>
                  <a:pt x="311000" y="336549"/>
                </a:lnTo>
                <a:lnTo>
                  <a:pt x="304653" y="330199"/>
                </a:lnTo>
                <a:close/>
              </a:path>
              <a:path w="2880995" h="2907029">
                <a:moveTo>
                  <a:pt x="311000" y="336549"/>
                </a:moveTo>
                <a:lnTo>
                  <a:pt x="290830" y="336549"/>
                </a:lnTo>
                <a:lnTo>
                  <a:pt x="297180" y="342899"/>
                </a:lnTo>
                <a:lnTo>
                  <a:pt x="317347" y="342899"/>
                </a:lnTo>
                <a:lnTo>
                  <a:pt x="311000" y="336549"/>
                </a:lnTo>
                <a:close/>
              </a:path>
              <a:path w="2880995" h="2907029">
                <a:moveTo>
                  <a:pt x="317347" y="342899"/>
                </a:moveTo>
                <a:lnTo>
                  <a:pt x="297180" y="342899"/>
                </a:lnTo>
                <a:lnTo>
                  <a:pt x="303530" y="349249"/>
                </a:lnTo>
                <a:lnTo>
                  <a:pt x="323695" y="349249"/>
                </a:lnTo>
                <a:lnTo>
                  <a:pt x="317347" y="342899"/>
                </a:lnTo>
                <a:close/>
              </a:path>
              <a:path w="2880995" h="2907029">
                <a:moveTo>
                  <a:pt x="323695" y="349249"/>
                </a:moveTo>
                <a:lnTo>
                  <a:pt x="303530" y="349249"/>
                </a:lnTo>
                <a:lnTo>
                  <a:pt x="309880" y="355599"/>
                </a:lnTo>
                <a:lnTo>
                  <a:pt x="330042" y="355599"/>
                </a:lnTo>
                <a:lnTo>
                  <a:pt x="323695" y="349249"/>
                </a:lnTo>
                <a:close/>
              </a:path>
              <a:path w="2880995" h="2907029">
                <a:moveTo>
                  <a:pt x="330042" y="355599"/>
                </a:moveTo>
                <a:lnTo>
                  <a:pt x="309880" y="355599"/>
                </a:lnTo>
                <a:lnTo>
                  <a:pt x="316230" y="361949"/>
                </a:lnTo>
                <a:lnTo>
                  <a:pt x="336389" y="361949"/>
                </a:lnTo>
                <a:lnTo>
                  <a:pt x="330042" y="355599"/>
                </a:lnTo>
                <a:close/>
              </a:path>
              <a:path w="2880995" h="2907029">
                <a:moveTo>
                  <a:pt x="336389" y="361949"/>
                </a:moveTo>
                <a:lnTo>
                  <a:pt x="316230" y="361949"/>
                </a:lnTo>
                <a:lnTo>
                  <a:pt x="335280" y="380999"/>
                </a:lnTo>
                <a:lnTo>
                  <a:pt x="355431" y="380999"/>
                </a:lnTo>
                <a:lnTo>
                  <a:pt x="336389" y="361949"/>
                </a:lnTo>
                <a:close/>
              </a:path>
              <a:path w="2880995" h="2907029">
                <a:moveTo>
                  <a:pt x="355431" y="380999"/>
                </a:moveTo>
                <a:lnTo>
                  <a:pt x="335280" y="380999"/>
                </a:lnTo>
                <a:lnTo>
                  <a:pt x="341629" y="387349"/>
                </a:lnTo>
                <a:lnTo>
                  <a:pt x="361778" y="387349"/>
                </a:lnTo>
                <a:lnTo>
                  <a:pt x="355431" y="380999"/>
                </a:lnTo>
                <a:close/>
              </a:path>
              <a:path w="2880995" h="2907029">
                <a:moveTo>
                  <a:pt x="361778" y="387349"/>
                </a:moveTo>
                <a:lnTo>
                  <a:pt x="341630" y="387349"/>
                </a:lnTo>
                <a:lnTo>
                  <a:pt x="347980" y="393699"/>
                </a:lnTo>
                <a:lnTo>
                  <a:pt x="368126" y="393699"/>
                </a:lnTo>
                <a:lnTo>
                  <a:pt x="361778" y="387349"/>
                </a:lnTo>
                <a:close/>
              </a:path>
              <a:path w="2880995" h="2907029">
                <a:moveTo>
                  <a:pt x="368126" y="393699"/>
                </a:moveTo>
                <a:lnTo>
                  <a:pt x="347980" y="393699"/>
                </a:lnTo>
                <a:lnTo>
                  <a:pt x="354330" y="400049"/>
                </a:lnTo>
                <a:lnTo>
                  <a:pt x="374473" y="400049"/>
                </a:lnTo>
                <a:lnTo>
                  <a:pt x="368126" y="393699"/>
                </a:lnTo>
                <a:close/>
              </a:path>
              <a:path w="2880995" h="2907029">
                <a:moveTo>
                  <a:pt x="374473" y="400049"/>
                </a:moveTo>
                <a:lnTo>
                  <a:pt x="354330" y="400049"/>
                </a:lnTo>
                <a:lnTo>
                  <a:pt x="373380" y="419099"/>
                </a:lnTo>
                <a:lnTo>
                  <a:pt x="393515" y="419099"/>
                </a:lnTo>
                <a:lnTo>
                  <a:pt x="374473" y="400049"/>
                </a:lnTo>
                <a:close/>
              </a:path>
              <a:path w="2880995" h="2907029">
                <a:moveTo>
                  <a:pt x="393515" y="419099"/>
                </a:moveTo>
                <a:lnTo>
                  <a:pt x="373380" y="419099"/>
                </a:lnTo>
                <a:lnTo>
                  <a:pt x="379730" y="425449"/>
                </a:lnTo>
                <a:lnTo>
                  <a:pt x="399862" y="425449"/>
                </a:lnTo>
                <a:lnTo>
                  <a:pt x="393515" y="419099"/>
                </a:lnTo>
                <a:close/>
              </a:path>
              <a:path w="2880995" h="2907029">
                <a:moveTo>
                  <a:pt x="399862" y="425449"/>
                </a:moveTo>
                <a:lnTo>
                  <a:pt x="379730" y="425449"/>
                </a:lnTo>
                <a:lnTo>
                  <a:pt x="386080" y="431799"/>
                </a:lnTo>
                <a:lnTo>
                  <a:pt x="406209" y="431799"/>
                </a:lnTo>
                <a:lnTo>
                  <a:pt x="399862" y="425449"/>
                </a:lnTo>
                <a:close/>
              </a:path>
              <a:path w="2880995" h="2907029">
                <a:moveTo>
                  <a:pt x="406209" y="431799"/>
                </a:moveTo>
                <a:lnTo>
                  <a:pt x="386080" y="431799"/>
                </a:lnTo>
                <a:lnTo>
                  <a:pt x="392430" y="438149"/>
                </a:lnTo>
                <a:lnTo>
                  <a:pt x="412556" y="438149"/>
                </a:lnTo>
                <a:lnTo>
                  <a:pt x="406209" y="431799"/>
                </a:lnTo>
                <a:close/>
              </a:path>
              <a:path w="2880995" h="2907029">
                <a:moveTo>
                  <a:pt x="412556" y="438149"/>
                </a:moveTo>
                <a:lnTo>
                  <a:pt x="392430" y="438149"/>
                </a:lnTo>
                <a:lnTo>
                  <a:pt x="398780" y="444499"/>
                </a:lnTo>
                <a:lnTo>
                  <a:pt x="418904" y="444499"/>
                </a:lnTo>
                <a:lnTo>
                  <a:pt x="412556" y="438149"/>
                </a:lnTo>
                <a:close/>
              </a:path>
              <a:path w="2880995" h="2907029">
                <a:moveTo>
                  <a:pt x="418904" y="444499"/>
                </a:moveTo>
                <a:lnTo>
                  <a:pt x="398780" y="444499"/>
                </a:lnTo>
                <a:lnTo>
                  <a:pt x="405130" y="450849"/>
                </a:lnTo>
                <a:lnTo>
                  <a:pt x="425251" y="450849"/>
                </a:lnTo>
                <a:lnTo>
                  <a:pt x="418904" y="444499"/>
                </a:lnTo>
                <a:close/>
              </a:path>
              <a:path w="2880995" h="2907029">
                <a:moveTo>
                  <a:pt x="425251" y="450849"/>
                </a:moveTo>
                <a:lnTo>
                  <a:pt x="405130" y="450849"/>
                </a:lnTo>
                <a:lnTo>
                  <a:pt x="411479" y="457199"/>
                </a:lnTo>
                <a:lnTo>
                  <a:pt x="431598" y="457199"/>
                </a:lnTo>
                <a:lnTo>
                  <a:pt x="425251" y="450849"/>
                </a:lnTo>
                <a:close/>
              </a:path>
              <a:path w="2880995" h="2907029">
                <a:moveTo>
                  <a:pt x="431598" y="457199"/>
                </a:moveTo>
                <a:lnTo>
                  <a:pt x="411480" y="457199"/>
                </a:lnTo>
                <a:lnTo>
                  <a:pt x="424180" y="469899"/>
                </a:lnTo>
                <a:lnTo>
                  <a:pt x="444293" y="469899"/>
                </a:lnTo>
                <a:lnTo>
                  <a:pt x="431598" y="457199"/>
                </a:lnTo>
                <a:close/>
              </a:path>
              <a:path w="2880995" h="2907029">
                <a:moveTo>
                  <a:pt x="444293" y="469899"/>
                </a:moveTo>
                <a:lnTo>
                  <a:pt x="424180" y="469899"/>
                </a:lnTo>
                <a:lnTo>
                  <a:pt x="430530" y="476249"/>
                </a:lnTo>
                <a:lnTo>
                  <a:pt x="450640" y="476249"/>
                </a:lnTo>
                <a:lnTo>
                  <a:pt x="444293" y="469899"/>
                </a:lnTo>
                <a:close/>
              </a:path>
              <a:path w="2880995" h="2907029">
                <a:moveTo>
                  <a:pt x="450640" y="476249"/>
                </a:moveTo>
                <a:lnTo>
                  <a:pt x="430530" y="476249"/>
                </a:lnTo>
                <a:lnTo>
                  <a:pt x="436880" y="482599"/>
                </a:lnTo>
                <a:lnTo>
                  <a:pt x="456987" y="482599"/>
                </a:lnTo>
                <a:lnTo>
                  <a:pt x="450640" y="476249"/>
                </a:lnTo>
                <a:close/>
              </a:path>
              <a:path w="2880995" h="2907029">
                <a:moveTo>
                  <a:pt x="456987" y="482599"/>
                </a:moveTo>
                <a:lnTo>
                  <a:pt x="436880" y="482599"/>
                </a:lnTo>
                <a:lnTo>
                  <a:pt x="443230" y="488949"/>
                </a:lnTo>
                <a:lnTo>
                  <a:pt x="463335" y="488949"/>
                </a:lnTo>
                <a:lnTo>
                  <a:pt x="456987" y="482599"/>
                </a:lnTo>
                <a:close/>
              </a:path>
              <a:path w="2880995" h="2907029">
                <a:moveTo>
                  <a:pt x="463335" y="488949"/>
                </a:moveTo>
                <a:lnTo>
                  <a:pt x="443230" y="488949"/>
                </a:lnTo>
                <a:lnTo>
                  <a:pt x="449580" y="495299"/>
                </a:lnTo>
                <a:lnTo>
                  <a:pt x="469682" y="495299"/>
                </a:lnTo>
                <a:lnTo>
                  <a:pt x="463335" y="488949"/>
                </a:lnTo>
                <a:close/>
              </a:path>
              <a:path w="2880995" h="2907029">
                <a:moveTo>
                  <a:pt x="469682" y="495299"/>
                </a:moveTo>
                <a:lnTo>
                  <a:pt x="449580" y="495299"/>
                </a:lnTo>
                <a:lnTo>
                  <a:pt x="455930" y="501649"/>
                </a:lnTo>
                <a:lnTo>
                  <a:pt x="476029" y="501649"/>
                </a:lnTo>
                <a:lnTo>
                  <a:pt x="469682" y="495299"/>
                </a:lnTo>
                <a:close/>
              </a:path>
              <a:path w="2880995" h="2907029">
                <a:moveTo>
                  <a:pt x="476029" y="501649"/>
                </a:moveTo>
                <a:lnTo>
                  <a:pt x="455930" y="501649"/>
                </a:lnTo>
                <a:lnTo>
                  <a:pt x="462280" y="507999"/>
                </a:lnTo>
                <a:lnTo>
                  <a:pt x="482376" y="507999"/>
                </a:lnTo>
                <a:lnTo>
                  <a:pt x="476029" y="501649"/>
                </a:lnTo>
                <a:close/>
              </a:path>
              <a:path w="2880995" h="2907029">
                <a:moveTo>
                  <a:pt x="482376" y="507999"/>
                </a:moveTo>
                <a:lnTo>
                  <a:pt x="462280" y="507999"/>
                </a:lnTo>
                <a:lnTo>
                  <a:pt x="468630" y="514349"/>
                </a:lnTo>
                <a:lnTo>
                  <a:pt x="488724" y="514349"/>
                </a:lnTo>
                <a:lnTo>
                  <a:pt x="482376" y="507999"/>
                </a:lnTo>
                <a:close/>
              </a:path>
              <a:path w="2880995" h="2907029">
                <a:moveTo>
                  <a:pt x="488724" y="514349"/>
                </a:moveTo>
                <a:lnTo>
                  <a:pt x="468630" y="514349"/>
                </a:lnTo>
                <a:lnTo>
                  <a:pt x="474980" y="520699"/>
                </a:lnTo>
                <a:lnTo>
                  <a:pt x="495071" y="520699"/>
                </a:lnTo>
                <a:lnTo>
                  <a:pt x="488724" y="514349"/>
                </a:lnTo>
                <a:close/>
              </a:path>
              <a:path w="2880995" h="2907029">
                <a:moveTo>
                  <a:pt x="495071" y="520699"/>
                </a:moveTo>
                <a:lnTo>
                  <a:pt x="474980" y="520699"/>
                </a:lnTo>
                <a:lnTo>
                  <a:pt x="481330" y="527049"/>
                </a:lnTo>
                <a:lnTo>
                  <a:pt x="501418" y="527049"/>
                </a:lnTo>
                <a:lnTo>
                  <a:pt x="495071" y="520699"/>
                </a:lnTo>
                <a:close/>
              </a:path>
              <a:path w="2880995" h="2907029">
                <a:moveTo>
                  <a:pt x="501418" y="527049"/>
                </a:moveTo>
                <a:lnTo>
                  <a:pt x="481330" y="527049"/>
                </a:lnTo>
                <a:lnTo>
                  <a:pt x="487680" y="533399"/>
                </a:lnTo>
                <a:lnTo>
                  <a:pt x="507765" y="533399"/>
                </a:lnTo>
                <a:lnTo>
                  <a:pt x="501418" y="527049"/>
                </a:lnTo>
                <a:close/>
              </a:path>
              <a:path w="2880995" h="2907029">
                <a:moveTo>
                  <a:pt x="507765" y="533399"/>
                </a:moveTo>
                <a:lnTo>
                  <a:pt x="487680" y="533399"/>
                </a:lnTo>
                <a:lnTo>
                  <a:pt x="494030" y="539749"/>
                </a:lnTo>
                <a:lnTo>
                  <a:pt x="514113" y="539749"/>
                </a:lnTo>
                <a:lnTo>
                  <a:pt x="507765" y="533399"/>
                </a:lnTo>
                <a:close/>
              </a:path>
              <a:path w="2880995" h="2907029">
                <a:moveTo>
                  <a:pt x="514113" y="539749"/>
                </a:moveTo>
                <a:lnTo>
                  <a:pt x="494030" y="539749"/>
                </a:lnTo>
                <a:lnTo>
                  <a:pt x="500379" y="546099"/>
                </a:lnTo>
                <a:lnTo>
                  <a:pt x="520460" y="546099"/>
                </a:lnTo>
                <a:lnTo>
                  <a:pt x="514113" y="539749"/>
                </a:lnTo>
                <a:close/>
              </a:path>
              <a:path w="2880995" h="2907029">
                <a:moveTo>
                  <a:pt x="520460" y="546099"/>
                </a:moveTo>
                <a:lnTo>
                  <a:pt x="500380" y="546099"/>
                </a:lnTo>
                <a:lnTo>
                  <a:pt x="506729" y="552449"/>
                </a:lnTo>
                <a:lnTo>
                  <a:pt x="526807" y="552449"/>
                </a:lnTo>
                <a:lnTo>
                  <a:pt x="520460" y="546099"/>
                </a:lnTo>
                <a:close/>
              </a:path>
              <a:path w="2880995" h="2907029">
                <a:moveTo>
                  <a:pt x="526807" y="552449"/>
                </a:moveTo>
                <a:lnTo>
                  <a:pt x="506730" y="552449"/>
                </a:lnTo>
                <a:lnTo>
                  <a:pt x="513080" y="558799"/>
                </a:lnTo>
                <a:lnTo>
                  <a:pt x="533154" y="558799"/>
                </a:lnTo>
                <a:lnTo>
                  <a:pt x="526807" y="552449"/>
                </a:lnTo>
                <a:close/>
              </a:path>
              <a:path w="2880995" h="2907029">
                <a:moveTo>
                  <a:pt x="533154" y="558799"/>
                </a:moveTo>
                <a:lnTo>
                  <a:pt x="513080" y="558799"/>
                </a:lnTo>
                <a:lnTo>
                  <a:pt x="519430" y="565149"/>
                </a:lnTo>
                <a:lnTo>
                  <a:pt x="539502" y="565149"/>
                </a:lnTo>
                <a:lnTo>
                  <a:pt x="533154" y="558799"/>
                </a:lnTo>
                <a:close/>
              </a:path>
              <a:path w="2880995" h="2907029">
                <a:moveTo>
                  <a:pt x="539502" y="565149"/>
                </a:moveTo>
                <a:lnTo>
                  <a:pt x="519430" y="565149"/>
                </a:lnTo>
                <a:lnTo>
                  <a:pt x="525780" y="571499"/>
                </a:lnTo>
                <a:lnTo>
                  <a:pt x="545849" y="571499"/>
                </a:lnTo>
                <a:lnTo>
                  <a:pt x="539502" y="565149"/>
                </a:lnTo>
                <a:close/>
              </a:path>
              <a:path w="2880995" h="2907029">
                <a:moveTo>
                  <a:pt x="545849" y="571499"/>
                </a:moveTo>
                <a:lnTo>
                  <a:pt x="525780" y="571499"/>
                </a:lnTo>
                <a:lnTo>
                  <a:pt x="532130" y="577849"/>
                </a:lnTo>
                <a:lnTo>
                  <a:pt x="552196" y="577849"/>
                </a:lnTo>
                <a:lnTo>
                  <a:pt x="545849" y="571499"/>
                </a:lnTo>
                <a:close/>
              </a:path>
              <a:path w="2880995" h="2907029">
                <a:moveTo>
                  <a:pt x="552196" y="577849"/>
                </a:moveTo>
                <a:lnTo>
                  <a:pt x="532130" y="577849"/>
                </a:lnTo>
                <a:lnTo>
                  <a:pt x="538480" y="584199"/>
                </a:lnTo>
                <a:lnTo>
                  <a:pt x="558544" y="584199"/>
                </a:lnTo>
                <a:lnTo>
                  <a:pt x="552196" y="577849"/>
                </a:lnTo>
                <a:close/>
              </a:path>
              <a:path w="2880995" h="2907029">
                <a:moveTo>
                  <a:pt x="558544" y="584199"/>
                </a:moveTo>
                <a:lnTo>
                  <a:pt x="538480" y="584199"/>
                </a:lnTo>
                <a:lnTo>
                  <a:pt x="544830" y="590549"/>
                </a:lnTo>
                <a:lnTo>
                  <a:pt x="564891" y="590549"/>
                </a:lnTo>
                <a:lnTo>
                  <a:pt x="558544" y="584199"/>
                </a:lnTo>
                <a:close/>
              </a:path>
              <a:path w="2880995" h="2907029">
                <a:moveTo>
                  <a:pt x="564891" y="590549"/>
                </a:moveTo>
                <a:lnTo>
                  <a:pt x="544830" y="590549"/>
                </a:lnTo>
                <a:lnTo>
                  <a:pt x="551180" y="596899"/>
                </a:lnTo>
                <a:lnTo>
                  <a:pt x="571238" y="596899"/>
                </a:lnTo>
                <a:lnTo>
                  <a:pt x="564891" y="590549"/>
                </a:lnTo>
                <a:close/>
              </a:path>
              <a:path w="2880995" h="2907029">
                <a:moveTo>
                  <a:pt x="571238" y="596899"/>
                </a:moveTo>
                <a:lnTo>
                  <a:pt x="551180" y="596899"/>
                </a:lnTo>
                <a:lnTo>
                  <a:pt x="563880" y="609599"/>
                </a:lnTo>
                <a:lnTo>
                  <a:pt x="583933" y="609599"/>
                </a:lnTo>
                <a:lnTo>
                  <a:pt x="571238" y="596899"/>
                </a:lnTo>
                <a:close/>
              </a:path>
              <a:path w="2880995" h="2907029">
                <a:moveTo>
                  <a:pt x="583933" y="609599"/>
                </a:moveTo>
                <a:lnTo>
                  <a:pt x="563880" y="609599"/>
                </a:lnTo>
                <a:lnTo>
                  <a:pt x="570230" y="615949"/>
                </a:lnTo>
                <a:lnTo>
                  <a:pt x="590280" y="615949"/>
                </a:lnTo>
                <a:lnTo>
                  <a:pt x="583933" y="609599"/>
                </a:lnTo>
                <a:close/>
              </a:path>
              <a:path w="2880995" h="2907029">
                <a:moveTo>
                  <a:pt x="590280" y="615949"/>
                </a:moveTo>
                <a:lnTo>
                  <a:pt x="570230" y="615949"/>
                </a:lnTo>
                <a:lnTo>
                  <a:pt x="589280" y="634999"/>
                </a:lnTo>
                <a:lnTo>
                  <a:pt x="609322" y="634999"/>
                </a:lnTo>
                <a:lnTo>
                  <a:pt x="590280" y="615949"/>
                </a:lnTo>
                <a:close/>
              </a:path>
              <a:path w="2880995" h="2907029">
                <a:moveTo>
                  <a:pt x="609322" y="634999"/>
                </a:moveTo>
                <a:lnTo>
                  <a:pt x="589280" y="634999"/>
                </a:lnTo>
                <a:lnTo>
                  <a:pt x="595630" y="641349"/>
                </a:lnTo>
                <a:lnTo>
                  <a:pt x="615669" y="641349"/>
                </a:lnTo>
                <a:lnTo>
                  <a:pt x="609322" y="634999"/>
                </a:lnTo>
                <a:close/>
              </a:path>
              <a:path w="2880995" h="2907029">
                <a:moveTo>
                  <a:pt x="615669" y="641349"/>
                </a:moveTo>
                <a:lnTo>
                  <a:pt x="595630" y="641349"/>
                </a:lnTo>
                <a:lnTo>
                  <a:pt x="601980" y="647699"/>
                </a:lnTo>
                <a:lnTo>
                  <a:pt x="622016" y="647699"/>
                </a:lnTo>
                <a:lnTo>
                  <a:pt x="615669" y="641349"/>
                </a:lnTo>
                <a:close/>
              </a:path>
              <a:path w="2880995" h="2907029">
                <a:moveTo>
                  <a:pt x="622016" y="647699"/>
                </a:moveTo>
                <a:lnTo>
                  <a:pt x="601980" y="647699"/>
                </a:lnTo>
                <a:lnTo>
                  <a:pt x="608330" y="654049"/>
                </a:lnTo>
                <a:lnTo>
                  <a:pt x="628363" y="654049"/>
                </a:lnTo>
                <a:lnTo>
                  <a:pt x="622016" y="647699"/>
                </a:lnTo>
                <a:close/>
              </a:path>
              <a:path w="2880995" h="2907029">
                <a:moveTo>
                  <a:pt x="628363" y="654049"/>
                </a:moveTo>
                <a:lnTo>
                  <a:pt x="608330" y="654049"/>
                </a:lnTo>
                <a:lnTo>
                  <a:pt x="621030" y="666749"/>
                </a:lnTo>
                <a:lnTo>
                  <a:pt x="641058" y="666749"/>
                </a:lnTo>
                <a:lnTo>
                  <a:pt x="628363" y="654049"/>
                </a:lnTo>
                <a:close/>
              </a:path>
              <a:path w="2880995" h="2907029">
                <a:moveTo>
                  <a:pt x="641058" y="666749"/>
                </a:moveTo>
                <a:lnTo>
                  <a:pt x="621030" y="666749"/>
                </a:lnTo>
                <a:lnTo>
                  <a:pt x="627380" y="673099"/>
                </a:lnTo>
                <a:lnTo>
                  <a:pt x="647405" y="673099"/>
                </a:lnTo>
                <a:lnTo>
                  <a:pt x="641058" y="666749"/>
                </a:lnTo>
                <a:close/>
              </a:path>
              <a:path w="2880995" h="2907029">
                <a:moveTo>
                  <a:pt x="647405" y="673099"/>
                </a:moveTo>
                <a:lnTo>
                  <a:pt x="627380" y="673099"/>
                </a:lnTo>
                <a:lnTo>
                  <a:pt x="633730" y="679449"/>
                </a:lnTo>
                <a:lnTo>
                  <a:pt x="653753" y="679449"/>
                </a:lnTo>
                <a:lnTo>
                  <a:pt x="647405" y="673099"/>
                </a:lnTo>
                <a:close/>
              </a:path>
              <a:path w="2880995" h="2907029">
                <a:moveTo>
                  <a:pt x="653753" y="679449"/>
                </a:moveTo>
                <a:lnTo>
                  <a:pt x="633730" y="679449"/>
                </a:lnTo>
                <a:lnTo>
                  <a:pt x="640080" y="685799"/>
                </a:lnTo>
                <a:lnTo>
                  <a:pt x="660100" y="685799"/>
                </a:lnTo>
                <a:lnTo>
                  <a:pt x="653753" y="679449"/>
                </a:lnTo>
                <a:close/>
              </a:path>
              <a:path w="2880995" h="2907029">
                <a:moveTo>
                  <a:pt x="660100" y="685799"/>
                </a:moveTo>
                <a:lnTo>
                  <a:pt x="640080" y="685799"/>
                </a:lnTo>
                <a:lnTo>
                  <a:pt x="652780" y="698499"/>
                </a:lnTo>
                <a:lnTo>
                  <a:pt x="672794" y="698499"/>
                </a:lnTo>
                <a:lnTo>
                  <a:pt x="660100" y="685799"/>
                </a:lnTo>
                <a:close/>
              </a:path>
              <a:path w="2880995" h="2907029">
                <a:moveTo>
                  <a:pt x="672794" y="698499"/>
                </a:moveTo>
                <a:lnTo>
                  <a:pt x="652780" y="698499"/>
                </a:lnTo>
                <a:lnTo>
                  <a:pt x="659129" y="704849"/>
                </a:lnTo>
                <a:lnTo>
                  <a:pt x="679142" y="704849"/>
                </a:lnTo>
                <a:lnTo>
                  <a:pt x="672794" y="698499"/>
                </a:lnTo>
                <a:close/>
              </a:path>
              <a:path w="2880995" h="2907029">
                <a:moveTo>
                  <a:pt x="679142" y="704849"/>
                </a:moveTo>
                <a:lnTo>
                  <a:pt x="659130" y="704849"/>
                </a:lnTo>
                <a:lnTo>
                  <a:pt x="665479" y="711199"/>
                </a:lnTo>
                <a:lnTo>
                  <a:pt x="685489" y="711199"/>
                </a:lnTo>
                <a:lnTo>
                  <a:pt x="679142" y="704849"/>
                </a:lnTo>
                <a:close/>
              </a:path>
              <a:path w="2880995" h="2907029">
                <a:moveTo>
                  <a:pt x="685489" y="711199"/>
                </a:moveTo>
                <a:lnTo>
                  <a:pt x="665480" y="711199"/>
                </a:lnTo>
                <a:lnTo>
                  <a:pt x="671830" y="717549"/>
                </a:lnTo>
                <a:lnTo>
                  <a:pt x="691836" y="717549"/>
                </a:lnTo>
                <a:lnTo>
                  <a:pt x="685489" y="711199"/>
                </a:lnTo>
                <a:close/>
              </a:path>
              <a:path w="2880995" h="2907029">
                <a:moveTo>
                  <a:pt x="691836" y="717549"/>
                </a:moveTo>
                <a:lnTo>
                  <a:pt x="671830" y="717549"/>
                </a:lnTo>
                <a:lnTo>
                  <a:pt x="678180" y="723899"/>
                </a:lnTo>
                <a:lnTo>
                  <a:pt x="698183" y="723899"/>
                </a:lnTo>
                <a:lnTo>
                  <a:pt x="691836" y="717549"/>
                </a:lnTo>
                <a:close/>
              </a:path>
              <a:path w="2880995" h="2907029">
                <a:moveTo>
                  <a:pt x="698183" y="723899"/>
                </a:moveTo>
                <a:lnTo>
                  <a:pt x="678180" y="723899"/>
                </a:lnTo>
                <a:lnTo>
                  <a:pt x="684530" y="730249"/>
                </a:lnTo>
                <a:lnTo>
                  <a:pt x="704531" y="730249"/>
                </a:lnTo>
                <a:lnTo>
                  <a:pt x="698183" y="723899"/>
                </a:lnTo>
                <a:close/>
              </a:path>
              <a:path w="2880995" h="2907029">
                <a:moveTo>
                  <a:pt x="704531" y="730249"/>
                </a:moveTo>
                <a:lnTo>
                  <a:pt x="684530" y="730249"/>
                </a:lnTo>
                <a:lnTo>
                  <a:pt x="690880" y="736599"/>
                </a:lnTo>
                <a:lnTo>
                  <a:pt x="710878" y="736599"/>
                </a:lnTo>
                <a:lnTo>
                  <a:pt x="704531" y="730249"/>
                </a:lnTo>
                <a:close/>
              </a:path>
              <a:path w="2880995" h="2907029">
                <a:moveTo>
                  <a:pt x="710878" y="736599"/>
                </a:moveTo>
                <a:lnTo>
                  <a:pt x="690880" y="736599"/>
                </a:lnTo>
                <a:lnTo>
                  <a:pt x="697230" y="742949"/>
                </a:lnTo>
                <a:lnTo>
                  <a:pt x="717225" y="742949"/>
                </a:lnTo>
                <a:lnTo>
                  <a:pt x="710878" y="736599"/>
                </a:lnTo>
                <a:close/>
              </a:path>
              <a:path w="2880995" h="2907029">
                <a:moveTo>
                  <a:pt x="717225" y="742949"/>
                </a:moveTo>
                <a:lnTo>
                  <a:pt x="697230" y="742949"/>
                </a:lnTo>
                <a:lnTo>
                  <a:pt x="703580" y="749299"/>
                </a:lnTo>
                <a:lnTo>
                  <a:pt x="723572" y="749299"/>
                </a:lnTo>
                <a:lnTo>
                  <a:pt x="717225" y="742949"/>
                </a:lnTo>
                <a:close/>
              </a:path>
              <a:path w="2880995" h="2907029">
                <a:moveTo>
                  <a:pt x="723572" y="749299"/>
                </a:moveTo>
                <a:lnTo>
                  <a:pt x="703580" y="749299"/>
                </a:lnTo>
                <a:lnTo>
                  <a:pt x="709930" y="755649"/>
                </a:lnTo>
                <a:lnTo>
                  <a:pt x="729920" y="755649"/>
                </a:lnTo>
                <a:lnTo>
                  <a:pt x="723572" y="749299"/>
                </a:lnTo>
                <a:close/>
              </a:path>
              <a:path w="2880995" h="2907029">
                <a:moveTo>
                  <a:pt x="729920" y="755649"/>
                </a:moveTo>
                <a:lnTo>
                  <a:pt x="709930" y="755649"/>
                </a:lnTo>
                <a:lnTo>
                  <a:pt x="716280" y="761999"/>
                </a:lnTo>
                <a:lnTo>
                  <a:pt x="736267" y="761999"/>
                </a:lnTo>
                <a:lnTo>
                  <a:pt x="729920" y="755649"/>
                </a:lnTo>
                <a:close/>
              </a:path>
              <a:path w="2880995" h="2907029">
                <a:moveTo>
                  <a:pt x="736267" y="761999"/>
                </a:moveTo>
                <a:lnTo>
                  <a:pt x="716280" y="761999"/>
                </a:lnTo>
                <a:lnTo>
                  <a:pt x="722630" y="768349"/>
                </a:lnTo>
                <a:lnTo>
                  <a:pt x="742614" y="768349"/>
                </a:lnTo>
                <a:lnTo>
                  <a:pt x="736267" y="761999"/>
                </a:lnTo>
                <a:close/>
              </a:path>
              <a:path w="2880995" h="2907029">
                <a:moveTo>
                  <a:pt x="742614" y="768349"/>
                </a:moveTo>
                <a:lnTo>
                  <a:pt x="722630" y="768349"/>
                </a:lnTo>
                <a:lnTo>
                  <a:pt x="728980" y="774699"/>
                </a:lnTo>
                <a:lnTo>
                  <a:pt x="748961" y="774699"/>
                </a:lnTo>
                <a:lnTo>
                  <a:pt x="742614" y="768349"/>
                </a:lnTo>
                <a:close/>
              </a:path>
              <a:path w="2880995" h="2907029">
                <a:moveTo>
                  <a:pt x="748961" y="774699"/>
                </a:moveTo>
                <a:lnTo>
                  <a:pt x="728980" y="774699"/>
                </a:lnTo>
                <a:lnTo>
                  <a:pt x="735330" y="781049"/>
                </a:lnTo>
                <a:lnTo>
                  <a:pt x="755309" y="781049"/>
                </a:lnTo>
                <a:lnTo>
                  <a:pt x="748961" y="774699"/>
                </a:lnTo>
                <a:close/>
              </a:path>
              <a:path w="2880995" h="2907029">
                <a:moveTo>
                  <a:pt x="755309" y="781049"/>
                </a:moveTo>
                <a:lnTo>
                  <a:pt x="735330" y="781049"/>
                </a:lnTo>
                <a:lnTo>
                  <a:pt x="773430" y="819149"/>
                </a:lnTo>
                <a:lnTo>
                  <a:pt x="793392" y="819149"/>
                </a:lnTo>
                <a:lnTo>
                  <a:pt x="755309" y="781049"/>
                </a:lnTo>
                <a:close/>
              </a:path>
              <a:path w="2880995" h="2907029">
                <a:moveTo>
                  <a:pt x="793392" y="819149"/>
                </a:moveTo>
                <a:lnTo>
                  <a:pt x="773430" y="819149"/>
                </a:lnTo>
                <a:lnTo>
                  <a:pt x="779780" y="825499"/>
                </a:lnTo>
                <a:lnTo>
                  <a:pt x="799740" y="825499"/>
                </a:lnTo>
                <a:lnTo>
                  <a:pt x="793392" y="819149"/>
                </a:lnTo>
                <a:close/>
              </a:path>
              <a:path w="2880995" h="2907029">
                <a:moveTo>
                  <a:pt x="799740" y="825499"/>
                </a:moveTo>
                <a:lnTo>
                  <a:pt x="779780" y="825499"/>
                </a:lnTo>
                <a:lnTo>
                  <a:pt x="798830" y="844549"/>
                </a:lnTo>
                <a:lnTo>
                  <a:pt x="818781" y="844549"/>
                </a:lnTo>
                <a:lnTo>
                  <a:pt x="799740" y="825499"/>
                </a:lnTo>
                <a:close/>
              </a:path>
              <a:path w="2880995" h="2907029">
                <a:moveTo>
                  <a:pt x="818781" y="844549"/>
                </a:moveTo>
                <a:lnTo>
                  <a:pt x="798830" y="844549"/>
                </a:lnTo>
                <a:lnTo>
                  <a:pt x="811530" y="857249"/>
                </a:lnTo>
                <a:lnTo>
                  <a:pt x="831476" y="857249"/>
                </a:lnTo>
                <a:lnTo>
                  <a:pt x="818781" y="844549"/>
                </a:lnTo>
                <a:close/>
              </a:path>
              <a:path w="2880995" h="2907029">
                <a:moveTo>
                  <a:pt x="831476" y="857249"/>
                </a:moveTo>
                <a:lnTo>
                  <a:pt x="811530" y="857249"/>
                </a:lnTo>
                <a:lnTo>
                  <a:pt x="817880" y="863599"/>
                </a:lnTo>
                <a:lnTo>
                  <a:pt x="837823" y="863599"/>
                </a:lnTo>
                <a:lnTo>
                  <a:pt x="831476" y="857249"/>
                </a:lnTo>
                <a:close/>
              </a:path>
              <a:path w="2880995" h="2907029">
                <a:moveTo>
                  <a:pt x="837823" y="863599"/>
                </a:moveTo>
                <a:lnTo>
                  <a:pt x="817880" y="863599"/>
                </a:lnTo>
                <a:lnTo>
                  <a:pt x="824229" y="869949"/>
                </a:lnTo>
                <a:lnTo>
                  <a:pt x="844170" y="869949"/>
                </a:lnTo>
                <a:lnTo>
                  <a:pt x="837823" y="863599"/>
                </a:lnTo>
                <a:close/>
              </a:path>
              <a:path w="2880995" h="2907029">
                <a:moveTo>
                  <a:pt x="844170" y="869949"/>
                </a:moveTo>
                <a:lnTo>
                  <a:pt x="824230" y="869949"/>
                </a:lnTo>
                <a:lnTo>
                  <a:pt x="843280" y="888999"/>
                </a:lnTo>
                <a:lnTo>
                  <a:pt x="863212" y="888999"/>
                </a:lnTo>
                <a:lnTo>
                  <a:pt x="844170" y="869949"/>
                </a:lnTo>
                <a:close/>
              </a:path>
              <a:path w="2880995" h="2907029">
                <a:moveTo>
                  <a:pt x="863212" y="888999"/>
                </a:moveTo>
                <a:lnTo>
                  <a:pt x="843280" y="888999"/>
                </a:lnTo>
                <a:lnTo>
                  <a:pt x="849630" y="895349"/>
                </a:lnTo>
                <a:lnTo>
                  <a:pt x="869560" y="895349"/>
                </a:lnTo>
                <a:lnTo>
                  <a:pt x="863212" y="888999"/>
                </a:lnTo>
                <a:close/>
              </a:path>
              <a:path w="2880995" h="2907029">
                <a:moveTo>
                  <a:pt x="869560" y="895349"/>
                </a:moveTo>
                <a:lnTo>
                  <a:pt x="849630" y="895349"/>
                </a:lnTo>
                <a:lnTo>
                  <a:pt x="855980" y="901699"/>
                </a:lnTo>
                <a:lnTo>
                  <a:pt x="875907" y="901699"/>
                </a:lnTo>
                <a:lnTo>
                  <a:pt x="869560" y="895349"/>
                </a:lnTo>
                <a:close/>
              </a:path>
              <a:path w="2880995" h="2907029">
                <a:moveTo>
                  <a:pt x="875907" y="901699"/>
                </a:moveTo>
                <a:lnTo>
                  <a:pt x="855980" y="901699"/>
                </a:lnTo>
                <a:lnTo>
                  <a:pt x="862330" y="908049"/>
                </a:lnTo>
                <a:lnTo>
                  <a:pt x="882254" y="908049"/>
                </a:lnTo>
                <a:lnTo>
                  <a:pt x="875907" y="901699"/>
                </a:lnTo>
                <a:close/>
              </a:path>
              <a:path w="2880995" h="2907029">
                <a:moveTo>
                  <a:pt x="882254" y="908049"/>
                </a:moveTo>
                <a:lnTo>
                  <a:pt x="862330" y="908049"/>
                </a:lnTo>
                <a:lnTo>
                  <a:pt x="900429" y="946149"/>
                </a:lnTo>
                <a:lnTo>
                  <a:pt x="920338" y="946149"/>
                </a:lnTo>
                <a:lnTo>
                  <a:pt x="882254" y="908049"/>
                </a:lnTo>
                <a:close/>
              </a:path>
              <a:path w="2880995" h="2907029">
                <a:moveTo>
                  <a:pt x="920338" y="946149"/>
                </a:moveTo>
                <a:lnTo>
                  <a:pt x="900430" y="946149"/>
                </a:lnTo>
                <a:lnTo>
                  <a:pt x="906779" y="952499"/>
                </a:lnTo>
                <a:lnTo>
                  <a:pt x="926685" y="952499"/>
                </a:lnTo>
                <a:lnTo>
                  <a:pt x="920338" y="946149"/>
                </a:lnTo>
                <a:close/>
              </a:path>
              <a:path w="2880995" h="2907029">
                <a:moveTo>
                  <a:pt x="926685" y="952499"/>
                </a:moveTo>
                <a:lnTo>
                  <a:pt x="906780" y="952499"/>
                </a:lnTo>
                <a:lnTo>
                  <a:pt x="913129" y="958849"/>
                </a:lnTo>
                <a:lnTo>
                  <a:pt x="933032" y="958849"/>
                </a:lnTo>
                <a:lnTo>
                  <a:pt x="926685" y="952499"/>
                </a:lnTo>
                <a:close/>
              </a:path>
              <a:path w="2880995" h="2907029">
                <a:moveTo>
                  <a:pt x="933032" y="958849"/>
                </a:moveTo>
                <a:lnTo>
                  <a:pt x="913130" y="958849"/>
                </a:lnTo>
                <a:lnTo>
                  <a:pt x="919479" y="965199"/>
                </a:lnTo>
                <a:lnTo>
                  <a:pt x="939379" y="965199"/>
                </a:lnTo>
                <a:lnTo>
                  <a:pt x="933032" y="958849"/>
                </a:lnTo>
                <a:close/>
              </a:path>
              <a:path w="2880995" h="2907029">
                <a:moveTo>
                  <a:pt x="939379" y="965199"/>
                </a:moveTo>
                <a:lnTo>
                  <a:pt x="919480" y="965199"/>
                </a:lnTo>
                <a:lnTo>
                  <a:pt x="925830" y="971549"/>
                </a:lnTo>
                <a:lnTo>
                  <a:pt x="945727" y="971549"/>
                </a:lnTo>
                <a:lnTo>
                  <a:pt x="939379" y="965199"/>
                </a:lnTo>
                <a:close/>
              </a:path>
              <a:path w="2880995" h="2907029">
                <a:moveTo>
                  <a:pt x="945727" y="971549"/>
                </a:moveTo>
                <a:lnTo>
                  <a:pt x="925830" y="971549"/>
                </a:lnTo>
                <a:lnTo>
                  <a:pt x="938530" y="984249"/>
                </a:lnTo>
                <a:lnTo>
                  <a:pt x="958421" y="984249"/>
                </a:lnTo>
                <a:lnTo>
                  <a:pt x="945727" y="971549"/>
                </a:lnTo>
                <a:close/>
              </a:path>
              <a:path w="2880995" h="2907029">
                <a:moveTo>
                  <a:pt x="958421" y="984249"/>
                </a:moveTo>
                <a:lnTo>
                  <a:pt x="938530" y="984249"/>
                </a:lnTo>
                <a:lnTo>
                  <a:pt x="944880" y="990599"/>
                </a:lnTo>
                <a:lnTo>
                  <a:pt x="964769" y="990599"/>
                </a:lnTo>
                <a:lnTo>
                  <a:pt x="958421" y="984249"/>
                </a:lnTo>
                <a:close/>
              </a:path>
              <a:path w="2880995" h="2907029">
                <a:moveTo>
                  <a:pt x="964769" y="990599"/>
                </a:moveTo>
                <a:lnTo>
                  <a:pt x="944880" y="990599"/>
                </a:lnTo>
                <a:lnTo>
                  <a:pt x="951230" y="996949"/>
                </a:lnTo>
                <a:lnTo>
                  <a:pt x="971116" y="996949"/>
                </a:lnTo>
                <a:lnTo>
                  <a:pt x="964769" y="990599"/>
                </a:lnTo>
                <a:close/>
              </a:path>
              <a:path w="2880995" h="2907029">
                <a:moveTo>
                  <a:pt x="971116" y="996949"/>
                </a:moveTo>
                <a:lnTo>
                  <a:pt x="951230" y="996949"/>
                </a:lnTo>
                <a:lnTo>
                  <a:pt x="957580" y="1003299"/>
                </a:lnTo>
                <a:lnTo>
                  <a:pt x="977463" y="1003299"/>
                </a:lnTo>
                <a:lnTo>
                  <a:pt x="971116" y="996949"/>
                </a:lnTo>
                <a:close/>
              </a:path>
              <a:path w="2880995" h="2907029">
                <a:moveTo>
                  <a:pt x="977463" y="1003299"/>
                </a:moveTo>
                <a:lnTo>
                  <a:pt x="957580" y="1003299"/>
                </a:lnTo>
                <a:lnTo>
                  <a:pt x="963930" y="1009649"/>
                </a:lnTo>
                <a:lnTo>
                  <a:pt x="983810" y="1009649"/>
                </a:lnTo>
                <a:lnTo>
                  <a:pt x="977463" y="1003299"/>
                </a:lnTo>
                <a:close/>
              </a:path>
              <a:path w="2880995" h="2907029">
                <a:moveTo>
                  <a:pt x="983810" y="1009649"/>
                </a:moveTo>
                <a:lnTo>
                  <a:pt x="963930" y="1009649"/>
                </a:lnTo>
                <a:lnTo>
                  <a:pt x="976630" y="1022349"/>
                </a:lnTo>
                <a:lnTo>
                  <a:pt x="996505" y="1022349"/>
                </a:lnTo>
                <a:lnTo>
                  <a:pt x="983810" y="1009649"/>
                </a:lnTo>
                <a:close/>
              </a:path>
              <a:path w="2880995" h="2907029">
                <a:moveTo>
                  <a:pt x="996505" y="1022349"/>
                </a:moveTo>
                <a:lnTo>
                  <a:pt x="976630" y="1022349"/>
                </a:lnTo>
                <a:lnTo>
                  <a:pt x="982980" y="1028699"/>
                </a:lnTo>
                <a:lnTo>
                  <a:pt x="1002852" y="1028699"/>
                </a:lnTo>
                <a:lnTo>
                  <a:pt x="996505" y="1022349"/>
                </a:lnTo>
                <a:close/>
              </a:path>
              <a:path w="2880995" h="2907029">
                <a:moveTo>
                  <a:pt x="1002852" y="1028699"/>
                </a:moveTo>
                <a:lnTo>
                  <a:pt x="982980" y="1028699"/>
                </a:lnTo>
                <a:lnTo>
                  <a:pt x="989329" y="1035049"/>
                </a:lnTo>
                <a:lnTo>
                  <a:pt x="1009199" y="1035049"/>
                </a:lnTo>
                <a:lnTo>
                  <a:pt x="1002852" y="1028699"/>
                </a:lnTo>
                <a:close/>
              </a:path>
              <a:path w="2880995" h="2907029">
                <a:moveTo>
                  <a:pt x="1009199" y="1035049"/>
                </a:moveTo>
                <a:lnTo>
                  <a:pt x="989330" y="1035049"/>
                </a:lnTo>
                <a:lnTo>
                  <a:pt x="1008379" y="1054099"/>
                </a:lnTo>
                <a:lnTo>
                  <a:pt x="1028241" y="1054099"/>
                </a:lnTo>
                <a:lnTo>
                  <a:pt x="1009199" y="1035049"/>
                </a:lnTo>
                <a:close/>
              </a:path>
              <a:path w="2880995" h="2907029">
                <a:moveTo>
                  <a:pt x="1028241" y="1054099"/>
                </a:moveTo>
                <a:lnTo>
                  <a:pt x="1008380" y="1054099"/>
                </a:lnTo>
                <a:lnTo>
                  <a:pt x="1014730" y="1060449"/>
                </a:lnTo>
                <a:lnTo>
                  <a:pt x="1034588" y="1060449"/>
                </a:lnTo>
                <a:lnTo>
                  <a:pt x="1028241" y="1054099"/>
                </a:lnTo>
                <a:close/>
              </a:path>
              <a:path w="2880995" h="2907029">
                <a:moveTo>
                  <a:pt x="1034588" y="1060449"/>
                </a:moveTo>
                <a:lnTo>
                  <a:pt x="1014730" y="1060449"/>
                </a:lnTo>
                <a:lnTo>
                  <a:pt x="1046480" y="1092199"/>
                </a:lnTo>
                <a:lnTo>
                  <a:pt x="1066325" y="1092199"/>
                </a:lnTo>
                <a:lnTo>
                  <a:pt x="1034588" y="1060449"/>
                </a:lnTo>
                <a:close/>
              </a:path>
              <a:path w="2880995" h="2907029">
                <a:moveTo>
                  <a:pt x="1066325" y="1092199"/>
                </a:moveTo>
                <a:lnTo>
                  <a:pt x="1046480" y="1092199"/>
                </a:lnTo>
                <a:lnTo>
                  <a:pt x="1052830" y="1098549"/>
                </a:lnTo>
                <a:lnTo>
                  <a:pt x="1072672" y="1098549"/>
                </a:lnTo>
                <a:lnTo>
                  <a:pt x="1066325" y="1092199"/>
                </a:lnTo>
                <a:close/>
              </a:path>
              <a:path w="2880995" h="2907029">
                <a:moveTo>
                  <a:pt x="1072672" y="1098549"/>
                </a:moveTo>
                <a:lnTo>
                  <a:pt x="1052830" y="1098549"/>
                </a:lnTo>
                <a:lnTo>
                  <a:pt x="1059180" y="1104899"/>
                </a:lnTo>
                <a:lnTo>
                  <a:pt x="1079019" y="1104899"/>
                </a:lnTo>
                <a:lnTo>
                  <a:pt x="1072672" y="1098549"/>
                </a:lnTo>
                <a:close/>
              </a:path>
              <a:path w="2880995" h="2907029">
                <a:moveTo>
                  <a:pt x="1079019" y="1104899"/>
                </a:moveTo>
                <a:lnTo>
                  <a:pt x="1059180" y="1104899"/>
                </a:lnTo>
                <a:lnTo>
                  <a:pt x="1065529" y="1111249"/>
                </a:lnTo>
                <a:lnTo>
                  <a:pt x="1085367" y="1111249"/>
                </a:lnTo>
                <a:lnTo>
                  <a:pt x="1079019" y="1104899"/>
                </a:lnTo>
                <a:close/>
              </a:path>
              <a:path w="2880995" h="2907029">
                <a:moveTo>
                  <a:pt x="1085367" y="1111249"/>
                </a:moveTo>
                <a:lnTo>
                  <a:pt x="1065530" y="1111249"/>
                </a:lnTo>
                <a:lnTo>
                  <a:pt x="1071879" y="1117599"/>
                </a:lnTo>
                <a:lnTo>
                  <a:pt x="1091714" y="1117599"/>
                </a:lnTo>
                <a:lnTo>
                  <a:pt x="1085367" y="1111249"/>
                </a:lnTo>
                <a:close/>
              </a:path>
              <a:path w="2880995" h="2907029">
                <a:moveTo>
                  <a:pt x="1091714" y="1117599"/>
                </a:moveTo>
                <a:lnTo>
                  <a:pt x="1071880" y="1117599"/>
                </a:lnTo>
                <a:lnTo>
                  <a:pt x="1078229" y="1123949"/>
                </a:lnTo>
                <a:lnTo>
                  <a:pt x="1098061" y="1123949"/>
                </a:lnTo>
                <a:lnTo>
                  <a:pt x="1091714" y="1117599"/>
                </a:lnTo>
                <a:close/>
              </a:path>
              <a:path w="2880995" h="2907029">
                <a:moveTo>
                  <a:pt x="1098061" y="1123949"/>
                </a:moveTo>
                <a:lnTo>
                  <a:pt x="1078230" y="1123949"/>
                </a:lnTo>
                <a:lnTo>
                  <a:pt x="1097280" y="1142999"/>
                </a:lnTo>
                <a:lnTo>
                  <a:pt x="1117103" y="1142999"/>
                </a:lnTo>
                <a:lnTo>
                  <a:pt x="1098061" y="1123949"/>
                </a:lnTo>
                <a:close/>
              </a:path>
              <a:path w="2880995" h="2907029">
                <a:moveTo>
                  <a:pt x="1117103" y="1142999"/>
                </a:moveTo>
                <a:lnTo>
                  <a:pt x="1097280" y="1142999"/>
                </a:lnTo>
                <a:lnTo>
                  <a:pt x="1103630" y="1149349"/>
                </a:lnTo>
                <a:lnTo>
                  <a:pt x="1123450" y="1149349"/>
                </a:lnTo>
                <a:lnTo>
                  <a:pt x="1117103" y="1142999"/>
                </a:lnTo>
                <a:close/>
              </a:path>
              <a:path w="2880995" h="2907029">
                <a:moveTo>
                  <a:pt x="1123450" y="1149349"/>
                </a:moveTo>
                <a:lnTo>
                  <a:pt x="1103630" y="1149349"/>
                </a:lnTo>
                <a:lnTo>
                  <a:pt x="1109980" y="1155699"/>
                </a:lnTo>
                <a:lnTo>
                  <a:pt x="1129797" y="1155699"/>
                </a:lnTo>
                <a:lnTo>
                  <a:pt x="1123450" y="1149349"/>
                </a:lnTo>
                <a:close/>
              </a:path>
              <a:path w="2880995" h="2907029">
                <a:moveTo>
                  <a:pt x="1129797" y="1155699"/>
                </a:moveTo>
                <a:lnTo>
                  <a:pt x="1109980" y="1155699"/>
                </a:lnTo>
                <a:lnTo>
                  <a:pt x="1116330" y="1162049"/>
                </a:lnTo>
                <a:lnTo>
                  <a:pt x="1136145" y="1162049"/>
                </a:lnTo>
                <a:lnTo>
                  <a:pt x="1129797" y="1155699"/>
                </a:lnTo>
                <a:close/>
              </a:path>
              <a:path w="2880995" h="2907029">
                <a:moveTo>
                  <a:pt x="1136145" y="1162049"/>
                </a:moveTo>
                <a:lnTo>
                  <a:pt x="1116330" y="1162049"/>
                </a:lnTo>
                <a:lnTo>
                  <a:pt x="1122680" y="1168399"/>
                </a:lnTo>
                <a:lnTo>
                  <a:pt x="1142492" y="1168399"/>
                </a:lnTo>
                <a:lnTo>
                  <a:pt x="1136145" y="1162049"/>
                </a:lnTo>
                <a:close/>
              </a:path>
              <a:path w="2880995" h="2907029">
                <a:moveTo>
                  <a:pt x="1142492" y="1168399"/>
                </a:moveTo>
                <a:lnTo>
                  <a:pt x="1122680" y="1168399"/>
                </a:lnTo>
                <a:lnTo>
                  <a:pt x="1129030" y="1174749"/>
                </a:lnTo>
                <a:lnTo>
                  <a:pt x="1148839" y="1174749"/>
                </a:lnTo>
                <a:lnTo>
                  <a:pt x="1142492" y="1168399"/>
                </a:lnTo>
                <a:close/>
              </a:path>
              <a:path w="2880995" h="2907029">
                <a:moveTo>
                  <a:pt x="1148839" y="1174749"/>
                </a:moveTo>
                <a:lnTo>
                  <a:pt x="1129030" y="1174749"/>
                </a:lnTo>
                <a:lnTo>
                  <a:pt x="1135380" y="1181099"/>
                </a:lnTo>
                <a:lnTo>
                  <a:pt x="1155186" y="1181099"/>
                </a:lnTo>
                <a:lnTo>
                  <a:pt x="1148839" y="1174749"/>
                </a:lnTo>
                <a:close/>
              </a:path>
              <a:path w="2880995" h="2907029">
                <a:moveTo>
                  <a:pt x="1155186" y="1181099"/>
                </a:moveTo>
                <a:lnTo>
                  <a:pt x="1135380" y="1181099"/>
                </a:lnTo>
                <a:lnTo>
                  <a:pt x="1141730" y="1187449"/>
                </a:lnTo>
                <a:lnTo>
                  <a:pt x="1161534" y="1187449"/>
                </a:lnTo>
                <a:lnTo>
                  <a:pt x="1155186" y="1181099"/>
                </a:lnTo>
                <a:close/>
              </a:path>
              <a:path w="2880995" h="2907029">
                <a:moveTo>
                  <a:pt x="1161534" y="1187449"/>
                </a:moveTo>
                <a:lnTo>
                  <a:pt x="1141730" y="1187449"/>
                </a:lnTo>
                <a:lnTo>
                  <a:pt x="1148079" y="1193799"/>
                </a:lnTo>
                <a:lnTo>
                  <a:pt x="1167881" y="1193799"/>
                </a:lnTo>
                <a:lnTo>
                  <a:pt x="1161534" y="1187449"/>
                </a:lnTo>
                <a:close/>
              </a:path>
              <a:path w="2880995" h="2907029">
                <a:moveTo>
                  <a:pt x="1167881" y="1193799"/>
                </a:moveTo>
                <a:lnTo>
                  <a:pt x="1148080" y="1193799"/>
                </a:lnTo>
                <a:lnTo>
                  <a:pt x="1154429" y="1200149"/>
                </a:lnTo>
                <a:lnTo>
                  <a:pt x="1174228" y="1200149"/>
                </a:lnTo>
                <a:lnTo>
                  <a:pt x="1167881" y="1193799"/>
                </a:lnTo>
                <a:close/>
              </a:path>
              <a:path w="2880995" h="2907029">
                <a:moveTo>
                  <a:pt x="1174228" y="1200149"/>
                </a:moveTo>
                <a:lnTo>
                  <a:pt x="1154430" y="1200149"/>
                </a:lnTo>
                <a:lnTo>
                  <a:pt x="1160779" y="1206499"/>
                </a:lnTo>
                <a:lnTo>
                  <a:pt x="1180576" y="1206499"/>
                </a:lnTo>
                <a:lnTo>
                  <a:pt x="1174228" y="1200149"/>
                </a:lnTo>
                <a:close/>
              </a:path>
              <a:path w="2880995" h="2907029">
                <a:moveTo>
                  <a:pt x="1180576" y="1206499"/>
                </a:moveTo>
                <a:lnTo>
                  <a:pt x="1160780" y="1206499"/>
                </a:lnTo>
                <a:lnTo>
                  <a:pt x="1167129" y="1212849"/>
                </a:lnTo>
                <a:lnTo>
                  <a:pt x="1186923" y="1212849"/>
                </a:lnTo>
                <a:lnTo>
                  <a:pt x="1180576" y="1206499"/>
                </a:lnTo>
                <a:close/>
              </a:path>
              <a:path w="2880995" h="2907029">
                <a:moveTo>
                  <a:pt x="1186923" y="1212849"/>
                </a:moveTo>
                <a:lnTo>
                  <a:pt x="1167130" y="1212849"/>
                </a:lnTo>
                <a:lnTo>
                  <a:pt x="1186180" y="1231899"/>
                </a:lnTo>
                <a:lnTo>
                  <a:pt x="1205965" y="1231899"/>
                </a:lnTo>
                <a:lnTo>
                  <a:pt x="1186923" y="1212849"/>
                </a:lnTo>
                <a:close/>
              </a:path>
              <a:path w="2880995" h="2907029">
                <a:moveTo>
                  <a:pt x="1205965" y="1231899"/>
                </a:moveTo>
                <a:lnTo>
                  <a:pt x="1186180" y="1231899"/>
                </a:lnTo>
                <a:lnTo>
                  <a:pt x="1192530" y="1238249"/>
                </a:lnTo>
                <a:lnTo>
                  <a:pt x="1212312" y="1238249"/>
                </a:lnTo>
                <a:lnTo>
                  <a:pt x="1205965" y="1231899"/>
                </a:lnTo>
                <a:close/>
              </a:path>
              <a:path w="2880995" h="2907029">
                <a:moveTo>
                  <a:pt x="1212312" y="1238249"/>
                </a:moveTo>
                <a:lnTo>
                  <a:pt x="1192530" y="1238249"/>
                </a:lnTo>
                <a:lnTo>
                  <a:pt x="1198880" y="1244599"/>
                </a:lnTo>
                <a:lnTo>
                  <a:pt x="1218659" y="1244599"/>
                </a:lnTo>
                <a:lnTo>
                  <a:pt x="1212312" y="1238249"/>
                </a:lnTo>
                <a:close/>
              </a:path>
              <a:path w="2880995" h="2907029">
                <a:moveTo>
                  <a:pt x="1218659" y="1244599"/>
                </a:moveTo>
                <a:lnTo>
                  <a:pt x="1198880" y="1244599"/>
                </a:lnTo>
                <a:lnTo>
                  <a:pt x="1205230" y="1250949"/>
                </a:lnTo>
                <a:lnTo>
                  <a:pt x="1225006" y="1250949"/>
                </a:lnTo>
                <a:lnTo>
                  <a:pt x="1218659" y="1244599"/>
                </a:lnTo>
                <a:close/>
              </a:path>
              <a:path w="2880995" h="2907029">
                <a:moveTo>
                  <a:pt x="1225006" y="1250949"/>
                </a:moveTo>
                <a:lnTo>
                  <a:pt x="1205230" y="1250949"/>
                </a:lnTo>
                <a:lnTo>
                  <a:pt x="1211580" y="1257299"/>
                </a:lnTo>
                <a:lnTo>
                  <a:pt x="1231354" y="1257299"/>
                </a:lnTo>
                <a:lnTo>
                  <a:pt x="1225006" y="1250949"/>
                </a:lnTo>
                <a:close/>
              </a:path>
              <a:path w="2880995" h="2907029">
                <a:moveTo>
                  <a:pt x="1231354" y="1257299"/>
                </a:moveTo>
                <a:lnTo>
                  <a:pt x="1211580" y="1257299"/>
                </a:lnTo>
                <a:lnTo>
                  <a:pt x="1217930" y="1263649"/>
                </a:lnTo>
                <a:lnTo>
                  <a:pt x="1237701" y="1263649"/>
                </a:lnTo>
                <a:lnTo>
                  <a:pt x="1231354" y="1257299"/>
                </a:lnTo>
                <a:close/>
              </a:path>
              <a:path w="2880995" h="2907029">
                <a:moveTo>
                  <a:pt x="1237701" y="1263649"/>
                </a:moveTo>
                <a:lnTo>
                  <a:pt x="1217930" y="1263649"/>
                </a:lnTo>
                <a:lnTo>
                  <a:pt x="1224280" y="1269999"/>
                </a:lnTo>
                <a:lnTo>
                  <a:pt x="1244048" y="1269999"/>
                </a:lnTo>
                <a:lnTo>
                  <a:pt x="1237701" y="1263649"/>
                </a:lnTo>
                <a:close/>
              </a:path>
              <a:path w="2880995" h="2907029">
                <a:moveTo>
                  <a:pt x="1244048" y="1269999"/>
                </a:moveTo>
                <a:lnTo>
                  <a:pt x="1224280" y="1269999"/>
                </a:lnTo>
                <a:lnTo>
                  <a:pt x="1230629" y="1276349"/>
                </a:lnTo>
                <a:lnTo>
                  <a:pt x="1250395" y="1276349"/>
                </a:lnTo>
                <a:lnTo>
                  <a:pt x="1244048" y="1269999"/>
                </a:lnTo>
                <a:close/>
              </a:path>
              <a:path w="2880995" h="2907029">
                <a:moveTo>
                  <a:pt x="1250395" y="1276349"/>
                </a:moveTo>
                <a:lnTo>
                  <a:pt x="1230630" y="1276349"/>
                </a:lnTo>
                <a:lnTo>
                  <a:pt x="1236979" y="1282699"/>
                </a:lnTo>
                <a:lnTo>
                  <a:pt x="1256743" y="1282699"/>
                </a:lnTo>
                <a:lnTo>
                  <a:pt x="1250395" y="1276349"/>
                </a:lnTo>
                <a:close/>
              </a:path>
              <a:path w="2880995" h="2907029">
                <a:moveTo>
                  <a:pt x="1256743" y="1282699"/>
                </a:moveTo>
                <a:lnTo>
                  <a:pt x="1236980" y="1282699"/>
                </a:lnTo>
                <a:lnTo>
                  <a:pt x="1263650" y="1309369"/>
                </a:lnTo>
                <a:lnTo>
                  <a:pt x="1283401" y="1309369"/>
                </a:lnTo>
                <a:lnTo>
                  <a:pt x="1256743" y="1282699"/>
                </a:lnTo>
                <a:close/>
              </a:path>
              <a:path w="2880995" h="2907029">
                <a:moveTo>
                  <a:pt x="1283401" y="1309369"/>
                </a:moveTo>
                <a:lnTo>
                  <a:pt x="1263650" y="1309369"/>
                </a:lnTo>
                <a:lnTo>
                  <a:pt x="1267460" y="1313179"/>
                </a:lnTo>
                <a:lnTo>
                  <a:pt x="1287210" y="1313179"/>
                </a:lnTo>
                <a:lnTo>
                  <a:pt x="1283401" y="1309369"/>
                </a:lnTo>
                <a:close/>
              </a:path>
              <a:path w="2880995" h="2907029">
                <a:moveTo>
                  <a:pt x="1287210" y="1313179"/>
                </a:moveTo>
                <a:lnTo>
                  <a:pt x="1267460" y="1313179"/>
                </a:lnTo>
                <a:lnTo>
                  <a:pt x="1273810" y="1319529"/>
                </a:lnTo>
                <a:lnTo>
                  <a:pt x="1293557" y="1319529"/>
                </a:lnTo>
                <a:lnTo>
                  <a:pt x="1287210" y="1313179"/>
                </a:lnTo>
                <a:close/>
              </a:path>
              <a:path w="2880995" h="2907029">
                <a:moveTo>
                  <a:pt x="1293557" y="1319529"/>
                </a:moveTo>
                <a:lnTo>
                  <a:pt x="1273810" y="1319529"/>
                </a:lnTo>
                <a:lnTo>
                  <a:pt x="1282700" y="1328419"/>
                </a:lnTo>
                <a:lnTo>
                  <a:pt x="1302443" y="1328419"/>
                </a:lnTo>
                <a:lnTo>
                  <a:pt x="1293557" y="1319529"/>
                </a:lnTo>
                <a:close/>
              </a:path>
              <a:path w="2880995" h="2907029">
                <a:moveTo>
                  <a:pt x="1302443" y="1328419"/>
                </a:moveTo>
                <a:lnTo>
                  <a:pt x="1282700" y="1328419"/>
                </a:lnTo>
                <a:lnTo>
                  <a:pt x="1327150" y="1372869"/>
                </a:lnTo>
                <a:lnTo>
                  <a:pt x="1346874" y="1372869"/>
                </a:lnTo>
                <a:lnTo>
                  <a:pt x="1302443" y="1328419"/>
                </a:lnTo>
                <a:close/>
              </a:path>
              <a:path w="2880995" h="2907029">
                <a:moveTo>
                  <a:pt x="1346874" y="1372869"/>
                </a:moveTo>
                <a:lnTo>
                  <a:pt x="1327150" y="1372869"/>
                </a:lnTo>
                <a:lnTo>
                  <a:pt x="1346200" y="1391919"/>
                </a:lnTo>
                <a:lnTo>
                  <a:pt x="1365916" y="1391919"/>
                </a:lnTo>
                <a:lnTo>
                  <a:pt x="1346874" y="1372869"/>
                </a:lnTo>
                <a:close/>
              </a:path>
              <a:path w="2880995" h="2907029">
                <a:moveTo>
                  <a:pt x="1365916" y="1391919"/>
                </a:moveTo>
                <a:lnTo>
                  <a:pt x="1346200" y="1391919"/>
                </a:lnTo>
                <a:lnTo>
                  <a:pt x="1350009" y="1395729"/>
                </a:lnTo>
                <a:lnTo>
                  <a:pt x="1369724" y="1395729"/>
                </a:lnTo>
                <a:lnTo>
                  <a:pt x="1365916" y="1391919"/>
                </a:lnTo>
                <a:close/>
              </a:path>
              <a:path w="2880995" h="2907029">
                <a:moveTo>
                  <a:pt x="1369724" y="1395729"/>
                </a:moveTo>
                <a:lnTo>
                  <a:pt x="1350010" y="1395729"/>
                </a:lnTo>
                <a:lnTo>
                  <a:pt x="1352550" y="1398269"/>
                </a:lnTo>
                <a:lnTo>
                  <a:pt x="1372263" y="1398269"/>
                </a:lnTo>
                <a:lnTo>
                  <a:pt x="1369724" y="1395729"/>
                </a:lnTo>
                <a:close/>
              </a:path>
              <a:path w="2880995" h="2907029">
                <a:moveTo>
                  <a:pt x="1372263" y="1398269"/>
                </a:moveTo>
                <a:lnTo>
                  <a:pt x="1352550" y="1398269"/>
                </a:lnTo>
                <a:lnTo>
                  <a:pt x="1377950" y="1423669"/>
                </a:lnTo>
                <a:lnTo>
                  <a:pt x="1397652" y="1423669"/>
                </a:lnTo>
                <a:lnTo>
                  <a:pt x="1372263" y="1398269"/>
                </a:lnTo>
                <a:close/>
              </a:path>
              <a:path w="2880995" h="2907029">
                <a:moveTo>
                  <a:pt x="1397652" y="1423669"/>
                </a:moveTo>
                <a:lnTo>
                  <a:pt x="1377950" y="1423669"/>
                </a:lnTo>
                <a:lnTo>
                  <a:pt x="1381760" y="1427479"/>
                </a:lnTo>
                <a:lnTo>
                  <a:pt x="1401460" y="1427479"/>
                </a:lnTo>
                <a:lnTo>
                  <a:pt x="1397652" y="1423669"/>
                </a:lnTo>
                <a:close/>
              </a:path>
              <a:path w="2880995" h="2907029">
                <a:moveTo>
                  <a:pt x="1401460" y="1427479"/>
                </a:moveTo>
                <a:lnTo>
                  <a:pt x="1381760" y="1427479"/>
                </a:lnTo>
                <a:lnTo>
                  <a:pt x="1394460" y="1440179"/>
                </a:lnTo>
                <a:lnTo>
                  <a:pt x="1414155" y="1440179"/>
                </a:lnTo>
                <a:lnTo>
                  <a:pt x="1401460" y="1427479"/>
                </a:lnTo>
                <a:close/>
              </a:path>
              <a:path w="2880995" h="2907029">
                <a:moveTo>
                  <a:pt x="1414155" y="1440179"/>
                </a:moveTo>
                <a:lnTo>
                  <a:pt x="1394460" y="1440179"/>
                </a:lnTo>
                <a:lnTo>
                  <a:pt x="1403350" y="1449069"/>
                </a:lnTo>
                <a:lnTo>
                  <a:pt x="1423041" y="1449069"/>
                </a:lnTo>
                <a:lnTo>
                  <a:pt x="1414155" y="1440179"/>
                </a:lnTo>
                <a:close/>
              </a:path>
              <a:path w="2880995" h="2907029">
                <a:moveTo>
                  <a:pt x="1423041" y="1449069"/>
                </a:moveTo>
                <a:lnTo>
                  <a:pt x="1403350" y="1449069"/>
                </a:lnTo>
                <a:lnTo>
                  <a:pt x="1407160" y="1452879"/>
                </a:lnTo>
                <a:lnTo>
                  <a:pt x="1426849" y="1452879"/>
                </a:lnTo>
                <a:lnTo>
                  <a:pt x="1423041" y="1449069"/>
                </a:lnTo>
                <a:close/>
              </a:path>
              <a:path w="2880995" h="2907029">
                <a:moveTo>
                  <a:pt x="1426849" y="1452879"/>
                </a:moveTo>
                <a:lnTo>
                  <a:pt x="1407160" y="1452879"/>
                </a:lnTo>
                <a:lnTo>
                  <a:pt x="1416050" y="1461769"/>
                </a:lnTo>
                <a:lnTo>
                  <a:pt x="1435736" y="1461769"/>
                </a:lnTo>
                <a:lnTo>
                  <a:pt x="1426849" y="1452879"/>
                </a:lnTo>
                <a:close/>
              </a:path>
              <a:path w="2880995" h="2907029">
                <a:moveTo>
                  <a:pt x="1435736" y="1461769"/>
                </a:moveTo>
                <a:lnTo>
                  <a:pt x="1416050" y="1461769"/>
                </a:lnTo>
                <a:lnTo>
                  <a:pt x="1428750" y="1474469"/>
                </a:lnTo>
                <a:lnTo>
                  <a:pt x="1448430" y="1474469"/>
                </a:lnTo>
                <a:lnTo>
                  <a:pt x="1435736" y="1461769"/>
                </a:lnTo>
                <a:close/>
              </a:path>
              <a:path w="2880995" h="2907029">
                <a:moveTo>
                  <a:pt x="1448430" y="1474469"/>
                </a:moveTo>
                <a:lnTo>
                  <a:pt x="1428750" y="1474469"/>
                </a:lnTo>
                <a:lnTo>
                  <a:pt x="1435100" y="1480819"/>
                </a:lnTo>
                <a:lnTo>
                  <a:pt x="1454777" y="1480819"/>
                </a:lnTo>
                <a:lnTo>
                  <a:pt x="1448430" y="1474469"/>
                </a:lnTo>
                <a:close/>
              </a:path>
              <a:path w="2880995" h="2907029">
                <a:moveTo>
                  <a:pt x="1454777" y="1480819"/>
                </a:moveTo>
                <a:lnTo>
                  <a:pt x="1435100" y="1480819"/>
                </a:lnTo>
                <a:lnTo>
                  <a:pt x="1438910" y="1484629"/>
                </a:lnTo>
                <a:lnTo>
                  <a:pt x="1458586" y="1484629"/>
                </a:lnTo>
                <a:lnTo>
                  <a:pt x="1454777" y="1480819"/>
                </a:lnTo>
                <a:close/>
              </a:path>
              <a:path w="2880995" h="2907029">
                <a:moveTo>
                  <a:pt x="1458586" y="1484629"/>
                </a:moveTo>
                <a:lnTo>
                  <a:pt x="1438910" y="1484629"/>
                </a:lnTo>
                <a:lnTo>
                  <a:pt x="1451610" y="1497329"/>
                </a:lnTo>
                <a:lnTo>
                  <a:pt x="1471280" y="1497329"/>
                </a:lnTo>
                <a:lnTo>
                  <a:pt x="1458586" y="1484629"/>
                </a:lnTo>
                <a:close/>
              </a:path>
              <a:path w="2880995" h="2907029">
                <a:moveTo>
                  <a:pt x="1471280" y="1497329"/>
                </a:moveTo>
                <a:lnTo>
                  <a:pt x="1451610" y="1497329"/>
                </a:lnTo>
                <a:lnTo>
                  <a:pt x="1457960" y="1503679"/>
                </a:lnTo>
                <a:lnTo>
                  <a:pt x="1477628" y="1503679"/>
                </a:lnTo>
                <a:lnTo>
                  <a:pt x="1471280" y="1497329"/>
                </a:lnTo>
                <a:close/>
              </a:path>
              <a:path w="2880995" h="2907029">
                <a:moveTo>
                  <a:pt x="1477628" y="1503679"/>
                </a:moveTo>
                <a:lnTo>
                  <a:pt x="1457960" y="1503679"/>
                </a:lnTo>
                <a:lnTo>
                  <a:pt x="1464310" y="1510029"/>
                </a:lnTo>
                <a:lnTo>
                  <a:pt x="1483975" y="1510029"/>
                </a:lnTo>
                <a:lnTo>
                  <a:pt x="1477628" y="1503679"/>
                </a:lnTo>
                <a:close/>
              </a:path>
              <a:path w="2880995" h="2907029">
                <a:moveTo>
                  <a:pt x="1483975" y="1510029"/>
                </a:moveTo>
                <a:lnTo>
                  <a:pt x="1464310" y="1510029"/>
                </a:lnTo>
                <a:lnTo>
                  <a:pt x="1466850" y="1512569"/>
                </a:lnTo>
                <a:lnTo>
                  <a:pt x="1486514" y="1512569"/>
                </a:lnTo>
                <a:lnTo>
                  <a:pt x="1483975" y="1510029"/>
                </a:lnTo>
                <a:close/>
              </a:path>
              <a:path w="2880995" h="2907029">
                <a:moveTo>
                  <a:pt x="1486514" y="1512569"/>
                </a:moveTo>
                <a:lnTo>
                  <a:pt x="1466850" y="1512569"/>
                </a:lnTo>
                <a:lnTo>
                  <a:pt x="1492249" y="1537969"/>
                </a:lnTo>
                <a:lnTo>
                  <a:pt x="1511903" y="1537969"/>
                </a:lnTo>
                <a:lnTo>
                  <a:pt x="1486514" y="1512569"/>
                </a:lnTo>
                <a:close/>
              </a:path>
              <a:path w="2880995" h="2907029">
                <a:moveTo>
                  <a:pt x="1511903" y="1537969"/>
                </a:moveTo>
                <a:lnTo>
                  <a:pt x="1492250" y="1537969"/>
                </a:lnTo>
                <a:lnTo>
                  <a:pt x="1498599" y="1544319"/>
                </a:lnTo>
                <a:lnTo>
                  <a:pt x="1518250" y="1544319"/>
                </a:lnTo>
                <a:lnTo>
                  <a:pt x="1511903" y="1537969"/>
                </a:lnTo>
                <a:close/>
              </a:path>
              <a:path w="2880995" h="2907029">
                <a:moveTo>
                  <a:pt x="1518250" y="1544319"/>
                </a:moveTo>
                <a:lnTo>
                  <a:pt x="1498600" y="1544319"/>
                </a:lnTo>
                <a:lnTo>
                  <a:pt x="1502410" y="1548129"/>
                </a:lnTo>
                <a:lnTo>
                  <a:pt x="1522058" y="1548129"/>
                </a:lnTo>
                <a:lnTo>
                  <a:pt x="1518250" y="1544319"/>
                </a:lnTo>
                <a:close/>
              </a:path>
              <a:path w="2880995" h="2907029">
                <a:moveTo>
                  <a:pt x="1522058" y="1548129"/>
                </a:moveTo>
                <a:lnTo>
                  <a:pt x="1502410" y="1548129"/>
                </a:lnTo>
                <a:lnTo>
                  <a:pt x="1508760" y="1554479"/>
                </a:lnTo>
                <a:lnTo>
                  <a:pt x="1528406" y="1554479"/>
                </a:lnTo>
                <a:lnTo>
                  <a:pt x="1522058" y="1548129"/>
                </a:lnTo>
                <a:close/>
              </a:path>
              <a:path w="2880995" h="2907029">
                <a:moveTo>
                  <a:pt x="1528406" y="1554479"/>
                </a:moveTo>
                <a:lnTo>
                  <a:pt x="1508760" y="1554479"/>
                </a:lnTo>
                <a:lnTo>
                  <a:pt x="1530350" y="1576069"/>
                </a:lnTo>
                <a:lnTo>
                  <a:pt x="1549986" y="1576069"/>
                </a:lnTo>
                <a:lnTo>
                  <a:pt x="1528406" y="1554479"/>
                </a:lnTo>
                <a:close/>
              </a:path>
              <a:path w="2880995" h="2907029">
                <a:moveTo>
                  <a:pt x="1549986" y="1576069"/>
                </a:moveTo>
                <a:lnTo>
                  <a:pt x="1530350" y="1576069"/>
                </a:lnTo>
                <a:lnTo>
                  <a:pt x="1534160" y="1579879"/>
                </a:lnTo>
                <a:lnTo>
                  <a:pt x="1553795" y="1579879"/>
                </a:lnTo>
                <a:lnTo>
                  <a:pt x="1549986" y="1576069"/>
                </a:lnTo>
                <a:close/>
              </a:path>
              <a:path w="2880995" h="2907029">
                <a:moveTo>
                  <a:pt x="1553795" y="1579879"/>
                </a:moveTo>
                <a:lnTo>
                  <a:pt x="1534160" y="1579879"/>
                </a:lnTo>
                <a:lnTo>
                  <a:pt x="1543050" y="1588769"/>
                </a:lnTo>
                <a:lnTo>
                  <a:pt x="1562681" y="1588769"/>
                </a:lnTo>
                <a:lnTo>
                  <a:pt x="1553795" y="1579879"/>
                </a:lnTo>
                <a:close/>
              </a:path>
              <a:path w="2880995" h="2907029">
                <a:moveTo>
                  <a:pt x="1562681" y="1588769"/>
                </a:moveTo>
                <a:lnTo>
                  <a:pt x="1543050" y="1588769"/>
                </a:lnTo>
                <a:lnTo>
                  <a:pt x="1546860" y="1592579"/>
                </a:lnTo>
                <a:lnTo>
                  <a:pt x="1566489" y="1592579"/>
                </a:lnTo>
                <a:lnTo>
                  <a:pt x="1562681" y="1588769"/>
                </a:lnTo>
                <a:close/>
              </a:path>
              <a:path w="2880995" h="2907029">
                <a:moveTo>
                  <a:pt x="1566489" y="1592579"/>
                </a:moveTo>
                <a:lnTo>
                  <a:pt x="1546860" y="1592579"/>
                </a:lnTo>
                <a:lnTo>
                  <a:pt x="1562100" y="1607819"/>
                </a:lnTo>
                <a:lnTo>
                  <a:pt x="1581723" y="1607819"/>
                </a:lnTo>
                <a:lnTo>
                  <a:pt x="1566489" y="1592579"/>
                </a:lnTo>
                <a:close/>
              </a:path>
              <a:path w="2880995" h="2907029">
                <a:moveTo>
                  <a:pt x="1581723" y="1607819"/>
                </a:moveTo>
                <a:lnTo>
                  <a:pt x="1562100" y="1607819"/>
                </a:lnTo>
                <a:lnTo>
                  <a:pt x="1574800" y="1620519"/>
                </a:lnTo>
                <a:lnTo>
                  <a:pt x="1594417" y="1620519"/>
                </a:lnTo>
                <a:lnTo>
                  <a:pt x="1581723" y="1607819"/>
                </a:lnTo>
                <a:close/>
              </a:path>
              <a:path w="2880995" h="2907029">
                <a:moveTo>
                  <a:pt x="1594417" y="1620519"/>
                </a:moveTo>
                <a:lnTo>
                  <a:pt x="1574800" y="1620519"/>
                </a:lnTo>
                <a:lnTo>
                  <a:pt x="1604010" y="1649729"/>
                </a:lnTo>
                <a:lnTo>
                  <a:pt x="1623615" y="1649729"/>
                </a:lnTo>
                <a:lnTo>
                  <a:pt x="1594417" y="1620519"/>
                </a:lnTo>
                <a:close/>
              </a:path>
              <a:path w="2880995" h="2907029">
                <a:moveTo>
                  <a:pt x="1623615" y="1649729"/>
                </a:moveTo>
                <a:lnTo>
                  <a:pt x="1604010" y="1649729"/>
                </a:lnTo>
                <a:lnTo>
                  <a:pt x="1642110" y="1687829"/>
                </a:lnTo>
                <a:lnTo>
                  <a:pt x="1661698" y="1687829"/>
                </a:lnTo>
                <a:lnTo>
                  <a:pt x="1623615" y="1649729"/>
                </a:lnTo>
                <a:close/>
              </a:path>
              <a:path w="2880995" h="2907029">
                <a:moveTo>
                  <a:pt x="1661698" y="1687829"/>
                </a:moveTo>
                <a:lnTo>
                  <a:pt x="1642110" y="1687829"/>
                </a:lnTo>
                <a:lnTo>
                  <a:pt x="1670050" y="1715769"/>
                </a:lnTo>
                <a:lnTo>
                  <a:pt x="1689626" y="1715769"/>
                </a:lnTo>
                <a:lnTo>
                  <a:pt x="1661698" y="1687829"/>
                </a:lnTo>
                <a:close/>
              </a:path>
              <a:path w="2880995" h="2907029">
                <a:moveTo>
                  <a:pt x="1689626" y="1715769"/>
                </a:moveTo>
                <a:lnTo>
                  <a:pt x="1670050" y="1715769"/>
                </a:lnTo>
                <a:lnTo>
                  <a:pt x="1673860" y="1719579"/>
                </a:lnTo>
                <a:lnTo>
                  <a:pt x="1693435" y="1719579"/>
                </a:lnTo>
                <a:lnTo>
                  <a:pt x="1689626" y="1715769"/>
                </a:lnTo>
                <a:close/>
              </a:path>
              <a:path w="2880995" h="2907029">
                <a:moveTo>
                  <a:pt x="1693435" y="1719579"/>
                </a:moveTo>
                <a:lnTo>
                  <a:pt x="1673860" y="1719579"/>
                </a:lnTo>
                <a:lnTo>
                  <a:pt x="1692910" y="1738629"/>
                </a:lnTo>
                <a:lnTo>
                  <a:pt x="1712476" y="1738629"/>
                </a:lnTo>
                <a:lnTo>
                  <a:pt x="1693435" y="1719579"/>
                </a:lnTo>
                <a:close/>
              </a:path>
              <a:path w="2880995" h="2907029">
                <a:moveTo>
                  <a:pt x="1712476" y="1738629"/>
                </a:moveTo>
                <a:lnTo>
                  <a:pt x="1692910" y="1738629"/>
                </a:lnTo>
                <a:lnTo>
                  <a:pt x="1701800" y="1747519"/>
                </a:lnTo>
                <a:lnTo>
                  <a:pt x="1721363" y="1747519"/>
                </a:lnTo>
                <a:lnTo>
                  <a:pt x="1712476" y="1738629"/>
                </a:lnTo>
                <a:close/>
              </a:path>
              <a:path w="2880995" h="2907029">
                <a:moveTo>
                  <a:pt x="1721363" y="1747519"/>
                </a:moveTo>
                <a:lnTo>
                  <a:pt x="1701800" y="1747519"/>
                </a:lnTo>
                <a:lnTo>
                  <a:pt x="1727200" y="1772919"/>
                </a:lnTo>
                <a:lnTo>
                  <a:pt x="1746752" y="1772919"/>
                </a:lnTo>
                <a:lnTo>
                  <a:pt x="1721363" y="1747519"/>
                </a:lnTo>
                <a:close/>
              </a:path>
              <a:path w="2880995" h="2907029">
                <a:moveTo>
                  <a:pt x="1746752" y="1772919"/>
                </a:moveTo>
                <a:lnTo>
                  <a:pt x="1727200" y="1772919"/>
                </a:lnTo>
                <a:lnTo>
                  <a:pt x="1758950" y="1804669"/>
                </a:lnTo>
                <a:lnTo>
                  <a:pt x="1778488" y="1804669"/>
                </a:lnTo>
                <a:lnTo>
                  <a:pt x="1746752" y="1772919"/>
                </a:lnTo>
                <a:close/>
              </a:path>
              <a:path w="2880995" h="2907029">
                <a:moveTo>
                  <a:pt x="1778488" y="1804669"/>
                </a:moveTo>
                <a:lnTo>
                  <a:pt x="1758950" y="1804669"/>
                </a:lnTo>
                <a:lnTo>
                  <a:pt x="1794509" y="1840229"/>
                </a:lnTo>
                <a:lnTo>
                  <a:pt x="1814033" y="1840229"/>
                </a:lnTo>
                <a:lnTo>
                  <a:pt x="1778488" y="1804669"/>
                </a:lnTo>
                <a:close/>
              </a:path>
              <a:path w="2880995" h="2907029">
                <a:moveTo>
                  <a:pt x="1814033" y="1840229"/>
                </a:moveTo>
                <a:lnTo>
                  <a:pt x="1794510" y="1840229"/>
                </a:lnTo>
                <a:lnTo>
                  <a:pt x="1854200" y="1899919"/>
                </a:lnTo>
                <a:lnTo>
                  <a:pt x="1873697" y="1899919"/>
                </a:lnTo>
                <a:lnTo>
                  <a:pt x="1814033" y="1840229"/>
                </a:lnTo>
                <a:close/>
              </a:path>
              <a:path w="2880995" h="2907029">
                <a:moveTo>
                  <a:pt x="1873697" y="1899919"/>
                </a:moveTo>
                <a:lnTo>
                  <a:pt x="1854200" y="1899919"/>
                </a:lnTo>
                <a:lnTo>
                  <a:pt x="1885950" y="1931669"/>
                </a:lnTo>
                <a:lnTo>
                  <a:pt x="1905433" y="1931669"/>
                </a:lnTo>
                <a:lnTo>
                  <a:pt x="1873697" y="1899919"/>
                </a:lnTo>
                <a:close/>
              </a:path>
              <a:path w="2880995" h="2907029">
                <a:moveTo>
                  <a:pt x="1905433" y="1931669"/>
                </a:moveTo>
                <a:lnTo>
                  <a:pt x="1885950" y="1931669"/>
                </a:lnTo>
                <a:lnTo>
                  <a:pt x="1917700" y="1963419"/>
                </a:lnTo>
                <a:lnTo>
                  <a:pt x="1937170" y="1963419"/>
                </a:lnTo>
                <a:lnTo>
                  <a:pt x="1905433" y="1931669"/>
                </a:lnTo>
                <a:close/>
              </a:path>
              <a:path w="2880995" h="2907029">
                <a:moveTo>
                  <a:pt x="1937170" y="1963419"/>
                </a:moveTo>
                <a:lnTo>
                  <a:pt x="1917700" y="1963419"/>
                </a:lnTo>
                <a:lnTo>
                  <a:pt x="1924050" y="1969769"/>
                </a:lnTo>
                <a:lnTo>
                  <a:pt x="1943517" y="1969769"/>
                </a:lnTo>
                <a:lnTo>
                  <a:pt x="1937170" y="1963419"/>
                </a:lnTo>
                <a:close/>
              </a:path>
              <a:path w="2880995" h="2907029">
                <a:moveTo>
                  <a:pt x="1943517" y="1969769"/>
                </a:moveTo>
                <a:lnTo>
                  <a:pt x="1924050" y="1969769"/>
                </a:lnTo>
                <a:lnTo>
                  <a:pt x="1949450" y="1995169"/>
                </a:lnTo>
                <a:lnTo>
                  <a:pt x="1968906" y="1995169"/>
                </a:lnTo>
                <a:lnTo>
                  <a:pt x="1943517" y="1969769"/>
                </a:lnTo>
                <a:close/>
              </a:path>
              <a:path w="2880995" h="2907029">
                <a:moveTo>
                  <a:pt x="1968906" y="1995169"/>
                </a:moveTo>
                <a:lnTo>
                  <a:pt x="1949450" y="1995169"/>
                </a:lnTo>
                <a:lnTo>
                  <a:pt x="1953259" y="1998979"/>
                </a:lnTo>
                <a:lnTo>
                  <a:pt x="1972714" y="1998979"/>
                </a:lnTo>
                <a:lnTo>
                  <a:pt x="1968906" y="1995169"/>
                </a:lnTo>
                <a:close/>
              </a:path>
              <a:path w="2880995" h="2907029">
                <a:moveTo>
                  <a:pt x="1972714" y="1998979"/>
                </a:moveTo>
                <a:lnTo>
                  <a:pt x="1953260" y="1998979"/>
                </a:lnTo>
                <a:lnTo>
                  <a:pt x="1955800" y="2001519"/>
                </a:lnTo>
                <a:lnTo>
                  <a:pt x="1975253" y="2001519"/>
                </a:lnTo>
                <a:lnTo>
                  <a:pt x="1972714" y="1998979"/>
                </a:lnTo>
                <a:close/>
              </a:path>
              <a:path w="2880995" h="2907029">
                <a:moveTo>
                  <a:pt x="1975253" y="2001519"/>
                </a:moveTo>
                <a:lnTo>
                  <a:pt x="1955800" y="2001519"/>
                </a:lnTo>
                <a:lnTo>
                  <a:pt x="1962150" y="2007869"/>
                </a:lnTo>
                <a:lnTo>
                  <a:pt x="1981600" y="2007869"/>
                </a:lnTo>
                <a:lnTo>
                  <a:pt x="1975253" y="2001519"/>
                </a:lnTo>
                <a:close/>
              </a:path>
              <a:path w="2880995" h="2907029">
                <a:moveTo>
                  <a:pt x="1981600" y="2007869"/>
                </a:moveTo>
                <a:lnTo>
                  <a:pt x="1962150" y="2007869"/>
                </a:lnTo>
                <a:lnTo>
                  <a:pt x="1978659" y="2024379"/>
                </a:lnTo>
                <a:lnTo>
                  <a:pt x="1998103" y="2024379"/>
                </a:lnTo>
                <a:lnTo>
                  <a:pt x="1981600" y="2007869"/>
                </a:lnTo>
                <a:close/>
              </a:path>
              <a:path w="2880995" h="2907029">
                <a:moveTo>
                  <a:pt x="1998103" y="2024379"/>
                </a:moveTo>
                <a:lnTo>
                  <a:pt x="1978660" y="2024379"/>
                </a:lnTo>
                <a:lnTo>
                  <a:pt x="1981200" y="2026919"/>
                </a:lnTo>
                <a:lnTo>
                  <a:pt x="2000642" y="2026919"/>
                </a:lnTo>
                <a:lnTo>
                  <a:pt x="1998103" y="2024379"/>
                </a:lnTo>
                <a:close/>
              </a:path>
              <a:path w="2880995" h="2907029">
                <a:moveTo>
                  <a:pt x="2000642" y="2026919"/>
                </a:moveTo>
                <a:lnTo>
                  <a:pt x="1981200" y="2026919"/>
                </a:lnTo>
                <a:lnTo>
                  <a:pt x="2000250" y="2045969"/>
                </a:lnTo>
                <a:lnTo>
                  <a:pt x="2019684" y="2045969"/>
                </a:lnTo>
                <a:lnTo>
                  <a:pt x="2000642" y="2026919"/>
                </a:lnTo>
                <a:close/>
              </a:path>
              <a:path w="2880995" h="2907029">
                <a:moveTo>
                  <a:pt x="2019684" y="2045969"/>
                </a:moveTo>
                <a:lnTo>
                  <a:pt x="2000250" y="2045969"/>
                </a:lnTo>
                <a:lnTo>
                  <a:pt x="2010410" y="2056129"/>
                </a:lnTo>
                <a:lnTo>
                  <a:pt x="2029840" y="2056129"/>
                </a:lnTo>
                <a:lnTo>
                  <a:pt x="2019684" y="2045969"/>
                </a:lnTo>
                <a:close/>
              </a:path>
              <a:path w="2880995" h="2907029">
                <a:moveTo>
                  <a:pt x="2029840" y="2056129"/>
                </a:moveTo>
                <a:lnTo>
                  <a:pt x="2010410" y="2056129"/>
                </a:lnTo>
                <a:lnTo>
                  <a:pt x="2032000" y="2077719"/>
                </a:lnTo>
                <a:lnTo>
                  <a:pt x="2051420" y="2077719"/>
                </a:lnTo>
                <a:lnTo>
                  <a:pt x="2029840" y="2056129"/>
                </a:lnTo>
                <a:close/>
              </a:path>
              <a:path w="2880995" h="2907029">
                <a:moveTo>
                  <a:pt x="2051420" y="2077719"/>
                </a:moveTo>
                <a:lnTo>
                  <a:pt x="2032000" y="2077719"/>
                </a:lnTo>
                <a:lnTo>
                  <a:pt x="2051050" y="2096769"/>
                </a:lnTo>
                <a:lnTo>
                  <a:pt x="2070462" y="2096769"/>
                </a:lnTo>
                <a:lnTo>
                  <a:pt x="2051420" y="2077719"/>
                </a:lnTo>
                <a:close/>
              </a:path>
              <a:path w="2880995" h="2907029">
                <a:moveTo>
                  <a:pt x="2681069" y="2707639"/>
                </a:moveTo>
                <a:lnTo>
                  <a:pt x="2661920" y="2707639"/>
                </a:lnTo>
                <a:lnTo>
                  <a:pt x="2861310" y="2907029"/>
                </a:lnTo>
                <a:lnTo>
                  <a:pt x="2880373" y="2907029"/>
                </a:lnTo>
                <a:lnTo>
                  <a:pt x="2681069" y="2707639"/>
                </a:lnTo>
                <a:close/>
              </a:path>
              <a:path w="2880995" h="2907029">
                <a:moveTo>
                  <a:pt x="2678530" y="2705099"/>
                </a:moveTo>
                <a:lnTo>
                  <a:pt x="2659380" y="2705099"/>
                </a:lnTo>
                <a:lnTo>
                  <a:pt x="2660650" y="2706369"/>
                </a:lnTo>
                <a:lnTo>
                  <a:pt x="2679800" y="2706369"/>
                </a:lnTo>
                <a:lnTo>
                  <a:pt x="2678530" y="2705099"/>
                </a:lnTo>
                <a:close/>
              </a:path>
              <a:path w="2880995" h="2907029">
                <a:moveTo>
                  <a:pt x="2674722" y="2701289"/>
                </a:moveTo>
                <a:lnTo>
                  <a:pt x="2655570" y="2701289"/>
                </a:lnTo>
                <a:lnTo>
                  <a:pt x="2658110" y="2703829"/>
                </a:lnTo>
                <a:lnTo>
                  <a:pt x="2677261" y="2703829"/>
                </a:lnTo>
                <a:lnTo>
                  <a:pt x="2674722" y="2701289"/>
                </a:lnTo>
                <a:close/>
              </a:path>
              <a:path w="2880995" h="2907029">
                <a:moveTo>
                  <a:pt x="2672183" y="2698749"/>
                </a:moveTo>
                <a:lnTo>
                  <a:pt x="2653030" y="2698749"/>
                </a:lnTo>
                <a:lnTo>
                  <a:pt x="2654300" y="2700019"/>
                </a:lnTo>
                <a:lnTo>
                  <a:pt x="2673452" y="2700019"/>
                </a:lnTo>
                <a:lnTo>
                  <a:pt x="2672183" y="2698749"/>
                </a:lnTo>
                <a:close/>
              </a:path>
              <a:path w="2880995" h="2907029">
                <a:moveTo>
                  <a:pt x="2668375" y="2694939"/>
                </a:moveTo>
                <a:lnTo>
                  <a:pt x="2649220" y="2694939"/>
                </a:lnTo>
                <a:lnTo>
                  <a:pt x="2651760" y="2697479"/>
                </a:lnTo>
                <a:lnTo>
                  <a:pt x="2670913" y="2697479"/>
                </a:lnTo>
                <a:lnTo>
                  <a:pt x="2668375" y="2694939"/>
                </a:lnTo>
                <a:close/>
              </a:path>
              <a:path w="2880995" h="2907029">
                <a:moveTo>
                  <a:pt x="2665836" y="2692399"/>
                </a:moveTo>
                <a:lnTo>
                  <a:pt x="2646680" y="2692399"/>
                </a:lnTo>
                <a:lnTo>
                  <a:pt x="2647950" y="2693669"/>
                </a:lnTo>
                <a:lnTo>
                  <a:pt x="2667105" y="2693669"/>
                </a:lnTo>
                <a:lnTo>
                  <a:pt x="2665836" y="2692399"/>
                </a:lnTo>
                <a:close/>
              </a:path>
              <a:path w="2880995" h="2907029">
                <a:moveTo>
                  <a:pt x="2662027" y="2688589"/>
                </a:moveTo>
                <a:lnTo>
                  <a:pt x="2642870" y="2688589"/>
                </a:lnTo>
                <a:lnTo>
                  <a:pt x="2645410" y="2691129"/>
                </a:lnTo>
                <a:lnTo>
                  <a:pt x="2664566" y="2691129"/>
                </a:lnTo>
                <a:lnTo>
                  <a:pt x="2662027" y="2688589"/>
                </a:lnTo>
                <a:close/>
              </a:path>
              <a:path w="2880995" h="2907029">
                <a:moveTo>
                  <a:pt x="2659488" y="2686049"/>
                </a:moveTo>
                <a:lnTo>
                  <a:pt x="2640330" y="2686049"/>
                </a:lnTo>
                <a:lnTo>
                  <a:pt x="2641600" y="2687319"/>
                </a:lnTo>
                <a:lnTo>
                  <a:pt x="2660758" y="2687319"/>
                </a:lnTo>
                <a:lnTo>
                  <a:pt x="2659488" y="2686049"/>
                </a:lnTo>
                <a:close/>
              </a:path>
              <a:path w="2880995" h="2907029">
                <a:moveTo>
                  <a:pt x="2655680" y="2682239"/>
                </a:moveTo>
                <a:lnTo>
                  <a:pt x="2636520" y="2682239"/>
                </a:lnTo>
                <a:lnTo>
                  <a:pt x="2639060" y="2684779"/>
                </a:lnTo>
                <a:lnTo>
                  <a:pt x="2658219" y="2684779"/>
                </a:lnTo>
                <a:lnTo>
                  <a:pt x="2655680" y="2682239"/>
                </a:lnTo>
                <a:close/>
              </a:path>
              <a:path w="2880995" h="2907029">
                <a:moveTo>
                  <a:pt x="2653141" y="2679699"/>
                </a:moveTo>
                <a:lnTo>
                  <a:pt x="2633980" y="2679699"/>
                </a:lnTo>
                <a:lnTo>
                  <a:pt x="2635250" y="2680969"/>
                </a:lnTo>
                <a:lnTo>
                  <a:pt x="2654411" y="2680969"/>
                </a:lnTo>
                <a:lnTo>
                  <a:pt x="2653141" y="2679699"/>
                </a:lnTo>
                <a:close/>
              </a:path>
              <a:path w="2880995" h="2907029">
                <a:moveTo>
                  <a:pt x="2649333" y="2675889"/>
                </a:moveTo>
                <a:lnTo>
                  <a:pt x="2630170" y="2675889"/>
                </a:lnTo>
                <a:lnTo>
                  <a:pt x="2632710" y="2678429"/>
                </a:lnTo>
                <a:lnTo>
                  <a:pt x="2651872" y="2678429"/>
                </a:lnTo>
                <a:lnTo>
                  <a:pt x="2649333" y="2675889"/>
                </a:lnTo>
                <a:close/>
              </a:path>
              <a:path w="2880995" h="2907029">
                <a:moveTo>
                  <a:pt x="2646794" y="2673349"/>
                </a:moveTo>
                <a:lnTo>
                  <a:pt x="2627630" y="2673349"/>
                </a:lnTo>
                <a:lnTo>
                  <a:pt x="2628900" y="2674619"/>
                </a:lnTo>
                <a:lnTo>
                  <a:pt x="2648063" y="2674619"/>
                </a:lnTo>
                <a:lnTo>
                  <a:pt x="2646794" y="2673349"/>
                </a:lnTo>
                <a:close/>
              </a:path>
              <a:path w="2880995" h="2907029">
                <a:moveTo>
                  <a:pt x="2642985" y="2669539"/>
                </a:moveTo>
                <a:lnTo>
                  <a:pt x="2623820" y="2669539"/>
                </a:lnTo>
                <a:lnTo>
                  <a:pt x="2626360" y="2672079"/>
                </a:lnTo>
                <a:lnTo>
                  <a:pt x="2645524" y="2672079"/>
                </a:lnTo>
                <a:lnTo>
                  <a:pt x="2642985" y="2669539"/>
                </a:lnTo>
                <a:close/>
              </a:path>
              <a:path w="2880995" h="2907029">
                <a:moveTo>
                  <a:pt x="2640447" y="2666999"/>
                </a:moveTo>
                <a:lnTo>
                  <a:pt x="2621280" y="2666999"/>
                </a:lnTo>
                <a:lnTo>
                  <a:pt x="2622550" y="2668269"/>
                </a:lnTo>
                <a:lnTo>
                  <a:pt x="2641716" y="2668269"/>
                </a:lnTo>
                <a:lnTo>
                  <a:pt x="2640447" y="2666999"/>
                </a:lnTo>
                <a:close/>
              </a:path>
              <a:path w="2880995" h="2907029">
                <a:moveTo>
                  <a:pt x="2636638" y="2663189"/>
                </a:moveTo>
                <a:lnTo>
                  <a:pt x="2617470" y="2663189"/>
                </a:lnTo>
                <a:lnTo>
                  <a:pt x="2620010" y="2665729"/>
                </a:lnTo>
                <a:lnTo>
                  <a:pt x="2639177" y="2665729"/>
                </a:lnTo>
                <a:lnTo>
                  <a:pt x="2636638" y="2663189"/>
                </a:lnTo>
                <a:close/>
              </a:path>
              <a:path w="2880995" h="2907029">
                <a:moveTo>
                  <a:pt x="2634099" y="2660649"/>
                </a:moveTo>
                <a:lnTo>
                  <a:pt x="2614930" y="2660649"/>
                </a:lnTo>
                <a:lnTo>
                  <a:pt x="2616200" y="2661919"/>
                </a:lnTo>
                <a:lnTo>
                  <a:pt x="2635369" y="2661919"/>
                </a:lnTo>
                <a:lnTo>
                  <a:pt x="2634099" y="2660649"/>
                </a:lnTo>
                <a:close/>
              </a:path>
              <a:path w="2880995" h="2907029">
                <a:moveTo>
                  <a:pt x="2630291" y="2656839"/>
                </a:moveTo>
                <a:lnTo>
                  <a:pt x="2611120" y="2656839"/>
                </a:lnTo>
                <a:lnTo>
                  <a:pt x="2613660" y="2659379"/>
                </a:lnTo>
                <a:lnTo>
                  <a:pt x="2632830" y="2659379"/>
                </a:lnTo>
                <a:lnTo>
                  <a:pt x="2630291" y="2656839"/>
                </a:lnTo>
                <a:close/>
              </a:path>
              <a:path w="2880995" h="2907029">
                <a:moveTo>
                  <a:pt x="2627752" y="2654299"/>
                </a:moveTo>
                <a:lnTo>
                  <a:pt x="2608580" y="2654299"/>
                </a:lnTo>
                <a:lnTo>
                  <a:pt x="2609850" y="2655569"/>
                </a:lnTo>
                <a:lnTo>
                  <a:pt x="2629021" y="2655569"/>
                </a:lnTo>
                <a:lnTo>
                  <a:pt x="2627752" y="2654299"/>
                </a:lnTo>
                <a:close/>
              </a:path>
              <a:path w="2880995" h="2907029">
                <a:moveTo>
                  <a:pt x="2623944" y="2650489"/>
                </a:moveTo>
                <a:lnTo>
                  <a:pt x="2604770" y="2650489"/>
                </a:lnTo>
                <a:lnTo>
                  <a:pt x="2607310" y="2653029"/>
                </a:lnTo>
                <a:lnTo>
                  <a:pt x="2626483" y="2653029"/>
                </a:lnTo>
                <a:lnTo>
                  <a:pt x="2623944" y="2650489"/>
                </a:lnTo>
                <a:close/>
              </a:path>
              <a:path w="2880995" h="2907029">
                <a:moveTo>
                  <a:pt x="2621405" y="2647949"/>
                </a:moveTo>
                <a:lnTo>
                  <a:pt x="2602230" y="2647949"/>
                </a:lnTo>
                <a:lnTo>
                  <a:pt x="2603500" y="2649219"/>
                </a:lnTo>
                <a:lnTo>
                  <a:pt x="2622674" y="2649219"/>
                </a:lnTo>
                <a:lnTo>
                  <a:pt x="2621405" y="2647949"/>
                </a:lnTo>
                <a:close/>
              </a:path>
              <a:path w="2880995" h="2907029">
                <a:moveTo>
                  <a:pt x="2617596" y="2644139"/>
                </a:moveTo>
                <a:lnTo>
                  <a:pt x="2598420" y="2644139"/>
                </a:lnTo>
                <a:lnTo>
                  <a:pt x="2600960" y="2646679"/>
                </a:lnTo>
                <a:lnTo>
                  <a:pt x="2620135" y="2646679"/>
                </a:lnTo>
                <a:lnTo>
                  <a:pt x="2617596" y="2644139"/>
                </a:lnTo>
                <a:close/>
              </a:path>
              <a:path w="2880995" h="2907029">
                <a:moveTo>
                  <a:pt x="2615057" y="2641599"/>
                </a:moveTo>
                <a:lnTo>
                  <a:pt x="2595880" y="2641599"/>
                </a:lnTo>
                <a:lnTo>
                  <a:pt x="2597150" y="2642869"/>
                </a:lnTo>
                <a:lnTo>
                  <a:pt x="2616327" y="2642869"/>
                </a:lnTo>
                <a:lnTo>
                  <a:pt x="2615057" y="2641599"/>
                </a:lnTo>
                <a:close/>
              </a:path>
              <a:path w="2880995" h="2907029">
                <a:moveTo>
                  <a:pt x="2611249" y="2637789"/>
                </a:moveTo>
                <a:lnTo>
                  <a:pt x="2592070" y="2637789"/>
                </a:lnTo>
                <a:lnTo>
                  <a:pt x="2594610" y="2640329"/>
                </a:lnTo>
                <a:lnTo>
                  <a:pt x="2613788" y="2640329"/>
                </a:lnTo>
                <a:lnTo>
                  <a:pt x="2611249" y="2637789"/>
                </a:lnTo>
                <a:close/>
              </a:path>
              <a:path w="2880995" h="2907029">
                <a:moveTo>
                  <a:pt x="2608710" y="2635249"/>
                </a:moveTo>
                <a:lnTo>
                  <a:pt x="2589530" y="2635249"/>
                </a:lnTo>
                <a:lnTo>
                  <a:pt x="2590800" y="2636519"/>
                </a:lnTo>
                <a:lnTo>
                  <a:pt x="2609980" y="2636519"/>
                </a:lnTo>
                <a:lnTo>
                  <a:pt x="2608710" y="2635249"/>
                </a:lnTo>
                <a:close/>
              </a:path>
              <a:path w="2880995" h="2907029">
                <a:moveTo>
                  <a:pt x="2604902" y="2631439"/>
                </a:moveTo>
                <a:lnTo>
                  <a:pt x="2585720" y="2631439"/>
                </a:lnTo>
                <a:lnTo>
                  <a:pt x="2588260" y="2633979"/>
                </a:lnTo>
                <a:lnTo>
                  <a:pt x="2607441" y="2633979"/>
                </a:lnTo>
                <a:lnTo>
                  <a:pt x="2604902" y="2631439"/>
                </a:lnTo>
                <a:close/>
              </a:path>
              <a:path w="2880995" h="2907029">
                <a:moveTo>
                  <a:pt x="2602363" y="2628899"/>
                </a:moveTo>
                <a:lnTo>
                  <a:pt x="2583180" y="2628899"/>
                </a:lnTo>
                <a:lnTo>
                  <a:pt x="2584450" y="2630169"/>
                </a:lnTo>
                <a:lnTo>
                  <a:pt x="2603632" y="2630169"/>
                </a:lnTo>
                <a:lnTo>
                  <a:pt x="2602363" y="2628899"/>
                </a:lnTo>
                <a:close/>
              </a:path>
              <a:path w="2880995" h="2907029">
                <a:moveTo>
                  <a:pt x="2598555" y="2625089"/>
                </a:moveTo>
                <a:lnTo>
                  <a:pt x="2579370" y="2625089"/>
                </a:lnTo>
                <a:lnTo>
                  <a:pt x="2581910" y="2627629"/>
                </a:lnTo>
                <a:lnTo>
                  <a:pt x="2601094" y="2627629"/>
                </a:lnTo>
                <a:lnTo>
                  <a:pt x="2598555" y="2625089"/>
                </a:lnTo>
                <a:close/>
              </a:path>
              <a:path w="2880995" h="2907029">
                <a:moveTo>
                  <a:pt x="2596016" y="2622549"/>
                </a:moveTo>
                <a:lnTo>
                  <a:pt x="2576830" y="2622549"/>
                </a:lnTo>
                <a:lnTo>
                  <a:pt x="2578100" y="2623819"/>
                </a:lnTo>
                <a:lnTo>
                  <a:pt x="2597285" y="2623819"/>
                </a:lnTo>
                <a:lnTo>
                  <a:pt x="2596016" y="2622549"/>
                </a:lnTo>
                <a:close/>
              </a:path>
              <a:path w="2880995" h="2907029">
                <a:moveTo>
                  <a:pt x="2592207" y="2618739"/>
                </a:moveTo>
                <a:lnTo>
                  <a:pt x="2573020" y="2618739"/>
                </a:lnTo>
                <a:lnTo>
                  <a:pt x="2575560" y="2621279"/>
                </a:lnTo>
                <a:lnTo>
                  <a:pt x="2594746" y="2621279"/>
                </a:lnTo>
                <a:lnTo>
                  <a:pt x="2592207" y="2618739"/>
                </a:lnTo>
                <a:close/>
              </a:path>
              <a:path w="2880995" h="2907029">
                <a:moveTo>
                  <a:pt x="2589668" y="2616199"/>
                </a:moveTo>
                <a:lnTo>
                  <a:pt x="2570480" y="2616199"/>
                </a:lnTo>
                <a:lnTo>
                  <a:pt x="2571750" y="2617469"/>
                </a:lnTo>
                <a:lnTo>
                  <a:pt x="2590938" y="2617469"/>
                </a:lnTo>
                <a:lnTo>
                  <a:pt x="2589668" y="2616199"/>
                </a:lnTo>
                <a:close/>
              </a:path>
              <a:path w="2880995" h="2907029">
                <a:moveTo>
                  <a:pt x="2583321" y="2609849"/>
                </a:moveTo>
                <a:lnTo>
                  <a:pt x="2564130" y="2609849"/>
                </a:lnTo>
                <a:lnTo>
                  <a:pt x="2569210" y="2614929"/>
                </a:lnTo>
                <a:lnTo>
                  <a:pt x="2588399" y="2614929"/>
                </a:lnTo>
                <a:lnTo>
                  <a:pt x="2583321" y="2609849"/>
                </a:lnTo>
                <a:close/>
              </a:path>
              <a:path w="2880995" h="2907029">
                <a:moveTo>
                  <a:pt x="2579513" y="2606039"/>
                </a:moveTo>
                <a:lnTo>
                  <a:pt x="2560320" y="2606039"/>
                </a:lnTo>
                <a:lnTo>
                  <a:pt x="2562860" y="2608579"/>
                </a:lnTo>
                <a:lnTo>
                  <a:pt x="2582052" y="2608579"/>
                </a:lnTo>
                <a:lnTo>
                  <a:pt x="2579513" y="2606039"/>
                </a:lnTo>
                <a:close/>
              </a:path>
              <a:path w="2880995" h="2907029">
                <a:moveTo>
                  <a:pt x="2576974" y="2603499"/>
                </a:moveTo>
                <a:lnTo>
                  <a:pt x="2557780" y="2603499"/>
                </a:lnTo>
                <a:lnTo>
                  <a:pt x="2559050" y="2604769"/>
                </a:lnTo>
                <a:lnTo>
                  <a:pt x="2578243" y="2604769"/>
                </a:lnTo>
                <a:lnTo>
                  <a:pt x="2576974" y="2603499"/>
                </a:lnTo>
                <a:close/>
              </a:path>
              <a:path w="2880995" h="2907029">
                <a:moveTo>
                  <a:pt x="2573166" y="2599689"/>
                </a:moveTo>
                <a:lnTo>
                  <a:pt x="2553970" y="2599689"/>
                </a:lnTo>
                <a:lnTo>
                  <a:pt x="2556510" y="2602229"/>
                </a:lnTo>
                <a:lnTo>
                  <a:pt x="2575704" y="2602229"/>
                </a:lnTo>
                <a:lnTo>
                  <a:pt x="2573166" y="2599689"/>
                </a:lnTo>
                <a:close/>
              </a:path>
              <a:path w="2880995" h="2907029">
                <a:moveTo>
                  <a:pt x="2570627" y="2597149"/>
                </a:moveTo>
                <a:lnTo>
                  <a:pt x="2551430" y="2597149"/>
                </a:lnTo>
                <a:lnTo>
                  <a:pt x="2552700" y="2598419"/>
                </a:lnTo>
                <a:lnTo>
                  <a:pt x="2571896" y="2598419"/>
                </a:lnTo>
                <a:lnTo>
                  <a:pt x="2570627" y="2597149"/>
                </a:lnTo>
                <a:close/>
              </a:path>
              <a:path w="2880995" h="2907029">
                <a:moveTo>
                  <a:pt x="2566818" y="2593339"/>
                </a:moveTo>
                <a:lnTo>
                  <a:pt x="2547620" y="2593339"/>
                </a:lnTo>
                <a:lnTo>
                  <a:pt x="2550160" y="2595879"/>
                </a:lnTo>
                <a:lnTo>
                  <a:pt x="2569357" y="2595879"/>
                </a:lnTo>
                <a:lnTo>
                  <a:pt x="2566818" y="2593339"/>
                </a:lnTo>
                <a:close/>
              </a:path>
              <a:path w="2880995" h="2907029">
                <a:moveTo>
                  <a:pt x="2564279" y="2590799"/>
                </a:moveTo>
                <a:lnTo>
                  <a:pt x="2545080" y="2590799"/>
                </a:lnTo>
                <a:lnTo>
                  <a:pt x="2546350" y="2592069"/>
                </a:lnTo>
                <a:lnTo>
                  <a:pt x="2565549" y="2592069"/>
                </a:lnTo>
                <a:lnTo>
                  <a:pt x="2564279" y="2590799"/>
                </a:lnTo>
                <a:close/>
              </a:path>
              <a:path w="2880995" h="2907029">
                <a:moveTo>
                  <a:pt x="2560471" y="2586989"/>
                </a:moveTo>
                <a:lnTo>
                  <a:pt x="2541270" y="2586989"/>
                </a:lnTo>
                <a:lnTo>
                  <a:pt x="2543810" y="2589529"/>
                </a:lnTo>
                <a:lnTo>
                  <a:pt x="2563010" y="2589529"/>
                </a:lnTo>
                <a:lnTo>
                  <a:pt x="2560471" y="2586989"/>
                </a:lnTo>
                <a:close/>
              </a:path>
              <a:path w="2880995" h="2907029">
                <a:moveTo>
                  <a:pt x="2557932" y="2584449"/>
                </a:moveTo>
                <a:lnTo>
                  <a:pt x="2538730" y="2584449"/>
                </a:lnTo>
                <a:lnTo>
                  <a:pt x="2540000" y="2585719"/>
                </a:lnTo>
                <a:lnTo>
                  <a:pt x="2559202" y="2585719"/>
                </a:lnTo>
                <a:lnTo>
                  <a:pt x="2557932" y="2584449"/>
                </a:lnTo>
                <a:close/>
              </a:path>
              <a:path w="2880995" h="2907029">
                <a:moveTo>
                  <a:pt x="2554124" y="2580639"/>
                </a:moveTo>
                <a:lnTo>
                  <a:pt x="2534920" y="2580639"/>
                </a:lnTo>
                <a:lnTo>
                  <a:pt x="2537460" y="2583179"/>
                </a:lnTo>
                <a:lnTo>
                  <a:pt x="2556663" y="2583179"/>
                </a:lnTo>
                <a:lnTo>
                  <a:pt x="2554124" y="2580639"/>
                </a:lnTo>
                <a:close/>
              </a:path>
              <a:path w="2880995" h="2907029">
                <a:moveTo>
                  <a:pt x="2551585" y="2578099"/>
                </a:moveTo>
                <a:lnTo>
                  <a:pt x="2532380" y="2578099"/>
                </a:lnTo>
                <a:lnTo>
                  <a:pt x="2533650" y="2579369"/>
                </a:lnTo>
                <a:lnTo>
                  <a:pt x="2552854" y="2579369"/>
                </a:lnTo>
                <a:lnTo>
                  <a:pt x="2551585" y="2578099"/>
                </a:lnTo>
                <a:close/>
              </a:path>
              <a:path w="2880995" h="2907029">
                <a:moveTo>
                  <a:pt x="2547776" y="2574289"/>
                </a:moveTo>
                <a:lnTo>
                  <a:pt x="2528570" y="2574289"/>
                </a:lnTo>
                <a:lnTo>
                  <a:pt x="2531110" y="2576829"/>
                </a:lnTo>
                <a:lnTo>
                  <a:pt x="2550315" y="2576829"/>
                </a:lnTo>
                <a:lnTo>
                  <a:pt x="2547776" y="2574289"/>
                </a:lnTo>
                <a:close/>
              </a:path>
              <a:path w="2880995" h="2907029">
                <a:moveTo>
                  <a:pt x="2545238" y="2571749"/>
                </a:moveTo>
                <a:lnTo>
                  <a:pt x="2526030" y="2571749"/>
                </a:lnTo>
                <a:lnTo>
                  <a:pt x="2527300" y="2573019"/>
                </a:lnTo>
                <a:lnTo>
                  <a:pt x="2546507" y="2573019"/>
                </a:lnTo>
                <a:lnTo>
                  <a:pt x="2545238" y="2571749"/>
                </a:lnTo>
                <a:close/>
              </a:path>
              <a:path w="2880995" h="2907029">
                <a:moveTo>
                  <a:pt x="2541429" y="2567939"/>
                </a:moveTo>
                <a:lnTo>
                  <a:pt x="2522220" y="2567939"/>
                </a:lnTo>
                <a:lnTo>
                  <a:pt x="2524760" y="2570479"/>
                </a:lnTo>
                <a:lnTo>
                  <a:pt x="2543968" y="2570479"/>
                </a:lnTo>
                <a:lnTo>
                  <a:pt x="2541429" y="2567939"/>
                </a:lnTo>
                <a:close/>
              </a:path>
              <a:path w="2880995" h="2907029">
                <a:moveTo>
                  <a:pt x="2538890" y="2565399"/>
                </a:moveTo>
                <a:lnTo>
                  <a:pt x="2519680" y="2565399"/>
                </a:lnTo>
                <a:lnTo>
                  <a:pt x="2520950" y="2566669"/>
                </a:lnTo>
                <a:lnTo>
                  <a:pt x="2540160" y="2566669"/>
                </a:lnTo>
                <a:lnTo>
                  <a:pt x="2538890" y="2565399"/>
                </a:lnTo>
                <a:close/>
              </a:path>
              <a:path w="2880995" h="2907029">
                <a:moveTo>
                  <a:pt x="2535082" y="2561589"/>
                </a:moveTo>
                <a:lnTo>
                  <a:pt x="2515870" y="2561589"/>
                </a:lnTo>
                <a:lnTo>
                  <a:pt x="2518410" y="2564129"/>
                </a:lnTo>
                <a:lnTo>
                  <a:pt x="2537621" y="2564129"/>
                </a:lnTo>
                <a:lnTo>
                  <a:pt x="2535082" y="2561589"/>
                </a:lnTo>
                <a:close/>
              </a:path>
              <a:path w="2880995" h="2907029">
                <a:moveTo>
                  <a:pt x="2532543" y="2559049"/>
                </a:moveTo>
                <a:lnTo>
                  <a:pt x="2513330" y="2559049"/>
                </a:lnTo>
                <a:lnTo>
                  <a:pt x="2514600" y="2560319"/>
                </a:lnTo>
                <a:lnTo>
                  <a:pt x="2533812" y="2560319"/>
                </a:lnTo>
                <a:lnTo>
                  <a:pt x="2532543" y="2559049"/>
                </a:lnTo>
                <a:close/>
              </a:path>
              <a:path w="2880995" h="2907029">
                <a:moveTo>
                  <a:pt x="2528735" y="2555239"/>
                </a:moveTo>
                <a:lnTo>
                  <a:pt x="2509520" y="2555239"/>
                </a:lnTo>
                <a:lnTo>
                  <a:pt x="2512060" y="2557779"/>
                </a:lnTo>
                <a:lnTo>
                  <a:pt x="2531274" y="2557779"/>
                </a:lnTo>
                <a:lnTo>
                  <a:pt x="2528735" y="2555239"/>
                </a:lnTo>
                <a:close/>
              </a:path>
              <a:path w="2880995" h="2907029">
                <a:moveTo>
                  <a:pt x="2526196" y="2552699"/>
                </a:moveTo>
                <a:lnTo>
                  <a:pt x="2506980" y="2552699"/>
                </a:lnTo>
                <a:lnTo>
                  <a:pt x="2508250" y="2553969"/>
                </a:lnTo>
                <a:lnTo>
                  <a:pt x="2527465" y="2553969"/>
                </a:lnTo>
                <a:lnTo>
                  <a:pt x="2526196" y="2552699"/>
                </a:lnTo>
                <a:close/>
              </a:path>
              <a:path w="2880995" h="2907029">
                <a:moveTo>
                  <a:pt x="2519849" y="2546349"/>
                </a:moveTo>
                <a:lnTo>
                  <a:pt x="2500630" y="2546349"/>
                </a:lnTo>
                <a:lnTo>
                  <a:pt x="2505710" y="2551429"/>
                </a:lnTo>
                <a:lnTo>
                  <a:pt x="2524926" y="2551429"/>
                </a:lnTo>
                <a:lnTo>
                  <a:pt x="2519849" y="2546349"/>
                </a:lnTo>
                <a:close/>
              </a:path>
              <a:path w="2880995" h="2907029">
                <a:moveTo>
                  <a:pt x="2513501" y="2539999"/>
                </a:moveTo>
                <a:lnTo>
                  <a:pt x="2494280" y="2539999"/>
                </a:lnTo>
                <a:lnTo>
                  <a:pt x="2499360" y="2545079"/>
                </a:lnTo>
                <a:lnTo>
                  <a:pt x="2518579" y="2545079"/>
                </a:lnTo>
                <a:lnTo>
                  <a:pt x="2513501" y="2539999"/>
                </a:lnTo>
                <a:close/>
              </a:path>
              <a:path w="2880995" h="2907029">
                <a:moveTo>
                  <a:pt x="2507154" y="2533649"/>
                </a:moveTo>
                <a:lnTo>
                  <a:pt x="2487930" y="2533649"/>
                </a:lnTo>
                <a:lnTo>
                  <a:pt x="2493010" y="2538729"/>
                </a:lnTo>
                <a:lnTo>
                  <a:pt x="2512232" y="2538729"/>
                </a:lnTo>
                <a:lnTo>
                  <a:pt x="2507154" y="2533649"/>
                </a:lnTo>
                <a:close/>
              </a:path>
              <a:path w="2880995" h="2907029">
                <a:moveTo>
                  <a:pt x="2500807" y="2527299"/>
                </a:moveTo>
                <a:lnTo>
                  <a:pt x="2481580" y="2527299"/>
                </a:lnTo>
                <a:lnTo>
                  <a:pt x="2486660" y="2532379"/>
                </a:lnTo>
                <a:lnTo>
                  <a:pt x="2505885" y="2532379"/>
                </a:lnTo>
                <a:lnTo>
                  <a:pt x="2500807" y="2527299"/>
                </a:lnTo>
                <a:close/>
              </a:path>
              <a:path w="2880995" h="2907029">
                <a:moveTo>
                  <a:pt x="2494459" y="2520949"/>
                </a:moveTo>
                <a:lnTo>
                  <a:pt x="2475230" y="2520949"/>
                </a:lnTo>
                <a:lnTo>
                  <a:pt x="2480310" y="2526029"/>
                </a:lnTo>
                <a:lnTo>
                  <a:pt x="2499537" y="2526029"/>
                </a:lnTo>
                <a:lnTo>
                  <a:pt x="2494459" y="2520949"/>
                </a:lnTo>
                <a:close/>
              </a:path>
              <a:path w="2880995" h="2907029">
                <a:moveTo>
                  <a:pt x="2488112" y="2514599"/>
                </a:moveTo>
                <a:lnTo>
                  <a:pt x="2468880" y="2514599"/>
                </a:lnTo>
                <a:lnTo>
                  <a:pt x="2473960" y="2519679"/>
                </a:lnTo>
                <a:lnTo>
                  <a:pt x="2493190" y="2519679"/>
                </a:lnTo>
                <a:lnTo>
                  <a:pt x="2488112" y="2514599"/>
                </a:lnTo>
                <a:close/>
              </a:path>
              <a:path w="2880995" h="2907029">
                <a:moveTo>
                  <a:pt x="2481765" y="2508249"/>
                </a:moveTo>
                <a:lnTo>
                  <a:pt x="2462530" y="2508249"/>
                </a:lnTo>
                <a:lnTo>
                  <a:pt x="2467610" y="2513329"/>
                </a:lnTo>
                <a:lnTo>
                  <a:pt x="2486843" y="2513329"/>
                </a:lnTo>
                <a:lnTo>
                  <a:pt x="2481765" y="2508249"/>
                </a:lnTo>
                <a:close/>
              </a:path>
              <a:path w="2880995" h="2907029">
                <a:moveTo>
                  <a:pt x="2476687" y="2503169"/>
                </a:moveTo>
                <a:lnTo>
                  <a:pt x="2457450" y="2503169"/>
                </a:lnTo>
                <a:lnTo>
                  <a:pt x="2461260" y="2506979"/>
                </a:lnTo>
                <a:lnTo>
                  <a:pt x="2480495" y="2506979"/>
                </a:lnTo>
                <a:lnTo>
                  <a:pt x="2476687" y="2503169"/>
                </a:lnTo>
                <a:close/>
              </a:path>
              <a:path w="2880995" h="2907029">
                <a:moveTo>
                  <a:pt x="2470340" y="2496819"/>
                </a:moveTo>
                <a:lnTo>
                  <a:pt x="2451100" y="2496819"/>
                </a:lnTo>
                <a:lnTo>
                  <a:pt x="2456180" y="2501899"/>
                </a:lnTo>
                <a:lnTo>
                  <a:pt x="2475418" y="2501899"/>
                </a:lnTo>
                <a:lnTo>
                  <a:pt x="2470340" y="2496819"/>
                </a:lnTo>
                <a:close/>
              </a:path>
              <a:path w="2880995" h="2907029">
                <a:moveTo>
                  <a:pt x="2463993" y="2490469"/>
                </a:moveTo>
                <a:lnTo>
                  <a:pt x="2444750" y="2490469"/>
                </a:lnTo>
                <a:lnTo>
                  <a:pt x="2449830" y="2495549"/>
                </a:lnTo>
                <a:lnTo>
                  <a:pt x="2469070" y="2495549"/>
                </a:lnTo>
                <a:lnTo>
                  <a:pt x="2463993" y="2490469"/>
                </a:lnTo>
                <a:close/>
              </a:path>
              <a:path w="2880995" h="2907029">
                <a:moveTo>
                  <a:pt x="2457645" y="2484119"/>
                </a:moveTo>
                <a:lnTo>
                  <a:pt x="2438400" y="2484119"/>
                </a:lnTo>
                <a:lnTo>
                  <a:pt x="2443480" y="2489199"/>
                </a:lnTo>
                <a:lnTo>
                  <a:pt x="2462723" y="2489199"/>
                </a:lnTo>
                <a:lnTo>
                  <a:pt x="2457645" y="2484119"/>
                </a:lnTo>
                <a:close/>
              </a:path>
              <a:path w="2880995" h="2907029">
                <a:moveTo>
                  <a:pt x="2451298" y="2477769"/>
                </a:moveTo>
                <a:lnTo>
                  <a:pt x="2432050" y="2477769"/>
                </a:lnTo>
                <a:lnTo>
                  <a:pt x="2437130" y="2482849"/>
                </a:lnTo>
                <a:lnTo>
                  <a:pt x="2456376" y="2482849"/>
                </a:lnTo>
                <a:lnTo>
                  <a:pt x="2451298" y="2477769"/>
                </a:lnTo>
                <a:close/>
              </a:path>
              <a:path w="2880995" h="2907029">
                <a:moveTo>
                  <a:pt x="2444951" y="2471419"/>
                </a:moveTo>
                <a:lnTo>
                  <a:pt x="2425700" y="2471419"/>
                </a:lnTo>
                <a:lnTo>
                  <a:pt x="2430780" y="2476499"/>
                </a:lnTo>
                <a:lnTo>
                  <a:pt x="2450029" y="2476499"/>
                </a:lnTo>
                <a:lnTo>
                  <a:pt x="2444951" y="2471419"/>
                </a:lnTo>
                <a:close/>
              </a:path>
              <a:path w="2880995" h="2907029">
                <a:moveTo>
                  <a:pt x="2438604" y="2465069"/>
                </a:moveTo>
                <a:lnTo>
                  <a:pt x="2419350" y="2465069"/>
                </a:lnTo>
                <a:lnTo>
                  <a:pt x="2424430" y="2470149"/>
                </a:lnTo>
                <a:lnTo>
                  <a:pt x="2443681" y="2470149"/>
                </a:lnTo>
                <a:lnTo>
                  <a:pt x="2438604" y="2465069"/>
                </a:lnTo>
                <a:close/>
              </a:path>
              <a:path w="2880995" h="2907029">
                <a:moveTo>
                  <a:pt x="2432256" y="2458719"/>
                </a:moveTo>
                <a:lnTo>
                  <a:pt x="2413000" y="2458719"/>
                </a:lnTo>
                <a:lnTo>
                  <a:pt x="2418080" y="2463799"/>
                </a:lnTo>
                <a:lnTo>
                  <a:pt x="2437334" y="2463799"/>
                </a:lnTo>
                <a:lnTo>
                  <a:pt x="2432256" y="2458719"/>
                </a:lnTo>
                <a:close/>
              </a:path>
              <a:path w="2880995" h="2907029">
                <a:moveTo>
                  <a:pt x="2425909" y="2452369"/>
                </a:moveTo>
                <a:lnTo>
                  <a:pt x="2406650" y="2452369"/>
                </a:lnTo>
                <a:lnTo>
                  <a:pt x="2411730" y="2457449"/>
                </a:lnTo>
                <a:lnTo>
                  <a:pt x="2430987" y="2457449"/>
                </a:lnTo>
                <a:lnTo>
                  <a:pt x="2425909" y="2452369"/>
                </a:lnTo>
                <a:close/>
              </a:path>
              <a:path w="2880995" h="2907029">
                <a:moveTo>
                  <a:pt x="2419562" y="2446019"/>
                </a:moveTo>
                <a:lnTo>
                  <a:pt x="2400300" y="2446019"/>
                </a:lnTo>
                <a:lnTo>
                  <a:pt x="2405380" y="2451099"/>
                </a:lnTo>
                <a:lnTo>
                  <a:pt x="2424640" y="2451099"/>
                </a:lnTo>
                <a:lnTo>
                  <a:pt x="2419562" y="2446019"/>
                </a:lnTo>
                <a:close/>
              </a:path>
              <a:path w="2880995" h="2907029">
                <a:moveTo>
                  <a:pt x="2413214" y="2439669"/>
                </a:moveTo>
                <a:lnTo>
                  <a:pt x="2393950" y="2439669"/>
                </a:lnTo>
                <a:lnTo>
                  <a:pt x="2399030" y="2444749"/>
                </a:lnTo>
                <a:lnTo>
                  <a:pt x="2418292" y="2444749"/>
                </a:lnTo>
                <a:lnTo>
                  <a:pt x="2413214" y="2439669"/>
                </a:lnTo>
                <a:close/>
              </a:path>
              <a:path w="2880995" h="2907029">
                <a:moveTo>
                  <a:pt x="2406867" y="2433319"/>
                </a:moveTo>
                <a:lnTo>
                  <a:pt x="2387600" y="2433319"/>
                </a:lnTo>
                <a:lnTo>
                  <a:pt x="2392680" y="2438399"/>
                </a:lnTo>
                <a:lnTo>
                  <a:pt x="2411945" y="2438399"/>
                </a:lnTo>
                <a:lnTo>
                  <a:pt x="2406867" y="2433319"/>
                </a:lnTo>
                <a:close/>
              </a:path>
              <a:path w="2880995" h="2907029">
                <a:moveTo>
                  <a:pt x="2400520" y="2426969"/>
                </a:moveTo>
                <a:lnTo>
                  <a:pt x="2381250" y="2426969"/>
                </a:lnTo>
                <a:lnTo>
                  <a:pt x="2386330" y="2432049"/>
                </a:lnTo>
                <a:lnTo>
                  <a:pt x="2405598" y="2432049"/>
                </a:lnTo>
                <a:lnTo>
                  <a:pt x="2400520" y="2426969"/>
                </a:lnTo>
                <a:close/>
              </a:path>
              <a:path w="2880995" h="2907029">
                <a:moveTo>
                  <a:pt x="2394173" y="2420619"/>
                </a:moveTo>
                <a:lnTo>
                  <a:pt x="2374900" y="2420619"/>
                </a:lnTo>
                <a:lnTo>
                  <a:pt x="2379980" y="2425699"/>
                </a:lnTo>
                <a:lnTo>
                  <a:pt x="2399250" y="2425699"/>
                </a:lnTo>
                <a:lnTo>
                  <a:pt x="2394173" y="2420619"/>
                </a:lnTo>
                <a:close/>
              </a:path>
              <a:path w="2880995" h="2907029">
                <a:moveTo>
                  <a:pt x="2387825" y="2414269"/>
                </a:moveTo>
                <a:lnTo>
                  <a:pt x="2368550" y="2414269"/>
                </a:lnTo>
                <a:lnTo>
                  <a:pt x="2373630" y="2419349"/>
                </a:lnTo>
                <a:lnTo>
                  <a:pt x="2392903" y="2419349"/>
                </a:lnTo>
                <a:lnTo>
                  <a:pt x="2387825" y="2414269"/>
                </a:lnTo>
                <a:close/>
              </a:path>
              <a:path w="2880995" h="2907029">
                <a:moveTo>
                  <a:pt x="2381478" y="2407919"/>
                </a:moveTo>
                <a:lnTo>
                  <a:pt x="2362200" y="2407919"/>
                </a:lnTo>
                <a:lnTo>
                  <a:pt x="2367280" y="2412999"/>
                </a:lnTo>
                <a:lnTo>
                  <a:pt x="2386556" y="2412999"/>
                </a:lnTo>
                <a:lnTo>
                  <a:pt x="2381478" y="2407919"/>
                </a:lnTo>
                <a:close/>
              </a:path>
              <a:path w="2880995" h="2907029">
                <a:moveTo>
                  <a:pt x="2375131" y="2401569"/>
                </a:moveTo>
                <a:lnTo>
                  <a:pt x="2355850" y="2401569"/>
                </a:lnTo>
                <a:lnTo>
                  <a:pt x="2360930" y="2406649"/>
                </a:lnTo>
                <a:lnTo>
                  <a:pt x="2380209" y="2406649"/>
                </a:lnTo>
                <a:lnTo>
                  <a:pt x="2375131" y="2401569"/>
                </a:lnTo>
                <a:close/>
              </a:path>
              <a:path w="2880995" h="2907029">
                <a:moveTo>
                  <a:pt x="2368784" y="2395219"/>
                </a:moveTo>
                <a:lnTo>
                  <a:pt x="2349500" y="2395219"/>
                </a:lnTo>
                <a:lnTo>
                  <a:pt x="2354580" y="2400299"/>
                </a:lnTo>
                <a:lnTo>
                  <a:pt x="2373861" y="2400299"/>
                </a:lnTo>
                <a:lnTo>
                  <a:pt x="2368784" y="2395219"/>
                </a:lnTo>
                <a:close/>
              </a:path>
              <a:path w="2880995" h="2907029">
                <a:moveTo>
                  <a:pt x="2362436" y="2388869"/>
                </a:moveTo>
                <a:lnTo>
                  <a:pt x="2343150" y="2388869"/>
                </a:lnTo>
                <a:lnTo>
                  <a:pt x="2348230" y="2393949"/>
                </a:lnTo>
                <a:lnTo>
                  <a:pt x="2367514" y="2393949"/>
                </a:lnTo>
                <a:lnTo>
                  <a:pt x="2362436" y="2388869"/>
                </a:lnTo>
                <a:close/>
              </a:path>
              <a:path w="2880995" h="2907029">
                <a:moveTo>
                  <a:pt x="2356089" y="2382519"/>
                </a:moveTo>
                <a:lnTo>
                  <a:pt x="2336800" y="2382519"/>
                </a:lnTo>
                <a:lnTo>
                  <a:pt x="2341880" y="2387599"/>
                </a:lnTo>
                <a:lnTo>
                  <a:pt x="2361167" y="2387599"/>
                </a:lnTo>
                <a:lnTo>
                  <a:pt x="2356089" y="2382519"/>
                </a:lnTo>
                <a:close/>
              </a:path>
              <a:path w="2880995" h="2907029">
                <a:moveTo>
                  <a:pt x="2349742" y="2376169"/>
                </a:moveTo>
                <a:lnTo>
                  <a:pt x="2330450" y="2376169"/>
                </a:lnTo>
                <a:lnTo>
                  <a:pt x="2335530" y="2381249"/>
                </a:lnTo>
                <a:lnTo>
                  <a:pt x="2354820" y="2381249"/>
                </a:lnTo>
                <a:lnTo>
                  <a:pt x="2349742" y="2376169"/>
                </a:lnTo>
                <a:close/>
              </a:path>
              <a:path w="2880995" h="2907029">
                <a:moveTo>
                  <a:pt x="2343395" y="2369819"/>
                </a:moveTo>
                <a:lnTo>
                  <a:pt x="2324100" y="2369819"/>
                </a:lnTo>
                <a:lnTo>
                  <a:pt x="2329180" y="2374899"/>
                </a:lnTo>
                <a:lnTo>
                  <a:pt x="2348472" y="2374899"/>
                </a:lnTo>
                <a:lnTo>
                  <a:pt x="2343395" y="2369819"/>
                </a:lnTo>
                <a:close/>
              </a:path>
              <a:path w="2880995" h="2907029">
                <a:moveTo>
                  <a:pt x="2337047" y="2363469"/>
                </a:moveTo>
                <a:lnTo>
                  <a:pt x="2317750" y="2363469"/>
                </a:lnTo>
                <a:lnTo>
                  <a:pt x="2322830" y="2368549"/>
                </a:lnTo>
                <a:lnTo>
                  <a:pt x="2342125" y="2368549"/>
                </a:lnTo>
                <a:lnTo>
                  <a:pt x="2337047" y="2363469"/>
                </a:lnTo>
                <a:close/>
              </a:path>
              <a:path w="2880995" h="2907029">
                <a:moveTo>
                  <a:pt x="2330700" y="2357119"/>
                </a:moveTo>
                <a:lnTo>
                  <a:pt x="2311400" y="2357119"/>
                </a:lnTo>
                <a:lnTo>
                  <a:pt x="2316480" y="2362199"/>
                </a:lnTo>
                <a:lnTo>
                  <a:pt x="2335778" y="2362199"/>
                </a:lnTo>
                <a:lnTo>
                  <a:pt x="2330700" y="2357119"/>
                </a:lnTo>
                <a:close/>
              </a:path>
              <a:path w="2880995" h="2907029">
                <a:moveTo>
                  <a:pt x="2324353" y="2350769"/>
                </a:moveTo>
                <a:lnTo>
                  <a:pt x="2305050" y="2350769"/>
                </a:lnTo>
                <a:lnTo>
                  <a:pt x="2310130" y="2355849"/>
                </a:lnTo>
                <a:lnTo>
                  <a:pt x="2329431" y="2355849"/>
                </a:lnTo>
                <a:lnTo>
                  <a:pt x="2324353" y="2350769"/>
                </a:lnTo>
                <a:close/>
              </a:path>
              <a:path w="2880995" h="2907029">
                <a:moveTo>
                  <a:pt x="2318005" y="2344419"/>
                </a:moveTo>
                <a:lnTo>
                  <a:pt x="2298700" y="2344419"/>
                </a:lnTo>
                <a:lnTo>
                  <a:pt x="2303780" y="2349499"/>
                </a:lnTo>
                <a:lnTo>
                  <a:pt x="2323083" y="2349499"/>
                </a:lnTo>
                <a:lnTo>
                  <a:pt x="2318005" y="2344419"/>
                </a:lnTo>
                <a:close/>
              </a:path>
              <a:path w="2880995" h="2907029">
                <a:moveTo>
                  <a:pt x="2311658" y="2338069"/>
                </a:moveTo>
                <a:lnTo>
                  <a:pt x="2292350" y="2338069"/>
                </a:lnTo>
                <a:lnTo>
                  <a:pt x="2297430" y="2343149"/>
                </a:lnTo>
                <a:lnTo>
                  <a:pt x="2316736" y="2343149"/>
                </a:lnTo>
                <a:lnTo>
                  <a:pt x="2311658" y="2338069"/>
                </a:lnTo>
                <a:close/>
              </a:path>
              <a:path w="2880995" h="2907029">
                <a:moveTo>
                  <a:pt x="2305311" y="2331719"/>
                </a:moveTo>
                <a:lnTo>
                  <a:pt x="2286000" y="2331719"/>
                </a:lnTo>
                <a:lnTo>
                  <a:pt x="2291080" y="2336799"/>
                </a:lnTo>
                <a:lnTo>
                  <a:pt x="2310389" y="2336799"/>
                </a:lnTo>
                <a:lnTo>
                  <a:pt x="2305311" y="2331719"/>
                </a:lnTo>
                <a:close/>
              </a:path>
              <a:path w="2880995" h="2907029">
                <a:moveTo>
                  <a:pt x="2298964" y="2325369"/>
                </a:moveTo>
                <a:lnTo>
                  <a:pt x="2279650" y="2325369"/>
                </a:lnTo>
                <a:lnTo>
                  <a:pt x="2284730" y="2330449"/>
                </a:lnTo>
                <a:lnTo>
                  <a:pt x="2304041" y="2330449"/>
                </a:lnTo>
                <a:lnTo>
                  <a:pt x="2298964" y="2325369"/>
                </a:lnTo>
                <a:close/>
              </a:path>
              <a:path w="2880995" h="2907029">
                <a:moveTo>
                  <a:pt x="2292616" y="2319019"/>
                </a:moveTo>
                <a:lnTo>
                  <a:pt x="2273300" y="2319019"/>
                </a:lnTo>
                <a:lnTo>
                  <a:pt x="2278380" y="2324099"/>
                </a:lnTo>
                <a:lnTo>
                  <a:pt x="2297694" y="2324099"/>
                </a:lnTo>
                <a:lnTo>
                  <a:pt x="2292616" y="2319019"/>
                </a:lnTo>
                <a:close/>
              </a:path>
              <a:path w="2880995" h="2907029">
                <a:moveTo>
                  <a:pt x="2286269" y="2312669"/>
                </a:moveTo>
                <a:lnTo>
                  <a:pt x="2266950" y="2312669"/>
                </a:lnTo>
                <a:lnTo>
                  <a:pt x="2272030" y="2317749"/>
                </a:lnTo>
                <a:lnTo>
                  <a:pt x="2291347" y="2317749"/>
                </a:lnTo>
                <a:lnTo>
                  <a:pt x="2286269" y="2312669"/>
                </a:lnTo>
                <a:close/>
              </a:path>
              <a:path w="2880995" h="2907029">
                <a:moveTo>
                  <a:pt x="2279922" y="2306319"/>
                </a:moveTo>
                <a:lnTo>
                  <a:pt x="2260600" y="2306319"/>
                </a:lnTo>
                <a:lnTo>
                  <a:pt x="2265680" y="2311399"/>
                </a:lnTo>
                <a:lnTo>
                  <a:pt x="2285000" y="2311399"/>
                </a:lnTo>
                <a:lnTo>
                  <a:pt x="2279922" y="2306319"/>
                </a:lnTo>
                <a:close/>
              </a:path>
              <a:path w="2880995" h="2907029">
                <a:moveTo>
                  <a:pt x="2071732" y="2098039"/>
                </a:moveTo>
                <a:lnTo>
                  <a:pt x="2052320" y="2098039"/>
                </a:lnTo>
                <a:lnTo>
                  <a:pt x="2259330" y="2305049"/>
                </a:lnTo>
                <a:lnTo>
                  <a:pt x="2278652" y="2305049"/>
                </a:lnTo>
                <a:lnTo>
                  <a:pt x="2071732" y="2098039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0" y="3991609"/>
            <a:ext cx="2861310" cy="2861310"/>
          </a:xfrm>
          <a:custGeom>
            <a:avLst/>
            <a:gdLst/>
            <a:ahLst/>
            <a:cxnLst/>
            <a:rect l="l" t="t" r="r" b="b"/>
            <a:pathLst>
              <a:path w="2861310" h="28613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61310" h="28613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61310" h="28613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61310" h="28613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861310" h="28613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61310" h="28613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861310" h="2861309">
                <a:moveTo>
                  <a:pt x="43180" y="43180"/>
                </a:moveTo>
                <a:lnTo>
                  <a:pt x="24130" y="43180"/>
                </a:lnTo>
                <a:lnTo>
                  <a:pt x="30480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861310" h="28613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861310" h="28613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861310" h="2861309">
                <a:moveTo>
                  <a:pt x="62230" y="62230"/>
                </a:moveTo>
                <a:lnTo>
                  <a:pt x="43180" y="62230"/>
                </a:lnTo>
                <a:lnTo>
                  <a:pt x="55880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861310" h="2861309">
                <a:moveTo>
                  <a:pt x="74930" y="74930"/>
                </a:moveTo>
                <a:lnTo>
                  <a:pt x="55880" y="74930"/>
                </a:lnTo>
                <a:lnTo>
                  <a:pt x="74930" y="93980"/>
                </a:lnTo>
                <a:lnTo>
                  <a:pt x="93980" y="93980"/>
                </a:lnTo>
                <a:lnTo>
                  <a:pt x="74930" y="74930"/>
                </a:lnTo>
                <a:close/>
              </a:path>
              <a:path w="2861310" h="2861309">
                <a:moveTo>
                  <a:pt x="93980" y="93980"/>
                </a:moveTo>
                <a:lnTo>
                  <a:pt x="74930" y="9398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93980" y="93980"/>
                </a:lnTo>
                <a:close/>
              </a:path>
              <a:path w="2861310" h="28613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61310" h="28613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61310" h="2861309">
                <a:moveTo>
                  <a:pt x="119380" y="119380"/>
                </a:moveTo>
                <a:lnTo>
                  <a:pt x="100330" y="119380"/>
                </a:lnTo>
                <a:lnTo>
                  <a:pt x="106680" y="125730"/>
                </a:lnTo>
                <a:lnTo>
                  <a:pt x="125730" y="125730"/>
                </a:lnTo>
                <a:lnTo>
                  <a:pt x="119380" y="119380"/>
                </a:lnTo>
                <a:close/>
              </a:path>
              <a:path w="2861310" h="2861309">
                <a:moveTo>
                  <a:pt x="125730" y="125730"/>
                </a:moveTo>
                <a:lnTo>
                  <a:pt x="106680" y="12573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25730" y="125730"/>
                </a:lnTo>
                <a:close/>
              </a:path>
              <a:path w="2861310" h="2861309">
                <a:moveTo>
                  <a:pt x="138430" y="138430"/>
                </a:moveTo>
                <a:lnTo>
                  <a:pt x="119380" y="13843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38430" y="138430"/>
                </a:lnTo>
                <a:close/>
              </a:path>
              <a:path w="2861310" h="2861309">
                <a:moveTo>
                  <a:pt x="144780" y="144780"/>
                </a:moveTo>
                <a:lnTo>
                  <a:pt x="125730" y="14478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861310" h="2861309">
                <a:moveTo>
                  <a:pt x="151130" y="151130"/>
                </a:moveTo>
                <a:lnTo>
                  <a:pt x="132080" y="151130"/>
                </a:lnTo>
                <a:lnTo>
                  <a:pt x="151129" y="170180"/>
                </a:lnTo>
                <a:lnTo>
                  <a:pt x="170180" y="170180"/>
                </a:lnTo>
                <a:lnTo>
                  <a:pt x="151130" y="151130"/>
                </a:lnTo>
                <a:close/>
              </a:path>
              <a:path w="2861310" h="28613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61310" h="2861309">
                <a:moveTo>
                  <a:pt x="176530" y="176530"/>
                </a:moveTo>
                <a:lnTo>
                  <a:pt x="157480" y="176530"/>
                </a:lnTo>
                <a:lnTo>
                  <a:pt x="170180" y="189230"/>
                </a:lnTo>
                <a:lnTo>
                  <a:pt x="189230" y="189230"/>
                </a:lnTo>
                <a:lnTo>
                  <a:pt x="176530" y="176530"/>
                </a:lnTo>
                <a:close/>
              </a:path>
              <a:path w="2861310" h="28613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61310" h="28613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61310" h="28613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61310" h="28613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61310" h="28613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61310" h="28613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61310" h="2861309">
                <a:moveTo>
                  <a:pt x="227330" y="227330"/>
                </a:moveTo>
                <a:lnTo>
                  <a:pt x="208280" y="227330"/>
                </a:lnTo>
                <a:lnTo>
                  <a:pt x="21463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61310" h="28613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61310" h="28613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61310" h="28613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61310" h="28613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61310" h="28613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61310" h="2861309">
                <a:moveTo>
                  <a:pt x="265430" y="265430"/>
                </a:moveTo>
                <a:lnTo>
                  <a:pt x="246380" y="265430"/>
                </a:lnTo>
                <a:lnTo>
                  <a:pt x="252730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861310" h="2861309">
                <a:moveTo>
                  <a:pt x="271780" y="271780"/>
                </a:moveTo>
                <a:lnTo>
                  <a:pt x="252730" y="27178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861310" h="28613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61310" h="28613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61310" h="28613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61310" h="2861309">
                <a:moveTo>
                  <a:pt x="297180" y="297180"/>
                </a:moveTo>
                <a:lnTo>
                  <a:pt x="278130" y="29718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297180" y="297180"/>
                </a:lnTo>
                <a:close/>
              </a:path>
              <a:path w="2861310" h="2861309">
                <a:moveTo>
                  <a:pt x="322580" y="322580"/>
                </a:moveTo>
                <a:lnTo>
                  <a:pt x="303530" y="32258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22580" y="322580"/>
                </a:lnTo>
                <a:close/>
              </a:path>
              <a:path w="2861310" h="28613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61310" h="28613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61310" h="2861309">
                <a:moveTo>
                  <a:pt x="360680" y="360680"/>
                </a:moveTo>
                <a:lnTo>
                  <a:pt x="341630" y="3606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60680" y="360680"/>
                </a:lnTo>
                <a:close/>
              </a:path>
              <a:path w="2861310" h="28613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61310" h="28613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861310" h="2861309">
                <a:moveTo>
                  <a:pt x="392430" y="392430"/>
                </a:moveTo>
                <a:lnTo>
                  <a:pt x="373380" y="3924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392430" y="392430"/>
                </a:lnTo>
                <a:close/>
              </a:path>
              <a:path w="2861310" h="28613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61310" h="2861309">
                <a:moveTo>
                  <a:pt x="417830" y="417830"/>
                </a:moveTo>
                <a:lnTo>
                  <a:pt x="398780" y="41783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7830" y="417830"/>
                </a:lnTo>
                <a:close/>
              </a:path>
              <a:path w="2861310" h="2861309">
                <a:moveTo>
                  <a:pt x="424180" y="424180"/>
                </a:moveTo>
                <a:lnTo>
                  <a:pt x="405130" y="42418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861310" h="2861309">
                <a:moveTo>
                  <a:pt x="430530" y="430530"/>
                </a:moveTo>
                <a:lnTo>
                  <a:pt x="411480" y="43053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0530" y="430530"/>
                </a:lnTo>
                <a:close/>
              </a:path>
              <a:path w="2861310" h="28613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61310" h="2861309">
                <a:moveTo>
                  <a:pt x="449580" y="449580"/>
                </a:moveTo>
                <a:lnTo>
                  <a:pt x="430530" y="44958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9580" y="449580"/>
                </a:lnTo>
                <a:close/>
              </a:path>
              <a:path w="2861310" h="28613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861310" h="28613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68630" y="468630"/>
                </a:lnTo>
                <a:close/>
              </a:path>
              <a:path w="2861310" h="2861309">
                <a:moveTo>
                  <a:pt x="474980" y="474980"/>
                </a:moveTo>
                <a:lnTo>
                  <a:pt x="455930" y="474980"/>
                </a:lnTo>
                <a:lnTo>
                  <a:pt x="462280" y="481330"/>
                </a:lnTo>
                <a:lnTo>
                  <a:pt x="481330" y="481330"/>
                </a:lnTo>
                <a:lnTo>
                  <a:pt x="474980" y="474980"/>
                </a:lnTo>
                <a:close/>
              </a:path>
              <a:path w="2861310" h="2861309">
                <a:moveTo>
                  <a:pt x="481330" y="481330"/>
                </a:moveTo>
                <a:lnTo>
                  <a:pt x="462280" y="481330"/>
                </a:lnTo>
                <a:lnTo>
                  <a:pt x="468630" y="487680"/>
                </a:lnTo>
                <a:lnTo>
                  <a:pt x="487680" y="487680"/>
                </a:lnTo>
                <a:lnTo>
                  <a:pt x="481330" y="481330"/>
                </a:lnTo>
                <a:close/>
              </a:path>
              <a:path w="2861310" h="2861309">
                <a:moveTo>
                  <a:pt x="487680" y="487680"/>
                </a:moveTo>
                <a:lnTo>
                  <a:pt x="468630" y="4876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87680" y="487680"/>
                </a:lnTo>
                <a:close/>
              </a:path>
              <a:path w="2861310" h="2861309">
                <a:moveTo>
                  <a:pt x="494030" y="494030"/>
                </a:moveTo>
                <a:lnTo>
                  <a:pt x="474980" y="494030"/>
                </a:lnTo>
                <a:lnTo>
                  <a:pt x="481330" y="500380"/>
                </a:lnTo>
                <a:lnTo>
                  <a:pt x="500380" y="500380"/>
                </a:lnTo>
                <a:lnTo>
                  <a:pt x="494030" y="494030"/>
                </a:lnTo>
                <a:close/>
              </a:path>
              <a:path w="2861310" h="2861309">
                <a:moveTo>
                  <a:pt x="500380" y="500380"/>
                </a:moveTo>
                <a:lnTo>
                  <a:pt x="481330" y="50038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500380" y="500380"/>
                </a:lnTo>
                <a:close/>
              </a:path>
              <a:path w="2861310" h="28613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61310" h="2861309">
                <a:moveTo>
                  <a:pt x="513080" y="513080"/>
                </a:moveTo>
                <a:lnTo>
                  <a:pt x="494030" y="513080"/>
                </a:lnTo>
                <a:lnTo>
                  <a:pt x="500380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861310" h="2861309">
                <a:moveTo>
                  <a:pt x="519430" y="519430"/>
                </a:moveTo>
                <a:lnTo>
                  <a:pt x="500380" y="519430"/>
                </a:lnTo>
                <a:lnTo>
                  <a:pt x="513080" y="532130"/>
                </a:lnTo>
                <a:lnTo>
                  <a:pt x="532130" y="532130"/>
                </a:lnTo>
                <a:lnTo>
                  <a:pt x="519430" y="519430"/>
                </a:lnTo>
                <a:close/>
              </a:path>
              <a:path w="2861310" h="2861309">
                <a:moveTo>
                  <a:pt x="532130" y="532130"/>
                </a:moveTo>
                <a:lnTo>
                  <a:pt x="513080" y="532130"/>
                </a:lnTo>
                <a:lnTo>
                  <a:pt x="519430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861310" h="2861309">
                <a:moveTo>
                  <a:pt x="538480" y="538480"/>
                </a:moveTo>
                <a:lnTo>
                  <a:pt x="519430" y="5384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861310" h="28613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861310" h="2861309">
                <a:moveTo>
                  <a:pt x="551180" y="551180"/>
                </a:moveTo>
                <a:lnTo>
                  <a:pt x="532130" y="55118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1180" y="551180"/>
                </a:lnTo>
                <a:close/>
              </a:path>
              <a:path w="2861310" h="28613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61310" h="28613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861310" h="2861309">
                <a:moveTo>
                  <a:pt x="576580" y="576580"/>
                </a:moveTo>
                <a:lnTo>
                  <a:pt x="557530" y="5765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76580" y="576580"/>
                </a:lnTo>
                <a:close/>
              </a:path>
              <a:path w="2861310" h="28613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61310" h="28613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61310" h="28613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61310" h="28613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61310" h="28613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61310" h="28613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61310" h="2861309">
                <a:moveTo>
                  <a:pt x="633730" y="633730"/>
                </a:moveTo>
                <a:lnTo>
                  <a:pt x="614680" y="63373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861310" h="2861309">
                <a:moveTo>
                  <a:pt x="640080" y="640080"/>
                </a:moveTo>
                <a:lnTo>
                  <a:pt x="621030" y="64008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40080" y="640080"/>
                </a:lnTo>
                <a:close/>
              </a:path>
              <a:path w="2861310" h="2861309">
                <a:moveTo>
                  <a:pt x="646430" y="646430"/>
                </a:moveTo>
                <a:lnTo>
                  <a:pt x="627380" y="646430"/>
                </a:lnTo>
                <a:lnTo>
                  <a:pt x="633730" y="652780"/>
                </a:lnTo>
                <a:lnTo>
                  <a:pt x="652780" y="652780"/>
                </a:lnTo>
                <a:lnTo>
                  <a:pt x="646430" y="646430"/>
                </a:lnTo>
                <a:close/>
              </a:path>
              <a:path w="2861310" h="2861309">
                <a:moveTo>
                  <a:pt x="652780" y="652780"/>
                </a:moveTo>
                <a:lnTo>
                  <a:pt x="633730" y="652780"/>
                </a:lnTo>
                <a:lnTo>
                  <a:pt x="640080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861310" h="2861309">
                <a:moveTo>
                  <a:pt x="659130" y="659130"/>
                </a:moveTo>
                <a:lnTo>
                  <a:pt x="640080" y="659130"/>
                </a:lnTo>
                <a:lnTo>
                  <a:pt x="652780" y="671830"/>
                </a:lnTo>
                <a:lnTo>
                  <a:pt x="671830" y="671830"/>
                </a:lnTo>
                <a:lnTo>
                  <a:pt x="659130" y="659130"/>
                </a:lnTo>
                <a:close/>
              </a:path>
              <a:path w="2861310" h="2861309">
                <a:moveTo>
                  <a:pt x="671830" y="671830"/>
                </a:moveTo>
                <a:lnTo>
                  <a:pt x="652780" y="67183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1830" y="671830"/>
                </a:lnTo>
                <a:close/>
              </a:path>
              <a:path w="2861310" h="28613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61310" h="2861309">
                <a:moveTo>
                  <a:pt x="690880" y="690880"/>
                </a:moveTo>
                <a:lnTo>
                  <a:pt x="671830" y="69088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0880" y="690880"/>
                </a:lnTo>
                <a:close/>
              </a:path>
              <a:path w="2861310" h="2861309">
                <a:moveTo>
                  <a:pt x="697230" y="697230"/>
                </a:moveTo>
                <a:lnTo>
                  <a:pt x="678180" y="69723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7230" y="697230"/>
                </a:lnTo>
                <a:close/>
              </a:path>
              <a:path w="2861310" h="2861309">
                <a:moveTo>
                  <a:pt x="703580" y="703580"/>
                </a:moveTo>
                <a:lnTo>
                  <a:pt x="684530" y="703580"/>
                </a:lnTo>
                <a:lnTo>
                  <a:pt x="690880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861310" h="28613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861310" h="28613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61310" h="2861309">
                <a:moveTo>
                  <a:pt x="722630" y="722630"/>
                </a:moveTo>
                <a:lnTo>
                  <a:pt x="703580" y="72263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22630" y="722630"/>
                </a:lnTo>
                <a:close/>
              </a:path>
              <a:path w="2861310" h="2861309">
                <a:moveTo>
                  <a:pt x="748030" y="748030"/>
                </a:moveTo>
                <a:lnTo>
                  <a:pt x="728980" y="748030"/>
                </a:lnTo>
                <a:lnTo>
                  <a:pt x="735330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861310" h="2861309">
                <a:moveTo>
                  <a:pt x="754380" y="754380"/>
                </a:moveTo>
                <a:lnTo>
                  <a:pt x="735330" y="75438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54380" y="754380"/>
                </a:lnTo>
                <a:close/>
              </a:path>
              <a:path w="2861310" h="2861309">
                <a:moveTo>
                  <a:pt x="767080" y="767080"/>
                </a:moveTo>
                <a:lnTo>
                  <a:pt x="748030" y="76708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67080" y="767080"/>
                </a:lnTo>
                <a:close/>
              </a:path>
              <a:path w="2861310" h="28613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61310" h="28613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61310" h="28613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61310" h="28613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861310" h="28613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861310" h="28613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61310" h="2861309">
                <a:moveTo>
                  <a:pt x="817880" y="817880"/>
                </a:moveTo>
                <a:lnTo>
                  <a:pt x="798830" y="81788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7880" y="817880"/>
                </a:lnTo>
                <a:close/>
              </a:path>
              <a:path w="2861310" h="2861309">
                <a:moveTo>
                  <a:pt x="824230" y="824230"/>
                </a:moveTo>
                <a:lnTo>
                  <a:pt x="805180" y="82423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24230" y="824230"/>
                </a:lnTo>
                <a:close/>
              </a:path>
              <a:path w="2861310" h="28613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61310" h="28613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61310" h="28613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61310" h="2861309">
                <a:moveTo>
                  <a:pt x="855980" y="855980"/>
                </a:moveTo>
                <a:lnTo>
                  <a:pt x="836930" y="85598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55980" y="855980"/>
                </a:lnTo>
                <a:close/>
              </a:path>
              <a:path w="2861310" h="2861309">
                <a:moveTo>
                  <a:pt x="862330" y="862330"/>
                </a:moveTo>
                <a:lnTo>
                  <a:pt x="843280" y="86233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861310" h="28613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61310" h="28613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61310" h="28613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61310" h="28613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61310" h="2861309">
                <a:moveTo>
                  <a:pt x="894080" y="894080"/>
                </a:moveTo>
                <a:lnTo>
                  <a:pt x="875030" y="89408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894080" y="894080"/>
                </a:lnTo>
                <a:close/>
              </a:path>
              <a:path w="2861310" h="28613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61310" h="28613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61310" h="2861309">
                <a:moveTo>
                  <a:pt x="919480" y="919480"/>
                </a:moveTo>
                <a:lnTo>
                  <a:pt x="900430" y="91948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19480" y="919480"/>
                </a:lnTo>
                <a:close/>
              </a:path>
              <a:path w="2861310" h="2861309">
                <a:moveTo>
                  <a:pt x="925830" y="925830"/>
                </a:moveTo>
                <a:lnTo>
                  <a:pt x="906780" y="92583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861310" h="28613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61310" h="28613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61310" h="2861309">
                <a:moveTo>
                  <a:pt x="944880" y="944880"/>
                </a:moveTo>
                <a:lnTo>
                  <a:pt x="925830" y="94488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861310" h="28613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1230" y="951230"/>
                </a:lnTo>
                <a:close/>
              </a:path>
              <a:path w="2861310" h="28613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861310" h="28613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61310" h="28613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61310" h="2861309">
                <a:moveTo>
                  <a:pt x="976630" y="976630"/>
                </a:moveTo>
                <a:lnTo>
                  <a:pt x="957580" y="9766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76630" y="976630"/>
                </a:lnTo>
                <a:close/>
              </a:path>
              <a:path w="2861310" h="28613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61310" h="2861309">
                <a:moveTo>
                  <a:pt x="1002030" y="1002030"/>
                </a:moveTo>
                <a:lnTo>
                  <a:pt x="982980" y="1002030"/>
                </a:lnTo>
                <a:lnTo>
                  <a:pt x="989330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861310" h="2861309">
                <a:moveTo>
                  <a:pt x="1008380" y="1008380"/>
                </a:moveTo>
                <a:lnTo>
                  <a:pt x="989330" y="100838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861310" h="2861309">
                <a:moveTo>
                  <a:pt x="1014730" y="1014730"/>
                </a:moveTo>
                <a:lnTo>
                  <a:pt x="995680" y="101473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14730" y="1014730"/>
                </a:lnTo>
                <a:close/>
              </a:path>
              <a:path w="2861310" h="2861309">
                <a:moveTo>
                  <a:pt x="1027430" y="1027430"/>
                </a:moveTo>
                <a:lnTo>
                  <a:pt x="1008380" y="102743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27430" y="1027430"/>
                </a:lnTo>
                <a:close/>
              </a:path>
              <a:path w="2861310" h="28613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61310" h="28613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61310" h="28613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61310" h="2861309">
                <a:moveTo>
                  <a:pt x="1059180" y="1059180"/>
                </a:moveTo>
                <a:lnTo>
                  <a:pt x="1040130" y="105918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59180" y="1059180"/>
                </a:lnTo>
                <a:close/>
              </a:path>
              <a:path w="2861310" h="2861309">
                <a:moveTo>
                  <a:pt x="1071880" y="1071880"/>
                </a:moveTo>
                <a:lnTo>
                  <a:pt x="1052830" y="1071880"/>
                </a:lnTo>
                <a:lnTo>
                  <a:pt x="1065530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861310" h="2861309">
                <a:moveTo>
                  <a:pt x="1084580" y="1084580"/>
                </a:moveTo>
                <a:lnTo>
                  <a:pt x="1065530" y="10845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861310" h="28613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61310" h="28613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61310" h="28613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61310" h="2861309">
                <a:moveTo>
                  <a:pt x="1109980" y="1109980"/>
                </a:moveTo>
                <a:lnTo>
                  <a:pt x="1090930" y="110998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861310" h="28613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861310" h="28613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61310" h="28613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61310" h="28613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861310" h="28613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861310" h="2861309">
                <a:moveTo>
                  <a:pt x="1148080" y="1148080"/>
                </a:moveTo>
                <a:lnTo>
                  <a:pt x="1129030" y="11480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861310" h="28613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61310" h="28613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61310" h="28613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61310" h="2861309">
                <a:moveTo>
                  <a:pt x="1173480" y="1173480"/>
                </a:moveTo>
                <a:lnTo>
                  <a:pt x="1154430" y="117348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3480" y="1173480"/>
                </a:lnTo>
                <a:close/>
              </a:path>
              <a:path w="2861310" h="28613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61310" h="28613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61310" h="2861309">
                <a:moveTo>
                  <a:pt x="1198880" y="1198880"/>
                </a:moveTo>
                <a:lnTo>
                  <a:pt x="1179830" y="1198880"/>
                </a:lnTo>
                <a:lnTo>
                  <a:pt x="1186180" y="1205230"/>
                </a:lnTo>
                <a:lnTo>
                  <a:pt x="1205230" y="1205230"/>
                </a:lnTo>
                <a:lnTo>
                  <a:pt x="1198880" y="1198880"/>
                </a:lnTo>
                <a:close/>
              </a:path>
              <a:path w="2861310" h="2861309">
                <a:moveTo>
                  <a:pt x="1205230" y="1205230"/>
                </a:moveTo>
                <a:lnTo>
                  <a:pt x="1186180" y="1205230"/>
                </a:lnTo>
                <a:lnTo>
                  <a:pt x="1192530" y="1211580"/>
                </a:lnTo>
                <a:lnTo>
                  <a:pt x="1211580" y="1211580"/>
                </a:lnTo>
                <a:lnTo>
                  <a:pt x="1205230" y="1205230"/>
                </a:lnTo>
                <a:close/>
              </a:path>
              <a:path w="2861310" h="2861309">
                <a:moveTo>
                  <a:pt x="1211580" y="1211580"/>
                </a:moveTo>
                <a:lnTo>
                  <a:pt x="1192530" y="1211580"/>
                </a:lnTo>
                <a:lnTo>
                  <a:pt x="1198880" y="1217930"/>
                </a:lnTo>
                <a:lnTo>
                  <a:pt x="1217930" y="1217930"/>
                </a:lnTo>
                <a:lnTo>
                  <a:pt x="1211580" y="1211580"/>
                </a:lnTo>
                <a:close/>
              </a:path>
              <a:path w="2861310" h="2861309">
                <a:moveTo>
                  <a:pt x="1217930" y="1217930"/>
                </a:moveTo>
                <a:lnTo>
                  <a:pt x="1198880" y="121793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17930" y="1217930"/>
                </a:lnTo>
                <a:close/>
              </a:path>
              <a:path w="2861310" h="2861309">
                <a:moveTo>
                  <a:pt x="1230630" y="1230630"/>
                </a:moveTo>
                <a:lnTo>
                  <a:pt x="1211580" y="1230630"/>
                </a:lnTo>
                <a:lnTo>
                  <a:pt x="1225550" y="1244600"/>
                </a:lnTo>
                <a:lnTo>
                  <a:pt x="1244600" y="1244600"/>
                </a:lnTo>
                <a:lnTo>
                  <a:pt x="1230630" y="1230630"/>
                </a:lnTo>
                <a:close/>
              </a:path>
              <a:path w="2861310" h="2861309">
                <a:moveTo>
                  <a:pt x="1244600" y="1244600"/>
                </a:moveTo>
                <a:lnTo>
                  <a:pt x="1225550" y="124460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44600" y="1244600"/>
                </a:lnTo>
                <a:close/>
              </a:path>
              <a:path w="2861310" h="2861309">
                <a:moveTo>
                  <a:pt x="1250950" y="1250950"/>
                </a:moveTo>
                <a:lnTo>
                  <a:pt x="1231900" y="1250950"/>
                </a:lnTo>
                <a:lnTo>
                  <a:pt x="1238250" y="1257300"/>
                </a:lnTo>
                <a:lnTo>
                  <a:pt x="1257300" y="1257300"/>
                </a:lnTo>
                <a:lnTo>
                  <a:pt x="1250950" y="1250950"/>
                </a:lnTo>
                <a:close/>
              </a:path>
              <a:path w="2861310" h="2861309">
                <a:moveTo>
                  <a:pt x="1257300" y="1257300"/>
                </a:moveTo>
                <a:lnTo>
                  <a:pt x="1238250" y="1257300"/>
                </a:lnTo>
                <a:lnTo>
                  <a:pt x="1263650" y="1282700"/>
                </a:lnTo>
                <a:lnTo>
                  <a:pt x="1282700" y="1282700"/>
                </a:lnTo>
                <a:lnTo>
                  <a:pt x="1257300" y="1257300"/>
                </a:lnTo>
                <a:close/>
              </a:path>
              <a:path w="2861310" h="2861309">
                <a:moveTo>
                  <a:pt x="1282700" y="1282700"/>
                </a:moveTo>
                <a:lnTo>
                  <a:pt x="1263650" y="128270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282700" y="1282700"/>
                </a:lnTo>
                <a:close/>
              </a:path>
              <a:path w="2861310" h="2861309">
                <a:moveTo>
                  <a:pt x="1286510" y="1286510"/>
                </a:moveTo>
                <a:lnTo>
                  <a:pt x="1267460" y="1286510"/>
                </a:lnTo>
                <a:lnTo>
                  <a:pt x="1280160" y="1299210"/>
                </a:lnTo>
                <a:lnTo>
                  <a:pt x="1299210" y="1299210"/>
                </a:lnTo>
                <a:lnTo>
                  <a:pt x="1286510" y="1286510"/>
                </a:lnTo>
                <a:close/>
              </a:path>
              <a:path w="2861310" h="2861309">
                <a:moveTo>
                  <a:pt x="1299210" y="1299210"/>
                </a:moveTo>
                <a:lnTo>
                  <a:pt x="1280160" y="1299210"/>
                </a:lnTo>
                <a:lnTo>
                  <a:pt x="1286510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861310" h="2861309">
                <a:moveTo>
                  <a:pt x="1305560" y="1305560"/>
                </a:moveTo>
                <a:lnTo>
                  <a:pt x="1286510" y="130556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305560" y="1305560"/>
                </a:lnTo>
                <a:close/>
              </a:path>
              <a:path w="2861310" h="2861309">
                <a:moveTo>
                  <a:pt x="1324610" y="1324610"/>
                </a:moveTo>
                <a:lnTo>
                  <a:pt x="1305560" y="1324610"/>
                </a:lnTo>
                <a:lnTo>
                  <a:pt x="1324610" y="1343660"/>
                </a:lnTo>
                <a:lnTo>
                  <a:pt x="1343660" y="1343660"/>
                </a:lnTo>
                <a:lnTo>
                  <a:pt x="1324610" y="1324610"/>
                </a:lnTo>
                <a:close/>
              </a:path>
              <a:path w="2861310" h="2861309">
                <a:moveTo>
                  <a:pt x="1343660" y="1343660"/>
                </a:moveTo>
                <a:lnTo>
                  <a:pt x="1324610" y="1343660"/>
                </a:lnTo>
                <a:lnTo>
                  <a:pt x="1330960" y="1350010"/>
                </a:lnTo>
                <a:lnTo>
                  <a:pt x="1350010" y="1350010"/>
                </a:lnTo>
                <a:lnTo>
                  <a:pt x="1343660" y="1343660"/>
                </a:lnTo>
                <a:close/>
              </a:path>
              <a:path w="2861310" h="2861309">
                <a:moveTo>
                  <a:pt x="1350010" y="1350010"/>
                </a:moveTo>
                <a:lnTo>
                  <a:pt x="1330960" y="135001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50010" y="1350010"/>
                </a:lnTo>
                <a:close/>
              </a:path>
              <a:path w="2861310" h="2861309">
                <a:moveTo>
                  <a:pt x="1375410" y="1375410"/>
                </a:moveTo>
                <a:lnTo>
                  <a:pt x="1356360" y="137541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75410" y="1375410"/>
                </a:lnTo>
                <a:close/>
              </a:path>
              <a:path w="2861310" h="28613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861310" h="2861309">
                <a:moveTo>
                  <a:pt x="1390650" y="1390650"/>
                </a:moveTo>
                <a:lnTo>
                  <a:pt x="1371600" y="139065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90650" y="1390650"/>
                </a:lnTo>
                <a:close/>
              </a:path>
              <a:path w="2861310" h="2861309">
                <a:moveTo>
                  <a:pt x="1397000" y="1397000"/>
                </a:moveTo>
                <a:lnTo>
                  <a:pt x="1377950" y="139700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397000" y="1397000"/>
                </a:lnTo>
                <a:close/>
              </a:path>
              <a:path w="2861310" h="28613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861310" h="28613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861310" h="28613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61310" h="2861309">
                <a:moveTo>
                  <a:pt x="1422400" y="1422400"/>
                </a:moveTo>
                <a:lnTo>
                  <a:pt x="1403350" y="1422400"/>
                </a:lnTo>
                <a:lnTo>
                  <a:pt x="1409700" y="1428750"/>
                </a:lnTo>
                <a:lnTo>
                  <a:pt x="1428750" y="1428750"/>
                </a:lnTo>
                <a:lnTo>
                  <a:pt x="1422400" y="1422400"/>
                </a:lnTo>
                <a:close/>
              </a:path>
              <a:path w="2861310" h="2861309">
                <a:moveTo>
                  <a:pt x="1428750" y="1428750"/>
                </a:moveTo>
                <a:lnTo>
                  <a:pt x="1409700" y="142875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28750" y="1428750"/>
                </a:lnTo>
                <a:close/>
              </a:path>
              <a:path w="2861310" h="28613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61310" h="2861309">
                <a:moveTo>
                  <a:pt x="1447800" y="1447800"/>
                </a:moveTo>
                <a:lnTo>
                  <a:pt x="1428750" y="1447800"/>
                </a:lnTo>
                <a:lnTo>
                  <a:pt x="1441450" y="1460500"/>
                </a:lnTo>
                <a:lnTo>
                  <a:pt x="1460500" y="1460500"/>
                </a:lnTo>
                <a:lnTo>
                  <a:pt x="1447800" y="1447800"/>
                </a:lnTo>
                <a:close/>
              </a:path>
              <a:path w="2861310" h="2861309">
                <a:moveTo>
                  <a:pt x="1460500" y="1460500"/>
                </a:moveTo>
                <a:lnTo>
                  <a:pt x="1441450" y="146050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60500" y="1460500"/>
                </a:lnTo>
                <a:close/>
              </a:path>
              <a:path w="2861310" h="2861309">
                <a:moveTo>
                  <a:pt x="1464310" y="1464310"/>
                </a:moveTo>
                <a:lnTo>
                  <a:pt x="1445260" y="1464310"/>
                </a:lnTo>
                <a:lnTo>
                  <a:pt x="1447800" y="1466850"/>
                </a:lnTo>
                <a:lnTo>
                  <a:pt x="1466850" y="1466850"/>
                </a:lnTo>
                <a:lnTo>
                  <a:pt x="1464310" y="1464310"/>
                </a:lnTo>
                <a:close/>
              </a:path>
              <a:path w="2861310" h="2861309">
                <a:moveTo>
                  <a:pt x="1466850" y="1466850"/>
                </a:moveTo>
                <a:lnTo>
                  <a:pt x="1447800" y="146685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6850" y="1466850"/>
                </a:lnTo>
                <a:close/>
              </a:path>
              <a:path w="2861310" h="2861309">
                <a:moveTo>
                  <a:pt x="1479550" y="1479550"/>
                </a:moveTo>
                <a:lnTo>
                  <a:pt x="1460500" y="1479550"/>
                </a:lnTo>
                <a:lnTo>
                  <a:pt x="1464310" y="1483360"/>
                </a:lnTo>
                <a:lnTo>
                  <a:pt x="1483360" y="1483360"/>
                </a:lnTo>
                <a:lnTo>
                  <a:pt x="1479550" y="1479550"/>
                </a:lnTo>
                <a:close/>
              </a:path>
              <a:path w="2861310" h="2861309">
                <a:moveTo>
                  <a:pt x="1483360" y="1483360"/>
                </a:moveTo>
                <a:lnTo>
                  <a:pt x="1464310" y="1483360"/>
                </a:lnTo>
                <a:lnTo>
                  <a:pt x="1483360" y="1502410"/>
                </a:lnTo>
                <a:lnTo>
                  <a:pt x="1502410" y="1502410"/>
                </a:lnTo>
                <a:lnTo>
                  <a:pt x="1483360" y="1483360"/>
                </a:lnTo>
                <a:close/>
              </a:path>
              <a:path w="2861310" h="2861309">
                <a:moveTo>
                  <a:pt x="1502410" y="1502410"/>
                </a:moveTo>
                <a:lnTo>
                  <a:pt x="1483360" y="1502410"/>
                </a:lnTo>
                <a:lnTo>
                  <a:pt x="1492250" y="1511300"/>
                </a:lnTo>
                <a:lnTo>
                  <a:pt x="1511300" y="1511300"/>
                </a:lnTo>
                <a:lnTo>
                  <a:pt x="1502410" y="1502410"/>
                </a:lnTo>
                <a:close/>
              </a:path>
              <a:path w="2861310" h="2861309">
                <a:moveTo>
                  <a:pt x="1511300" y="1511300"/>
                </a:moveTo>
                <a:lnTo>
                  <a:pt x="1492250" y="1511300"/>
                </a:lnTo>
                <a:lnTo>
                  <a:pt x="1496060" y="1515110"/>
                </a:lnTo>
                <a:lnTo>
                  <a:pt x="1515110" y="1515110"/>
                </a:lnTo>
                <a:lnTo>
                  <a:pt x="1511300" y="1511300"/>
                </a:lnTo>
                <a:close/>
              </a:path>
              <a:path w="2861310" h="2861309">
                <a:moveTo>
                  <a:pt x="1515110" y="1515110"/>
                </a:moveTo>
                <a:lnTo>
                  <a:pt x="1496060" y="1515110"/>
                </a:lnTo>
                <a:lnTo>
                  <a:pt x="1498600" y="1517650"/>
                </a:lnTo>
                <a:lnTo>
                  <a:pt x="1517650" y="1517650"/>
                </a:lnTo>
                <a:lnTo>
                  <a:pt x="1515110" y="1515110"/>
                </a:lnTo>
                <a:close/>
              </a:path>
              <a:path w="2861310" h="2861309">
                <a:moveTo>
                  <a:pt x="1517650" y="1517650"/>
                </a:moveTo>
                <a:lnTo>
                  <a:pt x="1498600" y="15176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17650" y="1517650"/>
                </a:lnTo>
                <a:close/>
              </a:path>
              <a:path w="2861310" h="28613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861310" h="2861309">
                <a:moveTo>
                  <a:pt x="1527810" y="1527810"/>
                </a:moveTo>
                <a:lnTo>
                  <a:pt x="1508760" y="152781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7810" y="1527810"/>
                </a:lnTo>
                <a:close/>
              </a:path>
              <a:path w="2861310" h="2861309">
                <a:moveTo>
                  <a:pt x="1530350" y="1530350"/>
                </a:moveTo>
                <a:lnTo>
                  <a:pt x="1511300" y="1530350"/>
                </a:lnTo>
                <a:lnTo>
                  <a:pt x="1524000" y="1543050"/>
                </a:lnTo>
                <a:lnTo>
                  <a:pt x="1543050" y="1543050"/>
                </a:lnTo>
                <a:lnTo>
                  <a:pt x="1530350" y="1530350"/>
                </a:lnTo>
                <a:close/>
              </a:path>
              <a:path w="2861310" h="2861309">
                <a:moveTo>
                  <a:pt x="1543050" y="1543050"/>
                </a:moveTo>
                <a:lnTo>
                  <a:pt x="1524000" y="1543050"/>
                </a:lnTo>
                <a:lnTo>
                  <a:pt x="1530350" y="1549400"/>
                </a:lnTo>
                <a:lnTo>
                  <a:pt x="1549400" y="1549400"/>
                </a:lnTo>
                <a:lnTo>
                  <a:pt x="1543050" y="1543050"/>
                </a:lnTo>
                <a:close/>
              </a:path>
              <a:path w="2861310" h="2861309">
                <a:moveTo>
                  <a:pt x="1549400" y="1549400"/>
                </a:moveTo>
                <a:lnTo>
                  <a:pt x="1530350" y="154940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49400" y="1549400"/>
                </a:lnTo>
                <a:close/>
              </a:path>
              <a:path w="2861310" h="2861309">
                <a:moveTo>
                  <a:pt x="1572260" y="1572260"/>
                </a:moveTo>
                <a:lnTo>
                  <a:pt x="1553210" y="1572260"/>
                </a:lnTo>
                <a:lnTo>
                  <a:pt x="1584960" y="1604010"/>
                </a:lnTo>
                <a:lnTo>
                  <a:pt x="1604010" y="1604010"/>
                </a:lnTo>
                <a:lnTo>
                  <a:pt x="1572260" y="1572260"/>
                </a:lnTo>
                <a:close/>
              </a:path>
              <a:path w="2861310" h="2861309">
                <a:moveTo>
                  <a:pt x="1604010" y="1604010"/>
                </a:moveTo>
                <a:lnTo>
                  <a:pt x="1584960" y="160401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04010" y="1604010"/>
                </a:lnTo>
                <a:close/>
              </a:path>
              <a:path w="2861310" h="2861309">
                <a:moveTo>
                  <a:pt x="1635760" y="1635760"/>
                </a:moveTo>
                <a:lnTo>
                  <a:pt x="1616710" y="1635760"/>
                </a:lnTo>
                <a:lnTo>
                  <a:pt x="1623060" y="1642110"/>
                </a:lnTo>
                <a:lnTo>
                  <a:pt x="1642110" y="1642110"/>
                </a:lnTo>
                <a:lnTo>
                  <a:pt x="1635760" y="1635760"/>
                </a:lnTo>
                <a:close/>
              </a:path>
              <a:path w="2861310" h="2861309">
                <a:moveTo>
                  <a:pt x="1642110" y="1642110"/>
                </a:moveTo>
                <a:lnTo>
                  <a:pt x="1623060" y="1642110"/>
                </a:lnTo>
                <a:lnTo>
                  <a:pt x="1635760" y="1654810"/>
                </a:lnTo>
                <a:lnTo>
                  <a:pt x="1654809" y="1654810"/>
                </a:lnTo>
                <a:lnTo>
                  <a:pt x="1642110" y="1642110"/>
                </a:lnTo>
                <a:close/>
              </a:path>
              <a:path w="2861310" h="28613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61310" h="2861309">
                <a:moveTo>
                  <a:pt x="1661160" y="1661160"/>
                </a:moveTo>
                <a:lnTo>
                  <a:pt x="1642110" y="1661160"/>
                </a:lnTo>
                <a:lnTo>
                  <a:pt x="1648460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861310" h="2861309">
                <a:moveTo>
                  <a:pt x="1667510" y="1667510"/>
                </a:moveTo>
                <a:lnTo>
                  <a:pt x="1648460" y="166751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861310" h="2861309">
                <a:moveTo>
                  <a:pt x="1673860" y="1673860"/>
                </a:moveTo>
                <a:lnTo>
                  <a:pt x="1654810" y="1673860"/>
                </a:lnTo>
                <a:lnTo>
                  <a:pt x="1673860" y="1692910"/>
                </a:lnTo>
                <a:lnTo>
                  <a:pt x="1692910" y="1692910"/>
                </a:lnTo>
                <a:lnTo>
                  <a:pt x="1673860" y="1673860"/>
                </a:lnTo>
                <a:close/>
              </a:path>
              <a:path w="2861310" h="2861309">
                <a:moveTo>
                  <a:pt x="1692910" y="1692910"/>
                </a:moveTo>
                <a:lnTo>
                  <a:pt x="1673860" y="1692910"/>
                </a:lnTo>
                <a:lnTo>
                  <a:pt x="1689100" y="1708150"/>
                </a:lnTo>
                <a:lnTo>
                  <a:pt x="1708150" y="1708150"/>
                </a:lnTo>
                <a:lnTo>
                  <a:pt x="1692910" y="1692910"/>
                </a:lnTo>
                <a:close/>
              </a:path>
              <a:path w="2861310" h="2861309">
                <a:moveTo>
                  <a:pt x="1708150" y="1708150"/>
                </a:moveTo>
                <a:lnTo>
                  <a:pt x="1689100" y="1708150"/>
                </a:lnTo>
                <a:lnTo>
                  <a:pt x="1699260" y="1718310"/>
                </a:lnTo>
                <a:lnTo>
                  <a:pt x="1718310" y="1718310"/>
                </a:lnTo>
                <a:lnTo>
                  <a:pt x="1708150" y="1708150"/>
                </a:lnTo>
                <a:close/>
              </a:path>
              <a:path w="2861310" h="2861309">
                <a:moveTo>
                  <a:pt x="1718310" y="1718310"/>
                </a:moveTo>
                <a:lnTo>
                  <a:pt x="1699260" y="1718310"/>
                </a:lnTo>
                <a:lnTo>
                  <a:pt x="1705610" y="1724660"/>
                </a:lnTo>
                <a:lnTo>
                  <a:pt x="1724660" y="1724660"/>
                </a:lnTo>
                <a:lnTo>
                  <a:pt x="1718310" y="1718310"/>
                </a:lnTo>
                <a:close/>
              </a:path>
              <a:path w="2861310" h="2861309">
                <a:moveTo>
                  <a:pt x="1724660" y="1724660"/>
                </a:moveTo>
                <a:lnTo>
                  <a:pt x="1705610" y="17246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24660" y="1724660"/>
                </a:lnTo>
                <a:close/>
              </a:path>
              <a:path w="2861310" h="2861309">
                <a:moveTo>
                  <a:pt x="1743710" y="1743710"/>
                </a:moveTo>
                <a:lnTo>
                  <a:pt x="1724660" y="1743710"/>
                </a:lnTo>
                <a:lnTo>
                  <a:pt x="1731010" y="1750060"/>
                </a:lnTo>
                <a:lnTo>
                  <a:pt x="1750060" y="1750060"/>
                </a:lnTo>
                <a:lnTo>
                  <a:pt x="1743710" y="1743710"/>
                </a:lnTo>
                <a:close/>
              </a:path>
              <a:path w="2861310" h="2861309">
                <a:moveTo>
                  <a:pt x="1750060" y="1750060"/>
                </a:moveTo>
                <a:lnTo>
                  <a:pt x="1731010" y="1750060"/>
                </a:lnTo>
                <a:lnTo>
                  <a:pt x="1752600" y="1771650"/>
                </a:lnTo>
                <a:lnTo>
                  <a:pt x="1771650" y="1771650"/>
                </a:lnTo>
                <a:lnTo>
                  <a:pt x="1750060" y="1750060"/>
                </a:lnTo>
                <a:close/>
              </a:path>
              <a:path w="2861310" h="2861309">
                <a:moveTo>
                  <a:pt x="1771650" y="1771650"/>
                </a:moveTo>
                <a:lnTo>
                  <a:pt x="1752600" y="177165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71650" y="1771650"/>
                </a:lnTo>
                <a:close/>
              </a:path>
              <a:path w="2861310" h="2861309">
                <a:moveTo>
                  <a:pt x="1775460" y="1775460"/>
                </a:moveTo>
                <a:lnTo>
                  <a:pt x="1756410" y="1775460"/>
                </a:lnTo>
                <a:lnTo>
                  <a:pt x="1758950" y="1778000"/>
                </a:lnTo>
                <a:lnTo>
                  <a:pt x="1778000" y="1778000"/>
                </a:lnTo>
                <a:lnTo>
                  <a:pt x="1775460" y="1775460"/>
                </a:lnTo>
                <a:close/>
              </a:path>
              <a:path w="2861310" h="2861309">
                <a:moveTo>
                  <a:pt x="1778000" y="1778000"/>
                </a:moveTo>
                <a:lnTo>
                  <a:pt x="1758950" y="1778000"/>
                </a:lnTo>
                <a:lnTo>
                  <a:pt x="1784350" y="1803400"/>
                </a:lnTo>
                <a:lnTo>
                  <a:pt x="1803400" y="1803400"/>
                </a:lnTo>
                <a:lnTo>
                  <a:pt x="1778000" y="1778000"/>
                </a:lnTo>
                <a:close/>
              </a:path>
              <a:path w="2861310" h="2861309">
                <a:moveTo>
                  <a:pt x="1803400" y="1803400"/>
                </a:moveTo>
                <a:lnTo>
                  <a:pt x="1784350" y="180340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3400" y="1803400"/>
                </a:lnTo>
                <a:close/>
              </a:path>
              <a:path w="2861310" h="2861309">
                <a:moveTo>
                  <a:pt x="1807210" y="1807210"/>
                </a:moveTo>
                <a:lnTo>
                  <a:pt x="1788160" y="1807210"/>
                </a:lnTo>
                <a:lnTo>
                  <a:pt x="1794510" y="1813560"/>
                </a:lnTo>
                <a:lnTo>
                  <a:pt x="1813560" y="1813560"/>
                </a:lnTo>
                <a:lnTo>
                  <a:pt x="1807210" y="1807210"/>
                </a:lnTo>
                <a:close/>
              </a:path>
              <a:path w="2861310" h="2861309">
                <a:moveTo>
                  <a:pt x="1813560" y="1813560"/>
                </a:moveTo>
                <a:lnTo>
                  <a:pt x="1794510" y="1813560"/>
                </a:lnTo>
                <a:lnTo>
                  <a:pt x="1819910" y="1838960"/>
                </a:lnTo>
                <a:lnTo>
                  <a:pt x="1838960" y="1838960"/>
                </a:lnTo>
                <a:lnTo>
                  <a:pt x="1813560" y="1813560"/>
                </a:lnTo>
                <a:close/>
              </a:path>
              <a:path w="2861310" h="2861309">
                <a:moveTo>
                  <a:pt x="1838960" y="1838960"/>
                </a:moveTo>
                <a:lnTo>
                  <a:pt x="1819910" y="183896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38960" y="1838960"/>
                </a:lnTo>
                <a:close/>
              </a:path>
              <a:path w="2861310" h="2861309">
                <a:moveTo>
                  <a:pt x="1870710" y="1870710"/>
                </a:moveTo>
                <a:lnTo>
                  <a:pt x="1851660" y="1870710"/>
                </a:lnTo>
                <a:lnTo>
                  <a:pt x="1883410" y="1902460"/>
                </a:lnTo>
                <a:lnTo>
                  <a:pt x="1902460" y="1902460"/>
                </a:lnTo>
                <a:lnTo>
                  <a:pt x="1870710" y="1870710"/>
                </a:lnTo>
                <a:close/>
              </a:path>
              <a:path w="2861310" h="2861309">
                <a:moveTo>
                  <a:pt x="1902460" y="1902460"/>
                </a:moveTo>
                <a:lnTo>
                  <a:pt x="1883410" y="1902460"/>
                </a:lnTo>
                <a:lnTo>
                  <a:pt x="1889760" y="1908810"/>
                </a:lnTo>
                <a:lnTo>
                  <a:pt x="1908810" y="1908810"/>
                </a:lnTo>
                <a:lnTo>
                  <a:pt x="1902460" y="1902460"/>
                </a:lnTo>
                <a:close/>
              </a:path>
              <a:path w="2861310" h="2861309">
                <a:moveTo>
                  <a:pt x="1908810" y="1908810"/>
                </a:moveTo>
                <a:lnTo>
                  <a:pt x="1889760" y="190881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08810" y="1908810"/>
                </a:lnTo>
                <a:close/>
              </a:path>
              <a:path w="2861310" h="2861309">
                <a:moveTo>
                  <a:pt x="1934210" y="1934210"/>
                </a:moveTo>
                <a:lnTo>
                  <a:pt x="1915160" y="193421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34210" y="1934210"/>
                </a:lnTo>
                <a:close/>
              </a:path>
              <a:path w="2861310" h="2861309">
                <a:moveTo>
                  <a:pt x="1962150" y="1962150"/>
                </a:moveTo>
                <a:lnTo>
                  <a:pt x="1943100" y="1962150"/>
                </a:lnTo>
                <a:lnTo>
                  <a:pt x="1946910" y="1965960"/>
                </a:lnTo>
                <a:lnTo>
                  <a:pt x="1965960" y="1965960"/>
                </a:lnTo>
                <a:lnTo>
                  <a:pt x="1962150" y="1962150"/>
                </a:lnTo>
                <a:close/>
              </a:path>
              <a:path w="2861310" h="2861309">
                <a:moveTo>
                  <a:pt x="1965960" y="1965960"/>
                </a:moveTo>
                <a:lnTo>
                  <a:pt x="1946910" y="1965960"/>
                </a:lnTo>
                <a:lnTo>
                  <a:pt x="1953260" y="1972310"/>
                </a:lnTo>
                <a:lnTo>
                  <a:pt x="1972310" y="1972310"/>
                </a:lnTo>
                <a:lnTo>
                  <a:pt x="1965960" y="1965960"/>
                </a:lnTo>
                <a:close/>
              </a:path>
              <a:path w="2861310" h="2861309">
                <a:moveTo>
                  <a:pt x="1972310" y="1972310"/>
                </a:moveTo>
                <a:lnTo>
                  <a:pt x="1953260" y="197231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2310" y="1972310"/>
                </a:lnTo>
                <a:close/>
              </a:path>
              <a:path w="2861310" h="2861309">
                <a:moveTo>
                  <a:pt x="1981200" y="1981200"/>
                </a:moveTo>
                <a:lnTo>
                  <a:pt x="1962150" y="1981200"/>
                </a:lnTo>
                <a:lnTo>
                  <a:pt x="1972310" y="1991360"/>
                </a:lnTo>
                <a:lnTo>
                  <a:pt x="1991360" y="1991360"/>
                </a:lnTo>
                <a:lnTo>
                  <a:pt x="1981200" y="1981200"/>
                </a:lnTo>
                <a:close/>
              </a:path>
              <a:path w="2861310" h="2861309">
                <a:moveTo>
                  <a:pt x="1991360" y="1991360"/>
                </a:moveTo>
                <a:lnTo>
                  <a:pt x="1972310" y="199136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91360" y="1991360"/>
                </a:lnTo>
                <a:close/>
              </a:path>
              <a:path w="2861310" h="28613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61310" h="28613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61310" h="2861309">
                <a:moveTo>
                  <a:pt x="2006600" y="2006600"/>
                </a:moveTo>
                <a:lnTo>
                  <a:pt x="1987550" y="2006600"/>
                </a:lnTo>
                <a:lnTo>
                  <a:pt x="1997710" y="2016760"/>
                </a:lnTo>
                <a:lnTo>
                  <a:pt x="2016760" y="2016760"/>
                </a:lnTo>
                <a:lnTo>
                  <a:pt x="2006600" y="2006600"/>
                </a:lnTo>
                <a:close/>
              </a:path>
              <a:path w="2861310" h="2861309">
                <a:moveTo>
                  <a:pt x="2016760" y="2016760"/>
                </a:moveTo>
                <a:lnTo>
                  <a:pt x="1997710" y="2016760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60"/>
                </a:lnTo>
                <a:close/>
              </a:path>
              <a:path w="2861310" h="2861309">
                <a:moveTo>
                  <a:pt x="2019300" y="2019300"/>
                </a:moveTo>
                <a:lnTo>
                  <a:pt x="2000250" y="2019300"/>
                </a:lnTo>
                <a:lnTo>
                  <a:pt x="2004060" y="2023110"/>
                </a:lnTo>
                <a:lnTo>
                  <a:pt x="2023110" y="2023110"/>
                </a:lnTo>
                <a:lnTo>
                  <a:pt x="2019300" y="2019300"/>
                </a:lnTo>
                <a:close/>
              </a:path>
              <a:path w="2861310" h="2861309">
                <a:moveTo>
                  <a:pt x="2023110" y="2023110"/>
                </a:moveTo>
                <a:lnTo>
                  <a:pt x="2004060" y="202311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3110" y="2023110"/>
                </a:lnTo>
                <a:close/>
              </a:path>
              <a:path w="2861310" h="2861309">
                <a:moveTo>
                  <a:pt x="2032000" y="2032000"/>
                </a:moveTo>
                <a:lnTo>
                  <a:pt x="2012950" y="2032000"/>
                </a:lnTo>
                <a:lnTo>
                  <a:pt x="2023110" y="2042160"/>
                </a:lnTo>
                <a:lnTo>
                  <a:pt x="2042160" y="2042160"/>
                </a:lnTo>
                <a:lnTo>
                  <a:pt x="2032000" y="2032000"/>
                </a:lnTo>
                <a:close/>
              </a:path>
              <a:path w="2861310" h="2861309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861310" h="2861309">
                <a:moveTo>
                  <a:pt x="2044700" y="2044700"/>
                </a:moveTo>
                <a:lnTo>
                  <a:pt x="2025650" y="2044700"/>
                </a:lnTo>
                <a:lnTo>
                  <a:pt x="2029460" y="2048510"/>
                </a:lnTo>
                <a:lnTo>
                  <a:pt x="2048510" y="2048510"/>
                </a:lnTo>
                <a:lnTo>
                  <a:pt x="2044700" y="2044700"/>
                </a:lnTo>
                <a:close/>
              </a:path>
              <a:path w="2861310" h="2861309">
                <a:moveTo>
                  <a:pt x="2048510" y="2048510"/>
                </a:moveTo>
                <a:lnTo>
                  <a:pt x="2029460" y="2048510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10"/>
                </a:lnTo>
                <a:close/>
              </a:path>
              <a:path w="2861310" h="2861309">
                <a:moveTo>
                  <a:pt x="2661920" y="2661920"/>
                </a:moveTo>
                <a:lnTo>
                  <a:pt x="2642870" y="2661920"/>
                </a:lnTo>
                <a:lnTo>
                  <a:pt x="2774950" y="2794000"/>
                </a:lnTo>
                <a:lnTo>
                  <a:pt x="2794000" y="2794000"/>
                </a:lnTo>
                <a:lnTo>
                  <a:pt x="2661920" y="2661920"/>
                </a:lnTo>
                <a:close/>
              </a:path>
              <a:path w="2861310" h="2861309">
                <a:moveTo>
                  <a:pt x="2659380" y="2659380"/>
                </a:moveTo>
                <a:lnTo>
                  <a:pt x="2640330" y="2659380"/>
                </a:lnTo>
                <a:lnTo>
                  <a:pt x="2641600" y="2660650"/>
                </a:lnTo>
                <a:lnTo>
                  <a:pt x="2660650" y="2660650"/>
                </a:lnTo>
                <a:lnTo>
                  <a:pt x="2659380" y="2659380"/>
                </a:lnTo>
                <a:close/>
              </a:path>
              <a:path w="2861310" h="2861309">
                <a:moveTo>
                  <a:pt x="2655570" y="2655570"/>
                </a:moveTo>
                <a:lnTo>
                  <a:pt x="2636520" y="2655570"/>
                </a:lnTo>
                <a:lnTo>
                  <a:pt x="2639060" y="2658110"/>
                </a:lnTo>
                <a:lnTo>
                  <a:pt x="2658110" y="2658110"/>
                </a:lnTo>
                <a:lnTo>
                  <a:pt x="2655570" y="2655570"/>
                </a:lnTo>
                <a:close/>
              </a:path>
              <a:path w="2861310" h="2861309">
                <a:moveTo>
                  <a:pt x="2653030" y="2653030"/>
                </a:moveTo>
                <a:lnTo>
                  <a:pt x="2633980" y="2653030"/>
                </a:lnTo>
                <a:lnTo>
                  <a:pt x="2635250" y="2654300"/>
                </a:lnTo>
                <a:lnTo>
                  <a:pt x="2654300" y="2654300"/>
                </a:lnTo>
                <a:lnTo>
                  <a:pt x="2653030" y="2653030"/>
                </a:lnTo>
                <a:close/>
              </a:path>
              <a:path w="2861310" h="2861309">
                <a:moveTo>
                  <a:pt x="2649220" y="2649220"/>
                </a:moveTo>
                <a:lnTo>
                  <a:pt x="2630170" y="2649220"/>
                </a:lnTo>
                <a:lnTo>
                  <a:pt x="2632710" y="2651760"/>
                </a:lnTo>
                <a:lnTo>
                  <a:pt x="2651760" y="2651760"/>
                </a:lnTo>
                <a:lnTo>
                  <a:pt x="2649220" y="2649220"/>
                </a:lnTo>
                <a:close/>
              </a:path>
              <a:path w="2861310" h="2861309">
                <a:moveTo>
                  <a:pt x="2646680" y="2646680"/>
                </a:moveTo>
                <a:lnTo>
                  <a:pt x="2627630" y="2646680"/>
                </a:lnTo>
                <a:lnTo>
                  <a:pt x="2628900" y="2647950"/>
                </a:lnTo>
                <a:lnTo>
                  <a:pt x="2647950" y="2647950"/>
                </a:lnTo>
                <a:lnTo>
                  <a:pt x="2646680" y="2646680"/>
                </a:lnTo>
                <a:close/>
              </a:path>
              <a:path w="2861310" h="2861309">
                <a:moveTo>
                  <a:pt x="2642870" y="2642870"/>
                </a:moveTo>
                <a:lnTo>
                  <a:pt x="2623820" y="2642870"/>
                </a:lnTo>
                <a:lnTo>
                  <a:pt x="2626360" y="2645410"/>
                </a:lnTo>
                <a:lnTo>
                  <a:pt x="2645410" y="2645410"/>
                </a:lnTo>
                <a:lnTo>
                  <a:pt x="2642870" y="2642870"/>
                </a:lnTo>
                <a:close/>
              </a:path>
              <a:path w="2861310" h="2861309">
                <a:moveTo>
                  <a:pt x="2640330" y="2640330"/>
                </a:moveTo>
                <a:lnTo>
                  <a:pt x="2621280" y="2640330"/>
                </a:lnTo>
                <a:lnTo>
                  <a:pt x="2622550" y="2641600"/>
                </a:lnTo>
                <a:lnTo>
                  <a:pt x="2641600" y="2641600"/>
                </a:lnTo>
                <a:lnTo>
                  <a:pt x="2640330" y="2640330"/>
                </a:lnTo>
                <a:close/>
              </a:path>
              <a:path w="2861310" h="2861309">
                <a:moveTo>
                  <a:pt x="2636520" y="2636520"/>
                </a:moveTo>
                <a:lnTo>
                  <a:pt x="2617470" y="2636520"/>
                </a:lnTo>
                <a:lnTo>
                  <a:pt x="2620010" y="2639060"/>
                </a:lnTo>
                <a:lnTo>
                  <a:pt x="2639060" y="2639060"/>
                </a:lnTo>
                <a:lnTo>
                  <a:pt x="2636520" y="2636520"/>
                </a:lnTo>
                <a:close/>
              </a:path>
              <a:path w="2861310" h="2861309">
                <a:moveTo>
                  <a:pt x="2633980" y="2633980"/>
                </a:moveTo>
                <a:lnTo>
                  <a:pt x="2614930" y="2633980"/>
                </a:lnTo>
                <a:lnTo>
                  <a:pt x="2616200" y="2635250"/>
                </a:lnTo>
                <a:lnTo>
                  <a:pt x="2635250" y="2635250"/>
                </a:lnTo>
                <a:lnTo>
                  <a:pt x="2633980" y="2633980"/>
                </a:lnTo>
                <a:close/>
              </a:path>
              <a:path w="2861310" h="2861309">
                <a:moveTo>
                  <a:pt x="2630170" y="2630170"/>
                </a:moveTo>
                <a:lnTo>
                  <a:pt x="2611120" y="2630170"/>
                </a:lnTo>
                <a:lnTo>
                  <a:pt x="2613660" y="2632710"/>
                </a:lnTo>
                <a:lnTo>
                  <a:pt x="2632710" y="2632710"/>
                </a:lnTo>
                <a:lnTo>
                  <a:pt x="2630170" y="2630170"/>
                </a:lnTo>
                <a:close/>
              </a:path>
              <a:path w="2861310" h="2861309">
                <a:moveTo>
                  <a:pt x="2627630" y="2627630"/>
                </a:moveTo>
                <a:lnTo>
                  <a:pt x="2608580" y="2627630"/>
                </a:lnTo>
                <a:lnTo>
                  <a:pt x="2609850" y="2628900"/>
                </a:lnTo>
                <a:lnTo>
                  <a:pt x="2628900" y="2628900"/>
                </a:lnTo>
                <a:lnTo>
                  <a:pt x="2627630" y="2627630"/>
                </a:lnTo>
                <a:close/>
              </a:path>
              <a:path w="2861310" h="2861309">
                <a:moveTo>
                  <a:pt x="2623820" y="2623820"/>
                </a:moveTo>
                <a:lnTo>
                  <a:pt x="2604770" y="2623820"/>
                </a:lnTo>
                <a:lnTo>
                  <a:pt x="2607310" y="2626360"/>
                </a:lnTo>
                <a:lnTo>
                  <a:pt x="2626360" y="2626360"/>
                </a:lnTo>
                <a:lnTo>
                  <a:pt x="2623820" y="2623820"/>
                </a:lnTo>
                <a:close/>
              </a:path>
              <a:path w="2861310" h="28613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61310" h="28613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61310" h="28613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61310" h="28613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61310" h="28613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61310" h="28613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61310" h="28613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61310" h="28613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61310" h="28613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61310" h="28613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61310" h="28613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61310" h="28613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61310" h="28613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61310" h="28613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61310" h="28613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61310" h="28613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61310" h="28613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61310" h="2861309">
                <a:moveTo>
                  <a:pt x="2564130" y="2564130"/>
                </a:moveTo>
                <a:lnTo>
                  <a:pt x="2545080" y="256413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4130" y="2564130"/>
                </a:lnTo>
                <a:close/>
              </a:path>
              <a:path w="2861310" h="28613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61310" h="28613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61310" h="28613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61310" h="28613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61310" h="28613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61310" h="28613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61310" h="28613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61310" h="28613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61310" h="28613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61310" h="28613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61310" h="28613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861310" h="2861309">
                <a:moveTo>
                  <a:pt x="2526030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861310" h="28613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61310" h="28613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61310" h="28613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61310" h="28613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61310" h="28613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61310" h="28613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61310" h="2861309">
                <a:moveTo>
                  <a:pt x="2500630" y="2500630"/>
                </a:moveTo>
                <a:lnTo>
                  <a:pt x="2481580" y="250063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0630" y="2500630"/>
                </a:lnTo>
                <a:close/>
              </a:path>
              <a:path w="2861310" h="2861309">
                <a:moveTo>
                  <a:pt x="2494280" y="2494280"/>
                </a:moveTo>
                <a:lnTo>
                  <a:pt x="2475230" y="249428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4280" y="2494280"/>
                </a:lnTo>
                <a:close/>
              </a:path>
              <a:path w="2861310" h="28613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861310" h="2861309">
                <a:moveTo>
                  <a:pt x="2481580" y="2481580"/>
                </a:moveTo>
                <a:lnTo>
                  <a:pt x="2462530" y="248158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1580" y="2481580"/>
                </a:lnTo>
                <a:close/>
              </a:path>
              <a:path w="2861310" h="2861309">
                <a:moveTo>
                  <a:pt x="2475230" y="2475230"/>
                </a:moveTo>
                <a:lnTo>
                  <a:pt x="2456180" y="247523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5230" y="2475230"/>
                </a:lnTo>
                <a:close/>
              </a:path>
              <a:path w="2861310" h="2861309">
                <a:moveTo>
                  <a:pt x="2468880" y="2468880"/>
                </a:moveTo>
                <a:lnTo>
                  <a:pt x="2449830" y="246888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68880" y="2468880"/>
                </a:lnTo>
                <a:close/>
              </a:path>
              <a:path w="2861310" h="28613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61310" h="2861309">
                <a:moveTo>
                  <a:pt x="2457450" y="2457450"/>
                </a:moveTo>
                <a:lnTo>
                  <a:pt x="2438400" y="245745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7450" y="2457450"/>
                </a:lnTo>
                <a:close/>
              </a:path>
              <a:path w="2861310" h="2861309">
                <a:moveTo>
                  <a:pt x="2451100" y="2451100"/>
                </a:moveTo>
                <a:lnTo>
                  <a:pt x="2432050" y="245110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1100" y="2451100"/>
                </a:lnTo>
                <a:close/>
              </a:path>
              <a:path w="2861310" h="2861309">
                <a:moveTo>
                  <a:pt x="2444750" y="2444750"/>
                </a:moveTo>
                <a:lnTo>
                  <a:pt x="2425700" y="244475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4750" y="2444750"/>
                </a:lnTo>
                <a:close/>
              </a:path>
              <a:path w="2861310" h="2861309">
                <a:moveTo>
                  <a:pt x="2438400" y="2438400"/>
                </a:moveTo>
                <a:lnTo>
                  <a:pt x="2419350" y="243840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38400" y="2438400"/>
                </a:lnTo>
                <a:close/>
              </a:path>
              <a:path w="2861310" h="2861309">
                <a:moveTo>
                  <a:pt x="2432050" y="2432050"/>
                </a:moveTo>
                <a:lnTo>
                  <a:pt x="2413000" y="243205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2050" y="2432050"/>
                </a:lnTo>
                <a:close/>
              </a:path>
              <a:path w="2861310" h="2861309">
                <a:moveTo>
                  <a:pt x="2425700" y="2425700"/>
                </a:moveTo>
                <a:lnTo>
                  <a:pt x="2406650" y="242570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5700" y="2425700"/>
                </a:lnTo>
                <a:close/>
              </a:path>
              <a:path w="2861310" h="2861309">
                <a:moveTo>
                  <a:pt x="2419350" y="2419350"/>
                </a:moveTo>
                <a:lnTo>
                  <a:pt x="2400300" y="241935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19350" y="2419350"/>
                </a:lnTo>
                <a:close/>
              </a:path>
              <a:path w="2861310" h="28613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61310" h="28613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61310" h="28613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61310" h="28613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61310" h="28613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61310" h="28613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61310" h="28613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61310" h="28613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61310" h="28613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61310" h="28613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61310" h="28613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61310" h="28613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61310" h="28613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61310" h="28613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61310" h="28613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61310" h="28613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61310" h="28613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61310" h="28613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61310" h="28613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61310" h="28613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61310" h="28613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61310" h="28613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61310" h="28613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61310" h="28613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61310" h="28613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61310" h="2861309">
                <a:moveTo>
                  <a:pt x="2052320" y="2052320"/>
                </a:moveTo>
                <a:lnTo>
                  <a:pt x="2033270" y="205232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052320" y="2052320"/>
                </a:lnTo>
                <a:close/>
              </a:path>
              <a:path w="2861310" h="2861309">
                <a:moveTo>
                  <a:pt x="2794000" y="2794000"/>
                </a:moveTo>
                <a:lnTo>
                  <a:pt x="2774950" y="2794000"/>
                </a:lnTo>
                <a:lnTo>
                  <a:pt x="2781300" y="2800350"/>
                </a:lnTo>
                <a:lnTo>
                  <a:pt x="2800350" y="2800350"/>
                </a:lnTo>
                <a:lnTo>
                  <a:pt x="2794000" y="2794000"/>
                </a:lnTo>
                <a:close/>
              </a:path>
              <a:path w="2861310" h="2861309">
                <a:moveTo>
                  <a:pt x="2800350" y="2800350"/>
                </a:moveTo>
                <a:lnTo>
                  <a:pt x="2781300" y="2800350"/>
                </a:lnTo>
                <a:lnTo>
                  <a:pt x="2787650" y="2806700"/>
                </a:lnTo>
                <a:lnTo>
                  <a:pt x="2806700" y="2806700"/>
                </a:lnTo>
                <a:lnTo>
                  <a:pt x="2800350" y="2800350"/>
                </a:lnTo>
                <a:close/>
              </a:path>
              <a:path w="2861310" h="2861309">
                <a:moveTo>
                  <a:pt x="2806700" y="2806700"/>
                </a:moveTo>
                <a:lnTo>
                  <a:pt x="2787650" y="2806700"/>
                </a:lnTo>
                <a:lnTo>
                  <a:pt x="2842260" y="2861310"/>
                </a:lnTo>
                <a:lnTo>
                  <a:pt x="2861310" y="2861310"/>
                </a:lnTo>
                <a:lnTo>
                  <a:pt x="2806700" y="280670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0" y="3964940"/>
            <a:ext cx="2842260" cy="2887980"/>
          </a:xfrm>
          <a:custGeom>
            <a:avLst/>
            <a:gdLst/>
            <a:ahLst/>
            <a:cxnLst/>
            <a:rect l="l" t="t" r="r" b="b"/>
            <a:pathLst>
              <a:path w="2842260" h="2887979">
                <a:moveTo>
                  <a:pt x="64770" y="0"/>
                </a:moveTo>
                <a:lnTo>
                  <a:pt x="0" y="0"/>
                </a:lnTo>
                <a:lnTo>
                  <a:pt x="0" y="6349"/>
                </a:lnTo>
                <a:lnTo>
                  <a:pt x="69850" y="6349"/>
                </a:lnTo>
                <a:lnTo>
                  <a:pt x="69850" y="5079"/>
                </a:lnTo>
                <a:lnTo>
                  <a:pt x="68580" y="5079"/>
                </a:lnTo>
                <a:lnTo>
                  <a:pt x="68580" y="3809"/>
                </a:lnTo>
                <a:lnTo>
                  <a:pt x="67310" y="3809"/>
                </a:lnTo>
                <a:lnTo>
                  <a:pt x="67310" y="2539"/>
                </a:lnTo>
                <a:lnTo>
                  <a:pt x="66040" y="2539"/>
                </a:lnTo>
                <a:lnTo>
                  <a:pt x="66040" y="1269"/>
                </a:lnTo>
                <a:lnTo>
                  <a:pt x="64770" y="1269"/>
                </a:lnTo>
                <a:lnTo>
                  <a:pt x="64770" y="0"/>
                </a:lnTo>
                <a:close/>
              </a:path>
              <a:path w="2842260" h="2887979">
                <a:moveTo>
                  <a:pt x="0" y="45719"/>
                </a:moveTo>
                <a:lnTo>
                  <a:pt x="0" y="50799"/>
                </a:lnTo>
                <a:lnTo>
                  <a:pt x="5080" y="50799"/>
                </a:lnTo>
                <a:lnTo>
                  <a:pt x="0" y="45719"/>
                </a:lnTo>
                <a:close/>
              </a:path>
              <a:path w="2842260" h="2887979">
                <a:moveTo>
                  <a:pt x="5080" y="50800"/>
                </a:moveTo>
                <a:lnTo>
                  <a:pt x="0" y="50800"/>
                </a:lnTo>
                <a:lnTo>
                  <a:pt x="0" y="63499"/>
                </a:lnTo>
                <a:lnTo>
                  <a:pt x="17780" y="63499"/>
                </a:lnTo>
                <a:lnTo>
                  <a:pt x="5080" y="50800"/>
                </a:lnTo>
                <a:close/>
              </a:path>
              <a:path w="2842260" h="2887979">
                <a:moveTo>
                  <a:pt x="17780" y="63500"/>
                </a:moveTo>
                <a:lnTo>
                  <a:pt x="0" y="63500"/>
                </a:lnTo>
                <a:lnTo>
                  <a:pt x="0" y="64769"/>
                </a:lnTo>
                <a:lnTo>
                  <a:pt x="5080" y="69849"/>
                </a:lnTo>
                <a:lnTo>
                  <a:pt x="24130" y="69849"/>
                </a:lnTo>
                <a:lnTo>
                  <a:pt x="17780" y="63500"/>
                </a:lnTo>
                <a:close/>
              </a:path>
              <a:path w="2842260" h="2887979">
                <a:moveTo>
                  <a:pt x="24130" y="69850"/>
                </a:moveTo>
                <a:lnTo>
                  <a:pt x="5080" y="69850"/>
                </a:lnTo>
                <a:lnTo>
                  <a:pt x="11430" y="76199"/>
                </a:lnTo>
                <a:lnTo>
                  <a:pt x="30480" y="76199"/>
                </a:lnTo>
                <a:lnTo>
                  <a:pt x="24130" y="69850"/>
                </a:lnTo>
                <a:close/>
              </a:path>
              <a:path w="2842260" h="2887979">
                <a:moveTo>
                  <a:pt x="30480" y="76200"/>
                </a:moveTo>
                <a:lnTo>
                  <a:pt x="11430" y="76200"/>
                </a:lnTo>
                <a:lnTo>
                  <a:pt x="17780" y="82549"/>
                </a:lnTo>
                <a:lnTo>
                  <a:pt x="36830" y="82549"/>
                </a:lnTo>
                <a:lnTo>
                  <a:pt x="30480" y="76200"/>
                </a:lnTo>
                <a:close/>
              </a:path>
              <a:path w="2842260" h="2887979">
                <a:moveTo>
                  <a:pt x="36830" y="82550"/>
                </a:moveTo>
                <a:lnTo>
                  <a:pt x="17780" y="82550"/>
                </a:lnTo>
                <a:lnTo>
                  <a:pt x="24130" y="88899"/>
                </a:lnTo>
                <a:lnTo>
                  <a:pt x="43179" y="88899"/>
                </a:lnTo>
                <a:lnTo>
                  <a:pt x="36830" y="82550"/>
                </a:lnTo>
                <a:close/>
              </a:path>
              <a:path w="2842260" h="2887979">
                <a:moveTo>
                  <a:pt x="43180" y="88900"/>
                </a:moveTo>
                <a:lnTo>
                  <a:pt x="24130" y="88900"/>
                </a:lnTo>
                <a:lnTo>
                  <a:pt x="36830" y="101599"/>
                </a:lnTo>
                <a:lnTo>
                  <a:pt x="55880" y="101599"/>
                </a:lnTo>
                <a:lnTo>
                  <a:pt x="43180" y="88900"/>
                </a:lnTo>
                <a:close/>
              </a:path>
              <a:path w="2842260" h="2887979">
                <a:moveTo>
                  <a:pt x="55880" y="101600"/>
                </a:moveTo>
                <a:lnTo>
                  <a:pt x="36830" y="101600"/>
                </a:lnTo>
                <a:lnTo>
                  <a:pt x="55880" y="120649"/>
                </a:lnTo>
                <a:lnTo>
                  <a:pt x="74930" y="120649"/>
                </a:lnTo>
                <a:lnTo>
                  <a:pt x="55880" y="101600"/>
                </a:lnTo>
                <a:close/>
              </a:path>
              <a:path w="2842260" h="2887979">
                <a:moveTo>
                  <a:pt x="74930" y="120650"/>
                </a:moveTo>
                <a:lnTo>
                  <a:pt x="55880" y="120650"/>
                </a:lnTo>
                <a:lnTo>
                  <a:pt x="68580" y="133349"/>
                </a:lnTo>
                <a:lnTo>
                  <a:pt x="87630" y="133349"/>
                </a:lnTo>
                <a:lnTo>
                  <a:pt x="74930" y="120650"/>
                </a:lnTo>
                <a:close/>
              </a:path>
              <a:path w="2842260" h="2887979">
                <a:moveTo>
                  <a:pt x="87630" y="133350"/>
                </a:moveTo>
                <a:lnTo>
                  <a:pt x="68580" y="133350"/>
                </a:lnTo>
                <a:lnTo>
                  <a:pt x="74930" y="139699"/>
                </a:lnTo>
                <a:lnTo>
                  <a:pt x="93980" y="139699"/>
                </a:lnTo>
                <a:lnTo>
                  <a:pt x="87630" y="133350"/>
                </a:lnTo>
                <a:close/>
              </a:path>
              <a:path w="2842260" h="2887979">
                <a:moveTo>
                  <a:pt x="93980" y="139700"/>
                </a:moveTo>
                <a:lnTo>
                  <a:pt x="74930" y="139700"/>
                </a:lnTo>
                <a:lnTo>
                  <a:pt x="81280" y="146049"/>
                </a:lnTo>
                <a:lnTo>
                  <a:pt x="100330" y="146049"/>
                </a:lnTo>
                <a:lnTo>
                  <a:pt x="93980" y="139700"/>
                </a:lnTo>
                <a:close/>
              </a:path>
              <a:path w="2842260" h="2887979">
                <a:moveTo>
                  <a:pt x="100330" y="146050"/>
                </a:moveTo>
                <a:lnTo>
                  <a:pt x="81280" y="146050"/>
                </a:lnTo>
                <a:lnTo>
                  <a:pt x="87630" y="152399"/>
                </a:lnTo>
                <a:lnTo>
                  <a:pt x="106680" y="152399"/>
                </a:lnTo>
                <a:lnTo>
                  <a:pt x="100330" y="146050"/>
                </a:lnTo>
                <a:close/>
              </a:path>
              <a:path w="2842260" h="2887979">
                <a:moveTo>
                  <a:pt x="106680" y="152400"/>
                </a:moveTo>
                <a:lnTo>
                  <a:pt x="87630" y="152400"/>
                </a:lnTo>
                <a:lnTo>
                  <a:pt x="100330" y="165099"/>
                </a:lnTo>
                <a:lnTo>
                  <a:pt x="119380" y="165099"/>
                </a:lnTo>
                <a:lnTo>
                  <a:pt x="106680" y="152400"/>
                </a:lnTo>
                <a:close/>
              </a:path>
              <a:path w="2842260" h="2887979">
                <a:moveTo>
                  <a:pt x="119380" y="165100"/>
                </a:moveTo>
                <a:lnTo>
                  <a:pt x="100330" y="165100"/>
                </a:lnTo>
                <a:lnTo>
                  <a:pt x="106680" y="171449"/>
                </a:lnTo>
                <a:lnTo>
                  <a:pt x="125730" y="171449"/>
                </a:lnTo>
                <a:lnTo>
                  <a:pt x="119380" y="165100"/>
                </a:lnTo>
                <a:close/>
              </a:path>
              <a:path w="2842260" h="2887979">
                <a:moveTo>
                  <a:pt x="125730" y="171450"/>
                </a:moveTo>
                <a:lnTo>
                  <a:pt x="106680" y="171450"/>
                </a:lnTo>
                <a:lnTo>
                  <a:pt x="119380" y="184149"/>
                </a:lnTo>
                <a:lnTo>
                  <a:pt x="138430" y="184149"/>
                </a:lnTo>
                <a:lnTo>
                  <a:pt x="125730" y="171450"/>
                </a:lnTo>
                <a:close/>
              </a:path>
              <a:path w="2842260" h="2887979">
                <a:moveTo>
                  <a:pt x="138430" y="184150"/>
                </a:moveTo>
                <a:lnTo>
                  <a:pt x="119380" y="184150"/>
                </a:lnTo>
                <a:lnTo>
                  <a:pt x="132080" y="196849"/>
                </a:lnTo>
                <a:lnTo>
                  <a:pt x="151129" y="196849"/>
                </a:lnTo>
                <a:lnTo>
                  <a:pt x="138430" y="184150"/>
                </a:lnTo>
                <a:close/>
              </a:path>
              <a:path w="2842260" h="2887979">
                <a:moveTo>
                  <a:pt x="151130" y="196850"/>
                </a:moveTo>
                <a:lnTo>
                  <a:pt x="132080" y="196850"/>
                </a:lnTo>
                <a:lnTo>
                  <a:pt x="138430" y="203199"/>
                </a:lnTo>
                <a:lnTo>
                  <a:pt x="157480" y="203199"/>
                </a:lnTo>
                <a:lnTo>
                  <a:pt x="151130" y="196850"/>
                </a:lnTo>
                <a:close/>
              </a:path>
              <a:path w="2842260" h="2887979">
                <a:moveTo>
                  <a:pt x="157480" y="203200"/>
                </a:moveTo>
                <a:lnTo>
                  <a:pt x="138430" y="203200"/>
                </a:lnTo>
                <a:lnTo>
                  <a:pt x="144780" y="209549"/>
                </a:lnTo>
                <a:lnTo>
                  <a:pt x="163830" y="209549"/>
                </a:lnTo>
                <a:lnTo>
                  <a:pt x="157480" y="203200"/>
                </a:lnTo>
                <a:close/>
              </a:path>
              <a:path w="2842260" h="2887979">
                <a:moveTo>
                  <a:pt x="163830" y="209550"/>
                </a:moveTo>
                <a:lnTo>
                  <a:pt x="144780" y="209550"/>
                </a:lnTo>
                <a:lnTo>
                  <a:pt x="151130" y="215899"/>
                </a:lnTo>
                <a:lnTo>
                  <a:pt x="170180" y="215899"/>
                </a:lnTo>
                <a:lnTo>
                  <a:pt x="163830" y="209550"/>
                </a:lnTo>
                <a:close/>
              </a:path>
              <a:path w="2842260" h="2887979">
                <a:moveTo>
                  <a:pt x="170180" y="215900"/>
                </a:moveTo>
                <a:lnTo>
                  <a:pt x="151130" y="215900"/>
                </a:lnTo>
                <a:lnTo>
                  <a:pt x="157480" y="222249"/>
                </a:lnTo>
                <a:lnTo>
                  <a:pt x="176530" y="222249"/>
                </a:lnTo>
                <a:lnTo>
                  <a:pt x="170180" y="215900"/>
                </a:lnTo>
                <a:close/>
              </a:path>
              <a:path w="2842260" h="2887979">
                <a:moveTo>
                  <a:pt x="176530" y="222250"/>
                </a:moveTo>
                <a:lnTo>
                  <a:pt x="157480" y="222250"/>
                </a:lnTo>
                <a:lnTo>
                  <a:pt x="163830" y="228599"/>
                </a:lnTo>
                <a:lnTo>
                  <a:pt x="182879" y="228599"/>
                </a:lnTo>
                <a:lnTo>
                  <a:pt x="176530" y="222250"/>
                </a:lnTo>
                <a:close/>
              </a:path>
              <a:path w="2842260" h="2887979">
                <a:moveTo>
                  <a:pt x="182880" y="228600"/>
                </a:moveTo>
                <a:lnTo>
                  <a:pt x="163830" y="228600"/>
                </a:lnTo>
                <a:lnTo>
                  <a:pt x="170180" y="234949"/>
                </a:lnTo>
                <a:lnTo>
                  <a:pt x="189229" y="234949"/>
                </a:lnTo>
                <a:lnTo>
                  <a:pt x="182880" y="228600"/>
                </a:lnTo>
                <a:close/>
              </a:path>
              <a:path w="2842260" h="2887979">
                <a:moveTo>
                  <a:pt x="189230" y="234950"/>
                </a:moveTo>
                <a:lnTo>
                  <a:pt x="170180" y="234950"/>
                </a:lnTo>
                <a:lnTo>
                  <a:pt x="176530" y="241299"/>
                </a:lnTo>
                <a:lnTo>
                  <a:pt x="195580" y="241299"/>
                </a:lnTo>
                <a:lnTo>
                  <a:pt x="189230" y="234950"/>
                </a:lnTo>
                <a:close/>
              </a:path>
              <a:path w="2842260" h="2887979">
                <a:moveTo>
                  <a:pt x="195580" y="241300"/>
                </a:moveTo>
                <a:lnTo>
                  <a:pt x="176530" y="241300"/>
                </a:lnTo>
                <a:lnTo>
                  <a:pt x="182880" y="247649"/>
                </a:lnTo>
                <a:lnTo>
                  <a:pt x="201929" y="247649"/>
                </a:lnTo>
                <a:lnTo>
                  <a:pt x="195580" y="241300"/>
                </a:lnTo>
                <a:close/>
              </a:path>
              <a:path w="2842260" h="2887979">
                <a:moveTo>
                  <a:pt x="201930" y="247650"/>
                </a:moveTo>
                <a:lnTo>
                  <a:pt x="182880" y="247650"/>
                </a:lnTo>
                <a:lnTo>
                  <a:pt x="189230" y="253999"/>
                </a:lnTo>
                <a:lnTo>
                  <a:pt x="208279" y="253999"/>
                </a:lnTo>
                <a:lnTo>
                  <a:pt x="201930" y="247650"/>
                </a:lnTo>
                <a:close/>
              </a:path>
              <a:path w="2842260" h="2887979">
                <a:moveTo>
                  <a:pt x="208280" y="253999"/>
                </a:moveTo>
                <a:lnTo>
                  <a:pt x="189230" y="253999"/>
                </a:lnTo>
                <a:lnTo>
                  <a:pt x="195580" y="260349"/>
                </a:lnTo>
                <a:lnTo>
                  <a:pt x="214630" y="260349"/>
                </a:lnTo>
                <a:lnTo>
                  <a:pt x="208280" y="253999"/>
                </a:lnTo>
                <a:close/>
              </a:path>
              <a:path w="2842260" h="2887979">
                <a:moveTo>
                  <a:pt x="214630" y="260350"/>
                </a:moveTo>
                <a:lnTo>
                  <a:pt x="195580" y="260350"/>
                </a:lnTo>
                <a:lnTo>
                  <a:pt x="201930" y="266699"/>
                </a:lnTo>
                <a:lnTo>
                  <a:pt x="220979" y="266699"/>
                </a:lnTo>
                <a:lnTo>
                  <a:pt x="214630" y="260350"/>
                </a:lnTo>
                <a:close/>
              </a:path>
              <a:path w="2842260" h="2887979">
                <a:moveTo>
                  <a:pt x="220980" y="266699"/>
                </a:moveTo>
                <a:lnTo>
                  <a:pt x="201930" y="266699"/>
                </a:lnTo>
                <a:lnTo>
                  <a:pt x="208280" y="273049"/>
                </a:lnTo>
                <a:lnTo>
                  <a:pt x="227329" y="273049"/>
                </a:lnTo>
                <a:lnTo>
                  <a:pt x="220980" y="266699"/>
                </a:lnTo>
                <a:close/>
              </a:path>
              <a:path w="2842260" h="2887979">
                <a:moveTo>
                  <a:pt x="227330" y="273050"/>
                </a:moveTo>
                <a:lnTo>
                  <a:pt x="208280" y="273050"/>
                </a:lnTo>
                <a:lnTo>
                  <a:pt x="214630" y="279399"/>
                </a:lnTo>
                <a:lnTo>
                  <a:pt x="233680" y="279399"/>
                </a:lnTo>
                <a:lnTo>
                  <a:pt x="227330" y="273050"/>
                </a:lnTo>
                <a:close/>
              </a:path>
              <a:path w="2842260" h="2887979">
                <a:moveTo>
                  <a:pt x="233680" y="279400"/>
                </a:moveTo>
                <a:lnTo>
                  <a:pt x="214630" y="279400"/>
                </a:lnTo>
                <a:lnTo>
                  <a:pt x="220980" y="285749"/>
                </a:lnTo>
                <a:lnTo>
                  <a:pt x="240029" y="285749"/>
                </a:lnTo>
                <a:lnTo>
                  <a:pt x="233680" y="279400"/>
                </a:lnTo>
                <a:close/>
              </a:path>
              <a:path w="2842260" h="2887979">
                <a:moveTo>
                  <a:pt x="240030" y="285749"/>
                </a:moveTo>
                <a:lnTo>
                  <a:pt x="220980" y="285749"/>
                </a:lnTo>
                <a:lnTo>
                  <a:pt x="227330" y="292099"/>
                </a:lnTo>
                <a:lnTo>
                  <a:pt x="246380" y="292099"/>
                </a:lnTo>
                <a:lnTo>
                  <a:pt x="240030" y="285749"/>
                </a:lnTo>
                <a:close/>
              </a:path>
              <a:path w="2842260" h="2887979">
                <a:moveTo>
                  <a:pt x="246380" y="292100"/>
                </a:moveTo>
                <a:lnTo>
                  <a:pt x="227330" y="292100"/>
                </a:lnTo>
                <a:lnTo>
                  <a:pt x="233680" y="298449"/>
                </a:lnTo>
                <a:lnTo>
                  <a:pt x="252729" y="298449"/>
                </a:lnTo>
                <a:lnTo>
                  <a:pt x="246380" y="292100"/>
                </a:lnTo>
                <a:close/>
              </a:path>
              <a:path w="2842260" h="2887979">
                <a:moveTo>
                  <a:pt x="252730" y="298449"/>
                </a:moveTo>
                <a:lnTo>
                  <a:pt x="233680" y="298449"/>
                </a:lnTo>
                <a:lnTo>
                  <a:pt x="240030" y="304799"/>
                </a:lnTo>
                <a:lnTo>
                  <a:pt x="259080" y="304799"/>
                </a:lnTo>
                <a:lnTo>
                  <a:pt x="252730" y="298449"/>
                </a:lnTo>
                <a:close/>
              </a:path>
              <a:path w="2842260" h="2887979">
                <a:moveTo>
                  <a:pt x="259080" y="304799"/>
                </a:moveTo>
                <a:lnTo>
                  <a:pt x="240030" y="304799"/>
                </a:lnTo>
                <a:lnTo>
                  <a:pt x="246380" y="311149"/>
                </a:lnTo>
                <a:lnTo>
                  <a:pt x="265430" y="311149"/>
                </a:lnTo>
                <a:lnTo>
                  <a:pt x="259080" y="304799"/>
                </a:lnTo>
                <a:close/>
              </a:path>
              <a:path w="2842260" h="2887979">
                <a:moveTo>
                  <a:pt x="265430" y="311149"/>
                </a:moveTo>
                <a:lnTo>
                  <a:pt x="246380" y="311149"/>
                </a:lnTo>
                <a:lnTo>
                  <a:pt x="252730" y="317499"/>
                </a:lnTo>
                <a:lnTo>
                  <a:pt x="271780" y="317499"/>
                </a:lnTo>
                <a:lnTo>
                  <a:pt x="265430" y="311149"/>
                </a:lnTo>
                <a:close/>
              </a:path>
              <a:path w="2842260" h="2887979">
                <a:moveTo>
                  <a:pt x="271780" y="317499"/>
                </a:moveTo>
                <a:lnTo>
                  <a:pt x="252730" y="317499"/>
                </a:lnTo>
                <a:lnTo>
                  <a:pt x="259080" y="323849"/>
                </a:lnTo>
                <a:lnTo>
                  <a:pt x="278130" y="323849"/>
                </a:lnTo>
                <a:lnTo>
                  <a:pt x="271780" y="317499"/>
                </a:lnTo>
                <a:close/>
              </a:path>
              <a:path w="2842260" h="2887979">
                <a:moveTo>
                  <a:pt x="278130" y="323849"/>
                </a:moveTo>
                <a:lnTo>
                  <a:pt x="259080" y="323849"/>
                </a:lnTo>
                <a:lnTo>
                  <a:pt x="271780" y="336549"/>
                </a:lnTo>
                <a:lnTo>
                  <a:pt x="290830" y="336549"/>
                </a:lnTo>
                <a:lnTo>
                  <a:pt x="278130" y="323849"/>
                </a:lnTo>
                <a:close/>
              </a:path>
              <a:path w="2842260" h="2887979">
                <a:moveTo>
                  <a:pt x="290830" y="336549"/>
                </a:moveTo>
                <a:lnTo>
                  <a:pt x="271780" y="336549"/>
                </a:lnTo>
                <a:lnTo>
                  <a:pt x="278130" y="342899"/>
                </a:lnTo>
                <a:lnTo>
                  <a:pt x="297180" y="342899"/>
                </a:lnTo>
                <a:lnTo>
                  <a:pt x="290830" y="336549"/>
                </a:lnTo>
                <a:close/>
              </a:path>
              <a:path w="2842260" h="2887979">
                <a:moveTo>
                  <a:pt x="297180" y="342899"/>
                </a:moveTo>
                <a:lnTo>
                  <a:pt x="278130" y="342899"/>
                </a:lnTo>
                <a:lnTo>
                  <a:pt x="284480" y="349249"/>
                </a:lnTo>
                <a:lnTo>
                  <a:pt x="303530" y="349249"/>
                </a:lnTo>
                <a:lnTo>
                  <a:pt x="297180" y="342899"/>
                </a:lnTo>
                <a:close/>
              </a:path>
              <a:path w="2842260" h="2887979">
                <a:moveTo>
                  <a:pt x="303530" y="349250"/>
                </a:moveTo>
                <a:lnTo>
                  <a:pt x="284480" y="349250"/>
                </a:lnTo>
                <a:lnTo>
                  <a:pt x="290830" y="355599"/>
                </a:lnTo>
                <a:lnTo>
                  <a:pt x="309880" y="355599"/>
                </a:lnTo>
                <a:lnTo>
                  <a:pt x="303530" y="349250"/>
                </a:lnTo>
                <a:close/>
              </a:path>
              <a:path w="2842260" h="2887979">
                <a:moveTo>
                  <a:pt x="309880" y="355599"/>
                </a:moveTo>
                <a:lnTo>
                  <a:pt x="290830" y="355599"/>
                </a:lnTo>
                <a:lnTo>
                  <a:pt x="303530" y="368299"/>
                </a:lnTo>
                <a:lnTo>
                  <a:pt x="322580" y="368299"/>
                </a:lnTo>
                <a:lnTo>
                  <a:pt x="309880" y="355599"/>
                </a:lnTo>
                <a:close/>
              </a:path>
              <a:path w="2842260" h="2887979">
                <a:moveTo>
                  <a:pt x="322580" y="368299"/>
                </a:moveTo>
                <a:lnTo>
                  <a:pt x="303530" y="368299"/>
                </a:lnTo>
                <a:lnTo>
                  <a:pt x="316230" y="380999"/>
                </a:lnTo>
                <a:lnTo>
                  <a:pt x="335280" y="380999"/>
                </a:lnTo>
                <a:lnTo>
                  <a:pt x="322580" y="368299"/>
                </a:lnTo>
                <a:close/>
              </a:path>
              <a:path w="2842260" h="2887979">
                <a:moveTo>
                  <a:pt x="335280" y="380999"/>
                </a:moveTo>
                <a:lnTo>
                  <a:pt x="316230" y="380999"/>
                </a:lnTo>
                <a:lnTo>
                  <a:pt x="322580" y="387349"/>
                </a:lnTo>
                <a:lnTo>
                  <a:pt x="341630" y="387349"/>
                </a:lnTo>
                <a:lnTo>
                  <a:pt x="335280" y="380999"/>
                </a:lnTo>
                <a:close/>
              </a:path>
              <a:path w="2842260" h="2887979">
                <a:moveTo>
                  <a:pt x="341630" y="387350"/>
                </a:moveTo>
                <a:lnTo>
                  <a:pt x="322580" y="387350"/>
                </a:lnTo>
                <a:lnTo>
                  <a:pt x="335280" y="400049"/>
                </a:lnTo>
                <a:lnTo>
                  <a:pt x="354330" y="400049"/>
                </a:lnTo>
                <a:lnTo>
                  <a:pt x="341630" y="387350"/>
                </a:lnTo>
                <a:close/>
              </a:path>
              <a:path w="2842260" h="2887979">
                <a:moveTo>
                  <a:pt x="354330" y="400050"/>
                </a:moveTo>
                <a:lnTo>
                  <a:pt x="335280" y="400050"/>
                </a:lnTo>
                <a:lnTo>
                  <a:pt x="341630" y="406399"/>
                </a:lnTo>
                <a:lnTo>
                  <a:pt x="360680" y="406399"/>
                </a:lnTo>
                <a:lnTo>
                  <a:pt x="354330" y="400050"/>
                </a:lnTo>
                <a:close/>
              </a:path>
              <a:path w="2842260" h="2887979">
                <a:moveTo>
                  <a:pt x="360680" y="406400"/>
                </a:moveTo>
                <a:lnTo>
                  <a:pt x="341630" y="406400"/>
                </a:lnTo>
                <a:lnTo>
                  <a:pt x="347980" y="412749"/>
                </a:lnTo>
                <a:lnTo>
                  <a:pt x="367030" y="412749"/>
                </a:lnTo>
                <a:lnTo>
                  <a:pt x="360680" y="406400"/>
                </a:lnTo>
                <a:close/>
              </a:path>
              <a:path w="2842260" h="2887979">
                <a:moveTo>
                  <a:pt x="367030" y="412749"/>
                </a:moveTo>
                <a:lnTo>
                  <a:pt x="347980" y="412749"/>
                </a:lnTo>
                <a:lnTo>
                  <a:pt x="354330" y="419099"/>
                </a:lnTo>
                <a:lnTo>
                  <a:pt x="373380" y="419099"/>
                </a:lnTo>
                <a:lnTo>
                  <a:pt x="367030" y="412749"/>
                </a:lnTo>
                <a:close/>
              </a:path>
              <a:path w="2842260" h="2887979">
                <a:moveTo>
                  <a:pt x="373380" y="419100"/>
                </a:moveTo>
                <a:lnTo>
                  <a:pt x="354330" y="419100"/>
                </a:lnTo>
                <a:lnTo>
                  <a:pt x="360680" y="425449"/>
                </a:lnTo>
                <a:lnTo>
                  <a:pt x="379730" y="425449"/>
                </a:lnTo>
                <a:lnTo>
                  <a:pt x="373380" y="419100"/>
                </a:lnTo>
                <a:close/>
              </a:path>
              <a:path w="2842260" h="2887979">
                <a:moveTo>
                  <a:pt x="379730" y="425450"/>
                </a:moveTo>
                <a:lnTo>
                  <a:pt x="360680" y="425450"/>
                </a:lnTo>
                <a:lnTo>
                  <a:pt x="367030" y="431799"/>
                </a:lnTo>
                <a:lnTo>
                  <a:pt x="386080" y="431799"/>
                </a:lnTo>
                <a:lnTo>
                  <a:pt x="379730" y="425450"/>
                </a:lnTo>
                <a:close/>
              </a:path>
              <a:path w="2842260" h="2887979">
                <a:moveTo>
                  <a:pt x="386080" y="431800"/>
                </a:moveTo>
                <a:lnTo>
                  <a:pt x="367030" y="431800"/>
                </a:lnTo>
                <a:lnTo>
                  <a:pt x="373380" y="438149"/>
                </a:lnTo>
                <a:lnTo>
                  <a:pt x="392430" y="438149"/>
                </a:lnTo>
                <a:lnTo>
                  <a:pt x="386080" y="431800"/>
                </a:lnTo>
                <a:close/>
              </a:path>
              <a:path w="2842260" h="2887979">
                <a:moveTo>
                  <a:pt x="392430" y="438150"/>
                </a:moveTo>
                <a:lnTo>
                  <a:pt x="373380" y="438150"/>
                </a:lnTo>
                <a:lnTo>
                  <a:pt x="379730" y="444499"/>
                </a:lnTo>
                <a:lnTo>
                  <a:pt x="398780" y="444499"/>
                </a:lnTo>
                <a:lnTo>
                  <a:pt x="392430" y="438150"/>
                </a:lnTo>
                <a:close/>
              </a:path>
              <a:path w="2842260" h="2887979">
                <a:moveTo>
                  <a:pt x="398780" y="444499"/>
                </a:moveTo>
                <a:lnTo>
                  <a:pt x="379730" y="444499"/>
                </a:lnTo>
                <a:lnTo>
                  <a:pt x="392430" y="457199"/>
                </a:lnTo>
                <a:lnTo>
                  <a:pt x="411480" y="457199"/>
                </a:lnTo>
                <a:lnTo>
                  <a:pt x="398780" y="444499"/>
                </a:lnTo>
                <a:close/>
              </a:path>
              <a:path w="2842260" h="2887979">
                <a:moveTo>
                  <a:pt x="411480" y="457199"/>
                </a:moveTo>
                <a:lnTo>
                  <a:pt x="392430" y="457199"/>
                </a:lnTo>
                <a:lnTo>
                  <a:pt x="398780" y="463549"/>
                </a:lnTo>
                <a:lnTo>
                  <a:pt x="417830" y="463549"/>
                </a:lnTo>
                <a:lnTo>
                  <a:pt x="411480" y="457199"/>
                </a:lnTo>
                <a:close/>
              </a:path>
              <a:path w="2842260" h="2887979">
                <a:moveTo>
                  <a:pt x="417830" y="463550"/>
                </a:moveTo>
                <a:lnTo>
                  <a:pt x="398780" y="463550"/>
                </a:lnTo>
                <a:lnTo>
                  <a:pt x="405130" y="469899"/>
                </a:lnTo>
                <a:lnTo>
                  <a:pt x="424180" y="469899"/>
                </a:lnTo>
                <a:lnTo>
                  <a:pt x="417830" y="463550"/>
                </a:lnTo>
                <a:close/>
              </a:path>
              <a:path w="2842260" h="2887979">
                <a:moveTo>
                  <a:pt x="424180" y="469900"/>
                </a:moveTo>
                <a:lnTo>
                  <a:pt x="405130" y="469900"/>
                </a:lnTo>
                <a:lnTo>
                  <a:pt x="424180" y="488949"/>
                </a:lnTo>
                <a:lnTo>
                  <a:pt x="443230" y="488949"/>
                </a:lnTo>
                <a:lnTo>
                  <a:pt x="424180" y="469900"/>
                </a:lnTo>
                <a:close/>
              </a:path>
              <a:path w="2842260" h="2887979">
                <a:moveTo>
                  <a:pt x="443230" y="488950"/>
                </a:moveTo>
                <a:lnTo>
                  <a:pt x="424180" y="488950"/>
                </a:lnTo>
                <a:lnTo>
                  <a:pt x="430530" y="495299"/>
                </a:lnTo>
                <a:lnTo>
                  <a:pt x="449580" y="495299"/>
                </a:lnTo>
                <a:lnTo>
                  <a:pt x="443230" y="488950"/>
                </a:lnTo>
                <a:close/>
              </a:path>
              <a:path w="2842260" h="2887979">
                <a:moveTo>
                  <a:pt x="449580" y="495300"/>
                </a:moveTo>
                <a:lnTo>
                  <a:pt x="430530" y="495300"/>
                </a:lnTo>
                <a:lnTo>
                  <a:pt x="436880" y="501649"/>
                </a:lnTo>
                <a:lnTo>
                  <a:pt x="455930" y="501649"/>
                </a:lnTo>
                <a:lnTo>
                  <a:pt x="449580" y="495300"/>
                </a:lnTo>
                <a:close/>
              </a:path>
              <a:path w="2842260" h="2887979">
                <a:moveTo>
                  <a:pt x="455930" y="501650"/>
                </a:moveTo>
                <a:lnTo>
                  <a:pt x="436880" y="501650"/>
                </a:lnTo>
                <a:lnTo>
                  <a:pt x="443230" y="507999"/>
                </a:lnTo>
                <a:lnTo>
                  <a:pt x="462280" y="507999"/>
                </a:lnTo>
                <a:lnTo>
                  <a:pt x="455930" y="501650"/>
                </a:lnTo>
                <a:close/>
              </a:path>
              <a:path w="2842260" h="2887979">
                <a:moveTo>
                  <a:pt x="462280" y="507999"/>
                </a:moveTo>
                <a:lnTo>
                  <a:pt x="443230" y="507999"/>
                </a:lnTo>
                <a:lnTo>
                  <a:pt x="449580" y="514349"/>
                </a:lnTo>
                <a:lnTo>
                  <a:pt x="468630" y="514349"/>
                </a:lnTo>
                <a:lnTo>
                  <a:pt x="462280" y="507999"/>
                </a:lnTo>
                <a:close/>
              </a:path>
              <a:path w="2842260" h="2887979">
                <a:moveTo>
                  <a:pt x="468630" y="514349"/>
                </a:moveTo>
                <a:lnTo>
                  <a:pt x="449580" y="514349"/>
                </a:lnTo>
                <a:lnTo>
                  <a:pt x="455930" y="520699"/>
                </a:lnTo>
                <a:lnTo>
                  <a:pt x="474980" y="520699"/>
                </a:lnTo>
                <a:lnTo>
                  <a:pt x="468630" y="514349"/>
                </a:lnTo>
                <a:close/>
              </a:path>
              <a:path w="2842260" h="2887979">
                <a:moveTo>
                  <a:pt x="474980" y="520700"/>
                </a:moveTo>
                <a:lnTo>
                  <a:pt x="455930" y="520700"/>
                </a:lnTo>
                <a:lnTo>
                  <a:pt x="462280" y="527049"/>
                </a:lnTo>
                <a:lnTo>
                  <a:pt x="481330" y="527049"/>
                </a:lnTo>
                <a:lnTo>
                  <a:pt x="474980" y="520700"/>
                </a:lnTo>
                <a:close/>
              </a:path>
              <a:path w="2842260" h="2887979">
                <a:moveTo>
                  <a:pt x="481330" y="527050"/>
                </a:moveTo>
                <a:lnTo>
                  <a:pt x="462280" y="527050"/>
                </a:lnTo>
                <a:lnTo>
                  <a:pt x="468630" y="533399"/>
                </a:lnTo>
                <a:lnTo>
                  <a:pt x="487680" y="533399"/>
                </a:lnTo>
                <a:lnTo>
                  <a:pt x="481330" y="527050"/>
                </a:lnTo>
                <a:close/>
              </a:path>
              <a:path w="2842260" h="2887979">
                <a:moveTo>
                  <a:pt x="487680" y="533400"/>
                </a:moveTo>
                <a:lnTo>
                  <a:pt x="468630" y="533400"/>
                </a:lnTo>
                <a:lnTo>
                  <a:pt x="474980" y="539749"/>
                </a:lnTo>
                <a:lnTo>
                  <a:pt x="494030" y="539749"/>
                </a:lnTo>
                <a:lnTo>
                  <a:pt x="487680" y="533400"/>
                </a:lnTo>
                <a:close/>
              </a:path>
              <a:path w="2842260" h="2887979">
                <a:moveTo>
                  <a:pt x="494030" y="539750"/>
                </a:moveTo>
                <a:lnTo>
                  <a:pt x="474980" y="539750"/>
                </a:lnTo>
                <a:lnTo>
                  <a:pt x="481330" y="546099"/>
                </a:lnTo>
                <a:lnTo>
                  <a:pt x="500380" y="546099"/>
                </a:lnTo>
                <a:lnTo>
                  <a:pt x="494030" y="539750"/>
                </a:lnTo>
                <a:close/>
              </a:path>
              <a:path w="2842260" h="2887979">
                <a:moveTo>
                  <a:pt x="500380" y="546099"/>
                </a:moveTo>
                <a:lnTo>
                  <a:pt x="481330" y="546099"/>
                </a:lnTo>
                <a:lnTo>
                  <a:pt x="487680" y="552449"/>
                </a:lnTo>
                <a:lnTo>
                  <a:pt x="506730" y="552449"/>
                </a:lnTo>
                <a:lnTo>
                  <a:pt x="500380" y="546099"/>
                </a:lnTo>
                <a:close/>
              </a:path>
              <a:path w="2842260" h="2887979">
                <a:moveTo>
                  <a:pt x="506730" y="552449"/>
                </a:moveTo>
                <a:lnTo>
                  <a:pt x="487680" y="552449"/>
                </a:lnTo>
                <a:lnTo>
                  <a:pt x="494030" y="558799"/>
                </a:lnTo>
                <a:lnTo>
                  <a:pt x="513080" y="558799"/>
                </a:lnTo>
                <a:lnTo>
                  <a:pt x="506730" y="552449"/>
                </a:lnTo>
                <a:close/>
              </a:path>
              <a:path w="2842260" h="2887979">
                <a:moveTo>
                  <a:pt x="513080" y="558800"/>
                </a:moveTo>
                <a:lnTo>
                  <a:pt x="494030" y="558800"/>
                </a:lnTo>
                <a:lnTo>
                  <a:pt x="500380" y="565149"/>
                </a:lnTo>
                <a:lnTo>
                  <a:pt x="519430" y="565149"/>
                </a:lnTo>
                <a:lnTo>
                  <a:pt x="513080" y="558800"/>
                </a:lnTo>
                <a:close/>
              </a:path>
              <a:path w="2842260" h="2887979">
                <a:moveTo>
                  <a:pt x="519430" y="565149"/>
                </a:moveTo>
                <a:lnTo>
                  <a:pt x="500380" y="565149"/>
                </a:lnTo>
                <a:lnTo>
                  <a:pt x="506730" y="571499"/>
                </a:lnTo>
                <a:lnTo>
                  <a:pt x="525780" y="571499"/>
                </a:lnTo>
                <a:lnTo>
                  <a:pt x="519430" y="565149"/>
                </a:lnTo>
                <a:close/>
              </a:path>
              <a:path w="2842260" h="2887979">
                <a:moveTo>
                  <a:pt x="525780" y="571499"/>
                </a:moveTo>
                <a:lnTo>
                  <a:pt x="506730" y="571499"/>
                </a:lnTo>
                <a:lnTo>
                  <a:pt x="513080" y="577849"/>
                </a:lnTo>
                <a:lnTo>
                  <a:pt x="532130" y="577849"/>
                </a:lnTo>
                <a:lnTo>
                  <a:pt x="525780" y="571499"/>
                </a:lnTo>
                <a:close/>
              </a:path>
              <a:path w="2842260" h="2887979">
                <a:moveTo>
                  <a:pt x="532130" y="577850"/>
                </a:moveTo>
                <a:lnTo>
                  <a:pt x="513080" y="577850"/>
                </a:lnTo>
                <a:lnTo>
                  <a:pt x="519430" y="584199"/>
                </a:lnTo>
                <a:lnTo>
                  <a:pt x="538480" y="584199"/>
                </a:lnTo>
                <a:lnTo>
                  <a:pt x="532130" y="577850"/>
                </a:lnTo>
                <a:close/>
              </a:path>
              <a:path w="2842260" h="2887979">
                <a:moveTo>
                  <a:pt x="538480" y="584199"/>
                </a:moveTo>
                <a:lnTo>
                  <a:pt x="519430" y="584199"/>
                </a:lnTo>
                <a:lnTo>
                  <a:pt x="525780" y="590549"/>
                </a:lnTo>
                <a:lnTo>
                  <a:pt x="544830" y="590549"/>
                </a:lnTo>
                <a:lnTo>
                  <a:pt x="538480" y="584199"/>
                </a:lnTo>
                <a:close/>
              </a:path>
              <a:path w="2842260" h="2887979">
                <a:moveTo>
                  <a:pt x="544830" y="590550"/>
                </a:moveTo>
                <a:lnTo>
                  <a:pt x="525780" y="590550"/>
                </a:lnTo>
                <a:lnTo>
                  <a:pt x="538480" y="603249"/>
                </a:lnTo>
                <a:lnTo>
                  <a:pt x="557530" y="603249"/>
                </a:lnTo>
                <a:lnTo>
                  <a:pt x="544830" y="590550"/>
                </a:lnTo>
                <a:close/>
              </a:path>
              <a:path w="2842260" h="2887979">
                <a:moveTo>
                  <a:pt x="557530" y="603249"/>
                </a:moveTo>
                <a:lnTo>
                  <a:pt x="538480" y="603249"/>
                </a:lnTo>
                <a:lnTo>
                  <a:pt x="557530" y="622299"/>
                </a:lnTo>
                <a:lnTo>
                  <a:pt x="576580" y="622299"/>
                </a:lnTo>
                <a:lnTo>
                  <a:pt x="557530" y="603249"/>
                </a:lnTo>
                <a:close/>
              </a:path>
              <a:path w="2842260" h="2887979">
                <a:moveTo>
                  <a:pt x="576580" y="622299"/>
                </a:moveTo>
                <a:lnTo>
                  <a:pt x="557530" y="622299"/>
                </a:lnTo>
                <a:lnTo>
                  <a:pt x="563880" y="628649"/>
                </a:lnTo>
                <a:lnTo>
                  <a:pt x="582930" y="628649"/>
                </a:lnTo>
                <a:lnTo>
                  <a:pt x="576580" y="622299"/>
                </a:lnTo>
                <a:close/>
              </a:path>
              <a:path w="2842260" h="2887979">
                <a:moveTo>
                  <a:pt x="582930" y="628649"/>
                </a:moveTo>
                <a:lnTo>
                  <a:pt x="563880" y="628649"/>
                </a:lnTo>
                <a:lnTo>
                  <a:pt x="570230" y="634999"/>
                </a:lnTo>
                <a:lnTo>
                  <a:pt x="589280" y="634999"/>
                </a:lnTo>
                <a:lnTo>
                  <a:pt x="582930" y="628649"/>
                </a:lnTo>
                <a:close/>
              </a:path>
              <a:path w="2842260" h="2887979">
                <a:moveTo>
                  <a:pt x="589280" y="634999"/>
                </a:moveTo>
                <a:lnTo>
                  <a:pt x="570230" y="634999"/>
                </a:lnTo>
                <a:lnTo>
                  <a:pt x="576580" y="641349"/>
                </a:lnTo>
                <a:lnTo>
                  <a:pt x="595630" y="641349"/>
                </a:lnTo>
                <a:lnTo>
                  <a:pt x="589280" y="634999"/>
                </a:lnTo>
                <a:close/>
              </a:path>
              <a:path w="2842260" h="2887979">
                <a:moveTo>
                  <a:pt x="595630" y="641349"/>
                </a:moveTo>
                <a:lnTo>
                  <a:pt x="576580" y="641349"/>
                </a:lnTo>
                <a:lnTo>
                  <a:pt x="582930" y="647699"/>
                </a:lnTo>
                <a:lnTo>
                  <a:pt x="601980" y="647699"/>
                </a:lnTo>
                <a:lnTo>
                  <a:pt x="595630" y="641349"/>
                </a:lnTo>
                <a:close/>
              </a:path>
              <a:path w="2842260" h="2887979">
                <a:moveTo>
                  <a:pt x="601980" y="647700"/>
                </a:moveTo>
                <a:lnTo>
                  <a:pt x="582930" y="647700"/>
                </a:lnTo>
                <a:lnTo>
                  <a:pt x="589280" y="654049"/>
                </a:lnTo>
                <a:lnTo>
                  <a:pt x="608330" y="654049"/>
                </a:lnTo>
                <a:lnTo>
                  <a:pt x="601980" y="647700"/>
                </a:lnTo>
                <a:close/>
              </a:path>
              <a:path w="2842260" h="2887979">
                <a:moveTo>
                  <a:pt x="608330" y="654049"/>
                </a:moveTo>
                <a:lnTo>
                  <a:pt x="589280" y="654049"/>
                </a:lnTo>
                <a:lnTo>
                  <a:pt x="595630" y="660399"/>
                </a:lnTo>
                <a:lnTo>
                  <a:pt x="614680" y="660399"/>
                </a:lnTo>
                <a:lnTo>
                  <a:pt x="608330" y="654049"/>
                </a:lnTo>
                <a:close/>
              </a:path>
              <a:path w="2842260" h="2887979">
                <a:moveTo>
                  <a:pt x="614680" y="660399"/>
                </a:moveTo>
                <a:lnTo>
                  <a:pt x="595630" y="660399"/>
                </a:lnTo>
                <a:lnTo>
                  <a:pt x="601980" y="666749"/>
                </a:lnTo>
                <a:lnTo>
                  <a:pt x="621030" y="666749"/>
                </a:lnTo>
                <a:lnTo>
                  <a:pt x="614680" y="660399"/>
                </a:lnTo>
                <a:close/>
              </a:path>
              <a:path w="2842260" h="2887979">
                <a:moveTo>
                  <a:pt x="621030" y="666750"/>
                </a:moveTo>
                <a:lnTo>
                  <a:pt x="601980" y="666750"/>
                </a:lnTo>
                <a:lnTo>
                  <a:pt x="608330" y="673099"/>
                </a:lnTo>
                <a:lnTo>
                  <a:pt x="627380" y="673099"/>
                </a:lnTo>
                <a:lnTo>
                  <a:pt x="621030" y="666750"/>
                </a:lnTo>
                <a:close/>
              </a:path>
              <a:path w="2842260" h="2887979">
                <a:moveTo>
                  <a:pt x="627380" y="673099"/>
                </a:moveTo>
                <a:lnTo>
                  <a:pt x="608330" y="673099"/>
                </a:lnTo>
                <a:lnTo>
                  <a:pt x="614680" y="679449"/>
                </a:lnTo>
                <a:lnTo>
                  <a:pt x="633730" y="679449"/>
                </a:lnTo>
                <a:lnTo>
                  <a:pt x="627380" y="673099"/>
                </a:lnTo>
                <a:close/>
              </a:path>
              <a:path w="2842260" h="2887979">
                <a:moveTo>
                  <a:pt x="633730" y="679450"/>
                </a:moveTo>
                <a:lnTo>
                  <a:pt x="614680" y="679450"/>
                </a:lnTo>
                <a:lnTo>
                  <a:pt x="621030" y="685799"/>
                </a:lnTo>
                <a:lnTo>
                  <a:pt x="640080" y="685799"/>
                </a:lnTo>
                <a:lnTo>
                  <a:pt x="633730" y="679450"/>
                </a:lnTo>
                <a:close/>
              </a:path>
              <a:path w="2842260" h="2887979">
                <a:moveTo>
                  <a:pt x="640080" y="685799"/>
                </a:moveTo>
                <a:lnTo>
                  <a:pt x="621030" y="685799"/>
                </a:lnTo>
                <a:lnTo>
                  <a:pt x="627380" y="692149"/>
                </a:lnTo>
                <a:lnTo>
                  <a:pt x="646430" y="692149"/>
                </a:lnTo>
                <a:lnTo>
                  <a:pt x="640080" y="685799"/>
                </a:lnTo>
                <a:close/>
              </a:path>
              <a:path w="2842260" h="2887979">
                <a:moveTo>
                  <a:pt x="646430" y="692149"/>
                </a:moveTo>
                <a:lnTo>
                  <a:pt x="627380" y="692149"/>
                </a:lnTo>
                <a:lnTo>
                  <a:pt x="633730" y="698499"/>
                </a:lnTo>
                <a:lnTo>
                  <a:pt x="652780" y="698499"/>
                </a:lnTo>
                <a:lnTo>
                  <a:pt x="646430" y="692149"/>
                </a:lnTo>
                <a:close/>
              </a:path>
              <a:path w="2842260" h="2887979">
                <a:moveTo>
                  <a:pt x="652780" y="698500"/>
                </a:moveTo>
                <a:lnTo>
                  <a:pt x="633730" y="698500"/>
                </a:lnTo>
                <a:lnTo>
                  <a:pt x="640080" y="704849"/>
                </a:lnTo>
                <a:lnTo>
                  <a:pt x="659130" y="704849"/>
                </a:lnTo>
                <a:lnTo>
                  <a:pt x="652780" y="698500"/>
                </a:lnTo>
                <a:close/>
              </a:path>
              <a:path w="2842260" h="2887979">
                <a:moveTo>
                  <a:pt x="659130" y="704849"/>
                </a:moveTo>
                <a:lnTo>
                  <a:pt x="640080" y="704849"/>
                </a:lnTo>
                <a:lnTo>
                  <a:pt x="652780" y="717549"/>
                </a:lnTo>
                <a:lnTo>
                  <a:pt x="671830" y="717549"/>
                </a:lnTo>
                <a:lnTo>
                  <a:pt x="659130" y="704849"/>
                </a:lnTo>
                <a:close/>
              </a:path>
              <a:path w="2842260" h="2887979">
                <a:moveTo>
                  <a:pt x="671830" y="717549"/>
                </a:moveTo>
                <a:lnTo>
                  <a:pt x="652780" y="717549"/>
                </a:lnTo>
                <a:lnTo>
                  <a:pt x="659130" y="723899"/>
                </a:lnTo>
                <a:lnTo>
                  <a:pt x="678180" y="723899"/>
                </a:lnTo>
                <a:lnTo>
                  <a:pt x="671830" y="717549"/>
                </a:lnTo>
                <a:close/>
              </a:path>
              <a:path w="2842260" h="2887979">
                <a:moveTo>
                  <a:pt x="678180" y="723899"/>
                </a:moveTo>
                <a:lnTo>
                  <a:pt x="659130" y="723899"/>
                </a:lnTo>
                <a:lnTo>
                  <a:pt x="665480" y="730249"/>
                </a:lnTo>
                <a:lnTo>
                  <a:pt x="684530" y="730249"/>
                </a:lnTo>
                <a:lnTo>
                  <a:pt x="678180" y="723899"/>
                </a:lnTo>
                <a:close/>
              </a:path>
              <a:path w="2842260" h="2887979">
                <a:moveTo>
                  <a:pt x="684530" y="730249"/>
                </a:moveTo>
                <a:lnTo>
                  <a:pt x="665480" y="730249"/>
                </a:lnTo>
                <a:lnTo>
                  <a:pt x="671830" y="736599"/>
                </a:lnTo>
                <a:lnTo>
                  <a:pt x="690880" y="736599"/>
                </a:lnTo>
                <a:lnTo>
                  <a:pt x="684530" y="730249"/>
                </a:lnTo>
                <a:close/>
              </a:path>
              <a:path w="2842260" h="2887979">
                <a:moveTo>
                  <a:pt x="690880" y="736599"/>
                </a:moveTo>
                <a:lnTo>
                  <a:pt x="671830" y="736599"/>
                </a:lnTo>
                <a:lnTo>
                  <a:pt x="678180" y="742949"/>
                </a:lnTo>
                <a:lnTo>
                  <a:pt x="697230" y="742949"/>
                </a:lnTo>
                <a:lnTo>
                  <a:pt x="690880" y="736599"/>
                </a:lnTo>
                <a:close/>
              </a:path>
              <a:path w="2842260" h="2887979">
                <a:moveTo>
                  <a:pt x="697230" y="742949"/>
                </a:moveTo>
                <a:lnTo>
                  <a:pt x="678180" y="742949"/>
                </a:lnTo>
                <a:lnTo>
                  <a:pt x="690880" y="755649"/>
                </a:lnTo>
                <a:lnTo>
                  <a:pt x="709930" y="755649"/>
                </a:lnTo>
                <a:lnTo>
                  <a:pt x="697230" y="742949"/>
                </a:lnTo>
                <a:close/>
              </a:path>
              <a:path w="2842260" h="2887979">
                <a:moveTo>
                  <a:pt x="709930" y="755649"/>
                </a:moveTo>
                <a:lnTo>
                  <a:pt x="690880" y="755649"/>
                </a:lnTo>
                <a:lnTo>
                  <a:pt x="697230" y="761999"/>
                </a:lnTo>
                <a:lnTo>
                  <a:pt x="716280" y="761999"/>
                </a:lnTo>
                <a:lnTo>
                  <a:pt x="709930" y="755649"/>
                </a:lnTo>
                <a:close/>
              </a:path>
              <a:path w="2842260" h="2887979">
                <a:moveTo>
                  <a:pt x="716280" y="761999"/>
                </a:moveTo>
                <a:lnTo>
                  <a:pt x="697230" y="761999"/>
                </a:lnTo>
                <a:lnTo>
                  <a:pt x="703580" y="768349"/>
                </a:lnTo>
                <a:lnTo>
                  <a:pt x="722630" y="768349"/>
                </a:lnTo>
                <a:lnTo>
                  <a:pt x="716280" y="761999"/>
                </a:lnTo>
                <a:close/>
              </a:path>
              <a:path w="2842260" h="2887979">
                <a:moveTo>
                  <a:pt x="722630" y="768349"/>
                </a:moveTo>
                <a:lnTo>
                  <a:pt x="703580" y="768349"/>
                </a:lnTo>
                <a:lnTo>
                  <a:pt x="716280" y="781049"/>
                </a:lnTo>
                <a:lnTo>
                  <a:pt x="735330" y="781049"/>
                </a:lnTo>
                <a:lnTo>
                  <a:pt x="722630" y="768349"/>
                </a:lnTo>
                <a:close/>
              </a:path>
              <a:path w="2842260" h="2887979">
                <a:moveTo>
                  <a:pt x="735330" y="781049"/>
                </a:moveTo>
                <a:lnTo>
                  <a:pt x="716280" y="781049"/>
                </a:lnTo>
                <a:lnTo>
                  <a:pt x="722630" y="787399"/>
                </a:lnTo>
                <a:lnTo>
                  <a:pt x="741680" y="787399"/>
                </a:lnTo>
                <a:lnTo>
                  <a:pt x="735330" y="781049"/>
                </a:lnTo>
                <a:close/>
              </a:path>
              <a:path w="2842260" h="2887979">
                <a:moveTo>
                  <a:pt x="741680" y="787399"/>
                </a:moveTo>
                <a:lnTo>
                  <a:pt x="722630" y="787399"/>
                </a:lnTo>
                <a:lnTo>
                  <a:pt x="728980" y="793749"/>
                </a:lnTo>
                <a:lnTo>
                  <a:pt x="748030" y="793749"/>
                </a:lnTo>
                <a:lnTo>
                  <a:pt x="741680" y="787399"/>
                </a:lnTo>
                <a:close/>
              </a:path>
              <a:path w="2842260" h="2887979">
                <a:moveTo>
                  <a:pt x="748030" y="793749"/>
                </a:moveTo>
                <a:lnTo>
                  <a:pt x="728980" y="793749"/>
                </a:lnTo>
                <a:lnTo>
                  <a:pt x="735330" y="800099"/>
                </a:lnTo>
                <a:lnTo>
                  <a:pt x="754380" y="800099"/>
                </a:lnTo>
                <a:lnTo>
                  <a:pt x="748030" y="793749"/>
                </a:lnTo>
                <a:close/>
              </a:path>
              <a:path w="2842260" h="2887979">
                <a:moveTo>
                  <a:pt x="754380" y="800100"/>
                </a:moveTo>
                <a:lnTo>
                  <a:pt x="735330" y="800100"/>
                </a:lnTo>
                <a:lnTo>
                  <a:pt x="741680" y="806449"/>
                </a:lnTo>
                <a:lnTo>
                  <a:pt x="760730" y="806449"/>
                </a:lnTo>
                <a:lnTo>
                  <a:pt x="754380" y="800100"/>
                </a:lnTo>
                <a:close/>
              </a:path>
              <a:path w="2842260" h="2887979">
                <a:moveTo>
                  <a:pt x="760730" y="806450"/>
                </a:moveTo>
                <a:lnTo>
                  <a:pt x="741680" y="806450"/>
                </a:lnTo>
                <a:lnTo>
                  <a:pt x="748030" y="812799"/>
                </a:lnTo>
                <a:lnTo>
                  <a:pt x="767080" y="812799"/>
                </a:lnTo>
                <a:lnTo>
                  <a:pt x="760730" y="806450"/>
                </a:lnTo>
                <a:close/>
              </a:path>
              <a:path w="2842260" h="2887979">
                <a:moveTo>
                  <a:pt x="767080" y="812800"/>
                </a:moveTo>
                <a:lnTo>
                  <a:pt x="748030" y="812800"/>
                </a:lnTo>
                <a:lnTo>
                  <a:pt x="760730" y="825499"/>
                </a:lnTo>
                <a:lnTo>
                  <a:pt x="779780" y="825499"/>
                </a:lnTo>
                <a:lnTo>
                  <a:pt x="767080" y="812800"/>
                </a:lnTo>
                <a:close/>
              </a:path>
              <a:path w="2842260" h="2887979">
                <a:moveTo>
                  <a:pt x="779780" y="825499"/>
                </a:moveTo>
                <a:lnTo>
                  <a:pt x="760730" y="825499"/>
                </a:lnTo>
                <a:lnTo>
                  <a:pt x="773430" y="838199"/>
                </a:lnTo>
                <a:lnTo>
                  <a:pt x="792480" y="838199"/>
                </a:lnTo>
                <a:lnTo>
                  <a:pt x="779780" y="825499"/>
                </a:lnTo>
                <a:close/>
              </a:path>
              <a:path w="2842260" h="2887979">
                <a:moveTo>
                  <a:pt x="792480" y="838200"/>
                </a:moveTo>
                <a:lnTo>
                  <a:pt x="773430" y="838200"/>
                </a:lnTo>
                <a:lnTo>
                  <a:pt x="786130" y="850899"/>
                </a:lnTo>
                <a:lnTo>
                  <a:pt x="805180" y="850899"/>
                </a:lnTo>
                <a:lnTo>
                  <a:pt x="792480" y="838200"/>
                </a:lnTo>
                <a:close/>
              </a:path>
              <a:path w="2842260" h="2887979">
                <a:moveTo>
                  <a:pt x="805180" y="850900"/>
                </a:moveTo>
                <a:lnTo>
                  <a:pt x="786130" y="850900"/>
                </a:lnTo>
                <a:lnTo>
                  <a:pt x="792480" y="857249"/>
                </a:lnTo>
                <a:lnTo>
                  <a:pt x="811530" y="857249"/>
                </a:lnTo>
                <a:lnTo>
                  <a:pt x="805180" y="850900"/>
                </a:lnTo>
                <a:close/>
              </a:path>
              <a:path w="2842260" h="2887979">
                <a:moveTo>
                  <a:pt x="811530" y="857250"/>
                </a:moveTo>
                <a:lnTo>
                  <a:pt x="792480" y="857250"/>
                </a:lnTo>
                <a:lnTo>
                  <a:pt x="798830" y="863599"/>
                </a:lnTo>
                <a:lnTo>
                  <a:pt x="817880" y="863599"/>
                </a:lnTo>
                <a:lnTo>
                  <a:pt x="811530" y="857250"/>
                </a:lnTo>
                <a:close/>
              </a:path>
              <a:path w="2842260" h="2887979">
                <a:moveTo>
                  <a:pt x="817880" y="863599"/>
                </a:moveTo>
                <a:lnTo>
                  <a:pt x="798830" y="863599"/>
                </a:lnTo>
                <a:lnTo>
                  <a:pt x="811530" y="876299"/>
                </a:lnTo>
                <a:lnTo>
                  <a:pt x="830580" y="876299"/>
                </a:lnTo>
                <a:lnTo>
                  <a:pt x="817880" y="863599"/>
                </a:lnTo>
                <a:close/>
              </a:path>
              <a:path w="2842260" h="2887979">
                <a:moveTo>
                  <a:pt x="830580" y="876299"/>
                </a:moveTo>
                <a:lnTo>
                  <a:pt x="811530" y="876299"/>
                </a:lnTo>
                <a:lnTo>
                  <a:pt x="817880" y="882649"/>
                </a:lnTo>
                <a:lnTo>
                  <a:pt x="836930" y="882649"/>
                </a:lnTo>
                <a:lnTo>
                  <a:pt x="830580" y="876299"/>
                </a:lnTo>
                <a:close/>
              </a:path>
              <a:path w="2842260" h="2887979">
                <a:moveTo>
                  <a:pt x="836930" y="882650"/>
                </a:moveTo>
                <a:lnTo>
                  <a:pt x="817880" y="882650"/>
                </a:lnTo>
                <a:lnTo>
                  <a:pt x="830580" y="895349"/>
                </a:lnTo>
                <a:lnTo>
                  <a:pt x="849630" y="895349"/>
                </a:lnTo>
                <a:lnTo>
                  <a:pt x="836930" y="882650"/>
                </a:lnTo>
                <a:close/>
              </a:path>
              <a:path w="2842260" h="2887979">
                <a:moveTo>
                  <a:pt x="849630" y="895349"/>
                </a:moveTo>
                <a:lnTo>
                  <a:pt x="830580" y="895349"/>
                </a:lnTo>
                <a:lnTo>
                  <a:pt x="836930" y="901699"/>
                </a:lnTo>
                <a:lnTo>
                  <a:pt x="855980" y="901699"/>
                </a:lnTo>
                <a:lnTo>
                  <a:pt x="849630" y="895349"/>
                </a:lnTo>
                <a:close/>
              </a:path>
              <a:path w="2842260" h="2887979">
                <a:moveTo>
                  <a:pt x="855980" y="901700"/>
                </a:moveTo>
                <a:lnTo>
                  <a:pt x="836930" y="901700"/>
                </a:lnTo>
                <a:lnTo>
                  <a:pt x="843280" y="908049"/>
                </a:lnTo>
                <a:lnTo>
                  <a:pt x="862330" y="908049"/>
                </a:lnTo>
                <a:lnTo>
                  <a:pt x="855980" y="901700"/>
                </a:lnTo>
                <a:close/>
              </a:path>
              <a:path w="2842260" h="2887979">
                <a:moveTo>
                  <a:pt x="862330" y="908050"/>
                </a:moveTo>
                <a:lnTo>
                  <a:pt x="843280" y="908050"/>
                </a:lnTo>
                <a:lnTo>
                  <a:pt x="849630" y="914399"/>
                </a:lnTo>
                <a:lnTo>
                  <a:pt x="868680" y="914399"/>
                </a:lnTo>
                <a:lnTo>
                  <a:pt x="862330" y="908050"/>
                </a:lnTo>
                <a:close/>
              </a:path>
              <a:path w="2842260" h="2887979">
                <a:moveTo>
                  <a:pt x="868680" y="914400"/>
                </a:moveTo>
                <a:lnTo>
                  <a:pt x="849630" y="914400"/>
                </a:lnTo>
                <a:lnTo>
                  <a:pt x="855980" y="920749"/>
                </a:lnTo>
                <a:lnTo>
                  <a:pt x="875030" y="920749"/>
                </a:lnTo>
                <a:lnTo>
                  <a:pt x="868680" y="914400"/>
                </a:lnTo>
                <a:close/>
              </a:path>
              <a:path w="2842260" h="2887979">
                <a:moveTo>
                  <a:pt x="875030" y="920750"/>
                </a:moveTo>
                <a:lnTo>
                  <a:pt x="855980" y="920750"/>
                </a:lnTo>
                <a:lnTo>
                  <a:pt x="868680" y="933449"/>
                </a:lnTo>
                <a:lnTo>
                  <a:pt x="887730" y="933449"/>
                </a:lnTo>
                <a:lnTo>
                  <a:pt x="875030" y="920750"/>
                </a:lnTo>
                <a:close/>
              </a:path>
              <a:path w="2842260" h="2887979">
                <a:moveTo>
                  <a:pt x="887730" y="933450"/>
                </a:moveTo>
                <a:lnTo>
                  <a:pt x="868680" y="933450"/>
                </a:lnTo>
                <a:lnTo>
                  <a:pt x="875030" y="939799"/>
                </a:lnTo>
                <a:lnTo>
                  <a:pt x="894080" y="939799"/>
                </a:lnTo>
                <a:lnTo>
                  <a:pt x="887730" y="933450"/>
                </a:lnTo>
                <a:close/>
              </a:path>
              <a:path w="2842260" h="2887979">
                <a:moveTo>
                  <a:pt x="894080" y="939800"/>
                </a:moveTo>
                <a:lnTo>
                  <a:pt x="875030" y="939800"/>
                </a:lnTo>
                <a:lnTo>
                  <a:pt x="881380" y="946149"/>
                </a:lnTo>
                <a:lnTo>
                  <a:pt x="900430" y="946149"/>
                </a:lnTo>
                <a:lnTo>
                  <a:pt x="894080" y="939800"/>
                </a:lnTo>
                <a:close/>
              </a:path>
              <a:path w="2842260" h="2887979">
                <a:moveTo>
                  <a:pt x="900430" y="946150"/>
                </a:moveTo>
                <a:lnTo>
                  <a:pt x="881380" y="946150"/>
                </a:lnTo>
                <a:lnTo>
                  <a:pt x="887730" y="952499"/>
                </a:lnTo>
                <a:lnTo>
                  <a:pt x="906780" y="952499"/>
                </a:lnTo>
                <a:lnTo>
                  <a:pt x="900430" y="946150"/>
                </a:lnTo>
                <a:close/>
              </a:path>
              <a:path w="2842260" h="2887979">
                <a:moveTo>
                  <a:pt x="906780" y="952500"/>
                </a:moveTo>
                <a:lnTo>
                  <a:pt x="887730" y="952500"/>
                </a:lnTo>
                <a:lnTo>
                  <a:pt x="894080" y="958849"/>
                </a:lnTo>
                <a:lnTo>
                  <a:pt x="913130" y="958849"/>
                </a:lnTo>
                <a:lnTo>
                  <a:pt x="906780" y="952500"/>
                </a:lnTo>
                <a:close/>
              </a:path>
              <a:path w="2842260" h="2887979">
                <a:moveTo>
                  <a:pt x="913130" y="958850"/>
                </a:moveTo>
                <a:lnTo>
                  <a:pt x="894080" y="958850"/>
                </a:lnTo>
                <a:lnTo>
                  <a:pt x="900430" y="965199"/>
                </a:lnTo>
                <a:lnTo>
                  <a:pt x="919480" y="965199"/>
                </a:lnTo>
                <a:lnTo>
                  <a:pt x="913130" y="958850"/>
                </a:lnTo>
                <a:close/>
              </a:path>
              <a:path w="2842260" h="2887979">
                <a:moveTo>
                  <a:pt x="919480" y="965200"/>
                </a:moveTo>
                <a:lnTo>
                  <a:pt x="900430" y="965200"/>
                </a:lnTo>
                <a:lnTo>
                  <a:pt x="913130" y="977899"/>
                </a:lnTo>
                <a:lnTo>
                  <a:pt x="932180" y="977899"/>
                </a:lnTo>
                <a:lnTo>
                  <a:pt x="919480" y="965200"/>
                </a:lnTo>
                <a:close/>
              </a:path>
              <a:path w="2842260" h="2887979">
                <a:moveTo>
                  <a:pt x="932180" y="977900"/>
                </a:moveTo>
                <a:lnTo>
                  <a:pt x="913130" y="977900"/>
                </a:lnTo>
                <a:lnTo>
                  <a:pt x="919480" y="984249"/>
                </a:lnTo>
                <a:lnTo>
                  <a:pt x="938530" y="984249"/>
                </a:lnTo>
                <a:lnTo>
                  <a:pt x="932180" y="977900"/>
                </a:lnTo>
                <a:close/>
              </a:path>
              <a:path w="2842260" h="2887979">
                <a:moveTo>
                  <a:pt x="938530" y="984250"/>
                </a:moveTo>
                <a:lnTo>
                  <a:pt x="919480" y="984250"/>
                </a:lnTo>
                <a:lnTo>
                  <a:pt x="925830" y="990599"/>
                </a:lnTo>
                <a:lnTo>
                  <a:pt x="944880" y="990599"/>
                </a:lnTo>
                <a:lnTo>
                  <a:pt x="938530" y="984250"/>
                </a:lnTo>
                <a:close/>
              </a:path>
              <a:path w="2842260" h="2887979">
                <a:moveTo>
                  <a:pt x="944880" y="990599"/>
                </a:moveTo>
                <a:lnTo>
                  <a:pt x="925830" y="990599"/>
                </a:lnTo>
                <a:lnTo>
                  <a:pt x="932180" y="996949"/>
                </a:lnTo>
                <a:lnTo>
                  <a:pt x="951230" y="996949"/>
                </a:lnTo>
                <a:lnTo>
                  <a:pt x="944880" y="990599"/>
                </a:lnTo>
                <a:close/>
              </a:path>
              <a:path w="2842260" h="2887979">
                <a:moveTo>
                  <a:pt x="951230" y="996950"/>
                </a:moveTo>
                <a:lnTo>
                  <a:pt x="932180" y="996950"/>
                </a:lnTo>
                <a:lnTo>
                  <a:pt x="944880" y="1009649"/>
                </a:lnTo>
                <a:lnTo>
                  <a:pt x="963930" y="1009649"/>
                </a:lnTo>
                <a:lnTo>
                  <a:pt x="951230" y="996950"/>
                </a:lnTo>
                <a:close/>
              </a:path>
              <a:path w="2842260" h="2887979">
                <a:moveTo>
                  <a:pt x="963930" y="1009650"/>
                </a:moveTo>
                <a:lnTo>
                  <a:pt x="944880" y="1009650"/>
                </a:lnTo>
                <a:lnTo>
                  <a:pt x="976630" y="1041399"/>
                </a:lnTo>
                <a:lnTo>
                  <a:pt x="995680" y="1041399"/>
                </a:lnTo>
                <a:lnTo>
                  <a:pt x="963930" y="1009650"/>
                </a:lnTo>
                <a:close/>
              </a:path>
              <a:path w="2842260" h="2887979">
                <a:moveTo>
                  <a:pt x="995680" y="1041400"/>
                </a:moveTo>
                <a:lnTo>
                  <a:pt x="976630" y="1041400"/>
                </a:lnTo>
                <a:lnTo>
                  <a:pt x="982980" y="1047749"/>
                </a:lnTo>
                <a:lnTo>
                  <a:pt x="1002030" y="1047749"/>
                </a:lnTo>
                <a:lnTo>
                  <a:pt x="995680" y="1041400"/>
                </a:lnTo>
                <a:close/>
              </a:path>
              <a:path w="2842260" h="2887979">
                <a:moveTo>
                  <a:pt x="1002030" y="1047750"/>
                </a:moveTo>
                <a:lnTo>
                  <a:pt x="982980" y="1047750"/>
                </a:lnTo>
                <a:lnTo>
                  <a:pt x="995680" y="1060449"/>
                </a:lnTo>
                <a:lnTo>
                  <a:pt x="1014730" y="1060449"/>
                </a:lnTo>
                <a:lnTo>
                  <a:pt x="1002030" y="1047750"/>
                </a:lnTo>
                <a:close/>
              </a:path>
              <a:path w="2842260" h="2887979">
                <a:moveTo>
                  <a:pt x="1014730" y="1060450"/>
                </a:moveTo>
                <a:lnTo>
                  <a:pt x="995680" y="1060450"/>
                </a:lnTo>
                <a:lnTo>
                  <a:pt x="1002030" y="1066799"/>
                </a:lnTo>
                <a:lnTo>
                  <a:pt x="1021080" y="1066799"/>
                </a:lnTo>
                <a:lnTo>
                  <a:pt x="1014730" y="1060450"/>
                </a:lnTo>
                <a:close/>
              </a:path>
              <a:path w="2842260" h="2887979">
                <a:moveTo>
                  <a:pt x="1021080" y="1066800"/>
                </a:moveTo>
                <a:lnTo>
                  <a:pt x="1002030" y="1066800"/>
                </a:lnTo>
                <a:lnTo>
                  <a:pt x="1008380" y="1073149"/>
                </a:lnTo>
                <a:lnTo>
                  <a:pt x="1027430" y="1073149"/>
                </a:lnTo>
                <a:lnTo>
                  <a:pt x="1021080" y="1066800"/>
                </a:lnTo>
                <a:close/>
              </a:path>
              <a:path w="2842260" h="2887979">
                <a:moveTo>
                  <a:pt x="1027430" y="1073150"/>
                </a:moveTo>
                <a:lnTo>
                  <a:pt x="1008380" y="1073150"/>
                </a:lnTo>
                <a:lnTo>
                  <a:pt x="1014730" y="1079499"/>
                </a:lnTo>
                <a:lnTo>
                  <a:pt x="1033780" y="1079499"/>
                </a:lnTo>
                <a:lnTo>
                  <a:pt x="1027430" y="1073150"/>
                </a:lnTo>
                <a:close/>
              </a:path>
              <a:path w="2842260" h="2887979">
                <a:moveTo>
                  <a:pt x="1033780" y="1079500"/>
                </a:moveTo>
                <a:lnTo>
                  <a:pt x="1014730" y="1079500"/>
                </a:lnTo>
                <a:lnTo>
                  <a:pt x="1021080" y="1085849"/>
                </a:lnTo>
                <a:lnTo>
                  <a:pt x="1040130" y="1085849"/>
                </a:lnTo>
                <a:lnTo>
                  <a:pt x="1033780" y="1079500"/>
                </a:lnTo>
                <a:close/>
              </a:path>
              <a:path w="2842260" h="2887979">
                <a:moveTo>
                  <a:pt x="1040130" y="1085850"/>
                </a:moveTo>
                <a:lnTo>
                  <a:pt x="1021080" y="1085850"/>
                </a:lnTo>
                <a:lnTo>
                  <a:pt x="1027430" y="1092199"/>
                </a:lnTo>
                <a:lnTo>
                  <a:pt x="1046480" y="1092199"/>
                </a:lnTo>
                <a:lnTo>
                  <a:pt x="1040130" y="1085850"/>
                </a:lnTo>
                <a:close/>
              </a:path>
              <a:path w="2842260" h="2887979">
                <a:moveTo>
                  <a:pt x="1046480" y="1092199"/>
                </a:moveTo>
                <a:lnTo>
                  <a:pt x="1027430" y="1092199"/>
                </a:lnTo>
                <a:lnTo>
                  <a:pt x="1033780" y="1098549"/>
                </a:lnTo>
                <a:lnTo>
                  <a:pt x="1052830" y="1098549"/>
                </a:lnTo>
                <a:lnTo>
                  <a:pt x="1046480" y="1092199"/>
                </a:lnTo>
                <a:close/>
              </a:path>
              <a:path w="2842260" h="2887979">
                <a:moveTo>
                  <a:pt x="1052830" y="1098550"/>
                </a:moveTo>
                <a:lnTo>
                  <a:pt x="1033780" y="1098550"/>
                </a:lnTo>
                <a:lnTo>
                  <a:pt x="1040130" y="1104899"/>
                </a:lnTo>
                <a:lnTo>
                  <a:pt x="1059180" y="1104899"/>
                </a:lnTo>
                <a:lnTo>
                  <a:pt x="1052830" y="1098550"/>
                </a:lnTo>
                <a:close/>
              </a:path>
              <a:path w="2842260" h="2887979">
                <a:moveTo>
                  <a:pt x="1059180" y="1104899"/>
                </a:moveTo>
                <a:lnTo>
                  <a:pt x="1040130" y="1104899"/>
                </a:lnTo>
                <a:lnTo>
                  <a:pt x="1046480" y="1111249"/>
                </a:lnTo>
                <a:lnTo>
                  <a:pt x="1065530" y="1111249"/>
                </a:lnTo>
                <a:lnTo>
                  <a:pt x="1059180" y="1104899"/>
                </a:lnTo>
                <a:close/>
              </a:path>
              <a:path w="2842260" h="2887979">
                <a:moveTo>
                  <a:pt x="1065530" y="1111249"/>
                </a:moveTo>
                <a:lnTo>
                  <a:pt x="1046480" y="1111249"/>
                </a:lnTo>
                <a:lnTo>
                  <a:pt x="1052830" y="1117599"/>
                </a:lnTo>
                <a:lnTo>
                  <a:pt x="1071880" y="1117599"/>
                </a:lnTo>
                <a:lnTo>
                  <a:pt x="1065530" y="1111249"/>
                </a:lnTo>
                <a:close/>
              </a:path>
              <a:path w="2842260" h="2887979">
                <a:moveTo>
                  <a:pt x="1071880" y="1117600"/>
                </a:moveTo>
                <a:lnTo>
                  <a:pt x="1052830" y="1117600"/>
                </a:lnTo>
                <a:lnTo>
                  <a:pt x="1059180" y="1123949"/>
                </a:lnTo>
                <a:lnTo>
                  <a:pt x="1078230" y="1123949"/>
                </a:lnTo>
                <a:lnTo>
                  <a:pt x="1071880" y="1117600"/>
                </a:lnTo>
                <a:close/>
              </a:path>
              <a:path w="2842260" h="2887979">
                <a:moveTo>
                  <a:pt x="1078230" y="1123950"/>
                </a:moveTo>
                <a:lnTo>
                  <a:pt x="1059180" y="1123950"/>
                </a:lnTo>
                <a:lnTo>
                  <a:pt x="1065530" y="1130299"/>
                </a:lnTo>
                <a:lnTo>
                  <a:pt x="1084580" y="1130299"/>
                </a:lnTo>
                <a:lnTo>
                  <a:pt x="1078230" y="1123950"/>
                </a:lnTo>
                <a:close/>
              </a:path>
              <a:path w="2842260" h="2887979">
                <a:moveTo>
                  <a:pt x="1084580" y="1130300"/>
                </a:moveTo>
                <a:lnTo>
                  <a:pt x="1065530" y="1130300"/>
                </a:lnTo>
                <a:lnTo>
                  <a:pt x="1071880" y="1136649"/>
                </a:lnTo>
                <a:lnTo>
                  <a:pt x="1090930" y="1136649"/>
                </a:lnTo>
                <a:lnTo>
                  <a:pt x="1084580" y="1130300"/>
                </a:lnTo>
                <a:close/>
              </a:path>
              <a:path w="2842260" h="2887979">
                <a:moveTo>
                  <a:pt x="1090930" y="1136650"/>
                </a:moveTo>
                <a:lnTo>
                  <a:pt x="1071880" y="1136650"/>
                </a:lnTo>
                <a:lnTo>
                  <a:pt x="1078230" y="1142999"/>
                </a:lnTo>
                <a:lnTo>
                  <a:pt x="1097280" y="1142999"/>
                </a:lnTo>
                <a:lnTo>
                  <a:pt x="1090930" y="1136650"/>
                </a:lnTo>
                <a:close/>
              </a:path>
              <a:path w="2842260" h="2887979">
                <a:moveTo>
                  <a:pt x="1097280" y="1143000"/>
                </a:moveTo>
                <a:lnTo>
                  <a:pt x="1078230" y="1143000"/>
                </a:lnTo>
                <a:lnTo>
                  <a:pt x="1084580" y="1149349"/>
                </a:lnTo>
                <a:lnTo>
                  <a:pt x="1103630" y="1149349"/>
                </a:lnTo>
                <a:lnTo>
                  <a:pt x="1097280" y="1143000"/>
                </a:lnTo>
                <a:close/>
              </a:path>
              <a:path w="2842260" h="2887979">
                <a:moveTo>
                  <a:pt x="1103630" y="1149350"/>
                </a:moveTo>
                <a:lnTo>
                  <a:pt x="1084580" y="1149350"/>
                </a:lnTo>
                <a:lnTo>
                  <a:pt x="1090930" y="1155699"/>
                </a:lnTo>
                <a:lnTo>
                  <a:pt x="1109980" y="1155699"/>
                </a:lnTo>
                <a:lnTo>
                  <a:pt x="1103630" y="1149350"/>
                </a:lnTo>
                <a:close/>
              </a:path>
              <a:path w="2842260" h="2887979">
                <a:moveTo>
                  <a:pt x="1109980" y="1155700"/>
                </a:moveTo>
                <a:lnTo>
                  <a:pt x="1090930" y="1155700"/>
                </a:lnTo>
                <a:lnTo>
                  <a:pt x="1109980" y="1174749"/>
                </a:lnTo>
                <a:lnTo>
                  <a:pt x="1129030" y="1174749"/>
                </a:lnTo>
                <a:lnTo>
                  <a:pt x="1109980" y="1155700"/>
                </a:lnTo>
                <a:close/>
              </a:path>
              <a:path w="2842260" h="2887979">
                <a:moveTo>
                  <a:pt x="1129030" y="1174750"/>
                </a:moveTo>
                <a:lnTo>
                  <a:pt x="1109980" y="1174750"/>
                </a:lnTo>
                <a:lnTo>
                  <a:pt x="1116330" y="1181099"/>
                </a:lnTo>
                <a:lnTo>
                  <a:pt x="1135380" y="1181099"/>
                </a:lnTo>
                <a:lnTo>
                  <a:pt x="1129030" y="1174750"/>
                </a:lnTo>
                <a:close/>
              </a:path>
              <a:path w="2842260" h="2887979">
                <a:moveTo>
                  <a:pt x="1135380" y="1181100"/>
                </a:moveTo>
                <a:lnTo>
                  <a:pt x="1116330" y="1181100"/>
                </a:lnTo>
                <a:lnTo>
                  <a:pt x="1122680" y="1187449"/>
                </a:lnTo>
                <a:lnTo>
                  <a:pt x="1141730" y="1187449"/>
                </a:lnTo>
                <a:lnTo>
                  <a:pt x="1135380" y="1181100"/>
                </a:lnTo>
                <a:close/>
              </a:path>
              <a:path w="2842260" h="2887979">
                <a:moveTo>
                  <a:pt x="1141730" y="1187449"/>
                </a:moveTo>
                <a:lnTo>
                  <a:pt x="1122680" y="1187449"/>
                </a:lnTo>
                <a:lnTo>
                  <a:pt x="1129030" y="1193799"/>
                </a:lnTo>
                <a:lnTo>
                  <a:pt x="1148080" y="1193799"/>
                </a:lnTo>
                <a:lnTo>
                  <a:pt x="1141730" y="1187449"/>
                </a:lnTo>
                <a:close/>
              </a:path>
              <a:path w="2842260" h="2887979">
                <a:moveTo>
                  <a:pt x="1148080" y="1193799"/>
                </a:moveTo>
                <a:lnTo>
                  <a:pt x="1129030" y="1193799"/>
                </a:lnTo>
                <a:lnTo>
                  <a:pt x="1141730" y="1206499"/>
                </a:lnTo>
                <a:lnTo>
                  <a:pt x="1160780" y="1206499"/>
                </a:lnTo>
                <a:lnTo>
                  <a:pt x="1148080" y="1193799"/>
                </a:lnTo>
                <a:close/>
              </a:path>
              <a:path w="2842260" h="2887979">
                <a:moveTo>
                  <a:pt x="1160780" y="1206500"/>
                </a:moveTo>
                <a:lnTo>
                  <a:pt x="1141730" y="1206500"/>
                </a:lnTo>
                <a:lnTo>
                  <a:pt x="1148080" y="1212849"/>
                </a:lnTo>
                <a:lnTo>
                  <a:pt x="1167130" y="1212849"/>
                </a:lnTo>
                <a:lnTo>
                  <a:pt x="1160780" y="1206500"/>
                </a:lnTo>
                <a:close/>
              </a:path>
              <a:path w="2842260" h="2887979">
                <a:moveTo>
                  <a:pt x="1167130" y="1212850"/>
                </a:moveTo>
                <a:lnTo>
                  <a:pt x="1148080" y="1212850"/>
                </a:lnTo>
                <a:lnTo>
                  <a:pt x="1167130" y="1231899"/>
                </a:lnTo>
                <a:lnTo>
                  <a:pt x="1186180" y="1231899"/>
                </a:lnTo>
                <a:lnTo>
                  <a:pt x="1167130" y="1212850"/>
                </a:lnTo>
                <a:close/>
              </a:path>
              <a:path w="2842260" h="2887979">
                <a:moveTo>
                  <a:pt x="1186180" y="1231900"/>
                </a:moveTo>
                <a:lnTo>
                  <a:pt x="1167130" y="1231900"/>
                </a:lnTo>
                <a:lnTo>
                  <a:pt x="1173480" y="1238249"/>
                </a:lnTo>
                <a:lnTo>
                  <a:pt x="1192530" y="1238249"/>
                </a:lnTo>
                <a:lnTo>
                  <a:pt x="1186180" y="1231900"/>
                </a:lnTo>
                <a:close/>
              </a:path>
              <a:path w="2842260" h="2887979">
                <a:moveTo>
                  <a:pt x="1192530" y="1238250"/>
                </a:moveTo>
                <a:lnTo>
                  <a:pt x="1173480" y="1238250"/>
                </a:lnTo>
                <a:lnTo>
                  <a:pt x="1179830" y="1244599"/>
                </a:lnTo>
                <a:lnTo>
                  <a:pt x="1198880" y="1244599"/>
                </a:lnTo>
                <a:lnTo>
                  <a:pt x="1192530" y="1238250"/>
                </a:lnTo>
                <a:close/>
              </a:path>
              <a:path w="2842260" h="2887979">
                <a:moveTo>
                  <a:pt x="1198880" y="1244599"/>
                </a:moveTo>
                <a:lnTo>
                  <a:pt x="1179830" y="1244599"/>
                </a:lnTo>
                <a:lnTo>
                  <a:pt x="1186180" y="1250949"/>
                </a:lnTo>
                <a:lnTo>
                  <a:pt x="1205230" y="1250949"/>
                </a:lnTo>
                <a:lnTo>
                  <a:pt x="1198880" y="1244599"/>
                </a:lnTo>
                <a:close/>
              </a:path>
              <a:path w="2842260" h="2887979">
                <a:moveTo>
                  <a:pt x="1205230" y="1250950"/>
                </a:moveTo>
                <a:lnTo>
                  <a:pt x="1186180" y="1250950"/>
                </a:lnTo>
                <a:lnTo>
                  <a:pt x="1192530" y="1257299"/>
                </a:lnTo>
                <a:lnTo>
                  <a:pt x="1211580" y="1257299"/>
                </a:lnTo>
                <a:lnTo>
                  <a:pt x="1205230" y="1250950"/>
                </a:lnTo>
                <a:close/>
              </a:path>
              <a:path w="2842260" h="2887979">
                <a:moveTo>
                  <a:pt x="1211580" y="1257299"/>
                </a:moveTo>
                <a:lnTo>
                  <a:pt x="1192530" y="1257299"/>
                </a:lnTo>
                <a:lnTo>
                  <a:pt x="1198880" y="1263649"/>
                </a:lnTo>
                <a:lnTo>
                  <a:pt x="1217930" y="1263649"/>
                </a:lnTo>
                <a:lnTo>
                  <a:pt x="1211580" y="1257299"/>
                </a:lnTo>
                <a:close/>
              </a:path>
              <a:path w="2842260" h="2887979">
                <a:moveTo>
                  <a:pt x="1217930" y="1263650"/>
                </a:moveTo>
                <a:lnTo>
                  <a:pt x="1198880" y="1263650"/>
                </a:lnTo>
                <a:lnTo>
                  <a:pt x="1203960" y="1268729"/>
                </a:lnTo>
                <a:lnTo>
                  <a:pt x="1223010" y="1268729"/>
                </a:lnTo>
                <a:lnTo>
                  <a:pt x="1217930" y="1263650"/>
                </a:lnTo>
                <a:close/>
              </a:path>
              <a:path w="2842260" h="2887979">
                <a:moveTo>
                  <a:pt x="1223010" y="1268729"/>
                </a:moveTo>
                <a:lnTo>
                  <a:pt x="1203960" y="1268729"/>
                </a:lnTo>
                <a:lnTo>
                  <a:pt x="1210310" y="1275079"/>
                </a:lnTo>
                <a:lnTo>
                  <a:pt x="1229360" y="1275079"/>
                </a:lnTo>
                <a:lnTo>
                  <a:pt x="1223010" y="1268729"/>
                </a:lnTo>
                <a:close/>
              </a:path>
              <a:path w="2842260" h="2887979">
                <a:moveTo>
                  <a:pt x="1229360" y="1275079"/>
                </a:moveTo>
                <a:lnTo>
                  <a:pt x="1210310" y="1275079"/>
                </a:lnTo>
                <a:lnTo>
                  <a:pt x="1216660" y="1281429"/>
                </a:lnTo>
                <a:lnTo>
                  <a:pt x="1235710" y="1281429"/>
                </a:lnTo>
                <a:lnTo>
                  <a:pt x="1229360" y="1275079"/>
                </a:lnTo>
                <a:close/>
              </a:path>
              <a:path w="2842260" h="2887979">
                <a:moveTo>
                  <a:pt x="1235710" y="1281430"/>
                </a:moveTo>
                <a:lnTo>
                  <a:pt x="1216660" y="1281430"/>
                </a:lnTo>
                <a:lnTo>
                  <a:pt x="1223010" y="1287779"/>
                </a:lnTo>
                <a:lnTo>
                  <a:pt x="1242060" y="1287779"/>
                </a:lnTo>
                <a:lnTo>
                  <a:pt x="1235710" y="1281430"/>
                </a:lnTo>
                <a:close/>
              </a:path>
              <a:path w="2842260" h="2887979">
                <a:moveTo>
                  <a:pt x="1242060" y="1287779"/>
                </a:moveTo>
                <a:lnTo>
                  <a:pt x="1223010" y="1287779"/>
                </a:lnTo>
                <a:lnTo>
                  <a:pt x="1229360" y="1294129"/>
                </a:lnTo>
                <a:lnTo>
                  <a:pt x="1248410" y="1294129"/>
                </a:lnTo>
                <a:lnTo>
                  <a:pt x="1242060" y="1287779"/>
                </a:lnTo>
                <a:close/>
              </a:path>
              <a:path w="2842260" h="2887979">
                <a:moveTo>
                  <a:pt x="1248410" y="1294129"/>
                </a:moveTo>
                <a:lnTo>
                  <a:pt x="1229360" y="1294129"/>
                </a:lnTo>
                <a:lnTo>
                  <a:pt x="1248410" y="1313179"/>
                </a:lnTo>
                <a:lnTo>
                  <a:pt x="1267460" y="1313179"/>
                </a:lnTo>
                <a:lnTo>
                  <a:pt x="1248410" y="1294129"/>
                </a:lnTo>
                <a:close/>
              </a:path>
              <a:path w="2842260" h="2887979">
                <a:moveTo>
                  <a:pt x="1267460" y="1313179"/>
                </a:moveTo>
                <a:lnTo>
                  <a:pt x="1248410" y="1313179"/>
                </a:lnTo>
                <a:lnTo>
                  <a:pt x="1250950" y="1315719"/>
                </a:lnTo>
                <a:lnTo>
                  <a:pt x="1270000" y="1315719"/>
                </a:lnTo>
                <a:lnTo>
                  <a:pt x="1267460" y="1313179"/>
                </a:lnTo>
                <a:close/>
              </a:path>
              <a:path w="2842260" h="2887979">
                <a:moveTo>
                  <a:pt x="1270000" y="1315719"/>
                </a:moveTo>
                <a:lnTo>
                  <a:pt x="1250950" y="1315719"/>
                </a:lnTo>
                <a:lnTo>
                  <a:pt x="1257300" y="1322069"/>
                </a:lnTo>
                <a:lnTo>
                  <a:pt x="1276350" y="1322069"/>
                </a:lnTo>
                <a:lnTo>
                  <a:pt x="1270000" y="1315719"/>
                </a:lnTo>
                <a:close/>
              </a:path>
              <a:path w="2842260" h="2887979">
                <a:moveTo>
                  <a:pt x="1276350" y="1322069"/>
                </a:moveTo>
                <a:lnTo>
                  <a:pt x="1257300" y="1322069"/>
                </a:lnTo>
                <a:lnTo>
                  <a:pt x="1261110" y="1325879"/>
                </a:lnTo>
                <a:lnTo>
                  <a:pt x="1280160" y="1325879"/>
                </a:lnTo>
                <a:lnTo>
                  <a:pt x="1276350" y="1322069"/>
                </a:lnTo>
                <a:close/>
              </a:path>
              <a:path w="2842260" h="2887979">
                <a:moveTo>
                  <a:pt x="1280160" y="1325879"/>
                </a:moveTo>
                <a:lnTo>
                  <a:pt x="1261110" y="1325879"/>
                </a:lnTo>
                <a:lnTo>
                  <a:pt x="1263650" y="1328419"/>
                </a:lnTo>
                <a:lnTo>
                  <a:pt x="1282700" y="1328419"/>
                </a:lnTo>
                <a:lnTo>
                  <a:pt x="1280160" y="1325879"/>
                </a:lnTo>
                <a:close/>
              </a:path>
              <a:path w="2842260" h="2887979">
                <a:moveTo>
                  <a:pt x="1282700" y="1328419"/>
                </a:moveTo>
                <a:lnTo>
                  <a:pt x="1263650" y="1328419"/>
                </a:lnTo>
                <a:lnTo>
                  <a:pt x="1267460" y="1332229"/>
                </a:lnTo>
                <a:lnTo>
                  <a:pt x="1286510" y="1332229"/>
                </a:lnTo>
                <a:lnTo>
                  <a:pt x="1282700" y="1328419"/>
                </a:lnTo>
                <a:close/>
              </a:path>
              <a:path w="2842260" h="2887979">
                <a:moveTo>
                  <a:pt x="1286510" y="1332229"/>
                </a:moveTo>
                <a:lnTo>
                  <a:pt x="1267460" y="1332229"/>
                </a:lnTo>
                <a:lnTo>
                  <a:pt x="1280160" y="1344929"/>
                </a:lnTo>
                <a:lnTo>
                  <a:pt x="1299210" y="1344929"/>
                </a:lnTo>
                <a:lnTo>
                  <a:pt x="1286510" y="1332229"/>
                </a:lnTo>
                <a:close/>
              </a:path>
              <a:path w="2842260" h="2887979">
                <a:moveTo>
                  <a:pt x="1299210" y="1344929"/>
                </a:moveTo>
                <a:lnTo>
                  <a:pt x="1280160" y="1344929"/>
                </a:lnTo>
                <a:lnTo>
                  <a:pt x="1286510" y="1351279"/>
                </a:lnTo>
                <a:lnTo>
                  <a:pt x="1305560" y="1351279"/>
                </a:lnTo>
                <a:lnTo>
                  <a:pt x="1299210" y="1344929"/>
                </a:lnTo>
                <a:close/>
              </a:path>
              <a:path w="2842260" h="2887979">
                <a:moveTo>
                  <a:pt x="1305560" y="1351279"/>
                </a:moveTo>
                <a:lnTo>
                  <a:pt x="1286510" y="1351279"/>
                </a:lnTo>
                <a:lnTo>
                  <a:pt x="1311910" y="1376679"/>
                </a:lnTo>
                <a:lnTo>
                  <a:pt x="1330960" y="1376679"/>
                </a:lnTo>
                <a:lnTo>
                  <a:pt x="1305560" y="1351279"/>
                </a:lnTo>
                <a:close/>
              </a:path>
              <a:path w="2842260" h="2887979">
                <a:moveTo>
                  <a:pt x="1330960" y="1376679"/>
                </a:moveTo>
                <a:lnTo>
                  <a:pt x="1311910" y="1376679"/>
                </a:lnTo>
                <a:lnTo>
                  <a:pt x="1320800" y="1385569"/>
                </a:lnTo>
                <a:lnTo>
                  <a:pt x="1339850" y="1385569"/>
                </a:lnTo>
                <a:lnTo>
                  <a:pt x="1330960" y="1376679"/>
                </a:lnTo>
                <a:close/>
              </a:path>
              <a:path w="2842260" h="2887979">
                <a:moveTo>
                  <a:pt x="1339850" y="1385569"/>
                </a:moveTo>
                <a:lnTo>
                  <a:pt x="1320800" y="1385569"/>
                </a:lnTo>
                <a:lnTo>
                  <a:pt x="1324610" y="1389379"/>
                </a:lnTo>
                <a:lnTo>
                  <a:pt x="1343660" y="1389379"/>
                </a:lnTo>
                <a:lnTo>
                  <a:pt x="1339850" y="1385569"/>
                </a:lnTo>
                <a:close/>
              </a:path>
              <a:path w="2842260" h="2887979">
                <a:moveTo>
                  <a:pt x="1343660" y="1389380"/>
                </a:moveTo>
                <a:lnTo>
                  <a:pt x="1324610" y="1389380"/>
                </a:lnTo>
                <a:lnTo>
                  <a:pt x="1337310" y="1402079"/>
                </a:lnTo>
                <a:lnTo>
                  <a:pt x="1356360" y="1402079"/>
                </a:lnTo>
                <a:lnTo>
                  <a:pt x="1343660" y="1389380"/>
                </a:lnTo>
                <a:close/>
              </a:path>
              <a:path w="2842260" h="2887979">
                <a:moveTo>
                  <a:pt x="1356360" y="1402079"/>
                </a:moveTo>
                <a:lnTo>
                  <a:pt x="1337310" y="1402079"/>
                </a:lnTo>
                <a:lnTo>
                  <a:pt x="1343660" y="1408429"/>
                </a:lnTo>
                <a:lnTo>
                  <a:pt x="1362710" y="1408429"/>
                </a:lnTo>
                <a:lnTo>
                  <a:pt x="1356360" y="1402079"/>
                </a:lnTo>
                <a:close/>
              </a:path>
              <a:path w="2842260" h="2887979">
                <a:moveTo>
                  <a:pt x="1362710" y="1408429"/>
                </a:moveTo>
                <a:lnTo>
                  <a:pt x="1343660" y="1408429"/>
                </a:lnTo>
                <a:lnTo>
                  <a:pt x="1350010" y="1414779"/>
                </a:lnTo>
                <a:lnTo>
                  <a:pt x="1369060" y="1414779"/>
                </a:lnTo>
                <a:lnTo>
                  <a:pt x="1362710" y="1408429"/>
                </a:lnTo>
                <a:close/>
              </a:path>
              <a:path w="2842260" h="2887979">
                <a:moveTo>
                  <a:pt x="1369060" y="1414779"/>
                </a:moveTo>
                <a:lnTo>
                  <a:pt x="1350010" y="1414779"/>
                </a:lnTo>
                <a:lnTo>
                  <a:pt x="1358900" y="1423669"/>
                </a:lnTo>
                <a:lnTo>
                  <a:pt x="1377950" y="1423669"/>
                </a:lnTo>
                <a:lnTo>
                  <a:pt x="1369060" y="1414779"/>
                </a:lnTo>
                <a:close/>
              </a:path>
              <a:path w="2842260" h="2887979">
                <a:moveTo>
                  <a:pt x="1377950" y="1423670"/>
                </a:moveTo>
                <a:lnTo>
                  <a:pt x="1358900" y="1423670"/>
                </a:lnTo>
                <a:lnTo>
                  <a:pt x="1362710" y="1427479"/>
                </a:lnTo>
                <a:lnTo>
                  <a:pt x="1381760" y="1427479"/>
                </a:lnTo>
                <a:lnTo>
                  <a:pt x="1377950" y="1423670"/>
                </a:lnTo>
                <a:close/>
              </a:path>
              <a:path w="2842260" h="2887979">
                <a:moveTo>
                  <a:pt x="1381760" y="1427479"/>
                </a:moveTo>
                <a:lnTo>
                  <a:pt x="1362710" y="1427479"/>
                </a:lnTo>
                <a:lnTo>
                  <a:pt x="1381760" y="1446529"/>
                </a:lnTo>
                <a:lnTo>
                  <a:pt x="1400810" y="1446529"/>
                </a:lnTo>
                <a:lnTo>
                  <a:pt x="1381760" y="1427479"/>
                </a:lnTo>
                <a:close/>
              </a:path>
              <a:path w="2842260" h="2887979">
                <a:moveTo>
                  <a:pt x="1400810" y="1446529"/>
                </a:moveTo>
                <a:lnTo>
                  <a:pt x="1381760" y="1446529"/>
                </a:lnTo>
                <a:lnTo>
                  <a:pt x="1390650" y="1455419"/>
                </a:lnTo>
                <a:lnTo>
                  <a:pt x="1409700" y="1455419"/>
                </a:lnTo>
                <a:lnTo>
                  <a:pt x="1400810" y="1446529"/>
                </a:lnTo>
                <a:close/>
              </a:path>
              <a:path w="2842260" h="2887979">
                <a:moveTo>
                  <a:pt x="1409700" y="1455419"/>
                </a:moveTo>
                <a:lnTo>
                  <a:pt x="1390650" y="1455419"/>
                </a:lnTo>
                <a:lnTo>
                  <a:pt x="1394460" y="1459229"/>
                </a:lnTo>
                <a:lnTo>
                  <a:pt x="1413510" y="1459229"/>
                </a:lnTo>
                <a:lnTo>
                  <a:pt x="1409700" y="1455419"/>
                </a:lnTo>
                <a:close/>
              </a:path>
              <a:path w="2842260" h="2887979">
                <a:moveTo>
                  <a:pt x="1413510" y="1459229"/>
                </a:moveTo>
                <a:lnTo>
                  <a:pt x="1394460" y="1459229"/>
                </a:lnTo>
                <a:lnTo>
                  <a:pt x="1397000" y="1461769"/>
                </a:lnTo>
                <a:lnTo>
                  <a:pt x="1416050" y="1461769"/>
                </a:lnTo>
                <a:lnTo>
                  <a:pt x="1413510" y="1459229"/>
                </a:lnTo>
                <a:close/>
              </a:path>
              <a:path w="2842260" h="2887979">
                <a:moveTo>
                  <a:pt x="1416050" y="1461769"/>
                </a:moveTo>
                <a:lnTo>
                  <a:pt x="1397000" y="1461769"/>
                </a:lnTo>
                <a:lnTo>
                  <a:pt x="1413510" y="1478279"/>
                </a:lnTo>
                <a:lnTo>
                  <a:pt x="1432560" y="1478279"/>
                </a:lnTo>
                <a:lnTo>
                  <a:pt x="1416050" y="1461769"/>
                </a:lnTo>
                <a:close/>
              </a:path>
              <a:path w="2842260" h="2887979">
                <a:moveTo>
                  <a:pt x="1432560" y="1478280"/>
                </a:moveTo>
                <a:lnTo>
                  <a:pt x="1413510" y="1478280"/>
                </a:lnTo>
                <a:lnTo>
                  <a:pt x="1419860" y="1484629"/>
                </a:lnTo>
                <a:lnTo>
                  <a:pt x="1438910" y="1484629"/>
                </a:lnTo>
                <a:lnTo>
                  <a:pt x="1432560" y="1478280"/>
                </a:lnTo>
                <a:close/>
              </a:path>
              <a:path w="2842260" h="2887979">
                <a:moveTo>
                  <a:pt x="1438910" y="1484629"/>
                </a:moveTo>
                <a:lnTo>
                  <a:pt x="1419860" y="1484629"/>
                </a:lnTo>
                <a:lnTo>
                  <a:pt x="1426210" y="1490979"/>
                </a:lnTo>
                <a:lnTo>
                  <a:pt x="1445260" y="1490979"/>
                </a:lnTo>
                <a:lnTo>
                  <a:pt x="1438910" y="1484629"/>
                </a:lnTo>
                <a:close/>
              </a:path>
              <a:path w="2842260" h="2887979">
                <a:moveTo>
                  <a:pt x="1445260" y="1490979"/>
                </a:moveTo>
                <a:lnTo>
                  <a:pt x="1426210" y="1490979"/>
                </a:lnTo>
                <a:lnTo>
                  <a:pt x="1428750" y="1493519"/>
                </a:lnTo>
                <a:lnTo>
                  <a:pt x="1447800" y="1493519"/>
                </a:lnTo>
                <a:lnTo>
                  <a:pt x="1445260" y="1490979"/>
                </a:lnTo>
                <a:close/>
              </a:path>
              <a:path w="2842260" h="2887979">
                <a:moveTo>
                  <a:pt x="1447800" y="1493519"/>
                </a:moveTo>
                <a:lnTo>
                  <a:pt x="1428750" y="1493519"/>
                </a:lnTo>
                <a:lnTo>
                  <a:pt x="1445260" y="1510029"/>
                </a:lnTo>
                <a:lnTo>
                  <a:pt x="1464310" y="1510029"/>
                </a:lnTo>
                <a:lnTo>
                  <a:pt x="1447800" y="1493519"/>
                </a:lnTo>
                <a:close/>
              </a:path>
              <a:path w="2842260" h="2887979">
                <a:moveTo>
                  <a:pt x="1464310" y="1510030"/>
                </a:moveTo>
                <a:lnTo>
                  <a:pt x="1445260" y="1510030"/>
                </a:lnTo>
                <a:lnTo>
                  <a:pt x="1447800" y="1512569"/>
                </a:lnTo>
                <a:lnTo>
                  <a:pt x="1466850" y="1512569"/>
                </a:lnTo>
                <a:lnTo>
                  <a:pt x="1464310" y="1510030"/>
                </a:lnTo>
                <a:close/>
              </a:path>
              <a:path w="2842260" h="2887979">
                <a:moveTo>
                  <a:pt x="1466850" y="1512569"/>
                </a:moveTo>
                <a:lnTo>
                  <a:pt x="1447800" y="1512569"/>
                </a:lnTo>
                <a:lnTo>
                  <a:pt x="1454150" y="1518919"/>
                </a:lnTo>
                <a:lnTo>
                  <a:pt x="1473200" y="1518919"/>
                </a:lnTo>
                <a:lnTo>
                  <a:pt x="1466850" y="1512569"/>
                </a:lnTo>
                <a:close/>
              </a:path>
              <a:path w="2842260" h="2887979">
                <a:moveTo>
                  <a:pt x="1473200" y="1518919"/>
                </a:moveTo>
                <a:lnTo>
                  <a:pt x="1454150" y="1518919"/>
                </a:lnTo>
                <a:lnTo>
                  <a:pt x="1457960" y="1522729"/>
                </a:lnTo>
                <a:lnTo>
                  <a:pt x="1477010" y="1522729"/>
                </a:lnTo>
                <a:lnTo>
                  <a:pt x="1473200" y="1518919"/>
                </a:lnTo>
                <a:close/>
              </a:path>
              <a:path w="2842260" h="2887979">
                <a:moveTo>
                  <a:pt x="1477010" y="1522729"/>
                </a:moveTo>
                <a:lnTo>
                  <a:pt x="1457960" y="1522729"/>
                </a:lnTo>
                <a:lnTo>
                  <a:pt x="1464310" y="1529079"/>
                </a:lnTo>
                <a:lnTo>
                  <a:pt x="1483360" y="1529079"/>
                </a:lnTo>
                <a:lnTo>
                  <a:pt x="1477010" y="1522729"/>
                </a:lnTo>
                <a:close/>
              </a:path>
              <a:path w="2842260" h="2887979">
                <a:moveTo>
                  <a:pt x="1483360" y="1529079"/>
                </a:moveTo>
                <a:lnTo>
                  <a:pt x="1464310" y="1529079"/>
                </a:lnTo>
                <a:lnTo>
                  <a:pt x="1466850" y="1531619"/>
                </a:lnTo>
                <a:lnTo>
                  <a:pt x="1485900" y="1531619"/>
                </a:lnTo>
                <a:lnTo>
                  <a:pt x="1483360" y="1529079"/>
                </a:lnTo>
                <a:close/>
              </a:path>
              <a:path w="2842260" h="2887979">
                <a:moveTo>
                  <a:pt x="1485900" y="1531619"/>
                </a:moveTo>
                <a:lnTo>
                  <a:pt x="1466850" y="1531619"/>
                </a:lnTo>
                <a:lnTo>
                  <a:pt x="1473200" y="1537969"/>
                </a:lnTo>
                <a:lnTo>
                  <a:pt x="1492250" y="1537969"/>
                </a:lnTo>
                <a:lnTo>
                  <a:pt x="1485900" y="1531619"/>
                </a:lnTo>
                <a:close/>
              </a:path>
              <a:path w="2842260" h="2887979">
                <a:moveTo>
                  <a:pt x="1492250" y="1537969"/>
                </a:moveTo>
                <a:lnTo>
                  <a:pt x="1473200" y="1537969"/>
                </a:lnTo>
                <a:lnTo>
                  <a:pt x="1492250" y="1557019"/>
                </a:lnTo>
                <a:lnTo>
                  <a:pt x="1511300" y="1557019"/>
                </a:lnTo>
                <a:lnTo>
                  <a:pt x="1492250" y="1537969"/>
                </a:lnTo>
                <a:close/>
              </a:path>
              <a:path w="2842260" h="2887979">
                <a:moveTo>
                  <a:pt x="1511300" y="1557019"/>
                </a:moveTo>
                <a:lnTo>
                  <a:pt x="1492250" y="1557019"/>
                </a:lnTo>
                <a:lnTo>
                  <a:pt x="1496060" y="1560829"/>
                </a:lnTo>
                <a:lnTo>
                  <a:pt x="1515110" y="1560829"/>
                </a:lnTo>
                <a:lnTo>
                  <a:pt x="1511300" y="1557019"/>
                </a:lnTo>
                <a:close/>
              </a:path>
              <a:path w="2842260" h="2887979">
                <a:moveTo>
                  <a:pt x="1515110" y="1560829"/>
                </a:moveTo>
                <a:lnTo>
                  <a:pt x="1496060" y="1560829"/>
                </a:lnTo>
                <a:lnTo>
                  <a:pt x="1524000" y="1588769"/>
                </a:lnTo>
                <a:lnTo>
                  <a:pt x="1543050" y="1588769"/>
                </a:lnTo>
                <a:lnTo>
                  <a:pt x="1515110" y="1560829"/>
                </a:lnTo>
                <a:close/>
              </a:path>
              <a:path w="2842260" h="2887979">
                <a:moveTo>
                  <a:pt x="1543050" y="1588769"/>
                </a:moveTo>
                <a:lnTo>
                  <a:pt x="1524000" y="1588769"/>
                </a:lnTo>
                <a:lnTo>
                  <a:pt x="1534160" y="1598929"/>
                </a:lnTo>
                <a:lnTo>
                  <a:pt x="1553210" y="1598929"/>
                </a:lnTo>
                <a:lnTo>
                  <a:pt x="1543050" y="1588769"/>
                </a:lnTo>
                <a:close/>
              </a:path>
              <a:path w="2842260" h="2887979">
                <a:moveTo>
                  <a:pt x="1553210" y="1598929"/>
                </a:moveTo>
                <a:lnTo>
                  <a:pt x="1534160" y="1598929"/>
                </a:lnTo>
                <a:lnTo>
                  <a:pt x="1543050" y="1607819"/>
                </a:lnTo>
                <a:lnTo>
                  <a:pt x="1562100" y="1607819"/>
                </a:lnTo>
                <a:lnTo>
                  <a:pt x="1553210" y="1598929"/>
                </a:lnTo>
                <a:close/>
              </a:path>
              <a:path w="2842260" h="2887979">
                <a:moveTo>
                  <a:pt x="1562100" y="1607819"/>
                </a:moveTo>
                <a:lnTo>
                  <a:pt x="1543050" y="1607819"/>
                </a:lnTo>
                <a:lnTo>
                  <a:pt x="1546860" y="1611629"/>
                </a:lnTo>
                <a:lnTo>
                  <a:pt x="1565910" y="1611629"/>
                </a:lnTo>
                <a:lnTo>
                  <a:pt x="1562100" y="1607819"/>
                </a:lnTo>
                <a:close/>
              </a:path>
              <a:path w="2842260" h="2887979">
                <a:moveTo>
                  <a:pt x="1565910" y="1611629"/>
                </a:moveTo>
                <a:lnTo>
                  <a:pt x="1546860" y="1611629"/>
                </a:lnTo>
                <a:lnTo>
                  <a:pt x="1565910" y="1630679"/>
                </a:lnTo>
                <a:lnTo>
                  <a:pt x="1584960" y="1630679"/>
                </a:lnTo>
                <a:lnTo>
                  <a:pt x="1565910" y="1611629"/>
                </a:lnTo>
                <a:close/>
              </a:path>
              <a:path w="2842260" h="2887979">
                <a:moveTo>
                  <a:pt x="1584960" y="1630679"/>
                </a:moveTo>
                <a:lnTo>
                  <a:pt x="1565910" y="1630679"/>
                </a:lnTo>
                <a:lnTo>
                  <a:pt x="1578610" y="1643379"/>
                </a:lnTo>
                <a:lnTo>
                  <a:pt x="1597660" y="1643379"/>
                </a:lnTo>
                <a:lnTo>
                  <a:pt x="1584960" y="1630679"/>
                </a:lnTo>
                <a:close/>
              </a:path>
              <a:path w="2842260" h="2887979">
                <a:moveTo>
                  <a:pt x="1597660" y="1643379"/>
                </a:moveTo>
                <a:lnTo>
                  <a:pt x="1578610" y="1643379"/>
                </a:lnTo>
                <a:lnTo>
                  <a:pt x="1581150" y="1645919"/>
                </a:lnTo>
                <a:lnTo>
                  <a:pt x="1600200" y="1645919"/>
                </a:lnTo>
                <a:lnTo>
                  <a:pt x="1597660" y="1643379"/>
                </a:lnTo>
                <a:close/>
              </a:path>
              <a:path w="2842260" h="2887979">
                <a:moveTo>
                  <a:pt x="1600200" y="1645919"/>
                </a:moveTo>
                <a:lnTo>
                  <a:pt x="1581150" y="1645919"/>
                </a:lnTo>
                <a:lnTo>
                  <a:pt x="1612900" y="1677669"/>
                </a:lnTo>
                <a:lnTo>
                  <a:pt x="1631950" y="1677669"/>
                </a:lnTo>
                <a:lnTo>
                  <a:pt x="1600200" y="1645919"/>
                </a:lnTo>
                <a:close/>
              </a:path>
              <a:path w="2842260" h="2887979">
                <a:moveTo>
                  <a:pt x="1631950" y="1677669"/>
                </a:moveTo>
                <a:lnTo>
                  <a:pt x="1612900" y="1677669"/>
                </a:lnTo>
                <a:lnTo>
                  <a:pt x="1651000" y="1715769"/>
                </a:lnTo>
                <a:lnTo>
                  <a:pt x="1670050" y="1715769"/>
                </a:lnTo>
                <a:lnTo>
                  <a:pt x="1631950" y="1677669"/>
                </a:lnTo>
                <a:close/>
              </a:path>
              <a:path w="2842260" h="2887979">
                <a:moveTo>
                  <a:pt x="1670050" y="1715769"/>
                </a:moveTo>
                <a:lnTo>
                  <a:pt x="1651000" y="1715769"/>
                </a:lnTo>
                <a:lnTo>
                  <a:pt x="1657350" y="1722119"/>
                </a:lnTo>
                <a:lnTo>
                  <a:pt x="1676400" y="1722119"/>
                </a:lnTo>
                <a:lnTo>
                  <a:pt x="1670050" y="1715769"/>
                </a:lnTo>
                <a:close/>
              </a:path>
              <a:path w="2842260" h="2887979">
                <a:moveTo>
                  <a:pt x="1676400" y="1722119"/>
                </a:moveTo>
                <a:lnTo>
                  <a:pt x="1657350" y="1722119"/>
                </a:lnTo>
                <a:lnTo>
                  <a:pt x="1689100" y="1753869"/>
                </a:lnTo>
                <a:lnTo>
                  <a:pt x="1708150" y="1753869"/>
                </a:lnTo>
                <a:lnTo>
                  <a:pt x="1676400" y="1722119"/>
                </a:lnTo>
                <a:close/>
              </a:path>
              <a:path w="2842260" h="2887979">
                <a:moveTo>
                  <a:pt x="1708150" y="1753869"/>
                </a:moveTo>
                <a:lnTo>
                  <a:pt x="1689100" y="1753869"/>
                </a:lnTo>
                <a:lnTo>
                  <a:pt x="1718310" y="1783079"/>
                </a:lnTo>
                <a:lnTo>
                  <a:pt x="1737360" y="1783079"/>
                </a:lnTo>
                <a:lnTo>
                  <a:pt x="1708150" y="1753869"/>
                </a:lnTo>
                <a:close/>
              </a:path>
              <a:path w="2842260" h="2887979">
                <a:moveTo>
                  <a:pt x="1737360" y="1783079"/>
                </a:moveTo>
                <a:lnTo>
                  <a:pt x="1718310" y="1783079"/>
                </a:lnTo>
                <a:lnTo>
                  <a:pt x="1720850" y="1785619"/>
                </a:lnTo>
                <a:lnTo>
                  <a:pt x="1739900" y="1785619"/>
                </a:lnTo>
                <a:lnTo>
                  <a:pt x="1737360" y="1783079"/>
                </a:lnTo>
                <a:close/>
              </a:path>
              <a:path w="2842260" h="2887979">
                <a:moveTo>
                  <a:pt x="1739900" y="1785619"/>
                </a:moveTo>
                <a:lnTo>
                  <a:pt x="1720850" y="1785619"/>
                </a:lnTo>
                <a:lnTo>
                  <a:pt x="1724660" y="1789429"/>
                </a:lnTo>
                <a:lnTo>
                  <a:pt x="1743710" y="1789429"/>
                </a:lnTo>
                <a:lnTo>
                  <a:pt x="1739900" y="1785619"/>
                </a:lnTo>
                <a:close/>
              </a:path>
              <a:path w="2842260" h="2887979">
                <a:moveTo>
                  <a:pt x="1743710" y="1789429"/>
                </a:moveTo>
                <a:lnTo>
                  <a:pt x="1724660" y="1789429"/>
                </a:lnTo>
                <a:lnTo>
                  <a:pt x="1750060" y="1814829"/>
                </a:lnTo>
                <a:lnTo>
                  <a:pt x="1769110" y="1814829"/>
                </a:lnTo>
                <a:lnTo>
                  <a:pt x="1743710" y="1789429"/>
                </a:lnTo>
                <a:close/>
              </a:path>
              <a:path w="2842260" h="2887979">
                <a:moveTo>
                  <a:pt x="1769110" y="1814830"/>
                </a:moveTo>
                <a:lnTo>
                  <a:pt x="1750060" y="1814830"/>
                </a:lnTo>
                <a:lnTo>
                  <a:pt x="1752600" y="1817369"/>
                </a:lnTo>
                <a:lnTo>
                  <a:pt x="1771650" y="1817369"/>
                </a:lnTo>
                <a:lnTo>
                  <a:pt x="1769110" y="1814830"/>
                </a:lnTo>
                <a:close/>
              </a:path>
              <a:path w="2842260" h="2887979">
                <a:moveTo>
                  <a:pt x="1771650" y="1817370"/>
                </a:moveTo>
                <a:lnTo>
                  <a:pt x="1752600" y="1817370"/>
                </a:lnTo>
                <a:lnTo>
                  <a:pt x="1756410" y="1821179"/>
                </a:lnTo>
                <a:lnTo>
                  <a:pt x="1775460" y="1821179"/>
                </a:lnTo>
                <a:lnTo>
                  <a:pt x="1771650" y="1817370"/>
                </a:lnTo>
                <a:close/>
              </a:path>
              <a:path w="2842260" h="2887979">
                <a:moveTo>
                  <a:pt x="1775460" y="1821179"/>
                </a:moveTo>
                <a:lnTo>
                  <a:pt x="1756410" y="1821179"/>
                </a:lnTo>
                <a:lnTo>
                  <a:pt x="1762760" y="1827529"/>
                </a:lnTo>
                <a:lnTo>
                  <a:pt x="1781810" y="1827529"/>
                </a:lnTo>
                <a:lnTo>
                  <a:pt x="1775460" y="1821179"/>
                </a:lnTo>
                <a:close/>
              </a:path>
              <a:path w="2842260" h="2887979">
                <a:moveTo>
                  <a:pt x="1781810" y="1827529"/>
                </a:moveTo>
                <a:lnTo>
                  <a:pt x="1762760" y="1827529"/>
                </a:lnTo>
                <a:lnTo>
                  <a:pt x="1784350" y="1849119"/>
                </a:lnTo>
                <a:lnTo>
                  <a:pt x="1803400" y="1849119"/>
                </a:lnTo>
                <a:lnTo>
                  <a:pt x="1781810" y="1827529"/>
                </a:lnTo>
                <a:close/>
              </a:path>
              <a:path w="2842260" h="2887979">
                <a:moveTo>
                  <a:pt x="1803400" y="1849119"/>
                </a:moveTo>
                <a:lnTo>
                  <a:pt x="1784350" y="1849119"/>
                </a:lnTo>
                <a:lnTo>
                  <a:pt x="1877060" y="1941829"/>
                </a:lnTo>
                <a:lnTo>
                  <a:pt x="1896110" y="1941829"/>
                </a:lnTo>
                <a:lnTo>
                  <a:pt x="1803400" y="1849119"/>
                </a:lnTo>
                <a:close/>
              </a:path>
              <a:path w="2842260" h="2887979">
                <a:moveTo>
                  <a:pt x="1896110" y="1941829"/>
                </a:moveTo>
                <a:lnTo>
                  <a:pt x="1877060" y="1941829"/>
                </a:lnTo>
                <a:lnTo>
                  <a:pt x="1883410" y="1948179"/>
                </a:lnTo>
                <a:lnTo>
                  <a:pt x="1902460" y="1948179"/>
                </a:lnTo>
                <a:lnTo>
                  <a:pt x="1896110" y="1941829"/>
                </a:lnTo>
                <a:close/>
              </a:path>
              <a:path w="2842260" h="2887979">
                <a:moveTo>
                  <a:pt x="1902460" y="1948179"/>
                </a:moveTo>
                <a:lnTo>
                  <a:pt x="1883410" y="1948179"/>
                </a:lnTo>
                <a:lnTo>
                  <a:pt x="1905000" y="1969769"/>
                </a:lnTo>
                <a:lnTo>
                  <a:pt x="1924050" y="1969769"/>
                </a:lnTo>
                <a:lnTo>
                  <a:pt x="1902460" y="1948179"/>
                </a:lnTo>
                <a:close/>
              </a:path>
              <a:path w="2842260" h="2887979">
                <a:moveTo>
                  <a:pt x="1924050" y="1969770"/>
                </a:moveTo>
                <a:lnTo>
                  <a:pt x="1905000" y="1969770"/>
                </a:lnTo>
                <a:lnTo>
                  <a:pt x="1911350" y="1976119"/>
                </a:lnTo>
                <a:lnTo>
                  <a:pt x="1930400" y="1976119"/>
                </a:lnTo>
                <a:lnTo>
                  <a:pt x="1924050" y="1969770"/>
                </a:lnTo>
                <a:close/>
              </a:path>
              <a:path w="2842260" h="2887979">
                <a:moveTo>
                  <a:pt x="1930400" y="1976120"/>
                </a:moveTo>
                <a:lnTo>
                  <a:pt x="1911350" y="1976120"/>
                </a:lnTo>
                <a:lnTo>
                  <a:pt x="1915160" y="1979929"/>
                </a:lnTo>
                <a:lnTo>
                  <a:pt x="1934210" y="1979929"/>
                </a:lnTo>
                <a:lnTo>
                  <a:pt x="1930400" y="1976120"/>
                </a:lnTo>
                <a:close/>
              </a:path>
              <a:path w="2842260" h="2887979">
                <a:moveTo>
                  <a:pt x="1934210" y="1979929"/>
                </a:moveTo>
                <a:lnTo>
                  <a:pt x="1915160" y="1979929"/>
                </a:lnTo>
                <a:lnTo>
                  <a:pt x="1940560" y="2005329"/>
                </a:lnTo>
                <a:lnTo>
                  <a:pt x="1959610" y="2005329"/>
                </a:lnTo>
                <a:lnTo>
                  <a:pt x="1934210" y="1979929"/>
                </a:lnTo>
                <a:close/>
              </a:path>
              <a:path w="2842260" h="2887979">
                <a:moveTo>
                  <a:pt x="1959610" y="2005329"/>
                </a:moveTo>
                <a:lnTo>
                  <a:pt x="1940560" y="2005329"/>
                </a:lnTo>
                <a:lnTo>
                  <a:pt x="1962150" y="2026919"/>
                </a:lnTo>
                <a:lnTo>
                  <a:pt x="1981200" y="2026919"/>
                </a:lnTo>
                <a:lnTo>
                  <a:pt x="1959610" y="2005329"/>
                </a:lnTo>
                <a:close/>
              </a:path>
              <a:path w="2842260" h="2887979">
                <a:moveTo>
                  <a:pt x="1981200" y="2026919"/>
                </a:moveTo>
                <a:lnTo>
                  <a:pt x="1962150" y="2026919"/>
                </a:lnTo>
                <a:lnTo>
                  <a:pt x="1965960" y="2030729"/>
                </a:lnTo>
                <a:lnTo>
                  <a:pt x="1985010" y="2030729"/>
                </a:lnTo>
                <a:lnTo>
                  <a:pt x="1981200" y="2026919"/>
                </a:lnTo>
                <a:close/>
              </a:path>
              <a:path w="2842260" h="2887979">
                <a:moveTo>
                  <a:pt x="1985010" y="2030729"/>
                </a:moveTo>
                <a:lnTo>
                  <a:pt x="1965960" y="2030729"/>
                </a:lnTo>
                <a:lnTo>
                  <a:pt x="1968500" y="2033269"/>
                </a:lnTo>
                <a:lnTo>
                  <a:pt x="1987550" y="2033269"/>
                </a:lnTo>
                <a:lnTo>
                  <a:pt x="1985010" y="2030729"/>
                </a:lnTo>
                <a:close/>
              </a:path>
              <a:path w="2842260" h="2887979">
                <a:moveTo>
                  <a:pt x="1987550" y="2033270"/>
                </a:moveTo>
                <a:lnTo>
                  <a:pt x="1968500" y="2033270"/>
                </a:lnTo>
                <a:lnTo>
                  <a:pt x="1972310" y="2037079"/>
                </a:lnTo>
                <a:lnTo>
                  <a:pt x="1991360" y="2037079"/>
                </a:lnTo>
                <a:lnTo>
                  <a:pt x="1987550" y="2033270"/>
                </a:lnTo>
                <a:close/>
              </a:path>
              <a:path w="2842260" h="2887979">
                <a:moveTo>
                  <a:pt x="1991360" y="2037080"/>
                </a:moveTo>
                <a:lnTo>
                  <a:pt x="1972310" y="2037080"/>
                </a:lnTo>
                <a:lnTo>
                  <a:pt x="1993900" y="2058669"/>
                </a:lnTo>
                <a:lnTo>
                  <a:pt x="2012950" y="2058669"/>
                </a:lnTo>
                <a:lnTo>
                  <a:pt x="1991360" y="2037080"/>
                </a:lnTo>
                <a:close/>
              </a:path>
              <a:path w="2842260" h="2887979">
                <a:moveTo>
                  <a:pt x="2012950" y="2058669"/>
                </a:moveTo>
                <a:lnTo>
                  <a:pt x="1993900" y="2058669"/>
                </a:lnTo>
                <a:lnTo>
                  <a:pt x="1997710" y="2062479"/>
                </a:lnTo>
                <a:lnTo>
                  <a:pt x="2016760" y="2062479"/>
                </a:lnTo>
                <a:lnTo>
                  <a:pt x="2012950" y="2058669"/>
                </a:lnTo>
                <a:close/>
              </a:path>
              <a:path w="2842260" h="2887979">
                <a:moveTo>
                  <a:pt x="2016760" y="2062479"/>
                </a:moveTo>
                <a:lnTo>
                  <a:pt x="1997710" y="2062479"/>
                </a:lnTo>
                <a:lnTo>
                  <a:pt x="2000250" y="2065019"/>
                </a:lnTo>
                <a:lnTo>
                  <a:pt x="2019300" y="2065019"/>
                </a:lnTo>
                <a:lnTo>
                  <a:pt x="2016760" y="2062479"/>
                </a:lnTo>
                <a:close/>
              </a:path>
              <a:path w="2842260" h="2887979">
                <a:moveTo>
                  <a:pt x="2019300" y="2065020"/>
                </a:moveTo>
                <a:lnTo>
                  <a:pt x="2000250" y="2065020"/>
                </a:lnTo>
                <a:lnTo>
                  <a:pt x="2004060" y="2068829"/>
                </a:lnTo>
                <a:lnTo>
                  <a:pt x="2023110" y="2068829"/>
                </a:lnTo>
                <a:lnTo>
                  <a:pt x="2019300" y="2065020"/>
                </a:lnTo>
                <a:close/>
              </a:path>
              <a:path w="2842260" h="2887979">
                <a:moveTo>
                  <a:pt x="2023110" y="2068829"/>
                </a:moveTo>
                <a:lnTo>
                  <a:pt x="2004060" y="2068829"/>
                </a:lnTo>
                <a:lnTo>
                  <a:pt x="2012950" y="2077719"/>
                </a:lnTo>
                <a:lnTo>
                  <a:pt x="2032000" y="2077719"/>
                </a:lnTo>
                <a:lnTo>
                  <a:pt x="2023110" y="2068829"/>
                </a:lnTo>
                <a:close/>
              </a:path>
              <a:path w="2842260" h="2887979">
                <a:moveTo>
                  <a:pt x="2642870" y="2688589"/>
                </a:moveTo>
                <a:lnTo>
                  <a:pt x="2623820" y="2688589"/>
                </a:lnTo>
                <a:lnTo>
                  <a:pt x="2703830" y="2768599"/>
                </a:lnTo>
                <a:lnTo>
                  <a:pt x="2722880" y="2768599"/>
                </a:lnTo>
                <a:lnTo>
                  <a:pt x="2642870" y="2688589"/>
                </a:lnTo>
                <a:close/>
              </a:path>
              <a:path w="2842260" h="2887979">
                <a:moveTo>
                  <a:pt x="2640330" y="2686049"/>
                </a:moveTo>
                <a:lnTo>
                  <a:pt x="2621280" y="2686049"/>
                </a:lnTo>
                <a:lnTo>
                  <a:pt x="2622550" y="2687319"/>
                </a:lnTo>
                <a:lnTo>
                  <a:pt x="2641600" y="2687319"/>
                </a:lnTo>
                <a:lnTo>
                  <a:pt x="2640330" y="2686049"/>
                </a:lnTo>
                <a:close/>
              </a:path>
              <a:path w="2842260" h="2887979">
                <a:moveTo>
                  <a:pt x="2636520" y="2682239"/>
                </a:moveTo>
                <a:lnTo>
                  <a:pt x="2617470" y="2682239"/>
                </a:lnTo>
                <a:lnTo>
                  <a:pt x="2620010" y="2684779"/>
                </a:lnTo>
                <a:lnTo>
                  <a:pt x="2639060" y="2684779"/>
                </a:lnTo>
                <a:lnTo>
                  <a:pt x="2636520" y="2682239"/>
                </a:lnTo>
                <a:close/>
              </a:path>
              <a:path w="2842260" h="2887979">
                <a:moveTo>
                  <a:pt x="2633980" y="2679699"/>
                </a:moveTo>
                <a:lnTo>
                  <a:pt x="2614930" y="2679699"/>
                </a:lnTo>
                <a:lnTo>
                  <a:pt x="2616200" y="2680969"/>
                </a:lnTo>
                <a:lnTo>
                  <a:pt x="2635250" y="2680969"/>
                </a:lnTo>
                <a:lnTo>
                  <a:pt x="2633980" y="2679699"/>
                </a:lnTo>
                <a:close/>
              </a:path>
              <a:path w="2842260" h="2887979">
                <a:moveTo>
                  <a:pt x="2630170" y="2675889"/>
                </a:moveTo>
                <a:lnTo>
                  <a:pt x="2611120" y="2675889"/>
                </a:lnTo>
                <a:lnTo>
                  <a:pt x="2613660" y="2678429"/>
                </a:lnTo>
                <a:lnTo>
                  <a:pt x="2632710" y="2678429"/>
                </a:lnTo>
                <a:lnTo>
                  <a:pt x="2630170" y="2675889"/>
                </a:lnTo>
                <a:close/>
              </a:path>
              <a:path w="2842260" h="2887979">
                <a:moveTo>
                  <a:pt x="2627630" y="2673349"/>
                </a:moveTo>
                <a:lnTo>
                  <a:pt x="2608580" y="2673349"/>
                </a:lnTo>
                <a:lnTo>
                  <a:pt x="2609850" y="2674619"/>
                </a:lnTo>
                <a:lnTo>
                  <a:pt x="2628900" y="2674619"/>
                </a:lnTo>
                <a:lnTo>
                  <a:pt x="2627630" y="2673349"/>
                </a:lnTo>
                <a:close/>
              </a:path>
              <a:path w="2842260" h="2887979">
                <a:moveTo>
                  <a:pt x="2623820" y="2669539"/>
                </a:moveTo>
                <a:lnTo>
                  <a:pt x="2604770" y="2669539"/>
                </a:lnTo>
                <a:lnTo>
                  <a:pt x="2607310" y="2672079"/>
                </a:lnTo>
                <a:lnTo>
                  <a:pt x="2626360" y="2672079"/>
                </a:lnTo>
                <a:lnTo>
                  <a:pt x="2623820" y="2669539"/>
                </a:lnTo>
                <a:close/>
              </a:path>
              <a:path w="2842260" h="2887979">
                <a:moveTo>
                  <a:pt x="2621280" y="2666999"/>
                </a:moveTo>
                <a:lnTo>
                  <a:pt x="2602230" y="2666999"/>
                </a:lnTo>
                <a:lnTo>
                  <a:pt x="2603500" y="2668269"/>
                </a:lnTo>
                <a:lnTo>
                  <a:pt x="2622550" y="2668269"/>
                </a:lnTo>
                <a:lnTo>
                  <a:pt x="2621280" y="2666999"/>
                </a:lnTo>
                <a:close/>
              </a:path>
              <a:path w="2842260" h="2887979">
                <a:moveTo>
                  <a:pt x="2617470" y="2663189"/>
                </a:moveTo>
                <a:lnTo>
                  <a:pt x="2598420" y="2663189"/>
                </a:lnTo>
                <a:lnTo>
                  <a:pt x="2600960" y="2665729"/>
                </a:lnTo>
                <a:lnTo>
                  <a:pt x="2620010" y="2665729"/>
                </a:lnTo>
                <a:lnTo>
                  <a:pt x="2617470" y="2663189"/>
                </a:lnTo>
                <a:close/>
              </a:path>
              <a:path w="2842260" h="2887979">
                <a:moveTo>
                  <a:pt x="2614930" y="2660649"/>
                </a:moveTo>
                <a:lnTo>
                  <a:pt x="2595880" y="2660649"/>
                </a:lnTo>
                <a:lnTo>
                  <a:pt x="2597150" y="2661919"/>
                </a:lnTo>
                <a:lnTo>
                  <a:pt x="2616200" y="2661919"/>
                </a:lnTo>
                <a:lnTo>
                  <a:pt x="2614930" y="2660649"/>
                </a:lnTo>
                <a:close/>
              </a:path>
              <a:path w="2842260" h="2887979">
                <a:moveTo>
                  <a:pt x="2611120" y="2656839"/>
                </a:moveTo>
                <a:lnTo>
                  <a:pt x="2592070" y="2656839"/>
                </a:lnTo>
                <a:lnTo>
                  <a:pt x="2594610" y="2659379"/>
                </a:lnTo>
                <a:lnTo>
                  <a:pt x="2613660" y="2659379"/>
                </a:lnTo>
                <a:lnTo>
                  <a:pt x="2611120" y="2656839"/>
                </a:lnTo>
                <a:close/>
              </a:path>
              <a:path w="2842260" h="2887979">
                <a:moveTo>
                  <a:pt x="2608580" y="2654299"/>
                </a:moveTo>
                <a:lnTo>
                  <a:pt x="2589530" y="2654299"/>
                </a:lnTo>
                <a:lnTo>
                  <a:pt x="2590800" y="2655569"/>
                </a:lnTo>
                <a:lnTo>
                  <a:pt x="2609850" y="2655569"/>
                </a:lnTo>
                <a:lnTo>
                  <a:pt x="2608580" y="2654299"/>
                </a:lnTo>
                <a:close/>
              </a:path>
              <a:path w="2842260" h="2887979">
                <a:moveTo>
                  <a:pt x="2604770" y="2650489"/>
                </a:moveTo>
                <a:lnTo>
                  <a:pt x="2585720" y="2650489"/>
                </a:lnTo>
                <a:lnTo>
                  <a:pt x="2588260" y="2653029"/>
                </a:lnTo>
                <a:lnTo>
                  <a:pt x="2607310" y="2653029"/>
                </a:lnTo>
                <a:lnTo>
                  <a:pt x="2604770" y="2650489"/>
                </a:lnTo>
                <a:close/>
              </a:path>
              <a:path w="2842260" h="2887979">
                <a:moveTo>
                  <a:pt x="2602230" y="2647949"/>
                </a:moveTo>
                <a:lnTo>
                  <a:pt x="2583180" y="2647949"/>
                </a:lnTo>
                <a:lnTo>
                  <a:pt x="2584450" y="2649219"/>
                </a:lnTo>
                <a:lnTo>
                  <a:pt x="2603500" y="2649219"/>
                </a:lnTo>
                <a:lnTo>
                  <a:pt x="2602230" y="2647949"/>
                </a:lnTo>
                <a:close/>
              </a:path>
              <a:path w="2842260" h="2887979">
                <a:moveTo>
                  <a:pt x="2598420" y="2644139"/>
                </a:moveTo>
                <a:lnTo>
                  <a:pt x="2579370" y="2644139"/>
                </a:lnTo>
                <a:lnTo>
                  <a:pt x="2581910" y="2646679"/>
                </a:lnTo>
                <a:lnTo>
                  <a:pt x="2600960" y="2646679"/>
                </a:lnTo>
                <a:lnTo>
                  <a:pt x="2598420" y="2644139"/>
                </a:lnTo>
                <a:close/>
              </a:path>
              <a:path w="2842260" h="2887979">
                <a:moveTo>
                  <a:pt x="2595880" y="2641599"/>
                </a:moveTo>
                <a:lnTo>
                  <a:pt x="2576830" y="2641599"/>
                </a:lnTo>
                <a:lnTo>
                  <a:pt x="2578100" y="2642870"/>
                </a:lnTo>
                <a:lnTo>
                  <a:pt x="2597150" y="2642870"/>
                </a:lnTo>
                <a:lnTo>
                  <a:pt x="2595880" y="2641599"/>
                </a:lnTo>
                <a:close/>
              </a:path>
              <a:path w="2842260" h="2887979">
                <a:moveTo>
                  <a:pt x="2592070" y="2637790"/>
                </a:moveTo>
                <a:lnTo>
                  <a:pt x="2573020" y="2637790"/>
                </a:lnTo>
                <a:lnTo>
                  <a:pt x="2575560" y="2640329"/>
                </a:lnTo>
                <a:lnTo>
                  <a:pt x="2594610" y="2640329"/>
                </a:lnTo>
                <a:lnTo>
                  <a:pt x="2592070" y="2637790"/>
                </a:lnTo>
                <a:close/>
              </a:path>
              <a:path w="2842260" h="2887979">
                <a:moveTo>
                  <a:pt x="2589530" y="2635249"/>
                </a:moveTo>
                <a:lnTo>
                  <a:pt x="2570480" y="2635249"/>
                </a:lnTo>
                <a:lnTo>
                  <a:pt x="2571750" y="2636519"/>
                </a:lnTo>
                <a:lnTo>
                  <a:pt x="2590800" y="2636519"/>
                </a:lnTo>
                <a:lnTo>
                  <a:pt x="2589530" y="2635249"/>
                </a:lnTo>
                <a:close/>
              </a:path>
              <a:path w="2842260" h="2887979">
                <a:moveTo>
                  <a:pt x="2585720" y="2631439"/>
                </a:moveTo>
                <a:lnTo>
                  <a:pt x="2566670" y="2631439"/>
                </a:lnTo>
                <a:lnTo>
                  <a:pt x="2569210" y="2633979"/>
                </a:lnTo>
                <a:lnTo>
                  <a:pt x="2588260" y="2633979"/>
                </a:lnTo>
                <a:lnTo>
                  <a:pt x="2585720" y="2631439"/>
                </a:lnTo>
                <a:close/>
              </a:path>
              <a:path w="2842260" h="2887979">
                <a:moveTo>
                  <a:pt x="2583180" y="2628899"/>
                </a:moveTo>
                <a:lnTo>
                  <a:pt x="2564130" y="2628899"/>
                </a:lnTo>
                <a:lnTo>
                  <a:pt x="2565400" y="2630169"/>
                </a:lnTo>
                <a:lnTo>
                  <a:pt x="2584450" y="2630169"/>
                </a:lnTo>
                <a:lnTo>
                  <a:pt x="2583180" y="2628899"/>
                </a:lnTo>
                <a:close/>
              </a:path>
              <a:path w="2842260" h="2887979">
                <a:moveTo>
                  <a:pt x="2579370" y="2625089"/>
                </a:moveTo>
                <a:lnTo>
                  <a:pt x="2560320" y="2625089"/>
                </a:lnTo>
                <a:lnTo>
                  <a:pt x="2562860" y="2627629"/>
                </a:lnTo>
                <a:lnTo>
                  <a:pt x="2581910" y="2627629"/>
                </a:lnTo>
                <a:lnTo>
                  <a:pt x="2579370" y="2625089"/>
                </a:lnTo>
                <a:close/>
              </a:path>
              <a:path w="2842260" h="2887979">
                <a:moveTo>
                  <a:pt x="2576830" y="2622549"/>
                </a:moveTo>
                <a:lnTo>
                  <a:pt x="2557780" y="2622549"/>
                </a:lnTo>
                <a:lnTo>
                  <a:pt x="2559050" y="2623819"/>
                </a:lnTo>
                <a:lnTo>
                  <a:pt x="2578100" y="2623819"/>
                </a:lnTo>
                <a:lnTo>
                  <a:pt x="2576830" y="2622549"/>
                </a:lnTo>
                <a:close/>
              </a:path>
              <a:path w="2842260" h="2887979">
                <a:moveTo>
                  <a:pt x="2573020" y="2618739"/>
                </a:moveTo>
                <a:lnTo>
                  <a:pt x="2553970" y="2618739"/>
                </a:lnTo>
                <a:lnTo>
                  <a:pt x="2556510" y="2621279"/>
                </a:lnTo>
                <a:lnTo>
                  <a:pt x="2575560" y="2621279"/>
                </a:lnTo>
                <a:lnTo>
                  <a:pt x="2573020" y="2618739"/>
                </a:lnTo>
                <a:close/>
              </a:path>
              <a:path w="2842260" h="2887979">
                <a:moveTo>
                  <a:pt x="2570480" y="2616199"/>
                </a:moveTo>
                <a:lnTo>
                  <a:pt x="2551430" y="2616199"/>
                </a:lnTo>
                <a:lnTo>
                  <a:pt x="2552700" y="2617469"/>
                </a:lnTo>
                <a:lnTo>
                  <a:pt x="2571750" y="2617469"/>
                </a:lnTo>
                <a:lnTo>
                  <a:pt x="2570480" y="2616199"/>
                </a:lnTo>
                <a:close/>
              </a:path>
              <a:path w="2842260" h="2887979">
                <a:moveTo>
                  <a:pt x="2566670" y="2612389"/>
                </a:moveTo>
                <a:lnTo>
                  <a:pt x="2547620" y="2612389"/>
                </a:lnTo>
                <a:lnTo>
                  <a:pt x="2550160" y="2614929"/>
                </a:lnTo>
                <a:lnTo>
                  <a:pt x="2569210" y="2614929"/>
                </a:lnTo>
                <a:lnTo>
                  <a:pt x="2566670" y="2612389"/>
                </a:lnTo>
                <a:close/>
              </a:path>
              <a:path w="2842260" h="2887979">
                <a:moveTo>
                  <a:pt x="2564130" y="2609849"/>
                </a:moveTo>
                <a:lnTo>
                  <a:pt x="2545080" y="2609849"/>
                </a:lnTo>
                <a:lnTo>
                  <a:pt x="2546350" y="2611119"/>
                </a:lnTo>
                <a:lnTo>
                  <a:pt x="2565400" y="2611119"/>
                </a:lnTo>
                <a:lnTo>
                  <a:pt x="2564130" y="2609849"/>
                </a:lnTo>
                <a:close/>
              </a:path>
              <a:path w="2842260" h="2887979">
                <a:moveTo>
                  <a:pt x="2560320" y="2606039"/>
                </a:moveTo>
                <a:lnTo>
                  <a:pt x="2541270" y="2606039"/>
                </a:lnTo>
                <a:lnTo>
                  <a:pt x="2543810" y="2608579"/>
                </a:lnTo>
                <a:lnTo>
                  <a:pt x="2562860" y="2608579"/>
                </a:lnTo>
                <a:lnTo>
                  <a:pt x="2560320" y="2606039"/>
                </a:lnTo>
                <a:close/>
              </a:path>
              <a:path w="2842260" h="2887979">
                <a:moveTo>
                  <a:pt x="2557780" y="2603499"/>
                </a:moveTo>
                <a:lnTo>
                  <a:pt x="2538730" y="2603499"/>
                </a:lnTo>
                <a:lnTo>
                  <a:pt x="2540000" y="2604769"/>
                </a:lnTo>
                <a:lnTo>
                  <a:pt x="2559050" y="2604769"/>
                </a:lnTo>
                <a:lnTo>
                  <a:pt x="2557780" y="2603499"/>
                </a:lnTo>
                <a:close/>
              </a:path>
              <a:path w="2842260" h="2887979">
                <a:moveTo>
                  <a:pt x="2553970" y="2599689"/>
                </a:moveTo>
                <a:lnTo>
                  <a:pt x="2534920" y="2599689"/>
                </a:lnTo>
                <a:lnTo>
                  <a:pt x="2537460" y="2602229"/>
                </a:lnTo>
                <a:lnTo>
                  <a:pt x="2556510" y="2602229"/>
                </a:lnTo>
                <a:lnTo>
                  <a:pt x="2553970" y="2599689"/>
                </a:lnTo>
                <a:close/>
              </a:path>
              <a:path w="2842260" h="2887979">
                <a:moveTo>
                  <a:pt x="2551430" y="2597149"/>
                </a:moveTo>
                <a:lnTo>
                  <a:pt x="2532380" y="2597149"/>
                </a:lnTo>
                <a:lnTo>
                  <a:pt x="2533650" y="2598419"/>
                </a:lnTo>
                <a:lnTo>
                  <a:pt x="2552700" y="2598419"/>
                </a:lnTo>
                <a:lnTo>
                  <a:pt x="2551430" y="2597149"/>
                </a:lnTo>
                <a:close/>
              </a:path>
              <a:path w="2842260" h="2887979">
                <a:moveTo>
                  <a:pt x="2545080" y="2590799"/>
                </a:moveTo>
                <a:lnTo>
                  <a:pt x="2526030" y="2590799"/>
                </a:lnTo>
                <a:lnTo>
                  <a:pt x="2531110" y="2595879"/>
                </a:lnTo>
                <a:lnTo>
                  <a:pt x="2550160" y="2595879"/>
                </a:lnTo>
                <a:lnTo>
                  <a:pt x="2545080" y="2590799"/>
                </a:lnTo>
                <a:close/>
              </a:path>
              <a:path w="2842260" h="2887979">
                <a:moveTo>
                  <a:pt x="2541270" y="2586989"/>
                </a:moveTo>
                <a:lnTo>
                  <a:pt x="2522220" y="2586989"/>
                </a:lnTo>
                <a:lnTo>
                  <a:pt x="2524760" y="2589529"/>
                </a:lnTo>
                <a:lnTo>
                  <a:pt x="2543810" y="2589529"/>
                </a:lnTo>
                <a:lnTo>
                  <a:pt x="2541270" y="2586989"/>
                </a:lnTo>
                <a:close/>
              </a:path>
              <a:path w="2842260" h="2887979">
                <a:moveTo>
                  <a:pt x="2538730" y="2584449"/>
                </a:moveTo>
                <a:lnTo>
                  <a:pt x="2519680" y="2584449"/>
                </a:lnTo>
                <a:lnTo>
                  <a:pt x="2520950" y="2585719"/>
                </a:lnTo>
                <a:lnTo>
                  <a:pt x="2540000" y="2585719"/>
                </a:lnTo>
                <a:lnTo>
                  <a:pt x="2538730" y="2584449"/>
                </a:lnTo>
                <a:close/>
              </a:path>
              <a:path w="2842260" h="2887979">
                <a:moveTo>
                  <a:pt x="2534920" y="2580639"/>
                </a:moveTo>
                <a:lnTo>
                  <a:pt x="2515870" y="2580639"/>
                </a:lnTo>
                <a:lnTo>
                  <a:pt x="2518410" y="2583179"/>
                </a:lnTo>
                <a:lnTo>
                  <a:pt x="2537460" y="2583179"/>
                </a:lnTo>
                <a:lnTo>
                  <a:pt x="2534920" y="2580639"/>
                </a:lnTo>
                <a:close/>
              </a:path>
              <a:path w="2842260" h="2887979">
                <a:moveTo>
                  <a:pt x="2532380" y="2578099"/>
                </a:moveTo>
                <a:lnTo>
                  <a:pt x="2513330" y="2578099"/>
                </a:lnTo>
                <a:lnTo>
                  <a:pt x="2514600" y="2579369"/>
                </a:lnTo>
                <a:lnTo>
                  <a:pt x="2533650" y="2579369"/>
                </a:lnTo>
                <a:lnTo>
                  <a:pt x="2532380" y="2578099"/>
                </a:lnTo>
                <a:close/>
              </a:path>
              <a:path w="2842260" h="2887979">
                <a:moveTo>
                  <a:pt x="2528570" y="2574289"/>
                </a:moveTo>
                <a:lnTo>
                  <a:pt x="2509520" y="2574289"/>
                </a:lnTo>
                <a:lnTo>
                  <a:pt x="2512060" y="2576829"/>
                </a:lnTo>
                <a:lnTo>
                  <a:pt x="2531110" y="2576829"/>
                </a:lnTo>
                <a:lnTo>
                  <a:pt x="2528570" y="2574289"/>
                </a:lnTo>
                <a:close/>
              </a:path>
              <a:path w="2842260" h="2887979">
                <a:moveTo>
                  <a:pt x="2526030" y="2571749"/>
                </a:moveTo>
                <a:lnTo>
                  <a:pt x="2506980" y="2571749"/>
                </a:lnTo>
                <a:lnTo>
                  <a:pt x="2508250" y="2573019"/>
                </a:lnTo>
                <a:lnTo>
                  <a:pt x="2527300" y="2573019"/>
                </a:lnTo>
                <a:lnTo>
                  <a:pt x="2526030" y="2571749"/>
                </a:lnTo>
                <a:close/>
              </a:path>
              <a:path w="2842260" h="2887979">
                <a:moveTo>
                  <a:pt x="2522220" y="2567939"/>
                </a:moveTo>
                <a:lnTo>
                  <a:pt x="2503170" y="2567939"/>
                </a:lnTo>
                <a:lnTo>
                  <a:pt x="2505710" y="2570479"/>
                </a:lnTo>
                <a:lnTo>
                  <a:pt x="2524760" y="2570479"/>
                </a:lnTo>
                <a:lnTo>
                  <a:pt x="2522220" y="2567939"/>
                </a:lnTo>
                <a:close/>
              </a:path>
              <a:path w="2842260" h="2887979">
                <a:moveTo>
                  <a:pt x="2519680" y="2565399"/>
                </a:moveTo>
                <a:lnTo>
                  <a:pt x="2500630" y="2565399"/>
                </a:lnTo>
                <a:lnTo>
                  <a:pt x="2501900" y="2566669"/>
                </a:lnTo>
                <a:lnTo>
                  <a:pt x="2520950" y="2566669"/>
                </a:lnTo>
                <a:lnTo>
                  <a:pt x="2519680" y="2565399"/>
                </a:lnTo>
                <a:close/>
              </a:path>
              <a:path w="2842260" h="2887979">
                <a:moveTo>
                  <a:pt x="2515870" y="2561589"/>
                </a:moveTo>
                <a:lnTo>
                  <a:pt x="2496820" y="2561589"/>
                </a:lnTo>
                <a:lnTo>
                  <a:pt x="2499360" y="2564129"/>
                </a:lnTo>
                <a:lnTo>
                  <a:pt x="2518410" y="2564129"/>
                </a:lnTo>
                <a:lnTo>
                  <a:pt x="2515870" y="2561589"/>
                </a:lnTo>
                <a:close/>
              </a:path>
              <a:path w="2842260" h="2887979">
                <a:moveTo>
                  <a:pt x="2513330" y="2559049"/>
                </a:moveTo>
                <a:lnTo>
                  <a:pt x="2494280" y="2559049"/>
                </a:lnTo>
                <a:lnTo>
                  <a:pt x="2495550" y="2560319"/>
                </a:lnTo>
                <a:lnTo>
                  <a:pt x="2514600" y="2560319"/>
                </a:lnTo>
                <a:lnTo>
                  <a:pt x="2513330" y="2559049"/>
                </a:lnTo>
                <a:close/>
              </a:path>
              <a:path w="2842260" h="2887979">
                <a:moveTo>
                  <a:pt x="2509520" y="2555240"/>
                </a:moveTo>
                <a:lnTo>
                  <a:pt x="2490470" y="2555240"/>
                </a:lnTo>
                <a:lnTo>
                  <a:pt x="2493010" y="2557779"/>
                </a:lnTo>
                <a:lnTo>
                  <a:pt x="2512060" y="2557779"/>
                </a:lnTo>
                <a:lnTo>
                  <a:pt x="2509520" y="2555240"/>
                </a:lnTo>
                <a:close/>
              </a:path>
              <a:path w="2842260" h="2887979">
                <a:moveTo>
                  <a:pt x="2506980" y="2552699"/>
                </a:moveTo>
                <a:lnTo>
                  <a:pt x="2487930" y="2552699"/>
                </a:lnTo>
                <a:lnTo>
                  <a:pt x="2489200" y="2553969"/>
                </a:lnTo>
                <a:lnTo>
                  <a:pt x="2508250" y="2553969"/>
                </a:lnTo>
                <a:lnTo>
                  <a:pt x="2506980" y="2552699"/>
                </a:lnTo>
                <a:close/>
              </a:path>
              <a:path w="2842260" h="2887979">
                <a:moveTo>
                  <a:pt x="2503170" y="2548890"/>
                </a:moveTo>
                <a:lnTo>
                  <a:pt x="2484120" y="2548890"/>
                </a:lnTo>
                <a:lnTo>
                  <a:pt x="2486660" y="2551429"/>
                </a:lnTo>
                <a:lnTo>
                  <a:pt x="2505710" y="2551429"/>
                </a:lnTo>
                <a:lnTo>
                  <a:pt x="2503170" y="2548890"/>
                </a:lnTo>
                <a:close/>
              </a:path>
              <a:path w="2842260" h="2887979">
                <a:moveTo>
                  <a:pt x="2500630" y="2546349"/>
                </a:moveTo>
                <a:lnTo>
                  <a:pt x="2481580" y="2546349"/>
                </a:lnTo>
                <a:lnTo>
                  <a:pt x="2482850" y="2547619"/>
                </a:lnTo>
                <a:lnTo>
                  <a:pt x="2501900" y="2547619"/>
                </a:lnTo>
                <a:lnTo>
                  <a:pt x="2500630" y="2546349"/>
                </a:lnTo>
                <a:close/>
              </a:path>
              <a:path w="2842260" h="2887979">
                <a:moveTo>
                  <a:pt x="2496820" y="2542539"/>
                </a:moveTo>
                <a:lnTo>
                  <a:pt x="2477770" y="2542539"/>
                </a:lnTo>
                <a:lnTo>
                  <a:pt x="2480310" y="2545079"/>
                </a:lnTo>
                <a:lnTo>
                  <a:pt x="2499360" y="2545079"/>
                </a:lnTo>
                <a:lnTo>
                  <a:pt x="2496820" y="2542539"/>
                </a:lnTo>
                <a:close/>
              </a:path>
              <a:path w="2842260" h="2887979">
                <a:moveTo>
                  <a:pt x="2494280" y="2539999"/>
                </a:moveTo>
                <a:lnTo>
                  <a:pt x="2475230" y="2539999"/>
                </a:lnTo>
                <a:lnTo>
                  <a:pt x="2476500" y="2541269"/>
                </a:lnTo>
                <a:lnTo>
                  <a:pt x="2495550" y="2541269"/>
                </a:lnTo>
                <a:lnTo>
                  <a:pt x="2494280" y="2539999"/>
                </a:lnTo>
                <a:close/>
              </a:path>
              <a:path w="2842260" h="2887979">
                <a:moveTo>
                  <a:pt x="2490470" y="2536190"/>
                </a:moveTo>
                <a:lnTo>
                  <a:pt x="2471420" y="2536190"/>
                </a:lnTo>
                <a:lnTo>
                  <a:pt x="2473960" y="2538729"/>
                </a:lnTo>
                <a:lnTo>
                  <a:pt x="2493010" y="2538729"/>
                </a:lnTo>
                <a:lnTo>
                  <a:pt x="2490470" y="2536190"/>
                </a:lnTo>
                <a:close/>
              </a:path>
              <a:path w="2842260" h="2887979">
                <a:moveTo>
                  <a:pt x="2487930" y="2533649"/>
                </a:moveTo>
                <a:lnTo>
                  <a:pt x="2468880" y="2533649"/>
                </a:lnTo>
                <a:lnTo>
                  <a:pt x="2470150" y="2534919"/>
                </a:lnTo>
                <a:lnTo>
                  <a:pt x="2489200" y="2534919"/>
                </a:lnTo>
                <a:lnTo>
                  <a:pt x="2487930" y="2533649"/>
                </a:lnTo>
                <a:close/>
              </a:path>
              <a:path w="2842260" h="2887979">
                <a:moveTo>
                  <a:pt x="2481580" y="2527299"/>
                </a:moveTo>
                <a:lnTo>
                  <a:pt x="2462530" y="2527299"/>
                </a:lnTo>
                <a:lnTo>
                  <a:pt x="2467610" y="2532379"/>
                </a:lnTo>
                <a:lnTo>
                  <a:pt x="2486660" y="2532379"/>
                </a:lnTo>
                <a:lnTo>
                  <a:pt x="2481580" y="2527299"/>
                </a:lnTo>
                <a:close/>
              </a:path>
              <a:path w="2842260" h="2887979">
                <a:moveTo>
                  <a:pt x="2475230" y="2520949"/>
                </a:moveTo>
                <a:lnTo>
                  <a:pt x="2456180" y="2520949"/>
                </a:lnTo>
                <a:lnTo>
                  <a:pt x="2461260" y="2526029"/>
                </a:lnTo>
                <a:lnTo>
                  <a:pt x="2480310" y="2526029"/>
                </a:lnTo>
                <a:lnTo>
                  <a:pt x="2475230" y="2520949"/>
                </a:lnTo>
                <a:close/>
              </a:path>
              <a:path w="2842260" h="2887979">
                <a:moveTo>
                  <a:pt x="2468880" y="2514599"/>
                </a:moveTo>
                <a:lnTo>
                  <a:pt x="2449830" y="2514599"/>
                </a:lnTo>
                <a:lnTo>
                  <a:pt x="2454910" y="2519679"/>
                </a:lnTo>
                <a:lnTo>
                  <a:pt x="2473960" y="2519679"/>
                </a:lnTo>
                <a:lnTo>
                  <a:pt x="2468880" y="2514599"/>
                </a:lnTo>
                <a:close/>
              </a:path>
              <a:path w="2842260" h="2887979">
                <a:moveTo>
                  <a:pt x="2462530" y="2508249"/>
                </a:moveTo>
                <a:lnTo>
                  <a:pt x="2443480" y="2508249"/>
                </a:lnTo>
                <a:lnTo>
                  <a:pt x="2448560" y="2513329"/>
                </a:lnTo>
                <a:lnTo>
                  <a:pt x="2467610" y="2513329"/>
                </a:lnTo>
                <a:lnTo>
                  <a:pt x="2462530" y="2508249"/>
                </a:lnTo>
                <a:close/>
              </a:path>
              <a:path w="2842260" h="2887979">
                <a:moveTo>
                  <a:pt x="2456180" y="2501899"/>
                </a:moveTo>
                <a:lnTo>
                  <a:pt x="2437130" y="2501899"/>
                </a:lnTo>
                <a:lnTo>
                  <a:pt x="2442210" y="2506979"/>
                </a:lnTo>
                <a:lnTo>
                  <a:pt x="2461260" y="2506979"/>
                </a:lnTo>
                <a:lnTo>
                  <a:pt x="2456180" y="2501899"/>
                </a:lnTo>
                <a:close/>
              </a:path>
              <a:path w="2842260" h="2887979">
                <a:moveTo>
                  <a:pt x="2449830" y="2495549"/>
                </a:moveTo>
                <a:lnTo>
                  <a:pt x="2430780" y="2495549"/>
                </a:lnTo>
                <a:lnTo>
                  <a:pt x="2435860" y="2500629"/>
                </a:lnTo>
                <a:lnTo>
                  <a:pt x="2454910" y="2500629"/>
                </a:lnTo>
                <a:lnTo>
                  <a:pt x="2449830" y="2495549"/>
                </a:lnTo>
                <a:close/>
              </a:path>
              <a:path w="2842260" h="2887979">
                <a:moveTo>
                  <a:pt x="2443480" y="2489199"/>
                </a:moveTo>
                <a:lnTo>
                  <a:pt x="2424430" y="2489199"/>
                </a:lnTo>
                <a:lnTo>
                  <a:pt x="2429510" y="2494279"/>
                </a:lnTo>
                <a:lnTo>
                  <a:pt x="2448560" y="2494279"/>
                </a:lnTo>
                <a:lnTo>
                  <a:pt x="2443480" y="2489199"/>
                </a:lnTo>
                <a:close/>
              </a:path>
              <a:path w="2842260" h="2887979">
                <a:moveTo>
                  <a:pt x="2438400" y="2484119"/>
                </a:moveTo>
                <a:lnTo>
                  <a:pt x="2419350" y="2484119"/>
                </a:lnTo>
                <a:lnTo>
                  <a:pt x="2423160" y="2487929"/>
                </a:lnTo>
                <a:lnTo>
                  <a:pt x="2442210" y="2487929"/>
                </a:lnTo>
                <a:lnTo>
                  <a:pt x="2438400" y="2484119"/>
                </a:lnTo>
                <a:close/>
              </a:path>
              <a:path w="2842260" h="2887979">
                <a:moveTo>
                  <a:pt x="2432050" y="2477770"/>
                </a:moveTo>
                <a:lnTo>
                  <a:pt x="2413000" y="2477770"/>
                </a:lnTo>
                <a:lnTo>
                  <a:pt x="2418080" y="2482849"/>
                </a:lnTo>
                <a:lnTo>
                  <a:pt x="2437130" y="2482849"/>
                </a:lnTo>
                <a:lnTo>
                  <a:pt x="2432050" y="2477770"/>
                </a:lnTo>
                <a:close/>
              </a:path>
              <a:path w="2842260" h="2887979">
                <a:moveTo>
                  <a:pt x="2425700" y="2471419"/>
                </a:moveTo>
                <a:lnTo>
                  <a:pt x="2406650" y="2471419"/>
                </a:lnTo>
                <a:lnTo>
                  <a:pt x="2411730" y="2476499"/>
                </a:lnTo>
                <a:lnTo>
                  <a:pt x="2430780" y="2476499"/>
                </a:lnTo>
                <a:lnTo>
                  <a:pt x="2425700" y="2471419"/>
                </a:lnTo>
                <a:close/>
              </a:path>
              <a:path w="2842260" h="2887979">
                <a:moveTo>
                  <a:pt x="2419350" y="2465069"/>
                </a:moveTo>
                <a:lnTo>
                  <a:pt x="2400300" y="2465069"/>
                </a:lnTo>
                <a:lnTo>
                  <a:pt x="2405380" y="2470149"/>
                </a:lnTo>
                <a:lnTo>
                  <a:pt x="2424430" y="2470149"/>
                </a:lnTo>
                <a:lnTo>
                  <a:pt x="2419350" y="2465069"/>
                </a:lnTo>
                <a:close/>
              </a:path>
              <a:path w="2842260" h="2887979">
                <a:moveTo>
                  <a:pt x="2413000" y="2458719"/>
                </a:moveTo>
                <a:lnTo>
                  <a:pt x="2393950" y="2458719"/>
                </a:lnTo>
                <a:lnTo>
                  <a:pt x="2399030" y="2463799"/>
                </a:lnTo>
                <a:lnTo>
                  <a:pt x="2418080" y="2463799"/>
                </a:lnTo>
                <a:lnTo>
                  <a:pt x="2413000" y="2458719"/>
                </a:lnTo>
                <a:close/>
              </a:path>
              <a:path w="2842260" h="2887979">
                <a:moveTo>
                  <a:pt x="2406650" y="2452369"/>
                </a:moveTo>
                <a:lnTo>
                  <a:pt x="2387600" y="2452369"/>
                </a:lnTo>
                <a:lnTo>
                  <a:pt x="2392680" y="2457449"/>
                </a:lnTo>
                <a:lnTo>
                  <a:pt x="2411730" y="2457449"/>
                </a:lnTo>
                <a:lnTo>
                  <a:pt x="2406650" y="2452369"/>
                </a:lnTo>
                <a:close/>
              </a:path>
              <a:path w="2842260" h="2887979">
                <a:moveTo>
                  <a:pt x="2400300" y="2446019"/>
                </a:moveTo>
                <a:lnTo>
                  <a:pt x="2381250" y="2446019"/>
                </a:lnTo>
                <a:lnTo>
                  <a:pt x="2386330" y="2451099"/>
                </a:lnTo>
                <a:lnTo>
                  <a:pt x="2405380" y="2451099"/>
                </a:lnTo>
                <a:lnTo>
                  <a:pt x="2400300" y="2446019"/>
                </a:lnTo>
                <a:close/>
              </a:path>
              <a:path w="2842260" h="2887979">
                <a:moveTo>
                  <a:pt x="2393950" y="2439669"/>
                </a:moveTo>
                <a:lnTo>
                  <a:pt x="2374900" y="2439669"/>
                </a:lnTo>
                <a:lnTo>
                  <a:pt x="2379980" y="2444749"/>
                </a:lnTo>
                <a:lnTo>
                  <a:pt x="2399030" y="2444749"/>
                </a:lnTo>
                <a:lnTo>
                  <a:pt x="2393950" y="2439669"/>
                </a:lnTo>
                <a:close/>
              </a:path>
              <a:path w="2842260" h="2887979">
                <a:moveTo>
                  <a:pt x="2387600" y="2433319"/>
                </a:moveTo>
                <a:lnTo>
                  <a:pt x="2368550" y="2433319"/>
                </a:lnTo>
                <a:lnTo>
                  <a:pt x="2373630" y="2438399"/>
                </a:lnTo>
                <a:lnTo>
                  <a:pt x="2392680" y="2438399"/>
                </a:lnTo>
                <a:lnTo>
                  <a:pt x="2387600" y="2433319"/>
                </a:lnTo>
                <a:close/>
              </a:path>
              <a:path w="2842260" h="2887979">
                <a:moveTo>
                  <a:pt x="2381250" y="2426969"/>
                </a:moveTo>
                <a:lnTo>
                  <a:pt x="2362200" y="2426969"/>
                </a:lnTo>
                <a:lnTo>
                  <a:pt x="2367280" y="2432049"/>
                </a:lnTo>
                <a:lnTo>
                  <a:pt x="2386330" y="2432049"/>
                </a:lnTo>
                <a:lnTo>
                  <a:pt x="2381250" y="2426969"/>
                </a:lnTo>
                <a:close/>
              </a:path>
              <a:path w="2842260" h="2887979">
                <a:moveTo>
                  <a:pt x="2374900" y="2420619"/>
                </a:moveTo>
                <a:lnTo>
                  <a:pt x="2355850" y="2420619"/>
                </a:lnTo>
                <a:lnTo>
                  <a:pt x="2360930" y="2425699"/>
                </a:lnTo>
                <a:lnTo>
                  <a:pt x="2379980" y="2425699"/>
                </a:lnTo>
                <a:lnTo>
                  <a:pt x="2374900" y="2420619"/>
                </a:lnTo>
                <a:close/>
              </a:path>
              <a:path w="2842260" h="2887979">
                <a:moveTo>
                  <a:pt x="2368550" y="2414269"/>
                </a:moveTo>
                <a:lnTo>
                  <a:pt x="2349500" y="2414269"/>
                </a:lnTo>
                <a:lnTo>
                  <a:pt x="2354580" y="2419349"/>
                </a:lnTo>
                <a:lnTo>
                  <a:pt x="2373630" y="2419349"/>
                </a:lnTo>
                <a:lnTo>
                  <a:pt x="2368550" y="2414269"/>
                </a:lnTo>
                <a:close/>
              </a:path>
              <a:path w="2842260" h="2887979">
                <a:moveTo>
                  <a:pt x="2362200" y="2407919"/>
                </a:moveTo>
                <a:lnTo>
                  <a:pt x="2343150" y="2407919"/>
                </a:lnTo>
                <a:lnTo>
                  <a:pt x="2348230" y="2412999"/>
                </a:lnTo>
                <a:lnTo>
                  <a:pt x="2367280" y="2412999"/>
                </a:lnTo>
                <a:lnTo>
                  <a:pt x="2362200" y="2407919"/>
                </a:lnTo>
                <a:close/>
              </a:path>
              <a:path w="2842260" h="2887979">
                <a:moveTo>
                  <a:pt x="2355850" y="2401569"/>
                </a:moveTo>
                <a:lnTo>
                  <a:pt x="2336800" y="2401569"/>
                </a:lnTo>
                <a:lnTo>
                  <a:pt x="2341880" y="2406649"/>
                </a:lnTo>
                <a:lnTo>
                  <a:pt x="2360930" y="2406649"/>
                </a:lnTo>
                <a:lnTo>
                  <a:pt x="2355850" y="2401569"/>
                </a:lnTo>
                <a:close/>
              </a:path>
              <a:path w="2842260" h="2887979">
                <a:moveTo>
                  <a:pt x="2349500" y="2395219"/>
                </a:moveTo>
                <a:lnTo>
                  <a:pt x="2330450" y="2395219"/>
                </a:lnTo>
                <a:lnTo>
                  <a:pt x="2335530" y="2400299"/>
                </a:lnTo>
                <a:lnTo>
                  <a:pt x="2354580" y="2400299"/>
                </a:lnTo>
                <a:lnTo>
                  <a:pt x="2349500" y="2395219"/>
                </a:lnTo>
                <a:close/>
              </a:path>
              <a:path w="2842260" h="2887979">
                <a:moveTo>
                  <a:pt x="2343150" y="2388869"/>
                </a:moveTo>
                <a:lnTo>
                  <a:pt x="2324100" y="2388869"/>
                </a:lnTo>
                <a:lnTo>
                  <a:pt x="2329180" y="2393949"/>
                </a:lnTo>
                <a:lnTo>
                  <a:pt x="2348230" y="2393949"/>
                </a:lnTo>
                <a:lnTo>
                  <a:pt x="2343150" y="2388869"/>
                </a:lnTo>
                <a:close/>
              </a:path>
              <a:path w="2842260" h="2887979">
                <a:moveTo>
                  <a:pt x="2336800" y="2382520"/>
                </a:moveTo>
                <a:lnTo>
                  <a:pt x="2317750" y="2382520"/>
                </a:lnTo>
                <a:lnTo>
                  <a:pt x="2322830" y="2387599"/>
                </a:lnTo>
                <a:lnTo>
                  <a:pt x="2341880" y="2387599"/>
                </a:lnTo>
                <a:lnTo>
                  <a:pt x="2336800" y="2382520"/>
                </a:lnTo>
                <a:close/>
              </a:path>
              <a:path w="2842260" h="2887979">
                <a:moveTo>
                  <a:pt x="2330450" y="2376169"/>
                </a:moveTo>
                <a:lnTo>
                  <a:pt x="2311400" y="2376169"/>
                </a:lnTo>
                <a:lnTo>
                  <a:pt x="2316480" y="2381249"/>
                </a:lnTo>
                <a:lnTo>
                  <a:pt x="2335530" y="2381249"/>
                </a:lnTo>
                <a:lnTo>
                  <a:pt x="2330450" y="2376169"/>
                </a:lnTo>
                <a:close/>
              </a:path>
              <a:path w="2842260" h="2887979">
                <a:moveTo>
                  <a:pt x="2324100" y="2369819"/>
                </a:moveTo>
                <a:lnTo>
                  <a:pt x="2305050" y="2369819"/>
                </a:lnTo>
                <a:lnTo>
                  <a:pt x="2310130" y="2374899"/>
                </a:lnTo>
                <a:lnTo>
                  <a:pt x="2329180" y="2374899"/>
                </a:lnTo>
                <a:lnTo>
                  <a:pt x="2324100" y="2369819"/>
                </a:lnTo>
                <a:close/>
              </a:path>
              <a:path w="2842260" h="2887979">
                <a:moveTo>
                  <a:pt x="2317750" y="2363469"/>
                </a:moveTo>
                <a:lnTo>
                  <a:pt x="2298700" y="2363469"/>
                </a:lnTo>
                <a:lnTo>
                  <a:pt x="2303780" y="2368549"/>
                </a:lnTo>
                <a:lnTo>
                  <a:pt x="2322830" y="2368549"/>
                </a:lnTo>
                <a:lnTo>
                  <a:pt x="2317750" y="2363469"/>
                </a:lnTo>
                <a:close/>
              </a:path>
              <a:path w="2842260" h="2887979">
                <a:moveTo>
                  <a:pt x="2311400" y="2357119"/>
                </a:moveTo>
                <a:lnTo>
                  <a:pt x="2292350" y="2357119"/>
                </a:lnTo>
                <a:lnTo>
                  <a:pt x="2297430" y="2362199"/>
                </a:lnTo>
                <a:lnTo>
                  <a:pt x="2316480" y="2362199"/>
                </a:lnTo>
                <a:lnTo>
                  <a:pt x="2311400" y="2357119"/>
                </a:lnTo>
                <a:close/>
              </a:path>
              <a:path w="2842260" h="2887979">
                <a:moveTo>
                  <a:pt x="2305050" y="2350769"/>
                </a:moveTo>
                <a:lnTo>
                  <a:pt x="2286000" y="2350769"/>
                </a:lnTo>
                <a:lnTo>
                  <a:pt x="2291080" y="2355849"/>
                </a:lnTo>
                <a:lnTo>
                  <a:pt x="2310130" y="2355849"/>
                </a:lnTo>
                <a:lnTo>
                  <a:pt x="2305050" y="2350769"/>
                </a:lnTo>
                <a:close/>
              </a:path>
              <a:path w="2842260" h="2887979">
                <a:moveTo>
                  <a:pt x="2298700" y="2344419"/>
                </a:moveTo>
                <a:lnTo>
                  <a:pt x="2279650" y="2344419"/>
                </a:lnTo>
                <a:lnTo>
                  <a:pt x="2284730" y="2349499"/>
                </a:lnTo>
                <a:lnTo>
                  <a:pt x="2303780" y="2349499"/>
                </a:lnTo>
                <a:lnTo>
                  <a:pt x="2298700" y="2344419"/>
                </a:lnTo>
                <a:close/>
              </a:path>
              <a:path w="2842260" h="2887979">
                <a:moveTo>
                  <a:pt x="2292350" y="2338069"/>
                </a:moveTo>
                <a:lnTo>
                  <a:pt x="2273300" y="2338069"/>
                </a:lnTo>
                <a:lnTo>
                  <a:pt x="2278380" y="2343149"/>
                </a:lnTo>
                <a:lnTo>
                  <a:pt x="2297430" y="2343149"/>
                </a:lnTo>
                <a:lnTo>
                  <a:pt x="2292350" y="2338069"/>
                </a:lnTo>
                <a:close/>
              </a:path>
              <a:path w="2842260" h="2887979">
                <a:moveTo>
                  <a:pt x="2286000" y="2331719"/>
                </a:moveTo>
                <a:lnTo>
                  <a:pt x="2266950" y="2331719"/>
                </a:lnTo>
                <a:lnTo>
                  <a:pt x="2272030" y="2336799"/>
                </a:lnTo>
                <a:lnTo>
                  <a:pt x="2291080" y="2336799"/>
                </a:lnTo>
                <a:lnTo>
                  <a:pt x="2286000" y="2331719"/>
                </a:lnTo>
                <a:close/>
              </a:path>
              <a:path w="2842260" h="2887979">
                <a:moveTo>
                  <a:pt x="2279650" y="2325369"/>
                </a:moveTo>
                <a:lnTo>
                  <a:pt x="2260600" y="2325369"/>
                </a:lnTo>
                <a:lnTo>
                  <a:pt x="2265680" y="2330449"/>
                </a:lnTo>
                <a:lnTo>
                  <a:pt x="2284730" y="2330449"/>
                </a:lnTo>
                <a:lnTo>
                  <a:pt x="2279650" y="2325369"/>
                </a:lnTo>
                <a:close/>
              </a:path>
              <a:path w="2842260" h="2887979">
                <a:moveTo>
                  <a:pt x="2273300" y="2319019"/>
                </a:moveTo>
                <a:lnTo>
                  <a:pt x="2254250" y="2319019"/>
                </a:lnTo>
                <a:lnTo>
                  <a:pt x="2259330" y="2324099"/>
                </a:lnTo>
                <a:lnTo>
                  <a:pt x="2278380" y="2324099"/>
                </a:lnTo>
                <a:lnTo>
                  <a:pt x="2273300" y="2319019"/>
                </a:lnTo>
                <a:close/>
              </a:path>
              <a:path w="2842260" h="2887979">
                <a:moveTo>
                  <a:pt x="2266950" y="2312669"/>
                </a:moveTo>
                <a:lnTo>
                  <a:pt x="2247900" y="2312669"/>
                </a:lnTo>
                <a:lnTo>
                  <a:pt x="2252980" y="2317749"/>
                </a:lnTo>
                <a:lnTo>
                  <a:pt x="2272030" y="2317749"/>
                </a:lnTo>
                <a:lnTo>
                  <a:pt x="2266950" y="2312669"/>
                </a:lnTo>
                <a:close/>
              </a:path>
              <a:path w="2842260" h="2887979">
                <a:moveTo>
                  <a:pt x="2260600" y="2306319"/>
                </a:moveTo>
                <a:lnTo>
                  <a:pt x="2241550" y="2306319"/>
                </a:lnTo>
                <a:lnTo>
                  <a:pt x="2246630" y="2311399"/>
                </a:lnTo>
                <a:lnTo>
                  <a:pt x="2265680" y="2311399"/>
                </a:lnTo>
                <a:lnTo>
                  <a:pt x="2260600" y="2306319"/>
                </a:lnTo>
                <a:close/>
              </a:path>
              <a:path w="2842260" h="2887979">
                <a:moveTo>
                  <a:pt x="2254250" y="2299969"/>
                </a:moveTo>
                <a:lnTo>
                  <a:pt x="2235200" y="2299969"/>
                </a:lnTo>
                <a:lnTo>
                  <a:pt x="2240280" y="2305049"/>
                </a:lnTo>
                <a:lnTo>
                  <a:pt x="2259330" y="2305049"/>
                </a:lnTo>
                <a:lnTo>
                  <a:pt x="2254250" y="2299969"/>
                </a:lnTo>
                <a:close/>
              </a:path>
              <a:path w="2842260" h="2887979">
                <a:moveTo>
                  <a:pt x="2247900" y="2293619"/>
                </a:moveTo>
                <a:lnTo>
                  <a:pt x="2228850" y="2293619"/>
                </a:lnTo>
                <a:lnTo>
                  <a:pt x="2233930" y="2298699"/>
                </a:lnTo>
                <a:lnTo>
                  <a:pt x="2252980" y="2298699"/>
                </a:lnTo>
                <a:lnTo>
                  <a:pt x="2247900" y="2293619"/>
                </a:lnTo>
                <a:close/>
              </a:path>
              <a:path w="2842260" h="2887979">
                <a:moveTo>
                  <a:pt x="2241550" y="2287269"/>
                </a:moveTo>
                <a:lnTo>
                  <a:pt x="2222500" y="2287269"/>
                </a:lnTo>
                <a:lnTo>
                  <a:pt x="2227580" y="2292349"/>
                </a:lnTo>
                <a:lnTo>
                  <a:pt x="2246630" y="2292349"/>
                </a:lnTo>
                <a:lnTo>
                  <a:pt x="2241550" y="2287269"/>
                </a:lnTo>
                <a:close/>
              </a:path>
              <a:path w="2842260" h="2887979">
                <a:moveTo>
                  <a:pt x="2033270" y="2078989"/>
                </a:moveTo>
                <a:lnTo>
                  <a:pt x="2014220" y="2078989"/>
                </a:lnTo>
                <a:lnTo>
                  <a:pt x="2221230" y="2285999"/>
                </a:lnTo>
                <a:lnTo>
                  <a:pt x="2240280" y="2285999"/>
                </a:lnTo>
                <a:lnTo>
                  <a:pt x="2033270" y="2078989"/>
                </a:lnTo>
                <a:close/>
              </a:path>
              <a:path w="2842260" h="2887979">
                <a:moveTo>
                  <a:pt x="2722880" y="2768599"/>
                </a:moveTo>
                <a:lnTo>
                  <a:pt x="2703830" y="2768599"/>
                </a:lnTo>
                <a:lnTo>
                  <a:pt x="2768600" y="2833369"/>
                </a:lnTo>
                <a:lnTo>
                  <a:pt x="2787650" y="2833369"/>
                </a:lnTo>
                <a:lnTo>
                  <a:pt x="2722880" y="2768599"/>
                </a:lnTo>
                <a:close/>
              </a:path>
              <a:path w="2842260" h="2887979">
                <a:moveTo>
                  <a:pt x="2787650" y="2833369"/>
                </a:moveTo>
                <a:lnTo>
                  <a:pt x="2768600" y="2833369"/>
                </a:lnTo>
                <a:lnTo>
                  <a:pt x="2774950" y="2839719"/>
                </a:lnTo>
                <a:lnTo>
                  <a:pt x="2794000" y="2839719"/>
                </a:lnTo>
                <a:lnTo>
                  <a:pt x="2787650" y="2833369"/>
                </a:lnTo>
                <a:close/>
              </a:path>
              <a:path w="2842260" h="2887979">
                <a:moveTo>
                  <a:pt x="2794000" y="2839720"/>
                </a:moveTo>
                <a:lnTo>
                  <a:pt x="2774950" y="2839720"/>
                </a:lnTo>
                <a:lnTo>
                  <a:pt x="2823210" y="2887979"/>
                </a:lnTo>
                <a:lnTo>
                  <a:pt x="2842260" y="2887979"/>
                </a:lnTo>
                <a:lnTo>
                  <a:pt x="2794000" y="283972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0" y="4029709"/>
            <a:ext cx="2823210" cy="2823210"/>
          </a:xfrm>
          <a:custGeom>
            <a:avLst/>
            <a:gdLst/>
            <a:ahLst/>
            <a:cxnLst/>
            <a:rect l="l" t="t" r="r" b="b"/>
            <a:pathLst>
              <a:path w="2823210" h="28232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823210" h="28232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823210" h="28232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823210" h="28232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5079" y="24129"/>
                </a:lnTo>
                <a:lnTo>
                  <a:pt x="24129" y="24129"/>
                </a:lnTo>
                <a:lnTo>
                  <a:pt x="17780" y="17780"/>
                </a:lnTo>
                <a:close/>
              </a:path>
              <a:path w="2823210" h="2823209">
                <a:moveTo>
                  <a:pt x="24130" y="24130"/>
                </a:moveTo>
                <a:lnTo>
                  <a:pt x="5080" y="24130"/>
                </a:lnTo>
                <a:lnTo>
                  <a:pt x="17780" y="36830"/>
                </a:lnTo>
                <a:lnTo>
                  <a:pt x="36830" y="36830"/>
                </a:lnTo>
                <a:lnTo>
                  <a:pt x="24130" y="24130"/>
                </a:lnTo>
                <a:close/>
              </a:path>
              <a:path w="2823210" h="2823209">
                <a:moveTo>
                  <a:pt x="36830" y="36830"/>
                </a:moveTo>
                <a:lnTo>
                  <a:pt x="17780" y="36830"/>
                </a:lnTo>
                <a:lnTo>
                  <a:pt x="36830" y="55880"/>
                </a:lnTo>
                <a:lnTo>
                  <a:pt x="55880" y="55880"/>
                </a:lnTo>
                <a:lnTo>
                  <a:pt x="36830" y="36830"/>
                </a:lnTo>
                <a:close/>
              </a:path>
              <a:path w="2823210" h="2823209">
                <a:moveTo>
                  <a:pt x="55880" y="55880"/>
                </a:moveTo>
                <a:lnTo>
                  <a:pt x="36830" y="55880"/>
                </a:lnTo>
                <a:lnTo>
                  <a:pt x="49530" y="68580"/>
                </a:lnTo>
                <a:lnTo>
                  <a:pt x="68580" y="68580"/>
                </a:lnTo>
                <a:lnTo>
                  <a:pt x="55880" y="55880"/>
                </a:lnTo>
                <a:close/>
              </a:path>
              <a:path w="2823210" h="2823209">
                <a:moveTo>
                  <a:pt x="68580" y="68580"/>
                </a:moveTo>
                <a:lnTo>
                  <a:pt x="49530" y="68580"/>
                </a:lnTo>
                <a:lnTo>
                  <a:pt x="55880" y="74930"/>
                </a:lnTo>
                <a:lnTo>
                  <a:pt x="74930" y="74930"/>
                </a:lnTo>
                <a:lnTo>
                  <a:pt x="68580" y="68580"/>
                </a:lnTo>
                <a:close/>
              </a:path>
              <a:path w="2823210" h="2823209">
                <a:moveTo>
                  <a:pt x="74930" y="74930"/>
                </a:moveTo>
                <a:lnTo>
                  <a:pt x="55880" y="74930"/>
                </a:lnTo>
                <a:lnTo>
                  <a:pt x="62230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823210" h="2823209">
                <a:moveTo>
                  <a:pt x="81280" y="81280"/>
                </a:moveTo>
                <a:lnTo>
                  <a:pt x="62230" y="81280"/>
                </a:lnTo>
                <a:lnTo>
                  <a:pt x="68580" y="87630"/>
                </a:lnTo>
                <a:lnTo>
                  <a:pt x="87630" y="87630"/>
                </a:lnTo>
                <a:lnTo>
                  <a:pt x="81280" y="81280"/>
                </a:lnTo>
                <a:close/>
              </a:path>
              <a:path w="2823210" h="2823209">
                <a:moveTo>
                  <a:pt x="87630" y="87630"/>
                </a:moveTo>
                <a:lnTo>
                  <a:pt x="68580" y="87630"/>
                </a:lnTo>
                <a:lnTo>
                  <a:pt x="74930" y="93980"/>
                </a:lnTo>
                <a:lnTo>
                  <a:pt x="93980" y="93980"/>
                </a:lnTo>
                <a:lnTo>
                  <a:pt x="87630" y="87630"/>
                </a:lnTo>
                <a:close/>
              </a:path>
              <a:path w="2823210" h="2823209">
                <a:moveTo>
                  <a:pt x="93980" y="93980"/>
                </a:moveTo>
                <a:lnTo>
                  <a:pt x="74930" y="93980"/>
                </a:lnTo>
                <a:lnTo>
                  <a:pt x="81280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823210" h="2823209">
                <a:moveTo>
                  <a:pt x="100330" y="100330"/>
                </a:moveTo>
                <a:lnTo>
                  <a:pt x="81280" y="100330"/>
                </a:lnTo>
                <a:lnTo>
                  <a:pt x="87630" y="106680"/>
                </a:lnTo>
                <a:lnTo>
                  <a:pt x="106680" y="106680"/>
                </a:lnTo>
                <a:lnTo>
                  <a:pt x="100330" y="100330"/>
                </a:lnTo>
                <a:close/>
              </a:path>
              <a:path w="2823210" h="2823209">
                <a:moveTo>
                  <a:pt x="106680" y="106680"/>
                </a:moveTo>
                <a:lnTo>
                  <a:pt x="87630" y="106680"/>
                </a:lnTo>
                <a:lnTo>
                  <a:pt x="93980" y="113030"/>
                </a:lnTo>
                <a:lnTo>
                  <a:pt x="113030" y="113030"/>
                </a:lnTo>
                <a:lnTo>
                  <a:pt x="106680" y="106680"/>
                </a:lnTo>
                <a:close/>
              </a:path>
              <a:path w="2823210" h="28232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823210" h="2823209">
                <a:moveTo>
                  <a:pt x="119380" y="119380"/>
                </a:moveTo>
                <a:lnTo>
                  <a:pt x="100330" y="119380"/>
                </a:lnTo>
                <a:lnTo>
                  <a:pt x="113029" y="132080"/>
                </a:lnTo>
                <a:lnTo>
                  <a:pt x="132080" y="132080"/>
                </a:lnTo>
                <a:lnTo>
                  <a:pt x="119380" y="119380"/>
                </a:lnTo>
                <a:close/>
              </a:path>
              <a:path w="2823210" h="2823209">
                <a:moveTo>
                  <a:pt x="132080" y="132080"/>
                </a:moveTo>
                <a:lnTo>
                  <a:pt x="113030" y="132080"/>
                </a:lnTo>
                <a:lnTo>
                  <a:pt x="119380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823210" h="2823209">
                <a:moveTo>
                  <a:pt x="138430" y="138430"/>
                </a:moveTo>
                <a:lnTo>
                  <a:pt x="119380" y="138430"/>
                </a:lnTo>
                <a:lnTo>
                  <a:pt x="132080" y="151130"/>
                </a:lnTo>
                <a:lnTo>
                  <a:pt x="151130" y="151130"/>
                </a:lnTo>
                <a:lnTo>
                  <a:pt x="138430" y="138430"/>
                </a:lnTo>
                <a:close/>
              </a:path>
              <a:path w="2823210" h="2823209">
                <a:moveTo>
                  <a:pt x="151130" y="151130"/>
                </a:moveTo>
                <a:lnTo>
                  <a:pt x="132080" y="151130"/>
                </a:lnTo>
                <a:lnTo>
                  <a:pt x="138430" y="157480"/>
                </a:lnTo>
                <a:lnTo>
                  <a:pt x="157480" y="157480"/>
                </a:lnTo>
                <a:lnTo>
                  <a:pt x="151130" y="151130"/>
                </a:lnTo>
                <a:close/>
              </a:path>
              <a:path w="2823210" h="28232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30" y="163830"/>
                </a:lnTo>
                <a:lnTo>
                  <a:pt x="157480" y="157480"/>
                </a:lnTo>
                <a:close/>
              </a:path>
              <a:path w="2823210" h="2823209">
                <a:moveTo>
                  <a:pt x="163830" y="163830"/>
                </a:moveTo>
                <a:lnTo>
                  <a:pt x="144780" y="163830"/>
                </a:lnTo>
                <a:lnTo>
                  <a:pt x="151130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823210" h="28232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823210" h="28232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823210" h="28232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823210" h="2823209">
                <a:moveTo>
                  <a:pt x="189230" y="189230"/>
                </a:moveTo>
                <a:lnTo>
                  <a:pt x="170180" y="189230"/>
                </a:lnTo>
                <a:lnTo>
                  <a:pt x="176530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823210" h="28232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30" y="201930"/>
                </a:lnTo>
                <a:lnTo>
                  <a:pt x="195580" y="195580"/>
                </a:lnTo>
                <a:close/>
              </a:path>
              <a:path w="2823210" h="2823209">
                <a:moveTo>
                  <a:pt x="201930" y="201930"/>
                </a:moveTo>
                <a:lnTo>
                  <a:pt x="182880" y="201930"/>
                </a:lnTo>
                <a:lnTo>
                  <a:pt x="189229" y="208280"/>
                </a:lnTo>
                <a:lnTo>
                  <a:pt x="208280" y="208280"/>
                </a:lnTo>
                <a:lnTo>
                  <a:pt x="201930" y="201930"/>
                </a:lnTo>
                <a:close/>
              </a:path>
              <a:path w="2823210" h="2823209">
                <a:moveTo>
                  <a:pt x="208280" y="208280"/>
                </a:moveTo>
                <a:lnTo>
                  <a:pt x="189230" y="208280"/>
                </a:lnTo>
                <a:lnTo>
                  <a:pt x="195580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823210" h="2823209">
                <a:moveTo>
                  <a:pt x="214630" y="214630"/>
                </a:moveTo>
                <a:lnTo>
                  <a:pt x="195580" y="214630"/>
                </a:lnTo>
                <a:lnTo>
                  <a:pt x="201929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823210" h="2823209">
                <a:moveTo>
                  <a:pt x="220980" y="220980"/>
                </a:moveTo>
                <a:lnTo>
                  <a:pt x="201930" y="220980"/>
                </a:lnTo>
                <a:lnTo>
                  <a:pt x="208280" y="227330"/>
                </a:lnTo>
                <a:lnTo>
                  <a:pt x="227330" y="227330"/>
                </a:lnTo>
                <a:lnTo>
                  <a:pt x="220980" y="220980"/>
                </a:lnTo>
                <a:close/>
              </a:path>
              <a:path w="2823210" h="28232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823210" h="2823209">
                <a:moveTo>
                  <a:pt x="233680" y="233680"/>
                </a:moveTo>
                <a:lnTo>
                  <a:pt x="214630" y="233680"/>
                </a:lnTo>
                <a:lnTo>
                  <a:pt x="220979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823210" h="28232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823210" h="2823209">
                <a:moveTo>
                  <a:pt x="246380" y="246380"/>
                </a:moveTo>
                <a:lnTo>
                  <a:pt x="227330" y="246380"/>
                </a:lnTo>
                <a:lnTo>
                  <a:pt x="233680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823210" h="2823209">
                <a:moveTo>
                  <a:pt x="252730" y="252730"/>
                </a:moveTo>
                <a:lnTo>
                  <a:pt x="233680" y="252730"/>
                </a:lnTo>
                <a:lnTo>
                  <a:pt x="240030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823210" h="2823209">
                <a:moveTo>
                  <a:pt x="259080" y="259080"/>
                </a:moveTo>
                <a:lnTo>
                  <a:pt x="240030" y="259080"/>
                </a:lnTo>
                <a:lnTo>
                  <a:pt x="246380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823210" h="2823209">
                <a:moveTo>
                  <a:pt x="265430" y="265430"/>
                </a:moveTo>
                <a:lnTo>
                  <a:pt x="246380" y="265430"/>
                </a:lnTo>
                <a:lnTo>
                  <a:pt x="259080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823210" h="2823209">
                <a:moveTo>
                  <a:pt x="278130" y="278130"/>
                </a:moveTo>
                <a:lnTo>
                  <a:pt x="259080" y="278130"/>
                </a:lnTo>
                <a:lnTo>
                  <a:pt x="265430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823210" h="2823209">
                <a:moveTo>
                  <a:pt x="284480" y="284480"/>
                </a:moveTo>
                <a:lnTo>
                  <a:pt x="265430" y="284480"/>
                </a:lnTo>
                <a:lnTo>
                  <a:pt x="271780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823210" h="2823209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823210" h="2823209">
                <a:moveTo>
                  <a:pt x="297180" y="297180"/>
                </a:moveTo>
                <a:lnTo>
                  <a:pt x="278130" y="29718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823210" h="2823209">
                <a:moveTo>
                  <a:pt x="303530" y="303530"/>
                </a:moveTo>
                <a:lnTo>
                  <a:pt x="284480" y="303530"/>
                </a:lnTo>
                <a:lnTo>
                  <a:pt x="290830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823210" h="28232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823210" h="2823209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823210" h="2823209">
                <a:moveTo>
                  <a:pt x="322580" y="322580"/>
                </a:moveTo>
                <a:lnTo>
                  <a:pt x="303530" y="322580"/>
                </a:lnTo>
                <a:lnTo>
                  <a:pt x="316230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823210" h="2823209">
                <a:moveTo>
                  <a:pt x="335280" y="335280"/>
                </a:moveTo>
                <a:lnTo>
                  <a:pt x="316230" y="33528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35280" y="335280"/>
                </a:lnTo>
                <a:close/>
              </a:path>
              <a:path w="2823210" h="2823209">
                <a:moveTo>
                  <a:pt x="341630" y="341630"/>
                </a:moveTo>
                <a:lnTo>
                  <a:pt x="322580" y="341630"/>
                </a:lnTo>
                <a:lnTo>
                  <a:pt x="328930" y="347980"/>
                </a:lnTo>
                <a:lnTo>
                  <a:pt x="347980" y="347980"/>
                </a:lnTo>
                <a:lnTo>
                  <a:pt x="341630" y="341630"/>
                </a:lnTo>
                <a:close/>
              </a:path>
              <a:path w="2823210" h="2823209">
                <a:moveTo>
                  <a:pt x="347980" y="347980"/>
                </a:moveTo>
                <a:lnTo>
                  <a:pt x="328930" y="347980"/>
                </a:lnTo>
                <a:lnTo>
                  <a:pt x="335280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823210" h="2823209">
                <a:moveTo>
                  <a:pt x="354330" y="354330"/>
                </a:moveTo>
                <a:lnTo>
                  <a:pt x="335280" y="354330"/>
                </a:lnTo>
                <a:lnTo>
                  <a:pt x="341630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823210" h="2823209">
                <a:moveTo>
                  <a:pt x="360680" y="360680"/>
                </a:moveTo>
                <a:lnTo>
                  <a:pt x="341630" y="360680"/>
                </a:lnTo>
                <a:lnTo>
                  <a:pt x="354329" y="373380"/>
                </a:lnTo>
                <a:lnTo>
                  <a:pt x="373380" y="373380"/>
                </a:lnTo>
                <a:lnTo>
                  <a:pt x="360680" y="360680"/>
                </a:lnTo>
                <a:close/>
              </a:path>
              <a:path w="2823210" h="2823209">
                <a:moveTo>
                  <a:pt x="373380" y="373380"/>
                </a:moveTo>
                <a:lnTo>
                  <a:pt x="354330" y="373380"/>
                </a:lnTo>
                <a:lnTo>
                  <a:pt x="360680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823210" h="28232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823210" h="2823209">
                <a:moveTo>
                  <a:pt x="386080" y="386080"/>
                </a:moveTo>
                <a:lnTo>
                  <a:pt x="367030" y="386080"/>
                </a:lnTo>
                <a:lnTo>
                  <a:pt x="379730" y="398780"/>
                </a:lnTo>
                <a:lnTo>
                  <a:pt x="398780" y="398780"/>
                </a:lnTo>
                <a:lnTo>
                  <a:pt x="386080" y="386080"/>
                </a:lnTo>
                <a:close/>
              </a:path>
              <a:path w="2823210" h="2823209">
                <a:moveTo>
                  <a:pt x="398780" y="398780"/>
                </a:moveTo>
                <a:lnTo>
                  <a:pt x="379730" y="398780"/>
                </a:lnTo>
                <a:lnTo>
                  <a:pt x="386080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823210" h="2823209">
                <a:moveTo>
                  <a:pt x="405130" y="405130"/>
                </a:moveTo>
                <a:lnTo>
                  <a:pt x="386080" y="405130"/>
                </a:lnTo>
                <a:lnTo>
                  <a:pt x="392430" y="411480"/>
                </a:lnTo>
                <a:lnTo>
                  <a:pt x="411480" y="411480"/>
                </a:lnTo>
                <a:lnTo>
                  <a:pt x="405130" y="405130"/>
                </a:lnTo>
                <a:close/>
              </a:path>
              <a:path w="2823210" h="2823209">
                <a:moveTo>
                  <a:pt x="411480" y="411480"/>
                </a:moveTo>
                <a:lnTo>
                  <a:pt x="392430" y="411480"/>
                </a:lnTo>
                <a:lnTo>
                  <a:pt x="398780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823210" h="2823209">
                <a:moveTo>
                  <a:pt x="417830" y="417830"/>
                </a:moveTo>
                <a:lnTo>
                  <a:pt x="398780" y="417830"/>
                </a:lnTo>
                <a:lnTo>
                  <a:pt x="411480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823210" h="2823209">
                <a:moveTo>
                  <a:pt x="430530" y="430530"/>
                </a:moveTo>
                <a:lnTo>
                  <a:pt x="411480" y="430530"/>
                </a:lnTo>
                <a:lnTo>
                  <a:pt x="417830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823210" h="2823209">
                <a:moveTo>
                  <a:pt x="436880" y="436880"/>
                </a:moveTo>
                <a:lnTo>
                  <a:pt x="417830" y="436880"/>
                </a:lnTo>
                <a:lnTo>
                  <a:pt x="42418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823210" h="2823209">
                <a:moveTo>
                  <a:pt x="443230" y="443230"/>
                </a:moveTo>
                <a:lnTo>
                  <a:pt x="424180" y="443230"/>
                </a:lnTo>
                <a:lnTo>
                  <a:pt x="430530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823210" h="2823209">
                <a:moveTo>
                  <a:pt x="449580" y="449580"/>
                </a:moveTo>
                <a:lnTo>
                  <a:pt x="430530" y="449580"/>
                </a:lnTo>
                <a:lnTo>
                  <a:pt x="455930" y="474980"/>
                </a:lnTo>
                <a:lnTo>
                  <a:pt x="474980" y="474980"/>
                </a:lnTo>
                <a:lnTo>
                  <a:pt x="449580" y="449580"/>
                </a:lnTo>
                <a:close/>
              </a:path>
              <a:path w="2823210" h="2823209">
                <a:moveTo>
                  <a:pt x="474980" y="474980"/>
                </a:moveTo>
                <a:lnTo>
                  <a:pt x="455930" y="474980"/>
                </a:lnTo>
                <a:lnTo>
                  <a:pt x="474980" y="494030"/>
                </a:lnTo>
                <a:lnTo>
                  <a:pt x="494030" y="494030"/>
                </a:lnTo>
                <a:lnTo>
                  <a:pt x="474980" y="474980"/>
                </a:lnTo>
                <a:close/>
              </a:path>
              <a:path w="2823210" h="2823209">
                <a:moveTo>
                  <a:pt x="494030" y="494030"/>
                </a:moveTo>
                <a:lnTo>
                  <a:pt x="474980" y="494030"/>
                </a:lnTo>
                <a:lnTo>
                  <a:pt x="487680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823210" h="2823209">
                <a:moveTo>
                  <a:pt x="506730" y="506730"/>
                </a:moveTo>
                <a:lnTo>
                  <a:pt x="487680" y="506730"/>
                </a:lnTo>
                <a:lnTo>
                  <a:pt x="494030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823210" h="2823209">
                <a:moveTo>
                  <a:pt x="513080" y="513080"/>
                </a:moveTo>
                <a:lnTo>
                  <a:pt x="494030" y="513080"/>
                </a:lnTo>
                <a:lnTo>
                  <a:pt x="525780" y="544830"/>
                </a:lnTo>
                <a:lnTo>
                  <a:pt x="544830" y="544830"/>
                </a:lnTo>
                <a:lnTo>
                  <a:pt x="513080" y="513080"/>
                </a:lnTo>
                <a:close/>
              </a:path>
              <a:path w="2823210" h="2823209">
                <a:moveTo>
                  <a:pt x="544830" y="544830"/>
                </a:moveTo>
                <a:lnTo>
                  <a:pt x="525780" y="544830"/>
                </a:lnTo>
                <a:lnTo>
                  <a:pt x="53848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823210" h="28232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823210" h="2823209">
                <a:moveTo>
                  <a:pt x="563880" y="563880"/>
                </a:moveTo>
                <a:lnTo>
                  <a:pt x="544830" y="563880"/>
                </a:lnTo>
                <a:lnTo>
                  <a:pt x="551180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823210" h="2823209">
                <a:moveTo>
                  <a:pt x="570230" y="570230"/>
                </a:moveTo>
                <a:lnTo>
                  <a:pt x="551180" y="570230"/>
                </a:lnTo>
                <a:lnTo>
                  <a:pt x="563880" y="582930"/>
                </a:lnTo>
                <a:lnTo>
                  <a:pt x="582930" y="582930"/>
                </a:lnTo>
                <a:lnTo>
                  <a:pt x="570230" y="570230"/>
                </a:lnTo>
                <a:close/>
              </a:path>
              <a:path w="2823210" h="2823209">
                <a:moveTo>
                  <a:pt x="582930" y="582930"/>
                </a:moveTo>
                <a:lnTo>
                  <a:pt x="563880" y="582930"/>
                </a:lnTo>
                <a:lnTo>
                  <a:pt x="570230" y="589280"/>
                </a:lnTo>
                <a:lnTo>
                  <a:pt x="589280" y="589280"/>
                </a:lnTo>
                <a:lnTo>
                  <a:pt x="582930" y="582930"/>
                </a:lnTo>
                <a:close/>
              </a:path>
              <a:path w="2823210" h="2823209">
                <a:moveTo>
                  <a:pt x="589280" y="589280"/>
                </a:moveTo>
                <a:lnTo>
                  <a:pt x="570230" y="589280"/>
                </a:lnTo>
                <a:lnTo>
                  <a:pt x="576580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823210" h="2823209">
                <a:moveTo>
                  <a:pt x="595630" y="595630"/>
                </a:moveTo>
                <a:lnTo>
                  <a:pt x="576580" y="595630"/>
                </a:lnTo>
                <a:lnTo>
                  <a:pt x="582930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823210" h="2823209">
                <a:moveTo>
                  <a:pt x="601980" y="601980"/>
                </a:moveTo>
                <a:lnTo>
                  <a:pt x="582930" y="601980"/>
                </a:lnTo>
                <a:lnTo>
                  <a:pt x="589280" y="608330"/>
                </a:lnTo>
                <a:lnTo>
                  <a:pt x="608330" y="608330"/>
                </a:lnTo>
                <a:lnTo>
                  <a:pt x="601980" y="601980"/>
                </a:lnTo>
                <a:close/>
              </a:path>
              <a:path w="2823210" h="2823209">
                <a:moveTo>
                  <a:pt x="608330" y="608330"/>
                </a:moveTo>
                <a:lnTo>
                  <a:pt x="589280" y="608330"/>
                </a:lnTo>
                <a:lnTo>
                  <a:pt x="595630" y="614680"/>
                </a:lnTo>
                <a:lnTo>
                  <a:pt x="614680" y="614680"/>
                </a:lnTo>
                <a:lnTo>
                  <a:pt x="608330" y="608330"/>
                </a:lnTo>
                <a:close/>
              </a:path>
              <a:path w="2823210" h="2823209">
                <a:moveTo>
                  <a:pt x="614680" y="614680"/>
                </a:moveTo>
                <a:lnTo>
                  <a:pt x="595630" y="614680"/>
                </a:lnTo>
                <a:lnTo>
                  <a:pt x="601980" y="621030"/>
                </a:lnTo>
                <a:lnTo>
                  <a:pt x="621030" y="621030"/>
                </a:lnTo>
                <a:lnTo>
                  <a:pt x="614680" y="614680"/>
                </a:lnTo>
                <a:close/>
              </a:path>
              <a:path w="2823210" h="2823209">
                <a:moveTo>
                  <a:pt x="621030" y="621030"/>
                </a:moveTo>
                <a:lnTo>
                  <a:pt x="601980" y="621030"/>
                </a:lnTo>
                <a:lnTo>
                  <a:pt x="60833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823210" h="2823209">
                <a:moveTo>
                  <a:pt x="627380" y="627380"/>
                </a:moveTo>
                <a:lnTo>
                  <a:pt x="608330" y="627380"/>
                </a:lnTo>
                <a:lnTo>
                  <a:pt x="614680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823210" h="2823209">
                <a:moveTo>
                  <a:pt x="633730" y="633730"/>
                </a:moveTo>
                <a:lnTo>
                  <a:pt x="614680" y="633730"/>
                </a:lnTo>
                <a:lnTo>
                  <a:pt x="627380" y="646430"/>
                </a:lnTo>
                <a:lnTo>
                  <a:pt x="646430" y="646430"/>
                </a:lnTo>
                <a:lnTo>
                  <a:pt x="633730" y="633730"/>
                </a:lnTo>
                <a:close/>
              </a:path>
              <a:path w="2823210" h="2823209">
                <a:moveTo>
                  <a:pt x="646430" y="646430"/>
                </a:moveTo>
                <a:lnTo>
                  <a:pt x="627380" y="646430"/>
                </a:lnTo>
                <a:lnTo>
                  <a:pt x="646430" y="665480"/>
                </a:lnTo>
                <a:lnTo>
                  <a:pt x="665480" y="665480"/>
                </a:lnTo>
                <a:lnTo>
                  <a:pt x="646430" y="646430"/>
                </a:lnTo>
                <a:close/>
              </a:path>
              <a:path w="2823210" h="28232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823210" h="2823209">
                <a:moveTo>
                  <a:pt x="671830" y="671830"/>
                </a:moveTo>
                <a:lnTo>
                  <a:pt x="652780" y="671830"/>
                </a:lnTo>
                <a:lnTo>
                  <a:pt x="659130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823210" h="2823209">
                <a:moveTo>
                  <a:pt x="678180" y="678180"/>
                </a:moveTo>
                <a:lnTo>
                  <a:pt x="659130" y="678180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823210" h="2823209">
                <a:moveTo>
                  <a:pt x="684530" y="684530"/>
                </a:moveTo>
                <a:lnTo>
                  <a:pt x="665480" y="684530"/>
                </a:lnTo>
                <a:lnTo>
                  <a:pt x="671830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823210" h="2823209">
                <a:moveTo>
                  <a:pt x="690880" y="690880"/>
                </a:moveTo>
                <a:lnTo>
                  <a:pt x="671830" y="690880"/>
                </a:lnTo>
                <a:lnTo>
                  <a:pt x="697230" y="716280"/>
                </a:lnTo>
                <a:lnTo>
                  <a:pt x="716280" y="716280"/>
                </a:lnTo>
                <a:lnTo>
                  <a:pt x="690880" y="690880"/>
                </a:lnTo>
                <a:close/>
              </a:path>
              <a:path w="2823210" h="28232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823210" h="28232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823210" h="2823209">
                <a:moveTo>
                  <a:pt x="728980" y="728980"/>
                </a:moveTo>
                <a:lnTo>
                  <a:pt x="709930" y="72898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823210" h="28232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823210" h="2823209">
                <a:moveTo>
                  <a:pt x="741680" y="741680"/>
                </a:moveTo>
                <a:lnTo>
                  <a:pt x="722630" y="74168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823210" h="2823209">
                <a:moveTo>
                  <a:pt x="748030" y="748030"/>
                </a:moveTo>
                <a:lnTo>
                  <a:pt x="728980" y="74803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48030" y="748030"/>
                </a:lnTo>
                <a:close/>
              </a:path>
              <a:path w="2823210" h="2823209">
                <a:moveTo>
                  <a:pt x="760730" y="760730"/>
                </a:moveTo>
                <a:lnTo>
                  <a:pt x="741680" y="76073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0730" y="760730"/>
                </a:lnTo>
                <a:close/>
              </a:path>
              <a:path w="2823210" h="2823209">
                <a:moveTo>
                  <a:pt x="767080" y="767080"/>
                </a:moveTo>
                <a:lnTo>
                  <a:pt x="748030" y="76708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7080" y="767080"/>
                </a:lnTo>
                <a:close/>
              </a:path>
              <a:path w="2823210" h="2823209">
                <a:moveTo>
                  <a:pt x="773430" y="773430"/>
                </a:moveTo>
                <a:lnTo>
                  <a:pt x="754380" y="77343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3430" y="773430"/>
                </a:lnTo>
                <a:close/>
              </a:path>
              <a:path w="2823210" h="2823209">
                <a:moveTo>
                  <a:pt x="779780" y="779780"/>
                </a:moveTo>
                <a:lnTo>
                  <a:pt x="760730" y="77978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79780" y="779780"/>
                </a:lnTo>
                <a:close/>
              </a:path>
              <a:path w="2823210" h="2823209">
                <a:moveTo>
                  <a:pt x="786130" y="786130"/>
                </a:moveTo>
                <a:lnTo>
                  <a:pt x="767080" y="786130"/>
                </a:lnTo>
                <a:lnTo>
                  <a:pt x="773430" y="792480"/>
                </a:lnTo>
                <a:lnTo>
                  <a:pt x="792480" y="792480"/>
                </a:lnTo>
                <a:lnTo>
                  <a:pt x="786130" y="786130"/>
                </a:lnTo>
                <a:close/>
              </a:path>
              <a:path w="2823210" h="28232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823210" h="2823209">
                <a:moveTo>
                  <a:pt x="798830" y="798830"/>
                </a:moveTo>
                <a:lnTo>
                  <a:pt x="779780" y="79883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798830" y="798830"/>
                </a:lnTo>
                <a:close/>
              </a:path>
              <a:path w="2823210" h="2823209">
                <a:moveTo>
                  <a:pt x="811530" y="811530"/>
                </a:moveTo>
                <a:lnTo>
                  <a:pt x="792480" y="81153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1530" y="811530"/>
                </a:lnTo>
                <a:close/>
              </a:path>
              <a:path w="2823210" h="2823209">
                <a:moveTo>
                  <a:pt x="817880" y="817880"/>
                </a:moveTo>
                <a:lnTo>
                  <a:pt x="798830" y="81788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17880" y="817880"/>
                </a:lnTo>
                <a:close/>
              </a:path>
              <a:path w="2823210" h="2823209">
                <a:moveTo>
                  <a:pt x="830580" y="830580"/>
                </a:moveTo>
                <a:lnTo>
                  <a:pt x="811530" y="83058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823210" h="2823209">
                <a:moveTo>
                  <a:pt x="836930" y="836930"/>
                </a:moveTo>
                <a:lnTo>
                  <a:pt x="817880" y="83693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823210" h="2823209">
                <a:moveTo>
                  <a:pt x="843280" y="843280"/>
                </a:moveTo>
                <a:lnTo>
                  <a:pt x="824230" y="84328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823210" h="2823209">
                <a:moveTo>
                  <a:pt x="849630" y="849630"/>
                </a:moveTo>
                <a:lnTo>
                  <a:pt x="830580" y="84963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49630" y="849630"/>
                </a:lnTo>
                <a:close/>
              </a:path>
              <a:path w="2823210" h="2823209">
                <a:moveTo>
                  <a:pt x="855980" y="855980"/>
                </a:moveTo>
                <a:lnTo>
                  <a:pt x="836930" y="85598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55980" y="855980"/>
                </a:lnTo>
                <a:close/>
              </a:path>
              <a:path w="2823210" h="2823209">
                <a:moveTo>
                  <a:pt x="868680" y="868680"/>
                </a:moveTo>
                <a:lnTo>
                  <a:pt x="849630" y="868680"/>
                </a:lnTo>
                <a:lnTo>
                  <a:pt x="855980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823210" h="2823209">
                <a:moveTo>
                  <a:pt x="875030" y="875030"/>
                </a:moveTo>
                <a:lnTo>
                  <a:pt x="855980" y="87503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823210" h="28232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823210" h="2823209">
                <a:moveTo>
                  <a:pt x="887730" y="887730"/>
                </a:moveTo>
                <a:lnTo>
                  <a:pt x="868680" y="88773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823210" h="2823209">
                <a:moveTo>
                  <a:pt x="894080" y="894080"/>
                </a:moveTo>
                <a:lnTo>
                  <a:pt x="875030" y="89408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823210" h="2823209">
                <a:moveTo>
                  <a:pt x="900430" y="900430"/>
                </a:moveTo>
                <a:lnTo>
                  <a:pt x="881380" y="90043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823210" h="2823209">
                <a:moveTo>
                  <a:pt x="906780" y="906780"/>
                </a:moveTo>
                <a:lnTo>
                  <a:pt x="887730" y="90678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823210" h="2823209">
                <a:moveTo>
                  <a:pt x="913130" y="913130"/>
                </a:moveTo>
                <a:lnTo>
                  <a:pt x="894080" y="91313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3130" y="913130"/>
                </a:lnTo>
                <a:close/>
              </a:path>
              <a:path w="2823210" h="2823209">
                <a:moveTo>
                  <a:pt x="919480" y="919480"/>
                </a:moveTo>
                <a:lnTo>
                  <a:pt x="900430" y="91948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19480" y="919480"/>
                </a:lnTo>
                <a:close/>
              </a:path>
              <a:path w="2823210" h="2823209">
                <a:moveTo>
                  <a:pt x="932180" y="932180"/>
                </a:moveTo>
                <a:lnTo>
                  <a:pt x="913130" y="93218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823210" h="2823209">
                <a:moveTo>
                  <a:pt x="938530" y="938530"/>
                </a:moveTo>
                <a:lnTo>
                  <a:pt x="919480" y="93853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823210" h="2823209">
                <a:moveTo>
                  <a:pt x="944880" y="944880"/>
                </a:moveTo>
                <a:lnTo>
                  <a:pt x="925830" y="94488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44880" y="944880"/>
                </a:lnTo>
                <a:close/>
              </a:path>
              <a:path w="2823210" h="28232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823210" h="28232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823210" h="2823209">
                <a:moveTo>
                  <a:pt x="976630" y="976630"/>
                </a:moveTo>
                <a:lnTo>
                  <a:pt x="957580" y="976630"/>
                </a:lnTo>
                <a:lnTo>
                  <a:pt x="970280" y="989330"/>
                </a:lnTo>
                <a:lnTo>
                  <a:pt x="989330" y="989330"/>
                </a:lnTo>
                <a:lnTo>
                  <a:pt x="976630" y="976630"/>
                </a:lnTo>
                <a:close/>
              </a:path>
              <a:path w="2823210" h="2823209">
                <a:moveTo>
                  <a:pt x="989330" y="989330"/>
                </a:moveTo>
                <a:lnTo>
                  <a:pt x="970280" y="989330"/>
                </a:lnTo>
                <a:lnTo>
                  <a:pt x="976630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823210" h="2823209">
                <a:moveTo>
                  <a:pt x="995680" y="995680"/>
                </a:moveTo>
                <a:lnTo>
                  <a:pt x="976630" y="995680"/>
                </a:lnTo>
                <a:lnTo>
                  <a:pt x="982980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823210" h="2823209">
                <a:moveTo>
                  <a:pt x="1002030" y="1002030"/>
                </a:moveTo>
                <a:lnTo>
                  <a:pt x="982980" y="1002030"/>
                </a:lnTo>
                <a:lnTo>
                  <a:pt x="995680" y="1014730"/>
                </a:lnTo>
                <a:lnTo>
                  <a:pt x="1014730" y="1014730"/>
                </a:lnTo>
                <a:lnTo>
                  <a:pt x="1002030" y="1002030"/>
                </a:lnTo>
                <a:close/>
              </a:path>
              <a:path w="2823210" h="2823209">
                <a:moveTo>
                  <a:pt x="1014730" y="1014730"/>
                </a:moveTo>
                <a:lnTo>
                  <a:pt x="995680" y="1014730"/>
                </a:lnTo>
                <a:lnTo>
                  <a:pt x="1002030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823210" h="2823209">
                <a:moveTo>
                  <a:pt x="1021080" y="1021080"/>
                </a:moveTo>
                <a:lnTo>
                  <a:pt x="1002030" y="1021080"/>
                </a:lnTo>
                <a:lnTo>
                  <a:pt x="1008380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823210" h="28232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823210" h="2823209">
                <a:moveTo>
                  <a:pt x="1033780" y="1033780"/>
                </a:moveTo>
                <a:lnTo>
                  <a:pt x="1014730" y="1033780"/>
                </a:lnTo>
                <a:lnTo>
                  <a:pt x="1021080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823210" h="2823209">
                <a:moveTo>
                  <a:pt x="1040130" y="1040130"/>
                </a:moveTo>
                <a:lnTo>
                  <a:pt x="1021080" y="1040130"/>
                </a:lnTo>
                <a:lnTo>
                  <a:pt x="1027430" y="1046480"/>
                </a:lnTo>
                <a:lnTo>
                  <a:pt x="1046480" y="1046480"/>
                </a:lnTo>
                <a:lnTo>
                  <a:pt x="1040130" y="1040130"/>
                </a:lnTo>
                <a:close/>
              </a:path>
              <a:path w="2823210" h="2823209">
                <a:moveTo>
                  <a:pt x="1046480" y="1046480"/>
                </a:moveTo>
                <a:lnTo>
                  <a:pt x="1027430" y="1046480"/>
                </a:lnTo>
                <a:lnTo>
                  <a:pt x="1033780" y="1052830"/>
                </a:lnTo>
                <a:lnTo>
                  <a:pt x="1052830" y="1052830"/>
                </a:lnTo>
                <a:lnTo>
                  <a:pt x="1046480" y="1046480"/>
                </a:lnTo>
                <a:close/>
              </a:path>
              <a:path w="2823210" h="2823209">
                <a:moveTo>
                  <a:pt x="1052830" y="1052830"/>
                </a:moveTo>
                <a:lnTo>
                  <a:pt x="1033780" y="105283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823210" h="2823209">
                <a:moveTo>
                  <a:pt x="1059180" y="1059180"/>
                </a:moveTo>
                <a:lnTo>
                  <a:pt x="1040130" y="1059180"/>
                </a:lnTo>
                <a:lnTo>
                  <a:pt x="1046480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823210" h="28232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823210" h="2823209">
                <a:moveTo>
                  <a:pt x="1071880" y="1071880"/>
                </a:moveTo>
                <a:lnTo>
                  <a:pt x="1052830" y="1071880"/>
                </a:lnTo>
                <a:lnTo>
                  <a:pt x="1059180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823210" h="2823209">
                <a:moveTo>
                  <a:pt x="1078230" y="1078230"/>
                </a:moveTo>
                <a:lnTo>
                  <a:pt x="1059180" y="107823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78230" y="1078230"/>
                </a:lnTo>
                <a:close/>
              </a:path>
              <a:path w="2823210" h="2823209">
                <a:moveTo>
                  <a:pt x="1090930" y="1090930"/>
                </a:moveTo>
                <a:lnTo>
                  <a:pt x="1071880" y="1090930"/>
                </a:lnTo>
                <a:lnTo>
                  <a:pt x="1078230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823210" h="2823209">
                <a:moveTo>
                  <a:pt x="1097280" y="1097280"/>
                </a:moveTo>
                <a:lnTo>
                  <a:pt x="1078230" y="1097280"/>
                </a:lnTo>
                <a:lnTo>
                  <a:pt x="1084580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823210" h="2823209">
                <a:moveTo>
                  <a:pt x="1103630" y="1103630"/>
                </a:moveTo>
                <a:lnTo>
                  <a:pt x="1084580" y="1103630"/>
                </a:lnTo>
                <a:lnTo>
                  <a:pt x="1090930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823210" h="2823209">
                <a:moveTo>
                  <a:pt x="1109980" y="1109980"/>
                </a:moveTo>
                <a:lnTo>
                  <a:pt x="1090930" y="110998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09980" y="1109980"/>
                </a:lnTo>
                <a:close/>
              </a:path>
              <a:path w="2823210" h="28232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823210" h="28232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80" y="1135380"/>
                </a:lnTo>
                <a:lnTo>
                  <a:pt x="1129030" y="1129030"/>
                </a:lnTo>
                <a:close/>
              </a:path>
              <a:path w="2823210" h="2823209">
                <a:moveTo>
                  <a:pt x="1135380" y="1135380"/>
                </a:moveTo>
                <a:lnTo>
                  <a:pt x="1116330" y="113538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5380" y="1135380"/>
                </a:lnTo>
                <a:close/>
              </a:path>
              <a:path w="2823210" h="2823209">
                <a:moveTo>
                  <a:pt x="1154430" y="1154430"/>
                </a:moveTo>
                <a:lnTo>
                  <a:pt x="1135380" y="1154430"/>
                </a:lnTo>
                <a:lnTo>
                  <a:pt x="1141730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823210" h="2823209">
                <a:moveTo>
                  <a:pt x="1160780" y="1160780"/>
                </a:moveTo>
                <a:lnTo>
                  <a:pt x="1141730" y="116078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160780" y="1160780"/>
                </a:lnTo>
                <a:close/>
              </a:path>
              <a:path w="2823210" h="2823209">
                <a:moveTo>
                  <a:pt x="1167130" y="1167130"/>
                </a:moveTo>
                <a:lnTo>
                  <a:pt x="1148080" y="1167130"/>
                </a:lnTo>
                <a:lnTo>
                  <a:pt x="1154430" y="1173480"/>
                </a:lnTo>
                <a:lnTo>
                  <a:pt x="1173480" y="1173480"/>
                </a:lnTo>
                <a:lnTo>
                  <a:pt x="1167130" y="1167130"/>
                </a:lnTo>
                <a:close/>
              </a:path>
              <a:path w="2823210" h="2823209">
                <a:moveTo>
                  <a:pt x="1173480" y="1173480"/>
                </a:moveTo>
                <a:lnTo>
                  <a:pt x="1154430" y="1173480"/>
                </a:lnTo>
                <a:lnTo>
                  <a:pt x="1160780" y="1179830"/>
                </a:lnTo>
                <a:lnTo>
                  <a:pt x="1179830" y="1179830"/>
                </a:lnTo>
                <a:lnTo>
                  <a:pt x="1173480" y="1173480"/>
                </a:lnTo>
                <a:close/>
              </a:path>
              <a:path w="2823210" h="2823209">
                <a:moveTo>
                  <a:pt x="1179830" y="1179830"/>
                </a:moveTo>
                <a:lnTo>
                  <a:pt x="1160780" y="1179830"/>
                </a:lnTo>
                <a:lnTo>
                  <a:pt x="1167130" y="1186180"/>
                </a:lnTo>
                <a:lnTo>
                  <a:pt x="1186180" y="1186180"/>
                </a:lnTo>
                <a:lnTo>
                  <a:pt x="1179830" y="1179830"/>
                </a:lnTo>
                <a:close/>
              </a:path>
              <a:path w="2823210" h="2823209">
                <a:moveTo>
                  <a:pt x="1186180" y="1186180"/>
                </a:moveTo>
                <a:lnTo>
                  <a:pt x="1167130" y="1186180"/>
                </a:lnTo>
                <a:lnTo>
                  <a:pt x="1173480" y="1192530"/>
                </a:lnTo>
                <a:lnTo>
                  <a:pt x="1192530" y="1192530"/>
                </a:lnTo>
                <a:lnTo>
                  <a:pt x="1186180" y="1186180"/>
                </a:lnTo>
                <a:close/>
              </a:path>
              <a:path w="2823210" h="2823209">
                <a:moveTo>
                  <a:pt x="1192530" y="1192530"/>
                </a:moveTo>
                <a:lnTo>
                  <a:pt x="1173480" y="119253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823210" h="2823209">
                <a:moveTo>
                  <a:pt x="1198880" y="1198880"/>
                </a:moveTo>
                <a:lnTo>
                  <a:pt x="1179830" y="1198880"/>
                </a:lnTo>
                <a:lnTo>
                  <a:pt x="1200150" y="1219200"/>
                </a:lnTo>
                <a:lnTo>
                  <a:pt x="1219200" y="1219200"/>
                </a:lnTo>
                <a:lnTo>
                  <a:pt x="1198880" y="1198880"/>
                </a:lnTo>
                <a:close/>
              </a:path>
              <a:path w="2823210" h="2823209">
                <a:moveTo>
                  <a:pt x="1219200" y="1219200"/>
                </a:moveTo>
                <a:lnTo>
                  <a:pt x="1200150" y="1219200"/>
                </a:lnTo>
                <a:lnTo>
                  <a:pt x="1206500" y="1225550"/>
                </a:lnTo>
                <a:lnTo>
                  <a:pt x="1225550" y="1225550"/>
                </a:lnTo>
                <a:lnTo>
                  <a:pt x="1219200" y="1219200"/>
                </a:lnTo>
                <a:close/>
              </a:path>
              <a:path w="2823210" h="2823209">
                <a:moveTo>
                  <a:pt x="1225550" y="1225550"/>
                </a:moveTo>
                <a:lnTo>
                  <a:pt x="1206500" y="1225550"/>
                </a:lnTo>
                <a:lnTo>
                  <a:pt x="1210310" y="1229360"/>
                </a:lnTo>
                <a:lnTo>
                  <a:pt x="1229360" y="1229360"/>
                </a:lnTo>
                <a:lnTo>
                  <a:pt x="1225550" y="1225550"/>
                </a:lnTo>
                <a:close/>
              </a:path>
              <a:path w="2823210" h="2823209">
                <a:moveTo>
                  <a:pt x="1229360" y="1229360"/>
                </a:moveTo>
                <a:lnTo>
                  <a:pt x="1210310" y="1229360"/>
                </a:lnTo>
                <a:lnTo>
                  <a:pt x="1231900" y="1250950"/>
                </a:lnTo>
                <a:lnTo>
                  <a:pt x="1250950" y="1250950"/>
                </a:lnTo>
                <a:lnTo>
                  <a:pt x="1229360" y="1229360"/>
                </a:lnTo>
                <a:close/>
              </a:path>
              <a:path w="2823210" h="2823209">
                <a:moveTo>
                  <a:pt x="1250950" y="1250950"/>
                </a:moveTo>
                <a:lnTo>
                  <a:pt x="1231900" y="125095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50950" y="1250950"/>
                </a:lnTo>
                <a:close/>
              </a:path>
              <a:path w="2823210" h="2823209">
                <a:moveTo>
                  <a:pt x="1267460" y="1267460"/>
                </a:moveTo>
                <a:lnTo>
                  <a:pt x="1248410" y="1267460"/>
                </a:lnTo>
                <a:lnTo>
                  <a:pt x="1254760" y="1273810"/>
                </a:lnTo>
                <a:lnTo>
                  <a:pt x="1273810" y="1273810"/>
                </a:lnTo>
                <a:lnTo>
                  <a:pt x="1267460" y="1267460"/>
                </a:lnTo>
                <a:close/>
              </a:path>
              <a:path w="2823210" h="2823209">
                <a:moveTo>
                  <a:pt x="1273810" y="1273810"/>
                </a:moveTo>
                <a:lnTo>
                  <a:pt x="1254760" y="1273810"/>
                </a:lnTo>
                <a:lnTo>
                  <a:pt x="1257300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823210" h="2823209">
                <a:moveTo>
                  <a:pt x="1276350" y="1276350"/>
                </a:moveTo>
                <a:lnTo>
                  <a:pt x="1257300" y="1276350"/>
                </a:lnTo>
                <a:lnTo>
                  <a:pt x="1289050" y="1308100"/>
                </a:lnTo>
                <a:lnTo>
                  <a:pt x="1308100" y="1308100"/>
                </a:lnTo>
                <a:lnTo>
                  <a:pt x="1276350" y="1276350"/>
                </a:lnTo>
                <a:close/>
              </a:path>
              <a:path w="2823210" h="2823209">
                <a:moveTo>
                  <a:pt x="1308100" y="1308100"/>
                </a:moveTo>
                <a:lnTo>
                  <a:pt x="1289050" y="130810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08100" y="1308100"/>
                </a:lnTo>
                <a:close/>
              </a:path>
              <a:path w="2823210" h="2823209">
                <a:moveTo>
                  <a:pt x="1314450" y="1314450"/>
                </a:moveTo>
                <a:lnTo>
                  <a:pt x="1295400" y="131445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14450" y="1314450"/>
                </a:lnTo>
                <a:close/>
              </a:path>
              <a:path w="2823210" h="28232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823210" h="2823209">
                <a:moveTo>
                  <a:pt x="1358900" y="1358900"/>
                </a:moveTo>
                <a:lnTo>
                  <a:pt x="1339850" y="135890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58900" y="1358900"/>
                </a:lnTo>
                <a:close/>
              </a:path>
              <a:path w="2823210" h="2823209">
                <a:moveTo>
                  <a:pt x="1369060" y="1369060"/>
                </a:moveTo>
                <a:lnTo>
                  <a:pt x="1350010" y="1369060"/>
                </a:lnTo>
                <a:lnTo>
                  <a:pt x="1352550" y="1371600"/>
                </a:lnTo>
                <a:lnTo>
                  <a:pt x="1371600" y="1371600"/>
                </a:lnTo>
                <a:lnTo>
                  <a:pt x="1369060" y="1369060"/>
                </a:lnTo>
                <a:close/>
              </a:path>
              <a:path w="2823210" h="2823209">
                <a:moveTo>
                  <a:pt x="1371600" y="1371600"/>
                </a:moveTo>
                <a:lnTo>
                  <a:pt x="1352550" y="1371600"/>
                </a:lnTo>
                <a:lnTo>
                  <a:pt x="1356360" y="1375410"/>
                </a:lnTo>
                <a:lnTo>
                  <a:pt x="1375410" y="1375410"/>
                </a:lnTo>
                <a:lnTo>
                  <a:pt x="1371600" y="1371600"/>
                </a:lnTo>
                <a:close/>
              </a:path>
              <a:path w="2823210" h="2823209">
                <a:moveTo>
                  <a:pt x="1375410" y="1375410"/>
                </a:moveTo>
                <a:lnTo>
                  <a:pt x="1356360" y="137541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75410" y="1375410"/>
                </a:lnTo>
                <a:close/>
              </a:path>
              <a:path w="2823210" h="2823209">
                <a:moveTo>
                  <a:pt x="1384300" y="1384300"/>
                </a:moveTo>
                <a:lnTo>
                  <a:pt x="1365250" y="1384300"/>
                </a:lnTo>
                <a:lnTo>
                  <a:pt x="1377950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823210" h="2823209">
                <a:moveTo>
                  <a:pt x="1397000" y="1397000"/>
                </a:moveTo>
                <a:lnTo>
                  <a:pt x="1377950" y="139700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7000" y="1397000"/>
                </a:lnTo>
                <a:close/>
              </a:path>
              <a:path w="2823210" h="28232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823210" h="2823209">
                <a:moveTo>
                  <a:pt x="1407160" y="1407160"/>
                </a:moveTo>
                <a:lnTo>
                  <a:pt x="1388110" y="140716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7160" y="1407160"/>
                </a:lnTo>
                <a:close/>
              </a:path>
              <a:path w="2823210" h="28232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823210" h="2823209">
                <a:moveTo>
                  <a:pt x="1422400" y="1422400"/>
                </a:moveTo>
                <a:lnTo>
                  <a:pt x="1403350" y="1422400"/>
                </a:lnTo>
                <a:lnTo>
                  <a:pt x="1413510" y="1432560"/>
                </a:lnTo>
                <a:lnTo>
                  <a:pt x="1432560" y="1432560"/>
                </a:lnTo>
                <a:lnTo>
                  <a:pt x="1422400" y="1422400"/>
                </a:lnTo>
                <a:close/>
              </a:path>
              <a:path w="2823210" h="2823209">
                <a:moveTo>
                  <a:pt x="1432560" y="1432560"/>
                </a:moveTo>
                <a:lnTo>
                  <a:pt x="1413510" y="1432560"/>
                </a:lnTo>
                <a:lnTo>
                  <a:pt x="1416050" y="1435100"/>
                </a:lnTo>
                <a:lnTo>
                  <a:pt x="1435100" y="1435100"/>
                </a:lnTo>
                <a:lnTo>
                  <a:pt x="1432560" y="1432560"/>
                </a:lnTo>
                <a:close/>
              </a:path>
              <a:path w="2823210" h="28232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823210" h="2823209">
                <a:moveTo>
                  <a:pt x="1447800" y="1447800"/>
                </a:moveTo>
                <a:lnTo>
                  <a:pt x="1428750" y="1447800"/>
                </a:lnTo>
                <a:lnTo>
                  <a:pt x="1435100" y="1454150"/>
                </a:lnTo>
                <a:lnTo>
                  <a:pt x="1454150" y="1454150"/>
                </a:lnTo>
                <a:lnTo>
                  <a:pt x="1447800" y="1447800"/>
                </a:lnTo>
                <a:close/>
              </a:path>
              <a:path w="2823210" h="2823209">
                <a:moveTo>
                  <a:pt x="1454150" y="1454150"/>
                </a:moveTo>
                <a:lnTo>
                  <a:pt x="1435100" y="1454150"/>
                </a:lnTo>
                <a:lnTo>
                  <a:pt x="1445260" y="1464310"/>
                </a:lnTo>
                <a:lnTo>
                  <a:pt x="1464310" y="1464310"/>
                </a:lnTo>
                <a:lnTo>
                  <a:pt x="1454150" y="1454150"/>
                </a:lnTo>
                <a:close/>
              </a:path>
              <a:path w="2823210" h="2823209">
                <a:moveTo>
                  <a:pt x="1464310" y="1464310"/>
                </a:moveTo>
                <a:lnTo>
                  <a:pt x="1445260" y="1464310"/>
                </a:lnTo>
                <a:lnTo>
                  <a:pt x="1460500" y="1479550"/>
                </a:lnTo>
                <a:lnTo>
                  <a:pt x="1479550" y="1479550"/>
                </a:lnTo>
                <a:lnTo>
                  <a:pt x="1464310" y="1464310"/>
                </a:lnTo>
                <a:close/>
              </a:path>
              <a:path w="2823210" h="2823209">
                <a:moveTo>
                  <a:pt x="1479550" y="1479550"/>
                </a:moveTo>
                <a:lnTo>
                  <a:pt x="1460500" y="1479550"/>
                </a:lnTo>
                <a:lnTo>
                  <a:pt x="1470660" y="1489710"/>
                </a:lnTo>
                <a:lnTo>
                  <a:pt x="1489710" y="1489710"/>
                </a:lnTo>
                <a:lnTo>
                  <a:pt x="1479550" y="1479550"/>
                </a:lnTo>
                <a:close/>
              </a:path>
              <a:path w="2823210" h="2823209">
                <a:moveTo>
                  <a:pt x="1489710" y="1489710"/>
                </a:moveTo>
                <a:lnTo>
                  <a:pt x="1470660" y="1489710"/>
                </a:lnTo>
                <a:lnTo>
                  <a:pt x="1485900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823210" h="2823209">
                <a:moveTo>
                  <a:pt x="1504950" y="1504950"/>
                </a:moveTo>
                <a:lnTo>
                  <a:pt x="1485900" y="1504950"/>
                </a:lnTo>
                <a:lnTo>
                  <a:pt x="1504950" y="1524000"/>
                </a:lnTo>
                <a:lnTo>
                  <a:pt x="1524000" y="1524000"/>
                </a:lnTo>
                <a:lnTo>
                  <a:pt x="1504950" y="1504950"/>
                </a:lnTo>
                <a:close/>
              </a:path>
              <a:path w="2823210" h="2823209">
                <a:moveTo>
                  <a:pt x="1524000" y="1524000"/>
                </a:moveTo>
                <a:lnTo>
                  <a:pt x="1504950" y="1524000"/>
                </a:lnTo>
                <a:lnTo>
                  <a:pt x="1511300" y="1530350"/>
                </a:lnTo>
                <a:lnTo>
                  <a:pt x="1530350" y="1530350"/>
                </a:lnTo>
                <a:lnTo>
                  <a:pt x="1524000" y="1524000"/>
                </a:lnTo>
                <a:close/>
              </a:path>
              <a:path w="2823210" h="2823209">
                <a:moveTo>
                  <a:pt x="1530350" y="1530350"/>
                </a:moveTo>
                <a:lnTo>
                  <a:pt x="1511300" y="1530350"/>
                </a:lnTo>
                <a:lnTo>
                  <a:pt x="1515110" y="1534160"/>
                </a:lnTo>
                <a:lnTo>
                  <a:pt x="1534160" y="1534160"/>
                </a:lnTo>
                <a:lnTo>
                  <a:pt x="1530350" y="1530350"/>
                </a:lnTo>
                <a:close/>
              </a:path>
              <a:path w="2823210" h="2823209">
                <a:moveTo>
                  <a:pt x="1534160" y="1534160"/>
                </a:moveTo>
                <a:lnTo>
                  <a:pt x="1515110" y="1534160"/>
                </a:lnTo>
                <a:lnTo>
                  <a:pt x="1534160" y="1553210"/>
                </a:lnTo>
                <a:lnTo>
                  <a:pt x="1553210" y="1553210"/>
                </a:lnTo>
                <a:lnTo>
                  <a:pt x="1534160" y="1534160"/>
                </a:lnTo>
                <a:close/>
              </a:path>
              <a:path w="2823210" h="2823209">
                <a:moveTo>
                  <a:pt x="1553210" y="1553210"/>
                </a:moveTo>
                <a:lnTo>
                  <a:pt x="1534160" y="1553210"/>
                </a:lnTo>
                <a:lnTo>
                  <a:pt x="1536700" y="1555750"/>
                </a:lnTo>
                <a:lnTo>
                  <a:pt x="1555750" y="1555750"/>
                </a:lnTo>
                <a:lnTo>
                  <a:pt x="1553210" y="1553210"/>
                </a:lnTo>
                <a:close/>
              </a:path>
              <a:path w="2823210" h="2823209">
                <a:moveTo>
                  <a:pt x="1555750" y="1555750"/>
                </a:moveTo>
                <a:lnTo>
                  <a:pt x="1536700" y="1555750"/>
                </a:lnTo>
                <a:lnTo>
                  <a:pt x="1540510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823210" h="2823209">
                <a:moveTo>
                  <a:pt x="1559560" y="1559560"/>
                </a:moveTo>
                <a:lnTo>
                  <a:pt x="1540510" y="1559560"/>
                </a:lnTo>
                <a:lnTo>
                  <a:pt x="1562100" y="1581150"/>
                </a:lnTo>
                <a:lnTo>
                  <a:pt x="1581150" y="1581150"/>
                </a:lnTo>
                <a:lnTo>
                  <a:pt x="1559560" y="1559560"/>
                </a:lnTo>
                <a:close/>
              </a:path>
              <a:path w="2823210" h="2823209">
                <a:moveTo>
                  <a:pt x="1581150" y="1581150"/>
                </a:moveTo>
                <a:lnTo>
                  <a:pt x="1562100" y="1581150"/>
                </a:lnTo>
                <a:lnTo>
                  <a:pt x="1565910" y="1584960"/>
                </a:lnTo>
                <a:lnTo>
                  <a:pt x="1584960" y="1584960"/>
                </a:lnTo>
                <a:lnTo>
                  <a:pt x="1581150" y="1581150"/>
                </a:lnTo>
                <a:close/>
              </a:path>
              <a:path w="2823210" h="2823209">
                <a:moveTo>
                  <a:pt x="1584960" y="1584960"/>
                </a:moveTo>
                <a:lnTo>
                  <a:pt x="1565910" y="15849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84960" y="1584960"/>
                </a:lnTo>
                <a:close/>
              </a:path>
              <a:path w="2823210" h="28232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823210" h="2823209">
                <a:moveTo>
                  <a:pt x="1597660" y="1597660"/>
                </a:moveTo>
                <a:lnTo>
                  <a:pt x="1578610" y="1597660"/>
                </a:lnTo>
                <a:lnTo>
                  <a:pt x="1587500" y="1606550"/>
                </a:lnTo>
                <a:lnTo>
                  <a:pt x="1606550" y="1606550"/>
                </a:lnTo>
                <a:lnTo>
                  <a:pt x="1597660" y="1597660"/>
                </a:lnTo>
                <a:close/>
              </a:path>
              <a:path w="2823210" h="2823209">
                <a:moveTo>
                  <a:pt x="1606550" y="1606550"/>
                </a:moveTo>
                <a:lnTo>
                  <a:pt x="1587500" y="1606550"/>
                </a:lnTo>
                <a:lnTo>
                  <a:pt x="1604010" y="1623060"/>
                </a:lnTo>
                <a:lnTo>
                  <a:pt x="1623060" y="1623060"/>
                </a:lnTo>
                <a:lnTo>
                  <a:pt x="1606550" y="1606550"/>
                </a:lnTo>
                <a:close/>
              </a:path>
              <a:path w="2823210" h="2823209">
                <a:moveTo>
                  <a:pt x="1623060" y="1623060"/>
                </a:moveTo>
                <a:lnTo>
                  <a:pt x="1604010" y="1623060"/>
                </a:lnTo>
                <a:lnTo>
                  <a:pt x="1606550" y="1625600"/>
                </a:lnTo>
                <a:lnTo>
                  <a:pt x="1625600" y="1625600"/>
                </a:lnTo>
                <a:lnTo>
                  <a:pt x="1623060" y="1623060"/>
                </a:lnTo>
                <a:close/>
              </a:path>
              <a:path w="2823210" h="2823209">
                <a:moveTo>
                  <a:pt x="1625600" y="1625600"/>
                </a:moveTo>
                <a:lnTo>
                  <a:pt x="1606550" y="1625600"/>
                </a:lnTo>
                <a:lnTo>
                  <a:pt x="1610360" y="1629410"/>
                </a:lnTo>
                <a:lnTo>
                  <a:pt x="1629410" y="1629410"/>
                </a:lnTo>
                <a:lnTo>
                  <a:pt x="1625600" y="1625600"/>
                </a:lnTo>
                <a:close/>
              </a:path>
              <a:path w="2823210" h="2823209">
                <a:moveTo>
                  <a:pt x="1629410" y="1629410"/>
                </a:moveTo>
                <a:lnTo>
                  <a:pt x="1610360" y="1629410"/>
                </a:lnTo>
                <a:lnTo>
                  <a:pt x="1612900" y="1631950"/>
                </a:lnTo>
                <a:lnTo>
                  <a:pt x="1631950" y="1631950"/>
                </a:lnTo>
                <a:lnTo>
                  <a:pt x="1629410" y="1629410"/>
                </a:lnTo>
                <a:close/>
              </a:path>
              <a:path w="2823210" h="2823209">
                <a:moveTo>
                  <a:pt x="1631950" y="1631950"/>
                </a:moveTo>
                <a:lnTo>
                  <a:pt x="1612900" y="1631950"/>
                </a:lnTo>
                <a:lnTo>
                  <a:pt x="1616710" y="1635760"/>
                </a:lnTo>
                <a:lnTo>
                  <a:pt x="1635760" y="1635760"/>
                </a:lnTo>
                <a:lnTo>
                  <a:pt x="1631950" y="1631950"/>
                </a:lnTo>
                <a:close/>
              </a:path>
              <a:path w="2823210" h="2823209">
                <a:moveTo>
                  <a:pt x="1635760" y="1635760"/>
                </a:moveTo>
                <a:lnTo>
                  <a:pt x="1616710" y="1635760"/>
                </a:lnTo>
                <a:lnTo>
                  <a:pt x="1635760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823210" h="2823209">
                <a:moveTo>
                  <a:pt x="1654810" y="1654810"/>
                </a:moveTo>
                <a:lnTo>
                  <a:pt x="1635760" y="1654810"/>
                </a:lnTo>
                <a:lnTo>
                  <a:pt x="1642110" y="1661160"/>
                </a:lnTo>
                <a:lnTo>
                  <a:pt x="1661160" y="1661160"/>
                </a:lnTo>
                <a:lnTo>
                  <a:pt x="1654810" y="1654810"/>
                </a:lnTo>
                <a:close/>
              </a:path>
              <a:path w="2823210" h="2823209">
                <a:moveTo>
                  <a:pt x="1661160" y="1661160"/>
                </a:moveTo>
                <a:lnTo>
                  <a:pt x="1642110" y="16611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61160" y="1661160"/>
                </a:lnTo>
                <a:close/>
              </a:path>
              <a:path w="2823210" h="28232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823210" h="28232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823210" h="2823209">
                <a:moveTo>
                  <a:pt x="1673860" y="1673860"/>
                </a:moveTo>
                <a:lnTo>
                  <a:pt x="1654810" y="1673860"/>
                </a:lnTo>
                <a:lnTo>
                  <a:pt x="1657350" y="1676400"/>
                </a:lnTo>
                <a:lnTo>
                  <a:pt x="1676400" y="1676400"/>
                </a:lnTo>
                <a:lnTo>
                  <a:pt x="1673860" y="1673860"/>
                </a:lnTo>
                <a:close/>
              </a:path>
              <a:path w="2823210" h="2823209">
                <a:moveTo>
                  <a:pt x="1676400" y="1676400"/>
                </a:moveTo>
                <a:lnTo>
                  <a:pt x="1657350" y="1676400"/>
                </a:lnTo>
                <a:lnTo>
                  <a:pt x="1663700" y="1682750"/>
                </a:lnTo>
                <a:lnTo>
                  <a:pt x="1682750" y="1682750"/>
                </a:lnTo>
                <a:lnTo>
                  <a:pt x="1676400" y="1676400"/>
                </a:lnTo>
                <a:close/>
              </a:path>
              <a:path w="2823210" h="2823209">
                <a:moveTo>
                  <a:pt x="1682750" y="1682750"/>
                </a:moveTo>
                <a:lnTo>
                  <a:pt x="1663700" y="1682750"/>
                </a:lnTo>
                <a:lnTo>
                  <a:pt x="1682750" y="1701800"/>
                </a:lnTo>
                <a:lnTo>
                  <a:pt x="1701800" y="1701800"/>
                </a:lnTo>
                <a:lnTo>
                  <a:pt x="1682750" y="1682750"/>
                </a:lnTo>
                <a:close/>
              </a:path>
              <a:path w="2823210" h="2823209">
                <a:moveTo>
                  <a:pt x="1701800" y="1701800"/>
                </a:moveTo>
                <a:lnTo>
                  <a:pt x="1682750" y="1701800"/>
                </a:lnTo>
                <a:lnTo>
                  <a:pt x="1692910" y="1711960"/>
                </a:lnTo>
                <a:lnTo>
                  <a:pt x="1711960" y="1711960"/>
                </a:lnTo>
                <a:lnTo>
                  <a:pt x="1701800" y="1701800"/>
                </a:lnTo>
                <a:close/>
              </a:path>
              <a:path w="2823210" h="2823209">
                <a:moveTo>
                  <a:pt x="1711960" y="1711960"/>
                </a:moveTo>
                <a:lnTo>
                  <a:pt x="1692910" y="1711960"/>
                </a:lnTo>
                <a:lnTo>
                  <a:pt x="1724660" y="1743710"/>
                </a:lnTo>
                <a:lnTo>
                  <a:pt x="1743710" y="1743710"/>
                </a:lnTo>
                <a:lnTo>
                  <a:pt x="1711960" y="1711960"/>
                </a:lnTo>
                <a:close/>
              </a:path>
              <a:path w="2823210" h="2823209">
                <a:moveTo>
                  <a:pt x="1743710" y="1743710"/>
                </a:moveTo>
                <a:lnTo>
                  <a:pt x="1724660" y="1743710"/>
                </a:lnTo>
                <a:lnTo>
                  <a:pt x="1746250" y="1765300"/>
                </a:lnTo>
                <a:lnTo>
                  <a:pt x="1765300" y="1765300"/>
                </a:lnTo>
                <a:lnTo>
                  <a:pt x="1743710" y="1743710"/>
                </a:lnTo>
                <a:close/>
              </a:path>
              <a:path w="2823210" h="2823209">
                <a:moveTo>
                  <a:pt x="1765300" y="1765300"/>
                </a:moveTo>
                <a:lnTo>
                  <a:pt x="1746250" y="1765300"/>
                </a:lnTo>
                <a:lnTo>
                  <a:pt x="1756410" y="1775460"/>
                </a:lnTo>
                <a:lnTo>
                  <a:pt x="1775460" y="1775460"/>
                </a:lnTo>
                <a:lnTo>
                  <a:pt x="1765300" y="1765300"/>
                </a:lnTo>
                <a:close/>
              </a:path>
              <a:path w="2823210" h="2823209">
                <a:moveTo>
                  <a:pt x="1775460" y="1775460"/>
                </a:moveTo>
                <a:lnTo>
                  <a:pt x="1756410" y="1775460"/>
                </a:lnTo>
                <a:lnTo>
                  <a:pt x="1769110" y="1788160"/>
                </a:lnTo>
                <a:lnTo>
                  <a:pt x="1788160" y="1788160"/>
                </a:lnTo>
                <a:lnTo>
                  <a:pt x="1775460" y="1775460"/>
                </a:lnTo>
                <a:close/>
              </a:path>
              <a:path w="2823210" h="2823209">
                <a:moveTo>
                  <a:pt x="1788160" y="1788160"/>
                </a:moveTo>
                <a:lnTo>
                  <a:pt x="1769110" y="1788160"/>
                </a:lnTo>
                <a:lnTo>
                  <a:pt x="1781810" y="1800860"/>
                </a:lnTo>
                <a:lnTo>
                  <a:pt x="1800860" y="1800860"/>
                </a:lnTo>
                <a:lnTo>
                  <a:pt x="1788160" y="1788160"/>
                </a:lnTo>
                <a:close/>
              </a:path>
              <a:path w="2823210" h="2823209">
                <a:moveTo>
                  <a:pt x="1800860" y="1800860"/>
                </a:moveTo>
                <a:lnTo>
                  <a:pt x="1781810" y="1800860"/>
                </a:lnTo>
                <a:lnTo>
                  <a:pt x="1788160" y="1807210"/>
                </a:lnTo>
                <a:lnTo>
                  <a:pt x="1807210" y="1807210"/>
                </a:lnTo>
                <a:lnTo>
                  <a:pt x="1800860" y="1800860"/>
                </a:lnTo>
                <a:close/>
              </a:path>
              <a:path w="2823210" h="2823209">
                <a:moveTo>
                  <a:pt x="1807210" y="1807210"/>
                </a:moveTo>
                <a:lnTo>
                  <a:pt x="1788160" y="180721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07210" y="1807210"/>
                </a:lnTo>
                <a:close/>
              </a:path>
              <a:path w="2823210" h="2823209">
                <a:moveTo>
                  <a:pt x="1832610" y="1832610"/>
                </a:moveTo>
                <a:lnTo>
                  <a:pt x="1813560" y="1832610"/>
                </a:lnTo>
                <a:lnTo>
                  <a:pt x="1826260" y="1845310"/>
                </a:lnTo>
                <a:lnTo>
                  <a:pt x="1845310" y="1845310"/>
                </a:lnTo>
                <a:lnTo>
                  <a:pt x="1832610" y="1832610"/>
                </a:lnTo>
                <a:close/>
              </a:path>
              <a:path w="2823210" h="2823209">
                <a:moveTo>
                  <a:pt x="1845310" y="1845310"/>
                </a:moveTo>
                <a:lnTo>
                  <a:pt x="1826260" y="1845310"/>
                </a:lnTo>
                <a:lnTo>
                  <a:pt x="1847850" y="1866900"/>
                </a:lnTo>
                <a:lnTo>
                  <a:pt x="1866900" y="1866900"/>
                </a:lnTo>
                <a:lnTo>
                  <a:pt x="1845310" y="1845310"/>
                </a:lnTo>
                <a:close/>
              </a:path>
              <a:path w="2823210" h="2823209">
                <a:moveTo>
                  <a:pt x="1866900" y="1866900"/>
                </a:moveTo>
                <a:lnTo>
                  <a:pt x="1847850" y="1866900"/>
                </a:lnTo>
                <a:lnTo>
                  <a:pt x="1851660" y="1870710"/>
                </a:lnTo>
                <a:lnTo>
                  <a:pt x="1870710" y="1870710"/>
                </a:lnTo>
                <a:lnTo>
                  <a:pt x="1866900" y="1866900"/>
                </a:lnTo>
                <a:close/>
              </a:path>
              <a:path w="2823210" h="2823209">
                <a:moveTo>
                  <a:pt x="1870710" y="1870710"/>
                </a:moveTo>
                <a:lnTo>
                  <a:pt x="1851660" y="187071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70710" y="1870710"/>
                </a:lnTo>
                <a:close/>
              </a:path>
              <a:path w="2823210" h="2823209">
                <a:moveTo>
                  <a:pt x="1905000" y="1905000"/>
                </a:moveTo>
                <a:lnTo>
                  <a:pt x="1885950" y="190500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05000" y="1905000"/>
                </a:lnTo>
                <a:close/>
              </a:path>
              <a:path w="2823210" h="2823209">
                <a:moveTo>
                  <a:pt x="1924050" y="1924050"/>
                </a:moveTo>
                <a:lnTo>
                  <a:pt x="1905000" y="1924050"/>
                </a:lnTo>
                <a:lnTo>
                  <a:pt x="1915160" y="1934210"/>
                </a:lnTo>
                <a:lnTo>
                  <a:pt x="1934210" y="1934210"/>
                </a:lnTo>
                <a:lnTo>
                  <a:pt x="1924050" y="1924050"/>
                </a:lnTo>
                <a:close/>
              </a:path>
              <a:path w="2823210" h="2823209">
                <a:moveTo>
                  <a:pt x="1934210" y="1934210"/>
                </a:moveTo>
                <a:lnTo>
                  <a:pt x="1915160" y="193421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4210" y="1934210"/>
                </a:lnTo>
                <a:close/>
              </a:path>
              <a:path w="2823210" h="28232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10" y="1946910"/>
                </a:lnTo>
                <a:lnTo>
                  <a:pt x="1943100" y="1943100"/>
                </a:lnTo>
                <a:close/>
              </a:path>
              <a:path w="2823210" h="2823209">
                <a:moveTo>
                  <a:pt x="1946910" y="1946910"/>
                </a:moveTo>
                <a:lnTo>
                  <a:pt x="1927860" y="1946910"/>
                </a:lnTo>
                <a:lnTo>
                  <a:pt x="1930400" y="1949450"/>
                </a:lnTo>
                <a:lnTo>
                  <a:pt x="1949450" y="1949450"/>
                </a:lnTo>
                <a:lnTo>
                  <a:pt x="1946910" y="1946910"/>
                </a:lnTo>
                <a:close/>
              </a:path>
              <a:path w="2823210" h="2823209">
                <a:moveTo>
                  <a:pt x="1949450" y="1949450"/>
                </a:moveTo>
                <a:lnTo>
                  <a:pt x="1930400" y="1949450"/>
                </a:lnTo>
                <a:lnTo>
                  <a:pt x="1934210" y="1953260"/>
                </a:lnTo>
                <a:lnTo>
                  <a:pt x="1953260" y="1953260"/>
                </a:lnTo>
                <a:lnTo>
                  <a:pt x="1949450" y="1949450"/>
                </a:lnTo>
                <a:close/>
              </a:path>
              <a:path w="2823210" h="2823209">
                <a:moveTo>
                  <a:pt x="1953260" y="1953260"/>
                </a:moveTo>
                <a:lnTo>
                  <a:pt x="1934210" y="1953260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3260" y="1953260"/>
                </a:lnTo>
                <a:close/>
              </a:path>
              <a:path w="2823210" h="28232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823210" h="2823209">
                <a:moveTo>
                  <a:pt x="1968500" y="1968500"/>
                </a:moveTo>
                <a:lnTo>
                  <a:pt x="1949450" y="1968500"/>
                </a:lnTo>
                <a:lnTo>
                  <a:pt x="1959610" y="1978660"/>
                </a:lnTo>
                <a:lnTo>
                  <a:pt x="1978660" y="1978660"/>
                </a:lnTo>
                <a:lnTo>
                  <a:pt x="1968500" y="1968500"/>
                </a:lnTo>
                <a:close/>
              </a:path>
              <a:path w="2823210" h="2823209">
                <a:moveTo>
                  <a:pt x="1978660" y="1978660"/>
                </a:moveTo>
                <a:lnTo>
                  <a:pt x="1959610" y="1978660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8660" y="1978660"/>
                </a:lnTo>
                <a:close/>
              </a:path>
              <a:path w="2823210" h="2823209">
                <a:moveTo>
                  <a:pt x="1981200" y="1981200"/>
                </a:moveTo>
                <a:lnTo>
                  <a:pt x="1962150" y="1981200"/>
                </a:lnTo>
                <a:lnTo>
                  <a:pt x="1965960" y="1985010"/>
                </a:lnTo>
                <a:lnTo>
                  <a:pt x="1985010" y="1985010"/>
                </a:lnTo>
                <a:lnTo>
                  <a:pt x="1981200" y="1981200"/>
                </a:lnTo>
                <a:close/>
              </a:path>
              <a:path w="2823210" h="2823209">
                <a:moveTo>
                  <a:pt x="1985010" y="1985010"/>
                </a:moveTo>
                <a:lnTo>
                  <a:pt x="1965960" y="1985010"/>
                </a:lnTo>
                <a:lnTo>
                  <a:pt x="1978660" y="1997710"/>
                </a:lnTo>
                <a:lnTo>
                  <a:pt x="1997710" y="1997710"/>
                </a:lnTo>
                <a:lnTo>
                  <a:pt x="1985010" y="1985010"/>
                </a:lnTo>
                <a:close/>
              </a:path>
              <a:path w="2823210" h="2823209">
                <a:moveTo>
                  <a:pt x="1997710" y="1997710"/>
                </a:moveTo>
                <a:lnTo>
                  <a:pt x="1978660" y="1997710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7710" y="1997710"/>
                </a:lnTo>
                <a:close/>
              </a:path>
              <a:path w="2823210" h="2823209">
                <a:moveTo>
                  <a:pt x="2000250" y="2000250"/>
                </a:moveTo>
                <a:lnTo>
                  <a:pt x="1981200" y="2000250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0250" y="2000250"/>
                </a:lnTo>
                <a:close/>
              </a:path>
              <a:path w="2823210" h="2823209">
                <a:moveTo>
                  <a:pt x="2006600" y="2006600"/>
                </a:moveTo>
                <a:lnTo>
                  <a:pt x="1987550" y="2006600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6600" y="2006600"/>
                </a:lnTo>
                <a:close/>
              </a:path>
              <a:path w="2823210" h="2823209">
                <a:moveTo>
                  <a:pt x="2623820" y="2623820"/>
                </a:moveTo>
                <a:lnTo>
                  <a:pt x="2604770" y="262382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623820" y="2623820"/>
                </a:lnTo>
                <a:close/>
              </a:path>
              <a:path w="2823210" h="2823209">
                <a:moveTo>
                  <a:pt x="2621280" y="2621280"/>
                </a:moveTo>
                <a:lnTo>
                  <a:pt x="2602230" y="2621280"/>
                </a:lnTo>
                <a:lnTo>
                  <a:pt x="2603500" y="2622550"/>
                </a:lnTo>
                <a:lnTo>
                  <a:pt x="2622550" y="2622550"/>
                </a:lnTo>
                <a:lnTo>
                  <a:pt x="2621280" y="2621280"/>
                </a:lnTo>
                <a:close/>
              </a:path>
              <a:path w="2823210" h="2823209">
                <a:moveTo>
                  <a:pt x="2617470" y="2617470"/>
                </a:moveTo>
                <a:lnTo>
                  <a:pt x="2598420" y="2617470"/>
                </a:lnTo>
                <a:lnTo>
                  <a:pt x="2600960" y="2620010"/>
                </a:lnTo>
                <a:lnTo>
                  <a:pt x="2620010" y="2620010"/>
                </a:lnTo>
                <a:lnTo>
                  <a:pt x="2617470" y="2617470"/>
                </a:lnTo>
                <a:close/>
              </a:path>
              <a:path w="2823210" h="2823209">
                <a:moveTo>
                  <a:pt x="2614930" y="2614930"/>
                </a:moveTo>
                <a:lnTo>
                  <a:pt x="2595880" y="2614930"/>
                </a:lnTo>
                <a:lnTo>
                  <a:pt x="2597150" y="2616200"/>
                </a:lnTo>
                <a:lnTo>
                  <a:pt x="2616200" y="2616200"/>
                </a:lnTo>
                <a:lnTo>
                  <a:pt x="2614930" y="2614930"/>
                </a:lnTo>
                <a:close/>
              </a:path>
              <a:path w="2823210" h="2823209">
                <a:moveTo>
                  <a:pt x="2611120" y="2611120"/>
                </a:moveTo>
                <a:lnTo>
                  <a:pt x="2592070" y="2611120"/>
                </a:lnTo>
                <a:lnTo>
                  <a:pt x="2594610" y="2613660"/>
                </a:lnTo>
                <a:lnTo>
                  <a:pt x="2613660" y="2613660"/>
                </a:lnTo>
                <a:lnTo>
                  <a:pt x="2611120" y="2611120"/>
                </a:lnTo>
                <a:close/>
              </a:path>
              <a:path w="2823210" h="2823209">
                <a:moveTo>
                  <a:pt x="2608580" y="2608580"/>
                </a:moveTo>
                <a:lnTo>
                  <a:pt x="2589530" y="2608580"/>
                </a:lnTo>
                <a:lnTo>
                  <a:pt x="2590800" y="2609850"/>
                </a:lnTo>
                <a:lnTo>
                  <a:pt x="2609850" y="2609850"/>
                </a:lnTo>
                <a:lnTo>
                  <a:pt x="2608580" y="2608580"/>
                </a:lnTo>
                <a:close/>
              </a:path>
              <a:path w="2823210" h="2823209">
                <a:moveTo>
                  <a:pt x="2604770" y="2604770"/>
                </a:moveTo>
                <a:lnTo>
                  <a:pt x="2585720" y="2604770"/>
                </a:lnTo>
                <a:lnTo>
                  <a:pt x="2588260" y="2607310"/>
                </a:lnTo>
                <a:lnTo>
                  <a:pt x="2607310" y="2607310"/>
                </a:lnTo>
                <a:lnTo>
                  <a:pt x="2604770" y="2604770"/>
                </a:lnTo>
                <a:close/>
              </a:path>
              <a:path w="2823210" h="2823209">
                <a:moveTo>
                  <a:pt x="2602230" y="2602230"/>
                </a:moveTo>
                <a:lnTo>
                  <a:pt x="2583180" y="2602230"/>
                </a:lnTo>
                <a:lnTo>
                  <a:pt x="2584450" y="2603500"/>
                </a:lnTo>
                <a:lnTo>
                  <a:pt x="2603500" y="2603500"/>
                </a:lnTo>
                <a:lnTo>
                  <a:pt x="2602230" y="2602230"/>
                </a:lnTo>
                <a:close/>
              </a:path>
              <a:path w="2823210" h="2823209">
                <a:moveTo>
                  <a:pt x="2598420" y="2598420"/>
                </a:moveTo>
                <a:lnTo>
                  <a:pt x="2579370" y="2598420"/>
                </a:lnTo>
                <a:lnTo>
                  <a:pt x="2581910" y="2600960"/>
                </a:lnTo>
                <a:lnTo>
                  <a:pt x="2600960" y="2600960"/>
                </a:lnTo>
                <a:lnTo>
                  <a:pt x="2598420" y="2598420"/>
                </a:lnTo>
                <a:close/>
              </a:path>
              <a:path w="2823210" h="2823209">
                <a:moveTo>
                  <a:pt x="2595880" y="2595880"/>
                </a:moveTo>
                <a:lnTo>
                  <a:pt x="2576830" y="2595880"/>
                </a:lnTo>
                <a:lnTo>
                  <a:pt x="2578100" y="2597150"/>
                </a:lnTo>
                <a:lnTo>
                  <a:pt x="2597150" y="2597150"/>
                </a:lnTo>
                <a:lnTo>
                  <a:pt x="2595880" y="2595880"/>
                </a:lnTo>
                <a:close/>
              </a:path>
              <a:path w="2823210" h="2823209">
                <a:moveTo>
                  <a:pt x="2592070" y="2592070"/>
                </a:moveTo>
                <a:lnTo>
                  <a:pt x="2573020" y="2592070"/>
                </a:lnTo>
                <a:lnTo>
                  <a:pt x="2575560" y="2594610"/>
                </a:lnTo>
                <a:lnTo>
                  <a:pt x="2594610" y="2594610"/>
                </a:lnTo>
                <a:lnTo>
                  <a:pt x="2592070" y="2592070"/>
                </a:lnTo>
                <a:close/>
              </a:path>
              <a:path w="2823210" h="2823209">
                <a:moveTo>
                  <a:pt x="2589530" y="2589530"/>
                </a:moveTo>
                <a:lnTo>
                  <a:pt x="2570480" y="2589530"/>
                </a:lnTo>
                <a:lnTo>
                  <a:pt x="2571750" y="2590800"/>
                </a:lnTo>
                <a:lnTo>
                  <a:pt x="2590800" y="2590800"/>
                </a:lnTo>
                <a:lnTo>
                  <a:pt x="2589530" y="2589530"/>
                </a:lnTo>
                <a:close/>
              </a:path>
              <a:path w="2823210" h="2823209">
                <a:moveTo>
                  <a:pt x="2585720" y="2585720"/>
                </a:moveTo>
                <a:lnTo>
                  <a:pt x="2566670" y="2585720"/>
                </a:lnTo>
                <a:lnTo>
                  <a:pt x="2569210" y="2588260"/>
                </a:lnTo>
                <a:lnTo>
                  <a:pt x="2588260" y="2588260"/>
                </a:lnTo>
                <a:lnTo>
                  <a:pt x="2585720" y="2585720"/>
                </a:lnTo>
                <a:close/>
              </a:path>
              <a:path w="2823210" h="28232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823210" h="28232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823210" h="28232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823210" h="28232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823210" h="28232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823210" h="28232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823210" h="2823209">
                <a:moveTo>
                  <a:pt x="2564130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30" y="2564130"/>
                </a:lnTo>
                <a:close/>
              </a:path>
              <a:path w="2823210" h="28232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823210" h="2823209">
                <a:moveTo>
                  <a:pt x="2557780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80" y="2557780"/>
                </a:lnTo>
                <a:close/>
              </a:path>
              <a:path w="2823210" h="28232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823210" h="2823209">
                <a:moveTo>
                  <a:pt x="2551430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30" y="2551430"/>
                </a:lnTo>
                <a:close/>
              </a:path>
              <a:path w="2823210" h="28232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823210" h="2823209">
                <a:moveTo>
                  <a:pt x="2545080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823210" h="28232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823210" h="28232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823210" h="28232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823210" h="2823209">
                <a:moveTo>
                  <a:pt x="2532380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823210" h="2823209">
                <a:moveTo>
                  <a:pt x="2526030" y="2526030"/>
                </a:moveTo>
                <a:lnTo>
                  <a:pt x="2506980" y="252603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6030" y="2526030"/>
                </a:lnTo>
                <a:close/>
              </a:path>
              <a:path w="2823210" h="28232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823210" h="2823209">
                <a:moveTo>
                  <a:pt x="2519680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823210" h="28232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823210" h="2823209">
                <a:moveTo>
                  <a:pt x="2513330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823210" h="28232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823210" h="2823209">
                <a:moveTo>
                  <a:pt x="2506980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823210" h="28232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823210" h="2823209">
                <a:moveTo>
                  <a:pt x="2500630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823210" h="28232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823210" h="2823209">
                <a:moveTo>
                  <a:pt x="2494280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823210" h="2823209">
                <a:moveTo>
                  <a:pt x="2490470" y="2490470"/>
                </a:moveTo>
                <a:lnTo>
                  <a:pt x="2471420" y="249047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823210" h="2823209">
                <a:moveTo>
                  <a:pt x="2487930" y="2487930"/>
                </a:moveTo>
                <a:lnTo>
                  <a:pt x="2468880" y="2487930"/>
                </a:lnTo>
                <a:lnTo>
                  <a:pt x="2470150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823210" h="28232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823210" h="2823209">
                <a:moveTo>
                  <a:pt x="2481580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823210" h="28232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823210" h="2823209">
                <a:moveTo>
                  <a:pt x="2475230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823210" h="28232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823210" h="2823209">
                <a:moveTo>
                  <a:pt x="2468880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823210" h="2823209">
                <a:moveTo>
                  <a:pt x="2462530" y="2462530"/>
                </a:moveTo>
                <a:lnTo>
                  <a:pt x="2443480" y="246253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2530" y="2462530"/>
                </a:lnTo>
                <a:close/>
              </a:path>
              <a:path w="2823210" h="2823209">
                <a:moveTo>
                  <a:pt x="2456180" y="2456180"/>
                </a:moveTo>
                <a:lnTo>
                  <a:pt x="2437130" y="245618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6180" y="2456180"/>
                </a:lnTo>
                <a:close/>
              </a:path>
              <a:path w="2823210" h="2823209">
                <a:moveTo>
                  <a:pt x="2449830" y="2449830"/>
                </a:moveTo>
                <a:lnTo>
                  <a:pt x="2430780" y="244983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823210" h="2823209">
                <a:moveTo>
                  <a:pt x="2443480" y="2443480"/>
                </a:moveTo>
                <a:lnTo>
                  <a:pt x="2424430" y="244348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3480" y="2443480"/>
                </a:lnTo>
                <a:close/>
              </a:path>
              <a:path w="2823210" h="2823209">
                <a:moveTo>
                  <a:pt x="2437130" y="2437130"/>
                </a:moveTo>
                <a:lnTo>
                  <a:pt x="2418080" y="243713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7130" y="2437130"/>
                </a:lnTo>
                <a:close/>
              </a:path>
              <a:path w="2823210" h="2823209">
                <a:moveTo>
                  <a:pt x="2430780" y="2430780"/>
                </a:moveTo>
                <a:lnTo>
                  <a:pt x="2411730" y="243078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0780" y="2430780"/>
                </a:lnTo>
                <a:close/>
              </a:path>
              <a:path w="2823210" h="2823209">
                <a:moveTo>
                  <a:pt x="2424430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30" y="2424430"/>
                </a:lnTo>
                <a:close/>
              </a:path>
              <a:path w="2823210" h="2823209">
                <a:moveTo>
                  <a:pt x="2419350" y="2419350"/>
                </a:moveTo>
                <a:lnTo>
                  <a:pt x="2400300" y="241935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9350" y="2419350"/>
                </a:lnTo>
                <a:close/>
              </a:path>
              <a:path w="2823210" h="2823209">
                <a:moveTo>
                  <a:pt x="2413000" y="2413000"/>
                </a:moveTo>
                <a:lnTo>
                  <a:pt x="2393950" y="241300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3000" y="2413000"/>
                </a:lnTo>
                <a:close/>
              </a:path>
              <a:path w="2823210" h="2823209">
                <a:moveTo>
                  <a:pt x="2406650" y="2406650"/>
                </a:moveTo>
                <a:lnTo>
                  <a:pt x="2387600" y="240665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06650" y="2406650"/>
                </a:lnTo>
                <a:close/>
              </a:path>
              <a:path w="2823210" h="2823209">
                <a:moveTo>
                  <a:pt x="2400300" y="2400300"/>
                </a:moveTo>
                <a:lnTo>
                  <a:pt x="2381250" y="240030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0300" y="2400300"/>
                </a:lnTo>
                <a:close/>
              </a:path>
              <a:path w="2823210" h="2823209">
                <a:moveTo>
                  <a:pt x="2393950" y="2393950"/>
                </a:moveTo>
                <a:lnTo>
                  <a:pt x="2374900" y="239395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3950" y="2393950"/>
                </a:lnTo>
                <a:close/>
              </a:path>
              <a:path w="2823210" h="2823209">
                <a:moveTo>
                  <a:pt x="2387600" y="2387600"/>
                </a:moveTo>
                <a:lnTo>
                  <a:pt x="2368550" y="238760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87600" y="2387600"/>
                </a:lnTo>
                <a:close/>
              </a:path>
              <a:path w="2823210" h="2823209">
                <a:moveTo>
                  <a:pt x="2381250" y="2381250"/>
                </a:moveTo>
                <a:lnTo>
                  <a:pt x="2362200" y="238125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1250" y="2381250"/>
                </a:lnTo>
                <a:close/>
              </a:path>
              <a:path w="2823210" h="28232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823210" h="28232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30" y="2373630"/>
                </a:lnTo>
                <a:lnTo>
                  <a:pt x="2368550" y="2368550"/>
                </a:lnTo>
                <a:close/>
              </a:path>
              <a:path w="2823210" h="28232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823210" h="28232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823210" h="28232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49500" y="2349500"/>
                </a:lnTo>
                <a:close/>
              </a:path>
              <a:path w="2823210" h="28232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823210" h="28232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823210" h="28232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823210" h="28232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823210" h="28232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823210" h="28232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823210" h="28232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823210" h="28232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823210" h="28232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823210" h="28232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823210" h="28232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823210" h="28232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823210" h="28232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823210" h="28232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823210" h="28232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823210" h="28232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823210" h="28232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823210" h="28232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823210" h="28232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823210" h="28232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823210" h="2823209">
                <a:moveTo>
                  <a:pt x="2014220" y="2014220"/>
                </a:moveTo>
                <a:lnTo>
                  <a:pt x="1995170" y="201422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014220" y="2014220"/>
                </a:lnTo>
                <a:close/>
              </a:path>
              <a:path w="2823210" h="2823209">
                <a:moveTo>
                  <a:pt x="2736850" y="2736850"/>
                </a:moveTo>
                <a:lnTo>
                  <a:pt x="2717800" y="2736850"/>
                </a:lnTo>
                <a:lnTo>
                  <a:pt x="2804160" y="2823210"/>
                </a:lnTo>
                <a:lnTo>
                  <a:pt x="2823210" y="28232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0" y="3983990"/>
            <a:ext cx="2804160" cy="2868930"/>
          </a:xfrm>
          <a:custGeom>
            <a:avLst/>
            <a:gdLst/>
            <a:ahLst/>
            <a:cxnLst/>
            <a:rect l="l" t="t" r="r" b="b"/>
            <a:pathLst>
              <a:path w="2804160" h="2868929">
                <a:moveTo>
                  <a:pt x="83820" y="0"/>
                </a:moveTo>
                <a:lnTo>
                  <a:pt x="0" y="0"/>
                </a:lnTo>
                <a:lnTo>
                  <a:pt x="0" y="6349"/>
                </a:lnTo>
                <a:lnTo>
                  <a:pt x="88900" y="6349"/>
                </a:lnTo>
                <a:lnTo>
                  <a:pt x="88900" y="5079"/>
                </a:lnTo>
                <a:lnTo>
                  <a:pt x="87630" y="5079"/>
                </a:lnTo>
                <a:lnTo>
                  <a:pt x="87630" y="3809"/>
                </a:lnTo>
                <a:lnTo>
                  <a:pt x="86360" y="3809"/>
                </a:lnTo>
                <a:lnTo>
                  <a:pt x="86360" y="2539"/>
                </a:lnTo>
                <a:lnTo>
                  <a:pt x="85090" y="2539"/>
                </a:lnTo>
                <a:lnTo>
                  <a:pt x="85090" y="1269"/>
                </a:lnTo>
                <a:lnTo>
                  <a:pt x="83820" y="1269"/>
                </a:lnTo>
                <a:lnTo>
                  <a:pt x="83820" y="0"/>
                </a:lnTo>
                <a:close/>
              </a:path>
              <a:path w="2804160" h="2868929">
                <a:moveTo>
                  <a:pt x="0" y="64769"/>
                </a:moveTo>
                <a:lnTo>
                  <a:pt x="0" y="69849"/>
                </a:lnTo>
                <a:lnTo>
                  <a:pt x="5079" y="69849"/>
                </a:lnTo>
                <a:lnTo>
                  <a:pt x="0" y="64769"/>
                </a:lnTo>
                <a:close/>
              </a:path>
              <a:path w="2804160" h="2868929">
                <a:moveTo>
                  <a:pt x="5080" y="69850"/>
                </a:moveTo>
                <a:lnTo>
                  <a:pt x="0" y="69850"/>
                </a:lnTo>
                <a:lnTo>
                  <a:pt x="0" y="82549"/>
                </a:lnTo>
                <a:lnTo>
                  <a:pt x="17780" y="82549"/>
                </a:lnTo>
                <a:lnTo>
                  <a:pt x="5080" y="69850"/>
                </a:lnTo>
                <a:close/>
              </a:path>
              <a:path w="2804160" h="2868929">
                <a:moveTo>
                  <a:pt x="17780" y="82550"/>
                </a:moveTo>
                <a:lnTo>
                  <a:pt x="0" y="82550"/>
                </a:lnTo>
                <a:lnTo>
                  <a:pt x="0" y="83819"/>
                </a:lnTo>
                <a:lnTo>
                  <a:pt x="17780" y="101599"/>
                </a:lnTo>
                <a:lnTo>
                  <a:pt x="36830" y="101599"/>
                </a:lnTo>
                <a:lnTo>
                  <a:pt x="17780" y="82550"/>
                </a:lnTo>
                <a:close/>
              </a:path>
              <a:path w="2804160" h="2868929">
                <a:moveTo>
                  <a:pt x="36830" y="101600"/>
                </a:moveTo>
                <a:lnTo>
                  <a:pt x="17780" y="101600"/>
                </a:lnTo>
                <a:lnTo>
                  <a:pt x="30480" y="114299"/>
                </a:lnTo>
                <a:lnTo>
                  <a:pt x="49530" y="114299"/>
                </a:lnTo>
                <a:lnTo>
                  <a:pt x="36830" y="101600"/>
                </a:lnTo>
                <a:close/>
              </a:path>
              <a:path w="2804160" h="2868929">
                <a:moveTo>
                  <a:pt x="49530" y="114300"/>
                </a:moveTo>
                <a:lnTo>
                  <a:pt x="30480" y="114300"/>
                </a:lnTo>
                <a:lnTo>
                  <a:pt x="36830" y="120649"/>
                </a:lnTo>
                <a:lnTo>
                  <a:pt x="55880" y="120649"/>
                </a:lnTo>
                <a:lnTo>
                  <a:pt x="49530" y="114300"/>
                </a:lnTo>
                <a:close/>
              </a:path>
              <a:path w="2804160" h="2868929">
                <a:moveTo>
                  <a:pt x="55880" y="120650"/>
                </a:moveTo>
                <a:lnTo>
                  <a:pt x="36830" y="120650"/>
                </a:lnTo>
                <a:lnTo>
                  <a:pt x="43180" y="126999"/>
                </a:lnTo>
                <a:lnTo>
                  <a:pt x="62230" y="126999"/>
                </a:lnTo>
                <a:lnTo>
                  <a:pt x="55880" y="120650"/>
                </a:lnTo>
                <a:close/>
              </a:path>
              <a:path w="2804160" h="2868929">
                <a:moveTo>
                  <a:pt x="62230" y="127000"/>
                </a:moveTo>
                <a:lnTo>
                  <a:pt x="43180" y="127000"/>
                </a:lnTo>
                <a:lnTo>
                  <a:pt x="49530" y="133349"/>
                </a:lnTo>
                <a:lnTo>
                  <a:pt x="68580" y="133349"/>
                </a:lnTo>
                <a:lnTo>
                  <a:pt x="62230" y="127000"/>
                </a:lnTo>
                <a:close/>
              </a:path>
              <a:path w="2804160" h="2868929">
                <a:moveTo>
                  <a:pt x="68580" y="133350"/>
                </a:moveTo>
                <a:lnTo>
                  <a:pt x="49530" y="133350"/>
                </a:lnTo>
                <a:lnTo>
                  <a:pt x="55880" y="139700"/>
                </a:lnTo>
                <a:lnTo>
                  <a:pt x="74930" y="139700"/>
                </a:lnTo>
                <a:lnTo>
                  <a:pt x="68580" y="133350"/>
                </a:lnTo>
                <a:close/>
              </a:path>
              <a:path w="2804160" h="2868929">
                <a:moveTo>
                  <a:pt x="74930" y="139700"/>
                </a:moveTo>
                <a:lnTo>
                  <a:pt x="55880" y="139700"/>
                </a:lnTo>
                <a:lnTo>
                  <a:pt x="62230" y="146049"/>
                </a:lnTo>
                <a:lnTo>
                  <a:pt x="81280" y="146049"/>
                </a:lnTo>
                <a:lnTo>
                  <a:pt x="74930" y="139700"/>
                </a:lnTo>
                <a:close/>
              </a:path>
              <a:path w="2804160" h="2868929">
                <a:moveTo>
                  <a:pt x="81280" y="146050"/>
                </a:moveTo>
                <a:lnTo>
                  <a:pt x="62230" y="146050"/>
                </a:lnTo>
                <a:lnTo>
                  <a:pt x="68580" y="152399"/>
                </a:lnTo>
                <a:lnTo>
                  <a:pt x="87630" y="152399"/>
                </a:lnTo>
                <a:lnTo>
                  <a:pt x="81280" y="146050"/>
                </a:lnTo>
                <a:close/>
              </a:path>
              <a:path w="2804160" h="2868929">
                <a:moveTo>
                  <a:pt x="87630" y="152400"/>
                </a:moveTo>
                <a:lnTo>
                  <a:pt x="68580" y="152400"/>
                </a:lnTo>
                <a:lnTo>
                  <a:pt x="74930" y="158749"/>
                </a:lnTo>
                <a:lnTo>
                  <a:pt x="93980" y="158749"/>
                </a:lnTo>
                <a:lnTo>
                  <a:pt x="87630" y="152400"/>
                </a:lnTo>
                <a:close/>
              </a:path>
              <a:path w="2804160" h="2868929">
                <a:moveTo>
                  <a:pt x="93980" y="158750"/>
                </a:moveTo>
                <a:lnTo>
                  <a:pt x="74930" y="158750"/>
                </a:lnTo>
                <a:lnTo>
                  <a:pt x="81280" y="165099"/>
                </a:lnTo>
                <a:lnTo>
                  <a:pt x="100330" y="165099"/>
                </a:lnTo>
                <a:lnTo>
                  <a:pt x="93980" y="158750"/>
                </a:lnTo>
                <a:close/>
              </a:path>
              <a:path w="2804160" h="2868929">
                <a:moveTo>
                  <a:pt x="100330" y="165100"/>
                </a:moveTo>
                <a:lnTo>
                  <a:pt x="81280" y="165100"/>
                </a:lnTo>
                <a:lnTo>
                  <a:pt x="93980" y="177799"/>
                </a:lnTo>
                <a:lnTo>
                  <a:pt x="113029" y="177799"/>
                </a:lnTo>
                <a:lnTo>
                  <a:pt x="100330" y="165100"/>
                </a:lnTo>
                <a:close/>
              </a:path>
              <a:path w="2804160" h="2868929">
                <a:moveTo>
                  <a:pt x="113030" y="177800"/>
                </a:moveTo>
                <a:lnTo>
                  <a:pt x="93980" y="177800"/>
                </a:lnTo>
                <a:lnTo>
                  <a:pt x="100330" y="184149"/>
                </a:lnTo>
                <a:lnTo>
                  <a:pt x="119380" y="184149"/>
                </a:lnTo>
                <a:lnTo>
                  <a:pt x="113030" y="177800"/>
                </a:lnTo>
                <a:close/>
              </a:path>
              <a:path w="2804160" h="2868929">
                <a:moveTo>
                  <a:pt x="119380" y="184150"/>
                </a:moveTo>
                <a:lnTo>
                  <a:pt x="100330" y="184150"/>
                </a:lnTo>
                <a:lnTo>
                  <a:pt x="113030" y="196849"/>
                </a:lnTo>
                <a:lnTo>
                  <a:pt x="132080" y="196849"/>
                </a:lnTo>
                <a:lnTo>
                  <a:pt x="119380" y="184150"/>
                </a:lnTo>
                <a:close/>
              </a:path>
              <a:path w="2804160" h="2868929">
                <a:moveTo>
                  <a:pt x="132080" y="196850"/>
                </a:moveTo>
                <a:lnTo>
                  <a:pt x="113030" y="196850"/>
                </a:lnTo>
                <a:lnTo>
                  <a:pt x="119380" y="203199"/>
                </a:lnTo>
                <a:lnTo>
                  <a:pt x="138430" y="203199"/>
                </a:lnTo>
                <a:lnTo>
                  <a:pt x="132080" y="196850"/>
                </a:lnTo>
                <a:close/>
              </a:path>
              <a:path w="2804160" h="2868929">
                <a:moveTo>
                  <a:pt x="138430" y="203200"/>
                </a:moveTo>
                <a:lnTo>
                  <a:pt x="119380" y="203200"/>
                </a:lnTo>
                <a:lnTo>
                  <a:pt x="125730" y="209549"/>
                </a:lnTo>
                <a:lnTo>
                  <a:pt x="144779" y="209549"/>
                </a:lnTo>
                <a:lnTo>
                  <a:pt x="138430" y="203200"/>
                </a:lnTo>
                <a:close/>
              </a:path>
              <a:path w="2804160" h="2868929">
                <a:moveTo>
                  <a:pt x="144780" y="209550"/>
                </a:moveTo>
                <a:lnTo>
                  <a:pt x="125730" y="209550"/>
                </a:lnTo>
                <a:lnTo>
                  <a:pt x="132080" y="215899"/>
                </a:lnTo>
                <a:lnTo>
                  <a:pt x="151129" y="215899"/>
                </a:lnTo>
                <a:lnTo>
                  <a:pt x="144780" y="209550"/>
                </a:lnTo>
                <a:close/>
              </a:path>
              <a:path w="2804160" h="2868929">
                <a:moveTo>
                  <a:pt x="151130" y="215900"/>
                </a:moveTo>
                <a:lnTo>
                  <a:pt x="132080" y="215900"/>
                </a:lnTo>
                <a:lnTo>
                  <a:pt x="138430" y="222249"/>
                </a:lnTo>
                <a:lnTo>
                  <a:pt x="157480" y="222249"/>
                </a:lnTo>
                <a:lnTo>
                  <a:pt x="151130" y="215900"/>
                </a:lnTo>
                <a:close/>
              </a:path>
              <a:path w="2804160" h="2868929">
                <a:moveTo>
                  <a:pt x="157480" y="222250"/>
                </a:moveTo>
                <a:lnTo>
                  <a:pt x="138430" y="222250"/>
                </a:lnTo>
                <a:lnTo>
                  <a:pt x="144780" y="228599"/>
                </a:lnTo>
                <a:lnTo>
                  <a:pt x="163829" y="228599"/>
                </a:lnTo>
                <a:lnTo>
                  <a:pt x="157480" y="222250"/>
                </a:lnTo>
                <a:close/>
              </a:path>
              <a:path w="2804160" h="2868929">
                <a:moveTo>
                  <a:pt x="163830" y="228600"/>
                </a:moveTo>
                <a:lnTo>
                  <a:pt x="144780" y="228600"/>
                </a:lnTo>
                <a:lnTo>
                  <a:pt x="151130" y="234949"/>
                </a:lnTo>
                <a:lnTo>
                  <a:pt x="170179" y="234949"/>
                </a:lnTo>
                <a:lnTo>
                  <a:pt x="163830" y="228600"/>
                </a:lnTo>
                <a:close/>
              </a:path>
              <a:path w="2804160" h="2868929">
                <a:moveTo>
                  <a:pt x="170180" y="234949"/>
                </a:moveTo>
                <a:lnTo>
                  <a:pt x="151130" y="234949"/>
                </a:lnTo>
                <a:lnTo>
                  <a:pt x="157480" y="241299"/>
                </a:lnTo>
                <a:lnTo>
                  <a:pt x="176530" y="241299"/>
                </a:lnTo>
                <a:lnTo>
                  <a:pt x="170180" y="234949"/>
                </a:lnTo>
                <a:close/>
              </a:path>
              <a:path w="2804160" h="2868929">
                <a:moveTo>
                  <a:pt x="176530" y="241300"/>
                </a:moveTo>
                <a:lnTo>
                  <a:pt x="157480" y="241300"/>
                </a:lnTo>
                <a:lnTo>
                  <a:pt x="163830" y="247649"/>
                </a:lnTo>
                <a:lnTo>
                  <a:pt x="182879" y="247649"/>
                </a:lnTo>
                <a:lnTo>
                  <a:pt x="176530" y="241300"/>
                </a:lnTo>
                <a:close/>
              </a:path>
              <a:path w="2804160" h="2868929">
                <a:moveTo>
                  <a:pt x="182880" y="247649"/>
                </a:moveTo>
                <a:lnTo>
                  <a:pt x="163830" y="247649"/>
                </a:lnTo>
                <a:lnTo>
                  <a:pt x="170180" y="253999"/>
                </a:lnTo>
                <a:lnTo>
                  <a:pt x="189229" y="253999"/>
                </a:lnTo>
                <a:lnTo>
                  <a:pt x="182880" y="247649"/>
                </a:lnTo>
                <a:close/>
              </a:path>
              <a:path w="2804160" h="2868929">
                <a:moveTo>
                  <a:pt x="189230" y="254000"/>
                </a:moveTo>
                <a:lnTo>
                  <a:pt x="170180" y="254000"/>
                </a:lnTo>
                <a:lnTo>
                  <a:pt x="176530" y="260349"/>
                </a:lnTo>
                <a:lnTo>
                  <a:pt x="195580" y="260349"/>
                </a:lnTo>
                <a:lnTo>
                  <a:pt x="189230" y="254000"/>
                </a:lnTo>
                <a:close/>
              </a:path>
              <a:path w="2804160" h="2868929">
                <a:moveTo>
                  <a:pt x="195580" y="260350"/>
                </a:moveTo>
                <a:lnTo>
                  <a:pt x="176530" y="260350"/>
                </a:lnTo>
                <a:lnTo>
                  <a:pt x="182880" y="266699"/>
                </a:lnTo>
                <a:lnTo>
                  <a:pt x="201929" y="266699"/>
                </a:lnTo>
                <a:lnTo>
                  <a:pt x="195580" y="260350"/>
                </a:lnTo>
                <a:close/>
              </a:path>
              <a:path w="2804160" h="2868929">
                <a:moveTo>
                  <a:pt x="201930" y="266700"/>
                </a:moveTo>
                <a:lnTo>
                  <a:pt x="182880" y="266700"/>
                </a:lnTo>
                <a:lnTo>
                  <a:pt x="189230" y="273049"/>
                </a:lnTo>
                <a:lnTo>
                  <a:pt x="208280" y="273049"/>
                </a:lnTo>
                <a:lnTo>
                  <a:pt x="201930" y="266700"/>
                </a:lnTo>
                <a:close/>
              </a:path>
              <a:path w="2804160" h="2868929">
                <a:moveTo>
                  <a:pt x="208280" y="273050"/>
                </a:moveTo>
                <a:lnTo>
                  <a:pt x="189230" y="273050"/>
                </a:lnTo>
                <a:lnTo>
                  <a:pt x="195580" y="279399"/>
                </a:lnTo>
                <a:lnTo>
                  <a:pt x="214629" y="279399"/>
                </a:lnTo>
                <a:lnTo>
                  <a:pt x="208280" y="273050"/>
                </a:lnTo>
                <a:close/>
              </a:path>
              <a:path w="2804160" h="2868929">
                <a:moveTo>
                  <a:pt x="214630" y="279400"/>
                </a:moveTo>
                <a:lnTo>
                  <a:pt x="195580" y="279400"/>
                </a:lnTo>
                <a:lnTo>
                  <a:pt x="201930" y="285749"/>
                </a:lnTo>
                <a:lnTo>
                  <a:pt x="220979" y="285749"/>
                </a:lnTo>
                <a:lnTo>
                  <a:pt x="214630" y="279400"/>
                </a:lnTo>
                <a:close/>
              </a:path>
              <a:path w="2804160" h="2868929">
                <a:moveTo>
                  <a:pt x="220980" y="285749"/>
                </a:moveTo>
                <a:lnTo>
                  <a:pt x="201930" y="285749"/>
                </a:lnTo>
                <a:lnTo>
                  <a:pt x="208280" y="292099"/>
                </a:lnTo>
                <a:lnTo>
                  <a:pt x="227330" y="292099"/>
                </a:lnTo>
                <a:lnTo>
                  <a:pt x="220980" y="285749"/>
                </a:lnTo>
                <a:close/>
              </a:path>
              <a:path w="2804160" h="2868929">
                <a:moveTo>
                  <a:pt x="227330" y="292100"/>
                </a:moveTo>
                <a:lnTo>
                  <a:pt x="208280" y="292100"/>
                </a:lnTo>
                <a:lnTo>
                  <a:pt x="214630" y="298449"/>
                </a:lnTo>
                <a:lnTo>
                  <a:pt x="233679" y="298449"/>
                </a:lnTo>
                <a:lnTo>
                  <a:pt x="227330" y="292100"/>
                </a:lnTo>
                <a:close/>
              </a:path>
              <a:path w="2804160" h="2868929">
                <a:moveTo>
                  <a:pt x="233680" y="298449"/>
                </a:moveTo>
                <a:lnTo>
                  <a:pt x="214630" y="298449"/>
                </a:lnTo>
                <a:lnTo>
                  <a:pt x="220980" y="304799"/>
                </a:lnTo>
                <a:lnTo>
                  <a:pt x="240030" y="304799"/>
                </a:lnTo>
                <a:lnTo>
                  <a:pt x="233680" y="298449"/>
                </a:lnTo>
                <a:close/>
              </a:path>
              <a:path w="2804160" h="2868929">
                <a:moveTo>
                  <a:pt x="240030" y="304800"/>
                </a:moveTo>
                <a:lnTo>
                  <a:pt x="220980" y="304800"/>
                </a:lnTo>
                <a:lnTo>
                  <a:pt x="227330" y="311149"/>
                </a:lnTo>
                <a:lnTo>
                  <a:pt x="246380" y="311149"/>
                </a:lnTo>
                <a:lnTo>
                  <a:pt x="240030" y="304800"/>
                </a:lnTo>
                <a:close/>
              </a:path>
              <a:path w="2804160" h="2868929">
                <a:moveTo>
                  <a:pt x="246380" y="311149"/>
                </a:moveTo>
                <a:lnTo>
                  <a:pt x="227330" y="311149"/>
                </a:lnTo>
                <a:lnTo>
                  <a:pt x="233680" y="317499"/>
                </a:lnTo>
                <a:lnTo>
                  <a:pt x="252729" y="317499"/>
                </a:lnTo>
                <a:lnTo>
                  <a:pt x="246380" y="311149"/>
                </a:lnTo>
                <a:close/>
              </a:path>
              <a:path w="2804160" h="2868929">
                <a:moveTo>
                  <a:pt x="252730" y="317499"/>
                </a:moveTo>
                <a:lnTo>
                  <a:pt x="233680" y="317499"/>
                </a:lnTo>
                <a:lnTo>
                  <a:pt x="240030" y="323849"/>
                </a:lnTo>
                <a:lnTo>
                  <a:pt x="259080" y="323849"/>
                </a:lnTo>
                <a:lnTo>
                  <a:pt x="252730" y="317499"/>
                </a:lnTo>
                <a:close/>
              </a:path>
              <a:path w="2804160" h="2868929">
                <a:moveTo>
                  <a:pt x="259080" y="323849"/>
                </a:moveTo>
                <a:lnTo>
                  <a:pt x="240030" y="323849"/>
                </a:lnTo>
                <a:lnTo>
                  <a:pt x="246380" y="330199"/>
                </a:lnTo>
                <a:lnTo>
                  <a:pt x="265430" y="330199"/>
                </a:lnTo>
                <a:lnTo>
                  <a:pt x="259080" y="323849"/>
                </a:lnTo>
                <a:close/>
              </a:path>
              <a:path w="2804160" h="2868929">
                <a:moveTo>
                  <a:pt x="265430" y="330200"/>
                </a:moveTo>
                <a:lnTo>
                  <a:pt x="246380" y="330200"/>
                </a:lnTo>
                <a:lnTo>
                  <a:pt x="252730" y="336549"/>
                </a:lnTo>
                <a:lnTo>
                  <a:pt x="271780" y="336549"/>
                </a:lnTo>
                <a:lnTo>
                  <a:pt x="265430" y="330200"/>
                </a:lnTo>
                <a:close/>
              </a:path>
              <a:path w="2804160" h="2868929">
                <a:moveTo>
                  <a:pt x="271780" y="336549"/>
                </a:moveTo>
                <a:lnTo>
                  <a:pt x="252730" y="336549"/>
                </a:lnTo>
                <a:lnTo>
                  <a:pt x="259080" y="342899"/>
                </a:lnTo>
                <a:lnTo>
                  <a:pt x="278130" y="342899"/>
                </a:lnTo>
                <a:lnTo>
                  <a:pt x="271780" y="336549"/>
                </a:lnTo>
                <a:close/>
              </a:path>
              <a:path w="2804160" h="2868929">
                <a:moveTo>
                  <a:pt x="278130" y="342899"/>
                </a:moveTo>
                <a:lnTo>
                  <a:pt x="259080" y="342899"/>
                </a:lnTo>
                <a:lnTo>
                  <a:pt x="265430" y="349249"/>
                </a:lnTo>
                <a:lnTo>
                  <a:pt x="284480" y="349249"/>
                </a:lnTo>
                <a:lnTo>
                  <a:pt x="278130" y="342899"/>
                </a:lnTo>
                <a:close/>
              </a:path>
              <a:path w="2804160" h="2868929">
                <a:moveTo>
                  <a:pt x="284480" y="349249"/>
                </a:moveTo>
                <a:lnTo>
                  <a:pt x="265430" y="349249"/>
                </a:lnTo>
                <a:lnTo>
                  <a:pt x="271780" y="355599"/>
                </a:lnTo>
                <a:lnTo>
                  <a:pt x="290830" y="355599"/>
                </a:lnTo>
                <a:lnTo>
                  <a:pt x="284480" y="349249"/>
                </a:lnTo>
                <a:close/>
              </a:path>
              <a:path w="2804160" h="2868929">
                <a:moveTo>
                  <a:pt x="290830" y="355599"/>
                </a:moveTo>
                <a:lnTo>
                  <a:pt x="271780" y="355599"/>
                </a:lnTo>
                <a:lnTo>
                  <a:pt x="297180" y="380999"/>
                </a:lnTo>
                <a:lnTo>
                  <a:pt x="316230" y="380999"/>
                </a:lnTo>
                <a:lnTo>
                  <a:pt x="290830" y="355599"/>
                </a:lnTo>
                <a:close/>
              </a:path>
              <a:path w="2804160" h="2868929">
                <a:moveTo>
                  <a:pt x="316230" y="381000"/>
                </a:moveTo>
                <a:lnTo>
                  <a:pt x="297180" y="381000"/>
                </a:lnTo>
                <a:lnTo>
                  <a:pt x="303530" y="387349"/>
                </a:lnTo>
                <a:lnTo>
                  <a:pt x="322580" y="387349"/>
                </a:lnTo>
                <a:lnTo>
                  <a:pt x="316230" y="381000"/>
                </a:lnTo>
                <a:close/>
              </a:path>
              <a:path w="2804160" h="2868929">
                <a:moveTo>
                  <a:pt x="322580" y="387350"/>
                </a:moveTo>
                <a:lnTo>
                  <a:pt x="303530" y="387350"/>
                </a:lnTo>
                <a:lnTo>
                  <a:pt x="309880" y="393699"/>
                </a:lnTo>
                <a:lnTo>
                  <a:pt x="328930" y="393699"/>
                </a:lnTo>
                <a:lnTo>
                  <a:pt x="322580" y="387350"/>
                </a:lnTo>
                <a:close/>
              </a:path>
              <a:path w="2804160" h="2868929">
                <a:moveTo>
                  <a:pt x="328930" y="393699"/>
                </a:moveTo>
                <a:lnTo>
                  <a:pt x="309880" y="393699"/>
                </a:lnTo>
                <a:lnTo>
                  <a:pt x="316230" y="400049"/>
                </a:lnTo>
                <a:lnTo>
                  <a:pt x="335280" y="400049"/>
                </a:lnTo>
                <a:lnTo>
                  <a:pt x="328930" y="393699"/>
                </a:lnTo>
                <a:close/>
              </a:path>
              <a:path w="2804160" h="2868929">
                <a:moveTo>
                  <a:pt x="335280" y="400050"/>
                </a:moveTo>
                <a:lnTo>
                  <a:pt x="316230" y="400050"/>
                </a:lnTo>
                <a:lnTo>
                  <a:pt x="322580" y="406399"/>
                </a:lnTo>
                <a:lnTo>
                  <a:pt x="341630" y="406399"/>
                </a:lnTo>
                <a:lnTo>
                  <a:pt x="335280" y="400050"/>
                </a:lnTo>
                <a:close/>
              </a:path>
              <a:path w="2804160" h="2868929">
                <a:moveTo>
                  <a:pt x="341630" y="406400"/>
                </a:moveTo>
                <a:lnTo>
                  <a:pt x="322580" y="406400"/>
                </a:lnTo>
                <a:lnTo>
                  <a:pt x="328930" y="412749"/>
                </a:lnTo>
                <a:lnTo>
                  <a:pt x="347980" y="412749"/>
                </a:lnTo>
                <a:lnTo>
                  <a:pt x="341630" y="406400"/>
                </a:lnTo>
                <a:close/>
              </a:path>
              <a:path w="2804160" h="2868929">
                <a:moveTo>
                  <a:pt x="347980" y="412750"/>
                </a:moveTo>
                <a:lnTo>
                  <a:pt x="328930" y="412750"/>
                </a:lnTo>
                <a:lnTo>
                  <a:pt x="335280" y="419099"/>
                </a:lnTo>
                <a:lnTo>
                  <a:pt x="354330" y="419099"/>
                </a:lnTo>
                <a:lnTo>
                  <a:pt x="347980" y="412750"/>
                </a:lnTo>
                <a:close/>
              </a:path>
              <a:path w="2804160" h="2868929">
                <a:moveTo>
                  <a:pt x="354330" y="419100"/>
                </a:moveTo>
                <a:lnTo>
                  <a:pt x="335280" y="419100"/>
                </a:lnTo>
                <a:lnTo>
                  <a:pt x="347980" y="431799"/>
                </a:lnTo>
                <a:lnTo>
                  <a:pt x="367030" y="431799"/>
                </a:lnTo>
                <a:lnTo>
                  <a:pt x="354330" y="419100"/>
                </a:lnTo>
                <a:close/>
              </a:path>
              <a:path w="2804160" h="2868929">
                <a:moveTo>
                  <a:pt x="367030" y="431800"/>
                </a:moveTo>
                <a:lnTo>
                  <a:pt x="347980" y="431800"/>
                </a:lnTo>
                <a:lnTo>
                  <a:pt x="354330" y="438149"/>
                </a:lnTo>
                <a:lnTo>
                  <a:pt x="373380" y="438149"/>
                </a:lnTo>
                <a:lnTo>
                  <a:pt x="367030" y="431800"/>
                </a:lnTo>
                <a:close/>
              </a:path>
              <a:path w="2804160" h="2868929">
                <a:moveTo>
                  <a:pt x="373380" y="438150"/>
                </a:moveTo>
                <a:lnTo>
                  <a:pt x="354330" y="438150"/>
                </a:lnTo>
                <a:lnTo>
                  <a:pt x="360680" y="444499"/>
                </a:lnTo>
                <a:lnTo>
                  <a:pt x="379730" y="444499"/>
                </a:lnTo>
                <a:lnTo>
                  <a:pt x="373380" y="438150"/>
                </a:lnTo>
                <a:close/>
              </a:path>
              <a:path w="2804160" h="2868929">
                <a:moveTo>
                  <a:pt x="379730" y="444500"/>
                </a:moveTo>
                <a:lnTo>
                  <a:pt x="360680" y="444500"/>
                </a:lnTo>
                <a:lnTo>
                  <a:pt x="373380" y="457199"/>
                </a:lnTo>
                <a:lnTo>
                  <a:pt x="392430" y="457199"/>
                </a:lnTo>
                <a:lnTo>
                  <a:pt x="379730" y="444500"/>
                </a:lnTo>
                <a:close/>
              </a:path>
              <a:path w="2804160" h="2868929">
                <a:moveTo>
                  <a:pt x="392430" y="457199"/>
                </a:moveTo>
                <a:lnTo>
                  <a:pt x="373380" y="457199"/>
                </a:lnTo>
                <a:lnTo>
                  <a:pt x="386080" y="469899"/>
                </a:lnTo>
                <a:lnTo>
                  <a:pt x="405130" y="469899"/>
                </a:lnTo>
                <a:lnTo>
                  <a:pt x="392430" y="457199"/>
                </a:lnTo>
                <a:close/>
              </a:path>
              <a:path w="2804160" h="2868929">
                <a:moveTo>
                  <a:pt x="405130" y="469900"/>
                </a:moveTo>
                <a:lnTo>
                  <a:pt x="386080" y="469900"/>
                </a:lnTo>
                <a:lnTo>
                  <a:pt x="392430" y="476249"/>
                </a:lnTo>
                <a:lnTo>
                  <a:pt x="411480" y="476249"/>
                </a:lnTo>
                <a:lnTo>
                  <a:pt x="405130" y="469900"/>
                </a:lnTo>
                <a:close/>
              </a:path>
              <a:path w="2804160" h="2868929">
                <a:moveTo>
                  <a:pt x="411480" y="476250"/>
                </a:moveTo>
                <a:lnTo>
                  <a:pt x="392430" y="476250"/>
                </a:lnTo>
                <a:lnTo>
                  <a:pt x="398780" y="482599"/>
                </a:lnTo>
                <a:lnTo>
                  <a:pt x="417830" y="482599"/>
                </a:lnTo>
                <a:lnTo>
                  <a:pt x="411480" y="476250"/>
                </a:lnTo>
                <a:close/>
              </a:path>
              <a:path w="2804160" h="2868929">
                <a:moveTo>
                  <a:pt x="417830" y="482600"/>
                </a:moveTo>
                <a:lnTo>
                  <a:pt x="398780" y="482600"/>
                </a:lnTo>
                <a:lnTo>
                  <a:pt x="417830" y="501649"/>
                </a:lnTo>
                <a:lnTo>
                  <a:pt x="436880" y="501649"/>
                </a:lnTo>
                <a:lnTo>
                  <a:pt x="417830" y="482600"/>
                </a:lnTo>
                <a:close/>
              </a:path>
              <a:path w="2804160" h="2868929">
                <a:moveTo>
                  <a:pt x="436880" y="501650"/>
                </a:moveTo>
                <a:lnTo>
                  <a:pt x="417830" y="501650"/>
                </a:lnTo>
                <a:lnTo>
                  <a:pt x="424180" y="507999"/>
                </a:lnTo>
                <a:lnTo>
                  <a:pt x="443230" y="507999"/>
                </a:lnTo>
                <a:lnTo>
                  <a:pt x="436880" y="501650"/>
                </a:lnTo>
                <a:close/>
              </a:path>
              <a:path w="2804160" h="2868929">
                <a:moveTo>
                  <a:pt x="443230" y="508000"/>
                </a:moveTo>
                <a:lnTo>
                  <a:pt x="424180" y="508000"/>
                </a:lnTo>
                <a:lnTo>
                  <a:pt x="430530" y="514349"/>
                </a:lnTo>
                <a:lnTo>
                  <a:pt x="449580" y="514349"/>
                </a:lnTo>
                <a:lnTo>
                  <a:pt x="443230" y="508000"/>
                </a:lnTo>
                <a:close/>
              </a:path>
              <a:path w="2804160" h="2868929">
                <a:moveTo>
                  <a:pt x="449580" y="514350"/>
                </a:moveTo>
                <a:lnTo>
                  <a:pt x="430530" y="514350"/>
                </a:lnTo>
                <a:lnTo>
                  <a:pt x="436880" y="520699"/>
                </a:lnTo>
                <a:lnTo>
                  <a:pt x="455930" y="520699"/>
                </a:lnTo>
                <a:lnTo>
                  <a:pt x="449580" y="514350"/>
                </a:lnTo>
                <a:close/>
              </a:path>
              <a:path w="2804160" h="2868929">
                <a:moveTo>
                  <a:pt x="455930" y="520700"/>
                </a:moveTo>
                <a:lnTo>
                  <a:pt x="436880" y="520700"/>
                </a:lnTo>
                <a:lnTo>
                  <a:pt x="449580" y="533399"/>
                </a:lnTo>
                <a:lnTo>
                  <a:pt x="468630" y="533399"/>
                </a:lnTo>
                <a:lnTo>
                  <a:pt x="455930" y="520700"/>
                </a:lnTo>
                <a:close/>
              </a:path>
              <a:path w="2804160" h="2868929">
                <a:moveTo>
                  <a:pt x="468630" y="533399"/>
                </a:moveTo>
                <a:lnTo>
                  <a:pt x="449580" y="533399"/>
                </a:lnTo>
                <a:lnTo>
                  <a:pt x="455930" y="539749"/>
                </a:lnTo>
                <a:lnTo>
                  <a:pt x="474980" y="539749"/>
                </a:lnTo>
                <a:lnTo>
                  <a:pt x="468630" y="533399"/>
                </a:lnTo>
                <a:close/>
              </a:path>
              <a:path w="2804160" h="2868929">
                <a:moveTo>
                  <a:pt x="474980" y="539750"/>
                </a:moveTo>
                <a:lnTo>
                  <a:pt x="455930" y="539750"/>
                </a:lnTo>
                <a:lnTo>
                  <a:pt x="468630" y="552449"/>
                </a:lnTo>
                <a:lnTo>
                  <a:pt x="487680" y="552449"/>
                </a:lnTo>
                <a:lnTo>
                  <a:pt x="474980" y="539750"/>
                </a:lnTo>
                <a:close/>
              </a:path>
              <a:path w="2804160" h="2868929">
                <a:moveTo>
                  <a:pt x="487680" y="552449"/>
                </a:moveTo>
                <a:lnTo>
                  <a:pt x="468630" y="552449"/>
                </a:lnTo>
                <a:lnTo>
                  <a:pt x="474980" y="558799"/>
                </a:lnTo>
                <a:lnTo>
                  <a:pt x="494030" y="558799"/>
                </a:lnTo>
                <a:lnTo>
                  <a:pt x="487680" y="552449"/>
                </a:lnTo>
                <a:close/>
              </a:path>
              <a:path w="2804160" h="2868929">
                <a:moveTo>
                  <a:pt x="494030" y="558800"/>
                </a:moveTo>
                <a:lnTo>
                  <a:pt x="474980" y="558800"/>
                </a:lnTo>
                <a:lnTo>
                  <a:pt x="481330" y="565149"/>
                </a:lnTo>
                <a:lnTo>
                  <a:pt x="500380" y="565149"/>
                </a:lnTo>
                <a:lnTo>
                  <a:pt x="494030" y="558800"/>
                </a:lnTo>
                <a:close/>
              </a:path>
              <a:path w="2804160" h="2868929">
                <a:moveTo>
                  <a:pt x="500380" y="565149"/>
                </a:moveTo>
                <a:lnTo>
                  <a:pt x="481330" y="565149"/>
                </a:lnTo>
                <a:lnTo>
                  <a:pt x="487680" y="571499"/>
                </a:lnTo>
                <a:lnTo>
                  <a:pt x="506730" y="571499"/>
                </a:lnTo>
                <a:lnTo>
                  <a:pt x="500380" y="565149"/>
                </a:lnTo>
                <a:close/>
              </a:path>
              <a:path w="2804160" h="2868929">
                <a:moveTo>
                  <a:pt x="506730" y="571499"/>
                </a:moveTo>
                <a:lnTo>
                  <a:pt x="487680" y="571499"/>
                </a:lnTo>
                <a:lnTo>
                  <a:pt x="506730" y="590549"/>
                </a:lnTo>
                <a:lnTo>
                  <a:pt x="525780" y="590549"/>
                </a:lnTo>
                <a:lnTo>
                  <a:pt x="506730" y="571499"/>
                </a:lnTo>
                <a:close/>
              </a:path>
              <a:path w="2804160" h="2868929">
                <a:moveTo>
                  <a:pt x="525780" y="590550"/>
                </a:moveTo>
                <a:lnTo>
                  <a:pt x="506730" y="590550"/>
                </a:lnTo>
                <a:lnTo>
                  <a:pt x="513080" y="596899"/>
                </a:lnTo>
                <a:lnTo>
                  <a:pt x="532130" y="596899"/>
                </a:lnTo>
                <a:lnTo>
                  <a:pt x="525780" y="590550"/>
                </a:lnTo>
                <a:close/>
              </a:path>
              <a:path w="2804160" h="2868929">
                <a:moveTo>
                  <a:pt x="532130" y="596899"/>
                </a:moveTo>
                <a:lnTo>
                  <a:pt x="513080" y="596899"/>
                </a:lnTo>
                <a:lnTo>
                  <a:pt x="519430" y="603249"/>
                </a:lnTo>
                <a:lnTo>
                  <a:pt x="538480" y="603249"/>
                </a:lnTo>
                <a:lnTo>
                  <a:pt x="532130" y="596899"/>
                </a:lnTo>
                <a:close/>
              </a:path>
              <a:path w="2804160" h="2868929">
                <a:moveTo>
                  <a:pt x="538480" y="603250"/>
                </a:moveTo>
                <a:lnTo>
                  <a:pt x="519430" y="603250"/>
                </a:lnTo>
                <a:lnTo>
                  <a:pt x="525780" y="609599"/>
                </a:lnTo>
                <a:lnTo>
                  <a:pt x="544830" y="609599"/>
                </a:lnTo>
                <a:lnTo>
                  <a:pt x="538480" y="603250"/>
                </a:lnTo>
                <a:close/>
              </a:path>
              <a:path w="2804160" h="2868929">
                <a:moveTo>
                  <a:pt x="544830" y="609600"/>
                </a:moveTo>
                <a:lnTo>
                  <a:pt x="525780" y="609600"/>
                </a:lnTo>
                <a:lnTo>
                  <a:pt x="532130" y="615949"/>
                </a:lnTo>
                <a:lnTo>
                  <a:pt x="551180" y="615949"/>
                </a:lnTo>
                <a:lnTo>
                  <a:pt x="544830" y="609600"/>
                </a:lnTo>
                <a:close/>
              </a:path>
              <a:path w="2804160" h="2868929">
                <a:moveTo>
                  <a:pt x="551180" y="615950"/>
                </a:moveTo>
                <a:lnTo>
                  <a:pt x="532130" y="615950"/>
                </a:lnTo>
                <a:lnTo>
                  <a:pt x="544830" y="628649"/>
                </a:lnTo>
                <a:lnTo>
                  <a:pt x="563880" y="628649"/>
                </a:lnTo>
                <a:lnTo>
                  <a:pt x="551180" y="615950"/>
                </a:lnTo>
                <a:close/>
              </a:path>
              <a:path w="2804160" h="2868929">
                <a:moveTo>
                  <a:pt x="563880" y="628650"/>
                </a:moveTo>
                <a:lnTo>
                  <a:pt x="544830" y="628650"/>
                </a:lnTo>
                <a:lnTo>
                  <a:pt x="551180" y="634999"/>
                </a:lnTo>
                <a:lnTo>
                  <a:pt x="570230" y="634999"/>
                </a:lnTo>
                <a:lnTo>
                  <a:pt x="563880" y="628650"/>
                </a:lnTo>
                <a:close/>
              </a:path>
              <a:path w="2804160" h="2868929">
                <a:moveTo>
                  <a:pt x="570230" y="634999"/>
                </a:moveTo>
                <a:lnTo>
                  <a:pt x="551180" y="634999"/>
                </a:lnTo>
                <a:lnTo>
                  <a:pt x="557530" y="641349"/>
                </a:lnTo>
                <a:lnTo>
                  <a:pt x="576580" y="641349"/>
                </a:lnTo>
                <a:lnTo>
                  <a:pt x="570230" y="634999"/>
                </a:lnTo>
                <a:close/>
              </a:path>
              <a:path w="2804160" h="2868929">
                <a:moveTo>
                  <a:pt x="576580" y="641349"/>
                </a:moveTo>
                <a:lnTo>
                  <a:pt x="557530" y="641349"/>
                </a:lnTo>
                <a:lnTo>
                  <a:pt x="563880" y="647699"/>
                </a:lnTo>
                <a:lnTo>
                  <a:pt x="582930" y="647699"/>
                </a:lnTo>
                <a:lnTo>
                  <a:pt x="576580" y="641349"/>
                </a:lnTo>
                <a:close/>
              </a:path>
              <a:path w="2804160" h="2868929">
                <a:moveTo>
                  <a:pt x="582930" y="647700"/>
                </a:moveTo>
                <a:lnTo>
                  <a:pt x="563880" y="647700"/>
                </a:lnTo>
                <a:lnTo>
                  <a:pt x="570230" y="654049"/>
                </a:lnTo>
                <a:lnTo>
                  <a:pt x="589280" y="654049"/>
                </a:lnTo>
                <a:lnTo>
                  <a:pt x="582930" y="647700"/>
                </a:lnTo>
                <a:close/>
              </a:path>
              <a:path w="2804160" h="2868929">
                <a:moveTo>
                  <a:pt x="589280" y="654049"/>
                </a:moveTo>
                <a:lnTo>
                  <a:pt x="570230" y="654049"/>
                </a:lnTo>
                <a:lnTo>
                  <a:pt x="576580" y="660399"/>
                </a:lnTo>
                <a:lnTo>
                  <a:pt x="595630" y="660399"/>
                </a:lnTo>
                <a:lnTo>
                  <a:pt x="589280" y="654049"/>
                </a:lnTo>
                <a:close/>
              </a:path>
              <a:path w="2804160" h="2868929">
                <a:moveTo>
                  <a:pt x="595630" y="660400"/>
                </a:moveTo>
                <a:lnTo>
                  <a:pt x="576580" y="660400"/>
                </a:lnTo>
                <a:lnTo>
                  <a:pt x="582930" y="666749"/>
                </a:lnTo>
                <a:lnTo>
                  <a:pt x="601980" y="666749"/>
                </a:lnTo>
                <a:lnTo>
                  <a:pt x="595630" y="660400"/>
                </a:lnTo>
                <a:close/>
              </a:path>
              <a:path w="2804160" h="2868929">
                <a:moveTo>
                  <a:pt x="601980" y="666749"/>
                </a:moveTo>
                <a:lnTo>
                  <a:pt x="582930" y="666749"/>
                </a:lnTo>
                <a:lnTo>
                  <a:pt x="589280" y="673099"/>
                </a:lnTo>
                <a:lnTo>
                  <a:pt x="608330" y="673099"/>
                </a:lnTo>
                <a:lnTo>
                  <a:pt x="601980" y="666749"/>
                </a:lnTo>
                <a:close/>
              </a:path>
              <a:path w="2804160" h="2868929">
                <a:moveTo>
                  <a:pt x="608330" y="673099"/>
                </a:moveTo>
                <a:lnTo>
                  <a:pt x="589280" y="673099"/>
                </a:lnTo>
                <a:lnTo>
                  <a:pt x="595630" y="679449"/>
                </a:lnTo>
                <a:lnTo>
                  <a:pt x="614680" y="679449"/>
                </a:lnTo>
                <a:lnTo>
                  <a:pt x="608330" y="673099"/>
                </a:lnTo>
                <a:close/>
              </a:path>
              <a:path w="2804160" h="2868929">
                <a:moveTo>
                  <a:pt x="614680" y="679450"/>
                </a:moveTo>
                <a:lnTo>
                  <a:pt x="595630" y="679450"/>
                </a:lnTo>
                <a:lnTo>
                  <a:pt x="601980" y="685799"/>
                </a:lnTo>
                <a:lnTo>
                  <a:pt x="621030" y="685799"/>
                </a:lnTo>
                <a:lnTo>
                  <a:pt x="614680" y="679450"/>
                </a:lnTo>
                <a:close/>
              </a:path>
              <a:path w="2804160" h="2868929">
                <a:moveTo>
                  <a:pt x="621030" y="685799"/>
                </a:moveTo>
                <a:lnTo>
                  <a:pt x="601980" y="685799"/>
                </a:lnTo>
                <a:lnTo>
                  <a:pt x="614680" y="698499"/>
                </a:lnTo>
                <a:lnTo>
                  <a:pt x="633730" y="698499"/>
                </a:lnTo>
                <a:lnTo>
                  <a:pt x="621030" y="685799"/>
                </a:lnTo>
                <a:close/>
              </a:path>
              <a:path w="2804160" h="2868929">
                <a:moveTo>
                  <a:pt x="633730" y="698499"/>
                </a:moveTo>
                <a:lnTo>
                  <a:pt x="614680" y="698499"/>
                </a:lnTo>
                <a:lnTo>
                  <a:pt x="621030" y="704849"/>
                </a:lnTo>
                <a:lnTo>
                  <a:pt x="640080" y="704849"/>
                </a:lnTo>
                <a:lnTo>
                  <a:pt x="633730" y="698499"/>
                </a:lnTo>
                <a:close/>
              </a:path>
              <a:path w="2804160" h="2868929">
                <a:moveTo>
                  <a:pt x="640080" y="704849"/>
                </a:moveTo>
                <a:lnTo>
                  <a:pt x="621030" y="704849"/>
                </a:lnTo>
                <a:lnTo>
                  <a:pt x="627380" y="711199"/>
                </a:lnTo>
                <a:lnTo>
                  <a:pt x="646430" y="711199"/>
                </a:lnTo>
                <a:lnTo>
                  <a:pt x="640080" y="704849"/>
                </a:lnTo>
                <a:close/>
              </a:path>
              <a:path w="2804160" h="2868929">
                <a:moveTo>
                  <a:pt x="646430" y="711199"/>
                </a:moveTo>
                <a:lnTo>
                  <a:pt x="627380" y="711199"/>
                </a:lnTo>
                <a:lnTo>
                  <a:pt x="633730" y="717549"/>
                </a:lnTo>
                <a:lnTo>
                  <a:pt x="652780" y="717549"/>
                </a:lnTo>
                <a:lnTo>
                  <a:pt x="646430" y="711199"/>
                </a:lnTo>
                <a:close/>
              </a:path>
              <a:path w="2804160" h="2868929">
                <a:moveTo>
                  <a:pt x="652780" y="717549"/>
                </a:moveTo>
                <a:lnTo>
                  <a:pt x="633730" y="717549"/>
                </a:lnTo>
                <a:lnTo>
                  <a:pt x="640080" y="723899"/>
                </a:lnTo>
                <a:lnTo>
                  <a:pt x="659130" y="723899"/>
                </a:lnTo>
                <a:lnTo>
                  <a:pt x="652780" y="717549"/>
                </a:lnTo>
                <a:close/>
              </a:path>
              <a:path w="2804160" h="2868929">
                <a:moveTo>
                  <a:pt x="659130" y="723899"/>
                </a:moveTo>
                <a:lnTo>
                  <a:pt x="640080" y="723899"/>
                </a:lnTo>
                <a:lnTo>
                  <a:pt x="652780" y="736599"/>
                </a:lnTo>
                <a:lnTo>
                  <a:pt x="671830" y="736599"/>
                </a:lnTo>
                <a:lnTo>
                  <a:pt x="659130" y="723899"/>
                </a:lnTo>
                <a:close/>
              </a:path>
              <a:path w="2804160" h="2868929">
                <a:moveTo>
                  <a:pt x="671830" y="736599"/>
                </a:moveTo>
                <a:lnTo>
                  <a:pt x="652780" y="736599"/>
                </a:lnTo>
                <a:lnTo>
                  <a:pt x="659130" y="742949"/>
                </a:lnTo>
                <a:lnTo>
                  <a:pt x="678180" y="742949"/>
                </a:lnTo>
                <a:lnTo>
                  <a:pt x="671830" y="736599"/>
                </a:lnTo>
                <a:close/>
              </a:path>
              <a:path w="2804160" h="2868929">
                <a:moveTo>
                  <a:pt x="678180" y="742949"/>
                </a:moveTo>
                <a:lnTo>
                  <a:pt x="659130" y="742949"/>
                </a:lnTo>
                <a:lnTo>
                  <a:pt x="665480" y="749299"/>
                </a:lnTo>
                <a:lnTo>
                  <a:pt x="684530" y="749299"/>
                </a:lnTo>
                <a:lnTo>
                  <a:pt x="678180" y="742949"/>
                </a:lnTo>
                <a:close/>
              </a:path>
              <a:path w="2804160" h="2868929">
                <a:moveTo>
                  <a:pt x="684530" y="749299"/>
                </a:moveTo>
                <a:lnTo>
                  <a:pt x="665480" y="749299"/>
                </a:lnTo>
                <a:lnTo>
                  <a:pt x="671830" y="755649"/>
                </a:lnTo>
                <a:lnTo>
                  <a:pt x="690880" y="755649"/>
                </a:lnTo>
                <a:lnTo>
                  <a:pt x="684530" y="749299"/>
                </a:lnTo>
                <a:close/>
              </a:path>
              <a:path w="2804160" h="2868929">
                <a:moveTo>
                  <a:pt x="690880" y="755650"/>
                </a:moveTo>
                <a:lnTo>
                  <a:pt x="671830" y="755650"/>
                </a:lnTo>
                <a:lnTo>
                  <a:pt x="678180" y="761999"/>
                </a:lnTo>
                <a:lnTo>
                  <a:pt x="697230" y="761999"/>
                </a:lnTo>
                <a:lnTo>
                  <a:pt x="690880" y="755650"/>
                </a:lnTo>
                <a:close/>
              </a:path>
              <a:path w="2804160" h="2868929">
                <a:moveTo>
                  <a:pt x="697230" y="762000"/>
                </a:moveTo>
                <a:lnTo>
                  <a:pt x="678180" y="762000"/>
                </a:lnTo>
                <a:lnTo>
                  <a:pt x="690880" y="774699"/>
                </a:lnTo>
                <a:lnTo>
                  <a:pt x="709930" y="774699"/>
                </a:lnTo>
                <a:lnTo>
                  <a:pt x="697230" y="762000"/>
                </a:lnTo>
                <a:close/>
              </a:path>
              <a:path w="2804160" h="2868929">
                <a:moveTo>
                  <a:pt x="709930" y="774700"/>
                </a:moveTo>
                <a:lnTo>
                  <a:pt x="690880" y="774700"/>
                </a:lnTo>
                <a:lnTo>
                  <a:pt x="697230" y="781049"/>
                </a:lnTo>
                <a:lnTo>
                  <a:pt x="716280" y="781049"/>
                </a:lnTo>
                <a:lnTo>
                  <a:pt x="709930" y="774700"/>
                </a:lnTo>
                <a:close/>
              </a:path>
              <a:path w="2804160" h="2868929">
                <a:moveTo>
                  <a:pt x="716280" y="781050"/>
                </a:moveTo>
                <a:lnTo>
                  <a:pt x="697230" y="781050"/>
                </a:lnTo>
                <a:lnTo>
                  <a:pt x="703580" y="787399"/>
                </a:lnTo>
                <a:lnTo>
                  <a:pt x="722630" y="787399"/>
                </a:lnTo>
                <a:lnTo>
                  <a:pt x="716280" y="781050"/>
                </a:lnTo>
                <a:close/>
              </a:path>
              <a:path w="2804160" h="2868929">
                <a:moveTo>
                  <a:pt x="722630" y="787400"/>
                </a:moveTo>
                <a:lnTo>
                  <a:pt x="703580" y="787400"/>
                </a:lnTo>
                <a:lnTo>
                  <a:pt x="709930" y="793749"/>
                </a:lnTo>
                <a:lnTo>
                  <a:pt x="728980" y="793749"/>
                </a:lnTo>
                <a:lnTo>
                  <a:pt x="722630" y="787400"/>
                </a:lnTo>
                <a:close/>
              </a:path>
              <a:path w="2804160" h="2868929">
                <a:moveTo>
                  <a:pt x="728980" y="793749"/>
                </a:moveTo>
                <a:lnTo>
                  <a:pt x="709930" y="793749"/>
                </a:lnTo>
                <a:lnTo>
                  <a:pt x="722630" y="806449"/>
                </a:lnTo>
                <a:lnTo>
                  <a:pt x="741680" y="806449"/>
                </a:lnTo>
                <a:lnTo>
                  <a:pt x="728980" y="793749"/>
                </a:lnTo>
                <a:close/>
              </a:path>
              <a:path w="2804160" h="2868929">
                <a:moveTo>
                  <a:pt x="741680" y="806449"/>
                </a:moveTo>
                <a:lnTo>
                  <a:pt x="722630" y="806449"/>
                </a:lnTo>
                <a:lnTo>
                  <a:pt x="728980" y="812799"/>
                </a:lnTo>
                <a:lnTo>
                  <a:pt x="748030" y="812799"/>
                </a:lnTo>
                <a:lnTo>
                  <a:pt x="741680" y="806449"/>
                </a:lnTo>
                <a:close/>
              </a:path>
              <a:path w="2804160" h="2868929">
                <a:moveTo>
                  <a:pt x="748030" y="812799"/>
                </a:moveTo>
                <a:lnTo>
                  <a:pt x="728980" y="812799"/>
                </a:lnTo>
                <a:lnTo>
                  <a:pt x="748030" y="831849"/>
                </a:lnTo>
                <a:lnTo>
                  <a:pt x="767080" y="831849"/>
                </a:lnTo>
                <a:lnTo>
                  <a:pt x="748030" y="812799"/>
                </a:lnTo>
                <a:close/>
              </a:path>
              <a:path w="2804160" h="2868929">
                <a:moveTo>
                  <a:pt x="767080" y="831850"/>
                </a:moveTo>
                <a:lnTo>
                  <a:pt x="748030" y="831850"/>
                </a:lnTo>
                <a:lnTo>
                  <a:pt x="767080" y="850899"/>
                </a:lnTo>
                <a:lnTo>
                  <a:pt x="786130" y="850899"/>
                </a:lnTo>
                <a:lnTo>
                  <a:pt x="767080" y="831850"/>
                </a:lnTo>
                <a:close/>
              </a:path>
              <a:path w="2804160" h="2868929">
                <a:moveTo>
                  <a:pt x="786130" y="850900"/>
                </a:moveTo>
                <a:lnTo>
                  <a:pt x="767080" y="850900"/>
                </a:lnTo>
                <a:lnTo>
                  <a:pt x="773430" y="857249"/>
                </a:lnTo>
                <a:lnTo>
                  <a:pt x="792480" y="857249"/>
                </a:lnTo>
                <a:lnTo>
                  <a:pt x="786130" y="850900"/>
                </a:lnTo>
                <a:close/>
              </a:path>
              <a:path w="2804160" h="2868929">
                <a:moveTo>
                  <a:pt x="792480" y="857250"/>
                </a:moveTo>
                <a:lnTo>
                  <a:pt x="773430" y="857250"/>
                </a:lnTo>
                <a:lnTo>
                  <a:pt x="779780" y="863599"/>
                </a:lnTo>
                <a:lnTo>
                  <a:pt x="798830" y="863599"/>
                </a:lnTo>
                <a:lnTo>
                  <a:pt x="792480" y="857250"/>
                </a:lnTo>
                <a:close/>
              </a:path>
              <a:path w="2804160" h="2868929">
                <a:moveTo>
                  <a:pt x="798830" y="863600"/>
                </a:moveTo>
                <a:lnTo>
                  <a:pt x="779780" y="863600"/>
                </a:lnTo>
                <a:lnTo>
                  <a:pt x="786130" y="869949"/>
                </a:lnTo>
                <a:lnTo>
                  <a:pt x="805180" y="869949"/>
                </a:lnTo>
                <a:lnTo>
                  <a:pt x="798830" y="863600"/>
                </a:lnTo>
                <a:close/>
              </a:path>
              <a:path w="2804160" h="2868929">
                <a:moveTo>
                  <a:pt x="805180" y="869950"/>
                </a:moveTo>
                <a:lnTo>
                  <a:pt x="786130" y="869950"/>
                </a:lnTo>
                <a:lnTo>
                  <a:pt x="792480" y="876299"/>
                </a:lnTo>
                <a:lnTo>
                  <a:pt x="811530" y="876299"/>
                </a:lnTo>
                <a:lnTo>
                  <a:pt x="805180" y="869950"/>
                </a:lnTo>
                <a:close/>
              </a:path>
              <a:path w="2804160" h="2868929">
                <a:moveTo>
                  <a:pt x="811530" y="876299"/>
                </a:moveTo>
                <a:lnTo>
                  <a:pt x="792480" y="876299"/>
                </a:lnTo>
                <a:lnTo>
                  <a:pt x="798830" y="882649"/>
                </a:lnTo>
                <a:lnTo>
                  <a:pt x="817880" y="882649"/>
                </a:lnTo>
                <a:lnTo>
                  <a:pt x="811530" y="876299"/>
                </a:lnTo>
                <a:close/>
              </a:path>
              <a:path w="2804160" h="2868929">
                <a:moveTo>
                  <a:pt x="817880" y="882650"/>
                </a:moveTo>
                <a:lnTo>
                  <a:pt x="798830" y="882650"/>
                </a:lnTo>
                <a:lnTo>
                  <a:pt x="805180" y="888999"/>
                </a:lnTo>
                <a:lnTo>
                  <a:pt x="824230" y="888999"/>
                </a:lnTo>
                <a:lnTo>
                  <a:pt x="817880" y="882650"/>
                </a:lnTo>
                <a:close/>
              </a:path>
              <a:path w="2804160" h="2868929">
                <a:moveTo>
                  <a:pt x="824230" y="889000"/>
                </a:moveTo>
                <a:lnTo>
                  <a:pt x="805180" y="889000"/>
                </a:lnTo>
                <a:lnTo>
                  <a:pt x="811530" y="895349"/>
                </a:lnTo>
                <a:lnTo>
                  <a:pt x="830580" y="895349"/>
                </a:lnTo>
                <a:lnTo>
                  <a:pt x="824230" y="889000"/>
                </a:lnTo>
                <a:close/>
              </a:path>
              <a:path w="2804160" h="2868929">
                <a:moveTo>
                  <a:pt x="830580" y="895350"/>
                </a:moveTo>
                <a:lnTo>
                  <a:pt x="811530" y="895350"/>
                </a:lnTo>
                <a:lnTo>
                  <a:pt x="817880" y="901699"/>
                </a:lnTo>
                <a:lnTo>
                  <a:pt x="836930" y="901699"/>
                </a:lnTo>
                <a:lnTo>
                  <a:pt x="830580" y="895350"/>
                </a:lnTo>
                <a:close/>
              </a:path>
              <a:path w="2804160" h="2868929">
                <a:moveTo>
                  <a:pt x="836930" y="901700"/>
                </a:moveTo>
                <a:lnTo>
                  <a:pt x="817880" y="901700"/>
                </a:lnTo>
                <a:lnTo>
                  <a:pt x="830580" y="914399"/>
                </a:lnTo>
                <a:lnTo>
                  <a:pt x="849630" y="914399"/>
                </a:lnTo>
                <a:lnTo>
                  <a:pt x="836930" y="901700"/>
                </a:lnTo>
                <a:close/>
              </a:path>
              <a:path w="2804160" h="2868929">
                <a:moveTo>
                  <a:pt x="849630" y="914400"/>
                </a:moveTo>
                <a:lnTo>
                  <a:pt x="830580" y="914400"/>
                </a:lnTo>
                <a:lnTo>
                  <a:pt x="836930" y="920749"/>
                </a:lnTo>
                <a:lnTo>
                  <a:pt x="855980" y="920749"/>
                </a:lnTo>
                <a:lnTo>
                  <a:pt x="849630" y="914400"/>
                </a:lnTo>
                <a:close/>
              </a:path>
              <a:path w="2804160" h="2868929">
                <a:moveTo>
                  <a:pt x="855980" y="920750"/>
                </a:moveTo>
                <a:lnTo>
                  <a:pt x="836930" y="920750"/>
                </a:lnTo>
                <a:lnTo>
                  <a:pt x="843280" y="927099"/>
                </a:lnTo>
                <a:lnTo>
                  <a:pt x="862330" y="927099"/>
                </a:lnTo>
                <a:lnTo>
                  <a:pt x="855980" y="920750"/>
                </a:lnTo>
                <a:close/>
              </a:path>
              <a:path w="2804160" h="2868929">
                <a:moveTo>
                  <a:pt x="862330" y="927100"/>
                </a:moveTo>
                <a:lnTo>
                  <a:pt x="843280" y="927100"/>
                </a:lnTo>
                <a:lnTo>
                  <a:pt x="849630" y="933449"/>
                </a:lnTo>
                <a:lnTo>
                  <a:pt x="868680" y="933449"/>
                </a:lnTo>
                <a:lnTo>
                  <a:pt x="862330" y="927100"/>
                </a:lnTo>
                <a:close/>
              </a:path>
              <a:path w="2804160" h="2868929">
                <a:moveTo>
                  <a:pt x="868680" y="933450"/>
                </a:moveTo>
                <a:lnTo>
                  <a:pt x="849630" y="933450"/>
                </a:lnTo>
                <a:lnTo>
                  <a:pt x="862330" y="946149"/>
                </a:lnTo>
                <a:lnTo>
                  <a:pt x="881380" y="946149"/>
                </a:lnTo>
                <a:lnTo>
                  <a:pt x="868680" y="933450"/>
                </a:lnTo>
                <a:close/>
              </a:path>
              <a:path w="2804160" h="2868929">
                <a:moveTo>
                  <a:pt x="881380" y="946150"/>
                </a:moveTo>
                <a:lnTo>
                  <a:pt x="862330" y="946150"/>
                </a:lnTo>
                <a:lnTo>
                  <a:pt x="868680" y="952499"/>
                </a:lnTo>
                <a:lnTo>
                  <a:pt x="887730" y="952499"/>
                </a:lnTo>
                <a:lnTo>
                  <a:pt x="881380" y="946150"/>
                </a:lnTo>
                <a:close/>
              </a:path>
              <a:path w="2804160" h="2868929">
                <a:moveTo>
                  <a:pt x="887730" y="952500"/>
                </a:moveTo>
                <a:lnTo>
                  <a:pt x="868680" y="952500"/>
                </a:lnTo>
                <a:lnTo>
                  <a:pt x="875030" y="958849"/>
                </a:lnTo>
                <a:lnTo>
                  <a:pt x="894080" y="958849"/>
                </a:lnTo>
                <a:lnTo>
                  <a:pt x="887730" y="952500"/>
                </a:lnTo>
                <a:close/>
              </a:path>
              <a:path w="2804160" h="2868929">
                <a:moveTo>
                  <a:pt x="894080" y="958850"/>
                </a:moveTo>
                <a:lnTo>
                  <a:pt x="875030" y="958850"/>
                </a:lnTo>
                <a:lnTo>
                  <a:pt x="881380" y="965199"/>
                </a:lnTo>
                <a:lnTo>
                  <a:pt x="900430" y="965199"/>
                </a:lnTo>
                <a:lnTo>
                  <a:pt x="894080" y="958850"/>
                </a:lnTo>
                <a:close/>
              </a:path>
              <a:path w="2804160" h="2868929">
                <a:moveTo>
                  <a:pt x="900430" y="965200"/>
                </a:moveTo>
                <a:lnTo>
                  <a:pt x="881380" y="965200"/>
                </a:lnTo>
                <a:lnTo>
                  <a:pt x="900430" y="984249"/>
                </a:lnTo>
                <a:lnTo>
                  <a:pt x="919480" y="984249"/>
                </a:lnTo>
                <a:lnTo>
                  <a:pt x="900430" y="965200"/>
                </a:lnTo>
                <a:close/>
              </a:path>
              <a:path w="2804160" h="2868929">
                <a:moveTo>
                  <a:pt x="919480" y="984250"/>
                </a:moveTo>
                <a:lnTo>
                  <a:pt x="900430" y="984250"/>
                </a:lnTo>
                <a:lnTo>
                  <a:pt x="906780" y="990599"/>
                </a:lnTo>
                <a:lnTo>
                  <a:pt x="925830" y="990599"/>
                </a:lnTo>
                <a:lnTo>
                  <a:pt x="919480" y="984250"/>
                </a:lnTo>
                <a:close/>
              </a:path>
              <a:path w="2804160" h="2868929">
                <a:moveTo>
                  <a:pt x="925830" y="990600"/>
                </a:moveTo>
                <a:lnTo>
                  <a:pt x="906780" y="990600"/>
                </a:lnTo>
                <a:lnTo>
                  <a:pt x="913130" y="996949"/>
                </a:lnTo>
                <a:lnTo>
                  <a:pt x="932180" y="996949"/>
                </a:lnTo>
                <a:lnTo>
                  <a:pt x="925830" y="990600"/>
                </a:lnTo>
                <a:close/>
              </a:path>
              <a:path w="2804160" h="2868929">
                <a:moveTo>
                  <a:pt x="932180" y="996950"/>
                </a:moveTo>
                <a:lnTo>
                  <a:pt x="913130" y="996950"/>
                </a:lnTo>
                <a:lnTo>
                  <a:pt x="925830" y="1009649"/>
                </a:lnTo>
                <a:lnTo>
                  <a:pt x="944880" y="1009649"/>
                </a:lnTo>
                <a:lnTo>
                  <a:pt x="932180" y="996950"/>
                </a:lnTo>
                <a:close/>
              </a:path>
              <a:path w="2804160" h="2868929">
                <a:moveTo>
                  <a:pt x="944880" y="1009650"/>
                </a:moveTo>
                <a:lnTo>
                  <a:pt x="925830" y="1009650"/>
                </a:lnTo>
                <a:lnTo>
                  <a:pt x="932180" y="1015999"/>
                </a:lnTo>
                <a:lnTo>
                  <a:pt x="951230" y="1015999"/>
                </a:lnTo>
                <a:lnTo>
                  <a:pt x="944880" y="1009650"/>
                </a:lnTo>
                <a:close/>
              </a:path>
              <a:path w="2804160" h="2868929">
                <a:moveTo>
                  <a:pt x="951230" y="1015999"/>
                </a:moveTo>
                <a:lnTo>
                  <a:pt x="932180" y="1015999"/>
                </a:lnTo>
                <a:lnTo>
                  <a:pt x="938530" y="1022349"/>
                </a:lnTo>
                <a:lnTo>
                  <a:pt x="957580" y="1022349"/>
                </a:lnTo>
                <a:lnTo>
                  <a:pt x="951230" y="1015999"/>
                </a:lnTo>
                <a:close/>
              </a:path>
              <a:path w="2804160" h="2868929">
                <a:moveTo>
                  <a:pt x="957580" y="1022350"/>
                </a:moveTo>
                <a:lnTo>
                  <a:pt x="938530" y="1022350"/>
                </a:lnTo>
                <a:lnTo>
                  <a:pt x="944880" y="1028699"/>
                </a:lnTo>
                <a:lnTo>
                  <a:pt x="963930" y="1028699"/>
                </a:lnTo>
                <a:lnTo>
                  <a:pt x="957580" y="1022350"/>
                </a:lnTo>
                <a:close/>
              </a:path>
              <a:path w="2804160" h="2868929">
                <a:moveTo>
                  <a:pt x="963930" y="1028700"/>
                </a:moveTo>
                <a:lnTo>
                  <a:pt x="944880" y="1028700"/>
                </a:lnTo>
                <a:lnTo>
                  <a:pt x="951230" y="1035049"/>
                </a:lnTo>
                <a:lnTo>
                  <a:pt x="970280" y="1035049"/>
                </a:lnTo>
                <a:lnTo>
                  <a:pt x="963930" y="1028700"/>
                </a:lnTo>
                <a:close/>
              </a:path>
              <a:path w="2804160" h="2868929">
                <a:moveTo>
                  <a:pt x="970280" y="1035050"/>
                </a:moveTo>
                <a:lnTo>
                  <a:pt x="951230" y="1035050"/>
                </a:lnTo>
                <a:lnTo>
                  <a:pt x="957580" y="1041399"/>
                </a:lnTo>
                <a:lnTo>
                  <a:pt x="976630" y="1041399"/>
                </a:lnTo>
                <a:lnTo>
                  <a:pt x="970280" y="1035050"/>
                </a:lnTo>
                <a:close/>
              </a:path>
              <a:path w="2804160" h="2868929">
                <a:moveTo>
                  <a:pt x="976630" y="1041400"/>
                </a:moveTo>
                <a:lnTo>
                  <a:pt x="957580" y="1041400"/>
                </a:lnTo>
                <a:lnTo>
                  <a:pt x="970280" y="1054099"/>
                </a:lnTo>
                <a:lnTo>
                  <a:pt x="989330" y="1054099"/>
                </a:lnTo>
                <a:lnTo>
                  <a:pt x="976630" y="1041400"/>
                </a:lnTo>
                <a:close/>
              </a:path>
              <a:path w="2804160" h="2868929">
                <a:moveTo>
                  <a:pt x="989330" y="1054099"/>
                </a:moveTo>
                <a:lnTo>
                  <a:pt x="970280" y="1054099"/>
                </a:lnTo>
                <a:lnTo>
                  <a:pt x="976630" y="1060449"/>
                </a:lnTo>
                <a:lnTo>
                  <a:pt x="995680" y="1060449"/>
                </a:lnTo>
                <a:lnTo>
                  <a:pt x="989330" y="1054099"/>
                </a:lnTo>
                <a:close/>
              </a:path>
              <a:path w="2804160" h="2868929">
                <a:moveTo>
                  <a:pt x="995680" y="1060450"/>
                </a:moveTo>
                <a:lnTo>
                  <a:pt x="976630" y="1060450"/>
                </a:lnTo>
                <a:lnTo>
                  <a:pt x="982980" y="1066799"/>
                </a:lnTo>
                <a:lnTo>
                  <a:pt x="1002030" y="1066799"/>
                </a:lnTo>
                <a:lnTo>
                  <a:pt x="995680" y="1060450"/>
                </a:lnTo>
                <a:close/>
              </a:path>
              <a:path w="2804160" h="2868929">
                <a:moveTo>
                  <a:pt x="1002030" y="1066800"/>
                </a:moveTo>
                <a:lnTo>
                  <a:pt x="982980" y="1066800"/>
                </a:lnTo>
                <a:lnTo>
                  <a:pt x="989330" y="1073149"/>
                </a:lnTo>
                <a:lnTo>
                  <a:pt x="1008380" y="1073149"/>
                </a:lnTo>
                <a:lnTo>
                  <a:pt x="1002030" y="1066800"/>
                </a:lnTo>
                <a:close/>
              </a:path>
              <a:path w="2804160" h="2868929">
                <a:moveTo>
                  <a:pt x="1008380" y="1073149"/>
                </a:moveTo>
                <a:lnTo>
                  <a:pt x="989330" y="1073149"/>
                </a:lnTo>
                <a:lnTo>
                  <a:pt x="995680" y="1079499"/>
                </a:lnTo>
                <a:lnTo>
                  <a:pt x="1014730" y="1079499"/>
                </a:lnTo>
                <a:lnTo>
                  <a:pt x="1008380" y="1073149"/>
                </a:lnTo>
                <a:close/>
              </a:path>
              <a:path w="2804160" h="2868929">
                <a:moveTo>
                  <a:pt x="1014730" y="1079500"/>
                </a:moveTo>
                <a:lnTo>
                  <a:pt x="995680" y="1079500"/>
                </a:lnTo>
                <a:lnTo>
                  <a:pt x="1002030" y="1085849"/>
                </a:lnTo>
                <a:lnTo>
                  <a:pt x="1021080" y="1085849"/>
                </a:lnTo>
                <a:lnTo>
                  <a:pt x="1014730" y="1079500"/>
                </a:lnTo>
                <a:close/>
              </a:path>
              <a:path w="2804160" h="2868929">
                <a:moveTo>
                  <a:pt x="1021080" y="1085849"/>
                </a:moveTo>
                <a:lnTo>
                  <a:pt x="1002030" y="1085849"/>
                </a:lnTo>
                <a:lnTo>
                  <a:pt x="1008380" y="1092199"/>
                </a:lnTo>
                <a:lnTo>
                  <a:pt x="1027430" y="1092199"/>
                </a:lnTo>
                <a:lnTo>
                  <a:pt x="1021080" y="1085849"/>
                </a:lnTo>
                <a:close/>
              </a:path>
              <a:path w="2804160" h="2868929">
                <a:moveTo>
                  <a:pt x="1027430" y="1092200"/>
                </a:moveTo>
                <a:lnTo>
                  <a:pt x="1008380" y="1092200"/>
                </a:lnTo>
                <a:lnTo>
                  <a:pt x="1014730" y="1098549"/>
                </a:lnTo>
                <a:lnTo>
                  <a:pt x="1033780" y="1098549"/>
                </a:lnTo>
                <a:lnTo>
                  <a:pt x="1027430" y="1092200"/>
                </a:lnTo>
                <a:close/>
              </a:path>
              <a:path w="2804160" h="2868929">
                <a:moveTo>
                  <a:pt x="1033780" y="1098550"/>
                </a:moveTo>
                <a:lnTo>
                  <a:pt x="1014730" y="1098550"/>
                </a:lnTo>
                <a:lnTo>
                  <a:pt x="1021080" y="1104899"/>
                </a:lnTo>
                <a:lnTo>
                  <a:pt x="1040130" y="1104899"/>
                </a:lnTo>
                <a:lnTo>
                  <a:pt x="1033780" y="1098550"/>
                </a:lnTo>
                <a:close/>
              </a:path>
              <a:path w="2804160" h="2868929">
                <a:moveTo>
                  <a:pt x="1040130" y="1104900"/>
                </a:moveTo>
                <a:lnTo>
                  <a:pt x="1021080" y="1104900"/>
                </a:lnTo>
                <a:lnTo>
                  <a:pt x="1027430" y="1111249"/>
                </a:lnTo>
                <a:lnTo>
                  <a:pt x="1046480" y="1111249"/>
                </a:lnTo>
                <a:lnTo>
                  <a:pt x="1040130" y="1104900"/>
                </a:lnTo>
                <a:close/>
              </a:path>
              <a:path w="2804160" h="2868929">
                <a:moveTo>
                  <a:pt x="1046480" y="1111249"/>
                </a:moveTo>
                <a:lnTo>
                  <a:pt x="1027430" y="1111249"/>
                </a:lnTo>
                <a:lnTo>
                  <a:pt x="1040130" y="1123949"/>
                </a:lnTo>
                <a:lnTo>
                  <a:pt x="1059180" y="1123949"/>
                </a:lnTo>
                <a:lnTo>
                  <a:pt x="1046480" y="1111249"/>
                </a:lnTo>
                <a:close/>
              </a:path>
              <a:path w="2804160" h="2868929">
                <a:moveTo>
                  <a:pt x="1059180" y="1123950"/>
                </a:moveTo>
                <a:lnTo>
                  <a:pt x="1040130" y="1123950"/>
                </a:lnTo>
                <a:lnTo>
                  <a:pt x="1046480" y="1130299"/>
                </a:lnTo>
                <a:lnTo>
                  <a:pt x="1065530" y="1130299"/>
                </a:lnTo>
                <a:lnTo>
                  <a:pt x="1059180" y="1123950"/>
                </a:lnTo>
                <a:close/>
              </a:path>
              <a:path w="2804160" h="2868929">
                <a:moveTo>
                  <a:pt x="1065530" y="1130300"/>
                </a:moveTo>
                <a:lnTo>
                  <a:pt x="1046480" y="1130300"/>
                </a:lnTo>
                <a:lnTo>
                  <a:pt x="1052830" y="1136649"/>
                </a:lnTo>
                <a:lnTo>
                  <a:pt x="1071880" y="1136649"/>
                </a:lnTo>
                <a:lnTo>
                  <a:pt x="1065530" y="1130300"/>
                </a:lnTo>
                <a:close/>
              </a:path>
              <a:path w="2804160" h="2868929">
                <a:moveTo>
                  <a:pt x="1071880" y="1136650"/>
                </a:moveTo>
                <a:lnTo>
                  <a:pt x="1052830" y="1136650"/>
                </a:lnTo>
                <a:lnTo>
                  <a:pt x="1059180" y="1142999"/>
                </a:lnTo>
                <a:lnTo>
                  <a:pt x="1078230" y="1142999"/>
                </a:lnTo>
                <a:lnTo>
                  <a:pt x="1071880" y="1136650"/>
                </a:lnTo>
                <a:close/>
              </a:path>
              <a:path w="2804160" h="2868929">
                <a:moveTo>
                  <a:pt x="1078230" y="1142999"/>
                </a:moveTo>
                <a:lnTo>
                  <a:pt x="1059180" y="1142999"/>
                </a:lnTo>
                <a:lnTo>
                  <a:pt x="1065530" y="1149349"/>
                </a:lnTo>
                <a:lnTo>
                  <a:pt x="1084580" y="1149349"/>
                </a:lnTo>
                <a:lnTo>
                  <a:pt x="1078230" y="1142999"/>
                </a:lnTo>
                <a:close/>
              </a:path>
              <a:path w="2804160" h="2868929">
                <a:moveTo>
                  <a:pt x="1084580" y="1149350"/>
                </a:moveTo>
                <a:lnTo>
                  <a:pt x="1065530" y="1149350"/>
                </a:lnTo>
                <a:lnTo>
                  <a:pt x="1071880" y="1155699"/>
                </a:lnTo>
                <a:lnTo>
                  <a:pt x="1090930" y="1155699"/>
                </a:lnTo>
                <a:lnTo>
                  <a:pt x="1084580" y="1149350"/>
                </a:lnTo>
                <a:close/>
              </a:path>
              <a:path w="2804160" h="2868929">
                <a:moveTo>
                  <a:pt x="1090930" y="1155700"/>
                </a:moveTo>
                <a:lnTo>
                  <a:pt x="1071880" y="1155700"/>
                </a:lnTo>
                <a:lnTo>
                  <a:pt x="1078230" y="1162049"/>
                </a:lnTo>
                <a:lnTo>
                  <a:pt x="1097280" y="1162049"/>
                </a:lnTo>
                <a:lnTo>
                  <a:pt x="1090930" y="1155700"/>
                </a:lnTo>
                <a:close/>
              </a:path>
              <a:path w="2804160" h="2868929">
                <a:moveTo>
                  <a:pt x="1097280" y="1162050"/>
                </a:moveTo>
                <a:lnTo>
                  <a:pt x="1078230" y="1162050"/>
                </a:lnTo>
                <a:lnTo>
                  <a:pt x="1084580" y="1168399"/>
                </a:lnTo>
                <a:lnTo>
                  <a:pt x="1103630" y="1168399"/>
                </a:lnTo>
                <a:lnTo>
                  <a:pt x="1097280" y="1162050"/>
                </a:lnTo>
                <a:close/>
              </a:path>
              <a:path w="2804160" h="2868929">
                <a:moveTo>
                  <a:pt x="1103630" y="1168400"/>
                </a:moveTo>
                <a:lnTo>
                  <a:pt x="1084580" y="1168400"/>
                </a:lnTo>
                <a:lnTo>
                  <a:pt x="1097280" y="1181099"/>
                </a:lnTo>
                <a:lnTo>
                  <a:pt x="1116330" y="1181099"/>
                </a:lnTo>
                <a:lnTo>
                  <a:pt x="1103630" y="1168400"/>
                </a:lnTo>
                <a:close/>
              </a:path>
              <a:path w="2804160" h="2868929">
                <a:moveTo>
                  <a:pt x="1116330" y="1181100"/>
                </a:moveTo>
                <a:lnTo>
                  <a:pt x="1097280" y="1181100"/>
                </a:lnTo>
                <a:lnTo>
                  <a:pt x="1103630" y="1187449"/>
                </a:lnTo>
                <a:lnTo>
                  <a:pt x="1122680" y="1187449"/>
                </a:lnTo>
                <a:lnTo>
                  <a:pt x="1116330" y="1181100"/>
                </a:lnTo>
                <a:close/>
              </a:path>
              <a:path w="2804160" h="2868929">
                <a:moveTo>
                  <a:pt x="1122680" y="1187450"/>
                </a:moveTo>
                <a:lnTo>
                  <a:pt x="1103630" y="1187450"/>
                </a:lnTo>
                <a:lnTo>
                  <a:pt x="1109980" y="1193799"/>
                </a:lnTo>
                <a:lnTo>
                  <a:pt x="1129030" y="1193799"/>
                </a:lnTo>
                <a:lnTo>
                  <a:pt x="1122680" y="1187450"/>
                </a:lnTo>
                <a:close/>
              </a:path>
              <a:path w="2804160" h="2868929">
                <a:moveTo>
                  <a:pt x="1129030" y="1193800"/>
                </a:moveTo>
                <a:lnTo>
                  <a:pt x="1109980" y="1193800"/>
                </a:lnTo>
                <a:lnTo>
                  <a:pt x="1116330" y="1200149"/>
                </a:lnTo>
                <a:lnTo>
                  <a:pt x="1135380" y="1200149"/>
                </a:lnTo>
                <a:lnTo>
                  <a:pt x="1129030" y="1193800"/>
                </a:lnTo>
                <a:close/>
              </a:path>
              <a:path w="2804160" h="2868929">
                <a:moveTo>
                  <a:pt x="1135380" y="1200150"/>
                </a:moveTo>
                <a:lnTo>
                  <a:pt x="1116330" y="1200150"/>
                </a:lnTo>
                <a:lnTo>
                  <a:pt x="1122680" y="1206499"/>
                </a:lnTo>
                <a:lnTo>
                  <a:pt x="1141730" y="1206499"/>
                </a:lnTo>
                <a:lnTo>
                  <a:pt x="1135380" y="1200150"/>
                </a:lnTo>
                <a:close/>
              </a:path>
              <a:path w="2804160" h="2868929">
                <a:moveTo>
                  <a:pt x="1141730" y="1206499"/>
                </a:moveTo>
                <a:lnTo>
                  <a:pt x="1122680" y="1206499"/>
                </a:lnTo>
                <a:lnTo>
                  <a:pt x="1135380" y="1219199"/>
                </a:lnTo>
                <a:lnTo>
                  <a:pt x="1154430" y="1219199"/>
                </a:lnTo>
                <a:lnTo>
                  <a:pt x="1141730" y="1206499"/>
                </a:lnTo>
                <a:close/>
              </a:path>
              <a:path w="2804160" h="2868929">
                <a:moveTo>
                  <a:pt x="1154430" y="1219200"/>
                </a:moveTo>
                <a:lnTo>
                  <a:pt x="1135380" y="1219200"/>
                </a:lnTo>
                <a:lnTo>
                  <a:pt x="1141730" y="1225549"/>
                </a:lnTo>
                <a:lnTo>
                  <a:pt x="1160780" y="1225549"/>
                </a:lnTo>
                <a:lnTo>
                  <a:pt x="1154430" y="1219200"/>
                </a:lnTo>
                <a:close/>
              </a:path>
              <a:path w="2804160" h="2868929">
                <a:moveTo>
                  <a:pt x="1160780" y="1225550"/>
                </a:moveTo>
                <a:lnTo>
                  <a:pt x="1141730" y="1225550"/>
                </a:lnTo>
                <a:lnTo>
                  <a:pt x="1148080" y="1231899"/>
                </a:lnTo>
                <a:lnTo>
                  <a:pt x="1167130" y="1231899"/>
                </a:lnTo>
                <a:lnTo>
                  <a:pt x="1160780" y="1225550"/>
                </a:lnTo>
                <a:close/>
              </a:path>
              <a:path w="2804160" h="2868929">
                <a:moveTo>
                  <a:pt x="1167130" y="1231900"/>
                </a:moveTo>
                <a:lnTo>
                  <a:pt x="1148080" y="1231900"/>
                </a:lnTo>
                <a:lnTo>
                  <a:pt x="1160780" y="1244599"/>
                </a:lnTo>
                <a:lnTo>
                  <a:pt x="1179830" y="1244599"/>
                </a:lnTo>
                <a:lnTo>
                  <a:pt x="1167130" y="1231900"/>
                </a:lnTo>
                <a:close/>
              </a:path>
              <a:path w="2804160" h="2868929">
                <a:moveTo>
                  <a:pt x="1179830" y="1244599"/>
                </a:moveTo>
                <a:lnTo>
                  <a:pt x="1160780" y="1244599"/>
                </a:lnTo>
                <a:lnTo>
                  <a:pt x="1184910" y="1268729"/>
                </a:lnTo>
                <a:lnTo>
                  <a:pt x="1203960" y="1268729"/>
                </a:lnTo>
                <a:lnTo>
                  <a:pt x="1179830" y="1244599"/>
                </a:lnTo>
                <a:close/>
              </a:path>
              <a:path w="2804160" h="2868929">
                <a:moveTo>
                  <a:pt x="1203960" y="1268729"/>
                </a:moveTo>
                <a:lnTo>
                  <a:pt x="1184910" y="1268729"/>
                </a:lnTo>
                <a:lnTo>
                  <a:pt x="1187450" y="1271269"/>
                </a:lnTo>
                <a:lnTo>
                  <a:pt x="1206500" y="1271269"/>
                </a:lnTo>
                <a:lnTo>
                  <a:pt x="1203960" y="1268729"/>
                </a:lnTo>
                <a:close/>
              </a:path>
              <a:path w="2804160" h="2868929">
                <a:moveTo>
                  <a:pt x="1206500" y="1271269"/>
                </a:moveTo>
                <a:lnTo>
                  <a:pt x="1187450" y="1271269"/>
                </a:lnTo>
                <a:lnTo>
                  <a:pt x="1197610" y="1281429"/>
                </a:lnTo>
                <a:lnTo>
                  <a:pt x="1216660" y="1281429"/>
                </a:lnTo>
                <a:lnTo>
                  <a:pt x="1206500" y="1271269"/>
                </a:lnTo>
                <a:close/>
              </a:path>
              <a:path w="2804160" h="2868929">
                <a:moveTo>
                  <a:pt x="1216660" y="1281429"/>
                </a:moveTo>
                <a:lnTo>
                  <a:pt x="1197610" y="1281429"/>
                </a:lnTo>
                <a:lnTo>
                  <a:pt x="1210310" y="1294129"/>
                </a:lnTo>
                <a:lnTo>
                  <a:pt x="1229360" y="1294129"/>
                </a:lnTo>
                <a:lnTo>
                  <a:pt x="1216660" y="1281429"/>
                </a:lnTo>
                <a:close/>
              </a:path>
              <a:path w="2804160" h="2868929">
                <a:moveTo>
                  <a:pt x="1229360" y="1294129"/>
                </a:moveTo>
                <a:lnTo>
                  <a:pt x="1210310" y="1294129"/>
                </a:lnTo>
                <a:lnTo>
                  <a:pt x="1212850" y="1296669"/>
                </a:lnTo>
                <a:lnTo>
                  <a:pt x="1231900" y="1296669"/>
                </a:lnTo>
                <a:lnTo>
                  <a:pt x="1229360" y="1294129"/>
                </a:lnTo>
                <a:close/>
              </a:path>
              <a:path w="2804160" h="2868929">
                <a:moveTo>
                  <a:pt x="1231900" y="1296670"/>
                </a:moveTo>
                <a:lnTo>
                  <a:pt x="1212850" y="1296670"/>
                </a:lnTo>
                <a:lnTo>
                  <a:pt x="1216660" y="1300479"/>
                </a:lnTo>
                <a:lnTo>
                  <a:pt x="1235710" y="1300479"/>
                </a:lnTo>
                <a:lnTo>
                  <a:pt x="1231900" y="1296670"/>
                </a:lnTo>
                <a:close/>
              </a:path>
              <a:path w="2804160" h="2868929">
                <a:moveTo>
                  <a:pt x="1235710" y="1300479"/>
                </a:moveTo>
                <a:lnTo>
                  <a:pt x="1216660" y="1300479"/>
                </a:lnTo>
                <a:lnTo>
                  <a:pt x="1229360" y="1313179"/>
                </a:lnTo>
                <a:lnTo>
                  <a:pt x="1248410" y="1313179"/>
                </a:lnTo>
                <a:lnTo>
                  <a:pt x="1235710" y="1300479"/>
                </a:lnTo>
                <a:close/>
              </a:path>
              <a:path w="2804160" h="2868929">
                <a:moveTo>
                  <a:pt x="1248410" y="1313179"/>
                </a:moveTo>
                <a:lnTo>
                  <a:pt x="1229360" y="1313179"/>
                </a:lnTo>
                <a:lnTo>
                  <a:pt x="1231900" y="1315719"/>
                </a:lnTo>
                <a:lnTo>
                  <a:pt x="1250950" y="1315719"/>
                </a:lnTo>
                <a:lnTo>
                  <a:pt x="1248410" y="1313179"/>
                </a:lnTo>
                <a:close/>
              </a:path>
              <a:path w="2804160" h="2868929">
                <a:moveTo>
                  <a:pt x="1250950" y="1315719"/>
                </a:moveTo>
                <a:lnTo>
                  <a:pt x="1231900" y="1315719"/>
                </a:lnTo>
                <a:lnTo>
                  <a:pt x="1244600" y="1328419"/>
                </a:lnTo>
                <a:lnTo>
                  <a:pt x="1263650" y="1328419"/>
                </a:lnTo>
                <a:lnTo>
                  <a:pt x="1250950" y="1315719"/>
                </a:lnTo>
                <a:close/>
              </a:path>
              <a:path w="2804160" h="2868929">
                <a:moveTo>
                  <a:pt x="1263650" y="1328419"/>
                </a:moveTo>
                <a:lnTo>
                  <a:pt x="1244600" y="1328419"/>
                </a:lnTo>
                <a:lnTo>
                  <a:pt x="1254760" y="1338579"/>
                </a:lnTo>
                <a:lnTo>
                  <a:pt x="1273810" y="1338579"/>
                </a:lnTo>
                <a:lnTo>
                  <a:pt x="1263650" y="1328419"/>
                </a:lnTo>
                <a:close/>
              </a:path>
              <a:path w="2804160" h="2868929">
                <a:moveTo>
                  <a:pt x="1273810" y="1338579"/>
                </a:moveTo>
                <a:lnTo>
                  <a:pt x="1254760" y="1338579"/>
                </a:lnTo>
                <a:lnTo>
                  <a:pt x="1257300" y="1341119"/>
                </a:lnTo>
                <a:lnTo>
                  <a:pt x="1276350" y="1341119"/>
                </a:lnTo>
                <a:lnTo>
                  <a:pt x="1273810" y="1338579"/>
                </a:lnTo>
                <a:close/>
              </a:path>
              <a:path w="2804160" h="2868929">
                <a:moveTo>
                  <a:pt x="1276350" y="1341119"/>
                </a:moveTo>
                <a:lnTo>
                  <a:pt x="1257300" y="1341119"/>
                </a:lnTo>
                <a:lnTo>
                  <a:pt x="1273810" y="1357629"/>
                </a:lnTo>
                <a:lnTo>
                  <a:pt x="1292860" y="1357629"/>
                </a:lnTo>
                <a:lnTo>
                  <a:pt x="1276350" y="1341119"/>
                </a:lnTo>
                <a:close/>
              </a:path>
              <a:path w="2804160" h="2868929">
                <a:moveTo>
                  <a:pt x="1292860" y="1357629"/>
                </a:moveTo>
                <a:lnTo>
                  <a:pt x="1273810" y="1357629"/>
                </a:lnTo>
                <a:lnTo>
                  <a:pt x="1286510" y="1370329"/>
                </a:lnTo>
                <a:lnTo>
                  <a:pt x="1305560" y="1370329"/>
                </a:lnTo>
                <a:lnTo>
                  <a:pt x="1292860" y="1357629"/>
                </a:lnTo>
                <a:close/>
              </a:path>
              <a:path w="2804160" h="2868929">
                <a:moveTo>
                  <a:pt x="1305560" y="1370330"/>
                </a:moveTo>
                <a:lnTo>
                  <a:pt x="1286510" y="1370330"/>
                </a:lnTo>
                <a:lnTo>
                  <a:pt x="1292860" y="1376679"/>
                </a:lnTo>
                <a:lnTo>
                  <a:pt x="1311910" y="1376679"/>
                </a:lnTo>
                <a:lnTo>
                  <a:pt x="1305560" y="1370330"/>
                </a:lnTo>
                <a:close/>
              </a:path>
              <a:path w="2804160" h="2868929">
                <a:moveTo>
                  <a:pt x="1311910" y="1376679"/>
                </a:moveTo>
                <a:lnTo>
                  <a:pt x="1292860" y="1376679"/>
                </a:lnTo>
                <a:lnTo>
                  <a:pt x="1299210" y="1383029"/>
                </a:lnTo>
                <a:lnTo>
                  <a:pt x="1318260" y="1383029"/>
                </a:lnTo>
                <a:lnTo>
                  <a:pt x="1311910" y="1376679"/>
                </a:lnTo>
                <a:close/>
              </a:path>
              <a:path w="2804160" h="2868929">
                <a:moveTo>
                  <a:pt x="1318260" y="1383029"/>
                </a:moveTo>
                <a:lnTo>
                  <a:pt x="1299210" y="1383029"/>
                </a:lnTo>
                <a:lnTo>
                  <a:pt x="1301750" y="1385569"/>
                </a:lnTo>
                <a:lnTo>
                  <a:pt x="1320800" y="1385569"/>
                </a:lnTo>
                <a:lnTo>
                  <a:pt x="1318260" y="1383029"/>
                </a:lnTo>
                <a:close/>
              </a:path>
              <a:path w="2804160" h="2868929">
                <a:moveTo>
                  <a:pt x="1320800" y="1385569"/>
                </a:moveTo>
                <a:lnTo>
                  <a:pt x="1301750" y="1385569"/>
                </a:lnTo>
                <a:lnTo>
                  <a:pt x="1305560" y="1389379"/>
                </a:lnTo>
                <a:lnTo>
                  <a:pt x="1324610" y="1389379"/>
                </a:lnTo>
                <a:lnTo>
                  <a:pt x="1320800" y="1385569"/>
                </a:lnTo>
                <a:close/>
              </a:path>
              <a:path w="2804160" h="2868929">
                <a:moveTo>
                  <a:pt x="1324610" y="1389380"/>
                </a:moveTo>
                <a:lnTo>
                  <a:pt x="1305560" y="1389380"/>
                </a:lnTo>
                <a:lnTo>
                  <a:pt x="1314450" y="1398269"/>
                </a:lnTo>
                <a:lnTo>
                  <a:pt x="1333500" y="1398269"/>
                </a:lnTo>
                <a:lnTo>
                  <a:pt x="1324610" y="1389380"/>
                </a:lnTo>
                <a:close/>
              </a:path>
              <a:path w="2804160" h="2868929">
                <a:moveTo>
                  <a:pt x="1333500" y="1398269"/>
                </a:moveTo>
                <a:lnTo>
                  <a:pt x="1314450" y="1398269"/>
                </a:lnTo>
                <a:lnTo>
                  <a:pt x="1320800" y="1404619"/>
                </a:lnTo>
                <a:lnTo>
                  <a:pt x="1339850" y="1404619"/>
                </a:lnTo>
                <a:lnTo>
                  <a:pt x="1333500" y="1398269"/>
                </a:lnTo>
                <a:close/>
              </a:path>
              <a:path w="2804160" h="2868929">
                <a:moveTo>
                  <a:pt x="1339850" y="1404619"/>
                </a:moveTo>
                <a:lnTo>
                  <a:pt x="1320800" y="1404619"/>
                </a:lnTo>
                <a:lnTo>
                  <a:pt x="1324610" y="1408429"/>
                </a:lnTo>
                <a:lnTo>
                  <a:pt x="1343660" y="1408429"/>
                </a:lnTo>
                <a:lnTo>
                  <a:pt x="1339850" y="1404619"/>
                </a:lnTo>
                <a:close/>
              </a:path>
              <a:path w="2804160" h="2868929">
                <a:moveTo>
                  <a:pt x="1343660" y="1408429"/>
                </a:moveTo>
                <a:lnTo>
                  <a:pt x="1324610" y="1408429"/>
                </a:lnTo>
                <a:lnTo>
                  <a:pt x="1327150" y="1410969"/>
                </a:lnTo>
                <a:lnTo>
                  <a:pt x="1346200" y="1410969"/>
                </a:lnTo>
                <a:lnTo>
                  <a:pt x="1343660" y="1408429"/>
                </a:lnTo>
                <a:close/>
              </a:path>
              <a:path w="2804160" h="2868929">
                <a:moveTo>
                  <a:pt x="1346200" y="1410969"/>
                </a:moveTo>
                <a:lnTo>
                  <a:pt x="1327150" y="1410969"/>
                </a:lnTo>
                <a:lnTo>
                  <a:pt x="1337310" y="1421129"/>
                </a:lnTo>
                <a:lnTo>
                  <a:pt x="1356360" y="1421129"/>
                </a:lnTo>
                <a:lnTo>
                  <a:pt x="1346200" y="1410969"/>
                </a:lnTo>
                <a:close/>
              </a:path>
              <a:path w="2804160" h="2868929">
                <a:moveTo>
                  <a:pt x="1356360" y="1421129"/>
                </a:moveTo>
                <a:lnTo>
                  <a:pt x="1337310" y="1421129"/>
                </a:lnTo>
                <a:lnTo>
                  <a:pt x="1346200" y="1430019"/>
                </a:lnTo>
                <a:lnTo>
                  <a:pt x="1365250" y="1430019"/>
                </a:lnTo>
                <a:lnTo>
                  <a:pt x="1356360" y="1421129"/>
                </a:lnTo>
                <a:close/>
              </a:path>
              <a:path w="2804160" h="2868929">
                <a:moveTo>
                  <a:pt x="1365250" y="1430019"/>
                </a:moveTo>
                <a:lnTo>
                  <a:pt x="1346200" y="1430019"/>
                </a:lnTo>
                <a:lnTo>
                  <a:pt x="1350010" y="1433829"/>
                </a:lnTo>
                <a:lnTo>
                  <a:pt x="1369060" y="1433829"/>
                </a:lnTo>
                <a:lnTo>
                  <a:pt x="1365250" y="1430019"/>
                </a:lnTo>
                <a:close/>
              </a:path>
              <a:path w="2804160" h="2868929">
                <a:moveTo>
                  <a:pt x="1369060" y="1433829"/>
                </a:moveTo>
                <a:lnTo>
                  <a:pt x="1350010" y="1433829"/>
                </a:lnTo>
                <a:lnTo>
                  <a:pt x="1352550" y="1436369"/>
                </a:lnTo>
                <a:lnTo>
                  <a:pt x="1371600" y="1436369"/>
                </a:lnTo>
                <a:lnTo>
                  <a:pt x="1369060" y="1433829"/>
                </a:lnTo>
                <a:close/>
              </a:path>
              <a:path w="2804160" h="2868929">
                <a:moveTo>
                  <a:pt x="1371600" y="1436370"/>
                </a:moveTo>
                <a:lnTo>
                  <a:pt x="1352550" y="1436370"/>
                </a:lnTo>
                <a:lnTo>
                  <a:pt x="1362710" y="1446529"/>
                </a:lnTo>
                <a:lnTo>
                  <a:pt x="1381760" y="1446529"/>
                </a:lnTo>
                <a:lnTo>
                  <a:pt x="1371600" y="1436370"/>
                </a:lnTo>
                <a:close/>
              </a:path>
              <a:path w="2804160" h="2868929">
                <a:moveTo>
                  <a:pt x="1381760" y="1446529"/>
                </a:moveTo>
                <a:lnTo>
                  <a:pt x="1362710" y="1446529"/>
                </a:lnTo>
                <a:lnTo>
                  <a:pt x="1369060" y="1452879"/>
                </a:lnTo>
                <a:lnTo>
                  <a:pt x="1388110" y="1452879"/>
                </a:lnTo>
                <a:lnTo>
                  <a:pt x="1381760" y="1446529"/>
                </a:lnTo>
                <a:close/>
              </a:path>
              <a:path w="2804160" h="2868929">
                <a:moveTo>
                  <a:pt x="1388110" y="1452880"/>
                </a:moveTo>
                <a:lnTo>
                  <a:pt x="1369060" y="1452880"/>
                </a:lnTo>
                <a:lnTo>
                  <a:pt x="1377950" y="1461769"/>
                </a:lnTo>
                <a:lnTo>
                  <a:pt x="1397000" y="1461769"/>
                </a:lnTo>
                <a:lnTo>
                  <a:pt x="1388110" y="1452880"/>
                </a:lnTo>
                <a:close/>
              </a:path>
              <a:path w="2804160" h="2868929">
                <a:moveTo>
                  <a:pt x="1397000" y="1461769"/>
                </a:moveTo>
                <a:lnTo>
                  <a:pt x="1377950" y="1461769"/>
                </a:lnTo>
                <a:lnTo>
                  <a:pt x="1381760" y="1465579"/>
                </a:lnTo>
                <a:lnTo>
                  <a:pt x="1400810" y="1465579"/>
                </a:lnTo>
                <a:lnTo>
                  <a:pt x="1397000" y="1461769"/>
                </a:lnTo>
                <a:close/>
              </a:path>
              <a:path w="2804160" h="2868929">
                <a:moveTo>
                  <a:pt x="1400810" y="1465579"/>
                </a:moveTo>
                <a:lnTo>
                  <a:pt x="1381760" y="1465579"/>
                </a:lnTo>
                <a:lnTo>
                  <a:pt x="1384300" y="1468119"/>
                </a:lnTo>
                <a:lnTo>
                  <a:pt x="1403350" y="1468119"/>
                </a:lnTo>
                <a:lnTo>
                  <a:pt x="1400810" y="1465579"/>
                </a:lnTo>
                <a:close/>
              </a:path>
              <a:path w="2804160" h="2868929">
                <a:moveTo>
                  <a:pt x="1403350" y="1468119"/>
                </a:moveTo>
                <a:lnTo>
                  <a:pt x="1384300" y="1468119"/>
                </a:lnTo>
                <a:lnTo>
                  <a:pt x="1400810" y="1484629"/>
                </a:lnTo>
                <a:lnTo>
                  <a:pt x="1419860" y="1484629"/>
                </a:lnTo>
                <a:lnTo>
                  <a:pt x="1403350" y="1468119"/>
                </a:lnTo>
                <a:close/>
              </a:path>
              <a:path w="2804160" h="2868929">
                <a:moveTo>
                  <a:pt x="1419860" y="1484629"/>
                </a:moveTo>
                <a:lnTo>
                  <a:pt x="1400810" y="1484629"/>
                </a:lnTo>
                <a:lnTo>
                  <a:pt x="1409700" y="1493519"/>
                </a:lnTo>
                <a:lnTo>
                  <a:pt x="1428750" y="1493519"/>
                </a:lnTo>
                <a:lnTo>
                  <a:pt x="1419860" y="1484629"/>
                </a:lnTo>
                <a:close/>
              </a:path>
              <a:path w="2804160" h="2868929">
                <a:moveTo>
                  <a:pt x="1428750" y="1493519"/>
                </a:moveTo>
                <a:lnTo>
                  <a:pt x="1409700" y="1493519"/>
                </a:lnTo>
                <a:lnTo>
                  <a:pt x="1416050" y="1499869"/>
                </a:lnTo>
                <a:lnTo>
                  <a:pt x="1435100" y="1499869"/>
                </a:lnTo>
                <a:lnTo>
                  <a:pt x="1428750" y="1493519"/>
                </a:lnTo>
                <a:close/>
              </a:path>
              <a:path w="2804160" h="2868929">
                <a:moveTo>
                  <a:pt x="1435100" y="1499869"/>
                </a:moveTo>
                <a:lnTo>
                  <a:pt x="1416050" y="1499869"/>
                </a:lnTo>
                <a:lnTo>
                  <a:pt x="1419860" y="1503679"/>
                </a:lnTo>
                <a:lnTo>
                  <a:pt x="1438910" y="1503679"/>
                </a:lnTo>
                <a:lnTo>
                  <a:pt x="1435100" y="1499869"/>
                </a:lnTo>
                <a:close/>
              </a:path>
              <a:path w="2804160" h="2868929">
                <a:moveTo>
                  <a:pt x="1438910" y="1503679"/>
                </a:moveTo>
                <a:lnTo>
                  <a:pt x="1419860" y="1503679"/>
                </a:lnTo>
                <a:lnTo>
                  <a:pt x="1422400" y="1506219"/>
                </a:lnTo>
                <a:lnTo>
                  <a:pt x="1441450" y="1506219"/>
                </a:lnTo>
                <a:lnTo>
                  <a:pt x="1438910" y="1503679"/>
                </a:lnTo>
                <a:close/>
              </a:path>
              <a:path w="2804160" h="2868929">
                <a:moveTo>
                  <a:pt x="1441450" y="1506219"/>
                </a:moveTo>
                <a:lnTo>
                  <a:pt x="1422400" y="1506219"/>
                </a:lnTo>
                <a:lnTo>
                  <a:pt x="1426210" y="1510029"/>
                </a:lnTo>
                <a:lnTo>
                  <a:pt x="1445260" y="1510029"/>
                </a:lnTo>
                <a:lnTo>
                  <a:pt x="1441450" y="1506219"/>
                </a:lnTo>
                <a:close/>
              </a:path>
              <a:path w="2804160" h="2868929">
                <a:moveTo>
                  <a:pt x="1445260" y="1510029"/>
                </a:moveTo>
                <a:lnTo>
                  <a:pt x="1426210" y="1510029"/>
                </a:lnTo>
                <a:lnTo>
                  <a:pt x="1435100" y="1518919"/>
                </a:lnTo>
                <a:lnTo>
                  <a:pt x="1454150" y="1518919"/>
                </a:lnTo>
                <a:lnTo>
                  <a:pt x="1445260" y="1510029"/>
                </a:lnTo>
                <a:close/>
              </a:path>
              <a:path w="2804160" h="2868929">
                <a:moveTo>
                  <a:pt x="1454150" y="1518919"/>
                </a:moveTo>
                <a:lnTo>
                  <a:pt x="1435100" y="1518919"/>
                </a:lnTo>
                <a:lnTo>
                  <a:pt x="1441450" y="1525269"/>
                </a:lnTo>
                <a:lnTo>
                  <a:pt x="1460500" y="1525269"/>
                </a:lnTo>
                <a:lnTo>
                  <a:pt x="1454150" y="1518919"/>
                </a:lnTo>
                <a:close/>
              </a:path>
              <a:path w="2804160" h="2868929">
                <a:moveTo>
                  <a:pt x="1460500" y="1525269"/>
                </a:moveTo>
                <a:lnTo>
                  <a:pt x="1441450" y="1525269"/>
                </a:lnTo>
                <a:lnTo>
                  <a:pt x="1466850" y="1550669"/>
                </a:lnTo>
                <a:lnTo>
                  <a:pt x="1485900" y="1550669"/>
                </a:lnTo>
                <a:lnTo>
                  <a:pt x="1460500" y="1525269"/>
                </a:lnTo>
                <a:close/>
              </a:path>
              <a:path w="2804160" h="2868929">
                <a:moveTo>
                  <a:pt x="1485900" y="1550669"/>
                </a:moveTo>
                <a:lnTo>
                  <a:pt x="1466850" y="1550669"/>
                </a:lnTo>
                <a:lnTo>
                  <a:pt x="1477010" y="1560829"/>
                </a:lnTo>
                <a:lnTo>
                  <a:pt x="1496060" y="1560829"/>
                </a:lnTo>
                <a:lnTo>
                  <a:pt x="1485900" y="1550669"/>
                </a:lnTo>
                <a:close/>
              </a:path>
              <a:path w="2804160" h="2868929">
                <a:moveTo>
                  <a:pt x="1496060" y="1560829"/>
                </a:moveTo>
                <a:lnTo>
                  <a:pt x="1477010" y="1560829"/>
                </a:lnTo>
                <a:lnTo>
                  <a:pt x="1517650" y="1601469"/>
                </a:lnTo>
                <a:lnTo>
                  <a:pt x="1536700" y="1601469"/>
                </a:lnTo>
                <a:lnTo>
                  <a:pt x="1496060" y="1560829"/>
                </a:lnTo>
                <a:close/>
              </a:path>
              <a:path w="2804160" h="2868929">
                <a:moveTo>
                  <a:pt x="1536700" y="1601469"/>
                </a:moveTo>
                <a:lnTo>
                  <a:pt x="1517650" y="1601469"/>
                </a:lnTo>
                <a:lnTo>
                  <a:pt x="1524000" y="1607819"/>
                </a:lnTo>
                <a:lnTo>
                  <a:pt x="1543050" y="1607819"/>
                </a:lnTo>
                <a:lnTo>
                  <a:pt x="1536700" y="1601469"/>
                </a:lnTo>
                <a:close/>
              </a:path>
              <a:path w="2804160" h="2868929">
                <a:moveTo>
                  <a:pt x="1543050" y="1607819"/>
                </a:moveTo>
                <a:lnTo>
                  <a:pt x="1524000" y="1607819"/>
                </a:lnTo>
                <a:lnTo>
                  <a:pt x="1527810" y="1611629"/>
                </a:lnTo>
                <a:lnTo>
                  <a:pt x="1546860" y="1611629"/>
                </a:lnTo>
                <a:lnTo>
                  <a:pt x="1543050" y="1607819"/>
                </a:lnTo>
                <a:close/>
              </a:path>
              <a:path w="2804160" h="2868929">
                <a:moveTo>
                  <a:pt x="1546860" y="1611629"/>
                </a:moveTo>
                <a:lnTo>
                  <a:pt x="1527810" y="1611629"/>
                </a:lnTo>
                <a:lnTo>
                  <a:pt x="1536700" y="1620519"/>
                </a:lnTo>
                <a:lnTo>
                  <a:pt x="1555750" y="1620519"/>
                </a:lnTo>
                <a:lnTo>
                  <a:pt x="1546860" y="1611629"/>
                </a:lnTo>
                <a:close/>
              </a:path>
              <a:path w="2804160" h="2868929">
                <a:moveTo>
                  <a:pt x="1555750" y="1620519"/>
                </a:moveTo>
                <a:lnTo>
                  <a:pt x="1536700" y="1620519"/>
                </a:lnTo>
                <a:lnTo>
                  <a:pt x="1540510" y="1624329"/>
                </a:lnTo>
                <a:lnTo>
                  <a:pt x="1559560" y="1624329"/>
                </a:lnTo>
                <a:lnTo>
                  <a:pt x="1555750" y="1620519"/>
                </a:lnTo>
                <a:close/>
              </a:path>
              <a:path w="2804160" h="2868929">
                <a:moveTo>
                  <a:pt x="1559560" y="1624329"/>
                </a:moveTo>
                <a:lnTo>
                  <a:pt x="1540510" y="1624329"/>
                </a:lnTo>
                <a:lnTo>
                  <a:pt x="1549400" y="1633219"/>
                </a:lnTo>
                <a:lnTo>
                  <a:pt x="1568450" y="1633219"/>
                </a:lnTo>
                <a:lnTo>
                  <a:pt x="1559560" y="1624329"/>
                </a:lnTo>
                <a:close/>
              </a:path>
              <a:path w="2804160" h="2868929">
                <a:moveTo>
                  <a:pt x="1568450" y="1633219"/>
                </a:moveTo>
                <a:lnTo>
                  <a:pt x="1549400" y="1633219"/>
                </a:lnTo>
                <a:lnTo>
                  <a:pt x="1555750" y="1639569"/>
                </a:lnTo>
                <a:lnTo>
                  <a:pt x="1574800" y="1639569"/>
                </a:lnTo>
                <a:lnTo>
                  <a:pt x="1568450" y="1633219"/>
                </a:lnTo>
                <a:close/>
              </a:path>
              <a:path w="2804160" h="2868929">
                <a:moveTo>
                  <a:pt x="1574800" y="1639569"/>
                </a:moveTo>
                <a:lnTo>
                  <a:pt x="1555750" y="1639569"/>
                </a:lnTo>
                <a:lnTo>
                  <a:pt x="1565910" y="1649729"/>
                </a:lnTo>
                <a:lnTo>
                  <a:pt x="1584960" y="1649729"/>
                </a:lnTo>
                <a:lnTo>
                  <a:pt x="1574800" y="1639569"/>
                </a:lnTo>
                <a:close/>
              </a:path>
              <a:path w="2804160" h="2868929">
                <a:moveTo>
                  <a:pt x="1584960" y="1649729"/>
                </a:moveTo>
                <a:lnTo>
                  <a:pt x="1565910" y="1649729"/>
                </a:lnTo>
                <a:lnTo>
                  <a:pt x="1692910" y="1776729"/>
                </a:lnTo>
                <a:lnTo>
                  <a:pt x="1711960" y="1776729"/>
                </a:lnTo>
                <a:lnTo>
                  <a:pt x="1584960" y="1649729"/>
                </a:lnTo>
                <a:close/>
              </a:path>
              <a:path w="2804160" h="2868929">
                <a:moveTo>
                  <a:pt x="1711960" y="1776729"/>
                </a:moveTo>
                <a:lnTo>
                  <a:pt x="1692910" y="1776729"/>
                </a:lnTo>
                <a:lnTo>
                  <a:pt x="1809750" y="1893569"/>
                </a:lnTo>
                <a:lnTo>
                  <a:pt x="1828800" y="1893569"/>
                </a:lnTo>
                <a:lnTo>
                  <a:pt x="1711960" y="1776729"/>
                </a:lnTo>
                <a:close/>
              </a:path>
              <a:path w="2804160" h="2868929">
                <a:moveTo>
                  <a:pt x="1828800" y="1893570"/>
                </a:moveTo>
                <a:lnTo>
                  <a:pt x="1809750" y="1893570"/>
                </a:lnTo>
                <a:lnTo>
                  <a:pt x="1841500" y="1925319"/>
                </a:lnTo>
                <a:lnTo>
                  <a:pt x="1860550" y="1925319"/>
                </a:lnTo>
                <a:lnTo>
                  <a:pt x="1828800" y="1893570"/>
                </a:lnTo>
                <a:close/>
              </a:path>
              <a:path w="2804160" h="2868929">
                <a:moveTo>
                  <a:pt x="1860550" y="1925320"/>
                </a:moveTo>
                <a:lnTo>
                  <a:pt x="1841500" y="1925320"/>
                </a:lnTo>
                <a:lnTo>
                  <a:pt x="1845310" y="1929129"/>
                </a:lnTo>
                <a:lnTo>
                  <a:pt x="1864360" y="1929129"/>
                </a:lnTo>
                <a:lnTo>
                  <a:pt x="1860550" y="1925320"/>
                </a:lnTo>
                <a:close/>
              </a:path>
              <a:path w="2804160" h="2868929">
                <a:moveTo>
                  <a:pt x="1864360" y="1929129"/>
                </a:moveTo>
                <a:lnTo>
                  <a:pt x="1845310" y="1929129"/>
                </a:lnTo>
                <a:lnTo>
                  <a:pt x="1847850" y="1931669"/>
                </a:lnTo>
                <a:lnTo>
                  <a:pt x="1866900" y="1931669"/>
                </a:lnTo>
                <a:lnTo>
                  <a:pt x="1864360" y="1929129"/>
                </a:lnTo>
                <a:close/>
              </a:path>
              <a:path w="2804160" h="2868929">
                <a:moveTo>
                  <a:pt x="1866900" y="1931669"/>
                </a:moveTo>
                <a:lnTo>
                  <a:pt x="1847850" y="1931669"/>
                </a:lnTo>
                <a:lnTo>
                  <a:pt x="1851660" y="1935479"/>
                </a:lnTo>
                <a:lnTo>
                  <a:pt x="1870710" y="1935479"/>
                </a:lnTo>
                <a:lnTo>
                  <a:pt x="1866900" y="1931669"/>
                </a:lnTo>
                <a:close/>
              </a:path>
              <a:path w="2804160" h="2868929">
                <a:moveTo>
                  <a:pt x="1870710" y="1935479"/>
                </a:moveTo>
                <a:lnTo>
                  <a:pt x="1851660" y="1935479"/>
                </a:lnTo>
                <a:lnTo>
                  <a:pt x="1883410" y="1967229"/>
                </a:lnTo>
                <a:lnTo>
                  <a:pt x="1902460" y="1967229"/>
                </a:lnTo>
                <a:lnTo>
                  <a:pt x="1870710" y="1935479"/>
                </a:lnTo>
                <a:close/>
              </a:path>
              <a:path w="2804160" h="2868929">
                <a:moveTo>
                  <a:pt x="1902460" y="1967229"/>
                </a:moveTo>
                <a:lnTo>
                  <a:pt x="1883410" y="1967229"/>
                </a:lnTo>
                <a:lnTo>
                  <a:pt x="1905000" y="1988819"/>
                </a:lnTo>
                <a:lnTo>
                  <a:pt x="1924050" y="1988819"/>
                </a:lnTo>
                <a:lnTo>
                  <a:pt x="1902460" y="1967229"/>
                </a:lnTo>
                <a:close/>
              </a:path>
              <a:path w="2804160" h="2868929">
                <a:moveTo>
                  <a:pt x="1924050" y="1988819"/>
                </a:moveTo>
                <a:lnTo>
                  <a:pt x="1905000" y="1988819"/>
                </a:lnTo>
                <a:lnTo>
                  <a:pt x="1908810" y="1992629"/>
                </a:lnTo>
                <a:lnTo>
                  <a:pt x="1927860" y="1992629"/>
                </a:lnTo>
                <a:lnTo>
                  <a:pt x="1924050" y="1988819"/>
                </a:lnTo>
                <a:close/>
              </a:path>
              <a:path w="2804160" h="2868929">
                <a:moveTo>
                  <a:pt x="1927860" y="1992629"/>
                </a:moveTo>
                <a:lnTo>
                  <a:pt x="1908810" y="1992629"/>
                </a:lnTo>
                <a:lnTo>
                  <a:pt x="1924050" y="2007869"/>
                </a:lnTo>
                <a:lnTo>
                  <a:pt x="1943100" y="2007869"/>
                </a:lnTo>
                <a:lnTo>
                  <a:pt x="1927860" y="1992629"/>
                </a:lnTo>
                <a:close/>
              </a:path>
              <a:path w="2804160" h="2868929">
                <a:moveTo>
                  <a:pt x="1943100" y="2007869"/>
                </a:moveTo>
                <a:lnTo>
                  <a:pt x="1924050" y="2007869"/>
                </a:lnTo>
                <a:lnTo>
                  <a:pt x="1934210" y="2018029"/>
                </a:lnTo>
                <a:lnTo>
                  <a:pt x="1953260" y="2018029"/>
                </a:lnTo>
                <a:lnTo>
                  <a:pt x="1943100" y="2007869"/>
                </a:lnTo>
                <a:close/>
              </a:path>
              <a:path w="2804160" h="2868929">
                <a:moveTo>
                  <a:pt x="1953260" y="2018029"/>
                </a:moveTo>
                <a:lnTo>
                  <a:pt x="1934210" y="2018029"/>
                </a:lnTo>
                <a:lnTo>
                  <a:pt x="1943100" y="2026919"/>
                </a:lnTo>
                <a:lnTo>
                  <a:pt x="1962150" y="2026919"/>
                </a:lnTo>
                <a:lnTo>
                  <a:pt x="1953260" y="2018029"/>
                </a:lnTo>
                <a:close/>
              </a:path>
              <a:path w="2804160" h="2868929">
                <a:moveTo>
                  <a:pt x="1962150" y="2026919"/>
                </a:moveTo>
                <a:lnTo>
                  <a:pt x="1943100" y="2026919"/>
                </a:lnTo>
                <a:lnTo>
                  <a:pt x="1955800" y="2039619"/>
                </a:lnTo>
                <a:lnTo>
                  <a:pt x="1974850" y="2039619"/>
                </a:lnTo>
                <a:lnTo>
                  <a:pt x="1962150" y="2026919"/>
                </a:lnTo>
                <a:close/>
              </a:path>
              <a:path w="2804160" h="2868929">
                <a:moveTo>
                  <a:pt x="1974850" y="2039620"/>
                </a:moveTo>
                <a:lnTo>
                  <a:pt x="1955800" y="2039620"/>
                </a:lnTo>
                <a:lnTo>
                  <a:pt x="1959610" y="2043429"/>
                </a:lnTo>
                <a:lnTo>
                  <a:pt x="1978660" y="2043429"/>
                </a:lnTo>
                <a:lnTo>
                  <a:pt x="1974850" y="2039620"/>
                </a:lnTo>
                <a:close/>
              </a:path>
              <a:path w="2804160" h="2868929">
                <a:moveTo>
                  <a:pt x="1978660" y="2043429"/>
                </a:moveTo>
                <a:lnTo>
                  <a:pt x="1959610" y="2043429"/>
                </a:lnTo>
                <a:lnTo>
                  <a:pt x="1974850" y="2058669"/>
                </a:lnTo>
                <a:lnTo>
                  <a:pt x="1993900" y="2058669"/>
                </a:lnTo>
                <a:lnTo>
                  <a:pt x="1978660" y="2043429"/>
                </a:lnTo>
                <a:close/>
              </a:path>
              <a:path w="2804160" h="2868929">
                <a:moveTo>
                  <a:pt x="2604770" y="2669539"/>
                </a:moveTo>
                <a:lnTo>
                  <a:pt x="2585720" y="2669539"/>
                </a:lnTo>
                <a:lnTo>
                  <a:pt x="2705100" y="2788919"/>
                </a:lnTo>
                <a:lnTo>
                  <a:pt x="2724150" y="2788919"/>
                </a:lnTo>
                <a:lnTo>
                  <a:pt x="2604770" y="2669539"/>
                </a:lnTo>
                <a:close/>
              </a:path>
              <a:path w="2804160" h="2868929">
                <a:moveTo>
                  <a:pt x="2602230" y="2666999"/>
                </a:moveTo>
                <a:lnTo>
                  <a:pt x="2583180" y="2666999"/>
                </a:lnTo>
                <a:lnTo>
                  <a:pt x="2584450" y="2668269"/>
                </a:lnTo>
                <a:lnTo>
                  <a:pt x="2603500" y="2668269"/>
                </a:lnTo>
                <a:lnTo>
                  <a:pt x="2602230" y="2666999"/>
                </a:lnTo>
                <a:close/>
              </a:path>
              <a:path w="2804160" h="2868929">
                <a:moveTo>
                  <a:pt x="2598420" y="2663189"/>
                </a:moveTo>
                <a:lnTo>
                  <a:pt x="2579370" y="2663189"/>
                </a:lnTo>
                <a:lnTo>
                  <a:pt x="2581910" y="2665729"/>
                </a:lnTo>
                <a:lnTo>
                  <a:pt x="2600960" y="2665729"/>
                </a:lnTo>
                <a:lnTo>
                  <a:pt x="2598420" y="2663189"/>
                </a:lnTo>
                <a:close/>
              </a:path>
              <a:path w="2804160" h="2868929">
                <a:moveTo>
                  <a:pt x="2595880" y="2660649"/>
                </a:moveTo>
                <a:lnTo>
                  <a:pt x="2576830" y="2660649"/>
                </a:lnTo>
                <a:lnTo>
                  <a:pt x="2578100" y="2661919"/>
                </a:lnTo>
                <a:lnTo>
                  <a:pt x="2597150" y="2661919"/>
                </a:lnTo>
                <a:lnTo>
                  <a:pt x="2595880" y="2660649"/>
                </a:lnTo>
                <a:close/>
              </a:path>
              <a:path w="2804160" h="2868929">
                <a:moveTo>
                  <a:pt x="2592070" y="2656839"/>
                </a:moveTo>
                <a:lnTo>
                  <a:pt x="2573020" y="2656839"/>
                </a:lnTo>
                <a:lnTo>
                  <a:pt x="2575560" y="2659379"/>
                </a:lnTo>
                <a:lnTo>
                  <a:pt x="2594610" y="2659379"/>
                </a:lnTo>
                <a:lnTo>
                  <a:pt x="2592070" y="2656839"/>
                </a:lnTo>
                <a:close/>
              </a:path>
              <a:path w="2804160" h="2868929">
                <a:moveTo>
                  <a:pt x="2589530" y="2654299"/>
                </a:moveTo>
                <a:lnTo>
                  <a:pt x="2570480" y="2654299"/>
                </a:lnTo>
                <a:lnTo>
                  <a:pt x="2571750" y="2655569"/>
                </a:lnTo>
                <a:lnTo>
                  <a:pt x="2590800" y="2655569"/>
                </a:lnTo>
                <a:lnTo>
                  <a:pt x="2589530" y="2654299"/>
                </a:lnTo>
                <a:close/>
              </a:path>
              <a:path w="2804160" h="2868929">
                <a:moveTo>
                  <a:pt x="2585720" y="2650490"/>
                </a:moveTo>
                <a:lnTo>
                  <a:pt x="2566670" y="2650490"/>
                </a:lnTo>
                <a:lnTo>
                  <a:pt x="2569210" y="2653029"/>
                </a:lnTo>
                <a:lnTo>
                  <a:pt x="2588260" y="2653029"/>
                </a:lnTo>
                <a:lnTo>
                  <a:pt x="2585720" y="2650490"/>
                </a:lnTo>
                <a:close/>
              </a:path>
              <a:path w="2804160" h="2868929">
                <a:moveTo>
                  <a:pt x="2583180" y="2647949"/>
                </a:moveTo>
                <a:lnTo>
                  <a:pt x="2564130" y="2647949"/>
                </a:lnTo>
                <a:lnTo>
                  <a:pt x="2565400" y="2649219"/>
                </a:lnTo>
                <a:lnTo>
                  <a:pt x="2584450" y="2649219"/>
                </a:lnTo>
                <a:lnTo>
                  <a:pt x="2583180" y="2647949"/>
                </a:lnTo>
                <a:close/>
              </a:path>
              <a:path w="2804160" h="2868929">
                <a:moveTo>
                  <a:pt x="2579370" y="2644140"/>
                </a:moveTo>
                <a:lnTo>
                  <a:pt x="2560320" y="2644140"/>
                </a:lnTo>
                <a:lnTo>
                  <a:pt x="2562860" y="2646679"/>
                </a:lnTo>
                <a:lnTo>
                  <a:pt x="2581910" y="2646679"/>
                </a:lnTo>
                <a:lnTo>
                  <a:pt x="2579370" y="2644140"/>
                </a:lnTo>
                <a:close/>
              </a:path>
              <a:path w="2804160" h="2868929">
                <a:moveTo>
                  <a:pt x="2576830" y="2641599"/>
                </a:moveTo>
                <a:lnTo>
                  <a:pt x="2557780" y="2641599"/>
                </a:lnTo>
                <a:lnTo>
                  <a:pt x="2559050" y="2642869"/>
                </a:lnTo>
                <a:lnTo>
                  <a:pt x="2578100" y="2642869"/>
                </a:lnTo>
                <a:lnTo>
                  <a:pt x="2576830" y="2641599"/>
                </a:lnTo>
                <a:close/>
              </a:path>
              <a:path w="2804160" h="2868929">
                <a:moveTo>
                  <a:pt x="2573020" y="2637789"/>
                </a:moveTo>
                <a:lnTo>
                  <a:pt x="2553970" y="2637789"/>
                </a:lnTo>
                <a:lnTo>
                  <a:pt x="2556510" y="2640329"/>
                </a:lnTo>
                <a:lnTo>
                  <a:pt x="2575560" y="2640329"/>
                </a:lnTo>
                <a:lnTo>
                  <a:pt x="2573020" y="2637789"/>
                </a:lnTo>
                <a:close/>
              </a:path>
              <a:path w="2804160" h="2868929">
                <a:moveTo>
                  <a:pt x="2570480" y="2635249"/>
                </a:moveTo>
                <a:lnTo>
                  <a:pt x="2551430" y="2635249"/>
                </a:lnTo>
                <a:lnTo>
                  <a:pt x="2552700" y="2636519"/>
                </a:lnTo>
                <a:lnTo>
                  <a:pt x="2571750" y="2636519"/>
                </a:lnTo>
                <a:lnTo>
                  <a:pt x="2570480" y="2635249"/>
                </a:lnTo>
                <a:close/>
              </a:path>
              <a:path w="2804160" h="2868929">
                <a:moveTo>
                  <a:pt x="2566670" y="2631439"/>
                </a:moveTo>
                <a:lnTo>
                  <a:pt x="2547620" y="2631439"/>
                </a:lnTo>
                <a:lnTo>
                  <a:pt x="2550160" y="2633979"/>
                </a:lnTo>
                <a:lnTo>
                  <a:pt x="2569210" y="2633979"/>
                </a:lnTo>
                <a:lnTo>
                  <a:pt x="2566670" y="2631439"/>
                </a:lnTo>
                <a:close/>
              </a:path>
              <a:path w="2804160" h="2868929">
                <a:moveTo>
                  <a:pt x="2564130" y="2628899"/>
                </a:moveTo>
                <a:lnTo>
                  <a:pt x="2545080" y="2628899"/>
                </a:lnTo>
                <a:lnTo>
                  <a:pt x="2546350" y="2630169"/>
                </a:lnTo>
                <a:lnTo>
                  <a:pt x="2565400" y="2630169"/>
                </a:lnTo>
                <a:lnTo>
                  <a:pt x="2564130" y="2628899"/>
                </a:lnTo>
                <a:close/>
              </a:path>
              <a:path w="2804160" h="2868929">
                <a:moveTo>
                  <a:pt x="2560320" y="2625089"/>
                </a:moveTo>
                <a:lnTo>
                  <a:pt x="2541270" y="2625089"/>
                </a:lnTo>
                <a:lnTo>
                  <a:pt x="2543810" y="2627629"/>
                </a:lnTo>
                <a:lnTo>
                  <a:pt x="2562860" y="2627629"/>
                </a:lnTo>
                <a:lnTo>
                  <a:pt x="2560320" y="2625089"/>
                </a:lnTo>
                <a:close/>
              </a:path>
              <a:path w="2804160" h="2868929">
                <a:moveTo>
                  <a:pt x="2557780" y="2622549"/>
                </a:moveTo>
                <a:lnTo>
                  <a:pt x="2538730" y="2622549"/>
                </a:lnTo>
                <a:lnTo>
                  <a:pt x="2540000" y="2623819"/>
                </a:lnTo>
                <a:lnTo>
                  <a:pt x="2559050" y="2623819"/>
                </a:lnTo>
                <a:lnTo>
                  <a:pt x="2557780" y="2622549"/>
                </a:lnTo>
                <a:close/>
              </a:path>
              <a:path w="2804160" h="2868929">
                <a:moveTo>
                  <a:pt x="2553970" y="2618740"/>
                </a:moveTo>
                <a:lnTo>
                  <a:pt x="2534920" y="2618740"/>
                </a:lnTo>
                <a:lnTo>
                  <a:pt x="2537460" y="2621279"/>
                </a:lnTo>
                <a:lnTo>
                  <a:pt x="2556510" y="2621279"/>
                </a:lnTo>
                <a:lnTo>
                  <a:pt x="2553970" y="2618740"/>
                </a:lnTo>
                <a:close/>
              </a:path>
              <a:path w="2804160" h="2868929">
                <a:moveTo>
                  <a:pt x="2551430" y="2616199"/>
                </a:moveTo>
                <a:lnTo>
                  <a:pt x="2532380" y="2616199"/>
                </a:lnTo>
                <a:lnTo>
                  <a:pt x="2533650" y="2617469"/>
                </a:lnTo>
                <a:lnTo>
                  <a:pt x="2552700" y="2617469"/>
                </a:lnTo>
                <a:lnTo>
                  <a:pt x="2551430" y="2616199"/>
                </a:lnTo>
                <a:close/>
              </a:path>
              <a:path w="2804160" h="2868929">
                <a:moveTo>
                  <a:pt x="2547620" y="2612390"/>
                </a:moveTo>
                <a:lnTo>
                  <a:pt x="2528570" y="2612390"/>
                </a:lnTo>
                <a:lnTo>
                  <a:pt x="2531110" y="2614929"/>
                </a:lnTo>
                <a:lnTo>
                  <a:pt x="2550160" y="2614929"/>
                </a:lnTo>
                <a:lnTo>
                  <a:pt x="2547620" y="2612390"/>
                </a:lnTo>
                <a:close/>
              </a:path>
              <a:path w="2804160" h="2868929">
                <a:moveTo>
                  <a:pt x="2545080" y="2609849"/>
                </a:moveTo>
                <a:lnTo>
                  <a:pt x="2526030" y="2609849"/>
                </a:lnTo>
                <a:lnTo>
                  <a:pt x="2527300" y="2611119"/>
                </a:lnTo>
                <a:lnTo>
                  <a:pt x="2546350" y="2611119"/>
                </a:lnTo>
                <a:lnTo>
                  <a:pt x="2545080" y="2609849"/>
                </a:lnTo>
                <a:close/>
              </a:path>
              <a:path w="2804160" h="2868929">
                <a:moveTo>
                  <a:pt x="2541270" y="2606039"/>
                </a:moveTo>
                <a:lnTo>
                  <a:pt x="2522220" y="2606039"/>
                </a:lnTo>
                <a:lnTo>
                  <a:pt x="2524760" y="2608579"/>
                </a:lnTo>
                <a:lnTo>
                  <a:pt x="2543810" y="2608579"/>
                </a:lnTo>
                <a:lnTo>
                  <a:pt x="2541270" y="2606039"/>
                </a:lnTo>
                <a:close/>
              </a:path>
              <a:path w="2804160" h="2868929">
                <a:moveTo>
                  <a:pt x="2538730" y="2603499"/>
                </a:moveTo>
                <a:lnTo>
                  <a:pt x="2519680" y="2603499"/>
                </a:lnTo>
                <a:lnTo>
                  <a:pt x="2520950" y="2604769"/>
                </a:lnTo>
                <a:lnTo>
                  <a:pt x="2540000" y="2604769"/>
                </a:lnTo>
                <a:lnTo>
                  <a:pt x="2538730" y="2603499"/>
                </a:lnTo>
                <a:close/>
              </a:path>
              <a:path w="2804160" h="2868929">
                <a:moveTo>
                  <a:pt x="2534920" y="2599689"/>
                </a:moveTo>
                <a:lnTo>
                  <a:pt x="2515870" y="2599689"/>
                </a:lnTo>
                <a:lnTo>
                  <a:pt x="2518410" y="2602229"/>
                </a:lnTo>
                <a:lnTo>
                  <a:pt x="2537460" y="2602229"/>
                </a:lnTo>
                <a:lnTo>
                  <a:pt x="2534920" y="2599689"/>
                </a:lnTo>
                <a:close/>
              </a:path>
              <a:path w="2804160" h="2868929">
                <a:moveTo>
                  <a:pt x="2532380" y="2597149"/>
                </a:moveTo>
                <a:lnTo>
                  <a:pt x="2513330" y="2597149"/>
                </a:lnTo>
                <a:lnTo>
                  <a:pt x="2514600" y="2598419"/>
                </a:lnTo>
                <a:lnTo>
                  <a:pt x="2533650" y="2598419"/>
                </a:lnTo>
                <a:lnTo>
                  <a:pt x="2532380" y="2597149"/>
                </a:lnTo>
                <a:close/>
              </a:path>
              <a:path w="2804160" h="2868929">
                <a:moveTo>
                  <a:pt x="2528570" y="2593339"/>
                </a:moveTo>
                <a:lnTo>
                  <a:pt x="2509520" y="2593339"/>
                </a:lnTo>
                <a:lnTo>
                  <a:pt x="2512060" y="2595879"/>
                </a:lnTo>
                <a:lnTo>
                  <a:pt x="2531110" y="2595879"/>
                </a:lnTo>
                <a:lnTo>
                  <a:pt x="2528570" y="2593339"/>
                </a:lnTo>
                <a:close/>
              </a:path>
              <a:path w="2804160" h="2868929">
                <a:moveTo>
                  <a:pt x="2526030" y="2590799"/>
                </a:moveTo>
                <a:lnTo>
                  <a:pt x="2506980" y="2590799"/>
                </a:lnTo>
                <a:lnTo>
                  <a:pt x="2508250" y="2592069"/>
                </a:lnTo>
                <a:lnTo>
                  <a:pt x="2527300" y="2592069"/>
                </a:lnTo>
                <a:lnTo>
                  <a:pt x="2526030" y="2590799"/>
                </a:lnTo>
                <a:close/>
              </a:path>
              <a:path w="2804160" h="2868929">
                <a:moveTo>
                  <a:pt x="2522220" y="2586990"/>
                </a:moveTo>
                <a:lnTo>
                  <a:pt x="2503170" y="2586990"/>
                </a:lnTo>
                <a:lnTo>
                  <a:pt x="2505710" y="2589529"/>
                </a:lnTo>
                <a:lnTo>
                  <a:pt x="2524760" y="2589529"/>
                </a:lnTo>
                <a:lnTo>
                  <a:pt x="2522220" y="2586990"/>
                </a:lnTo>
                <a:close/>
              </a:path>
              <a:path w="2804160" h="2868929">
                <a:moveTo>
                  <a:pt x="2519680" y="2584449"/>
                </a:moveTo>
                <a:lnTo>
                  <a:pt x="2500630" y="2584449"/>
                </a:lnTo>
                <a:lnTo>
                  <a:pt x="2501900" y="2585719"/>
                </a:lnTo>
                <a:lnTo>
                  <a:pt x="2520950" y="2585719"/>
                </a:lnTo>
                <a:lnTo>
                  <a:pt x="2519680" y="2584449"/>
                </a:lnTo>
                <a:close/>
              </a:path>
              <a:path w="2804160" h="2868929">
                <a:moveTo>
                  <a:pt x="2515870" y="2580639"/>
                </a:moveTo>
                <a:lnTo>
                  <a:pt x="2496820" y="2580639"/>
                </a:lnTo>
                <a:lnTo>
                  <a:pt x="2499360" y="2583179"/>
                </a:lnTo>
                <a:lnTo>
                  <a:pt x="2518410" y="2583179"/>
                </a:lnTo>
                <a:lnTo>
                  <a:pt x="2515870" y="2580639"/>
                </a:lnTo>
                <a:close/>
              </a:path>
              <a:path w="2804160" h="2868929">
                <a:moveTo>
                  <a:pt x="2513330" y="2578099"/>
                </a:moveTo>
                <a:lnTo>
                  <a:pt x="2494280" y="2578099"/>
                </a:lnTo>
                <a:lnTo>
                  <a:pt x="2495550" y="2579369"/>
                </a:lnTo>
                <a:lnTo>
                  <a:pt x="2514600" y="2579369"/>
                </a:lnTo>
                <a:lnTo>
                  <a:pt x="2513330" y="2578099"/>
                </a:lnTo>
                <a:close/>
              </a:path>
              <a:path w="2804160" h="2868929">
                <a:moveTo>
                  <a:pt x="2506980" y="2571749"/>
                </a:moveTo>
                <a:lnTo>
                  <a:pt x="2487930" y="2571749"/>
                </a:lnTo>
                <a:lnTo>
                  <a:pt x="2493010" y="2576829"/>
                </a:lnTo>
                <a:lnTo>
                  <a:pt x="2512060" y="2576829"/>
                </a:lnTo>
                <a:lnTo>
                  <a:pt x="2506980" y="2571749"/>
                </a:lnTo>
                <a:close/>
              </a:path>
              <a:path w="2804160" h="2868929">
                <a:moveTo>
                  <a:pt x="2503170" y="2567939"/>
                </a:moveTo>
                <a:lnTo>
                  <a:pt x="2484120" y="2567939"/>
                </a:lnTo>
                <a:lnTo>
                  <a:pt x="2486660" y="2570479"/>
                </a:lnTo>
                <a:lnTo>
                  <a:pt x="2505710" y="2570479"/>
                </a:lnTo>
                <a:lnTo>
                  <a:pt x="2503170" y="2567939"/>
                </a:lnTo>
                <a:close/>
              </a:path>
              <a:path w="2804160" h="2868929">
                <a:moveTo>
                  <a:pt x="2500630" y="2565399"/>
                </a:moveTo>
                <a:lnTo>
                  <a:pt x="2481580" y="2565399"/>
                </a:lnTo>
                <a:lnTo>
                  <a:pt x="2482850" y="2566669"/>
                </a:lnTo>
                <a:lnTo>
                  <a:pt x="2501900" y="2566669"/>
                </a:lnTo>
                <a:lnTo>
                  <a:pt x="2500630" y="2565399"/>
                </a:lnTo>
                <a:close/>
              </a:path>
              <a:path w="2804160" h="2868929">
                <a:moveTo>
                  <a:pt x="2496820" y="2561589"/>
                </a:moveTo>
                <a:lnTo>
                  <a:pt x="2477770" y="2561589"/>
                </a:lnTo>
                <a:lnTo>
                  <a:pt x="2480310" y="2564129"/>
                </a:lnTo>
                <a:lnTo>
                  <a:pt x="2499360" y="2564129"/>
                </a:lnTo>
                <a:lnTo>
                  <a:pt x="2496820" y="2561589"/>
                </a:lnTo>
                <a:close/>
              </a:path>
              <a:path w="2804160" h="2868929">
                <a:moveTo>
                  <a:pt x="2494280" y="2559049"/>
                </a:moveTo>
                <a:lnTo>
                  <a:pt x="2475230" y="2559049"/>
                </a:lnTo>
                <a:lnTo>
                  <a:pt x="2476500" y="2560319"/>
                </a:lnTo>
                <a:lnTo>
                  <a:pt x="2495550" y="2560319"/>
                </a:lnTo>
                <a:lnTo>
                  <a:pt x="2494280" y="2559049"/>
                </a:lnTo>
                <a:close/>
              </a:path>
              <a:path w="2804160" h="2868929">
                <a:moveTo>
                  <a:pt x="2490470" y="2555240"/>
                </a:moveTo>
                <a:lnTo>
                  <a:pt x="2471420" y="2555240"/>
                </a:lnTo>
                <a:lnTo>
                  <a:pt x="2473960" y="2557779"/>
                </a:lnTo>
                <a:lnTo>
                  <a:pt x="2493010" y="2557779"/>
                </a:lnTo>
                <a:lnTo>
                  <a:pt x="2490470" y="2555240"/>
                </a:lnTo>
                <a:close/>
              </a:path>
              <a:path w="2804160" h="2868929">
                <a:moveTo>
                  <a:pt x="2487930" y="2552699"/>
                </a:moveTo>
                <a:lnTo>
                  <a:pt x="2468880" y="2552699"/>
                </a:lnTo>
                <a:lnTo>
                  <a:pt x="2470150" y="2553969"/>
                </a:lnTo>
                <a:lnTo>
                  <a:pt x="2489200" y="2553969"/>
                </a:lnTo>
                <a:lnTo>
                  <a:pt x="2487930" y="2552699"/>
                </a:lnTo>
                <a:close/>
              </a:path>
              <a:path w="2804160" h="2868929">
                <a:moveTo>
                  <a:pt x="2484120" y="2548889"/>
                </a:moveTo>
                <a:lnTo>
                  <a:pt x="2465070" y="2548889"/>
                </a:lnTo>
                <a:lnTo>
                  <a:pt x="2467610" y="2551429"/>
                </a:lnTo>
                <a:lnTo>
                  <a:pt x="2486660" y="2551429"/>
                </a:lnTo>
                <a:lnTo>
                  <a:pt x="2484120" y="2548889"/>
                </a:lnTo>
                <a:close/>
              </a:path>
              <a:path w="2804160" h="2868929">
                <a:moveTo>
                  <a:pt x="2481580" y="2546349"/>
                </a:moveTo>
                <a:lnTo>
                  <a:pt x="2462530" y="2546349"/>
                </a:lnTo>
                <a:lnTo>
                  <a:pt x="2463800" y="2547619"/>
                </a:lnTo>
                <a:lnTo>
                  <a:pt x="2482850" y="2547619"/>
                </a:lnTo>
                <a:lnTo>
                  <a:pt x="2481580" y="2546349"/>
                </a:lnTo>
                <a:close/>
              </a:path>
              <a:path w="2804160" h="2868929">
                <a:moveTo>
                  <a:pt x="2477770" y="2542539"/>
                </a:moveTo>
                <a:lnTo>
                  <a:pt x="2458720" y="2542539"/>
                </a:lnTo>
                <a:lnTo>
                  <a:pt x="2461260" y="2545079"/>
                </a:lnTo>
                <a:lnTo>
                  <a:pt x="2480310" y="2545079"/>
                </a:lnTo>
                <a:lnTo>
                  <a:pt x="2477770" y="2542539"/>
                </a:lnTo>
                <a:close/>
              </a:path>
              <a:path w="2804160" h="2868929">
                <a:moveTo>
                  <a:pt x="2475230" y="2539999"/>
                </a:moveTo>
                <a:lnTo>
                  <a:pt x="2456180" y="2539999"/>
                </a:lnTo>
                <a:lnTo>
                  <a:pt x="2457450" y="2541269"/>
                </a:lnTo>
                <a:lnTo>
                  <a:pt x="2476500" y="2541269"/>
                </a:lnTo>
                <a:lnTo>
                  <a:pt x="2475230" y="2539999"/>
                </a:lnTo>
                <a:close/>
              </a:path>
              <a:path w="2804160" h="2868929">
                <a:moveTo>
                  <a:pt x="2471420" y="2536190"/>
                </a:moveTo>
                <a:lnTo>
                  <a:pt x="2452370" y="2536190"/>
                </a:lnTo>
                <a:lnTo>
                  <a:pt x="2454910" y="2538729"/>
                </a:lnTo>
                <a:lnTo>
                  <a:pt x="2473960" y="2538729"/>
                </a:lnTo>
                <a:lnTo>
                  <a:pt x="2471420" y="2536190"/>
                </a:lnTo>
                <a:close/>
              </a:path>
              <a:path w="2804160" h="2868929">
                <a:moveTo>
                  <a:pt x="2468880" y="2533649"/>
                </a:moveTo>
                <a:lnTo>
                  <a:pt x="2449830" y="2533649"/>
                </a:lnTo>
                <a:lnTo>
                  <a:pt x="2451100" y="2534919"/>
                </a:lnTo>
                <a:lnTo>
                  <a:pt x="2470150" y="2534919"/>
                </a:lnTo>
                <a:lnTo>
                  <a:pt x="2468880" y="2533649"/>
                </a:lnTo>
                <a:close/>
              </a:path>
              <a:path w="2804160" h="2868929">
                <a:moveTo>
                  <a:pt x="2465070" y="2529840"/>
                </a:moveTo>
                <a:lnTo>
                  <a:pt x="2446020" y="2529840"/>
                </a:lnTo>
                <a:lnTo>
                  <a:pt x="2448560" y="2532379"/>
                </a:lnTo>
                <a:lnTo>
                  <a:pt x="2467610" y="2532379"/>
                </a:lnTo>
                <a:lnTo>
                  <a:pt x="2465070" y="2529840"/>
                </a:lnTo>
                <a:close/>
              </a:path>
              <a:path w="2804160" h="2868929">
                <a:moveTo>
                  <a:pt x="2462530" y="2527299"/>
                </a:moveTo>
                <a:lnTo>
                  <a:pt x="2443480" y="2527299"/>
                </a:lnTo>
                <a:lnTo>
                  <a:pt x="2444750" y="2528569"/>
                </a:lnTo>
                <a:lnTo>
                  <a:pt x="2463800" y="2528569"/>
                </a:lnTo>
                <a:lnTo>
                  <a:pt x="2462530" y="2527299"/>
                </a:lnTo>
                <a:close/>
              </a:path>
              <a:path w="2804160" h="2868929">
                <a:moveTo>
                  <a:pt x="2458720" y="2523489"/>
                </a:moveTo>
                <a:lnTo>
                  <a:pt x="2439670" y="2523489"/>
                </a:lnTo>
                <a:lnTo>
                  <a:pt x="2442210" y="2526029"/>
                </a:lnTo>
                <a:lnTo>
                  <a:pt x="2461260" y="2526029"/>
                </a:lnTo>
                <a:lnTo>
                  <a:pt x="2458720" y="2523489"/>
                </a:lnTo>
                <a:close/>
              </a:path>
              <a:path w="2804160" h="2868929">
                <a:moveTo>
                  <a:pt x="2456180" y="2520949"/>
                </a:moveTo>
                <a:lnTo>
                  <a:pt x="2437130" y="2520949"/>
                </a:lnTo>
                <a:lnTo>
                  <a:pt x="2438400" y="2522219"/>
                </a:lnTo>
                <a:lnTo>
                  <a:pt x="2457450" y="2522219"/>
                </a:lnTo>
                <a:lnTo>
                  <a:pt x="2456180" y="2520949"/>
                </a:lnTo>
                <a:close/>
              </a:path>
              <a:path w="2804160" h="2868929">
                <a:moveTo>
                  <a:pt x="2452370" y="2517139"/>
                </a:moveTo>
                <a:lnTo>
                  <a:pt x="2433320" y="2517139"/>
                </a:lnTo>
                <a:lnTo>
                  <a:pt x="2435860" y="2519679"/>
                </a:lnTo>
                <a:lnTo>
                  <a:pt x="2454910" y="2519679"/>
                </a:lnTo>
                <a:lnTo>
                  <a:pt x="2452370" y="2517139"/>
                </a:lnTo>
                <a:close/>
              </a:path>
              <a:path w="2804160" h="2868929">
                <a:moveTo>
                  <a:pt x="2449830" y="2514599"/>
                </a:moveTo>
                <a:lnTo>
                  <a:pt x="2430780" y="2514599"/>
                </a:lnTo>
                <a:lnTo>
                  <a:pt x="2432050" y="2515869"/>
                </a:lnTo>
                <a:lnTo>
                  <a:pt x="2451100" y="2515869"/>
                </a:lnTo>
                <a:lnTo>
                  <a:pt x="2449830" y="2514599"/>
                </a:lnTo>
                <a:close/>
              </a:path>
              <a:path w="2804160" h="2868929">
                <a:moveTo>
                  <a:pt x="2443480" y="2508249"/>
                </a:moveTo>
                <a:lnTo>
                  <a:pt x="2424430" y="2508249"/>
                </a:lnTo>
                <a:lnTo>
                  <a:pt x="2429510" y="2513329"/>
                </a:lnTo>
                <a:lnTo>
                  <a:pt x="2448560" y="2513329"/>
                </a:lnTo>
                <a:lnTo>
                  <a:pt x="2443480" y="2508249"/>
                </a:lnTo>
                <a:close/>
              </a:path>
              <a:path w="2804160" h="2868929">
                <a:moveTo>
                  <a:pt x="2437130" y="2501899"/>
                </a:moveTo>
                <a:lnTo>
                  <a:pt x="2418080" y="2501899"/>
                </a:lnTo>
                <a:lnTo>
                  <a:pt x="2423160" y="2506979"/>
                </a:lnTo>
                <a:lnTo>
                  <a:pt x="2442210" y="2506979"/>
                </a:lnTo>
                <a:lnTo>
                  <a:pt x="2437130" y="2501899"/>
                </a:lnTo>
                <a:close/>
              </a:path>
              <a:path w="2804160" h="2868929">
                <a:moveTo>
                  <a:pt x="2430780" y="2495549"/>
                </a:moveTo>
                <a:lnTo>
                  <a:pt x="2411730" y="2495549"/>
                </a:lnTo>
                <a:lnTo>
                  <a:pt x="2416810" y="2500629"/>
                </a:lnTo>
                <a:lnTo>
                  <a:pt x="2435860" y="2500629"/>
                </a:lnTo>
                <a:lnTo>
                  <a:pt x="2430780" y="2495549"/>
                </a:lnTo>
                <a:close/>
              </a:path>
              <a:path w="2804160" h="2868929">
                <a:moveTo>
                  <a:pt x="2424430" y="2489199"/>
                </a:moveTo>
                <a:lnTo>
                  <a:pt x="2405380" y="2489199"/>
                </a:lnTo>
                <a:lnTo>
                  <a:pt x="2410460" y="2494279"/>
                </a:lnTo>
                <a:lnTo>
                  <a:pt x="2429510" y="2494279"/>
                </a:lnTo>
                <a:lnTo>
                  <a:pt x="2424430" y="2489199"/>
                </a:lnTo>
                <a:close/>
              </a:path>
              <a:path w="2804160" h="2868929">
                <a:moveTo>
                  <a:pt x="2418080" y="2482849"/>
                </a:moveTo>
                <a:lnTo>
                  <a:pt x="2399030" y="2482849"/>
                </a:lnTo>
                <a:lnTo>
                  <a:pt x="2404110" y="2487929"/>
                </a:lnTo>
                <a:lnTo>
                  <a:pt x="2423160" y="2487929"/>
                </a:lnTo>
                <a:lnTo>
                  <a:pt x="2418080" y="2482849"/>
                </a:lnTo>
                <a:close/>
              </a:path>
              <a:path w="2804160" h="2868929">
                <a:moveTo>
                  <a:pt x="2411730" y="2476499"/>
                </a:moveTo>
                <a:lnTo>
                  <a:pt x="2392680" y="2476499"/>
                </a:lnTo>
                <a:lnTo>
                  <a:pt x="2397760" y="2481579"/>
                </a:lnTo>
                <a:lnTo>
                  <a:pt x="2416810" y="2481579"/>
                </a:lnTo>
                <a:lnTo>
                  <a:pt x="2411730" y="2476499"/>
                </a:lnTo>
                <a:close/>
              </a:path>
              <a:path w="2804160" h="2868929">
                <a:moveTo>
                  <a:pt x="2405380" y="2470149"/>
                </a:moveTo>
                <a:lnTo>
                  <a:pt x="2386330" y="2470149"/>
                </a:lnTo>
                <a:lnTo>
                  <a:pt x="2391410" y="2475229"/>
                </a:lnTo>
                <a:lnTo>
                  <a:pt x="2410460" y="2475229"/>
                </a:lnTo>
                <a:lnTo>
                  <a:pt x="2405380" y="2470149"/>
                </a:lnTo>
                <a:close/>
              </a:path>
              <a:path w="2804160" h="2868929">
                <a:moveTo>
                  <a:pt x="2400300" y="2465069"/>
                </a:moveTo>
                <a:lnTo>
                  <a:pt x="2381250" y="2465069"/>
                </a:lnTo>
                <a:lnTo>
                  <a:pt x="2385060" y="2468879"/>
                </a:lnTo>
                <a:lnTo>
                  <a:pt x="2404110" y="2468879"/>
                </a:lnTo>
                <a:lnTo>
                  <a:pt x="2400300" y="2465069"/>
                </a:lnTo>
                <a:close/>
              </a:path>
              <a:path w="2804160" h="2868929">
                <a:moveTo>
                  <a:pt x="2393950" y="2458719"/>
                </a:moveTo>
                <a:lnTo>
                  <a:pt x="2374900" y="2458719"/>
                </a:lnTo>
                <a:lnTo>
                  <a:pt x="2379980" y="2463799"/>
                </a:lnTo>
                <a:lnTo>
                  <a:pt x="2399030" y="2463799"/>
                </a:lnTo>
                <a:lnTo>
                  <a:pt x="2393950" y="2458719"/>
                </a:lnTo>
                <a:close/>
              </a:path>
              <a:path w="2804160" h="2868929">
                <a:moveTo>
                  <a:pt x="2387600" y="2452369"/>
                </a:moveTo>
                <a:lnTo>
                  <a:pt x="2368550" y="2452369"/>
                </a:lnTo>
                <a:lnTo>
                  <a:pt x="2373630" y="2457449"/>
                </a:lnTo>
                <a:lnTo>
                  <a:pt x="2392680" y="2457449"/>
                </a:lnTo>
                <a:lnTo>
                  <a:pt x="2387600" y="2452369"/>
                </a:lnTo>
                <a:close/>
              </a:path>
              <a:path w="2804160" h="2868929">
                <a:moveTo>
                  <a:pt x="2381250" y="2446019"/>
                </a:moveTo>
                <a:lnTo>
                  <a:pt x="2362200" y="2446019"/>
                </a:lnTo>
                <a:lnTo>
                  <a:pt x="2367280" y="2451099"/>
                </a:lnTo>
                <a:lnTo>
                  <a:pt x="2386330" y="2451099"/>
                </a:lnTo>
                <a:lnTo>
                  <a:pt x="2381250" y="2446019"/>
                </a:lnTo>
                <a:close/>
              </a:path>
              <a:path w="2804160" h="2868929">
                <a:moveTo>
                  <a:pt x="2374900" y="2439669"/>
                </a:moveTo>
                <a:lnTo>
                  <a:pt x="2355850" y="2439669"/>
                </a:lnTo>
                <a:lnTo>
                  <a:pt x="2360930" y="2444749"/>
                </a:lnTo>
                <a:lnTo>
                  <a:pt x="2379980" y="2444749"/>
                </a:lnTo>
                <a:lnTo>
                  <a:pt x="2374900" y="2439669"/>
                </a:lnTo>
                <a:close/>
              </a:path>
              <a:path w="2804160" h="2868929">
                <a:moveTo>
                  <a:pt x="2368550" y="2433319"/>
                </a:moveTo>
                <a:lnTo>
                  <a:pt x="2349500" y="2433319"/>
                </a:lnTo>
                <a:lnTo>
                  <a:pt x="2354580" y="2438399"/>
                </a:lnTo>
                <a:lnTo>
                  <a:pt x="2373630" y="2438399"/>
                </a:lnTo>
                <a:lnTo>
                  <a:pt x="2368550" y="2433319"/>
                </a:lnTo>
                <a:close/>
              </a:path>
              <a:path w="2804160" h="2868929">
                <a:moveTo>
                  <a:pt x="2362200" y="2426969"/>
                </a:moveTo>
                <a:lnTo>
                  <a:pt x="2343150" y="2426969"/>
                </a:lnTo>
                <a:lnTo>
                  <a:pt x="2348230" y="2432049"/>
                </a:lnTo>
                <a:lnTo>
                  <a:pt x="2367280" y="2432049"/>
                </a:lnTo>
                <a:lnTo>
                  <a:pt x="2362200" y="2426969"/>
                </a:lnTo>
                <a:close/>
              </a:path>
              <a:path w="2804160" h="2868929">
                <a:moveTo>
                  <a:pt x="2355850" y="2420619"/>
                </a:moveTo>
                <a:lnTo>
                  <a:pt x="2336800" y="2420619"/>
                </a:lnTo>
                <a:lnTo>
                  <a:pt x="2341880" y="2425699"/>
                </a:lnTo>
                <a:lnTo>
                  <a:pt x="2360930" y="2425699"/>
                </a:lnTo>
                <a:lnTo>
                  <a:pt x="2355850" y="2420619"/>
                </a:lnTo>
                <a:close/>
              </a:path>
              <a:path w="2804160" h="2868929">
                <a:moveTo>
                  <a:pt x="2349500" y="2414269"/>
                </a:moveTo>
                <a:lnTo>
                  <a:pt x="2330450" y="2414269"/>
                </a:lnTo>
                <a:lnTo>
                  <a:pt x="2335530" y="2419349"/>
                </a:lnTo>
                <a:lnTo>
                  <a:pt x="2354580" y="2419349"/>
                </a:lnTo>
                <a:lnTo>
                  <a:pt x="2349500" y="2414269"/>
                </a:lnTo>
                <a:close/>
              </a:path>
              <a:path w="2804160" h="2868929">
                <a:moveTo>
                  <a:pt x="2343150" y="2407919"/>
                </a:moveTo>
                <a:lnTo>
                  <a:pt x="2324100" y="2407919"/>
                </a:lnTo>
                <a:lnTo>
                  <a:pt x="2329180" y="2412999"/>
                </a:lnTo>
                <a:lnTo>
                  <a:pt x="2348230" y="2412999"/>
                </a:lnTo>
                <a:lnTo>
                  <a:pt x="2343150" y="2407919"/>
                </a:lnTo>
                <a:close/>
              </a:path>
              <a:path w="2804160" h="2868929">
                <a:moveTo>
                  <a:pt x="2336800" y="2401569"/>
                </a:moveTo>
                <a:lnTo>
                  <a:pt x="2317750" y="2401569"/>
                </a:lnTo>
                <a:lnTo>
                  <a:pt x="2322830" y="2406649"/>
                </a:lnTo>
                <a:lnTo>
                  <a:pt x="2341880" y="2406649"/>
                </a:lnTo>
                <a:lnTo>
                  <a:pt x="2336800" y="2401569"/>
                </a:lnTo>
                <a:close/>
              </a:path>
              <a:path w="2804160" h="2868929">
                <a:moveTo>
                  <a:pt x="2330450" y="2395219"/>
                </a:moveTo>
                <a:lnTo>
                  <a:pt x="2311400" y="2395219"/>
                </a:lnTo>
                <a:lnTo>
                  <a:pt x="2316480" y="2400299"/>
                </a:lnTo>
                <a:lnTo>
                  <a:pt x="2335530" y="2400299"/>
                </a:lnTo>
                <a:lnTo>
                  <a:pt x="2330450" y="2395219"/>
                </a:lnTo>
                <a:close/>
              </a:path>
              <a:path w="2804160" h="2868929">
                <a:moveTo>
                  <a:pt x="2324100" y="2388869"/>
                </a:moveTo>
                <a:lnTo>
                  <a:pt x="2305050" y="2388869"/>
                </a:lnTo>
                <a:lnTo>
                  <a:pt x="2310130" y="2393949"/>
                </a:lnTo>
                <a:lnTo>
                  <a:pt x="2329180" y="2393949"/>
                </a:lnTo>
                <a:lnTo>
                  <a:pt x="2324100" y="2388869"/>
                </a:lnTo>
                <a:close/>
              </a:path>
              <a:path w="2804160" h="2868929">
                <a:moveTo>
                  <a:pt x="2317750" y="2382519"/>
                </a:moveTo>
                <a:lnTo>
                  <a:pt x="2298700" y="2382519"/>
                </a:lnTo>
                <a:lnTo>
                  <a:pt x="2303780" y="2387599"/>
                </a:lnTo>
                <a:lnTo>
                  <a:pt x="2322830" y="2387599"/>
                </a:lnTo>
                <a:lnTo>
                  <a:pt x="2317750" y="2382519"/>
                </a:lnTo>
                <a:close/>
              </a:path>
              <a:path w="2804160" h="2868929">
                <a:moveTo>
                  <a:pt x="2311400" y="2376169"/>
                </a:moveTo>
                <a:lnTo>
                  <a:pt x="2292350" y="2376169"/>
                </a:lnTo>
                <a:lnTo>
                  <a:pt x="2297430" y="2381249"/>
                </a:lnTo>
                <a:lnTo>
                  <a:pt x="2316480" y="2381249"/>
                </a:lnTo>
                <a:lnTo>
                  <a:pt x="2311400" y="2376169"/>
                </a:lnTo>
                <a:close/>
              </a:path>
              <a:path w="2804160" h="2868929">
                <a:moveTo>
                  <a:pt x="2305050" y="2369819"/>
                </a:moveTo>
                <a:lnTo>
                  <a:pt x="2286000" y="2369819"/>
                </a:lnTo>
                <a:lnTo>
                  <a:pt x="2291080" y="2374899"/>
                </a:lnTo>
                <a:lnTo>
                  <a:pt x="2310130" y="2374899"/>
                </a:lnTo>
                <a:lnTo>
                  <a:pt x="2305050" y="2369819"/>
                </a:lnTo>
                <a:close/>
              </a:path>
              <a:path w="2804160" h="2868929">
                <a:moveTo>
                  <a:pt x="2298700" y="2363469"/>
                </a:moveTo>
                <a:lnTo>
                  <a:pt x="2279650" y="2363469"/>
                </a:lnTo>
                <a:lnTo>
                  <a:pt x="2284730" y="2368549"/>
                </a:lnTo>
                <a:lnTo>
                  <a:pt x="2303780" y="2368549"/>
                </a:lnTo>
                <a:lnTo>
                  <a:pt x="2298700" y="2363469"/>
                </a:lnTo>
                <a:close/>
              </a:path>
              <a:path w="2804160" h="2868929">
                <a:moveTo>
                  <a:pt x="2292350" y="2357119"/>
                </a:moveTo>
                <a:lnTo>
                  <a:pt x="2273300" y="2357119"/>
                </a:lnTo>
                <a:lnTo>
                  <a:pt x="2278380" y="2362199"/>
                </a:lnTo>
                <a:lnTo>
                  <a:pt x="2297430" y="2362199"/>
                </a:lnTo>
                <a:lnTo>
                  <a:pt x="2292350" y="2357119"/>
                </a:lnTo>
                <a:close/>
              </a:path>
              <a:path w="2804160" h="2868929">
                <a:moveTo>
                  <a:pt x="2286000" y="2350769"/>
                </a:moveTo>
                <a:lnTo>
                  <a:pt x="2266950" y="2350769"/>
                </a:lnTo>
                <a:lnTo>
                  <a:pt x="2272030" y="2355849"/>
                </a:lnTo>
                <a:lnTo>
                  <a:pt x="2291080" y="2355849"/>
                </a:lnTo>
                <a:lnTo>
                  <a:pt x="2286000" y="2350769"/>
                </a:lnTo>
                <a:close/>
              </a:path>
              <a:path w="2804160" h="2868929">
                <a:moveTo>
                  <a:pt x="2279650" y="2344419"/>
                </a:moveTo>
                <a:lnTo>
                  <a:pt x="2260600" y="2344419"/>
                </a:lnTo>
                <a:lnTo>
                  <a:pt x="2265680" y="2349499"/>
                </a:lnTo>
                <a:lnTo>
                  <a:pt x="2284730" y="2349499"/>
                </a:lnTo>
                <a:lnTo>
                  <a:pt x="2279650" y="2344419"/>
                </a:lnTo>
                <a:close/>
              </a:path>
              <a:path w="2804160" h="2868929">
                <a:moveTo>
                  <a:pt x="2273300" y="2338069"/>
                </a:moveTo>
                <a:lnTo>
                  <a:pt x="2254250" y="2338069"/>
                </a:lnTo>
                <a:lnTo>
                  <a:pt x="2259330" y="2343149"/>
                </a:lnTo>
                <a:lnTo>
                  <a:pt x="2278380" y="2343149"/>
                </a:lnTo>
                <a:lnTo>
                  <a:pt x="2273300" y="2338069"/>
                </a:lnTo>
                <a:close/>
              </a:path>
              <a:path w="2804160" h="2868929">
                <a:moveTo>
                  <a:pt x="2266950" y="2331719"/>
                </a:moveTo>
                <a:lnTo>
                  <a:pt x="2247900" y="2331719"/>
                </a:lnTo>
                <a:lnTo>
                  <a:pt x="2252980" y="2336799"/>
                </a:lnTo>
                <a:lnTo>
                  <a:pt x="2272030" y="2336799"/>
                </a:lnTo>
                <a:lnTo>
                  <a:pt x="2266950" y="2331719"/>
                </a:lnTo>
                <a:close/>
              </a:path>
              <a:path w="2804160" h="2868929">
                <a:moveTo>
                  <a:pt x="2260600" y="2325369"/>
                </a:moveTo>
                <a:lnTo>
                  <a:pt x="2241550" y="2325369"/>
                </a:lnTo>
                <a:lnTo>
                  <a:pt x="2246630" y="2330449"/>
                </a:lnTo>
                <a:lnTo>
                  <a:pt x="2265680" y="2330449"/>
                </a:lnTo>
                <a:lnTo>
                  <a:pt x="2260600" y="2325369"/>
                </a:lnTo>
                <a:close/>
              </a:path>
              <a:path w="2804160" h="2868929">
                <a:moveTo>
                  <a:pt x="2254250" y="2319019"/>
                </a:moveTo>
                <a:lnTo>
                  <a:pt x="2235200" y="2319019"/>
                </a:lnTo>
                <a:lnTo>
                  <a:pt x="2240280" y="2324099"/>
                </a:lnTo>
                <a:lnTo>
                  <a:pt x="2259330" y="2324099"/>
                </a:lnTo>
                <a:lnTo>
                  <a:pt x="2254250" y="2319019"/>
                </a:lnTo>
                <a:close/>
              </a:path>
              <a:path w="2804160" h="2868929">
                <a:moveTo>
                  <a:pt x="2247900" y="2312669"/>
                </a:moveTo>
                <a:lnTo>
                  <a:pt x="2228850" y="2312669"/>
                </a:lnTo>
                <a:lnTo>
                  <a:pt x="2233930" y="2317749"/>
                </a:lnTo>
                <a:lnTo>
                  <a:pt x="2252980" y="2317749"/>
                </a:lnTo>
                <a:lnTo>
                  <a:pt x="2247900" y="2312669"/>
                </a:lnTo>
                <a:close/>
              </a:path>
              <a:path w="2804160" h="2868929">
                <a:moveTo>
                  <a:pt x="2241550" y="2306319"/>
                </a:moveTo>
                <a:lnTo>
                  <a:pt x="2222500" y="2306319"/>
                </a:lnTo>
                <a:lnTo>
                  <a:pt x="2227580" y="2311399"/>
                </a:lnTo>
                <a:lnTo>
                  <a:pt x="2246630" y="2311399"/>
                </a:lnTo>
                <a:lnTo>
                  <a:pt x="2241550" y="2306319"/>
                </a:lnTo>
                <a:close/>
              </a:path>
              <a:path w="2804160" h="2868929">
                <a:moveTo>
                  <a:pt x="2235200" y="2299969"/>
                </a:moveTo>
                <a:lnTo>
                  <a:pt x="2216150" y="2299969"/>
                </a:lnTo>
                <a:lnTo>
                  <a:pt x="2221230" y="2305049"/>
                </a:lnTo>
                <a:lnTo>
                  <a:pt x="2240280" y="2305049"/>
                </a:lnTo>
                <a:lnTo>
                  <a:pt x="2235200" y="2299969"/>
                </a:lnTo>
                <a:close/>
              </a:path>
              <a:path w="2804160" h="2868929">
                <a:moveTo>
                  <a:pt x="2228850" y="2293619"/>
                </a:moveTo>
                <a:lnTo>
                  <a:pt x="2209800" y="2293619"/>
                </a:lnTo>
                <a:lnTo>
                  <a:pt x="2214880" y="2298699"/>
                </a:lnTo>
                <a:lnTo>
                  <a:pt x="2233930" y="2298699"/>
                </a:lnTo>
                <a:lnTo>
                  <a:pt x="2228850" y="2293619"/>
                </a:lnTo>
                <a:close/>
              </a:path>
              <a:path w="2804160" h="2868929">
                <a:moveTo>
                  <a:pt x="2222500" y="2287269"/>
                </a:moveTo>
                <a:lnTo>
                  <a:pt x="2203450" y="2287269"/>
                </a:lnTo>
                <a:lnTo>
                  <a:pt x="2208530" y="2292349"/>
                </a:lnTo>
                <a:lnTo>
                  <a:pt x="2227580" y="2292349"/>
                </a:lnTo>
                <a:lnTo>
                  <a:pt x="2222500" y="2287269"/>
                </a:lnTo>
                <a:close/>
              </a:path>
              <a:path w="2804160" h="2868929">
                <a:moveTo>
                  <a:pt x="2216150" y="2280919"/>
                </a:moveTo>
                <a:lnTo>
                  <a:pt x="2197100" y="2280919"/>
                </a:lnTo>
                <a:lnTo>
                  <a:pt x="2202180" y="2285999"/>
                </a:lnTo>
                <a:lnTo>
                  <a:pt x="2221230" y="2285999"/>
                </a:lnTo>
                <a:lnTo>
                  <a:pt x="2216150" y="2280919"/>
                </a:lnTo>
                <a:close/>
              </a:path>
              <a:path w="2804160" h="2868929">
                <a:moveTo>
                  <a:pt x="2209800" y="2274569"/>
                </a:moveTo>
                <a:lnTo>
                  <a:pt x="2190750" y="2274569"/>
                </a:lnTo>
                <a:lnTo>
                  <a:pt x="2195830" y="2279649"/>
                </a:lnTo>
                <a:lnTo>
                  <a:pt x="2214880" y="2279649"/>
                </a:lnTo>
                <a:lnTo>
                  <a:pt x="2209800" y="2274569"/>
                </a:lnTo>
                <a:close/>
              </a:path>
              <a:path w="2804160" h="2868929">
                <a:moveTo>
                  <a:pt x="2203450" y="2268219"/>
                </a:moveTo>
                <a:lnTo>
                  <a:pt x="2184400" y="2268219"/>
                </a:lnTo>
                <a:lnTo>
                  <a:pt x="2189480" y="2273299"/>
                </a:lnTo>
                <a:lnTo>
                  <a:pt x="2208530" y="2273299"/>
                </a:lnTo>
                <a:lnTo>
                  <a:pt x="2203450" y="2268219"/>
                </a:lnTo>
                <a:close/>
              </a:path>
              <a:path w="2804160" h="2868929">
                <a:moveTo>
                  <a:pt x="1995170" y="2059939"/>
                </a:moveTo>
                <a:lnTo>
                  <a:pt x="1976120" y="2059939"/>
                </a:lnTo>
                <a:lnTo>
                  <a:pt x="2183130" y="2266949"/>
                </a:lnTo>
                <a:lnTo>
                  <a:pt x="2202180" y="2266949"/>
                </a:lnTo>
                <a:lnTo>
                  <a:pt x="1995170" y="2059939"/>
                </a:lnTo>
                <a:close/>
              </a:path>
              <a:path w="2804160" h="2868929">
                <a:moveTo>
                  <a:pt x="2724150" y="2788919"/>
                </a:moveTo>
                <a:lnTo>
                  <a:pt x="2705100" y="2788919"/>
                </a:lnTo>
                <a:lnTo>
                  <a:pt x="2736850" y="2820669"/>
                </a:lnTo>
                <a:lnTo>
                  <a:pt x="2755900" y="2820669"/>
                </a:lnTo>
                <a:lnTo>
                  <a:pt x="2724150" y="2788919"/>
                </a:lnTo>
                <a:close/>
              </a:path>
              <a:path w="2804160" h="2868929">
                <a:moveTo>
                  <a:pt x="2755900" y="2820669"/>
                </a:moveTo>
                <a:lnTo>
                  <a:pt x="2736850" y="2820669"/>
                </a:lnTo>
                <a:lnTo>
                  <a:pt x="2785110" y="2868929"/>
                </a:lnTo>
                <a:lnTo>
                  <a:pt x="2804160" y="2868929"/>
                </a:lnTo>
                <a:lnTo>
                  <a:pt x="2755900" y="2820669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0" y="4067809"/>
            <a:ext cx="2785110" cy="2785110"/>
          </a:xfrm>
          <a:custGeom>
            <a:avLst/>
            <a:gdLst/>
            <a:ahLst/>
            <a:cxnLst/>
            <a:rect l="l" t="t" r="r" b="b"/>
            <a:pathLst>
              <a:path w="2785110" h="2785109">
                <a:moveTo>
                  <a:pt x="0" y="0"/>
                </a:moveTo>
                <a:lnTo>
                  <a:pt x="0" y="17780"/>
                </a:lnTo>
                <a:lnTo>
                  <a:pt x="17779" y="17780"/>
                </a:lnTo>
                <a:lnTo>
                  <a:pt x="0" y="0"/>
                </a:lnTo>
                <a:close/>
              </a:path>
              <a:path w="2785110" h="2785109">
                <a:moveTo>
                  <a:pt x="17780" y="17780"/>
                </a:moveTo>
                <a:lnTo>
                  <a:pt x="0" y="17780"/>
                </a:lnTo>
                <a:lnTo>
                  <a:pt x="0" y="19050"/>
                </a:lnTo>
                <a:lnTo>
                  <a:pt x="11429" y="30480"/>
                </a:lnTo>
                <a:lnTo>
                  <a:pt x="30480" y="30480"/>
                </a:lnTo>
                <a:lnTo>
                  <a:pt x="17780" y="17780"/>
                </a:lnTo>
                <a:close/>
              </a:path>
              <a:path w="2785110" h="2785109">
                <a:moveTo>
                  <a:pt x="30480" y="30480"/>
                </a:moveTo>
                <a:lnTo>
                  <a:pt x="11430" y="30480"/>
                </a:lnTo>
                <a:lnTo>
                  <a:pt x="17779" y="36830"/>
                </a:lnTo>
                <a:lnTo>
                  <a:pt x="36829" y="36830"/>
                </a:lnTo>
                <a:lnTo>
                  <a:pt x="30480" y="30480"/>
                </a:lnTo>
                <a:close/>
              </a:path>
              <a:path w="2785110" h="2785109">
                <a:moveTo>
                  <a:pt x="36830" y="36830"/>
                </a:moveTo>
                <a:lnTo>
                  <a:pt x="17780" y="36830"/>
                </a:lnTo>
                <a:lnTo>
                  <a:pt x="24130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85110" h="2785109">
                <a:moveTo>
                  <a:pt x="43180" y="43180"/>
                </a:moveTo>
                <a:lnTo>
                  <a:pt x="24130" y="43180"/>
                </a:lnTo>
                <a:lnTo>
                  <a:pt x="30479" y="49530"/>
                </a:lnTo>
                <a:lnTo>
                  <a:pt x="49530" y="49530"/>
                </a:lnTo>
                <a:lnTo>
                  <a:pt x="43180" y="43180"/>
                </a:lnTo>
                <a:close/>
              </a:path>
              <a:path w="2785110" h="2785109">
                <a:moveTo>
                  <a:pt x="49530" y="49530"/>
                </a:moveTo>
                <a:lnTo>
                  <a:pt x="30480" y="49530"/>
                </a:lnTo>
                <a:lnTo>
                  <a:pt x="36830" y="55880"/>
                </a:lnTo>
                <a:lnTo>
                  <a:pt x="55880" y="55880"/>
                </a:lnTo>
                <a:lnTo>
                  <a:pt x="49530" y="49530"/>
                </a:lnTo>
                <a:close/>
              </a:path>
              <a:path w="2785110" h="2785109">
                <a:moveTo>
                  <a:pt x="55880" y="55880"/>
                </a:moveTo>
                <a:lnTo>
                  <a:pt x="36830" y="55880"/>
                </a:lnTo>
                <a:lnTo>
                  <a:pt x="43179" y="62230"/>
                </a:lnTo>
                <a:lnTo>
                  <a:pt x="62229" y="62230"/>
                </a:lnTo>
                <a:lnTo>
                  <a:pt x="55880" y="55880"/>
                </a:lnTo>
                <a:close/>
              </a:path>
              <a:path w="2785110" h="2785109">
                <a:moveTo>
                  <a:pt x="62230" y="62230"/>
                </a:moveTo>
                <a:lnTo>
                  <a:pt x="43180" y="62230"/>
                </a:lnTo>
                <a:lnTo>
                  <a:pt x="49529" y="68580"/>
                </a:lnTo>
                <a:lnTo>
                  <a:pt x="68579" y="68580"/>
                </a:lnTo>
                <a:lnTo>
                  <a:pt x="62230" y="62230"/>
                </a:lnTo>
                <a:close/>
              </a:path>
              <a:path w="2785110" h="2785109">
                <a:moveTo>
                  <a:pt x="68580" y="68580"/>
                </a:moveTo>
                <a:lnTo>
                  <a:pt x="49530" y="68580"/>
                </a:lnTo>
                <a:lnTo>
                  <a:pt x="55879" y="74930"/>
                </a:lnTo>
                <a:lnTo>
                  <a:pt x="74929" y="74930"/>
                </a:lnTo>
                <a:lnTo>
                  <a:pt x="68580" y="68580"/>
                </a:lnTo>
                <a:close/>
              </a:path>
              <a:path w="2785110" h="2785109">
                <a:moveTo>
                  <a:pt x="74930" y="74930"/>
                </a:moveTo>
                <a:lnTo>
                  <a:pt x="55880" y="74930"/>
                </a:lnTo>
                <a:lnTo>
                  <a:pt x="62229" y="81280"/>
                </a:lnTo>
                <a:lnTo>
                  <a:pt x="81279" y="81280"/>
                </a:lnTo>
                <a:lnTo>
                  <a:pt x="74930" y="74930"/>
                </a:lnTo>
                <a:close/>
              </a:path>
              <a:path w="2785110" h="2785109">
                <a:moveTo>
                  <a:pt x="81280" y="81280"/>
                </a:moveTo>
                <a:lnTo>
                  <a:pt x="62230" y="81280"/>
                </a:lnTo>
                <a:lnTo>
                  <a:pt x="74929" y="93980"/>
                </a:lnTo>
                <a:lnTo>
                  <a:pt x="93979" y="93980"/>
                </a:lnTo>
                <a:lnTo>
                  <a:pt x="81280" y="81280"/>
                </a:lnTo>
                <a:close/>
              </a:path>
              <a:path w="2785110" h="2785109">
                <a:moveTo>
                  <a:pt x="93980" y="93980"/>
                </a:moveTo>
                <a:lnTo>
                  <a:pt x="74930" y="93980"/>
                </a:lnTo>
                <a:lnTo>
                  <a:pt x="81279" y="100330"/>
                </a:lnTo>
                <a:lnTo>
                  <a:pt x="100329" y="100330"/>
                </a:lnTo>
                <a:lnTo>
                  <a:pt x="93980" y="93980"/>
                </a:lnTo>
                <a:close/>
              </a:path>
              <a:path w="2785110" h="2785109">
                <a:moveTo>
                  <a:pt x="100330" y="100330"/>
                </a:moveTo>
                <a:lnTo>
                  <a:pt x="81280" y="100330"/>
                </a:lnTo>
                <a:lnTo>
                  <a:pt x="93979" y="113030"/>
                </a:lnTo>
                <a:lnTo>
                  <a:pt x="113029" y="113030"/>
                </a:lnTo>
                <a:lnTo>
                  <a:pt x="100330" y="100330"/>
                </a:lnTo>
                <a:close/>
              </a:path>
              <a:path w="2785110" h="2785109">
                <a:moveTo>
                  <a:pt x="113030" y="113030"/>
                </a:moveTo>
                <a:lnTo>
                  <a:pt x="93980" y="113030"/>
                </a:lnTo>
                <a:lnTo>
                  <a:pt x="100330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85110" h="2785109">
                <a:moveTo>
                  <a:pt x="119380" y="119380"/>
                </a:moveTo>
                <a:lnTo>
                  <a:pt x="100330" y="119380"/>
                </a:lnTo>
                <a:lnTo>
                  <a:pt x="106679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85110" h="2785109">
                <a:moveTo>
                  <a:pt x="125730" y="125730"/>
                </a:moveTo>
                <a:lnTo>
                  <a:pt x="106680" y="125730"/>
                </a:lnTo>
                <a:lnTo>
                  <a:pt x="113029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85110" h="2785109">
                <a:moveTo>
                  <a:pt x="132080" y="132080"/>
                </a:moveTo>
                <a:lnTo>
                  <a:pt x="113030" y="132080"/>
                </a:lnTo>
                <a:lnTo>
                  <a:pt x="11937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85110" h="2785109">
                <a:moveTo>
                  <a:pt x="138430" y="138430"/>
                </a:moveTo>
                <a:lnTo>
                  <a:pt x="119380" y="138430"/>
                </a:lnTo>
                <a:lnTo>
                  <a:pt x="125729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85110" h="2785109">
                <a:moveTo>
                  <a:pt x="144780" y="144780"/>
                </a:moveTo>
                <a:lnTo>
                  <a:pt x="125730" y="144780"/>
                </a:lnTo>
                <a:lnTo>
                  <a:pt x="132079" y="151130"/>
                </a:lnTo>
                <a:lnTo>
                  <a:pt x="151129" y="151130"/>
                </a:lnTo>
                <a:lnTo>
                  <a:pt x="144780" y="144780"/>
                </a:lnTo>
                <a:close/>
              </a:path>
              <a:path w="2785110" h="2785109">
                <a:moveTo>
                  <a:pt x="151130" y="151130"/>
                </a:moveTo>
                <a:lnTo>
                  <a:pt x="132080" y="151130"/>
                </a:lnTo>
                <a:lnTo>
                  <a:pt x="138429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85110" h="2785109">
                <a:moveTo>
                  <a:pt x="157480" y="157480"/>
                </a:moveTo>
                <a:lnTo>
                  <a:pt x="138430" y="157480"/>
                </a:lnTo>
                <a:lnTo>
                  <a:pt x="144779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85110" h="2785109">
                <a:moveTo>
                  <a:pt x="163830" y="163830"/>
                </a:moveTo>
                <a:lnTo>
                  <a:pt x="144779" y="163830"/>
                </a:lnTo>
                <a:lnTo>
                  <a:pt x="151129" y="170180"/>
                </a:lnTo>
                <a:lnTo>
                  <a:pt x="170179" y="170180"/>
                </a:lnTo>
                <a:lnTo>
                  <a:pt x="163830" y="163830"/>
                </a:lnTo>
                <a:close/>
              </a:path>
              <a:path w="2785110" h="2785109">
                <a:moveTo>
                  <a:pt x="170180" y="170180"/>
                </a:moveTo>
                <a:lnTo>
                  <a:pt x="151130" y="17018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85110" h="2785109">
                <a:moveTo>
                  <a:pt x="176530" y="176530"/>
                </a:moveTo>
                <a:lnTo>
                  <a:pt x="157480" y="176530"/>
                </a:lnTo>
                <a:lnTo>
                  <a:pt x="163829" y="182880"/>
                </a:lnTo>
                <a:lnTo>
                  <a:pt x="182879" y="182880"/>
                </a:lnTo>
                <a:lnTo>
                  <a:pt x="176530" y="176530"/>
                </a:lnTo>
                <a:close/>
              </a:path>
              <a:path w="2785110" h="2785109">
                <a:moveTo>
                  <a:pt x="182880" y="182880"/>
                </a:moveTo>
                <a:lnTo>
                  <a:pt x="163830" y="182880"/>
                </a:lnTo>
                <a:lnTo>
                  <a:pt x="170179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85110" h="2785109">
                <a:moveTo>
                  <a:pt x="189230" y="189230"/>
                </a:moveTo>
                <a:lnTo>
                  <a:pt x="170180" y="189230"/>
                </a:lnTo>
                <a:lnTo>
                  <a:pt x="176529" y="195580"/>
                </a:lnTo>
                <a:lnTo>
                  <a:pt x="195579" y="195580"/>
                </a:lnTo>
                <a:lnTo>
                  <a:pt x="189230" y="189230"/>
                </a:lnTo>
                <a:close/>
              </a:path>
              <a:path w="2785110" h="2785109">
                <a:moveTo>
                  <a:pt x="195580" y="195580"/>
                </a:moveTo>
                <a:lnTo>
                  <a:pt x="176530" y="195580"/>
                </a:lnTo>
                <a:lnTo>
                  <a:pt x="182879" y="201930"/>
                </a:lnTo>
                <a:lnTo>
                  <a:pt x="201929" y="201930"/>
                </a:lnTo>
                <a:lnTo>
                  <a:pt x="195580" y="195580"/>
                </a:lnTo>
                <a:close/>
              </a:path>
              <a:path w="2785110" h="2785109">
                <a:moveTo>
                  <a:pt x="201930" y="201930"/>
                </a:moveTo>
                <a:lnTo>
                  <a:pt x="182880" y="201930"/>
                </a:lnTo>
                <a:lnTo>
                  <a:pt x="195579" y="214630"/>
                </a:lnTo>
                <a:lnTo>
                  <a:pt x="214630" y="214630"/>
                </a:lnTo>
                <a:lnTo>
                  <a:pt x="201930" y="201930"/>
                </a:lnTo>
                <a:close/>
              </a:path>
              <a:path w="2785110" h="2785109">
                <a:moveTo>
                  <a:pt x="214630" y="214630"/>
                </a:moveTo>
                <a:lnTo>
                  <a:pt x="195580" y="214630"/>
                </a:lnTo>
                <a:lnTo>
                  <a:pt x="201930" y="220980"/>
                </a:lnTo>
                <a:lnTo>
                  <a:pt x="220979" y="220980"/>
                </a:lnTo>
                <a:lnTo>
                  <a:pt x="214630" y="214630"/>
                </a:lnTo>
                <a:close/>
              </a:path>
              <a:path w="2785110" h="2785109">
                <a:moveTo>
                  <a:pt x="220980" y="220980"/>
                </a:moveTo>
                <a:lnTo>
                  <a:pt x="201930" y="220980"/>
                </a:lnTo>
                <a:lnTo>
                  <a:pt x="208279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85110" h="2785109">
                <a:moveTo>
                  <a:pt x="227330" y="227330"/>
                </a:moveTo>
                <a:lnTo>
                  <a:pt x="208280" y="227330"/>
                </a:lnTo>
                <a:lnTo>
                  <a:pt x="214629" y="233680"/>
                </a:lnTo>
                <a:lnTo>
                  <a:pt x="233679" y="233680"/>
                </a:lnTo>
                <a:lnTo>
                  <a:pt x="227330" y="227330"/>
                </a:lnTo>
                <a:close/>
              </a:path>
              <a:path w="2785110" h="2785109">
                <a:moveTo>
                  <a:pt x="233680" y="233680"/>
                </a:moveTo>
                <a:lnTo>
                  <a:pt x="214629" y="233680"/>
                </a:lnTo>
                <a:lnTo>
                  <a:pt x="220979" y="240030"/>
                </a:lnTo>
                <a:lnTo>
                  <a:pt x="240029" y="240030"/>
                </a:lnTo>
                <a:lnTo>
                  <a:pt x="233680" y="233680"/>
                </a:lnTo>
                <a:close/>
              </a:path>
              <a:path w="2785110" h="2785109">
                <a:moveTo>
                  <a:pt x="240030" y="240030"/>
                </a:moveTo>
                <a:lnTo>
                  <a:pt x="220980" y="240030"/>
                </a:lnTo>
                <a:lnTo>
                  <a:pt x="227330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85110" h="2785109">
                <a:moveTo>
                  <a:pt x="246380" y="246380"/>
                </a:moveTo>
                <a:lnTo>
                  <a:pt x="227330" y="246380"/>
                </a:lnTo>
                <a:lnTo>
                  <a:pt x="233679" y="252730"/>
                </a:lnTo>
                <a:lnTo>
                  <a:pt x="252729" y="252730"/>
                </a:lnTo>
                <a:lnTo>
                  <a:pt x="246380" y="246380"/>
                </a:lnTo>
                <a:close/>
              </a:path>
              <a:path w="2785110" h="2785109">
                <a:moveTo>
                  <a:pt x="252730" y="252730"/>
                </a:moveTo>
                <a:lnTo>
                  <a:pt x="233680" y="252730"/>
                </a:lnTo>
                <a:lnTo>
                  <a:pt x="246379" y="265430"/>
                </a:lnTo>
                <a:lnTo>
                  <a:pt x="265429" y="265430"/>
                </a:lnTo>
                <a:lnTo>
                  <a:pt x="252730" y="252730"/>
                </a:lnTo>
                <a:close/>
              </a:path>
              <a:path w="2785110" h="2785109">
                <a:moveTo>
                  <a:pt x="265430" y="265430"/>
                </a:moveTo>
                <a:lnTo>
                  <a:pt x="246380" y="265430"/>
                </a:lnTo>
                <a:lnTo>
                  <a:pt x="259079" y="278130"/>
                </a:lnTo>
                <a:lnTo>
                  <a:pt x="278130" y="278130"/>
                </a:lnTo>
                <a:lnTo>
                  <a:pt x="265430" y="265430"/>
                </a:lnTo>
                <a:close/>
              </a:path>
              <a:path w="2785110" h="2785109">
                <a:moveTo>
                  <a:pt x="278130" y="278130"/>
                </a:moveTo>
                <a:lnTo>
                  <a:pt x="259080" y="278130"/>
                </a:lnTo>
                <a:lnTo>
                  <a:pt x="284480" y="303530"/>
                </a:lnTo>
                <a:lnTo>
                  <a:pt x="303530" y="303530"/>
                </a:lnTo>
                <a:lnTo>
                  <a:pt x="278130" y="278130"/>
                </a:lnTo>
                <a:close/>
              </a:path>
              <a:path w="2785110" h="2785109">
                <a:moveTo>
                  <a:pt x="303530" y="303530"/>
                </a:moveTo>
                <a:lnTo>
                  <a:pt x="284480" y="303530"/>
                </a:lnTo>
                <a:lnTo>
                  <a:pt x="290829" y="309880"/>
                </a:lnTo>
                <a:lnTo>
                  <a:pt x="309879" y="309880"/>
                </a:lnTo>
                <a:lnTo>
                  <a:pt x="303530" y="303530"/>
                </a:lnTo>
                <a:close/>
              </a:path>
              <a:path w="2785110" h="2785109">
                <a:moveTo>
                  <a:pt x="309880" y="309880"/>
                </a:moveTo>
                <a:lnTo>
                  <a:pt x="290830" y="3098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85110" h="2785109">
                <a:moveTo>
                  <a:pt x="316230" y="316230"/>
                </a:moveTo>
                <a:lnTo>
                  <a:pt x="297180" y="316230"/>
                </a:lnTo>
                <a:lnTo>
                  <a:pt x="316229" y="335280"/>
                </a:lnTo>
                <a:lnTo>
                  <a:pt x="335279" y="335280"/>
                </a:lnTo>
                <a:lnTo>
                  <a:pt x="316230" y="316230"/>
                </a:lnTo>
                <a:close/>
              </a:path>
              <a:path w="2785110" h="2785109">
                <a:moveTo>
                  <a:pt x="335280" y="335280"/>
                </a:moveTo>
                <a:lnTo>
                  <a:pt x="316230" y="335280"/>
                </a:lnTo>
                <a:lnTo>
                  <a:pt x="322579" y="341630"/>
                </a:lnTo>
                <a:lnTo>
                  <a:pt x="341629" y="341630"/>
                </a:lnTo>
                <a:lnTo>
                  <a:pt x="335280" y="335280"/>
                </a:lnTo>
                <a:close/>
              </a:path>
              <a:path w="2785110" h="2785109">
                <a:moveTo>
                  <a:pt x="341630" y="341630"/>
                </a:moveTo>
                <a:lnTo>
                  <a:pt x="322580" y="341630"/>
                </a:lnTo>
                <a:lnTo>
                  <a:pt x="328929" y="347980"/>
                </a:lnTo>
                <a:lnTo>
                  <a:pt x="347979" y="347980"/>
                </a:lnTo>
                <a:lnTo>
                  <a:pt x="341630" y="341630"/>
                </a:lnTo>
                <a:close/>
              </a:path>
              <a:path w="2785110" h="2785109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85110" h="2785109">
                <a:moveTo>
                  <a:pt x="354330" y="354330"/>
                </a:moveTo>
                <a:lnTo>
                  <a:pt x="335280" y="354330"/>
                </a:lnTo>
                <a:lnTo>
                  <a:pt x="347979" y="367030"/>
                </a:lnTo>
                <a:lnTo>
                  <a:pt x="367030" y="367030"/>
                </a:lnTo>
                <a:lnTo>
                  <a:pt x="354330" y="354330"/>
                </a:lnTo>
                <a:close/>
              </a:path>
              <a:path w="2785110" h="2785109">
                <a:moveTo>
                  <a:pt x="367030" y="367030"/>
                </a:moveTo>
                <a:lnTo>
                  <a:pt x="347980" y="367030"/>
                </a:lnTo>
                <a:lnTo>
                  <a:pt x="354329" y="373380"/>
                </a:lnTo>
                <a:lnTo>
                  <a:pt x="373379" y="373380"/>
                </a:lnTo>
                <a:lnTo>
                  <a:pt x="367030" y="367030"/>
                </a:lnTo>
                <a:close/>
              </a:path>
              <a:path w="2785110" h="2785109">
                <a:moveTo>
                  <a:pt x="373380" y="373380"/>
                </a:moveTo>
                <a:lnTo>
                  <a:pt x="354330" y="373380"/>
                </a:lnTo>
                <a:lnTo>
                  <a:pt x="360679" y="379730"/>
                </a:lnTo>
                <a:lnTo>
                  <a:pt x="379729" y="379730"/>
                </a:lnTo>
                <a:lnTo>
                  <a:pt x="373380" y="373380"/>
                </a:lnTo>
                <a:close/>
              </a:path>
              <a:path w="2785110" h="2785109">
                <a:moveTo>
                  <a:pt x="379730" y="379730"/>
                </a:moveTo>
                <a:lnTo>
                  <a:pt x="360680" y="379730"/>
                </a:lnTo>
                <a:lnTo>
                  <a:pt x="367030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85110" h="2785109">
                <a:moveTo>
                  <a:pt x="386080" y="386080"/>
                </a:moveTo>
                <a:lnTo>
                  <a:pt x="367030" y="386080"/>
                </a:lnTo>
                <a:lnTo>
                  <a:pt x="37338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2785110" h="2785109">
                <a:moveTo>
                  <a:pt x="392430" y="392430"/>
                </a:moveTo>
                <a:lnTo>
                  <a:pt x="373380" y="392430"/>
                </a:lnTo>
                <a:lnTo>
                  <a:pt x="379729" y="398780"/>
                </a:lnTo>
                <a:lnTo>
                  <a:pt x="398779" y="398780"/>
                </a:lnTo>
                <a:lnTo>
                  <a:pt x="392430" y="392430"/>
                </a:lnTo>
                <a:close/>
              </a:path>
              <a:path w="2785110" h="2785109">
                <a:moveTo>
                  <a:pt x="398780" y="398780"/>
                </a:moveTo>
                <a:lnTo>
                  <a:pt x="379730" y="398780"/>
                </a:lnTo>
                <a:lnTo>
                  <a:pt x="386079" y="405130"/>
                </a:lnTo>
                <a:lnTo>
                  <a:pt x="405129" y="405130"/>
                </a:lnTo>
                <a:lnTo>
                  <a:pt x="398780" y="398780"/>
                </a:lnTo>
                <a:close/>
              </a:path>
              <a:path w="2785110" h="2785109">
                <a:moveTo>
                  <a:pt x="405130" y="405130"/>
                </a:moveTo>
                <a:lnTo>
                  <a:pt x="386080" y="405130"/>
                </a:lnTo>
                <a:lnTo>
                  <a:pt x="392429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85110" h="2785109">
                <a:moveTo>
                  <a:pt x="411480" y="411480"/>
                </a:moveTo>
                <a:lnTo>
                  <a:pt x="392430" y="411480"/>
                </a:lnTo>
                <a:lnTo>
                  <a:pt x="405130" y="424180"/>
                </a:lnTo>
                <a:lnTo>
                  <a:pt x="424180" y="424180"/>
                </a:lnTo>
                <a:lnTo>
                  <a:pt x="411480" y="411480"/>
                </a:lnTo>
                <a:close/>
              </a:path>
              <a:path w="2785110" h="2785109">
                <a:moveTo>
                  <a:pt x="424180" y="424180"/>
                </a:moveTo>
                <a:lnTo>
                  <a:pt x="405130" y="424180"/>
                </a:lnTo>
                <a:lnTo>
                  <a:pt x="411479" y="430530"/>
                </a:lnTo>
                <a:lnTo>
                  <a:pt x="430530" y="430530"/>
                </a:lnTo>
                <a:lnTo>
                  <a:pt x="424180" y="424180"/>
                </a:lnTo>
                <a:close/>
              </a:path>
              <a:path w="2785110" h="2785109">
                <a:moveTo>
                  <a:pt x="430530" y="430530"/>
                </a:moveTo>
                <a:lnTo>
                  <a:pt x="411480" y="430530"/>
                </a:lnTo>
                <a:lnTo>
                  <a:pt x="417829" y="436880"/>
                </a:lnTo>
                <a:lnTo>
                  <a:pt x="436879" y="436880"/>
                </a:lnTo>
                <a:lnTo>
                  <a:pt x="430530" y="430530"/>
                </a:lnTo>
                <a:close/>
              </a:path>
              <a:path w="2785110" h="2785109">
                <a:moveTo>
                  <a:pt x="436880" y="436880"/>
                </a:moveTo>
                <a:lnTo>
                  <a:pt x="417830" y="436880"/>
                </a:lnTo>
                <a:lnTo>
                  <a:pt x="424179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85110" h="2785109">
                <a:moveTo>
                  <a:pt x="443230" y="443230"/>
                </a:moveTo>
                <a:lnTo>
                  <a:pt x="424180" y="443230"/>
                </a:lnTo>
                <a:lnTo>
                  <a:pt x="436880" y="455930"/>
                </a:lnTo>
                <a:lnTo>
                  <a:pt x="455930" y="455930"/>
                </a:lnTo>
                <a:lnTo>
                  <a:pt x="443230" y="443230"/>
                </a:lnTo>
                <a:close/>
              </a:path>
              <a:path w="2785110" h="2785109">
                <a:moveTo>
                  <a:pt x="455930" y="455930"/>
                </a:moveTo>
                <a:lnTo>
                  <a:pt x="436880" y="455930"/>
                </a:lnTo>
                <a:lnTo>
                  <a:pt x="449580" y="468630"/>
                </a:lnTo>
                <a:lnTo>
                  <a:pt x="468630" y="468630"/>
                </a:lnTo>
                <a:lnTo>
                  <a:pt x="455930" y="455930"/>
                </a:lnTo>
                <a:close/>
              </a:path>
              <a:path w="2785110" h="2785109">
                <a:moveTo>
                  <a:pt x="468630" y="468630"/>
                </a:moveTo>
                <a:lnTo>
                  <a:pt x="449580" y="468630"/>
                </a:lnTo>
                <a:lnTo>
                  <a:pt x="455930" y="474980"/>
                </a:lnTo>
                <a:lnTo>
                  <a:pt x="474979" y="474980"/>
                </a:lnTo>
                <a:lnTo>
                  <a:pt x="468630" y="468630"/>
                </a:lnTo>
                <a:close/>
              </a:path>
              <a:path w="2785110" h="2785109">
                <a:moveTo>
                  <a:pt x="474980" y="474980"/>
                </a:moveTo>
                <a:lnTo>
                  <a:pt x="455930" y="474980"/>
                </a:lnTo>
                <a:lnTo>
                  <a:pt x="462279" y="481330"/>
                </a:lnTo>
                <a:lnTo>
                  <a:pt x="481329" y="481330"/>
                </a:lnTo>
                <a:lnTo>
                  <a:pt x="474980" y="474980"/>
                </a:lnTo>
                <a:close/>
              </a:path>
              <a:path w="2785110" h="2785109">
                <a:moveTo>
                  <a:pt x="481330" y="481330"/>
                </a:moveTo>
                <a:lnTo>
                  <a:pt x="462280" y="481330"/>
                </a:lnTo>
                <a:lnTo>
                  <a:pt x="481329" y="500380"/>
                </a:lnTo>
                <a:lnTo>
                  <a:pt x="500379" y="500380"/>
                </a:lnTo>
                <a:lnTo>
                  <a:pt x="481330" y="481330"/>
                </a:lnTo>
                <a:close/>
              </a:path>
              <a:path w="2785110" h="2785109">
                <a:moveTo>
                  <a:pt x="500380" y="500380"/>
                </a:moveTo>
                <a:lnTo>
                  <a:pt x="481330" y="500380"/>
                </a:lnTo>
                <a:lnTo>
                  <a:pt x="506729" y="525780"/>
                </a:lnTo>
                <a:lnTo>
                  <a:pt x="525779" y="525780"/>
                </a:lnTo>
                <a:lnTo>
                  <a:pt x="500380" y="500380"/>
                </a:lnTo>
                <a:close/>
              </a:path>
              <a:path w="2785110" h="2785109">
                <a:moveTo>
                  <a:pt x="525780" y="525780"/>
                </a:moveTo>
                <a:lnTo>
                  <a:pt x="506730" y="525780"/>
                </a:lnTo>
                <a:lnTo>
                  <a:pt x="525780" y="544830"/>
                </a:lnTo>
                <a:lnTo>
                  <a:pt x="544829" y="544830"/>
                </a:lnTo>
                <a:lnTo>
                  <a:pt x="525780" y="525780"/>
                </a:lnTo>
                <a:close/>
              </a:path>
              <a:path w="2785110" h="2785109">
                <a:moveTo>
                  <a:pt x="544830" y="544830"/>
                </a:moveTo>
                <a:lnTo>
                  <a:pt x="525780" y="544830"/>
                </a:lnTo>
                <a:lnTo>
                  <a:pt x="532130" y="551180"/>
                </a:lnTo>
                <a:lnTo>
                  <a:pt x="551180" y="551180"/>
                </a:lnTo>
                <a:lnTo>
                  <a:pt x="544830" y="544830"/>
                </a:lnTo>
                <a:close/>
              </a:path>
              <a:path w="2785110" h="2785109">
                <a:moveTo>
                  <a:pt x="551180" y="551180"/>
                </a:moveTo>
                <a:lnTo>
                  <a:pt x="532130" y="551180"/>
                </a:lnTo>
                <a:lnTo>
                  <a:pt x="538480" y="557530"/>
                </a:lnTo>
                <a:lnTo>
                  <a:pt x="557529" y="557530"/>
                </a:lnTo>
                <a:lnTo>
                  <a:pt x="551180" y="551180"/>
                </a:lnTo>
                <a:close/>
              </a:path>
              <a:path w="2785110" h="2785109">
                <a:moveTo>
                  <a:pt x="557530" y="557530"/>
                </a:moveTo>
                <a:lnTo>
                  <a:pt x="538480" y="557530"/>
                </a:lnTo>
                <a:lnTo>
                  <a:pt x="544830" y="563880"/>
                </a:lnTo>
                <a:lnTo>
                  <a:pt x="563879" y="563880"/>
                </a:lnTo>
                <a:lnTo>
                  <a:pt x="557530" y="557530"/>
                </a:lnTo>
                <a:close/>
              </a:path>
              <a:path w="2785110" h="2785109">
                <a:moveTo>
                  <a:pt x="563880" y="563880"/>
                </a:moveTo>
                <a:lnTo>
                  <a:pt x="544830" y="563880"/>
                </a:lnTo>
                <a:lnTo>
                  <a:pt x="551179" y="570230"/>
                </a:lnTo>
                <a:lnTo>
                  <a:pt x="570229" y="570230"/>
                </a:lnTo>
                <a:lnTo>
                  <a:pt x="563880" y="563880"/>
                </a:lnTo>
                <a:close/>
              </a:path>
              <a:path w="2785110" h="2785109">
                <a:moveTo>
                  <a:pt x="570230" y="570230"/>
                </a:moveTo>
                <a:lnTo>
                  <a:pt x="551180" y="570230"/>
                </a:lnTo>
                <a:lnTo>
                  <a:pt x="557530" y="576580"/>
                </a:lnTo>
                <a:lnTo>
                  <a:pt x="576580" y="576580"/>
                </a:lnTo>
                <a:lnTo>
                  <a:pt x="570230" y="570230"/>
                </a:lnTo>
                <a:close/>
              </a:path>
              <a:path w="2785110" h="2785109">
                <a:moveTo>
                  <a:pt x="576580" y="576580"/>
                </a:moveTo>
                <a:lnTo>
                  <a:pt x="557530" y="576580"/>
                </a:lnTo>
                <a:lnTo>
                  <a:pt x="563879" y="582930"/>
                </a:lnTo>
                <a:lnTo>
                  <a:pt x="582929" y="582930"/>
                </a:lnTo>
                <a:lnTo>
                  <a:pt x="576580" y="576580"/>
                </a:lnTo>
                <a:close/>
              </a:path>
              <a:path w="2785110" h="2785109">
                <a:moveTo>
                  <a:pt x="582930" y="582930"/>
                </a:moveTo>
                <a:lnTo>
                  <a:pt x="563880" y="582930"/>
                </a:lnTo>
                <a:lnTo>
                  <a:pt x="570229" y="589280"/>
                </a:lnTo>
                <a:lnTo>
                  <a:pt x="589279" y="589280"/>
                </a:lnTo>
                <a:lnTo>
                  <a:pt x="582930" y="582930"/>
                </a:lnTo>
                <a:close/>
              </a:path>
              <a:path w="2785110" h="2785109">
                <a:moveTo>
                  <a:pt x="589280" y="589280"/>
                </a:moveTo>
                <a:lnTo>
                  <a:pt x="570230" y="589280"/>
                </a:lnTo>
                <a:lnTo>
                  <a:pt x="576579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85110" h="2785109">
                <a:moveTo>
                  <a:pt x="595630" y="595630"/>
                </a:moveTo>
                <a:lnTo>
                  <a:pt x="576580" y="595630"/>
                </a:lnTo>
                <a:lnTo>
                  <a:pt x="58292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85110" h="2785109">
                <a:moveTo>
                  <a:pt x="601980" y="601980"/>
                </a:moveTo>
                <a:lnTo>
                  <a:pt x="582930" y="601980"/>
                </a:lnTo>
                <a:lnTo>
                  <a:pt x="608330" y="627380"/>
                </a:lnTo>
                <a:lnTo>
                  <a:pt x="627379" y="627380"/>
                </a:lnTo>
                <a:lnTo>
                  <a:pt x="601980" y="601980"/>
                </a:lnTo>
                <a:close/>
              </a:path>
              <a:path w="2785110" h="2785109">
                <a:moveTo>
                  <a:pt x="627380" y="627380"/>
                </a:moveTo>
                <a:lnTo>
                  <a:pt x="608330" y="627380"/>
                </a:lnTo>
                <a:lnTo>
                  <a:pt x="621030" y="640080"/>
                </a:lnTo>
                <a:lnTo>
                  <a:pt x="640080" y="640080"/>
                </a:lnTo>
                <a:lnTo>
                  <a:pt x="627380" y="627380"/>
                </a:lnTo>
                <a:close/>
              </a:path>
              <a:path w="2785110" h="2785109">
                <a:moveTo>
                  <a:pt x="640080" y="640080"/>
                </a:moveTo>
                <a:lnTo>
                  <a:pt x="621030" y="640080"/>
                </a:lnTo>
                <a:lnTo>
                  <a:pt x="633729" y="652780"/>
                </a:lnTo>
                <a:lnTo>
                  <a:pt x="652779" y="652780"/>
                </a:lnTo>
                <a:lnTo>
                  <a:pt x="640080" y="640080"/>
                </a:lnTo>
                <a:close/>
              </a:path>
              <a:path w="2785110" h="2785109">
                <a:moveTo>
                  <a:pt x="652780" y="652780"/>
                </a:moveTo>
                <a:lnTo>
                  <a:pt x="633730" y="652780"/>
                </a:lnTo>
                <a:lnTo>
                  <a:pt x="646429" y="665480"/>
                </a:lnTo>
                <a:lnTo>
                  <a:pt x="665480" y="665480"/>
                </a:lnTo>
                <a:lnTo>
                  <a:pt x="652780" y="652780"/>
                </a:lnTo>
                <a:close/>
              </a:path>
              <a:path w="2785110" h="2785109">
                <a:moveTo>
                  <a:pt x="665480" y="665480"/>
                </a:moveTo>
                <a:lnTo>
                  <a:pt x="646430" y="665480"/>
                </a:lnTo>
                <a:lnTo>
                  <a:pt x="652779" y="671830"/>
                </a:lnTo>
                <a:lnTo>
                  <a:pt x="671829" y="671830"/>
                </a:lnTo>
                <a:lnTo>
                  <a:pt x="665480" y="665480"/>
                </a:lnTo>
                <a:close/>
              </a:path>
              <a:path w="2785110" h="2785109">
                <a:moveTo>
                  <a:pt x="671830" y="671830"/>
                </a:moveTo>
                <a:lnTo>
                  <a:pt x="652780" y="671830"/>
                </a:lnTo>
                <a:lnTo>
                  <a:pt x="659129" y="678180"/>
                </a:lnTo>
                <a:lnTo>
                  <a:pt x="678179" y="678180"/>
                </a:lnTo>
                <a:lnTo>
                  <a:pt x="671830" y="671830"/>
                </a:lnTo>
                <a:close/>
              </a:path>
              <a:path w="2785110" h="2785109">
                <a:moveTo>
                  <a:pt x="678180" y="678180"/>
                </a:moveTo>
                <a:lnTo>
                  <a:pt x="659130" y="678180"/>
                </a:lnTo>
                <a:lnTo>
                  <a:pt x="684530" y="703580"/>
                </a:lnTo>
                <a:lnTo>
                  <a:pt x="703579" y="703580"/>
                </a:lnTo>
                <a:lnTo>
                  <a:pt x="678180" y="678180"/>
                </a:lnTo>
                <a:close/>
              </a:path>
              <a:path w="2785110" h="2785109">
                <a:moveTo>
                  <a:pt x="703580" y="703580"/>
                </a:moveTo>
                <a:lnTo>
                  <a:pt x="684530" y="703580"/>
                </a:lnTo>
                <a:lnTo>
                  <a:pt x="690879" y="709930"/>
                </a:lnTo>
                <a:lnTo>
                  <a:pt x="709929" y="709930"/>
                </a:lnTo>
                <a:lnTo>
                  <a:pt x="703580" y="703580"/>
                </a:lnTo>
                <a:close/>
              </a:path>
              <a:path w="2785110" h="2785109">
                <a:moveTo>
                  <a:pt x="709930" y="709930"/>
                </a:moveTo>
                <a:lnTo>
                  <a:pt x="690880" y="709930"/>
                </a:lnTo>
                <a:lnTo>
                  <a:pt x="697230" y="716280"/>
                </a:lnTo>
                <a:lnTo>
                  <a:pt x="716279" y="716280"/>
                </a:lnTo>
                <a:lnTo>
                  <a:pt x="709930" y="709930"/>
                </a:lnTo>
                <a:close/>
              </a:path>
              <a:path w="2785110" h="2785109">
                <a:moveTo>
                  <a:pt x="716280" y="716280"/>
                </a:moveTo>
                <a:lnTo>
                  <a:pt x="697230" y="716280"/>
                </a:lnTo>
                <a:lnTo>
                  <a:pt x="703580" y="722630"/>
                </a:lnTo>
                <a:lnTo>
                  <a:pt x="722629" y="722630"/>
                </a:lnTo>
                <a:lnTo>
                  <a:pt x="716280" y="716280"/>
                </a:lnTo>
                <a:close/>
              </a:path>
              <a:path w="2785110" h="2785109">
                <a:moveTo>
                  <a:pt x="722630" y="722630"/>
                </a:moveTo>
                <a:lnTo>
                  <a:pt x="703580" y="722630"/>
                </a:lnTo>
                <a:lnTo>
                  <a:pt x="709930" y="728980"/>
                </a:lnTo>
                <a:lnTo>
                  <a:pt x="728979" y="728980"/>
                </a:lnTo>
                <a:lnTo>
                  <a:pt x="722630" y="722630"/>
                </a:lnTo>
                <a:close/>
              </a:path>
              <a:path w="2785110" h="2785109">
                <a:moveTo>
                  <a:pt x="728980" y="728980"/>
                </a:moveTo>
                <a:lnTo>
                  <a:pt x="709930" y="728980"/>
                </a:lnTo>
                <a:lnTo>
                  <a:pt x="716279" y="735330"/>
                </a:lnTo>
                <a:lnTo>
                  <a:pt x="735329" y="735330"/>
                </a:lnTo>
                <a:lnTo>
                  <a:pt x="728980" y="728980"/>
                </a:lnTo>
                <a:close/>
              </a:path>
              <a:path w="2785110" h="2785109">
                <a:moveTo>
                  <a:pt x="735330" y="735330"/>
                </a:moveTo>
                <a:lnTo>
                  <a:pt x="716280" y="735330"/>
                </a:lnTo>
                <a:lnTo>
                  <a:pt x="722630" y="741680"/>
                </a:lnTo>
                <a:lnTo>
                  <a:pt x="741679" y="741680"/>
                </a:lnTo>
                <a:lnTo>
                  <a:pt x="735330" y="735330"/>
                </a:lnTo>
                <a:close/>
              </a:path>
              <a:path w="2785110" h="2785109">
                <a:moveTo>
                  <a:pt x="741680" y="741680"/>
                </a:moveTo>
                <a:lnTo>
                  <a:pt x="722630" y="741680"/>
                </a:lnTo>
                <a:lnTo>
                  <a:pt x="728979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85110" h="2785109">
                <a:moveTo>
                  <a:pt x="748030" y="748030"/>
                </a:moveTo>
                <a:lnTo>
                  <a:pt x="728980" y="748030"/>
                </a:lnTo>
                <a:lnTo>
                  <a:pt x="735329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85110" h="2785109">
                <a:moveTo>
                  <a:pt x="754380" y="754380"/>
                </a:moveTo>
                <a:lnTo>
                  <a:pt x="735330" y="754380"/>
                </a:lnTo>
                <a:lnTo>
                  <a:pt x="741679" y="760730"/>
                </a:lnTo>
                <a:lnTo>
                  <a:pt x="760729" y="760730"/>
                </a:lnTo>
                <a:lnTo>
                  <a:pt x="754380" y="754380"/>
                </a:lnTo>
                <a:close/>
              </a:path>
              <a:path w="2785110" h="2785109">
                <a:moveTo>
                  <a:pt x="760730" y="760730"/>
                </a:moveTo>
                <a:lnTo>
                  <a:pt x="741680" y="760730"/>
                </a:lnTo>
                <a:lnTo>
                  <a:pt x="754379" y="773430"/>
                </a:lnTo>
                <a:lnTo>
                  <a:pt x="773429" y="773430"/>
                </a:lnTo>
                <a:lnTo>
                  <a:pt x="760730" y="760730"/>
                </a:lnTo>
                <a:close/>
              </a:path>
              <a:path w="2785110" h="2785109">
                <a:moveTo>
                  <a:pt x="773430" y="773430"/>
                </a:moveTo>
                <a:lnTo>
                  <a:pt x="754380" y="773430"/>
                </a:lnTo>
                <a:lnTo>
                  <a:pt x="773429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85110" h="2785109">
                <a:moveTo>
                  <a:pt x="792480" y="792480"/>
                </a:moveTo>
                <a:lnTo>
                  <a:pt x="773430" y="792480"/>
                </a:lnTo>
                <a:lnTo>
                  <a:pt x="779780" y="798830"/>
                </a:lnTo>
                <a:lnTo>
                  <a:pt x="798829" y="798830"/>
                </a:lnTo>
                <a:lnTo>
                  <a:pt x="792480" y="792480"/>
                </a:lnTo>
                <a:close/>
              </a:path>
              <a:path w="2785110" h="2785109">
                <a:moveTo>
                  <a:pt x="798830" y="798830"/>
                </a:moveTo>
                <a:lnTo>
                  <a:pt x="779780" y="798830"/>
                </a:lnTo>
                <a:lnTo>
                  <a:pt x="786130" y="805180"/>
                </a:lnTo>
                <a:lnTo>
                  <a:pt x="805179" y="805180"/>
                </a:lnTo>
                <a:lnTo>
                  <a:pt x="798830" y="798830"/>
                </a:lnTo>
                <a:close/>
              </a:path>
              <a:path w="2785110" h="2785109">
                <a:moveTo>
                  <a:pt x="805180" y="805180"/>
                </a:moveTo>
                <a:lnTo>
                  <a:pt x="786130" y="805180"/>
                </a:lnTo>
                <a:lnTo>
                  <a:pt x="792480" y="811530"/>
                </a:lnTo>
                <a:lnTo>
                  <a:pt x="811529" y="811530"/>
                </a:lnTo>
                <a:lnTo>
                  <a:pt x="805180" y="805180"/>
                </a:lnTo>
                <a:close/>
              </a:path>
              <a:path w="2785110" h="2785109">
                <a:moveTo>
                  <a:pt x="811530" y="811530"/>
                </a:moveTo>
                <a:lnTo>
                  <a:pt x="792480" y="811530"/>
                </a:lnTo>
                <a:lnTo>
                  <a:pt x="805179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85110" h="2785109">
                <a:moveTo>
                  <a:pt x="824230" y="824230"/>
                </a:moveTo>
                <a:lnTo>
                  <a:pt x="805180" y="824230"/>
                </a:lnTo>
                <a:lnTo>
                  <a:pt x="811529" y="830580"/>
                </a:lnTo>
                <a:lnTo>
                  <a:pt x="830579" y="830580"/>
                </a:lnTo>
                <a:lnTo>
                  <a:pt x="824230" y="824230"/>
                </a:lnTo>
                <a:close/>
              </a:path>
              <a:path w="2785110" h="2785109">
                <a:moveTo>
                  <a:pt x="830580" y="830580"/>
                </a:moveTo>
                <a:lnTo>
                  <a:pt x="811530" y="830580"/>
                </a:lnTo>
                <a:lnTo>
                  <a:pt x="817879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85110" h="2785109">
                <a:moveTo>
                  <a:pt x="836930" y="836930"/>
                </a:moveTo>
                <a:lnTo>
                  <a:pt x="817880" y="836930"/>
                </a:lnTo>
                <a:lnTo>
                  <a:pt x="824229" y="843280"/>
                </a:lnTo>
                <a:lnTo>
                  <a:pt x="843279" y="843280"/>
                </a:lnTo>
                <a:lnTo>
                  <a:pt x="836930" y="836930"/>
                </a:lnTo>
                <a:close/>
              </a:path>
              <a:path w="2785110" h="2785109">
                <a:moveTo>
                  <a:pt x="843280" y="843280"/>
                </a:moveTo>
                <a:lnTo>
                  <a:pt x="824230" y="843280"/>
                </a:lnTo>
                <a:lnTo>
                  <a:pt x="830579" y="849630"/>
                </a:lnTo>
                <a:lnTo>
                  <a:pt x="849629" y="849630"/>
                </a:lnTo>
                <a:lnTo>
                  <a:pt x="843280" y="843280"/>
                </a:lnTo>
                <a:close/>
              </a:path>
              <a:path w="2785110" h="2785109">
                <a:moveTo>
                  <a:pt x="849630" y="849630"/>
                </a:moveTo>
                <a:lnTo>
                  <a:pt x="830580" y="849630"/>
                </a:lnTo>
                <a:lnTo>
                  <a:pt x="843279" y="862330"/>
                </a:lnTo>
                <a:lnTo>
                  <a:pt x="862329" y="862330"/>
                </a:lnTo>
                <a:lnTo>
                  <a:pt x="849630" y="849630"/>
                </a:lnTo>
                <a:close/>
              </a:path>
              <a:path w="2785110" h="2785109">
                <a:moveTo>
                  <a:pt x="862330" y="862330"/>
                </a:moveTo>
                <a:lnTo>
                  <a:pt x="843280" y="862330"/>
                </a:lnTo>
                <a:lnTo>
                  <a:pt x="849629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85110" h="2785109">
                <a:moveTo>
                  <a:pt x="868680" y="868680"/>
                </a:moveTo>
                <a:lnTo>
                  <a:pt x="849630" y="868680"/>
                </a:lnTo>
                <a:lnTo>
                  <a:pt x="862330" y="881380"/>
                </a:lnTo>
                <a:lnTo>
                  <a:pt x="881379" y="881380"/>
                </a:lnTo>
                <a:lnTo>
                  <a:pt x="868680" y="868680"/>
                </a:lnTo>
                <a:close/>
              </a:path>
              <a:path w="2785110" h="2785109">
                <a:moveTo>
                  <a:pt x="881380" y="881380"/>
                </a:moveTo>
                <a:lnTo>
                  <a:pt x="862330" y="881380"/>
                </a:lnTo>
                <a:lnTo>
                  <a:pt x="868680" y="887730"/>
                </a:lnTo>
                <a:lnTo>
                  <a:pt x="887729" y="887730"/>
                </a:lnTo>
                <a:lnTo>
                  <a:pt x="881380" y="881380"/>
                </a:lnTo>
                <a:close/>
              </a:path>
              <a:path w="2785110" h="2785109">
                <a:moveTo>
                  <a:pt x="887730" y="887730"/>
                </a:moveTo>
                <a:lnTo>
                  <a:pt x="868680" y="88773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87730" y="887730"/>
                </a:lnTo>
                <a:close/>
              </a:path>
              <a:path w="2785110" h="2785109">
                <a:moveTo>
                  <a:pt x="900430" y="900430"/>
                </a:moveTo>
                <a:lnTo>
                  <a:pt x="881380" y="900430"/>
                </a:lnTo>
                <a:lnTo>
                  <a:pt x="906779" y="925830"/>
                </a:lnTo>
                <a:lnTo>
                  <a:pt x="925829" y="925830"/>
                </a:lnTo>
                <a:lnTo>
                  <a:pt x="900430" y="900430"/>
                </a:lnTo>
                <a:close/>
              </a:path>
              <a:path w="2785110" h="2785109">
                <a:moveTo>
                  <a:pt x="925830" y="925830"/>
                </a:moveTo>
                <a:lnTo>
                  <a:pt x="906780" y="925830"/>
                </a:lnTo>
                <a:lnTo>
                  <a:pt x="913129" y="932180"/>
                </a:lnTo>
                <a:lnTo>
                  <a:pt x="932179" y="932180"/>
                </a:lnTo>
                <a:lnTo>
                  <a:pt x="925830" y="925830"/>
                </a:lnTo>
                <a:close/>
              </a:path>
              <a:path w="2785110" h="2785109">
                <a:moveTo>
                  <a:pt x="932180" y="932180"/>
                </a:moveTo>
                <a:lnTo>
                  <a:pt x="913130" y="932180"/>
                </a:lnTo>
                <a:lnTo>
                  <a:pt x="925829" y="944880"/>
                </a:lnTo>
                <a:lnTo>
                  <a:pt x="944880" y="944880"/>
                </a:lnTo>
                <a:lnTo>
                  <a:pt x="932180" y="932180"/>
                </a:lnTo>
                <a:close/>
              </a:path>
              <a:path w="2785110" h="2785109">
                <a:moveTo>
                  <a:pt x="944880" y="944880"/>
                </a:moveTo>
                <a:lnTo>
                  <a:pt x="925830" y="944880"/>
                </a:lnTo>
                <a:lnTo>
                  <a:pt x="932179" y="951230"/>
                </a:lnTo>
                <a:lnTo>
                  <a:pt x="951230" y="951230"/>
                </a:lnTo>
                <a:lnTo>
                  <a:pt x="944880" y="944880"/>
                </a:lnTo>
                <a:close/>
              </a:path>
              <a:path w="2785110" h="2785109">
                <a:moveTo>
                  <a:pt x="951230" y="951230"/>
                </a:moveTo>
                <a:lnTo>
                  <a:pt x="932180" y="951230"/>
                </a:lnTo>
                <a:lnTo>
                  <a:pt x="938530" y="957580"/>
                </a:lnTo>
                <a:lnTo>
                  <a:pt x="957579" y="957580"/>
                </a:lnTo>
                <a:lnTo>
                  <a:pt x="951230" y="951230"/>
                </a:lnTo>
                <a:close/>
              </a:path>
              <a:path w="2785110" h="2785109">
                <a:moveTo>
                  <a:pt x="957580" y="957580"/>
                </a:moveTo>
                <a:lnTo>
                  <a:pt x="938530" y="957580"/>
                </a:lnTo>
                <a:lnTo>
                  <a:pt x="944880" y="963930"/>
                </a:lnTo>
                <a:lnTo>
                  <a:pt x="963929" y="963930"/>
                </a:lnTo>
                <a:lnTo>
                  <a:pt x="957580" y="957580"/>
                </a:lnTo>
                <a:close/>
              </a:path>
              <a:path w="2785110" h="2785109">
                <a:moveTo>
                  <a:pt x="963930" y="963930"/>
                </a:moveTo>
                <a:lnTo>
                  <a:pt x="944880" y="963930"/>
                </a:lnTo>
                <a:lnTo>
                  <a:pt x="951230" y="970280"/>
                </a:lnTo>
                <a:lnTo>
                  <a:pt x="970279" y="970280"/>
                </a:lnTo>
                <a:lnTo>
                  <a:pt x="963930" y="963930"/>
                </a:lnTo>
                <a:close/>
              </a:path>
              <a:path w="2785110" h="2785109">
                <a:moveTo>
                  <a:pt x="970280" y="970280"/>
                </a:moveTo>
                <a:lnTo>
                  <a:pt x="951230" y="970280"/>
                </a:lnTo>
                <a:lnTo>
                  <a:pt x="957580" y="976630"/>
                </a:lnTo>
                <a:lnTo>
                  <a:pt x="976629" y="976630"/>
                </a:lnTo>
                <a:lnTo>
                  <a:pt x="970280" y="970280"/>
                </a:lnTo>
                <a:close/>
              </a:path>
              <a:path w="2785110" h="2785109">
                <a:moveTo>
                  <a:pt x="976630" y="976630"/>
                </a:moveTo>
                <a:lnTo>
                  <a:pt x="957580" y="976630"/>
                </a:lnTo>
                <a:lnTo>
                  <a:pt x="963930" y="982980"/>
                </a:lnTo>
                <a:lnTo>
                  <a:pt x="982979" y="982980"/>
                </a:lnTo>
                <a:lnTo>
                  <a:pt x="976630" y="976630"/>
                </a:lnTo>
                <a:close/>
              </a:path>
              <a:path w="2785110" h="2785109">
                <a:moveTo>
                  <a:pt x="982980" y="982980"/>
                </a:moveTo>
                <a:lnTo>
                  <a:pt x="963930" y="982980"/>
                </a:lnTo>
                <a:lnTo>
                  <a:pt x="976629" y="995680"/>
                </a:lnTo>
                <a:lnTo>
                  <a:pt x="995680" y="995680"/>
                </a:lnTo>
                <a:lnTo>
                  <a:pt x="982980" y="982980"/>
                </a:lnTo>
                <a:close/>
              </a:path>
              <a:path w="2785110" h="2785109">
                <a:moveTo>
                  <a:pt x="995680" y="995680"/>
                </a:moveTo>
                <a:lnTo>
                  <a:pt x="976630" y="995680"/>
                </a:lnTo>
                <a:lnTo>
                  <a:pt x="989329" y="1008380"/>
                </a:lnTo>
                <a:lnTo>
                  <a:pt x="1008379" y="1008380"/>
                </a:lnTo>
                <a:lnTo>
                  <a:pt x="995680" y="995680"/>
                </a:lnTo>
                <a:close/>
              </a:path>
              <a:path w="2785110" h="2785109">
                <a:moveTo>
                  <a:pt x="1008380" y="1008380"/>
                </a:moveTo>
                <a:lnTo>
                  <a:pt x="989330" y="1008380"/>
                </a:lnTo>
                <a:lnTo>
                  <a:pt x="1002029" y="1021080"/>
                </a:lnTo>
                <a:lnTo>
                  <a:pt x="1021079" y="1021080"/>
                </a:lnTo>
                <a:lnTo>
                  <a:pt x="1008380" y="1008380"/>
                </a:lnTo>
                <a:close/>
              </a:path>
              <a:path w="2785110" h="2785109">
                <a:moveTo>
                  <a:pt x="1021080" y="1021080"/>
                </a:moveTo>
                <a:lnTo>
                  <a:pt x="1002030" y="1021080"/>
                </a:lnTo>
                <a:lnTo>
                  <a:pt x="1008379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85110" h="2785109">
                <a:moveTo>
                  <a:pt x="1027430" y="1027430"/>
                </a:moveTo>
                <a:lnTo>
                  <a:pt x="1008380" y="1027430"/>
                </a:lnTo>
                <a:lnTo>
                  <a:pt x="1014730" y="1033780"/>
                </a:lnTo>
                <a:lnTo>
                  <a:pt x="1033779" y="1033780"/>
                </a:lnTo>
                <a:lnTo>
                  <a:pt x="1027430" y="1027430"/>
                </a:lnTo>
                <a:close/>
              </a:path>
              <a:path w="2785110" h="2785109">
                <a:moveTo>
                  <a:pt x="1033780" y="1033780"/>
                </a:moveTo>
                <a:lnTo>
                  <a:pt x="1014730" y="1033780"/>
                </a:lnTo>
                <a:lnTo>
                  <a:pt x="1027430" y="1046480"/>
                </a:lnTo>
                <a:lnTo>
                  <a:pt x="1046479" y="1046480"/>
                </a:lnTo>
                <a:lnTo>
                  <a:pt x="1033780" y="1033780"/>
                </a:lnTo>
                <a:close/>
              </a:path>
              <a:path w="2785110" h="2785109">
                <a:moveTo>
                  <a:pt x="1046480" y="1046480"/>
                </a:moveTo>
                <a:lnTo>
                  <a:pt x="1027430" y="104648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6480" y="1046480"/>
                </a:lnTo>
                <a:close/>
              </a:path>
              <a:path w="2785110" h="2785109">
                <a:moveTo>
                  <a:pt x="1059180" y="1059180"/>
                </a:moveTo>
                <a:lnTo>
                  <a:pt x="1040130" y="1059180"/>
                </a:lnTo>
                <a:lnTo>
                  <a:pt x="104647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85110" h="2785109">
                <a:moveTo>
                  <a:pt x="1065530" y="1065530"/>
                </a:moveTo>
                <a:lnTo>
                  <a:pt x="1046480" y="1065530"/>
                </a:lnTo>
                <a:lnTo>
                  <a:pt x="1052830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85110" h="2785109">
                <a:moveTo>
                  <a:pt x="1071880" y="1071880"/>
                </a:moveTo>
                <a:lnTo>
                  <a:pt x="1052830" y="1071880"/>
                </a:lnTo>
                <a:lnTo>
                  <a:pt x="1059179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85110" h="2785109">
                <a:moveTo>
                  <a:pt x="1078230" y="1078230"/>
                </a:moveTo>
                <a:lnTo>
                  <a:pt x="1059180" y="1078230"/>
                </a:lnTo>
                <a:lnTo>
                  <a:pt x="1065529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85110" h="2785109">
                <a:moveTo>
                  <a:pt x="1084580" y="1084580"/>
                </a:moveTo>
                <a:lnTo>
                  <a:pt x="1065530" y="1084580"/>
                </a:lnTo>
                <a:lnTo>
                  <a:pt x="107187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85110" h="2785109">
                <a:moveTo>
                  <a:pt x="1090930" y="1090930"/>
                </a:moveTo>
                <a:lnTo>
                  <a:pt x="1071880" y="1090930"/>
                </a:lnTo>
                <a:lnTo>
                  <a:pt x="1084579" y="1103630"/>
                </a:lnTo>
                <a:lnTo>
                  <a:pt x="1103630" y="1103630"/>
                </a:lnTo>
                <a:lnTo>
                  <a:pt x="1090930" y="1090930"/>
                </a:lnTo>
                <a:close/>
              </a:path>
              <a:path w="2785110" h="2785109">
                <a:moveTo>
                  <a:pt x="1103630" y="1103630"/>
                </a:moveTo>
                <a:lnTo>
                  <a:pt x="1084580" y="1103630"/>
                </a:lnTo>
                <a:lnTo>
                  <a:pt x="1097280" y="1116330"/>
                </a:lnTo>
                <a:lnTo>
                  <a:pt x="1116330" y="1116330"/>
                </a:lnTo>
                <a:lnTo>
                  <a:pt x="1103630" y="1103630"/>
                </a:lnTo>
                <a:close/>
              </a:path>
              <a:path w="2785110" h="2785109">
                <a:moveTo>
                  <a:pt x="1116330" y="1116330"/>
                </a:moveTo>
                <a:lnTo>
                  <a:pt x="1097280" y="1116330"/>
                </a:lnTo>
                <a:lnTo>
                  <a:pt x="1103630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85110" h="2785109">
                <a:moveTo>
                  <a:pt x="1122680" y="1122680"/>
                </a:moveTo>
                <a:lnTo>
                  <a:pt x="1103630" y="1122680"/>
                </a:lnTo>
                <a:lnTo>
                  <a:pt x="1109980" y="1129030"/>
                </a:lnTo>
                <a:lnTo>
                  <a:pt x="1129030" y="1129030"/>
                </a:lnTo>
                <a:lnTo>
                  <a:pt x="1122680" y="1122680"/>
                </a:lnTo>
                <a:close/>
              </a:path>
              <a:path w="2785110" h="2785109">
                <a:moveTo>
                  <a:pt x="1129030" y="1129030"/>
                </a:moveTo>
                <a:lnTo>
                  <a:pt x="1109980" y="1129030"/>
                </a:lnTo>
                <a:lnTo>
                  <a:pt x="1116330" y="1135380"/>
                </a:lnTo>
                <a:lnTo>
                  <a:pt x="1135379" y="1135380"/>
                </a:lnTo>
                <a:lnTo>
                  <a:pt x="1129030" y="1129030"/>
                </a:lnTo>
                <a:close/>
              </a:path>
              <a:path w="2785110" h="2785109">
                <a:moveTo>
                  <a:pt x="1135380" y="1135380"/>
                </a:moveTo>
                <a:lnTo>
                  <a:pt x="1116330" y="1135380"/>
                </a:lnTo>
                <a:lnTo>
                  <a:pt x="1122680" y="1141730"/>
                </a:lnTo>
                <a:lnTo>
                  <a:pt x="1141730" y="1141730"/>
                </a:lnTo>
                <a:lnTo>
                  <a:pt x="1135380" y="1135380"/>
                </a:lnTo>
                <a:close/>
              </a:path>
              <a:path w="2785110" h="2785109">
                <a:moveTo>
                  <a:pt x="1141730" y="1141730"/>
                </a:moveTo>
                <a:lnTo>
                  <a:pt x="1122680" y="1141730"/>
                </a:lnTo>
                <a:lnTo>
                  <a:pt x="1129030" y="1148080"/>
                </a:lnTo>
                <a:lnTo>
                  <a:pt x="1148080" y="1148080"/>
                </a:lnTo>
                <a:lnTo>
                  <a:pt x="1141730" y="1141730"/>
                </a:lnTo>
                <a:close/>
              </a:path>
              <a:path w="2785110" h="2785109">
                <a:moveTo>
                  <a:pt x="1148080" y="1148080"/>
                </a:moveTo>
                <a:lnTo>
                  <a:pt x="1129030" y="1148080"/>
                </a:lnTo>
                <a:lnTo>
                  <a:pt x="1135379" y="1154430"/>
                </a:lnTo>
                <a:lnTo>
                  <a:pt x="1154430" y="1154430"/>
                </a:lnTo>
                <a:lnTo>
                  <a:pt x="1148080" y="1148080"/>
                </a:lnTo>
                <a:close/>
              </a:path>
              <a:path w="2785110" h="2785109">
                <a:moveTo>
                  <a:pt x="1154430" y="1154430"/>
                </a:moveTo>
                <a:lnTo>
                  <a:pt x="1135380" y="1154430"/>
                </a:lnTo>
                <a:lnTo>
                  <a:pt x="1141729" y="1160780"/>
                </a:lnTo>
                <a:lnTo>
                  <a:pt x="1160780" y="1160780"/>
                </a:lnTo>
                <a:lnTo>
                  <a:pt x="1154430" y="1154430"/>
                </a:lnTo>
                <a:close/>
              </a:path>
              <a:path w="2785110" h="2785109">
                <a:moveTo>
                  <a:pt x="1160780" y="1160780"/>
                </a:moveTo>
                <a:lnTo>
                  <a:pt x="1141730" y="1160780"/>
                </a:lnTo>
                <a:lnTo>
                  <a:pt x="1153159" y="1172210"/>
                </a:lnTo>
                <a:lnTo>
                  <a:pt x="1172210" y="1172210"/>
                </a:lnTo>
                <a:lnTo>
                  <a:pt x="1160780" y="1160780"/>
                </a:lnTo>
                <a:close/>
              </a:path>
              <a:path w="2785110" h="2785109">
                <a:moveTo>
                  <a:pt x="1172210" y="1172210"/>
                </a:moveTo>
                <a:lnTo>
                  <a:pt x="1153160" y="1172210"/>
                </a:lnTo>
                <a:lnTo>
                  <a:pt x="1172209" y="1191260"/>
                </a:lnTo>
                <a:lnTo>
                  <a:pt x="1191260" y="1191260"/>
                </a:lnTo>
                <a:lnTo>
                  <a:pt x="1172210" y="1172210"/>
                </a:lnTo>
                <a:close/>
              </a:path>
              <a:path w="2785110" h="2785109">
                <a:moveTo>
                  <a:pt x="1191260" y="1191260"/>
                </a:moveTo>
                <a:lnTo>
                  <a:pt x="1172210" y="1191260"/>
                </a:lnTo>
                <a:lnTo>
                  <a:pt x="1187450" y="1206500"/>
                </a:lnTo>
                <a:lnTo>
                  <a:pt x="1206500" y="1206500"/>
                </a:lnTo>
                <a:lnTo>
                  <a:pt x="1191260" y="1191260"/>
                </a:lnTo>
                <a:close/>
              </a:path>
              <a:path w="2785110" h="2785109">
                <a:moveTo>
                  <a:pt x="1206500" y="1206500"/>
                </a:moveTo>
                <a:lnTo>
                  <a:pt x="1187450" y="1206500"/>
                </a:lnTo>
                <a:lnTo>
                  <a:pt x="1193800" y="1212850"/>
                </a:lnTo>
                <a:lnTo>
                  <a:pt x="1212850" y="1212850"/>
                </a:lnTo>
                <a:lnTo>
                  <a:pt x="1206500" y="1206500"/>
                </a:lnTo>
                <a:close/>
              </a:path>
              <a:path w="2785110" h="2785109">
                <a:moveTo>
                  <a:pt x="1212850" y="1212850"/>
                </a:moveTo>
                <a:lnTo>
                  <a:pt x="1193800" y="1212850"/>
                </a:lnTo>
                <a:lnTo>
                  <a:pt x="1225549" y="1244600"/>
                </a:lnTo>
                <a:lnTo>
                  <a:pt x="1244600" y="1244600"/>
                </a:lnTo>
                <a:lnTo>
                  <a:pt x="1212850" y="1212850"/>
                </a:lnTo>
                <a:close/>
              </a:path>
              <a:path w="2785110" h="2785109">
                <a:moveTo>
                  <a:pt x="1244600" y="1244600"/>
                </a:moveTo>
                <a:lnTo>
                  <a:pt x="1225550" y="1244600"/>
                </a:lnTo>
                <a:lnTo>
                  <a:pt x="1229359" y="1248410"/>
                </a:lnTo>
                <a:lnTo>
                  <a:pt x="1248410" y="1248410"/>
                </a:lnTo>
                <a:lnTo>
                  <a:pt x="1244600" y="1244600"/>
                </a:lnTo>
                <a:close/>
              </a:path>
              <a:path w="2785110" h="2785109">
                <a:moveTo>
                  <a:pt x="1248410" y="1248410"/>
                </a:moveTo>
                <a:lnTo>
                  <a:pt x="1229360" y="1248410"/>
                </a:lnTo>
                <a:lnTo>
                  <a:pt x="1242060" y="1261110"/>
                </a:lnTo>
                <a:lnTo>
                  <a:pt x="1261110" y="1261110"/>
                </a:lnTo>
                <a:lnTo>
                  <a:pt x="1248410" y="1248410"/>
                </a:lnTo>
                <a:close/>
              </a:path>
              <a:path w="2785110" h="2785109">
                <a:moveTo>
                  <a:pt x="1261110" y="1261110"/>
                </a:moveTo>
                <a:lnTo>
                  <a:pt x="1242060" y="1261110"/>
                </a:lnTo>
                <a:lnTo>
                  <a:pt x="1248410" y="1267460"/>
                </a:lnTo>
                <a:lnTo>
                  <a:pt x="1267460" y="1267460"/>
                </a:lnTo>
                <a:lnTo>
                  <a:pt x="1261110" y="1261110"/>
                </a:lnTo>
                <a:close/>
              </a:path>
              <a:path w="2785110" h="2785109">
                <a:moveTo>
                  <a:pt x="1267460" y="1267460"/>
                </a:moveTo>
                <a:lnTo>
                  <a:pt x="1248410" y="1267460"/>
                </a:lnTo>
                <a:lnTo>
                  <a:pt x="1250950" y="1270000"/>
                </a:lnTo>
                <a:lnTo>
                  <a:pt x="1270000" y="1270000"/>
                </a:lnTo>
                <a:lnTo>
                  <a:pt x="1267460" y="1267460"/>
                </a:lnTo>
                <a:close/>
              </a:path>
              <a:path w="2785110" h="2785109">
                <a:moveTo>
                  <a:pt x="1270000" y="1270000"/>
                </a:moveTo>
                <a:lnTo>
                  <a:pt x="1250950" y="1270000"/>
                </a:lnTo>
                <a:lnTo>
                  <a:pt x="1282699" y="1301750"/>
                </a:lnTo>
                <a:lnTo>
                  <a:pt x="1301749" y="1301750"/>
                </a:lnTo>
                <a:lnTo>
                  <a:pt x="1270000" y="1270000"/>
                </a:lnTo>
                <a:close/>
              </a:path>
              <a:path w="2785110" h="2785109">
                <a:moveTo>
                  <a:pt x="1301750" y="1301750"/>
                </a:moveTo>
                <a:lnTo>
                  <a:pt x="1282700" y="1301750"/>
                </a:lnTo>
                <a:lnTo>
                  <a:pt x="1292860" y="1311910"/>
                </a:lnTo>
                <a:lnTo>
                  <a:pt x="1311910" y="1311910"/>
                </a:lnTo>
                <a:lnTo>
                  <a:pt x="1301750" y="1301750"/>
                </a:lnTo>
                <a:close/>
              </a:path>
              <a:path w="2785110" h="2785109">
                <a:moveTo>
                  <a:pt x="1311910" y="1311910"/>
                </a:moveTo>
                <a:lnTo>
                  <a:pt x="1292860" y="1311910"/>
                </a:lnTo>
                <a:lnTo>
                  <a:pt x="1295400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85110" h="2785109">
                <a:moveTo>
                  <a:pt x="1314450" y="1314450"/>
                </a:moveTo>
                <a:lnTo>
                  <a:pt x="1295400" y="1314450"/>
                </a:lnTo>
                <a:lnTo>
                  <a:pt x="1308100" y="1327150"/>
                </a:lnTo>
                <a:lnTo>
                  <a:pt x="1327150" y="1327150"/>
                </a:lnTo>
                <a:lnTo>
                  <a:pt x="1314450" y="1314450"/>
                </a:lnTo>
                <a:close/>
              </a:path>
              <a:path w="2785110" h="2785109">
                <a:moveTo>
                  <a:pt x="1327150" y="1327150"/>
                </a:moveTo>
                <a:lnTo>
                  <a:pt x="1308100" y="1327150"/>
                </a:lnTo>
                <a:lnTo>
                  <a:pt x="1318260" y="1337310"/>
                </a:lnTo>
                <a:lnTo>
                  <a:pt x="1337310" y="1337310"/>
                </a:lnTo>
                <a:lnTo>
                  <a:pt x="1327150" y="1327150"/>
                </a:lnTo>
                <a:close/>
              </a:path>
              <a:path w="2785110" h="2785109">
                <a:moveTo>
                  <a:pt x="1337310" y="1337310"/>
                </a:moveTo>
                <a:lnTo>
                  <a:pt x="1318260" y="1337310"/>
                </a:lnTo>
                <a:lnTo>
                  <a:pt x="1324609" y="1343660"/>
                </a:lnTo>
                <a:lnTo>
                  <a:pt x="1343659" y="1343660"/>
                </a:lnTo>
                <a:lnTo>
                  <a:pt x="1337310" y="1337310"/>
                </a:lnTo>
                <a:close/>
              </a:path>
              <a:path w="2785110" h="2785109">
                <a:moveTo>
                  <a:pt x="1343660" y="1343660"/>
                </a:moveTo>
                <a:lnTo>
                  <a:pt x="1324610" y="1343660"/>
                </a:lnTo>
                <a:lnTo>
                  <a:pt x="1327150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85110" h="2785109">
                <a:moveTo>
                  <a:pt x="1346200" y="1346200"/>
                </a:moveTo>
                <a:lnTo>
                  <a:pt x="1327150" y="1346200"/>
                </a:lnTo>
                <a:lnTo>
                  <a:pt x="1333500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85110" h="2785109">
                <a:moveTo>
                  <a:pt x="1352550" y="1352550"/>
                </a:moveTo>
                <a:lnTo>
                  <a:pt x="1333500" y="1352550"/>
                </a:lnTo>
                <a:lnTo>
                  <a:pt x="1339850" y="1358900"/>
                </a:lnTo>
                <a:lnTo>
                  <a:pt x="1358900" y="1358900"/>
                </a:lnTo>
                <a:lnTo>
                  <a:pt x="1352550" y="1352550"/>
                </a:lnTo>
                <a:close/>
              </a:path>
              <a:path w="2785110" h="2785109">
                <a:moveTo>
                  <a:pt x="1358900" y="1358900"/>
                </a:moveTo>
                <a:lnTo>
                  <a:pt x="1339850" y="1358900"/>
                </a:lnTo>
                <a:lnTo>
                  <a:pt x="1343660" y="1362710"/>
                </a:lnTo>
                <a:lnTo>
                  <a:pt x="1362710" y="1362710"/>
                </a:lnTo>
                <a:lnTo>
                  <a:pt x="1358900" y="1358900"/>
                </a:lnTo>
                <a:close/>
              </a:path>
              <a:path w="2785110" h="2785109">
                <a:moveTo>
                  <a:pt x="1362710" y="1362710"/>
                </a:moveTo>
                <a:lnTo>
                  <a:pt x="1343660" y="1362710"/>
                </a:lnTo>
                <a:lnTo>
                  <a:pt x="1350010" y="1369060"/>
                </a:lnTo>
                <a:lnTo>
                  <a:pt x="1369060" y="1369060"/>
                </a:lnTo>
                <a:lnTo>
                  <a:pt x="1362710" y="1362710"/>
                </a:lnTo>
                <a:close/>
              </a:path>
              <a:path w="2785110" h="2785109">
                <a:moveTo>
                  <a:pt x="1369060" y="1369060"/>
                </a:moveTo>
                <a:lnTo>
                  <a:pt x="1350010" y="1369060"/>
                </a:lnTo>
                <a:lnTo>
                  <a:pt x="1362709" y="1381760"/>
                </a:lnTo>
                <a:lnTo>
                  <a:pt x="1381759" y="1381760"/>
                </a:lnTo>
                <a:lnTo>
                  <a:pt x="1369060" y="1369060"/>
                </a:lnTo>
                <a:close/>
              </a:path>
              <a:path w="2785110" h="2785109">
                <a:moveTo>
                  <a:pt x="1381760" y="1381760"/>
                </a:moveTo>
                <a:lnTo>
                  <a:pt x="1362710" y="1381760"/>
                </a:lnTo>
                <a:lnTo>
                  <a:pt x="1365250" y="1384300"/>
                </a:lnTo>
                <a:lnTo>
                  <a:pt x="1384300" y="1384300"/>
                </a:lnTo>
                <a:lnTo>
                  <a:pt x="1381760" y="1381760"/>
                </a:lnTo>
                <a:close/>
              </a:path>
              <a:path w="2785110" h="2785109">
                <a:moveTo>
                  <a:pt x="1384300" y="1384300"/>
                </a:moveTo>
                <a:lnTo>
                  <a:pt x="1365250" y="1384300"/>
                </a:lnTo>
                <a:lnTo>
                  <a:pt x="1369060" y="1388110"/>
                </a:lnTo>
                <a:lnTo>
                  <a:pt x="1388110" y="1388110"/>
                </a:lnTo>
                <a:lnTo>
                  <a:pt x="1384300" y="1384300"/>
                </a:lnTo>
                <a:close/>
              </a:path>
              <a:path w="2785110" h="2785109">
                <a:moveTo>
                  <a:pt x="1388110" y="1388110"/>
                </a:moveTo>
                <a:lnTo>
                  <a:pt x="1369060" y="1388110"/>
                </a:lnTo>
                <a:lnTo>
                  <a:pt x="1371600" y="1390650"/>
                </a:lnTo>
                <a:lnTo>
                  <a:pt x="1390650" y="1390650"/>
                </a:lnTo>
                <a:lnTo>
                  <a:pt x="1388110" y="1388110"/>
                </a:lnTo>
                <a:close/>
              </a:path>
              <a:path w="2785110" h="2785109">
                <a:moveTo>
                  <a:pt x="1390650" y="1390650"/>
                </a:moveTo>
                <a:lnTo>
                  <a:pt x="1371600" y="1390650"/>
                </a:lnTo>
                <a:lnTo>
                  <a:pt x="1384300" y="1403350"/>
                </a:lnTo>
                <a:lnTo>
                  <a:pt x="1403350" y="1403350"/>
                </a:lnTo>
                <a:lnTo>
                  <a:pt x="1390650" y="1390650"/>
                </a:lnTo>
                <a:close/>
              </a:path>
              <a:path w="2785110" h="2785109">
                <a:moveTo>
                  <a:pt x="1403350" y="1403350"/>
                </a:moveTo>
                <a:lnTo>
                  <a:pt x="1384300" y="1403350"/>
                </a:lnTo>
                <a:lnTo>
                  <a:pt x="1388110" y="1407160"/>
                </a:lnTo>
                <a:lnTo>
                  <a:pt x="1407160" y="1407160"/>
                </a:lnTo>
                <a:lnTo>
                  <a:pt x="1403350" y="1403350"/>
                </a:lnTo>
                <a:close/>
              </a:path>
              <a:path w="2785110" h="2785109">
                <a:moveTo>
                  <a:pt x="1407160" y="1407160"/>
                </a:moveTo>
                <a:lnTo>
                  <a:pt x="1388110" y="1407160"/>
                </a:lnTo>
                <a:lnTo>
                  <a:pt x="1390650" y="1409700"/>
                </a:lnTo>
                <a:lnTo>
                  <a:pt x="1409700" y="1409700"/>
                </a:lnTo>
                <a:lnTo>
                  <a:pt x="1407160" y="1407160"/>
                </a:lnTo>
                <a:close/>
              </a:path>
              <a:path w="2785110" h="2785109">
                <a:moveTo>
                  <a:pt x="1409700" y="1409700"/>
                </a:moveTo>
                <a:lnTo>
                  <a:pt x="1390650" y="1409700"/>
                </a:lnTo>
                <a:lnTo>
                  <a:pt x="139700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85110" h="2785109">
                <a:moveTo>
                  <a:pt x="1416050" y="1416050"/>
                </a:moveTo>
                <a:lnTo>
                  <a:pt x="1397000" y="1416050"/>
                </a:lnTo>
                <a:lnTo>
                  <a:pt x="1403350" y="1422400"/>
                </a:lnTo>
                <a:lnTo>
                  <a:pt x="1422400" y="1422400"/>
                </a:lnTo>
                <a:lnTo>
                  <a:pt x="1416050" y="1416050"/>
                </a:lnTo>
                <a:close/>
              </a:path>
              <a:path w="2785110" h="2785109">
                <a:moveTo>
                  <a:pt x="1422400" y="1422400"/>
                </a:moveTo>
                <a:lnTo>
                  <a:pt x="1403350" y="1422400"/>
                </a:lnTo>
                <a:lnTo>
                  <a:pt x="1416049" y="1435100"/>
                </a:lnTo>
                <a:lnTo>
                  <a:pt x="1435099" y="1435100"/>
                </a:lnTo>
                <a:lnTo>
                  <a:pt x="1422400" y="1422400"/>
                </a:lnTo>
                <a:close/>
              </a:path>
              <a:path w="2785110" h="2785109">
                <a:moveTo>
                  <a:pt x="1435100" y="1435100"/>
                </a:moveTo>
                <a:lnTo>
                  <a:pt x="1416050" y="1435100"/>
                </a:lnTo>
                <a:lnTo>
                  <a:pt x="1428750" y="1447800"/>
                </a:lnTo>
                <a:lnTo>
                  <a:pt x="1447800" y="1447800"/>
                </a:lnTo>
                <a:lnTo>
                  <a:pt x="1435100" y="1435100"/>
                </a:lnTo>
                <a:close/>
              </a:path>
              <a:path w="2785110" h="2785109">
                <a:moveTo>
                  <a:pt x="1447800" y="1447800"/>
                </a:moveTo>
                <a:lnTo>
                  <a:pt x="1428750" y="1447800"/>
                </a:lnTo>
                <a:lnTo>
                  <a:pt x="1438910" y="1457960"/>
                </a:lnTo>
                <a:lnTo>
                  <a:pt x="1457960" y="1457960"/>
                </a:lnTo>
                <a:lnTo>
                  <a:pt x="1447800" y="1447800"/>
                </a:lnTo>
                <a:close/>
              </a:path>
              <a:path w="2785110" h="2785109">
                <a:moveTo>
                  <a:pt x="1457960" y="1457960"/>
                </a:moveTo>
                <a:lnTo>
                  <a:pt x="1438910" y="1457960"/>
                </a:lnTo>
                <a:lnTo>
                  <a:pt x="1451610" y="1470660"/>
                </a:lnTo>
                <a:lnTo>
                  <a:pt x="1470660" y="1470660"/>
                </a:lnTo>
                <a:lnTo>
                  <a:pt x="1457960" y="1457960"/>
                </a:lnTo>
                <a:close/>
              </a:path>
              <a:path w="2785110" h="2785109">
                <a:moveTo>
                  <a:pt x="1470660" y="1470660"/>
                </a:moveTo>
                <a:lnTo>
                  <a:pt x="1451610" y="1470660"/>
                </a:lnTo>
                <a:lnTo>
                  <a:pt x="1454150" y="1473200"/>
                </a:lnTo>
                <a:lnTo>
                  <a:pt x="1473200" y="1473200"/>
                </a:lnTo>
                <a:lnTo>
                  <a:pt x="1470660" y="1470660"/>
                </a:lnTo>
                <a:close/>
              </a:path>
              <a:path w="2785110" h="2785109">
                <a:moveTo>
                  <a:pt x="1473200" y="1473200"/>
                </a:moveTo>
                <a:lnTo>
                  <a:pt x="1454150" y="1473200"/>
                </a:lnTo>
                <a:lnTo>
                  <a:pt x="1457959" y="1477010"/>
                </a:lnTo>
                <a:lnTo>
                  <a:pt x="1477009" y="1477010"/>
                </a:lnTo>
                <a:lnTo>
                  <a:pt x="1473200" y="1473200"/>
                </a:lnTo>
                <a:close/>
              </a:path>
              <a:path w="2785110" h="2785109">
                <a:moveTo>
                  <a:pt x="1477010" y="1477010"/>
                </a:moveTo>
                <a:lnTo>
                  <a:pt x="1457960" y="1477010"/>
                </a:lnTo>
                <a:lnTo>
                  <a:pt x="1466850" y="1485900"/>
                </a:lnTo>
                <a:lnTo>
                  <a:pt x="1485900" y="1485900"/>
                </a:lnTo>
                <a:lnTo>
                  <a:pt x="1477010" y="1477010"/>
                </a:lnTo>
                <a:close/>
              </a:path>
              <a:path w="2785110" h="2785109">
                <a:moveTo>
                  <a:pt x="1485900" y="1485900"/>
                </a:moveTo>
                <a:lnTo>
                  <a:pt x="1466850" y="1485900"/>
                </a:lnTo>
                <a:lnTo>
                  <a:pt x="1489710" y="1508760"/>
                </a:lnTo>
                <a:lnTo>
                  <a:pt x="1508760" y="1508760"/>
                </a:lnTo>
                <a:lnTo>
                  <a:pt x="1485900" y="1485900"/>
                </a:lnTo>
                <a:close/>
              </a:path>
              <a:path w="2785110" h="2785109">
                <a:moveTo>
                  <a:pt x="1508760" y="1508760"/>
                </a:moveTo>
                <a:lnTo>
                  <a:pt x="1489710" y="1508760"/>
                </a:lnTo>
                <a:lnTo>
                  <a:pt x="1504949" y="1524000"/>
                </a:lnTo>
                <a:lnTo>
                  <a:pt x="1523999" y="1524000"/>
                </a:lnTo>
                <a:lnTo>
                  <a:pt x="1508760" y="1508760"/>
                </a:lnTo>
                <a:close/>
              </a:path>
              <a:path w="2785110" h="2785109">
                <a:moveTo>
                  <a:pt x="1524000" y="1524000"/>
                </a:moveTo>
                <a:lnTo>
                  <a:pt x="1504950" y="1524000"/>
                </a:lnTo>
                <a:lnTo>
                  <a:pt x="1508760" y="1527810"/>
                </a:lnTo>
                <a:lnTo>
                  <a:pt x="1527810" y="1527810"/>
                </a:lnTo>
                <a:lnTo>
                  <a:pt x="1524000" y="1524000"/>
                </a:lnTo>
                <a:close/>
              </a:path>
              <a:path w="2785110" h="2785109">
                <a:moveTo>
                  <a:pt x="1527810" y="1527810"/>
                </a:moveTo>
                <a:lnTo>
                  <a:pt x="1508760" y="1527810"/>
                </a:lnTo>
                <a:lnTo>
                  <a:pt x="1521460" y="1540510"/>
                </a:lnTo>
                <a:lnTo>
                  <a:pt x="1540509" y="1540510"/>
                </a:lnTo>
                <a:lnTo>
                  <a:pt x="1527810" y="1527810"/>
                </a:lnTo>
                <a:close/>
              </a:path>
              <a:path w="2785110" h="2785109">
                <a:moveTo>
                  <a:pt x="1540510" y="1540510"/>
                </a:moveTo>
                <a:lnTo>
                  <a:pt x="1521460" y="1540510"/>
                </a:lnTo>
                <a:lnTo>
                  <a:pt x="1527810" y="1546860"/>
                </a:lnTo>
                <a:lnTo>
                  <a:pt x="1546859" y="1546860"/>
                </a:lnTo>
                <a:lnTo>
                  <a:pt x="1540510" y="1540510"/>
                </a:lnTo>
                <a:close/>
              </a:path>
              <a:path w="2785110" h="2785109">
                <a:moveTo>
                  <a:pt x="1546860" y="1546860"/>
                </a:moveTo>
                <a:lnTo>
                  <a:pt x="1527810" y="1546860"/>
                </a:lnTo>
                <a:lnTo>
                  <a:pt x="1546860" y="1565910"/>
                </a:lnTo>
                <a:lnTo>
                  <a:pt x="1565910" y="1565910"/>
                </a:lnTo>
                <a:lnTo>
                  <a:pt x="1546860" y="1546860"/>
                </a:lnTo>
                <a:close/>
              </a:path>
              <a:path w="2785110" h="2785109">
                <a:moveTo>
                  <a:pt x="1565910" y="1565910"/>
                </a:moveTo>
                <a:lnTo>
                  <a:pt x="1546860" y="156591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5910" y="1565910"/>
                </a:lnTo>
                <a:close/>
              </a:path>
              <a:path w="2785110" h="2785109">
                <a:moveTo>
                  <a:pt x="1572260" y="1572260"/>
                </a:moveTo>
                <a:lnTo>
                  <a:pt x="1553210" y="1572260"/>
                </a:lnTo>
                <a:lnTo>
                  <a:pt x="1574800" y="1593850"/>
                </a:lnTo>
                <a:lnTo>
                  <a:pt x="1593850" y="1593850"/>
                </a:lnTo>
                <a:lnTo>
                  <a:pt x="1572260" y="1572260"/>
                </a:lnTo>
                <a:close/>
              </a:path>
              <a:path w="2785110" h="2785109">
                <a:moveTo>
                  <a:pt x="1593850" y="1593850"/>
                </a:moveTo>
                <a:lnTo>
                  <a:pt x="1574800" y="1593850"/>
                </a:lnTo>
                <a:lnTo>
                  <a:pt x="1578610" y="1597660"/>
                </a:lnTo>
                <a:lnTo>
                  <a:pt x="1597660" y="1597660"/>
                </a:lnTo>
                <a:lnTo>
                  <a:pt x="1593850" y="1593850"/>
                </a:lnTo>
                <a:close/>
              </a:path>
              <a:path w="2785110" h="2785109">
                <a:moveTo>
                  <a:pt x="1597660" y="1597660"/>
                </a:moveTo>
                <a:lnTo>
                  <a:pt x="1578610" y="1597660"/>
                </a:lnTo>
                <a:lnTo>
                  <a:pt x="1591310" y="1610360"/>
                </a:lnTo>
                <a:lnTo>
                  <a:pt x="1610359" y="1610360"/>
                </a:lnTo>
                <a:lnTo>
                  <a:pt x="1597660" y="1597660"/>
                </a:lnTo>
                <a:close/>
              </a:path>
              <a:path w="2785110" h="2785109">
                <a:moveTo>
                  <a:pt x="1610360" y="1610360"/>
                </a:moveTo>
                <a:lnTo>
                  <a:pt x="1591310" y="1610360"/>
                </a:lnTo>
                <a:lnTo>
                  <a:pt x="1597660" y="1616710"/>
                </a:lnTo>
                <a:lnTo>
                  <a:pt x="1616709" y="1616710"/>
                </a:lnTo>
                <a:lnTo>
                  <a:pt x="1610360" y="1610360"/>
                </a:lnTo>
                <a:close/>
              </a:path>
              <a:path w="2785110" h="2785109">
                <a:moveTo>
                  <a:pt x="1616710" y="1616710"/>
                </a:moveTo>
                <a:lnTo>
                  <a:pt x="1597660" y="1616710"/>
                </a:lnTo>
                <a:lnTo>
                  <a:pt x="1606550" y="1625600"/>
                </a:lnTo>
                <a:lnTo>
                  <a:pt x="1625599" y="1625600"/>
                </a:lnTo>
                <a:lnTo>
                  <a:pt x="1616710" y="1616710"/>
                </a:lnTo>
                <a:close/>
              </a:path>
              <a:path w="2785110" h="2785109">
                <a:moveTo>
                  <a:pt x="1625600" y="1625600"/>
                </a:moveTo>
                <a:lnTo>
                  <a:pt x="1606550" y="1625600"/>
                </a:lnTo>
                <a:lnTo>
                  <a:pt x="1616710" y="1635760"/>
                </a:lnTo>
                <a:lnTo>
                  <a:pt x="1635759" y="1635760"/>
                </a:lnTo>
                <a:lnTo>
                  <a:pt x="1625600" y="1625600"/>
                </a:lnTo>
                <a:close/>
              </a:path>
              <a:path w="2785110" h="2785109">
                <a:moveTo>
                  <a:pt x="1635760" y="1635760"/>
                </a:moveTo>
                <a:lnTo>
                  <a:pt x="1616710" y="1635760"/>
                </a:lnTo>
                <a:lnTo>
                  <a:pt x="1644650" y="1663700"/>
                </a:lnTo>
                <a:lnTo>
                  <a:pt x="1663700" y="1663700"/>
                </a:lnTo>
                <a:lnTo>
                  <a:pt x="1635760" y="1635760"/>
                </a:lnTo>
                <a:close/>
              </a:path>
              <a:path w="2785110" h="2785109">
                <a:moveTo>
                  <a:pt x="1663700" y="1663700"/>
                </a:moveTo>
                <a:lnTo>
                  <a:pt x="1644650" y="1663700"/>
                </a:lnTo>
                <a:lnTo>
                  <a:pt x="1651000" y="1670050"/>
                </a:lnTo>
                <a:lnTo>
                  <a:pt x="1670050" y="1670050"/>
                </a:lnTo>
                <a:lnTo>
                  <a:pt x="1663700" y="1663700"/>
                </a:lnTo>
                <a:close/>
              </a:path>
              <a:path w="2785110" h="2785109">
                <a:moveTo>
                  <a:pt x="1670050" y="1670050"/>
                </a:moveTo>
                <a:lnTo>
                  <a:pt x="1651000" y="1670050"/>
                </a:lnTo>
                <a:lnTo>
                  <a:pt x="1654810" y="1673860"/>
                </a:lnTo>
                <a:lnTo>
                  <a:pt x="1673860" y="1673860"/>
                </a:lnTo>
                <a:lnTo>
                  <a:pt x="1670050" y="1670050"/>
                </a:lnTo>
                <a:close/>
              </a:path>
              <a:path w="2785110" h="2785109">
                <a:moveTo>
                  <a:pt x="1673860" y="1673860"/>
                </a:moveTo>
                <a:lnTo>
                  <a:pt x="1654810" y="1673860"/>
                </a:lnTo>
                <a:lnTo>
                  <a:pt x="1680210" y="1699260"/>
                </a:lnTo>
                <a:lnTo>
                  <a:pt x="1699259" y="1699260"/>
                </a:lnTo>
                <a:lnTo>
                  <a:pt x="1673860" y="1673860"/>
                </a:lnTo>
                <a:close/>
              </a:path>
              <a:path w="2785110" h="2785109">
                <a:moveTo>
                  <a:pt x="1699260" y="1699260"/>
                </a:moveTo>
                <a:lnTo>
                  <a:pt x="1680210" y="1699260"/>
                </a:lnTo>
                <a:lnTo>
                  <a:pt x="1686560" y="1705610"/>
                </a:lnTo>
                <a:lnTo>
                  <a:pt x="1705609" y="1705610"/>
                </a:lnTo>
                <a:lnTo>
                  <a:pt x="1699260" y="1699260"/>
                </a:lnTo>
                <a:close/>
              </a:path>
              <a:path w="2785110" h="2785109">
                <a:moveTo>
                  <a:pt x="1705610" y="1705610"/>
                </a:moveTo>
                <a:lnTo>
                  <a:pt x="1686560" y="1705610"/>
                </a:lnTo>
                <a:lnTo>
                  <a:pt x="1711960" y="1731010"/>
                </a:lnTo>
                <a:lnTo>
                  <a:pt x="1731009" y="1731010"/>
                </a:lnTo>
                <a:lnTo>
                  <a:pt x="1705610" y="1705610"/>
                </a:lnTo>
                <a:close/>
              </a:path>
              <a:path w="2785110" h="2785109">
                <a:moveTo>
                  <a:pt x="1731010" y="1731010"/>
                </a:moveTo>
                <a:lnTo>
                  <a:pt x="1711960" y="1731010"/>
                </a:lnTo>
                <a:lnTo>
                  <a:pt x="1743710" y="1762760"/>
                </a:lnTo>
                <a:lnTo>
                  <a:pt x="1762759" y="1762760"/>
                </a:lnTo>
                <a:lnTo>
                  <a:pt x="1731010" y="1731010"/>
                </a:lnTo>
                <a:close/>
              </a:path>
              <a:path w="2785110" h="2785109">
                <a:moveTo>
                  <a:pt x="1762760" y="1762760"/>
                </a:moveTo>
                <a:lnTo>
                  <a:pt x="1743710" y="1762760"/>
                </a:lnTo>
                <a:lnTo>
                  <a:pt x="1750060" y="1769110"/>
                </a:lnTo>
                <a:lnTo>
                  <a:pt x="1769109" y="1769110"/>
                </a:lnTo>
                <a:lnTo>
                  <a:pt x="1762760" y="1762760"/>
                </a:lnTo>
                <a:close/>
              </a:path>
              <a:path w="2785110" h="2785109">
                <a:moveTo>
                  <a:pt x="1769110" y="1769110"/>
                </a:moveTo>
                <a:lnTo>
                  <a:pt x="1750060" y="1769110"/>
                </a:lnTo>
                <a:lnTo>
                  <a:pt x="1771650" y="1790700"/>
                </a:lnTo>
                <a:lnTo>
                  <a:pt x="1790700" y="1790700"/>
                </a:lnTo>
                <a:lnTo>
                  <a:pt x="1769110" y="1769110"/>
                </a:lnTo>
                <a:close/>
              </a:path>
              <a:path w="2785110" h="2785109">
                <a:moveTo>
                  <a:pt x="1790700" y="1790700"/>
                </a:moveTo>
                <a:lnTo>
                  <a:pt x="1771650" y="1790700"/>
                </a:lnTo>
                <a:lnTo>
                  <a:pt x="1781810" y="1800860"/>
                </a:lnTo>
                <a:lnTo>
                  <a:pt x="1800859" y="1800860"/>
                </a:lnTo>
                <a:lnTo>
                  <a:pt x="1790700" y="1790700"/>
                </a:lnTo>
                <a:close/>
              </a:path>
              <a:path w="2785110" h="2785109">
                <a:moveTo>
                  <a:pt x="1800860" y="1800860"/>
                </a:moveTo>
                <a:lnTo>
                  <a:pt x="1781810" y="1800860"/>
                </a:lnTo>
                <a:lnTo>
                  <a:pt x="1803400" y="1822450"/>
                </a:lnTo>
                <a:lnTo>
                  <a:pt x="1822450" y="1822450"/>
                </a:lnTo>
                <a:lnTo>
                  <a:pt x="1800860" y="1800860"/>
                </a:lnTo>
                <a:close/>
              </a:path>
              <a:path w="2785110" h="2785109">
                <a:moveTo>
                  <a:pt x="1822450" y="1822450"/>
                </a:moveTo>
                <a:lnTo>
                  <a:pt x="1803400" y="1822450"/>
                </a:lnTo>
                <a:lnTo>
                  <a:pt x="1813560" y="1832610"/>
                </a:lnTo>
                <a:lnTo>
                  <a:pt x="1832610" y="1832610"/>
                </a:lnTo>
                <a:lnTo>
                  <a:pt x="1822450" y="1822450"/>
                </a:lnTo>
                <a:close/>
              </a:path>
              <a:path w="2785110" h="2785109">
                <a:moveTo>
                  <a:pt x="1832610" y="1832610"/>
                </a:moveTo>
                <a:lnTo>
                  <a:pt x="1813560" y="1832610"/>
                </a:lnTo>
                <a:lnTo>
                  <a:pt x="1832610" y="1851660"/>
                </a:lnTo>
                <a:lnTo>
                  <a:pt x="1851659" y="1851660"/>
                </a:lnTo>
                <a:lnTo>
                  <a:pt x="1832610" y="1832610"/>
                </a:lnTo>
                <a:close/>
              </a:path>
              <a:path w="2785110" h="2785109">
                <a:moveTo>
                  <a:pt x="1851660" y="1851660"/>
                </a:moveTo>
                <a:lnTo>
                  <a:pt x="1832610" y="1851660"/>
                </a:lnTo>
                <a:lnTo>
                  <a:pt x="1835150" y="1854200"/>
                </a:lnTo>
                <a:lnTo>
                  <a:pt x="1854200" y="1854200"/>
                </a:lnTo>
                <a:lnTo>
                  <a:pt x="1851660" y="1851660"/>
                </a:lnTo>
                <a:close/>
              </a:path>
              <a:path w="2785110" h="2785109">
                <a:moveTo>
                  <a:pt x="1854200" y="1854200"/>
                </a:moveTo>
                <a:lnTo>
                  <a:pt x="1835150" y="1854200"/>
                </a:lnTo>
                <a:lnTo>
                  <a:pt x="1838960" y="1858010"/>
                </a:lnTo>
                <a:lnTo>
                  <a:pt x="1858009" y="1858010"/>
                </a:lnTo>
                <a:lnTo>
                  <a:pt x="1854200" y="1854200"/>
                </a:lnTo>
                <a:close/>
              </a:path>
              <a:path w="2785110" h="2785109">
                <a:moveTo>
                  <a:pt x="1858010" y="1858010"/>
                </a:moveTo>
                <a:lnTo>
                  <a:pt x="1838960" y="1858010"/>
                </a:lnTo>
                <a:lnTo>
                  <a:pt x="1845310" y="1864360"/>
                </a:lnTo>
                <a:lnTo>
                  <a:pt x="1864359" y="1864360"/>
                </a:lnTo>
                <a:lnTo>
                  <a:pt x="1858010" y="1858010"/>
                </a:lnTo>
                <a:close/>
              </a:path>
              <a:path w="2785110" h="2785109">
                <a:moveTo>
                  <a:pt x="1864360" y="1864360"/>
                </a:moveTo>
                <a:lnTo>
                  <a:pt x="1845310" y="1864360"/>
                </a:lnTo>
                <a:lnTo>
                  <a:pt x="1866900" y="1885950"/>
                </a:lnTo>
                <a:lnTo>
                  <a:pt x="1885950" y="1885950"/>
                </a:lnTo>
                <a:lnTo>
                  <a:pt x="1864360" y="1864360"/>
                </a:lnTo>
                <a:close/>
              </a:path>
              <a:path w="2785110" h="2785109">
                <a:moveTo>
                  <a:pt x="1885950" y="1885950"/>
                </a:moveTo>
                <a:lnTo>
                  <a:pt x="1866900" y="1885950"/>
                </a:lnTo>
                <a:lnTo>
                  <a:pt x="1870710" y="1889760"/>
                </a:lnTo>
                <a:lnTo>
                  <a:pt x="1889759" y="1889760"/>
                </a:lnTo>
                <a:lnTo>
                  <a:pt x="1885950" y="1885950"/>
                </a:lnTo>
                <a:close/>
              </a:path>
              <a:path w="2785110" h="2785109">
                <a:moveTo>
                  <a:pt x="1889760" y="1889760"/>
                </a:moveTo>
                <a:lnTo>
                  <a:pt x="1870710" y="1889760"/>
                </a:lnTo>
                <a:lnTo>
                  <a:pt x="1885950" y="1905000"/>
                </a:lnTo>
                <a:lnTo>
                  <a:pt x="1905000" y="1905000"/>
                </a:lnTo>
                <a:lnTo>
                  <a:pt x="1889760" y="1889760"/>
                </a:lnTo>
                <a:close/>
              </a:path>
              <a:path w="2785110" h="2785109">
                <a:moveTo>
                  <a:pt x="1905000" y="1905000"/>
                </a:moveTo>
                <a:lnTo>
                  <a:pt x="1885950" y="1905000"/>
                </a:lnTo>
                <a:lnTo>
                  <a:pt x="1892300" y="1911350"/>
                </a:lnTo>
                <a:lnTo>
                  <a:pt x="1911350" y="1911350"/>
                </a:lnTo>
                <a:lnTo>
                  <a:pt x="1905000" y="1905000"/>
                </a:lnTo>
                <a:close/>
              </a:path>
              <a:path w="2785110" h="2785109">
                <a:moveTo>
                  <a:pt x="1911350" y="1911350"/>
                </a:moveTo>
                <a:lnTo>
                  <a:pt x="1892300" y="1911350"/>
                </a:lnTo>
                <a:lnTo>
                  <a:pt x="1896110" y="1915160"/>
                </a:lnTo>
                <a:lnTo>
                  <a:pt x="1915160" y="1915160"/>
                </a:lnTo>
                <a:lnTo>
                  <a:pt x="1911350" y="1911350"/>
                </a:lnTo>
                <a:close/>
              </a:path>
              <a:path w="2785110" h="2785109">
                <a:moveTo>
                  <a:pt x="1915160" y="1915160"/>
                </a:moveTo>
                <a:lnTo>
                  <a:pt x="1896110" y="1915160"/>
                </a:lnTo>
                <a:lnTo>
                  <a:pt x="1905000" y="1924050"/>
                </a:lnTo>
                <a:lnTo>
                  <a:pt x="1924050" y="1924050"/>
                </a:lnTo>
                <a:lnTo>
                  <a:pt x="1915160" y="1915160"/>
                </a:lnTo>
                <a:close/>
              </a:path>
              <a:path w="2785110" h="2785109">
                <a:moveTo>
                  <a:pt x="1924050" y="1924050"/>
                </a:moveTo>
                <a:lnTo>
                  <a:pt x="1905000" y="1924050"/>
                </a:lnTo>
                <a:lnTo>
                  <a:pt x="1908810" y="1927860"/>
                </a:lnTo>
                <a:lnTo>
                  <a:pt x="1927859" y="1927860"/>
                </a:lnTo>
                <a:lnTo>
                  <a:pt x="1924050" y="1924050"/>
                </a:lnTo>
                <a:close/>
              </a:path>
              <a:path w="2785110" h="2785109">
                <a:moveTo>
                  <a:pt x="1927860" y="1927860"/>
                </a:moveTo>
                <a:lnTo>
                  <a:pt x="1908810" y="1927860"/>
                </a:lnTo>
                <a:lnTo>
                  <a:pt x="1911350" y="1930400"/>
                </a:lnTo>
                <a:lnTo>
                  <a:pt x="1930400" y="1930400"/>
                </a:lnTo>
                <a:lnTo>
                  <a:pt x="1927860" y="1927860"/>
                </a:lnTo>
                <a:close/>
              </a:path>
              <a:path w="2785110" h="2785109">
                <a:moveTo>
                  <a:pt x="1930400" y="1930400"/>
                </a:moveTo>
                <a:lnTo>
                  <a:pt x="1911350" y="1930400"/>
                </a:lnTo>
                <a:lnTo>
                  <a:pt x="1917700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85110" h="2785109">
                <a:moveTo>
                  <a:pt x="1936750" y="1936750"/>
                </a:moveTo>
                <a:lnTo>
                  <a:pt x="1917700" y="1936750"/>
                </a:lnTo>
                <a:lnTo>
                  <a:pt x="1924050" y="1943100"/>
                </a:lnTo>
                <a:lnTo>
                  <a:pt x="1943100" y="1943100"/>
                </a:lnTo>
                <a:lnTo>
                  <a:pt x="1936750" y="1936750"/>
                </a:lnTo>
                <a:close/>
              </a:path>
              <a:path w="2785110" h="2785109">
                <a:moveTo>
                  <a:pt x="1943100" y="1943100"/>
                </a:moveTo>
                <a:lnTo>
                  <a:pt x="1924050" y="1943100"/>
                </a:lnTo>
                <a:lnTo>
                  <a:pt x="1927860" y="1946910"/>
                </a:lnTo>
                <a:lnTo>
                  <a:pt x="1946909" y="1946910"/>
                </a:lnTo>
                <a:lnTo>
                  <a:pt x="1943100" y="1943100"/>
                </a:lnTo>
                <a:close/>
              </a:path>
              <a:path w="2785110" h="2785109">
                <a:moveTo>
                  <a:pt x="1946910" y="1946910"/>
                </a:moveTo>
                <a:lnTo>
                  <a:pt x="1927860" y="1946910"/>
                </a:lnTo>
                <a:lnTo>
                  <a:pt x="1940560" y="1959610"/>
                </a:lnTo>
                <a:lnTo>
                  <a:pt x="1959609" y="1959610"/>
                </a:lnTo>
                <a:lnTo>
                  <a:pt x="1946910" y="1946910"/>
                </a:lnTo>
                <a:close/>
              </a:path>
              <a:path w="2785110" h="2785109">
                <a:moveTo>
                  <a:pt x="1959610" y="1959610"/>
                </a:moveTo>
                <a:lnTo>
                  <a:pt x="1940560" y="1959610"/>
                </a:lnTo>
                <a:lnTo>
                  <a:pt x="1943100" y="1962150"/>
                </a:lnTo>
                <a:lnTo>
                  <a:pt x="1962149" y="1962150"/>
                </a:lnTo>
                <a:lnTo>
                  <a:pt x="1959610" y="1959610"/>
                </a:lnTo>
                <a:close/>
              </a:path>
              <a:path w="2785110" h="2785109">
                <a:moveTo>
                  <a:pt x="1962150" y="1962150"/>
                </a:moveTo>
                <a:lnTo>
                  <a:pt x="1943100" y="1962150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2150" y="1962150"/>
                </a:lnTo>
                <a:close/>
              </a:path>
              <a:path w="2785110" h="2785109">
                <a:moveTo>
                  <a:pt x="1968500" y="1968500"/>
                </a:moveTo>
                <a:lnTo>
                  <a:pt x="1949450" y="1968500"/>
                </a:lnTo>
                <a:lnTo>
                  <a:pt x="1953260" y="1972310"/>
                </a:lnTo>
                <a:lnTo>
                  <a:pt x="1972309" y="1972310"/>
                </a:lnTo>
                <a:lnTo>
                  <a:pt x="1968500" y="1968500"/>
                </a:lnTo>
                <a:close/>
              </a:path>
              <a:path w="2785110" h="2785109">
                <a:moveTo>
                  <a:pt x="1972310" y="1972310"/>
                </a:moveTo>
                <a:lnTo>
                  <a:pt x="1953260" y="1972310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72310" y="1972310"/>
                </a:lnTo>
                <a:close/>
              </a:path>
              <a:path w="2785110" h="2785109">
                <a:moveTo>
                  <a:pt x="2585720" y="2585720"/>
                </a:moveTo>
                <a:lnTo>
                  <a:pt x="2566670" y="2585720"/>
                </a:lnTo>
                <a:lnTo>
                  <a:pt x="2673350" y="2692400"/>
                </a:lnTo>
                <a:lnTo>
                  <a:pt x="2692400" y="2692400"/>
                </a:lnTo>
                <a:lnTo>
                  <a:pt x="2585720" y="2585720"/>
                </a:lnTo>
                <a:close/>
              </a:path>
              <a:path w="2785110" h="2785109">
                <a:moveTo>
                  <a:pt x="2583180" y="2583180"/>
                </a:moveTo>
                <a:lnTo>
                  <a:pt x="2564130" y="2583180"/>
                </a:lnTo>
                <a:lnTo>
                  <a:pt x="2565400" y="2584450"/>
                </a:lnTo>
                <a:lnTo>
                  <a:pt x="2584450" y="2584450"/>
                </a:lnTo>
                <a:lnTo>
                  <a:pt x="2583180" y="2583180"/>
                </a:lnTo>
                <a:close/>
              </a:path>
              <a:path w="2785110" h="2785109">
                <a:moveTo>
                  <a:pt x="2579370" y="2579370"/>
                </a:moveTo>
                <a:lnTo>
                  <a:pt x="2560320" y="2579370"/>
                </a:lnTo>
                <a:lnTo>
                  <a:pt x="2562860" y="2581910"/>
                </a:lnTo>
                <a:lnTo>
                  <a:pt x="2581910" y="2581910"/>
                </a:lnTo>
                <a:lnTo>
                  <a:pt x="2579370" y="2579370"/>
                </a:lnTo>
                <a:close/>
              </a:path>
              <a:path w="2785110" h="2785109">
                <a:moveTo>
                  <a:pt x="2576830" y="2576830"/>
                </a:moveTo>
                <a:lnTo>
                  <a:pt x="2557780" y="2576830"/>
                </a:lnTo>
                <a:lnTo>
                  <a:pt x="2559050" y="2578100"/>
                </a:lnTo>
                <a:lnTo>
                  <a:pt x="2578100" y="2578100"/>
                </a:lnTo>
                <a:lnTo>
                  <a:pt x="2576830" y="2576830"/>
                </a:lnTo>
                <a:close/>
              </a:path>
              <a:path w="2785110" h="2785109">
                <a:moveTo>
                  <a:pt x="2573020" y="2573020"/>
                </a:moveTo>
                <a:lnTo>
                  <a:pt x="2553970" y="2573020"/>
                </a:lnTo>
                <a:lnTo>
                  <a:pt x="2556510" y="2575560"/>
                </a:lnTo>
                <a:lnTo>
                  <a:pt x="2575560" y="2575560"/>
                </a:lnTo>
                <a:lnTo>
                  <a:pt x="2573020" y="2573020"/>
                </a:lnTo>
                <a:close/>
              </a:path>
              <a:path w="2785110" h="2785109">
                <a:moveTo>
                  <a:pt x="2570480" y="2570480"/>
                </a:moveTo>
                <a:lnTo>
                  <a:pt x="2551430" y="2570480"/>
                </a:lnTo>
                <a:lnTo>
                  <a:pt x="2552700" y="2571750"/>
                </a:lnTo>
                <a:lnTo>
                  <a:pt x="2571750" y="2571750"/>
                </a:lnTo>
                <a:lnTo>
                  <a:pt x="2570480" y="2570480"/>
                </a:lnTo>
                <a:close/>
              </a:path>
              <a:path w="2785110" h="2785109">
                <a:moveTo>
                  <a:pt x="2566670" y="2566670"/>
                </a:moveTo>
                <a:lnTo>
                  <a:pt x="2547620" y="2566670"/>
                </a:lnTo>
                <a:lnTo>
                  <a:pt x="2550160" y="2569210"/>
                </a:lnTo>
                <a:lnTo>
                  <a:pt x="2569210" y="2569210"/>
                </a:lnTo>
                <a:lnTo>
                  <a:pt x="2566670" y="2566670"/>
                </a:lnTo>
                <a:close/>
              </a:path>
              <a:path w="2785110" h="2785109">
                <a:moveTo>
                  <a:pt x="2564129" y="2564130"/>
                </a:moveTo>
                <a:lnTo>
                  <a:pt x="2545080" y="2564130"/>
                </a:lnTo>
                <a:lnTo>
                  <a:pt x="2546350" y="2565400"/>
                </a:lnTo>
                <a:lnTo>
                  <a:pt x="2565400" y="2565400"/>
                </a:lnTo>
                <a:lnTo>
                  <a:pt x="2564129" y="2564130"/>
                </a:lnTo>
                <a:close/>
              </a:path>
              <a:path w="2785110" h="2785109">
                <a:moveTo>
                  <a:pt x="2560320" y="2560320"/>
                </a:moveTo>
                <a:lnTo>
                  <a:pt x="2541270" y="2560320"/>
                </a:lnTo>
                <a:lnTo>
                  <a:pt x="2543810" y="2562860"/>
                </a:lnTo>
                <a:lnTo>
                  <a:pt x="2562860" y="2562860"/>
                </a:lnTo>
                <a:lnTo>
                  <a:pt x="2560320" y="2560320"/>
                </a:lnTo>
                <a:close/>
              </a:path>
              <a:path w="2785110" h="2785109">
                <a:moveTo>
                  <a:pt x="2557779" y="2557780"/>
                </a:moveTo>
                <a:lnTo>
                  <a:pt x="2538730" y="2557780"/>
                </a:lnTo>
                <a:lnTo>
                  <a:pt x="2540000" y="2559050"/>
                </a:lnTo>
                <a:lnTo>
                  <a:pt x="2559050" y="2559050"/>
                </a:lnTo>
                <a:lnTo>
                  <a:pt x="2557779" y="2557780"/>
                </a:lnTo>
                <a:close/>
              </a:path>
              <a:path w="2785110" h="2785109">
                <a:moveTo>
                  <a:pt x="2553970" y="2553970"/>
                </a:moveTo>
                <a:lnTo>
                  <a:pt x="2534920" y="2553970"/>
                </a:lnTo>
                <a:lnTo>
                  <a:pt x="2537460" y="2556510"/>
                </a:lnTo>
                <a:lnTo>
                  <a:pt x="2556510" y="2556510"/>
                </a:lnTo>
                <a:lnTo>
                  <a:pt x="2553970" y="2553970"/>
                </a:lnTo>
                <a:close/>
              </a:path>
              <a:path w="2785110" h="2785109">
                <a:moveTo>
                  <a:pt x="2551429" y="2551430"/>
                </a:moveTo>
                <a:lnTo>
                  <a:pt x="2532380" y="2551430"/>
                </a:lnTo>
                <a:lnTo>
                  <a:pt x="2533650" y="2552700"/>
                </a:lnTo>
                <a:lnTo>
                  <a:pt x="2552700" y="2552700"/>
                </a:lnTo>
                <a:lnTo>
                  <a:pt x="2551429" y="2551430"/>
                </a:lnTo>
                <a:close/>
              </a:path>
              <a:path w="2785110" h="2785109">
                <a:moveTo>
                  <a:pt x="2547620" y="2547620"/>
                </a:moveTo>
                <a:lnTo>
                  <a:pt x="2528570" y="2547620"/>
                </a:lnTo>
                <a:lnTo>
                  <a:pt x="2531110" y="2550160"/>
                </a:lnTo>
                <a:lnTo>
                  <a:pt x="2550160" y="2550160"/>
                </a:lnTo>
                <a:lnTo>
                  <a:pt x="2547620" y="2547620"/>
                </a:lnTo>
                <a:close/>
              </a:path>
              <a:path w="2785110" h="2785109">
                <a:moveTo>
                  <a:pt x="2545079" y="2545080"/>
                </a:moveTo>
                <a:lnTo>
                  <a:pt x="2526030" y="2545080"/>
                </a:lnTo>
                <a:lnTo>
                  <a:pt x="2527300" y="2546350"/>
                </a:lnTo>
                <a:lnTo>
                  <a:pt x="2546350" y="2546350"/>
                </a:lnTo>
                <a:lnTo>
                  <a:pt x="2545079" y="2545080"/>
                </a:lnTo>
                <a:close/>
              </a:path>
              <a:path w="2785110" h="2785109">
                <a:moveTo>
                  <a:pt x="2541270" y="2541270"/>
                </a:moveTo>
                <a:lnTo>
                  <a:pt x="2522220" y="2541270"/>
                </a:lnTo>
                <a:lnTo>
                  <a:pt x="2524760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85110" h="2785109">
                <a:moveTo>
                  <a:pt x="2538730" y="2538730"/>
                </a:moveTo>
                <a:lnTo>
                  <a:pt x="2519680" y="2538730"/>
                </a:lnTo>
                <a:lnTo>
                  <a:pt x="2520950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85110" h="2785109">
                <a:moveTo>
                  <a:pt x="2534920" y="2534920"/>
                </a:moveTo>
                <a:lnTo>
                  <a:pt x="2515870" y="2534920"/>
                </a:lnTo>
                <a:lnTo>
                  <a:pt x="2518410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85110" h="2785109">
                <a:moveTo>
                  <a:pt x="2532379" y="2532380"/>
                </a:moveTo>
                <a:lnTo>
                  <a:pt x="2513330" y="2532380"/>
                </a:lnTo>
                <a:lnTo>
                  <a:pt x="2514600" y="2533650"/>
                </a:lnTo>
                <a:lnTo>
                  <a:pt x="2533650" y="2533650"/>
                </a:lnTo>
                <a:lnTo>
                  <a:pt x="2532379" y="2532380"/>
                </a:lnTo>
                <a:close/>
              </a:path>
              <a:path w="2785110" h="2785109">
                <a:moveTo>
                  <a:pt x="2528570" y="2528570"/>
                </a:moveTo>
                <a:lnTo>
                  <a:pt x="2509520" y="2528570"/>
                </a:lnTo>
                <a:lnTo>
                  <a:pt x="251206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85110" h="2785109">
                <a:moveTo>
                  <a:pt x="2526029" y="2526030"/>
                </a:moveTo>
                <a:lnTo>
                  <a:pt x="2506980" y="2526030"/>
                </a:lnTo>
                <a:lnTo>
                  <a:pt x="2508250" y="2527300"/>
                </a:lnTo>
                <a:lnTo>
                  <a:pt x="2527300" y="2527300"/>
                </a:lnTo>
                <a:lnTo>
                  <a:pt x="2526029" y="2526030"/>
                </a:lnTo>
                <a:close/>
              </a:path>
              <a:path w="2785110" h="2785109">
                <a:moveTo>
                  <a:pt x="2522220" y="2522220"/>
                </a:moveTo>
                <a:lnTo>
                  <a:pt x="2503170" y="2522220"/>
                </a:lnTo>
                <a:lnTo>
                  <a:pt x="2505710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85110" h="2785109">
                <a:moveTo>
                  <a:pt x="2519679" y="2519680"/>
                </a:moveTo>
                <a:lnTo>
                  <a:pt x="2500630" y="2519680"/>
                </a:lnTo>
                <a:lnTo>
                  <a:pt x="2501900" y="2520950"/>
                </a:lnTo>
                <a:lnTo>
                  <a:pt x="2520950" y="2520950"/>
                </a:lnTo>
                <a:lnTo>
                  <a:pt x="2519679" y="2519680"/>
                </a:lnTo>
                <a:close/>
              </a:path>
              <a:path w="2785110" h="2785109">
                <a:moveTo>
                  <a:pt x="2515870" y="2515870"/>
                </a:moveTo>
                <a:lnTo>
                  <a:pt x="2496820" y="2515870"/>
                </a:lnTo>
                <a:lnTo>
                  <a:pt x="2499360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85110" h="2785109">
                <a:moveTo>
                  <a:pt x="2513329" y="2513330"/>
                </a:moveTo>
                <a:lnTo>
                  <a:pt x="2494280" y="2513330"/>
                </a:lnTo>
                <a:lnTo>
                  <a:pt x="2495550" y="2514600"/>
                </a:lnTo>
                <a:lnTo>
                  <a:pt x="2514600" y="2514600"/>
                </a:lnTo>
                <a:lnTo>
                  <a:pt x="2513329" y="2513330"/>
                </a:lnTo>
                <a:close/>
              </a:path>
              <a:path w="2785110" h="2785109">
                <a:moveTo>
                  <a:pt x="2509520" y="2509520"/>
                </a:moveTo>
                <a:lnTo>
                  <a:pt x="2490470" y="2509520"/>
                </a:lnTo>
                <a:lnTo>
                  <a:pt x="2493010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85110" h="2785109">
                <a:moveTo>
                  <a:pt x="2506979" y="2506980"/>
                </a:moveTo>
                <a:lnTo>
                  <a:pt x="2487930" y="2506980"/>
                </a:lnTo>
                <a:lnTo>
                  <a:pt x="2489200" y="2508250"/>
                </a:lnTo>
                <a:lnTo>
                  <a:pt x="2508250" y="2508250"/>
                </a:lnTo>
                <a:lnTo>
                  <a:pt x="2506979" y="2506980"/>
                </a:lnTo>
                <a:close/>
              </a:path>
              <a:path w="2785110" h="2785109">
                <a:moveTo>
                  <a:pt x="2503170" y="2503170"/>
                </a:moveTo>
                <a:lnTo>
                  <a:pt x="2484120" y="2503170"/>
                </a:lnTo>
                <a:lnTo>
                  <a:pt x="2486660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85110" h="2785109">
                <a:moveTo>
                  <a:pt x="2500629" y="2500630"/>
                </a:moveTo>
                <a:lnTo>
                  <a:pt x="2481580" y="2500630"/>
                </a:lnTo>
                <a:lnTo>
                  <a:pt x="2482850" y="2501900"/>
                </a:lnTo>
                <a:lnTo>
                  <a:pt x="2501900" y="2501900"/>
                </a:lnTo>
                <a:lnTo>
                  <a:pt x="2500629" y="2500630"/>
                </a:lnTo>
                <a:close/>
              </a:path>
              <a:path w="2785110" h="2785109">
                <a:moveTo>
                  <a:pt x="2496820" y="2496820"/>
                </a:moveTo>
                <a:lnTo>
                  <a:pt x="2477770" y="2496820"/>
                </a:lnTo>
                <a:lnTo>
                  <a:pt x="2480310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85110" h="2785109">
                <a:moveTo>
                  <a:pt x="2494279" y="2494280"/>
                </a:moveTo>
                <a:lnTo>
                  <a:pt x="2475230" y="2494280"/>
                </a:lnTo>
                <a:lnTo>
                  <a:pt x="2476500" y="2495550"/>
                </a:lnTo>
                <a:lnTo>
                  <a:pt x="2495550" y="2495550"/>
                </a:lnTo>
                <a:lnTo>
                  <a:pt x="2494279" y="2494280"/>
                </a:lnTo>
                <a:close/>
              </a:path>
              <a:path w="2785110" h="2785109">
                <a:moveTo>
                  <a:pt x="2487930" y="2487930"/>
                </a:moveTo>
                <a:lnTo>
                  <a:pt x="2468880" y="2487930"/>
                </a:lnTo>
                <a:lnTo>
                  <a:pt x="2473960" y="2493010"/>
                </a:lnTo>
                <a:lnTo>
                  <a:pt x="2493010" y="2493010"/>
                </a:lnTo>
                <a:lnTo>
                  <a:pt x="2487930" y="2487930"/>
                </a:lnTo>
                <a:close/>
              </a:path>
              <a:path w="2785110" h="2785109">
                <a:moveTo>
                  <a:pt x="2484120" y="2484120"/>
                </a:moveTo>
                <a:lnTo>
                  <a:pt x="2465070" y="2484120"/>
                </a:lnTo>
                <a:lnTo>
                  <a:pt x="2467610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85110" h="2785109">
                <a:moveTo>
                  <a:pt x="2481579" y="2481580"/>
                </a:moveTo>
                <a:lnTo>
                  <a:pt x="2462530" y="2481580"/>
                </a:lnTo>
                <a:lnTo>
                  <a:pt x="2463800" y="2482850"/>
                </a:lnTo>
                <a:lnTo>
                  <a:pt x="2482850" y="2482850"/>
                </a:lnTo>
                <a:lnTo>
                  <a:pt x="2481579" y="2481580"/>
                </a:lnTo>
                <a:close/>
              </a:path>
              <a:path w="2785110" h="2785109">
                <a:moveTo>
                  <a:pt x="2477770" y="2477770"/>
                </a:moveTo>
                <a:lnTo>
                  <a:pt x="2458720" y="2477770"/>
                </a:lnTo>
                <a:lnTo>
                  <a:pt x="2461260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85110" h="2785109">
                <a:moveTo>
                  <a:pt x="2475229" y="2475230"/>
                </a:moveTo>
                <a:lnTo>
                  <a:pt x="2456180" y="2475230"/>
                </a:lnTo>
                <a:lnTo>
                  <a:pt x="2457450" y="2476500"/>
                </a:lnTo>
                <a:lnTo>
                  <a:pt x="2476500" y="2476500"/>
                </a:lnTo>
                <a:lnTo>
                  <a:pt x="2475229" y="2475230"/>
                </a:lnTo>
                <a:close/>
              </a:path>
              <a:path w="2785110" h="2785109">
                <a:moveTo>
                  <a:pt x="2471420" y="2471420"/>
                </a:moveTo>
                <a:lnTo>
                  <a:pt x="2452370" y="2471420"/>
                </a:lnTo>
                <a:lnTo>
                  <a:pt x="2454910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85110" h="2785109">
                <a:moveTo>
                  <a:pt x="2468879" y="2468880"/>
                </a:moveTo>
                <a:lnTo>
                  <a:pt x="2449830" y="2468880"/>
                </a:lnTo>
                <a:lnTo>
                  <a:pt x="2451100" y="2470150"/>
                </a:lnTo>
                <a:lnTo>
                  <a:pt x="2470150" y="2470150"/>
                </a:lnTo>
                <a:lnTo>
                  <a:pt x="2468879" y="2468880"/>
                </a:lnTo>
                <a:close/>
              </a:path>
              <a:path w="2785110" h="2785109">
                <a:moveTo>
                  <a:pt x="2465069" y="2465070"/>
                </a:moveTo>
                <a:lnTo>
                  <a:pt x="2446020" y="2465070"/>
                </a:lnTo>
                <a:lnTo>
                  <a:pt x="2448560" y="2467610"/>
                </a:lnTo>
                <a:lnTo>
                  <a:pt x="2467610" y="2467610"/>
                </a:lnTo>
                <a:lnTo>
                  <a:pt x="2465069" y="2465070"/>
                </a:lnTo>
                <a:close/>
              </a:path>
              <a:path w="2785110" h="2785109">
                <a:moveTo>
                  <a:pt x="2462530" y="2462530"/>
                </a:moveTo>
                <a:lnTo>
                  <a:pt x="2443480" y="2462530"/>
                </a:lnTo>
                <a:lnTo>
                  <a:pt x="2444750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85110" h="2785109">
                <a:moveTo>
                  <a:pt x="2458720" y="2458720"/>
                </a:moveTo>
                <a:lnTo>
                  <a:pt x="2439670" y="2458720"/>
                </a:lnTo>
                <a:lnTo>
                  <a:pt x="244221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85110" h="2785109">
                <a:moveTo>
                  <a:pt x="2456180" y="2456180"/>
                </a:moveTo>
                <a:lnTo>
                  <a:pt x="2437130" y="2456180"/>
                </a:lnTo>
                <a:lnTo>
                  <a:pt x="2438400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85110" h="2785109">
                <a:moveTo>
                  <a:pt x="2452370" y="2452370"/>
                </a:moveTo>
                <a:lnTo>
                  <a:pt x="2433320" y="2452370"/>
                </a:lnTo>
                <a:lnTo>
                  <a:pt x="2435860" y="2454910"/>
                </a:lnTo>
                <a:lnTo>
                  <a:pt x="2454910" y="2454910"/>
                </a:lnTo>
                <a:lnTo>
                  <a:pt x="2452370" y="2452370"/>
                </a:lnTo>
                <a:close/>
              </a:path>
              <a:path w="2785110" h="2785109">
                <a:moveTo>
                  <a:pt x="2449829" y="2449830"/>
                </a:moveTo>
                <a:lnTo>
                  <a:pt x="2430780" y="2449830"/>
                </a:lnTo>
                <a:lnTo>
                  <a:pt x="2432050" y="2451100"/>
                </a:lnTo>
                <a:lnTo>
                  <a:pt x="2451100" y="2451100"/>
                </a:lnTo>
                <a:lnTo>
                  <a:pt x="2449829" y="2449830"/>
                </a:lnTo>
                <a:close/>
              </a:path>
              <a:path w="2785110" h="2785109">
                <a:moveTo>
                  <a:pt x="2446020" y="2446020"/>
                </a:moveTo>
                <a:lnTo>
                  <a:pt x="2426970" y="2446020"/>
                </a:lnTo>
                <a:lnTo>
                  <a:pt x="2429510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85110" h="2785109">
                <a:moveTo>
                  <a:pt x="2443479" y="2443480"/>
                </a:moveTo>
                <a:lnTo>
                  <a:pt x="2424430" y="2443480"/>
                </a:lnTo>
                <a:lnTo>
                  <a:pt x="2425700" y="2444750"/>
                </a:lnTo>
                <a:lnTo>
                  <a:pt x="2444750" y="2444750"/>
                </a:lnTo>
                <a:lnTo>
                  <a:pt x="2443479" y="2443480"/>
                </a:lnTo>
                <a:close/>
              </a:path>
              <a:path w="2785110" h="2785109">
                <a:moveTo>
                  <a:pt x="2439670" y="2439670"/>
                </a:moveTo>
                <a:lnTo>
                  <a:pt x="2420620" y="2439670"/>
                </a:lnTo>
                <a:lnTo>
                  <a:pt x="2423160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85110" h="2785109">
                <a:moveTo>
                  <a:pt x="2437129" y="2437130"/>
                </a:moveTo>
                <a:lnTo>
                  <a:pt x="2418080" y="2437130"/>
                </a:lnTo>
                <a:lnTo>
                  <a:pt x="2419350" y="2438400"/>
                </a:lnTo>
                <a:lnTo>
                  <a:pt x="2438400" y="2438400"/>
                </a:lnTo>
                <a:lnTo>
                  <a:pt x="2437129" y="2437130"/>
                </a:lnTo>
                <a:close/>
              </a:path>
              <a:path w="2785110" h="2785109">
                <a:moveTo>
                  <a:pt x="2433320" y="2433320"/>
                </a:moveTo>
                <a:lnTo>
                  <a:pt x="2414270" y="2433320"/>
                </a:lnTo>
                <a:lnTo>
                  <a:pt x="2416810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85110" h="2785109">
                <a:moveTo>
                  <a:pt x="2430780" y="2430780"/>
                </a:moveTo>
                <a:lnTo>
                  <a:pt x="2411730" y="2430780"/>
                </a:lnTo>
                <a:lnTo>
                  <a:pt x="2413000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85110" h="2785109">
                <a:moveTo>
                  <a:pt x="2424429" y="2424430"/>
                </a:moveTo>
                <a:lnTo>
                  <a:pt x="2405380" y="2424430"/>
                </a:lnTo>
                <a:lnTo>
                  <a:pt x="2410460" y="2429510"/>
                </a:lnTo>
                <a:lnTo>
                  <a:pt x="2429510" y="2429510"/>
                </a:lnTo>
                <a:lnTo>
                  <a:pt x="2424429" y="2424430"/>
                </a:lnTo>
                <a:close/>
              </a:path>
              <a:path w="2785110" h="2785109">
                <a:moveTo>
                  <a:pt x="2418080" y="2418080"/>
                </a:moveTo>
                <a:lnTo>
                  <a:pt x="2399030" y="2418080"/>
                </a:lnTo>
                <a:lnTo>
                  <a:pt x="2404110" y="2423160"/>
                </a:lnTo>
                <a:lnTo>
                  <a:pt x="2423160" y="2423160"/>
                </a:lnTo>
                <a:lnTo>
                  <a:pt x="2418080" y="2418080"/>
                </a:lnTo>
                <a:close/>
              </a:path>
              <a:path w="2785110" h="2785109">
                <a:moveTo>
                  <a:pt x="2411730" y="2411730"/>
                </a:moveTo>
                <a:lnTo>
                  <a:pt x="2392680" y="2411730"/>
                </a:lnTo>
                <a:lnTo>
                  <a:pt x="2397760" y="2416810"/>
                </a:lnTo>
                <a:lnTo>
                  <a:pt x="2416810" y="2416810"/>
                </a:lnTo>
                <a:lnTo>
                  <a:pt x="2411730" y="2411730"/>
                </a:lnTo>
                <a:close/>
              </a:path>
              <a:path w="2785110" h="2785109">
                <a:moveTo>
                  <a:pt x="2405380" y="2405380"/>
                </a:moveTo>
                <a:lnTo>
                  <a:pt x="2386330" y="2405380"/>
                </a:lnTo>
                <a:lnTo>
                  <a:pt x="2391410" y="2410460"/>
                </a:lnTo>
                <a:lnTo>
                  <a:pt x="2410460" y="2410460"/>
                </a:lnTo>
                <a:lnTo>
                  <a:pt x="2405380" y="2405380"/>
                </a:lnTo>
                <a:close/>
              </a:path>
              <a:path w="2785110" h="2785109">
                <a:moveTo>
                  <a:pt x="2399029" y="2399030"/>
                </a:moveTo>
                <a:lnTo>
                  <a:pt x="2379980" y="2399030"/>
                </a:lnTo>
                <a:lnTo>
                  <a:pt x="2385060" y="2404110"/>
                </a:lnTo>
                <a:lnTo>
                  <a:pt x="2404110" y="2404110"/>
                </a:lnTo>
                <a:lnTo>
                  <a:pt x="2399029" y="2399030"/>
                </a:lnTo>
                <a:close/>
              </a:path>
              <a:path w="2785110" h="2785109">
                <a:moveTo>
                  <a:pt x="2392680" y="2392680"/>
                </a:moveTo>
                <a:lnTo>
                  <a:pt x="2373630" y="2392680"/>
                </a:lnTo>
                <a:lnTo>
                  <a:pt x="2378710" y="2397760"/>
                </a:lnTo>
                <a:lnTo>
                  <a:pt x="2397760" y="2397760"/>
                </a:lnTo>
                <a:lnTo>
                  <a:pt x="2392680" y="2392680"/>
                </a:lnTo>
                <a:close/>
              </a:path>
              <a:path w="2785110" h="2785109">
                <a:moveTo>
                  <a:pt x="2386329" y="2386330"/>
                </a:moveTo>
                <a:lnTo>
                  <a:pt x="2367280" y="2386330"/>
                </a:lnTo>
                <a:lnTo>
                  <a:pt x="2372360" y="2391410"/>
                </a:lnTo>
                <a:lnTo>
                  <a:pt x="2391410" y="2391410"/>
                </a:lnTo>
                <a:lnTo>
                  <a:pt x="2386329" y="2386330"/>
                </a:lnTo>
                <a:close/>
              </a:path>
              <a:path w="2785110" h="2785109">
                <a:moveTo>
                  <a:pt x="2381250" y="2381250"/>
                </a:moveTo>
                <a:lnTo>
                  <a:pt x="2362200" y="2381250"/>
                </a:lnTo>
                <a:lnTo>
                  <a:pt x="2366010" y="2385060"/>
                </a:lnTo>
                <a:lnTo>
                  <a:pt x="2385060" y="2385060"/>
                </a:lnTo>
                <a:lnTo>
                  <a:pt x="2381250" y="2381250"/>
                </a:lnTo>
                <a:close/>
              </a:path>
              <a:path w="2785110" h="2785109">
                <a:moveTo>
                  <a:pt x="2374900" y="2374900"/>
                </a:moveTo>
                <a:lnTo>
                  <a:pt x="2355850" y="237490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4900" y="2374900"/>
                </a:lnTo>
                <a:close/>
              </a:path>
              <a:path w="2785110" h="2785109">
                <a:moveTo>
                  <a:pt x="2368550" y="2368550"/>
                </a:moveTo>
                <a:lnTo>
                  <a:pt x="2349500" y="2368550"/>
                </a:lnTo>
                <a:lnTo>
                  <a:pt x="2354580" y="2373630"/>
                </a:lnTo>
                <a:lnTo>
                  <a:pt x="2373629" y="2373630"/>
                </a:lnTo>
                <a:lnTo>
                  <a:pt x="2368550" y="2368550"/>
                </a:lnTo>
                <a:close/>
              </a:path>
              <a:path w="2785110" h="2785109">
                <a:moveTo>
                  <a:pt x="2362200" y="2362200"/>
                </a:moveTo>
                <a:lnTo>
                  <a:pt x="2343150" y="236220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2200" y="2362200"/>
                </a:lnTo>
                <a:close/>
              </a:path>
              <a:path w="2785110" h="2785109">
                <a:moveTo>
                  <a:pt x="2355850" y="2355850"/>
                </a:moveTo>
                <a:lnTo>
                  <a:pt x="2336800" y="235585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5850" y="2355850"/>
                </a:lnTo>
                <a:close/>
              </a:path>
              <a:path w="2785110" h="2785109">
                <a:moveTo>
                  <a:pt x="2349500" y="2349500"/>
                </a:moveTo>
                <a:lnTo>
                  <a:pt x="2330450" y="2349500"/>
                </a:lnTo>
                <a:lnTo>
                  <a:pt x="2335530" y="2354580"/>
                </a:lnTo>
                <a:lnTo>
                  <a:pt x="2354579" y="2354580"/>
                </a:lnTo>
                <a:lnTo>
                  <a:pt x="2349500" y="2349500"/>
                </a:lnTo>
                <a:close/>
              </a:path>
              <a:path w="2785110" h="2785109">
                <a:moveTo>
                  <a:pt x="2343150" y="2343150"/>
                </a:moveTo>
                <a:lnTo>
                  <a:pt x="2324100" y="234315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3150" y="2343150"/>
                </a:lnTo>
                <a:close/>
              </a:path>
              <a:path w="2785110" h="2785109">
                <a:moveTo>
                  <a:pt x="2336800" y="2336800"/>
                </a:moveTo>
                <a:lnTo>
                  <a:pt x="2317750" y="2336800"/>
                </a:lnTo>
                <a:lnTo>
                  <a:pt x="2322830" y="2341880"/>
                </a:lnTo>
                <a:lnTo>
                  <a:pt x="2341879" y="2341880"/>
                </a:lnTo>
                <a:lnTo>
                  <a:pt x="2336800" y="2336800"/>
                </a:lnTo>
                <a:close/>
              </a:path>
              <a:path w="2785110" h="2785109">
                <a:moveTo>
                  <a:pt x="2330450" y="2330450"/>
                </a:moveTo>
                <a:lnTo>
                  <a:pt x="2311400" y="2330450"/>
                </a:lnTo>
                <a:lnTo>
                  <a:pt x="2316480" y="2335530"/>
                </a:lnTo>
                <a:lnTo>
                  <a:pt x="2335529" y="2335530"/>
                </a:lnTo>
                <a:lnTo>
                  <a:pt x="2330450" y="2330450"/>
                </a:lnTo>
                <a:close/>
              </a:path>
              <a:path w="2785110" h="2785109">
                <a:moveTo>
                  <a:pt x="2324100" y="2324100"/>
                </a:moveTo>
                <a:lnTo>
                  <a:pt x="2305050" y="232410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85110" h="2785109">
                <a:moveTo>
                  <a:pt x="2317750" y="2317750"/>
                </a:moveTo>
                <a:lnTo>
                  <a:pt x="2298700" y="231775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85110" h="2785109">
                <a:moveTo>
                  <a:pt x="2311400" y="2311400"/>
                </a:moveTo>
                <a:lnTo>
                  <a:pt x="2292350" y="231140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85110" h="2785109">
                <a:moveTo>
                  <a:pt x="2305050" y="2305050"/>
                </a:moveTo>
                <a:lnTo>
                  <a:pt x="2286000" y="2305050"/>
                </a:lnTo>
                <a:lnTo>
                  <a:pt x="2291080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85110" h="2785109">
                <a:moveTo>
                  <a:pt x="2298700" y="2298700"/>
                </a:moveTo>
                <a:lnTo>
                  <a:pt x="2279650" y="2298700"/>
                </a:lnTo>
                <a:lnTo>
                  <a:pt x="2284730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85110" h="2785109">
                <a:moveTo>
                  <a:pt x="2292350" y="2292350"/>
                </a:moveTo>
                <a:lnTo>
                  <a:pt x="2273300" y="2292350"/>
                </a:lnTo>
                <a:lnTo>
                  <a:pt x="2278380" y="2297430"/>
                </a:lnTo>
                <a:lnTo>
                  <a:pt x="2297429" y="2297430"/>
                </a:lnTo>
                <a:lnTo>
                  <a:pt x="2292350" y="2292350"/>
                </a:lnTo>
                <a:close/>
              </a:path>
              <a:path w="2785110" h="2785109">
                <a:moveTo>
                  <a:pt x="2286000" y="2286000"/>
                </a:moveTo>
                <a:lnTo>
                  <a:pt x="2266950" y="2286000"/>
                </a:lnTo>
                <a:lnTo>
                  <a:pt x="2272030" y="2291080"/>
                </a:lnTo>
                <a:lnTo>
                  <a:pt x="2291079" y="2291080"/>
                </a:lnTo>
                <a:lnTo>
                  <a:pt x="2286000" y="2286000"/>
                </a:lnTo>
                <a:close/>
              </a:path>
              <a:path w="2785110" h="2785109">
                <a:moveTo>
                  <a:pt x="2279650" y="2279650"/>
                </a:moveTo>
                <a:lnTo>
                  <a:pt x="2260600" y="2279650"/>
                </a:lnTo>
                <a:lnTo>
                  <a:pt x="2265680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85110" h="2785109">
                <a:moveTo>
                  <a:pt x="2273300" y="2273300"/>
                </a:moveTo>
                <a:lnTo>
                  <a:pt x="2254250" y="2273300"/>
                </a:lnTo>
                <a:lnTo>
                  <a:pt x="2259330" y="2278380"/>
                </a:lnTo>
                <a:lnTo>
                  <a:pt x="2278379" y="2278380"/>
                </a:lnTo>
                <a:lnTo>
                  <a:pt x="2273300" y="2273300"/>
                </a:lnTo>
                <a:close/>
              </a:path>
              <a:path w="2785110" h="2785109">
                <a:moveTo>
                  <a:pt x="2266950" y="2266950"/>
                </a:moveTo>
                <a:lnTo>
                  <a:pt x="2247900" y="2266950"/>
                </a:lnTo>
                <a:lnTo>
                  <a:pt x="2252980" y="2272030"/>
                </a:lnTo>
                <a:lnTo>
                  <a:pt x="2272029" y="2272030"/>
                </a:lnTo>
                <a:lnTo>
                  <a:pt x="2266950" y="2266950"/>
                </a:lnTo>
                <a:close/>
              </a:path>
              <a:path w="2785110" h="2785109">
                <a:moveTo>
                  <a:pt x="2260600" y="2260600"/>
                </a:moveTo>
                <a:lnTo>
                  <a:pt x="2241550" y="2260600"/>
                </a:lnTo>
                <a:lnTo>
                  <a:pt x="2246630" y="2265680"/>
                </a:lnTo>
                <a:lnTo>
                  <a:pt x="2265679" y="2265680"/>
                </a:lnTo>
                <a:lnTo>
                  <a:pt x="2260600" y="2260600"/>
                </a:lnTo>
                <a:close/>
              </a:path>
              <a:path w="2785110" h="2785109">
                <a:moveTo>
                  <a:pt x="2254250" y="2254250"/>
                </a:moveTo>
                <a:lnTo>
                  <a:pt x="2235200" y="2254250"/>
                </a:lnTo>
                <a:lnTo>
                  <a:pt x="2240280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85110" h="2785109">
                <a:moveTo>
                  <a:pt x="2247900" y="2247900"/>
                </a:moveTo>
                <a:lnTo>
                  <a:pt x="2228850" y="2247900"/>
                </a:lnTo>
                <a:lnTo>
                  <a:pt x="2233930" y="2252980"/>
                </a:lnTo>
                <a:lnTo>
                  <a:pt x="2252979" y="2252980"/>
                </a:lnTo>
                <a:lnTo>
                  <a:pt x="2247900" y="2247900"/>
                </a:lnTo>
                <a:close/>
              </a:path>
              <a:path w="2785110" h="2785109">
                <a:moveTo>
                  <a:pt x="2241550" y="2241550"/>
                </a:moveTo>
                <a:lnTo>
                  <a:pt x="2222500" y="2241550"/>
                </a:lnTo>
                <a:lnTo>
                  <a:pt x="2227580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85110" h="2785109">
                <a:moveTo>
                  <a:pt x="2235200" y="2235200"/>
                </a:moveTo>
                <a:lnTo>
                  <a:pt x="2216150" y="2235200"/>
                </a:lnTo>
                <a:lnTo>
                  <a:pt x="2221230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85110" h="2785109">
                <a:moveTo>
                  <a:pt x="2228850" y="2228850"/>
                </a:moveTo>
                <a:lnTo>
                  <a:pt x="2209800" y="2228850"/>
                </a:lnTo>
                <a:lnTo>
                  <a:pt x="2214880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85110" h="2785109">
                <a:moveTo>
                  <a:pt x="2222500" y="2222500"/>
                </a:moveTo>
                <a:lnTo>
                  <a:pt x="2203450" y="2222500"/>
                </a:lnTo>
                <a:lnTo>
                  <a:pt x="2208530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85110" h="2785109">
                <a:moveTo>
                  <a:pt x="2216150" y="2216150"/>
                </a:moveTo>
                <a:lnTo>
                  <a:pt x="2197100" y="2216150"/>
                </a:lnTo>
                <a:lnTo>
                  <a:pt x="2202180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85110" h="2785109">
                <a:moveTo>
                  <a:pt x="2209800" y="2209800"/>
                </a:moveTo>
                <a:lnTo>
                  <a:pt x="2190750" y="2209800"/>
                </a:lnTo>
                <a:lnTo>
                  <a:pt x="2195830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85110" h="2785109">
                <a:moveTo>
                  <a:pt x="2203450" y="2203450"/>
                </a:moveTo>
                <a:lnTo>
                  <a:pt x="2184400" y="2203450"/>
                </a:lnTo>
                <a:lnTo>
                  <a:pt x="2189480" y="2208530"/>
                </a:lnTo>
                <a:lnTo>
                  <a:pt x="2208529" y="2208530"/>
                </a:lnTo>
                <a:lnTo>
                  <a:pt x="2203450" y="2203450"/>
                </a:lnTo>
                <a:close/>
              </a:path>
              <a:path w="2785110" h="2785109">
                <a:moveTo>
                  <a:pt x="2197100" y="2197100"/>
                </a:moveTo>
                <a:lnTo>
                  <a:pt x="2178050" y="2197100"/>
                </a:lnTo>
                <a:lnTo>
                  <a:pt x="2183130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85110" h="2785109">
                <a:moveTo>
                  <a:pt x="2190750" y="2190750"/>
                </a:moveTo>
                <a:lnTo>
                  <a:pt x="2171700" y="2190750"/>
                </a:lnTo>
                <a:lnTo>
                  <a:pt x="2176780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85110" h="2785109">
                <a:moveTo>
                  <a:pt x="2184400" y="2184400"/>
                </a:moveTo>
                <a:lnTo>
                  <a:pt x="2165350" y="2184400"/>
                </a:lnTo>
                <a:lnTo>
                  <a:pt x="2170430" y="2189480"/>
                </a:lnTo>
                <a:lnTo>
                  <a:pt x="2189479" y="2189480"/>
                </a:lnTo>
                <a:lnTo>
                  <a:pt x="2184400" y="2184400"/>
                </a:lnTo>
                <a:close/>
              </a:path>
              <a:path w="2785110" h="2785109">
                <a:moveTo>
                  <a:pt x="1976120" y="1976120"/>
                </a:moveTo>
                <a:lnTo>
                  <a:pt x="1957070" y="1976120"/>
                </a:lnTo>
                <a:lnTo>
                  <a:pt x="2164080" y="2183130"/>
                </a:lnTo>
                <a:lnTo>
                  <a:pt x="2183130" y="2183130"/>
                </a:lnTo>
                <a:lnTo>
                  <a:pt x="1976120" y="1976120"/>
                </a:lnTo>
                <a:close/>
              </a:path>
              <a:path w="2785110" h="2785109">
                <a:moveTo>
                  <a:pt x="2692400" y="2692400"/>
                </a:moveTo>
                <a:lnTo>
                  <a:pt x="2673350" y="2692400"/>
                </a:lnTo>
                <a:lnTo>
                  <a:pt x="2698750" y="2717800"/>
                </a:lnTo>
                <a:lnTo>
                  <a:pt x="2717800" y="2717800"/>
                </a:lnTo>
                <a:lnTo>
                  <a:pt x="2692400" y="2692400"/>
                </a:lnTo>
                <a:close/>
              </a:path>
              <a:path w="2785110" h="2785109">
                <a:moveTo>
                  <a:pt x="2717800" y="2717800"/>
                </a:moveTo>
                <a:lnTo>
                  <a:pt x="2698750" y="2717800"/>
                </a:lnTo>
                <a:lnTo>
                  <a:pt x="2705100" y="2724150"/>
                </a:lnTo>
                <a:lnTo>
                  <a:pt x="2724149" y="2724150"/>
                </a:lnTo>
                <a:lnTo>
                  <a:pt x="2717800" y="2717800"/>
                </a:lnTo>
                <a:close/>
              </a:path>
              <a:path w="2785110" h="2785109">
                <a:moveTo>
                  <a:pt x="2724150" y="2724150"/>
                </a:moveTo>
                <a:lnTo>
                  <a:pt x="2705100" y="2724150"/>
                </a:lnTo>
                <a:lnTo>
                  <a:pt x="2711450" y="2730500"/>
                </a:lnTo>
                <a:lnTo>
                  <a:pt x="2730500" y="2730500"/>
                </a:lnTo>
                <a:lnTo>
                  <a:pt x="2724150" y="2724150"/>
                </a:lnTo>
                <a:close/>
              </a:path>
              <a:path w="2785110" h="2785109">
                <a:moveTo>
                  <a:pt x="2730500" y="2730500"/>
                </a:moveTo>
                <a:lnTo>
                  <a:pt x="2711450" y="2730500"/>
                </a:lnTo>
                <a:lnTo>
                  <a:pt x="2717800" y="2736850"/>
                </a:lnTo>
                <a:lnTo>
                  <a:pt x="2736850" y="2736850"/>
                </a:lnTo>
                <a:lnTo>
                  <a:pt x="2730500" y="2730500"/>
                </a:lnTo>
                <a:close/>
              </a:path>
              <a:path w="2785110" h="2785109">
                <a:moveTo>
                  <a:pt x="2736850" y="2736850"/>
                </a:moveTo>
                <a:lnTo>
                  <a:pt x="2717800" y="2736850"/>
                </a:lnTo>
                <a:lnTo>
                  <a:pt x="2766060" y="2785110"/>
                </a:lnTo>
                <a:lnTo>
                  <a:pt x="2785110" y="2785110"/>
                </a:lnTo>
                <a:lnTo>
                  <a:pt x="2736850" y="273685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0" y="4003040"/>
            <a:ext cx="2766060" cy="2849880"/>
          </a:xfrm>
          <a:custGeom>
            <a:avLst/>
            <a:gdLst/>
            <a:ahLst/>
            <a:cxnLst/>
            <a:rect l="l" t="t" r="r" b="b"/>
            <a:pathLst>
              <a:path w="2766060" h="2849879">
                <a:moveTo>
                  <a:pt x="102870" y="0"/>
                </a:moveTo>
                <a:lnTo>
                  <a:pt x="0" y="0"/>
                </a:lnTo>
                <a:lnTo>
                  <a:pt x="0" y="6349"/>
                </a:lnTo>
                <a:lnTo>
                  <a:pt x="107950" y="6349"/>
                </a:lnTo>
                <a:lnTo>
                  <a:pt x="107950" y="5079"/>
                </a:lnTo>
                <a:lnTo>
                  <a:pt x="106680" y="5079"/>
                </a:lnTo>
                <a:lnTo>
                  <a:pt x="106680" y="3809"/>
                </a:lnTo>
                <a:lnTo>
                  <a:pt x="105410" y="3809"/>
                </a:lnTo>
                <a:lnTo>
                  <a:pt x="105410" y="2539"/>
                </a:lnTo>
                <a:lnTo>
                  <a:pt x="104139" y="2539"/>
                </a:lnTo>
                <a:lnTo>
                  <a:pt x="104139" y="1269"/>
                </a:lnTo>
                <a:lnTo>
                  <a:pt x="102870" y="1269"/>
                </a:lnTo>
                <a:lnTo>
                  <a:pt x="102870" y="0"/>
                </a:lnTo>
                <a:close/>
              </a:path>
              <a:path w="2766060" h="2849879">
                <a:moveTo>
                  <a:pt x="0" y="83819"/>
                </a:moveTo>
                <a:lnTo>
                  <a:pt x="0" y="95249"/>
                </a:lnTo>
                <a:lnTo>
                  <a:pt x="11429" y="95249"/>
                </a:lnTo>
                <a:lnTo>
                  <a:pt x="0" y="83819"/>
                </a:lnTo>
                <a:close/>
              </a:path>
              <a:path w="2766060" h="2849879">
                <a:moveTo>
                  <a:pt x="11430" y="95250"/>
                </a:moveTo>
                <a:lnTo>
                  <a:pt x="0" y="95250"/>
                </a:lnTo>
                <a:lnTo>
                  <a:pt x="0" y="101599"/>
                </a:lnTo>
                <a:lnTo>
                  <a:pt x="17779" y="101599"/>
                </a:lnTo>
                <a:lnTo>
                  <a:pt x="11430" y="95250"/>
                </a:lnTo>
                <a:close/>
              </a:path>
              <a:path w="2766060" h="2849879">
                <a:moveTo>
                  <a:pt x="17780" y="101600"/>
                </a:moveTo>
                <a:lnTo>
                  <a:pt x="0" y="101600"/>
                </a:lnTo>
                <a:lnTo>
                  <a:pt x="0" y="102869"/>
                </a:lnTo>
                <a:lnTo>
                  <a:pt x="5080" y="107949"/>
                </a:lnTo>
                <a:lnTo>
                  <a:pt x="24129" y="107949"/>
                </a:lnTo>
                <a:lnTo>
                  <a:pt x="17780" y="101600"/>
                </a:lnTo>
                <a:close/>
              </a:path>
              <a:path w="2766060" h="2849879">
                <a:moveTo>
                  <a:pt x="24130" y="107950"/>
                </a:moveTo>
                <a:lnTo>
                  <a:pt x="5080" y="107950"/>
                </a:lnTo>
                <a:lnTo>
                  <a:pt x="11430" y="114299"/>
                </a:lnTo>
                <a:lnTo>
                  <a:pt x="30479" y="114299"/>
                </a:lnTo>
                <a:lnTo>
                  <a:pt x="24130" y="107950"/>
                </a:lnTo>
                <a:close/>
              </a:path>
              <a:path w="2766060" h="2849879">
                <a:moveTo>
                  <a:pt x="30480" y="114300"/>
                </a:moveTo>
                <a:lnTo>
                  <a:pt x="11430" y="114300"/>
                </a:lnTo>
                <a:lnTo>
                  <a:pt x="17780" y="120650"/>
                </a:lnTo>
                <a:lnTo>
                  <a:pt x="36830" y="120650"/>
                </a:lnTo>
                <a:lnTo>
                  <a:pt x="30480" y="114300"/>
                </a:lnTo>
                <a:close/>
              </a:path>
              <a:path w="2766060" h="2849879">
                <a:moveTo>
                  <a:pt x="36830" y="120650"/>
                </a:moveTo>
                <a:lnTo>
                  <a:pt x="17780" y="120650"/>
                </a:lnTo>
                <a:lnTo>
                  <a:pt x="24129" y="126999"/>
                </a:lnTo>
                <a:lnTo>
                  <a:pt x="43179" y="126999"/>
                </a:lnTo>
                <a:lnTo>
                  <a:pt x="36830" y="120650"/>
                </a:lnTo>
                <a:close/>
              </a:path>
              <a:path w="2766060" h="2849879">
                <a:moveTo>
                  <a:pt x="43180" y="127000"/>
                </a:moveTo>
                <a:lnTo>
                  <a:pt x="24130" y="127000"/>
                </a:lnTo>
                <a:lnTo>
                  <a:pt x="30480" y="133349"/>
                </a:lnTo>
                <a:lnTo>
                  <a:pt x="49529" y="133349"/>
                </a:lnTo>
                <a:lnTo>
                  <a:pt x="43180" y="127000"/>
                </a:lnTo>
                <a:close/>
              </a:path>
              <a:path w="2766060" h="2849879">
                <a:moveTo>
                  <a:pt x="49530" y="133350"/>
                </a:moveTo>
                <a:lnTo>
                  <a:pt x="30480" y="133350"/>
                </a:lnTo>
                <a:lnTo>
                  <a:pt x="36830" y="139699"/>
                </a:lnTo>
                <a:lnTo>
                  <a:pt x="55879" y="139699"/>
                </a:lnTo>
                <a:lnTo>
                  <a:pt x="49530" y="133350"/>
                </a:lnTo>
                <a:close/>
              </a:path>
              <a:path w="2766060" h="2849879">
                <a:moveTo>
                  <a:pt x="55880" y="139700"/>
                </a:moveTo>
                <a:lnTo>
                  <a:pt x="36830" y="139700"/>
                </a:lnTo>
                <a:lnTo>
                  <a:pt x="43180" y="146049"/>
                </a:lnTo>
                <a:lnTo>
                  <a:pt x="62229" y="146049"/>
                </a:lnTo>
                <a:lnTo>
                  <a:pt x="55880" y="139700"/>
                </a:lnTo>
                <a:close/>
              </a:path>
              <a:path w="2766060" h="2849879">
                <a:moveTo>
                  <a:pt x="62230" y="146050"/>
                </a:moveTo>
                <a:lnTo>
                  <a:pt x="43180" y="146050"/>
                </a:lnTo>
                <a:lnTo>
                  <a:pt x="55879" y="158749"/>
                </a:lnTo>
                <a:lnTo>
                  <a:pt x="74929" y="158749"/>
                </a:lnTo>
                <a:lnTo>
                  <a:pt x="62230" y="146050"/>
                </a:lnTo>
                <a:close/>
              </a:path>
              <a:path w="2766060" h="2849879">
                <a:moveTo>
                  <a:pt x="74930" y="158750"/>
                </a:moveTo>
                <a:lnTo>
                  <a:pt x="55880" y="158750"/>
                </a:lnTo>
                <a:lnTo>
                  <a:pt x="62230" y="165099"/>
                </a:lnTo>
                <a:lnTo>
                  <a:pt x="81279" y="165099"/>
                </a:lnTo>
                <a:lnTo>
                  <a:pt x="74930" y="158750"/>
                </a:lnTo>
                <a:close/>
              </a:path>
              <a:path w="2766060" h="2849879">
                <a:moveTo>
                  <a:pt x="81280" y="165100"/>
                </a:moveTo>
                <a:lnTo>
                  <a:pt x="62230" y="165100"/>
                </a:lnTo>
                <a:lnTo>
                  <a:pt x="68580" y="171450"/>
                </a:lnTo>
                <a:lnTo>
                  <a:pt x="87630" y="171450"/>
                </a:lnTo>
                <a:lnTo>
                  <a:pt x="81280" y="165100"/>
                </a:lnTo>
                <a:close/>
              </a:path>
              <a:path w="2766060" h="2849879">
                <a:moveTo>
                  <a:pt x="87630" y="171450"/>
                </a:moveTo>
                <a:lnTo>
                  <a:pt x="68580" y="171450"/>
                </a:lnTo>
                <a:lnTo>
                  <a:pt x="74930" y="177799"/>
                </a:lnTo>
                <a:lnTo>
                  <a:pt x="93979" y="177799"/>
                </a:lnTo>
                <a:lnTo>
                  <a:pt x="87630" y="171450"/>
                </a:lnTo>
                <a:close/>
              </a:path>
              <a:path w="2766060" h="2849879">
                <a:moveTo>
                  <a:pt x="93980" y="177800"/>
                </a:moveTo>
                <a:lnTo>
                  <a:pt x="74930" y="177800"/>
                </a:lnTo>
                <a:lnTo>
                  <a:pt x="81280" y="184149"/>
                </a:lnTo>
                <a:lnTo>
                  <a:pt x="100329" y="184149"/>
                </a:lnTo>
                <a:lnTo>
                  <a:pt x="93980" y="177800"/>
                </a:lnTo>
                <a:close/>
              </a:path>
              <a:path w="2766060" h="2849879">
                <a:moveTo>
                  <a:pt x="100330" y="184150"/>
                </a:moveTo>
                <a:lnTo>
                  <a:pt x="81280" y="184150"/>
                </a:lnTo>
                <a:lnTo>
                  <a:pt x="87629" y="190499"/>
                </a:lnTo>
                <a:lnTo>
                  <a:pt x="106679" y="190499"/>
                </a:lnTo>
                <a:lnTo>
                  <a:pt x="100330" y="184150"/>
                </a:lnTo>
                <a:close/>
              </a:path>
              <a:path w="2766060" h="2849879">
                <a:moveTo>
                  <a:pt x="106680" y="190500"/>
                </a:moveTo>
                <a:lnTo>
                  <a:pt x="87630" y="190500"/>
                </a:lnTo>
                <a:lnTo>
                  <a:pt x="93979" y="196849"/>
                </a:lnTo>
                <a:lnTo>
                  <a:pt x="113029" y="196849"/>
                </a:lnTo>
                <a:lnTo>
                  <a:pt x="106680" y="190500"/>
                </a:lnTo>
                <a:close/>
              </a:path>
              <a:path w="2766060" h="2849879">
                <a:moveTo>
                  <a:pt x="113030" y="196850"/>
                </a:moveTo>
                <a:lnTo>
                  <a:pt x="93980" y="196850"/>
                </a:lnTo>
                <a:lnTo>
                  <a:pt x="100330" y="203199"/>
                </a:lnTo>
                <a:lnTo>
                  <a:pt x="119379" y="203199"/>
                </a:lnTo>
                <a:lnTo>
                  <a:pt x="113030" y="196850"/>
                </a:lnTo>
                <a:close/>
              </a:path>
              <a:path w="2766060" h="2849879">
                <a:moveTo>
                  <a:pt x="119380" y="203200"/>
                </a:moveTo>
                <a:lnTo>
                  <a:pt x="100330" y="203200"/>
                </a:lnTo>
                <a:lnTo>
                  <a:pt x="106679" y="209549"/>
                </a:lnTo>
                <a:lnTo>
                  <a:pt x="125729" y="209549"/>
                </a:lnTo>
                <a:lnTo>
                  <a:pt x="119380" y="203200"/>
                </a:lnTo>
                <a:close/>
              </a:path>
              <a:path w="2766060" h="2849879">
                <a:moveTo>
                  <a:pt x="125730" y="209550"/>
                </a:moveTo>
                <a:lnTo>
                  <a:pt x="106680" y="209550"/>
                </a:lnTo>
                <a:lnTo>
                  <a:pt x="113029" y="215899"/>
                </a:lnTo>
                <a:lnTo>
                  <a:pt x="132079" y="215899"/>
                </a:lnTo>
                <a:lnTo>
                  <a:pt x="125730" y="209550"/>
                </a:lnTo>
                <a:close/>
              </a:path>
              <a:path w="2766060" h="2849879">
                <a:moveTo>
                  <a:pt x="132080" y="215900"/>
                </a:moveTo>
                <a:lnTo>
                  <a:pt x="113030" y="215900"/>
                </a:lnTo>
                <a:lnTo>
                  <a:pt x="119380" y="222249"/>
                </a:lnTo>
                <a:lnTo>
                  <a:pt x="138429" y="222249"/>
                </a:lnTo>
                <a:lnTo>
                  <a:pt x="132080" y="215900"/>
                </a:lnTo>
                <a:close/>
              </a:path>
              <a:path w="2766060" h="2849879">
                <a:moveTo>
                  <a:pt x="138430" y="222250"/>
                </a:moveTo>
                <a:lnTo>
                  <a:pt x="119380" y="222250"/>
                </a:lnTo>
                <a:lnTo>
                  <a:pt x="125729" y="228599"/>
                </a:lnTo>
                <a:lnTo>
                  <a:pt x="144779" y="228599"/>
                </a:lnTo>
                <a:lnTo>
                  <a:pt x="138430" y="222250"/>
                </a:lnTo>
                <a:close/>
              </a:path>
              <a:path w="2766060" h="2849879">
                <a:moveTo>
                  <a:pt x="144779" y="228599"/>
                </a:moveTo>
                <a:lnTo>
                  <a:pt x="125730" y="228599"/>
                </a:lnTo>
                <a:lnTo>
                  <a:pt x="132079" y="234949"/>
                </a:lnTo>
                <a:lnTo>
                  <a:pt x="151129" y="234949"/>
                </a:lnTo>
                <a:lnTo>
                  <a:pt x="144779" y="228599"/>
                </a:lnTo>
                <a:close/>
              </a:path>
              <a:path w="2766060" h="2849879">
                <a:moveTo>
                  <a:pt x="151130" y="234950"/>
                </a:moveTo>
                <a:lnTo>
                  <a:pt x="132080" y="234950"/>
                </a:lnTo>
                <a:lnTo>
                  <a:pt x="138430" y="241299"/>
                </a:lnTo>
                <a:lnTo>
                  <a:pt x="157479" y="241299"/>
                </a:lnTo>
                <a:lnTo>
                  <a:pt x="151130" y="234950"/>
                </a:lnTo>
                <a:close/>
              </a:path>
              <a:path w="2766060" h="2849879">
                <a:moveTo>
                  <a:pt x="157480" y="241300"/>
                </a:moveTo>
                <a:lnTo>
                  <a:pt x="138430" y="241300"/>
                </a:lnTo>
                <a:lnTo>
                  <a:pt x="144779" y="247649"/>
                </a:lnTo>
                <a:lnTo>
                  <a:pt x="163829" y="247649"/>
                </a:lnTo>
                <a:lnTo>
                  <a:pt x="157480" y="241300"/>
                </a:lnTo>
                <a:close/>
              </a:path>
              <a:path w="2766060" h="2849879">
                <a:moveTo>
                  <a:pt x="163830" y="247650"/>
                </a:moveTo>
                <a:lnTo>
                  <a:pt x="144780" y="247650"/>
                </a:lnTo>
                <a:lnTo>
                  <a:pt x="151130" y="253999"/>
                </a:lnTo>
                <a:lnTo>
                  <a:pt x="170179" y="253999"/>
                </a:lnTo>
                <a:lnTo>
                  <a:pt x="163830" y="247650"/>
                </a:lnTo>
                <a:close/>
              </a:path>
              <a:path w="2766060" h="2849879">
                <a:moveTo>
                  <a:pt x="170180" y="254000"/>
                </a:moveTo>
                <a:lnTo>
                  <a:pt x="151130" y="254000"/>
                </a:lnTo>
                <a:lnTo>
                  <a:pt x="157479" y="260349"/>
                </a:lnTo>
                <a:lnTo>
                  <a:pt x="176529" y="260349"/>
                </a:lnTo>
                <a:lnTo>
                  <a:pt x="170180" y="254000"/>
                </a:lnTo>
                <a:close/>
              </a:path>
              <a:path w="2766060" h="2849879">
                <a:moveTo>
                  <a:pt x="176530" y="260350"/>
                </a:moveTo>
                <a:lnTo>
                  <a:pt x="157480" y="260350"/>
                </a:lnTo>
                <a:lnTo>
                  <a:pt x="163829" y="266699"/>
                </a:lnTo>
                <a:lnTo>
                  <a:pt x="182879" y="266699"/>
                </a:lnTo>
                <a:lnTo>
                  <a:pt x="176530" y="260350"/>
                </a:lnTo>
                <a:close/>
              </a:path>
              <a:path w="2766060" h="2849879">
                <a:moveTo>
                  <a:pt x="182880" y="266700"/>
                </a:moveTo>
                <a:lnTo>
                  <a:pt x="163830" y="266700"/>
                </a:lnTo>
                <a:lnTo>
                  <a:pt x="170180" y="273049"/>
                </a:lnTo>
                <a:lnTo>
                  <a:pt x="189230" y="273049"/>
                </a:lnTo>
                <a:lnTo>
                  <a:pt x="182880" y="266700"/>
                </a:lnTo>
                <a:close/>
              </a:path>
              <a:path w="2766060" h="2849879">
                <a:moveTo>
                  <a:pt x="189230" y="273050"/>
                </a:moveTo>
                <a:lnTo>
                  <a:pt x="170180" y="273050"/>
                </a:lnTo>
                <a:lnTo>
                  <a:pt x="176529" y="279399"/>
                </a:lnTo>
                <a:lnTo>
                  <a:pt x="195579" y="279399"/>
                </a:lnTo>
                <a:lnTo>
                  <a:pt x="189230" y="273050"/>
                </a:lnTo>
                <a:close/>
              </a:path>
              <a:path w="2766060" h="2849879">
                <a:moveTo>
                  <a:pt x="195580" y="279400"/>
                </a:moveTo>
                <a:lnTo>
                  <a:pt x="176530" y="279400"/>
                </a:lnTo>
                <a:lnTo>
                  <a:pt x="182880" y="285749"/>
                </a:lnTo>
                <a:lnTo>
                  <a:pt x="201929" y="285749"/>
                </a:lnTo>
                <a:lnTo>
                  <a:pt x="195580" y="279400"/>
                </a:lnTo>
                <a:close/>
              </a:path>
              <a:path w="2766060" h="2849879">
                <a:moveTo>
                  <a:pt x="201930" y="285749"/>
                </a:moveTo>
                <a:lnTo>
                  <a:pt x="182880" y="285749"/>
                </a:lnTo>
                <a:lnTo>
                  <a:pt x="189229" y="292099"/>
                </a:lnTo>
                <a:lnTo>
                  <a:pt x="208279" y="292099"/>
                </a:lnTo>
                <a:lnTo>
                  <a:pt x="201930" y="285749"/>
                </a:lnTo>
                <a:close/>
              </a:path>
              <a:path w="2766060" h="2849879">
                <a:moveTo>
                  <a:pt x="208280" y="292100"/>
                </a:moveTo>
                <a:lnTo>
                  <a:pt x="189230" y="292100"/>
                </a:lnTo>
                <a:lnTo>
                  <a:pt x="195579" y="298449"/>
                </a:lnTo>
                <a:lnTo>
                  <a:pt x="214629" y="298449"/>
                </a:lnTo>
                <a:lnTo>
                  <a:pt x="208280" y="292100"/>
                </a:lnTo>
                <a:close/>
              </a:path>
              <a:path w="2766060" h="2849879">
                <a:moveTo>
                  <a:pt x="214630" y="298449"/>
                </a:moveTo>
                <a:lnTo>
                  <a:pt x="195580" y="298449"/>
                </a:lnTo>
                <a:lnTo>
                  <a:pt x="201930" y="304799"/>
                </a:lnTo>
                <a:lnTo>
                  <a:pt x="220979" y="304799"/>
                </a:lnTo>
                <a:lnTo>
                  <a:pt x="214630" y="298449"/>
                </a:lnTo>
                <a:close/>
              </a:path>
              <a:path w="2766060" h="2849879">
                <a:moveTo>
                  <a:pt x="220980" y="304800"/>
                </a:moveTo>
                <a:lnTo>
                  <a:pt x="201930" y="304800"/>
                </a:lnTo>
                <a:lnTo>
                  <a:pt x="208280" y="311149"/>
                </a:lnTo>
                <a:lnTo>
                  <a:pt x="227329" y="311149"/>
                </a:lnTo>
                <a:lnTo>
                  <a:pt x="220980" y="304800"/>
                </a:lnTo>
                <a:close/>
              </a:path>
              <a:path w="2766060" h="2849879">
                <a:moveTo>
                  <a:pt x="227330" y="311150"/>
                </a:moveTo>
                <a:lnTo>
                  <a:pt x="208280" y="311150"/>
                </a:lnTo>
                <a:lnTo>
                  <a:pt x="214630" y="317499"/>
                </a:lnTo>
                <a:lnTo>
                  <a:pt x="233679" y="317499"/>
                </a:lnTo>
                <a:lnTo>
                  <a:pt x="227330" y="311150"/>
                </a:lnTo>
                <a:close/>
              </a:path>
              <a:path w="2766060" h="2849879">
                <a:moveTo>
                  <a:pt x="233680" y="317499"/>
                </a:moveTo>
                <a:lnTo>
                  <a:pt x="214630" y="317499"/>
                </a:lnTo>
                <a:lnTo>
                  <a:pt x="220980" y="323849"/>
                </a:lnTo>
                <a:lnTo>
                  <a:pt x="240029" y="323849"/>
                </a:lnTo>
                <a:lnTo>
                  <a:pt x="233680" y="317499"/>
                </a:lnTo>
                <a:close/>
              </a:path>
              <a:path w="2766060" h="2849879">
                <a:moveTo>
                  <a:pt x="240030" y="323850"/>
                </a:moveTo>
                <a:lnTo>
                  <a:pt x="220980" y="323850"/>
                </a:lnTo>
                <a:lnTo>
                  <a:pt x="227329" y="330199"/>
                </a:lnTo>
                <a:lnTo>
                  <a:pt x="246379" y="330199"/>
                </a:lnTo>
                <a:lnTo>
                  <a:pt x="240030" y="323850"/>
                </a:lnTo>
                <a:close/>
              </a:path>
              <a:path w="2766060" h="2849879">
                <a:moveTo>
                  <a:pt x="246380" y="330200"/>
                </a:moveTo>
                <a:lnTo>
                  <a:pt x="227330" y="330200"/>
                </a:lnTo>
                <a:lnTo>
                  <a:pt x="233680" y="336549"/>
                </a:lnTo>
                <a:lnTo>
                  <a:pt x="252729" y="336549"/>
                </a:lnTo>
                <a:lnTo>
                  <a:pt x="246380" y="330200"/>
                </a:lnTo>
                <a:close/>
              </a:path>
              <a:path w="2766060" h="2849879">
                <a:moveTo>
                  <a:pt x="252730" y="336549"/>
                </a:moveTo>
                <a:lnTo>
                  <a:pt x="233680" y="336549"/>
                </a:lnTo>
                <a:lnTo>
                  <a:pt x="240030" y="342899"/>
                </a:lnTo>
                <a:lnTo>
                  <a:pt x="259079" y="342899"/>
                </a:lnTo>
                <a:lnTo>
                  <a:pt x="252730" y="336549"/>
                </a:lnTo>
                <a:close/>
              </a:path>
              <a:path w="2766060" h="2849879">
                <a:moveTo>
                  <a:pt x="259080" y="342900"/>
                </a:moveTo>
                <a:lnTo>
                  <a:pt x="240030" y="342900"/>
                </a:lnTo>
                <a:lnTo>
                  <a:pt x="259080" y="361949"/>
                </a:lnTo>
                <a:lnTo>
                  <a:pt x="278129" y="361949"/>
                </a:lnTo>
                <a:lnTo>
                  <a:pt x="259080" y="342900"/>
                </a:lnTo>
                <a:close/>
              </a:path>
              <a:path w="2766060" h="2849879">
                <a:moveTo>
                  <a:pt x="278130" y="361950"/>
                </a:moveTo>
                <a:lnTo>
                  <a:pt x="259080" y="361950"/>
                </a:lnTo>
                <a:lnTo>
                  <a:pt x="278130" y="380999"/>
                </a:lnTo>
                <a:lnTo>
                  <a:pt x="297180" y="380999"/>
                </a:lnTo>
                <a:lnTo>
                  <a:pt x="278130" y="361950"/>
                </a:lnTo>
                <a:close/>
              </a:path>
              <a:path w="2766060" h="2849879">
                <a:moveTo>
                  <a:pt x="297180" y="381000"/>
                </a:moveTo>
                <a:lnTo>
                  <a:pt x="278130" y="381000"/>
                </a:lnTo>
                <a:lnTo>
                  <a:pt x="284480" y="387349"/>
                </a:lnTo>
                <a:lnTo>
                  <a:pt x="303529" y="387349"/>
                </a:lnTo>
                <a:lnTo>
                  <a:pt x="297180" y="381000"/>
                </a:lnTo>
                <a:close/>
              </a:path>
              <a:path w="2766060" h="2849879">
                <a:moveTo>
                  <a:pt x="303530" y="387349"/>
                </a:moveTo>
                <a:lnTo>
                  <a:pt x="284480" y="387349"/>
                </a:lnTo>
                <a:lnTo>
                  <a:pt x="290830" y="393699"/>
                </a:lnTo>
                <a:lnTo>
                  <a:pt x="309879" y="393699"/>
                </a:lnTo>
                <a:lnTo>
                  <a:pt x="303530" y="387349"/>
                </a:lnTo>
                <a:close/>
              </a:path>
              <a:path w="2766060" h="2849879">
                <a:moveTo>
                  <a:pt x="309880" y="393700"/>
                </a:moveTo>
                <a:lnTo>
                  <a:pt x="290830" y="393700"/>
                </a:lnTo>
                <a:lnTo>
                  <a:pt x="297179" y="400049"/>
                </a:lnTo>
                <a:lnTo>
                  <a:pt x="316229" y="400049"/>
                </a:lnTo>
                <a:lnTo>
                  <a:pt x="309880" y="393700"/>
                </a:lnTo>
                <a:close/>
              </a:path>
              <a:path w="2766060" h="2849879">
                <a:moveTo>
                  <a:pt x="316230" y="400050"/>
                </a:moveTo>
                <a:lnTo>
                  <a:pt x="297180" y="400050"/>
                </a:lnTo>
                <a:lnTo>
                  <a:pt x="303530" y="406399"/>
                </a:lnTo>
                <a:lnTo>
                  <a:pt x="322579" y="406399"/>
                </a:lnTo>
                <a:lnTo>
                  <a:pt x="316230" y="400050"/>
                </a:lnTo>
                <a:close/>
              </a:path>
              <a:path w="2766060" h="2849879">
                <a:moveTo>
                  <a:pt x="322580" y="406399"/>
                </a:moveTo>
                <a:lnTo>
                  <a:pt x="303530" y="406399"/>
                </a:lnTo>
                <a:lnTo>
                  <a:pt x="316229" y="419099"/>
                </a:lnTo>
                <a:lnTo>
                  <a:pt x="335279" y="419099"/>
                </a:lnTo>
                <a:lnTo>
                  <a:pt x="322580" y="406399"/>
                </a:lnTo>
                <a:close/>
              </a:path>
              <a:path w="2766060" h="2849879">
                <a:moveTo>
                  <a:pt x="335280" y="419100"/>
                </a:moveTo>
                <a:lnTo>
                  <a:pt x="316230" y="419100"/>
                </a:lnTo>
                <a:lnTo>
                  <a:pt x="322580" y="425449"/>
                </a:lnTo>
                <a:lnTo>
                  <a:pt x="341629" y="425449"/>
                </a:lnTo>
                <a:lnTo>
                  <a:pt x="335280" y="419100"/>
                </a:lnTo>
                <a:close/>
              </a:path>
              <a:path w="2766060" h="2849879">
                <a:moveTo>
                  <a:pt x="341630" y="425450"/>
                </a:moveTo>
                <a:lnTo>
                  <a:pt x="322580" y="425450"/>
                </a:lnTo>
                <a:lnTo>
                  <a:pt x="335280" y="438149"/>
                </a:lnTo>
                <a:lnTo>
                  <a:pt x="354329" y="438149"/>
                </a:lnTo>
                <a:lnTo>
                  <a:pt x="341630" y="425450"/>
                </a:lnTo>
                <a:close/>
              </a:path>
              <a:path w="2766060" h="2849879">
                <a:moveTo>
                  <a:pt x="354330" y="438149"/>
                </a:moveTo>
                <a:lnTo>
                  <a:pt x="335280" y="438149"/>
                </a:lnTo>
                <a:lnTo>
                  <a:pt x="341630" y="444499"/>
                </a:lnTo>
                <a:lnTo>
                  <a:pt x="360680" y="444499"/>
                </a:lnTo>
                <a:lnTo>
                  <a:pt x="354330" y="438149"/>
                </a:lnTo>
                <a:close/>
              </a:path>
              <a:path w="2766060" h="2849879">
                <a:moveTo>
                  <a:pt x="360680" y="444499"/>
                </a:moveTo>
                <a:lnTo>
                  <a:pt x="341630" y="444499"/>
                </a:lnTo>
                <a:lnTo>
                  <a:pt x="347980" y="450849"/>
                </a:lnTo>
                <a:lnTo>
                  <a:pt x="367029" y="450849"/>
                </a:lnTo>
                <a:lnTo>
                  <a:pt x="360680" y="444499"/>
                </a:lnTo>
                <a:close/>
              </a:path>
              <a:path w="2766060" h="2849879">
                <a:moveTo>
                  <a:pt x="367030" y="450850"/>
                </a:moveTo>
                <a:lnTo>
                  <a:pt x="347980" y="450850"/>
                </a:lnTo>
                <a:lnTo>
                  <a:pt x="354329" y="457199"/>
                </a:lnTo>
                <a:lnTo>
                  <a:pt x="373379" y="457199"/>
                </a:lnTo>
                <a:lnTo>
                  <a:pt x="367030" y="450850"/>
                </a:lnTo>
                <a:close/>
              </a:path>
              <a:path w="2766060" h="2849879">
                <a:moveTo>
                  <a:pt x="373380" y="457200"/>
                </a:moveTo>
                <a:lnTo>
                  <a:pt x="354330" y="457200"/>
                </a:lnTo>
                <a:lnTo>
                  <a:pt x="360680" y="463549"/>
                </a:lnTo>
                <a:lnTo>
                  <a:pt x="379729" y="463549"/>
                </a:lnTo>
                <a:lnTo>
                  <a:pt x="373380" y="457200"/>
                </a:lnTo>
                <a:close/>
              </a:path>
              <a:path w="2766060" h="2849879">
                <a:moveTo>
                  <a:pt x="379730" y="463550"/>
                </a:moveTo>
                <a:lnTo>
                  <a:pt x="360680" y="463550"/>
                </a:lnTo>
                <a:lnTo>
                  <a:pt x="367029" y="469899"/>
                </a:lnTo>
                <a:lnTo>
                  <a:pt x="386079" y="469899"/>
                </a:lnTo>
                <a:lnTo>
                  <a:pt x="379730" y="463550"/>
                </a:lnTo>
                <a:close/>
              </a:path>
              <a:path w="2766060" h="2849879">
                <a:moveTo>
                  <a:pt x="386080" y="469899"/>
                </a:moveTo>
                <a:lnTo>
                  <a:pt x="367030" y="469899"/>
                </a:lnTo>
                <a:lnTo>
                  <a:pt x="379730" y="482599"/>
                </a:lnTo>
                <a:lnTo>
                  <a:pt x="398779" y="482599"/>
                </a:lnTo>
                <a:lnTo>
                  <a:pt x="386080" y="469899"/>
                </a:lnTo>
                <a:close/>
              </a:path>
              <a:path w="2766060" h="2849879">
                <a:moveTo>
                  <a:pt x="398780" y="482600"/>
                </a:moveTo>
                <a:lnTo>
                  <a:pt x="379730" y="482600"/>
                </a:lnTo>
                <a:lnTo>
                  <a:pt x="386080" y="488949"/>
                </a:lnTo>
                <a:lnTo>
                  <a:pt x="405129" y="488949"/>
                </a:lnTo>
                <a:lnTo>
                  <a:pt x="398780" y="482600"/>
                </a:lnTo>
                <a:close/>
              </a:path>
              <a:path w="2766060" h="2849879">
                <a:moveTo>
                  <a:pt x="405130" y="488950"/>
                </a:moveTo>
                <a:lnTo>
                  <a:pt x="386080" y="488950"/>
                </a:lnTo>
                <a:lnTo>
                  <a:pt x="392430" y="495299"/>
                </a:lnTo>
                <a:lnTo>
                  <a:pt x="411479" y="495299"/>
                </a:lnTo>
                <a:lnTo>
                  <a:pt x="405130" y="488950"/>
                </a:lnTo>
                <a:close/>
              </a:path>
              <a:path w="2766060" h="2849879">
                <a:moveTo>
                  <a:pt x="411480" y="495300"/>
                </a:moveTo>
                <a:lnTo>
                  <a:pt x="392430" y="495300"/>
                </a:lnTo>
                <a:lnTo>
                  <a:pt x="398780" y="501649"/>
                </a:lnTo>
                <a:lnTo>
                  <a:pt x="417829" y="501649"/>
                </a:lnTo>
                <a:lnTo>
                  <a:pt x="411480" y="495300"/>
                </a:lnTo>
                <a:close/>
              </a:path>
              <a:path w="2766060" h="2849879">
                <a:moveTo>
                  <a:pt x="417830" y="501650"/>
                </a:moveTo>
                <a:lnTo>
                  <a:pt x="398780" y="501650"/>
                </a:lnTo>
                <a:lnTo>
                  <a:pt x="405130" y="507999"/>
                </a:lnTo>
                <a:lnTo>
                  <a:pt x="424180" y="507999"/>
                </a:lnTo>
                <a:lnTo>
                  <a:pt x="417830" y="501650"/>
                </a:lnTo>
                <a:close/>
              </a:path>
              <a:path w="2766060" h="2849879">
                <a:moveTo>
                  <a:pt x="424180" y="508000"/>
                </a:moveTo>
                <a:lnTo>
                  <a:pt x="405130" y="508000"/>
                </a:lnTo>
                <a:lnTo>
                  <a:pt x="417830" y="520699"/>
                </a:lnTo>
                <a:lnTo>
                  <a:pt x="436880" y="520699"/>
                </a:lnTo>
                <a:lnTo>
                  <a:pt x="424180" y="508000"/>
                </a:lnTo>
                <a:close/>
              </a:path>
              <a:path w="2766060" h="2849879">
                <a:moveTo>
                  <a:pt x="436880" y="520700"/>
                </a:moveTo>
                <a:lnTo>
                  <a:pt x="417830" y="520700"/>
                </a:lnTo>
                <a:lnTo>
                  <a:pt x="430530" y="533399"/>
                </a:lnTo>
                <a:lnTo>
                  <a:pt x="449579" y="533399"/>
                </a:lnTo>
                <a:lnTo>
                  <a:pt x="436880" y="520700"/>
                </a:lnTo>
                <a:close/>
              </a:path>
              <a:path w="2766060" h="2849879">
                <a:moveTo>
                  <a:pt x="449580" y="533400"/>
                </a:moveTo>
                <a:lnTo>
                  <a:pt x="430530" y="533400"/>
                </a:lnTo>
                <a:lnTo>
                  <a:pt x="443229" y="546099"/>
                </a:lnTo>
                <a:lnTo>
                  <a:pt x="462279" y="546099"/>
                </a:lnTo>
                <a:lnTo>
                  <a:pt x="449580" y="533400"/>
                </a:lnTo>
                <a:close/>
              </a:path>
              <a:path w="2766060" h="2849879">
                <a:moveTo>
                  <a:pt x="462280" y="546099"/>
                </a:moveTo>
                <a:lnTo>
                  <a:pt x="443230" y="546099"/>
                </a:lnTo>
                <a:lnTo>
                  <a:pt x="449579" y="552449"/>
                </a:lnTo>
                <a:lnTo>
                  <a:pt x="468629" y="552449"/>
                </a:lnTo>
                <a:lnTo>
                  <a:pt x="462280" y="546099"/>
                </a:lnTo>
                <a:close/>
              </a:path>
              <a:path w="2766060" h="2849879">
                <a:moveTo>
                  <a:pt x="468630" y="552449"/>
                </a:moveTo>
                <a:lnTo>
                  <a:pt x="449580" y="552449"/>
                </a:lnTo>
                <a:lnTo>
                  <a:pt x="468630" y="571499"/>
                </a:lnTo>
                <a:lnTo>
                  <a:pt x="487680" y="571499"/>
                </a:lnTo>
                <a:lnTo>
                  <a:pt x="468630" y="552449"/>
                </a:lnTo>
                <a:close/>
              </a:path>
              <a:path w="2766060" h="2849879">
                <a:moveTo>
                  <a:pt x="487680" y="571499"/>
                </a:moveTo>
                <a:lnTo>
                  <a:pt x="468630" y="571499"/>
                </a:lnTo>
                <a:lnTo>
                  <a:pt x="474979" y="577849"/>
                </a:lnTo>
                <a:lnTo>
                  <a:pt x="494029" y="577849"/>
                </a:lnTo>
                <a:lnTo>
                  <a:pt x="487680" y="571499"/>
                </a:lnTo>
                <a:close/>
              </a:path>
              <a:path w="2766060" h="2849879">
                <a:moveTo>
                  <a:pt x="494030" y="577849"/>
                </a:moveTo>
                <a:lnTo>
                  <a:pt x="474980" y="577849"/>
                </a:lnTo>
                <a:lnTo>
                  <a:pt x="481330" y="584199"/>
                </a:lnTo>
                <a:lnTo>
                  <a:pt x="500379" y="584199"/>
                </a:lnTo>
                <a:lnTo>
                  <a:pt x="494030" y="577849"/>
                </a:lnTo>
                <a:close/>
              </a:path>
              <a:path w="2766060" h="2849879">
                <a:moveTo>
                  <a:pt x="500380" y="584200"/>
                </a:moveTo>
                <a:lnTo>
                  <a:pt x="481330" y="584200"/>
                </a:lnTo>
                <a:lnTo>
                  <a:pt x="487680" y="590549"/>
                </a:lnTo>
                <a:lnTo>
                  <a:pt x="506729" y="590549"/>
                </a:lnTo>
                <a:lnTo>
                  <a:pt x="500380" y="584200"/>
                </a:lnTo>
                <a:close/>
              </a:path>
              <a:path w="2766060" h="2849879">
                <a:moveTo>
                  <a:pt x="506730" y="590549"/>
                </a:moveTo>
                <a:lnTo>
                  <a:pt x="487680" y="590549"/>
                </a:lnTo>
                <a:lnTo>
                  <a:pt x="494030" y="596899"/>
                </a:lnTo>
                <a:lnTo>
                  <a:pt x="513079" y="596899"/>
                </a:lnTo>
                <a:lnTo>
                  <a:pt x="506730" y="590549"/>
                </a:lnTo>
                <a:close/>
              </a:path>
              <a:path w="2766060" h="2849879">
                <a:moveTo>
                  <a:pt x="513080" y="596899"/>
                </a:moveTo>
                <a:lnTo>
                  <a:pt x="494030" y="596899"/>
                </a:lnTo>
                <a:lnTo>
                  <a:pt x="500380" y="603249"/>
                </a:lnTo>
                <a:lnTo>
                  <a:pt x="519429" y="603249"/>
                </a:lnTo>
                <a:lnTo>
                  <a:pt x="513080" y="596899"/>
                </a:lnTo>
                <a:close/>
              </a:path>
              <a:path w="2766060" h="2849879">
                <a:moveTo>
                  <a:pt x="519430" y="603250"/>
                </a:moveTo>
                <a:lnTo>
                  <a:pt x="500380" y="603250"/>
                </a:lnTo>
                <a:lnTo>
                  <a:pt x="506730" y="609599"/>
                </a:lnTo>
                <a:lnTo>
                  <a:pt x="525780" y="609599"/>
                </a:lnTo>
                <a:lnTo>
                  <a:pt x="519430" y="603250"/>
                </a:lnTo>
                <a:close/>
              </a:path>
              <a:path w="2766060" h="2849879">
                <a:moveTo>
                  <a:pt x="525780" y="609600"/>
                </a:moveTo>
                <a:lnTo>
                  <a:pt x="506730" y="609600"/>
                </a:lnTo>
                <a:lnTo>
                  <a:pt x="513080" y="615949"/>
                </a:lnTo>
                <a:lnTo>
                  <a:pt x="532129" y="615949"/>
                </a:lnTo>
                <a:lnTo>
                  <a:pt x="525780" y="609600"/>
                </a:lnTo>
                <a:close/>
              </a:path>
              <a:path w="2766060" h="2849879">
                <a:moveTo>
                  <a:pt x="532130" y="615950"/>
                </a:moveTo>
                <a:lnTo>
                  <a:pt x="513080" y="615950"/>
                </a:lnTo>
                <a:lnTo>
                  <a:pt x="532130" y="634999"/>
                </a:lnTo>
                <a:lnTo>
                  <a:pt x="551179" y="634999"/>
                </a:lnTo>
                <a:lnTo>
                  <a:pt x="532130" y="615950"/>
                </a:lnTo>
                <a:close/>
              </a:path>
              <a:path w="2766060" h="2849879">
                <a:moveTo>
                  <a:pt x="551180" y="634999"/>
                </a:moveTo>
                <a:lnTo>
                  <a:pt x="532130" y="634999"/>
                </a:lnTo>
                <a:lnTo>
                  <a:pt x="538480" y="641349"/>
                </a:lnTo>
                <a:lnTo>
                  <a:pt x="557529" y="641349"/>
                </a:lnTo>
                <a:lnTo>
                  <a:pt x="551180" y="634999"/>
                </a:lnTo>
                <a:close/>
              </a:path>
              <a:path w="2766060" h="2849879">
                <a:moveTo>
                  <a:pt x="557530" y="641350"/>
                </a:moveTo>
                <a:lnTo>
                  <a:pt x="538480" y="641350"/>
                </a:lnTo>
                <a:lnTo>
                  <a:pt x="544830" y="647699"/>
                </a:lnTo>
                <a:lnTo>
                  <a:pt x="563880" y="647699"/>
                </a:lnTo>
                <a:lnTo>
                  <a:pt x="557530" y="641350"/>
                </a:lnTo>
                <a:close/>
              </a:path>
              <a:path w="2766060" h="2849879">
                <a:moveTo>
                  <a:pt x="563880" y="647699"/>
                </a:moveTo>
                <a:lnTo>
                  <a:pt x="544830" y="647699"/>
                </a:lnTo>
                <a:lnTo>
                  <a:pt x="551180" y="654049"/>
                </a:lnTo>
                <a:lnTo>
                  <a:pt x="570230" y="654049"/>
                </a:lnTo>
                <a:lnTo>
                  <a:pt x="563880" y="647699"/>
                </a:lnTo>
                <a:close/>
              </a:path>
              <a:path w="2766060" h="2849879">
                <a:moveTo>
                  <a:pt x="570230" y="654049"/>
                </a:moveTo>
                <a:lnTo>
                  <a:pt x="551180" y="654049"/>
                </a:lnTo>
                <a:lnTo>
                  <a:pt x="557530" y="660399"/>
                </a:lnTo>
                <a:lnTo>
                  <a:pt x="576579" y="660399"/>
                </a:lnTo>
                <a:lnTo>
                  <a:pt x="570230" y="654049"/>
                </a:lnTo>
                <a:close/>
              </a:path>
              <a:path w="2766060" h="2849879">
                <a:moveTo>
                  <a:pt x="576580" y="660400"/>
                </a:moveTo>
                <a:lnTo>
                  <a:pt x="557530" y="660400"/>
                </a:lnTo>
                <a:lnTo>
                  <a:pt x="563880" y="666749"/>
                </a:lnTo>
                <a:lnTo>
                  <a:pt x="582929" y="666749"/>
                </a:lnTo>
                <a:lnTo>
                  <a:pt x="576580" y="660400"/>
                </a:lnTo>
                <a:close/>
              </a:path>
              <a:path w="2766060" h="2849879">
                <a:moveTo>
                  <a:pt x="582930" y="666749"/>
                </a:moveTo>
                <a:lnTo>
                  <a:pt x="563880" y="666749"/>
                </a:lnTo>
                <a:lnTo>
                  <a:pt x="570230" y="673099"/>
                </a:lnTo>
                <a:lnTo>
                  <a:pt x="589279" y="673099"/>
                </a:lnTo>
                <a:lnTo>
                  <a:pt x="582930" y="666749"/>
                </a:lnTo>
                <a:close/>
              </a:path>
              <a:path w="2766060" h="2849879">
                <a:moveTo>
                  <a:pt x="589280" y="673099"/>
                </a:moveTo>
                <a:lnTo>
                  <a:pt x="570230" y="673099"/>
                </a:lnTo>
                <a:lnTo>
                  <a:pt x="576580" y="679449"/>
                </a:lnTo>
                <a:lnTo>
                  <a:pt x="595630" y="679449"/>
                </a:lnTo>
                <a:lnTo>
                  <a:pt x="589280" y="673099"/>
                </a:lnTo>
                <a:close/>
              </a:path>
              <a:path w="2766060" h="2849879">
                <a:moveTo>
                  <a:pt x="595630" y="679449"/>
                </a:moveTo>
                <a:lnTo>
                  <a:pt x="576580" y="679449"/>
                </a:lnTo>
                <a:lnTo>
                  <a:pt x="582930" y="685799"/>
                </a:lnTo>
                <a:lnTo>
                  <a:pt x="601979" y="685799"/>
                </a:lnTo>
                <a:lnTo>
                  <a:pt x="595630" y="679449"/>
                </a:lnTo>
                <a:close/>
              </a:path>
              <a:path w="2766060" h="2849879">
                <a:moveTo>
                  <a:pt x="601980" y="685799"/>
                </a:moveTo>
                <a:lnTo>
                  <a:pt x="582930" y="685799"/>
                </a:lnTo>
                <a:lnTo>
                  <a:pt x="589280" y="692149"/>
                </a:lnTo>
                <a:lnTo>
                  <a:pt x="608329" y="692149"/>
                </a:lnTo>
                <a:lnTo>
                  <a:pt x="601980" y="685799"/>
                </a:lnTo>
                <a:close/>
              </a:path>
              <a:path w="2766060" h="2849879">
                <a:moveTo>
                  <a:pt x="608330" y="692149"/>
                </a:moveTo>
                <a:lnTo>
                  <a:pt x="589280" y="692149"/>
                </a:lnTo>
                <a:lnTo>
                  <a:pt x="595630" y="698499"/>
                </a:lnTo>
                <a:lnTo>
                  <a:pt x="614679" y="698499"/>
                </a:lnTo>
                <a:lnTo>
                  <a:pt x="608330" y="692149"/>
                </a:lnTo>
                <a:close/>
              </a:path>
              <a:path w="2766060" h="2849879">
                <a:moveTo>
                  <a:pt x="614680" y="698499"/>
                </a:moveTo>
                <a:lnTo>
                  <a:pt x="595630" y="698499"/>
                </a:lnTo>
                <a:lnTo>
                  <a:pt x="601979" y="704849"/>
                </a:lnTo>
                <a:lnTo>
                  <a:pt x="621029" y="704849"/>
                </a:lnTo>
                <a:lnTo>
                  <a:pt x="614680" y="698499"/>
                </a:lnTo>
                <a:close/>
              </a:path>
              <a:path w="2766060" h="2849879">
                <a:moveTo>
                  <a:pt x="621030" y="704849"/>
                </a:moveTo>
                <a:lnTo>
                  <a:pt x="601980" y="704849"/>
                </a:lnTo>
                <a:lnTo>
                  <a:pt x="621030" y="723899"/>
                </a:lnTo>
                <a:lnTo>
                  <a:pt x="640080" y="723899"/>
                </a:lnTo>
                <a:lnTo>
                  <a:pt x="621030" y="704849"/>
                </a:lnTo>
                <a:close/>
              </a:path>
              <a:path w="2766060" h="2849879">
                <a:moveTo>
                  <a:pt x="640080" y="723900"/>
                </a:moveTo>
                <a:lnTo>
                  <a:pt x="621030" y="723900"/>
                </a:lnTo>
                <a:lnTo>
                  <a:pt x="627380" y="730249"/>
                </a:lnTo>
                <a:lnTo>
                  <a:pt x="646430" y="730249"/>
                </a:lnTo>
                <a:lnTo>
                  <a:pt x="640080" y="723900"/>
                </a:lnTo>
                <a:close/>
              </a:path>
              <a:path w="2766060" h="2849879">
                <a:moveTo>
                  <a:pt x="646430" y="730250"/>
                </a:moveTo>
                <a:lnTo>
                  <a:pt x="627380" y="730250"/>
                </a:lnTo>
                <a:lnTo>
                  <a:pt x="633730" y="736599"/>
                </a:lnTo>
                <a:lnTo>
                  <a:pt x="652779" y="736599"/>
                </a:lnTo>
                <a:lnTo>
                  <a:pt x="646430" y="730250"/>
                </a:lnTo>
                <a:close/>
              </a:path>
              <a:path w="2766060" h="2849879">
                <a:moveTo>
                  <a:pt x="652780" y="736600"/>
                </a:moveTo>
                <a:lnTo>
                  <a:pt x="633730" y="736600"/>
                </a:lnTo>
                <a:lnTo>
                  <a:pt x="640080" y="742949"/>
                </a:lnTo>
                <a:lnTo>
                  <a:pt x="659129" y="742949"/>
                </a:lnTo>
                <a:lnTo>
                  <a:pt x="652780" y="736600"/>
                </a:lnTo>
                <a:close/>
              </a:path>
              <a:path w="2766060" h="2849879">
                <a:moveTo>
                  <a:pt x="659130" y="742950"/>
                </a:moveTo>
                <a:lnTo>
                  <a:pt x="640080" y="742950"/>
                </a:lnTo>
                <a:lnTo>
                  <a:pt x="665480" y="768349"/>
                </a:lnTo>
                <a:lnTo>
                  <a:pt x="684529" y="768349"/>
                </a:lnTo>
                <a:lnTo>
                  <a:pt x="659130" y="742950"/>
                </a:lnTo>
                <a:close/>
              </a:path>
              <a:path w="2766060" h="2849879">
                <a:moveTo>
                  <a:pt x="684530" y="768350"/>
                </a:moveTo>
                <a:lnTo>
                  <a:pt x="665480" y="768350"/>
                </a:lnTo>
                <a:lnTo>
                  <a:pt x="671830" y="774699"/>
                </a:lnTo>
                <a:lnTo>
                  <a:pt x="690880" y="774699"/>
                </a:lnTo>
                <a:lnTo>
                  <a:pt x="684530" y="768350"/>
                </a:lnTo>
                <a:close/>
              </a:path>
              <a:path w="2766060" h="2849879">
                <a:moveTo>
                  <a:pt x="690880" y="774700"/>
                </a:moveTo>
                <a:lnTo>
                  <a:pt x="671830" y="774700"/>
                </a:lnTo>
                <a:lnTo>
                  <a:pt x="678180" y="781049"/>
                </a:lnTo>
                <a:lnTo>
                  <a:pt x="697229" y="781049"/>
                </a:lnTo>
                <a:lnTo>
                  <a:pt x="690880" y="774700"/>
                </a:lnTo>
                <a:close/>
              </a:path>
              <a:path w="2766060" h="2849879">
                <a:moveTo>
                  <a:pt x="697230" y="781050"/>
                </a:moveTo>
                <a:lnTo>
                  <a:pt x="678180" y="781050"/>
                </a:lnTo>
                <a:lnTo>
                  <a:pt x="684529" y="787399"/>
                </a:lnTo>
                <a:lnTo>
                  <a:pt x="703579" y="787399"/>
                </a:lnTo>
                <a:lnTo>
                  <a:pt x="697230" y="781050"/>
                </a:lnTo>
                <a:close/>
              </a:path>
              <a:path w="2766060" h="2849879">
                <a:moveTo>
                  <a:pt x="703580" y="787400"/>
                </a:moveTo>
                <a:lnTo>
                  <a:pt x="684530" y="787400"/>
                </a:lnTo>
                <a:lnTo>
                  <a:pt x="697230" y="800099"/>
                </a:lnTo>
                <a:lnTo>
                  <a:pt x="716280" y="800099"/>
                </a:lnTo>
                <a:lnTo>
                  <a:pt x="703580" y="787400"/>
                </a:lnTo>
                <a:close/>
              </a:path>
              <a:path w="2766060" h="2849879">
                <a:moveTo>
                  <a:pt x="716280" y="800100"/>
                </a:moveTo>
                <a:lnTo>
                  <a:pt x="697230" y="800100"/>
                </a:lnTo>
                <a:lnTo>
                  <a:pt x="703579" y="806449"/>
                </a:lnTo>
                <a:lnTo>
                  <a:pt x="722630" y="806449"/>
                </a:lnTo>
                <a:lnTo>
                  <a:pt x="716280" y="800100"/>
                </a:lnTo>
                <a:close/>
              </a:path>
              <a:path w="2766060" h="2849879">
                <a:moveTo>
                  <a:pt x="722630" y="806449"/>
                </a:moveTo>
                <a:lnTo>
                  <a:pt x="703580" y="806449"/>
                </a:lnTo>
                <a:lnTo>
                  <a:pt x="709930" y="812799"/>
                </a:lnTo>
                <a:lnTo>
                  <a:pt x="728980" y="812799"/>
                </a:lnTo>
                <a:lnTo>
                  <a:pt x="722630" y="806449"/>
                </a:lnTo>
                <a:close/>
              </a:path>
              <a:path w="2766060" h="2849879">
                <a:moveTo>
                  <a:pt x="728980" y="812800"/>
                </a:moveTo>
                <a:lnTo>
                  <a:pt x="709930" y="812800"/>
                </a:lnTo>
                <a:lnTo>
                  <a:pt x="716280" y="819149"/>
                </a:lnTo>
                <a:lnTo>
                  <a:pt x="735330" y="819149"/>
                </a:lnTo>
                <a:lnTo>
                  <a:pt x="728980" y="812800"/>
                </a:lnTo>
                <a:close/>
              </a:path>
              <a:path w="2766060" h="2849879">
                <a:moveTo>
                  <a:pt x="735330" y="819150"/>
                </a:moveTo>
                <a:lnTo>
                  <a:pt x="716280" y="819150"/>
                </a:lnTo>
                <a:lnTo>
                  <a:pt x="722630" y="825499"/>
                </a:lnTo>
                <a:lnTo>
                  <a:pt x="741679" y="825499"/>
                </a:lnTo>
                <a:lnTo>
                  <a:pt x="735330" y="819150"/>
                </a:lnTo>
                <a:close/>
              </a:path>
              <a:path w="2766060" h="2849879">
                <a:moveTo>
                  <a:pt x="741680" y="825499"/>
                </a:moveTo>
                <a:lnTo>
                  <a:pt x="722630" y="825499"/>
                </a:lnTo>
                <a:lnTo>
                  <a:pt x="735330" y="838199"/>
                </a:lnTo>
                <a:lnTo>
                  <a:pt x="754380" y="838199"/>
                </a:lnTo>
                <a:lnTo>
                  <a:pt x="741680" y="825499"/>
                </a:lnTo>
                <a:close/>
              </a:path>
              <a:path w="2766060" h="2849879">
                <a:moveTo>
                  <a:pt x="754380" y="838200"/>
                </a:moveTo>
                <a:lnTo>
                  <a:pt x="735330" y="838200"/>
                </a:lnTo>
                <a:lnTo>
                  <a:pt x="741680" y="844549"/>
                </a:lnTo>
                <a:lnTo>
                  <a:pt x="760730" y="844549"/>
                </a:lnTo>
                <a:lnTo>
                  <a:pt x="754380" y="838200"/>
                </a:lnTo>
                <a:close/>
              </a:path>
              <a:path w="2766060" h="2849879">
                <a:moveTo>
                  <a:pt x="760730" y="844550"/>
                </a:moveTo>
                <a:lnTo>
                  <a:pt x="741680" y="844550"/>
                </a:lnTo>
                <a:lnTo>
                  <a:pt x="748030" y="850899"/>
                </a:lnTo>
                <a:lnTo>
                  <a:pt x="767080" y="850899"/>
                </a:lnTo>
                <a:lnTo>
                  <a:pt x="760730" y="844550"/>
                </a:lnTo>
                <a:close/>
              </a:path>
              <a:path w="2766060" h="2849879">
                <a:moveTo>
                  <a:pt x="767080" y="850900"/>
                </a:moveTo>
                <a:lnTo>
                  <a:pt x="748030" y="850900"/>
                </a:lnTo>
                <a:lnTo>
                  <a:pt x="754380" y="857249"/>
                </a:lnTo>
                <a:lnTo>
                  <a:pt x="773430" y="857249"/>
                </a:lnTo>
                <a:lnTo>
                  <a:pt x="767080" y="850900"/>
                </a:lnTo>
                <a:close/>
              </a:path>
              <a:path w="2766060" h="2849879">
                <a:moveTo>
                  <a:pt x="773430" y="857250"/>
                </a:moveTo>
                <a:lnTo>
                  <a:pt x="754380" y="857250"/>
                </a:lnTo>
                <a:lnTo>
                  <a:pt x="760730" y="863599"/>
                </a:lnTo>
                <a:lnTo>
                  <a:pt x="779780" y="863599"/>
                </a:lnTo>
                <a:lnTo>
                  <a:pt x="773430" y="857250"/>
                </a:lnTo>
                <a:close/>
              </a:path>
              <a:path w="2766060" h="2849879">
                <a:moveTo>
                  <a:pt x="779780" y="863600"/>
                </a:moveTo>
                <a:lnTo>
                  <a:pt x="760730" y="863600"/>
                </a:lnTo>
                <a:lnTo>
                  <a:pt x="767079" y="869949"/>
                </a:lnTo>
                <a:lnTo>
                  <a:pt x="786130" y="869949"/>
                </a:lnTo>
                <a:lnTo>
                  <a:pt x="779780" y="863600"/>
                </a:lnTo>
                <a:close/>
              </a:path>
              <a:path w="2766060" h="2849879">
                <a:moveTo>
                  <a:pt x="786130" y="869950"/>
                </a:moveTo>
                <a:lnTo>
                  <a:pt x="767080" y="869950"/>
                </a:lnTo>
                <a:lnTo>
                  <a:pt x="773429" y="876299"/>
                </a:lnTo>
                <a:lnTo>
                  <a:pt x="792479" y="876299"/>
                </a:lnTo>
                <a:lnTo>
                  <a:pt x="786130" y="869950"/>
                </a:lnTo>
                <a:close/>
              </a:path>
              <a:path w="2766060" h="2849879">
                <a:moveTo>
                  <a:pt x="792480" y="876300"/>
                </a:moveTo>
                <a:lnTo>
                  <a:pt x="773430" y="876300"/>
                </a:lnTo>
                <a:lnTo>
                  <a:pt x="779780" y="882649"/>
                </a:lnTo>
                <a:lnTo>
                  <a:pt x="798830" y="882649"/>
                </a:lnTo>
                <a:lnTo>
                  <a:pt x="792480" y="876300"/>
                </a:lnTo>
                <a:close/>
              </a:path>
              <a:path w="2766060" h="2849879">
                <a:moveTo>
                  <a:pt x="798830" y="882650"/>
                </a:moveTo>
                <a:lnTo>
                  <a:pt x="779780" y="882650"/>
                </a:lnTo>
                <a:lnTo>
                  <a:pt x="792480" y="895349"/>
                </a:lnTo>
                <a:lnTo>
                  <a:pt x="811530" y="895349"/>
                </a:lnTo>
                <a:lnTo>
                  <a:pt x="798830" y="882650"/>
                </a:lnTo>
                <a:close/>
              </a:path>
              <a:path w="2766060" h="2849879">
                <a:moveTo>
                  <a:pt x="811530" y="895350"/>
                </a:moveTo>
                <a:lnTo>
                  <a:pt x="792480" y="895350"/>
                </a:lnTo>
                <a:lnTo>
                  <a:pt x="805180" y="908049"/>
                </a:lnTo>
                <a:lnTo>
                  <a:pt x="824229" y="908049"/>
                </a:lnTo>
                <a:lnTo>
                  <a:pt x="811530" y="895350"/>
                </a:lnTo>
                <a:close/>
              </a:path>
              <a:path w="2766060" h="2849879">
                <a:moveTo>
                  <a:pt x="824230" y="908050"/>
                </a:moveTo>
                <a:lnTo>
                  <a:pt x="805180" y="908050"/>
                </a:lnTo>
                <a:lnTo>
                  <a:pt x="811530" y="914399"/>
                </a:lnTo>
                <a:lnTo>
                  <a:pt x="830579" y="914399"/>
                </a:lnTo>
                <a:lnTo>
                  <a:pt x="824230" y="908050"/>
                </a:lnTo>
                <a:close/>
              </a:path>
              <a:path w="2766060" h="2849879">
                <a:moveTo>
                  <a:pt x="830580" y="914400"/>
                </a:moveTo>
                <a:lnTo>
                  <a:pt x="811530" y="914400"/>
                </a:lnTo>
                <a:lnTo>
                  <a:pt x="817880" y="920749"/>
                </a:lnTo>
                <a:lnTo>
                  <a:pt x="836929" y="920749"/>
                </a:lnTo>
                <a:lnTo>
                  <a:pt x="830580" y="914400"/>
                </a:lnTo>
                <a:close/>
              </a:path>
              <a:path w="2766060" h="2849879">
                <a:moveTo>
                  <a:pt x="836930" y="920750"/>
                </a:moveTo>
                <a:lnTo>
                  <a:pt x="817880" y="920750"/>
                </a:lnTo>
                <a:lnTo>
                  <a:pt x="824230" y="927099"/>
                </a:lnTo>
                <a:lnTo>
                  <a:pt x="843279" y="927099"/>
                </a:lnTo>
                <a:lnTo>
                  <a:pt x="836930" y="920750"/>
                </a:lnTo>
                <a:close/>
              </a:path>
              <a:path w="2766060" h="2849879">
                <a:moveTo>
                  <a:pt x="843280" y="927100"/>
                </a:moveTo>
                <a:lnTo>
                  <a:pt x="824230" y="927100"/>
                </a:lnTo>
                <a:lnTo>
                  <a:pt x="830580" y="933449"/>
                </a:lnTo>
                <a:lnTo>
                  <a:pt x="849629" y="933449"/>
                </a:lnTo>
                <a:lnTo>
                  <a:pt x="843280" y="927100"/>
                </a:lnTo>
                <a:close/>
              </a:path>
              <a:path w="2766060" h="2849879">
                <a:moveTo>
                  <a:pt x="849630" y="933450"/>
                </a:moveTo>
                <a:lnTo>
                  <a:pt x="830580" y="933450"/>
                </a:lnTo>
                <a:lnTo>
                  <a:pt x="836930" y="939799"/>
                </a:lnTo>
                <a:lnTo>
                  <a:pt x="855979" y="939799"/>
                </a:lnTo>
                <a:lnTo>
                  <a:pt x="849630" y="933450"/>
                </a:lnTo>
                <a:close/>
              </a:path>
              <a:path w="2766060" h="2849879">
                <a:moveTo>
                  <a:pt x="855980" y="939800"/>
                </a:moveTo>
                <a:lnTo>
                  <a:pt x="836930" y="939800"/>
                </a:lnTo>
                <a:lnTo>
                  <a:pt x="843280" y="946149"/>
                </a:lnTo>
                <a:lnTo>
                  <a:pt x="862329" y="946149"/>
                </a:lnTo>
                <a:lnTo>
                  <a:pt x="855980" y="939800"/>
                </a:lnTo>
                <a:close/>
              </a:path>
              <a:path w="2766060" h="2849879">
                <a:moveTo>
                  <a:pt x="862330" y="946150"/>
                </a:moveTo>
                <a:lnTo>
                  <a:pt x="843280" y="946150"/>
                </a:lnTo>
                <a:lnTo>
                  <a:pt x="849629" y="952499"/>
                </a:lnTo>
                <a:lnTo>
                  <a:pt x="868679" y="952499"/>
                </a:lnTo>
                <a:lnTo>
                  <a:pt x="862330" y="946150"/>
                </a:lnTo>
                <a:close/>
              </a:path>
              <a:path w="2766060" h="2849879">
                <a:moveTo>
                  <a:pt x="868680" y="952500"/>
                </a:moveTo>
                <a:lnTo>
                  <a:pt x="849630" y="952500"/>
                </a:lnTo>
                <a:lnTo>
                  <a:pt x="862329" y="965199"/>
                </a:lnTo>
                <a:lnTo>
                  <a:pt x="881379" y="965199"/>
                </a:lnTo>
                <a:lnTo>
                  <a:pt x="868680" y="952500"/>
                </a:lnTo>
                <a:close/>
              </a:path>
              <a:path w="2766060" h="2849879">
                <a:moveTo>
                  <a:pt x="881380" y="965199"/>
                </a:moveTo>
                <a:lnTo>
                  <a:pt x="862330" y="965199"/>
                </a:lnTo>
                <a:lnTo>
                  <a:pt x="868679" y="971549"/>
                </a:lnTo>
                <a:lnTo>
                  <a:pt x="887729" y="971549"/>
                </a:lnTo>
                <a:lnTo>
                  <a:pt x="881380" y="965199"/>
                </a:lnTo>
                <a:close/>
              </a:path>
              <a:path w="2766060" h="2849879">
                <a:moveTo>
                  <a:pt x="887730" y="971550"/>
                </a:moveTo>
                <a:lnTo>
                  <a:pt x="868680" y="971550"/>
                </a:lnTo>
                <a:lnTo>
                  <a:pt x="887730" y="990599"/>
                </a:lnTo>
                <a:lnTo>
                  <a:pt x="906779" y="990599"/>
                </a:lnTo>
                <a:lnTo>
                  <a:pt x="887730" y="971550"/>
                </a:lnTo>
                <a:close/>
              </a:path>
              <a:path w="2766060" h="2849879">
                <a:moveTo>
                  <a:pt x="906780" y="990599"/>
                </a:moveTo>
                <a:lnTo>
                  <a:pt x="887730" y="990599"/>
                </a:lnTo>
                <a:lnTo>
                  <a:pt x="900430" y="1003299"/>
                </a:lnTo>
                <a:lnTo>
                  <a:pt x="919479" y="1003299"/>
                </a:lnTo>
                <a:lnTo>
                  <a:pt x="906780" y="990599"/>
                </a:lnTo>
                <a:close/>
              </a:path>
              <a:path w="2766060" h="2849879">
                <a:moveTo>
                  <a:pt x="919480" y="1003300"/>
                </a:moveTo>
                <a:lnTo>
                  <a:pt x="900430" y="1003300"/>
                </a:lnTo>
                <a:lnTo>
                  <a:pt x="906780" y="1009649"/>
                </a:lnTo>
                <a:lnTo>
                  <a:pt x="925829" y="1009649"/>
                </a:lnTo>
                <a:lnTo>
                  <a:pt x="919480" y="1003300"/>
                </a:lnTo>
                <a:close/>
              </a:path>
              <a:path w="2766060" h="2849879">
                <a:moveTo>
                  <a:pt x="925830" y="1009650"/>
                </a:moveTo>
                <a:lnTo>
                  <a:pt x="906780" y="1009650"/>
                </a:lnTo>
                <a:lnTo>
                  <a:pt x="913130" y="1015999"/>
                </a:lnTo>
                <a:lnTo>
                  <a:pt x="932179" y="1015999"/>
                </a:lnTo>
                <a:lnTo>
                  <a:pt x="925830" y="1009650"/>
                </a:lnTo>
                <a:close/>
              </a:path>
              <a:path w="2766060" h="2849879">
                <a:moveTo>
                  <a:pt x="932180" y="1016000"/>
                </a:moveTo>
                <a:lnTo>
                  <a:pt x="913130" y="1016000"/>
                </a:lnTo>
                <a:lnTo>
                  <a:pt x="925829" y="1028699"/>
                </a:lnTo>
                <a:lnTo>
                  <a:pt x="944879" y="1028699"/>
                </a:lnTo>
                <a:lnTo>
                  <a:pt x="932180" y="1016000"/>
                </a:lnTo>
                <a:close/>
              </a:path>
              <a:path w="2766060" h="2849879">
                <a:moveTo>
                  <a:pt x="944880" y="1028699"/>
                </a:moveTo>
                <a:lnTo>
                  <a:pt x="925830" y="1028699"/>
                </a:lnTo>
                <a:lnTo>
                  <a:pt x="932179" y="1035049"/>
                </a:lnTo>
                <a:lnTo>
                  <a:pt x="951229" y="1035049"/>
                </a:lnTo>
                <a:lnTo>
                  <a:pt x="944880" y="1028699"/>
                </a:lnTo>
                <a:close/>
              </a:path>
              <a:path w="2766060" h="2849879">
                <a:moveTo>
                  <a:pt x="951230" y="1035050"/>
                </a:moveTo>
                <a:lnTo>
                  <a:pt x="932180" y="1035050"/>
                </a:lnTo>
                <a:lnTo>
                  <a:pt x="944879" y="1047749"/>
                </a:lnTo>
                <a:lnTo>
                  <a:pt x="963929" y="1047749"/>
                </a:lnTo>
                <a:lnTo>
                  <a:pt x="951230" y="1035050"/>
                </a:lnTo>
                <a:close/>
              </a:path>
              <a:path w="2766060" h="2849879">
                <a:moveTo>
                  <a:pt x="963930" y="1047750"/>
                </a:moveTo>
                <a:lnTo>
                  <a:pt x="944880" y="1047750"/>
                </a:lnTo>
                <a:lnTo>
                  <a:pt x="951230" y="1054099"/>
                </a:lnTo>
                <a:lnTo>
                  <a:pt x="970279" y="1054099"/>
                </a:lnTo>
                <a:lnTo>
                  <a:pt x="963930" y="1047750"/>
                </a:lnTo>
                <a:close/>
              </a:path>
              <a:path w="2766060" h="2849879">
                <a:moveTo>
                  <a:pt x="970280" y="1054100"/>
                </a:moveTo>
                <a:lnTo>
                  <a:pt x="951230" y="1054100"/>
                </a:lnTo>
                <a:lnTo>
                  <a:pt x="963930" y="1066799"/>
                </a:lnTo>
                <a:lnTo>
                  <a:pt x="982979" y="1066799"/>
                </a:lnTo>
                <a:lnTo>
                  <a:pt x="970280" y="1054100"/>
                </a:lnTo>
                <a:close/>
              </a:path>
              <a:path w="2766060" h="2849879">
                <a:moveTo>
                  <a:pt x="982980" y="1066799"/>
                </a:moveTo>
                <a:lnTo>
                  <a:pt x="963930" y="1066799"/>
                </a:lnTo>
                <a:lnTo>
                  <a:pt x="970280" y="1073149"/>
                </a:lnTo>
                <a:lnTo>
                  <a:pt x="989329" y="1073149"/>
                </a:lnTo>
                <a:lnTo>
                  <a:pt x="982980" y="1066799"/>
                </a:lnTo>
                <a:close/>
              </a:path>
              <a:path w="2766060" h="2849879">
                <a:moveTo>
                  <a:pt x="989330" y="1073149"/>
                </a:moveTo>
                <a:lnTo>
                  <a:pt x="970280" y="1073149"/>
                </a:lnTo>
                <a:lnTo>
                  <a:pt x="976630" y="1079499"/>
                </a:lnTo>
                <a:lnTo>
                  <a:pt x="995679" y="1079499"/>
                </a:lnTo>
                <a:lnTo>
                  <a:pt x="989330" y="1073149"/>
                </a:lnTo>
                <a:close/>
              </a:path>
              <a:path w="2766060" h="2849879">
                <a:moveTo>
                  <a:pt x="995680" y="1079500"/>
                </a:moveTo>
                <a:lnTo>
                  <a:pt x="976630" y="1079500"/>
                </a:lnTo>
                <a:lnTo>
                  <a:pt x="982980" y="1085849"/>
                </a:lnTo>
                <a:lnTo>
                  <a:pt x="1002029" y="1085849"/>
                </a:lnTo>
                <a:lnTo>
                  <a:pt x="995680" y="1079500"/>
                </a:lnTo>
                <a:close/>
              </a:path>
              <a:path w="2766060" h="2849879">
                <a:moveTo>
                  <a:pt x="1002030" y="1085849"/>
                </a:moveTo>
                <a:lnTo>
                  <a:pt x="982980" y="1085849"/>
                </a:lnTo>
                <a:lnTo>
                  <a:pt x="989330" y="1092199"/>
                </a:lnTo>
                <a:lnTo>
                  <a:pt x="1008379" y="1092199"/>
                </a:lnTo>
                <a:lnTo>
                  <a:pt x="1002030" y="1085849"/>
                </a:lnTo>
                <a:close/>
              </a:path>
              <a:path w="2766060" h="2849879">
                <a:moveTo>
                  <a:pt x="1008380" y="1092200"/>
                </a:moveTo>
                <a:lnTo>
                  <a:pt x="989330" y="1092200"/>
                </a:lnTo>
                <a:lnTo>
                  <a:pt x="995680" y="1098549"/>
                </a:lnTo>
                <a:lnTo>
                  <a:pt x="1014729" y="1098549"/>
                </a:lnTo>
                <a:lnTo>
                  <a:pt x="1008380" y="1092200"/>
                </a:lnTo>
                <a:close/>
              </a:path>
              <a:path w="2766060" h="2849879">
                <a:moveTo>
                  <a:pt x="1014730" y="1098550"/>
                </a:moveTo>
                <a:lnTo>
                  <a:pt x="995680" y="1098550"/>
                </a:lnTo>
                <a:lnTo>
                  <a:pt x="1002030" y="1104899"/>
                </a:lnTo>
                <a:lnTo>
                  <a:pt x="1021080" y="1104899"/>
                </a:lnTo>
                <a:lnTo>
                  <a:pt x="1014730" y="1098550"/>
                </a:lnTo>
                <a:close/>
              </a:path>
              <a:path w="2766060" h="2849879">
                <a:moveTo>
                  <a:pt x="1021080" y="1104900"/>
                </a:moveTo>
                <a:lnTo>
                  <a:pt x="1002030" y="1104900"/>
                </a:lnTo>
                <a:lnTo>
                  <a:pt x="1008379" y="1111249"/>
                </a:lnTo>
                <a:lnTo>
                  <a:pt x="1027429" y="1111249"/>
                </a:lnTo>
                <a:lnTo>
                  <a:pt x="1021080" y="1104900"/>
                </a:lnTo>
                <a:close/>
              </a:path>
              <a:path w="2766060" h="2849879">
                <a:moveTo>
                  <a:pt x="1027430" y="1111250"/>
                </a:moveTo>
                <a:lnTo>
                  <a:pt x="1008380" y="1111250"/>
                </a:lnTo>
                <a:lnTo>
                  <a:pt x="1014729" y="1117599"/>
                </a:lnTo>
                <a:lnTo>
                  <a:pt x="1033779" y="1117599"/>
                </a:lnTo>
                <a:lnTo>
                  <a:pt x="1027430" y="1111250"/>
                </a:lnTo>
                <a:close/>
              </a:path>
              <a:path w="2766060" h="2849879">
                <a:moveTo>
                  <a:pt x="1033780" y="1117600"/>
                </a:moveTo>
                <a:lnTo>
                  <a:pt x="1014730" y="1117600"/>
                </a:lnTo>
                <a:lnTo>
                  <a:pt x="1021079" y="1123949"/>
                </a:lnTo>
                <a:lnTo>
                  <a:pt x="1040129" y="1123949"/>
                </a:lnTo>
                <a:lnTo>
                  <a:pt x="1033780" y="1117600"/>
                </a:lnTo>
                <a:close/>
              </a:path>
              <a:path w="2766060" h="2849879">
                <a:moveTo>
                  <a:pt x="1040130" y="1123950"/>
                </a:moveTo>
                <a:lnTo>
                  <a:pt x="1021080" y="1123950"/>
                </a:lnTo>
                <a:lnTo>
                  <a:pt x="1033779" y="1136649"/>
                </a:lnTo>
                <a:lnTo>
                  <a:pt x="1052830" y="1136649"/>
                </a:lnTo>
                <a:lnTo>
                  <a:pt x="1040130" y="1123950"/>
                </a:lnTo>
                <a:close/>
              </a:path>
              <a:path w="2766060" h="2849879">
                <a:moveTo>
                  <a:pt x="1052830" y="1136650"/>
                </a:moveTo>
                <a:lnTo>
                  <a:pt x="1033780" y="1136650"/>
                </a:lnTo>
                <a:lnTo>
                  <a:pt x="1040129" y="1142999"/>
                </a:lnTo>
                <a:lnTo>
                  <a:pt x="1059179" y="1142999"/>
                </a:lnTo>
                <a:lnTo>
                  <a:pt x="1052830" y="1136650"/>
                </a:lnTo>
                <a:close/>
              </a:path>
              <a:path w="2766060" h="2849879">
                <a:moveTo>
                  <a:pt x="1059180" y="1143000"/>
                </a:moveTo>
                <a:lnTo>
                  <a:pt x="1040130" y="1143000"/>
                </a:lnTo>
                <a:lnTo>
                  <a:pt x="1046480" y="1149349"/>
                </a:lnTo>
                <a:lnTo>
                  <a:pt x="1065530" y="1149349"/>
                </a:lnTo>
                <a:lnTo>
                  <a:pt x="1059180" y="1143000"/>
                </a:lnTo>
                <a:close/>
              </a:path>
              <a:path w="2766060" h="2849879">
                <a:moveTo>
                  <a:pt x="1065530" y="1149350"/>
                </a:moveTo>
                <a:lnTo>
                  <a:pt x="1046480" y="1149350"/>
                </a:lnTo>
                <a:lnTo>
                  <a:pt x="1052830" y="1155699"/>
                </a:lnTo>
                <a:lnTo>
                  <a:pt x="1071880" y="1155699"/>
                </a:lnTo>
                <a:lnTo>
                  <a:pt x="1065530" y="1149350"/>
                </a:lnTo>
                <a:close/>
              </a:path>
              <a:path w="2766060" h="2849879">
                <a:moveTo>
                  <a:pt x="1071880" y="1155699"/>
                </a:moveTo>
                <a:lnTo>
                  <a:pt x="1052830" y="1155699"/>
                </a:lnTo>
                <a:lnTo>
                  <a:pt x="1059180" y="1162049"/>
                </a:lnTo>
                <a:lnTo>
                  <a:pt x="1078229" y="1162049"/>
                </a:lnTo>
                <a:lnTo>
                  <a:pt x="1071880" y="1155699"/>
                </a:lnTo>
                <a:close/>
              </a:path>
              <a:path w="2766060" h="2849879">
                <a:moveTo>
                  <a:pt x="1078230" y="1162049"/>
                </a:moveTo>
                <a:lnTo>
                  <a:pt x="1059180" y="1162049"/>
                </a:lnTo>
                <a:lnTo>
                  <a:pt x="1065530" y="1168399"/>
                </a:lnTo>
                <a:lnTo>
                  <a:pt x="1084580" y="1168399"/>
                </a:lnTo>
                <a:lnTo>
                  <a:pt x="1078230" y="1162049"/>
                </a:lnTo>
                <a:close/>
              </a:path>
              <a:path w="2766060" h="2849879">
                <a:moveTo>
                  <a:pt x="1084580" y="1168400"/>
                </a:moveTo>
                <a:lnTo>
                  <a:pt x="1065530" y="1168400"/>
                </a:lnTo>
                <a:lnTo>
                  <a:pt x="1071880" y="1174749"/>
                </a:lnTo>
                <a:lnTo>
                  <a:pt x="1090929" y="1174749"/>
                </a:lnTo>
                <a:lnTo>
                  <a:pt x="1084580" y="1168400"/>
                </a:lnTo>
                <a:close/>
              </a:path>
              <a:path w="2766060" h="2849879">
                <a:moveTo>
                  <a:pt x="1090930" y="1174750"/>
                </a:moveTo>
                <a:lnTo>
                  <a:pt x="1071880" y="1174750"/>
                </a:lnTo>
                <a:lnTo>
                  <a:pt x="1078230" y="1181099"/>
                </a:lnTo>
                <a:lnTo>
                  <a:pt x="1097280" y="1181099"/>
                </a:lnTo>
                <a:lnTo>
                  <a:pt x="1090930" y="1174750"/>
                </a:lnTo>
                <a:close/>
              </a:path>
              <a:path w="2766060" h="2849879">
                <a:moveTo>
                  <a:pt x="1097280" y="1181100"/>
                </a:moveTo>
                <a:lnTo>
                  <a:pt x="1078230" y="1181100"/>
                </a:lnTo>
                <a:lnTo>
                  <a:pt x="1084580" y="1187449"/>
                </a:lnTo>
                <a:lnTo>
                  <a:pt x="1103630" y="1187449"/>
                </a:lnTo>
                <a:lnTo>
                  <a:pt x="1097280" y="1181100"/>
                </a:lnTo>
                <a:close/>
              </a:path>
              <a:path w="2766060" h="2849879">
                <a:moveTo>
                  <a:pt x="1103630" y="1187450"/>
                </a:moveTo>
                <a:lnTo>
                  <a:pt x="1084580" y="1187450"/>
                </a:lnTo>
                <a:lnTo>
                  <a:pt x="1090929" y="1193799"/>
                </a:lnTo>
                <a:lnTo>
                  <a:pt x="1109980" y="1193799"/>
                </a:lnTo>
                <a:lnTo>
                  <a:pt x="1103630" y="1187450"/>
                </a:lnTo>
                <a:close/>
              </a:path>
              <a:path w="2766060" h="2849879">
                <a:moveTo>
                  <a:pt x="1109980" y="1193799"/>
                </a:moveTo>
                <a:lnTo>
                  <a:pt x="1090930" y="1193799"/>
                </a:lnTo>
                <a:lnTo>
                  <a:pt x="1097279" y="1200149"/>
                </a:lnTo>
                <a:lnTo>
                  <a:pt x="1116330" y="1200149"/>
                </a:lnTo>
                <a:lnTo>
                  <a:pt x="1109980" y="1193799"/>
                </a:lnTo>
                <a:close/>
              </a:path>
              <a:path w="2766060" h="2849879">
                <a:moveTo>
                  <a:pt x="1116330" y="1200149"/>
                </a:moveTo>
                <a:lnTo>
                  <a:pt x="1097280" y="1200149"/>
                </a:lnTo>
                <a:lnTo>
                  <a:pt x="1103629" y="1206499"/>
                </a:lnTo>
                <a:lnTo>
                  <a:pt x="1122679" y="1206499"/>
                </a:lnTo>
                <a:lnTo>
                  <a:pt x="1116330" y="1200149"/>
                </a:lnTo>
                <a:close/>
              </a:path>
              <a:path w="2766060" h="2849879">
                <a:moveTo>
                  <a:pt x="1122680" y="1206500"/>
                </a:moveTo>
                <a:lnTo>
                  <a:pt x="1103630" y="1206500"/>
                </a:lnTo>
                <a:lnTo>
                  <a:pt x="1116329" y="1219199"/>
                </a:lnTo>
                <a:lnTo>
                  <a:pt x="1135380" y="1219199"/>
                </a:lnTo>
                <a:lnTo>
                  <a:pt x="1122680" y="1206500"/>
                </a:lnTo>
                <a:close/>
              </a:path>
              <a:path w="2766060" h="2849879">
                <a:moveTo>
                  <a:pt x="1135380" y="1219200"/>
                </a:moveTo>
                <a:lnTo>
                  <a:pt x="1116330" y="1219200"/>
                </a:lnTo>
                <a:lnTo>
                  <a:pt x="1122679" y="1225549"/>
                </a:lnTo>
                <a:lnTo>
                  <a:pt x="1141730" y="1225549"/>
                </a:lnTo>
                <a:lnTo>
                  <a:pt x="1135380" y="1219200"/>
                </a:lnTo>
                <a:close/>
              </a:path>
              <a:path w="2766060" h="2849879">
                <a:moveTo>
                  <a:pt x="1141730" y="1225550"/>
                </a:moveTo>
                <a:lnTo>
                  <a:pt x="1122680" y="1225550"/>
                </a:lnTo>
                <a:lnTo>
                  <a:pt x="1143000" y="1245869"/>
                </a:lnTo>
                <a:lnTo>
                  <a:pt x="1162050" y="1245869"/>
                </a:lnTo>
                <a:lnTo>
                  <a:pt x="1141730" y="1225550"/>
                </a:lnTo>
                <a:close/>
              </a:path>
              <a:path w="2766060" h="2849879">
                <a:moveTo>
                  <a:pt x="1162050" y="1245869"/>
                </a:moveTo>
                <a:lnTo>
                  <a:pt x="1143000" y="1245869"/>
                </a:lnTo>
                <a:lnTo>
                  <a:pt x="1149350" y="1252219"/>
                </a:lnTo>
                <a:lnTo>
                  <a:pt x="1168400" y="1252219"/>
                </a:lnTo>
                <a:lnTo>
                  <a:pt x="1162050" y="1245869"/>
                </a:lnTo>
                <a:close/>
              </a:path>
              <a:path w="2766060" h="2849879">
                <a:moveTo>
                  <a:pt x="1168400" y="1252219"/>
                </a:moveTo>
                <a:lnTo>
                  <a:pt x="1149350" y="1252219"/>
                </a:lnTo>
                <a:lnTo>
                  <a:pt x="1159510" y="1262379"/>
                </a:lnTo>
                <a:lnTo>
                  <a:pt x="1178560" y="1262379"/>
                </a:lnTo>
                <a:lnTo>
                  <a:pt x="1168400" y="1252219"/>
                </a:lnTo>
                <a:close/>
              </a:path>
              <a:path w="2766060" h="2849879">
                <a:moveTo>
                  <a:pt x="1178560" y="1262379"/>
                </a:moveTo>
                <a:lnTo>
                  <a:pt x="1159510" y="1262379"/>
                </a:lnTo>
                <a:lnTo>
                  <a:pt x="1172210" y="1275079"/>
                </a:lnTo>
                <a:lnTo>
                  <a:pt x="1191260" y="1275079"/>
                </a:lnTo>
                <a:lnTo>
                  <a:pt x="1178560" y="1262379"/>
                </a:lnTo>
                <a:close/>
              </a:path>
              <a:path w="2766060" h="2849879">
                <a:moveTo>
                  <a:pt x="1191260" y="1275080"/>
                </a:moveTo>
                <a:lnTo>
                  <a:pt x="1172210" y="1275080"/>
                </a:lnTo>
                <a:lnTo>
                  <a:pt x="1203959" y="1306829"/>
                </a:lnTo>
                <a:lnTo>
                  <a:pt x="1223010" y="1306829"/>
                </a:lnTo>
                <a:lnTo>
                  <a:pt x="1191260" y="1275080"/>
                </a:lnTo>
                <a:close/>
              </a:path>
              <a:path w="2766060" h="2849879">
                <a:moveTo>
                  <a:pt x="1223010" y="1306829"/>
                </a:moveTo>
                <a:lnTo>
                  <a:pt x="1203960" y="1306829"/>
                </a:lnTo>
                <a:lnTo>
                  <a:pt x="1212850" y="1315719"/>
                </a:lnTo>
                <a:lnTo>
                  <a:pt x="1231899" y="1315719"/>
                </a:lnTo>
                <a:lnTo>
                  <a:pt x="1223010" y="1306829"/>
                </a:lnTo>
                <a:close/>
              </a:path>
              <a:path w="2766060" h="2849879">
                <a:moveTo>
                  <a:pt x="1231900" y="1315719"/>
                </a:moveTo>
                <a:lnTo>
                  <a:pt x="1212850" y="1315719"/>
                </a:lnTo>
                <a:lnTo>
                  <a:pt x="1248410" y="1351279"/>
                </a:lnTo>
                <a:lnTo>
                  <a:pt x="1267460" y="1351279"/>
                </a:lnTo>
                <a:lnTo>
                  <a:pt x="1231900" y="1315719"/>
                </a:lnTo>
                <a:close/>
              </a:path>
              <a:path w="2766060" h="2849879">
                <a:moveTo>
                  <a:pt x="1267460" y="1351280"/>
                </a:moveTo>
                <a:lnTo>
                  <a:pt x="1248410" y="1351280"/>
                </a:lnTo>
                <a:lnTo>
                  <a:pt x="1254760" y="1357629"/>
                </a:lnTo>
                <a:lnTo>
                  <a:pt x="1273810" y="1357629"/>
                </a:lnTo>
                <a:lnTo>
                  <a:pt x="1267460" y="1351280"/>
                </a:lnTo>
                <a:close/>
              </a:path>
              <a:path w="2766060" h="2849879">
                <a:moveTo>
                  <a:pt x="1273810" y="1357629"/>
                </a:moveTo>
                <a:lnTo>
                  <a:pt x="1254760" y="1357629"/>
                </a:lnTo>
                <a:lnTo>
                  <a:pt x="1261110" y="1363979"/>
                </a:lnTo>
                <a:lnTo>
                  <a:pt x="1280160" y="1363979"/>
                </a:lnTo>
                <a:lnTo>
                  <a:pt x="1273810" y="1357629"/>
                </a:lnTo>
                <a:close/>
              </a:path>
              <a:path w="2766060" h="2849879">
                <a:moveTo>
                  <a:pt x="1280160" y="1363979"/>
                </a:moveTo>
                <a:lnTo>
                  <a:pt x="1261110" y="1363979"/>
                </a:lnTo>
                <a:lnTo>
                  <a:pt x="1282700" y="1385569"/>
                </a:lnTo>
                <a:lnTo>
                  <a:pt x="1301750" y="1385569"/>
                </a:lnTo>
                <a:lnTo>
                  <a:pt x="1280160" y="1363979"/>
                </a:lnTo>
                <a:close/>
              </a:path>
              <a:path w="2766060" h="2849879">
                <a:moveTo>
                  <a:pt x="1301750" y="1385570"/>
                </a:moveTo>
                <a:lnTo>
                  <a:pt x="1282700" y="1385570"/>
                </a:lnTo>
                <a:lnTo>
                  <a:pt x="1286510" y="1389379"/>
                </a:lnTo>
                <a:lnTo>
                  <a:pt x="1305560" y="1389379"/>
                </a:lnTo>
                <a:lnTo>
                  <a:pt x="1301750" y="1385570"/>
                </a:lnTo>
                <a:close/>
              </a:path>
              <a:path w="2766060" h="2849879">
                <a:moveTo>
                  <a:pt x="1305560" y="1389379"/>
                </a:moveTo>
                <a:lnTo>
                  <a:pt x="1286510" y="1389379"/>
                </a:lnTo>
                <a:lnTo>
                  <a:pt x="1289050" y="1391919"/>
                </a:lnTo>
                <a:lnTo>
                  <a:pt x="1308100" y="1391919"/>
                </a:lnTo>
                <a:lnTo>
                  <a:pt x="1305560" y="1389379"/>
                </a:lnTo>
                <a:close/>
              </a:path>
              <a:path w="2766060" h="2849879">
                <a:moveTo>
                  <a:pt x="1308100" y="1391919"/>
                </a:moveTo>
                <a:lnTo>
                  <a:pt x="1289050" y="1391919"/>
                </a:lnTo>
                <a:lnTo>
                  <a:pt x="1292860" y="1395729"/>
                </a:lnTo>
                <a:lnTo>
                  <a:pt x="1311910" y="1395729"/>
                </a:lnTo>
                <a:lnTo>
                  <a:pt x="1308100" y="1391919"/>
                </a:lnTo>
                <a:close/>
              </a:path>
              <a:path w="2766060" h="2849879">
                <a:moveTo>
                  <a:pt x="1311910" y="1395729"/>
                </a:moveTo>
                <a:lnTo>
                  <a:pt x="1292860" y="1395729"/>
                </a:lnTo>
                <a:lnTo>
                  <a:pt x="1301750" y="1404619"/>
                </a:lnTo>
                <a:lnTo>
                  <a:pt x="1320800" y="1404619"/>
                </a:lnTo>
                <a:lnTo>
                  <a:pt x="1311910" y="1395729"/>
                </a:lnTo>
                <a:close/>
              </a:path>
              <a:path w="2766060" h="2849879">
                <a:moveTo>
                  <a:pt x="1320800" y="1404619"/>
                </a:moveTo>
                <a:lnTo>
                  <a:pt x="1301750" y="1404619"/>
                </a:lnTo>
                <a:lnTo>
                  <a:pt x="1318260" y="1421129"/>
                </a:lnTo>
                <a:lnTo>
                  <a:pt x="1337310" y="1421129"/>
                </a:lnTo>
                <a:lnTo>
                  <a:pt x="1320800" y="1404619"/>
                </a:lnTo>
                <a:close/>
              </a:path>
              <a:path w="2766060" h="2849879">
                <a:moveTo>
                  <a:pt x="1337310" y="1421129"/>
                </a:moveTo>
                <a:lnTo>
                  <a:pt x="1318260" y="1421129"/>
                </a:lnTo>
                <a:lnTo>
                  <a:pt x="1320800" y="1423669"/>
                </a:lnTo>
                <a:lnTo>
                  <a:pt x="1339850" y="1423669"/>
                </a:lnTo>
                <a:lnTo>
                  <a:pt x="1337310" y="1421129"/>
                </a:lnTo>
                <a:close/>
              </a:path>
              <a:path w="2766060" h="2849879">
                <a:moveTo>
                  <a:pt x="1339850" y="1423670"/>
                </a:moveTo>
                <a:lnTo>
                  <a:pt x="1320800" y="1423670"/>
                </a:lnTo>
                <a:lnTo>
                  <a:pt x="1324610" y="1427479"/>
                </a:lnTo>
                <a:lnTo>
                  <a:pt x="1343660" y="1427479"/>
                </a:lnTo>
                <a:lnTo>
                  <a:pt x="1339850" y="1423670"/>
                </a:lnTo>
                <a:close/>
              </a:path>
              <a:path w="2766060" h="2849879">
                <a:moveTo>
                  <a:pt x="1343660" y="1427479"/>
                </a:moveTo>
                <a:lnTo>
                  <a:pt x="1324610" y="1427479"/>
                </a:lnTo>
                <a:lnTo>
                  <a:pt x="1330960" y="1433829"/>
                </a:lnTo>
                <a:lnTo>
                  <a:pt x="1350010" y="1433829"/>
                </a:lnTo>
                <a:lnTo>
                  <a:pt x="1343660" y="1427479"/>
                </a:lnTo>
                <a:close/>
              </a:path>
              <a:path w="2766060" h="2849879">
                <a:moveTo>
                  <a:pt x="1350010" y="1433829"/>
                </a:moveTo>
                <a:lnTo>
                  <a:pt x="1330960" y="1433829"/>
                </a:lnTo>
                <a:lnTo>
                  <a:pt x="1352550" y="1455419"/>
                </a:lnTo>
                <a:lnTo>
                  <a:pt x="1371600" y="1455419"/>
                </a:lnTo>
                <a:lnTo>
                  <a:pt x="1350010" y="1433829"/>
                </a:lnTo>
                <a:close/>
              </a:path>
              <a:path w="2766060" h="2849879">
                <a:moveTo>
                  <a:pt x="1371600" y="1455419"/>
                </a:moveTo>
                <a:lnTo>
                  <a:pt x="1352550" y="1455419"/>
                </a:lnTo>
                <a:lnTo>
                  <a:pt x="1356360" y="1459229"/>
                </a:lnTo>
                <a:lnTo>
                  <a:pt x="1375410" y="1459229"/>
                </a:lnTo>
                <a:lnTo>
                  <a:pt x="1371600" y="1455419"/>
                </a:lnTo>
                <a:close/>
              </a:path>
              <a:path w="2766060" h="2849879">
                <a:moveTo>
                  <a:pt x="1375410" y="1459229"/>
                </a:moveTo>
                <a:lnTo>
                  <a:pt x="1356360" y="1459229"/>
                </a:lnTo>
                <a:lnTo>
                  <a:pt x="1369060" y="1471929"/>
                </a:lnTo>
                <a:lnTo>
                  <a:pt x="1388110" y="1471929"/>
                </a:lnTo>
                <a:lnTo>
                  <a:pt x="1375410" y="1459229"/>
                </a:lnTo>
                <a:close/>
              </a:path>
              <a:path w="2766060" h="2849879">
                <a:moveTo>
                  <a:pt x="1388110" y="1471930"/>
                </a:moveTo>
                <a:lnTo>
                  <a:pt x="1369060" y="1471930"/>
                </a:lnTo>
                <a:lnTo>
                  <a:pt x="1371600" y="1474469"/>
                </a:lnTo>
                <a:lnTo>
                  <a:pt x="1390650" y="1474469"/>
                </a:lnTo>
                <a:lnTo>
                  <a:pt x="1388110" y="1471930"/>
                </a:lnTo>
                <a:close/>
              </a:path>
              <a:path w="2766060" h="2849879">
                <a:moveTo>
                  <a:pt x="1390650" y="1474470"/>
                </a:moveTo>
                <a:lnTo>
                  <a:pt x="1371600" y="1474470"/>
                </a:lnTo>
                <a:lnTo>
                  <a:pt x="1377950" y="1480819"/>
                </a:lnTo>
                <a:lnTo>
                  <a:pt x="1397000" y="1480819"/>
                </a:lnTo>
                <a:lnTo>
                  <a:pt x="1390650" y="1474470"/>
                </a:lnTo>
                <a:close/>
              </a:path>
              <a:path w="2766060" h="2849879">
                <a:moveTo>
                  <a:pt x="1397000" y="1480819"/>
                </a:moveTo>
                <a:lnTo>
                  <a:pt x="1377950" y="1480819"/>
                </a:lnTo>
                <a:lnTo>
                  <a:pt x="1388110" y="1490979"/>
                </a:lnTo>
                <a:lnTo>
                  <a:pt x="1407160" y="1490979"/>
                </a:lnTo>
                <a:lnTo>
                  <a:pt x="1397000" y="1480819"/>
                </a:lnTo>
                <a:close/>
              </a:path>
              <a:path w="2766060" h="2849879">
                <a:moveTo>
                  <a:pt x="1407160" y="1490979"/>
                </a:moveTo>
                <a:lnTo>
                  <a:pt x="1388110" y="1490979"/>
                </a:lnTo>
                <a:lnTo>
                  <a:pt x="1400810" y="1503679"/>
                </a:lnTo>
                <a:lnTo>
                  <a:pt x="1419860" y="1503679"/>
                </a:lnTo>
                <a:lnTo>
                  <a:pt x="1407160" y="1490979"/>
                </a:lnTo>
                <a:close/>
              </a:path>
              <a:path w="2766060" h="2849879">
                <a:moveTo>
                  <a:pt x="1419860" y="1503679"/>
                </a:moveTo>
                <a:lnTo>
                  <a:pt x="1400810" y="1503679"/>
                </a:lnTo>
                <a:lnTo>
                  <a:pt x="1403350" y="1506219"/>
                </a:lnTo>
                <a:lnTo>
                  <a:pt x="1422400" y="1506219"/>
                </a:lnTo>
                <a:lnTo>
                  <a:pt x="1419860" y="1503679"/>
                </a:lnTo>
                <a:close/>
              </a:path>
              <a:path w="2766060" h="2849879">
                <a:moveTo>
                  <a:pt x="1422400" y="1506219"/>
                </a:moveTo>
                <a:lnTo>
                  <a:pt x="1403350" y="1506219"/>
                </a:lnTo>
                <a:lnTo>
                  <a:pt x="1413510" y="1516379"/>
                </a:lnTo>
                <a:lnTo>
                  <a:pt x="1432560" y="1516379"/>
                </a:lnTo>
                <a:lnTo>
                  <a:pt x="1422400" y="1506219"/>
                </a:lnTo>
                <a:close/>
              </a:path>
              <a:path w="2766060" h="2849879">
                <a:moveTo>
                  <a:pt x="1432560" y="1516379"/>
                </a:moveTo>
                <a:lnTo>
                  <a:pt x="1413510" y="1516379"/>
                </a:lnTo>
                <a:lnTo>
                  <a:pt x="1416050" y="1518919"/>
                </a:lnTo>
                <a:lnTo>
                  <a:pt x="1435100" y="1518919"/>
                </a:lnTo>
                <a:lnTo>
                  <a:pt x="1432560" y="1516379"/>
                </a:lnTo>
                <a:close/>
              </a:path>
              <a:path w="2766060" h="2849879">
                <a:moveTo>
                  <a:pt x="1435100" y="1518919"/>
                </a:moveTo>
                <a:lnTo>
                  <a:pt x="1416050" y="1518919"/>
                </a:lnTo>
                <a:lnTo>
                  <a:pt x="1428750" y="1531619"/>
                </a:lnTo>
                <a:lnTo>
                  <a:pt x="1447800" y="1531619"/>
                </a:lnTo>
                <a:lnTo>
                  <a:pt x="1435100" y="1518919"/>
                </a:lnTo>
                <a:close/>
              </a:path>
              <a:path w="2766060" h="2849879">
                <a:moveTo>
                  <a:pt x="1447800" y="1531619"/>
                </a:moveTo>
                <a:lnTo>
                  <a:pt x="1428750" y="1531619"/>
                </a:lnTo>
                <a:lnTo>
                  <a:pt x="1447799" y="1550669"/>
                </a:lnTo>
                <a:lnTo>
                  <a:pt x="1466849" y="1550669"/>
                </a:lnTo>
                <a:lnTo>
                  <a:pt x="1447800" y="1531619"/>
                </a:lnTo>
                <a:close/>
              </a:path>
              <a:path w="2766060" h="2849879">
                <a:moveTo>
                  <a:pt x="1466850" y="1550669"/>
                </a:moveTo>
                <a:lnTo>
                  <a:pt x="1447800" y="1550669"/>
                </a:lnTo>
                <a:lnTo>
                  <a:pt x="1470660" y="1573529"/>
                </a:lnTo>
                <a:lnTo>
                  <a:pt x="1489710" y="1573529"/>
                </a:lnTo>
                <a:lnTo>
                  <a:pt x="1466850" y="1550669"/>
                </a:lnTo>
                <a:close/>
              </a:path>
              <a:path w="2766060" h="2849879">
                <a:moveTo>
                  <a:pt x="1489710" y="1573529"/>
                </a:moveTo>
                <a:lnTo>
                  <a:pt x="1470660" y="1573529"/>
                </a:lnTo>
                <a:lnTo>
                  <a:pt x="1498600" y="1601469"/>
                </a:lnTo>
                <a:lnTo>
                  <a:pt x="1517650" y="1601469"/>
                </a:lnTo>
                <a:lnTo>
                  <a:pt x="1489710" y="1573529"/>
                </a:lnTo>
                <a:close/>
              </a:path>
              <a:path w="2766060" h="2849879">
                <a:moveTo>
                  <a:pt x="1517650" y="1601469"/>
                </a:moveTo>
                <a:lnTo>
                  <a:pt x="1498600" y="1601469"/>
                </a:lnTo>
                <a:lnTo>
                  <a:pt x="1527810" y="1630679"/>
                </a:lnTo>
                <a:lnTo>
                  <a:pt x="1546860" y="1630679"/>
                </a:lnTo>
                <a:lnTo>
                  <a:pt x="1517650" y="1601469"/>
                </a:lnTo>
                <a:close/>
              </a:path>
              <a:path w="2766060" h="2849879">
                <a:moveTo>
                  <a:pt x="1546860" y="1630679"/>
                </a:moveTo>
                <a:lnTo>
                  <a:pt x="1527810" y="1630679"/>
                </a:lnTo>
                <a:lnTo>
                  <a:pt x="1530350" y="1633219"/>
                </a:lnTo>
                <a:lnTo>
                  <a:pt x="1549400" y="1633219"/>
                </a:lnTo>
                <a:lnTo>
                  <a:pt x="1546860" y="1630679"/>
                </a:lnTo>
                <a:close/>
              </a:path>
              <a:path w="2766060" h="2849879">
                <a:moveTo>
                  <a:pt x="1549400" y="1633219"/>
                </a:moveTo>
                <a:lnTo>
                  <a:pt x="1530350" y="1633219"/>
                </a:lnTo>
                <a:lnTo>
                  <a:pt x="1562100" y="1664969"/>
                </a:lnTo>
                <a:lnTo>
                  <a:pt x="1581149" y="1664969"/>
                </a:lnTo>
                <a:lnTo>
                  <a:pt x="1549400" y="1633219"/>
                </a:lnTo>
                <a:close/>
              </a:path>
              <a:path w="2766060" h="2849879">
                <a:moveTo>
                  <a:pt x="1581150" y="1664969"/>
                </a:moveTo>
                <a:lnTo>
                  <a:pt x="1562100" y="1664969"/>
                </a:lnTo>
                <a:lnTo>
                  <a:pt x="1587500" y="1690369"/>
                </a:lnTo>
                <a:lnTo>
                  <a:pt x="1606550" y="1690369"/>
                </a:lnTo>
                <a:lnTo>
                  <a:pt x="1581150" y="1664969"/>
                </a:lnTo>
                <a:close/>
              </a:path>
              <a:path w="2766060" h="2849879">
                <a:moveTo>
                  <a:pt x="1606550" y="1690369"/>
                </a:moveTo>
                <a:lnTo>
                  <a:pt x="1587500" y="1690369"/>
                </a:lnTo>
                <a:lnTo>
                  <a:pt x="1591310" y="1694179"/>
                </a:lnTo>
                <a:lnTo>
                  <a:pt x="1610360" y="1694179"/>
                </a:lnTo>
                <a:lnTo>
                  <a:pt x="1606550" y="1690369"/>
                </a:lnTo>
                <a:close/>
              </a:path>
              <a:path w="2766060" h="2849879">
                <a:moveTo>
                  <a:pt x="1610360" y="1694179"/>
                </a:moveTo>
                <a:lnTo>
                  <a:pt x="1591310" y="1694179"/>
                </a:lnTo>
                <a:lnTo>
                  <a:pt x="1638300" y="1741169"/>
                </a:lnTo>
                <a:lnTo>
                  <a:pt x="1657350" y="1741169"/>
                </a:lnTo>
                <a:lnTo>
                  <a:pt x="1610360" y="1694179"/>
                </a:lnTo>
                <a:close/>
              </a:path>
              <a:path w="2766060" h="2849879">
                <a:moveTo>
                  <a:pt x="1657350" y="1741170"/>
                </a:moveTo>
                <a:lnTo>
                  <a:pt x="1638300" y="1741170"/>
                </a:lnTo>
                <a:lnTo>
                  <a:pt x="1680210" y="1783079"/>
                </a:lnTo>
                <a:lnTo>
                  <a:pt x="1699260" y="1783079"/>
                </a:lnTo>
                <a:lnTo>
                  <a:pt x="1657350" y="1741170"/>
                </a:lnTo>
                <a:close/>
              </a:path>
              <a:path w="2766060" h="2849879">
                <a:moveTo>
                  <a:pt x="1699260" y="1783079"/>
                </a:moveTo>
                <a:lnTo>
                  <a:pt x="1680210" y="1783079"/>
                </a:lnTo>
                <a:lnTo>
                  <a:pt x="1682750" y="1785619"/>
                </a:lnTo>
                <a:lnTo>
                  <a:pt x="1701800" y="1785619"/>
                </a:lnTo>
                <a:lnTo>
                  <a:pt x="1699260" y="1783079"/>
                </a:lnTo>
                <a:close/>
              </a:path>
              <a:path w="2766060" h="2849879">
                <a:moveTo>
                  <a:pt x="1701800" y="1785619"/>
                </a:moveTo>
                <a:lnTo>
                  <a:pt x="1682750" y="1785619"/>
                </a:lnTo>
                <a:lnTo>
                  <a:pt x="1708150" y="1811019"/>
                </a:lnTo>
                <a:lnTo>
                  <a:pt x="1727200" y="1811019"/>
                </a:lnTo>
                <a:lnTo>
                  <a:pt x="1701800" y="1785619"/>
                </a:lnTo>
                <a:close/>
              </a:path>
              <a:path w="2766060" h="2849879">
                <a:moveTo>
                  <a:pt x="1727200" y="1811019"/>
                </a:moveTo>
                <a:lnTo>
                  <a:pt x="1708150" y="1811019"/>
                </a:lnTo>
                <a:lnTo>
                  <a:pt x="1739900" y="1842769"/>
                </a:lnTo>
                <a:lnTo>
                  <a:pt x="1758950" y="1842769"/>
                </a:lnTo>
                <a:lnTo>
                  <a:pt x="1727200" y="1811019"/>
                </a:lnTo>
                <a:close/>
              </a:path>
              <a:path w="2766060" h="2849879">
                <a:moveTo>
                  <a:pt x="1758950" y="1842769"/>
                </a:moveTo>
                <a:lnTo>
                  <a:pt x="1739900" y="1842769"/>
                </a:lnTo>
                <a:lnTo>
                  <a:pt x="1803400" y="1906269"/>
                </a:lnTo>
                <a:lnTo>
                  <a:pt x="1822450" y="1906269"/>
                </a:lnTo>
                <a:lnTo>
                  <a:pt x="1758950" y="1842769"/>
                </a:lnTo>
                <a:close/>
              </a:path>
              <a:path w="2766060" h="2849879">
                <a:moveTo>
                  <a:pt x="1822450" y="1906270"/>
                </a:moveTo>
                <a:lnTo>
                  <a:pt x="1803400" y="1906270"/>
                </a:lnTo>
                <a:lnTo>
                  <a:pt x="1807209" y="1910079"/>
                </a:lnTo>
                <a:lnTo>
                  <a:pt x="1826259" y="1910079"/>
                </a:lnTo>
                <a:lnTo>
                  <a:pt x="1822450" y="1906270"/>
                </a:lnTo>
                <a:close/>
              </a:path>
              <a:path w="2766060" h="2849879">
                <a:moveTo>
                  <a:pt x="1826260" y="1910079"/>
                </a:moveTo>
                <a:lnTo>
                  <a:pt x="1807210" y="1910079"/>
                </a:lnTo>
                <a:lnTo>
                  <a:pt x="1832610" y="1935479"/>
                </a:lnTo>
                <a:lnTo>
                  <a:pt x="1851660" y="1935479"/>
                </a:lnTo>
                <a:lnTo>
                  <a:pt x="1826260" y="1910079"/>
                </a:lnTo>
                <a:close/>
              </a:path>
              <a:path w="2766060" h="2849879">
                <a:moveTo>
                  <a:pt x="1851660" y="1935479"/>
                </a:moveTo>
                <a:lnTo>
                  <a:pt x="1832610" y="1935479"/>
                </a:lnTo>
                <a:lnTo>
                  <a:pt x="1835150" y="1938019"/>
                </a:lnTo>
                <a:lnTo>
                  <a:pt x="1854200" y="1938019"/>
                </a:lnTo>
                <a:lnTo>
                  <a:pt x="1851660" y="1935479"/>
                </a:lnTo>
                <a:close/>
              </a:path>
              <a:path w="2766060" h="2849879">
                <a:moveTo>
                  <a:pt x="1854200" y="1938019"/>
                </a:moveTo>
                <a:lnTo>
                  <a:pt x="1835150" y="1938019"/>
                </a:lnTo>
                <a:lnTo>
                  <a:pt x="1838960" y="1941829"/>
                </a:lnTo>
                <a:lnTo>
                  <a:pt x="1858010" y="1941829"/>
                </a:lnTo>
                <a:lnTo>
                  <a:pt x="1854200" y="1938019"/>
                </a:lnTo>
                <a:close/>
              </a:path>
              <a:path w="2766060" h="2849879">
                <a:moveTo>
                  <a:pt x="1858010" y="1941829"/>
                </a:moveTo>
                <a:lnTo>
                  <a:pt x="1838960" y="1941829"/>
                </a:lnTo>
                <a:lnTo>
                  <a:pt x="1841500" y="1944369"/>
                </a:lnTo>
                <a:lnTo>
                  <a:pt x="1860550" y="1944369"/>
                </a:lnTo>
                <a:lnTo>
                  <a:pt x="1858010" y="1941829"/>
                </a:lnTo>
                <a:close/>
              </a:path>
              <a:path w="2766060" h="2849879">
                <a:moveTo>
                  <a:pt x="1860550" y="1944370"/>
                </a:moveTo>
                <a:lnTo>
                  <a:pt x="1841500" y="1944370"/>
                </a:lnTo>
                <a:lnTo>
                  <a:pt x="1866900" y="1969769"/>
                </a:lnTo>
                <a:lnTo>
                  <a:pt x="1885950" y="1969769"/>
                </a:lnTo>
                <a:lnTo>
                  <a:pt x="1860550" y="1944370"/>
                </a:lnTo>
                <a:close/>
              </a:path>
              <a:path w="2766060" h="2849879">
                <a:moveTo>
                  <a:pt x="1885950" y="1969769"/>
                </a:moveTo>
                <a:lnTo>
                  <a:pt x="1866900" y="1969769"/>
                </a:lnTo>
                <a:lnTo>
                  <a:pt x="1885950" y="1988819"/>
                </a:lnTo>
                <a:lnTo>
                  <a:pt x="1905000" y="1988819"/>
                </a:lnTo>
                <a:lnTo>
                  <a:pt x="1885950" y="1969769"/>
                </a:lnTo>
                <a:close/>
              </a:path>
              <a:path w="2766060" h="2849879">
                <a:moveTo>
                  <a:pt x="1905000" y="1988819"/>
                </a:moveTo>
                <a:lnTo>
                  <a:pt x="1885950" y="1988819"/>
                </a:lnTo>
                <a:lnTo>
                  <a:pt x="1896109" y="1998979"/>
                </a:lnTo>
                <a:lnTo>
                  <a:pt x="1915159" y="1998979"/>
                </a:lnTo>
                <a:lnTo>
                  <a:pt x="1905000" y="1988819"/>
                </a:lnTo>
                <a:close/>
              </a:path>
              <a:path w="2766060" h="2849879">
                <a:moveTo>
                  <a:pt x="1915160" y="1998979"/>
                </a:moveTo>
                <a:lnTo>
                  <a:pt x="1896110" y="1998979"/>
                </a:lnTo>
                <a:lnTo>
                  <a:pt x="1905000" y="2007869"/>
                </a:lnTo>
                <a:lnTo>
                  <a:pt x="1924050" y="2007869"/>
                </a:lnTo>
                <a:lnTo>
                  <a:pt x="1915160" y="1998979"/>
                </a:lnTo>
                <a:close/>
              </a:path>
              <a:path w="2766060" h="2849879">
                <a:moveTo>
                  <a:pt x="1924050" y="2007869"/>
                </a:moveTo>
                <a:lnTo>
                  <a:pt x="1905000" y="2007869"/>
                </a:lnTo>
                <a:lnTo>
                  <a:pt x="1908810" y="2011679"/>
                </a:lnTo>
                <a:lnTo>
                  <a:pt x="1927860" y="2011679"/>
                </a:lnTo>
                <a:lnTo>
                  <a:pt x="1924050" y="2007869"/>
                </a:lnTo>
                <a:close/>
              </a:path>
              <a:path w="2766060" h="2849879">
                <a:moveTo>
                  <a:pt x="1927860" y="2011679"/>
                </a:moveTo>
                <a:lnTo>
                  <a:pt x="1908810" y="2011679"/>
                </a:lnTo>
                <a:lnTo>
                  <a:pt x="1917700" y="2020569"/>
                </a:lnTo>
                <a:lnTo>
                  <a:pt x="1936750" y="2020569"/>
                </a:lnTo>
                <a:lnTo>
                  <a:pt x="1927860" y="2011679"/>
                </a:lnTo>
                <a:close/>
              </a:path>
              <a:path w="2766060" h="2849879">
                <a:moveTo>
                  <a:pt x="1936750" y="2020569"/>
                </a:moveTo>
                <a:lnTo>
                  <a:pt x="1917700" y="2020569"/>
                </a:lnTo>
                <a:lnTo>
                  <a:pt x="1921510" y="2024379"/>
                </a:lnTo>
                <a:lnTo>
                  <a:pt x="1940560" y="2024379"/>
                </a:lnTo>
                <a:lnTo>
                  <a:pt x="1936750" y="2020569"/>
                </a:lnTo>
                <a:close/>
              </a:path>
              <a:path w="2766060" h="2849879">
                <a:moveTo>
                  <a:pt x="1940560" y="2024379"/>
                </a:moveTo>
                <a:lnTo>
                  <a:pt x="1921510" y="2024379"/>
                </a:lnTo>
                <a:lnTo>
                  <a:pt x="1924050" y="2026919"/>
                </a:lnTo>
                <a:lnTo>
                  <a:pt x="1943100" y="2026919"/>
                </a:lnTo>
                <a:lnTo>
                  <a:pt x="1940560" y="2024379"/>
                </a:lnTo>
                <a:close/>
              </a:path>
              <a:path w="2766060" h="2849879">
                <a:moveTo>
                  <a:pt x="1943100" y="2026919"/>
                </a:moveTo>
                <a:lnTo>
                  <a:pt x="1924050" y="2026919"/>
                </a:lnTo>
                <a:lnTo>
                  <a:pt x="1936750" y="2039619"/>
                </a:lnTo>
                <a:lnTo>
                  <a:pt x="1955800" y="2039619"/>
                </a:lnTo>
                <a:lnTo>
                  <a:pt x="1943100" y="2026919"/>
                </a:lnTo>
                <a:close/>
              </a:path>
              <a:path w="2766060" h="2849879">
                <a:moveTo>
                  <a:pt x="2566670" y="2650489"/>
                </a:moveTo>
                <a:lnTo>
                  <a:pt x="2547620" y="2650489"/>
                </a:lnTo>
                <a:lnTo>
                  <a:pt x="2673350" y="2776219"/>
                </a:lnTo>
                <a:lnTo>
                  <a:pt x="2692400" y="2776219"/>
                </a:lnTo>
                <a:lnTo>
                  <a:pt x="2566670" y="2650489"/>
                </a:lnTo>
                <a:close/>
              </a:path>
              <a:path w="2766060" h="2849879">
                <a:moveTo>
                  <a:pt x="2564130" y="2647949"/>
                </a:moveTo>
                <a:lnTo>
                  <a:pt x="2545080" y="2647949"/>
                </a:lnTo>
                <a:lnTo>
                  <a:pt x="2546350" y="2649219"/>
                </a:lnTo>
                <a:lnTo>
                  <a:pt x="2565400" y="2649219"/>
                </a:lnTo>
                <a:lnTo>
                  <a:pt x="2564130" y="2647949"/>
                </a:lnTo>
                <a:close/>
              </a:path>
              <a:path w="2766060" h="2849879">
                <a:moveTo>
                  <a:pt x="2560320" y="2644139"/>
                </a:moveTo>
                <a:lnTo>
                  <a:pt x="2541270" y="2644139"/>
                </a:lnTo>
                <a:lnTo>
                  <a:pt x="2543810" y="2646679"/>
                </a:lnTo>
                <a:lnTo>
                  <a:pt x="2562860" y="2646679"/>
                </a:lnTo>
                <a:lnTo>
                  <a:pt x="2560320" y="2644139"/>
                </a:lnTo>
                <a:close/>
              </a:path>
              <a:path w="2766060" h="2849879">
                <a:moveTo>
                  <a:pt x="2557780" y="2641599"/>
                </a:moveTo>
                <a:lnTo>
                  <a:pt x="2538729" y="2641599"/>
                </a:lnTo>
                <a:lnTo>
                  <a:pt x="2540000" y="2642869"/>
                </a:lnTo>
                <a:lnTo>
                  <a:pt x="2559050" y="2642869"/>
                </a:lnTo>
                <a:lnTo>
                  <a:pt x="2557780" y="2641599"/>
                </a:lnTo>
                <a:close/>
              </a:path>
              <a:path w="2766060" h="2849879">
                <a:moveTo>
                  <a:pt x="2553970" y="2637789"/>
                </a:moveTo>
                <a:lnTo>
                  <a:pt x="2534920" y="2637789"/>
                </a:lnTo>
                <a:lnTo>
                  <a:pt x="2537460" y="2640329"/>
                </a:lnTo>
                <a:lnTo>
                  <a:pt x="2556510" y="2640329"/>
                </a:lnTo>
                <a:lnTo>
                  <a:pt x="2553970" y="2637789"/>
                </a:lnTo>
                <a:close/>
              </a:path>
              <a:path w="2766060" h="2849879">
                <a:moveTo>
                  <a:pt x="2551430" y="2635249"/>
                </a:moveTo>
                <a:lnTo>
                  <a:pt x="2532380" y="2635249"/>
                </a:lnTo>
                <a:lnTo>
                  <a:pt x="2533650" y="2636519"/>
                </a:lnTo>
                <a:lnTo>
                  <a:pt x="2552700" y="2636519"/>
                </a:lnTo>
                <a:lnTo>
                  <a:pt x="2551430" y="2635249"/>
                </a:lnTo>
                <a:close/>
              </a:path>
              <a:path w="2766060" h="2849879">
                <a:moveTo>
                  <a:pt x="2547620" y="2631440"/>
                </a:moveTo>
                <a:lnTo>
                  <a:pt x="2528570" y="2631440"/>
                </a:lnTo>
                <a:lnTo>
                  <a:pt x="2531110" y="2633979"/>
                </a:lnTo>
                <a:lnTo>
                  <a:pt x="2550160" y="2633979"/>
                </a:lnTo>
                <a:lnTo>
                  <a:pt x="2547620" y="2631440"/>
                </a:lnTo>
                <a:close/>
              </a:path>
              <a:path w="2766060" h="2849879">
                <a:moveTo>
                  <a:pt x="2545080" y="2628899"/>
                </a:moveTo>
                <a:lnTo>
                  <a:pt x="2526030" y="2628899"/>
                </a:lnTo>
                <a:lnTo>
                  <a:pt x="2527300" y="2630169"/>
                </a:lnTo>
                <a:lnTo>
                  <a:pt x="2546350" y="2630169"/>
                </a:lnTo>
                <a:lnTo>
                  <a:pt x="2545080" y="2628899"/>
                </a:lnTo>
                <a:close/>
              </a:path>
              <a:path w="2766060" h="2849879">
                <a:moveTo>
                  <a:pt x="2541270" y="2625089"/>
                </a:moveTo>
                <a:lnTo>
                  <a:pt x="2522220" y="2625089"/>
                </a:lnTo>
                <a:lnTo>
                  <a:pt x="2524760" y="2627629"/>
                </a:lnTo>
                <a:lnTo>
                  <a:pt x="2543810" y="2627629"/>
                </a:lnTo>
                <a:lnTo>
                  <a:pt x="2541270" y="2625089"/>
                </a:lnTo>
                <a:close/>
              </a:path>
              <a:path w="2766060" h="2849879">
                <a:moveTo>
                  <a:pt x="2538730" y="2622549"/>
                </a:moveTo>
                <a:lnTo>
                  <a:pt x="2519680" y="2622549"/>
                </a:lnTo>
                <a:lnTo>
                  <a:pt x="2520950" y="2623819"/>
                </a:lnTo>
                <a:lnTo>
                  <a:pt x="2540000" y="2623819"/>
                </a:lnTo>
                <a:lnTo>
                  <a:pt x="2538730" y="2622549"/>
                </a:lnTo>
                <a:close/>
              </a:path>
              <a:path w="2766060" h="2849879">
                <a:moveTo>
                  <a:pt x="2534920" y="2618740"/>
                </a:moveTo>
                <a:lnTo>
                  <a:pt x="2515870" y="2618740"/>
                </a:lnTo>
                <a:lnTo>
                  <a:pt x="2518410" y="2621279"/>
                </a:lnTo>
                <a:lnTo>
                  <a:pt x="2537460" y="2621279"/>
                </a:lnTo>
                <a:lnTo>
                  <a:pt x="2534920" y="2618740"/>
                </a:lnTo>
                <a:close/>
              </a:path>
              <a:path w="2766060" h="2849879">
                <a:moveTo>
                  <a:pt x="2532380" y="2616199"/>
                </a:moveTo>
                <a:lnTo>
                  <a:pt x="2513330" y="2616199"/>
                </a:lnTo>
                <a:lnTo>
                  <a:pt x="2514600" y="2617469"/>
                </a:lnTo>
                <a:lnTo>
                  <a:pt x="2533650" y="2617469"/>
                </a:lnTo>
                <a:lnTo>
                  <a:pt x="2532380" y="2616199"/>
                </a:lnTo>
                <a:close/>
              </a:path>
              <a:path w="2766060" h="2849879">
                <a:moveTo>
                  <a:pt x="2528570" y="2612389"/>
                </a:moveTo>
                <a:lnTo>
                  <a:pt x="2509520" y="2612389"/>
                </a:lnTo>
                <a:lnTo>
                  <a:pt x="2512060" y="2614929"/>
                </a:lnTo>
                <a:lnTo>
                  <a:pt x="2531110" y="2614929"/>
                </a:lnTo>
                <a:lnTo>
                  <a:pt x="2528570" y="2612389"/>
                </a:lnTo>
                <a:close/>
              </a:path>
              <a:path w="2766060" h="2849879">
                <a:moveTo>
                  <a:pt x="2526030" y="2609849"/>
                </a:moveTo>
                <a:lnTo>
                  <a:pt x="2506979" y="2609849"/>
                </a:lnTo>
                <a:lnTo>
                  <a:pt x="2508250" y="2611119"/>
                </a:lnTo>
                <a:lnTo>
                  <a:pt x="2527300" y="2611119"/>
                </a:lnTo>
                <a:lnTo>
                  <a:pt x="2526030" y="2609849"/>
                </a:lnTo>
                <a:close/>
              </a:path>
              <a:path w="2766060" h="2849879">
                <a:moveTo>
                  <a:pt x="2522220" y="2606039"/>
                </a:moveTo>
                <a:lnTo>
                  <a:pt x="2503170" y="2606039"/>
                </a:lnTo>
                <a:lnTo>
                  <a:pt x="2505710" y="2608579"/>
                </a:lnTo>
                <a:lnTo>
                  <a:pt x="2524760" y="2608579"/>
                </a:lnTo>
                <a:lnTo>
                  <a:pt x="2522220" y="2606039"/>
                </a:lnTo>
                <a:close/>
              </a:path>
              <a:path w="2766060" h="2849879">
                <a:moveTo>
                  <a:pt x="2519680" y="2603499"/>
                </a:moveTo>
                <a:lnTo>
                  <a:pt x="2500630" y="2603499"/>
                </a:lnTo>
                <a:lnTo>
                  <a:pt x="2501900" y="2604769"/>
                </a:lnTo>
                <a:lnTo>
                  <a:pt x="2520950" y="2604769"/>
                </a:lnTo>
                <a:lnTo>
                  <a:pt x="2519680" y="2603499"/>
                </a:lnTo>
                <a:close/>
              </a:path>
              <a:path w="2766060" h="2849879">
                <a:moveTo>
                  <a:pt x="2515870" y="2599689"/>
                </a:moveTo>
                <a:lnTo>
                  <a:pt x="2496820" y="2599689"/>
                </a:lnTo>
                <a:lnTo>
                  <a:pt x="2499360" y="2602229"/>
                </a:lnTo>
                <a:lnTo>
                  <a:pt x="2518410" y="2602229"/>
                </a:lnTo>
                <a:lnTo>
                  <a:pt x="2515870" y="2599689"/>
                </a:lnTo>
                <a:close/>
              </a:path>
              <a:path w="2766060" h="2849879">
                <a:moveTo>
                  <a:pt x="2513330" y="2597149"/>
                </a:moveTo>
                <a:lnTo>
                  <a:pt x="2494280" y="2597149"/>
                </a:lnTo>
                <a:lnTo>
                  <a:pt x="2495550" y="2598419"/>
                </a:lnTo>
                <a:lnTo>
                  <a:pt x="2514600" y="2598419"/>
                </a:lnTo>
                <a:lnTo>
                  <a:pt x="2513330" y="2597149"/>
                </a:lnTo>
                <a:close/>
              </a:path>
              <a:path w="2766060" h="2849879">
                <a:moveTo>
                  <a:pt x="2509520" y="2593339"/>
                </a:moveTo>
                <a:lnTo>
                  <a:pt x="2490470" y="2593339"/>
                </a:lnTo>
                <a:lnTo>
                  <a:pt x="2493010" y="2595879"/>
                </a:lnTo>
                <a:lnTo>
                  <a:pt x="2512060" y="2595879"/>
                </a:lnTo>
                <a:lnTo>
                  <a:pt x="2509520" y="2593339"/>
                </a:lnTo>
                <a:close/>
              </a:path>
              <a:path w="2766060" h="2849879">
                <a:moveTo>
                  <a:pt x="2506980" y="2590799"/>
                </a:moveTo>
                <a:lnTo>
                  <a:pt x="2487930" y="2590799"/>
                </a:lnTo>
                <a:lnTo>
                  <a:pt x="2489200" y="2592069"/>
                </a:lnTo>
                <a:lnTo>
                  <a:pt x="2508250" y="2592069"/>
                </a:lnTo>
                <a:lnTo>
                  <a:pt x="2506980" y="2590799"/>
                </a:lnTo>
                <a:close/>
              </a:path>
              <a:path w="2766060" h="2849879">
                <a:moveTo>
                  <a:pt x="2503170" y="2586989"/>
                </a:moveTo>
                <a:lnTo>
                  <a:pt x="2484120" y="2586989"/>
                </a:lnTo>
                <a:lnTo>
                  <a:pt x="2486660" y="2589529"/>
                </a:lnTo>
                <a:lnTo>
                  <a:pt x="2505710" y="2589529"/>
                </a:lnTo>
                <a:lnTo>
                  <a:pt x="2503170" y="2586989"/>
                </a:lnTo>
                <a:close/>
              </a:path>
              <a:path w="2766060" h="2849879">
                <a:moveTo>
                  <a:pt x="2500630" y="2584449"/>
                </a:moveTo>
                <a:lnTo>
                  <a:pt x="2481580" y="2584449"/>
                </a:lnTo>
                <a:lnTo>
                  <a:pt x="2482850" y="2585719"/>
                </a:lnTo>
                <a:lnTo>
                  <a:pt x="2501900" y="2585719"/>
                </a:lnTo>
                <a:lnTo>
                  <a:pt x="2500630" y="2584449"/>
                </a:lnTo>
                <a:close/>
              </a:path>
              <a:path w="2766060" h="2849879">
                <a:moveTo>
                  <a:pt x="2496820" y="2580639"/>
                </a:moveTo>
                <a:lnTo>
                  <a:pt x="2477770" y="2580639"/>
                </a:lnTo>
                <a:lnTo>
                  <a:pt x="2480310" y="2583179"/>
                </a:lnTo>
                <a:lnTo>
                  <a:pt x="2499360" y="2583179"/>
                </a:lnTo>
                <a:lnTo>
                  <a:pt x="2496820" y="2580639"/>
                </a:lnTo>
                <a:close/>
              </a:path>
              <a:path w="2766060" h="2849879">
                <a:moveTo>
                  <a:pt x="2494280" y="2578099"/>
                </a:moveTo>
                <a:lnTo>
                  <a:pt x="2475229" y="2578099"/>
                </a:lnTo>
                <a:lnTo>
                  <a:pt x="2476500" y="2579369"/>
                </a:lnTo>
                <a:lnTo>
                  <a:pt x="2495550" y="2579369"/>
                </a:lnTo>
                <a:lnTo>
                  <a:pt x="2494280" y="2578099"/>
                </a:lnTo>
                <a:close/>
              </a:path>
              <a:path w="2766060" h="2849879">
                <a:moveTo>
                  <a:pt x="2490470" y="2574289"/>
                </a:moveTo>
                <a:lnTo>
                  <a:pt x="2471420" y="2574289"/>
                </a:lnTo>
                <a:lnTo>
                  <a:pt x="2473960" y="2576829"/>
                </a:lnTo>
                <a:lnTo>
                  <a:pt x="2493010" y="2576829"/>
                </a:lnTo>
                <a:lnTo>
                  <a:pt x="2490470" y="2574289"/>
                </a:lnTo>
                <a:close/>
              </a:path>
              <a:path w="2766060" h="2849879">
                <a:moveTo>
                  <a:pt x="2487930" y="2571749"/>
                </a:moveTo>
                <a:lnTo>
                  <a:pt x="2468880" y="2571749"/>
                </a:lnTo>
                <a:lnTo>
                  <a:pt x="2470150" y="2573019"/>
                </a:lnTo>
                <a:lnTo>
                  <a:pt x="2489200" y="2573019"/>
                </a:lnTo>
                <a:lnTo>
                  <a:pt x="2487930" y="2571749"/>
                </a:lnTo>
                <a:close/>
              </a:path>
              <a:path w="2766060" h="2849879">
                <a:moveTo>
                  <a:pt x="2484120" y="2567939"/>
                </a:moveTo>
                <a:lnTo>
                  <a:pt x="2465070" y="2567939"/>
                </a:lnTo>
                <a:lnTo>
                  <a:pt x="2467610" y="2570479"/>
                </a:lnTo>
                <a:lnTo>
                  <a:pt x="2486660" y="2570479"/>
                </a:lnTo>
                <a:lnTo>
                  <a:pt x="2484120" y="2567939"/>
                </a:lnTo>
                <a:close/>
              </a:path>
              <a:path w="2766060" h="2849879">
                <a:moveTo>
                  <a:pt x="2481580" y="2565399"/>
                </a:moveTo>
                <a:lnTo>
                  <a:pt x="2462530" y="2565399"/>
                </a:lnTo>
                <a:lnTo>
                  <a:pt x="2463800" y="2566669"/>
                </a:lnTo>
                <a:lnTo>
                  <a:pt x="2482850" y="2566669"/>
                </a:lnTo>
                <a:lnTo>
                  <a:pt x="2481580" y="2565399"/>
                </a:lnTo>
                <a:close/>
              </a:path>
              <a:path w="2766060" h="2849879">
                <a:moveTo>
                  <a:pt x="2477770" y="2561589"/>
                </a:moveTo>
                <a:lnTo>
                  <a:pt x="2458720" y="2561589"/>
                </a:lnTo>
                <a:lnTo>
                  <a:pt x="2461260" y="2564129"/>
                </a:lnTo>
                <a:lnTo>
                  <a:pt x="2480310" y="2564129"/>
                </a:lnTo>
                <a:lnTo>
                  <a:pt x="2477770" y="2561589"/>
                </a:lnTo>
                <a:close/>
              </a:path>
              <a:path w="2766060" h="2849879">
                <a:moveTo>
                  <a:pt x="2475230" y="2559049"/>
                </a:moveTo>
                <a:lnTo>
                  <a:pt x="2456179" y="2559049"/>
                </a:lnTo>
                <a:lnTo>
                  <a:pt x="2457450" y="2560319"/>
                </a:lnTo>
                <a:lnTo>
                  <a:pt x="2476500" y="2560319"/>
                </a:lnTo>
                <a:lnTo>
                  <a:pt x="2475230" y="2559049"/>
                </a:lnTo>
                <a:close/>
              </a:path>
              <a:path w="2766060" h="2849879">
                <a:moveTo>
                  <a:pt x="2468880" y="2552699"/>
                </a:moveTo>
                <a:lnTo>
                  <a:pt x="2449830" y="2552699"/>
                </a:lnTo>
                <a:lnTo>
                  <a:pt x="2454910" y="2557779"/>
                </a:lnTo>
                <a:lnTo>
                  <a:pt x="2473960" y="2557779"/>
                </a:lnTo>
                <a:lnTo>
                  <a:pt x="2468880" y="2552699"/>
                </a:lnTo>
                <a:close/>
              </a:path>
              <a:path w="2766060" h="2849879">
                <a:moveTo>
                  <a:pt x="2465070" y="2548889"/>
                </a:moveTo>
                <a:lnTo>
                  <a:pt x="2446020" y="2548889"/>
                </a:lnTo>
                <a:lnTo>
                  <a:pt x="2448560" y="2551429"/>
                </a:lnTo>
                <a:lnTo>
                  <a:pt x="2467610" y="2551429"/>
                </a:lnTo>
                <a:lnTo>
                  <a:pt x="2465070" y="2548889"/>
                </a:lnTo>
                <a:close/>
              </a:path>
              <a:path w="2766060" h="2849879">
                <a:moveTo>
                  <a:pt x="2462530" y="2546349"/>
                </a:moveTo>
                <a:lnTo>
                  <a:pt x="2443480" y="2546349"/>
                </a:lnTo>
                <a:lnTo>
                  <a:pt x="2444750" y="2547619"/>
                </a:lnTo>
                <a:lnTo>
                  <a:pt x="2463800" y="2547619"/>
                </a:lnTo>
                <a:lnTo>
                  <a:pt x="2462530" y="2546349"/>
                </a:lnTo>
                <a:close/>
              </a:path>
              <a:path w="2766060" h="2849879">
                <a:moveTo>
                  <a:pt x="2458720" y="2542539"/>
                </a:moveTo>
                <a:lnTo>
                  <a:pt x="2439670" y="2542539"/>
                </a:lnTo>
                <a:lnTo>
                  <a:pt x="2442210" y="2545079"/>
                </a:lnTo>
                <a:lnTo>
                  <a:pt x="2461260" y="2545079"/>
                </a:lnTo>
                <a:lnTo>
                  <a:pt x="2458720" y="2542539"/>
                </a:lnTo>
                <a:close/>
              </a:path>
              <a:path w="2766060" h="2849879">
                <a:moveTo>
                  <a:pt x="2456180" y="2539999"/>
                </a:moveTo>
                <a:lnTo>
                  <a:pt x="2437130" y="2539999"/>
                </a:lnTo>
                <a:lnTo>
                  <a:pt x="2438400" y="2541269"/>
                </a:lnTo>
                <a:lnTo>
                  <a:pt x="2457450" y="2541269"/>
                </a:lnTo>
                <a:lnTo>
                  <a:pt x="2456180" y="2539999"/>
                </a:lnTo>
                <a:close/>
              </a:path>
              <a:path w="2766060" h="2849879">
                <a:moveTo>
                  <a:pt x="2452370" y="2536190"/>
                </a:moveTo>
                <a:lnTo>
                  <a:pt x="2433320" y="2536190"/>
                </a:lnTo>
                <a:lnTo>
                  <a:pt x="2435860" y="2538729"/>
                </a:lnTo>
                <a:lnTo>
                  <a:pt x="2454910" y="2538729"/>
                </a:lnTo>
                <a:lnTo>
                  <a:pt x="2452370" y="2536190"/>
                </a:lnTo>
                <a:close/>
              </a:path>
              <a:path w="2766060" h="2849879">
                <a:moveTo>
                  <a:pt x="2449830" y="2533649"/>
                </a:moveTo>
                <a:lnTo>
                  <a:pt x="2430779" y="2533649"/>
                </a:lnTo>
                <a:lnTo>
                  <a:pt x="2432050" y="2534919"/>
                </a:lnTo>
                <a:lnTo>
                  <a:pt x="2451100" y="2534919"/>
                </a:lnTo>
                <a:lnTo>
                  <a:pt x="2449830" y="2533649"/>
                </a:lnTo>
                <a:close/>
              </a:path>
              <a:path w="2766060" h="2849879">
                <a:moveTo>
                  <a:pt x="2446020" y="2529839"/>
                </a:moveTo>
                <a:lnTo>
                  <a:pt x="2426970" y="2529839"/>
                </a:lnTo>
                <a:lnTo>
                  <a:pt x="2429510" y="2532379"/>
                </a:lnTo>
                <a:lnTo>
                  <a:pt x="2448560" y="2532379"/>
                </a:lnTo>
                <a:lnTo>
                  <a:pt x="2446020" y="2529839"/>
                </a:lnTo>
                <a:close/>
              </a:path>
              <a:path w="2766060" h="2849879">
                <a:moveTo>
                  <a:pt x="2443480" y="2527299"/>
                </a:moveTo>
                <a:lnTo>
                  <a:pt x="2424429" y="2527299"/>
                </a:lnTo>
                <a:lnTo>
                  <a:pt x="2425700" y="2528569"/>
                </a:lnTo>
                <a:lnTo>
                  <a:pt x="2444750" y="2528569"/>
                </a:lnTo>
                <a:lnTo>
                  <a:pt x="2443480" y="2527299"/>
                </a:lnTo>
                <a:close/>
              </a:path>
              <a:path w="2766060" h="2849879">
                <a:moveTo>
                  <a:pt x="2439670" y="2523489"/>
                </a:moveTo>
                <a:lnTo>
                  <a:pt x="2420620" y="2523489"/>
                </a:lnTo>
                <a:lnTo>
                  <a:pt x="2423160" y="2526029"/>
                </a:lnTo>
                <a:lnTo>
                  <a:pt x="2442210" y="2526029"/>
                </a:lnTo>
                <a:lnTo>
                  <a:pt x="2439670" y="2523489"/>
                </a:lnTo>
                <a:close/>
              </a:path>
              <a:path w="2766060" h="2849879">
                <a:moveTo>
                  <a:pt x="2437130" y="2520949"/>
                </a:moveTo>
                <a:lnTo>
                  <a:pt x="2418080" y="2520949"/>
                </a:lnTo>
                <a:lnTo>
                  <a:pt x="2419350" y="2522219"/>
                </a:lnTo>
                <a:lnTo>
                  <a:pt x="2438400" y="2522219"/>
                </a:lnTo>
                <a:lnTo>
                  <a:pt x="2437130" y="2520949"/>
                </a:lnTo>
                <a:close/>
              </a:path>
              <a:path w="2766060" h="2849879">
                <a:moveTo>
                  <a:pt x="2433320" y="2517139"/>
                </a:moveTo>
                <a:lnTo>
                  <a:pt x="2414270" y="2517139"/>
                </a:lnTo>
                <a:lnTo>
                  <a:pt x="2416810" y="2519679"/>
                </a:lnTo>
                <a:lnTo>
                  <a:pt x="2435860" y="2519679"/>
                </a:lnTo>
                <a:lnTo>
                  <a:pt x="2433320" y="2517139"/>
                </a:lnTo>
                <a:close/>
              </a:path>
              <a:path w="2766060" h="2849879">
                <a:moveTo>
                  <a:pt x="2430780" y="2514599"/>
                </a:moveTo>
                <a:lnTo>
                  <a:pt x="2411729" y="2514599"/>
                </a:lnTo>
                <a:lnTo>
                  <a:pt x="2413000" y="2515869"/>
                </a:lnTo>
                <a:lnTo>
                  <a:pt x="2432050" y="2515869"/>
                </a:lnTo>
                <a:lnTo>
                  <a:pt x="2430780" y="2514599"/>
                </a:lnTo>
                <a:close/>
              </a:path>
              <a:path w="2766060" h="2849879">
                <a:moveTo>
                  <a:pt x="2426970" y="2510790"/>
                </a:moveTo>
                <a:lnTo>
                  <a:pt x="2407920" y="2510790"/>
                </a:lnTo>
                <a:lnTo>
                  <a:pt x="2410460" y="2513329"/>
                </a:lnTo>
                <a:lnTo>
                  <a:pt x="2429510" y="2513329"/>
                </a:lnTo>
                <a:lnTo>
                  <a:pt x="2426970" y="2510790"/>
                </a:lnTo>
                <a:close/>
              </a:path>
              <a:path w="2766060" h="2849879">
                <a:moveTo>
                  <a:pt x="2424430" y="2508249"/>
                </a:moveTo>
                <a:lnTo>
                  <a:pt x="2405380" y="2508249"/>
                </a:lnTo>
                <a:lnTo>
                  <a:pt x="2406650" y="2509519"/>
                </a:lnTo>
                <a:lnTo>
                  <a:pt x="2425700" y="2509519"/>
                </a:lnTo>
                <a:lnTo>
                  <a:pt x="2424430" y="2508249"/>
                </a:lnTo>
                <a:close/>
              </a:path>
              <a:path w="2766060" h="2849879">
                <a:moveTo>
                  <a:pt x="2420620" y="2504439"/>
                </a:moveTo>
                <a:lnTo>
                  <a:pt x="2401570" y="2504439"/>
                </a:lnTo>
                <a:lnTo>
                  <a:pt x="2404110" y="2506979"/>
                </a:lnTo>
                <a:lnTo>
                  <a:pt x="2423160" y="2506979"/>
                </a:lnTo>
                <a:lnTo>
                  <a:pt x="2420620" y="2504439"/>
                </a:lnTo>
                <a:close/>
              </a:path>
              <a:path w="2766060" h="2849879">
                <a:moveTo>
                  <a:pt x="2418080" y="2501899"/>
                </a:moveTo>
                <a:lnTo>
                  <a:pt x="2399030" y="2501899"/>
                </a:lnTo>
                <a:lnTo>
                  <a:pt x="2400300" y="2503169"/>
                </a:lnTo>
                <a:lnTo>
                  <a:pt x="2419350" y="2503169"/>
                </a:lnTo>
                <a:lnTo>
                  <a:pt x="2418080" y="2501899"/>
                </a:lnTo>
                <a:close/>
              </a:path>
              <a:path w="2766060" h="2849879">
                <a:moveTo>
                  <a:pt x="2414270" y="2498089"/>
                </a:moveTo>
                <a:lnTo>
                  <a:pt x="2395220" y="2498089"/>
                </a:lnTo>
                <a:lnTo>
                  <a:pt x="2397760" y="2500629"/>
                </a:lnTo>
                <a:lnTo>
                  <a:pt x="2416810" y="2500629"/>
                </a:lnTo>
                <a:lnTo>
                  <a:pt x="2414270" y="2498089"/>
                </a:lnTo>
                <a:close/>
              </a:path>
              <a:path w="2766060" h="2849879">
                <a:moveTo>
                  <a:pt x="2411730" y="2495549"/>
                </a:moveTo>
                <a:lnTo>
                  <a:pt x="2392679" y="2495549"/>
                </a:lnTo>
                <a:lnTo>
                  <a:pt x="2393950" y="2496819"/>
                </a:lnTo>
                <a:lnTo>
                  <a:pt x="2413000" y="2496819"/>
                </a:lnTo>
                <a:lnTo>
                  <a:pt x="2411730" y="2495549"/>
                </a:lnTo>
                <a:close/>
              </a:path>
              <a:path w="2766060" h="2849879">
                <a:moveTo>
                  <a:pt x="2405380" y="2489199"/>
                </a:moveTo>
                <a:lnTo>
                  <a:pt x="2386329" y="2489199"/>
                </a:lnTo>
                <a:lnTo>
                  <a:pt x="2391410" y="2494279"/>
                </a:lnTo>
                <a:lnTo>
                  <a:pt x="2410460" y="2494279"/>
                </a:lnTo>
                <a:lnTo>
                  <a:pt x="2405380" y="2489199"/>
                </a:lnTo>
                <a:close/>
              </a:path>
              <a:path w="2766060" h="2849879">
                <a:moveTo>
                  <a:pt x="2399030" y="2482849"/>
                </a:moveTo>
                <a:lnTo>
                  <a:pt x="2379980" y="2482849"/>
                </a:lnTo>
                <a:lnTo>
                  <a:pt x="2385060" y="2487929"/>
                </a:lnTo>
                <a:lnTo>
                  <a:pt x="2404110" y="2487929"/>
                </a:lnTo>
                <a:lnTo>
                  <a:pt x="2399030" y="2482849"/>
                </a:lnTo>
                <a:close/>
              </a:path>
              <a:path w="2766060" h="2849879">
                <a:moveTo>
                  <a:pt x="2392680" y="2476499"/>
                </a:moveTo>
                <a:lnTo>
                  <a:pt x="2373630" y="2476499"/>
                </a:lnTo>
                <a:lnTo>
                  <a:pt x="2378710" y="2481579"/>
                </a:lnTo>
                <a:lnTo>
                  <a:pt x="2397760" y="2481579"/>
                </a:lnTo>
                <a:lnTo>
                  <a:pt x="2392680" y="2476499"/>
                </a:lnTo>
                <a:close/>
              </a:path>
              <a:path w="2766060" h="2849879">
                <a:moveTo>
                  <a:pt x="2386330" y="2470149"/>
                </a:moveTo>
                <a:lnTo>
                  <a:pt x="2367279" y="2470149"/>
                </a:lnTo>
                <a:lnTo>
                  <a:pt x="2372360" y="2475229"/>
                </a:lnTo>
                <a:lnTo>
                  <a:pt x="2391410" y="2475229"/>
                </a:lnTo>
                <a:lnTo>
                  <a:pt x="2386330" y="2470149"/>
                </a:lnTo>
                <a:close/>
              </a:path>
              <a:path w="2766060" h="2849879">
                <a:moveTo>
                  <a:pt x="2379980" y="2463799"/>
                </a:moveTo>
                <a:lnTo>
                  <a:pt x="2360929" y="2463799"/>
                </a:lnTo>
                <a:lnTo>
                  <a:pt x="2366010" y="2468880"/>
                </a:lnTo>
                <a:lnTo>
                  <a:pt x="2385060" y="2468880"/>
                </a:lnTo>
                <a:lnTo>
                  <a:pt x="2379980" y="2463799"/>
                </a:lnTo>
                <a:close/>
              </a:path>
              <a:path w="2766060" h="2849879">
                <a:moveTo>
                  <a:pt x="2373630" y="2457449"/>
                </a:moveTo>
                <a:lnTo>
                  <a:pt x="2354579" y="2457449"/>
                </a:lnTo>
                <a:lnTo>
                  <a:pt x="2359660" y="2462529"/>
                </a:lnTo>
                <a:lnTo>
                  <a:pt x="2378710" y="2462529"/>
                </a:lnTo>
                <a:lnTo>
                  <a:pt x="2373630" y="2457449"/>
                </a:lnTo>
                <a:close/>
              </a:path>
              <a:path w="2766060" h="2849879">
                <a:moveTo>
                  <a:pt x="2367280" y="2451099"/>
                </a:moveTo>
                <a:lnTo>
                  <a:pt x="2348229" y="2451099"/>
                </a:lnTo>
                <a:lnTo>
                  <a:pt x="2353310" y="2456179"/>
                </a:lnTo>
                <a:lnTo>
                  <a:pt x="2372360" y="2456179"/>
                </a:lnTo>
                <a:lnTo>
                  <a:pt x="2367280" y="2451099"/>
                </a:lnTo>
                <a:close/>
              </a:path>
              <a:path w="2766060" h="2849879">
                <a:moveTo>
                  <a:pt x="2362200" y="2446019"/>
                </a:moveTo>
                <a:lnTo>
                  <a:pt x="2343150" y="2446019"/>
                </a:lnTo>
                <a:lnTo>
                  <a:pt x="2346960" y="2449829"/>
                </a:lnTo>
                <a:lnTo>
                  <a:pt x="2366010" y="2449829"/>
                </a:lnTo>
                <a:lnTo>
                  <a:pt x="2362200" y="2446019"/>
                </a:lnTo>
                <a:close/>
              </a:path>
              <a:path w="2766060" h="2849879">
                <a:moveTo>
                  <a:pt x="2355850" y="2439669"/>
                </a:moveTo>
                <a:lnTo>
                  <a:pt x="2336800" y="2439669"/>
                </a:lnTo>
                <a:lnTo>
                  <a:pt x="2341880" y="2444749"/>
                </a:lnTo>
                <a:lnTo>
                  <a:pt x="2360930" y="2444749"/>
                </a:lnTo>
                <a:lnTo>
                  <a:pt x="2355850" y="2439669"/>
                </a:lnTo>
                <a:close/>
              </a:path>
              <a:path w="2766060" h="2849879">
                <a:moveTo>
                  <a:pt x="2349500" y="2433319"/>
                </a:moveTo>
                <a:lnTo>
                  <a:pt x="2330450" y="2433319"/>
                </a:lnTo>
                <a:lnTo>
                  <a:pt x="2335530" y="2438399"/>
                </a:lnTo>
                <a:lnTo>
                  <a:pt x="2354580" y="2438399"/>
                </a:lnTo>
                <a:lnTo>
                  <a:pt x="2349500" y="2433319"/>
                </a:lnTo>
                <a:close/>
              </a:path>
              <a:path w="2766060" h="2849879">
                <a:moveTo>
                  <a:pt x="2343150" y="2426969"/>
                </a:moveTo>
                <a:lnTo>
                  <a:pt x="2324100" y="2426969"/>
                </a:lnTo>
                <a:lnTo>
                  <a:pt x="2329180" y="2432049"/>
                </a:lnTo>
                <a:lnTo>
                  <a:pt x="2348230" y="2432049"/>
                </a:lnTo>
                <a:lnTo>
                  <a:pt x="2343150" y="2426969"/>
                </a:lnTo>
                <a:close/>
              </a:path>
              <a:path w="2766060" h="2849879">
                <a:moveTo>
                  <a:pt x="2336800" y="2420619"/>
                </a:moveTo>
                <a:lnTo>
                  <a:pt x="2317750" y="2420619"/>
                </a:lnTo>
                <a:lnTo>
                  <a:pt x="2322830" y="2425699"/>
                </a:lnTo>
                <a:lnTo>
                  <a:pt x="2341880" y="2425699"/>
                </a:lnTo>
                <a:lnTo>
                  <a:pt x="2336800" y="2420619"/>
                </a:lnTo>
                <a:close/>
              </a:path>
              <a:path w="2766060" h="2849879">
                <a:moveTo>
                  <a:pt x="2330450" y="2414269"/>
                </a:moveTo>
                <a:lnTo>
                  <a:pt x="2311400" y="2414269"/>
                </a:lnTo>
                <a:lnTo>
                  <a:pt x="2316480" y="2419349"/>
                </a:lnTo>
                <a:lnTo>
                  <a:pt x="2335530" y="2419349"/>
                </a:lnTo>
                <a:lnTo>
                  <a:pt x="2330450" y="2414269"/>
                </a:lnTo>
                <a:close/>
              </a:path>
              <a:path w="2766060" h="2849879">
                <a:moveTo>
                  <a:pt x="2324100" y="2407919"/>
                </a:moveTo>
                <a:lnTo>
                  <a:pt x="2305050" y="2407919"/>
                </a:lnTo>
                <a:lnTo>
                  <a:pt x="2310130" y="2412999"/>
                </a:lnTo>
                <a:lnTo>
                  <a:pt x="2329180" y="2412999"/>
                </a:lnTo>
                <a:lnTo>
                  <a:pt x="2324100" y="2407919"/>
                </a:lnTo>
                <a:close/>
              </a:path>
              <a:path w="2766060" h="2849879">
                <a:moveTo>
                  <a:pt x="2317750" y="2401569"/>
                </a:moveTo>
                <a:lnTo>
                  <a:pt x="2298700" y="2401569"/>
                </a:lnTo>
                <a:lnTo>
                  <a:pt x="2303780" y="2406649"/>
                </a:lnTo>
                <a:lnTo>
                  <a:pt x="2322830" y="2406649"/>
                </a:lnTo>
                <a:lnTo>
                  <a:pt x="2317750" y="2401569"/>
                </a:lnTo>
                <a:close/>
              </a:path>
              <a:path w="2766060" h="2849879">
                <a:moveTo>
                  <a:pt x="2311400" y="2395219"/>
                </a:moveTo>
                <a:lnTo>
                  <a:pt x="2292350" y="2395219"/>
                </a:lnTo>
                <a:lnTo>
                  <a:pt x="2297430" y="2400299"/>
                </a:lnTo>
                <a:lnTo>
                  <a:pt x="2316480" y="2400299"/>
                </a:lnTo>
                <a:lnTo>
                  <a:pt x="2311400" y="2395219"/>
                </a:lnTo>
                <a:close/>
              </a:path>
              <a:path w="2766060" h="2849879">
                <a:moveTo>
                  <a:pt x="2305050" y="2388869"/>
                </a:moveTo>
                <a:lnTo>
                  <a:pt x="2286000" y="2388869"/>
                </a:lnTo>
                <a:lnTo>
                  <a:pt x="2291080" y="2393949"/>
                </a:lnTo>
                <a:lnTo>
                  <a:pt x="2310130" y="2393949"/>
                </a:lnTo>
                <a:lnTo>
                  <a:pt x="2305050" y="2388869"/>
                </a:lnTo>
                <a:close/>
              </a:path>
              <a:path w="2766060" h="2849879">
                <a:moveTo>
                  <a:pt x="2298700" y="2382519"/>
                </a:moveTo>
                <a:lnTo>
                  <a:pt x="2279650" y="2382519"/>
                </a:lnTo>
                <a:lnTo>
                  <a:pt x="2284730" y="2387599"/>
                </a:lnTo>
                <a:lnTo>
                  <a:pt x="2303780" y="2387599"/>
                </a:lnTo>
                <a:lnTo>
                  <a:pt x="2298700" y="2382519"/>
                </a:lnTo>
                <a:close/>
              </a:path>
              <a:path w="2766060" h="2849879">
                <a:moveTo>
                  <a:pt x="2292350" y="2376169"/>
                </a:moveTo>
                <a:lnTo>
                  <a:pt x="2273300" y="2376169"/>
                </a:lnTo>
                <a:lnTo>
                  <a:pt x="2278380" y="2381249"/>
                </a:lnTo>
                <a:lnTo>
                  <a:pt x="2297430" y="2381249"/>
                </a:lnTo>
                <a:lnTo>
                  <a:pt x="2292350" y="2376169"/>
                </a:lnTo>
                <a:close/>
              </a:path>
              <a:path w="2766060" h="2849879">
                <a:moveTo>
                  <a:pt x="2286000" y="2369819"/>
                </a:moveTo>
                <a:lnTo>
                  <a:pt x="2266950" y="2369819"/>
                </a:lnTo>
                <a:lnTo>
                  <a:pt x="2272030" y="2374899"/>
                </a:lnTo>
                <a:lnTo>
                  <a:pt x="2291080" y="2374899"/>
                </a:lnTo>
                <a:lnTo>
                  <a:pt x="2286000" y="2369819"/>
                </a:lnTo>
                <a:close/>
              </a:path>
              <a:path w="2766060" h="2849879">
                <a:moveTo>
                  <a:pt x="2279650" y="2363469"/>
                </a:moveTo>
                <a:lnTo>
                  <a:pt x="2260600" y="2363469"/>
                </a:lnTo>
                <a:lnTo>
                  <a:pt x="2265680" y="2368549"/>
                </a:lnTo>
                <a:lnTo>
                  <a:pt x="2284730" y="2368549"/>
                </a:lnTo>
                <a:lnTo>
                  <a:pt x="2279650" y="2363469"/>
                </a:lnTo>
                <a:close/>
              </a:path>
              <a:path w="2766060" h="2849879">
                <a:moveTo>
                  <a:pt x="2273300" y="2357119"/>
                </a:moveTo>
                <a:lnTo>
                  <a:pt x="2254250" y="2357119"/>
                </a:lnTo>
                <a:lnTo>
                  <a:pt x="2259330" y="2362199"/>
                </a:lnTo>
                <a:lnTo>
                  <a:pt x="2278380" y="2362199"/>
                </a:lnTo>
                <a:lnTo>
                  <a:pt x="2273300" y="2357119"/>
                </a:lnTo>
                <a:close/>
              </a:path>
              <a:path w="2766060" h="2849879">
                <a:moveTo>
                  <a:pt x="2266950" y="2350769"/>
                </a:moveTo>
                <a:lnTo>
                  <a:pt x="2247900" y="2350769"/>
                </a:lnTo>
                <a:lnTo>
                  <a:pt x="2252980" y="2355849"/>
                </a:lnTo>
                <a:lnTo>
                  <a:pt x="2272030" y="2355849"/>
                </a:lnTo>
                <a:lnTo>
                  <a:pt x="2266950" y="2350769"/>
                </a:lnTo>
                <a:close/>
              </a:path>
              <a:path w="2766060" h="2849879">
                <a:moveTo>
                  <a:pt x="2260600" y="2344419"/>
                </a:moveTo>
                <a:lnTo>
                  <a:pt x="2241550" y="2344419"/>
                </a:lnTo>
                <a:lnTo>
                  <a:pt x="2246630" y="2349499"/>
                </a:lnTo>
                <a:lnTo>
                  <a:pt x="2265680" y="2349499"/>
                </a:lnTo>
                <a:lnTo>
                  <a:pt x="2260600" y="2344419"/>
                </a:lnTo>
                <a:close/>
              </a:path>
              <a:path w="2766060" h="2849879">
                <a:moveTo>
                  <a:pt x="2254250" y="2338069"/>
                </a:moveTo>
                <a:lnTo>
                  <a:pt x="2235200" y="2338069"/>
                </a:lnTo>
                <a:lnTo>
                  <a:pt x="2240280" y="2343149"/>
                </a:lnTo>
                <a:lnTo>
                  <a:pt x="2259330" y="2343149"/>
                </a:lnTo>
                <a:lnTo>
                  <a:pt x="2254250" y="2338069"/>
                </a:lnTo>
                <a:close/>
              </a:path>
              <a:path w="2766060" h="2849879">
                <a:moveTo>
                  <a:pt x="2247900" y="2331719"/>
                </a:moveTo>
                <a:lnTo>
                  <a:pt x="2228850" y="2331719"/>
                </a:lnTo>
                <a:lnTo>
                  <a:pt x="2233930" y="2336799"/>
                </a:lnTo>
                <a:lnTo>
                  <a:pt x="2252980" y="2336799"/>
                </a:lnTo>
                <a:lnTo>
                  <a:pt x="2247900" y="2331719"/>
                </a:lnTo>
                <a:close/>
              </a:path>
              <a:path w="2766060" h="2849879">
                <a:moveTo>
                  <a:pt x="2241550" y="2325369"/>
                </a:moveTo>
                <a:lnTo>
                  <a:pt x="2222500" y="2325369"/>
                </a:lnTo>
                <a:lnTo>
                  <a:pt x="2227580" y="2330449"/>
                </a:lnTo>
                <a:lnTo>
                  <a:pt x="2246629" y="2330449"/>
                </a:lnTo>
                <a:lnTo>
                  <a:pt x="2241550" y="2325369"/>
                </a:lnTo>
                <a:close/>
              </a:path>
              <a:path w="2766060" h="2849879">
                <a:moveTo>
                  <a:pt x="2235200" y="2319019"/>
                </a:moveTo>
                <a:lnTo>
                  <a:pt x="2216150" y="2319019"/>
                </a:lnTo>
                <a:lnTo>
                  <a:pt x="2221230" y="2324099"/>
                </a:lnTo>
                <a:lnTo>
                  <a:pt x="2240280" y="2324099"/>
                </a:lnTo>
                <a:lnTo>
                  <a:pt x="2235200" y="2319019"/>
                </a:lnTo>
                <a:close/>
              </a:path>
              <a:path w="2766060" h="2849879">
                <a:moveTo>
                  <a:pt x="2228850" y="2312669"/>
                </a:moveTo>
                <a:lnTo>
                  <a:pt x="2209800" y="2312669"/>
                </a:lnTo>
                <a:lnTo>
                  <a:pt x="2214880" y="2317749"/>
                </a:lnTo>
                <a:lnTo>
                  <a:pt x="2233930" y="2317749"/>
                </a:lnTo>
                <a:lnTo>
                  <a:pt x="2228850" y="2312669"/>
                </a:lnTo>
                <a:close/>
              </a:path>
              <a:path w="2766060" h="2849879">
                <a:moveTo>
                  <a:pt x="2222500" y="2306319"/>
                </a:moveTo>
                <a:lnTo>
                  <a:pt x="2203450" y="2306319"/>
                </a:lnTo>
                <a:lnTo>
                  <a:pt x="2208530" y="2311399"/>
                </a:lnTo>
                <a:lnTo>
                  <a:pt x="2227580" y="2311399"/>
                </a:lnTo>
                <a:lnTo>
                  <a:pt x="2222500" y="2306319"/>
                </a:lnTo>
                <a:close/>
              </a:path>
              <a:path w="2766060" h="2849879">
                <a:moveTo>
                  <a:pt x="2216150" y="2299969"/>
                </a:moveTo>
                <a:lnTo>
                  <a:pt x="2197100" y="2299969"/>
                </a:lnTo>
                <a:lnTo>
                  <a:pt x="2202180" y="2305049"/>
                </a:lnTo>
                <a:lnTo>
                  <a:pt x="2221230" y="2305049"/>
                </a:lnTo>
                <a:lnTo>
                  <a:pt x="2216150" y="2299969"/>
                </a:lnTo>
                <a:close/>
              </a:path>
              <a:path w="2766060" h="2849879">
                <a:moveTo>
                  <a:pt x="2209800" y="2293619"/>
                </a:moveTo>
                <a:lnTo>
                  <a:pt x="2190750" y="2293619"/>
                </a:lnTo>
                <a:lnTo>
                  <a:pt x="2195830" y="2298699"/>
                </a:lnTo>
                <a:lnTo>
                  <a:pt x="2214880" y="2298699"/>
                </a:lnTo>
                <a:lnTo>
                  <a:pt x="2209800" y="2293619"/>
                </a:lnTo>
                <a:close/>
              </a:path>
              <a:path w="2766060" h="2849879">
                <a:moveTo>
                  <a:pt x="2203450" y="2287269"/>
                </a:moveTo>
                <a:lnTo>
                  <a:pt x="2184400" y="2287269"/>
                </a:lnTo>
                <a:lnTo>
                  <a:pt x="2189480" y="2292349"/>
                </a:lnTo>
                <a:lnTo>
                  <a:pt x="2208530" y="2292349"/>
                </a:lnTo>
                <a:lnTo>
                  <a:pt x="2203450" y="2287269"/>
                </a:lnTo>
                <a:close/>
              </a:path>
              <a:path w="2766060" h="2849879">
                <a:moveTo>
                  <a:pt x="2197100" y="2280919"/>
                </a:moveTo>
                <a:lnTo>
                  <a:pt x="2178050" y="2280919"/>
                </a:lnTo>
                <a:lnTo>
                  <a:pt x="2183130" y="2285999"/>
                </a:lnTo>
                <a:lnTo>
                  <a:pt x="2202180" y="2285999"/>
                </a:lnTo>
                <a:lnTo>
                  <a:pt x="2197100" y="2280919"/>
                </a:lnTo>
                <a:close/>
              </a:path>
              <a:path w="2766060" h="2849879">
                <a:moveTo>
                  <a:pt x="2190750" y="2274569"/>
                </a:moveTo>
                <a:lnTo>
                  <a:pt x="2171700" y="2274569"/>
                </a:lnTo>
                <a:lnTo>
                  <a:pt x="2176780" y="2279649"/>
                </a:lnTo>
                <a:lnTo>
                  <a:pt x="2195830" y="2279649"/>
                </a:lnTo>
                <a:lnTo>
                  <a:pt x="2190750" y="2274569"/>
                </a:lnTo>
                <a:close/>
              </a:path>
              <a:path w="2766060" h="2849879">
                <a:moveTo>
                  <a:pt x="2184400" y="2268219"/>
                </a:moveTo>
                <a:lnTo>
                  <a:pt x="2165350" y="2268219"/>
                </a:lnTo>
                <a:lnTo>
                  <a:pt x="2170430" y="2273299"/>
                </a:lnTo>
                <a:lnTo>
                  <a:pt x="2189480" y="2273299"/>
                </a:lnTo>
                <a:lnTo>
                  <a:pt x="2184400" y="2268219"/>
                </a:lnTo>
                <a:close/>
              </a:path>
              <a:path w="2766060" h="2849879">
                <a:moveTo>
                  <a:pt x="2178050" y="2261869"/>
                </a:moveTo>
                <a:lnTo>
                  <a:pt x="2159000" y="2261869"/>
                </a:lnTo>
                <a:lnTo>
                  <a:pt x="2164080" y="2266949"/>
                </a:lnTo>
                <a:lnTo>
                  <a:pt x="2183130" y="2266949"/>
                </a:lnTo>
                <a:lnTo>
                  <a:pt x="2178050" y="2261869"/>
                </a:lnTo>
                <a:close/>
              </a:path>
              <a:path w="2766060" h="2849879">
                <a:moveTo>
                  <a:pt x="2171700" y="2255519"/>
                </a:moveTo>
                <a:lnTo>
                  <a:pt x="2152650" y="2255519"/>
                </a:lnTo>
                <a:lnTo>
                  <a:pt x="2157730" y="2260599"/>
                </a:lnTo>
                <a:lnTo>
                  <a:pt x="2176780" y="2260599"/>
                </a:lnTo>
                <a:lnTo>
                  <a:pt x="2171700" y="2255519"/>
                </a:lnTo>
                <a:close/>
              </a:path>
              <a:path w="2766060" h="2849879">
                <a:moveTo>
                  <a:pt x="2165350" y="2249169"/>
                </a:moveTo>
                <a:lnTo>
                  <a:pt x="2146300" y="2249169"/>
                </a:lnTo>
                <a:lnTo>
                  <a:pt x="2151380" y="2254249"/>
                </a:lnTo>
                <a:lnTo>
                  <a:pt x="2170430" y="2254249"/>
                </a:lnTo>
                <a:lnTo>
                  <a:pt x="2165350" y="2249169"/>
                </a:lnTo>
                <a:close/>
              </a:path>
              <a:path w="2766060" h="2849879">
                <a:moveTo>
                  <a:pt x="1957070" y="2040889"/>
                </a:moveTo>
                <a:lnTo>
                  <a:pt x="1938020" y="2040889"/>
                </a:lnTo>
                <a:lnTo>
                  <a:pt x="2145030" y="2247899"/>
                </a:lnTo>
                <a:lnTo>
                  <a:pt x="2164080" y="2247899"/>
                </a:lnTo>
                <a:lnTo>
                  <a:pt x="1957070" y="2040889"/>
                </a:lnTo>
                <a:close/>
              </a:path>
              <a:path w="2766060" h="2849879">
                <a:moveTo>
                  <a:pt x="2692400" y="2776219"/>
                </a:moveTo>
                <a:lnTo>
                  <a:pt x="2673350" y="2776219"/>
                </a:lnTo>
                <a:lnTo>
                  <a:pt x="2698750" y="2801619"/>
                </a:lnTo>
                <a:lnTo>
                  <a:pt x="2717800" y="2801619"/>
                </a:lnTo>
                <a:lnTo>
                  <a:pt x="2692400" y="2776219"/>
                </a:lnTo>
                <a:close/>
              </a:path>
              <a:path w="2766060" h="2849879">
                <a:moveTo>
                  <a:pt x="2717800" y="2801619"/>
                </a:moveTo>
                <a:lnTo>
                  <a:pt x="2698750" y="2801619"/>
                </a:lnTo>
                <a:lnTo>
                  <a:pt x="2747010" y="2849879"/>
                </a:lnTo>
                <a:lnTo>
                  <a:pt x="2766060" y="2849879"/>
                </a:lnTo>
                <a:lnTo>
                  <a:pt x="2717800" y="2801619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0" y="4105909"/>
            <a:ext cx="2747010" cy="2747010"/>
          </a:xfrm>
          <a:custGeom>
            <a:avLst/>
            <a:gdLst/>
            <a:ahLst/>
            <a:cxnLst/>
            <a:rect l="l" t="t" r="r" b="b"/>
            <a:pathLst>
              <a:path w="2747010" h="2747009">
                <a:moveTo>
                  <a:pt x="0" y="0"/>
                </a:moveTo>
                <a:lnTo>
                  <a:pt x="0" y="5080"/>
                </a:lnTo>
                <a:lnTo>
                  <a:pt x="5080" y="5080"/>
                </a:lnTo>
                <a:lnTo>
                  <a:pt x="0" y="0"/>
                </a:lnTo>
                <a:close/>
              </a:path>
              <a:path w="2747010" h="2747009">
                <a:moveTo>
                  <a:pt x="5080" y="5080"/>
                </a:moveTo>
                <a:lnTo>
                  <a:pt x="0" y="5080"/>
                </a:lnTo>
                <a:lnTo>
                  <a:pt x="0" y="11430"/>
                </a:lnTo>
                <a:lnTo>
                  <a:pt x="11430" y="11430"/>
                </a:lnTo>
                <a:lnTo>
                  <a:pt x="5080" y="5080"/>
                </a:lnTo>
                <a:close/>
              </a:path>
              <a:path w="2747010" h="2747009">
                <a:moveTo>
                  <a:pt x="11430" y="11430"/>
                </a:moveTo>
                <a:lnTo>
                  <a:pt x="0" y="11430"/>
                </a:lnTo>
                <a:lnTo>
                  <a:pt x="0" y="17780"/>
                </a:lnTo>
                <a:lnTo>
                  <a:pt x="17780" y="17780"/>
                </a:lnTo>
                <a:lnTo>
                  <a:pt x="11430" y="11430"/>
                </a:lnTo>
                <a:close/>
              </a:path>
              <a:path w="2747010" h="2747009">
                <a:moveTo>
                  <a:pt x="17780" y="17780"/>
                </a:moveTo>
                <a:lnTo>
                  <a:pt x="0" y="17780"/>
                </a:lnTo>
                <a:lnTo>
                  <a:pt x="0" y="20271"/>
                </a:lnTo>
                <a:lnTo>
                  <a:pt x="3860" y="24130"/>
                </a:lnTo>
                <a:lnTo>
                  <a:pt x="24130" y="24130"/>
                </a:lnTo>
                <a:lnTo>
                  <a:pt x="17780" y="17780"/>
                </a:lnTo>
                <a:close/>
              </a:path>
              <a:path w="2747010" h="2747009">
                <a:moveTo>
                  <a:pt x="24130" y="24130"/>
                </a:moveTo>
                <a:lnTo>
                  <a:pt x="3860" y="24130"/>
                </a:lnTo>
                <a:lnTo>
                  <a:pt x="10213" y="30480"/>
                </a:lnTo>
                <a:lnTo>
                  <a:pt x="30480" y="30480"/>
                </a:lnTo>
                <a:lnTo>
                  <a:pt x="24130" y="24130"/>
                </a:lnTo>
                <a:close/>
              </a:path>
              <a:path w="2747010" h="2747009">
                <a:moveTo>
                  <a:pt x="30480" y="30480"/>
                </a:moveTo>
                <a:lnTo>
                  <a:pt x="10213" y="30480"/>
                </a:lnTo>
                <a:lnTo>
                  <a:pt x="16565" y="36830"/>
                </a:lnTo>
                <a:lnTo>
                  <a:pt x="36830" y="36830"/>
                </a:lnTo>
                <a:lnTo>
                  <a:pt x="30480" y="30480"/>
                </a:lnTo>
                <a:close/>
              </a:path>
              <a:path w="2747010" h="2747009">
                <a:moveTo>
                  <a:pt x="36830" y="36830"/>
                </a:moveTo>
                <a:lnTo>
                  <a:pt x="16565" y="36830"/>
                </a:lnTo>
                <a:lnTo>
                  <a:pt x="22918" y="43180"/>
                </a:lnTo>
                <a:lnTo>
                  <a:pt x="43180" y="43180"/>
                </a:lnTo>
                <a:lnTo>
                  <a:pt x="36830" y="36830"/>
                </a:lnTo>
                <a:close/>
              </a:path>
              <a:path w="2747010" h="2747009">
                <a:moveTo>
                  <a:pt x="43180" y="43180"/>
                </a:moveTo>
                <a:lnTo>
                  <a:pt x="22918" y="43180"/>
                </a:lnTo>
                <a:lnTo>
                  <a:pt x="35624" y="55879"/>
                </a:lnTo>
                <a:lnTo>
                  <a:pt x="55879" y="55879"/>
                </a:lnTo>
                <a:lnTo>
                  <a:pt x="43180" y="43180"/>
                </a:lnTo>
                <a:close/>
              </a:path>
              <a:path w="2747010" h="2747009">
                <a:moveTo>
                  <a:pt x="55880" y="55880"/>
                </a:moveTo>
                <a:lnTo>
                  <a:pt x="35624" y="55880"/>
                </a:lnTo>
                <a:lnTo>
                  <a:pt x="41976" y="62230"/>
                </a:lnTo>
                <a:lnTo>
                  <a:pt x="62230" y="62230"/>
                </a:lnTo>
                <a:lnTo>
                  <a:pt x="55880" y="55880"/>
                </a:lnTo>
                <a:close/>
              </a:path>
              <a:path w="2747010" h="2747009">
                <a:moveTo>
                  <a:pt x="62230" y="62230"/>
                </a:moveTo>
                <a:lnTo>
                  <a:pt x="41976" y="62230"/>
                </a:lnTo>
                <a:lnTo>
                  <a:pt x="54682" y="74930"/>
                </a:lnTo>
                <a:lnTo>
                  <a:pt x="74930" y="74930"/>
                </a:lnTo>
                <a:lnTo>
                  <a:pt x="62230" y="62230"/>
                </a:lnTo>
                <a:close/>
              </a:path>
              <a:path w="2747010" h="2747009">
                <a:moveTo>
                  <a:pt x="74930" y="74930"/>
                </a:moveTo>
                <a:lnTo>
                  <a:pt x="54682" y="74930"/>
                </a:lnTo>
                <a:lnTo>
                  <a:pt x="61034" y="81280"/>
                </a:lnTo>
                <a:lnTo>
                  <a:pt x="81280" y="81280"/>
                </a:lnTo>
                <a:lnTo>
                  <a:pt x="74930" y="74930"/>
                </a:lnTo>
                <a:close/>
              </a:path>
              <a:path w="2747010" h="2747009">
                <a:moveTo>
                  <a:pt x="81280" y="81280"/>
                </a:moveTo>
                <a:lnTo>
                  <a:pt x="61034" y="81280"/>
                </a:lnTo>
                <a:lnTo>
                  <a:pt x="67387" y="87630"/>
                </a:lnTo>
                <a:lnTo>
                  <a:pt x="87629" y="87630"/>
                </a:lnTo>
                <a:lnTo>
                  <a:pt x="81280" y="81280"/>
                </a:lnTo>
                <a:close/>
              </a:path>
              <a:path w="2747010" h="2747009">
                <a:moveTo>
                  <a:pt x="87630" y="87630"/>
                </a:moveTo>
                <a:lnTo>
                  <a:pt x="67387" y="87630"/>
                </a:lnTo>
                <a:lnTo>
                  <a:pt x="73740" y="93980"/>
                </a:lnTo>
                <a:lnTo>
                  <a:pt x="93979" y="93980"/>
                </a:lnTo>
                <a:lnTo>
                  <a:pt x="87630" y="87630"/>
                </a:lnTo>
                <a:close/>
              </a:path>
              <a:path w="2747010" h="2747009">
                <a:moveTo>
                  <a:pt x="93980" y="93980"/>
                </a:moveTo>
                <a:lnTo>
                  <a:pt x="73740" y="93980"/>
                </a:lnTo>
                <a:lnTo>
                  <a:pt x="80093" y="100330"/>
                </a:lnTo>
                <a:lnTo>
                  <a:pt x="100330" y="100330"/>
                </a:lnTo>
                <a:lnTo>
                  <a:pt x="93980" y="93980"/>
                </a:lnTo>
                <a:close/>
              </a:path>
              <a:path w="2747010" h="2747009">
                <a:moveTo>
                  <a:pt x="100330" y="100330"/>
                </a:moveTo>
                <a:lnTo>
                  <a:pt x="80093" y="100330"/>
                </a:lnTo>
                <a:lnTo>
                  <a:pt x="86445" y="106680"/>
                </a:lnTo>
                <a:lnTo>
                  <a:pt x="106679" y="106680"/>
                </a:lnTo>
                <a:lnTo>
                  <a:pt x="100330" y="100330"/>
                </a:lnTo>
                <a:close/>
              </a:path>
              <a:path w="2747010" h="2747009">
                <a:moveTo>
                  <a:pt x="106680" y="106680"/>
                </a:moveTo>
                <a:lnTo>
                  <a:pt x="86445" y="106680"/>
                </a:lnTo>
                <a:lnTo>
                  <a:pt x="92798" y="113030"/>
                </a:lnTo>
                <a:lnTo>
                  <a:pt x="113029" y="113030"/>
                </a:lnTo>
                <a:lnTo>
                  <a:pt x="106680" y="106680"/>
                </a:lnTo>
                <a:close/>
              </a:path>
              <a:path w="2747010" h="2747009">
                <a:moveTo>
                  <a:pt x="113030" y="113030"/>
                </a:moveTo>
                <a:lnTo>
                  <a:pt x="92798" y="113030"/>
                </a:lnTo>
                <a:lnTo>
                  <a:pt x="99151" y="119380"/>
                </a:lnTo>
                <a:lnTo>
                  <a:pt x="119380" y="119380"/>
                </a:lnTo>
                <a:lnTo>
                  <a:pt x="113030" y="113030"/>
                </a:lnTo>
                <a:close/>
              </a:path>
              <a:path w="2747010" h="2747009">
                <a:moveTo>
                  <a:pt x="119380" y="119380"/>
                </a:moveTo>
                <a:lnTo>
                  <a:pt x="99151" y="119380"/>
                </a:lnTo>
                <a:lnTo>
                  <a:pt x="105504" y="125730"/>
                </a:lnTo>
                <a:lnTo>
                  <a:pt x="125729" y="125730"/>
                </a:lnTo>
                <a:lnTo>
                  <a:pt x="119380" y="119380"/>
                </a:lnTo>
                <a:close/>
              </a:path>
              <a:path w="2747010" h="2747009">
                <a:moveTo>
                  <a:pt x="125730" y="125730"/>
                </a:moveTo>
                <a:lnTo>
                  <a:pt x="105504" y="125730"/>
                </a:lnTo>
                <a:lnTo>
                  <a:pt x="111856" y="132080"/>
                </a:lnTo>
                <a:lnTo>
                  <a:pt x="132079" y="132080"/>
                </a:lnTo>
                <a:lnTo>
                  <a:pt x="125730" y="125730"/>
                </a:lnTo>
                <a:close/>
              </a:path>
              <a:path w="2747010" h="2747009">
                <a:moveTo>
                  <a:pt x="132080" y="132080"/>
                </a:moveTo>
                <a:lnTo>
                  <a:pt x="111856" y="132080"/>
                </a:lnTo>
                <a:lnTo>
                  <a:pt x="118209" y="138430"/>
                </a:lnTo>
                <a:lnTo>
                  <a:pt x="138430" y="138430"/>
                </a:lnTo>
                <a:lnTo>
                  <a:pt x="132080" y="132080"/>
                </a:lnTo>
                <a:close/>
              </a:path>
              <a:path w="2747010" h="2747009">
                <a:moveTo>
                  <a:pt x="138430" y="138430"/>
                </a:moveTo>
                <a:lnTo>
                  <a:pt x="118209" y="138430"/>
                </a:lnTo>
                <a:lnTo>
                  <a:pt x="124562" y="144780"/>
                </a:lnTo>
                <a:lnTo>
                  <a:pt x="144779" y="144780"/>
                </a:lnTo>
                <a:lnTo>
                  <a:pt x="138430" y="138430"/>
                </a:lnTo>
                <a:close/>
              </a:path>
              <a:path w="2747010" h="2747009">
                <a:moveTo>
                  <a:pt x="144780" y="144780"/>
                </a:moveTo>
                <a:lnTo>
                  <a:pt x="124562" y="144780"/>
                </a:lnTo>
                <a:lnTo>
                  <a:pt x="130915" y="151130"/>
                </a:lnTo>
                <a:lnTo>
                  <a:pt x="151130" y="151130"/>
                </a:lnTo>
                <a:lnTo>
                  <a:pt x="144780" y="144780"/>
                </a:lnTo>
                <a:close/>
              </a:path>
              <a:path w="2747010" h="2747009">
                <a:moveTo>
                  <a:pt x="151130" y="151130"/>
                </a:moveTo>
                <a:lnTo>
                  <a:pt x="130915" y="151130"/>
                </a:lnTo>
                <a:lnTo>
                  <a:pt x="137267" y="157480"/>
                </a:lnTo>
                <a:lnTo>
                  <a:pt x="157479" y="157480"/>
                </a:lnTo>
                <a:lnTo>
                  <a:pt x="151130" y="151130"/>
                </a:lnTo>
                <a:close/>
              </a:path>
              <a:path w="2747010" h="2747009">
                <a:moveTo>
                  <a:pt x="157480" y="157480"/>
                </a:moveTo>
                <a:lnTo>
                  <a:pt x="137267" y="157480"/>
                </a:lnTo>
                <a:lnTo>
                  <a:pt x="143620" y="163830"/>
                </a:lnTo>
                <a:lnTo>
                  <a:pt x="163829" y="163830"/>
                </a:lnTo>
                <a:lnTo>
                  <a:pt x="157480" y="157480"/>
                </a:lnTo>
                <a:close/>
              </a:path>
              <a:path w="2747010" h="2747009">
                <a:moveTo>
                  <a:pt x="163830" y="163830"/>
                </a:moveTo>
                <a:lnTo>
                  <a:pt x="143620" y="163830"/>
                </a:lnTo>
                <a:lnTo>
                  <a:pt x="149973" y="170180"/>
                </a:lnTo>
                <a:lnTo>
                  <a:pt x="170180" y="170180"/>
                </a:lnTo>
                <a:lnTo>
                  <a:pt x="163830" y="163830"/>
                </a:lnTo>
                <a:close/>
              </a:path>
              <a:path w="2747010" h="2747009">
                <a:moveTo>
                  <a:pt x="170180" y="170180"/>
                </a:moveTo>
                <a:lnTo>
                  <a:pt x="149973" y="170180"/>
                </a:lnTo>
                <a:lnTo>
                  <a:pt x="156326" y="176530"/>
                </a:lnTo>
                <a:lnTo>
                  <a:pt x="176530" y="176530"/>
                </a:lnTo>
                <a:lnTo>
                  <a:pt x="170180" y="170180"/>
                </a:lnTo>
                <a:close/>
              </a:path>
              <a:path w="2747010" h="2747009">
                <a:moveTo>
                  <a:pt x="176530" y="176530"/>
                </a:moveTo>
                <a:lnTo>
                  <a:pt x="156326" y="176530"/>
                </a:lnTo>
                <a:lnTo>
                  <a:pt x="162678" y="182880"/>
                </a:lnTo>
                <a:lnTo>
                  <a:pt x="182880" y="182880"/>
                </a:lnTo>
                <a:lnTo>
                  <a:pt x="176530" y="176530"/>
                </a:lnTo>
                <a:close/>
              </a:path>
              <a:path w="2747010" h="2747009">
                <a:moveTo>
                  <a:pt x="182880" y="182880"/>
                </a:moveTo>
                <a:lnTo>
                  <a:pt x="162678" y="182880"/>
                </a:lnTo>
                <a:lnTo>
                  <a:pt x="169031" y="189230"/>
                </a:lnTo>
                <a:lnTo>
                  <a:pt x="189230" y="189230"/>
                </a:lnTo>
                <a:lnTo>
                  <a:pt x="182880" y="182880"/>
                </a:lnTo>
                <a:close/>
              </a:path>
              <a:path w="2747010" h="2747009">
                <a:moveTo>
                  <a:pt x="189230" y="189230"/>
                </a:moveTo>
                <a:lnTo>
                  <a:pt x="169031" y="189230"/>
                </a:lnTo>
                <a:lnTo>
                  <a:pt x="175384" y="195580"/>
                </a:lnTo>
                <a:lnTo>
                  <a:pt x="195580" y="195580"/>
                </a:lnTo>
                <a:lnTo>
                  <a:pt x="189230" y="189230"/>
                </a:lnTo>
                <a:close/>
              </a:path>
              <a:path w="2747010" h="2747009">
                <a:moveTo>
                  <a:pt x="195580" y="195580"/>
                </a:moveTo>
                <a:lnTo>
                  <a:pt x="175384" y="195580"/>
                </a:lnTo>
                <a:lnTo>
                  <a:pt x="188089" y="208280"/>
                </a:lnTo>
                <a:lnTo>
                  <a:pt x="208280" y="208280"/>
                </a:lnTo>
                <a:lnTo>
                  <a:pt x="195580" y="195580"/>
                </a:lnTo>
                <a:close/>
              </a:path>
              <a:path w="2747010" h="2747009">
                <a:moveTo>
                  <a:pt x="208280" y="208280"/>
                </a:moveTo>
                <a:lnTo>
                  <a:pt x="188089" y="208280"/>
                </a:lnTo>
                <a:lnTo>
                  <a:pt x="194442" y="214630"/>
                </a:lnTo>
                <a:lnTo>
                  <a:pt x="214630" y="214630"/>
                </a:lnTo>
                <a:lnTo>
                  <a:pt x="208280" y="208280"/>
                </a:lnTo>
                <a:close/>
              </a:path>
              <a:path w="2747010" h="2747009">
                <a:moveTo>
                  <a:pt x="214630" y="214630"/>
                </a:moveTo>
                <a:lnTo>
                  <a:pt x="194442" y="214630"/>
                </a:lnTo>
                <a:lnTo>
                  <a:pt x="200795" y="220980"/>
                </a:lnTo>
                <a:lnTo>
                  <a:pt x="220980" y="220980"/>
                </a:lnTo>
                <a:lnTo>
                  <a:pt x="214630" y="214630"/>
                </a:lnTo>
                <a:close/>
              </a:path>
              <a:path w="2747010" h="2747009">
                <a:moveTo>
                  <a:pt x="220980" y="220980"/>
                </a:moveTo>
                <a:lnTo>
                  <a:pt x="200795" y="220980"/>
                </a:lnTo>
                <a:lnTo>
                  <a:pt x="207147" y="227330"/>
                </a:lnTo>
                <a:lnTo>
                  <a:pt x="227329" y="227330"/>
                </a:lnTo>
                <a:lnTo>
                  <a:pt x="220980" y="220980"/>
                </a:lnTo>
                <a:close/>
              </a:path>
              <a:path w="2747010" h="2747009">
                <a:moveTo>
                  <a:pt x="227330" y="227330"/>
                </a:moveTo>
                <a:lnTo>
                  <a:pt x="207147" y="227330"/>
                </a:lnTo>
                <a:lnTo>
                  <a:pt x="213500" y="233680"/>
                </a:lnTo>
                <a:lnTo>
                  <a:pt x="233680" y="233680"/>
                </a:lnTo>
                <a:lnTo>
                  <a:pt x="227330" y="227330"/>
                </a:lnTo>
                <a:close/>
              </a:path>
              <a:path w="2747010" h="2747009">
                <a:moveTo>
                  <a:pt x="233680" y="233680"/>
                </a:moveTo>
                <a:lnTo>
                  <a:pt x="213500" y="233680"/>
                </a:lnTo>
                <a:lnTo>
                  <a:pt x="219853" y="240030"/>
                </a:lnTo>
                <a:lnTo>
                  <a:pt x="240030" y="240030"/>
                </a:lnTo>
                <a:lnTo>
                  <a:pt x="233680" y="233680"/>
                </a:lnTo>
                <a:close/>
              </a:path>
              <a:path w="2747010" h="2747009">
                <a:moveTo>
                  <a:pt x="240030" y="240030"/>
                </a:moveTo>
                <a:lnTo>
                  <a:pt x="219853" y="240030"/>
                </a:lnTo>
                <a:lnTo>
                  <a:pt x="226206" y="246380"/>
                </a:lnTo>
                <a:lnTo>
                  <a:pt x="246380" y="246380"/>
                </a:lnTo>
                <a:lnTo>
                  <a:pt x="240030" y="240030"/>
                </a:lnTo>
                <a:close/>
              </a:path>
              <a:path w="2747010" h="2747009">
                <a:moveTo>
                  <a:pt x="246380" y="246380"/>
                </a:moveTo>
                <a:lnTo>
                  <a:pt x="226206" y="246380"/>
                </a:lnTo>
                <a:lnTo>
                  <a:pt x="232558" y="252730"/>
                </a:lnTo>
                <a:lnTo>
                  <a:pt x="252730" y="252730"/>
                </a:lnTo>
                <a:lnTo>
                  <a:pt x="246380" y="246380"/>
                </a:lnTo>
                <a:close/>
              </a:path>
              <a:path w="2747010" h="2747009">
                <a:moveTo>
                  <a:pt x="252730" y="252730"/>
                </a:moveTo>
                <a:lnTo>
                  <a:pt x="232558" y="252730"/>
                </a:lnTo>
                <a:lnTo>
                  <a:pt x="238911" y="259080"/>
                </a:lnTo>
                <a:lnTo>
                  <a:pt x="259080" y="259080"/>
                </a:lnTo>
                <a:lnTo>
                  <a:pt x="252730" y="252730"/>
                </a:lnTo>
                <a:close/>
              </a:path>
              <a:path w="2747010" h="2747009">
                <a:moveTo>
                  <a:pt x="259080" y="259080"/>
                </a:moveTo>
                <a:lnTo>
                  <a:pt x="238911" y="259080"/>
                </a:lnTo>
                <a:lnTo>
                  <a:pt x="245264" y="265430"/>
                </a:lnTo>
                <a:lnTo>
                  <a:pt x="265430" y="265430"/>
                </a:lnTo>
                <a:lnTo>
                  <a:pt x="259080" y="259080"/>
                </a:lnTo>
                <a:close/>
              </a:path>
              <a:path w="2747010" h="2747009">
                <a:moveTo>
                  <a:pt x="265430" y="265430"/>
                </a:moveTo>
                <a:lnTo>
                  <a:pt x="245264" y="265430"/>
                </a:lnTo>
                <a:lnTo>
                  <a:pt x="251617" y="271780"/>
                </a:lnTo>
                <a:lnTo>
                  <a:pt x="271780" y="271780"/>
                </a:lnTo>
                <a:lnTo>
                  <a:pt x="265430" y="265430"/>
                </a:lnTo>
                <a:close/>
              </a:path>
              <a:path w="2747010" h="2747009">
                <a:moveTo>
                  <a:pt x="271780" y="271780"/>
                </a:moveTo>
                <a:lnTo>
                  <a:pt x="251617" y="271780"/>
                </a:lnTo>
                <a:lnTo>
                  <a:pt x="257969" y="278130"/>
                </a:lnTo>
                <a:lnTo>
                  <a:pt x="278130" y="278130"/>
                </a:lnTo>
                <a:lnTo>
                  <a:pt x="271780" y="271780"/>
                </a:lnTo>
                <a:close/>
              </a:path>
              <a:path w="2747010" h="2747009">
                <a:moveTo>
                  <a:pt x="278130" y="278130"/>
                </a:moveTo>
                <a:lnTo>
                  <a:pt x="257969" y="278130"/>
                </a:lnTo>
                <a:lnTo>
                  <a:pt x="264322" y="284480"/>
                </a:lnTo>
                <a:lnTo>
                  <a:pt x="284480" y="284480"/>
                </a:lnTo>
                <a:lnTo>
                  <a:pt x="278130" y="278130"/>
                </a:lnTo>
                <a:close/>
              </a:path>
              <a:path w="2747010" h="2747009">
                <a:moveTo>
                  <a:pt x="284480" y="284480"/>
                </a:moveTo>
                <a:lnTo>
                  <a:pt x="264322" y="284480"/>
                </a:lnTo>
                <a:lnTo>
                  <a:pt x="270675" y="290830"/>
                </a:lnTo>
                <a:lnTo>
                  <a:pt x="290830" y="290830"/>
                </a:lnTo>
                <a:lnTo>
                  <a:pt x="284480" y="284480"/>
                </a:lnTo>
                <a:close/>
              </a:path>
              <a:path w="2747010" h="2747009">
                <a:moveTo>
                  <a:pt x="290830" y="290830"/>
                </a:moveTo>
                <a:lnTo>
                  <a:pt x="270675" y="290830"/>
                </a:lnTo>
                <a:lnTo>
                  <a:pt x="277027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2747010" h="2747009">
                <a:moveTo>
                  <a:pt x="297180" y="297180"/>
                </a:moveTo>
                <a:lnTo>
                  <a:pt x="277027" y="297180"/>
                </a:lnTo>
                <a:lnTo>
                  <a:pt x="283380" y="303530"/>
                </a:lnTo>
                <a:lnTo>
                  <a:pt x="303530" y="303530"/>
                </a:lnTo>
                <a:lnTo>
                  <a:pt x="297180" y="297180"/>
                </a:lnTo>
                <a:close/>
              </a:path>
              <a:path w="2747010" h="2747009">
                <a:moveTo>
                  <a:pt x="303530" y="303530"/>
                </a:moveTo>
                <a:lnTo>
                  <a:pt x="283380" y="303530"/>
                </a:lnTo>
                <a:lnTo>
                  <a:pt x="289733" y="309880"/>
                </a:lnTo>
                <a:lnTo>
                  <a:pt x="309880" y="309880"/>
                </a:lnTo>
                <a:lnTo>
                  <a:pt x="303530" y="303530"/>
                </a:lnTo>
                <a:close/>
              </a:path>
              <a:path w="2747010" h="2747009">
                <a:moveTo>
                  <a:pt x="309880" y="309880"/>
                </a:moveTo>
                <a:lnTo>
                  <a:pt x="289733" y="309880"/>
                </a:lnTo>
                <a:lnTo>
                  <a:pt x="296086" y="316230"/>
                </a:lnTo>
                <a:lnTo>
                  <a:pt x="316230" y="316230"/>
                </a:lnTo>
                <a:lnTo>
                  <a:pt x="309880" y="309880"/>
                </a:lnTo>
                <a:close/>
              </a:path>
              <a:path w="2747010" h="2747009">
                <a:moveTo>
                  <a:pt x="316230" y="316230"/>
                </a:moveTo>
                <a:lnTo>
                  <a:pt x="296086" y="316230"/>
                </a:lnTo>
                <a:lnTo>
                  <a:pt x="302438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2747010" h="2747009">
                <a:moveTo>
                  <a:pt x="322580" y="322580"/>
                </a:moveTo>
                <a:lnTo>
                  <a:pt x="302438" y="322580"/>
                </a:lnTo>
                <a:lnTo>
                  <a:pt x="315144" y="335280"/>
                </a:lnTo>
                <a:lnTo>
                  <a:pt x="335280" y="335280"/>
                </a:lnTo>
                <a:lnTo>
                  <a:pt x="322580" y="322580"/>
                </a:lnTo>
                <a:close/>
              </a:path>
              <a:path w="2747010" h="2747009">
                <a:moveTo>
                  <a:pt x="335280" y="335280"/>
                </a:moveTo>
                <a:lnTo>
                  <a:pt x="315144" y="335280"/>
                </a:lnTo>
                <a:lnTo>
                  <a:pt x="327849" y="347980"/>
                </a:lnTo>
                <a:lnTo>
                  <a:pt x="347980" y="347980"/>
                </a:lnTo>
                <a:lnTo>
                  <a:pt x="335280" y="335280"/>
                </a:lnTo>
                <a:close/>
              </a:path>
              <a:path w="2747010" h="2747009">
                <a:moveTo>
                  <a:pt x="347980" y="347980"/>
                </a:moveTo>
                <a:lnTo>
                  <a:pt x="327849" y="347980"/>
                </a:lnTo>
                <a:lnTo>
                  <a:pt x="334202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2747010" h="2747009">
                <a:moveTo>
                  <a:pt x="354330" y="354330"/>
                </a:moveTo>
                <a:lnTo>
                  <a:pt x="334202" y="354330"/>
                </a:lnTo>
                <a:lnTo>
                  <a:pt x="340555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2747010" h="2747009">
                <a:moveTo>
                  <a:pt x="360680" y="360680"/>
                </a:moveTo>
                <a:lnTo>
                  <a:pt x="340555" y="360680"/>
                </a:lnTo>
                <a:lnTo>
                  <a:pt x="346908" y="367030"/>
                </a:lnTo>
                <a:lnTo>
                  <a:pt x="367030" y="367030"/>
                </a:lnTo>
                <a:lnTo>
                  <a:pt x="360680" y="360680"/>
                </a:lnTo>
                <a:close/>
              </a:path>
              <a:path w="2747010" h="2747009">
                <a:moveTo>
                  <a:pt x="367030" y="367030"/>
                </a:moveTo>
                <a:lnTo>
                  <a:pt x="346908" y="367030"/>
                </a:lnTo>
                <a:lnTo>
                  <a:pt x="353260" y="373380"/>
                </a:lnTo>
                <a:lnTo>
                  <a:pt x="373380" y="373380"/>
                </a:lnTo>
                <a:lnTo>
                  <a:pt x="367030" y="367030"/>
                </a:lnTo>
                <a:close/>
              </a:path>
              <a:path w="2747010" h="2747009">
                <a:moveTo>
                  <a:pt x="373380" y="373380"/>
                </a:moveTo>
                <a:lnTo>
                  <a:pt x="353260" y="373380"/>
                </a:lnTo>
                <a:lnTo>
                  <a:pt x="359613" y="379730"/>
                </a:lnTo>
                <a:lnTo>
                  <a:pt x="379730" y="379730"/>
                </a:lnTo>
                <a:lnTo>
                  <a:pt x="373380" y="373380"/>
                </a:lnTo>
                <a:close/>
              </a:path>
              <a:path w="2747010" h="2747009">
                <a:moveTo>
                  <a:pt x="379730" y="379730"/>
                </a:moveTo>
                <a:lnTo>
                  <a:pt x="359613" y="379730"/>
                </a:lnTo>
                <a:lnTo>
                  <a:pt x="365966" y="386080"/>
                </a:lnTo>
                <a:lnTo>
                  <a:pt x="386080" y="386080"/>
                </a:lnTo>
                <a:lnTo>
                  <a:pt x="379730" y="379730"/>
                </a:lnTo>
                <a:close/>
              </a:path>
              <a:path w="2747010" h="2747009">
                <a:moveTo>
                  <a:pt x="386080" y="386080"/>
                </a:moveTo>
                <a:lnTo>
                  <a:pt x="365966" y="386080"/>
                </a:lnTo>
                <a:lnTo>
                  <a:pt x="372319" y="392430"/>
                </a:lnTo>
                <a:lnTo>
                  <a:pt x="392430" y="392430"/>
                </a:lnTo>
                <a:lnTo>
                  <a:pt x="386080" y="386080"/>
                </a:lnTo>
                <a:close/>
              </a:path>
              <a:path w="2747010" h="2747009">
                <a:moveTo>
                  <a:pt x="392430" y="392430"/>
                </a:moveTo>
                <a:lnTo>
                  <a:pt x="372319" y="392430"/>
                </a:lnTo>
                <a:lnTo>
                  <a:pt x="378671" y="398780"/>
                </a:lnTo>
                <a:lnTo>
                  <a:pt x="398780" y="398780"/>
                </a:lnTo>
                <a:lnTo>
                  <a:pt x="392430" y="392430"/>
                </a:lnTo>
                <a:close/>
              </a:path>
              <a:path w="2747010" h="2747009">
                <a:moveTo>
                  <a:pt x="398780" y="398780"/>
                </a:moveTo>
                <a:lnTo>
                  <a:pt x="378671" y="398780"/>
                </a:lnTo>
                <a:lnTo>
                  <a:pt x="385024" y="405130"/>
                </a:lnTo>
                <a:lnTo>
                  <a:pt x="405130" y="405130"/>
                </a:lnTo>
                <a:lnTo>
                  <a:pt x="398780" y="398780"/>
                </a:lnTo>
                <a:close/>
              </a:path>
              <a:path w="2747010" h="2747009">
                <a:moveTo>
                  <a:pt x="405130" y="405130"/>
                </a:moveTo>
                <a:lnTo>
                  <a:pt x="385024" y="405130"/>
                </a:lnTo>
                <a:lnTo>
                  <a:pt x="391377" y="411480"/>
                </a:lnTo>
                <a:lnTo>
                  <a:pt x="411479" y="411480"/>
                </a:lnTo>
                <a:lnTo>
                  <a:pt x="405130" y="405130"/>
                </a:lnTo>
                <a:close/>
              </a:path>
              <a:path w="2747010" h="2747009">
                <a:moveTo>
                  <a:pt x="411480" y="411480"/>
                </a:moveTo>
                <a:lnTo>
                  <a:pt x="391377" y="411480"/>
                </a:lnTo>
                <a:lnTo>
                  <a:pt x="397729" y="417830"/>
                </a:lnTo>
                <a:lnTo>
                  <a:pt x="417830" y="417830"/>
                </a:lnTo>
                <a:lnTo>
                  <a:pt x="411480" y="411480"/>
                </a:lnTo>
                <a:close/>
              </a:path>
              <a:path w="2747010" h="2747009">
                <a:moveTo>
                  <a:pt x="417830" y="417830"/>
                </a:moveTo>
                <a:lnTo>
                  <a:pt x="397729" y="417830"/>
                </a:lnTo>
                <a:lnTo>
                  <a:pt x="410435" y="430530"/>
                </a:lnTo>
                <a:lnTo>
                  <a:pt x="430530" y="430530"/>
                </a:lnTo>
                <a:lnTo>
                  <a:pt x="417830" y="417830"/>
                </a:lnTo>
                <a:close/>
              </a:path>
              <a:path w="2747010" h="2747009">
                <a:moveTo>
                  <a:pt x="430530" y="430530"/>
                </a:moveTo>
                <a:lnTo>
                  <a:pt x="410435" y="430530"/>
                </a:lnTo>
                <a:lnTo>
                  <a:pt x="416788" y="436880"/>
                </a:lnTo>
                <a:lnTo>
                  <a:pt x="436880" y="436880"/>
                </a:lnTo>
                <a:lnTo>
                  <a:pt x="430530" y="430530"/>
                </a:lnTo>
                <a:close/>
              </a:path>
              <a:path w="2747010" h="2747009">
                <a:moveTo>
                  <a:pt x="436880" y="436880"/>
                </a:moveTo>
                <a:lnTo>
                  <a:pt x="416788" y="436880"/>
                </a:lnTo>
                <a:lnTo>
                  <a:pt x="423140" y="443230"/>
                </a:lnTo>
                <a:lnTo>
                  <a:pt x="443230" y="443230"/>
                </a:lnTo>
                <a:lnTo>
                  <a:pt x="436880" y="436880"/>
                </a:lnTo>
                <a:close/>
              </a:path>
              <a:path w="2747010" h="2747009">
                <a:moveTo>
                  <a:pt x="443230" y="443230"/>
                </a:moveTo>
                <a:lnTo>
                  <a:pt x="423140" y="443230"/>
                </a:lnTo>
                <a:lnTo>
                  <a:pt x="429493" y="449580"/>
                </a:lnTo>
                <a:lnTo>
                  <a:pt x="449580" y="449580"/>
                </a:lnTo>
                <a:lnTo>
                  <a:pt x="443230" y="443230"/>
                </a:lnTo>
                <a:close/>
              </a:path>
              <a:path w="2747010" h="2747009">
                <a:moveTo>
                  <a:pt x="449580" y="449580"/>
                </a:moveTo>
                <a:lnTo>
                  <a:pt x="429493" y="449580"/>
                </a:lnTo>
                <a:lnTo>
                  <a:pt x="442199" y="462280"/>
                </a:lnTo>
                <a:lnTo>
                  <a:pt x="462280" y="462280"/>
                </a:lnTo>
                <a:lnTo>
                  <a:pt x="449580" y="449580"/>
                </a:lnTo>
                <a:close/>
              </a:path>
              <a:path w="2747010" h="2747009">
                <a:moveTo>
                  <a:pt x="462280" y="462280"/>
                </a:moveTo>
                <a:lnTo>
                  <a:pt x="442199" y="462280"/>
                </a:lnTo>
                <a:lnTo>
                  <a:pt x="461257" y="481330"/>
                </a:lnTo>
                <a:lnTo>
                  <a:pt x="481330" y="481330"/>
                </a:lnTo>
                <a:lnTo>
                  <a:pt x="462280" y="462280"/>
                </a:lnTo>
                <a:close/>
              </a:path>
              <a:path w="2747010" h="2747009">
                <a:moveTo>
                  <a:pt x="481330" y="481330"/>
                </a:moveTo>
                <a:lnTo>
                  <a:pt x="461257" y="481330"/>
                </a:lnTo>
                <a:lnTo>
                  <a:pt x="473962" y="494030"/>
                </a:lnTo>
                <a:lnTo>
                  <a:pt x="494030" y="494030"/>
                </a:lnTo>
                <a:lnTo>
                  <a:pt x="481330" y="481330"/>
                </a:lnTo>
                <a:close/>
              </a:path>
              <a:path w="2747010" h="2747009">
                <a:moveTo>
                  <a:pt x="494030" y="494030"/>
                </a:moveTo>
                <a:lnTo>
                  <a:pt x="473962" y="494030"/>
                </a:lnTo>
                <a:lnTo>
                  <a:pt x="486668" y="506730"/>
                </a:lnTo>
                <a:lnTo>
                  <a:pt x="506730" y="506730"/>
                </a:lnTo>
                <a:lnTo>
                  <a:pt x="494030" y="494030"/>
                </a:lnTo>
                <a:close/>
              </a:path>
              <a:path w="2747010" h="2747009">
                <a:moveTo>
                  <a:pt x="506730" y="506730"/>
                </a:moveTo>
                <a:lnTo>
                  <a:pt x="486668" y="506730"/>
                </a:lnTo>
                <a:lnTo>
                  <a:pt x="493021" y="513080"/>
                </a:lnTo>
                <a:lnTo>
                  <a:pt x="513080" y="513080"/>
                </a:lnTo>
                <a:lnTo>
                  <a:pt x="506730" y="506730"/>
                </a:lnTo>
                <a:close/>
              </a:path>
              <a:path w="2747010" h="2747009">
                <a:moveTo>
                  <a:pt x="513080" y="513080"/>
                </a:moveTo>
                <a:lnTo>
                  <a:pt x="493021" y="513080"/>
                </a:lnTo>
                <a:lnTo>
                  <a:pt x="499373" y="519430"/>
                </a:lnTo>
                <a:lnTo>
                  <a:pt x="519430" y="519430"/>
                </a:lnTo>
                <a:lnTo>
                  <a:pt x="513080" y="513080"/>
                </a:lnTo>
                <a:close/>
              </a:path>
              <a:path w="2747010" h="2747009">
                <a:moveTo>
                  <a:pt x="519430" y="519430"/>
                </a:moveTo>
                <a:lnTo>
                  <a:pt x="499373" y="519430"/>
                </a:lnTo>
                <a:lnTo>
                  <a:pt x="505726" y="525780"/>
                </a:lnTo>
                <a:lnTo>
                  <a:pt x="525780" y="525780"/>
                </a:lnTo>
                <a:lnTo>
                  <a:pt x="519430" y="519430"/>
                </a:lnTo>
                <a:close/>
              </a:path>
              <a:path w="2747010" h="2747009">
                <a:moveTo>
                  <a:pt x="525780" y="525780"/>
                </a:moveTo>
                <a:lnTo>
                  <a:pt x="505726" y="525780"/>
                </a:lnTo>
                <a:lnTo>
                  <a:pt x="512079" y="532130"/>
                </a:lnTo>
                <a:lnTo>
                  <a:pt x="532130" y="532130"/>
                </a:lnTo>
                <a:lnTo>
                  <a:pt x="525780" y="525780"/>
                </a:lnTo>
                <a:close/>
              </a:path>
              <a:path w="2747010" h="2747009">
                <a:moveTo>
                  <a:pt x="532130" y="532130"/>
                </a:moveTo>
                <a:lnTo>
                  <a:pt x="512079" y="532130"/>
                </a:lnTo>
                <a:lnTo>
                  <a:pt x="518431" y="538480"/>
                </a:lnTo>
                <a:lnTo>
                  <a:pt x="538480" y="538480"/>
                </a:lnTo>
                <a:lnTo>
                  <a:pt x="532130" y="532130"/>
                </a:lnTo>
                <a:close/>
              </a:path>
              <a:path w="2747010" h="2747009">
                <a:moveTo>
                  <a:pt x="538480" y="538480"/>
                </a:moveTo>
                <a:lnTo>
                  <a:pt x="518431" y="538480"/>
                </a:lnTo>
                <a:lnTo>
                  <a:pt x="524784" y="544830"/>
                </a:lnTo>
                <a:lnTo>
                  <a:pt x="544830" y="544830"/>
                </a:lnTo>
                <a:lnTo>
                  <a:pt x="538480" y="538480"/>
                </a:lnTo>
                <a:close/>
              </a:path>
              <a:path w="2747010" h="2747009">
                <a:moveTo>
                  <a:pt x="544830" y="544830"/>
                </a:moveTo>
                <a:lnTo>
                  <a:pt x="524784" y="544830"/>
                </a:lnTo>
                <a:lnTo>
                  <a:pt x="537490" y="557530"/>
                </a:lnTo>
                <a:lnTo>
                  <a:pt x="557530" y="557530"/>
                </a:lnTo>
                <a:lnTo>
                  <a:pt x="544830" y="544830"/>
                </a:lnTo>
                <a:close/>
              </a:path>
              <a:path w="2747010" h="2747009">
                <a:moveTo>
                  <a:pt x="557530" y="557530"/>
                </a:moveTo>
                <a:lnTo>
                  <a:pt x="537490" y="557530"/>
                </a:lnTo>
                <a:lnTo>
                  <a:pt x="543842" y="563880"/>
                </a:lnTo>
                <a:lnTo>
                  <a:pt x="563880" y="563880"/>
                </a:lnTo>
                <a:lnTo>
                  <a:pt x="557530" y="557530"/>
                </a:lnTo>
                <a:close/>
              </a:path>
              <a:path w="2747010" h="2747009">
                <a:moveTo>
                  <a:pt x="563880" y="563880"/>
                </a:moveTo>
                <a:lnTo>
                  <a:pt x="543842" y="563880"/>
                </a:lnTo>
                <a:lnTo>
                  <a:pt x="550195" y="570230"/>
                </a:lnTo>
                <a:lnTo>
                  <a:pt x="570230" y="570230"/>
                </a:lnTo>
                <a:lnTo>
                  <a:pt x="563880" y="563880"/>
                </a:lnTo>
                <a:close/>
              </a:path>
              <a:path w="2747010" h="2747009">
                <a:moveTo>
                  <a:pt x="570230" y="570230"/>
                </a:moveTo>
                <a:lnTo>
                  <a:pt x="550195" y="570230"/>
                </a:lnTo>
                <a:lnTo>
                  <a:pt x="569253" y="589280"/>
                </a:lnTo>
                <a:lnTo>
                  <a:pt x="589280" y="589280"/>
                </a:lnTo>
                <a:lnTo>
                  <a:pt x="570230" y="570230"/>
                </a:lnTo>
                <a:close/>
              </a:path>
              <a:path w="2747010" h="2747009">
                <a:moveTo>
                  <a:pt x="589280" y="589280"/>
                </a:moveTo>
                <a:lnTo>
                  <a:pt x="569253" y="589280"/>
                </a:lnTo>
                <a:lnTo>
                  <a:pt x="575606" y="595630"/>
                </a:lnTo>
                <a:lnTo>
                  <a:pt x="595630" y="595630"/>
                </a:lnTo>
                <a:lnTo>
                  <a:pt x="589280" y="589280"/>
                </a:lnTo>
                <a:close/>
              </a:path>
              <a:path w="2747010" h="2747009">
                <a:moveTo>
                  <a:pt x="595630" y="595630"/>
                </a:moveTo>
                <a:lnTo>
                  <a:pt x="575606" y="595630"/>
                </a:lnTo>
                <a:lnTo>
                  <a:pt x="581959" y="601980"/>
                </a:lnTo>
                <a:lnTo>
                  <a:pt x="601980" y="601980"/>
                </a:lnTo>
                <a:lnTo>
                  <a:pt x="595630" y="595630"/>
                </a:lnTo>
                <a:close/>
              </a:path>
              <a:path w="2747010" h="2747009">
                <a:moveTo>
                  <a:pt x="601980" y="601980"/>
                </a:moveTo>
                <a:lnTo>
                  <a:pt x="581959" y="601980"/>
                </a:lnTo>
                <a:lnTo>
                  <a:pt x="601017" y="621030"/>
                </a:lnTo>
                <a:lnTo>
                  <a:pt x="621030" y="621030"/>
                </a:lnTo>
                <a:lnTo>
                  <a:pt x="601980" y="601980"/>
                </a:lnTo>
                <a:close/>
              </a:path>
              <a:path w="2747010" h="2747009">
                <a:moveTo>
                  <a:pt x="621030" y="621030"/>
                </a:moveTo>
                <a:lnTo>
                  <a:pt x="601017" y="621030"/>
                </a:lnTo>
                <a:lnTo>
                  <a:pt x="607370" y="627380"/>
                </a:lnTo>
                <a:lnTo>
                  <a:pt x="627380" y="627380"/>
                </a:lnTo>
                <a:lnTo>
                  <a:pt x="621030" y="621030"/>
                </a:lnTo>
                <a:close/>
              </a:path>
              <a:path w="2747010" h="2747009">
                <a:moveTo>
                  <a:pt x="627380" y="627380"/>
                </a:moveTo>
                <a:lnTo>
                  <a:pt x="607370" y="627380"/>
                </a:lnTo>
                <a:lnTo>
                  <a:pt x="613722" y="633730"/>
                </a:lnTo>
                <a:lnTo>
                  <a:pt x="633730" y="633730"/>
                </a:lnTo>
                <a:lnTo>
                  <a:pt x="627380" y="627380"/>
                </a:lnTo>
                <a:close/>
              </a:path>
              <a:path w="2747010" h="2747009">
                <a:moveTo>
                  <a:pt x="633730" y="633730"/>
                </a:moveTo>
                <a:lnTo>
                  <a:pt x="613722" y="633730"/>
                </a:lnTo>
                <a:lnTo>
                  <a:pt x="620075" y="640080"/>
                </a:lnTo>
                <a:lnTo>
                  <a:pt x="640080" y="640080"/>
                </a:lnTo>
                <a:lnTo>
                  <a:pt x="633730" y="633730"/>
                </a:lnTo>
                <a:close/>
              </a:path>
              <a:path w="2747010" h="2747009">
                <a:moveTo>
                  <a:pt x="640080" y="640080"/>
                </a:moveTo>
                <a:lnTo>
                  <a:pt x="620075" y="640080"/>
                </a:lnTo>
                <a:lnTo>
                  <a:pt x="632781" y="652780"/>
                </a:lnTo>
                <a:lnTo>
                  <a:pt x="652780" y="652780"/>
                </a:lnTo>
                <a:lnTo>
                  <a:pt x="640080" y="640080"/>
                </a:lnTo>
                <a:close/>
              </a:path>
              <a:path w="2747010" h="2747009">
                <a:moveTo>
                  <a:pt x="652780" y="652780"/>
                </a:moveTo>
                <a:lnTo>
                  <a:pt x="632781" y="652780"/>
                </a:lnTo>
                <a:lnTo>
                  <a:pt x="639133" y="659130"/>
                </a:lnTo>
                <a:lnTo>
                  <a:pt x="659130" y="659130"/>
                </a:lnTo>
                <a:lnTo>
                  <a:pt x="652780" y="652780"/>
                </a:lnTo>
                <a:close/>
              </a:path>
              <a:path w="2747010" h="2747009">
                <a:moveTo>
                  <a:pt x="659130" y="659130"/>
                </a:moveTo>
                <a:lnTo>
                  <a:pt x="639133" y="659130"/>
                </a:lnTo>
                <a:lnTo>
                  <a:pt x="645486" y="665480"/>
                </a:lnTo>
                <a:lnTo>
                  <a:pt x="665480" y="665480"/>
                </a:lnTo>
                <a:lnTo>
                  <a:pt x="659130" y="659130"/>
                </a:lnTo>
                <a:close/>
              </a:path>
              <a:path w="2747010" h="2747009">
                <a:moveTo>
                  <a:pt x="665480" y="665480"/>
                </a:moveTo>
                <a:lnTo>
                  <a:pt x="645486" y="665480"/>
                </a:lnTo>
                <a:lnTo>
                  <a:pt x="651839" y="671830"/>
                </a:lnTo>
                <a:lnTo>
                  <a:pt x="671830" y="671830"/>
                </a:lnTo>
                <a:lnTo>
                  <a:pt x="665480" y="665480"/>
                </a:lnTo>
                <a:close/>
              </a:path>
              <a:path w="2747010" h="2747009">
                <a:moveTo>
                  <a:pt x="671830" y="671830"/>
                </a:moveTo>
                <a:lnTo>
                  <a:pt x="651839" y="671830"/>
                </a:lnTo>
                <a:lnTo>
                  <a:pt x="658192" y="678180"/>
                </a:lnTo>
                <a:lnTo>
                  <a:pt x="678180" y="678180"/>
                </a:lnTo>
                <a:lnTo>
                  <a:pt x="671830" y="671830"/>
                </a:lnTo>
                <a:close/>
              </a:path>
              <a:path w="2747010" h="2747009">
                <a:moveTo>
                  <a:pt x="678180" y="678180"/>
                </a:moveTo>
                <a:lnTo>
                  <a:pt x="658192" y="678180"/>
                </a:lnTo>
                <a:lnTo>
                  <a:pt x="664544" y="684530"/>
                </a:lnTo>
                <a:lnTo>
                  <a:pt x="684530" y="684530"/>
                </a:lnTo>
                <a:lnTo>
                  <a:pt x="678180" y="678180"/>
                </a:lnTo>
                <a:close/>
              </a:path>
              <a:path w="2747010" h="2747009">
                <a:moveTo>
                  <a:pt x="684530" y="684530"/>
                </a:moveTo>
                <a:lnTo>
                  <a:pt x="664544" y="684530"/>
                </a:lnTo>
                <a:lnTo>
                  <a:pt x="670897" y="690880"/>
                </a:lnTo>
                <a:lnTo>
                  <a:pt x="690880" y="690880"/>
                </a:lnTo>
                <a:lnTo>
                  <a:pt x="684530" y="684530"/>
                </a:lnTo>
                <a:close/>
              </a:path>
              <a:path w="2747010" h="2747009">
                <a:moveTo>
                  <a:pt x="690880" y="690880"/>
                </a:moveTo>
                <a:lnTo>
                  <a:pt x="670897" y="690880"/>
                </a:lnTo>
                <a:lnTo>
                  <a:pt x="683603" y="703580"/>
                </a:lnTo>
                <a:lnTo>
                  <a:pt x="703580" y="703580"/>
                </a:lnTo>
                <a:lnTo>
                  <a:pt x="690880" y="690880"/>
                </a:lnTo>
                <a:close/>
              </a:path>
              <a:path w="2747010" h="2747009">
                <a:moveTo>
                  <a:pt x="703580" y="703580"/>
                </a:moveTo>
                <a:lnTo>
                  <a:pt x="683603" y="703580"/>
                </a:lnTo>
                <a:lnTo>
                  <a:pt x="689955" y="709930"/>
                </a:lnTo>
                <a:lnTo>
                  <a:pt x="709930" y="709930"/>
                </a:lnTo>
                <a:lnTo>
                  <a:pt x="703580" y="703580"/>
                </a:lnTo>
                <a:close/>
              </a:path>
              <a:path w="2747010" h="2747009">
                <a:moveTo>
                  <a:pt x="709930" y="709930"/>
                </a:moveTo>
                <a:lnTo>
                  <a:pt x="689955" y="709930"/>
                </a:lnTo>
                <a:lnTo>
                  <a:pt x="696308" y="716280"/>
                </a:lnTo>
                <a:lnTo>
                  <a:pt x="716280" y="716280"/>
                </a:lnTo>
                <a:lnTo>
                  <a:pt x="709930" y="709930"/>
                </a:lnTo>
                <a:close/>
              </a:path>
              <a:path w="2747010" h="2747009">
                <a:moveTo>
                  <a:pt x="716280" y="716280"/>
                </a:moveTo>
                <a:lnTo>
                  <a:pt x="696308" y="716280"/>
                </a:lnTo>
                <a:lnTo>
                  <a:pt x="702661" y="722630"/>
                </a:lnTo>
                <a:lnTo>
                  <a:pt x="722630" y="722630"/>
                </a:lnTo>
                <a:lnTo>
                  <a:pt x="716280" y="716280"/>
                </a:lnTo>
                <a:close/>
              </a:path>
              <a:path w="2747010" h="2747009">
                <a:moveTo>
                  <a:pt x="722630" y="722630"/>
                </a:moveTo>
                <a:lnTo>
                  <a:pt x="702661" y="722630"/>
                </a:lnTo>
                <a:lnTo>
                  <a:pt x="709014" y="728980"/>
                </a:lnTo>
                <a:lnTo>
                  <a:pt x="728980" y="728980"/>
                </a:lnTo>
                <a:lnTo>
                  <a:pt x="722630" y="722630"/>
                </a:lnTo>
                <a:close/>
              </a:path>
              <a:path w="2747010" h="2747009">
                <a:moveTo>
                  <a:pt x="728980" y="728980"/>
                </a:moveTo>
                <a:lnTo>
                  <a:pt x="709014" y="728980"/>
                </a:lnTo>
                <a:lnTo>
                  <a:pt x="715366" y="735330"/>
                </a:lnTo>
                <a:lnTo>
                  <a:pt x="735330" y="735330"/>
                </a:lnTo>
                <a:lnTo>
                  <a:pt x="728980" y="728980"/>
                </a:lnTo>
                <a:close/>
              </a:path>
              <a:path w="2747010" h="2747009">
                <a:moveTo>
                  <a:pt x="735330" y="735330"/>
                </a:moveTo>
                <a:lnTo>
                  <a:pt x="715366" y="735330"/>
                </a:lnTo>
                <a:lnTo>
                  <a:pt x="721719" y="741680"/>
                </a:lnTo>
                <a:lnTo>
                  <a:pt x="741680" y="741680"/>
                </a:lnTo>
                <a:lnTo>
                  <a:pt x="735330" y="735330"/>
                </a:lnTo>
                <a:close/>
              </a:path>
              <a:path w="2747010" h="2747009">
                <a:moveTo>
                  <a:pt x="741680" y="741680"/>
                </a:moveTo>
                <a:lnTo>
                  <a:pt x="721719" y="741680"/>
                </a:lnTo>
                <a:lnTo>
                  <a:pt x="728072" y="748030"/>
                </a:lnTo>
                <a:lnTo>
                  <a:pt x="748030" y="748030"/>
                </a:lnTo>
                <a:lnTo>
                  <a:pt x="741680" y="741680"/>
                </a:lnTo>
                <a:close/>
              </a:path>
              <a:path w="2747010" h="2747009">
                <a:moveTo>
                  <a:pt x="748030" y="748030"/>
                </a:moveTo>
                <a:lnTo>
                  <a:pt x="728072" y="748030"/>
                </a:lnTo>
                <a:lnTo>
                  <a:pt x="734424" y="754380"/>
                </a:lnTo>
                <a:lnTo>
                  <a:pt x="754380" y="754380"/>
                </a:lnTo>
                <a:lnTo>
                  <a:pt x="748030" y="748030"/>
                </a:lnTo>
                <a:close/>
              </a:path>
              <a:path w="2747010" h="2747009">
                <a:moveTo>
                  <a:pt x="754380" y="754380"/>
                </a:moveTo>
                <a:lnTo>
                  <a:pt x="734424" y="754380"/>
                </a:lnTo>
                <a:lnTo>
                  <a:pt x="740777" y="760730"/>
                </a:lnTo>
                <a:lnTo>
                  <a:pt x="760730" y="760730"/>
                </a:lnTo>
                <a:lnTo>
                  <a:pt x="754380" y="754380"/>
                </a:lnTo>
                <a:close/>
              </a:path>
              <a:path w="2747010" h="2747009">
                <a:moveTo>
                  <a:pt x="760730" y="760730"/>
                </a:moveTo>
                <a:lnTo>
                  <a:pt x="740777" y="760730"/>
                </a:lnTo>
                <a:lnTo>
                  <a:pt x="753483" y="773430"/>
                </a:lnTo>
                <a:lnTo>
                  <a:pt x="773430" y="773430"/>
                </a:lnTo>
                <a:lnTo>
                  <a:pt x="760730" y="760730"/>
                </a:lnTo>
                <a:close/>
              </a:path>
              <a:path w="2747010" h="2747009">
                <a:moveTo>
                  <a:pt x="773430" y="773430"/>
                </a:moveTo>
                <a:lnTo>
                  <a:pt x="753483" y="773430"/>
                </a:lnTo>
                <a:lnTo>
                  <a:pt x="772541" y="792480"/>
                </a:lnTo>
                <a:lnTo>
                  <a:pt x="792480" y="792480"/>
                </a:lnTo>
                <a:lnTo>
                  <a:pt x="773430" y="773430"/>
                </a:lnTo>
                <a:close/>
              </a:path>
              <a:path w="2747010" h="2747009">
                <a:moveTo>
                  <a:pt x="792480" y="792480"/>
                </a:moveTo>
                <a:lnTo>
                  <a:pt x="772541" y="792480"/>
                </a:lnTo>
                <a:lnTo>
                  <a:pt x="778894" y="798830"/>
                </a:lnTo>
                <a:lnTo>
                  <a:pt x="798830" y="798830"/>
                </a:lnTo>
                <a:lnTo>
                  <a:pt x="792480" y="792480"/>
                </a:lnTo>
                <a:close/>
              </a:path>
              <a:path w="2747010" h="2747009">
                <a:moveTo>
                  <a:pt x="798830" y="798830"/>
                </a:moveTo>
                <a:lnTo>
                  <a:pt x="778894" y="798830"/>
                </a:lnTo>
                <a:lnTo>
                  <a:pt x="785246" y="805180"/>
                </a:lnTo>
                <a:lnTo>
                  <a:pt x="805180" y="805180"/>
                </a:lnTo>
                <a:lnTo>
                  <a:pt x="798830" y="798830"/>
                </a:lnTo>
                <a:close/>
              </a:path>
              <a:path w="2747010" h="2747009">
                <a:moveTo>
                  <a:pt x="805180" y="805180"/>
                </a:moveTo>
                <a:lnTo>
                  <a:pt x="785246" y="805180"/>
                </a:lnTo>
                <a:lnTo>
                  <a:pt x="791599" y="811530"/>
                </a:lnTo>
                <a:lnTo>
                  <a:pt x="811530" y="811530"/>
                </a:lnTo>
                <a:lnTo>
                  <a:pt x="805180" y="805180"/>
                </a:lnTo>
                <a:close/>
              </a:path>
              <a:path w="2747010" h="2747009">
                <a:moveTo>
                  <a:pt x="811530" y="811530"/>
                </a:moveTo>
                <a:lnTo>
                  <a:pt x="791599" y="811530"/>
                </a:lnTo>
                <a:lnTo>
                  <a:pt x="804305" y="824230"/>
                </a:lnTo>
                <a:lnTo>
                  <a:pt x="824230" y="824230"/>
                </a:lnTo>
                <a:lnTo>
                  <a:pt x="811530" y="811530"/>
                </a:lnTo>
                <a:close/>
              </a:path>
              <a:path w="2747010" h="2747009">
                <a:moveTo>
                  <a:pt x="824230" y="824230"/>
                </a:moveTo>
                <a:lnTo>
                  <a:pt x="804305" y="824230"/>
                </a:lnTo>
                <a:lnTo>
                  <a:pt x="810657" y="830580"/>
                </a:lnTo>
                <a:lnTo>
                  <a:pt x="830580" y="830580"/>
                </a:lnTo>
                <a:lnTo>
                  <a:pt x="824230" y="824230"/>
                </a:lnTo>
                <a:close/>
              </a:path>
              <a:path w="2747010" h="2747009">
                <a:moveTo>
                  <a:pt x="830580" y="830580"/>
                </a:moveTo>
                <a:lnTo>
                  <a:pt x="810657" y="830580"/>
                </a:lnTo>
                <a:lnTo>
                  <a:pt x="817010" y="836930"/>
                </a:lnTo>
                <a:lnTo>
                  <a:pt x="836930" y="836930"/>
                </a:lnTo>
                <a:lnTo>
                  <a:pt x="830580" y="830580"/>
                </a:lnTo>
                <a:close/>
              </a:path>
              <a:path w="2747010" h="2747009">
                <a:moveTo>
                  <a:pt x="836930" y="836930"/>
                </a:moveTo>
                <a:lnTo>
                  <a:pt x="817010" y="836930"/>
                </a:lnTo>
                <a:lnTo>
                  <a:pt x="823363" y="843280"/>
                </a:lnTo>
                <a:lnTo>
                  <a:pt x="843280" y="843280"/>
                </a:lnTo>
                <a:lnTo>
                  <a:pt x="836930" y="836930"/>
                </a:lnTo>
                <a:close/>
              </a:path>
              <a:path w="2747010" h="2747009">
                <a:moveTo>
                  <a:pt x="843280" y="843280"/>
                </a:moveTo>
                <a:lnTo>
                  <a:pt x="823363" y="843280"/>
                </a:lnTo>
                <a:lnTo>
                  <a:pt x="829716" y="849630"/>
                </a:lnTo>
                <a:lnTo>
                  <a:pt x="849630" y="849630"/>
                </a:lnTo>
                <a:lnTo>
                  <a:pt x="843280" y="843280"/>
                </a:lnTo>
                <a:close/>
              </a:path>
              <a:path w="2747010" h="2747009">
                <a:moveTo>
                  <a:pt x="849630" y="849630"/>
                </a:moveTo>
                <a:lnTo>
                  <a:pt x="829716" y="849630"/>
                </a:lnTo>
                <a:lnTo>
                  <a:pt x="842421" y="862330"/>
                </a:lnTo>
                <a:lnTo>
                  <a:pt x="862330" y="862330"/>
                </a:lnTo>
                <a:lnTo>
                  <a:pt x="849630" y="849630"/>
                </a:lnTo>
                <a:close/>
              </a:path>
              <a:path w="2747010" h="2747009">
                <a:moveTo>
                  <a:pt x="862330" y="862330"/>
                </a:moveTo>
                <a:lnTo>
                  <a:pt x="842421" y="862330"/>
                </a:lnTo>
                <a:lnTo>
                  <a:pt x="848774" y="868680"/>
                </a:lnTo>
                <a:lnTo>
                  <a:pt x="868680" y="868680"/>
                </a:lnTo>
                <a:lnTo>
                  <a:pt x="862330" y="862330"/>
                </a:lnTo>
                <a:close/>
              </a:path>
              <a:path w="2747010" h="2747009">
                <a:moveTo>
                  <a:pt x="868680" y="868680"/>
                </a:moveTo>
                <a:lnTo>
                  <a:pt x="848774" y="868680"/>
                </a:lnTo>
                <a:lnTo>
                  <a:pt x="855126" y="875030"/>
                </a:lnTo>
                <a:lnTo>
                  <a:pt x="875030" y="875030"/>
                </a:lnTo>
                <a:lnTo>
                  <a:pt x="868680" y="868680"/>
                </a:lnTo>
                <a:close/>
              </a:path>
              <a:path w="2747010" h="2747009">
                <a:moveTo>
                  <a:pt x="875030" y="875030"/>
                </a:moveTo>
                <a:lnTo>
                  <a:pt x="855126" y="875030"/>
                </a:lnTo>
                <a:lnTo>
                  <a:pt x="861479" y="881380"/>
                </a:lnTo>
                <a:lnTo>
                  <a:pt x="881380" y="881380"/>
                </a:lnTo>
                <a:lnTo>
                  <a:pt x="875030" y="875030"/>
                </a:lnTo>
                <a:close/>
              </a:path>
              <a:path w="2747010" h="2747009">
                <a:moveTo>
                  <a:pt x="881380" y="881380"/>
                </a:moveTo>
                <a:lnTo>
                  <a:pt x="861479" y="881380"/>
                </a:lnTo>
                <a:lnTo>
                  <a:pt x="867832" y="887730"/>
                </a:lnTo>
                <a:lnTo>
                  <a:pt x="887730" y="887730"/>
                </a:lnTo>
                <a:lnTo>
                  <a:pt x="881380" y="881380"/>
                </a:lnTo>
                <a:close/>
              </a:path>
              <a:path w="2747010" h="2747009">
                <a:moveTo>
                  <a:pt x="887730" y="887730"/>
                </a:moveTo>
                <a:lnTo>
                  <a:pt x="867832" y="887730"/>
                </a:lnTo>
                <a:lnTo>
                  <a:pt x="874185" y="894080"/>
                </a:lnTo>
                <a:lnTo>
                  <a:pt x="894080" y="894080"/>
                </a:lnTo>
                <a:lnTo>
                  <a:pt x="887730" y="887730"/>
                </a:lnTo>
                <a:close/>
              </a:path>
              <a:path w="2747010" h="2747009">
                <a:moveTo>
                  <a:pt x="894080" y="894080"/>
                </a:moveTo>
                <a:lnTo>
                  <a:pt x="874185" y="894080"/>
                </a:lnTo>
                <a:lnTo>
                  <a:pt x="880537" y="900430"/>
                </a:lnTo>
                <a:lnTo>
                  <a:pt x="900430" y="900430"/>
                </a:lnTo>
                <a:lnTo>
                  <a:pt x="894080" y="894080"/>
                </a:lnTo>
                <a:close/>
              </a:path>
              <a:path w="2747010" h="2747009">
                <a:moveTo>
                  <a:pt x="900430" y="900430"/>
                </a:moveTo>
                <a:lnTo>
                  <a:pt x="880537" y="900430"/>
                </a:lnTo>
                <a:lnTo>
                  <a:pt x="886890" y="906780"/>
                </a:lnTo>
                <a:lnTo>
                  <a:pt x="906780" y="906780"/>
                </a:lnTo>
                <a:lnTo>
                  <a:pt x="900430" y="900430"/>
                </a:lnTo>
                <a:close/>
              </a:path>
              <a:path w="2747010" h="2747009">
                <a:moveTo>
                  <a:pt x="906780" y="906780"/>
                </a:moveTo>
                <a:lnTo>
                  <a:pt x="886890" y="906780"/>
                </a:lnTo>
                <a:lnTo>
                  <a:pt x="893243" y="913130"/>
                </a:lnTo>
                <a:lnTo>
                  <a:pt x="913130" y="913130"/>
                </a:lnTo>
                <a:lnTo>
                  <a:pt x="906780" y="906780"/>
                </a:lnTo>
                <a:close/>
              </a:path>
              <a:path w="2747010" h="2747009">
                <a:moveTo>
                  <a:pt x="913130" y="913130"/>
                </a:moveTo>
                <a:lnTo>
                  <a:pt x="893243" y="913130"/>
                </a:lnTo>
                <a:lnTo>
                  <a:pt x="905948" y="925830"/>
                </a:lnTo>
                <a:lnTo>
                  <a:pt x="925830" y="925830"/>
                </a:lnTo>
                <a:lnTo>
                  <a:pt x="913130" y="913130"/>
                </a:lnTo>
                <a:close/>
              </a:path>
              <a:path w="2747010" h="2747009">
                <a:moveTo>
                  <a:pt x="925830" y="925830"/>
                </a:moveTo>
                <a:lnTo>
                  <a:pt x="905948" y="925830"/>
                </a:lnTo>
                <a:lnTo>
                  <a:pt x="912301" y="932180"/>
                </a:lnTo>
                <a:lnTo>
                  <a:pt x="932180" y="932180"/>
                </a:lnTo>
                <a:lnTo>
                  <a:pt x="925830" y="925830"/>
                </a:lnTo>
                <a:close/>
              </a:path>
              <a:path w="2747010" h="2747009">
                <a:moveTo>
                  <a:pt x="932180" y="932180"/>
                </a:moveTo>
                <a:lnTo>
                  <a:pt x="912301" y="932180"/>
                </a:lnTo>
                <a:lnTo>
                  <a:pt x="918654" y="938530"/>
                </a:lnTo>
                <a:lnTo>
                  <a:pt x="938530" y="938530"/>
                </a:lnTo>
                <a:lnTo>
                  <a:pt x="932180" y="932180"/>
                </a:lnTo>
                <a:close/>
              </a:path>
              <a:path w="2747010" h="2747009">
                <a:moveTo>
                  <a:pt x="938530" y="938530"/>
                </a:moveTo>
                <a:lnTo>
                  <a:pt x="918654" y="938530"/>
                </a:lnTo>
                <a:lnTo>
                  <a:pt x="925007" y="944880"/>
                </a:lnTo>
                <a:lnTo>
                  <a:pt x="944880" y="944880"/>
                </a:lnTo>
                <a:lnTo>
                  <a:pt x="938530" y="938530"/>
                </a:lnTo>
                <a:close/>
              </a:path>
              <a:path w="2747010" h="2747009">
                <a:moveTo>
                  <a:pt x="944880" y="944880"/>
                </a:moveTo>
                <a:lnTo>
                  <a:pt x="925007" y="944880"/>
                </a:lnTo>
                <a:lnTo>
                  <a:pt x="937712" y="957580"/>
                </a:lnTo>
                <a:lnTo>
                  <a:pt x="957580" y="957580"/>
                </a:lnTo>
                <a:lnTo>
                  <a:pt x="944880" y="944880"/>
                </a:lnTo>
                <a:close/>
              </a:path>
              <a:path w="2747010" h="2747009">
                <a:moveTo>
                  <a:pt x="957580" y="957580"/>
                </a:moveTo>
                <a:lnTo>
                  <a:pt x="937712" y="957580"/>
                </a:lnTo>
                <a:lnTo>
                  <a:pt x="944065" y="963930"/>
                </a:lnTo>
                <a:lnTo>
                  <a:pt x="963930" y="963930"/>
                </a:lnTo>
                <a:lnTo>
                  <a:pt x="957580" y="957580"/>
                </a:lnTo>
                <a:close/>
              </a:path>
              <a:path w="2747010" h="2747009">
                <a:moveTo>
                  <a:pt x="963930" y="963930"/>
                </a:moveTo>
                <a:lnTo>
                  <a:pt x="944065" y="963930"/>
                </a:lnTo>
                <a:lnTo>
                  <a:pt x="950417" y="970280"/>
                </a:lnTo>
                <a:lnTo>
                  <a:pt x="970280" y="970280"/>
                </a:lnTo>
                <a:lnTo>
                  <a:pt x="963930" y="963930"/>
                </a:lnTo>
                <a:close/>
              </a:path>
              <a:path w="2747010" h="2747009">
                <a:moveTo>
                  <a:pt x="970280" y="970280"/>
                </a:moveTo>
                <a:lnTo>
                  <a:pt x="950417" y="970280"/>
                </a:lnTo>
                <a:lnTo>
                  <a:pt x="956770" y="976630"/>
                </a:lnTo>
                <a:lnTo>
                  <a:pt x="976630" y="976630"/>
                </a:lnTo>
                <a:lnTo>
                  <a:pt x="970280" y="970280"/>
                </a:lnTo>
                <a:close/>
              </a:path>
              <a:path w="2747010" h="2747009">
                <a:moveTo>
                  <a:pt x="976630" y="976630"/>
                </a:moveTo>
                <a:lnTo>
                  <a:pt x="956770" y="976630"/>
                </a:lnTo>
                <a:lnTo>
                  <a:pt x="963123" y="982980"/>
                </a:lnTo>
                <a:lnTo>
                  <a:pt x="982980" y="982980"/>
                </a:lnTo>
                <a:lnTo>
                  <a:pt x="976630" y="976630"/>
                </a:lnTo>
                <a:close/>
              </a:path>
              <a:path w="2747010" h="2747009">
                <a:moveTo>
                  <a:pt x="982980" y="982980"/>
                </a:moveTo>
                <a:lnTo>
                  <a:pt x="963123" y="982980"/>
                </a:lnTo>
                <a:lnTo>
                  <a:pt x="969476" y="989330"/>
                </a:lnTo>
                <a:lnTo>
                  <a:pt x="989330" y="989330"/>
                </a:lnTo>
                <a:lnTo>
                  <a:pt x="982980" y="982980"/>
                </a:lnTo>
                <a:close/>
              </a:path>
              <a:path w="2747010" h="2747009">
                <a:moveTo>
                  <a:pt x="989330" y="989330"/>
                </a:moveTo>
                <a:lnTo>
                  <a:pt x="969476" y="989330"/>
                </a:lnTo>
                <a:lnTo>
                  <a:pt x="975828" y="995680"/>
                </a:lnTo>
                <a:lnTo>
                  <a:pt x="995680" y="995680"/>
                </a:lnTo>
                <a:lnTo>
                  <a:pt x="989330" y="989330"/>
                </a:lnTo>
                <a:close/>
              </a:path>
              <a:path w="2747010" h="2747009">
                <a:moveTo>
                  <a:pt x="995680" y="995680"/>
                </a:moveTo>
                <a:lnTo>
                  <a:pt x="975828" y="995680"/>
                </a:lnTo>
                <a:lnTo>
                  <a:pt x="982181" y="1002030"/>
                </a:lnTo>
                <a:lnTo>
                  <a:pt x="1002030" y="1002030"/>
                </a:lnTo>
                <a:lnTo>
                  <a:pt x="995680" y="995680"/>
                </a:lnTo>
                <a:close/>
              </a:path>
              <a:path w="2747010" h="2747009">
                <a:moveTo>
                  <a:pt x="1002030" y="1002030"/>
                </a:moveTo>
                <a:lnTo>
                  <a:pt x="982181" y="1002030"/>
                </a:lnTo>
                <a:lnTo>
                  <a:pt x="988534" y="1008380"/>
                </a:lnTo>
                <a:lnTo>
                  <a:pt x="1008380" y="1008380"/>
                </a:lnTo>
                <a:lnTo>
                  <a:pt x="1002030" y="1002030"/>
                </a:lnTo>
                <a:close/>
              </a:path>
              <a:path w="2747010" h="2747009">
                <a:moveTo>
                  <a:pt x="1008380" y="1008380"/>
                </a:moveTo>
                <a:lnTo>
                  <a:pt x="988534" y="1008380"/>
                </a:lnTo>
                <a:lnTo>
                  <a:pt x="994887" y="1014730"/>
                </a:lnTo>
                <a:lnTo>
                  <a:pt x="1014730" y="1014730"/>
                </a:lnTo>
                <a:lnTo>
                  <a:pt x="1008380" y="1008380"/>
                </a:lnTo>
                <a:close/>
              </a:path>
              <a:path w="2747010" h="2747009">
                <a:moveTo>
                  <a:pt x="1014730" y="1014730"/>
                </a:moveTo>
                <a:lnTo>
                  <a:pt x="994887" y="1014730"/>
                </a:lnTo>
                <a:lnTo>
                  <a:pt x="1001239" y="1021080"/>
                </a:lnTo>
                <a:lnTo>
                  <a:pt x="1021080" y="1021080"/>
                </a:lnTo>
                <a:lnTo>
                  <a:pt x="1014730" y="1014730"/>
                </a:lnTo>
                <a:close/>
              </a:path>
              <a:path w="2747010" h="2747009">
                <a:moveTo>
                  <a:pt x="1021080" y="1021080"/>
                </a:moveTo>
                <a:lnTo>
                  <a:pt x="1001239" y="1021080"/>
                </a:lnTo>
                <a:lnTo>
                  <a:pt x="1007592" y="1027430"/>
                </a:lnTo>
                <a:lnTo>
                  <a:pt x="1027430" y="1027430"/>
                </a:lnTo>
                <a:lnTo>
                  <a:pt x="1021080" y="1021080"/>
                </a:lnTo>
                <a:close/>
              </a:path>
              <a:path w="2747010" h="2747009">
                <a:moveTo>
                  <a:pt x="1027430" y="1027430"/>
                </a:moveTo>
                <a:lnTo>
                  <a:pt x="1007592" y="1027430"/>
                </a:lnTo>
                <a:lnTo>
                  <a:pt x="1013945" y="1033780"/>
                </a:lnTo>
                <a:lnTo>
                  <a:pt x="1033780" y="1033780"/>
                </a:lnTo>
                <a:lnTo>
                  <a:pt x="1027430" y="1027430"/>
                </a:lnTo>
                <a:close/>
              </a:path>
              <a:path w="2747010" h="2747009">
                <a:moveTo>
                  <a:pt x="1033780" y="1033780"/>
                </a:moveTo>
                <a:lnTo>
                  <a:pt x="1013945" y="1033780"/>
                </a:lnTo>
                <a:lnTo>
                  <a:pt x="1020298" y="1040130"/>
                </a:lnTo>
                <a:lnTo>
                  <a:pt x="1040130" y="1040130"/>
                </a:lnTo>
                <a:lnTo>
                  <a:pt x="1033780" y="1033780"/>
                </a:lnTo>
                <a:close/>
              </a:path>
              <a:path w="2747010" h="2747009">
                <a:moveTo>
                  <a:pt x="1040130" y="1040130"/>
                </a:moveTo>
                <a:lnTo>
                  <a:pt x="1020298" y="1040130"/>
                </a:lnTo>
                <a:lnTo>
                  <a:pt x="1033003" y="1052830"/>
                </a:lnTo>
                <a:lnTo>
                  <a:pt x="1052830" y="1052830"/>
                </a:lnTo>
                <a:lnTo>
                  <a:pt x="1040130" y="1040130"/>
                </a:lnTo>
                <a:close/>
              </a:path>
              <a:path w="2747010" h="2747009">
                <a:moveTo>
                  <a:pt x="1052830" y="1052830"/>
                </a:moveTo>
                <a:lnTo>
                  <a:pt x="1033003" y="1052830"/>
                </a:lnTo>
                <a:lnTo>
                  <a:pt x="1039356" y="1059180"/>
                </a:lnTo>
                <a:lnTo>
                  <a:pt x="1059180" y="1059180"/>
                </a:lnTo>
                <a:lnTo>
                  <a:pt x="1052830" y="1052830"/>
                </a:lnTo>
                <a:close/>
              </a:path>
              <a:path w="2747010" h="2747009">
                <a:moveTo>
                  <a:pt x="1059180" y="1059180"/>
                </a:moveTo>
                <a:lnTo>
                  <a:pt x="1039356" y="1059180"/>
                </a:lnTo>
                <a:lnTo>
                  <a:pt x="1045709" y="1065530"/>
                </a:lnTo>
                <a:lnTo>
                  <a:pt x="1065530" y="1065530"/>
                </a:lnTo>
                <a:lnTo>
                  <a:pt x="1059180" y="1059180"/>
                </a:lnTo>
                <a:close/>
              </a:path>
              <a:path w="2747010" h="2747009">
                <a:moveTo>
                  <a:pt x="1065530" y="1065530"/>
                </a:moveTo>
                <a:lnTo>
                  <a:pt x="1045709" y="1065530"/>
                </a:lnTo>
                <a:lnTo>
                  <a:pt x="1052061" y="1071880"/>
                </a:lnTo>
                <a:lnTo>
                  <a:pt x="1071880" y="1071880"/>
                </a:lnTo>
                <a:lnTo>
                  <a:pt x="1065530" y="1065530"/>
                </a:lnTo>
                <a:close/>
              </a:path>
              <a:path w="2747010" h="2747009">
                <a:moveTo>
                  <a:pt x="1071880" y="1071880"/>
                </a:moveTo>
                <a:lnTo>
                  <a:pt x="1052061" y="1071880"/>
                </a:lnTo>
                <a:lnTo>
                  <a:pt x="1058414" y="1078230"/>
                </a:lnTo>
                <a:lnTo>
                  <a:pt x="1078230" y="1078230"/>
                </a:lnTo>
                <a:lnTo>
                  <a:pt x="1071880" y="1071880"/>
                </a:lnTo>
                <a:close/>
              </a:path>
              <a:path w="2747010" h="2747009">
                <a:moveTo>
                  <a:pt x="1078230" y="1078230"/>
                </a:moveTo>
                <a:lnTo>
                  <a:pt x="1058414" y="1078230"/>
                </a:lnTo>
                <a:lnTo>
                  <a:pt x="1064767" y="1084580"/>
                </a:lnTo>
                <a:lnTo>
                  <a:pt x="1084580" y="1084580"/>
                </a:lnTo>
                <a:lnTo>
                  <a:pt x="1078230" y="1078230"/>
                </a:lnTo>
                <a:close/>
              </a:path>
              <a:path w="2747010" h="2747009">
                <a:moveTo>
                  <a:pt x="1084580" y="1084580"/>
                </a:moveTo>
                <a:lnTo>
                  <a:pt x="1064767" y="1084580"/>
                </a:lnTo>
                <a:lnTo>
                  <a:pt x="1071119" y="1090930"/>
                </a:lnTo>
                <a:lnTo>
                  <a:pt x="1090930" y="1090930"/>
                </a:lnTo>
                <a:lnTo>
                  <a:pt x="1084580" y="1084580"/>
                </a:lnTo>
                <a:close/>
              </a:path>
              <a:path w="2747010" h="2747009">
                <a:moveTo>
                  <a:pt x="1090930" y="1090930"/>
                </a:moveTo>
                <a:lnTo>
                  <a:pt x="1071119" y="1090930"/>
                </a:lnTo>
                <a:lnTo>
                  <a:pt x="1077472" y="1097280"/>
                </a:lnTo>
                <a:lnTo>
                  <a:pt x="1097280" y="1097280"/>
                </a:lnTo>
                <a:lnTo>
                  <a:pt x="1090930" y="1090930"/>
                </a:lnTo>
                <a:close/>
              </a:path>
              <a:path w="2747010" h="2747009">
                <a:moveTo>
                  <a:pt x="1097280" y="1097280"/>
                </a:moveTo>
                <a:lnTo>
                  <a:pt x="1077472" y="1097280"/>
                </a:lnTo>
                <a:lnTo>
                  <a:pt x="1083825" y="1103630"/>
                </a:lnTo>
                <a:lnTo>
                  <a:pt x="1103630" y="1103630"/>
                </a:lnTo>
                <a:lnTo>
                  <a:pt x="1097280" y="1097280"/>
                </a:lnTo>
                <a:close/>
              </a:path>
              <a:path w="2747010" h="2747009">
                <a:moveTo>
                  <a:pt x="1103630" y="1103630"/>
                </a:moveTo>
                <a:lnTo>
                  <a:pt x="1083825" y="1103630"/>
                </a:lnTo>
                <a:lnTo>
                  <a:pt x="1090178" y="1109980"/>
                </a:lnTo>
                <a:lnTo>
                  <a:pt x="1109980" y="1109980"/>
                </a:lnTo>
                <a:lnTo>
                  <a:pt x="1103630" y="1103630"/>
                </a:lnTo>
                <a:close/>
              </a:path>
              <a:path w="2747010" h="2747009">
                <a:moveTo>
                  <a:pt x="1109980" y="1109980"/>
                </a:moveTo>
                <a:lnTo>
                  <a:pt x="1090178" y="1109980"/>
                </a:lnTo>
                <a:lnTo>
                  <a:pt x="1096530" y="1116330"/>
                </a:lnTo>
                <a:lnTo>
                  <a:pt x="1116330" y="1116330"/>
                </a:lnTo>
                <a:lnTo>
                  <a:pt x="1109980" y="1109980"/>
                </a:lnTo>
                <a:close/>
              </a:path>
              <a:path w="2747010" h="2747009">
                <a:moveTo>
                  <a:pt x="1116330" y="1116330"/>
                </a:moveTo>
                <a:lnTo>
                  <a:pt x="1096530" y="1116330"/>
                </a:lnTo>
                <a:lnTo>
                  <a:pt x="1102883" y="1122680"/>
                </a:lnTo>
                <a:lnTo>
                  <a:pt x="1122680" y="1122680"/>
                </a:lnTo>
                <a:lnTo>
                  <a:pt x="1116330" y="1116330"/>
                </a:lnTo>
                <a:close/>
              </a:path>
              <a:path w="2747010" h="2747009">
                <a:moveTo>
                  <a:pt x="1122680" y="1122680"/>
                </a:moveTo>
                <a:lnTo>
                  <a:pt x="1102883" y="1122680"/>
                </a:lnTo>
                <a:lnTo>
                  <a:pt x="1116859" y="1136650"/>
                </a:lnTo>
                <a:lnTo>
                  <a:pt x="1136650" y="1136650"/>
                </a:lnTo>
                <a:lnTo>
                  <a:pt x="1122680" y="1122680"/>
                </a:lnTo>
                <a:close/>
              </a:path>
              <a:path w="2747010" h="2747009">
                <a:moveTo>
                  <a:pt x="1136650" y="1136650"/>
                </a:moveTo>
                <a:lnTo>
                  <a:pt x="1116859" y="1136650"/>
                </a:lnTo>
                <a:lnTo>
                  <a:pt x="1123212" y="1143000"/>
                </a:lnTo>
                <a:lnTo>
                  <a:pt x="1143000" y="1143000"/>
                </a:lnTo>
                <a:lnTo>
                  <a:pt x="1136650" y="1136650"/>
                </a:lnTo>
                <a:close/>
              </a:path>
              <a:path w="2747010" h="2747009">
                <a:moveTo>
                  <a:pt x="1143000" y="1143000"/>
                </a:moveTo>
                <a:lnTo>
                  <a:pt x="1123212" y="1143000"/>
                </a:lnTo>
                <a:lnTo>
                  <a:pt x="1148623" y="1168400"/>
                </a:lnTo>
                <a:lnTo>
                  <a:pt x="1168400" y="1168400"/>
                </a:lnTo>
                <a:lnTo>
                  <a:pt x="1143000" y="1143000"/>
                </a:lnTo>
                <a:close/>
              </a:path>
              <a:path w="2747010" h="2747009">
                <a:moveTo>
                  <a:pt x="1168400" y="1168400"/>
                </a:moveTo>
                <a:lnTo>
                  <a:pt x="1148623" y="1168400"/>
                </a:lnTo>
                <a:lnTo>
                  <a:pt x="1154976" y="1174750"/>
                </a:lnTo>
                <a:lnTo>
                  <a:pt x="1174750" y="1174750"/>
                </a:lnTo>
                <a:lnTo>
                  <a:pt x="1168400" y="1168400"/>
                </a:lnTo>
                <a:close/>
              </a:path>
              <a:path w="2747010" h="2747009">
                <a:moveTo>
                  <a:pt x="1174750" y="1174750"/>
                </a:moveTo>
                <a:lnTo>
                  <a:pt x="1154976" y="1174750"/>
                </a:lnTo>
                <a:lnTo>
                  <a:pt x="1167681" y="1187450"/>
                </a:lnTo>
                <a:lnTo>
                  <a:pt x="1187450" y="1187450"/>
                </a:lnTo>
                <a:lnTo>
                  <a:pt x="1174750" y="1174750"/>
                </a:lnTo>
                <a:close/>
              </a:path>
              <a:path w="2747010" h="2747009">
                <a:moveTo>
                  <a:pt x="1187450" y="1187450"/>
                </a:moveTo>
                <a:lnTo>
                  <a:pt x="1167681" y="1187450"/>
                </a:lnTo>
                <a:lnTo>
                  <a:pt x="1186739" y="1206500"/>
                </a:lnTo>
                <a:lnTo>
                  <a:pt x="1206500" y="1206500"/>
                </a:lnTo>
                <a:lnTo>
                  <a:pt x="1187450" y="1187450"/>
                </a:lnTo>
                <a:close/>
              </a:path>
              <a:path w="2747010" h="2747009">
                <a:moveTo>
                  <a:pt x="1206500" y="1206500"/>
                </a:moveTo>
                <a:lnTo>
                  <a:pt x="1186739" y="1206500"/>
                </a:lnTo>
                <a:lnTo>
                  <a:pt x="1196904" y="1216660"/>
                </a:lnTo>
                <a:lnTo>
                  <a:pt x="1216660" y="1216660"/>
                </a:lnTo>
                <a:lnTo>
                  <a:pt x="1206500" y="1206500"/>
                </a:lnTo>
                <a:close/>
              </a:path>
              <a:path w="2747010" h="2747009">
                <a:moveTo>
                  <a:pt x="1216660" y="1216660"/>
                </a:moveTo>
                <a:lnTo>
                  <a:pt x="1196904" y="1216660"/>
                </a:lnTo>
                <a:lnTo>
                  <a:pt x="1212150" y="1231900"/>
                </a:lnTo>
                <a:lnTo>
                  <a:pt x="1231900" y="1231900"/>
                </a:lnTo>
                <a:lnTo>
                  <a:pt x="1216660" y="1216660"/>
                </a:lnTo>
                <a:close/>
              </a:path>
              <a:path w="2747010" h="2747009">
                <a:moveTo>
                  <a:pt x="1231900" y="1231900"/>
                </a:moveTo>
                <a:lnTo>
                  <a:pt x="1212150" y="1231900"/>
                </a:lnTo>
                <a:lnTo>
                  <a:pt x="1218503" y="1238250"/>
                </a:lnTo>
                <a:lnTo>
                  <a:pt x="1238250" y="1238250"/>
                </a:lnTo>
                <a:lnTo>
                  <a:pt x="1231900" y="1231900"/>
                </a:lnTo>
                <a:close/>
              </a:path>
              <a:path w="2747010" h="2747009">
                <a:moveTo>
                  <a:pt x="1238250" y="1238250"/>
                </a:moveTo>
                <a:lnTo>
                  <a:pt x="1218503" y="1238250"/>
                </a:lnTo>
                <a:lnTo>
                  <a:pt x="1235020" y="1254760"/>
                </a:lnTo>
                <a:lnTo>
                  <a:pt x="1254760" y="1254760"/>
                </a:lnTo>
                <a:lnTo>
                  <a:pt x="1238250" y="1238250"/>
                </a:lnTo>
                <a:close/>
              </a:path>
              <a:path w="2747010" h="2747009">
                <a:moveTo>
                  <a:pt x="1254760" y="1254760"/>
                </a:moveTo>
                <a:lnTo>
                  <a:pt x="1235020" y="1254760"/>
                </a:lnTo>
                <a:lnTo>
                  <a:pt x="1243914" y="1263650"/>
                </a:lnTo>
                <a:lnTo>
                  <a:pt x="1263650" y="1263650"/>
                </a:lnTo>
                <a:lnTo>
                  <a:pt x="1254760" y="1254760"/>
                </a:lnTo>
                <a:close/>
              </a:path>
              <a:path w="2747010" h="2747009">
                <a:moveTo>
                  <a:pt x="1263650" y="1263650"/>
                </a:moveTo>
                <a:lnTo>
                  <a:pt x="1243914" y="1263650"/>
                </a:lnTo>
                <a:lnTo>
                  <a:pt x="1254078" y="1273810"/>
                </a:lnTo>
                <a:lnTo>
                  <a:pt x="1273810" y="1273810"/>
                </a:lnTo>
                <a:lnTo>
                  <a:pt x="1263650" y="1263650"/>
                </a:lnTo>
                <a:close/>
              </a:path>
              <a:path w="2747010" h="2747009">
                <a:moveTo>
                  <a:pt x="1273810" y="1273810"/>
                </a:moveTo>
                <a:lnTo>
                  <a:pt x="1254078" y="1273810"/>
                </a:lnTo>
                <a:lnTo>
                  <a:pt x="1256619" y="1276350"/>
                </a:lnTo>
                <a:lnTo>
                  <a:pt x="1276350" y="1276350"/>
                </a:lnTo>
                <a:lnTo>
                  <a:pt x="1273810" y="1273810"/>
                </a:lnTo>
                <a:close/>
              </a:path>
              <a:path w="2747010" h="2747009">
                <a:moveTo>
                  <a:pt x="1276350" y="1276350"/>
                </a:moveTo>
                <a:lnTo>
                  <a:pt x="1256619" y="1276350"/>
                </a:lnTo>
                <a:lnTo>
                  <a:pt x="1262972" y="1282700"/>
                </a:lnTo>
                <a:lnTo>
                  <a:pt x="1282700" y="1282700"/>
                </a:lnTo>
                <a:lnTo>
                  <a:pt x="1276350" y="1276350"/>
                </a:lnTo>
                <a:close/>
              </a:path>
              <a:path w="2747010" h="2747009">
                <a:moveTo>
                  <a:pt x="1282700" y="1282700"/>
                </a:moveTo>
                <a:lnTo>
                  <a:pt x="1262972" y="1282700"/>
                </a:lnTo>
                <a:lnTo>
                  <a:pt x="1279489" y="1299210"/>
                </a:lnTo>
                <a:lnTo>
                  <a:pt x="1299210" y="1299210"/>
                </a:lnTo>
                <a:lnTo>
                  <a:pt x="1282700" y="1282700"/>
                </a:lnTo>
                <a:close/>
              </a:path>
              <a:path w="2747010" h="2747009">
                <a:moveTo>
                  <a:pt x="1299210" y="1299210"/>
                </a:moveTo>
                <a:lnTo>
                  <a:pt x="1279489" y="1299210"/>
                </a:lnTo>
                <a:lnTo>
                  <a:pt x="1285842" y="1305560"/>
                </a:lnTo>
                <a:lnTo>
                  <a:pt x="1305560" y="1305560"/>
                </a:lnTo>
                <a:lnTo>
                  <a:pt x="1299210" y="1299210"/>
                </a:lnTo>
                <a:close/>
              </a:path>
              <a:path w="2747010" h="2747009">
                <a:moveTo>
                  <a:pt x="1305560" y="1305560"/>
                </a:moveTo>
                <a:lnTo>
                  <a:pt x="1285842" y="1305560"/>
                </a:lnTo>
                <a:lnTo>
                  <a:pt x="1288383" y="1308100"/>
                </a:lnTo>
                <a:lnTo>
                  <a:pt x="1308100" y="1308100"/>
                </a:lnTo>
                <a:lnTo>
                  <a:pt x="1305560" y="1305560"/>
                </a:lnTo>
                <a:close/>
              </a:path>
              <a:path w="2747010" h="2747009">
                <a:moveTo>
                  <a:pt x="1308100" y="1308100"/>
                </a:moveTo>
                <a:lnTo>
                  <a:pt x="1288383" y="1308100"/>
                </a:lnTo>
                <a:lnTo>
                  <a:pt x="1292195" y="1311910"/>
                </a:lnTo>
                <a:lnTo>
                  <a:pt x="1311910" y="1311910"/>
                </a:lnTo>
                <a:lnTo>
                  <a:pt x="1308100" y="1308100"/>
                </a:lnTo>
                <a:close/>
              </a:path>
              <a:path w="2747010" h="2747009">
                <a:moveTo>
                  <a:pt x="1311910" y="1311910"/>
                </a:moveTo>
                <a:lnTo>
                  <a:pt x="1292195" y="1311910"/>
                </a:lnTo>
                <a:lnTo>
                  <a:pt x="1294736" y="1314450"/>
                </a:lnTo>
                <a:lnTo>
                  <a:pt x="1314450" y="1314450"/>
                </a:lnTo>
                <a:lnTo>
                  <a:pt x="1311910" y="1311910"/>
                </a:lnTo>
                <a:close/>
              </a:path>
              <a:path w="2747010" h="2747009">
                <a:moveTo>
                  <a:pt x="1314450" y="1314450"/>
                </a:moveTo>
                <a:lnTo>
                  <a:pt x="1294736" y="1314450"/>
                </a:lnTo>
                <a:lnTo>
                  <a:pt x="1301089" y="1320800"/>
                </a:lnTo>
                <a:lnTo>
                  <a:pt x="1320800" y="1320800"/>
                </a:lnTo>
                <a:lnTo>
                  <a:pt x="1314450" y="1314450"/>
                </a:lnTo>
                <a:close/>
              </a:path>
              <a:path w="2747010" h="2747009">
                <a:moveTo>
                  <a:pt x="1320800" y="1320800"/>
                </a:moveTo>
                <a:lnTo>
                  <a:pt x="1301089" y="1320800"/>
                </a:lnTo>
                <a:lnTo>
                  <a:pt x="1311253" y="1330960"/>
                </a:lnTo>
                <a:lnTo>
                  <a:pt x="1330960" y="1330960"/>
                </a:lnTo>
                <a:lnTo>
                  <a:pt x="1320800" y="1320800"/>
                </a:lnTo>
                <a:close/>
              </a:path>
              <a:path w="2747010" h="2747009">
                <a:moveTo>
                  <a:pt x="1330960" y="1330960"/>
                </a:moveTo>
                <a:lnTo>
                  <a:pt x="1311253" y="1330960"/>
                </a:lnTo>
                <a:lnTo>
                  <a:pt x="1313794" y="1333500"/>
                </a:lnTo>
                <a:lnTo>
                  <a:pt x="1333500" y="1333500"/>
                </a:lnTo>
                <a:lnTo>
                  <a:pt x="1330960" y="1330960"/>
                </a:lnTo>
                <a:close/>
              </a:path>
              <a:path w="2747010" h="2747009">
                <a:moveTo>
                  <a:pt x="1333500" y="1333500"/>
                </a:moveTo>
                <a:lnTo>
                  <a:pt x="1313794" y="1333500"/>
                </a:lnTo>
                <a:lnTo>
                  <a:pt x="1317606" y="1337310"/>
                </a:lnTo>
                <a:lnTo>
                  <a:pt x="1337310" y="1337310"/>
                </a:lnTo>
                <a:lnTo>
                  <a:pt x="1333500" y="1333500"/>
                </a:lnTo>
                <a:close/>
              </a:path>
              <a:path w="2747010" h="2747009">
                <a:moveTo>
                  <a:pt x="1337310" y="1337310"/>
                </a:moveTo>
                <a:lnTo>
                  <a:pt x="1317606" y="1337310"/>
                </a:lnTo>
                <a:lnTo>
                  <a:pt x="1320147" y="1339850"/>
                </a:lnTo>
                <a:lnTo>
                  <a:pt x="1339850" y="1339850"/>
                </a:lnTo>
                <a:lnTo>
                  <a:pt x="1337310" y="1337310"/>
                </a:lnTo>
                <a:close/>
              </a:path>
              <a:path w="2747010" h="2747009">
                <a:moveTo>
                  <a:pt x="1339850" y="1339850"/>
                </a:moveTo>
                <a:lnTo>
                  <a:pt x="1320147" y="1339850"/>
                </a:lnTo>
                <a:lnTo>
                  <a:pt x="1323958" y="1343660"/>
                </a:lnTo>
                <a:lnTo>
                  <a:pt x="1343660" y="1343660"/>
                </a:lnTo>
                <a:lnTo>
                  <a:pt x="1339850" y="1339850"/>
                </a:lnTo>
                <a:close/>
              </a:path>
              <a:path w="2747010" h="2747009">
                <a:moveTo>
                  <a:pt x="1343660" y="1343660"/>
                </a:moveTo>
                <a:lnTo>
                  <a:pt x="1323958" y="1343660"/>
                </a:lnTo>
                <a:lnTo>
                  <a:pt x="1326499" y="1346200"/>
                </a:lnTo>
                <a:lnTo>
                  <a:pt x="1346200" y="1346200"/>
                </a:lnTo>
                <a:lnTo>
                  <a:pt x="1343660" y="1343660"/>
                </a:lnTo>
                <a:close/>
              </a:path>
              <a:path w="2747010" h="2747009">
                <a:moveTo>
                  <a:pt x="1346200" y="1346200"/>
                </a:moveTo>
                <a:lnTo>
                  <a:pt x="1326499" y="1346200"/>
                </a:lnTo>
                <a:lnTo>
                  <a:pt x="1332852" y="1352550"/>
                </a:lnTo>
                <a:lnTo>
                  <a:pt x="1352550" y="1352550"/>
                </a:lnTo>
                <a:lnTo>
                  <a:pt x="1346200" y="1346200"/>
                </a:lnTo>
                <a:close/>
              </a:path>
              <a:path w="2747010" h="2747009">
                <a:moveTo>
                  <a:pt x="1352550" y="1352550"/>
                </a:moveTo>
                <a:lnTo>
                  <a:pt x="1332852" y="1352550"/>
                </a:lnTo>
                <a:lnTo>
                  <a:pt x="1345558" y="1365250"/>
                </a:lnTo>
                <a:lnTo>
                  <a:pt x="1365250" y="1365250"/>
                </a:lnTo>
                <a:lnTo>
                  <a:pt x="1352550" y="1352550"/>
                </a:lnTo>
                <a:close/>
              </a:path>
              <a:path w="2747010" h="2747009">
                <a:moveTo>
                  <a:pt x="1365250" y="1365250"/>
                </a:moveTo>
                <a:lnTo>
                  <a:pt x="1345558" y="1365250"/>
                </a:lnTo>
                <a:lnTo>
                  <a:pt x="1351910" y="1371600"/>
                </a:lnTo>
                <a:lnTo>
                  <a:pt x="1371600" y="1371600"/>
                </a:lnTo>
                <a:lnTo>
                  <a:pt x="1365250" y="1365250"/>
                </a:lnTo>
                <a:close/>
              </a:path>
              <a:path w="2747010" h="2747009">
                <a:moveTo>
                  <a:pt x="1371600" y="1371600"/>
                </a:moveTo>
                <a:lnTo>
                  <a:pt x="1351910" y="1371600"/>
                </a:lnTo>
                <a:lnTo>
                  <a:pt x="1364616" y="1384300"/>
                </a:lnTo>
                <a:lnTo>
                  <a:pt x="1384300" y="1384300"/>
                </a:lnTo>
                <a:lnTo>
                  <a:pt x="1371600" y="1371600"/>
                </a:lnTo>
                <a:close/>
              </a:path>
              <a:path w="2747010" h="2747009">
                <a:moveTo>
                  <a:pt x="1384300" y="1384300"/>
                </a:moveTo>
                <a:lnTo>
                  <a:pt x="1364616" y="1384300"/>
                </a:lnTo>
                <a:lnTo>
                  <a:pt x="1377321" y="1397000"/>
                </a:lnTo>
                <a:lnTo>
                  <a:pt x="1397000" y="1397000"/>
                </a:lnTo>
                <a:lnTo>
                  <a:pt x="1384300" y="1384300"/>
                </a:lnTo>
                <a:close/>
              </a:path>
              <a:path w="2747010" h="2747009">
                <a:moveTo>
                  <a:pt x="1397000" y="1397000"/>
                </a:moveTo>
                <a:lnTo>
                  <a:pt x="1377321" y="1397000"/>
                </a:lnTo>
                <a:lnTo>
                  <a:pt x="1381133" y="1400810"/>
                </a:lnTo>
                <a:lnTo>
                  <a:pt x="1400810" y="1400810"/>
                </a:lnTo>
                <a:lnTo>
                  <a:pt x="1397000" y="1397000"/>
                </a:lnTo>
                <a:close/>
              </a:path>
              <a:path w="2747010" h="2747009">
                <a:moveTo>
                  <a:pt x="1400810" y="1400810"/>
                </a:moveTo>
                <a:lnTo>
                  <a:pt x="1381133" y="1400810"/>
                </a:lnTo>
                <a:lnTo>
                  <a:pt x="1383674" y="1403350"/>
                </a:lnTo>
                <a:lnTo>
                  <a:pt x="1403350" y="1403350"/>
                </a:lnTo>
                <a:lnTo>
                  <a:pt x="1400810" y="1400810"/>
                </a:lnTo>
                <a:close/>
              </a:path>
              <a:path w="2747010" h="2747009">
                <a:moveTo>
                  <a:pt x="1403350" y="1403350"/>
                </a:moveTo>
                <a:lnTo>
                  <a:pt x="1383674" y="1403350"/>
                </a:lnTo>
                <a:lnTo>
                  <a:pt x="1390027" y="1409700"/>
                </a:lnTo>
                <a:lnTo>
                  <a:pt x="1409700" y="1409700"/>
                </a:lnTo>
                <a:lnTo>
                  <a:pt x="1403350" y="1403350"/>
                </a:lnTo>
                <a:close/>
              </a:path>
              <a:path w="2747010" h="2747009">
                <a:moveTo>
                  <a:pt x="1409700" y="1409700"/>
                </a:moveTo>
                <a:lnTo>
                  <a:pt x="1390027" y="1409700"/>
                </a:lnTo>
                <a:lnTo>
                  <a:pt x="1396380" y="1416050"/>
                </a:lnTo>
                <a:lnTo>
                  <a:pt x="1416050" y="1416050"/>
                </a:lnTo>
                <a:lnTo>
                  <a:pt x="1409700" y="1409700"/>
                </a:lnTo>
                <a:close/>
              </a:path>
              <a:path w="2747010" h="2747009">
                <a:moveTo>
                  <a:pt x="1416050" y="1416050"/>
                </a:moveTo>
                <a:lnTo>
                  <a:pt x="1396380" y="1416050"/>
                </a:lnTo>
                <a:lnTo>
                  <a:pt x="1412897" y="1432560"/>
                </a:lnTo>
                <a:lnTo>
                  <a:pt x="1432560" y="1432560"/>
                </a:lnTo>
                <a:lnTo>
                  <a:pt x="1416050" y="1416050"/>
                </a:lnTo>
                <a:close/>
              </a:path>
              <a:path w="2747010" h="2747009">
                <a:moveTo>
                  <a:pt x="1432560" y="1432560"/>
                </a:moveTo>
                <a:lnTo>
                  <a:pt x="1412897" y="1432560"/>
                </a:lnTo>
                <a:lnTo>
                  <a:pt x="1470071" y="1489710"/>
                </a:lnTo>
                <a:lnTo>
                  <a:pt x="1489710" y="1489710"/>
                </a:lnTo>
                <a:lnTo>
                  <a:pt x="1432560" y="1432560"/>
                </a:lnTo>
                <a:close/>
              </a:path>
              <a:path w="2747010" h="2747009">
                <a:moveTo>
                  <a:pt x="1489710" y="1489710"/>
                </a:moveTo>
                <a:lnTo>
                  <a:pt x="1470071" y="1489710"/>
                </a:lnTo>
                <a:lnTo>
                  <a:pt x="1485318" y="1504950"/>
                </a:lnTo>
                <a:lnTo>
                  <a:pt x="1504950" y="1504950"/>
                </a:lnTo>
                <a:lnTo>
                  <a:pt x="1489710" y="1489710"/>
                </a:lnTo>
                <a:close/>
              </a:path>
              <a:path w="2747010" h="2747009">
                <a:moveTo>
                  <a:pt x="1504950" y="1504950"/>
                </a:moveTo>
                <a:lnTo>
                  <a:pt x="1485318" y="1504950"/>
                </a:lnTo>
                <a:lnTo>
                  <a:pt x="1536140" y="1555750"/>
                </a:lnTo>
                <a:lnTo>
                  <a:pt x="1555750" y="1555750"/>
                </a:lnTo>
                <a:lnTo>
                  <a:pt x="1504950" y="1504950"/>
                </a:lnTo>
                <a:close/>
              </a:path>
              <a:path w="2747010" h="2747009">
                <a:moveTo>
                  <a:pt x="1555750" y="1555750"/>
                </a:moveTo>
                <a:lnTo>
                  <a:pt x="1536140" y="1555750"/>
                </a:lnTo>
                <a:lnTo>
                  <a:pt x="1539951" y="1559560"/>
                </a:lnTo>
                <a:lnTo>
                  <a:pt x="1559560" y="1559560"/>
                </a:lnTo>
                <a:lnTo>
                  <a:pt x="1555750" y="1555750"/>
                </a:lnTo>
                <a:close/>
              </a:path>
              <a:path w="2747010" h="2747009">
                <a:moveTo>
                  <a:pt x="1559560" y="1559560"/>
                </a:moveTo>
                <a:lnTo>
                  <a:pt x="1539951" y="1559560"/>
                </a:lnTo>
                <a:lnTo>
                  <a:pt x="1546304" y="1565910"/>
                </a:lnTo>
                <a:lnTo>
                  <a:pt x="1565910" y="1565910"/>
                </a:lnTo>
                <a:lnTo>
                  <a:pt x="1559560" y="1559560"/>
                </a:lnTo>
                <a:close/>
              </a:path>
              <a:path w="2747010" h="2747009">
                <a:moveTo>
                  <a:pt x="1565910" y="1565910"/>
                </a:moveTo>
                <a:lnTo>
                  <a:pt x="1546304" y="1565910"/>
                </a:lnTo>
                <a:lnTo>
                  <a:pt x="1548845" y="1568450"/>
                </a:lnTo>
                <a:lnTo>
                  <a:pt x="1568450" y="1568450"/>
                </a:lnTo>
                <a:lnTo>
                  <a:pt x="1565910" y="1565910"/>
                </a:lnTo>
                <a:close/>
              </a:path>
              <a:path w="2747010" h="2747009">
                <a:moveTo>
                  <a:pt x="1568450" y="1568450"/>
                </a:moveTo>
                <a:lnTo>
                  <a:pt x="1548845" y="1568450"/>
                </a:lnTo>
                <a:lnTo>
                  <a:pt x="1555198" y="1574800"/>
                </a:lnTo>
                <a:lnTo>
                  <a:pt x="1574800" y="1574800"/>
                </a:lnTo>
                <a:lnTo>
                  <a:pt x="1568450" y="1568450"/>
                </a:lnTo>
                <a:close/>
              </a:path>
              <a:path w="2747010" h="2747009">
                <a:moveTo>
                  <a:pt x="1574800" y="1574800"/>
                </a:moveTo>
                <a:lnTo>
                  <a:pt x="1555198" y="1574800"/>
                </a:lnTo>
                <a:lnTo>
                  <a:pt x="1567903" y="1587500"/>
                </a:lnTo>
                <a:lnTo>
                  <a:pt x="1587500" y="1587500"/>
                </a:lnTo>
                <a:lnTo>
                  <a:pt x="1574800" y="1574800"/>
                </a:lnTo>
                <a:close/>
              </a:path>
              <a:path w="2747010" h="2747009">
                <a:moveTo>
                  <a:pt x="1587500" y="1587500"/>
                </a:moveTo>
                <a:lnTo>
                  <a:pt x="1567903" y="1587500"/>
                </a:lnTo>
                <a:lnTo>
                  <a:pt x="1574256" y="1593850"/>
                </a:lnTo>
                <a:lnTo>
                  <a:pt x="1593850" y="1593850"/>
                </a:lnTo>
                <a:lnTo>
                  <a:pt x="1587500" y="1587500"/>
                </a:lnTo>
                <a:close/>
              </a:path>
              <a:path w="2747010" h="2747009">
                <a:moveTo>
                  <a:pt x="1593850" y="1593850"/>
                </a:moveTo>
                <a:lnTo>
                  <a:pt x="1574256" y="1593850"/>
                </a:lnTo>
                <a:lnTo>
                  <a:pt x="1584421" y="1604010"/>
                </a:lnTo>
                <a:lnTo>
                  <a:pt x="1604010" y="1604010"/>
                </a:lnTo>
                <a:lnTo>
                  <a:pt x="1593850" y="1593850"/>
                </a:lnTo>
                <a:close/>
              </a:path>
              <a:path w="2747010" h="2747009">
                <a:moveTo>
                  <a:pt x="1604010" y="1604010"/>
                </a:moveTo>
                <a:lnTo>
                  <a:pt x="1584421" y="1604010"/>
                </a:lnTo>
                <a:lnTo>
                  <a:pt x="1606020" y="1625600"/>
                </a:lnTo>
                <a:lnTo>
                  <a:pt x="1625600" y="1625600"/>
                </a:lnTo>
                <a:lnTo>
                  <a:pt x="1604010" y="1604010"/>
                </a:lnTo>
                <a:close/>
              </a:path>
              <a:path w="2747010" h="2747009">
                <a:moveTo>
                  <a:pt x="1625600" y="1625600"/>
                </a:moveTo>
                <a:lnTo>
                  <a:pt x="1606020" y="1625600"/>
                </a:lnTo>
                <a:lnTo>
                  <a:pt x="1612373" y="1631950"/>
                </a:lnTo>
                <a:lnTo>
                  <a:pt x="1631950" y="1631950"/>
                </a:lnTo>
                <a:lnTo>
                  <a:pt x="1625600" y="1625600"/>
                </a:lnTo>
                <a:close/>
              </a:path>
              <a:path w="2747010" h="2747009">
                <a:moveTo>
                  <a:pt x="1631950" y="1631950"/>
                </a:moveTo>
                <a:lnTo>
                  <a:pt x="1612373" y="1631950"/>
                </a:lnTo>
                <a:lnTo>
                  <a:pt x="1622537" y="1642110"/>
                </a:lnTo>
                <a:lnTo>
                  <a:pt x="1642110" y="1642110"/>
                </a:lnTo>
                <a:lnTo>
                  <a:pt x="1631950" y="1631950"/>
                </a:lnTo>
                <a:close/>
              </a:path>
              <a:path w="2747010" h="2747009">
                <a:moveTo>
                  <a:pt x="1642110" y="1642110"/>
                </a:moveTo>
                <a:lnTo>
                  <a:pt x="1622537" y="1642110"/>
                </a:lnTo>
                <a:lnTo>
                  <a:pt x="1637784" y="1657350"/>
                </a:lnTo>
                <a:lnTo>
                  <a:pt x="1657350" y="1657350"/>
                </a:lnTo>
                <a:lnTo>
                  <a:pt x="1642110" y="1642110"/>
                </a:lnTo>
                <a:close/>
              </a:path>
              <a:path w="2747010" h="2747009">
                <a:moveTo>
                  <a:pt x="1657350" y="1657350"/>
                </a:moveTo>
                <a:lnTo>
                  <a:pt x="1637784" y="1657350"/>
                </a:lnTo>
                <a:lnTo>
                  <a:pt x="1641595" y="1661160"/>
                </a:lnTo>
                <a:lnTo>
                  <a:pt x="1661160" y="1661160"/>
                </a:lnTo>
                <a:lnTo>
                  <a:pt x="1657350" y="1657350"/>
                </a:lnTo>
                <a:close/>
              </a:path>
              <a:path w="2747010" h="2747009">
                <a:moveTo>
                  <a:pt x="1661160" y="1661160"/>
                </a:moveTo>
                <a:lnTo>
                  <a:pt x="1641595" y="1661160"/>
                </a:lnTo>
                <a:lnTo>
                  <a:pt x="1647948" y="1667510"/>
                </a:lnTo>
                <a:lnTo>
                  <a:pt x="1667510" y="1667510"/>
                </a:lnTo>
                <a:lnTo>
                  <a:pt x="1661160" y="1661160"/>
                </a:lnTo>
                <a:close/>
              </a:path>
              <a:path w="2747010" h="2747009">
                <a:moveTo>
                  <a:pt x="1667510" y="1667510"/>
                </a:moveTo>
                <a:lnTo>
                  <a:pt x="1647948" y="1667510"/>
                </a:lnTo>
                <a:lnTo>
                  <a:pt x="1654301" y="1673860"/>
                </a:lnTo>
                <a:lnTo>
                  <a:pt x="1673860" y="1673860"/>
                </a:lnTo>
                <a:lnTo>
                  <a:pt x="1667510" y="1667510"/>
                </a:lnTo>
                <a:close/>
              </a:path>
              <a:path w="2747010" h="2747009">
                <a:moveTo>
                  <a:pt x="1673860" y="1673860"/>
                </a:moveTo>
                <a:lnTo>
                  <a:pt x="1654301" y="1673860"/>
                </a:lnTo>
                <a:lnTo>
                  <a:pt x="1701311" y="1720850"/>
                </a:lnTo>
                <a:lnTo>
                  <a:pt x="1720850" y="1720850"/>
                </a:lnTo>
                <a:lnTo>
                  <a:pt x="1673860" y="1673860"/>
                </a:lnTo>
                <a:close/>
              </a:path>
              <a:path w="2747010" h="2747009">
                <a:moveTo>
                  <a:pt x="1720850" y="1720850"/>
                </a:moveTo>
                <a:lnTo>
                  <a:pt x="1701311" y="1720850"/>
                </a:lnTo>
                <a:lnTo>
                  <a:pt x="1705123" y="1724660"/>
                </a:lnTo>
                <a:lnTo>
                  <a:pt x="1724660" y="1724660"/>
                </a:lnTo>
                <a:lnTo>
                  <a:pt x="1720850" y="1720850"/>
                </a:lnTo>
                <a:close/>
              </a:path>
              <a:path w="2747010" h="2747009">
                <a:moveTo>
                  <a:pt x="1724660" y="1724660"/>
                </a:moveTo>
                <a:lnTo>
                  <a:pt x="1705123" y="1724660"/>
                </a:lnTo>
                <a:lnTo>
                  <a:pt x="1707664" y="1727200"/>
                </a:lnTo>
                <a:lnTo>
                  <a:pt x="1727200" y="1727200"/>
                </a:lnTo>
                <a:lnTo>
                  <a:pt x="1724660" y="1724660"/>
                </a:lnTo>
                <a:close/>
              </a:path>
              <a:path w="2747010" h="2747009">
                <a:moveTo>
                  <a:pt x="1727200" y="1727200"/>
                </a:moveTo>
                <a:lnTo>
                  <a:pt x="1707664" y="1727200"/>
                </a:lnTo>
                <a:lnTo>
                  <a:pt x="1717828" y="1737360"/>
                </a:lnTo>
                <a:lnTo>
                  <a:pt x="1737360" y="1737360"/>
                </a:lnTo>
                <a:lnTo>
                  <a:pt x="1727200" y="1727200"/>
                </a:lnTo>
                <a:close/>
              </a:path>
              <a:path w="2747010" h="2747009">
                <a:moveTo>
                  <a:pt x="1737360" y="1737360"/>
                </a:moveTo>
                <a:lnTo>
                  <a:pt x="1717828" y="1737360"/>
                </a:lnTo>
                <a:lnTo>
                  <a:pt x="1733075" y="1752600"/>
                </a:lnTo>
                <a:lnTo>
                  <a:pt x="1752600" y="1752600"/>
                </a:lnTo>
                <a:lnTo>
                  <a:pt x="1737360" y="1737360"/>
                </a:lnTo>
                <a:close/>
              </a:path>
              <a:path w="2747010" h="2747009">
                <a:moveTo>
                  <a:pt x="1752600" y="1752600"/>
                </a:moveTo>
                <a:lnTo>
                  <a:pt x="1733075" y="1752600"/>
                </a:lnTo>
                <a:lnTo>
                  <a:pt x="1752133" y="1771650"/>
                </a:lnTo>
                <a:lnTo>
                  <a:pt x="1771650" y="1771650"/>
                </a:lnTo>
                <a:lnTo>
                  <a:pt x="1752600" y="1752600"/>
                </a:lnTo>
                <a:close/>
              </a:path>
              <a:path w="2747010" h="2747009">
                <a:moveTo>
                  <a:pt x="1771650" y="1771650"/>
                </a:moveTo>
                <a:lnTo>
                  <a:pt x="1752133" y="1771650"/>
                </a:lnTo>
                <a:lnTo>
                  <a:pt x="1781355" y="1800860"/>
                </a:lnTo>
                <a:lnTo>
                  <a:pt x="1800860" y="1800860"/>
                </a:lnTo>
                <a:lnTo>
                  <a:pt x="1771650" y="1771650"/>
                </a:lnTo>
                <a:close/>
              </a:path>
              <a:path w="2747010" h="2747009">
                <a:moveTo>
                  <a:pt x="1800860" y="1800860"/>
                </a:moveTo>
                <a:lnTo>
                  <a:pt x="1781355" y="1800860"/>
                </a:lnTo>
                <a:lnTo>
                  <a:pt x="1794061" y="1813560"/>
                </a:lnTo>
                <a:lnTo>
                  <a:pt x="1813560" y="1813560"/>
                </a:lnTo>
                <a:lnTo>
                  <a:pt x="1800860" y="1800860"/>
                </a:lnTo>
                <a:close/>
              </a:path>
              <a:path w="2747010" h="2747009">
                <a:moveTo>
                  <a:pt x="1813560" y="1813560"/>
                </a:moveTo>
                <a:lnTo>
                  <a:pt x="1794061" y="1813560"/>
                </a:lnTo>
                <a:lnTo>
                  <a:pt x="1796602" y="1816100"/>
                </a:lnTo>
                <a:lnTo>
                  <a:pt x="1816100" y="1816100"/>
                </a:lnTo>
                <a:lnTo>
                  <a:pt x="1813560" y="1813560"/>
                </a:lnTo>
                <a:close/>
              </a:path>
              <a:path w="2747010" h="2747009">
                <a:moveTo>
                  <a:pt x="1816100" y="1816100"/>
                </a:moveTo>
                <a:lnTo>
                  <a:pt x="1796602" y="1816100"/>
                </a:lnTo>
                <a:lnTo>
                  <a:pt x="1809307" y="1828800"/>
                </a:lnTo>
                <a:lnTo>
                  <a:pt x="1828800" y="1828800"/>
                </a:lnTo>
                <a:lnTo>
                  <a:pt x="1816100" y="1816100"/>
                </a:lnTo>
                <a:close/>
              </a:path>
              <a:path w="2747010" h="2747009">
                <a:moveTo>
                  <a:pt x="1828800" y="1828800"/>
                </a:moveTo>
                <a:lnTo>
                  <a:pt x="1809307" y="1828800"/>
                </a:lnTo>
                <a:lnTo>
                  <a:pt x="1813119" y="1832610"/>
                </a:lnTo>
                <a:lnTo>
                  <a:pt x="1832610" y="1832610"/>
                </a:lnTo>
                <a:lnTo>
                  <a:pt x="1828800" y="1828800"/>
                </a:lnTo>
                <a:close/>
              </a:path>
              <a:path w="2747010" h="2747009">
                <a:moveTo>
                  <a:pt x="1832610" y="1832610"/>
                </a:moveTo>
                <a:lnTo>
                  <a:pt x="1813119" y="1832610"/>
                </a:lnTo>
                <a:lnTo>
                  <a:pt x="1828366" y="1847850"/>
                </a:lnTo>
                <a:lnTo>
                  <a:pt x="1847850" y="1847850"/>
                </a:lnTo>
                <a:lnTo>
                  <a:pt x="1832610" y="1832610"/>
                </a:lnTo>
                <a:close/>
              </a:path>
              <a:path w="2747010" h="2747009">
                <a:moveTo>
                  <a:pt x="1847850" y="1847850"/>
                </a:moveTo>
                <a:lnTo>
                  <a:pt x="1828366" y="1847850"/>
                </a:lnTo>
                <a:lnTo>
                  <a:pt x="1832177" y="1851660"/>
                </a:lnTo>
                <a:lnTo>
                  <a:pt x="1851660" y="1851660"/>
                </a:lnTo>
                <a:lnTo>
                  <a:pt x="1847850" y="1847850"/>
                </a:lnTo>
                <a:close/>
              </a:path>
              <a:path w="2747010" h="2747009">
                <a:moveTo>
                  <a:pt x="1851660" y="1851660"/>
                </a:moveTo>
                <a:lnTo>
                  <a:pt x="1832177" y="1851660"/>
                </a:lnTo>
                <a:lnTo>
                  <a:pt x="1847424" y="1866900"/>
                </a:lnTo>
                <a:lnTo>
                  <a:pt x="1866900" y="1866900"/>
                </a:lnTo>
                <a:lnTo>
                  <a:pt x="1851660" y="1851660"/>
                </a:lnTo>
                <a:close/>
              </a:path>
              <a:path w="2747010" h="2747009">
                <a:moveTo>
                  <a:pt x="1866900" y="1866900"/>
                </a:moveTo>
                <a:lnTo>
                  <a:pt x="1847424" y="1866900"/>
                </a:lnTo>
                <a:lnTo>
                  <a:pt x="1870294" y="1889760"/>
                </a:lnTo>
                <a:lnTo>
                  <a:pt x="1889760" y="1889760"/>
                </a:lnTo>
                <a:lnTo>
                  <a:pt x="1866900" y="1866900"/>
                </a:lnTo>
                <a:close/>
              </a:path>
              <a:path w="2747010" h="2747009">
                <a:moveTo>
                  <a:pt x="1889760" y="1889760"/>
                </a:moveTo>
                <a:lnTo>
                  <a:pt x="1870294" y="1889760"/>
                </a:lnTo>
                <a:lnTo>
                  <a:pt x="1872835" y="1892300"/>
                </a:lnTo>
                <a:lnTo>
                  <a:pt x="1892300" y="1892300"/>
                </a:lnTo>
                <a:lnTo>
                  <a:pt x="1889760" y="1889760"/>
                </a:lnTo>
                <a:close/>
              </a:path>
              <a:path w="2747010" h="2747009">
                <a:moveTo>
                  <a:pt x="1892300" y="1892300"/>
                </a:moveTo>
                <a:lnTo>
                  <a:pt x="1872835" y="1892300"/>
                </a:lnTo>
                <a:lnTo>
                  <a:pt x="1879187" y="1898650"/>
                </a:lnTo>
                <a:lnTo>
                  <a:pt x="1898650" y="1898650"/>
                </a:lnTo>
                <a:lnTo>
                  <a:pt x="1892300" y="1892300"/>
                </a:lnTo>
                <a:close/>
              </a:path>
              <a:path w="2747010" h="2747009">
                <a:moveTo>
                  <a:pt x="1898650" y="1898650"/>
                </a:moveTo>
                <a:lnTo>
                  <a:pt x="1879187" y="1898650"/>
                </a:lnTo>
                <a:lnTo>
                  <a:pt x="1885540" y="1905000"/>
                </a:lnTo>
                <a:lnTo>
                  <a:pt x="1905000" y="1905000"/>
                </a:lnTo>
                <a:lnTo>
                  <a:pt x="1898650" y="1898650"/>
                </a:lnTo>
                <a:close/>
              </a:path>
              <a:path w="2747010" h="2747009">
                <a:moveTo>
                  <a:pt x="1905000" y="1905000"/>
                </a:moveTo>
                <a:lnTo>
                  <a:pt x="1885540" y="1905000"/>
                </a:lnTo>
                <a:lnTo>
                  <a:pt x="1902057" y="1921510"/>
                </a:lnTo>
                <a:lnTo>
                  <a:pt x="1921510" y="1921510"/>
                </a:lnTo>
                <a:lnTo>
                  <a:pt x="1905000" y="1905000"/>
                </a:lnTo>
                <a:close/>
              </a:path>
              <a:path w="2747010" h="2747009">
                <a:moveTo>
                  <a:pt x="1921510" y="1921510"/>
                </a:moveTo>
                <a:lnTo>
                  <a:pt x="1902057" y="1921510"/>
                </a:lnTo>
                <a:lnTo>
                  <a:pt x="1904598" y="1924050"/>
                </a:lnTo>
                <a:lnTo>
                  <a:pt x="1924050" y="1924050"/>
                </a:lnTo>
                <a:lnTo>
                  <a:pt x="1921510" y="1921510"/>
                </a:lnTo>
                <a:close/>
              </a:path>
              <a:path w="2747010" h="2747009">
                <a:moveTo>
                  <a:pt x="1924050" y="1924050"/>
                </a:moveTo>
                <a:lnTo>
                  <a:pt x="1904598" y="1924050"/>
                </a:lnTo>
                <a:lnTo>
                  <a:pt x="1910951" y="1930400"/>
                </a:lnTo>
                <a:lnTo>
                  <a:pt x="1930400" y="1930400"/>
                </a:lnTo>
                <a:lnTo>
                  <a:pt x="1924050" y="1924050"/>
                </a:lnTo>
                <a:close/>
              </a:path>
              <a:path w="2747010" h="2747009">
                <a:moveTo>
                  <a:pt x="1930400" y="1930400"/>
                </a:moveTo>
                <a:lnTo>
                  <a:pt x="1910951" y="1930400"/>
                </a:lnTo>
                <a:lnTo>
                  <a:pt x="1917304" y="1936750"/>
                </a:lnTo>
                <a:lnTo>
                  <a:pt x="1936750" y="1936750"/>
                </a:lnTo>
                <a:lnTo>
                  <a:pt x="1930400" y="1930400"/>
                </a:lnTo>
                <a:close/>
              </a:path>
              <a:path w="2747010" h="2747009">
                <a:moveTo>
                  <a:pt x="2547620" y="2547620"/>
                </a:moveTo>
                <a:lnTo>
                  <a:pt x="2528437" y="2547620"/>
                </a:lnTo>
                <a:lnTo>
                  <a:pt x="2641516" y="2660650"/>
                </a:lnTo>
                <a:lnTo>
                  <a:pt x="2660650" y="2660650"/>
                </a:lnTo>
                <a:lnTo>
                  <a:pt x="2547620" y="2547620"/>
                </a:lnTo>
                <a:close/>
              </a:path>
              <a:path w="2747010" h="2747009">
                <a:moveTo>
                  <a:pt x="2545080" y="2545080"/>
                </a:moveTo>
                <a:lnTo>
                  <a:pt x="2525896" y="2545080"/>
                </a:lnTo>
                <a:lnTo>
                  <a:pt x="2527167" y="2546350"/>
                </a:lnTo>
                <a:lnTo>
                  <a:pt x="2546350" y="2546350"/>
                </a:lnTo>
                <a:lnTo>
                  <a:pt x="2545080" y="2545080"/>
                </a:lnTo>
                <a:close/>
              </a:path>
              <a:path w="2747010" h="2747009">
                <a:moveTo>
                  <a:pt x="2541270" y="2541270"/>
                </a:moveTo>
                <a:lnTo>
                  <a:pt x="2522084" y="2541270"/>
                </a:lnTo>
                <a:lnTo>
                  <a:pt x="2524625" y="2543810"/>
                </a:lnTo>
                <a:lnTo>
                  <a:pt x="2543810" y="2543810"/>
                </a:lnTo>
                <a:lnTo>
                  <a:pt x="2541270" y="2541270"/>
                </a:lnTo>
                <a:close/>
              </a:path>
              <a:path w="2747010" h="2747009">
                <a:moveTo>
                  <a:pt x="2538730" y="2538730"/>
                </a:moveTo>
                <a:lnTo>
                  <a:pt x="2519543" y="2538730"/>
                </a:lnTo>
                <a:lnTo>
                  <a:pt x="2520814" y="2540000"/>
                </a:lnTo>
                <a:lnTo>
                  <a:pt x="2540000" y="2540000"/>
                </a:lnTo>
                <a:lnTo>
                  <a:pt x="2538730" y="2538730"/>
                </a:lnTo>
                <a:close/>
              </a:path>
              <a:path w="2747010" h="2747009">
                <a:moveTo>
                  <a:pt x="2534920" y="2534920"/>
                </a:moveTo>
                <a:lnTo>
                  <a:pt x="2515732" y="2534920"/>
                </a:lnTo>
                <a:lnTo>
                  <a:pt x="2518273" y="2537460"/>
                </a:lnTo>
                <a:lnTo>
                  <a:pt x="2537460" y="2537460"/>
                </a:lnTo>
                <a:lnTo>
                  <a:pt x="2534920" y="2534920"/>
                </a:lnTo>
                <a:close/>
              </a:path>
              <a:path w="2747010" h="2747009">
                <a:moveTo>
                  <a:pt x="2532380" y="2532380"/>
                </a:moveTo>
                <a:lnTo>
                  <a:pt x="2513191" y="2532380"/>
                </a:lnTo>
                <a:lnTo>
                  <a:pt x="2514461" y="2533650"/>
                </a:lnTo>
                <a:lnTo>
                  <a:pt x="2533650" y="2533650"/>
                </a:lnTo>
                <a:lnTo>
                  <a:pt x="2532380" y="2532380"/>
                </a:lnTo>
                <a:close/>
              </a:path>
              <a:path w="2747010" h="2747009">
                <a:moveTo>
                  <a:pt x="2528570" y="2528570"/>
                </a:moveTo>
                <a:lnTo>
                  <a:pt x="2509379" y="2528570"/>
                </a:lnTo>
                <a:lnTo>
                  <a:pt x="2511920" y="2531110"/>
                </a:lnTo>
                <a:lnTo>
                  <a:pt x="2531110" y="2531110"/>
                </a:lnTo>
                <a:lnTo>
                  <a:pt x="2528570" y="2528570"/>
                </a:lnTo>
                <a:close/>
              </a:path>
              <a:path w="2747010" h="2747009">
                <a:moveTo>
                  <a:pt x="2526030" y="2526030"/>
                </a:moveTo>
                <a:lnTo>
                  <a:pt x="2506838" y="2526030"/>
                </a:lnTo>
                <a:lnTo>
                  <a:pt x="2508108" y="2527300"/>
                </a:lnTo>
                <a:lnTo>
                  <a:pt x="2527300" y="2527300"/>
                </a:lnTo>
                <a:lnTo>
                  <a:pt x="2526030" y="2526030"/>
                </a:lnTo>
                <a:close/>
              </a:path>
              <a:path w="2747010" h="2747009">
                <a:moveTo>
                  <a:pt x="2522220" y="2522220"/>
                </a:moveTo>
                <a:lnTo>
                  <a:pt x="2503026" y="2522220"/>
                </a:lnTo>
                <a:lnTo>
                  <a:pt x="2505567" y="2524760"/>
                </a:lnTo>
                <a:lnTo>
                  <a:pt x="2524760" y="2524760"/>
                </a:lnTo>
                <a:lnTo>
                  <a:pt x="2522220" y="2522220"/>
                </a:lnTo>
                <a:close/>
              </a:path>
              <a:path w="2747010" h="2747009">
                <a:moveTo>
                  <a:pt x="2519680" y="2519680"/>
                </a:moveTo>
                <a:lnTo>
                  <a:pt x="2500485" y="2519680"/>
                </a:lnTo>
                <a:lnTo>
                  <a:pt x="2501756" y="2520950"/>
                </a:lnTo>
                <a:lnTo>
                  <a:pt x="2520950" y="2520950"/>
                </a:lnTo>
                <a:lnTo>
                  <a:pt x="2519680" y="2519680"/>
                </a:lnTo>
                <a:close/>
              </a:path>
              <a:path w="2747010" h="2747009">
                <a:moveTo>
                  <a:pt x="2515870" y="2515870"/>
                </a:moveTo>
                <a:lnTo>
                  <a:pt x="2496673" y="2515870"/>
                </a:lnTo>
                <a:lnTo>
                  <a:pt x="2499214" y="2518410"/>
                </a:lnTo>
                <a:lnTo>
                  <a:pt x="2518410" y="2518410"/>
                </a:lnTo>
                <a:lnTo>
                  <a:pt x="2515870" y="2515870"/>
                </a:lnTo>
                <a:close/>
              </a:path>
              <a:path w="2747010" h="2747009">
                <a:moveTo>
                  <a:pt x="2513330" y="2513330"/>
                </a:moveTo>
                <a:lnTo>
                  <a:pt x="2494132" y="2513330"/>
                </a:lnTo>
                <a:lnTo>
                  <a:pt x="2495403" y="2514600"/>
                </a:lnTo>
                <a:lnTo>
                  <a:pt x="2514600" y="2514600"/>
                </a:lnTo>
                <a:lnTo>
                  <a:pt x="2513330" y="2513330"/>
                </a:lnTo>
                <a:close/>
              </a:path>
              <a:path w="2747010" h="2747009">
                <a:moveTo>
                  <a:pt x="2509520" y="2509520"/>
                </a:moveTo>
                <a:lnTo>
                  <a:pt x="2490321" y="2509520"/>
                </a:lnTo>
                <a:lnTo>
                  <a:pt x="2492862" y="2512060"/>
                </a:lnTo>
                <a:lnTo>
                  <a:pt x="2512060" y="2512060"/>
                </a:lnTo>
                <a:lnTo>
                  <a:pt x="2509520" y="2509520"/>
                </a:lnTo>
                <a:close/>
              </a:path>
              <a:path w="2747010" h="2747009">
                <a:moveTo>
                  <a:pt x="2506980" y="2506980"/>
                </a:moveTo>
                <a:lnTo>
                  <a:pt x="2487780" y="2506980"/>
                </a:lnTo>
                <a:lnTo>
                  <a:pt x="2489050" y="2508250"/>
                </a:lnTo>
                <a:lnTo>
                  <a:pt x="2508250" y="2508250"/>
                </a:lnTo>
                <a:lnTo>
                  <a:pt x="2506980" y="2506980"/>
                </a:lnTo>
                <a:close/>
              </a:path>
              <a:path w="2747010" h="2747009">
                <a:moveTo>
                  <a:pt x="2503170" y="2503170"/>
                </a:moveTo>
                <a:lnTo>
                  <a:pt x="2483968" y="2503170"/>
                </a:lnTo>
                <a:lnTo>
                  <a:pt x="2486509" y="2505710"/>
                </a:lnTo>
                <a:lnTo>
                  <a:pt x="2505710" y="2505710"/>
                </a:lnTo>
                <a:lnTo>
                  <a:pt x="2503170" y="2503170"/>
                </a:lnTo>
                <a:close/>
              </a:path>
              <a:path w="2747010" h="2747009">
                <a:moveTo>
                  <a:pt x="2500630" y="2500630"/>
                </a:moveTo>
                <a:lnTo>
                  <a:pt x="2481427" y="2500630"/>
                </a:lnTo>
                <a:lnTo>
                  <a:pt x="2482697" y="2501900"/>
                </a:lnTo>
                <a:lnTo>
                  <a:pt x="2501900" y="2501900"/>
                </a:lnTo>
                <a:lnTo>
                  <a:pt x="2500630" y="2500630"/>
                </a:lnTo>
                <a:close/>
              </a:path>
              <a:path w="2747010" h="2747009">
                <a:moveTo>
                  <a:pt x="2496820" y="2496820"/>
                </a:moveTo>
                <a:lnTo>
                  <a:pt x="2477615" y="2496820"/>
                </a:lnTo>
                <a:lnTo>
                  <a:pt x="2480156" y="2499360"/>
                </a:lnTo>
                <a:lnTo>
                  <a:pt x="2499360" y="2499360"/>
                </a:lnTo>
                <a:lnTo>
                  <a:pt x="2496820" y="2496820"/>
                </a:lnTo>
                <a:close/>
              </a:path>
              <a:path w="2747010" h="2747009">
                <a:moveTo>
                  <a:pt x="2494280" y="2494280"/>
                </a:moveTo>
                <a:lnTo>
                  <a:pt x="2475074" y="2494280"/>
                </a:lnTo>
                <a:lnTo>
                  <a:pt x="2476345" y="2495550"/>
                </a:lnTo>
                <a:lnTo>
                  <a:pt x="2495550" y="2495550"/>
                </a:lnTo>
                <a:lnTo>
                  <a:pt x="2494280" y="2494280"/>
                </a:lnTo>
                <a:close/>
              </a:path>
              <a:path w="2747010" h="2747009">
                <a:moveTo>
                  <a:pt x="2490470" y="2490470"/>
                </a:moveTo>
                <a:lnTo>
                  <a:pt x="2471262" y="2490470"/>
                </a:lnTo>
                <a:lnTo>
                  <a:pt x="2473804" y="2493010"/>
                </a:lnTo>
                <a:lnTo>
                  <a:pt x="2493010" y="2493010"/>
                </a:lnTo>
                <a:lnTo>
                  <a:pt x="2490470" y="2490470"/>
                </a:lnTo>
                <a:close/>
              </a:path>
              <a:path w="2747010" h="2747009">
                <a:moveTo>
                  <a:pt x="2487930" y="2487930"/>
                </a:moveTo>
                <a:lnTo>
                  <a:pt x="2468721" y="2487930"/>
                </a:lnTo>
                <a:lnTo>
                  <a:pt x="2469992" y="2489200"/>
                </a:lnTo>
                <a:lnTo>
                  <a:pt x="2489200" y="2489200"/>
                </a:lnTo>
                <a:lnTo>
                  <a:pt x="2487930" y="2487930"/>
                </a:lnTo>
                <a:close/>
              </a:path>
              <a:path w="2747010" h="2747009">
                <a:moveTo>
                  <a:pt x="2484120" y="2484120"/>
                </a:moveTo>
                <a:lnTo>
                  <a:pt x="2464910" y="2484120"/>
                </a:lnTo>
                <a:lnTo>
                  <a:pt x="2467451" y="2486660"/>
                </a:lnTo>
                <a:lnTo>
                  <a:pt x="2486660" y="2486660"/>
                </a:lnTo>
                <a:lnTo>
                  <a:pt x="2484120" y="2484120"/>
                </a:lnTo>
                <a:close/>
              </a:path>
              <a:path w="2747010" h="2747009">
                <a:moveTo>
                  <a:pt x="2481580" y="2481580"/>
                </a:moveTo>
                <a:lnTo>
                  <a:pt x="2462369" y="2481580"/>
                </a:lnTo>
                <a:lnTo>
                  <a:pt x="2463639" y="2482850"/>
                </a:lnTo>
                <a:lnTo>
                  <a:pt x="2482850" y="2482850"/>
                </a:lnTo>
                <a:lnTo>
                  <a:pt x="2481580" y="2481580"/>
                </a:lnTo>
                <a:close/>
              </a:path>
              <a:path w="2747010" h="2747009">
                <a:moveTo>
                  <a:pt x="2477770" y="2477770"/>
                </a:moveTo>
                <a:lnTo>
                  <a:pt x="2458557" y="2477770"/>
                </a:lnTo>
                <a:lnTo>
                  <a:pt x="2461098" y="2480310"/>
                </a:lnTo>
                <a:lnTo>
                  <a:pt x="2480310" y="2480310"/>
                </a:lnTo>
                <a:lnTo>
                  <a:pt x="2477770" y="2477770"/>
                </a:lnTo>
                <a:close/>
              </a:path>
              <a:path w="2747010" h="2747009">
                <a:moveTo>
                  <a:pt x="2475230" y="2475230"/>
                </a:moveTo>
                <a:lnTo>
                  <a:pt x="2456016" y="2475230"/>
                </a:lnTo>
                <a:lnTo>
                  <a:pt x="2457286" y="2476500"/>
                </a:lnTo>
                <a:lnTo>
                  <a:pt x="2476500" y="2476500"/>
                </a:lnTo>
                <a:lnTo>
                  <a:pt x="2475230" y="2475230"/>
                </a:lnTo>
                <a:close/>
              </a:path>
              <a:path w="2747010" h="2747009">
                <a:moveTo>
                  <a:pt x="2471420" y="2471420"/>
                </a:moveTo>
                <a:lnTo>
                  <a:pt x="2452204" y="2471420"/>
                </a:lnTo>
                <a:lnTo>
                  <a:pt x="2454745" y="2473960"/>
                </a:lnTo>
                <a:lnTo>
                  <a:pt x="2473960" y="2473960"/>
                </a:lnTo>
                <a:lnTo>
                  <a:pt x="2471420" y="2471420"/>
                </a:lnTo>
                <a:close/>
              </a:path>
              <a:path w="2747010" h="2747009">
                <a:moveTo>
                  <a:pt x="2468880" y="2468880"/>
                </a:moveTo>
                <a:lnTo>
                  <a:pt x="2449663" y="2468880"/>
                </a:lnTo>
                <a:lnTo>
                  <a:pt x="2450934" y="2470150"/>
                </a:lnTo>
                <a:lnTo>
                  <a:pt x="2470150" y="2470150"/>
                </a:lnTo>
                <a:lnTo>
                  <a:pt x="2468880" y="2468880"/>
                </a:lnTo>
                <a:close/>
              </a:path>
              <a:path w="2747010" h="2747009">
                <a:moveTo>
                  <a:pt x="2465070" y="2465070"/>
                </a:moveTo>
                <a:lnTo>
                  <a:pt x="2445852" y="2465070"/>
                </a:lnTo>
                <a:lnTo>
                  <a:pt x="2448393" y="2467610"/>
                </a:lnTo>
                <a:lnTo>
                  <a:pt x="2467610" y="2467610"/>
                </a:lnTo>
                <a:lnTo>
                  <a:pt x="2465070" y="2465070"/>
                </a:lnTo>
                <a:close/>
              </a:path>
              <a:path w="2747010" h="2747009">
                <a:moveTo>
                  <a:pt x="2462530" y="2462530"/>
                </a:moveTo>
                <a:lnTo>
                  <a:pt x="2443310" y="2462530"/>
                </a:lnTo>
                <a:lnTo>
                  <a:pt x="2444581" y="2463800"/>
                </a:lnTo>
                <a:lnTo>
                  <a:pt x="2463800" y="2463800"/>
                </a:lnTo>
                <a:lnTo>
                  <a:pt x="2462530" y="2462530"/>
                </a:lnTo>
                <a:close/>
              </a:path>
              <a:path w="2747010" h="2747009">
                <a:moveTo>
                  <a:pt x="2458720" y="2458720"/>
                </a:moveTo>
                <a:lnTo>
                  <a:pt x="2439499" y="2458720"/>
                </a:lnTo>
                <a:lnTo>
                  <a:pt x="2442040" y="2461260"/>
                </a:lnTo>
                <a:lnTo>
                  <a:pt x="2461260" y="2461260"/>
                </a:lnTo>
                <a:lnTo>
                  <a:pt x="2458720" y="2458720"/>
                </a:lnTo>
                <a:close/>
              </a:path>
              <a:path w="2747010" h="2747009">
                <a:moveTo>
                  <a:pt x="2456180" y="2456180"/>
                </a:moveTo>
                <a:lnTo>
                  <a:pt x="2436958" y="2456180"/>
                </a:lnTo>
                <a:lnTo>
                  <a:pt x="2438228" y="2457450"/>
                </a:lnTo>
                <a:lnTo>
                  <a:pt x="2457450" y="2457450"/>
                </a:lnTo>
                <a:lnTo>
                  <a:pt x="2456180" y="2456180"/>
                </a:lnTo>
                <a:close/>
              </a:path>
              <a:path w="2747010" h="2747009">
                <a:moveTo>
                  <a:pt x="2449830" y="2449830"/>
                </a:moveTo>
                <a:lnTo>
                  <a:pt x="2430605" y="2449830"/>
                </a:lnTo>
                <a:lnTo>
                  <a:pt x="2435687" y="2454910"/>
                </a:lnTo>
                <a:lnTo>
                  <a:pt x="2454910" y="2454910"/>
                </a:lnTo>
                <a:lnTo>
                  <a:pt x="2449830" y="2449830"/>
                </a:lnTo>
                <a:close/>
              </a:path>
              <a:path w="2747010" h="2747009">
                <a:moveTo>
                  <a:pt x="2446020" y="2446020"/>
                </a:moveTo>
                <a:lnTo>
                  <a:pt x="2426793" y="2446020"/>
                </a:lnTo>
                <a:lnTo>
                  <a:pt x="2429334" y="2448560"/>
                </a:lnTo>
                <a:lnTo>
                  <a:pt x="2448560" y="2448560"/>
                </a:lnTo>
                <a:lnTo>
                  <a:pt x="2446020" y="2446020"/>
                </a:lnTo>
                <a:close/>
              </a:path>
              <a:path w="2747010" h="2747009">
                <a:moveTo>
                  <a:pt x="2443480" y="2443480"/>
                </a:moveTo>
                <a:lnTo>
                  <a:pt x="2424252" y="2443480"/>
                </a:lnTo>
                <a:lnTo>
                  <a:pt x="2425523" y="2444750"/>
                </a:lnTo>
                <a:lnTo>
                  <a:pt x="2444750" y="2444750"/>
                </a:lnTo>
                <a:lnTo>
                  <a:pt x="2443480" y="2443480"/>
                </a:lnTo>
                <a:close/>
              </a:path>
              <a:path w="2747010" h="2747009">
                <a:moveTo>
                  <a:pt x="2439670" y="2439670"/>
                </a:moveTo>
                <a:lnTo>
                  <a:pt x="2420441" y="2439670"/>
                </a:lnTo>
                <a:lnTo>
                  <a:pt x="2422982" y="2442210"/>
                </a:lnTo>
                <a:lnTo>
                  <a:pt x="2442210" y="2442210"/>
                </a:lnTo>
                <a:lnTo>
                  <a:pt x="2439670" y="2439670"/>
                </a:lnTo>
                <a:close/>
              </a:path>
              <a:path w="2747010" h="2747009">
                <a:moveTo>
                  <a:pt x="2437130" y="2437130"/>
                </a:moveTo>
                <a:lnTo>
                  <a:pt x="2417899" y="2437130"/>
                </a:lnTo>
                <a:lnTo>
                  <a:pt x="2419170" y="2438400"/>
                </a:lnTo>
                <a:lnTo>
                  <a:pt x="2438400" y="2438400"/>
                </a:lnTo>
                <a:lnTo>
                  <a:pt x="2437130" y="2437130"/>
                </a:lnTo>
                <a:close/>
              </a:path>
              <a:path w="2747010" h="2747009">
                <a:moveTo>
                  <a:pt x="2433320" y="2433320"/>
                </a:moveTo>
                <a:lnTo>
                  <a:pt x="2414088" y="2433320"/>
                </a:lnTo>
                <a:lnTo>
                  <a:pt x="2416629" y="2435860"/>
                </a:lnTo>
                <a:lnTo>
                  <a:pt x="2435860" y="2435860"/>
                </a:lnTo>
                <a:lnTo>
                  <a:pt x="2433320" y="2433320"/>
                </a:lnTo>
                <a:close/>
              </a:path>
              <a:path w="2747010" h="2747009">
                <a:moveTo>
                  <a:pt x="2430780" y="2430780"/>
                </a:moveTo>
                <a:lnTo>
                  <a:pt x="2411547" y="2430780"/>
                </a:lnTo>
                <a:lnTo>
                  <a:pt x="2412817" y="2432050"/>
                </a:lnTo>
                <a:lnTo>
                  <a:pt x="2432050" y="2432050"/>
                </a:lnTo>
                <a:lnTo>
                  <a:pt x="2430780" y="2430780"/>
                </a:lnTo>
                <a:close/>
              </a:path>
              <a:path w="2747010" h="2747009">
                <a:moveTo>
                  <a:pt x="2426970" y="2426970"/>
                </a:moveTo>
                <a:lnTo>
                  <a:pt x="2407735" y="2426970"/>
                </a:lnTo>
                <a:lnTo>
                  <a:pt x="2410276" y="2429510"/>
                </a:lnTo>
                <a:lnTo>
                  <a:pt x="2429510" y="2429510"/>
                </a:lnTo>
                <a:lnTo>
                  <a:pt x="2426970" y="2426970"/>
                </a:lnTo>
                <a:close/>
              </a:path>
              <a:path w="2747010" h="2747009">
                <a:moveTo>
                  <a:pt x="2424430" y="2424430"/>
                </a:moveTo>
                <a:lnTo>
                  <a:pt x="2405194" y="2424430"/>
                </a:lnTo>
                <a:lnTo>
                  <a:pt x="2406465" y="2425700"/>
                </a:lnTo>
                <a:lnTo>
                  <a:pt x="2425700" y="2425700"/>
                </a:lnTo>
                <a:lnTo>
                  <a:pt x="2424430" y="2424430"/>
                </a:lnTo>
                <a:close/>
              </a:path>
              <a:path w="2747010" h="2747009">
                <a:moveTo>
                  <a:pt x="2420620" y="2420620"/>
                </a:moveTo>
                <a:lnTo>
                  <a:pt x="2401382" y="2420620"/>
                </a:lnTo>
                <a:lnTo>
                  <a:pt x="2403923" y="2423160"/>
                </a:lnTo>
                <a:lnTo>
                  <a:pt x="2423160" y="2423160"/>
                </a:lnTo>
                <a:lnTo>
                  <a:pt x="2420620" y="2420620"/>
                </a:lnTo>
                <a:close/>
              </a:path>
              <a:path w="2747010" h="2747009">
                <a:moveTo>
                  <a:pt x="2418080" y="2418080"/>
                </a:moveTo>
                <a:lnTo>
                  <a:pt x="2398841" y="2418080"/>
                </a:lnTo>
                <a:lnTo>
                  <a:pt x="2400112" y="2419350"/>
                </a:lnTo>
                <a:lnTo>
                  <a:pt x="2419350" y="2419350"/>
                </a:lnTo>
                <a:lnTo>
                  <a:pt x="2418080" y="2418080"/>
                </a:lnTo>
                <a:close/>
              </a:path>
              <a:path w="2747010" h="2747009">
                <a:moveTo>
                  <a:pt x="2414270" y="2414270"/>
                </a:moveTo>
                <a:lnTo>
                  <a:pt x="2395030" y="2414270"/>
                </a:lnTo>
                <a:lnTo>
                  <a:pt x="2397571" y="2416810"/>
                </a:lnTo>
                <a:lnTo>
                  <a:pt x="2416810" y="2416810"/>
                </a:lnTo>
                <a:lnTo>
                  <a:pt x="2414270" y="2414270"/>
                </a:lnTo>
                <a:close/>
              </a:path>
              <a:path w="2747010" h="2747009">
                <a:moveTo>
                  <a:pt x="2411730" y="2411730"/>
                </a:moveTo>
                <a:lnTo>
                  <a:pt x="2392489" y="2411730"/>
                </a:lnTo>
                <a:lnTo>
                  <a:pt x="2393759" y="2413000"/>
                </a:lnTo>
                <a:lnTo>
                  <a:pt x="2413000" y="2413000"/>
                </a:lnTo>
                <a:lnTo>
                  <a:pt x="2411730" y="2411730"/>
                </a:lnTo>
                <a:close/>
              </a:path>
              <a:path w="2747010" h="2747009">
                <a:moveTo>
                  <a:pt x="2407920" y="2407920"/>
                </a:moveTo>
                <a:lnTo>
                  <a:pt x="2388677" y="2407920"/>
                </a:lnTo>
                <a:lnTo>
                  <a:pt x="2391218" y="2410460"/>
                </a:lnTo>
                <a:lnTo>
                  <a:pt x="2410460" y="2410460"/>
                </a:lnTo>
                <a:lnTo>
                  <a:pt x="2407920" y="2407920"/>
                </a:lnTo>
                <a:close/>
              </a:path>
              <a:path w="2747010" h="2747009">
                <a:moveTo>
                  <a:pt x="2405380" y="2405380"/>
                </a:moveTo>
                <a:lnTo>
                  <a:pt x="2386136" y="2405380"/>
                </a:lnTo>
                <a:lnTo>
                  <a:pt x="2387406" y="2406650"/>
                </a:lnTo>
                <a:lnTo>
                  <a:pt x="2406650" y="2406650"/>
                </a:lnTo>
                <a:lnTo>
                  <a:pt x="2405380" y="2405380"/>
                </a:lnTo>
                <a:close/>
              </a:path>
              <a:path w="2747010" h="2747009">
                <a:moveTo>
                  <a:pt x="2401570" y="2401570"/>
                </a:moveTo>
                <a:lnTo>
                  <a:pt x="2382324" y="2401570"/>
                </a:lnTo>
                <a:lnTo>
                  <a:pt x="2384865" y="2404110"/>
                </a:lnTo>
                <a:lnTo>
                  <a:pt x="2404110" y="2404110"/>
                </a:lnTo>
                <a:lnTo>
                  <a:pt x="2401570" y="2401570"/>
                </a:lnTo>
                <a:close/>
              </a:path>
              <a:path w="2747010" h="2747009">
                <a:moveTo>
                  <a:pt x="2399030" y="2399030"/>
                </a:moveTo>
                <a:lnTo>
                  <a:pt x="2379783" y="2399030"/>
                </a:lnTo>
                <a:lnTo>
                  <a:pt x="2381054" y="2400300"/>
                </a:lnTo>
                <a:lnTo>
                  <a:pt x="2400300" y="2400300"/>
                </a:lnTo>
                <a:lnTo>
                  <a:pt x="2399030" y="2399030"/>
                </a:lnTo>
                <a:close/>
              </a:path>
              <a:path w="2747010" h="2747009">
                <a:moveTo>
                  <a:pt x="2395220" y="2395220"/>
                </a:moveTo>
                <a:lnTo>
                  <a:pt x="2375971" y="2395220"/>
                </a:lnTo>
                <a:lnTo>
                  <a:pt x="2378513" y="2397760"/>
                </a:lnTo>
                <a:lnTo>
                  <a:pt x="2397760" y="2397760"/>
                </a:lnTo>
                <a:lnTo>
                  <a:pt x="2395220" y="2395220"/>
                </a:lnTo>
                <a:close/>
              </a:path>
              <a:path w="2747010" h="2747009">
                <a:moveTo>
                  <a:pt x="2392680" y="2392680"/>
                </a:moveTo>
                <a:lnTo>
                  <a:pt x="2373430" y="2392680"/>
                </a:lnTo>
                <a:lnTo>
                  <a:pt x="2374701" y="2393950"/>
                </a:lnTo>
                <a:lnTo>
                  <a:pt x="2393950" y="2393950"/>
                </a:lnTo>
                <a:lnTo>
                  <a:pt x="2392680" y="2392680"/>
                </a:lnTo>
                <a:close/>
              </a:path>
              <a:path w="2747010" h="2747009">
                <a:moveTo>
                  <a:pt x="2386330" y="2386330"/>
                </a:moveTo>
                <a:lnTo>
                  <a:pt x="2367078" y="2386330"/>
                </a:lnTo>
                <a:lnTo>
                  <a:pt x="2372160" y="2391410"/>
                </a:lnTo>
                <a:lnTo>
                  <a:pt x="2391410" y="2391410"/>
                </a:lnTo>
                <a:lnTo>
                  <a:pt x="2386330" y="2386330"/>
                </a:lnTo>
                <a:close/>
              </a:path>
              <a:path w="2747010" h="2747009">
                <a:moveTo>
                  <a:pt x="2379980" y="2379980"/>
                </a:moveTo>
                <a:lnTo>
                  <a:pt x="2360725" y="2379980"/>
                </a:lnTo>
                <a:lnTo>
                  <a:pt x="2365807" y="2385060"/>
                </a:lnTo>
                <a:lnTo>
                  <a:pt x="2385060" y="2385060"/>
                </a:lnTo>
                <a:lnTo>
                  <a:pt x="2379980" y="2379980"/>
                </a:lnTo>
                <a:close/>
              </a:path>
              <a:path w="2747010" h="2747009">
                <a:moveTo>
                  <a:pt x="2373630" y="2373630"/>
                </a:moveTo>
                <a:lnTo>
                  <a:pt x="2354372" y="2373630"/>
                </a:lnTo>
                <a:lnTo>
                  <a:pt x="2359454" y="2378710"/>
                </a:lnTo>
                <a:lnTo>
                  <a:pt x="2378710" y="2378710"/>
                </a:lnTo>
                <a:lnTo>
                  <a:pt x="2373630" y="2373630"/>
                </a:lnTo>
                <a:close/>
              </a:path>
              <a:path w="2747010" h="2747009">
                <a:moveTo>
                  <a:pt x="2367280" y="2367280"/>
                </a:moveTo>
                <a:lnTo>
                  <a:pt x="2348019" y="2367280"/>
                </a:lnTo>
                <a:lnTo>
                  <a:pt x="2353102" y="2372360"/>
                </a:lnTo>
                <a:lnTo>
                  <a:pt x="2372360" y="2372360"/>
                </a:lnTo>
                <a:lnTo>
                  <a:pt x="2367280" y="2367280"/>
                </a:lnTo>
                <a:close/>
              </a:path>
              <a:path w="2747010" h="2747009">
                <a:moveTo>
                  <a:pt x="2360930" y="2360930"/>
                </a:moveTo>
                <a:lnTo>
                  <a:pt x="2341667" y="2360930"/>
                </a:lnTo>
                <a:lnTo>
                  <a:pt x="2346749" y="2366010"/>
                </a:lnTo>
                <a:lnTo>
                  <a:pt x="2366010" y="2366010"/>
                </a:lnTo>
                <a:lnTo>
                  <a:pt x="2360930" y="2360930"/>
                </a:lnTo>
                <a:close/>
              </a:path>
              <a:path w="2747010" h="2747009">
                <a:moveTo>
                  <a:pt x="2354580" y="2354580"/>
                </a:moveTo>
                <a:lnTo>
                  <a:pt x="2335314" y="2354580"/>
                </a:lnTo>
                <a:lnTo>
                  <a:pt x="2340396" y="2359660"/>
                </a:lnTo>
                <a:lnTo>
                  <a:pt x="2359660" y="2359660"/>
                </a:lnTo>
                <a:lnTo>
                  <a:pt x="2354580" y="2354580"/>
                </a:lnTo>
                <a:close/>
              </a:path>
              <a:path w="2747010" h="2747009">
                <a:moveTo>
                  <a:pt x="2348230" y="2348230"/>
                </a:moveTo>
                <a:lnTo>
                  <a:pt x="2328961" y="2348230"/>
                </a:lnTo>
                <a:lnTo>
                  <a:pt x="2334043" y="2353310"/>
                </a:lnTo>
                <a:lnTo>
                  <a:pt x="2353310" y="2353310"/>
                </a:lnTo>
                <a:lnTo>
                  <a:pt x="2348230" y="2348230"/>
                </a:lnTo>
                <a:close/>
              </a:path>
              <a:path w="2747010" h="2747009">
                <a:moveTo>
                  <a:pt x="2343150" y="2343150"/>
                </a:moveTo>
                <a:lnTo>
                  <a:pt x="2323879" y="2343150"/>
                </a:lnTo>
                <a:lnTo>
                  <a:pt x="2327691" y="2346960"/>
                </a:lnTo>
                <a:lnTo>
                  <a:pt x="2346960" y="2346960"/>
                </a:lnTo>
                <a:lnTo>
                  <a:pt x="2343150" y="2343150"/>
                </a:lnTo>
                <a:close/>
              </a:path>
              <a:path w="2747010" h="2747009">
                <a:moveTo>
                  <a:pt x="2336800" y="2336800"/>
                </a:moveTo>
                <a:lnTo>
                  <a:pt x="2317526" y="2336800"/>
                </a:lnTo>
                <a:lnTo>
                  <a:pt x="2322608" y="2341880"/>
                </a:lnTo>
                <a:lnTo>
                  <a:pt x="2341880" y="2341880"/>
                </a:lnTo>
                <a:lnTo>
                  <a:pt x="2336800" y="2336800"/>
                </a:lnTo>
                <a:close/>
              </a:path>
              <a:path w="2747010" h="2747009">
                <a:moveTo>
                  <a:pt x="2330450" y="2330450"/>
                </a:moveTo>
                <a:lnTo>
                  <a:pt x="2311174" y="2330450"/>
                </a:lnTo>
                <a:lnTo>
                  <a:pt x="2316256" y="2335530"/>
                </a:lnTo>
                <a:lnTo>
                  <a:pt x="2335530" y="2335530"/>
                </a:lnTo>
                <a:lnTo>
                  <a:pt x="2330450" y="2330450"/>
                </a:lnTo>
                <a:close/>
              </a:path>
              <a:path w="2747010" h="2747009">
                <a:moveTo>
                  <a:pt x="2324100" y="2324100"/>
                </a:moveTo>
                <a:lnTo>
                  <a:pt x="2304821" y="2324100"/>
                </a:lnTo>
                <a:lnTo>
                  <a:pt x="2309903" y="2329180"/>
                </a:lnTo>
                <a:lnTo>
                  <a:pt x="2329180" y="2329180"/>
                </a:lnTo>
                <a:lnTo>
                  <a:pt x="2324100" y="2324100"/>
                </a:lnTo>
                <a:close/>
              </a:path>
              <a:path w="2747010" h="2747009">
                <a:moveTo>
                  <a:pt x="2317750" y="2317750"/>
                </a:moveTo>
                <a:lnTo>
                  <a:pt x="2298468" y="2317750"/>
                </a:lnTo>
                <a:lnTo>
                  <a:pt x="2303550" y="2322830"/>
                </a:lnTo>
                <a:lnTo>
                  <a:pt x="2322830" y="2322830"/>
                </a:lnTo>
                <a:lnTo>
                  <a:pt x="2317750" y="2317750"/>
                </a:lnTo>
                <a:close/>
              </a:path>
              <a:path w="2747010" h="2747009">
                <a:moveTo>
                  <a:pt x="2311400" y="2311400"/>
                </a:moveTo>
                <a:lnTo>
                  <a:pt x="2292115" y="2311400"/>
                </a:lnTo>
                <a:lnTo>
                  <a:pt x="2297197" y="2316480"/>
                </a:lnTo>
                <a:lnTo>
                  <a:pt x="2316480" y="2316480"/>
                </a:lnTo>
                <a:lnTo>
                  <a:pt x="2311400" y="2311400"/>
                </a:lnTo>
                <a:close/>
              </a:path>
              <a:path w="2747010" h="2747009">
                <a:moveTo>
                  <a:pt x="2305050" y="2305050"/>
                </a:moveTo>
                <a:lnTo>
                  <a:pt x="2285763" y="2305050"/>
                </a:lnTo>
                <a:lnTo>
                  <a:pt x="2290845" y="2310130"/>
                </a:lnTo>
                <a:lnTo>
                  <a:pt x="2310130" y="2310130"/>
                </a:lnTo>
                <a:lnTo>
                  <a:pt x="2305050" y="2305050"/>
                </a:lnTo>
                <a:close/>
              </a:path>
              <a:path w="2747010" h="2747009">
                <a:moveTo>
                  <a:pt x="2298700" y="2298700"/>
                </a:moveTo>
                <a:lnTo>
                  <a:pt x="2279410" y="2298700"/>
                </a:lnTo>
                <a:lnTo>
                  <a:pt x="2284492" y="2303780"/>
                </a:lnTo>
                <a:lnTo>
                  <a:pt x="2303780" y="2303780"/>
                </a:lnTo>
                <a:lnTo>
                  <a:pt x="2298700" y="2298700"/>
                </a:lnTo>
                <a:close/>
              </a:path>
              <a:path w="2747010" h="2747009">
                <a:moveTo>
                  <a:pt x="2292350" y="2292350"/>
                </a:moveTo>
                <a:lnTo>
                  <a:pt x="2273057" y="2292350"/>
                </a:lnTo>
                <a:lnTo>
                  <a:pt x="2278139" y="2297430"/>
                </a:lnTo>
                <a:lnTo>
                  <a:pt x="2297430" y="2297430"/>
                </a:lnTo>
                <a:lnTo>
                  <a:pt x="2292350" y="2292350"/>
                </a:lnTo>
                <a:close/>
              </a:path>
              <a:path w="2747010" h="2747009">
                <a:moveTo>
                  <a:pt x="2286000" y="2286000"/>
                </a:moveTo>
                <a:lnTo>
                  <a:pt x="2266704" y="2286000"/>
                </a:lnTo>
                <a:lnTo>
                  <a:pt x="2271787" y="2291080"/>
                </a:lnTo>
                <a:lnTo>
                  <a:pt x="2291080" y="2291080"/>
                </a:lnTo>
                <a:lnTo>
                  <a:pt x="2286000" y="2286000"/>
                </a:lnTo>
                <a:close/>
              </a:path>
              <a:path w="2747010" h="2747009">
                <a:moveTo>
                  <a:pt x="2279650" y="2279650"/>
                </a:moveTo>
                <a:lnTo>
                  <a:pt x="2260352" y="2279650"/>
                </a:lnTo>
                <a:lnTo>
                  <a:pt x="2265434" y="2284730"/>
                </a:lnTo>
                <a:lnTo>
                  <a:pt x="2284730" y="2284730"/>
                </a:lnTo>
                <a:lnTo>
                  <a:pt x="2279650" y="2279650"/>
                </a:lnTo>
                <a:close/>
              </a:path>
              <a:path w="2747010" h="2747009">
                <a:moveTo>
                  <a:pt x="2273300" y="2273300"/>
                </a:moveTo>
                <a:lnTo>
                  <a:pt x="2253999" y="2273300"/>
                </a:lnTo>
                <a:lnTo>
                  <a:pt x="2259081" y="2278380"/>
                </a:lnTo>
                <a:lnTo>
                  <a:pt x="2278380" y="2278380"/>
                </a:lnTo>
                <a:lnTo>
                  <a:pt x="2273300" y="2273300"/>
                </a:lnTo>
                <a:close/>
              </a:path>
              <a:path w="2747010" h="2747009">
                <a:moveTo>
                  <a:pt x="2266950" y="2266950"/>
                </a:moveTo>
                <a:lnTo>
                  <a:pt x="2247646" y="2266950"/>
                </a:lnTo>
                <a:lnTo>
                  <a:pt x="2252728" y="2272030"/>
                </a:lnTo>
                <a:lnTo>
                  <a:pt x="2272030" y="2272030"/>
                </a:lnTo>
                <a:lnTo>
                  <a:pt x="2266950" y="2266950"/>
                </a:lnTo>
                <a:close/>
              </a:path>
              <a:path w="2747010" h="2747009">
                <a:moveTo>
                  <a:pt x="2260600" y="2260600"/>
                </a:moveTo>
                <a:lnTo>
                  <a:pt x="2241293" y="2260600"/>
                </a:lnTo>
                <a:lnTo>
                  <a:pt x="2246376" y="2265680"/>
                </a:lnTo>
                <a:lnTo>
                  <a:pt x="2265680" y="2265680"/>
                </a:lnTo>
                <a:lnTo>
                  <a:pt x="2260600" y="2260600"/>
                </a:lnTo>
                <a:close/>
              </a:path>
              <a:path w="2747010" h="2747009">
                <a:moveTo>
                  <a:pt x="2254250" y="2254250"/>
                </a:moveTo>
                <a:lnTo>
                  <a:pt x="2234941" y="2254250"/>
                </a:lnTo>
                <a:lnTo>
                  <a:pt x="2240023" y="2259330"/>
                </a:lnTo>
                <a:lnTo>
                  <a:pt x="2259330" y="2259330"/>
                </a:lnTo>
                <a:lnTo>
                  <a:pt x="2254250" y="2254250"/>
                </a:lnTo>
                <a:close/>
              </a:path>
              <a:path w="2747010" h="2747009">
                <a:moveTo>
                  <a:pt x="2247900" y="2247900"/>
                </a:moveTo>
                <a:lnTo>
                  <a:pt x="2228588" y="2247900"/>
                </a:lnTo>
                <a:lnTo>
                  <a:pt x="2233670" y="2252980"/>
                </a:lnTo>
                <a:lnTo>
                  <a:pt x="2252980" y="2252980"/>
                </a:lnTo>
                <a:lnTo>
                  <a:pt x="2247900" y="2247900"/>
                </a:lnTo>
                <a:close/>
              </a:path>
              <a:path w="2747010" h="2747009">
                <a:moveTo>
                  <a:pt x="2241550" y="2241550"/>
                </a:moveTo>
                <a:lnTo>
                  <a:pt x="2222235" y="2241550"/>
                </a:lnTo>
                <a:lnTo>
                  <a:pt x="2227317" y="2246630"/>
                </a:lnTo>
                <a:lnTo>
                  <a:pt x="2246630" y="2246630"/>
                </a:lnTo>
                <a:lnTo>
                  <a:pt x="2241550" y="2241550"/>
                </a:lnTo>
                <a:close/>
              </a:path>
              <a:path w="2747010" h="2747009">
                <a:moveTo>
                  <a:pt x="2235200" y="2235200"/>
                </a:moveTo>
                <a:lnTo>
                  <a:pt x="2215882" y="2235200"/>
                </a:lnTo>
                <a:lnTo>
                  <a:pt x="2220965" y="2240280"/>
                </a:lnTo>
                <a:lnTo>
                  <a:pt x="2240280" y="2240280"/>
                </a:lnTo>
                <a:lnTo>
                  <a:pt x="2235200" y="2235200"/>
                </a:lnTo>
                <a:close/>
              </a:path>
              <a:path w="2747010" h="2747009">
                <a:moveTo>
                  <a:pt x="2228850" y="2228850"/>
                </a:moveTo>
                <a:lnTo>
                  <a:pt x="2209530" y="2228850"/>
                </a:lnTo>
                <a:lnTo>
                  <a:pt x="2214612" y="2233930"/>
                </a:lnTo>
                <a:lnTo>
                  <a:pt x="2233930" y="2233930"/>
                </a:lnTo>
                <a:lnTo>
                  <a:pt x="2228850" y="2228850"/>
                </a:lnTo>
                <a:close/>
              </a:path>
              <a:path w="2747010" h="2747009">
                <a:moveTo>
                  <a:pt x="2222500" y="2222500"/>
                </a:moveTo>
                <a:lnTo>
                  <a:pt x="2203177" y="2222500"/>
                </a:lnTo>
                <a:lnTo>
                  <a:pt x="2208259" y="2227580"/>
                </a:lnTo>
                <a:lnTo>
                  <a:pt x="2227580" y="2227580"/>
                </a:lnTo>
                <a:lnTo>
                  <a:pt x="2222500" y="2222500"/>
                </a:lnTo>
                <a:close/>
              </a:path>
              <a:path w="2747010" h="2747009">
                <a:moveTo>
                  <a:pt x="2216150" y="2216150"/>
                </a:moveTo>
                <a:lnTo>
                  <a:pt x="2196824" y="2216150"/>
                </a:lnTo>
                <a:lnTo>
                  <a:pt x="2201906" y="2221230"/>
                </a:lnTo>
                <a:lnTo>
                  <a:pt x="2221230" y="2221230"/>
                </a:lnTo>
                <a:lnTo>
                  <a:pt x="2216150" y="2216150"/>
                </a:lnTo>
                <a:close/>
              </a:path>
              <a:path w="2747010" h="2747009">
                <a:moveTo>
                  <a:pt x="2209800" y="2209800"/>
                </a:moveTo>
                <a:lnTo>
                  <a:pt x="2190472" y="2209800"/>
                </a:lnTo>
                <a:lnTo>
                  <a:pt x="2195554" y="2214880"/>
                </a:lnTo>
                <a:lnTo>
                  <a:pt x="2214880" y="2214880"/>
                </a:lnTo>
                <a:lnTo>
                  <a:pt x="2209800" y="2209800"/>
                </a:lnTo>
                <a:close/>
              </a:path>
              <a:path w="2747010" h="2747009">
                <a:moveTo>
                  <a:pt x="2203450" y="2203450"/>
                </a:moveTo>
                <a:lnTo>
                  <a:pt x="2184119" y="2203450"/>
                </a:lnTo>
                <a:lnTo>
                  <a:pt x="2189201" y="2208530"/>
                </a:lnTo>
                <a:lnTo>
                  <a:pt x="2208530" y="2208530"/>
                </a:lnTo>
                <a:lnTo>
                  <a:pt x="2203450" y="2203450"/>
                </a:lnTo>
                <a:close/>
              </a:path>
              <a:path w="2747010" h="2747009">
                <a:moveTo>
                  <a:pt x="2197100" y="2197100"/>
                </a:moveTo>
                <a:lnTo>
                  <a:pt x="2177766" y="2197100"/>
                </a:lnTo>
                <a:lnTo>
                  <a:pt x="2182848" y="2202180"/>
                </a:lnTo>
                <a:lnTo>
                  <a:pt x="2202180" y="2202180"/>
                </a:lnTo>
                <a:lnTo>
                  <a:pt x="2197100" y="2197100"/>
                </a:lnTo>
                <a:close/>
              </a:path>
              <a:path w="2747010" h="2747009">
                <a:moveTo>
                  <a:pt x="2190750" y="2190750"/>
                </a:moveTo>
                <a:lnTo>
                  <a:pt x="2171413" y="2190750"/>
                </a:lnTo>
                <a:lnTo>
                  <a:pt x="2176496" y="2195830"/>
                </a:lnTo>
                <a:lnTo>
                  <a:pt x="2195830" y="2195830"/>
                </a:lnTo>
                <a:lnTo>
                  <a:pt x="2190750" y="2190750"/>
                </a:lnTo>
                <a:close/>
              </a:path>
              <a:path w="2747010" h="2747009">
                <a:moveTo>
                  <a:pt x="2184400" y="2184400"/>
                </a:moveTo>
                <a:lnTo>
                  <a:pt x="2165061" y="2184400"/>
                </a:lnTo>
                <a:lnTo>
                  <a:pt x="2170143" y="2189480"/>
                </a:lnTo>
                <a:lnTo>
                  <a:pt x="2189480" y="2189480"/>
                </a:lnTo>
                <a:lnTo>
                  <a:pt x="2184400" y="2184400"/>
                </a:lnTo>
                <a:close/>
              </a:path>
              <a:path w="2747010" h="2747009">
                <a:moveTo>
                  <a:pt x="2178050" y="2178050"/>
                </a:moveTo>
                <a:lnTo>
                  <a:pt x="2158708" y="2178050"/>
                </a:lnTo>
                <a:lnTo>
                  <a:pt x="2163790" y="2183130"/>
                </a:lnTo>
                <a:lnTo>
                  <a:pt x="2183130" y="2183130"/>
                </a:lnTo>
                <a:lnTo>
                  <a:pt x="2178050" y="2178050"/>
                </a:lnTo>
                <a:close/>
              </a:path>
              <a:path w="2747010" h="2747009">
                <a:moveTo>
                  <a:pt x="2171700" y="2171700"/>
                </a:moveTo>
                <a:lnTo>
                  <a:pt x="2152355" y="2171700"/>
                </a:lnTo>
                <a:lnTo>
                  <a:pt x="2157437" y="2176780"/>
                </a:lnTo>
                <a:lnTo>
                  <a:pt x="2176780" y="2176780"/>
                </a:lnTo>
                <a:lnTo>
                  <a:pt x="2171700" y="2171700"/>
                </a:lnTo>
                <a:close/>
              </a:path>
              <a:path w="2747010" h="2747009">
                <a:moveTo>
                  <a:pt x="2165350" y="2165350"/>
                </a:moveTo>
                <a:lnTo>
                  <a:pt x="2146002" y="2165350"/>
                </a:lnTo>
                <a:lnTo>
                  <a:pt x="2151085" y="2170430"/>
                </a:lnTo>
                <a:lnTo>
                  <a:pt x="2170430" y="2170430"/>
                </a:lnTo>
                <a:lnTo>
                  <a:pt x="2165350" y="2165350"/>
                </a:lnTo>
                <a:close/>
              </a:path>
              <a:path w="2747010" h="2747009">
                <a:moveTo>
                  <a:pt x="2159000" y="2159000"/>
                </a:moveTo>
                <a:lnTo>
                  <a:pt x="2139650" y="2159000"/>
                </a:lnTo>
                <a:lnTo>
                  <a:pt x="2144732" y="2164080"/>
                </a:lnTo>
                <a:lnTo>
                  <a:pt x="2164080" y="2164080"/>
                </a:lnTo>
                <a:lnTo>
                  <a:pt x="2159000" y="2159000"/>
                </a:lnTo>
                <a:close/>
              </a:path>
              <a:path w="2747010" h="2747009">
                <a:moveTo>
                  <a:pt x="2152650" y="2152650"/>
                </a:moveTo>
                <a:lnTo>
                  <a:pt x="2133297" y="2152650"/>
                </a:lnTo>
                <a:lnTo>
                  <a:pt x="2138379" y="2157730"/>
                </a:lnTo>
                <a:lnTo>
                  <a:pt x="2157730" y="2157730"/>
                </a:lnTo>
                <a:lnTo>
                  <a:pt x="2152650" y="2152650"/>
                </a:lnTo>
                <a:close/>
              </a:path>
              <a:path w="2747010" h="2747009">
                <a:moveTo>
                  <a:pt x="2146300" y="2146300"/>
                </a:moveTo>
                <a:lnTo>
                  <a:pt x="2126944" y="2146300"/>
                </a:lnTo>
                <a:lnTo>
                  <a:pt x="2132026" y="2151380"/>
                </a:lnTo>
                <a:lnTo>
                  <a:pt x="2151380" y="2151380"/>
                </a:lnTo>
                <a:lnTo>
                  <a:pt x="2146300" y="2146300"/>
                </a:lnTo>
                <a:close/>
              </a:path>
              <a:path w="2747010" h="2747009">
                <a:moveTo>
                  <a:pt x="1938020" y="1938020"/>
                </a:moveTo>
                <a:lnTo>
                  <a:pt x="1918574" y="1938020"/>
                </a:lnTo>
                <a:lnTo>
                  <a:pt x="2125674" y="2145030"/>
                </a:lnTo>
                <a:lnTo>
                  <a:pt x="2145030" y="2145030"/>
                </a:lnTo>
                <a:lnTo>
                  <a:pt x="1938020" y="1938020"/>
                </a:lnTo>
                <a:close/>
              </a:path>
              <a:path w="2747010" h="2747009">
                <a:moveTo>
                  <a:pt x="2660650" y="2660650"/>
                </a:moveTo>
                <a:lnTo>
                  <a:pt x="2641516" y="2660650"/>
                </a:lnTo>
                <a:lnTo>
                  <a:pt x="2654221" y="2673350"/>
                </a:lnTo>
                <a:lnTo>
                  <a:pt x="2673350" y="2673350"/>
                </a:lnTo>
                <a:lnTo>
                  <a:pt x="2660650" y="2660650"/>
                </a:lnTo>
                <a:close/>
              </a:path>
              <a:path w="2747010" h="2747009">
                <a:moveTo>
                  <a:pt x="2673350" y="2673350"/>
                </a:moveTo>
                <a:lnTo>
                  <a:pt x="2654221" y="2673350"/>
                </a:lnTo>
                <a:lnTo>
                  <a:pt x="2660574" y="2679700"/>
                </a:lnTo>
                <a:lnTo>
                  <a:pt x="2679700" y="2679700"/>
                </a:lnTo>
                <a:lnTo>
                  <a:pt x="2673350" y="2673350"/>
                </a:lnTo>
                <a:close/>
              </a:path>
              <a:path w="2747010" h="2747009">
                <a:moveTo>
                  <a:pt x="2679700" y="2679700"/>
                </a:moveTo>
                <a:lnTo>
                  <a:pt x="2660574" y="2679700"/>
                </a:lnTo>
                <a:lnTo>
                  <a:pt x="2666927" y="2686050"/>
                </a:lnTo>
                <a:lnTo>
                  <a:pt x="2686050" y="2686050"/>
                </a:lnTo>
                <a:lnTo>
                  <a:pt x="2679700" y="2679700"/>
                </a:lnTo>
                <a:close/>
              </a:path>
              <a:path w="2747010" h="2747009">
                <a:moveTo>
                  <a:pt x="2686050" y="2686050"/>
                </a:moveTo>
                <a:lnTo>
                  <a:pt x="2666927" y="2686050"/>
                </a:lnTo>
                <a:lnTo>
                  <a:pt x="2673279" y="2692400"/>
                </a:lnTo>
                <a:lnTo>
                  <a:pt x="2692400" y="2692400"/>
                </a:lnTo>
                <a:lnTo>
                  <a:pt x="2686050" y="2686050"/>
                </a:lnTo>
                <a:close/>
              </a:path>
              <a:path w="2747010" h="2747009">
                <a:moveTo>
                  <a:pt x="2692400" y="2692400"/>
                </a:moveTo>
                <a:lnTo>
                  <a:pt x="2673279" y="2692400"/>
                </a:lnTo>
                <a:lnTo>
                  <a:pt x="2727913" y="2747010"/>
                </a:lnTo>
                <a:lnTo>
                  <a:pt x="2747010" y="2747010"/>
                </a:lnTo>
                <a:lnTo>
                  <a:pt x="2692400" y="269240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0" y="4022090"/>
            <a:ext cx="2727960" cy="2830830"/>
          </a:xfrm>
          <a:custGeom>
            <a:avLst/>
            <a:gdLst/>
            <a:ahLst/>
            <a:cxnLst/>
            <a:rect l="l" t="t" r="r" b="b"/>
            <a:pathLst>
              <a:path w="2727960" h="2830829">
                <a:moveTo>
                  <a:pt x="121920" y="0"/>
                </a:moveTo>
                <a:lnTo>
                  <a:pt x="0" y="0"/>
                </a:lnTo>
                <a:lnTo>
                  <a:pt x="0" y="6349"/>
                </a:lnTo>
                <a:lnTo>
                  <a:pt x="127000" y="6349"/>
                </a:lnTo>
                <a:lnTo>
                  <a:pt x="127000" y="5079"/>
                </a:lnTo>
                <a:lnTo>
                  <a:pt x="125730" y="5079"/>
                </a:lnTo>
                <a:lnTo>
                  <a:pt x="125730" y="3809"/>
                </a:lnTo>
                <a:lnTo>
                  <a:pt x="124460" y="3809"/>
                </a:lnTo>
                <a:lnTo>
                  <a:pt x="124460" y="2539"/>
                </a:lnTo>
                <a:lnTo>
                  <a:pt x="123189" y="2539"/>
                </a:lnTo>
                <a:lnTo>
                  <a:pt x="123189" y="1269"/>
                </a:lnTo>
                <a:lnTo>
                  <a:pt x="121920" y="1269"/>
                </a:lnTo>
                <a:lnTo>
                  <a:pt x="121920" y="0"/>
                </a:lnTo>
                <a:close/>
              </a:path>
              <a:path w="2727960" h="2830829">
                <a:moveTo>
                  <a:pt x="0" y="104091"/>
                </a:moveTo>
                <a:lnTo>
                  <a:pt x="0" y="107949"/>
                </a:lnTo>
                <a:lnTo>
                  <a:pt x="3860" y="107949"/>
                </a:lnTo>
                <a:lnTo>
                  <a:pt x="0" y="104091"/>
                </a:lnTo>
                <a:close/>
              </a:path>
              <a:path w="2727960" h="2830829">
                <a:moveTo>
                  <a:pt x="3860" y="107950"/>
                </a:moveTo>
                <a:lnTo>
                  <a:pt x="0" y="107950"/>
                </a:lnTo>
                <a:lnTo>
                  <a:pt x="0" y="114299"/>
                </a:lnTo>
                <a:lnTo>
                  <a:pt x="10213" y="114299"/>
                </a:lnTo>
                <a:lnTo>
                  <a:pt x="3860" y="107950"/>
                </a:lnTo>
                <a:close/>
              </a:path>
              <a:path w="2727960" h="2830829">
                <a:moveTo>
                  <a:pt x="10213" y="114300"/>
                </a:moveTo>
                <a:lnTo>
                  <a:pt x="0" y="114300"/>
                </a:lnTo>
                <a:lnTo>
                  <a:pt x="0" y="120649"/>
                </a:lnTo>
                <a:lnTo>
                  <a:pt x="16565" y="120649"/>
                </a:lnTo>
                <a:lnTo>
                  <a:pt x="10213" y="114300"/>
                </a:lnTo>
                <a:close/>
              </a:path>
              <a:path w="2727960" h="2830829">
                <a:moveTo>
                  <a:pt x="16565" y="120650"/>
                </a:moveTo>
                <a:lnTo>
                  <a:pt x="0" y="120650"/>
                </a:lnTo>
                <a:lnTo>
                  <a:pt x="0" y="123189"/>
                </a:lnTo>
                <a:lnTo>
                  <a:pt x="3809" y="126999"/>
                </a:lnTo>
                <a:lnTo>
                  <a:pt x="22918" y="126999"/>
                </a:lnTo>
                <a:lnTo>
                  <a:pt x="16565" y="120650"/>
                </a:lnTo>
                <a:close/>
              </a:path>
              <a:path w="2727960" h="2830829">
                <a:moveTo>
                  <a:pt x="22918" y="127000"/>
                </a:moveTo>
                <a:lnTo>
                  <a:pt x="3810" y="127000"/>
                </a:lnTo>
                <a:lnTo>
                  <a:pt x="16509" y="139699"/>
                </a:lnTo>
                <a:lnTo>
                  <a:pt x="35624" y="139699"/>
                </a:lnTo>
                <a:lnTo>
                  <a:pt x="22918" y="127000"/>
                </a:lnTo>
                <a:close/>
              </a:path>
              <a:path w="2727960" h="2830829">
                <a:moveTo>
                  <a:pt x="35624" y="139700"/>
                </a:moveTo>
                <a:lnTo>
                  <a:pt x="16510" y="139700"/>
                </a:lnTo>
                <a:lnTo>
                  <a:pt x="22860" y="146049"/>
                </a:lnTo>
                <a:lnTo>
                  <a:pt x="41976" y="146049"/>
                </a:lnTo>
                <a:lnTo>
                  <a:pt x="35624" y="139700"/>
                </a:lnTo>
                <a:close/>
              </a:path>
              <a:path w="2727960" h="2830829">
                <a:moveTo>
                  <a:pt x="41976" y="146050"/>
                </a:moveTo>
                <a:lnTo>
                  <a:pt x="22860" y="146050"/>
                </a:lnTo>
                <a:lnTo>
                  <a:pt x="29210" y="152400"/>
                </a:lnTo>
                <a:lnTo>
                  <a:pt x="48329" y="152400"/>
                </a:lnTo>
                <a:lnTo>
                  <a:pt x="41976" y="146050"/>
                </a:lnTo>
                <a:close/>
              </a:path>
              <a:path w="2727960" h="2830829">
                <a:moveTo>
                  <a:pt x="48329" y="152400"/>
                </a:moveTo>
                <a:lnTo>
                  <a:pt x="29210" y="152400"/>
                </a:lnTo>
                <a:lnTo>
                  <a:pt x="35560" y="158749"/>
                </a:lnTo>
                <a:lnTo>
                  <a:pt x="54682" y="158749"/>
                </a:lnTo>
                <a:lnTo>
                  <a:pt x="48329" y="152400"/>
                </a:lnTo>
                <a:close/>
              </a:path>
              <a:path w="2727960" h="2830829">
                <a:moveTo>
                  <a:pt x="54682" y="158750"/>
                </a:moveTo>
                <a:lnTo>
                  <a:pt x="35560" y="158750"/>
                </a:lnTo>
                <a:lnTo>
                  <a:pt x="41910" y="165099"/>
                </a:lnTo>
                <a:lnTo>
                  <a:pt x="61034" y="165099"/>
                </a:lnTo>
                <a:lnTo>
                  <a:pt x="54682" y="158750"/>
                </a:lnTo>
                <a:close/>
              </a:path>
              <a:path w="2727960" h="2830829">
                <a:moveTo>
                  <a:pt x="61034" y="165100"/>
                </a:moveTo>
                <a:lnTo>
                  <a:pt x="41910" y="165100"/>
                </a:lnTo>
                <a:lnTo>
                  <a:pt x="48259" y="171449"/>
                </a:lnTo>
                <a:lnTo>
                  <a:pt x="67387" y="171449"/>
                </a:lnTo>
                <a:lnTo>
                  <a:pt x="61034" y="165100"/>
                </a:lnTo>
                <a:close/>
              </a:path>
              <a:path w="2727960" h="2830829">
                <a:moveTo>
                  <a:pt x="67387" y="171450"/>
                </a:moveTo>
                <a:lnTo>
                  <a:pt x="48260" y="171450"/>
                </a:lnTo>
                <a:lnTo>
                  <a:pt x="54609" y="177799"/>
                </a:lnTo>
                <a:lnTo>
                  <a:pt x="73740" y="177799"/>
                </a:lnTo>
                <a:lnTo>
                  <a:pt x="67387" y="171450"/>
                </a:lnTo>
                <a:close/>
              </a:path>
              <a:path w="2727960" h="2830829">
                <a:moveTo>
                  <a:pt x="73740" y="177800"/>
                </a:moveTo>
                <a:lnTo>
                  <a:pt x="54610" y="177800"/>
                </a:lnTo>
                <a:lnTo>
                  <a:pt x="60960" y="184149"/>
                </a:lnTo>
                <a:lnTo>
                  <a:pt x="80093" y="184149"/>
                </a:lnTo>
                <a:lnTo>
                  <a:pt x="73740" y="177800"/>
                </a:lnTo>
                <a:close/>
              </a:path>
              <a:path w="2727960" h="2830829">
                <a:moveTo>
                  <a:pt x="80093" y="184150"/>
                </a:moveTo>
                <a:lnTo>
                  <a:pt x="60960" y="184150"/>
                </a:lnTo>
                <a:lnTo>
                  <a:pt x="67309" y="190499"/>
                </a:lnTo>
                <a:lnTo>
                  <a:pt x="86445" y="190499"/>
                </a:lnTo>
                <a:lnTo>
                  <a:pt x="80093" y="184150"/>
                </a:lnTo>
                <a:close/>
              </a:path>
              <a:path w="2727960" h="2830829">
                <a:moveTo>
                  <a:pt x="86445" y="190500"/>
                </a:moveTo>
                <a:lnTo>
                  <a:pt x="67310" y="190500"/>
                </a:lnTo>
                <a:lnTo>
                  <a:pt x="73659" y="196849"/>
                </a:lnTo>
                <a:lnTo>
                  <a:pt x="92798" y="196849"/>
                </a:lnTo>
                <a:lnTo>
                  <a:pt x="86445" y="190500"/>
                </a:lnTo>
                <a:close/>
              </a:path>
              <a:path w="2727960" h="2830829">
                <a:moveTo>
                  <a:pt x="92798" y="196850"/>
                </a:moveTo>
                <a:lnTo>
                  <a:pt x="73660" y="196850"/>
                </a:lnTo>
                <a:lnTo>
                  <a:pt x="80010" y="203199"/>
                </a:lnTo>
                <a:lnTo>
                  <a:pt x="99151" y="203199"/>
                </a:lnTo>
                <a:lnTo>
                  <a:pt x="92798" y="196850"/>
                </a:lnTo>
                <a:close/>
              </a:path>
              <a:path w="2727960" h="2830829">
                <a:moveTo>
                  <a:pt x="99151" y="203200"/>
                </a:moveTo>
                <a:lnTo>
                  <a:pt x="80010" y="203200"/>
                </a:lnTo>
                <a:lnTo>
                  <a:pt x="86359" y="209549"/>
                </a:lnTo>
                <a:lnTo>
                  <a:pt x="105504" y="209549"/>
                </a:lnTo>
                <a:lnTo>
                  <a:pt x="99151" y="203200"/>
                </a:lnTo>
                <a:close/>
              </a:path>
              <a:path w="2727960" h="2830829">
                <a:moveTo>
                  <a:pt x="105504" y="209549"/>
                </a:moveTo>
                <a:lnTo>
                  <a:pt x="86360" y="209549"/>
                </a:lnTo>
                <a:lnTo>
                  <a:pt x="92709" y="215899"/>
                </a:lnTo>
                <a:lnTo>
                  <a:pt x="111856" y="215899"/>
                </a:lnTo>
                <a:lnTo>
                  <a:pt x="105504" y="209549"/>
                </a:lnTo>
                <a:close/>
              </a:path>
              <a:path w="2727960" h="2830829">
                <a:moveTo>
                  <a:pt x="111856" y="215900"/>
                </a:moveTo>
                <a:lnTo>
                  <a:pt x="92710" y="215900"/>
                </a:lnTo>
                <a:lnTo>
                  <a:pt x="99060" y="222249"/>
                </a:lnTo>
                <a:lnTo>
                  <a:pt x="118209" y="222249"/>
                </a:lnTo>
                <a:lnTo>
                  <a:pt x="111856" y="215900"/>
                </a:lnTo>
                <a:close/>
              </a:path>
              <a:path w="2727960" h="2830829">
                <a:moveTo>
                  <a:pt x="118209" y="222250"/>
                </a:moveTo>
                <a:lnTo>
                  <a:pt x="99060" y="222250"/>
                </a:lnTo>
                <a:lnTo>
                  <a:pt x="105409" y="228599"/>
                </a:lnTo>
                <a:lnTo>
                  <a:pt x="124562" y="228599"/>
                </a:lnTo>
                <a:lnTo>
                  <a:pt x="118209" y="222250"/>
                </a:lnTo>
                <a:close/>
              </a:path>
              <a:path w="2727960" h="2830829">
                <a:moveTo>
                  <a:pt x="124562" y="228600"/>
                </a:moveTo>
                <a:lnTo>
                  <a:pt x="105410" y="228600"/>
                </a:lnTo>
                <a:lnTo>
                  <a:pt x="111760" y="234949"/>
                </a:lnTo>
                <a:lnTo>
                  <a:pt x="130915" y="234949"/>
                </a:lnTo>
                <a:lnTo>
                  <a:pt x="124562" y="228600"/>
                </a:lnTo>
                <a:close/>
              </a:path>
              <a:path w="2727960" h="2830829">
                <a:moveTo>
                  <a:pt x="130915" y="234950"/>
                </a:moveTo>
                <a:lnTo>
                  <a:pt x="111760" y="234950"/>
                </a:lnTo>
                <a:lnTo>
                  <a:pt x="118109" y="241299"/>
                </a:lnTo>
                <a:lnTo>
                  <a:pt x="137267" y="241299"/>
                </a:lnTo>
                <a:lnTo>
                  <a:pt x="130915" y="234950"/>
                </a:lnTo>
                <a:close/>
              </a:path>
              <a:path w="2727960" h="2830829">
                <a:moveTo>
                  <a:pt x="137267" y="241300"/>
                </a:moveTo>
                <a:lnTo>
                  <a:pt x="118110" y="241300"/>
                </a:lnTo>
                <a:lnTo>
                  <a:pt x="124459" y="247649"/>
                </a:lnTo>
                <a:lnTo>
                  <a:pt x="143620" y="247649"/>
                </a:lnTo>
                <a:lnTo>
                  <a:pt x="137267" y="241300"/>
                </a:lnTo>
                <a:close/>
              </a:path>
              <a:path w="2727960" h="2830829">
                <a:moveTo>
                  <a:pt x="143620" y="247650"/>
                </a:moveTo>
                <a:lnTo>
                  <a:pt x="124460" y="247650"/>
                </a:lnTo>
                <a:lnTo>
                  <a:pt x="130810" y="253999"/>
                </a:lnTo>
                <a:lnTo>
                  <a:pt x="149973" y="253999"/>
                </a:lnTo>
                <a:lnTo>
                  <a:pt x="143620" y="247650"/>
                </a:lnTo>
                <a:close/>
              </a:path>
              <a:path w="2727960" h="2830829">
                <a:moveTo>
                  <a:pt x="149973" y="254000"/>
                </a:moveTo>
                <a:lnTo>
                  <a:pt x="130810" y="254000"/>
                </a:lnTo>
                <a:lnTo>
                  <a:pt x="137159" y="260349"/>
                </a:lnTo>
                <a:lnTo>
                  <a:pt x="156326" y="260349"/>
                </a:lnTo>
                <a:lnTo>
                  <a:pt x="149973" y="254000"/>
                </a:lnTo>
                <a:close/>
              </a:path>
              <a:path w="2727960" h="2830829">
                <a:moveTo>
                  <a:pt x="156326" y="260350"/>
                </a:moveTo>
                <a:lnTo>
                  <a:pt x="137160" y="260350"/>
                </a:lnTo>
                <a:lnTo>
                  <a:pt x="143510" y="266699"/>
                </a:lnTo>
                <a:lnTo>
                  <a:pt x="162678" y="266699"/>
                </a:lnTo>
                <a:lnTo>
                  <a:pt x="156326" y="260350"/>
                </a:lnTo>
                <a:close/>
              </a:path>
              <a:path w="2727960" h="2830829">
                <a:moveTo>
                  <a:pt x="162678" y="266700"/>
                </a:moveTo>
                <a:lnTo>
                  <a:pt x="143510" y="266700"/>
                </a:lnTo>
                <a:lnTo>
                  <a:pt x="149860" y="273049"/>
                </a:lnTo>
                <a:lnTo>
                  <a:pt x="169031" y="273049"/>
                </a:lnTo>
                <a:lnTo>
                  <a:pt x="162678" y="266700"/>
                </a:lnTo>
                <a:close/>
              </a:path>
              <a:path w="2727960" h="2830829">
                <a:moveTo>
                  <a:pt x="169031" y="273050"/>
                </a:moveTo>
                <a:lnTo>
                  <a:pt x="149860" y="273050"/>
                </a:lnTo>
                <a:lnTo>
                  <a:pt x="156209" y="279399"/>
                </a:lnTo>
                <a:lnTo>
                  <a:pt x="175384" y="279399"/>
                </a:lnTo>
                <a:lnTo>
                  <a:pt x="169031" y="273050"/>
                </a:lnTo>
                <a:close/>
              </a:path>
              <a:path w="2727960" h="2830829">
                <a:moveTo>
                  <a:pt x="175384" y="279399"/>
                </a:moveTo>
                <a:lnTo>
                  <a:pt x="156210" y="279399"/>
                </a:lnTo>
                <a:lnTo>
                  <a:pt x="162560" y="285749"/>
                </a:lnTo>
                <a:lnTo>
                  <a:pt x="181736" y="285749"/>
                </a:lnTo>
                <a:lnTo>
                  <a:pt x="175384" y="279399"/>
                </a:lnTo>
                <a:close/>
              </a:path>
              <a:path w="2727960" h="2830829">
                <a:moveTo>
                  <a:pt x="181736" y="285750"/>
                </a:moveTo>
                <a:lnTo>
                  <a:pt x="162560" y="285750"/>
                </a:lnTo>
                <a:lnTo>
                  <a:pt x="168910" y="292099"/>
                </a:lnTo>
                <a:lnTo>
                  <a:pt x="188089" y="292099"/>
                </a:lnTo>
                <a:lnTo>
                  <a:pt x="181736" y="285750"/>
                </a:lnTo>
                <a:close/>
              </a:path>
              <a:path w="2727960" h="2830829">
                <a:moveTo>
                  <a:pt x="188089" y="292100"/>
                </a:moveTo>
                <a:lnTo>
                  <a:pt x="168910" y="292100"/>
                </a:lnTo>
                <a:lnTo>
                  <a:pt x="175259" y="298449"/>
                </a:lnTo>
                <a:lnTo>
                  <a:pt x="194442" y="298449"/>
                </a:lnTo>
                <a:lnTo>
                  <a:pt x="188089" y="292100"/>
                </a:lnTo>
                <a:close/>
              </a:path>
              <a:path w="2727960" h="2830829">
                <a:moveTo>
                  <a:pt x="194442" y="298450"/>
                </a:moveTo>
                <a:lnTo>
                  <a:pt x="175260" y="298450"/>
                </a:lnTo>
                <a:lnTo>
                  <a:pt x="181610" y="304799"/>
                </a:lnTo>
                <a:lnTo>
                  <a:pt x="200795" y="304799"/>
                </a:lnTo>
                <a:lnTo>
                  <a:pt x="194442" y="298450"/>
                </a:lnTo>
                <a:close/>
              </a:path>
              <a:path w="2727960" h="2830829">
                <a:moveTo>
                  <a:pt x="200795" y="304800"/>
                </a:moveTo>
                <a:lnTo>
                  <a:pt x="181610" y="304800"/>
                </a:lnTo>
                <a:lnTo>
                  <a:pt x="187959" y="311149"/>
                </a:lnTo>
                <a:lnTo>
                  <a:pt x="207147" y="311149"/>
                </a:lnTo>
                <a:lnTo>
                  <a:pt x="200795" y="304800"/>
                </a:lnTo>
                <a:close/>
              </a:path>
              <a:path w="2727960" h="2830829">
                <a:moveTo>
                  <a:pt x="207147" y="311150"/>
                </a:moveTo>
                <a:lnTo>
                  <a:pt x="187960" y="311150"/>
                </a:lnTo>
                <a:lnTo>
                  <a:pt x="194310" y="317499"/>
                </a:lnTo>
                <a:lnTo>
                  <a:pt x="213500" y="317499"/>
                </a:lnTo>
                <a:lnTo>
                  <a:pt x="207147" y="311150"/>
                </a:lnTo>
                <a:close/>
              </a:path>
              <a:path w="2727960" h="2830829">
                <a:moveTo>
                  <a:pt x="213500" y="317500"/>
                </a:moveTo>
                <a:lnTo>
                  <a:pt x="194310" y="317500"/>
                </a:lnTo>
                <a:lnTo>
                  <a:pt x="207010" y="330199"/>
                </a:lnTo>
                <a:lnTo>
                  <a:pt x="226206" y="330199"/>
                </a:lnTo>
                <a:lnTo>
                  <a:pt x="213500" y="317500"/>
                </a:lnTo>
                <a:close/>
              </a:path>
              <a:path w="2727960" h="2830829">
                <a:moveTo>
                  <a:pt x="226206" y="330200"/>
                </a:moveTo>
                <a:lnTo>
                  <a:pt x="207010" y="330200"/>
                </a:lnTo>
                <a:lnTo>
                  <a:pt x="219710" y="342899"/>
                </a:lnTo>
                <a:lnTo>
                  <a:pt x="238911" y="342899"/>
                </a:lnTo>
                <a:lnTo>
                  <a:pt x="226206" y="330200"/>
                </a:lnTo>
                <a:close/>
              </a:path>
              <a:path w="2727960" h="2830829">
                <a:moveTo>
                  <a:pt x="238911" y="342900"/>
                </a:moveTo>
                <a:lnTo>
                  <a:pt x="219710" y="342900"/>
                </a:lnTo>
                <a:lnTo>
                  <a:pt x="226060" y="349249"/>
                </a:lnTo>
                <a:lnTo>
                  <a:pt x="245264" y="349249"/>
                </a:lnTo>
                <a:lnTo>
                  <a:pt x="238911" y="342900"/>
                </a:lnTo>
                <a:close/>
              </a:path>
              <a:path w="2727960" h="2830829">
                <a:moveTo>
                  <a:pt x="245264" y="349250"/>
                </a:moveTo>
                <a:lnTo>
                  <a:pt x="226060" y="349250"/>
                </a:lnTo>
                <a:lnTo>
                  <a:pt x="238760" y="361949"/>
                </a:lnTo>
                <a:lnTo>
                  <a:pt x="257969" y="361949"/>
                </a:lnTo>
                <a:lnTo>
                  <a:pt x="245264" y="349250"/>
                </a:lnTo>
                <a:close/>
              </a:path>
              <a:path w="2727960" h="2830829">
                <a:moveTo>
                  <a:pt x="257969" y="361950"/>
                </a:moveTo>
                <a:lnTo>
                  <a:pt x="238760" y="361950"/>
                </a:lnTo>
                <a:lnTo>
                  <a:pt x="245110" y="368299"/>
                </a:lnTo>
                <a:lnTo>
                  <a:pt x="264322" y="368299"/>
                </a:lnTo>
                <a:lnTo>
                  <a:pt x="257969" y="361950"/>
                </a:lnTo>
                <a:close/>
              </a:path>
              <a:path w="2727960" h="2830829">
                <a:moveTo>
                  <a:pt x="264322" y="368299"/>
                </a:moveTo>
                <a:lnTo>
                  <a:pt x="245110" y="368299"/>
                </a:lnTo>
                <a:lnTo>
                  <a:pt x="251459" y="374649"/>
                </a:lnTo>
                <a:lnTo>
                  <a:pt x="270675" y="374649"/>
                </a:lnTo>
                <a:lnTo>
                  <a:pt x="264322" y="368299"/>
                </a:lnTo>
                <a:close/>
              </a:path>
              <a:path w="2727960" h="2830829">
                <a:moveTo>
                  <a:pt x="270675" y="374650"/>
                </a:moveTo>
                <a:lnTo>
                  <a:pt x="251460" y="374650"/>
                </a:lnTo>
                <a:lnTo>
                  <a:pt x="257809" y="380999"/>
                </a:lnTo>
                <a:lnTo>
                  <a:pt x="277027" y="380999"/>
                </a:lnTo>
                <a:lnTo>
                  <a:pt x="270675" y="374650"/>
                </a:lnTo>
                <a:close/>
              </a:path>
              <a:path w="2727960" h="2830829">
                <a:moveTo>
                  <a:pt x="277027" y="381000"/>
                </a:moveTo>
                <a:lnTo>
                  <a:pt x="257810" y="381000"/>
                </a:lnTo>
                <a:lnTo>
                  <a:pt x="264160" y="387349"/>
                </a:lnTo>
                <a:lnTo>
                  <a:pt x="283380" y="387349"/>
                </a:lnTo>
                <a:lnTo>
                  <a:pt x="277027" y="381000"/>
                </a:lnTo>
                <a:close/>
              </a:path>
              <a:path w="2727960" h="2830829">
                <a:moveTo>
                  <a:pt x="283380" y="387349"/>
                </a:moveTo>
                <a:lnTo>
                  <a:pt x="264160" y="387349"/>
                </a:lnTo>
                <a:lnTo>
                  <a:pt x="270510" y="393699"/>
                </a:lnTo>
                <a:lnTo>
                  <a:pt x="289733" y="393699"/>
                </a:lnTo>
                <a:lnTo>
                  <a:pt x="283380" y="387349"/>
                </a:lnTo>
                <a:close/>
              </a:path>
              <a:path w="2727960" h="2830829">
                <a:moveTo>
                  <a:pt x="289733" y="393699"/>
                </a:moveTo>
                <a:lnTo>
                  <a:pt x="270510" y="393699"/>
                </a:lnTo>
                <a:lnTo>
                  <a:pt x="276859" y="400049"/>
                </a:lnTo>
                <a:lnTo>
                  <a:pt x="296086" y="400049"/>
                </a:lnTo>
                <a:lnTo>
                  <a:pt x="289733" y="393699"/>
                </a:lnTo>
                <a:close/>
              </a:path>
              <a:path w="2727960" h="2830829">
                <a:moveTo>
                  <a:pt x="296086" y="400050"/>
                </a:moveTo>
                <a:lnTo>
                  <a:pt x="276860" y="400050"/>
                </a:lnTo>
                <a:lnTo>
                  <a:pt x="283210" y="406399"/>
                </a:lnTo>
                <a:lnTo>
                  <a:pt x="302438" y="406399"/>
                </a:lnTo>
                <a:lnTo>
                  <a:pt x="296086" y="400050"/>
                </a:lnTo>
                <a:close/>
              </a:path>
              <a:path w="2727960" h="2830829">
                <a:moveTo>
                  <a:pt x="302438" y="406400"/>
                </a:moveTo>
                <a:lnTo>
                  <a:pt x="283210" y="406400"/>
                </a:lnTo>
                <a:lnTo>
                  <a:pt x="289560" y="412749"/>
                </a:lnTo>
                <a:lnTo>
                  <a:pt x="308791" y="412749"/>
                </a:lnTo>
                <a:lnTo>
                  <a:pt x="302438" y="406400"/>
                </a:lnTo>
                <a:close/>
              </a:path>
              <a:path w="2727960" h="2830829">
                <a:moveTo>
                  <a:pt x="308791" y="412750"/>
                </a:moveTo>
                <a:lnTo>
                  <a:pt x="289560" y="412750"/>
                </a:lnTo>
                <a:lnTo>
                  <a:pt x="295909" y="419099"/>
                </a:lnTo>
                <a:lnTo>
                  <a:pt x="315144" y="419099"/>
                </a:lnTo>
                <a:lnTo>
                  <a:pt x="308791" y="412750"/>
                </a:lnTo>
                <a:close/>
              </a:path>
              <a:path w="2727960" h="2830829">
                <a:moveTo>
                  <a:pt x="315144" y="419099"/>
                </a:moveTo>
                <a:lnTo>
                  <a:pt x="295910" y="419099"/>
                </a:lnTo>
                <a:lnTo>
                  <a:pt x="302260" y="425449"/>
                </a:lnTo>
                <a:lnTo>
                  <a:pt x="321497" y="425449"/>
                </a:lnTo>
                <a:lnTo>
                  <a:pt x="315144" y="419099"/>
                </a:lnTo>
                <a:close/>
              </a:path>
              <a:path w="2727960" h="2830829">
                <a:moveTo>
                  <a:pt x="321497" y="425450"/>
                </a:moveTo>
                <a:lnTo>
                  <a:pt x="302260" y="425450"/>
                </a:lnTo>
                <a:lnTo>
                  <a:pt x="308610" y="431799"/>
                </a:lnTo>
                <a:lnTo>
                  <a:pt x="327849" y="431799"/>
                </a:lnTo>
                <a:lnTo>
                  <a:pt x="321497" y="425450"/>
                </a:lnTo>
                <a:close/>
              </a:path>
              <a:path w="2727960" h="2830829">
                <a:moveTo>
                  <a:pt x="327849" y="431800"/>
                </a:moveTo>
                <a:lnTo>
                  <a:pt x="308610" y="431800"/>
                </a:lnTo>
                <a:lnTo>
                  <a:pt x="314960" y="438149"/>
                </a:lnTo>
                <a:lnTo>
                  <a:pt x="334202" y="438149"/>
                </a:lnTo>
                <a:lnTo>
                  <a:pt x="327849" y="431800"/>
                </a:lnTo>
                <a:close/>
              </a:path>
              <a:path w="2727960" h="2830829">
                <a:moveTo>
                  <a:pt x="334202" y="438150"/>
                </a:moveTo>
                <a:lnTo>
                  <a:pt x="314960" y="438150"/>
                </a:lnTo>
                <a:lnTo>
                  <a:pt x="321310" y="444499"/>
                </a:lnTo>
                <a:lnTo>
                  <a:pt x="340555" y="444499"/>
                </a:lnTo>
                <a:lnTo>
                  <a:pt x="334202" y="438150"/>
                </a:lnTo>
                <a:close/>
              </a:path>
              <a:path w="2727960" h="2830829">
                <a:moveTo>
                  <a:pt x="340555" y="444500"/>
                </a:moveTo>
                <a:lnTo>
                  <a:pt x="321310" y="444500"/>
                </a:lnTo>
                <a:lnTo>
                  <a:pt x="327660" y="450849"/>
                </a:lnTo>
                <a:lnTo>
                  <a:pt x="346908" y="450849"/>
                </a:lnTo>
                <a:lnTo>
                  <a:pt x="340555" y="444500"/>
                </a:lnTo>
                <a:close/>
              </a:path>
              <a:path w="2727960" h="2830829">
                <a:moveTo>
                  <a:pt x="346908" y="450849"/>
                </a:moveTo>
                <a:lnTo>
                  <a:pt x="327660" y="450849"/>
                </a:lnTo>
                <a:lnTo>
                  <a:pt x="334009" y="457199"/>
                </a:lnTo>
                <a:lnTo>
                  <a:pt x="353260" y="457199"/>
                </a:lnTo>
                <a:lnTo>
                  <a:pt x="346908" y="450849"/>
                </a:lnTo>
                <a:close/>
              </a:path>
              <a:path w="2727960" h="2830829">
                <a:moveTo>
                  <a:pt x="353260" y="457199"/>
                </a:moveTo>
                <a:lnTo>
                  <a:pt x="334010" y="457199"/>
                </a:lnTo>
                <a:lnTo>
                  <a:pt x="340359" y="463549"/>
                </a:lnTo>
                <a:lnTo>
                  <a:pt x="359613" y="463549"/>
                </a:lnTo>
                <a:lnTo>
                  <a:pt x="353260" y="457199"/>
                </a:lnTo>
                <a:close/>
              </a:path>
              <a:path w="2727960" h="2830829">
                <a:moveTo>
                  <a:pt x="359613" y="463550"/>
                </a:moveTo>
                <a:lnTo>
                  <a:pt x="340360" y="463550"/>
                </a:lnTo>
                <a:lnTo>
                  <a:pt x="346710" y="469899"/>
                </a:lnTo>
                <a:lnTo>
                  <a:pt x="365966" y="469899"/>
                </a:lnTo>
                <a:lnTo>
                  <a:pt x="359613" y="463550"/>
                </a:lnTo>
                <a:close/>
              </a:path>
              <a:path w="2727960" h="2830829">
                <a:moveTo>
                  <a:pt x="365966" y="469900"/>
                </a:moveTo>
                <a:lnTo>
                  <a:pt x="346710" y="469900"/>
                </a:lnTo>
                <a:lnTo>
                  <a:pt x="353060" y="476249"/>
                </a:lnTo>
                <a:lnTo>
                  <a:pt x="372319" y="476249"/>
                </a:lnTo>
                <a:lnTo>
                  <a:pt x="365966" y="469900"/>
                </a:lnTo>
                <a:close/>
              </a:path>
              <a:path w="2727960" h="2830829">
                <a:moveTo>
                  <a:pt x="372319" y="476250"/>
                </a:moveTo>
                <a:lnTo>
                  <a:pt x="353060" y="476250"/>
                </a:lnTo>
                <a:lnTo>
                  <a:pt x="359410" y="482599"/>
                </a:lnTo>
                <a:lnTo>
                  <a:pt x="378671" y="482599"/>
                </a:lnTo>
                <a:lnTo>
                  <a:pt x="372319" y="476250"/>
                </a:lnTo>
                <a:close/>
              </a:path>
              <a:path w="2727960" h="2830829">
                <a:moveTo>
                  <a:pt x="378671" y="482600"/>
                </a:moveTo>
                <a:lnTo>
                  <a:pt x="359410" y="482600"/>
                </a:lnTo>
                <a:lnTo>
                  <a:pt x="365760" y="488949"/>
                </a:lnTo>
                <a:lnTo>
                  <a:pt x="385024" y="488949"/>
                </a:lnTo>
                <a:lnTo>
                  <a:pt x="378671" y="482600"/>
                </a:lnTo>
                <a:close/>
              </a:path>
              <a:path w="2727960" h="2830829">
                <a:moveTo>
                  <a:pt x="385024" y="488950"/>
                </a:moveTo>
                <a:lnTo>
                  <a:pt x="365760" y="488950"/>
                </a:lnTo>
                <a:lnTo>
                  <a:pt x="372110" y="495299"/>
                </a:lnTo>
                <a:lnTo>
                  <a:pt x="391377" y="495299"/>
                </a:lnTo>
                <a:lnTo>
                  <a:pt x="385024" y="488950"/>
                </a:lnTo>
                <a:close/>
              </a:path>
              <a:path w="2727960" h="2830829">
                <a:moveTo>
                  <a:pt x="391377" y="495299"/>
                </a:moveTo>
                <a:lnTo>
                  <a:pt x="372110" y="495299"/>
                </a:lnTo>
                <a:lnTo>
                  <a:pt x="378460" y="501649"/>
                </a:lnTo>
                <a:lnTo>
                  <a:pt x="397729" y="501649"/>
                </a:lnTo>
                <a:lnTo>
                  <a:pt x="391377" y="495299"/>
                </a:lnTo>
                <a:close/>
              </a:path>
              <a:path w="2727960" h="2830829">
                <a:moveTo>
                  <a:pt x="397729" y="501650"/>
                </a:moveTo>
                <a:lnTo>
                  <a:pt x="378460" y="501650"/>
                </a:lnTo>
                <a:lnTo>
                  <a:pt x="384810" y="507999"/>
                </a:lnTo>
                <a:lnTo>
                  <a:pt x="404082" y="507999"/>
                </a:lnTo>
                <a:lnTo>
                  <a:pt x="397729" y="501650"/>
                </a:lnTo>
                <a:close/>
              </a:path>
              <a:path w="2727960" h="2830829">
                <a:moveTo>
                  <a:pt x="404082" y="507999"/>
                </a:moveTo>
                <a:lnTo>
                  <a:pt x="384810" y="507999"/>
                </a:lnTo>
                <a:lnTo>
                  <a:pt x="391160" y="514349"/>
                </a:lnTo>
                <a:lnTo>
                  <a:pt x="410435" y="514349"/>
                </a:lnTo>
                <a:lnTo>
                  <a:pt x="404082" y="507999"/>
                </a:lnTo>
                <a:close/>
              </a:path>
              <a:path w="2727960" h="2830829">
                <a:moveTo>
                  <a:pt x="410435" y="514350"/>
                </a:moveTo>
                <a:lnTo>
                  <a:pt x="391160" y="514350"/>
                </a:lnTo>
                <a:lnTo>
                  <a:pt x="397510" y="520699"/>
                </a:lnTo>
                <a:lnTo>
                  <a:pt x="416788" y="520699"/>
                </a:lnTo>
                <a:lnTo>
                  <a:pt x="410435" y="514350"/>
                </a:lnTo>
                <a:close/>
              </a:path>
              <a:path w="2727960" h="2830829">
                <a:moveTo>
                  <a:pt x="416788" y="520700"/>
                </a:moveTo>
                <a:lnTo>
                  <a:pt x="397510" y="520700"/>
                </a:lnTo>
                <a:lnTo>
                  <a:pt x="410210" y="533399"/>
                </a:lnTo>
                <a:lnTo>
                  <a:pt x="429493" y="533399"/>
                </a:lnTo>
                <a:lnTo>
                  <a:pt x="416788" y="520700"/>
                </a:lnTo>
                <a:close/>
              </a:path>
              <a:path w="2727960" h="2830829">
                <a:moveTo>
                  <a:pt x="429493" y="533400"/>
                </a:moveTo>
                <a:lnTo>
                  <a:pt x="410210" y="533400"/>
                </a:lnTo>
                <a:lnTo>
                  <a:pt x="416559" y="539749"/>
                </a:lnTo>
                <a:lnTo>
                  <a:pt x="435846" y="539749"/>
                </a:lnTo>
                <a:lnTo>
                  <a:pt x="429493" y="533400"/>
                </a:lnTo>
                <a:close/>
              </a:path>
              <a:path w="2727960" h="2830829">
                <a:moveTo>
                  <a:pt x="435846" y="539749"/>
                </a:moveTo>
                <a:lnTo>
                  <a:pt x="416560" y="539749"/>
                </a:lnTo>
                <a:lnTo>
                  <a:pt x="429259" y="552449"/>
                </a:lnTo>
                <a:lnTo>
                  <a:pt x="448551" y="552449"/>
                </a:lnTo>
                <a:lnTo>
                  <a:pt x="435846" y="539749"/>
                </a:lnTo>
                <a:close/>
              </a:path>
              <a:path w="2727960" h="2830829">
                <a:moveTo>
                  <a:pt x="448551" y="552449"/>
                </a:moveTo>
                <a:lnTo>
                  <a:pt x="429260" y="552449"/>
                </a:lnTo>
                <a:lnTo>
                  <a:pt x="441960" y="565149"/>
                </a:lnTo>
                <a:lnTo>
                  <a:pt x="461257" y="565149"/>
                </a:lnTo>
                <a:lnTo>
                  <a:pt x="448551" y="552449"/>
                </a:lnTo>
                <a:close/>
              </a:path>
              <a:path w="2727960" h="2830829">
                <a:moveTo>
                  <a:pt x="461257" y="565149"/>
                </a:moveTo>
                <a:lnTo>
                  <a:pt x="441960" y="565149"/>
                </a:lnTo>
                <a:lnTo>
                  <a:pt x="448310" y="571499"/>
                </a:lnTo>
                <a:lnTo>
                  <a:pt x="467610" y="571499"/>
                </a:lnTo>
                <a:lnTo>
                  <a:pt x="461257" y="565149"/>
                </a:lnTo>
                <a:close/>
              </a:path>
              <a:path w="2727960" h="2830829">
                <a:moveTo>
                  <a:pt x="467610" y="571499"/>
                </a:moveTo>
                <a:lnTo>
                  <a:pt x="448310" y="571499"/>
                </a:lnTo>
                <a:lnTo>
                  <a:pt x="454660" y="577849"/>
                </a:lnTo>
                <a:lnTo>
                  <a:pt x="473962" y="577849"/>
                </a:lnTo>
                <a:lnTo>
                  <a:pt x="467610" y="571499"/>
                </a:lnTo>
                <a:close/>
              </a:path>
              <a:path w="2727960" h="2830829">
                <a:moveTo>
                  <a:pt x="473962" y="577849"/>
                </a:moveTo>
                <a:lnTo>
                  <a:pt x="454660" y="577849"/>
                </a:lnTo>
                <a:lnTo>
                  <a:pt x="461010" y="584199"/>
                </a:lnTo>
                <a:lnTo>
                  <a:pt x="480315" y="584199"/>
                </a:lnTo>
                <a:lnTo>
                  <a:pt x="473962" y="577849"/>
                </a:lnTo>
                <a:close/>
              </a:path>
              <a:path w="2727960" h="2830829">
                <a:moveTo>
                  <a:pt x="480315" y="584200"/>
                </a:moveTo>
                <a:lnTo>
                  <a:pt x="461010" y="584200"/>
                </a:lnTo>
                <a:lnTo>
                  <a:pt x="467360" y="590549"/>
                </a:lnTo>
                <a:lnTo>
                  <a:pt x="486668" y="590549"/>
                </a:lnTo>
                <a:lnTo>
                  <a:pt x="480315" y="584200"/>
                </a:lnTo>
                <a:close/>
              </a:path>
              <a:path w="2727960" h="2830829">
                <a:moveTo>
                  <a:pt x="486668" y="590550"/>
                </a:moveTo>
                <a:lnTo>
                  <a:pt x="467360" y="590550"/>
                </a:lnTo>
                <a:lnTo>
                  <a:pt x="473710" y="596899"/>
                </a:lnTo>
                <a:lnTo>
                  <a:pt x="493021" y="596899"/>
                </a:lnTo>
                <a:lnTo>
                  <a:pt x="486668" y="590550"/>
                </a:lnTo>
                <a:close/>
              </a:path>
              <a:path w="2727960" h="2830829">
                <a:moveTo>
                  <a:pt x="493021" y="596900"/>
                </a:moveTo>
                <a:lnTo>
                  <a:pt x="473710" y="596900"/>
                </a:lnTo>
                <a:lnTo>
                  <a:pt x="480060" y="603249"/>
                </a:lnTo>
                <a:lnTo>
                  <a:pt x="499373" y="603249"/>
                </a:lnTo>
                <a:lnTo>
                  <a:pt x="493021" y="596900"/>
                </a:lnTo>
                <a:close/>
              </a:path>
              <a:path w="2727960" h="2830829">
                <a:moveTo>
                  <a:pt x="499373" y="603250"/>
                </a:moveTo>
                <a:lnTo>
                  <a:pt x="480060" y="603250"/>
                </a:lnTo>
                <a:lnTo>
                  <a:pt x="486410" y="609599"/>
                </a:lnTo>
                <a:lnTo>
                  <a:pt x="505726" y="609599"/>
                </a:lnTo>
                <a:lnTo>
                  <a:pt x="499373" y="603250"/>
                </a:lnTo>
                <a:close/>
              </a:path>
              <a:path w="2727960" h="2830829">
                <a:moveTo>
                  <a:pt x="505726" y="609600"/>
                </a:moveTo>
                <a:lnTo>
                  <a:pt x="486410" y="609600"/>
                </a:lnTo>
                <a:lnTo>
                  <a:pt x="492760" y="615949"/>
                </a:lnTo>
                <a:lnTo>
                  <a:pt x="512079" y="615949"/>
                </a:lnTo>
                <a:lnTo>
                  <a:pt x="505726" y="609600"/>
                </a:lnTo>
                <a:close/>
              </a:path>
              <a:path w="2727960" h="2830829">
                <a:moveTo>
                  <a:pt x="512079" y="615950"/>
                </a:moveTo>
                <a:lnTo>
                  <a:pt x="492760" y="615950"/>
                </a:lnTo>
                <a:lnTo>
                  <a:pt x="505459" y="628649"/>
                </a:lnTo>
                <a:lnTo>
                  <a:pt x="524784" y="628649"/>
                </a:lnTo>
                <a:lnTo>
                  <a:pt x="512079" y="615950"/>
                </a:lnTo>
                <a:close/>
              </a:path>
              <a:path w="2727960" h="2830829">
                <a:moveTo>
                  <a:pt x="524784" y="628649"/>
                </a:moveTo>
                <a:lnTo>
                  <a:pt x="505460" y="628649"/>
                </a:lnTo>
                <a:lnTo>
                  <a:pt x="511810" y="634999"/>
                </a:lnTo>
                <a:lnTo>
                  <a:pt x="531137" y="634999"/>
                </a:lnTo>
                <a:lnTo>
                  <a:pt x="524784" y="628649"/>
                </a:lnTo>
                <a:close/>
              </a:path>
              <a:path w="2727960" h="2830829">
                <a:moveTo>
                  <a:pt x="531137" y="634999"/>
                </a:moveTo>
                <a:lnTo>
                  <a:pt x="511810" y="634999"/>
                </a:lnTo>
                <a:lnTo>
                  <a:pt x="518160" y="641349"/>
                </a:lnTo>
                <a:lnTo>
                  <a:pt x="537490" y="641349"/>
                </a:lnTo>
                <a:lnTo>
                  <a:pt x="531137" y="634999"/>
                </a:lnTo>
                <a:close/>
              </a:path>
              <a:path w="2727960" h="2830829">
                <a:moveTo>
                  <a:pt x="537490" y="641350"/>
                </a:moveTo>
                <a:lnTo>
                  <a:pt x="518160" y="641350"/>
                </a:lnTo>
                <a:lnTo>
                  <a:pt x="524509" y="647699"/>
                </a:lnTo>
                <a:lnTo>
                  <a:pt x="543842" y="647699"/>
                </a:lnTo>
                <a:lnTo>
                  <a:pt x="537490" y="641350"/>
                </a:lnTo>
                <a:close/>
              </a:path>
              <a:path w="2727960" h="2830829">
                <a:moveTo>
                  <a:pt x="543842" y="647699"/>
                </a:moveTo>
                <a:lnTo>
                  <a:pt x="524510" y="647699"/>
                </a:lnTo>
                <a:lnTo>
                  <a:pt x="530860" y="654049"/>
                </a:lnTo>
                <a:lnTo>
                  <a:pt x="550195" y="654049"/>
                </a:lnTo>
                <a:lnTo>
                  <a:pt x="543842" y="647699"/>
                </a:lnTo>
                <a:close/>
              </a:path>
              <a:path w="2727960" h="2830829">
                <a:moveTo>
                  <a:pt x="550195" y="654049"/>
                </a:moveTo>
                <a:lnTo>
                  <a:pt x="530860" y="654049"/>
                </a:lnTo>
                <a:lnTo>
                  <a:pt x="543560" y="666749"/>
                </a:lnTo>
                <a:lnTo>
                  <a:pt x="562901" y="666749"/>
                </a:lnTo>
                <a:lnTo>
                  <a:pt x="550195" y="654049"/>
                </a:lnTo>
                <a:close/>
              </a:path>
              <a:path w="2727960" h="2830829">
                <a:moveTo>
                  <a:pt x="562901" y="666749"/>
                </a:moveTo>
                <a:lnTo>
                  <a:pt x="543560" y="666749"/>
                </a:lnTo>
                <a:lnTo>
                  <a:pt x="549910" y="673099"/>
                </a:lnTo>
                <a:lnTo>
                  <a:pt x="569253" y="673099"/>
                </a:lnTo>
                <a:lnTo>
                  <a:pt x="562901" y="666749"/>
                </a:lnTo>
                <a:close/>
              </a:path>
              <a:path w="2727960" h="2830829">
                <a:moveTo>
                  <a:pt x="569253" y="673100"/>
                </a:moveTo>
                <a:lnTo>
                  <a:pt x="549910" y="673100"/>
                </a:lnTo>
                <a:lnTo>
                  <a:pt x="562610" y="685799"/>
                </a:lnTo>
                <a:lnTo>
                  <a:pt x="581959" y="685799"/>
                </a:lnTo>
                <a:lnTo>
                  <a:pt x="569253" y="673100"/>
                </a:lnTo>
                <a:close/>
              </a:path>
              <a:path w="2727960" h="2830829">
                <a:moveTo>
                  <a:pt x="581959" y="685800"/>
                </a:moveTo>
                <a:lnTo>
                  <a:pt x="562610" y="685800"/>
                </a:lnTo>
                <a:lnTo>
                  <a:pt x="588010" y="711199"/>
                </a:lnTo>
                <a:lnTo>
                  <a:pt x="607370" y="711199"/>
                </a:lnTo>
                <a:lnTo>
                  <a:pt x="581959" y="685800"/>
                </a:lnTo>
                <a:close/>
              </a:path>
              <a:path w="2727960" h="2830829">
                <a:moveTo>
                  <a:pt x="607370" y="711200"/>
                </a:moveTo>
                <a:lnTo>
                  <a:pt x="588010" y="711200"/>
                </a:lnTo>
                <a:lnTo>
                  <a:pt x="594359" y="717549"/>
                </a:lnTo>
                <a:lnTo>
                  <a:pt x="613722" y="717549"/>
                </a:lnTo>
                <a:lnTo>
                  <a:pt x="607370" y="711200"/>
                </a:lnTo>
                <a:close/>
              </a:path>
              <a:path w="2727960" h="2830829">
                <a:moveTo>
                  <a:pt x="613722" y="717550"/>
                </a:moveTo>
                <a:lnTo>
                  <a:pt x="594360" y="717550"/>
                </a:lnTo>
                <a:lnTo>
                  <a:pt x="600710" y="723899"/>
                </a:lnTo>
                <a:lnTo>
                  <a:pt x="620075" y="723899"/>
                </a:lnTo>
                <a:lnTo>
                  <a:pt x="613722" y="717550"/>
                </a:lnTo>
                <a:close/>
              </a:path>
              <a:path w="2727960" h="2830829">
                <a:moveTo>
                  <a:pt x="620075" y="723900"/>
                </a:moveTo>
                <a:lnTo>
                  <a:pt x="600710" y="723900"/>
                </a:lnTo>
                <a:lnTo>
                  <a:pt x="613410" y="736599"/>
                </a:lnTo>
                <a:lnTo>
                  <a:pt x="632781" y="736599"/>
                </a:lnTo>
                <a:lnTo>
                  <a:pt x="620075" y="723900"/>
                </a:lnTo>
                <a:close/>
              </a:path>
              <a:path w="2727960" h="2830829">
                <a:moveTo>
                  <a:pt x="632781" y="736600"/>
                </a:moveTo>
                <a:lnTo>
                  <a:pt x="613410" y="736600"/>
                </a:lnTo>
                <a:lnTo>
                  <a:pt x="626110" y="749299"/>
                </a:lnTo>
                <a:lnTo>
                  <a:pt x="645486" y="749299"/>
                </a:lnTo>
                <a:lnTo>
                  <a:pt x="632781" y="736600"/>
                </a:lnTo>
                <a:close/>
              </a:path>
              <a:path w="2727960" h="2830829">
                <a:moveTo>
                  <a:pt x="645486" y="749300"/>
                </a:moveTo>
                <a:lnTo>
                  <a:pt x="626110" y="749300"/>
                </a:lnTo>
                <a:lnTo>
                  <a:pt x="632460" y="755649"/>
                </a:lnTo>
                <a:lnTo>
                  <a:pt x="651839" y="755649"/>
                </a:lnTo>
                <a:lnTo>
                  <a:pt x="645486" y="749300"/>
                </a:lnTo>
                <a:close/>
              </a:path>
              <a:path w="2727960" h="2830829">
                <a:moveTo>
                  <a:pt x="651839" y="755650"/>
                </a:moveTo>
                <a:lnTo>
                  <a:pt x="632460" y="755650"/>
                </a:lnTo>
                <a:lnTo>
                  <a:pt x="638810" y="761999"/>
                </a:lnTo>
                <a:lnTo>
                  <a:pt x="658192" y="761999"/>
                </a:lnTo>
                <a:lnTo>
                  <a:pt x="651839" y="755650"/>
                </a:lnTo>
                <a:close/>
              </a:path>
              <a:path w="2727960" h="2830829">
                <a:moveTo>
                  <a:pt x="658192" y="762000"/>
                </a:moveTo>
                <a:lnTo>
                  <a:pt x="638810" y="762000"/>
                </a:lnTo>
                <a:lnTo>
                  <a:pt x="645160" y="768349"/>
                </a:lnTo>
                <a:lnTo>
                  <a:pt x="664544" y="768349"/>
                </a:lnTo>
                <a:lnTo>
                  <a:pt x="658192" y="762000"/>
                </a:lnTo>
                <a:close/>
              </a:path>
              <a:path w="2727960" h="2830829">
                <a:moveTo>
                  <a:pt x="664544" y="768350"/>
                </a:moveTo>
                <a:lnTo>
                  <a:pt x="645160" y="768350"/>
                </a:lnTo>
                <a:lnTo>
                  <a:pt x="651510" y="774699"/>
                </a:lnTo>
                <a:lnTo>
                  <a:pt x="670897" y="774699"/>
                </a:lnTo>
                <a:lnTo>
                  <a:pt x="664544" y="768350"/>
                </a:lnTo>
                <a:close/>
              </a:path>
              <a:path w="2727960" h="2830829">
                <a:moveTo>
                  <a:pt x="670897" y="774700"/>
                </a:moveTo>
                <a:lnTo>
                  <a:pt x="651510" y="774700"/>
                </a:lnTo>
                <a:lnTo>
                  <a:pt x="657860" y="781049"/>
                </a:lnTo>
                <a:lnTo>
                  <a:pt x="677250" y="781049"/>
                </a:lnTo>
                <a:lnTo>
                  <a:pt x="670897" y="774700"/>
                </a:lnTo>
                <a:close/>
              </a:path>
              <a:path w="2727960" h="2830829">
                <a:moveTo>
                  <a:pt x="677250" y="781050"/>
                </a:moveTo>
                <a:lnTo>
                  <a:pt x="657860" y="781050"/>
                </a:lnTo>
                <a:lnTo>
                  <a:pt x="664209" y="787399"/>
                </a:lnTo>
                <a:lnTo>
                  <a:pt x="683603" y="787399"/>
                </a:lnTo>
                <a:lnTo>
                  <a:pt x="677250" y="781050"/>
                </a:lnTo>
                <a:close/>
              </a:path>
              <a:path w="2727960" h="2830829">
                <a:moveTo>
                  <a:pt x="683603" y="787400"/>
                </a:moveTo>
                <a:lnTo>
                  <a:pt x="664210" y="787400"/>
                </a:lnTo>
                <a:lnTo>
                  <a:pt x="670559" y="793749"/>
                </a:lnTo>
                <a:lnTo>
                  <a:pt x="689955" y="793749"/>
                </a:lnTo>
                <a:lnTo>
                  <a:pt x="683603" y="787400"/>
                </a:lnTo>
                <a:close/>
              </a:path>
              <a:path w="2727960" h="2830829">
                <a:moveTo>
                  <a:pt x="689955" y="793750"/>
                </a:moveTo>
                <a:lnTo>
                  <a:pt x="670560" y="793750"/>
                </a:lnTo>
                <a:lnTo>
                  <a:pt x="676910" y="800099"/>
                </a:lnTo>
                <a:lnTo>
                  <a:pt x="696308" y="800099"/>
                </a:lnTo>
                <a:lnTo>
                  <a:pt x="689955" y="793750"/>
                </a:lnTo>
                <a:close/>
              </a:path>
              <a:path w="2727960" h="2830829">
                <a:moveTo>
                  <a:pt x="696308" y="800100"/>
                </a:moveTo>
                <a:lnTo>
                  <a:pt x="676910" y="800100"/>
                </a:lnTo>
                <a:lnTo>
                  <a:pt x="683260" y="806449"/>
                </a:lnTo>
                <a:lnTo>
                  <a:pt x="702661" y="806449"/>
                </a:lnTo>
                <a:lnTo>
                  <a:pt x="696308" y="800100"/>
                </a:lnTo>
                <a:close/>
              </a:path>
              <a:path w="2727960" h="2830829">
                <a:moveTo>
                  <a:pt x="702661" y="806449"/>
                </a:moveTo>
                <a:lnTo>
                  <a:pt x="683260" y="806449"/>
                </a:lnTo>
                <a:lnTo>
                  <a:pt x="689610" y="812799"/>
                </a:lnTo>
                <a:lnTo>
                  <a:pt x="709014" y="812799"/>
                </a:lnTo>
                <a:lnTo>
                  <a:pt x="702661" y="806449"/>
                </a:lnTo>
                <a:close/>
              </a:path>
              <a:path w="2727960" h="2830829">
                <a:moveTo>
                  <a:pt x="709014" y="812800"/>
                </a:moveTo>
                <a:lnTo>
                  <a:pt x="689610" y="812800"/>
                </a:lnTo>
                <a:lnTo>
                  <a:pt x="702310" y="825499"/>
                </a:lnTo>
                <a:lnTo>
                  <a:pt x="721719" y="825499"/>
                </a:lnTo>
                <a:lnTo>
                  <a:pt x="709014" y="812800"/>
                </a:lnTo>
                <a:close/>
              </a:path>
              <a:path w="2727960" h="2830829">
                <a:moveTo>
                  <a:pt x="721719" y="825500"/>
                </a:moveTo>
                <a:lnTo>
                  <a:pt x="702310" y="825500"/>
                </a:lnTo>
                <a:lnTo>
                  <a:pt x="708660" y="831849"/>
                </a:lnTo>
                <a:lnTo>
                  <a:pt x="728072" y="831849"/>
                </a:lnTo>
                <a:lnTo>
                  <a:pt x="721719" y="825500"/>
                </a:lnTo>
                <a:close/>
              </a:path>
              <a:path w="2727960" h="2830829">
                <a:moveTo>
                  <a:pt x="728072" y="831850"/>
                </a:moveTo>
                <a:lnTo>
                  <a:pt x="708660" y="831850"/>
                </a:lnTo>
                <a:lnTo>
                  <a:pt x="715010" y="838199"/>
                </a:lnTo>
                <a:lnTo>
                  <a:pt x="734424" y="838199"/>
                </a:lnTo>
                <a:lnTo>
                  <a:pt x="728072" y="831850"/>
                </a:lnTo>
                <a:close/>
              </a:path>
              <a:path w="2727960" h="2830829">
                <a:moveTo>
                  <a:pt x="734424" y="838200"/>
                </a:moveTo>
                <a:lnTo>
                  <a:pt x="715010" y="838200"/>
                </a:lnTo>
                <a:lnTo>
                  <a:pt x="721360" y="844549"/>
                </a:lnTo>
                <a:lnTo>
                  <a:pt x="740777" y="844549"/>
                </a:lnTo>
                <a:lnTo>
                  <a:pt x="734424" y="838200"/>
                </a:lnTo>
                <a:close/>
              </a:path>
              <a:path w="2727960" h="2830829">
                <a:moveTo>
                  <a:pt x="740777" y="844550"/>
                </a:moveTo>
                <a:lnTo>
                  <a:pt x="721360" y="844550"/>
                </a:lnTo>
                <a:lnTo>
                  <a:pt x="727710" y="850899"/>
                </a:lnTo>
                <a:lnTo>
                  <a:pt x="747130" y="850899"/>
                </a:lnTo>
                <a:lnTo>
                  <a:pt x="740777" y="844550"/>
                </a:lnTo>
                <a:close/>
              </a:path>
              <a:path w="2727960" h="2830829">
                <a:moveTo>
                  <a:pt x="747130" y="850899"/>
                </a:moveTo>
                <a:lnTo>
                  <a:pt x="727710" y="850899"/>
                </a:lnTo>
                <a:lnTo>
                  <a:pt x="734060" y="857249"/>
                </a:lnTo>
                <a:lnTo>
                  <a:pt x="753483" y="857249"/>
                </a:lnTo>
                <a:lnTo>
                  <a:pt x="747130" y="850899"/>
                </a:lnTo>
                <a:close/>
              </a:path>
              <a:path w="2727960" h="2830829">
                <a:moveTo>
                  <a:pt x="753483" y="857250"/>
                </a:moveTo>
                <a:lnTo>
                  <a:pt x="734060" y="857250"/>
                </a:lnTo>
                <a:lnTo>
                  <a:pt x="740409" y="863599"/>
                </a:lnTo>
                <a:lnTo>
                  <a:pt x="759835" y="863599"/>
                </a:lnTo>
                <a:lnTo>
                  <a:pt x="753483" y="857250"/>
                </a:lnTo>
                <a:close/>
              </a:path>
              <a:path w="2727960" h="2830829">
                <a:moveTo>
                  <a:pt x="759835" y="863600"/>
                </a:moveTo>
                <a:lnTo>
                  <a:pt x="740410" y="863600"/>
                </a:lnTo>
                <a:lnTo>
                  <a:pt x="746759" y="869949"/>
                </a:lnTo>
                <a:lnTo>
                  <a:pt x="766188" y="869949"/>
                </a:lnTo>
                <a:lnTo>
                  <a:pt x="759835" y="863600"/>
                </a:lnTo>
                <a:close/>
              </a:path>
              <a:path w="2727960" h="2830829">
                <a:moveTo>
                  <a:pt x="766188" y="869950"/>
                </a:moveTo>
                <a:lnTo>
                  <a:pt x="746760" y="869950"/>
                </a:lnTo>
                <a:lnTo>
                  <a:pt x="753109" y="876299"/>
                </a:lnTo>
                <a:lnTo>
                  <a:pt x="772541" y="876299"/>
                </a:lnTo>
                <a:lnTo>
                  <a:pt x="766188" y="869950"/>
                </a:lnTo>
                <a:close/>
              </a:path>
              <a:path w="2727960" h="2830829">
                <a:moveTo>
                  <a:pt x="772541" y="876300"/>
                </a:moveTo>
                <a:lnTo>
                  <a:pt x="753110" y="876300"/>
                </a:lnTo>
                <a:lnTo>
                  <a:pt x="765809" y="888999"/>
                </a:lnTo>
                <a:lnTo>
                  <a:pt x="785246" y="888999"/>
                </a:lnTo>
                <a:lnTo>
                  <a:pt x="772541" y="876300"/>
                </a:lnTo>
                <a:close/>
              </a:path>
              <a:path w="2727960" h="2830829">
                <a:moveTo>
                  <a:pt x="785246" y="889000"/>
                </a:moveTo>
                <a:lnTo>
                  <a:pt x="765810" y="889000"/>
                </a:lnTo>
                <a:lnTo>
                  <a:pt x="772160" y="895349"/>
                </a:lnTo>
                <a:lnTo>
                  <a:pt x="791599" y="895349"/>
                </a:lnTo>
                <a:lnTo>
                  <a:pt x="785246" y="889000"/>
                </a:lnTo>
                <a:close/>
              </a:path>
              <a:path w="2727960" h="2830829">
                <a:moveTo>
                  <a:pt x="791599" y="895349"/>
                </a:moveTo>
                <a:lnTo>
                  <a:pt x="772160" y="895349"/>
                </a:lnTo>
                <a:lnTo>
                  <a:pt x="784860" y="908049"/>
                </a:lnTo>
                <a:lnTo>
                  <a:pt x="804305" y="908049"/>
                </a:lnTo>
                <a:lnTo>
                  <a:pt x="791599" y="895349"/>
                </a:lnTo>
                <a:close/>
              </a:path>
              <a:path w="2727960" h="2830829">
                <a:moveTo>
                  <a:pt x="804305" y="908050"/>
                </a:moveTo>
                <a:lnTo>
                  <a:pt x="784860" y="908050"/>
                </a:lnTo>
                <a:lnTo>
                  <a:pt x="797560" y="920749"/>
                </a:lnTo>
                <a:lnTo>
                  <a:pt x="817010" y="920749"/>
                </a:lnTo>
                <a:lnTo>
                  <a:pt x="804305" y="908050"/>
                </a:lnTo>
                <a:close/>
              </a:path>
              <a:path w="2727960" h="2830829">
                <a:moveTo>
                  <a:pt x="817010" y="920750"/>
                </a:moveTo>
                <a:lnTo>
                  <a:pt x="797560" y="920750"/>
                </a:lnTo>
                <a:lnTo>
                  <a:pt x="803910" y="927099"/>
                </a:lnTo>
                <a:lnTo>
                  <a:pt x="823363" y="927099"/>
                </a:lnTo>
                <a:lnTo>
                  <a:pt x="817010" y="920750"/>
                </a:lnTo>
                <a:close/>
              </a:path>
              <a:path w="2727960" h="2830829">
                <a:moveTo>
                  <a:pt x="823363" y="927100"/>
                </a:moveTo>
                <a:lnTo>
                  <a:pt x="803910" y="927100"/>
                </a:lnTo>
                <a:lnTo>
                  <a:pt x="810260" y="933449"/>
                </a:lnTo>
                <a:lnTo>
                  <a:pt x="829716" y="933449"/>
                </a:lnTo>
                <a:lnTo>
                  <a:pt x="823363" y="927100"/>
                </a:lnTo>
                <a:close/>
              </a:path>
              <a:path w="2727960" h="2830829">
                <a:moveTo>
                  <a:pt x="829716" y="933450"/>
                </a:moveTo>
                <a:lnTo>
                  <a:pt x="810260" y="933450"/>
                </a:lnTo>
                <a:lnTo>
                  <a:pt x="816610" y="939799"/>
                </a:lnTo>
                <a:lnTo>
                  <a:pt x="836068" y="939799"/>
                </a:lnTo>
                <a:lnTo>
                  <a:pt x="829716" y="933450"/>
                </a:lnTo>
                <a:close/>
              </a:path>
              <a:path w="2727960" h="2830829">
                <a:moveTo>
                  <a:pt x="836068" y="939800"/>
                </a:moveTo>
                <a:lnTo>
                  <a:pt x="816610" y="939800"/>
                </a:lnTo>
                <a:lnTo>
                  <a:pt x="829309" y="952499"/>
                </a:lnTo>
                <a:lnTo>
                  <a:pt x="848774" y="952499"/>
                </a:lnTo>
                <a:lnTo>
                  <a:pt x="836068" y="939800"/>
                </a:lnTo>
                <a:close/>
              </a:path>
              <a:path w="2727960" h="2830829">
                <a:moveTo>
                  <a:pt x="848774" y="952500"/>
                </a:moveTo>
                <a:lnTo>
                  <a:pt x="829310" y="952500"/>
                </a:lnTo>
                <a:lnTo>
                  <a:pt x="835659" y="958849"/>
                </a:lnTo>
                <a:lnTo>
                  <a:pt x="855126" y="958849"/>
                </a:lnTo>
                <a:lnTo>
                  <a:pt x="848774" y="952500"/>
                </a:lnTo>
                <a:close/>
              </a:path>
              <a:path w="2727960" h="2830829">
                <a:moveTo>
                  <a:pt x="855126" y="958850"/>
                </a:moveTo>
                <a:lnTo>
                  <a:pt x="835660" y="958850"/>
                </a:lnTo>
                <a:lnTo>
                  <a:pt x="842009" y="965199"/>
                </a:lnTo>
                <a:lnTo>
                  <a:pt x="861479" y="965199"/>
                </a:lnTo>
                <a:lnTo>
                  <a:pt x="855126" y="958850"/>
                </a:lnTo>
                <a:close/>
              </a:path>
              <a:path w="2727960" h="2830829">
                <a:moveTo>
                  <a:pt x="861479" y="965200"/>
                </a:moveTo>
                <a:lnTo>
                  <a:pt x="842010" y="965200"/>
                </a:lnTo>
                <a:lnTo>
                  <a:pt x="848360" y="971549"/>
                </a:lnTo>
                <a:lnTo>
                  <a:pt x="867832" y="971549"/>
                </a:lnTo>
                <a:lnTo>
                  <a:pt x="861479" y="965200"/>
                </a:lnTo>
                <a:close/>
              </a:path>
              <a:path w="2727960" h="2830829">
                <a:moveTo>
                  <a:pt x="867832" y="971550"/>
                </a:moveTo>
                <a:lnTo>
                  <a:pt x="848360" y="971550"/>
                </a:lnTo>
                <a:lnTo>
                  <a:pt x="854710" y="977899"/>
                </a:lnTo>
                <a:lnTo>
                  <a:pt x="874185" y="977899"/>
                </a:lnTo>
                <a:lnTo>
                  <a:pt x="867832" y="971550"/>
                </a:lnTo>
                <a:close/>
              </a:path>
              <a:path w="2727960" h="2830829">
                <a:moveTo>
                  <a:pt x="874185" y="977899"/>
                </a:moveTo>
                <a:lnTo>
                  <a:pt x="854710" y="977899"/>
                </a:lnTo>
                <a:lnTo>
                  <a:pt x="861060" y="984249"/>
                </a:lnTo>
                <a:lnTo>
                  <a:pt x="880537" y="984249"/>
                </a:lnTo>
                <a:lnTo>
                  <a:pt x="874185" y="977899"/>
                </a:lnTo>
                <a:close/>
              </a:path>
              <a:path w="2727960" h="2830829">
                <a:moveTo>
                  <a:pt x="880537" y="984249"/>
                </a:moveTo>
                <a:lnTo>
                  <a:pt x="861060" y="984249"/>
                </a:lnTo>
                <a:lnTo>
                  <a:pt x="867410" y="990599"/>
                </a:lnTo>
                <a:lnTo>
                  <a:pt x="886890" y="990599"/>
                </a:lnTo>
                <a:lnTo>
                  <a:pt x="880537" y="984249"/>
                </a:lnTo>
                <a:close/>
              </a:path>
              <a:path w="2727960" h="2830829">
                <a:moveTo>
                  <a:pt x="886890" y="990600"/>
                </a:moveTo>
                <a:lnTo>
                  <a:pt x="867410" y="990600"/>
                </a:lnTo>
                <a:lnTo>
                  <a:pt x="873760" y="996949"/>
                </a:lnTo>
                <a:lnTo>
                  <a:pt x="893243" y="996949"/>
                </a:lnTo>
                <a:lnTo>
                  <a:pt x="886890" y="990600"/>
                </a:lnTo>
                <a:close/>
              </a:path>
              <a:path w="2727960" h="2830829">
                <a:moveTo>
                  <a:pt x="893243" y="996950"/>
                </a:moveTo>
                <a:lnTo>
                  <a:pt x="873760" y="996950"/>
                </a:lnTo>
                <a:lnTo>
                  <a:pt x="880110" y="1003299"/>
                </a:lnTo>
                <a:lnTo>
                  <a:pt x="899596" y="1003299"/>
                </a:lnTo>
                <a:lnTo>
                  <a:pt x="893243" y="996950"/>
                </a:lnTo>
                <a:close/>
              </a:path>
              <a:path w="2727960" h="2830829">
                <a:moveTo>
                  <a:pt x="899596" y="1003300"/>
                </a:moveTo>
                <a:lnTo>
                  <a:pt x="880110" y="1003300"/>
                </a:lnTo>
                <a:lnTo>
                  <a:pt x="886460" y="1009649"/>
                </a:lnTo>
                <a:lnTo>
                  <a:pt x="905948" y="1009649"/>
                </a:lnTo>
                <a:lnTo>
                  <a:pt x="899596" y="1003300"/>
                </a:lnTo>
                <a:close/>
              </a:path>
              <a:path w="2727960" h="2830829">
                <a:moveTo>
                  <a:pt x="905948" y="1009650"/>
                </a:moveTo>
                <a:lnTo>
                  <a:pt x="886460" y="1009650"/>
                </a:lnTo>
                <a:lnTo>
                  <a:pt x="892810" y="1015999"/>
                </a:lnTo>
                <a:lnTo>
                  <a:pt x="912301" y="1015999"/>
                </a:lnTo>
                <a:lnTo>
                  <a:pt x="905948" y="1009650"/>
                </a:lnTo>
                <a:close/>
              </a:path>
              <a:path w="2727960" h="2830829">
                <a:moveTo>
                  <a:pt x="912301" y="1016000"/>
                </a:moveTo>
                <a:lnTo>
                  <a:pt x="892810" y="1016000"/>
                </a:lnTo>
                <a:lnTo>
                  <a:pt x="899160" y="1022349"/>
                </a:lnTo>
                <a:lnTo>
                  <a:pt x="918654" y="1022349"/>
                </a:lnTo>
                <a:lnTo>
                  <a:pt x="912301" y="1016000"/>
                </a:lnTo>
                <a:close/>
              </a:path>
              <a:path w="2727960" h="2830829">
                <a:moveTo>
                  <a:pt x="918654" y="1022350"/>
                </a:moveTo>
                <a:lnTo>
                  <a:pt x="899160" y="1022350"/>
                </a:lnTo>
                <a:lnTo>
                  <a:pt x="905510" y="1028699"/>
                </a:lnTo>
                <a:lnTo>
                  <a:pt x="925007" y="1028699"/>
                </a:lnTo>
                <a:lnTo>
                  <a:pt x="918654" y="1022350"/>
                </a:lnTo>
                <a:close/>
              </a:path>
              <a:path w="2727960" h="2830829">
                <a:moveTo>
                  <a:pt x="925007" y="1028700"/>
                </a:moveTo>
                <a:lnTo>
                  <a:pt x="905510" y="1028700"/>
                </a:lnTo>
                <a:lnTo>
                  <a:pt x="911860" y="1035049"/>
                </a:lnTo>
                <a:lnTo>
                  <a:pt x="931359" y="1035049"/>
                </a:lnTo>
                <a:lnTo>
                  <a:pt x="925007" y="1028700"/>
                </a:lnTo>
                <a:close/>
              </a:path>
              <a:path w="2727960" h="2830829">
                <a:moveTo>
                  <a:pt x="931359" y="1035050"/>
                </a:moveTo>
                <a:lnTo>
                  <a:pt x="911860" y="1035050"/>
                </a:lnTo>
                <a:lnTo>
                  <a:pt x="918209" y="1041399"/>
                </a:lnTo>
                <a:lnTo>
                  <a:pt x="937712" y="1041399"/>
                </a:lnTo>
                <a:lnTo>
                  <a:pt x="931359" y="1035050"/>
                </a:lnTo>
                <a:close/>
              </a:path>
              <a:path w="2727960" h="2830829">
                <a:moveTo>
                  <a:pt x="937712" y="1041400"/>
                </a:moveTo>
                <a:lnTo>
                  <a:pt x="918210" y="1041400"/>
                </a:lnTo>
                <a:lnTo>
                  <a:pt x="930909" y="1054099"/>
                </a:lnTo>
                <a:lnTo>
                  <a:pt x="950417" y="1054099"/>
                </a:lnTo>
                <a:lnTo>
                  <a:pt x="937712" y="1041400"/>
                </a:lnTo>
                <a:close/>
              </a:path>
              <a:path w="2727960" h="2830829">
                <a:moveTo>
                  <a:pt x="950417" y="1054099"/>
                </a:moveTo>
                <a:lnTo>
                  <a:pt x="930910" y="1054099"/>
                </a:lnTo>
                <a:lnTo>
                  <a:pt x="937260" y="1060449"/>
                </a:lnTo>
                <a:lnTo>
                  <a:pt x="956770" y="1060449"/>
                </a:lnTo>
                <a:lnTo>
                  <a:pt x="950417" y="1054099"/>
                </a:lnTo>
                <a:close/>
              </a:path>
              <a:path w="2727960" h="2830829">
                <a:moveTo>
                  <a:pt x="956770" y="1060450"/>
                </a:moveTo>
                <a:lnTo>
                  <a:pt x="937260" y="1060450"/>
                </a:lnTo>
                <a:lnTo>
                  <a:pt x="943610" y="1066799"/>
                </a:lnTo>
                <a:lnTo>
                  <a:pt x="963123" y="1066799"/>
                </a:lnTo>
                <a:lnTo>
                  <a:pt x="956770" y="1060450"/>
                </a:lnTo>
                <a:close/>
              </a:path>
              <a:path w="2727960" h="2830829">
                <a:moveTo>
                  <a:pt x="963123" y="1066799"/>
                </a:moveTo>
                <a:lnTo>
                  <a:pt x="943610" y="1066799"/>
                </a:lnTo>
                <a:lnTo>
                  <a:pt x="962660" y="1085849"/>
                </a:lnTo>
                <a:lnTo>
                  <a:pt x="982181" y="1085849"/>
                </a:lnTo>
                <a:lnTo>
                  <a:pt x="963123" y="1066799"/>
                </a:lnTo>
                <a:close/>
              </a:path>
              <a:path w="2727960" h="2830829">
                <a:moveTo>
                  <a:pt x="982181" y="1085849"/>
                </a:moveTo>
                <a:lnTo>
                  <a:pt x="962660" y="1085849"/>
                </a:lnTo>
                <a:lnTo>
                  <a:pt x="969010" y="1092199"/>
                </a:lnTo>
                <a:lnTo>
                  <a:pt x="988534" y="1092199"/>
                </a:lnTo>
                <a:lnTo>
                  <a:pt x="982181" y="1085849"/>
                </a:lnTo>
                <a:close/>
              </a:path>
              <a:path w="2727960" h="2830829">
                <a:moveTo>
                  <a:pt x="988534" y="1092200"/>
                </a:moveTo>
                <a:lnTo>
                  <a:pt x="969010" y="1092200"/>
                </a:lnTo>
                <a:lnTo>
                  <a:pt x="975360" y="1098549"/>
                </a:lnTo>
                <a:lnTo>
                  <a:pt x="994887" y="1098549"/>
                </a:lnTo>
                <a:lnTo>
                  <a:pt x="988534" y="1092200"/>
                </a:lnTo>
                <a:close/>
              </a:path>
              <a:path w="2727960" h="2830829">
                <a:moveTo>
                  <a:pt x="994887" y="1098550"/>
                </a:moveTo>
                <a:lnTo>
                  <a:pt x="975360" y="1098550"/>
                </a:lnTo>
                <a:lnTo>
                  <a:pt x="981710" y="1104899"/>
                </a:lnTo>
                <a:lnTo>
                  <a:pt x="1001239" y="1104899"/>
                </a:lnTo>
                <a:lnTo>
                  <a:pt x="994887" y="1098550"/>
                </a:lnTo>
                <a:close/>
              </a:path>
              <a:path w="2727960" h="2830829">
                <a:moveTo>
                  <a:pt x="1001239" y="1104900"/>
                </a:moveTo>
                <a:lnTo>
                  <a:pt x="981710" y="1104900"/>
                </a:lnTo>
                <a:lnTo>
                  <a:pt x="994409" y="1117599"/>
                </a:lnTo>
                <a:lnTo>
                  <a:pt x="1013945" y="1117599"/>
                </a:lnTo>
                <a:lnTo>
                  <a:pt x="1001239" y="1104900"/>
                </a:lnTo>
                <a:close/>
              </a:path>
              <a:path w="2727960" h="2830829">
                <a:moveTo>
                  <a:pt x="1013945" y="1117600"/>
                </a:moveTo>
                <a:lnTo>
                  <a:pt x="994410" y="1117600"/>
                </a:lnTo>
                <a:lnTo>
                  <a:pt x="1000759" y="1123949"/>
                </a:lnTo>
                <a:lnTo>
                  <a:pt x="1020298" y="1123949"/>
                </a:lnTo>
                <a:lnTo>
                  <a:pt x="1013945" y="1117600"/>
                </a:lnTo>
                <a:close/>
              </a:path>
              <a:path w="2727960" h="2830829">
                <a:moveTo>
                  <a:pt x="1020298" y="1123950"/>
                </a:moveTo>
                <a:lnTo>
                  <a:pt x="1000760" y="1123950"/>
                </a:lnTo>
                <a:lnTo>
                  <a:pt x="1013459" y="1136649"/>
                </a:lnTo>
                <a:lnTo>
                  <a:pt x="1033003" y="1136649"/>
                </a:lnTo>
                <a:lnTo>
                  <a:pt x="1020298" y="1123950"/>
                </a:lnTo>
                <a:close/>
              </a:path>
              <a:path w="2727960" h="2830829">
                <a:moveTo>
                  <a:pt x="1033003" y="1136650"/>
                </a:moveTo>
                <a:lnTo>
                  <a:pt x="1013460" y="1136650"/>
                </a:lnTo>
                <a:lnTo>
                  <a:pt x="1019810" y="1142999"/>
                </a:lnTo>
                <a:lnTo>
                  <a:pt x="1039356" y="1142999"/>
                </a:lnTo>
                <a:lnTo>
                  <a:pt x="1033003" y="1136650"/>
                </a:lnTo>
                <a:close/>
              </a:path>
              <a:path w="2727960" h="2830829">
                <a:moveTo>
                  <a:pt x="1039356" y="1142999"/>
                </a:moveTo>
                <a:lnTo>
                  <a:pt x="1019810" y="1142999"/>
                </a:lnTo>
                <a:lnTo>
                  <a:pt x="1026160" y="1149349"/>
                </a:lnTo>
                <a:lnTo>
                  <a:pt x="1045709" y="1149349"/>
                </a:lnTo>
                <a:lnTo>
                  <a:pt x="1039356" y="1142999"/>
                </a:lnTo>
                <a:close/>
              </a:path>
              <a:path w="2727960" h="2830829">
                <a:moveTo>
                  <a:pt x="1045709" y="1149350"/>
                </a:moveTo>
                <a:lnTo>
                  <a:pt x="1026160" y="1149350"/>
                </a:lnTo>
                <a:lnTo>
                  <a:pt x="1032510" y="1155699"/>
                </a:lnTo>
                <a:lnTo>
                  <a:pt x="1052061" y="1155699"/>
                </a:lnTo>
                <a:lnTo>
                  <a:pt x="1045709" y="1149350"/>
                </a:lnTo>
                <a:close/>
              </a:path>
              <a:path w="2727960" h="2830829">
                <a:moveTo>
                  <a:pt x="1052061" y="1155700"/>
                </a:moveTo>
                <a:lnTo>
                  <a:pt x="1032510" y="1155700"/>
                </a:lnTo>
                <a:lnTo>
                  <a:pt x="1038860" y="1162049"/>
                </a:lnTo>
                <a:lnTo>
                  <a:pt x="1058414" y="1162049"/>
                </a:lnTo>
                <a:lnTo>
                  <a:pt x="1052061" y="1155700"/>
                </a:lnTo>
                <a:close/>
              </a:path>
              <a:path w="2727960" h="2830829">
                <a:moveTo>
                  <a:pt x="1058414" y="1162050"/>
                </a:moveTo>
                <a:lnTo>
                  <a:pt x="1038860" y="1162050"/>
                </a:lnTo>
                <a:lnTo>
                  <a:pt x="1045210" y="1168399"/>
                </a:lnTo>
                <a:lnTo>
                  <a:pt x="1064767" y="1168399"/>
                </a:lnTo>
                <a:lnTo>
                  <a:pt x="1058414" y="1162050"/>
                </a:lnTo>
                <a:close/>
              </a:path>
              <a:path w="2727960" h="2830829">
                <a:moveTo>
                  <a:pt x="1064767" y="1168400"/>
                </a:moveTo>
                <a:lnTo>
                  <a:pt x="1045210" y="1168400"/>
                </a:lnTo>
                <a:lnTo>
                  <a:pt x="1051560" y="1174749"/>
                </a:lnTo>
                <a:lnTo>
                  <a:pt x="1071119" y="1174749"/>
                </a:lnTo>
                <a:lnTo>
                  <a:pt x="1064767" y="1168400"/>
                </a:lnTo>
                <a:close/>
              </a:path>
              <a:path w="2727960" h="2830829">
                <a:moveTo>
                  <a:pt x="1071119" y="1174750"/>
                </a:moveTo>
                <a:lnTo>
                  <a:pt x="1051560" y="1174750"/>
                </a:lnTo>
                <a:lnTo>
                  <a:pt x="1057910" y="1181099"/>
                </a:lnTo>
                <a:lnTo>
                  <a:pt x="1077472" y="1181099"/>
                </a:lnTo>
                <a:lnTo>
                  <a:pt x="1071119" y="1174750"/>
                </a:lnTo>
                <a:close/>
              </a:path>
              <a:path w="2727960" h="2830829">
                <a:moveTo>
                  <a:pt x="1077472" y="1181100"/>
                </a:moveTo>
                <a:lnTo>
                  <a:pt x="1057910" y="1181100"/>
                </a:lnTo>
                <a:lnTo>
                  <a:pt x="1064260" y="1187449"/>
                </a:lnTo>
                <a:lnTo>
                  <a:pt x="1083825" y="1187449"/>
                </a:lnTo>
                <a:lnTo>
                  <a:pt x="1077472" y="1181100"/>
                </a:lnTo>
                <a:close/>
              </a:path>
              <a:path w="2727960" h="2830829">
                <a:moveTo>
                  <a:pt x="1083825" y="1187450"/>
                </a:moveTo>
                <a:lnTo>
                  <a:pt x="1064260" y="1187450"/>
                </a:lnTo>
                <a:lnTo>
                  <a:pt x="1070609" y="1193799"/>
                </a:lnTo>
                <a:lnTo>
                  <a:pt x="1090178" y="1193799"/>
                </a:lnTo>
                <a:lnTo>
                  <a:pt x="1083825" y="1187450"/>
                </a:lnTo>
                <a:close/>
              </a:path>
              <a:path w="2727960" h="2830829">
                <a:moveTo>
                  <a:pt x="1090178" y="1193800"/>
                </a:moveTo>
                <a:lnTo>
                  <a:pt x="1070610" y="1193800"/>
                </a:lnTo>
                <a:lnTo>
                  <a:pt x="1076959" y="1200149"/>
                </a:lnTo>
                <a:lnTo>
                  <a:pt x="1096530" y="1200149"/>
                </a:lnTo>
                <a:lnTo>
                  <a:pt x="1090178" y="1193800"/>
                </a:lnTo>
                <a:close/>
              </a:path>
              <a:path w="2727960" h="2830829">
                <a:moveTo>
                  <a:pt x="1096530" y="1200150"/>
                </a:moveTo>
                <a:lnTo>
                  <a:pt x="1076960" y="1200150"/>
                </a:lnTo>
                <a:lnTo>
                  <a:pt x="1083309" y="1206499"/>
                </a:lnTo>
                <a:lnTo>
                  <a:pt x="1102883" y="1206499"/>
                </a:lnTo>
                <a:lnTo>
                  <a:pt x="1096530" y="1200150"/>
                </a:lnTo>
                <a:close/>
              </a:path>
              <a:path w="2727960" h="2830829">
                <a:moveTo>
                  <a:pt x="1102883" y="1206499"/>
                </a:moveTo>
                <a:lnTo>
                  <a:pt x="1083310" y="1206499"/>
                </a:lnTo>
                <a:lnTo>
                  <a:pt x="1103630" y="1226819"/>
                </a:lnTo>
                <a:lnTo>
                  <a:pt x="1123212" y="1226819"/>
                </a:lnTo>
                <a:lnTo>
                  <a:pt x="1102883" y="1206499"/>
                </a:lnTo>
                <a:close/>
              </a:path>
              <a:path w="2727960" h="2830829">
                <a:moveTo>
                  <a:pt x="1123212" y="1226819"/>
                </a:moveTo>
                <a:lnTo>
                  <a:pt x="1103630" y="1226819"/>
                </a:lnTo>
                <a:lnTo>
                  <a:pt x="1109980" y="1233169"/>
                </a:lnTo>
                <a:lnTo>
                  <a:pt x="1129565" y="1233169"/>
                </a:lnTo>
                <a:lnTo>
                  <a:pt x="1123212" y="1226819"/>
                </a:lnTo>
                <a:close/>
              </a:path>
              <a:path w="2727960" h="2830829">
                <a:moveTo>
                  <a:pt x="1129565" y="1233169"/>
                </a:moveTo>
                <a:lnTo>
                  <a:pt x="1109980" y="1233169"/>
                </a:lnTo>
                <a:lnTo>
                  <a:pt x="1120140" y="1243329"/>
                </a:lnTo>
                <a:lnTo>
                  <a:pt x="1139729" y="1243329"/>
                </a:lnTo>
                <a:lnTo>
                  <a:pt x="1129565" y="1233169"/>
                </a:lnTo>
                <a:close/>
              </a:path>
              <a:path w="2727960" h="2830829">
                <a:moveTo>
                  <a:pt x="1139729" y="1243329"/>
                </a:moveTo>
                <a:lnTo>
                  <a:pt x="1120140" y="1243329"/>
                </a:lnTo>
                <a:lnTo>
                  <a:pt x="1132840" y="1256029"/>
                </a:lnTo>
                <a:lnTo>
                  <a:pt x="1152434" y="1256029"/>
                </a:lnTo>
                <a:lnTo>
                  <a:pt x="1139729" y="1243329"/>
                </a:lnTo>
                <a:close/>
              </a:path>
              <a:path w="2727960" h="2830829">
                <a:moveTo>
                  <a:pt x="1152434" y="1256029"/>
                </a:moveTo>
                <a:lnTo>
                  <a:pt x="1132840" y="1256029"/>
                </a:lnTo>
                <a:lnTo>
                  <a:pt x="1141730" y="1264919"/>
                </a:lnTo>
                <a:lnTo>
                  <a:pt x="1161328" y="1264919"/>
                </a:lnTo>
                <a:lnTo>
                  <a:pt x="1152434" y="1256029"/>
                </a:lnTo>
                <a:close/>
              </a:path>
              <a:path w="2727960" h="2830829">
                <a:moveTo>
                  <a:pt x="1161328" y="1264920"/>
                </a:moveTo>
                <a:lnTo>
                  <a:pt x="1141730" y="1264920"/>
                </a:lnTo>
                <a:lnTo>
                  <a:pt x="1183640" y="1306829"/>
                </a:lnTo>
                <a:lnTo>
                  <a:pt x="1203256" y="1306829"/>
                </a:lnTo>
                <a:lnTo>
                  <a:pt x="1161328" y="1264920"/>
                </a:lnTo>
                <a:close/>
              </a:path>
              <a:path w="2727960" h="2830829">
                <a:moveTo>
                  <a:pt x="1203256" y="1306829"/>
                </a:moveTo>
                <a:lnTo>
                  <a:pt x="1183640" y="1306829"/>
                </a:lnTo>
                <a:lnTo>
                  <a:pt x="1186180" y="1309369"/>
                </a:lnTo>
                <a:lnTo>
                  <a:pt x="1205797" y="1309369"/>
                </a:lnTo>
                <a:lnTo>
                  <a:pt x="1203256" y="1306829"/>
                </a:lnTo>
                <a:close/>
              </a:path>
              <a:path w="2727960" h="2830829">
                <a:moveTo>
                  <a:pt x="1205797" y="1309369"/>
                </a:moveTo>
                <a:lnTo>
                  <a:pt x="1186180" y="1309369"/>
                </a:lnTo>
                <a:lnTo>
                  <a:pt x="1189990" y="1313179"/>
                </a:lnTo>
                <a:lnTo>
                  <a:pt x="1209609" y="1313179"/>
                </a:lnTo>
                <a:lnTo>
                  <a:pt x="1205797" y="1309369"/>
                </a:lnTo>
                <a:close/>
              </a:path>
              <a:path w="2727960" h="2830829">
                <a:moveTo>
                  <a:pt x="1209609" y="1313179"/>
                </a:moveTo>
                <a:lnTo>
                  <a:pt x="1189990" y="1313179"/>
                </a:lnTo>
                <a:lnTo>
                  <a:pt x="1192530" y="1315719"/>
                </a:lnTo>
                <a:lnTo>
                  <a:pt x="1212150" y="1315719"/>
                </a:lnTo>
                <a:lnTo>
                  <a:pt x="1209609" y="1313179"/>
                </a:lnTo>
                <a:close/>
              </a:path>
              <a:path w="2727960" h="2830829">
                <a:moveTo>
                  <a:pt x="1212150" y="1315719"/>
                </a:moveTo>
                <a:lnTo>
                  <a:pt x="1192530" y="1315719"/>
                </a:lnTo>
                <a:lnTo>
                  <a:pt x="1196340" y="1319529"/>
                </a:lnTo>
                <a:lnTo>
                  <a:pt x="1215962" y="1319529"/>
                </a:lnTo>
                <a:lnTo>
                  <a:pt x="1212150" y="1315719"/>
                </a:lnTo>
                <a:close/>
              </a:path>
              <a:path w="2727960" h="2830829">
                <a:moveTo>
                  <a:pt x="1215962" y="1319529"/>
                </a:moveTo>
                <a:lnTo>
                  <a:pt x="1196340" y="1319529"/>
                </a:lnTo>
                <a:lnTo>
                  <a:pt x="1198880" y="1322069"/>
                </a:lnTo>
                <a:lnTo>
                  <a:pt x="1218503" y="1322069"/>
                </a:lnTo>
                <a:lnTo>
                  <a:pt x="1215962" y="1319529"/>
                </a:lnTo>
                <a:close/>
              </a:path>
              <a:path w="2727960" h="2830829">
                <a:moveTo>
                  <a:pt x="1218503" y="1322069"/>
                </a:moveTo>
                <a:lnTo>
                  <a:pt x="1198880" y="1322069"/>
                </a:lnTo>
                <a:lnTo>
                  <a:pt x="1205230" y="1328419"/>
                </a:lnTo>
                <a:lnTo>
                  <a:pt x="1224856" y="1328419"/>
                </a:lnTo>
                <a:lnTo>
                  <a:pt x="1218503" y="1322069"/>
                </a:lnTo>
                <a:close/>
              </a:path>
              <a:path w="2727960" h="2830829">
                <a:moveTo>
                  <a:pt x="1224856" y="1328419"/>
                </a:moveTo>
                <a:lnTo>
                  <a:pt x="1205230" y="1328419"/>
                </a:lnTo>
                <a:lnTo>
                  <a:pt x="1209040" y="1332229"/>
                </a:lnTo>
                <a:lnTo>
                  <a:pt x="1228667" y="1332229"/>
                </a:lnTo>
                <a:lnTo>
                  <a:pt x="1224856" y="1328419"/>
                </a:lnTo>
                <a:close/>
              </a:path>
              <a:path w="2727960" h="2830829">
                <a:moveTo>
                  <a:pt x="1228667" y="1332230"/>
                </a:moveTo>
                <a:lnTo>
                  <a:pt x="1209040" y="1332230"/>
                </a:lnTo>
                <a:lnTo>
                  <a:pt x="1217930" y="1341119"/>
                </a:lnTo>
                <a:lnTo>
                  <a:pt x="1237561" y="1341119"/>
                </a:lnTo>
                <a:lnTo>
                  <a:pt x="1228667" y="1332230"/>
                </a:lnTo>
                <a:close/>
              </a:path>
              <a:path w="2727960" h="2830829">
                <a:moveTo>
                  <a:pt x="1237561" y="1341119"/>
                </a:moveTo>
                <a:lnTo>
                  <a:pt x="1217930" y="1341119"/>
                </a:lnTo>
                <a:lnTo>
                  <a:pt x="1234440" y="1357629"/>
                </a:lnTo>
                <a:lnTo>
                  <a:pt x="1254078" y="1357629"/>
                </a:lnTo>
                <a:lnTo>
                  <a:pt x="1237561" y="1341119"/>
                </a:lnTo>
                <a:close/>
              </a:path>
              <a:path w="2727960" h="2830829">
                <a:moveTo>
                  <a:pt x="1254078" y="1357629"/>
                </a:moveTo>
                <a:lnTo>
                  <a:pt x="1234440" y="1357629"/>
                </a:lnTo>
                <a:lnTo>
                  <a:pt x="1236980" y="1360169"/>
                </a:lnTo>
                <a:lnTo>
                  <a:pt x="1256619" y="1360169"/>
                </a:lnTo>
                <a:lnTo>
                  <a:pt x="1254078" y="1357629"/>
                </a:lnTo>
                <a:close/>
              </a:path>
              <a:path w="2727960" h="2830829">
                <a:moveTo>
                  <a:pt x="1256619" y="1360169"/>
                </a:moveTo>
                <a:lnTo>
                  <a:pt x="1236980" y="1360169"/>
                </a:lnTo>
                <a:lnTo>
                  <a:pt x="1275080" y="1398269"/>
                </a:lnTo>
                <a:lnTo>
                  <a:pt x="1294736" y="1398269"/>
                </a:lnTo>
                <a:lnTo>
                  <a:pt x="1256619" y="1360169"/>
                </a:lnTo>
                <a:close/>
              </a:path>
              <a:path w="2727960" h="2830829">
                <a:moveTo>
                  <a:pt x="1294736" y="1398270"/>
                </a:moveTo>
                <a:lnTo>
                  <a:pt x="1275080" y="1398270"/>
                </a:lnTo>
                <a:lnTo>
                  <a:pt x="1278890" y="1402079"/>
                </a:lnTo>
                <a:lnTo>
                  <a:pt x="1298547" y="1402079"/>
                </a:lnTo>
                <a:lnTo>
                  <a:pt x="1294736" y="1398270"/>
                </a:lnTo>
                <a:close/>
              </a:path>
              <a:path w="2727960" h="2830829">
                <a:moveTo>
                  <a:pt x="1298547" y="1402079"/>
                </a:moveTo>
                <a:lnTo>
                  <a:pt x="1278890" y="1402079"/>
                </a:lnTo>
                <a:lnTo>
                  <a:pt x="1281430" y="1404619"/>
                </a:lnTo>
                <a:lnTo>
                  <a:pt x="1301089" y="1404619"/>
                </a:lnTo>
                <a:lnTo>
                  <a:pt x="1298547" y="1402079"/>
                </a:lnTo>
                <a:close/>
              </a:path>
              <a:path w="2727960" h="2830829">
                <a:moveTo>
                  <a:pt x="1301089" y="1404619"/>
                </a:moveTo>
                <a:lnTo>
                  <a:pt x="1281430" y="1404619"/>
                </a:lnTo>
                <a:lnTo>
                  <a:pt x="1291590" y="1414779"/>
                </a:lnTo>
                <a:lnTo>
                  <a:pt x="1311253" y="1414779"/>
                </a:lnTo>
                <a:lnTo>
                  <a:pt x="1301089" y="1404619"/>
                </a:lnTo>
                <a:close/>
              </a:path>
              <a:path w="2727960" h="2830829">
                <a:moveTo>
                  <a:pt x="1311253" y="1414780"/>
                </a:moveTo>
                <a:lnTo>
                  <a:pt x="1291590" y="1414780"/>
                </a:lnTo>
                <a:lnTo>
                  <a:pt x="1294130" y="1417319"/>
                </a:lnTo>
                <a:lnTo>
                  <a:pt x="1313794" y="1417319"/>
                </a:lnTo>
                <a:lnTo>
                  <a:pt x="1311253" y="1414780"/>
                </a:lnTo>
                <a:close/>
              </a:path>
              <a:path w="2727960" h="2830829">
                <a:moveTo>
                  <a:pt x="1313794" y="1417319"/>
                </a:moveTo>
                <a:lnTo>
                  <a:pt x="1294130" y="1417319"/>
                </a:lnTo>
                <a:lnTo>
                  <a:pt x="1297940" y="1421129"/>
                </a:lnTo>
                <a:lnTo>
                  <a:pt x="1317606" y="1421129"/>
                </a:lnTo>
                <a:lnTo>
                  <a:pt x="1313794" y="1417319"/>
                </a:lnTo>
                <a:close/>
              </a:path>
              <a:path w="2727960" h="2830829">
                <a:moveTo>
                  <a:pt x="1317606" y="1421129"/>
                </a:moveTo>
                <a:lnTo>
                  <a:pt x="1297940" y="1421129"/>
                </a:lnTo>
                <a:lnTo>
                  <a:pt x="1306830" y="1430019"/>
                </a:lnTo>
                <a:lnTo>
                  <a:pt x="1326499" y="1430019"/>
                </a:lnTo>
                <a:lnTo>
                  <a:pt x="1317606" y="1421129"/>
                </a:lnTo>
                <a:close/>
              </a:path>
              <a:path w="2727960" h="2830829">
                <a:moveTo>
                  <a:pt x="1326499" y="1430019"/>
                </a:moveTo>
                <a:lnTo>
                  <a:pt x="1306830" y="1430019"/>
                </a:lnTo>
                <a:lnTo>
                  <a:pt x="1310640" y="1433829"/>
                </a:lnTo>
                <a:lnTo>
                  <a:pt x="1330311" y="1433829"/>
                </a:lnTo>
                <a:lnTo>
                  <a:pt x="1326499" y="1430019"/>
                </a:lnTo>
                <a:close/>
              </a:path>
              <a:path w="2727960" h="2830829">
                <a:moveTo>
                  <a:pt x="1330311" y="1433829"/>
                </a:moveTo>
                <a:lnTo>
                  <a:pt x="1310640" y="1433829"/>
                </a:lnTo>
                <a:lnTo>
                  <a:pt x="1316989" y="1440179"/>
                </a:lnTo>
                <a:lnTo>
                  <a:pt x="1336664" y="1440179"/>
                </a:lnTo>
                <a:lnTo>
                  <a:pt x="1330311" y="1433829"/>
                </a:lnTo>
                <a:close/>
              </a:path>
              <a:path w="2727960" h="2830829">
                <a:moveTo>
                  <a:pt x="1336664" y="1440179"/>
                </a:moveTo>
                <a:lnTo>
                  <a:pt x="1316990" y="1440179"/>
                </a:lnTo>
                <a:lnTo>
                  <a:pt x="1323340" y="1446529"/>
                </a:lnTo>
                <a:lnTo>
                  <a:pt x="1343017" y="1446529"/>
                </a:lnTo>
                <a:lnTo>
                  <a:pt x="1336664" y="1440179"/>
                </a:lnTo>
                <a:close/>
              </a:path>
              <a:path w="2727960" h="2830829">
                <a:moveTo>
                  <a:pt x="1343017" y="1446529"/>
                </a:moveTo>
                <a:lnTo>
                  <a:pt x="1323340" y="1446529"/>
                </a:lnTo>
                <a:lnTo>
                  <a:pt x="1332230" y="1455419"/>
                </a:lnTo>
                <a:lnTo>
                  <a:pt x="1351910" y="1455419"/>
                </a:lnTo>
                <a:lnTo>
                  <a:pt x="1343017" y="1446529"/>
                </a:lnTo>
                <a:close/>
              </a:path>
              <a:path w="2727960" h="2830829">
                <a:moveTo>
                  <a:pt x="1351910" y="1455419"/>
                </a:moveTo>
                <a:lnTo>
                  <a:pt x="1332230" y="1455419"/>
                </a:lnTo>
                <a:lnTo>
                  <a:pt x="1338580" y="1461769"/>
                </a:lnTo>
                <a:lnTo>
                  <a:pt x="1358263" y="1461769"/>
                </a:lnTo>
                <a:lnTo>
                  <a:pt x="1351910" y="1455419"/>
                </a:lnTo>
                <a:close/>
              </a:path>
              <a:path w="2727960" h="2830829">
                <a:moveTo>
                  <a:pt x="1358263" y="1461769"/>
                </a:moveTo>
                <a:lnTo>
                  <a:pt x="1338580" y="1461769"/>
                </a:lnTo>
                <a:lnTo>
                  <a:pt x="1351280" y="1474469"/>
                </a:lnTo>
                <a:lnTo>
                  <a:pt x="1370969" y="1474469"/>
                </a:lnTo>
                <a:lnTo>
                  <a:pt x="1358263" y="1461769"/>
                </a:lnTo>
                <a:close/>
              </a:path>
              <a:path w="2727960" h="2830829">
                <a:moveTo>
                  <a:pt x="1370969" y="1474469"/>
                </a:moveTo>
                <a:lnTo>
                  <a:pt x="1351280" y="1474469"/>
                </a:lnTo>
                <a:lnTo>
                  <a:pt x="1355089" y="1478279"/>
                </a:lnTo>
                <a:lnTo>
                  <a:pt x="1374780" y="1478279"/>
                </a:lnTo>
                <a:lnTo>
                  <a:pt x="1370969" y="1474469"/>
                </a:lnTo>
                <a:close/>
              </a:path>
              <a:path w="2727960" h="2830829">
                <a:moveTo>
                  <a:pt x="1374780" y="1478279"/>
                </a:moveTo>
                <a:lnTo>
                  <a:pt x="1355090" y="1478279"/>
                </a:lnTo>
                <a:lnTo>
                  <a:pt x="1370330" y="1493519"/>
                </a:lnTo>
                <a:lnTo>
                  <a:pt x="1390027" y="1493519"/>
                </a:lnTo>
                <a:lnTo>
                  <a:pt x="1374780" y="1478279"/>
                </a:lnTo>
                <a:close/>
              </a:path>
              <a:path w="2727960" h="2830829">
                <a:moveTo>
                  <a:pt x="1390027" y="1493519"/>
                </a:moveTo>
                <a:lnTo>
                  <a:pt x="1370330" y="1493519"/>
                </a:lnTo>
                <a:lnTo>
                  <a:pt x="1414780" y="1537969"/>
                </a:lnTo>
                <a:lnTo>
                  <a:pt x="1434496" y="1537969"/>
                </a:lnTo>
                <a:lnTo>
                  <a:pt x="1390027" y="1493519"/>
                </a:lnTo>
                <a:close/>
              </a:path>
              <a:path w="2727960" h="2830829">
                <a:moveTo>
                  <a:pt x="1434496" y="1537969"/>
                </a:moveTo>
                <a:lnTo>
                  <a:pt x="1414780" y="1537969"/>
                </a:lnTo>
                <a:lnTo>
                  <a:pt x="1427480" y="1550669"/>
                </a:lnTo>
                <a:lnTo>
                  <a:pt x="1447201" y="1550669"/>
                </a:lnTo>
                <a:lnTo>
                  <a:pt x="1434496" y="1537969"/>
                </a:lnTo>
                <a:close/>
              </a:path>
              <a:path w="2727960" h="2830829">
                <a:moveTo>
                  <a:pt x="1447201" y="1550669"/>
                </a:moveTo>
                <a:lnTo>
                  <a:pt x="1427480" y="1550669"/>
                </a:lnTo>
                <a:lnTo>
                  <a:pt x="1450340" y="1573529"/>
                </a:lnTo>
                <a:lnTo>
                  <a:pt x="1470071" y="1573529"/>
                </a:lnTo>
                <a:lnTo>
                  <a:pt x="1447201" y="1550669"/>
                </a:lnTo>
                <a:close/>
              </a:path>
              <a:path w="2727960" h="2830829">
                <a:moveTo>
                  <a:pt x="1470071" y="1573530"/>
                </a:moveTo>
                <a:lnTo>
                  <a:pt x="1450340" y="1573530"/>
                </a:lnTo>
                <a:lnTo>
                  <a:pt x="1482090" y="1605279"/>
                </a:lnTo>
                <a:lnTo>
                  <a:pt x="1501835" y="1605279"/>
                </a:lnTo>
                <a:lnTo>
                  <a:pt x="1470071" y="1573530"/>
                </a:lnTo>
                <a:close/>
              </a:path>
              <a:path w="2727960" h="2830829">
                <a:moveTo>
                  <a:pt x="1501835" y="1605279"/>
                </a:moveTo>
                <a:lnTo>
                  <a:pt x="1482090" y="1605279"/>
                </a:lnTo>
                <a:lnTo>
                  <a:pt x="1484630" y="1607819"/>
                </a:lnTo>
                <a:lnTo>
                  <a:pt x="1504376" y="1607819"/>
                </a:lnTo>
                <a:lnTo>
                  <a:pt x="1501835" y="1605279"/>
                </a:lnTo>
                <a:close/>
              </a:path>
              <a:path w="2727960" h="2830829">
                <a:moveTo>
                  <a:pt x="1504376" y="1607819"/>
                </a:moveTo>
                <a:lnTo>
                  <a:pt x="1484630" y="1607819"/>
                </a:lnTo>
                <a:lnTo>
                  <a:pt x="1494790" y="1617979"/>
                </a:lnTo>
                <a:lnTo>
                  <a:pt x="1514540" y="1617979"/>
                </a:lnTo>
                <a:lnTo>
                  <a:pt x="1504376" y="1607819"/>
                </a:lnTo>
                <a:close/>
              </a:path>
              <a:path w="2727960" h="2830829">
                <a:moveTo>
                  <a:pt x="1514540" y="1617979"/>
                </a:moveTo>
                <a:lnTo>
                  <a:pt x="1494790" y="1617979"/>
                </a:lnTo>
                <a:lnTo>
                  <a:pt x="1497330" y="1620519"/>
                </a:lnTo>
                <a:lnTo>
                  <a:pt x="1517082" y="1620519"/>
                </a:lnTo>
                <a:lnTo>
                  <a:pt x="1514540" y="1617979"/>
                </a:lnTo>
                <a:close/>
              </a:path>
              <a:path w="2727960" h="2830829">
                <a:moveTo>
                  <a:pt x="1517082" y="1620519"/>
                </a:moveTo>
                <a:lnTo>
                  <a:pt x="1497330" y="1620519"/>
                </a:lnTo>
                <a:lnTo>
                  <a:pt x="1529080" y="1652269"/>
                </a:lnTo>
                <a:lnTo>
                  <a:pt x="1548845" y="1652269"/>
                </a:lnTo>
                <a:lnTo>
                  <a:pt x="1517082" y="1620519"/>
                </a:lnTo>
                <a:close/>
              </a:path>
              <a:path w="2727960" h="2830829">
                <a:moveTo>
                  <a:pt x="1548845" y="1652269"/>
                </a:moveTo>
                <a:lnTo>
                  <a:pt x="1529080" y="1652269"/>
                </a:lnTo>
                <a:lnTo>
                  <a:pt x="1545589" y="1668779"/>
                </a:lnTo>
                <a:lnTo>
                  <a:pt x="1565362" y="1668779"/>
                </a:lnTo>
                <a:lnTo>
                  <a:pt x="1548845" y="1652269"/>
                </a:lnTo>
                <a:close/>
              </a:path>
              <a:path w="2727960" h="2830829">
                <a:moveTo>
                  <a:pt x="1565362" y="1668779"/>
                </a:moveTo>
                <a:lnTo>
                  <a:pt x="1545590" y="1668779"/>
                </a:lnTo>
                <a:lnTo>
                  <a:pt x="1567180" y="1690369"/>
                </a:lnTo>
                <a:lnTo>
                  <a:pt x="1586962" y="1690369"/>
                </a:lnTo>
                <a:lnTo>
                  <a:pt x="1565362" y="1668779"/>
                </a:lnTo>
                <a:close/>
              </a:path>
              <a:path w="2727960" h="2830829">
                <a:moveTo>
                  <a:pt x="1586962" y="1690369"/>
                </a:moveTo>
                <a:lnTo>
                  <a:pt x="1567180" y="1690369"/>
                </a:lnTo>
                <a:lnTo>
                  <a:pt x="1570990" y="1694179"/>
                </a:lnTo>
                <a:lnTo>
                  <a:pt x="1590773" y="1694179"/>
                </a:lnTo>
                <a:lnTo>
                  <a:pt x="1586962" y="1690369"/>
                </a:lnTo>
                <a:close/>
              </a:path>
              <a:path w="2727960" h="2830829">
                <a:moveTo>
                  <a:pt x="1590773" y="1694179"/>
                </a:moveTo>
                <a:lnTo>
                  <a:pt x="1570990" y="1694179"/>
                </a:lnTo>
                <a:lnTo>
                  <a:pt x="1583689" y="1706879"/>
                </a:lnTo>
                <a:lnTo>
                  <a:pt x="1603479" y="1706879"/>
                </a:lnTo>
                <a:lnTo>
                  <a:pt x="1590773" y="1694179"/>
                </a:lnTo>
                <a:close/>
              </a:path>
              <a:path w="2727960" h="2830829">
                <a:moveTo>
                  <a:pt x="1603479" y="1706879"/>
                </a:moveTo>
                <a:lnTo>
                  <a:pt x="1583690" y="1706879"/>
                </a:lnTo>
                <a:lnTo>
                  <a:pt x="1602740" y="1725929"/>
                </a:lnTo>
                <a:lnTo>
                  <a:pt x="1622537" y="1725929"/>
                </a:lnTo>
                <a:lnTo>
                  <a:pt x="1603479" y="1706879"/>
                </a:lnTo>
                <a:close/>
              </a:path>
              <a:path w="2727960" h="2830829">
                <a:moveTo>
                  <a:pt x="1622537" y="1725930"/>
                </a:moveTo>
                <a:lnTo>
                  <a:pt x="1602740" y="1725930"/>
                </a:lnTo>
                <a:lnTo>
                  <a:pt x="1609090" y="1732279"/>
                </a:lnTo>
                <a:lnTo>
                  <a:pt x="1628890" y="1732279"/>
                </a:lnTo>
                <a:lnTo>
                  <a:pt x="1622537" y="1725930"/>
                </a:lnTo>
                <a:close/>
              </a:path>
              <a:path w="2727960" h="2830829">
                <a:moveTo>
                  <a:pt x="1628890" y="1732280"/>
                </a:moveTo>
                <a:lnTo>
                  <a:pt x="1609090" y="1732280"/>
                </a:lnTo>
                <a:lnTo>
                  <a:pt x="1634489" y="1757679"/>
                </a:lnTo>
                <a:lnTo>
                  <a:pt x="1654301" y="1757679"/>
                </a:lnTo>
                <a:lnTo>
                  <a:pt x="1628890" y="1732280"/>
                </a:lnTo>
                <a:close/>
              </a:path>
              <a:path w="2727960" h="2830829">
                <a:moveTo>
                  <a:pt x="1654301" y="1757680"/>
                </a:moveTo>
                <a:lnTo>
                  <a:pt x="1634490" y="1757680"/>
                </a:lnTo>
                <a:lnTo>
                  <a:pt x="1640839" y="1764029"/>
                </a:lnTo>
                <a:lnTo>
                  <a:pt x="1660653" y="1764029"/>
                </a:lnTo>
                <a:lnTo>
                  <a:pt x="1654301" y="1757680"/>
                </a:lnTo>
                <a:close/>
              </a:path>
              <a:path w="2727960" h="2830829">
                <a:moveTo>
                  <a:pt x="1660653" y="1764030"/>
                </a:moveTo>
                <a:lnTo>
                  <a:pt x="1640840" y="1764030"/>
                </a:lnTo>
                <a:lnTo>
                  <a:pt x="1666239" y="1789429"/>
                </a:lnTo>
                <a:lnTo>
                  <a:pt x="1686064" y="1789429"/>
                </a:lnTo>
                <a:lnTo>
                  <a:pt x="1660653" y="1764030"/>
                </a:lnTo>
                <a:close/>
              </a:path>
              <a:path w="2727960" h="2830829">
                <a:moveTo>
                  <a:pt x="1686064" y="1789430"/>
                </a:moveTo>
                <a:lnTo>
                  <a:pt x="1666240" y="1789430"/>
                </a:lnTo>
                <a:lnTo>
                  <a:pt x="1672589" y="1795779"/>
                </a:lnTo>
                <a:lnTo>
                  <a:pt x="1692417" y="1795779"/>
                </a:lnTo>
                <a:lnTo>
                  <a:pt x="1686064" y="1789430"/>
                </a:lnTo>
                <a:close/>
              </a:path>
              <a:path w="2727960" h="2830829">
                <a:moveTo>
                  <a:pt x="1692417" y="1795779"/>
                </a:moveTo>
                <a:lnTo>
                  <a:pt x="1672590" y="1795779"/>
                </a:lnTo>
                <a:lnTo>
                  <a:pt x="1678939" y="1802129"/>
                </a:lnTo>
                <a:lnTo>
                  <a:pt x="1698770" y="1802129"/>
                </a:lnTo>
                <a:lnTo>
                  <a:pt x="1692417" y="1795779"/>
                </a:lnTo>
                <a:close/>
              </a:path>
              <a:path w="2727960" h="2830829">
                <a:moveTo>
                  <a:pt x="1698770" y="1802129"/>
                </a:moveTo>
                <a:lnTo>
                  <a:pt x="1678940" y="1802129"/>
                </a:lnTo>
                <a:lnTo>
                  <a:pt x="1697989" y="1821179"/>
                </a:lnTo>
                <a:lnTo>
                  <a:pt x="1717828" y="1821179"/>
                </a:lnTo>
                <a:lnTo>
                  <a:pt x="1698770" y="1802129"/>
                </a:lnTo>
                <a:close/>
              </a:path>
              <a:path w="2727960" h="2830829">
                <a:moveTo>
                  <a:pt x="1717828" y="1821180"/>
                </a:moveTo>
                <a:lnTo>
                  <a:pt x="1697990" y="1821180"/>
                </a:lnTo>
                <a:lnTo>
                  <a:pt x="1700530" y="1823719"/>
                </a:lnTo>
                <a:lnTo>
                  <a:pt x="1720369" y="1823719"/>
                </a:lnTo>
                <a:lnTo>
                  <a:pt x="1717828" y="1821180"/>
                </a:lnTo>
                <a:close/>
              </a:path>
              <a:path w="2727960" h="2830829">
                <a:moveTo>
                  <a:pt x="1720369" y="1823719"/>
                </a:moveTo>
                <a:lnTo>
                  <a:pt x="1700530" y="1823719"/>
                </a:lnTo>
                <a:lnTo>
                  <a:pt x="1729739" y="1852929"/>
                </a:lnTo>
                <a:lnTo>
                  <a:pt x="1749592" y="1852929"/>
                </a:lnTo>
                <a:lnTo>
                  <a:pt x="1720369" y="1823719"/>
                </a:lnTo>
                <a:close/>
              </a:path>
              <a:path w="2727960" h="2830829">
                <a:moveTo>
                  <a:pt x="1749592" y="1852930"/>
                </a:moveTo>
                <a:lnTo>
                  <a:pt x="1729740" y="1852930"/>
                </a:lnTo>
                <a:lnTo>
                  <a:pt x="1742439" y="1865629"/>
                </a:lnTo>
                <a:lnTo>
                  <a:pt x="1762297" y="1865629"/>
                </a:lnTo>
                <a:lnTo>
                  <a:pt x="1749592" y="1852930"/>
                </a:lnTo>
                <a:close/>
              </a:path>
              <a:path w="2727960" h="2830829">
                <a:moveTo>
                  <a:pt x="1762297" y="1865629"/>
                </a:moveTo>
                <a:lnTo>
                  <a:pt x="1742440" y="1865629"/>
                </a:lnTo>
                <a:lnTo>
                  <a:pt x="1761489" y="1884679"/>
                </a:lnTo>
                <a:lnTo>
                  <a:pt x="1781355" y="1884679"/>
                </a:lnTo>
                <a:lnTo>
                  <a:pt x="1762297" y="1865629"/>
                </a:lnTo>
                <a:close/>
              </a:path>
              <a:path w="2727960" h="2830829">
                <a:moveTo>
                  <a:pt x="1781355" y="1884680"/>
                </a:moveTo>
                <a:lnTo>
                  <a:pt x="1761490" y="1884680"/>
                </a:lnTo>
                <a:lnTo>
                  <a:pt x="1780539" y="1903729"/>
                </a:lnTo>
                <a:lnTo>
                  <a:pt x="1800414" y="1903729"/>
                </a:lnTo>
                <a:lnTo>
                  <a:pt x="1781355" y="1884680"/>
                </a:lnTo>
                <a:close/>
              </a:path>
              <a:path w="2727960" h="2830829">
                <a:moveTo>
                  <a:pt x="1800414" y="1903729"/>
                </a:moveTo>
                <a:lnTo>
                  <a:pt x="1780539" y="1903729"/>
                </a:lnTo>
                <a:lnTo>
                  <a:pt x="1783080" y="1906269"/>
                </a:lnTo>
                <a:lnTo>
                  <a:pt x="1802955" y="1906269"/>
                </a:lnTo>
                <a:lnTo>
                  <a:pt x="1800414" y="1903729"/>
                </a:lnTo>
                <a:close/>
              </a:path>
              <a:path w="2727960" h="2830829">
                <a:moveTo>
                  <a:pt x="1802955" y="1906270"/>
                </a:moveTo>
                <a:lnTo>
                  <a:pt x="1783080" y="1906270"/>
                </a:lnTo>
                <a:lnTo>
                  <a:pt x="1793239" y="1916429"/>
                </a:lnTo>
                <a:lnTo>
                  <a:pt x="1813119" y="1916429"/>
                </a:lnTo>
                <a:lnTo>
                  <a:pt x="1802955" y="1906270"/>
                </a:lnTo>
                <a:close/>
              </a:path>
              <a:path w="2727960" h="2830829">
                <a:moveTo>
                  <a:pt x="1813119" y="1916430"/>
                </a:moveTo>
                <a:lnTo>
                  <a:pt x="1793240" y="1916430"/>
                </a:lnTo>
                <a:lnTo>
                  <a:pt x="1812289" y="1935479"/>
                </a:lnTo>
                <a:lnTo>
                  <a:pt x="1832177" y="1935479"/>
                </a:lnTo>
                <a:lnTo>
                  <a:pt x="1813119" y="1916430"/>
                </a:lnTo>
                <a:close/>
              </a:path>
              <a:path w="2727960" h="2830829">
                <a:moveTo>
                  <a:pt x="1832177" y="1935479"/>
                </a:moveTo>
                <a:lnTo>
                  <a:pt x="1812290" y="1935479"/>
                </a:lnTo>
                <a:lnTo>
                  <a:pt x="1824990" y="1948179"/>
                </a:lnTo>
                <a:lnTo>
                  <a:pt x="1844883" y="1948179"/>
                </a:lnTo>
                <a:lnTo>
                  <a:pt x="1832177" y="1935479"/>
                </a:lnTo>
                <a:close/>
              </a:path>
              <a:path w="2727960" h="2830829">
                <a:moveTo>
                  <a:pt x="1844883" y="1948179"/>
                </a:moveTo>
                <a:lnTo>
                  <a:pt x="1824989" y="1948179"/>
                </a:lnTo>
                <a:lnTo>
                  <a:pt x="1846579" y="1969769"/>
                </a:lnTo>
                <a:lnTo>
                  <a:pt x="1866482" y="1969769"/>
                </a:lnTo>
                <a:lnTo>
                  <a:pt x="1844883" y="1948179"/>
                </a:lnTo>
                <a:close/>
              </a:path>
              <a:path w="2727960" h="2830829">
                <a:moveTo>
                  <a:pt x="1866482" y="1969769"/>
                </a:moveTo>
                <a:lnTo>
                  <a:pt x="1846580" y="1969769"/>
                </a:lnTo>
                <a:lnTo>
                  <a:pt x="1850389" y="1973579"/>
                </a:lnTo>
                <a:lnTo>
                  <a:pt x="1870294" y="1973579"/>
                </a:lnTo>
                <a:lnTo>
                  <a:pt x="1866482" y="1969769"/>
                </a:lnTo>
                <a:close/>
              </a:path>
              <a:path w="2727960" h="2830829">
                <a:moveTo>
                  <a:pt x="1870294" y="1973580"/>
                </a:moveTo>
                <a:lnTo>
                  <a:pt x="1850390" y="1973580"/>
                </a:lnTo>
                <a:lnTo>
                  <a:pt x="1865629" y="1988819"/>
                </a:lnTo>
                <a:lnTo>
                  <a:pt x="1885540" y="1988819"/>
                </a:lnTo>
                <a:lnTo>
                  <a:pt x="1870294" y="1973580"/>
                </a:lnTo>
                <a:close/>
              </a:path>
              <a:path w="2727960" h="2830829">
                <a:moveTo>
                  <a:pt x="1885540" y="1988819"/>
                </a:moveTo>
                <a:lnTo>
                  <a:pt x="1865630" y="1988819"/>
                </a:lnTo>
                <a:lnTo>
                  <a:pt x="1878329" y="2001519"/>
                </a:lnTo>
                <a:lnTo>
                  <a:pt x="1898246" y="2001519"/>
                </a:lnTo>
                <a:lnTo>
                  <a:pt x="1885540" y="1988819"/>
                </a:lnTo>
                <a:close/>
              </a:path>
              <a:path w="2727960" h="2830829">
                <a:moveTo>
                  <a:pt x="1898246" y="2001519"/>
                </a:moveTo>
                <a:lnTo>
                  <a:pt x="1878330" y="2001519"/>
                </a:lnTo>
                <a:lnTo>
                  <a:pt x="1882139" y="2005329"/>
                </a:lnTo>
                <a:lnTo>
                  <a:pt x="1902057" y="2005329"/>
                </a:lnTo>
                <a:lnTo>
                  <a:pt x="1898246" y="2001519"/>
                </a:lnTo>
                <a:close/>
              </a:path>
              <a:path w="2727960" h="2830829">
                <a:moveTo>
                  <a:pt x="1902057" y="2005329"/>
                </a:moveTo>
                <a:lnTo>
                  <a:pt x="1882140" y="2005329"/>
                </a:lnTo>
                <a:lnTo>
                  <a:pt x="1891030" y="2014219"/>
                </a:lnTo>
                <a:lnTo>
                  <a:pt x="1910951" y="2014219"/>
                </a:lnTo>
                <a:lnTo>
                  <a:pt x="1902057" y="2005329"/>
                </a:lnTo>
                <a:close/>
              </a:path>
              <a:path w="2727960" h="2830829">
                <a:moveTo>
                  <a:pt x="1910951" y="2014219"/>
                </a:moveTo>
                <a:lnTo>
                  <a:pt x="1891030" y="2014219"/>
                </a:lnTo>
                <a:lnTo>
                  <a:pt x="1897380" y="2020569"/>
                </a:lnTo>
                <a:lnTo>
                  <a:pt x="1917304" y="2020569"/>
                </a:lnTo>
                <a:lnTo>
                  <a:pt x="1910951" y="2014219"/>
                </a:lnTo>
                <a:close/>
              </a:path>
              <a:path w="2727960" h="2830829">
                <a:moveTo>
                  <a:pt x="2528437" y="2631439"/>
                </a:moveTo>
                <a:lnTo>
                  <a:pt x="2508250" y="2631439"/>
                </a:lnTo>
                <a:lnTo>
                  <a:pt x="2646680" y="2769869"/>
                </a:lnTo>
                <a:lnTo>
                  <a:pt x="2666927" y="2769869"/>
                </a:lnTo>
                <a:lnTo>
                  <a:pt x="2528437" y="2631439"/>
                </a:lnTo>
                <a:close/>
              </a:path>
              <a:path w="2727960" h="2830829">
                <a:moveTo>
                  <a:pt x="2525896" y="2628899"/>
                </a:moveTo>
                <a:lnTo>
                  <a:pt x="2505710" y="2628899"/>
                </a:lnTo>
                <a:lnTo>
                  <a:pt x="2506980" y="2630169"/>
                </a:lnTo>
                <a:lnTo>
                  <a:pt x="2527167" y="2630169"/>
                </a:lnTo>
                <a:lnTo>
                  <a:pt x="2525896" y="2628899"/>
                </a:lnTo>
                <a:close/>
              </a:path>
              <a:path w="2727960" h="2830829">
                <a:moveTo>
                  <a:pt x="2522084" y="2625089"/>
                </a:moveTo>
                <a:lnTo>
                  <a:pt x="2501900" y="2625089"/>
                </a:lnTo>
                <a:lnTo>
                  <a:pt x="2504440" y="2627629"/>
                </a:lnTo>
                <a:lnTo>
                  <a:pt x="2524625" y="2627629"/>
                </a:lnTo>
                <a:lnTo>
                  <a:pt x="2522084" y="2625089"/>
                </a:lnTo>
                <a:close/>
              </a:path>
              <a:path w="2727960" h="2830829">
                <a:moveTo>
                  <a:pt x="2519543" y="2622549"/>
                </a:moveTo>
                <a:lnTo>
                  <a:pt x="2499360" y="2622549"/>
                </a:lnTo>
                <a:lnTo>
                  <a:pt x="2500630" y="2623820"/>
                </a:lnTo>
                <a:lnTo>
                  <a:pt x="2520814" y="2623820"/>
                </a:lnTo>
                <a:lnTo>
                  <a:pt x="2519543" y="2622549"/>
                </a:lnTo>
                <a:close/>
              </a:path>
              <a:path w="2727960" h="2830829">
                <a:moveTo>
                  <a:pt x="2515732" y="2618739"/>
                </a:moveTo>
                <a:lnTo>
                  <a:pt x="2495550" y="2618739"/>
                </a:lnTo>
                <a:lnTo>
                  <a:pt x="2498090" y="2621279"/>
                </a:lnTo>
                <a:lnTo>
                  <a:pt x="2518273" y="2621279"/>
                </a:lnTo>
                <a:lnTo>
                  <a:pt x="2515732" y="2618739"/>
                </a:lnTo>
                <a:close/>
              </a:path>
              <a:path w="2727960" h="2830829">
                <a:moveTo>
                  <a:pt x="2513191" y="2616199"/>
                </a:moveTo>
                <a:lnTo>
                  <a:pt x="2493010" y="2616199"/>
                </a:lnTo>
                <a:lnTo>
                  <a:pt x="2494280" y="2617469"/>
                </a:lnTo>
                <a:lnTo>
                  <a:pt x="2514461" y="2617469"/>
                </a:lnTo>
                <a:lnTo>
                  <a:pt x="2513191" y="2616199"/>
                </a:lnTo>
                <a:close/>
              </a:path>
              <a:path w="2727960" h="2830829">
                <a:moveTo>
                  <a:pt x="2509379" y="2612389"/>
                </a:moveTo>
                <a:lnTo>
                  <a:pt x="2489200" y="2612389"/>
                </a:lnTo>
                <a:lnTo>
                  <a:pt x="2491740" y="2614929"/>
                </a:lnTo>
                <a:lnTo>
                  <a:pt x="2511920" y="2614929"/>
                </a:lnTo>
                <a:lnTo>
                  <a:pt x="2509379" y="2612389"/>
                </a:lnTo>
                <a:close/>
              </a:path>
              <a:path w="2727960" h="2830829">
                <a:moveTo>
                  <a:pt x="2506838" y="2609849"/>
                </a:moveTo>
                <a:lnTo>
                  <a:pt x="2486660" y="2609849"/>
                </a:lnTo>
                <a:lnTo>
                  <a:pt x="2487930" y="2611119"/>
                </a:lnTo>
                <a:lnTo>
                  <a:pt x="2508108" y="2611119"/>
                </a:lnTo>
                <a:lnTo>
                  <a:pt x="2506838" y="2609849"/>
                </a:lnTo>
                <a:close/>
              </a:path>
              <a:path w="2727960" h="2830829">
                <a:moveTo>
                  <a:pt x="2503026" y="2606039"/>
                </a:moveTo>
                <a:lnTo>
                  <a:pt x="2482850" y="2606039"/>
                </a:lnTo>
                <a:lnTo>
                  <a:pt x="2485390" y="2608579"/>
                </a:lnTo>
                <a:lnTo>
                  <a:pt x="2505567" y="2608579"/>
                </a:lnTo>
                <a:lnTo>
                  <a:pt x="2503026" y="2606039"/>
                </a:lnTo>
                <a:close/>
              </a:path>
              <a:path w="2727960" h="2830829">
                <a:moveTo>
                  <a:pt x="2500485" y="2603499"/>
                </a:moveTo>
                <a:lnTo>
                  <a:pt x="2480310" y="2603499"/>
                </a:lnTo>
                <a:lnTo>
                  <a:pt x="2481580" y="2604769"/>
                </a:lnTo>
                <a:lnTo>
                  <a:pt x="2501756" y="2604769"/>
                </a:lnTo>
                <a:lnTo>
                  <a:pt x="2500485" y="2603499"/>
                </a:lnTo>
                <a:close/>
              </a:path>
              <a:path w="2727960" h="2830829">
                <a:moveTo>
                  <a:pt x="2496673" y="2599689"/>
                </a:moveTo>
                <a:lnTo>
                  <a:pt x="2476500" y="2599689"/>
                </a:lnTo>
                <a:lnTo>
                  <a:pt x="2479040" y="2602229"/>
                </a:lnTo>
                <a:lnTo>
                  <a:pt x="2499214" y="2602229"/>
                </a:lnTo>
                <a:lnTo>
                  <a:pt x="2496673" y="2599689"/>
                </a:lnTo>
                <a:close/>
              </a:path>
              <a:path w="2727960" h="2830829">
                <a:moveTo>
                  <a:pt x="2494132" y="2597149"/>
                </a:moveTo>
                <a:lnTo>
                  <a:pt x="2473960" y="2597149"/>
                </a:lnTo>
                <a:lnTo>
                  <a:pt x="2475230" y="2598419"/>
                </a:lnTo>
                <a:lnTo>
                  <a:pt x="2495403" y="2598419"/>
                </a:lnTo>
                <a:lnTo>
                  <a:pt x="2494132" y="2597149"/>
                </a:lnTo>
                <a:close/>
              </a:path>
              <a:path w="2727960" h="2830829">
                <a:moveTo>
                  <a:pt x="2490321" y="2593339"/>
                </a:moveTo>
                <a:lnTo>
                  <a:pt x="2470150" y="2593339"/>
                </a:lnTo>
                <a:lnTo>
                  <a:pt x="2472690" y="2595879"/>
                </a:lnTo>
                <a:lnTo>
                  <a:pt x="2492862" y="2595879"/>
                </a:lnTo>
                <a:lnTo>
                  <a:pt x="2490321" y="2593339"/>
                </a:lnTo>
                <a:close/>
              </a:path>
              <a:path w="2727960" h="2830829">
                <a:moveTo>
                  <a:pt x="2487780" y="2590799"/>
                </a:moveTo>
                <a:lnTo>
                  <a:pt x="2467610" y="2590799"/>
                </a:lnTo>
                <a:lnTo>
                  <a:pt x="2468880" y="2592070"/>
                </a:lnTo>
                <a:lnTo>
                  <a:pt x="2489050" y="2592070"/>
                </a:lnTo>
                <a:lnTo>
                  <a:pt x="2487780" y="2590799"/>
                </a:lnTo>
                <a:close/>
              </a:path>
              <a:path w="2727960" h="2830829">
                <a:moveTo>
                  <a:pt x="2483968" y="2586989"/>
                </a:moveTo>
                <a:lnTo>
                  <a:pt x="2463800" y="2586989"/>
                </a:lnTo>
                <a:lnTo>
                  <a:pt x="2466340" y="2589529"/>
                </a:lnTo>
                <a:lnTo>
                  <a:pt x="2486509" y="2589529"/>
                </a:lnTo>
                <a:lnTo>
                  <a:pt x="2483968" y="2586989"/>
                </a:lnTo>
                <a:close/>
              </a:path>
              <a:path w="2727960" h="2830829">
                <a:moveTo>
                  <a:pt x="2481427" y="2584449"/>
                </a:moveTo>
                <a:lnTo>
                  <a:pt x="2461260" y="2584449"/>
                </a:lnTo>
                <a:lnTo>
                  <a:pt x="2462530" y="2585719"/>
                </a:lnTo>
                <a:lnTo>
                  <a:pt x="2482697" y="2585719"/>
                </a:lnTo>
                <a:lnTo>
                  <a:pt x="2481427" y="2584449"/>
                </a:lnTo>
                <a:close/>
              </a:path>
              <a:path w="2727960" h="2830829">
                <a:moveTo>
                  <a:pt x="2477615" y="2580639"/>
                </a:moveTo>
                <a:lnTo>
                  <a:pt x="2457450" y="2580639"/>
                </a:lnTo>
                <a:lnTo>
                  <a:pt x="2459990" y="2583179"/>
                </a:lnTo>
                <a:lnTo>
                  <a:pt x="2480156" y="2583179"/>
                </a:lnTo>
                <a:lnTo>
                  <a:pt x="2477615" y="2580639"/>
                </a:lnTo>
                <a:close/>
              </a:path>
              <a:path w="2727960" h="2830829">
                <a:moveTo>
                  <a:pt x="2475074" y="2578099"/>
                </a:moveTo>
                <a:lnTo>
                  <a:pt x="2454910" y="2578099"/>
                </a:lnTo>
                <a:lnTo>
                  <a:pt x="2456180" y="2579370"/>
                </a:lnTo>
                <a:lnTo>
                  <a:pt x="2476345" y="2579370"/>
                </a:lnTo>
                <a:lnTo>
                  <a:pt x="2475074" y="2578099"/>
                </a:lnTo>
                <a:close/>
              </a:path>
              <a:path w="2727960" h="2830829">
                <a:moveTo>
                  <a:pt x="2471262" y="2574289"/>
                </a:moveTo>
                <a:lnTo>
                  <a:pt x="2451100" y="2574289"/>
                </a:lnTo>
                <a:lnTo>
                  <a:pt x="2453640" y="2576829"/>
                </a:lnTo>
                <a:lnTo>
                  <a:pt x="2473804" y="2576829"/>
                </a:lnTo>
                <a:lnTo>
                  <a:pt x="2471262" y="2574289"/>
                </a:lnTo>
                <a:close/>
              </a:path>
              <a:path w="2727960" h="2830829">
                <a:moveTo>
                  <a:pt x="2468721" y="2571749"/>
                </a:moveTo>
                <a:lnTo>
                  <a:pt x="2448560" y="2571749"/>
                </a:lnTo>
                <a:lnTo>
                  <a:pt x="2449830" y="2573019"/>
                </a:lnTo>
                <a:lnTo>
                  <a:pt x="2469992" y="2573019"/>
                </a:lnTo>
                <a:lnTo>
                  <a:pt x="2468721" y="2571749"/>
                </a:lnTo>
                <a:close/>
              </a:path>
              <a:path w="2727960" h="2830829">
                <a:moveTo>
                  <a:pt x="2464910" y="2567939"/>
                </a:moveTo>
                <a:lnTo>
                  <a:pt x="2444750" y="2567939"/>
                </a:lnTo>
                <a:lnTo>
                  <a:pt x="2447290" y="2570479"/>
                </a:lnTo>
                <a:lnTo>
                  <a:pt x="2467451" y="2570479"/>
                </a:lnTo>
                <a:lnTo>
                  <a:pt x="2464910" y="2567939"/>
                </a:lnTo>
                <a:close/>
              </a:path>
              <a:path w="2727960" h="2830829">
                <a:moveTo>
                  <a:pt x="2462369" y="2565399"/>
                </a:moveTo>
                <a:lnTo>
                  <a:pt x="2442210" y="2565399"/>
                </a:lnTo>
                <a:lnTo>
                  <a:pt x="2443480" y="2566669"/>
                </a:lnTo>
                <a:lnTo>
                  <a:pt x="2463639" y="2566669"/>
                </a:lnTo>
                <a:lnTo>
                  <a:pt x="2462369" y="2565399"/>
                </a:lnTo>
                <a:close/>
              </a:path>
              <a:path w="2727960" h="2830829">
                <a:moveTo>
                  <a:pt x="2458557" y="2561590"/>
                </a:moveTo>
                <a:lnTo>
                  <a:pt x="2438400" y="2561590"/>
                </a:lnTo>
                <a:lnTo>
                  <a:pt x="2440940" y="2564129"/>
                </a:lnTo>
                <a:lnTo>
                  <a:pt x="2461098" y="2564129"/>
                </a:lnTo>
                <a:lnTo>
                  <a:pt x="2458557" y="2561590"/>
                </a:lnTo>
                <a:close/>
              </a:path>
              <a:path w="2727960" h="2830829">
                <a:moveTo>
                  <a:pt x="2456016" y="2559049"/>
                </a:moveTo>
                <a:lnTo>
                  <a:pt x="2435860" y="2559049"/>
                </a:lnTo>
                <a:lnTo>
                  <a:pt x="2437130" y="2560320"/>
                </a:lnTo>
                <a:lnTo>
                  <a:pt x="2457286" y="2560320"/>
                </a:lnTo>
                <a:lnTo>
                  <a:pt x="2456016" y="2559049"/>
                </a:lnTo>
                <a:close/>
              </a:path>
              <a:path w="2727960" h="2830829">
                <a:moveTo>
                  <a:pt x="2452204" y="2555239"/>
                </a:moveTo>
                <a:lnTo>
                  <a:pt x="2432050" y="2555239"/>
                </a:lnTo>
                <a:lnTo>
                  <a:pt x="2434590" y="2557779"/>
                </a:lnTo>
                <a:lnTo>
                  <a:pt x="2454745" y="2557779"/>
                </a:lnTo>
                <a:lnTo>
                  <a:pt x="2452204" y="2555239"/>
                </a:lnTo>
                <a:close/>
              </a:path>
              <a:path w="2727960" h="2830829">
                <a:moveTo>
                  <a:pt x="2449663" y="2552699"/>
                </a:moveTo>
                <a:lnTo>
                  <a:pt x="2429510" y="2552699"/>
                </a:lnTo>
                <a:lnTo>
                  <a:pt x="2430780" y="2553969"/>
                </a:lnTo>
                <a:lnTo>
                  <a:pt x="2450934" y="2553969"/>
                </a:lnTo>
                <a:lnTo>
                  <a:pt x="2449663" y="2552699"/>
                </a:lnTo>
                <a:close/>
              </a:path>
              <a:path w="2727960" h="2830829">
                <a:moveTo>
                  <a:pt x="2445852" y="2548889"/>
                </a:moveTo>
                <a:lnTo>
                  <a:pt x="2425700" y="2548889"/>
                </a:lnTo>
                <a:lnTo>
                  <a:pt x="2428240" y="2551429"/>
                </a:lnTo>
                <a:lnTo>
                  <a:pt x="2448393" y="2551429"/>
                </a:lnTo>
                <a:lnTo>
                  <a:pt x="2445852" y="2548889"/>
                </a:lnTo>
                <a:close/>
              </a:path>
              <a:path w="2727960" h="2830829">
                <a:moveTo>
                  <a:pt x="2443310" y="2546349"/>
                </a:moveTo>
                <a:lnTo>
                  <a:pt x="2423160" y="2546349"/>
                </a:lnTo>
                <a:lnTo>
                  <a:pt x="2424430" y="2547620"/>
                </a:lnTo>
                <a:lnTo>
                  <a:pt x="2444581" y="2547620"/>
                </a:lnTo>
                <a:lnTo>
                  <a:pt x="2443310" y="2546349"/>
                </a:lnTo>
                <a:close/>
              </a:path>
              <a:path w="2727960" h="2830829">
                <a:moveTo>
                  <a:pt x="2439499" y="2542539"/>
                </a:moveTo>
                <a:lnTo>
                  <a:pt x="2419350" y="2542539"/>
                </a:lnTo>
                <a:lnTo>
                  <a:pt x="2421890" y="2545079"/>
                </a:lnTo>
                <a:lnTo>
                  <a:pt x="2442040" y="2545079"/>
                </a:lnTo>
                <a:lnTo>
                  <a:pt x="2439499" y="2542539"/>
                </a:lnTo>
                <a:close/>
              </a:path>
              <a:path w="2727960" h="2830829">
                <a:moveTo>
                  <a:pt x="2436958" y="2539999"/>
                </a:moveTo>
                <a:lnTo>
                  <a:pt x="2416810" y="2539999"/>
                </a:lnTo>
                <a:lnTo>
                  <a:pt x="2418080" y="2541269"/>
                </a:lnTo>
                <a:lnTo>
                  <a:pt x="2438228" y="2541269"/>
                </a:lnTo>
                <a:lnTo>
                  <a:pt x="2436958" y="2539999"/>
                </a:lnTo>
                <a:close/>
              </a:path>
              <a:path w="2727960" h="2830829">
                <a:moveTo>
                  <a:pt x="2430605" y="2533649"/>
                </a:moveTo>
                <a:lnTo>
                  <a:pt x="2410460" y="2533649"/>
                </a:lnTo>
                <a:lnTo>
                  <a:pt x="2415540" y="2538729"/>
                </a:lnTo>
                <a:lnTo>
                  <a:pt x="2435687" y="2538729"/>
                </a:lnTo>
                <a:lnTo>
                  <a:pt x="2430605" y="2533649"/>
                </a:lnTo>
                <a:close/>
              </a:path>
              <a:path w="2727960" h="2830829">
                <a:moveTo>
                  <a:pt x="2426793" y="2529839"/>
                </a:moveTo>
                <a:lnTo>
                  <a:pt x="2406650" y="2529839"/>
                </a:lnTo>
                <a:lnTo>
                  <a:pt x="2409190" y="2532379"/>
                </a:lnTo>
                <a:lnTo>
                  <a:pt x="2429334" y="2532379"/>
                </a:lnTo>
                <a:lnTo>
                  <a:pt x="2426793" y="2529839"/>
                </a:lnTo>
                <a:close/>
              </a:path>
              <a:path w="2727960" h="2830829">
                <a:moveTo>
                  <a:pt x="2424252" y="2527299"/>
                </a:moveTo>
                <a:lnTo>
                  <a:pt x="2404110" y="2527299"/>
                </a:lnTo>
                <a:lnTo>
                  <a:pt x="2405380" y="2528570"/>
                </a:lnTo>
                <a:lnTo>
                  <a:pt x="2425523" y="2528570"/>
                </a:lnTo>
                <a:lnTo>
                  <a:pt x="2424252" y="2527299"/>
                </a:lnTo>
                <a:close/>
              </a:path>
              <a:path w="2727960" h="2830829">
                <a:moveTo>
                  <a:pt x="2420441" y="2523489"/>
                </a:moveTo>
                <a:lnTo>
                  <a:pt x="2400300" y="2523489"/>
                </a:lnTo>
                <a:lnTo>
                  <a:pt x="2402840" y="2526029"/>
                </a:lnTo>
                <a:lnTo>
                  <a:pt x="2422982" y="2526029"/>
                </a:lnTo>
                <a:lnTo>
                  <a:pt x="2420441" y="2523489"/>
                </a:lnTo>
                <a:close/>
              </a:path>
              <a:path w="2727960" h="2830829">
                <a:moveTo>
                  <a:pt x="2417899" y="2520949"/>
                </a:moveTo>
                <a:lnTo>
                  <a:pt x="2397760" y="2520949"/>
                </a:lnTo>
                <a:lnTo>
                  <a:pt x="2399030" y="2522219"/>
                </a:lnTo>
                <a:lnTo>
                  <a:pt x="2419170" y="2522219"/>
                </a:lnTo>
                <a:lnTo>
                  <a:pt x="2417899" y="2520949"/>
                </a:lnTo>
                <a:close/>
              </a:path>
              <a:path w="2727960" h="2830829">
                <a:moveTo>
                  <a:pt x="2414088" y="2517139"/>
                </a:moveTo>
                <a:lnTo>
                  <a:pt x="2393950" y="2517139"/>
                </a:lnTo>
                <a:lnTo>
                  <a:pt x="2396490" y="2519679"/>
                </a:lnTo>
                <a:lnTo>
                  <a:pt x="2416629" y="2519679"/>
                </a:lnTo>
                <a:lnTo>
                  <a:pt x="2414088" y="2517139"/>
                </a:lnTo>
                <a:close/>
              </a:path>
              <a:path w="2727960" h="2830829">
                <a:moveTo>
                  <a:pt x="2411547" y="2514599"/>
                </a:moveTo>
                <a:lnTo>
                  <a:pt x="2391410" y="2514599"/>
                </a:lnTo>
                <a:lnTo>
                  <a:pt x="2392680" y="2515869"/>
                </a:lnTo>
                <a:lnTo>
                  <a:pt x="2412817" y="2515869"/>
                </a:lnTo>
                <a:lnTo>
                  <a:pt x="2411547" y="2514599"/>
                </a:lnTo>
                <a:close/>
              </a:path>
              <a:path w="2727960" h="2830829">
                <a:moveTo>
                  <a:pt x="2407735" y="2510789"/>
                </a:moveTo>
                <a:lnTo>
                  <a:pt x="2387600" y="2510789"/>
                </a:lnTo>
                <a:lnTo>
                  <a:pt x="2390140" y="2513329"/>
                </a:lnTo>
                <a:lnTo>
                  <a:pt x="2410276" y="2513329"/>
                </a:lnTo>
                <a:lnTo>
                  <a:pt x="2407735" y="2510789"/>
                </a:lnTo>
                <a:close/>
              </a:path>
              <a:path w="2727960" h="2830829">
                <a:moveTo>
                  <a:pt x="2405194" y="2508249"/>
                </a:moveTo>
                <a:lnTo>
                  <a:pt x="2385060" y="2508249"/>
                </a:lnTo>
                <a:lnTo>
                  <a:pt x="2386330" y="2509519"/>
                </a:lnTo>
                <a:lnTo>
                  <a:pt x="2406465" y="2509519"/>
                </a:lnTo>
                <a:lnTo>
                  <a:pt x="2405194" y="2508249"/>
                </a:lnTo>
                <a:close/>
              </a:path>
              <a:path w="2727960" h="2830829">
                <a:moveTo>
                  <a:pt x="2401382" y="2504439"/>
                </a:moveTo>
                <a:lnTo>
                  <a:pt x="2381250" y="2504439"/>
                </a:lnTo>
                <a:lnTo>
                  <a:pt x="2383790" y="2506979"/>
                </a:lnTo>
                <a:lnTo>
                  <a:pt x="2403923" y="2506979"/>
                </a:lnTo>
                <a:lnTo>
                  <a:pt x="2401382" y="2504439"/>
                </a:lnTo>
                <a:close/>
              </a:path>
              <a:path w="2727960" h="2830829">
                <a:moveTo>
                  <a:pt x="2398841" y="2501899"/>
                </a:moveTo>
                <a:lnTo>
                  <a:pt x="2378710" y="2501899"/>
                </a:lnTo>
                <a:lnTo>
                  <a:pt x="2379980" y="2503169"/>
                </a:lnTo>
                <a:lnTo>
                  <a:pt x="2400112" y="2503169"/>
                </a:lnTo>
                <a:lnTo>
                  <a:pt x="2398841" y="2501899"/>
                </a:lnTo>
                <a:close/>
              </a:path>
              <a:path w="2727960" h="2830829">
                <a:moveTo>
                  <a:pt x="2395030" y="2498089"/>
                </a:moveTo>
                <a:lnTo>
                  <a:pt x="2374900" y="2498089"/>
                </a:lnTo>
                <a:lnTo>
                  <a:pt x="2377440" y="2500629"/>
                </a:lnTo>
                <a:lnTo>
                  <a:pt x="2397571" y="2500629"/>
                </a:lnTo>
                <a:lnTo>
                  <a:pt x="2395030" y="2498089"/>
                </a:lnTo>
                <a:close/>
              </a:path>
              <a:path w="2727960" h="2830829">
                <a:moveTo>
                  <a:pt x="2392489" y="2495549"/>
                </a:moveTo>
                <a:lnTo>
                  <a:pt x="2372360" y="2495549"/>
                </a:lnTo>
                <a:lnTo>
                  <a:pt x="2373630" y="2496819"/>
                </a:lnTo>
                <a:lnTo>
                  <a:pt x="2393759" y="2496819"/>
                </a:lnTo>
                <a:lnTo>
                  <a:pt x="2392489" y="2495549"/>
                </a:lnTo>
                <a:close/>
              </a:path>
              <a:path w="2727960" h="2830829">
                <a:moveTo>
                  <a:pt x="2388677" y="2491739"/>
                </a:moveTo>
                <a:lnTo>
                  <a:pt x="2368550" y="2491739"/>
                </a:lnTo>
                <a:lnTo>
                  <a:pt x="2371090" y="2494279"/>
                </a:lnTo>
                <a:lnTo>
                  <a:pt x="2391218" y="2494279"/>
                </a:lnTo>
                <a:lnTo>
                  <a:pt x="2388677" y="2491739"/>
                </a:lnTo>
                <a:close/>
              </a:path>
              <a:path w="2727960" h="2830829">
                <a:moveTo>
                  <a:pt x="2386136" y="2489199"/>
                </a:moveTo>
                <a:lnTo>
                  <a:pt x="2366010" y="2489199"/>
                </a:lnTo>
                <a:lnTo>
                  <a:pt x="2367280" y="2490469"/>
                </a:lnTo>
                <a:lnTo>
                  <a:pt x="2387406" y="2490469"/>
                </a:lnTo>
                <a:lnTo>
                  <a:pt x="2386136" y="2489199"/>
                </a:lnTo>
                <a:close/>
              </a:path>
              <a:path w="2727960" h="2830829">
                <a:moveTo>
                  <a:pt x="2382324" y="2485389"/>
                </a:moveTo>
                <a:lnTo>
                  <a:pt x="2362200" y="2485389"/>
                </a:lnTo>
                <a:lnTo>
                  <a:pt x="2364740" y="2487929"/>
                </a:lnTo>
                <a:lnTo>
                  <a:pt x="2384865" y="2487929"/>
                </a:lnTo>
                <a:lnTo>
                  <a:pt x="2382324" y="2485389"/>
                </a:lnTo>
                <a:close/>
              </a:path>
              <a:path w="2727960" h="2830829">
                <a:moveTo>
                  <a:pt x="2379783" y="2482849"/>
                </a:moveTo>
                <a:lnTo>
                  <a:pt x="2359660" y="2482849"/>
                </a:lnTo>
                <a:lnTo>
                  <a:pt x="2360930" y="2484120"/>
                </a:lnTo>
                <a:lnTo>
                  <a:pt x="2381054" y="2484120"/>
                </a:lnTo>
                <a:lnTo>
                  <a:pt x="2379783" y="2482849"/>
                </a:lnTo>
                <a:close/>
              </a:path>
              <a:path w="2727960" h="2830829">
                <a:moveTo>
                  <a:pt x="2375971" y="2479039"/>
                </a:moveTo>
                <a:lnTo>
                  <a:pt x="2355850" y="2479039"/>
                </a:lnTo>
                <a:lnTo>
                  <a:pt x="2358390" y="2481579"/>
                </a:lnTo>
                <a:lnTo>
                  <a:pt x="2378513" y="2481579"/>
                </a:lnTo>
                <a:lnTo>
                  <a:pt x="2375971" y="2479039"/>
                </a:lnTo>
                <a:close/>
              </a:path>
              <a:path w="2727960" h="2830829">
                <a:moveTo>
                  <a:pt x="2373430" y="2476499"/>
                </a:moveTo>
                <a:lnTo>
                  <a:pt x="2353310" y="2476499"/>
                </a:lnTo>
                <a:lnTo>
                  <a:pt x="2354580" y="2477769"/>
                </a:lnTo>
                <a:lnTo>
                  <a:pt x="2374701" y="2477769"/>
                </a:lnTo>
                <a:lnTo>
                  <a:pt x="2373430" y="2476499"/>
                </a:lnTo>
                <a:close/>
              </a:path>
              <a:path w="2727960" h="2830829">
                <a:moveTo>
                  <a:pt x="2367078" y="2470149"/>
                </a:moveTo>
                <a:lnTo>
                  <a:pt x="2346960" y="2470149"/>
                </a:lnTo>
                <a:lnTo>
                  <a:pt x="2352040" y="2475229"/>
                </a:lnTo>
                <a:lnTo>
                  <a:pt x="2372160" y="2475229"/>
                </a:lnTo>
                <a:lnTo>
                  <a:pt x="2367078" y="2470149"/>
                </a:lnTo>
                <a:close/>
              </a:path>
              <a:path w="2727960" h="2830829">
                <a:moveTo>
                  <a:pt x="2360725" y="2463799"/>
                </a:moveTo>
                <a:lnTo>
                  <a:pt x="2340610" y="2463799"/>
                </a:lnTo>
                <a:lnTo>
                  <a:pt x="2345690" y="2468879"/>
                </a:lnTo>
                <a:lnTo>
                  <a:pt x="2365807" y="2468879"/>
                </a:lnTo>
                <a:lnTo>
                  <a:pt x="2360725" y="2463799"/>
                </a:lnTo>
                <a:close/>
              </a:path>
              <a:path w="2727960" h="2830829">
                <a:moveTo>
                  <a:pt x="2354372" y="2457449"/>
                </a:moveTo>
                <a:lnTo>
                  <a:pt x="2334260" y="2457449"/>
                </a:lnTo>
                <a:lnTo>
                  <a:pt x="2339340" y="2462529"/>
                </a:lnTo>
                <a:lnTo>
                  <a:pt x="2359454" y="2462529"/>
                </a:lnTo>
                <a:lnTo>
                  <a:pt x="2354372" y="2457449"/>
                </a:lnTo>
                <a:close/>
              </a:path>
              <a:path w="2727960" h="2830829">
                <a:moveTo>
                  <a:pt x="2348019" y="2451099"/>
                </a:moveTo>
                <a:lnTo>
                  <a:pt x="2327910" y="2451099"/>
                </a:lnTo>
                <a:lnTo>
                  <a:pt x="2332990" y="2456179"/>
                </a:lnTo>
                <a:lnTo>
                  <a:pt x="2353102" y="2456179"/>
                </a:lnTo>
                <a:lnTo>
                  <a:pt x="2348019" y="2451099"/>
                </a:lnTo>
                <a:close/>
              </a:path>
              <a:path w="2727960" h="2830829">
                <a:moveTo>
                  <a:pt x="2341667" y="2444749"/>
                </a:moveTo>
                <a:lnTo>
                  <a:pt x="2321560" y="2444749"/>
                </a:lnTo>
                <a:lnTo>
                  <a:pt x="2326640" y="2449829"/>
                </a:lnTo>
                <a:lnTo>
                  <a:pt x="2346749" y="2449829"/>
                </a:lnTo>
                <a:lnTo>
                  <a:pt x="2341667" y="2444749"/>
                </a:lnTo>
                <a:close/>
              </a:path>
              <a:path w="2727960" h="2830829">
                <a:moveTo>
                  <a:pt x="2335314" y="2438399"/>
                </a:moveTo>
                <a:lnTo>
                  <a:pt x="2315210" y="2438399"/>
                </a:lnTo>
                <a:lnTo>
                  <a:pt x="2320290" y="2443479"/>
                </a:lnTo>
                <a:lnTo>
                  <a:pt x="2340396" y="2443479"/>
                </a:lnTo>
                <a:lnTo>
                  <a:pt x="2335314" y="2438399"/>
                </a:lnTo>
                <a:close/>
              </a:path>
              <a:path w="2727960" h="2830829">
                <a:moveTo>
                  <a:pt x="2328961" y="2432049"/>
                </a:moveTo>
                <a:lnTo>
                  <a:pt x="2308860" y="2432049"/>
                </a:lnTo>
                <a:lnTo>
                  <a:pt x="2313940" y="2437129"/>
                </a:lnTo>
                <a:lnTo>
                  <a:pt x="2334043" y="2437129"/>
                </a:lnTo>
                <a:lnTo>
                  <a:pt x="2328961" y="2432049"/>
                </a:lnTo>
                <a:close/>
              </a:path>
              <a:path w="2727960" h="2830829">
                <a:moveTo>
                  <a:pt x="2323879" y="2426969"/>
                </a:moveTo>
                <a:lnTo>
                  <a:pt x="2303780" y="2426969"/>
                </a:lnTo>
                <a:lnTo>
                  <a:pt x="2307590" y="2430779"/>
                </a:lnTo>
                <a:lnTo>
                  <a:pt x="2327691" y="2430779"/>
                </a:lnTo>
                <a:lnTo>
                  <a:pt x="2323879" y="2426969"/>
                </a:lnTo>
                <a:close/>
              </a:path>
              <a:path w="2727960" h="2830829">
                <a:moveTo>
                  <a:pt x="2317526" y="2420619"/>
                </a:moveTo>
                <a:lnTo>
                  <a:pt x="2297430" y="2420619"/>
                </a:lnTo>
                <a:lnTo>
                  <a:pt x="2302510" y="2425699"/>
                </a:lnTo>
                <a:lnTo>
                  <a:pt x="2322608" y="2425699"/>
                </a:lnTo>
                <a:lnTo>
                  <a:pt x="2317526" y="2420619"/>
                </a:lnTo>
                <a:close/>
              </a:path>
              <a:path w="2727960" h="2830829">
                <a:moveTo>
                  <a:pt x="2311174" y="2414269"/>
                </a:moveTo>
                <a:lnTo>
                  <a:pt x="2291080" y="2414269"/>
                </a:lnTo>
                <a:lnTo>
                  <a:pt x="2296160" y="2419349"/>
                </a:lnTo>
                <a:lnTo>
                  <a:pt x="2316256" y="2419349"/>
                </a:lnTo>
                <a:lnTo>
                  <a:pt x="2311174" y="2414269"/>
                </a:lnTo>
                <a:close/>
              </a:path>
              <a:path w="2727960" h="2830829">
                <a:moveTo>
                  <a:pt x="2304821" y="2407920"/>
                </a:moveTo>
                <a:lnTo>
                  <a:pt x="2284730" y="2407920"/>
                </a:lnTo>
                <a:lnTo>
                  <a:pt x="2289810" y="2412999"/>
                </a:lnTo>
                <a:lnTo>
                  <a:pt x="2309903" y="2412999"/>
                </a:lnTo>
                <a:lnTo>
                  <a:pt x="2304821" y="2407920"/>
                </a:lnTo>
                <a:close/>
              </a:path>
              <a:path w="2727960" h="2830829">
                <a:moveTo>
                  <a:pt x="2298468" y="2401570"/>
                </a:moveTo>
                <a:lnTo>
                  <a:pt x="2278380" y="2401570"/>
                </a:lnTo>
                <a:lnTo>
                  <a:pt x="2283460" y="2406649"/>
                </a:lnTo>
                <a:lnTo>
                  <a:pt x="2303550" y="2406649"/>
                </a:lnTo>
                <a:lnTo>
                  <a:pt x="2298468" y="2401570"/>
                </a:lnTo>
                <a:close/>
              </a:path>
              <a:path w="2727960" h="2830829">
                <a:moveTo>
                  <a:pt x="2292115" y="2395219"/>
                </a:moveTo>
                <a:lnTo>
                  <a:pt x="2272030" y="2395219"/>
                </a:lnTo>
                <a:lnTo>
                  <a:pt x="2277110" y="2400299"/>
                </a:lnTo>
                <a:lnTo>
                  <a:pt x="2297197" y="2400299"/>
                </a:lnTo>
                <a:lnTo>
                  <a:pt x="2292115" y="2395219"/>
                </a:lnTo>
                <a:close/>
              </a:path>
              <a:path w="2727960" h="2830829">
                <a:moveTo>
                  <a:pt x="2285763" y="2388869"/>
                </a:moveTo>
                <a:lnTo>
                  <a:pt x="2265680" y="2388869"/>
                </a:lnTo>
                <a:lnTo>
                  <a:pt x="2270760" y="2393949"/>
                </a:lnTo>
                <a:lnTo>
                  <a:pt x="2290845" y="2393949"/>
                </a:lnTo>
                <a:lnTo>
                  <a:pt x="2285763" y="2388869"/>
                </a:lnTo>
                <a:close/>
              </a:path>
              <a:path w="2727960" h="2830829">
                <a:moveTo>
                  <a:pt x="2279410" y="2382520"/>
                </a:moveTo>
                <a:lnTo>
                  <a:pt x="2259330" y="2382520"/>
                </a:lnTo>
                <a:lnTo>
                  <a:pt x="2264410" y="2387599"/>
                </a:lnTo>
                <a:lnTo>
                  <a:pt x="2284492" y="2387599"/>
                </a:lnTo>
                <a:lnTo>
                  <a:pt x="2279410" y="2382520"/>
                </a:lnTo>
                <a:close/>
              </a:path>
              <a:path w="2727960" h="2830829">
                <a:moveTo>
                  <a:pt x="2273057" y="2376169"/>
                </a:moveTo>
                <a:lnTo>
                  <a:pt x="2252980" y="2376169"/>
                </a:lnTo>
                <a:lnTo>
                  <a:pt x="2258060" y="2381249"/>
                </a:lnTo>
                <a:lnTo>
                  <a:pt x="2278139" y="2381249"/>
                </a:lnTo>
                <a:lnTo>
                  <a:pt x="2273057" y="2376169"/>
                </a:lnTo>
                <a:close/>
              </a:path>
              <a:path w="2727960" h="2830829">
                <a:moveTo>
                  <a:pt x="2266704" y="2369820"/>
                </a:moveTo>
                <a:lnTo>
                  <a:pt x="2246630" y="2369820"/>
                </a:lnTo>
                <a:lnTo>
                  <a:pt x="2251710" y="2374899"/>
                </a:lnTo>
                <a:lnTo>
                  <a:pt x="2271787" y="2374899"/>
                </a:lnTo>
                <a:lnTo>
                  <a:pt x="2266704" y="2369820"/>
                </a:lnTo>
                <a:close/>
              </a:path>
              <a:path w="2727960" h="2830829">
                <a:moveTo>
                  <a:pt x="2260352" y="2363469"/>
                </a:moveTo>
                <a:lnTo>
                  <a:pt x="2240280" y="2363469"/>
                </a:lnTo>
                <a:lnTo>
                  <a:pt x="2245360" y="2368549"/>
                </a:lnTo>
                <a:lnTo>
                  <a:pt x="2265434" y="2368549"/>
                </a:lnTo>
                <a:lnTo>
                  <a:pt x="2260352" y="2363469"/>
                </a:lnTo>
                <a:close/>
              </a:path>
              <a:path w="2727960" h="2830829">
                <a:moveTo>
                  <a:pt x="2253999" y="2357119"/>
                </a:moveTo>
                <a:lnTo>
                  <a:pt x="2233930" y="2357119"/>
                </a:lnTo>
                <a:lnTo>
                  <a:pt x="2239010" y="2362199"/>
                </a:lnTo>
                <a:lnTo>
                  <a:pt x="2259081" y="2362199"/>
                </a:lnTo>
                <a:lnTo>
                  <a:pt x="2253999" y="2357119"/>
                </a:lnTo>
                <a:close/>
              </a:path>
              <a:path w="2727960" h="2830829">
                <a:moveTo>
                  <a:pt x="2247646" y="2350770"/>
                </a:moveTo>
                <a:lnTo>
                  <a:pt x="2227580" y="2350770"/>
                </a:lnTo>
                <a:lnTo>
                  <a:pt x="2232660" y="2355849"/>
                </a:lnTo>
                <a:lnTo>
                  <a:pt x="2252728" y="2355849"/>
                </a:lnTo>
                <a:lnTo>
                  <a:pt x="2247646" y="2350770"/>
                </a:lnTo>
                <a:close/>
              </a:path>
              <a:path w="2727960" h="2830829">
                <a:moveTo>
                  <a:pt x="2241293" y="2344419"/>
                </a:moveTo>
                <a:lnTo>
                  <a:pt x="2221230" y="2344419"/>
                </a:lnTo>
                <a:lnTo>
                  <a:pt x="2226310" y="2349499"/>
                </a:lnTo>
                <a:lnTo>
                  <a:pt x="2246376" y="2349499"/>
                </a:lnTo>
                <a:lnTo>
                  <a:pt x="2241293" y="2344419"/>
                </a:lnTo>
                <a:close/>
              </a:path>
              <a:path w="2727960" h="2830829">
                <a:moveTo>
                  <a:pt x="2234941" y="2338069"/>
                </a:moveTo>
                <a:lnTo>
                  <a:pt x="2214880" y="2338069"/>
                </a:lnTo>
                <a:lnTo>
                  <a:pt x="2219960" y="2343149"/>
                </a:lnTo>
                <a:lnTo>
                  <a:pt x="2240023" y="2343149"/>
                </a:lnTo>
                <a:lnTo>
                  <a:pt x="2234941" y="2338069"/>
                </a:lnTo>
                <a:close/>
              </a:path>
              <a:path w="2727960" h="2830829">
                <a:moveTo>
                  <a:pt x="2228588" y="2331719"/>
                </a:moveTo>
                <a:lnTo>
                  <a:pt x="2208530" y="2331719"/>
                </a:lnTo>
                <a:lnTo>
                  <a:pt x="2213610" y="2336799"/>
                </a:lnTo>
                <a:lnTo>
                  <a:pt x="2233670" y="2336799"/>
                </a:lnTo>
                <a:lnTo>
                  <a:pt x="2228588" y="2331719"/>
                </a:lnTo>
                <a:close/>
              </a:path>
              <a:path w="2727960" h="2830829">
                <a:moveTo>
                  <a:pt x="2222235" y="2325370"/>
                </a:moveTo>
                <a:lnTo>
                  <a:pt x="2202180" y="2325370"/>
                </a:lnTo>
                <a:lnTo>
                  <a:pt x="2207260" y="2330449"/>
                </a:lnTo>
                <a:lnTo>
                  <a:pt x="2227317" y="2330449"/>
                </a:lnTo>
                <a:lnTo>
                  <a:pt x="2222235" y="2325370"/>
                </a:lnTo>
                <a:close/>
              </a:path>
              <a:path w="2727960" h="2830829">
                <a:moveTo>
                  <a:pt x="2215882" y="2319019"/>
                </a:moveTo>
                <a:lnTo>
                  <a:pt x="2195830" y="2319019"/>
                </a:lnTo>
                <a:lnTo>
                  <a:pt x="2200910" y="2324099"/>
                </a:lnTo>
                <a:lnTo>
                  <a:pt x="2220965" y="2324099"/>
                </a:lnTo>
                <a:lnTo>
                  <a:pt x="2215882" y="2319019"/>
                </a:lnTo>
                <a:close/>
              </a:path>
              <a:path w="2727960" h="2830829">
                <a:moveTo>
                  <a:pt x="2209530" y="2312669"/>
                </a:moveTo>
                <a:lnTo>
                  <a:pt x="2189480" y="2312669"/>
                </a:lnTo>
                <a:lnTo>
                  <a:pt x="2194560" y="2317749"/>
                </a:lnTo>
                <a:lnTo>
                  <a:pt x="2214612" y="2317749"/>
                </a:lnTo>
                <a:lnTo>
                  <a:pt x="2209530" y="2312669"/>
                </a:lnTo>
                <a:close/>
              </a:path>
              <a:path w="2727960" h="2830829">
                <a:moveTo>
                  <a:pt x="2203177" y="2306320"/>
                </a:moveTo>
                <a:lnTo>
                  <a:pt x="2183130" y="2306320"/>
                </a:lnTo>
                <a:lnTo>
                  <a:pt x="2188210" y="2311399"/>
                </a:lnTo>
                <a:lnTo>
                  <a:pt x="2208259" y="2311399"/>
                </a:lnTo>
                <a:lnTo>
                  <a:pt x="2203177" y="2306320"/>
                </a:lnTo>
                <a:close/>
              </a:path>
              <a:path w="2727960" h="2830829">
                <a:moveTo>
                  <a:pt x="2196824" y="2299969"/>
                </a:moveTo>
                <a:lnTo>
                  <a:pt x="2176780" y="2299969"/>
                </a:lnTo>
                <a:lnTo>
                  <a:pt x="2181860" y="2305049"/>
                </a:lnTo>
                <a:lnTo>
                  <a:pt x="2201906" y="2305049"/>
                </a:lnTo>
                <a:lnTo>
                  <a:pt x="2196824" y="2299969"/>
                </a:lnTo>
                <a:close/>
              </a:path>
              <a:path w="2727960" h="2830829">
                <a:moveTo>
                  <a:pt x="2190472" y="2293620"/>
                </a:moveTo>
                <a:lnTo>
                  <a:pt x="2170430" y="2293620"/>
                </a:lnTo>
                <a:lnTo>
                  <a:pt x="2175510" y="2298699"/>
                </a:lnTo>
                <a:lnTo>
                  <a:pt x="2195554" y="2298699"/>
                </a:lnTo>
                <a:lnTo>
                  <a:pt x="2190472" y="2293620"/>
                </a:lnTo>
                <a:close/>
              </a:path>
              <a:path w="2727960" h="2830829">
                <a:moveTo>
                  <a:pt x="2184119" y="2287269"/>
                </a:moveTo>
                <a:lnTo>
                  <a:pt x="2164080" y="2287269"/>
                </a:lnTo>
                <a:lnTo>
                  <a:pt x="2169160" y="2292349"/>
                </a:lnTo>
                <a:lnTo>
                  <a:pt x="2189201" y="2292349"/>
                </a:lnTo>
                <a:lnTo>
                  <a:pt x="2184119" y="2287269"/>
                </a:lnTo>
                <a:close/>
              </a:path>
              <a:path w="2727960" h="2830829">
                <a:moveTo>
                  <a:pt x="2177766" y="2280920"/>
                </a:moveTo>
                <a:lnTo>
                  <a:pt x="2157730" y="2280920"/>
                </a:lnTo>
                <a:lnTo>
                  <a:pt x="2162810" y="2285999"/>
                </a:lnTo>
                <a:lnTo>
                  <a:pt x="2182848" y="2285999"/>
                </a:lnTo>
                <a:lnTo>
                  <a:pt x="2177766" y="2280920"/>
                </a:lnTo>
                <a:close/>
              </a:path>
              <a:path w="2727960" h="2830829">
                <a:moveTo>
                  <a:pt x="2171413" y="2274570"/>
                </a:moveTo>
                <a:lnTo>
                  <a:pt x="2151380" y="2274570"/>
                </a:lnTo>
                <a:lnTo>
                  <a:pt x="2156460" y="2279649"/>
                </a:lnTo>
                <a:lnTo>
                  <a:pt x="2176496" y="2279649"/>
                </a:lnTo>
                <a:lnTo>
                  <a:pt x="2171413" y="2274570"/>
                </a:lnTo>
                <a:close/>
              </a:path>
              <a:path w="2727960" h="2830829">
                <a:moveTo>
                  <a:pt x="2165061" y="2268219"/>
                </a:moveTo>
                <a:lnTo>
                  <a:pt x="2145030" y="2268219"/>
                </a:lnTo>
                <a:lnTo>
                  <a:pt x="2150110" y="2273299"/>
                </a:lnTo>
                <a:lnTo>
                  <a:pt x="2170143" y="2273299"/>
                </a:lnTo>
                <a:lnTo>
                  <a:pt x="2165061" y="2268219"/>
                </a:lnTo>
                <a:close/>
              </a:path>
              <a:path w="2727960" h="2830829">
                <a:moveTo>
                  <a:pt x="2158708" y="2261869"/>
                </a:moveTo>
                <a:lnTo>
                  <a:pt x="2138680" y="2261869"/>
                </a:lnTo>
                <a:lnTo>
                  <a:pt x="2143760" y="2266949"/>
                </a:lnTo>
                <a:lnTo>
                  <a:pt x="2163790" y="2266949"/>
                </a:lnTo>
                <a:lnTo>
                  <a:pt x="2158708" y="2261869"/>
                </a:lnTo>
                <a:close/>
              </a:path>
              <a:path w="2727960" h="2830829">
                <a:moveTo>
                  <a:pt x="2152355" y="2255519"/>
                </a:moveTo>
                <a:lnTo>
                  <a:pt x="2132330" y="2255519"/>
                </a:lnTo>
                <a:lnTo>
                  <a:pt x="2137410" y="2260599"/>
                </a:lnTo>
                <a:lnTo>
                  <a:pt x="2157437" y="2260599"/>
                </a:lnTo>
                <a:lnTo>
                  <a:pt x="2152355" y="2255519"/>
                </a:lnTo>
                <a:close/>
              </a:path>
              <a:path w="2727960" h="2830829">
                <a:moveTo>
                  <a:pt x="2146002" y="2249169"/>
                </a:moveTo>
                <a:lnTo>
                  <a:pt x="2125980" y="2249169"/>
                </a:lnTo>
                <a:lnTo>
                  <a:pt x="2131060" y="2254249"/>
                </a:lnTo>
                <a:lnTo>
                  <a:pt x="2151085" y="2254249"/>
                </a:lnTo>
                <a:lnTo>
                  <a:pt x="2146002" y="2249169"/>
                </a:lnTo>
                <a:close/>
              </a:path>
              <a:path w="2727960" h="2830829">
                <a:moveTo>
                  <a:pt x="2139650" y="2242820"/>
                </a:moveTo>
                <a:lnTo>
                  <a:pt x="2119630" y="2242820"/>
                </a:lnTo>
                <a:lnTo>
                  <a:pt x="2124710" y="2247899"/>
                </a:lnTo>
                <a:lnTo>
                  <a:pt x="2144732" y="2247899"/>
                </a:lnTo>
                <a:lnTo>
                  <a:pt x="2139650" y="2242820"/>
                </a:lnTo>
                <a:close/>
              </a:path>
              <a:path w="2727960" h="2830829">
                <a:moveTo>
                  <a:pt x="2133297" y="2236469"/>
                </a:moveTo>
                <a:lnTo>
                  <a:pt x="2113280" y="2236469"/>
                </a:lnTo>
                <a:lnTo>
                  <a:pt x="2118360" y="2241549"/>
                </a:lnTo>
                <a:lnTo>
                  <a:pt x="2138379" y="2241549"/>
                </a:lnTo>
                <a:lnTo>
                  <a:pt x="2133297" y="2236469"/>
                </a:lnTo>
                <a:close/>
              </a:path>
              <a:path w="2727960" h="2830829">
                <a:moveTo>
                  <a:pt x="2126944" y="2230120"/>
                </a:moveTo>
                <a:lnTo>
                  <a:pt x="2106930" y="2230120"/>
                </a:lnTo>
                <a:lnTo>
                  <a:pt x="2112010" y="2235199"/>
                </a:lnTo>
                <a:lnTo>
                  <a:pt x="2132026" y="2235199"/>
                </a:lnTo>
                <a:lnTo>
                  <a:pt x="2126944" y="2230120"/>
                </a:lnTo>
                <a:close/>
              </a:path>
              <a:path w="2727960" h="2830829">
                <a:moveTo>
                  <a:pt x="1918574" y="2021839"/>
                </a:moveTo>
                <a:lnTo>
                  <a:pt x="1898650" y="2021839"/>
                </a:lnTo>
                <a:lnTo>
                  <a:pt x="2105660" y="2228849"/>
                </a:lnTo>
                <a:lnTo>
                  <a:pt x="2125674" y="2228849"/>
                </a:lnTo>
                <a:lnTo>
                  <a:pt x="1918574" y="2021839"/>
                </a:lnTo>
                <a:close/>
              </a:path>
              <a:path w="2727960" h="2830829">
                <a:moveTo>
                  <a:pt x="2666927" y="2769869"/>
                </a:moveTo>
                <a:lnTo>
                  <a:pt x="2646680" y="2769869"/>
                </a:lnTo>
                <a:lnTo>
                  <a:pt x="2707640" y="2830829"/>
                </a:lnTo>
                <a:lnTo>
                  <a:pt x="2727913" y="2830829"/>
                </a:lnTo>
                <a:lnTo>
                  <a:pt x="2666927" y="2769869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0" y="4145279"/>
            <a:ext cx="2707640" cy="2707640"/>
          </a:xfrm>
          <a:custGeom>
            <a:avLst/>
            <a:gdLst/>
            <a:ahLst/>
            <a:cxnLst/>
            <a:rect l="l" t="t" r="r" b="b"/>
            <a:pathLst>
              <a:path w="2707640" h="27076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707640" h="2707640">
                <a:moveTo>
                  <a:pt x="3810" y="3810"/>
                </a:moveTo>
                <a:lnTo>
                  <a:pt x="0" y="3810"/>
                </a:lnTo>
                <a:lnTo>
                  <a:pt x="0" y="16509"/>
                </a:lnTo>
                <a:lnTo>
                  <a:pt x="16509" y="16509"/>
                </a:lnTo>
                <a:lnTo>
                  <a:pt x="3810" y="3810"/>
                </a:lnTo>
                <a:close/>
              </a:path>
              <a:path w="2707640" h="2707640">
                <a:moveTo>
                  <a:pt x="16510" y="16510"/>
                </a:moveTo>
                <a:lnTo>
                  <a:pt x="0" y="16510"/>
                </a:lnTo>
                <a:lnTo>
                  <a:pt x="0" y="18993"/>
                </a:lnTo>
                <a:lnTo>
                  <a:pt x="3868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707640" h="2707640">
                <a:moveTo>
                  <a:pt x="22860" y="22860"/>
                </a:moveTo>
                <a:lnTo>
                  <a:pt x="3868" y="22860"/>
                </a:lnTo>
                <a:lnTo>
                  <a:pt x="10221" y="29210"/>
                </a:lnTo>
                <a:lnTo>
                  <a:pt x="29210" y="29210"/>
                </a:lnTo>
                <a:lnTo>
                  <a:pt x="22860" y="22860"/>
                </a:lnTo>
                <a:close/>
              </a:path>
              <a:path w="2707640" h="2707640">
                <a:moveTo>
                  <a:pt x="29210" y="29210"/>
                </a:moveTo>
                <a:lnTo>
                  <a:pt x="10221" y="29210"/>
                </a:lnTo>
                <a:lnTo>
                  <a:pt x="22926" y="41910"/>
                </a:lnTo>
                <a:lnTo>
                  <a:pt x="41910" y="41910"/>
                </a:lnTo>
                <a:lnTo>
                  <a:pt x="29210" y="29210"/>
                </a:lnTo>
                <a:close/>
              </a:path>
              <a:path w="2707640" h="2707640">
                <a:moveTo>
                  <a:pt x="41910" y="41910"/>
                </a:moveTo>
                <a:lnTo>
                  <a:pt x="22926" y="41910"/>
                </a:lnTo>
                <a:lnTo>
                  <a:pt x="29279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707640" h="2707640">
                <a:moveTo>
                  <a:pt x="48260" y="48260"/>
                </a:moveTo>
                <a:lnTo>
                  <a:pt x="29279" y="48260"/>
                </a:lnTo>
                <a:lnTo>
                  <a:pt x="35632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707640" h="2707640">
                <a:moveTo>
                  <a:pt x="54610" y="54610"/>
                </a:moveTo>
                <a:lnTo>
                  <a:pt x="35632" y="54610"/>
                </a:lnTo>
                <a:lnTo>
                  <a:pt x="41984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707640" h="2707640">
                <a:moveTo>
                  <a:pt x="60960" y="60960"/>
                </a:moveTo>
                <a:lnTo>
                  <a:pt x="41984" y="60960"/>
                </a:lnTo>
                <a:lnTo>
                  <a:pt x="48337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707640" h="2707640">
                <a:moveTo>
                  <a:pt x="67310" y="67310"/>
                </a:moveTo>
                <a:lnTo>
                  <a:pt x="48337" y="67310"/>
                </a:lnTo>
                <a:lnTo>
                  <a:pt x="54690" y="73659"/>
                </a:lnTo>
                <a:lnTo>
                  <a:pt x="73659" y="73659"/>
                </a:lnTo>
                <a:lnTo>
                  <a:pt x="67310" y="67310"/>
                </a:lnTo>
                <a:close/>
              </a:path>
              <a:path w="2707640" h="2707640">
                <a:moveTo>
                  <a:pt x="73660" y="73660"/>
                </a:moveTo>
                <a:lnTo>
                  <a:pt x="54690" y="73660"/>
                </a:lnTo>
                <a:lnTo>
                  <a:pt x="61043" y="80010"/>
                </a:lnTo>
                <a:lnTo>
                  <a:pt x="80010" y="80010"/>
                </a:lnTo>
                <a:lnTo>
                  <a:pt x="73660" y="73660"/>
                </a:lnTo>
                <a:close/>
              </a:path>
              <a:path w="2707640" h="2707640">
                <a:moveTo>
                  <a:pt x="80010" y="80010"/>
                </a:moveTo>
                <a:lnTo>
                  <a:pt x="61043" y="80010"/>
                </a:lnTo>
                <a:lnTo>
                  <a:pt x="67395" y="86359"/>
                </a:lnTo>
                <a:lnTo>
                  <a:pt x="86359" y="86359"/>
                </a:lnTo>
                <a:lnTo>
                  <a:pt x="80010" y="80010"/>
                </a:lnTo>
                <a:close/>
              </a:path>
              <a:path w="2707640" h="2707640">
                <a:moveTo>
                  <a:pt x="86360" y="86360"/>
                </a:moveTo>
                <a:lnTo>
                  <a:pt x="67395" y="86360"/>
                </a:lnTo>
                <a:lnTo>
                  <a:pt x="73748" y="92709"/>
                </a:lnTo>
                <a:lnTo>
                  <a:pt x="92709" y="92709"/>
                </a:lnTo>
                <a:lnTo>
                  <a:pt x="86360" y="86360"/>
                </a:lnTo>
                <a:close/>
              </a:path>
              <a:path w="2707640" h="2707640">
                <a:moveTo>
                  <a:pt x="92710" y="92710"/>
                </a:moveTo>
                <a:lnTo>
                  <a:pt x="73748" y="92710"/>
                </a:lnTo>
                <a:lnTo>
                  <a:pt x="80101" y="99060"/>
                </a:lnTo>
                <a:lnTo>
                  <a:pt x="99060" y="99060"/>
                </a:lnTo>
                <a:lnTo>
                  <a:pt x="92710" y="92710"/>
                </a:lnTo>
                <a:close/>
              </a:path>
              <a:path w="2707640" h="2707640">
                <a:moveTo>
                  <a:pt x="99060" y="99060"/>
                </a:moveTo>
                <a:lnTo>
                  <a:pt x="80101" y="99060"/>
                </a:lnTo>
                <a:lnTo>
                  <a:pt x="86454" y="105409"/>
                </a:lnTo>
                <a:lnTo>
                  <a:pt x="105409" y="105409"/>
                </a:lnTo>
                <a:lnTo>
                  <a:pt x="99060" y="99060"/>
                </a:lnTo>
                <a:close/>
              </a:path>
              <a:path w="2707640" h="2707640">
                <a:moveTo>
                  <a:pt x="105410" y="105410"/>
                </a:moveTo>
                <a:lnTo>
                  <a:pt x="86454" y="105410"/>
                </a:lnTo>
                <a:lnTo>
                  <a:pt x="92806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707640" h="2707640">
                <a:moveTo>
                  <a:pt x="111760" y="111760"/>
                </a:moveTo>
                <a:lnTo>
                  <a:pt x="92806" y="111760"/>
                </a:lnTo>
                <a:lnTo>
                  <a:pt x="991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707640" h="2707640">
                <a:moveTo>
                  <a:pt x="118110" y="118110"/>
                </a:moveTo>
                <a:lnTo>
                  <a:pt x="99159" y="118110"/>
                </a:lnTo>
                <a:lnTo>
                  <a:pt x="105512" y="124459"/>
                </a:lnTo>
                <a:lnTo>
                  <a:pt x="124459" y="124459"/>
                </a:lnTo>
                <a:lnTo>
                  <a:pt x="118110" y="118110"/>
                </a:lnTo>
                <a:close/>
              </a:path>
              <a:path w="2707640" h="2707640">
                <a:moveTo>
                  <a:pt x="124460" y="124460"/>
                </a:moveTo>
                <a:lnTo>
                  <a:pt x="105512" y="124460"/>
                </a:lnTo>
                <a:lnTo>
                  <a:pt x="111865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707640" h="2707640">
                <a:moveTo>
                  <a:pt x="130810" y="130810"/>
                </a:moveTo>
                <a:lnTo>
                  <a:pt x="111865" y="130810"/>
                </a:lnTo>
                <a:lnTo>
                  <a:pt x="118217" y="137159"/>
                </a:lnTo>
                <a:lnTo>
                  <a:pt x="137159" y="137159"/>
                </a:lnTo>
                <a:lnTo>
                  <a:pt x="130810" y="130810"/>
                </a:lnTo>
                <a:close/>
              </a:path>
              <a:path w="2707640" h="2707640">
                <a:moveTo>
                  <a:pt x="137160" y="137160"/>
                </a:moveTo>
                <a:lnTo>
                  <a:pt x="118217" y="137160"/>
                </a:lnTo>
                <a:lnTo>
                  <a:pt x="12457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707640" h="2707640">
                <a:moveTo>
                  <a:pt x="143510" y="143510"/>
                </a:moveTo>
                <a:lnTo>
                  <a:pt x="124570" y="143510"/>
                </a:lnTo>
                <a:lnTo>
                  <a:pt x="130923" y="149860"/>
                </a:lnTo>
                <a:lnTo>
                  <a:pt x="149860" y="149860"/>
                </a:lnTo>
                <a:lnTo>
                  <a:pt x="143510" y="143510"/>
                </a:lnTo>
                <a:close/>
              </a:path>
              <a:path w="2707640" h="2707640">
                <a:moveTo>
                  <a:pt x="149860" y="149860"/>
                </a:moveTo>
                <a:lnTo>
                  <a:pt x="130923" y="149860"/>
                </a:lnTo>
                <a:lnTo>
                  <a:pt x="137276" y="156209"/>
                </a:lnTo>
                <a:lnTo>
                  <a:pt x="156209" y="156209"/>
                </a:lnTo>
                <a:lnTo>
                  <a:pt x="149860" y="149860"/>
                </a:lnTo>
                <a:close/>
              </a:path>
              <a:path w="2707640" h="2707640">
                <a:moveTo>
                  <a:pt x="156210" y="156210"/>
                </a:moveTo>
                <a:lnTo>
                  <a:pt x="137276" y="156210"/>
                </a:lnTo>
                <a:lnTo>
                  <a:pt x="143628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707640" h="2707640">
                <a:moveTo>
                  <a:pt x="162560" y="162560"/>
                </a:moveTo>
                <a:lnTo>
                  <a:pt x="143628" y="162560"/>
                </a:lnTo>
                <a:lnTo>
                  <a:pt x="149981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707640" h="2707640">
                <a:moveTo>
                  <a:pt x="168910" y="168910"/>
                </a:moveTo>
                <a:lnTo>
                  <a:pt x="149981" y="168910"/>
                </a:lnTo>
                <a:lnTo>
                  <a:pt x="156334" y="175260"/>
                </a:lnTo>
                <a:lnTo>
                  <a:pt x="175260" y="175260"/>
                </a:lnTo>
                <a:lnTo>
                  <a:pt x="168910" y="168910"/>
                </a:lnTo>
                <a:close/>
              </a:path>
              <a:path w="2707640" h="2707640">
                <a:moveTo>
                  <a:pt x="175260" y="175260"/>
                </a:moveTo>
                <a:lnTo>
                  <a:pt x="156334" y="175260"/>
                </a:lnTo>
                <a:lnTo>
                  <a:pt x="162686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707640" h="2707640">
                <a:moveTo>
                  <a:pt x="181610" y="181610"/>
                </a:moveTo>
                <a:lnTo>
                  <a:pt x="162686" y="181610"/>
                </a:lnTo>
                <a:lnTo>
                  <a:pt x="169039" y="187959"/>
                </a:lnTo>
                <a:lnTo>
                  <a:pt x="187959" y="187959"/>
                </a:lnTo>
                <a:lnTo>
                  <a:pt x="181610" y="181610"/>
                </a:lnTo>
                <a:close/>
              </a:path>
              <a:path w="2707640" h="2707640">
                <a:moveTo>
                  <a:pt x="187960" y="187960"/>
                </a:moveTo>
                <a:lnTo>
                  <a:pt x="169039" y="187960"/>
                </a:lnTo>
                <a:lnTo>
                  <a:pt x="175392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707640" h="2707640">
                <a:moveTo>
                  <a:pt x="194310" y="194310"/>
                </a:moveTo>
                <a:lnTo>
                  <a:pt x="175392" y="194310"/>
                </a:lnTo>
                <a:lnTo>
                  <a:pt x="181745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707640" h="2707640">
                <a:moveTo>
                  <a:pt x="200660" y="200660"/>
                </a:moveTo>
                <a:lnTo>
                  <a:pt x="181745" y="200660"/>
                </a:lnTo>
                <a:lnTo>
                  <a:pt x="200803" y="219710"/>
                </a:lnTo>
                <a:lnTo>
                  <a:pt x="219710" y="219710"/>
                </a:lnTo>
                <a:lnTo>
                  <a:pt x="200660" y="200660"/>
                </a:lnTo>
                <a:close/>
              </a:path>
              <a:path w="2707640" h="2707640">
                <a:moveTo>
                  <a:pt x="219710" y="219710"/>
                </a:moveTo>
                <a:lnTo>
                  <a:pt x="200803" y="219710"/>
                </a:lnTo>
                <a:lnTo>
                  <a:pt x="207156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707640" h="2707640">
                <a:moveTo>
                  <a:pt x="226060" y="226060"/>
                </a:moveTo>
                <a:lnTo>
                  <a:pt x="207156" y="226060"/>
                </a:lnTo>
                <a:lnTo>
                  <a:pt x="213508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707640" h="2707640">
                <a:moveTo>
                  <a:pt x="232410" y="232410"/>
                </a:moveTo>
                <a:lnTo>
                  <a:pt x="213508" y="232410"/>
                </a:lnTo>
                <a:lnTo>
                  <a:pt x="219861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707640" h="2707640">
                <a:moveTo>
                  <a:pt x="238760" y="238760"/>
                </a:moveTo>
                <a:lnTo>
                  <a:pt x="219861" y="238760"/>
                </a:lnTo>
                <a:lnTo>
                  <a:pt x="226214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707640" h="2707640">
                <a:moveTo>
                  <a:pt x="245110" y="245110"/>
                </a:moveTo>
                <a:lnTo>
                  <a:pt x="226214" y="245110"/>
                </a:lnTo>
                <a:lnTo>
                  <a:pt x="232567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707640" h="2707640">
                <a:moveTo>
                  <a:pt x="251460" y="251460"/>
                </a:moveTo>
                <a:lnTo>
                  <a:pt x="232567" y="251460"/>
                </a:lnTo>
                <a:lnTo>
                  <a:pt x="238919" y="257810"/>
                </a:lnTo>
                <a:lnTo>
                  <a:pt x="257810" y="257810"/>
                </a:lnTo>
                <a:lnTo>
                  <a:pt x="251460" y="251460"/>
                </a:lnTo>
                <a:close/>
              </a:path>
              <a:path w="2707640" h="2707640">
                <a:moveTo>
                  <a:pt x="257810" y="257810"/>
                </a:moveTo>
                <a:lnTo>
                  <a:pt x="238919" y="257810"/>
                </a:lnTo>
                <a:lnTo>
                  <a:pt x="245272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707640" h="2707640">
                <a:moveTo>
                  <a:pt x="264160" y="264160"/>
                </a:moveTo>
                <a:lnTo>
                  <a:pt x="245272" y="264160"/>
                </a:lnTo>
                <a:lnTo>
                  <a:pt x="251625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707640" h="2707640">
                <a:moveTo>
                  <a:pt x="270510" y="270510"/>
                </a:moveTo>
                <a:lnTo>
                  <a:pt x="251625" y="270510"/>
                </a:lnTo>
                <a:lnTo>
                  <a:pt x="257977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707640" h="2707640">
                <a:moveTo>
                  <a:pt x="276860" y="276860"/>
                </a:moveTo>
                <a:lnTo>
                  <a:pt x="257977" y="276860"/>
                </a:lnTo>
                <a:lnTo>
                  <a:pt x="26433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707640" h="2707640">
                <a:moveTo>
                  <a:pt x="283210" y="283210"/>
                </a:moveTo>
                <a:lnTo>
                  <a:pt x="264330" y="283210"/>
                </a:lnTo>
                <a:lnTo>
                  <a:pt x="270683" y="289560"/>
                </a:lnTo>
                <a:lnTo>
                  <a:pt x="289560" y="289560"/>
                </a:lnTo>
                <a:lnTo>
                  <a:pt x="283210" y="283210"/>
                </a:lnTo>
                <a:close/>
              </a:path>
              <a:path w="2707640" h="2707640">
                <a:moveTo>
                  <a:pt x="289560" y="289560"/>
                </a:moveTo>
                <a:lnTo>
                  <a:pt x="270683" y="289560"/>
                </a:lnTo>
                <a:lnTo>
                  <a:pt x="277036" y="295909"/>
                </a:lnTo>
                <a:lnTo>
                  <a:pt x="295910" y="295909"/>
                </a:lnTo>
                <a:lnTo>
                  <a:pt x="289560" y="289560"/>
                </a:lnTo>
                <a:close/>
              </a:path>
              <a:path w="2707640" h="2707640">
                <a:moveTo>
                  <a:pt x="295910" y="295910"/>
                </a:moveTo>
                <a:lnTo>
                  <a:pt x="277036" y="295910"/>
                </a:lnTo>
                <a:lnTo>
                  <a:pt x="289741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707640" h="2707640">
                <a:moveTo>
                  <a:pt x="308610" y="308610"/>
                </a:moveTo>
                <a:lnTo>
                  <a:pt x="289741" y="308610"/>
                </a:lnTo>
                <a:lnTo>
                  <a:pt x="296094" y="314959"/>
                </a:lnTo>
                <a:lnTo>
                  <a:pt x="314960" y="314959"/>
                </a:lnTo>
                <a:lnTo>
                  <a:pt x="308610" y="308610"/>
                </a:lnTo>
                <a:close/>
              </a:path>
              <a:path w="2707640" h="2707640">
                <a:moveTo>
                  <a:pt x="314960" y="314960"/>
                </a:moveTo>
                <a:lnTo>
                  <a:pt x="296094" y="314960"/>
                </a:lnTo>
                <a:lnTo>
                  <a:pt x="302447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707640" h="2707640">
                <a:moveTo>
                  <a:pt x="321310" y="321310"/>
                </a:moveTo>
                <a:lnTo>
                  <a:pt x="302447" y="321310"/>
                </a:lnTo>
                <a:lnTo>
                  <a:pt x="308799" y="327660"/>
                </a:lnTo>
                <a:lnTo>
                  <a:pt x="327660" y="327660"/>
                </a:lnTo>
                <a:lnTo>
                  <a:pt x="321310" y="321310"/>
                </a:lnTo>
                <a:close/>
              </a:path>
              <a:path w="2707640" h="2707640">
                <a:moveTo>
                  <a:pt x="327660" y="327660"/>
                </a:moveTo>
                <a:lnTo>
                  <a:pt x="308799" y="327660"/>
                </a:lnTo>
                <a:lnTo>
                  <a:pt x="315152" y="334010"/>
                </a:lnTo>
                <a:lnTo>
                  <a:pt x="334010" y="334010"/>
                </a:lnTo>
                <a:lnTo>
                  <a:pt x="327660" y="327660"/>
                </a:lnTo>
                <a:close/>
              </a:path>
              <a:path w="2707640" h="2707640">
                <a:moveTo>
                  <a:pt x="334010" y="334010"/>
                </a:moveTo>
                <a:lnTo>
                  <a:pt x="315152" y="334010"/>
                </a:lnTo>
                <a:lnTo>
                  <a:pt x="321505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707640" h="2707640">
                <a:moveTo>
                  <a:pt x="340360" y="340360"/>
                </a:moveTo>
                <a:lnTo>
                  <a:pt x="321505" y="340360"/>
                </a:lnTo>
                <a:lnTo>
                  <a:pt x="327858" y="346710"/>
                </a:lnTo>
                <a:lnTo>
                  <a:pt x="346710" y="346710"/>
                </a:lnTo>
                <a:lnTo>
                  <a:pt x="340360" y="340360"/>
                </a:lnTo>
                <a:close/>
              </a:path>
              <a:path w="2707640" h="2707640">
                <a:moveTo>
                  <a:pt x="346710" y="346710"/>
                </a:moveTo>
                <a:lnTo>
                  <a:pt x="327858" y="346710"/>
                </a:lnTo>
                <a:lnTo>
                  <a:pt x="334210" y="353060"/>
                </a:lnTo>
                <a:lnTo>
                  <a:pt x="353060" y="353060"/>
                </a:lnTo>
                <a:lnTo>
                  <a:pt x="346710" y="346710"/>
                </a:lnTo>
                <a:close/>
              </a:path>
              <a:path w="2707640" h="2707640">
                <a:moveTo>
                  <a:pt x="353060" y="353060"/>
                </a:moveTo>
                <a:lnTo>
                  <a:pt x="334210" y="353060"/>
                </a:lnTo>
                <a:lnTo>
                  <a:pt x="340563" y="359410"/>
                </a:lnTo>
                <a:lnTo>
                  <a:pt x="359410" y="359410"/>
                </a:lnTo>
                <a:lnTo>
                  <a:pt x="353060" y="353060"/>
                </a:lnTo>
                <a:close/>
              </a:path>
              <a:path w="2707640" h="2707640">
                <a:moveTo>
                  <a:pt x="359410" y="359410"/>
                </a:moveTo>
                <a:lnTo>
                  <a:pt x="340563" y="359410"/>
                </a:lnTo>
                <a:lnTo>
                  <a:pt x="346916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707640" h="2707640">
                <a:moveTo>
                  <a:pt x="365760" y="365760"/>
                </a:moveTo>
                <a:lnTo>
                  <a:pt x="346916" y="365760"/>
                </a:lnTo>
                <a:lnTo>
                  <a:pt x="359621" y="378460"/>
                </a:lnTo>
                <a:lnTo>
                  <a:pt x="378460" y="378460"/>
                </a:lnTo>
                <a:lnTo>
                  <a:pt x="365760" y="365760"/>
                </a:lnTo>
                <a:close/>
              </a:path>
              <a:path w="2707640" h="2707640">
                <a:moveTo>
                  <a:pt x="378460" y="378460"/>
                </a:moveTo>
                <a:lnTo>
                  <a:pt x="359621" y="378460"/>
                </a:lnTo>
                <a:lnTo>
                  <a:pt x="372327" y="391160"/>
                </a:lnTo>
                <a:lnTo>
                  <a:pt x="391160" y="391160"/>
                </a:lnTo>
                <a:lnTo>
                  <a:pt x="378460" y="378460"/>
                </a:lnTo>
                <a:close/>
              </a:path>
              <a:path w="2707640" h="2707640">
                <a:moveTo>
                  <a:pt x="391160" y="391160"/>
                </a:moveTo>
                <a:lnTo>
                  <a:pt x="372327" y="391160"/>
                </a:lnTo>
                <a:lnTo>
                  <a:pt x="385032" y="403860"/>
                </a:lnTo>
                <a:lnTo>
                  <a:pt x="403860" y="403860"/>
                </a:lnTo>
                <a:lnTo>
                  <a:pt x="391160" y="391160"/>
                </a:lnTo>
                <a:close/>
              </a:path>
              <a:path w="2707640" h="2707640">
                <a:moveTo>
                  <a:pt x="403860" y="403860"/>
                </a:moveTo>
                <a:lnTo>
                  <a:pt x="385032" y="403860"/>
                </a:lnTo>
                <a:lnTo>
                  <a:pt x="391385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707640" h="2707640">
                <a:moveTo>
                  <a:pt x="410210" y="410210"/>
                </a:moveTo>
                <a:lnTo>
                  <a:pt x="391385" y="410210"/>
                </a:lnTo>
                <a:lnTo>
                  <a:pt x="404090" y="422910"/>
                </a:lnTo>
                <a:lnTo>
                  <a:pt x="422910" y="422910"/>
                </a:lnTo>
                <a:lnTo>
                  <a:pt x="410210" y="410210"/>
                </a:lnTo>
                <a:close/>
              </a:path>
              <a:path w="2707640" h="2707640">
                <a:moveTo>
                  <a:pt x="422910" y="422910"/>
                </a:moveTo>
                <a:lnTo>
                  <a:pt x="404090" y="422910"/>
                </a:lnTo>
                <a:lnTo>
                  <a:pt x="416796" y="435609"/>
                </a:lnTo>
                <a:lnTo>
                  <a:pt x="435609" y="435609"/>
                </a:lnTo>
                <a:lnTo>
                  <a:pt x="422910" y="422910"/>
                </a:lnTo>
                <a:close/>
              </a:path>
              <a:path w="2707640" h="2707640">
                <a:moveTo>
                  <a:pt x="435610" y="435610"/>
                </a:moveTo>
                <a:lnTo>
                  <a:pt x="416796" y="435610"/>
                </a:lnTo>
                <a:lnTo>
                  <a:pt x="423149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707640" h="2707640">
                <a:moveTo>
                  <a:pt x="441960" y="441960"/>
                </a:moveTo>
                <a:lnTo>
                  <a:pt x="423149" y="441960"/>
                </a:lnTo>
                <a:lnTo>
                  <a:pt x="429501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707640" h="2707640">
                <a:moveTo>
                  <a:pt x="448310" y="448310"/>
                </a:moveTo>
                <a:lnTo>
                  <a:pt x="429501" y="448310"/>
                </a:lnTo>
                <a:lnTo>
                  <a:pt x="435854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707640" h="2707640">
                <a:moveTo>
                  <a:pt x="454660" y="454660"/>
                </a:moveTo>
                <a:lnTo>
                  <a:pt x="435854" y="454660"/>
                </a:lnTo>
                <a:lnTo>
                  <a:pt x="442207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707640" h="2707640">
                <a:moveTo>
                  <a:pt x="461010" y="461010"/>
                </a:moveTo>
                <a:lnTo>
                  <a:pt x="442207" y="461010"/>
                </a:lnTo>
                <a:lnTo>
                  <a:pt x="44856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707640" h="2707640">
                <a:moveTo>
                  <a:pt x="467360" y="467360"/>
                </a:moveTo>
                <a:lnTo>
                  <a:pt x="448560" y="467360"/>
                </a:lnTo>
                <a:lnTo>
                  <a:pt x="454912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707640" h="2707640">
                <a:moveTo>
                  <a:pt x="473710" y="473710"/>
                </a:moveTo>
                <a:lnTo>
                  <a:pt x="454912" y="473710"/>
                </a:lnTo>
                <a:lnTo>
                  <a:pt x="461265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707640" h="2707640">
                <a:moveTo>
                  <a:pt x="480060" y="480060"/>
                </a:moveTo>
                <a:lnTo>
                  <a:pt x="461265" y="480060"/>
                </a:lnTo>
                <a:lnTo>
                  <a:pt x="467618" y="486409"/>
                </a:lnTo>
                <a:lnTo>
                  <a:pt x="486410" y="486409"/>
                </a:lnTo>
                <a:lnTo>
                  <a:pt x="480060" y="480060"/>
                </a:lnTo>
                <a:close/>
              </a:path>
              <a:path w="2707640" h="2707640">
                <a:moveTo>
                  <a:pt x="486410" y="486410"/>
                </a:moveTo>
                <a:lnTo>
                  <a:pt x="467618" y="486410"/>
                </a:lnTo>
                <a:lnTo>
                  <a:pt x="473971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707640" h="2707640">
                <a:moveTo>
                  <a:pt x="492760" y="492760"/>
                </a:moveTo>
                <a:lnTo>
                  <a:pt x="473971" y="492760"/>
                </a:lnTo>
                <a:lnTo>
                  <a:pt x="480323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707640" h="2707640">
                <a:moveTo>
                  <a:pt x="499110" y="499110"/>
                </a:moveTo>
                <a:lnTo>
                  <a:pt x="480323" y="499110"/>
                </a:lnTo>
                <a:lnTo>
                  <a:pt x="486676" y="505460"/>
                </a:lnTo>
                <a:lnTo>
                  <a:pt x="505460" y="505460"/>
                </a:lnTo>
                <a:lnTo>
                  <a:pt x="499110" y="499110"/>
                </a:lnTo>
                <a:close/>
              </a:path>
              <a:path w="2707640" h="2707640">
                <a:moveTo>
                  <a:pt x="505460" y="505460"/>
                </a:moveTo>
                <a:lnTo>
                  <a:pt x="486676" y="505460"/>
                </a:lnTo>
                <a:lnTo>
                  <a:pt x="499381" y="518160"/>
                </a:lnTo>
                <a:lnTo>
                  <a:pt x="518160" y="518160"/>
                </a:lnTo>
                <a:lnTo>
                  <a:pt x="505460" y="505460"/>
                </a:lnTo>
                <a:close/>
              </a:path>
              <a:path w="2707640" h="2707640">
                <a:moveTo>
                  <a:pt x="518160" y="518160"/>
                </a:moveTo>
                <a:lnTo>
                  <a:pt x="499381" y="518160"/>
                </a:lnTo>
                <a:lnTo>
                  <a:pt x="505734" y="524510"/>
                </a:lnTo>
                <a:lnTo>
                  <a:pt x="524510" y="524510"/>
                </a:lnTo>
                <a:lnTo>
                  <a:pt x="518160" y="518160"/>
                </a:lnTo>
                <a:close/>
              </a:path>
              <a:path w="2707640" h="2707640">
                <a:moveTo>
                  <a:pt x="524510" y="524510"/>
                </a:moveTo>
                <a:lnTo>
                  <a:pt x="505734" y="524510"/>
                </a:lnTo>
                <a:lnTo>
                  <a:pt x="512087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707640" h="2707640">
                <a:moveTo>
                  <a:pt x="530860" y="530860"/>
                </a:moveTo>
                <a:lnTo>
                  <a:pt x="512087" y="530860"/>
                </a:lnTo>
                <a:lnTo>
                  <a:pt x="518440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707640" h="2707640">
                <a:moveTo>
                  <a:pt x="537210" y="537210"/>
                </a:moveTo>
                <a:lnTo>
                  <a:pt x="518440" y="537210"/>
                </a:lnTo>
                <a:lnTo>
                  <a:pt x="531145" y="549910"/>
                </a:lnTo>
                <a:lnTo>
                  <a:pt x="549910" y="549910"/>
                </a:lnTo>
                <a:lnTo>
                  <a:pt x="537210" y="537210"/>
                </a:lnTo>
                <a:close/>
              </a:path>
              <a:path w="2707640" h="2707640">
                <a:moveTo>
                  <a:pt x="549910" y="549910"/>
                </a:moveTo>
                <a:lnTo>
                  <a:pt x="531145" y="549910"/>
                </a:lnTo>
                <a:lnTo>
                  <a:pt x="543851" y="562609"/>
                </a:lnTo>
                <a:lnTo>
                  <a:pt x="562610" y="562609"/>
                </a:lnTo>
                <a:lnTo>
                  <a:pt x="549910" y="549910"/>
                </a:lnTo>
                <a:close/>
              </a:path>
              <a:path w="2707640" h="2707640">
                <a:moveTo>
                  <a:pt x="562610" y="562610"/>
                </a:moveTo>
                <a:lnTo>
                  <a:pt x="543851" y="562610"/>
                </a:lnTo>
                <a:lnTo>
                  <a:pt x="550203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707640" h="2707640">
                <a:moveTo>
                  <a:pt x="568960" y="568960"/>
                </a:moveTo>
                <a:lnTo>
                  <a:pt x="550203" y="568960"/>
                </a:lnTo>
                <a:lnTo>
                  <a:pt x="562909" y="581660"/>
                </a:lnTo>
                <a:lnTo>
                  <a:pt x="581660" y="581660"/>
                </a:lnTo>
                <a:lnTo>
                  <a:pt x="568960" y="568960"/>
                </a:lnTo>
                <a:close/>
              </a:path>
              <a:path w="2707640" h="2707640">
                <a:moveTo>
                  <a:pt x="581660" y="581660"/>
                </a:moveTo>
                <a:lnTo>
                  <a:pt x="562909" y="581660"/>
                </a:lnTo>
                <a:lnTo>
                  <a:pt x="569262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707640" h="2707640">
                <a:moveTo>
                  <a:pt x="588010" y="588010"/>
                </a:moveTo>
                <a:lnTo>
                  <a:pt x="569262" y="588010"/>
                </a:lnTo>
                <a:lnTo>
                  <a:pt x="575614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707640" h="2707640">
                <a:moveTo>
                  <a:pt x="594360" y="594360"/>
                </a:moveTo>
                <a:lnTo>
                  <a:pt x="575614" y="594360"/>
                </a:lnTo>
                <a:lnTo>
                  <a:pt x="581967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707640" h="2707640">
                <a:moveTo>
                  <a:pt x="600710" y="600710"/>
                </a:moveTo>
                <a:lnTo>
                  <a:pt x="581967" y="600710"/>
                </a:lnTo>
                <a:lnTo>
                  <a:pt x="607378" y="626110"/>
                </a:lnTo>
                <a:lnTo>
                  <a:pt x="626110" y="626110"/>
                </a:lnTo>
                <a:lnTo>
                  <a:pt x="600710" y="600710"/>
                </a:lnTo>
                <a:close/>
              </a:path>
              <a:path w="2707640" h="2707640">
                <a:moveTo>
                  <a:pt x="626110" y="626110"/>
                </a:moveTo>
                <a:lnTo>
                  <a:pt x="607378" y="626110"/>
                </a:lnTo>
                <a:lnTo>
                  <a:pt x="613731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707640" h="2707640">
                <a:moveTo>
                  <a:pt x="632460" y="632460"/>
                </a:moveTo>
                <a:lnTo>
                  <a:pt x="613731" y="632460"/>
                </a:lnTo>
                <a:lnTo>
                  <a:pt x="620083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707640" h="2707640">
                <a:moveTo>
                  <a:pt x="638810" y="638810"/>
                </a:moveTo>
                <a:lnTo>
                  <a:pt x="620083" y="638810"/>
                </a:lnTo>
                <a:lnTo>
                  <a:pt x="626436" y="645159"/>
                </a:lnTo>
                <a:lnTo>
                  <a:pt x="645160" y="645159"/>
                </a:lnTo>
                <a:lnTo>
                  <a:pt x="638810" y="638810"/>
                </a:lnTo>
                <a:close/>
              </a:path>
              <a:path w="2707640" h="2707640">
                <a:moveTo>
                  <a:pt x="645160" y="645160"/>
                </a:moveTo>
                <a:lnTo>
                  <a:pt x="626436" y="645160"/>
                </a:lnTo>
                <a:lnTo>
                  <a:pt x="632789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707640" h="2707640">
                <a:moveTo>
                  <a:pt x="651510" y="651510"/>
                </a:moveTo>
                <a:lnTo>
                  <a:pt x="632789" y="651510"/>
                </a:lnTo>
                <a:lnTo>
                  <a:pt x="645494" y="664210"/>
                </a:lnTo>
                <a:lnTo>
                  <a:pt x="664210" y="664210"/>
                </a:lnTo>
                <a:lnTo>
                  <a:pt x="651510" y="651510"/>
                </a:lnTo>
                <a:close/>
              </a:path>
              <a:path w="2707640" h="2707640">
                <a:moveTo>
                  <a:pt x="664210" y="664210"/>
                </a:moveTo>
                <a:lnTo>
                  <a:pt x="645494" y="664210"/>
                </a:lnTo>
                <a:lnTo>
                  <a:pt x="651847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707640" h="2707640">
                <a:moveTo>
                  <a:pt x="670560" y="670560"/>
                </a:moveTo>
                <a:lnTo>
                  <a:pt x="651847" y="670560"/>
                </a:lnTo>
                <a:lnTo>
                  <a:pt x="65820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707640" h="2707640">
                <a:moveTo>
                  <a:pt x="676910" y="676910"/>
                </a:moveTo>
                <a:lnTo>
                  <a:pt x="658200" y="676910"/>
                </a:lnTo>
                <a:lnTo>
                  <a:pt x="664553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707640" h="2707640">
                <a:moveTo>
                  <a:pt x="683260" y="683260"/>
                </a:moveTo>
                <a:lnTo>
                  <a:pt x="664553" y="683260"/>
                </a:lnTo>
                <a:lnTo>
                  <a:pt x="670905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707640" h="2707640">
                <a:moveTo>
                  <a:pt x="689610" y="689610"/>
                </a:moveTo>
                <a:lnTo>
                  <a:pt x="670905" y="689610"/>
                </a:lnTo>
                <a:lnTo>
                  <a:pt x="677258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707640" h="2707640">
                <a:moveTo>
                  <a:pt x="695960" y="695960"/>
                </a:moveTo>
                <a:lnTo>
                  <a:pt x="677258" y="695960"/>
                </a:lnTo>
                <a:lnTo>
                  <a:pt x="683611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707640" h="2707640">
                <a:moveTo>
                  <a:pt x="702310" y="702310"/>
                </a:moveTo>
                <a:lnTo>
                  <a:pt x="683611" y="702310"/>
                </a:lnTo>
                <a:lnTo>
                  <a:pt x="689964" y="708660"/>
                </a:lnTo>
                <a:lnTo>
                  <a:pt x="708660" y="708660"/>
                </a:lnTo>
                <a:lnTo>
                  <a:pt x="702310" y="702310"/>
                </a:lnTo>
                <a:close/>
              </a:path>
              <a:path w="2707640" h="2707640">
                <a:moveTo>
                  <a:pt x="708660" y="708660"/>
                </a:moveTo>
                <a:lnTo>
                  <a:pt x="689964" y="708660"/>
                </a:lnTo>
                <a:lnTo>
                  <a:pt x="696316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707640" h="2707640">
                <a:moveTo>
                  <a:pt x="715010" y="715010"/>
                </a:moveTo>
                <a:lnTo>
                  <a:pt x="696316" y="715010"/>
                </a:lnTo>
                <a:lnTo>
                  <a:pt x="702669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707640" h="2707640">
                <a:moveTo>
                  <a:pt x="721360" y="721360"/>
                </a:moveTo>
                <a:lnTo>
                  <a:pt x="702669" y="721360"/>
                </a:lnTo>
                <a:lnTo>
                  <a:pt x="709022" y="727710"/>
                </a:lnTo>
                <a:lnTo>
                  <a:pt x="727710" y="727710"/>
                </a:lnTo>
                <a:lnTo>
                  <a:pt x="721360" y="721360"/>
                </a:lnTo>
                <a:close/>
              </a:path>
              <a:path w="2707640" h="2707640">
                <a:moveTo>
                  <a:pt x="727710" y="727710"/>
                </a:moveTo>
                <a:lnTo>
                  <a:pt x="709022" y="727710"/>
                </a:lnTo>
                <a:lnTo>
                  <a:pt x="715374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707640" h="2707640">
                <a:moveTo>
                  <a:pt x="734060" y="734060"/>
                </a:moveTo>
                <a:lnTo>
                  <a:pt x="715374" y="734060"/>
                </a:lnTo>
                <a:lnTo>
                  <a:pt x="721727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707640" h="2707640">
                <a:moveTo>
                  <a:pt x="740410" y="740410"/>
                </a:moveTo>
                <a:lnTo>
                  <a:pt x="721727" y="740410"/>
                </a:lnTo>
                <a:lnTo>
                  <a:pt x="72808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707640" h="2707640">
                <a:moveTo>
                  <a:pt x="746760" y="746760"/>
                </a:moveTo>
                <a:lnTo>
                  <a:pt x="728080" y="746760"/>
                </a:lnTo>
                <a:lnTo>
                  <a:pt x="734433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707640" h="2707640">
                <a:moveTo>
                  <a:pt x="753110" y="753110"/>
                </a:moveTo>
                <a:lnTo>
                  <a:pt x="734433" y="753110"/>
                </a:lnTo>
                <a:lnTo>
                  <a:pt x="740785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707640" h="2707640">
                <a:moveTo>
                  <a:pt x="759460" y="759460"/>
                </a:moveTo>
                <a:lnTo>
                  <a:pt x="740785" y="759460"/>
                </a:lnTo>
                <a:lnTo>
                  <a:pt x="747138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707640" h="2707640">
                <a:moveTo>
                  <a:pt x="765810" y="765810"/>
                </a:moveTo>
                <a:lnTo>
                  <a:pt x="747138" y="765810"/>
                </a:lnTo>
                <a:lnTo>
                  <a:pt x="753491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707640" h="2707640">
                <a:moveTo>
                  <a:pt x="772160" y="772160"/>
                </a:moveTo>
                <a:lnTo>
                  <a:pt x="753491" y="772160"/>
                </a:lnTo>
                <a:lnTo>
                  <a:pt x="759844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707640" h="2707640">
                <a:moveTo>
                  <a:pt x="778510" y="778510"/>
                </a:moveTo>
                <a:lnTo>
                  <a:pt x="759844" y="778510"/>
                </a:lnTo>
                <a:lnTo>
                  <a:pt x="766196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707640" h="2707640">
                <a:moveTo>
                  <a:pt x="784860" y="784860"/>
                </a:moveTo>
                <a:lnTo>
                  <a:pt x="766196" y="784860"/>
                </a:lnTo>
                <a:lnTo>
                  <a:pt x="772549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707640" h="2707640">
                <a:moveTo>
                  <a:pt x="791210" y="791210"/>
                </a:moveTo>
                <a:lnTo>
                  <a:pt x="772549" y="791210"/>
                </a:lnTo>
                <a:lnTo>
                  <a:pt x="778902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707640" h="2707640">
                <a:moveTo>
                  <a:pt x="797560" y="797560"/>
                </a:moveTo>
                <a:lnTo>
                  <a:pt x="778902" y="797560"/>
                </a:lnTo>
                <a:lnTo>
                  <a:pt x="785255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707640" h="2707640">
                <a:moveTo>
                  <a:pt x="803910" y="803910"/>
                </a:moveTo>
                <a:lnTo>
                  <a:pt x="785255" y="803910"/>
                </a:lnTo>
                <a:lnTo>
                  <a:pt x="791607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707640" h="2707640">
                <a:moveTo>
                  <a:pt x="810260" y="810260"/>
                </a:moveTo>
                <a:lnTo>
                  <a:pt x="791607" y="810260"/>
                </a:lnTo>
                <a:lnTo>
                  <a:pt x="7979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707640" h="2707640">
                <a:moveTo>
                  <a:pt x="816610" y="816610"/>
                </a:moveTo>
                <a:lnTo>
                  <a:pt x="797960" y="816610"/>
                </a:lnTo>
                <a:lnTo>
                  <a:pt x="804313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707640" h="2707640">
                <a:moveTo>
                  <a:pt x="822960" y="822960"/>
                </a:moveTo>
                <a:lnTo>
                  <a:pt x="804313" y="822960"/>
                </a:lnTo>
                <a:lnTo>
                  <a:pt x="817018" y="835660"/>
                </a:lnTo>
                <a:lnTo>
                  <a:pt x="835660" y="835660"/>
                </a:lnTo>
                <a:lnTo>
                  <a:pt x="822960" y="822960"/>
                </a:lnTo>
                <a:close/>
              </a:path>
              <a:path w="2707640" h="2707640">
                <a:moveTo>
                  <a:pt x="835660" y="835660"/>
                </a:moveTo>
                <a:lnTo>
                  <a:pt x="817018" y="835660"/>
                </a:lnTo>
                <a:lnTo>
                  <a:pt x="823371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707640" h="2707640">
                <a:moveTo>
                  <a:pt x="842010" y="842010"/>
                </a:moveTo>
                <a:lnTo>
                  <a:pt x="823371" y="842010"/>
                </a:lnTo>
                <a:lnTo>
                  <a:pt x="829724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707640" h="2707640">
                <a:moveTo>
                  <a:pt x="848360" y="848360"/>
                </a:moveTo>
                <a:lnTo>
                  <a:pt x="829724" y="848360"/>
                </a:lnTo>
                <a:lnTo>
                  <a:pt x="836076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707640" h="2707640">
                <a:moveTo>
                  <a:pt x="854710" y="854710"/>
                </a:moveTo>
                <a:lnTo>
                  <a:pt x="836076" y="854710"/>
                </a:lnTo>
                <a:lnTo>
                  <a:pt x="842429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707640" h="2707640">
                <a:moveTo>
                  <a:pt x="861060" y="861060"/>
                </a:moveTo>
                <a:lnTo>
                  <a:pt x="842429" y="861060"/>
                </a:lnTo>
                <a:lnTo>
                  <a:pt x="848782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707640" h="2707640">
                <a:moveTo>
                  <a:pt x="867410" y="867410"/>
                </a:moveTo>
                <a:lnTo>
                  <a:pt x="848782" y="867410"/>
                </a:lnTo>
                <a:lnTo>
                  <a:pt x="855135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707640" h="2707640">
                <a:moveTo>
                  <a:pt x="873760" y="873760"/>
                </a:moveTo>
                <a:lnTo>
                  <a:pt x="855135" y="873760"/>
                </a:lnTo>
                <a:lnTo>
                  <a:pt x="861487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707640" h="2707640">
                <a:moveTo>
                  <a:pt x="880110" y="880110"/>
                </a:moveTo>
                <a:lnTo>
                  <a:pt x="861487" y="880110"/>
                </a:lnTo>
                <a:lnTo>
                  <a:pt x="867840" y="886460"/>
                </a:lnTo>
                <a:lnTo>
                  <a:pt x="886460" y="886460"/>
                </a:lnTo>
                <a:lnTo>
                  <a:pt x="880110" y="880110"/>
                </a:lnTo>
                <a:close/>
              </a:path>
              <a:path w="2707640" h="2707640">
                <a:moveTo>
                  <a:pt x="886460" y="886460"/>
                </a:moveTo>
                <a:lnTo>
                  <a:pt x="867840" y="886460"/>
                </a:lnTo>
                <a:lnTo>
                  <a:pt x="874193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707640" h="2707640">
                <a:moveTo>
                  <a:pt x="892810" y="892810"/>
                </a:moveTo>
                <a:lnTo>
                  <a:pt x="874193" y="892810"/>
                </a:lnTo>
                <a:lnTo>
                  <a:pt x="880546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707640" h="2707640">
                <a:moveTo>
                  <a:pt x="899160" y="899160"/>
                </a:moveTo>
                <a:lnTo>
                  <a:pt x="880546" y="899160"/>
                </a:lnTo>
                <a:lnTo>
                  <a:pt x="886898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707640" h="2707640">
                <a:moveTo>
                  <a:pt x="905510" y="905510"/>
                </a:moveTo>
                <a:lnTo>
                  <a:pt x="886898" y="905510"/>
                </a:lnTo>
                <a:lnTo>
                  <a:pt x="893251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707640" h="2707640">
                <a:moveTo>
                  <a:pt x="911860" y="911860"/>
                </a:moveTo>
                <a:lnTo>
                  <a:pt x="893251" y="911860"/>
                </a:lnTo>
                <a:lnTo>
                  <a:pt x="899604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707640" h="2707640">
                <a:moveTo>
                  <a:pt x="918210" y="918210"/>
                </a:moveTo>
                <a:lnTo>
                  <a:pt x="899604" y="918210"/>
                </a:lnTo>
                <a:lnTo>
                  <a:pt x="912309" y="930910"/>
                </a:lnTo>
                <a:lnTo>
                  <a:pt x="930910" y="930910"/>
                </a:lnTo>
                <a:lnTo>
                  <a:pt x="918210" y="918210"/>
                </a:lnTo>
                <a:close/>
              </a:path>
              <a:path w="2707640" h="2707640">
                <a:moveTo>
                  <a:pt x="930910" y="930910"/>
                </a:moveTo>
                <a:lnTo>
                  <a:pt x="912309" y="930910"/>
                </a:lnTo>
                <a:lnTo>
                  <a:pt x="918662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707640" h="2707640">
                <a:moveTo>
                  <a:pt x="937260" y="937260"/>
                </a:moveTo>
                <a:lnTo>
                  <a:pt x="918662" y="937260"/>
                </a:lnTo>
                <a:lnTo>
                  <a:pt x="925015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707640" h="2707640">
                <a:moveTo>
                  <a:pt x="943610" y="943610"/>
                </a:moveTo>
                <a:lnTo>
                  <a:pt x="925015" y="943610"/>
                </a:lnTo>
                <a:lnTo>
                  <a:pt x="931367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707640" h="2707640">
                <a:moveTo>
                  <a:pt x="949960" y="949960"/>
                </a:moveTo>
                <a:lnTo>
                  <a:pt x="931367" y="949960"/>
                </a:lnTo>
                <a:lnTo>
                  <a:pt x="944073" y="962660"/>
                </a:lnTo>
                <a:lnTo>
                  <a:pt x="962660" y="962660"/>
                </a:lnTo>
                <a:lnTo>
                  <a:pt x="949960" y="949960"/>
                </a:lnTo>
                <a:close/>
              </a:path>
              <a:path w="2707640" h="2707640">
                <a:moveTo>
                  <a:pt x="962660" y="962660"/>
                </a:moveTo>
                <a:lnTo>
                  <a:pt x="944073" y="962660"/>
                </a:lnTo>
                <a:lnTo>
                  <a:pt x="950426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707640" h="2707640">
                <a:moveTo>
                  <a:pt x="969010" y="969010"/>
                </a:moveTo>
                <a:lnTo>
                  <a:pt x="950426" y="969010"/>
                </a:lnTo>
                <a:lnTo>
                  <a:pt x="956778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707640" h="2707640">
                <a:moveTo>
                  <a:pt x="975360" y="975360"/>
                </a:moveTo>
                <a:lnTo>
                  <a:pt x="956778" y="975360"/>
                </a:lnTo>
                <a:lnTo>
                  <a:pt x="963131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707640" h="2707640">
                <a:moveTo>
                  <a:pt x="981710" y="981710"/>
                </a:moveTo>
                <a:lnTo>
                  <a:pt x="963131" y="981710"/>
                </a:lnTo>
                <a:lnTo>
                  <a:pt x="969484" y="988060"/>
                </a:lnTo>
                <a:lnTo>
                  <a:pt x="988060" y="988060"/>
                </a:lnTo>
                <a:lnTo>
                  <a:pt x="981710" y="981710"/>
                </a:lnTo>
                <a:close/>
              </a:path>
              <a:path w="2707640" h="2707640">
                <a:moveTo>
                  <a:pt x="988060" y="988060"/>
                </a:moveTo>
                <a:lnTo>
                  <a:pt x="969484" y="988060"/>
                </a:lnTo>
                <a:lnTo>
                  <a:pt x="975837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707640" h="2707640">
                <a:moveTo>
                  <a:pt x="994410" y="994410"/>
                </a:moveTo>
                <a:lnTo>
                  <a:pt x="975837" y="994410"/>
                </a:lnTo>
                <a:lnTo>
                  <a:pt x="982189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707640" h="2707640">
                <a:moveTo>
                  <a:pt x="1000760" y="1000760"/>
                </a:moveTo>
                <a:lnTo>
                  <a:pt x="982189" y="1000760"/>
                </a:lnTo>
                <a:lnTo>
                  <a:pt x="988542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707640" h="2707640">
                <a:moveTo>
                  <a:pt x="1007110" y="1007110"/>
                </a:moveTo>
                <a:lnTo>
                  <a:pt x="988542" y="1007110"/>
                </a:lnTo>
                <a:lnTo>
                  <a:pt x="994895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707640" h="2707640">
                <a:moveTo>
                  <a:pt x="1013460" y="1013460"/>
                </a:moveTo>
                <a:lnTo>
                  <a:pt x="994895" y="1013460"/>
                </a:lnTo>
                <a:lnTo>
                  <a:pt x="1001248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707640" h="2707640">
                <a:moveTo>
                  <a:pt x="1019810" y="1019810"/>
                </a:moveTo>
                <a:lnTo>
                  <a:pt x="1001248" y="1019810"/>
                </a:lnTo>
                <a:lnTo>
                  <a:pt x="100760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707640" h="2707640">
                <a:moveTo>
                  <a:pt x="1026160" y="1026160"/>
                </a:moveTo>
                <a:lnTo>
                  <a:pt x="1007600" y="1026160"/>
                </a:lnTo>
                <a:lnTo>
                  <a:pt x="1013953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707640" h="2707640">
                <a:moveTo>
                  <a:pt x="1032510" y="1032510"/>
                </a:moveTo>
                <a:lnTo>
                  <a:pt x="1013953" y="1032510"/>
                </a:lnTo>
                <a:lnTo>
                  <a:pt x="1020306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707640" h="2707640">
                <a:moveTo>
                  <a:pt x="1038860" y="1038860"/>
                </a:moveTo>
                <a:lnTo>
                  <a:pt x="1020306" y="1038860"/>
                </a:lnTo>
                <a:lnTo>
                  <a:pt x="1026659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707640" h="2707640">
                <a:moveTo>
                  <a:pt x="1045210" y="1045210"/>
                </a:moveTo>
                <a:lnTo>
                  <a:pt x="1026659" y="1045210"/>
                </a:lnTo>
                <a:lnTo>
                  <a:pt x="1033011" y="1051560"/>
                </a:lnTo>
                <a:lnTo>
                  <a:pt x="1051560" y="1051560"/>
                </a:lnTo>
                <a:lnTo>
                  <a:pt x="1045210" y="1045210"/>
                </a:lnTo>
                <a:close/>
              </a:path>
              <a:path w="2707640" h="2707640">
                <a:moveTo>
                  <a:pt x="1051560" y="1051560"/>
                </a:moveTo>
                <a:lnTo>
                  <a:pt x="1033011" y="1051560"/>
                </a:lnTo>
                <a:lnTo>
                  <a:pt x="1039364" y="1057910"/>
                </a:lnTo>
                <a:lnTo>
                  <a:pt x="1057910" y="1057910"/>
                </a:lnTo>
                <a:lnTo>
                  <a:pt x="1051560" y="1051560"/>
                </a:lnTo>
                <a:close/>
              </a:path>
              <a:path w="2707640" h="2707640">
                <a:moveTo>
                  <a:pt x="1057910" y="1057910"/>
                </a:moveTo>
                <a:lnTo>
                  <a:pt x="1039364" y="1057910"/>
                </a:lnTo>
                <a:lnTo>
                  <a:pt x="1045717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707640" h="2707640">
                <a:moveTo>
                  <a:pt x="1064260" y="1064260"/>
                </a:moveTo>
                <a:lnTo>
                  <a:pt x="1045717" y="1064260"/>
                </a:lnTo>
                <a:lnTo>
                  <a:pt x="1052069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707640" h="2707640">
                <a:moveTo>
                  <a:pt x="1070610" y="1070610"/>
                </a:moveTo>
                <a:lnTo>
                  <a:pt x="1052069" y="1070610"/>
                </a:lnTo>
                <a:lnTo>
                  <a:pt x="1058422" y="1076960"/>
                </a:lnTo>
                <a:lnTo>
                  <a:pt x="1076960" y="1076960"/>
                </a:lnTo>
                <a:lnTo>
                  <a:pt x="1070610" y="1070610"/>
                </a:lnTo>
                <a:close/>
              </a:path>
              <a:path w="2707640" h="2707640">
                <a:moveTo>
                  <a:pt x="1076960" y="1076960"/>
                </a:moveTo>
                <a:lnTo>
                  <a:pt x="1058422" y="1076960"/>
                </a:lnTo>
                <a:lnTo>
                  <a:pt x="1064775" y="1083310"/>
                </a:lnTo>
                <a:lnTo>
                  <a:pt x="1083310" y="1083310"/>
                </a:lnTo>
                <a:lnTo>
                  <a:pt x="1076960" y="1076960"/>
                </a:lnTo>
                <a:close/>
              </a:path>
              <a:path w="2707640" h="2707640">
                <a:moveTo>
                  <a:pt x="1083310" y="1083310"/>
                </a:moveTo>
                <a:lnTo>
                  <a:pt x="1064775" y="1083310"/>
                </a:lnTo>
                <a:lnTo>
                  <a:pt x="1078751" y="1097280"/>
                </a:lnTo>
                <a:lnTo>
                  <a:pt x="1097280" y="1097280"/>
                </a:lnTo>
                <a:lnTo>
                  <a:pt x="1083310" y="1083310"/>
                </a:lnTo>
                <a:close/>
              </a:path>
              <a:path w="2707640" h="2707640">
                <a:moveTo>
                  <a:pt x="1097280" y="1097280"/>
                </a:moveTo>
                <a:lnTo>
                  <a:pt x="1078751" y="1097280"/>
                </a:lnTo>
                <a:lnTo>
                  <a:pt x="1110515" y="1129030"/>
                </a:lnTo>
                <a:lnTo>
                  <a:pt x="1129030" y="1129030"/>
                </a:lnTo>
                <a:lnTo>
                  <a:pt x="1097280" y="1097280"/>
                </a:lnTo>
                <a:close/>
              </a:path>
              <a:path w="2707640" h="2707640">
                <a:moveTo>
                  <a:pt x="1129030" y="1129030"/>
                </a:moveTo>
                <a:lnTo>
                  <a:pt x="1110515" y="1129030"/>
                </a:lnTo>
                <a:lnTo>
                  <a:pt x="1129573" y="1148080"/>
                </a:lnTo>
                <a:lnTo>
                  <a:pt x="1148080" y="1148080"/>
                </a:lnTo>
                <a:lnTo>
                  <a:pt x="1129030" y="1129030"/>
                </a:lnTo>
                <a:close/>
              </a:path>
              <a:path w="2707640" h="2707640">
                <a:moveTo>
                  <a:pt x="1148080" y="1148080"/>
                </a:moveTo>
                <a:lnTo>
                  <a:pt x="1129573" y="1148080"/>
                </a:lnTo>
                <a:lnTo>
                  <a:pt x="1148631" y="1167130"/>
                </a:lnTo>
                <a:lnTo>
                  <a:pt x="1167130" y="1167130"/>
                </a:lnTo>
                <a:lnTo>
                  <a:pt x="1148080" y="1148080"/>
                </a:lnTo>
                <a:close/>
              </a:path>
              <a:path w="2707640" h="2707640">
                <a:moveTo>
                  <a:pt x="1167130" y="1167130"/>
                </a:moveTo>
                <a:lnTo>
                  <a:pt x="1148631" y="1167130"/>
                </a:lnTo>
                <a:lnTo>
                  <a:pt x="1174042" y="1192530"/>
                </a:lnTo>
                <a:lnTo>
                  <a:pt x="1192530" y="1192530"/>
                </a:lnTo>
                <a:lnTo>
                  <a:pt x="1167130" y="1167130"/>
                </a:lnTo>
                <a:close/>
              </a:path>
              <a:path w="2707640" h="2707640">
                <a:moveTo>
                  <a:pt x="1192530" y="1192530"/>
                </a:moveTo>
                <a:lnTo>
                  <a:pt x="1174042" y="1192530"/>
                </a:lnTo>
                <a:lnTo>
                  <a:pt x="1180395" y="1198880"/>
                </a:lnTo>
                <a:lnTo>
                  <a:pt x="1198880" y="1198880"/>
                </a:lnTo>
                <a:lnTo>
                  <a:pt x="1192530" y="1192530"/>
                </a:lnTo>
                <a:close/>
              </a:path>
              <a:path w="2707640" h="2707640">
                <a:moveTo>
                  <a:pt x="1198880" y="1198880"/>
                </a:moveTo>
                <a:lnTo>
                  <a:pt x="1180395" y="1198880"/>
                </a:lnTo>
                <a:lnTo>
                  <a:pt x="1190559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707640" h="2707640">
                <a:moveTo>
                  <a:pt x="1209040" y="1209040"/>
                </a:moveTo>
                <a:lnTo>
                  <a:pt x="1190559" y="1209040"/>
                </a:lnTo>
                <a:lnTo>
                  <a:pt x="1205806" y="1224280"/>
                </a:lnTo>
                <a:lnTo>
                  <a:pt x="1224280" y="1224280"/>
                </a:lnTo>
                <a:lnTo>
                  <a:pt x="1209040" y="1209040"/>
                </a:lnTo>
                <a:close/>
              </a:path>
              <a:path w="2707640" h="2707640">
                <a:moveTo>
                  <a:pt x="1224280" y="1224280"/>
                </a:moveTo>
                <a:lnTo>
                  <a:pt x="1205806" y="1224280"/>
                </a:lnTo>
                <a:lnTo>
                  <a:pt x="1209617" y="1228090"/>
                </a:lnTo>
                <a:lnTo>
                  <a:pt x="1228090" y="1228090"/>
                </a:lnTo>
                <a:lnTo>
                  <a:pt x="1224280" y="1224280"/>
                </a:lnTo>
                <a:close/>
              </a:path>
              <a:path w="2707640" h="2707640">
                <a:moveTo>
                  <a:pt x="1228090" y="1228090"/>
                </a:moveTo>
                <a:lnTo>
                  <a:pt x="1209617" y="1228090"/>
                </a:lnTo>
                <a:lnTo>
                  <a:pt x="1215970" y="1234440"/>
                </a:lnTo>
                <a:lnTo>
                  <a:pt x="1234440" y="1234440"/>
                </a:lnTo>
                <a:lnTo>
                  <a:pt x="1228090" y="1228090"/>
                </a:lnTo>
                <a:close/>
              </a:path>
              <a:path w="2707640" h="2707640">
                <a:moveTo>
                  <a:pt x="1234440" y="1234440"/>
                </a:moveTo>
                <a:lnTo>
                  <a:pt x="1215970" y="1234440"/>
                </a:lnTo>
                <a:lnTo>
                  <a:pt x="1218511" y="1236980"/>
                </a:lnTo>
                <a:lnTo>
                  <a:pt x="1236980" y="1236980"/>
                </a:lnTo>
                <a:lnTo>
                  <a:pt x="1234440" y="1234440"/>
                </a:lnTo>
                <a:close/>
              </a:path>
              <a:path w="2707640" h="2707640">
                <a:moveTo>
                  <a:pt x="1236980" y="1236980"/>
                </a:moveTo>
                <a:lnTo>
                  <a:pt x="1218511" y="1236980"/>
                </a:lnTo>
                <a:lnTo>
                  <a:pt x="1224864" y="1243330"/>
                </a:lnTo>
                <a:lnTo>
                  <a:pt x="1243330" y="1243330"/>
                </a:lnTo>
                <a:lnTo>
                  <a:pt x="1236980" y="1236980"/>
                </a:lnTo>
                <a:close/>
              </a:path>
              <a:path w="2707640" h="2707640">
                <a:moveTo>
                  <a:pt x="1243330" y="1243330"/>
                </a:moveTo>
                <a:lnTo>
                  <a:pt x="1224864" y="1243330"/>
                </a:lnTo>
                <a:lnTo>
                  <a:pt x="1231217" y="1249680"/>
                </a:lnTo>
                <a:lnTo>
                  <a:pt x="1249680" y="1249680"/>
                </a:lnTo>
                <a:lnTo>
                  <a:pt x="1243330" y="1243330"/>
                </a:lnTo>
                <a:close/>
              </a:path>
              <a:path w="2707640" h="2707640">
                <a:moveTo>
                  <a:pt x="1249680" y="1249680"/>
                </a:moveTo>
                <a:lnTo>
                  <a:pt x="1231217" y="1249680"/>
                </a:lnTo>
                <a:lnTo>
                  <a:pt x="1241381" y="1259840"/>
                </a:lnTo>
                <a:lnTo>
                  <a:pt x="1259840" y="1259840"/>
                </a:lnTo>
                <a:lnTo>
                  <a:pt x="1249680" y="1249680"/>
                </a:lnTo>
                <a:close/>
              </a:path>
              <a:path w="2707640" h="2707640">
                <a:moveTo>
                  <a:pt x="1259840" y="1259840"/>
                </a:moveTo>
                <a:lnTo>
                  <a:pt x="1241381" y="1259840"/>
                </a:lnTo>
                <a:lnTo>
                  <a:pt x="1243922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707640" h="2707640">
                <a:moveTo>
                  <a:pt x="1262380" y="1262380"/>
                </a:moveTo>
                <a:lnTo>
                  <a:pt x="1243922" y="1262380"/>
                </a:lnTo>
                <a:lnTo>
                  <a:pt x="1247734" y="1266190"/>
                </a:lnTo>
                <a:lnTo>
                  <a:pt x="1266190" y="1266190"/>
                </a:lnTo>
                <a:lnTo>
                  <a:pt x="1262380" y="1262380"/>
                </a:lnTo>
                <a:close/>
              </a:path>
              <a:path w="2707640" h="2707640">
                <a:moveTo>
                  <a:pt x="1266190" y="1266190"/>
                </a:moveTo>
                <a:lnTo>
                  <a:pt x="1247734" y="1266190"/>
                </a:lnTo>
                <a:lnTo>
                  <a:pt x="1254086" y="1272540"/>
                </a:lnTo>
                <a:lnTo>
                  <a:pt x="1272540" y="1272540"/>
                </a:lnTo>
                <a:lnTo>
                  <a:pt x="1266190" y="1266190"/>
                </a:lnTo>
                <a:close/>
              </a:path>
              <a:path w="2707640" h="2707640">
                <a:moveTo>
                  <a:pt x="1272540" y="1272540"/>
                </a:moveTo>
                <a:lnTo>
                  <a:pt x="1254086" y="1272540"/>
                </a:lnTo>
                <a:lnTo>
                  <a:pt x="1256628" y="1275080"/>
                </a:lnTo>
                <a:lnTo>
                  <a:pt x="1275080" y="1275080"/>
                </a:lnTo>
                <a:lnTo>
                  <a:pt x="1272540" y="1272540"/>
                </a:lnTo>
                <a:close/>
              </a:path>
              <a:path w="2707640" h="2707640">
                <a:moveTo>
                  <a:pt x="1275080" y="1275080"/>
                </a:moveTo>
                <a:lnTo>
                  <a:pt x="1256628" y="1275080"/>
                </a:lnTo>
                <a:lnTo>
                  <a:pt x="1262980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707640" h="2707640">
                <a:moveTo>
                  <a:pt x="1281430" y="1281430"/>
                </a:moveTo>
                <a:lnTo>
                  <a:pt x="1262980" y="1281430"/>
                </a:lnTo>
                <a:lnTo>
                  <a:pt x="1279497" y="1297940"/>
                </a:lnTo>
                <a:lnTo>
                  <a:pt x="1297940" y="1297940"/>
                </a:lnTo>
                <a:lnTo>
                  <a:pt x="1281430" y="1281430"/>
                </a:lnTo>
                <a:close/>
              </a:path>
              <a:path w="2707640" h="2707640">
                <a:moveTo>
                  <a:pt x="1297940" y="1297940"/>
                </a:moveTo>
                <a:lnTo>
                  <a:pt x="1279497" y="1297940"/>
                </a:lnTo>
                <a:lnTo>
                  <a:pt x="1285850" y="1304290"/>
                </a:lnTo>
                <a:lnTo>
                  <a:pt x="1304290" y="1304290"/>
                </a:lnTo>
                <a:lnTo>
                  <a:pt x="1297940" y="1297940"/>
                </a:lnTo>
                <a:close/>
              </a:path>
              <a:path w="2707640" h="2707640">
                <a:moveTo>
                  <a:pt x="1304290" y="1304290"/>
                </a:moveTo>
                <a:lnTo>
                  <a:pt x="1285850" y="1304290"/>
                </a:lnTo>
                <a:lnTo>
                  <a:pt x="1288391" y="1306830"/>
                </a:lnTo>
                <a:lnTo>
                  <a:pt x="1306830" y="1306830"/>
                </a:lnTo>
                <a:lnTo>
                  <a:pt x="1304290" y="1304290"/>
                </a:lnTo>
                <a:close/>
              </a:path>
              <a:path w="2707640" h="2707640">
                <a:moveTo>
                  <a:pt x="1306830" y="1306830"/>
                </a:moveTo>
                <a:lnTo>
                  <a:pt x="1288391" y="1306830"/>
                </a:lnTo>
                <a:lnTo>
                  <a:pt x="1294744" y="1313180"/>
                </a:lnTo>
                <a:lnTo>
                  <a:pt x="1313180" y="1313180"/>
                </a:lnTo>
                <a:lnTo>
                  <a:pt x="1306830" y="1306830"/>
                </a:lnTo>
                <a:close/>
              </a:path>
              <a:path w="2707640" h="2707640">
                <a:moveTo>
                  <a:pt x="1313180" y="1313180"/>
                </a:moveTo>
                <a:lnTo>
                  <a:pt x="1294744" y="1313180"/>
                </a:lnTo>
                <a:lnTo>
                  <a:pt x="1298556" y="1316990"/>
                </a:lnTo>
                <a:lnTo>
                  <a:pt x="1316990" y="1316990"/>
                </a:lnTo>
                <a:lnTo>
                  <a:pt x="1313180" y="1313180"/>
                </a:lnTo>
                <a:close/>
              </a:path>
              <a:path w="2707640" h="2707640">
                <a:moveTo>
                  <a:pt x="1316990" y="1316990"/>
                </a:moveTo>
                <a:lnTo>
                  <a:pt x="1298556" y="1316990"/>
                </a:lnTo>
                <a:lnTo>
                  <a:pt x="1301097" y="1319530"/>
                </a:lnTo>
                <a:lnTo>
                  <a:pt x="1319530" y="1319530"/>
                </a:lnTo>
                <a:lnTo>
                  <a:pt x="1316990" y="1316990"/>
                </a:lnTo>
                <a:close/>
              </a:path>
              <a:path w="2707640" h="2707640">
                <a:moveTo>
                  <a:pt x="1319530" y="1319530"/>
                </a:moveTo>
                <a:lnTo>
                  <a:pt x="1301097" y="1319530"/>
                </a:lnTo>
                <a:lnTo>
                  <a:pt x="1313802" y="1332230"/>
                </a:lnTo>
                <a:lnTo>
                  <a:pt x="1332230" y="1332230"/>
                </a:lnTo>
                <a:lnTo>
                  <a:pt x="1319530" y="1319530"/>
                </a:lnTo>
                <a:close/>
              </a:path>
              <a:path w="2707640" h="2707640">
                <a:moveTo>
                  <a:pt x="1332230" y="1332230"/>
                </a:moveTo>
                <a:lnTo>
                  <a:pt x="1313802" y="1332230"/>
                </a:lnTo>
                <a:lnTo>
                  <a:pt x="1320155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707640" h="2707640">
                <a:moveTo>
                  <a:pt x="1338580" y="1338580"/>
                </a:moveTo>
                <a:lnTo>
                  <a:pt x="1320155" y="1338580"/>
                </a:lnTo>
                <a:lnTo>
                  <a:pt x="1323967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707640" h="2707640">
                <a:moveTo>
                  <a:pt x="1342390" y="1342390"/>
                </a:moveTo>
                <a:lnTo>
                  <a:pt x="1323967" y="1342390"/>
                </a:lnTo>
                <a:lnTo>
                  <a:pt x="1326508" y="1344930"/>
                </a:lnTo>
                <a:lnTo>
                  <a:pt x="1344930" y="1344930"/>
                </a:lnTo>
                <a:lnTo>
                  <a:pt x="1342390" y="1342390"/>
                </a:lnTo>
                <a:close/>
              </a:path>
              <a:path w="2707640" h="2707640">
                <a:moveTo>
                  <a:pt x="1344930" y="1344930"/>
                </a:moveTo>
                <a:lnTo>
                  <a:pt x="1326508" y="1344930"/>
                </a:lnTo>
                <a:lnTo>
                  <a:pt x="1345566" y="1363980"/>
                </a:lnTo>
                <a:lnTo>
                  <a:pt x="1363980" y="1363980"/>
                </a:lnTo>
                <a:lnTo>
                  <a:pt x="1344930" y="1344930"/>
                </a:lnTo>
                <a:close/>
              </a:path>
              <a:path w="2707640" h="2707640">
                <a:moveTo>
                  <a:pt x="1363980" y="1363980"/>
                </a:moveTo>
                <a:lnTo>
                  <a:pt x="1345566" y="1363980"/>
                </a:lnTo>
                <a:lnTo>
                  <a:pt x="1351919" y="1370330"/>
                </a:lnTo>
                <a:lnTo>
                  <a:pt x="1370330" y="1370330"/>
                </a:lnTo>
                <a:lnTo>
                  <a:pt x="1363980" y="1363980"/>
                </a:lnTo>
                <a:close/>
              </a:path>
              <a:path w="2707640" h="2707640">
                <a:moveTo>
                  <a:pt x="1370330" y="1370330"/>
                </a:moveTo>
                <a:lnTo>
                  <a:pt x="1351919" y="1370330"/>
                </a:lnTo>
                <a:lnTo>
                  <a:pt x="1358271" y="1376680"/>
                </a:lnTo>
                <a:lnTo>
                  <a:pt x="1376680" y="1376680"/>
                </a:lnTo>
                <a:lnTo>
                  <a:pt x="1370330" y="1370330"/>
                </a:lnTo>
                <a:close/>
              </a:path>
              <a:path w="2707640" h="2707640">
                <a:moveTo>
                  <a:pt x="1376680" y="1376680"/>
                </a:moveTo>
                <a:lnTo>
                  <a:pt x="1358271" y="1376680"/>
                </a:lnTo>
                <a:lnTo>
                  <a:pt x="1370977" y="1389380"/>
                </a:lnTo>
                <a:lnTo>
                  <a:pt x="1389380" y="1389380"/>
                </a:lnTo>
                <a:lnTo>
                  <a:pt x="1376680" y="1376680"/>
                </a:lnTo>
                <a:close/>
              </a:path>
              <a:path w="2707640" h="2707640">
                <a:moveTo>
                  <a:pt x="1389380" y="1389380"/>
                </a:moveTo>
                <a:lnTo>
                  <a:pt x="1370977" y="1389380"/>
                </a:lnTo>
                <a:lnTo>
                  <a:pt x="1402740" y="1421130"/>
                </a:lnTo>
                <a:lnTo>
                  <a:pt x="1421130" y="1421130"/>
                </a:lnTo>
                <a:lnTo>
                  <a:pt x="1389380" y="1389380"/>
                </a:lnTo>
                <a:close/>
              </a:path>
              <a:path w="2707640" h="2707640">
                <a:moveTo>
                  <a:pt x="1421130" y="1421130"/>
                </a:moveTo>
                <a:lnTo>
                  <a:pt x="1402740" y="1421130"/>
                </a:lnTo>
                <a:lnTo>
                  <a:pt x="1406552" y="1424940"/>
                </a:lnTo>
                <a:lnTo>
                  <a:pt x="1424940" y="1424940"/>
                </a:lnTo>
                <a:lnTo>
                  <a:pt x="1421130" y="1421130"/>
                </a:lnTo>
                <a:close/>
              </a:path>
              <a:path w="2707640" h="2707640">
                <a:moveTo>
                  <a:pt x="1424940" y="1424940"/>
                </a:moveTo>
                <a:lnTo>
                  <a:pt x="1406552" y="1424940"/>
                </a:lnTo>
                <a:lnTo>
                  <a:pt x="1444669" y="1463040"/>
                </a:lnTo>
                <a:lnTo>
                  <a:pt x="1463040" y="1463040"/>
                </a:lnTo>
                <a:lnTo>
                  <a:pt x="1424940" y="1424940"/>
                </a:lnTo>
                <a:close/>
              </a:path>
              <a:path w="2707640" h="2707640">
                <a:moveTo>
                  <a:pt x="1463040" y="1463040"/>
                </a:moveTo>
                <a:lnTo>
                  <a:pt x="1444669" y="1463040"/>
                </a:lnTo>
                <a:lnTo>
                  <a:pt x="1489138" y="1507490"/>
                </a:lnTo>
                <a:lnTo>
                  <a:pt x="1507490" y="1507490"/>
                </a:lnTo>
                <a:lnTo>
                  <a:pt x="1463040" y="1463040"/>
                </a:lnTo>
                <a:close/>
              </a:path>
              <a:path w="2707640" h="2707640">
                <a:moveTo>
                  <a:pt x="1507490" y="1507490"/>
                </a:moveTo>
                <a:lnTo>
                  <a:pt x="1489138" y="1507490"/>
                </a:lnTo>
                <a:lnTo>
                  <a:pt x="1520901" y="1539240"/>
                </a:lnTo>
                <a:lnTo>
                  <a:pt x="1539240" y="1539240"/>
                </a:lnTo>
                <a:lnTo>
                  <a:pt x="1507490" y="1507490"/>
                </a:lnTo>
                <a:close/>
              </a:path>
              <a:path w="2707640" h="2707640">
                <a:moveTo>
                  <a:pt x="1539240" y="1539240"/>
                </a:moveTo>
                <a:lnTo>
                  <a:pt x="1520901" y="1539240"/>
                </a:lnTo>
                <a:lnTo>
                  <a:pt x="1542501" y="1560830"/>
                </a:lnTo>
                <a:lnTo>
                  <a:pt x="1560830" y="1560830"/>
                </a:lnTo>
                <a:lnTo>
                  <a:pt x="1539240" y="1539240"/>
                </a:lnTo>
                <a:close/>
              </a:path>
              <a:path w="2707640" h="2707640">
                <a:moveTo>
                  <a:pt x="1560830" y="1560830"/>
                </a:moveTo>
                <a:lnTo>
                  <a:pt x="1542501" y="1560830"/>
                </a:lnTo>
                <a:lnTo>
                  <a:pt x="1584429" y="1602740"/>
                </a:lnTo>
                <a:lnTo>
                  <a:pt x="1602740" y="1602740"/>
                </a:lnTo>
                <a:lnTo>
                  <a:pt x="1560830" y="1560830"/>
                </a:lnTo>
                <a:close/>
              </a:path>
              <a:path w="2707640" h="2707640">
                <a:moveTo>
                  <a:pt x="1602740" y="1602740"/>
                </a:moveTo>
                <a:lnTo>
                  <a:pt x="1584429" y="1602740"/>
                </a:lnTo>
                <a:lnTo>
                  <a:pt x="1599675" y="1617980"/>
                </a:lnTo>
                <a:lnTo>
                  <a:pt x="1617980" y="1617980"/>
                </a:lnTo>
                <a:lnTo>
                  <a:pt x="1602740" y="1602740"/>
                </a:lnTo>
                <a:close/>
              </a:path>
              <a:path w="2707640" h="2707640">
                <a:moveTo>
                  <a:pt x="1617980" y="1617980"/>
                </a:moveTo>
                <a:lnTo>
                  <a:pt x="1599675" y="1617980"/>
                </a:lnTo>
                <a:lnTo>
                  <a:pt x="1603487" y="1621790"/>
                </a:lnTo>
                <a:lnTo>
                  <a:pt x="1621790" y="1621790"/>
                </a:lnTo>
                <a:lnTo>
                  <a:pt x="1617980" y="1617980"/>
                </a:lnTo>
                <a:close/>
              </a:path>
              <a:path w="2707640" h="2707640">
                <a:moveTo>
                  <a:pt x="1621790" y="1621790"/>
                </a:moveTo>
                <a:lnTo>
                  <a:pt x="1603487" y="1621790"/>
                </a:lnTo>
                <a:lnTo>
                  <a:pt x="1606028" y="1624330"/>
                </a:lnTo>
                <a:lnTo>
                  <a:pt x="1624330" y="1624330"/>
                </a:lnTo>
                <a:lnTo>
                  <a:pt x="1621790" y="1621790"/>
                </a:lnTo>
                <a:close/>
              </a:path>
              <a:path w="2707640" h="2707640">
                <a:moveTo>
                  <a:pt x="1624330" y="1624330"/>
                </a:moveTo>
                <a:lnTo>
                  <a:pt x="1606028" y="1624330"/>
                </a:lnTo>
                <a:lnTo>
                  <a:pt x="1609840" y="1628140"/>
                </a:lnTo>
                <a:lnTo>
                  <a:pt x="1628140" y="1628140"/>
                </a:lnTo>
                <a:lnTo>
                  <a:pt x="1624330" y="1624330"/>
                </a:lnTo>
                <a:close/>
              </a:path>
              <a:path w="2707640" h="2707640">
                <a:moveTo>
                  <a:pt x="1628140" y="1628140"/>
                </a:moveTo>
                <a:lnTo>
                  <a:pt x="1609840" y="1628140"/>
                </a:lnTo>
                <a:lnTo>
                  <a:pt x="1616192" y="1634490"/>
                </a:lnTo>
                <a:lnTo>
                  <a:pt x="1634490" y="1634490"/>
                </a:lnTo>
                <a:lnTo>
                  <a:pt x="1628140" y="1628140"/>
                </a:lnTo>
                <a:close/>
              </a:path>
              <a:path w="2707640" h="2707640">
                <a:moveTo>
                  <a:pt x="1634490" y="1634490"/>
                </a:moveTo>
                <a:lnTo>
                  <a:pt x="1616192" y="1634490"/>
                </a:lnTo>
                <a:lnTo>
                  <a:pt x="1631439" y="1649730"/>
                </a:lnTo>
                <a:lnTo>
                  <a:pt x="1649730" y="1649730"/>
                </a:lnTo>
                <a:lnTo>
                  <a:pt x="1634490" y="1634490"/>
                </a:lnTo>
                <a:close/>
              </a:path>
              <a:path w="2707640" h="2707640">
                <a:moveTo>
                  <a:pt x="1649730" y="1649730"/>
                </a:moveTo>
                <a:lnTo>
                  <a:pt x="1631439" y="1649730"/>
                </a:lnTo>
                <a:lnTo>
                  <a:pt x="1635251" y="1653540"/>
                </a:lnTo>
                <a:lnTo>
                  <a:pt x="1653540" y="1653540"/>
                </a:lnTo>
                <a:lnTo>
                  <a:pt x="1649730" y="1649730"/>
                </a:lnTo>
                <a:close/>
              </a:path>
              <a:path w="2707640" h="2707640">
                <a:moveTo>
                  <a:pt x="1653540" y="1653540"/>
                </a:moveTo>
                <a:lnTo>
                  <a:pt x="1635251" y="1653540"/>
                </a:lnTo>
                <a:lnTo>
                  <a:pt x="1647956" y="1666240"/>
                </a:lnTo>
                <a:lnTo>
                  <a:pt x="1666240" y="1666240"/>
                </a:lnTo>
                <a:lnTo>
                  <a:pt x="1653540" y="1653540"/>
                </a:lnTo>
                <a:close/>
              </a:path>
              <a:path w="2707640" h="2707640">
                <a:moveTo>
                  <a:pt x="1666240" y="1666240"/>
                </a:moveTo>
                <a:lnTo>
                  <a:pt x="1647956" y="1666240"/>
                </a:lnTo>
                <a:lnTo>
                  <a:pt x="1663203" y="1681480"/>
                </a:lnTo>
                <a:lnTo>
                  <a:pt x="1681480" y="1681480"/>
                </a:lnTo>
                <a:lnTo>
                  <a:pt x="1666240" y="1666240"/>
                </a:lnTo>
                <a:close/>
              </a:path>
              <a:path w="2707640" h="2707640">
                <a:moveTo>
                  <a:pt x="1681480" y="1681480"/>
                </a:moveTo>
                <a:lnTo>
                  <a:pt x="1663203" y="1681480"/>
                </a:lnTo>
                <a:lnTo>
                  <a:pt x="1667014" y="1685290"/>
                </a:lnTo>
                <a:lnTo>
                  <a:pt x="1685290" y="1685290"/>
                </a:lnTo>
                <a:lnTo>
                  <a:pt x="1681480" y="1681480"/>
                </a:lnTo>
                <a:close/>
              </a:path>
              <a:path w="2707640" h="2707640">
                <a:moveTo>
                  <a:pt x="1685290" y="1685290"/>
                </a:moveTo>
                <a:lnTo>
                  <a:pt x="1667014" y="1685290"/>
                </a:lnTo>
                <a:lnTo>
                  <a:pt x="1673367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707640" h="2707640">
                <a:moveTo>
                  <a:pt x="1691640" y="1691640"/>
                </a:moveTo>
                <a:lnTo>
                  <a:pt x="1673367" y="1691640"/>
                </a:lnTo>
                <a:lnTo>
                  <a:pt x="1675908" y="1694180"/>
                </a:lnTo>
                <a:lnTo>
                  <a:pt x="1694180" y="1694180"/>
                </a:lnTo>
                <a:lnTo>
                  <a:pt x="1691640" y="1691640"/>
                </a:lnTo>
                <a:close/>
              </a:path>
              <a:path w="2707640" h="2707640">
                <a:moveTo>
                  <a:pt x="1694180" y="1694180"/>
                </a:moveTo>
                <a:lnTo>
                  <a:pt x="1675908" y="1694180"/>
                </a:lnTo>
                <a:lnTo>
                  <a:pt x="1679720" y="1697990"/>
                </a:lnTo>
                <a:lnTo>
                  <a:pt x="1697990" y="1697990"/>
                </a:lnTo>
                <a:lnTo>
                  <a:pt x="1694180" y="1694180"/>
                </a:lnTo>
                <a:close/>
              </a:path>
              <a:path w="2707640" h="2707640">
                <a:moveTo>
                  <a:pt x="1697990" y="1697990"/>
                </a:moveTo>
                <a:lnTo>
                  <a:pt x="1679720" y="1697990"/>
                </a:lnTo>
                <a:lnTo>
                  <a:pt x="1694966" y="1713230"/>
                </a:lnTo>
                <a:lnTo>
                  <a:pt x="1713230" y="1713230"/>
                </a:lnTo>
                <a:lnTo>
                  <a:pt x="1697990" y="1697990"/>
                </a:lnTo>
                <a:close/>
              </a:path>
              <a:path w="2707640" h="2707640">
                <a:moveTo>
                  <a:pt x="1713230" y="1713230"/>
                </a:moveTo>
                <a:lnTo>
                  <a:pt x="1694966" y="1713230"/>
                </a:lnTo>
                <a:lnTo>
                  <a:pt x="1711483" y="1729740"/>
                </a:lnTo>
                <a:lnTo>
                  <a:pt x="1729740" y="1729740"/>
                </a:lnTo>
                <a:lnTo>
                  <a:pt x="1713230" y="1713230"/>
                </a:lnTo>
                <a:close/>
              </a:path>
              <a:path w="2707640" h="2707640">
                <a:moveTo>
                  <a:pt x="1729740" y="1729740"/>
                </a:moveTo>
                <a:lnTo>
                  <a:pt x="1711483" y="1729740"/>
                </a:lnTo>
                <a:lnTo>
                  <a:pt x="1714025" y="1732280"/>
                </a:lnTo>
                <a:lnTo>
                  <a:pt x="1732280" y="1732280"/>
                </a:lnTo>
                <a:lnTo>
                  <a:pt x="1729740" y="1729740"/>
                </a:lnTo>
                <a:close/>
              </a:path>
              <a:path w="2707640" h="2707640">
                <a:moveTo>
                  <a:pt x="1732280" y="1732280"/>
                </a:moveTo>
                <a:lnTo>
                  <a:pt x="1714025" y="1732280"/>
                </a:lnTo>
                <a:lnTo>
                  <a:pt x="1726730" y="1744980"/>
                </a:lnTo>
                <a:lnTo>
                  <a:pt x="1744980" y="1744980"/>
                </a:lnTo>
                <a:lnTo>
                  <a:pt x="1732280" y="1732280"/>
                </a:lnTo>
                <a:close/>
              </a:path>
              <a:path w="2707640" h="2707640">
                <a:moveTo>
                  <a:pt x="1744980" y="1744980"/>
                </a:moveTo>
                <a:lnTo>
                  <a:pt x="1726730" y="1744980"/>
                </a:lnTo>
                <a:lnTo>
                  <a:pt x="1745788" y="1764030"/>
                </a:lnTo>
                <a:lnTo>
                  <a:pt x="1764030" y="1764030"/>
                </a:lnTo>
                <a:lnTo>
                  <a:pt x="1744980" y="1744980"/>
                </a:lnTo>
                <a:close/>
              </a:path>
              <a:path w="2707640" h="2707640">
                <a:moveTo>
                  <a:pt x="1764030" y="1764030"/>
                </a:moveTo>
                <a:lnTo>
                  <a:pt x="1745788" y="1764030"/>
                </a:lnTo>
                <a:lnTo>
                  <a:pt x="1762305" y="1780540"/>
                </a:lnTo>
                <a:lnTo>
                  <a:pt x="1780540" y="1780540"/>
                </a:lnTo>
                <a:lnTo>
                  <a:pt x="1764030" y="1764030"/>
                </a:lnTo>
                <a:close/>
              </a:path>
              <a:path w="2707640" h="2707640">
                <a:moveTo>
                  <a:pt x="1780540" y="1780540"/>
                </a:moveTo>
                <a:lnTo>
                  <a:pt x="1762305" y="1780540"/>
                </a:lnTo>
                <a:lnTo>
                  <a:pt x="1775011" y="1793240"/>
                </a:lnTo>
                <a:lnTo>
                  <a:pt x="1793240" y="1793240"/>
                </a:lnTo>
                <a:lnTo>
                  <a:pt x="1780540" y="1780540"/>
                </a:lnTo>
                <a:close/>
              </a:path>
              <a:path w="2707640" h="2707640">
                <a:moveTo>
                  <a:pt x="1793240" y="1793240"/>
                </a:moveTo>
                <a:lnTo>
                  <a:pt x="1775011" y="1793240"/>
                </a:lnTo>
                <a:lnTo>
                  <a:pt x="1790257" y="1808480"/>
                </a:lnTo>
                <a:lnTo>
                  <a:pt x="1808480" y="1808480"/>
                </a:lnTo>
                <a:lnTo>
                  <a:pt x="1793240" y="1793240"/>
                </a:lnTo>
                <a:close/>
              </a:path>
              <a:path w="2707640" h="2707640">
                <a:moveTo>
                  <a:pt x="1808480" y="1808480"/>
                </a:moveTo>
                <a:lnTo>
                  <a:pt x="1790257" y="1808480"/>
                </a:lnTo>
                <a:lnTo>
                  <a:pt x="1794069" y="1812290"/>
                </a:lnTo>
                <a:lnTo>
                  <a:pt x="1812290" y="1812290"/>
                </a:lnTo>
                <a:lnTo>
                  <a:pt x="1808480" y="1808480"/>
                </a:lnTo>
                <a:close/>
              </a:path>
              <a:path w="2707640" h="2707640">
                <a:moveTo>
                  <a:pt x="1812290" y="1812290"/>
                </a:moveTo>
                <a:lnTo>
                  <a:pt x="1794069" y="1812290"/>
                </a:lnTo>
                <a:lnTo>
                  <a:pt x="1809316" y="1827530"/>
                </a:lnTo>
                <a:lnTo>
                  <a:pt x="1827530" y="1827530"/>
                </a:lnTo>
                <a:lnTo>
                  <a:pt x="1812290" y="1812290"/>
                </a:lnTo>
                <a:close/>
              </a:path>
              <a:path w="2707640" h="2707640">
                <a:moveTo>
                  <a:pt x="1827530" y="1827530"/>
                </a:moveTo>
                <a:lnTo>
                  <a:pt x="1809316" y="1827530"/>
                </a:lnTo>
                <a:lnTo>
                  <a:pt x="1815668" y="1833880"/>
                </a:lnTo>
                <a:lnTo>
                  <a:pt x="1833880" y="1833880"/>
                </a:lnTo>
                <a:lnTo>
                  <a:pt x="1827530" y="1827530"/>
                </a:lnTo>
                <a:close/>
              </a:path>
              <a:path w="2707640" h="2707640">
                <a:moveTo>
                  <a:pt x="1833880" y="1833880"/>
                </a:moveTo>
                <a:lnTo>
                  <a:pt x="1815668" y="1833880"/>
                </a:lnTo>
                <a:lnTo>
                  <a:pt x="1828374" y="1846580"/>
                </a:lnTo>
                <a:lnTo>
                  <a:pt x="1846580" y="1846580"/>
                </a:lnTo>
                <a:lnTo>
                  <a:pt x="1833880" y="1833880"/>
                </a:lnTo>
                <a:close/>
              </a:path>
              <a:path w="2707640" h="2707640">
                <a:moveTo>
                  <a:pt x="1846580" y="1846580"/>
                </a:moveTo>
                <a:lnTo>
                  <a:pt x="1828374" y="1846580"/>
                </a:lnTo>
                <a:lnTo>
                  <a:pt x="1841079" y="1859280"/>
                </a:lnTo>
                <a:lnTo>
                  <a:pt x="1859280" y="1859280"/>
                </a:lnTo>
                <a:lnTo>
                  <a:pt x="1846580" y="1846580"/>
                </a:lnTo>
                <a:close/>
              </a:path>
              <a:path w="2707640" h="2707640">
                <a:moveTo>
                  <a:pt x="1859280" y="1859280"/>
                </a:moveTo>
                <a:lnTo>
                  <a:pt x="1841079" y="1859280"/>
                </a:lnTo>
                <a:lnTo>
                  <a:pt x="1847432" y="1865630"/>
                </a:lnTo>
                <a:lnTo>
                  <a:pt x="1865630" y="1865630"/>
                </a:lnTo>
                <a:lnTo>
                  <a:pt x="1859280" y="1859280"/>
                </a:lnTo>
                <a:close/>
              </a:path>
              <a:path w="2707640" h="2707640">
                <a:moveTo>
                  <a:pt x="1865630" y="1865630"/>
                </a:moveTo>
                <a:lnTo>
                  <a:pt x="1847432" y="1865630"/>
                </a:lnTo>
                <a:lnTo>
                  <a:pt x="1853785" y="1871980"/>
                </a:lnTo>
                <a:lnTo>
                  <a:pt x="1871980" y="1871980"/>
                </a:lnTo>
                <a:lnTo>
                  <a:pt x="1865630" y="1865630"/>
                </a:lnTo>
                <a:close/>
              </a:path>
              <a:path w="2707640" h="2707640">
                <a:moveTo>
                  <a:pt x="1871980" y="1871980"/>
                </a:moveTo>
                <a:lnTo>
                  <a:pt x="1853785" y="1871980"/>
                </a:lnTo>
                <a:lnTo>
                  <a:pt x="1860137" y="1878330"/>
                </a:lnTo>
                <a:lnTo>
                  <a:pt x="1878330" y="1878330"/>
                </a:lnTo>
                <a:lnTo>
                  <a:pt x="1871980" y="1871980"/>
                </a:lnTo>
                <a:close/>
              </a:path>
              <a:path w="2707640" h="2707640">
                <a:moveTo>
                  <a:pt x="1878330" y="1878330"/>
                </a:moveTo>
                <a:lnTo>
                  <a:pt x="1860137" y="1878330"/>
                </a:lnTo>
                <a:lnTo>
                  <a:pt x="1863949" y="1882140"/>
                </a:lnTo>
                <a:lnTo>
                  <a:pt x="1882140" y="1882140"/>
                </a:lnTo>
                <a:lnTo>
                  <a:pt x="1878330" y="1878330"/>
                </a:lnTo>
                <a:close/>
              </a:path>
              <a:path w="2707640" h="2707640">
                <a:moveTo>
                  <a:pt x="1882140" y="1882140"/>
                </a:moveTo>
                <a:lnTo>
                  <a:pt x="1863949" y="1882140"/>
                </a:lnTo>
                <a:lnTo>
                  <a:pt x="1866490" y="1884680"/>
                </a:lnTo>
                <a:lnTo>
                  <a:pt x="1884680" y="1884680"/>
                </a:lnTo>
                <a:lnTo>
                  <a:pt x="1882140" y="1882140"/>
                </a:lnTo>
                <a:close/>
              </a:path>
              <a:path w="2707640" h="2707640">
                <a:moveTo>
                  <a:pt x="1884680" y="1884680"/>
                </a:moveTo>
                <a:lnTo>
                  <a:pt x="1866490" y="1884680"/>
                </a:lnTo>
                <a:lnTo>
                  <a:pt x="1872843" y="1891030"/>
                </a:lnTo>
                <a:lnTo>
                  <a:pt x="1891030" y="1891030"/>
                </a:lnTo>
                <a:lnTo>
                  <a:pt x="1884680" y="1884680"/>
                </a:lnTo>
                <a:close/>
              </a:path>
              <a:path w="2707640" h="2707640">
                <a:moveTo>
                  <a:pt x="1891030" y="1891030"/>
                </a:moveTo>
                <a:lnTo>
                  <a:pt x="1872843" y="1891030"/>
                </a:lnTo>
                <a:lnTo>
                  <a:pt x="1879196" y="1897380"/>
                </a:lnTo>
                <a:lnTo>
                  <a:pt x="1897380" y="1897380"/>
                </a:lnTo>
                <a:lnTo>
                  <a:pt x="1891030" y="1891030"/>
                </a:lnTo>
                <a:close/>
              </a:path>
              <a:path w="2707640" h="2707640">
                <a:moveTo>
                  <a:pt x="2508250" y="2508250"/>
                </a:moveTo>
                <a:lnTo>
                  <a:pt x="2490329" y="2508250"/>
                </a:lnTo>
                <a:lnTo>
                  <a:pt x="2597055" y="2614930"/>
                </a:lnTo>
                <a:lnTo>
                  <a:pt x="2614930" y="2614930"/>
                </a:lnTo>
                <a:lnTo>
                  <a:pt x="2508250" y="2508250"/>
                </a:lnTo>
                <a:close/>
              </a:path>
              <a:path w="2707640" h="2707640">
                <a:moveTo>
                  <a:pt x="2505710" y="2505710"/>
                </a:moveTo>
                <a:lnTo>
                  <a:pt x="2487788" y="2505710"/>
                </a:lnTo>
                <a:lnTo>
                  <a:pt x="2489058" y="2506980"/>
                </a:lnTo>
                <a:lnTo>
                  <a:pt x="2506980" y="2506980"/>
                </a:lnTo>
                <a:lnTo>
                  <a:pt x="2505710" y="2505710"/>
                </a:lnTo>
                <a:close/>
              </a:path>
              <a:path w="2707640" h="2707640">
                <a:moveTo>
                  <a:pt x="2501900" y="2501900"/>
                </a:moveTo>
                <a:lnTo>
                  <a:pt x="2483976" y="2501900"/>
                </a:lnTo>
                <a:lnTo>
                  <a:pt x="2486517" y="2504440"/>
                </a:lnTo>
                <a:lnTo>
                  <a:pt x="2504440" y="2504440"/>
                </a:lnTo>
                <a:lnTo>
                  <a:pt x="2501900" y="2501900"/>
                </a:lnTo>
                <a:close/>
              </a:path>
              <a:path w="2707640" h="2707640">
                <a:moveTo>
                  <a:pt x="2499360" y="2499360"/>
                </a:moveTo>
                <a:lnTo>
                  <a:pt x="2481435" y="2499360"/>
                </a:lnTo>
                <a:lnTo>
                  <a:pt x="2482706" y="2500630"/>
                </a:lnTo>
                <a:lnTo>
                  <a:pt x="2500630" y="2500630"/>
                </a:lnTo>
                <a:lnTo>
                  <a:pt x="2499360" y="2499360"/>
                </a:lnTo>
                <a:close/>
              </a:path>
              <a:path w="2707640" h="2707640">
                <a:moveTo>
                  <a:pt x="2495550" y="2495550"/>
                </a:moveTo>
                <a:lnTo>
                  <a:pt x="2477623" y="2495550"/>
                </a:lnTo>
                <a:lnTo>
                  <a:pt x="2480164" y="2498090"/>
                </a:lnTo>
                <a:lnTo>
                  <a:pt x="2498090" y="2498090"/>
                </a:lnTo>
                <a:lnTo>
                  <a:pt x="2495550" y="2495550"/>
                </a:lnTo>
                <a:close/>
              </a:path>
              <a:path w="2707640" h="2707640">
                <a:moveTo>
                  <a:pt x="2493010" y="2493010"/>
                </a:moveTo>
                <a:lnTo>
                  <a:pt x="2475082" y="2493010"/>
                </a:lnTo>
                <a:lnTo>
                  <a:pt x="2476353" y="2494280"/>
                </a:lnTo>
                <a:lnTo>
                  <a:pt x="2494280" y="2494280"/>
                </a:lnTo>
                <a:lnTo>
                  <a:pt x="2493010" y="2493010"/>
                </a:lnTo>
                <a:close/>
              </a:path>
              <a:path w="2707640" h="2707640">
                <a:moveTo>
                  <a:pt x="2489200" y="2489200"/>
                </a:moveTo>
                <a:lnTo>
                  <a:pt x="2471271" y="2489200"/>
                </a:lnTo>
                <a:lnTo>
                  <a:pt x="2473812" y="2491740"/>
                </a:lnTo>
                <a:lnTo>
                  <a:pt x="2491740" y="2491740"/>
                </a:lnTo>
                <a:lnTo>
                  <a:pt x="2489200" y="2489200"/>
                </a:lnTo>
                <a:close/>
              </a:path>
              <a:path w="2707640" h="2707640">
                <a:moveTo>
                  <a:pt x="2486660" y="2486660"/>
                </a:moveTo>
                <a:lnTo>
                  <a:pt x="2468730" y="2486660"/>
                </a:lnTo>
                <a:lnTo>
                  <a:pt x="2470000" y="2487930"/>
                </a:lnTo>
                <a:lnTo>
                  <a:pt x="2487930" y="2487930"/>
                </a:lnTo>
                <a:lnTo>
                  <a:pt x="2486660" y="2486660"/>
                </a:lnTo>
                <a:close/>
              </a:path>
              <a:path w="2707640" h="2707640">
                <a:moveTo>
                  <a:pt x="2482850" y="2482850"/>
                </a:moveTo>
                <a:lnTo>
                  <a:pt x="2464918" y="2482850"/>
                </a:lnTo>
                <a:lnTo>
                  <a:pt x="2467459" y="2485390"/>
                </a:lnTo>
                <a:lnTo>
                  <a:pt x="2485390" y="2485390"/>
                </a:lnTo>
                <a:lnTo>
                  <a:pt x="2482850" y="2482850"/>
                </a:lnTo>
                <a:close/>
              </a:path>
              <a:path w="2707640" h="2707640">
                <a:moveTo>
                  <a:pt x="2480310" y="2480310"/>
                </a:moveTo>
                <a:lnTo>
                  <a:pt x="2462377" y="2480310"/>
                </a:lnTo>
                <a:lnTo>
                  <a:pt x="2463647" y="2481580"/>
                </a:lnTo>
                <a:lnTo>
                  <a:pt x="2481580" y="2481580"/>
                </a:lnTo>
                <a:lnTo>
                  <a:pt x="2480310" y="2480310"/>
                </a:lnTo>
                <a:close/>
              </a:path>
              <a:path w="2707640" h="2707640">
                <a:moveTo>
                  <a:pt x="2476500" y="2476500"/>
                </a:moveTo>
                <a:lnTo>
                  <a:pt x="2458565" y="2476500"/>
                </a:lnTo>
                <a:lnTo>
                  <a:pt x="2461106" y="2479040"/>
                </a:lnTo>
                <a:lnTo>
                  <a:pt x="2479040" y="2479040"/>
                </a:lnTo>
                <a:lnTo>
                  <a:pt x="2476500" y="2476500"/>
                </a:lnTo>
                <a:close/>
              </a:path>
              <a:path w="2707640" h="2707640">
                <a:moveTo>
                  <a:pt x="2473960" y="2473960"/>
                </a:moveTo>
                <a:lnTo>
                  <a:pt x="2456024" y="2473960"/>
                </a:lnTo>
                <a:lnTo>
                  <a:pt x="2457295" y="2475230"/>
                </a:lnTo>
                <a:lnTo>
                  <a:pt x="2475230" y="2475230"/>
                </a:lnTo>
                <a:lnTo>
                  <a:pt x="2473960" y="2473960"/>
                </a:lnTo>
                <a:close/>
              </a:path>
              <a:path w="2707640" h="2707640">
                <a:moveTo>
                  <a:pt x="2470150" y="2470150"/>
                </a:moveTo>
                <a:lnTo>
                  <a:pt x="2452212" y="2470150"/>
                </a:lnTo>
                <a:lnTo>
                  <a:pt x="2454754" y="2472690"/>
                </a:lnTo>
                <a:lnTo>
                  <a:pt x="2472690" y="2472690"/>
                </a:lnTo>
                <a:lnTo>
                  <a:pt x="2470150" y="2470150"/>
                </a:lnTo>
                <a:close/>
              </a:path>
              <a:path w="2707640" h="2707640">
                <a:moveTo>
                  <a:pt x="2467610" y="2467610"/>
                </a:moveTo>
                <a:lnTo>
                  <a:pt x="2449671" y="2467610"/>
                </a:lnTo>
                <a:lnTo>
                  <a:pt x="2450942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707640" h="2707640">
                <a:moveTo>
                  <a:pt x="2463800" y="2463800"/>
                </a:moveTo>
                <a:lnTo>
                  <a:pt x="2445860" y="2463800"/>
                </a:lnTo>
                <a:lnTo>
                  <a:pt x="2448401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707640" h="2707640">
                <a:moveTo>
                  <a:pt x="2461260" y="2461260"/>
                </a:moveTo>
                <a:lnTo>
                  <a:pt x="2443319" y="2461260"/>
                </a:lnTo>
                <a:lnTo>
                  <a:pt x="2444589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707640" h="2707640">
                <a:moveTo>
                  <a:pt x="2457450" y="2457450"/>
                </a:moveTo>
                <a:lnTo>
                  <a:pt x="2439507" y="2457450"/>
                </a:lnTo>
                <a:lnTo>
                  <a:pt x="2442048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707640" h="2707640">
                <a:moveTo>
                  <a:pt x="2454910" y="2454910"/>
                </a:moveTo>
                <a:lnTo>
                  <a:pt x="2436966" y="2454910"/>
                </a:lnTo>
                <a:lnTo>
                  <a:pt x="2438236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707640" h="2707640">
                <a:moveTo>
                  <a:pt x="2451100" y="2451100"/>
                </a:moveTo>
                <a:lnTo>
                  <a:pt x="2433154" y="2451100"/>
                </a:lnTo>
                <a:lnTo>
                  <a:pt x="2435695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707640" h="2707640">
                <a:moveTo>
                  <a:pt x="2448560" y="2448560"/>
                </a:moveTo>
                <a:lnTo>
                  <a:pt x="2430613" y="2448560"/>
                </a:lnTo>
                <a:lnTo>
                  <a:pt x="2431884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707640" h="2707640">
                <a:moveTo>
                  <a:pt x="2444750" y="2444750"/>
                </a:moveTo>
                <a:lnTo>
                  <a:pt x="2426802" y="2444750"/>
                </a:lnTo>
                <a:lnTo>
                  <a:pt x="2429343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707640" h="2707640">
                <a:moveTo>
                  <a:pt x="2442210" y="2442210"/>
                </a:moveTo>
                <a:lnTo>
                  <a:pt x="2424260" y="2442210"/>
                </a:lnTo>
                <a:lnTo>
                  <a:pt x="2425531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707640" h="2707640">
                <a:moveTo>
                  <a:pt x="2438400" y="2438400"/>
                </a:moveTo>
                <a:lnTo>
                  <a:pt x="2420449" y="2438400"/>
                </a:lnTo>
                <a:lnTo>
                  <a:pt x="24229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707640" h="2707640">
                <a:moveTo>
                  <a:pt x="2435860" y="2435860"/>
                </a:moveTo>
                <a:lnTo>
                  <a:pt x="2417908" y="2435860"/>
                </a:lnTo>
                <a:lnTo>
                  <a:pt x="2419178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707640" h="2707640">
                <a:moveTo>
                  <a:pt x="2432050" y="2432050"/>
                </a:moveTo>
                <a:lnTo>
                  <a:pt x="2414096" y="2432050"/>
                </a:lnTo>
                <a:lnTo>
                  <a:pt x="2416637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707640" h="2707640">
                <a:moveTo>
                  <a:pt x="2429510" y="2429510"/>
                </a:moveTo>
                <a:lnTo>
                  <a:pt x="2411555" y="2429510"/>
                </a:lnTo>
                <a:lnTo>
                  <a:pt x="2412825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707640" h="2707640">
                <a:moveTo>
                  <a:pt x="2425700" y="2425700"/>
                </a:moveTo>
                <a:lnTo>
                  <a:pt x="2407743" y="2425700"/>
                </a:lnTo>
                <a:lnTo>
                  <a:pt x="2410284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707640" h="2707640">
                <a:moveTo>
                  <a:pt x="2423160" y="2423160"/>
                </a:moveTo>
                <a:lnTo>
                  <a:pt x="2405202" y="2423160"/>
                </a:lnTo>
                <a:lnTo>
                  <a:pt x="2406473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707640" h="2707640">
                <a:moveTo>
                  <a:pt x="2419350" y="2419350"/>
                </a:moveTo>
                <a:lnTo>
                  <a:pt x="2401391" y="2419350"/>
                </a:lnTo>
                <a:lnTo>
                  <a:pt x="2403932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707640" h="2707640">
                <a:moveTo>
                  <a:pt x="2416810" y="2416810"/>
                </a:moveTo>
                <a:lnTo>
                  <a:pt x="2398849" y="2416810"/>
                </a:lnTo>
                <a:lnTo>
                  <a:pt x="240012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707640" h="2707640">
                <a:moveTo>
                  <a:pt x="2410460" y="2410460"/>
                </a:moveTo>
                <a:lnTo>
                  <a:pt x="2392497" y="2410460"/>
                </a:lnTo>
                <a:lnTo>
                  <a:pt x="2397579" y="2415540"/>
                </a:lnTo>
                <a:lnTo>
                  <a:pt x="2415540" y="2415540"/>
                </a:lnTo>
                <a:lnTo>
                  <a:pt x="2410460" y="2410460"/>
                </a:lnTo>
                <a:close/>
              </a:path>
              <a:path w="2707640" h="2707640">
                <a:moveTo>
                  <a:pt x="2406650" y="2406650"/>
                </a:moveTo>
                <a:lnTo>
                  <a:pt x="2388685" y="2406650"/>
                </a:lnTo>
                <a:lnTo>
                  <a:pt x="2391226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707640" h="2707640">
                <a:moveTo>
                  <a:pt x="2404110" y="2404110"/>
                </a:moveTo>
                <a:lnTo>
                  <a:pt x="2386144" y="2404110"/>
                </a:lnTo>
                <a:lnTo>
                  <a:pt x="2387415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707640" h="2707640">
                <a:moveTo>
                  <a:pt x="2400300" y="2400300"/>
                </a:moveTo>
                <a:lnTo>
                  <a:pt x="2382332" y="2400300"/>
                </a:lnTo>
                <a:lnTo>
                  <a:pt x="2384873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707640" h="2707640">
                <a:moveTo>
                  <a:pt x="2397760" y="2397760"/>
                </a:moveTo>
                <a:lnTo>
                  <a:pt x="2379791" y="2397760"/>
                </a:lnTo>
                <a:lnTo>
                  <a:pt x="2381062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707640" h="2707640">
                <a:moveTo>
                  <a:pt x="2393950" y="2393950"/>
                </a:moveTo>
                <a:lnTo>
                  <a:pt x="2375980" y="2393950"/>
                </a:lnTo>
                <a:lnTo>
                  <a:pt x="2378521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707640" h="2707640">
                <a:moveTo>
                  <a:pt x="2391410" y="2391410"/>
                </a:moveTo>
                <a:lnTo>
                  <a:pt x="2373439" y="2391410"/>
                </a:lnTo>
                <a:lnTo>
                  <a:pt x="2374709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707640" h="2707640">
                <a:moveTo>
                  <a:pt x="2387600" y="2387600"/>
                </a:moveTo>
                <a:lnTo>
                  <a:pt x="2369627" y="2387600"/>
                </a:lnTo>
                <a:lnTo>
                  <a:pt x="2372168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707640" h="2707640">
                <a:moveTo>
                  <a:pt x="2385060" y="2385060"/>
                </a:moveTo>
                <a:lnTo>
                  <a:pt x="2367086" y="2385060"/>
                </a:lnTo>
                <a:lnTo>
                  <a:pt x="2368356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707640" h="2707640">
                <a:moveTo>
                  <a:pt x="2381250" y="2381250"/>
                </a:moveTo>
                <a:lnTo>
                  <a:pt x="2363274" y="2381250"/>
                </a:lnTo>
                <a:lnTo>
                  <a:pt x="2365815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707640" h="2707640">
                <a:moveTo>
                  <a:pt x="2378710" y="2378710"/>
                </a:moveTo>
                <a:lnTo>
                  <a:pt x="2360733" y="2378710"/>
                </a:lnTo>
                <a:lnTo>
                  <a:pt x="2362004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707640" h="2707640">
                <a:moveTo>
                  <a:pt x="2374900" y="2374900"/>
                </a:moveTo>
                <a:lnTo>
                  <a:pt x="2356921" y="2374900"/>
                </a:lnTo>
                <a:lnTo>
                  <a:pt x="2359463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707640" h="2707640">
                <a:moveTo>
                  <a:pt x="2372360" y="2372360"/>
                </a:moveTo>
                <a:lnTo>
                  <a:pt x="2354380" y="2372360"/>
                </a:lnTo>
                <a:lnTo>
                  <a:pt x="2355651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707640" h="2707640">
                <a:moveTo>
                  <a:pt x="2368550" y="2368550"/>
                </a:moveTo>
                <a:lnTo>
                  <a:pt x="2350569" y="2368550"/>
                </a:lnTo>
                <a:lnTo>
                  <a:pt x="235311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707640" h="2707640">
                <a:moveTo>
                  <a:pt x="2366010" y="2366010"/>
                </a:moveTo>
                <a:lnTo>
                  <a:pt x="2348028" y="2366010"/>
                </a:lnTo>
                <a:lnTo>
                  <a:pt x="2349298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707640" h="2707640">
                <a:moveTo>
                  <a:pt x="2362200" y="2362200"/>
                </a:moveTo>
                <a:lnTo>
                  <a:pt x="2344216" y="2362200"/>
                </a:lnTo>
                <a:lnTo>
                  <a:pt x="2346757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707640" h="2707640">
                <a:moveTo>
                  <a:pt x="2359660" y="2359660"/>
                </a:moveTo>
                <a:lnTo>
                  <a:pt x="2341675" y="2359660"/>
                </a:lnTo>
                <a:lnTo>
                  <a:pt x="2342945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707640" h="2707640">
                <a:moveTo>
                  <a:pt x="2355850" y="2355850"/>
                </a:moveTo>
                <a:lnTo>
                  <a:pt x="2337863" y="2355850"/>
                </a:lnTo>
                <a:lnTo>
                  <a:pt x="2340404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707640" h="2707640">
                <a:moveTo>
                  <a:pt x="2353310" y="2353310"/>
                </a:moveTo>
                <a:lnTo>
                  <a:pt x="2335322" y="2353310"/>
                </a:lnTo>
                <a:lnTo>
                  <a:pt x="2336593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707640" h="2707640">
                <a:moveTo>
                  <a:pt x="2346960" y="2346960"/>
                </a:moveTo>
                <a:lnTo>
                  <a:pt x="2328969" y="2346960"/>
                </a:lnTo>
                <a:lnTo>
                  <a:pt x="2334052" y="2352040"/>
                </a:lnTo>
                <a:lnTo>
                  <a:pt x="2352040" y="2352040"/>
                </a:lnTo>
                <a:lnTo>
                  <a:pt x="2346960" y="2346960"/>
                </a:lnTo>
                <a:close/>
              </a:path>
              <a:path w="2707640" h="2707640">
                <a:moveTo>
                  <a:pt x="2340610" y="2340610"/>
                </a:moveTo>
                <a:lnTo>
                  <a:pt x="2322617" y="2340610"/>
                </a:lnTo>
                <a:lnTo>
                  <a:pt x="2327699" y="2345690"/>
                </a:lnTo>
                <a:lnTo>
                  <a:pt x="2345690" y="2345690"/>
                </a:lnTo>
                <a:lnTo>
                  <a:pt x="2340610" y="2340610"/>
                </a:lnTo>
                <a:close/>
              </a:path>
              <a:path w="2707640" h="2707640">
                <a:moveTo>
                  <a:pt x="2334260" y="2334260"/>
                </a:moveTo>
                <a:lnTo>
                  <a:pt x="2316264" y="2334260"/>
                </a:lnTo>
                <a:lnTo>
                  <a:pt x="2321346" y="2339340"/>
                </a:lnTo>
                <a:lnTo>
                  <a:pt x="2339340" y="2339340"/>
                </a:lnTo>
                <a:lnTo>
                  <a:pt x="2334260" y="2334260"/>
                </a:lnTo>
                <a:close/>
              </a:path>
              <a:path w="2707640" h="2707640">
                <a:moveTo>
                  <a:pt x="2327910" y="2327910"/>
                </a:moveTo>
                <a:lnTo>
                  <a:pt x="2309911" y="2327910"/>
                </a:lnTo>
                <a:lnTo>
                  <a:pt x="2314993" y="2332990"/>
                </a:lnTo>
                <a:lnTo>
                  <a:pt x="2332990" y="2332990"/>
                </a:lnTo>
                <a:lnTo>
                  <a:pt x="2327910" y="2327910"/>
                </a:lnTo>
                <a:close/>
              </a:path>
              <a:path w="2707640" h="2707640">
                <a:moveTo>
                  <a:pt x="2321560" y="2321560"/>
                </a:moveTo>
                <a:lnTo>
                  <a:pt x="2303558" y="2321560"/>
                </a:lnTo>
                <a:lnTo>
                  <a:pt x="2308641" y="2326640"/>
                </a:lnTo>
                <a:lnTo>
                  <a:pt x="2326640" y="2326640"/>
                </a:lnTo>
                <a:lnTo>
                  <a:pt x="2321560" y="2321560"/>
                </a:lnTo>
                <a:close/>
              </a:path>
              <a:path w="2707640" h="2707640">
                <a:moveTo>
                  <a:pt x="2315210" y="2315210"/>
                </a:moveTo>
                <a:lnTo>
                  <a:pt x="2297206" y="2315210"/>
                </a:lnTo>
                <a:lnTo>
                  <a:pt x="2302288" y="2320290"/>
                </a:lnTo>
                <a:lnTo>
                  <a:pt x="2320290" y="2320290"/>
                </a:lnTo>
                <a:lnTo>
                  <a:pt x="2315210" y="2315210"/>
                </a:lnTo>
                <a:close/>
              </a:path>
              <a:path w="2707640" h="2707640">
                <a:moveTo>
                  <a:pt x="2308860" y="2308860"/>
                </a:moveTo>
                <a:lnTo>
                  <a:pt x="2290853" y="2308860"/>
                </a:lnTo>
                <a:lnTo>
                  <a:pt x="2295935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707640" h="2707640">
                <a:moveTo>
                  <a:pt x="2303780" y="2303780"/>
                </a:moveTo>
                <a:lnTo>
                  <a:pt x="2285771" y="2303780"/>
                </a:lnTo>
                <a:lnTo>
                  <a:pt x="2289582" y="2307590"/>
                </a:lnTo>
                <a:lnTo>
                  <a:pt x="2307590" y="2307590"/>
                </a:lnTo>
                <a:lnTo>
                  <a:pt x="2303780" y="2303780"/>
                </a:lnTo>
                <a:close/>
              </a:path>
              <a:path w="2707640" h="2707640">
                <a:moveTo>
                  <a:pt x="2297430" y="2297430"/>
                </a:moveTo>
                <a:lnTo>
                  <a:pt x="2279418" y="2297430"/>
                </a:lnTo>
                <a:lnTo>
                  <a:pt x="2284500" y="2302510"/>
                </a:lnTo>
                <a:lnTo>
                  <a:pt x="2302510" y="2302510"/>
                </a:lnTo>
                <a:lnTo>
                  <a:pt x="2297430" y="2297430"/>
                </a:lnTo>
                <a:close/>
              </a:path>
              <a:path w="2707640" h="2707640">
                <a:moveTo>
                  <a:pt x="2291080" y="2291080"/>
                </a:moveTo>
                <a:lnTo>
                  <a:pt x="2273065" y="2291080"/>
                </a:lnTo>
                <a:lnTo>
                  <a:pt x="2278147" y="2296160"/>
                </a:lnTo>
                <a:lnTo>
                  <a:pt x="2296160" y="2296160"/>
                </a:lnTo>
                <a:lnTo>
                  <a:pt x="2291080" y="2291080"/>
                </a:lnTo>
                <a:close/>
              </a:path>
              <a:path w="2707640" h="2707640">
                <a:moveTo>
                  <a:pt x="2284730" y="2284730"/>
                </a:moveTo>
                <a:lnTo>
                  <a:pt x="2266713" y="2284730"/>
                </a:lnTo>
                <a:lnTo>
                  <a:pt x="2271795" y="2289810"/>
                </a:lnTo>
                <a:lnTo>
                  <a:pt x="2289810" y="2289810"/>
                </a:lnTo>
                <a:lnTo>
                  <a:pt x="2284730" y="2284730"/>
                </a:lnTo>
                <a:close/>
              </a:path>
              <a:path w="2707640" h="2707640">
                <a:moveTo>
                  <a:pt x="2278380" y="2278380"/>
                </a:moveTo>
                <a:lnTo>
                  <a:pt x="2260360" y="2278380"/>
                </a:lnTo>
                <a:lnTo>
                  <a:pt x="2265442" y="2283460"/>
                </a:lnTo>
                <a:lnTo>
                  <a:pt x="2283460" y="2283460"/>
                </a:lnTo>
                <a:lnTo>
                  <a:pt x="2278380" y="2278380"/>
                </a:lnTo>
                <a:close/>
              </a:path>
              <a:path w="2707640" h="2707640">
                <a:moveTo>
                  <a:pt x="2272030" y="2272030"/>
                </a:moveTo>
                <a:lnTo>
                  <a:pt x="2254007" y="2272030"/>
                </a:lnTo>
                <a:lnTo>
                  <a:pt x="2259089" y="2277110"/>
                </a:lnTo>
                <a:lnTo>
                  <a:pt x="2277110" y="2277110"/>
                </a:lnTo>
                <a:lnTo>
                  <a:pt x="2272030" y="2272030"/>
                </a:lnTo>
                <a:close/>
              </a:path>
              <a:path w="2707640" h="2707640">
                <a:moveTo>
                  <a:pt x="2265680" y="2265680"/>
                </a:moveTo>
                <a:lnTo>
                  <a:pt x="2247654" y="2265680"/>
                </a:lnTo>
                <a:lnTo>
                  <a:pt x="2252737" y="2270760"/>
                </a:lnTo>
                <a:lnTo>
                  <a:pt x="2270760" y="2270760"/>
                </a:lnTo>
                <a:lnTo>
                  <a:pt x="2265680" y="2265680"/>
                </a:lnTo>
                <a:close/>
              </a:path>
              <a:path w="2707640" h="2707640">
                <a:moveTo>
                  <a:pt x="2259330" y="2259330"/>
                </a:moveTo>
                <a:lnTo>
                  <a:pt x="2241302" y="2259330"/>
                </a:lnTo>
                <a:lnTo>
                  <a:pt x="2246384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707640" h="2707640">
                <a:moveTo>
                  <a:pt x="2252980" y="2252980"/>
                </a:moveTo>
                <a:lnTo>
                  <a:pt x="2234949" y="2252980"/>
                </a:lnTo>
                <a:lnTo>
                  <a:pt x="2240031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707640" h="2707640">
                <a:moveTo>
                  <a:pt x="2246630" y="2246630"/>
                </a:moveTo>
                <a:lnTo>
                  <a:pt x="2228596" y="2246630"/>
                </a:lnTo>
                <a:lnTo>
                  <a:pt x="2233678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707640" h="2707640">
                <a:moveTo>
                  <a:pt x="2240280" y="2240280"/>
                </a:moveTo>
                <a:lnTo>
                  <a:pt x="2222243" y="2240280"/>
                </a:lnTo>
                <a:lnTo>
                  <a:pt x="2227326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707640" h="2707640">
                <a:moveTo>
                  <a:pt x="2233930" y="2233930"/>
                </a:moveTo>
                <a:lnTo>
                  <a:pt x="2215891" y="2233930"/>
                </a:lnTo>
                <a:lnTo>
                  <a:pt x="2220973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707640" h="2707640">
                <a:moveTo>
                  <a:pt x="2227580" y="2227580"/>
                </a:moveTo>
                <a:lnTo>
                  <a:pt x="2209538" y="2227580"/>
                </a:lnTo>
                <a:lnTo>
                  <a:pt x="221462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707640" h="2707640">
                <a:moveTo>
                  <a:pt x="2221230" y="2221230"/>
                </a:moveTo>
                <a:lnTo>
                  <a:pt x="2203185" y="2221230"/>
                </a:lnTo>
                <a:lnTo>
                  <a:pt x="2208267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707640" h="2707640">
                <a:moveTo>
                  <a:pt x="2214880" y="2214880"/>
                </a:moveTo>
                <a:lnTo>
                  <a:pt x="2196832" y="2214880"/>
                </a:lnTo>
                <a:lnTo>
                  <a:pt x="2201915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707640" h="2707640">
                <a:moveTo>
                  <a:pt x="2208530" y="2208530"/>
                </a:moveTo>
                <a:lnTo>
                  <a:pt x="2190480" y="2208530"/>
                </a:lnTo>
                <a:lnTo>
                  <a:pt x="2195562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707640" h="2707640">
                <a:moveTo>
                  <a:pt x="2202180" y="2202180"/>
                </a:moveTo>
                <a:lnTo>
                  <a:pt x="2184127" y="2202180"/>
                </a:lnTo>
                <a:lnTo>
                  <a:pt x="2189209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707640" h="2707640">
                <a:moveTo>
                  <a:pt x="2195830" y="2195830"/>
                </a:moveTo>
                <a:lnTo>
                  <a:pt x="2177774" y="2195830"/>
                </a:lnTo>
                <a:lnTo>
                  <a:pt x="2182856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707640" h="2707640">
                <a:moveTo>
                  <a:pt x="2189480" y="2189480"/>
                </a:moveTo>
                <a:lnTo>
                  <a:pt x="2171422" y="2189480"/>
                </a:lnTo>
                <a:lnTo>
                  <a:pt x="2176504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707640" h="2707640">
                <a:moveTo>
                  <a:pt x="2183130" y="2183130"/>
                </a:moveTo>
                <a:lnTo>
                  <a:pt x="2165069" y="2183130"/>
                </a:lnTo>
                <a:lnTo>
                  <a:pt x="2170151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707640" h="2707640">
                <a:moveTo>
                  <a:pt x="2176780" y="2176780"/>
                </a:moveTo>
                <a:lnTo>
                  <a:pt x="2158716" y="2176780"/>
                </a:lnTo>
                <a:lnTo>
                  <a:pt x="2163798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707640" h="2707640">
                <a:moveTo>
                  <a:pt x="2170430" y="2170430"/>
                </a:moveTo>
                <a:lnTo>
                  <a:pt x="2152363" y="2170430"/>
                </a:lnTo>
                <a:lnTo>
                  <a:pt x="2157446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707640" h="2707640">
                <a:moveTo>
                  <a:pt x="2164080" y="2164080"/>
                </a:moveTo>
                <a:lnTo>
                  <a:pt x="2146011" y="2164080"/>
                </a:lnTo>
                <a:lnTo>
                  <a:pt x="2151093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707640" h="2707640">
                <a:moveTo>
                  <a:pt x="2157730" y="2157730"/>
                </a:moveTo>
                <a:lnTo>
                  <a:pt x="2139658" y="2157730"/>
                </a:lnTo>
                <a:lnTo>
                  <a:pt x="214474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707640" h="2707640">
                <a:moveTo>
                  <a:pt x="2151380" y="2151380"/>
                </a:moveTo>
                <a:lnTo>
                  <a:pt x="2133305" y="2151380"/>
                </a:lnTo>
                <a:lnTo>
                  <a:pt x="2138387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707640" h="2707640">
                <a:moveTo>
                  <a:pt x="2145030" y="2145030"/>
                </a:moveTo>
                <a:lnTo>
                  <a:pt x="2126952" y="2145030"/>
                </a:lnTo>
                <a:lnTo>
                  <a:pt x="2132035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707640" h="2707640">
                <a:moveTo>
                  <a:pt x="2138680" y="2138680"/>
                </a:moveTo>
                <a:lnTo>
                  <a:pt x="2120600" y="2138680"/>
                </a:lnTo>
                <a:lnTo>
                  <a:pt x="2125682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707640" h="2707640">
                <a:moveTo>
                  <a:pt x="2132330" y="2132330"/>
                </a:moveTo>
                <a:lnTo>
                  <a:pt x="2114247" y="2132330"/>
                </a:lnTo>
                <a:lnTo>
                  <a:pt x="2119329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707640" h="2707640">
                <a:moveTo>
                  <a:pt x="2125980" y="2125980"/>
                </a:moveTo>
                <a:lnTo>
                  <a:pt x="2107894" y="2125980"/>
                </a:lnTo>
                <a:lnTo>
                  <a:pt x="2112976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707640" h="2707640">
                <a:moveTo>
                  <a:pt x="2119630" y="2119630"/>
                </a:moveTo>
                <a:lnTo>
                  <a:pt x="2101541" y="2119630"/>
                </a:lnTo>
                <a:lnTo>
                  <a:pt x="2106624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707640" h="2707640">
                <a:moveTo>
                  <a:pt x="2113280" y="2113280"/>
                </a:moveTo>
                <a:lnTo>
                  <a:pt x="2095189" y="2113280"/>
                </a:lnTo>
                <a:lnTo>
                  <a:pt x="2100271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707640" h="2707640">
                <a:moveTo>
                  <a:pt x="2106930" y="2106930"/>
                </a:moveTo>
                <a:lnTo>
                  <a:pt x="2088836" y="2106930"/>
                </a:lnTo>
                <a:lnTo>
                  <a:pt x="2093918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707640" h="2707640">
                <a:moveTo>
                  <a:pt x="1898650" y="1898650"/>
                </a:moveTo>
                <a:lnTo>
                  <a:pt x="1880466" y="1898650"/>
                </a:lnTo>
                <a:lnTo>
                  <a:pt x="2087565" y="2105660"/>
                </a:lnTo>
                <a:lnTo>
                  <a:pt x="2105660" y="2105660"/>
                </a:lnTo>
                <a:lnTo>
                  <a:pt x="1898650" y="1898650"/>
                </a:lnTo>
                <a:close/>
              </a:path>
              <a:path w="2707640" h="2707640">
                <a:moveTo>
                  <a:pt x="2614930" y="2614930"/>
                </a:moveTo>
                <a:lnTo>
                  <a:pt x="2597055" y="2614930"/>
                </a:lnTo>
                <a:lnTo>
                  <a:pt x="2609760" y="2627630"/>
                </a:lnTo>
                <a:lnTo>
                  <a:pt x="2627630" y="2627630"/>
                </a:lnTo>
                <a:lnTo>
                  <a:pt x="2614930" y="2614930"/>
                </a:lnTo>
                <a:close/>
              </a:path>
              <a:path w="2707640" h="2707640">
                <a:moveTo>
                  <a:pt x="2627630" y="2627630"/>
                </a:moveTo>
                <a:lnTo>
                  <a:pt x="2609760" y="2627630"/>
                </a:lnTo>
                <a:lnTo>
                  <a:pt x="2689805" y="2707640"/>
                </a:lnTo>
                <a:lnTo>
                  <a:pt x="2707640" y="2707640"/>
                </a:lnTo>
                <a:lnTo>
                  <a:pt x="2627630" y="262763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0" y="4041140"/>
            <a:ext cx="2689860" cy="2811780"/>
          </a:xfrm>
          <a:custGeom>
            <a:avLst/>
            <a:gdLst/>
            <a:ahLst/>
            <a:cxnLst/>
            <a:rect l="l" t="t" r="r" b="b"/>
            <a:pathLst>
              <a:path w="2689860" h="2811779">
                <a:moveTo>
                  <a:pt x="140970" y="0"/>
                </a:moveTo>
                <a:lnTo>
                  <a:pt x="0" y="0"/>
                </a:lnTo>
                <a:lnTo>
                  <a:pt x="0" y="6349"/>
                </a:lnTo>
                <a:lnTo>
                  <a:pt x="146050" y="6349"/>
                </a:lnTo>
                <a:lnTo>
                  <a:pt x="146050" y="5079"/>
                </a:lnTo>
                <a:lnTo>
                  <a:pt x="144780" y="5079"/>
                </a:lnTo>
                <a:lnTo>
                  <a:pt x="144780" y="3809"/>
                </a:lnTo>
                <a:lnTo>
                  <a:pt x="143510" y="3809"/>
                </a:lnTo>
                <a:lnTo>
                  <a:pt x="143510" y="2539"/>
                </a:lnTo>
                <a:lnTo>
                  <a:pt x="142240" y="2539"/>
                </a:lnTo>
                <a:lnTo>
                  <a:pt x="142240" y="1269"/>
                </a:lnTo>
                <a:lnTo>
                  <a:pt x="140970" y="1269"/>
                </a:lnTo>
                <a:lnTo>
                  <a:pt x="140970" y="0"/>
                </a:lnTo>
                <a:close/>
              </a:path>
              <a:path w="2689860" h="2811779">
                <a:moveTo>
                  <a:pt x="0" y="123133"/>
                </a:moveTo>
                <a:lnTo>
                  <a:pt x="0" y="126999"/>
                </a:lnTo>
                <a:lnTo>
                  <a:pt x="3868" y="126999"/>
                </a:lnTo>
                <a:lnTo>
                  <a:pt x="0" y="123133"/>
                </a:lnTo>
                <a:close/>
              </a:path>
              <a:path w="2689860" h="2811779">
                <a:moveTo>
                  <a:pt x="3868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10221" y="133350"/>
                </a:lnTo>
                <a:lnTo>
                  <a:pt x="3868" y="127000"/>
                </a:lnTo>
                <a:close/>
              </a:path>
              <a:path w="2689860" h="2811779">
                <a:moveTo>
                  <a:pt x="10221" y="133350"/>
                </a:moveTo>
                <a:lnTo>
                  <a:pt x="0" y="133350"/>
                </a:lnTo>
                <a:lnTo>
                  <a:pt x="0" y="139699"/>
                </a:lnTo>
                <a:lnTo>
                  <a:pt x="16574" y="139699"/>
                </a:lnTo>
                <a:lnTo>
                  <a:pt x="10221" y="133350"/>
                </a:lnTo>
                <a:close/>
              </a:path>
              <a:path w="2689860" h="2811779">
                <a:moveTo>
                  <a:pt x="16574" y="139700"/>
                </a:moveTo>
                <a:lnTo>
                  <a:pt x="0" y="139700"/>
                </a:lnTo>
                <a:lnTo>
                  <a:pt x="0" y="142239"/>
                </a:lnTo>
                <a:lnTo>
                  <a:pt x="3810" y="146049"/>
                </a:lnTo>
                <a:lnTo>
                  <a:pt x="22926" y="146049"/>
                </a:lnTo>
                <a:lnTo>
                  <a:pt x="16574" y="139700"/>
                </a:lnTo>
                <a:close/>
              </a:path>
              <a:path w="2689860" h="2811779">
                <a:moveTo>
                  <a:pt x="22926" y="146050"/>
                </a:moveTo>
                <a:lnTo>
                  <a:pt x="3810" y="146050"/>
                </a:lnTo>
                <a:lnTo>
                  <a:pt x="10159" y="152399"/>
                </a:lnTo>
                <a:lnTo>
                  <a:pt x="29279" y="152399"/>
                </a:lnTo>
                <a:lnTo>
                  <a:pt x="22926" y="146050"/>
                </a:lnTo>
                <a:close/>
              </a:path>
              <a:path w="2689860" h="2811779">
                <a:moveTo>
                  <a:pt x="29279" y="152400"/>
                </a:moveTo>
                <a:lnTo>
                  <a:pt x="10160" y="152400"/>
                </a:lnTo>
                <a:lnTo>
                  <a:pt x="16509" y="158749"/>
                </a:lnTo>
                <a:lnTo>
                  <a:pt x="35632" y="158749"/>
                </a:lnTo>
                <a:lnTo>
                  <a:pt x="29279" y="152400"/>
                </a:lnTo>
                <a:close/>
              </a:path>
              <a:path w="2689860" h="2811779">
                <a:moveTo>
                  <a:pt x="35632" y="158750"/>
                </a:moveTo>
                <a:lnTo>
                  <a:pt x="16510" y="158750"/>
                </a:lnTo>
                <a:lnTo>
                  <a:pt x="22860" y="165099"/>
                </a:lnTo>
                <a:lnTo>
                  <a:pt x="41984" y="165099"/>
                </a:lnTo>
                <a:lnTo>
                  <a:pt x="35632" y="158750"/>
                </a:lnTo>
                <a:close/>
              </a:path>
              <a:path w="2689860" h="2811779">
                <a:moveTo>
                  <a:pt x="41984" y="165100"/>
                </a:moveTo>
                <a:lnTo>
                  <a:pt x="22860" y="165100"/>
                </a:lnTo>
                <a:lnTo>
                  <a:pt x="29209" y="171449"/>
                </a:lnTo>
                <a:lnTo>
                  <a:pt x="48337" y="171449"/>
                </a:lnTo>
                <a:lnTo>
                  <a:pt x="41984" y="165100"/>
                </a:lnTo>
                <a:close/>
              </a:path>
              <a:path w="2689860" h="2811779">
                <a:moveTo>
                  <a:pt x="48337" y="171450"/>
                </a:moveTo>
                <a:lnTo>
                  <a:pt x="29210" y="171450"/>
                </a:lnTo>
                <a:lnTo>
                  <a:pt x="35559" y="177799"/>
                </a:lnTo>
                <a:lnTo>
                  <a:pt x="54690" y="177799"/>
                </a:lnTo>
                <a:lnTo>
                  <a:pt x="48337" y="171450"/>
                </a:lnTo>
                <a:close/>
              </a:path>
              <a:path w="2689860" h="2811779">
                <a:moveTo>
                  <a:pt x="54690" y="177800"/>
                </a:moveTo>
                <a:lnTo>
                  <a:pt x="35560" y="177800"/>
                </a:lnTo>
                <a:lnTo>
                  <a:pt x="41910" y="184149"/>
                </a:lnTo>
                <a:lnTo>
                  <a:pt x="61043" y="184149"/>
                </a:lnTo>
                <a:lnTo>
                  <a:pt x="54690" y="177800"/>
                </a:lnTo>
                <a:close/>
              </a:path>
              <a:path w="2689860" h="2811779">
                <a:moveTo>
                  <a:pt x="61043" y="184150"/>
                </a:moveTo>
                <a:lnTo>
                  <a:pt x="41910" y="184150"/>
                </a:lnTo>
                <a:lnTo>
                  <a:pt x="48260" y="190499"/>
                </a:lnTo>
                <a:lnTo>
                  <a:pt x="67395" y="190499"/>
                </a:lnTo>
                <a:lnTo>
                  <a:pt x="61043" y="184150"/>
                </a:lnTo>
                <a:close/>
              </a:path>
              <a:path w="2689860" h="2811779">
                <a:moveTo>
                  <a:pt x="67395" y="190499"/>
                </a:moveTo>
                <a:lnTo>
                  <a:pt x="48260" y="190499"/>
                </a:lnTo>
                <a:lnTo>
                  <a:pt x="54609" y="196849"/>
                </a:lnTo>
                <a:lnTo>
                  <a:pt x="73748" y="196849"/>
                </a:lnTo>
                <a:lnTo>
                  <a:pt x="67395" y="190499"/>
                </a:lnTo>
                <a:close/>
              </a:path>
              <a:path w="2689860" h="2811779">
                <a:moveTo>
                  <a:pt x="73748" y="196850"/>
                </a:moveTo>
                <a:lnTo>
                  <a:pt x="54610" y="196850"/>
                </a:lnTo>
                <a:lnTo>
                  <a:pt x="60960" y="203199"/>
                </a:lnTo>
                <a:lnTo>
                  <a:pt x="80101" y="203199"/>
                </a:lnTo>
                <a:lnTo>
                  <a:pt x="73748" y="196850"/>
                </a:lnTo>
                <a:close/>
              </a:path>
              <a:path w="2689860" h="2811779">
                <a:moveTo>
                  <a:pt x="80101" y="203200"/>
                </a:moveTo>
                <a:lnTo>
                  <a:pt x="60960" y="203200"/>
                </a:lnTo>
                <a:lnTo>
                  <a:pt x="67309" y="209549"/>
                </a:lnTo>
                <a:lnTo>
                  <a:pt x="86454" y="209549"/>
                </a:lnTo>
                <a:lnTo>
                  <a:pt x="80101" y="203200"/>
                </a:lnTo>
                <a:close/>
              </a:path>
              <a:path w="2689860" h="2811779">
                <a:moveTo>
                  <a:pt x="86454" y="209550"/>
                </a:moveTo>
                <a:lnTo>
                  <a:pt x="67310" y="209550"/>
                </a:lnTo>
                <a:lnTo>
                  <a:pt x="73660" y="215899"/>
                </a:lnTo>
                <a:lnTo>
                  <a:pt x="92806" y="215899"/>
                </a:lnTo>
                <a:lnTo>
                  <a:pt x="86454" y="209550"/>
                </a:lnTo>
                <a:close/>
              </a:path>
              <a:path w="2689860" h="2811779">
                <a:moveTo>
                  <a:pt x="92806" y="215900"/>
                </a:moveTo>
                <a:lnTo>
                  <a:pt x="73660" y="215900"/>
                </a:lnTo>
                <a:lnTo>
                  <a:pt x="80010" y="222249"/>
                </a:lnTo>
                <a:lnTo>
                  <a:pt x="99159" y="222249"/>
                </a:lnTo>
                <a:lnTo>
                  <a:pt x="92806" y="215900"/>
                </a:lnTo>
                <a:close/>
              </a:path>
              <a:path w="2689860" h="2811779">
                <a:moveTo>
                  <a:pt x="99159" y="222250"/>
                </a:moveTo>
                <a:lnTo>
                  <a:pt x="80010" y="222250"/>
                </a:lnTo>
                <a:lnTo>
                  <a:pt x="86359" y="228599"/>
                </a:lnTo>
                <a:lnTo>
                  <a:pt x="105512" y="228599"/>
                </a:lnTo>
                <a:lnTo>
                  <a:pt x="99159" y="222250"/>
                </a:lnTo>
                <a:close/>
              </a:path>
              <a:path w="2689860" h="2811779">
                <a:moveTo>
                  <a:pt x="105512" y="228600"/>
                </a:moveTo>
                <a:lnTo>
                  <a:pt x="86360" y="228600"/>
                </a:lnTo>
                <a:lnTo>
                  <a:pt x="92710" y="234949"/>
                </a:lnTo>
                <a:lnTo>
                  <a:pt x="111865" y="234949"/>
                </a:lnTo>
                <a:lnTo>
                  <a:pt x="105512" y="228600"/>
                </a:lnTo>
                <a:close/>
              </a:path>
              <a:path w="2689860" h="2811779">
                <a:moveTo>
                  <a:pt x="111865" y="234950"/>
                </a:moveTo>
                <a:lnTo>
                  <a:pt x="92710" y="234950"/>
                </a:lnTo>
                <a:lnTo>
                  <a:pt x="99060" y="241299"/>
                </a:lnTo>
                <a:lnTo>
                  <a:pt x="118217" y="241299"/>
                </a:lnTo>
                <a:lnTo>
                  <a:pt x="111865" y="234950"/>
                </a:lnTo>
                <a:close/>
              </a:path>
              <a:path w="2689860" h="2811779">
                <a:moveTo>
                  <a:pt x="118217" y="241300"/>
                </a:moveTo>
                <a:lnTo>
                  <a:pt x="99060" y="241300"/>
                </a:lnTo>
                <a:lnTo>
                  <a:pt x="105410" y="247649"/>
                </a:lnTo>
                <a:lnTo>
                  <a:pt x="124570" y="247649"/>
                </a:lnTo>
                <a:lnTo>
                  <a:pt x="118217" y="241300"/>
                </a:lnTo>
                <a:close/>
              </a:path>
              <a:path w="2689860" h="2811779">
                <a:moveTo>
                  <a:pt x="124570" y="247650"/>
                </a:moveTo>
                <a:lnTo>
                  <a:pt x="105410" y="247650"/>
                </a:lnTo>
                <a:lnTo>
                  <a:pt x="111760" y="253999"/>
                </a:lnTo>
                <a:lnTo>
                  <a:pt x="130923" y="253999"/>
                </a:lnTo>
                <a:lnTo>
                  <a:pt x="124570" y="247650"/>
                </a:lnTo>
                <a:close/>
              </a:path>
              <a:path w="2689860" h="2811779">
                <a:moveTo>
                  <a:pt x="130923" y="254000"/>
                </a:moveTo>
                <a:lnTo>
                  <a:pt x="111760" y="254000"/>
                </a:lnTo>
                <a:lnTo>
                  <a:pt x="118110" y="260349"/>
                </a:lnTo>
                <a:lnTo>
                  <a:pt x="137276" y="260349"/>
                </a:lnTo>
                <a:lnTo>
                  <a:pt x="130923" y="254000"/>
                </a:lnTo>
                <a:close/>
              </a:path>
              <a:path w="2689860" h="2811779">
                <a:moveTo>
                  <a:pt x="137276" y="260349"/>
                </a:moveTo>
                <a:lnTo>
                  <a:pt x="118110" y="260349"/>
                </a:lnTo>
                <a:lnTo>
                  <a:pt x="124460" y="266699"/>
                </a:lnTo>
                <a:lnTo>
                  <a:pt x="143628" y="266699"/>
                </a:lnTo>
                <a:lnTo>
                  <a:pt x="137276" y="260349"/>
                </a:lnTo>
                <a:close/>
              </a:path>
              <a:path w="2689860" h="2811779">
                <a:moveTo>
                  <a:pt x="143628" y="266700"/>
                </a:moveTo>
                <a:lnTo>
                  <a:pt x="124460" y="266700"/>
                </a:lnTo>
                <a:lnTo>
                  <a:pt x="130810" y="273049"/>
                </a:lnTo>
                <a:lnTo>
                  <a:pt x="149981" y="273049"/>
                </a:lnTo>
                <a:lnTo>
                  <a:pt x="143628" y="266700"/>
                </a:lnTo>
                <a:close/>
              </a:path>
              <a:path w="2689860" h="2811779">
                <a:moveTo>
                  <a:pt x="149981" y="273050"/>
                </a:moveTo>
                <a:lnTo>
                  <a:pt x="130810" y="273050"/>
                </a:lnTo>
                <a:lnTo>
                  <a:pt x="137160" y="279399"/>
                </a:lnTo>
                <a:lnTo>
                  <a:pt x="156334" y="279399"/>
                </a:lnTo>
                <a:lnTo>
                  <a:pt x="149981" y="273050"/>
                </a:lnTo>
                <a:close/>
              </a:path>
              <a:path w="2689860" h="2811779">
                <a:moveTo>
                  <a:pt x="156334" y="279400"/>
                </a:moveTo>
                <a:lnTo>
                  <a:pt x="137160" y="279400"/>
                </a:lnTo>
                <a:lnTo>
                  <a:pt x="143510" y="285749"/>
                </a:lnTo>
                <a:lnTo>
                  <a:pt x="162686" y="285749"/>
                </a:lnTo>
                <a:lnTo>
                  <a:pt x="156334" y="279400"/>
                </a:lnTo>
                <a:close/>
              </a:path>
              <a:path w="2689860" h="2811779">
                <a:moveTo>
                  <a:pt x="162686" y="285750"/>
                </a:moveTo>
                <a:lnTo>
                  <a:pt x="143510" y="285750"/>
                </a:lnTo>
                <a:lnTo>
                  <a:pt x="149860" y="292099"/>
                </a:lnTo>
                <a:lnTo>
                  <a:pt x="169039" y="292099"/>
                </a:lnTo>
                <a:lnTo>
                  <a:pt x="162686" y="285750"/>
                </a:lnTo>
                <a:close/>
              </a:path>
              <a:path w="2689860" h="2811779">
                <a:moveTo>
                  <a:pt x="169039" y="292100"/>
                </a:moveTo>
                <a:lnTo>
                  <a:pt x="149860" y="292100"/>
                </a:lnTo>
                <a:lnTo>
                  <a:pt x="156210" y="298449"/>
                </a:lnTo>
                <a:lnTo>
                  <a:pt x="175392" y="298449"/>
                </a:lnTo>
                <a:lnTo>
                  <a:pt x="169039" y="292100"/>
                </a:lnTo>
                <a:close/>
              </a:path>
              <a:path w="2689860" h="2811779">
                <a:moveTo>
                  <a:pt x="175392" y="298450"/>
                </a:moveTo>
                <a:lnTo>
                  <a:pt x="156210" y="298450"/>
                </a:lnTo>
                <a:lnTo>
                  <a:pt x="162560" y="304799"/>
                </a:lnTo>
                <a:lnTo>
                  <a:pt x="181745" y="304799"/>
                </a:lnTo>
                <a:lnTo>
                  <a:pt x="175392" y="298450"/>
                </a:lnTo>
                <a:close/>
              </a:path>
              <a:path w="2689860" h="2811779">
                <a:moveTo>
                  <a:pt x="181745" y="304800"/>
                </a:moveTo>
                <a:lnTo>
                  <a:pt x="162560" y="304800"/>
                </a:lnTo>
                <a:lnTo>
                  <a:pt x="168910" y="311149"/>
                </a:lnTo>
                <a:lnTo>
                  <a:pt x="188097" y="311149"/>
                </a:lnTo>
                <a:lnTo>
                  <a:pt x="181745" y="304800"/>
                </a:lnTo>
                <a:close/>
              </a:path>
              <a:path w="2689860" h="2811779">
                <a:moveTo>
                  <a:pt x="188097" y="311150"/>
                </a:moveTo>
                <a:lnTo>
                  <a:pt x="168910" y="311150"/>
                </a:lnTo>
                <a:lnTo>
                  <a:pt x="181610" y="323849"/>
                </a:lnTo>
                <a:lnTo>
                  <a:pt x="200803" y="323849"/>
                </a:lnTo>
                <a:lnTo>
                  <a:pt x="188097" y="311150"/>
                </a:lnTo>
                <a:close/>
              </a:path>
              <a:path w="2689860" h="2811779">
                <a:moveTo>
                  <a:pt x="200803" y="323850"/>
                </a:moveTo>
                <a:lnTo>
                  <a:pt x="181610" y="323850"/>
                </a:lnTo>
                <a:lnTo>
                  <a:pt x="187960" y="330199"/>
                </a:lnTo>
                <a:lnTo>
                  <a:pt x="207156" y="330199"/>
                </a:lnTo>
                <a:lnTo>
                  <a:pt x="200803" y="323850"/>
                </a:lnTo>
                <a:close/>
              </a:path>
              <a:path w="2689860" h="2811779">
                <a:moveTo>
                  <a:pt x="207156" y="330200"/>
                </a:moveTo>
                <a:lnTo>
                  <a:pt x="187960" y="330200"/>
                </a:lnTo>
                <a:lnTo>
                  <a:pt x="194310" y="336549"/>
                </a:lnTo>
                <a:lnTo>
                  <a:pt x="213508" y="336549"/>
                </a:lnTo>
                <a:lnTo>
                  <a:pt x="207156" y="330200"/>
                </a:lnTo>
                <a:close/>
              </a:path>
              <a:path w="2689860" h="2811779">
                <a:moveTo>
                  <a:pt x="213508" y="336550"/>
                </a:moveTo>
                <a:lnTo>
                  <a:pt x="194310" y="336550"/>
                </a:lnTo>
                <a:lnTo>
                  <a:pt x="200660" y="342899"/>
                </a:lnTo>
                <a:lnTo>
                  <a:pt x="219861" y="342899"/>
                </a:lnTo>
                <a:lnTo>
                  <a:pt x="213508" y="336550"/>
                </a:lnTo>
                <a:close/>
              </a:path>
              <a:path w="2689860" h="2811779">
                <a:moveTo>
                  <a:pt x="219861" y="342900"/>
                </a:moveTo>
                <a:lnTo>
                  <a:pt x="200660" y="342900"/>
                </a:lnTo>
                <a:lnTo>
                  <a:pt x="207010" y="349249"/>
                </a:lnTo>
                <a:lnTo>
                  <a:pt x="226214" y="349249"/>
                </a:lnTo>
                <a:lnTo>
                  <a:pt x="219861" y="342900"/>
                </a:lnTo>
                <a:close/>
              </a:path>
              <a:path w="2689860" h="2811779">
                <a:moveTo>
                  <a:pt x="226214" y="349250"/>
                </a:moveTo>
                <a:lnTo>
                  <a:pt x="207010" y="349250"/>
                </a:lnTo>
                <a:lnTo>
                  <a:pt x="213360" y="355599"/>
                </a:lnTo>
                <a:lnTo>
                  <a:pt x="232567" y="355599"/>
                </a:lnTo>
                <a:lnTo>
                  <a:pt x="226214" y="349250"/>
                </a:lnTo>
                <a:close/>
              </a:path>
              <a:path w="2689860" h="2811779">
                <a:moveTo>
                  <a:pt x="232567" y="355600"/>
                </a:moveTo>
                <a:lnTo>
                  <a:pt x="213360" y="355600"/>
                </a:lnTo>
                <a:lnTo>
                  <a:pt x="219710" y="361949"/>
                </a:lnTo>
                <a:lnTo>
                  <a:pt x="238919" y="361949"/>
                </a:lnTo>
                <a:lnTo>
                  <a:pt x="232567" y="355600"/>
                </a:lnTo>
                <a:close/>
              </a:path>
              <a:path w="2689860" h="2811779">
                <a:moveTo>
                  <a:pt x="238919" y="361950"/>
                </a:moveTo>
                <a:lnTo>
                  <a:pt x="219710" y="361950"/>
                </a:lnTo>
                <a:lnTo>
                  <a:pt x="238759" y="380999"/>
                </a:lnTo>
                <a:lnTo>
                  <a:pt x="257977" y="380999"/>
                </a:lnTo>
                <a:lnTo>
                  <a:pt x="238919" y="361950"/>
                </a:lnTo>
                <a:close/>
              </a:path>
              <a:path w="2689860" h="2811779">
                <a:moveTo>
                  <a:pt x="257977" y="381000"/>
                </a:moveTo>
                <a:lnTo>
                  <a:pt x="238760" y="381000"/>
                </a:lnTo>
                <a:lnTo>
                  <a:pt x="245110" y="387349"/>
                </a:lnTo>
                <a:lnTo>
                  <a:pt x="264330" y="387349"/>
                </a:lnTo>
                <a:lnTo>
                  <a:pt x="257977" y="381000"/>
                </a:lnTo>
                <a:close/>
              </a:path>
              <a:path w="2689860" h="2811779">
                <a:moveTo>
                  <a:pt x="264330" y="387350"/>
                </a:moveTo>
                <a:lnTo>
                  <a:pt x="245110" y="387350"/>
                </a:lnTo>
                <a:lnTo>
                  <a:pt x="251460" y="393699"/>
                </a:lnTo>
                <a:lnTo>
                  <a:pt x="270683" y="393699"/>
                </a:lnTo>
                <a:lnTo>
                  <a:pt x="264330" y="387350"/>
                </a:lnTo>
                <a:close/>
              </a:path>
              <a:path w="2689860" h="2811779">
                <a:moveTo>
                  <a:pt x="270683" y="393700"/>
                </a:moveTo>
                <a:lnTo>
                  <a:pt x="251460" y="393700"/>
                </a:lnTo>
                <a:lnTo>
                  <a:pt x="257810" y="400049"/>
                </a:lnTo>
                <a:lnTo>
                  <a:pt x="277036" y="400049"/>
                </a:lnTo>
                <a:lnTo>
                  <a:pt x="270683" y="393700"/>
                </a:lnTo>
                <a:close/>
              </a:path>
              <a:path w="2689860" h="2811779">
                <a:moveTo>
                  <a:pt x="277036" y="400050"/>
                </a:moveTo>
                <a:lnTo>
                  <a:pt x="257810" y="400050"/>
                </a:lnTo>
                <a:lnTo>
                  <a:pt x="264160" y="406399"/>
                </a:lnTo>
                <a:lnTo>
                  <a:pt x="283388" y="406399"/>
                </a:lnTo>
                <a:lnTo>
                  <a:pt x="277036" y="400050"/>
                </a:lnTo>
                <a:close/>
              </a:path>
              <a:path w="2689860" h="2811779">
                <a:moveTo>
                  <a:pt x="283388" y="406400"/>
                </a:moveTo>
                <a:lnTo>
                  <a:pt x="264160" y="406400"/>
                </a:lnTo>
                <a:lnTo>
                  <a:pt x="270510" y="412749"/>
                </a:lnTo>
                <a:lnTo>
                  <a:pt x="289741" y="412749"/>
                </a:lnTo>
                <a:lnTo>
                  <a:pt x="283388" y="406400"/>
                </a:lnTo>
                <a:close/>
              </a:path>
              <a:path w="2689860" h="2811779">
                <a:moveTo>
                  <a:pt x="289741" y="412750"/>
                </a:moveTo>
                <a:lnTo>
                  <a:pt x="270510" y="412750"/>
                </a:lnTo>
                <a:lnTo>
                  <a:pt x="276860" y="419099"/>
                </a:lnTo>
                <a:lnTo>
                  <a:pt x="296094" y="419099"/>
                </a:lnTo>
                <a:lnTo>
                  <a:pt x="289741" y="412750"/>
                </a:lnTo>
                <a:close/>
              </a:path>
              <a:path w="2689860" h="2811779">
                <a:moveTo>
                  <a:pt x="296094" y="419100"/>
                </a:moveTo>
                <a:lnTo>
                  <a:pt x="276860" y="419100"/>
                </a:lnTo>
                <a:lnTo>
                  <a:pt x="283210" y="425449"/>
                </a:lnTo>
                <a:lnTo>
                  <a:pt x="302447" y="425449"/>
                </a:lnTo>
                <a:lnTo>
                  <a:pt x="296094" y="419100"/>
                </a:lnTo>
                <a:close/>
              </a:path>
              <a:path w="2689860" h="2811779">
                <a:moveTo>
                  <a:pt x="302447" y="425450"/>
                </a:moveTo>
                <a:lnTo>
                  <a:pt x="283210" y="425450"/>
                </a:lnTo>
                <a:lnTo>
                  <a:pt x="289560" y="431799"/>
                </a:lnTo>
                <a:lnTo>
                  <a:pt x="308799" y="431799"/>
                </a:lnTo>
                <a:lnTo>
                  <a:pt x="302447" y="425450"/>
                </a:lnTo>
                <a:close/>
              </a:path>
              <a:path w="2689860" h="2811779">
                <a:moveTo>
                  <a:pt x="308799" y="431800"/>
                </a:moveTo>
                <a:lnTo>
                  <a:pt x="289560" y="431800"/>
                </a:lnTo>
                <a:lnTo>
                  <a:pt x="295910" y="438149"/>
                </a:lnTo>
                <a:lnTo>
                  <a:pt x="315152" y="438149"/>
                </a:lnTo>
                <a:lnTo>
                  <a:pt x="308799" y="431800"/>
                </a:lnTo>
                <a:close/>
              </a:path>
              <a:path w="2689860" h="2811779">
                <a:moveTo>
                  <a:pt x="315152" y="438149"/>
                </a:moveTo>
                <a:lnTo>
                  <a:pt x="295910" y="438149"/>
                </a:lnTo>
                <a:lnTo>
                  <a:pt x="302260" y="444499"/>
                </a:lnTo>
                <a:lnTo>
                  <a:pt x="321505" y="444499"/>
                </a:lnTo>
                <a:lnTo>
                  <a:pt x="315152" y="438149"/>
                </a:lnTo>
                <a:close/>
              </a:path>
              <a:path w="2689860" h="2811779">
                <a:moveTo>
                  <a:pt x="321505" y="444500"/>
                </a:moveTo>
                <a:lnTo>
                  <a:pt x="302260" y="444500"/>
                </a:lnTo>
                <a:lnTo>
                  <a:pt x="308610" y="450849"/>
                </a:lnTo>
                <a:lnTo>
                  <a:pt x="327858" y="450849"/>
                </a:lnTo>
                <a:lnTo>
                  <a:pt x="321505" y="444500"/>
                </a:lnTo>
                <a:close/>
              </a:path>
              <a:path w="2689860" h="2811779">
                <a:moveTo>
                  <a:pt x="327858" y="450850"/>
                </a:moveTo>
                <a:lnTo>
                  <a:pt x="308610" y="450850"/>
                </a:lnTo>
                <a:lnTo>
                  <a:pt x="314960" y="457199"/>
                </a:lnTo>
                <a:lnTo>
                  <a:pt x="334210" y="457199"/>
                </a:lnTo>
                <a:lnTo>
                  <a:pt x="327858" y="450850"/>
                </a:lnTo>
                <a:close/>
              </a:path>
              <a:path w="2689860" h="2811779">
                <a:moveTo>
                  <a:pt x="334210" y="457199"/>
                </a:moveTo>
                <a:lnTo>
                  <a:pt x="314960" y="457199"/>
                </a:lnTo>
                <a:lnTo>
                  <a:pt x="321310" y="463549"/>
                </a:lnTo>
                <a:lnTo>
                  <a:pt x="340563" y="463549"/>
                </a:lnTo>
                <a:lnTo>
                  <a:pt x="334210" y="457199"/>
                </a:lnTo>
                <a:close/>
              </a:path>
              <a:path w="2689860" h="2811779">
                <a:moveTo>
                  <a:pt x="340563" y="463550"/>
                </a:moveTo>
                <a:lnTo>
                  <a:pt x="321310" y="463550"/>
                </a:lnTo>
                <a:lnTo>
                  <a:pt x="327660" y="469899"/>
                </a:lnTo>
                <a:lnTo>
                  <a:pt x="346916" y="469899"/>
                </a:lnTo>
                <a:lnTo>
                  <a:pt x="340563" y="463550"/>
                </a:lnTo>
                <a:close/>
              </a:path>
              <a:path w="2689860" h="2811779">
                <a:moveTo>
                  <a:pt x="346916" y="469900"/>
                </a:moveTo>
                <a:lnTo>
                  <a:pt x="327660" y="469900"/>
                </a:lnTo>
                <a:lnTo>
                  <a:pt x="334010" y="476249"/>
                </a:lnTo>
                <a:lnTo>
                  <a:pt x="353269" y="476249"/>
                </a:lnTo>
                <a:lnTo>
                  <a:pt x="346916" y="469900"/>
                </a:lnTo>
                <a:close/>
              </a:path>
              <a:path w="2689860" h="2811779">
                <a:moveTo>
                  <a:pt x="353269" y="476249"/>
                </a:moveTo>
                <a:lnTo>
                  <a:pt x="334010" y="476249"/>
                </a:lnTo>
                <a:lnTo>
                  <a:pt x="340360" y="482599"/>
                </a:lnTo>
                <a:lnTo>
                  <a:pt x="359621" y="482599"/>
                </a:lnTo>
                <a:lnTo>
                  <a:pt x="353269" y="476249"/>
                </a:lnTo>
                <a:close/>
              </a:path>
              <a:path w="2689860" h="2811779">
                <a:moveTo>
                  <a:pt x="359621" y="482600"/>
                </a:moveTo>
                <a:lnTo>
                  <a:pt x="340360" y="482600"/>
                </a:lnTo>
                <a:lnTo>
                  <a:pt x="346710" y="488949"/>
                </a:lnTo>
                <a:lnTo>
                  <a:pt x="365974" y="488949"/>
                </a:lnTo>
                <a:lnTo>
                  <a:pt x="359621" y="482600"/>
                </a:lnTo>
                <a:close/>
              </a:path>
              <a:path w="2689860" h="2811779">
                <a:moveTo>
                  <a:pt x="365974" y="488949"/>
                </a:moveTo>
                <a:lnTo>
                  <a:pt x="346710" y="488949"/>
                </a:lnTo>
                <a:lnTo>
                  <a:pt x="353060" y="495299"/>
                </a:lnTo>
                <a:lnTo>
                  <a:pt x="372327" y="495299"/>
                </a:lnTo>
                <a:lnTo>
                  <a:pt x="365974" y="488949"/>
                </a:lnTo>
                <a:close/>
              </a:path>
              <a:path w="2689860" h="2811779">
                <a:moveTo>
                  <a:pt x="372327" y="495300"/>
                </a:moveTo>
                <a:lnTo>
                  <a:pt x="353060" y="495300"/>
                </a:lnTo>
                <a:lnTo>
                  <a:pt x="359410" y="501649"/>
                </a:lnTo>
                <a:lnTo>
                  <a:pt x="378679" y="501649"/>
                </a:lnTo>
                <a:lnTo>
                  <a:pt x="372327" y="495300"/>
                </a:lnTo>
                <a:close/>
              </a:path>
              <a:path w="2689860" h="2811779">
                <a:moveTo>
                  <a:pt x="378679" y="501650"/>
                </a:moveTo>
                <a:lnTo>
                  <a:pt x="359410" y="501650"/>
                </a:lnTo>
                <a:lnTo>
                  <a:pt x="372110" y="514349"/>
                </a:lnTo>
                <a:lnTo>
                  <a:pt x="391385" y="514349"/>
                </a:lnTo>
                <a:lnTo>
                  <a:pt x="378679" y="501650"/>
                </a:lnTo>
                <a:close/>
              </a:path>
              <a:path w="2689860" h="2811779">
                <a:moveTo>
                  <a:pt x="391385" y="514350"/>
                </a:moveTo>
                <a:lnTo>
                  <a:pt x="372110" y="514350"/>
                </a:lnTo>
                <a:lnTo>
                  <a:pt x="378460" y="520699"/>
                </a:lnTo>
                <a:lnTo>
                  <a:pt x="397738" y="520699"/>
                </a:lnTo>
                <a:lnTo>
                  <a:pt x="391385" y="514350"/>
                </a:lnTo>
                <a:close/>
              </a:path>
              <a:path w="2689860" h="2811779">
                <a:moveTo>
                  <a:pt x="397738" y="520699"/>
                </a:moveTo>
                <a:lnTo>
                  <a:pt x="378460" y="520699"/>
                </a:lnTo>
                <a:lnTo>
                  <a:pt x="403860" y="546099"/>
                </a:lnTo>
                <a:lnTo>
                  <a:pt x="423149" y="546099"/>
                </a:lnTo>
                <a:lnTo>
                  <a:pt x="397738" y="520699"/>
                </a:lnTo>
                <a:close/>
              </a:path>
              <a:path w="2689860" h="2811779">
                <a:moveTo>
                  <a:pt x="423149" y="546099"/>
                </a:moveTo>
                <a:lnTo>
                  <a:pt x="403860" y="546099"/>
                </a:lnTo>
                <a:lnTo>
                  <a:pt x="410210" y="552449"/>
                </a:lnTo>
                <a:lnTo>
                  <a:pt x="429501" y="552449"/>
                </a:lnTo>
                <a:lnTo>
                  <a:pt x="423149" y="546099"/>
                </a:lnTo>
                <a:close/>
              </a:path>
              <a:path w="2689860" h="2811779">
                <a:moveTo>
                  <a:pt x="429501" y="552450"/>
                </a:moveTo>
                <a:lnTo>
                  <a:pt x="410210" y="552450"/>
                </a:lnTo>
                <a:lnTo>
                  <a:pt x="416560" y="558799"/>
                </a:lnTo>
                <a:lnTo>
                  <a:pt x="435854" y="558799"/>
                </a:lnTo>
                <a:lnTo>
                  <a:pt x="429501" y="552450"/>
                </a:lnTo>
                <a:close/>
              </a:path>
              <a:path w="2689860" h="2811779">
                <a:moveTo>
                  <a:pt x="435854" y="558799"/>
                </a:moveTo>
                <a:lnTo>
                  <a:pt x="416560" y="558799"/>
                </a:lnTo>
                <a:lnTo>
                  <a:pt x="422910" y="565149"/>
                </a:lnTo>
                <a:lnTo>
                  <a:pt x="442207" y="565149"/>
                </a:lnTo>
                <a:lnTo>
                  <a:pt x="435854" y="558799"/>
                </a:lnTo>
                <a:close/>
              </a:path>
              <a:path w="2689860" h="2811779">
                <a:moveTo>
                  <a:pt x="442207" y="565149"/>
                </a:moveTo>
                <a:lnTo>
                  <a:pt x="422910" y="565149"/>
                </a:lnTo>
                <a:lnTo>
                  <a:pt x="429260" y="571499"/>
                </a:lnTo>
                <a:lnTo>
                  <a:pt x="448560" y="571499"/>
                </a:lnTo>
                <a:lnTo>
                  <a:pt x="442207" y="565149"/>
                </a:lnTo>
                <a:close/>
              </a:path>
              <a:path w="2689860" h="2811779">
                <a:moveTo>
                  <a:pt x="448560" y="571500"/>
                </a:moveTo>
                <a:lnTo>
                  <a:pt x="429260" y="571500"/>
                </a:lnTo>
                <a:lnTo>
                  <a:pt x="435610" y="577849"/>
                </a:lnTo>
                <a:lnTo>
                  <a:pt x="454912" y="577849"/>
                </a:lnTo>
                <a:lnTo>
                  <a:pt x="448560" y="571500"/>
                </a:lnTo>
                <a:close/>
              </a:path>
              <a:path w="2689860" h="2811779">
                <a:moveTo>
                  <a:pt x="454912" y="577849"/>
                </a:moveTo>
                <a:lnTo>
                  <a:pt x="435610" y="577849"/>
                </a:lnTo>
                <a:lnTo>
                  <a:pt x="441960" y="584199"/>
                </a:lnTo>
                <a:lnTo>
                  <a:pt x="461265" y="584199"/>
                </a:lnTo>
                <a:lnTo>
                  <a:pt x="454912" y="577849"/>
                </a:lnTo>
                <a:close/>
              </a:path>
              <a:path w="2689860" h="2811779">
                <a:moveTo>
                  <a:pt x="461265" y="584199"/>
                </a:moveTo>
                <a:lnTo>
                  <a:pt x="441960" y="584199"/>
                </a:lnTo>
                <a:lnTo>
                  <a:pt x="448310" y="590549"/>
                </a:lnTo>
                <a:lnTo>
                  <a:pt x="467618" y="590549"/>
                </a:lnTo>
                <a:lnTo>
                  <a:pt x="461265" y="584199"/>
                </a:lnTo>
                <a:close/>
              </a:path>
              <a:path w="2689860" h="2811779">
                <a:moveTo>
                  <a:pt x="467618" y="590550"/>
                </a:moveTo>
                <a:lnTo>
                  <a:pt x="448310" y="590550"/>
                </a:lnTo>
                <a:lnTo>
                  <a:pt x="461010" y="603249"/>
                </a:lnTo>
                <a:lnTo>
                  <a:pt x="480323" y="603249"/>
                </a:lnTo>
                <a:lnTo>
                  <a:pt x="467618" y="590550"/>
                </a:lnTo>
                <a:close/>
              </a:path>
              <a:path w="2689860" h="2811779">
                <a:moveTo>
                  <a:pt x="480323" y="603250"/>
                </a:moveTo>
                <a:lnTo>
                  <a:pt x="461010" y="603250"/>
                </a:lnTo>
                <a:lnTo>
                  <a:pt x="467360" y="609599"/>
                </a:lnTo>
                <a:lnTo>
                  <a:pt x="486676" y="609599"/>
                </a:lnTo>
                <a:lnTo>
                  <a:pt x="480323" y="603250"/>
                </a:lnTo>
                <a:close/>
              </a:path>
              <a:path w="2689860" h="2811779">
                <a:moveTo>
                  <a:pt x="486676" y="609600"/>
                </a:moveTo>
                <a:lnTo>
                  <a:pt x="467360" y="609600"/>
                </a:lnTo>
                <a:lnTo>
                  <a:pt x="473710" y="615949"/>
                </a:lnTo>
                <a:lnTo>
                  <a:pt x="493029" y="615949"/>
                </a:lnTo>
                <a:lnTo>
                  <a:pt x="486676" y="609600"/>
                </a:lnTo>
                <a:close/>
              </a:path>
              <a:path w="2689860" h="2811779">
                <a:moveTo>
                  <a:pt x="493029" y="615950"/>
                </a:moveTo>
                <a:lnTo>
                  <a:pt x="473710" y="615950"/>
                </a:lnTo>
                <a:lnTo>
                  <a:pt x="492760" y="634999"/>
                </a:lnTo>
                <a:lnTo>
                  <a:pt x="512087" y="634999"/>
                </a:lnTo>
                <a:lnTo>
                  <a:pt x="493029" y="615950"/>
                </a:lnTo>
                <a:close/>
              </a:path>
              <a:path w="2689860" h="2811779">
                <a:moveTo>
                  <a:pt x="512087" y="634999"/>
                </a:moveTo>
                <a:lnTo>
                  <a:pt x="492760" y="634999"/>
                </a:lnTo>
                <a:lnTo>
                  <a:pt x="499110" y="641349"/>
                </a:lnTo>
                <a:lnTo>
                  <a:pt x="518440" y="641349"/>
                </a:lnTo>
                <a:lnTo>
                  <a:pt x="512087" y="634999"/>
                </a:lnTo>
                <a:close/>
              </a:path>
              <a:path w="2689860" h="2811779">
                <a:moveTo>
                  <a:pt x="518440" y="641350"/>
                </a:moveTo>
                <a:lnTo>
                  <a:pt x="499110" y="641350"/>
                </a:lnTo>
                <a:lnTo>
                  <a:pt x="511810" y="654049"/>
                </a:lnTo>
                <a:lnTo>
                  <a:pt x="531145" y="654049"/>
                </a:lnTo>
                <a:lnTo>
                  <a:pt x="518440" y="641350"/>
                </a:lnTo>
                <a:close/>
              </a:path>
              <a:path w="2689860" h="2811779">
                <a:moveTo>
                  <a:pt x="531145" y="654050"/>
                </a:moveTo>
                <a:lnTo>
                  <a:pt x="511810" y="654050"/>
                </a:lnTo>
                <a:lnTo>
                  <a:pt x="524510" y="666749"/>
                </a:lnTo>
                <a:lnTo>
                  <a:pt x="543851" y="666749"/>
                </a:lnTo>
                <a:lnTo>
                  <a:pt x="531145" y="654050"/>
                </a:lnTo>
                <a:close/>
              </a:path>
              <a:path w="2689860" h="2811779">
                <a:moveTo>
                  <a:pt x="543851" y="666750"/>
                </a:moveTo>
                <a:lnTo>
                  <a:pt x="524510" y="666750"/>
                </a:lnTo>
                <a:lnTo>
                  <a:pt x="549910" y="692149"/>
                </a:lnTo>
                <a:lnTo>
                  <a:pt x="569262" y="692149"/>
                </a:lnTo>
                <a:lnTo>
                  <a:pt x="543851" y="666750"/>
                </a:lnTo>
                <a:close/>
              </a:path>
              <a:path w="2689860" h="2811779">
                <a:moveTo>
                  <a:pt x="569262" y="692150"/>
                </a:moveTo>
                <a:lnTo>
                  <a:pt x="549910" y="692150"/>
                </a:lnTo>
                <a:lnTo>
                  <a:pt x="562610" y="704849"/>
                </a:lnTo>
                <a:lnTo>
                  <a:pt x="581967" y="704849"/>
                </a:lnTo>
                <a:lnTo>
                  <a:pt x="569262" y="692150"/>
                </a:lnTo>
                <a:close/>
              </a:path>
              <a:path w="2689860" h="2811779">
                <a:moveTo>
                  <a:pt x="581967" y="704850"/>
                </a:moveTo>
                <a:lnTo>
                  <a:pt x="562610" y="704850"/>
                </a:lnTo>
                <a:lnTo>
                  <a:pt x="568960" y="711199"/>
                </a:lnTo>
                <a:lnTo>
                  <a:pt x="588320" y="711199"/>
                </a:lnTo>
                <a:lnTo>
                  <a:pt x="581967" y="704850"/>
                </a:lnTo>
                <a:close/>
              </a:path>
              <a:path w="2689860" h="2811779">
                <a:moveTo>
                  <a:pt x="588320" y="711200"/>
                </a:moveTo>
                <a:lnTo>
                  <a:pt x="568960" y="711200"/>
                </a:lnTo>
                <a:lnTo>
                  <a:pt x="575310" y="717549"/>
                </a:lnTo>
                <a:lnTo>
                  <a:pt x="594672" y="717549"/>
                </a:lnTo>
                <a:lnTo>
                  <a:pt x="588320" y="711200"/>
                </a:lnTo>
                <a:close/>
              </a:path>
              <a:path w="2689860" h="2811779">
                <a:moveTo>
                  <a:pt x="594672" y="717550"/>
                </a:moveTo>
                <a:lnTo>
                  <a:pt x="575310" y="717550"/>
                </a:lnTo>
                <a:lnTo>
                  <a:pt x="581660" y="723899"/>
                </a:lnTo>
                <a:lnTo>
                  <a:pt x="601025" y="723899"/>
                </a:lnTo>
                <a:lnTo>
                  <a:pt x="594672" y="717550"/>
                </a:lnTo>
                <a:close/>
              </a:path>
              <a:path w="2689860" h="2811779">
                <a:moveTo>
                  <a:pt x="601025" y="723900"/>
                </a:moveTo>
                <a:lnTo>
                  <a:pt x="581660" y="723900"/>
                </a:lnTo>
                <a:lnTo>
                  <a:pt x="588010" y="730249"/>
                </a:lnTo>
                <a:lnTo>
                  <a:pt x="607378" y="730249"/>
                </a:lnTo>
                <a:lnTo>
                  <a:pt x="601025" y="723900"/>
                </a:lnTo>
                <a:close/>
              </a:path>
              <a:path w="2689860" h="2811779">
                <a:moveTo>
                  <a:pt x="607378" y="730250"/>
                </a:moveTo>
                <a:lnTo>
                  <a:pt x="588010" y="730250"/>
                </a:lnTo>
                <a:lnTo>
                  <a:pt x="594360" y="736599"/>
                </a:lnTo>
                <a:lnTo>
                  <a:pt x="613731" y="736599"/>
                </a:lnTo>
                <a:lnTo>
                  <a:pt x="607378" y="730250"/>
                </a:lnTo>
                <a:close/>
              </a:path>
              <a:path w="2689860" h="2811779">
                <a:moveTo>
                  <a:pt x="613731" y="736600"/>
                </a:moveTo>
                <a:lnTo>
                  <a:pt x="594360" y="736600"/>
                </a:lnTo>
                <a:lnTo>
                  <a:pt x="600710" y="742949"/>
                </a:lnTo>
                <a:lnTo>
                  <a:pt x="620083" y="742949"/>
                </a:lnTo>
                <a:lnTo>
                  <a:pt x="613731" y="736600"/>
                </a:lnTo>
                <a:close/>
              </a:path>
              <a:path w="2689860" h="2811779">
                <a:moveTo>
                  <a:pt x="620083" y="742950"/>
                </a:moveTo>
                <a:lnTo>
                  <a:pt x="600710" y="742950"/>
                </a:lnTo>
                <a:lnTo>
                  <a:pt x="607060" y="749299"/>
                </a:lnTo>
                <a:lnTo>
                  <a:pt x="626436" y="749299"/>
                </a:lnTo>
                <a:lnTo>
                  <a:pt x="620083" y="742950"/>
                </a:lnTo>
                <a:close/>
              </a:path>
              <a:path w="2689860" h="2811779">
                <a:moveTo>
                  <a:pt x="626436" y="749300"/>
                </a:moveTo>
                <a:lnTo>
                  <a:pt x="607060" y="749300"/>
                </a:lnTo>
                <a:lnTo>
                  <a:pt x="613410" y="755649"/>
                </a:lnTo>
                <a:lnTo>
                  <a:pt x="632789" y="755649"/>
                </a:lnTo>
                <a:lnTo>
                  <a:pt x="626436" y="749300"/>
                </a:lnTo>
                <a:close/>
              </a:path>
              <a:path w="2689860" h="2811779">
                <a:moveTo>
                  <a:pt x="632789" y="755650"/>
                </a:moveTo>
                <a:lnTo>
                  <a:pt x="613410" y="755650"/>
                </a:lnTo>
                <a:lnTo>
                  <a:pt x="619760" y="761999"/>
                </a:lnTo>
                <a:lnTo>
                  <a:pt x="639142" y="761999"/>
                </a:lnTo>
                <a:lnTo>
                  <a:pt x="632789" y="755650"/>
                </a:lnTo>
                <a:close/>
              </a:path>
              <a:path w="2689860" h="2811779">
                <a:moveTo>
                  <a:pt x="639142" y="762000"/>
                </a:moveTo>
                <a:lnTo>
                  <a:pt x="619760" y="762000"/>
                </a:lnTo>
                <a:lnTo>
                  <a:pt x="626110" y="768349"/>
                </a:lnTo>
                <a:lnTo>
                  <a:pt x="645494" y="768349"/>
                </a:lnTo>
                <a:lnTo>
                  <a:pt x="639142" y="762000"/>
                </a:lnTo>
                <a:close/>
              </a:path>
              <a:path w="2689860" h="2811779">
                <a:moveTo>
                  <a:pt x="645494" y="768349"/>
                </a:moveTo>
                <a:lnTo>
                  <a:pt x="626110" y="768349"/>
                </a:lnTo>
                <a:lnTo>
                  <a:pt x="632460" y="774699"/>
                </a:lnTo>
                <a:lnTo>
                  <a:pt x="651847" y="774699"/>
                </a:lnTo>
                <a:lnTo>
                  <a:pt x="645494" y="768349"/>
                </a:lnTo>
                <a:close/>
              </a:path>
              <a:path w="2689860" h="2811779">
                <a:moveTo>
                  <a:pt x="651847" y="774700"/>
                </a:moveTo>
                <a:lnTo>
                  <a:pt x="632460" y="774700"/>
                </a:lnTo>
                <a:lnTo>
                  <a:pt x="638810" y="781049"/>
                </a:lnTo>
                <a:lnTo>
                  <a:pt x="658200" y="781049"/>
                </a:lnTo>
                <a:lnTo>
                  <a:pt x="651847" y="774700"/>
                </a:lnTo>
                <a:close/>
              </a:path>
              <a:path w="2689860" h="2811779">
                <a:moveTo>
                  <a:pt x="658200" y="781050"/>
                </a:moveTo>
                <a:lnTo>
                  <a:pt x="638810" y="781050"/>
                </a:lnTo>
                <a:lnTo>
                  <a:pt x="645160" y="787399"/>
                </a:lnTo>
                <a:lnTo>
                  <a:pt x="664553" y="787399"/>
                </a:lnTo>
                <a:lnTo>
                  <a:pt x="658200" y="781050"/>
                </a:lnTo>
                <a:close/>
              </a:path>
              <a:path w="2689860" h="2811779">
                <a:moveTo>
                  <a:pt x="664553" y="787400"/>
                </a:moveTo>
                <a:lnTo>
                  <a:pt x="645160" y="787400"/>
                </a:lnTo>
                <a:lnTo>
                  <a:pt x="651510" y="793749"/>
                </a:lnTo>
                <a:lnTo>
                  <a:pt x="670905" y="793749"/>
                </a:lnTo>
                <a:lnTo>
                  <a:pt x="664553" y="787400"/>
                </a:lnTo>
                <a:close/>
              </a:path>
              <a:path w="2689860" h="2811779">
                <a:moveTo>
                  <a:pt x="670905" y="793750"/>
                </a:moveTo>
                <a:lnTo>
                  <a:pt x="651510" y="793750"/>
                </a:lnTo>
                <a:lnTo>
                  <a:pt x="664210" y="806449"/>
                </a:lnTo>
                <a:lnTo>
                  <a:pt x="683611" y="806449"/>
                </a:lnTo>
                <a:lnTo>
                  <a:pt x="670905" y="793750"/>
                </a:lnTo>
                <a:close/>
              </a:path>
              <a:path w="2689860" h="2811779">
                <a:moveTo>
                  <a:pt x="683611" y="806450"/>
                </a:moveTo>
                <a:lnTo>
                  <a:pt x="664210" y="806450"/>
                </a:lnTo>
                <a:lnTo>
                  <a:pt x="670560" y="812799"/>
                </a:lnTo>
                <a:lnTo>
                  <a:pt x="689964" y="812799"/>
                </a:lnTo>
                <a:lnTo>
                  <a:pt x="683611" y="806450"/>
                </a:lnTo>
                <a:close/>
              </a:path>
              <a:path w="2689860" h="2811779">
                <a:moveTo>
                  <a:pt x="689964" y="812800"/>
                </a:moveTo>
                <a:lnTo>
                  <a:pt x="670560" y="812800"/>
                </a:lnTo>
                <a:lnTo>
                  <a:pt x="676910" y="819149"/>
                </a:lnTo>
                <a:lnTo>
                  <a:pt x="696316" y="819149"/>
                </a:lnTo>
                <a:lnTo>
                  <a:pt x="689964" y="812800"/>
                </a:lnTo>
                <a:close/>
              </a:path>
              <a:path w="2689860" h="2811779">
                <a:moveTo>
                  <a:pt x="696316" y="819150"/>
                </a:moveTo>
                <a:lnTo>
                  <a:pt x="676910" y="819150"/>
                </a:lnTo>
                <a:lnTo>
                  <a:pt x="683260" y="825499"/>
                </a:lnTo>
                <a:lnTo>
                  <a:pt x="702669" y="825499"/>
                </a:lnTo>
                <a:lnTo>
                  <a:pt x="696316" y="819150"/>
                </a:lnTo>
                <a:close/>
              </a:path>
              <a:path w="2689860" h="2811779">
                <a:moveTo>
                  <a:pt x="702669" y="825500"/>
                </a:moveTo>
                <a:lnTo>
                  <a:pt x="683260" y="825500"/>
                </a:lnTo>
                <a:lnTo>
                  <a:pt x="689610" y="831849"/>
                </a:lnTo>
                <a:lnTo>
                  <a:pt x="709022" y="831849"/>
                </a:lnTo>
                <a:lnTo>
                  <a:pt x="702669" y="825500"/>
                </a:lnTo>
                <a:close/>
              </a:path>
              <a:path w="2689860" h="2811779">
                <a:moveTo>
                  <a:pt x="709022" y="831850"/>
                </a:moveTo>
                <a:lnTo>
                  <a:pt x="689610" y="831850"/>
                </a:lnTo>
                <a:lnTo>
                  <a:pt x="695960" y="838199"/>
                </a:lnTo>
                <a:lnTo>
                  <a:pt x="715374" y="838199"/>
                </a:lnTo>
                <a:lnTo>
                  <a:pt x="709022" y="831850"/>
                </a:lnTo>
                <a:close/>
              </a:path>
              <a:path w="2689860" h="2811779">
                <a:moveTo>
                  <a:pt x="715374" y="838200"/>
                </a:moveTo>
                <a:lnTo>
                  <a:pt x="695960" y="838200"/>
                </a:lnTo>
                <a:lnTo>
                  <a:pt x="702310" y="844549"/>
                </a:lnTo>
                <a:lnTo>
                  <a:pt x="721727" y="844549"/>
                </a:lnTo>
                <a:lnTo>
                  <a:pt x="715374" y="838200"/>
                </a:lnTo>
                <a:close/>
              </a:path>
              <a:path w="2689860" h="2811779">
                <a:moveTo>
                  <a:pt x="721727" y="844550"/>
                </a:moveTo>
                <a:lnTo>
                  <a:pt x="702310" y="844550"/>
                </a:lnTo>
                <a:lnTo>
                  <a:pt x="708660" y="850899"/>
                </a:lnTo>
                <a:lnTo>
                  <a:pt x="728080" y="850899"/>
                </a:lnTo>
                <a:lnTo>
                  <a:pt x="721727" y="844550"/>
                </a:lnTo>
                <a:close/>
              </a:path>
              <a:path w="2689860" h="2811779">
                <a:moveTo>
                  <a:pt x="728080" y="850900"/>
                </a:moveTo>
                <a:lnTo>
                  <a:pt x="708660" y="850900"/>
                </a:lnTo>
                <a:lnTo>
                  <a:pt x="715010" y="857249"/>
                </a:lnTo>
                <a:lnTo>
                  <a:pt x="734433" y="857249"/>
                </a:lnTo>
                <a:lnTo>
                  <a:pt x="728080" y="850900"/>
                </a:lnTo>
                <a:close/>
              </a:path>
              <a:path w="2689860" h="2811779">
                <a:moveTo>
                  <a:pt x="734433" y="857250"/>
                </a:moveTo>
                <a:lnTo>
                  <a:pt x="715010" y="857250"/>
                </a:lnTo>
                <a:lnTo>
                  <a:pt x="721360" y="863599"/>
                </a:lnTo>
                <a:lnTo>
                  <a:pt x="740785" y="863599"/>
                </a:lnTo>
                <a:lnTo>
                  <a:pt x="734433" y="857250"/>
                </a:lnTo>
                <a:close/>
              </a:path>
              <a:path w="2689860" h="2811779">
                <a:moveTo>
                  <a:pt x="740785" y="863600"/>
                </a:moveTo>
                <a:lnTo>
                  <a:pt x="721360" y="863600"/>
                </a:lnTo>
                <a:lnTo>
                  <a:pt x="727710" y="869949"/>
                </a:lnTo>
                <a:lnTo>
                  <a:pt x="747138" y="869949"/>
                </a:lnTo>
                <a:lnTo>
                  <a:pt x="740785" y="863600"/>
                </a:lnTo>
                <a:close/>
              </a:path>
              <a:path w="2689860" h="2811779">
                <a:moveTo>
                  <a:pt x="747138" y="869950"/>
                </a:moveTo>
                <a:lnTo>
                  <a:pt x="727710" y="869950"/>
                </a:lnTo>
                <a:lnTo>
                  <a:pt x="746760" y="888999"/>
                </a:lnTo>
                <a:lnTo>
                  <a:pt x="766196" y="888999"/>
                </a:lnTo>
                <a:lnTo>
                  <a:pt x="747138" y="869950"/>
                </a:lnTo>
                <a:close/>
              </a:path>
              <a:path w="2689860" h="2811779">
                <a:moveTo>
                  <a:pt x="766196" y="889000"/>
                </a:moveTo>
                <a:lnTo>
                  <a:pt x="746760" y="889000"/>
                </a:lnTo>
                <a:lnTo>
                  <a:pt x="753110" y="895349"/>
                </a:lnTo>
                <a:lnTo>
                  <a:pt x="772549" y="895349"/>
                </a:lnTo>
                <a:lnTo>
                  <a:pt x="766196" y="889000"/>
                </a:lnTo>
                <a:close/>
              </a:path>
              <a:path w="2689860" h="2811779">
                <a:moveTo>
                  <a:pt x="772549" y="895350"/>
                </a:moveTo>
                <a:lnTo>
                  <a:pt x="753110" y="895350"/>
                </a:lnTo>
                <a:lnTo>
                  <a:pt x="759460" y="901699"/>
                </a:lnTo>
                <a:lnTo>
                  <a:pt x="778902" y="901699"/>
                </a:lnTo>
                <a:lnTo>
                  <a:pt x="772549" y="895350"/>
                </a:lnTo>
                <a:close/>
              </a:path>
              <a:path w="2689860" h="2811779">
                <a:moveTo>
                  <a:pt x="778902" y="901700"/>
                </a:moveTo>
                <a:lnTo>
                  <a:pt x="759460" y="901700"/>
                </a:lnTo>
                <a:lnTo>
                  <a:pt x="765810" y="908049"/>
                </a:lnTo>
                <a:lnTo>
                  <a:pt x="785255" y="908049"/>
                </a:lnTo>
                <a:lnTo>
                  <a:pt x="778902" y="901700"/>
                </a:lnTo>
                <a:close/>
              </a:path>
              <a:path w="2689860" h="2811779">
                <a:moveTo>
                  <a:pt x="785255" y="908049"/>
                </a:moveTo>
                <a:lnTo>
                  <a:pt x="765810" y="908049"/>
                </a:lnTo>
                <a:lnTo>
                  <a:pt x="772160" y="914399"/>
                </a:lnTo>
                <a:lnTo>
                  <a:pt x="791607" y="914399"/>
                </a:lnTo>
                <a:lnTo>
                  <a:pt x="785255" y="908049"/>
                </a:lnTo>
                <a:close/>
              </a:path>
              <a:path w="2689860" h="2811779">
                <a:moveTo>
                  <a:pt x="791607" y="914400"/>
                </a:moveTo>
                <a:lnTo>
                  <a:pt x="772160" y="914400"/>
                </a:lnTo>
                <a:lnTo>
                  <a:pt x="778510" y="920749"/>
                </a:lnTo>
                <a:lnTo>
                  <a:pt x="797960" y="920749"/>
                </a:lnTo>
                <a:lnTo>
                  <a:pt x="791607" y="914400"/>
                </a:lnTo>
                <a:close/>
              </a:path>
              <a:path w="2689860" h="2811779">
                <a:moveTo>
                  <a:pt x="797960" y="920750"/>
                </a:moveTo>
                <a:lnTo>
                  <a:pt x="778510" y="920750"/>
                </a:lnTo>
                <a:lnTo>
                  <a:pt x="784860" y="927099"/>
                </a:lnTo>
                <a:lnTo>
                  <a:pt x="804313" y="927099"/>
                </a:lnTo>
                <a:lnTo>
                  <a:pt x="797960" y="920750"/>
                </a:lnTo>
                <a:close/>
              </a:path>
              <a:path w="2689860" h="2811779">
                <a:moveTo>
                  <a:pt x="804313" y="927100"/>
                </a:moveTo>
                <a:lnTo>
                  <a:pt x="784860" y="927100"/>
                </a:lnTo>
                <a:lnTo>
                  <a:pt x="791210" y="933449"/>
                </a:lnTo>
                <a:lnTo>
                  <a:pt x="810666" y="933449"/>
                </a:lnTo>
                <a:lnTo>
                  <a:pt x="804313" y="927100"/>
                </a:lnTo>
                <a:close/>
              </a:path>
              <a:path w="2689860" h="2811779">
                <a:moveTo>
                  <a:pt x="810666" y="933450"/>
                </a:moveTo>
                <a:lnTo>
                  <a:pt x="791210" y="933450"/>
                </a:lnTo>
                <a:lnTo>
                  <a:pt x="797560" y="939799"/>
                </a:lnTo>
                <a:lnTo>
                  <a:pt x="817018" y="939799"/>
                </a:lnTo>
                <a:lnTo>
                  <a:pt x="810666" y="933450"/>
                </a:lnTo>
                <a:close/>
              </a:path>
              <a:path w="2689860" h="2811779">
                <a:moveTo>
                  <a:pt x="817018" y="939800"/>
                </a:moveTo>
                <a:lnTo>
                  <a:pt x="797560" y="939800"/>
                </a:lnTo>
                <a:lnTo>
                  <a:pt x="803910" y="946149"/>
                </a:lnTo>
                <a:lnTo>
                  <a:pt x="823371" y="946149"/>
                </a:lnTo>
                <a:lnTo>
                  <a:pt x="817018" y="939800"/>
                </a:lnTo>
                <a:close/>
              </a:path>
              <a:path w="2689860" h="2811779">
                <a:moveTo>
                  <a:pt x="823371" y="946150"/>
                </a:moveTo>
                <a:lnTo>
                  <a:pt x="803910" y="946150"/>
                </a:lnTo>
                <a:lnTo>
                  <a:pt x="810260" y="952499"/>
                </a:lnTo>
                <a:lnTo>
                  <a:pt x="829724" y="952499"/>
                </a:lnTo>
                <a:lnTo>
                  <a:pt x="823371" y="946150"/>
                </a:lnTo>
                <a:close/>
              </a:path>
              <a:path w="2689860" h="2811779">
                <a:moveTo>
                  <a:pt x="829724" y="952500"/>
                </a:moveTo>
                <a:lnTo>
                  <a:pt x="810260" y="952500"/>
                </a:lnTo>
                <a:lnTo>
                  <a:pt x="816610" y="958849"/>
                </a:lnTo>
                <a:lnTo>
                  <a:pt x="836076" y="958849"/>
                </a:lnTo>
                <a:lnTo>
                  <a:pt x="829724" y="952500"/>
                </a:lnTo>
                <a:close/>
              </a:path>
              <a:path w="2689860" h="2811779">
                <a:moveTo>
                  <a:pt x="836076" y="958849"/>
                </a:moveTo>
                <a:lnTo>
                  <a:pt x="816610" y="958849"/>
                </a:lnTo>
                <a:lnTo>
                  <a:pt x="822960" y="965199"/>
                </a:lnTo>
                <a:lnTo>
                  <a:pt x="842429" y="965199"/>
                </a:lnTo>
                <a:lnTo>
                  <a:pt x="836076" y="958849"/>
                </a:lnTo>
                <a:close/>
              </a:path>
              <a:path w="2689860" h="2811779">
                <a:moveTo>
                  <a:pt x="842429" y="965199"/>
                </a:moveTo>
                <a:lnTo>
                  <a:pt x="822960" y="965199"/>
                </a:lnTo>
                <a:lnTo>
                  <a:pt x="829310" y="971549"/>
                </a:lnTo>
                <a:lnTo>
                  <a:pt x="848782" y="971549"/>
                </a:lnTo>
                <a:lnTo>
                  <a:pt x="842429" y="965199"/>
                </a:lnTo>
                <a:close/>
              </a:path>
              <a:path w="2689860" h="2811779">
                <a:moveTo>
                  <a:pt x="848782" y="971550"/>
                </a:moveTo>
                <a:lnTo>
                  <a:pt x="829310" y="971550"/>
                </a:lnTo>
                <a:lnTo>
                  <a:pt x="835660" y="977899"/>
                </a:lnTo>
                <a:lnTo>
                  <a:pt x="855135" y="977899"/>
                </a:lnTo>
                <a:lnTo>
                  <a:pt x="848782" y="971550"/>
                </a:lnTo>
                <a:close/>
              </a:path>
              <a:path w="2689860" h="2811779">
                <a:moveTo>
                  <a:pt x="855135" y="977900"/>
                </a:moveTo>
                <a:lnTo>
                  <a:pt x="835660" y="977900"/>
                </a:lnTo>
                <a:lnTo>
                  <a:pt x="842010" y="984249"/>
                </a:lnTo>
                <a:lnTo>
                  <a:pt x="861487" y="984249"/>
                </a:lnTo>
                <a:lnTo>
                  <a:pt x="855135" y="977900"/>
                </a:lnTo>
                <a:close/>
              </a:path>
              <a:path w="2689860" h="2811779">
                <a:moveTo>
                  <a:pt x="861487" y="984250"/>
                </a:moveTo>
                <a:lnTo>
                  <a:pt x="842010" y="984250"/>
                </a:lnTo>
                <a:lnTo>
                  <a:pt x="848360" y="990599"/>
                </a:lnTo>
                <a:lnTo>
                  <a:pt x="867840" y="990599"/>
                </a:lnTo>
                <a:lnTo>
                  <a:pt x="861487" y="984250"/>
                </a:lnTo>
                <a:close/>
              </a:path>
              <a:path w="2689860" h="2811779">
                <a:moveTo>
                  <a:pt x="867840" y="990600"/>
                </a:moveTo>
                <a:lnTo>
                  <a:pt x="848360" y="990600"/>
                </a:lnTo>
                <a:lnTo>
                  <a:pt x="854710" y="996949"/>
                </a:lnTo>
                <a:lnTo>
                  <a:pt x="874193" y="996949"/>
                </a:lnTo>
                <a:lnTo>
                  <a:pt x="867840" y="990600"/>
                </a:lnTo>
                <a:close/>
              </a:path>
              <a:path w="2689860" h="2811779">
                <a:moveTo>
                  <a:pt x="874193" y="996949"/>
                </a:moveTo>
                <a:lnTo>
                  <a:pt x="854710" y="996949"/>
                </a:lnTo>
                <a:lnTo>
                  <a:pt x="861060" y="1003299"/>
                </a:lnTo>
                <a:lnTo>
                  <a:pt x="880546" y="1003299"/>
                </a:lnTo>
                <a:lnTo>
                  <a:pt x="874193" y="996949"/>
                </a:lnTo>
                <a:close/>
              </a:path>
              <a:path w="2689860" h="2811779">
                <a:moveTo>
                  <a:pt x="880546" y="1003299"/>
                </a:moveTo>
                <a:lnTo>
                  <a:pt x="861060" y="1003299"/>
                </a:lnTo>
                <a:lnTo>
                  <a:pt x="867410" y="1009649"/>
                </a:lnTo>
                <a:lnTo>
                  <a:pt x="886898" y="1009649"/>
                </a:lnTo>
                <a:lnTo>
                  <a:pt x="880546" y="1003299"/>
                </a:lnTo>
                <a:close/>
              </a:path>
              <a:path w="2689860" h="2811779">
                <a:moveTo>
                  <a:pt x="886898" y="1009650"/>
                </a:moveTo>
                <a:lnTo>
                  <a:pt x="867410" y="1009650"/>
                </a:lnTo>
                <a:lnTo>
                  <a:pt x="880110" y="1022349"/>
                </a:lnTo>
                <a:lnTo>
                  <a:pt x="899604" y="1022349"/>
                </a:lnTo>
                <a:lnTo>
                  <a:pt x="886898" y="1009650"/>
                </a:lnTo>
                <a:close/>
              </a:path>
              <a:path w="2689860" h="2811779">
                <a:moveTo>
                  <a:pt x="899604" y="1022350"/>
                </a:moveTo>
                <a:lnTo>
                  <a:pt x="880110" y="1022350"/>
                </a:lnTo>
                <a:lnTo>
                  <a:pt x="892810" y="1035049"/>
                </a:lnTo>
                <a:lnTo>
                  <a:pt x="912309" y="1035049"/>
                </a:lnTo>
                <a:lnTo>
                  <a:pt x="899604" y="1022350"/>
                </a:lnTo>
                <a:close/>
              </a:path>
              <a:path w="2689860" h="2811779">
                <a:moveTo>
                  <a:pt x="912309" y="1035050"/>
                </a:moveTo>
                <a:lnTo>
                  <a:pt x="892810" y="1035050"/>
                </a:lnTo>
                <a:lnTo>
                  <a:pt x="899160" y="1041399"/>
                </a:lnTo>
                <a:lnTo>
                  <a:pt x="918662" y="1041399"/>
                </a:lnTo>
                <a:lnTo>
                  <a:pt x="912309" y="1035050"/>
                </a:lnTo>
                <a:close/>
              </a:path>
              <a:path w="2689860" h="2811779">
                <a:moveTo>
                  <a:pt x="918662" y="1041400"/>
                </a:moveTo>
                <a:lnTo>
                  <a:pt x="899160" y="1041400"/>
                </a:lnTo>
                <a:lnTo>
                  <a:pt x="905510" y="1047749"/>
                </a:lnTo>
                <a:lnTo>
                  <a:pt x="925015" y="1047749"/>
                </a:lnTo>
                <a:lnTo>
                  <a:pt x="918662" y="1041400"/>
                </a:lnTo>
                <a:close/>
              </a:path>
              <a:path w="2689860" h="2811779">
                <a:moveTo>
                  <a:pt x="925015" y="1047749"/>
                </a:moveTo>
                <a:lnTo>
                  <a:pt x="905510" y="1047749"/>
                </a:lnTo>
                <a:lnTo>
                  <a:pt x="911860" y="1054099"/>
                </a:lnTo>
                <a:lnTo>
                  <a:pt x="931367" y="1054099"/>
                </a:lnTo>
                <a:lnTo>
                  <a:pt x="925015" y="1047749"/>
                </a:lnTo>
                <a:close/>
              </a:path>
              <a:path w="2689860" h="2811779">
                <a:moveTo>
                  <a:pt x="931367" y="1054100"/>
                </a:moveTo>
                <a:lnTo>
                  <a:pt x="911860" y="1054100"/>
                </a:lnTo>
                <a:lnTo>
                  <a:pt x="918210" y="1060449"/>
                </a:lnTo>
                <a:lnTo>
                  <a:pt x="937720" y="1060449"/>
                </a:lnTo>
                <a:lnTo>
                  <a:pt x="931367" y="1054100"/>
                </a:lnTo>
                <a:close/>
              </a:path>
              <a:path w="2689860" h="2811779">
                <a:moveTo>
                  <a:pt x="937720" y="1060449"/>
                </a:moveTo>
                <a:lnTo>
                  <a:pt x="918210" y="1060449"/>
                </a:lnTo>
                <a:lnTo>
                  <a:pt x="924560" y="1066799"/>
                </a:lnTo>
                <a:lnTo>
                  <a:pt x="944073" y="1066799"/>
                </a:lnTo>
                <a:lnTo>
                  <a:pt x="937720" y="1060449"/>
                </a:lnTo>
                <a:close/>
              </a:path>
              <a:path w="2689860" h="2811779">
                <a:moveTo>
                  <a:pt x="944073" y="1066799"/>
                </a:moveTo>
                <a:lnTo>
                  <a:pt x="924560" y="1066799"/>
                </a:lnTo>
                <a:lnTo>
                  <a:pt x="930910" y="1073149"/>
                </a:lnTo>
                <a:lnTo>
                  <a:pt x="950426" y="1073149"/>
                </a:lnTo>
                <a:lnTo>
                  <a:pt x="944073" y="1066799"/>
                </a:lnTo>
                <a:close/>
              </a:path>
              <a:path w="2689860" h="2811779">
                <a:moveTo>
                  <a:pt x="950426" y="1073150"/>
                </a:moveTo>
                <a:lnTo>
                  <a:pt x="930910" y="1073150"/>
                </a:lnTo>
                <a:lnTo>
                  <a:pt x="937260" y="1079499"/>
                </a:lnTo>
                <a:lnTo>
                  <a:pt x="956778" y="1079499"/>
                </a:lnTo>
                <a:lnTo>
                  <a:pt x="950426" y="1073150"/>
                </a:lnTo>
                <a:close/>
              </a:path>
              <a:path w="2689860" h="2811779">
                <a:moveTo>
                  <a:pt x="956778" y="1079500"/>
                </a:moveTo>
                <a:lnTo>
                  <a:pt x="937260" y="1079500"/>
                </a:lnTo>
                <a:lnTo>
                  <a:pt x="943610" y="1085849"/>
                </a:lnTo>
                <a:lnTo>
                  <a:pt x="963131" y="1085849"/>
                </a:lnTo>
                <a:lnTo>
                  <a:pt x="956778" y="1079500"/>
                </a:lnTo>
                <a:close/>
              </a:path>
              <a:path w="2689860" h="2811779">
                <a:moveTo>
                  <a:pt x="963131" y="1085849"/>
                </a:moveTo>
                <a:lnTo>
                  <a:pt x="943610" y="1085849"/>
                </a:lnTo>
                <a:lnTo>
                  <a:pt x="949960" y="1092199"/>
                </a:lnTo>
                <a:lnTo>
                  <a:pt x="969484" y="1092199"/>
                </a:lnTo>
                <a:lnTo>
                  <a:pt x="963131" y="1085849"/>
                </a:lnTo>
                <a:close/>
              </a:path>
              <a:path w="2689860" h="2811779">
                <a:moveTo>
                  <a:pt x="969484" y="1092200"/>
                </a:moveTo>
                <a:lnTo>
                  <a:pt x="949960" y="1092200"/>
                </a:lnTo>
                <a:lnTo>
                  <a:pt x="956310" y="1098549"/>
                </a:lnTo>
                <a:lnTo>
                  <a:pt x="975837" y="1098549"/>
                </a:lnTo>
                <a:lnTo>
                  <a:pt x="969484" y="1092200"/>
                </a:lnTo>
                <a:close/>
              </a:path>
              <a:path w="2689860" h="2811779">
                <a:moveTo>
                  <a:pt x="975837" y="1098550"/>
                </a:moveTo>
                <a:lnTo>
                  <a:pt x="956310" y="1098550"/>
                </a:lnTo>
                <a:lnTo>
                  <a:pt x="962660" y="1104899"/>
                </a:lnTo>
                <a:lnTo>
                  <a:pt x="982189" y="1104899"/>
                </a:lnTo>
                <a:lnTo>
                  <a:pt x="975837" y="1098550"/>
                </a:lnTo>
                <a:close/>
              </a:path>
              <a:path w="2689860" h="2811779">
                <a:moveTo>
                  <a:pt x="982189" y="1104900"/>
                </a:moveTo>
                <a:lnTo>
                  <a:pt x="962660" y="1104900"/>
                </a:lnTo>
                <a:lnTo>
                  <a:pt x="969010" y="1111249"/>
                </a:lnTo>
                <a:lnTo>
                  <a:pt x="988542" y="1111249"/>
                </a:lnTo>
                <a:lnTo>
                  <a:pt x="982189" y="1104900"/>
                </a:lnTo>
                <a:close/>
              </a:path>
              <a:path w="2689860" h="2811779">
                <a:moveTo>
                  <a:pt x="988542" y="1111250"/>
                </a:moveTo>
                <a:lnTo>
                  <a:pt x="969010" y="1111250"/>
                </a:lnTo>
                <a:lnTo>
                  <a:pt x="975360" y="1117599"/>
                </a:lnTo>
                <a:lnTo>
                  <a:pt x="994895" y="1117599"/>
                </a:lnTo>
                <a:lnTo>
                  <a:pt x="988542" y="1111250"/>
                </a:lnTo>
                <a:close/>
              </a:path>
              <a:path w="2689860" h="2811779">
                <a:moveTo>
                  <a:pt x="994895" y="1117600"/>
                </a:moveTo>
                <a:lnTo>
                  <a:pt x="975360" y="1117600"/>
                </a:lnTo>
                <a:lnTo>
                  <a:pt x="994410" y="1136649"/>
                </a:lnTo>
                <a:lnTo>
                  <a:pt x="1013953" y="1136649"/>
                </a:lnTo>
                <a:lnTo>
                  <a:pt x="994895" y="1117600"/>
                </a:lnTo>
                <a:close/>
              </a:path>
              <a:path w="2689860" h="2811779">
                <a:moveTo>
                  <a:pt x="1013953" y="1136650"/>
                </a:moveTo>
                <a:lnTo>
                  <a:pt x="994410" y="1136650"/>
                </a:lnTo>
                <a:lnTo>
                  <a:pt x="1000760" y="1142999"/>
                </a:lnTo>
                <a:lnTo>
                  <a:pt x="1020306" y="1142999"/>
                </a:lnTo>
                <a:lnTo>
                  <a:pt x="1013953" y="1136650"/>
                </a:lnTo>
                <a:close/>
              </a:path>
              <a:path w="2689860" h="2811779">
                <a:moveTo>
                  <a:pt x="1020306" y="1143000"/>
                </a:moveTo>
                <a:lnTo>
                  <a:pt x="1000760" y="1143000"/>
                </a:lnTo>
                <a:lnTo>
                  <a:pt x="1007110" y="1149349"/>
                </a:lnTo>
                <a:lnTo>
                  <a:pt x="1026659" y="1149349"/>
                </a:lnTo>
                <a:lnTo>
                  <a:pt x="1020306" y="1143000"/>
                </a:lnTo>
                <a:close/>
              </a:path>
              <a:path w="2689860" h="2811779">
                <a:moveTo>
                  <a:pt x="1026659" y="1149350"/>
                </a:moveTo>
                <a:lnTo>
                  <a:pt x="1007110" y="1149350"/>
                </a:lnTo>
                <a:lnTo>
                  <a:pt x="1013460" y="1155699"/>
                </a:lnTo>
                <a:lnTo>
                  <a:pt x="1033011" y="1155699"/>
                </a:lnTo>
                <a:lnTo>
                  <a:pt x="1026659" y="1149350"/>
                </a:lnTo>
                <a:close/>
              </a:path>
              <a:path w="2689860" h="2811779">
                <a:moveTo>
                  <a:pt x="1033011" y="1155699"/>
                </a:moveTo>
                <a:lnTo>
                  <a:pt x="1013460" y="1155699"/>
                </a:lnTo>
                <a:lnTo>
                  <a:pt x="1019810" y="1162049"/>
                </a:lnTo>
                <a:lnTo>
                  <a:pt x="1039364" y="1162049"/>
                </a:lnTo>
                <a:lnTo>
                  <a:pt x="1033011" y="1155699"/>
                </a:lnTo>
                <a:close/>
              </a:path>
              <a:path w="2689860" h="2811779">
                <a:moveTo>
                  <a:pt x="1039364" y="1162050"/>
                </a:moveTo>
                <a:lnTo>
                  <a:pt x="1019810" y="1162050"/>
                </a:lnTo>
                <a:lnTo>
                  <a:pt x="1026160" y="1168399"/>
                </a:lnTo>
                <a:lnTo>
                  <a:pt x="1045717" y="1168399"/>
                </a:lnTo>
                <a:lnTo>
                  <a:pt x="1039364" y="1162050"/>
                </a:lnTo>
                <a:close/>
              </a:path>
              <a:path w="2689860" h="2811779">
                <a:moveTo>
                  <a:pt x="1045717" y="1168399"/>
                </a:moveTo>
                <a:lnTo>
                  <a:pt x="1026160" y="1168399"/>
                </a:lnTo>
                <a:lnTo>
                  <a:pt x="1032510" y="1174749"/>
                </a:lnTo>
                <a:lnTo>
                  <a:pt x="1052069" y="1174749"/>
                </a:lnTo>
                <a:lnTo>
                  <a:pt x="1045717" y="1168399"/>
                </a:lnTo>
                <a:close/>
              </a:path>
              <a:path w="2689860" h="2811779">
                <a:moveTo>
                  <a:pt x="1052069" y="1174750"/>
                </a:moveTo>
                <a:lnTo>
                  <a:pt x="1032510" y="1174750"/>
                </a:lnTo>
                <a:lnTo>
                  <a:pt x="1038860" y="1181099"/>
                </a:lnTo>
                <a:lnTo>
                  <a:pt x="1058422" y="1181099"/>
                </a:lnTo>
                <a:lnTo>
                  <a:pt x="1052069" y="1174750"/>
                </a:lnTo>
                <a:close/>
              </a:path>
              <a:path w="2689860" h="2811779">
                <a:moveTo>
                  <a:pt x="1058422" y="1181100"/>
                </a:moveTo>
                <a:lnTo>
                  <a:pt x="1038860" y="1181100"/>
                </a:lnTo>
                <a:lnTo>
                  <a:pt x="1045210" y="1187449"/>
                </a:lnTo>
                <a:lnTo>
                  <a:pt x="1064775" y="1187449"/>
                </a:lnTo>
                <a:lnTo>
                  <a:pt x="1058422" y="1181100"/>
                </a:lnTo>
                <a:close/>
              </a:path>
              <a:path w="2689860" h="2811779">
                <a:moveTo>
                  <a:pt x="1064775" y="1187450"/>
                </a:moveTo>
                <a:lnTo>
                  <a:pt x="1045210" y="1187450"/>
                </a:lnTo>
                <a:lnTo>
                  <a:pt x="1075690" y="1217929"/>
                </a:lnTo>
                <a:lnTo>
                  <a:pt x="1095268" y="1217929"/>
                </a:lnTo>
                <a:lnTo>
                  <a:pt x="1064775" y="1187450"/>
                </a:lnTo>
                <a:close/>
              </a:path>
              <a:path w="2689860" h="2811779">
                <a:moveTo>
                  <a:pt x="1095268" y="1217929"/>
                </a:moveTo>
                <a:lnTo>
                  <a:pt x="1075690" y="1217929"/>
                </a:lnTo>
                <a:lnTo>
                  <a:pt x="1094740" y="1236979"/>
                </a:lnTo>
                <a:lnTo>
                  <a:pt x="1114326" y="1236979"/>
                </a:lnTo>
                <a:lnTo>
                  <a:pt x="1095268" y="1217929"/>
                </a:lnTo>
                <a:close/>
              </a:path>
              <a:path w="2689860" h="2811779">
                <a:moveTo>
                  <a:pt x="1114326" y="1236979"/>
                </a:moveTo>
                <a:lnTo>
                  <a:pt x="1094740" y="1236979"/>
                </a:lnTo>
                <a:lnTo>
                  <a:pt x="1097280" y="1239519"/>
                </a:lnTo>
                <a:lnTo>
                  <a:pt x="1116867" y="1239519"/>
                </a:lnTo>
                <a:lnTo>
                  <a:pt x="1114326" y="1236979"/>
                </a:lnTo>
                <a:close/>
              </a:path>
              <a:path w="2689860" h="2811779">
                <a:moveTo>
                  <a:pt x="1116867" y="1239519"/>
                </a:moveTo>
                <a:lnTo>
                  <a:pt x="1097280" y="1239519"/>
                </a:lnTo>
                <a:lnTo>
                  <a:pt x="1107440" y="1249679"/>
                </a:lnTo>
                <a:lnTo>
                  <a:pt x="1127032" y="1249679"/>
                </a:lnTo>
                <a:lnTo>
                  <a:pt x="1116867" y="1239519"/>
                </a:lnTo>
                <a:close/>
              </a:path>
              <a:path w="2689860" h="2811779">
                <a:moveTo>
                  <a:pt x="1127032" y="1249679"/>
                </a:moveTo>
                <a:lnTo>
                  <a:pt x="1107440" y="1249679"/>
                </a:lnTo>
                <a:lnTo>
                  <a:pt x="1126490" y="1268729"/>
                </a:lnTo>
                <a:lnTo>
                  <a:pt x="1146090" y="1268729"/>
                </a:lnTo>
                <a:lnTo>
                  <a:pt x="1127032" y="1249679"/>
                </a:lnTo>
                <a:close/>
              </a:path>
              <a:path w="2689860" h="2811779">
                <a:moveTo>
                  <a:pt x="1146090" y="1268729"/>
                </a:moveTo>
                <a:lnTo>
                  <a:pt x="1126490" y="1268729"/>
                </a:lnTo>
                <a:lnTo>
                  <a:pt x="1135380" y="1277619"/>
                </a:lnTo>
                <a:lnTo>
                  <a:pt x="1154984" y="1277619"/>
                </a:lnTo>
                <a:lnTo>
                  <a:pt x="1146090" y="1268729"/>
                </a:lnTo>
                <a:close/>
              </a:path>
              <a:path w="2689860" h="2811779">
                <a:moveTo>
                  <a:pt x="1154984" y="1277620"/>
                </a:moveTo>
                <a:lnTo>
                  <a:pt x="1135380" y="1277620"/>
                </a:lnTo>
                <a:lnTo>
                  <a:pt x="1139190" y="1281429"/>
                </a:lnTo>
                <a:lnTo>
                  <a:pt x="1158795" y="1281429"/>
                </a:lnTo>
                <a:lnTo>
                  <a:pt x="1154984" y="1277620"/>
                </a:lnTo>
                <a:close/>
              </a:path>
              <a:path w="2689860" h="2811779">
                <a:moveTo>
                  <a:pt x="1158795" y="1281429"/>
                </a:moveTo>
                <a:lnTo>
                  <a:pt x="1139190" y="1281429"/>
                </a:lnTo>
                <a:lnTo>
                  <a:pt x="1167130" y="1309369"/>
                </a:lnTo>
                <a:lnTo>
                  <a:pt x="1186747" y="1309369"/>
                </a:lnTo>
                <a:lnTo>
                  <a:pt x="1158795" y="1281429"/>
                </a:lnTo>
                <a:close/>
              </a:path>
              <a:path w="2689860" h="2811779">
                <a:moveTo>
                  <a:pt x="1186747" y="1309369"/>
                </a:moveTo>
                <a:lnTo>
                  <a:pt x="1167130" y="1309369"/>
                </a:lnTo>
                <a:lnTo>
                  <a:pt x="1170940" y="1313179"/>
                </a:lnTo>
                <a:lnTo>
                  <a:pt x="1190559" y="1313179"/>
                </a:lnTo>
                <a:lnTo>
                  <a:pt x="1186747" y="1309369"/>
                </a:lnTo>
                <a:close/>
              </a:path>
              <a:path w="2689860" h="2811779">
                <a:moveTo>
                  <a:pt x="1190559" y="1313180"/>
                </a:moveTo>
                <a:lnTo>
                  <a:pt x="1170940" y="1313180"/>
                </a:lnTo>
                <a:lnTo>
                  <a:pt x="1177290" y="1319529"/>
                </a:lnTo>
                <a:lnTo>
                  <a:pt x="1196912" y="1319529"/>
                </a:lnTo>
                <a:lnTo>
                  <a:pt x="1190559" y="1313180"/>
                </a:lnTo>
                <a:close/>
              </a:path>
              <a:path w="2689860" h="2811779">
                <a:moveTo>
                  <a:pt x="1196912" y="1319529"/>
                </a:moveTo>
                <a:lnTo>
                  <a:pt x="1177290" y="1319529"/>
                </a:lnTo>
                <a:lnTo>
                  <a:pt x="1179830" y="1322069"/>
                </a:lnTo>
                <a:lnTo>
                  <a:pt x="1199453" y="1322069"/>
                </a:lnTo>
                <a:lnTo>
                  <a:pt x="1196912" y="1319529"/>
                </a:lnTo>
                <a:close/>
              </a:path>
              <a:path w="2689860" h="2811779">
                <a:moveTo>
                  <a:pt x="1199453" y="1322069"/>
                </a:moveTo>
                <a:lnTo>
                  <a:pt x="1179830" y="1322069"/>
                </a:lnTo>
                <a:lnTo>
                  <a:pt x="1189990" y="1332229"/>
                </a:lnTo>
                <a:lnTo>
                  <a:pt x="1209617" y="1332229"/>
                </a:lnTo>
                <a:lnTo>
                  <a:pt x="1199453" y="1322069"/>
                </a:lnTo>
                <a:close/>
              </a:path>
              <a:path w="2689860" h="2811779">
                <a:moveTo>
                  <a:pt x="1209617" y="1332229"/>
                </a:moveTo>
                <a:lnTo>
                  <a:pt x="1189990" y="1332229"/>
                </a:lnTo>
                <a:lnTo>
                  <a:pt x="1196340" y="1338579"/>
                </a:lnTo>
                <a:lnTo>
                  <a:pt x="1215970" y="1338579"/>
                </a:lnTo>
                <a:lnTo>
                  <a:pt x="1209617" y="1332229"/>
                </a:lnTo>
                <a:close/>
              </a:path>
              <a:path w="2689860" h="2811779">
                <a:moveTo>
                  <a:pt x="1215970" y="1338579"/>
                </a:moveTo>
                <a:lnTo>
                  <a:pt x="1196340" y="1338579"/>
                </a:lnTo>
                <a:lnTo>
                  <a:pt x="1202690" y="1344929"/>
                </a:lnTo>
                <a:lnTo>
                  <a:pt x="1222323" y="1344929"/>
                </a:lnTo>
                <a:lnTo>
                  <a:pt x="1215970" y="1338579"/>
                </a:lnTo>
                <a:close/>
              </a:path>
              <a:path w="2689860" h="2811779">
                <a:moveTo>
                  <a:pt x="1222323" y="1344929"/>
                </a:moveTo>
                <a:lnTo>
                  <a:pt x="1202690" y="1344929"/>
                </a:lnTo>
                <a:lnTo>
                  <a:pt x="1211580" y="1353819"/>
                </a:lnTo>
                <a:lnTo>
                  <a:pt x="1231217" y="1353819"/>
                </a:lnTo>
                <a:lnTo>
                  <a:pt x="1222323" y="1344929"/>
                </a:lnTo>
                <a:close/>
              </a:path>
              <a:path w="2689860" h="2811779">
                <a:moveTo>
                  <a:pt x="1231217" y="1353819"/>
                </a:moveTo>
                <a:lnTo>
                  <a:pt x="1211580" y="1353819"/>
                </a:lnTo>
                <a:lnTo>
                  <a:pt x="1217930" y="1360169"/>
                </a:lnTo>
                <a:lnTo>
                  <a:pt x="1237569" y="1360169"/>
                </a:lnTo>
                <a:lnTo>
                  <a:pt x="1231217" y="1353819"/>
                </a:lnTo>
                <a:close/>
              </a:path>
              <a:path w="2689860" h="2811779">
                <a:moveTo>
                  <a:pt x="1237569" y="1360169"/>
                </a:moveTo>
                <a:lnTo>
                  <a:pt x="1217930" y="1360169"/>
                </a:lnTo>
                <a:lnTo>
                  <a:pt x="1228090" y="1370329"/>
                </a:lnTo>
                <a:lnTo>
                  <a:pt x="1247734" y="1370329"/>
                </a:lnTo>
                <a:lnTo>
                  <a:pt x="1237569" y="1360169"/>
                </a:lnTo>
                <a:close/>
              </a:path>
              <a:path w="2689860" h="2811779">
                <a:moveTo>
                  <a:pt x="1247734" y="1370329"/>
                </a:moveTo>
                <a:lnTo>
                  <a:pt x="1228090" y="1370329"/>
                </a:lnTo>
                <a:lnTo>
                  <a:pt x="1234440" y="1376679"/>
                </a:lnTo>
                <a:lnTo>
                  <a:pt x="1254086" y="1376679"/>
                </a:lnTo>
                <a:lnTo>
                  <a:pt x="1247734" y="1370329"/>
                </a:lnTo>
                <a:close/>
              </a:path>
              <a:path w="2689860" h="2811779">
                <a:moveTo>
                  <a:pt x="1254086" y="1376679"/>
                </a:moveTo>
                <a:lnTo>
                  <a:pt x="1234440" y="1376679"/>
                </a:lnTo>
                <a:lnTo>
                  <a:pt x="1236980" y="1379219"/>
                </a:lnTo>
                <a:lnTo>
                  <a:pt x="1256628" y="1379219"/>
                </a:lnTo>
                <a:lnTo>
                  <a:pt x="1254086" y="1376679"/>
                </a:lnTo>
                <a:close/>
              </a:path>
              <a:path w="2689860" h="2811779">
                <a:moveTo>
                  <a:pt x="1256628" y="1379219"/>
                </a:moveTo>
                <a:lnTo>
                  <a:pt x="1236980" y="1379219"/>
                </a:lnTo>
                <a:lnTo>
                  <a:pt x="1243330" y="1385569"/>
                </a:lnTo>
                <a:lnTo>
                  <a:pt x="1262980" y="1385569"/>
                </a:lnTo>
                <a:lnTo>
                  <a:pt x="1256628" y="1379219"/>
                </a:lnTo>
                <a:close/>
              </a:path>
              <a:path w="2689860" h="2811779">
                <a:moveTo>
                  <a:pt x="1262980" y="1385569"/>
                </a:moveTo>
                <a:lnTo>
                  <a:pt x="1243330" y="1385569"/>
                </a:lnTo>
                <a:lnTo>
                  <a:pt x="1249680" y="1391919"/>
                </a:lnTo>
                <a:lnTo>
                  <a:pt x="1269333" y="1391919"/>
                </a:lnTo>
                <a:lnTo>
                  <a:pt x="1262980" y="1385569"/>
                </a:lnTo>
                <a:close/>
              </a:path>
              <a:path w="2689860" h="2811779">
                <a:moveTo>
                  <a:pt x="1269333" y="1391919"/>
                </a:moveTo>
                <a:lnTo>
                  <a:pt x="1249680" y="1391919"/>
                </a:lnTo>
                <a:lnTo>
                  <a:pt x="1253490" y="1395729"/>
                </a:lnTo>
                <a:lnTo>
                  <a:pt x="1273145" y="1395729"/>
                </a:lnTo>
                <a:lnTo>
                  <a:pt x="1269333" y="1391919"/>
                </a:lnTo>
                <a:close/>
              </a:path>
              <a:path w="2689860" h="2811779">
                <a:moveTo>
                  <a:pt x="1273145" y="1395730"/>
                </a:moveTo>
                <a:lnTo>
                  <a:pt x="1253490" y="1395730"/>
                </a:lnTo>
                <a:lnTo>
                  <a:pt x="1256030" y="1398269"/>
                </a:lnTo>
                <a:lnTo>
                  <a:pt x="1275686" y="1398269"/>
                </a:lnTo>
                <a:lnTo>
                  <a:pt x="1273145" y="1395730"/>
                </a:lnTo>
                <a:close/>
              </a:path>
              <a:path w="2689860" h="2811779">
                <a:moveTo>
                  <a:pt x="1275686" y="1398269"/>
                </a:moveTo>
                <a:lnTo>
                  <a:pt x="1256030" y="1398269"/>
                </a:lnTo>
                <a:lnTo>
                  <a:pt x="1259840" y="1402079"/>
                </a:lnTo>
                <a:lnTo>
                  <a:pt x="1279497" y="1402079"/>
                </a:lnTo>
                <a:lnTo>
                  <a:pt x="1275686" y="1398269"/>
                </a:lnTo>
                <a:close/>
              </a:path>
              <a:path w="2689860" h="2811779">
                <a:moveTo>
                  <a:pt x="1279497" y="1402079"/>
                </a:moveTo>
                <a:lnTo>
                  <a:pt x="1259840" y="1402079"/>
                </a:lnTo>
                <a:lnTo>
                  <a:pt x="1262380" y="1404619"/>
                </a:lnTo>
                <a:lnTo>
                  <a:pt x="1282039" y="1404619"/>
                </a:lnTo>
                <a:lnTo>
                  <a:pt x="1279497" y="1402079"/>
                </a:lnTo>
                <a:close/>
              </a:path>
              <a:path w="2689860" h="2811779">
                <a:moveTo>
                  <a:pt x="1282039" y="1404619"/>
                </a:moveTo>
                <a:lnTo>
                  <a:pt x="1262380" y="1404619"/>
                </a:lnTo>
                <a:lnTo>
                  <a:pt x="1275080" y="1417319"/>
                </a:lnTo>
                <a:lnTo>
                  <a:pt x="1294744" y="1417319"/>
                </a:lnTo>
                <a:lnTo>
                  <a:pt x="1282039" y="1404619"/>
                </a:lnTo>
                <a:close/>
              </a:path>
              <a:path w="2689860" h="2811779">
                <a:moveTo>
                  <a:pt x="1294744" y="1417319"/>
                </a:moveTo>
                <a:lnTo>
                  <a:pt x="1275080" y="1417319"/>
                </a:lnTo>
                <a:lnTo>
                  <a:pt x="1278890" y="1421129"/>
                </a:lnTo>
                <a:lnTo>
                  <a:pt x="1298556" y="1421129"/>
                </a:lnTo>
                <a:lnTo>
                  <a:pt x="1294744" y="1417319"/>
                </a:lnTo>
                <a:close/>
              </a:path>
              <a:path w="2689860" h="2811779">
                <a:moveTo>
                  <a:pt x="1298556" y="1421129"/>
                </a:moveTo>
                <a:lnTo>
                  <a:pt x="1278890" y="1421129"/>
                </a:lnTo>
                <a:lnTo>
                  <a:pt x="1285240" y="1427479"/>
                </a:lnTo>
                <a:lnTo>
                  <a:pt x="1304908" y="1427479"/>
                </a:lnTo>
                <a:lnTo>
                  <a:pt x="1298556" y="1421129"/>
                </a:lnTo>
                <a:close/>
              </a:path>
              <a:path w="2689860" h="2811779">
                <a:moveTo>
                  <a:pt x="1304908" y="1427479"/>
                </a:moveTo>
                <a:lnTo>
                  <a:pt x="1285240" y="1427479"/>
                </a:lnTo>
                <a:lnTo>
                  <a:pt x="1300480" y="1442719"/>
                </a:lnTo>
                <a:lnTo>
                  <a:pt x="1320155" y="1442719"/>
                </a:lnTo>
                <a:lnTo>
                  <a:pt x="1304908" y="1427479"/>
                </a:lnTo>
                <a:close/>
              </a:path>
              <a:path w="2689860" h="2811779">
                <a:moveTo>
                  <a:pt x="1320155" y="1442719"/>
                </a:moveTo>
                <a:lnTo>
                  <a:pt x="1300480" y="1442719"/>
                </a:lnTo>
                <a:lnTo>
                  <a:pt x="1313180" y="1455419"/>
                </a:lnTo>
                <a:lnTo>
                  <a:pt x="1332860" y="1455419"/>
                </a:lnTo>
                <a:lnTo>
                  <a:pt x="1320155" y="1442719"/>
                </a:lnTo>
                <a:close/>
              </a:path>
              <a:path w="2689860" h="2811779">
                <a:moveTo>
                  <a:pt x="1332860" y="1455419"/>
                </a:moveTo>
                <a:lnTo>
                  <a:pt x="1313180" y="1455419"/>
                </a:lnTo>
                <a:lnTo>
                  <a:pt x="1316990" y="1459229"/>
                </a:lnTo>
                <a:lnTo>
                  <a:pt x="1336672" y="1459229"/>
                </a:lnTo>
                <a:lnTo>
                  <a:pt x="1332860" y="1455419"/>
                </a:lnTo>
                <a:close/>
              </a:path>
              <a:path w="2689860" h="2811779">
                <a:moveTo>
                  <a:pt x="1336672" y="1459229"/>
                </a:moveTo>
                <a:lnTo>
                  <a:pt x="1316990" y="1459229"/>
                </a:lnTo>
                <a:lnTo>
                  <a:pt x="1319530" y="1461769"/>
                </a:lnTo>
                <a:lnTo>
                  <a:pt x="1339213" y="1461769"/>
                </a:lnTo>
                <a:lnTo>
                  <a:pt x="1336672" y="1459229"/>
                </a:lnTo>
                <a:close/>
              </a:path>
              <a:path w="2689860" h="2811779">
                <a:moveTo>
                  <a:pt x="1339213" y="1461769"/>
                </a:moveTo>
                <a:lnTo>
                  <a:pt x="1319530" y="1461769"/>
                </a:lnTo>
                <a:lnTo>
                  <a:pt x="1332230" y="1474469"/>
                </a:lnTo>
                <a:lnTo>
                  <a:pt x="1351919" y="1474469"/>
                </a:lnTo>
                <a:lnTo>
                  <a:pt x="1339213" y="1461769"/>
                </a:lnTo>
                <a:close/>
              </a:path>
              <a:path w="2689860" h="2811779">
                <a:moveTo>
                  <a:pt x="1351919" y="1474469"/>
                </a:moveTo>
                <a:lnTo>
                  <a:pt x="1332230" y="1474469"/>
                </a:lnTo>
                <a:lnTo>
                  <a:pt x="1344930" y="1487169"/>
                </a:lnTo>
                <a:lnTo>
                  <a:pt x="1364624" y="1487169"/>
                </a:lnTo>
                <a:lnTo>
                  <a:pt x="1351919" y="1474469"/>
                </a:lnTo>
                <a:close/>
              </a:path>
              <a:path w="2689860" h="2811779">
                <a:moveTo>
                  <a:pt x="1364624" y="1487169"/>
                </a:moveTo>
                <a:lnTo>
                  <a:pt x="1344930" y="1487169"/>
                </a:lnTo>
                <a:lnTo>
                  <a:pt x="1351280" y="1493519"/>
                </a:lnTo>
                <a:lnTo>
                  <a:pt x="1370977" y="1493519"/>
                </a:lnTo>
                <a:lnTo>
                  <a:pt x="1364624" y="1487169"/>
                </a:lnTo>
                <a:close/>
              </a:path>
              <a:path w="2689860" h="2811779">
                <a:moveTo>
                  <a:pt x="1370977" y="1493519"/>
                </a:moveTo>
                <a:lnTo>
                  <a:pt x="1351280" y="1493519"/>
                </a:lnTo>
                <a:lnTo>
                  <a:pt x="1355090" y="1497329"/>
                </a:lnTo>
                <a:lnTo>
                  <a:pt x="1374788" y="1497329"/>
                </a:lnTo>
                <a:lnTo>
                  <a:pt x="1370977" y="1493519"/>
                </a:lnTo>
                <a:close/>
              </a:path>
              <a:path w="2689860" h="2811779">
                <a:moveTo>
                  <a:pt x="1374788" y="1497329"/>
                </a:moveTo>
                <a:lnTo>
                  <a:pt x="1355090" y="1497329"/>
                </a:lnTo>
                <a:lnTo>
                  <a:pt x="1376680" y="1518919"/>
                </a:lnTo>
                <a:lnTo>
                  <a:pt x="1396388" y="1518919"/>
                </a:lnTo>
                <a:lnTo>
                  <a:pt x="1374788" y="1497329"/>
                </a:lnTo>
                <a:close/>
              </a:path>
              <a:path w="2689860" h="2811779">
                <a:moveTo>
                  <a:pt x="1396388" y="1518919"/>
                </a:moveTo>
                <a:lnTo>
                  <a:pt x="1376680" y="1518919"/>
                </a:lnTo>
                <a:lnTo>
                  <a:pt x="1402080" y="1544319"/>
                </a:lnTo>
                <a:lnTo>
                  <a:pt x="1421799" y="1544319"/>
                </a:lnTo>
                <a:lnTo>
                  <a:pt x="1396388" y="1518919"/>
                </a:lnTo>
                <a:close/>
              </a:path>
              <a:path w="2689860" h="2811779">
                <a:moveTo>
                  <a:pt x="1421799" y="1544319"/>
                </a:moveTo>
                <a:lnTo>
                  <a:pt x="1402080" y="1544319"/>
                </a:lnTo>
                <a:lnTo>
                  <a:pt x="1412240" y="1554479"/>
                </a:lnTo>
                <a:lnTo>
                  <a:pt x="1431963" y="1554479"/>
                </a:lnTo>
                <a:lnTo>
                  <a:pt x="1421799" y="1544319"/>
                </a:lnTo>
                <a:close/>
              </a:path>
              <a:path w="2689860" h="2811779">
                <a:moveTo>
                  <a:pt x="1431963" y="1554479"/>
                </a:moveTo>
                <a:lnTo>
                  <a:pt x="1412240" y="1554479"/>
                </a:lnTo>
                <a:lnTo>
                  <a:pt x="1421130" y="1563369"/>
                </a:lnTo>
                <a:lnTo>
                  <a:pt x="1440857" y="1563369"/>
                </a:lnTo>
                <a:lnTo>
                  <a:pt x="1431963" y="1554479"/>
                </a:lnTo>
                <a:close/>
              </a:path>
              <a:path w="2689860" h="2811779">
                <a:moveTo>
                  <a:pt x="1440857" y="1563369"/>
                </a:moveTo>
                <a:lnTo>
                  <a:pt x="1421130" y="1563369"/>
                </a:lnTo>
                <a:lnTo>
                  <a:pt x="1478280" y="1620519"/>
                </a:lnTo>
                <a:lnTo>
                  <a:pt x="1498032" y="1620519"/>
                </a:lnTo>
                <a:lnTo>
                  <a:pt x="1440857" y="1563369"/>
                </a:lnTo>
                <a:close/>
              </a:path>
              <a:path w="2689860" h="2811779">
                <a:moveTo>
                  <a:pt x="1498032" y="1620519"/>
                </a:moveTo>
                <a:lnTo>
                  <a:pt x="1478280" y="1620519"/>
                </a:lnTo>
                <a:lnTo>
                  <a:pt x="1482090" y="1624329"/>
                </a:lnTo>
                <a:lnTo>
                  <a:pt x="1501843" y="1624329"/>
                </a:lnTo>
                <a:lnTo>
                  <a:pt x="1498032" y="1620519"/>
                </a:lnTo>
                <a:close/>
              </a:path>
              <a:path w="2689860" h="2811779">
                <a:moveTo>
                  <a:pt x="1501843" y="1624330"/>
                </a:moveTo>
                <a:lnTo>
                  <a:pt x="1482090" y="1624330"/>
                </a:lnTo>
                <a:lnTo>
                  <a:pt x="1484630" y="1626869"/>
                </a:lnTo>
                <a:lnTo>
                  <a:pt x="1504384" y="1626869"/>
                </a:lnTo>
                <a:lnTo>
                  <a:pt x="1501843" y="1624330"/>
                </a:lnTo>
                <a:close/>
              </a:path>
              <a:path w="2689860" h="2811779">
                <a:moveTo>
                  <a:pt x="1504384" y="1626869"/>
                </a:moveTo>
                <a:lnTo>
                  <a:pt x="1484630" y="1626869"/>
                </a:lnTo>
                <a:lnTo>
                  <a:pt x="1507490" y="1649729"/>
                </a:lnTo>
                <a:lnTo>
                  <a:pt x="1527254" y="1649729"/>
                </a:lnTo>
                <a:lnTo>
                  <a:pt x="1504384" y="1626869"/>
                </a:lnTo>
                <a:close/>
              </a:path>
              <a:path w="2689860" h="2811779">
                <a:moveTo>
                  <a:pt x="1527254" y="1649729"/>
                </a:moveTo>
                <a:lnTo>
                  <a:pt x="1507490" y="1649729"/>
                </a:lnTo>
                <a:lnTo>
                  <a:pt x="1564640" y="1706879"/>
                </a:lnTo>
                <a:lnTo>
                  <a:pt x="1584429" y="1706879"/>
                </a:lnTo>
                <a:lnTo>
                  <a:pt x="1527254" y="1649729"/>
                </a:lnTo>
                <a:close/>
              </a:path>
              <a:path w="2689860" h="2811779">
                <a:moveTo>
                  <a:pt x="1584429" y="1706879"/>
                </a:moveTo>
                <a:lnTo>
                  <a:pt x="1564640" y="1706879"/>
                </a:lnTo>
                <a:lnTo>
                  <a:pt x="1596390" y="1738629"/>
                </a:lnTo>
                <a:lnTo>
                  <a:pt x="1616192" y="1738629"/>
                </a:lnTo>
                <a:lnTo>
                  <a:pt x="1584429" y="1706879"/>
                </a:lnTo>
                <a:close/>
              </a:path>
              <a:path w="2689860" h="2811779">
                <a:moveTo>
                  <a:pt x="1616192" y="1738629"/>
                </a:moveTo>
                <a:lnTo>
                  <a:pt x="1596390" y="1738629"/>
                </a:lnTo>
                <a:lnTo>
                  <a:pt x="1628140" y="1770379"/>
                </a:lnTo>
                <a:lnTo>
                  <a:pt x="1647956" y="1770379"/>
                </a:lnTo>
                <a:lnTo>
                  <a:pt x="1616192" y="1738629"/>
                </a:lnTo>
                <a:close/>
              </a:path>
              <a:path w="2689860" h="2811779">
                <a:moveTo>
                  <a:pt x="1647956" y="1770380"/>
                </a:moveTo>
                <a:lnTo>
                  <a:pt x="1628140" y="1770380"/>
                </a:lnTo>
                <a:lnTo>
                  <a:pt x="1659890" y="1802129"/>
                </a:lnTo>
                <a:lnTo>
                  <a:pt x="1679720" y="1802129"/>
                </a:lnTo>
                <a:lnTo>
                  <a:pt x="1647956" y="1770380"/>
                </a:lnTo>
                <a:close/>
              </a:path>
              <a:path w="2689860" h="2811779">
                <a:moveTo>
                  <a:pt x="1679720" y="1802129"/>
                </a:moveTo>
                <a:lnTo>
                  <a:pt x="1659890" y="1802129"/>
                </a:lnTo>
                <a:lnTo>
                  <a:pt x="1662430" y="1804669"/>
                </a:lnTo>
                <a:lnTo>
                  <a:pt x="1682261" y="1804669"/>
                </a:lnTo>
                <a:lnTo>
                  <a:pt x="1679720" y="1802129"/>
                </a:lnTo>
                <a:close/>
              </a:path>
              <a:path w="2689860" h="2811779">
                <a:moveTo>
                  <a:pt x="1682261" y="1804669"/>
                </a:moveTo>
                <a:lnTo>
                  <a:pt x="1662430" y="1804669"/>
                </a:lnTo>
                <a:lnTo>
                  <a:pt x="1672590" y="1814829"/>
                </a:lnTo>
                <a:lnTo>
                  <a:pt x="1692425" y="1814829"/>
                </a:lnTo>
                <a:lnTo>
                  <a:pt x="1682261" y="1804669"/>
                </a:lnTo>
                <a:close/>
              </a:path>
              <a:path w="2689860" h="2811779">
                <a:moveTo>
                  <a:pt x="1692425" y="1814829"/>
                </a:moveTo>
                <a:lnTo>
                  <a:pt x="1672590" y="1814829"/>
                </a:lnTo>
                <a:lnTo>
                  <a:pt x="1675130" y="1817369"/>
                </a:lnTo>
                <a:lnTo>
                  <a:pt x="1694966" y="1817369"/>
                </a:lnTo>
                <a:lnTo>
                  <a:pt x="1692425" y="1814829"/>
                </a:lnTo>
                <a:close/>
              </a:path>
              <a:path w="2689860" h="2811779">
                <a:moveTo>
                  <a:pt x="1694966" y="1817369"/>
                </a:moveTo>
                <a:lnTo>
                  <a:pt x="1675130" y="1817369"/>
                </a:lnTo>
                <a:lnTo>
                  <a:pt x="1691640" y="1833879"/>
                </a:lnTo>
                <a:lnTo>
                  <a:pt x="1711483" y="1833879"/>
                </a:lnTo>
                <a:lnTo>
                  <a:pt x="1694966" y="1817369"/>
                </a:lnTo>
                <a:close/>
              </a:path>
              <a:path w="2689860" h="2811779">
                <a:moveTo>
                  <a:pt x="1711483" y="1833879"/>
                </a:moveTo>
                <a:lnTo>
                  <a:pt x="1691640" y="1833879"/>
                </a:lnTo>
                <a:lnTo>
                  <a:pt x="1697990" y="1840229"/>
                </a:lnTo>
                <a:lnTo>
                  <a:pt x="1717836" y="1840229"/>
                </a:lnTo>
                <a:lnTo>
                  <a:pt x="1711483" y="1833879"/>
                </a:lnTo>
                <a:close/>
              </a:path>
              <a:path w="2689860" h="2811779">
                <a:moveTo>
                  <a:pt x="1717836" y="1840229"/>
                </a:moveTo>
                <a:lnTo>
                  <a:pt x="1697990" y="1840229"/>
                </a:lnTo>
                <a:lnTo>
                  <a:pt x="1704340" y="1846579"/>
                </a:lnTo>
                <a:lnTo>
                  <a:pt x="1724189" y="1846579"/>
                </a:lnTo>
                <a:lnTo>
                  <a:pt x="1717836" y="1840229"/>
                </a:lnTo>
                <a:close/>
              </a:path>
              <a:path w="2689860" h="2811779">
                <a:moveTo>
                  <a:pt x="1724189" y="1846579"/>
                </a:moveTo>
                <a:lnTo>
                  <a:pt x="1704340" y="1846579"/>
                </a:lnTo>
                <a:lnTo>
                  <a:pt x="1723390" y="1865629"/>
                </a:lnTo>
                <a:lnTo>
                  <a:pt x="1743247" y="1865629"/>
                </a:lnTo>
                <a:lnTo>
                  <a:pt x="1724189" y="1846579"/>
                </a:lnTo>
                <a:close/>
              </a:path>
              <a:path w="2689860" h="2811779">
                <a:moveTo>
                  <a:pt x="1743247" y="1865629"/>
                </a:moveTo>
                <a:lnTo>
                  <a:pt x="1723390" y="1865629"/>
                </a:lnTo>
                <a:lnTo>
                  <a:pt x="1725930" y="1868169"/>
                </a:lnTo>
                <a:lnTo>
                  <a:pt x="1745788" y="1868169"/>
                </a:lnTo>
                <a:lnTo>
                  <a:pt x="1743247" y="1865629"/>
                </a:lnTo>
                <a:close/>
              </a:path>
              <a:path w="2689860" h="2811779">
                <a:moveTo>
                  <a:pt x="1745788" y="1868169"/>
                </a:moveTo>
                <a:lnTo>
                  <a:pt x="1725930" y="1868169"/>
                </a:lnTo>
                <a:lnTo>
                  <a:pt x="1751330" y="1893569"/>
                </a:lnTo>
                <a:lnTo>
                  <a:pt x="1771199" y="1893569"/>
                </a:lnTo>
                <a:lnTo>
                  <a:pt x="1745788" y="1868169"/>
                </a:lnTo>
                <a:close/>
              </a:path>
              <a:path w="2689860" h="2811779">
                <a:moveTo>
                  <a:pt x="1771199" y="1893570"/>
                </a:moveTo>
                <a:lnTo>
                  <a:pt x="1751330" y="1893570"/>
                </a:lnTo>
                <a:lnTo>
                  <a:pt x="1755140" y="1897379"/>
                </a:lnTo>
                <a:lnTo>
                  <a:pt x="1775011" y="1897379"/>
                </a:lnTo>
                <a:lnTo>
                  <a:pt x="1771199" y="1893570"/>
                </a:lnTo>
                <a:close/>
              </a:path>
              <a:path w="2689860" h="2811779">
                <a:moveTo>
                  <a:pt x="1775011" y="1897380"/>
                </a:moveTo>
                <a:lnTo>
                  <a:pt x="1755140" y="1897380"/>
                </a:lnTo>
                <a:lnTo>
                  <a:pt x="1757680" y="1899919"/>
                </a:lnTo>
                <a:lnTo>
                  <a:pt x="1777552" y="1899919"/>
                </a:lnTo>
                <a:lnTo>
                  <a:pt x="1775011" y="1897380"/>
                </a:lnTo>
                <a:close/>
              </a:path>
              <a:path w="2689860" h="2811779">
                <a:moveTo>
                  <a:pt x="1777552" y="1899919"/>
                </a:moveTo>
                <a:lnTo>
                  <a:pt x="1757680" y="1899919"/>
                </a:lnTo>
                <a:lnTo>
                  <a:pt x="1761490" y="1903729"/>
                </a:lnTo>
                <a:lnTo>
                  <a:pt x="1781364" y="1903729"/>
                </a:lnTo>
                <a:lnTo>
                  <a:pt x="1777552" y="1899919"/>
                </a:lnTo>
                <a:close/>
              </a:path>
              <a:path w="2689860" h="2811779">
                <a:moveTo>
                  <a:pt x="1781364" y="1903730"/>
                </a:moveTo>
                <a:lnTo>
                  <a:pt x="1761490" y="1903730"/>
                </a:lnTo>
                <a:lnTo>
                  <a:pt x="1789430" y="1931669"/>
                </a:lnTo>
                <a:lnTo>
                  <a:pt x="1809316" y="1931669"/>
                </a:lnTo>
                <a:lnTo>
                  <a:pt x="1781364" y="1903730"/>
                </a:lnTo>
                <a:close/>
              </a:path>
              <a:path w="2689860" h="2811779">
                <a:moveTo>
                  <a:pt x="1809316" y="1931669"/>
                </a:moveTo>
                <a:lnTo>
                  <a:pt x="1789430" y="1931669"/>
                </a:lnTo>
                <a:lnTo>
                  <a:pt x="1808480" y="1950719"/>
                </a:lnTo>
                <a:lnTo>
                  <a:pt x="1828374" y="1950719"/>
                </a:lnTo>
                <a:lnTo>
                  <a:pt x="1809316" y="1931669"/>
                </a:lnTo>
                <a:close/>
              </a:path>
              <a:path w="2689860" h="2811779">
                <a:moveTo>
                  <a:pt x="1828374" y="1950720"/>
                </a:moveTo>
                <a:lnTo>
                  <a:pt x="1808480" y="1950720"/>
                </a:lnTo>
                <a:lnTo>
                  <a:pt x="1812290" y="1954529"/>
                </a:lnTo>
                <a:lnTo>
                  <a:pt x="1832185" y="1954529"/>
                </a:lnTo>
                <a:lnTo>
                  <a:pt x="1828374" y="1950720"/>
                </a:lnTo>
                <a:close/>
              </a:path>
              <a:path w="2689860" h="2811779">
                <a:moveTo>
                  <a:pt x="1832185" y="1954530"/>
                </a:moveTo>
                <a:lnTo>
                  <a:pt x="1812290" y="1954530"/>
                </a:lnTo>
                <a:lnTo>
                  <a:pt x="1818640" y="1960879"/>
                </a:lnTo>
                <a:lnTo>
                  <a:pt x="1838538" y="1960879"/>
                </a:lnTo>
                <a:lnTo>
                  <a:pt x="1832185" y="1954530"/>
                </a:lnTo>
                <a:close/>
              </a:path>
              <a:path w="2689860" h="2811779">
                <a:moveTo>
                  <a:pt x="1838538" y="1960879"/>
                </a:moveTo>
                <a:lnTo>
                  <a:pt x="1818640" y="1960879"/>
                </a:lnTo>
                <a:lnTo>
                  <a:pt x="1827530" y="1969769"/>
                </a:lnTo>
                <a:lnTo>
                  <a:pt x="1847432" y="1969769"/>
                </a:lnTo>
                <a:lnTo>
                  <a:pt x="1838538" y="1960879"/>
                </a:lnTo>
                <a:close/>
              </a:path>
              <a:path w="2689860" h="2811779">
                <a:moveTo>
                  <a:pt x="1847432" y="1969769"/>
                </a:moveTo>
                <a:lnTo>
                  <a:pt x="1827530" y="1969769"/>
                </a:lnTo>
                <a:lnTo>
                  <a:pt x="1840230" y="1982469"/>
                </a:lnTo>
                <a:lnTo>
                  <a:pt x="1860137" y="1982469"/>
                </a:lnTo>
                <a:lnTo>
                  <a:pt x="1847432" y="1969769"/>
                </a:lnTo>
                <a:close/>
              </a:path>
              <a:path w="2689860" h="2811779">
                <a:moveTo>
                  <a:pt x="1860137" y="1982470"/>
                </a:moveTo>
                <a:lnTo>
                  <a:pt x="1840230" y="1982470"/>
                </a:lnTo>
                <a:lnTo>
                  <a:pt x="1844040" y="1986279"/>
                </a:lnTo>
                <a:lnTo>
                  <a:pt x="1863949" y="1986279"/>
                </a:lnTo>
                <a:lnTo>
                  <a:pt x="1860137" y="1982470"/>
                </a:lnTo>
                <a:close/>
              </a:path>
              <a:path w="2689860" h="2811779">
                <a:moveTo>
                  <a:pt x="1863949" y="1986280"/>
                </a:moveTo>
                <a:lnTo>
                  <a:pt x="1844040" y="1986280"/>
                </a:lnTo>
                <a:lnTo>
                  <a:pt x="1859280" y="2001519"/>
                </a:lnTo>
                <a:lnTo>
                  <a:pt x="1879196" y="2001519"/>
                </a:lnTo>
                <a:lnTo>
                  <a:pt x="1863949" y="1986280"/>
                </a:lnTo>
                <a:close/>
              </a:path>
              <a:path w="2689860" h="2811779">
                <a:moveTo>
                  <a:pt x="2490329" y="2612390"/>
                </a:moveTo>
                <a:lnTo>
                  <a:pt x="2470150" y="2612390"/>
                </a:lnTo>
                <a:lnTo>
                  <a:pt x="2669540" y="2811779"/>
                </a:lnTo>
                <a:lnTo>
                  <a:pt x="2689805" y="2811779"/>
                </a:lnTo>
                <a:lnTo>
                  <a:pt x="2490329" y="2612390"/>
                </a:lnTo>
                <a:close/>
              </a:path>
              <a:path w="2689860" h="2811779">
                <a:moveTo>
                  <a:pt x="2487788" y="2609849"/>
                </a:moveTo>
                <a:lnTo>
                  <a:pt x="2467610" y="2609849"/>
                </a:lnTo>
                <a:lnTo>
                  <a:pt x="2468880" y="2611119"/>
                </a:lnTo>
                <a:lnTo>
                  <a:pt x="2489058" y="2611119"/>
                </a:lnTo>
                <a:lnTo>
                  <a:pt x="2487788" y="2609849"/>
                </a:lnTo>
                <a:close/>
              </a:path>
              <a:path w="2689860" h="2811779">
                <a:moveTo>
                  <a:pt x="2483976" y="2606039"/>
                </a:moveTo>
                <a:lnTo>
                  <a:pt x="2463800" y="2606039"/>
                </a:lnTo>
                <a:lnTo>
                  <a:pt x="2466340" y="2608579"/>
                </a:lnTo>
                <a:lnTo>
                  <a:pt x="2486517" y="2608579"/>
                </a:lnTo>
                <a:lnTo>
                  <a:pt x="2483976" y="2606039"/>
                </a:lnTo>
                <a:close/>
              </a:path>
              <a:path w="2689860" h="2811779">
                <a:moveTo>
                  <a:pt x="2481435" y="2603499"/>
                </a:moveTo>
                <a:lnTo>
                  <a:pt x="2461260" y="2603499"/>
                </a:lnTo>
                <a:lnTo>
                  <a:pt x="2462530" y="2604770"/>
                </a:lnTo>
                <a:lnTo>
                  <a:pt x="2482706" y="2604770"/>
                </a:lnTo>
                <a:lnTo>
                  <a:pt x="2481435" y="2603499"/>
                </a:lnTo>
                <a:close/>
              </a:path>
              <a:path w="2689860" h="2811779">
                <a:moveTo>
                  <a:pt x="2477623" y="2599689"/>
                </a:moveTo>
                <a:lnTo>
                  <a:pt x="2457450" y="2599689"/>
                </a:lnTo>
                <a:lnTo>
                  <a:pt x="2459990" y="2602229"/>
                </a:lnTo>
                <a:lnTo>
                  <a:pt x="2480164" y="2602229"/>
                </a:lnTo>
                <a:lnTo>
                  <a:pt x="2477623" y="2599689"/>
                </a:lnTo>
                <a:close/>
              </a:path>
              <a:path w="2689860" h="2811779">
                <a:moveTo>
                  <a:pt x="2475082" y="2597149"/>
                </a:moveTo>
                <a:lnTo>
                  <a:pt x="2454910" y="2597149"/>
                </a:lnTo>
                <a:lnTo>
                  <a:pt x="2456180" y="2598419"/>
                </a:lnTo>
                <a:lnTo>
                  <a:pt x="2476353" y="2598419"/>
                </a:lnTo>
                <a:lnTo>
                  <a:pt x="2475082" y="2597149"/>
                </a:lnTo>
                <a:close/>
              </a:path>
              <a:path w="2689860" h="2811779">
                <a:moveTo>
                  <a:pt x="2471271" y="2593339"/>
                </a:moveTo>
                <a:lnTo>
                  <a:pt x="2451100" y="2593339"/>
                </a:lnTo>
                <a:lnTo>
                  <a:pt x="2453640" y="2595879"/>
                </a:lnTo>
                <a:lnTo>
                  <a:pt x="2473812" y="2595879"/>
                </a:lnTo>
                <a:lnTo>
                  <a:pt x="2471271" y="2593339"/>
                </a:lnTo>
                <a:close/>
              </a:path>
              <a:path w="2689860" h="2811779">
                <a:moveTo>
                  <a:pt x="2468730" y="2590799"/>
                </a:moveTo>
                <a:lnTo>
                  <a:pt x="2448560" y="2590799"/>
                </a:lnTo>
                <a:lnTo>
                  <a:pt x="2449830" y="2592069"/>
                </a:lnTo>
                <a:lnTo>
                  <a:pt x="2470000" y="2592069"/>
                </a:lnTo>
                <a:lnTo>
                  <a:pt x="2468730" y="2590799"/>
                </a:lnTo>
                <a:close/>
              </a:path>
              <a:path w="2689860" h="2811779">
                <a:moveTo>
                  <a:pt x="2464918" y="2586990"/>
                </a:moveTo>
                <a:lnTo>
                  <a:pt x="2444750" y="2586990"/>
                </a:lnTo>
                <a:lnTo>
                  <a:pt x="2447290" y="2589529"/>
                </a:lnTo>
                <a:lnTo>
                  <a:pt x="2467459" y="2589529"/>
                </a:lnTo>
                <a:lnTo>
                  <a:pt x="2464918" y="2586990"/>
                </a:lnTo>
                <a:close/>
              </a:path>
              <a:path w="2689860" h="2811779">
                <a:moveTo>
                  <a:pt x="2462377" y="2584449"/>
                </a:moveTo>
                <a:lnTo>
                  <a:pt x="2442210" y="2584449"/>
                </a:lnTo>
                <a:lnTo>
                  <a:pt x="2443480" y="2585719"/>
                </a:lnTo>
                <a:lnTo>
                  <a:pt x="2463647" y="2585719"/>
                </a:lnTo>
                <a:lnTo>
                  <a:pt x="2462377" y="2584449"/>
                </a:lnTo>
                <a:close/>
              </a:path>
              <a:path w="2689860" h="2811779">
                <a:moveTo>
                  <a:pt x="2458565" y="2580639"/>
                </a:moveTo>
                <a:lnTo>
                  <a:pt x="2438400" y="2580639"/>
                </a:lnTo>
                <a:lnTo>
                  <a:pt x="2440940" y="2583179"/>
                </a:lnTo>
                <a:lnTo>
                  <a:pt x="2461106" y="2583179"/>
                </a:lnTo>
                <a:lnTo>
                  <a:pt x="2458565" y="2580639"/>
                </a:lnTo>
                <a:close/>
              </a:path>
              <a:path w="2689860" h="2811779">
                <a:moveTo>
                  <a:pt x="2456024" y="2578099"/>
                </a:moveTo>
                <a:lnTo>
                  <a:pt x="2435860" y="2578099"/>
                </a:lnTo>
                <a:lnTo>
                  <a:pt x="2437130" y="2579369"/>
                </a:lnTo>
                <a:lnTo>
                  <a:pt x="2457295" y="2579369"/>
                </a:lnTo>
                <a:lnTo>
                  <a:pt x="2456024" y="2578099"/>
                </a:lnTo>
                <a:close/>
              </a:path>
              <a:path w="2689860" h="2811779">
                <a:moveTo>
                  <a:pt x="2452212" y="2574289"/>
                </a:moveTo>
                <a:lnTo>
                  <a:pt x="2432050" y="2574289"/>
                </a:lnTo>
                <a:lnTo>
                  <a:pt x="2434590" y="2576829"/>
                </a:lnTo>
                <a:lnTo>
                  <a:pt x="2454754" y="2576829"/>
                </a:lnTo>
                <a:lnTo>
                  <a:pt x="2452212" y="2574289"/>
                </a:lnTo>
                <a:close/>
              </a:path>
              <a:path w="2689860" h="2811779">
                <a:moveTo>
                  <a:pt x="2449671" y="2571749"/>
                </a:moveTo>
                <a:lnTo>
                  <a:pt x="2429510" y="2571749"/>
                </a:lnTo>
                <a:lnTo>
                  <a:pt x="2430780" y="2573020"/>
                </a:lnTo>
                <a:lnTo>
                  <a:pt x="2450942" y="2573020"/>
                </a:lnTo>
                <a:lnTo>
                  <a:pt x="2449671" y="2571749"/>
                </a:lnTo>
                <a:close/>
              </a:path>
              <a:path w="2689860" h="2811779">
                <a:moveTo>
                  <a:pt x="2445860" y="2567939"/>
                </a:moveTo>
                <a:lnTo>
                  <a:pt x="2425700" y="2567939"/>
                </a:lnTo>
                <a:lnTo>
                  <a:pt x="2428240" y="2570479"/>
                </a:lnTo>
                <a:lnTo>
                  <a:pt x="2448401" y="2570479"/>
                </a:lnTo>
                <a:lnTo>
                  <a:pt x="2445860" y="2567939"/>
                </a:lnTo>
                <a:close/>
              </a:path>
              <a:path w="2689860" h="2811779">
                <a:moveTo>
                  <a:pt x="2443319" y="2565399"/>
                </a:moveTo>
                <a:lnTo>
                  <a:pt x="2423160" y="2565399"/>
                </a:lnTo>
                <a:lnTo>
                  <a:pt x="2424430" y="2566669"/>
                </a:lnTo>
                <a:lnTo>
                  <a:pt x="2444589" y="2566669"/>
                </a:lnTo>
                <a:lnTo>
                  <a:pt x="2443319" y="2565399"/>
                </a:lnTo>
                <a:close/>
              </a:path>
              <a:path w="2689860" h="2811779">
                <a:moveTo>
                  <a:pt x="2439507" y="2561589"/>
                </a:moveTo>
                <a:lnTo>
                  <a:pt x="2419350" y="2561589"/>
                </a:lnTo>
                <a:lnTo>
                  <a:pt x="2421890" y="2564129"/>
                </a:lnTo>
                <a:lnTo>
                  <a:pt x="2442048" y="2564129"/>
                </a:lnTo>
                <a:lnTo>
                  <a:pt x="2439507" y="2561589"/>
                </a:lnTo>
                <a:close/>
              </a:path>
              <a:path w="2689860" h="2811779">
                <a:moveTo>
                  <a:pt x="2436966" y="2559049"/>
                </a:moveTo>
                <a:lnTo>
                  <a:pt x="2416810" y="2559049"/>
                </a:lnTo>
                <a:lnTo>
                  <a:pt x="2418080" y="2560319"/>
                </a:lnTo>
                <a:lnTo>
                  <a:pt x="2438236" y="2560319"/>
                </a:lnTo>
                <a:lnTo>
                  <a:pt x="2436966" y="2559049"/>
                </a:lnTo>
                <a:close/>
              </a:path>
              <a:path w="2689860" h="2811779">
                <a:moveTo>
                  <a:pt x="2433154" y="2555240"/>
                </a:moveTo>
                <a:lnTo>
                  <a:pt x="2413000" y="2555240"/>
                </a:lnTo>
                <a:lnTo>
                  <a:pt x="2415540" y="2557779"/>
                </a:lnTo>
                <a:lnTo>
                  <a:pt x="2435695" y="2557779"/>
                </a:lnTo>
                <a:lnTo>
                  <a:pt x="2433154" y="2555240"/>
                </a:lnTo>
                <a:close/>
              </a:path>
              <a:path w="2689860" h="2811779">
                <a:moveTo>
                  <a:pt x="2430613" y="2552699"/>
                </a:moveTo>
                <a:lnTo>
                  <a:pt x="2410460" y="2552699"/>
                </a:lnTo>
                <a:lnTo>
                  <a:pt x="2411730" y="2553969"/>
                </a:lnTo>
                <a:lnTo>
                  <a:pt x="2431884" y="2553969"/>
                </a:lnTo>
                <a:lnTo>
                  <a:pt x="2430613" y="2552699"/>
                </a:lnTo>
                <a:close/>
              </a:path>
              <a:path w="2689860" h="2811779">
                <a:moveTo>
                  <a:pt x="2426802" y="2548889"/>
                </a:moveTo>
                <a:lnTo>
                  <a:pt x="2406650" y="2548889"/>
                </a:lnTo>
                <a:lnTo>
                  <a:pt x="2409190" y="2551429"/>
                </a:lnTo>
                <a:lnTo>
                  <a:pt x="2429343" y="2551429"/>
                </a:lnTo>
                <a:lnTo>
                  <a:pt x="2426802" y="2548889"/>
                </a:lnTo>
                <a:close/>
              </a:path>
              <a:path w="2689860" h="2811779">
                <a:moveTo>
                  <a:pt x="2424260" y="2546349"/>
                </a:moveTo>
                <a:lnTo>
                  <a:pt x="2404110" y="2546349"/>
                </a:lnTo>
                <a:lnTo>
                  <a:pt x="2405380" y="2547619"/>
                </a:lnTo>
                <a:lnTo>
                  <a:pt x="2425531" y="2547619"/>
                </a:lnTo>
                <a:lnTo>
                  <a:pt x="2424260" y="2546349"/>
                </a:lnTo>
                <a:close/>
              </a:path>
              <a:path w="2689860" h="2811779">
                <a:moveTo>
                  <a:pt x="2420449" y="2542539"/>
                </a:moveTo>
                <a:lnTo>
                  <a:pt x="2400300" y="2542539"/>
                </a:lnTo>
                <a:lnTo>
                  <a:pt x="2402840" y="2545079"/>
                </a:lnTo>
                <a:lnTo>
                  <a:pt x="2422990" y="2545079"/>
                </a:lnTo>
                <a:lnTo>
                  <a:pt x="2420449" y="2542539"/>
                </a:lnTo>
                <a:close/>
              </a:path>
              <a:path w="2689860" h="2811779">
                <a:moveTo>
                  <a:pt x="2417908" y="2539999"/>
                </a:moveTo>
                <a:lnTo>
                  <a:pt x="2397760" y="2539999"/>
                </a:lnTo>
                <a:lnTo>
                  <a:pt x="2399030" y="2541270"/>
                </a:lnTo>
                <a:lnTo>
                  <a:pt x="2419178" y="2541270"/>
                </a:lnTo>
                <a:lnTo>
                  <a:pt x="2417908" y="2539999"/>
                </a:lnTo>
                <a:close/>
              </a:path>
              <a:path w="2689860" h="2811779">
                <a:moveTo>
                  <a:pt x="2414096" y="2536189"/>
                </a:moveTo>
                <a:lnTo>
                  <a:pt x="2393950" y="2536189"/>
                </a:lnTo>
                <a:lnTo>
                  <a:pt x="2396490" y="2538729"/>
                </a:lnTo>
                <a:lnTo>
                  <a:pt x="2416637" y="2538729"/>
                </a:lnTo>
                <a:lnTo>
                  <a:pt x="2414096" y="2536189"/>
                </a:lnTo>
                <a:close/>
              </a:path>
              <a:path w="2689860" h="2811779">
                <a:moveTo>
                  <a:pt x="2411555" y="2533649"/>
                </a:moveTo>
                <a:lnTo>
                  <a:pt x="2391410" y="2533649"/>
                </a:lnTo>
                <a:lnTo>
                  <a:pt x="2392680" y="2534919"/>
                </a:lnTo>
                <a:lnTo>
                  <a:pt x="2412825" y="2534919"/>
                </a:lnTo>
                <a:lnTo>
                  <a:pt x="2411555" y="2533649"/>
                </a:lnTo>
                <a:close/>
              </a:path>
              <a:path w="2689860" h="2811779">
                <a:moveTo>
                  <a:pt x="2407743" y="2529839"/>
                </a:moveTo>
                <a:lnTo>
                  <a:pt x="2387600" y="2529839"/>
                </a:lnTo>
                <a:lnTo>
                  <a:pt x="2390140" y="2532379"/>
                </a:lnTo>
                <a:lnTo>
                  <a:pt x="2410284" y="2532379"/>
                </a:lnTo>
                <a:lnTo>
                  <a:pt x="2407743" y="2529839"/>
                </a:lnTo>
                <a:close/>
              </a:path>
              <a:path w="2689860" h="2811779">
                <a:moveTo>
                  <a:pt x="2405202" y="2527299"/>
                </a:moveTo>
                <a:lnTo>
                  <a:pt x="2385060" y="2527299"/>
                </a:lnTo>
                <a:lnTo>
                  <a:pt x="2386330" y="2528570"/>
                </a:lnTo>
                <a:lnTo>
                  <a:pt x="2406473" y="2528570"/>
                </a:lnTo>
                <a:lnTo>
                  <a:pt x="2405202" y="2527299"/>
                </a:lnTo>
                <a:close/>
              </a:path>
              <a:path w="2689860" h="2811779">
                <a:moveTo>
                  <a:pt x="2401391" y="2523489"/>
                </a:moveTo>
                <a:lnTo>
                  <a:pt x="2381250" y="2523489"/>
                </a:lnTo>
                <a:lnTo>
                  <a:pt x="2383790" y="2526029"/>
                </a:lnTo>
                <a:lnTo>
                  <a:pt x="2403932" y="2526029"/>
                </a:lnTo>
                <a:lnTo>
                  <a:pt x="2401391" y="2523489"/>
                </a:lnTo>
                <a:close/>
              </a:path>
              <a:path w="2689860" h="2811779">
                <a:moveTo>
                  <a:pt x="2398849" y="2520949"/>
                </a:moveTo>
                <a:lnTo>
                  <a:pt x="2378710" y="2520949"/>
                </a:lnTo>
                <a:lnTo>
                  <a:pt x="2379980" y="2522219"/>
                </a:lnTo>
                <a:lnTo>
                  <a:pt x="2400120" y="2522219"/>
                </a:lnTo>
                <a:lnTo>
                  <a:pt x="2398849" y="2520949"/>
                </a:lnTo>
                <a:close/>
              </a:path>
              <a:path w="2689860" h="2811779">
                <a:moveTo>
                  <a:pt x="2392497" y="2514599"/>
                </a:moveTo>
                <a:lnTo>
                  <a:pt x="2372360" y="2514599"/>
                </a:lnTo>
                <a:lnTo>
                  <a:pt x="2377440" y="2519679"/>
                </a:lnTo>
                <a:lnTo>
                  <a:pt x="2397579" y="2519679"/>
                </a:lnTo>
                <a:lnTo>
                  <a:pt x="2392497" y="2514599"/>
                </a:lnTo>
                <a:close/>
              </a:path>
              <a:path w="2689860" h="2811779">
                <a:moveTo>
                  <a:pt x="2388685" y="2510790"/>
                </a:moveTo>
                <a:lnTo>
                  <a:pt x="2368550" y="2510790"/>
                </a:lnTo>
                <a:lnTo>
                  <a:pt x="2371090" y="2513329"/>
                </a:lnTo>
                <a:lnTo>
                  <a:pt x="2391226" y="2513329"/>
                </a:lnTo>
                <a:lnTo>
                  <a:pt x="2388685" y="2510790"/>
                </a:lnTo>
                <a:close/>
              </a:path>
              <a:path w="2689860" h="2811779">
                <a:moveTo>
                  <a:pt x="2386144" y="2508249"/>
                </a:moveTo>
                <a:lnTo>
                  <a:pt x="2366010" y="2508249"/>
                </a:lnTo>
                <a:lnTo>
                  <a:pt x="2367280" y="2509519"/>
                </a:lnTo>
                <a:lnTo>
                  <a:pt x="2387415" y="2509519"/>
                </a:lnTo>
                <a:lnTo>
                  <a:pt x="2386144" y="2508249"/>
                </a:lnTo>
                <a:close/>
              </a:path>
              <a:path w="2689860" h="2811779">
                <a:moveTo>
                  <a:pt x="2382332" y="2504440"/>
                </a:moveTo>
                <a:lnTo>
                  <a:pt x="2362200" y="2504440"/>
                </a:lnTo>
                <a:lnTo>
                  <a:pt x="2364740" y="2506979"/>
                </a:lnTo>
                <a:lnTo>
                  <a:pt x="2384873" y="2506979"/>
                </a:lnTo>
                <a:lnTo>
                  <a:pt x="2382332" y="2504440"/>
                </a:lnTo>
                <a:close/>
              </a:path>
              <a:path w="2689860" h="2811779">
                <a:moveTo>
                  <a:pt x="2379791" y="2501899"/>
                </a:moveTo>
                <a:lnTo>
                  <a:pt x="2359660" y="2501899"/>
                </a:lnTo>
                <a:lnTo>
                  <a:pt x="2360930" y="2503169"/>
                </a:lnTo>
                <a:lnTo>
                  <a:pt x="2381062" y="2503169"/>
                </a:lnTo>
                <a:lnTo>
                  <a:pt x="2379791" y="2501899"/>
                </a:lnTo>
                <a:close/>
              </a:path>
              <a:path w="2689860" h="2811779">
                <a:moveTo>
                  <a:pt x="2375980" y="2498089"/>
                </a:moveTo>
                <a:lnTo>
                  <a:pt x="2355850" y="2498089"/>
                </a:lnTo>
                <a:lnTo>
                  <a:pt x="2358390" y="2500629"/>
                </a:lnTo>
                <a:lnTo>
                  <a:pt x="2378521" y="2500629"/>
                </a:lnTo>
                <a:lnTo>
                  <a:pt x="2375980" y="2498089"/>
                </a:lnTo>
                <a:close/>
              </a:path>
              <a:path w="2689860" h="2811779">
                <a:moveTo>
                  <a:pt x="2373439" y="2495549"/>
                </a:moveTo>
                <a:lnTo>
                  <a:pt x="2353310" y="2495549"/>
                </a:lnTo>
                <a:lnTo>
                  <a:pt x="2354580" y="2496819"/>
                </a:lnTo>
                <a:lnTo>
                  <a:pt x="2374709" y="2496819"/>
                </a:lnTo>
                <a:lnTo>
                  <a:pt x="2373439" y="2495549"/>
                </a:lnTo>
                <a:close/>
              </a:path>
              <a:path w="2689860" h="2811779">
                <a:moveTo>
                  <a:pt x="2369627" y="2491739"/>
                </a:moveTo>
                <a:lnTo>
                  <a:pt x="2349500" y="2491739"/>
                </a:lnTo>
                <a:lnTo>
                  <a:pt x="2352040" y="2494279"/>
                </a:lnTo>
                <a:lnTo>
                  <a:pt x="2372168" y="2494279"/>
                </a:lnTo>
                <a:lnTo>
                  <a:pt x="2369627" y="2491739"/>
                </a:lnTo>
                <a:close/>
              </a:path>
              <a:path w="2689860" h="2811779">
                <a:moveTo>
                  <a:pt x="2367086" y="2489199"/>
                </a:moveTo>
                <a:lnTo>
                  <a:pt x="2346960" y="2489199"/>
                </a:lnTo>
                <a:lnTo>
                  <a:pt x="2348230" y="2490469"/>
                </a:lnTo>
                <a:lnTo>
                  <a:pt x="2368356" y="2490469"/>
                </a:lnTo>
                <a:lnTo>
                  <a:pt x="2367086" y="2489199"/>
                </a:lnTo>
                <a:close/>
              </a:path>
              <a:path w="2689860" h="2811779">
                <a:moveTo>
                  <a:pt x="2363274" y="2485389"/>
                </a:moveTo>
                <a:lnTo>
                  <a:pt x="2343150" y="2485389"/>
                </a:lnTo>
                <a:lnTo>
                  <a:pt x="2345690" y="2487929"/>
                </a:lnTo>
                <a:lnTo>
                  <a:pt x="2365815" y="2487929"/>
                </a:lnTo>
                <a:lnTo>
                  <a:pt x="2363274" y="2485389"/>
                </a:lnTo>
                <a:close/>
              </a:path>
              <a:path w="2689860" h="2811779">
                <a:moveTo>
                  <a:pt x="2360733" y="2482849"/>
                </a:moveTo>
                <a:lnTo>
                  <a:pt x="2340610" y="2482849"/>
                </a:lnTo>
                <a:lnTo>
                  <a:pt x="2341880" y="2484119"/>
                </a:lnTo>
                <a:lnTo>
                  <a:pt x="2362004" y="2484119"/>
                </a:lnTo>
                <a:lnTo>
                  <a:pt x="2360733" y="2482849"/>
                </a:lnTo>
                <a:close/>
              </a:path>
              <a:path w="2689860" h="2811779">
                <a:moveTo>
                  <a:pt x="2356921" y="2479039"/>
                </a:moveTo>
                <a:lnTo>
                  <a:pt x="2336800" y="2479039"/>
                </a:lnTo>
                <a:lnTo>
                  <a:pt x="2339340" y="2481579"/>
                </a:lnTo>
                <a:lnTo>
                  <a:pt x="2359463" y="2481579"/>
                </a:lnTo>
                <a:lnTo>
                  <a:pt x="2356921" y="2479039"/>
                </a:lnTo>
                <a:close/>
              </a:path>
              <a:path w="2689860" h="2811779">
                <a:moveTo>
                  <a:pt x="2354380" y="2476499"/>
                </a:moveTo>
                <a:lnTo>
                  <a:pt x="2334260" y="2476499"/>
                </a:lnTo>
                <a:lnTo>
                  <a:pt x="2335530" y="2477769"/>
                </a:lnTo>
                <a:lnTo>
                  <a:pt x="2355651" y="2477769"/>
                </a:lnTo>
                <a:lnTo>
                  <a:pt x="2354380" y="2476499"/>
                </a:lnTo>
                <a:close/>
              </a:path>
              <a:path w="2689860" h="2811779">
                <a:moveTo>
                  <a:pt x="2350569" y="2472689"/>
                </a:moveTo>
                <a:lnTo>
                  <a:pt x="2330450" y="2472689"/>
                </a:lnTo>
                <a:lnTo>
                  <a:pt x="2332990" y="2475229"/>
                </a:lnTo>
                <a:lnTo>
                  <a:pt x="2353110" y="2475229"/>
                </a:lnTo>
                <a:lnTo>
                  <a:pt x="2350569" y="2472689"/>
                </a:lnTo>
                <a:close/>
              </a:path>
              <a:path w="2689860" h="2811779">
                <a:moveTo>
                  <a:pt x="2348028" y="2470149"/>
                </a:moveTo>
                <a:lnTo>
                  <a:pt x="2327910" y="2470149"/>
                </a:lnTo>
                <a:lnTo>
                  <a:pt x="2329180" y="2471419"/>
                </a:lnTo>
                <a:lnTo>
                  <a:pt x="2349298" y="2471419"/>
                </a:lnTo>
                <a:lnTo>
                  <a:pt x="2348028" y="2470149"/>
                </a:lnTo>
                <a:close/>
              </a:path>
              <a:path w="2689860" h="2811779">
                <a:moveTo>
                  <a:pt x="2344216" y="2466339"/>
                </a:moveTo>
                <a:lnTo>
                  <a:pt x="2324100" y="2466339"/>
                </a:lnTo>
                <a:lnTo>
                  <a:pt x="2326640" y="2468879"/>
                </a:lnTo>
                <a:lnTo>
                  <a:pt x="2346757" y="2468879"/>
                </a:lnTo>
                <a:lnTo>
                  <a:pt x="2344216" y="2466339"/>
                </a:lnTo>
                <a:close/>
              </a:path>
              <a:path w="2689860" h="2811779">
                <a:moveTo>
                  <a:pt x="2341675" y="2463799"/>
                </a:moveTo>
                <a:lnTo>
                  <a:pt x="2321560" y="2463799"/>
                </a:lnTo>
                <a:lnTo>
                  <a:pt x="2322830" y="2465069"/>
                </a:lnTo>
                <a:lnTo>
                  <a:pt x="2342945" y="2465069"/>
                </a:lnTo>
                <a:lnTo>
                  <a:pt x="2341675" y="2463799"/>
                </a:lnTo>
                <a:close/>
              </a:path>
              <a:path w="2689860" h="2811779">
                <a:moveTo>
                  <a:pt x="2337863" y="2459989"/>
                </a:moveTo>
                <a:lnTo>
                  <a:pt x="2317750" y="2459989"/>
                </a:lnTo>
                <a:lnTo>
                  <a:pt x="2320290" y="2462529"/>
                </a:lnTo>
                <a:lnTo>
                  <a:pt x="2340404" y="2462529"/>
                </a:lnTo>
                <a:lnTo>
                  <a:pt x="2337863" y="2459989"/>
                </a:lnTo>
                <a:close/>
              </a:path>
              <a:path w="2689860" h="2811779">
                <a:moveTo>
                  <a:pt x="2335322" y="2457449"/>
                </a:moveTo>
                <a:lnTo>
                  <a:pt x="2315210" y="2457449"/>
                </a:lnTo>
                <a:lnTo>
                  <a:pt x="2316480" y="2458719"/>
                </a:lnTo>
                <a:lnTo>
                  <a:pt x="2336593" y="2458719"/>
                </a:lnTo>
                <a:lnTo>
                  <a:pt x="2335322" y="2457449"/>
                </a:lnTo>
                <a:close/>
              </a:path>
              <a:path w="2689860" h="2811779">
                <a:moveTo>
                  <a:pt x="2328969" y="2451099"/>
                </a:moveTo>
                <a:lnTo>
                  <a:pt x="2308860" y="2451099"/>
                </a:lnTo>
                <a:lnTo>
                  <a:pt x="2313940" y="2456179"/>
                </a:lnTo>
                <a:lnTo>
                  <a:pt x="2334052" y="2456179"/>
                </a:lnTo>
                <a:lnTo>
                  <a:pt x="2328969" y="2451099"/>
                </a:lnTo>
                <a:close/>
              </a:path>
              <a:path w="2689860" h="2811779">
                <a:moveTo>
                  <a:pt x="2322617" y="2444749"/>
                </a:moveTo>
                <a:lnTo>
                  <a:pt x="2302510" y="2444749"/>
                </a:lnTo>
                <a:lnTo>
                  <a:pt x="2307590" y="2449829"/>
                </a:lnTo>
                <a:lnTo>
                  <a:pt x="2327699" y="2449829"/>
                </a:lnTo>
                <a:lnTo>
                  <a:pt x="2322617" y="2444749"/>
                </a:lnTo>
                <a:close/>
              </a:path>
              <a:path w="2689860" h="2811779">
                <a:moveTo>
                  <a:pt x="2316264" y="2438399"/>
                </a:moveTo>
                <a:lnTo>
                  <a:pt x="2296160" y="2438399"/>
                </a:lnTo>
                <a:lnTo>
                  <a:pt x="2301240" y="2443479"/>
                </a:lnTo>
                <a:lnTo>
                  <a:pt x="2321346" y="2443479"/>
                </a:lnTo>
                <a:lnTo>
                  <a:pt x="2316264" y="2438399"/>
                </a:lnTo>
                <a:close/>
              </a:path>
              <a:path w="2689860" h="2811779">
                <a:moveTo>
                  <a:pt x="2309911" y="2432049"/>
                </a:moveTo>
                <a:lnTo>
                  <a:pt x="2289810" y="2432049"/>
                </a:lnTo>
                <a:lnTo>
                  <a:pt x="2294890" y="2437129"/>
                </a:lnTo>
                <a:lnTo>
                  <a:pt x="2314993" y="2437129"/>
                </a:lnTo>
                <a:lnTo>
                  <a:pt x="2309911" y="2432049"/>
                </a:lnTo>
                <a:close/>
              </a:path>
              <a:path w="2689860" h="2811779">
                <a:moveTo>
                  <a:pt x="2303558" y="2425699"/>
                </a:moveTo>
                <a:lnTo>
                  <a:pt x="2283460" y="2425699"/>
                </a:lnTo>
                <a:lnTo>
                  <a:pt x="2288540" y="2430779"/>
                </a:lnTo>
                <a:lnTo>
                  <a:pt x="2308641" y="2430779"/>
                </a:lnTo>
                <a:lnTo>
                  <a:pt x="2303558" y="2425699"/>
                </a:lnTo>
                <a:close/>
              </a:path>
              <a:path w="2689860" h="2811779">
                <a:moveTo>
                  <a:pt x="2297206" y="2419349"/>
                </a:moveTo>
                <a:lnTo>
                  <a:pt x="2277110" y="2419349"/>
                </a:lnTo>
                <a:lnTo>
                  <a:pt x="2282190" y="2424429"/>
                </a:lnTo>
                <a:lnTo>
                  <a:pt x="2302288" y="2424429"/>
                </a:lnTo>
                <a:lnTo>
                  <a:pt x="2297206" y="2419349"/>
                </a:lnTo>
                <a:close/>
              </a:path>
              <a:path w="2689860" h="2811779">
                <a:moveTo>
                  <a:pt x="2290853" y="2412999"/>
                </a:moveTo>
                <a:lnTo>
                  <a:pt x="2270760" y="2412999"/>
                </a:lnTo>
                <a:lnTo>
                  <a:pt x="2275840" y="2418079"/>
                </a:lnTo>
                <a:lnTo>
                  <a:pt x="2295935" y="2418079"/>
                </a:lnTo>
                <a:lnTo>
                  <a:pt x="2290853" y="2412999"/>
                </a:lnTo>
                <a:close/>
              </a:path>
              <a:path w="2689860" h="2811779">
                <a:moveTo>
                  <a:pt x="2285771" y="2407919"/>
                </a:moveTo>
                <a:lnTo>
                  <a:pt x="2265680" y="2407919"/>
                </a:lnTo>
                <a:lnTo>
                  <a:pt x="2269490" y="2411729"/>
                </a:lnTo>
                <a:lnTo>
                  <a:pt x="2289582" y="2411729"/>
                </a:lnTo>
                <a:lnTo>
                  <a:pt x="2285771" y="2407919"/>
                </a:lnTo>
                <a:close/>
              </a:path>
              <a:path w="2689860" h="2811779">
                <a:moveTo>
                  <a:pt x="2279418" y="2401569"/>
                </a:moveTo>
                <a:lnTo>
                  <a:pt x="2259330" y="2401569"/>
                </a:lnTo>
                <a:lnTo>
                  <a:pt x="2264410" y="2406649"/>
                </a:lnTo>
                <a:lnTo>
                  <a:pt x="2284500" y="2406649"/>
                </a:lnTo>
                <a:lnTo>
                  <a:pt x="2279418" y="2401569"/>
                </a:lnTo>
                <a:close/>
              </a:path>
              <a:path w="2689860" h="2811779">
                <a:moveTo>
                  <a:pt x="2273065" y="2395219"/>
                </a:moveTo>
                <a:lnTo>
                  <a:pt x="2252980" y="2395219"/>
                </a:lnTo>
                <a:lnTo>
                  <a:pt x="2258060" y="2400299"/>
                </a:lnTo>
                <a:lnTo>
                  <a:pt x="2278147" y="2400299"/>
                </a:lnTo>
                <a:lnTo>
                  <a:pt x="2273065" y="2395219"/>
                </a:lnTo>
                <a:close/>
              </a:path>
              <a:path w="2689860" h="2811779">
                <a:moveTo>
                  <a:pt x="2266713" y="2388869"/>
                </a:moveTo>
                <a:lnTo>
                  <a:pt x="2246630" y="2388869"/>
                </a:lnTo>
                <a:lnTo>
                  <a:pt x="2251710" y="2393949"/>
                </a:lnTo>
                <a:lnTo>
                  <a:pt x="2271795" y="2393949"/>
                </a:lnTo>
                <a:lnTo>
                  <a:pt x="2266713" y="2388869"/>
                </a:lnTo>
                <a:close/>
              </a:path>
              <a:path w="2689860" h="2811779">
                <a:moveTo>
                  <a:pt x="2260360" y="2382520"/>
                </a:moveTo>
                <a:lnTo>
                  <a:pt x="2240280" y="2382520"/>
                </a:lnTo>
                <a:lnTo>
                  <a:pt x="2245360" y="2387599"/>
                </a:lnTo>
                <a:lnTo>
                  <a:pt x="2265442" y="2387599"/>
                </a:lnTo>
                <a:lnTo>
                  <a:pt x="2260360" y="2382520"/>
                </a:lnTo>
                <a:close/>
              </a:path>
              <a:path w="2689860" h="2811779">
                <a:moveTo>
                  <a:pt x="2254007" y="2376169"/>
                </a:moveTo>
                <a:lnTo>
                  <a:pt x="2233930" y="2376169"/>
                </a:lnTo>
                <a:lnTo>
                  <a:pt x="2239010" y="2381249"/>
                </a:lnTo>
                <a:lnTo>
                  <a:pt x="2259089" y="2381249"/>
                </a:lnTo>
                <a:lnTo>
                  <a:pt x="2254007" y="2376169"/>
                </a:lnTo>
                <a:close/>
              </a:path>
              <a:path w="2689860" h="2811779">
                <a:moveTo>
                  <a:pt x="2247654" y="2369819"/>
                </a:moveTo>
                <a:lnTo>
                  <a:pt x="2227580" y="2369819"/>
                </a:lnTo>
                <a:lnTo>
                  <a:pt x="2232660" y="2374899"/>
                </a:lnTo>
                <a:lnTo>
                  <a:pt x="2252737" y="2374899"/>
                </a:lnTo>
                <a:lnTo>
                  <a:pt x="2247654" y="2369819"/>
                </a:lnTo>
                <a:close/>
              </a:path>
              <a:path w="2689860" h="2811779">
                <a:moveTo>
                  <a:pt x="2241302" y="2363470"/>
                </a:moveTo>
                <a:lnTo>
                  <a:pt x="2221230" y="2363470"/>
                </a:lnTo>
                <a:lnTo>
                  <a:pt x="2226310" y="2368549"/>
                </a:lnTo>
                <a:lnTo>
                  <a:pt x="2246384" y="2368549"/>
                </a:lnTo>
                <a:lnTo>
                  <a:pt x="2241302" y="2363470"/>
                </a:lnTo>
                <a:close/>
              </a:path>
              <a:path w="2689860" h="2811779">
                <a:moveTo>
                  <a:pt x="2234949" y="2357119"/>
                </a:moveTo>
                <a:lnTo>
                  <a:pt x="2214880" y="2357119"/>
                </a:lnTo>
                <a:lnTo>
                  <a:pt x="2219960" y="2362199"/>
                </a:lnTo>
                <a:lnTo>
                  <a:pt x="2240031" y="2362199"/>
                </a:lnTo>
                <a:lnTo>
                  <a:pt x="2234949" y="2357119"/>
                </a:lnTo>
                <a:close/>
              </a:path>
              <a:path w="2689860" h="2811779">
                <a:moveTo>
                  <a:pt x="2228596" y="2350770"/>
                </a:moveTo>
                <a:lnTo>
                  <a:pt x="2208530" y="2350770"/>
                </a:lnTo>
                <a:lnTo>
                  <a:pt x="2213610" y="2355849"/>
                </a:lnTo>
                <a:lnTo>
                  <a:pt x="2233678" y="2355849"/>
                </a:lnTo>
                <a:lnTo>
                  <a:pt x="2228596" y="2350770"/>
                </a:lnTo>
                <a:close/>
              </a:path>
              <a:path w="2689860" h="2811779">
                <a:moveTo>
                  <a:pt x="2222243" y="2344419"/>
                </a:moveTo>
                <a:lnTo>
                  <a:pt x="2202180" y="2344419"/>
                </a:lnTo>
                <a:lnTo>
                  <a:pt x="2207260" y="2349499"/>
                </a:lnTo>
                <a:lnTo>
                  <a:pt x="2227326" y="2349499"/>
                </a:lnTo>
                <a:lnTo>
                  <a:pt x="2222243" y="2344419"/>
                </a:lnTo>
                <a:close/>
              </a:path>
              <a:path w="2689860" h="2811779">
                <a:moveTo>
                  <a:pt x="2215891" y="2338069"/>
                </a:moveTo>
                <a:lnTo>
                  <a:pt x="2195830" y="2338069"/>
                </a:lnTo>
                <a:lnTo>
                  <a:pt x="2200910" y="2343149"/>
                </a:lnTo>
                <a:lnTo>
                  <a:pt x="2220973" y="2343149"/>
                </a:lnTo>
                <a:lnTo>
                  <a:pt x="2215891" y="2338069"/>
                </a:lnTo>
                <a:close/>
              </a:path>
              <a:path w="2689860" h="2811779">
                <a:moveTo>
                  <a:pt x="2209538" y="2331720"/>
                </a:moveTo>
                <a:lnTo>
                  <a:pt x="2189480" y="2331720"/>
                </a:lnTo>
                <a:lnTo>
                  <a:pt x="2194560" y="2336799"/>
                </a:lnTo>
                <a:lnTo>
                  <a:pt x="2214620" y="2336799"/>
                </a:lnTo>
                <a:lnTo>
                  <a:pt x="2209538" y="2331720"/>
                </a:lnTo>
                <a:close/>
              </a:path>
              <a:path w="2689860" h="2811779">
                <a:moveTo>
                  <a:pt x="2203185" y="2325369"/>
                </a:moveTo>
                <a:lnTo>
                  <a:pt x="2183130" y="2325369"/>
                </a:lnTo>
                <a:lnTo>
                  <a:pt x="2188210" y="2330449"/>
                </a:lnTo>
                <a:lnTo>
                  <a:pt x="2208267" y="2330449"/>
                </a:lnTo>
                <a:lnTo>
                  <a:pt x="2203185" y="2325369"/>
                </a:lnTo>
                <a:close/>
              </a:path>
              <a:path w="2689860" h="2811779">
                <a:moveTo>
                  <a:pt x="2196832" y="2319020"/>
                </a:moveTo>
                <a:lnTo>
                  <a:pt x="2176780" y="2319020"/>
                </a:lnTo>
                <a:lnTo>
                  <a:pt x="2181860" y="2324099"/>
                </a:lnTo>
                <a:lnTo>
                  <a:pt x="2201915" y="2324099"/>
                </a:lnTo>
                <a:lnTo>
                  <a:pt x="2196832" y="2319020"/>
                </a:lnTo>
                <a:close/>
              </a:path>
              <a:path w="2689860" h="2811779">
                <a:moveTo>
                  <a:pt x="2190480" y="2312669"/>
                </a:moveTo>
                <a:lnTo>
                  <a:pt x="2170430" y="2312669"/>
                </a:lnTo>
                <a:lnTo>
                  <a:pt x="2175510" y="2317749"/>
                </a:lnTo>
                <a:lnTo>
                  <a:pt x="2195562" y="2317749"/>
                </a:lnTo>
                <a:lnTo>
                  <a:pt x="2190480" y="2312669"/>
                </a:lnTo>
                <a:close/>
              </a:path>
              <a:path w="2689860" h="2811779">
                <a:moveTo>
                  <a:pt x="2184127" y="2306319"/>
                </a:moveTo>
                <a:lnTo>
                  <a:pt x="2164080" y="2306319"/>
                </a:lnTo>
                <a:lnTo>
                  <a:pt x="2169160" y="2311399"/>
                </a:lnTo>
                <a:lnTo>
                  <a:pt x="2189209" y="2311399"/>
                </a:lnTo>
                <a:lnTo>
                  <a:pt x="2184127" y="2306319"/>
                </a:lnTo>
                <a:close/>
              </a:path>
              <a:path w="2689860" h="2811779">
                <a:moveTo>
                  <a:pt x="2177774" y="2299970"/>
                </a:moveTo>
                <a:lnTo>
                  <a:pt x="2157730" y="2299970"/>
                </a:lnTo>
                <a:lnTo>
                  <a:pt x="2162810" y="2305049"/>
                </a:lnTo>
                <a:lnTo>
                  <a:pt x="2182856" y="2305049"/>
                </a:lnTo>
                <a:lnTo>
                  <a:pt x="2177774" y="2299970"/>
                </a:lnTo>
                <a:close/>
              </a:path>
              <a:path w="2689860" h="2811779">
                <a:moveTo>
                  <a:pt x="2171422" y="2293619"/>
                </a:moveTo>
                <a:lnTo>
                  <a:pt x="2151380" y="2293619"/>
                </a:lnTo>
                <a:lnTo>
                  <a:pt x="2156460" y="2298699"/>
                </a:lnTo>
                <a:lnTo>
                  <a:pt x="2176504" y="2298699"/>
                </a:lnTo>
                <a:lnTo>
                  <a:pt x="2171422" y="2293619"/>
                </a:lnTo>
                <a:close/>
              </a:path>
              <a:path w="2689860" h="2811779">
                <a:moveTo>
                  <a:pt x="2165069" y="2287270"/>
                </a:moveTo>
                <a:lnTo>
                  <a:pt x="2145030" y="2287270"/>
                </a:lnTo>
                <a:lnTo>
                  <a:pt x="2150110" y="2292349"/>
                </a:lnTo>
                <a:lnTo>
                  <a:pt x="2170151" y="2292349"/>
                </a:lnTo>
                <a:lnTo>
                  <a:pt x="2165069" y="2287270"/>
                </a:lnTo>
                <a:close/>
              </a:path>
              <a:path w="2689860" h="2811779">
                <a:moveTo>
                  <a:pt x="2158716" y="2280919"/>
                </a:moveTo>
                <a:lnTo>
                  <a:pt x="2138680" y="2280919"/>
                </a:lnTo>
                <a:lnTo>
                  <a:pt x="2143760" y="2285999"/>
                </a:lnTo>
                <a:lnTo>
                  <a:pt x="2163798" y="2285999"/>
                </a:lnTo>
                <a:lnTo>
                  <a:pt x="2158716" y="2280919"/>
                </a:lnTo>
                <a:close/>
              </a:path>
              <a:path w="2689860" h="2811779">
                <a:moveTo>
                  <a:pt x="2152363" y="2274569"/>
                </a:moveTo>
                <a:lnTo>
                  <a:pt x="2132330" y="2274569"/>
                </a:lnTo>
                <a:lnTo>
                  <a:pt x="2137410" y="2279649"/>
                </a:lnTo>
                <a:lnTo>
                  <a:pt x="2157446" y="2279649"/>
                </a:lnTo>
                <a:lnTo>
                  <a:pt x="2152363" y="2274569"/>
                </a:lnTo>
                <a:close/>
              </a:path>
              <a:path w="2689860" h="2811779">
                <a:moveTo>
                  <a:pt x="2146011" y="2268219"/>
                </a:moveTo>
                <a:lnTo>
                  <a:pt x="2125980" y="2268219"/>
                </a:lnTo>
                <a:lnTo>
                  <a:pt x="2131060" y="2273299"/>
                </a:lnTo>
                <a:lnTo>
                  <a:pt x="2151093" y="2273299"/>
                </a:lnTo>
                <a:lnTo>
                  <a:pt x="2146011" y="2268219"/>
                </a:lnTo>
                <a:close/>
              </a:path>
              <a:path w="2689860" h="2811779">
                <a:moveTo>
                  <a:pt x="2139658" y="2261869"/>
                </a:moveTo>
                <a:lnTo>
                  <a:pt x="2119630" y="2261869"/>
                </a:lnTo>
                <a:lnTo>
                  <a:pt x="2124710" y="2266949"/>
                </a:lnTo>
                <a:lnTo>
                  <a:pt x="2144740" y="2266949"/>
                </a:lnTo>
                <a:lnTo>
                  <a:pt x="2139658" y="2261869"/>
                </a:lnTo>
                <a:close/>
              </a:path>
              <a:path w="2689860" h="2811779">
                <a:moveTo>
                  <a:pt x="2133305" y="2255520"/>
                </a:moveTo>
                <a:lnTo>
                  <a:pt x="2113280" y="2255520"/>
                </a:lnTo>
                <a:lnTo>
                  <a:pt x="2118360" y="2260599"/>
                </a:lnTo>
                <a:lnTo>
                  <a:pt x="2138387" y="2260599"/>
                </a:lnTo>
                <a:lnTo>
                  <a:pt x="2133305" y="2255520"/>
                </a:lnTo>
                <a:close/>
              </a:path>
              <a:path w="2689860" h="2811779">
                <a:moveTo>
                  <a:pt x="2126952" y="2249169"/>
                </a:moveTo>
                <a:lnTo>
                  <a:pt x="2106930" y="2249169"/>
                </a:lnTo>
                <a:lnTo>
                  <a:pt x="2112010" y="2254249"/>
                </a:lnTo>
                <a:lnTo>
                  <a:pt x="2132035" y="2254249"/>
                </a:lnTo>
                <a:lnTo>
                  <a:pt x="2126952" y="2249169"/>
                </a:lnTo>
                <a:close/>
              </a:path>
              <a:path w="2689860" h="2811779">
                <a:moveTo>
                  <a:pt x="2120600" y="2242819"/>
                </a:moveTo>
                <a:lnTo>
                  <a:pt x="2100580" y="2242819"/>
                </a:lnTo>
                <a:lnTo>
                  <a:pt x="2105660" y="2247899"/>
                </a:lnTo>
                <a:lnTo>
                  <a:pt x="2125682" y="2247899"/>
                </a:lnTo>
                <a:lnTo>
                  <a:pt x="2120600" y="2242819"/>
                </a:lnTo>
                <a:close/>
              </a:path>
              <a:path w="2689860" h="2811779">
                <a:moveTo>
                  <a:pt x="2114247" y="2236469"/>
                </a:moveTo>
                <a:lnTo>
                  <a:pt x="2094230" y="2236469"/>
                </a:lnTo>
                <a:lnTo>
                  <a:pt x="2099310" y="2241549"/>
                </a:lnTo>
                <a:lnTo>
                  <a:pt x="2119329" y="2241549"/>
                </a:lnTo>
                <a:lnTo>
                  <a:pt x="2114247" y="2236469"/>
                </a:lnTo>
                <a:close/>
              </a:path>
              <a:path w="2689860" h="2811779">
                <a:moveTo>
                  <a:pt x="2107894" y="2230119"/>
                </a:moveTo>
                <a:lnTo>
                  <a:pt x="2087880" y="2230119"/>
                </a:lnTo>
                <a:lnTo>
                  <a:pt x="2092960" y="2235199"/>
                </a:lnTo>
                <a:lnTo>
                  <a:pt x="2112976" y="2235199"/>
                </a:lnTo>
                <a:lnTo>
                  <a:pt x="2107894" y="2230119"/>
                </a:lnTo>
                <a:close/>
              </a:path>
              <a:path w="2689860" h="2811779">
                <a:moveTo>
                  <a:pt x="2101541" y="2223770"/>
                </a:moveTo>
                <a:lnTo>
                  <a:pt x="2081530" y="2223770"/>
                </a:lnTo>
                <a:lnTo>
                  <a:pt x="2086610" y="2228849"/>
                </a:lnTo>
                <a:lnTo>
                  <a:pt x="2106624" y="2228849"/>
                </a:lnTo>
                <a:lnTo>
                  <a:pt x="2101541" y="2223770"/>
                </a:lnTo>
                <a:close/>
              </a:path>
              <a:path w="2689860" h="2811779">
                <a:moveTo>
                  <a:pt x="2095189" y="2217419"/>
                </a:moveTo>
                <a:lnTo>
                  <a:pt x="2075180" y="2217419"/>
                </a:lnTo>
                <a:lnTo>
                  <a:pt x="2080260" y="2222499"/>
                </a:lnTo>
                <a:lnTo>
                  <a:pt x="2100271" y="2222499"/>
                </a:lnTo>
                <a:lnTo>
                  <a:pt x="2095189" y="2217419"/>
                </a:lnTo>
                <a:close/>
              </a:path>
              <a:path w="2689860" h="2811779">
                <a:moveTo>
                  <a:pt x="2088836" y="2211069"/>
                </a:moveTo>
                <a:lnTo>
                  <a:pt x="2068830" y="2211069"/>
                </a:lnTo>
                <a:lnTo>
                  <a:pt x="2073910" y="2216149"/>
                </a:lnTo>
                <a:lnTo>
                  <a:pt x="2093918" y="2216149"/>
                </a:lnTo>
                <a:lnTo>
                  <a:pt x="2088836" y="2211069"/>
                </a:lnTo>
                <a:close/>
              </a:path>
              <a:path w="2689860" h="2811779">
                <a:moveTo>
                  <a:pt x="1880466" y="2002789"/>
                </a:moveTo>
                <a:lnTo>
                  <a:pt x="1860550" y="2002789"/>
                </a:lnTo>
                <a:lnTo>
                  <a:pt x="2067560" y="2209799"/>
                </a:lnTo>
                <a:lnTo>
                  <a:pt x="2087565" y="2209799"/>
                </a:lnTo>
                <a:lnTo>
                  <a:pt x="1880466" y="2002789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0" y="4183379"/>
            <a:ext cx="2669540" cy="2669540"/>
          </a:xfrm>
          <a:custGeom>
            <a:avLst/>
            <a:gdLst/>
            <a:ahLst/>
            <a:cxnLst/>
            <a:rect l="l" t="t" r="r" b="b"/>
            <a:pathLst>
              <a:path w="2669540" h="2669540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2669540" h="266954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69540" h="266954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69540" h="2669540">
                <a:moveTo>
                  <a:pt x="16510" y="16510"/>
                </a:moveTo>
                <a:lnTo>
                  <a:pt x="0" y="16510"/>
                </a:lnTo>
                <a:lnTo>
                  <a:pt x="0" y="19050"/>
                </a:lnTo>
                <a:lnTo>
                  <a:pt x="3810" y="22860"/>
                </a:lnTo>
                <a:lnTo>
                  <a:pt x="22860" y="22860"/>
                </a:lnTo>
                <a:lnTo>
                  <a:pt x="16510" y="16510"/>
                </a:lnTo>
                <a:close/>
              </a:path>
              <a:path w="2669540" h="2669540">
                <a:moveTo>
                  <a:pt x="22860" y="22860"/>
                </a:moveTo>
                <a:lnTo>
                  <a:pt x="3810" y="22860"/>
                </a:lnTo>
                <a:lnTo>
                  <a:pt x="10159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69540" h="2669540">
                <a:moveTo>
                  <a:pt x="29210" y="29210"/>
                </a:moveTo>
                <a:lnTo>
                  <a:pt x="10160" y="29210"/>
                </a:lnTo>
                <a:lnTo>
                  <a:pt x="16509" y="35559"/>
                </a:lnTo>
                <a:lnTo>
                  <a:pt x="35559" y="35559"/>
                </a:lnTo>
                <a:lnTo>
                  <a:pt x="29210" y="29210"/>
                </a:lnTo>
                <a:close/>
              </a:path>
              <a:path w="2669540" h="2669540">
                <a:moveTo>
                  <a:pt x="35560" y="35560"/>
                </a:moveTo>
                <a:lnTo>
                  <a:pt x="16510" y="35560"/>
                </a:lnTo>
                <a:lnTo>
                  <a:pt x="22860" y="41910"/>
                </a:lnTo>
                <a:lnTo>
                  <a:pt x="41910" y="41910"/>
                </a:lnTo>
                <a:lnTo>
                  <a:pt x="35560" y="35560"/>
                </a:lnTo>
                <a:close/>
              </a:path>
              <a:path w="2669540" h="2669540">
                <a:moveTo>
                  <a:pt x="41910" y="41910"/>
                </a:moveTo>
                <a:lnTo>
                  <a:pt x="22860" y="41910"/>
                </a:lnTo>
                <a:lnTo>
                  <a:pt x="29209" y="48259"/>
                </a:lnTo>
                <a:lnTo>
                  <a:pt x="48260" y="48259"/>
                </a:lnTo>
                <a:lnTo>
                  <a:pt x="41910" y="41910"/>
                </a:lnTo>
                <a:close/>
              </a:path>
              <a:path w="2669540" h="2669540">
                <a:moveTo>
                  <a:pt x="48260" y="48260"/>
                </a:moveTo>
                <a:lnTo>
                  <a:pt x="29210" y="48260"/>
                </a:lnTo>
                <a:lnTo>
                  <a:pt x="35559" y="54609"/>
                </a:lnTo>
                <a:lnTo>
                  <a:pt x="54609" y="54609"/>
                </a:lnTo>
                <a:lnTo>
                  <a:pt x="48260" y="48260"/>
                </a:lnTo>
                <a:close/>
              </a:path>
              <a:path w="2669540" h="2669540">
                <a:moveTo>
                  <a:pt x="54610" y="54610"/>
                </a:moveTo>
                <a:lnTo>
                  <a:pt x="35560" y="54610"/>
                </a:lnTo>
                <a:lnTo>
                  <a:pt x="41910" y="60960"/>
                </a:lnTo>
                <a:lnTo>
                  <a:pt x="60960" y="60960"/>
                </a:lnTo>
                <a:lnTo>
                  <a:pt x="54610" y="54610"/>
                </a:lnTo>
                <a:close/>
              </a:path>
              <a:path w="2669540" h="2669540">
                <a:moveTo>
                  <a:pt x="60960" y="60960"/>
                </a:moveTo>
                <a:lnTo>
                  <a:pt x="41910" y="60960"/>
                </a:lnTo>
                <a:lnTo>
                  <a:pt x="48259" y="67309"/>
                </a:lnTo>
                <a:lnTo>
                  <a:pt x="67310" y="67309"/>
                </a:lnTo>
                <a:lnTo>
                  <a:pt x="60960" y="60960"/>
                </a:lnTo>
                <a:close/>
              </a:path>
              <a:path w="2669540" h="2669540">
                <a:moveTo>
                  <a:pt x="67310" y="67310"/>
                </a:moveTo>
                <a:lnTo>
                  <a:pt x="48260" y="67310"/>
                </a:lnTo>
                <a:lnTo>
                  <a:pt x="54610" y="73660"/>
                </a:lnTo>
                <a:lnTo>
                  <a:pt x="73660" y="73660"/>
                </a:lnTo>
                <a:lnTo>
                  <a:pt x="67310" y="67310"/>
                </a:lnTo>
                <a:close/>
              </a:path>
              <a:path w="2669540" h="2669540">
                <a:moveTo>
                  <a:pt x="73660" y="73660"/>
                </a:moveTo>
                <a:lnTo>
                  <a:pt x="54610" y="73660"/>
                </a:lnTo>
                <a:lnTo>
                  <a:pt x="60959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69540" h="2669540">
                <a:moveTo>
                  <a:pt x="80010" y="80010"/>
                </a:moveTo>
                <a:lnTo>
                  <a:pt x="60960" y="80010"/>
                </a:lnTo>
                <a:lnTo>
                  <a:pt x="67309" y="86359"/>
                </a:lnTo>
                <a:lnTo>
                  <a:pt x="86360" y="86359"/>
                </a:lnTo>
                <a:lnTo>
                  <a:pt x="80010" y="80010"/>
                </a:lnTo>
                <a:close/>
              </a:path>
              <a:path w="2669540" h="2669540">
                <a:moveTo>
                  <a:pt x="86360" y="86360"/>
                </a:moveTo>
                <a:lnTo>
                  <a:pt x="67310" y="86360"/>
                </a:lnTo>
                <a:lnTo>
                  <a:pt x="73660" y="92710"/>
                </a:lnTo>
                <a:lnTo>
                  <a:pt x="92710" y="92710"/>
                </a:lnTo>
                <a:lnTo>
                  <a:pt x="86360" y="86360"/>
                </a:lnTo>
                <a:close/>
              </a:path>
              <a:path w="2669540" h="2669540">
                <a:moveTo>
                  <a:pt x="92710" y="92710"/>
                </a:moveTo>
                <a:lnTo>
                  <a:pt x="73660" y="92710"/>
                </a:lnTo>
                <a:lnTo>
                  <a:pt x="80009" y="99059"/>
                </a:lnTo>
                <a:lnTo>
                  <a:pt x="99059" y="99059"/>
                </a:lnTo>
                <a:lnTo>
                  <a:pt x="92710" y="92710"/>
                </a:lnTo>
                <a:close/>
              </a:path>
              <a:path w="2669540" h="2669540">
                <a:moveTo>
                  <a:pt x="99060" y="99060"/>
                </a:moveTo>
                <a:lnTo>
                  <a:pt x="80010" y="99060"/>
                </a:lnTo>
                <a:lnTo>
                  <a:pt x="86360" y="105410"/>
                </a:lnTo>
                <a:lnTo>
                  <a:pt x="105410" y="105410"/>
                </a:lnTo>
                <a:lnTo>
                  <a:pt x="99060" y="99060"/>
                </a:lnTo>
                <a:close/>
              </a:path>
              <a:path w="2669540" h="2669540">
                <a:moveTo>
                  <a:pt x="105410" y="105410"/>
                </a:moveTo>
                <a:lnTo>
                  <a:pt x="86360" y="105410"/>
                </a:lnTo>
                <a:lnTo>
                  <a:pt x="92710" y="111760"/>
                </a:lnTo>
                <a:lnTo>
                  <a:pt x="111760" y="111760"/>
                </a:lnTo>
                <a:lnTo>
                  <a:pt x="105410" y="105410"/>
                </a:lnTo>
                <a:close/>
              </a:path>
              <a:path w="2669540" h="2669540">
                <a:moveTo>
                  <a:pt x="111760" y="111760"/>
                </a:moveTo>
                <a:lnTo>
                  <a:pt x="92710" y="111760"/>
                </a:lnTo>
                <a:lnTo>
                  <a:pt x="99059" y="118109"/>
                </a:lnTo>
                <a:lnTo>
                  <a:pt x="118109" y="118109"/>
                </a:lnTo>
                <a:lnTo>
                  <a:pt x="111760" y="111760"/>
                </a:lnTo>
                <a:close/>
              </a:path>
              <a:path w="2669540" h="2669540">
                <a:moveTo>
                  <a:pt x="118110" y="118110"/>
                </a:moveTo>
                <a:lnTo>
                  <a:pt x="99060" y="118110"/>
                </a:lnTo>
                <a:lnTo>
                  <a:pt x="105410" y="124460"/>
                </a:lnTo>
                <a:lnTo>
                  <a:pt x="124460" y="124460"/>
                </a:lnTo>
                <a:lnTo>
                  <a:pt x="118110" y="118110"/>
                </a:lnTo>
                <a:close/>
              </a:path>
              <a:path w="2669540" h="2669540">
                <a:moveTo>
                  <a:pt x="124460" y="124460"/>
                </a:moveTo>
                <a:lnTo>
                  <a:pt x="105410" y="124460"/>
                </a:lnTo>
                <a:lnTo>
                  <a:pt x="111760" y="130810"/>
                </a:lnTo>
                <a:lnTo>
                  <a:pt x="130810" y="130810"/>
                </a:lnTo>
                <a:lnTo>
                  <a:pt x="124460" y="124460"/>
                </a:lnTo>
                <a:close/>
              </a:path>
              <a:path w="2669540" h="2669540">
                <a:moveTo>
                  <a:pt x="130810" y="130810"/>
                </a:moveTo>
                <a:lnTo>
                  <a:pt x="111760" y="130810"/>
                </a:lnTo>
                <a:lnTo>
                  <a:pt x="118110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69540" h="2669540">
                <a:moveTo>
                  <a:pt x="137160" y="137160"/>
                </a:moveTo>
                <a:lnTo>
                  <a:pt x="118110" y="137160"/>
                </a:lnTo>
                <a:lnTo>
                  <a:pt x="124460" y="143510"/>
                </a:lnTo>
                <a:lnTo>
                  <a:pt x="143510" y="143510"/>
                </a:lnTo>
                <a:lnTo>
                  <a:pt x="137160" y="137160"/>
                </a:lnTo>
                <a:close/>
              </a:path>
              <a:path w="2669540" h="2669540">
                <a:moveTo>
                  <a:pt x="143510" y="143510"/>
                </a:moveTo>
                <a:lnTo>
                  <a:pt x="124460" y="143510"/>
                </a:lnTo>
                <a:lnTo>
                  <a:pt x="130809" y="149859"/>
                </a:lnTo>
                <a:lnTo>
                  <a:pt x="149859" y="149859"/>
                </a:lnTo>
                <a:lnTo>
                  <a:pt x="143510" y="143510"/>
                </a:lnTo>
                <a:close/>
              </a:path>
              <a:path w="2669540" h="2669540">
                <a:moveTo>
                  <a:pt x="149860" y="149860"/>
                </a:moveTo>
                <a:lnTo>
                  <a:pt x="130810" y="149860"/>
                </a:lnTo>
                <a:lnTo>
                  <a:pt x="137160" y="156210"/>
                </a:lnTo>
                <a:lnTo>
                  <a:pt x="156210" y="156210"/>
                </a:lnTo>
                <a:lnTo>
                  <a:pt x="149860" y="149860"/>
                </a:lnTo>
                <a:close/>
              </a:path>
              <a:path w="2669540" h="2669540">
                <a:moveTo>
                  <a:pt x="156210" y="156210"/>
                </a:moveTo>
                <a:lnTo>
                  <a:pt x="137160" y="156210"/>
                </a:lnTo>
                <a:lnTo>
                  <a:pt x="143510" y="162560"/>
                </a:lnTo>
                <a:lnTo>
                  <a:pt x="162560" y="162560"/>
                </a:lnTo>
                <a:lnTo>
                  <a:pt x="156210" y="156210"/>
                </a:lnTo>
                <a:close/>
              </a:path>
              <a:path w="2669540" h="2669540">
                <a:moveTo>
                  <a:pt x="162560" y="162560"/>
                </a:moveTo>
                <a:lnTo>
                  <a:pt x="143510" y="162560"/>
                </a:lnTo>
                <a:lnTo>
                  <a:pt x="149860" y="168910"/>
                </a:lnTo>
                <a:lnTo>
                  <a:pt x="168910" y="168910"/>
                </a:lnTo>
                <a:lnTo>
                  <a:pt x="162560" y="162560"/>
                </a:lnTo>
                <a:close/>
              </a:path>
              <a:path w="2669540" h="2669540">
                <a:moveTo>
                  <a:pt x="168910" y="168910"/>
                </a:moveTo>
                <a:lnTo>
                  <a:pt x="149860" y="168910"/>
                </a:lnTo>
                <a:lnTo>
                  <a:pt x="162560" y="181610"/>
                </a:lnTo>
                <a:lnTo>
                  <a:pt x="181610" y="181610"/>
                </a:lnTo>
                <a:lnTo>
                  <a:pt x="168910" y="168910"/>
                </a:lnTo>
                <a:close/>
              </a:path>
              <a:path w="2669540" h="2669540">
                <a:moveTo>
                  <a:pt x="181610" y="181610"/>
                </a:moveTo>
                <a:lnTo>
                  <a:pt x="162560" y="181610"/>
                </a:lnTo>
                <a:lnTo>
                  <a:pt x="168910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69540" h="2669540">
                <a:moveTo>
                  <a:pt x="187960" y="187960"/>
                </a:moveTo>
                <a:lnTo>
                  <a:pt x="168910" y="187960"/>
                </a:lnTo>
                <a:lnTo>
                  <a:pt x="175260" y="194310"/>
                </a:lnTo>
                <a:lnTo>
                  <a:pt x="194310" y="194310"/>
                </a:lnTo>
                <a:lnTo>
                  <a:pt x="187960" y="187960"/>
                </a:lnTo>
                <a:close/>
              </a:path>
              <a:path w="2669540" h="2669540">
                <a:moveTo>
                  <a:pt x="194310" y="194310"/>
                </a:moveTo>
                <a:lnTo>
                  <a:pt x="175260" y="194310"/>
                </a:lnTo>
                <a:lnTo>
                  <a:pt x="181610" y="200660"/>
                </a:lnTo>
                <a:lnTo>
                  <a:pt x="200660" y="200660"/>
                </a:lnTo>
                <a:lnTo>
                  <a:pt x="194310" y="194310"/>
                </a:lnTo>
                <a:close/>
              </a:path>
              <a:path w="2669540" h="2669540">
                <a:moveTo>
                  <a:pt x="200660" y="200660"/>
                </a:moveTo>
                <a:lnTo>
                  <a:pt x="181610" y="200660"/>
                </a:lnTo>
                <a:lnTo>
                  <a:pt x="187960" y="207010"/>
                </a:lnTo>
                <a:lnTo>
                  <a:pt x="207010" y="207010"/>
                </a:lnTo>
                <a:lnTo>
                  <a:pt x="200660" y="200660"/>
                </a:lnTo>
                <a:close/>
              </a:path>
              <a:path w="2669540" h="2669540">
                <a:moveTo>
                  <a:pt x="207010" y="207010"/>
                </a:moveTo>
                <a:lnTo>
                  <a:pt x="187960" y="20701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69540" h="2669540">
                <a:moveTo>
                  <a:pt x="219710" y="219710"/>
                </a:moveTo>
                <a:lnTo>
                  <a:pt x="200660" y="219710"/>
                </a:lnTo>
                <a:lnTo>
                  <a:pt x="207010" y="226060"/>
                </a:lnTo>
                <a:lnTo>
                  <a:pt x="226060" y="226060"/>
                </a:lnTo>
                <a:lnTo>
                  <a:pt x="219710" y="219710"/>
                </a:lnTo>
                <a:close/>
              </a:path>
              <a:path w="2669540" h="2669540">
                <a:moveTo>
                  <a:pt x="226060" y="226060"/>
                </a:moveTo>
                <a:lnTo>
                  <a:pt x="207010" y="226060"/>
                </a:lnTo>
                <a:lnTo>
                  <a:pt x="213360" y="232410"/>
                </a:lnTo>
                <a:lnTo>
                  <a:pt x="232410" y="232410"/>
                </a:lnTo>
                <a:lnTo>
                  <a:pt x="226060" y="226060"/>
                </a:lnTo>
                <a:close/>
              </a:path>
              <a:path w="2669540" h="2669540">
                <a:moveTo>
                  <a:pt x="232410" y="232410"/>
                </a:moveTo>
                <a:lnTo>
                  <a:pt x="213360" y="232410"/>
                </a:lnTo>
                <a:lnTo>
                  <a:pt x="219710" y="238760"/>
                </a:lnTo>
                <a:lnTo>
                  <a:pt x="238760" y="238760"/>
                </a:lnTo>
                <a:lnTo>
                  <a:pt x="232410" y="232410"/>
                </a:lnTo>
                <a:close/>
              </a:path>
              <a:path w="2669540" h="2669540">
                <a:moveTo>
                  <a:pt x="238760" y="238760"/>
                </a:moveTo>
                <a:lnTo>
                  <a:pt x="219710" y="238760"/>
                </a:lnTo>
                <a:lnTo>
                  <a:pt x="226060" y="245110"/>
                </a:lnTo>
                <a:lnTo>
                  <a:pt x="245110" y="245110"/>
                </a:lnTo>
                <a:lnTo>
                  <a:pt x="238760" y="238760"/>
                </a:lnTo>
                <a:close/>
              </a:path>
              <a:path w="2669540" h="2669540">
                <a:moveTo>
                  <a:pt x="245110" y="245110"/>
                </a:moveTo>
                <a:lnTo>
                  <a:pt x="226060" y="245110"/>
                </a:lnTo>
                <a:lnTo>
                  <a:pt x="232410" y="251460"/>
                </a:lnTo>
                <a:lnTo>
                  <a:pt x="251460" y="251460"/>
                </a:lnTo>
                <a:lnTo>
                  <a:pt x="245110" y="245110"/>
                </a:lnTo>
                <a:close/>
              </a:path>
              <a:path w="2669540" h="2669540">
                <a:moveTo>
                  <a:pt x="251460" y="251460"/>
                </a:moveTo>
                <a:lnTo>
                  <a:pt x="232410" y="251460"/>
                </a:lnTo>
                <a:lnTo>
                  <a:pt x="238759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69540" h="2669540">
                <a:moveTo>
                  <a:pt x="257810" y="257810"/>
                </a:moveTo>
                <a:lnTo>
                  <a:pt x="238760" y="257810"/>
                </a:lnTo>
                <a:lnTo>
                  <a:pt x="245110" y="264160"/>
                </a:lnTo>
                <a:lnTo>
                  <a:pt x="264160" y="264160"/>
                </a:lnTo>
                <a:lnTo>
                  <a:pt x="257810" y="257810"/>
                </a:lnTo>
                <a:close/>
              </a:path>
              <a:path w="2669540" h="2669540">
                <a:moveTo>
                  <a:pt x="264160" y="264160"/>
                </a:moveTo>
                <a:lnTo>
                  <a:pt x="245110" y="264160"/>
                </a:lnTo>
                <a:lnTo>
                  <a:pt x="251460" y="270510"/>
                </a:lnTo>
                <a:lnTo>
                  <a:pt x="270510" y="270510"/>
                </a:lnTo>
                <a:lnTo>
                  <a:pt x="264160" y="264160"/>
                </a:lnTo>
                <a:close/>
              </a:path>
              <a:path w="2669540" h="2669540">
                <a:moveTo>
                  <a:pt x="270510" y="270510"/>
                </a:moveTo>
                <a:lnTo>
                  <a:pt x="251460" y="270510"/>
                </a:lnTo>
                <a:lnTo>
                  <a:pt x="257810" y="276860"/>
                </a:lnTo>
                <a:lnTo>
                  <a:pt x="276860" y="276860"/>
                </a:lnTo>
                <a:lnTo>
                  <a:pt x="270510" y="270510"/>
                </a:lnTo>
                <a:close/>
              </a:path>
              <a:path w="2669540" h="2669540">
                <a:moveTo>
                  <a:pt x="276860" y="276860"/>
                </a:moveTo>
                <a:lnTo>
                  <a:pt x="257810" y="276860"/>
                </a:lnTo>
                <a:lnTo>
                  <a:pt x="264160" y="283210"/>
                </a:lnTo>
                <a:lnTo>
                  <a:pt x="283210" y="283210"/>
                </a:lnTo>
                <a:lnTo>
                  <a:pt x="276860" y="276860"/>
                </a:lnTo>
                <a:close/>
              </a:path>
              <a:path w="2669540" h="2669540">
                <a:moveTo>
                  <a:pt x="283210" y="283210"/>
                </a:moveTo>
                <a:lnTo>
                  <a:pt x="264160" y="283210"/>
                </a:lnTo>
                <a:lnTo>
                  <a:pt x="270509" y="289559"/>
                </a:lnTo>
                <a:lnTo>
                  <a:pt x="289559" y="289559"/>
                </a:lnTo>
                <a:lnTo>
                  <a:pt x="283210" y="283210"/>
                </a:lnTo>
                <a:close/>
              </a:path>
              <a:path w="2669540" h="2669540">
                <a:moveTo>
                  <a:pt x="289560" y="289560"/>
                </a:moveTo>
                <a:lnTo>
                  <a:pt x="270510" y="289560"/>
                </a:lnTo>
                <a:lnTo>
                  <a:pt x="276860" y="295910"/>
                </a:lnTo>
                <a:lnTo>
                  <a:pt x="295910" y="295910"/>
                </a:lnTo>
                <a:lnTo>
                  <a:pt x="289560" y="289560"/>
                </a:lnTo>
                <a:close/>
              </a:path>
              <a:path w="2669540" h="2669540">
                <a:moveTo>
                  <a:pt x="295910" y="295910"/>
                </a:moveTo>
                <a:lnTo>
                  <a:pt x="276860" y="295910"/>
                </a:lnTo>
                <a:lnTo>
                  <a:pt x="289560" y="308610"/>
                </a:lnTo>
                <a:lnTo>
                  <a:pt x="308610" y="308610"/>
                </a:lnTo>
                <a:lnTo>
                  <a:pt x="295910" y="295910"/>
                </a:lnTo>
                <a:close/>
              </a:path>
              <a:path w="2669540" h="2669540">
                <a:moveTo>
                  <a:pt x="308610" y="308610"/>
                </a:moveTo>
                <a:lnTo>
                  <a:pt x="289560" y="308610"/>
                </a:lnTo>
                <a:lnTo>
                  <a:pt x="295910" y="314960"/>
                </a:lnTo>
                <a:lnTo>
                  <a:pt x="314960" y="314960"/>
                </a:lnTo>
                <a:lnTo>
                  <a:pt x="308610" y="308610"/>
                </a:lnTo>
                <a:close/>
              </a:path>
              <a:path w="2669540" h="2669540">
                <a:moveTo>
                  <a:pt x="314960" y="314960"/>
                </a:moveTo>
                <a:lnTo>
                  <a:pt x="295910" y="314960"/>
                </a:lnTo>
                <a:lnTo>
                  <a:pt x="302260" y="321310"/>
                </a:lnTo>
                <a:lnTo>
                  <a:pt x="321310" y="321310"/>
                </a:lnTo>
                <a:lnTo>
                  <a:pt x="314960" y="314960"/>
                </a:lnTo>
                <a:close/>
              </a:path>
              <a:path w="2669540" h="2669540">
                <a:moveTo>
                  <a:pt x="321310" y="321310"/>
                </a:moveTo>
                <a:lnTo>
                  <a:pt x="302260" y="321310"/>
                </a:lnTo>
                <a:lnTo>
                  <a:pt x="308609" y="327659"/>
                </a:lnTo>
                <a:lnTo>
                  <a:pt x="327659" y="327659"/>
                </a:lnTo>
                <a:lnTo>
                  <a:pt x="321310" y="321310"/>
                </a:lnTo>
                <a:close/>
              </a:path>
              <a:path w="2669540" h="2669540">
                <a:moveTo>
                  <a:pt x="327660" y="327660"/>
                </a:moveTo>
                <a:lnTo>
                  <a:pt x="308610" y="327660"/>
                </a:lnTo>
                <a:lnTo>
                  <a:pt x="314960" y="334009"/>
                </a:lnTo>
                <a:lnTo>
                  <a:pt x="334009" y="334009"/>
                </a:lnTo>
                <a:lnTo>
                  <a:pt x="327660" y="327660"/>
                </a:lnTo>
                <a:close/>
              </a:path>
              <a:path w="2669540" h="2669540">
                <a:moveTo>
                  <a:pt x="334010" y="334010"/>
                </a:moveTo>
                <a:lnTo>
                  <a:pt x="314960" y="334010"/>
                </a:lnTo>
                <a:lnTo>
                  <a:pt x="321310" y="340360"/>
                </a:lnTo>
                <a:lnTo>
                  <a:pt x="340360" y="340360"/>
                </a:lnTo>
                <a:lnTo>
                  <a:pt x="334010" y="334010"/>
                </a:lnTo>
                <a:close/>
              </a:path>
              <a:path w="2669540" h="2669540">
                <a:moveTo>
                  <a:pt x="340360" y="340360"/>
                </a:moveTo>
                <a:lnTo>
                  <a:pt x="321310" y="340360"/>
                </a:lnTo>
                <a:lnTo>
                  <a:pt x="334010" y="353060"/>
                </a:lnTo>
                <a:lnTo>
                  <a:pt x="353060" y="353060"/>
                </a:lnTo>
                <a:lnTo>
                  <a:pt x="340360" y="340360"/>
                </a:lnTo>
                <a:close/>
              </a:path>
              <a:path w="2669540" h="2669540">
                <a:moveTo>
                  <a:pt x="353060" y="353060"/>
                </a:moveTo>
                <a:lnTo>
                  <a:pt x="334010" y="35306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3060" y="353060"/>
                </a:lnTo>
                <a:close/>
              </a:path>
              <a:path w="2669540" h="2669540">
                <a:moveTo>
                  <a:pt x="359410" y="359410"/>
                </a:moveTo>
                <a:lnTo>
                  <a:pt x="340360" y="359410"/>
                </a:lnTo>
                <a:lnTo>
                  <a:pt x="346710" y="365760"/>
                </a:lnTo>
                <a:lnTo>
                  <a:pt x="365760" y="365760"/>
                </a:lnTo>
                <a:lnTo>
                  <a:pt x="359410" y="359410"/>
                </a:lnTo>
                <a:close/>
              </a:path>
              <a:path w="2669540" h="2669540">
                <a:moveTo>
                  <a:pt x="365760" y="365760"/>
                </a:moveTo>
                <a:lnTo>
                  <a:pt x="346710" y="365760"/>
                </a:lnTo>
                <a:lnTo>
                  <a:pt x="353060" y="372110"/>
                </a:lnTo>
                <a:lnTo>
                  <a:pt x="372110" y="372110"/>
                </a:lnTo>
                <a:lnTo>
                  <a:pt x="365760" y="365760"/>
                </a:lnTo>
                <a:close/>
              </a:path>
              <a:path w="2669540" h="2669540">
                <a:moveTo>
                  <a:pt x="372110" y="372110"/>
                </a:moveTo>
                <a:lnTo>
                  <a:pt x="353060" y="372110"/>
                </a:lnTo>
                <a:lnTo>
                  <a:pt x="365760" y="384810"/>
                </a:lnTo>
                <a:lnTo>
                  <a:pt x="384810" y="384810"/>
                </a:lnTo>
                <a:lnTo>
                  <a:pt x="372110" y="372110"/>
                </a:lnTo>
                <a:close/>
              </a:path>
              <a:path w="2669540" h="2669540">
                <a:moveTo>
                  <a:pt x="384810" y="384810"/>
                </a:moveTo>
                <a:lnTo>
                  <a:pt x="365760" y="384810"/>
                </a:lnTo>
                <a:lnTo>
                  <a:pt x="384810" y="403860"/>
                </a:lnTo>
                <a:lnTo>
                  <a:pt x="403860" y="403860"/>
                </a:lnTo>
                <a:lnTo>
                  <a:pt x="384810" y="384810"/>
                </a:lnTo>
                <a:close/>
              </a:path>
              <a:path w="2669540" h="2669540">
                <a:moveTo>
                  <a:pt x="403860" y="403860"/>
                </a:moveTo>
                <a:lnTo>
                  <a:pt x="384810" y="403860"/>
                </a:lnTo>
                <a:lnTo>
                  <a:pt x="391160" y="410210"/>
                </a:lnTo>
                <a:lnTo>
                  <a:pt x="410210" y="410210"/>
                </a:lnTo>
                <a:lnTo>
                  <a:pt x="403860" y="403860"/>
                </a:lnTo>
                <a:close/>
              </a:path>
              <a:path w="2669540" h="2669540">
                <a:moveTo>
                  <a:pt x="410210" y="410210"/>
                </a:moveTo>
                <a:lnTo>
                  <a:pt x="391160" y="410210"/>
                </a:lnTo>
                <a:lnTo>
                  <a:pt x="397510" y="416560"/>
                </a:lnTo>
                <a:lnTo>
                  <a:pt x="416560" y="416560"/>
                </a:lnTo>
                <a:lnTo>
                  <a:pt x="410210" y="410210"/>
                </a:lnTo>
                <a:close/>
              </a:path>
              <a:path w="2669540" h="2669540">
                <a:moveTo>
                  <a:pt x="416560" y="416560"/>
                </a:moveTo>
                <a:lnTo>
                  <a:pt x="397510" y="416560"/>
                </a:lnTo>
                <a:lnTo>
                  <a:pt x="403860" y="422910"/>
                </a:lnTo>
                <a:lnTo>
                  <a:pt x="422910" y="422910"/>
                </a:lnTo>
                <a:lnTo>
                  <a:pt x="416560" y="416560"/>
                </a:lnTo>
                <a:close/>
              </a:path>
              <a:path w="2669540" h="2669540">
                <a:moveTo>
                  <a:pt x="422910" y="422910"/>
                </a:moveTo>
                <a:lnTo>
                  <a:pt x="403860" y="422910"/>
                </a:lnTo>
                <a:lnTo>
                  <a:pt x="410210" y="429260"/>
                </a:lnTo>
                <a:lnTo>
                  <a:pt x="429260" y="429260"/>
                </a:lnTo>
                <a:lnTo>
                  <a:pt x="422910" y="422910"/>
                </a:lnTo>
                <a:close/>
              </a:path>
              <a:path w="2669540" h="2669540">
                <a:moveTo>
                  <a:pt x="429260" y="429260"/>
                </a:moveTo>
                <a:lnTo>
                  <a:pt x="410210" y="429260"/>
                </a:lnTo>
                <a:lnTo>
                  <a:pt x="416560" y="435610"/>
                </a:lnTo>
                <a:lnTo>
                  <a:pt x="435610" y="435610"/>
                </a:lnTo>
                <a:lnTo>
                  <a:pt x="429260" y="429260"/>
                </a:lnTo>
                <a:close/>
              </a:path>
              <a:path w="2669540" h="2669540">
                <a:moveTo>
                  <a:pt x="435610" y="435610"/>
                </a:moveTo>
                <a:lnTo>
                  <a:pt x="416560" y="435610"/>
                </a:lnTo>
                <a:lnTo>
                  <a:pt x="422910" y="441960"/>
                </a:lnTo>
                <a:lnTo>
                  <a:pt x="441960" y="441960"/>
                </a:lnTo>
                <a:lnTo>
                  <a:pt x="435610" y="435610"/>
                </a:lnTo>
                <a:close/>
              </a:path>
              <a:path w="2669540" h="2669540">
                <a:moveTo>
                  <a:pt x="441960" y="441960"/>
                </a:moveTo>
                <a:lnTo>
                  <a:pt x="422910" y="441960"/>
                </a:lnTo>
                <a:lnTo>
                  <a:pt x="429260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69540" h="2669540">
                <a:moveTo>
                  <a:pt x="448310" y="448310"/>
                </a:moveTo>
                <a:lnTo>
                  <a:pt x="429260" y="448310"/>
                </a:lnTo>
                <a:lnTo>
                  <a:pt x="435610" y="454660"/>
                </a:lnTo>
                <a:lnTo>
                  <a:pt x="454660" y="454660"/>
                </a:lnTo>
                <a:lnTo>
                  <a:pt x="448310" y="448310"/>
                </a:lnTo>
                <a:close/>
              </a:path>
              <a:path w="2669540" h="2669540">
                <a:moveTo>
                  <a:pt x="454660" y="454660"/>
                </a:moveTo>
                <a:lnTo>
                  <a:pt x="435610" y="454660"/>
                </a:lnTo>
                <a:lnTo>
                  <a:pt x="441960" y="461010"/>
                </a:lnTo>
                <a:lnTo>
                  <a:pt x="461010" y="461010"/>
                </a:lnTo>
                <a:lnTo>
                  <a:pt x="454660" y="454660"/>
                </a:lnTo>
                <a:close/>
              </a:path>
              <a:path w="2669540" h="2669540">
                <a:moveTo>
                  <a:pt x="461010" y="461010"/>
                </a:moveTo>
                <a:lnTo>
                  <a:pt x="441960" y="461010"/>
                </a:lnTo>
                <a:lnTo>
                  <a:pt x="448310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69540" h="2669540">
                <a:moveTo>
                  <a:pt x="467360" y="467360"/>
                </a:moveTo>
                <a:lnTo>
                  <a:pt x="448310" y="467360"/>
                </a:lnTo>
                <a:lnTo>
                  <a:pt x="454660" y="473710"/>
                </a:lnTo>
                <a:lnTo>
                  <a:pt x="473710" y="473710"/>
                </a:lnTo>
                <a:lnTo>
                  <a:pt x="467360" y="467360"/>
                </a:lnTo>
                <a:close/>
              </a:path>
              <a:path w="2669540" h="2669540">
                <a:moveTo>
                  <a:pt x="473710" y="473710"/>
                </a:moveTo>
                <a:lnTo>
                  <a:pt x="454660" y="473710"/>
                </a:lnTo>
                <a:lnTo>
                  <a:pt x="461010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69540" h="2669540">
                <a:moveTo>
                  <a:pt x="480060" y="480060"/>
                </a:moveTo>
                <a:lnTo>
                  <a:pt x="461010" y="480060"/>
                </a:lnTo>
                <a:lnTo>
                  <a:pt x="467360" y="486410"/>
                </a:lnTo>
                <a:lnTo>
                  <a:pt x="486410" y="486410"/>
                </a:lnTo>
                <a:lnTo>
                  <a:pt x="480060" y="480060"/>
                </a:lnTo>
                <a:close/>
              </a:path>
              <a:path w="2669540" h="2669540">
                <a:moveTo>
                  <a:pt x="486410" y="486410"/>
                </a:moveTo>
                <a:lnTo>
                  <a:pt x="467360" y="486410"/>
                </a:lnTo>
                <a:lnTo>
                  <a:pt x="473710" y="492760"/>
                </a:lnTo>
                <a:lnTo>
                  <a:pt x="492760" y="492760"/>
                </a:lnTo>
                <a:lnTo>
                  <a:pt x="486410" y="486410"/>
                </a:lnTo>
                <a:close/>
              </a:path>
              <a:path w="2669540" h="2669540">
                <a:moveTo>
                  <a:pt x="492760" y="492760"/>
                </a:moveTo>
                <a:lnTo>
                  <a:pt x="473710" y="492760"/>
                </a:lnTo>
                <a:lnTo>
                  <a:pt x="480060" y="499110"/>
                </a:lnTo>
                <a:lnTo>
                  <a:pt x="499110" y="499110"/>
                </a:lnTo>
                <a:lnTo>
                  <a:pt x="492760" y="492760"/>
                </a:lnTo>
                <a:close/>
              </a:path>
              <a:path w="2669540" h="2669540">
                <a:moveTo>
                  <a:pt x="499110" y="499110"/>
                </a:moveTo>
                <a:lnTo>
                  <a:pt x="480060" y="499110"/>
                </a:lnTo>
                <a:lnTo>
                  <a:pt x="492760" y="511810"/>
                </a:lnTo>
                <a:lnTo>
                  <a:pt x="511810" y="511810"/>
                </a:lnTo>
                <a:lnTo>
                  <a:pt x="499110" y="499110"/>
                </a:lnTo>
                <a:close/>
              </a:path>
              <a:path w="2669540" h="2669540">
                <a:moveTo>
                  <a:pt x="511810" y="511810"/>
                </a:moveTo>
                <a:lnTo>
                  <a:pt x="492760" y="511810"/>
                </a:lnTo>
                <a:lnTo>
                  <a:pt x="505460" y="524510"/>
                </a:lnTo>
                <a:lnTo>
                  <a:pt x="524510" y="524510"/>
                </a:lnTo>
                <a:lnTo>
                  <a:pt x="511810" y="511810"/>
                </a:lnTo>
                <a:close/>
              </a:path>
              <a:path w="2669540" h="2669540">
                <a:moveTo>
                  <a:pt x="524510" y="524510"/>
                </a:moveTo>
                <a:lnTo>
                  <a:pt x="505460" y="524510"/>
                </a:lnTo>
                <a:lnTo>
                  <a:pt x="511810" y="530860"/>
                </a:lnTo>
                <a:lnTo>
                  <a:pt x="530860" y="530860"/>
                </a:lnTo>
                <a:lnTo>
                  <a:pt x="524510" y="524510"/>
                </a:lnTo>
                <a:close/>
              </a:path>
              <a:path w="2669540" h="2669540">
                <a:moveTo>
                  <a:pt x="530860" y="530860"/>
                </a:moveTo>
                <a:lnTo>
                  <a:pt x="511810" y="530860"/>
                </a:lnTo>
                <a:lnTo>
                  <a:pt x="530860" y="549910"/>
                </a:lnTo>
                <a:lnTo>
                  <a:pt x="549910" y="549910"/>
                </a:lnTo>
                <a:lnTo>
                  <a:pt x="530860" y="530860"/>
                </a:lnTo>
                <a:close/>
              </a:path>
              <a:path w="2669540" h="2669540">
                <a:moveTo>
                  <a:pt x="549910" y="549910"/>
                </a:moveTo>
                <a:lnTo>
                  <a:pt x="530860" y="549910"/>
                </a:lnTo>
                <a:lnTo>
                  <a:pt x="543560" y="562610"/>
                </a:lnTo>
                <a:lnTo>
                  <a:pt x="562610" y="562610"/>
                </a:lnTo>
                <a:lnTo>
                  <a:pt x="549910" y="549910"/>
                </a:lnTo>
                <a:close/>
              </a:path>
              <a:path w="2669540" h="2669540">
                <a:moveTo>
                  <a:pt x="562610" y="562610"/>
                </a:moveTo>
                <a:lnTo>
                  <a:pt x="543560" y="562610"/>
                </a:lnTo>
                <a:lnTo>
                  <a:pt x="556260" y="575310"/>
                </a:lnTo>
                <a:lnTo>
                  <a:pt x="575310" y="575310"/>
                </a:lnTo>
                <a:lnTo>
                  <a:pt x="562610" y="562610"/>
                </a:lnTo>
                <a:close/>
              </a:path>
              <a:path w="2669540" h="2669540">
                <a:moveTo>
                  <a:pt x="575310" y="575310"/>
                </a:moveTo>
                <a:lnTo>
                  <a:pt x="556260" y="57531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69540" h="2669540">
                <a:moveTo>
                  <a:pt x="581660" y="581660"/>
                </a:moveTo>
                <a:lnTo>
                  <a:pt x="562610" y="58166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1660" y="581660"/>
                </a:lnTo>
                <a:close/>
              </a:path>
              <a:path w="2669540" h="2669540">
                <a:moveTo>
                  <a:pt x="588010" y="588010"/>
                </a:moveTo>
                <a:lnTo>
                  <a:pt x="568960" y="58801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69540" h="2669540">
                <a:moveTo>
                  <a:pt x="594360" y="594360"/>
                </a:moveTo>
                <a:lnTo>
                  <a:pt x="575310" y="59436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4360" y="594360"/>
                </a:lnTo>
                <a:close/>
              </a:path>
              <a:path w="2669540" h="2669540">
                <a:moveTo>
                  <a:pt x="600710" y="600710"/>
                </a:moveTo>
                <a:lnTo>
                  <a:pt x="581660" y="600710"/>
                </a:lnTo>
                <a:lnTo>
                  <a:pt x="588009" y="607059"/>
                </a:lnTo>
                <a:lnTo>
                  <a:pt x="607060" y="607059"/>
                </a:lnTo>
                <a:lnTo>
                  <a:pt x="600710" y="600710"/>
                </a:lnTo>
                <a:close/>
              </a:path>
              <a:path w="2669540" h="2669540">
                <a:moveTo>
                  <a:pt x="607060" y="607060"/>
                </a:moveTo>
                <a:lnTo>
                  <a:pt x="588010" y="60706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7060" y="607060"/>
                </a:lnTo>
                <a:close/>
              </a:path>
              <a:path w="2669540" h="2669540">
                <a:moveTo>
                  <a:pt x="613410" y="613410"/>
                </a:moveTo>
                <a:lnTo>
                  <a:pt x="594360" y="61341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69540" h="2669540">
                <a:moveTo>
                  <a:pt x="619760" y="619760"/>
                </a:moveTo>
                <a:lnTo>
                  <a:pt x="600710" y="61976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19760" y="619760"/>
                </a:lnTo>
                <a:close/>
              </a:path>
              <a:path w="2669540" h="2669540">
                <a:moveTo>
                  <a:pt x="626110" y="626110"/>
                </a:moveTo>
                <a:lnTo>
                  <a:pt x="607060" y="62611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6110" y="626110"/>
                </a:lnTo>
                <a:close/>
              </a:path>
              <a:path w="2669540" h="2669540">
                <a:moveTo>
                  <a:pt x="632460" y="632460"/>
                </a:moveTo>
                <a:lnTo>
                  <a:pt x="613410" y="632460"/>
                </a:lnTo>
                <a:lnTo>
                  <a:pt x="619760" y="638810"/>
                </a:lnTo>
                <a:lnTo>
                  <a:pt x="638810" y="638810"/>
                </a:lnTo>
                <a:lnTo>
                  <a:pt x="632460" y="632460"/>
                </a:lnTo>
                <a:close/>
              </a:path>
              <a:path w="2669540" h="2669540">
                <a:moveTo>
                  <a:pt x="638810" y="638810"/>
                </a:moveTo>
                <a:lnTo>
                  <a:pt x="619760" y="63881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38810" y="638810"/>
                </a:lnTo>
                <a:close/>
              </a:path>
              <a:path w="2669540" h="2669540">
                <a:moveTo>
                  <a:pt x="645160" y="645160"/>
                </a:moveTo>
                <a:lnTo>
                  <a:pt x="626110" y="64516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69540" h="2669540">
                <a:moveTo>
                  <a:pt x="651510" y="651510"/>
                </a:moveTo>
                <a:lnTo>
                  <a:pt x="632460" y="65151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1510" y="651510"/>
                </a:lnTo>
                <a:close/>
              </a:path>
              <a:path w="2669540" h="2669540">
                <a:moveTo>
                  <a:pt x="657860" y="657860"/>
                </a:moveTo>
                <a:lnTo>
                  <a:pt x="638810" y="657860"/>
                </a:lnTo>
                <a:lnTo>
                  <a:pt x="645160" y="664210"/>
                </a:lnTo>
                <a:lnTo>
                  <a:pt x="664210" y="664210"/>
                </a:lnTo>
                <a:lnTo>
                  <a:pt x="657860" y="657860"/>
                </a:lnTo>
                <a:close/>
              </a:path>
              <a:path w="2669540" h="2669540">
                <a:moveTo>
                  <a:pt x="664210" y="664210"/>
                </a:moveTo>
                <a:lnTo>
                  <a:pt x="645160" y="66421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4210" y="664210"/>
                </a:lnTo>
                <a:close/>
              </a:path>
              <a:path w="2669540" h="2669540">
                <a:moveTo>
                  <a:pt x="670560" y="670560"/>
                </a:moveTo>
                <a:lnTo>
                  <a:pt x="651510" y="67056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0560" y="670560"/>
                </a:lnTo>
                <a:close/>
              </a:path>
              <a:path w="2669540" h="2669540">
                <a:moveTo>
                  <a:pt x="676910" y="676910"/>
                </a:moveTo>
                <a:lnTo>
                  <a:pt x="657860" y="67691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6910" y="676910"/>
                </a:lnTo>
                <a:close/>
              </a:path>
              <a:path w="2669540" h="2669540">
                <a:moveTo>
                  <a:pt x="683260" y="683260"/>
                </a:moveTo>
                <a:lnTo>
                  <a:pt x="664210" y="68326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3260" y="683260"/>
                </a:lnTo>
                <a:close/>
              </a:path>
              <a:path w="2669540" h="2669540">
                <a:moveTo>
                  <a:pt x="689610" y="689610"/>
                </a:moveTo>
                <a:lnTo>
                  <a:pt x="670560" y="68961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89610" y="689610"/>
                </a:lnTo>
                <a:close/>
              </a:path>
              <a:path w="2669540" h="2669540">
                <a:moveTo>
                  <a:pt x="695960" y="695960"/>
                </a:moveTo>
                <a:lnTo>
                  <a:pt x="676910" y="69596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69540" h="2669540">
                <a:moveTo>
                  <a:pt x="702310" y="702310"/>
                </a:moveTo>
                <a:lnTo>
                  <a:pt x="683260" y="70231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2310" y="702310"/>
                </a:lnTo>
                <a:close/>
              </a:path>
              <a:path w="2669540" h="2669540">
                <a:moveTo>
                  <a:pt x="715010" y="715010"/>
                </a:moveTo>
                <a:lnTo>
                  <a:pt x="695960" y="71501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5010" y="715010"/>
                </a:lnTo>
                <a:close/>
              </a:path>
              <a:path w="2669540" h="2669540">
                <a:moveTo>
                  <a:pt x="721360" y="721360"/>
                </a:moveTo>
                <a:lnTo>
                  <a:pt x="702310" y="72136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1360" y="721360"/>
                </a:lnTo>
                <a:close/>
              </a:path>
              <a:path w="2669540" h="2669540">
                <a:moveTo>
                  <a:pt x="734060" y="734060"/>
                </a:moveTo>
                <a:lnTo>
                  <a:pt x="715010" y="734060"/>
                </a:lnTo>
                <a:lnTo>
                  <a:pt x="721360" y="740410"/>
                </a:lnTo>
                <a:lnTo>
                  <a:pt x="740410" y="740410"/>
                </a:lnTo>
                <a:lnTo>
                  <a:pt x="734060" y="734060"/>
                </a:lnTo>
                <a:close/>
              </a:path>
              <a:path w="2669540" h="2669540">
                <a:moveTo>
                  <a:pt x="740410" y="740410"/>
                </a:moveTo>
                <a:lnTo>
                  <a:pt x="721360" y="74041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0410" y="740410"/>
                </a:lnTo>
                <a:close/>
              </a:path>
              <a:path w="2669540" h="2669540">
                <a:moveTo>
                  <a:pt x="746760" y="746760"/>
                </a:moveTo>
                <a:lnTo>
                  <a:pt x="727710" y="74676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69540" h="2669540">
                <a:moveTo>
                  <a:pt x="753110" y="753110"/>
                </a:moveTo>
                <a:lnTo>
                  <a:pt x="734060" y="75311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69540" h="2669540">
                <a:moveTo>
                  <a:pt x="759460" y="759460"/>
                </a:moveTo>
                <a:lnTo>
                  <a:pt x="740410" y="75946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69540" h="2669540">
                <a:moveTo>
                  <a:pt x="765810" y="765810"/>
                </a:moveTo>
                <a:lnTo>
                  <a:pt x="746760" y="765810"/>
                </a:lnTo>
                <a:lnTo>
                  <a:pt x="753110" y="772160"/>
                </a:lnTo>
                <a:lnTo>
                  <a:pt x="772160" y="772160"/>
                </a:lnTo>
                <a:lnTo>
                  <a:pt x="765810" y="765810"/>
                </a:lnTo>
                <a:close/>
              </a:path>
              <a:path w="2669540" h="2669540">
                <a:moveTo>
                  <a:pt x="772160" y="772160"/>
                </a:moveTo>
                <a:lnTo>
                  <a:pt x="753110" y="772160"/>
                </a:lnTo>
                <a:lnTo>
                  <a:pt x="759460" y="778510"/>
                </a:lnTo>
                <a:lnTo>
                  <a:pt x="778510" y="778510"/>
                </a:lnTo>
                <a:lnTo>
                  <a:pt x="772160" y="772160"/>
                </a:lnTo>
                <a:close/>
              </a:path>
              <a:path w="2669540" h="2669540">
                <a:moveTo>
                  <a:pt x="778510" y="778510"/>
                </a:moveTo>
                <a:lnTo>
                  <a:pt x="759460" y="778510"/>
                </a:lnTo>
                <a:lnTo>
                  <a:pt x="765810" y="784860"/>
                </a:lnTo>
                <a:lnTo>
                  <a:pt x="784860" y="784860"/>
                </a:lnTo>
                <a:lnTo>
                  <a:pt x="778510" y="778510"/>
                </a:lnTo>
                <a:close/>
              </a:path>
              <a:path w="2669540" h="2669540">
                <a:moveTo>
                  <a:pt x="784860" y="784860"/>
                </a:moveTo>
                <a:lnTo>
                  <a:pt x="765810" y="784860"/>
                </a:lnTo>
                <a:lnTo>
                  <a:pt x="772160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69540" h="2669540">
                <a:moveTo>
                  <a:pt x="791210" y="791210"/>
                </a:moveTo>
                <a:lnTo>
                  <a:pt x="772160" y="791210"/>
                </a:lnTo>
                <a:lnTo>
                  <a:pt x="778510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69540" h="2669540">
                <a:moveTo>
                  <a:pt x="797560" y="797560"/>
                </a:moveTo>
                <a:lnTo>
                  <a:pt x="778510" y="797560"/>
                </a:lnTo>
                <a:lnTo>
                  <a:pt x="784860" y="803910"/>
                </a:lnTo>
                <a:lnTo>
                  <a:pt x="803910" y="803910"/>
                </a:lnTo>
                <a:lnTo>
                  <a:pt x="797560" y="797560"/>
                </a:lnTo>
                <a:close/>
              </a:path>
              <a:path w="2669540" h="2669540">
                <a:moveTo>
                  <a:pt x="803910" y="803910"/>
                </a:moveTo>
                <a:lnTo>
                  <a:pt x="784860" y="803910"/>
                </a:lnTo>
                <a:lnTo>
                  <a:pt x="791210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69540" h="2669540">
                <a:moveTo>
                  <a:pt x="810260" y="810260"/>
                </a:moveTo>
                <a:lnTo>
                  <a:pt x="791210" y="810260"/>
                </a:lnTo>
                <a:lnTo>
                  <a:pt x="797560" y="816610"/>
                </a:lnTo>
                <a:lnTo>
                  <a:pt x="816610" y="816610"/>
                </a:lnTo>
                <a:lnTo>
                  <a:pt x="810260" y="810260"/>
                </a:lnTo>
                <a:close/>
              </a:path>
              <a:path w="2669540" h="2669540">
                <a:moveTo>
                  <a:pt x="816610" y="816610"/>
                </a:moveTo>
                <a:lnTo>
                  <a:pt x="797560" y="816610"/>
                </a:lnTo>
                <a:lnTo>
                  <a:pt x="803910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69540" h="2669540">
                <a:moveTo>
                  <a:pt x="822960" y="822960"/>
                </a:moveTo>
                <a:lnTo>
                  <a:pt x="803910" y="822960"/>
                </a:lnTo>
                <a:lnTo>
                  <a:pt x="810260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69540" h="2669540">
                <a:moveTo>
                  <a:pt x="829310" y="829310"/>
                </a:moveTo>
                <a:lnTo>
                  <a:pt x="810260" y="829310"/>
                </a:lnTo>
                <a:lnTo>
                  <a:pt x="816610" y="835660"/>
                </a:lnTo>
                <a:lnTo>
                  <a:pt x="835660" y="835660"/>
                </a:lnTo>
                <a:lnTo>
                  <a:pt x="829310" y="829310"/>
                </a:lnTo>
                <a:close/>
              </a:path>
              <a:path w="2669540" h="2669540">
                <a:moveTo>
                  <a:pt x="835660" y="835660"/>
                </a:moveTo>
                <a:lnTo>
                  <a:pt x="816610" y="835660"/>
                </a:lnTo>
                <a:lnTo>
                  <a:pt x="822960" y="842010"/>
                </a:lnTo>
                <a:lnTo>
                  <a:pt x="842010" y="842010"/>
                </a:lnTo>
                <a:lnTo>
                  <a:pt x="835660" y="835660"/>
                </a:lnTo>
                <a:close/>
              </a:path>
              <a:path w="2669540" h="2669540">
                <a:moveTo>
                  <a:pt x="842010" y="842010"/>
                </a:moveTo>
                <a:lnTo>
                  <a:pt x="822960" y="842010"/>
                </a:lnTo>
                <a:lnTo>
                  <a:pt x="829310" y="848360"/>
                </a:lnTo>
                <a:lnTo>
                  <a:pt x="848360" y="848360"/>
                </a:lnTo>
                <a:lnTo>
                  <a:pt x="842010" y="842010"/>
                </a:lnTo>
                <a:close/>
              </a:path>
              <a:path w="2669540" h="2669540">
                <a:moveTo>
                  <a:pt x="848360" y="848360"/>
                </a:moveTo>
                <a:lnTo>
                  <a:pt x="829310" y="848360"/>
                </a:lnTo>
                <a:lnTo>
                  <a:pt x="835660" y="854710"/>
                </a:lnTo>
                <a:lnTo>
                  <a:pt x="854710" y="854710"/>
                </a:lnTo>
                <a:lnTo>
                  <a:pt x="848360" y="848360"/>
                </a:lnTo>
                <a:close/>
              </a:path>
              <a:path w="2669540" h="2669540">
                <a:moveTo>
                  <a:pt x="854710" y="854710"/>
                </a:moveTo>
                <a:lnTo>
                  <a:pt x="835660" y="854710"/>
                </a:lnTo>
                <a:lnTo>
                  <a:pt x="842010" y="861060"/>
                </a:lnTo>
                <a:lnTo>
                  <a:pt x="861060" y="861060"/>
                </a:lnTo>
                <a:lnTo>
                  <a:pt x="854710" y="854710"/>
                </a:lnTo>
                <a:close/>
              </a:path>
              <a:path w="2669540" h="2669540">
                <a:moveTo>
                  <a:pt x="861060" y="861060"/>
                </a:moveTo>
                <a:lnTo>
                  <a:pt x="842010" y="861060"/>
                </a:lnTo>
                <a:lnTo>
                  <a:pt x="848360" y="867410"/>
                </a:lnTo>
                <a:lnTo>
                  <a:pt x="867410" y="867410"/>
                </a:lnTo>
                <a:lnTo>
                  <a:pt x="861060" y="861060"/>
                </a:lnTo>
                <a:close/>
              </a:path>
              <a:path w="2669540" h="2669540">
                <a:moveTo>
                  <a:pt x="867410" y="867410"/>
                </a:moveTo>
                <a:lnTo>
                  <a:pt x="848360" y="867410"/>
                </a:lnTo>
                <a:lnTo>
                  <a:pt x="854710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69540" h="2669540">
                <a:moveTo>
                  <a:pt x="873760" y="873760"/>
                </a:moveTo>
                <a:lnTo>
                  <a:pt x="854710" y="873760"/>
                </a:lnTo>
                <a:lnTo>
                  <a:pt x="861060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69540" h="2669540">
                <a:moveTo>
                  <a:pt x="880110" y="880110"/>
                </a:moveTo>
                <a:lnTo>
                  <a:pt x="861060" y="880110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0110" y="880110"/>
                </a:lnTo>
                <a:close/>
              </a:path>
              <a:path w="2669540" h="2669540">
                <a:moveTo>
                  <a:pt x="892810" y="892810"/>
                </a:moveTo>
                <a:lnTo>
                  <a:pt x="873760" y="892810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2810" y="892810"/>
                </a:lnTo>
                <a:close/>
              </a:path>
              <a:path w="2669540" h="2669540">
                <a:moveTo>
                  <a:pt x="899160" y="899160"/>
                </a:moveTo>
                <a:lnTo>
                  <a:pt x="880110" y="899160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69540" h="2669540">
                <a:moveTo>
                  <a:pt x="905510" y="905510"/>
                </a:moveTo>
                <a:lnTo>
                  <a:pt x="886460" y="905510"/>
                </a:lnTo>
                <a:lnTo>
                  <a:pt x="892810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69540" h="2669540">
                <a:moveTo>
                  <a:pt x="911860" y="911860"/>
                </a:moveTo>
                <a:lnTo>
                  <a:pt x="892810" y="911860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1860" y="911860"/>
                </a:lnTo>
                <a:close/>
              </a:path>
              <a:path w="2669540" h="2669540">
                <a:moveTo>
                  <a:pt x="918210" y="918210"/>
                </a:moveTo>
                <a:lnTo>
                  <a:pt x="899160" y="91821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69540" h="2669540">
                <a:moveTo>
                  <a:pt x="924560" y="924560"/>
                </a:moveTo>
                <a:lnTo>
                  <a:pt x="905510" y="924560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4560" y="924560"/>
                </a:lnTo>
                <a:close/>
              </a:path>
              <a:path w="2669540" h="2669540">
                <a:moveTo>
                  <a:pt x="930910" y="930910"/>
                </a:moveTo>
                <a:lnTo>
                  <a:pt x="911860" y="93091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69540" h="2669540">
                <a:moveTo>
                  <a:pt x="937260" y="937260"/>
                </a:moveTo>
                <a:lnTo>
                  <a:pt x="918210" y="937260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7260" y="937260"/>
                </a:lnTo>
                <a:close/>
              </a:path>
              <a:path w="2669540" h="2669540">
                <a:moveTo>
                  <a:pt x="943610" y="943610"/>
                </a:moveTo>
                <a:lnTo>
                  <a:pt x="924560" y="94361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69540" h="2669540">
                <a:moveTo>
                  <a:pt x="949960" y="949960"/>
                </a:moveTo>
                <a:lnTo>
                  <a:pt x="930910" y="949960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69540" h="2669540">
                <a:moveTo>
                  <a:pt x="956310" y="956310"/>
                </a:moveTo>
                <a:lnTo>
                  <a:pt x="937260" y="956310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6310" y="956310"/>
                </a:lnTo>
                <a:close/>
              </a:path>
              <a:path w="2669540" h="2669540">
                <a:moveTo>
                  <a:pt x="962660" y="962660"/>
                </a:moveTo>
                <a:lnTo>
                  <a:pt x="943610" y="962660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2660" y="962660"/>
                </a:lnTo>
                <a:close/>
              </a:path>
              <a:path w="2669540" h="2669540">
                <a:moveTo>
                  <a:pt x="969010" y="969010"/>
                </a:moveTo>
                <a:lnTo>
                  <a:pt x="949960" y="96901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69010" y="969010"/>
                </a:lnTo>
                <a:close/>
              </a:path>
              <a:path w="2669540" h="2669540">
                <a:moveTo>
                  <a:pt x="975360" y="975360"/>
                </a:moveTo>
                <a:lnTo>
                  <a:pt x="956310" y="975360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5360" y="975360"/>
                </a:lnTo>
                <a:close/>
              </a:path>
              <a:path w="2669540" h="2669540">
                <a:moveTo>
                  <a:pt x="981710" y="981710"/>
                </a:moveTo>
                <a:lnTo>
                  <a:pt x="962660" y="98171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1710" y="981710"/>
                </a:lnTo>
                <a:close/>
              </a:path>
              <a:path w="2669540" h="2669540">
                <a:moveTo>
                  <a:pt x="994410" y="994410"/>
                </a:moveTo>
                <a:lnTo>
                  <a:pt x="975360" y="994410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69540" h="2669540">
                <a:moveTo>
                  <a:pt x="1000760" y="1000760"/>
                </a:moveTo>
                <a:lnTo>
                  <a:pt x="981710" y="1000760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69540" h="2669540">
                <a:moveTo>
                  <a:pt x="1007110" y="1007110"/>
                </a:moveTo>
                <a:lnTo>
                  <a:pt x="988060" y="100711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07110" y="1007110"/>
                </a:lnTo>
                <a:close/>
              </a:path>
              <a:path w="2669540" h="2669540">
                <a:moveTo>
                  <a:pt x="1013460" y="1013460"/>
                </a:moveTo>
                <a:lnTo>
                  <a:pt x="994410" y="1013460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3460" y="1013460"/>
                </a:lnTo>
                <a:close/>
              </a:path>
              <a:path w="2669540" h="2669540">
                <a:moveTo>
                  <a:pt x="1019810" y="1019810"/>
                </a:moveTo>
                <a:lnTo>
                  <a:pt x="1000760" y="1019810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69540" h="2669540">
                <a:moveTo>
                  <a:pt x="1026160" y="1026160"/>
                </a:moveTo>
                <a:lnTo>
                  <a:pt x="1007110" y="102616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669540" h="2669540">
                <a:moveTo>
                  <a:pt x="1032510" y="1032510"/>
                </a:moveTo>
                <a:lnTo>
                  <a:pt x="1013460" y="1032510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2510" y="1032510"/>
                </a:lnTo>
                <a:close/>
              </a:path>
              <a:path w="2669540" h="2669540">
                <a:moveTo>
                  <a:pt x="1038860" y="1038860"/>
                </a:moveTo>
                <a:lnTo>
                  <a:pt x="1019810" y="103886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38860" y="1038860"/>
                </a:lnTo>
                <a:close/>
              </a:path>
              <a:path w="2669540" h="2669540">
                <a:moveTo>
                  <a:pt x="1045210" y="1045210"/>
                </a:moveTo>
                <a:lnTo>
                  <a:pt x="1026160" y="1045210"/>
                </a:lnTo>
                <a:lnTo>
                  <a:pt x="1040130" y="1059180"/>
                </a:lnTo>
                <a:lnTo>
                  <a:pt x="1059180" y="1059180"/>
                </a:lnTo>
                <a:lnTo>
                  <a:pt x="1045210" y="1045210"/>
                </a:lnTo>
                <a:close/>
              </a:path>
              <a:path w="2669540" h="2669540">
                <a:moveTo>
                  <a:pt x="1059180" y="1059180"/>
                </a:moveTo>
                <a:lnTo>
                  <a:pt x="1040130" y="1059180"/>
                </a:lnTo>
                <a:lnTo>
                  <a:pt x="1071880" y="1090930"/>
                </a:lnTo>
                <a:lnTo>
                  <a:pt x="1090930" y="1090930"/>
                </a:lnTo>
                <a:lnTo>
                  <a:pt x="1059180" y="1059180"/>
                </a:lnTo>
                <a:close/>
              </a:path>
              <a:path w="2669540" h="2669540">
                <a:moveTo>
                  <a:pt x="1090930" y="1090930"/>
                </a:moveTo>
                <a:lnTo>
                  <a:pt x="1071880" y="1090930"/>
                </a:lnTo>
                <a:lnTo>
                  <a:pt x="1120140" y="1139190"/>
                </a:lnTo>
                <a:lnTo>
                  <a:pt x="1139190" y="1139190"/>
                </a:lnTo>
                <a:lnTo>
                  <a:pt x="1090930" y="1090930"/>
                </a:lnTo>
                <a:close/>
              </a:path>
              <a:path w="2669540" h="2669540">
                <a:moveTo>
                  <a:pt x="1139190" y="1139190"/>
                </a:moveTo>
                <a:lnTo>
                  <a:pt x="1120140" y="1139190"/>
                </a:lnTo>
                <a:lnTo>
                  <a:pt x="1135380" y="1154430"/>
                </a:lnTo>
                <a:lnTo>
                  <a:pt x="1154430" y="1154430"/>
                </a:lnTo>
                <a:lnTo>
                  <a:pt x="1139190" y="1139190"/>
                </a:lnTo>
                <a:close/>
              </a:path>
              <a:path w="2669540" h="2669540">
                <a:moveTo>
                  <a:pt x="1154430" y="1154430"/>
                </a:moveTo>
                <a:lnTo>
                  <a:pt x="1135380" y="115443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154430" y="1154430"/>
                </a:lnTo>
                <a:close/>
              </a:path>
              <a:path w="2669540" h="2669540">
                <a:moveTo>
                  <a:pt x="1170940" y="1170940"/>
                </a:moveTo>
                <a:lnTo>
                  <a:pt x="1151890" y="1170940"/>
                </a:lnTo>
                <a:lnTo>
                  <a:pt x="1177290" y="1196340"/>
                </a:lnTo>
                <a:lnTo>
                  <a:pt x="1196340" y="1196340"/>
                </a:lnTo>
                <a:lnTo>
                  <a:pt x="1170940" y="1170940"/>
                </a:lnTo>
                <a:close/>
              </a:path>
              <a:path w="2669540" h="2669540">
                <a:moveTo>
                  <a:pt x="1196340" y="1196340"/>
                </a:moveTo>
                <a:lnTo>
                  <a:pt x="1177290" y="1196340"/>
                </a:lnTo>
                <a:lnTo>
                  <a:pt x="1179830" y="1198880"/>
                </a:lnTo>
                <a:lnTo>
                  <a:pt x="1198880" y="1198880"/>
                </a:lnTo>
                <a:lnTo>
                  <a:pt x="1196340" y="1196340"/>
                </a:lnTo>
                <a:close/>
              </a:path>
              <a:path w="2669540" h="2669540">
                <a:moveTo>
                  <a:pt x="1198880" y="1198880"/>
                </a:moveTo>
                <a:lnTo>
                  <a:pt x="1179830" y="1198880"/>
                </a:lnTo>
                <a:lnTo>
                  <a:pt x="1209040" y="1228090"/>
                </a:lnTo>
                <a:lnTo>
                  <a:pt x="1228090" y="1228090"/>
                </a:lnTo>
                <a:lnTo>
                  <a:pt x="1198880" y="1198880"/>
                </a:lnTo>
                <a:close/>
              </a:path>
              <a:path w="2669540" h="2669540">
                <a:moveTo>
                  <a:pt x="1228090" y="1228090"/>
                </a:moveTo>
                <a:lnTo>
                  <a:pt x="1209040" y="1228090"/>
                </a:lnTo>
                <a:lnTo>
                  <a:pt x="1211580" y="1230630"/>
                </a:lnTo>
                <a:lnTo>
                  <a:pt x="1230630" y="1230630"/>
                </a:lnTo>
                <a:lnTo>
                  <a:pt x="1228090" y="1228090"/>
                </a:lnTo>
                <a:close/>
              </a:path>
              <a:path w="2669540" h="2669540">
                <a:moveTo>
                  <a:pt x="1230630" y="1230630"/>
                </a:moveTo>
                <a:lnTo>
                  <a:pt x="1211580" y="1230630"/>
                </a:lnTo>
                <a:lnTo>
                  <a:pt x="1224280" y="1243330"/>
                </a:lnTo>
                <a:lnTo>
                  <a:pt x="1243330" y="1243330"/>
                </a:lnTo>
                <a:lnTo>
                  <a:pt x="1230630" y="1230630"/>
                </a:lnTo>
                <a:close/>
              </a:path>
              <a:path w="2669540" h="2669540">
                <a:moveTo>
                  <a:pt x="1243330" y="1243330"/>
                </a:moveTo>
                <a:lnTo>
                  <a:pt x="1224280" y="1243330"/>
                </a:lnTo>
                <a:lnTo>
                  <a:pt x="1236980" y="1256030"/>
                </a:lnTo>
                <a:lnTo>
                  <a:pt x="1256030" y="1256030"/>
                </a:lnTo>
                <a:lnTo>
                  <a:pt x="1243330" y="1243330"/>
                </a:lnTo>
                <a:close/>
              </a:path>
              <a:path w="2669540" h="2669540">
                <a:moveTo>
                  <a:pt x="1256030" y="1256030"/>
                </a:moveTo>
                <a:lnTo>
                  <a:pt x="1236980" y="1256030"/>
                </a:lnTo>
                <a:lnTo>
                  <a:pt x="1240790" y="1259840"/>
                </a:lnTo>
                <a:lnTo>
                  <a:pt x="1259840" y="1259840"/>
                </a:lnTo>
                <a:lnTo>
                  <a:pt x="1256030" y="1256030"/>
                </a:lnTo>
                <a:close/>
              </a:path>
              <a:path w="2669540" h="2669540">
                <a:moveTo>
                  <a:pt x="1259840" y="1259840"/>
                </a:moveTo>
                <a:lnTo>
                  <a:pt x="1240790" y="1259840"/>
                </a:lnTo>
                <a:lnTo>
                  <a:pt x="1243330" y="1262380"/>
                </a:lnTo>
                <a:lnTo>
                  <a:pt x="1262380" y="1262380"/>
                </a:lnTo>
                <a:lnTo>
                  <a:pt x="1259840" y="1259840"/>
                </a:lnTo>
                <a:close/>
              </a:path>
              <a:path w="2669540" h="2669540">
                <a:moveTo>
                  <a:pt x="1262380" y="1262380"/>
                </a:moveTo>
                <a:lnTo>
                  <a:pt x="1243330" y="1262380"/>
                </a:lnTo>
                <a:lnTo>
                  <a:pt x="1249680" y="1268730"/>
                </a:lnTo>
                <a:lnTo>
                  <a:pt x="1268730" y="1268730"/>
                </a:lnTo>
                <a:lnTo>
                  <a:pt x="1262380" y="1262380"/>
                </a:lnTo>
                <a:close/>
              </a:path>
              <a:path w="2669540" h="2669540">
                <a:moveTo>
                  <a:pt x="1268730" y="1268730"/>
                </a:moveTo>
                <a:lnTo>
                  <a:pt x="1249680" y="1268730"/>
                </a:lnTo>
                <a:lnTo>
                  <a:pt x="1256030" y="1275080"/>
                </a:lnTo>
                <a:lnTo>
                  <a:pt x="1275080" y="1275080"/>
                </a:lnTo>
                <a:lnTo>
                  <a:pt x="1268730" y="1268730"/>
                </a:lnTo>
                <a:close/>
              </a:path>
              <a:path w="2669540" h="2669540">
                <a:moveTo>
                  <a:pt x="1275080" y="1275080"/>
                </a:moveTo>
                <a:lnTo>
                  <a:pt x="1256030" y="1275080"/>
                </a:lnTo>
                <a:lnTo>
                  <a:pt x="1259840" y="1278890"/>
                </a:lnTo>
                <a:lnTo>
                  <a:pt x="1278890" y="1278890"/>
                </a:lnTo>
                <a:lnTo>
                  <a:pt x="1275080" y="1275080"/>
                </a:lnTo>
                <a:close/>
              </a:path>
              <a:path w="2669540" h="2669540">
                <a:moveTo>
                  <a:pt x="1278890" y="1278890"/>
                </a:moveTo>
                <a:lnTo>
                  <a:pt x="1259840" y="1278890"/>
                </a:lnTo>
                <a:lnTo>
                  <a:pt x="1275080" y="1294130"/>
                </a:lnTo>
                <a:lnTo>
                  <a:pt x="1294130" y="1294130"/>
                </a:lnTo>
                <a:lnTo>
                  <a:pt x="1278890" y="1278890"/>
                </a:lnTo>
                <a:close/>
              </a:path>
              <a:path w="2669540" h="2669540">
                <a:moveTo>
                  <a:pt x="1294130" y="1294130"/>
                </a:moveTo>
                <a:lnTo>
                  <a:pt x="1275080" y="1294130"/>
                </a:lnTo>
                <a:lnTo>
                  <a:pt x="1281430" y="1300480"/>
                </a:lnTo>
                <a:lnTo>
                  <a:pt x="1300480" y="1300480"/>
                </a:lnTo>
                <a:lnTo>
                  <a:pt x="1294130" y="1294130"/>
                </a:lnTo>
                <a:close/>
              </a:path>
              <a:path w="2669540" h="2669540">
                <a:moveTo>
                  <a:pt x="1300480" y="1300480"/>
                </a:moveTo>
                <a:lnTo>
                  <a:pt x="1281430" y="1300480"/>
                </a:lnTo>
                <a:lnTo>
                  <a:pt x="1287780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69540" h="2669540">
                <a:moveTo>
                  <a:pt x="1306830" y="1306830"/>
                </a:moveTo>
                <a:lnTo>
                  <a:pt x="1287780" y="1306830"/>
                </a:lnTo>
                <a:lnTo>
                  <a:pt x="1300480" y="1319530"/>
                </a:lnTo>
                <a:lnTo>
                  <a:pt x="1319530" y="1319530"/>
                </a:lnTo>
                <a:lnTo>
                  <a:pt x="1306830" y="1306830"/>
                </a:lnTo>
                <a:close/>
              </a:path>
              <a:path w="2669540" h="2669540">
                <a:moveTo>
                  <a:pt x="1319530" y="1319530"/>
                </a:moveTo>
                <a:lnTo>
                  <a:pt x="1300480" y="1319530"/>
                </a:lnTo>
                <a:lnTo>
                  <a:pt x="1306830" y="1325880"/>
                </a:lnTo>
                <a:lnTo>
                  <a:pt x="1325880" y="1325880"/>
                </a:lnTo>
                <a:lnTo>
                  <a:pt x="1319530" y="1319530"/>
                </a:lnTo>
                <a:close/>
              </a:path>
              <a:path w="2669540" h="2669540">
                <a:moveTo>
                  <a:pt x="1325880" y="1325880"/>
                </a:moveTo>
                <a:lnTo>
                  <a:pt x="1306830" y="1325880"/>
                </a:lnTo>
                <a:lnTo>
                  <a:pt x="1313180" y="1332230"/>
                </a:lnTo>
                <a:lnTo>
                  <a:pt x="1332230" y="1332230"/>
                </a:lnTo>
                <a:lnTo>
                  <a:pt x="1325880" y="1325880"/>
                </a:lnTo>
                <a:close/>
              </a:path>
              <a:path w="2669540" h="2669540">
                <a:moveTo>
                  <a:pt x="1332230" y="1332230"/>
                </a:moveTo>
                <a:lnTo>
                  <a:pt x="1313180" y="1332230"/>
                </a:lnTo>
                <a:lnTo>
                  <a:pt x="1319530" y="1338580"/>
                </a:lnTo>
                <a:lnTo>
                  <a:pt x="1338580" y="1338580"/>
                </a:lnTo>
                <a:lnTo>
                  <a:pt x="1332230" y="1332230"/>
                </a:lnTo>
                <a:close/>
              </a:path>
              <a:path w="2669540" h="2669540">
                <a:moveTo>
                  <a:pt x="1338580" y="1338580"/>
                </a:moveTo>
                <a:lnTo>
                  <a:pt x="1319530" y="1338580"/>
                </a:lnTo>
                <a:lnTo>
                  <a:pt x="1325880" y="1344930"/>
                </a:lnTo>
                <a:lnTo>
                  <a:pt x="1344930" y="1344930"/>
                </a:lnTo>
                <a:lnTo>
                  <a:pt x="1338580" y="1338580"/>
                </a:lnTo>
                <a:close/>
              </a:path>
              <a:path w="2669540" h="2669540">
                <a:moveTo>
                  <a:pt x="1344930" y="1344930"/>
                </a:moveTo>
                <a:lnTo>
                  <a:pt x="1325880" y="1344930"/>
                </a:lnTo>
                <a:lnTo>
                  <a:pt x="1351280" y="1370330"/>
                </a:lnTo>
                <a:lnTo>
                  <a:pt x="1370330" y="1370330"/>
                </a:lnTo>
                <a:lnTo>
                  <a:pt x="1344930" y="1344930"/>
                </a:lnTo>
                <a:close/>
              </a:path>
              <a:path w="2669540" h="2669540">
                <a:moveTo>
                  <a:pt x="1370330" y="1370330"/>
                </a:moveTo>
                <a:lnTo>
                  <a:pt x="1351280" y="1370330"/>
                </a:lnTo>
                <a:lnTo>
                  <a:pt x="1361440" y="1380490"/>
                </a:lnTo>
                <a:lnTo>
                  <a:pt x="1380490" y="1380490"/>
                </a:lnTo>
                <a:lnTo>
                  <a:pt x="1370330" y="1370330"/>
                </a:lnTo>
                <a:close/>
              </a:path>
              <a:path w="2669540" h="2669540">
                <a:moveTo>
                  <a:pt x="1380490" y="1380490"/>
                </a:moveTo>
                <a:lnTo>
                  <a:pt x="1361440" y="1380490"/>
                </a:lnTo>
                <a:lnTo>
                  <a:pt x="1367790" y="1386840"/>
                </a:lnTo>
                <a:lnTo>
                  <a:pt x="1386840" y="1386840"/>
                </a:lnTo>
                <a:lnTo>
                  <a:pt x="1380490" y="1380490"/>
                </a:lnTo>
                <a:close/>
              </a:path>
              <a:path w="2669540" h="2669540">
                <a:moveTo>
                  <a:pt x="1386840" y="1386840"/>
                </a:moveTo>
                <a:lnTo>
                  <a:pt x="1367790" y="1386840"/>
                </a:lnTo>
                <a:lnTo>
                  <a:pt x="1374140" y="1393190"/>
                </a:lnTo>
                <a:lnTo>
                  <a:pt x="1393190" y="1393190"/>
                </a:lnTo>
                <a:lnTo>
                  <a:pt x="1386840" y="1386840"/>
                </a:lnTo>
                <a:close/>
              </a:path>
              <a:path w="2669540" h="2669540">
                <a:moveTo>
                  <a:pt x="1393190" y="1393190"/>
                </a:moveTo>
                <a:lnTo>
                  <a:pt x="1374140" y="1393190"/>
                </a:lnTo>
                <a:lnTo>
                  <a:pt x="1405890" y="1424940"/>
                </a:lnTo>
                <a:lnTo>
                  <a:pt x="1424940" y="1424940"/>
                </a:lnTo>
                <a:lnTo>
                  <a:pt x="1393190" y="1393190"/>
                </a:lnTo>
                <a:close/>
              </a:path>
              <a:path w="2669540" h="2669540">
                <a:moveTo>
                  <a:pt x="1424940" y="1424940"/>
                </a:moveTo>
                <a:lnTo>
                  <a:pt x="1405890" y="1424940"/>
                </a:lnTo>
                <a:lnTo>
                  <a:pt x="1408430" y="1427480"/>
                </a:lnTo>
                <a:lnTo>
                  <a:pt x="1427480" y="1427480"/>
                </a:lnTo>
                <a:lnTo>
                  <a:pt x="1424940" y="1424940"/>
                </a:lnTo>
                <a:close/>
              </a:path>
              <a:path w="2669540" h="2669540">
                <a:moveTo>
                  <a:pt x="1427480" y="1427480"/>
                </a:moveTo>
                <a:lnTo>
                  <a:pt x="1408430" y="1427480"/>
                </a:lnTo>
                <a:lnTo>
                  <a:pt x="1440180" y="1459230"/>
                </a:lnTo>
                <a:lnTo>
                  <a:pt x="1459230" y="1459230"/>
                </a:lnTo>
                <a:lnTo>
                  <a:pt x="1427480" y="1427480"/>
                </a:lnTo>
                <a:close/>
              </a:path>
              <a:path w="2669540" h="2669540">
                <a:moveTo>
                  <a:pt x="1459230" y="1459230"/>
                </a:moveTo>
                <a:lnTo>
                  <a:pt x="1440180" y="1459230"/>
                </a:lnTo>
                <a:lnTo>
                  <a:pt x="1471930" y="1490980"/>
                </a:lnTo>
                <a:lnTo>
                  <a:pt x="1490980" y="1490980"/>
                </a:lnTo>
                <a:lnTo>
                  <a:pt x="1459230" y="1459230"/>
                </a:lnTo>
                <a:close/>
              </a:path>
              <a:path w="2669540" h="2669540">
                <a:moveTo>
                  <a:pt x="1490980" y="1490980"/>
                </a:moveTo>
                <a:lnTo>
                  <a:pt x="1471930" y="1490980"/>
                </a:lnTo>
                <a:lnTo>
                  <a:pt x="1490980" y="1510030"/>
                </a:lnTo>
                <a:lnTo>
                  <a:pt x="1510030" y="1510030"/>
                </a:lnTo>
                <a:lnTo>
                  <a:pt x="1490980" y="1490980"/>
                </a:lnTo>
                <a:close/>
              </a:path>
              <a:path w="2669540" h="2669540">
                <a:moveTo>
                  <a:pt x="1510030" y="1510030"/>
                </a:moveTo>
                <a:lnTo>
                  <a:pt x="1490980" y="1510030"/>
                </a:lnTo>
                <a:lnTo>
                  <a:pt x="1497330" y="1516380"/>
                </a:lnTo>
                <a:lnTo>
                  <a:pt x="1516380" y="1516380"/>
                </a:lnTo>
                <a:lnTo>
                  <a:pt x="1510030" y="1510030"/>
                </a:lnTo>
                <a:close/>
              </a:path>
              <a:path w="2669540" h="2669540">
                <a:moveTo>
                  <a:pt x="1516380" y="1516380"/>
                </a:moveTo>
                <a:lnTo>
                  <a:pt x="1497330" y="1516380"/>
                </a:lnTo>
                <a:lnTo>
                  <a:pt x="1545590" y="1564640"/>
                </a:lnTo>
                <a:lnTo>
                  <a:pt x="1564640" y="1564640"/>
                </a:lnTo>
                <a:lnTo>
                  <a:pt x="1516380" y="1516380"/>
                </a:lnTo>
                <a:close/>
              </a:path>
              <a:path w="2669540" h="2669540">
                <a:moveTo>
                  <a:pt x="1564640" y="1564640"/>
                </a:moveTo>
                <a:lnTo>
                  <a:pt x="1545590" y="1564640"/>
                </a:lnTo>
                <a:lnTo>
                  <a:pt x="1564640" y="1583690"/>
                </a:lnTo>
                <a:lnTo>
                  <a:pt x="1583690" y="1583690"/>
                </a:lnTo>
                <a:lnTo>
                  <a:pt x="1564640" y="1564640"/>
                </a:lnTo>
                <a:close/>
              </a:path>
              <a:path w="2669540" h="2669540">
                <a:moveTo>
                  <a:pt x="1583690" y="1583690"/>
                </a:moveTo>
                <a:lnTo>
                  <a:pt x="1564640" y="1583690"/>
                </a:lnTo>
                <a:lnTo>
                  <a:pt x="1567180" y="1586230"/>
                </a:lnTo>
                <a:lnTo>
                  <a:pt x="1586230" y="1586230"/>
                </a:lnTo>
                <a:lnTo>
                  <a:pt x="1583690" y="1583690"/>
                </a:lnTo>
                <a:close/>
              </a:path>
              <a:path w="2669540" h="2669540">
                <a:moveTo>
                  <a:pt x="1586230" y="1586230"/>
                </a:moveTo>
                <a:lnTo>
                  <a:pt x="1567180" y="1586230"/>
                </a:lnTo>
                <a:lnTo>
                  <a:pt x="1577340" y="1596390"/>
                </a:lnTo>
                <a:lnTo>
                  <a:pt x="1596390" y="1596390"/>
                </a:lnTo>
                <a:lnTo>
                  <a:pt x="1586230" y="1586230"/>
                </a:lnTo>
                <a:close/>
              </a:path>
              <a:path w="2669540" h="2669540">
                <a:moveTo>
                  <a:pt x="1596390" y="1596390"/>
                </a:moveTo>
                <a:lnTo>
                  <a:pt x="1577340" y="1596390"/>
                </a:lnTo>
                <a:lnTo>
                  <a:pt x="1592580" y="1611630"/>
                </a:lnTo>
                <a:lnTo>
                  <a:pt x="1611630" y="1611630"/>
                </a:lnTo>
                <a:lnTo>
                  <a:pt x="1596390" y="1596390"/>
                </a:lnTo>
                <a:close/>
              </a:path>
              <a:path w="2669540" h="2669540">
                <a:moveTo>
                  <a:pt x="1611630" y="1611630"/>
                </a:moveTo>
                <a:lnTo>
                  <a:pt x="1592580" y="1611630"/>
                </a:lnTo>
                <a:lnTo>
                  <a:pt x="1596390" y="1615440"/>
                </a:lnTo>
                <a:lnTo>
                  <a:pt x="1615440" y="1615440"/>
                </a:lnTo>
                <a:lnTo>
                  <a:pt x="1611630" y="1611630"/>
                </a:lnTo>
                <a:close/>
              </a:path>
              <a:path w="2669540" h="2669540">
                <a:moveTo>
                  <a:pt x="1615440" y="1615440"/>
                </a:moveTo>
                <a:lnTo>
                  <a:pt x="1596390" y="1615440"/>
                </a:lnTo>
                <a:lnTo>
                  <a:pt x="1598930" y="1617980"/>
                </a:lnTo>
                <a:lnTo>
                  <a:pt x="1617980" y="1617980"/>
                </a:lnTo>
                <a:lnTo>
                  <a:pt x="1615440" y="1615440"/>
                </a:lnTo>
                <a:close/>
              </a:path>
              <a:path w="2669540" h="2669540">
                <a:moveTo>
                  <a:pt x="1617980" y="1617980"/>
                </a:moveTo>
                <a:lnTo>
                  <a:pt x="1598930" y="1617980"/>
                </a:lnTo>
                <a:lnTo>
                  <a:pt x="1624330" y="1643380"/>
                </a:lnTo>
                <a:lnTo>
                  <a:pt x="1643380" y="1643380"/>
                </a:lnTo>
                <a:lnTo>
                  <a:pt x="1617980" y="1617980"/>
                </a:lnTo>
                <a:close/>
              </a:path>
              <a:path w="2669540" h="2669540">
                <a:moveTo>
                  <a:pt x="1643380" y="1643380"/>
                </a:moveTo>
                <a:lnTo>
                  <a:pt x="1624330" y="1643380"/>
                </a:lnTo>
                <a:lnTo>
                  <a:pt x="16281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69540" h="2669540">
                <a:moveTo>
                  <a:pt x="1647190" y="1647190"/>
                </a:moveTo>
                <a:lnTo>
                  <a:pt x="1628140" y="1647190"/>
                </a:lnTo>
                <a:lnTo>
                  <a:pt x="1634490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69540" h="2669540">
                <a:moveTo>
                  <a:pt x="1653540" y="1653540"/>
                </a:moveTo>
                <a:lnTo>
                  <a:pt x="1634490" y="1653540"/>
                </a:lnTo>
                <a:lnTo>
                  <a:pt x="1656080" y="1675130"/>
                </a:lnTo>
                <a:lnTo>
                  <a:pt x="1675130" y="1675130"/>
                </a:lnTo>
                <a:lnTo>
                  <a:pt x="1653540" y="1653540"/>
                </a:lnTo>
                <a:close/>
              </a:path>
              <a:path w="2669540" h="2669540">
                <a:moveTo>
                  <a:pt x="1675130" y="1675130"/>
                </a:moveTo>
                <a:lnTo>
                  <a:pt x="1656080" y="1675130"/>
                </a:lnTo>
                <a:lnTo>
                  <a:pt x="1666240" y="1685290"/>
                </a:lnTo>
                <a:lnTo>
                  <a:pt x="1685290" y="1685290"/>
                </a:lnTo>
                <a:lnTo>
                  <a:pt x="1675130" y="1675130"/>
                </a:lnTo>
                <a:close/>
              </a:path>
              <a:path w="2669540" h="2669540">
                <a:moveTo>
                  <a:pt x="1685290" y="1685290"/>
                </a:moveTo>
                <a:lnTo>
                  <a:pt x="1666240" y="1685290"/>
                </a:lnTo>
                <a:lnTo>
                  <a:pt x="1672590" y="1691640"/>
                </a:lnTo>
                <a:lnTo>
                  <a:pt x="1691640" y="1691640"/>
                </a:lnTo>
                <a:lnTo>
                  <a:pt x="1685290" y="1685290"/>
                </a:lnTo>
                <a:close/>
              </a:path>
              <a:path w="2669540" h="2669540">
                <a:moveTo>
                  <a:pt x="1691640" y="1691640"/>
                </a:moveTo>
                <a:lnTo>
                  <a:pt x="1672590" y="1691640"/>
                </a:lnTo>
                <a:lnTo>
                  <a:pt x="1691640" y="1710690"/>
                </a:lnTo>
                <a:lnTo>
                  <a:pt x="1710690" y="1710690"/>
                </a:lnTo>
                <a:lnTo>
                  <a:pt x="1691640" y="1691640"/>
                </a:lnTo>
                <a:close/>
              </a:path>
              <a:path w="2669540" h="2669540">
                <a:moveTo>
                  <a:pt x="1710690" y="1710690"/>
                </a:moveTo>
                <a:lnTo>
                  <a:pt x="1691640" y="1710690"/>
                </a:lnTo>
                <a:lnTo>
                  <a:pt x="1697990" y="1717040"/>
                </a:lnTo>
                <a:lnTo>
                  <a:pt x="1717040" y="1717040"/>
                </a:lnTo>
                <a:lnTo>
                  <a:pt x="1710690" y="1710690"/>
                </a:lnTo>
                <a:close/>
              </a:path>
              <a:path w="2669540" h="2669540">
                <a:moveTo>
                  <a:pt x="1717040" y="1717040"/>
                </a:moveTo>
                <a:lnTo>
                  <a:pt x="1697990" y="1717040"/>
                </a:lnTo>
                <a:lnTo>
                  <a:pt x="1704340" y="1723390"/>
                </a:lnTo>
                <a:lnTo>
                  <a:pt x="1723390" y="1723390"/>
                </a:lnTo>
                <a:lnTo>
                  <a:pt x="1717040" y="1717040"/>
                </a:lnTo>
                <a:close/>
              </a:path>
              <a:path w="2669540" h="2669540">
                <a:moveTo>
                  <a:pt x="1723390" y="1723390"/>
                </a:moveTo>
                <a:lnTo>
                  <a:pt x="1704340" y="1723390"/>
                </a:lnTo>
                <a:lnTo>
                  <a:pt x="1723390" y="1742440"/>
                </a:lnTo>
                <a:lnTo>
                  <a:pt x="1742440" y="1742440"/>
                </a:lnTo>
                <a:lnTo>
                  <a:pt x="1723390" y="1723390"/>
                </a:lnTo>
                <a:close/>
              </a:path>
              <a:path w="2669540" h="2669540">
                <a:moveTo>
                  <a:pt x="1742440" y="1742440"/>
                </a:moveTo>
                <a:lnTo>
                  <a:pt x="1723390" y="1742440"/>
                </a:lnTo>
                <a:lnTo>
                  <a:pt x="1736090" y="1755140"/>
                </a:lnTo>
                <a:lnTo>
                  <a:pt x="1755140" y="1755140"/>
                </a:lnTo>
                <a:lnTo>
                  <a:pt x="1742440" y="1742440"/>
                </a:lnTo>
                <a:close/>
              </a:path>
              <a:path w="2669540" h="2669540">
                <a:moveTo>
                  <a:pt x="1755140" y="1755140"/>
                </a:moveTo>
                <a:lnTo>
                  <a:pt x="1736090" y="1755140"/>
                </a:lnTo>
                <a:lnTo>
                  <a:pt x="1755140" y="1774189"/>
                </a:lnTo>
                <a:lnTo>
                  <a:pt x="1774190" y="1774189"/>
                </a:lnTo>
                <a:lnTo>
                  <a:pt x="1755140" y="1755140"/>
                </a:lnTo>
                <a:close/>
              </a:path>
              <a:path w="2669540" h="2669540">
                <a:moveTo>
                  <a:pt x="1774190" y="1774190"/>
                </a:moveTo>
                <a:lnTo>
                  <a:pt x="1755140" y="1774190"/>
                </a:lnTo>
                <a:lnTo>
                  <a:pt x="1770380" y="1789430"/>
                </a:lnTo>
                <a:lnTo>
                  <a:pt x="1789430" y="1789430"/>
                </a:lnTo>
                <a:lnTo>
                  <a:pt x="1774190" y="1774190"/>
                </a:lnTo>
                <a:close/>
              </a:path>
              <a:path w="2669540" h="2669540">
                <a:moveTo>
                  <a:pt x="1789430" y="1789430"/>
                </a:moveTo>
                <a:lnTo>
                  <a:pt x="1770380" y="1789430"/>
                </a:lnTo>
                <a:lnTo>
                  <a:pt x="1774190" y="1793240"/>
                </a:lnTo>
                <a:lnTo>
                  <a:pt x="1793240" y="1793240"/>
                </a:lnTo>
                <a:lnTo>
                  <a:pt x="1789430" y="1789430"/>
                </a:lnTo>
                <a:close/>
              </a:path>
              <a:path w="2669540" h="2669540">
                <a:moveTo>
                  <a:pt x="1793240" y="1793240"/>
                </a:moveTo>
                <a:lnTo>
                  <a:pt x="1774190" y="1793240"/>
                </a:lnTo>
                <a:lnTo>
                  <a:pt x="1776730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69540" h="2669540">
                <a:moveTo>
                  <a:pt x="1795780" y="1795780"/>
                </a:moveTo>
                <a:lnTo>
                  <a:pt x="1776730" y="1795780"/>
                </a:lnTo>
                <a:lnTo>
                  <a:pt x="1780540" y="1799590"/>
                </a:lnTo>
                <a:lnTo>
                  <a:pt x="1799590" y="1799590"/>
                </a:lnTo>
                <a:lnTo>
                  <a:pt x="1795780" y="1795780"/>
                </a:lnTo>
                <a:close/>
              </a:path>
              <a:path w="2669540" h="2669540">
                <a:moveTo>
                  <a:pt x="1799590" y="1799590"/>
                </a:moveTo>
                <a:lnTo>
                  <a:pt x="1780540" y="1799590"/>
                </a:lnTo>
                <a:lnTo>
                  <a:pt x="1793240" y="1812290"/>
                </a:lnTo>
                <a:lnTo>
                  <a:pt x="1812290" y="1812290"/>
                </a:lnTo>
                <a:lnTo>
                  <a:pt x="1799590" y="1799590"/>
                </a:lnTo>
                <a:close/>
              </a:path>
              <a:path w="2669540" h="2669540">
                <a:moveTo>
                  <a:pt x="1812290" y="1812290"/>
                </a:moveTo>
                <a:lnTo>
                  <a:pt x="1793240" y="1812290"/>
                </a:lnTo>
                <a:lnTo>
                  <a:pt x="1795780" y="1814830"/>
                </a:lnTo>
                <a:lnTo>
                  <a:pt x="1814830" y="1814830"/>
                </a:lnTo>
                <a:lnTo>
                  <a:pt x="1812290" y="1812290"/>
                </a:lnTo>
                <a:close/>
              </a:path>
              <a:path w="2669540" h="2669540">
                <a:moveTo>
                  <a:pt x="1814830" y="1814830"/>
                </a:moveTo>
                <a:lnTo>
                  <a:pt x="1795780" y="1814830"/>
                </a:lnTo>
                <a:lnTo>
                  <a:pt x="1802130" y="1821180"/>
                </a:lnTo>
                <a:lnTo>
                  <a:pt x="1821180" y="1821180"/>
                </a:lnTo>
                <a:lnTo>
                  <a:pt x="1814830" y="1814830"/>
                </a:lnTo>
                <a:close/>
              </a:path>
              <a:path w="2669540" h="2669540">
                <a:moveTo>
                  <a:pt x="1821180" y="1821180"/>
                </a:moveTo>
                <a:lnTo>
                  <a:pt x="1802130" y="1821180"/>
                </a:lnTo>
                <a:lnTo>
                  <a:pt x="1805940" y="1824990"/>
                </a:lnTo>
                <a:lnTo>
                  <a:pt x="1824990" y="1824990"/>
                </a:lnTo>
                <a:lnTo>
                  <a:pt x="1821180" y="1821180"/>
                </a:lnTo>
                <a:close/>
              </a:path>
              <a:path w="2669540" h="2669540">
                <a:moveTo>
                  <a:pt x="1824990" y="1824990"/>
                </a:moveTo>
                <a:lnTo>
                  <a:pt x="1805940" y="1824990"/>
                </a:lnTo>
                <a:lnTo>
                  <a:pt x="1808480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69540" h="2669540">
                <a:moveTo>
                  <a:pt x="1827530" y="1827530"/>
                </a:moveTo>
                <a:lnTo>
                  <a:pt x="1808480" y="1827530"/>
                </a:lnTo>
                <a:lnTo>
                  <a:pt x="1812290" y="1831340"/>
                </a:lnTo>
                <a:lnTo>
                  <a:pt x="1831340" y="1831340"/>
                </a:lnTo>
                <a:lnTo>
                  <a:pt x="1827530" y="1827530"/>
                </a:lnTo>
                <a:close/>
              </a:path>
              <a:path w="2669540" h="2669540">
                <a:moveTo>
                  <a:pt x="1831340" y="1831340"/>
                </a:moveTo>
                <a:lnTo>
                  <a:pt x="1812290" y="1831340"/>
                </a:lnTo>
                <a:lnTo>
                  <a:pt x="1821180" y="1840230"/>
                </a:lnTo>
                <a:lnTo>
                  <a:pt x="1840230" y="1840230"/>
                </a:lnTo>
                <a:lnTo>
                  <a:pt x="1831340" y="1831340"/>
                </a:lnTo>
                <a:close/>
              </a:path>
              <a:path w="2669540" h="2669540">
                <a:moveTo>
                  <a:pt x="1840230" y="1840230"/>
                </a:moveTo>
                <a:lnTo>
                  <a:pt x="1821180" y="1840230"/>
                </a:lnTo>
                <a:lnTo>
                  <a:pt x="1824990" y="1844040"/>
                </a:lnTo>
                <a:lnTo>
                  <a:pt x="1844040" y="1844040"/>
                </a:lnTo>
                <a:lnTo>
                  <a:pt x="1840230" y="1840230"/>
                </a:lnTo>
                <a:close/>
              </a:path>
              <a:path w="2669540" h="2669540">
                <a:moveTo>
                  <a:pt x="1844040" y="1844040"/>
                </a:moveTo>
                <a:lnTo>
                  <a:pt x="1824990" y="1844040"/>
                </a:lnTo>
                <a:lnTo>
                  <a:pt x="1833880" y="1852930"/>
                </a:lnTo>
                <a:lnTo>
                  <a:pt x="1852930" y="1852930"/>
                </a:lnTo>
                <a:lnTo>
                  <a:pt x="1844040" y="1844040"/>
                </a:lnTo>
                <a:close/>
              </a:path>
              <a:path w="2669540" h="2669540">
                <a:moveTo>
                  <a:pt x="1852930" y="1852930"/>
                </a:moveTo>
                <a:lnTo>
                  <a:pt x="1833880" y="1852930"/>
                </a:lnTo>
                <a:lnTo>
                  <a:pt x="1837690" y="1856740"/>
                </a:lnTo>
                <a:lnTo>
                  <a:pt x="1856740" y="1856740"/>
                </a:lnTo>
                <a:lnTo>
                  <a:pt x="1852930" y="1852930"/>
                </a:lnTo>
                <a:close/>
              </a:path>
              <a:path w="2669540" h="2669540">
                <a:moveTo>
                  <a:pt x="1856740" y="1856740"/>
                </a:moveTo>
                <a:lnTo>
                  <a:pt x="1837690" y="1856740"/>
                </a:lnTo>
                <a:lnTo>
                  <a:pt x="1840230" y="1859280"/>
                </a:lnTo>
                <a:lnTo>
                  <a:pt x="1859280" y="1859280"/>
                </a:lnTo>
                <a:lnTo>
                  <a:pt x="1856740" y="1856740"/>
                </a:lnTo>
                <a:close/>
              </a:path>
              <a:path w="2669540" h="2669540">
                <a:moveTo>
                  <a:pt x="2470150" y="2470150"/>
                </a:moveTo>
                <a:lnTo>
                  <a:pt x="2451100" y="2470150"/>
                </a:lnTo>
                <a:lnTo>
                  <a:pt x="2650490" y="2669540"/>
                </a:lnTo>
                <a:lnTo>
                  <a:pt x="2669540" y="2669540"/>
                </a:lnTo>
                <a:lnTo>
                  <a:pt x="2470150" y="2470150"/>
                </a:lnTo>
                <a:close/>
              </a:path>
              <a:path w="2669540" h="2669540">
                <a:moveTo>
                  <a:pt x="2467610" y="2467610"/>
                </a:moveTo>
                <a:lnTo>
                  <a:pt x="2448560" y="2467610"/>
                </a:lnTo>
                <a:lnTo>
                  <a:pt x="2449830" y="2468880"/>
                </a:lnTo>
                <a:lnTo>
                  <a:pt x="2468880" y="2468880"/>
                </a:lnTo>
                <a:lnTo>
                  <a:pt x="2467610" y="2467610"/>
                </a:lnTo>
                <a:close/>
              </a:path>
              <a:path w="2669540" h="2669540">
                <a:moveTo>
                  <a:pt x="2463800" y="2463800"/>
                </a:moveTo>
                <a:lnTo>
                  <a:pt x="2444750" y="2463800"/>
                </a:lnTo>
                <a:lnTo>
                  <a:pt x="2447290" y="2466340"/>
                </a:lnTo>
                <a:lnTo>
                  <a:pt x="2466340" y="2466340"/>
                </a:lnTo>
                <a:lnTo>
                  <a:pt x="2463800" y="2463800"/>
                </a:lnTo>
                <a:close/>
              </a:path>
              <a:path w="2669540" h="2669540">
                <a:moveTo>
                  <a:pt x="2461260" y="2461260"/>
                </a:moveTo>
                <a:lnTo>
                  <a:pt x="2442210" y="2461260"/>
                </a:lnTo>
                <a:lnTo>
                  <a:pt x="2443480" y="2462530"/>
                </a:lnTo>
                <a:lnTo>
                  <a:pt x="2462530" y="2462530"/>
                </a:lnTo>
                <a:lnTo>
                  <a:pt x="2461260" y="2461260"/>
                </a:lnTo>
                <a:close/>
              </a:path>
              <a:path w="2669540" h="2669540">
                <a:moveTo>
                  <a:pt x="2457450" y="2457450"/>
                </a:moveTo>
                <a:lnTo>
                  <a:pt x="2438400" y="2457450"/>
                </a:lnTo>
                <a:lnTo>
                  <a:pt x="2440940" y="2459990"/>
                </a:lnTo>
                <a:lnTo>
                  <a:pt x="2459990" y="2459990"/>
                </a:lnTo>
                <a:lnTo>
                  <a:pt x="2457450" y="2457450"/>
                </a:lnTo>
                <a:close/>
              </a:path>
              <a:path w="2669540" h="2669540">
                <a:moveTo>
                  <a:pt x="2454910" y="2454910"/>
                </a:moveTo>
                <a:lnTo>
                  <a:pt x="2435860" y="2454910"/>
                </a:lnTo>
                <a:lnTo>
                  <a:pt x="2437130" y="2456180"/>
                </a:lnTo>
                <a:lnTo>
                  <a:pt x="2456180" y="2456180"/>
                </a:lnTo>
                <a:lnTo>
                  <a:pt x="2454910" y="2454910"/>
                </a:lnTo>
                <a:close/>
              </a:path>
              <a:path w="2669540" h="2669540">
                <a:moveTo>
                  <a:pt x="2451100" y="2451100"/>
                </a:moveTo>
                <a:lnTo>
                  <a:pt x="2432050" y="2451100"/>
                </a:lnTo>
                <a:lnTo>
                  <a:pt x="2434590" y="2453640"/>
                </a:lnTo>
                <a:lnTo>
                  <a:pt x="2453640" y="2453640"/>
                </a:lnTo>
                <a:lnTo>
                  <a:pt x="2451100" y="2451100"/>
                </a:lnTo>
                <a:close/>
              </a:path>
              <a:path w="2669540" h="2669540">
                <a:moveTo>
                  <a:pt x="2448560" y="2448560"/>
                </a:moveTo>
                <a:lnTo>
                  <a:pt x="2429510" y="2448560"/>
                </a:lnTo>
                <a:lnTo>
                  <a:pt x="2430780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69540" h="2669540">
                <a:moveTo>
                  <a:pt x="2444750" y="2444750"/>
                </a:moveTo>
                <a:lnTo>
                  <a:pt x="2425700" y="2444750"/>
                </a:lnTo>
                <a:lnTo>
                  <a:pt x="2428240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69540" h="2669540">
                <a:moveTo>
                  <a:pt x="2442210" y="2442210"/>
                </a:moveTo>
                <a:lnTo>
                  <a:pt x="2423160" y="2442210"/>
                </a:lnTo>
                <a:lnTo>
                  <a:pt x="2424430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69540" h="2669540">
                <a:moveTo>
                  <a:pt x="2438400" y="2438400"/>
                </a:moveTo>
                <a:lnTo>
                  <a:pt x="2419350" y="2438400"/>
                </a:lnTo>
                <a:lnTo>
                  <a:pt x="2421890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69540" h="2669540">
                <a:moveTo>
                  <a:pt x="2435860" y="2435860"/>
                </a:moveTo>
                <a:lnTo>
                  <a:pt x="2416810" y="2435860"/>
                </a:lnTo>
                <a:lnTo>
                  <a:pt x="241808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69540" h="2669540">
                <a:moveTo>
                  <a:pt x="2432050" y="2432050"/>
                </a:moveTo>
                <a:lnTo>
                  <a:pt x="2413000" y="2432050"/>
                </a:lnTo>
                <a:lnTo>
                  <a:pt x="2415540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69540" h="2669540">
                <a:moveTo>
                  <a:pt x="2429510" y="2429510"/>
                </a:moveTo>
                <a:lnTo>
                  <a:pt x="2410460" y="2429510"/>
                </a:lnTo>
                <a:lnTo>
                  <a:pt x="2411730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69540" h="2669540">
                <a:moveTo>
                  <a:pt x="2425700" y="2425700"/>
                </a:moveTo>
                <a:lnTo>
                  <a:pt x="2406650" y="2425700"/>
                </a:lnTo>
                <a:lnTo>
                  <a:pt x="2409190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69540" h="2669540">
                <a:moveTo>
                  <a:pt x="2423160" y="2423160"/>
                </a:moveTo>
                <a:lnTo>
                  <a:pt x="2404110" y="2423160"/>
                </a:lnTo>
                <a:lnTo>
                  <a:pt x="2405380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69540" h="2669540">
                <a:moveTo>
                  <a:pt x="2419350" y="2419350"/>
                </a:moveTo>
                <a:lnTo>
                  <a:pt x="2400300" y="2419350"/>
                </a:lnTo>
                <a:lnTo>
                  <a:pt x="2402840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69540" h="2669540">
                <a:moveTo>
                  <a:pt x="2416810" y="2416810"/>
                </a:moveTo>
                <a:lnTo>
                  <a:pt x="2397760" y="2416810"/>
                </a:lnTo>
                <a:lnTo>
                  <a:pt x="2399030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69540" h="2669540">
                <a:moveTo>
                  <a:pt x="2413000" y="2413000"/>
                </a:moveTo>
                <a:lnTo>
                  <a:pt x="2393950" y="2413000"/>
                </a:lnTo>
                <a:lnTo>
                  <a:pt x="2396490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69540" h="2669540">
                <a:moveTo>
                  <a:pt x="2410460" y="2410460"/>
                </a:moveTo>
                <a:lnTo>
                  <a:pt x="2391410" y="2410460"/>
                </a:lnTo>
                <a:lnTo>
                  <a:pt x="2392680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69540" h="2669540">
                <a:moveTo>
                  <a:pt x="2406650" y="2406650"/>
                </a:moveTo>
                <a:lnTo>
                  <a:pt x="2387600" y="2406650"/>
                </a:lnTo>
                <a:lnTo>
                  <a:pt x="2390140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69540" h="2669540">
                <a:moveTo>
                  <a:pt x="2404110" y="2404110"/>
                </a:moveTo>
                <a:lnTo>
                  <a:pt x="2385060" y="2404110"/>
                </a:lnTo>
                <a:lnTo>
                  <a:pt x="2386330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69540" h="2669540">
                <a:moveTo>
                  <a:pt x="2400300" y="2400300"/>
                </a:moveTo>
                <a:lnTo>
                  <a:pt x="2381250" y="2400300"/>
                </a:lnTo>
                <a:lnTo>
                  <a:pt x="2383790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69540" h="2669540">
                <a:moveTo>
                  <a:pt x="2397760" y="2397760"/>
                </a:moveTo>
                <a:lnTo>
                  <a:pt x="2378710" y="2397760"/>
                </a:lnTo>
                <a:lnTo>
                  <a:pt x="2379980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69540" h="2669540">
                <a:moveTo>
                  <a:pt x="2393950" y="2393950"/>
                </a:moveTo>
                <a:lnTo>
                  <a:pt x="2374900" y="2393950"/>
                </a:lnTo>
                <a:lnTo>
                  <a:pt x="2377440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69540" h="2669540">
                <a:moveTo>
                  <a:pt x="2391410" y="2391410"/>
                </a:moveTo>
                <a:lnTo>
                  <a:pt x="2372360" y="2391410"/>
                </a:lnTo>
                <a:lnTo>
                  <a:pt x="2373630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69540" h="2669540">
                <a:moveTo>
                  <a:pt x="2387600" y="2387600"/>
                </a:moveTo>
                <a:lnTo>
                  <a:pt x="2368550" y="2387600"/>
                </a:lnTo>
                <a:lnTo>
                  <a:pt x="237109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69540" h="2669540">
                <a:moveTo>
                  <a:pt x="2385060" y="2385060"/>
                </a:moveTo>
                <a:lnTo>
                  <a:pt x="2366010" y="2385060"/>
                </a:lnTo>
                <a:lnTo>
                  <a:pt x="2367280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69540" h="2669540">
                <a:moveTo>
                  <a:pt x="2381250" y="2381250"/>
                </a:moveTo>
                <a:lnTo>
                  <a:pt x="2362200" y="2381250"/>
                </a:lnTo>
                <a:lnTo>
                  <a:pt x="2364740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69540" h="2669540">
                <a:moveTo>
                  <a:pt x="2378710" y="2378710"/>
                </a:moveTo>
                <a:lnTo>
                  <a:pt x="2359660" y="2378710"/>
                </a:lnTo>
                <a:lnTo>
                  <a:pt x="2360930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69540" h="2669540">
                <a:moveTo>
                  <a:pt x="2372360" y="2372360"/>
                </a:moveTo>
                <a:lnTo>
                  <a:pt x="2353310" y="2372360"/>
                </a:lnTo>
                <a:lnTo>
                  <a:pt x="2358390" y="2377440"/>
                </a:lnTo>
                <a:lnTo>
                  <a:pt x="2377440" y="2377440"/>
                </a:lnTo>
                <a:lnTo>
                  <a:pt x="2372360" y="2372360"/>
                </a:lnTo>
                <a:close/>
              </a:path>
              <a:path w="2669540" h="2669540">
                <a:moveTo>
                  <a:pt x="2368550" y="2368550"/>
                </a:moveTo>
                <a:lnTo>
                  <a:pt x="2349500" y="2368550"/>
                </a:lnTo>
                <a:lnTo>
                  <a:pt x="2352040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69540" h="2669540">
                <a:moveTo>
                  <a:pt x="2366010" y="2366010"/>
                </a:moveTo>
                <a:lnTo>
                  <a:pt x="2346960" y="2366010"/>
                </a:lnTo>
                <a:lnTo>
                  <a:pt x="234823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69540" h="2669540">
                <a:moveTo>
                  <a:pt x="2362200" y="2362200"/>
                </a:moveTo>
                <a:lnTo>
                  <a:pt x="2343150" y="2362200"/>
                </a:lnTo>
                <a:lnTo>
                  <a:pt x="2345690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69540" h="2669540">
                <a:moveTo>
                  <a:pt x="2359660" y="2359660"/>
                </a:moveTo>
                <a:lnTo>
                  <a:pt x="2340610" y="2359660"/>
                </a:lnTo>
                <a:lnTo>
                  <a:pt x="2341880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69540" h="2669540">
                <a:moveTo>
                  <a:pt x="2355850" y="2355850"/>
                </a:moveTo>
                <a:lnTo>
                  <a:pt x="2336800" y="2355850"/>
                </a:lnTo>
                <a:lnTo>
                  <a:pt x="2339340" y="2358390"/>
                </a:lnTo>
                <a:lnTo>
                  <a:pt x="2358390" y="2358390"/>
                </a:lnTo>
                <a:lnTo>
                  <a:pt x="2355850" y="2355850"/>
                </a:lnTo>
                <a:close/>
              </a:path>
              <a:path w="2669540" h="2669540">
                <a:moveTo>
                  <a:pt x="2353310" y="2353310"/>
                </a:moveTo>
                <a:lnTo>
                  <a:pt x="2334260" y="2353310"/>
                </a:lnTo>
                <a:lnTo>
                  <a:pt x="2335530" y="2354580"/>
                </a:lnTo>
                <a:lnTo>
                  <a:pt x="2354580" y="2354580"/>
                </a:lnTo>
                <a:lnTo>
                  <a:pt x="2353310" y="2353310"/>
                </a:lnTo>
                <a:close/>
              </a:path>
              <a:path w="2669540" h="2669540">
                <a:moveTo>
                  <a:pt x="2349500" y="2349500"/>
                </a:moveTo>
                <a:lnTo>
                  <a:pt x="2330450" y="2349500"/>
                </a:lnTo>
                <a:lnTo>
                  <a:pt x="2332990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69540" h="2669540">
                <a:moveTo>
                  <a:pt x="2346960" y="2346960"/>
                </a:moveTo>
                <a:lnTo>
                  <a:pt x="2327910" y="2346960"/>
                </a:lnTo>
                <a:lnTo>
                  <a:pt x="2329180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69540" h="2669540">
                <a:moveTo>
                  <a:pt x="2343150" y="2343150"/>
                </a:moveTo>
                <a:lnTo>
                  <a:pt x="2324100" y="2343150"/>
                </a:lnTo>
                <a:lnTo>
                  <a:pt x="2326640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69540" h="2669540">
                <a:moveTo>
                  <a:pt x="2340610" y="2340610"/>
                </a:moveTo>
                <a:lnTo>
                  <a:pt x="2321560" y="2340610"/>
                </a:lnTo>
                <a:lnTo>
                  <a:pt x="2322830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69540" h="2669540">
                <a:moveTo>
                  <a:pt x="2336800" y="2336800"/>
                </a:moveTo>
                <a:lnTo>
                  <a:pt x="2317750" y="2336800"/>
                </a:lnTo>
                <a:lnTo>
                  <a:pt x="2320290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69540" h="2669540">
                <a:moveTo>
                  <a:pt x="2334260" y="2334260"/>
                </a:moveTo>
                <a:lnTo>
                  <a:pt x="2315210" y="2334260"/>
                </a:lnTo>
                <a:lnTo>
                  <a:pt x="2316480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69540" h="2669540">
                <a:moveTo>
                  <a:pt x="2330450" y="2330450"/>
                </a:moveTo>
                <a:lnTo>
                  <a:pt x="2311400" y="2330450"/>
                </a:lnTo>
                <a:lnTo>
                  <a:pt x="2313940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69540" h="2669540">
                <a:moveTo>
                  <a:pt x="2327910" y="2327910"/>
                </a:moveTo>
                <a:lnTo>
                  <a:pt x="2308860" y="2327910"/>
                </a:lnTo>
                <a:lnTo>
                  <a:pt x="2310130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69540" h="2669540">
                <a:moveTo>
                  <a:pt x="2324100" y="2324100"/>
                </a:moveTo>
                <a:lnTo>
                  <a:pt x="2305050" y="2324100"/>
                </a:lnTo>
                <a:lnTo>
                  <a:pt x="2307590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69540" h="2669540">
                <a:moveTo>
                  <a:pt x="2321560" y="2321560"/>
                </a:moveTo>
                <a:lnTo>
                  <a:pt x="2302510" y="2321560"/>
                </a:lnTo>
                <a:lnTo>
                  <a:pt x="2303780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69540" h="2669540">
                <a:moveTo>
                  <a:pt x="2317750" y="2317750"/>
                </a:moveTo>
                <a:lnTo>
                  <a:pt x="2298700" y="2317750"/>
                </a:lnTo>
                <a:lnTo>
                  <a:pt x="230124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69540" h="2669540">
                <a:moveTo>
                  <a:pt x="2315210" y="2315210"/>
                </a:moveTo>
                <a:lnTo>
                  <a:pt x="2296160" y="2315210"/>
                </a:lnTo>
                <a:lnTo>
                  <a:pt x="2297430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69540" h="2669540">
                <a:moveTo>
                  <a:pt x="2308860" y="2308860"/>
                </a:moveTo>
                <a:lnTo>
                  <a:pt x="2289810" y="2308860"/>
                </a:lnTo>
                <a:lnTo>
                  <a:pt x="2294890" y="2313940"/>
                </a:lnTo>
                <a:lnTo>
                  <a:pt x="2313940" y="2313940"/>
                </a:lnTo>
                <a:lnTo>
                  <a:pt x="2308860" y="2308860"/>
                </a:lnTo>
                <a:close/>
              </a:path>
              <a:path w="2669540" h="2669540">
                <a:moveTo>
                  <a:pt x="2302510" y="2302510"/>
                </a:moveTo>
                <a:lnTo>
                  <a:pt x="2283460" y="2302510"/>
                </a:lnTo>
                <a:lnTo>
                  <a:pt x="2288540" y="2307590"/>
                </a:lnTo>
                <a:lnTo>
                  <a:pt x="2307590" y="2307590"/>
                </a:lnTo>
                <a:lnTo>
                  <a:pt x="2302510" y="2302510"/>
                </a:lnTo>
                <a:close/>
              </a:path>
              <a:path w="2669540" h="2669540">
                <a:moveTo>
                  <a:pt x="2296160" y="2296160"/>
                </a:moveTo>
                <a:lnTo>
                  <a:pt x="2277110" y="2296160"/>
                </a:lnTo>
                <a:lnTo>
                  <a:pt x="2282190" y="2301240"/>
                </a:lnTo>
                <a:lnTo>
                  <a:pt x="2301240" y="2301240"/>
                </a:lnTo>
                <a:lnTo>
                  <a:pt x="2296160" y="2296160"/>
                </a:lnTo>
                <a:close/>
              </a:path>
              <a:path w="2669540" h="2669540">
                <a:moveTo>
                  <a:pt x="2289810" y="2289810"/>
                </a:moveTo>
                <a:lnTo>
                  <a:pt x="2270760" y="2289810"/>
                </a:lnTo>
                <a:lnTo>
                  <a:pt x="2275840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69540" h="2669540">
                <a:moveTo>
                  <a:pt x="2283460" y="2283460"/>
                </a:moveTo>
                <a:lnTo>
                  <a:pt x="2264410" y="2283460"/>
                </a:lnTo>
                <a:lnTo>
                  <a:pt x="2269490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69540" h="2669540">
                <a:moveTo>
                  <a:pt x="2277110" y="2277110"/>
                </a:moveTo>
                <a:lnTo>
                  <a:pt x="2258060" y="2277110"/>
                </a:lnTo>
                <a:lnTo>
                  <a:pt x="2263140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69540" h="2669540">
                <a:moveTo>
                  <a:pt x="2270760" y="2270760"/>
                </a:moveTo>
                <a:lnTo>
                  <a:pt x="2251710" y="2270760"/>
                </a:lnTo>
                <a:lnTo>
                  <a:pt x="2256790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69540" h="2669540">
                <a:moveTo>
                  <a:pt x="2265680" y="2265680"/>
                </a:moveTo>
                <a:lnTo>
                  <a:pt x="2246630" y="2265680"/>
                </a:lnTo>
                <a:lnTo>
                  <a:pt x="2250440" y="2269490"/>
                </a:lnTo>
                <a:lnTo>
                  <a:pt x="2269490" y="2269490"/>
                </a:lnTo>
                <a:lnTo>
                  <a:pt x="2265680" y="2265680"/>
                </a:lnTo>
                <a:close/>
              </a:path>
              <a:path w="2669540" h="2669540">
                <a:moveTo>
                  <a:pt x="2259330" y="2259330"/>
                </a:moveTo>
                <a:lnTo>
                  <a:pt x="2240280" y="225933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59330" y="2259330"/>
                </a:lnTo>
                <a:close/>
              </a:path>
              <a:path w="2669540" h="2669540">
                <a:moveTo>
                  <a:pt x="2252980" y="2252980"/>
                </a:moveTo>
                <a:lnTo>
                  <a:pt x="2233930" y="225298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2980" y="2252980"/>
                </a:lnTo>
                <a:close/>
              </a:path>
              <a:path w="2669540" h="2669540">
                <a:moveTo>
                  <a:pt x="2246630" y="2246630"/>
                </a:moveTo>
                <a:lnTo>
                  <a:pt x="2227580" y="224663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46630" y="2246630"/>
                </a:lnTo>
                <a:close/>
              </a:path>
              <a:path w="2669540" h="2669540">
                <a:moveTo>
                  <a:pt x="2240280" y="2240280"/>
                </a:moveTo>
                <a:lnTo>
                  <a:pt x="2221230" y="224028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69540" h="2669540">
                <a:moveTo>
                  <a:pt x="2233930" y="2233930"/>
                </a:moveTo>
                <a:lnTo>
                  <a:pt x="2214880" y="223393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69540" h="2669540">
                <a:moveTo>
                  <a:pt x="2227580" y="2227580"/>
                </a:moveTo>
                <a:lnTo>
                  <a:pt x="2208530" y="222758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69540" h="2669540">
                <a:moveTo>
                  <a:pt x="2221230" y="2221230"/>
                </a:moveTo>
                <a:lnTo>
                  <a:pt x="2202180" y="222123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69540" h="2669540">
                <a:moveTo>
                  <a:pt x="2214880" y="2214880"/>
                </a:moveTo>
                <a:lnTo>
                  <a:pt x="2195830" y="2214880"/>
                </a:lnTo>
                <a:lnTo>
                  <a:pt x="2200910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69540" h="2669540">
                <a:moveTo>
                  <a:pt x="2208530" y="2208530"/>
                </a:moveTo>
                <a:lnTo>
                  <a:pt x="2189480" y="220853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69540" h="2669540">
                <a:moveTo>
                  <a:pt x="2202180" y="2202180"/>
                </a:moveTo>
                <a:lnTo>
                  <a:pt x="2183130" y="220218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69540" h="2669540">
                <a:moveTo>
                  <a:pt x="2195830" y="2195830"/>
                </a:moveTo>
                <a:lnTo>
                  <a:pt x="2176780" y="219583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69540" h="2669540">
                <a:moveTo>
                  <a:pt x="2189480" y="2189480"/>
                </a:moveTo>
                <a:lnTo>
                  <a:pt x="2170430" y="218948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69540" h="2669540">
                <a:moveTo>
                  <a:pt x="2183130" y="2183130"/>
                </a:moveTo>
                <a:lnTo>
                  <a:pt x="2164080" y="218313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69540" h="2669540">
                <a:moveTo>
                  <a:pt x="2176780" y="2176780"/>
                </a:moveTo>
                <a:lnTo>
                  <a:pt x="2157730" y="217678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69540" h="2669540">
                <a:moveTo>
                  <a:pt x="2170430" y="2170430"/>
                </a:moveTo>
                <a:lnTo>
                  <a:pt x="2151380" y="217043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69540" h="2669540">
                <a:moveTo>
                  <a:pt x="2164080" y="2164080"/>
                </a:moveTo>
                <a:lnTo>
                  <a:pt x="2145030" y="216408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69540" h="2669540">
                <a:moveTo>
                  <a:pt x="2157730" y="2157730"/>
                </a:moveTo>
                <a:lnTo>
                  <a:pt x="2138680" y="215773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69540" h="2669540">
                <a:moveTo>
                  <a:pt x="2151380" y="2151380"/>
                </a:moveTo>
                <a:lnTo>
                  <a:pt x="2132330" y="2151380"/>
                </a:lnTo>
                <a:lnTo>
                  <a:pt x="2137410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69540" h="2669540">
                <a:moveTo>
                  <a:pt x="2145030" y="2145030"/>
                </a:moveTo>
                <a:lnTo>
                  <a:pt x="2125980" y="2145030"/>
                </a:lnTo>
                <a:lnTo>
                  <a:pt x="2131060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69540" h="2669540">
                <a:moveTo>
                  <a:pt x="2138680" y="2138680"/>
                </a:moveTo>
                <a:lnTo>
                  <a:pt x="2119630" y="2138680"/>
                </a:lnTo>
                <a:lnTo>
                  <a:pt x="2124710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69540" h="2669540">
                <a:moveTo>
                  <a:pt x="2132330" y="2132330"/>
                </a:moveTo>
                <a:lnTo>
                  <a:pt x="2113280" y="2132330"/>
                </a:lnTo>
                <a:lnTo>
                  <a:pt x="2118360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69540" h="2669540">
                <a:moveTo>
                  <a:pt x="2125980" y="2125980"/>
                </a:moveTo>
                <a:lnTo>
                  <a:pt x="2106930" y="2125980"/>
                </a:lnTo>
                <a:lnTo>
                  <a:pt x="2112010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69540" h="2669540">
                <a:moveTo>
                  <a:pt x="2119630" y="2119630"/>
                </a:moveTo>
                <a:lnTo>
                  <a:pt x="2100580" y="2119630"/>
                </a:lnTo>
                <a:lnTo>
                  <a:pt x="2105660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69540" h="2669540">
                <a:moveTo>
                  <a:pt x="2113280" y="2113280"/>
                </a:moveTo>
                <a:lnTo>
                  <a:pt x="2094230" y="2113280"/>
                </a:lnTo>
                <a:lnTo>
                  <a:pt x="2099310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69540" h="2669540">
                <a:moveTo>
                  <a:pt x="2106930" y="2106930"/>
                </a:moveTo>
                <a:lnTo>
                  <a:pt x="2087880" y="2106930"/>
                </a:lnTo>
                <a:lnTo>
                  <a:pt x="20929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69540" h="2669540">
                <a:moveTo>
                  <a:pt x="2100580" y="2100580"/>
                </a:moveTo>
                <a:lnTo>
                  <a:pt x="2081530" y="2100580"/>
                </a:lnTo>
                <a:lnTo>
                  <a:pt x="2086610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69540" h="2669540">
                <a:moveTo>
                  <a:pt x="2094230" y="2094230"/>
                </a:moveTo>
                <a:lnTo>
                  <a:pt x="2075180" y="2094230"/>
                </a:lnTo>
                <a:lnTo>
                  <a:pt x="2080260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69540" h="2669540">
                <a:moveTo>
                  <a:pt x="2087880" y="2087880"/>
                </a:moveTo>
                <a:lnTo>
                  <a:pt x="2068830" y="2087880"/>
                </a:lnTo>
                <a:lnTo>
                  <a:pt x="2073910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69540" h="2669540">
                <a:moveTo>
                  <a:pt x="2081530" y="2081530"/>
                </a:moveTo>
                <a:lnTo>
                  <a:pt x="2062480" y="2081530"/>
                </a:lnTo>
                <a:lnTo>
                  <a:pt x="2067560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69540" h="2669540">
                <a:moveTo>
                  <a:pt x="2075180" y="2075180"/>
                </a:moveTo>
                <a:lnTo>
                  <a:pt x="2056130" y="2075180"/>
                </a:lnTo>
                <a:lnTo>
                  <a:pt x="2061210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69540" h="2669540">
                <a:moveTo>
                  <a:pt x="2068830" y="2068830"/>
                </a:moveTo>
                <a:lnTo>
                  <a:pt x="2049780" y="2068830"/>
                </a:lnTo>
                <a:lnTo>
                  <a:pt x="2054860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69540" h="2669540">
                <a:moveTo>
                  <a:pt x="1860550" y="1860550"/>
                </a:moveTo>
                <a:lnTo>
                  <a:pt x="1841500" y="1860550"/>
                </a:lnTo>
                <a:lnTo>
                  <a:pt x="2048510" y="2067560"/>
                </a:lnTo>
                <a:lnTo>
                  <a:pt x="2067560" y="2067560"/>
                </a:lnTo>
                <a:lnTo>
                  <a:pt x="1860550" y="186055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0" y="4202429"/>
            <a:ext cx="2650490" cy="2650490"/>
          </a:xfrm>
          <a:custGeom>
            <a:avLst/>
            <a:gdLst/>
            <a:ahLst/>
            <a:cxnLst/>
            <a:rect l="l" t="t" r="r" b="b"/>
            <a:pathLst>
              <a:path w="2650490" h="2650490">
                <a:moveTo>
                  <a:pt x="0" y="0"/>
                </a:moveTo>
                <a:lnTo>
                  <a:pt x="0" y="3810"/>
                </a:lnTo>
                <a:lnTo>
                  <a:pt x="3809" y="3810"/>
                </a:lnTo>
                <a:lnTo>
                  <a:pt x="0" y="0"/>
                </a:lnTo>
                <a:close/>
              </a:path>
              <a:path w="2650490" h="2650490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2650490" h="2650490">
                <a:moveTo>
                  <a:pt x="10160" y="10160"/>
                </a:moveTo>
                <a:lnTo>
                  <a:pt x="0" y="10160"/>
                </a:lnTo>
                <a:lnTo>
                  <a:pt x="0" y="16509"/>
                </a:lnTo>
                <a:lnTo>
                  <a:pt x="16509" y="16509"/>
                </a:lnTo>
                <a:lnTo>
                  <a:pt x="10160" y="10160"/>
                </a:lnTo>
                <a:close/>
              </a:path>
              <a:path w="2650490" h="2650490">
                <a:moveTo>
                  <a:pt x="16510" y="16510"/>
                </a:moveTo>
                <a:lnTo>
                  <a:pt x="0" y="16510"/>
                </a:lnTo>
                <a:lnTo>
                  <a:pt x="0" y="20250"/>
                </a:lnTo>
                <a:lnTo>
                  <a:pt x="2610" y="22860"/>
                </a:lnTo>
                <a:lnTo>
                  <a:pt x="22859" y="22860"/>
                </a:lnTo>
                <a:lnTo>
                  <a:pt x="16510" y="16510"/>
                </a:lnTo>
                <a:close/>
              </a:path>
              <a:path w="2650490" h="2650490">
                <a:moveTo>
                  <a:pt x="22860" y="22860"/>
                </a:moveTo>
                <a:lnTo>
                  <a:pt x="2610" y="22860"/>
                </a:lnTo>
                <a:lnTo>
                  <a:pt x="8963" y="29209"/>
                </a:lnTo>
                <a:lnTo>
                  <a:pt x="29209" y="29209"/>
                </a:lnTo>
                <a:lnTo>
                  <a:pt x="22860" y="22860"/>
                </a:lnTo>
                <a:close/>
              </a:path>
              <a:path w="2650490" h="2650490">
                <a:moveTo>
                  <a:pt x="29209" y="29210"/>
                </a:moveTo>
                <a:lnTo>
                  <a:pt x="8963" y="29210"/>
                </a:lnTo>
                <a:lnTo>
                  <a:pt x="15316" y="35559"/>
                </a:lnTo>
                <a:lnTo>
                  <a:pt x="35559" y="35559"/>
                </a:lnTo>
                <a:lnTo>
                  <a:pt x="29209" y="29210"/>
                </a:lnTo>
                <a:close/>
              </a:path>
              <a:path w="2650490" h="2650490">
                <a:moveTo>
                  <a:pt x="35560" y="35560"/>
                </a:moveTo>
                <a:lnTo>
                  <a:pt x="15316" y="35560"/>
                </a:lnTo>
                <a:lnTo>
                  <a:pt x="21668" y="41910"/>
                </a:lnTo>
                <a:lnTo>
                  <a:pt x="41909" y="41910"/>
                </a:lnTo>
                <a:lnTo>
                  <a:pt x="35560" y="35560"/>
                </a:lnTo>
                <a:close/>
              </a:path>
              <a:path w="2650490" h="2650490">
                <a:moveTo>
                  <a:pt x="41910" y="41910"/>
                </a:moveTo>
                <a:lnTo>
                  <a:pt x="21668" y="41910"/>
                </a:lnTo>
                <a:lnTo>
                  <a:pt x="28021" y="48259"/>
                </a:lnTo>
                <a:lnTo>
                  <a:pt x="48259" y="48259"/>
                </a:lnTo>
                <a:lnTo>
                  <a:pt x="41910" y="41910"/>
                </a:lnTo>
                <a:close/>
              </a:path>
              <a:path w="2650490" h="2650490">
                <a:moveTo>
                  <a:pt x="48260" y="48260"/>
                </a:moveTo>
                <a:lnTo>
                  <a:pt x="28021" y="48260"/>
                </a:lnTo>
                <a:lnTo>
                  <a:pt x="34374" y="54610"/>
                </a:lnTo>
                <a:lnTo>
                  <a:pt x="54609" y="54610"/>
                </a:lnTo>
                <a:lnTo>
                  <a:pt x="48260" y="48260"/>
                </a:lnTo>
                <a:close/>
              </a:path>
              <a:path w="2650490" h="2650490">
                <a:moveTo>
                  <a:pt x="54610" y="54610"/>
                </a:moveTo>
                <a:lnTo>
                  <a:pt x="34374" y="54610"/>
                </a:lnTo>
                <a:lnTo>
                  <a:pt x="40727" y="60959"/>
                </a:lnTo>
                <a:lnTo>
                  <a:pt x="60959" y="60959"/>
                </a:lnTo>
                <a:lnTo>
                  <a:pt x="54610" y="54610"/>
                </a:lnTo>
                <a:close/>
              </a:path>
              <a:path w="2650490" h="2650490">
                <a:moveTo>
                  <a:pt x="60960" y="60960"/>
                </a:moveTo>
                <a:lnTo>
                  <a:pt x="40727" y="60960"/>
                </a:lnTo>
                <a:lnTo>
                  <a:pt x="47079" y="67309"/>
                </a:lnTo>
                <a:lnTo>
                  <a:pt x="67309" y="67309"/>
                </a:lnTo>
                <a:lnTo>
                  <a:pt x="60960" y="60960"/>
                </a:lnTo>
                <a:close/>
              </a:path>
              <a:path w="2650490" h="2650490">
                <a:moveTo>
                  <a:pt x="67310" y="67310"/>
                </a:moveTo>
                <a:lnTo>
                  <a:pt x="47079" y="67310"/>
                </a:lnTo>
                <a:lnTo>
                  <a:pt x="53432" y="73660"/>
                </a:lnTo>
                <a:lnTo>
                  <a:pt x="73659" y="73660"/>
                </a:lnTo>
                <a:lnTo>
                  <a:pt x="67310" y="67310"/>
                </a:lnTo>
                <a:close/>
              </a:path>
              <a:path w="2650490" h="2650490">
                <a:moveTo>
                  <a:pt x="73660" y="73660"/>
                </a:moveTo>
                <a:lnTo>
                  <a:pt x="53432" y="73660"/>
                </a:lnTo>
                <a:lnTo>
                  <a:pt x="59785" y="80009"/>
                </a:lnTo>
                <a:lnTo>
                  <a:pt x="80009" y="80009"/>
                </a:lnTo>
                <a:lnTo>
                  <a:pt x="73660" y="73660"/>
                </a:lnTo>
                <a:close/>
              </a:path>
              <a:path w="2650490" h="2650490">
                <a:moveTo>
                  <a:pt x="80010" y="80010"/>
                </a:moveTo>
                <a:lnTo>
                  <a:pt x="59785" y="80010"/>
                </a:lnTo>
                <a:lnTo>
                  <a:pt x="66137" y="86360"/>
                </a:lnTo>
                <a:lnTo>
                  <a:pt x="86359" y="86360"/>
                </a:lnTo>
                <a:lnTo>
                  <a:pt x="80010" y="80010"/>
                </a:lnTo>
                <a:close/>
              </a:path>
              <a:path w="2650490" h="2650490">
                <a:moveTo>
                  <a:pt x="86360" y="86360"/>
                </a:moveTo>
                <a:lnTo>
                  <a:pt x="66137" y="86360"/>
                </a:lnTo>
                <a:lnTo>
                  <a:pt x="78843" y="99059"/>
                </a:lnTo>
                <a:lnTo>
                  <a:pt x="99059" y="99059"/>
                </a:lnTo>
                <a:lnTo>
                  <a:pt x="86360" y="86360"/>
                </a:lnTo>
                <a:close/>
              </a:path>
              <a:path w="2650490" h="2650490">
                <a:moveTo>
                  <a:pt x="99060" y="99060"/>
                </a:moveTo>
                <a:lnTo>
                  <a:pt x="78843" y="99060"/>
                </a:lnTo>
                <a:lnTo>
                  <a:pt x="85196" y="105410"/>
                </a:lnTo>
                <a:lnTo>
                  <a:pt x="105409" y="105410"/>
                </a:lnTo>
                <a:lnTo>
                  <a:pt x="99060" y="99060"/>
                </a:lnTo>
                <a:close/>
              </a:path>
              <a:path w="2650490" h="2650490">
                <a:moveTo>
                  <a:pt x="105410" y="105410"/>
                </a:moveTo>
                <a:lnTo>
                  <a:pt x="85196" y="105410"/>
                </a:lnTo>
                <a:lnTo>
                  <a:pt x="91548" y="111760"/>
                </a:lnTo>
                <a:lnTo>
                  <a:pt x="111759" y="111760"/>
                </a:lnTo>
                <a:lnTo>
                  <a:pt x="105410" y="105410"/>
                </a:lnTo>
                <a:close/>
              </a:path>
              <a:path w="2650490" h="2650490">
                <a:moveTo>
                  <a:pt x="111760" y="111760"/>
                </a:moveTo>
                <a:lnTo>
                  <a:pt x="91548" y="111760"/>
                </a:lnTo>
                <a:lnTo>
                  <a:pt x="97901" y="118110"/>
                </a:lnTo>
                <a:lnTo>
                  <a:pt x="118109" y="118110"/>
                </a:lnTo>
                <a:lnTo>
                  <a:pt x="111760" y="111760"/>
                </a:lnTo>
                <a:close/>
              </a:path>
              <a:path w="2650490" h="2650490">
                <a:moveTo>
                  <a:pt x="118110" y="118110"/>
                </a:moveTo>
                <a:lnTo>
                  <a:pt x="97901" y="118110"/>
                </a:lnTo>
                <a:lnTo>
                  <a:pt x="104254" y="124460"/>
                </a:lnTo>
                <a:lnTo>
                  <a:pt x="124459" y="124460"/>
                </a:lnTo>
                <a:lnTo>
                  <a:pt x="118110" y="118110"/>
                </a:lnTo>
                <a:close/>
              </a:path>
              <a:path w="2650490" h="2650490">
                <a:moveTo>
                  <a:pt x="124460" y="124460"/>
                </a:moveTo>
                <a:lnTo>
                  <a:pt x="104254" y="124460"/>
                </a:lnTo>
                <a:lnTo>
                  <a:pt x="110607" y="130809"/>
                </a:lnTo>
                <a:lnTo>
                  <a:pt x="130809" y="130809"/>
                </a:lnTo>
                <a:lnTo>
                  <a:pt x="124460" y="124460"/>
                </a:lnTo>
                <a:close/>
              </a:path>
              <a:path w="2650490" h="2650490">
                <a:moveTo>
                  <a:pt x="130810" y="130810"/>
                </a:moveTo>
                <a:lnTo>
                  <a:pt x="110607" y="130810"/>
                </a:lnTo>
                <a:lnTo>
                  <a:pt x="116959" y="137160"/>
                </a:lnTo>
                <a:lnTo>
                  <a:pt x="137160" y="137160"/>
                </a:lnTo>
                <a:lnTo>
                  <a:pt x="130810" y="130810"/>
                </a:lnTo>
                <a:close/>
              </a:path>
              <a:path w="2650490" h="2650490">
                <a:moveTo>
                  <a:pt x="137160" y="137160"/>
                </a:moveTo>
                <a:lnTo>
                  <a:pt x="116959" y="137160"/>
                </a:lnTo>
                <a:lnTo>
                  <a:pt x="123312" y="143510"/>
                </a:lnTo>
                <a:lnTo>
                  <a:pt x="143509" y="143510"/>
                </a:lnTo>
                <a:lnTo>
                  <a:pt x="137160" y="137160"/>
                </a:lnTo>
                <a:close/>
              </a:path>
              <a:path w="2650490" h="2650490">
                <a:moveTo>
                  <a:pt x="143510" y="143510"/>
                </a:moveTo>
                <a:lnTo>
                  <a:pt x="123312" y="143510"/>
                </a:lnTo>
                <a:lnTo>
                  <a:pt x="129665" y="149860"/>
                </a:lnTo>
                <a:lnTo>
                  <a:pt x="149859" y="149860"/>
                </a:lnTo>
                <a:lnTo>
                  <a:pt x="143510" y="143510"/>
                </a:lnTo>
                <a:close/>
              </a:path>
              <a:path w="2650490" h="2650490">
                <a:moveTo>
                  <a:pt x="149860" y="149860"/>
                </a:moveTo>
                <a:lnTo>
                  <a:pt x="129665" y="149860"/>
                </a:lnTo>
                <a:lnTo>
                  <a:pt x="142370" y="162560"/>
                </a:lnTo>
                <a:lnTo>
                  <a:pt x="162559" y="162560"/>
                </a:lnTo>
                <a:lnTo>
                  <a:pt x="149860" y="149860"/>
                </a:lnTo>
                <a:close/>
              </a:path>
              <a:path w="2650490" h="2650490">
                <a:moveTo>
                  <a:pt x="162560" y="162560"/>
                </a:moveTo>
                <a:lnTo>
                  <a:pt x="142370" y="162560"/>
                </a:lnTo>
                <a:lnTo>
                  <a:pt x="148723" y="168910"/>
                </a:lnTo>
                <a:lnTo>
                  <a:pt x="168909" y="168910"/>
                </a:lnTo>
                <a:lnTo>
                  <a:pt x="162560" y="162560"/>
                </a:lnTo>
                <a:close/>
              </a:path>
              <a:path w="2650490" h="2650490">
                <a:moveTo>
                  <a:pt x="168910" y="168910"/>
                </a:moveTo>
                <a:lnTo>
                  <a:pt x="148723" y="168910"/>
                </a:lnTo>
                <a:lnTo>
                  <a:pt x="155076" y="175260"/>
                </a:lnTo>
                <a:lnTo>
                  <a:pt x="175259" y="175260"/>
                </a:lnTo>
                <a:lnTo>
                  <a:pt x="168910" y="168910"/>
                </a:lnTo>
                <a:close/>
              </a:path>
              <a:path w="2650490" h="2650490">
                <a:moveTo>
                  <a:pt x="175260" y="175260"/>
                </a:moveTo>
                <a:lnTo>
                  <a:pt x="155076" y="175260"/>
                </a:lnTo>
                <a:lnTo>
                  <a:pt x="161428" y="181610"/>
                </a:lnTo>
                <a:lnTo>
                  <a:pt x="181610" y="181610"/>
                </a:lnTo>
                <a:lnTo>
                  <a:pt x="175260" y="175260"/>
                </a:lnTo>
                <a:close/>
              </a:path>
              <a:path w="2650490" h="2650490">
                <a:moveTo>
                  <a:pt x="181610" y="181610"/>
                </a:moveTo>
                <a:lnTo>
                  <a:pt x="161428" y="181610"/>
                </a:lnTo>
                <a:lnTo>
                  <a:pt x="167781" y="187960"/>
                </a:lnTo>
                <a:lnTo>
                  <a:pt x="187960" y="187960"/>
                </a:lnTo>
                <a:lnTo>
                  <a:pt x="181610" y="181610"/>
                </a:lnTo>
                <a:close/>
              </a:path>
              <a:path w="2650490" h="2650490">
                <a:moveTo>
                  <a:pt x="187960" y="187960"/>
                </a:moveTo>
                <a:lnTo>
                  <a:pt x="167781" y="187960"/>
                </a:lnTo>
                <a:lnTo>
                  <a:pt x="174134" y="194310"/>
                </a:lnTo>
                <a:lnTo>
                  <a:pt x="194309" y="194310"/>
                </a:lnTo>
                <a:lnTo>
                  <a:pt x="187960" y="187960"/>
                </a:lnTo>
                <a:close/>
              </a:path>
              <a:path w="2650490" h="2650490">
                <a:moveTo>
                  <a:pt x="194310" y="194310"/>
                </a:moveTo>
                <a:lnTo>
                  <a:pt x="174134" y="194310"/>
                </a:lnTo>
                <a:lnTo>
                  <a:pt x="180487" y="200659"/>
                </a:lnTo>
                <a:lnTo>
                  <a:pt x="200659" y="200659"/>
                </a:lnTo>
                <a:lnTo>
                  <a:pt x="194310" y="194310"/>
                </a:lnTo>
                <a:close/>
              </a:path>
              <a:path w="2650490" h="2650490">
                <a:moveTo>
                  <a:pt x="200660" y="200660"/>
                </a:moveTo>
                <a:lnTo>
                  <a:pt x="180487" y="200660"/>
                </a:lnTo>
                <a:lnTo>
                  <a:pt x="186839" y="207010"/>
                </a:lnTo>
                <a:lnTo>
                  <a:pt x="207009" y="207010"/>
                </a:lnTo>
                <a:lnTo>
                  <a:pt x="200660" y="200660"/>
                </a:lnTo>
                <a:close/>
              </a:path>
              <a:path w="2650490" h="2650490">
                <a:moveTo>
                  <a:pt x="207010" y="207010"/>
                </a:moveTo>
                <a:lnTo>
                  <a:pt x="186839" y="207010"/>
                </a:lnTo>
                <a:lnTo>
                  <a:pt x="199545" y="219709"/>
                </a:lnTo>
                <a:lnTo>
                  <a:pt x="219709" y="219709"/>
                </a:lnTo>
                <a:lnTo>
                  <a:pt x="207010" y="207010"/>
                </a:lnTo>
                <a:close/>
              </a:path>
              <a:path w="2650490" h="2650490">
                <a:moveTo>
                  <a:pt x="219710" y="219710"/>
                </a:moveTo>
                <a:lnTo>
                  <a:pt x="199545" y="219710"/>
                </a:lnTo>
                <a:lnTo>
                  <a:pt x="205898" y="226060"/>
                </a:lnTo>
                <a:lnTo>
                  <a:pt x="226059" y="226060"/>
                </a:lnTo>
                <a:lnTo>
                  <a:pt x="219710" y="219710"/>
                </a:lnTo>
                <a:close/>
              </a:path>
              <a:path w="2650490" h="2650490">
                <a:moveTo>
                  <a:pt x="226060" y="226060"/>
                </a:moveTo>
                <a:lnTo>
                  <a:pt x="205898" y="226060"/>
                </a:lnTo>
                <a:lnTo>
                  <a:pt x="212250" y="232410"/>
                </a:lnTo>
                <a:lnTo>
                  <a:pt x="232409" y="232410"/>
                </a:lnTo>
                <a:lnTo>
                  <a:pt x="226060" y="226060"/>
                </a:lnTo>
                <a:close/>
              </a:path>
              <a:path w="2650490" h="2650490">
                <a:moveTo>
                  <a:pt x="232410" y="232410"/>
                </a:moveTo>
                <a:lnTo>
                  <a:pt x="212250" y="232410"/>
                </a:lnTo>
                <a:lnTo>
                  <a:pt x="218603" y="238760"/>
                </a:lnTo>
                <a:lnTo>
                  <a:pt x="238759" y="238760"/>
                </a:lnTo>
                <a:lnTo>
                  <a:pt x="232410" y="232410"/>
                </a:lnTo>
                <a:close/>
              </a:path>
              <a:path w="2650490" h="2650490">
                <a:moveTo>
                  <a:pt x="238760" y="238760"/>
                </a:moveTo>
                <a:lnTo>
                  <a:pt x="218603" y="238760"/>
                </a:lnTo>
                <a:lnTo>
                  <a:pt x="231309" y="251460"/>
                </a:lnTo>
                <a:lnTo>
                  <a:pt x="251459" y="251460"/>
                </a:lnTo>
                <a:lnTo>
                  <a:pt x="238760" y="238760"/>
                </a:lnTo>
                <a:close/>
              </a:path>
              <a:path w="2650490" h="2650490">
                <a:moveTo>
                  <a:pt x="251460" y="251460"/>
                </a:moveTo>
                <a:lnTo>
                  <a:pt x="231309" y="251460"/>
                </a:lnTo>
                <a:lnTo>
                  <a:pt x="237661" y="257809"/>
                </a:lnTo>
                <a:lnTo>
                  <a:pt x="257809" y="257809"/>
                </a:lnTo>
                <a:lnTo>
                  <a:pt x="251460" y="251460"/>
                </a:lnTo>
                <a:close/>
              </a:path>
              <a:path w="2650490" h="2650490">
                <a:moveTo>
                  <a:pt x="257810" y="257810"/>
                </a:moveTo>
                <a:lnTo>
                  <a:pt x="237661" y="257810"/>
                </a:lnTo>
                <a:lnTo>
                  <a:pt x="244014" y="264160"/>
                </a:lnTo>
                <a:lnTo>
                  <a:pt x="264159" y="264160"/>
                </a:lnTo>
                <a:lnTo>
                  <a:pt x="257810" y="257810"/>
                </a:lnTo>
                <a:close/>
              </a:path>
              <a:path w="2650490" h="2650490">
                <a:moveTo>
                  <a:pt x="264160" y="264160"/>
                </a:moveTo>
                <a:lnTo>
                  <a:pt x="244014" y="264160"/>
                </a:lnTo>
                <a:lnTo>
                  <a:pt x="250367" y="270509"/>
                </a:lnTo>
                <a:lnTo>
                  <a:pt x="270509" y="270509"/>
                </a:lnTo>
                <a:lnTo>
                  <a:pt x="264160" y="264160"/>
                </a:lnTo>
                <a:close/>
              </a:path>
              <a:path w="2650490" h="2650490">
                <a:moveTo>
                  <a:pt x="270510" y="270510"/>
                </a:moveTo>
                <a:lnTo>
                  <a:pt x="250367" y="270510"/>
                </a:lnTo>
                <a:lnTo>
                  <a:pt x="256720" y="276859"/>
                </a:lnTo>
                <a:lnTo>
                  <a:pt x="276859" y="276859"/>
                </a:lnTo>
                <a:lnTo>
                  <a:pt x="270510" y="270510"/>
                </a:lnTo>
                <a:close/>
              </a:path>
              <a:path w="2650490" h="2650490">
                <a:moveTo>
                  <a:pt x="276860" y="276860"/>
                </a:moveTo>
                <a:lnTo>
                  <a:pt x="256720" y="276860"/>
                </a:lnTo>
                <a:lnTo>
                  <a:pt x="269425" y="289560"/>
                </a:lnTo>
                <a:lnTo>
                  <a:pt x="289559" y="289560"/>
                </a:lnTo>
                <a:lnTo>
                  <a:pt x="276860" y="276860"/>
                </a:lnTo>
                <a:close/>
              </a:path>
              <a:path w="2650490" h="2650490">
                <a:moveTo>
                  <a:pt x="289560" y="289560"/>
                </a:moveTo>
                <a:lnTo>
                  <a:pt x="269425" y="289560"/>
                </a:lnTo>
                <a:lnTo>
                  <a:pt x="275778" y="295910"/>
                </a:lnTo>
                <a:lnTo>
                  <a:pt x="295909" y="295910"/>
                </a:lnTo>
                <a:lnTo>
                  <a:pt x="289560" y="289560"/>
                </a:lnTo>
                <a:close/>
              </a:path>
              <a:path w="2650490" h="2650490">
                <a:moveTo>
                  <a:pt x="295910" y="295910"/>
                </a:moveTo>
                <a:lnTo>
                  <a:pt x="275778" y="295910"/>
                </a:lnTo>
                <a:lnTo>
                  <a:pt x="282130" y="302260"/>
                </a:lnTo>
                <a:lnTo>
                  <a:pt x="302259" y="302260"/>
                </a:lnTo>
                <a:lnTo>
                  <a:pt x="295910" y="295910"/>
                </a:lnTo>
                <a:close/>
              </a:path>
              <a:path w="2650490" h="2650490">
                <a:moveTo>
                  <a:pt x="302260" y="302260"/>
                </a:moveTo>
                <a:lnTo>
                  <a:pt x="282130" y="302260"/>
                </a:lnTo>
                <a:lnTo>
                  <a:pt x="288483" y="308609"/>
                </a:lnTo>
                <a:lnTo>
                  <a:pt x="308609" y="308609"/>
                </a:lnTo>
                <a:lnTo>
                  <a:pt x="302260" y="302260"/>
                </a:lnTo>
                <a:close/>
              </a:path>
              <a:path w="2650490" h="2650490">
                <a:moveTo>
                  <a:pt x="308610" y="308610"/>
                </a:moveTo>
                <a:lnTo>
                  <a:pt x="288483" y="308610"/>
                </a:lnTo>
                <a:lnTo>
                  <a:pt x="301189" y="321310"/>
                </a:lnTo>
                <a:lnTo>
                  <a:pt x="321310" y="321310"/>
                </a:lnTo>
                <a:lnTo>
                  <a:pt x="308610" y="308610"/>
                </a:lnTo>
                <a:close/>
              </a:path>
              <a:path w="2650490" h="2650490">
                <a:moveTo>
                  <a:pt x="321310" y="321310"/>
                </a:moveTo>
                <a:lnTo>
                  <a:pt x="301189" y="321310"/>
                </a:lnTo>
                <a:lnTo>
                  <a:pt x="313894" y="334010"/>
                </a:lnTo>
                <a:lnTo>
                  <a:pt x="334009" y="334010"/>
                </a:lnTo>
                <a:lnTo>
                  <a:pt x="321310" y="321310"/>
                </a:lnTo>
                <a:close/>
              </a:path>
              <a:path w="2650490" h="2650490">
                <a:moveTo>
                  <a:pt x="334010" y="334010"/>
                </a:moveTo>
                <a:lnTo>
                  <a:pt x="313894" y="334010"/>
                </a:lnTo>
                <a:lnTo>
                  <a:pt x="320247" y="340360"/>
                </a:lnTo>
                <a:lnTo>
                  <a:pt x="340359" y="340360"/>
                </a:lnTo>
                <a:lnTo>
                  <a:pt x="334010" y="334010"/>
                </a:lnTo>
                <a:close/>
              </a:path>
              <a:path w="2650490" h="2650490">
                <a:moveTo>
                  <a:pt x="340360" y="340360"/>
                </a:moveTo>
                <a:lnTo>
                  <a:pt x="320247" y="340360"/>
                </a:lnTo>
                <a:lnTo>
                  <a:pt x="326600" y="346709"/>
                </a:lnTo>
                <a:lnTo>
                  <a:pt x="346709" y="346709"/>
                </a:lnTo>
                <a:lnTo>
                  <a:pt x="340360" y="340360"/>
                </a:lnTo>
                <a:close/>
              </a:path>
              <a:path w="2650490" h="2650490">
                <a:moveTo>
                  <a:pt x="346710" y="346710"/>
                </a:moveTo>
                <a:lnTo>
                  <a:pt x="326600" y="346710"/>
                </a:lnTo>
                <a:lnTo>
                  <a:pt x="332952" y="353060"/>
                </a:lnTo>
                <a:lnTo>
                  <a:pt x="353059" y="353060"/>
                </a:lnTo>
                <a:lnTo>
                  <a:pt x="346710" y="346710"/>
                </a:lnTo>
                <a:close/>
              </a:path>
              <a:path w="2650490" h="2650490">
                <a:moveTo>
                  <a:pt x="353060" y="353060"/>
                </a:moveTo>
                <a:lnTo>
                  <a:pt x="332952" y="353060"/>
                </a:lnTo>
                <a:lnTo>
                  <a:pt x="345658" y="365760"/>
                </a:lnTo>
                <a:lnTo>
                  <a:pt x="365759" y="365760"/>
                </a:lnTo>
                <a:lnTo>
                  <a:pt x="353060" y="353060"/>
                </a:lnTo>
                <a:close/>
              </a:path>
              <a:path w="2650490" h="2650490">
                <a:moveTo>
                  <a:pt x="365760" y="365760"/>
                </a:moveTo>
                <a:lnTo>
                  <a:pt x="345658" y="365760"/>
                </a:lnTo>
                <a:lnTo>
                  <a:pt x="352011" y="372110"/>
                </a:lnTo>
                <a:lnTo>
                  <a:pt x="372109" y="372110"/>
                </a:lnTo>
                <a:lnTo>
                  <a:pt x="365760" y="365760"/>
                </a:lnTo>
                <a:close/>
              </a:path>
              <a:path w="2650490" h="2650490">
                <a:moveTo>
                  <a:pt x="372110" y="372110"/>
                </a:moveTo>
                <a:lnTo>
                  <a:pt x="352011" y="372110"/>
                </a:lnTo>
                <a:lnTo>
                  <a:pt x="358363" y="378459"/>
                </a:lnTo>
                <a:lnTo>
                  <a:pt x="378459" y="378459"/>
                </a:lnTo>
                <a:lnTo>
                  <a:pt x="372110" y="372110"/>
                </a:lnTo>
                <a:close/>
              </a:path>
              <a:path w="2650490" h="2650490">
                <a:moveTo>
                  <a:pt x="378460" y="378460"/>
                </a:moveTo>
                <a:lnTo>
                  <a:pt x="358363" y="378460"/>
                </a:lnTo>
                <a:lnTo>
                  <a:pt x="364716" y="384810"/>
                </a:lnTo>
                <a:lnTo>
                  <a:pt x="384809" y="384810"/>
                </a:lnTo>
                <a:lnTo>
                  <a:pt x="378460" y="378460"/>
                </a:lnTo>
                <a:close/>
              </a:path>
              <a:path w="2650490" h="2650490">
                <a:moveTo>
                  <a:pt x="384810" y="384810"/>
                </a:moveTo>
                <a:lnTo>
                  <a:pt x="364716" y="384810"/>
                </a:lnTo>
                <a:lnTo>
                  <a:pt x="377422" y="397510"/>
                </a:lnTo>
                <a:lnTo>
                  <a:pt x="397509" y="397510"/>
                </a:lnTo>
                <a:lnTo>
                  <a:pt x="384810" y="384810"/>
                </a:lnTo>
                <a:close/>
              </a:path>
              <a:path w="2650490" h="2650490">
                <a:moveTo>
                  <a:pt x="397510" y="397510"/>
                </a:moveTo>
                <a:lnTo>
                  <a:pt x="377422" y="397510"/>
                </a:lnTo>
                <a:lnTo>
                  <a:pt x="390127" y="410210"/>
                </a:lnTo>
                <a:lnTo>
                  <a:pt x="410210" y="410210"/>
                </a:lnTo>
                <a:lnTo>
                  <a:pt x="397510" y="397510"/>
                </a:lnTo>
                <a:close/>
              </a:path>
              <a:path w="2650490" h="2650490">
                <a:moveTo>
                  <a:pt x="410210" y="410210"/>
                </a:moveTo>
                <a:lnTo>
                  <a:pt x="390127" y="410210"/>
                </a:lnTo>
                <a:lnTo>
                  <a:pt x="396480" y="416560"/>
                </a:lnTo>
                <a:lnTo>
                  <a:pt x="416559" y="416560"/>
                </a:lnTo>
                <a:lnTo>
                  <a:pt x="410210" y="410210"/>
                </a:lnTo>
                <a:close/>
              </a:path>
              <a:path w="2650490" h="2650490">
                <a:moveTo>
                  <a:pt x="416560" y="416560"/>
                </a:moveTo>
                <a:lnTo>
                  <a:pt x="396480" y="416560"/>
                </a:lnTo>
                <a:lnTo>
                  <a:pt x="402832" y="422910"/>
                </a:lnTo>
                <a:lnTo>
                  <a:pt x="422909" y="422910"/>
                </a:lnTo>
                <a:lnTo>
                  <a:pt x="416560" y="416560"/>
                </a:lnTo>
                <a:close/>
              </a:path>
              <a:path w="2650490" h="2650490">
                <a:moveTo>
                  <a:pt x="422910" y="422910"/>
                </a:moveTo>
                <a:lnTo>
                  <a:pt x="402832" y="422910"/>
                </a:lnTo>
                <a:lnTo>
                  <a:pt x="409185" y="429260"/>
                </a:lnTo>
                <a:lnTo>
                  <a:pt x="429259" y="429260"/>
                </a:lnTo>
                <a:lnTo>
                  <a:pt x="422910" y="422910"/>
                </a:lnTo>
                <a:close/>
              </a:path>
              <a:path w="2650490" h="2650490">
                <a:moveTo>
                  <a:pt x="429260" y="429260"/>
                </a:moveTo>
                <a:lnTo>
                  <a:pt x="409185" y="429260"/>
                </a:lnTo>
                <a:lnTo>
                  <a:pt x="421891" y="441960"/>
                </a:lnTo>
                <a:lnTo>
                  <a:pt x="441959" y="441960"/>
                </a:lnTo>
                <a:lnTo>
                  <a:pt x="429260" y="429260"/>
                </a:lnTo>
                <a:close/>
              </a:path>
              <a:path w="2650490" h="2650490">
                <a:moveTo>
                  <a:pt x="441960" y="441960"/>
                </a:moveTo>
                <a:lnTo>
                  <a:pt x="421891" y="441960"/>
                </a:lnTo>
                <a:lnTo>
                  <a:pt x="428243" y="448310"/>
                </a:lnTo>
                <a:lnTo>
                  <a:pt x="448310" y="448310"/>
                </a:lnTo>
                <a:lnTo>
                  <a:pt x="441960" y="441960"/>
                </a:lnTo>
                <a:close/>
              </a:path>
              <a:path w="2650490" h="2650490">
                <a:moveTo>
                  <a:pt x="448310" y="448310"/>
                </a:moveTo>
                <a:lnTo>
                  <a:pt x="428243" y="448310"/>
                </a:lnTo>
                <a:lnTo>
                  <a:pt x="434596" y="454660"/>
                </a:lnTo>
                <a:lnTo>
                  <a:pt x="454659" y="454660"/>
                </a:lnTo>
                <a:lnTo>
                  <a:pt x="448310" y="448310"/>
                </a:lnTo>
                <a:close/>
              </a:path>
              <a:path w="2650490" h="2650490">
                <a:moveTo>
                  <a:pt x="454660" y="454660"/>
                </a:moveTo>
                <a:lnTo>
                  <a:pt x="434596" y="454660"/>
                </a:lnTo>
                <a:lnTo>
                  <a:pt x="440949" y="461010"/>
                </a:lnTo>
                <a:lnTo>
                  <a:pt x="461009" y="461010"/>
                </a:lnTo>
                <a:lnTo>
                  <a:pt x="454660" y="454660"/>
                </a:lnTo>
                <a:close/>
              </a:path>
              <a:path w="2650490" h="2650490">
                <a:moveTo>
                  <a:pt x="461010" y="461010"/>
                </a:moveTo>
                <a:lnTo>
                  <a:pt x="440949" y="461010"/>
                </a:lnTo>
                <a:lnTo>
                  <a:pt x="447302" y="467360"/>
                </a:lnTo>
                <a:lnTo>
                  <a:pt x="467360" y="467360"/>
                </a:lnTo>
                <a:lnTo>
                  <a:pt x="461010" y="461010"/>
                </a:lnTo>
                <a:close/>
              </a:path>
              <a:path w="2650490" h="2650490">
                <a:moveTo>
                  <a:pt x="467360" y="467360"/>
                </a:moveTo>
                <a:lnTo>
                  <a:pt x="447302" y="467360"/>
                </a:lnTo>
                <a:lnTo>
                  <a:pt x="453654" y="473710"/>
                </a:lnTo>
                <a:lnTo>
                  <a:pt x="473709" y="473710"/>
                </a:lnTo>
                <a:lnTo>
                  <a:pt x="467360" y="467360"/>
                </a:lnTo>
                <a:close/>
              </a:path>
              <a:path w="2650490" h="2650490">
                <a:moveTo>
                  <a:pt x="473710" y="473710"/>
                </a:moveTo>
                <a:lnTo>
                  <a:pt x="453654" y="473710"/>
                </a:lnTo>
                <a:lnTo>
                  <a:pt x="460007" y="480060"/>
                </a:lnTo>
                <a:lnTo>
                  <a:pt x="480060" y="480060"/>
                </a:lnTo>
                <a:lnTo>
                  <a:pt x="473710" y="473710"/>
                </a:lnTo>
                <a:close/>
              </a:path>
              <a:path w="2650490" h="2650490">
                <a:moveTo>
                  <a:pt x="480060" y="480060"/>
                </a:moveTo>
                <a:lnTo>
                  <a:pt x="460007" y="480060"/>
                </a:lnTo>
                <a:lnTo>
                  <a:pt x="472713" y="492760"/>
                </a:lnTo>
                <a:lnTo>
                  <a:pt x="492759" y="492760"/>
                </a:lnTo>
                <a:lnTo>
                  <a:pt x="480060" y="480060"/>
                </a:lnTo>
                <a:close/>
              </a:path>
              <a:path w="2650490" h="2650490">
                <a:moveTo>
                  <a:pt x="492760" y="492760"/>
                </a:moveTo>
                <a:lnTo>
                  <a:pt x="472713" y="492760"/>
                </a:lnTo>
                <a:lnTo>
                  <a:pt x="485418" y="505460"/>
                </a:lnTo>
                <a:lnTo>
                  <a:pt x="505460" y="505460"/>
                </a:lnTo>
                <a:lnTo>
                  <a:pt x="492760" y="492760"/>
                </a:lnTo>
                <a:close/>
              </a:path>
              <a:path w="2650490" h="2650490">
                <a:moveTo>
                  <a:pt x="505460" y="505460"/>
                </a:moveTo>
                <a:lnTo>
                  <a:pt x="485418" y="505460"/>
                </a:lnTo>
                <a:lnTo>
                  <a:pt x="491771" y="511810"/>
                </a:lnTo>
                <a:lnTo>
                  <a:pt x="511810" y="511810"/>
                </a:lnTo>
                <a:lnTo>
                  <a:pt x="505460" y="505460"/>
                </a:lnTo>
                <a:close/>
              </a:path>
              <a:path w="2650490" h="2650490">
                <a:moveTo>
                  <a:pt x="511810" y="511810"/>
                </a:moveTo>
                <a:lnTo>
                  <a:pt x="491771" y="511810"/>
                </a:lnTo>
                <a:lnTo>
                  <a:pt x="510829" y="530860"/>
                </a:lnTo>
                <a:lnTo>
                  <a:pt x="530860" y="530860"/>
                </a:lnTo>
                <a:lnTo>
                  <a:pt x="511810" y="511810"/>
                </a:lnTo>
                <a:close/>
              </a:path>
              <a:path w="2650490" h="2650490">
                <a:moveTo>
                  <a:pt x="530860" y="530860"/>
                </a:moveTo>
                <a:lnTo>
                  <a:pt x="510829" y="530860"/>
                </a:lnTo>
                <a:lnTo>
                  <a:pt x="517182" y="537210"/>
                </a:lnTo>
                <a:lnTo>
                  <a:pt x="537210" y="537210"/>
                </a:lnTo>
                <a:lnTo>
                  <a:pt x="530860" y="530860"/>
                </a:lnTo>
                <a:close/>
              </a:path>
              <a:path w="2650490" h="2650490">
                <a:moveTo>
                  <a:pt x="537210" y="537210"/>
                </a:moveTo>
                <a:lnTo>
                  <a:pt x="517182" y="537210"/>
                </a:lnTo>
                <a:lnTo>
                  <a:pt x="523534" y="543560"/>
                </a:lnTo>
                <a:lnTo>
                  <a:pt x="543560" y="543560"/>
                </a:lnTo>
                <a:lnTo>
                  <a:pt x="537210" y="537210"/>
                </a:lnTo>
                <a:close/>
              </a:path>
              <a:path w="2650490" h="2650490">
                <a:moveTo>
                  <a:pt x="543560" y="543560"/>
                </a:moveTo>
                <a:lnTo>
                  <a:pt x="523534" y="543560"/>
                </a:lnTo>
                <a:lnTo>
                  <a:pt x="536240" y="556260"/>
                </a:lnTo>
                <a:lnTo>
                  <a:pt x="556260" y="556260"/>
                </a:lnTo>
                <a:lnTo>
                  <a:pt x="543560" y="543560"/>
                </a:lnTo>
                <a:close/>
              </a:path>
              <a:path w="2650490" h="2650490">
                <a:moveTo>
                  <a:pt x="556260" y="556260"/>
                </a:moveTo>
                <a:lnTo>
                  <a:pt x="536240" y="556260"/>
                </a:lnTo>
                <a:lnTo>
                  <a:pt x="542593" y="562610"/>
                </a:lnTo>
                <a:lnTo>
                  <a:pt x="562610" y="562610"/>
                </a:lnTo>
                <a:lnTo>
                  <a:pt x="556260" y="556260"/>
                </a:lnTo>
                <a:close/>
              </a:path>
              <a:path w="2650490" h="2650490">
                <a:moveTo>
                  <a:pt x="562610" y="562610"/>
                </a:moveTo>
                <a:lnTo>
                  <a:pt x="542593" y="562610"/>
                </a:lnTo>
                <a:lnTo>
                  <a:pt x="548945" y="568960"/>
                </a:lnTo>
                <a:lnTo>
                  <a:pt x="568960" y="568960"/>
                </a:lnTo>
                <a:lnTo>
                  <a:pt x="562610" y="562610"/>
                </a:lnTo>
                <a:close/>
              </a:path>
              <a:path w="2650490" h="2650490">
                <a:moveTo>
                  <a:pt x="568960" y="568960"/>
                </a:moveTo>
                <a:lnTo>
                  <a:pt x="548945" y="568960"/>
                </a:lnTo>
                <a:lnTo>
                  <a:pt x="555298" y="575310"/>
                </a:lnTo>
                <a:lnTo>
                  <a:pt x="575310" y="575310"/>
                </a:lnTo>
                <a:lnTo>
                  <a:pt x="568960" y="568960"/>
                </a:lnTo>
                <a:close/>
              </a:path>
              <a:path w="2650490" h="2650490">
                <a:moveTo>
                  <a:pt x="575310" y="575310"/>
                </a:moveTo>
                <a:lnTo>
                  <a:pt x="555298" y="575310"/>
                </a:lnTo>
                <a:lnTo>
                  <a:pt x="561651" y="581660"/>
                </a:lnTo>
                <a:lnTo>
                  <a:pt x="581660" y="581660"/>
                </a:lnTo>
                <a:lnTo>
                  <a:pt x="575310" y="575310"/>
                </a:lnTo>
                <a:close/>
              </a:path>
              <a:path w="2650490" h="2650490">
                <a:moveTo>
                  <a:pt x="581660" y="581660"/>
                </a:moveTo>
                <a:lnTo>
                  <a:pt x="561651" y="581660"/>
                </a:lnTo>
                <a:lnTo>
                  <a:pt x="568004" y="588010"/>
                </a:lnTo>
                <a:lnTo>
                  <a:pt x="588009" y="588010"/>
                </a:lnTo>
                <a:lnTo>
                  <a:pt x="581660" y="581660"/>
                </a:lnTo>
                <a:close/>
              </a:path>
              <a:path w="2650490" h="2650490">
                <a:moveTo>
                  <a:pt x="588010" y="588010"/>
                </a:moveTo>
                <a:lnTo>
                  <a:pt x="568004" y="588010"/>
                </a:lnTo>
                <a:lnTo>
                  <a:pt x="574356" y="594360"/>
                </a:lnTo>
                <a:lnTo>
                  <a:pt x="594360" y="594360"/>
                </a:lnTo>
                <a:lnTo>
                  <a:pt x="588010" y="588010"/>
                </a:lnTo>
                <a:close/>
              </a:path>
              <a:path w="2650490" h="2650490">
                <a:moveTo>
                  <a:pt x="594360" y="594360"/>
                </a:moveTo>
                <a:lnTo>
                  <a:pt x="574356" y="594360"/>
                </a:lnTo>
                <a:lnTo>
                  <a:pt x="580709" y="600710"/>
                </a:lnTo>
                <a:lnTo>
                  <a:pt x="600709" y="600710"/>
                </a:lnTo>
                <a:lnTo>
                  <a:pt x="594360" y="594360"/>
                </a:lnTo>
                <a:close/>
              </a:path>
              <a:path w="2650490" h="2650490">
                <a:moveTo>
                  <a:pt x="600710" y="600710"/>
                </a:moveTo>
                <a:lnTo>
                  <a:pt x="580709" y="600710"/>
                </a:lnTo>
                <a:lnTo>
                  <a:pt x="587062" y="607060"/>
                </a:lnTo>
                <a:lnTo>
                  <a:pt x="607059" y="607060"/>
                </a:lnTo>
                <a:lnTo>
                  <a:pt x="600710" y="600710"/>
                </a:lnTo>
                <a:close/>
              </a:path>
              <a:path w="2650490" h="2650490">
                <a:moveTo>
                  <a:pt x="607060" y="607060"/>
                </a:moveTo>
                <a:lnTo>
                  <a:pt x="587062" y="607060"/>
                </a:lnTo>
                <a:lnTo>
                  <a:pt x="593415" y="613410"/>
                </a:lnTo>
                <a:lnTo>
                  <a:pt x="613409" y="613410"/>
                </a:lnTo>
                <a:lnTo>
                  <a:pt x="607060" y="607060"/>
                </a:lnTo>
                <a:close/>
              </a:path>
              <a:path w="2650490" h="2650490">
                <a:moveTo>
                  <a:pt x="613410" y="613410"/>
                </a:moveTo>
                <a:lnTo>
                  <a:pt x="593415" y="613410"/>
                </a:lnTo>
                <a:lnTo>
                  <a:pt x="599767" y="619760"/>
                </a:lnTo>
                <a:lnTo>
                  <a:pt x="619760" y="619760"/>
                </a:lnTo>
                <a:lnTo>
                  <a:pt x="613410" y="613410"/>
                </a:lnTo>
                <a:close/>
              </a:path>
              <a:path w="2650490" h="2650490">
                <a:moveTo>
                  <a:pt x="619760" y="619760"/>
                </a:moveTo>
                <a:lnTo>
                  <a:pt x="599767" y="619760"/>
                </a:lnTo>
                <a:lnTo>
                  <a:pt x="606120" y="626110"/>
                </a:lnTo>
                <a:lnTo>
                  <a:pt x="626109" y="626110"/>
                </a:lnTo>
                <a:lnTo>
                  <a:pt x="619760" y="619760"/>
                </a:lnTo>
                <a:close/>
              </a:path>
              <a:path w="2650490" h="2650490">
                <a:moveTo>
                  <a:pt x="626110" y="626110"/>
                </a:moveTo>
                <a:lnTo>
                  <a:pt x="606120" y="626110"/>
                </a:lnTo>
                <a:lnTo>
                  <a:pt x="618825" y="638810"/>
                </a:lnTo>
                <a:lnTo>
                  <a:pt x="638810" y="638810"/>
                </a:lnTo>
                <a:lnTo>
                  <a:pt x="626110" y="626110"/>
                </a:lnTo>
                <a:close/>
              </a:path>
              <a:path w="2650490" h="2650490">
                <a:moveTo>
                  <a:pt x="638810" y="638810"/>
                </a:moveTo>
                <a:lnTo>
                  <a:pt x="618825" y="638810"/>
                </a:lnTo>
                <a:lnTo>
                  <a:pt x="625178" y="645160"/>
                </a:lnTo>
                <a:lnTo>
                  <a:pt x="645159" y="645160"/>
                </a:lnTo>
                <a:lnTo>
                  <a:pt x="638810" y="638810"/>
                </a:lnTo>
                <a:close/>
              </a:path>
              <a:path w="2650490" h="2650490">
                <a:moveTo>
                  <a:pt x="645160" y="645160"/>
                </a:moveTo>
                <a:lnTo>
                  <a:pt x="625178" y="645160"/>
                </a:lnTo>
                <a:lnTo>
                  <a:pt x="631531" y="651510"/>
                </a:lnTo>
                <a:lnTo>
                  <a:pt x="651510" y="651510"/>
                </a:lnTo>
                <a:lnTo>
                  <a:pt x="645160" y="645160"/>
                </a:lnTo>
                <a:close/>
              </a:path>
              <a:path w="2650490" h="2650490">
                <a:moveTo>
                  <a:pt x="651510" y="651510"/>
                </a:moveTo>
                <a:lnTo>
                  <a:pt x="631531" y="651510"/>
                </a:lnTo>
                <a:lnTo>
                  <a:pt x="637884" y="657860"/>
                </a:lnTo>
                <a:lnTo>
                  <a:pt x="657859" y="657860"/>
                </a:lnTo>
                <a:lnTo>
                  <a:pt x="651510" y="651510"/>
                </a:lnTo>
                <a:close/>
              </a:path>
              <a:path w="2650490" h="2650490">
                <a:moveTo>
                  <a:pt x="657860" y="657860"/>
                </a:moveTo>
                <a:lnTo>
                  <a:pt x="637884" y="657860"/>
                </a:lnTo>
                <a:lnTo>
                  <a:pt x="650589" y="670560"/>
                </a:lnTo>
                <a:lnTo>
                  <a:pt x="670560" y="670560"/>
                </a:lnTo>
                <a:lnTo>
                  <a:pt x="657860" y="657860"/>
                </a:lnTo>
                <a:close/>
              </a:path>
              <a:path w="2650490" h="2650490">
                <a:moveTo>
                  <a:pt x="670560" y="670560"/>
                </a:moveTo>
                <a:lnTo>
                  <a:pt x="650589" y="670560"/>
                </a:lnTo>
                <a:lnTo>
                  <a:pt x="656942" y="676909"/>
                </a:lnTo>
                <a:lnTo>
                  <a:pt x="676909" y="676909"/>
                </a:lnTo>
                <a:lnTo>
                  <a:pt x="670560" y="670560"/>
                </a:lnTo>
                <a:close/>
              </a:path>
              <a:path w="2650490" h="2650490">
                <a:moveTo>
                  <a:pt x="676910" y="676910"/>
                </a:moveTo>
                <a:lnTo>
                  <a:pt x="656942" y="676910"/>
                </a:lnTo>
                <a:lnTo>
                  <a:pt x="663295" y="683260"/>
                </a:lnTo>
                <a:lnTo>
                  <a:pt x="683259" y="683260"/>
                </a:lnTo>
                <a:lnTo>
                  <a:pt x="676910" y="676910"/>
                </a:lnTo>
                <a:close/>
              </a:path>
              <a:path w="2650490" h="2650490">
                <a:moveTo>
                  <a:pt x="683260" y="683260"/>
                </a:moveTo>
                <a:lnTo>
                  <a:pt x="663295" y="683260"/>
                </a:lnTo>
                <a:lnTo>
                  <a:pt x="669647" y="689610"/>
                </a:lnTo>
                <a:lnTo>
                  <a:pt x="689609" y="689610"/>
                </a:lnTo>
                <a:lnTo>
                  <a:pt x="683260" y="683260"/>
                </a:lnTo>
                <a:close/>
              </a:path>
              <a:path w="2650490" h="2650490">
                <a:moveTo>
                  <a:pt x="689610" y="689610"/>
                </a:moveTo>
                <a:lnTo>
                  <a:pt x="669647" y="689610"/>
                </a:lnTo>
                <a:lnTo>
                  <a:pt x="676000" y="695960"/>
                </a:lnTo>
                <a:lnTo>
                  <a:pt x="695959" y="695960"/>
                </a:lnTo>
                <a:lnTo>
                  <a:pt x="689610" y="689610"/>
                </a:lnTo>
                <a:close/>
              </a:path>
              <a:path w="2650490" h="2650490">
                <a:moveTo>
                  <a:pt x="695960" y="695960"/>
                </a:moveTo>
                <a:lnTo>
                  <a:pt x="676000" y="695960"/>
                </a:lnTo>
                <a:lnTo>
                  <a:pt x="682353" y="702310"/>
                </a:lnTo>
                <a:lnTo>
                  <a:pt x="702310" y="702310"/>
                </a:lnTo>
                <a:lnTo>
                  <a:pt x="695960" y="695960"/>
                </a:lnTo>
                <a:close/>
              </a:path>
              <a:path w="2650490" h="2650490">
                <a:moveTo>
                  <a:pt x="702310" y="702310"/>
                </a:moveTo>
                <a:lnTo>
                  <a:pt x="682353" y="702310"/>
                </a:lnTo>
                <a:lnTo>
                  <a:pt x="688706" y="708659"/>
                </a:lnTo>
                <a:lnTo>
                  <a:pt x="708659" y="708659"/>
                </a:lnTo>
                <a:lnTo>
                  <a:pt x="702310" y="702310"/>
                </a:lnTo>
                <a:close/>
              </a:path>
              <a:path w="2650490" h="2650490">
                <a:moveTo>
                  <a:pt x="708660" y="708660"/>
                </a:moveTo>
                <a:lnTo>
                  <a:pt x="688706" y="708660"/>
                </a:lnTo>
                <a:lnTo>
                  <a:pt x="695058" y="715010"/>
                </a:lnTo>
                <a:lnTo>
                  <a:pt x="715010" y="715010"/>
                </a:lnTo>
                <a:lnTo>
                  <a:pt x="708660" y="708660"/>
                </a:lnTo>
                <a:close/>
              </a:path>
              <a:path w="2650490" h="2650490">
                <a:moveTo>
                  <a:pt x="715010" y="715010"/>
                </a:moveTo>
                <a:lnTo>
                  <a:pt x="695058" y="715010"/>
                </a:lnTo>
                <a:lnTo>
                  <a:pt x="707764" y="727710"/>
                </a:lnTo>
                <a:lnTo>
                  <a:pt x="727709" y="727710"/>
                </a:lnTo>
                <a:lnTo>
                  <a:pt x="715010" y="715010"/>
                </a:lnTo>
                <a:close/>
              </a:path>
              <a:path w="2650490" h="2650490">
                <a:moveTo>
                  <a:pt x="727710" y="727710"/>
                </a:moveTo>
                <a:lnTo>
                  <a:pt x="707764" y="727710"/>
                </a:lnTo>
                <a:lnTo>
                  <a:pt x="714117" y="734060"/>
                </a:lnTo>
                <a:lnTo>
                  <a:pt x="734060" y="734060"/>
                </a:lnTo>
                <a:lnTo>
                  <a:pt x="727710" y="727710"/>
                </a:lnTo>
                <a:close/>
              </a:path>
              <a:path w="2650490" h="2650490">
                <a:moveTo>
                  <a:pt x="734060" y="734060"/>
                </a:moveTo>
                <a:lnTo>
                  <a:pt x="714117" y="734060"/>
                </a:lnTo>
                <a:lnTo>
                  <a:pt x="720469" y="740410"/>
                </a:lnTo>
                <a:lnTo>
                  <a:pt x="740409" y="740410"/>
                </a:lnTo>
                <a:lnTo>
                  <a:pt x="734060" y="734060"/>
                </a:lnTo>
                <a:close/>
              </a:path>
              <a:path w="2650490" h="2650490">
                <a:moveTo>
                  <a:pt x="740410" y="740410"/>
                </a:moveTo>
                <a:lnTo>
                  <a:pt x="720469" y="740410"/>
                </a:lnTo>
                <a:lnTo>
                  <a:pt x="726822" y="746760"/>
                </a:lnTo>
                <a:lnTo>
                  <a:pt x="746759" y="746760"/>
                </a:lnTo>
                <a:lnTo>
                  <a:pt x="740410" y="740410"/>
                </a:lnTo>
                <a:close/>
              </a:path>
              <a:path w="2650490" h="2650490">
                <a:moveTo>
                  <a:pt x="746760" y="746760"/>
                </a:moveTo>
                <a:lnTo>
                  <a:pt x="726822" y="746760"/>
                </a:lnTo>
                <a:lnTo>
                  <a:pt x="733175" y="753110"/>
                </a:lnTo>
                <a:lnTo>
                  <a:pt x="753110" y="753110"/>
                </a:lnTo>
                <a:lnTo>
                  <a:pt x="746760" y="746760"/>
                </a:lnTo>
                <a:close/>
              </a:path>
              <a:path w="2650490" h="2650490">
                <a:moveTo>
                  <a:pt x="753110" y="753110"/>
                </a:moveTo>
                <a:lnTo>
                  <a:pt x="733175" y="753110"/>
                </a:lnTo>
                <a:lnTo>
                  <a:pt x="739527" y="759460"/>
                </a:lnTo>
                <a:lnTo>
                  <a:pt x="759460" y="759460"/>
                </a:lnTo>
                <a:lnTo>
                  <a:pt x="753110" y="753110"/>
                </a:lnTo>
                <a:close/>
              </a:path>
              <a:path w="2650490" h="2650490">
                <a:moveTo>
                  <a:pt x="759460" y="759460"/>
                </a:moveTo>
                <a:lnTo>
                  <a:pt x="739527" y="759460"/>
                </a:lnTo>
                <a:lnTo>
                  <a:pt x="745880" y="765810"/>
                </a:lnTo>
                <a:lnTo>
                  <a:pt x="765810" y="765810"/>
                </a:lnTo>
                <a:lnTo>
                  <a:pt x="759460" y="759460"/>
                </a:lnTo>
                <a:close/>
              </a:path>
              <a:path w="2650490" h="2650490">
                <a:moveTo>
                  <a:pt x="765810" y="765810"/>
                </a:moveTo>
                <a:lnTo>
                  <a:pt x="745880" y="765810"/>
                </a:lnTo>
                <a:lnTo>
                  <a:pt x="752233" y="772160"/>
                </a:lnTo>
                <a:lnTo>
                  <a:pt x="772159" y="772160"/>
                </a:lnTo>
                <a:lnTo>
                  <a:pt x="765810" y="765810"/>
                </a:lnTo>
                <a:close/>
              </a:path>
              <a:path w="2650490" h="2650490">
                <a:moveTo>
                  <a:pt x="772160" y="772160"/>
                </a:moveTo>
                <a:lnTo>
                  <a:pt x="752233" y="772160"/>
                </a:lnTo>
                <a:lnTo>
                  <a:pt x="758586" y="778510"/>
                </a:lnTo>
                <a:lnTo>
                  <a:pt x="778509" y="778510"/>
                </a:lnTo>
                <a:lnTo>
                  <a:pt x="772160" y="772160"/>
                </a:lnTo>
                <a:close/>
              </a:path>
              <a:path w="2650490" h="2650490">
                <a:moveTo>
                  <a:pt x="778510" y="778510"/>
                </a:moveTo>
                <a:lnTo>
                  <a:pt x="758586" y="778510"/>
                </a:lnTo>
                <a:lnTo>
                  <a:pt x="764938" y="784860"/>
                </a:lnTo>
                <a:lnTo>
                  <a:pt x="784859" y="784860"/>
                </a:lnTo>
                <a:lnTo>
                  <a:pt x="778510" y="778510"/>
                </a:lnTo>
                <a:close/>
              </a:path>
              <a:path w="2650490" h="2650490">
                <a:moveTo>
                  <a:pt x="784860" y="784860"/>
                </a:moveTo>
                <a:lnTo>
                  <a:pt x="764938" y="784860"/>
                </a:lnTo>
                <a:lnTo>
                  <a:pt x="771291" y="791210"/>
                </a:lnTo>
                <a:lnTo>
                  <a:pt x="791210" y="791210"/>
                </a:lnTo>
                <a:lnTo>
                  <a:pt x="784860" y="784860"/>
                </a:lnTo>
                <a:close/>
              </a:path>
              <a:path w="2650490" h="2650490">
                <a:moveTo>
                  <a:pt x="791210" y="791210"/>
                </a:moveTo>
                <a:lnTo>
                  <a:pt x="771291" y="791210"/>
                </a:lnTo>
                <a:lnTo>
                  <a:pt x="777644" y="797560"/>
                </a:lnTo>
                <a:lnTo>
                  <a:pt x="797560" y="797560"/>
                </a:lnTo>
                <a:lnTo>
                  <a:pt x="791210" y="791210"/>
                </a:lnTo>
                <a:close/>
              </a:path>
              <a:path w="2650490" h="2650490">
                <a:moveTo>
                  <a:pt x="797560" y="797560"/>
                </a:moveTo>
                <a:lnTo>
                  <a:pt x="777644" y="797560"/>
                </a:lnTo>
                <a:lnTo>
                  <a:pt x="783997" y="803910"/>
                </a:lnTo>
                <a:lnTo>
                  <a:pt x="803909" y="803910"/>
                </a:lnTo>
                <a:lnTo>
                  <a:pt x="797560" y="797560"/>
                </a:lnTo>
                <a:close/>
              </a:path>
              <a:path w="2650490" h="2650490">
                <a:moveTo>
                  <a:pt x="803910" y="803910"/>
                </a:moveTo>
                <a:lnTo>
                  <a:pt x="783997" y="803910"/>
                </a:lnTo>
                <a:lnTo>
                  <a:pt x="790349" y="810260"/>
                </a:lnTo>
                <a:lnTo>
                  <a:pt x="810260" y="810260"/>
                </a:lnTo>
                <a:lnTo>
                  <a:pt x="803910" y="803910"/>
                </a:lnTo>
                <a:close/>
              </a:path>
              <a:path w="2650490" h="2650490">
                <a:moveTo>
                  <a:pt x="810260" y="810260"/>
                </a:moveTo>
                <a:lnTo>
                  <a:pt x="790349" y="810260"/>
                </a:lnTo>
                <a:lnTo>
                  <a:pt x="796702" y="816610"/>
                </a:lnTo>
                <a:lnTo>
                  <a:pt x="816609" y="816610"/>
                </a:lnTo>
                <a:lnTo>
                  <a:pt x="810260" y="810260"/>
                </a:lnTo>
                <a:close/>
              </a:path>
              <a:path w="2650490" h="2650490">
                <a:moveTo>
                  <a:pt x="816610" y="816610"/>
                </a:moveTo>
                <a:lnTo>
                  <a:pt x="796702" y="816610"/>
                </a:lnTo>
                <a:lnTo>
                  <a:pt x="803055" y="822960"/>
                </a:lnTo>
                <a:lnTo>
                  <a:pt x="822960" y="822960"/>
                </a:lnTo>
                <a:lnTo>
                  <a:pt x="816610" y="816610"/>
                </a:lnTo>
                <a:close/>
              </a:path>
              <a:path w="2650490" h="2650490">
                <a:moveTo>
                  <a:pt x="822960" y="822960"/>
                </a:moveTo>
                <a:lnTo>
                  <a:pt x="803055" y="822960"/>
                </a:lnTo>
                <a:lnTo>
                  <a:pt x="809408" y="829310"/>
                </a:lnTo>
                <a:lnTo>
                  <a:pt x="829310" y="829310"/>
                </a:lnTo>
                <a:lnTo>
                  <a:pt x="822960" y="822960"/>
                </a:lnTo>
                <a:close/>
              </a:path>
              <a:path w="2650490" h="2650490">
                <a:moveTo>
                  <a:pt x="829310" y="829310"/>
                </a:moveTo>
                <a:lnTo>
                  <a:pt x="809408" y="829310"/>
                </a:lnTo>
                <a:lnTo>
                  <a:pt x="822113" y="842010"/>
                </a:lnTo>
                <a:lnTo>
                  <a:pt x="842009" y="842010"/>
                </a:lnTo>
                <a:lnTo>
                  <a:pt x="829310" y="829310"/>
                </a:lnTo>
                <a:close/>
              </a:path>
              <a:path w="2650490" h="2650490">
                <a:moveTo>
                  <a:pt x="842010" y="842010"/>
                </a:moveTo>
                <a:lnTo>
                  <a:pt x="822113" y="842010"/>
                </a:lnTo>
                <a:lnTo>
                  <a:pt x="828466" y="848360"/>
                </a:lnTo>
                <a:lnTo>
                  <a:pt x="848359" y="848360"/>
                </a:lnTo>
                <a:lnTo>
                  <a:pt x="842010" y="842010"/>
                </a:lnTo>
                <a:close/>
              </a:path>
              <a:path w="2650490" h="2650490">
                <a:moveTo>
                  <a:pt x="848360" y="848360"/>
                </a:moveTo>
                <a:lnTo>
                  <a:pt x="828466" y="848360"/>
                </a:lnTo>
                <a:lnTo>
                  <a:pt x="841171" y="861060"/>
                </a:lnTo>
                <a:lnTo>
                  <a:pt x="861060" y="861060"/>
                </a:lnTo>
                <a:lnTo>
                  <a:pt x="848360" y="848360"/>
                </a:lnTo>
                <a:close/>
              </a:path>
              <a:path w="2650490" h="2650490">
                <a:moveTo>
                  <a:pt x="861060" y="861060"/>
                </a:moveTo>
                <a:lnTo>
                  <a:pt x="841171" y="861060"/>
                </a:lnTo>
                <a:lnTo>
                  <a:pt x="847524" y="867409"/>
                </a:lnTo>
                <a:lnTo>
                  <a:pt x="867409" y="867409"/>
                </a:lnTo>
                <a:lnTo>
                  <a:pt x="861060" y="861060"/>
                </a:lnTo>
                <a:close/>
              </a:path>
              <a:path w="2650490" h="2650490">
                <a:moveTo>
                  <a:pt x="867410" y="867410"/>
                </a:moveTo>
                <a:lnTo>
                  <a:pt x="847524" y="867410"/>
                </a:lnTo>
                <a:lnTo>
                  <a:pt x="853877" y="873760"/>
                </a:lnTo>
                <a:lnTo>
                  <a:pt x="873760" y="873760"/>
                </a:lnTo>
                <a:lnTo>
                  <a:pt x="867410" y="867410"/>
                </a:lnTo>
                <a:close/>
              </a:path>
              <a:path w="2650490" h="2650490">
                <a:moveTo>
                  <a:pt x="873760" y="873760"/>
                </a:moveTo>
                <a:lnTo>
                  <a:pt x="853877" y="873760"/>
                </a:lnTo>
                <a:lnTo>
                  <a:pt x="860229" y="880110"/>
                </a:lnTo>
                <a:lnTo>
                  <a:pt x="880110" y="880110"/>
                </a:lnTo>
                <a:lnTo>
                  <a:pt x="873760" y="873760"/>
                </a:lnTo>
                <a:close/>
              </a:path>
              <a:path w="2650490" h="2650490">
                <a:moveTo>
                  <a:pt x="880110" y="880110"/>
                </a:moveTo>
                <a:lnTo>
                  <a:pt x="860229" y="880110"/>
                </a:lnTo>
                <a:lnTo>
                  <a:pt x="866582" y="886460"/>
                </a:lnTo>
                <a:lnTo>
                  <a:pt x="886459" y="886460"/>
                </a:lnTo>
                <a:lnTo>
                  <a:pt x="880110" y="880110"/>
                </a:lnTo>
                <a:close/>
              </a:path>
              <a:path w="2650490" h="2650490">
                <a:moveTo>
                  <a:pt x="886460" y="886460"/>
                </a:moveTo>
                <a:lnTo>
                  <a:pt x="866582" y="886460"/>
                </a:lnTo>
                <a:lnTo>
                  <a:pt x="872935" y="892810"/>
                </a:lnTo>
                <a:lnTo>
                  <a:pt x="892810" y="892810"/>
                </a:lnTo>
                <a:lnTo>
                  <a:pt x="886460" y="886460"/>
                </a:lnTo>
                <a:close/>
              </a:path>
              <a:path w="2650490" h="2650490">
                <a:moveTo>
                  <a:pt x="892810" y="892810"/>
                </a:moveTo>
                <a:lnTo>
                  <a:pt x="872935" y="892810"/>
                </a:lnTo>
                <a:lnTo>
                  <a:pt x="879288" y="899160"/>
                </a:lnTo>
                <a:lnTo>
                  <a:pt x="899159" y="899160"/>
                </a:lnTo>
                <a:lnTo>
                  <a:pt x="892810" y="892810"/>
                </a:lnTo>
                <a:close/>
              </a:path>
              <a:path w="2650490" h="2650490">
                <a:moveTo>
                  <a:pt x="899160" y="899160"/>
                </a:moveTo>
                <a:lnTo>
                  <a:pt x="879288" y="899160"/>
                </a:lnTo>
                <a:lnTo>
                  <a:pt x="885640" y="905510"/>
                </a:lnTo>
                <a:lnTo>
                  <a:pt x="905510" y="905510"/>
                </a:lnTo>
                <a:lnTo>
                  <a:pt x="899160" y="899160"/>
                </a:lnTo>
                <a:close/>
              </a:path>
              <a:path w="2650490" h="2650490">
                <a:moveTo>
                  <a:pt x="905510" y="905510"/>
                </a:moveTo>
                <a:lnTo>
                  <a:pt x="885640" y="905510"/>
                </a:lnTo>
                <a:lnTo>
                  <a:pt x="891993" y="911860"/>
                </a:lnTo>
                <a:lnTo>
                  <a:pt x="911860" y="911860"/>
                </a:lnTo>
                <a:lnTo>
                  <a:pt x="905510" y="905510"/>
                </a:lnTo>
                <a:close/>
              </a:path>
              <a:path w="2650490" h="2650490">
                <a:moveTo>
                  <a:pt x="911860" y="911860"/>
                </a:moveTo>
                <a:lnTo>
                  <a:pt x="891993" y="911860"/>
                </a:lnTo>
                <a:lnTo>
                  <a:pt x="898346" y="918210"/>
                </a:lnTo>
                <a:lnTo>
                  <a:pt x="918209" y="918210"/>
                </a:lnTo>
                <a:lnTo>
                  <a:pt x="911860" y="911860"/>
                </a:lnTo>
                <a:close/>
              </a:path>
              <a:path w="2650490" h="2650490">
                <a:moveTo>
                  <a:pt x="918210" y="918210"/>
                </a:moveTo>
                <a:lnTo>
                  <a:pt x="898346" y="918210"/>
                </a:lnTo>
                <a:lnTo>
                  <a:pt x="904699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650490" h="2650490">
                <a:moveTo>
                  <a:pt x="924560" y="924560"/>
                </a:moveTo>
                <a:lnTo>
                  <a:pt x="904699" y="924560"/>
                </a:lnTo>
                <a:lnTo>
                  <a:pt x="911051" y="930910"/>
                </a:lnTo>
                <a:lnTo>
                  <a:pt x="930909" y="930910"/>
                </a:lnTo>
                <a:lnTo>
                  <a:pt x="924560" y="924560"/>
                </a:lnTo>
                <a:close/>
              </a:path>
              <a:path w="2650490" h="2650490">
                <a:moveTo>
                  <a:pt x="930910" y="930910"/>
                </a:moveTo>
                <a:lnTo>
                  <a:pt x="911051" y="930910"/>
                </a:lnTo>
                <a:lnTo>
                  <a:pt x="917404" y="937260"/>
                </a:lnTo>
                <a:lnTo>
                  <a:pt x="937260" y="937260"/>
                </a:lnTo>
                <a:lnTo>
                  <a:pt x="930910" y="930910"/>
                </a:lnTo>
                <a:close/>
              </a:path>
              <a:path w="2650490" h="2650490">
                <a:moveTo>
                  <a:pt x="937260" y="937260"/>
                </a:moveTo>
                <a:lnTo>
                  <a:pt x="917404" y="937260"/>
                </a:lnTo>
                <a:lnTo>
                  <a:pt x="923757" y="943610"/>
                </a:lnTo>
                <a:lnTo>
                  <a:pt x="943609" y="943610"/>
                </a:lnTo>
                <a:lnTo>
                  <a:pt x="937260" y="937260"/>
                </a:lnTo>
                <a:close/>
              </a:path>
              <a:path w="2650490" h="2650490">
                <a:moveTo>
                  <a:pt x="943610" y="943610"/>
                </a:moveTo>
                <a:lnTo>
                  <a:pt x="923757" y="943610"/>
                </a:lnTo>
                <a:lnTo>
                  <a:pt x="930110" y="949960"/>
                </a:lnTo>
                <a:lnTo>
                  <a:pt x="949960" y="949960"/>
                </a:lnTo>
                <a:lnTo>
                  <a:pt x="943610" y="943610"/>
                </a:lnTo>
                <a:close/>
              </a:path>
              <a:path w="2650490" h="2650490">
                <a:moveTo>
                  <a:pt x="949960" y="949960"/>
                </a:moveTo>
                <a:lnTo>
                  <a:pt x="930110" y="949960"/>
                </a:lnTo>
                <a:lnTo>
                  <a:pt x="936462" y="956310"/>
                </a:lnTo>
                <a:lnTo>
                  <a:pt x="956310" y="956310"/>
                </a:lnTo>
                <a:lnTo>
                  <a:pt x="949960" y="949960"/>
                </a:lnTo>
                <a:close/>
              </a:path>
              <a:path w="2650490" h="2650490">
                <a:moveTo>
                  <a:pt x="956310" y="956310"/>
                </a:moveTo>
                <a:lnTo>
                  <a:pt x="936462" y="956310"/>
                </a:lnTo>
                <a:lnTo>
                  <a:pt x="949168" y="969010"/>
                </a:lnTo>
                <a:lnTo>
                  <a:pt x="969010" y="969010"/>
                </a:lnTo>
                <a:lnTo>
                  <a:pt x="956310" y="956310"/>
                </a:lnTo>
                <a:close/>
              </a:path>
              <a:path w="2650490" h="2650490">
                <a:moveTo>
                  <a:pt x="969010" y="969010"/>
                </a:moveTo>
                <a:lnTo>
                  <a:pt x="949168" y="969010"/>
                </a:lnTo>
                <a:lnTo>
                  <a:pt x="968226" y="988060"/>
                </a:lnTo>
                <a:lnTo>
                  <a:pt x="988060" y="988060"/>
                </a:lnTo>
                <a:lnTo>
                  <a:pt x="969010" y="969010"/>
                </a:lnTo>
                <a:close/>
              </a:path>
              <a:path w="2650490" h="2650490">
                <a:moveTo>
                  <a:pt x="988060" y="988060"/>
                </a:moveTo>
                <a:lnTo>
                  <a:pt x="968226" y="988060"/>
                </a:lnTo>
                <a:lnTo>
                  <a:pt x="974579" y="994410"/>
                </a:lnTo>
                <a:lnTo>
                  <a:pt x="994410" y="994410"/>
                </a:lnTo>
                <a:lnTo>
                  <a:pt x="988060" y="988060"/>
                </a:lnTo>
                <a:close/>
              </a:path>
              <a:path w="2650490" h="2650490">
                <a:moveTo>
                  <a:pt x="994410" y="994410"/>
                </a:moveTo>
                <a:lnTo>
                  <a:pt x="974579" y="994410"/>
                </a:lnTo>
                <a:lnTo>
                  <a:pt x="980931" y="1000760"/>
                </a:lnTo>
                <a:lnTo>
                  <a:pt x="1000760" y="1000760"/>
                </a:lnTo>
                <a:lnTo>
                  <a:pt x="994410" y="994410"/>
                </a:lnTo>
                <a:close/>
              </a:path>
              <a:path w="2650490" h="2650490">
                <a:moveTo>
                  <a:pt x="1000760" y="1000760"/>
                </a:moveTo>
                <a:lnTo>
                  <a:pt x="980931" y="1000760"/>
                </a:lnTo>
                <a:lnTo>
                  <a:pt x="987284" y="1007110"/>
                </a:lnTo>
                <a:lnTo>
                  <a:pt x="1007110" y="1007110"/>
                </a:lnTo>
                <a:lnTo>
                  <a:pt x="1000760" y="1000760"/>
                </a:lnTo>
                <a:close/>
              </a:path>
              <a:path w="2650490" h="2650490">
                <a:moveTo>
                  <a:pt x="1007110" y="1007110"/>
                </a:moveTo>
                <a:lnTo>
                  <a:pt x="987284" y="1007110"/>
                </a:lnTo>
                <a:lnTo>
                  <a:pt x="999990" y="1019810"/>
                </a:lnTo>
                <a:lnTo>
                  <a:pt x="1019810" y="1019810"/>
                </a:lnTo>
                <a:lnTo>
                  <a:pt x="1007110" y="1007110"/>
                </a:lnTo>
                <a:close/>
              </a:path>
              <a:path w="2650490" h="2650490">
                <a:moveTo>
                  <a:pt x="1019810" y="1019810"/>
                </a:moveTo>
                <a:lnTo>
                  <a:pt x="999990" y="1019810"/>
                </a:lnTo>
                <a:lnTo>
                  <a:pt x="1006342" y="1026160"/>
                </a:lnTo>
                <a:lnTo>
                  <a:pt x="1026160" y="1026160"/>
                </a:lnTo>
                <a:lnTo>
                  <a:pt x="1019810" y="1019810"/>
                </a:lnTo>
                <a:close/>
              </a:path>
              <a:path w="2650490" h="2650490">
                <a:moveTo>
                  <a:pt x="1026160" y="1026160"/>
                </a:moveTo>
                <a:lnTo>
                  <a:pt x="1006342" y="1026160"/>
                </a:lnTo>
                <a:lnTo>
                  <a:pt x="1011425" y="1031240"/>
                </a:lnTo>
                <a:lnTo>
                  <a:pt x="1031240" y="1031240"/>
                </a:lnTo>
                <a:lnTo>
                  <a:pt x="1026160" y="1026160"/>
                </a:lnTo>
                <a:close/>
              </a:path>
              <a:path w="2650490" h="2650490">
                <a:moveTo>
                  <a:pt x="1031240" y="1031240"/>
                </a:moveTo>
                <a:lnTo>
                  <a:pt x="1011425" y="1031240"/>
                </a:lnTo>
                <a:lnTo>
                  <a:pt x="1043188" y="1062990"/>
                </a:lnTo>
                <a:lnTo>
                  <a:pt x="1062990" y="1062990"/>
                </a:lnTo>
                <a:lnTo>
                  <a:pt x="1031240" y="1031240"/>
                </a:lnTo>
                <a:close/>
              </a:path>
              <a:path w="2650490" h="2650490">
                <a:moveTo>
                  <a:pt x="1062990" y="1062990"/>
                </a:moveTo>
                <a:lnTo>
                  <a:pt x="1043188" y="1062990"/>
                </a:lnTo>
                <a:lnTo>
                  <a:pt x="1052082" y="1071880"/>
                </a:lnTo>
                <a:lnTo>
                  <a:pt x="1071880" y="1071880"/>
                </a:lnTo>
                <a:lnTo>
                  <a:pt x="1062990" y="1062990"/>
                </a:lnTo>
                <a:close/>
              </a:path>
              <a:path w="2650490" h="2650490">
                <a:moveTo>
                  <a:pt x="1071880" y="1071880"/>
                </a:moveTo>
                <a:lnTo>
                  <a:pt x="1052082" y="1071880"/>
                </a:lnTo>
                <a:lnTo>
                  <a:pt x="1064788" y="1084580"/>
                </a:lnTo>
                <a:lnTo>
                  <a:pt x="1084580" y="1084580"/>
                </a:lnTo>
                <a:lnTo>
                  <a:pt x="1071880" y="1071880"/>
                </a:lnTo>
                <a:close/>
              </a:path>
              <a:path w="2650490" h="2650490">
                <a:moveTo>
                  <a:pt x="1084580" y="1084580"/>
                </a:moveTo>
                <a:lnTo>
                  <a:pt x="1064788" y="1084580"/>
                </a:lnTo>
                <a:lnTo>
                  <a:pt x="1068599" y="1088390"/>
                </a:lnTo>
                <a:lnTo>
                  <a:pt x="1088390" y="1088390"/>
                </a:lnTo>
                <a:lnTo>
                  <a:pt x="1084580" y="1084580"/>
                </a:lnTo>
                <a:close/>
              </a:path>
              <a:path w="2650490" h="2650490">
                <a:moveTo>
                  <a:pt x="1088390" y="1088390"/>
                </a:moveTo>
                <a:lnTo>
                  <a:pt x="1068599" y="1088390"/>
                </a:lnTo>
                <a:lnTo>
                  <a:pt x="1083846" y="1103630"/>
                </a:lnTo>
                <a:lnTo>
                  <a:pt x="1103630" y="1103630"/>
                </a:lnTo>
                <a:lnTo>
                  <a:pt x="1088390" y="1088390"/>
                </a:lnTo>
                <a:close/>
              </a:path>
              <a:path w="2650490" h="2650490">
                <a:moveTo>
                  <a:pt x="1103630" y="1103630"/>
                </a:moveTo>
                <a:lnTo>
                  <a:pt x="1083846" y="1103630"/>
                </a:lnTo>
                <a:lnTo>
                  <a:pt x="1100363" y="1120140"/>
                </a:lnTo>
                <a:lnTo>
                  <a:pt x="1120140" y="1120140"/>
                </a:lnTo>
                <a:lnTo>
                  <a:pt x="1103630" y="1103630"/>
                </a:lnTo>
                <a:close/>
              </a:path>
              <a:path w="2650490" h="2650490">
                <a:moveTo>
                  <a:pt x="1120140" y="1120140"/>
                </a:moveTo>
                <a:lnTo>
                  <a:pt x="1100363" y="1120140"/>
                </a:lnTo>
                <a:lnTo>
                  <a:pt x="1141020" y="1160780"/>
                </a:lnTo>
                <a:lnTo>
                  <a:pt x="1160780" y="1160780"/>
                </a:lnTo>
                <a:lnTo>
                  <a:pt x="1120140" y="1120140"/>
                </a:lnTo>
                <a:close/>
              </a:path>
              <a:path w="2650490" h="2650490">
                <a:moveTo>
                  <a:pt x="1160780" y="1160780"/>
                </a:moveTo>
                <a:lnTo>
                  <a:pt x="1141020" y="1160780"/>
                </a:lnTo>
                <a:lnTo>
                  <a:pt x="1144832" y="1164590"/>
                </a:lnTo>
                <a:lnTo>
                  <a:pt x="1164590" y="1164590"/>
                </a:lnTo>
                <a:lnTo>
                  <a:pt x="1160780" y="1160780"/>
                </a:lnTo>
                <a:close/>
              </a:path>
              <a:path w="2650490" h="2650490">
                <a:moveTo>
                  <a:pt x="1164590" y="1164590"/>
                </a:moveTo>
                <a:lnTo>
                  <a:pt x="1144832" y="1164590"/>
                </a:lnTo>
                <a:lnTo>
                  <a:pt x="1157537" y="1177290"/>
                </a:lnTo>
                <a:lnTo>
                  <a:pt x="1177290" y="1177290"/>
                </a:lnTo>
                <a:lnTo>
                  <a:pt x="1164590" y="1164590"/>
                </a:lnTo>
                <a:close/>
              </a:path>
              <a:path w="2650490" h="2650490">
                <a:moveTo>
                  <a:pt x="1177290" y="1177290"/>
                </a:moveTo>
                <a:lnTo>
                  <a:pt x="1157537" y="1177290"/>
                </a:lnTo>
                <a:lnTo>
                  <a:pt x="1179137" y="1198880"/>
                </a:lnTo>
                <a:lnTo>
                  <a:pt x="1198880" y="1198880"/>
                </a:lnTo>
                <a:lnTo>
                  <a:pt x="1177290" y="1177290"/>
                </a:lnTo>
                <a:close/>
              </a:path>
              <a:path w="2650490" h="2650490">
                <a:moveTo>
                  <a:pt x="1198880" y="1198880"/>
                </a:moveTo>
                <a:lnTo>
                  <a:pt x="1179137" y="1198880"/>
                </a:lnTo>
                <a:lnTo>
                  <a:pt x="1189301" y="1209040"/>
                </a:lnTo>
                <a:lnTo>
                  <a:pt x="1209040" y="1209040"/>
                </a:lnTo>
                <a:lnTo>
                  <a:pt x="1198880" y="1198880"/>
                </a:lnTo>
                <a:close/>
              </a:path>
              <a:path w="2650490" h="2650490">
                <a:moveTo>
                  <a:pt x="1209040" y="1209040"/>
                </a:moveTo>
                <a:lnTo>
                  <a:pt x="1189301" y="1209040"/>
                </a:lnTo>
                <a:lnTo>
                  <a:pt x="1198195" y="1217930"/>
                </a:lnTo>
                <a:lnTo>
                  <a:pt x="1217930" y="1217930"/>
                </a:lnTo>
                <a:lnTo>
                  <a:pt x="1209040" y="1209040"/>
                </a:lnTo>
                <a:close/>
              </a:path>
              <a:path w="2650490" h="2650490">
                <a:moveTo>
                  <a:pt x="1217930" y="1217930"/>
                </a:moveTo>
                <a:lnTo>
                  <a:pt x="1198195" y="1217930"/>
                </a:lnTo>
                <a:lnTo>
                  <a:pt x="1204548" y="1224280"/>
                </a:lnTo>
                <a:lnTo>
                  <a:pt x="1224280" y="1224280"/>
                </a:lnTo>
                <a:lnTo>
                  <a:pt x="1217930" y="1217930"/>
                </a:lnTo>
                <a:close/>
              </a:path>
              <a:path w="2650490" h="2650490">
                <a:moveTo>
                  <a:pt x="1224280" y="1224280"/>
                </a:moveTo>
                <a:lnTo>
                  <a:pt x="1204548" y="1224280"/>
                </a:lnTo>
                <a:lnTo>
                  <a:pt x="1210900" y="1230630"/>
                </a:lnTo>
                <a:lnTo>
                  <a:pt x="1230630" y="1230630"/>
                </a:lnTo>
                <a:lnTo>
                  <a:pt x="1224280" y="1224280"/>
                </a:lnTo>
                <a:close/>
              </a:path>
              <a:path w="2650490" h="2650490">
                <a:moveTo>
                  <a:pt x="1230630" y="1230630"/>
                </a:moveTo>
                <a:lnTo>
                  <a:pt x="1210900" y="1230630"/>
                </a:lnTo>
                <a:lnTo>
                  <a:pt x="1221065" y="1240790"/>
                </a:lnTo>
                <a:lnTo>
                  <a:pt x="1240790" y="1240790"/>
                </a:lnTo>
                <a:lnTo>
                  <a:pt x="1230630" y="1230630"/>
                </a:lnTo>
                <a:close/>
              </a:path>
              <a:path w="2650490" h="2650490">
                <a:moveTo>
                  <a:pt x="1240790" y="1240790"/>
                </a:moveTo>
                <a:lnTo>
                  <a:pt x="1221065" y="1240790"/>
                </a:lnTo>
                <a:lnTo>
                  <a:pt x="1229959" y="1249680"/>
                </a:lnTo>
                <a:lnTo>
                  <a:pt x="1249680" y="1249680"/>
                </a:lnTo>
                <a:lnTo>
                  <a:pt x="1240790" y="1240790"/>
                </a:lnTo>
                <a:close/>
              </a:path>
              <a:path w="2650490" h="2650490">
                <a:moveTo>
                  <a:pt x="1249680" y="1249680"/>
                </a:moveTo>
                <a:lnTo>
                  <a:pt x="1229959" y="1249680"/>
                </a:lnTo>
                <a:lnTo>
                  <a:pt x="1233770" y="1253490"/>
                </a:lnTo>
                <a:lnTo>
                  <a:pt x="1253490" y="1253490"/>
                </a:lnTo>
                <a:lnTo>
                  <a:pt x="1249680" y="1249680"/>
                </a:lnTo>
                <a:close/>
              </a:path>
              <a:path w="2650490" h="2650490">
                <a:moveTo>
                  <a:pt x="1253490" y="1253490"/>
                </a:moveTo>
                <a:lnTo>
                  <a:pt x="1233770" y="1253490"/>
                </a:lnTo>
                <a:lnTo>
                  <a:pt x="1240123" y="1259840"/>
                </a:lnTo>
                <a:lnTo>
                  <a:pt x="1259840" y="1259840"/>
                </a:lnTo>
                <a:lnTo>
                  <a:pt x="1253490" y="1253490"/>
                </a:lnTo>
                <a:close/>
              </a:path>
              <a:path w="2650490" h="2650490">
                <a:moveTo>
                  <a:pt x="1259840" y="1259840"/>
                </a:moveTo>
                <a:lnTo>
                  <a:pt x="1240123" y="1259840"/>
                </a:lnTo>
                <a:lnTo>
                  <a:pt x="1255370" y="1275080"/>
                </a:lnTo>
                <a:lnTo>
                  <a:pt x="1275080" y="1275080"/>
                </a:lnTo>
                <a:lnTo>
                  <a:pt x="1259840" y="1259840"/>
                </a:lnTo>
                <a:close/>
              </a:path>
              <a:path w="2650490" h="2650490">
                <a:moveTo>
                  <a:pt x="1275080" y="1275080"/>
                </a:moveTo>
                <a:lnTo>
                  <a:pt x="1255370" y="1275080"/>
                </a:lnTo>
                <a:lnTo>
                  <a:pt x="1261722" y="1281430"/>
                </a:lnTo>
                <a:lnTo>
                  <a:pt x="1281430" y="1281430"/>
                </a:lnTo>
                <a:lnTo>
                  <a:pt x="1275080" y="1275080"/>
                </a:lnTo>
                <a:close/>
              </a:path>
              <a:path w="2650490" h="2650490">
                <a:moveTo>
                  <a:pt x="1281430" y="1281430"/>
                </a:moveTo>
                <a:lnTo>
                  <a:pt x="1261722" y="1281430"/>
                </a:lnTo>
                <a:lnTo>
                  <a:pt x="1280781" y="1300480"/>
                </a:lnTo>
                <a:lnTo>
                  <a:pt x="1300480" y="1300480"/>
                </a:lnTo>
                <a:lnTo>
                  <a:pt x="1281430" y="1281430"/>
                </a:lnTo>
                <a:close/>
              </a:path>
              <a:path w="2650490" h="2650490">
                <a:moveTo>
                  <a:pt x="1300480" y="1300480"/>
                </a:moveTo>
                <a:lnTo>
                  <a:pt x="1280781" y="1300480"/>
                </a:lnTo>
                <a:lnTo>
                  <a:pt x="1287133" y="1306830"/>
                </a:lnTo>
                <a:lnTo>
                  <a:pt x="1306830" y="1306830"/>
                </a:lnTo>
                <a:lnTo>
                  <a:pt x="1300480" y="1300480"/>
                </a:lnTo>
                <a:close/>
              </a:path>
              <a:path w="2650490" h="2650490">
                <a:moveTo>
                  <a:pt x="1306830" y="1306830"/>
                </a:moveTo>
                <a:lnTo>
                  <a:pt x="1287133" y="1306830"/>
                </a:lnTo>
                <a:lnTo>
                  <a:pt x="1312544" y="1332230"/>
                </a:lnTo>
                <a:lnTo>
                  <a:pt x="1332230" y="1332230"/>
                </a:lnTo>
                <a:lnTo>
                  <a:pt x="1306830" y="1306830"/>
                </a:lnTo>
                <a:close/>
              </a:path>
              <a:path w="2650490" h="2650490">
                <a:moveTo>
                  <a:pt x="1332230" y="1332230"/>
                </a:moveTo>
                <a:lnTo>
                  <a:pt x="1312544" y="1332230"/>
                </a:lnTo>
                <a:lnTo>
                  <a:pt x="1316356" y="1336040"/>
                </a:lnTo>
                <a:lnTo>
                  <a:pt x="1336040" y="1336040"/>
                </a:lnTo>
                <a:lnTo>
                  <a:pt x="1332230" y="1332230"/>
                </a:lnTo>
                <a:close/>
              </a:path>
              <a:path w="2650490" h="2650490">
                <a:moveTo>
                  <a:pt x="1336040" y="1336040"/>
                </a:moveTo>
                <a:lnTo>
                  <a:pt x="1316356" y="1336040"/>
                </a:lnTo>
                <a:lnTo>
                  <a:pt x="1318897" y="1338580"/>
                </a:lnTo>
                <a:lnTo>
                  <a:pt x="1338580" y="1338580"/>
                </a:lnTo>
                <a:lnTo>
                  <a:pt x="1336040" y="1336040"/>
                </a:lnTo>
                <a:close/>
              </a:path>
              <a:path w="2650490" h="2650490">
                <a:moveTo>
                  <a:pt x="1338580" y="1338580"/>
                </a:moveTo>
                <a:lnTo>
                  <a:pt x="1318897" y="1338580"/>
                </a:lnTo>
                <a:lnTo>
                  <a:pt x="1322709" y="1342390"/>
                </a:lnTo>
                <a:lnTo>
                  <a:pt x="1342390" y="1342390"/>
                </a:lnTo>
                <a:lnTo>
                  <a:pt x="1338580" y="1338580"/>
                </a:lnTo>
                <a:close/>
              </a:path>
              <a:path w="2650490" h="2650490">
                <a:moveTo>
                  <a:pt x="1342390" y="1342390"/>
                </a:moveTo>
                <a:lnTo>
                  <a:pt x="1322709" y="1342390"/>
                </a:lnTo>
                <a:lnTo>
                  <a:pt x="1350661" y="1370330"/>
                </a:lnTo>
                <a:lnTo>
                  <a:pt x="1370330" y="1370330"/>
                </a:lnTo>
                <a:lnTo>
                  <a:pt x="1342390" y="1342390"/>
                </a:lnTo>
                <a:close/>
              </a:path>
              <a:path w="2650490" h="2650490">
                <a:moveTo>
                  <a:pt x="1370330" y="1370330"/>
                </a:moveTo>
                <a:lnTo>
                  <a:pt x="1350661" y="1370330"/>
                </a:lnTo>
                <a:lnTo>
                  <a:pt x="1376072" y="1395730"/>
                </a:lnTo>
                <a:lnTo>
                  <a:pt x="1395730" y="1395730"/>
                </a:lnTo>
                <a:lnTo>
                  <a:pt x="1370330" y="1370330"/>
                </a:lnTo>
                <a:close/>
              </a:path>
              <a:path w="2650490" h="2650490">
                <a:moveTo>
                  <a:pt x="1395730" y="1395730"/>
                </a:moveTo>
                <a:lnTo>
                  <a:pt x="1376072" y="1395730"/>
                </a:lnTo>
                <a:lnTo>
                  <a:pt x="1420541" y="1440180"/>
                </a:lnTo>
                <a:lnTo>
                  <a:pt x="1440180" y="1440180"/>
                </a:lnTo>
                <a:lnTo>
                  <a:pt x="1395730" y="1395730"/>
                </a:lnTo>
                <a:close/>
              </a:path>
              <a:path w="2650490" h="2650490">
                <a:moveTo>
                  <a:pt x="1440180" y="1440180"/>
                </a:moveTo>
                <a:lnTo>
                  <a:pt x="1420541" y="1440180"/>
                </a:lnTo>
                <a:lnTo>
                  <a:pt x="1426893" y="1446530"/>
                </a:lnTo>
                <a:lnTo>
                  <a:pt x="1446530" y="1446530"/>
                </a:lnTo>
                <a:lnTo>
                  <a:pt x="1440180" y="1440180"/>
                </a:lnTo>
                <a:close/>
              </a:path>
              <a:path w="2650490" h="2650490">
                <a:moveTo>
                  <a:pt x="1446530" y="1446530"/>
                </a:moveTo>
                <a:lnTo>
                  <a:pt x="1426893" y="1446530"/>
                </a:lnTo>
                <a:lnTo>
                  <a:pt x="1430705" y="1450340"/>
                </a:lnTo>
                <a:lnTo>
                  <a:pt x="1450339" y="1450340"/>
                </a:lnTo>
                <a:lnTo>
                  <a:pt x="1446530" y="1446530"/>
                </a:lnTo>
                <a:close/>
              </a:path>
              <a:path w="2650490" h="2650490">
                <a:moveTo>
                  <a:pt x="1450340" y="1450340"/>
                </a:moveTo>
                <a:lnTo>
                  <a:pt x="1430705" y="1450340"/>
                </a:lnTo>
                <a:lnTo>
                  <a:pt x="1433246" y="1452880"/>
                </a:lnTo>
                <a:lnTo>
                  <a:pt x="1452880" y="1452880"/>
                </a:lnTo>
                <a:lnTo>
                  <a:pt x="1450340" y="1450340"/>
                </a:lnTo>
                <a:close/>
              </a:path>
              <a:path w="2650490" h="2650490">
                <a:moveTo>
                  <a:pt x="1452880" y="1452880"/>
                </a:moveTo>
                <a:lnTo>
                  <a:pt x="1433246" y="1452880"/>
                </a:lnTo>
                <a:lnTo>
                  <a:pt x="1439599" y="1459230"/>
                </a:lnTo>
                <a:lnTo>
                  <a:pt x="1459230" y="1459230"/>
                </a:lnTo>
                <a:lnTo>
                  <a:pt x="1452880" y="1452880"/>
                </a:lnTo>
                <a:close/>
              </a:path>
              <a:path w="2650490" h="2650490">
                <a:moveTo>
                  <a:pt x="1459230" y="1459230"/>
                </a:moveTo>
                <a:lnTo>
                  <a:pt x="1439599" y="1459230"/>
                </a:lnTo>
                <a:lnTo>
                  <a:pt x="1452304" y="1471930"/>
                </a:lnTo>
                <a:lnTo>
                  <a:pt x="1471930" y="1471930"/>
                </a:lnTo>
                <a:lnTo>
                  <a:pt x="1459230" y="1459230"/>
                </a:lnTo>
                <a:close/>
              </a:path>
              <a:path w="2650490" h="2650490">
                <a:moveTo>
                  <a:pt x="1471930" y="1471930"/>
                </a:moveTo>
                <a:lnTo>
                  <a:pt x="1452304" y="1471930"/>
                </a:lnTo>
                <a:lnTo>
                  <a:pt x="1468822" y="1488440"/>
                </a:lnTo>
                <a:lnTo>
                  <a:pt x="1488440" y="1488440"/>
                </a:lnTo>
                <a:lnTo>
                  <a:pt x="1471930" y="1471930"/>
                </a:lnTo>
                <a:close/>
              </a:path>
              <a:path w="2650490" h="2650490">
                <a:moveTo>
                  <a:pt x="1488440" y="1488440"/>
                </a:moveTo>
                <a:lnTo>
                  <a:pt x="1468822" y="1488440"/>
                </a:lnTo>
                <a:lnTo>
                  <a:pt x="1471363" y="1490980"/>
                </a:lnTo>
                <a:lnTo>
                  <a:pt x="1490980" y="1490980"/>
                </a:lnTo>
                <a:lnTo>
                  <a:pt x="1488440" y="1488440"/>
                </a:lnTo>
                <a:close/>
              </a:path>
              <a:path w="2650490" h="2650490">
                <a:moveTo>
                  <a:pt x="1490980" y="1490980"/>
                </a:moveTo>
                <a:lnTo>
                  <a:pt x="1471363" y="1490980"/>
                </a:lnTo>
                <a:lnTo>
                  <a:pt x="1496774" y="1516380"/>
                </a:lnTo>
                <a:lnTo>
                  <a:pt x="1516380" y="1516380"/>
                </a:lnTo>
                <a:lnTo>
                  <a:pt x="1490980" y="1490980"/>
                </a:lnTo>
                <a:close/>
              </a:path>
              <a:path w="2650490" h="2650490">
                <a:moveTo>
                  <a:pt x="1516380" y="1516380"/>
                </a:moveTo>
                <a:lnTo>
                  <a:pt x="1496774" y="1516380"/>
                </a:lnTo>
                <a:lnTo>
                  <a:pt x="1500585" y="1520190"/>
                </a:lnTo>
                <a:lnTo>
                  <a:pt x="1520189" y="1520190"/>
                </a:lnTo>
                <a:lnTo>
                  <a:pt x="1516380" y="1516380"/>
                </a:lnTo>
                <a:close/>
              </a:path>
              <a:path w="2650490" h="2650490">
                <a:moveTo>
                  <a:pt x="1520190" y="1520190"/>
                </a:moveTo>
                <a:lnTo>
                  <a:pt x="1500585" y="1520190"/>
                </a:lnTo>
                <a:lnTo>
                  <a:pt x="1551407" y="1570990"/>
                </a:lnTo>
                <a:lnTo>
                  <a:pt x="1570990" y="1570990"/>
                </a:lnTo>
                <a:lnTo>
                  <a:pt x="1520190" y="1520190"/>
                </a:lnTo>
                <a:close/>
              </a:path>
              <a:path w="2650490" h="2650490">
                <a:moveTo>
                  <a:pt x="1570990" y="1570990"/>
                </a:moveTo>
                <a:lnTo>
                  <a:pt x="1551407" y="1570990"/>
                </a:lnTo>
                <a:lnTo>
                  <a:pt x="1560301" y="1579880"/>
                </a:lnTo>
                <a:lnTo>
                  <a:pt x="1579880" y="1579880"/>
                </a:lnTo>
                <a:lnTo>
                  <a:pt x="1570990" y="1570990"/>
                </a:lnTo>
                <a:close/>
              </a:path>
              <a:path w="2650490" h="2650490">
                <a:moveTo>
                  <a:pt x="1579880" y="1579880"/>
                </a:moveTo>
                <a:lnTo>
                  <a:pt x="1560301" y="1579880"/>
                </a:lnTo>
                <a:lnTo>
                  <a:pt x="1576818" y="1596390"/>
                </a:lnTo>
                <a:lnTo>
                  <a:pt x="1596389" y="1596390"/>
                </a:lnTo>
                <a:lnTo>
                  <a:pt x="1579880" y="1579880"/>
                </a:lnTo>
                <a:close/>
              </a:path>
              <a:path w="2650490" h="2650490">
                <a:moveTo>
                  <a:pt x="1596390" y="1596390"/>
                </a:moveTo>
                <a:lnTo>
                  <a:pt x="1576818" y="1596390"/>
                </a:lnTo>
                <a:lnTo>
                  <a:pt x="1583171" y="1602740"/>
                </a:lnTo>
                <a:lnTo>
                  <a:pt x="1602739" y="1602740"/>
                </a:lnTo>
                <a:lnTo>
                  <a:pt x="1596390" y="1596390"/>
                </a:lnTo>
                <a:close/>
              </a:path>
              <a:path w="2650490" h="2650490">
                <a:moveTo>
                  <a:pt x="1602740" y="1602740"/>
                </a:moveTo>
                <a:lnTo>
                  <a:pt x="1583171" y="1602740"/>
                </a:lnTo>
                <a:lnTo>
                  <a:pt x="1592065" y="1611630"/>
                </a:lnTo>
                <a:lnTo>
                  <a:pt x="1611630" y="1611630"/>
                </a:lnTo>
                <a:lnTo>
                  <a:pt x="1602740" y="1602740"/>
                </a:lnTo>
                <a:close/>
              </a:path>
              <a:path w="2650490" h="2650490">
                <a:moveTo>
                  <a:pt x="1611630" y="1611630"/>
                </a:moveTo>
                <a:lnTo>
                  <a:pt x="1592065" y="1611630"/>
                </a:lnTo>
                <a:lnTo>
                  <a:pt x="1604770" y="1624330"/>
                </a:lnTo>
                <a:lnTo>
                  <a:pt x="1624330" y="1624330"/>
                </a:lnTo>
                <a:lnTo>
                  <a:pt x="1611630" y="1611630"/>
                </a:lnTo>
                <a:close/>
              </a:path>
              <a:path w="2650490" h="2650490">
                <a:moveTo>
                  <a:pt x="1624330" y="1624330"/>
                </a:moveTo>
                <a:lnTo>
                  <a:pt x="1604770" y="1624330"/>
                </a:lnTo>
                <a:lnTo>
                  <a:pt x="1608582" y="1628139"/>
                </a:lnTo>
                <a:lnTo>
                  <a:pt x="1628139" y="1628139"/>
                </a:lnTo>
                <a:lnTo>
                  <a:pt x="1624330" y="1624330"/>
                </a:lnTo>
                <a:close/>
              </a:path>
              <a:path w="2650490" h="2650490">
                <a:moveTo>
                  <a:pt x="1628140" y="1628140"/>
                </a:moveTo>
                <a:lnTo>
                  <a:pt x="1608582" y="1628140"/>
                </a:lnTo>
                <a:lnTo>
                  <a:pt x="1623828" y="1643380"/>
                </a:lnTo>
                <a:lnTo>
                  <a:pt x="1643380" y="1643380"/>
                </a:lnTo>
                <a:lnTo>
                  <a:pt x="1628140" y="1628140"/>
                </a:lnTo>
                <a:close/>
              </a:path>
              <a:path w="2650490" h="2650490">
                <a:moveTo>
                  <a:pt x="1643380" y="1643380"/>
                </a:moveTo>
                <a:lnTo>
                  <a:pt x="1623828" y="1643380"/>
                </a:lnTo>
                <a:lnTo>
                  <a:pt x="1627640" y="1647190"/>
                </a:lnTo>
                <a:lnTo>
                  <a:pt x="1647190" y="1647190"/>
                </a:lnTo>
                <a:lnTo>
                  <a:pt x="1643380" y="1643380"/>
                </a:lnTo>
                <a:close/>
              </a:path>
              <a:path w="2650490" h="2650490">
                <a:moveTo>
                  <a:pt x="1647190" y="1647190"/>
                </a:moveTo>
                <a:lnTo>
                  <a:pt x="1627640" y="1647190"/>
                </a:lnTo>
                <a:lnTo>
                  <a:pt x="1633993" y="1653540"/>
                </a:lnTo>
                <a:lnTo>
                  <a:pt x="1653540" y="1653540"/>
                </a:lnTo>
                <a:lnTo>
                  <a:pt x="1647190" y="1647190"/>
                </a:lnTo>
                <a:close/>
              </a:path>
              <a:path w="2650490" h="2650490">
                <a:moveTo>
                  <a:pt x="1653540" y="1653540"/>
                </a:moveTo>
                <a:lnTo>
                  <a:pt x="1633993" y="1653540"/>
                </a:lnTo>
                <a:lnTo>
                  <a:pt x="1646698" y="1666240"/>
                </a:lnTo>
                <a:lnTo>
                  <a:pt x="1666239" y="1666240"/>
                </a:lnTo>
                <a:lnTo>
                  <a:pt x="1653540" y="1653540"/>
                </a:lnTo>
                <a:close/>
              </a:path>
              <a:path w="2650490" h="2650490">
                <a:moveTo>
                  <a:pt x="1666240" y="1666240"/>
                </a:moveTo>
                <a:lnTo>
                  <a:pt x="1646698" y="1666240"/>
                </a:lnTo>
                <a:lnTo>
                  <a:pt x="1655592" y="1675130"/>
                </a:lnTo>
                <a:lnTo>
                  <a:pt x="1675130" y="1675130"/>
                </a:lnTo>
                <a:lnTo>
                  <a:pt x="1666240" y="1666240"/>
                </a:lnTo>
                <a:close/>
              </a:path>
              <a:path w="2650490" h="2650490">
                <a:moveTo>
                  <a:pt x="1675130" y="1675130"/>
                </a:moveTo>
                <a:lnTo>
                  <a:pt x="1655592" y="1675130"/>
                </a:lnTo>
                <a:lnTo>
                  <a:pt x="1684815" y="1704340"/>
                </a:lnTo>
                <a:lnTo>
                  <a:pt x="1704340" y="1704340"/>
                </a:lnTo>
                <a:lnTo>
                  <a:pt x="1675130" y="1675130"/>
                </a:lnTo>
                <a:close/>
              </a:path>
              <a:path w="2650490" h="2650490">
                <a:moveTo>
                  <a:pt x="1704340" y="1704340"/>
                </a:moveTo>
                <a:lnTo>
                  <a:pt x="1684815" y="1704340"/>
                </a:lnTo>
                <a:lnTo>
                  <a:pt x="1687356" y="1706880"/>
                </a:lnTo>
                <a:lnTo>
                  <a:pt x="1706880" y="1706880"/>
                </a:lnTo>
                <a:lnTo>
                  <a:pt x="1704340" y="1704340"/>
                </a:lnTo>
                <a:close/>
              </a:path>
              <a:path w="2650490" h="2650490">
                <a:moveTo>
                  <a:pt x="1706880" y="1706880"/>
                </a:moveTo>
                <a:lnTo>
                  <a:pt x="1687356" y="1706880"/>
                </a:lnTo>
                <a:lnTo>
                  <a:pt x="1691167" y="1710690"/>
                </a:lnTo>
                <a:lnTo>
                  <a:pt x="1710690" y="1710690"/>
                </a:lnTo>
                <a:lnTo>
                  <a:pt x="1706880" y="1706880"/>
                </a:lnTo>
                <a:close/>
              </a:path>
              <a:path w="2650490" h="2650490">
                <a:moveTo>
                  <a:pt x="1710690" y="1710690"/>
                </a:moveTo>
                <a:lnTo>
                  <a:pt x="1691167" y="1710690"/>
                </a:lnTo>
                <a:lnTo>
                  <a:pt x="1703873" y="1723390"/>
                </a:lnTo>
                <a:lnTo>
                  <a:pt x="1723390" y="1723390"/>
                </a:lnTo>
                <a:lnTo>
                  <a:pt x="1710690" y="1710690"/>
                </a:lnTo>
                <a:close/>
              </a:path>
              <a:path w="2650490" h="2650490">
                <a:moveTo>
                  <a:pt x="1723390" y="1723390"/>
                </a:moveTo>
                <a:lnTo>
                  <a:pt x="1703873" y="1723390"/>
                </a:lnTo>
                <a:lnTo>
                  <a:pt x="1716578" y="1736090"/>
                </a:lnTo>
                <a:lnTo>
                  <a:pt x="1736090" y="1736090"/>
                </a:lnTo>
                <a:lnTo>
                  <a:pt x="1723390" y="1723390"/>
                </a:lnTo>
                <a:close/>
              </a:path>
              <a:path w="2650490" h="2650490">
                <a:moveTo>
                  <a:pt x="1736090" y="1736090"/>
                </a:moveTo>
                <a:lnTo>
                  <a:pt x="1716578" y="1736090"/>
                </a:lnTo>
                <a:lnTo>
                  <a:pt x="1719119" y="1738630"/>
                </a:lnTo>
                <a:lnTo>
                  <a:pt x="1738630" y="1738630"/>
                </a:lnTo>
                <a:lnTo>
                  <a:pt x="1736090" y="1736090"/>
                </a:lnTo>
                <a:close/>
              </a:path>
              <a:path w="2650490" h="2650490">
                <a:moveTo>
                  <a:pt x="1738630" y="1738630"/>
                </a:moveTo>
                <a:lnTo>
                  <a:pt x="1719119" y="1738630"/>
                </a:lnTo>
                <a:lnTo>
                  <a:pt x="1722931" y="1742440"/>
                </a:lnTo>
                <a:lnTo>
                  <a:pt x="1742440" y="1742440"/>
                </a:lnTo>
                <a:lnTo>
                  <a:pt x="1738630" y="1738630"/>
                </a:lnTo>
                <a:close/>
              </a:path>
              <a:path w="2650490" h="2650490">
                <a:moveTo>
                  <a:pt x="1742440" y="1742440"/>
                </a:moveTo>
                <a:lnTo>
                  <a:pt x="1722931" y="1742440"/>
                </a:lnTo>
                <a:lnTo>
                  <a:pt x="1735636" y="1755140"/>
                </a:lnTo>
                <a:lnTo>
                  <a:pt x="1755139" y="1755140"/>
                </a:lnTo>
                <a:lnTo>
                  <a:pt x="1742440" y="1742440"/>
                </a:lnTo>
                <a:close/>
              </a:path>
              <a:path w="2650490" h="2650490">
                <a:moveTo>
                  <a:pt x="1755140" y="1755140"/>
                </a:moveTo>
                <a:lnTo>
                  <a:pt x="1735636" y="1755140"/>
                </a:lnTo>
                <a:lnTo>
                  <a:pt x="1748342" y="1767840"/>
                </a:lnTo>
                <a:lnTo>
                  <a:pt x="1767839" y="1767840"/>
                </a:lnTo>
                <a:lnTo>
                  <a:pt x="1755140" y="1755140"/>
                </a:lnTo>
                <a:close/>
              </a:path>
              <a:path w="2650490" h="2650490">
                <a:moveTo>
                  <a:pt x="1767840" y="1767840"/>
                </a:moveTo>
                <a:lnTo>
                  <a:pt x="1748342" y="1767840"/>
                </a:lnTo>
                <a:lnTo>
                  <a:pt x="1754695" y="1774190"/>
                </a:lnTo>
                <a:lnTo>
                  <a:pt x="1774189" y="1774190"/>
                </a:lnTo>
                <a:lnTo>
                  <a:pt x="1767840" y="1767840"/>
                </a:lnTo>
                <a:close/>
              </a:path>
              <a:path w="2650490" h="2650490">
                <a:moveTo>
                  <a:pt x="1774190" y="1774190"/>
                </a:moveTo>
                <a:lnTo>
                  <a:pt x="1754695" y="1774190"/>
                </a:lnTo>
                <a:lnTo>
                  <a:pt x="1773753" y="1793239"/>
                </a:lnTo>
                <a:lnTo>
                  <a:pt x="1793239" y="1793239"/>
                </a:lnTo>
                <a:lnTo>
                  <a:pt x="1774190" y="1774190"/>
                </a:lnTo>
                <a:close/>
              </a:path>
              <a:path w="2650490" h="2650490">
                <a:moveTo>
                  <a:pt x="1793240" y="1793240"/>
                </a:moveTo>
                <a:lnTo>
                  <a:pt x="1773753" y="1793240"/>
                </a:lnTo>
                <a:lnTo>
                  <a:pt x="1776294" y="1795780"/>
                </a:lnTo>
                <a:lnTo>
                  <a:pt x="1795780" y="1795780"/>
                </a:lnTo>
                <a:lnTo>
                  <a:pt x="1793240" y="1793240"/>
                </a:lnTo>
                <a:close/>
              </a:path>
              <a:path w="2650490" h="2650490">
                <a:moveTo>
                  <a:pt x="1795780" y="1795780"/>
                </a:moveTo>
                <a:lnTo>
                  <a:pt x="1776294" y="1795780"/>
                </a:lnTo>
                <a:lnTo>
                  <a:pt x="1788999" y="1808480"/>
                </a:lnTo>
                <a:lnTo>
                  <a:pt x="1808480" y="1808480"/>
                </a:lnTo>
                <a:lnTo>
                  <a:pt x="1795780" y="1795780"/>
                </a:lnTo>
                <a:close/>
              </a:path>
              <a:path w="2650490" h="2650490">
                <a:moveTo>
                  <a:pt x="1808480" y="1808480"/>
                </a:moveTo>
                <a:lnTo>
                  <a:pt x="1788999" y="1808480"/>
                </a:lnTo>
                <a:lnTo>
                  <a:pt x="1805517" y="1824990"/>
                </a:lnTo>
                <a:lnTo>
                  <a:pt x="1824990" y="1824990"/>
                </a:lnTo>
                <a:lnTo>
                  <a:pt x="1808480" y="1808480"/>
                </a:lnTo>
                <a:close/>
              </a:path>
              <a:path w="2650490" h="2650490">
                <a:moveTo>
                  <a:pt x="1824990" y="1824990"/>
                </a:moveTo>
                <a:lnTo>
                  <a:pt x="1805517" y="1824990"/>
                </a:lnTo>
                <a:lnTo>
                  <a:pt x="1808058" y="1827530"/>
                </a:lnTo>
                <a:lnTo>
                  <a:pt x="1827530" y="1827530"/>
                </a:lnTo>
                <a:lnTo>
                  <a:pt x="1824990" y="1824990"/>
                </a:lnTo>
                <a:close/>
              </a:path>
              <a:path w="2650490" h="2650490">
                <a:moveTo>
                  <a:pt x="1827530" y="1827530"/>
                </a:moveTo>
                <a:lnTo>
                  <a:pt x="1808058" y="1827530"/>
                </a:lnTo>
                <a:lnTo>
                  <a:pt x="1820763" y="1840230"/>
                </a:lnTo>
                <a:lnTo>
                  <a:pt x="1840230" y="1840230"/>
                </a:lnTo>
                <a:lnTo>
                  <a:pt x="1827530" y="1827530"/>
                </a:lnTo>
                <a:close/>
              </a:path>
              <a:path w="2650490" h="2650490">
                <a:moveTo>
                  <a:pt x="2451100" y="2451100"/>
                </a:moveTo>
                <a:lnTo>
                  <a:pt x="2431896" y="2451100"/>
                </a:lnTo>
                <a:lnTo>
                  <a:pt x="2631372" y="2650490"/>
                </a:lnTo>
                <a:lnTo>
                  <a:pt x="2650490" y="2650490"/>
                </a:lnTo>
                <a:lnTo>
                  <a:pt x="2451100" y="2451100"/>
                </a:lnTo>
                <a:close/>
              </a:path>
              <a:path w="2650490" h="2650490">
                <a:moveTo>
                  <a:pt x="2448560" y="2448560"/>
                </a:moveTo>
                <a:lnTo>
                  <a:pt x="2429355" y="2448560"/>
                </a:lnTo>
                <a:lnTo>
                  <a:pt x="2430626" y="2449830"/>
                </a:lnTo>
                <a:lnTo>
                  <a:pt x="2449830" y="2449830"/>
                </a:lnTo>
                <a:lnTo>
                  <a:pt x="2448560" y="2448560"/>
                </a:lnTo>
                <a:close/>
              </a:path>
              <a:path w="2650490" h="2650490">
                <a:moveTo>
                  <a:pt x="2444750" y="2444750"/>
                </a:moveTo>
                <a:lnTo>
                  <a:pt x="2425544" y="2444750"/>
                </a:lnTo>
                <a:lnTo>
                  <a:pt x="2428085" y="2447290"/>
                </a:lnTo>
                <a:lnTo>
                  <a:pt x="2447290" y="2447290"/>
                </a:lnTo>
                <a:lnTo>
                  <a:pt x="2444750" y="2444750"/>
                </a:lnTo>
                <a:close/>
              </a:path>
              <a:path w="2650490" h="2650490">
                <a:moveTo>
                  <a:pt x="2442210" y="2442210"/>
                </a:moveTo>
                <a:lnTo>
                  <a:pt x="2423002" y="2442210"/>
                </a:lnTo>
                <a:lnTo>
                  <a:pt x="2424273" y="2443480"/>
                </a:lnTo>
                <a:lnTo>
                  <a:pt x="2443480" y="2443480"/>
                </a:lnTo>
                <a:lnTo>
                  <a:pt x="2442210" y="2442210"/>
                </a:lnTo>
                <a:close/>
              </a:path>
              <a:path w="2650490" h="2650490">
                <a:moveTo>
                  <a:pt x="2438400" y="2438400"/>
                </a:moveTo>
                <a:lnTo>
                  <a:pt x="2419191" y="2438400"/>
                </a:lnTo>
                <a:lnTo>
                  <a:pt x="2421732" y="2440940"/>
                </a:lnTo>
                <a:lnTo>
                  <a:pt x="2440940" y="2440940"/>
                </a:lnTo>
                <a:lnTo>
                  <a:pt x="2438400" y="2438400"/>
                </a:lnTo>
                <a:close/>
              </a:path>
              <a:path w="2650490" h="2650490">
                <a:moveTo>
                  <a:pt x="2435860" y="2435860"/>
                </a:moveTo>
                <a:lnTo>
                  <a:pt x="2416650" y="2435860"/>
                </a:lnTo>
                <a:lnTo>
                  <a:pt x="2417920" y="2437130"/>
                </a:lnTo>
                <a:lnTo>
                  <a:pt x="2437130" y="2437130"/>
                </a:lnTo>
                <a:lnTo>
                  <a:pt x="2435860" y="2435860"/>
                </a:lnTo>
                <a:close/>
              </a:path>
              <a:path w="2650490" h="2650490">
                <a:moveTo>
                  <a:pt x="2432050" y="2432050"/>
                </a:moveTo>
                <a:lnTo>
                  <a:pt x="2412838" y="2432050"/>
                </a:lnTo>
                <a:lnTo>
                  <a:pt x="2415379" y="2434590"/>
                </a:lnTo>
                <a:lnTo>
                  <a:pt x="2434590" y="2434590"/>
                </a:lnTo>
                <a:lnTo>
                  <a:pt x="2432050" y="2432050"/>
                </a:lnTo>
                <a:close/>
              </a:path>
              <a:path w="2650490" h="2650490">
                <a:moveTo>
                  <a:pt x="2429510" y="2429510"/>
                </a:moveTo>
                <a:lnTo>
                  <a:pt x="2410297" y="2429510"/>
                </a:lnTo>
                <a:lnTo>
                  <a:pt x="2411568" y="2430780"/>
                </a:lnTo>
                <a:lnTo>
                  <a:pt x="2430780" y="2430780"/>
                </a:lnTo>
                <a:lnTo>
                  <a:pt x="2429510" y="2429510"/>
                </a:lnTo>
                <a:close/>
              </a:path>
              <a:path w="2650490" h="2650490">
                <a:moveTo>
                  <a:pt x="2425700" y="2425700"/>
                </a:moveTo>
                <a:lnTo>
                  <a:pt x="2406485" y="2425700"/>
                </a:lnTo>
                <a:lnTo>
                  <a:pt x="2409026" y="2428240"/>
                </a:lnTo>
                <a:lnTo>
                  <a:pt x="2428240" y="2428240"/>
                </a:lnTo>
                <a:lnTo>
                  <a:pt x="2425700" y="2425700"/>
                </a:lnTo>
                <a:close/>
              </a:path>
              <a:path w="2650490" h="2650490">
                <a:moveTo>
                  <a:pt x="2423160" y="2423160"/>
                </a:moveTo>
                <a:lnTo>
                  <a:pt x="2403944" y="2423160"/>
                </a:lnTo>
                <a:lnTo>
                  <a:pt x="2405215" y="2424430"/>
                </a:lnTo>
                <a:lnTo>
                  <a:pt x="2424430" y="2424430"/>
                </a:lnTo>
                <a:lnTo>
                  <a:pt x="2423160" y="2423160"/>
                </a:lnTo>
                <a:close/>
              </a:path>
              <a:path w="2650490" h="2650490">
                <a:moveTo>
                  <a:pt x="2419350" y="2419350"/>
                </a:moveTo>
                <a:lnTo>
                  <a:pt x="2400133" y="2419350"/>
                </a:lnTo>
                <a:lnTo>
                  <a:pt x="2402674" y="2421890"/>
                </a:lnTo>
                <a:lnTo>
                  <a:pt x="2421890" y="2421890"/>
                </a:lnTo>
                <a:lnTo>
                  <a:pt x="2419350" y="2419350"/>
                </a:lnTo>
                <a:close/>
              </a:path>
              <a:path w="2650490" h="2650490">
                <a:moveTo>
                  <a:pt x="2416810" y="2416810"/>
                </a:moveTo>
                <a:lnTo>
                  <a:pt x="2397592" y="2416810"/>
                </a:lnTo>
                <a:lnTo>
                  <a:pt x="2398862" y="2418080"/>
                </a:lnTo>
                <a:lnTo>
                  <a:pt x="2418080" y="2418080"/>
                </a:lnTo>
                <a:lnTo>
                  <a:pt x="2416810" y="2416810"/>
                </a:lnTo>
                <a:close/>
              </a:path>
              <a:path w="2650490" h="2650490">
                <a:moveTo>
                  <a:pt x="2413000" y="2413000"/>
                </a:moveTo>
                <a:lnTo>
                  <a:pt x="2393780" y="2413000"/>
                </a:lnTo>
                <a:lnTo>
                  <a:pt x="2396321" y="2415540"/>
                </a:lnTo>
                <a:lnTo>
                  <a:pt x="2415540" y="2415540"/>
                </a:lnTo>
                <a:lnTo>
                  <a:pt x="2413000" y="2413000"/>
                </a:lnTo>
                <a:close/>
              </a:path>
              <a:path w="2650490" h="2650490">
                <a:moveTo>
                  <a:pt x="2410460" y="2410460"/>
                </a:moveTo>
                <a:lnTo>
                  <a:pt x="2391239" y="2410460"/>
                </a:lnTo>
                <a:lnTo>
                  <a:pt x="2392509" y="2411730"/>
                </a:lnTo>
                <a:lnTo>
                  <a:pt x="2411730" y="2411730"/>
                </a:lnTo>
                <a:lnTo>
                  <a:pt x="2410460" y="2410460"/>
                </a:lnTo>
                <a:close/>
              </a:path>
              <a:path w="2650490" h="2650490">
                <a:moveTo>
                  <a:pt x="2406650" y="2406650"/>
                </a:moveTo>
                <a:lnTo>
                  <a:pt x="2387427" y="2406650"/>
                </a:lnTo>
                <a:lnTo>
                  <a:pt x="2389968" y="2409190"/>
                </a:lnTo>
                <a:lnTo>
                  <a:pt x="2409190" y="2409190"/>
                </a:lnTo>
                <a:lnTo>
                  <a:pt x="2406650" y="2406650"/>
                </a:lnTo>
                <a:close/>
              </a:path>
              <a:path w="2650490" h="2650490">
                <a:moveTo>
                  <a:pt x="2404110" y="2404110"/>
                </a:moveTo>
                <a:lnTo>
                  <a:pt x="2384886" y="2404110"/>
                </a:lnTo>
                <a:lnTo>
                  <a:pt x="2386157" y="2405380"/>
                </a:lnTo>
                <a:lnTo>
                  <a:pt x="2405380" y="2405380"/>
                </a:lnTo>
                <a:lnTo>
                  <a:pt x="2404110" y="2404110"/>
                </a:lnTo>
                <a:close/>
              </a:path>
              <a:path w="2650490" h="2650490">
                <a:moveTo>
                  <a:pt x="2400300" y="2400300"/>
                </a:moveTo>
                <a:lnTo>
                  <a:pt x="2381074" y="2400300"/>
                </a:lnTo>
                <a:lnTo>
                  <a:pt x="2383615" y="2402840"/>
                </a:lnTo>
                <a:lnTo>
                  <a:pt x="2402840" y="2402840"/>
                </a:lnTo>
                <a:lnTo>
                  <a:pt x="2400300" y="2400300"/>
                </a:lnTo>
                <a:close/>
              </a:path>
              <a:path w="2650490" h="2650490">
                <a:moveTo>
                  <a:pt x="2397760" y="2397760"/>
                </a:moveTo>
                <a:lnTo>
                  <a:pt x="2378533" y="2397760"/>
                </a:lnTo>
                <a:lnTo>
                  <a:pt x="2379804" y="2399030"/>
                </a:lnTo>
                <a:lnTo>
                  <a:pt x="2399030" y="2399030"/>
                </a:lnTo>
                <a:lnTo>
                  <a:pt x="2397760" y="2397760"/>
                </a:lnTo>
                <a:close/>
              </a:path>
              <a:path w="2650490" h="2650490">
                <a:moveTo>
                  <a:pt x="2393950" y="2393950"/>
                </a:moveTo>
                <a:lnTo>
                  <a:pt x="2374722" y="2393950"/>
                </a:lnTo>
                <a:lnTo>
                  <a:pt x="2377263" y="2396490"/>
                </a:lnTo>
                <a:lnTo>
                  <a:pt x="2396490" y="2396490"/>
                </a:lnTo>
                <a:lnTo>
                  <a:pt x="2393950" y="2393950"/>
                </a:lnTo>
                <a:close/>
              </a:path>
              <a:path w="2650490" h="2650490">
                <a:moveTo>
                  <a:pt x="2391410" y="2391410"/>
                </a:moveTo>
                <a:lnTo>
                  <a:pt x="2372181" y="2391410"/>
                </a:lnTo>
                <a:lnTo>
                  <a:pt x="2373451" y="2392680"/>
                </a:lnTo>
                <a:lnTo>
                  <a:pt x="2392680" y="2392680"/>
                </a:lnTo>
                <a:lnTo>
                  <a:pt x="2391410" y="2391410"/>
                </a:lnTo>
                <a:close/>
              </a:path>
              <a:path w="2650490" h="2650490">
                <a:moveTo>
                  <a:pt x="2387600" y="2387600"/>
                </a:moveTo>
                <a:lnTo>
                  <a:pt x="2368369" y="2387600"/>
                </a:lnTo>
                <a:lnTo>
                  <a:pt x="2370910" y="2390140"/>
                </a:lnTo>
                <a:lnTo>
                  <a:pt x="2390140" y="2390140"/>
                </a:lnTo>
                <a:lnTo>
                  <a:pt x="2387600" y="2387600"/>
                </a:lnTo>
                <a:close/>
              </a:path>
              <a:path w="2650490" h="2650490">
                <a:moveTo>
                  <a:pt x="2385060" y="2385060"/>
                </a:moveTo>
                <a:lnTo>
                  <a:pt x="2365828" y="2385060"/>
                </a:lnTo>
                <a:lnTo>
                  <a:pt x="2367098" y="2386330"/>
                </a:lnTo>
                <a:lnTo>
                  <a:pt x="2386330" y="2386330"/>
                </a:lnTo>
                <a:lnTo>
                  <a:pt x="2385060" y="2385060"/>
                </a:lnTo>
                <a:close/>
              </a:path>
              <a:path w="2650490" h="2650490">
                <a:moveTo>
                  <a:pt x="2381250" y="2381250"/>
                </a:moveTo>
                <a:lnTo>
                  <a:pt x="2362016" y="2381250"/>
                </a:lnTo>
                <a:lnTo>
                  <a:pt x="2364557" y="2383790"/>
                </a:lnTo>
                <a:lnTo>
                  <a:pt x="2383790" y="2383790"/>
                </a:lnTo>
                <a:lnTo>
                  <a:pt x="2381250" y="2381250"/>
                </a:lnTo>
                <a:close/>
              </a:path>
              <a:path w="2650490" h="2650490">
                <a:moveTo>
                  <a:pt x="2378710" y="2378710"/>
                </a:moveTo>
                <a:lnTo>
                  <a:pt x="2359475" y="2378710"/>
                </a:lnTo>
                <a:lnTo>
                  <a:pt x="2360746" y="2379980"/>
                </a:lnTo>
                <a:lnTo>
                  <a:pt x="2379980" y="2379980"/>
                </a:lnTo>
                <a:lnTo>
                  <a:pt x="2378710" y="2378710"/>
                </a:lnTo>
                <a:close/>
              </a:path>
              <a:path w="2650490" h="2650490">
                <a:moveTo>
                  <a:pt x="2374900" y="2374900"/>
                </a:moveTo>
                <a:lnTo>
                  <a:pt x="2355663" y="2374900"/>
                </a:lnTo>
                <a:lnTo>
                  <a:pt x="2358205" y="2377440"/>
                </a:lnTo>
                <a:lnTo>
                  <a:pt x="2377440" y="2377440"/>
                </a:lnTo>
                <a:lnTo>
                  <a:pt x="2374900" y="2374900"/>
                </a:lnTo>
                <a:close/>
              </a:path>
              <a:path w="2650490" h="2650490">
                <a:moveTo>
                  <a:pt x="2372360" y="2372360"/>
                </a:moveTo>
                <a:lnTo>
                  <a:pt x="2353122" y="2372360"/>
                </a:lnTo>
                <a:lnTo>
                  <a:pt x="2354393" y="2373630"/>
                </a:lnTo>
                <a:lnTo>
                  <a:pt x="2373630" y="2373630"/>
                </a:lnTo>
                <a:lnTo>
                  <a:pt x="2372360" y="2372360"/>
                </a:lnTo>
                <a:close/>
              </a:path>
              <a:path w="2650490" h="2650490">
                <a:moveTo>
                  <a:pt x="2368550" y="2368550"/>
                </a:moveTo>
                <a:lnTo>
                  <a:pt x="2349311" y="2368550"/>
                </a:lnTo>
                <a:lnTo>
                  <a:pt x="2351852" y="2371090"/>
                </a:lnTo>
                <a:lnTo>
                  <a:pt x="2371090" y="2371090"/>
                </a:lnTo>
                <a:lnTo>
                  <a:pt x="2368550" y="2368550"/>
                </a:lnTo>
                <a:close/>
              </a:path>
              <a:path w="2650490" h="2650490">
                <a:moveTo>
                  <a:pt x="2366010" y="2366010"/>
                </a:moveTo>
                <a:lnTo>
                  <a:pt x="2346770" y="2366010"/>
                </a:lnTo>
                <a:lnTo>
                  <a:pt x="2348040" y="2367280"/>
                </a:lnTo>
                <a:lnTo>
                  <a:pt x="2367280" y="2367280"/>
                </a:lnTo>
                <a:lnTo>
                  <a:pt x="2366010" y="2366010"/>
                </a:lnTo>
                <a:close/>
              </a:path>
              <a:path w="2650490" h="2650490">
                <a:moveTo>
                  <a:pt x="2362200" y="2362200"/>
                </a:moveTo>
                <a:lnTo>
                  <a:pt x="2342958" y="2362200"/>
                </a:lnTo>
                <a:lnTo>
                  <a:pt x="2345499" y="2364740"/>
                </a:lnTo>
                <a:lnTo>
                  <a:pt x="2364740" y="2364740"/>
                </a:lnTo>
                <a:lnTo>
                  <a:pt x="2362200" y="2362200"/>
                </a:lnTo>
                <a:close/>
              </a:path>
              <a:path w="2650490" h="2650490">
                <a:moveTo>
                  <a:pt x="2359660" y="2359660"/>
                </a:moveTo>
                <a:lnTo>
                  <a:pt x="2340417" y="2359660"/>
                </a:lnTo>
                <a:lnTo>
                  <a:pt x="2341687" y="2360930"/>
                </a:lnTo>
                <a:lnTo>
                  <a:pt x="2360930" y="2360930"/>
                </a:lnTo>
                <a:lnTo>
                  <a:pt x="2359660" y="2359660"/>
                </a:lnTo>
                <a:close/>
              </a:path>
              <a:path w="2650490" h="2650490">
                <a:moveTo>
                  <a:pt x="2353310" y="2353310"/>
                </a:moveTo>
                <a:lnTo>
                  <a:pt x="2334064" y="2353310"/>
                </a:lnTo>
                <a:lnTo>
                  <a:pt x="2339146" y="2358390"/>
                </a:lnTo>
                <a:lnTo>
                  <a:pt x="2358390" y="2358390"/>
                </a:lnTo>
                <a:lnTo>
                  <a:pt x="2353310" y="2353310"/>
                </a:lnTo>
                <a:close/>
              </a:path>
              <a:path w="2650490" h="2650490">
                <a:moveTo>
                  <a:pt x="2349500" y="2349500"/>
                </a:moveTo>
                <a:lnTo>
                  <a:pt x="2330253" y="2349500"/>
                </a:lnTo>
                <a:lnTo>
                  <a:pt x="2332794" y="2352040"/>
                </a:lnTo>
                <a:lnTo>
                  <a:pt x="2352040" y="2352040"/>
                </a:lnTo>
                <a:lnTo>
                  <a:pt x="2349500" y="2349500"/>
                </a:lnTo>
                <a:close/>
              </a:path>
              <a:path w="2650490" h="2650490">
                <a:moveTo>
                  <a:pt x="2346960" y="2346960"/>
                </a:moveTo>
                <a:lnTo>
                  <a:pt x="2327711" y="2346960"/>
                </a:lnTo>
                <a:lnTo>
                  <a:pt x="2328982" y="2348230"/>
                </a:lnTo>
                <a:lnTo>
                  <a:pt x="2348230" y="2348230"/>
                </a:lnTo>
                <a:lnTo>
                  <a:pt x="2346960" y="2346960"/>
                </a:lnTo>
                <a:close/>
              </a:path>
              <a:path w="2650490" h="2650490">
                <a:moveTo>
                  <a:pt x="2343150" y="2343150"/>
                </a:moveTo>
                <a:lnTo>
                  <a:pt x="2323900" y="2343150"/>
                </a:lnTo>
                <a:lnTo>
                  <a:pt x="2326441" y="2345690"/>
                </a:lnTo>
                <a:lnTo>
                  <a:pt x="2345690" y="2345690"/>
                </a:lnTo>
                <a:lnTo>
                  <a:pt x="2343150" y="2343150"/>
                </a:lnTo>
                <a:close/>
              </a:path>
              <a:path w="2650490" h="2650490">
                <a:moveTo>
                  <a:pt x="2340610" y="2340610"/>
                </a:moveTo>
                <a:lnTo>
                  <a:pt x="2321359" y="2340610"/>
                </a:lnTo>
                <a:lnTo>
                  <a:pt x="2322629" y="2341880"/>
                </a:lnTo>
                <a:lnTo>
                  <a:pt x="2341880" y="2341880"/>
                </a:lnTo>
                <a:lnTo>
                  <a:pt x="2340610" y="2340610"/>
                </a:lnTo>
                <a:close/>
              </a:path>
              <a:path w="2650490" h="2650490">
                <a:moveTo>
                  <a:pt x="2336800" y="2336800"/>
                </a:moveTo>
                <a:lnTo>
                  <a:pt x="2317547" y="2336800"/>
                </a:lnTo>
                <a:lnTo>
                  <a:pt x="2320088" y="2339340"/>
                </a:lnTo>
                <a:lnTo>
                  <a:pt x="2339340" y="2339340"/>
                </a:lnTo>
                <a:lnTo>
                  <a:pt x="2336800" y="2336800"/>
                </a:lnTo>
                <a:close/>
              </a:path>
              <a:path w="2650490" h="2650490">
                <a:moveTo>
                  <a:pt x="2334260" y="2334260"/>
                </a:moveTo>
                <a:lnTo>
                  <a:pt x="2315006" y="2334260"/>
                </a:lnTo>
                <a:lnTo>
                  <a:pt x="2316276" y="2335530"/>
                </a:lnTo>
                <a:lnTo>
                  <a:pt x="2335530" y="2335530"/>
                </a:lnTo>
                <a:lnTo>
                  <a:pt x="2334260" y="2334260"/>
                </a:lnTo>
                <a:close/>
              </a:path>
              <a:path w="2650490" h="2650490">
                <a:moveTo>
                  <a:pt x="2330450" y="2330450"/>
                </a:moveTo>
                <a:lnTo>
                  <a:pt x="2311194" y="2330450"/>
                </a:lnTo>
                <a:lnTo>
                  <a:pt x="2313735" y="2332990"/>
                </a:lnTo>
                <a:lnTo>
                  <a:pt x="2332990" y="2332990"/>
                </a:lnTo>
                <a:lnTo>
                  <a:pt x="2330450" y="2330450"/>
                </a:lnTo>
                <a:close/>
              </a:path>
              <a:path w="2650490" h="2650490">
                <a:moveTo>
                  <a:pt x="2327910" y="2327910"/>
                </a:moveTo>
                <a:lnTo>
                  <a:pt x="2308653" y="2327910"/>
                </a:lnTo>
                <a:lnTo>
                  <a:pt x="2309924" y="2329180"/>
                </a:lnTo>
                <a:lnTo>
                  <a:pt x="2329180" y="2329180"/>
                </a:lnTo>
                <a:lnTo>
                  <a:pt x="2327910" y="2327910"/>
                </a:lnTo>
                <a:close/>
              </a:path>
              <a:path w="2650490" h="2650490">
                <a:moveTo>
                  <a:pt x="2324100" y="2324100"/>
                </a:moveTo>
                <a:lnTo>
                  <a:pt x="2304842" y="2324100"/>
                </a:lnTo>
                <a:lnTo>
                  <a:pt x="2307383" y="2326640"/>
                </a:lnTo>
                <a:lnTo>
                  <a:pt x="2326640" y="2326640"/>
                </a:lnTo>
                <a:lnTo>
                  <a:pt x="2324100" y="2324100"/>
                </a:lnTo>
                <a:close/>
              </a:path>
              <a:path w="2650490" h="2650490">
                <a:moveTo>
                  <a:pt x="2321560" y="2321560"/>
                </a:moveTo>
                <a:lnTo>
                  <a:pt x="2302300" y="2321560"/>
                </a:lnTo>
                <a:lnTo>
                  <a:pt x="2303571" y="2322830"/>
                </a:lnTo>
                <a:lnTo>
                  <a:pt x="2322830" y="2322830"/>
                </a:lnTo>
                <a:lnTo>
                  <a:pt x="2321560" y="2321560"/>
                </a:lnTo>
                <a:close/>
              </a:path>
              <a:path w="2650490" h="2650490">
                <a:moveTo>
                  <a:pt x="2317750" y="2317750"/>
                </a:moveTo>
                <a:lnTo>
                  <a:pt x="2298489" y="2317750"/>
                </a:lnTo>
                <a:lnTo>
                  <a:pt x="2301030" y="2320290"/>
                </a:lnTo>
                <a:lnTo>
                  <a:pt x="2320290" y="2320290"/>
                </a:lnTo>
                <a:lnTo>
                  <a:pt x="2317750" y="2317750"/>
                </a:lnTo>
                <a:close/>
              </a:path>
              <a:path w="2650490" h="2650490">
                <a:moveTo>
                  <a:pt x="2315210" y="2315210"/>
                </a:moveTo>
                <a:lnTo>
                  <a:pt x="2295948" y="2315210"/>
                </a:lnTo>
                <a:lnTo>
                  <a:pt x="2297218" y="2316480"/>
                </a:lnTo>
                <a:lnTo>
                  <a:pt x="2316480" y="2316480"/>
                </a:lnTo>
                <a:lnTo>
                  <a:pt x="2315210" y="2315210"/>
                </a:lnTo>
                <a:close/>
              </a:path>
              <a:path w="2650490" h="2650490">
                <a:moveTo>
                  <a:pt x="2311400" y="2311400"/>
                </a:moveTo>
                <a:lnTo>
                  <a:pt x="2292136" y="2311400"/>
                </a:lnTo>
                <a:lnTo>
                  <a:pt x="2294677" y="2313940"/>
                </a:lnTo>
                <a:lnTo>
                  <a:pt x="2313940" y="2313940"/>
                </a:lnTo>
                <a:lnTo>
                  <a:pt x="2311400" y="2311400"/>
                </a:lnTo>
                <a:close/>
              </a:path>
              <a:path w="2650490" h="2650490">
                <a:moveTo>
                  <a:pt x="2308860" y="2308860"/>
                </a:moveTo>
                <a:lnTo>
                  <a:pt x="2289595" y="2308860"/>
                </a:lnTo>
                <a:lnTo>
                  <a:pt x="2290866" y="2310130"/>
                </a:lnTo>
                <a:lnTo>
                  <a:pt x="2310130" y="2310130"/>
                </a:lnTo>
                <a:lnTo>
                  <a:pt x="2308860" y="2308860"/>
                </a:lnTo>
                <a:close/>
              </a:path>
              <a:path w="2650490" h="2650490">
                <a:moveTo>
                  <a:pt x="2305050" y="2305050"/>
                </a:moveTo>
                <a:lnTo>
                  <a:pt x="2285783" y="2305050"/>
                </a:lnTo>
                <a:lnTo>
                  <a:pt x="2288324" y="2307590"/>
                </a:lnTo>
                <a:lnTo>
                  <a:pt x="2307590" y="2307590"/>
                </a:lnTo>
                <a:lnTo>
                  <a:pt x="2305050" y="2305050"/>
                </a:lnTo>
                <a:close/>
              </a:path>
              <a:path w="2650490" h="2650490">
                <a:moveTo>
                  <a:pt x="2302510" y="2302510"/>
                </a:moveTo>
                <a:lnTo>
                  <a:pt x="2283242" y="2302510"/>
                </a:lnTo>
                <a:lnTo>
                  <a:pt x="2284513" y="2303780"/>
                </a:lnTo>
                <a:lnTo>
                  <a:pt x="2303780" y="2303780"/>
                </a:lnTo>
                <a:lnTo>
                  <a:pt x="2302510" y="2302510"/>
                </a:lnTo>
                <a:close/>
              </a:path>
              <a:path w="2650490" h="2650490">
                <a:moveTo>
                  <a:pt x="2298700" y="2298700"/>
                </a:moveTo>
                <a:lnTo>
                  <a:pt x="2279431" y="2298700"/>
                </a:lnTo>
                <a:lnTo>
                  <a:pt x="2281972" y="2301240"/>
                </a:lnTo>
                <a:lnTo>
                  <a:pt x="2301240" y="2301240"/>
                </a:lnTo>
                <a:lnTo>
                  <a:pt x="2298700" y="2298700"/>
                </a:lnTo>
                <a:close/>
              </a:path>
              <a:path w="2650490" h="2650490">
                <a:moveTo>
                  <a:pt x="2296160" y="2296160"/>
                </a:moveTo>
                <a:lnTo>
                  <a:pt x="2276890" y="2296160"/>
                </a:lnTo>
                <a:lnTo>
                  <a:pt x="2278160" y="2297430"/>
                </a:lnTo>
                <a:lnTo>
                  <a:pt x="2297430" y="2297430"/>
                </a:lnTo>
                <a:lnTo>
                  <a:pt x="2296160" y="2296160"/>
                </a:lnTo>
                <a:close/>
              </a:path>
              <a:path w="2650490" h="2650490">
                <a:moveTo>
                  <a:pt x="2289810" y="2289810"/>
                </a:moveTo>
                <a:lnTo>
                  <a:pt x="2270537" y="2289810"/>
                </a:lnTo>
                <a:lnTo>
                  <a:pt x="2275619" y="2294890"/>
                </a:lnTo>
                <a:lnTo>
                  <a:pt x="2294890" y="2294890"/>
                </a:lnTo>
                <a:lnTo>
                  <a:pt x="2289810" y="2289810"/>
                </a:lnTo>
                <a:close/>
              </a:path>
              <a:path w="2650490" h="2650490">
                <a:moveTo>
                  <a:pt x="2283460" y="2283460"/>
                </a:moveTo>
                <a:lnTo>
                  <a:pt x="2264184" y="2283460"/>
                </a:lnTo>
                <a:lnTo>
                  <a:pt x="2269266" y="2288540"/>
                </a:lnTo>
                <a:lnTo>
                  <a:pt x="2288540" y="2288540"/>
                </a:lnTo>
                <a:lnTo>
                  <a:pt x="2283460" y="2283460"/>
                </a:lnTo>
                <a:close/>
              </a:path>
              <a:path w="2650490" h="2650490">
                <a:moveTo>
                  <a:pt x="2277110" y="2277110"/>
                </a:moveTo>
                <a:lnTo>
                  <a:pt x="2257831" y="2277110"/>
                </a:lnTo>
                <a:lnTo>
                  <a:pt x="2262914" y="2282190"/>
                </a:lnTo>
                <a:lnTo>
                  <a:pt x="2282190" y="2282190"/>
                </a:lnTo>
                <a:lnTo>
                  <a:pt x="2277110" y="2277110"/>
                </a:lnTo>
                <a:close/>
              </a:path>
              <a:path w="2650490" h="2650490">
                <a:moveTo>
                  <a:pt x="2270760" y="2270760"/>
                </a:moveTo>
                <a:lnTo>
                  <a:pt x="2251479" y="2270760"/>
                </a:lnTo>
                <a:lnTo>
                  <a:pt x="2256561" y="2275840"/>
                </a:lnTo>
                <a:lnTo>
                  <a:pt x="2275840" y="2275840"/>
                </a:lnTo>
                <a:lnTo>
                  <a:pt x="2270760" y="2270760"/>
                </a:lnTo>
                <a:close/>
              </a:path>
              <a:path w="2650490" h="2650490">
                <a:moveTo>
                  <a:pt x="2264410" y="2264410"/>
                </a:moveTo>
                <a:lnTo>
                  <a:pt x="2245126" y="2264410"/>
                </a:lnTo>
                <a:lnTo>
                  <a:pt x="2250208" y="2269490"/>
                </a:lnTo>
                <a:lnTo>
                  <a:pt x="2269490" y="2269490"/>
                </a:lnTo>
                <a:lnTo>
                  <a:pt x="2264410" y="2264410"/>
                </a:lnTo>
                <a:close/>
              </a:path>
              <a:path w="2650490" h="2650490">
                <a:moveTo>
                  <a:pt x="2258060" y="2258060"/>
                </a:moveTo>
                <a:lnTo>
                  <a:pt x="2238773" y="2258060"/>
                </a:lnTo>
                <a:lnTo>
                  <a:pt x="2243855" y="2263140"/>
                </a:lnTo>
                <a:lnTo>
                  <a:pt x="2263140" y="2263140"/>
                </a:lnTo>
                <a:lnTo>
                  <a:pt x="2258060" y="2258060"/>
                </a:lnTo>
                <a:close/>
              </a:path>
              <a:path w="2650490" h="2650490">
                <a:moveTo>
                  <a:pt x="2251710" y="2251710"/>
                </a:moveTo>
                <a:lnTo>
                  <a:pt x="2232420" y="2251710"/>
                </a:lnTo>
                <a:lnTo>
                  <a:pt x="2237503" y="2256790"/>
                </a:lnTo>
                <a:lnTo>
                  <a:pt x="2256790" y="2256790"/>
                </a:lnTo>
                <a:lnTo>
                  <a:pt x="2251710" y="2251710"/>
                </a:lnTo>
                <a:close/>
              </a:path>
              <a:path w="2650490" h="2650490">
                <a:moveTo>
                  <a:pt x="2246630" y="2246630"/>
                </a:moveTo>
                <a:lnTo>
                  <a:pt x="2227338" y="2246630"/>
                </a:lnTo>
                <a:lnTo>
                  <a:pt x="2231150" y="2250440"/>
                </a:lnTo>
                <a:lnTo>
                  <a:pt x="2250440" y="2250440"/>
                </a:lnTo>
                <a:lnTo>
                  <a:pt x="2246630" y="2246630"/>
                </a:lnTo>
                <a:close/>
              </a:path>
              <a:path w="2650490" h="2650490">
                <a:moveTo>
                  <a:pt x="2240280" y="2240280"/>
                </a:moveTo>
                <a:lnTo>
                  <a:pt x="2220985" y="2240280"/>
                </a:lnTo>
                <a:lnTo>
                  <a:pt x="2226068" y="2245360"/>
                </a:lnTo>
                <a:lnTo>
                  <a:pt x="2245360" y="2245360"/>
                </a:lnTo>
                <a:lnTo>
                  <a:pt x="2240280" y="2240280"/>
                </a:lnTo>
                <a:close/>
              </a:path>
              <a:path w="2650490" h="2650490">
                <a:moveTo>
                  <a:pt x="2233930" y="2233930"/>
                </a:moveTo>
                <a:lnTo>
                  <a:pt x="2214633" y="2233930"/>
                </a:lnTo>
                <a:lnTo>
                  <a:pt x="2219715" y="2239010"/>
                </a:lnTo>
                <a:lnTo>
                  <a:pt x="2239010" y="2239010"/>
                </a:lnTo>
                <a:lnTo>
                  <a:pt x="2233930" y="2233930"/>
                </a:lnTo>
                <a:close/>
              </a:path>
              <a:path w="2650490" h="2650490">
                <a:moveTo>
                  <a:pt x="2227580" y="2227580"/>
                </a:moveTo>
                <a:lnTo>
                  <a:pt x="2208280" y="2227580"/>
                </a:lnTo>
                <a:lnTo>
                  <a:pt x="2213362" y="2232660"/>
                </a:lnTo>
                <a:lnTo>
                  <a:pt x="2232660" y="2232660"/>
                </a:lnTo>
                <a:lnTo>
                  <a:pt x="2227580" y="2227580"/>
                </a:lnTo>
                <a:close/>
              </a:path>
              <a:path w="2650490" h="2650490">
                <a:moveTo>
                  <a:pt x="2221230" y="2221230"/>
                </a:moveTo>
                <a:lnTo>
                  <a:pt x="2201927" y="2221230"/>
                </a:lnTo>
                <a:lnTo>
                  <a:pt x="2207009" y="2226310"/>
                </a:lnTo>
                <a:lnTo>
                  <a:pt x="2226310" y="2226310"/>
                </a:lnTo>
                <a:lnTo>
                  <a:pt x="2221230" y="2221230"/>
                </a:lnTo>
                <a:close/>
              </a:path>
              <a:path w="2650490" h="2650490">
                <a:moveTo>
                  <a:pt x="2214880" y="2214880"/>
                </a:moveTo>
                <a:lnTo>
                  <a:pt x="2195575" y="2214880"/>
                </a:lnTo>
                <a:lnTo>
                  <a:pt x="2200657" y="2219960"/>
                </a:lnTo>
                <a:lnTo>
                  <a:pt x="2219960" y="2219960"/>
                </a:lnTo>
                <a:lnTo>
                  <a:pt x="2214880" y="2214880"/>
                </a:lnTo>
                <a:close/>
              </a:path>
              <a:path w="2650490" h="2650490">
                <a:moveTo>
                  <a:pt x="2208530" y="2208530"/>
                </a:moveTo>
                <a:lnTo>
                  <a:pt x="2189222" y="2208530"/>
                </a:lnTo>
                <a:lnTo>
                  <a:pt x="2194304" y="2213610"/>
                </a:lnTo>
                <a:lnTo>
                  <a:pt x="2213610" y="2213610"/>
                </a:lnTo>
                <a:lnTo>
                  <a:pt x="2208530" y="2208530"/>
                </a:lnTo>
                <a:close/>
              </a:path>
              <a:path w="2650490" h="2650490">
                <a:moveTo>
                  <a:pt x="2202180" y="2202180"/>
                </a:moveTo>
                <a:lnTo>
                  <a:pt x="2182869" y="2202180"/>
                </a:lnTo>
                <a:lnTo>
                  <a:pt x="2187951" y="2207260"/>
                </a:lnTo>
                <a:lnTo>
                  <a:pt x="2207260" y="2207260"/>
                </a:lnTo>
                <a:lnTo>
                  <a:pt x="2202180" y="2202180"/>
                </a:lnTo>
                <a:close/>
              </a:path>
              <a:path w="2650490" h="2650490">
                <a:moveTo>
                  <a:pt x="2195830" y="2195830"/>
                </a:moveTo>
                <a:lnTo>
                  <a:pt x="2176516" y="2195830"/>
                </a:lnTo>
                <a:lnTo>
                  <a:pt x="2181598" y="2200910"/>
                </a:lnTo>
                <a:lnTo>
                  <a:pt x="2200910" y="2200910"/>
                </a:lnTo>
                <a:lnTo>
                  <a:pt x="2195830" y="2195830"/>
                </a:lnTo>
                <a:close/>
              </a:path>
              <a:path w="2650490" h="2650490">
                <a:moveTo>
                  <a:pt x="2189480" y="2189480"/>
                </a:moveTo>
                <a:lnTo>
                  <a:pt x="2170164" y="2189480"/>
                </a:lnTo>
                <a:lnTo>
                  <a:pt x="2175246" y="2194560"/>
                </a:lnTo>
                <a:lnTo>
                  <a:pt x="2194560" y="2194560"/>
                </a:lnTo>
                <a:lnTo>
                  <a:pt x="2189480" y="2189480"/>
                </a:lnTo>
                <a:close/>
              </a:path>
              <a:path w="2650490" h="2650490">
                <a:moveTo>
                  <a:pt x="2183130" y="2183130"/>
                </a:moveTo>
                <a:lnTo>
                  <a:pt x="2163811" y="2183130"/>
                </a:lnTo>
                <a:lnTo>
                  <a:pt x="2168893" y="2188210"/>
                </a:lnTo>
                <a:lnTo>
                  <a:pt x="2188210" y="2188210"/>
                </a:lnTo>
                <a:lnTo>
                  <a:pt x="2183130" y="2183130"/>
                </a:lnTo>
                <a:close/>
              </a:path>
              <a:path w="2650490" h="2650490">
                <a:moveTo>
                  <a:pt x="2176780" y="2176780"/>
                </a:moveTo>
                <a:lnTo>
                  <a:pt x="2157458" y="2176780"/>
                </a:lnTo>
                <a:lnTo>
                  <a:pt x="2162540" y="2181860"/>
                </a:lnTo>
                <a:lnTo>
                  <a:pt x="2181860" y="2181860"/>
                </a:lnTo>
                <a:lnTo>
                  <a:pt x="2176780" y="2176780"/>
                </a:lnTo>
                <a:close/>
              </a:path>
              <a:path w="2650490" h="2650490">
                <a:moveTo>
                  <a:pt x="2170430" y="2170430"/>
                </a:moveTo>
                <a:lnTo>
                  <a:pt x="2151105" y="2170430"/>
                </a:lnTo>
                <a:lnTo>
                  <a:pt x="2156188" y="2175510"/>
                </a:lnTo>
                <a:lnTo>
                  <a:pt x="2175510" y="2175510"/>
                </a:lnTo>
                <a:lnTo>
                  <a:pt x="2170430" y="2170430"/>
                </a:lnTo>
                <a:close/>
              </a:path>
              <a:path w="2650490" h="2650490">
                <a:moveTo>
                  <a:pt x="2164080" y="2164080"/>
                </a:moveTo>
                <a:lnTo>
                  <a:pt x="2144753" y="2164080"/>
                </a:lnTo>
                <a:lnTo>
                  <a:pt x="2149835" y="2169160"/>
                </a:lnTo>
                <a:lnTo>
                  <a:pt x="2169160" y="2169160"/>
                </a:lnTo>
                <a:lnTo>
                  <a:pt x="2164080" y="2164080"/>
                </a:lnTo>
                <a:close/>
              </a:path>
              <a:path w="2650490" h="2650490">
                <a:moveTo>
                  <a:pt x="2157730" y="2157730"/>
                </a:moveTo>
                <a:lnTo>
                  <a:pt x="2138400" y="2157730"/>
                </a:lnTo>
                <a:lnTo>
                  <a:pt x="2143482" y="2162810"/>
                </a:lnTo>
                <a:lnTo>
                  <a:pt x="2162810" y="2162810"/>
                </a:lnTo>
                <a:lnTo>
                  <a:pt x="2157730" y="2157730"/>
                </a:lnTo>
                <a:close/>
              </a:path>
              <a:path w="2650490" h="2650490">
                <a:moveTo>
                  <a:pt x="2151380" y="2151380"/>
                </a:moveTo>
                <a:lnTo>
                  <a:pt x="2132047" y="2151380"/>
                </a:lnTo>
                <a:lnTo>
                  <a:pt x="2137129" y="2156460"/>
                </a:lnTo>
                <a:lnTo>
                  <a:pt x="2156460" y="2156460"/>
                </a:lnTo>
                <a:lnTo>
                  <a:pt x="2151380" y="2151380"/>
                </a:lnTo>
                <a:close/>
              </a:path>
              <a:path w="2650490" h="2650490">
                <a:moveTo>
                  <a:pt x="2145030" y="2145030"/>
                </a:moveTo>
                <a:lnTo>
                  <a:pt x="2125694" y="2145030"/>
                </a:lnTo>
                <a:lnTo>
                  <a:pt x="2130777" y="2150110"/>
                </a:lnTo>
                <a:lnTo>
                  <a:pt x="2150110" y="2150110"/>
                </a:lnTo>
                <a:lnTo>
                  <a:pt x="2145030" y="2145030"/>
                </a:lnTo>
                <a:close/>
              </a:path>
              <a:path w="2650490" h="2650490">
                <a:moveTo>
                  <a:pt x="2138680" y="2138680"/>
                </a:moveTo>
                <a:lnTo>
                  <a:pt x="2119342" y="2138680"/>
                </a:lnTo>
                <a:lnTo>
                  <a:pt x="2124424" y="2143760"/>
                </a:lnTo>
                <a:lnTo>
                  <a:pt x="2143760" y="2143760"/>
                </a:lnTo>
                <a:lnTo>
                  <a:pt x="2138680" y="2138680"/>
                </a:lnTo>
                <a:close/>
              </a:path>
              <a:path w="2650490" h="2650490">
                <a:moveTo>
                  <a:pt x="2132330" y="2132330"/>
                </a:moveTo>
                <a:lnTo>
                  <a:pt x="2112989" y="2132330"/>
                </a:lnTo>
                <a:lnTo>
                  <a:pt x="2118071" y="2137410"/>
                </a:lnTo>
                <a:lnTo>
                  <a:pt x="2137410" y="2137410"/>
                </a:lnTo>
                <a:lnTo>
                  <a:pt x="2132330" y="2132330"/>
                </a:lnTo>
                <a:close/>
              </a:path>
              <a:path w="2650490" h="2650490">
                <a:moveTo>
                  <a:pt x="2125980" y="2125980"/>
                </a:moveTo>
                <a:lnTo>
                  <a:pt x="2106636" y="2125980"/>
                </a:lnTo>
                <a:lnTo>
                  <a:pt x="2111718" y="2131060"/>
                </a:lnTo>
                <a:lnTo>
                  <a:pt x="2131060" y="2131060"/>
                </a:lnTo>
                <a:lnTo>
                  <a:pt x="2125980" y="2125980"/>
                </a:lnTo>
                <a:close/>
              </a:path>
              <a:path w="2650490" h="2650490">
                <a:moveTo>
                  <a:pt x="2119630" y="2119630"/>
                </a:moveTo>
                <a:lnTo>
                  <a:pt x="2100283" y="2119630"/>
                </a:lnTo>
                <a:lnTo>
                  <a:pt x="2105366" y="2124710"/>
                </a:lnTo>
                <a:lnTo>
                  <a:pt x="2124710" y="2124710"/>
                </a:lnTo>
                <a:lnTo>
                  <a:pt x="2119630" y="2119630"/>
                </a:lnTo>
                <a:close/>
              </a:path>
              <a:path w="2650490" h="2650490">
                <a:moveTo>
                  <a:pt x="2113280" y="2113280"/>
                </a:moveTo>
                <a:lnTo>
                  <a:pt x="2093931" y="2113280"/>
                </a:lnTo>
                <a:lnTo>
                  <a:pt x="2099013" y="2118360"/>
                </a:lnTo>
                <a:lnTo>
                  <a:pt x="2118360" y="2118360"/>
                </a:lnTo>
                <a:lnTo>
                  <a:pt x="2113280" y="2113280"/>
                </a:lnTo>
                <a:close/>
              </a:path>
              <a:path w="2650490" h="2650490">
                <a:moveTo>
                  <a:pt x="2106930" y="2106930"/>
                </a:moveTo>
                <a:lnTo>
                  <a:pt x="2087578" y="2106930"/>
                </a:lnTo>
                <a:lnTo>
                  <a:pt x="2092660" y="2112010"/>
                </a:lnTo>
                <a:lnTo>
                  <a:pt x="2112010" y="2112010"/>
                </a:lnTo>
                <a:lnTo>
                  <a:pt x="2106930" y="2106930"/>
                </a:lnTo>
                <a:close/>
              </a:path>
              <a:path w="2650490" h="2650490">
                <a:moveTo>
                  <a:pt x="2100580" y="2100580"/>
                </a:moveTo>
                <a:lnTo>
                  <a:pt x="2081225" y="2100580"/>
                </a:lnTo>
                <a:lnTo>
                  <a:pt x="2086307" y="2105660"/>
                </a:lnTo>
                <a:lnTo>
                  <a:pt x="2105660" y="2105660"/>
                </a:lnTo>
                <a:lnTo>
                  <a:pt x="2100580" y="2100580"/>
                </a:lnTo>
                <a:close/>
              </a:path>
              <a:path w="2650490" h="2650490">
                <a:moveTo>
                  <a:pt x="2094230" y="2094230"/>
                </a:moveTo>
                <a:lnTo>
                  <a:pt x="2074873" y="2094230"/>
                </a:lnTo>
                <a:lnTo>
                  <a:pt x="2079955" y="2099310"/>
                </a:lnTo>
                <a:lnTo>
                  <a:pt x="2099310" y="2099310"/>
                </a:lnTo>
                <a:lnTo>
                  <a:pt x="2094230" y="2094230"/>
                </a:lnTo>
                <a:close/>
              </a:path>
              <a:path w="2650490" h="2650490">
                <a:moveTo>
                  <a:pt x="2087880" y="2087880"/>
                </a:moveTo>
                <a:lnTo>
                  <a:pt x="2068520" y="2087880"/>
                </a:lnTo>
                <a:lnTo>
                  <a:pt x="2073602" y="2092960"/>
                </a:lnTo>
                <a:lnTo>
                  <a:pt x="2092960" y="2092960"/>
                </a:lnTo>
                <a:lnTo>
                  <a:pt x="2087880" y="2087880"/>
                </a:lnTo>
                <a:close/>
              </a:path>
              <a:path w="2650490" h="2650490">
                <a:moveTo>
                  <a:pt x="2081530" y="2081530"/>
                </a:moveTo>
                <a:lnTo>
                  <a:pt x="2062167" y="2081530"/>
                </a:lnTo>
                <a:lnTo>
                  <a:pt x="2067249" y="2086610"/>
                </a:lnTo>
                <a:lnTo>
                  <a:pt x="2086610" y="2086610"/>
                </a:lnTo>
                <a:lnTo>
                  <a:pt x="2081530" y="2081530"/>
                </a:lnTo>
                <a:close/>
              </a:path>
              <a:path w="2650490" h="2650490">
                <a:moveTo>
                  <a:pt x="2075180" y="2075180"/>
                </a:moveTo>
                <a:lnTo>
                  <a:pt x="2055814" y="2075180"/>
                </a:lnTo>
                <a:lnTo>
                  <a:pt x="2060897" y="2080260"/>
                </a:lnTo>
                <a:lnTo>
                  <a:pt x="2080260" y="2080260"/>
                </a:lnTo>
                <a:lnTo>
                  <a:pt x="2075180" y="2075180"/>
                </a:lnTo>
                <a:close/>
              </a:path>
              <a:path w="2650490" h="2650490">
                <a:moveTo>
                  <a:pt x="2068830" y="2068830"/>
                </a:moveTo>
                <a:lnTo>
                  <a:pt x="2049462" y="2068830"/>
                </a:lnTo>
                <a:lnTo>
                  <a:pt x="2054544" y="2073910"/>
                </a:lnTo>
                <a:lnTo>
                  <a:pt x="2073910" y="2073910"/>
                </a:lnTo>
                <a:lnTo>
                  <a:pt x="2068830" y="2068830"/>
                </a:lnTo>
                <a:close/>
              </a:path>
              <a:path w="2650490" h="2650490">
                <a:moveTo>
                  <a:pt x="2062480" y="2062480"/>
                </a:moveTo>
                <a:lnTo>
                  <a:pt x="2043109" y="2062480"/>
                </a:lnTo>
                <a:lnTo>
                  <a:pt x="2048191" y="2067560"/>
                </a:lnTo>
                <a:lnTo>
                  <a:pt x="2067560" y="2067560"/>
                </a:lnTo>
                <a:lnTo>
                  <a:pt x="2062480" y="2062480"/>
                </a:lnTo>
                <a:close/>
              </a:path>
              <a:path w="2650490" h="2650490">
                <a:moveTo>
                  <a:pt x="2056130" y="2056130"/>
                </a:moveTo>
                <a:lnTo>
                  <a:pt x="2036756" y="2056130"/>
                </a:lnTo>
                <a:lnTo>
                  <a:pt x="2041838" y="2061210"/>
                </a:lnTo>
                <a:lnTo>
                  <a:pt x="2061210" y="2061210"/>
                </a:lnTo>
                <a:lnTo>
                  <a:pt x="2056130" y="2056130"/>
                </a:lnTo>
                <a:close/>
              </a:path>
              <a:path w="2650490" h="2650490">
                <a:moveTo>
                  <a:pt x="2049780" y="2049780"/>
                </a:moveTo>
                <a:lnTo>
                  <a:pt x="2030403" y="2049780"/>
                </a:lnTo>
                <a:lnTo>
                  <a:pt x="2035486" y="2054860"/>
                </a:lnTo>
                <a:lnTo>
                  <a:pt x="2054860" y="2054860"/>
                </a:lnTo>
                <a:lnTo>
                  <a:pt x="2049780" y="2049780"/>
                </a:lnTo>
                <a:close/>
              </a:path>
              <a:path w="2650490" h="2650490">
                <a:moveTo>
                  <a:pt x="1841500" y="1841500"/>
                </a:moveTo>
                <a:lnTo>
                  <a:pt x="1822034" y="1841500"/>
                </a:lnTo>
                <a:lnTo>
                  <a:pt x="2029133" y="2048510"/>
                </a:lnTo>
                <a:lnTo>
                  <a:pt x="2048510" y="2048510"/>
                </a:lnTo>
                <a:lnTo>
                  <a:pt x="1841500" y="184150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0" y="4222680"/>
            <a:ext cx="2631440" cy="2630805"/>
          </a:xfrm>
          <a:custGeom>
            <a:avLst/>
            <a:gdLst/>
            <a:ahLst/>
            <a:cxnLst/>
            <a:rect l="l" t="t" r="r" b="b"/>
            <a:pathLst>
              <a:path w="2631440" h="2630804">
                <a:moveTo>
                  <a:pt x="0" y="0"/>
                </a:moveTo>
                <a:lnTo>
                  <a:pt x="0" y="2609"/>
                </a:lnTo>
                <a:lnTo>
                  <a:pt x="2610" y="2609"/>
                </a:lnTo>
                <a:lnTo>
                  <a:pt x="0" y="0"/>
                </a:lnTo>
                <a:close/>
              </a:path>
              <a:path w="2631440" h="2630804">
                <a:moveTo>
                  <a:pt x="2610" y="2609"/>
                </a:moveTo>
                <a:lnTo>
                  <a:pt x="0" y="2609"/>
                </a:lnTo>
                <a:lnTo>
                  <a:pt x="0" y="8959"/>
                </a:lnTo>
                <a:lnTo>
                  <a:pt x="8963" y="8959"/>
                </a:lnTo>
                <a:lnTo>
                  <a:pt x="2610" y="2609"/>
                </a:lnTo>
                <a:close/>
              </a:path>
              <a:path w="2631440" h="2630804">
                <a:moveTo>
                  <a:pt x="8963" y="8959"/>
                </a:moveTo>
                <a:lnTo>
                  <a:pt x="0" y="8959"/>
                </a:lnTo>
                <a:lnTo>
                  <a:pt x="0" y="15309"/>
                </a:lnTo>
                <a:lnTo>
                  <a:pt x="15316" y="15309"/>
                </a:lnTo>
                <a:lnTo>
                  <a:pt x="8963" y="8959"/>
                </a:lnTo>
                <a:close/>
              </a:path>
              <a:path w="2631440" h="2630804">
                <a:moveTo>
                  <a:pt x="15316" y="15309"/>
                </a:moveTo>
                <a:lnTo>
                  <a:pt x="0" y="15309"/>
                </a:lnTo>
                <a:lnTo>
                  <a:pt x="0" y="17922"/>
                </a:lnTo>
                <a:lnTo>
                  <a:pt x="3735" y="21659"/>
                </a:lnTo>
                <a:lnTo>
                  <a:pt x="21668" y="21659"/>
                </a:lnTo>
                <a:lnTo>
                  <a:pt x="15316" y="15309"/>
                </a:lnTo>
                <a:close/>
              </a:path>
              <a:path w="2631440" h="2630804">
                <a:moveTo>
                  <a:pt x="21668" y="21659"/>
                </a:moveTo>
                <a:lnTo>
                  <a:pt x="3735" y="21659"/>
                </a:lnTo>
                <a:lnTo>
                  <a:pt x="10082" y="28009"/>
                </a:lnTo>
                <a:lnTo>
                  <a:pt x="28021" y="28009"/>
                </a:lnTo>
                <a:lnTo>
                  <a:pt x="21668" y="21659"/>
                </a:lnTo>
                <a:close/>
              </a:path>
              <a:path w="2631440" h="2630804">
                <a:moveTo>
                  <a:pt x="28021" y="28009"/>
                </a:moveTo>
                <a:lnTo>
                  <a:pt x="10082" y="28009"/>
                </a:lnTo>
                <a:lnTo>
                  <a:pt x="16429" y="34359"/>
                </a:lnTo>
                <a:lnTo>
                  <a:pt x="34374" y="34359"/>
                </a:lnTo>
                <a:lnTo>
                  <a:pt x="28021" y="28009"/>
                </a:lnTo>
                <a:close/>
              </a:path>
              <a:path w="2631440" h="2630804">
                <a:moveTo>
                  <a:pt x="34374" y="34359"/>
                </a:moveTo>
                <a:lnTo>
                  <a:pt x="16429" y="34359"/>
                </a:lnTo>
                <a:lnTo>
                  <a:pt x="22776" y="40709"/>
                </a:lnTo>
                <a:lnTo>
                  <a:pt x="40727" y="40709"/>
                </a:lnTo>
                <a:lnTo>
                  <a:pt x="34374" y="34359"/>
                </a:lnTo>
                <a:close/>
              </a:path>
              <a:path w="2631440" h="2630804">
                <a:moveTo>
                  <a:pt x="40727" y="40709"/>
                </a:moveTo>
                <a:lnTo>
                  <a:pt x="22776" y="40709"/>
                </a:lnTo>
                <a:lnTo>
                  <a:pt x="29124" y="47059"/>
                </a:lnTo>
                <a:lnTo>
                  <a:pt x="47079" y="47059"/>
                </a:lnTo>
                <a:lnTo>
                  <a:pt x="40727" y="40709"/>
                </a:lnTo>
                <a:close/>
              </a:path>
              <a:path w="2631440" h="2630804">
                <a:moveTo>
                  <a:pt x="47079" y="47059"/>
                </a:moveTo>
                <a:lnTo>
                  <a:pt x="29124" y="47059"/>
                </a:lnTo>
                <a:lnTo>
                  <a:pt x="35471" y="53409"/>
                </a:lnTo>
                <a:lnTo>
                  <a:pt x="53432" y="53409"/>
                </a:lnTo>
                <a:lnTo>
                  <a:pt x="47079" y="47059"/>
                </a:lnTo>
                <a:close/>
              </a:path>
              <a:path w="2631440" h="2630804">
                <a:moveTo>
                  <a:pt x="53432" y="53409"/>
                </a:moveTo>
                <a:lnTo>
                  <a:pt x="35471" y="53409"/>
                </a:lnTo>
                <a:lnTo>
                  <a:pt x="41818" y="59759"/>
                </a:lnTo>
                <a:lnTo>
                  <a:pt x="59785" y="59759"/>
                </a:lnTo>
                <a:lnTo>
                  <a:pt x="53432" y="53409"/>
                </a:lnTo>
                <a:close/>
              </a:path>
              <a:path w="2631440" h="2630804">
                <a:moveTo>
                  <a:pt x="59785" y="59759"/>
                </a:moveTo>
                <a:lnTo>
                  <a:pt x="41818" y="59759"/>
                </a:lnTo>
                <a:lnTo>
                  <a:pt x="48165" y="66109"/>
                </a:lnTo>
                <a:lnTo>
                  <a:pt x="66137" y="66109"/>
                </a:lnTo>
                <a:lnTo>
                  <a:pt x="59785" y="59759"/>
                </a:lnTo>
                <a:close/>
              </a:path>
              <a:path w="2631440" h="2630804">
                <a:moveTo>
                  <a:pt x="66137" y="66109"/>
                </a:moveTo>
                <a:lnTo>
                  <a:pt x="48165" y="66109"/>
                </a:lnTo>
                <a:lnTo>
                  <a:pt x="54513" y="72459"/>
                </a:lnTo>
                <a:lnTo>
                  <a:pt x="72490" y="72459"/>
                </a:lnTo>
                <a:lnTo>
                  <a:pt x="66137" y="66109"/>
                </a:lnTo>
                <a:close/>
              </a:path>
              <a:path w="2631440" h="2630804">
                <a:moveTo>
                  <a:pt x="72490" y="72459"/>
                </a:moveTo>
                <a:lnTo>
                  <a:pt x="54513" y="72459"/>
                </a:lnTo>
                <a:lnTo>
                  <a:pt x="60860" y="78809"/>
                </a:lnTo>
                <a:lnTo>
                  <a:pt x="78843" y="78809"/>
                </a:lnTo>
                <a:lnTo>
                  <a:pt x="72490" y="72459"/>
                </a:lnTo>
                <a:close/>
              </a:path>
              <a:path w="2631440" h="2630804">
                <a:moveTo>
                  <a:pt x="78843" y="78809"/>
                </a:moveTo>
                <a:lnTo>
                  <a:pt x="60860" y="78809"/>
                </a:lnTo>
                <a:lnTo>
                  <a:pt x="67207" y="85159"/>
                </a:lnTo>
                <a:lnTo>
                  <a:pt x="85196" y="85159"/>
                </a:lnTo>
                <a:lnTo>
                  <a:pt x="78843" y="78809"/>
                </a:lnTo>
                <a:close/>
              </a:path>
              <a:path w="2631440" h="2630804">
                <a:moveTo>
                  <a:pt x="85196" y="85159"/>
                </a:moveTo>
                <a:lnTo>
                  <a:pt x="67207" y="85159"/>
                </a:lnTo>
                <a:lnTo>
                  <a:pt x="73554" y="91509"/>
                </a:lnTo>
                <a:lnTo>
                  <a:pt x="91548" y="91509"/>
                </a:lnTo>
                <a:lnTo>
                  <a:pt x="85196" y="85159"/>
                </a:lnTo>
                <a:close/>
              </a:path>
              <a:path w="2631440" h="2630804">
                <a:moveTo>
                  <a:pt x="91548" y="91509"/>
                </a:moveTo>
                <a:lnTo>
                  <a:pt x="73554" y="91509"/>
                </a:lnTo>
                <a:lnTo>
                  <a:pt x="79902" y="97859"/>
                </a:lnTo>
                <a:lnTo>
                  <a:pt x="97901" y="97859"/>
                </a:lnTo>
                <a:lnTo>
                  <a:pt x="91548" y="91509"/>
                </a:lnTo>
                <a:close/>
              </a:path>
              <a:path w="2631440" h="2630804">
                <a:moveTo>
                  <a:pt x="97901" y="97859"/>
                </a:moveTo>
                <a:lnTo>
                  <a:pt x="79902" y="97859"/>
                </a:lnTo>
                <a:lnTo>
                  <a:pt x="86249" y="104209"/>
                </a:lnTo>
                <a:lnTo>
                  <a:pt x="104254" y="104209"/>
                </a:lnTo>
                <a:lnTo>
                  <a:pt x="97901" y="97859"/>
                </a:lnTo>
                <a:close/>
              </a:path>
              <a:path w="2631440" h="2630804">
                <a:moveTo>
                  <a:pt x="104254" y="104209"/>
                </a:moveTo>
                <a:lnTo>
                  <a:pt x="86249" y="104209"/>
                </a:lnTo>
                <a:lnTo>
                  <a:pt x="92596" y="110559"/>
                </a:lnTo>
                <a:lnTo>
                  <a:pt x="110607" y="110559"/>
                </a:lnTo>
                <a:lnTo>
                  <a:pt x="104254" y="104209"/>
                </a:lnTo>
                <a:close/>
              </a:path>
              <a:path w="2631440" h="2630804">
                <a:moveTo>
                  <a:pt x="110607" y="110559"/>
                </a:moveTo>
                <a:lnTo>
                  <a:pt x="92596" y="110559"/>
                </a:lnTo>
                <a:lnTo>
                  <a:pt x="98944" y="116909"/>
                </a:lnTo>
                <a:lnTo>
                  <a:pt x="116959" y="116909"/>
                </a:lnTo>
                <a:lnTo>
                  <a:pt x="110607" y="110559"/>
                </a:lnTo>
                <a:close/>
              </a:path>
              <a:path w="2631440" h="2630804">
                <a:moveTo>
                  <a:pt x="116959" y="116909"/>
                </a:moveTo>
                <a:lnTo>
                  <a:pt x="98944" y="116909"/>
                </a:lnTo>
                <a:lnTo>
                  <a:pt x="105291" y="123259"/>
                </a:lnTo>
                <a:lnTo>
                  <a:pt x="123312" y="123259"/>
                </a:lnTo>
                <a:lnTo>
                  <a:pt x="116959" y="116909"/>
                </a:lnTo>
                <a:close/>
              </a:path>
              <a:path w="2631440" h="2630804">
                <a:moveTo>
                  <a:pt x="123312" y="123259"/>
                </a:moveTo>
                <a:lnTo>
                  <a:pt x="105291" y="123259"/>
                </a:lnTo>
                <a:lnTo>
                  <a:pt x="111638" y="129609"/>
                </a:lnTo>
                <a:lnTo>
                  <a:pt x="129665" y="129609"/>
                </a:lnTo>
                <a:lnTo>
                  <a:pt x="123312" y="123259"/>
                </a:lnTo>
                <a:close/>
              </a:path>
              <a:path w="2631440" h="2630804">
                <a:moveTo>
                  <a:pt x="129665" y="129609"/>
                </a:moveTo>
                <a:lnTo>
                  <a:pt x="111638" y="129609"/>
                </a:lnTo>
                <a:lnTo>
                  <a:pt x="124333" y="142309"/>
                </a:lnTo>
                <a:lnTo>
                  <a:pt x="142370" y="142309"/>
                </a:lnTo>
                <a:lnTo>
                  <a:pt x="129665" y="129609"/>
                </a:lnTo>
                <a:close/>
              </a:path>
              <a:path w="2631440" h="2630804">
                <a:moveTo>
                  <a:pt x="142370" y="142309"/>
                </a:moveTo>
                <a:lnTo>
                  <a:pt x="124333" y="142309"/>
                </a:lnTo>
                <a:lnTo>
                  <a:pt x="130680" y="148659"/>
                </a:lnTo>
                <a:lnTo>
                  <a:pt x="148723" y="148659"/>
                </a:lnTo>
                <a:lnTo>
                  <a:pt x="142370" y="142309"/>
                </a:lnTo>
                <a:close/>
              </a:path>
              <a:path w="2631440" h="2630804">
                <a:moveTo>
                  <a:pt x="148723" y="148659"/>
                </a:moveTo>
                <a:lnTo>
                  <a:pt x="130680" y="148659"/>
                </a:lnTo>
                <a:lnTo>
                  <a:pt x="137027" y="155009"/>
                </a:lnTo>
                <a:lnTo>
                  <a:pt x="155076" y="155009"/>
                </a:lnTo>
                <a:lnTo>
                  <a:pt x="148723" y="148659"/>
                </a:lnTo>
                <a:close/>
              </a:path>
              <a:path w="2631440" h="2630804">
                <a:moveTo>
                  <a:pt x="155076" y="155009"/>
                </a:moveTo>
                <a:lnTo>
                  <a:pt x="137027" y="155009"/>
                </a:lnTo>
                <a:lnTo>
                  <a:pt x="143374" y="161359"/>
                </a:lnTo>
                <a:lnTo>
                  <a:pt x="161428" y="161359"/>
                </a:lnTo>
                <a:lnTo>
                  <a:pt x="155076" y="155009"/>
                </a:lnTo>
                <a:close/>
              </a:path>
              <a:path w="2631440" h="2630804">
                <a:moveTo>
                  <a:pt x="161428" y="161359"/>
                </a:moveTo>
                <a:lnTo>
                  <a:pt x="143374" y="161359"/>
                </a:lnTo>
                <a:lnTo>
                  <a:pt x="162416" y="180409"/>
                </a:lnTo>
                <a:lnTo>
                  <a:pt x="180487" y="180409"/>
                </a:lnTo>
                <a:lnTo>
                  <a:pt x="161428" y="161359"/>
                </a:lnTo>
                <a:close/>
              </a:path>
              <a:path w="2631440" h="2630804">
                <a:moveTo>
                  <a:pt x="180487" y="180409"/>
                </a:moveTo>
                <a:lnTo>
                  <a:pt x="162416" y="180409"/>
                </a:lnTo>
                <a:lnTo>
                  <a:pt x="168763" y="186759"/>
                </a:lnTo>
                <a:lnTo>
                  <a:pt x="186839" y="186759"/>
                </a:lnTo>
                <a:lnTo>
                  <a:pt x="180487" y="180409"/>
                </a:lnTo>
                <a:close/>
              </a:path>
              <a:path w="2631440" h="2630804">
                <a:moveTo>
                  <a:pt x="186839" y="186759"/>
                </a:moveTo>
                <a:lnTo>
                  <a:pt x="168763" y="186759"/>
                </a:lnTo>
                <a:lnTo>
                  <a:pt x="175111" y="193109"/>
                </a:lnTo>
                <a:lnTo>
                  <a:pt x="193192" y="193109"/>
                </a:lnTo>
                <a:lnTo>
                  <a:pt x="186839" y="186759"/>
                </a:lnTo>
                <a:close/>
              </a:path>
              <a:path w="2631440" h="2630804">
                <a:moveTo>
                  <a:pt x="193192" y="193109"/>
                </a:moveTo>
                <a:lnTo>
                  <a:pt x="175111" y="193109"/>
                </a:lnTo>
                <a:lnTo>
                  <a:pt x="181458" y="199459"/>
                </a:lnTo>
                <a:lnTo>
                  <a:pt x="199545" y="199459"/>
                </a:lnTo>
                <a:lnTo>
                  <a:pt x="193192" y="193109"/>
                </a:lnTo>
                <a:close/>
              </a:path>
              <a:path w="2631440" h="2630804">
                <a:moveTo>
                  <a:pt x="199545" y="199459"/>
                </a:moveTo>
                <a:lnTo>
                  <a:pt x="181458" y="199459"/>
                </a:lnTo>
                <a:lnTo>
                  <a:pt x="187805" y="205809"/>
                </a:lnTo>
                <a:lnTo>
                  <a:pt x="205898" y="205809"/>
                </a:lnTo>
                <a:lnTo>
                  <a:pt x="199545" y="199459"/>
                </a:lnTo>
                <a:close/>
              </a:path>
              <a:path w="2631440" h="2630804">
                <a:moveTo>
                  <a:pt x="205898" y="205809"/>
                </a:moveTo>
                <a:lnTo>
                  <a:pt x="187805" y="205809"/>
                </a:lnTo>
                <a:lnTo>
                  <a:pt x="194153" y="212159"/>
                </a:lnTo>
                <a:lnTo>
                  <a:pt x="212250" y="212159"/>
                </a:lnTo>
                <a:lnTo>
                  <a:pt x="205898" y="205809"/>
                </a:lnTo>
                <a:close/>
              </a:path>
              <a:path w="2631440" h="2630804">
                <a:moveTo>
                  <a:pt x="212250" y="212159"/>
                </a:moveTo>
                <a:lnTo>
                  <a:pt x="194153" y="212159"/>
                </a:lnTo>
                <a:lnTo>
                  <a:pt x="200500" y="218509"/>
                </a:lnTo>
                <a:lnTo>
                  <a:pt x="218603" y="218509"/>
                </a:lnTo>
                <a:lnTo>
                  <a:pt x="212250" y="212159"/>
                </a:lnTo>
                <a:close/>
              </a:path>
              <a:path w="2631440" h="2630804">
                <a:moveTo>
                  <a:pt x="218603" y="218509"/>
                </a:moveTo>
                <a:lnTo>
                  <a:pt x="200500" y="218509"/>
                </a:lnTo>
                <a:lnTo>
                  <a:pt x="206847" y="224859"/>
                </a:lnTo>
                <a:lnTo>
                  <a:pt x="224956" y="224859"/>
                </a:lnTo>
                <a:lnTo>
                  <a:pt x="218603" y="218509"/>
                </a:lnTo>
                <a:close/>
              </a:path>
              <a:path w="2631440" h="2630804">
                <a:moveTo>
                  <a:pt x="224956" y="224859"/>
                </a:moveTo>
                <a:lnTo>
                  <a:pt x="206847" y="224859"/>
                </a:lnTo>
                <a:lnTo>
                  <a:pt x="213194" y="231209"/>
                </a:lnTo>
                <a:lnTo>
                  <a:pt x="231309" y="231209"/>
                </a:lnTo>
                <a:lnTo>
                  <a:pt x="224956" y="224859"/>
                </a:lnTo>
                <a:close/>
              </a:path>
              <a:path w="2631440" h="2630804">
                <a:moveTo>
                  <a:pt x="231309" y="231209"/>
                </a:moveTo>
                <a:lnTo>
                  <a:pt x="213194" y="231209"/>
                </a:lnTo>
                <a:lnTo>
                  <a:pt x="219542" y="237559"/>
                </a:lnTo>
                <a:lnTo>
                  <a:pt x="237661" y="237559"/>
                </a:lnTo>
                <a:lnTo>
                  <a:pt x="231309" y="231209"/>
                </a:lnTo>
                <a:close/>
              </a:path>
              <a:path w="2631440" h="2630804">
                <a:moveTo>
                  <a:pt x="237661" y="237559"/>
                </a:moveTo>
                <a:lnTo>
                  <a:pt x="219542" y="237559"/>
                </a:lnTo>
                <a:lnTo>
                  <a:pt x="225889" y="243909"/>
                </a:lnTo>
                <a:lnTo>
                  <a:pt x="244014" y="243909"/>
                </a:lnTo>
                <a:lnTo>
                  <a:pt x="237661" y="237559"/>
                </a:lnTo>
                <a:close/>
              </a:path>
              <a:path w="2631440" h="2630804">
                <a:moveTo>
                  <a:pt x="244014" y="243909"/>
                </a:moveTo>
                <a:lnTo>
                  <a:pt x="225889" y="243909"/>
                </a:lnTo>
                <a:lnTo>
                  <a:pt x="232236" y="250259"/>
                </a:lnTo>
                <a:lnTo>
                  <a:pt x="250367" y="250259"/>
                </a:lnTo>
                <a:lnTo>
                  <a:pt x="244014" y="243909"/>
                </a:lnTo>
                <a:close/>
              </a:path>
              <a:path w="2631440" h="2630804">
                <a:moveTo>
                  <a:pt x="250367" y="250259"/>
                </a:moveTo>
                <a:lnTo>
                  <a:pt x="232236" y="250259"/>
                </a:lnTo>
                <a:lnTo>
                  <a:pt x="238583" y="256609"/>
                </a:lnTo>
                <a:lnTo>
                  <a:pt x="256720" y="256609"/>
                </a:lnTo>
                <a:lnTo>
                  <a:pt x="250367" y="250259"/>
                </a:lnTo>
                <a:close/>
              </a:path>
              <a:path w="2631440" h="2630804">
                <a:moveTo>
                  <a:pt x="256720" y="256609"/>
                </a:moveTo>
                <a:lnTo>
                  <a:pt x="238583" y="256609"/>
                </a:lnTo>
                <a:lnTo>
                  <a:pt x="244931" y="262959"/>
                </a:lnTo>
                <a:lnTo>
                  <a:pt x="263072" y="262959"/>
                </a:lnTo>
                <a:lnTo>
                  <a:pt x="256720" y="256609"/>
                </a:lnTo>
                <a:close/>
              </a:path>
              <a:path w="2631440" h="2630804">
                <a:moveTo>
                  <a:pt x="263072" y="262959"/>
                </a:moveTo>
                <a:lnTo>
                  <a:pt x="244931" y="262959"/>
                </a:lnTo>
                <a:lnTo>
                  <a:pt x="251278" y="269309"/>
                </a:lnTo>
                <a:lnTo>
                  <a:pt x="269425" y="269309"/>
                </a:lnTo>
                <a:lnTo>
                  <a:pt x="263072" y="262959"/>
                </a:lnTo>
                <a:close/>
              </a:path>
              <a:path w="2631440" h="2630804">
                <a:moveTo>
                  <a:pt x="269425" y="269309"/>
                </a:moveTo>
                <a:lnTo>
                  <a:pt x="251278" y="269309"/>
                </a:lnTo>
                <a:lnTo>
                  <a:pt x="257625" y="275659"/>
                </a:lnTo>
                <a:lnTo>
                  <a:pt x="275778" y="275659"/>
                </a:lnTo>
                <a:lnTo>
                  <a:pt x="269425" y="269309"/>
                </a:lnTo>
                <a:close/>
              </a:path>
              <a:path w="2631440" h="2630804">
                <a:moveTo>
                  <a:pt x="275778" y="275659"/>
                </a:moveTo>
                <a:lnTo>
                  <a:pt x="257625" y="275659"/>
                </a:lnTo>
                <a:lnTo>
                  <a:pt x="263972" y="282009"/>
                </a:lnTo>
                <a:lnTo>
                  <a:pt x="282130" y="282009"/>
                </a:lnTo>
                <a:lnTo>
                  <a:pt x="275778" y="275659"/>
                </a:lnTo>
                <a:close/>
              </a:path>
              <a:path w="2631440" h="2630804">
                <a:moveTo>
                  <a:pt x="282130" y="282009"/>
                </a:moveTo>
                <a:lnTo>
                  <a:pt x="263972" y="282009"/>
                </a:lnTo>
                <a:lnTo>
                  <a:pt x="270320" y="288359"/>
                </a:lnTo>
                <a:lnTo>
                  <a:pt x="288483" y="288359"/>
                </a:lnTo>
                <a:lnTo>
                  <a:pt x="282130" y="282009"/>
                </a:lnTo>
                <a:close/>
              </a:path>
              <a:path w="2631440" h="2630804">
                <a:moveTo>
                  <a:pt x="288483" y="288359"/>
                </a:moveTo>
                <a:lnTo>
                  <a:pt x="270320" y="288359"/>
                </a:lnTo>
                <a:lnTo>
                  <a:pt x="283014" y="301059"/>
                </a:lnTo>
                <a:lnTo>
                  <a:pt x="301189" y="301059"/>
                </a:lnTo>
                <a:lnTo>
                  <a:pt x="288483" y="288359"/>
                </a:lnTo>
                <a:close/>
              </a:path>
              <a:path w="2631440" h="2630804">
                <a:moveTo>
                  <a:pt x="301189" y="301059"/>
                </a:moveTo>
                <a:lnTo>
                  <a:pt x="283014" y="301059"/>
                </a:lnTo>
                <a:lnTo>
                  <a:pt x="295709" y="313759"/>
                </a:lnTo>
                <a:lnTo>
                  <a:pt x="313894" y="313759"/>
                </a:lnTo>
                <a:lnTo>
                  <a:pt x="301189" y="301059"/>
                </a:lnTo>
                <a:close/>
              </a:path>
              <a:path w="2631440" h="2630804">
                <a:moveTo>
                  <a:pt x="313894" y="313759"/>
                </a:moveTo>
                <a:lnTo>
                  <a:pt x="295709" y="313759"/>
                </a:lnTo>
                <a:lnTo>
                  <a:pt x="302056" y="320109"/>
                </a:lnTo>
                <a:lnTo>
                  <a:pt x="320247" y="320109"/>
                </a:lnTo>
                <a:lnTo>
                  <a:pt x="313894" y="313759"/>
                </a:lnTo>
                <a:close/>
              </a:path>
              <a:path w="2631440" h="2630804">
                <a:moveTo>
                  <a:pt x="320247" y="320109"/>
                </a:moveTo>
                <a:lnTo>
                  <a:pt x="302056" y="320109"/>
                </a:lnTo>
                <a:lnTo>
                  <a:pt x="308403" y="326459"/>
                </a:lnTo>
                <a:lnTo>
                  <a:pt x="326600" y="326459"/>
                </a:lnTo>
                <a:lnTo>
                  <a:pt x="320247" y="320109"/>
                </a:lnTo>
                <a:close/>
              </a:path>
              <a:path w="2631440" h="2630804">
                <a:moveTo>
                  <a:pt x="326600" y="326459"/>
                </a:moveTo>
                <a:lnTo>
                  <a:pt x="308403" y="326459"/>
                </a:lnTo>
                <a:lnTo>
                  <a:pt x="314751" y="332809"/>
                </a:lnTo>
                <a:lnTo>
                  <a:pt x="332952" y="332809"/>
                </a:lnTo>
                <a:lnTo>
                  <a:pt x="326600" y="326459"/>
                </a:lnTo>
                <a:close/>
              </a:path>
              <a:path w="2631440" h="2630804">
                <a:moveTo>
                  <a:pt x="332952" y="332809"/>
                </a:moveTo>
                <a:lnTo>
                  <a:pt x="314751" y="332809"/>
                </a:lnTo>
                <a:lnTo>
                  <a:pt x="327445" y="345509"/>
                </a:lnTo>
                <a:lnTo>
                  <a:pt x="345658" y="345509"/>
                </a:lnTo>
                <a:lnTo>
                  <a:pt x="332952" y="332809"/>
                </a:lnTo>
                <a:close/>
              </a:path>
              <a:path w="2631440" h="2630804">
                <a:moveTo>
                  <a:pt x="345658" y="345509"/>
                </a:moveTo>
                <a:lnTo>
                  <a:pt x="327445" y="345509"/>
                </a:lnTo>
                <a:lnTo>
                  <a:pt x="333792" y="351859"/>
                </a:lnTo>
                <a:lnTo>
                  <a:pt x="352011" y="351859"/>
                </a:lnTo>
                <a:lnTo>
                  <a:pt x="345658" y="345509"/>
                </a:lnTo>
                <a:close/>
              </a:path>
              <a:path w="2631440" h="2630804">
                <a:moveTo>
                  <a:pt x="352011" y="351859"/>
                </a:moveTo>
                <a:lnTo>
                  <a:pt x="333792" y="351859"/>
                </a:lnTo>
                <a:lnTo>
                  <a:pt x="346487" y="364559"/>
                </a:lnTo>
                <a:lnTo>
                  <a:pt x="364716" y="364559"/>
                </a:lnTo>
                <a:lnTo>
                  <a:pt x="352011" y="351859"/>
                </a:lnTo>
                <a:close/>
              </a:path>
              <a:path w="2631440" h="2630804">
                <a:moveTo>
                  <a:pt x="364716" y="364559"/>
                </a:moveTo>
                <a:lnTo>
                  <a:pt x="346487" y="364559"/>
                </a:lnTo>
                <a:lnTo>
                  <a:pt x="352834" y="370909"/>
                </a:lnTo>
                <a:lnTo>
                  <a:pt x="371069" y="370909"/>
                </a:lnTo>
                <a:lnTo>
                  <a:pt x="364716" y="364559"/>
                </a:lnTo>
                <a:close/>
              </a:path>
              <a:path w="2631440" h="2630804">
                <a:moveTo>
                  <a:pt x="371069" y="370909"/>
                </a:moveTo>
                <a:lnTo>
                  <a:pt x="352834" y="370909"/>
                </a:lnTo>
                <a:lnTo>
                  <a:pt x="365529" y="383609"/>
                </a:lnTo>
                <a:lnTo>
                  <a:pt x="383774" y="383609"/>
                </a:lnTo>
                <a:lnTo>
                  <a:pt x="371069" y="370909"/>
                </a:lnTo>
                <a:close/>
              </a:path>
              <a:path w="2631440" h="2630804">
                <a:moveTo>
                  <a:pt x="383774" y="383609"/>
                </a:moveTo>
                <a:lnTo>
                  <a:pt x="365529" y="383609"/>
                </a:lnTo>
                <a:lnTo>
                  <a:pt x="371876" y="389959"/>
                </a:lnTo>
                <a:lnTo>
                  <a:pt x="390127" y="389959"/>
                </a:lnTo>
                <a:lnTo>
                  <a:pt x="383774" y="383609"/>
                </a:lnTo>
                <a:close/>
              </a:path>
              <a:path w="2631440" h="2630804">
                <a:moveTo>
                  <a:pt x="390127" y="389959"/>
                </a:moveTo>
                <a:lnTo>
                  <a:pt x="371876" y="389959"/>
                </a:lnTo>
                <a:lnTo>
                  <a:pt x="378223" y="396309"/>
                </a:lnTo>
                <a:lnTo>
                  <a:pt x="396480" y="396309"/>
                </a:lnTo>
                <a:lnTo>
                  <a:pt x="390127" y="389959"/>
                </a:lnTo>
                <a:close/>
              </a:path>
              <a:path w="2631440" h="2630804">
                <a:moveTo>
                  <a:pt x="396480" y="396309"/>
                </a:moveTo>
                <a:lnTo>
                  <a:pt x="378223" y="396309"/>
                </a:lnTo>
                <a:lnTo>
                  <a:pt x="384570" y="402659"/>
                </a:lnTo>
                <a:lnTo>
                  <a:pt x="402832" y="402659"/>
                </a:lnTo>
                <a:lnTo>
                  <a:pt x="396480" y="396309"/>
                </a:lnTo>
                <a:close/>
              </a:path>
              <a:path w="2631440" h="2630804">
                <a:moveTo>
                  <a:pt x="402832" y="402659"/>
                </a:moveTo>
                <a:lnTo>
                  <a:pt x="384570" y="402659"/>
                </a:lnTo>
                <a:lnTo>
                  <a:pt x="390918" y="409009"/>
                </a:lnTo>
                <a:lnTo>
                  <a:pt x="409185" y="409009"/>
                </a:lnTo>
                <a:lnTo>
                  <a:pt x="402832" y="402659"/>
                </a:lnTo>
                <a:close/>
              </a:path>
              <a:path w="2631440" h="2630804">
                <a:moveTo>
                  <a:pt x="409185" y="409009"/>
                </a:moveTo>
                <a:lnTo>
                  <a:pt x="390918" y="409009"/>
                </a:lnTo>
                <a:lnTo>
                  <a:pt x="397265" y="415359"/>
                </a:lnTo>
                <a:lnTo>
                  <a:pt x="415538" y="415359"/>
                </a:lnTo>
                <a:lnTo>
                  <a:pt x="409185" y="409009"/>
                </a:lnTo>
                <a:close/>
              </a:path>
              <a:path w="2631440" h="2630804">
                <a:moveTo>
                  <a:pt x="415538" y="415359"/>
                </a:moveTo>
                <a:lnTo>
                  <a:pt x="397265" y="415359"/>
                </a:lnTo>
                <a:lnTo>
                  <a:pt x="403612" y="421709"/>
                </a:lnTo>
                <a:lnTo>
                  <a:pt x="421891" y="421709"/>
                </a:lnTo>
                <a:lnTo>
                  <a:pt x="415538" y="415359"/>
                </a:lnTo>
                <a:close/>
              </a:path>
              <a:path w="2631440" h="2630804">
                <a:moveTo>
                  <a:pt x="421891" y="421709"/>
                </a:moveTo>
                <a:lnTo>
                  <a:pt x="403612" y="421709"/>
                </a:lnTo>
                <a:lnTo>
                  <a:pt x="409960" y="428059"/>
                </a:lnTo>
                <a:lnTo>
                  <a:pt x="428243" y="428059"/>
                </a:lnTo>
                <a:lnTo>
                  <a:pt x="421891" y="421709"/>
                </a:lnTo>
                <a:close/>
              </a:path>
              <a:path w="2631440" h="2630804">
                <a:moveTo>
                  <a:pt x="428243" y="428059"/>
                </a:moveTo>
                <a:lnTo>
                  <a:pt x="409960" y="428059"/>
                </a:lnTo>
                <a:lnTo>
                  <a:pt x="416307" y="434409"/>
                </a:lnTo>
                <a:lnTo>
                  <a:pt x="434596" y="434409"/>
                </a:lnTo>
                <a:lnTo>
                  <a:pt x="428243" y="428059"/>
                </a:lnTo>
                <a:close/>
              </a:path>
              <a:path w="2631440" h="2630804">
                <a:moveTo>
                  <a:pt x="434596" y="434409"/>
                </a:moveTo>
                <a:lnTo>
                  <a:pt x="416307" y="434409"/>
                </a:lnTo>
                <a:lnTo>
                  <a:pt x="422654" y="440759"/>
                </a:lnTo>
                <a:lnTo>
                  <a:pt x="440949" y="440759"/>
                </a:lnTo>
                <a:lnTo>
                  <a:pt x="434596" y="434409"/>
                </a:lnTo>
                <a:close/>
              </a:path>
              <a:path w="2631440" h="2630804">
                <a:moveTo>
                  <a:pt x="440949" y="440759"/>
                </a:moveTo>
                <a:lnTo>
                  <a:pt x="422654" y="440759"/>
                </a:lnTo>
                <a:lnTo>
                  <a:pt x="429001" y="447109"/>
                </a:lnTo>
                <a:lnTo>
                  <a:pt x="447302" y="447109"/>
                </a:lnTo>
                <a:lnTo>
                  <a:pt x="440949" y="440759"/>
                </a:lnTo>
                <a:close/>
              </a:path>
              <a:path w="2631440" h="2630804">
                <a:moveTo>
                  <a:pt x="447302" y="447109"/>
                </a:moveTo>
                <a:lnTo>
                  <a:pt x="429001" y="447109"/>
                </a:lnTo>
                <a:lnTo>
                  <a:pt x="435349" y="453459"/>
                </a:lnTo>
                <a:lnTo>
                  <a:pt x="453654" y="453459"/>
                </a:lnTo>
                <a:lnTo>
                  <a:pt x="447302" y="447109"/>
                </a:lnTo>
                <a:close/>
              </a:path>
              <a:path w="2631440" h="2630804">
                <a:moveTo>
                  <a:pt x="453654" y="453459"/>
                </a:moveTo>
                <a:lnTo>
                  <a:pt x="435349" y="453459"/>
                </a:lnTo>
                <a:lnTo>
                  <a:pt x="454390" y="472509"/>
                </a:lnTo>
                <a:lnTo>
                  <a:pt x="472713" y="472509"/>
                </a:lnTo>
                <a:lnTo>
                  <a:pt x="453654" y="453459"/>
                </a:lnTo>
                <a:close/>
              </a:path>
              <a:path w="2631440" h="2630804">
                <a:moveTo>
                  <a:pt x="472713" y="472509"/>
                </a:moveTo>
                <a:lnTo>
                  <a:pt x="454390" y="472509"/>
                </a:lnTo>
                <a:lnTo>
                  <a:pt x="467085" y="485209"/>
                </a:lnTo>
                <a:lnTo>
                  <a:pt x="485418" y="485209"/>
                </a:lnTo>
                <a:lnTo>
                  <a:pt x="472713" y="472509"/>
                </a:lnTo>
                <a:close/>
              </a:path>
              <a:path w="2631440" h="2630804">
                <a:moveTo>
                  <a:pt x="485418" y="485209"/>
                </a:moveTo>
                <a:lnTo>
                  <a:pt x="467085" y="485209"/>
                </a:lnTo>
                <a:lnTo>
                  <a:pt x="498821" y="516959"/>
                </a:lnTo>
                <a:lnTo>
                  <a:pt x="517182" y="516959"/>
                </a:lnTo>
                <a:lnTo>
                  <a:pt x="485418" y="485209"/>
                </a:lnTo>
                <a:close/>
              </a:path>
              <a:path w="2631440" h="2630804">
                <a:moveTo>
                  <a:pt x="517182" y="516959"/>
                </a:moveTo>
                <a:lnTo>
                  <a:pt x="498821" y="516959"/>
                </a:lnTo>
                <a:lnTo>
                  <a:pt x="505169" y="523309"/>
                </a:lnTo>
                <a:lnTo>
                  <a:pt x="523534" y="523309"/>
                </a:lnTo>
                <a:lnTo>
                  <a:pt x="517182" y="516959"/>
                </a:lnTo>
                <a:close/>
              </a:path>
              <a:path w="2631440" h="2630804">
                <a:moveTo>
                  <a:pt x="523534" y="523309"/>
                </a:moveTo>
                <a:lnTo>
                  <a:pt x="505169" y="523309"/>
                </a:lnTo>
                <a:lnTo>
                  <a:pt x="530558" y="548709"/>
                </a:lnTo>
                <a:lnTo>
                  <a:pt x="548945" y="548709"/>
                </a:lnTo>
                <a:lnTo>
                  <a:pt x="523534" y="523309"/>
                </a:lnTo>
                <a:close/>
              </a:path>
              <a:path w="2631440" h="2630804">
                <a:moveTo>
                  <a:pt x="548945" y="548709"/>
                </a:moveTo>
                <a:lnTo>
                  <a:pt x="530558" y="548709"/>
                </a:lnTo>
                <a:lnTo>
                  <a:pt x="536905" y="555059"/>
                </a:lnTo>
                <a:lnTo>
                  <a:pt x="555298" y="555059"/>
                </a:lnTo>
                <a:lnTo>
                  <a:pt x="548945" y="548709"/>
                </a:lnTo>
                <a:close/>
              </a:path>
              <a:path w="2631440" h="2630804">
                <a:moveTo>
                  <a:pt x="555298" y="555059"/>
                </a:moveTo>
                <a:lnTo>
                  <a:pt x="536905" y="555059"/>
                </a:lnTo>
                <a:lnTo>
                  <a:pt x="543252" y="561409"/>
                </a:lnTo>
                <a:lnTo>
                  <a:pt x="561651" y="561409"/>
                </a:lnTo>
                <a:lnTo>
                  <a:pt x="555298" y="555059"/>
                </a:lnTo>
                <a:close/>
              </a:path>
              <a:path w="2631440" h="2630804">
                <a:moveTo>
                  <a:pt x="561651" y="561409"/>
                </a:moveTo>
                <a:lnTo>
                  <a:pt x="543252" y="561409"/>
                </a:lnTo>
                <a:lnTo>
                  <a:pt x="549599" y="567759"/>
                </a:lnTo>
                <a:lnTo>
                  <a:pt x="568004" y="567759"/>
                </a:lnTo>
                <a:lnTo>
                  <a:pt x="561651" y="561409"/>
                </a:lnTo>
                <a:close/>
              </a:path>
              <a:path w="2631440" h="2630804">
                <a:moveTo>
                  <a:pt x="568004" y="567759"/>
                </a:moveTo>
                <a:lnTo>
                  <a:pt x="549599" y="567759"/>
                </a:lnTo>
                <a:lnTo>
                  <a:pt x="555947" y="574109"/>
                </a:lnTo>
                <a:lnTo>
                  <a:pt x="574356" y="574109"/>
                </a:lnTo>
                <a:lnTo>
                  <a:pt x="568004" y="567759"/>
                </a:lnTo>
                <a:close/>
              </a:path>
              <a:path w="2631440" h="2630804">
                <a:moveTo>
                  <a:pt x="574356" y="574109"/>
                </a:moveTo>
                <a:lnTo>
                  <a:pt x="555947" y="574109"/>
                </a:lnTo>
                <a:lnTo>
                  <a:pt x="562294" y="580459"/>
                </a:lnTo>
                <a:lnTo>
                  <a:pt x="580709" y="580459"/>
                </a:lnTo>
                <a:lnTo>
                  <a:pt x="574356" y="574109"/>
                </a:lnTo>
                <a:close/>
              </a:path>
              <a:path w="2631440" h="2630804">
                <a:moveTo>
                  <a:pt x="580709" y="580459"/>
                </a:moveTo>
                <a:lnTo>
                  <a:pt x="562294" y="580459"/>
                </a:lnTo>
                <a:lnTo>
                  <a:pt x="568641" y="586809"/>
                </a:lnTo>
                <a:lnTo>
                  <a:pt x="587062" y="586809"/>
                </a:lnTo>
                <a:lnTo>
                  <a:pt x="580709" y="580459"/>
                </a:lnTo>
                <a:close/>
              </a:path>
              <a:path w="2631440" h="2630804">
                <a:moveTo>
                  <a:pt x="587062" y="586809"/>
                </a:moveTo>
                <a:lnTo>
                  <a:pt x="568641" y="586809"/>
                </a:lnTo>
                <a:lnTo>
                  <a:pt x="574988" y="593159"/>
                </a:lnTo>
                <a:lnTo>
                  <a:pt x="593415" y="593159"/>
                </a:lnTo>
                <a:lnTo>
                  <a:pt x="587062" y="586809"/>
                </a:lnTo>
                <a:close/>
              </a:path>
              <a:path w="2631440" h="2630804">
                <a:moveTo>
                  <a:pt x="593415" y="593159"/>
                </a:moveTo>
                <a:lnTo>
                  <a:pt x="574988" y="593159"/>
                </a:lnTo>
                <a:lnTo>
                  <a:pt x="581336" y="599509"/>
                </a:lnTo>
                <a:lnTo>
                  <a:pt x="599767" y="599509"/>
                </a:lnTo>
                <a:lnTo>
                  <a:pt x="593415" y="593159"/>
                </a:lnTo>
                <a:close/>
              </a:path>
              <a:path w="2631440" h="2630804">
                <a:moveTo>
                  <a:pt x="599767" y="599509"/>
                </a:moveTo>
                <a:lnTo>
                  <a:pt x="581336" y="599509"/>
                </a:lnTo>
                <a:lnTo>
                  <a:pt x="587683" y="605859"/>
                </a:lnTo>
                <a:lnTo>
                  <a:pt x="606120" y="605859"/>
                </a:lnTo>
                <a:lnTo>
                  <a:pt x="599767" y="599509"/>
                </a:lnTo>
                <a:close/>
              </a:path>
              <a:path w="2631440" h="2630804">
                <a:moveTo>
                  <a:pt x="606120" y="605859"/>
                </a:moveTo>
                <a:lnTo>
                  <a:pt x="587683" y="605859"/>
                </a:lnTo>
                <a:lnTo>
                  <a:pt x="594030" y="612209"/>
                </a:lnTo>
                <a:lnTo>
                  <a:pt x="612473" y="612209"/>
                </a:lnTo>
                <a:lnTo>
                  <a:pt x="606120" y="605859"/>
                </a:lnTo>
                <a:close/>
              </a:path>
              <a:path w="2631440" h="2630804">
                <a:moveTo>
                  <a:pt x="612473" y="612209"/>
                </a:moveTo>
                <a:lnTo>
                  <a:pt x="594030" y="612209"/>
                </a:lnTo>
                <a:lnTo>
                  <a:pt x="600378" y="618559"/>
                </a:lnTo>
                <a:lnTo>
                  <a:pt x="618825" y="618559"/>
                </a:lnTo>
                <a:lnTo>
                  <a:pt x="612473" y="612209"/>
                </a:lnTo>
                <a:close/>
              </a:path>
              <a:path w="2631440" h="2630804">
                <a:moveTo>
                  <a:pt x="618825" y="618559"/>
                </a:moveTo>
                <a:lnTo>
                  <a:pt x="600378" y="618559"/>
                </a:lnTo>
                <a:lnTo>
                  <a:pt x="619419" y="637609"/>
                </a:lnTo>
                <a:lnTo>
                  <a:pt x="637884" y="637609"/>
                </a:lnTo>
                <a:lnTo>
                  <a:pt x="618825" y="618559"/>
                </a:lnTo>
                <a:close/>
              </a:path>
              <a:path w="2631440" h="2630804">
                <a:moveTo>
                  <a:pt x="637884" y="637609"/>
                </a:moveTo>
                <a:lnTo>
                  <a:pt x="619419" y="637609"/>
                </a:lnTo>
                <a:lnTo>
                  <a:pt x="625767" y="643959"/>
                </a:lnTo>
                <a:lnTo>
                  <a:pt x="644236" y="643959"/>
                </a:lnTo>
                <a:lnTo>
                  <a:pt x="637884" y="637609"/>
                </a:lnTo>
                <a:close/>
              </a:path>
              <a:path w="2631440" h="2630804">
                <a:moveTo>
                  <a:pt x="644236" y="643959"/>
                </a:moveTo>
                <a:lnTo>
                  <a:pt x="625767" y="643959"/>
                </a:lnTo>
                <a:lnTo>
                  <a:pt x="632114" y="650309"/>
                </a:lnTo>
                <a:lnTo>
                  <a:pt x="650589" y="650309"/>
                </a:lnTo>
                <a:lnTo>
                  <a:pt x="644236" y="643959"/>
                </a:lnTo>
                <a:close/>
              </a:path>
              <a:path w="2631440" h="2630804">
                <a:moveTo>
                  <a:pt x="650589" y="650309"/>
                </a:moveTo>
                <a:lnTo>
                  <a:pt x="632114" y="650309"/>
                </a:lnTo>
                <a:lnTo>
                  <a:pt x="638461" y="656659"/>
                </a:lnTo>
                <a:lnTo>
                  <a:pt x="656942" y="656659"/>
                </a:lnTo>
                <a:lnTo>
                  <a:pt x="650589" y="650309"/>
                </a:lnTo>
                <a:close/>
              </a:path>
              <a:path w="2631440" h="2630804">
                <a:moveTo>
                  <a:pt x="656942" y="656659"/>
                </a:moveTo>
                <a:lnTo>
                  <a:pt x="638461" y="656659"/>
                </a:lnTo>
                <a:lnTo>
                  <a:pt x="644808" y="663009"/>
                </a:lnTo>
                <a:lnTo>
                  <a:pt x="663295" y="663009"/>
                </a:lnTo>
                <a:lnTo>
                  <a:pt x="656942" y="656659"/>
                </a:lnTo>
                <a:close/>
              </a:path>
              <a:path w="2631440" h="2630804">
                <a:moveTo>
                  <a:pt x="663295" y="663009"/>
                </a:moveTo>
                <a:lnTo>
                  <a:pt x="644808" y="663009"/>
                </a:lnTo>
                <a:lnTo>
                  <a:pt x="651156" y="669359"/>
                </a:lnTo>
                <a:lnTo>
                  <a:pt x="669647" y="669359"/>
                </a:lnTo>
                <a:lnTo>
                  <a:pt x="663295" y="663009"/>
                </a:lnTo>
                <a:close/>
              </a:path>
              <a:path w="2631440" h="2630804">
                <a:moveTo>
                  <a:pt x="669647" y="669359"/>
                </a:moveTo>
                <a:lnTo>
                  <a:pt x="651156" y="669359"/>
                </a:lnTo>
                <a:lnTo>
                  <a:pt x="657503" y="675709"/>
                </a:lnTo>
                <a:lnTo>
                  <a:pt x="676000" y="675709"/>
                </a:lnTo>
                <a:lnTo>
                  <a:pt x="669647" y="669359"/>
                </a:lnTo>
                <a:close/>
              </a:path>
              <a:path w="2631440" h="2630804">
                <a:moveTo>
                  <a:pt x="676000" y="675709"/>
                </a:moveTo>
                <a:lnTo>
                  <a:pt x="657503" y="675709"/>
                </a:lnTo>
                <a:lnTo>
                  <a:pt x="663850" y="682059"/>
                </a:lnTo>
                <a:lnTo>
                  <a:pt x="682353" y="682059"/>
                </a:lnTo>
                <a:lnTo>
                  <a:pt x="676000" y="675709"/>
                </a:lnTo>
                <a:close/>
              </a:path>
              <a:path w="2631440" h="2630804">
                <a:moveTo>
                  <a:pt x="682353" y="682059"/>
                </a:moveTo>
                <a:lnTo>
                  <a:pt x="663850" y="682059"/>
                </a:lnTo>
                <a:lnTo>
                  <a:pt x="670197" y="688409"/>
                </a:lnTo>
                <a:lnTo>
                  <a:pt x="688706" y="688409"/>
                </a:lnTo>
                <a:lnTo>
                  <a:pt x="682353" y="682059"/>
                </a:lnTo>
                <a:close/>
              </a:path>
              <a:path w="2631440" h="2630804">
                <a:moveTo>
                  <a:pt x="688706" y="688409"/>
                </a:moveTo>
                <a:lnTo>
                  <a:pt x="670197" y="688409"/>
                </a:lnTo>
                <a:lnTo>
                  <a:pt x="676545" y="694759"/>
                </a:lnTo>
                <a:lnTo>
                  <a:pt x="695058" y="694759"/>
                </a:lnTo>
                <a:lnTo>
                  <a:pt x="688706" y="688409"/>
                </a:lnTo>
                <a:close/>
              </a:path>
              <a:path w="2631440" h="2630804">
                <a:moveTo>
                  <a:pt x="695058" y="694759"/>
                </a:moveTo>
                <a:lnTo>
                  <a:pt x="676545" y="694759"/>
                </a:lnTo>
                <a:lnTo>
                  <a:pt x="682892" y="701109"/>
                </a:lnTo>
                <a:lnTo>
                  <a:pt x="701411" y="701109"/>
                </a:lnTo>
                <a:lnTo>
                  <a:pt x="695058" y="694759"/>
                </a:lnTo>
                <a:close/>
              </a:path>
              <a:path w="2631440" h="2630804">
                <a:moveTo>
                  <a:pt x="701411" y="701109"/>
                </a:moveTo>
                <a:lnTo>
                  <a:pt x="682892" y="701109"/>
                </a:lnTo>
                <a:lnTo>
                  <a:pt x="689239" y="707459"/>
                </a:lnTo>
                <a:lnTo>
                  <a:pt x="707764" y="707459"/>
                </a:lnTo>
                <a:lnTo>
                  <a:pt x="701411" y="701109"/>
                </a:lnTo>
                <a:close/>
              </a:path>
              <a:path w="2631440" h="2630804">
                <a:moveTo>
                  <a:pt x="707764" y="707459"/>
                </a:moveTo>
                <a:lnTo>
                  <a:pt x="689239" y="707459"/>
                </a:lnTo>
                <a:lnTo>
                  <a:pt x="695586" y="713809"/>
                </a:lnTo>
                <a:lnTo>
                  <a:pt x="714117" y="713809"/>
                </a:lnTo>
                <a:lnTo>
                  <a:pt x="707764" y="707459"/>
                </a:lnTo>
                <a:close/>
              </a:path>
              <a:path w="2631440" h="2630804">
                <a:moveTo>
                  <a:pt x="714117" y="713809"/>
                </a:moveTo>
                <a:lnTo>
                  <a:pt x="695586" y="713809"/>
                </a:lnTo>
                <a:lnTo>
                  <a:pt x="701934" y="720159"/>
                </a:lnTo>
                <a:lnTo>
                  <a:pt x="720469" y="720159"/>
                </a:lnTo>
                <a:lnTo>
                  <a:pt x="714117" y="713809"/>
                </a:lnTo>
                <a:close/>
              </a:path>
              <a:path w="2631440" h="2630804">
                <a:moveTo>
                  <a:pt x="720469" y="720159"/>
                </a:moveTo>
                <a:lnTo>
                  <a:pt x="701934" y="720159"/>
                </a:lnTo>
                <a:lnTo>
                  <a:pt x="708281" y="726509"/>
                </a:lnTo>
                <a:lnTo>
                  <a:pt x="726822" y="726509"/>
                </a:lnTo>
                <a:lnTo>
                  <a:pt x="720469" y="720159"/>
                </a:lnTo>
                <a:close/>
              </a:path>
              <a:path w="2631440" h="2630804">
                <a:moveTo>
                  <a:pt x="726822" y="726509"/>
                </a:moveTo>
                <a:lnTo>
                  <a:pt x="708281" y="726509"/>
                </a:lnTo>
                <a:lnTo>
                  <a:pt x="714628" y="732859"/>
                </a:lnTo>
                <a:lnTo>
                  <a:pt x="733175" y="732859"/>
                </a:lnTo>
                <a:lnTo>
                  <a:pt x="726822" y="726509"/>
                </a:lnTo>
                <a:close/>
              </a:path>
              <a:path w="2631440" h="2630804">
                <a:moveTo>
                  <a:pt x="733175" y="732859"/>
                </a:moveTo>
                <a:lnTo>
                  <a:pt x="714628" y="732859"/>
                </a:lnTo>
                <a:lnTo>
                  <a:pt x="720976" y="739209"/>
                </a:lnTo>
                <a:lnTo>
                  <a:pt x="739527" y="739209"/>
                </a:lnTo>
                <a:lnTo>
                  <a:pt x="733175" y="732859"/>
                </a:lnTo>
                <a:close/>
              </a:path>
              <a:path w="2631440" h="2630804">
                <a:moveTo>
                  <a:pt x="739527" y="739209"/>
                </a:moveTo>
                <a:lnTo>
                  <a:pt x="720976" y="739209"/>
                </a:lnTo>
                <a:lnTo>
                  <a:pt x="727323" y="745559"/>
                </a:lnTo>
                <a:lnTo>
                  <a:pt x="745880" y="745559"/>
                </a:lnTo>
                <a:lnTo>
                  <a:pt x="739527" y="739209"/>
                </a:lnTo>
                <a:close/>
              </a:path>
              <a:path w="2631440" h="2630804">
                <a:moveTo>
                  <a:pt x="745880" y="745559"/>
                </a:moveTo>
                <a:lnTo>
                  <a:pt x="727323" y="745559"/>
                </a:lnTo>
                <a:lnTo>
                  <a:pt x="733670" y="751909"/>
                </a:lnTo>
                <a:lnTo>
                  <a:pt x="752233" y="751909"/>
                </a:lnTo>
                <a:lnTo>
                  <a:pt x="745880" y="745559"/>
                </a:lnTo>
                <a:close/>
              </a:path>
              <a:path w="2631440" h="2630804">
                <a:moveTo>
                  <a:pt x="752233" y="751909"/>
                </a:moveTo>
                <a:lnTo>
                  <a:pt x="733670" y="751909"/>
                </a:lnTo>
                <a:lnTo>
                  <a:pt x="740017" y="758259"/>
                </a:lnTo>
                <a:lnTo>
                  <a:pt x="758586" y="758259"/>
                </a:lnTo>
                <a:lnTo>
                  <a:pt x="752233" y="751909"/>
                </a:lnTo>
                <a:close/>
              </a:path>
              <a:path w="2631440" h="2630804">
                <a:moveTo>
                  <a:pt x="758586" y="758259"/>
                </a:moveTo>
                <a:lnTo>
                  <a:pt x="740017" y="758259"/>
                </a:lnTo>
                <a:lnTo>
                  <a:pt x="746365" y="764609"/>
                </a:lnTo>
                <a:lnTo>
                  <a:pt x="764938" y="764609"/>
                </a:lnTo>
                <a:lnTo>
                  <a:pt x="758586" y="758259"/>
                </a:lnTo>
                <a:close/>
              </a:path>
              <a:path w="2631440" h="2630804">
                <a:moveTo>
                  <a:pt x="764938" y="764609"/>
                </a:moveTo>
                <a:lnTo>
                  <a:pt x="746365" y="764609"/>
                </a:lnTo>
                <a:lnTo>
                  <a:pt x="752712" y="770959"/>
                </a:lnTo>
                <a:lnTo>
                  <a:pt x="771291" y="770959"/>
                </a:lnTo>
                <a:lnTo>
                  <a:pt x="764938" y="764609"/>
                </a:lnTo>
                <a:close/>
              </a:path>
              <a:path w="2631440" h="2630804">
                <a:moveTo>
                  <a:pt x="771291" y="770959"/>
                </a:moveTo>
                <a:lnTo>
                  <a:pt x="752712" y="770959"/>
                </a:lnTo>
                <a:lnTo>
                  <a:pt x="759059" y="777309"/>
                </a:lnTo>
                <a:lnTo>
                  <a:pt x="777644" y="777309"/>
                </a:lnTo>
                <a:lnTo>
                  <a:pt x="771291" y="770959"/>
                </a:lnTo>
                <a:close/>
              </a:path>
              <a:path w="2631440" h="2630804">
                <a:moveTo>
                  <a:pt x="777644" y="777309"/>
                </a:moveTo>
                <a:lnTo>
                  <a:pt x="759059" y="777309"/>
                </a:lnTo>
                <a:lnTo>
                  <a:pt x="771754" y="790009"/>
                </a:lnTo>
                <a:lnTo>
                  <a:pt x="790349" y="790009"/>
                </a:lnTo>
                <a:lnTo>
                  <a:pt x="777644" y="777309"/>
                </a:lnTo>
                <a:close/>
              </a:path>
              <a:path w="2631440" h="2630804">
                <a:moveTo>
                  <a:pt x="790349" y="790009"/>
                </a:moveTo>
                <a:lnTo>
                  <a:pt x="771754" y="790009"/>
                </a:lnTo>
                <a:lnTo>
                  <a:pt x="778101" y="796359"/>
                </a:lnTo>
                <a:lnTo>
                  <a:pt x="796702" y="796359"/>
                </a:lnTo>
                <a:lnTo>
                  <a:pt x="790349" y="790009"/>
                </a:lnTo>
                <a:close/>
              </a:path>
              <a:path w="2631440" h="2630804">
                <a:moveTo>
                  <a:pt x="796702" y="796359"/>
                </a:moveTo>
                <a:lnTo>
                  <a:pt x="778101" y="796359"/>
                </a:lnTo>
                <a:lnTo>
                  <a:pt x="784448" y="802709"/>
                </a:lnTo>
                <a:lnTo>
                  <a:pt x="803055" y="802709"/>
                </a:lnTo>
                <a:lnTo>
                  <a:pt x="796702" y="796359"/>
                </a:lnTo>
                <a:close/>
              </a:path>
              <a:path w="2631440" h="2630804">
                <a:moveTo>
                  <a:pt x="803055" y="802709"/>
                </a:moveTo>
                <a:lnTo>
                  <a:pt x="784448" y="802709"/>
                </a:lnTo>
                <a:lnTo>
                  <a:pt x="790795" y="809059"/>
                </a:lnTo>
                <a:lnTo>
                  <a:pt x="809408" y="809059"/>
                </a:lnTo>
                <a:lnTo>
                  <a:pt x="803055" y="802709"/>
                </a:lnTo>
                <a:close/>
              </a:path>
              <a:path w="2631440" h="2630804">
                <a:moveTo>
                  <a:pt x="809408" y="809059"/>
                </a:moveTo>
                <a:lnTo>
                  <a:pt x="790795" y="809059"/>
                </a:lnTo>
                <a:lnTo>
                  <a:pt x="797143" y="815409"/>
                </a:lnTo>
                <a:lnTo>
                  <a:pt x="815760" y="815409"/>
                </a:lnTo>
                <a:lnTo>
                  <a:pt x="809408" y="809059"/>
                </a:lnTo>
                <a:close/>
              </a:path>
              <a:path w="2631440" h="2630804">
                <a:moveTo>
                  <a:pt x="815760" y="815409"/>
                </a:moveTo>
                <a:lnTo>
                  <a:pt x="797143" y="815409"/>
                </a:lnTo>
                <a:lnTo>
                  <a:pt x="803490" y="821759"/>
                </a:lnTo>
                <a:lnTo>
                  <a:pt x="822113" y="821759"/>
                </a:lnTo>
                <a:lnTo>
                  <a:pt x="815760" y="815409"/>
                </a:lnTo>
                <a:close/>
              </a:path>
              <a:path w="2631440" h="2630804">
                <a:moveTo>
                  <a:pt x="822113" y="821759"/>
                </a:moveTo>
                <a:lnTo>
                  <a:pt x="803490" y="821759"/>
                </a:lnTo>
                <a:lnTo>
                  <a:pt x="809837" y="828109"/>
                </a:lnTo>
                <a:lnTo>
                  <a:pt x="828466" y="828109"/>
                </a:lnTo>
                <a:lnTo>
                  <a:pt x="822113" y="821759"/>
                </a:lnTo>
                <a:close/>
              </a:path>
              <a:path w="2631440" h="2630804">
                <a:moveTo>
                  <a:pt x="828466" y="828109"/>
                </a:moveTo>
                <a:lnTo>
                  <a:pt x="809837" y="828109"/>
                </a:lnTo>
                <a:lnTo>
                  <a:pt x="816185" y="834459"/>
                </a:lnTo>
                <a:lnTo>
                  <a:pt x="834818" y="834459"/>
                </a:lnTo>
                <a:lnTo>
                  <a:pt x="828466" y="828109"/>
                </a:lnTo>
                <a:close/>
              </a:path>
              <a:path w="2631440" h="2630804">
                <a:moveTo>
                  <a:pt x="834818" y="834459"/>
                </a:moveTo>
                <a:lnTo>
                  <a:pt x="816185" y="834459"/>
                </a:lnTo>
                <a:lnTo>
                  <a:pt x="822532" y="840809"/>
                </a:lnTo>
                <a:lnTo>
                  <a:pt x="841171" y="840809"/>
                </a:lnTo>
                <a:lnTo>
                  <a:pt x="834818" y="834459"/>
                </a:lnTo>
                <a:close/>
              </a:path>
              <a:path w="2631440" h="2630804">
                <a:moveTo>
                  <a:pt x="841171" y="840809"/>
                </a:moveTo>
                <a:lnTo>
                  <a:pt x="822532" y="840809"/>
                </a:lnTo>
                <a:lnTo>
                  <a:pt x="828879" y="847159"/>
                </a:lnTo>
                <a:lnTo>
                  <a:pt x="847524" y="847159"/>
                </a:lnTo>
                <a:lnTo>
                  <a:pt x="841171" y="840809"/>
                </a:lnTo>
                <a:close/>
              </a:path>
              <a:path w="2631440" h="2630804">
                <a:moveTo>
                  <a:pt x="847524" y="847159"/>
                </a:moveTo>
                <a:lnTo>
                  <a:pt x="828879" y="847159"/>
                </a:lnTo>
                <a:lnTo>
                  <a:pt x="835226" y="853509"/>
                </a:lnTo>
                <a:lnTo>
                  <a:pt x="853877" y="853509"/>
                </a:lnTo>
                <a:lnTo>
                  <a:pt x="847524" y="847159"/>
                </a:lnTo>
                <a:close/>
              </a:path>
              <a:path w="2631440" h="2630804">
                <a:moveTo>
                  <a:pt x="853877" y="853509"/>
                </a:moveTo>
                <a:lnTo>
                  <a:pt x="835226" y="853509"/>
                </a:lnTo>
                <a:lnTo>
                  <a:pt x="841574" y="859859"/>
                </a:lnTo>
                <a:lnTo>
                  <a:pt x="860229" y="859859"/>
                </a:lnTo>
                <a:lnTo>
                  <a:pt x="853877" y="853509"/>
                </a:lnTo>
                <a:close/>
              </a:path>
              <a:path w="2631440" h="2630804">
                <a:moveTo>
                  <a:pt x="860229" y="859859"/>
                </a:moveTo>
                <a:lnTo>
                  <a:pt x="841574" y="859859"/>
                </a:lnTo>
                <a:lnTo>
                  <a:pt x="847921" y="866209"/>
                </a:lnTo>
                <a:lnTo>
                  <a:pt x="866582" y="866209"/>
                </a:lnTo>
                <a:lnTo>
                  <a:pt x="860229" y="859859"/>
                </a:lnTo>
                <a:close/>
              </a:path>
              <a:path w="2631440" h="2630804">
                <a:moveTo>
                  <a:pt x="866582" y="866209"/>
                </a:moveTo>
                <a:lnTo>
                  <a:pt x="847921" y="866209"/>
                </a:lnTo>
                <a:lnTo>
                  <a:pt x="854268" y="872559"/>
                </a:lnTo>
                <a:lnTo>
                  <a:pt x="872935" y="872559"/>
                </a:lnTo>
                <a:lnTo>
                  <a:pt x="866582" y="866209"/>
                </a:lnTo>
                <a:close/>
              </a:path>
              <a:path w="2631440" h="2630804">
                <a:moveTo>
                  <a:pt x="872935" y="872559"/>
                </a:moveTo>
                <a:lnTo>
                  <a:pt x="854268" y="872559"/>
                </a:lnTo>
                <a:lnTo>
                  <a:pt x="866963" y="885259"/>
                </a:lnTo>
                <a:lnTo>
                  <a:pt x="885640" y="885259"/>
                </a:lnTo>
                <a:lnTo>
                  <a:pt x="872935" y="872559"/>
                </a:lnTo>
                <a:close/>
              </a:path>
              <a:path w="2631440" h="2630804">
                <a:moveTo>
                  <a:pt x="885640" y="885259"/>
                </a:moveTo>
                <a:lnTo>
                  <a:pt x="866963" y="885259"/>
                </a:lnTo>
                <a:lnTo>
                  <a:pt x="873310" y="891609"/>
                </a:lnTo>
                <a:lnTo>
                  <a:pt x="891993" y="891609"/>
                </a:lnTo>
                <a:lnTo>
                  <a:pt x="885640" y="885259"/>
                </a:lnTo>
                <a:close/>
              </a:path>
              <a:path w="2631440" h="2630804">
                <a:moveTo>
                  <a:pt x="891993" y="891609"/>
                </a:moveTo>
                <a:lnTo>
                  <a:pt x="873310" y="891609"/>
                </a:lnTo>
                <a:lnTo>
                  <a:pt x="879657" y="897959"/>
                </a:lnTo>
                <a:lnTo>
                  <a:pt x="898346" y="897959"/>
                </a:lnTo>
                <a:lnTo>
                  <a:pt x="891993" y="891609"/>
                </a:lnTo>
                <a:close/>
              </a:path>
              <a:path w="2631440" h="2630804">
                <a:moveTo>
                  <a:pt x="898346" y="897959"/>
                </a:moveTo>
                <a:lnTo>
                  <a:pt x="879657" y="897959"/>
                </a:lnTo>
                <a:lnTo>
                  <a:pt x="892352" y="910659"/>
                </a:lnTo>
                <a:lnTo>
                  <a:pt x="911051" y="910659"/>
                </a:lnTo>
                <a:lnTo>
                  <a:pt x="898346" y="897959"/>
                </a:lnTo>
                <a:close/>
              </a:path>
              <a:path w="2631440" h="2630804">
                <a:moveTo>
                  <a:pt x="911051" y="910659"/>
                </a:moveTo>
                <a:lnTo>
                  <a:pt x="892352" y="910659"/>
                </a:lnTo>
                <a:lnTo>
                  <a:pt x="898699" y="917009"/>
                </a:lnTo>
                <a:lnTo>
                  <a:pt x="917404" y="917009"/>
                </a:lnTo>
                <a:lnTo>
                  <a:pt x="911051" y="910659"/>
                </a:lnTo>
                <a:close/>
              </a:path>
              <a:path w="2631440" h="2630804">
                <a:moveTo>
                  <a:pt x="917404" y="917009"/>
                </a:moveTo>
                <a:lnTo>
                  <a:pt x="898699" y="917009"/>
                </a:lnTo>
                <a:lnTo>
                  <a:pt x="905046" y="923359"/>
                </a:lnTo>
                <a:lnTo>
                  <a:pt x="923757" y="923359"/>
                </a:lnTo>
                <a:lnTo>
                  <a:pt x="917404" y="917009"/>
                </a:lnTo>
                <a:close/>
              </a:path>
              <a:path w="2631440" h="2630804">
                <a:moveTo>
                  <a:pt x="923757" y="923359"/>
                </a:moveTo>
                <a:lnTo>
                  <a:pt x="905046" y="923359"/>
                </a:lnTo>
                <a:lnTo>
                  <a:pt x="911394" y="929709"/>
                </a:lnTo>
                <a:lnTo>
                  <a:pt x="930110" y="929709"/>
                </a:lnTo>
                <a:lnTo>
                  <a:pt x="923757" y="923359"/>
                </a:lnTo>
                <a:close/>
              </a:path>
              <a:path w="2631440" h="2630804">
                <a:moveTo>
                  <a:pt x="930110" y="929709"/>
                </a:moveTo>
                <a:lnTo>
                  <a:pt x="911394" y="929709"/>
                </a:lnTo>
                <a:lnTo>
                  <a:pt x="917741" y="936059"/>
                </a:lnTo>
                <a:lnTo>
                  <a:pt x="936462" y="936059"/>
                </a:lnTo>
                <a:lnTo>
                  <a:pt x="930110" y="929709"/>
                </a:lnTo>
                <a:close/>
              </a:path>
              <a:path w="2631440" h="2630804">
                <a:moveTo>
                  <a:pt x="936462" y="936059"/>
                </a:moveTo>
                <a:lnTo>
                  <a:pt x="917741" y="936059"/>
                </a:lnTo>
                <a:lnTo>
                  <a:pt x="930435" y="948759"/>
                </a:lnTo>
                <a:lnTo>
                  <a:pt x="949168" y="948759"/>
                </a:lnTo>
                <a:lnTo>
                  <a:pt x="936462" y="936059"/>
                </a:lnTo>
                <a:close/>
              </a:path>
              <a:path w="2631440" h="2630804">
                <a:moveTo>
                  <a:pt x="949168" y="948759"/>
                </a:moveTo>
                <a:lnTo>
                  <a:pt x="930435" y="948759"/>
                </a:lnTo>
                <a:lnTo>
                  <a:pt x="936783" y="955109"/>
                </a:lnTo>
                <a:lnTo>
                  <a:pt x="955520" y="955109"/>
                </a:lnTo>
                <a:lnTo>
                  <a:pt x="949168" y="948759"/>
                </a:lnTo>
                <a:close/>
              </a:path>
              <a:path w="2631440" h="2630804">
                <a:moveTo>
                  <a:pt x="955520" y="955109"/>
                </a:moveTo>
                <a:lnTo>
                  <a:pt x="936783" y="955109"/>
                </a:lnTo>
                <a:lnTo>
                  <a:pt x="943130" y="961459"/>
                </a:lnTo>
                <a:lnTo>
                  <a:pt x="961873" y="961459"/>
                </a:lnTo>
                <a:lnTo>
                  <a:pt x="955520" y="955109"/>
                </a:lnTo>
                <a:close/>
              </a:path>
              <a:path w="2631440" h="2630804">
                <a:moveTo>
                  <a:pt x="961873" y="961459"/>
                </a:moveTo>
                <a:lnTo>
                  <a:pt x="943130" y="961459"/>
                </a:lnTo>
                <a:lnTo>
                  <a:pt x="949477" y="967809"/>
                </a:lnTo>
                <a:lnTo>
                  <a:pt x="968226" y="967809"/>
                </a:lnTo>
                <a:lnTo>
                  <a:pt x="961873" y="961459"/>
                </a:lnTo>
                <a:close/>
              </a:path>
              <a:path w="2631440" h="2630804">
                <a:moveTo>
                  <a:pt x="968226" y="967809"/>
                </a:moveTo>
                <a:lnTo>
                  <a:pt x="949477" y="967809"/>
                </a:lnTo>
                <a:lnTo>
                  <a:pt x="955824" y="974159"/>
                </a:lnTo>
                <a:lnTo>
                  <a:pt x="974579" y="974159"/>
                </a:lnTo>
                <a:lnTo>
                  <a:pt x="968226" y="967809"/>
                </a:lnTo>
                <a:close/>
              </a:path>
              <a:path w="2631440" h="2630804">
                <a:moveTo>
                  <a:pt x="974579" y="974159"/>
                </a:moveTo>
                <a:lnTo>
                  <a:pt x="955824" y="974159"/>
                </a:lnTo>
                <a:lnTo>
                  <a:pt x="962172" y="980509"/>
                </a:lnTo>
                <a:lnTo>
                  <a:pt x="980931" y="980509"/>
                </a:lnTo>
                <a:lnTo>
                  <a:pt x="974579" y="974159"/>
                </a:lnTo>
                <a:close/>
              </a:path>
              <a:path w="2631440" h="2630804">
                <a:moveTo>
                  <a:pt x="980931" y="980509"/>
                </a:moveTo>
                <a:lnTo>
                  <a:pt x="962172" y="980509"/>
                </a:lnTo>
                <a:lnTo>
                  <a:pt x="968519" y="986859"/>
                </a:lnTo>
                <a:lnTo>
                  <a:pt x="987284" y="986859"/>
                </a:lnTo>
                <a:lnTo>
                  <a:pt x="980931" y="980509"/>
                </a:lnTo>
                <a:close/>
              </a:path>
              <a:path w="2631440" h="2630804">
                <a:moveTo>
                  <a:pt x="987284" y="986859"/>
                </a:moveTo>
                <a:lnTo>
                  <a:pt x="968519" y="986859"/>
                </a:lnTo>
                <a:lnTo>
                  <a:pt x="974866" y="993209"/>
                </a:lnTo>
                <a:lnTo>
                  <a:pt x="993637" y="993209"/>
                </a:lnTo>
                <a:lnTo>
                  <a:pt x="987284" y="986859"/>
                </a:lnTo>
                <a:close/>
              </a:path>
              <a:path w="2631440" h="2630804">
                <a:moveTo>
                  <a:pt x="993637" y="993209"/>
                </a:moveTo>
                <a:lnTo>
                  <a:pt x="974866" y="993209"/>
                </a:lnTo>
                <a:lnTo>
                  <a:pt x="981213" y="999559"/>
                </a:lnTo>
                <a:lnTo>
                  <a:pt x="999990" y="999559"/>
                </a:lnTo>
                <a:lnTo>
                  <a:pt x="993637" y="993209"/>
                </a:lnTo>
                <a:close/>
              </a:path>
              <a:path w="2631440" h="2630804">
                <a:moveTo>
                  <a:pt x="999990" y="999559"/>
                </a:moveTo>
                <a:lnTo>
                  <a:pt x="981213" y="999559"/>
                </a:lnTo>
                <a:lnTo>
                  <a:pt x="987561" y="1005909"/>
                </a:lnTo>
                <a:lnTo>
                  <a:pt x="1006342" y="1005909"/>
                </a:lnTo>
                <a:lnTo>
                  <a:pt x="999990" y="999559"/>
                </a:lnTo>
                <a:close/>
              </a:path>
              <a:path w="2631440" h="2630804">
                <a:moveTo>
                  <a:pt x="1006342" y="1005909"/>
                </a:moveTo>
                <a:lnTo>
                  <a:pt x="987561" y="1005909"/>
                </a:lnTo>
                <a:lnTo>
                  <a:pt x="1071345" y="1089729"/>
                </a:lnTo>
                <a:lnTo>
                  <a:pt x="1090198" y="1089729"/>
                </a:lnTo>
                <a:lnTo>
                  <a:pt x="1006342" y="1005909"/>
                </a:lnTo>
                <a:close/>
              </a:path>
              <a:path w="2631440" h="2630804">
                <a:moveTo>
                  <a:pt x="1090198" y="1089729"/>
                </a:moveTo>
                <a:lnTo>
                  <a:pt x="1071345" y="1089729"/>
                </a:lnTo>
                <a:lnTo>
                  <a:pt x="1081500" y="1099889"/>
                </a:lnTo>
                <a:lnTo>
                  <a:pt x="1100363" y="1099889"/>
                </a:lnTo>
                <a:lnTo>
                  <a:pt x="1090198" y="1089729"/>
                </a:lnTo>
                <a:close/>
              </a:path>
              <a:path w="2631440" h="2630804">
                <a:moveTo>
                  <a:pt x="1100363" y="1099889"/>
                </a:moveTo>
                <a:lnTo>
                  <a:pt x="1081500" y="1099889"/>
                </a:lnTo>
                <a:lnTo>
                  <a:pt x="1122123" y="1140529"/>
                </a:lnTo>
                <a:lnTo>
                  <a:pt x="1141020" y="1140529"/>
                </a:lnTo>
                <a:lnTo>
                  <a:pt x="1100363" y="1099889"/>
                </a:lnTo>
                <a:close/>
              </a:path>
              <a:path w="2631440" h="2630804">
                <a:moveTo>
                  <a:pt x="1141020" y="1140529"/>
                </a:moveTo>
                <a:lnTo>
                  <a:pt x="1122123" y="1140529"/>
                </a:lnTo>
                <a:lnTo>
                  <a:pt x="1141165" y="1159579"/>
                </a:lnTo>
                <a:lnTo>
                  <a:pt x="1160079" y="1159579"/>
                </a:lnTo>
                <a:lnTo>
                  <a:pt x="1141020" y="1140529"/>
                </a:lnTo>
                <a:close/>
              </a:path>
              <a:path w="2631440" h="2630804">
                <a:moveTo>
                  <a:pt x="1160079" y="1159579"/>
                </a:moveTo>
                <a:lnTo>
                  <a:pt x="1141165" y="1159579"/>
                </a:lnTo>
                <a:lnTo>
                  <a:pt x="1153859" y="1172279"/>
                </a:lnTo>
                <a:lnTo>
                  <a:pt x="1172784" y="1172279"/>
                </a:lnTo>
                <a:lnTo>
                  <a:pt x="1160079" y="1159579"/>
                </a:lnTo>
                <a:close/>
              </a:path>
              <a:path w="2631440" h="2630804">
                <a:moveTo>
                  <a:pt x="1172784" y="1172279"/>
                </a:moveTo>
                <a:lnTo>
                  <a:pt x="1153859" y="1172279"/>
                </a:lnTo>
                <a:lnTo>
                  <a:pt x="1160206" y="1178629"/>
                </a:lnTo>
                <a:lnTo>
                  <a:pt x="1179137" y="1178629"/>
                </a:lnTo>
                <a:lnTo>
                  <a:pt x="1172784" y="1172279"/>
                </a:lnTo>
                <a:close/>
              </a:path>
              <a:path w="2631440" h="2630804">
                <a:moveTo>
                  <a:pt x="1179137" y="1178629"/>
                </a:moveTo>
                <a:lnTo>
                  <a:pt x="1160206" y="1178629"/>
                </a:lnTo>
                <a:lnTo>
                  <a:pt x="1166554" y="1184979"/>
                </a:lnTo>
                <a:lnTo>
                  <a:pt x="1185490" y="1184979"/>
                </a:lnTo>
                <a:lnTo>
                  <a:pt x="1179137" y="1178629"/>
                </a:lnTo>
                <a:close/>
              </a:path>
              <a:path w="2631440" h="2630804">
                <a:moveTo>
                  <a:pt x="1185490" y="1184979"/>
                </a:moveTo>
                <a:lnTo>
                  <a:pt x="1166554" y="1184979"/>
                </a:lnTo>
                <a:lnTo>
                  <a:pt x="1172901" y="1191329"/>
                </a:lnTo>
                <a:lnTo>
                  <a:pt x="1191842" y="1191329"/>
                </a:lnTo>
                <a:lnTo>
                  <a:pt x="1185490" y="1184979"/>
                </a:lnTo>
                <a:close/>
              </a:path>
              <a:path w="2631440" h="2630804">
                <a:moveTo>
                  <a:pt x="1191842" y="1191329"/>
                </a:moveTo>
                <a:lnTo>
                  <a:pt x="1172901" y="1191329"/>
                </a:lnTo>
                <a:lnTo>
                  <a:pt x="1191943" y="1210379"/>
                </a:lnTo>
                <a:lnTo>
                  <a:pt x="1210900" y="1210379"/>
                </a:lnTo>
                <a:lnTo>
                  <a:pt x="1191842" y="1191329"/>
                </a:lnTo>
                <a:close/>
              </a:path>
              <a:path w="2631440" h="2630804">
                <a:moveTo>
                  <a:pt x="1210900" y="1210379"/>
                </a:moveTo>
                <a:lnTo>
                  <a:pt x="1191943" y="1210379"/>
                </a:lnTo>
                <a:lnTo>
                  <a:pt x="1202098" y="1220539"/>
                </a:lnTo>
                <a:lnTo>
                  <a:pt x="1221065" y="1220539"/>
                </a:lnTo>
                <a:lnTo>
                  <a:pt x="1210900" y="1210379"/>
                </a:lnTo>
                <a:close/>
              </a:path>
              <a:path w="2631440" h="2630804">
                <a:moveTo>
                  <a:pt x="1221065" y="1220539"/>
                </a:moveTo>
                <a:lnTo>
                  <a:pt x="1202098" y="1220539"/>
                </a:lnTo>
                <a:lnTo>
                  <a:pt x="1204637" y="1223079"/>
                </a:lnTo>
                <a:lnTo>
                  <a:pt x="1223606" y="1223079"/>
                </a:lnTo>
                <a:lnTo>
                  <a:pt x="1221065" y="1220539"/>
                </a:lnTo>
                <a:close/>
              </a:path>
              <a:path w="2631440" h="2630804">
                <a:moveTo>
                  <a:pt x="1223606" y="1223079"/>
                </a:moveTo>
                <a:lnTo>
                  <a:pt x="1204637" y="1223079"/>
                </a:lnTo>
                <a:lnTo>
                  <a:pt x="1208446" y="1226889"/>
                </a:lnTo>
                <a:lnTo>
                  <a:pt x="1227418" y="1226889"/>
                </a:lnTo>
                <a:lnTo>
                  <a:pt x="1223606" y="1223079"/>
                </a:lnTo>
                <a:close/>
              </a:path>
              <a:path w="2631440" h="2630804">
                <a:moveTo>
                  <a:pt x="1227418" y="1226889"/>
                </a:moveTo>
                <a:lnTo>
                  <a:pt x="1208446" y="1226889"/>
                </a:lnTo>
                <a:lnTo>
                  <a:pt x="1217332" y="1235779"/>
                </a:lnTo>
                <a:lnTo>
                  <a:pt x="1236311" y="1235779"/>
                </a:lnTo>
                <a:lnTo>
                  <a:pt x="1227418" y="1226889"/>
                </a:lnTo>
                <a:close/>
              </a:path>
              <a:path w="2631440" h="2630804">
                <a:moveTo>
                  <a:pt x="1236311" y="1235779"/>
                </a:moveTo>
                <a:lnTo>
                  <a:pt x="1217332" y="1235779"/>
                </a:lnTo>
                <a:lnTo>
                  <a:pt x="1221140" y="1239589"/>
                </a:lnTo>
                <a:lnTo>
                  <a:pt x="1240123" y="1239589"/>
                </a:lnTo>
                <a:lnTo>
                  <a:pt x="1236311" y="1235779"/>
                </a:lnTo>
                <a:close/>
              </a:path>
              <a:path w="2631440" h="2630804">
                <a:moveTo>
                  <a:pt x="1240123" y="1239589"/>
                </a:moveTo>
                <a:lnTo>
                  <a:pt x="1221140" y="1239589"/>
                </a:lnTo>
                <a:lnTo>
                  <a:pt x="1223679" y="1242129"/>
                </a:lnTo>
                <a:lnTo>
                  <a:pt x="1242664" y="1242129"/>
                </a:lnTo>
                <a:lnTo>
                  <a:pt x="1240123" y="1239589"/>
                </a:lnTo>
                <a:close/>
              </a:path>
              <a:path w="2631440" h="2630804">
                <a:moveTo>
                  <a:pt x="1242664" y="1242129"/>
                </a:moveTo>
                <a:lnTo>
                  <a:pt x="1223679" y="1242129"/>
                </a:lnTo>
                <a:lnTo>
                  <a:pt x="1230026" y="1248479"/>
                </a:lnTo>
                <a:lnTo>
                  <a:pt x="1249017" y="1248479"/>
                </a:lnTo>
                <a:lnTo>
                  <a:pt x="1242664" y="1242129"/>
                </a:lnTo>
                <a:close/>
              </a:path>
              <a:path w="2631440" h="2630804">
                <a:moveTo>
                  <a:pt x="1249017" y="1248479"/>
                </a:moveTo>
                <a:lnTo>
                  <a:pt x="1230026" y="1248479"/>
                </a:lnTo>
                <a:lnTo>
                  <a:pt x="1242721" y="1261179"/>
                </a:lnTo>
                <a:lnTo>
                  <a:pt x="1261722" y="1261179"/>
                </a:lnTo>
                <a:lnTo>
                  <a:pt x="1249017" y="1248479"/>
                </a:lnTo>
                <a:close/>
              </a:path>
              <a:path w="2631440" h="2630804">
                <a:moveTo>
                  <a:pt x="1261722" y="1261179"/>
                </a:moveTo>
                <a:lnTo>
                  <a:pt x="1242721" y="1261179"/>
                </a:lnTo>
                <a:lnTo>
                  <a:pt x="1259224" y="1277689"/>
                </a:lnTo>
                <a:lnTo>
                  <a:pt x="1278239" y="1277689"/>
                </a:lnTo>
                <a:lnTo>
                  <a:pt x="1261722" y="1261179"/>
                </a:lnTo>
                <a:close/>
              </a:path>
              <a:path w="2631440" h="2630804">
                <a:moveTo>
                  <a:pt x="1278239" y="1277689"/>
                </a:moveTo>
                <a:lnTo>
                  <a:pt x="1259224" y="1277689"/>
                </a:lnTo>
                <a:lnTo>
                  <a:pt x="1261763" y="1280229"/>
                </a:lnTo>
                <a:lnTo>
                  <a:pt x="1280781" y="1280229"/>
                </a:lnTo>
                <a:lnTo>
                  <a:pt x="1278239" y="1277689"/>
                </a:lnTo>
                <a:close/>
              </a:path>
              <a:path w="2631440" h="2630804">
                <a:moveTo>
                  <a:pt x="1280781" y="1280229"/>
                </a:moveTo>
                <a:lnTo>
                  <a:pt x="1261763" y="1280229"/>
                </a:lnTo>
                <a:lnTo>
                  <a:pt x="1287152" y="1305629"/>
                </a:lnTo>
                <a:lnTo>
                  <a:pt x="1306191" y="1305629"/>
                </a:lnTo>
                <a:lnTo>
                  <a:pt x="1280781" y="1280229"/>
                </a:lnTo>
                <a:close/>
              </a:path>
              <a:path w="2631440" h="2630804">
                <a:moveTo>
                  <a:pt x="1306191" y="1305629"/>
                </a:moveTo>
                <a:lnTo>
                  <a:pt x="1287152" y="1305629"/>
                </a:lnTo>
                <a:lnTo>
                  <a:pt x="1297307" y="1315789"/>
                </a:lnTo>
                <a:lnTo>
                  <a:pt x="1316356" y="1315789"/>
                </a:lnTo>
                <a:lnTo>
                  <a:pt x="1306191" y="1305629"/>
                </a:lnTo>
                <a:close/>
              </a:path>
              <a:path w="2631440" h="2630804">
                <a:moveTo>
                  <a:pt x="1316356" y="1315789"/>
                </a:moveTo>
                <a:lnTo>
                  <a:pt x="1297307" y="1315789"/>
                </a:lnTo>
                <a:lnTo>
                  <a:pt x="1306193" y="1324679"/>
                </a:lnTo>
                <a:lnTo>
                  <a:pt x="1325250" y="1324679"/>
                </a:lnTo>
                <a:lnTo>
                  <a:pt x="1316356" y="1315789"/>
                </a:lnTo>
                <a:close/>
              </a:path>
              <a:path w="2631440" h="2630804">
                <a:moveTo>
                  <a:pt x="1325250" y="1324679"/>
                </a:moveTo>
                <a:lnTo>
                  <a:pt x="1306193" y="1324679"/>
                </a:lnTo>
                <a:lnTo>
                  <a:pt x="1312541" y="1331029"/>
                </a:lnTo>
                <a:lnTo>
                  <a:pt x="1331602" y="1331029"/>
                </a:lnTo>
                <a:lnTo>
                  <a:pt x="1325250" y="1324679"/>
                </a:lnTo>
                <a:close/>
              </a:path>
              <a:path w="2631440" h="2630804">
                <a:moveTo>
                  <a:pt x="1331602" y="1331029"/>
                </a:moveTo>
                <a:lnTo>
                  <a:pt x="1312541" y="1331029"/>
                </a:lnTo>
                <a:lnTo>
                  <a:pt x="1335391" y="1353889"/>
                </a:lnTo>
                <a:lnTo>
                  <a:pt x="1354472" y="1353889"/>
                </a:lnTo>
                <a:lnTo>
                  <a:pt x="1331602" y="1331029"/>
                </a:lnTo>
                <a:close/>
              </a:path>
              <a:path w="2631440" h="2630804">
                <a:moveTo>
                  <a:pt x="1354472" y="1353889"/>
                </a:moveTo>
                <a:lnTo>
                  <a:pt x="1335391" y="1353889"/>
                </a:lnTo>
                <a:lnTo>
                  <a:pt x="1382361" y="1400879"/>
                </a:lnTo>
                <a:lnTo>
                  <a:pt x="1401483" y="1400879"/>
                </a:lnTo>
                <a:lnTo>
                  <a:pt x="1354472" y="1353889"/>
                </a:lnTo>
                <a:close/>
              </a:path>
              <a:path w="2631440" h="2630804">
                <a:moveTo>
                  <a:pt x="1401483" y="1400879"/>
                </a:moveTo>
                <a:lnTo>
                  <a:pt x="1382361" y="1400879"/>
                </a:lnTo>
                <a:lnTo>
                  <a:pt x="1414097" y="1432629"/>
                </a:lnTo>
                <a:lnTo>
                  <a:pt x="1433246" y="1432629"/>
                </a:lnTo>
                <a:lnTo>
                  <a:pt x="1401483" y="1400879"/>
                </a:lnTo>
                <a:close/>
              </a:path>
              <a:path w="2631440" h="2630804">
                <a:moveTo>
                  <a:pt x="1433246" y="1432629"/>
                </a:moveTo>
                <a:lnTo>
                  <a:pt x="1414097" y="1432629"/>
                </a:lnTo>
                <a:lnTo>
                  <a:pt x="1458528" y="1477079"/>
                </a:lnTo>
                <a:lnTo>
                  <a:pt x="1477715" y="1477079"/>
                </a:lnTo>
                <a:lnTo>
                  <a:pt x="1433246" y="1432629"/>
                </a:lnTo>
                <a:close/>
              </a:path>
              <a:path w="2631440" h="2630804">
                <a:moveTo>
                  <a:pt x="1477715" y="1477079"/>
                </a:moveTo>
                <a:lnTo>
                  <a:pt x="1458528" y="1477079"/>
                </a:lnTo>
                <a:lnTo>
                  <a:pt x="1481378" y="1499939"/>
                </a:lnTo>
                <a:lnTo>
                  <a:pt x="1500585" y="1499939"/>
                </a:lnTo>
                <a:lnTo>
                  <a:pt x="1477715" y="1477079"/>
                </a:lnTo>
                <a:close/>
              </a:path>
              <a:path w="2631440" h="2630804">
                <a:moveTo>
                  <a:pt x="1500585" y="1499939"/>
                </a:moveTo>
                <a:lnTo>
                  <a:pt x="1481378" y="1499939"/>
                </a:lnTo>
                <a:lnTo>
                  <a:pt x="1487725" y="1506289"/>
                </a:lnTo>
                <a:lnTo>
                  <a:pt x="1506938" y="1506289"/>
                </a:lnTo>
                <a:lnTo>
                  <a:pt x="1500585" y="1499939"/>
                </a:lnTo>
                <a:close/>
              </a:path>
              <a:path w="2631440" h="2630804">
                <a:moveTo>
                  <a:pt x="1506938" y="1506289"/>
                </a:moveTo>
                <a:lnTo>
                  <a:pt x="1487725" y="1506289"/>
                </a:lnTo>
                <a:lnTo>
                  <a:pt x="1490264" y="1508829"/>
                </a:lnTo>
                <a:lnTo>
                  <a:pt x="1509479" y="1508829"/>
                </a:lnTo>
                <a:lnTo>
                  <a:pt x="1506938" y="1506289"/>
                </a:lnTo>
                <a:close/>
              </a:path>
              <a:path w="2631440" h="2630804">
                <a:moveTo>
                  <a:pt x="1509479" y="1508829"/>
                </a:moveTo>
                <a:lnTo>
                  <a:pt x="1490264" y="1508829"/>
                </a:lnTo>
                <a:lnTo>
                  <a:pt x="1494072" y="1512639"/>
                </a:lnTo>
                <a:lnTo>
                  <a:pt x="1513291" y="1512639"/>
                </a:lnTo>
                <a:lnTo>
                  <a:pt x="1509479" y="1508829"/>
                </a:lnTo>
                <a:close/>
              </a:path>
              <a:path w="2631440" h="2630804">
                <a:moveTo>
                  <a:pt x="1513291" y="1512639"/>
                </a:moveTo>
                <a:lnTo>
                  <a:pt x="1494072" y="1512639"/>
                </a:lnTo>
                <a:lnTo>
                  <a:pt x="1525809" y="1544389"/>
                </a:lnTo>
                <a:lnTo>
                  <a:pt x="1545054" y="1544389"/>
                </a:lnTo>
                <a:lnTo>
                  <a:pt x="1513291" y="1512639"/>
                </a:lnTo>
                <a:close/>
              </a:path>
              <a:path w="2631440" h="2630804">
                <a:moveTo>
                  <a:pt x="1545054" y="1544389"/>
                </a:moveTo>
                <a:lnTo>
                  <a:pt x="1525809" y="1544389"/>
                </a:lnTo>
                <a:lnTo>
                  <a:pt x="1532156" y="1550739"/>
                </a:lnTo>
                <a:lnTo>
                  <a:pt x="1551407" y="1550739"/>
                </a:lnTo>
                <a:lnTo>
                  <a:pt x="1545054" y="1544389"/>
                </a:lnTo>
                <a:close/>
              </a:path>
              <a:path w="2631440" h="2630804">
                <a:moveTo>
                  <a:pt x="1551407" y="1550739"/>
                </a:moveTo>
                <a:lnTo>
                  <a:pt x="1532156" y="1550739"/>
                </a:lnTo>
                <a:lnTo>
                  <a:pt x="1541042" y="1559629"/>
                </a:lnTo>
                <a:lnTo>
                  <a:pt x="1560301" y="1559629"/>
                </a:lnTo>
                <a:lnTo>
                  <a:pt x="1551407" y="1550739"/>
                </a:lnTo>
                <a:close/>
              </a:path>
              <a:path w="2631440" h="2630804">
                <a:moveTo>
                  <a:pt x="1560301" y="1559629"/>
                </a:moveTo>
                <a:lnTo>
                  <a:pt x="1541042" y="1559629"/>
                </a:lnTo>
                <a:lnTo>
                  <a:pt x="1557545" y="1576139"/>
                </a:lnTo>
                <a:lnTo>
                  <a:pt x="1576818" y="1576139"/>
                </a:lnTo>
                <a:lnTo>
                  <a:pt x="1560301" y="1559629"/>
                </a:lnTo>
                <a:close/>
              </a:path>
              <a:path w="2631440" h="2630804">
                <a:moveTo>
                  <a:pt x="1576818" y="1576139"/>
                </a:moveTo>
                <a:lnTo>
                  <a:pt x="1557545" y="1576139"/>
                </a:lnTo>
                <a:lnTo>
                  <a:pt x="1585473" y="1604079"/>
                </a:lnTo>
                <a:lnTo>
                  <a:pt x="1604770" y="1604079"/>
                </a:lnTo>
                <a:lnTo>
                  <a:pt x="1576818" y="1576139"/>
                </a:lnTo>
                <a:close/>
              </a:path>
              <a:path w="2631440" h="2630804">
                <a:moveTo>
                  <a:pt x="1604770" y="1604079"/>
                </a:moveTo>
                <a:lnTo>
                  <a:pt x="1585473" y="1604079"/>
                </a:lnTo>
                <a:lnTo>
                  <a:pt x="1601976" y="1620589"/>
                </a:lnTo>
                <a:lnTo>
                  <a:pt x="1621287" y="1620589"/>
                </a:lnTo>
                <a:lnTo>
                  <a:pt x="1604770" y="1604079"/>
                </a:lnTo>
                <a:close/>
              </a:path>
              <a:path w="2631440" h="2630804">
                <a:moveTo>
                  <a:pt x="1621287" y="1620589"/>
                </a:moveTo>
                <a:lnTo>
                  <a:pt x="1601976" y="1620589"/>
                </a:lnTo>
                <a:lnTo>
                  <a:pt x="1617209" y="1635829"/>
                </a:lnTo>
                <a:lnTo>
                  <a:pt x="1636534" y="1635829"/>
                </a:lnTo>
                <a:lnTo>
                  <a:pt x="1621287" y="1620589"/>
                </a:lnTo>
                <a:close/>
              </a:path>
              <a:path w="2631440" h="2630804">
                <a:moveTo>
                  <a:pt x="1636534" y="1635829"/>
                </a:moveTo>
                <a:lnTo>
                  <a:pt x="1617209" y="1635829"/>
                </a:lnTo>
                <a:lnTo>
                  <a:pt x="1627365" y="1645989"/>
                </a:lnTo>
                <a:lnTo>
                  <a:pt x="1646698" y="1645989"/>
                </a:lnTo>
                <a:lnTo>
                  <a:pt x="1636534" y="1635829"/>
                </a:lnTo>
                <a:close/>
              </a:path>
              <a:path w="2631440" h="2630804">
                <a:moveTo>
                  <a:pt x="1646698" y="1645989"/>
                </a:moveTo>
                <a:lnTo>
                  <a:pt x="1627365" y="1645989"/>
                </a:lnTo>
                <a:lnTo>
                  <a:pt x="1633712" y="1652339"/>
                </a:lnTo>
                <a:lnTo>
                  <a:pt x="1653051" y="1652339"/>
                </a:lnTo>
                <a:lnTo>
                  <a:pt x="1646698" y="1645989"/>
                </a:lnTo>
                <a:close/>
              </a:path>
              <a:path w="2631440" h="2630804">
                <a:moveTo>
                  <a:pt x="1653051" y="1652339"/>
                </a:moveTo>
                <a:lnTo>
                  <a:pt x="1633712" y="1652339"/>
                </a:lnTo>
                <a:lnTo>
                  <a:pt x="1661640" y="1680279"/>
                </a:lnTo>
                <a:lnTo>
                  <a:pt x="1681003" y="1680279"/>
                </a:lnTo>
                <a:lnTo>
                  <a:pt x="1653051" y="1652339"/>
                </a:lnTo>
                <a:close/>
              </a:path>
              <a:path w="2631440" h="2630804">
                <a:moveTo>
                  <a:pt x="1681003" y="1680279"/>
                </a:moveTo>
                <a:lnTo>
                  <a:pt x="1661640" y="1680279"/>
                </a:lnTo>
                <a:lnTo>
                  <a:pt x="1665449" y="1684089"/>
                </a:lnTo>
                <a:lnTo>
                  <a:pt x="1684815" y="1684089"/>
                </a:lnTo>
                <a:lnTo>
                  <a:pt x="1681003" y="1680279"/>
                </a:lnTo>
                <a:close/>
              </a:path>
              <a:path w="2631440" h="2630804">
                <a:moveTo>
                  <a:pt x="1684815" y="1684089"/>
                </a:moveTo>
                <a:lnTo>
                  <a:pt x="1665449" y="1684089"/>
                </a:lnTo>
                <a:lnTo>
                  <a:pt x="1680682" y="1699329"/>
                </a:lnTo>
                <a:lnTo>
                  <a:pt x="1700061" y="1699329"/>
                </a:lnTo>
                <a:lnTo>
                  <a:pt x="1684815" y="1684089"/>
                </a:lnTo>
                <a:close/>
              </a:path>
              <a:path w="2631440" h="2630804">
                <a:moveTo>
                  <a:pt x="1700061" y="1699329"/>
                </a:moveTo>
                <a:lnTo>
                  <a:pt x="1680682" y="1699329"/>
                </a:lnTo>
                <a:lnTo>
                  <a:pt x="1684490" y="1703139"/>
                </a:lnTo>
                <a:lnTo>
                  <a:pt x="1703873" y="1703139"/>
                </a:lnTo>
                <a:lnTo>
                  <a:pt x="1700061" y="1699329"/>
                </a:lnTo>
                <a:close/>
              </a:path>
              <a:path w="2631440" h="2630804">
                <a:moveTo>
                  <a:pt x="1703873" y="1703139"/>
                </a:moveTo>
                <a:lnTo>
                  <a:pt x="1684490" y="1703139"/>
                </a:lnTo>
                <a:lnTo>
                  <a:pt x="1697185" y="1715839"/>
                </a:lnTo>
                <a:lnTo>
                  <a:pt x="1716578" y="1715839"/>
                </a:lnTo>
                <a:lnTo>
                  <a:pt x="1703873" y="1703139"/>
                </a:lnTo>
                <a:close/>
              </a:path>
              <a:path w="2631440" h="2630804">
                <a:moveTo>
                  <a:pt x="1716578" y="1715839"/>
                </a:moveTo>
                <a:lnTo>
                  <a:pt x="1697185" y="1715839"/>
                </a:lnTo>
                <a:lnTo>
                  <a:pt x="1716227" y="1734889"/>
                </a:lnTo>
                <a:lnTo>
                  <a:pt x="1735636" y="1734889"/>
                </a:lnTo>
                <a:lnTo>
                  <a:pt x="1716578" y="1715839"/>
                </a:lnTo>
                <a:close/>
              </a:path>
              <a:path w="2631440" h="2630804">
                <a:moveTo>
                  <a:pt x="1735636" y="1734889"/>
                </a:moveTo>
                <a:lnTo>
                  <a:pt x="1716227" y="1734889"/>
                </a:lnTo>
                <a:lnTo>
                  <a:pt x="1728921" y="1747589"/>
                </a:lnTo>
                <a:lnTo>
                  <a:pt x="1748342" y="1747589"/>
                </a:lnTo>
                <a:lnTo>
                  <a:pt x="1735636" y="1734889"/>
                </a:lnTo>
                <a:close/>
              </a:path>
              <a:path w="2631440" h="2630804">
                <a:moveTo>
                  <a:pt x="1748342" y="1747589"/>
                </a:moveTo>
                <a:lnTo>
                  <a:pt x="1728921" y="1747589"/>
                </a:lnTo>
                <a:lnTo>
                  <a:pt x="1741616" y="1760289"/>
                </a:lnTo>
                <a:lnTo>
                  <a:pt x="1761047" y="1760289"/>
                </a:lnTo>
                <a:lnTo>
                  <a:pt x="1748342" y="1747589"/>
                </a:lnTo>
                <a:close/>
              </a:path>
              <a:path w="2631440" h="2630804">
                <a:moveTo>
                  <a:pt x="1761047" y="1760289"/>
                </a:moveTo>
                <a:lnTo>
                  <a:pt x="1741616" y="1760289"/>
                </a:lnTo>
                <a:lnTo>
                  <a:pt x="1750502" y="1769179"/>
                </a:lnTo>
                <a:lnTo>
                  <a:pt x="1769941" y="1769179"/>
                </a:lnTo>
                <a:lnTo>
                  <a:pt x="1761047" y="1760289"/>
                </a:lnTo>
                <a:close/>
              </a:path>
              <a:path w="2631440" h="2630804">
                <a:moveTo>
                  <a:pt x="1769941" y="1769179"/>
                </a:moveTo>
                <a:lnTo>
                  <a:pt x="1750502" y="1769179"/>
                </a:lnTo>
                <a:lnTo>
                  <a:pt x="1754310" y="1772989"/>
                </a:lnTo>
                <a:lnTo>
                  <a:pt x="1773753" y="1772989"/>
                </a:lnTo>
                <a:lnTo>
                  <a:pt x="1769941" y="1769179"/>
                </a:lnTo>
                <a:close/>
              </a:path>
              <a:path w="2631440" h="2630804">
                <a:moveTo>
                  <a:pt x="1773753" y="1772989"/>
                </a:moveTo>
                <a:lnTo>
                  <a:pt x="1754310" y="1772989"/>
                </a:lnTo>
                <a:lnTo>
                  <a:pt x="1769544" y="1788229"/>
                </a:lnTo>
                <a:lnTo>
                  <a:pt x="1788999" y="1788229"/>
                </a:lnTo>
                <a:lnTo>
                  <a:pt x="1773753" y="1772989"/>
                </a:lnTo>
                <a:close/>
              </a:path>
              <a:path w="2631440" h="2630804">
                <a:moveTo>
                  <a:pt x="1788999" y="1788229"/>
                </a:moveTo>
                <a:lnTo>
                  <a:pt x="1769544" y="1788229"/>
                </a:lnTo>
                <a:lnTo>
                  <a:pt x="1782238" y="1800929"/>
                </a:lnTo>
                <a:lnTo>
                  <a:pt x="1801705" y="1800929"/>
                </a:lnTo>
                <a:lnTo>
                  <a:pt x="1788999" y="1788229"/>
                </a:lnTo>
                <a:close/>
              </a:path>
              <a:path w="2631440" h="2630804">
                <a:moveTo>
                  <a:pt x="1801705" y="1800929"/>
                </a:moveTo>
                <a:lnTo>
                  <a:pt x="1782238" y="1800929"/>
                </a:lnTo>
                <a:lnTo>
                  <a:pt x="1786047" y="1804739"/>
                </a:lnTo>
                <a:lnTo>
                  <a:pt x="1805517" y="1804739"/>
                </a:lnTo>
                <a:lnTo>
                  <a:pt x="1801705" y="1800929"/>
                </a:lnTo>
                <a:close/>
              </a:path>
              <a:path w="2631440" h="2630804">
                <a:moveTo>
                  <a:pt x="1805517" y="1804739"/>
                </a:moveTo>
                <a:lnTo>
                  <a:pt x="1786047" y="1804739"/>
                </a:lnTo>
                <a:lnTo>
                  <a:pt x="1801280" y="1819979"/>
                </a:lnTo>
                <a:lnTo>
                  <a:pt x="1820763" y="1819979"/>
                </a:lnTo>
                <a:lnTo>
                  <a:pt x="1805517" y="1804739"/>
                </a:lnTo>
                <a:close/>
              </a:path>
              <a:path w="2631440" h="2630804">
                <a:moveTo>
                  <a:pt x="2431896" y="2430849"/>
                </a:moveTo>
                <a:lnTo>
                  <a:pt x="2411887" y="2430849"/>
                </a:lnTo>
                <a:lnTo>
                  <a:pt x="2611191" y="2630239"/>
                </a:lnTo>
                <a:lnTo>
                  <a:pt x="2631372" y="2630239"/>
                </a:lnTo>
                <a:lnTo>
                  <a:pt x="2431896" y="2430849"/>
                </a:lnTo>
                <a:close/>
              </a:path>
              <a:path w="2631440" h="2630804">
                <a:moveTo>
                  <a:pt x="2429355" y="2428309"/>
                </a:moveTo>
                <a:lnTo>
                  <a:pt x="2409348" y="2428309"/>
                </a:lnTo>
                <a:lnTo>
                  <a:pt x="2410618" y="2429579"/>
                </a:lnTo>
                <a:lnTo>
                  <a:pt x="2430626" y="2429579"/>
                </a:lnTo>
                <a:lnTo>
                  <a:pt x="2429355" y="2428309"/>
                </a:lnTo>
                <a:close/>
              </a:path>
              <a:path w="2631440" h="2630804">
                <a:moveTo>
                  <a:pt x="2425544" y="2424499"/>
                </a:moveTo>
                <a:lnTo>
                  <a:pt x="2405540" y="2424499"/>
                </a:lnTo>
                <a:lnTo>
                  <a:pt x="2408079" y="2427039"/>
                </a:lnTo>
                <a:lnTo>
                  <a:pt x="2428085" y="2427039"/>
                </a:lnTo>
                <a:lnTo>
                  <a:pt x="2425544" y="2424499"/>
                </a:lnTo>
                <a:close/>
              </a:path>
              <a:path w="2631440" h="2630804">
                <a:moveTo>
                  <a:pt x="2423002" y="2421959"/>
                </a:moveTo>
                <a:lnTo>
                  <a:pt x="2403001" y="2421959"/>
                </a:lnTo>
                <a:lnTo>
                  <a:pt x="2404270" y="2423229"/>
                </a:lnTo>
                <a:lnTo>
                  <a:pt x="2424273" y="2423229"/>
                </a:lnTo>
                <a:lnTo>
                  <a:pt x="2423002" y="2421959"/>
                </a:lnTo>
                <a:close/>
              </a:path>
              <a:path w="2631440" h="2630804">
                <a:moveTo>
                  <a:pt x="2419191" y="2418149"/>
                </a:moveTo>
                <a:lnTo>
                  <a:pt x="2399192" y="2418149"/>
                </a:lnTo>
                <a:lnTo>
                  <a:pt x="2401731" y="2420689"/>
                </a:lnTo>
                <a:lnTo>
                  <a:pt x="2421732" y="2420689"/>
                </a:lnTo>
                <a:lnTo>
                  <a:pt x="2419191" y="2418149"/>
                </a:lnTo>
                <a:close/>
              </a:path>
              <a:path w="2631440" h="2630804">
                <a:moveTo>
                  <a:pt x="2416650" y="2415609"/>
                </a:moveTo>
                <a:lnTo>
                  <a:pt x="2396654" y="2415609"/>
                </a:lnTo>
                <a:lnTo>
                  <a:pt x="2397923" y="2416879"/>
                </a:lnTo>
                <a:lnTo>
                  <a:pt x="2417920" y="2416879"/>
                </a:lnTo>
                <a:lnTo>
                  <a:pt x="2416650" y="2415609"/>
                </a:lnTo>
                <a:close/>
              </a:path>
              <a:path w="2631440" h="2630804">
                <a:moveTo>
                  <a:pt x="2412838" y="2411799"/>
                </a:moveTo>
                <a:lnTo>
                  <a:pt x="2392845" y="2411799"/>
                </a:lnTo>
                <a:lnTo>
                  <a:pt x="2395384" y="2414339"/>
                </a:lnTo>
                <a:lnTo>
                  <a:pt x="2415379" y="2414339"/>
                </a:lnTo>
                <a:lnTo>
                  <a:pt x="2412838" y="2411799"/>
                </a:lnTo>
                <a:close/>
              </a:path>
              <a:path w="2631440" h="2630804">
                <a:moveTo>
                  <a:pt x="2410297" y="2409259"/>
                </a:moveTo>
                <a:lnTo>
                  <a:pt x="2390306" y="2409259"/>
                </a:lnTo>
                <a:lnTo>
                  <a:pt x="2391576" y="2410529"/>
                </a:lnTo>
                <a:lnTo>
                  <a:pt x="2411568" y="2410529"/>
                </a:lnTo>
                <a:lnTo>
                  <a:pt x="2410297" y="2409259"/>
                </a:lnTo>
                <a:close/>
              </a:path>
              <a:path w="2631440" h="2630804">
                <a:moveTo>
                  <a:pt x="2406485" y="2405449"/>
                </a:moveTo>
                <a:lnTo>
                  <a:pt x="2386498" y="2405449"/>
                </a:lnTo>
                <a:lnTo>
                  <a:pt x="2389037" y="2407989"/>
                </a:lnTo>
                <a:lnTo>
                  <a:pt x="2409026" y="2407989"/>
                </a:lnTo>
                <a:lnTo>
                  <a:pt x="2406485" y="2405449"/>
                </a:lnTo>
                <a:close/>
              </a:path>
              <a:path w="2631440" h="2630804">
                <a:moveTo>
                  <a:pt x="2403944" y="2402909"/>
                </a:moveTo>
                <a:lnTo>
                  <a:pt x="2383959" y="2402909"/>
                </a:lnTo>
                <a:lnTo>
                  <a:pt x="2385229" y="2404179"/>
                </a:lnTo>
                <a:lnTo>
                  <a:pt x="2405215" y="2404179"/>
                </a:lnTo>
                <a:lnTo>
                  <a:pt x="2403944" y="2402909"/>
                </a:lnTo>
                <a:close/>
              </a:path>
              <a:path w="2631440" h="2630804">
                <a:moveTo>
                  <a:pt x="2400133" y="2399099"/>
                </a:moveTo>
                <a:lnTo>
                  <a:pt x="2380151" y="2399099"/>
                </a:lnTo>
                <a:lnTo>
                  <a:pt x="2382690" y="2401639"/>
                </a:lnTo>
                <a:lnTo>
                  <a:pt x="2402674" y="2401639"/>
                </a:lnTo>
                <a:lnTo>
                  <a:pt x="2400133" y="2399099"/>
                </a:lnTo>
                <a:close/>
              </a:path>
              <a:path w="2631440" h="2630804">
                <a:moveTo>
                  <a:pt x="2397592" y="2396559"/>
                </a:moveTo>
                <a:lnTo>
                  <a:pt x="2377612" y="2396559"/>
                </a:lnTo>
                <a:lnTo>
                  <a:pt x="2378881" y="2397829"/>
                </a:lnTo>
                <a:lnTo>
                  <a:pt x="2398862" y="2397829"/>
                </a:lnTo>
                <a:lnTo>
                  <a:pt x="2397592" y="2396559"/>
                </a:lnTo>
                <a:close/>
              </a:path>
              <a:path w="2631440" h="2630804">
                <a:moveTo>
                  <a:pt x="2393780" y="2392749"/>
                </a:moveTo>
                <a:lnTo>
                  <a:pt x="2373803" y="2392749"/>
                </a:lnTo>
                <a:lnTo>
                  <a:pt x="2376342" y="2395289"/>
                </a:lnTo>
                <a:lnTo>
                  <a:pt x="2396321" y="2395289"/>
                </a:lnTo>
                <a:lnTo>
                  <a:pt x="2393780" y="2392749"/>
                </a:lnTo>
                <a:close/>
              </a:path>
              <a:path w="2631440" h="2630804">
                <a:moveTo>
                  <a:pt x="2391239" y="2390209"/>
                </a:moveTo>
                <a:lnTo>
                  <a:pt x="2371265" y="2390209"/>
                </a:lnTo>
                <a:lnTo>
                  <a:pt x="2372534" y="2391479"/>
                </a:lnTo>
                <a:lnTo>
                  <a:pt x="2392509" y="2391479"/>
                </a:lnTo>
                <a:lnTo>
                  <a:pt x="2391239" y="2390209"/>
                </a:lnTo>
                <a:close/>
              </a:path>
              <a:path w="2631440" h="2630804">
                <a:moveTo>
                  <a:pt x="2387427" y="2386399"/>
                </a:moveTo>
                <a:lnTo>
                  <a:pt x="2367456" y="2386399"/>
                </a:lnTo>
                <a:lnTo>
                  <a:pt x="2369995" y="2388939"/>
                </a:lnTo>
                <a:lnTo>
                  <a:pt x="2389968" y="2388939"/>
                </a:lnTo>
                <a:lnTo>
                  <a:pt x="2387427" y="2386399"/>
                </a:lnTo>
                <a:close/>
              </a:path>
              <a:path w="2631440" h="2630804">
                <a:moveTo>
                  <a:pt x="2384886" y="2383859"/>
                </a:moveTo>
                <a:lnTo>
                  <a:pt x="2364917" y="2383859"/>
                </a:lnTo>
                <a:lnTo>
                  <a:pt x="2366187" y="2385129"/>
                </a:lnTo>
                <a:lnTo>
                  <a:pt x="2386157" y="2385129"/>
                </a:lnTo>
                <a:lnTo>
                  <a:pt x="2384886" y="2383859"/>
                </a:lnTo>
                <a:close/>
              </a:path>
              <a:path w="2631440" h="2630804">
                <a:moveTo>
                  <a:pt x="2381074" y="2380049"/>
                </a:moveTo>
                <a:lnTo>
                  <a:pt x="2361109" y="2380049"/>
                </a:lnTo>
                <a:lnTo>
                  <a:pt x="2363648" y="2382589"/>
                </a:lnTo>
                <a:lnTo>
                  <a:pt x="2383615" y="2382589"/>
                </a:lnTo>
                <a:lnTo>
                  <a:pt x="2381074" y="2380049"/>
                </a:lnTo>
                <a:close/>
              </a:path>
              <a:path w="2631440" h="2630804">
                <a:moveTo>
                  <a:pt x="2378533" y="2377509"/>
                </a:moveTo>
                <a:lnTo>
                  <a:pt x="2358570" y="2377509"/>
                </a:lnTo>
                <a:lnTo>
                  <a:pt x="2359839" y="2378779"/>
                </a:lnTo>
                <a:lnTo>
                  <a:pt x="2379804" y="2378779"/>
                </a:lnTo>
                <a:lnTo>
                  <a:pt x="2378533" y="2377509"/>
                </a:lnTo>
                <a:close/>
              </a:path>
              <a:path w="2631440" h="2630804">
                <a:moveTo>
                  <a:pt x="2374722" y="2373699"/>
                </a:moveTo>
                <a:lnTo>
                  <a:pt x="2354762" y="2373699"/>
                </a:lnTo>
                <a:lnTo>
                  <a:pt x="2357301" y="2376239"/>
                </a:lnTo>
                <a:lnTo>
                  <a:pt x="2377263" y="2376239"/>
                </a:lnTo>
                <a:lnTo>
                  <a:pt x="2374722" y="2373699"/>
                </a:lnTo>
                <a:close/>
              </a:path>
              <a:path w="2631440" h="2630804">
                <a:moveTo>
                  <a:pt x="2372181" y="2371159"/>
                </a:moveTo>
                <a:lnTo>
                  <a:pt x="2352223" y="2371159"/>
                </a:lnTo>
                <a:lnTo>
                  <a:pt x="2353492" y="2372429"/>
                </a:lnTo>
                <a:lnTo>
                  <a:pt x="2373451" y="2372429"/>
                </a:lnTo>
                <a:lnTo>
                  <a:pt x="2372181" y="2371159"/>
                </a:lnTo>
                <a:close/>
              </a:path>
              <a:path w="2631440" h="2630804">
                <a:moveTo>
                  <a:pt x="2368369" y="2367349"/>
                </a:moveTo>
                <a:lnTo>
                  <a:pt x="2348414" y="2367349"/>
                </a:lnTo>
                <a:lnTo>
                  <a:pt x="2350953" y="2369889"/>
                </a:lnTo>
                <a:lnTo>
                  <a:pt x="2370910" y="2369889"/>
                </a:lnTo>
                <a:lnTo>
                  <a:pt x="2368369" y="2367349"/>
                </a:lnTo>
                <a:close/>
              </a:path>
              <a:path w="2631440" h="2630804">
                <a:moveTo>
                  <a:pt x="2365828" y="2364809"/>
                </a:moveTo>
                <a:lnTo>
                  <a:pt x="2345875" y="2364809"/>
                </a:lnTo>
                <a:lnTo>
                  <a:pt x="2347145" y="2366079"/>
                </a:lnTo>
                <a:lnTo>
                  <a:pt x="2367098" y="2366079"/>
                </a:lnTo>
                <a:lnTo>
                  <a:pt x="2365828" y="2364809"/>
                </a:lnTo>
                <a:close/>
              </a:path>
              <a:path w="2631440" h="2630804">
                <a:moveTo>
                  <a:pt x="2362016" y="2360999"/>
                </a:moveTo>
                <a:lnTo>
                  <a:pt x="2342067" y="2360999"/>
                </a:lnTo>
                <a:lnTo>
                  <a:pt x="2344606" y="2363539"/>
                </a:lnTo>
                <a:lnTo>
                  <a:pt x="2364557" y="2363539"/>
                </a:lnTo>
                <a:lnTo>
                  <a:pt x="2362016" y="2360999"/>
                </a:lnTo>
                <a:close/>
              </a:path>
              <a:path w="2631440" h="2630804">
                <a:moveTo>
                  <a:pt x="2359475" y="2358459"/>
                </a:moveTo>
                <a:lnTo>
                  <a:pt x="2339528" y="2358459"/>
                </a:lnTo>
                <a:lnTo>
                  <a:pt x="2340798" y="2359729"/>
                </a:lnTo>
                <a:lnTo>
                  <a:pt x="2360746" y="2359729"/>
                </a:lnTo>
                <a:lnTo>
                  <a:pt x="2359475" y="2358459"/>
                </a:lnTo>
                <a:close/>
              </a:path>
              <a:path w="2631440" h="2630804">
                <a:moveTo>
                  <a:pt x="2355663" y="2354649"/>
                </a:moveTo>
                <a:lnTo>
                  <a:pt x="2335720" y="2354649"/>
                </a:lnTo>
                <a:lnTo>
                  <a:pt x="2338259" y="2357189"/>
                </a:lnTo>
                <a:lnTo>
                  <a:pt x="2358205" y="2357189"/>
                </a:lnTo>
                <a:lnTo>
                  <a:pt x="2355663" y="2354649"/>
                </a:lnTo>
                <a:close/>
              </a:path>
              <a:path w="2631440" h="2630804">
                <a:moveTo>
                  <a:pt x="2353122" y="2352109"/>
                </a:moveTo>
                <a:lnTo>
                  <a:pt x="2333181" y="2352109"/>
                </a:lnTo>
                <a:lnTo>
                  <a:pt x="2334450" y="2353379"/>
                </a:lnTo>
                <a:lnTo>
                  <a:pt x="2354393" y="2353379"/>
                </a:lnTo>
                <a:lnTo>
                  <a:pt x="2353122" y="2352109"/>
                </a:lnTo>
                <a:close/>
              </a:path>
              <a:path w="2631440" h="2630804">
                <a:moveTo>
                  <a:pt x="2349311" y="2348299"/>
                </a:moveTo>
                <a:lnTo>
                  <a:pt x="2329373" y="2348299"/>
                </a:lnTo>
                <a:lnTo>
                  <a:pt x="2331911" y="2350839"/>
                </a:lnTo>
                <a:lnTo>
                  <a:pt x="2351852" y="2350839"/>
                </a:lnTo>
                <a:lnTo>
                  <a:pt x="2349311" y="2348299"/>
                </a:lnTo>
                <a:close/>
              </a:path>
              <a:path w="2631440" h="2630804">
                <a:moveTo>
                  <a:pt x="2346770" y="2345759"/>
                </a:moveTo>
                <a:lnTo>
                  <a:pt x="2326834" y="2345759"/>
                </a:lnTo>
                <a:lnTo>
                  <a:pt x="2328103" y="2347029"/>
                </a:lnTo>
                <a:lnTo>
                  <a:pt x="2348040" y="2347029"/>
                </a:lnTo>
                <a:lnTo>
                  <a:pt x="2346770" y="2345759"/>
                </a:lnTo>
                <a:close/>
              </a:path>
              <a:path w="2631440" h="2630804">
                <a:moveTo>
                  <a:pt x="2342958" y="2341949"/>
                </a:moveTo>
                <a:lnTo>
                  <a:pt x="2323025" y="2341949"/>
                </a:lnTo>
                <a:lnTo>
                  <a:pt x="2325564" y="2344489"/>
                </a:lnTo>
                <a:lnTo>
                  <a:pt x="2345499" y="2344489"/>
                </a:lnTo>
                <a:lnTo>
                  <a:pt x="2342958" y="2341949"/>
                </a:lnTo>
                <a:close/>
              </a:path>
              <a:path w="2631440" h="2630804">
                <a:moveTo>
                  <a:pt x="2340417" y="2339409"/>
                </a:moveTo>
                <a:lnTo>
                  <a:pt x="2320486" y="2339409"/>
                </a:lnTo>
                <a:lnTo>
                  <a:pt x="2321756" y="2340679"/>
                </a:lnTo>
                <a:lnTo>
                  <a:pt x="2341687" y="2340679"/>
                </a:lnTo>
                <a:lnTo>
                  <a:pt x="2340417" y="2339409"/>
                </a:lnTo>
                <a:close/>
              </a:path>
              <a:path w="2631440" h="2630804">
                <a:moveTo>
                  <a:pt x="2334064" y="2333059"/>
                </a:moveTo>
                <a:lnTo>
                  <a:pt x="2314139" y="2333059"/>
                </a:lnTo>
                <a:lnTo>
                  <a:pt x="2319217" y="2338139"/>
                </a:lnTo>
                <a:lnTo>
                  <a:pt x="2339146" y="2338139"/>
                </a:lnTo>
                <a:lnTo>
                  <a:pt x="2334064" y="2333059"/>
                </a:lnTo>
                <a:close/>
              </a:path>
              <a:path w="2631440" h="2630804">
                <a:moveTo>
                  <a:pt x="2330253" y="2329249"/>
                </a:moveTo>
                <a:lnTo>
                  <a:pt x="2310331" y="2329249"/>
                </a:lnTo>
                <a:lnTo>
                  <a:pt x="2312870" y="2331789"/>
                </a:lnTo>
                <a:lnTo>
                  <a:pt x="2332794" y="2331789"/>
                </a:lnTo>
                <a:lnTo>
                  <a:pt x="2330253" y="2329249"/>
                </a:lnTo>
                <a:close/>
              </a:path>
              <a:path w="2631440" h="2630804">
                <a:moveTo>
                  <a:pt x="2327711" y="2326709"/>
                </a:moveTo>
                <a:lnTo>
                  <a:pt x="2307792" y="2326709"/>
                </a:lnTo>
                <a:lnTo>
                  <a:pt x="2309061" y="2327979"/>
                </a:lnTo>
                <a:lnTo>
                  <a:pt x="2328982" y="2327979"/>
                </a:lnTo>
                <a:lnTo>
                  <a:pt x="2327711" y="2326709"/>
                </a:lnTo>
                <a:close/>
              </a:path>
              <a:path w="2631440" h="2630804">
                <a:moveTo>
                  <a:pt x="2323900" y="2322899"/>
                </a:moveTo>
                <a:lnTo>
                  <a:pt x="2303984" y="2322899"/>
                </a:lnTo>
                <a:lnTo>
                  <a:pt x="2306522" y="2325439"/>
                </a:lnTo>
                <a:lnTo>
                  <a:pt x="2326441" y="2325439"/>
                </a:lnTo>
                <a:lnTo>
                  <a:pt x="2323900" y="2322899"/>
                </a:lnTo>
                <a:close/>
              </a:path>
              <a:path w="2631440" h="2630804">
                <a:moveTo>
                  <a:pt x="2321359" y="2320359"/>
                </a:moveTo>
                <a:lnTo>
                  <a:pt x="2301445" y="2320359"/>
                </a:lnTo>
                <a:lnTo>
                  <a:pt x="2302714" y="2321629"/>
                </a:lnTo>
                <a:lnTo>
                  <a:pt x="2322629" y="2321629"/>
                </a:lnTo>
                <a:lnTo>
                  <a:pt x="2321359" y="2320359"/>
                </a:lnTo>
                <a:close/>
              </a:path>
              <a:path w="2631440" h="2630804">
                <a:moveTo>
                  <a:pt x="2317547" y="2316549"/>
                </a:moveTo>
                <a:lnTo>
                  <a:pt x="2297636" y="2316549"/>
                </a:lnTo>
                <a:lnTo>
                  <a:pt x="2300175" y="2319089"/>
                </a:lnTo>
                <a:lnTo>
                  <a:pt x="2320088" y="2319089"/>
                </a:lnTo>
                <a:lnTo>
                  <a:pt x="2317547" y="2316549"/>
                </a:lnTo>
                <a:close/>
              </a:path>
              <a:path w="2631440" h="2630804">
                <a:moveTo>
                  <a:pt x="2315006" y="2314009"/>
                </a:moveTo>
                <a:lnTo>
                  <a:pt x="2295097" y="2314009"/>
                </a:lnTo>
                <a:lnTo>
                  <a:pt x="2296367" y="2315279"/>
                </a:lnTo>
                <a:lnTo>
                  <a:pt x="2316276" y="2315279"/>
                </a:lnTo>
                <a:lnTo>
                  <a:pt x="2315006" y="2314009"/>
                </a:lnTo>
                <a:close/>
              </a:path>
              <a:path w="2631440" h="2630804">
                <a:moveTo>
                  <a:pt x="2311194" y="2310199"/>
                </a:moveTo>
                <a:lnTo>
                  <a:pt x="2291289" y="2310199"/>
                </a:lnTo>
                <a:lnTo>
                  <a:pt x="2293828" y="2312739"/>
                </a:lnTo>
                <a:lnTo>
                  <a:pt x="2313735" y="2312739"/>
                </a:lnTo>
                <a:lnTo>
                  <a:pt x="2311194" y="2310199"/>
                </a:lnTo>
                <a:close/>
              </a:path>
              <a:path w="2631440" h="2630804">
                <a:moveTo>
                  <a:pt x="2308653" y="2307659"/>
                </a:moveTo>
                <a:lnTo>
                  <a:pt x="2288750" y="2307659"/>
                </a:lnTo>
                <a:lnTo>
                  <a:pt x="2290020" y="2308929"/>
                </a:lnTo>
                <a:lnTo>
                  <a:pt x="2309924" y="2308929"/>
                </a:lnTo>
                <a:lnTo>
                  <a:pt x="2308653" y="2307659"/>
                </a:lnTo>
                <a:close/>
              </a:path>
              <a:path w="2631440" h="2630804">
                <a:moveTo>
                  <a:pt x="2304842" y="2303849"/>
                </a:moveTo>
                <a:lnTo>
                  <a:pt x="2284942" y="2303849"/>
                </a:lnTo>
                <a:lnTo>
                  <a:pt x="2287481" y="2306389"/>
                </a:lnTo>
                <a:lnTo>
                  <a:pt x="2307383" y="2306389"/>
                </a:lnTo>
                <a:lnTo>
                  <a:pt x="2304842" y="2303849"/>
                </a:lnTo>
                <a:close/>
              </a:path>
              <a:path w="2631440" h="2630804">
                <a:moveTo>
                  <a:pt x="2302300" y="2301309"/>
                </a:moveTo>
                <a:lnTo>
                  <a:pt x="2282403" y="2301309"/>
                </a:lnTo>
                <a:lnTo>
                  <a:pt x="2283672" y="2302579"/>
                </a:lnTo>
                <a:lnTo>
                  <a:pt x="2303571" y="2302579"/>
                </a:lnTo>
                <a:lnTo>
                  <a:pt x="2302300" y="2301309"/>
                </a:lnTo>
                <a:close/>
              </a:path>
              <a:path w="2631440" h="2630804">
                <a:moveTo>
                  <a:pt x="2298489" y="2297499"/>
                </a:moveTo>
                <a:lnTo>
                  <a:pt x="2278594" y="2297499"/>
                </a:lnTo>
                <a:lnTo>
                  <a:pt x="2281133" y="2300039"/>
                </a:lnTo>
                <a:lnTo>
                  <a:pt x="2301030" y="2300039"/>
                </a:lnTo>
                <a:lnTo>
                  <a:pt x="2298489" y="2297499"/>
                </a:lnTo>
                <a:close/>
              </a:path>
              <a:path w="2631440" h="2630804">
                <a:moveTo>
                  <a:pt x="2295948" y="2294959"/>
                </a:moveTo>
                <a:lnTo>
                  <a:pt x="2276056" y="2294959"/>
                </a:lnTo>
                <a:lnTo>
                  <a:pt x="2277325" y="2296229"/>
                </a:lnTo>
                <a:lnTo>
                  <a:pt x="2297218" y="2296229"/>
                </a:lnTo>
                <a:lnTo>
                  <a:pt x="2295948" y="2294959"/>
                </a:lnTo>
                <a:close/>
              </a:path>
              <a:path w="2631440" h="2630804">
                <a:moveTo>
                  <a:pt x="2292136" y="2291149"/>
                </a:moveTo>
                <a:lnTo>
                  <a:pt x="2272247" y="2291149"/>
                </a:lnTo>
                <a:lnTo>
                  <a:pt x="2274786" y="2293689"/>
                </a:lnTo>
                <a:lnTo>
                  <a:pt x="2294677" y="2293689"/>
                </a:lnTo>
                <a:lnTo>
                  <a:pt x="2292136" y="2291149"/>
                </a:lnTo>
                <a:close/>
              </a:path>
              <a:path w="2631440" h="2630804">
                <a:moveTo>
                  <a:pt x="2289595" y="2288609"/>
                </a:moveTo>
                <a:lnTo>
                  <a:pt x="2269708" y="2288609"/>
                </a:lnTo>
                <a:lnTo>
                  <a:pt x="2270978" y="2289879"/>
                </a:lnTo>
                <a:lnTo>
                  <a:pt x="2290866" y="2289879"/>
                </a:lnTo>
                <a:lnTo>
                  <a:pt x="2289595" y="2288609"/>
                </a:lnTo>
                <a:close/>
              </a:path>
              <a:path w="2631440" h="2630804">
                <a:moveTo>
                  <a:pt x="2285783" y="2284799"/>
                </a:moveTo>
                <a:lnTo>
                  <a:pt x="2265900" y="2284799"/>
                </a:lnTo>
                <a:lnTo>
                  <a:pt x="2268439" y="2287339"/>
                </a:lnTo>
                <a:lnTo>
                  <a:pt x="2288324" y="2287339"/>
                </a:lnTo>
                <a:lnTo>
                  <a:pt x="2285783" y="2284799"/>
                </a:lnTo>
                <a:close/>
              </a:path>
              <a:path w="2631440" h="2630804">
                <a:moveTo>
                  <a:pt x="2283242" y="2282259"/>
                </a:moveTo>
                <a:lnTo>
                  <a:pt x="2263361" y="2282259"/>
                </a:lnTo>
                <a:lnTo>
                  <a:pt x="2264630" y="2283529"/>
                </a:lnTo>
                <a:lnTo>
                  <a:pt x="2284513" y="2283529"/>
                </a:lnTo>
                <a:lnTo>
                  <a:pt x="2283242" y="2282259"/>
                </a:lnTo>
                <a:close/>
              </a:path>
              <a:path w="2631440" h="2630804">
                <a:moveTo>
                  <a:pt x="2279431" y="2278449"/>
                </a:moveTo>
                <a:lnTo>
                  <a:pt x="2259553" y="2278449"/>
                </a:lnTo>
                <a:lnTo>
                  <a:pt x="2262092" y="2280989"/>
                </a:lnTo>
                <a:lnTo>
                  <a:pt x="2281972" y="2280989"/>
                </a:lnTo>
                <a:lnTo>
                  <a:pt x="2279431" y="2278449"/>
                </a:lnTo>
                <a:close/>
              </a:path>
              <a:path w="2631440" h="2630804">
                <a:moveTo>
                  <a:pt x="2276890" y="2275909"/>
                </a:moveTo>
                <a:lnTo>
                  <a:pt x="2257014" y="2275909"/>
                </a:lnTo>
                <a:lnTo>
                  <a:pt x="2258283" y="2277179"/>
                </a:lnTo>
                <a:lnTo>
                  <a:pt x="2278160" y="2277179"/>
                </a:lnTo>
                <a:lnTo>
                  <a:pt x="2276890" y="2275909"/>
                </a:lnTo>
                <a:close/>
              </a:path>
              <a:path w="2631440" h="2630804">
                <a:moveTo>
                  <a:pt x="2270537" y="2269559"/>
                </a:moveTo>
                <a:lnTo>
                  <a:pt x="2250666" y="2269559"/>
                </a:lnTo>
                <a:lnTo>
                  <a:pt x="2255744" y="2274639"/>
                </a:lnTo>
                <a:lnTo>
                  <a:pt x="2275619" y="2274639"/>
                </a:lnTo>
                <a:lnTo>
                  <a:pt x="2270537" y="2269559"/>
                </a:lnTo>
                <a:close/>
              </a:path>
              <a:path w="2631440" h="2630804">
                <a:moveTo>
                  <a:pt x="2264184" y="2263209"/>
                </a:moveTo>
                <a:lnTo>
                  <a:pt x="2244319" y="2263209"/>
                </a:lnTo>
                <a:lnTo>
                  <a:pt x="2249397" y="2268289"/>
                </a:lnTo>
                <a:lnTo>
                  <a:pt x="2269266" y="2268289"/>
                </a:lnTo>
                <a:lnTo>
                  <a:pt x="2264184" y="2263209"/>
                </a:lnTo>
                <a:close/>
              </a:path>
              <a:path w="2631440" h="2630804">
                <a:moveTo>
                  <a:pt x="2257831" y="2256859"/>
                </a:moveTo>
                <a:lnTo>
                  <a:pt x="2237972" y="2256859"/>
                </a:lnTo>
                <a:lnTo>
                  <a:pt x="2243050" y="2261939"/>
                </a:lnTo>
                <a:lnTo>
                  <a:pt x="2262914" y="2261939"/>
                </a:lnTo>
                <a:lnTo>
                  <a:pt x="2257831" y="2256859"/>
                </a:lnTo>
                <a:close/>
              </a:path>
              <a:path w="2631440" h="2630804">
                <a:moveTo>
                  <a:pt x="2251479" y="2250509"/>
                </a:moveTo>
                <a:lnTo>
                  <a:pt x="2231625" y="2250509"/>
                </a:lnTo>
                <a:lnTo>
                  <a:pt x="2236702" y="2255589"/>
                </a:lnTo>
                <a:lnTo>
                  <a:pt x="2256561" y="2255589"/>
                </a:lnTo>
                <a:lnTo>
                  <a:pt x="2251479" y="2250509"/>
                </a:lnTo>
                <a:close/>
              </a:path>
              <a:path w="2631440" h="2630804">
                <a:moveTo>
                  <a:pt x="2245126" y="2244159"/>
                </a:moveTo>
                <a:lnTo>
                  <a:pt x="2225277" y="2244159"/>
                </a:lnTo>
                <a:lnTo>
                  <a:pt x="2230355" y="2249239"/>
                </a:lnTo>
                <a:lnTo>
                  <a:pt x="2250208" y="2249239"/>
                </a:lnTo>
                <a:lnTo>
                  <a:pt x="2245126" y="2244159"/>
                </a:lnTo>
                <a:close/>
              </a:path>
              <a:path w="2631440" h="2630804">
                <a:moveTo>
                  <a:pt x="2238773" y="2237809"/>
                </a:moveTo>
                <a:lnTo>
                  <a:pt x="2218930" y="2237809"/>
                </a:lnTo>
                <a:lnTo>
                  <a:pt x="2224008" y="2242889"/>
                </a:lnTo>
                <a:lnTo>
                  <a:pt x="2243855" y="2242889"/>
                </a:lnTo>
                <a:lnTo>
                  <a:pt x="2238773" y="2237809"/>
                </a:lnTo>
                <a:close/>
              </a:path>
              <a:path w="2631440" h="2630804">
                <a:moveTo>
                  <a:pt x="2232420" y="2231459"/>
                </a:moveTo>
                <a:lnTo>
                  <a:pt x="2212583" y="2231459"/>
                </a:lnTo>
                <a:lnTo>
                  <a:pt x="2217661" y="2236539"/>
                </a:lnTo>
                <a:lnTo>
                  <a:pt x="2237503" y="2236539"/>
                </a:lnTo>
                <a:lnTo>
                  <a:pt x="2232420" y="2231459"/>
                </a:lnTo>
                <a:close/>
              </a:path>
              <a:path w="2631440" h="2630804">
                <a:moveTo>
                  <a:pt x="2227338" y="2226379"/>
                </a:moveTo>
                <a:lnTo>
                  <a:pt x="2207505" y="2226379"/>
                </a:lnTo>
                <a:lnTo>
                  <a:pt x="2211313" y="2230189"/>
                </a:lnTo>
                <a:lnTo>
                  <a:pt x="2231150" y="2230189"/>
                </a:lnTo>
                <a:lnTo>
                  <a:pt x="2227338" y="2226379"/>
                </a:lnTo>
                <a:close/>
              </a:path>
              <a:path w="2631440" h="2630804">
                <a:moveTo>
                  <a:pt x="2220985" y="2220029"/>
                </a:moveTo>
                <a:lnTo>
                  <a:pt x="2201158" y="2220029"/>
                </a:lnTo>
                <a:lnTo>
                  <a:pt x="2206236" y="2225109"/>
                </a:lnTo>
                <a:lnTo>
                  <a:pt x="2226068" y="2225109"/>
                </a:lnTo>
                <a:lnTo>
                  <a:pt x="2220985" y="2220029"/>
                </a:lnTo>
                <a:close/>
              </a:path>
              <a:path w="2631440" h="2630804">
                <a:moveTo>
                  <a:pt x="2214633" y="2213679"/>
                </a:moveTo>
                <a:lnTo>
                  <a:pt x="2194811" y="2213679"/>
                </a:lnTo>
                <a:lnTo>
                  <a:pt x="2199888" y="2218759"/>
                </a:lnTo>
                <a:lnTo>
                  <a:pt x="2219715" y="2218759"/>
                </a:lnTo>
                <a:lnTo>
                  <a:pt x="2214633" y="2213679"/>
                </a:lnTo>
                <a:close/>
              </a:path>
              <a:path w="2631440" h="2630804">
                <a:moveTo>
                  <a:pt x="2208280" y="2207329"/>
                </a:moveTo>
                <a:lnTo>
                  <a:pt x="2188463" y="2207329"/>
                </a:lnTo>
                <a:lnTo>
                  <a:pt x="2193541" y="2212409"/>
                </a:lnTo>
                <a:lnTo>
                  <a:pt x="2213362" y="2212409"/>
                </a:lnTo>
                <a:lnTo>
                  <a:pt x="2208280" y="2207329"/>
                </a:lnTo>
                <a:close/>
              </a:path>
              <a:path w="2631440" h="2630804">
                <a:moveTo>
                  <a:pt x="2201927" y="2200979"/>
                </a:moveTo>
                <a:lnTo>
                  <a:pt x="2182116" y="2200979"/>
                </a:lnTo>
                <a:lnTo>
                  <a:pt x="2187194" y="2206059"/>
                </a:lnTo>
                <a:lnTo>
                  <a:pt x="2207009" y="2206059"/>
                </a:lnTo>
                <a:lnTo>
                  <a:pt x="2201927" y="2200979"/>
                </a:lnTo>
                <a:close/>
              </a:path>
              <a:path w="2631440" h="2630804">
                <a:moveTo>
                  <a:pt x="2195575" y="2194629"/>
                </a:moveTo>
                <a:lnTo>
                  <a:pt x="2175769" y="2194629"/>
                </a:lnTo>
                <a:lnTo>
                  <a:pt x="2180847" y="2199709"/>
                </a:lnTo>
                <a:lnTo>
                  <a:pt x="2200657" y="2199709"/>
                </a:lnTo>
                <a:lnTo>
                  <a:pt x="2195575" y="2194629"/>
                </a:lnTo>
                <a:close/>
              </a:path>
              <a:path w="2631440" h="2630804">
                <a:moveTo>
                  <a:pt x="2189222" y="2188279"/>
                </a:moveTo>
                <a:lnTo>
                  <a:pt x="2169421" y="2188279"/>
                </a:lnTo>
                <a:lnTo>
                  <a:pt x="2174499" y="2193359"/>
                </a:lnTo>
                <a:lnTo>
                  <a:pt x="2194304" y="2193359"/>
                </a:lnTo>
                <a:lnTo>
                  <a:pt x="2189222" y="2188279"/>
                </a:lnTo>
                <a:close/>
              </a:path>
              <a:path w="2631440" h="2630804">
                <a:moveTo>
                  <a:pt x="2182869" y="2181929"/>
                </a:moveTo>
                <a:lnTo>
                  <a:pt x="2163074" y="2181929"/>
                </a:lnTo>
                <a:lnTo>
                  <a:pt x="2168152" y="2187009"/>
                </a:lnTo>
                <a:lnTo>
                  <a:pt x="2187951" y="2187009"/>
                </a:lnTo>
                <a:lnTo>
                  <a:pt x="2182869" y="2181929"/>
                </a:lnTo>
                <a:close/>
              </a:path>
              <a:path w="2631440" h="2630804">
                <a:moveTo>
                  <a:pt x="2176516" y="2175579"/>
                </a:moveTo>
                <a:lnTo>
                  <a:pt x="2156727" y="2175579"/>
                </a:lnTo>
                <a:lnTo>
                  <a:pt x="2161805" y="2180659"/>
                </a:lnTo>
                <a:lnTo>
                  <a:pt x="2181598" y="2180659"/>
                </a:lnTo>
                <a:lnTo>
                  <a:pt x="2176516" y="2175579"/>
                </a:lnTo>
                <a:close/>
              </a:path>
              <a:path w="2631440" h="2630804">
                <a:moveTo>
                  <a:pt x="2170164" y="2169229"/>
                </a:moveTo>
                <a:lnTo>
                  <a:pt x="2150380" y="2169229"/>
                </a:lnTo>
                <a:lnTo>
                  <a:pt x="2155458" y="2174309"/>
                </a:lnTo>
                <a:lnTo>
                  <a:pt x="2175246" y="2174309"/>
                </a:lnTo>
                <a:lnTo>
                  <a:pt x="2170164" y="2169229"/>
                </a:lnTo>
                <a:close/>
              </a:path>
              <a:path w="2631440" h="2630804">
                <a:moveTo>
                  <a:pt x="2163811" y="2162879"/>
                </a:moveTo>
                <a:lnTo>
                  <a:pt x="2144032" y="2162879"/>
                </a:lnTo>
                <a:lnTo>
                  <a:pt x="2149110" y="2167959"/>
                </a:lnTo>
                <a:lnTo>
                  <a:pt x="2168893" y="2167959"/>
                </a:lnTo>
                <a:lnTo>
                  <a:pt x="2163811" y="2162879"/>
                </a:lnTo>
                <a:close/>
              </a:path>
              <a:path w="2631440" h="2630804">
                <a:moveTo>
                  <a:pt x="2157458" y="2156529"/>
                </a:moveTo>
                <a:lnTo>
                  <a:pt x="2137685" y="2156529"/>
                </a:lnTo>
                <a:lnTo>
                  <a:pt x="2142763" y="2161609"/>
                </a:lnTo>
                <a:lnTo>
                  <a:pt x="2162540" y="2161609"/>
                </a:lnTo>
                <a:lnTo>
                  <a:pt x="2157458" y="2156529"/>
                </a:lnTo>
                <a:close/>
              </a:path>
              <a:path w="2631440" h="2630804">
                <a:moveTo>
                  <a:pt x="2151105" y="2150179"/>
                </a:moveTo>
                <a:lnTo>
                  <a:pt x="2131338" y="2150179"/>
                </a:lnTo>
                <a:lnTo>
                  <a:pt x="2136416" y="2155259"/>
                </a:lnTo>
                <a:lnTo>
                  <a:pt x="2156188" y="2155259"/>
                </a:lnTo>
                <a:lnTo>
                  <a:pt x="2151105" y="2150179"/>
                </a:lnTo>
                <a:close/>
              </a:path>
              <a:path w="2631440" h="2630804">
                <a:moveTo>
                  <a:pt x="2144753" y="2143829"/>
                </a:moveTo>
                <a:lnTo>
                  <a:pt x="2124991" y="2143829"/>
                </a:lnTo>
                <a:lnTo>
                  <a:pt x="2130068" y="2148909"/>
                </a:lnTo>
                <a:lnTo>
                  <a:pt x="2149835" y="2148909"/>
                </a:lnTo>
                <a:lnTo>
                  <a:pt x="2144753" y="2143829"/>
                </a:lnTo>
                <a:close/>
              </a:path>
              <a:path w="2631440" h="2630804">
                <a:moveTo>
                  <a:pt x="2138400" y="2137479"/>
                </a:moveTo>
                <a:lnTo>
                  <a:pt x="2118643" y="2137479"/>
                </a:lnTo>
                <a:lnTo>
                  <a:pt x="2123721" y="2142559"/>
                </a:lnTo>
                <a:lnTo>
                  <a:pt x="2143482" y="2142559"/>
                </a:lnTo>
                <a:lnTo>
                  <a:pt x="2138400" y="2137479"/>
                </a:lnTo>
                <a:close/>
              </a:path>
              <a:path w="2631440" h="2630804">
                <a:moveTo>
                  <a:pt x="2132047" y="2131129"/>
                </a:moveTo>
                <a:lnTo>
                  <a:pt x="2112296" y="2131129"/>
                </a:lnTo>
                <a:lnTo>
                  <a:pt x="2117374" y="2136209"/>
                </a:lnTo>
                <a:lnTo>
                  <a:pt x="2137129" y="2136209"/>
                </a:lnTo>
                <a:lnTo>
                  <a:pt x="2132047" y="2131129"/>
                </a:lnTo>
                <a:close/>
              </a:path>
              <a:path w="2631440" h="2630804">
                <a:moveTo>
                  <a:pt x="2125694" y="2124779"/>
                </a:moveTo>
                <a:lnTo>
                  <a:pt x="2105949" y="2124779"/>
                </a:lnTo>
                <a:lnTo>
                  <a:pt x="2111027" y="2129859"/>
                </a:lnTo>
                <a:lnTo>
                  <a:pt x="2130777" y="2129859"/>
                </a:lnTo>
                <a:lnTo>
                  <a:pt x="2125694" y="2124779"/>
                </a:lnTo>
                <a:close/>
              </a:path>
              <a:path w="2631440" h="2630804">
                <a:moveTo>
                  <a:pt x="2119342" y="2118429"/>
                </a:moveTo>
                <a:lnTo>
                  <a:pt x="2099602" y="2118429"/>
                </a:lnTo>
                <a:lnTo>
                  <a:pt x="2104679" y="2123509"/>
                </a:lnTo>
                <a:lnTo>
                  <a:pt x="2124424" y="2123509"/>
                </a:lnTo>
                <a:lnTo>
                  <a:pt x="2119342" y="2118429"/>
                </a:lnTo>
                <a:close/>
              </a:path>
              <a:path w="2631440" h="2630804">
                <a:moveTo>
                  <a:pt x="2112989" y="2112079"/>
                </a:moveTo>
                <a:lnTo>
                  <a:pt x="2093254" y="2112079"/>
                </a:lnTo>
                <a:lnTo>
                  <a:pt x="2098332" y="2117159"/>
                </a:lnTo>
                <a:lnTo>
                  <a:pt x="2118071" y="2117159"/>
                </a:lnTo>
                <a:lnTo>
                  <a:pt x="2112989" y="2112079"/>
                </a:lnTo>
                <a:close/>
              </a:path>
              <a:path w="2631440" h="2630804">
                <a:moveTo>
                  <a:pt x="2106636" y="2105729"/>
                </a:moveTo>
                <a:lnTo>
                  <a:pt x="2086907" y="2105729"/>
                </a:lnTo>
                <a:lnTo>
                  <a:pt x="2091985" y="2110809"/>
                </a:lnTo>
                <a:lnTo>
                  <a:pt x="2111718" y="2110809"/>
                </a:lnTo>
                <a:lnTo>
                  <a:pt x="2106636" y="2105729"/>
                </a:lnTo>
                <a:close/>
              </a:path>
              <a:path w="2631440" h="2630804">
                <a:moveTo>
                  <a:pt x="2100283" y="2099379"/>
                </a:moveTo>
                <a:lnTo>
                  <a:pt x="2080560" y="2099379"/>
                </a:lnTo>
                <a:lnTo>
                  <a:pt x="2085638" y="2104459"/>
                </a:lnTo>
                <a:lnTo>
                  <a:pt x="2105366" y="2104459"/>
                </a:lnTo>
                <a:lnTo>
                  <a:pt x="2100283" y="2099379"/>
                </a:lnTo>
                <a:close/>
              </a:path>
              <a:path w="2631440" h="2630804">
                <a:moveTo>
                  <a:pt x="2093931" y="2093029"/>
                </a:moveTo>
                <a:lnTo>
                  <a:pt x="2074213" y="2093029"/>
                </a:lnTo>
                <a:lnTo>
                  <a:pt x="2079290" y="2098109"/>
                </a:lnTo>
                <a:lnTo>
                  <a:pt x="2099013" y="2098109"/>
                </a:lnTo>
                <a:lnTo>
                  <a:pt x="2093931" y="2093029"/>
                </a:lnTo>
                <a:close/>
              </a:path>
              <a:path w="2631440" h="2630804">
                <a:moveTo>
                  <a:pt x="2087578" y="2086679"/>
                </a:moveTo>
                <a:lnTo>
                  <a:pt x="2067865" y="2086679"/>
                </a:lnTo>
                <a:lnTo>
                  <a:pt x="2072943" y="2091759"/>
                </a:lnTo>
                <a:lnTo>
                  <a:pt x="2092660" y="2091759"/>
                </a:lnTo>
                <a:lnTo>
                  <a:pt x="2087578" y="2086679"/>
                </a:lnTo>
                <a:close/>
              </a:path>
              <a:path w="2631440" h="2630804">
                <a:moveTo>
                  <a:pt x="2081225" y="2080329"/>
                </a:moveTo>
                <a:lnTo>
                  <a:pt x="2061518" y="2080329"/>
                </a:lnTo>
                <a:lnTo>
                  <a:pt x="2066596" y="2085409"/>
                </a:lnTo>
                <a:lnTo>
                  <a:pt x="2086307" y="2085409"/>
                </a:lnTo>
                <a:lnTo>
                  <a:pt x="2081225" y="2080329"/>
                </a:lnTo>
                <a:close/>
              </a:path>
              <a:path w="2631440" h="2630804">
                <a:moveTo>
                  <a:pt x="2074873" y="2073979"/>
                </a:moveTo>
                <a:lnTo>
                  <a:pt x="2055171" y="2073979"/>
                </a:lnTo>
                <a:lnTo>
                  <a:pt x="2060249" y="2079059"/>
                </a:lnTo>
                <a:lnTo>
                  <a:pt x="2079955" y="2079059"/>
                </a:lnTo>
                <a:lnTo>
                  <a:pt x="2074873" y="2073979"/>
                </a:lnTo>
                <a:close/>
              </a:path>
              <a:path w="2631440" h="2630804">
                <a:moveTo>
                  <a:pt x="2068520" y="2067629"/>
                </a:moveTo>
                <a:lnTo>
                  <a:pt x="2048823" y="2067629"/>
                </a:lnTo>
                <a:lnTo>
                  <a:pt x="2053901" y="2072709"/>
                </a:lnTo>
                <a:lnTo>
                  <a:pt x="2073602" y="2072709"/>
                </a:lnTo>
                <a:lnTo>
                  <a:pt x="2068520" y="2067629"/>
                </a:lnTo>
                <a:close/>
              </a:path>
              <a:path w="2631440" h="2630804">
                <a:moveTo>
                  <a:pt x="2062167" y="2061279"/>
                </a:moveTo>
                <a:lnTo>
                  <a:pt x="2042476" y="2061279"/>
                </a:lnTo>
                <a:lnTo>
                  <a:pt x="2047554" y="2066359"/>
                </a:lnTo>
                <a:lnTo>
                  <a:pt x="2067249" y="2066359"/>
                </a:lnTo>
                <a:lnTo>
                  <a:pt x="2062167" y="2061279"/>
                </a:lnTo>
                <a:close/>
              </a:path>
              <a:path w="2631440" h="2630804">
                <a:moveTo>
                  <a:pt x="2055814" y="2054929"/>
                </a:moveTo>
                <a:lnTo>
                  <a:pt x="2036129" y="2054929"/>
                </a:lnTo>
                <a:lnTo>
                  <a:pt x="2041207" y="2060009"/>
                </a:lnTo>
                <a:lnTo>
                  <a:pt x="2060897" y="2060009"/>
                </a:lnTo>
                <a:lnTo>
                  <a:pt x="2055814" y="2054929"/>
                </a:lnTo>
                <a:close/>
              </a:path>
              <a:path w="2631440" h="2630804">
                <a:moveTo>
                  <a:pt x="2049462" y="2048579"/>
                </a:moveTo>
                <a:lnTo>
                  <a:pt x="2029782" y="2048579"/>
                </a:lnTo>
                <a:lnTo>
                  <a:pt x="2034859" y="2053659"/>
                </a:lnTo>
                <a:lnTo>
                  <a:pt x="2054544" y="2053659"/>
                </a:lnTo>
                <a:lnTo>
                  <a:pt x="2049462" y="2048579"/>
                </a:lnTo>
                <a:close/>
              </a:path>
              <a:path w="2631440" h="2630804">
                <a:moveTo>
                  <a:pt x="2043109" y="2042229"/>
                </a:moveTo>
                <a:lnTo>
                  <a:pt x="2023434" y="2042229"/>
                </a:lnTo>
                <a:lnTo>
                  <a:pt x="2028512" y="2047309"/>
                </a:lnTo>
                <a:lnTo>
                  <a:pt x="2048191" y="2047309"/>
                </a:lnTo>
                <a:lnTo>
                  <a:pt x="2043109" y="2042229"/>
                </a:lnTo>
                <a:close/>
              </a:path>
              <a:path w="2631440" h="2630804">
                <a:moveTo>
                  <a:pt x="2036756" y="2035879"/>
                </a:moveTo>
                <a:lnTo>
                  <a:pt x="2017087" y="2035879"/>
                </a:lnTo>
                <a:lnTo>
                  <a:pt x="2022165" y="2040959"/>
                </a:lnTo>
                <a:lnTo>
                  <a:pt x="2041838" y="2040959"/>
                </a:lnTo>
                <a:lnTo>
                  <a:pt x="2036756" y="2035879"/>
                </a:lnTo>
                <a:close/>
              </a:path>
              <a:path w="2631440" h="2630804">
                <a:moveTo>
                  <a:pt x="2030403" y="2029529"/>
                </a:moveTo>
                <a:lnTo>
                  <a:pt x="2010740" y="2029529"/>
                </a:lnTo>
                <a:lnTo>
                  <a:pt x="2015818" y="2034609"/>
                </a:lnTo>
                <a:lnTo>
                  <a:pt x="2035486" y="2034609"/>
                </a:lnTo>
                <a:lnTo>
                  <a:pt x="2030403" y="2029529"/>
                </a:lnTo>
                <a:close/>
              </a:path>
              <a:path w="2631440" h="2630804">
                <a:moveTo>
                  <a:pt x="1822034" y="1821249"/>
                </a:moveTo>
                <a:lnTo>
                  <a:pt x="1802550" y="1821249"/>
                </a:lnTo>
                <a:lnTo>
                  <a:pt x="2009470" y="2028259"/>
                </a:lnTo>
                <a:lnTo>
                  <a:pt x="2029133" y="2028259"/>
                </a:lnTo>
                <a:lnTo>
                  <a:pt x="1822034" y="182124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0" y="4240603"/>
            <a:ext cx="2611755" cy="2612390"/>
          </a:xfrm>
          <a:custGeom>
            <a:avLst/>
            <a:gdLst/>
            <a:ahLst/>
            <a:cxnLst/>
            <a:rect l="l" t="t" r="r" b="b"/>
            <a:pathLst>
              <a:path w="2611755" h="2612390">
                <a:moveTo>
                  <a:pt x="0" y="0"/>
                </a:moveTo>
                <a:lnTo>
                  <a:pt x="0" y="3736"/>
                </a:lnTo>
                <a:lnTo>
                  <a:pt x="3735" y="3736"/>
                </a:lnTo>
                <a:lnTo>
                  <a:pt x="0" y="0"/>
                </a:lnTo>
                <a:close/>
              </a:path>
              <a:path w="2611755" h="2612390">
                <a:moveTo>
                  <a:pt x="3735" y="3736"/>
                </a:moveTo>
                <a:lnTo>
                  <a:pt x="0" y="3736"/>
                </a:lnTo>
                <a:lnTo>
                  <a:pt x="0" y="10086"/>
                </a:lnTo>
                <a:lnTo>
                  <a:pt x="10082" y="10086"/>
                </a:lnTo>
                <a:lnTo>
                  <a:pt x="3735" y="3736"/>
                </a:lnTo>
                <a:close/>
              </a:path>
              <a:path w="2611755" h="2612390">
                <a:moveTo>
                  <a:pt x="10082" y="10086"/>
                </a:moveTo>
                <a:lnTo>
                  <a:pt x="0" y="10086"/>
                </a:lnTo>
                <a:lnTo>
                  <a:pt x="0" y="16436"/>
                </a:lnTo>
                <a:lnTo>
                  <a:pt x="16429" y="16436"/>
                </a:lnTo>
                <a:lnTo>
                  <a:pt x="10082" y="10086"/>
                </a:lnTo>
                <a:close/>
              </a:path>
              <a:path w="2611755" h="2612390">
                <a:moveTo>
                  <a:pt x="16429" y="16436"/>
                </a:moveTo>
                <a:lnTo>
                  <a:pt x="0" y="16436"/>
                </a:lnTo>
                <a:lnTo>
                  <a:pt x="0" y="20169"/>
                </a:lnTo>
                <a:lnTo>
                  <a:pt x="2618" y="22786"/>
                </a:lnTo>
                <a:lnTo>
                  <a:pt x="22776" y="22786"/>
                </a:lnTo>
                <a:lnTo>
                  <a:pt x="16429" y="16436"/>
                </a:lnTo>
                <a:close/>
              </a:path>
              <a:path w="2611755" h="2612390">
                <a:moveTo>
                  <a:pt x="22776" y="22786"/>
                </a:moveTo>
                <a:lnTo>
                  <a:pt x="2618" y="22786"/>
                </a:lnTo>
                <a:lnTo>
                  <a:pt x="8971" y="29136"/>
                </a:lnTo>
                <a:lnTo>
                  <a:pt x="29124" y="29136"/>
                </a:lnTo>
                <a:lnTo>
                  <a:pt x="22776" y="22786"/>
                </a:lnTo>
                <a:close/>
              </a:path>
              <a:path w="2611755" h="2612390">
                <a:moveTo>
                  <a:pt x="29124" y="29136"/>
                </a:moveTo>
                <a:lnTo>
                  <a:pt x="8971" y="29136"/>
                </a:lnTo>
                <a:lnTo>
                  <a:pt x="15324" y="35486"/>
                </a:lnTo>
                <a:lnTo>
                  <a:pt x="35471" y="35486"/>
                </a:lnTo>
                <a:lnTo>
                  <a:pt x="29124" y="29136"/>
                </a:lnTo>
                <a:close/>
              </a:path>
              <a:path w="2611755" h="2612390">
                <a:moveTo>
                  <a:pt x="35471" y="35486"/>
                </a:moveTo>
                <a:lnTo>
                  <a:pt x="15324" y="35486"/>
                </a:lnTo>
                <a:lnTo>
                  <a:pt x="21677" y="41836"/>
                </a:lnTo>
                <a:lnTo>
                  <a:pt x="41818" y="41836"/>
                </a:lnTo>
                <a:lnTo>
                  <a:pt x="35471" y="35486"/>
                </a:lnTo>
                <a:close/>
              </a:path>
              <a:path w="2611755" h="2612390">
                <a:moveTo>
                  <a:pt x="41818" y="41836"/>
                </a:moveTo>
                <a:lnTo>
                  <a:pt x="21677" y="41836"/>
                </a:lnTo>
                <a:lnTo>
                  <a:pt x="28029" y="48186"/>
                </a:lnTo>
                <a:lnTo>
                  <a:pt x="48165" y="48186"/>
                </a:lnTo>
                <a:lnTo>
                  <a:pt x="41818" y="41836"/>
                </a:lnTo>
                <a:close/>
              </a:path>
              <a:path w="2611755" h="2612390">
                <a:moveTo>
                  <a:pt x="48165" y="48186"/>
                </a:moveTo>
                <a:lnTo>
                  <a:pt x="28029" y="48186"/>
                </a:lnTo>
                <a:lnTo>
                  <a:pt x="34382" y="54536"/>
                </a:lnTo>
                <a:lnTo>
                  <a:pt x="54513" y="54536"/>
                </a:lnTo>
                <a:lnTo>
                  <a:pt x="48165" y="48186"/>
                </a:lnTo>
                <a:close/>
              </a:path>
              <a:path w="2611755" h="2612390">
                <a:moveTo>
                  <a:pt x="54513" y="54536"/>
                </a:moveTo>
                <a:lnTo>
                  <a:pt x="34382" y="54536"/>
                </a:lnTo>
                <a:lnTo>
                  <a:pt x="40735" y="60886"/>
                </a:lnTo>
                <a:lnTo>
                  <a:pt x="60860" y="60886"/>
                </a:lnTo>
                <a:lnTo>
                  <a:pt x="54513" y="54536"/>
                </a:lnTo>
                <a:close/>
              </a:path>
              <a:path w="2611755" h="2612390">
                <a:moveTo>
                  <a:pt x="60860" y="60886"/>
                </a:moveTo>
                <a:lnTo>
                  <a:pt x="40735" y="60886"/>
                </a:lnTo>
                <a:lnTo>
                  <a:pt x="47087" y="67236"/>
                </a:lnTo>
                <a:lnTo>
                  <a:pt x="67207" y="67236"/>
                </a:lnTo>
                <a:lnTo>
                  <a:pt x="60860" y="60886"/>
                </a:lnTo>
                <a:close/>
              </a:path>
              <a:path w="2611755" h="2612390">
                <a:moveTo>
                  <a:pt x="67207" y="67236"/>
                </a:moveTo>
                <a:lnTo>
                  <a:pt x="47087" y="67236"/>
                </a:lnTo>
                <a:lnTo>
                  <a:pt x="53440" y="73586"/>
                </a:lnTo>
                <a:lnTo>
                  <a:pt x="73554" y="73586"/>
                </a:lnTo>
                <a:lnTo>
                  <a:pt x="67207" y="67236"/>
                </a:lnTo>
                <a:close/>
              </a:path>
              <a:path w="2611755" h="2612390">
                <a:moveTo>
                  <a:pt x="73554" y="73586"/>
                </a:moveTo>
                <a:lnTo>
                  <a:pt x="53440" y="73586"/>
                </a:lnTo>
                <a:lnTo>
                  <a:pt x="59793" y="79936"/>
                </a:lnTo>
                <a:lnTo>
                  <a:pt x="79902" y="79936"/>
                </a:lnTo>
                <a:lnTo>
                  <a:pt x="73554" y="73586"/>
                </a:lnTo>
                <a:close/>
              </a:path>
              <a:path w="2611755" h="2612390">
                <a:moveTo>
                  <a:pt x="79902" y="79936"/>
                </a:moveTo>
                <a:lnTo>
                  <a:pt x="59793" y="79936"/>
                </a:lnTo>
                <a:lnTo>
                  <a:pt x="66146" y="86286"/>
                </a:lnTo>
                <a:lnTo>
                  <a:pt x="86249" y="86286"/>
                </a:lnTo>
                <a:lnTo>
                  <a:pt x="79902" y="79936"/>
                </a:lnTo>
                <a:close/>
              </a:path>
              <a:path w="2611755" h="2612390">
                <a:moveTo>
                  <a:pt x="86249" y="86286"/>
                </a:moveTo>
                <a:lnTo>
                  <a:pt x="66146" y="86286"/>
                </a:lnTo>
                <a:lnTo>
                  <a:pt x="72498" y="92636"/>
                </a:lnTo>
                <a:lnTo>
                  <a:pt x="92596" y="92636"/>
                </a:lnTo>
                <a:lnTo>
                  <a:pt x="86249" y="86286"/>
                </a:lnTo>
                <a:close/>
              </a:path>
              <a:path w="2611755" h="2612390">
                <a:moveTo>
                  <a:pt x="92596" y="92636"/>
                </a:moveTo>
                <a:lnTo>
                  <a:pt x="72498" y="92636"/>
                </a:lnTo>
                <a:lnTo>
                  <a:pt x="78851" y="98986"/>
                </a:lnTo>
                <a:lnTo>
                  <a:pt x="98944" y="98986"/>
                </a:lnTo>
                <a:lnTo>
                  <a:pt x="92596" y="92636"/>
                </a:lnTo>
                <a:close/>
              </a:path>
              <a:path w="2611755" h="2612390">
                <a:moveTo>
                  <a:pt x="98944" y="98986"/>
                </a:moveTo>
                <a:lnTo>
                  <a:pt x="78851" y="98986"/>
                </a:lnTo>
                <a:lnTo>
                  <a:pt x="85204" y="105336"/>
                </a:lnTo>
                <a:lnTo>
                  <a:pt x="105291" y="105336"/>
                </a:lnTo>
                <a:lnTo>
                  <a:pt x="98944" y="98986"/>
                </a:lnTo>
                <a:close/>
              </a:path>
              <a:path w="2611755" h="2612390">
                <a:moveTo>
                  <a:pt x="105291" y="105336"/>
                </a:moveTo>
                <a:lnTo>
                  <a:pt x="85204" y="105336"/>
                </a:lnTo>
                <a:lnTo>
                  <a:pt x="91557" y="111686"/>
                </a:lnTo>
                <a:lnTo>
                  <a:pt x="111638" y="111686"/>
                </a:lnTo>
                <a:lnTo>
                  <a:pt x="105291" y="105336"/>
                </a:lnTo>
                <a:close/>
              </a:path>
              <a:path w="2611755" h="2612390">
                <a:moveTo>
                  <a:pt x="111638" y="111686"/>
                </a:moveTo>
                <a:lnTo>
                  <a:pt x="91557" y="111686"/>
                </a:lnTo>
                <a:lnTo>
                  <a:pt x="104262" y="124386"/>
                </a:lnTo>
                <a:lnTo>
                  <a:pt x="124333" y="124386"/>
                </a:lnTo>
                <a:lnTo>
                  <a:pt x="111638" y="111686"/>
                </a:lnTo>
                <a:close/>
              </a:path>
              <a:path w="2611755" h="2612390">
                <a:moveTo>
                  <a:pt x="124333" y="124386"/>
                </a:moveTo>
                <a:lnTo>
                  <a:pt x="104262" y="124386"/>
                </a:lnTo>
                <a:lnTo>
                  <a:pt x="110615" y="130736"/>
                </a:lnTo>
                <a:lnTo>
                  <a:pt x="130680" y="130736"/>
                </a:lnTo>
                <a:lnTo>
                  <a:pt x="124333" y="124386"/>
                </a:lnTo>
                <a:close/>
              </a:path>
              <a:path w="2611755" h="2612390">
                <a:moveTo>
                  <a:pt x="130680" y="130736"/>
                </a:moveTo>
                <a:lnTo>
                  <a:pt x="110615" y="130736"/>
                </a:lnTo>
                <a:lnTo>
                  <a:pt x="116968" y="137086"/>
                </a:lnTo>
                <a:lnTo>
                  <a:pt x="137027" y="137086"/>
                </a:lnTo>
                <a:lnTo>
                  <a:pt x="130680" y="130736"/>
                </a:lnTo>
                <a:close/>
              </a:path>
              <a:path w="2611755" h="2612390">
                <a:moveTo>
                  <a:pt x="137027" y="137086"/>
                </a:moveTo>
                <a:lnTo>
                  <a:pt x="116968" y="137086"/>
                </a:lnTo>
                <a:lnTo>
                  <a:pt x="123320" y="143436"/>
                </a:lnTo>
                <a:lnTo>
                  <a:pt x="143374" y="143436"/>
                </a:lnTo>
                <a:lnTo>
                  <a:pt x="137027" y="137086"/>
                </a:lnTo>
                <a:close/>
              </a:path>
              <a:path w="2611755" h="2612390">
                <a:moveTo>
                  <a:pt x="143374" y="143436"/>
                </a:moveTo>
                <a:lnTo>
                  <a:pt x="123320" y="143436"/>
                </a:lnTo>
                <a:lnTo>
                  <a:pt x="129673" y="149786"/>
                </a:lnTo>
                <a:lnTo>
                  <a:pt x="149722" y="149786"/>
                </a:lnTo>
                <a:lnTo>
                  <a:pt x="143374" y="143436"/>
                </a:lnTo>
                <a:close/>
              </a:path>
              <a:path w="2611755" h="2612390">
                <a:moveTo>
                  <a:pt x="149722" y="149786"/>
                </a:moveTo>
                <a:lnTo>
                  <a:pt x="129673" y="149786"/>
                </a:lnTo>
                <a:lnTo>
                  <a:pt x="136026" y="156136"/>
                </a:lnTo>
                <a:lnTo>
                  <a:pt x="156069" y="156136"/>
                </a:lnTo>
                <a:lnTo>
                  <a:pt x="149722" y="149786"/>
                </a:lnTo>
                <a:close/>
              </a:path>
              <a:path w="2611755" h="2612390">
                <a:moveTo>
                  <a:pt x="156069" y="156136"/>
                </a:moveTo>
                <a:lnTo>
                  <a:pt x="136026" y="156136"/>
                </a:lnTo>
                <a:lnTo>
                  <a:pt x="142378" y="162486"/>
                </a:lnTo>
                <a:lnTo>
                  <a:pt x="162416" y="162486"/>
                </a:lnTo>
                <a:lnTo>
                  <a:pt x="156069" y="156136"/>
                </a:lnTo>
                <a:close/>
              </a:path>
              <a:path w="2611755" h="2612390">
                <a:moveTo>
                  <a:pt x="162416" y="162486"/>
                </a:moveTo>
                <a:lnTo>
                  <a:pt x="142378" y="162486"/>
                </a:lnTo>
                <a:lnTo>
                  <a:pt x="148731" y="168836"/>
                </a:lnTo>
                <a:lnTo>
                  <a:pt x="168763" y="168836"/>
                </a:lnTo>
                <a:lnTo>
                  <a:pt x="162416" y="162486"/>
                </a:lnTo>
                <a:close/>
              </a:path>
              <a:path w="2611755" h="2612390">
                <a:moveTo>
                  <a:pt x="168763" y="168836"/>
                </a:moveTo>
                <a:lnTo>
                  <a:pt x="148731" y="168836"/>
                </a:lnTo>
                <a:lnTo>
                  <a:pt x="161437" y="181536"/>
                </a:lnTo>
                <a:lnTo>
                  <a:pt x="181458" y="181536"/>
                </a:lnTo>
                <a:lnTo>
                  <a:pt x="168763" y="168836"/>
                </a:lnTo>
                <a:close/>
              </a:path>
              <a:path w="2611755" h="2612390">
                <a:moveTo>
                  <a:pt x="181458" y="181536"/>
                </a:moveTo>
                <a:lnTo>
                  <a:pt x="161437" y="181536"/>
                </a:lnTo>
                <a:lnTo>
                  <a:pt x="167789" y="187886"/>
                </a:lnTo>
                <a:lnTo>
                  <a:pt x="187805" y="187886"/>
                </a:lnTo>
                <a:lnTo>
                  <a:pt x="181458" y="181536"/>
                </a:lnTo>
                <a:close/>
              </a:path>
              <a:path w="2611755" h="2612390">
                <a:moveTo>
                  <a:pt x="187805" y="187886"/>
                </a:moveTo>
                <a:lnTo>
                  <a:pt x="167789" y="187886"/>
                </a:lnTo>
                <a:lnTo>
                  <a:pt x="174142" y="194236"/>
                </a:lnTo>
                <a:lnTo>
                  <a:pt x="194153" y="194236"/>
                </a:lnTo>
                <a:lnTo>
                  <a:pt x="187805" y="187886"/>
                </a:lnTo>
                <a:close/>
              </a:path>
              <a:path w="2611755" h="2612390">
                <a:moveTo>
                  <a:pt x="194153" y="194236"/>
                </a:moveTo>
                <a:lnTo>
                  <a:pt x="174142" y="194236"/>
                </a:lnTo>
                <a:lnTo>
                  <a:pt x="180495" y="200586"/>
                </a:lnTo>
                <a:lnTo>
                  <a:pt x="200500" y="200586"/>
                </a:lnTo>
                <a:lnTo>
                  <a:pt x="194153" y="194236"/>
                </a:lnTo>
                <a:close/>
              </a:path>
              <a:path w="2611755" h="2612390">
                <a:moveTo>
                  <a:pt x="200500" y="200586"/>
                </a:moveTo>
                <a:lnTo>
                  <a:pt x="180495" y="200586"/>
                </a:lnTo>
                <a:lnTo>
                  <a:pt x="186848" y="206936"/>
                </a:lnTo>
                <a:lnTo>
                  <a:pt x="206847" y="206936"/>
                </a:lnTo>
                <a:lnTo>
                  <a:pt x="200500" y="200586"/>
                </a:lnTo>
                <a:close/>
              </a:path>
              <a:path w="2611755" h="2612390">
                <a:moveTo>
                  <a:pt x="206847" y="206936"/>
                </a:moveTo>
                <a:lnTo>
                  <a:pt x="186848" y="206936"/>
                </a:lnTo>
                <a:lnTo>
                  <a:pt x="193200" y="213286"/>
                </a:lnTo>
                <a:lnTo>
                  <a:pt x="213194" y="213286"/>
                </a:lnTo>
                <a:lnTo>
                  <a:pt x="206847" y="206936"/>
                </a:lnTo>
                <a:close/>
              </a:path>
              <a:path w="2611755" h="2612390">
                <a:moveTo>
                  <a:pt x="213194" y="213286"/>
                </a:moveTo>
                <a:lnTo>
                  <a:pt x="193200" y="213286"/>
                </a:lnTo>
                <a:lnTo>
                  <a:pt x="199553" y="219636"/>
                </a:lnTo>
                <a:lnTo>
                  <a:pt x="219542" y="219636"/>
                </a:lnTo>
                <a:lnTo>
                  <a:pt x="213194" y="213286"/>
                </a:lnTo>
                <a:close/>
              </a:path>
              <a:path w="2611755" h="2612390">
                <a:moveTo>
                  <a:pt x="219542" y="219636"/>
                </a:moveTo>
                <a:lnTo>
                  <a:pt x="199553" y="219636"/>
                </a:lnTo>
                <a:lnTo>
                  <a:pt x="212259" y="232336"/>
                </a:lnTo>
                <a:lnTo>
                  <a:pt x="232236" y="232336"/>
                </a:lnTo>
                <a:lnTo>
                  <a:pt x="219542" y="219636"/>
                </a:lnTo>
                <a:close/>
              </a:path>
              <a:path w="2611755" h="2612390">
                <a:moveTo>
                  <a:pt x="232236" y="232336"/>
                </a:moveTo>
                <a:lnTo>
                  <a:pt x="212259" y="232336"/>
                </a:lnTo>
                <a:lnTo>
                  <a:pt x="218611" y="238686"/>
                </a:lnTo>
                <a:lnTo>
                  <a:pt x="238583" y="238686"/>
                </a:lnTo>
                <a:lnTo>
                  <a:pt x="232236" y="232336"/>
                </a:lnTo>
                <a:close/>
              </a:path>
              <a:path w="2611755" h="2612390">
                <a:moveTo>
                  <a:pt x="238583" y="238686"/>
                </a:moveTo>
                <a:lnTo>
                  <a:pt x="218611" y="238686"/>
                </a:lnTo>
                <a:lnTo>
                  <a:pt x="224964" y="245036"/>
                </a:lnTo>
                <a:lnTo>
                  <a:pt x="244931" y="245036"/>
                </a:lnTo>
                <a:lnTo>
                  <a:pt x="238583" y="238686"/>
                </a:lnTo>
                <a:close/>
              </a:path>
              <a:path w="2611755" h="2612390">
                <a:moveTo>
                  <a:pt x="244931" y="245036"/>
                </a:moveTo>
                <a:lnTo>
                  <a:pt x="224964" y="245036"/>
                </a:lnTo>
                <a:lnTo>
                  <a:pt x="231317" y="251386"/>
                </a:lnTo>
                <a:lnTo>
                  <a:pt x="251278" y="251386"/>
                </a:lnTo>
                <a:lnTo>
                  <a:pt x="244931" y="245036"/>
                </a:lnTo>
                <a:close/>
              </a:path>
              <a:path w="2611755" h="2612390">
                <a:moveTo>
                  <a:pt x="251278" y="251386"/>
                </a:moveTo>
                <a:lnTo>
                  <a:pt x="231317" y="251386"/>
                </a:lnTo>
                <a:lnTo>
                  <a:pt x="237670" y="257736"/>
                </a:lnTo>
                <a:lnTo>
                  <a:pt x="257625" y="257736"/>
                </a:lnTo>
                <a:lnTo>
                  <a:pt x="251278" y="251386"/>
                </a:lnTo>
                <a:close/>
              </a:path>
              <a:path w="2611755" h="2612390">
                <a:moveTo>
                  <a:pt x="257625" y="257736"/>
                </a:moveTo>
                <a:lnTo>
                  <a:pt x="237670" y="257736"/>
                </a:lnTo>
                <a:lnTo>
                  <a:pt x="244022" y="264086"/>
                </a:lnTo>
                <a:lnTo>
                  <a:pt x="263972" y="264086"/>
                </a:lnTo>
                <a:lnTo>
                  <a:pt x="257625" y="257736"/>
                </a:lnTo>
                <a:close/>
              </a:path>
              <a:path w="2611755" h="2612390">
                <a:moveTo>
                  <a:pt x="263972" y="264086"/>
                </a:moveTo>
                <a:lnTo>
                  <a:pt x="244022" y="264086"/>
                </a:lnTo>
                <a:lnTo>
                  <a:pt x="250375" y="270436"/>
                </a:lnTo>
                <a:lnTo>
                  <a:pt x="270320" y="270436"/>
                </a:lnTo>
                <a:lnTo>
                  <a:pt x="263972" y="264086"/>
                </a:lnTo>
                <a:close/>
              </a:path>
              <a:path w="2611755" h="2612390">
                <a:moveTo>
                  <a:pt x="270320" y="270436"/>
                </a:moveTo>
                <a:lnTo>
                  <a:pt x="250375" y="270436"/>
                </a:lnTo>
                <a:lnTo>
                  <a:pt x="256728" y="276786"/>
                </a:lnTo>
                <a:lnTo>
                  <a:pt x="276667" y="276786"/>
                </a:lnTo>
                <a:lnTo>
                  <a:pt x="270320" y="270436"/>
                </a:lnTo>
                <a:close/>
              </a:path>
              <a:path w="2611755" h="2612390">
                <a:moveTo>
                  <a:pt x="276667" y="276786"/>
                </a:moveTo>
                <a:lnTo>
                  <a:pt x="256728" y="276786"/>
                </a:lnTo>
                <a:lnTo>
                  <a:pt x="263080" y="283136"/>
                </a:lnTo>
                <a:lnTo>
                  <a:pt x="283014" y="283136"/>
                </a:lnTo>
                <a:lnTo>
                  <a:pt x="276667" y="276786"/>
                </a:lnTo>
                <a:close/>
              </a:path>
              <a:path w="2611755" h="2612390">
                <a:moveTo>
                  <a:pt x="283014" y="283136"/>
                </a:moveTo>
                <a:lnTo>
                  <a:pt x="263080" y="283136"/>
                </a:lnTo>
                <a:lnTo>
                  <a:pt x="275786" y="295836"/>
                </a:lnTo>
                <a:lnTo>
                  <a:pt x="295709" y="295836"/>
                </a:lnTo>
                <a:lnTo>
                  <a:pt x="283014" y="283136"/>
                </a:lnTo>
                <a:close/>
              </a:path>
              <a:path w="2611755" h="2612390">
                <a:moveTo>
                  <a:pt x="295709" y="295836"/>
                </a:moveTo>
                <a:lnTo>
                  <a:pt x="275786" y="295836"/>
                </a:lnTo>
                <a:lnTo>
                  <a:pt x="282139" y="302186"/>
                </a:lnTo>
                <a:lnTo>
                  <a:pt x="302056" y="302186"/>
                </a:lnTo>
                <a:lnTo>
                  <a:pt x="295709" y="295836"/>
                </a:lnTo>
                <a:close/>
              </a:path>
              <a:path w="2611755" h="2612390">
                <a:moveTo>
                  <a:pt x="302056" y="302186"/>
                </a:moveTo>
                <a:lnTo>
                  <a:pt x="282139" y="302186"/>
                </a:lnTo>
                <a:lnTo>
                  <a:pt x="288491" y="308536"/>
                </a:lnTo>
                <a:lnTo>
                  <a:pt x="308403" y="308536"/>
                </a:lnTo>
                <a:lnTo>
                  <a:pt x="302056" y="302186"/>
                </a:lnTo>
                <a:close/>
              </a:path>
              <a:path w="2611755" h="2612390">
                <a:moveTo>
                  <a:pt x="308403" y="308536"/>
                </a:moveTo>
                <a:lnTo>
                  <a:pt x="288491" y="308536"/>
                </a:lnTo>
                <a:lnTo>
                  <a:pt x="294844" y="314886"/>
                </a:lnTo>
                <a:lnTo>
                  <a:pt x="314751" y="314886"/>
                </a:lnTo>
                <a:lnTo>
                  <a:pt x="308403" y="308536"/>
                </a:lnTo>
                <a:close/>
              </a:path>
              <a:path w="2611755" h="2612390">
                <a:moveTo>
                  <a:pt x="314751" y="314886"/>
                </a:moveTo>
                <a:lnTo>
                  <a:pt x="294844" y="314886"/>
                </a:lnTo>
                <a:lnTo>
                  <a:pt x="307550" y="327586"/>
                </a:lnTo>
                <a:lnTo>
                  <a:pt x="327445" y="327586"/>
                </a:lnTo>
                <a:lnTo>
                  <a:pt x="314751" y="314886"/>
                </a:lnTo>
                <a:close/>
              </a:path>
              <a:path w="2611755" h="2612390">
                <a:moveTo>
                  <a:pt x="327445" y="327586"/>
                </a:moveTo>
                <a:lnTo>
                  <a:pt x="307550" y="327586"/>
                </a:lnTo>
                <a:lnTo>
                  <a:pt x="313902" y="333936"/>
                </a:lnTo>
                <a:lnTo>
                  <a:pt x="333792" y="333936"/>
                </a:lnTo>
                <a:lnTo>
                  <a:pt x="327445" y="327586"/>
                </a:lnTo>
                <a:close/>
              </a:path>
              <a:path w="2611755" h="2612390">
                <a:moveTo>
                  <a:pt x="333792" y="333936"/>
                </a:moveTo>
                <a:lnTo>
                  <a:pt x="313902" y="333936"/>
                </a:lnTo>
                <a:lnTo>
                  <a:pt x="320255" y="340286"/>
                </a:lnTo>
                <a:lnTo>
                  <a:pt x="340140" y="340286"/>
                </a:lnTo>
                <a:lnTo>
                  <a:pt x="333792" y="333936"/>
                </a:lnTo>
                <a:close/>
              </a:path>
              <a:path w="2611755" h="2612390">
                <a:moveTo>
                  <a:pt x="340140" y="340286"/>
                </a:moveTo>
                <a:lnTo>
                  <a:pt x="320255" y="340286"/>
                </a:lnTo>
                <a:lnTo>
                  <a:pt x="332961" y="352986"/>
                </a:lnTo>
                <a:lnTo>
                  <a:pt x="352834" y="352986"/>
                </a:lnTo>
                <a:lnTo>
                  <a:pt x="340140" y="340286"/>
                </a:lnTo>
                <a:close/>
              </a:path>
              <a:path w="2611755" h="2612390">
                <a:moveTo>
                  <a:pt x="352834" y="352986"/>
                </a:moveTo>
                <a:lnTo>
                  <a:pt x="332961" y="352986"/>
                </a:lnTo>
                <a:lnTo>
                  <a:pt x="339313" y="359336"/>
                </a:lnTo>
                <a:lnTo>
                  <a:pt x="359181" y="359336"/>
                </a:lnTo>
                <a:lnTo>
                  <a:pt x="352834" y="352986"/>
                </a:lnTo>
                <a:close/>
              </a:path>
              <a:path w="2611755" h="2612390">
                <a:moveTo>
                  <a:pt x="359181" y="359336"/>
                </a:moveTo>
                <a:lnTo>
                  <a:pt x="339313" y="359336"/>
                </a:lnTo>
                <a:lnTo>
                  <a:pt x="352019" y="372036"/>
                </a:lnTo>
                <a:lnTo>
                  <a:pt x="371876" y="372036"/>
                </a:lnTo>
                <a:lnTo>
                  <a:pt x="359181" y="359336"/>
                </a:lnTo>
                <a:close/>
              </a:path>
              <a:path w="2611755" h="2612390">
                <a:moveTo>
                  <a:pt x="371876" y="372036"/>
                </a:moveTo>
                <a:lnTo>
                  <a:pt x="352019" y="372036"/>
                </a:lnTo>
                <a:lnTo>
                  <a:pt x="358372" y="378386"/>
                </a:lnTo>
                <a:lnTo>
                  <a:pt x="378223" y="378386"/>
                </a:lnTo>
                <a:lnTo>
                  <a:pt x="371876" y="372036"/>
                </a:lnTo>
                <a:close/>
              </a:path>
              <a:path w="2611755" h="2612390">
                <a:moveTo>
                  <a:pt x="378223" y="378386"/>
                </a:moveTo>
                <a:lnTo>
                  <a:pt x="358372" y="378386"/>
                </a:lnTo>
                <a:lnTo>
                  <a:pt x="364724" y="384736"/>
                </a:lnTo>
                <a:lnTo>
                  <a:pt x="384570" y="384736"/>
                </a:lnTo>
                <a:lnTo>
                  <a:pt x="378223" y="378386"/>
                </a:lnTo>
                <a:close/>
              </a:path>
              <a:path w="2611755" h="2612390">
                <a:moveTo>
                  <a:pt x="384570" y="384736"/>
                </a:moveTo>
                <a:lnTo>
                  <a:pt x="364724" y="384736"/>
                </a:lnTo>
                <a:lnTo>
                  <a:pt x="371077" y="391086"/>
                </a:lnTo>
                <a:lnTo>
                  <a:pt x="390918" y="391086"/>
                </a:lnTo>
                <a:lnTo>
                  <a:pt x="384570" y="384736"/>
                </a:lnTo>
                <a:close/>
              </a:path>
              <a:path w="2611755" h="2612390">
                <a:moveTo>
                  <a:pt x="390918" y="391086"/>
                </a:moveTo>
                <a:lnTo>
                  <a:pt x="371077" y="391086"/>
                </a:lnTo>
                <a:lnTo>
                  <a:pt x="377430" y="397436"/>
                </a:lnTo>
                <a:lnTo>
                  <a:pt x="397265" y="397436"/>
                </a:lnTo>
                <a:lnTo>
                  <a:pt x="390918" y="391086"/>
                </a:lnTo>
                <a:close/>
              </a:path>
              <a:path w="2611755" h="2612390">
                <a:moveTo>
                  <a:pt x="397265" y="397436"/>
                </a:moveTo>
                <a:lnTo>
                  <a:pt x="377430" y="397436"/>
                </a:lnTo>
                <a:lnTo>
                  <a:pt x="383782" y="403786"/>
                </a:lnTo>
                <a:lnTo>
                  <a:pt x="403612" y="403786"/>
                </a:lnTo>
                <a:lnTo>
                  <a:pt x="397265" y="397436"/>
                </a:lnTo>
                <a:close/>
              </a:path>
              <a:path w="2611755" h="2612390">
                <a:moveTo>
                  <a:pt x="403612" y="403786"/>
                </a:moveTo>
                <a:lnTo>
                  <a:pt x="383782" y="403786"/>
                </a:lnTo>
                <a:lnTo>
                  <a:pt x="390135" y="410136"/>
                </a:lnTo>
                <a:lnTo>
                  <a:pt x="409960" y="410136"/>
                </a:lnTo>
                <a:lnTo>
                  <a:pt x="403612" y="403786"/>
                </a:lnTo>
                <a:close/>
              </a:path>
              <a:path w="2611755" h="2612390">
                <a:moveTo>
                  <a:pt x="409960" y="410136"/>
                </a:moveTo>
                <a:lnTo>
                  <a:pt x="390135" y="410136"/>
                </a:lnTo>
                <a:lnTo>
                  <a:pt x="396488" y="416486"/>
                </a:lnTo>
                <a:lnTo>
                  <a:pt x="416307" y="416486"/>
                </a:lnTo>
                <a:lnTo>
                  <a:pt x="409960" y="410136"/>
                </a:lnTo>
                <a:close/>
              </a:path>
              <a:path w="2611755" h="2612390">
                <a:moveTo>
                  <a:pt x="416307" y="416486"/>
                </a:moveTo>
                <a:lnTo>
                  <a:pt x="396488" y="416486"/>
                </a:lnTo>
                <a:lnTo>
                  <a:pt x="402841" y="422836"/>
                </a:lnTo>
                <a:lnTo>
                  <a:pt x="422654" y="422836"/>
                </a:lnTo>
                <a:lnTo>
                  <a:pt x="416307" y="416486"/>
                </a:lnTo>
                <a:close/>
              </a:path>
              <a:path w="2611755" h="2612390">
                <a:moveTo>
                  <a:pt x="422654" y="422836"/>
                </a:moveTo>
                <a:lnTo>
                  <a:pt x="402841" y="422836"/>
                </a:lnTo>
                <a:lnTo>
                  <a:pt x="409193" y="429186"/>
                </a:lnTo>
                <a:lnTo>
                  <a:pt x="429001" y="429186"/>
                </a:lnTo>
                <a:lnTo>
                  <a:pt x="422654" y="422836"/>
                </a:lnTo>
                <a:close/>
              </a:path>
              <a:path w="2611755" h="2612390">
                <a:moveTo>
                  <a:pt x="429001" y="429186"/>
                </a:moveTo>
                <a:lnTo>
                  <a:pt x="409193" y="429186"/>
                </a:lnTo>
                <a:lnTo>
                  <a:pt x="415546" y="435536"/>
                </a:lnTo>
                <a:lnTo>
                  <a:pt x="435349" y="435536"/>
                </a:lnTo>
                <a:lnTo>
                  <a:pt x="429001" y="429186"/>
                </a:lnTo>
                <a:close/>
              </a:path>
              <a:path w="2611755" h="2612390">
                <a:moveTo>
                  <a:pt x="435349" y="435536"/>
                </a:moveTo>
                <a:lnTo>
                  <a:pt x="415546" y="435536"/>
                </a:lnTo>
                <a:lnTo>
                  <a:pt x="421899" y="441886"/>
                </a:lnTo>
                <a:lnTo>
                  <a:pt x="441696" y="441886"/>
                </a:lnTo>
                <a:lnTo>
                  <a:pt x="435349" y="435536"/>
                </a:lnTo>
                <a:close/>
              </a:path>
              <a:path w="2611755" h="2612390">
                <a:moveTo>
                  <a:pt x="441696" y="441886"/>
                </a:moveTo>
                <a:lnTo>
                  <a:pt x="421899" y="441886"/>
                </a:lnTo>
                <a:lnTo>
                  <a:pt x="434604" y="454586"/>
                </a:lnTo>
                <a:lnTo>
                  <a:pt x="454390" y="454586"/>
                </a:lnTo>
                <a:lnTo>
                  <a:pt x="441696" y="441886"/>
                </a:lnTo>
                <a:close/>
              </a:path>
              <a:path w="2611755" h="2612390">
                <a:moveTo>
                  <a:pt x="454390" y="454586"/>
                </a:moveTo>
                <a:lnTo>
                  <a:pt x="434604" y="454586"/>
                </a:lnTo>
                <a:lnTo>
                  <a:pt x="447310" y="467286"/>
                </a:lnTo>
                <a:lnTo>
                  <a:pt x="467085" y="467286"/>
                </a:lnTo>
                <a:lnTo>
                  <a:pt x="454390" y="454586"/>
                </a:lnTo>
                <a:close/>
              </a:path>
              <a:path w="2611755" h="2612390">
                <a:moveTo>
                  <a:pt x="467085" y="467286"/>
                </a:moveTo>
                <a:lnTo>
                  <a:pt x="447310" y="467286"/>
                </a:lnTo>
                <a:lnTo>
                  <a:pt x="472721" y="492686"/>
                </a:lnTo>
                <a:lnTo>
                  <a:pt x="492474" y="492686"/>
                </a:lnTo>
                <a:lnTo>
                  <a:pt x="467085" y="467286"/>
                </a:lnTo>
                <a:close/>
              </a:path>
              <a:path w="2611755" h="2612390">
                <a:moveTo>
                  <a:pt x="492474" y="492686"/>
                </a:moveTo>
                <a:lnTo>
                  <a:pt x="472721" y="492686"/>
                </a:lnTo>
                <a:lnTo>
                  <a:pt x="479073" y="499036"/>
                </a:lnTo>
                <a:lnTo>
                  <a:pt x="498821" y="499036"/>
                </a:lnTo>
                <a:lnTo>
                  <a:pt x="492474" y="492686"/>
                </a:lnTo>
                <a:close/>
              </a:path>
              <a:path w="2611755" h="2612390">
                <a:moveTo>
                  <a:pt x="498821" y="499036"/>
                </a:moveTo>
                <a:lnTo>
                  <a:pt x="479073" y="499036"/>
                </a:lnTo>
                <a:lnTo>
                  <a:pt x="485426" y="505386"/>
                </a:lnTo>
                <a:lnTo>
                  <a:pt x="505169" y="505386"/>
                </a:lnTo>
                <a:lnTo>
                  <a:pt x="498821" y="499036"/>
                </a:lnTo>
                <a:close/>
              </a:path>
              <a:path w="2611755" h="2612390">
                <a:moveTo>
                  <a:pt x="505169" y="505386"/>
                </a:moveTo>
                <a:lnTo>
                  <a:pt x="485426" y="505386"/>
                </a:lnTo>
                <a:lnTo>
                  <a:pt x="504484" y="524436"/>
                </a:lnTo>
                <a:lnTo>
                  <a:pt x="524210" y="524436"/>
                </a:lnTo>
                <a:lnTo>
                  <a:pt x="505169" y="505386"/>
                </a:lnTo>
                <a:close/>
              </a:path>
              <a:path w="2611755" h="2612390">
                <a:moveTo>
                  <a:pt x="524210" y="524436"/>
                </a:moveTo>
                <a:lnTo>
                  <a:pt x="504484" y="524436"/>
                </a:lnTo>
                <a:lnTo>
                  <a:pt x="510837" y="530786"/>
                </a:lnTo>
                <a:lnTo>
                  <a:pt x="530558" y="530786"/>
                </a:lnTo>
                <a:lnTo>
                  <a:pt x="524210" y="524436"/>
                </a:lnTo>
                <a:close/>
              </a:path>
              <a:path w="2611755" h="2612390">
                <a:moveTo>
                  <a:pt x="530558" y="530786"/>
                </a:moveTo>
                <a:lnTo>
                  <a:pt x="510837" y="530786"/>
                </a:lnTo>
                <a:lnTo>
                  <a:pt x="517190" y="537136"/>
                </a:lnTo>
                <a:lnTo>
                  <a:pt x="536905" y="537136"/>
                </a:lnTo>
                <a:lnTo>
                  <a:pt x="530558" y="530786"/>
                </a:lnTo>
                <a:close/>
              </a:path>
              <a:path w="2611755" h="2612390">
                <a:moveTo>
                  <a:pt x="536905" y="537136"/>
                </a:moveTo>
                <a:lnTo>
                  <a:pt x="517190" y="537136"/>
                </a:lnTo>
                <a:lnTo>
                  <a:pt x="529895" y="549836"/>
                </a:lnTo>
                <a:lnTo>
                  <a:pt x="549599" y="549836"/>
                </a:lnTo>
                <a:lnTo>
                  <a:pt x="536905" y="537136"/>
                </a:lnTo>
                <a:close/>
              </a:path>
              <a:path w="2611755" h="2612390">
                <a:moveTo>
                  <a:pt x="549599" y="549836"/>
                </a:moveTo>
                <a:lnTo>
                  <a:pt x="529895" y="549836"/>
                </a:lnTo>
                <a:lnTo>
                  <a:pt x="536248" y="556186"/>
                </a:lnTo>
                <a:lnTo>
                  <a:pt x="555947" y="556186"/>
                </a:lnTo>
                <a:lnTo>
                  <a:pt x="549599" y="549836"/>
                </a:lnTo>
                <a:close/>
              </a:path>
              <a:path w="2611755" h="2612390">
                <a:moveTo>
                  <a:pt x="555947" y="556186"/>
                </a:moveTo>
                <a:lnTo>
                  <a:pt x="536248" y="556186"/>
                </a:lnTo>
                <a:lnTo>
                  <a:pt x="548954" y="568886"/>
                </a:lnTo>
                <a:lnTo>
                  <a:pt x="568641" y="568886"/>
                </a:lnTo>
                <a:lnTo>
                  <a:pt x="555947" y="556186"/>
                </a:lnTo>
                <a:close/>
              </a:path>
              <a:path w="2611755" h="2612390">
                <a:moveTo>
                  <a:pt x="568641" y="568886"/>
                </a:moveTo>
                <a:lnTo>
                  <a:pt x="548954" y="568886"/>
                </a:lnTo>
                <a:lnTo>
                  <a:pt x="555306" y="575236"/>
                </a:lnTo>
                <a:lnTo>
                  <a:pt x="574988" y="575236"/>
                </a:lnTo>
                <a:lnTo>
                  <a:pt x="568641" y="568886"/>
                </a:lnTo>
                <a:close/>
              </a:path>
              <a:path w="2611755" h="2612390">
                <a:moveTo>
                  <a:pt x="574988" y="575236"/>
                </a:moveTo>
                <a:lnTo>
                  <a:pt x="555306" y="575236"/>
                </a:lnTo>
                <a:lnTo>
                  <a:pt x="561659" y="581586"/>
                </a:lnTo>
                <a:lnTo>
                  <a:pt x="581336" y="581586"/>
                </a:lnTo>
                <a:lnTo>
                  <a:pt x="574988" y="575236"/>
                </a:lnTo>
                <a:close/>
              </a:path>
              <a:path w="2611755" h="2612390">
                <a:moveTo>
                  <a:pt x="581336" y="581586"/>
                </a:moveTo>
                <a:lnTo>
                  <a:pt x="561659" y="581586"/>
                </a:lnTo>
                <a:lnTo>
                  <a:pt x="568012" y="587936"/>
                </a:lnTo>
                <a:lnTo>
                  <a:pt x="587683" y="587936"/>
                </a:lnTo>
                <a:lnTo>
                  <a:pt x="581336" y="581586"/>
                </a:lnTo>
                <a:close/>
              </a:path>
              <a:path w="2611755" h="2612390">
                <a:moveTo>
                  <a:pt x="587683" y="587936"/>
                </a:moveTo>
                <a:lnTo>
                  <a:pt x="568012" y="587936"/>
                </a:lnTo>
                <a:lnTo>
                  <a:pt x="580717" y="600636"/>
                </a:lnTo>
                <a:lnTo>
                  <a:pt x="600378" y="600636"/>
                </a:lnTo>
                <a:lnTo>
                  <a:pt x="587683" y="587936"/>
                </a:lnTo>
                <a:close/>
              </a:path>
              <a:path w="2611755" h="2612390">
                <a:moveTo>
                  <a:pt x="600378" y="600636"/>
                </a:moveTo>
                <a:lnTo>
                  <a:pt x="580717" y="600636"/>
                </a:lnTo>
                <a:lnTo>
                  <a:pt x="587070" y="606986"/>
                </a:lnTo>
                <a:lnTo>
                  <a:pt x="606725" y="606986"/>
                </a:lnTo>
                <a:lnTo>
                  <a:pt x="600378" y="600636"/>
                </a:lnTo>
                <a:close/>
              </a:path>
              <a:path w="2611755" h="2612390">
                <a:moveTo>
                  <a:pt x="606725" y="606986"/>
                </a:moveTo>
                <a:lnTo>
                  <a:pt x="587070" y="606986"/>
                </a:lnTo>
                <a:lnTo>
                  <a:pt x="593423" y="613336"/>
                </a:lnTo>
                <a:lnTo>
                  <a:pt x="613072" y="613336"/>
                </a:lnTo>
                <a:lnTo>
                  <a:pt x="606725" y="606986"/>
                </a:lnTo>
                <a:close/>
              </a:path>
              <a:path w="2611755" h="2612390">
                <a:moveTo>
                  <a:pt x="613072" y="613336"/>
                </a:moveTo>
                <a:lnTo>
                  <a:pt x="593423" y="613336"/>
                </a:lnTo>
                <a:lnTo>
                  <a:pt x="599775" y="619686"/>
                </a:lnTo>
                <a:lnTo>
                  <a:pt x="619419" y="619686"/>
                </a:lnTo>
                <a:lnTo>
                  <a:pt x="613072" y="613336"/>
                </a:lnTo>
                <a:close/>
              </a:path>
              <a:path w="2611755" h="2612390">
                <a:moveTo>
                  <a:pt x="619419" y="619686"/>
                </a:moveTo>
                <a:lnTo>
                  <a:pt x="599775" y="619686"/>
                </a:lnTo>
                <a:lnTo>
                  <a:pt x="606128" y="626036"/>
                </a:lnTo>
                <a:lnTo>
                  <a:pt x="625767" y="626036"/>
                </a:lnTo>
                <a:lnTo>
                  <a:pt x="619419" y="619686"/>
                </a:lnTo>
                <a:close/>
              </a:path>
              <a:path w="2611755" h="2612390">
                <a:moveTo>
                  <a:pt x="625767" y="626036"/>
                </a:moveTo>
                <a:lnTo>
                  <a:pt x="606128" y="626036"/>
                </a:lnTo>
                <a:lnTo>
                  <a:pt x="612481" y="632386"/>
                </a:lnTo>
                <a:lnTo>
                  <a:pt x="632114" y="632386"/>
                </a:lnTo>
                <a:lnTo>
                  <a:pt x="625767" y="626036"/>
                </a:lnTo>
                <a:close/>
              </a:path>
              <a:path w="2611755" h="2612390">
                <a:moveTo>
                  <a:pt x="632114" y="632386"/>
                </a:moveTo>
                <a:lnTo>
                  <a:pt x="612481" y="632386"/>
                </a:lnTo>
                <a:lnTo>
                  <a:pt x="618834" y="638736"/>
                </a:lnTo>
                <a:lnTo>
                  <a:pt x="638461" y="638736"/>
                </a:lnTo>
                <a:lnTo>
                  <a:pt x="632114" y="632386"/>
                </a:lnTo>
                <a:close/>
              </a:path>
              <a:path w="2611755" h="2612390">
                <a:moveTo>
                  <a:pt x="638461" y="638736"/>
                </a:moveTo>
                <a:lnTo>
                  <a:pt x="618834" y="638736"/>
                </a:lnTo>
                <a:lnTo>
                  <a:pt x="625186" y="645086"/>
                </a:lnTo>
                <a:lnTo>
                  <a:pt x="644808" y="645086"/>
                </a:lnTo>
                <a:lnTo>
                  <a:pt x="638461" y="638736"/>
                </a:lnTo>
                <a:close/>
              </a:path>
              <a:path w="2611755" h="2612390">
                <a:moveTo>
                  <a:pt x="644808" y="645086"/>
                </a:moveTo>
                <a:lnTo>
                  <a:pt x="625186" y="645086"/>
                </a:lnTo>
                <a:lnTo>
                  <a:pt x="637892" y="657786"/>
                </a:lnTo>
                <a:lnTo>
                  <a:pt x="657503" y="657786"/>
                </a:lnTo>
                <a:lnTo>
                  <a:pt x="644808" y="645086"/>
                </a:lnTo>
                <a:close/>
              </a:path>
              <a:path w="2611755" h="2612390">
                <a:moveTo>
                  <a:pt x="657503" y="657786"/>
                </a:moveTo>
                <a:lnTo>
                  <a:pt x="637892" y="657786"/>
                </a:lnTo>
                <a:lnTo>
                  <a:pt x="644245" y="664136"/>
                </a:lnTo>
                <a:lnTo>
                  <a:pt x="663850" y="664136"/>
                </a:lnTo>
                <a:lnTo>
                  <a:pt x="657503" y="657786"/>
                </a:lnTo>
                <a:close/>
              </a:path>
              <a:path w="2611755" h="2612390">
                <a:moveTo>
                  <a:pt x="663850" y="664136"/>
                </a:moveTo>
                <a:lnTo>
                  <a:pt x="644245" y="664136"/>
                </a:lnTo>
                <a:lnTo>
                  <a:pt x="650597" y="670486"/>
                </a:lnTo>
                <a:lnTo>
                  <a:pt x="670197" y="670486"/>
                </a:lnTo>
                <a:lnTo>
                  <a:pt x="663850" y="664136"/>
                </a:lnTo>
                <a:close/>
              </a:path>
              <a:path w="2611755" h="2612390">
                <a:moveTo>
                  <a:pt x="670197" y="670486"/>
                </a:moveTo>
                <a:lnTo>
                  <a:pt x="650597" y="670486"/>
                </a:lnTo>
                <a:lnTo>
                  <a:pt x="656950" y="676836"/>
                </a:lnTo>
                <a:lnTo>
                  <a:pt x="676545" y="676836"/>
                </a:lnTo>
                <a:lnTo>
                  <a:pt x="670197" y="670486"/>
                </a:lnTo>
                <a:close/>
              </a:path>
              <a:path w="2611755" h="2612390">
                <a:moveTo>
                  <a:pt x="676545" y="676836"/>
                </a:moveTo>
                <a:lnTo>
                  <a:pt x="656950" y="676836"/>
                </a:lnTo>
                <a:lnTo>
                  <a:pt x="663303" y="683186"/>
                </a:lnTo>
                <a:lnTo>
                  <a:pt x="682892" y="683186"/>
                </a:lnTo>
                <a:lnTo>
                  <a:pt x="676545" y="676836"/>
                </a:lnTo>
                <a:close/>
              </a:path>
              <a:path w="2611755" h="2612390">
                <a:moveTo>
                  <a:pt x="682892" y="683186"/>
                </a:moveTo>
                <a:lnTo>
                  <a:pt x="663303" y="683186"/>
                </a:lnTo>
                <a:lnTo>
                  <a:pt x="669656" y="689536"/>
                </a:lnTo>
                <a:lnTo>
                  <a:pt x="689239" y="689536"/>
                </a:lnTo>
                <a:lnTo>
                  <a:pt x="682892" y="683186"/>
                </a:lnTo>
                <a:close/>
              </a:path>
              <a:path w="2611755" h="2612390">
                <a:moveTo>
                  <a:pt x="689239" y="689536"/>
                </a:moveTo>
                <a:lnTo>
                  <a:pt x="669656" y="689536"/>
                </a:lnTo>
                <a:lnTo>
                  <a:pt x="676008" y="695886"/>
                </a:lnTo>
                <a:lnTo>
                  <a:pt x="695586" y="695886"/>
                </a:lnTo>
                <a:lnTo>
                  <a:pt x="689239" y="689536"/>
                </a:lnTo>
                <a:close/>
              </a:path>
              <a:path w="2611755" h="2612390">
                <a:moveTo>
                  <a:pt x="695586" y="695886"/>
                </a:moveTo>
                <a:lnTo>
                  <a:pt x="676008" y="695886"/>
                </a:lnTo>
                <a:lnTo>
                  <a:pt x="682361" y="702236"/>
                </a:lnTo>
                <a:lnTo>
                  <a:pt x="701934" y="702236"/>
                </a:lnTo>
                <a:lnTo>
                  <a:pt x="695586" y="695886"/>
                </a:lnTo>
                <a:close/>
              </a:path>
              <a:path w="2611755" h="2612390">
                <a:moveTo>
                  <a:pt x="701934" y="702236"/>
                </a:moveTo>
                <a:lnTo>
                  <a:pt x="682361" y="702236"/>
                </a:lnTo>
                <a:lnTo>
                  <a:pt x="688714" y="708586"/>
                </a:lnTo>
                <a:lnTo>
                  <a:pt x="708281" y="708586"/>
                </a:lnTo>
                <a:lnTo>
                  <a:pt x="701934" y="702236"/>
                </a:lnTo>
                <a:close/>
              </a:path>
              <a:path w="2611755" h="2612390">
                <a:moveTo>
                  <a:pt x="708281" y="708586"/>
                </a:moveTo>
                <a:lnTo>
                  <a:pt x="688714" y="708586"/>
                </a:lnTo>
                <a:lnTo>
                  <a:pt x="695067" y="714936"/>
                </a:lnTo>
                <a:lnTo>
                  <a:pt x="714628" y="714936"/>
                </a:lnTo>
                <a:lnTo>
                  <a:pt x="708281" y="708586"/>
                </a:lnTo>
                <a:close/>
              </a:path>
              <a:path w="2611755" h="2612390">
                <a:moveTo>
                  <a:pt x="714628" y="714936"/>
                </a:moveTo>
                <a:lnTo>
                  <a:pt x="695067" y="714936"/>
                </a:lnTo>
                <a:lnTo>
                  <a:pt x="701419" y="721286"/>
                </a:lnTo>
                <a:lnTo>
                  <a:pt x="720976" y="721286"/>
                </a:lnTo>
                <a:lnTo>
                  <a:pt x="714628" y="714936"/>
                </a:lnTo>
                <a:close/>
              </a:path>
              <a:path w="2611755" h="2612390">
                <a:moveTo>
                  <a:pt x="720976" y="721286"/>
                </a:moveTo>
                <a:lnTo>
                  <a:pt x="701419" y="721286"/>
                </a:lnTo>
                <a:lnTo>
                  <a:pt x="707772" y="727636"/>
                </a:lnTo>
                <a:lnTo>
                  <a:pt x="727323" y="727636"/>
                </a:lnTo>
                <a:lnTo>
                  <a:pt x="720976" y="721286"/>
                </a:lnTo>
                <a:close/>
              </a:path>
              <a:path w="2611755" h="2612390">
                <a:moveTo>
                  <a:pt x="727323" y="727636"/>
                </a:moveTo>
                <a:lnTo>
                  <a:pt x="707772" y="727636"/>
                </a:lnTo>
                <a:lnTo>
                  <a:pt x="714125" y="733986"/>
                </a:lnTo>
                <a:lnTo>
                  <a:pt x="733670" y="733986"/>
                </a:lnTo>
                <a:lnTo>
                  <a:pt x="727323" y="727636"/>
                </a:lnTo>
                <a:close/>
              </a:path>
              <a:path w="2611755" h="2612390">
                <a:moveTo>
                  <a:pt x="733670" y="733986"/>
                </a:moveTo>
                <a:lnTo>
                  <a:pt x="714125" y="733986"/>
                </a:lnTo>
                <a:lnTo>
                  <a:pt x="720477" y="740336"/>
                </a:lnTo>
                <a:lnTo>
                  <a:pt x="740017" y="740336"/>
                </a:lnTo>
                <a:lnTo>
                  <a:pt x="733670" y="733986"/>
                </a:lnTo>
                <a:close/>
              </a:path>
              <a:path w="2611755" h="2612390">
                <a:moveTo>
                  <a:pt x="740017" y="740336"/>
                </a:moveTo>
                <a:lnTo>
                  <a:pt x="720477" y="740336"/>
                </a:lnTo>
                <a:lnTo>
                  <a:pt x="726830" y="746686"/>
                </a:lnTo>
                <a:lnTo>
                  <a:pt x="746365" y="746686"/>
                </a:lnTo>
                <a:lnTo>
                  <a:pt x="740017" y="740336"/>
                </a:lnTo>
                <a:close/>
              </a:path>
              <a:path w="2611755" h="2612390">
                <a:moveTo>
                  <a:pt x="746365" y="746686"/>
                </a:moveTo>
                <a:lnTo>
                  <a:pt x="726830" y="746686"/>
                </a:lnTo>
                <a:lnTo>
                  <a:pt x="733183" y="753036"/>
                </a:lnTo>
                <a:lnTo>
                  <a:pt x="752712" y="753036"/>
                </a:lnTo>
                <a:lnTo>
                  <a:pt x="746365" y="746686"/>
                </a:lnTo>
                <a:close/>
              </a:path>
              <a:path w="2611755" h="2612390">
                <a:moveTo>
                  <a:pt x="752712" y="753036"/>
                </a:moveTo>
                <a:lnTo>
                  <a:pt x="733183" y="753036"/>
                </a:lnTo>
                <a:lnTo>
                  <a:pt x="739536" y="759386"/>
                </a:lnTo>
                <a:lnTo>
                  <a:pt x="759059" y="759386"/>
                </a:lnTo>
                <a:lnTo>
                  <a:pt x="752712" y="753036"/>
                </a:lnTo>
                <a:close/>
              </a:path>
              <a:path w="2611755" h="2612390">
                <a:moveTo>
                  <a:pt x="759059" y="759386"/>
                </a:moveTo>
                <a:lnTo>
                  <a:pt x="739536" y="759386"/>
                </a:lnTo>
                <a:lnTo>
                  <a:pt x="745888" y="765736"/>
                </a:lnTo>
                <a:lnTo>
                  <a:pt x="765406" y="765736"/>
                </a:lnTo>
                <a:lnTo>
                  <a:pt x="759059" y="759386"/>
                </a:lnTo>
                <a:close/>
              </a:path>
              <a:path w="2611755" h="2612390">
                <a:moveTo>
                  <a:pt x="765406" y="765736"/>
                </a:moveTo>
                <a:lnTo>
                  <a:pt x="745888" y="765736"/>
                </a:lnTo>
                <a:lnTo>
                  <a:pt x="752241" y="772086"/>
                </a:lnTo>
                <a:lnTo>
                  <a:pt x="771754" y="772086"/>
                </a:lnTo>
                <a:lnTo>
                  <a:pt x="765406" y="765736"/>
                </a:lnTo>
                <a:close/>
              </a:path>
              <a:path w="2611755" h="2612390">
                <a:moveTo>
                  <a:pt x="771754" y="772086"/>
                </a:moveTo>
                <a:lnTo>
                  <a:pt x="752241" y="772086"/>
                </a:lnTo>
                <a:lnTo>
                  <a:pt x="758594" y="778436"/>
                </a:lnTo>
                <a:lnTo>
                  <a:pt x="778101" y="778436"/>
                </a:lnTo>
                <a:lnTo>
                  <a:pt x="771754" y="772086"/>
                </a:lnTo>
                <a:close/>
              </a:path>
              <a:path w="2611755" h="2612390">
                <a:moveTo>
                  <a:pt x="778101" y="778436"/>
                </a:moveTo>
                <a:lnTo>
                  <a:pt x="758594" y="778436"/>
                </a:lnTo>
                <a:lnTo>
                  <a:pt x="764947" y="784786"/>
                </a:lnTo>
                <a:lnTo>
                  <a:pt x="784448" y="784786"/>
                </a:lnTo>
                <a:lnTo>
                  <a:pt x="778101" y="778436"/>
                </a:lnTo>
                <a:close/>
              </a:path>
              <a:path w="2611755" h="2612390">
                <a:moveTo>
                  <a:pt x="784448" y="784786"/>
                </a:moveTo>
                <a:lnTo>
                  <a:pt x="764947" y="784786"/>
                </a:lnTo>
                <a:lnTo>
                  <a:pt x="771299" y="791136"/>
                </a:lnTo>
                <a:lnTo>
                  <a:pt x="790795" y="791136"/>
                </a:lnTo>
                <a:lnTo>
                  <a:pt x="784448" y="784786"/>
                </a:lnTo>
                <a:close/>
              </a:path>
              <a:path w="2611755" h="2612390">
                <a:moveTo>
                  <a:pt x="790795" y="791136"/>
                </a:moveTo>
                <a:lnTo>
                  <a:pt x="771299" y="791136"/>
                </a:lnTo>
                <a:lnTo>
                  <a:pt x="777652" y="797486"/>
                </a:lnTo>
                <a:lnTo>
                  <a:pt x="797143" y="797486"/>
                </a:lnTo>
                <a:lnTo>
                  <a:pt x="790795" y="791136"/>
                </a:lnTo>
                <a:close/>
              </a:path>
              <a:path w="2611755" h="2612390">
                <a:moveTo>
                  <a:pt x="797143" y="797486"/>
                </a:moveTo>
                <a:lnTo>
                  <a:pt x="777652" y="797486"/>
                </a:lnTo>
                <a:lnTo>
                  <a:pt x="784005" y="803836"/>
                </a:lnTo>
                <a:lnTo>
                  <a:pt x="803490" y="803836"/>
                </a:lnTo>
                <a:lnTo>
                  <a:pt x="797143" y="797486"/>
                </a:lnTo>
                <a:close/>
              </a:path>
              <a:path w="2611755" h="2612390">
                <a:moveTo>
                  <a:pt x="803490" y="803836"/>
                </a:moveTo>
                <a:lnTo>
                  <a:pt x="784005" y="803836"/>
                </a:lnTo>
                <a:lnTo>
                  <a:pt x="790358" y="810186"/>
                </a:lnTo>
                <a:lnTo>
                  <a:pt x="809837" y="810186"/>
                </a:lnTo>
                <a:lnTo>
                  <a:pt x="803490" y="803836"/>
                </a:lnTo>
                <a:close/>
              </a:path>
              <a:path w="2611755" h="2612390">
                <a:moveTo>
                  <a:pt x="809837" y="810186"/>
                </a:moveTo>
                <a:lnTo>
                  <a:pt x="790358" y="810186"/>
                </a:lnTo>
                <a:lnTo>
                  <a:pt x="796710" y="816536"/>
                </a:lnTo>
                <a:lnTo>
                  <a:pt x="816185" y="816536"/>
                </a:lnTo>
                <a:lnTo>
                  <a:pt x="809837" y="810186"/>
                </a:lnTo>
                <a:close/>
              </a:path>
              <a:path w="2611755" h="2612390">
                <a:moveTo>
                  <a:pt x="816185" y="816536"/>
                </a:moveTo>
                <a:lnTo>
                  <a:pt x="796710" y="816536"/>
                </a:lnTo>
                <a:lnTo>
                  <a:pt x="803063" y="822886"/>
                </a:lnTo>
                <a:lnTo>
                  <a:pt x="822532" y="822886"/>
                </a:lnTo>
                <a:lnTo>
                  <a:pt x="816185" y="816536"/>
                </a:lnTo>
                <a:close/>
              </a:path>
              <a:path w="2611755" h="2612390">
                <a:moveTo>
                  <a:pt x="822532" y="822886"/>
                </a:moveTo>
                <a:lnTo>
                  <a:pt x="803063" y="822886"/>
                </a:lnTo>
                <a:lnTo>
                  <a:pt x="815768" y="835586"/>
                </a:lnTo>
                <a:lnTo>
                  <a:pt x="835226" y="835586"/>
                </a:lnTo>
                <a:lnTo>
                  <a:pt x="822532" y="822886"/>
                </a:lnTo>
                <a:close/>
              </a:path>
              <a:path w="2611755" h="2612390">
                <a:moveTo>
                  <a:pt x="835226" y="835586"/>
                </a:moveTo>
                <a:lnTo>
                  <a:pt x="815768" y="835586"/>
                </a:lnTo>
                <a:lnTo>
                  <a:pt x="822121" y="841936"/>
                </a:lnTo>
                <a:lnTo>
                  <a:pt x="841574" y="841936"/>
                </a:lnTo>
                <a:lnTo>
                  <a:pt x="835226" y="835586"/>
                </a:lnTo>
                <a:close/>
              </a:path>
              <a:path w="2611755" h="2612390">
                <a:moveTo>
                  <a:pt x="841574" y="841936"/>
                </a:moveTo>
                <a:lnTo>
                  <a:pt x="822121" y="841936"/>
                </a:lnTo>
                <a:lnTo>
                  <a:pt x="828474" y="848286"/>
                </a:lnTo>
                <a:lnTo>
                  <a:pt x="847921" y="848286"/>
                </a:lnTo>
                <a:lnTo>
                  <a:pt x="841574" y="841936"/>
                </a:lnTo>
                <a:close/>
              </a:path>
              <a:path w="2611755" h="2612390">
                <a:moveTo>
                  <a:pt x="847921" y="848286"/>
                </a:moveTo>
                <a:lnTo>
                  <a:pt x="828474" y="848286"/>
                </a:lnTo>
                <a:lnTo>
                  <a:pt x="834827" y="854636"/>
                </a:lnTo>
                <a:lnTo>
                  <a:pt x="854268" y="854636"/>
                </a:lnTo>
                <a:lnTo>
                  <a:pt x="847921" y="848286"/>
                </a:lnTo>
                <a:close/>
              </a:path>
              <a:path w="2611755" h="2612390">
                <a:moveTo>
                  <a:pt x="854268" y="854636"/>
                </a:moveTo>
                <a:lnTo>
                  <a:pt x="834827" y="854636"/>
                </a:lnTo>
                <a:lnTo>
                  <a:pt x="841179" y="860986"/>
                </a:lnTo>
                <a:lnTo>
                  <a:pt x="860615" y="860986"/>
                </a:lnTo>
                <a:lnTo>
                  <a:pt x="854268" y="854636"/>
                </a:lnTo>
                <a:close/>
              </a:path>
              <a:path w="2611755" h="2612390">
                <a:moveTo>
                  <a:pt x="860615" y="860986"/>
                </a:moveTo>
                <a:lnTo>
                  <a:pt x="841179" y="860986"/>
                </a:lnTo>
                <a:lnTo>
                  <a:pt x="847532" y="867336"/>
                </a:lnTo>
                <a:lnTo>
                  <a:pt x="866963" y="867336"/>
                </a:lnTo>
                <a:lnTo>
                  <a:pt x="860615" y="860986"/>
                </a:lnTo>
                <a:close/>
              </a:path>
              <a:path w="2611755" h="2612390">
                <a:moveTo>
                  <a:pt x="866963" y="867336"/>
                </a:moveTo>
                <a:lnTo>
                  <a:pt x="847532" y="867336"/>
                </a:lnTo>
                <a:lnTo>
                  <a:pt x="853885" y="873686"/>
                </a:lnTo>
                <a:lnTo>
                  <a:pt x="873310" y="873686"/>
                </a:lnTo>
                <a:lnTo>
                  <a:pt x="866963" y="867336"/>
                </a:lnTo>
                <a:close/>
              </a:path>
              <a:path w="2611755" h="2612390">
                <a:moveTo>
                  <a:pt x="873310" y="873686"/>
                </a:moveTo>
                <a:lnTo>
                  <a:pt x="853885" y="873686"/>
                </a:lnTo>
                <a:lnTo>
                  <a:pt x="860238" y="880036"/>
                </a:lnTo>
                <a:lnTo>
                  <a:pt x="879657" y="880036"/>
                </a:lnTo>
                <a:lnTo>
                  <a:pt x="873310" y="873686"/>
                </a:lnTo>
                <a:close/>
              </a:path>
              <a:path w="2611755" h="2612390">
                <a:moveTo>
                  <a:pt x="879657" y="880036"/>
                </a:moveTo>
                <a:lnTo>
                  <a:pt x="860238" y="880036"/>
                </a:lnTo>
                <a:lnTo>
                  <a:pt x="872943" y="892736"/>
                </a:lnTo>
                <a:lnTo>
                  <a:pt x="892352" y="892736"/>
                </a:lnTo>
                <a:lnTo>
                  <a:pt x="879657" y="880036"/>
                </a:lnTo>
                <a:close/>
              </a:path>
              <a:path w="2611755" h="2612390">
                <a:moveTo>
                  <a:pt x="892352" y="892736"/>
                </a:moveTo>
                <a:lnTo>
                  <a:pt x="872943" y="892736"/>
                </a:lnTo>
                <a:lnTo>
                  <a:pt x="879296" y="899086"/>
                </a:lnTo>
                <a:lnTo>
                  <a:pt x="898699" y="899086"/>
                </a:lnTo>
                <a:lnTo>
                  <a:pt x="892352" y="892736"/>
                </a:lnTo>
                <a:close/>
              </a:path>
              <a:path w="2611755" h="2612390">
                <a:moveTo>
                  <a:pt x="898699" y="899086"/>
                </a:moveTo>
                <a:lnTo>
                  <a:pt x="879296" y="899086"/>
                </a:lnTo>
                <a:lnTo>
                  <a:pt x="885649" y="905436"/>
                </a:lnTo>
                <a:lnTo>
                  <a:pt x="905046" y="905436"/>
                </a:lnTo>
                <a:lnTo>
                  <a:pt x="898699" y="899086"/>
                </a:lnTo>
                <a:close/>
              </a:path>
              <a:path w="2611755" h="2612390">
                <a:moveTo>
                  <a:pt x="905046" y="905436"/>
                </a:moveTo>
                <a:lnTo>
                  <a:pt x="885649" y="905436"/>
                </a:lnTo>
                <a:lnTo>
                  <a:pt x="892001" y="911786"/>
                </a:lnTo>
                <a:lnTo>
                  <a:pt x="911394" y="911786"/>
                </a:lnTo>
                <a:lnTo>
                  <a:pt x="905046" y="905436"/>
                </a:lnTo>
                <a:close/>
              </a:path>
              <a:path w="2611755" h="2612390">
                <a:moveTo>
                  <a:pt x="911394" y="911786"/>
                </a:moveTo>
                <a:lnTo>
                  <a:pt x="892001" y="911786"/>
                </a:lnTo>
                <a:lnTo>
                  <a:pt x="904707" y="924486"/>
                </a:lnTo>
                <a:lnTo>
                  <a:pt x="924088" y="924486"/>
                </a:lnTo>
                <a:lnTo>
                  <a:pt x="911394" y="911786"/>
                </a:lnTo>
                <a:close/>
              </a:path>
              <a:path w="2611755" h="2612390">
                <a:moveTo>
                  <a:pt x="924088" y="924486"/>
                </a:moveTo>
                <a:lnTo>
                  <a:pt x="904707" y="924486"/>
                </a:lnTo>
                <a:lnTo>
                  <a:pt x="911060" y="930836"/>
                </a:lnTo>
                <a:lnTo>
                  <a:pt x="930435" y="930836"/>
                </a:lnTo>
                <a:lnTo>
                  <a:pt x="924088" y="924486"/>
                </a:lnTo>
                <a:close/>
              </a:path>
              <a:path w="2611755" h="2612390">
                <a:moveTo>
                  <a:pt x="930435" y="930836"/>
                </a:moveTo>
                <a:lnTo>
                  <a:pt x="911060" y="930836"/>
                </a:lnTo>
                <a:lnTo>
                  <a:pt x="917412" y="937186"/>
                </a:lnTo>
                <a:lnTo>
                  <a:pt x="936783" y="937186"/>
                </a:lnTo>
                <a:lnTo>
                  <a:pt x="930435" y="930836"/>
                </a:lnTo>
                <a:close/>
              </a:path>
              <a:path w="2611755" h="2612390">
                <a:moveTo>
                  <a:pt x="936783" y="937186"/>
                </a:moveTo>
                <a:lnTo>
                  <a:pt x="917412" y="937186"/>
                </a:lnTo>
                <a:lnTo>
                  <a:pt x="930118" y="949886"/>
                </a:lnTo>
                <a:lnTo>
                  <a:pt x="949477" y="949886"/>
                </a:lnTo>
                <a:lnTo>
                  <a:pt x="936783" y="937186"/>
                </a:lnTo>
                <a:close/>
              </a:path>
              <a:path w="2611755" h="2612390">
                <a:moveTo>
                  <a:pt x="949477" y="949886"/>
                </a:moveTo>
                <a:lnTo>
                  <a:pt x="930118" y="949886"/>
                </a:lnTo>
                <a:lnTo>
                  <a:pt x="936470" y="956236"/>
                </a:lnTo>
                <a:lnTo>
                  <a:pt x="955824" y="956236"/>
                </a:lnTo>
                <a:lnTo>
                  <a:pt x="949477" y="949886"/>
                </a:lnTo>
                <a:close/>
              </a:path>
              <a:path w="2611755" h="2612390">
                <a:moveTo>
                  <a:pt x="955824" y="956236"/>
                </a:moveTo>
                <a:lnTo>
                  <a:pt x="936470" y="956236"/>
                </a:lnTo>
                <a:lnTo>
                  <a:pt x="942823" y="962586"/>
                </a:lnTo>
                <a:lnTo>
                  <a:pt x="962172" y="962586"/>
                </a:lnTo>
                <a:lnTo>
                  <a:pt x="955824" y="956236"/>
                </a:lnTo>
                <a:close/>
              </a:path>
              <a:path w="2611755" h="2612390">
                <a:moveTo>
                  <a:pt x="962172" y="962586"/>
                </a:moveTo>
                <a:lnTo>
                  <a:pt x="942823" y="962586"/>
                </a:lnTo>
                <a:lnTo>
                  <a:pt x="949176" y="968936"/>
                </a:lnTo>
                <a:lnTo>
                  <a:pt x="968519" y="968936"/>
                </a:lnTo>
                <a:lnTo>
                  <a:pt x="962172" y="962586"/>
                </a:lnTo>
                <a:close/>
              </a:path>
              <a:path w="2611755" h="2612390">
                <a:moveTo>
                  <a:pt x="968519" y="968936"/>
                </a:moveTo>
                <a:lnTo>
                  <a:pt x="949176" y="968936"/>
                </a:lnTo>
                <a:lnTo>
                  <a:pt x="955529" y="975286"/>
                </a:lnTo>
                <a:lnTo>
                  <a:pt x="974866" y="975286"/>
                </a:lnTo>
                <a:lnTo>
                  <a:pt x="968519" y="968936"/>
                </a:lnTo>
                <a:close/>
              </a:path>
              <a:path w="2611755" h="2612390">
                <a:moveTo>
                  <a:pt x="974866" y="975286"/>
                </a:moveTo>
                <a:lnTo>
                  <a:pt x="955529" y="975286"/>
                </a:lnTo>
                <a:lnTo>
                  <a:pt x="961881" y="981636"/>
                </a:lnTo>
                <a:lnTo>
                  <a:pt x="981213" y="981636"/>
                </a:lnTo>
                <a:lnTo>
                  <a:pt x="974866" y="975286"/>
                </a:lnTo>
                <a:close/>
              </a:path>
              <a:path w="2611755" h="2612390">
                <a:moveTo>
                  <a:pt x="981213" y="981636"/>
                </a:moveTo>
                <a:lnTo>
                  <a:pt x="961881" y="981636"/>
                </a:lnTo>
                <a:lnTo>
                  <a:pt x="968234" y="987986"/>
                </a:lnTo>
                <a:lnTo>
                  <a:pt x="987561" y="987986"/>
                </a:lnTo>
                <a:lnTo>
                  <a:pt x="981213" y="981636"/>
                </a:lnTo>
                <a:close/>
              </a:path>
              <a:path w="2611755" h="2612390">
                <a:moveTo>
                  <a:pt x="987561" y="987986"/>
                </a:moveTo>
                <a:lnTo>
                  <a:pt x="968234" y="987986"/>
                </a:lnTo>
                <a:lnTo>
                  <a:pt x="982210" y="1001956"/>
                </a:lnTo>
                <a:lnTo>
                  <a:pt x="1001525" y="1001956"/>
                </a:lnTo>
                <a:lnTo>
                  <a:pt x="987561" y="987986"/>
                </a:lnTo>
                <a:close/>
              </a:path>
              <a:path w="2611755" h="2612390">
                <a:moveTo>
                  <a:pt x="1001525" y="1001956"/>
                </a:moveTo>
                <a:lnTo>
                  <a:pt x="982210" y="1001956"/>
                </a:lnTo>
                <a:lnTo>
                  <a:pt x="988563" y="1008306"/>
                </a:lnTo>
                <a:lnTo>
                  <a:pt x="1007872" y="1008306"/>
                </a:lnTo>
                <a:lnTo>
                  <a:pt x="1001525" y="1001956"/>
                </a:lnTo>
                <a:close/>
              </a:path>
              <a:path w="2611755" h="2612390">
                <a:moveTo>
                  <a:pt x="1007872" y="1008306"/>
                </a:moveTo>
                <a:lnTo>
                  <a:pt x="988563" y="1008306"/>
                </a:lnTo>
                <a:lnTo>
                  <a:pt x="1005080" y="1024816"/>
                </a:lnTo>
                <a:lnTo>
                  <a:pt x="1024375" y="1024816"/>
                </a:lnTo>
                <a:lnTo>
                  <a:pt x="1007872" y="1008306"/>
                </a:lnTo>
                <a:close/>
              </a:path>
              <a:path w="2611755" h="2612390">
                <a:moveTo>
                  <a:pt x="1024375" y="1024816"/>
                </a:moveTo>
                <a:lnTo>
                  <a:pt x="1005080" y="1024816"/>
                </a:lnTo>
                <a:lnTo>
                  <a:pt x="1013974" y="1033706"/>
                </a:lnTo>
                <a:lnTo>
                  <a:pt x="1033261" y="1033706"/>
                </a:lnTo>
                <a:lnTo>
                  <a:pt x="1024375" y="1024816"/>
                </a:lnTo>
                <a:close/>
              </a:path>
              <a:path w="2611755" h="2612390">
                <a:moveTo>
                  <a:pt x="1033261" y="1033706"/>
                </a:moveTo>
                <a:lnTo>
                  <a:pt x="1013974" y="1033706"/>
                </a:lnTo>
                <a:lnTo>
                  <a:pt x="1020327" y="1040056"/>
                </a:lnTo>
                <a:lnTo>
                  <a:pt x="1039608" y="1040056"/>
                </a:lnTo>
                <a:lnTo>
                  <a:pt x="1033261" y="1033706"/>
                </a:lnTo>
                <a:close/>
              </a:path>
              <a:path w="2611755" h="2612390">
                <a:moveTo>
                  <a:pt x="1039608" y="1040056"/>
                </a:moveTo>
                <a:lnTo>
                  <a:pt x="1020327" y="1040056"/>
                </a:lnTo>
                <a:lnTo>
                  <a:pt x="1045738" y="1065456"/>
                </a:lnTo>
                <a:lnTo>
                  <a:pt x="1064997" y="1065456"/>
                </a:lnTo>
                <a:lnTo>
                  <a:pt x="1039608" y="1040056"/>
                </a:lnTo>
                <a:close/>
              </a:path>
              <a:path w="2611755" h="2612390">
                <a:moveTo>
                  <a:pt x="1064997" y="1065456"/>
                </a:moveTo>
                <a:lnTo>
                  <a:pt x="1045738" y="1065456"/>
                </a:lnTo>
                <a:lnTo>
                  <a:pt x="1049549" y="1069266"/>
                </a:lnTo>
                <a:lnTo>
                  <a:pt x="1068806" y="1069266"/>
                </a:lnTo>
                <a:lnTo>
                  <a:pt x="1064997" y="1065456"/>
                </a:lnTo>
                <a:close/>
              </a:path>
              <a:path w="2611755" h="2612390">
                <a:moveTo>
                  <a:pt x="1068806" y="1069266"/>
                </a:moveTo>
                <a:lnTo>
                  <a:pt x="1049549" y="1069266"/>
                </a:lnTo>
                <a:lnTo>
                  <a:pt x="1052090" y="1071806"/>
                </a:lnTo>
                <a:lnTo>
                  <a:pt x="1071345" y="1071806"/>
                </a:lnTo>
                <a:lnTo>
                  <a:pt x="1068806" y="1069266"/>
                </a:lnTo>
                <a:close/>
              </a:path>
              <a:path w="2611755" h="2612390">
                <a:moveTo>
                  <a:pt x="1071345" y="1071806"/>
                </a:moveTo>
                <a:lnTo>
                  <a:pt x="1052090" y="1071806"/>
                </a:lnTo>
                <a:lnTo>
                  <a:pt x="1062255" y="1081966"/>
                </a:lnTo>
                <a:lnTo>
                  <a:pt x="1081500" y="1081966"/>
                </a:lnTo>
                <a:lnTo>
                  <a:pt x="1071345" y="1071806"/>
                </a:lnTo>
                <a:close/>
              </a:path>
              <a:path w="2611755" h="2612390">
                <a:moveTo>
                  <a:pt x="1081500" y="1081966"/>
                </a:moveTo>
                <a:lnTo>
                  <a:pt x="1062255" y="1081966"/>
                </a:lnTo>
                <a:lnTo>
                  <a:pt x="1100371" y="1120066"/>
                </a:lnTo>
                <a:lnTo>
                  <a:pt x="1119584" y="1120066"/>
                </a:lnTo>
                <a:lnTo>
                  <a:pt x="1081500" y="1081966"/>
                </a:lnTo>
                <a:close/>
              </a:path>
              <a:path w="2611755" h="2612390">
                <a:moveTo>
                  <a:pt x="1119584" y="1120066"/>
                </a:moveTo>
                <a:lnTo>
                  <a:pt x="1100371" y="1120066"/>
                </a:lnTo>
                <a:lnTo>
                  <a:pt x="1106724" y="1126416"/>
                </a:lnTo>
                <a:lnTo>
                  <a:pt x="1125931" y="1126416"/>
                </a:lnTo>
                <a:lnTo>
                  <a:pt x="1119584" y="1120066"/>
                </a:lnTo>
                <a:close/>
              </a:path>
              <a:path w="2611755" h="2612390">
                <a:moveTo>
                  <a:pt x="1125931" y="1126416"/>
                </a:moveTo>
                <a:lnTo>
                  <a:pt x="1106724" y="1126416"/>
                </a:lnTo>
                <a:lnTo>
                  <a:pt x="1109265" y="1128956"/>
                </a:lnTo>
                <a:lnTo>
                  <a:pt x="1128470" y="1128956"/>
                </a:lnTo>
                <a:lnTo>
                  <a:pt x="1125931" y="1126416"/>
                </a:lnTo>
                <a:close/>
              </a:path>
              <a:path w="2611755" h="2612390">
                <a:moveTo>
                  <a:pt x="1128470" y="1128956"/>
                </a:moveTo>
                <a:lnTo>
                  <a:pt x="1109265" y="1128956"/>
                </a:lnTo>
                <a:lnTo>
                  <a:pt x="1119429" y="1139116"/>
                </a:lnTo>
                <a:lnTo>
                  <a:pt x="1138626" y="1139116"/>
                </a:lnTo>
                <a:lnTo>
                  <a:pt x="1128470" y="1128956"/>
                </a:lnTo>
                <a:close/>
              </a:path>
              <a:path w="2611755" h="2612390">
                <a:moveTo>
                  <a:pt x="1138626" y="1139116"/>
                </a:moveTo>
                <a:lnTo>
                  <a:pt x="1119429" y="1139116"/>
                </a:lnTo>
                <a:lnTo>
                  <a:pt x="1121970" y="1141656"/>
                </a:lnTo>
                <a:lnTo>
                  <a:pt x="1141165" y="1141656"/>
                </a:lnTo>
                <a:lnTo>
                  <a:pt x="1138626" y="1139116"/>
                </a:lnTo>
                <a:close/>
              </a:path>
              <a:path w="2611755" h="2612390">
                <a:moveTo>
                  <a:pt x="1141165" y="1141656"/>
                </a:moveTo>
                <a:lnTo>
                  <a:pt x="1121970" y="1141656"/>
                </a:lnTo>
                <a:lnTo>
                  <a:pt x="1125782" y="1145466"/>
                </a:lnTo>
                <a:lnTo>
                  <a:pt x="1144973" y="1145466"/>
                </a:lnTo>
                <a:lnTo>
                  <a:pt x="1141165" y="1141656"/>
                </a:lnTo>
                <a:close/>
              </a:path>
              <a:path w="2611755" h="2612390">
                <a:moveTo>
                  <a:pt x="1144973" y="1145466"/>
                </a:moveTo>
                <a:lnTo>
                  <a:pt x="1125782" y="1145466"/>
                </a:lnTo>
                <a:lnTo>
                  <a:pt x="1132135" y="1151816"/>
                </a:lnTo>
                <a:lnTo>
                  <a:pt x="1151320" y="1151816"/>
                </a:lnTo>
                <a:lnTo>
                  <a:pt x="1144973" y="1145466"/>
                </a:lnTo>
                <a:close/>
              </a:path>
              <a:path w="2611755" h="2612390">
                <a:moveTo>
                  <a:pt x="1151320" y="1151816"/>
                </a:moveTo>
                <a:lnTo>
                  <a:pt x="1132135" y="1151816"/>
                </a:lnTo>
                <a:lnTo>
                  <a:pt x="1134676" y="1154356"/>
                </a:lnTo>
                <a:lnTo>
                  <a:pt x="1153859" y="1154356"/>
                </a:lnTo>
                <a:lnTo>
                  <a:pt x="1151320" y="1151816"/>
                </a:lnTo>
                <a:close/>
              </a:path>
              <a:path w="2611755" h="2612390">
                <a:moveTo>
                  <a:pt x="1153859" y="1154356"/>
                </a:moveTo>
                <a:lnTo>
                  <a:pt x="1134676" y="1154356"/>
                </a:lnTo>
                <a:lnTo>
                  <a:pt x="1151193" y="1170866"/>
                </a:lnTo>
                <a:lnTo>
                  <a:pt x="1170362" y="1170866"/>
                </a:lnTo>
                <a:lnTo>
                  <a:pt x="1153859" y="1154356"/>
                </a:lnTo>
                <a:close/>
              </a:path>
              <a:path w="2611755" h="2612390">
                <a:moveTo>
                  <a:pt x="1170362" y="1170866"/>
                </a:moveTo>
                <a:lnTo>
                  <a:pt x="1151193" y="1170866"/>
                </a:lnTo>
                <a:lnTo>
                  <a:pt x="1153734" y="1173406"/>
                </a:lnTo>
                <a:lnTo>
                  <a:pt x="1172901" y="1173406"/>
                </a:lnTo>
                <a:lnTo>
                  <a:pt x="1170362" y="1170866"/>
                </a:lnTo>
                <a:close/>
              </a:path>
              <a:path w="2611755" h="2612390">
                <a:moveTo>
                  <a:pt x="1172901" y="1173406"/>
                </a:moveTo>
                <a:lnTo>
                  <a:pt x="1153734" y="1173406"/>
                </a:lnTo>
                <a:lnTo>
                  <a:pt x="1157546" y="1177216"/>
                </a:lnTo>
                <a:lnTo>
                  <a:pt x="1176709" y="1177216"/>
                </a:lnTo>
                <a:lnTo>
                  <a:pt x="1172901" y="1173406"/>
                </a:lnTo>
                <a:close/>
              </a:path>
              <a:path w="2611755" h="2612390">
                <a:moveTo>
                  <a:pt x="1176709" y="1177216"/>
                </a:moveTo>
                <a:lnTo>
                  <a:pt x="1157546" y="1177216"/>
                </a:lnTo>
                <a:lnTo>
                  <a:pt x="1160087" y="1179756"/>
                </a:lnTo>
                <a:lnTo>
                  <a:pt x="1179248" y="1179756"/>
                </a:lnTo>
                <a:lnTo>
                  <a:pt x="1176709" y="1177216"/>
                </a:lnTo>
                <a:close/>
              </a:path>
              <a:path w="2611755" h="2612390">
                <a:moveTo>
                  <a:pt x="1179248" y="1179756"/>
                </a:moveTo>
                <a:lnTo>
                  <a:pt x="1160087" y="1179756"/>
                </a:lnTo>
                <a:lnTo>
                  <a:pt x="1166440" y="1186106"/>
                </a:lnTo>
                <a:lnTo>
                  <a:pt x="1185595" y="1186106"/>
                </a:lnTo>
                <a:lnTo>
                  <a:pt x="1179248" y="1179756"/>
                </a:lnTo>
                <a:close/>
              </a:path>
              <a:path w="2611755" h="2612390">
                <a:moveTo>
                  <a:pt x="1185595" y="1186106"/>
                </a:moveTo>
                <a:lnTo>
                  <a:pt x="1166440" y="1186106"/>
                </a:lnTo>
                <a:lnTo>
                  <a:pt x="1182957" y="1202616"/>
                </a:lnTo>
                <a:lnTo>
                  <a:pt x="1202098" y="1202616"/>
                </a:lnTo>
                <a:lnTo>
                  <a:pt x="1185595" y="1186106"/>
                </a:lnTo>
                <a:close/>
              </a:path>
              <a:path w="2611755" h="2612390">
                <a:moveTo>
                  <a:pt x="1202098" y="1202616"/>
                </a:moveTo>
                <a:lnTo>
                  <a:pt x="1182957" y="1202616"/>
                </a:lnTo>
                <a:lnTo>
                  <a:pt x="1189309" y="1208966"/>
                </a:lnTo>
                <a:lnTo>
                  <a:pt x="1208446" y="1208966"/>
                </a:lnTo>
                <a:lnTo>
                  <a:pt x="1202098" y="1202616"/>
                </a:lnTo>
                <a:close/>
              </a:path>
              <a:path w="2611755" h="2612390">
                <a:moveTo>
                  <a:pt x="1208446" y="1208966"/>
                </a:moveTo>
                <a:lnTo>
                  <a:pt x="1189309" y="1208966"/>
                </a:lnTo>
                <a:lnTo>
                  <a:pt x="1204556" y="1224206"/>
                </a:lnTo>
                <a:lnTo>
                  <a:pt x="1223679" y="1224206"/>
                </a:lnTo>
                <a:lnTo>
                  <a:pt x="1208446" y="1208966"/>
                </a:lnTo>
                <a:close/>
              </a:path>
              <a:path w="2611755" h="2612390">
                <a:moveTo>
                  <a:pt x="1223679" y="1224206"/>
                </a:moveTo>
                <a:lnTo>
                  <a:pt x="1204556" y="1224206"/>
                </a:lnTo>
                <a:lnTo>
                  <a:pt x="1217261" y="1236906"/>
                </a:lnTo>
                <a:lnTo>
                  <a:pt x="1236373" y="1236906"/>
                </a:lnTo>
                <a:lnTo>
                  <a:pt x="1223679" y="1224206"/>
                </a:lnTo>
                <a:close/>
              </a:path>
              <a:path w="2611755" h="2612390">
                <a:moveTo>
                  <a:pt x="1236373" y="1236906"/>
                </a:moveTo>
                <a:lnTo>
                  <a:pt x="1217261" y="1236906"/>
                </a:lnTo>
                <a:lnTo>
                  <a:pt x="1221073" y="1240716"/>
                </a:lnTo>
                <a:lnTo>
                  <a:pt x="1240182" y="1240716"/>
                </a:lnTo>
                <a:lnTo>
                  <a:pt x="1236373" y="1236906"/>
                </a:lnTo>
                <a:close/>
              </a:path>
              <a:path w="2611755" h="2612390">
                <a:moveTo>
                  <a:pt x="1240182" y="1240716"/>
                </a:moveTo>
                <a:lnTo>
                  <a:pt x="1221073" y="1240716"/>
                </a:lnTo>
                <a:lnTo>
                  <a:pt x="1229967" y="1249606"/>
                </a:lnTo>
                <a:lnTo>
                  <a:pt x="1249068" y="1249606"/>
                </a:lnTo>
                <a:lnTo>
                  <a:pt x="1240182" y="1240716"/>
                </a:lnTo>
                <a:close/>
              </a:path>
              <a:path w="2611755" h="2612390">
                <a:moveTo>
                  <a:pt x="1249068" y="1249606"/>
                </a:moveTo>
                <a:lnTo>
                  <a:pt x="1229967" y="1249606"/>
                </a:lnTo>
                <a:lnTo>
                  <a:pt x="1242672" y="1262306"/>
                </a:lnTo>
                <a:lnTo>
                  <a:pt x="1261763" y="1262306"/>
                </a:lnTo>
                <a:lnTo>
                  <a:pt x="1249068" y="1249606"/>
                </a:lnTo>
                <a:close/>
              </a:path>
              <a:path w="2611755" h="2612390">
                <a:moveTo>
                  <a:pt x="1261763" y="1262306"/>
                </a:moveTo>
                <a:lnTo>
                  <a:pt x="1242672" y="1262306"/>
                </a:lnTo>
                <a:lnTo>
                  <a:pt x="1249025" y="1268656"/>
                </a:lnTo>
                <a:lnTo>
                  <a:pt x="1268110" y="1268656"/>
                </a:lnTo>
                <a:lnTo>
                  <a:pt x="1261763" y="1262306"/>
                </a:lnTo>
                <a:close/>
              </a:path>
              <a:path w="2611755" h="2612390">
                <a:moveTo>
                  <a:pt x="1268110" y="1268656"/>
                </a:moveTo>
                <a:lnTo>
                  <a:pt x="1249025" y="1268656"/>
                </a:lnTo>
                <a:lnTo>
                  <a:pt x="1255378" y="1275006"/>
                </a:lnTo>
                <a:lnTo>
                  <a:pt x="1274457" y="1275006"/>
                </a:lnTo>
                <a:lnTo>
                  <a:pt x="1268110" y="1268656"/>
                </a:lnTo>
                <a:close/>
              </a:path>
              <a:path w="2611755" h="2612390">
                <a:moveTo>
                  <a:pt x="1274457" y="1275006"/>
                </a:moveTo>
                <a:lnTo>
                  <a:pt x="1255378" y="1275006"/>
                </a:lnTo>
                <a:lnTo>
                  <a:pt x="1261731" y="1281356"/>
                </a:lnTo>
                <a:lnTo>
                  <a:pt x="1280804" y="1281356"/>
                </a:lnTo>
                <a:lnTo>
                  <a:pt x="1274457" y="1275006"/>
                </a:lnTo>
                <a:close/>
              </a:path>
              <a:path w="2611755" h="2612390">
                <a:moveTo>
                  <a:pt x="1280804" y="1281356"/>
                </a:moveTo>
                <a:lnTo>
                  <a:pt x="1261731" y="1281356"/>
                </a:lnTo>
                <a:lnTo>
                  <a:pt x="1278248" y="1297866"/>
                </a:lnTo>
                <a:lnTo>
                  <a:pt x="1297307" y="1297866"/>
                </a:lnTo>
                <a:lnTo>
                  <a:pt x="1280804" y="1281356"/>
                </a:lnTo>
                <a:close/>
              </a:path>
              <a:path w="2611755" h="2612390">
                <a:moveTo>
                  <a:pt x="1297307" y="1297866"/>
                </a:moveTo>
                <a:lnTo>
                  <a:pt x="1278248" y="1297866"/>
                </a:lnTo>
                <a:lnTo>
                  <a:pt x="1284600" y="1304216"/>
                </a:lnTo>
                <a:lnTo>
                  <a:pt x="1303655" y="1304216"/>
                </a:lnTo>
                <a:lnTo>
                  <a:pt x="1297307" y="1297866"/>
                </a:lnTo>
                <a:close/>
              </a:path>
              <a:path w="2611755" h="2612390">
                <a:moveTo>
                  <a:pt x="1303655" y="1304216"/>
                </a:moveTo>
                <a:lnTo>
                  <a:pt x="1284600" y="1304216"/>
                </a:lnTo>
                <a:lnTo>
                  <a:pt x="1310011" y="1329616"/>
                </a:lnTo>
                <a:lnTo>
                  <a:pt x="1329044" y="1329616"/>
                </a:lnTo>
                <a:lnTo>
                  <a:pt x="1303655" y="1304216"/>
                </a:lnTo>
                <a:close/>
              </a:path>
              <a:path w="2611755" h="2612390">
                <a:moveTo>
                  <a:pt x="1329044" y="1329616"/>
                </a:moveTo>
                <a:lnTo>
                  <a:pt x="1310011" y="1329616"/>
                </a:lnTo>
                <a:lnTo>
                  <a:pt x="1316364" y="1335966"/>
                </a:lnTo>
                <a:lnTo>
                  <a:pt x="1335391" y="1335966"/>
                </a:lnTo>
                <a:lnTo>
                  <a:pt x="1329044" y="1329616"/>
                </a:lnTo>
                <a:close/>
              </a:path>
              <a:path w="2611755" h="2612390">
                <a:moveTo>
                  <a:pt x="1335391" y="1335966"/>
                </a:moveTo>
                <a:lnTo>
                  <a:pt x="1316364" y="1335966"/>
                </a:lnTo>
                <a:lnTo>
                  <a:pt x="1318905" y="1338506"/>
                </a:lnTo>
                <a:lnTo>
                  <a:pt x="1337930" y="1338506"/>
                </a:lnTo>
                <a:lnTo>
                  <a:pt x="1335391" y="1335966"/>
                </a:lnTo>
                <a:close/>
              </a:path>
              <a:path w="2611755" h="2612390">
                <a:moveTo>
                  <a:pt x="1337930" y="1338506"/>
                </a:moveTo>
                <a:lnTo>
                  <a:pt x="1318905" y="1338506"/>
                </a:lnTo>
                <a:lnTo>
                  <a:pt x="1341775" y="1361366"/>
                </a:lnTo>
                <a:lnTo>
                  <a:pt x="1360780" y="1361366"/>
                </a:lnTo>
                <a:lnTo>
                  <a:pt x="1337930" y="1338506"/>
                </a:lnTo>
                <a:close/>
              </a:path>
              <a:path w="2611755" h="2612390">
                <a:moveTo>
                  <a:pt x="1360780" y="1361366"/>
                </a:moveTo>
                <a:lnTo>
                  <a:pt x="1341775" y="1361366"/>
                </a:lnTo>
                <a:lnTo>
                  <a:pt x="1350669" y="1370256"/>
                </a:lnTo>
                <a:lnTo>
                  <a:pt x="1369666" y="1370256"/>
                </a:lnTo>
                <a:lnTo>
                  <a:pt x="1360780" y="1361366"/>
                </a:lnTo>
                <a:close/>
              </a:path>
              <a:path w="2611755" h="2612390">
                <a:moveTo>
                  <a:pt x="1369666" y="1370256"/>
                </a:moveTo>
                <a:lnTo>
                  <a:pt x="1350669" y="1370256"/>
                </a:lnTo>
                <a:lnTo>
                  <a:pt x="1363374" y="1382956"/>
                </a:lnTo>
                <a:lnTo>
                  <a:pt x="1382361" y="1382956"/>
                </a:lnTo>
                <a:lnTo>
                  <a:pt x="1369666" y="1370256"/>
                </a:lnTo>
                <a:close/>
              </a:path>
              <a:path w="2611755" h="2612390">
                <a:moveTo>
                  <a:pt x="1382361" y="1382956"/>
                </a:moveTo>
                <a:lnTo>
                  <a:pt x="1363374" y="1382956"/>
                </a:lnTo>
                <a:lnTo>
                  <a:pt x="1379891" y="1399466"/>
                </a:lnTo>
                <a:lnTo>
                  <a:pt x="1398863" y="1399466"/>
                </a:lnTo>
                <a:lnTo>
                  <a:pt x="1382361" y="1382956"/>
                </a:lnTo>
                <a:close/>
              </a:path>
              <a:path w="2611755" h="2612390">
                <a:moveTo>
                  <a:pt x="1398863" y="1399466"/>
                </a:moveTo>
                <a:lnTo>
                  <a:pt x="1379891" y="1399466"/>
                </a:lnTo>
                <a:lnTo>
                  <a:pt x="1388785" y="1408356"/>
                </a:lnTo>
                <a:lnTo>
                  <a:pt x="1407750" y="1408356"/>
                </a:lnTo>
                <a:lnTo>
                  <a:pt x="1398863" y="1399466"/>
                </a:lnTo>
                <a:close/>
              </a:path>
              <a:path w="2611755" h="2612390">
                <a:moveTo>
                  <a:pt x="1407750" y="1408356"/>
                </a:moveTo>
                <a:lnTo>
                  <a:pt x="1388785" y="1408356"/>
                </a:lnTo>
                <a:lnTo>
                  <a:pt x="1433254" y="1452806"/>
                </a:lnTo>
                <a:lnTo>
                  <a:pt x="1452181" y="1452806"/>
                </a:lnTo>
                <a:lnTo>
                  <a:pt x="1407750" y="1408356"/>
                </a:lnTo>
                <a:close/>
              </a:path>
              <a:path w="2611755" h="2612390">
                <a:moveTo>
                  <a:pt x="1452181" y="1452806"/>
                </a:moveTo>
                <a:lnTo>
                  <a:pt x="1433254" y="1452806"/>
                </a:lnTo>
                <a:lnTo>
                  <a:pt x="1462477" y="1482016"/>
                </a:lnTo>
                <a:lnTo>
                  <a:pt x="1481378" y="1482016"/>
                </a:lnTo>
                <a:lnTo>
                  <a:pt x="1452181" y="1452806"/>
                </a:lnTo>
                <a:close/>
              </a:path>
              <a:path w="2611755" h="2612390">
                <a:moveTo>
                  <a:pt x="1481378" y="1482016"/>
                </a:moveTo>
                <a:lnTo>
                  <a:pt x="1462477" y="1482016"/>
                </a:lnTo>
                <a:lnTo>
                  <a:pt x="1468830" y="1488366"/>
                </a:lnTo>
                <a:lnTo>
                  <a:pt x="1487725" y="1488366"/>
                </a:lnTo>
                <a:lnTo>
                  <a:pt x="1481378" y="1482016"/>
                </a:lnTo>
                <a:close/>
              </a:path>
              <a:path w="2611755" h="2612390">
                <a:moveTo>
                  <a:pt x="1487725" y="1488366"/>
                </a:moveTo>
                <a:lnTo>
                  <a:pt x="1468830" y="1488366"/>
                </a:lnTo>
                <a:lnTo>
                  <a:pt x="1487888" y="1507416"/>
                </a:lnTo>
                <a:lnTo>
                  <a:pt x="1506767" y="1507416"/>
                </a:lnTo>
                <a:lnTo>
                  <a:pt x="1487725" y="1488366"/>
                </a:lnTo>
                <a:close/>
              </a:path>
              <a:path w="2611755" h="2612390">
                <a:moveTo>
                  <a:pt x="1506767" y="1507416"/>
                </a:moveTo>
                <a:lnTo>
                  <a:pt x="1487888" y="1507416"/>
                </a:lnTo>
                <a:lnTo>
                  <a:pt x="1506946" y="1526466"/>
                </a:lnTo>
                <a:lnTo>
                  <a:pt x="1525809" y="1526466"/>
                </a:lnTo>
                <a:lnTo>
                  <a:pt x="1506767" y="1507416"/>
                </a:lnTo>
                <a:close/>
              </a:path>
              <a:path w="2611755" h="2612390">
                <a:moveTo>
                  <a:pt x="1525809" y="1526466"/>
                </a:moveTo>
                <a:lnTo>
                  <a:pt x="1506946" y="1526466"/>
                </a:lnTo>
                <a:lnTo>
                  <a:pt x="1515840" y="1535356"/>
                </a:lnTo>
                <a:lnTo>
                  <a:pt x="1534695" y="1535356"/>
                </a:lnTo>
                <a:lnTo>
                  <a:pt x="1525809" y="1526466"/>
                </a:lnTo>
                <a:close/>
              </a:path>
              <a:path w="2611755" h="2612390">
                <a:moveTo>
                  <a:pt x="1534695" y="1535356"/>
                </a:moveTo>
                <a:lnTo>
                  <a:pt x="1515840" y="1535356"/>
                </a:lnTo>
                <a:lnTo>
                  <a:pt x="1522193" y="1541706"/>
                </a:lnTo>
                <a:lnTo>
                  <a:pt x="1541042" y="1541706"/>
                </a:lnTo>
                <a:lnTo>
                  <a:pt x="1534695" y="1535356"/>
                </a:lnTo>
                <a:close/>
              </a:path>
              <a:path w="2611755" h="2612390">
                <a:moveTo>
                  <a:pt x="1541042" y="1541706"/>
                </a:moveTo>
                <a:lnTo>
                  <a:pt x="1522193" y="1541706"/>
                </a:lnTo>
                <a:lnTo>
                  <a:pt x="1538710" y="1558216"/>
                </a:lnTo>
                <a:lnTo>
                  <a:pt x="1557545" y="1558216"/>
                </a:lnTo>
                <a:lnTo>
                  <a:pt x="1541042" y="1541706"/>
                </a:lnTo>
                <a:close/>
              </a:path>
              <a:path w="2611755" h="2612390">
                <a:moveTo>
                  <a:pt x="1557545" y="1558216"/>
                </a:moveTo>
                <a:lnTo>
                  <a:pt x="1538710" y="1558216"/>
                </a:lnTo>
                <a:lnTo>
                  <a:pt x="1553956" y="1573456"/>
                </a:lnTo>
                <a:lnTo>
                  <a:pt x="1572779" y="1573456"/>
                </a:lnTo>
                <a:lnTo>
                  <a:pt x="1557545" y="1558216"/>
                </a:lnTo>
                <a:close/>
              </a:path>
              <a:path w="2611755" h="2612390">
                <a:moveTo>
                  <a:pt x="1572779" y="1573456"/>
                </a:moveTo>
                <a:lnTo>
                  <a:pt x="1553956" y="1573456"/>
                </a:lnTo>
                <a:lnTo>
                  <a:pt x="1557768" y="1577266"/>
                </a:lnTo>
                <a:lnTo>
                  <a:pt x="1576587" y="1577266"/>
                </a:lnTo>
                <a:lnTo>
                  <a:pt x="1572779" y="1573456"/>
                </a:lnTo>
                <a:close/>
              </a:path>
              <a:path w="2611755" h="2612390">
                <a:moveTo>
                  <a:pt x="1576587" y="1577266"/>
                </a:moveTo>
                <a:lnTo>
                  <a:pt x="1557768" y="1577266"/>
                </a:lnTo>
                <a:lnTo>
                  <a:pt x="1589532" y="1609016"/>
                </a:lnTo>
                <a:lnTo>
                  <a:pt x="1608323" y="1609016"/>
                </a:lnTo>
                <a:lnTo>
                  <a:pt x="1576587" y="1577266"/>
                </a:lnTo>
                <a:close/>
              </a:path>
              <a:path w="2611755" h="2612390">
                <a:moveTo>
                  <a:pt x="1608323" y="1609016"/>
                </a:moveTo>
                <a:lnTo>
                  <a:pt x="1589532" y="1609016"/>
                </a:lnTo>
                <a:lnTo>
                  <a:pt x="1595884" y="1615366"/>
                </a:lnTo>
                <a:lnTo>
                  <a:pt x="1614670" y="1615366"/>
                </a:lnTo>
                <a:lnTo>
                  <a:pt x="1608323" y="1609016"/>
                </a:lnTo>
                <a:close/>
              </a:path>
              <a:path w="2611755" h="2612390">
                <a:moveTo>
                  <a:pt x="1614670" y="1615366"/>
                </a:moveTo>
                <a:lnTo>
                  <a:pt x="1595884" y="1615366"/>
                </a:lnTo>
                <a:lnTo>
                  <a:pt x="1602237" y="1621716"/>
                </a:lnTo>
                <a:lnTo>
                  <a:pt x="1621018" y="1621716"/>
                </a:lnTo>
                <a:lnTo>
                  <a:pt x="1614670" y="1615366"/>
                </a:lnTo>
                <a:close/>
              </a:path>
              <a:path w="2611755" h="2612390">
                <a:moveTo>
                  <a:pt x="1621018" y="1621716"/>
                </a:moveTo>
                <a:lnTo>
                  <a:pt x="1602237" y="1621716"/>
                </a:lnTo>
                <a:lnTo>
                  <a:pt x="1617484" y="1636956"/>
                </a:lnTo>
                <a:lnTo>
                  <a:pt x="1636251" y="1636956"/>
                </a:lnTo>
                <a:lnTo>
                  <a:pt x="1621018" y="1621716"/>
                </a:lnTo>
                <a:close/>
              </a:path>
              <a:path w="2611755" h="2612390">
                <a:moveTo>
                  <a:pt x="1636251" y="1636956"/>
                </a:moveTo>
                <a:lnTo>
                  <a:pt x="1617484" y="1636956"/>
                </a:lnTo>
                <a:lnTo>
                  <a:pt x="1634001" y="1653466"/>
                </a:lnTo>
                <a:lnTo>
                  <a:pt x="1652754" y="1653466"/>
                </a:lnTo>
                <a:lnTo>
                  <a:pt x="1636251" y="1636956"/>
                </a:lnTo>
                <a:close/>
              </a:path>
              <a:path w="2611755" h="2612390">
                <a:moveTo>
                  <a:pt x="1652754" y="1653466"/>
                </a:moveTo>
                <a:lnTo>
                  <a:pt x="1634001" y="1653466"/>
                </a:lnTo>
                <a:lnTo>
                  <a:pt x="1665765" y="1685216"/>
                </a:lnTo>
                <a:lnTo>
                  <a:pt x="1684490" y="1685216"/>
                </a:lnTo>
                <a:lnTo>
                  <a:pt x="1652754" y="1653466"/>
                </a:lnTo>
                <a:close/>
              </a:path>
              <a:path w="2611755" h="2612390">
                <a:moveTo>
                  <a:pt x="1684490" y="1685216"/>
                </a:moveTo>
                <a:lnTo>
                  <a:pt x="1665765" y="1685216"/>
                </a:lnTo>
                <a:lnTo>
                  <a:pt x="1697528" y="1716966"/>
                </a:lnTo>
                <a:lnTo>
                  <a:pt x="1716227" y="1716966"/>
                </a:lnTo>
                <a:lnTo>
                  <a:pt x="1684490" y="1685216"/>
                </a:lnTo>
                <a:close/>
              </a:path>
              <a:path w="2611755" h="2612390">
                <a:moveTo>
                  <a:pt x="1716227" y="1716966"/>
                </a:moveTo>
                <a:lnTo>
                  <a:pt x="1697528" y="1716966"/>
                </a:lnTo>
                <a:lnTo>
                  <a:pt x="1710234" y="1729666"/>
                </a:lnTo>
                <a:lnTo>
                  <a:pt x="1728921" y="1729666"/>
                </a:lnTo>
                <a:lnTo>
                  <a:pt x="1716227" y="1716966"/>
                </a:lnTo>
                <a:close/>
              </a:path>
              <a:path w="2611755" h="2612390">
                <a:moveTo>
                  <a:pt x="1728921" y="1729666"/>
                </a:moveTo>
                <a:lnTo>
                  <a:pt x="1710234" y="1729666"/>
                </a:lnTo>
                <a:lnTo>
                  <a:pt x="1716586" y="1736016"/>
                </a:lnTo>
                <a:lnTo>
                  <a:pt x="1735269" y="1736016"/>
                </a:lnTo>
                <a:lnTo>
                  <a:pt x="1728921" y="1729666"/>
                </a:lnTo>
                <a:close/>
              </a:path>
              <a:path w="2611755" h="2612390">
                <a:moveTo>
                  <a:pt x="1735269" y="1736016"/>
                </a:moveTo>
                <a:lnTo>
                  <a:pt x="1716586" y="1736016"/>
                </a:lnTo>
                <a:lnTo>
                  <a:pt x="1719128" y="1738556"/>
                </a:lnTo>
                <a:lnTo>
                  <a:pt x="1737807" y="1738556"/>
                </a:lnTo>
                <a:lnTo>
                  <a:pt x="1735269" y="1736016"/>
                </a:lnTo>
                <a:close/>
              </a:path>
              <a:path w="2611755" h="2612390">
                <a:moveTo>
                  <a:pt x="1737807" y="1738556"/>
                </a:moveTo>
                <a:lnTo>
                  <a:pt x="1719128" y="1738556"/>
                </a:lnTo>
                <a:lnTo>
                  <a:pt x="1735645" y="1755066"/>
                </a:lnTo>
                <a:lnTo>
                  <a:pt x="1754310" y="1755066"/>
                </a:lnTo>
                <a:lnTo>
                  <a:pt x="1737807" y="1738556"/>
                </a:lnTo>
                <a:close/>
              </a:path>
              <a:path w="2611755" h="2612390">
                <a:moveTo>
                  <a:pt x="1754310" y="1755066"/>
                </a:moveTo>
                <a:lnTo>
                  <a:pt x="1735645" y="1755066"/>
                </a:lnTo>
                <a:lnTo>
                  <a:pt x="1738186" y="1757606"/>
                </a:lnTo>
                <a:lnTo>
                  <a:pt x="1756849" y="1757606"/>
                </a:lnTo>
                <a:lnTo>
                  <a:pt x="1754310" y="1755066"/>
                </a:lnTo>
                <a:close/>
              </a:path>
              <a:path w="2611755" h="2612390">
                <a:moveTo>
                  <a:pt x="1756849" y="1757606"/>
                </a:moveTo>
                <a:lnTo>
                  <a:pt x="1738186" y="1757606"/>
                </a:lnTo>
                <a:lnTo>
                  <a:pt x="1750891" y="1770306"/>
                </a:lnTo>
                <a:lnTo>
                  <a:pt x="1769544" y="1770306"/>
                </a:lnTo>
                <a:lnTo>
                  <a:pt x="1756849" y="1757606"/>
                </a:lnTo>
                <a:close/>
              </a:path>
              <a:path w="2611755" h="2612390">
                <a:moveTo>
                  <a:pt x="1769544" y="1770306"/>
                </a:moveTo>
                <a:lnTo>
                  <a:pt x="1750891" y="1770306"/>
                </a:lnTo>
                <a:lnTo>
                  <a:pt x="1754703" y="1774116"/>
                </a:lnTo>
                <a:lnTo>
                  <a:pt x="1773352" y="1774116"/>
                </a:lnTo>
                <a:lnTo>
                  <a:pt x="1769544" y="1770306"/>
                </a:lnTo>
                <a:close/>
              </a:path>
              <a:path w="2611755" h="2612390">
                <a:moveTo>
                  <a:pt x="1773352" y="1774116"/>
                </a:moveTo>
                <a:lnTo>
                  <a:pt x="1754703" y="1774116"/>
                </a:lnTo>
                <a:lnTo>
                  <a:pt x="1763597" y="1783006"/>
                </a:lnTo>
                <a:lnTo>
                  <a:pt x="1782238" y="1783006"/>
                </a:lnTo>
                <a:lnTo>
                  <a:pt x="1773352" y="1774116"/>
                </a:lnTo>
                <a:close/>
              </a:path>
              <a:path w="2611755" h="2612390">
                <a:moveTo>
                  <a:pt x="1782238" y="1783006"/>
                </a:moveTo>
                <a:lnTo>
                  <a:pt x="1763597" y="1783006"/>
                </a:lnTo>
                <a:lnTo>
                  <a:pt x="1767408" y="1786816"/>
                </a:lnTo>
                <a:lnTo>
                  <a:pt x="1786047" y="1786816"/>
                </a:lnTo>
                <a:lnTo>
                  <a:pt x="1782238" y="1783006"/>
                </a:lnTo>
                <a:close/>
              </a:path>
              <a:path w="2611755" h="2612390">
                <a:moveTo>
                  <a:pt x="1786047" y="1786816"/>
                </a:moveTo>
                <a:lnTo>
                  <a:pt x="1767408" y="1786816"/>
                </a:lnTo>
                <a:lnTo>
                  <a:pt x="1769949" y="1789356"/>
                </a:lnTo>
                <a:lnTo>
                  <a:pt x="1788586" y="1789356"/>
                </a:lnTo>
                <a:lnTo>
                  <a:pt x="1786047" y="1786816"/>
                </a:lnTo>
                <a:close/>
              </a:path>
              <a:path w="2611755" h="2612390">
                <a:moveTo>
                  <a:pt x="1788586" y="1789356"/>
                </a:moveTo>
                <a:lnTo>
                  <a:pt x="1769949" y="1789356"/>
                </a:lnTo>
                <a:lnTo>
                  <a:pt x="1782655" y="1802056"/>
                </a:lnTo>
                <a:lnTo>
                  <a:pt x="1801280" y="1802056"/>
                </a:lnTo>
                <a:lnTo>
                  <a:pt x="1788586" y="1789356"/>
                </a:lnTo>
                <a:close/>
              </a:path>
              <a:path w="2611755" h="2612390">
                <a:moveTo>
                  <a:pt x="2411887" y="2412926"/>
                </a:moveTo>
                <a:lnTo>
                  <a:pt x="2393788" y="2412926"/>
                </a:lnTo>
                <a:lnTo>
                  <a:pt x="2523384" y="2542466"/>
                </a:lnTo>
                <a:lnTo>
                  <a:pt x="2541371" y="2542466"/>
                </a:lnTo>
                <a:lnTo>
                  <a:pt x="2411887" y="2412926"/>
                </a:lnTo>
                <a:close/>
              </a:path>
              <a:path w="2611755" h="2612390">
                <a:moveTo>
                  <a:pt x="2409348" y="2410386"/>
                </a:moveTo>
                <a:lnTo>
                  <a:pt x="2391247" y="2410386"/>
                </a:lnTo>
                <a:lnTo>
                  <a:pt x="2392518" y="2411656"/>
                </a:lnTo>
                <a:lnTo>
                  <a:pt x="2410618" y="2411656"/>
                </a:lnTo>
                <a:lnTo>
                  <a:pt x="2409348" y="2410386"/>
                </a:lnTo>
                <a:close/>
              </a:path>
              <a:path w="2611755" h="2612390">
                <a:moveTo>
                  <a:pt x="2405540" y="2406576"/>
                </a:moveTo>
                <a:lnTo>
                  <a:pt x="2387435" y="2406576"/>
                </a:lnTo>
                <a:lnTo>
                  <a:pt x="2389976" y="2409116"/>
                </a:lnTo>
                <a:lnTo>
                  <a:pt x="2408079" y="2409116"/>
                </a:lnTo>
                <a:lnTo>
                  <a:pt x="2405540" y="2406576"/>
                </a:lnTo>
                <a:close/>
              </a:path>
              <a:path w="2611755" h="2612390">
                <a:moveTo>
                  <a:pt x="2403001" y="2404036"/>
                </a:moveTo>
                <a:lnTo>
                  <a:pt x="2384894" y="2404036"/>
                </a:lnTo>
                <a:lnTo>
                  <a:pt x="2386165" y="2405306"/>
                </a:lnTo>
                <a:lnTo>
                  <a:pt x="2404270" y="2405306"/>
                </a:lnTo>
                <a:lnTo>
                  <a:pt x="2403001" y="2404036"/>
                </a:lnTo>
                <a:close/>
              </a:path>
              <a:path w="2611755" h="2612390">
                <a:moveTo>
                  <a:pt x="2399192" y="2400226"/>
                </a:moveTo>
                <a:lnTo>
                  <a:pt x="2381083" y="2400226"/>
                </a:lnTo>
                <a:lnTo>
                  <a:pt x="2383624" y="2402766"/>
                </a:lnTo>
                <a:lnTo>
                  <a:pt x="2401731" y="2402766"/>
                </a:lnTo>
                <a:lnTo>
                  <a:pt x="2399192" y="2400226"/>
                </a:lnTo>
                <a:close/>
              </a:path>
              <a:path w="2611755" h="2612390">
                <a:moveTo>
                  <a:pt x="2396654" y="2397686"/>
                </a:moveTo>
                <a:lnTo>
                  <a:pt x="2378542" y="2397686"/>
                </a:lnTo>
                <a:lnTo>
                  <a:pt x="2379812" y="2398956"/>
                </a:lnTo>
                <a:lnTo>
                  <a:pt x="2397923" y="2398956"/>
                </a:lnTo>
                <a:lnTo>
                  <a:pt x="2396654" y="2397686"/>
                </a:lnTo>
                <a:close/>
              </a:path>
              <a:path w="2611755" h="2612390">
                <a:moveTo>
                  <a:pt x="2392845" y="2393876"/>
                </a:moveTo>
                <a:lnTo>
                  <a:pt x="2374730" y="2393876"/>
                </a:lnTo>
                <a:lnTo>
                  <a:pt x="2377271" y="2396416"/>
                </a:lnTo>
                <a:lnTo>
                  <a:pt x="2395384" y="2396416"/>
                </a:lnTo>
                <a:lnTo>
                  <a:pt x="2392845" y="2393876"/>
                </a:lnTo>
                <a:close/>
              </a:path>
              <a:path w="2611755" h="2612390">
                <a:moveTo>
                  <a:pt x="2390306" y="2391336"/>
                </a:moveTo>
                <a:lnTo>
                  <a:pt x="2372189" y="2391336"/>
                </a:lnTo>
                <a:lnTo>
                  <a:pt x="2373459" y="2392606"/>
                </a:lnTo>
                <a:lnTo>
                  <a:pt x="2391576" y="2392606"/>
                </a:lnTo>
                <a:lnTo>
                  <a:pt x="2390306" y="2391336"/>
                </a:lnTo>
                <a:close/>
              </a:path>
              <a:path w="2611755" h="2612390">
                <a:moveTo>
                  <a:pt x="2386498" y="2387526"/>
                </a:moveTo>
                <a:lnTo>
                  <a:pt x="2368377" y="2387526"/>
                </a:lnTo>
                <a:lnTo>
                  <a:pt x="2370918" y="2390066"/>
                </a:lnTo>
                <a:lnTo>
                  <a:pt x="2389037" y="2390066"/>
                </a:lnTo>
                <a:lnTo>
                  <a:pt x="2386498" y="2387526"/>
                </a:lnTo>
                <a:close/>
              </a:path>
              <a:path w="2611755" h="2612390">
                <a:moveTo>
                  <a:pt x="2383959" y="2384986"/>
                </a:moveTo>
                <a:lnTo>
                  <a:pt x="2365836" y="2384986"/>
                </a:lnTo>
                <a:lnTo>
                  <a:pt x="2367107" y="2386256"/>
                </a:lnTo>
                <a:lnTo>
                  <a:pt x="2385229" y="2386256"/>
                </a:lnTo>
                <a:lnTo>
                  <a:pt x="2383959" y="2384986"/>
                </a:lnTo>
                <a:close/>
              </a:path>
              <a:path w="2611755" h="2612390">
                <a:moveTo>
                  <a:pt x="2380151" y="2381176"/>
                </a:moveTo>
                <a:lnTo>
                  <a:pt x="2362024" y="2381176"/>
                </a:lnTo>
                <a:lnTo>
                  <a:pt x="2364565" y="2383716"/>
                </a:lnTo>
                <a:lnTo>
                  <a:pt x="2382690" y="2383716"/>
                </a:lnTo>
                <a:lnTo>
                  <a:pt x="2380151" y="2381176"/>
                </a:lnTo>
                <a:close/>
              </a:path>
              <a:path w="2611755" h="2612390">
                <a:moveTo>
                  <a:pt x="2377612" y="2378636"/>
                </a:moveTo>
                <a:lnTo>
                  <a:pt x="2359483" y="2378636"/>
                </a:lnTo>
                <a:lnTo>
                  <a:pt x="2360754" y="2379906"/>
                </a:lnTo>
                <a:lnTo>
                  <a:pt x="2378881" y="2379906"/>
                </a:lnTo>
                <a:lnTo>
                  <a:pt x="2377612" y="2378636"/>
                </a:lnTo>
                <a:close/>
              </a:path>
              <a:path w="2611755" h="2612390">
                <a:moveTo>
                  <a:pt x="2373803" y="2374826"/>
                </a:moveTo>
                <a:lnTo>
                  <a:pt x="2355672" y="2374826"/>
                </a:lnTo>
                <a:lnTo>
                  <a:pt x="2358213" y="2377366"/>
                </a:lnTo>
                <a:lnTo>
                  <a:pt x="2376342" y="2377366"/>
                </a:lnTo>
                <a:lnTo>
                  <a:pt x="2373803" y="2374826"/>
                </a:lnTo>
                <a:close/>
              </a:path>
              <a:path w="2611755" h="2612390">
                <a:moveTo>
                  <a:pt x="2371265" y="2372286"/>
                </a:moveTo>
                <a:lnTo>
                  <a:pt x="2353131" y="2372286"/>
                </a:lnTo>
                <a:lnTo>
                  <a:pt x="2354401" y="2373556"/>
                </a:lnTo>
                <a:lnTo>
                  <a:pt x="2372534" y="2373556"/>
                </a:lnTo>
                <a:lnTo>
                  <a:pt x="2371265" y="2372286"/>
                </a:lnTo>
                <a:close/>
              </a:path>
              <a:path w="2611755" h="2612390">
                <a:moveTo>
                  <a:pt x="2367456" y="2368476"/>
                </a:moveTo>
                <a:lnTo>
                  <a:pt x="2349319" y="2368476"/>
                </a:lnTo>
                <a:lnTo>
                  <a:pt x="2351860" y="2371016"/>
                </a:lnTo>
                <a:lnTo>
                  <a:pt x="2369995" y="2371016"/>
                </a:lnTo>
                <a:lnTo>
                  <a:pt x="2367456" y="2368476"/>
                </a:lnTo>
                <a:close/>
              </a:path>
              <a:path w="2611755" h="2612390">
                <a:moveTo>
                  <a:pt x="2364917" y="2365936"/>
                </a:moveTo>
                <a:lnTo>
                  <a:pt x="2346778" y="2365936"/>
                </a:lnTo>
                <a:lnTo>
                  <a:pt x="2348048" y="2367206"/>
                </a:lnTo>
                <a:lnTo>
                  <a:pt x="2366187" y="2367206"/>
                </a:lnTo>
                <a:lnTo>
                  <a:pt x="2364917" y="2365936"/>
                </a:lnTo>
                <a:close/>
              </a:path>
              <a:path w="2611755" h="2612390">
                <a:moveTo>
                  <a:pt x="2361109" y="2362126"/>
                </a:moveTo>
                <a:lnTo>
                  <a:pt x="2342966" y="2362126"/>
                </a:lnTo>
                <a:lnTo>
                  <a:pt x="2345507" y="2364666"/>
                </a:lnTo>
                <a:lnTo>
                  <a:pt x="2363648" y="2364666"/>
                </a:lnTo>
                <a:lnTo>
                  <a:pt x="2361109" y="2362126"/>
                </a:lnTo>
                <a:close/>
              </a:path>
              <a:path w="2611755" h="2612390">
                <a:moveTo>
                  <a:pt x="2358570" y="2359586"/>
                </a:moveTo>
                <a:lnTo>
                  <a:pt x="2340425" y="2359586"/>
                </a:lnTo>
                <a:lnTo>
                  <a:pt x="2341696" y="2360856"/>
                </a:lnTo>
                <a:lnTo>
                  <a:pt x="2359839" y="2360856"/>
                </a:lnTo>
                <a:lnTo>
                  <a:pt x="2358570" y="2359586"/>
                </a:lnTo>
                <a:close/>
              </a:path>
              <a:path w="2611755" h="2612390">
                <a:moveTo>
                  <a:pt x="2354762" y="2355776"/>
                </a:moveTo>
                <a:lnTo>
                  <a:pt x="2336613" y="2355776"/>
                </a:lnTo>
                <a:lnTo>
                  <a:pt x="2339155" y="2358316"/>
                </a:lnTo>
                <a:lnTo>
                  <a:pt x="2357301" y="2358316"/>
                </a:lnTo>
                <a:lnTo>
                  <a:pt x="2354762" y="2355776"/>
                </a:lnTo>
                <a:close/>
              </a:path>
              <a:path w="2611755" h="2612390">
                <a:moveTo>
                  <a:pt x="2352223" y="2353236"/>
                </a:moveTo>
                <a:lnTo>
                  <a:pt x="2334072" y="2353236"/>
                </a:lnTo>
                <a:lnTo>
                  <a:pt x="2335343" y="2354506"/>
                </a:lnTo>
                <a:lnTo>
                  <a:pt x="2353492" y="2354506"/>
                </a:lnTo>
                <a:lnTo>
                  <a:pt x="2352223" y="2353236"/>
                </a:lnTo>
                <a:close/>
              </a:path>
              <a:path w="2611755" h="2612390">
                <a:moveTo>
                  <a:pt x="2348414" y="2349426"/>
                </a:moveTo>
                <a:lnTo>
                  <a:pt x="2330261" y="2349426"/>
                </a:lnTo>
                <a:lnTo>
                  <a:pt x="2332802" y="2351966"/>
                </a:lnTo>
                <a:lnTo>
                  <a:pt x="2350953" y="2351966"/>
                </a:lnTo>
                <a:lnTo>
                  <a:pt x="2348414" y="2349426"/>
                </a:lnTo>
                <a:close/>
              </a:path>
              <a:path w="2611755" h="2612390">
                <a:moveTo>
                  <a:pt x="2345875" y="2346886"/>
                </a:moveTo>
                <a:lnTo>
                  <a:pt x="2327720" y="2346886"/>
                </a:lnTo>
                <a:lnTo>
                  <a:pt x="2328990" y="2348156"/>
                </a:lnTo>
                <a:lnTo>
                  <a:pt x="2347145" y="2348156"/>
                </a:lnTo>
                <a:lnTo>
                  <a:pt x="2345875" y="2346886"/>
                </a:lnTo>
                <a:close/>
              </a:path>
              <a:path w="2611755" h="2612390">
                <a:moveTo>
                  <a:pt x="2342067" y="2343076"/>
                </a:moveTo>
                <a:lnTo>
                  <a:pt x="2323908" y="2343076"/>
                </a:lnTo>
                <a:lnTo>
                  <a:pt x="2326449" y="2345616"/>
                </a:lnTo>
                <a:lnTo>
                  <a:pt x="2344606" y="2345616"/>
                </a:lnTo>
                <a:lnTo>
                  <a:pt x="2342067" y="2343076"/>
                </a:lnTo>
                <a:close/>
              </a:path>
              <a:path w="2611755" h="2612390">
                <a:moveTo>
                  <a:pt x="2339528" y="2340536"/>
                </a:moveTo>
                <a:lnTo>
                  <a:pt x="2321367" y="2340536"/>
                </a:lnTo>
                <a:lnTo>
                  <a:pt x="2322637" y="2341806"/>
                </a:lnTo>
                <a:lnTo>
                  <a:pt x="2340798" y="2341806"/>
                </a:lnTo>
                <a:lnTo>
                  <a:pt x="2339528" y="2340536"/>
                </a:lnTo>
                <a:close/>
              </a:path>
              <a:path w="2611755" h="2612390">
                <a:moveTo>
                  <a:pt x="2335720" y="2336726"/>
                </a:moveTo>
                <a:lnTo>
                  <a:pt x="2317555" y="2336726"/>
                </a:lnTo>
                <a:lnTo>
                  <a:pt x="2320096" y="2339266"/>
                </a:lnTo>
                <a:lnTo>
                  <a:pt x="2338259" y="2339266"/>
                </a:lnTo>
                <a:lnTo>
                  <a:pt x="2335720" y="2336726"/>
                </a:lnTo>
                <a:close/>
              </a:path>
              <a:path w="2611755" h="2612390">
                <a:moveTo>
                  <a:pt x="2333181" y="2334186"/>
                </a:moveTo>
                <a:lnTo>
                  <a:pt x="2315014" y="2334186"/>
                </a:lnTo>
                <a:lnTo>
                  <a:pt x="2316285" y="2335456"/>
                </a:lnTo>
                <a:lnTo>
                  <a:pt x="2334450" y="2335456"/>
                </a:lnTo>
                <a:lnTo>
                  <a:pt x="2333181" y="2334186"/>
                </a:lnTo>
                <a:close/>
              </a:path>
              <a:path w="2611755" h="2612390">
                <a:moveTo>
                  <a:pt x="2329373" y="2330376"/>
                </a:moveTo>
                <a:lnTo>
                  <a:pt x="2311203" y="2330376"/>
                </a:lnTo>
                <a:lnTo>
                  <a:pt x="2313744" y="2332916"/>
                </a:lnTo>
                <a:lnTo>
                  <a:pt x="2331911" y="2332916"/>
                </a:lnTo>
                <a:lnTo>
                  <a:pt x="2329373" y="2330376"/>
                </a:lnTo>
                <a:close/>
              </a:path>
              <a:path w="2611755" h="2612390">
                <a:moveTo>
                  <a:pt x="2326834" y="2327836"/>
                </a:moveTo>
                <a:lnTo>
                  <a:pt x="2308661" y="2327836"/>
                </a:lnTo>
                <a:lnTo>
                  <a:pt x="2309932" y="2329106"/>
                </a:lnTo>
                <a:lnTo>
                  <a:pt x="2328103" y="2329106"/>
                </a:lnTo>
                <a:lnTo>
                  <a:pt x="2326834" y="2327836"/>
                </a:lnTo>
                <a:close/>
              </a:path>
              <a:path w="2611755" h="2612390">
                <a:moveTo>
                  <a:pt x="2323025" y="2324026"/>
                </a:moveTo>
                <a:lnTo>
                  <a:pt x="2304850" y="2324026"/>
                </a:lnTo>
                <a:lnTo>
                  <a:pt x="2307391" y="2326566"/>
                </a:lnTo>
                <a:lnTo>
                  <a:pt x="2325564" y="2326566"/>
                </a:lnTo>
                <a:lnTo>
                  <a:pt x="2323025" y="2324026"/>
                </a:lnTo>
                <a:close/>
              </a:path>
              <a:path w="2611755" h="2612390">
                <a:moveTo>
                  <a:pt x="2320486" y="2321486"/>
                </a:moveTo>
                <a:lnTo>
                  <a:pt x="2302309" y="2321486"/>
                </a:lnTo>
                <a:lnTo>
                  <a:pt x="2303579" y="2322756"/>
                </a:lnTo>
                <a:lnTo>
                  <a:pt x="2321756" y="2322756"/>
                </a:lnTo>
                <a:lnTo>
                  <a:pt x="2320486" y="2321486"/>
                </a:lnTo>
                <a:close/>
              </a:path>
              <a:path w="2611755" h="2612390">
                <a:moveTo>
                  <a:pt x="2314139" y="2315136"/>
                </a:moveTo>
                <a:lnTo>
                  <a:pt x="2295956" y="2315136"/>
                </a:lnTo>
                <a:lnTo>
                  <a:pt x="2301038" y="2320216"/>
                </a:lnTo>
                <a:lnTo>
                  <a:pt x="2319217" y="2320216"/>
                </a:lnTo>
                <a:lnTo>
                  <a:pt x="2314139" y="2315136"/>
                </a:lnTo>
                <a:close/>
              </a:path>
              <a:path w="2611755" h="2612390">
                <a:moveTo>
                  <a:pt x="2310331" y="2311326"/>
                </a:moveTo>
                <a:lnTo>
                  <a:pt x="2292144" y="2311326"/>
                </a:lnTo>
                <a:lnTo>
                  <a:pt x="2294685" y="2313866"/>
                </a:lnTo>
                <a:lnTo>
                  <a:pt x="2312870" y="2313866"/>
                </a:lnTo>
                <a:lnTo>
                  <a:pt x="2310331" y="2311326"/>
                </a:lnTo>
                <a:close/>
              </a:path>
              <a:path w="2611755" h="2612390">
                <a:moveTo>
                  <a:pt x="2307792" y="2308786"/>
                </a:moveTo>
                <a:lnTo>
                  <a:pt x="2289603" y="2308786"/>
                </a:lnTo>
                <a:lnTo>
                  <a:pt x="2290874" y="2310056"/>
                </a:lnTo>
                <a:lnTo>
                  <a:pt x="2309061" y="2310056"/>
                </a:lnTo>
                <a:lnTo>
                  <a:pt x="2307792" y="2308786"/>
                </a:lnTo>
                <a:close/>
              </a:path>
              <a:path w="2611755" h="2612390">
                <a:moveTo>
                  <a:pt x="2303984" y="2304976"/>
                </a:moveTo>
                <a:lnTo>
                  <a:pt x="2285792" y="2304976"/>
                </a:lnTo>
                <a:lnTo>
                  <a:pt x="2288333" y="2307516"/>
                </a:lnTo>
                <a:lnTo>
                  <a:pt x="2306522" y="2307516"/>
                </a:lnTo>
                <a:lnTo>
                  <a:pt x="2303984" y="2304976"/>
                </a:lnTo>
                <a:close/>
              </a:path>
              <a:path w="2611755" h="2612390">
                <a:moveTo>
                  <a:pt x="2301445" y="2302436"/>
                </a:moveTo>
                <a:lnTo>
                  <a:pt x="2283250" y="2302436"/>
                </a:lnTo>
                <a:lnTo>
                  <a:pt x="2284521" y="2303706"/>
                </a:lnTo>
                <a:lnTo>
                  <a:pt x="2302714" y="2303706"/>
                </a:lnTo>
                <a:lnTo>
                  <a:pt x="2301445" y="2302436"/>
                </a:lnTo>
                <a:close/>
              </a:path>
              <a:path w="2611755" h="2612390">
                <a:moveTo>
                  <a:pt x="2297636" y="2298626"/>
                </a:moveTo>
                <a:lnTo>
                  <a:pt x="2279439" y="2298626"/>
                </a:lnTo>
                <a:lnTo>
                  <a:pt x="2281980" y="2301166"/>
                </a:lnTo>
                <a:lnTo>
                  <a:pt x="2300175" y="2301166"/>
                </a:lnTo>
                <a:lnTo>
                  <a:pt x="2297636" y="2298626"/>
                </a:lnTo>
                <a:close/>
              </a:path>
              <a:path w="2611755" h="2612390">
                <a:moveTo>
                  <a:pt x="2295097" y="2296086"/>
                </a:moveTo>
                <a:lnTo>
                  <a:pt x="2276898" y="2296086"/>
                </a:lnTo>
                <a:lnTo>
                  <a:pt x="2278168" y="2297356"/>
                </a:lnTo>
                <a:lnTo>
                  <a:pt x="2296367" y="2297356"/>
                </a:lnTo>
                <a:lnTo>
                  <a:pt x="2295097" y="2296086"/>
                </a:lnTo>
                <a:close/>
              </a:path>
              <a:path w="2611755" h="2612390">
                <a:moveTo>
                  <a:pt x="2291289" y="2292276"/>
                </a:moveTo>
                <a:lnTo>
                  <a:pt x="2273086" y="2292276"/>
                </a:lnTo>
                <a:lnTo>
                  <a:pt x="2275627" y="2294816"/>
                </a:lnTo>
                <a:lnTo>
                  <a:pt x="2293828" y="2294816"/>
                </a:lnTo>
                <a:lnTo>
                  <a:pt x="2291289" y="2292276"/>
                </a:lnTo>
                <a:close/>
              </a:path>
              <a:path w="2611755" h="2612390">
                <a:moveTo>
                  <a:pt x="2288750" y="2289736"/>
                </a:moveTo>
                <a:lnTo>
                  <a:pt x="2270545" y="2289736"/>
                </a:lnTo>
                <a:lnTo>
                  <a:pt x="2271816" y="2291006"/>
                </a:lnTo>
                <a:lnTo>
                  <a:pt x="2290020" y="2291006"/>
                </a:lnTo>
                <a:lnTo>
                  <a:pt x="2288750" y="2289736"/>
                </a:lnTo>
                <a:close/>
              </a:path>
              <a:path w="2611755" h="2612390">
                <a:moveTo>
                  <a:pt x="2284942" y="2285926"/>
                </a:moveTo>
                <a:lnTo>
                  <a:pt x="2266733" y="2285926"/>
                </a:lnTo>
                <a:lnTo>
                  <a:pt x="2269274" y="2288466"/>
                </a:lnTo>
                <a:lnTo>
                  <a:pt x="2287481" y="2288466"/>
                </a:lnTo>
                <a:lnTo>
                  <a:pt x="2284942" y="2285926"/>
                </a:lnTo>
                <a:close/>
              </a:path>
              <a:path w="2611755" h="2612390">
                <a:moveTo>
                  <a:pt x="2282403" y="2283386"/>
                </a:moveTo>
                <a:lnTo>
                  <a:pt x="2264192" y="2283386"/>
                </a:lnTo>
                <a:lnTo>
                  <a:pt x="2265463" y="2284656"/>
                </a:lnTo>
                <a:lnTo>
                  <a:pt x="2283672" y="2284656"/>
                </a:lnTo>
                <a:lnTo>
                  <a:pt x="2282403" y="2283386"/>
                </a:lnTo>
                <a:close/>
              </a:path>
              <a:path w="2611755" h="2612390">
                <a:moveTo>
                  <a:pt x="2278594" y="2279576"/>
                </a:moveTo>
                <a:lnTo>
                  <a:pt x="2260381" y="2279576"/>
                </a:lnTo>
                <a:lnTo>
                  <a:pt x="2262922" y="2282116"/>
                </a:lnTo>
                <a:lnTo>
                  <a:pt x="2281133" y="2282116"/>
                </a:lnTo>
                <a:lnTo>
                  <a:pt x="2278594" y="2279576"/>
                </a:lnTo>
                <a:close/>
              </a:path>
              <a:path w="2611755" h="2612390">
                <a:moveTo>
                  <a:pt x="2276056" y="2277036"/>
                </a:moveTo>
                <a:lnTo>
                  <a:pt x="2257840" y="2277036"/>
                </a:lnTo>
                <a:lnTo>
                  <a:pt x="2259110" y="2278306"/>
                </a:lnTo>
                <a:lnTo>
                  <a:pt x="2277325" y="2278306"/>
                </a:lnTo>
                <a:lnTo>
                  <a:pt x="2276056" y="2277036"/>
                </a:lnTo>
                <a:close/>
              </a:path>
              <a:path w="2611755" h="2612390">
                <a:moveTo>
                  <a:pt x="2272247" y="2273226"/>
                </a:moveTo>
                <a:lnTo>
                  <a:pt x="2254028" y="2273226"/>
                </a:lnTo>
                <a:lnTo>
                  <a:pt x="2256569" y="2275766"/>
                </a:lnTo>
                <a:lnTo>
                  <a:pt x="2274786" y="2275766"/>
                </a:lnTo>
                <a:lnTo>
                  <a:pt x="2272247" y="2273226"/>
                </a:lnTo>
                <a:close/>
              </a:path>
              <a:path w="2611755" h="2612390">
                <a:moveTo>
                  <a:pt x="2269708" y="2270686"/>
                </a:moveTo>
                <a:lnTo>
                  <a:pt x="2251487" y="2270686"/>
                </a:lnTo>
                <a:lnTo>
                  <a:pt x="2252757" y="2271956"/>
                </a:lnTo>
                <a:lnTo>
                  <a:pt x="2270978" y="2271956"/>
                </a:lnTo>
                <a:lnTo>
                  <a:pt x="2269708" y="2270686"/>
                </a:lnTo>
                <a:close/>
              </a:path>
              <a:path w="2611755" h="2612390">
                <a:moveTo>
                  <a:pt x="2265900" y="2266876"/>
                </a:moveTo>
                <a:lnTo>
                  <a:pt x="2247675" y="2266876"/>
                </a:lnTo>
                <a:lnTo>
                  <a:pt x="2250216" y="2269416"/>
                </a:lnTo>
                <a:lnTo>
                  <a:pt x="2268439" y="2269416"/>
                </a:lnTo>
                <a:lnTo>
                  <a:pt x="2265900" y="2266876"/>
                </a:lnTo>
                <a:close/>
              </a:path>
              <a:path w="2611755" h="2612390">
                <a:moveTo>
                  <a:pt x="2263361" y="2264336"/>
                </a:moveTo>
                <a:lnTo>
                  <a:pt x="2245134" y="2264336"/>
                </a:lnTo>
                <a:lnTo>
                  <a:pt x="2246405" y="2265606"/>
                </a:lnTo>
                <a:lnTo>
                  <a:pt x="2264630" y="2265606"/>
                </a:lnTo>
                <a:lnTo>
                  <a:pt x="2263361" y="2264336"/>
                </a:lnTo>
                <a:close/>
              </a:path>
              <a:path w="2611755" h="2612390">
                <a:moveTo>
                  <a:pt x="2259553" y="2260526"/>
                </a:moveTo>
                <a:lnTo>
                  <a:pt x="2241322" y="2260526"/>
                </a:lnTo>
                <a:lnTo>
                  <a:pt x="2243864" y="2263066"/>
                </a:lnTo>
                <a:lnTo>
                  <a:pt x="2262092" y="2263066"/>
                </a:lnTo>
                <a:lnTo>
                  <a:pt x="2259553" y="2260526"/>
                </a:lnTo>
                <a:close/>
              </a:path>
              <a:path w="2611755" h="2612390">
                <a:moveTo>
                  <a:pt x="2257014" y="2257986"/>
                </a:moveTo>
                <a:lnTo>
                  <a:pt x="2238781" y="2257986"/>
                </a:lnTo>
                <a:lnTo>
                  <a:pt x="2240052" y="2259256"/>
                </a:lnTo>
                <a:lnTo>
                  <a:pt x="2258283" y="2259256"/>
                </a:lnTo>
                <a:lnTo>
                  <a:pt x="2257014" y="2257986"/>
                </a:lnTo>
                <a:close/>
              </a:path>
              <a:path w="2611755" h="2612390">
                <a:moveTo>
                  <a:pt x="2250666" y="2251636"/>
                </a:moveTo>
                <a:lnTo>
                  <a:pt x="2232429" y="2251636"/>
                </a:lnTo>
                <a:lnTo>
                  <a:pt x="2237511" y="2256716"/>
                </a:lnTo>
                <a:lnTo>
                  <a:pt x="2255744" y="2256716"/>
                </a:lnTo>
                <a:lnTo>
                  <a:pt x="2250666" y="2251636"/>
                </a:lnTo>
                <a:close/>
              </a:path>
              <a:path w="2611755" h="2612390">
                <a:moveTo>
                  <a:pt x="2244319" y="2245286"/>
                </a:moveTo>
                <a:lnTo>
                  <a:pt x="2226076" y="2245286"/>
                </a:lnTo>
                <a:lnTo>
                  <a:pt x="2231158" y="2250366"/>
                </a:lnTo>
                <a:lnTo>
                  <a:pt x="2249397" y="2250366"/>
                </a:lnTo>
                <a:lnTo>
                  <a:pt x="2244319" y="2245286"/>
                </a:lnTo>
                <a:close/>
              </a:path>
              <a:path w="2611755" h="2612390">
                <a:moveTo>
                  <a:pt x="2237972" y="2238936"/>
                </a:moveTo>
                <a:lnTo>
                  <a:pt x="2219723" y="2238936"/>
                </a:lnTo>
                <a:lnTo>
                  <a:pt x="2224805" y="2244016"/>
                </a:lnTo>
                <a:lnTo>
                  <a:pt x="2243050" y="2244016"/>
                </a:lnTo>
                <a:lnTo>
                  <a:pt x="2237972" y="2238936"/>
                </a:lnTo>
                <a:close/>
              </a:path>
              <a:path w="2611755" h="2612390">
                <a:moveTo>
                  <a:pt x="2231625" y="2232586"/>
                </a:moveTo>
                <a:lnTo>
                  <a:pt x="2213370" y="2232586"/>
                </a:lnTo>
                <a:lnTo>
                  <a:pt x="2218453" y="2237666"/>
                </a:lnTo>
                <a:lnTo>
                  <a:pt x="2236702" y="2237666"/>
                </a:lnTo>
                <a:lnTo>
                  <a:pt x="2231625" y="2232586"/>
                </a:lnTo>
                <a:close/>
              </a:path>
              <a:path w="2611755" h="2612390">
                <a:moveTo>
                  <a:pt x="2225277" y="2226236"/>
                </a:moveTo>
                <a:lnTo>
                  <a:pt x="2207018" y="2226236"/>
                </a:lnTo>
                <a:lnTo>
                  <a:pt x="2212100" y="2231316"/>
                </a:lnTo>
                <a:lnTo>
                  <a:pt x="2230355" y="2231316"/>
                </a:lnTo>
                <a:lnTo>
                  <a:pt x="2225277" y="2226236"/>
                </a:lnTo>
                <a:close/>
              </a:path>
              <a:path w="2611755" h="2612390">
                <a:moveTo>
                  <a:pt x="2218930" y="2219886"/>
                </a:moveTo>
                <a:lnTo>
                  <a:pt x="2200665" y="2219886"/>
                </a:lnTo>
                <a:lnTo>
                  <a:pt x="2205747" y="2224966"/>
                </a:lnTo>
                <a:lnTo>
                  <a:pt x="2224008" y="2224966"/>
                </a:lnTo>
                <a:lnTo>
                  <a:pt x="2218930" y="2219886"/>
                </a:lnTo>
                <a:close/>
              </a:path>
              <a:path w="2611755" h="2612390">
                <a:moveTo>
                  <a:pt x="2212583" y="2213536"/>
                </a:moveTo>
                <a:lnTo>
                  <a:pt x="2194312" y="2213536"/>
                </a:lnTo>
                <a:lnTo>
                  <a:pt x="2199394" y="2218616"/>
                </a:lnTo>
                <a:lnTo>
                  <a:pt x="2217661" y="2218616"/>
                </a:lnTo>
                <a:lnTo>
                  <a:pt x="2212583" y="2213536"/>
                </a:lnTo>
                <a:close/>
              </a:path>
              <a:path w="2611755" h="2612390">
                <a:moveTo>
                  <a:pt x="2207505" y="2208456"/>
                </a:moveTo>
                <a:lnTo>
                  <a:pt x="2189230" y="2208456"/>
                </a:lnTo>
                <a:lnTo>
                  <a:pt x="2193042" y="2212266"/>
                </a:lnTo>
                <a:lnTo>
                  <a:pt x="2211313" y="2212266"/>
                </a:lnTo>
                <a:lnTo>
                  <a:pt x="2207505" y="2208456"/>
                </a:lnTo>
                <a:close/>
              </a:path>
              <a:path w="2611755" h="2612390">
                <a:moveTo>
                  <a:pt x="2201158" y="2202106"/>
                </a:moveTo>
                <a:lnTo>
                  <a:pt x="2182877" y="2202106"/>
                </a:lnTo>
                <a:lnTo>
                  <a:pt x="2187959" y="2207186"/>
                </a:lnTo>
                <a:lnTo>
                  <a:pt x="2206236" y="2207186"/>
                </a:lnTo>
                <a:lnTo>
                  <a:pt x="2201158" y="2202106"/>
                </a:lnTo>
                <a:close/>
              </a:path>
              <a:path w="2611755" h="2612390">
                <a:moveTo>
                  <a:pt x="2194811" y="2195756"/>
                </a:moveTo>
                <a:lnTo>
                  <a:pt x="2176525" y="2195756"/>
                </a:lnTo>
                <a:lnTo>
                  <a:pt x="2181607" y="2200836"/>
                </a:lnTo>
                <a:lnTo>
                  <a:pt x="2199888" y="2200836"/>
                </a:lnTo>
                <a:lnTo>
                  <a:pt x="2194811" y="2195756"/>
                </a:lnTo>
                <a:close/>
              </a:path>
              <a:path w="2611755" h="2612390">
                <a:moveTo>
                  <a:pt x="2188463" y="2189406"/>
                </a:moveTo>
                <a:lnTo>
                  <a:pt x="2170172" y="2189406"/>
                </a:lnTo>
                <a:lnTo>
                  <a:pt x="2175254" y="2194486"/>
                </a:lnTo>
                <a:lnTo>
                  <a:pt x="2193541" y="2194486"/>
                </a:lnTo>
                <a:lnTo>
                  <a:pt x="2188463" y="2189406"/>
                </a:lnTo>
                <a:close/>
              </a:path>
              <a:path w="2611755" h="2612390">
                <a:moveTo>
                  <a:pt x="2182116" y="2183056"/>
                </a:moveTo>
                <a:lnTo>
                  <a:pt x="2163819" y="2183056"/>
                </a:lnTo>
                <a:lnTo>
                  <a:pt x="2168901" y="2188136"/>
                </a:lnTo>
                <a:lnTo>
                  <a:pt x="2187194" y="2188136"/>
                </a:lnTo>
                <a:lnTo>
                  <a:pt x="2182116" y="2183056"/>
                </a:lnTo>
                <a:close/>
              </a:path>
              <a:path w="2611755" h="2612390">
                <a:moveTo>
                  <a:pt x="2175769" y="2176706"/>
                </a:moveTo>
                <a:lnTo>
                  <a:pt x="2157466" y="2176706"/>
                </a:lnTo>
                <a:lnTo>
                  <a:pt x="2162548" y="2181786"/>
                </a:lnTo>
                <a:lnTo>
                  <a:pt x="2180847" y="2181786"/>
                </a:lnTo>
                <a:lnTo>
                  <a:pt x="2175769" y="2176706"/>
                </a:lnTo>
                <a:close/>
              </a:path>
              <a:path w="2611755" h="2612390">
                <a:moveTo>
                  <a:pt x="2169421" y="2170356"/>
                </a:moveTo>
                <a:lnTo>
                  <a:pt x="2151114" y="2170356"/>
                </a:lnTo>
                <a:lnTo>
                  <a:pt x="2156196" y="2175436"/>
                </a:lnTo>
                <a:lnTo>
                  <a:pt x="2174499" y="2175436"/>
                </a:lnTo>
                <a:lnTo>
                  <a:pt x="2169421" y="2170356"/>
                </a:lnTo>
                <a:close/>
              </a:path>
              <a:path w="2611755" h="2612390">
                <a:moveTo>
                  <a:pt x="2163074" y="2164006"/>
                </a:moveTo>
                <a:lnTo>
                  <a:pt x="2144761" y="2164006"/>
                </a:lnTo>
                <a:lnTo>
                  <a:pt x="2149843" y="2169086"/>
                </a:lnTo>
                <a:lnTo>
                  <a:pt x="2168152" y="2169086"/>
                </a:lnTo>
                <a:lnTo>
                  <a:pt x="2163074" y="2164006"/>
                </a:lnTo>
                <a:close/>
              </a:path>
              <a:path w="2611755" h="2612390">
                <a:moveTo>
                  <a:pt x="2156727" y="2157656"/>
                </a:moveTo>
                <a:lnTo>
                  <a:pt x="2138408" y="2157656"/>
                </a:lnTo>
                <a:lnTo>
                  <a:pt x="2143490" y="2162736"/>
                </a:lnTo>
                <a:lnTo>
                  <a:pt x="2161805" y="2162736"/>
                </a:lnTo>
                <a:lnTo>
                  <a:pt x="2156727" y="2157656"/>
                </a:lnTo>
                <a:close/>
              </a:path>
              <a:path w="2611755" h="2612390">
                <a:moveTo>
                  <a:pt x="2150380" y="2151306"/>
                </a:moveTo>
                <a:lnTo>
                  <a:pt x="2132055" y="2151306"/>
                </a:lnTo>
                <a:lnTo>
                  <a:pt x="2137138" y="2156386"/>
                </a:lnTo>
                <a:lnTo>
                  <a:pt x="2155458" y="2156386"/>
                </a:lnTo>
                <a:lnTo>
                  <a:pt x="2150380" y="2151306"/>
                </a:lnTo>
                <a:close/>
              </a:path>
              <a:path w="2611755" h="2612390">
                <a:moveTo>
                  <a:pt x="2144032" y="2144956"/>
                </a:moveTo>
                <a:lnTo>
                  <a:pt x="2125703" y="2144956"/>
                </a:lnTo>
                <a:lnTo>
                  <a:pt x="2130785" y="2150036"/>
                </a:lnTo>
                <a:lnTo>
                  <a:pt x="2149110" y="2150036"/>
                </a:lnTo>
                <a:lnTo>
                  <a:pt x="2144032" y="2144956"/>
                </a:lnTo>
                <a:close/>
              </a:path>
              <a:path w="2611755" h="2612390">
                <a:moveTo>
                  <a:pt x="2137685" y="2138606"/>
                </a:moveTo>
                <a:lnTo>
                  <a:pt x="2119350" y="2138606"/>
                </a:lnTo>
                <a:lnTo>
                  <a:pt x="2124432" y="2143686"/>
                </a:lnTo>
                <a:lnTo>
                  <a:pt x="2142763" y="2143686"/>
                </a:lnTo>
                <a:lnTo>
                  <a:pt x="2137685" y="2138606"/>
                </a:lnTo>
                <a:close/>
              </a:path>
              <a:path w="2611755" h="2612390">
                <a:moveTo>
                  <a:pt x="2131338" y="2132256"/>
                </a:moveTo>
                <a:lnTo>
                  <a:pt x="2112997" y="2132256"/>
                </a:lnTo>
                <a:lnTo>
                  <a:pt x="2118079" y="2137336"/>
                </a:lnTo>
                <a:lnTo>
                  <a:pt x="2136416" y="2137336"/>
                </a:lnTo>
                <a:lnTo>
                  <a:pt x="2131338" y="2132256"/>
                </a:lnTo>
                <a:close/>
              </a:path>
              <a:path w="2611755" h="2612390">
                <a:moveTo>
                  <a:pt x="2124991" y="2125906"/>
                </a:moveTo>
                <a:lnTo>
                  <a:pt x="2106644" y="2125906"/>
                </a:lnTo>
                <a:lnTo>
                  <a:pt x="2111727" y="2130986"/>
                </a:lnTo>
                <a:lnTo>
                  <a:pt x="2130068" y="2130986"/>
                </a:lnTo>
                <a:lnTo>
                  <a:pt x="2124991" y="2125906"/>
                </a:lnTo>
                <a:close/>
              </a:path>
              <a:path w="2611755" h="2612390">
                <a:moveTo>
                  <a:pt x="2118643" y="2119556"/>
                </a:moveTo>
                <a:lnTo>
                  <a:pt x="2100292" y="2119556"/>
                </a:lnTo>
                <a:lnTo>
                  <a:pt x="2105374" y="2124636"/>
                </a:lnTo>
                <a:lnTo>
                  <a:pt x="2123721" y="2124636"/>
                </a:lnTo>
                <a:lnTo>
                  <a:pt x="2118643" y="2119556"/>
                </a:lnTo>
                <a:close/>
              </a:path>
              <a:path w="2611755" h="2612390">
                <a:moveTo>
                  <a:pt x="2112296" y="2113206"/>
                </a:moveTo>
                <a:lnTo>
                  <a:pt x="2093939" y="2113206"/>
                </a:lnTo>
                <a:lnTo>
                  <a:pt x="2099021" y="2118286"/>
                </a:lnTo>
                <a:lnTo>
                  <a:pt x="2117374" y="2118286"/>
                </a:lnTo>
                <a:lnTo>
                  <a:pt x="2112296" y="2113206"/>
                </a:lnTo>
                <a:close/>
              </a:path>
              <a:path w="2611755" h="2612390">
                <a:moveTo>
                  <a:pt x="2105949" y="2106856"/>
                </a:moveTo>
                <a:lnTo>
                  <a:pt x="2087586" y="2106856"/>
                </a:lnTo>
                <a:lnTo>
                  <a:pt x="2092668" y="2111936"/>
                </a:lnTo>
                <a:lnTo>
                  <a:pt x="2111027" y="2111936"/>
                </a:lnTo>
                <a:lnTo>
                  <a:pt x="2105949" y="2106856"/>
                </a:lnTo>
                <a:close/>
              </a:path>
              <a:path w="2611755" h="2612390">
                <a:moveTo>
                  <a:pt x="2099602" y="2100506"/>
                </a:moveTo>
                <a:lnTo>
                  <a:pt x="2081233" y="2100506"/>
                </a:lnTo>
                <a:lnTo>
                  <a:pt x="2086316" y="2105586"/>
                </a:lnTo>
                <a:lnTo>
                  <a:pt x="2104679" y="2105586"/>
                </a:lnTo>
                <a:lnTo>
                  <a:pt x="2099602" y="2100506"/>
                </a:lnTo>
                <a:close/>
              </a:path>
              <a:path w="2611755" h="2612390">
                <a:moveTo>
                  <a:pt x="2093254" y="2094156"/>
                </a:moveTo>
                <a:lnTo>
                  <a:pt x="2074881" y="2094156"/>
                </a:lnTo>
                <a:lnTo>
                  <a:pt x="2079963" y="2099236"/>
                </a:lnTo>
                <a:lnTo>
                  <a:pt x="2098332" y="2099236"/>
                </a:lnTo>
                <a:lnTo>
                  <a:pt x="2093254" y="2094156"/>
                </a:lnTo>
                <a:close/>
              </a:path>
              <a:path w="2611755" h="2612390">
                <a:moveTo>
                  <a:pt x="2086907" y="2087806"/>
                </a:moveTo>
                <a:lnTo>
                  <a:pt x="2068528" y="2087806"/>
                </a:lnTo>
                <a:lnTo>
                  <a:pt x="2073610" y="2092886"/>
                </a:lnTo>
                <a:lnTo>
                  <a:pt x="2091985" y="2092886"/>
                </a:lnTo>
                <a:lnTo>
                  <a:pt x="2086907" y="2087806"/>
                </a:lnTo>
                <a:close/>
              </a:path>
              <a:path w="2611755" h="2612390">
                <a:moveTo>
                  <a:pt x="2080560" y="2081456"/>
                </a:moveTo>
                <a:lnTo>
                  <a:pt x="2062175" y="2081456"/>
                </a:lnTo>
                <a:lnTo>
                  <a:pt x="2067257" y="2086536"/>
                </a:lnTo>
                <a:lnTo>
                  <a:pt x="2085638" y="2086536"/>
                </a:lnTo>
                <a:lnTo>
                  <a:pt x="2080560" y="2081456"/>
                </a:lnTo>
                <a:close/>
              </a:path>
              <a:path w="2611755" h="2612390">
                <a:moveTo>
                  <a:pt x="2074213" y="2075106"/>
                </a:moveTo>
                <a:lnTo>
                  <a:pt x="2055823" y="2075106"/>
                </a:lnTo>
                <a:lnTo>
                  <a:pt x="2060905" y="2080186"/>
                </a:lnTo>
                <a:lnTo>
                  <a:pt x="2079290" y="2080186"/>
                </a:lnTo>
                <a:lnTo>
                  <a:pt x="2074213" y="2075106"/>
                </a:lnTo>
                <a:close/>
              </a:path>
              <a:path w="2611755" h="2612390">
                <a:moveTo>
                  <a:pt x="2067865" y="2068756"/>
                </a:moveTo>
                <a:lnTo>
                  <a:pt x="2049470" y="2068756"/>
                </a:lnTo>
                <a:lnTo>
                  <a:pt x="2054552" y="2073836"/>
                </a:lnTo>
                <a:lnTo>
                  <a:pt x="2072943" y="2073836"/>
                </a:lnTo>
                <a:lnTo>
                  <a:pt x="2067865" y="2068756"/>
                </a:lnTo>
                <a:close/>
              </a:path>
              <a:path w="2611755" h="2612390">
                <a:moveTo>
                  <a:pt x="2061518" y="2062406"/>
                </a:moveTo>
                <a:lnTo>
                  <a:pt x="2043117" y="2062406"/>
                </a:lnTo>
                <a:lnTo>
                  <a:pt x="2048199" y="2067486"/>
                </a:lnTo>
                <a:lnTo>
                  <a:pt x="2066596" y="2067486"/>
                </a:lnTo>
                <a:lnTo>
                  <a:pt x="2061518" y="2062406"/>
                </a:lnTo>
                <a:close/>
              </a:path>
              <a:path w="2611755" h="2612390">
                <a:moveTo>
                  <a:pt x="2055171" y="2056056"/>
                </a:moveTo>
                <a:lnTo>
                  <a:pt x="2036764" y="2056056"/>
                </a:lnTo>
                <a:lnTo>
                  <a:pt x="2041847" y="2061136"/>
                </a:lnTo>
                <a:lnTo>
                  <a:pt x="2060249" y="2061136"/>
                </a:lnTo>
                <a:lnTo>
                  <a:pt x="2055171" y="2056056"/>
                </a:lnTo>
                <a:close/>
              </a:path>
              <a:path w="2611755" h="2612390">
                <a:moveTo>
                  <a:pt x="2048823" y="2049706"/>
                </a:moveTo>
                <a:lnTo>
                  <a:pt x="2030412" y="2049706"/>
                </a:lnTo>
                <a:lnTo>
                  <a:pt x="2035494" y="2054786"/>
                </a:lnTo>
                <a:lnTo>
                  <a:pt x="2053901" y="2054786"/>
                </a:lnTo>
                <a:lnTo>
                  <a:pt x="2048823" y="2049706"/>
                </a:lnTo>
                <a:close/>
              </a:path>
              <a:path w="2611755" h="2612390">
                <a:moveTo>
                  <a:pt x="2042476" y="2043356"/>
                </a:moveTo>
                <a:lnTo>
                  <a:pt x="2024059" y="2043356"/>
                </a:lnTo>
                <a:lnTo>
                  <a:pt x="2029141" y="2048436"/>
                </a:lnTo>
                <a:lnTo>
                  <a:pt x="2047554" y="2048436"/>
                </a:lnTo>
                <a:lnTo>
                  <a:pt x="2042476" y="2043356"/>
                </a:lnTo>
                <a:close/>
              </a:path>
              <a:path w="2611755" h="2612390">
                <a:moveTo>
                  <a:pt x="2036129" y="2037006"/>
                </a:moveTo>
                <a:lnTo>
                  <a:pt x="2017706" y="2037006"/>
                </a:lnTo>
                <a:lnTo>
                  <a:pt x="2022788" y="2042086"/>
                </a:lnTo>
                <a:lnTo>
                  <a:pt x="2041207" y="2042086"/>
                </a:lnTo>
                <a:lnTo>
                  <a:pt x="2036129" y="2037006"/>
                </a:lnTo>
                <a:close/>
              </a:path>
              <a:path w="2611755" h="2612390">
                <a:moveTo>
                  <a:pt x="2029782" y="2030656"/>
                </a:moveTo>
                <a:lnTo>
                  <a:pt x="2011353" y="2030656"/>
                </a:lnTo>
                <a:lnTo>
                  <a:pt x="2016436" y="2035736"/>
                </a:lnTo>
                <a:lnTo>
                  <a:pt x="2034859" y="2035736"/>
                </a:lnTo>
                <a:lnTo>
                  <a:pt x="2029782" y="2030656"/>
                </a:lnTo>
                <a:close/>
              </a:path>
              <a:path w="2611755" h="2612390">
                <a:moveTo>
                  <a:pt x="2023434" y="2024306"/>
                </a:moveTo>
                <a:lnTo>
                  <a:pt x="2005001" y="2024306"/>
                </a:lnTo>
                <a:lnTo>
                  <a:pt x="2010083" y="2029386"/>
                </a:lnTo>
                <a:lnTo>
                  <a:pt x="2028512" y="2029386"/>
                </a:lnTo>
                <a:lnTo>
                  <a:pt x="2023434" y="2024306"/>
                </a:lnTo>
                <a:close/>
              </a:path>
              <a:path w="2611755" h="2612390">
                <a:moveTo>
                  <a:pt x="2017087" y="2017956"/>
                </a:moveTo>
                <a:lnTo>
                  <a:pt x="1998648" y="2017956"/>
                </a:lnTo>
                <a:lnTo>
                  <a:pt x="2003730" y="2023036"/>
                </a:lnTo>
                <a:lnTo>
                  <a:pt x="2022165" y="2023036"/>
                </a:lnTo>
                <a:lnTo>
                  <a:pt x="2017087" y="2017956"/>
                </a:lnTo>
                <a:close/>
              </a:path>
              <a:path w="2611755" h="2612390">
                <a:moveTo>
                  <a:pt x="2010740" y="2011606"/>
                </a:moveTo>
                <a:lnTo>
                  <a:pt x="1992295" y="2011606"/>
                </a:lnTo>
                <a:lnTo>
                  <a:pt x="1997377" y="2016686"/>
                </a:lnTo>
                <a:lnTo>
                  <a:pt x="2015818" y="2016686"/>
                </a:lnTo>
                <a:lnTo>
                  <a:pt x="2010740" y="2011606"/>
                </a:lnTo>
                <a:close/>
              </a:path>
              <a:path w="2611755" h="2612390">
                <a:moveTo>
                  <a:pt x="1802550" y="1803326"/>
                </a:moveTo>
                <a:lnTo>
                  <a:pt x="1783925" y="1803326"/>
                </a:lnTo>
                <a:lnTo>
                  <a:pt x="1991025" y="2010336"/>
                </a:lnTo>
                <a:lnTo>
                  <a:pt x="2009470" y="2010336"/>
                </a:lnTo>
                <a:lnTo>
                  <a:pt x="1802550" y="1803326"/>
                </a:lnTo>
                <a:close/>
              </a:path>
              <a:path w="2611755" h="2612390">
                <a:moveTo>
                  <a:pt x="2541371" y="2542466"/>
                </a:moveTo>
                <a:lnTo>
                  <a:pt x="2523384" y="2542466"/>
                </a:lnTo>
                <a:lnTo>
                  <a:pt x="2593264" y="2612316"/>
                </a:lnTo>
                <a:lnTo>
                  <a:pt x="2611191" y="2612316"/>
                </a:lnTo>
                <a:lnTo>
                  <a:pt x="2541371" y="2542466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0" y="4260772"/>
            <a:ext cx="2593340" cy="2592705"/>
          </a:xfrm>
          <a:custGeom>
            <a:avLst/>
            <a:gdLst/>
            <a:ahLst/>
            <a:cxnLst/>
            <a:rect l="l" t="t" r="r" b="b"/>
            <a:pathLst>
              <a:path w="2593340" h="2592704">
                <a:moveTo>
                  <a:pt x="0" y="0"/>
                </a:moveTo>
                <a:lnTo>
                  <a:pt x="0" y="2617"/>
                </a:lnTo>
                <a:lnTo>
                  <a:pt x="2618" y="2617"/>
                </a:lnTo>
                <a:lnTo>
                  <a:pt x="0" y="0"/>
                </a:lnTo>
                <a:close/>
              </a:path>
              <a:path w="2593340" h="2592704">
                <a:moveTo>
                  <a:pt x="2618" y="2617"/>
                </a:moveTo>
                <a:lnTo>
                  <a:pt x="0" y="2617"/>
                </a:lnTo>
                <a:lnTo>
                  <a:pt x="0" y="8967"/>
                </a:lnTo>
                <a:lnTo>
                  <a:pt x="8971" y="8967"/>
                </a:lnTo>
                <a:lnTo>
                  <a:pt x="2618" y="2617"/>
                </a:lnTo>
                <a:close/>
              </a:path>
              <a:path w="2593340" h="2592704">
                <a:moveTo>
                  <a:pt x="8971" y="8967"/>
                </a:moveTo>
                <a:lnTo>
                  <a:pt x="0" y="8967"/>
                </a:lnTo>
                <a:lnTo>
                  <a:pt x="0" y="15317"/>
                </a:lnTo>
                <a:lnTo>
                  <a:pt x="15324" y="15317"/>
                </a:lnTo>
                <a:lnTo>
                  <a:pt x="8971" y="8967"/>
                </a:lnTo>
                <a:close/>
              </a:path>
              <a:path w="2593340" h="2592704">
                <a:moveTo>
                  <a:pt x="15324" y="15317"/>
                </a:moveTo>
                <a:lnTo>
                  <a:pt x="0" y="15317"/>
                </a:lnTo>
                <a:lnTo>
                  <a:pt x="0" y="17939"/>
                </a:lnTo>
                <a:lnTo>
                  <a:pt x="3726" y="21667"/>
                </a:lnTo>
                <a:lnTo>
                  <a:pt x="21677" y="21667"/>
                </a:lnTo>
                <a:lnTo>
                  <a:pt x="15324" y="15317"/>
                </a:lnTo>
                <a:close/>
              </a:path>
              <a:path w="2593340" h="2592704">
                <a:moveTo>
                  <a:pt x="21677" y="21667"/>
                </a:moveTo>
                <a:lnTo>
                  <a:pt x="3726" y="21667"/>
                </a:lnTo>
                <a:lnTo>
                  <a:pt x="16421" y="34367"/>
                </a:lnTo>
                <a:lnTo>
                  <a:pt x="34382" y="34367"/>
                </a:lnTo>
                <a:lnTo>
                  <a:pt x="21677" y="21667"/>
                </a:lnTo>
                <a:close/>
              </a:path>
              <a:path w="2593340" h="2592704">
                <a:moveTo>
                  <a:pt x="34382" y="34367"/>
                </a:moveTo>
                <a:lnTo>
                  <a:pt x="16421" y="34367"/>
                </a:lnTo>
                <a:lnTo>
                  <a:pt x="22768" y="40717"/>
                </a:lnTo>
                <a:lnTo>
                  <a:pt x="40735" y="40717"/>
                </a:lnTo>
                <a:lnTo>
                  <a:pt x="34382" y="34367"/>
                </a:lnTo>
                <a:close/>
              </a:path>
              <a:path w="2593340" h="2592704">
                <a:moveTo>
                  <a:pt x="40735" y="40717"/>
                </a:moveTo>
                <a:lnTo>
                  <a:pt x="22768" y="40717"/>
                </a:lnTo>
                <a:lnTo>
                  <a:pt x="29115" y="47067"/>
                </a:lnTo>
                <a:lnTo>
                  <a:pt x="47087" y="47067"/>
                </a:lnTo>
                <a:lnTo>
                  <a:pt x="40735" y="40717"/>
                </a:lnTo>
                <a:close/>
              </a:path>
              <a:path w="2593340" h="2592704">
                <a:moveTo>
                  <a:pt x="47087" y="47067"/>
                </a:moveTo>
                <a:lnTo>
                  <a:pt x="29115" y="47067"/>
                </a:lnTo>
                <a:lnTo>
                  <a:pt x="35463" y="53417"/>
                </a:lnTo>
                <a:lnTo>
                  <a:pt x="53440" y="53417"/>
                </a:lnTo>
                <a:lnTo>
                  <a:pt x="47087" y="47067"/>
                </a:lnTo>
                <a:close/>
              </a:path>
              <a:path w="2593340" h="2592704">
                <a:moveTo>
                  <a:pt x="53440" y="53417"/>
                </a:moveTo>
                <a:lnTo>
                  <a:pt x="35463" y="53417"/>
                </a:lnTo>
                <a:lnTo>
                  <a:pt x="41810" y="59767"/>
                </a:lnTo>
                <a:lnTo>
                  <a:pt x="59793" y="59767"/>
                </a:lnTo>
                <a:lnTo>
                  <a:pt x="53440" y="53417"/>
                </a:lnTo>
                <a:close/>
              </a:path>
              <a:path w="2593340" h="2592704">
                <a:moveTo>
                  <a:pt x="59793" y="59767"/>
                </a:moveTo>
                <a:lnTo>
                  <a:pt x="41810" y="59767"/>
                </a:lnTo>
                <a:lnTo>
                  <a:pt x="48157" y="66117"/>
                </a:lnTo>
                <a:lnTo>
                  <a:pt x="66146" y="66117"/>
                </a:lnTo>
                <a:lnTo>
                  <a:pt x="59793" y="59767"/>
                </a:lnTo>
                <a:close/>
              </a:path>
              <a:path w="2593340" h="2592704">
                <a:moveTo>
                  <a:pt x="66146" y="66117"/>
                </a:moveTo>
                <a:lnTo>
                  <a:pt x="48157" y="66117"/>
                </a:lnTo>
                <a:lnTo>
                  <a:pt x="54504" y="72467"/>
                </a:lnTo>
                <a:lnTo>
                  <a:pt x="72498" y="72467"/>
                </a:lnTo>
                <a:lnTo>
                  <a:pt x="66146" y="66117"/>
                </a:lnTo>
                <a:close/>
              </a:path>
              <a:path w="2593340" h="2592704">
                <a:moveTo>
                  <a:pt x="72498" y="72467"/>
                </a:moveTo>
                <a:lnTo>
                  <a:pt x="54504" y="72467"/>
                </a:lnTo>
                <a:lnTo>
                  <a:pt x="60852" y="78817"/>
                </a:lnTo>
                <a:lnTo>
                  <a:pt x="78851" y="78817"/>
                </a:lnTo>
                <a:lnTo>
                  <a:pt x="72498" y="72467"/>
                </a:lnTo>
                <a:close/>
              </a:path>
              <a:path w="2593340" h="2592704">
                <a:moveTo>
                  <a:pt x="78851" y="78817"/>
                </a:moveTo>
                <a:lnTo>
                  <a:pt x="60852" y="78817"/>
                </a:lnTo>
                <a:lnTo>
                  <a:pt x="67199" y="85167"/>
                </a:lnTo>
                <a:lnTo>
                  <a:pt x="85204" y="85167"/>
                </a:lnTo>
                <a:lnTo>
                  <a:pt x="78851" y="78817"/>
                </a:lnTo>
                <a:close/>
              </a:path>
              <a:path w="2593340" h="2592704">
                <a:moveTo>
                  <a:pt x="85204" y="85167"/>
                </a:moveTo>
                <a:lnTo>
                  <a:pt x="67199" y="85167"/>
                </a:lnTo>
                <a:lnTo>
                  <a:pt x="73546" y="91517"/>
                </a:lnTo>
                <a:lnTo>
                  <a:pt x="91557" y="91517"/>
                </a:lnTo>
                <a:lnTo>
                  <a:pt x="85204" y="85167"/>
                </a:lnTo>
                <a:close/>
              </a:path>
              <a:path w="2593340" h="2592704">
                <a:moveTo>
                  <a:pt x="91557" y="91517"/>
                </a:moveTo>
                <a:lnTo>
                  <a:pt x="73546" y="91517"/>
                </a:lnTo>
                <a:lnTo>
                  <a:pt x="86241" y="104217"/>
                </a:lnTo>
                <a:lnTo>
                  <a:pt x="104262" y="104217"/>
                </a:lnTo>
                <a:lnTo>
                  <a:pt x="91557" y="91517"/>
                </a:lnTo>
                <a:close/>
              </a:path>
              <a:path w="2593340" h="2592704">
                <a:moveTo>
                  <a:pt x="104262" y="104217"/>
                </a:moveTo>
                <a:lnTo>
                  <a:pt x="86241" y="104217"/>
                </a:lnTo>
                <a:lnTo>
                  <a:pt x="92588" y="110567"/>
                </a:lnTo>
                <a:lnTo>
                  <a:pt x="110615" y="110567"/>
                </a:lnTo>
                <a:lnTo>
                  <a:pt x="104262" y="104217"/>
                </a:lnTo>
                <a:close/>
              </a:path>
              <a:path w="2593340" h="2592704">
                <a:moveTo>
                  <a:pt x="110615" y="110567"/>
                </a:moveTo>
                <a:lnTo>
                  <a:pt x="92588" y="110567"/>
                </a:lnTo>
                <a:lnTo>
                  <a:pt x="98935" y="116917"/>
                </a:lnTo>
                <a:lnTo>
                  <a:pt x="116968" y="116917"/>
                </a:lnTo>
                <a:lnTo>
                  <a:pt x="110615" y="110567"/>
                </a:lnTo>
                <a:close/>
              </a:path>
              <a:path w="2593340" h="2592704">
                <a:moveTo>
                  <a:pt x="116968" y="116917"/>
                </a:moveTo>
                <a:lnTo>
                  <a:pt x="98935" y="116917"/>
                </a:lnTo>
                <a:lnTo>
                  <a:pt x="105283" y="123267"/>
                </a:lnTo>
                <a:lnTo>
                  <a:pt x="123320" y="123267"/>
                </a:lnTo>
                <a:lnTo>
                  <a:pt x="116968" y="116917"/>
                </a:lnTo>
                <a:close/>
              </a:path>
              <a:path w="2593340" h="2592704">
                <a:moveTo>
                  <a:pt x="123320" y="123267"/>
                </a:moveTo>
                <a:lnTo>
                  <a:pt x="105283" y="123267"/>
                </a:lnTo>
                <a:lnTo>
                  <a:pt x="111630" y="129617"/>
                </a:lnTo>
                <a:lnTo>
                  <a:pt x="129673" y="129617"/>
                </a:lnTo>
                <a:lnTo>
                  <a:pt x="123320" y="123267"/>
                </a:lnTo>
                <a:close/>
              </a:path>
              <a:path w="2593340" h="2592704">
                <a:moveTo>
                  <a:pt x="129673" y="129617"/>
                </a:moveTo>
                <a:lnTo>
                  <a:pt x="111630" y="129617"/>
                </a:lnTo>
                <a:lnTo>
                  <a:pt x="117977" y="135967"/>
                </a:lnTo>
                <a:lnTo>
                  <a:pt x="136026" y="135967"/>
                </a:lnTo>
                <a:lnTo>
                  <a:pt x="129673" y="129617"/>
                </a:lnTo>
                <a:close/>
              </a:path>
              <a:path w="2593340" h="2592704">
                <a:moveTo>
                  <a:pt x="136026" y="135967"/>
                </a:moveTo>
                <a:lnTo>
                  <a:pt x="117977" y="135967"/>
                </a:lnTo>
                <a:lnTo>
                  <a:pt x="124324" y="142317"/>
                </a:lnTo>
                <a:lnTo>
                  <a:pt x="142378" y="142317"/>
                </a:lnTo>
                <a:lnTo>
                  <a:pt x="136026" y="135967"/>
                </a:lnTo>
                <a:close/>
              </a:path>
              <a:path w="2593340" h="2592704">
                <a:moveTo>
                  <a:pt x="142378" y="142317"/>
                </a:moveTo>
                <a:lnTo>
                  <a:pt x="124324" y="142317"/>
                </a:lnTo>
                <a:lnTo>
                  <a:pt x="130672" y="148667"/>
                </a:lnTo>
                <a:lnTo>
                  <a:pt x="148731" y="148667"/>
                </a:lnTo>
                <a:lnTo>
                  <a:pt x="142378" y="142317"/>
                </a:lnTo>
                <a:close/>
              </a:path>
              <a:path w="2593340" h="2592704">
                <a:moveTo>
                  <a:pt x="148731" y="148667"/>
                </a:moveTo>
                <a:lnTo>
                  <a:pt x="130672" y="148667"/>
                </a:lnTo>
                <a:lnTo>
                  <a:pt x="137019" y="155017"/>
                </a:lnTo>
                <a:lnTo>
                  <a:pt x="155084" y="155017"/>
                </a:lnTo>
                <a:lnTo>
                  <a:pt x="148731" y="148667"/>
                </a:lnTo>
                <a:close/>
              </a:path>
              <a:path w="2593340" h="2592704">
                <a:moveTo>
                  <a:pt x="155084" y="155017"/>
                </a:moveTo>
                <a:lnTo>
                  <a:pt x="137019" y="155017"/>
                </a:lnTo>
                <a:lnTo>
                  <a:pt x="143366" y="161367"/>
                </a:lnTo>
                <a:lnTo>
                  <a:pt x="161437" y="161367"/>
                </a:lnTo>
                <a:lnTo>
                  <a:pt x="155084" y="155017"/>
                </a:lnTo>
                <a:close/>
              </a:path>
              <a:path w="2593340" h="2592704">
                <a:moveTo>
                  <a:pt x="161437" y="161367"/>
                </a:moveTo>
                <a:lnTo>
                  <a:pt x="143366" y="161367"/>
                </a:lnTo>
                <a:lnTo>
                  <a:pt x="149713" y="167717"/>
                </a:lnTo>
                <a:lnTo>
                  <a:pt x="167789" y="167717"/>
                </a:lnTo>
                <a:lnTo>
                  <a:pt x="161437" y="161367"/>
                </a:lnTo>
                <a:close/>
              </a:path>
              <a:path w="2593340" h="2592704">
                <a:moveTo>
                  <a:pt x="167789" y="167717"/>
                </a:moveTo>
                <a:lnTo>
                  <a:pt x="149713" y="167717"/>
                </a:lnTo>
                <a:lnTo>
                  <a:pt x="156061" y="174067"/>
                </a:lnTo>
                <a:lnTo>
                  <a:pt x="174142" y="174067"/>
                </a:lnTo>
                <a:lnTo>
                  <a:pt x="167789" y="167717"/>
                </a:lnTo>
                <a:close/>
              </a:path>
              <a:path w="2593340" h="2592704">
                <a:moveTo>
                  <a:pt x="174142" y="174067"/>
                </a:moveTo>
                <a:lnTo>
                  <a:pt x="156061" y="174067"/>
                </a:lnTo>
                <a:lnTo>
                  <a:pt x="162408" y="180417"/>
                </a:lnTo>
                <a:lnTo>
                  <a:pt x="180495" y="180417"/>
                </a:lnTo>
                <a:lnTo>
                  <a:pt x="174142" y="174067"/>
                </a:lnTo>
                <a:close/>
              </a:path>
              <a:path w="2593340" h="2592704">
                <a:moveTo>
                  <a:pt x="180495" y="180417"/>
                </a:moveTo>
                <a:lnTo>
                  <a:pt x="162408" y="180417"/>
                </a:lnTo>
                <a:lnTo>
                  <a:pt x="168755" y="186767"/>
                </a:lnTo>
                <a:lnTo>
                  <a:pt x="186848" y="186767"/>
                </a:lnTo>
                <a:lnTo>
                  <a:pt x="180495" y="180417"/>
                </a:lnTo>
                <a:close/>
              </a:path>
              <a:path w="2593340" h="2592704">
                <a:moveTo>
                  <a:pt x="186848" y="186767"/>
                </a:moveTo>
                <a:lnTo>
                  <a:pt x="168755" y="186767"/>
                </a:lnTo>
                <a:lnTo>
                  <a:pt x="175103" y="193117"/>
                </a:lnTo>
                <a:lnTo>
                  <a:pt x="193200" y="193117"/>
                </a:lnTo>
                <a:lnTo>
                  <a:pt x="186848" y="186767"/>
                </a:lnTo>
                <a:close/>
              </a:path>
              <a:path w="2593340" h="2592704">
                <a:moveTo>
                  <a:pt x="193200" y="193117"/>
                </a:moveTo>
                <a:lnTo>
                  <a:pt x="175103" y="193117"/>
                </a:lnTo>
                <a:lnTo>
                  <a:pt x="181450" y="199467"/>
                </a:lnTo>
                <a:lnTo>
                  <a:pt x="199553" y="199467"/>
                </a:lnTo>
                <a:lnTo>
                  <a:pt x="193200" y="193117"/>
                </a:lnTo>
                <a:close/>
              </a:path>
              <a:path w="2593340" h="2592704">
                <a:moveTo>
                  <a:pt x="199553" y="199467"/>
                </a:moveTo>
                <a:lnTo>
                  <a:pt x="181450" y="199467"/>
                </a:lnTo>
                <a:lnTo>
                  <a:pt x="187797" y="205817"/>
                </a:lnTo>
                <a:lnTo>
                  <a:pt x="205906" y="205817"/>
                </a:lnTo>
                <a:lnTo>
                  <a:pt x="199553" y="199467"/>
                </a:lnTo>
                <a:close/>
              </a:path>
              <a:path w="2593340" h="2592704">
                <a:moveTo>
                  <a:pt x="205906" y="205817"/>
                </a:moveTo>
                <a:lnTo>
                  <a:pt x="187797" y="205817"/>
                </a:lnTo>
                <a:lnTo>
                  <a:pt x="194144" y="212167"/>
                </a:lnTo>
                <a:lnTo>
                  <a:pt x="212259" y="212167"/>
                </a:lnTo>
                <a:lnTo>
                  <a:pt x="205906" y="205817"/>
                </a:lnTo>
                <a:close/>
              </a:path>
              <a:path w="2593340" h="2592704">
                <a:moveTo>
                  <a:pt x="212259" y="212167"/>
                </a:moveTo>
                <a:lnTo>
                  <a:pt x="194144" y="212167"/>
                </a:lnTo>
                <a:lnTo>
                  <a:pt x="200492" y="218517"/>
                </a:lnTo>
                <a:lnTo>
                  <a:pt x="218611" y="218517"/>
                </a:lnTo>
                <a:lnTo>
                  <a:pt x="212259" y="212167"/>
                </a:lnTo>
                <a:close/>
              </a:path>
              <a:path w="2593340" h="2592704">
                <a:moveTo>
                  <a:pt x="218611" y="218517"/>
                </a:moveTo>
                <a:lnTo>
                  <a:pt x="200492" y="218517"/>
                </a:lnTo>
                <a:lnTo>
                  <a:pt x="206839" y="224867"/>
                </a:lnTo>
                <a:lnTo>
                  <a:pt x="224964" y="224867"/>
                </a:lnTo>
                <a:lnTo>
                  <a:pt x="218611" y="218517"/>
                </a:lnTo>
                <a:close/>
              </a:path>
              <a:path w="2593340" h="2592704">
                <a:moveTo>
                  <a:pt x="224964" y="224867"/>
                </a:moveTo>
                <a:lnTo>
                  <a:pt x="206839" y="224867"/>
                </a:lnTo>
                <a:lnTo>
                  <a:pt x="213186" y="231217"/>
                </a:lnTo>
                <a:lnTo>
                  <a:pt x="231317" y="231217"/>
                </a:lnTo>
                <a:lnTo>
                  <a:pt x="224964" y="224867"/>
                </a:lnTo>
                <a:close/>
              </a:path>
              <a:path w="2593340" h="2592704">
                <a:moveTo>
                  <a:pt x="231317" y="231217"/>
                </a:moveTo>
                <a:lnTo>
                  <a:pt x="213186" y="231217"/>
                </a:lnTo>
                <a:lnTo>
                  <a:pt x="219533" y="237567"/>
                </a:lnTo>
                <a:lnTo>
                  <a:pt x="237670" y="237567"/>
                </a:lnTo>
                <a:lnTo>
                  <a:pt x="231317" y="231217"/>
                </a:lnTo>
                <a:close/>
              </a:path>
              <a:path w="2593340" h="2592704">
                <a:moveTo>
                  <a:pt x="237670" y="237567"/>
                </a:moveTo>
                <a:lnTo>
                  <a:pt x="219533" y="237567"/>
                </a:lnTo>
                <a:lnTo>
                  <a:pt x="225881" y="243917"/>
                </a:lnTo>
                <a:lnTo>
                  <a:pt x="244022" y="243917"/>
                </a:lnTo>
                <a:lnTo>
                  <a:pt x="237670" y="237567"/>
                </a:lnTo>
                <a:close/>
              </a:path>
              <a:path w="2593340" h="2592704">
                <a:moveTo>
                  <a:pt x="244022" y="243917"/>
                </a:moveTo>
                <a:lnTo>
                  <a:pt x="225881" y="243917"/>
                </a:lnTo>
                <a:lnTo>
                  <a:pt x="232228" y="250267"/>
                </a:lnTo>
                <a:lnTo>
                  <a:pt x="250375" y="250267"/>
                </a:lnTo>
                <a:lnTo>
                  <a:pt x="244022" y="243917"/>
                </a:lnTo>
                <a:close/>
              </a:path>
              <a:path w="2593340" h="2592704">
                <a:moveTo>
                  <a:pt x="250375" y="250267"/>
                </a:moveTo>
                <a:lnTo>
                  <a:pt x="232228" y="250267"/>
                </a:lnTo>
                <a:lnTo>
                  <a:pt x="238575" y="256617"/>
                </a:lnTo>
                <a:lnTo>
                  <a:pt x="256728" y="256617"/>
                </a:lnTo>
                <a:lnTo>
                  <a:pt x="250375" y="250267"/>
                </a:lnTo>
                <a:close/>
              </a:path>
              <a:path w="2593340" h="2592704">
                <a:moveTo>
                  <a:pt x="256728" y="256617"/>
                </a:moveTo>
                <a:lnTo>
                  <a:pt x="238575" y="256617"/>
                </a:lnTo>
                <a:lnTo>
                  <a:pt x="244922" y="262967"/>
                </a:lnTo>
                <a:lnTo>
                  <a:pt x="263080" y="262967"/>
                </a:lnTo>
                <a:lnTo>
                  <a:pt x="256728" y="256617"/>
                </a:lnTo>
                <a:close/>
              </a:path>
              <a:path w="2593340" h="2592704">
                <a:moveTo>
                  <a:pt x="263080" y="262967"/>
                </a:moveTo>
                <a:lnTo>
                  <a:pt x="244922" y="262967"/>
                </a:lnTo>
                <a:lnTo>
                  <a:pt x="257617" y="275667"/>
                </a:lnTo>
                <a:lnTo>
                  <a:pt x="275786" y="275667"/>
                </a:lnTo>
                <a:lnTo>
                  <a:pt x="263080" y="262967"/>
                </a:lnTo>
                <a:close/>
              </a:path>
              <a:path w="2593340" h="2592704">
                <a:moveTo>
                  <a:pt x="275786" y="275667"/>
                </a:moveTo>
                <a:lnTo>
                  <a:pt x="257617" y="275667"/>
                </a:lnTo>
                <a:lnTo>
                  <a:pt x="263964" y="282017"/>
                </a:lnTo>
                <a:lnTo>
                  <a:pt x="282139" y="282017"/>
                </a:lnTo>
                <a:lnTo>
                  <a:pt x="275786" y="275667"/>
                </a:lnTo>
                <a:close/>
              </a:path>
              <a:path w="2593340" h="2592704">
                <a:moveTo>
                  <a:pt x="282139" y="282017"/>
                </a:moveTo>
                <a:lnTo>
                  <a:pt x="263964" y="282017"/>
                </a:lnTo>
                <a:lnTo>
                  <a:pt x="270312" y="288367"/>
                </a:lnTo>
                <a:lnTo>
                  <a:pt x="288491" y="288367"/>
                </a:lnTo>
                <a:lnTo>
                  <a:pt x="282139" y="282017"/>
                </a:lnTo>
                <a:close/>
              </a:path>
              <a:path w="2593340" h="2592704">
                <a:moveTo>
                  <a:pt x="288491" y="288367"/>
                </a:moveTo>
                <a:lnTo>
                  <a:pt x="270312" y="288367"/>
                </a:lnTo>
                <a:lnTo>
                  <a:pt x="289353" y="307417"/>
                </a:lnTo>
                <a:lnTo>
                  <a:pt x="307550" y="307417"/>
                </a:lnTo>
                <a:lnTo>
                  <a:pt x="288491" y="288367"/>
                </a:lnTo>
                <a:close/>
              </a:path>
              <a:path w="2593340" h="2592704">
                <a:moveTo>
                  <a:pt x="307550" y="307417"/>
                </a:moveTo>
                <a:lnTo>
                  <a:pt x="289353" y="307417"/>
                </a:lnTo>
                <a:lnTo>
                  <a:pt x="295701" y="313767"/>
                </a:lnTo>
                <a:lnTo>
                  <a:pt x="313902" y="313767"/>
                </a:lnTo>
                <a:lnTo>
                  <a:pt x="307550" y="307417"/>
                </a:lnTo>
                <a:close/>
              </a:path>
              <a:path w="2593340" h="2592704">
                <a:moveTo>
                  <a:pt x="313902" y="313767"/>
                </a:moveTo>
                <a:lnTo>
                  <a:pt x="295701" y="313767"/>
                </a:lnTo>
                <a:lnTo>
                  <a:pt x="302048" y="320117"/>
                </a:lnTo>
                <a:lnTo>
                  <a:pt x="320255" y="320117"/>
                </a:lnTo>
                <a:lnTo>
                  <a:pt x="313902" y="313767"/>
                </a:lnTo>
                <a:close/>
              </a:path>
              <a:path w="2593340" h="2592704">
                <a:moveTo>
                  <a:pt x="320255" y="320117"/>
                </a:moveTo>
                <a:lnTo>
                  <a:pt x="302048" y="320117"/>
                </a:lnTo>
                <a:lnTo>
                  <a:pt x="308395" y="326467"/>
                </a:lnTo>
                <a:lnTo>
                  <a:pt x="326608" y="326467"/>
                </a:lnTo>
                <a:lnTo>
                  <a:pt x="320255" y="320117"/>
                </a:lnTo>
                <a:close/>
              </a:path>
              <a:path w="2593340" h="2592704">
                <a:moveTo>
                  <a:pt x="326608" y="326467"/>
                </a:moveTo>
                <a:lnTo>
                  <a:pt x="308395" y="326467"/>
                </a:lnTo>
                <a:lnTo>
                  <a:pt x="314742" y="332817"/>
                </a:lnTo>
                <a:lnTo>
                  <a:pt x="332961" y="332817"/>
                </a:lnTo>
                <a:lnTo>
                  <a:pt x="326608" y="326467"/>
                </a:lnTo>
                <a:close/>
              </a:path>
              <a:path w="2593340" h="2592704">
                <a:moveTo>
                  <a:pt x="332961" y="332817"/>
                </a:moveTo>
                <a:lnTo>
                  <a:pt x="314742" y="332817"/>
                </a:lnTo>
                <a:lnTo>
                  <a:pt x="321090" y="339167"/>
                </a:lnTo>
                <a:lnTo>
                  <a:pt x="339313" y="339167"/>
                </a:lnTo>
                <a:lnTo>
                  <a:pt x="332961" y="332817"/>
                </a:lnTo>
                <a:close/>
              </a:path>
              <a:path w="2593340" h="2592704">
                <a:moveTo>
                  <a:pt x="339313" y="339167"/>
                </a:moveTo>
                <a:lnTo>
                  <a:pt x="321090" y="339167"/>
                </a:lnTo>
                <a:lnTo>
                  <a:pt x="327437" y="345517"/>
                </a:lnTo>
                <a:lnTo>
                  <a:pt x="345666" y="345517"/>
                </a:lnTo>
                <a:lnTo>
                  <a:pt x="339313" y="339167"/>
                </a:lnTo>
                <a:close/>
              </a:path>
              <a:path w="2593340" h="2592704">
                <a:moveTo>
                  <a:pt x="345666" y="345517"/>
                </a:moveTo>
                <a:lnTo>
                  <a:pt x="327437" y="345517"/>
                </a:lnTo>
                <a:lnTo>
                  <a:pt x="333784" y="351867"/>
                </a:lnTo>
                <a:lnTo>
                  <a:pt x="352019" y="351867"/>
                </a:lnTo>
                <a:lnTo>
                  <a:pt x="345666" y="345517"/>
                </a:lnTo>
                <a:close/>
              </a:path>
              <a:path w="2593340" h="2592704">
                <a:moveTo>
                  <a:pt x="352019" y="351867"/>
                </a:moveTo>
                <a:lnTo>
                  <a:pt x="333784" y="351867"/>
                </a:lnTo>
                <a:lnTo>
                  <a:pt x="346479" y="364567"/>
                </a:lnTo>
                <a:lnTo>
                  <a:pt x="364724" y="364567"/>
                </a:lnTo>
                <a:lnTo>
                  <a:pt x="352019" y="351867"/>
                </a:lnTo>
                <a:close/>
              </a:path>
              <a:path w="2593340" h="2592704">
                <a:moveTo>
                  <a:pt x="364724" y="364567"/>
                </a:moveTo>
                <a:lnTo>
                  <a:pt x="346479" y="364567"/>
                </a:lnTo>
                <a:lnTo>
                  <a:pt x="352826" y="370917"/>
                </a:lnTo>
                <a:lnTo>
                  <a:pt x="371077" y="370917"/>
                </a:lnTo>
                <a:lnTo>
                  <a:pt x="364724" y="364567"/>
                </a:lnTo>
                <a:close/>
              </a:path>
              <a:path w="2593340" h="2592704">
                <a:moveTo>
                  <a:pt x="371077" y="370917"/>
                </a:moveTo>
                <a:lnTo>
                  <a:pt x="352826" y="370917"/>
                </a:lnTo>
                <a:lnTo>
                  <a:pt x="359173" y="377267"/>
                </a:lnTo>
                <a:lnTo>
                  <a:pt x="377430" y="377267"/>
                </a:lnTo>
                <a:lnTo>
                  <a:pt x="371077" y="370917"/>
                </a:lnTo>
                <a:close/>
              </a:path>
              <a:path w="2593340" h="2592704">
                <a:moveTo>
                  <a:pt x="377430" y="377267"/>
                </a:moveTo>
                <a:lnTo>
                  <a:pt x="359173" y="377267"/>
                </a:lnTo>
                <a:lnTo>
                  <a:pt x="365520" y="383617"/>
                </a:lnTo>
                <a:lnTo>
                  <a:pt x="383782" y="383617"/>
                </a:lnTo>
                <a:lnTo>
                  <a:pt x="377430" y="377267"/>
                </a:lnTo>
                <a:close/>
              </a:path>
              <a:path w="2593340" h="2592704">
                <a:moveTo>
                  <a:pt x="383782" y="383617"/>
                </a:moveTo>
                <a:lnTo>
                  <a:pt x="365520" y="383617"/>
                </a:lnTo>
                <a:lnTo>
                  <a:pt x="371868" y="389967"/>
                </a:lnTo>
                <a:lnTo>
                  <a:pt x="390135" y="389967"/>
                </a:lnTo>
                <a:lnTo>
                  <a:pt x="383782" y="383617"/>
                </a:lnTo>
                <a:close/>
              </a:path>
              <a:path w="2593340" h="2592704">
                <a:moveTo>
                  <a:pt x="390135" y="389967"/>
                </a:moveTo>
                <a:lnTo>
                  <a:pt x="371868" y="389967"/>
                </a:lnTo>
                <a:lnTo>
                  <a:pt x="378215" y="396317"/>
                </a:lnTo>
                <a:lnTo>
                  <a:pt x="396488" y="396317"/>
                </a:lnTo>
                <a:lnTo>
                  <a:pt x="390135" y="389967"/>
                </a:lnTo>
                <a:close/>
              </a:path>
              <a:path w="2593340" h="2592704">
                <a:moveTo>
                  <a:pt x="396488" y="396317"/>
                </a:moveTo>
                <a:lnTo>
                  <a:pt x="378215" y="396317"/>
                </a:lnTo>
                <a:lnTo>
                  <a:pt x="384562" y="402667"/>
                </a:lnTo>
                <a:lnTo>
                  <a:pt x="402841" y="402667"/>
                </a:lnTo>
                <a:lnTo>
                  <a:pt x="396488" y="396317"/>
                </a:lnTo>
                <a:close/>
              </a:path>
              <a:path w="2593340" h="2592704">
                <a:moveTo>
                  <a:pt x="402841" y="402667"/>
                </a:moveTo>
                <a:lnTo>
                  <a:pt x="384562" y="402667"/>
                </a:lnTo>
                <a:lnTo>
                  <a:pt x="390910" y="409017"/>
                </a:lnTo>
                <a:lnTo>
                  <a:pt x="409193" y="409017"/>
                </a:lnTo>
                <a:lnTo>
                  <a:pt x="402841" y="402667"/>
                </a:lnTo>
                <a:close/>
              </a:path>
              <a:path w="2593340" h="2592704">
                <a:moveTo>
                  <a:pt x="409193" y="409017"/>
                </a:moveTo>
                <a:lnTo>
                  <a:pt x="390910" y="409017"/>
                </a:lnTo>
                <a:lnTo>
                  <a:pt x="397257" y="415367"/>
                </a:lnTo>
                <a:lnTo>
                  <a:pt x="415546" y="415367"/>
                </a:lnTo>
                <a:lnTo>
                  <a:pt x="409193" y="409017"/>
                </a:lnTo>
                <a:close/>
              </a:path>
              <a:path w="2593340" h="2592704">
                <a:moveTo>
                  <a:pt x="415546" y="415367"/>
                </a:moveTo>
                <a:lnTo>
                  <a:pt x="397257" y="415367"/>
                </a:lnTo>
                <a:lnTo>
                  <a:pt x="428993" y="447117"/>
                </a:lnTo>
                <a:lnTo>
                  <a:pt x="447310" y="447117"/>
                </a:lnTo>
                <a:lnTo>
                  <a:pt x="415546" y="415367"/>
                </a:lnTo>
                <a:close/>
              </a:path>
              <a:path w="2593340" h="2592704">
                <a:moveTo>
                  <a:pt x="447310" y="447117"/>
                </a:moveTo>
                <a:lnTo>
                  <a:pt x="428993" y="447117"/>
                </a:lnTo>
                <a:lnTo>
                  <a:pt x="460729" y="478867"/>
                </a:lnTo>
                <a:lnTo>
                  <a:pt x="479073" y="478867"/>
                </a:lnTo>
                <a:lnTo>
                  <a:pt x="447310" y="447117"/>
                </a:lnTo>
                <a:close/>
              </a:path>
              <a:path w="2593340" h="2592704">
                <a:moveTo>
                  <a:pt x="479073" y="478867"/>
                </a:moveTo>
                <a:lnTo>
                  <a:pt x="460729" y="478867"/>
                </a:lnTo>
                <a:lnTo>
                  <a:pt x="467077" y="485217"/>
                </a:lnTo>
                <a:lnTo>
                  <a:pt x="485426" y="485217"/>
                </a:lnTo>
                <a:lnTo>
                  <a:pt x="479073" y="478867"/>
                </a:lnTo>
                <a:close/>
              </a:path>
              <a:path w="2593340" h="2592704">
                <a:moveTo>
                  <a:pt x="485426" y="485217"/>
                </a:moveTo>
                <a:lnTo>
                  <a:pt x="467077" y="485217"/>
                </a:lnTo>
                <a:lnTo>
                  <a:pt x="492466" y="510617"/>
                </a:lnTo>
                <a:lnTo>
                  <a:pt x="510837" y="510617"/>
                </a:lnTo>
                <a:lnTo>
                  <a:pt x="485426" y="485217"/>
                </a:lnTo>
                <a:close/>
              </a:path>
              <a:path w="2593340" h="2592704">
                <a:moveTo>
                  <a:pt x="510837" y="510617"/>
                </a:moveTo>
                <a:lnTo>
                  <a:pt x="492466" y="510617"/>
                </a:lnTo>
                <a:lnTo>
                  <a:pt x="498813" y="516967"/>
                </a:lnTo>
                <a:lnTo>
                  <a:pt x="517190" y="516967"/>
                </a:lnTo>
                <a:lnTo>
                  <a:pt x="510837" y="510617"/>
                </a:lnTo>
                <a:close/>
              </a:path>
              <a:path w="2593340" h="2592704">
                <a:moveTo>
                  <a:pt x="517190" y="516967"/>
                </a:moveTo>
                <a:lnTo>
                  <a:pt x="498813" y="516967"/>
                </a:lnTo>
                <a:lnTo>
                  <a:pt x="505160" y="523317"/>
                </a:lnTo>
                <a:lnTo>
                  <a:pt x="523543" y="523317"/>
                </a:lnTo>
                <a:lnTo>
                  <a:pt x="517190" y="516967"/>
                </a:lnTo>
                <a:close/>
              </a:path>
              <a:path w="2593340" h="2592704">
                <a:moveTo>
                  <a:pt x="523543" y="523317"/>
                </a:moveTo>
                <a:lnTo>
                  <a:pt x="505160" y="523317"/>
                </a:lnTo>
                <a:lnTo>
                  <a:pt x="511508" y="529667"/>
                </a:lnTo>
                <a:lnTo>
                  <a:pt x="529895" y="529667"/>
                </a:lnTo>
                <a:lnTo>
                  <a:pt x="523543" y="523317"/>
                </a:lnTo>
                <a:close/>
              </a:path>
              <a:path w="2593340" h="2592704">
                <a:moveTo>
                  <a:pt x="529895" y="529667"/>
                </a:moveTo>
                <a:lnTo>
                  <a:pt x="511508" y="529667"/>
                </a:lnTo>
                <a:lnTo>
                  <a:pt x="517855" y="536017"/>
                </a:lnTo>
                <a:lnTo>
                  <a:pt x="536248" y="536017"/>
                </a:lnTo>
                <a:lnTo>
                  <a:pt x="529895" y="529667"/>
                </a:lnTo>
                <a:close/>
              </a:path>
              <a:path w="2593340" h="2592704">
                <a:moveTo>
                  <a:pt x="536248" y="536017"/>
                </a:moveTo>
                <a:lnTo>
                  <a:pt x="517855" y="536017"/>
                </a:lnTo>
                <a:lnTo>
                  <a:pt x="524202" y="542367"/>
                </a:lnTo>
                <a:lnTo>
                  <a:pt x="542601" y="542367"/>
                </a:lnTo>
                <a:lnTo>
                  <a:pt x="536248" y="536017"/>
                </a:lnTo>
                <a:close/>
              </a:path>
              <a:path w="2593340" h="2592704">
                <a:moveTo>
                  <a:pt x="542601" y="542367"/>
                </a:moveTo>
                <a:lnTo>
                  <a:pt x="524202" y="542367"/>
                </a:lnTo>
                <a:lnTo>
                  <a:pt x="530549" y="548717"/>
                </a:lnTo>
                <a:lnTo>
                  <a:pt x="548954" y="548717"/>
                </a:lnTo>
                <a:lnTo>
                  <a:pt x="542601" y="542367"/>
                </a:lnTo>
                <a:close/>
              </a:path>
              <a:path w="2593340" h="2592704">
                <a:moveTo>
                  <a:pt x="548954" y="548717"/>
                </a:moveTo>
                <a:lnTo>
                  <a:pt x="530549" y="548717"/>
                </a:lnTo>
                <a:lnTo>
                  <a:pt x="536897" y="555067"/>
                </a:lnTo>
                <a:lnTo>
                  <a:pt x="555306" y="555067"/>
                </a:lnTo>
                <a:lnTo>
                  <a:pt x="548954" y="548717"/>
                </a:lnTo>
                <a:close/>
              </a:path>
              <a:path w="2593340" h="2592704">
                <a:moveTo>
                  <a:pt x="555306" y="555067"/>
                </a:moveTo>
                <a:lnTo>
                  <a:pt x="536897" y="555067"/>
                </a:lnTo>
                <a:lnTo>
                  <a:pt x="543244" y="561417"/>
                </a:lnTo>
                <a:lnTo>
                  <a:pt x="561659" y="561417"/>
                </a:lnTo>
                <a:lnTo>
                  <a:pt x="555306" y="555067"/>
                </a:lnTo>
                <a:close/>
              </a:path>
              <a:path w="2593340" h="2592704">
                <a:moveTo>
                  <a:pt x="561659" y="561417"/>
                </a:moveTo>
                <a:lnTo>
                  <a:pt x="543244" y="561417"/>
                </a:lnTo>
                <a:lnTo>
                  <a:pt x="549591" y="567767"/>
                </a:lnTo>
                <a:lnTo>
                  <a:pt x="568012" y="567767"/>
                </a:lnTo>
                <a:lnTo>
                  <a:pt x="561659" y="561417"/>
                </a:lnTo>
                <a:close/>
              </a:path>
              <a:path w="2593340" h="2592704">
                <a:moveTo>
                  <a:pt x="568012" y="567767"/>
                </a:moveTo>
                <a:lnTo>
                  <a:pt x="549591" y="567767"/>
                </a:lnTo>
                <a:lnTo>
                  <a:pt x="555938" y="574117"/>
                </a:lnTo>
                <a:lnTo>
                  <a:pt x="574365" y="574117"/>
                </a:lnTo>
                <a:lnTo>
                  <a:pt x="568012" y="567767"/>
                </a:lnTo>
                <a:close/>
              </a:path>
              <a:path w="2593340" h="2592704">
                <a:moveTo>
                  <a:pt x="574365" y="574117"/>
                </a:moveTo>
                <a:lnTo>
                  <a:pt x="555938" y="574117"/>
                </a:lnTo>
                <a:lnTo>
                  <a:pt x="562286" y="580467"/>
                </a:lnTo>
                <a:lnTo>
                  <a:pt x="580717" y="580467"/>
                </a:lnTo>
                <a:lnTo>
                  <a:pt x="574365" y="574117"/>
                </a:lnTo>
                <a:close/>
              </a:path>
              <a:path w="2593340" h="2592704">
                <a:moveTo>
                  <a:pt x="580717" y="580467"/>
                </a:moveTo>
                <a:lnTo>
                  <a:pt x="562286" y="580467"/>
                </a:lnTo>
                <a:lnTo>
                  <a:pt x="568633" y="586817"/>
                </a:lnTo>
                <a:lnTo>
                  <a:pt x="587070" y="586817"/>
                </a:lnTo>
                <a:lnTo>
                  <a:pt x="580717" y="580467"/>
                </a:lnTo>
                <a:close/>
              </a:path>
              <a:path w="2593340" h="2592704">
                <a:moveTo>
                  <a:pt x="587070" y="586817"/>
                </a:moveTo>
                <a:lnTo>
                  <a:pt x="568633" y="586817"/>
                </a:lnTo>
                <a:lnTo>
                  <a:pt x="574980" y="593167"/>
                </a:lnTo>
                <a:lnTo>
                  <a:pt x="593423" y="593167"/>
                </a:lnTo>
                <a:lnTo>
                  <a:pt x="587070" y="586817"/>
                </a:lnTo>
                <a:close/>
              </a:path>
              <a:path w="2593340" h="2592704">
                <a:moveTo>
                  <a:pt x="593423" y="593167"/>
                </a:moveTo>
                <a:lnTo>
                  <a:pt x="574980" y="593167"/>
                </a:lnTo>
                <a:lnTo>
                  <a:pt x="581328" y="599517"/>
                </a:lnTo>
                <a:lnTo>
                  <a:pt x="599775" y="599517"/>
                </a:lnTo>
                <a:lnTo>
                  <a:pt x="593423" y="593167"/>
                </a:lnTo>
                <a:close/>
              </a:path>
              <a:path w="2593340" h="2592704">
                <a:moveTo>
                  <a:pt x="599775" y="599517"/>
                </a:moveTo>
                <a:lnTo>
                  <a:pt x="581328" y="599517"/>
                </a:lnTo>
                <a:lnTo>
                  <a:pt x="587675" y="605867"/>
                </a:lnTo>
                <a:lnTo>
                  <a:pt x="606128" y="605867"/>
                </a:lnTo>
                <a:lnTo>
                  <a:pt x="599775" y="599517"/>
                </a:lnTo>
                <a:close/>
              </a:path>
              <a:path w="2593340" h="2592704">
                <a:moveTo>
                  <a:pt x="606128" y="605867"/>
                </a:moveTo>
                <a:lnTo>
                  <a:pt x="587675" y="605867"/>
                </a:lnTo>
                <a:lnTo>
                  <a:pt x="594022" y="612217"/>
                </a:lnTo>
                <a:lnTo>
                  <a:pt x="612481" y="612217"/>
                </a:lnTo>
                <a:lnTo>
                  <a:pt x="606128" y="605867"/>
                </a:lnTo>
                <a:close/>
              </a:path>
              <a:path w="2593340" h="2592704">
                <a:moveTo>
                  <a:pt x="612481" y="612217"/>
                </a:moveTo>
                <a:lnTo>
                  <a:pt x="594022" y="612217"/>
                </a:lnTo>
                <a:lnTo>
                  <a:pt x="600369" y="618567"/>
                </a:lnTo>
                <a:lnTo>
                  <a:pt x="618834" y="618567"/>
                </a:lnTo>
                <a:lnTo>
                  <a:pt x="612481" y="612217"/>
                </a:lnTo>
                <a:close/>
              </a:path>
              <a:path w="2593340" h="2592704">
                <a:moveTo>
                  <a:pt x="618834" y="618567"/>
                </a:moveTo>
                <a:lnTo>
                  <a:pt x="600369" y="618567"/>
                </a:lnTo>
                <a:lnTo>
                  <a:pt x="619411" y="637617"/>
                </a:lnTo>
                <a:lnTo>
                  <a:pt x="637892" y="637617"/>
                </a:lnTo>
                <a:lnTo>
                  <a:pt x="618834" y="618567"/>
                </a:lnTo>
                <a:close/>
              </a:path>
              <a:path w="2593340" h="2592704">
                <a:moveTo>
                  <a:pt x="637892" y="637617"/>
                </a:moveTo>
                <a:lnTo>
                  <a:pt x="619411" y="637617"/>
                </a:lnTo>
                <a:lnTo>
                  <a:pt x="625758" y="643967"/>
                </a:lnTo>
                <a:lnTo>
                  <a:pt x="644245" y="643967"/>
                </a:lnTo>
                <a:lnTo>
                  <a:pt x="637892" y="637617"/>
                </a:lnTo>
                <a:close/>
              </a:path>
              <a:path w="2593340" h="2592704">
                <a:moveTo>
                  <a:pt x="644245" y="643967"/>
                </a:moveTo>
                <a:lnTo>
                  <a:pt x="625758" y="643967"/>
                </a:lnTo>
                <a:lnTo>
                  <a:pt x="632106" y="650317"/>
                </a:lnTo>
                <a:lnTo>
                  <a:pt x="650597" y="650317"/>
                </a:lnTo>
                <a:lnTo>
                  <a:pt x="644245" y="643967"/>
                </a:lnTo>
                <a:close/>
              </a:path>
              <a:path w="2593340" h="2592704">
                <a:moveTo>
                  <a:pt x="650597" y="650317"/>
                </a:moveTo>
                <a:lnTo>
                  <a:pt x="632106" y="650317"/>
                </a:lnTo>
                <a:lnTo>
                  <a:pt x="638453" y="656667"/>
                </a:lnTo>
                <a:lnTo>
                  <a:pt x="656950" y="656667"/>
                </a:lnTo>
                <a:lnTo>
                  <a:pt x="650597" y="650317"/>
                </a:lnTo>
                <a:close/>
              </a:path>
              <a:path w="2593340" h="2592704">
                <a:moveTo>
                  <a:pt x="656950" y="656667"/>
                </a:moveTo>
                <a:lnTo>
                  <a:pt x="638453" y="656667"/>
                </a:lnTo>
                <a:lnTo>
                  <a:pt x="644800" y="663017"/>
                </a:lnTo>
                <a:lnTo>
                  <a:pt x="663303" y="663017"/>
                </a:lnTo>
                <a:lnTo>
                  <a:pt x="656950" y="656667"/>
                </a:lnTo>
                <a:close/>
              </a:path>
              <a:path w="2593340" h="2592704">
                <a:moveTo>
                  <a:pt x="663303" y="663017"/>
                </a:moveTo>
                <a:lnTo>
                  <a:pt x="644800" y="663017"/>
                </a:lnTo>
                <a:lnTo>
                  <a:pt x="651147" y="669367"/>
                </a:lnTo>
                <a:lnTo>
                  <a:pt x="669656" y="669367"/>
                </a:lnTo>
                <a:lnTo>
                  <a:pt x="663303" y="663017"/>
                </a:lnTo>
                <a:close/>
              </a:path>
              <a:path w="2593340" h="2592704">
                <a:moveTo>
                  <a:pt x="669656" y="669367"/>
                </a:moveTo>
                <a:lnTo>
                  <a:pt x="651147" y="669367"/>
                </a:lnTo>
                <a:lnTo>
                  <a:pt x="657495" y="675717"/>
                </a:lnTo>
                <a:lnTo>
                  <a:pt x="676008" y="675717"/>
                </a:lnTo>
                <a:lnTo>
                  <a:pt x="669656" y="669367"/>
                </a:lnTo>
                <a:close/>
              </a:path>
              <a:path w="2593340" h="2592704">
                <a:moveTo>
                  <a:pt x="676008" y="675717"/>
                </a:moveTo>
                <a:lnTo>
                  <a:pt x="657495" y="675717"/>
                </a:lnTo>
                <a:lnTo>
                  <a:pt x="663842" y="682067"/>
                </a:lnTo>
                <a:lnTo>
                  <a:pt x="682361" y="682067"/>
                </a:lnTo>
                <a:lnTo>
                  <a:pt x="676008" y="675717"/>
                </a:lnTo>
                <a:close/>
              </a:path>
              <a:path w="2593340" h="2592704">
                <a:moveTo>
                  <a:pt x="682361" y="682067"/>
                </a:moveTo>
                <a:lnTo>
                  <a:pt x="663842" y="682067"/>
                </a:lnTo>
                <a:lnTo>
                  <a:pt x="676536" y="694767"/>
                </a:lnTo>
                <a:lnTo>
                  <a:pt x="695067" y="694767"/>
                </a:lnTo>
                <a:lnTo>
                  <a:pt x="682361" y="682067"/>
                </a:lnTo>
                <a:close/>
              </a:path>
              <a:path w="2593340" h="2592704">
                <a:moveTo>
                  <a:pt x="695067" y="694767"/>
                </a:moveTo>
                <a:lnTo>
                  <a:pt x="676536" y="694767"/>
                </a:lnTo>
                <a:lnTo>
                  <a:pt x="682884" y="701117"/>
                </a:lnTo>
                <a:lnTo>
                  <a:pt x="701419" y="701117"/>
                </a:lnTo>
                <a:lnTo>
                  <a:pt x="695067" y="694767"/>
                </a:lnTo>
                <a:close/>
              </a:path>
              <a:path w="2593340" h="2592704">
                <a:moveTo>
                  <a:pt x="701419" y="701117"/>
                </a:moveTo>
                <a:lnTo>
                  <a:pt x="682884" y="701117"/>
                </a:lnTo>
                <a:lnTo>
                  <a:pt x="695578" y="713817"/>
                </a:lnTo>
                <a:lnTo>
                  <a:pt x="714125" y="713817"/>
                </a:lnTo>
                <a:lnTo>
                  <a:pt x="701419" y="701117"/>
                </a:lnTo>
                <a:close/>
              </a:path>
              <a:path w="2593340" h="2592704">
                <a:moveTo>
                  <a:pt x="714125" y="713817"/>
                </a:moveTo>
                <a:lnTo>
                  <a:pt x="695578" y="713817"/>
                </a:lnTo>
                <a:lnTo>
                  <a:pt x="701926" y="720167"/>
                </a:lnTo>
                <a:lnTo>
                  <a:pt x="720477" y="720167"/>
                </a:lnTo>
                <a:lnTo>
                  <a:pt x="714125" y="713817"/>
                </a:lnTo>
                <a:close/>
              </a:path>
              <a:path w="2593340" h="2592704">
                <a:moveTo>
                  <a:pt x="720477" y="720167"/>
                </a:moveTo>
                <a:lnTo>
                  <a:pt x="701926" y="720167"/>
                </a:lnTo>
                <a:lnTo>
                  <a:pt x="708273" y="726517"/>
                </a:lnTo>
                <a:lnTo>
                  <a:pt x="726830" y="726517"/>
                </a:lnTo>
                <a:lnTo>
                  <a:pt x="720477" y="720167"/>
                </a:lnTo>
                <a:close/>
              </a:path>
              <a:path w="2593340" h="2592704">
                <a:moveTo>
                  <a:pt x="726830" y="726517"/>
                </a:moveTo>
                <a:lnTo>
                  <a:pt x="708273" y="726517"/>
                </a:lnTo>
                <a:lnTo>
                  <a:pt x="714620" y="732867"/>
                </a:lnTo>
                <a:lnTo>
                  <a:pt x="733183" y="732867"/>
                </a:lnTo>
                <a:lnTo>
                  <a:pt x="726830" y="726517"/>
                </a:lnTo>
                <a:close/>
              </a:path>
              <a:path w="2593340" h="2592704">
                <a:moveTo>
                  <a:pt x="733183" y="732867"/>
                </a:moveTo>
                <a:lnTo>
                  <a:pt x="714620" y="732867"/>
                </a:lnTo>
                <a:lnTo>
                  <a:pt x="720967" y="739217"/>
                </a:lnTo>
                <a:lnTo>
                  <a:pt x="739536" y="739217"/>
                </a:lnTo>
                <a:lnTo>
                  <a:pt x="733183" y="732867"/>
                </a:lnTo>
                <a:close/>
              </a:path>
              <a:path w="2593340" h="2592704">
                <a:moveTo>
                  <a:pt x="739536" y="739217"/>
                </a:moveTo>
                <a:lnTo>
                  <a:pt x="720967" y="739217"/>
                </a:lnTo>
                <a:lnTo>
                  <a:pt x="727315" y="745567"/>
                </a:lnTo>
                <a:lnTo>
                  <a:pt x="745888" y="745567"/>
                </a:lnTo>
                <a:lnTo>
                  <a:pt x="739536" y="739217"/>
                </a:lnTo>
                <a:close/>
              </a:path>
              <a:path w="2593340" h="2592704">
                <a:moveTo>
                  <a:pt x="745888" y="745567"/>
                </a:moveTo>
                <a:lnTo>
                  <a:pt x="727315" y="745567"/>
                </a:lnTo>
                <a:lnTo>
                  <a:pt x="733662" y="751917"/>
                </a:lnTo>
                <a:lnTo>
                  <a:pt x="752241" y="751917"/>
                </a:lnTo>
                <a:lnTo>
                  <a:pt x="745888" y="745567"/>
                </a:lnTo>
                <a:close/>
              </a:path>
              <a:path w="2593340" h="2592704">
                <a:moveTo>
                  <a:pt x="752241" y="751917"/>
                </a:moveTo>
                <a:lnTo>
                  <a:pt x="733662" y="751917"/>
                </a:lnTo>
                <a:lnTo>
                  <a:pt x="740009" y="758267"/>
                </a:lnTo>
                <a:lnTo>
                  <a:pt x="758594" y="758267"/>
                </a:lnTo>
                <a:lnTo>
                  <a:pt x="752241" y="751917"/>
                </a:lnTo>
                <a:close/>
              </a:path>
              <a:path w="2593340" h="2592704">
                <a:moveTo>
                  <a:pt x="758594" y="758267"/>
                </a:moveTo>
                <a:lnTo>
                  <a:pt x="740009" y="758267"/>
                </a:lnTo>
                <a:lnTo>
                  <a:pt x="752704" y="770967"/>
                </a:lnTo>
                <a:lnTo>
                  <a:pt x="771299" y="770967"/>
                </a:lnTo>
                <a:lnTo>
                  <a:pt x="758594" y="758267"/>
                </a:lnTo>
                <a:close/>
              </a:path>
              <a:path w="2593340" h="2592704">
                <a:moveTo>
                  <a:pt x="771299" y="770967"/>
                </a:moveTo>
                <a:lnTo>
                  <a:pt x="752704" y="770967"/>
                </a:lnTo>
                <a:lnTo>
                  <a:pt x="759051" y="777317"/>
                </a:lnTo>
                <a:lnTo>
                  <a:pt x="777652" y="777317"/>
                </a:lnTo>
                <a:lnTo>
                  <a:pt x="771299" y="770967"/>
                </a:lnTo>
                <a:close/>
              </a:path>
              <a:path w="2593340" h="2592704">
                <a:moveTo>
                  <a:pt x="777652" y="777317"/>
                </a:moveTo>
                <a:lnTo>
                  <a:pt x="759051" y="777317"/>
                </a:lnTo>
                <a:lnTo>
                  <a:pt x="765398" y="783667"/>
                </a:lnTo>
                <a:lnTo>
                  <a:pt x="784005" y="783667"/>
                </a:lnTo>
                <a:lnTo>
                  <a:pt x="777652" y="777317"/>
                </a:lnTo>
                <a:close/>
              </a:path>
              <a:path w="2593340" h="2592704">
                <a:moveTo>
                  <a:pt x="784005" y="783667"/>
                </a:moveTo>
                <a:lnTo>
                  <a:pt x="765398" y="783667"/>
                </a:lnTo>
                <a:lnTo>
                  <a:pt x="771745" y="790017"/>
                </a:lnTo>
                <a:lnTo>
                  <a:pt x="790358" y="790017"/>
                </a:lnTo>
                <a:lnTo>
                  <a:pt x="784005" y="783667"/>
                </a:lnTo>
                <a:close/>
              </a:path>
              <a:path w="2593340" h="2592704">
                <a:moveTo>
                  <a:pt x="790358" y="790017"/>
                </a:moveTo>
                <a:lnTo>
                  <a:pt x="771745" y="790017"/>
                </a:lnTo>
                <a:lnTo>
                  <a:pt x="778093" y="796367"/>
                </a:lnTo>
                <a:lnTo>
                  <a:pt x="796710" y="796367"/>
                </a:lnTo>
                <a:lnTo>
                  <a:pt x="790358" y="790017"/>
                </a:lnTo>
                <a:close/>
              </a:path>
              <a:path w="2593340" h="2592704">
                <a:moveTo>
                  <a:pt x="796710" y="796367"/>
                </a:moveTo>
                <a:lnTo>
                  <a:pt x="778093" y="796367"/>
                </a:lnTo>
                <a:lnTo>
                  <a:pt x="784440" y="802717"/>
                </a:lnTo>
                <a:lnTo>
                  <a:pt x="803063" y="802717"/>
                </a:lnTo>
                <a:lnTo>
                  <a:pt x="796710" y="796367"/>
                </a:lnTo>
                <a:close/>
              </a:path>
              <a:path w="2593340" h="2592704">
                <a:moveTo>
                  <a:pt x="803063" y="802717"/>
                </a:moveTo>
                <a:lnTo>
                  <a:pt x="784440" y="802717"/>
                </a:lnTo>
                <a:lnTo>
                  <a:pt x="797135" y="815417"/>
                </a:lnTo>
                <a:lnTo>
                  <a:pt x="815768" y="815417"/>
                </a:lnTo>
                <a:lnTo>
                  <a:pt x="803063" y="802717"/>
                </a:lnTo>
                <a:close/>
              </a:path>
              <a:path w="2593340" h="2592704">
                <a:moveTo>
                  <a:pt x="815768" y="815417"/>
                </a:moveTo>
                <a:lnTo>
                  <a:pt x="797135" y="815417"/>
                </a:lnTo>
                <a:lnTo>
                  <a:pt x="803482" y="821767"/>
                </a:lnTo>
                <a:lnTo>
                  <a:pt x="822121" y="821767"/>
                </a:lnTo>
                <a:lnTo>
                  <a:pt x="815768" y="815417"/>
                </a:lnTo>
                <a:close/>
              </a:path>
              <a:path w="2593340" h="2592704">
                <a:moveTo>
                  <a:pt x="822121" y="821767"/>
                </a:moveTo>
                <a:lnTo>
                  <a:pt x="803482" y="821767"/>
                </a:lnTo>
                <a:lnTo>
                  <a:pt x="809829" y="828117"/>
                </a:lnTo>
                <a:lnTo>
                  <a:pt x="828474" y="828117"/>
                </a:lnTo>
                <a:lnTo>
                  <a:pt x="822121" y="821767"/>
                </a:lnTo>
                <a:close/>
              </a:path>
              <a:path w="2593340" h="2592704">
                <a:moveTo>
                  <a:pt x="828474" y="828117"/>
                </a:moveTo>
                <a:lnTo>
                  <a:pt x="809829" y="828117"/>
                </a:lnTo>
                <a:lnTo>
                  <a:pt x="816176" y="834467"/>
                </a:lnTo>
                <a:lnTo>
                  <a:pt x="834827" y="834467"/>
                </a:lnTo>
                <a:lnTo>
                  <a:pt x="828474" y="828117"/>
                </a:lnTo>
                <a:close/>
              </a:path>
              <a:path w="2593340" h="2592704">
                <a:moveTo>
                  <a:pt x="834827" y="834467"/>
                </a:moveTo>
                <a:lnTo>
                  <a:pt x="816176" y="834467"/>
                </a:lnTo>
                <a:lnTo>
                  <a:pt x="822524" y="840817"/>
                </a:lnTo>
                <a:lnTo>
                  <a:pt x="841179" y="840817"/>
                </a:lnTo>
                <a:lnTo>
                  <a:pt x="834827" y="834467"/>
                </a:lnTo>
                <a:close/>
              </a:path>
              <a:path w="2593340" h="2592704">
                <a:moveTo>
                  <a:pt x="841179" y="840817"/>
                </a:moveTo>
                <a:lnTo>
                  <a:pt x="822524" y="840817"/>
                </a:lnTo>
                <a:lnTo>
                  <a:pt x="828871" y="847167"/>
                </a:lnTo>
                <a:lnTo>
                  <a:pt x="847532" y="847167"/>
                </a:lnTo>
                <a:lnTo>
                  <a:pt x="841179" y="840817"/>
                </a:lnTo>
                <a:close/>
              </a:path>
              <a:path w="2593340" h="2592704">
                <a:moveTo>
                  <a:pt x="847532" y="847167"/>
                </a:moveTo>
                <a:lnTo>
                  <a:pt x="828871" y="847167"/>
                </a:lnTo>
                <a:lnTo>
                  <a:pt x="835218" y="853517"/>
                </a:lnTo>
                <a:lnTo>
                  <a:pt x="853885" y="853517"/>
                </a:lnTo>
                <a:lnTo>
                  <a:pt x="847532" y="847167"/>
                </a:lnTo>
                <a:close/>
              </a:path>
              <a:path w="2593340" h="2592704">
                <a:moveTo>
                  <a:pt x="853885" y="853517"/>
                </a:moveTo>
                <a:lnTo>
                  <a:pt x="835218" y="853517"/>
                </a:lnTo>
                <a:lnTo>
                  <a:pt x="841565" y="859867"/>
                </a:lnTo>
                <a:lnTo>
                  <a:pt x="860238" y="859867"/>
                </a:lnTo>
                <a:lnTo>
                  <a:pt x="853885" y="853517"/>
                </a:lnTo>
                <a:close/>
              </a:path>
              <a:path w="2593340" h="2592704">
                <a:moveTo>
                  <a:pt x="860238" y="859867"/>
                </a:moveTo>
                <a:lnTo>
                  <a:pt x="841565" y="859867"/>
                </a:lnTo>
                <a:lnTo>
                  <a:pt x="847913" y="866217"/>
                </a:lnTo>
                <a:lnTo>
                  <a:pt x="866590" y="866217"/>
                </a:lnTo>
                <a:lnTo>
                  <a:pt x="860238" y="859867"/>
                </a:lnTo>
                <a:close/>
              </a:path>
              <a:path w="2593340" h="2592704">
                <a:moveTo>
                  <a:pt x="866590" y="866217"/>
                </a:moveTo>
                <a:lnTo>
                  <a:pt x="847913" y="866217"/>
                </a:lnTo>
                <a:lnTo>
                  <a:pt x="854260" y="872567"/>
                </a:lnTo>
                <a:lnTo>
                  <a:pt x="872943" y="872567"/>
                </a:lnTo>
                <a:lnTo>
                  <a:pt x="866590" y="866217"/>
                </a:lnTo>
                <a:close/>
              </a:path>
              <a:path w="2593340" h="2592704">
                <a:moveTo>
                  <a:pt x="872943" y="872567"/>
                </a:moveTo>
                <a:lnTo>
                  <a:pt x="854260" y="872567"/>
                </a:lnTo>
                <a:lnTo>
                  <a:pt x="860607" y="878917"/>
                </a:lnTo>
                <a:lnTo>
                  <a:pt x="879296" y="878917"/>
                </a:lnTo>
                <a:lnTo>
                  <a:pt x="872943" y="872567"/>
                </a:lnTo>
                <a:close/>
              </a:path>
              <a:path w="2593340" h="2592704">
                <a:moveTo>
                  <a:pt x="879296" y="878917"/>
                </a:moveTo>
                <a:lnTo>
                  <a:pt x="860607" y="878917"/>
                </a:lnTo>
                <a:lnTo>
                  <a:pt x="873302" y="891617"/>
                </a:lnTo>
                <a:lnTo>
                  <a:pt x="892001" y="891617"/>
                </a:lnTo>
                <a:lnTo>
                  <a:pt x="879296" y="878917"/>
                </a:lnTo>
                <a:close/>
              </a:path>
              <a:path w="2593340" h="2592704">
                <a:moveTo>
                  <a:pt x="892001" y="891617"/>
                </a:moveTo>
                <a:lnTo>
                  <a:pt x="873302" y="891617"/>
                </a:lnTo>
                <a:lnTo>
                  <a:pt x="879649" y="897967"/>
                </a:lnTo>
                <a:lnTo>
                  <a:pt x="898354" y="897967"/>
                </a:lnTo>
                <a:lnTo>
                  <a:pt x="892001" y="891617"/>
                </a:lnTo>
                <a:close/>
              </a:path>
              <a:path w="2593340" h="2592704">
                <a:moveTo>
                  <a:pt x="898354" y="897967"/>
                </a:moveTo>
                <a:lnTo>
                  <a:pt x="879649" y="897967"/>
                </a:lnTo>
                <a:lnTo>
                  <a:pt x="885996" y="904317"/>
                </a:lnTo>
                <a:lnTo>
                  <a:pt x="904707" y="904317"/>
                </a:lnTo>
                <a:lnTo>
                  <a:pt x="898354" y="897967"/>
                </a:lnTo>
                <a:close/>
              </a:path>
              <a:path w="2593340" h="2592704">
                <a:moveTo>
                  <a:pt x="904707" y="904317"/>
                </a:moveTo>
                <a:lnTo>
                  <a:pt x="885996" y="904317"/>
                </a:lnTo>
                <a:lnTo>
                  <a:pt x="892344" y="910667"/>
                </a:lnTo>
                <a:lnTo>
                  <a:pt x="911060" y="910667"/>
                </a:lnTo>
                <a:lnTo>
                  <a:pt x="904707" y="904317"/>
                </a:lnTo>
                <a:close/>
              </a:path>
              <a:path w="2593340" h="2592704">
                <a:moveTo>
                  <a:pt x="911060" y="910667"/>
                </a:moveTo>
                <a:lnTo>
                  <a:pt x="892344" y="910667"/>
                </a:lnTo>
                <a:lnTo>
                  <a:pt x="898691" y="917017"/>
                </a:lnTo>
                <a:lnTo>
                  <a:pt x="917412" y="917017"/>
                </a:lnTo>
                <a:lnTo>
                  <a:pt x="911060" y="910667"/>
                </a:lnTo>
                <a:close/>
              </a:path>
              <a:path w="2593340" h="2592704">
                <a:moveTo>
                  <a:pt x="917412" y="917017"/>
                </a:moveTo>
                <a:lnTo>
                  <a:pt x="898691" y="917017"/>
                </a:lnTo>
                <a:lnTo>
                  <a:pt x="905038" y="923367"/>
                </a:lnTo>
                <a:lnTo>
                  <a:pt x="923765" y="923367"/>
                </a:lnTo>
                <a:lnTo>
                  <a:pt x="917412" y="917017"/>
                </a:lnTo>
                <a:close/>
              </a:path>
              <a:path w="2593340" h="2592704">
                <a:moveTo>
                  <a:pt x="923765" y="923367"/>
                </a:moveTo>
                <a:lnTo>
                  <a:pt x="905038" y="923367"/>
                </a:lnTo>
                <a:lnTo>
                  <a:pt x="911385" y="929717"/>
                </a:lnTo>
                <a:lnTo>
                  <a:pt x="930118" y="929717"/>
                </a:lnTo>
                <a:lnTo>
                  <a:pt x="923765" y="923367"/>
                </a:lnTo>
                <a:close/>
              </a:path>
              <a:path w="2593340" h="2592704">
                <a:moveTo>
                  <a:pt x="930118" y="929717"/>
                </a:moveTo>
                <a:lnTo>
                  <a:pt x="911385" y="929717"/>
                </a:lnTo>
                <a:lnTo>
                  <a:pt x="917733" y="936067"/>
                </a:lnTo>
                <a:lnTo>
                  <a:pt x="936470" y="936067"/>
                </a:lnTo>
                <a:lnTo>
                  <a:pt x="930118" y="929717"/>
                </a:lnTo>
                <a:close/>
              </a:path>
              <a:path w="2593340" h="2592704">
                <a:moveTo>
                  <a:pt x="936470" y="936067"/>
                </a:moveTo>
                <a:lnTo>
                  <a:pt x="917733" y="936067"/>
                </a:lnTo>
                <a:lnTo>
                  <a:pt x="924080" y="942417"/>
                </a:lnTo>
                <a:lnTo>
                  <a:pt x="942823" y="942417"/>
                </a:lnTo>
                <a:lnTo>
                  <a:pt x="936470" y="936067"/>
                </a:lnTo>
                <a:close/>
              </a:path>
              <a:path w="2593340" h="2592704">
                <a:moveTo>
                  <a:pt x="942823" y="942417"/>
                </a:moveTo>
                <a:lnTo>
                  <a:pt x="924080" y="942417"/>
                </a:lnTo>
                <a:lnTo>
                  <a:pt x="930427" y="948767"/>
                </a:lnTo>
                <a:lnTo>
                  <a:pt x="949176" y="948767"/>
                </a:lnTo>
                <a:lnTo>
                  <a:pt x="942823" y="942417"/>
                </a:lnTo>
                <a:close/>
              </a:path>
              <a:path w="2593340" h="2592704">
                <a:moveTo>
                  <a:pt x="949176" y="948767"/>
                </a:moveTo>
                <a:lnTo>
                  <a:pt x="930427" y="948767"/>
                </a:lnTo>
                <a:lnTo>
                  <a:pt x="936774" y="955117"/>
                </a:lnTo>
                <a:lnTo>
                  <a:pt x="955529" y="955117"/>
                </a:lnTo>
                <a:lnTo>
                  <a:pt x="949176" y="948767"/>
                </a:lnTo>
                <a:close/>
              </a:path>
              <a:path w="2593340" h="2592704">
                <a:moveTo>
                  <a:pt x="955529" y="955117"/>
                </a:moveTo>
                <a:lnTo>
                  <a:pt x="936774" y="955117"/>
                </a:lnTo>
                <a:lnTo>
                  <a:pt x="943122" y="961467"/>
                </a:lnTo>
                <a:lnTo>
                  <a:pt x="961881" y="961467"/>
                </a:lnTo>
                <a:lnTo>
                  <a:pt x="955529" y="955117"/>
                </a:lnTo>
                <a:close/>
              </a:path>
              <a:path w="2593340" h="2592704">
                <a:moveTo>
                  <a:pt x="961881" y="961467"/>
                </a:moveTo>
                <a:lnTo>
                  <a:pt x="943122" y="961467"/>
                </a:lnTo>
                <a:lnTo>
                  <a:pt x="949469" y="967817"/>
                </a:lnTo>
                <a:lnTo>
                  <a:pt x="968234" y="967817"/>
                </a:lnTo>
                <a:lnTo>
                  <a:pt x="961881" y="961467"/>
                </a:lnTo>
                <a:close/>
              </a:path>
              <a:path w="2593340" h="2592704">
                <a:moveTo>
                  <a:pt x="968234" y="967817"/>
                </a:moveTo>
                <a:lnTo>
                  <a:pt x="949469" y="967817"/>
                </a:lnTo>
                <a:lnTo>
                  <a:pt x="1043408" y="1061797"/>
                </a:lnTo>
                <a:lnTo>
                  <a:pt x="1062255" y="1061797"/>
                </a:lnTo>
                <a:lnTo>
                  <a:pt x="968234" y="967817"/>
                </a:lnTo>
                <a:close/>
              </a:path>
              <a:path w="2593340" h="2592704">
                <a:moveTo>
                  <a:pt x="1062255" y="1061797"/>
                </a:moveTo>
                <a:lnTo>
                  <a:pt x="1043408" y="1061797"/>
                </a:lnTo>
                <a:lnTo>
                  <a:pt x="1084031" y="1102437"/>
                </a:lnTo>
                <a:lnTo>
                  <a:pt x="1102912" y="1102437"/>
                </a:lnTo>
                <a:lnTo>
                  <a:pt x="1062255" y="1061797"/>
                </a:lnTo>
                <a:close/>
              </a:path>
              <a:path w="2593340" h="2592704">
                <a:moveTo>
                  <a:pt x="1102912" y="1102437"/>
                </a:moveTo>
                <a:lnTo>
                  <a:pt x="1084031" y="1102437"/>
                </a:lnTo>
                <a:lnTo>
                  <a:pt x="1090378" y="1108787"/>
                </a:lnTo>
                <a:lnTo>
                  <a:pt x="1109265" y="1108787"/>
                </a:lnTo>
                <a:lnTo>
                  <a:pt x="1102912" y="1102437"/>
                </a:lnTo>
                <a:close/>
              </a:path>
              <a:path w="2593340" h="2592704">
                <a:moveTo>
                  <a:pt x="1109265" y="1108787"/>
                </a:moveTo>
                <a:lnTo>
                  <a:pt x="1090378" y="1108787"/>
                </a:lnTo>
                <a:lnTo>
                  <a:pt x="1100534" y="1118947"/>
                </a:lnTo>
                <a:lnTo>
                  <a:pt x="1119429" y="1118947"/>
                </a:lnTo>
                <a:lnTo>
                  <a:pt x="1109265" y="1108787"/>
                </a:lnTo>
                <a:close/>
              </a:path>
              <a:path w="2593340" h="2592704">
                <a:moveTo>
                  <a:pt x="1119429" y="1118947"/>
                </a:moveTo>
                <a:lnTo>
                  <a:pt x="1100534" y="1118947"/>
                </a:lnTo>
                <a:lnTo>
                  <a:pt x="1103073" y="1121487"/>
                </a:lnTo>
                <a:lnTo>
                  <a:pt x="1121970" y="1121487"/>
                </a:lnTo>
                <a:lnTo>
                  <a:pt x="1119429" y="1118947"/>
                </a:lnTo>
                <a:close/>
              </a:path>
              <a:path w="2593340" h="2592704">
                <a:moveTo>
                  <a:pt x="1121970" y="1121487"/>
                </a:moveTo>
                <a:lnTo>
                  <a:pt x="1103073" y="1121487"/>
                </a:lnTo>
                <a:lnTo>
                  <a:pt x="1115767" y="1134187"/>
                </a:lnTo>
                <a:lnTo>
                  <a:pt x="1134676" y="1134187"/>
                </a:lnTo>
                <a:lnTo>
                  <a:pt x="1121970" y="1121487"/>
                </a:lnTo>
                <a:close/>
              </a:path>
              <a:path w="2593340" h="2592704">
                <a:moveTo>
                  <a:pt x="1134676" y="1134187"/>
                </a:moveTo>
                <a:lnTo>
                  <a:pt x="1115767" y="1134187"/>
                </a:lnTo>
                <a:lnTo>
                  <a:pt x="1122115" y="1140537"/>
                </a:lnTo>
                <a:lnTo>
                  <a:pt x="1141029" y="1140537"/>
                </a:lnTo>
                <a:lnTo>
                  <a:pt x="1134676" y="1134187"/>
                </a:lnTo>
                <a:close/>
              </a:path>
              <a:path w="2593340" h="2592704">
                <a:moveTo>
                  <a:pt x="1141029" y="1140537"/>
                </a:moveTo>
                <a:lnTo>
                  <a:pt x="1122115" y="1140537"/>
                </a:lnTo>
                <a:lnTo>
                  <a:pt x="1138617" y="1157047"/>
                </a:lnTo>
                <a:lnTo>
                  <a:pt x="1157546" y="1157047"/>
                </a:lnTo>
                <a:lnTo>
                  <a:pt x="1141029" y="1140537"/>
                </a:lnTo>
                <a:close/>
              </a:path>
              <a:path w="2593340" h="2592704">
                <a:moveTo>
                  <a:pt x="1157546" y="1157047"/>
                </a:moveTo>
                <a:lnTo>
                  <a:pt x="1138617" y="1157047"/>
                </a:lnTo>
                <a:lnTo>
                  <a:pt x="1147504" y="1165937"/>
                </a:lnTo>
                <a:lnTo>
                  <a:pt x="1166440" y="1165937"/>
                </a:lnTo>
                <a:lnTo>
                  <a:pt x="1157546" y="1157047"/>
                </a:lnTo>
                <a:close/>
              </a:path>
              <a:path w="2593340" h="2592704">
                <a:moveTo>
                  <a:pt x="1166440" y="1165937"/>
                </a:moveTo>
                <a:lnTo>
                  <a:pt x="1147504" y="1165937"/>
                </a:lnTo>
                <a:lnTo>
                  <a:pt x="1153851" y="1172287"/>
                </a:lnTo>
                <a:lnTo>
                  <a:pt x="1172792" y="1172287"/>
                </a:lnTo>
                <a:lnTo>
                  <a:pt x="1166440" y="1165937"/>
                </a:lnTo>
                <a:close/>
              </a:path>
              <a:path w="2593340" h="2592704">
                <a:moveTo>
                  <a:pt x="1172792" y="1172287"/>
                </a:moveTo>
                <a:lnTo>
                  <a:pt x="1153851" y="1172287"/>
                </a:lnTo>
                <a:lnTo>
                  <a:pt x="1160198" y="1178637"/>
                </a:lnTo>
                <a:lnTo>
                  <a:pt x="1179145" y="1178637"/>
                </a:lnTo>
                <a:lnTo>
                  <a:pt x="1172792" y="1172287"/>
                </a:lnTo>
                <a:close/>
              </a:path>
              <a:path w="2593340" h="2592704">
                <a:moveTo>
                  <a:pt x="1179145" y="1178637"/>
                </a:moveTo>
                <a:lnTo>
                  <a:pt x="1160198" y="1178637"/>
                </a:lnTo>
                <a:lnTo>
                  <a:pt x="1164006" y="1182447"/>
                </a:lnTo>
                <a:lnTo>
                  <a:pt x="1182957" y="1182447"/>
                </a:lnTo>
                <a:lnTo>
                  <a:pt x="1179145" y="1178637"/>
                </a:lnTo>
                <a:close/>
              </a:path>
              <a:path w="2593340" h="2592704">
                <a:moveTo>
                  <a:pt x="1182957" y="1182447"/>
                </a:moveTo>
                <a:lnTo>
                  <a:pt x="1164006" y="1182447"/>
                </a:lnTo>
                <a:lnTo>
                  <a:pt x="1172893" y="1191337"/>
                </a:lnTo>
                <a:lnTo>
                  <a:pt x="1191850" y="1191337"/>
                </a:lnTo>
                <a:lnTo>
                  <a:pt x="1182957" y="1182447"/>
                </a:lnTo>
                <a:close/>
              </a:path>
              <a:path w="2593340" h="2592704">
                <a:moveTo>
                  <a:pt x="1191850" y="1191337"/>
                </a:moveTo>
                <a:lnTo>
                  <a:pt x="1172893" y="1191337"/>
                </a:lnTo>
                <a:lnTo>
                  <a:pt x="1183048" y="1201497"/>
                </a:lnTo>
                <a:lnTo>
                  <a:pt x="1202015" y="1201497"/>
                </a:lnTo>
                <a:lnTo>
                  <a:pt x="1191850" y="1191337"/>
                </a:lnTo>
                <a:close/>
              </a:path>
              <a:path w="2593340" h="2592704">
                <a:moveTo>
                  <a:pt x="1202015" y="1201497"/>
                </a:moveTo>
                <a:lnTo>
                  <a:pt x="1183048" y="1201497"/>
                </a:lnTo>
                <a:lnTo>
                  <a:pt x="1185587" y="1204037"/>
                </a:lnTo>
                <a:lnTo>
                  <a:pt x="1204556" y="1204037"/>
                </a:lnTo>
                <a:lnTo>
                  <a:pt x="1202015" y="1201497"/>
                </a:lnTo>
                <a:close/>
              </a:path>
              <a:path w="2593340" h="2592704">
                <a:moveTo>
                  <a:pt x="1204556" y="1204037"/>
                </a:moveTo>
                <a:lnTo>
                  <a:pt x="1185587" y="1204037"/>
                </a:lnTo>
                <a:lnTo>
                  <a:pt x="1214785" y="1233247"/>
                </a:lnTo>
                <a:lnTo>
                  <a:pt x="1233779" y="1233247"/>
                </a:lnTo>
                <a:lnTo>
                  <a:pt x="1204556" y="1204037"/>
                </a:lnTo>
                <a:close/>
              </a:path>
              <a:path w="2593340" h="2592704">
                <a:moveTo>
                  <a:pt x="1233779" y="1233247"/>
                </a:moveTo>
                <a:lnTo>
                  <a:pt x="1214785" y="1233247"/>
                </a:lnTo>
                <a:lnTo>
                  <a:pt x="1221132" y="1239597"/>
                </a:lnTo>
                <a:lnTo>
                  <a:pt x="1240131" y="1239597"/>
                </a:lnTo>
                <a:lnTo>
                  <a:pt x="1233779" y="1233247"/>
                </a:lnTo>
                <a:close/>
              </a:path>
              <a:path w="2593340" h="2592704">
                <a:moveTo>
                  <a:pt x="1240131" y="1239597"/>
                </a:moveTo>
                <a:lnTo>
                  <a:pt x="1221132" y="1239597"/>
                </a:lnTo>
                <a:lnTo>
                  <a:pt x="1223671" y="1242137"/>
                </a:lnTo>
                <a:lnTo>
                  <a:pt x="1242672" y="1242137"/>
                </a:lnTo>
                <a:lnTo>
                  <a:pt x="1240131" y="1239597"/>
                </a:lnTo>
                <a:close/>
              </a:path>
              <a:path w="2593340" h="2592704">
                <a:moveTo>
                  <a:pt x="1242672" y="1242137"/>
                </a:moveTo>
                <a:lnTo>
                  <a:pt x="1223671" y="1242137"/>
                </a:lnTo>
                <a:lnTo>
                  <a:pt x="1242713" y="1261187"/>
                </a:lnTo>
                <a:lnTo>
                  <a:pt x="1261731" y="1261187"/>
                </a:lnTo>
                <a:lnTo>
                  <a:pt x="1242672" y="1242137"/>
                </a:lnTo>
                <a:close/>
              </a:path>
              <a:path w="2593340" h="2592704">
                <a:moveTo>
                  <a:pt x="1261731" y="1261187"/>
                </a:moveTo>
                <a:lnTo>
                  <a:pt x="1242713" y="1261187"/>
                </a:lnTo>
                <a:lnTo>
                  <a:pt x="1249060" y="1267537"/>
                </a:lnTo>
                <a:lnTo>
                  <a:pt x="1268083" y="1267537"/>
                </a:lnTo>
                <a:lnTo>
                  <a:pt x="1261731" y="1261187"/>
                </a:lnTo>
                <a:close/>
              </a:path>
              <a:path w="2593340" h="2592704">
                <a:moveTo>
                  <a:pt x="1268083" y="1267537"/>
                </a:moveTo>
                <a:lnTo>
                  <a:pt x="1249060" y="1267537"/>
                </a:lnTo>
                <a:lnTo>
                  <a:pt x="1252868" y="1271347"/>
                </a:lnTo>
                <a:lnTo>
                  <a:pt x="1271895" y="1271347"/>
                </a:lnTo>
                <a:lnTo>
                  <a:pt x="1268083" y="1267537"/>
                </a:lnTo>
                <a:close/>
              </a:path>
              <a:path w="2593340" h="2592704">
                <a:moveTo>
                  <a:pt x="1271895" y="1271347"/>
                </a:moveTo>
                <a:lnTo>
                  <a:pt x="1252868" y="1271347"/>
                </a:lnTo>
                <a:lnTo>
                  <a:pt x="1259215" y="1277697"/>
                </a:lnTo>
                <a:lnTo>
                  <a:pt x="1278248" y="1277697"/>
                </a:lnTo>
                <a:lnTo>
                  <a:pt x="1271895" y="1271347"/>
                </a:lnTo>
                <a:close/>
              </a:path>
              <a:path w="2593340" h="2592704">
                <a:moveTo>
                  <a:pt x="1278248" y="1277697"/>
                </a:moveTo>
                <a:lnTo>
                  <a:pt x="1259215" y="1277697"/>
                </a:lnTo>
                <a:lnTo>
                  <a:pt x="1312532" y="1331037"/>
                </a:lnTo>
                <a:lnTo>
                  <a:pt x="1331611" y="1331037"/>
                </a:lnTo>
                <a:lnTo>
                  <a:pt x="1278248" y="1277697"/>
                </a:lnTo>
                <a:close/>
              </a:path>
              <a:path w="2593340" h="2592704">
                <a:moveTo>
                  <a:pt x="1331611" y="1331037"/>
                </a:moveTo>
                <a:lnTo>
                  <a:pt x="1312532" y="1331037"/>
                </a:lnTo>
                <a:lnTo>
                  <a:pt x="1344269" y="1362787"/>
                </a:lnTo>
                <a:lnTo>
                  <a:pt x="1363374" y="1362787"/>
                </a:lnTo>
                <a:lnTo>
                  <a:pt x="1331611" y="1331037"/>
                </a:lnTo>
                <a:close/>
              </a:path>
              <a:path w="2593340" h="2592704">
                <a:moveTo>
                  <a:pt x="1363374" y="1362787"/>
                </a:moveTo>
                <a:lnTo>
                  <a:pt x="1344269" y="1362787"/>
                </a:lnTo>
                <a:lnTo>
                  <a:pt x="1395047" y="1413587"/>
                </a:lnTo>
                <a:lnTo>
                  <a:pt x="1414196" y="1413587"/>
                </a:lnTo>
                <a:lnTo>
                  <a:pt x="1363374" y="1362787"/>
                </a:lnTo>
                <a:close/>
              </a:path>
              <a:path w="2593340" h="2592704">
                <a:moveTo>
                  <a:pt x="1414196" y="1413587"/>
                </a:moveTo>
                <a:lnTo>
                  <a:pt x="1395047" y="1413587"/>
                </a:lnTo>
                <a:lnTo>
                  <a:pt x="1439478" y="1458037"/>
                </a:lnTo>
                <a:lnTo>
                  <a:pt x="1458665" y="1458037"/>
                </a:lnTo>
                <a:lnTo>
                  <a:pt x="1414196" y="1413587"/>
                </a:lnTo>
                <a:close/>
              </a:path>
              <a:path w="2593340" h="2592704">
                <a:moveTo>
                  <a:pt x="1458665" y="1458037"/>
                </a:moveTo>
                <a:lnTo>
                  <a:pt x="1439478" y="1458037"/>
                </a:lnTo>
                <a:lnTo>
                  <a:pt x="1487717" y="1506297"/>
                </a:lnTo>
                <a:lnTo>
                  <a:pt x="1506946" y="1506297"/>
                </a:lnTo>
                <a:lnTo>
                  <a:pt x="1458665" y="1458037"/>
                </a:lnTo>
                <a:close/>
              </a:path>
              <a:path w="2593340" h="2592704">
                <a:moveTo>
                  <a:pt x="1506946" y="1506297"/>
                </a:moveTo>
                <a:lnTo>
                  <a:pt x="1487717" y="1506297"/>
                </a:lnTo>
                <a:lnTo>
                  <a:pt x="1496603" y="1515187"/>
                </a:lnTo>
                <a:lnTo>
                  <a:pt x="1515840" y="1515187"/>
                </a:lnTo>
                <a:lnTo>
                  <a:pt x="1506946" y="1506297"/>
                </a:lnTo>
                <a:close/>
              </a:path>
              <a:path w="2593340" h="2592704">
                <a:moveTo>
                  <a:pt x="1515840" y="1515187"/>
                </a:moveTo>
                <a:lnTo>
                  <a:pt x="1496603" y="1515187"/>
                </a:lnTo>
                <a:lnTo>
                  <a:pt x="1547381" y="1565987"/>
                </a:lnTo>
                <a:lnTo>
                  <a:pt x="1566662" y="1565987"/>
                </a:lnTo>
                <a:lnTo>
                  <a:pt x="1515840" y="1515187"/>
                </a:lnTo>
                <a:close/>
              </a:path>
              <a:path w="2593340" h="2592704">
                <a:moveTo>
                  <a:pt x="1566662" y="1565987"/>
                </a:moveTo>
                <a:lnTo>
                  <a:pt x="1547381" y="1565987"/>
                </a:lnTo>
                <a:lnTo>
                  <a:pt x="1582926" y="1601547"/>
                </a:lnTo>
                <a:lnTo>
                  <a:pt x="1602237" y="1601547"/>
                </a:lnTo>
                <a:lnTo>
                  <a:pt x="1566662" y="1565987"/>
                </a:lnTo>
                <a:close/>
              </a:path>
              <a:path w="2593340" h="2592704">
                <a:moveTo>
                  <a:pt x="1602237" y="1601547"/>
                </a:moveTo>
                <a:lnTo>
                  <a:pt x="1582926" y="1601547"/>
                </a:lnTo>
                <a:lnTo>
                  <a:pt x="1627357" y="1645997"/>
                </a:lnTo>
                <a:lnTo>
                  <a:pt x="1646706" y="1645997"/>
                </a:lnTo>
                <a:lnTo>
                  <a:pt x="1602237" y="1601547"/>
                </a:lnTo>
                <a:close/>
              </a:path>
              <a:path w="2593340" h="2592704">
                <a:moveTo>
                  <a:pt x="1646706" y="1645997"/>
                </a:moveTo>
                <a:lnTo>
                  <a:pt x="1627357" y="1645997"/>
                </a:lnTo>
                <a:lnTo>
                  <a:pt x="1646399" y="1665047"/>
                </a:lnTo>
                <a:lnTo>
                  <a:pt x="1665765" y="1665047"/>
                </a:lnTo>
                <a:lnTo>
                  <a:pt x="1646706" y="1645997"/>
                </a:lnTo>
                <a:close/>
              </a:path>
              <a:path w="2593340" h="2592704">
                <a:moveTo>
                  <a:pt x="1665765" y="1665047"/>
                </a:moveTo>
                <a:lnTo>
                  <a:pt x="1646399" y="1665047"/>
                </a:lnTo>
                <a:lnTo>
                  <a:pt x="1655285" y="1673937"/>
                </a:lnTo>
                <a:lnTo>
                  <a:pt x="1674658" y="1673937"/>
                </a:lnTo>
                <a:lnTo>
                  <a:pt x="1665765" y="1665047"/>
                </a:lnTo>
                <a:close/>
              </a:path>
              <a:path w="2593340" h="2592704">
                <a:moveTo>
                  <a:pt x="1674658" y="1673937"/>
                </a:moveTo>
                <a:lnTo>
                  <a:pt x="1655285" y="1673937"/>
                </a:lnTo>
                <a:lnTo>
                  <a:pt x="1659093" y="1677747"/>
                </a:lnTo>
                <a:lnTo>
                  <a:pt x="1678470" y="1677747"/>
                </a:lnTo>
                <a:lnTo>
                  <a:pt x="1674658" y="1673937"/>
                </a:lnTo>
                <a:close/>
              </a:path>
              <a:path w="2593340" h="2592704">
                <a:moveTo>
                  <a:pt x="1678470" y="1677747"/>
                </a:moveTo>
                <a:lnTo>
                  <a:pt x="1659093" y="1677747"/>
                </a:lnTo>
                <a:lnTo>
                  <a:pt x="1678135" y="1696797"/>
                </a:lnTo>
                <a:lnTo>
                  <a:pt x="1697528" y="1696797"/>
                </a:lnTo>
                <a:lnTo>
                  <a:pt x="1678470" y="1677747"/>
                </a:lnTo>
                <a:close/>
              </a:path>
              <a:path w="2593340" h="2592704">
                <a:moveTo>
                  <a:pt x="1697528" y="1696797"/>
                </a:moveTo>
                <a:lnTo>
                  <a:pt x="1678135" y="1696797"/>
                </a:lnTo>
                <a:lnTo>
                  <a:pt x="1693368" y="1712037"/>
                </a:lnTo>
                <a:lnTo>
                  <a:pt x="1712775" y="1712037"/>
                </a:lnTo>
                <a:lnTo>
                  <a:pt x="1697528" y="1696797"/>
                </a:lnTo>
                <a:close/>
              </a:path>
              <a:path w="2593340" h="2592704">
                <a:moveTo>
                  <a:pt x="1712775" y="1712037"/>
                </a:moveTo>
                <a:lnTo>
                  <a:pt x="1693368" y="1712037"/>
                </a:lnTo>
                <a:lnTo>
                  <a:pt x="1699716" y="1718387"/>
                </a:lnTo>
                <a:lnTo>
                  <a:pt x="1719128" y="1718387"/>
                </a:lnTo>
                <a:lnTo>
                  <a:pt x="1712775" y="1712037"/>
                </a:lnTo>
                <a:close/>
              </a:path>
              <a:path w="2593340" h="2592704">
                <a:moveTo>
                  <a:pt x="1719128" y="1718387"/>
                </a:moveTo>
                <a:lnTo>
                  <a:pt x="1699716" y="1718387"/>
                </a:lnTo>
                <a:lnTo>
                  <a:pt x="1712410" y="1731087"/>
                </a:lnTo>
                <a:lnTo>
                  <a:pt x="1731833" y="1731087"/>
                </a:lnTo>
                <a:lnTo>
                  <a:pt x="1719128" y="1718387"/>
                </a:lnTo>
                <a:close/>
              </a:path>
              <a:path w="2593340" h="2592704">
                <a:moveTo>
                  <a:pt x="1731833" y="1731087"/>
                </a:moveTo>
                <a:lnTo>
                  <a:pt x="1712410" y="1731087"/>
                </a:lnTo>
                <a:lnTo>
                  <a:pt x="1716219" y="1734897"/>
                </a:lnTo>
                <a:lnTo>
                  <a:pt x="1735645" y="1734897"/>
                </a:lnTo>
                <a:lnTo>
                  <a:pt x="1731833" y="1731087"/>
                </a:lnTo>
                <a:close/>
              </a:path>
              <a:path w="2593340" h="2592704">
                <a:moveTo>
                  <a:pt x="1735645" y="1734897"/>
                </a:moveTo>
                <a:lnTo>
                  <a:pt x="1716219" y="1734897"/>
                </a:lnTo>
                <a:lnTo>
                  <a:pt x="1728913" y="1747597"/>
                </a:lnTo>
                <a:lnTo>
                  <a:pt x="1748350" y="1747597"/>
                </a:lnTo>
                <a:lnTo>
                  <a:pt x="1735645" y="1734897"/>
                </a:lnTo>
                <a:close/>
              </a:path>
              <a:path w="2593340" h="2592704">
                <a:moveTo>
                  <a:pt x="1748350" y="1747597"/>
                </a:moveTo>
                <a:lnTo>
                  <a:pt x="1728913" y="1747597"/>
                </a:lnTo>
                <a:lnTo>
                  <a:pt x="1731452" y="1750137"/>
                </a:lnTo>
                <a:lnTo>
                  <a:pt x="1750891" y="1750137"/>
                </a:lnTo>
                <a:lnTo>
                  <a:pt x="1748350" y="1747597"/>
                </a:lnTo>
                <a:close/>
              </a:path>
              <a:path w="2593340" h="2592704">
                <a:moveTo>
                  <a:pt x="1750891" y="1750137"/>
                </a:moveTo>
                <a:lnTo>
                  <a:pt x="1731452" y="1750137"/>
                </a:lnTo>
                <a:lnTo>
                  <a:pt x="1735260" y="1753947"/>
                </a:lnTo>
                <a:lnTo>
                  <a:pt x="1754703" y="1753947"/>
                </a:lnTo>
                <a:lnTo>
                  <a:pt x="1750891" y="1750137"/>
                </a:lnTo>
                <a:close/>
              </a:path>
              <a:path w="2593340" h="2592704">
                <a:moveTo>
                  <a:pt x="1754703" y="1753947"/>
                </a:moveTo>
                <a:lnTo>
                  <a:pt x="1735260" y="1753947"/>
                </a:lnTo>
                <a:lnTo>
                  <a:pt x="1744147" y="1762837"/>
                </a:lnTo>
                <a:lnTo>
                  <a:pt x="1763597" y="1762837"/>
                </a:lnTo>
                <a:lnTo>
                  <a:pt x="1754703" y="1753947"/>
                </a:lnTo>
                <a:close/>
              </a:path>
              <a:path w="2593340" h="2592704">
                <a:moveTo>
                  <a:pt x="1763597" y="1762837"/>
                </a:moveTo>
                <a:lnTo>
                  <a:pt x="1744147" y="1762837"/>
                </a:lnTo>
                <a:lnTo>
                  <a:pt x="1747955" y="1766647"/>
                </a:lnTo>
                <a:lnTo>
                  <a:pt x="1767408" y="1766647"/>
                </a:lnTo>
                <a:lnTo>
                  <a:pt x="1763597" y="1762837"/>
                </a:lnTo>
                <a:close/>
              </a:path>
              <a:path w="2593340" h="2592704">
                <a:moveTo>
                  <a:pt x="1767408" y="1766647"/>
                </a:moveTo>
                <a:lnTo>
                  <a:pt x="1747955" y="1766647"/>
                </a:lnTo>
                <a:lnTo>
                  <a:pt x="1760649" y="1779347"/>
                </a:lnTo>
                <a:lnTo>
                  <a:pt x="1780114" y="1779347"/>
                </a:lnTo>
                <a:lnTo>
                  <a:pt x="1767408" y="1766647"/>
                </a:lnTo>
                <a:close/>
              </a:path>
              <a:path w="2593340" h="2592704">
                <a:moveTo>
                  <a:pt x="1780114" y="1779347"/>
                </a:moveTo>
                <a:lnTo>
                  <a:pt x="1760649" y="1779347"/>
                </a:lnTo>
                <a:lnTo>
                  <a:pt x="1763188" y="1781887"/>
                </a:lnTo>
                <a:lnTo>
                  <a:pt x="1782655" y="1781887"/>
                </a:lnTo>
                <a:lnTo>
                  <a:pt x="1780114" y="1779347"/>
                </a:lnTo>
                <a:close/>
              </a:path>
              <a:path w="2593340" h="2592704">
                <a:moveTo>
                  <a:pt x="2393788" y="2392757"/>
                </a:moveTo>
                <a:lnTo>
                  <a:pt x="2373795" y="2392757"/>
                </a:lnTo>
                <a:lnTo>
                  <a:pt x="2509627" y="2528647"/>
                </a:lnTo>
                <a:lnTo>
                  <a:pt x="2529737" y="2528647"/>
                </a:lnTo>
                <a:lnTo>
                  <a:pt x="2393788" y="2392757"/>
                </a:lnTo>
                <a:close/>
              </a:path>
              <a:path w="2593340" h="2592704">
                <a:moveTo>
                  <a:pt x="2391247" y="2390217"/>
                </a:moveTo>
                <a:lnTo>
                  <a:pt x="2371256" y="2390217"/>
                </a:lnTo>
                <a:lnTo>
                  <a:pt x="2372526" y="2391487"/>
                </a:lnTo>
                <a:lnTo>
                  <a:pt x="2392518" y="2391487"/>
                </a:lnTo>
                <a:lnTo>
                  <a:pt x="2391247" y="2390217"/>
                </a:lnTo>
                <a:close/>
              </a:path>
              <a:path w="2593340" h="2592704">
                <a:moveTo>
                  <a:pt x="2387435" y="2386407"/>
                </a:moveTo>
                <a:lnTo>
                  <a:pt x="2367448" y="2386407"/>
                </a:lnTo>
                <a:lnTo>
                  <a:pt x="2369987" y="2388947"/>
                </a:lnTo>
                <a:lnTo>
                  <a:pt x="2389976" y="2388947"/>
                </a:lnTo>
                <a:lnTo>
                  <a:pt x="2387435" y="2386407"/>
                </a:lnTo>
                <a:close/>
              </a:path>
              <a:path w="2593340" h="2592704">
                <a:moveTo>
                  <a:pt x="2384894" y="2383867"/>
                </a:moveTo>
                <a:lnTo>
                  <a:pt x="2364909" y="2383867"/>
                </a:lnTo>
                <a:lnTo>
                  <a:pt x="2366179" y="2385137"/>
                </a:lnTo>
                <a:lnTo>
                  <a:pt x="2386165" y="2385137"/>
                </a:lnTo>
                <a:lnTo>
                  <a:pt x="2384894" y="2383867"/>
                </a:lnTo>
                <a:close/>
              </a:path>
              <a:path w="2593340" h="2592704">
                <a:moveTo>
                  <a:pt x="2381083" y="2380057"/>
                </a:moveTo>
                <a:lnTo>
                  <a:pt x="2361101" y="2380057"/>
                </a:lnTo>
                <a:lnTo>
                  <a:pt x="2363640" y="2382597"/>
                </a:lnTo>
                <a:lnTo>
                  <a:pt x="2383624" y="2382597"/>
                </a:lnTo>
                <a:lnTo>
                  <a:pt x="2381083" y="2380057"/>
                </a:lnTo>
                <a:close/>
              </a:path>
              <a:path w="2593340" h="2592704">
                <a:moveTo>
                  <a:pt x="2378542" y="2377517"/>
                </a:moveTo>
                <a:lnTo>
                  <a:pt x="2358562" y="2377517"/>
                </a:lnTo>
                <a:lnTo>
                  <a:pt x="2359831" y="2378787"/>
                </a:lnTo>
                <a:lnTo>
                  <a:pt x="2379812" y="2378787"/>
                </a:lnTo>
                <a:lnTo>
                  <a:pt x="2378542" y="2377517"/>
                </a:lnTo>
                <a:close/>
              </a:path>
              <a:path w="2593340" h="2592704">
                <a:moveTo>
                  <a:pt x="2374730" y="2373707"/>
                </a:moveTo>
                <a:lnTo>
                  <a:pt x="2354753" y="2373707"/>
                </a:lnTo>
                <a:lnTo>
                  <a:pt x="2357292" y="2376247"/>
                </a:lnTo>
                <a:lnTo>
                  <a:pt x="2377271" y="2376247"/>
                </a:lnTo>
                <a:lnTo>
                  <a:pt x="2374730" y="2373707"/>
                </a:lnTo>
                <a:close/>
              </a:path>
              <a:path w="2593340" h="2592704">
                <a:moveTo>
                  <a:pt x="2372189" y="2371167"/>
                </a:moveTo>
                <a:lnTo>
                  <a:pt x="2352215" y="2371167"/>
                </a:lnTo>
                <a:lnTo>
                  <a:pt x="2353484" y="2372437"/>
                </a:lnTo>
                <a:lnTo>
                  <a:pt x="2373459" y="2372437"/>
                </a:lnTo>
                <a:lnTo>
                  <a:pt x="2372189" y="2371167"/>
                </a:lnTo>
                <a:close/>
              </a:path>
              <a:path w="2593340" h="2592704">
                <a:moveTo>
                  <a:pt x="2368377" y="2367357"/>
                </a:moveTo>
                <a:lnTo>
                  <a:pt x="2348406" y="2367357"/>
                </a:lnTo>
                <a:lnTo>
                  <a:pt x="2350945" y="2369897"/>
                </a:lnTo>
                <a:lnTo>
                  <a:pt x="2370918" y="2369897"/>
                </a:lnTo>
                <a:lnTo>
                  <a:pt x="2368377" y="2367357"/>
                </a:lnTo>
                <a:close/>
              </a:path>
              <a:path w="2593340" h="2592704">
                <a:moveTo>
                  <a:pt x="2365836" y="2364817"/>
                </a:moveTo>
                <a:lnTo>
                  <a:pt x="2345867" y="2364817"/>
                </a:lnTo>
                <a:lnTo>
                  <a:pt x="2347137" y="2366087"/>
                </a:lnTo>
                <a:lnTo>
                  <a:pt x="2367107" y="2366087"/>
                </a:lnTo>
                <a:lnTo>
                  <a:pt x="2365836" y="2364817"/>
                </a:lnTo>
                <a:close/>
              </a:path>
              <a:path w="2593340" h="2592704">
                <a:moveTo>
                  <a:pt x="2362024" y="2361007"/>
                </a:moveTo>
                <a:lnTo>
                  <a:pt x="2342059" y="2361007"/>
                </a:lnTo>
                <a:lnTo>
                  <a:pt x="2344598" y="2363547"/>
                </a:lnTo>
                <a:lnTo>
                  <a:pt x="2364565" y="2363547"/>
                </a:lnTo>
                <a:lnTo>
                  <a:pt x="2362024" y="2361007"/>
                </a:lnTo>
                <a:close/>
              </a:path>
              <a:path w="2593340" h="2592704">
                <a:moveTo>
                  <a:pt x="2359483" y="2358467"/>
                </a:moveTo>
                <a:lnTo>
                  <a:pt x="2339520" y="2358467"/>
                </a:lnTo>
                <a:lnTo>
                  <a:pt x="2340789" y="2359737"/>
                </a:lnTo>
                <a:lnTo>
                  <a:pt x="2360754" y="2359737"/>
                </a:lnTo>
                <a:lnTo>
                  <a:pt x="2359483" y="2358467"/>
                </a:lnTo>
                <a:close/>
              </a:path>
              <a:path w="2593340" h="2592704">
                <a:moveTo>
                  <a:pt x="2355672" y="2354657"/>
                </a:moveTo>
                <a:lnTo>
                  <a:pt x="2335712" y="2354657"/>
                </a:lnTo>
                <a:lnTo>
                  <a:pt x="2338251" y="2357197"/>
                </a:lnTo>
                <a:lnTo>
                  <a:pt x="2358213" y="2357197"/>
                </a:lnTo>
                <a:lnTo>
                  <a:pt x="2355672" y="2354657"/>
                </a:lnTo>
                <a:close/>
              </a:path>
              <a:path w="2593340" h="2592704">
                <a:moveTo>
                  <a:pt x="2353131" y="2352117"/>
                </a:moveTo>
                <a:lnTo>
                  <a:pt x="2333173" y="2352117"/>
                </a:lnTo>
                <a:lnTo>
                  <a:pt x="2334442" y="2353387"/>
                </a:lnTo>
                <a:lnTo>
                  <a:pt x="2354401" y="2353387"/>
                </a:lnTo>
                <a:lnTo>
                  <a:pt x="2353131" y="2352117"/>
                </a:lnTo>
                <a:close/>
              </a:path>
              <a:path w="2593340" h="2592704">
                <a:moveTo>
                  <a:pt x="2349319" y="2348307"/>
                </a:moveTo>
                <a:lnTo>
                  <a:pt x="2329364" y="2348307"/>
                </a:lnTo>
                <a:lnTo>
                  <a:pt x="2331903" y="2350847"/>
                </a:lnTo>
                <a:lnTo>
                  <a:pt x="2351860" y="2350847"/>
                </a:lnTo>
                <a:lnTo>
                  <a:pt x="2349319" y="2348307"/>
                </a:lnTo>
                <a:close/>
              </a:path>
              <a:path w="2593340" h="2592704">
                <a:moveTo>
                  <a:pt x="2346778" y="2345767"/>
                </a:moveTo>
                <a:lnTo>
                  <a:pt x="2326825" y="2345767"/>
                </a:lnTo>
                <a:lnTo>
                  <a:pt x="2328095" y="2347037"/>
                </a:lnTo>
                <a:lnTo>
                  <a:pt x="2348048" y="2347037"/>
                </a:lnTo>
                <a:lnTo>
                  <a:pt x="2346778" y="2345767"/>
                </a:lnTo>
                <a:close/>
              </a:path>
              <a:path w="2593340" h="2592704">
                <a:moveTo>
                  <a:pt x="2342966" y="2341957"/>
                </a:moveTo>
                <a:lnTo>
                  <a:pt x="2323017" y="2341957"/>
                </a:lnTo>
                <a:lnTo>
                  <a:pt x="2325556" y="2344497"/>
                </a:lnTo>
                <a:lnTo>
                  <a:pt x="2345507" y="2344497"/>
                </a:lnTo>
                <a:lnTo>
                  <a:pt x="2342966" y="2341957"/>
                </a:lnTo>
                <a:close/>
              </a:path>
              <a:path w="2593340" h="2592704">
                <a:moveTo>
                  <a:pt x="2340425" y="2339417"/>
                </a:moveTo>
                <a:lnTo>
                  <a:pt x="2320478" y="2339417"/>
                </a:lnTo>
                <a:lnTo>
                  <a:pt x="2321748" y="2340687"/>
                </a:lnTo>
                <a:lnTo>
                  <a:pt x="2341696" y="2340687"/>
                </a:lnTo>
                <a:lnTo>
                  <a:pt x="2340425" y="2339417"/>
                </a:lnTo>
                <a:close/>
              </a:path>
              <a:path w="2593340" h="2592704">
                <a:moveTo>
                  <a:pt x="2336613" y="2335607"/>
                </a:moveTo>
                <a:lnTo>
                  <a:pt x="2316670" y="2335607"/>
                </a:lnTo>
                <a:lnTo>
                  <a:pt x="2319209" y="2338147"/>
                </a:lnTo>
                <a:lnTo>
                  <a:pt x="2339155" y="2338147"/>
                </a:lnTo>
                <a:lnTo>
                  <a:pt x="2336613" y="2335607"/>
                </a:lnTo>
                <a:close/>
              </a:path>
              <a:path w="2593340" h="2592704">
                <a:moveTo>
                  <a:pt x="2334072" y="2333067"/>
                </a:moveTo>
                <a:lnTo>
                  <a:pt x="2314131" y="2333067"/>
                </a:lnTo>
                <a:lnTo>
                  <a:pt x="2315400" y="2334337"/>
                </a:lnTo>
                <a:lnTo>
                  <a:pt x="2335343" y="2334337"/>
                </a:lnTo>
                <a:lnTo>
                  <a:pt x="2334072" y="2333067"/>
                </a:lnTo>
                <a:close/>
              </a:path>
              <a:path w="2593340" h="2592704">
                <a:moveTo>
                  <a:pt x="2330261" y="2329257"/>
                </a:moveTo>
                <a:lnTo>
                  <a:pt x="2310323" y="2329257"/>
                </a:lnTo>
                <a:lnTo>
                  <a:pt x="2312861" y="2331797"/>
                </a:lnTo>
                <a:lnTo>
                  <a:pt x="2332802" y="2331797"/>
                </a:lnTo>
                <a:lnTo>
                  <a:pt x="2330261" y="2329257"/>
                </a:lnTo>
                <a:close/>
              </a:path>
              <a:path w="2593340" h="2592704">
                <a:moveTo>
                  <a:pt x="2327720" y="2326717"/>
                </a:moveTo>
                <a:lnTo>
                  <a:pt x="2307784" y="2326717"/>
                </a:lnTo>
                <a:lnTo>
                  <a:pt x="2309053" y="2327987"/>
                </a:lnTo>
                <a:lnTo>
                  <a:pt x="2328990" y="2327987"/>
                </a:lnTo>
                <a:lnTo>
                  <a:pt x="2327720" y="2326717"/>
                </a:lnTo>
                <a:close/>
              </a:path>
              <a:path w="2593340" h="2592704">
                <a:moveTo>
                  <a:pt x="2323908" y="2322907"/>
                </a:moveTo>
                <a:lnTo>
                  <a:pt x="2303975" y="2322907"/>
                </a:lnTo>
                <a:lnTo>
                  <a:pt x="2306514" y="2325447"/>
                </a:lnTo>
                <a:lnTo>
                  <a:pt x="2326449" y="2325447"/>
                </a:lnTo>
                <a:lnTo>
                  <a:pt x="2323908" y="2322907"/>
                </a:lnTo>
                <a:close/>
              </a:path>
              <a:path w="2593340" h="2592704">
                <a:moveTo>
                  <a:pt x="2321367" y="2320367"/>
                </a:moveTo>
                <a:lnTo>
                  <a:pt x="2301436" y="2320367"/>
                </a:lnTo>
                <a:lnTo>
                  <a:pt x="2302706" y="2321637"/>
                </a:lnTo>
                <a:lnTo>
                  <a:pt x="2322637" y="2321637"/>
                </a:lnTo>
                <a:lnTo>
                  <a:pt x="2321367" y="2320367"/>
                </a:lnTo>
                <a:close/>
              </a:path>
              <a:path w="2593340" h="2592704">
                <a:moveTo>
                  <a:pt x="2317555" y="2316557"/>
                </a:moveTo>
                <a:lnTo>
                  <a:pt x="2297628" y="2316557"/>
                </a:lnTo>
                <a:lnTo>
                  <a:pt x="2300167" y="2319097"/>
                </a:lnTo>
                <a:lnTo>
                  <a:pt x="2320096" y="2319097"/>
                </a:lnTo>
                <a:lnTo>
                  <a:pt x="2317555" y="2316557"/>
                </a:lnTo>
                <a:close/>
              </a:path>
              <a:path w="2593340" h="2592704">
                <a:moveTo>
                  <a:pt x="2315014" y="2314017"/>
                </a:moveTo>
                <a:lnTo>
                  <a:pt x="2295089" y="2314017"/>
                </a:lnTo>
                <a:lnTo>
                  <a:pt x="2296359" y="2315287"/>
                </a:lnTo>
                <a:lnTo>
                  <a:pt x="2316285" y="2315287"/>
                </a:lnTo>
                <a:lnTo>
                  <a:pt x="2315014" y="2314017"/>
                </a:lnTo>
                <a:close/>
              </a:path>
              <a:path w="2593340" h="2592704">
                <a:moveTo>
                  <a:pt x="2311203" y="2310207"/>
                </a:moveTo>
                <a:lnTo>
                  <a:pt x="2291281" y="2310207"/>
                </a:lnTo>
                <a:lnTo>
                  <a:pt x="2293820" y="2312747"/>
                </a:lnTo>
                <a:lnTo>
                  <a:pt x="2313744" y="2312747"/>
                </a:lnTo>
                <a:lnTo>
                  <a:pt x="2311203" y="2310207"/>
                </a:lnTo>
                <a:close/>
              </a:path>
              <a:path w="2593340" h="2592704">
                <a:moveTo>
                  <a:pt x="2308661" y="2307667"/>
                </a:moveTo>
                <a:lnTo>
                  <a:pt x="2288742" y="2307667"/>
                </a:lnTo>
                <a:lnTo>
                  <a:pt x="2290011" y="2308937"/>
                </a:lnTo>
                <a:lnTo>
                  <a:pt x="2309932" y="2308937"/>
                </a:lnTo>
                <a:lnTo>
                  <a:pt x="2308661" y="2307667"/>
                </a:lnTo>
                <a:close/>
              </a:path>
              <a:path w="2593340" h="2592704">
                <a:moveTo>
                  <a:pt x="2304850" y="2303857"/>
                </a:moveTo>
                <a:lnTo>
                  <a:pt x="2284934" y="2303857"/>
                </a:lnTo>
                <a:lnTo>
                  <a:pt x="2287472" y="2306397"/>
                </a:lnTo>
                <a:lnTo>
                  <a:pt x="2307391" y="2306397"/>
                </a:lnTo>
                <a:lnTo>
                  <a:pt x="2304850" y="2303857"/>
                </a:lnTo>
                <a:close/>
              </a:path>
              <a:path w="2593340" h="2592704">
                <a:moveTo>
                  <a:pt x="2302309" y="2301317"/>
                </a:moveTo>
                <a:lnTo>
                  <a:pt x="2282395" y="2301317"/>
                </a:lnTo>
                <a:lnTo>
                  <a:pt x="2283664" y="2302587"/>
                </a:lnTo>
                <a:lnTo>
                  <a:pt x="2303579" y="2302587"/>
                </a:lnTo>
                <a:lnTo>
                  <a:pt x="2302309" y="2301317"/>
                </a:lnTo>
                <a:close/>
              </a:path>
              <a:path w="2593340" h="2592704">
                <a:moveTo>
                  <a:pt x="2295956" y="2294967"/>
                </a:moveTo>
                <a:lnTo>
                  <a:pt x="2276047" y="2294967"/>
                </a:lnTo>
                <a:lnTo>
                  <a:pt x="2281125" y="2300047"/>
                </a:lnTo>
                <a:lnTo>
                  <a:pt x="2301038" y="2300047"/>
                </a:lnTo>
                <a:lnTo>
                  <a:pt x="2295956" y="2294967"/>
                </a:lnTo>
                <a:close/>
              </a:path>
              <a:path w="2593340" h="2592704">
                <a:moveTo>
                  <a:pt x="2292144" y="2291157"/>
                </a:moveTo>
                <a:lnTo>
                  <a:pt x="2272239" y="2291157"/>
                </a:lnTo>
                <a:lnTo>
                  <a:pt x="2274778" y="2293697"/>
                </a:lnTo>
                <a:lnTo>
                  <a:pt x="2294685" y="2293697"/>
                </a:lnTo>
                <a:lnTo>
                  <a:pt x="2292144" y="2291157"/>
                </a:lnTo>
                <a:close/>
              </a:path>
              <a:path w="2593340" h="2592704">
                <a:moveTo>
                  <a:pt x="2289603" y="2288617"/>
                </a:moveTo>
                <a:lnTo>
                  <a:pt x="2269700" y="2288617"/>
                </a:lnTo>
                <a:lnTo>
                  <a:pt x="2270970" y="2289887"/>
                </a:lnTo>
                <a:lnTo>
                  <a:pt x="2290874" y="2289887"/>
                </a:lnTo>
                <a:lnTo>
                  <a:pt x="2289603" y="2288617"/>
                </a:lnTo>
                <a:close/>
              </a:path>
              <a:path w="2593340" h="2592704">
                <a:moveTo>
                  <a:pt x="2285792" y="2284807"/>
                </a:moveTo>
                <a:lnTo>
                  <a:pt x="2265892" y="2284807"/>
                </a:lnTo>
                <a:lnTo>
                  <a:pt x="2268431" y="2287347"/>
                </a:lnTo>
                <a:lnTo>
                  <a:pt x="2288333" y="2287347"/>
                </a:lnTo>
                <a:lnTo>
                  <a:pt x="2285792" y="2284807"/>
                </a:lnTo>
                <a:close/>
              </a:path>
              <a:path w="2593340" h="2592704">
                <a:moveTo>
                  <a:pt x="2283250" y="2282267"/>
                </a:moveTo>
                <a:lnTo>
                  <a:pt x="2263353" y="2282267"/>
                </a:lnTo>
                <a:lnTo>
                  <a:pt x="2264622" y="2283537"/>
                </a:lnTo>
                <a:lnTo>
                  <a:pt x="2284521" y="2283537"/>
                </a:lnTo>
                <a:lnTo>
                  <a:pt x="2283250" y="2282267"/>
                </a:lnTo>
                <a:close/>
              </a:path>
              <a:path w="2593340" h="2592704">
                <a:moveTo>
                  <a:pt x="2279439" y="2278457"/>
                </a:moveTo>
                <a:lnTo>
                  <a:pt x="2259544" y="2278457"/>
                </a:lnTo>
                <a:lnTo>
                  <a:pt x="2262083" y="2280997"/>
                </a:lnTo>
                <a:lnTo>
                  <a:pt x="2281980" y="2280997"/>
                </a:lnTo>
                <a:lnTo>
                  <a:pt x="2279439" y="2278457"/>
                </a:lnTo>
                <a:close/>
              </a:path>
              <a:path w="2593340" h="2592704">
                <a:moveTo>
                  <a:pt x="2276898" y="2275917"/>
                </a:moveTo>
                <a:lnTo>
                  <a:pt x="2257006" y="2275917"/>
                </a:lnTo>
                <a:lnTo>
                  <a:pt x="2258275" y="2277187"/>
                </a:lnTo>
                <a:lnTo>
                  <a:pt x="2278168" y="2277187"/>
                </a:lnTo>
                <a:lnTo>
                  <a:pt x="2276898" y="2275917"/>
                </a:lnTo>
                <a:close/>
              </a:path>
              <a:path w="2593340" h="2592704">
                <a:moveTo>
                  <a:pt x="2273086" y="2272107"/>
                </a:moveTo>
                <a:lnTo>
                  <a:pt x="2253197" y="2272107"/>
                </a:lnTo>
                <a:lnTo>
                  <a:pt x="2255736" y="2274647"/>
                </a:lnTo>
                <a:lnTo>
                  <a:pt x="2275627" y="2274647"/>
                </a:lnTo>
                <a:lnTo>
                  <a:pt x="2273086" y="2272107"/>
                </a:lnTo>
                <a:close/>
              </a:path>
              <a:path w="2593340" h="2592704">
                <a:moveTo>
                  <a:pt x="2270545" y="2269567"/>
                </a:moveTo>
                <a:lnTo>
                  <a:pt x="2250658" y="2269567"/>
                </a:lnTo>
                <a:lnTo>
                  <a:pt x="2251928" y="2270837"/>
                </a:lnTo>
                <a:lnTo>
                  <a:pt x="2271816" y="2270837"/>
                </a:lnTo>
                <a:lnTo>
                  <a:pt x="2270545" y="2269567"/>
                </a:lnTo>
                <a:close/>
              </a:path>
              <a:path w="2593340" h="2592704">
                <a:moveTo>
                  <a:pt x="2266733" y="2265757"/>
                </a:moveTo>
                <a:lnTo>
                  <a:pt x="2246850" y="2265757"/>
                </a:lnTo>
                <a:lnTo>
                  <a:pt x="2249389" y="2268297"/>
                </a:lnTo>
                <a:lnTo>
                  <a:pt x="2269274" y="2268297"/>
                </a:lnTo>
                <a:lnTo>
                  <a:pt x="2266733" y="2265757"/>
                </a:lnTo>
                <a:close/>
              </a:path>
              <a:path w="2593340" h="2592704">
                <a:moveTo>
                  <a:pt x="2264192" y="2263217"/>
                </a:moveTo>
                <a:lnTo>
                  <a:pt x="2244311" y="2263217"/>
                </a:lnTo>
                <a:lnTo>
                  <a:pt x="2245580" y="2264487"/>
                </a:lnTo>
                <a:lnTo>
                  <a:pt x="2265463" y="2264487"/>
                </a:lnTo>
                <a:lnTo>
                  <a:pt x="2264192" y="2263217"/>
                </a:lnTo>
                <a:close/>
              </a:path>
              <a:path w="2593340" h="2592704">
                <a:moveTo>
                  <a:pt x="2260381" y="2259407"/>
                </a:moveTo>
                <a:lnTo>
                  <a:pt x="2240503" y="2259407"/>
                </a:lnTo>
                <a:lnTo>
                  <a:pt x="2243042" y="2261947"/>
                </a:lnTo>
                <a:lnTo>
                  <a:pt x="2262922" y="2261947"/>
                </a:lnTo>
                <a:lnTo>
                  <a:pt x="2260381" y="2259407"/>
                </a:lnTo>
                <a:close/>
              </a:path>
              <a:path w="2593340" h="2592704">
                <a:moveTo>
                  <a:pt x="2257840" y="2256867"/>
                </a:moveTo>
                <a:lnTo>
                  <a:pt x="2237964" y="2256867"/>
                </a:lnTo>
                <a:lnTo>
                  <a:pt x="2239233" y="2258137"/>
                </a:lnTo>
                <a:lnTo>
                  <a:pt x="2259110" y="2258137"/>
                </a:lnTo>
                <a:lnTo>
                  <a:pt x="2257840" y="2256867"/>
                </a:lnTo>
                <a:close/>
              </a:path>
              <a:path w="2593340" h="2592704">
                <a:moveTo>
                  <a:pt x="2254028" y="2253057"/>
                </a:moveTo>
                <a:lnTo>
                  <a:pt x="2234155" y="2253057"/>
                </a:lnTo>
                <a:lnTo>
                  <a:pt x="2236694" y="2255597"/>
                </a:lnTo>
                <a:lnTo>
                  <a:pt x="2256569" y="2255597"/>
                </a:lnTo>
                <a:lnTo>
                  <a:pt x="2254028" y="2253057"/>
                </a:lnTo>
                <a:close/>
              </a:path>
              <a:path w="2593340" h="2592704">
                <a:moveTo>
                  <a:pt x="2251487" y="2250517"/>
                </a:moveTo>
                <a:lnTo>
                  <a:pt x="2231616" y="2250517"/>
                </a:lnTo>
                <a:lnTo>
                  <a:pt x="2232886" y="2251787"/>
                </a:lnTo>
                <a:lnTo>
                  <a:pt x="2252757" y="2251787"/>
                </a:lnTo>
                <a:lnTo>
                  <a:pt x="2251487" y="2250517"/>
                </a:lnTo>
                <a:close/>
              </a:path>
              <a:path w="2593340" h="2592704">
                <a:moveTo>
                  <a:pt x="2247675" y="2246707"/>
                </a:moveTo>
                <a:lnTo>
                  <a:pt x="2227808" y="2246707"/>
                </a:lnTo>
                <a:lnTo>
                  <a:pt x="2230347" y="2249247"/>
                </a:lnTo>
                <a:lnTo>
                  <a:pt x="2250216" y="2249247"/>
                </a:lnTo>
                <a:lnTo>
                  <a:pt x="2247675" y="2246707"/>
                </a:lnTo>
                <a:close/>
              </a:path>
              <a:path w="2593340" h="2592704">
                <a:moveTo>
                  <a:pt x="2245134" y="2244167"/>
                </a:moveTo>
                <a:lnTo>
                  <a:pt x="2225269" y="2244167"/>
                </a:lnTo>
                <a:lnTo>
                  <a:pt x="2226539" y="2245437"/>
                </a:lnTo>
                <a:lnTo>
                  <a:pt x="2246405" y="2245437"/>
                </a:lnTo>
                <a:lnTo>
                  <a:pt x="2245134" y="2244167"/>
                </a:lnTo>
                <a:close/>
              </a:path>
              <a:path w="2593340" h="2592704">
                <a:moveTo>
                  <a:pt x="2241322" y="2240357"/>
                </a:moveTo>
                <a:lnTo>
                  <a:pt x="2221461" y="2240357"/>
                </a:lnTo>
                <a:lnTo>
                  <a:pt x="2224000" y="2242897"/>
                </a:lnTo>
                <a:lnTo>
                  <a:pt x="2243864" y="2242897"/>
                </a:lnTo>
                <a:lnTo>
                  <a:pt x="2241322" y="2240357"/>
                </a:lnTo>
                <a:close/>
              </a:path>
              <a:path w="2593340" h="2592704">
                <a:moveTo>
                  <a:pt x="2238781" y="2237817"/>
                </a:moveTo>
                <a:lnTo>
                  <a:pt x="2218922" y="2237817"/>
                </a:lnTo>
                <a:lnTo>
                  <a:pt x="2220191" y="2239087"/>
                </a:lnTo>
                <a:lnTo>
                  <a:pt x="2240052" y="2239087"/>
                </a:lnTo>
                <a:lnTo>
                  <a:pt x="2238781" y="2237817"/>
                </a:lnTo>
                <a:close/>
              </a:path>
              <a:path w="2593340" h="2592704">
                <a:moveTo>
                  <a:pt x="2232429" y="2231467"/>
                </a:moveTo>
                <a:lnTo>
                  <a:pt x="2212575" y="2231467"/>
                </a:lnTo>
                <a:lnTo>
                  <a:pt x="2217652" y="2236547"/>
                </a:lnTo>
                <a:lnTo>
                  <a:pt x="2237511" y="2236547"/>
                </a:lnTo>
                <a:lnTo>
                  <a:pt x="2232429" y="2231467"/>
                </a:lnTo>
                <a:close/>
              </a:path>
              <a:path w="2593340" h="2592704">
                <a:moveTo>
                  <a:pt x="2226076" y="2225117"/>
                </a:moveTo>
                <a:lnTo>
                  <a:pt x="2206227" y="2225117"/>
                </a:lnTo>
                <a:lnTo>
                  <a:pt x="2211305" y="2230197"/>
                </a:lnTo>
                <a:lnTo>
                  <a:pt x="2231158" y="2230197"/>
                </a:lnTo>
                <a:lnTo>
                  <a:pt x="2226076" y="2225117"/>
                </a:lnTo>
                <a:close/>
              </a:path>
              <a:path w="2593340" h="2592704">
                <a:moveTo>
                  <a:pt x="2219723" y="2218767"/>
                </a:moveTo>
                <a:lnTo>
                  <a:pt x="2199880" y="2218767"/>
                </a:lnTo>
                <a:lnTo>
                  <a:pt x="2204958" y="2223847"/>
                </a:lnTo>
                <a:lnTo>
                  <a:pt x="2224805" y="2223847"/>
                </a:lnTo>
                <a:lnTo>
                  <a:pt x="2219723" y="2218767"/>
                </a:lnTo>
                <a:close/>
              </a:path>
              <a:path w="2593340" h="2592704">
                <a:moveTo>
                  <a:pt x="2213370" y="2212417"/>
                </a:moveTo>
                <a:lnTo>
                  <a:pt x="2193533" y="2212417"/>
                </a:lnTo>
                <a:lnTo>
                  <a:pt x="2198611" y="2217497"/>
                </a:lnTo>
                <a:lnTo>
                  <a:pt x="2218453" y="2217497"/>
                </a:lnTo>
                <a:lnTo>
                  <a:pt x="2213370" y="2212417"/>
                </a:lnTo>
                <a:close/>
              </a:path>
              <a:path w="2593340" h="2592704">
                <a:moveTo>
                  <a:pt x="2207018" y="2206067"/>
                </a:moveTo>
                <a:lnTo>
                  <a:pt x="2187186" y="2206067"/>
                </a:lnTo>
                <a:lnTo>
                  <a:pt x="2192263" y="2211147"/>
                </a:lnTo>
                <a:lnTo>
                  <a:pt x="2212100" y="2211147"/>
                </a:lnTo>
                <a:lnTo>
                  <a:pt x="2207018" y="2206067"/>
                </a:lnTo>
                <a:close/>
              </a:path>
              <a:path w="2593340" h="2592704">
                <a:moveTo>
                  <a:pt x="2200665" y="2199717"/>
                </a:moveTo>
                <a:lnTo>
                  <a:pt x="2180838" y="2199717"/>
                </a:lnTo>
                <a:lnTo>
                  <a:pt x="2185916" y="2204797"/>
                </a:lnTo>
                <a:lnTo>
                  <a:pt x="2205747" y="2204797"/>
                </a:lnTo>
                <a:lnTo>
                  <a:pt x="2200665" y="2199717"/>
                </a:lnTo>
                <a:close/>
              </a:path>
              <a:path w="2593340" h="2592704">
                <a:moveTo>
                  <a:pt x="2194312" y="2193367"/>
                </a:moveTo>
                <a:lnTo>
                  <a:pt x="2174491" y="2193367"/>
                </a:lnTo>
                <a:lnTo>
                  <a:pt x="2179569" y="2198447"/>
                </a:lnTo>
                <a:lnTo>
                  <a:pt x="2199394" y="2198447"/>
                </a:lnTo>
                <a:lnTo>
                  <a:pt x="2194312" y="2193367"/>
                </a:lnTo>
                <a:close/>
              </a:path>
              <a:path w="2593340" h="2592704">
                <a:moveTo>
                  <a:pt x="2189230" y="2188287"/>
                </a:moveTo>
                <a:lnTo>
                  <a:pt x="2169413" y="2188287"/>
                </a:lnTo>
                <a:lnTo>
                  <a:pt x="2173222" y="2192097"/>
                </a:lnTo>
                <a:lnTo>
                  <a:pt x="2193042" y="2192097"/>
                </a:lnTo>
                <a:lnTo>
                  <a:pt x="2189230" y="2188287"/>
                </a:lnTo>
                <a:close/>
              </a:path>
              <a:path w="2593340" h="2592704">
                <a:moveTo>
                  <a:pt x="2182877" y="2181937"/>
                </a:moveTo>
                <a:lnTo>
                  <a:pt x="2163066" y="2181937"/>
                </a:lnTo>
                <a:lnTo>
                  <a:pt x="2168144" y="2187017"/>
                </a:lnTo>
                <a:lnTo>
                  <a:pt x="2187959" y="2187017"/>
                </a:lnTo>
                <a:lnTo>
                  <a:pt x="2182877" y="2181937"/>
                </a:lnTo>
                <a:close/>
              </a:path>
              <a:path w="2593340" h="2592704">
                <a:moveTo>
                  <a:pt x="2176525" y="2175587"/>
                </a:moveTo>
                <a:lnTo>
                  <a:pt x="2156719" y="2175587"/>
                </a:lnTo>
                <a:lnTo>
                  <a:pt x="2161797" y="2180667"/>
                </a:lnTo>
                <a:lnTo>
                  <a:pt x="2181607" y="2180667"/>
                </a:lnTo>
                <a:lnTo>
                  <a:pt x="2176525" y="2175587"/>
                </a:lnTo>
                <a:close/>
              </a:path>
              <a:path w="2593340" h="2592704">
                <a:moveTo>
                  <a:pt x="2170172" y="2169237"/>
                </a:moveTo>
                <a:lnTo>
                  <a:pt x="2150371" y="2169237"/>
                </a:lnTo>
                <a:lnTo>
                  <a:pt x="2155449" y="2174317"/>
                </a:lnTo>
                <a:lnTo>
                  <a:pt x="2175254" y="2174317"/>
                </a:lnTo>
                <a:lnTo>
                  <a:pt x="2170172" y="2169237"/>
                </a:lnTo>
                <a:close/>
              </a:path>
              <a:path w="2593340" h="2592704">
                <a:moveTo>
                  <a:pt x="2163819" y="2162887"/>
                </a:moveTo>
                <a:lnTo>
                  <a:pt x="2144024" y="2162887"/>
                </a:lnTo>
                <a:lnTo>
                  <a:pt x="2149102" y="2167967"/>
                </a:lnTo>
                <a:lnTo>
                  <a:pt x="2168901" y="2167967"/>
                </a:lnTo>
                <a:lnTo>
                  <a:pt x="2163819" y="2162887"/>
                </a:lnTo>
                <a:close/>
              </a:path>
              <a:path w="2593340" h="2592704">
                <a:moveTo>
                  <a:pt x="2157466" y="2156537"/>
                </a:moveTo>
                <a:lnTo>
                  <a:pt x="2137677" y="2156537"/>
                </a:lnTo>
                <a:lnTo>
                  <a:pt x="2142755" y="2161617"/>
                </a:lnTo>
                <a:lnTo>
                  <a:pt x="2162548" y="2161617"/>
                </a:lnTo>
                <a:lnTo>
                  <a:pt x="2157466" y="2156537"/>
                </a:lnTo>
                <a:close/>
              </a:path>
              <a:path w="2593340" h="2592704">
                <a:moveTo>
                  <a:pt x="2151114" y="2150187"/>
                </a:moveTo>
                <a:lnTo>
                  <a:pt x="2131330" y="2150187"/>
                </a:lnTo>
                <a:lnTo>
                  <a:pt x="2136408" y="2155267"/>
                </a:lnTo>
                <a:lnTo>
                  <a:pt x="2156196" y="2155267"/>
                </a:lnTo>
                <a:lnTo>
                  <a:pt x="2151114" y="2150187"/>
                </a:lnTo>
                <a:close/>
              </a:path>
              <a:path w="2593340" h="2592704">
                <a:moveTo>
                  <a:pt x="2144761" y="2143837"/>
                </a:moveTo>
                <a:lnTo>
                  <a:pt x="2124982" y="2143837"/>
                </a:lnTo>
                <a:lnTo>
                  <a:pt x="2130060" y="2148917"/>
                </a:lnTo>
                <a:lnTo>
                  <a:pt x="2149843" y="2148917"/>
                </a:lnTo>
                <a:lnTo>
                  <a:pt x="2144761" y="2143837"/>
                </a:lnTo>
                <a:close/>
              </a:path>
              <a:path w="2593340" h="2592704">
                <a:moveTo>
                  <a:pt x="2138408" y="2137487"/>
                </a:moveTo>
                <a:lnTo>
                  <a:pt x="2118635" y="2137487"/>
                </a:lnTo>
                <a:lnTo>
                  <a:pt x="2123713" y="2142567"/>
                </a:lnTo>
                <a:lnTo>
                  <a:pt x="2143490" y="2142567"/>
                </a:lnTo>
                <a:lnTo>
                  <a:pt x="2138408" y="2137487"/>
                </a:lnTo>
                <a:close/>
              </a:path>
              <a:path w="2593340" h="2592704">
                <a:moveTo>
                  <a:pt x="2132055" y="2131137"/>
                </a:moveTo>
                <a:lnTo>
                  <a:pt x="2112288" y="2131137"/>
                </a:lnTo>
                <a:lnTo>
                  <a:pt x="2117366" y="2136217"/>
                </a:lnTo>
                <a:lnTo>
                  <a:pt x="2137138" y="2136217"/>
                </a:lnTo>
                <a:lnTo>
                  <a:pt x="2132055" y="2131137"/>
                </a:lnTo>
                <a:close/>
              </a:path>
              <a:path w="2593340" h="2592704">
                <a:moveTo>
                  <a:pt x="2125703" y="2124787"/>
                </a:moveTo>
                <a:lnTo>
                  <a:pt x="2105941" y="2124787"/>
                </a:lnTo>
                <a:lnTo>
                  <a:pt x="2111018" y="2129867"/>
                </a:lnTo>
                <a:lnTo>
                  <a:pt x="2130785" y="2129867"/>
                </a:lnTo>
                <a:lnTo>
                  <a:pt x="2125703" y="2124787"/>
                </a:lnTo>
                <a:close/>
              </a:path>
              <a:path w="2593340" h="2592704">
                <a:moveTo>
                  <a:pt x="2119350" y="2118437"/>
                </a:moveTo>
                <a:lnTo>
                  <a:pt x="2099593" y="2118437"/>
                </a:lnTo>
                <a:lnTo>
                  <a:pt x="2104671" y="2123517"/>
                </a:lnTo>
                <a:lnTo>
                  <a:pt x="2124432" y="2123517"/>
                </a:lnTo>
                <a:lnTo>
                  <a:pt x="2119350" y="2118437"/>
                </a:lnTo>
                <a:close/>
              </a:path>
              <a:path w="2593340" h="2592704">
                <a:moveTo>
                  <a:pt x="2112997" y="2112087"/>
                </a:moveTo>
                <a:lnTo>
                  <a:pt x="2093246" y="2112087"/>
                </a:lnTo>
                <a:lnTo>
                  <a:pt x="2098324" y="2117167"/>
                </a:lnTo>
                <a:lnTo>
                  <a:pt x="2118079" y="2117167"/>
                </a:lnTo>
                <a:lnTo>
                  <a:pt x="2112997" y="2112087"/>
                </a:lnTo>
                <a:close/>
              </a:path>
              <a:path w="2593340" h="2592704">
                <a:moveTo>
                  <a:pt x="2106644" y="2105737"/>
                </a:moveTo>
                <a:lnTo>
                  <a:pt x="2086899" y="2105737"/>
                </a:lnTo>
                <a:lnTo>
                  <a:pt x="2091977" y="2110817"/>
                </a:lnTo>
                <a:lnTo>
                  <a:pt x="2111727" y="2110817"/>
                </a:lnTo>
                <a:lnTo>
                  <a:pt x="2106644" y="2105737"/>
                </a:lnTo>
                <a:close/>
              </a:path>
              <a:path w="2593340" h="2592704">
                <a:moveTo>
                  <a:pt x="2100292" y="2099387"/>
                </a:moveTo>
                <a:lnTo>
                  <a:pt x="2080552" y="2099387"/>
                </a:lnTo>
                <a:lnTo>
                  <a:pt x="2085629" y="2104467"/>
                </a:lnTo>
                <a:lnTo>
                  <a:pt x="2105374" y="2104467"/>
                </a:lnTo>
                <a:lnTo>
                  <a:pt x="2100292" y="2099387"/>
                </a:lnTo>
                <a:close/>
              </a:path>
              <a:path w="2593340" h="2592704">
                <a:moveTo>
                  <a:pt x="2093939" y="2093037"/>
                </a:moveTo>
                <a:lnTo>
                  <a:pt x="2074204" y="2093037"/>
                </a:lnTo>
                <a:lnTo>
                  <a:pt x="2079282" y="2098117"/>
                </a:lnTo>
                <a:lnTo>
                  <a:pt x="2099021" y="2098117"/>
                </a:lnTo>
                <a:lnTo>
                  <a:pt x="2093939" y="2093037"/>
                </a:lnTo>
                <a:close/>
              </a:path>
              <a:path w="2593340" h="2592704">
                <a:moveTo>
                  <a:pt x="2087586" y="2086687"/>
                </a:moveTo>
                <a:lnTo>
                  <a:pt x="2067857" y="2086687"/>
                </a:lnTo>
                <a:lnTo>
                  <a:pt x="2072935" y="2091767"/>
                </a:lnTo>
                <a:lnTo>
                  <a:pt x="2092668" y="2091767"/>
                </a:lnTo>
                <a:lnTo>
                  <a:pt x="2087586" y="2086687"/>
                </a:lnTo>
                <a:close/>
              </a:path>
              <a:path w="2593340" h="2592704">
                <a:moveTo>
                  <a:pt x="2081233" y="2080337"/>
                </a:moveTo>
                <a:lnTo>
                  <a:pt x="2061510" y="2080337"/>
                </a:lnTo>
                <a:lnTo>
                  <a:pt x="2066588" y="2085417"/>
                </a:lnTo>
                <a:lnTo>
                  <a:pt x="2086316" y="2085417"/>
                </a:lnTo>
                <a:lnTo>
                  <a:pt x="2081233" y="2080337"/>
                </a:lnTo>
                <a:close/>
              </a:path>
              <a:path w="2593340" h="2592704">
                <a:moveTo>
                  <a:pt x="2074881" y="2073987"/>
                </a:moveTo>
                <a:lnTo>
                  <a:pt x="2055163" y="2073987"/>
                </a:lnTo>
                <a:lnTo>
                  <a:pt x="2060240" y="2079067"/>
                </a:lnTo>
                <a:lnTo>
                  <a:pt x="2079963" y="2079067"/>
                </a:lnTo>
                <a:lnTo>
                  <a:pt x="2074881" y="2073987"/>
                </a:lnTo>
                <a:close/>
              </a:path>
              <a:path w="2593340" h="2592704">
                <a:moveTo>
                  <a:pt x="2068528" y="2067637"/>
                </a:moveTo>
                <a:lnTo>
                  <a:pt x="2048815" y="2067637"/>
                </a:lnTo>
                <a:lnTo>
                  <a:pt x="2053893" y="2072717"/>
                </a:lnTo>
                <a:lnTo>
                  <a:pt x="2073610" y="2072717"/>
                </a:lnTo>
                <a:lnTo>
                  <a:pt x="2068528" y="2067637"/>
                </a:lnTo>
                <a:close/>
              </a:path>
              <a:path w="2593340" h="2592704">
                <a:moveTo>
                  <a:pt x="2062175" y="2061287"/>
                </a:moveTo>
                <a:lnTo>
                  <a:pt x="2042468" y="2061287"/>
                </a:lnTo>
                <a:lnTo>
                  <a:pt x="2047546" y="2066367"/>
                </a:lnTo>
                <a:lnTo>
                  <a:pt x="2067257" y="2066367"/>
                </a:lnTo>
                <a:lnTo>
                  <a:pt x="2062175" y="2061287"/>
                </a:lnTo>
                <a:close/>
              </a:path>
              <a:path w="2593340" h="2592704">
                <a:moveTo>
                  <a:pt x="2055823" y="2054937"/>
                </a:moveTo>
                <a:lnTo>
                  <a:pt x="2036121" y="2054937"/>
                </a:lnTo>
                <a:lnTo>
                  <a:pt x="2041199" y="2060017"/>
                </a:lnTo>
                <a:lnTo>
                  <a:pt x="2060905" y="2060017"/>
                </a:lnTo>
                <a:lnTo>
                  <a:pt x="2055823" y="2054937"/>
                </a:lnTo>
                <a:close/>
              </a:path>
              <a:path w="2593340" h="2592704">
                <a:moveTo>
                  <a:pt x="2049470" y="2048587"/>
                </a:moveTo>
                <a:lnTo>
                  <a:pt x="2029773" y="2048587"/>
                </a:lnTo>
                <a:lnTo>
                  <a:pt x="2034851" y="2053667"/>
                </a:lnTo>
                <a:lnTo>
                  <a:pt x="2054552" y="2053667"/>
                </a:lnTo>
                <a:lnTo>
                  <a:pt x="2049470" y="2048587"/>
                </a:lnTo>
                <a:close/>
              </a:path>
              <a:path w="2593340" h="2592704">
                <a:moveTo>
                  <a:pt x="2043117" y="2042237"/>
                </a:moveTo>
                <a:lnTo>
                  <a:pt x="2023426" y="2042237"/>
                </a:lnTo>
                <a:lnTo>
                  <a:pt x="2028504" y="2047317"/>
                </a:lnTo>
                <a:lnTo>
                  <a:pt x="2048199" y="2047317"/>
                </a:lnTo>
                <a:lnTo>
                  <a:pt x="2043117" y="2042237"/>
                </a:lnTo>
                <a:close/>
              </a:path>
              <a:path w="2593340" h="2592704">
                <a:moveTo>
                  <a:pt x="2036764" y="2035887"/>
                </a:moveTo>
                <a:lnTo>
                  <a:pt x="2017079" y="2035887"/>
                </a:lnTo>
                <a:lnTo>
                  <a:pt x="2022157" y="2040967"/>
                </a:lnTo>
                <a:lnTo>
                  <a:pt x="2041847" y="2040967"/>
                </a:lnTo>
                <a:lnTo>
                  <a:pt x="2036764" y="2035887"/>
                </a:lnTo>
                <a:close/>
              </a:path>
              <a:path w="2593340" h="2592704">
                <a:moveTo>
                  <a:pt x="2030412" y="2029537"/>
                </a:moveTo>
                <a:lnTo>
                  <a:pt x="2010732" y="2029537"/>
                </a:lnTo>
                <a:lnTo>
                  <a:pt x="2015809" y="2034617"/>
                </a:lnTo>
                <a:lnTo>
                  <a:pt x="2035494" y="2034617"/>
                </a:lnTo>
                <a:lnTo>
                  <a:pt x="2030412" y="2029537"/>
                </a:lnTo>
                <a:close/>
              </a:path>
              <a:path w="2593340" h="2592704">
                <a:moveTo>
                  <a:pt x="2024059" y="2023187"/>
                </a:moveTo>
                <a:lnTo>
                  <a:pt x="2004384" y="2023187"/>
                </a:lnTo>
                <a:lnTo>
                  <a:pt x="2009462" y="2028267"/>
                </a:lnTo>
                <a:lnTo>
                  <a:pt x="2029141" y="2028267"/>
                </a:lnTo>
                <a:lnTo>
                  <a:pt x="2024059" y="2023187"/>
                </a:lnTo>
                <a:close/>
              </a:path>
              <a:path w="2593340" h="2592704">
                <a:moveTo>
                  <a:pt x="2017706" y="2016837"/>
                </a:moveTo>
                <a:lnTo>
                  <a:pt x="1998037" y="2016837"/>
                </a:lnTo>
                <a:lnTo>
                  <a:pt x="2003115" y="2021917"/>
                </a:lnTo>
                <a:lnTo>
                  <a:pt x="2022788" y="2021917"/>
                </a:lnTo>
                <a:lnTo>
                  <a:pt x="2017706" y="2016837"/>
                </a:lnTo>
                <a:close/>
              </a:path>
              <a:path w="2593340" h="2592704">
                <a:moveTo>
                  <a:pt x="2011353" y="2010487"/>
                </a:moveTo>
                <a:lnTo>
                  <a:pt x="1991690" y="2010487"/>
                </a:lnTo>
                <a:lnTo>
                  <a:pt x="1996768" y="2015567"/>
                </a:lnTo>
                <a:lnTo>
                  <a:pt x="2016436" y="2015567"/>
                </a:lnTo>
                <a:lnTo>
                  <a:pt x="2011353" y="2010487"/>
                </a:lnTo>
                <a:close/>
              </a:path>
              <a:path w="2593340" h="2592704">
                <a:moveTo>
                  <a:pt x="2005001" y="2004137"/>
                </a:moveTo>
                <a:lnTo>
                  <a:pt x="1985343" y="2004137"/>
                </a:lnTo>
                <a:lnTo>
                  <a:pt x="1990420" y="2009217"/>
                </a:lnTo>
                <a:lnTo>
                  <a:pt x="2010083" y="2009217"/>
                </a:lnTo>
                <a:lnTo>
                  <a:pt x="2005001" y="2004137"/>
                </a:lnTo>
                <a:close/>
              </a:path>
              <a:path w="2593340" h="2592704">
                <a:moveTo>
                  <a:pt x="1998648" y="1997787"/>
                </a:moveTo>
                <a:lnTo>
                  <a:pt x="1978995" y="1997787"/>
                </a:lnTo>
                <a:lnTo>
                  <a:pt x="1984073" y="2002867"/>
                </a:lnTo>
                <a:lnTo>
                  <a:pt x="2003730" y="2002867"/>
                </a:lnTo>
                <a:lnTo>
                  <a:pt x="1998648" y="1997787"/>
                </a:lnTo>
                <a:close/>
              </a:path>
              <a:path w="2593340" h="2592704">
                <a:moveTo>
                  <a:pt x="1992295" y="1991437"/>
                </a:moveTo>
                <a:lnTo>
                  <a:pt x="1972648" y="1991437"/>
                </a:lnTo>
                <a:lnTo>
                  <a:pt x="1977726" y="1996517"/>
                </a:lnTo>
                <a:lnTo>
                  <a:pt x="1997377" y="1996517"/>
                </a:lnTo>
                <a:lnTo>
                  <a:pt x="1992295" y="1991437"/>
                </a:lnTo>
                <a:close/>
              </a:path>
              <a:path w="2593340" h="2592704">
                <a:moveTo>
                  <a:pt x="1783925" y="1783157"/>
                </a:moveTo>
                <a:lnTo>
                  <a:pt x="1764458" y="1783157"/>
                </a:lnTo>
                <a:lnTo>
                  <a:pt x="1971379" y="1990167"/>
                </a:lnTo>
                <a:lnTo>
                  <a:pt x="1991025" y="1990167"/>
                </a:lnTo>
                <a:lnTo>
                  <a:pt x="1783925" y="1783157"/>
                </a:lnTo>
                <a:close/>
              </a:path>
              <a:path w="2593340" h="2592704">
                <a:moveTo>
                  <a:pt x="2529737" y="2528647"/>
                </a:moveTo>
                <a:lnTo>
                  <a:pt x="2509627" y="2528647"/>
                </a:lnTo>
                <a:lnTo>
                  <a:pt x="2573099" y="2592147"/>
                </a:lnTo>
                <a:lnTo>
                  <a:pt x="2593264" y="2592147"/>
                </a:lnTo>
                <a:lnTo>
                  <a:pt x="2529737" y="2528647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0" y="4278711"/>
            <a:ext cx="2573655" cy="2574290"/>
          </a:xfrm>
          <a:custGeom>
            <a:avLst/>
            <a:gdLst/>
            <a:ahLst/>
            <a:cxnLst/>
            <a:rect l="l" t="t" r="r" b="b"/>
            <a:pathLst>
              <a:path w="2573655" h="2574290">
                <a:moveTo>
                  <a:pt x="0" y="0"/>
                </a:moveTo>
                <a:lnTo>
                  <a:pt x="0" y="3728"/>
                </a:lnTo>
                <a:lnTo>
                  <a:pt x="3726" y="3728"/>
                </a:lnTo>
                <a:lnTo>
                  <a:pt x="0" y="0"/>
                </a:lnTo>
                <a:close/>
              </a:path>
              <a:path w="2573655" h="2574290">
                <a:moveTo>
                  <a:pt x="3726" y="3728"/>
                </a:moveTo>
                <a:lnTo>
                  <a:pt x="0" y="3728"/>
                </a:lnTo>
                <a:lnTo>
                  <a:pt x="0" y="10078"/>
                </a:lnTo>
                <a:lnTo>
                  <a:pt x="10074" y="10078"/>
                </a:lnTo>
                <a:lnTo>
                  <a:pt x="3726" y="3728"/>
                </a:lnTo>
                <a:close/>
              </a:path>
              <a:path w="2573655" h="2574290">
                <a:moveTo>
                  <a:pt x="10074" y="10078"/>
                </a:moveTo>
                <a:lnTo>
                  <a:pt x="0" y="10078"/>
                </a:lnTo>
                <a:lnTo>
                  <a:pt x="0" y="16428"/>
                </a:lnTo>
                <a:lnTo>
                  <a:pt x="16421" y="16428"/>
                </a:lnTo>
                <a:lnTo>
                  <a:pt x="10074" y="10078"/>
                </a:lnTo>
                <a:close/>
              </a:path>
              <a:path w="2573655" h="2574290">
                <a:moveTo>
                  <a:pt x="16421" y="16428"/>
                </a:moveTo>
                <a:lnTo>
                  <a:pt x="0" y="16428"/>
                </a:lnTo>
                <a:lnTo>
                  <a:pt x="0" y="20152"/>
                </a:lnTo>
                <a:lnTo>
                  <a:pt x="2627" y="22778"/>
                </a:lnTo>
                <a:lnTo>
                  <a:pt x="22768" y="22778"/>
                </a:lnTo>
                <a:lnTo>
                  <a:pt x="16421" y="16428"/>
                </a:lnTo>
                <a:close/>
              </a:path>
              <a:path w="2573655" h="2574290">
                <a:moveTo>
                  <a:pt x="22768" y="22778"/>
                </a:moveTo>
                <a:lnTo>
                  <a:pt x="2627" y="22778"/>
                </a:lnTo>
                <a:lnTo>
                  <a:pt x="8979" y="29128"/>
                </a:lnTo>
                <a:lnTo>
                  <a:pt x="29115" y="29128"/>
                </a:lnTo>
                <a:lnTo>
                  <a:pt x="22768" y="22778"/>
                </a:lnTo>
                <a:close/>
              </a:path>
              <a:path w="2573655" h="2574290">
                <a:moveTo>
                  <a:pt x="29115" y="29128"/>
                </a:moveTo>
                <a:lnTo>
                  <a:pt x="8979" y="29128"/>
                </a:lnTo>
                <a:lnTo>
                  <a:pt x="15332" y="35478"/>
                </a:lnTo>
                <a:lnTo>
                  <a:pt x="35463" y="35478"/>
                </a:lnTo>
                <a:lnTo>
                  <a:pt x="29115" y="29128"/>
                </a:lnTo>
                <a:close/>
              </a:path>
              <a:path w="2573655" h="2574290">
                <a:moveTo>
                  <a:pt x="35463" y="35478"/>
                </a:moveTo>
                <a:lnTo>
                  <a:pt x="15332" y="35478"/>
                </a:lnTo>
                <a:lnTo>
                  <a:pt x="21685" y="41828"/>
                </a:lnTo>
                <a:lnTo>
                  <a:pt x="41810" y="41828"/>
                </a:lnTo>
                <a:lnTo>
                  <a:pt x="35463" y="35478"/>
                </a:lnTo>
                <a:close/>
              </a:path>
              <a:path w="2573655" h="2574290">
                <a:moveTo>
                  <a:pt x="41810" y="41828"/>
                </a:moveTo>
                <a:lnTo>
                  <a:pt x="21685" y="41828"/>
                </a:lnTo>
                <a:lnTo>
                  <a:pt x="28037" y="48178"/>
                </a:lnTo>
                <a:lnTo>
                  <a:pt x="48157" y="48178"/>
                </a:lnTo>
                <a:lnTo>
                  <a:pt x="41810" y="41828"/>
                </a:lnTo>
                <a:close/>
              </a:path>
              <a:path w="2573655" h="2574290">
                <a:moveTo>
                  <a:pt x="48157" y="48178"/>
                </a:moveTo>
                <a:lnTo>
                  <a:pt x="28037" y="48178"/>
                </a:lnTo>
                <a:lnTo>
                  <a:pt x="34390" y="54528"/>
                </a:lnTo>
                <a:lnTo>
                  <a:pt x="54504" y="54528"/>
                </a:lnTo>
                <a:lnTo>
                  <a:pt x="48157" y="48178"/>
                </a:lnTo>
                <a:close/>
              </a:path>
              <a:path w="2573655" h="2574290">
                <a:moveTo>
                  <a:pt x="54504" y="54528"/>
                </a:moveTo>
                <a:lnTo>
                  <a:pt x="34390" y="54528"/>
                </a:lnTo>
                <a:lnTo>
                  <a:pt x="40743" y="60878"/>
                </a:lnTo>
                <a:lnTo>
                  <a:pt x="60852" y="60878"/>
                </a:lnTo>
                <a:lnTo>
                  <a:pt x="54504" y="54528"/>
                </a:lnTo>
                <a:close/>
              </a:path>
              <a:path w="2573655" h="2574290">
                <a:moveTo>
                  <a:pt x="60852" y="60878"/>
                </a:moveTo>
                <a:lnTo>
                  <a:pt x="40743" y="60878"/>
                </a:lnTo>
                <a:lnTo>
                  <a:pt x="47096" y="67228"/>
                </a:lnTo>
                <a:lnTo>
                  <a:pt x="67199" y="67228"/>
                </a:lnTo>
                <a:lnTo>
                  <a:pt x="60852" y="60878"/>
                </a:lnTo>
                <a:close/>
              </a:path>
              <a:path w="2573655" h="2574290">
                <a:moveTo>
                  <a:pt x="67199" y="67228"/>
                </a:moveTo>
                <a:lnTo>
                  <a:pt x="47096" y="67228"/>
                </a:lnTo>
                <a:lnTo>
                  <a:pt x="53448" y="73578"/>
                </a:lnTo>
                <a:lnTo>
                  <a:pt x="73546" y="73578"/>
                </a:lnTo>
                <a:lnTo>
                  <a:pt x="67199" y="67228"/>
                </a:lnTo>
                <a:close/>
              </a:path>
              <a:path w="2573655" h="2574290">
                <a:moveTo>
                  <a:pt x="73546" y="73578"/>
                </a:moveTo>
                <a:lnTo>
                  <a:pt x="53448" y="73578"/>
                </a:lnTo>
                <a:lnTo>
                  <a:pt x="66154" y="86278"/>
                </a:lnTo>
                <a:lnTo>
                  <a:pt x="86241" y="86278"/>
                </a:lnTo>
                <a:lnTo>
                  <a:pt x="73546" y="73578"/>
                </a:lnTo>
                <a:close/>
              </a:path>
              <a:path w="2573655" h="2574290">
                <a:moveTo>
                  <a:pt x="86241" y="86278"/>
                </a:moveTo>
                <a:lnTo>
                  <a:pt x="66154" y="86278"/>
                </a:lnTo>
                <a:lnTo>
                  <a:pt x="78859" y="98978"/>
                </a:lnTo>
                <a:lnTo>
                  <a:pt x="98935" y="98978"/>
                </a:lnTo>
                <a:lnTo>
                  <a:pt x="86241" y="86278"/>
                </a:lnTo>
                <a:close/>
              </a:path>
              <a:path w="2573655" h="2574290">
                <a:moveTo>
                  <a:pt x="98935" y="98978"/>
                </a:moveTo>
                <a:lnTo>
                  <a:pt x="78859" y="98978"/>
                </a:lnTo>
                <a:lnTo>
                  <a:pt x="85212" y="105328"/>
                </a:lnTo>
                <a:lnTo>
                  <a:pt x="105283" y="105328"/>
                </a:lnTo>
                <a:lnTo>
                  <a:pt x="98935" y="98978"/>
                </a:lnTo>
                <a:close/>
              </a:path>
              <a:path w="2573655" h="2574290">
                <a:moveTo>
                  <a:pt x="105283" y="105328"/>
                </a:moveTo>
                <a:lnTo>
                  <a:pt x="85212" y="105328"/>
                </a:lnTo>
                <a:lnTo>
                  <a:pt x="91565" y="111678"/>
                </a:lnTo>
                <a:lnTo>
                  <a:pt x="111630" y="111678"/>
                </a:lnTo>
                <a:lnTo>
                  <a:pt x="105283" y="105328"/>
                </a:lnTo>
                <a:close/>
              </a:path>
              <a:path w="2573655" h="2574290">
                <a:moveTo>
                  <a:pt x="111630" y="111678"/>
                </a:moveTo>
                <a:lnTo>
                  <a:pt x="91565" y="111678"/>
                </a:lnTo>
                <a:lnTo>
                  <a:pt x="97918" y="118028"/>
                </a:lnTo>
                <a:lnTo>
                  <a:pt x="117977" y="118028"/>
                </a:lnTo>
                <a:lnTo>
                  <a:pt x="111630" y="111678"/>
                </a:lnTo>
                <a:close/>
              </a:path>
              <a:path w="2573655" h="2574290">
                <a:moveTo>
                  <a:pt x="117977" y="118028"/>
                </a:moveTo>
                <a:lnTo>
                  <a:pt x="97918" y="118028"/>
                </a:lnTo>
                <a:lnTo>
                  <a:pt x="104270" y="124378"/>
                </a:lnTo>
                <a:lnTo>
                  <a:pt x="124324" y="124378"/>
                </a:lnTo>
                <a:lnTo>
                  <a:pt x="117977" y="118028"/>
                </a:lnTo>
                <a:close/>
              </a:path>
              <a:path w="2573655" h="2574290">
                <a:moveTo>
                  <a:pt x="124324" y="124378"/>
                </a:moveTo>
                <a:lnTo>
                  <a:pt x="104270" y="124378"/>
                </a:lnTo>
                <a:lnTo>
                  <a:pt x="110623" y="130728"/>
                </a:lnTo>
                <a:lnTo>
                  <a:pt x="130672" y="130728"/>
                </a:lnTo>
                <a:lnTo>
                  <a:pt x="124324" y="124378"/>
                </a:lnTo>
                <a:close/>
              </a:path>
              <a:path w="2573655" h="2574290">
                <a:moveTo>
                  <a:pt x="130672" y="130728"/>
                </a:moveTo>
                <a:lnTo>
                  <a:pt x="110623" y="130728"/>
                </a:lnTo>
                <a:lnTo>
                  <a:pt x="116976" y="137078"/>
                </a:lnTo>
                <a:lnTo>
                  <a:pt x="137019" y="137078"/>
                </a:lnTo>
                <a:lnTo>
                  <a:pt x="130672" y="130728"/>
                </a:lnTo>
                <a:close/>
              </a:path>
              <a:path w="2573655" h="2574290">
                <a:moveTo>
                  <a:pt x="137019" y="137078"/>
                </a:moveTo>
                <a:lnTo>
                  <a:pt x="116976" y="137078"/>
                </a:lnTo>
                <a:lnTo>
                  <a:pt x="123328" y="143428"/>
                </a:lnTo>
                <a:lnTo>
                  <a:pt x="143366" y="143428"/>
                </a:lnTo>
                <a:lnTo>
                  <a:pt x="137019" y="137078"/>
                </a:lnTo>
                <a:close/>
              </a:path>
              <a:path w="2573655" h="2574290">
                <a:moveTo>
                  <a:pt x="143366" y="143428"/>
                </a:moveTo>
                <a:lnTo>
                  <a:pt x="123328" y="143428"/>
                </a:lnTo>
                <a:lnTo>
                  <a:pt x="129681" y="149778"/>
                </a:lnTo>
                <a:lnTo>
                  <a:pt x="149713" y="149778"/>
                </a:lnTo>
                <a:lnTo>
                  <a:pt x="143366" y="143428"/>
                </a:lnTo>
                <a:close/>
              </a:path>
              <a:path w="2573655" h="2574290">
                <a:moveTo>
                  <a:pt x="149713" y="149778"/>
                </a:moveTo>
                <a:lnTo>
                  <a:pt x="129681" y="149778"/>
                </a:lnTo>
                <a:lnTo>
                  <a:pt x="136034" y="156128"/>
                </a:lnTo>
                <a:lnTo>
                  <a:pt x="156061" y="156128"/>
                </a:lnTo>
                <a:lnTo>
                  <a:pt x="149713" y="149778"/>
                </a:lnTo>
                <a:close/>
              </a:path>
              <a:path w="2573655" h="2574290">
                <a:moveTo>
                  <a:pt x="156061" y="156128"/>
                </a:moveTo>
                <a:lnTo>
                  <a:pt x="136034" y="156128"/>
                </a:lnTo>
                <a:lnTo>
                  <a:pt x="142387" y="162478"/>
                </a:lnTo>
                <a:lnTo>
                  <a:pt x="162408" y="162478"/>
                </a:lnTo>
                <a:lnTo>
                  <a:pt x="156061" y="156128"/>
                </a:lnTo>
                <a:close/>
              </a:path>
              <a:path w="2573655" h="2574290">
                <a:moveTo>
                  <a:pt x="162408" y="162478"/>
                </a:moveTo>
                <a:lnTo>
                  <a:pt x="142387" y="162478"/>
                </a:lnTo>
                <a:lnTo>
                  <a:pt x="148739" y="168828"/>
                </a:lnTo>
                <a:lnTo>
                  <a:pt x="168755" y="168828"/>
                </a:lnTo>
                <a:lnTo>
                  <a:pt x="162408" y="162478"/>
                </a:lnTo>
                <a:close/>
              </a:path>
              <a:path w="2573655" h="2574290">
                <a:moveTo>
                  <a:pt x="168755" y="168828"/>
                </a:moveTo>
                <a:lnTo>
                  <a:pt x="148739" y="168828"/>
                </a:lnTo>
                <a:lnTo>
                  <a:pt x="155092" y="175178"/>
                </a:lnTo>
                <a:lnTo>
                  <a:pt x="175103" y="175178"/>
                </a:lnTo>
                <a:lnTo>
                  <a:pt x="168755" y="168828"/>
                </a:lnTo>
                <a:close/>
              </a:path>
              <a:path w="2573655" h="2574290">
                <a:moveTo>
                  <a:pt x="175103" y="175178"/>
                </a:moveTo>
                <a:lnTo>
                  <a:pt x="155092" y="175178"/>
                </a:lnTo>
                <a:lnTo>
                  <a:pt x="161445" y="181528"/>
                </a:lnTo>
                <a:lnTo>
                  <a:pt x="181450" y="181528"/>
                </a:lnTo>
                <a:lnTo>
                  <a:pt x="175103" y="175178"/>
                </a:lnTo>
                <a:close/>
              </a:path>
              <a:path w="2573655" h="2574290">
                <a:moveTo>
                  <a:pt x="181450" y="181528"/>
                </a:moveTo>
                <a:lnTo>
                  <a:pt x="161445" y="181528"/>
                </a:lnTo>
                <a:lnTo>
                  <a:pt x="174150" y="194228"/>
                </a:lnTo>
                <a:lnTo>
                  <a:pt x="194144" y="194228"/>
                </a:lnTo>
                <a:lnTo>
                  <a:pt x="181450" y="181528"/>
                </a:lnTo>
                <a:close/>
              </a:path>
              <a:path w="2573655" h="2574290">
                <a:moveTo>
                  <a:pt x="194144" y="194228"/>
                </a:moveTo>
                <a:lnTo>
                  <a:pt x="174150" y="194228"/>
                </a:lnTo>
                <a:lnTo>
                  <a:pt x="180503" y="200578"/>
                </a:lnTo>
                <a:lnTo>
                  <a:pt x="200492" y="200578"/>
                </a:lnTo>
                <a:lnTo>
                  <a:pt x="194144" y="194228"/>
                </a:lnTo>
                <a:close/>
              </a:path>
              <a:path w="2573655" h="2574290">
                <a:moveTo>
                  <a:pt x="200492" y="200578"/>
                </a:moveTo>
                <a:lnTo>
                  <a:pt x="180503" y="200578"/>
                </a:lnTo>
                <a:lnTo>
                  <a:pt x="186856" y="206928"/>
                </a:lnTo>
                <a:lnTo>
                  <a:pt x="206839" y="206928"/>
                </a:lnTo>
                <a:lnTo>
                  <a:pt x="200492" y="200578"/>
                </a:lnTo>
                <a:close/>
              </a:path>
              <a:path w="2573655" h="2574290">
                <a:moveTo>
                  <a:pt x="206839" y="206928"/>
                </a:moveTo>
                <a:lnTo>
                  <a:pt x="186856" y="206928"/>
                </a:lnTo>
                <a:lnTo>
                  <a:pt x="193209" y="213278"/>
                </a:lnTo>
                <a:lnTo>
                  <a:pt x="213186" y="213278"/>
                </a:lnTo>
                <a:lnTo>
                  <a:pt x="206839" y="206928"/>
                </a:lnTo>
                <a:close/>
              </a:path>
              <a:path w="2573655" h="2574290">
                <a:moveTo>
                  <a:pt x="213186" y="213278"/>
                </a:moveTo>
                <a:lnTo>
                  <a:pt x="193209" y="213278"/>
                </a:lnTo>
                <a:lnTo>
                  <a:pt x="205914" y="225978"/>
                </a:lnTo>
                <a:lnTo>
                  <a:pt x="225881" y="225978"/>
                </a:lnTo>
                <a:lnTo>
                  <a:pt x="213186" y="213278"/>
                </a:lnTo>
                <a:close/>
              </a:path>
              <a:path w="2573655" h="2574290">
                <a:moveTo>
                  <a:pt x="225881" y="225978"/>
                </a:moveTo>
                <a:lnTo>
                  <a:pt x="205914" y="225978"/>
                </a:lnTo>
                <a:lnTo>
                  <a:pt x="212267" y="232328"/>
                </a:lnTo>
                <a:lnTo>
                  <a:pt x="232228" y="232328"/>
                </a:lnTo>
                <a:lnTo>
                  <a:pt x="225881" y="225978"/>
                </a:lnTo>
                <a:close/>
              </a:path>
              <a:path w="2573655" h="2574290">
                <a:moveTo>
                  <a:pt x="232228" y="232328"/>
                </a:moveTo>
                <a:lnTo>
                  <a:pt x="212267" y="232328"/>
                </a:lnTo>
                <a:lnTo>
                  <a:pt x="224972" y="245028"/>
                </a:lnTo>
                <a:lnTo>
                  <a:pt x="244922" y="245028"/>
                </a:lnTo>
                <a:lnTo>
                  <a:pt x="232228" y="232328"/>
                </a:lnTo>
                <a:close/>
              </a:path>
              <a:path w="2573655" h="2574290">
                <a:moveTo>
                  <a:pt x="244922" y="245028"/>
                </a:moveTo>
                <a:lnTo>
                  <a:pt x="224972" y="245028"/>
                </a:lnTo>
                <a:lnTo>
                  <a:pt x="237678" y="257728"/>
                </a:lnTo>
                <a:lnTo>
                  <a:pt x="257617" y="257728"/>
                </a:lnTo>
                <a:lnTo>
                  <a:pt x="244922" y="245028"/>
                </a:lnTo>
                <a:close/>
              </a:path>
              <a:path w="2573655" h="2574290">
                <a:moveTo>
                  <a:pt x="257617" y="257728"/>
                </a:moveTo>
                <a:lnTo>
                  <a:pt x="237678" y="257728"/>
                </a:lnTo>
                <a:lnTo>
                  <a:pt x="244030" y="264078"/>
                </a:lnTo>
                <a:lnTo>
                  <a:pt x="263964" y="264078"/>
                </a:lnTo>
                <a:lnTo>
                  <a:pt x="257617" y="257728"/>
                </a:lnTo>
                <a:close/>
              </a:path>
              <a:path w="2573655" h="2574290">
                <a:moveTo>
                  <a:pt x="263964" y="264078"/>
                </a:moveTo>
                <a:lnTo>
                  <a:pt x="244030" y="264078"/>
                </a:lnTo>
                <a:lnTo>
                  <a:pt x="250383" y="270428"/>
                </a:lnTo>
                <a:lnTo>
                  <a:pt x="270312" y="270428"/>
                </a:lnTo>
                <a:lnTo>
                  <a:pt x="263964" y="264078"/>
                </a:lnTo>
                <a:close/>
              </a:path>
              <a:path w="2573655" h="2574290">
                <a:moveTo>
                  <a:pt x="270312" y="270428"/>
                </a:moveTo>
                <a:lnTo>
                  <a:pt x="250383" y="270428"/>
                </a:lnTo>
                <a:lnTo>
                  <a:pt x="256736" y="276778"/>
                </a:lnTo>
                <a:lnTo>
                  <a:pt x="276659" y="276778"/>
                </a:lnTo>
                <a:lnTo>
                  <a:pt x="270312" y="270428"/>
                </a:lnTo>
                <a:close/>
              </a:path>
              <a:path w="2573655" h="2574290">
                <a:moveTo>
                  <a:pt x="276659" y="276778"/>
                </a:moveTo>
                <a:lnTo>
                  <a:pt x="256736" y="276778"/>
                </a:lnTo>
                <a:lnTo>
                  <a:pt x="269441" y="289478"/>
                </a:lnTo>
                <a:lnTo>
                  <a:pt x="289353" y="289478"/>
                </a:lnTo>
                <a:lnTo>
                  <a:pt x="276659" y="276778"/>
                </a:lnTo>
                <a:close/>
              </a:path>
              <a:path w="2573655" h="2574290">
                <a:moveTo>
                  <a:pt x="289353" y="289478"/>
                </a:moveTo>
                <a:lnTo>
                  <a:pt x="269441" y="289478"/>
                </a:lnTo>
                <a:lnTo>
                  <a:pt x="275794" y="295828"/>
                </a:lnTo>
                <a:lnTo>
                  <a:pt x="295701" y="295828"/>
                </a:lnTo>
                <a:lnTo>
                  <a:pt x="289353" y="289478"/>
                </a:lnTo>
                <a:close/>
              </a:path>
              <a:path w="2573655" h="2574290">
                <a:moveTo>
                  <a:pt x="295701" y="295828"/>
                </a:moveTo>
                <a:lnTo>
                  <a:pt x="275794" y="295828"/>
                </a:lnTo>
                <a:lnTo>
                  <a:pt x="282147" y="302178"/>
                </a:lnTo>
                <a:lnTo>
                  <a:pt x="302048" y="302178"/>
                </a:lnTo>
                <a:lnTo>
                  <a:pt x="295701" y="295828"/>
                </a:lnTo>
                <a:close/>
              </a:path>
              <a:path w="2573655" h="2574290">
                <a:moveTo>
                  <a:pt x="302048" y="302178"/>
                </a:moveTo>
                <a:lnTo>
                  <a:pt x="282147" y="302178"/>
                </a:lnTo>
                <a:lnTo>
                  <a:pt x="288500" y="308528"/>
                </a:lnTo>
                <a:lnTo>
                  <a:pt x="308395" y="308528"/>
                </a:lnTo>
                <a:lnTo>
                  <a:pt x="302048" y="302178"/>
                </a:lnTo>
                <a:close/>
              </a:path>
              <a:path w="2573655" h="2574290">
                <a:moveTo>
                  <a:pt x="308395" y="308528"/>
                </a:moveTo>
                <a:lnTo>
                  <a:pt x="288500" y="308528"/>
                </a:lnTo>
                <a:lnTo>
                  <a:pt x="301205" y="321228"/>
                </a:lnTo>
                <a:lnTo>
                  <a:pt x="321090" y="321228"/>
                </a:lnTo>
                <a:lnTo>
                  <a:pt x="308395" y="308528"/>
                </a:lnTo>
                <a:close/>
              </a:path>
              <a:path w="2573655" h="2574290">
                <a:moveTo>
                  <a:pt x="321090" y="321228"/>
                </a:moveTo>
                <a:lnTo>
                  <a:pt x="301205" y="321228"/>
                </a:lnTo>
                <a:lnTo>
                  <a:pt x="313911" y="333928"/>
                </a:lnTo>
                <a:lnTo>
                  <a:pt x="333784" y="333928"/>
                </a:lnTo>
                <a:lnTo>
                  <a:pt x="321090" y="321228"/>
                </a:lnTo>
                <a:close/>
              </a:path>
              <a:path w="2573655" h="2574290">
                <a:moveTo>
                  <a:pt x="333784" y="333928"/>
                </a:moveTo>
                <a:lnTo>
                  <a:pt x="313911" y="333928"/>
                </a:lnTo>
                <a:lnTo>
                  <a:pt x="320263" y="340278"/>
                </a:lnTo>
                <a:lnTo>
                  <a:pt x="340131" y="340278"/>
                </a:lnTo>
                <a:lnTo>
                  <a:pt x="333784" y="333928"/>
                </a:lnTo>
                <a:close/>
              </a:path>
              <a:path w="2573655" h="2574290">
                <a:moveTo>
                  <a:pt x="340131" y="340278"/>
                </a:moveTo>
                <a:lnTo>
                  <a:pt x="320263" y="340278"/>
                </a:lnTo>
                <a:lnTo>
                  <a:pt x="332969" y="352978"/>
                </a:lnTo>
                <a:lnTo>
                  <a:pt x="352826" y="352978"/>
                </a:lnTo>
                <a:lnTo>
                  <a:pt x="340131" y="340278"/>
                </a:lnTo>
                <a:close/>
              </a:path>
              <a:path w="2573655" h="2574290">
                <a:moveTo>
                  <a:pt x="352826" y="352978"/>
                </a:moveTo>
                <a:lnTo>
                  <a:pt x="332969" y="352978"/>
                </a:lnTo>
                <a:lnTo>
                  <a:pt x="339322" y="359328"/>
                </a:lnTo>
                <a:lnTo>
                  <a:pt x="359173" y="359328"/>
                </a:lnTo>
                <a:lnTo>
                  <a:pt x="352826" y="352978"/>
                </a:lnTo>
                <a:close/>
              </a:path>
              <a:path w="2573655" h="2574290">
                <a:moveTo>
                  <a:pt x="359173" y="359328"/>
                </a:moveTo>
                <a:lnTo>
                  <a:pt x="339322" y="359328"/>
                </a:lnTo>
                <a:lnTo>
                  <a:pt x="345674" y="365678"/>
                </a:lnTo>
                <a:lnTo>
                  <a:pt x="365520" y="365678"/>
                </a:lnTo>
                <a:lnTo>
                  <a:pt x="359173" y="359328"/>
                </a:lnTo>
                <a:close/>
              </a:path>
              <a:path w="2573655" h="2574290">
                <a:moveTo>
                  <a:pt x="365520" y="365678"/>
                </a:moveTo>
                <a:lnTo>
                  <a:pt x="345674" y="365678"/>
                </a:lnTo>
                <a:lnTo>
                  <a:pt x="352027" y="372028"/>
                </a:lnTo>
                <a:lnTo>
                  <a:pt x="371868" y="372028"/>
                </a:lnTo>
                <a:lnTo>
                  <a:pt x="365520" y="365678"/>
                </a:lnTo>
                <a:close/>
              </a:path>
              <a:path w="2573655" h="2574290">
                <a:moveTo>
                  <a:pt x="371868" y="372028"/>
                </a:moveTo>
                <a:lnTo>
                  <a:pt x="352027" y="372028"/>
                </a:lnTo>
                <a:lnTo>
                  <a:pt x="358380" y="378378"/>
                </a:lnTo>
                <a:lnTo>
                  <a:pt x="378215" y="378378"/>
                </a:lnTo>
                <a:lnTo>
                  <a:pt x="371868" y="372028"/>
                </a:lnTo>
                <a:close/>
              </a:path>
              <a:path w="2573655" h="2574290">
                <a:moveTo>
                  <a:pt x="378215" y="378378"/>
                </a:moveTo>
                <a:lnTo>
                  <a:pt x="358380" y="378378"/>
                </a:lnTo>
                <a:lnTo>
                  <a:pt x="364732" y="384728"/>
                </a:lnTo>
                <a:lnTo>
                  <a:pt x="384562" y="384728"/>
                </a:lnTo>
                <a:lnTo>
                  <a:pt x="378215" y="378378"/>
                </a:lnTo>
                <a:close/>
              </a:path>
              <a:path w="2573655" h="2574290">
                <a:moveTo>
                  <a:pt x="384562" y="384728"/>
                </a:moveTo>
                <a:lnTo>
                  <a:pt x="364732" y="384728"/>
                </a:lnTo>
                <a:lnTo>
                  <a:pt x="371085" y="391078"/>
                </a:lnTo>
                <a:lnTo>
                  <a:pt x="390910" y="391078"/>
                </a:lnTo>
                <a:lnTo>
                  <a:pt x="384562" y="384728"/>
                </a:lnTo>
                <a:close/>
              </a:path>
              <a:path w="2573655" h="2574290">
                <a:moveTo>
                  <a:pt x="390910" y="391078"/>
                </a:moveTo>
                <a:lnTo>
                  <a:pt x="371085" y="391078"/>
                </a:lnTo>
                <a:lnTo>
                  <a:pt x="377438" y="397428"/>
                </a:lnTo>
                <a:lnTo>
                  <a:pt x="397257" y="397428"/>
                </a:lnTo>
                <a:lnTo>
                  <a:pt x="390910" y="391078"/>
                </a:lnTo>
                <a:close/>
              </a:path>
              <a:path w="2573655" h="2574290">
                <a:moveTo>
                  <a:pt x="397257" y="397428"/>
                </a:moveTo>
                <a:lnTo>
                  <a:pt x="377438" y="397428"/>
                </a:lnTo>
                <a:lnTo>
                  <a:pt x="383791" y="403778"/>
                </a:lnTo>
                <a:lnTo>
                  <a:pt x="403604" y="403778"/>
                </a:lnTo>
                <a:lnTo>
                  <a:pt x="397257" y="397428"/>
                </a:lnTo>
                <a:close/>
              </a:path>
              <a:path w="2573655" h="2574290">
                <a:moveTo>
                  <a:pt x="403604" y="403778"/>
                </a:moveTo>
                <a:lnTo>
                  <a:pt x="383791" y="403778"/>
                </a:lnTo>
                <a:lnTo>
                  <a:pt x="396496" y="416478"/>
                </a:lnTo>
                <a:lnTo>
                  <a:pt x="416299" y="416478"/>
                </a:lnTo>
                <a:lnTo>
                  <a:pt x="403604" y="403778"/>
                </a:lnTo>
                <a:close/>
              </a:path>
              <a:path w="2573655" h="2574290">
                <a:moveTo>
                  <a:pt x="416299" y="416478"/>
                </a:moveTo>
                <a:lnTo>
                  <a:pt x="396496" y="416478"/>
                </a:lnTo>
                <a:lnTo>
                  <a:pt x="409202" y="429178"/>
                </a:lnTo>
                <a:lnTo>
                  <a:pt x="428993" y="429178"/>
                </a:lnTo>
                <a:lnTo>
                  <a:pt x="416299" y="416478"/>
                </a:lnTo>
                <a:close/>
              </a:path>
              <a:path w="2573655" h="2574290">
                <a:moveTo>
                  <a:pt x="428993" y="429178"/>
                </a:moveTo>
                <a:lnTo>
                  <a:pt x="409202" y="429178"/>
                </a:lnTo>
                <a:lnTo>
                  <a:pt x="415554" y="435528"/>
                </a:lnTo>
                <a:lnTo>
                  <a:pt x="435340" y="435528"/>
                </a:lnTo>
                <a:lnTo>
                  <a:pt x="428993" y="429178"/>
                </a:lnTo>
                <a:close/>
              </a:path>
              <a:path w="2573655" h="2574290">
                <a:moveTo>
                  <a:pt x="435340" y="435528"/>
                </a:moveTo>
                <a:lnTo>
                  <a:pt x="415554" y="435528"/>
                </a:lnTo>
                <a:lnTo>
                  <a:pt x="434613" y="454578"/>
                </a:lnTo>
                <a:lnTo>
                  <a:pt x="454382" y="454578"/>
                </a:lnTo>
                <a:lnTo>
                  <a:pt x="435340" y="435528"/>
                </a:lnTo>
                <a:close/>
              </a:path>
              <a:path w="2573655" h="2574290">
                <a:moveTo>
                  <a:pt x="454382" y="454578"/>
                </a:moveTo>
                <a:lnTo>
                  <a:pt x="434613" y="454578"/>
                </a:lnTo>
                <a:lnTo>
                  <a:pt x="440965" y="460928"/>
                </a:lnTo>
                <a:lnTo>
                  <a:pt x="460729" y="460928"/>
                </a:lnTo>
                <a:lnTo>
                  <a:pt x="454382" y="454578"/>
                </a:lnTo>
                <a:close/>
              </a:path>
              <a:path w="2573655" h="2574290">
                <a:moveTo>
                  <a:pt x="460729" y="460928"/>
                </a:moveTo>
                <a:lnTo>
                  <a:pt x="440965" y="460928"/>
                </a:lnTo>
                <a:lnTo>
                  <a:pt x="447318" y="467278"/>
                </a:lnTo>
                <a:lnTo>
                  <a:pt x="467077" y="467278"/>
                </a:lnTo>
                <a:lnTo>
                  <a:pt x="460729" y="460928"/>
                </a:lnTo>
                <a:close/>
              </a:path>
              <a:path w="2573655" h="2574290">
                <a:moveTo>
                  <a:pt x="467077" y="467278"/>
                </a:moveTo>
                <a:lnTo>
                  <a:pt x="447318" y="467278"/>
                </a:lnTo>
                <a:lnTo>
                  <a:pt x="466376" y="486328"/>
                </a:lnTo>
                <a:lnTo>
                  <a:pt x="486119" y="486328"/>
                </a:lnTo>
                <a:lnTo>
                  <a:pt x="467077" y="467278"/>
                </a:lnTo>
                <a:close/>
              </a:path>
              <a:path w="2573655" h="2574290">
                <a:moveTo>
                  <a:pt x="486119" y="486328"/>
                </a:moveTo>
                <a:lnTo>
                  <a:pt x="466376" y="486328"/>
                </a:lnTo>
                <a:lnTo>
                  <a:pt x="472729" y="492678"/>
                </a:lnTo>
                <a:lnTo>
                  <a:pt x="492466" y="492678"/>
                </a:lnTo>
                <a:lnTo>
                  <a:pt x="486119" y="486328"/>
                </a:lnTo>
                <a:close/>
              </a:path>
              <a:path w="2573655" h="2574290">
                <a:moveTo>
                  <a:pt x="492466" y="492678"/>
                </a:moveTo>
                <a:lnTo>
                  <a:pt x="472729" y="492678"/>
                </a:lnTo>
                <a:lnTo>
                  <a:pt x="479082" y="499028"/>
                </a:lnTo>
                <a:lnTo>
                  <a:pt x="498813" y="499028"/>
                </a:lnTo>
                <a:lnTo>
                  <a:pt x="492466" y="492678"/>
                </a:lnTo>
                <a:close/>
              </a:path>
              <a:path w="2573655" h="2574290">
                <a:moveTo>
                  <a:pt x="498813" y="499028"/>
                </a:moveTo>
                <a:lnTo>
                  <a:pt x="479082" y="499028"/>
                </a:lnTo>
                <a:lnTo>
                  <a:pt x="485434" y="505378"/>
                </a:lnTo>
                <a:lnTo>
                  <a:pt x="505160" y="505378"/>
                </a:lnTo>
                <a:lnTo>
                  <a:pt x="498813" y="499028"/>
                </a:lnTo>
                <a:close/>
              </a:path>
              <a:path w="2573655" h="2574290">
                <a:moveTo>
                  <a:pt x="505160" y="505378"/>
                </a:moveTo>
                <a:lnTo>
                  <a:pt x="485434" y="505378"/>
                </a:lnTo>
                <a:lnTo>
                  <a:pt x="491787" y="511728"/>
                </a:lnTo>
                <a:lnTo>
                  <a:pt x="511508" y="511728"/>
                </a:lnTo>
                <a:lnTo>
                  <a:pt x="505160" y="505378"/>
                </a:lnTo>
                <a:close/>
              </a:path>
              <a:path w="2573655" h="2574290">
                <a:moveTo>
                  <a:pt x="511508" y="511728"/>
                </a:moveTo>
                <a:lnTo>
                  <a:pt x="491787" y="511728"/>
                </a:lnTo>
                <a:lnTo>
                  <a:pt x="510845" y="530778"/>
                </a:lnTo>
                <a:lnTo>
                  <a:pt x="530549" y="530778"/>
                </a:lnTo>
                <a:lnTo>
                  <a:pt x="511508" y="511728"/>
                </a:lnTo>
                <a:close/>
              </a:path>
              <a:path w="2573655" h="2574290">
                <a:moveTo>
                  <a:pt x="530549" y="530778"/>
                </a:moveTo>
                <a:lnTo>
                  <a:pt x="510845" y="530778"/>
                </a:lnTo>
                <a:lnTo>
                  <a:pt x="517198" y="537128"/>
                </a:lnTo>
                <a:lnTo>
                  <a:pt x="536897" y="537128"/>
                </a:lnTo>
                <a:lnTo>
                  <a:pt x="530549" y="530778"/>
                </a:lnTo>
                <a:close/>
              </a:path>
              <a:path w="2573655" h="2574290">
                <a:moveTo>
                  <a:pt x="536897" y="537128"/>
                </a:moveTo>
                <a:lnTo>
                  <a:pt x="517198" y="537128"/>
                </a:lnTo>
                <a:lnTo>
                  <a:pt x="523551" y="543478"/>
                </a:lnTo>
                <a:lnTo>
                  <a:pt x="543244" y="543478"/>
                </a:lnTo>
                <a:lnTo>
                  <a:pt x="536897" y="537128"/>
                </a:lnTo>
                <a:close/>
              </a:path>
              <a:path w="2573655" h="2574290">
                <a:moveTo>
                  <a:pt x="543244" y="543478"/>
                </a:moveTo>
                <a:lnTo>
                  <a:pt x="523551" y="543478"/>
                </a:lnTo>
                <a:lnTo>
                  <a:pt x="529904" y="549828"/>
                </a:lnTo>
                <a:lnTo>
                  <a:pt x="549591" y="549828"/>
                </a:lnTo>
                <a:lnTo>
                  <a:pt x="543244" y="543478"/>
                </a:lnTo>
                <a:close/>
              </a:path>
              <a:path w="2573655" h="2574290">
                <a:moveTo>
                  <a:pt x="549591" y="549828"/>
                </a:moveTo>
                <a:lnTo>
                  <a:pt x="529904" y="549828"/>
                </a:lnTo>
                <a:lnTo>
                  <a:pt x="536256" y="556178"/>
                </a:lnTo>
                <a:lnTo>
                  <a:pt x="555938" y="556178"/>
                </a:lnTo>
                <a:lnTo>
                  <a:pt x="549591" y="549828"/>
                </a:lnTo>
                <a:close/>
              </a:path>
              <a:path w="2573655" h="2574290">
                <a:moveTo>
                  <a:pt x="555938" y="556178"/>
                </a:moveTo>
                <a:lnTo>
                  <a:pt x="536256" y="556178"/>
                </a:lnTo>
                <a:lnTo>
                  <a:pt x="542609" y="562528"/>
                </a:lnTo>
                <a:lnTo>
                  <a:pt x="562286" y="562528"/>
                </a:lnTo>
                <a:lnTo>
                  <a:pt x="555938" y="556178"/>
                </a:lnTo>
                <a:close/>
              </a:path>
              <a:path w="2573655" h="2574290">
                <a:moveTo>
                  <a:pt x="562286" y="562528"/>
                </a:moveTo>
                <a:lnTo>
                  <a:pt x="542609" y="562528"/>
                </a:lnTo>
                <a:lnTo>
                  <a:pt x="548962" y="568878"/>
                </a:lnTo>
                <a:lnTo>
                  <a:pt x="568633" y="568878"/>
                </a:lnTo>
                <a:lnTo>
                  <a:pt x="562286" y="562528"/>
                </a:lnTo>
                <a:close/>
              </a:path>
              <a:path w="2573655" h="2574290">
                <a:moveTo>
                  <a:pt x="568633" y="568878"/>
                </a:moveTo>
                <a:lnTo>
                  <a:pt x="548962" y="568878"/>
                </a:lnTo>
                <a:lnTo>
                  <a:pt x="555315" y="575228"/>
                </a:lnTo>
                <a:lnTo>
                  <a:pt x="574980" y="575228"/>
                </a:lnTo>
                <a:lnTo>
                  <a:pt x="568633" y="568878"/>
                </a:lnTo>
                <a:close/>
              </a:path>
              <a:path w="2573655" h="2574290">
                <a:moveTo>
                  <a:pt x="574980" y="575228"/>
                </a:moveTo>
                <a:lnTo>
                  <a:pt x="555315" y="575228"/>
                </a:lnTo>
                <a:lnTo>
                  <a:pt x="561667" y="581578"/>
                </a:lnTo>
                <a:lnTo>
                  <a:pt x="581328" y="581578"/>
                </a:lnTo>
                <a:lnTo>
                  <a:pt x="574980" y="575228"/>
                </a:lnTo>
                <a:close/>
              </a:path>
              <a:path w="2573655" h="2574290">
                <a:moveTo>
                  <a:pt x="581328" y="581578"/>
                </a:moveTo>
                <a:lnTo>
                  <a:pt x="561667" y="581578"/>
                </a:lnTo>
                <a:lnTo>
                  <a:pt x="574373" y="594278"/>
                </a:lnTo>
                <a:lnTo>
                  <a:pt x="594022" y="594278"/>
                </a:lnTo>
                <a:lnTo>
                  <a:pt x="581328" y="581578"/>
                </a:lnTo>
                <a:close/>
              </a:path>
              <a:path w="2573655" h="2574290">
                <a:moveTo>
                  <a:pt x="594022" y="594278"/>
                </a:moveTo>
                <a:lnTo>
                  <a:pt x="574373" y="594278"/>
                </a:lnTo>
                <a:lnTo>
                  <a:pt x="580725" y="600628"/>
                </a:lnTo>
                <a:lnTo>
                  <a:pt x="600369" y="600628"/>
                </a:lnTo>
                <a:lnTo>
                  <a:pt x="594022" y="594278"/>
                </a:lnTo>
                <a:close/>
              </a:path>
              <a:path w="2573655" h="2574290">
                <a:moveTo>
                  <a:pt x="600369" y="600628"/>
                </a:moveTo>
                <a:lnTo>
                  <a:pt x="580725" y="600628"/>
                </a:lnTo>
                <a:lnTo>
                  <a:pt x="587078" y="606978"/>
                </a:lnTo>
                <a:lnTo>
                  <a:pt x="606717" y="606978"/>
                </a:lnTo>
                <a:lnTo>
                  <a:pt x="600369" y="600628"/>
                </a:lnTo>
                <a:close/>
              </a:path>
              <a:path w="2573655" h="2574290">
                <a:moveTo>
                  <a:pt x="606717" y="606978"/>
                </a:moveTo>
                <a:lnTo>
                  <a:pt x="587078" y="606978"/>
                </a:lnTo>
                <a:lnTo>
                  <a:pt x="593431" y="613328"/>
                </a:lnTo>
                <a:lnTo>
                  <a:pt x="613064" y="613328"/>
                </a:lnTo>
                <a:lnTo>
                  <a:pt x="606717" y="606978"/>
                </a:lnTo>
                <a:close/>
              </a:path>
              <a:path w="2573655" h="2574290">
                <a:moveTo>
                  <a:pt x="613064" y="613328"/>
                </a:moveTo>
                <a:lnTo>
                  <a:pt x="593431" y="613328"/>
                </a:lnTo>
                <a:lnTo>
                  <a:pt x="599784" y="619678"/>
                </a:lnTo>
                <a:lnTo>
                  <a:pt x="619411" y="619678"/>
                </a:lnTo>
                <a:lnTo>
                  <a:pt x="613064" y="613328"/>
                </a:lnTo>
                <a:close/>
              </a:path>
              <a:path w="2573655" h="2574290">
                <a:moveTo>
                  <a:pt x="619411" y="619678"/>
                </a:moveTo>
                <a:lnTo>
                  <a:pt x="599784" y="619678"/>
                </a:lnTo>
                <a:lnTo>
                  <a:pt x="606136" y="626028"/>
                </a:lnTo>
                <a:lnTo>
                  <a:pt x="625758" y="626028"/>
                </a:lnTo>
                <a:lnTo>
                  <a:pt x="619411" y="619678"/>
                </a:lnTo>
                <a:close/>
              </a:path>
              <a:path w="2573655" h="2574290">
                <a:moveTo>
                  <a:pt x="625758" y="626028"/>
                </a:moveTo>
                <a:lnTo>
                  <a:pt x="606136" y="626028"/>
                </a:lnTo>
                <a:lnTo>
                  <a:pt x="612489" y="632378"/>
                </a:lnTo>
                <a:lnTo>
                  <a:pt x="632106" y="632378"/>
                </a:lnTo>
                <a:lnTo>
                  <a:pt x="625758" y="626028"/>
                </a:lnTo>
                <a:close/>
              </a:path>
              <a:path w="2573655" h="2574290">
                <a:moveTo>
                  <a:pt x="632106" y="632378"/>
                </a:moveTo>
                <a:lnTo>
                  <a:pt x="612489" y="632378"/>
                </a:lnTo>
                <a:lnTo>
                  <a:pt x="618842" y="638728"/>
                </a:lnTo>
                <a:lnTo>
                  <a:pt x="638453" y="638728"/>
                </a:lnTo>
                <a:lnTo>
                  <a:pt x="632106" y="632378"/>
                </a:lnTo>
                <a:close/>
              </a:path>
              <a:path w="2573655" h="2574290">
                <a:moveTo>
                  <a:pt x="638453" y="638728"/>
                </a:moveTo>
                <a:lnTo>
                  <a:pt x="618842" y="638728"/>
                </a:lnTo>
                <a:lnTo>
                  <a:pt x="625195" y="645078"/>
                </a:lnTo>
                <a:lnTo>
                  <a:pt x="644800" y="645078"/>
                </a:lnTo>
                <a:lnTo>
                  <a:pt x="638453" y="638728"/>
                </a:lnTo>
                <a:close/>
              </a:path>
              <a:path w="2573655" h="2574290">
                <a:moveTo>
                  <a:pt x="644800" y="645078"/>
                </a:moveTo>
                <a:lnTo>
                  <a:pt x="625195" y="645078"/>
                </a:lnTo>
                <a:lnTo>
                  <a:pt x="631547" y="651428"/>
                </a:lnTo>
                <a:lnTo>
                  <a:pt x="651147" y="651428"/>
                </a:lnTo>
                <a:lnTo>
                  <a:pt x="644800" y="645078"/>
                </a:lnTo>
                <a:close/>
              </a:path>
              <a:path w="2573655" h="2574290">
                <a:moveTo>
                  <a:pt x="651147" y="651428"/>
                </a:moveTo>
                <a:lnTo>
                  <a:pt x="631547" y="651428"/>
                </a:lnTo>
                <a:lnTo>
                  <a:pt x="637900" y="657778"/>
                </a:lnTo>
                <a:lnTo>
                  <a:pt x="657495" y="657778"/>
                </a:lnTo>
                <a:lnTo>
                  <a:pt x="651147" y="651428"/>
                </a:lnTo>
                <a:close/>
              </a:path>
              <a:path w="2573655" h="2574290">
                <a:moveTo>
                  <a:pt x="657495" y="657778"/>
                </a:moveTo>
                <a:lnTo>
                  <a:pt x="637900" y="657778"/>
                </a:lnTo>
                <a:lnTo>
                  <a:pt x="644253" y="664128"/>
                </a:lnTo>
                <a:lnTo>
                  <a:pt x="663842" y="664128"/>
                </a:lnTo>
                <a:lnTo>
                  <a:pt x="657495" y="657778"/>
                </a:lnTo>
                <a:close/>
              </a:path>
              <a:path w="2573655" h="2574290">
                <a:moveTo>
                  <a:pt x="663842" y="664128"/>
                </a:moveTo>
                <a:lnTo>
                  <a:pt x="644253" y="664128"/>
                </a:lnTo>
                <a:lnTo>
                  <a:pt x="650606" y="670478"/>
                </a:lnTo>
                <a:lnTo>
                  <a:pt x="670189" y="670478"/>
                </a:lnTo>
                <a:lnTo>
                  <a:pt x="663842" y="664128"/>
                </a:lnTo>
                <a:close/>
              </a:path>
              <a:path w="2573655" h="2574290">
                <a:moveTo>
                  <a:pt x="670189" y="670478"/>
                </a:moveTo>
                <a:lnTo>
                  <a:pt x="650606" y="670478"/>
                </a:lnTo>
                <a:lnTo>
                  <a:pt x="656958" y="676828"/>
                </a:lnTo>
                <a:lnTo>
                  <a:pt x="676536" y="676828"/>
                </a:lnTo>
                <a:lnTo>
                  <a:pt x="670189" y="670478"/>
                </a:lnTo>
                <a:close/>
              </a:path>
              <a:path w="2573655" h="2574290">
                <a:moveTo>
                  <a:pt x="676536" y="676828"/>
                </a:moveTo>
                <a:lnTo>
                  <a:pt x="656958" y="676828"/>
                </a:lnTo>
                <a:lnTo>
                  <a:pt x="663311" y="683178"/>
                </a:lnTo>
                <a:lnTo>
                  <a:pt x="682884" y="683178"/>
                </a:lnTo>
                <a:lnTo>
                  <a:pt x="676536" y="676828"/>
                </a:lnTo>
                <a:close/>
              </a:path>
              <a:path w="2573655" h="2574290">
                <a:moveTo>
                  <a:pt x="682884" y="683178"/>
                </a:moveTo>
                <a:lnTo>
                  <a:pt x="663311" y="683178"/>
                </a:lnTo>
                <a:lnTo>
                  <a:pt x="669664" y="689528"/>
                </a:lnTo>
                <a:lnTo>
                  <a:pt x="689231" y="689528"/>
                </a:lnTo>
                <a:lnTo>
                  <a:pt x="682884" y="683178"/>
                </a:lnTo>
                <a:close/>
              </a:path>
              <a:path w="2573655" h="2574290">
                <a:moveTo>
                  <a:pt x="689231" y="689528"/>
                </a:moveTo>
                <a:lnTo>
                  <a:pt x="669664" y="689528"/>
                </a:lnTo>
                <a:lnTo>
                  <a:pt x="676017" y="695878"/>
                </a:lnTo>
                <a:lnTo>
                  <a:pt x="695578" y="695878"/>
                </a:lnTo>
                <a:lnTo>
                  <a:pt x="689231" y="689528"/>
                </a:lnTo>
                <a:close/>
              </a:path>
              <a:path w="2573655" h="2574290">
                <a:moveTo>
                  <a:pt x="695578" y="695878"/>
                </a:moveTo>
                <a:lnTo>
                  <a:pt x="676017" y="695878"/>
                </a:lnTo>
                <a:lnTo>
                  <a:pt x="682369" y="702228"/>
                </a:lnTo>
                <a:lnTo>
                  <a:pt x="701926" y="702228"/>
                </a:lnTo>
                <a:lnTo>
                  <a:pt x="695578" y="695878"/>
                </a:lnTo>
                <a:close/>
              </a:path>
              <a:path w="2573655" h="2574290">
                <a:moveTo>
                  <a:pt x="701926" y="702228"/>
                </a:moveTo>
                <a:lnTo>
                  <a:pt x="682369" y="702228"/>
                </a:lnTo>
                <a:lnTo>
                  <a:pt x="688722" y="708578"/>
                </a:lnTo>
                <a:lnTo>
                  <a:pt x="708273" y="708578"/>
                </a:lnTo>
                <a:lnTo>
                  <a:pt x="701926" y="702228"/>
                </a:lnTo>
                <a:close/>
              </a:path>
              <a:path w="2573655" h="2574290">
                <a:moveTo>
                  <a:pt x="708273" y="708578"/>
                </a:moveTo>
                <a:lnTo>
                  <a:pt x="688722" y="708578"/>
                </a:lnTo>
                <a:lnTo>
                  <a:pt x="701427" y="721278"/>
                </a:lnTo>
                <a:lnTo>
                  <a:pt x="720967" y="721278"/>
                </a:lnTo>
                <a:lnTo>
                  <a:pt x="708273" y="708578"/>
                </a:lnTo>
                <a:close/>
              </a:path>
              <a:path w="2573655" h="2574290">
                <a:moveTo>
                  <a:pt x="720967" y="721278"/>
                </a:moveTo>
                <a:lnTo>
                  <a:pt x="701427" y="721278"/>
                </a:lnTo>
                <a:lnTo>
                  <a:pt x="707780" y="727628"/>
                </a:lnTo>
                <a:lnTo>
                  <a:pt x="727315" y="727628"/>
                </a:lnTo>
                <a:lnTo>
                  <a:pt x="720967" y="721278"/>
                </a:lnTo>
                <a:close/>
              </a:path>
              <a:path w="2573655" h="2574290">
                <a:moveTo>
                  <a:pt x="727315" y="727628"/>
                </a:moveTo>
                <a:lnTo>
                  <a:pt x="707780" y="727628"/>
                </a:lnTo>
                <a:lnTo>
                  <a:pt x="714133" y="733978"/>
                </a:lnTo>
                <a:lnTo>
                  <a:pt x="733662" y="733978"/>
                </a:lnTo>
                <a:lnTo>
                  <a:pt x="727315" y="727628"/>
                </a:lnTo>
                <a:close/>
              </a:path>
              <a:path w="2573655" h="2574290">
                <a:moveTo>
                  <a:pt x="733662" y="733978"/>
                </a:moveTo>
                <a:lnTo>
                  <a:pt x="714133" y="733978"/>
                </a:lnTo>
                <a:lnTo>
                  <a:pt x="720486" y="740328"/>
                </a:lnTo>
                <a:lnTo>
                  <a:pt x="740009" y="740328"/>
                </a:lnTo>
                <a:lnTo>
                  <a:pt x="733662" y="733978"/>
                </a:lnTo>
                <a:close/>
              </a:path>
              <a:path w="2573655" h="2574290">
                <a:moveTo>
                  <a:pt x="740009" y="740328"/>
                </a:moveTo>
                <a:lnTo>
                  <a:pt x="720486" y="740328"/>
                </a:lnTo>
                <a:lnTo>
                  <a:pt x="733191" y="753028"/>
                </a:lnTo>
                <a:lnTo>
                  <a:pt x="752704" y="753028"/>
                </a:lnTo>
                <a:lnTo>
                  <a:pt x="740009" y="740328"/>
                </a:lnTo>
                <a:close/>
              </a:path>
              <a:path w="2573655" h="2574290">
                <a:moveTo>
                  <a:pt x="752704" y="753028"/>
                </a:moveTo>
                <a:lnTo>
                  <a:pt x="733191" y="753028"/>
                </a:lnTo>
                <a:lnTo>
                  <a:pt x="739544" y="759378"/>
                </a:lnTo>
                <a:lnTo>
                  <a:pt x="759051" y="759378"/>
                </a:lnTo>
                <a:lnTo>
                  <a:pt x="752704" y="753028"/>
                </a:lnTo>
                <a:close/>
              </a:path>
              <a:path w="2573655" h="2574290">
                <a:moveTo>
                  <a:pt x="759051" y="759378"/>
                </a:moveTo>
                <a:lnTo>
                  <a:pt x="739544" y="759378"/>
                </a:lnTo>
                <a:lnTo>
                  <a:pt x="745897" y="765728"/>
                </a:lnTo>
                <a:lnTo>
                  <a:pt x="765398" y="765728"/>
                </a:lnTo>
                <a:lnTo>
                  <a:pt x="759051" y="759378"/>
                </a:lnTo>
                <a:close/>
              </a:path>
              <a:path w="2573655" h="2574290">
                <a:moveTo>
                  <a:pt x="765398" y="765728"/>
                </a:moveTo>
                <a:lnTo>
                  <a:pt x="745897" y="765728"/>
                </a:lnTo>
                <a:lnTo>
                  <a:pt x="752249" y="772078"/>
                </a:lnTo>
                <a:lnTo>
                  <a:pt x="771745" y="772078"/>
                </a:lnTo>
                <a:lnTo>
                  <a:pt x="765398" y="765728"/>
                </a:lnTo>
                <a:close/>
              </a:path>
              <a:path w="2573655" h="2574290">
                <a:moveTo>
                  <a:pt x="771745" y="772078"/>
                </a:moveTo>
                <a:lnTo>
                  <a:pt x="752249" y="772078"/>
                </a:lnTo>
                <a:lnTo>
                  <a:pt x="764955" y="784778"/>
                </a:lnTo>
                <a:lnTo>
                  <a:pt x="784440" y="784778"/>
                </a:lnTo>
                <a:lnTo>
                  <a:pt x="771745" y="772078"/>
                </a:lnTo>
                <a:close/>
              </a:path>
              <a:path w="2573655" h="2574290">
                <a:moveTo>
                  <a:pt x="784440" y="784778"/>
                </a:moveTo>
                <a:lnTo>
                  <a:pt x="764955" y="784778"/>
                </a:lnTo>
                <a:lnTo>
                  <a:pt x="771308" y="791128"/>
                </a:lnTo>
                <a:lnTo>
                  <a:pt x="790787" y="791128"/>
                </a:lnTo>
                <a:lnTo>
                  <a:pt x="784440" y="784778"/>
                </a:lnTo>
                <a:close/>
              </a:path>
              <a:path w="2573655" h="2574290">
                <a:moveTo>
                  <a:pt x="790787" y="791128"/>
                </a:moveTo>
                <a:lnTo>
                  <a:pt x="771308" y="791128"/>
                </a:lnTo>
                <a:lnTo>
                  <a:pt x="777660" y="797478"/>
                </a:lnTo>
                <a:lnTo>
                  <a:pt x="797135" y="797478"/>
                </a:lnTo>
                <a:lnTo>
                  <a:pt x="790787" y="791128"/>
                </a:lnTo>
                <a:close/>
              </a:path>
              <a:path w="2573655" h="2574290">
                <a:moveTo>
                  <a:pt x="797135" y="797478"/>
                </a:moveTo>
                <a:lnTo>
                  <a:pt x="777660" y="797478"/>
                </a:lnTo>
                <a:lnTo>
                  <a:pt x="784013" y="803828"/>
                </a:lnTo>
                <a:lnTo>
                  <a:pt x="803482" y="803828"/>
                </a:lnTo>
                <a:lnTo>
                  <a:pt x="797135" y="797478"/>
                </a:lnTo>
                <a:close/>
              </a:path>
              <a:path w="2573655" h="2574290">
                <a:moveTo>
                  <a:pt x="803482" y="803828"/>
                </a:moveTo>
                <a:lnTo>
                  <a:pt x="784013" y="803828"/>
                </a:lnTo>
                <a:lnTo>
                  <a:pt x="790366" y="810178"/>
                </a:lnTo>
                <a:lnTo>
                  <a:pt x="809829" y="810178"/>
                </a:lnTo>
                <a:lnTo>
                  <a:pt x="803482" y="803828"/>
                </a:lnTo>
                <a:close/>
              </a:path>
              <a:path w="2573655" h="2574290">
                <a:moveTo>
                  <a:pt x="809829" y="810178"/>
                </a:moveTo>
                <a:lnTo>
                  <a:pt x="790366" y="810178"/>
                </a:lnTo>
                <a:lnTo>
                  <a:pt x="796718" y="816528"/>
                </a:lnTo>
                <a:lnTo>
                  <a:pt x="816176" y="816528"/>
                </a:lnTo>
                <a:lnTo>
                  <a:pt x="809829" y="810178"/>
                </a:lnTo>
                <a:close/>
              </a:path>
              <a:path w="2573655" h="2574290">
                <a:moveTo>
                  <a:pt x="816176" y="816528"/>
                </a:moveTo>
                <a:lnTo>
                  <a:pt x="796718" y="816528"/>
                </a:lnTo>
                <a:lnTo>
                  <a:pt x="803071" y="822878"/>
                </a:lnTo>
                <a:lnTo>
                  <a:pt x="822524" y="822878"/>
                </a:lnTo>
                <a:lnTo>
                  <a:pt x="816176" y="816528"/>
                </a:lnTo>
                <a:close/>
              </a:path>
              <a:path w="2573655" h="2574290">
                <a:moveTo>
                  <a:pt x="822524" y="822878"/>
                </a:moveTo>
                <a:lnTo>
                  <a:pt x="803071" y="822878"/>
                </a:lnTo>
                <a:lnTo>
                  <a:pt x="809424" y="829228"/>
                </a:lnTo>
                <a:lnTo>
                  <a:pt x="828871" y="829228"/>
                </a:lnTo>
                <a:lnTo>
                  <a:pt x="822524" y="822878"/>
                </a:lnTo>
                <a:close/>
              </a:path>
              <a:path w="2573655" h="2574290">
                <a:moveTo>
                  <a:pt x="828871" y="829228"/>
                </a:moveTo>
                <a:lnTo>
                  <a:pt x="809424" y="829228"/>
                </a:lnTo>
                <a:lnTo>
                  <a:pt x="815777" y="835578"/>
                </a:lnTo>
                <a:lnTo>
                  <a:pt x="835218" y="835578"/>
                </a:lnTo>
                <a:lnTo>
                  <a:pt x="828871" y="829228"/>
                </a:lnTo>
                <a:close/>
              </a:path>
              <a:path w="2573655" h="2574290">
                <a:moveTo>
                  <a:pt x="835218" y="835578"/>
                </a:moveTo>
                <a:lnTo>
                  <a:pt x="815777" y="835578"/>
                </a:lnTo>
                <a:lnTo>
                  <a:pt x="822129" y="841928"/>
                </a:lnTo>
                <a:lnTo>
                  <a:pt x="841565" y="841928"/>
                </a:lnTo>
                <a:lnTo>
                  <a:pt x="835218" y="835578"/>
                </a:lnTo>
                <a:close/>
              </a:path>
              <a:path w="2573655" h="2574290">
                <a:moveTo>
                  <a:pt x="841565" y="841928"/>
                </a:moveTo>
                <a:lnTo>
                  <a:pt x="822129" y="841928"/>
                </a:lnTo>
                <a:lnTo>
                  <a:pt x="828482" y="848278"/>
                </a:lnTo>
                <a:lnTo>
                  <a:pt x="847913" y="848278"/>
                </a:lnTo>
                <a:lnTo>
                  <a:pt x="841565" y="841928"/>
                </a:lnTo>
                <a:close/>
              </a:path>
              <a:path w="2573655" h="2574290">
                <a:moveTo>
                  <a:pt x="847913" y="848278"/>
                </a:moveTo>
                <a:lnTo>
                  <a:pt x="828482" y="848278"/>
                </a:lnTo>
                <a:lnTo>
                  <a:pt x="834835" y="854628"/>
                </a:lnTo>
                <a:lnTo>
                  <a:pt x="854260" y="854628"/>
                </a:lnTo>
                <a:lnTo>
                  <a:pt x="847913" y="848278"/>
                </a:lnTo>
                <a:close/>
              </a:path>
              <a:path w="2573655" h="2574290">
                <a:moveTo>
                  <a:pt x="854260" y="854628"/>
                </a:moveTo>
                <a:lnTo>
                  <a:pt x="834835" y="854628"/>
                </a:lnTo>
                <a:lnTo>
                  <a:pt x="841188" y="860978"/>
                </a:lnTo>
                <a:lnTo>
                  <a:pt x="860607" y="860978"/>
                </a:lnTo>
                <a:lnTo>
                  <a:pt x="854260" y="854628"/>
                </a:lnTo>
                <a:close/>
              </a:path>
              <a:path w="2573655" h="2574290">
                <a:moveTo>
                  <a:pt x="860607" y="860978"/>
                </a:moveTo>
                <a:lnTo>
                  <a:pt x="841188" y="860978"/>
                </a:lnTo>
                <a:lnTo>
                  <a:pt x="847540" y="867328"/>
                </a:lnTo>
                <a:lnTo>
                  <a:pt x="866954" y="867328"/>
                </a:lnTo>
                <a:lnTo>
                  <a:pt x="860607" y="860978"/>
                </a:lnTo>
                <a:close/>
              </a:path>
              <a:path w="2573655" h="2574290">
                <a:moveTo>
                  <a:pt x="866954" y="867328"/>
                </a:moveTo>
                <a:lnTo>
                  <a:pt x="847540" y="867328"/>
                </a:lnTo>
                <a:lnTo>
                  <a:pt x="853893" y="873678"/>
                </a:lnTo>
                <a:lnTo>
                  <a:pt x="873302" y="873678"/>
                </a:lnTo>
                <a:lnTo>
                  <a:pt x="866954" y="867328"/>
                </a:lnTo>
                <a:close/>
              </a:path>
              <a:path w="2573655" h="2574290">
                <a:moveTo>
                  <a:pt x="873302" y="873678"/>
                </a:moveTo>
                <a:lnTo>
                  <a:pt x="853893" y="873678"/>
                </a:lnTo>
                <a:lnTo>
                  <a:pt x="860246" y="880028"/>
                </a:lnTo>
                <a:lnTo>
                  <a:pt x="879649" y="880028"/>
                </a:lnTo>
                <a:lnTo>
                  <a:pt x="873302" y="873678"/>
                </a:lnTo>
                <a:close/>
              </a:path>
              <a:path w="2573655" h="2574290">
                <a:moveTo>
                  <a:pt x="879649" y="880028"/>
                </a:moveTo>
                <a:lnTo>
                  <a:pt x="860246" y="880028"/>
                </a:lnTo>
                <a:lnTo>
                  <a:pt x="866599" y="886378"/>
                </a:lnTo>
                <a:lnTo>
                  <a:pt x="885996" y="886378"/>
                </a:lnTo>
                <a:lnTo>
                  <a:pt x="879649" y="880028"/>
                </a:lnTo>
                <a:close/>
              </a:path>
              <a:path w="2573655" h="2574290">
                <a:moveTo>
                  <a:pt x="885996" y="886378"/>
                </a:moveTo>
                <a:lnTo>
                  <a:pt x="866599" y="886378"/>
                </a:lnTo>
                <a:lnTo>
                  <a:pt x="872951" y="892728"/>
                </a:lnTo>
                <a:lnTo>
                  <a:pt x="892344" y="892728"/>
                </a:lnTo>
                <a:lnTo>
                  <a:pt x="885996" y="886378"/>
                </a:lnTo>
                <a:close/>
              </a:path>
              <a:path w="2573655" h="2574290">
                <a:moveTo>
                  <a:pt x="892344" y="892728"/>
                </a:moveTo>
                <a:lnTo>
                  <a:pt x="872951" y="892728"/>
                </a:lnTo>
                <a:lnTo>
                  <a:pt x="879304" y="899078"/>
                </a:lnTo>
                <a:lnTo>
                  <a:pt x="898691" y="899078"/>
                </a:lnTo>
                <a:lnTo>
                  <a:pt x="892344" y="892728"/>
                </a:lnTo>
                <a:close/>
              </a:path>
              <a:path w="2573655" h="2574290">
                <a:moveTo>
                  <a:pt x="898691" y="899078"/>
                </a:moveTo>
                <a:lnTo>
                  <a:pt x="879304" y="899078"/>
                </a:lnTo>
                <a:lnTo>
                  <a:pt x="885657" y="905428"/>
                </a:lnTo>
                <a:lnTo>
                  <a:pt x="905038" y="905428"/>
                </a:lnTo>
                <a:lnTo>
                  <a:pt x="898691" y="899078"/>
                </a:lnTo>
                <a:close/>
              </a:path>
              <a:path w="2573655" h="2574290">
                <a:moveTo>
                  <a:pt x="905038" y="905428"/>
                </a:moveTo>
                <a:lnTo>
                  <a:pt x="885657" y="905428"/>
                </a:lnTo>
                <a:lnTo>
                  <a:pt x="892010" y="911778"/>
                </a:lnTo>
                <a:lnTo>
                  <a:pt x="911385" y="911778"/>
                </a:lnTo>
                <a:lnTo>
                  <a:pt x="905038" y="905428"/>
                </a:lnTo>
                <a:close/>
              </a:path>
              <a:path w="2573655" h="2574290">
                <a:moveTo>
                  <a:pt x="911385" y="911778"/>
                </a:moveTo>
                <a:lnTo>
                  <a:pt x="892010" y="911778"/>
                </a:lnTo>
                <a:lnTo>
                  <a:pt x="898362" y="918128"/>
                </a:lnTo>
                <a:lnTo>
                  <a:pt x="917733" y="918128"/>
                </a:lnTo>
                <a:lnTo>
                  <a:pt x="911385" y="911778"/>
                </a:lnTo>
                <a:close/>
              </a:path>
              <a:path w="2573655" h="2574290">
                <a:moveTo>
                  <a:pt x="917733" y="918128"/>
                </a:moveTo>
                <a:lnTo>
                  <a:pt x="898362" y="918128"/>
                </a:lnTo>
                <a:lnTo>
                  <a:pt x="904715" y="924478"/>
                </a:lnTo>
                <a:lnTo>
                  <a:pt x="924080" y="924478"/>
                </a:lnTo>
                <a:lnTo>
                  <a:pt x="917733" y="918128"/>
                </a:lnTo>
                <a:close/>
              </a:path>
              <a:path w="2573655" h="2574290">
                <a:moveTo>
                  <a:pt x="924080" y="924478"/>
                </a:moveTo>
                <a:lnTo>
                  <a:pt x="904715" y="924478"/>
                </a:lnTo>
                <a:lnTo>
                  <a:pt x="911068" y="930828"/>
                </a:lnTo>
                <a:lnTo>
                  <a:pt x="930427" y="930828"/>
                </a:lnTo>
                <a:lnTo>
                  <a:pt x="924080" y="924478"/>
                </a:lnTo>
                <a:close/>
              </a:path>
              <a:path w="2573655" h="2574290">
                <a:moveTo>
                  <a:pt x="930427" y="930828"/>
                </a:moveTo>
                <a:lnTo>
                  <a:pt x="911068" y="930828"/>
                </a:lnTo>
                <a:lnTo>
                  <a:pt x="923773" y="943528"/>
                </a:lnTo>
                <a:lnTo>
                  <a:pt x="943122" y="943528"/>
                </a:lnTo>
                <a:lnTo>
                  <a:pt x="930427" y="930828"/>
                </a:lnTo>
                <a:close/>
              </a:path>
              <a:path w="2573655" h="2574290">
                <a:moveTo>
                  <a:pt x="943122" y="943528"/>
                </a:moveTo>
                <a:lnTo>
                  <a:pt x="923773" y="943528"/>
                </a:lnTo>
                <a:lnTo>
                  <a:pt x="930126" y="949878"/>
                </a:lnTo>
                <a:lnTo>
                  <a:pt x="949469" y="949878"/>
                </a:lnTo>
                <a:lnTo>
                  <a:pt x="943122" y="943528"/>
                </a:lnTo>
                <a:close/>
              </a:path>
              <a:path w="2573655" h="2574290">
                <a:moveTo>
                  <a:pt x="949469" y="949878"/>
                </a:moveTo>
                <a:lnTo>
                  <a:pt x="930126" y="949878"/>
                </a:lnTo>
                <a:lnTo>
                  <a:pt x="944102" y="963848"/>
                </a:lnTo>
                <a:lnTo>
                  <a:pt x="963433" y="963848"/>
                </a:lnTo>
                <a:lnTo>
                  <a:pt x="949469" y="949878"/>
                </a:lnTo>
                <a:close/>
              </a:path>
              <a:path w="2573655" h="2574290">
                <a:moveTo>
                  <a:pt x="963433" y="963848"/>
                </a:moveTo>
                <a:lnTo>
                  <a:pt x="944102" y="963848"/>
                </a:lnTo>
                <a:lnTo>
                  <a:pt x="975866" y="995598"/>
                </a:lnTo>
                <a:lnTo>
                  <a:pt x="995169" y="995598"/>
                </a:lnTo>
                <a:lnTo>
                  <a:pt x="963433" y="963848"/>
                </a:lnTo>
                <a:close/>
              </a:path>
              <a:path w="2573655" h="2574290">
                <a:moveTo>
                  <a:pt x="995169" y="995598"/>
                </a:moveTo>
                <a:lnTo>
                  <a:pt x="975866" y="995598"/>
                </a:lnTo>
                <a:lnTo>
                  <a:pt x="982218" y="1001948"/>
                </a:lnTo>
                <a:lnTo>
                  <a:pt x="1001516" y="1001948"/>
                </a:lnTo>
                <a:lnTo>
                  <a:pt x="995169" y="995598"/>
                </a:lnTo>
                <a:close/>
              </a:path>
              <a:path w="2573655" h="2574290">
                <a:moveTo>
                  <a:pt x="1001516" y="1001948"/>
                </a:moveTo>
                <a:lnTo>
                  <a:pt x="982218" y="1001948"/>
                </a:lnTo>
                <a:lnTo>
                  <a:pt x="1013982" y="1033698"/>
                </a:lnTo>
                <a:lnTo>
                  <a:pt x="1033253" y="1033698"/>
                </a:lnTo>
                <a:lnTo>
                  <a:pt x="1001516" y="1001948"/>
                </a:lnTo>
                <a:close/>
              </a:path>
              <a:path w="2573655" h="2574290">
                <a:moveTo>
                  <a:pt x="1033253" y="1033698"/>
                </a:moveTo>
                <a:lnTo>
                  <a:pt x="1013982" y="1033698"/>
                </a:lnTo>
                <a:lnTo>
                  <a:pt x="1024146" y="1043858"/>
                </a:lnTo>
                <a:lnTo>
                  <a:pt x="1043408" y="1043858"/>
                </a:lnTo>
                <a:lnTo>
                  <a:pt x="1033253" y="1033698"/>
                </a:lnTo>
                <a:close/>
              </a:path>
              <a:path w="2573655" h="2574290">
                <a:moveTo>
                  <a:pt x="1043408" y="1043858"/>
                </a:moveTo>
                <a:lnTo>
                  <a:pt x="1024146" y="1043858"/>
                </a:lnTo>
                <a:lnTo>
                  <a:pt x="1030499" y="1050208"/>
                </a:lnTo>
                <a:lnTo>
                  <a:pt x="1049756" y="1050208"/>
                </a:lnTo>
                <a:lnTo>
                  <a:pt x="1043408" y="1043858"/>
                </a:lnTo>
                <a:close/>
              </a:path>
              <a:path w="2573655" h="2574290">
                <a:moveTo>
                  <a:pt x="1049756" y="1050208"/>
                </a:moveTo>
                <a:lnTo>
                  <a:pt x="1030499" y="1050208"/>
                </a:lnTo>
                <a:lnTo>
                  <a:pt x="1039393" y="1059098"/>
                </a:lnTo>
                <a:lnTo>
                  <a:pt x="1058642" y="1059098"/>
                </a:lnTo>
                <a:lnTo>
                  <a:pt x="1049756" y="1050208"/>
                </a:lnTo>
                <a:close/>
              </a:path>
              <a:path w="2573655" h="2574290">
                <a:moveTo>
                  <a:pt x="1058642" y="1059098"/>
                </a:moveTo>
                <a:lnTo>
                  <a:pt x="1039393" y="1059098"/>
                </a:lnTo>
                <a:lnTo>
                  <a:pt x="1045746" y="1065448"/>
                </a:lnTo>
                <a:lnTo>
                  <a:pt x="1064989" y="1065448"/>
                </a:lnTo>
                <a:lnTo>
                  <a:pt x="1058642" y="1059098"/>
                </a:lnTo>
                <a:close/>
              </a:path>
              <a:path w="2573655" h="2574290">
                <a:moveTo>
                  <a:pt x="1064989" y="1065448"/>
                </a:moveTo>
                <a:lnTo>
                  <a:pt x="1045746" y="1065448"/>
                </a:lnTo>
                <a:lnTo>
                  <a:pt x="1055910" y="1075608"/>
                </a:lnTo>
                <a:lnTo>
                  <a:pt x="1075145" y="1075608"/>
                </a:lnTo>
                <a:lnTo>
                  <a:pt x="1064989" y="1065448"/>
                </a:lnTo>
                <a:close/>
              </a:path>
              <a:path w="2573655" h="2574290">
                <a:moveTo>
                  <a:pt x="1075145" y="1075608"/>
                </a:moveTo>
                <a:lnTo>
                  <a:pt x="1055910" y="1075608"/>
                </a:lnTo>
                <a:lnTo>
                  <a:pt x="1064804" y="1084498"/>
                </a:lnTo>
                <a:lnTo>
                  <a:pt x="1084031" y="1084498"/>
                </a:lnTo>
                <a:lnTo>
                  <a:pt x="1075145" y="1075608"/>
                </a:lnTo>
                <a:close/>
              </a:path>
              <a:path w="2573655" h="2574290">
                <a:moveTo>
                  <a:pt x="1084031" y="1084498"/>
                </a:moveTo>
                <a:lnTo>
                  <a:pt x="1064804" y="1084498"/>
                </a:lnTo>
                <a:lnTo>
                  <a:pt x="1068616" y="1088308"/>
                </a:lnTo>
                <a:lnTo>
                  <a:pt x="1087839" y="1088308"/>
                </a:lnTo>
                <a:lnTo>
                  <a:pt x="1084031" y="1084498"/>
                </a:lnTo>
                <a:close/>
              </a:path>
              <a:path w="2573655" h="2574290">
                <a:moveTo>
                  <a:pt x="1087839" y="1088308"/>
                </a:moveTo>
                <a:lnTo>
                  <a:pt x="1068616" y="1088308"/>
                </a:lnTo>
                <a:lnTo>
                  <a:pt x="1071157" y="1090848"/>
                </a:lnTo>
                <a:lnTo>
                  <a:pt x="1090378" y="1090848"/>
                </a:lnTo>
                <a:lnTo>
                  <a:pt x="1087839" y="1088308"/>
                </a:lnTo>
                <a:close/>
              </a:path>
              <a:path w="2573655" h="2574290">
                <a:moveTo>
                  <a:pt x="1090378" y="1090848"/>
                </a:moveTo>
                <a:lnTo>
                  <a:pt x="1071157" y="1090848"/>
                </a:lnTo>
                <a:lnTo>
                  <a:pt x="1081321" y="1101008"/>
                </a:lnTo>
                <a:lnTo>
                  <a:pt x="1100534" y="1101008"/>
                </a:lnTo>
                <a:lnTo>
                  <a:pt x="1090378" y="1090848"/>
                </a:lnTo>
                <a:close/>
              </a:path>
              <a:path w="2573655" h="2574290">
                <a:moveTo>
                  <a:pt x="1100534" y="1101008"/>
                </a:moveTo>
                <a:lnTo>
                  <a:pt x="1081321" y="1101008"/>
                </a:lnTo>
                <a:lnTo>
                  <a:pt x="1087674" y="1107358"/>
                </a:lnTo>
                <a:lnTo>
                  <a:pt x="1106881" y="1107358"/>
                </a:lnTo>
                <a:lnTo>
                  <a:pt x="1100534" y="1101008"/>
                </a:lnTo>
                <a:close/>
              </a:path>
              <a:path w="2573655" h="2574290">
                <a:moveTo>
                  <a:pt x="1106881" y="1107358"/>
                </a:moveTo>
                <a:lnTo>
                  <a:pt x="1087674" y="1107358"/>
                </a:lnTo>
                <a:lnTo>
                  <a:pt x="1090215" y="1109898"/>
                </a:lnTo>
                <a:lnTo>
                  <a:pt x="1109420" y="1109898"/>
                </a:lnTo>
                <a:lnTo>
                  <a:pt x="1106881" y="1107358"/>
                </a:lnTo>
                <a:close/>
              </a:path>
              <a:path w="2573655" h="2574290">
                <a:moveTo>
                  <a:pt x="1109420" y="1109898"/>
                </a:moveTo>
                <a:lnTo>
                  <a:pt x="1090215" y="1109898"/>
                </a:lnTo>
                <a:lnTo>
                  <a:pt x="1094027" y="1113708"/>
                </a:lnTo>
                <a:lnTo>
                  <a:pt x="1113228" y="1113708"/>
                </a:lnTo>
                <a:lnTo>
                  <a:pt x="1109420" y="1109898"/>
                </a:lnTo>
                <a:close/>
              </a:path>
              <a:path w="2573655" h="2574290">
                <a:moveTo>
                  <a:pt x="1113228" y="1113708"/>
                </a:moveTo>
                <a:lnTo>
                  <a:pt x="1094027" y="1113708"/>
                </a:lnTo>
                <a:lnTo>
                  <a:pt x="1096568" y="1116248"/>
                </a:lnTo>
                <a:lnTo>
                  <a:pt x="1115767" y="1116248"/>
                </a:lnTo>
                <a:lnTo>
                  <a:pt x="1113228" y="1113708"/>
                </a:lnTo>
                <a:close/>
              </a:path>
              <a:path w="2573655" h="2574290">
                <a:moveTo>
                  <a:pt x="1115767" y="1116248"/>
                </a:moveTo>
                <a:lnTo>
                  <a:pt x="1096568" y="1116248"/>
                </a:lnTo>
                <a:lnTo>
                  <a:pt x="1102920" y="1122598"/>
                </a:lnTo>
                <a:lnTo>
                  <a:pt x="1122115" y="1122598"/>
                </a:lnTo>
                <a:lnTo>
                  <a:pt x="1115767" y="1116248"/>
                </a:lnTo>
                <a:close/>
              </a:path>
              <a:path w="2573655" h="2574290">
                <a:moveTo>
                  <a:pt x="1122115" y="1122598"/>
                </a:moveTo>
                <a:lnTo>
                  <a:pt x="1102920" y="1122598"/>
                </a:lnTo>
                <a:lnTo>
                  <a:pt x="1106732" y="1126408"/>
                </a:lnTo>
                <a:lnTo>
                  <a:pt x="1125923" y="1126408"/>
                </a:lnTo>
                <a:lnTo>
                  <a:pt x="1122115" y="1122598"/>
                </a:lnTo>
                <a:close/>
              </a:path>
              <a:path w="2573655" h="2574290">
                <a:moveTo>
                  <a:pt x="1125923" y="1126408"/>
                </a:moveTo>
                <a:lnTo>
                  <a:pt x="1106732" y="1126408"/>
                </a:lnTo>
                <a:lnTo>
                  <a:pt x="1113085" y="1132758"/>
                </a:lnTo>
                <a:lnTo>
                  <a:pt x="1132270" y="1132758"/>
                </a:lnTo>
                <a:lnTo>
                  <a:pt x="1125923" y="1126408"/>
                </a:lnTo>
                <a:close/>
              </a:path>
              <a:path w="2573655" h="2574290">
                <a:moveTo>
                  <a:pt x="1132270" y="1132758"/>
                </a:moveTo>
                <a:lnTo>
                  <a:pt x="1113085" y="1132758"/>
                </a:lnTo>
                <a:lnTo>
                  <a:pt x="1119437" y="1139108"/>
                </a:lnTo>
                <a:lnTo>
                  <a:pt x="1138617" y="1139108"/>
                </a:lnTo>
                <a:lnTo>
                  <a:pt x="1132270" y="1132758"/>
                </a:lnTo>
                <a:close/>
              </a:path>
              <a:path w="2573655" h="2574290">
                <a:moveTo>
                  <a:pt x="1138617" y="1139108"/>
                </a:moveTo>
                <a:lnTo>
                  <a:pt x="1119437" y="1139108"/>
                </a:lnTo>
                <a:lnTo>
                  <a:pt x="1128331" y="1147998"/>
                </a:lnTo>
                <a:lnTo>
                  <a:pt x="1147504" y="1147998"/>
                </a:lnTo>
                <a:lnTo>
                  <a:pt x="1138617" y="1139108"/>
                </a:lnTo>
                <a:close/>
              </a:path>
              <a:path w="2573655" h="2574290">
                <a:moveTo>
                  <a:pt x="1147504" y="1147998"/>
                </a:moveTo>
                <a:lnTo>
                  <a:pt x="1128331" y="1147998"/>
                </a:lnTo>
                <a:lnTo>
                  <a:pt x="1144848" y="1164508"/>
                </a:lnTo>
                <a:lnTo>
                  <a:pt x="1164006" y="1164508"/>
                </a:lnTo>
                <a:lnTo>
                  <a:pt x="1147504" y="1147998"/>
                </a:lnTo>
                <a:close/>
              </a:path>
              <a:path w="2573655" h="2574290">
                <a:moveTo>
                  <a:pt x="1164006" y="1164508"/>
                </a:moveTo>
                <a:lnTo>
                  <a:pt x="1144848" y="1164508"/>
                </a:lnTo>
                <a:lnTo>
                  <a:pt x="1151201" y="1170858"/>
                </a:lnTo>
                <a:lnTo>
                  <a:pt x="1170354" y="1170858"/>
                </a:lnTo>
                <a:lnTo>
                  <a:pt x="1164006" y="1164508"/>
                </a:lnTo>
                <a:close/>
              </a:path>
              <a:path w="2573655" h="2574290">
                <a:moveTo>
                  <a:pt x="1170354" y="1170858"/>
                </a:moveTo>
                <a:lnTo>
                  <a:pt x="1151201" y="1170858"/>
                </a:lnTo>
                <a:lnTo>
                  <a:pt x="1153742" y="1173398"/>
                </a:lnTo>
                <a:lnTo>
                  <a:pt x="1172893" y="1173398"/>
                </a:lnTo>
                <a:lnTo>
                  <a:pt x="1170354" y="1170858"/>
                </a:lnTo>
                <a:close/>
              </a:path>
              <a:path w="2573655" h="2574290">
                <a:moveTo>
                  <a:pt x="1172893" y="1173398"/>
                </a:moveTo>
                <a:lnTo>
                  <a:pt x="1153742" y="1173398"/>
                </a:lnTo>
                <a:lnTo>
                  <a:pt x="1160095" y="1179748"/>
                </a:lnTo>
                <a:lnTo>
                  <a:pt x="1179240" y="1179748"/>
                </a:lnTo>
                <a:lnTo>
                  <a:pt x="1172893" y="1173398"/>
                </a:lnTo>
                <a:close/>
              </a:path>
              <a:path w="2573655" h="2574290">
                <a:moveTo>
                  <a:pt x="1179240" y="1179748"/>
                </a:moveTo>
                <a:lnTo>
                  <a:pt x="1160095" y="1179748"/>
                </a:lnTo>
                <a:lnTo>
                  <a:pt x="1163907" y="1183558"/>
                </a:lnTo>
                <a:lnTo>
                  <a:pt x="1183048" y="1183558"/>
                </a:lnTo>
                <a:lnTo>
                  <a:pt x="1179240" y="1179748"/>
                </a:lnTo>
                <a:close/>
              </a:path>
              <a:path w="2573655" h="2574290">
                <a:moveTo>
                  <a:pt x="1183048" y="1183558"/>
                </a:moveTo>
                <a:lnTo>
                  <a:pt x="1163907" y="1183558"/>
                </a:lnTo>
                <a:lnTo>
                  <a:pt x="1176612" y="1196258"/>
                </a:lnTo>
                <a:lnTo>
                  <a:pt x="1195743" y="1196258"/>
                </a:lnTo>
                <a:lnTo>
                  <a:pt x="1183048" y="1183558"/>
                </a:lnTo>
                <a:close/>
              </a:path>
              <a:path w="2573655" h="2574290">
                <a:moveTo>
                  <a:pt x="1195743" y="1196258"/>
                </a:moveTo>
                <a:lnTo>
                  <a:pt x="1176612" y="1196258"/>
                </a:lnTo>
                <a:lnTo>
                  <a:pt x="1179153" y="1198798"/>
                </a:lnTo>
                <a:lnTo>
                  <a:pt x="1198282" y="1198798"/>
                </a:lnTo>
                <a:lnTo>
                  <a:pt x="1195743" y="1196258"/>
                </a:lnTo>
                <a:close/>
              </a:path>
              <a:path w="2573655" h="2574290">
                <a:moveTo>
                  <a:pt x="1198282" y="1198798"/>
                </a:moveTo>
                <a:lnTo>
                  <a:pt x="1179153" y="1198798"/>
                </a:lnTo>
                <a:lnTo>
                  <a:pt x="1185506" y="1205148"/>
                </a:lnTo>
                <a:lnTo>
                  <a:pt x="1204629" y="1205148"/>
                </a:lnTo>
                <a:lnTo>
                  <a:pt x="1198282" y="1198798"/>
                </a:lnTo>
                <a:close/>
              </a:path>
              <a:path w="2573655" h="2574290">
                <a:moveTo>
                  <a:pt x="1204629" y="1205148"/>
                </a:moveTo>
                <a:lnTo>
                  <a:pt x="1185506" y="1205148"/>
                </a:lnTo>
                <a:lnTo>
                  <a:pt x="1191859" y="1211498"/>
                </a:lnTo>
                <a:lnTo>
                  <a:pt x="1210976" y="1211498"/>
                </a:lnTo>
                <a:lnTo>
                  <a:pt x="1204629" y="1205148"/>
                </a:lnTo>
                <a:close/>
              </a:path>
              <a:path w="2573655" h="2574290">
                <a:moveTo>
                  <a:pt x="1210976" y="1211498"/>
                </a:moveTo>
                <a:lnTo>
                  <a:pt x="1191859" y="1211498"/>
                </a:lnTo>
                <a:lnTo>
                  <a:pt x="1202023" y="1221658"/>
                </a:lnTo>
                <a:lnTo>
                  <a:pt x="1221132" y="1221658"/>
                </a:lnTo>
                <a:lnTo>
                  <a:pt x="1210976" y="1211498"/>
                </a:lnTo>
                <a:close/>
              </a:path>
              <a:path w="2573655" h="2574290">
                <a:moveTo>
                  <a:pt x="1221132" y="1221658"/>
                </a:moveTo>
                <a:lnTo>
                  <a:pt x="1202023" y="1221658"/>
                </a:lnTo>
                <a:lnTo>
                  <a:pt x="1208376" y="1228008"/>
                </a:lnTo>
                <a:lnTo>
                  <a:pt x="1227479" y="1228008"/>
                </a:lnTo>
                <a:lnTo>
                  <a:pt x="1221132" y="1221658"/>
                </a:lnTo>
                <a:close/>
              </a:path>
              <a:path w="2573655" h="2574290">
                <a:moveTo>
                  <a:pt x="1227479" y="1228008"/>
                </a:moveTo>
                <a:lnTo>
                  <a:pt x="1208376" y="1228008"/>
                </a:lnTo>
                <a:lnTo>
                  <a:pt x="1210917" y="1230548"/>
                </a:lnTo>
                <a:lnTo>
                  <a:pt x="1230018" y="1230548"/>
                </a:lnTo>
                <a:lnTo>
                  <a:pt x="1227479" y="1228008"/>
                </a:lnTo>
                <a:close/>
              </a:path>
              <a:path w="2573655" h="2574290">
                <a:moveTo>
                  <a:pt x="1230018" y="1230548"/>
                </a:moveTo>
                <a:lnTo>
                  <a:pt x="1210917" y="1230548"/>
                </a:lnTo>
                <a:lnTo>
                  <a:pt x="1223622" y="1243248"/>
                </a:lnTo>
                <a:lnTo>
                  <a:pt x="1242713" y="1243248"/>
                </a:lnTo>
                <a:lnTo>
                  <a:pt x="1230018" y="1230548"/>
                </a:lnTo>
                <a:close/>
              </a:path>
              <a:path w="2573655" h="2574290">
                <a:moveTo>
                  <a:pt x="1242713" y="1243248"/>
                </a:moveTo>
                <a:lnTo>
                  <a:pt x="1223622" y="1243248"/>
                </a:lnTo>
                <a:lnTo>
                  <a:pt x="1240139" y="1259758"/>
                </a:lnTo>
                <a:lnTo>
                  <a:pt x="1259215" y="1259758"/>
                </a:lnTo>
                <a:lnTo>
                  <a:pt x="1242713" y="1243248"/>
                </a:lnTo>
                <a:close/>
              </a:path>
              <a:path w="2573655" h="2574290">
                <a:moveTo>
                  <a:pt x="1259215" y="1259758"/>
                </a:moveTo>
                <a:lnTo>
                  <a:pt x="1240139" y="1259758"/>
                </a:lnTo>
                <a:lnTo>
                  <a:pt x="1271903" y="1291508"/>
                </a:lnTo>
                <a:lnTo>
                  <a:pt x="1290952" y="1291508"/>
                </a:lnTo>
                <a:lnTo>
                  <a:pt x="1259215" y="1259758"/>
                </a:lnTo>
                <a:close/>
              </a:path>
              <a:path w="2573655" h="2574290">
                <a:moveTo>
                  <a:pt x="1290952" y="1291508"/>
                </a:moveTo>
                <a:lnTo>
                  <a:pt x="1271903" y="1291508"/>
                </a:lnTo>
                <a:lnTo>
                  <a:pt x="1278256" y="1297858"/>
                </a:lnTo>
                <a:lnTo>
                  <a:pt x="1297299" y="1297858"/>
                </a:lnTo>
                <a:lnTo>
                  <a:pt x="1290952" y="1291508"/>
                </a:lnTo>
                <a:close/>
              </a:path>
              <a:path w="2573655" h="2574290">
                <a:moveTo>
                  <a:pt x="1297299" y="1297858"/>
                </a:moveTo>
                <a:lnTo>
                  <a:pt x="1278256" y="1297858"/>
                </a:lnTo>
                <a:lnTo>
                  <a:pt x="1303667" y="1323258"/>
                </a:lnTo>
                <a:lnTo>
                  <a:pt x="1322688" y="1323258"/>
                </a:lnTo>
                <a:lnTo>
                  <a:pt x="1297299" y="1297858"/>
                </a:lnTo>
                <a:close/>
              </a:path>
              <a:path w="2573655" h="2574290">
                <a:moveTo>
                  <a:pt x="1322688" y="1323258"/>
                </a:moveTo>
                <a:lnTo>
                  <a:pt x="1303667" y="1323258"/>
                </a:lnTo>
                <a:lnTo>
                  <a:pt x="1312561" y="1332148"/>
                </a:lnTo>
                <a:lnTo>
                  <a:pt x="1331574" y="1332148"/>
                </a:lnTo>
                <a:lnTo>
                  <a:pt x="1322688" y="1323258"/>
                </a:lnTo>
                <a:close/>
              </a:path>
              <a:path w="2573655" h="2574290">
                <a:moveTo>
                  <a:pt x="1331574" y="1332148"/>
                </a:moveTo>
                <a:lnTo>
                  <a:pt x="1312561" y="1332148"/>
                </a:lnTo>
                <a:lnTo>
                  <a:pt x="1341783" y="1361358"/>
                </a:lnTo>
                <a:lnTo>
                  <a:pt x="1360772" y="1361358"/>
                </a:lnTo>
                <a:lnTo>
                  <a:pt x="1331574" y="1332148"/>
                </a:lnTo>
                <a:close/>
              </a:path>
              <a:path w="2573655" h="2574290">
                <a:moveTo>
                  <a:pt x="1360772" y="1361358"/>
                </a:moveTo>
                <a:lnTo>
                  <a:pt x="1341783" y="1361358"/>
                </a:lnTo>
                <a:lnTo>
                  <a:pt x="1344324" y="1363898"/>
                </a:lnTo>
                <a:lnTo>
                  <a:pt x="1363311" y="1363898"/>
                </a:lnTo>
                <a:lnTo>
                  <a:pt x="1360772" y="1361358"/>
                </a:lnTo>
                <a:close/>
              </a:path>
              <a:path w="2573655" h="2574290">
                <a:moveTo>
                  <a:pt x="1363311" y="1363898"/>
                </a:moveTo>
                <a:lnTo>
                  <a:pt x="1344324" y="1363898"/>
                </a:lnTo>
                <a:lnTo>
                  <a:pt x="1373547" y="1393108"/>
                </a:lnTo>
                <a:lnTo>
                  <a:pt x="1392508" y="1393108"/>
                </a:lnTo>
                <a:lnTo>
                  <a:pt x="1363311" y="1363898"/>
                </a:lnTo>
                <a:close/>
              </a:path>
              <a:path w="2573655" h="2574290">
                <a:moveTo>
                  <a:pt x="1392508" y="1393108"/>
                </a:moveTo>
                <a:lnTo>
                  <a:pt x="1373547" y="1393108"/>
                </a:lnTo>
                <a:lnTo>
                  <a:pt x="1420557" y="1440098"/>
                </a:lnTo>
                <a:lnTo>
                  <a:pt x="1439478" y="1440098"/>
                </a:lnTo>
                <a:lnTo>
                  <a:pt x="1392508" y="1393108"/>
                </a:lnTo>
                <a:close/>
              </a:path>
              <a:path w="2573655" h="2574290">
                <a:moveTo>
                  <a:pt x="1439478" y="1440098"/>
                </a:moveTo>
                <a:lnTo>
                  <a:pt x="1420557" y="1440098"/>
                </a:lnTo>
                <a:lnTo>
                  <a:pt x="1424369" y="1443908"/>
                </a:lnTo>
                <a:lnTo>
                  <a:pt x="1443286" y="1443908"/>
                </a:lnTo>
                <a:lnTo>
                  <a:pt x="1439478" y="1440098"/>
                </a:lnTo>
                <a:close/>
              </a:path>
              <a:path w="2573655" h="2574290">
                <a:moveTo>
                  <a:pt x="1443286" y="1443908"/>
                </a:moveTo>
                <a:lnTo>
                  <a:pt x="1424369" y="1443908"/>
                </a:lnTo>
                <a:lnTo>
                  <a:pt x="1430722" y="1450258"/>
                </a:lnTo>
                <a:lnTo>
                  <a:pt x="1449633" y="1450258"/>
                </a:lnTo>
                <a:lnTo>
                  <a:pt x="1443286" y="1443908"/>
                </a:lnTo>
                <a:close/>
              </a:path>
              <a:path w="2573655" h="2574290">
                <a:moveTo>
                  <a:pt x="1449633" y="1450258"/>
                </a:moveTo>
                <a:lnTo>
                  <a:pt x="1430722" y="1450258"/>
                </a:lnTo>
                <a:lnTo>
                  <a:pt x="1468838" y="1488358"/>
                </a:lnTo>
                <a:lnTo>
                  <a:pt x="1487717" y="1488358"/>
                </a:lnTo>
                <a:lnTo>
                  <a:pt x="1449633" y="1450258"/>
                </a:lnTo>
                <a:close/>
              </a:path>
              <a:path w="2573655" h="2574290">
                <a:moveTo>
                  <a:pt x="1487717" y="1488358"/>
                </a:moveTo>
                <a:lnTo>
                  <a:pt x="1468838" y="1488358"/>
                </a:lnTo>
                <a:lnTo>
                  <a:pt x="1484085" y="1503598"/>
                </a:lnTo>
                <a:lnTo>
                  <a:pt x="1502950" y="1503598"/>
                </a:lnTo>
                <a:lnTo>
                  <a:pt x="1487717" y="1488358"/>
                </a:lnTo>
                <a:close/>
              </a:path>
              <a:path w="2573655" h="2574290">
                <a:moveTo>
                  <a:pt x="1502950" y="1503598"/>
                </a:moveTo>
                <a:lnTo>
                  <a:pt x="1484085" y="1503598"/>
                </a:lnTo>
                <a:lnTo>
                  <a:pt x="1496790" y="1516298"/>
                </a:lnTo>
                <a:lnTo>
                  <a:pt x="1515645" y="1516298"/>
                </a:lnTo>
                <a:lnTo>
                  <a:pt x="1502950" y="1503598"/>
                </a:lnTo>
                <a:close/>
              </a:path>
              <a:path w="2573655" h="2574290">
                <a:moveTo>
                  <a:pt x="1515645" y="1516298"/>
                </a:moveTo>
                <a:lnTo>
                  <a:pt x="1496790" y="1516298"/>
                </a:lnTo>
                <a:lnTo>
                  <a:pt x="1500602" y="1520108"/>
                </a:lnTo>
                <a:lnTo>
                  <a:pt x="1519453" y="1520108"/>
                </a:lnTo>
                <a:lnTo>
                  <a:pt x="1515645" y="1516298"/>
                </a:lnTo>
                <a:close/>
              </a:path>
              <a:path w="2573655" h="2574290">
                <a:moveTo>
                  <a:pt x="1519453" y="1520108"/>
                </a:moveTo>
                <a:lnTo>
                  <a:pt x="1500602" y="1520108"/>
                </a:lnTo>
                <a:lnTo>
                  <a:pt x="1528554" y="1548048"/>
                </a:lnTo>
                <a:lnTo>
                  <a:pt x="1547381" y="1548048"/>
                </a:lnTo>
                <a:lnTo>
                  <a:pt x="1519453" y="1520108"/>
                </a:lnTo>
                <a:close/>
              </a:path>
              <a:path w="2573655" h="2574290">
                <a:moveTo>
                  <a:pt x="1547381" y="1548048"/>
                </a:moveTo>
                <a:lnTo>
                  <a:pt x="1528554" y="1548048"/>
                </a:lnTo>
                <a:lnTo>
                  <a:pt x="1532365" y="1551858"/>
                </a:lnTo>
                <a:lnTo>
                  <a:pt x="1551190" y="1551858"/>
                </a:lnTo>
                <a:lnTo>
                  <a:pt x="1547381" y="1548048"/>
                </a:lnTo>
                <a:close/>
              </a:path>
              <a:path w="2573655" h="2574290">
                <a:moveTo>
                  <a:pt x="1551190" y="1551858"/>
                </a:moveTo>
                <a:lnTo>
                  <a:pt x="1532365" y="1551858"/>
                </a:lnTo>
                <a:lnTo>
                  <a:pt x="1547612" y="1567098"/>
                </a:lnTo>
                <a:lnTo>
                  <a:pt x="1566423" y="1567098"/>
                </a:lnTo>
                <a:lnTo>
                  <a:pt x="1551190" y="1551858"/>
                </a:lnTo>
                <a:close/>
              </a:path>
              <a:path w="2573655" h="2574290">
                <a:moveTo>
                  <a:pt x="1566423" y="1567098"/>
                </a:moveTo>
                <a:lnTo>
                  <a:pt x="1547612" y="1567098"/>
                </a:lnTo>
                <a:lnTo>
                  <a:pt x="1564129" y="1583608"/>
                </a:lnTo>
                <a:lnTo>
                  <a:pt x="1582926" y="1583608"/>
                </a:lnTo>
                <a:lnTo>
                  <a:pt x="1566423" y="1567098"/>
                </a:lnTo>
                <a:close/>
              </a:path>
              <a:path w="2573655" h="2574290">
                <a:moveTo>
                  <a:pt x="1582926" y="1583608"/>
                </a:moveTo>
                <a:lnTo>
                  <a:pt x="1564129" y="1583608"/>
                </a:lnTo>
                <a:lnTo>
                  <a:pt x="1576834" y="1596308"/>
                </a:lnTo>
                <a:lnTo>
                  <a:pt x="1595620" y="1596308"/>
                </a:lnTo>
                <a:lnTo>
                  <a:pt x="1582926" y="1583608"/>
                </a:lnTo>
                <a:close/>
              </a:path>
              <a:path w="2573655" h="2574290">
                <a:moveTo>
                  <a:pt x="1595620" y="1596308"/>
                </a:moveTo>
                <a:lnTo>
                  <a:pt x="1576834" y="1596308"/>
                </a:lnTo>
                <a:lnTo>
                  <a:pt x="1579376" y="1598848"/>
                </a:lnTo>
                <a:lnTo>
                  <a:pt x="1598159" y="1598848"/>
                </a:lnTo>
                <a:lnTo>
                  <a:pt x="1595620" y="1596308"/>
                </a:lnTo>
                <a:close/>
              </a:path>
              <a:path w="2573655" h="2574290">
                <a:moveTo>
                  <a:pt x="1598159" y="1598848"/>
                </a:moveTo>
                <a:lnTo>
                  <a:pt x="1579376" y="1598848"/>
                </a:lnTo>
                <a:lnTo>
                  <a:pt x="1583187" y="1602658"/>
                </a:lnTo>
                <a:lnTo>
                  <a:pt x="1601968" y="1602658"/>
                </a:lnTo>
                <a:lnTo>
                  <a:pt x="1598159" y="1598848"/>
                </a:lnTo>
                <a:close/>
              </a:path>
              <a:path w="2573655" h="2574290">
                <a:moveTo>
                  <a:pt x="1601968" y="1602658"/>
                </a:moveTo>
                <a:lnTo>
                  <a:pt x="1583187" y="1602658"/>
                </a:lnTo>
                <a:lnTo>
                  <a:pt x="1611139" y="1630598"/>
                </a:lnTo>
                <a:lnTo>
                  <a:pt x="1629896" y="1630598"/>
                </a:lnTo>
                <a:lnTo>
                  <a:pt x="1601968" y="1602658"/>
                </a:lnTo>
                <a:close/>
              </a:path>
              <a:path w="2573655" h="2574290">
                <a:moveTo>
                  <a:pt x="1629896" y="1630598"/>
                </a:moveTo>
                <a:lnTo>
                  <a:pt x="1611139" y="1630598"/>
                </a:lnTo>
                <a:lnTo>
                  <a:pt x="1627656" y="1647108"/>
                </a:lnTo>
                <a:lnTo>
                  <a:pt x="1646399" y="1647108"/>
                </a:lnTo>
                <a:lnTo>
                  <a:pt x="1629896" y="1630598"/>
                </a:lnTo>
                <a:close/>
              </a:path>
              <a:path w="2573655" h="2574290">
                <a:moveTo>
                  <a:pt x="1646399" y="1647108"/>
                </a:moveTo>
                <a:lnTo>
                  <a:pt x="1627656" y="1647108"/>
                </a:lnTo>
                <a:lnTo>
                  <a:pt x="1634009" y="1653458"/>
                </a:lnTo>
                <a:lnTo>
                  <a:pt x="1652746" y="1653458"/>
                </a:lnTo>
                <a:lnTo>
                  <a:pt x="1646399" y="1647108"/>
                </a:lnTo>
                <a:close/>
              </a:path>
              <a:path w="2573655" h="2574290">
                <a:moveTo>
                  <a:pt x="1652746" y="1653458"/>
                </a:moveTo>
                <a:lnTo>
                  <a:pt x="1634009" y="1653458"/>
                </a:lnTo>
                <a:lnTo>
                  <a:pt x="1640362" y="1659808"/>
                </a:lnTo>
                <a:lnTo>
                  <a:pt x="1659093" y="1659808"/>
                </a:lnTo>
                <a:lnTo>
                  <a:pt x="1652746" y="1653458"/>
                </a:lnTo>
                <a:close/>
              </a:path>
              <a:path w="2573655" h="2574290">
                <a:moveTo>
                  <a:pt x="1659093" y="1659808"/>
                </a:moveTo>
                <a:lnTo>
                  <a:pt x="1640362" y="1659808"/>
                </a:lnTo>
                <a:lnTo>
                  <a:pt x="1659420" y="1678858"/>
                </a:lnTo>
                <a:lnTo>
                  <a:pt x="1678135" y="1678858"/>
                </a:lnTo>
                <a:lnTo>
                  <a:pt x="1659093" y="1659808"/>
                </a:lnTo>
                <a:close/>
              </a:path>
              <a:path w="2573655" h="2574290">
                <a:moveTo>
                  <a:pt x="1678135" y="1678858"/>
                </a:moveTo>
                <a:lnTo>
                  <a:pt x="1659420" y="1678858"/>
                </a:lnTo>
                <a:lnTo>
                  <a:pt x="1672125" y="1691558"/>
                </a:lnTo>
                <a:lnTo>
                  <a:pt x="1690829" y="1691558"/>
                </a:lnTo>
                <a:lnTo>
                  <a:pt x="1678135" y="1678858"/>
                </a:lnTo>
                <a:close/>
              </a:path>
              <a:path w="2573655" h="2574290">
                <a:moveTo>
                  <a:pt x="1690829" y="1691558"/>
                </a:moveTo>
                <a:lnTo>
                  <a:pt x="1672125" y="1691558"/>
                </a:lnTo>
                <a:lnTo>
                  <a:pt x="1674667" y="1694098"/>
                </a:lnTo>
                <a:lnTo>
                  <a:pt x="1693368" y="1694098"/>
                </a:lnTo>
                <a:lnTo>
                  <a:pt x="1690829" y="1691558"/>
                </a:lnTo>
                <a:close/>
              </a:path>
              <a:path w="2573655" h="2574290">
                <a:moveTo>
                  <a:pt x="1693368" y="1694098"/>
                </a:moveTo>
                <a:lnTo>
                  <a:pt x="1674667" y="1694098"/>
                </a:lnTo>
                <a:lnTo>
                  <a:pt x="1684831" y="1704258"/>
                </a:lnTo>
                <a:lnTo>
                  <a:pt x="1703524" y="1704258"/>
                </a:lnTo>
                <a:lnTo>
                  <a:pt x="1693368" y="1694098"/>
                </a:lnTo>
                <a:close/>
              </a:path>
              <a:path w="2573655" h="2574290">
                <a:moveTo>
                  <a:pt x="1703524" y="1704258"/>
                </a:moveTo>
                <a:lnTo>
                  <a:pt x="1684831" y="1704258"/>
                </a:lnTo>
                <a:lnTo>
                  <a:pt x="1697536" y="1716958"/>
                </a:lnTo>
                <a:lnTo>
                  <a:pt x="1716219" y="1716958"/>
                </a:lnTo>
                <a:lnTo>
                  <a:pt x="1703524" y="1704258"/>
                </a:lnTo>
                <a:close/>
              </a:path>
              <a:path w="2573655" h="2574290">
                <a:moveTo>
                  <a:pt x="1716219" y="1716958"/>
                </a:moveTo>
                <a:lnTo>
                  <a:pt x="1697536" y="1716958"/>
                </a:lnTo>
                <a:lnTo>
                  <a:pt x="1700078" y="1719498"/>
                </a:lnTo>
                <a:lnTo>
                  <a:pt x="1718757" y="1719498"/>
                </a:lnTo>
                <a:lnTo>
                  <a:pt x="1716219" y="1716958"/>
                </a:lnTo>
                <a:close/>
              </a:path>
              <a:path w="2573655" h="2574290">
                <a:moveTo>
                  <a:pt x="1718757" y="1719498"/>
                </a:moveTo>
                <a:lnTo>
                  <a:pt x="1700078" y="1719498"/>
                </a:lnTo>
                <a:lnTo>
                  <a:pt x="1706430" y="1725848"/>
                </a:lnTo>
                <a:lnTo>
                  <a:pt x="1725105" y="1725848"/>
                </a:lnTo>
                <a:lnTo>
                  <a:pt x="1718757" y="1719498"/>
                </a:lnTo>
                <a:close/>
              </a:path>
              <a:path w="2573655" h="2574290">
                <a:moveTo>
                  <a:pt x="1725105" y="1725848"/>
                </a:moveTo>
                <a:lnTo>
                  <a:pt x="1706430" y="1725848"/>
                </a:lnTo>
                <a:lnTo>
                  <a:pt x="1712783" y="1732198"/>
                </a:lnTo>
                <a:lnTo>
                  <a:pt x="1731452" y="1732198"/>
                </a:lnTo>
                <a:lnTo>
                  <a:pt x="1725105" y="1725848"/>
                </a:lnTo>
                <a:close/>
              </a:path>
              <a:path w="2573655" h="2574290">
                <a:moveTo>
                  <a:pt x="1731452" y="1732198"/>
                </a:moveTo>
                <a:lnTo>
                  <a:pt x="1712783" y="1732198"/>
                </a:lnTo>
                <a:lnTo>
                  <a:pt x="1716595" y="1736008"/>
                </a:lnTo>
                <a:lnTo>
                  <a:pt x="1735260" y="1736008"/>
                </a:lnTo>
                <a:lnTo>
                  <a:pt x="1731452" y="1732198"/>
                </a:lnTo>
                <a:close/>
              </a:path>
              <a:path w="2573655" h="2574290">
                <a:moveTo>
                  <a:pt x="1735260" y="1736008"/>
                </a:moveTo>
                <a:lnTo>
                  <a:pt x="1716595" y="1736008"/>
                </a:lnTo>
                <a:lnTo>
                  <a:pt x="1725488" y="1744898"/>
                </a:lnTo>
                <a:lnTo>
                  <a:pt x="1744147" y="1744898"/>
                </a:lnTo>
                <a:lnTo>
                  <a:pt x="1735260" y="1736008"/>
                </a:lnTo>
                <a:close/>
              </a:path>
              <a:path w="2573655" h="2574290">
                <a:moveTo>
                  <a:pt x="1744147" y="1744898"/>
                </a:moveTo>
                <a:lnTo>
                  <a:pt x="1725488" y="1744898"/>
                </a:lnTo>
                <a:lnTo>
                  <a:pt x="1729300" y="1748708"/>
                </a:lnTo>
                <a:lnTo>
                  <a:pt x="1747955" y="1748708"/>
                </a:lnTo>
                <a:lnTo>
                  <a:pt x="1744147" y="1744898"/>
                </a:lnTo>
                <a:close/>
              </a:path>
              <a:path w="2573655" h="2574290">
                <a:moveTo>
                  <a:pt x="1747955" y="1748708"/>
                </a:moveTo>
                <a:lnTo>
                  <a:pt x="1729300" y="1748708"/>
                </a:lnTo>
                <a:lnTo>
                  <a:pt x="1731841" y="1751248"/>
                </a:lnTo>
                <a:lnTo>
                  <a:pt x="1750494" y="1751248"/>
                </a:lnTo>
                <a:lnTo>
                  <a:pt x="1747955" y="1748708"/>
                </a:lnTo>
                <a:close/>
              </a:path>
              <a:path w="2573655" h="2574290">
                <a:moveTo>
                  <a:pt x="1750494" y="1751248"/>
                </a:moveTo>
                <a:lnTo>
                  <a:pt x="1731841" y="1751248"/>
                </a:lnTo>
                <a:lnTo>
                  <a:pt x="1744547" y="1763948"/>
                </a:lnTo>
                <a:lnTo>
                  <a:pt x="1763188" y="1763948"/>
                </a:lnTo>
                <a:lnTo>
                  <a:pt x="1750494" y="1751248"/>
                </a:lnTo>
                <a:close/>
              </a:path>
              <a:path w="2573655" h="2574290">
                <a:moveTo>
                  <a:pt x="2373795" y="2374818"/>
                </a:moveTo>
                <a:lnTo>
                  <a:pt x="2355680" y="2374818"/>
                </a:lnTo>
                <a:lnTo>
                  <a:pt x="2372197" y="2391328"/>
                </a:lnTo>
                <a:lnTo>
                  <a:pt x="2390298" y="2391328"/>
                </a:lnTo>
                <a:lnTo>
                  <a:pt x="2373795" y="2374818"/>
                </a:lnTo>
                <a:close/>
              </a:path>
              <a:path w="2573655" h="2574290">
                <a:moveTo>
                  <a:pt x="2371256" y="2372278"/>
                </a:moveTo>
                <a:lnTo>
                  <a:pt x="2353139" y="2372278"/>
                </a:lnTo>
                <a:lnTo>
                  <a:pt x="2354409" y="2373548"/>
                </a:lnTo>
                <a:lnTo>
                  <a:pt x="2372526" y="2373548"/>
                </a:lnTo>
                <a:lnTo>
                  <a:pt x="2371256" y="2372278"/>
                </a:lnTo>
                <a:close/>
              </a:path>
              <a:path w="2573655" h="2574290">
                <a:moveTo>
                  <a:pt x="2367448" y="2368468"/>
                </a:moveTo>
                <a:lnTo>
                  <a:pt x="2349327" y="2368468"/>
                </a:lnTo>
                <a:lnTo>
                  <a:pt x="2351868" y="2371008"/>
                </a:lnTo>
                <a:lnTo>
                  <a:pt x="2369987" y="2371008"/>
                </a:lnTo>
                <a:lnTo>
                  <a:pt x="2367448" y="2368468"/>
                </a:lnTo>
                <a:close/>
              </a:path>
              <a:path w="2573655" h="2574290">
                <a:moveTo>
                  <a:pt x="2364909" y="2365928"/>
                </a:moveTo>
                <a:lnTo>
                  <a:pt x="2346786" y="2365928"/>
                </a:lnTo>
                <a:lnTo>
                  <a:pt x="2348057" y="2367198"/>
                </a:lnTo>
                <a:lnTo>
                  <a:pt x="2366179" y="2367198"/>
                </a:lnTo>
                <a:lnTo>
                  <a:pt x="2364909" y="2365928"/>
                </a:lnTo>
                <a:close/>
              </a:path>
              <a:path w="2573655" h="2574290">
                <a:moveTo>
                  <a:pt x="2361101" y="2362118"/>
                </a:moveTo>
                <a:lnTo>
                  <a:pt x="2342974" y="2362118"/>
                </a:lnTo>
                <a:lnTo>
                  <a:pt x="2345515" y="2364658"/>
                </a:lnTo>
                <a:lnTo>
                  <a:pt x="2363640" y="2364658"/>
                </a:lnTo>
                <a:lnTo>
                  <a:pt x="2361101" y="2362118"/>
                </a:lnTo>
                <a:close/>
              </a:path>
              <a:path w="2573655" h="2574290">
                <a:moveTo>
                  <a:pt x="2358562" y="2359578"/>
                </a:moveTo>
                <a:lnTo>
                  <a:pt x="2340433" y="2359578"/>
                </a:lnTo>
                <a:lnTo>
                  <a:pt x="2341704" y="2360848"/>
                </a:lnTo>
                <a:lnTo>
                  <a:pt x="2359831" y="2360848"/>
                </a:lnTo>
                <a:lnTo>
                  <a:pt x="2358562" y="2359578"/>
                </a:lnTo>
                <a:close/>
              </a:path>
              <a:path w="2573655" h="2574290">
                <a:moveTo>
                  <a:pt x="2354753" y="2355768"/>
                </a:moveTo>
                <a:lnTo>
                  <a:pt x="2336622" y="2355768"/>
                </a:lnTo>
                <a:lnTo>
                  <a:pt x="2339163" y="2358308"/>
                </a:lnTo>
                <a:lnTo>
                  <a:pt x="2357292" y="2358308"/>
                </a:lnTo>
                <a:lnTo>
                  <a:pt x="2354753" y="2355768"/>
                </a:lnTo>
                <a:close/>
              </a:path>
              <a:path w="2573655" h="2574290">
                <a:moveTo>
                  <a:pt x="2352215" y="2353228"/>
                </a:moveTo>
                <a:lnTo>
                  <a:pt x="2334081" y="2353228"/>
                </a:lnTo>
                <a:lnTo>
                  <a:pt x="2335351" y="2354498"/>
                </a:lnTo>
                <a:lnTo>
                  <a:pt x="2353484" y="2354498"/>
                </a:lnTo>
                <a:lnTo>
                  <a:pt x="2352215" y="2353228"/>
                </a:lnTo>
                <a:close/>
              </a:path>
              <a:path w="2573655" h="2574290">
                <a:moveTo>
                  <a:pt x="2348406" y="2349418"/>
                </a:moveTo>
                <a:lnTo>
                  <a:pt x="2330269" y="2349418"/>
                </a:lnTo>
                <a:lnTo>
                  <a:pt x="2332810" y="2351958"/>
                </a:lnTo>
                <a:lnTo>
                  <a:pt x="2350945" y="2351958"/>
                </a:lnTo>
                <a:lnTo>
                  <a:pt x="2348406" y="2349418"/>
                </a:lnTo>
                <a:close/>
              </a:path>
              <a:path w="2573655" h="2574290">
                <a:moveTo>
                  <a:pt x="2345867" y="2346878"/>
                </a:moveTo>
                <a:lnTo>
                  <a:pt x="2327728" y="2346878"/>
                </a:lnTo>
                <a:lnTo>
                  <a:pt x="2328998" y="2348148"/>
                </a:lnTo>
                <a:lnTo>
                  <a:pt x="2347137" y="2348148"/>
                </a:lnTo>
                <a:lnTo>
                  <a:pt x="2345867" y="2346878"/>
                </a:lnTo>
                <a:close/>
              </a:path>
              <a:path w="2573655" h="2574290">
                <a:moveTo>
                  <a:pt x="2342059" y="2343068"/>
                </a:moveTo>
                <a:lnTo>
                  <a:pt x="2323916" y="2343068"/>
                </a:lnTo>
                <a:lnTo>
                  <a:pt x="2326457" y="2345608"/>
                </a:lnTo>
                <a:lnTo>
                  <a:pt x="2344598" y="2345608"/>
                </a:lnTo>
                <a:lnTo>
                  <a:pt x="2342059" y="2343068"/>
                </a:lnTo>
                <a:close/>
              </a:path>
              <a:path w="2573655" h="2574290">
                <a:moveTo>
                  <a:pt x="2339520" y="2340528"/>
                </a:moveTo>
                <a:lnTo>
                  <a:pt x="2321375" y="2340528"/>
                </a:lnTo>
                <a:lnTo>
                  <a:pt x="2322646" y="2341798"/>
                </a:lnTo>
                <a:lnTo>
                  <a:pt x="2340789" y="2341798"/>
                </a:lnTo>
                <a:lnTo>
                  <a:pt x="2339520" y="2340528"/>
                </a:lnTo>
                <a:close/>
              </a:path>
              <a:path w="2573655" h="2574290">
                <a:moveTo>
                  <a:pt x="2335712" y="2336718"/>
                </a:moveTo>
                <a:lnTo>
                  <a:pt x="2317563" y="2336718"/>
                </a:lnTo>
                <a:lnTo>
                  <a:pt x="2320105" y="2339258"/>
                </a:lnTo>
                <a:lnTo>
                  <a:pt x="2338251" y="2339258"/>
                </a:lnTo>
                <a:lnTo>
                  <a:pt x="2335712" y="2336718"/>
                </a:lnTo>
                <a:close/>
              </a:path>
              <a:path w="2573655" h="2574290">
                <a:moveTo>
                  <a:pt x="2333173" y="2334178"/>
                </a:moveTo>
                <a:lnTo>
                  <a:pt x="2315022" y="2334178"/>
                </a:lnTo>
                <a:lnTo>
                  <a:pt x="2316293" y="2335448"/>
                </a:lnTo>
                <a:lnTo>
                  <a:pt x="2334442" y="2335448"/>
                </a:lnTo>
                <a:lnTo>
                  <a:pt x="2333173" y="2334178"/>
                </a:lnTo>
                <a:close/>
              </a:path>
              <a:path w="2573655" h="2574290">
                <a:moveTo>
                  <a:pt x="2329364" y="2330368"/>
                </a:moveTo>
                <a:lnTo>
                  <a:pt x="2311211" y="2330368"/>
                </a:lnTo>
                <a:lnTo>
                  <a:pt x="2313752" y="2332908"/>
                </a:lnTo>
                <a:lnTo>
                  <a:pt x="2331903" y="2332908"/>
                </a:lnTo>
                <a:lnTo>
                  <a:pt x="2329364" y="2330368"/>
                </a:lnTo>
                <a:close/>
              </a:path>
              <a:path w="2573655" h="2574290">
                <a:moveTo>
                  <a:pt x="2326825" y="2327828"/>
                </a:moveTo>
                <a:lnTo>
                  <a:pt x="2308670" y="2327828"/>
                </a:lnTo>
                <a:lnTo>
                  <a:pt x="2309940" y="2329098"/>
                </a:lnTo>
                <a:lnTo>
                  <a:pt x="2328095" y="2329098"/>
                </a:lnTo>
                <a:lnTo>
                  <a:pt x="2326825" y="2327828"/>
                </a:lnTo>
                <a:close/>
              </a:path>
              <a:path w="2573655" h="2574290">
                <a:moveTo>
                  <a:pt x="2323017" y="2324018"/>
                </a:moveTo>
                <a:lnTo>
                  <a:pt x="2304858" y="2324018"/>
                </a:lnTo>
                <a:lnTo>
                  <a:pt x="2307399" y="2326558"/>
                </a:lnTo>
                <a:lnTo>
                  <a:pt x="2325556" y="2326558"/>
                </a:lnTo>
                <a:lnTo>
                  <a:pt x="2323017" y="2324018"/>
                </a:lnTo>
                <a:close/>
              </a:path>
              <a:path w="2573655" h="2574290">
                <a:moveTo>
                  <a:pt x="2320478" y="2321478"/>
                </a:moveTo>
                <a:lnTo>
                  <a:pt x="2302317" y="2321478"/>
                </a:lnTo>
                <a:lnTo>
                  <a:pt x="2303587" y="2322748"/>
                </a:lnTo>
                <a:lnTo>
                  <a:pt x="2321748" y="2322748"/>
                </a:lnTo>
                <a:lnTo>
                  <a:pt x="2320478" y="2321478"/>
                </a:lnTo>
                <a:close/>
              </a:path>
              <a:path w="2573655" h="2574290">
                <a:moveTo>
                  <a:pt x="2316670" y="2317668"/>
                </a:moveTo>
                <a:lnTo>
                  <a:pt x="2298505" y="2317668"/>
                </a:lnTo>
                <a:lnTo>
                  <a:pt x="2301046" y="2320208"/>
                </a:lnTo>
                <a:lnTo>
                  <a:pt x="2319209" y="2320208"/>
                </a:lnTo>
                <a:lnTo>
                  <a:pt x="2316670" y="2317668"/>
                </a:lnTo>
                <a:close/>
              </a:path>
              <a:path w="2573655" h="2574290">
                <a:moveTo>
                  <a:pt x="2314131" y="2315128"/>
                </a:moveTo>
                <a:lnTo>
                  <a:pt x="2295964" y="2315128"/>
                </a:lnTo>
                <a:lnTo>
                  <a:pt x="2297235" y="2316398"/>
                </a:lnTo>
                <a:lnTo>
                  <a:pt x="2315400" y="2316398"/>
                </a:lnTo>
                <a:lnTo>
                  <a:pt x="2314131" y="2315128"/>
                </a:lnTo>
                <a:close/>
              </a:path>
              <a:path w="2573655" h="2574290">
                <a:moveTo>
                  <a:pt x="2310323" y="2311318"/>
                </a:moveTo>
                <a:lnTo>
                  <a:pt x="2292153" y="2311318"/>
                </a:lnTo>
                <a:lnTo>
                  <a:pt x="2294694" y="2313858"/>
                </a:lnTo>
                <a:lnTo>
                  <a:pt x="2312861" y="2313858"/>
                </a:lnTo>
                <a:lnTo>
                  <a:pt x="2310323" y="2311318"/>
                </a:lnTo>
                <a:close/>
              </a:path>
              <a:path w="2573655" h="2574290">
                <a:moveTo>
                  <a:pt x="2307784" y="2308778"/>
                </a:moveTo>
                <a:lnTo>
                  <a:pt x="2289611" y="2308778"/>
                </a:lnTo>
                <a:lnTo>
                  <a:pt x="2290882" y="2310048"/>
                </a:lnTo>
                <a:lnTo>
                  <a:pt x="2309053" y="2310048"/>
                </a:lnTo>
                <a:lnTo>
                  <a:pt x="2307784" y="2308778"/>
                </a:lnTo>
                <a:close/>
              </a:path>
              <a:path w="2573655" h="2574290">
                <a:moveTo>
                  <a:pt x="2303975" y="2304968"/>
                </a:moveTo>
                <a:lnTo>
                  <a:pt x="2285800" y="2304968"/>
                </a:lnTo>
                <a:lnTo>
                  <a:pt x="2288341" y="2307508"/>
                </a:lnTo>
                <a:lnTo>
                  <a:pt x="2306514" y="2307508"/>
                </a:lnTo>
                <a:lnTo>
                  <a:pt x="2303975" y="2304968"/>
                </a:lnTo>
                <a:close/>
              </a:path>
              <a:path w="2573655" h="2574290">
                <a:moveTo>
                  <a:pt x="2301436" y="2302428"/>
                </a:moveTo>
                <a:lnTo>
                  <a:pt x="2283259" y="2302428"/>
                </a:lnTo>
                <a:lnTo>
                  <a:pt x="2284529" y="2303698"/>
                </a:lnTo>
                <a:lnTo>
                  <a:pt x="2302706" y="2303698"/>
                </a:lnTo>
                <a:lnTo>
                  <a:pt x="2301436" y="2302428"/>
                </a:lnTo>
                <a:close/>
              </a:path>
              <a:path w="2573655" h="2574290">
                <a:moveTo>
                  <a:pt x="2297628" y="2298618"/>
                </a:moveTo>
                <a:lnTo>
                  <a:pt x="2279447" y="2298618"/>
                </a:lnTo>
                <a:lnTo>
                  <a:pt x="2281988" y="2301158"/>
                </a:lnTo>
                <a:lnTo>
                  <a:pt x="2300167" y="2301158"/>
                </a:lnTo>
                <a:lnTo>
                  <a:pt x="2297628" y="2298618"/>
                </a:lnTo>
                <a:close/>
              </a:path>
              <a:path w="2573655" h="2574290">
                <a:moveTo>
                  <a:pt x="2295089" y="2296078"/>
                </a:moveTo>
                <a:lnTo>
                  <a:pt x="2276906" y="2296078"/>
                </a:lnTo>
                <a:lnTo>
                  <a:pt x="2278176" y="2297348"/>
                </a:lnTo>
                <a:lnTo>
                  <a:pt x="2296359" y="2297348"/>
                </a:lnTo>
                <a:lnTo>
                  <a:pt x="2295089" y="2296078"/>
                </a:lnTo>
                <a:close/>
              </a:path>
              <a:path w="2573655" h="2574290">
                <a:moveTo>
                  <a:pt x="2291281" y="2292268"/>
                </a:moveTo>
                <a:lnTo>
                  <a:pt x="2273094" y="2292268"/>
                </a:lnTo>
                <a:lnTo>
                  <a:pt x="2275635" y="2294808"/>
                </a:lnTo>
                <a:lnTo>
                  <a:pt x="2293820" y="2294808"/>
                </a:lnTo>
                <a:lnTo>
                  <a:pt x="2291281" y="2292268"/>
                </a:lnTo>
                <a:close/>
              </a:path>
              <a:path w="2573655" h="2574290">
                <a:moveTo>
                  <a:pt x="2288742" y="2289728"/>
                </a:moveTo>
                <a:lnTo>
                  <a:pt x="2270553" y="2289728"/>
                </a:lnTo>
                <a:lnTo>
                  <a:pt x="2271824" y="2290998"/>
                </a:lnTo>
                <a:lnTo>
                  <a:pt x="2290011" y="2290998"/>
                </a:lnTo>
                <a:lnTo>
                  <a:pt x="2288742" y="2289728"/>
                </a:lnTo>
                <a:close/>
              </a:path>
              <a:path w="2573655" h="2574290">
                <a:moveTo>
                  <a:pt x="2284934" y="2285918"/>
                </a:moveTo>
                <a:lnTo>
                  <a:pt x="2266742" y="2285918"/>
                </a:lnTo>
                <a:lnTo>
                  <a:pt x="2269283" y="2288458"/>
                </a:lnTo>
                <a:lnTo>
                  <a:pt x="2287472" y="2288458"/>
                </a:lnTo>
                <a:lnTo>
                  <a:pt x="2284934" y="2285918"/>
                </a:lnTo>
                <a:close/>
              </a:path>
              <a:path w="2573655" h="2574290">
                <a:moveTo>
                  <a:pt x="2282395" y="2283378"/>
                </a:moveTo>
                <a:lnTo>
                  <a:pt x="2264200" y="2283378"/>
                </a:lnTo>
                <a:lnTo>
                  <a:pt x="2265471" y="2284648"/>
                </a:lnTo>
                <a:lnTo>
                  <a:pt x="2283664" y="2284648"/>
                </a:lnTo>
                <a:lnTo>
                  <a:pt x="2282395" y="2283378"/>
                </a:lnTo>
                <a:close/>
              </a:path>
              <a:path w="2573655" h="2574290">
                <a:moveTo>
                  <a:pt x="2276047" y="2277028"/>
                </a:moveTo>
                <a:lnTo>
                  <a:pt x="2257848" y="2277028"/>
                </a:lnTo>
                <a:lnTo>
                  <a:pt x="2262930" y="2282108"/>
                </a:lnTo>
                <a:lnTo>
                  <a:pt x="2281125" y="2282108"/>
                </a:lnTo>
                <a:lnTo>
                  <a:pt x="2276047" y="2277028"/>
                </a:lnTo>
                <a:close/>
              </a:path>
              <a:path w="2573655" h="2574290">
                <a:moveTo>
                  <a:pt x="2272239" y="2273218"/>
                </a:moveTo>
                <a:lnTo>
                  <a:pt x="2254036" y="2273218"/>
                </a:lnTo>
                <a:lnTo>
                  <a:pt x="2256577" y="2275758"/>
                </a:lnTo>
                <a:lnTo>
                  <a:pt x="2274778" y="2275758"/>
                </a:lnTo>
                <a:lnTo>
                  <a:pt x="2272239" y="2273218"/>
                </a:lnTo>
                <a:close/>
              </a:path>
              <a:path w="2573655" h="2574290">
                <a:moveTo>
                  <a:pt x="2269700" y="2270678"/>
                </a:moveTo>
                <a:lnTo>
                  <a:pt x="2251495" y="2270678"/>
                </a:lnTo>
                <a:lnTo>
                  <a:pt x="2252766" y="2271948"/>
                </a:lnTo>
                <a:lnTo>
                  <a:pt x="2270970" y="2271948"/>
                </a:lnTo>
                <a:lnTo>
                  <a:pt x="2269700" y="2270678"/>
                </a:lnTo>
                <a:close/>
              </a:path>
              <a:path w="2573655" h="2574290">
                <a:moveTo>
                  <a:pt x="2265892" y="2266868"/>
                </a:moveTo>
                <a:lnTo>
                  <a:pt x="2247683" y="2266868"/>
                </a:lnTo>
                <a:lnTo>
                  <a:pt x="2250224" y="2269408"/>
                </a:lnTo>
                <a:lnTo>
                  <a:pt x="2268431" y="2269408"/>
                </a:lnTo>
                <a:lnTo>
                  <a:pt x="2265892" y="2266868"/>
                </a:lnTo>
                <a:close/>
              </a:path>
              <a:path w="2573655" h="2574290">
                <a:moveTo>
                  <a:pt x="2263353" y="2264328"/>
                </a:moveTo>
                <a:lnTo>
                  <a:pt x="2245142" y="2264328"/>
                </a:lnTo>
                <a:lnTo>
                  <a:pt x="2246413" y="2265598"/>
                </a:lnTo>
                <a:lnTo>
                  <a:pt x="2264622" y="2265598"/>
                </a:lnTo>
                <a:lnTo>
                  <a:pt x="2263353" y="2264328"/>
                </a:lnTo>
                <a:close/>
              </a:path>
              <a:path w="2573655" h="2574290">
                <a:moveTo>
                  <a:pt x="2259544" y="2260518"/>
                </a:moveTo>
                <a:lnTo>
                  <a:pt x="2241331" y="2260518"/>
                </a:lnTo>
                <a:lnTo>
                  <a:pt x="2243872" y="2263058"/>
                </a:lnTo>
                <a:lnTo>
                  <a:pt x="2262083" y="2263058"/>
                </a:lnTo>
                <a:lnTo>
                  <a:pt x="2259544" y="2260518"/>
                </a:lnTo>
                <a:close/>
              </a:path>
              <a:path w="2573655" h="2574290">
                <a:moveTo>
                  <a:pt x="2257006" y="2257978"/>
                </a:moveTo>
                <a:lnTo>
                  <a:pt x="2238790" y="2257978"/>
                </a:lnTo>
                <a:lnTo>
                  <a:pt x="2240060" y="2259248"/>
                </a:lnTo>
                <a:lnTo>
                  <a:pt x="2258275" y="2259248"/>
                </a:lnTo>
                <a:lnTo>
                  <a:pt x="2257006" y="2257978"/>
                </a:lnTo>
                <a:close/>
              </a:path>
              <a:path w="2573655" h="2574290">
                <a:moveTo>
                  <a:pt x="2253197" y="2254168"/>
                </a:moveTo>
                <a:lnTo>
                  <a:pt x="2234978" y="2254168"/>
                </a:lnTo>
                <a:lnTo>
                  <a:pt x="2237519" y="2256708"/>
                </a:lnTo>
                <a:lnTo>
                  <a:pt x="2255736" y="2256708"/>
                </a:lnTo>
                <a:lnTo>
                  <a:pt x="2253197" y="2254168"/>
                </a:lnTo>
                <a:close/>
              </a:path>
              <a:path w="2573655" h="2574290">
                <a:moveTo>
                  <a:pt x="2250658" y="2251628"/>
                </a:moveTo>
                <a:lnTo>
                  <a:pt x="2232437" y="2251628"/>
                </a:lnTo>
                <a:lnTo>
                  <a:pt x="2233707" y="2252898"/>
                </a:lnTo>
                <a:lnTo>
                  <a:pt x="2251928" y="2252898"/>
                </a:lnTo>
                <a:lnTo>
                  <a:pt x="2250658" y="2251628"/>
                </a:lnTo>
                <a:close/>
              </a:path>
              <a:path w="2573655" h="2574290">
                <a:moveTo>
                  <a:pt x="2246850" y="2247818"/>
                </a:moveTo>
                <a:lnTo>
                  <a:pt x="2228625" y="2247818"/>
                </a:lnTo>
                <a:lnTo>
                  <a:pt x="2231166" y="2250358"/>
                </a:lnTo>
                <a:lnTo>
                  <a:pt x="2249389" y="2250358"/>
                </a:lnTo>
                <a:lnTo>
                  <a:pt x="2246850" y="2247818"/>
                </a:lnTo>
                <a:close/>
              </a:path>
              <a:path w="2573655" h="2574290">
                <a:moveTo>
                  <a:pt x="2244311" y="2245278"/>
                </a:moveTo>
                <a:lnTo>
                  <a:pt x="2226084" y="2245278"/>
                </a:lnTo>
                <a:lnTo>
                  <a:pt x="2227355" y="2246548"/>
                </a:lnTo>
                <a:lnTo>
                  <a:pt x="2245580" y="2246548"/>
                </a:lnTo>
                <a:lnTo>
                  <a:pt x="2244311" y="2245278"/>
                </a:lnTo>
                <a:close/>
              </a:path>
              <a:path w="2573655" h="2574290">
                <a:moveTo>
                  <a:pt x="2240503" y="2241468"/>
                </a:moveTo>
                <a:lnTo>
                  <a:pt x="2222272" y="2241468"/>
                </a:lnTo>
                <a:lnTo>
                  <a:pt x="2224814" y="2244008"/>
                </a:lnTo>
                <a:lnTo>
                  <a:pt x="2243042" y="2244008"/>
                </a:lnTo>
                <a:lnTo>
                  <a:pt x="2240503" y="2241468"/>
                </a:lnTo>
                <a:close/>
              </a:path>
              <a:path w="2573655" h="2574290">
                <a:moveTo>
                  <a:pt x="2237964" y="2238928"/>
                </a:moveTo>
                <a:lnTo>
                  <a:pt x="2219731" y="2238928"/>
                </a:lnTo>
                <a:lnTo>
                  <a:pt x="2221002" y="2240198"/>
                </a:lnTo>
                <a:lnTo>
                  <a:pt x="2239233" y="2240198"/>
                </a:lnTo>
                <a:lnTo>
                  <a:pt x="2237964" y="2238928"/>
                </a:lnTo>
                <a:close/>
              </a:path>
              <a:path w="2573655" h="2574290">
                <a:moveTo>
                  <a:pt x="2234155" y="2235118"/>
                </a:moveTo>
                <a:lnTo>
                  <a:pt x="2215920" y="2235118"/>
                </a:lnTo>
                <a:lnTo>
                  <a:pt x="2218461" y="2237658"/>
                </a:lnTo>
                <a:lnTo>
                  <a:pt x="2236694" y="2237658"/>
                </a:lnTo>
                <a:lnTo>
                  <a:pt x="2234155" y="2235118"/>
                </a:lnTo>
                <a:close/>
              </a:path>
              <a:path w="2573655" h="2574290">
                <a:moveTo>
                  <a:pt x="2231616" y="2232578"/>
                </a:moveTo>
                <a:lnTo>
                  <a:pt x="2213379" y="2232578"/>
                </a:lnTo>
                <a:lnTo>
                  <a:pt x="2214649" y="2233848"/>
                </a:lnTo>
                <a:lnTo>
                  <a:pt x="2232886" y="2233848"/>
                </a:lnTo>
                <a:lnTo>
                  <a:pt x="2231616" y="2232578"/>
                </a:lnTo>
                <a:close/>
              </a:path>
              <a:path w="2573655" h="2574290">
                <a:moveTo>
                  <a:pt x="2227808" y="2228768"/>
                </a:moveTo>
                <a:lnTo>
                  <a:pt x="2209567" y="2228768"/>
                </a:lnTo>
                <a:lnTo>
                  <a:pt x="2212108" y="2231308"/>
                </a:lnTo>
                <a:lnTo>
                  <a:pt x="2230347" y="2231308"/>
                </a:lnTo>
                <a:lnTo>
                  <a:pt x="2227808" y="2228768"/>
                </a:lnTo>
                <a:close/>
              </a:path>
              <a:path w="2573655" h="2574290">
                <a:moveTo>
                  <a:pt x="2225269" y="2226228"/>
                </a:moveTo>
                <a:lnTo>
                  <a:pt x="2207026" y="2226228"/>
                </a:lnTo>
                <a:lnTo>
                  <a:pt x="2208296" y="2227498"/>
                </a:lnTo>
                <a:lnTo>
                  <a:pt x="2226539" y="2227498"/>
                </a:lnTo>
                <a:lnTo>
                  <a:pt x="2225269" y="2226228"/>
                </a:lnTo>
                <a:close/>
              </a:path>
              <a:path w="2573655" h="2574290">
                <a:moveTo>
                  <a:pt x="2221461" y="2222418"/>
                </a:moveTo>
                <a:lnTo>
                  <a:pt x="2203214" y="2222418"/>
                </a:lnTo>
                <a:lnTo>
                  <a:pt x="2205755" y="2224958"/>
                </a:lnTo>
                <a:lnTo>
                  <a:pt x="2224000" y="2224958"/>
                </a:lnTo>
                <a:lnTo>
                  <a:pt x="2221461" y="2222418"/>
                </a:lnTo>
                <a:close/>
              </a:path>
              <a:path w="2573655" h="2574290">
                <a:moveTo>
                  <a:pt x="2218922" y="2219878"/>
                </a:moveTo>
                <a:lnTo>
                  <a:pt x="2200673" y="2219878"/>
                </a:lnTo>
                <a:lnTo>
                  <a:pt x="2201944" y="2221148"/>
                </a:lnTo>
                <a:lnTo>
                  <a:pt x="2220191" y="2221148"/>
                </a:lnTo>
                <a:lnTo>
                  <a:pt x="2218922" y="2219878"/>
                </a:lnTo>
                <a:close/>
              </a:path>
              <a:path w="2573655" h="2574290">
                <a:moveTo>
                  <a:pt x="2212575" y="2213528"/>
                </a:moveTo>
                <a:lnTo>
                  <a:pt x="2194320" y="2213528"/>
                </a:lnTo>
                <a:lnTo>
                  <a:pt x="2199403" y="2218608"/>
                </a:lnTo>
                <a:lnTo>
                  <a:pt x="2217652" y="2218608"/>
                </a:lnTo>
                <a:lnTo>
                  <a:pt x="2212575" y="2213528"/>
                </a:lnTo>
                <a:close/>
              </a:path>
              <a:path w="2573655" h="2574290">
                <a:moveTo>
                  <a:pt x="2206227" y="2207178"/>
                </a:moveTo>
                <a:lnTo>
                  <a:pt x="2187968" y="2207178"/>
                </a:lnTo>
                <a:lnTo>
                  <a:pt x="2193050" y="2212258"/>
                </a:lnTo>
                <a:lnTo>
                  <a:pt x="2211305" y="2212258"/>
                </a:lnTo>
                <a:lnTo>
                  <a:pt x="2206227" y="2207178"/>
                </a:lnTo>
                <a:close/>
              </a:path>
              <a:path w="2573655" h="2574290">
                <a:moveTo>
                  <a:pt x="2199880" y="2200828"/>
                </a:moveTo>
                <a:lnTo>
                  <a:pt x="2181615" y="2200828"/>
                </a:lnTo>
                <a:lnTo>
                  <a:pt x="2186697" y="2205908"/>
                </a:lnTo>
                <a:lnTo>
                  <a:pt x="2204958" y="2205908"/>
                </a:lnTo>
                <a:lnTo>
                  <a:pt x="2199880" y="2200828"/>
                </a:lnTo>
                <a:close/>
              </a:path>
              <a:path w="2573655" h="2574290">
                <a:moveTo>
                  <a:pt x="2193533" y="2194478"/>
                </a:moveTo>
                <a:lnTo>
                  <a:pt x="2175262" y="2194478"/>
                </a:lnTo>
                <a:lnTo>
                  <a:pt x="2180344" y="2199558"/>
                </a:lnTo>
                <a:lnTo>
                  <a:pt x="2198611" y="2199558"/>
                </a:lnTo>
                <a:lnTo>
                  <a:pt x="2193533" y="2194478"/>
                </a:lnTo>
                <a:close/>
              </a:path>
              <a:path w="2573655" h="2574290">
                <a:moveTo>
                  <a:pt x="2187186" y="2188128"/>
                </a:moveTo>
                <a:lnTo>
                  <a:pt x="2168909" y="2188128"/>
                </a:lnTo>
                <a:lnTo>
                  <a:pt x="2173992" y="2193208"/>
                </a:lnTo>
                <a:lnTo>
                  <a:pt x="2192263" y="2193208"/>
                </a:lnTo>
                <a:lnTo>
                  <a:pt x="2187186" y="2188128"/>
                </a:lnTo>
                <a:close/>
              </a:path>
              <a:path w="2573655" h="2574290">
                <a:moveTo>
                  <a:pt x="2180838" y="2181778"/>
                </a:moveTo>
                <a:lnTo>
                  <a:pt x="2162557" y="2181778"/>
                </a:lnTo>
                <a:lnTo>
                  <a:pt x="2167639" y="2186858"/>
                </a:lnTo>
                <a:lnTo>
                  <a:pt x="2185916" y="2186858"/>
                </a:lnTo>
                <a:lnTo>
                  <a:pt x="2180838" y="2181778"/>
                </a:lnTo>
                <a:close/>
              </a:path>
              <a:path w="2573655" h="2574290">
                <a:moveTo>
                  <a:pt x="2174491" y="2175428"/>
                </a:moveTo>
                <a:lnTo>
                  <a:pt x="2156204" y="2175428"/>
                </a:lnTo>
                <a:lnTo>
                  <a:pt x="2161286" y="2180508"/>
                </a:lnTo>
                <a:lnTo>
                  <a:pt x="2179569" y="2180508"/>
                </a:lnTo>
                <a:lnTo>
                  <a:pt x="2174491" y="2175428"/>
                </a:lnTo>
                <a:close/>
              </a:path>
              <a:path w="2573655" h="2574290">
                <a:moveTo>
                  <a:pt x="2169413" y="2170348"/>
                </a:moveTo>
                <a:lnTo>
                  <a:pt x="2151122" y="2170348"/>
                </a:lnTo>
                <a:lnTo>
                  <a:pt x="2154933" y="2174158"/>
                </a:lnTo>
                <a:lnTo>
                  <a:pt x="2173222" y="2174158"/>
                </a:lnTo>
                <a:lnTo>
                  <a:pt x="2169413" y="2170348"/>
                </a:lnTo>
                <a:close/>
              </a:path>
              <a:path w="2573655" h="2574290">
                <a:moveTo>
                  <a:pt x="2163066" y="2163998"/>
                </a:moveTo>
                <a:lnTo>
                  <a:pt x="2144769" y="2163998"/>
                </a:lnTo>
                <a:lnTo>
                  <a:pt x="2149851" y="2169078"/>
                </a:lnTo>
                <a:lnTo>
                  <a:pt x="2168144" y="2169078"/>
                </a:lnTo>
                <a:lnTo>
                  <a:pt x="2163066" y="2163998"/>
                </a:lnTo>
                <a:close/>
              </a:path>
              <a:path w="2573655" h="2574290">
                <a:moveTo>
                  <a:pt x="2156719" y="2157648"/>
                </a:moveTo>
                <a:lnTo>
                  <a:pt x="2138416" y="2157648"/>
                </a:lnTo>
                <a:lnTo>
                  <a:pt x="2143498" y="2162728"/>
                </a:lnTo>
                <a:lnTo>
                  <a:pt x="2161797" y="2162728"/>
                </a:lnTo>
                <a:lnTo>
                  <a:pt x="2156719" y="2157648"/>
                </a:lnTo>
                <a:close/>
              </a:path>
              <a:path w="2573655" h="2574290">
                <a:moveTo>
                  <a:pt x="2150371" y="2151298"/>
                </a:moveTo>
                <a:lnTo>
                  <a:pt x="2132064" y="2151298"/>
                </a:lnTo>
                <a:lnTo>
                  <a:pt x="2137146" y="2156378"/>
                </a:lnTo>
                <a:lnTo>
                  <a:pt x="2155449" y="2156378"/>
                </a:lnTo>
                <a:lnTo>
                  <a:pt x="2150371" y="2151298"/>
                </a:lnTo>
                <a:close/>
              </a:path>
              <a:path w="2573655" h="2574290">
                <a:moveTo>
                  <a:pt x="2144024" y="2144948"/>
                </a:moveTo>
                <a:lnTo>
                  <a:pt x="2125711" y="2144948"/>
                </a:lnTo>
                <a:lnTo>
                  <a:pt x="2130793" y="2150028"/>
                </a:lnTo>
                <a:lnTo>
                  <a:pt x="2149102" y="2150028"/>
                </a:lnTo>
                <a:lnTo>
                  <a:pt x="2144024" y="2144948"/>
                </a:lnTo>
                <a:close/>
              </a:path>
              <a:path w="2573655" h="2574290">
                <a:moveTo>
                  <a:pt x="2137677" y="2138598"/>
                </a:moveTo>
                <a:lnTo>
                  <a:pt x="2119358" y="2138598"/>
                </a:lnTo>
                <a:lnTo>
                  <a:pt x="2124440" y="2143678"/>
                </a:lnTo>
                <a:lnTo>
                  <a:pt x="2142755" y="2143678"/>
                </a:lnTo>
                <a:lnTo>
                  <a:pt x="2137677" y="2138598"/>
                </a:lnTo>
                <a:close/>
              </a:path>
              <a:path w="2573655" h="2574290">
                <a:moveTo>
                  <a:pt x="2131330" y="2132248"/>
                </a:moveTo>
                <a:lnTo>
                  <a:pt x="2113005" y="2132248"/>
                </a:lnTo>
                <a:lnTo>
                  <a:pt x="2118088" y="2137328"/>
                </a:lnTo>
                <a:lnTo>
                  <a:pt x="2136408" y="2137328"/>
                </a:lnTo>
                <a:lnTo>
                  <a:pt x="2131330" y="2132248"/>
                </a:lnTo>
                <a:close/>
              </a:path>
              <a:path w="2573655" h="2574290">
                <a:moveTo>
                  <a:pt x="2124982" y="2125898"/>
                </a:moveTo>
                <a:lnTo>
                  <a:pt x="2106653" y="2125898"/>
                </a:lnTo>
                <a:lnTo>
                  <a:pt x="2111735" y="2130978"/>
                </a:lnTo>
                <a:lnTo>
                  <a:pt x="2130060" y="2130978"/>
                </a:lnTo>
                <a:lnTo>
                  <a:pt x="2124982" y="2125898"/>
                </a:lnTo>
                <a:close/>
              </a:path>
              <a:path w="2573655" h="2574290">
                <a:moveTo>
                  <a:pt x="2118635" y="2119548"/>
                </a:moveTo>
                <a:lnTo>
                  <a:pt x="2100300" y="2119548"/>
                </a:lnTo>
                <a:lnTo>
                  <a:pt x="2105382" y="2124628"/>
                </a:lnTo>
                <a:lnTo>
                  <a:pt x="2123713" y="2124628"/>
                </a:lnTo>
                <a:lnTo>
                  <a:pt x="2118635" y="2119548"/>
                </a:lnTo>
                <a:close/>
              </a:path>
              <a:path w="2573655" h="2574290">
                <a:moveTo>
                  <a:pt x="2112288" y="2113198"/>
                </a:moveTo>
                <a:lnTo>
                  <a:pt x="2093947" y="2113198"/>
                </a:lnTo>
                <a:lnTo>
                  <a:pt x="2099029" y="2118278"/>
                </a:lnTo>
                <a:lnTo>
                  <a:pt x="2117366" y="2118278"/>
                </a:lnTo>
                <a:lnTo>
                  <a:pt x="2112288" y="2113198"/>
                </a:lnTo>
                <a:close/>
              </a:path>
              <a:path w="2573655" h="2574290">
                <a:moveTo>
                  <a:pt x="2105941" y="2106848"/>
                </a:moveTo>
                <a:lnTo>
                  <a:pt x="2087594" y="2106848"/>
                </a:lnTo>
                <a:lnTo>
                  <a:pt x="2092677" y="2111928"/>
                </a:lnTo>
                <a:lnTo>
                  <a:pt x="2111018" y="2111928"/>
                </a:lnTo>
                <a:lnTo>
                  <a:pt x="2105941" y="2106848"/>
                </a:lnTo>
                <a:close/>
              </a:path>
              <a:path w="2573655" h="2574290">
                <a:moveTo>
                  <a:pt x="2099593" y="2100498"/>
                </a:moveTo>
                <a:lnTo>
                  <a:pt x="2081242" y="2100498"/>
                </a:lnTo>
                <a:lnTo>
                  <a:pt x="2086324" y="2105578"/>
                </a:lnTo>
                <a:lnTo>
                  <a:pt x="2104671" y="2105578"/>
                </a:lnTo>
                <a:lnTo>
                  <a:pt x="2099593" y="2100498"/>
                </a:lnTo>
                <a:close/>
              </a:path>
              <a:path w="2573655" h="2574290">
                <a:moveTo>
                  <a:pt x="2093246" y="2094148"/>
                </a:moveTo>
                <a:lnTo>
                  <a:pt x="2074889" y="2094148"/>
                </a:lnTo>
                <a:lnTo>
                  <a:pt x="2079971" y="2099228"/>
                </a:lnTo>
                <a:lnTo>
                  <a:pt x="2098324" y="2099228"/>
                </a:lnTo>
                <a:lnTo>
                  <a:pt x="2093246" y="2094148"/>
                </a:lnTo>
                <a:close/>
              </a:path>
              <a:path w="2573655" h="2574290">
                <a:moveTo>
                  <a:pt x="2086899" y="2087798"/>
                </a:moveTo>
                <a:lnTo>
                  <a:pt x="2068536" y="2087798"/>
                </a:lnTo>
                <a:lnTo>
                  <a:pt x="2073618" y="2092878"/>
                </a:lnTo>
                <a:lnTo>
                  <a:pt x="2091977" y="2092878"/>
                </a:lnTo>
                <a:lnTo>
                  <a:pt x="2086899" y="2087798"/>
                </a:lnTo>
                <a:close/>
              </a:path>
              <a:path w="2573655" h="2574290">
                <a:moveTo>
                  <a:pt x="2080552" y="2081448"/>
                </a:moveTo>
                <a:lnTo>
                  <a:pt x="2062183" y="2081448"/>
                </a:lnTo>
                <a:lnTo>
                  <a:pt x="2067266" y="2086528"/>
                </a:lnTo>
                <a:lnTo>
                  <a:pt x="2085629" y="2086528"/>
                </a:lnTo>
                <a:lnTo>
                  <a:pt x="2080552" y="2081448"/>
                </a:lnTo>
                <a:close/>
              </a:path>
              <a:path w="2573655" h="2574290">
                <a:moveTo>
                  <a:pt x="2074204" y="2075098"/>
                </a:moveTo>
                <a:lnTo>
                  <a:pt x="2055831" y="2075098"/>
                </a:lnTo>
                <a:lnTo>
                  <a:pt x="2060913" y="2080178"/>
                </a:lnTo>
                <a:lnTo>
                  <a:pt x="2079282" y="2080178"/>
                </a:lnTo>
                <a:lnTo>
                  <a:pt x="2074204" y="2075098"/>
                </a:lnTo>
                <a:close/>
              </a:path>
              <a:path w="2573655" h="2574290">
                <a:moveTo>
                  <a:pt x="2067857" y="2068748"/>
                </a:moveTo>
                <a:lnTo>
                  <a:pt x="2049478" y="2068748"/>
                </a:lnTo>
                <a:lnTo>
                  <a:pt x="2054560" y="2073828"/>
                </a:lnTo>
                <a:lnTo>
                  <a:pt x="2072935" y="2073828"/>
                </a:lnTo>
                <a:lnTo>
                  <a:pt x="2067857" y="2068748"/>
                </a:lnTo>
                <a:close/>
              </a:path>
              <a:path w="2573655" h="2574290">
                <a:moveTo>
                  <a:pt x="2061510" y="2062398"/>
                </a:moveTo>
                <a:lnTo>
                  <a:pt x="2043125" y="2062398"/>
                </a:lnTo>
                <a:lnTo>
                  <a:pt x="2048207" y="2067478"/>
                </a:lnTo>
                <a:lnTo>
                  <a:pt x="2066588" y="2067478"/>
                </a:lnTo>
                <a:lnTo>
                  <a:pt x="2061510" y="2062398"/>
                </a:lnTo>
                <a:close/>
              </a:path>
              <a:path w="2573655" h="2574290">
                <a:moveTo>
                  <a:pt x="2055163" y="2056048"/>
                </a:moveTo>
                <a:lnTo>
                  <a:pt x="2036773" y="2056048"/>
                </a:lnTo>
                <a:lnTo>
                  <a:pt x="2041855" y="2061128"/>
                </a:lnTo>
                <a:lnTo>
                  <a:pt x="2060240" y="2061128"/>
                </a:lnTo>
                <a:lnTo>
                  <a:pt x="2055163" y="2056048"/>
                </a:lnTo>
                <a:close/>
              </a:path>
              <a:path w="2573655" h="2574290">
                <a:moveTo>
                  <a:pt x="2048815" y="2049698"/>
                </a:moveTo>
                <a:lnTo>
                  <a:pt x="2030420" y="2049698"/>
                </a:lnTo>
                <a:lnTo>
                  <a:pt x="2035502" y="2054778"/>
                </a:lnTo>
                <a:lnTo>
                  <a:pt x="2053893" y="2054778"/>
                </a:lnTo>
                <a:lnTo>
                  <a:pt x="2048815" y="2049698"/>
                </a:lnTo>
                <a:close/>
              </a:path>
              <a:path w="2573655" h="2574290">
                <a:moveTo>
                  <a:pt x="2042468" y="2043348"/>
                </a:moveTo>
                <a:lnTo>
                  <a:pt x="2024067" y="2043348"/>
                </a:lnTo>
                <a:lnTo>
                  <a:pt x="2029149" y="2048428"/>
                </a:lnTo>
                <a:lnTo>
                  <a:pt x="2047546" y="2048428"/>
                </a:lnTo>
                <a:lnTo>
                  <a:pt x="2042468" y="2043348"/>
                </a:lnTo>
                <a:close/>
              </a:path>
              <a:path w="2573655" h="2574290">
                <a:moveTo>
                  <a:pt x="2036121" y="2036998"/>
                </a:moveTo>
                <a:lnTo>
                  <a:pt x="2017714" y="2036998"/>
                </a:lnTo>
                <a:lnTo>
                  <a:pt x="2022797" y="2042078"/>
                </a:lnTo>
                <a:lnTo>
                  <a:pt x="2041199" y="2042078"/>
                </a:lnTo>
                <a:lnTo>
                  <a:pt x="2036121" y="2036998"/>
                </a:lnTo>
                <a:close/>
              </a:path>
              <a:path w="2573655" h="2574290">
                <a:moveTo>
                  <a:pt x="2029773" y="2030648"/>
                </a:moveTo>
                <a:lnTo>
                  <a:pt x="2011362" y="2030648"/>
                </a:lnTo>
                <a:lnTo>
                  <a:pt x="2016444" y="2035728"/>
                </a:lnTo>
                <a:lnTo>
                  <a:pt x="2034851" y="2035728"/>
                </a:lnTo>
                <a:lnTo>
                  <a:pt x="2029773" y="2030648"/>
                </a:lnTo>
                <a:close/>
              </a:path>
              <a:path w="2573655" h="2574290">
                <a:moveTo>
                  <a:pt x="2023426" y="2024298"/>
                </a:moveTo>
                <a:lnTo>
                  <a:pt x="2005009" y="2024298"/>
                </a:lnTo>
                <a:lnTo>
                  <a:pt x="2010091" y="2029378"/>
                </a:lnTo>
                <a:lnTo>
                  <a:pt x="2028504" y="2029378"/>
                </a:lnTo>
                <a:lnTo>
                  <a:pt x="2023426" y="2024298"/>
                </a:lnTo>
                <a:close/>
              </a:path>
              <a:path w="2573655" h="2574290">
                <a:moveTo>
                  <a:pt x="2017079" y="2017948"/>
                </a:moveTo>
                <a:lnTo>
                  <a:pt x="1998656" y="2017948"/>
                </a:lnTo>
                <a:lnTo>
                  <a:pt x="2003738" y="2023028"/>
                </a:lnTo>
                <a:lnTo>
                  <a:pt x="2022157" y="2023028"/>
                </a:lnTo>
                <a:lnTo>
                  <a:pt x="2017079" y="2017948"/>
                </a:lnTo>
                <a:close/>
              </a:path>
              <a:path w="2573655" h="2574290">
                <a:moveTo>
                  <a:pt x="2010732" y="2011598"/>
                </a:moveTo>
                <a:lnTo>
                  <a:pt x="1992303" y="2011598"/>
                </a:lnTo>
                <a:lnTo>
                  <a:pt x="1997386" y="2016678"/>
                </a:lnTo>
                <a:lnTo>
                  <a:pt x="2015809" y="2016678"/>
                </a:lnTo>
                <a:lnTo>
                  <a:pt x="2010732" y="2011598"/>
                </a:lnTo>
                <a:close/>
              </a:path>
              <a:path w="2573655" h="2574290">
                <a:moveTo>
                  <a:pt x="2004384" y="2005248"/>
                </a:moveTo>
                <a:lnTo>
                  <a:pt x="1985951" y="2005248"/>
                </a:lnTo>
                <a:lnTo>
                  <a:pt x="1991033" y="2010328"/>
                </a:lnTo>
                <a:lnTo>
                  <a:pt x="2009462" y="2010328"/>
                </a:lnTo>
                <a:lnTo>
                  <a:pt x="2004384" y="2005248"/>
                </a:lnTo>
                <a:close/>
              </a:path>
              <a:path w="2573655" h="2574290">
                <a:moveTo>
                  <a:pt x="1998037" y="1998898"/>
                </a:moveTo>
                <a:lnTo>
                  <a:pt x="1979598" y="1998898"/>
                </a:lnTo>
                <a:lnTo>
                  <a:pt x="1984680" y="2003978"/>
                </a:lnTo>
                <a:lnTo>
                  <a:pt x="2003115" y="2003978"/>
                </a:lnTo>
                <a:lnTo>
                  <a:pt x="1998037" y="1998898"/>
                </a:lnTo>
                <a:close/>
              </a:path>
              <a:path w="2573655" h="2574290">
                <a:moveTo>
                  <a:pt x="1991690" y="1992548"/>
                </a:moveTo>
                <a:lnTo>
                  <a:pt x="1973245" y="1992548"/>
                </a:lnTo>
                <a:lnTo>
                  <a:pt x="1978327" y="1997628"/>
                </a:lnTo>
                <a:lnTo>
                  <a:pt x="1996768" y="1997628"/>
                </a:lnTo>
                <a:lnTo>
                  <a:pt x="1991690" y="1992548"/>
                </a:lnTo>
                <a:close/>
              </a:path>
              <a:path w="2573655" h="2574290">
                <a:moveTo>
                  <a:pt x="1985343" y="1986198"/>
                </a:moveTo>
                <a:lnTo>
                  <a:pt x="1966892" y="1986198"/>
                </a:lnTo>
                <a:lnTo>
                  <a:pt x="1971975" y="1991278"/>
                </a:lnTo>
                <a:lnTo>
                  <a:pt x="1990420" y="1991278"/>
                </a:lnTo>
                <a:lnTo>
                  <a:pt x="1985343" y="1986198"/>
                </a:lnTo>
                <a:close/>
              </a:path>
              <a:path w="2573655" h="2574290">
                <a:moveTo>
                  <a:pt x="1978995" y="1979848"/>
                </a:moveTo>
                <a:lnTo>
                  <a:pt x="1960540" y="1979848"/>
                </a:lnTo>
                <a:lnTo>
                  <a:pt x="1965622" y="1984928"/>
                </a:lnTo>
                <a:lnTo>
                  <a:pt x="1984073" y="1984928"/>
                </a:lnTo>
                <a:lnTo>
                  <a:pt x="1978995" y="1979848"/>
                </a:lnTo>
                <a:close/>
              </a:path>
              <a:path w="2573655" h="2574290">
                <a:moveTo>
                  <a:pt x="1972648" y="1973498"/>
                </a:moveTo>
                <a:lnTo>
                  <a:pt x="1954187" y="1973498"/>
                </a:lnTo>
                <a:lnTo>
                  <a:pt x="1959269" y="1978578"/>
                </a:lnTo>
                <a:lnTo>
                  <a:pt x="1977726" y="1978578"/>
                </a:lnTo>
                <a:lnTo>
                  <a:pt x="1972648" y="1973498"/>
                </a:lnTo>
                <a:close/>
              </a:path>
              <a:path w="2573655" h="2574290">
                <a:moveTo>
                  <a:pt x="1764458" y="1765218"/>
                </a:moveTo>
                <a:lnTo>
                  <a:pt x="1745817" y="1765218"/>
                </a:lnTo>
                <a:lnTo>
                  <a:pt x="1952916" y="1972228"/>
                </a:lnTo>
                <a:lnTo>
                  <a:pt x="1971379" y="1972228"/>
                </a:lnTo>
                <a:lnTo>
                  <a:pt x="1764458" y="1765218"/>
                </a:lnTo>
                <a:close/>
              </a:path>
              <a:path w="2573655" h="2574290">
                <a:moveTo>
                  <a:pt x="2390298" y="2391328"/>
                </a:moveTo>
                <a:lnTo>
                  <a:pt x="2372197" y="2391328"/>
                </a:lnTo>
                <a:lnTo>
                  <a:pt x="2555156" y="2574208"/>
                </a:lnTo>
                <a:lnTo>
                  <a:pt x="2573099" y="2574208"/>
                </a:lnTo>
                <a:lnTo>
                  <a:pt x="2390298" y="2391328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0" y="4298863"/>
            <a:ext cx="2555240" cy="2554605"/>
          </a:xfrm>
          <a:custGeom>
            <a:avLst/>
            <a:gdLst/>
            <a:ahLst/>
            <a:cxnLst/>
            <a:rect l="l" t="t" r="r" b="b"/>
            <a:pathLst>
              <a:path w="2555240" h="2554604">
                <a:moveTo>
                  <a:pt x="0" y="0"/>
                </a:moveTo>
                <a:lnTo>
                  <a:pt x="0" y="2625"/>
                </a:lnTo>
                <a:lnTo>
                  <a:pt x="2627" y="2625"/>
                </a:lnTo>
                <a:lnTo>
                  <a:pt x="0" y="0"/>
                </a:lnTo>
                <a:close/>
              </a:path>
              <a:path w="2555240" h="2554604">
                <a:moveTo>
                  <a:pt x="2627" y="2625"/>
                </a:moveTo>
                <a:lnTo>
                  <a:pt x="0" y="2625"/>
                </a:lnTo>
                <a:lnTo>
                  <a:pt x="0" y="8975"/>
                </a:lnTo>
                <a:lnTo>
                  <a:pt x="8979" y="8975"/>
                </a:lnTo>
                <a:lnTo>
                  <a:pt x="2627" y="2625"/>
                </a:lnTo>
                <a:close/>
              </a:path>
              <a:path w="2555240" h="2554604">
                <a:moveTo>
                  <a:pt x="8979" y="8975"/>
                </a:moveTo>
                <a:lnTo>
                  <a:pt x="0" y="8975"/>
                </a:lnTo>
                <a:lnTo>
                  <a:pt x="0" y="15325"/>
                </a:lnTo>
                <a:lnTo>
                  <a:pt x="15332" y="15325"/>
                </a:lnTo>
                <a:lnTo>
                  <a:pt x="8979" y="8975"/>
                </a:lnTo>
                <a:close/>
              </a:path>
              <a:path w="2555240" h="2554604">
                <a:moveTo>
                  <a:pt x="15332" y="15325"/>
                </a:moveTo>
                <a:lnTo>
                  <a:pt x="0" y="15325"/>
                </a:lnTo>
                <a:lnTo>
                  <a:pt x="0" y="17955"/>
                </a:lnTo>
                <a:lnTo>
                  <a:pt x="3718" y="21675"/>
                </a:lnTo>
                <a:lnTo>
                  <a:pt x="21685" y="21675"/>
                </a:lnTo>
                <a:lnTo>
                  <a:pt x="15332" y="15325"/>
                </a:lnTo>
                <a:close/>
              </a:path>
              <a:path w="2555240" h="2554604">
                <a:moveTo>
                  <a:pt x="21685" y="21675"/>
                </a:moveTo>
                <a:lnTo>
                  <a:pt x="3718" y="21675"/>
                </a:lnTo>
                <a:lnTo>
                  <a:pt x="10065" y="28025"/>
                </a:lnTo>
                <a:lnTo>
                  <a:pt x="28037" y="28025"/>
                </a:lnTo>
                <a:lnTo>
                  <a:pt x="21685" y="21675"/>
                </a:lnTo>
                <a:close/>
              </a:path>
              <a:path w="2555240" h="2554604">
                <a:moveTo>
                  <a:pt x="28037" y="28025"/>
                </a:moveTo>
                <a:lnTo>
                  <a:pt x="10065" y="28025"/>
                </a:lnTo>
                <a:lnTo>
                  <a:pt x="16413" y="34375"/>
                </a:lnTo>
                <a:lnTo>
                  <a:pt x="34390" y="34375"/>
                </a:lnTo>
                <a:lnTo>
                  <a:pt x="28037" y="28025"/>
                </a:lnTo>
                <a:close/>
              </a:path>
              <a:path w="2555240" h="2554604">
                <a:moveTo>
                  <a:pt x="34390" y="34375"/>
                </a:moveTo>
                <a:lnTo>
                  <a:pt x="16413" y="34375"/>
                </a:lnTo>
                <a:lnTo>
                  <a:pt x="22760" y="40725"/>
                </a:lnTo>
                <a:lnTo>
                  <a:pt x="40743" y="40725"/>
                </a:lnTo>
                <a:lnTo>
                  <a:pt x="34390" y="34375"/>
                </a:lnTo>
                <a:close/>
              </a:path>
              <a:path w="2555240" h="2554604">
                <a:moveTo>
                  <a:pt x="40743" y="40725"/>
                </a:moveTo>
                <a:lnTo>
                  <a:pt x="22760" y="40725"/>
                </a:lnTo>
                <a:lnTo>
                  <a:pt x="29107" y="47075"/>
                </a:lnTo>
                <a:lnTo>
                  <a:pt x="47096" y="47075"/>
                </a:lnTo>
                <a:lnTo>
                  <a:pt x="40743" y="40725"/>
                </a:lnTo>
                <a:close/>
              </a:path>
              <a:path w="2555240" h="2554604">
                <a:moveTo>
                  <a:pt x="47096" y="47075"/>
                </a:moveTo>
                <a:lnTo>
                  <a:pt x="29107" y="47075"/>
                </a:lnTo>
                <a:lnTo>
                  <a:pt x="35454" y="53425"/>
                </a:lnTo>
                <a:lnTo>
                  <a:pt x="53448" y="53425"/>
                </a:lnTo>
                <a:lnTo>
                  <a:pt x="47096" y="47075"/>
                </a:lnTo>
                <a:close/>
              </a:path>
              <a:path w="2555240" h="2554604">
                <a:moveTo>
                  <a:pt x="53448" y="53425"/>
                </a:moveTo>
                <a:lnTo>
                  <a:pt x="35454" y="53425"/>
                </a:lnTo>
                <a:lnTo>
                  <a:pt x="48149" y="66125"/>
                </a:lnTo>
                <a:lnTo>
                  <a:pt x="66154" y="66125"/>
                </a:lnTo>
                <a:lnTo>
                  <a:pt x="53448" y="53425"/>
                </a:lnTo>
                <a:close/>
              </a:path>
              <a:path w="2555240" h="2554604">
                <a:moveTo>
                  <a:pt x="66154" y="66125"/>
                </a:moveTo>
                <a:lnTo>
                  <a:pt x="48149" y="66125"/>
                </a:lnTo>
                <a:lnTo>
                  <a:pt x="54496" y="72475"/>
                </a:lnTo>
                <a:lnTo>
                  <a:pt x="72507" y="72475"/>
                </a:lnTo>
                <a:lnTo>
                  <a:pt x="66154" y="66125"/>
                </a:lnTo>
                <a:close/>
              </a:path>
              <a:path w="2555240" h="2554604">
                <a:moveTo>
                  <a:pt x="72507" y="72475"/>
                </a:moveTo>
                <a:lnTo>
                  <a:pt x="54496" y="72475"/>
                </a:lnTo>
                <a:lnTo>
                  <a:pt x="60844" y="78825"/>
                </a:lnTo>
                <a:lnTo>
                  <a:pt x="78859" y="78825"/>
                </a:lnTo>
                <a:lnTo>
                  <a:pt x="72507" y="72475"/>
                </a:lnTo>
                <a:close/>
              </a:path>
              <a:path w="2555240" h="2554604">
                <a:moveTo>
                  <a:pt x="78859" y="78825"/>
                </a:moveTo>
                <a:lnTo>
                  <a:pt x="60844" y="78825"/>
                </a:lnTo>
                <a:lnTo>
                  <a:pt x="67191" y="85175"/>
                </a:lnTo>
                <a:lnTo>
                  <a:pt x="85212" y="85175"/>
                </a:lnTo>
                <a:lnTo>
                  <a:pt x="78859" y="78825"/>
                </a:lnTo>
                <a:close/>
              </a:path>
              <a:path w="2555240" h="2554604">
                <a:moveTo>
                  <a:pt x="85212" y="85175"/>
                </a:moveTo>
                <a:lnTo>
                  <a:pt x="67191" y="85175"/>
                </a:lnTo>
                <a:lnTo>
                  <a:pt x="73538" y="91525"/>
                </a:lnTo>
                <a:lnTo>
                  <a:pt x="91565" y="91525"/>
                </a:lnTo>
                <a:lnTo>
                  <a:pt x="85212" y="85175"/>
                </a:lnTo>
                <a:close/>
              </a:path>
              <a:path w="2555240" h="2554604">
                <a:moveTo>
                  <a:pt x="91565" y="91525"/>
                </a:moveTo>
                <a:lnTo>
                  <a:pt x="73538" y="91525"/>
                </a:lnTo>
                <a:lnTo>
                  <a:pt x="86233" y="104225"/>
                </a:lnTo>
                <a:lnTo>
                  <a:pt x="104270" y="104225"/>
                </a:lnTo>
                <a:lnTo>
                  <a:pt x="91565" y="91525"/>
                </a:lnTo>
                <a:close/>
              </a:path>
              <a:path w="2555240" h="2554604">
                <a:moveTo>
                  <a:pt x="104270" y="104225"/>
                </a:moveTo>
                <a:lnTo>
                  <a:pt x="86233" y="104225"/>
                </a:lnTo>
                <a:lnTo>
                  <a:pt x="92580" y="110575"/>
                </a:lnTo>
                <a:lnTo>
                  <a:pt x="110623" y="110575"/>
                </a:lnTo>
                <a:lnTo>
                  <a:pt x="104270" y="104225"/>
                </a:lnTo>
                <a:close/>
              </a:path>
              <a:path w="2555240" h="2554604">
                <a:moveTo>
                  <a:pt x="110623" y="110575"/>
                </a:moveTo>
                <a:lnTo>
                  <a:pt x="92580" y="110575"/>
                </a:lnTo>
                <a:lnTo>
                  <a:pt x="98927" y="116925"/>
                </a:lnTo>
                <a:lnTo>
                  <a:pt x="116976" y="116925"/>
                </a:lnTo>
                <a:lnTo>
                  <a:pt x="110623" y="110575"/>
                </a:lnTo>
                <a:close/>
              </a:path>
              <a:path w="2555240" h="2554604">
                <a:moveTo>
                  <a:pt x="116976" y="116925"/>
                </a:moveTo>
                <a:lnTo>
                  <a:pt x="98927" y="116925"/>
                </a:lnTo>
                <a:lnTo>
                  <a:pt x="105274" y="123275"/>
                </a:lnTo>
                <a:lnTo>
                  <a:pt x="123328" y="123275"/>
                </a:lnTo>
                <a:lnTo>
                  <a:pt x="116976" y="116925"/>
                </a:lnTo>
                <a:close/>
              </a:path>
              <a:path w="2555240" h="2554604">
                <a:moveTo>
                  <a:pt x="123328" y="123275"/>
                </a:moveTo>
                <a:lnTo>
                  <a:pt x="105274" y="123275"/>
                </a:lnTo>
                <a:lnTo>
                  <a:pt x="111622" y="129625"/>
                </a:lnTo>
                <a:lnTo>
                  <a:pt x="129681" y="129625"/>
                </a:lnTo>
                <a:lnTo>
                  <a:pt x="123328" y="123275"/>
                </a:lnTo>
                <a:close/>
              </a:path>
              <a:path w="2555240" h="2554604">
                <a:moveTo>
                  <a:pt x="129681" y="129625"/>
                </a:moveTo>
                <a:lnTo>
                  <a:pt x="111622" y="129625"/>
                </a:lnTo>
                <a:lnTo>
                  <a:pt x="117969" y="135975"/>
                </a:lnTo>
                <a:lnTo>
                  <a:pt x="136034" y="135975"/>
                </a:lnTo>
                <a:lnTo>
                  <a:pt x="129681" y="129625"/>
                </a:lnTo>
                <a:close/>
              </a:path>
              <a:path w="2555240" h="2554604">
                <a:moveTo>
                  <a:pt x="136034" y="135975"/>
                </a:moveTo>
                <a:lnTo>
                  <a:pt x="117969" y="135975"/>
                </a:lnTo>
                <a:lnTo>
                  <a:pt x="124316" y="142325"/>
                </a:lnTo>
                <a:lnTo>
                  <a:pt x="142387" y="142325"/>
                </a:lnTo>
                <a:lnTo>
                  <a:pt x="136034" y="135975"/>
                </a:lnTo>
                <a:close/>
              </a:path>
              <a:path w="2555240" h="2554604">
                <a:moveTo>
                  <a:pt x="142387" y="142325"/>
                </a:moveTo>
                <a:lnTo>
                  <a:pt x="124316" y="142325"/>
                </a:lnTo>
                <a:lnTo>
                  <a:pt x="130663" y="148675"/>
                </a:lnTo>
                <a:lnTo>
                  <a:pt x="148739" y="148675"/>
                </a:lnTo>
                <a:lnTo>
                  <a:pt x="142387" y="142325"/>
                </a:lnTo>
                <a:close/>
              </a:path>
              <a:path w="2555240" h="2554604">
                <a:moveTo>
                  <a:pt x="148739" y="148675"/>
                </a:moveTo>
                <a:lnTo>
                  <a:pt x="130663" y="148675"/>
                </a:lnTo>
                <a:lnTo>
                  <a:pt x="137011" y="155025"/>
                </a:lnTo>
                <a:lnTo>
                  <a:pt x="155092" y="155025"/>
                </a:lnTo>
                <a:lnTo>
                  <a:pt x="148739" y="148675"/>
                </a:lnTo>
                <a:close/>
              </a:path>
              <a:path w="2555240" h="2554604">
                <a:moveTo>
                  <a:pt x="155092" y="155025"/>
                </a:moveTo>
                <a:lnTo>
                  <a:pt x="137011" y="155025"/>
                </a:lnTo>
                <a:lnTo>
                  <a:pt x="143358" y="161375"/>
                </a:lnTo>
                <a:lnTo>
                  <a:pt x="161445" y="161375"/>
                </a:lnTo>
                <a:lnTo>
                  <a:pt x="155092" y="155025"/>
                </a:lnTo>
                <a:close/>
              </a:path>
              <a:path w="2555240" h="2554604">
                <a:moveTo>
                  <a:pt x="161445" y="161375"/>
                </a:moveTo>
                <a:lnTo>
                  <a:pt x="143358" y="161375"/>
                </a:lnTo>
                <a:lnTo>
                  <a:pt x="149705" y="167725"/>
                </a:lnTo>
                <a:lnTo>
                  <a:pt x="167798" y="167725"/>
                </a:lnTo>
                <a:lnTo>
                  <a:pt x="161445" y="161375"/>
                </a:lnTo>
                <a:close/>
              </a:path>
              <a:path w="2555240" h="2554604">
                <a:moveTo>
                  <a:pt x="167798" y="167725"/>
                </a:moveTo>
                <a:lnTo>
                  <a:pt x="149705" y="167725"/>
                </a:lnTo>
                <a:lnTo>
                  <a:pt x="156053" y="174075"/>
                </a:lnTo>
                <a:lnTo>
                  <a:pt x="174150" y="174075"/>
                </a:lnTo>
                <a:lnTo>
                  <a:pt x="167798" y="167725"/>
                </a:lnTo>
                <a:close/>
              </a:path>
              <a:path w="2555240" h="2554604">
                <a:moveTo>
                  <a:pt x="174150" y="174075"/>
                </a:moveTo>
                <a:lnTo>
                  <a:pt x="156053" y="174075"/>
                </a:lnTo>
                <a:lnTo>
                  <a:pt x="162400" y="180425"/>
                </a:lnTo>
                <a:lnTo>
                  <a:pt x="180503" y="180425"/>
                </a:lnTo>
                <a:lnTo>
                  <a:pt x="174150" y="174075"/>
                </a:lnTo>
                <a:close/>
              </a:path>
              <a:path w="2555240" h="2554604">
                <a:moveTo>
                  <a:pt x="180503" y="180425"/>
                </a:moveTo>
                <a:lnTo>
                  <a:pt x="162400" y="180425"/>
                </a:lnTo>
                <a:lnTo>
                  <a:pt x="168747" y="186775"/>
                </a:lnTo>
                <a:lnTo>
                  <a:pt x="186856" y="186775"/>
                </a:lnTo>
                <a:lnTo>
                  <a:pt x="180503" y="180425"/>
                </a:lnTo>
                <a:close/>
              </a:path>
              <a:path w="2555240" h="2554604">
                <a:moveTo>
                  <a:pt x="186856" y="186775"/>
                </a:moveTo>
                <a:lnTo>
                  <a:pt x="168747" y="186775"/>
                </a:lnTo>
                <a:lnTo>
                  <a:pt x="175094" y="193125"/>
                </a:lnTo>
                <a:lnTo>
                  <a:pt x="193209" y="193125"/>
                </a:lnTo>
                <a:lnTo>
                  <a:pt x="186856" y="186775"/>
                </a:lnTo>
                <a:close/>
              </a:path>
              <a:path w="2555240" h="2554604">
                <a:moveTo>
                  <a:pt x="193209" y="193125"/>
                </a:moveTo>
                <a:lnTo>
                  <a:pt x="175094" y="193125"/>
                </a:lnTo>
                <a:lnTo>
                  <a:pt x="181442" y="199475"/>
                </a:lnTo>
                <a:lnTo>
                  <a:pt x="199561" y="199475"/>
                </a:lnTo>
                <a:lnTo>
                  <a:pt x="193209" y="193125"/>
                </a:lnTo>
                <a:close/>
              </a:path>
              <a:path w="2555240" h="2554604">
                <a:moveTo>
                  <a:pt x="199561" y="199475"/>
                </a:moveTo>
                <a:lnTo>
                  <a:pt x="181442" y="199475"/>
                </a:lnTo>
                <a:lnTo>
                  <a:pt x="187789" y="205825"/>
                </a:lnTo>
                <a:lnTo>
                  <a:pt x="205914" y="205825"/>
                </a:lnTo>
                <a:lnTo>
                  <a:pt x="199561" y="199475"/>
                </a:lnTo>
                <a:close/>
              </a:path>
              <a:path w="2555240" h="2554604">
                <a:moveTo>
                  <a:pt x="205914" y="205825"/>
                </a:moveTo>
                <a:lnTo>
                  <a:pt x="187789" y="205825"/>
                </a:lnTo>
                <a:lnTo>
                  <a:pt x="194136" y="212175"/>
                </a:lnTo>
                <a:lnTo>
                  <a:pt x="212267" y="212175"/>
                </a:lnTo>
                <a:lnTo>
                  <a:pt x="205914" y="205825"/>
                </a:lnTo>
                <a:close/>
              </a:path>
              <a:path w="2555240" h="2554604">
                <a:moveTo>
                  <a:pt x="212267" y="212175"/>
                </a:moveTo>
                <a:lnTo>
                  <a:pt x="194136" y="212175"/>
                </a:lnTo>
                <a:lnTo>
                  <a:pt x="206831" y="224875"/>
                </a:lnTo>
                <a:lnTo>
                  <a:pt x="224972" y="224875"/>
                </a:lnTo>
                <a:lnTo>
                  <a:pt x="212267" y="212175"/>
                </a:lnTo>
                <a:close/>
              </a:path>
              <a:path w="2555240" h="2554604">
                <a:moveTo>
                  <a:pt x="224972" y="224875"/>
                </a:moveTo>
                <a:lnTo>
                  <a:pt x="206831" y="224875"/>
                </a:lnTo>
                <a:lnTo>
                  <a:pt x="219525" y="237575"/>
                </a:lnTo>
                <a:lnTo>
                  <a:pt x="237678" y="237575"/>
                </a:lnTo>
                <a:lnTo>
                  <a:pt x="224972" y="224875"/>
                </a:lnTo>
                <a:close/>
              </a:path>
              <a:path w="2555240" h="2554604">
                <a:moveTo>
                  <a:pt x="237678" y="237575"/>
                </a:moveTo>
                <a:lnTo>
                  <a:pt x="219525" y="237575"/>
                </a:lnTo>
                <a:lnTo>
                  <a:pt x="225872" y="243925"/>
                </a:lnTo>
                <a:lnTo>
                  <a:pt x="244030" y="243925"/>
                </a:lnTo>
                <a:lnTo>
                  <a:pt x="237678" y="237575"/>
                </a:lnTo>
                <a:close/>
              </a:path>
              <a:path w="2555240" h="2554604">
                <a:moveTo>
                  <a:pt x="244030" y="243925"/>
                </a:moveTo>
                <a:lnTo>
                  <a:pt x="225872" y="243925"/>
                </a:lnTo>
                <a:lnTo>
                  <a:pt x="251262" y="269325"/>
                </a:lnTo>
                <a:lnTo>
                  <a:pt x="269441" y="269325"/>
                </a:lnTo>
                <a:lnTo>
                  <a:pt x="244030" y="243925"/>
                </a:lnTo>
                <a:close/>
              </a:path>
              <a:path w="2555240" h="2554604">
                <a:moveTo>
                  <a:pt x="269441" y="269325"/>
                </a:moveTo>
                <a:lnTo>
                  <a:pt x="251262" y="269325"/>
                </a:lnTo>
                <a:lnTo>
                  <a:pt x="257609" y="275675"/>
                </a:lnTo>
                <a:lnTo>
                  <a:pt x="275794" y="275675"/>
                </a:lnTo>
                <a:lnTo>
                  <a:pt x="269441" y="269325"/>
                </a:lnTo>
                <a:close/>
              </a:path>
              <a:path w="2555240" h="2554604">
                <a:moveTo>
                  <a:pt x="275794" y="275675"/>
                </a:moveTo>
                <a:lnTo>
                  <a:pt x="257609" y="275675"/>
                </a:lnTo>
                <a:lnTo>
                  <a:pt x="263956" y="282025"/>
                </a:lnTo>
                <a:lnTo>
                  <a:pt x="282147" y="282025"/>
                </a:lnTo>
                <a:lnTo>
                  <a:pt x="275794" y="275675"/>
                </a:lnTo>
                <a:close/>
              </a:path>
              <a:path w="2555240" h="2554604">
                <a:moveTo>
                  <a:pt x="282147" y="282025"/>
                </a:moveTo>
                <a:lnTo>
                  <a:pt x="263956" y="282025"/>
                </a:lnTo>
                <a:lnTo>
                  <a:pt x="270303" y="288375"/>
                </a:lnTo>
                <a:lnTo>
                  <a:pt x="288500" y="288375"/>
                </a:lnTo>
                <a:lnTo>
                  <a:pt x="282147" y="282025"/>
                </a:lnTo>
                <a:close/>
              </a:path>
              <a:path w="2555240" h="2554604">
                <a:moveTo>
                  <a:pt x="288500" y="288375"/>
                </a:moveTo>
                <a:lnTo>
                  <a:pt x="270303" y="288375"/>
                </a:lnTo>
                <a:lnTo>
                  <a:pt x="276651" y="294725"/>
                </a:lnTo>
                <a:lnTo>
                  <a:pt x="294852" y="294725"/>
                </a:lnTo>
                <a:lnTo>
                  <a:pt x="288500" y="288375"/>
                </a:lnTo>
                <a:close/>
              </a:path>
              <a:path w="2555240" h="2554604">
                <a:moveTo>
                  <a:pt x="294852" y="294725"/>
                </a:moveTo>
                <a:lnTo>
                  <a:pt x="276651" y="294725"/>
                </a:lnTo>
                <a:lnTo>
                  <a:pt x="282998" y="301075"/>
                </a:lnTo>
                <a:lnTo>
                  <a:pt x="301205" y="301075"/>
                </a:lnTo>
                <a:lnTo>
                  <a:pt x="294852" y="294725"/>
                </a:lnTo>
                <a:close/>
              </a:path>
              <a:path w="2555240" h="2554604">
                <a:moveTo>
                  <a:pt x="301205" y="301075"/>
                </a:moveTo>
                <a:lnTo>
                  <a:pt x="282998" y="301075"/>
                </a:lnTo>
                <a:lnTo>
                  <a:pt x="295692" y="313775"/>
                </a:lnTo>
                <a:lnTo>
                  <a:pt x="313911" y="313775"/>
                </a:lnTo>
                <a:lnTo>
                  <a:pt x="301205" y="301075"/>
                </a:lnTo>
                <a:close/>
              </a:path>
              <a:path w="2555240" h="2554604">
                <a:moveTo>
                  <a:pt x="313911" y="313775"/>
                </a:moveTo>
                <a:lnTo>
                  <a:pt x="295692" y="313775"/>
                </a:lnTo>
                <a:lnTo>
                  <a:pt x="302040" y="320125"/>
                </a:lnTo>
                <a:lnTo>
                  <a:pt x="320263" y="320125"/>
                </a:lnTo>
                <a:lnTo>
                  <a:pt x="313911" y="313775"/>
                </a:lnTo>
                <a:close/>
              </a:path>
              <a:path w="2555240" h="2554604">
                <a:moveTo>
                  <a:pt x="320263" y="320125"/>
                </a:moveTo>
                <a:lnTo>
                  <a:pt x="302040" y="320125"/>
                </a:lnTo>
                <a:lnTo>
                  <a:pt x="308387" y="326475"/>
                </a:lnTo>
                <a:lnTo>
                  <a:pt x="326616" y="326475"/>
                </a:lnTo>
                <a:lnTo>
                  <a:pt x="320263" y="320125"/>
                </a:lnTo>
                <a:close/>
              </a:path>
              <a:path w="2555240" h="2554604">
                <a:moveTo>
                  <a:pt x="326616" y="326475"/>
                </a:moveTo>
                <a:lnTo>
                  <a:pt x="308387" y="326475"/>
                </a:lnTo>
                <a:lnTo>
                  <a:pt x="314734" y="332825"/>
                </a:lnTo>
                <a:lnTo>
                  <a:pt x="332969" y="332825"/>
                </a:lnTo>
                <a:lnTo>
                  <a:pt x="326616" y="326475"/>
                </a:lnTo>
                <a:close/>
              </a:path>
              <a:path w="2555240" h="2554604">
                <a:moveTo>
                  <a:pt x="332969" y="332825"/>
                </a:moveTo>
                <a:lnTo>
                  <a:pt x="314734" y="332825"/>
                </a:lnTo>
                <a:lnTo>
                  <a:pt x="321081" y="339175"/>
                </a:lnTo>
                <a:lnTo>
                  <a:pt x="339322" y="339175"/>
                </a:lnTo>
                <a:lnTo>
                  <a:pt x="332969" y="332825"/>
                </a:lnTo>
                <a:close/>
              </a:path>
              <a:path w="2555240" h="2554604">
                <a:moveTo>
                  <a:pt x="339322" y="339175"/>
                </a:moveTo>
                <a:lnTo>
                  <a:pt x="321081" y="339175"/>
                </a:lnTo>
                <a:lnTo>
                  <a:pt x="327429" y="345525"/>
                </a:lnTo>
                <a:lnTo>
                  <a:pt x="345674" y="345525"/>
                </a:lnTo>
                <a:lnTo>
                  <a:pt x="339322" y="339175"/>
                </a:lnTo>
                <a:close/>
              </a:path>
              <a:path w="2555240" h="2554604">
                <a:moveTo>
                  <a:pt x="345674" y="345525"/>
                </a:moveTo>
                <a:lnTo>
                  <a:pt x="327429" y="345525"/>
                </a:lnTo>
                <a:lnTo>
                  <a:pt x="333776" y="351875"/>
                </a:lnTo>
                <a:lnTo>
                  <a:pt x="352027" y="351875"/>
                </a:lnTo>
                <a:lnTo>
                  <a:pt x="345674" y="345525"/>
                </a:lnTo>
                <a:close/>
              </a:path>
              <a:path w="2555240" h="2554604">
                <a:moveTo>
                  <a:pt x="352027" y="351875"/>
                </a:moveTo>
                <a:lnTo>
                  <a:pt x="333776" y="351875"/>
                </a:lnTo>
                <a:lnTo>
                  <a:pt x="340123" y="358225"/>
                </a:lnTo>
                <a:lnTo>
                  <a:pt x="358380" y="358225"/>
                </a:lnTo>
                <a:lnTo>
                  <a:pt x="352027" y="351875"/>
                </a:lnTo>
                <a:close/>
              </a:path>
              <a:path w="2555240" h="2554604">
                <a:moveTo>
                  <a:pt x="358380" y="358225"/>
                </a:moveTo>
                <a:lnTo>
                  <a:pt x="340123" y="358225"/>
                </a:lnTo>
                <a:lnTo>
                  <a:pt x="346470" y="364575"/>
                </a:lnTo>
                <a:lnTo>
                  <a:pt x="364732" y="364575"/>
                </a:lnTo>
                <a:lnTo>
                  <a:pt x="358380" y="358225"/>
                </a:lnTo>
                <a:close/>
              </a:path>
              <a:path w="2555240" h="2554604">
                <a:moveTo>
                  <a:pt x="364732" y="364575"/>
                </a:moveTo>
                <a:lnTo>
                  <a:pt x="346470" y="364575"/>
                </a:lnTo>
                <a:lnTo>
                  <a:pt x="352818" y="370925"/>
                </a:lnTo>
                <a:lnTo>
                  <a:pt x="371085" y="370925"/>
                </a:lnTo>
                <a:lnTo>
                  <a:pt x="364732" y="364575"/>
                </a:lnTo>
                <a:close/>
              </a:path>
              <a:path w="2555240" h="2554604">
                <a:moveTo>
                  <a:pt x="371085" y="370925"/>
                </a:moveTo>
                <a:lnTo>
                  <a:pt x="352818" y="370925"/>
                </a:lnTo>
                <a:lnTo>
                  <a:pt x="359165" y="377275"/>
                </a:lnTo>
                <a:lnTo>
                  <a:pt x="377438" y="377275"/>
                </a:lnTo>
                <a:lnTo>
                  <a:pt x="371085" y="370925"/>
                </a:lnTo>
                <a:close/>
              </a:path>
              <a:path w="2555240" h="2554604">
                <a:moveTo>
                  <a:pt x="377438" y="377275"/>
                </a:moveTo>
                <a:lnTo>
                  <a:pt x="359165" y="377275"/>
                </a:lnTo>
                <a:lnTo>
                  <a:pt x="365512" y="383625"/>
                </a:lnTo>
                <a:lnTo>
                  <a:pt x="383791" y="383625"/>
                </a:lnTo>
                <a:lnTo>
                  <a:pt x="377438" y="377275"/>
                </a:lnTo>
                <a:close/>
              </a:path>
              <a:path w="2555240" h="2554604">
                <a:moveTo>
                  <a:pt x="383791" y="383625"/>
                </a:moveTo>
                <a:lnTo>
                  <a:pt x="365512" y="383625"/>
                </a:lnTo>
                <a:lnTo>
                  <a:pt x="378207" y="396325"/>
                </a:lnTo>
                <a:lnTo>
                  <a:pt x="396496" y="396325"/>
                </a:lnTo>
                <a:lnTo>
                  <a:pt x="383791" y="383625"/>
                </a:lnTo>
                <a:close/>
              </a:path>
              <a:path w="2555240" h="2554604">
                <a:moveTo>
                  <a:pt x="396496" y="396325"/>
                </a:moveTo>
                <a:lnTo>
                  <a:pt x="378207" y="396325"/>
                </a:lnTo>
                <a:lnTo>
                  <a:pt x="390901" y="409025"/>
                </a:lnTo>
                <a:lnTo>
                  <a:pt x="409202" y="409025"/>
                </a:lnTo>
                <a:lnTo>
                  <a:pt x="396496" y="396325"/>
                </a:lnTo>
                <a:close/>
              </a:path>
              <a:path w="2555240" h="2554604">
                <a:moveTo>
                  <a:pt x="409202" y="409025"/>
                </a:moveTo>
                <a:lnTo>
                  <a:pt x="390901" y="409025"/>
                </a:lnTo>
                <a:lnTo>
                  <a:pt x="422638" y="440775"/>
                </a:lnTo>
                <a:lnTo>
                  <a:pt x="440965" y="440775"/>
                </a:lnTo>
                <a:lnTo>
                  <a:pt x="409202" y="409025"/>
                </a:lnTo>
                <a:close/>
              </a:path>
              <a:path w="2555240" h="2554604">
                <a:moveTo>
                  <a:pt x="440965" y="440775"/>
                </a:moveTo>
                <a:lnTo>
                  <a:pt x="422638" y="440775"/>
                </a:lnTo>
                <a:lnTo>
                  <a:pt x="428985" y="447125"/>
                </a:lnTo>
                <a:lnTo>
                  <a:pt x="447318" y="447125"/>
                </a:lnTo>
                <a:lnTo>
                  <a:pt x="440965" y="440775"/>
                </a:lnTo>
                <a:close/>
              </a:path>
              <a:path w="2555240" h="2554604">
                <a:moveTo>
                  <a:pt x="447318" y="447125"/>
                </a:moveTo>
                <a:lnTo>
                  <a:pt x="428985" y="447125"/>
                </a:lnTo>
                <a:lnTo>
                  <a:pt x="454374" y="472525"/>
                </a:lnTo>
                <a:lnTo>
                  <a:pt x="472729" y="472525"/>
                </a:lnTo>
                <a:lnTo>
                  <a:pt x="447318" y="447125"/>
                </a:lnTo>
                <a:close/>
              </a:path>
              <a:path w="2555240" h="2554604">
                <a:moveTo>
                  <a:pt x="472729" y="472525"/>
                </a:moveTo>
                <a:lnTo>
                  <a:pt x="454374" y="472525"/>
                </a:lnTo>
                <a:lnTo>
                  <a:pt x="460721" y="478875"/>
                </a:lnTo>
                <a:lnTo>
                  <a:pt x="479082" y="478875"/>
                </a:lnTo>
                <a:lnTo>
                  <a:pt x="472729" y="472525"/>
                </a:lnTo>
                <a:close/>
              </a:path>
              <a:path w="2555240" h="2554604">
                <a:moveTo>
                  <a:pt x="479082" y="478875"/>
                </a:moveTo>
                <a:lnTo>
                  <a:pt x="460721" y="478875"/>
                </a:lnTo>
                <a:lnTo>
                  <a:pt x="467069" y="485225"/>
                </a:lnTo>
                <a:lnTo>
                  <a:pt x="485434" y="485225"/>
                </a:lnTo>
                <a:lnTo>
                  <a:pt x="479082" y="478875"/>
                </a:lnTo>
                <a:close/>
              </a:path>
              <a:path w="2555240" h="2554604">
                <a:moveTo>
                  <a:pt x="485434" y="485225"/>
                </a:moveTo>
                <a:lnTo>
                  <a:pt x="467069" y="485225"/>
                </a:lnTo>
                <a:lnTo>
                  <a:pt x="473416" y="491575"/>
                </a:lnTo>
                <a:lnTo>
                  <a:pt x="491787" y="491575"/>
                </a:lnTo>
                <a:lnTo>
                  <a:pt x="485434" y="485225"/>
                </a:lnTo>
                <a:close/>
              </a:path>
              <a:path w="2555240" h="2554604">
                <a:moveTo>
                  <a:pt x="491787" y="491575"/>
                </a:moveTo>
                <a:lnTo>
                  <a:pt x="473416" y="491575"/>
                </a:lnTo>
                <a:lnTo>
                  <a:pt x="479763" y="497925"/>
                </a:lnTo>
                <a:lnTo>
                  <a:pt x="498140" y="497925"/>
                </a:lnTo>
                <a:lnTo>
                  <a:pt x="491787" y="491575"/>
                </a:lnTo>
                <a:close/>
              </a:path>
              <a:path w="2555240" h="2554604">
                <a:moveTo>
                  <a:pt x="498140" y="497925"/>
                </a:moveTo>
                <a:lnTo>
                  <a:pt x="479763" y="497925"/>
                </a:lnTo>
                <a:lnTo>
                  <a:pt x="486110" y="504275"/>
                </a:lnTo>
                <a:lnTo>
                  <a:pt x="504493" y="504275"/>
                </a:lnTo>
                <a:lnTo>
                  <a:pt x="498140" y="497925"/>
                </a:lnTo>
                <a:close/>
              </a:path>
              <a:path w="2555240" h="2554604">
                <a:moveTo>
                  <a:pt x="504493" y="504275"/>
                </a:moveTo>
                <a:lnTo>
                  <a:pt x="486110" y="504275"/>
                </a:lnTo>
                <a:lnTo>
                  <a:pt x="492458" y="510625"/>
                </a:lnTo>
                <a:lnTo>
                  <a:pt x="510845" y="510625"/>
                </a:lnTo>
                <a:lnTo>
                  <a:pt x="504493" y="504275"/>
                </a:lnTo>
                <a:close/>
              </a:path>
              <a:path w="2555240" h="2554604">
                <a:moveTo>
                  <a:pt x="510845" y="510625"/>
                </a:moveTo>
                <a:lnTo>
                  <a:pt x="492458" y="510625"/>
                </a:lnTo>
                <a:lnTo>
                  <a:pt x="498805" y="516975"/>
                </a:lnTo>
                <a:lnTo>
                  <a:pt x="517198" y="516975"/>
                </a:lnTo>
                <a:lnTo>
                  <a:pt x="510845" y="510625"/>
                </a:lnTo>
                <a:close/>
              </a:path>
              <a:path w="2555240" h="2554604">
                <a:moveTo>
                  <a:pt x="517198" y="516975"/>
                </a:moveTo>
                <a:lnTo>
                  <a:pt x="498805" y="516975"/>
                </a:lnTo>
                <a:lnTo>
                  <a:pt x="511499" y="529675"/>
                </a:lnTo>
                <a:lnTo>
                  <a:pt x="529904" y="529675"/>
                </a:lnTo>
                <a:lnTo>
                  <a:pt x="517198" y="516975"/>
                </a:lnTo>
                <a:close/>
              </a:path>
              <a:path w="2555240" h="2554604">
                <a:moveTo>
                  <a:pt x="529904" y="529675"/>
                </a:moveTo>
                <a:lnTo>
                  <a:pt x="511499" y="529675"/>
                </a:lnTo>
                <a:lnTo>
                  <a:pt x="517847" y="536025"/>
                </a:lnTo>
                <a:lnTo>
                  <a:pt x="536256" y="536025"/>
                </a:lnTo>
                <a:lnTo>
                  <a:pt x="529904" y="529675"/>
                </a:lnTo>
                <a:close/>
              </a:path>
              <a:path w="2555240" h="2554604">
                <a:moveTo>
                  <a:pt x="536256" y="536025"/>
                </a:moveTo>
                <a:lnTo>
                  <a:pt x="517847" y="536025"/>
                </a:lnTo>
                <a:lnTo>
                  <a:pt x="524194" y="542375"/>
                </a:lnTo>
                <a:lnTo>
                  <a:pt x="542609" y="542375"/>
                </a:lnTo>
                <a:lnTo>
                  <a:pt x="536256" y="536025"/>
                </a:lnTo>
                <a:close/>
              </a:path>
              <a:path w="2555240" h="2554604">
                <a:moveTo>
                  <a:pt x="542609" y="542375"/>
                </a:moveTo>
                <a:lnTo>
                  <a:pt x="524194" y="542375"/>
                </a:lnTo>
                <a:lnTo>
                  <a:pt x="530541" y="548725"/>
                </a:lnTo>
                <a:lnTo>
                  <a:pt x="548962" y="548725"/>
                </a:lnTo>
                <a:lnTo>
                  <a:pt x="542609" y="542375"/>
                </a:lnTo>
                <a:close/>
              </a:path>
              <a:path w="2555240" h="2554604">
                <a:moveTo>
                  <a:pt x="548962" y="548725"/>
                </a:moveTo>
                <a:lnTo>
                  <a:pt x="530541" y="548725"/>
                </a:lnTo>
                <a:lnTo>
                  <a:pt x="536888" y="555075"/>
                </a:lnTo>
                <a:lnTo>
                  <a:pt x="555315" y="555075"/>
                </a:lnTo>
                <a:lnTo>
                  <a:pt x="548962" y="548725"/>
                </a:lnTo>
                <a:close/>
              </a:path>
              <a:path w="2555240" h="2554604">
                <a:moveTo>
                  <a:pt x="555315" y="555075"/>
                </a:moveTo>
                <a:lnTo>
                  <a:pt x="536888" y="555075"/>
                </a:lnTo>
                <a:lnTo>
                  <a:pt x="543236" y="561425"/>
                </a:lnTo>
                <a:lnTo>
                  <a:pt x="561667" y="561425"/>
                </a:lnTo>
                <a:lnTo>
                  <a:pt x="555315" y="555075"/>
                </a:lnTo>
                <a:close/>
              </a:path>
              <a:path w="2555240" h="2554604">
                <a:moveTo>
                  <a:pt x="561667" y="561425"/>
                </a:moveTo>
                <a:lnTo>
                  <a:pt x="543236" y="561425"/>
                </a:lnTo>
                <a:lnTo>
                  <a:pt x="549583" y="567775"/>
                </a:lnTo>
                <a:lnTo>
                  <a:pt x="568020" y="567775"/>
                </a:lnTo>
                <a:lnTo>
                  <a:pt x="561667" y="561425"/>
                </a:lnTo>
                <a:close/>
              </a:path>
              <a:path w="2555240" h="2554604">
                <a:moveTo>
                  <a:pt x="568020" y="567775"/>
                </a:moveTo>
                <a:lnTo>
                  <a:pt x="549583" y="567775"/>
                </a:lnTo>
                <a:lnTo>
                  <a:pt x="555930" y="574125"/>
                </a:lnTo>
                <a:lnTo>
                  <a:pt x="574373" y="574125"/>
                </a:lnTo>
                <a:lnTo>
                  <a:pt x="568020" y="567775"/>
                </a:lnTo>
                <a:close/>
              </a:path>
              <a:path w="2555240" h="2554604">
                <a:moveTo>
                  <a:pt x="574373" y="574125"/>
                </a:moveTo>
                <a:lnTo>
                  <a:pt x="555930" y="574125"/>
                </a:lnTo>
                <a:lnTo>
                  <a:pt x="562278" y="580475"/>
                </a:lnTo>
                <a:lnTo>
                  <a:pt x="580725" y="580475"/>
                </a:lnTo>
                <a:lnTo>
                  <a:pt x="574373" y="574125"/>
                </a:lnTo>
                <a:close/>
              </a:path>
              <a:path w="2555240" h="2554604">
                <a:moveTo>
                  <a:pt x="580725" y="580475"/>
                </a:moveTo>
                <a:lnTo>
                  <a:pt x="562278" y="580475"/>
                </a:lnTo>
                <a:lnTo>
                  <a:pt x="568625" y="586825"/>
                </a:lnTo>
                <a:lnTo>
                  <a:pt x="587078" y="586825"/>
                </a:lnTo>
                <a:lnTo>
                  <a:pt x="580725" y="580475"/>
                </a:lnTo>
                <a:close/>
              </a:path>
              <a:path w="2555240" h="2554604">
                <a:moveTo>
                  <a:pt x="587078" y="586825"/>
                </a:moveTo>
                <a:lnTo>
                  <a:pt x="568625" y="586825"/>
                </a:lnTo>
                <a:lnTo>
                  <a:pt x="574972" y="593175"/>
                </a:lnTo>
                <a:lnTo>
                  <a:pt x="593431" y="593175"/>
                </a:lnTo>
                <a:lnTo>
                  <a:pt x="587078" y="586825"/>
                </a:lnTo>
                <a:close/>
              </a:path>
              <a:path w="2555240" h="2554604">
                <a:moveTo>
                  <a:pt x="593431" y="593175"/>
                </a:moveTo>
                <a:lnTo>
                  <a:pt x="574972" y="593175"/>
                </a:lnTo>
                <a:lnTo>
                  <a:pt x="581319" y="599525"/>
                </a:lnTo>
                <a:lnTo>
                  <a:pt x="599784" y="599525"/>
                </a:lnTo>
                <a:lnTo>
                  <a:pt x="593431" y="593175"/>
                </a:lnTo>
                <a:close/>
              </a:path>
              <a:path w="2555240" h="2554604">
                <a:moveTo>
                  <a:pt x="599784" y="599525"/>
                </a:moveTo>
                <a:lnTo>
                  <a:pt x="581319" y="599525"/>
                </a:lnTo>
                <a:lnTo>
                  <a:pt x="587667" y="605875"/>
                </a:lnTo>
                <a:lnTo>
                  <a:pt x="606136" y="605875"/>
                </a:lnTo>
                <a:lnTo>
                  <a:pt x="599784" y="599525"/>
                </a:lnTo>
                <a:close/>
              </a:path>
              <a:path w="2555240" h="2554604">
                <a:moveTo>
                  <a:pt x="606136" y="605875"/>
                </a:moveTo>
                <a:lnTo>
                  <a:pt x="587667" y="605875"/>
                </a:lnTo>
                <a:lnTo>
                  <a:pt x="594014" y="612225"/>
                </a:lnTo>
                <a:lnTo>
                  <a:pt x="612489" y="612225"/>
                </a:lnTo>
                <a:lnTo>
                  <a:pt x="606136" y="605875"/>
                </a:lnTo>
                <a:close/>
              </a:path>
              <a:path w="2555240" h="2554604">
                <a:moveTo>
                  <a:pt x="612489" y="612225"/>
                </a:moveTo>
                <a:lnTo>
                  <a:pt x="594014" y="612225"/>
                </a:lnTo>
                <a:lnTo>
                  <a:pt x="600361" y="618575"/>
                </a:lnTo>
                <a:lnTo>
                  <a:pt x="618842" y="618575"/>
                </a:lnTo>
                <a:lnTo>
                  <a:pt x="612489" y="612225"/>
                </a:lnTo>
                <a:close/>
              </a:path>
              <a:path w="2555240" h="2554604">
                <a:moveTo>
                  <a:pt x="618842" y="618575"/>
                </a:moveTo>
                <a:lnTo>
                  <a:pt x="600361" y="618575"/>
                </a:lnTo>
                <a:lnTo>
                  <a:pt x="606708" y="624925"/>
                </a:lnTo>
                <a:lnTo>
                  <a:pt x="625195" y="624925"/>
                </a:lnTo>
                <a:lnTo>
                  <a:pt x="618842" y="618575"/>
                </a:lnTo>
                <a:close/>
              </a:path>
              <a:path w="2555240" h="2554604">
                <a:moveTo>
                  <a:pt x="625195" y="624925"/>
                </a:moveTo>
                <a:lnTo>
                  <a:pt x="606708" y="624925"/>
                </a:lnTo>
                <a:lnTo>
                  <a:pt x="613056" y="631275"/>
                </a:lnTo>
                <a:lnTo>
                  <a:pt x="631547" y="631275"/>
                </a:lnTo>
                <a:lnTo>
                  <a:pt x="625195" y="624925"/>
                </a:lnTo>
                <a:close/>
              </a:path>
              <a:path w="2555240" h="2554604">
                <a:moveTo>
                  <a:pt x="631547" y="631275"/>
                </a:moveTo>
                <a:lnTo>
                  <a:pt x="613056" y="631275"/>
                </a:lnTo>
                <a:lnTo>
                  <a:pt x="619403" y="637625"/>
                </a:lnTo>
                <a:lnTo>
                  <a:pt x="637900" y="637625"/>
                </a:lnTo>
                <a:lnTo>
                  <a:pt x="631547" y="631275"/>
                </a:lnTo>
                <a:close/>
              </a:path>
              <a:path w="2555240" h="2554604">
                <a:moveTo>
                  <a:pt x="637900" y="637625"/>
                </a:moveTo>
                <a:lnTo>
                  <a:pt x="619403" y="637625"/>
                </a:lnTo>
                <a:lnTo>
                  <a:pt x="625750" y="643975"/>
                </a:lnTo>
                <a:lnTo>
                  <a:pt x="644253" y="643975"/>
                </a:lnTo>
                <a:lnTo>
                  <a:pt x="637900" y="637625"/>
                </a:lnTo>
                <a:close/>
              </a:path>
              <a:path w="2555240" h="2554604">
                <a:moveTo>
                  <a:pt x="644253" y="643975"/>
                </a:moveTo>
                <a:lnTo>
                  <a:pt x="625750" y="643975"/>
                </a:lnTo>
                <a:lnTo>
                  <a:pt x="632097" y="650325"/>
                </a:lnTo>
                <a:lnTo>
                  <a:pt x="650606" y="650325"/>
                </a:lnTo>
                <a:lnTo>
                  <a:pt x="644253" y="643975"/>
                </a:lnTo>
                <a:close/>
              </a:path>
              <a:path w="2555240" h="2554604">
                <a:moveTo>
                  <a:pt x="650606" y="650325"/>
                </a:moveTo>
                <a:lnTo>
                  <a:pt x="632097" y="650325"/>
                </a:lnTo>
                <a:lnTo>
                  <a:pt x="638445" y="656675"/>
                </a:lnTo>
                <a:lnTo>
                  <a:pt x="656958" y="656675"/>
                </a:lnTo>
                <a:lnTo>
                  <a:pt x="650606" y="650325"/>
                </a:lnTo>
                <a:close/>
              </a:path>
              <a:path w="2555240" h="2554604">
                <a:moveTo>
                  <a:pt x="656958" y="656675"/>
                </a:moveTo>
                <a:lnTo>
                  <a:pt x="638445" y="656675"/>
                </a:lnTo>
                <a:lnTo>
                  <a:pt x="644792" y="663025"/>
                </a:lnTo>
                <a:lnTo>
                  <a:pt x="663311" y="663025"/>
                </a:lnTo>
                <a:lnTo>
                  <a:pt x="656958" y="656675"/>
                </a:lnTo>
                <a:close/>
              </a:path>
              <a:path w="2555240" h="2554604">
                <a:moveTo>
                  <a:pt x="663311" y="663025"/>
                </a:moveTo>
                <a:lnTo>
                  <a:pt x="644792" y="663025"/>
                </a:lnTo>
                <a:lnTo>
                  <a:pt x="651139" y="669375"/>
                </a:lnTo>
                <a:lnTo>
                  <a:pt x="669664" y="669375"/>
                </a:lnTo>
                <a:lnTo>
                  <a:pt x="663311" y="663025"/>
                </a:lnTo>
                <a:close/>
              </a:path>
              <a:path w="2555240" h="2554604">
                <a:moveTo>
                  <a:pt x="669664" y="669375"/>
                </a:moveTo>
                <a:lnTo>
                  <a:pt x="651139" y="669375"/>
                </a:lnTo>
                <a:lnTo>
                  <a:pt x="657486" y="675725"/>
                </a:lnTo>
                <a:lnTo>
                  <a:pt x="676017" y="675725"/>
                </a:lnTo>
                <a:lnTo>
                  <a:pt x="669664" y="669375"/>
                </a:lnTo>
                <a:close/>
              </a:path>
              <a:path w="2555240" h="2554604">
                <a:moveTo>
                  <a:pt x="676017" y="675725"/>
                </a:moveTo>
                <a:lnTo>
                  <a:pt x="657486" y="675725"/>
                </a:lnTo>
                <a:lnTo>
                  <a:pt x="663834" y="682075"/>
                </a:lnTo>
                <a:lnTo>
                  <a:pt x="682369" y="682075"/>
                </a:lnTo>
                <a:lnTo>
                  <a:pt x="676017" y="675725"/>
                </a:lnTo>
                <a:close/>
              </a:path>
              <a:path w="2555240" h="2554604">
                <a:moveTo>
                  <a:pt x="682369" y="682075"/>
                </a:moveTo>
                <a:lnTo>
                  <a:pt x="663834" y="682075"/>
                </a:lnTo>
                <a:lnTo>
                  <a:pt x="670181" y="688425"/>
                </a:lnTo>
                <a:lnTo>
                  <a:pt x="688722" y="688425"/>
                </a:lnTo>
                <a:lnTo>
                  <a:pt x="682369" y="682075"/>
                </a:lnTo>
                <a:close/>
              </a:path>
              <a:path w="2555240" h="2554604">
                <a:moveTo>
                  <a:pt x="688722" y="688425"/>
                </a:moveTo>
                <a:lnTo>
                  <a:pt x="670181" y="688425"/>
                </a:lnTo>
                <a:lnTo>
                  <a:pt x="676528" y="694775"/>
                </a:lnTo>
                <a:lnTo>
                  <a:pt x="695075" y="694775"/>
                </a:lnTo>
                <a:lnTo>
                  <a:pt x="688722" y="688425"/>
                </a:lnTo>
                <a:close/>
              </a:path>
              <a:path w="2555240" h="2554604">
                <a:moveTo>
                  <a:pt x="695075" y="694775"/>
                </a:moveTo>
                <a:lnTo>
                  <a:pt x="676528" y="694775"/>
                </a:lnTo>
                <a:lnTo>
                  <a:pt x="682876" y="701125"/>
                </a:lnTo>
                <a:lnTo>
                  <a:pt x="701427" y="701125"/>
                </a:lnTo>
                <a:lnTo>
                  <a:pt x="695075" y="694775"/>
                </a:lnTo>
                <a:close/>
              </a:path>
              <a:path w="2555240" h="2554604">
                <a:moveTo>
                  <a:pt x="701427" y="701125"/>
                </a:moveTo>
                <a:lnTo>
                  <a:pt x="682876" y="701125"/>
                </a:lnTo>
                <a:lnTo>
                  <a:pt x="689223" y="707475"/>
                </a:lnTo>
                <a:lnTo>
                  <a:pt x="707780" y="707475"/>
                </a:lnTo>
                <a:lnTo>
                  <a:pt x="701427" y="701125"/>
                </a:lnTo>
                <a:close/>
              </a:path>
              <a:path w="2555240" h="2554604">
                <a:moveTo>
                  <a:pt x="707780" y="707475"/>
                </a:moveTo>
                <a:lnTo>
                  <a:pt x="689223" y="707475"/>
                </a:lnTo>
                <a:lnTo>
                  <a:pt x="695570" y="713825"/>
                </a:lnTo>
                <a:lnTo>
                  <a:pt x="714133" y="713825"/>
                </a:lnTo>
                <a:lnTo>
                  <a:pt x="707780" y="707475"/>
                </a:lnTo>
                <a:close/>
              </a:path>
              <a:path w="2555240" h="2554604">
                <a:moveTo>
                  <a:pt x="714133" y="713825"/>
                </a:moveTo>
                <a:lnTo>
                  <a:pt x="695570" y="713825"/>
                </a:lnTo>
                <a:lnTo>
                  <a:pt x="701917" y="720175"/>
                </a:lnTo>
                <a:lnTo>
                  <a:pt x="720486" y="720175"/>
                </a:lnTo>
                <a:lnTo>
                  <a:pt x="714133" y="713825"/>
                </a:lnTo>
                <a:close/>
              </a:path>
              <a:path w="2555240" h="2554604">
                <a:moveTo>
                  <a:pt x="720486" y="720175"/>
                </a:moveTo>
                <a:lnTo>
                  <a:pt x="701917" y="720175"/>
                </a:lnTo>
                <a:lnTo>
                  <a:pt x="708265" y="726525"/>
                </a:lnTo>
                <a:lnTo>
                  <a:pt x="726838" y="726525"/>
                </a:lnTo>
                <a:lnTo>
                  <a:pt x="720486" y="720175"/>
                </a:lnTo>
                <a:close/>
              </a:path>
              <a:path w="2555240" h="2554604">
                <a:moveTo>
                  <a:pt x="726838" y="726525"/>
                </a:moveTo>
                <a:lnTo>
                  <a:pt x="708265" y="726525"/>
                </a:lnTo>
                <a:lnTo>
                  <a:pt x="714612" y="732875"/>
                </a:lnTo>
                <a:lnTo>
                  <a:pt x="733191" y="732875"/>
                </a:lnTo>
                <a:lnTo>
                  <a:pt x="726838" y="726525"/>
                </a:lnTo>
                <a:close/>
              </a:path>
              <a:path w="2555240" h="2554604">
                <a:moveTo>
                  <a:pt x="733191" y="732875"/>
                </a:moveTo>
                <a:lnTo>
                  <a:pt x="714612" y="732875"/>
                </a:lnTo>
                <a:lnTo>
                  <a:pt x="727306" y="745575"/>
                </a:lnTo>
                <a:lnTo>
                  <a:pt x="745897" y="745575"/>
                </a:lnTo>
                <a:lnTo>
                  <a:pt x="733191" y="732875"/>
                </a:lnTo>
                <a:close/>
              </a:path>
              <a:path w="2555240" h="2554604">
                <a:moveTo>
                  <a:pt x="745897" y="745575"/>
                </a:moveTo>
                <a:lnTo>
                  <a:pt x="727306" y="745575"/>
                </a:lnTo>
                <a:lnTo>
                  <a:pt x="733654" y="751925"/>
                </a:lnTo>
                <a:lnTo>
                  <a:pt x="752249" y="751925"/>
                </a:lnTo>
                <a:lnTo>
                  <a:pt x="745897" y="745575"/>
                </a:lnTo>
                <a:close/>
              </a:path>
              <a:path w="2555240" h="2554604">
                <a:moveTo>
                  <a:pt x="752249" y="751925"/>
                </a:moveTo>
                <a:lnTo>
                  <a:pt x="733654" y="751925"/>
                </a:lnTo>
                <a:lnTo>
                  <a:pt x="740001" y="758275"/>
                </a:lnTo>
                <a:lnTo>
                  <a:pt x="758602" y="758275"/>
                </a:lnTo>
                <a:lnTo>
                  <a:pt x="752249" y="751925"/>
                </a:lnTo>
                <a:close/>
              </a:path>
              <a:path w="2555240" h="2554604">
                <a:moveTo>
                  <a:pt x="758602" y="758275"/>
                </a:moveTo>
                <a:lnTo>
                  <a:pt x="740001" y="758275"/>
                </a:lnTo>
                <a:lnTo>
                  <a:pt x="746348" y="764625"/>
                </a:lnTo>
                <a:lnTo>
                  <a:pt x="764955" y="764625"/>
                </a:lnTo>
                <a:lnTo>
                  <a:pt x="758602" y="758275"/>
                </a:lnTo>
                <a:close/>
              </a:path>
              <a:path w="2555240" h="2554604">
                <a:moveTo>
                  <a:pt x="764955" y="764625"/>
                </a:moveTo>
                <a:lnTo>
                  <a:pt x="746348" y="764625"/>
                </a:lnTo>
                <a:lnTo>
                  <a:pt x="759043" y="777325"/>
                </a:lnTo>
                <a:lnTo>
                  <a:pt x="777660" y="777325"/>
                </a:lnTo>
                <a:lnTo>
                  <a:pt x="764955" y="764625"/>
                </a:lnTo>
                <a:close/>
              </a:path>
              <a:path w="2555240" h="2554604">
                <a:moveTo>
                  <a:pt x="777660" y="777325"/>
                </a:moveTo>
                <a:lnTo>
                  <a:pt x="759043" y="777325"/>
                </a:lnTo>
                <a:lnTo>
                  <a:pt x="765390" y="783675"/>
                </a:lnTo>
                <a:lnTo>
                  <a:pt x="784013" y="783675"/>
                </a:lnTo>
                <a:lnTo>
                  <a:pt x="777660" y="777325"/>
                </a:lnTo>
                <a:close/>
              </a:path>
              <a:path w="2555240" h="2554604">
                <a:moveTo>
                  <a:pt x="784013" y="783675"/>
                </a:moveTo>
                <a:lnTo>
                  <a:pt x="765390" y="783675"/>
                </a:lnTo>
                <a:lnTo>
                  <a:pt x="771737" y="790025"/>
                </a:lnTo>
                <a:lnTo>
                  <a:pt x="790366" y="790025"/>
                </a:lnTo>
                <a:lnTo>
                  <a:pt x="784013" y="783675"/>
                </a:lnTo>
                <a:close/>
              </a:path>
              <a:path w="2555240" h="2554604">
                <a:moveTo>
                  <a:pt x="790366" y="790025"/>
                </a:moveTo>
                <a:lnTo>
                  <a:pt x="771737" y="790025"/>
                </a:lnTo>
                <a:lnTo>
                  <a:pt x="778085" y="796375"/>
                </a:lnTo>
                <a:lnTo>
                  <a:pt x="796718" y="796375"/>
                </a:lnTo>
                <a:lnTo>
                  <a:pt x="790366" y="790025"/>
                </a:lnTo>
                <a:close/>
              </a:path>
              <a:path w="2555240" h="2554604">
                <a:moveTo>
                  <a:pt x="796718" y="796375"/>
                </a:moveTo>
                <a:lnTo>
                  <a:pt x="778085" y="796375"/>
                </a:lnTo>
                <a:lnTo>
                  <a:pt x="790779" y="809075"/>
                </a:lnTo>
                <a:lnTo>
                  <a:pt x="809424" y="809075"/>
                </a:lnTo>
                <a:lnTo>
                  <a:pt x="796718" y="796375"/>
                </a:lnTo>
                <a:close/>
              </a:path>
              <a:path w="2555240" h="2554604">
                <a:moveTo>
                  <a:pt x="809424" y="809075"/>
                </a:moveTo>
                <a:lnTo>
                  <a:pt x="790779" y="809075"/>
                </a:lnTo>
                <a:lnTo>
                  <a:pt x="797126" y="815425"/>
                </a:lnTo>
                <a:lnTo>
                  <a:pt x="815777" y="815425"/>
                </a:lnTo>
                <a:lnTo>
                  <a:pt x="809424" y="809075"/>
                </a:lnTo>
                <a:close/>
              </a:path>
              <a:path w="2555240" h="2554604">
                <a:moveTo>
                  <a:pt x="815777" y="815425"/>
                </a:moveTo>
                <a:lnTo>
                  <a:pt x="797126" y="815425"/>
                </a:lnTo>
                <a:lnTo>
                  <a:pt x="803474" y="821775"/>
                </a:lnTo>
                <a:lnTo>
                  <a:pt x="822129" y="821775"/>
                </a:lnTo>
                <a:lnTo>
                  <a:pt x="815777" y="815425"/>
                </a:lnTo>
                <a:close/>
              </a:path>
              <a:path w="2555240" h="2554604">
                <a:moveTo>
                  <a:pt x="822129" y="821775"/>
                </a:moveTo>
                <a:lnTo>
                  <a:pt x="803474" y="821775"/>
                </a:lnTo>
                <a:lnTo>
                  <a:pt x="809821" y="828125"/>
                </a:lnTo>
                <a:lnTo>
                  <a:pt x="828482" y="828125"/>
                </a:lnTo>
                <a:lnTo>
                  <a:pt x="822129" y="821775"/>
                </a:lnTo>
                <a:close/>
              </a:path>
              <a:path w="2555240" h="2554604">
                <a:moveTo>
                  <a:pt x="828482" y="828125"/>
                </a:moveTo>
                <a:lnTo>
                  <a:pt x="809821" y="828125"/>
                </a:lnTo>
                <a:lnTo>
                  <a:pt x="816168" y="834475"/>
                </a:lnTo>
                <a:lnTo>
                  <a:pt x="834835" y="834475"/>
                </a:lnTo>
                <a:lnTo>
                  <a:pt x="828482" y="828125"/>
                </a:lnTo>
                <a:close/>
              </a:path>
              <a:path w="2555240" h="2554604">
                <a:moveTo>
                  <a:pt x="834835" y="834475"/>
                </a:moveTo>
                <a:lnTo>
                  <a:pt x="816168" y="834475"/>
                </a:lnTo>
                <a:lnTo>
                  <a:pt x="822515" y="840825"/>
                </a:lnTo>
                <a:lnTo>
                  <a:pt x="841188" y="840825"/>
                </a:lnTo>
                <a:lnTo>
                  <a:pt x="834835" y="834475"/>
                </a:lnTo>
                <a:close/>
              </a:path>
              <a:path w="2555240" h="2554604">
                <a:moveTo>
                  <a:pt x="841188" y="840825"/>
                </a:moveTo>
                <a:lnTo>
                  <a:pt x="822515" y="840825"/>
                </a:lnTo>
                <a:lnTo>
                  <a:pt x="828863" y="847175"/>
                </a:lnTo>
                <a:lnTo>
                  <a:pt x="847540" y="847175"/>
                </a:lnTo>
                <a:lnTo>
                  <a:pt x="841188" y="840825"/>
                </a:lnTo>
                <a:close/>
              </a:path>
              <a:path w="2555240" h="2554604">
                <a:moveTo>
                  <a:pt x="847540" y="847175"/>
                </a:moveTo>
                <a:lnTo>
                  <a:pt x="828863" y="847175"/>
                </a:lnTo>
                <a:lnTo>
                  <a:pt x="835210" y="853525"/>
                </a:lnTo>
                <a:lnTo>
                  <a:pt x="853893" y="853525"/>
                </a:lnTo>
                <a:lnTo>
                  <a:pt x="847540" y="847175"/>
                </a:lnTo>
                <a:close/>
              </a:path>
              <a:path w="2555240" h="2554604">
                <a:moveTo>
                  <a:pt x="853893" y="853525"/>
                </a:moveTo>
                <a:lnTo>
                  <a:pt x="835210" y="853525"/>
                </a:lnTo>
                <a:lnTo>
                  <a:pt x="841557" y="859875"/>
                </a:lnTo>
                <a:lnTo>
                  <a:pt x="860246" y="859875"/>
                </a:lnTo>
                <a:lnTo>
                  <a:pt x="853893" y="853525"/>
                </a:lnTo>
                <a:close/>
              </a:path>
              <a:path w="2555240" h="2554604">
                <a:moveTo>
                  <a:pt x="860246" y="859875"/>
                </a:moveTo>
                <a:lnTo>
                  <a:pt x="841557" y="859875"/>
                </a:lnTo>
                <a:lnTo>
                  <a:pt x="847904" y="866225"/>
                </a:lnTo>
                <a:lnTo>
                  <a:pt x="866599" y="866225"/>
                </a:lnTo>
                <a:lnTo>
                  <a:pt x="860246" y="859875"/>
                </a:lnTo>
                <a:close/>
              </a:path>
              <a:path w="2555240" h="2554604">
                <a:moveTo>
                  <a:pt x="866599" y="866225"/>
                </a:moveTo>
                <a:lnTo>
                  <a:pt x="847904" y="866225"/>
                </a:lnTo>
                <a:lnTo>
                  <a:pt x="854252" y="872575"/>
                </a:lnTo>
                <a:lnTo>
                  <a:pt x="872951" y="872575"/>
                </a:lnTo>
                <a:lnTo>
                  <a:pt x="866599" y="866225"/>
                </a:lnTo>
                <a:close/>
              </a:path>
              <a:path w="2555240" h="2554604">
                <a:moveTo>
                  <a:pt x="872951" y="872575"/>
                </a:moveTo>
                <a:lnTo>
                  <a:pt x="854252" y="872575"/>
                </a:lnTo>
                <a:lnTo>
                  <a:pt x="860599" y="878925"/>
                </a:lnTo>
                <a:lnTo>
                  <a:pt x="879304" y="878925"/>
                </a:lnTo>
                <a:lnTo>
                  <a:pt x="872951" y="872575"/>
                </a:lnTo>
                <a:close/>
              </a:path>
              <a:path w="2555240" h="2554604">
                <a:moveTo>
                  <a:pt x="879304" y="878925"/>
                </a:moveTo>
                <a:lnTo>
                  <a:pt x="860599" y="878925"/>
                </a:lnTo>
                <a:lnTo>
                  <a:pt x="866946" y="885275"/>
                </a:lnTo>
                <a:lnTo>
                  <a:pt x="885657" y="885275"/>
                </a:lnTo>
                <a:lnTo>
                  <a:pt x="879304" y="878925"/>
                </a:lnTo>
                <a:close/>
              </a:path>
              <a:path w="2555240" h="2554604">
                <a:moveTo>
                  <a:pt x="885657" y="885275"/>
                </a:moveTo>
                <a:lnTo>
                  <a:pt x="866946" y="885275"/>
                </a:lnTo>
                <a:lnTo>
                  <a:pt x="873294" y="891625"/>
                </a:lnTo>
                <a:lnTo>
                  <a:pt x="892010" y="891625"/>
                </a:lnTo>
                <a:lnTo>
                  <a:pt x="885657" y="885275"/>
                </a:lnTo>
                <a:close/>
              </a:path>
              <a:path w="2555240" h="2554604">
                <a:moveTo>
                  <a:pt x="892010" y="891625"/>
                </a:moveTo>
                <a:lnTo>
                  <a:pt x="873294" y="891625"/>
                </a:lnTo>
                <a:lnTo>
                  <a:pt x="879641" y="897975"/>
                </a:lnTo>
                <a:lnTo>
                  <a:pt x="898362" y="897975"/>
                </a:lnTo>
                <a:lnTo>
                  <a:pt x="892010" y="891625"/>
                </a:lnTo>
                <a:close/>
              </a:path>
              <a:path w="2555240" h="2554604">
                <a:moveTo>
                  <a:pt x="898362" y="897975"/>
                </a:moveTo>
                <a:lnTo>
                  <a:pt x="879641" y="897975"/>
                </a:lnTo>
                <a:lnTo>
                  <a:pt x="885988" y="904325"/>
                </a:lnTo>
                <a:lnTo>
                  <a:pt x="904715" y="904325"/>
                </a:lnTo>
                <a:lnTo>
                  <a:pt x="898362" y="897975"/>
                </a:lnTo>
                <a:close/>
              </a:path>
              <a:path w="2555240" h="2554604">
                <a:moveTo>
                  <a:pt x="904715" y="904325"/>
                </a:moveTo>
                <a:lnTo>
                  <a:pt x="885988" y="904325"/>
                </a:lnTo>
                <a:lnTo>
                  <a:pt x="892335" y="910675"/>
                </a:lnTo>
                <a:lnTo>
                  <a:pt x="911068" y="910675"/>
                </a:lnTo>
                <a:lnTo>
                  <a:pt x="904715" y="904325"/>
                </a:lnTo>
                <a:close/>
              </a:path>
              <a:path w="2555240" h="2554604">
                <a:moveTo>
                  <a:pt x="911068" y="910675"/>
                </a:moveTo>
                <a:lnTo>
                  <a:pt x="892335" y="910675"/>
                </a:lnTo>
                <a:lnTo>
                  <a:pt x="898683" y="917025"/>
                </a:lnTo>
                <a:lnTo>
                  <a:pt x="917420" y="917025"/>
                </a:lnTo>
                <a:lnTo>
                  <a:pt x="911068" y="910675"/>
                </a:lnTo>
                <a:close/>
              </a:path>
              <a:path w="2555240" h="2554604">
                <a:moveTo>
                  <a:pt x="917420" y="917025"/>
                </a:moveTo>
                <a:lnTo>
                  <a:pt x="898683" y="917025"/>
                </a:lnTo>
                <a:lnTo>
                  <a:pt x="905030" y="923375"/>
                </a:lnTo>
                <a:lnTo>
                  <a:pt x="923773" y="923375"/>
                </a:lnTo>
                <a:lnTo>
                  <a:pt x="917420" y="917025"/>
                </a:lnTo>
                <a:close/>
              </a:path>
              <a:path w="2555240" h="2554604">
                <a:moveTo>
                  <a:pt x="923773" y="923375"/>
                </a:moveTo>
                <a:lnTo>
                  <a:pt x="905030" y="923375"/>
                </a:lnTo>
                <a:lnTo>
                  <a:pt x="911377" y="929725"/>
                </a:lnTo>
                <a:lnTo>
                  <a:pt x="930126" y="929725"/>
                </a:lnTo>
                <a:lnTo>
                  <a:pt x="923773" y="923375"/>
                </a:lnTo>
                <a:close/>
              </a:path>
              <a:path w="2555240" h="2554604">
                <a:moveTo>
                  <a:pt x="930126" y="929725"/>
                </a:moveTo>
                <a:lnTo>
                  <a:pt x="911377" y="929725"/>
                </a:lnTo>
                <a:lnTo>
                  <a:pt x="1005317" y="1023705"/>
                </a:lnTo>
                <a:lnTo>
                  <a:pt x="1024146" y="1023705"/>
                </a:lnTo>
                <a:lnTo>
                  <a:pt x="930126" y="929725"/>
                </a:lnTo>
                <a:close/>
              </a:path>
              <a:path w="2555240" h="2554604">
                <a:moveTo>
                  <a:pt x="1024146" y="1023705"/>
                </a:moveTo>
                <a:lnTo>
                  <a:pt x="1005317" y="1023705"/>
                </a:lnTo>
                <a:lnTo>
                  <a:pt x="1014203" y="1032595"/>
                </a:lnTo>
                <a:lnTo>
                  <a:pt x="1033040" y="1032595"/>
                </a:lnTo>
                <a:lnTo>
                  <a:pt x="1024146" y="1023705"/>
                </a:lnTo>
                <a:close/>
              </a:path>
              <a:path w="2555240" h="2554604">
                <a:moveTo>
                  <a:pt x="1033040" y="1032595"/>
                </a:moveTo>
                <a:lnTo>
                  <a:pt x="1014203" y="1032595"/>
                </a:lnTo>
                <a:lnTo>
                  <a:pt x="1064981" y="1083395"/>
                </a:lnTo>
                <a:lnTo>
                  <a:pt x="1083862" y="1083395"/>
                </a:lnTo>
                <a:lnTo>
                  <a:pt x="1033040" y="1032595"/>
                </a:lnTo>
                <a:close/>
              </a:path>
              <a:path w="2555240" h="2554604">
                <a:moveTo>
                  <a:pt x="1083862" y="1083395"/>
                </a:moveTo>
                <a:lnTo>
                  <a:pt x="1064981" y="1083395"/>
                </a:lnTo>
                <a:lnTo>
                  <a:pt x="1071328" y="1089745"/>
                </a:lnTo>
                <a:lnTo>
                  <a:pt x="1090215" y="1089745"/>
                </a:lnTo>
                <a:lnTo>
                  <a:pt x="1083862" y="1083395"/>
                </a:lnTo>
                <a:close/>
              </a:path>
              <a:path w="2555240" h="2554604">
                <a:moveTo>
                  <a:pt x="1090215" y="1089745"/>
                </a:moveTo>
                <a:lnTo>
                  <a:pt x="1071328" y="1089745"/>
                </a:lnTo>
                <a:lnTo>
                  <a:pt x="1077675" y="1096095"/>
                </a:lnTo>
                <a:lnTo>
                  <a:pt x="1096568" y="1096095"/>
                </a:lnTo>
                <a:lnTo>
                  <a:pt x="1090215" y="1089745"/>
                </a:lnTo>
                <a:close/>
              </a:path>
              <a:path w="2555240" h="2554604">
                <a:moveTo>
                  <a:pt x="1096568" y="1096095"/>
                </a:moveTo>
                <a:lnTo>
                  <a:pt x="1077675" y="1096095"/>
                </a:lnTo>
                <a:lnTo>
                  <a:pt x="1084023" y="1102445"/>
                </a:lnTo>
                <a:lnTo>
                  <a:pt x="1102920" y="1102445"/>
                </a:lnTo>
                <a:lnTo>
                  <a:pt x="1096568" y="1096095"/>
                </a:lnTo>
                <a:close/>
              </a:path>
              <a:path w="2555240" h="2554604">
                <a:moveTo>
                  <a:pt x="1102920" y="1102445"/>
                </a:moveTo>
                <a:lnTo>
                  <a:pt x="1084023" y="1102445"/>
                </a:lnTo>
                <a:lnTo>
                  <a:pt x="1096717" y="1115145"/>
                </a:lnTo>
                <a:lnTo>
                  <a:pt x="1115626" y="1115145"/>
                </a:lnTo>
                <a:lnTo>
                  <a:pt x="1102920" y="1102445"/>
                </a:lnTo>
                <a:close/>
              </a:path>
              <a:path w="2555240" h="2554604">
                <a:moveTo>
                  <a:pt x="1115626" y="1115145"/>
                </a:moveTo>
                <a:lnTo>
                  <a:pt x="1096717" y="1115145"/>
                </a:lnTo>
                <a:lnTo>
                  <a:pt x="1115759" y="1134195"/>
                </a:lnTo>
                <a:lnTo>
                  <a:pt x="1134684" y="1134195"/>
                </a:lnTo>
                <a:lnTo>
                  <a:pt x="1115626" y="1115145"/>
                </a:lnTo>
                <a:close/>
              </a:path>
              <a:path w="2555240" h="2554604">
                <a:moveTo>
                  <a:pt x="1134684" y="1134195"/>
                </a:moveTo>
                <a:lnTo>
                  <a:pt x="1115759" y="1134195"/>
                </a:lnTo>
                <a:lnTo>
                  <a:pt x="1122106" y="1140545"/>
                </a:lnTo>
                <a:lnTo>
                  <a:pt x="1141037" y="1140545"/>
                </a:lnTo>
                <a:lnTo>
                  <a:pt x="1134684" y="1134195"/>
                </a:lnTo>
                <a:close/>
              </a:path>
              <a:path w="2555240" h="2554604">
                <a:moveTo>
                  <a:pt x="1141037" y="1140545"/>
                </a:moveTo>
                <a:lnTo>
                  <a:pt x="1122106" y="1140545"/>
                </a:lnTo>
                <a:lnTo>
                  <a:pt x="1141148" y="1159595"/>
                </a:lnTo>
                <a:lnTo>
                  <a:pt x="1160095" y="1159595"/>
                </a:lnTo>
                <a:lnTo>
                  <a:pt x="1141037" y="1140545"/>
                </a:lnTo>
                <a:close/>
              </a:path>
              <a:path w="2555240" h="2554604">
                <a:moveTo>
                  <a:pt x="1160095" y="1159595"/>
                </a:moveTo>
                <a:lnTo>
                  <a:pt x="1141148" y="1159595"/>
                </a:lnTo>
                <a:lnTo>
                  <a:pt x="1144956" y="1163405"/>
                </a:lnTo>
                <a:lnTo>
                  <a:pt x="1163907" y="1163405"/>
                </a:lnTo>
                <a:lnTo>
                  <a:pt x="1160095" y="1159595"/>
                </a:lnTo>
                <a:close/>
              </a:path>
              <a:path w="2555240" h="2554604">
                <a:moveTo>
                  <a:pt x="1163907" y="1163405"/>
                </a:moveTo>
                <a:lnTo>
                  <a:pt x="1144956" y="1163405"/>
                </a:lnTo>
                <a:lnTo>
                  <a:pt x="1160190" y="1178645"/>
                </a:lnTo>
                <a:lnTo>
                  <a:pt x="1179153" y="1178645"/>
                </a:lnTo>
                <a:lnTo>
                  <a:pt x="1163907" y="1163405"/>
                </a:lnTo>
                <a:close/>
              </a:path>
              <a:path w="2555240" h="2554604">
                <a:moveTo>
                  <a:pt x="1179153" y="1178645"/>
                </a:moveTo>
                <a:lnTo>
                  <a:pt x="1160190" y="1178645"/>
                </a:lnTo>
                <a:lnTo>
                  <a:pt x="1176693" y="1195155"/>
                </a:lnTo>
                <a:lnTo>
                  <a:pt x="1195670" y="1195155"/>
                </a:lnTo>
                <a:lnTo>
                  <a:pt x="1179153" y="1178645"/>
                </a:lnTo>
                <a:close/>
              </a:path>
              <a:path w="2555240" h="2554604">
                <a:moveTo>
                  <a:pt x="1195670" y="1195155"/>
                </a:moveTo>
                <a:lnTo>
                  <a:pt x="1176693" y="1195155"/>
                </a:lnTo>
                <a:lnTo>
                  <a:pt x="1183040" y="1201505"/>
                </a:lnTo>
                <a:lnTo>
                  <a:pt x="1202023" y="1201505"/>
                </a:lnTo>
                <a:lnTo>
                  <a:pt x="1195670" y="1195155"/>
                </a:lnTo>
                <a:close/>
              </a:path>
              <a:path w="2555240" h="2554604">
                <a:moveTo>
                  <a:pt x="1202023" y="1201505"/>
                </a:moveTo>
                <a:lnTo>
                  <a:pt x="1183040" y="1201505"/>
                </a:lnTo>
                <a:lnTo>
                  <a:pt x="1191926" y="1210395"/>
                </a:lnTo>
                <a:lnTo>
                  <a:pt x="1210917" y="1210395"/>
                </a:lnTo>
                <a:lnTo>
                  <a:pt x="1202023" y="1201505"/>
                </a:lnTo>
                <a:close/>
              </a:path>
              <a:path w="2555240" h="2554604">
                <a:moveTo>
                  <a:pt x="1210917" y="1210395"/>
                </a:moveTo>
                <a:lnTo>
                  <a:pt x="1191926" y="1210395"/>
                </a:lnTo>
                <a:lnTo>
                  <a:pt x="1214776" y="1233255"/>
                </a:lnTo>
                <a:lnTo>
                  <a:pt x="1233787" y="1233255"/>
                </a:lnTo>
                <a:lnTo>
                  <a:pt x="1210917" y="1210395"/>
                </a:lnTo>
                <a:close/>
              </a:path>
              <a:path w="2555240" h="2554604">
                <a:moveTo>
                  <a:pt x="1233787" y="1233255"/>
                </a:moveTo>
                <a:lnTo>
                  <a:pt x="1214776" y="1233255"/>
                </a:lnTo>
                <a:lnTo>
                  <a:pt x="1259207" y="1277705"/>
                </a:lnTo>
                <a:lnTo>
                  <a:pt x="1278256" y="1277705"/>
                </a:lnTo>
                <a:lnTo>
                  <a:pt x="1233787" y="1233255"/>
                </a:lnTo>
                <a:close/>
              </a:path>
              <a:path w="2555240" h="2554604">
                <a:moveTo>
                  <a:pt x="1278256" y="1277705"/>
                </a:moveTo>
                <a:lnTo>
                  <a:pt x="1259207" y="1277705"/>
                </a:lnTo>
                <a:lnTo>
                  <a:pt x="1335374" y="1353905"/>
                </a:lnTo>
                <a:lnTo>
                  <a:pt x="1354489" y="1353905"/>
                </a:lnTo>
                <a:lnTo>
                  <a:pt x="1278256" y="1277705"/>
                </a:lnTo>
                <a:close/>
              </a:path>
              <a:path w="2555240" h="2554604">
                <a:moveTo>
                  <a:pt x="1354489" y="1353905"/>
                </a:moveTo>
                <a:lnTo>
                  <a:pt x="1335374" y="1353905"/>
                </a:lnTo>
                <a:lnTo>
                  <a:pt x="1344261" y="1362795"/>
                </a:lnTo>
                <a:lnTo>
                  <a:pt x="1363383" y="1362795"/>
                </a:lnTo>
                <a:lnTo>
                  <a:pt x="1354489" y="1353905"/>
                </a:lnTo>
                <a:close/>
              </a:path>
              <a:path w="2555240" h="2554604">
                <a:moveTo>
                  <a:pt x="1363383" y="1362795"/>
                </a:moveTo>
                <a:lnTo>
                  <a:pt x="1344261" y="1362795"/>
                </a:lnTo>
                <a:lnTo>
                  <a:pt x="1356955" y="1375495"/>
                </a:lnTo>
                <a:lnTo>
                  <a:pt x="1376088" y="1375495"/>
                </a:lnTo>
                <a:lnTo>
                  <a:pt x="1363383" y="1362795"/>
                </a:lnTo>
                <a:close/>
              </a:path>
              <a:path w="2555240" h="2554604">
                <a:moveTo>
                  <a:pt x="1376088" y="1375495"/>
                </a:moveTo>
                <a:lnTo>
                  <a:pt x="1356955" y="1375495"/>
                </a:lnTo>
                <a:lnTo>
                  <a:pt x="1420428" y="1438995"/>
                </a:lnTo>
                <a:lnTo>
                  <a:pt x="1439615" y="1438995"/>
                </a:lnTo>
                <a:lnTo>
                  <a:pt x="1376088" y="1375495"/>
                </a:lnTo>
                <a:close/>
              </a:path>
              <a:path w="2555240" h="2554604">
                <a:moveTo>
                  <a:pt x="1439615" y="1438995"/>
                </a:moveTo>
                <a:lnTo>
                  <a:pt x="1420428" y="1438995"/>
                </a:lnTo>
                <a:lnTo>
                  <a:pt x="1449625" y="1468205"/>
                </a:lnTo>
                <a:lnTo>
                  <a:pt x="1468838" y="1468205"/>
                </a:lnTo>
                <a:lnTo>
                  <a:pt x="1439615" y="1438995"/>
                </a:lnTo>
                <a:close/>
              </a:path>
              <a:path w="2555240" h="2554604">
                <a:moveTo>
                  <a:pt x="1468838" y="1468205"/>
                </a:moveTo>
                <a:lnTo>
                  <a:pt x="1449625" y="1468205"/>
                </a:lnTo>
                <a:lnTo>
                  <a:pt x="1462320" y="1480905"/>
                </a:lnTo>
                <a:lnTo>
                  <a:pt x="1481543" y="1480905"/>
                </a:lnTo>
                <a:lnTo>
                  <a:pt x="1468838" y="1468205"/>
                </a:lnTo>
                <a:close/>
              </a:path>
              <a:path w="2555240" h="2554604">
                <a:moveTo>
                  <a:pt x="1481543" y="1480905"/>
                </a:moveTo>
                <a:lnTo>
                  <a:pt x="1462320" y="1480905"/>
                </a:lnTo>
                <a:lnTo>
                  <a:pt x="1477553" y="1496145"/>
                </a:lnTo>
                <a:lnTo>
                  <a:pt x="1496790" y="1496145"/>
                </a:lnTo>
                <a:lnTo>
                  <a:pt x="1481543" y="1480905"/>
                </a:lnTo>
                <a:close/>
              </a:path>
              <a:path w="2555240" h="2554604">
                <a:moveTo>
                  <a:pt x="1496790" y="1496145"/>
                </a:moveTo>
                <a:lnTo>
                  <a:pt x="1477553" y="1496145"/>
                </a:lnTo>
                <a:lnTo>
                  <a:pt x="1481362" y="1499955"/>
                </a:lnTo>
                <a:lnTo>
                  <a:pt x="1500602" y="1499955"/>
                </a:lnTo>
                <a:lnTo>
                  <a:pt x="1496790" y="1496145"/>
                </a:lnTo>
                <a:close/>
              </a:path>
              <a:path w="2555240" h="2554604">
                <a:moveTo>
                  <a:pt x="1500602" y="1499955"/>
                </a:moveTo>
                <a:lnTo>
                  <a:pt x="1481362" y="1499955"/>
                </a:lnTo>
                <a:lnTo>
                  <a:pt x="1509289" y="1527895"/>
                </a:lnTo>
                <a:lnTo>
                  <a:pt x="1528554" y="1527895"/>
                </a:lnTo>
                <a:lnTo>
                  <a:pt x="1500602" y="1499955"/>
                </a:lnTo>
                <a:close/>
              </a:path>
              <a:path w="2555240" h="2554604">
                <a:moveTo>
                  <a:pt x="1528554" y="1527895"/>
                </a:moveTo>
                <a:lnTo>
                  <a:pt x="1509289" y="1527895"/>
                </a:lnTo>
                <a:lnTo>
                  <a:pt x="1525792" y="1544405"/>
                </a:lnTo>
                <a:lnTo>
                  <a:pt x="1545071" y="1544405"/>
                </a:lnTo>
                <a:lnTo>
                  <a:pt x="1528554" y="1527895"/>
                </a:lnTo>
                <a:close/>
              </a:path>
              <a:path w="2555240" h="2554604">
                <a:moveTo>
                  <a:pt x="1545071" y="1544405"/>
                </a:moveTo>
                <a:lnTo>
                  <a:pt x="1525792" y="1544405"/>
                </a:lnTo>
                <a:lnTo>
                  <a:pt x="1544834" y="1563455"/>
                </a:lnTo>
                <a:lnTo>
                  <a:pt x="1564129" y="1563455"/>
                </a:lnTo>
                <a:lnTo>
                  <a:pt x="1545071" y="1544405"/>
                </a:lnTo>
                <a:close/>
              </a:path>
              <a:path w="2555240" h="2554604">
                <a:moveTo>
                  <a:pt x="1564129" y="1563455"/>
                </a:moveTo>
                <a:lnTo>
                  <a:pt x="1544834" y="1563455"/>
                </a:lnTo>
                <a:lnTo>
                  <a:pt x="1557529" y="1576155"/>
                </a:lnTo>
                <a:lnTo>
                  <a:pt x="1576834" y="1576155"/>
                </a:lnTo>
                <a:lnTo>
                  <a:pt x="1564129" y="1563455"/>
                </a:lnTo>
                <a:close/>
              </a:path>
              <a:path w="2555240" h="2554604">
                <a:moveTo>
                  <a:pt x="1576834" y="1576155"/>
                </a:moveTo>
                <a:lnTo>
                  <a:pt x="1557529" y="1576155"/>
                </a:lnTo>
                <a:lnTo>
                  <a:pt x="1608307" y="1626955"/>
                </a:lnTo>
                <a:lnTo>
                  <a:pt x="1627656" y="1626955"/>
                </a:lnTo>
                <a:lnTo>
                  <a:pt x="1576834" y="1576155"/>
                </a:lnTo>
                <a:close/>
              </a:path>
              <a:path w="2555240" h="2554604">
                <a:moveTo>
                  <a:pt x="1627656" y="1626955"/>
                </a:moveTo>
                <a:lnTo>
                  <a:pt x="1608307" y="1626955"/>
                </a:lnTo>
                <a:lnTo>
                  <a:pt x="1617193" y="1635845"/>
                </a:lnTo>
                <a:lnTo>
                  <a:pt x="1636550" y="1635845"/>
                </a:lnTo>
                <a:lnTo>
                  <a:pt x="1627656" y="1626955"/>
                </a:lnTo>
                <a:close/>
              </a:path>
              <a:path w="2555240" h="2554604">
                <a:moveTo>
                  <a:pt x="1636550" y="1635845"/>
                </a:moveTo>
                <a:lnTo>
                  <a:pt x="1617193" y="1635845"/>
                </a:lnTo>
                <a:lnTo>
                  <a:pt x="1636235" y="1654895"/>
                </a:lnTo>
                <a:lnTo>
                  <a:pt x="1655608" y="1654895"/>
                </a:lnTo>
                <a:lnTo>
                  <a:pt x="1636550" y="1635845"/>
                </a:lnTo>
                <a:close/>
              </a:path>
              <a:path w="2555240" h="2554604">
                <a:moveTo>
                  <a:pt x="1655608" y="1654895"/>
                </a:moveTo>
                <a:lnTo>
                  <a:pt x="1636235" y="1654895"/>
                </a:lnTo>
                <a:lnTo>
                  <a:pt x="1640043" y="1658705"/>
                </a:lnTo>
                <a:lnTo>
                  <a:pt x="1659420" y="1658705"/>
                </a:lnTo>
                <a:lnTo>
                  <a:pt x="1655608" y="1654895"/>
                </a:lnTo>
                <a:close/>
              </a:path>
              <a:path w="2555240" h="2554604">
                <a:moveTo>
                  <a:pt x="1659420" y="1658705"/>
                </a:moveTo>
                <a:lnTo>
                  <a:pt x="1640043" y="1658705"/>
                </a:lnTo>
                <a:lnTo>
                  <a:pt x="1655277" y="1673945"/>
                </a:lnTo>
                <a:lnTo>
                  <a:pt x="1674667" y="1673945"/>
                </a:lnTo>
                <a:lnTo>
                  <a:pt x="1659420" y="1658705"/>
                </a:lnTo>
                <a:close/>
              </a:path>
              <a:path w="2555240" h="2554604">
                <a:moveTo>
                  <a:pt x="1674667" y="1673945"/>
                </a:moveTo>
                <a:lnTo>
                  <a:pt x="1655277" y="1673945"/>
                </a:lnTo>
                <a:lnTo>
                  <a:pt x="1659085" y="1677755"/>
                </a:lnTo>
                <a:lnTo>
                  <a:pt x="1678478" y="1677755"/>
                </a:lnTo>
                <a:lnTo>
                  <a:pt x="1674667" y="1673945"/>
                </a:lnTo>
                <a:close/>
              </a:path>
              <a:path w="2555240" h="2554604">
                <a:moveTo>
                  <a:pt x="1678478" y="1677755"/>
                </a:moveTo>
                <a:lnTo>
                  <a:pt x="1659085" y="1677755"/>
                </a:lnTo>
                <a:lnTo>
                  <a:pt x="1667971" y="1686645"/>
                </a:lnTo>
                <a:lnTo>
                  <a:pt x="1687372" y="1686645"/>
                </a:lnTo>
                <a:lnTo>
                  <a:pt x="1678478" y="1677755"/>
                </a:lnTo>
                <a:close/>
              </a:path>
              <a:path w="2555240" h="2554604">
                <a:moveTo>
                  <a:pt x="1687372" y="1686645"/>
                </a:moveTo>
                <a:lnTo>
                  <a:pt x="1667971" y="1686645"/>
                </a:lnTo>
                <a:lnTo>
                  <a:pt x="1693360" y="1712045"/>
                </a:lnTo>
                <a:lnTo>
                  <a:pt x="1712783" y="1712045"/>
                </a:lnTo>
                <a:lnTo>
                  <a:pt x="1687372" y="1686645"/>
                </a:lnTo>
                <a:close/>
              </a:path>
              <a:path w="2555240" h="2554604">
                <a:moveTo>
                  <a:pt x="1712783" y="1712045"/>
                </a:moveTo>
                <a:lnTo>
                  <a:pt x="1693360" y="1712045"/>
                </a:lnTo>
                <a:lnTo>
                  <a:pt x="1706055" y="1724745"/>
                </a:lnTo>
                <a:lnTo>
                  <a:pt x="1725488" y="1724745"/>
                </a:lnTo>
                <a:lnTo>
                  <a:pt x="1712783" y="1712045"/>
                </a:lnTo>
                <a:close/>
              </a:path>
              <a:path w="2555240" h="2554604">
                <a:moveTo>
                  <a:pt x="1725488" y="1724745"/>
                </a:moveTo>
                <a:lnTo>
                  <a:pt x="1706055" y="1724745"/>
                </a:lnTo>
                <a:lnTo>
                  <a:pt x="1725097" y="1743795"/>
                </a:lnTo>
                <a:lnTo>
                  <a:pt x="1744547" y="1743795"/>
                </a:lnTo>
                <a:lnTo>
                  <a:pt x="1725488" y="1724745"/>
                </a:lnTo>
                <a:close/>
              </a:path>
              <a:path w="2555240" h="2554604">
                <a:moveTo>
                  <a:pt x="2355680" y="2354665"/>
                </a:moveTo>
                <a:lnTo>
                  <a:pt x="2335703" y="2354665"/>
                </a:lnTo>
                <a:lnTo>
                  <a:pt x="2535008" y="2554055"/>
                </a:lnTo>
                <a:lnTo>
                  <a:pt x="2555156" y="2554055"/>
                </a:lnTo>
                <a:lnTo>
                  <a:pt x="2355680" y="2354665"/>
                </a:lnTo>
                <a:close/>
              </a:path>
              <a:path w="2555240" h="2554604">
                <a:moveTo>
                  <a:pt x="2353139" y="2352125"/>
                </a:moveTo>
                <a:lnTo>
                  <a:pt x="2333165" y="2352125"/>
                </a:lnTo>
                <a:lnTo>
                  <a:pt x="2334434" y="2353395"/>
                </a:lnTo>
                <a:lnTo>
                  <a:pt x="2354409" y="2353395"/>
                </a:lnTo>
                <a:lnTo>
                  <a:pt x="2353139" y="2352125"/>
                </a:lnTo>
                <a:close/>
              </a:path>
              <a:path w="2555240" h="2554604">
                <a:moveTo>
                  <a:pt x="2349327" y="2348315"/>
                </a:moveTo>
                <a:lnTo>
                  <a:pt x="2329356" y="2348315"/>
                </a:lnTo>
                <a:lnTo>
                  <a:pt x="2331895" y="2350855"/>
                </a:lnTo>
                <a:lnTo>
                  <a:pt x="2351868" y="2350855"/>
                </a:lnTo>
                <a:lnTo>
                  <a:pt x="2349327" y="2348315"/>
                </a:lnTo>
                <a:close/>
              </a:path>
              <a:path w="2555240" h="2554604">
                <a:moveTo>
                  <a:pt x="2346786" y="2345775"/>
                </a:moveTo>
                <a:lnTo>
                  <a:pt x="2326817" y="2345775"/>
                </a:lnTo>
                <a:lnTo>
                  <a:pt x="2328087" y="2347045"/>
                </a:lnTo>
                <a:lnTo>
                  <a:pt x="2348057" y="2347045"/>
                </a:lnTo>
                <a:lnTo>
                  <a:pt x="2346786" y="2345775"/>
                </a:lnTo>
                <a:close/>
              </a:path>
              <a:path w="2555240" h="2554604">
                <a:moveTo>
                  <a:pt x="2342974" y="2341965"/>
                </a:moveTo>
                <a:lnTo>
                  <a:pt x="2323009" y="2341965"/>
                </a:lnTo>
                <a:lnTo>
                  <a:pt x="2325548" y="2344505"/>
                </a:lnTo>
                <a:lnTo>
                  <a:pt x="2345515" y="2344505"/>
                </a:lnTo>
                <a:lnTo>
                  <a:pt x="2342974" y="2341965"/>
                </a:lnTo>
                <a:close/>
              </a:path>
              <a:path w="2555240" h="2554604">
                <a:moveTo>
                  <a:pt x="2340433" y="2339425"/>
                </a:moveTo>
                <a:lnTo>
                  <a:pt x="2320470" y="2339425"/>
                </a:lnTo>
                <a:lnTo>
                  <a:pt x="2321739" y="2340695"/>
                </a:lnTo>
                <a:lnTo>
                  <a:pt x="2341704" y="2340695"/>
                </a:lnTo>
                <a:lnTo>
                  <a:pt x="2340433" y="2339425"/>
                </a:lnTo>
                <a:close/>
              </a:path>
              <a:path w="2555240" h="2554604">
                <a:moveTo>
                  <a:pt x="2336622" y="2335615"/>
                </a:moveTo>
                <a:lnTo>
                  <a:pt x="2316662" y="2335615"/>
                </a:lnTo>
                <a:lnTo>
                  <a:pt x="2319201" y="2338155"/>
                </a:lnTo>
                <a:lnTo>
                  <a:pt x="2339163" y="2338155"/>
                </a:lnTo>
                <a:lnTo>
                  <a:pt x="2336622" y="2335615"/>
                </a:lnTo>
                <a:close/>
              </a:path>
              <a:path w="2555240" h="2554604">
                <a:moveTo>
                  <a:pt x="2334081" y="2333075"/>
                </a:moveTo>
                <a:lnTo>
                  <a:pt x="2314123" y="2333075"/>
                </a:lnTo>
                <a:lnTo>
                  <a:pt x="2315392" y="2334345"/>
                </a:lnTo>
                <a:lnTo>
                  <a:pt x="2335351" y="2334345"/>
                </a:lnTo>
                <a:lnTo>
                  <a:pt x="2334081" y="2333075"/>
                </a:lnTo>
                <a:close/>
              </a:path>
              <a:path w="2555240" h="2554604">
                <a:moveTo>
                  <a:pt x="2330269" y="2329265"/>
                </a:moveTo>
                <a:lnTo>
                  <a:pt x="2310314" y="2329265"/>
                </a:lnTo>
                <a:lnTo>
                  <a:pt x="2312853" y="2331805"/>
                </a:lnTo>
                <a:lnTo>
                  <a:pt x="2332810" y="2331805"/>
                </a:lnTo>
                <a:lnTo>
                  <a:pt x="2330269" y="2329265"/>
                </a:lnTo>
                <a:close/>
              </a:path>
              <a:path w="2555240" h="2554604">
                <a:moveTo>
                  <a:pt x="2327728" y="2326725"/>
                </a:moveTo>
                <a:lnTo>
                  <a:pt x="2307775" y="2326725"/>
                </a:lnTo>
                <a:lnTo>
                  <a:pt x="2309045" y="2327995"/>
                </a:lnTo>
                <a:lnTo>
                  <a:pt x="2328998" y="2327995"/>
                </a:lnTo>
                <a:lnTo>
                  <a:pt x="2327728" y="2326725"/>
                </a:lnTo>
                <a:close/>
              </a:path>
              <a:path w="2555240" h="2554604">
                <a:moveTo>
                  <a:pt x="2323916" y="2322915"/>
                </a:moveTo>
                <a:lnTo>
                  <a:pt x="2303967" y="2322915"/>
                </a:lnTo>
                <a:lnTo>
                  <a:pt x="2306506" y="2325455"/>
                </a:lnTo>
                <a:lnTo>
                  <a:pt x="2326457" y="2325455"/>
                </a:lnTo>
                <a:lnTo>
                  <a:pt x="2323916" y="2322915"/>
                </a:lnTo>
                <a:close/>
              </a:path>
              <a:path w="2555240" h="2554604">
                <a:moveTo>
                  <a:pt x="2321375" y="2320375"/>
                </a:moveTo>
                <a:lnTo>
                  <a:pt x="2301428" y="2320375"/>
                </a:lnTo>
                <a:lnTo>
                  <a:pt x="2302698" y="2321645"/>
                </a:lnTo>
                <a:lnTo>
                  <a:pt x="2322646" y="2321645"/>
                </a:lnTo>
                <a:lnTo>
                  <a:pt x="2321375" y="2320375"/>
                </a:lnTo>
                <a:close/>
              </a:path>
              <a:path w="2555240" h="2554604">
                <a:moveTo>
                  <a:pt x="2317563" y="2316565"/>
                </a:moveTo>
                <a:lnTo>
                  <a:pt x="2297620" y="2316565"/>
                </a:lnTo>
                <a:lnTo>
                  <a:pt x="2300159" y="2319105"/>
                </a:lnTo>
                <a:lnTo>
                  <a:pt x="2320105" y="2319105"/>
                </a:lnTo>
                <a:lnTo>
                  <a:pt x="2317563" y="2316565"/>
                </a:lnTo>
                <a:close/>
              </a:path>
              <a:path w="2555240" h="2554604">
                <a:moveTo>
                  <a:pt x="2315022" y="2314025"/>
                </a:moveTo>
                <a:lnTo>
                  <a:pt x="2295081" y="2314025"/>
                </a:lnTo>
                <a:lnTo>
                  <a:pt x="2296350" y="2315295"/>
                </a:lnTo>
                <a:lnTo>
                  <a:pt x="2316293" y="2315295"/>
                </a:lnTo>
                <a:lnTo>
                  <a:pt x="2315022" y="2314025"/>
                </a:lnTo>
                <a:close/>
              </a:path>
              <a:path w="2555240" h="2554604">
                <a:moveTo>
                  <a:pt x="2311211" y="2310215"/>
                </a:moveTo>
                <a:lnTo>
                  <a:pt x="2291273" y="2310215"/>
                </a:lnTo>
                <a:lnTo>
                  <a:pt x="2293811" y="2312755"/>
                </a:lnTo>
                <a:lnTo>
                  <a:pt x="2313752" y="2312755"/>
                </a:lnTo>
                <a:lnTo>
                  <a:pt x="2311211" y="2310215"/>
                </a:lnTo>
                <a:close/>
              </a:path>
              <a:path w="2555240" h="2554604">
                <a:moveTo>
                  <a:pt x="2308670" y="2307675"/>
                </a:moveTo>
                <a:lnTo>
                  <a:pt x="2288734" y="2307675"/>
                </a:lnTo>
                <a:lnTo>
                  <a:pt x="2290003" y="2308945"/>
                </a:lnTo>
                <a:lnTo>
                  <a:pt x="2309940" y="2308945"/>
                </a:lnTo>
                <a:lnTo>
                  <a:pt x="2308670" y="2307675"/>
                </a:lnTo>
                <a:close/>
              </a:path>
              <a:path w="2555240" h="2554604">
                <a:moveTo>
                  <a:pt x="2304858" y="2303865"/>
                </a:moveTo>
                <a:lnTo>
                  <a:pt x="2284925" y="2303865"/>
                </a:lnTo>
                <a:lnTo>
                  <a:pt x="2287464" y="2306405"/>
                </a:lnTo>
                <a:lnTo>
                  <a:pt x="2307399" y="2306405"/>
                </a:lnTo>
                <a:lnTo>
                  <a:pt x="2304858" y="2303865"/>
                </a:lnTo>
                <a:close/>
              </a:path>
              <a:path w="2555240" h="2554604">
                <a:moveTo>
                  <a:pt x="2302317" y="2301325"/>
                </a:moveTo>
                <a:lnTo>
                  <a:pt x="2282386" y="2301325"/>
                </a:lnTo>
                <a:lnTo>
                  <a:pt x="2283656" y="2302595"/>
                </a:lnTo>
                <a:lnTo>
                  <a:pt x="2303587" y="2302595"/>
                </a:lnTo>
                <a:lnTo>
                  <a:pt x="2302317" y="2301325"/>
                </a:lnTo>
                <a:close/>
              </a:path>
              <a:path w="2555240" h="2554604">
                <a:moveTo>
                  <a:pt x="2298505" y="2297515"/>
                </a:moveTo>
                <a:lnTo>
                  <a:pt x="2278578" y="2297515"/>
                </a:lnTo>
                <a:lnTo>
                  <a:pt x="2281117" y="2300055"/>
                </a:lnTo>
                <a:lnTo>
                  <a:pt x="2301046" y="2300055"/>
                </a:lnTo>
                <a:lnTo>
                  <a:pt x="2298505" y="2297515"/>
                </a:lnTo>
                <a:close/>
              </a:path>
              <a:path w="2555240" h="2554604">
                <a:moveTo>
                  <a:pt x="2295964" y="2294975"/>
                </a:moveTo>
                <a:lnTo>
                  <a:pt x="2276039" y="2294975"/>
                </a:lnTo>
                <a:lnTo>
                  <a:pt x="2277309" y="2296245"/>
                </a:lnTo>
                <a:lnTo>
                  <a:pt x="2297235" y="2296245"/>
                </a:lnTo>
                <a:lnTo>
                  <a:pt x="2295964" y="2294975"/>
                </a:lnTo>
                <a:close/>
              </a:path>
              <a:path w="2555240" h="2554604">
                <a:moveTo>
                  <a:pt x="2292153" y="2291165"/>
                </a:moveTo>
                <a:lnTo>
                  <a:pt x="2272231" y="2291165"/>
                </a:lnTo>
                <a:lnTo>
                  <a:pt x="2274770" y="2293705"/>
                </a:lnTo>
                <a:lnTo>
                  <a:pt x="2294694" y="2293705"/>
                </a:lnTo>
                <a:lnTo>
                  <a:pt x="2292153" y="2291165"/>
                </a:lnTo>
                <a:close/>
              </a:path>
              <a:path w="2555240" h="2554604">
                <a:moveTo>
                  <a:pt x="2289611" y="2288625"/>
                </a:moveTo>
                <a:lnTo>
                  <a:pt x="2269692" y="2288625"/>
                </a:lnTo>
                <a:lnTo>
                  <a:pt x="2270961" y="2289895"/>
                </a:lnTo>
                <a:lnTo>
                  <a:pt x="2290882" y="2289895"/>
                </a:lnTo>
                <a:lnTo>
                  <a:pt x="2289611" y="2288625"/>
                </a:lnTo>
                <a:close/>
              </a:path>
              <a:path w="2555240" h="2554604">
                <a:moveTo>
                  <a:pt x="2285800" y="2284815"/>
                </a:moveTo>
                <a:lnTo>
                  <a:pt x="2265884" y="2284815"/>
                </a:lnTo>
                <a:lnTo>
                  <a:pt x="2268422" y="2287355"/>
                </a:lnTo>
                <a:lnTo>
                  <a:pt x="2288341" y="2287355"/>
                </a:lnTo>
                <a:lnTo>
                  <a:pt x="2285800" y="2284815"/>
                </a:lnTo>
                <a:close/>
              </a:path>
              <a:path w="2555240" h="2554604">
                <a:moveTo>
                  <a:pt x="2283259" y="2282275"/>
                </a:moveTo>
                <a:lnTo>
                  <a:pt x="2263345" y="2282275"/>
                </a:lnTo>
                <a:lnTo>
                  <a:pt x="2264614" y="2283545"/>
                </a:lnTo>
                <a:lnTo>
                  <a:pt x="2284529" y="2283545"/>
                </a:lnTo>
                <a:lnTo>
                  <a:pt x="2283259" y="2282275"/>
                </a:lnTo>
                <a:close/>
              </a:path>
              <a:path w="2555240" h="2554604">
                <a:moveTo>
                  <a:pt x="2279447" y="2278465"/>
                </a:moveTo>
                <a:lnTo>
                  <a:pt x="2259536" y="2278465"/>
                </a:lnTo>
                <a:lnTo>
                  <a:pt x="2262075" y="2281005"/>
                </a:lnTo>
                <a:lnTo>
                  <a:pt x="2281988" y="2281005"/>
                </a:lnTo>
                <a:lnTo>
                  <a:pt x="2279447" y="2278465"/>
                </a:lnTo>
                <a:close/>
              </a:path>
              <a:path w="2555240" h="2554604">
                <a:moveTo>
                  <a:pt x="2276906" y="2275925"/>
                </a:moveTo>
                <a:lnTo>
                  <a:pt x="2256997" y="2275925"/>
                </a:lnTo>
                <a:lnTo>
                  <a:pt x="2258267" y="2277195"/>
                </a:lnTo>
                <a:lnTo>
                  <a:pt x="2278176" y="2277195"/>
                </a:lnTo>
                <a:lnTo>
                  <a:pt x="2276906" y="2275925"/>
                </a:lnTo>
                <a:close/>
              </a:path>
              <a:path w="2555240" h="2554604">
                <a:moveTo>
                  <a:pt x="2273094" y="2272115"/>
                </a:moveTo>
                <a:lnTo>
                  <a:pt x="2253189" y="2272115"/>
                </a:lnTo>
                <a:lnTo>
                  <a:pt x="2255728" y="2274655"/>
                </a:lnTo>
                <a:lnTo>
                  <a:pt x="2275635" y="2274655"/>
                </a:lnTo>
                <a:lnTo>
                  <a:pt x="2273094" y="2272115"/>
                </a:lnTo>
                <a:close/>
              </a:path>
              <a:path w="2555240" h="2554604">
                <a:moveTo>
                  <a:pt x="2270553" y="2269575"/>
                </a:moveTo>
                <a:lnTo>
                  <a:pt x="2250650" y="2269575"/>
                </a:lnTo>
                <a:lnTo>
                  <a:pt x="2251920" y="2270845"/>
                </a:lnTo>
                <a:lnTo>
                  <a:pt x="2271824" y="2270845"/>
                </a:lnTo>
                <a:lnTo>
                  <a:pt x="2270553" y="2269575"/>
                </a:lnTo>
                <a:close/>
              </a:path>
              <a:path w="2555240" h="2554604">
                <a:moveTo>
                  <a:pt x="2266742" y="2265765"/>
                </a:moveTo>
                <a:lnTo>
                  <a:pt x="2246842" y="2265765"/>
                </a:lnTo>
                <a:lnTo>
                  <a:pt x="2249381" y="2268305"/>
                </a:lnTo>
                <a:lnTo>
                  <a:pt x="2269283" y="2268305"/>
                </a:lnTo>
                <a:lnTo>
                  <a:pt x="2266742" y="2265765"/>
                </a:lnTo>
                <a:close/>
              </a:path>
              <a:path w="2555240" h="2554604">
                <a:moveTo>
                  <a:pt x="2264200" y="2263225"/>
                </a:moveTo>
                <a:lnTo>
                  <a:pt x="2244303" y="2263225"/>
                </a:lnTo>
                <a:lnTo>
                  <a:pt x="2245572" y="2264495"/>
                </a:lnTo>
                <a:lnTo>
                  <a:pt x="2265471" y="2264495"/>
                </a:lnTo>
                <a:lnTo>
                  <a:pt x="2264200" y="2263225"/>
                </a:lnTo>
                <a:close/>
              </a:path>
              <a:path w="2555240" h="2554604">
                <a:moveTo>
                  <a:pt x="2257848" y="2256875"/>
                </a:moveTo>
                <a:lnTo>
                  <a:pt x="2237956" y="2256875"/>
                </a:lnTo>
                <a:lnTo>
                  <a:pt x="2243033" y="2261955"/>
                </a:lnTo>
                <a:lnTo>
                  <a:pt x="2262930" y="2261955"/>
                </a:lnTo>
                <a:lnTo>
                  <a:pt x="2257848" y="2256875"/>
                </a:lnTo>
                <a:close/>
              </a:path>
              <a:path w="2555240" h="2554604">
                <a:moveTo>
                  <a:pt x="2254036" y="2253065"/>
                </a:moveTo>
                <a:lnTo>
                  <a:pt x="2234147" y="2253065"/>
                </a:lnTo>
                <a:lnTo>
                  <a:pt x="2236686" y="2255605"/>
                </a:lnTo>
                <a:lnTo>
                  <a:pt x="2256577" y="2255605"/>
                </a:lnTo>
                <a:lnTo>
                  <a:pt x="2254036" y="2253065"/>
                </a:lnTo>
                <a:close/>
              </a:path>
              <a:path w="2555240" h="2554604">
                <a:moveTo>
                  <a:pt x="2251495" y="2250525"/>
                </a:moveTo>
                <a:lnTo>
                  <a:pt x="2231608" y="2250525"/>
                </a:lnTo>
                <a:lnTo>
                  <a:pt x="2232878" y="2251795"/>
                </a:lnTo>
                <a:lnTo>
                  <a:pt x="2252766" y="2251795"/>
                </a:lnTo>
                <a:lnTo>
                  <a:pt x="2251495" y="2250525"/>
                </a:lnTo>
                <a:close/>
              </a:path>
              <a:path w="2555240" h="2554604">
                <a:moveTo>
                  <a:pt x="2247683" y="2246715"/>
                </a:moveTo>
                <a:lnTo>
                  <a:pt x="2227800" y="2246715"/>
                </a:lnTo>
                <a:lnTo>
                  <a:pt x="2230339" y="2249255"/>
                </a:lnTo>
                <a:lnTo>
                  <a:pt x="2250224" y="2249255"/>
                </a:lnTo>
                <a:lnTo>
                  <a:pt x="2247683" y="2246715"/>
                </a:lnTo>
                <a:close/>
              </a:path>
              <a:path w="2555240" h="2554604">
                <a:moveTo>
                  <a:pt x="2245142" y="2244175"/>
                </a:moveTo>
                <a:lnTo>
                  <a:pt x="2225261" y="2244175"/>
                </a:lnTo>
                <a:lnTo>
                  <a:pt x="2226530" y="2245445"/>
                </a:lnTo>
                <a:lnTo>
                  <a:pt x="2246413" y="2245445"/>
                </a:lnTo>
                <a:lnTo>
                  <a:pt x="2245142" y="2244175"/>
                </a:lnTo>
                <a:close/>
              </a:path>
              <a:path w="2555240" h="2554604">
                <a:moveTo>
                  <a:pt x="2241331" y="2240365"/>
                </a:moveTo>
                <a:lnTo>
                  <a:pt x="2221453" y="2240365"/>
                </a:lnTo>
                <a:lnTo>
                  <a:pt x="2223992" y="2242905"/>
                </a:lnTo>
                <a:lnTo>
                  <a:pt x="2243872" y="2242905"/>
                </a:lnTo>
                <a:lnTo>
                  <a:pt x="2241331" y="2240365"/>
                </a:lnTo>
                <a:close/>
              </a:path>
              <a:path w="2555240" h="2554604">
                <a:moveTo>
                  <a:pt x="2238790" y="2237825"/>
                </a:moveTo>
                <a:lnTo>
                  <a:pt x="2218914" y="2237825"/>
                </a:lnTo>
                <a:lnTo>
                  <a:pt x="2220183" y="2239095"/>
                </a:lnTo>
                <a:lnTo>
                  <a:pt x="2240060" y="2239095"/>
                </a:lnTo>
                <a:lnTo>
                  <a:pt x="2238790" y="2237825"/>
                </a:lnTo>
                <a:close/>
              </a:path>
              <a:path w="2555240" h="2554604">
                <a:moveTo>
                  <a:pt x="2234978" y="2234015"/>
                </a:moveTo>
                <a:lnTo>
                  <a:pt x="2215105" y="2234015"/>
                </a:lnTo>
                <a:lnTo>
                  <a:pt x="2217644" y="2236555"/>
                </a:lnTo>
                <a:lnTo>
                  <a:pt x="2237519" y="2236555"/>
                </a:lnTo>
                <a:lnTo>
                  <a:pt x="2234978" y="2234015"/>
                </a:lnTo>
                <a:close/>
              </a:path>
              <a:path w="2555240" h="2554604">
                <a:moveTo>
                  <a:pt x="2232437" y="2231475"/>
                </a:moveTo>
                <a:lnTo>
                  <a:pt x="2212566" y="2231475"/>
                </a:lnTo>
                <a:lnTo>
                  <a:pt x="2213836" y="2232745"/>
                </a:lnTo>
                <a:lnTo>
                  <a:pt x="2233707" y="2232745"/>
                </a:lnTo>
                <a:lnTo>
                  <a:pt x="2232437" y="2231475"/>
                </a:lnTo>
                <a:close/>
              </a:path>
              <a:path w="2555240" h="2554604">
                <a:moveTo>
                  <a:pt x="2228625" y="2227665"/>
                </a:moveTo>
                <a:lnTo>
                  <a:pt x="2208758" y="2227665"/>
                </a:lnTo>
                <a:lnTo>
                  <a:pt x="2211297" y="2230205"/>
                </a:lnTo>
                <a:lnTo>
                  <a:pt x="2231166" y="2230205"/>
                </a:lnTo>
                <a:lnTo>
                  <a:pt x="2228625" y="2227665"/>
                </a:lnTo>
                <a:close/>
              </a:path>
              <a:path w="2555240" h="2554604">
                <a:moveTo>
                  <a:pt x="2226084" y="2225125"/>
                </a:moveTo>
                <a:lnTo>
                  <a:pt x="2206219" y="2225125"/>
                </a:lnTo>
                <a:lnTo>
                  <a:pt x="2207489" y="2226395"/>
                </a:lnTo>
                <a:lnTo>
                  <a:pt x="2227355" y="2226395"/>
                </a:lnTo>
                <a:lnTo>
                  <a:pt x="2226084" y="2225125"/>
                </a:lnTo>
                <a:close/>
              </a:path>
              <a:path w="2555240" h="2554604">
                <a:moveTo>
                  <a:pt x="2222272" y="2221315"/>
                </a:moveTo>
                <a:lnTo>
                  <a:pt x="2202411" y="2221315"/>
                </a:lnTo>
                <a:lnTo>
                  <a:pt x="2204950" y="2223855"/>
                </a:lnTo>
                <a:lnTo>
                  <a:pt x="2224814" y="2223855"/>
                </a:lnTo>
                <a:lnTo>
                  <a:pt x="2222272" y="2221315"/>
                </a:lnTo>
                <a:close/>
              </a:path>
              <a:path w="2555240" h="2554604">
                <a:moveTo>
                  <a:pt x="2219731" y="2218775"/>
                </a:moveTo>
                <a:lnTo>
                  <a:pt x="2199872" y="2218775"/>
                </a:lnTo>
                <a:lnTo>
                  <a:pt x="2201141" y="2220045"/>
                </a:lnTo>
                <a:lnTo>
                  <a:pt x="2221002" y="2220045"/>
                </a:lnTo>
                <a:lnTo>
                  <a:pt x="2219731" y="2218775"/>
                </a:lnTo>
                <a:close/>
              </a:path>
              <a:path w="2555240" h="2554604">
                <a:moveTo>
                  <a:pt x="2215920" y="2214965"/>
                </a:moveTo>
                <a:lnTo>
                  <a:pt x="2196064" y="2214965"/>
                </a:lnTo>
                <a:lnTo>
                  <a:pt x="2198602" y="2217505"/>
                </a:lnTo>
                <a:lnTo>
                  <a:pt x="2218461" y="2217505"/>
                </a:lnTo>
                <a:lnTo>
                  <a:pt x="2215920" y="2214965"/>
                </a:lnTo>
                <a:close/>
              </a:path>
              <a:path w="2555240" h="2554604">
                <a:moveTo>
                  <a:pt x="2213379" y="2212425"/>
                </a:moveTo>
                <a:lnTo>
                  <a:pt x="2193525" y="2212425"/>
                </a:lnTo>
                <a:lnTo>
                  <a:pt x="2194794" y="2213695"/>
                </a:lnTo>
                <a:lnTo>
                  <a:pt x="2214649" y="2213695"/>
                </a:lnTo>
                <a:lnTo>
                  <a:pt x="2213379" y="2212425"/>
                </a:lnTo>
                <a:close/>
              </a:path>
              <a:path w="2555240" h="2554604">
                <a:moveTo>
                  <a:pt x="2209567" y="2208615"/>
                </a:moveTo>
                <a:lnTo>
                  <a:pt x="2189716" y="2208615"/>
                </a:lnTo>
                <a:lnTo>
                  <a:pt x="2192255" y="2211155"/>
                </a:lnTo>
                <a:lnTo>
                  <a:pt x="2212108" y="2211155"/>
                </a:lnTo>
                <a:lnTo>
                  <a:pt x="2209567" y="2208615"/>
                </a:lnTo>
                <a:close/>
              </a:path>
              <a:path w="2555240" h="2554604">
                <a:moveTo>
                  <a:pt x="2207026" y="2206075"/>
                </a:moveTo>
                <a:lnTo>
                  <a:pt x="2187177" y="2206075"/>
                </a:lnTo>
                <a:lnTo>
                  <a:pt x="2188447" y="2207345"/>
                </a:lnTo>
                <a:lnTo>
                  <a:pt x="2208296" y="2207345"/>
                </a:lnTo>
                <a:lnTo>
                  <a:pt x="2207026" y="2206075"/>
                </a:lnTo>
                <a:close/>
              </a:path>
              <a:path w="2555240" h="2554604">
                <a:moveTo>
                  <a:pt x="2203214" y="2202265"/>
                </a:moveTo>
                <a:lnTo>
                  <a:pt x="2183369" y="2202265"/>
                </a:lnTo>
                <a:lnTo>
                  <a:pt x="2185908" y="2204805"/>
                </a:lnTo>
                <a:lnTo>
                  <a:pt x="2205755" y="2204805"/>
                </a:lnTo>
                <a:lnTo>
                  <a:pt x="2203214" y="2202265"/>
                </a:lnTo>
                <a:close/>
              </a:path>
              <a:path w="2555240" h="2554604">
                <a:moveTo>
                  <a:pt x="2200673" y="2199725"/>
                </a:moveTo>
                <a:lnTo>
                  <a:pt x="2180830" y="2199725"/>
                </a:lnTo>
                <a:lnTo>
                  <a:pt x="2182100" y="2200995"/>
                </a:lnTo>
                <a:lnTo>
                  <a:pt x="2201944" y="2200995"/>
                </a:lnTo>
                <a:lnTo>
                  <a:pt x="2200673" y="2199725"/>
                </a:lnTo>
                <a:close/>
              </a:path>
              <a:path w="2555240" h="2554604">
                <a:moveTo>
                  <a:pt x="2194320" y="2193375"/>
                </a:moveTo>
                <a:lnTo>
                  <a:pt x="2174483" y="2193375"/>
                </a:lnTo>
                <a:lnTo>
                  <a:pt x="2179561" y="2198455"/>
                </a:lnTo>
                <a:lnTo>
                  <a:pt x="2199403" y="2198455"/>
                </a:lnTo>
                <a:lnTo>
                  <a:pt x="2194320" y="2193375"/>
                </a:lnTo>
                <a:close/>
              </a:path>
              <a:path w="2555240" h="2554604">
                <a:moveTo>
                  <a:pt x="2187968" y="2187025"/>
                </a:moveTo>
                <a:lnTo>
                  <a:pt x="2168136" y="2187025"/>
                </a:lnTo>
                <a:lnTo>
                  <a:pt x="2173213" y="2192105"/>
                </a:lnTo>
                <a:lnTo>
                  <a:pt x="2193050" y="2192105"/>
                </a:lnTo>
                <a:lnTo>
                  <a:pt x="2187968" y="2187025"/>
                </a:lnTo>
                <a:close/>
              </a:path>
              <a:path w="2555240" h="2554604">
                <a:moveTo>
                  <a:pt x="2181615" y="2180675"/>
                </a:moveTo>
                <a:lnTo>
                  <a:pt x="2161788" y="2180675"/>
                </a:lnTo>
                <a:lnTo>
                  <a:pt x="2166866" y="2185755"/>
                </a:lnTo>
                <a:lnTo>
                  <a:pt x="2186697" y="2185755"/>
                </a:lnTo>
                <a:lnTo>
                  <a:pt x="2181615" y="2180675"/>
                </a:lnTo>
                <a:close/>
              </a:path>
              <a:path w="2555240" h="2554604">
                <a:moveTo>
                  <a:pt x="2175262" y="2174325"/>
                </a:moveTo>
                <a:lnTo>
                  <a:pt x="2155441" y="2174325"/>
                </a:lnTo>
                <a:lnTo>
                  <a:pt x="2160519" y="2179405"/>
                </a:lnTo>
                <a:lnTo>
                  <a:pt x="2180344" y="2179405"/>
                </a:lnTo>
                <a:lnTo>
                  <a:pt x="2175262" y="2174325"/>
                </a:lnTo>
                <a:close/>
              </a:path>
              <a:path w="2555240" h="2554604">
                <a:moveTo>
                  <a:pt x="2168909" y="2167975"/>
                </a:moveTo>
                <a:lnTo>
                  <a:pt x="2149094" y="2167975"/>
                </a:lnTo>
                <a:lnTo>
                  <a:pt x="2154172" y="2173055"/>
                </a:lnTo>
                <a:lnTo>
                  <a:pt x="2173992" y="2173055"/>
                </a:lnTo>
                <a:lnTo>
                  <a:pt x="2168909" y="2167975"/>
                </a:lnTo>
                <a:close/>
              </a:path>
              <a:path w="2555240" h="2554604">
                <a:moveTo>
                  <a:pt x="2162557" y="2161625"/>
                </a:moveTo>
                <a:lnTo>
                  <a:pt x="2142747" y="2161625"/>
                </a:lnTo>
                <a:lnTo>
                  <a:pt x="2147824" y="2166705"/>
                </a:lnTo>
                <a:lnTo>
                  <a:pt x="2167639" y="2166705"/>
                </a:lnTo>
                <a:lnTo>
                  <a:pt x="2162557" y="2161625"/>
                </a:lnTo>
                <a:close/>
              </a:path>
              <a:path w="2555240" h="2554604">
                <a:moveTo>
                  <a:pt x="2156204" y="2155275"/>
                </a:moveTo>
                <a:lnTo>
                  <a:pt x="2136399" y="2155275"/>
                </a:lnTo>
                <a:lnTo>
                  <a:pt x="2141477" y="2160355"/>
                </a:lnTo>
                <a:lnTo>
                  <a:pt x="2161286" y="2160355"/>
                </a:lnTo>
                <a:lnTo>
                  <a:pt x="2156204" y="2155275"/>
                </a:lnTo>
                <a:close/>
              </a:path>
              <a:path w="2555240" h="2554604">
                <a:moveTo>
                  <a:pt x="2151122" y="2150195"/>
                </a:moveTo>
                <a:lnTo>
                  <a:pt x="2131321" y="2150195"/>
                </a:lnTo>
                <a:lnTo>
                  <a:pt x="2135130" y="2154005"/>
                </a:lnTo>
                <a:lnTo>
                  <a:pt x="2154933" y="2154005"/>
                </a:lnTo>
                <a:lnTo>
                  <a:pt x="2151122" y="2150195"/>
                </a:lnTo>
                <a:close/>
              </a:path>
              <a:path w="2555240" h="2554604">
                <a:moveTo>
                  <a:pt x="2144769" y="2143845"/>
                </a:moveTo>
                <a:lnTo>
                  <a:pt x="2124974" y="2143845"/>
                </a:lnTo>
                <a:lnTo>
                  <a:pt x="2130052" y="2148925"/>
                </a:lnTo>
                <a:lnTo>
                  <a:pt x="2149851" y="2148925"/>
                </a:lnTo>
                <a:lnTo>
                  <a:pt x="2144769" y="2143845"/>
                </a:lnTo>
                <a:close/>
              </a:path>
              <a:path w="2555240" h="2554604">
                <a:moveTo>
                  <a:pt x="2138416" y="2137495"/>
                </a:moveTo>
                <a:lnTo>
                  <a:pt x="2118627" y="2137495"/>
                </a:lnTo>
                <a:lnTo>
                  <a:pt x="2123705" y="2142575"/>
                </a:lnTo>
                <a:lnTo>
                  <a:pt x="2143498" y="2142575"/>
                </a:lnTo>
                <a:lnTo>
                  <a:pt x="2138416" y="2137495"/>
                </a:lnTo>
                <a:close/>
              </a:path>
              <a:path w="2555240" h="2554604">
                <a:moveTo>
                  <a:pt x="2132064" y="2131145"/>
                </a:moveTo>
                <a:lnTo>
                  <a:pt x="2112280" y="2131145"/>
                </a:lnTo>
                <a:lnTo>
                  <a:pt x="2117358" y="2136225"/>
                </a:lnTo>
                <a:lnTo>
                  <a:pt x="2137146" y="2136225"/>
                </a:lnTo>
                <a:lnTo>
                  <a:pt x="2132064" y="2131145"/>
                </a:lnTo>
                <a:close/>
              </a:path>
              <a:path w="2555240" h="2554604">
                <a:moveTo>
                  <a:pt x="2125711" y="2124795"/>
                </a:moveTo>
                <a:lnTo>
                  <a:pt x="2105932" y="2124795"/>
                </a:lnTo>
                <a:lnTo>
                  <a:pt x="2111010" y="2129875"/>
                </a:lnTo>
                <a:lnTo>
                  <a:pt x="2130793" y="2129875"/>
                </a:lnTo>
                <a:lnTo>
                  <a:pt x="2125711" y="2124795"/>
                </a:lnTo>
                <a:close/>
              </a:path>
              <a:path w="2555240" h="2554604">
                <a:moveTo>
                  <a:pt x="2119358" y="2118445"/>
                </a:moveTo>
                <a:lnTo>
                  <a:pt x="2099585" y="2118445"/>
                </a:lnTo>
                <a:lnTo>
                  <a:pt x="2104663" y="2123525"/>
                </a:lnTo>
                <a:lnTo>
                  <a:pt x="2124440" y="2123525"/>
                </a:lnTo>
                <a:lnTo>
                  <a:pt x="2119358" y="2118445"/>
                </a:lnTo>
                <a:close/>
              </a:path>
              <a:path w="2555240" h="2554604">
                <a:moveTo>
                  <a:pt x="2113005" y="2112095"/>
                </a:moveTo>
                <a:lnTo>
                  <a:pt x="2093238" y="2112095"/>
                </a:lnTo>
                <a:lnTo>
                  <a:pt x="2098316" y="2117175"/>
                </a:lnTo>
                <a:lnTo>
                  <a:pt x="2118088" y="2117175"/>
                </a:lnTo>
                <a:lnTo>
                  <a:pt x="2113005" y="2112095"/>
                </a:lnTo>
                <a:close/>
              </a:path>
              <a:path w="2555240" h="2554604">
                <a:moveTo>
                  <a:pt x="2106653" y="2105745"/>
                </a:moveTo>
                <a:lnTo>
                  <a:pt x="2086891" y="2105745"/>
                </a:lnTo>
                <a:lnTo>
                  <a:pt x="2091968" y="2110825"/>
                </a:lnTo>
                <a:lnTo>
                  <a:pt x="2111735" y="2110825"/>
                </a:lnTo>
                <a:lnTo>
                  <a:pt x="2106653" y="2105745"/>
                </a:lnTo>
                <a:close/>
              </a:path>
              <a:path w="2555240" h="2554604">
                <a:moveTo>
                  <a:pt x="2100300" y="2099395"/>
                </a:moveTo>
                <a:lnTo>
                  <a:pt x="2080543" y="2099395"/>
                </a:lnTo>
                <a:lnTo>
                  <a:pt x="2085621" y="2104475"/>
                </a:lnTo>
                <a:lnTo>
                  <a:pt x="2105382" y="2104475"/>
                </a:lnTo>
                <a:lnTo>
                  <a:pt x="2100300" y="2099395"/>
                </a:lnTo>
                <a:close/>
              </a:path>
              <a:path w="2555240" h="2554604">
                <a:moveTo>
                  <a:pt x="2093947" y="2093045"/>
                </a:moveTo>
                <a:lnTo>
                  <a:pt x="2074196" y="2093045"/>
                </a:lnTo>
                <a:lnTo>
                  <a:pt x="2079274" y="2098125"/>
                </a:lnTo>
                <a:lnTo>
                  <a:pt x="2099029" y="2098125"/>
                </a:lnTo>
                <a:lnTo>
                  <a:pt x="2093947" y="2093045"/>
                </a:lnTo>
                <a:close/>
              </a:path>
              <a:path w="2555240" h="2554604">
                <a:moveTo>
                  <a:pt x="2087594" y="2086695"/>
                </a:moveTo>
                <a:lnTo>
                  <a:pt x="2067849" y="2086695"/>
                </a:lnTo>
                <a:lnTo>
                  <a:pt x="2072927" y="2091775"/>
                </a:lnTo>
                <a:lnTo>
                  <a:pt x="2092677" y="2091775"/>
                </a:lnTo>
                <a:lnTo>
                  <a:pt x="2087594" y="2086695"/>
                </a:lnTo>
                <a:close/>
              </a:path>
              <a:path w="2555240" h="2554604">
                <a:moveTo>
                  <a:pt x="2081242" y="2080345"/>
                </a:moveTo>
                <a:lnTo>
                  <a:pt x="2061502" y="2080345"/>
                </a:lnTo>
                <a:lnTo>
                  <a:pt x="2066579" y="2085425"/>
                </a:lnTo>
                <a:lnTo>
                  <a:pt x="2086324" y="2085425"/>
                </a:lnTo>
                <a:lnTo>
                  <a:pt x="2081242" y="2080345"/>
                </a:lnTo>
                <a:close/>
              </a:path>
              <a:path w="2555240" h="2554604">
                <a:moveTo>
                  <a:pt x="2074889" y="2073995"/>
                </a:moveTo>
                <a:lnTo>
                  <a:pt x="2055154" y="2073995"/>
                </a:lnTo>
                <a:lnTo>
                  <a:pt x="2060232" y="2079075"/>
                </a:lnTo>
                <a:lnTo>
                  <a:pt x="2079971" y="2079075"/>
                </a:lnTo>
                <a:lnTo>
                  <a:pt x="2074889" y="2073995"/>
                </a:lnTo>
                <a:close/>
              </a:path>
              <a:path w="2555240" h="2554604">
                <a:moveTo>
                  <a:pt x="2068536" y="2067645"/>
                </a:moveTo>
                <a:lnTo>
                  <a:pt x="2048807" y="2067645"/>
                </a:lnTo>
                <a:lnTo>
                  <a:pt x="2053885" y="2072725"/>
                </a:lnTo>
                <a:lnTo>
                  <a:pt x="2073618" y="2072725"/>
                </a:lnTo>
                <a:lnTo>
                  <a:pt x="2068536" y="2067645"/>
                </a:lnTo>
                <a:close/>
              </a:path>
              <a:path w="2555240" h="2554604">
                <a:moveTo>
                  <a:pt x="2062183" y="2061295"/>
                </a:moveTo>
                <a:lnTo>
                  <a:pt x="2042460" y="2061295"/>
                </a:lnTo>
                <a:lnTo>
                  <a:pt x="2047538" y="2066375"/>
                </a:lnTo>
                <a:lnTo>
                  <a:pt x="2067266" y="2066375"/>
                </a:lnTo>
                <a:lnTo>
                  <a:pt x="2062183" y="2061295"/>
                </a:lnTo>
                <a:close/>
              </a:path>
              <a:path w="2555240" h="2554604">
                <a:moveTo>
                  <a:pt x="2055831" y="2054945"/>
                </a:moveTo>
                <a:lnTo>
                  <a:pt x="2036113" y="2054945"/>
                </a:lnTo>
                <a:lnTo>
                  <a:pt x="2041190" y="2060025"/>
                </a:lnTo>
                <a:lnTo>
                  <a:pt x="2060913" y="2060025"/>
                </a:lnTo>
                <a:lnTo>
                  <a:pt x="2055831" y="2054945"/>
                </a:lnTo>
                <a:close/>
              </a:path>
              <a:path w="2555240" h="2554604">
                <a:moveTo>
                  <a:pt x="2049478" y="2048595"/>
                </a:moveTo>
                <a:lnTo>
                  <a:pt x="2029765" y="2048595"/>
                </a:lnTo>
                <a:lnTo>
                  <a:pt x="2034843" y="2053675"/>
                </a:lnTo>
                <a:lnTo>
                  <a:pt x="2054560" y="2053675"/>
                </a:lnTo>
                <a:lnTo>
                  <a:pt x="2049478" y="2048595"/>
                </a:lnTo>
                <a:close/>
              </a:path>
              <a:path w="2555240" h="2554604">
                <a:moveTo>
                  <a:pt x="2043125" y="2042245"/>
                </a:moveTo>
                <a:lnTo>
                  <a:pt x="2023418" y="2042245"/>
                </a:lnTo>
                <a:lnTo>
                  <a:pt x="2028496" y="2047325"/>
                </a:lnTo>
                <a:lnTo>
                  <a:pt x="2048207" y="2047325"/>
                </a:lnTo>
                <a:lnTo>
                  <a:pt x="2043125" y="2042245"/>
                </a:lnTo>
                <a:close/>
              </a:path>
              <a:path w="2555240" h="2554604">
                <a:moveTo>
                  <a:pt x="2036773" y="2035895"/>
                </a:moveTo>
                <a:lnTo>
                  <a:pt x="2017071" y="2035895"/>
                </a:lnTo>
                <a:lnTo>
                  <a:pt x="2022149" y="2040975"/>
                </a:lnTo>
                <a:lnTo>
                  <a:pt x="2041855" y="2040975"/>
                </a:lnTo>
                <a:lnTo>
                  <a:pt x="2036773" y="2035895"/>
                </a:lnTo>
                <a:close/>
              </a:path>
              <a:path w="2555240" h="2554604">
                <a:moveTo>
                  <a:pt x="2030420" y="2029545"/>
                </a:moveTo>
                <a:lnTo>
                  <a:pt x="2010723" y="2029545"/>
                </a:lnTo>
                <a:lnTo>
                  <a:pt x="2015801" y="2034625"/>
                </a:lnTo>
                <a:lnTo>
                  <a:pt x="2035502" y="2034625"/>
                </a:lnTo>
                <a:lnTo>
                  <a:pt x="2030420" y="2029545"/>
                </a:lnTo>
                <a:close/>
              </a:path>
              <a:path w="2555240" h="2554604">
                <a:moveTo>
                  <a:pt x="2024067" y="2023195"/>
                </a:moveTo>
                <a:lnTo>
                  <a:pt x="2004376" y="2023195"/>
                </a:lnTo>
                <a:lnTo>
                  <a:pt x="2009454" y="2028275"/>
                </a:lnTo>
                <a:lnTo>
                  <a:pt x="2029149" y="2028275"/>
                </a:lnTo>
                <a:lnTo>
                  <a:pt x="2024067" y="2023195"/>
                </a:lnTo>
                <a:close/>
              </a:path>
              <a:path w="2555240" h="2554604">
                <a:moveTo>
                  <a:pt x="2017714" y="2016845"/>
                </a:moveTo>
                <a:lnTo>
                  <a:pt x="1998029" y="2016845"/>
                </a:lnTo>
                <a:lnTo>
                  <a:pt x="2003107" y="2021925"/>
                </a:lnTo>
                <a:lnTo>
                  <a:pt x="2022797" y="2021925"/>
                </a:lnTo>
                <a:lnTo>
                  <a:pt x="2017714" y="2016845"/>
                </a:lnTo>
                <a:close/>
              </a:path>
              <a:path w="2555240" h="2554604">
                <a:moveTo>
                  <a:pt x="2011362" y="2010495"/>
                </a:moveTo>
                <a:lnTo>
                  <a:pt x="1991682" y="2010495"/>
                </a:lnTo>
                <a:lnTo>
                  <a:pt x="1996759" y="2015575"/>
                </a:lnTo>
                <a:lnTo>
                  <a:pt x="2016444" y="2015575"/>
                </a:lnTo>
                <a:lnTo>
                  <a:pt x="2011362" y="2010495"/>
                </a:lnTo>
                <a:close/>
              </a:path>
              <a:path w="2555240" h="2554604">
                <a:moveTo>
                  <a:pt x="2005009" y="2004145"/>
                </a:moveTo>
                <a:lnTo>
                  <a:pt x="1985334" y="2004145"/>
                </a:lnTo>
                <a:lnTo>
                  <a:pt x="1990412" y="2009225"/>
                </a:lnTo>
                <a:lnTo>
                  <a:pt x="2010091" y="2009225"/>
                </a:lnTo>
                <a:lnTo>
                  <a:pt x="2005009" y="2004145"/>
                </a:lnTo>
                <a:close/>
              </a:path>
              <a:path w="2555240" h="2554604">
                <a:moveTo>
                  <a:pt x="1998656" y="1997795"/>
                </a:moveTo>
                <a:lnTo>
                  <a:pt x="1978987" y="1997795"/>
                </a:lnTo>
                <a:lnTo>
                  <a:pt x="1984065" y="2002875"/>
                </a:lnTo>
                <a:lnTo>
                  <a:pt x="2003738" y="2002875"/>
                </a:lnTo>
                <a:lnTo>
                  <a:pt x="1998656" y="1997795"/>
                </a:lnTo>
                <a:close/>
              </a:path>
              <a:path w="2555240" h="2554604">
                <a:moveTo>
                  <a:pt x="1992303" y="1991445"/>
                </a:moveTo>
                <a:lnTo>
                  <a:pt x="1972640" y="1991445"/>
                </a:lnTo>
                <a:lnTo>
                  <a:pt x="1977718" y="1996525"/>
                </a:lnTo>
                <a:lnTo>
                  <a:pt x="1997386" y="1996525"/>
                </a:lnTo>
                <a:lnTo>
                  <a:pt x="1992303" y="1991445"/>
                </a:lnTo>
                <a:close/>
              </a:path>
              <a:path w="2555240" h="2554604">
                <a:moveTo>
                  <a:pt x="1985951" y="1985095"/>
                </a:moveTo>
                <a:lnTo>
                  <a:pt x="1966293" y="1985095"/>
                </a:lnTo>
                <a:lnTo>
                  <a:pt x="1971370" y="1990175"/>
                </a:lnTo>
                <a:lnTo>
                  <a:pt x="1991033" y="1990175"/>
                </a:lnTo>
                <a:lnTo>
                  <a:pt x="1985951" y="1985095"/>
                </a:lnTo>
                <a:close/>
              </a:path>
              <a:path w="2555240" h="2554604">
                <a:moveTo>
                  <a:pt x="1979598" y="1978745"/>
                </a:moveTo>
                <a:lnTo>
                  <a:pt x="1959945" y="1978745"/>
                </a:lnTo>
                <a:lnTo>
                  <a:pt x="1965023" y="1983825"/>
                </a:lnTo>
                <a:lnTo>
                  <a:pt x="1984680" y="1983825"/>
                </a:lnTo>
                <a:lnTo>
                  <a:pt x="1979598" y="1978745"/>
                </a:lnTo>
                <a:close/>
              </a:path>
              <a:path w="2555240" h="2554604">
                <a:moveTo>
                  <a:pt x="1973245" y="1972395"/>
                </a:moveTo>
                <a:lnTo>
                  <a:pt x="1953598" y="1972395"/>
                </a:lnTo>
                <a:lnTo>
                  <a:pt x="1958676" y="1977475"/>
                </a:lnTo>
                <a:lnTo>
                  <a:pt x="1978327" y="1977475"/>
                </a:lnTo>
                <a:lnTo>
                  <a:pt x="1973245" y="1972395"/>
                </a:lnTo>
                <a:close/>
              </a:path>
              <a:path w="2555240" h="2554604">
                <a:moveTo>
                  <a:pt x="1966892" y="1966045"/>
                </a:moveTo>
                <a:lnTo>
                  <a:pt x="1947251" y="1966045"/>
                </a:lnTo>
                <a:lnTo>
                  <a:pt x="1952329" y="1971125"/>
                </a:lnTo>
                <a:lnTo>
                  <a:pt x="1971975" y="1971125"/>
                </a:lnTo>
                <a:lnTo>
                  <a:pt x="1966892" y="1966045"/>
                </a:lnTo>
                <a:close/>
              </a:path>
              <a:path w="2555240" h="2554604">
                <a:moveTo>
                  <a:pt x="1960540" y="1959695"/>
                </a:moveTo>
                <a:lnTo>
                  <a:pt x="1940904" y="1959695"/>
                </a:lnTo>
                <a:lnTo>
                  <a:pt x="1945981" y="1964775"/>
                </a:lnTo>
                <a:lnTo>
                  <a:pt x="1965622" y="1964775"/>
                </a:lnTo>
                <a:lnTo>
                  <a:pt x="1960540" y="1959695"/>
                </a:lnTo>
                <a:close/>
              </a:path>
              <a:path w="2555240" h="2554604">
                <a:moveTo>
                  <a:pt x="1954187" y="1953345"/>
                </a:moveTo>
                <a:lnTo>
                  <a:pt x="1934556" y="1953345"/>
                </a:lnTo>
                <a:lnTo>
                  <a:pt x="1939634" y="1958425"/>
                </a:lnTo>
                <a:lnTo>
                  <a:pt x="1959269" y="1958425"/>
                </a:lnTo>
                <a:lnTo>
                  <a:pt x="1954187" y="1953345"/>
                </a:lnTo>
                <a:close/>
              </a:path>
              <a:path w="2555240" h="2554604">
                <a:moveTo>
                  <a:pt x="1745817" y="1745065"/>
                </a:moveTo>
                <a:lnTo>
                  <a:pt x="1726366" y="1745065"/>
                </a:lnTo>
                <a:lnTo>
                  <a:pt x="1933287" y="1952075"/>
                </a:lnTo>
                <a:lnTo>
                  <a:pt x="1952916" y="1952075"/>
                </a:lnTo>
                <a:lnTo>
                  <a:pt x="1745817" y="1745065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0" y="4316819"/>
            <a:ext cx="2535555" cy="2536190"/>
          </a:xfrm>
          <a:custGeom>
            <a:avLst/>
            <a:gdLst/>
            <a:ahLst/>
            <a:cxnLst/>
            <a:rect l="l" t="t" r="r" b="b"/>
            <a:pathLst>
              <a:path w="2535555" h="2536190">
                <a:moveTo>
                  <a:pt x="0" y="0"/>
                </a:moveTo>
                <a:lnTo>
                  <a:pt x="0" y="3720"/>
                </a:lnTo>
                <a:lnTo>
                  <a:pt x="3718" y="3720"/>
                </a:lnTo>
                <a:lnTo>
                  <a:pt x="0" y="0"/>
                </a:lnTo>
                <a:close/>
              </a:path>
              <a:path w="2535555" h="2536190">
                <a:moveTo>
                  <a:pt x="3718" y="3720"/>
                </a:moveTo>
                <a:lnTo>
                  <a:pt x="0" y="3720"/>
                </a:lnTo>
                <a:lnTo>
                  <a:pt x="0" y="10070"/>
                </a:lnTo>
                <a:lnTo>
                  <a:pt x="10065" y="10070"/>
                </a:lnTo>
                <a:lnTo>
                  <a:pt x="3718" y="3720"/>
                </a:lnTo>
                <a:close/>
              </a:path>
              <a:path w="2535555" h="2536190">
                <a:moveTo>
                  <a:pt x="10065" y="10070"/>
                </a:moveTo>
                <a:lnTo>
                  <a:pt x="0" y="10070"/>
                </a:lnTo>
                <a:lnTo>
                  <a:pt x="0" y="16420"/>
                </a:lnTo>
                <a:lnTo>
                  <a:pt x="16413" y="16420"/>
                </a:lnTo>
                <a:lnTo>
                  <a:pt x="10065" y="10070"/>
                </a:lnTo>
                <a:close/>
              </a:path>
              <a:path w="2535555" h="2536190">
                <a:moveTo>
                  <a:pt x="16413" y="16420"/>
                </a:moveTo>
                <a:lnTo>
                  <a:pt x="0" y="16420"/>
                </a:lnTo>
                <a:lnTo>
                  <a:pt x="0" y="20230"/>
                </a:lnTo>
                <a:lnTo>
                  <a:pt x="2540" y="22770"/>
                </a:lnTo>
                <a:lnTo>
                  <a:pt x="22760" y="22770"/>
                </a:lnTo>
                <a:lnTo>
                  <a:pt x="16413" y="16420"/>
                </a:lnTo>
                <a:close/>
              </a:path>
              <a:path w="2535555" h="2536190">
                <a:moveTo>
                  <a:pt x="22760" y="22770"/>
                </a:moveTo>
                <a:lnTo>
                  <a:pt x="2540" y="22770"/>
                </a:lnTo>
                <a:lnTo>
                  <a:pt x="8890" y="29120"/>
                </a:lnTo>
                <a:lnTo>
                  <a:pt x="29107" y="29120"/>
                </a:lnTo>
                <a:lnTo>
                  <a:pt x="22760" y="22770"/>
                </a:lnTo>
                <a:close/>
              </a:path>
              <a:path w="2535555" h="2536190">
                <a:moveTo>
                  <a:pt x="29107" y="29120"/>
                </a:moveTo>
                <a:lnTo>
                  <a:pt x="8890" y="29120"/>
                </a:lnTo>
                <a:lnTo>
                  <a:pt x="15240" y="35470"/>
                </a:lnTo>
                <a:lnTo>
                  <a:pt x="35454" y="35470"/>
                </a:lnTo>
                <a:lnTo>
                  <a:pt x="29107" y="29120"/>
                </a:lnTo>
                <a:close/>
              </a:path>
              <a:path w="2535555" h="2536190">
                <a:moveTo>
                  <a:pt x="35454" y="35470"/>
                </a:moveTo>
                <a:lnTo>
                  <a:pt x="15240" y="35470"/>
                </a:lnTo>
                <a:lnTo>
                  <a:pt x="27940" y="48170"/>
                </a:lnTo>
                <a:lnTo>
                  <a:pt x="48149" y="48170"/>
                </a:lnTo>
                <a:lnTo>
                  <a:pt x="35454" y="35470"/>
                </a:lnTo>
                <a:close/>
              </a:path>
              <a:path w="2535555" h="2536190">
                <a:moveTo>
                  <a:pt x="48149" y="48170"/>
                </a:moveTo>
                <a:lnTo>
                  <a:pt x="27940" y="48170"/>
                </a:lnTo>
                <a:lnTo>
                  <a:pt x="34290" y="54520"/>
                </a:lnTo>
                <a:lnTo>
                  <a:pt x="54496" y="54520"/>
                </a:lnTo>
                <a:lnTo>
                  <a:pt x="48149" y="48170"/>
                </a:lnTo>
                <a:close/>
              </a:path>
              <a:path w="2535555" h="2536190">
                <a:moveTo>
                  <a:pt x="54496" y="54520"/>
                </a:moveTo>
                <a:lnTo>
                  <a:pt x="34290" y="54520"/>
                </a:lnTo>
                <a:lnTo>
                  <a:pt x="40640" y="60870"/>
                </a:lnTo>
                <a:lnTo>
                  <a:pt x="60844" y="60870"/>
                </a:lnTo>
                <a:lnTo>
                  <a:pt x="54496" y="54520"/>
                </a:lnTo>
                <a:close/>
              </a:path>
              <a:path w="2535555" h="2536190">
                <a:moveTo>
                  <a:pt x="60844" y="60870"/>
                </a:moveTo>
                <a:lnTo>
                  <a:pt x="40640" y="60870"/>
                </a:lnTo>
                <a:lnTo>
                  <a:pt x="46990" y="67220"/>
                </a:lnTo>
                <a:lnTo>
                  <a:pt x="67191" y="67220"/>
                </a:lnTo>
                <a:lnTo>
                  <a:pt x="60844" y="60870"/>
                </a:lnTo>
                <a:close/>
              </a:path>
              <a:path w="2535555" h="2536190">
                <a:moveTo>
                  <a:pt x="67191" y="67220"/>
                </a:moveTo>
                <a:lnTo>
                  <a:pt x="46990" y="67220"/>
                </a:lnTo>
                <a:lnTo>
                  <a:pt x="53340" y="73570"/>
                </a:lnTo>
                <a:lnTo>
                  <a:pt x="73538" y="73570"/>
                </a:lnTo>
                <a:lnTo>
                  <a:pt x="67191" y="67220"/>
                </a:lnTo>
                <a:close/>
              </a:path>
              <a:path w="2535555" h="2536190">
                <a:moveTo>
                  <a:pt x="73538" y="73570"/>
                </a:moveTo>
                <a:lnTo>
                  <a:pt x="53340" y="73570"/>
                </a:lnTo>
                <a:lnTo>
                  <a:pt x="59690" y="79920"/>
                </a:lnTo>
                <a:lnTo>
                  <a:pt x="79885" y="79920"/>
                </a:lnTo>
                <a:lnTo>
                  <a:pt x="73538" y="73570"/>
                </a:lnTo>
                <a:close/>
              </a:path>
              <a:path w="2535555" h="2536190">
                <a:moveTo>
                  <a:pt x="79885" y="79920"/>
                </a:moveTo>
                <a:lnTo>
                  <a:pt x="59690" y="79920"/>
                </a:lnTo>
                <a:lnTo>
                  <a:pt x="66039" y="86270"/>
                </a:lnTo>
                <a:lnTo>
                  <a:pt x="86233" y="86270"/>
                </a:lnTo>
                <a:lnTo>
                  <a:pt x="79885" y="79920"/>
                </a:lnTo>
                <a:close/>
              </a:path>
              <a:path w="2535555" h="2536190">
                <a:moveTo>
                  <a:pt x="86233" y="86270"/>
                </a:moveTo>
                <a:lnTo>
                  <a:pt x="66040" y="86270"/>
                </a:lnTo>
                <a:lnTo>
                  <a:pt x="72390" y="92620"/>
                </a:lnTo>
                <a:lnTo>
                  <a:pt x="92580" y="92620"/>
                </a:lnTo>
                <a:lnTo>
                  <a:pt x="86233" y="86270"/>
                </a:lnTo>
                <a:close/>
              </a:path>
              <a:path w="2535555" h="2536190">
                <a:moveTo>
                  <a:pt x="92580" y="92620"/>
                </a:moveTo>
                <a:lnTo>
                  <a:pt x="72390" y="92620"/>
                </a:lnTo>
                <a:lnTo>
                  <a:pt x="78740" y="98970"/>
                </a:lnTo>
                <a:lnTo>
                  <a:pt x="98927" y="98970"/>
                </a:lnTo>
                <a:lnTo>
                  <a:pt x="92580" y="92620"/>
                </a:lnTo>
                <a:close/>
              </a:path>
              <a:path w="2535555" h="2536190">
                <a:moveTo>
                  <a:pt x="98927" y="98970"/>
                </a:moveTo>
                <a:lnTo>
                  <a:pt x="78740" y="98970"/>
                </a:lnTo>
                <a:lnTo>
                  <a:pt x="85089" y="105320"/>
                </a:lnTo>
                <a:lnTo>
                  <a:pt x="105274" y="105320"/>
                </a:lnTo>
                <a:lnTo>
                  <a:pt x="98927" y="98970"/>
                </a:lnTo>
                <a:close/>
              </a:path>
              <a:path w="2535555" h="2536190">
                <a:moveTo>
                  <a:pt x="105274" y="105320"/>
                </a:moveTo>
                <a:lnTo>
                  <a:pt x="85090" y="105320"/>
                </a:lnTo>
                <a:lnTo>
                  <a:pt x="91440" y="111670"/>
                </a:lnTo>
                <a:lnTo>
                  <a:pt x="111622" y="111670"/>
                </a:lnTo>
                <a:lnTo>
                  <a:pt x="105274" y="105320"/>
                </a:lnTo>
                <a:close/>
              </a:path>
              <a:path w="2535555" h="2536190">
                <a:moveTo>
                  <a:pt x="111622" y="111670"/>
                </a:moveTo>
                <a:lnTo>
                  <a:pt x="91440" y="111670"/>
                </a:lnTo>
                <a:lnTo>
                  <a:pt x="97790" y="118020"/>
                </a:lnTo>
                <a:lnTo>
                  <a:pt x="117969" y="118020"/>
                </a:lnTo>
                <a:lnTo>
                  <a:pt x="111622" y="111670"/>
                </a:lnTo>
                <a:close/>
              </a:path>
              <a:path w="2535555" h="2536190">
                <a:moveTo>
                  <a:pt x="117969" y="118020"/>
                </a:moveTo>
                <a:lnTo>
                  <a:pt x="97790" y="118020"/>
                </a:lnTo>
                <a:lnTo>
                  <a:pt x="104139" y="124370"/>
                </a:lnTo>
                <a:lnTo>
                  <a:pt x="124316" y="124370"/>
                </a:lnTo>
                <a:lnTo>
                  <a:pt x="117969" y="118020"/>
                </a:lnTo>
                <a:close/>
              </a:path>
              <a:path w="2535555" h="2536190">
                <a:moveTo>
                  <a:pt x="124316" y="124370"/>
                </a:moveTo>
                <a:lnTo>
                  <a:pt x="104140" y="124370"/>
                </a:lnTo>
                <a:lnTo>
                  <a:pt x="110489" y="130720"/>
                </a:lnTo>
                <a:lnTo>
                  <a:pt x="130663" y="130720"/>
                </a:lnTo>
                <a:lnTo>
                  <a:pt x="124316" y="124370"/>
                </a:lnTo>
                <a:close/>
              </a:path>
              <a:path w="2535555" h="2536190">
                <a:moveTo>
                  <a:pt x="130663" y="130720"/>
                </a:moveTo>
                <a:lnTo>
                  <a:pt x="110490" y="130720"/>
                </a:lnTo>
                <a:lnTo>
                  <a:pt x="116840" y="137070"/>
                </a:lnTo>
                <a:lnTo>
                  <a:pt x="137011" y="137070"/>
                </a:lnTo>
                <a:lnTo>
                  <a:pt x="130663" y="130720"/>
                </a:lnTo>
                <a:close/>
              </a:path>
              <a:path w="2535555" h="2536190">
                <a:moveTo>
                  <a:pt x="137011" y="137070"/>
                </a:moveTo>
                <a:lnTo>
                  <a:pt x="116840" y="137070"/>
                </a:lnTo>
                <a:lnTo>
                  <a:pt x="123190" y="143420"/>
                </a:lnTo>
                <a:lnTo>
                  <a:pt x="143358" y="143420"/>
                </a:lnTo>
                <a:lnTo>
                  <a:pt x="137011" y="137070"/>
                </a:lnTo>
                <a:close/>
              </a:path>
              <a:path w="2535555" h="2536190">
                <a:moveTo>
                  <a:pt x="143358" y="143420"/>
                </a:moveTo>
                <a:lnTo>
                  <a:pt x="123190" y="143420"/>
                </a:lnTo>
                <a:lnTo>
                  <a:pt x="129540" y="149770"/>
                </a:lnTo>
                <a:lnTo>
                  <a:pt x="149705" y="149770"/>
                </a:lnTo>
                <a:lnTo>
                  <a:pt x="143358" y="143420"/>
                </a:lnTo>
                <a:close/>
              </a:path>
              <a:path w="2535555" h="2536190">
                <a:moveTo>
                  <a:pt x="149705" y="149770"/>
                </a:moveTo>
                <a:lnTo>
                  <a:pt x="129540" y="149770"/>
                </a:lnTo>
                <a:lnTo>
                  <a:pt x="135889" y="156120"/>
                </a:lnTo>
                <a:lnTo>
                  <a:pt x="156053" y="156120"/>
                </a:lnTo>
                <a:lnTo>
                  <a:pt x="149705" y="149770"/>
                </a:lnTo>
                <a:close/>
              </a:path>
              <a:path w="2535555" h="2536190">
                <a:moveTo>
                  <a:pt x="156053" y="156120"/>
                </a:moveTo>
                <a:lnTo>
                  <a:pt x="135890" y="156120"/>
                </a:lnTo>
                <a:lnTo>
                  <a:pt x="142240" y="162470"/>
                </a:lnTo>
                <a:lnTo>
                  <a:pt x="162400" y="162470"/>
                </a:lnTo>
                <a:lnTo>
                  <a:pt x="156053" y="156120"/>
                </a:lnTo>
                <a:close/>
              </a:path>
              <a:path w="2535555" h="2536190">
                <a:moveTo>
                  <a:pt x="162400" y="162470"/>
                </a:moveTo>
                <a:lnTo>
                  <a:pt x="142240" y="162470"/>
                </a:lnTo>
                <a:lnTo>
                  <a:pt x="154940" y="175170"/>
                </a:lnTo>
                <a:lnTo>
                  <a:pt x="175094" y="175170"/>
                </a:lnTo>
                <a:lnTo>
                  <a:pt x="162400" y="162470"/>
                </a:lnTo>
                <a:close/>
              </a:path>
              <a:path w="2535555" h="2536190">
                <a:moveTo>
                  <a:pt x="175094" y="175170"/>
                </a:moveTo>
                <a:lnTo>
                  <a:pt x="154940" y="175170"/>
                </a:lnTo>
                <a:lnTo>
                  <a:pt x="161290" y="181520"/>
                </a:lnTo>
                <a:lnTo>
                  <a:pt x="181442" y="181520"/>
                </a:lnTo>
                <a:lnTo>
                  <a:pt x="175094" y="175170"/>
                </a:lnTo>
                <a:close/>
              </a:path>
              <a:path w="2535555" h="2536190">
                <a:moveTo>
                  <a:pt x="181442" y="181520"/>
                </a:moveTo>
                <a:lnTo>
                  <a:pt x="161290" y="181520"/>
                </a:lnTo>
                <a:lnTo>
                  <a:pt x="167640" y="187870"/>
                </a:lnTo>
                <a:lnTo>
                  <a:pt x="187789" y="187870"/>
                </a:lnTo>
                <a:lnTo>
                  <a:pt x="181442" y="181520"/>
                </a:lnTo>
                <a:close/>
              </a:path>
              <a:path w="2535555" h="2536190">
                <a:moveTo>
                  <a:pt x="187789" y="187870"/>
                </a:moveTo>
                <a:lnTo>
                  <a:pt x="167640" y="187870"/>
                </a:lnTo>
                <a:lnTo>
                  <a:pt x="180339" y="200570"/>
                </a:lnTo>
                <a:lnTo>
                  <a:pt x="200483" y="200570"/>
                </a:lnTo>
                <a:lnTo>
                  <a:pt x="187789" y="187870"/>
                </a:lnTo>
                <a:close/>
              </a:path>
              <a:path w="2535555" h="2536190">
                <a:moveTo>
                  <a:pt x="200483" y="200570"/>
                </a:moveTo>
                <a:lnTo>
                  <a:pt x="180340" y="200570"/>
                </a:lnTo>
                <a:lnTo>
                  <a:pt x="186690" y="206920"/>
                </a:lnTo>
                <a:lnTo>
                  <a:pt x="206831" y="206920"/>
                </a:lnTo>
                <a:lnTo>
                  <a:pt x="200483" y="200570"/>
                </a:lnTo>
                <a:close/>
              </a:path>
              <a:path w="2535555" h="2536190">
                <a:moveTo>
                  <a:pt x="206831" y="206920"/>
                </a:moveTo>
                <a:lnTo>
                  <a:pt x="186690" y="206920"/>
                </a:lnTo>
                <a:lnTo>
                  <a:pt x="199390" y="219620"/>
                </a:lnTo>
                <a:lnTo>
                  <a:pt x="219525" y="219620"/>
                </a:lnTo>
                <a:lnTo>
                  <a:pt x="206831" y="206920"/>
                </a:lnTo>
                <a:close/>
              </a:path>
              <a:path w="2535555" h="2536190">
                <a:moveTo>
                  <a:pt x="219525" y="219620"/>
                </a:moveTo>
                <a:lnTo>
                  <a:pt x="199390" y="219620"/>
                </a:lnTo>
                <a:lnTo>
                  <a:pt x="205740" y="225970"/>
                </a:lnTo>
                <a:lnTo>
                  <a:pt x="225872" y="225970"/>
                </a:lnTo>
                <a:lnTo>
                  <a:pt x="219525" y="219620"/>
                </a:lnTo>
                <a:close/>
              </a:path>
              <a:path w="2535555" h="2536190">
                <a:moveTo>
                  <a:pt x="225872" y="225970"/>
                </a:moveTo>
                <a:lnTo>
                  <a:pt x="205740" y="225970"/>
                </a:lnTo>
                <a:lnTo>
                  <a:pt x="218440" y="238670"/>
                </a:lnTo>
                <a:lnTo>
                  <a:pt x="238567" y="238670"/>
                </a:lnTo>
                <a:lnTo>
                  <a:pt x="225872" y="225970"/>
                </a:lnTo>
                <a:close/>
              </a:path>
              <a:path w="2535555" h="2536190">
                <a:moveTo>
                  <a:pt x="238567" y="238670"/>
                </a:moveTo>
                <a:lnTo>
                  <a:pt x="218440" y="238670"/>
                </a:lnTo>
                <a:lnTo>
                  <a:pt x="243839" y="264070"/>
                </a:lnTo>
                <a:lnTo>
                  <a:pt x="263956" y="264070"/>
                </a:lnTo>
                <a:lnTo>
                  <a:pt x="238567" y="238670"/>
                </a:lnTo>
                <a:close/>
              </a:path>
              <a:path w="2535555" h="2536190">
                <a:moveTo>
                  <a:pt x="263956" y="264070"/>
                </a:moveTo>
                <a:lnTo>
                  <a:pt x="243840" y="264070"/>
                </a:lnTo>
                <a:lnTo>
                  <a:pt x="250190" y="270420"/>
                </a:lnTo>
                <a:lnTo>
                  <a:pt x="270303" y="270420"/>
                </a:lnTo>
                <a:lnTo>
                  <a:pt x="263956" y="264070"/>
                </a:lnTo>
                <a:close/>
              </a:path>
              <a:path w="2535555" h="2536190">
                <a:moveTo>
                  <a:pt x="270303" y="270420"/>
                </a:moveTo>
                <a:lnTo>
                  <a:pt x="250190" y="270420"/>
                </a:lnTo>
                <a:lnTo>
                  <a:pt x="256540" y="276770"/>
                </a:lnTo>
                <a:lnTo>
                  <a:pt x="276651" y="276770"/>
                </a:lnTo>
                <a:lnTo>
                  <a:pt x="270303" y="270420"/>
                </a:lnTo>
                <a:close/>
              </a:path>
              <a:path w="2535555" h="2536190">
                <a:moveTo>
                  <a:pt x="276651" y="276770"/>
                </a:moveTo>
                <a:lnTo>
                  <a:pt x="256540" y="276770"/>
                </a:lnTo>
                <a:lnTo>
                  <a:pt x="262890" y="283120"/>
                </a:lnTo>
                <a:lnTo>
                  <a:pt x="282998" y="283120"/>
                </a:lnTo>
                <a:lnTo>
                  <a:pt x="276651" y="276770"/>
                </a:lnTo>
                <a:close/>
              </a:path>
              <a:path w="2535555" h="2536190">
                <a:moveTo>
                  <a:pt x="282998" y="283120"/>
                </a:moveTo>
                <a:lnTo>
                  <a:pt x="262890" y="283120"/>
                </a:lnTo>
                <a:lnTo>
                  <a:pt x="269240" y="289470"/>
                </a:lnTo>
                <a:lnTo>
                  <a:pt x="289345" y="289470"/>
                </a:lnTo>
                <a:lnTo>
                  <a:pt x="282998" y="283120"/>
                </a:lnTo>
                <a:close/>
              </a:path>
              <a:path w="2535555" h="2536190">
                <a:moveTo>
                  <a:pt x="289345" y="289470"/>
                </a:moveTo>
                <a:lnTo>
                  <a:pt x="269240" y="289470"/>
                </a:lnTo>
                <a:lnTo>
                  <a:pt x="275590" y="295820"/>
                </a:lnTo>
                <a:lnTo>
                  <a:pt x="295692" y="295820"/>
                </a:lnTo>
                <a:lnTo>
                  <a:pt x="289345" y="289470"/>
                </a:lnTo>
                <a:close/>
              </a:path>
              <a:path w="2535555" h="2536190">
                <a:moveTo>
                  <a:pt x="295692" y="295820"/>
                </a:moveTo>
                <a:lnTo>
                  <a:pt x="275590" y="295820"/>
                </a:lnTo>
                <a:lnTo>
                  <a:pt x="281940" y="302170"/>
                </a:lnTo>
                <a:lnTo>
                  <a:pt x="302040" y="302170"/>
                </a:lnTo>
                <a:lnTo>
                  <a:pt x="295692" y="295820"/>
                </a:lnTo>
                <a:close/>
              </a:path>
              <a:path w="2535555" h="2536190">
                <a:moveTo>
                  <a:pt x="302040" y="302170"/>
                </a:moveTo>
                <a:lnTo>
                  <a:pt x="281940" y="302170"/>
                </a:lnTo>
                <a:lnTo>
                  <a:pt x="288290" y="308520"/>
                </a:lnTo>
                <a:lnTo>
                  <a:pt x="308387" y="308520"/>
                </a:lnTo>
                <a:lnTo>
                  <a:pt x="302040" y="302170"/>
                </a:lnTo>
                <a:close/>
              </a:path>
              <a:path w="2535555" h="2536190">
                <a:moveTo>
                  <a:pt x="308387" y="308520"/>
                </a:moveTo>
                <a:lnTo>
                  <a:pt x="288290" y="308520"/>
                </a:lnTo>
                <a:lnTo>
                  <a:pt x="294640" y="314870"/>
                </a:lnTo>
                <a:lnTo>
                  <a:pt x="314734" y="314870"/>
                </a:lnTo>
                <a:lnTo>
                  <a:pt x="308387" y="308520"/>
                </a:lnTo>
                <a:close/>
              </a:path>
              <a:path w="2535555" h="2536190">
                <a:moveTo>
                  <a:pt x="314734" y="314870"/>
                </a:moveTo>
                <a:lnTo>
                  <a:pt x="294640" y="314870"/>
                </a:lnTo>
                <a:lnTo>
                  <a:pt x="300990" y="321220"/>
                </a:lnTo>
                <a:lnTo>
                  <a:pt x="321081" y="321220"/>
                </a:lnTo>
                <a:lnTo>
                  <a:pt x="314734" y="314870"/>
                </a:lnTo>
                <a:close/>
              </a:path>
              <a:path w="2535555" h="2536190">
                <a:moveTo>
                  <a:pt x="321081" y="321220"/>
                </a:moveTo>
                <a:lnTo>
                  <a:pt x="300990" y="321220"/>
                </a:lnTo>
                <a:lnTo>
                  <a:pt x="307340" y="327570"/>
                </a:lnTo>
                <a:lnTo>
                  <a:pt x="327429" y="327570"/>
                </a:lnTo>
                <a:lnTo>
                  <a:pt x="321081" y="321220"/>
                </a:lnTo>
                <a:close/>
              </a:path>
              <a:path w="2535555" h="2536190">
                <a:moveTo>
                  <a:pt x="327429" y="327570"/>
                </a:moveTo>
                <a:lnTo>
                  <a:pt x="307340" y="327570"/>
                </a:lnTo>
                <a:lnTo>
                  <a:pt x="313690" y="333920"/>
                </a:lnTo>
                <a:lnTo>
                  <a:pt x="333776" y="333920"/>
                </a:lnTo>
                <a:lnTo>
                  <a:pt x="327429" y="327570"/>
                </a:lnTo>
                <a:close/>
              </a:path>
              <a:path w="2535555" h="2536190">
                <a:moveTo>
                  <a:pt x="333776" y="333920"/>
                </a:moveTo>
                <a:lnTo>
                  <a:pt x="313690" y="333920"/>
                </a:lnTo>
                <a:lnTo>
                  <a:pt x="320040" y="340270"/>
                </a:lnTo>
                <a:lnTo>
                  <a:pt x="340123" y="340270"/>
                </a:lnTo>
                <a:lnTo>
                  <a:pt x="333776" y="333920"/>
                </a:lnTo>
                <a:close/>
              </a:path>
              <a:path w="2535555" h="2536190">
                <a:moveTo>
                  <a:pt x="340123" y="340270"/>
                </a:moveTo>
                <a:lnTo>
                  <a:pt x="320040" y="340270"/>
                </a:lnTo>
                <a:lnTo>
                  <a:pt x="326390" y="346620"/>
                </a:lnTo>
                <a:lnTo>
                  <a:pt x="346470" y="346620"/>
                </a:lnTo>
                <a:lnTo>
                  <a:pt x="340123" y="340270"/>
                </a:lnTo>
                <a:close/>
              </a:path>
              <a:path w="2535555" h="2536190">
                <a:moveTo>
                  <a:pt x="346470" y="346620"/>
                </a:moveTo>
                <a:lnTo>
                  <a:pt x="326390" y="346620"/>
                </a:lnTo>
                <a:lnTo>
                  <a:pt x="332739" y="352970"/>
                </a:lnTo>
                <a:lnTo>
                  <a:pt x="352818" y="352970"/>
                </a:lnTo>
                <a:lnTo>
                  <a:pt x="346470" y="346620"/>
                </a:lnTo>
                <a:close/>
              </a:path>
              <a:path w="2535555" h="2536190">
                <a:moveTo>
                  <a:pt x="352818" y="352970"/>
                </a:moveTo>
                <a:lnTo>
                  <a:pt x="332740" y="352970"/>
                </a:lnTo>
                <a:lnTo>
                  <a:pt x="339090" y="359320"/>
                </a:lnTo>
                <a:lnTo>
                  <a:pt x="359165" y="359320"/>
                </a:lnTo>
                <a:lnTo>
                  <a:pt x="352818" y="352970"/>
                </a:lnTo>
                <a:close/>
              </a:path>
              <a:path w="2535555" h="2536190">
                <a:moveTo>
                  <a:pt x="359165" y="359320"/>
                </a:moveTo>
                <a:lnTo>
                  <a:pt x="339090" y="359320"/>
                </a:lnTo>
                <a:lnTo>
                  <a:pt x="358140" y="378370"/>
                </a:lnTo>
                <a:lnTo>
                  <a:pt x="378207" y="378370"/>
                </a:lnTo>
                <a:lnTo>
                  <a:pt x="359165" y="359320"/>
                </a:lnTo>
                <a:close/>
              </a:path>
              <a:path w="2535555" h="2536190">
                <a:moveTo>
                  <a:pt x="378207" y="378370"/>
                </a:moveTo>
                <a:lnTo>
                  <a:pt x="358140" y="378370"/>
                </a:lnTo>
                <a:lnTo>
                  <a:pt x="370839" y="391070"/>
                </a:lnTo>
                <a:lnTo>
                  <a:pt x="390901" y="391070"/>
                </a:lnTo>
                <a:lnTo>
                  <a:pt x="378207" y="378370"/>
                </a:lnTo>
                <a:close/>
              </a:path>
              <a:path w="2535555" h="2536190">
                <a:moveTo>
                  <a:pt x="390901" y="391070"/>
                </a:moveTo>
                <a:lnTo>
                  <a:pt x="370840" y="391070"/>
                </a:lnTo>
                <a:lnTo>
                  <a:pt x="377190" y="397420"/>
                </a:lnTo>
                <a:lnTo>
                  <a:pt x="397249" y="397420"/>
                </a:lnTo>
                <a:lnTo>
                  <a:pt x="390901" y="391070"/>
                </a:lnTo>
                <a:close/>
              </a:path>
              <a:path w="2535555" h="2536190">
                <a:moveTo>
                  <a:pt x="397249" y="397420"/>
                </a:moveTo>
                <a:lnTo>
                  <a:pt x="377190" y="397420"/>
                </a:lnTo>
                <a:lnTo>
                  <a:pt x="402590" y="422820"/>
                </a:lnTo>
                <a:lnTo>
                  <a:pt x="422638" y="422820"/>
                </a:lnTo>
                <a:lnTo>
                  <a:pt x="397249" y="397420"/>
                </a:lnTo>
                <a:close/>
              </a:path>
              <a:path w="2535555" h="2536190">
                <a:moveTo>
                  <a:pt x="422638" y="422820"/>
                </a:moveTo>
                <a:lnTo>
                  <a:pt x="402590" y="422820"/>
                </a:lnTo>
                <a:lnTo>
                  <a:pt x="408940" y="429170"/>
                </a:lnTo>
                <a:lnTo>
                  <a:pt x="428985" y="429170"/>
                </a:lnTo>
                <a:lnTo>
                  <a:pt x="422638" y="422820"/>
                </a:lnTo>
                <a:close/>
              </a:path>
              <a:path w="2535555" h="2536190">
                <a:moveTo>
                  <a:pt x="428985" y="429170"/>
                </a:moveTo>
                <a:lnTo>
                  <a:pt x="408940" y="429170"/>
                </a:lnTo>
                <a:lnTo>
                  <a:pt x="421640" y="441870"/>
                </a:lnTo>
                <a:lnTo>
                  <a:pt x="441679" y="441870"/>
                </a:lnTo>
                <a:lnTo>
                  <a:pt x="428985" y="429170"/>
                </a:lnTo>
                <a:close/>
              </a:path>
              <a:path w="2535555" h="2536190">
                <a:moveTo>
                  <a:pt x="441679" y="441870"/>
                </a:moveTo>
                <a:lnTo>
                  <a:pt x="421640" y="441870"/>
                </a:lnTo>
                <a:lnTo>
                  <a:pt x="434340" y="454570"/>
                </a:lnTo>
                <a:lnTo>
                  <a:pt x="454374" y="454570"/>
                </a:lnTo>
                <a:lnTo>
                  <a:pt x="441679" y="441870"/>
                </a:lnTo>
                <a:close/>
              </a:path>
              <a:path w="2535555" h="2536190">
                <a:moveTo>
                  <a:pt x="454374" y="454570"/>
                </a:moveTo>
                <a:lnTo>
                  <a:pt x="434340" y="454570"/>
                </a:lnTo>
                <a:lnTo>
                  <a:pt x="440690" y="460920"/>
                </a:lnTo>
                <a:lnTo>
                  <a:pt x="460721" y="460920"/>
                </a:lnTo>
                <a:lnTo>
                  <a:pt x="454374" y="454570"/>
                </a:lnTo>
                <a:close/>
              </a:path>
              <a:path w="2535555" h="2536190">
                <a:moveTo>
                  <a:pt x="460721" y="460920"/>
                </a:moveTo>
                <a:lnTo>
                  <a:pt x="440690" y="460920"/>
                </a:lnTo>
                <a:lnTo>
                  <a:pt x="447040" y="467270"/>
                </a:lnTo>
                <a:lnTo>
                  <a:pt x="467069" y="467270"/>
                </a:lnTo>
                <a:lnTo>
                  <a:pt x="460721" y="460920"/>
                </a:lnTo>
                <a:close/>
              </a:path>
              <a:path w="2535555" h="2536190">
                <a:moveTo>
                  <a:pt x="467069" y="467270"/>
                </a:moveTo>
                <a:lnTo>
                  <a:pt x="447040" y="467270"/>
                </a:lnTo>
                <a:lnTo>
                  <a:pt x="453389" y="473620"/>
                </a:lnTo>
                <a:lnTo>
                  <a:pt x="473416" y="473620"/>
                </a:lnTo>
                <a:lnTo>
                  <a:pt x="467069" y="467270"/>
                </a:lnTo>
                <a:close/>
              </a:path>
              <a:path w="2535555" h="2536190">
                <a:moveTo>
                  <a:pt x="473416" y="473620"/>
                </a:moveTo>
                <a:lnTo>
                  <a:pt x="453390" y="473620"/>
                </a:lnTo>
                <a:lnTo>
                  <a:pt x="459740" y="479970"/>
                </a:lnTo>
                <a:lnTo>
                  <a:pt x="479763" y="479970"/>
                </a:lnTo>
                <a:lnTo>
                  <a:pt x="473416" y="473620"/>
                </a:lnTo>
                <a:close/>
              </a:path>
              <a:path w="2535555" h="2536190">
                <a:moveTo>
                  <a:pt x="479763" y="479970"/>
                </a:moveTo>
                <a:lnTo>
                  <a:pt x="459740" y="479970"/>
                </a:lnTo>
                <a:lnTo>
                  <a:pt x="466090" y="486320"/>
                </a:lnTo>
                <a:lnTo>
                  <a:pt x="486110" y="486320"/>
                </a:lnTo>
                <a:lnTo>
                  <a:pt x="479763" y="479970"/>
                </a:lnTo>
                <a:close/>
              </a:path>
              <a:path w="2535555" h="2536190">
                <a:moveTo>
                  <a:pt x="486110" y="486320"/>
                </a:moveTo>
                <a:lnTo>
                  <a:pt x="466090" y="486320"/>
                </a:lnTo>
                <a:lnTo>
                  <a:pt x="472439" y="492670"/>
                </a:lnTo>
                <a:lnTo>
                  <a:pt x="492458" y="492670"/>
                </a:lnTo>
                <a:lnTo>
                  <a:pt x="486110" y="486320"/>
                </a:lnTo>
                <a:close/>
              </a:path>
              <a:path w="2535555" h="2536190">
                <a:moveTo>
                  <a:pt x="492458" y="492670"/>
                </a:moveTo>
                <a:lnTo>
                  <a:pt x="472440" y="492670"/>
                </a:lnTo>
                <a:lnTo>
                  <a:pt x="478790" y="499020"/>
                </a:lnTo>
                <a:lnTo>
                  <a:pt x="498805" y="499020"/>
                </a:lnTo>
                <a:lnTo>
                  <a:pt x="492458" y="492670"/>
                </a:lnTo>
                <a:close/>
              </a:path>
              <a:path w="2535555" h="2536190">
                <a:moveTo>
                  <a:pt x="498805" y="499020"/>
                </a:moveTo>
                <a:lnTo>
                  <a:pt x="478790" y="499020"/>
                </a:lnTo>
                <a:lnTo>
                  <a:pt x="485140" y="505370"/>
                </a:lnTo>
                <a:lnTo>
                  <a:pt x="505152" y="505370"/>
                </a:lnTo>
                <a:lnTo>
                  <a:pt x="498805" y="499020"/>
                </a:lnTo>
                <a:close/>
              </a:path>
              <a:path w="2535555" h="2536190">
                <a:moveTo>
                  <a:pt x="505152" y="505370"/>
                </a:moveTo>
                <a:lnTo>
                  <a:pt x="485140" y="505370"/>
                </a:lnTo>
                <a:lnTo>
                  <a:pt x="491489" y="511720"/>
                </a:lnTo>
                <a:lnTo>
                  <a:pt x="511499" y="511720"/>
                </a:lnTo>
                <a:lnTo>
                  <a:pt x="505152" y="505370"/>
                </a:lnTo>
                <a:close/>
              </a:path>
              <a:path w="2535555" h="2536190">
                <a:moveTo>
                  <a:pt x="511499" y="511720"/>
                </a:moveTo>
                <a:lnTo>
                  <a:pt x="491490" y="511720"/>
                </a:lnTo>
                <a:lnTo>
                  <a:pt x="497840" y="518070"/>
                </a:lnTo>
                <a:lnTo>
                  <a:pt x="517847" y="518070"/>
                </a:lnTo>
                <a:lnTo>
                  <a:pt x="511499" y="511720"/>
                </a:lnTo>
                <a:close/>
              </a:path>
              <a:path w="2535555" h="2536190">
                <a:moveTo>
                  <a:pt x="517847" y="518070"/>
                </a:moveTo>
                <a:lnTo>
                  <a:pt x="497840" y="518070"/>
                </a:lnTo>
                <a:lnTo>
                  <a:pt x="504190" y="524420"/>
                </a:lnTo>
                <a:lnTo>
                  <a:pt x="524194" y="524420"/>
                </a:lnTo>
                <a:lnTo>
                  <a:pt x="517847" y="518070"/>
                </a:lnTo>
                <a:close/>
              </a:path>
              <a:path w="2535555" h="2536190">
                <a:moveTo>
                  <a:pt x="524194" y="524420"/>
                </a:moveTo>
                <a:lnTo>
                  <a:pt x="504190" y="524420"/>
                </a:lnTo>
                <a:lnTo>
                  <a:pt x="510540" y="530770"/>
                </a:lnTo>
                <a:lnTo>
                  <a:pt x="530541" y="530770"/>
                </a:lnTo>
                <a:lnTo>
                  <a:pt x="524194" y="524420"/>
                </a:lnTo>
                <a:close/>
              </a:path>
              <a:path w="2535555" h="2536190">
                <a:moveTo>
                  <a:pt x="530541" y="530770"/>
                </a:moveTo>
                <a:lnTo>
                  <a:pt x="510540" y="530770"/>
                </a:lnTo>
                <a:lnTo>
                  <a:pt x="516890" y="537120"/>
                </a:lnTo>
                <a:lnTo>
                  <a:pt x="536888" y="537120"/>
                </a:lnTo>
                <a:lnTo>
                  <a:pt x="530541" y="530770"/>
                </a:lnTo>
                <a:close/>
              </a:path>
              <a:path w="2535555" h="2536190">
                <a:moveTo>
                  <a:pt x="536888" y="537120"/>
                </a:moveTo>
                <a:lnTo>
                  <a:pt x="516890" y="537120"/>
                </a:lnTo>
                <a:lnTo>
                  <a:pt x="523239" y="543470"/>
                </a:lnTo>
                <a:lnTo>
                  <a:pt x="543236" y="543470"/>
                </a:lnTo>
                <a:lnTo>
                  <a:pt x="536888" y="537120"/>
                </a:lnTo>
                <a:close/>
              </a:path>
              <a:path w="2535555" h="2536190">
                <a:moveTo>
                  <a:pt x="543236" y="543470"/>
                </a:moveTo>
                <a:lnTo>
                  <a:pt x="523240" y="543470"/>
                </a:lnTo>
                <a:lnTo>
                  <a:pt x="529590" y="549820"/>
                </a:lnTo>
                <a:lnTo>
                  <a:pt x="549583" y="549820"/>
                </a:lnTo>
                <a:lnTo>
                  <a:pt x="543236" y="543470"/>
                </a:lnTo>
                <a:close/>
              </a:path>
              <a:path w="2535555" h="2536190">
                <a:moveTo>
                  <a:pt x="549583" y="549820"/>
                </a:moveTo>
                <a:lnTo>
                  <a:pt x="529590" y="549820"/>
                </a:lnTo>
                <a:lnTo>
                  <a:pt x="535940" y="556170"/>
                </a:lnTo>
                <a:lnTo>
                  <a:pt x="555930" y="556170"/>
                </a:lnTo>
                <a:lnTo>
                  <a:pt x="549583" y="549820"/>
                </a:lnTo>
                <a:close/>
              </a:path>
              <a:path w="2535555" h="2536190">
                <a:moveTo>
                  <a:pt x="555930" y="556170"/>
                </a:moveTo>
                <a:lnTo>
                  <a:pt x="535940" y="556170"/>
                </a:lnTo>
                <a:lnTo>
                  <a:pt x="542289" y="562520"/>
                </a:lnTo>
                <a:lnTo>
                  <a:pt x="562278" y="562520"/>
                </a:lnTo>
                <a:lnTo>
                  <a:pt x="555930" y="556170"/>
                </a:lnTo>
                <a:close/>
              </a:path>
              <a:path w="2535555" h="2536190">
                <a:moveTo>
                  <a:pt x="562278" y="562520"/>
                </a:moveTo>
                <a:lnTo>
                  <a:pt x="542290" y="562520"/>
                </a:lnTo>
                <a:lnTo>
                  <a:pt x="548640" y="568870"/>
                </a:lnTo>
                <a:lnTo>
                  <a:pt x="568625" y="568870"/>
                </a:lnTo>
                <a:lnTo>
                  <a:pt x="562278" y="562520"/>
                </a:lnTo>
                <a:close/>
              </a:path>
              <a:path w="2535555" h="2536190">
                <a:moveTo>
                  <a:pt x="568625" y="568870"/>
                </a:moveTo>
                <a:lnTo>
                  <a:pt x="548640" y="568870"/>
                </a:lnTo>
                <a:lnTo>
                  <a:pt x="554990" y="575220"/>
                </a:lnTo>
                <a:lnTo>
                  <a:pt x="574972" y="575220"/>
                </a:lnTo>
                <a:lnTo>
                  <a:pt x="568625" y="568870"/>
                </a:lnTo>
                <a:close/>
              </a:path>
              <a:path w="2535555" h="2536190">
                <a:moveTo>
                  <a:pt x="574972" y="575220"/>
                </a:moveTo>
                <a:lnTo>
                  <a:pt x="554990" y="575220"/>
                </a:lnTo>
                <a:lnTo>
                  <a:pt x="561340" y="581570"/>
                </a:lnTo>
                <a:lnTo>
                  <a:pt x="581319" y="581570"/>
                </a:lnTo>
                <a:lnTo>
                  <a:pt x="574972" y="575220"/>
                </a:lnTo>
                <a:close/>
              </a:path>
              <a:path w="2535555" h="2536190">
                <a:moveTo>
                  <a:pt x="581319" y="581570"/>
                </a:moveTo>
                <a:lnTo>
                  <a:pt x="561340" y="581570"/>
                </a:lnTo>
                <a:lnTo>
                  <a:pt x="567690" y="587920"/>
                </a:lnTo>
                <a:lnTo>
                  <a:pt x="587667" y="587920"/>
                </a:lnTo>
                <a:lnTo>
                  <a:pt x="581319" y="581570"/>
                </a:lnTo>
                <a:close/>
              </a:path>
              <a:path w="2535555" h="2536190">
                <a:moveTo>
                  <a:pt x="587667" y="587920"/>
                </a:moveTo>
                <a:lnTo>
                  <a:pt x="567690" y="587920"/>
                </a:lnTo>
                <a:lnTo>
                  <a:pt x="574039" y="594270"/>
                </a:lnTo>
                <a:lnTo>
                  <a:pt x="594014" y="594270"/>
                </a:lnTo>
                <a:lnTo>
                  <a:pt x="587667" y="587920"/>
                </a:lnTo>
                <a:close/>
              </a:path>
              <a:path w="2535555" h="2536190">
                <a:moveTo>
                  <a:pt x="594014" y="594270"/>
                </a:moveTo>
                <a:lnTo>
                  <a:pt x="574040" y="594270"/>
                </a:lnTo>
                <a:lnTo>
                  <a:pt x="580390" y="600620"/>
                </a:lnTo>
                <a:lnTo>
                  <a:pt x="600361" y="600620"/>
                </a:lnTo>
                <a:lnTo>
                  <a:pt x="594014" y="594270"/>
                </a:lnTo>
                <a:close/>
              </a:path>
              <a:path w="2535555" h="2536190">
                <a:moveTo>
                  <a:pt x="600361" y="600620"/>
                </a:moveTo>
                <a:lnTo>
                  <a:pt x="580390" y="600620"/>
                </a:lnTo>
                <a:lnTo>
                  <a:pt x="586740" y="606970"/>
                </a:lnTo>
                <a:lnTo>
                  <a:pt x="606708" y="606970"/>
                </a:lnTo>
                <a:lnTo>
                  <a:pt x="600361" y="600620"/>
                </a:lnTo>
                <a:close/>
              </a:path>
              <a:path w="2535555" h="2536190">
                <a:moveTo>
                  <a:pt x="606708" y="606970"/>
                </a:moveTo>
                <a:lnTo>
                  <a:pt x="586740" y="606970"/>
                </a:lnTo>
                <a:lnTo>
                  <a:pt x="593089" y="613320"/>
                </a:lnTo>
                <a:lnTo>
                  <a:pt x="613056" y="613320"/>
                </a:lnTo>
                <a:lnTo>
                  <a:pt x="606708" y="606970"/>
                </a:lnTo>
                <a:close/>
              </a:path>
              <a:path w="2535555" h="2536190">
                <a:moveTo>
                  <a:pt x="613056" y="613320"/>
                </a:moveTo>
                <a:lnTo>
                  <a:pt x="593090" y="613320"/>
                </a:lnTo>
                <a:lnTo>
                  <a:pt x="599440" y="619670"/>
                </a:lnTo>
                <a:lnTo>
                  <a:pt x="619403" y="619670"/>
                </a:lnTo>
                <a:lnTo>
                  <a:pt x="613056" y="613320"/>
                </a:lnTo>
                <a:close/>
              </a:path>
              <a:path w="2535555" h="2536190">
                <a:moveTo>
                  <a:pt x="619403" y="619670"/>
                </a:moveTo>
                <a:lnTo>
                  <a:pt x="599440" y="619670"/>
                </a:lnTo>
                <a:lnTo>
                  <a:pt x="605790" y="626020"/>
                </a:lnTo>
                <a:lnTo>
                  <a:pt x="625750" y="626020"/>
                </a:lnTo>
                <a:lnTo>
                  <a:pt x="619403" y="619670"/>
                </a:lnTo>
                <a:close/>
              </a:path>
              <a:path w="2535555" h="2536190">
                <a:moveTo>
                  <a:pt x="625750" y="626020"/>
                </a:moveTo>
                <a:lnTo>
                  <a:pt x="605790" y="626020"/>
                </a:lnTo>
                <a:lnTo>
                  <a:pt x="612140" y="632370"/>
                </a:lnTo>
                <a:lnTo>
                  <a:pt x="632097" y="632370"/>
                </a:lnTo>
                <a:lnTo>
                  <a:pt x="625750" y="626020"/>
                </a:lnTo>
                <a:close/>
              </a:path>
              <a:path w="2535555" h="2536190">
                <a:moveTo>
                  <a:pt x="632097" y="632370"/>
                </a:moveTo>
                <a:lnTo>
                  <a:pt x="612140" y="632370"/>
                </a:lnTo>
                <a:lnTo>
                  <a:pt x="618490" y="638720"/>
                </a:lnTo>
                <a:lnTo>
                  <a:pt x="638445" y="638720"/>
                </a:lnTo>
                <a:lnTo>
                  <a:pt x="632097" y="632370"/>
                </a:lnTo>
                <a:close/>
              </a:path>
              <a:path w="2535555" h="2536190">
                <a:moveTo>
                  <a:pt x="638445" y="638720"/>
                </a:moveTo>
                <a:lnTo>
                  <a:pt x="618490" y="638720"/>
                </a:lnTo>
                <a:lnTo>
                  <a:pt x="624840" y="645070"/>
                </a:lnTo>
                <a:lnTo>
                  <a:pt x="644792" y="645070"/>
                </a:lnTo>
                <a:lnTo>
                  <a:pt x="638445" y="638720"/>
                </a:lnTo>
                <a:close/>
              </a:path>
              <a:path w="2535555" h="2536190">
                <a:moveTo>
                  <a:pt x="644792" y="645070"/>
                </a:moveTo>
                <a:lnTo>
                  <a:pt x="624840" y="645070"/>
                </a:lnTo>
                <a:lnTo>
                  <a:pt x="631190" y="651420"/>
                </a:lnTo>
                <a:lnTo>
                  <a:pt x="651139" y="651420"/>
                </a:lnTo>
                <a:lnTo>
                  <a:pt x="644792" y="645070"/>
                </a:lnTo>
                <a:close/>
              </a:path>
              <a:path w="2535555" h="2536190">
                <a:moveTo>
                  <a:pt x="651139" y="651420"/>
                </a:moveTo>
                <a:lnTo>
                  <a:pt x="631190" y="651420"/>
                </a:lnTo>
                <a:lnTo>
                  <a:pt x="637540" y="657770"/>
                </a:lnTo>
                <a:lnTo>
                  <a:pt x="657486" y="657770"/>
                </a:lnTo>
                <a:lnTo>
                  <a:pt x="651139" y="651420"/>
                </a:lnTo>
                <a:close/>
              </a:path>
              <a:path w="2535555" h="2536190">
                <a:moveTo>
                  <a:pt x="657486" y="657770"/>
                </a:moveTo>
                <a:lnTo>
                  <a:pt x="637540" y="657770"/>
                </a:lnTo>
                <a:lnTo>
                  <a:pt x="643890" y="664120"/>
                </a:lnTo>
                <a:lnTo>
                  <a:pt x="663834" y="664120"/>
                </a:lnTo>
                <a:lnTo>
                  <a:pt x="657486" y="657770"/>
                </a:lnTo>
                <a:close/>
              </a:path>
              <a:path w="2535555" h="2536190">
                <a:moveTo>
                  <a:pt x="663834" y="664120"/>
                </a:moveTo>
                <a:lnTo>
                  <a:pt x="643890" y="664120"/>
                </a:lnTo>
                <a:lnTo>
                  <a:pt x="650240" y="670470"/>
                </a:lnTo>
                <a:lnTo>
                  <a:pt x="670181" y="670470"/>
                </a:lnTo>
                <a:lnTo>
                  <a:pt x="663834" y="664120"/>
                </a:lnTo>
                <a:close/>
              </a:path>
              <a:path w="2535555" h="2536190">
                <a:moveTo>
                  <a:pt x="670181" y="670470"/>
                </a:moveTo>
                <a:lnTo>
                  <a:pt x="650240" y="670470"/>
                </a:lnTo>
                <a:lnTo>
                  <a:pt x="656590" y="676820"/>
                </a:lnTo>
                <a:lnTo>
                  <a:pt x="676528" y="676820"/>
                </a:lnTo>
                <a:lnTo>
                  <a:pt x="670181" y="670470"/>
                </a:lnTo>
                <a:close/>
              </a:path>
              <a:path w="2535555" h="2536190">
                <a:moveTo>
                  <a:pt x="676528" y="676820"/>
                </a:moveTo>
                <a:lnTo>
                  <a:pt x="656590" y="676820"/>
                </a:lnTo>
                <a:lnTo>
                  <a:pt x="662940" y="683170"/>
                </a:lnTo>
                <a:lnTo>
                  <a:pt x="682876" y="683170"/>
                </a:lnTo>
                <a:lnTo>
                  <a:pt x="676528" y="676820"/>
                </a:lnTo>
                <a:close/>
              </a:path>
              <a:path w="2535555" h="2536190">
                <a:moveTo>
                  <a:pt x="682876" y="683170"/>
                </a:moveTo>
                <a:lnTo>
                  <a:pt x="662940" y="683170"/>
                </a:lnTo>
                <a:lnTo>
                  <a:pt x="669290" y="689520"/>
                </a:lnTo>
                <a:lnTo>
                  <a:pt x="689223" y="689520"/>
                </a:lnTo>
                <a:lnTo>
                  <a:pt x="682876" y="683170"/>
                </a:lnTo>
                <a:close/>
              </a:path>
              <a:path w="2535555" h="2536190">
                <a:moveTo>
                  <a:pt x="689223" y="689520"/>
                </a:moveTo>
                <a:lnTo>
                  <a:pt x="669290" y="689520"/>
                </a:lnTo>
                <a:lnTo>
                  <a:pt x="675640" y="695870"/>
                </a:lnTo>
                <a:lnTo>
                  <a:pt x="695570" y="695870"/>
                </a:lnTo>
                <a:lnTo>
                  <a:pt x="689223" y="689520"/>
                </a:lnTo>
                <a:close/>
              </a:path>
              <a:path w="2535555" h="2536190">
                <a:moveTo>
                  <a:pt x="695570" y="695870"/>
                </a:moveTo>
                <a:lnTo>
                  <a:pt x="675640" y="695870"/>
                </a:lnTo>
                <a:lnTo>
                  <a:pt x="681990" y="702220"/>
                </a:lnTo>
                <a:lnTo>
                  <a:pt x="701917" y="702220"/>
                </a:lnTo>
                <a:lnTo>
                  <a:pt x="695570" y="695870"/>
                </a:lnTo>
                <a:close/>
              </a:path>
              <a:path w="2535555" h="2536190">
                <a:moveTo>
                  <a:pt x="701917" y="702220"/>
                </a:moveTo>
                <a:lnTo>
                  <a:pt x="681990" y="702220"/>
                </a:lnTo>
                <a:lnTo>
                  <a:pt x="688340" y="708570"/>
                </a:lnTo>
                <a:lnTo>
                  <a:pt x="708265" y="708570"/>
                </a:lnTo>
                <a:lnTo>
                  <a:pt x="701917" y="702220"/>
                </a:lnTo>
                <a:close/>
              </a:path>
              <a:path w="2535555" h="2536190">
                <a:moveTo>
                  <a:pt x="708265" y="708570"/>
                </a:moveTo>
                <a:lnTo>
                  <a:pt x="688340" y="708570"/>
                </a:lnTo>
                <a:lnTo>
                  <a:pt x="694690" y="714920"/>
                </a:lnTo>
                <a:lnTo>
                  <a:pt x="714612" y="714920"/>
                </a:lnTo>
                <a:lnTo>
                  <a:pt x="708265" y="708570"/>
                </a:lnTo>
                <a:close/>
              </a:path>
              <a:path w="2535555" h="2536190">
                <a:moveTo>
                  <a:pt x="714612" y="714920"/>
                </a:moveTo>
                <a:lnTo>
                  <a:pt x="694690" y="714920"/>
                </a:lnTo>
                <a:lnTo>
                  <a:pt x="701040" y="721270"/>
                </a:lnTo>
                <a:lnTo>
                  <a:pt x="720959" y="721270"/>
                </a:lnTo>
                <a:lnTo>
                  <a:pt x="714612" y="714920"/>
                </a:lnTo>
                <a:close/>
              </a:path>
              <a:path w="2535555" h="2536190">
                <a:moveTo>
                  <a:pt x="720959" y="721270"/>
                </a:moveTo>
                <a:lnTo>
                  <a:pt x="701040" y="721270"/>
                </a:lnTo>
                <a:lnTo>
                  <a:pt x="707390" y="727620"/>
                </a:lnTo>
                <a:lnTo>
                  <a:pt x="727306" y="727620"/>
                </a:lnTo>
                <a:lnTo>
                  <a:pt x="720959" y="721270"/>
                </a:lnTo>
                <a:close/>
              </a:path>
              <a:path w="2535555" h="2536190">
                <a:moveTo>
                  <a:pt x="727306" y="727620"/>
                </a:moveTo>
                <a:lnTo>
                  <a:pt x="707390" y="727620"/>
                </a:lnTo>
                <a:lnTo>
                  <a:pt x="713740" y="733970"/>
                </a:lnTo>
                <a:lnTo>
                  <a:pt x="733654" y="733970"/>
                </a:lnTo>
                <a:lnTo>
                  <a:pt x="727306" y="727620"/>
                </a:lnTo>
                <a:close/>
              </a:path>
              <a:path w="2535555" h="2536190">
                <a:moveTo>
                  <a:pt x="733654" y="733970"/>
                </a:moveTo>
                <a:lnTo>
                  <a:pt x="713740" y="733970"/>
                </a:lnTo>
                <a:lnTo>
                  <a:pt x="720090" y="740320"/>
                </a:lnTo>
                <a:lnTo>
                  <a:pt x="740001" y="740320"/>
                </a:lnTo>
                <a:lnTo>
                  <a:pt x="733654" y="733970"/>
                </a:lnTo>
                <a:close/>
              </a:path>
              <a:path w="2535555" h="2536190">
                <a:moveTo>
                  <a:pt x="740001" y="740320"/>
                </a:moveTo>
                <a:lnTo>
                  <a:pt x="720090" y="740320"/>
                </a:lnTo>
                <a:lnTo>
                  <a:pt x="726440" y="746670"/>
                </a:lnTo>
                <a:lnTo>
                  <a:pt x="746348" y="746670"/>
                </a:lnTo>
                <a:lnTo>
                  <a:pt x="740001" y="740320"/>
                </a:lnTo>
                <a:close/>
              </a:path>
              <a:path w="2535555" h="2536190">
                <a:moveTo>
                  <a:pt x="746348" y="746670"/>
                </a:moveTo>
                <a:lnTo>
                  <a:pt x="726440" y="746670"/>
                </a:lnTo>
                <a:lnTo>
                  <a:pt x="739140" y="759370"/>
                </a:lnTo>
                <a:lnTo>
                  <a:pt x="759043" y="759370"/>
                </a:lnTo>
                <a:lnTo>
                  <a:pt x="746348" y="746670"/>
                </a:lnTo>
                <a:close/>
              </a:path>
              <a:path w="2535555" h="2536190">
                <a:moveTo>
                  <a:pt x="759043" y="759370"/>
                </a:moveTo>
                <a:lnTo>
                  <a:pt x="739140" y="759370"/>
                </a:lnTo>
                <a:lnTo>
                  <a:pt x="745490" y="765720"/>
                </a:lnTo>
                <a:lnTo>
                  <a:pt x="765390" y="765720"/>
                </a:lnTo>
                <a:lnTo>
                  <a:pt x="759043" y="759370"/>
                </a:lnTo>
                <a:close/>
              </a:path>
              <a:path w="2535555" h="2536190">
                <a:moveTo>
                  <a:pt x="765390" y="765720"/>
                </a:moveTo>
                <a:lnTo>
                  <a:pt x="745490" y="765720"/>
                </a:lnTo>
                <a:lnTo>
                  <a:pt x="751840" y="772070"/>
                </a:lnTo>
                <a:lnTo>
                  <a:pt x="771737" y="772070"/>
                </a:lnTo>
                <a:lnTo>
                  <a:pt x="765390" y="765720"/>
                </a:lnTo>
                <a:close/>
              </a:path>
              <a:path w="2535555" h="2536190">
                <a:moveTo>
                  <a:pt x="771737" y="772070"/>
                </a:moveTo>
                <a:lnTo>
                  <a:pt x="751840" y="772070"/>
                </a:lnTo>
                <a:lnTo>
                  <a:pt x="758190" y="778420"/>
                </a:lnTo>
                <a:lnTo>
                  <a:pt x="778085" y="778420"/>
                </a:lnTo>
                <a:lnTo>
                  <a:pt x="771737" y="772070"/>
                </a:lnTo>
                <a:close/>
              </a:path>
              <a:path w="2535555" h="2536190">
                <a:moveTo>
                  <a:pt x="778085" y="778420"/>
                </a:moveTo>
                <a:lnTo>
                  <a:pt x="758190" y="778420"/>
                </a:lnTo>
                <a:lnTo>
                  <a:pt x="764540" y="784770"/>
                </a:lnTo>
                <a:lnTo>
                  <a:pt x="784432" y="784770"/>
                </a:lnTo>
                <a:lnTo>
                  <a:pt x="778085" y="778420"/>
                </a:lnTo>
                <a:close/>
              </a:path>
              <a:path w="2535555" h="2536190">
                <a:moveTo>
                  <a:pt x="784432" y="784770"/>
                </a:moveTo>
                <a:lnTo>
                  <a:pt x="764540" y="784770"/>
                </a:lnTo>
                <a:lnTo>
                  <a:pt x="770890" y="791120"/>
                </a:lnTo>
                <a:lnTo>
                  <a:pt x="790779" y="791120"/>
                </a:lnTo>
                <a:lnTo>
                  <a:pt x="784432" y="784770"/>
                </a:lnTo>
                <a:close/>
              </a:path>
              <a:path w="2535555" h="2536190">
                <a:moveTo>
                  <a:pt x="790779" y="791120"/>
                </a:moveTo>
                <a:lnTo>
                  <a:pt x="770890" y="791120"/>
                </a:lnTo>
                <a:lnTo>
                  <a:pt x="777240" y="797470"/>
                </a:lnTo>
                <a:lnTo>
                  <a:pt x="797126" y="797470"/>
                </a:lnTo>
                <a:lnTo>
                  <a:pt x="790779" y="791120"/>
                </a:lnTo>
                <a:close/>
              </a:path>
              <a:path w="2535555" h="2536190">
                <a:moveTo>
                  <a:pt x="797126" y="797470"/>
                </a:moveTo>
                <a:lnTo>
                  <a:pt x="777240" y="797470"/>
                </a:lnTo>
                <a:lnTo>
                  <a:pt x="783589" y="803820"/>
                </a:lnTo>
                <a:lnTo>
                  <a:pt x="803474" y="803820"/>
                </a:lnTo>
                <a:lnTo>
                  <a:pt x="797126" y="797470"/>
                </a:lnTo>
                <a:close/>
              </a:path>
              <a:path w="2535555" h="2536190">
                <a:moveTo>
                  <a:pt x="803474" y="803820"/>
                </a:moveTo>
                <a:lnTo>
                  <a:pt x="783590" y="803820"/>
                </a:lnTo>
                <a:lnTo>
                  <a:pt x="789940" y="810170"/>
                </a:lnTo>
                <a:lnTo>
                  <a:pt x="809821" y="810170"/>
                </a:lnTo>
                <a:lnTo>
                  <a:pt x="803474" y="803820"/>
                </a:lnTo>
                <a:close/>
              </a:path>
              <a:path w="2535555" h="2536190">
                <a:moveTo>
                  <a:pt x="809821" y="810170"/>
                </a:moveTo>
                <a:lnTo>
                  <a:pt x="789940" y="810170"/>
                </a:lnTo>
                <a:lnTo>
                  <a:pt x="796290" y="816520"/>
                </a:lnTo>
                <a:lnTo>
                  <a:pt x="816168" y="816520"/>
                </a:lnTo>
                <a:lnTo>
                  <a:pt x="809821" y="810170"/>
                </a:lnTo>
                <a:close/>
              </a:path>
              <a:path w="2535555" h="2536190">
                <a:moveTo>
                  <a:pt x="816168" y="816520"/>
                </a:moveTo>
                <a:lnTo>
                  <a:pt x="796290" y="816520"/>
                </a:lnTo>
                <a:lnTo>
                  <a:pt x="802640" y="822870"/>
                </a:lnTo>
                <a:lnTo>
                  <a:pt x="822515" y="822870"/>
                </a:lnTo>
                <a:lnTo>
                  <a:pt x="816168" y="816520"/>
                </a:lnTo>
                <a:close/>
              </a:path>
              <a:path w="2535555" h="2536190">
                <a:moveTo>
                  <a:pt x="822515" y="822870"/>
                </a:moveTo>
                <a:lnTo>
                  <a:pt x="802640" y="822870"/>
                </a:lnTo>
                <a:lnTo>
                  <a:pt x="808990" y="829220"/>
                </a:lnTo>
                <a:lnTo>
                  <a:pt x="828863" y="829220"/>
                </a:lnTo>
                <a:lnTo>
                  <a:pt x="822515" y="822870"/>
                </a:lnTo>
                <a:close/>
              </a:path>
              <a:path w="2535555" h="2536190">
                <a:moveTo>
                  <a:pt x="828863" y="829220"/>
                </a:moveTo>
                <a:lnTo>
                  <a:pt x="808990" y="829220"/>
                </a:lnTo>
                <a:lnTo>
                  <a:pt x="815340" y="835570"/>
                </a:lnTo>
                <a:lnTo>
                  <a:pt x="835210" y="835570"/>
                </a:lnTo>
                <a:lnTo>
                  <a:pt x="828863" y="829220"/>
                </a:lnTo>
                <a:close/>
              </a:path>
              <a:path w="2535555" h="2536190">
                <a:moveTo>
                  <a:pt x="835210" y="835570"/>
                </a:moveTo>
                <a:lnTo>
                  <a:pt x="815340" y="835570"/>
                </a:lnTo>
                <a:lnTo>
                  <a:pt x="821690" y="841920"/>
                </a:lnTo>
                <a:lnTo>
                  <a:pt x="841557" y="841920"/>
                </a:lnTo>
                <a:lnTo>
                  <a:pt x="835210" y="835570"/>
                </a:lnTo>
                <a:close/>
              </a:path>
              <a:path w="2535555" h="2536190">
                <a:moveTo>
                  <a:pt x="841557" y="841920"/>
                </a:moveTo>
                <a:lnTo>
                  <a:pt x="821690" y="841920"/>
                </a:lnTo>
                <a:lnTo>
                  <a:pt x="828040" y="848270"/>
                </a:lnTo>
                <a:lnTo>
                  <a:pt x="847904" y="848270"/>
                </a:lnTo>
                <a:lnTo>
                  <a:pt x="841557" y="841920"/>
                </a:lnTo>
                <a:close/>
              </a:path>
              <a:path w="2535555" h="2536190">
                <a:moveTo>
                  <a:pt x="847904" y="848270"/>
                </a:moveTo>
                <a:lnTo>
                  <a:pt x="828040" y="848270"/>
                </a:lnTo>
                <a:lnTo>
                  <a:pt x="834390" y="854620"/>
                </a:lnTo>
                <a:lnTo>
                  <a:pt x="854252" y="854620"/>
                </a:lnTo>
                <a:lnTo>
                  <a:pt x="847904" y="848270"/>
                </a:lnTo>
                <a:close/>
              </a:path>
              <a:path w="2535555" h="2536190">
                <a:moveTo>
                  <a:pt x="854252" y="854620"/>
                </a:moveTo>
                <a:lnTo>
                  <a:pt x="834390" y="854620"/>
                </a:lnTo>
                <a:lnTo>
                  <a:pt x="840740" y="860970"/>
                </a:lnTo>
                <a:lnTo>
                  <a:pt x="860599" y="860970"/>
                </a:lnTo>
                <a:lnTo>
                  <a:pt x="854252" y="854620"/>
                </a:lnTo>
                <a:close/>
              </a:path>
              <a:path w="2535555" h="2536190">
                <a:moveTo>
                  <a:pt x="860599" y="860970"/>
                </a:moveTo>
                <a:lnTo>
                  <a:pt x="840740" y="860970"/>
                </a:lnTo>
                <a:lnTo>
                  <a:pt x="847090" y="867320"/>
                </a:lnTo>
                <a:lnTo>
                  <a:pt x="866946" y="867320"/>
                </a:lnTo>
                <a:lnTo>
                  <a:pt x="860599" y="860970"/>
                </a:lnTo>
                <a:close/>
              </a:path>
              <a:path w="2535555" h="2536190">
                <a:moveTo>
                  <a:pt x="866946" y="867320"/>
                </a:moveTo>
                <a:lnTo>
                  <a:pt x="847090" y="867320"/>
                </a:lnTo>
                <a:lnTo>
                  <a:pt x="853440" y="873670"/>
                </a:lnTo>
                <a:lnTo>
                  <a:pt x="873294" y="873670"/>
                </a:lnTo>
                <a:lnTo>
                  <a:pt x="866946" y="867320"/>
                </a:lnTo>
                <a:close/>
              </a:path>
              <a:path w="2535555" h="2536190">
                <a:moveTo>
                  <a:pt x="873294" y="873670"/>
                </a:moveTo>
                <a:lnTo>
                  <a:pt x="853440" y="873670"/>
                </a:lnTo>
                <a:lnTo>
                  <a:pt x="859790" y="880020"/>
                </a:lnTo>
                <a:lnTo>
                  <a:pt x="879641" y="880020"/>
                </a:lnTo>
                <a:lnTo>
                  <a:pt x="873294" y="873670"/>
                </a:lnTo>
                <a:close/>
              </a:path>
              <a:path w="2535555" h="2536190">
                <a:moveTo>
                  <a:pt x="879641" y="880020"/>
                </a:moveTo>
                <a:lnTo>
                  <a:pt x="859790" y="880020"/>
                </a:lnTo>
                <a:lnTo>
                  <a:pt x="866140" y="886370"/>
                </a:lnTo>
                <a:lnTo>
                  <a:pt x="885988" y="886370"/>
                </a:lnTo>
                <a:lnTo>
                  <a:pt x="879641" y="880020"/>
                </a:lnTo>
                <a:close/>
              </a:path>
              <a:path w="2535555" h="2536190">
                <a:moveTo>
                  <a:pt x="885988" y="886370"/>
                </a:moveTo>
                <a:lnTo>
                  <a:pt x="866140" y="886370"/>
                </a:lnTo>
                <a:lnTo>
                  <a:pt x="872490" y="892720"/>
                </a:lnTo>
                <a:lnTo>
                  <a:pt x="892335" y="892720"/>
                </a:lnTo>
                <a:lnTo>
                  <a:pt x="885988" y="886370"/>
                </a:lnTo>
                <a:close/>
              </a:path>
              <a:path w="2535555" h="2536190">
                <a:moveTo>
                  <a:pt x="892335" y="892720"/>
                </a:moveTo>
                <a:lnTo>
                  <a:pt x="872490" y="892720"/>
                </a:lnTo>
                <a:lnTo>
                  <a:pt x="878840" y="899070"/>
                </a:lnTo>
                <a:lnTo>
                  <a:pt x="898683" y="899070"/>
                </a:lnTo>
                <a:lnTo>
                  <a:pt x="892335" y="892720"/>
                </a:lnTo>
                <a:close/>
              </a:path>
              <a:path w="2535555" h="2536190">
                <a:moveTo>
                  <a:pt x="898683" y="899070"/>
                </a:moveTo>
                <a:lnTo>
                  <a:pt x="878840" y="899070"/>
                </a:lnTo>
                <a:lnTo>
                  <a:pt x="885190" y="905420"/>
                </a:lnTo>
                <a:lnTo>
                  <a:pt x="905030" y="905420"/>
                </a:lnTo>
                <a:lnTo>
                  <a:pt x="898683" y="899070"/>
                </a:lnTo>
                <a:close/>
              </a:path>
              <a:path w="2535555" h="2536190">
                <a:moveTo>
                  <a:pt x="905030" y="905420"/>
                </a:moveTo>
                <a:lnTo>
                  <a:pt x="885190" y="905420"/>
                </a:lnTo>
                <a:lnTo>
                  <a:pt x="891540" y="911770"/>
                </a:lnTo>
                <a:lnTo>
                  <a:pt x="911377" y="911770"/>
                </a:lnTo>
                <a:lnTo>
                  <a:pt x="905030" y="905420"/>
                </a:lnTo>
                <a:close/>
              </a:path>
              <a:path w="2535555" h="2536190">
                <a:moveTo>
                  <a:pt x="911377" y="911770"/>
                </a:moveTo>
                <a:lnTo>
                  <a:pt x="891540" y="911770"/>
                </a:lnTo>
                <a:lnTo>
                  <a:pt x="905510" y="925740"/>
                </a:lnTo>
                <a:lnTo>
                  <a:pt x="925341" y="925740"/>
                </a:lnTo>
                <a:lnTo>
                  <a:pt x="911377" y="911770"/>
                </a:lnTo>
                <a:close/>
              </a:path>
              <a:path w="2535555" h="2536190">
                <a:moveTo>
                  <a:pt x="925341" y="925740"/>
                </a:moveTo>
                <a:lnTo>
                  <a:pt x="905510" y="925740"/>
                </a:lnTo>
                <a:lnTo>
                  <a:pt x="922020" y="942250"/>
                </a:lnTo>
                <a:lnTo>
                  <a:pt x="941844" y="942250"/>
                </a:lnTo>
                <a:lnTo>
                  <a:pt x="925341" y="925740"/>
                </a:lnTo>
                <a:close/>
              </a:path>
              <a:path w="2535555" h="2536190">
                <a:moveTo>
                  <a:pt x="941844" y="942250"/>
                </a:moveTo>
                <a:lnTo>
                  <a:pt x="922020" y="942250"/>
                </a:lnTo>
                <a:lnTo>
                  <a:pt x="991870" y="1012100"/>
                </a:lnTo>
                <a:lnTo>
                  <a:pt x="1011664" y="1012100"/>
                </a:lnTo>
                <a:lnTo>
                  <a:pt x="941844" y="942250"/>
                </a:lnTo>
                <a:close/>
              </a:path>
              <a:path w="2535555" h="2536190">
                <a:moveTo>
                  <a:pt x="1011664" y="1012100"/>
                </a:moveTo>
                <a:lnTo>
                  <a:pt x="991870" y="1012100"/>
                </a:lnTo>
                <a:lnTo>
                  <a:pt x="1007110" y="1027340"/>
                </a:lnTo>
                <a:lnTo>
                  <a:pt x="1026897" y="1027340"/>
                </a:lnTo>
                <a:lnTo>
                  <a:pt x="1011664" y="1012100"/>
                </a:lnTo>
                <a:close/>
              </a:path>
              <a:path w="2535555" h="2536190">
                <a:moveTo>
                  <a:pt x="1026897" y="1027340"/>
                </a:moveTo>
                <a:lnTo>
                  <a:pt x="1007110" y="1027340"/>
                </a:lnTo>
                <a:lnTo>
                  <a:pt x="1042670" y="1062900"/>
                </a:lnTo>
                <a:lnTo>
                  <a:pt x="1062442" y="1062900"/>
                </a:lnTo>
                <a:lnTo>
                  <a:pt x="1026897" y="1027340"/>
                </a:lnTo>
                <a:close/>
              </a:path>
              <a:path w="2535555" h="2536190">
                <a:moveTo>
                  <a:pt x="1062442" y="1062900"/>
                </a:moveTo>
                <a:lnTo>
                  <a:pt x="1042670" y="1062900"/>
                </a:lnTo>
                <a:lnTo>
                  <a:pt x="1064260" y="1084490"/>
                </a:lnTo>
                <a:lnTo>
                  <a:pt x="1084023" y="1084490"/>
                </a:lnTo>
                <a:lnTo>
                  <a:pt x="1062442" y="1062900"/>
                </a:lnTo>
                <a:close/>
              </a:path>
              <a:path w="2535555" h="2536190">
                <a:moveTo>
                  <a:pt x="1084023" y="1084490"/>
                </a:moveTo>
                <a:lnTo>
                  <a:pt x="1064260" y="1084490"/>
                </a:lnTo>
                <a:lnTo>
                  <a:pt x="1068070" y="1088300"/>
                </a:lnTo>
                <a:lnTo>
                  <a:pt x="1087831" y="1088300"/>
                </a:lnTo>
                <a:lnTo>
                  <a:pt x="1084023" y="1084490"/>
                </a:lnTo>
                <a:close/>
              </a:path>
              <a:path w="2535555" h="2536190">
                <a:moveTo>
                  <a:pt x="1087831" y="1088300"/>
                </a:moveTo>
                <a:lnTo>
                  <a:pt x="1068070" y="1088300"/>
                </a:lnTo>
                <a:lnTo>
                  <a:pt x="1074420" y="1094650"/>
                </a:lnTo>
                <a:lnTo>
                  <a:pt x="1094178" y="1094650"/>
                </a:lnTo>
                <a:lnTo>
                  <a:pt x="1087831" y="1088300"/>
                </a:lnTo>
                <a:close/>
              </a:path>
              <a:path w="2535555" h="2536190">
                <a:moveTo>
                  <a:pt x="1094178" y="1094650"/>
                </a:moveTo>
                <a:lnTo>
                  <a:pt x="1074420" y="1094650"/>
                </a:lnTo>
                <a:lnTo>
                  <a:pt x="1080770" y="1101000"/>
                </a:lnTo>
                <a:lnTo>
                  <a:pt x="1100526" y="1101000"/>
                </a:lnTo>
                <a:lnTo>
                  <a:pt x="1094178" y="1094650"/>
                </a:lnTo>
                <a:close/>
              </a:path>
              <a:path w="2535555" h="2536190">
                <a:moveTo>
                  <a:pt x="1100526" y="1101000"/>
                </a:moveTo>
                <a:lnTo>
                  <a:pt x="1080770" y="1101000"/>
                </a:lnTo>
                <a:lnTo>
                  <a:pt x="1083310" y="1103540"/>
                </a:lnTo>
                <a:lnTo>
                  <a:pt x="1103065" y="1103540"/>
                </a:lnTo>
                <a:lnTo>
                  <a:pt x="1100526" y="1101000"/>
                </a:lnTo>
                <a:close/>
              </a:path>
              <a:path w="2535555" h="2536190">
                <a:moveTo>
                  <a:pt x="1103065" y="1103540"/>
                </a:moveTo>
                <a:lnTo>
                  <a:pt x="1083310" y="1103540"/>
                </a:lnTo>
                <a:lnTo>
                  <a:pt x="1106170" y="1126400"/>
                </a:lnTo>
                <a:lnTo>
                  <a:pt x="1125915" y="1126400"/>
                </a:lnTo>
                <a:lnTo>
                  <a:pt x="1103065" y="1103540"/>
                </a:lnTo>
                <a:close/>
              </a:path>
              <a:path w="2535555" h="2536190">
                <a:moveTo>
                  <a:pt x="1125915" y="1126400"/>
                </a:moveTo>
                <a:lnTo>
                  <a:pt x="1106170" y="1126400"/>
                </a:lnTo>
                <a:lnTo>
                  <a:pt x="1115060" y="1135290"/>
                </a:lnTo>
                <a:lnTo>
                  <a:pt x="1134801" y="1135290"/>
                </a:lnTo>
                <a:lnTo>
                  <a:pt x="1125915" y="1126400"/>
                </a:lnTo>
                <a:close/>
              </a:path>
              <a:path w="2535555" h="2536190">
                <a:moveTo>
                  <a:pt x="1134801" y="1135290"/>
                </a:moveTo>
                <a:lnTo>
                  <a:pt x="1115060" y="1135290"/>
                </a:lnTo>
                <a:lnTo>
                  <a:pt x="1121410" y="1141640"/>
                </a:lnTo>
                <a:lnTo>
                  <a:pt x="1141148" y="1141640"/>
                </a:lnTo>
                <a:lnTo>
                  <a:pt x="1134801" y="1135290"/>
                </a:lnTo>
                <a:close/>
              </a:path>
              <a:path w="2535555" h="2536190">
                <a:moveTo>
                  <a:pt x="1141148" y="1141640"/>
                </a:moveTo>
                <a:lnTo>
                  <a:pt x="1121410" y="1141640"/>
                </a:lnTo>
                <a:lnTo>
                  <a:pt x="1125220" y="1145450"/>
                </a:lnTo>
                <a:lnTo>
                  <a:pt x="1144956" y="1145450"/>
                </a:lnTo>
                <a:lnTo>
                  <a:pt x="1141148" y="1141640"/>
                </a:lnTo>
                <a:close/>
              </a:path>
              <a:path w="2535555" h="2536190">
                <a:moveTo>
                  <a:pt x="1144956" y="1145450"/>
                </a:moveTo>
                <a:lnTo>
                  <a:pt x="1125220" y="1145450"/>
                </a:lnTo>
                <a:lnTo>
                  <a:pt x="1146810" y="1167040"/>
                </a:lnTo>
                <a:lnTo>
                  <a:pt x="1166537" y="1167040"/>
                </a:lnTo>
                <a:lnTo>
                  <a:pt x="1144956" y="1145450"/>
                </a:lnTo>
                <a:close/>
              </a:path>
              <a:path w="2535555" h="2536190">
                <a:moveTo>
                  <a:pt x="1166537" y="1167040"/>
                </a:moveTo>
                <a:lnTo>
                  <a:pt x="1146810" y="1167040"/>
                </a:lnTo>
                <a:lnTo>
                  <a:pt x="1163320" y="1183550"/>
                </a:lnTo>
                <a:lnTo>
                  <a:pt x="1183040" y="1183550"/>
                </a:lnTo>
                <a:lnTo>
                  <a:pt x="1166537" y="1167040"/>
                </a:lnTo>
                <a:close/>
              </a:path>
              <a:path w="2535555" h="2536190">
                <a:moveTo>
                  <a:pt x="1183040" y="1183550"/>
                </a:moveTo>
                <a:lnTo>
                  <a:pt x="1163320" y="1183550"/>
                </a:lnTo>
                <a:lnTo>
                  <a:pt x="1165860" y="1186090"/>
                </a:lnTo>
                <a:lnTo>
                  <a:pt x="1185579" y="1186090"/>
                </a:lnTo>
                <a:lnTo>
                  <a:pt x="1183040" y="1183550"/>
                </a:lnTo>
                <a:close/>
              </a:path>
              <a:path w="2535555" h="2536190">
                <a:moveTo>
                  <a:pt x="1185579" y="1186090"/>
                </a:moveTo>
                <a:lnTo>
                  <a:pt x="1165860" y="1186090"/>
                </a:lnTo>
                <a:lnTo>
                  <a:pt x="1172210" y="1192440"/>
                </a:lnTo>
                <a:lnTo>
                  <a:pt x="1191926" y="1192440"/>
                </a:lnTo>
                <a:lnTo>
                  <a:pt x="1185579" y="1186090"/>
                </a:lnTo>
                <a:close/>
              </a:path>
              <a:path w="2535555" h="2536190">
                <a:moveTo>
                  <a:pt x="1191926" y="1192440"/>
                </a:moveTo>
                <a:lnTo>
                  <a:pt x="1172210" y="1192440"/>
                </a:lnTo>
                <a:lnTo>
                  <a:pt x="1191260" y="1211490"/>
                </a:lnTo>
                <a:lnTo>
                  <a:pt x="1210968" y="1211490"/>
                </a:lnTo>
                <a:lnTo>
                  <a:pt x="1191926" y="1192440"/>
                </a:lnTo>
                <a:close/>
              </a:path>
              <a:path w="2535555" h="2536190">
                <a:moveTo>
                  <a:pt x="1210968" y="1211490"/>
                </a:moveTo>
                <a:lnTo>
                  <a:pt x="1191260" y="1211490"/>
                </a:lnTo>
                <a:lnTo>
                  <a:pt x="1201420" y="1221650"/>
                </a:lnTo>
                <a:lnTo>
                  <a:pt x="1221124" y="1221650"/>
                </a:lnTo>
                <a:lnTo>
                  <a:pt x="1210968" y="1211490"/>
                </a:lnTo>
                <a:close/>
              </a:path>
              <a:path w="2535555" h="2536190">
                <a:moveTo>
                  <a:pt x="1221124" y="1221650"/>
                </a:moveTo>
                <a:lnTo>
                  <a:pt x="1201420" y="1221650"/>
                </a:lnTo>
                <a:lnTo>
                  <a:pt x="1223010" y="1243240"/>
                </a:lnTo>
                <a:lnTo>
                  <a:pt x="1242704" y="1243240"/>
                </a:lnTo>
                <a:lnTo>
                  <a:pt x="1221124" y="1221650"/>
                </a:lnTo>
                <a:close/>
              </a:path>
              <a:path w="2535555" h="2536190">
                <a:moveTo>
                  <a:pt x="1242704" y="1243240"/>
                </a:moveTo>
                <a:lnTo>
                  <a:pt x="1223010" y="1243240"/>
                </a:lnTo>
                <a:lnTo>
                  <a:pt x="1233170" y="1253400"/>
                </a:lnTo>
                <a:lnTo>
                  <a:pt x="1252860" y="1253400"/>
                </a:lnTo>
                <a:lnTo>
                  <a:pt x="1242704" y="1243240"/>
                </a:lnTo>
                <a:close/>
              </a:path>
              <a:path w="2535555" h="2536190">
                <a:moveTo>
                  <a:pt x="1252860" y="1253400"/>
                </a:moveTo>
                <a:lnTo>
                  <a:pt x="1233170" y="1253400"/>
                </a:lnTo>
                <a:lnTo>
                  <a:pt x="1286510" y="1306740"/>
                </a:lnTo>
                <a:lnTo>
                  <a:pt x="1306177" y="1306740"/>
                </a:lnTo>
                <a:lnTo>
                  <a:pt x="1252860" y="1253400"/>
                </a:lnTo>
                <a:close/>
              </a:path>
              <a:path w="2535555" h="2536190">
                <a:moveTo>
                  <a:pt x="1306177" y="1306740"/>
                </a:moveTo>
                <a:lnTo>
                  <a:pt x="1286510" y="1306740"/>
                </a:lnTo>
                <a:lnTo>
                  <a:pt x="1369060" y="1389290"/>
                </a:lnTo>
                <a:lnTo>
                  <a:pt x="1388691" y="1389290"/>
                </a:lnTo>
                <a:lnTo>
                  <a:pt x="1306177" y="1306740"/>
                </a:lnTo>
                <a:close/>
              </a:path>
              <a:path w="2535555" h="2536190">
                <a:moveTo>
                  <a:pt x="1388691" y="1389290"/>
                </a:moveTo>
                <a:lnTo>
                  <a:pt x="1369060" y="1389290"/>
                </a:lnTo>
                <a:lnTo>
                  <a:pt x="1385570" y="1405800"/>
                </a:lnTo>
                <a:lnTo>
                  <a:pt x="1405194" y="1405800"/>
                </a:lnTo>
                <a:lnTo>
                  <a:pt x="1388691" y="1389290"/>
                </a:lnTo>
                <a:close/>
              </a:path>
              <a:path w="2535555" h="2536190">
                <a:moveTo>
                  <a:pt x="1405194" y="1405800"/>
                </a:moveTo>
                <a:lnTo>
                  <a:pt x="1385570" y="1405800"/>
                </a:lnTo>
                <a:lnTo>
                  <a:pt x="1400810" y="1421040"/>
                </a:lnTo>
                <a:lnTo>
                  <a:pt x="1420428" y="1421040"/>
                </a:lnTo>
                <a:lnTo>
                  <a:pt x="1405194" y="1405800"/>
                </a:lnTo>
                <a:close/>
              </a:path>
              <a:path w="2535555" h="2536190">
                <a:moveTo>
                  <a:pt x="1420428" y="1421040"/>
                </a:moveTo>
                <a:lnTo>
                  <a:pt x="1400810" y="1421040"/>
                </a:lnTo>
                <a:lnTo>
                  <a:pt x="1413510" y="1433740"/>
                </a:lnTo>
                <a:lnTo>
                  <a:pt x="1433122" y="1433740"/>
                </a:lnTo>
                <a:lnTo>
                  <a:pt x="1420428" y="1421040"/>
                </a:lnTo>
                <a:close/>
              </a:path>
              <a:path w="2535555" h="2536190">
                <a:moveTo>
                  <a:pt x="1433122" y="1433740"/>
                </a:moveTo>
                <a:lnTo>
                  <a:pt x="1413510" y="1433740"/>
                </a:lnTo>
                <a:lnTo>
                  <a:pt x="1432560" y="1452790"/>
                </a:lnTo>
                <a:lnTo>
                  <a:pt x="1452164" y="1452790"/>
                </a:lnTo>
                <a:lnTo>
                  <a:pt x="1433122" y="1433740"/>
                </a:lnTo>
                <a:close/>
              </a:path>
              <a:path w="2535555" h="2536190">
                <a:moveTo>
                  <a:pt x="1452164" y="1452790"/>
                </a:moveTo>
                <a:lnTo>
                  <a:pt x="1432560" y="1452790"/>
                </a:lnTo>
                <a:lnTo>
                  <a:pt x="1474470" y="1494700"/>
                </a:lnTo>
                <a:lnTo>
                  <a:pt x="1494056" y="1494700"/>
                </a:lnTo>
                <a:lnTo>
                  <a:pt x="1452164" y="1452790"/>
                </a:lnTo>
                <a:close/>
              </a:path>
              <a:path w="2535555" h="2536190">
                <a:moveTo>
                  <a:pt x="1494056" y="1494700"/>
                </a:moveTo>
                <a:lnTo>
                  <a:pt x="1474470" y="1494700"/>
                </a:lnTo>
                <a:lnTo>
                  <a:pt x="1506220" y="1526450"/>
                </a:lnTo>
                <a:lnTo>
                  <a:pt x="1525792" y="1526450"/>
                </a:lnTo>
                <a:lnTo>
                  <a:pt x="1494056" y="1494700"/>
                </a:lnTo>
                <a:close/>
              </a:path>
              <a:path w="2535555" h="2536190">
                <a:moveTo>
                  <a:pt x="1525792" y="1526450"/>
                </a:moveTo>
                <a:lnTo>
                  <a:pt x="1506220" y="1526450"/>
                </a:lnTo>
                <a:lnTo>
                  <a:pt x="1508760" y="1528990"/>
                </a:lnTo>
                <a:lnTo>
                  <a:pt x="1528331" y="1528990"/>
                </a:lnTo>
                <a:lnTo>
                  <a:pt x="1525792" y="1526450"/>
                </a:lnTo>
                <a:close/>
              </a:path>
              <a:path w="2535555" h="2536190">
                <a:moveTo>
                  <a:pt x="1528331" y="1528990"/>
                </a:moveTo>
                <a:lnTo>
                  <a:pt x="1508760" y="1528990"/>
                </a:lnTo>
                <a:lnTo>
                  <a:pt x="1521460" y="1541690"/>
                </a:lnTo>
                <a:lnTo>
                  <a:pt x="1541026" y="1541690"/>
                </a:lnTo>
                <a:lnTo>
                  <a:pt x="1528331" y="1528990"/>
                </a:lnTo>
                <a:close/>
              </a:path>
              <a:path w="2535555" h="2536190">
                <a:moveTo>
                  <a:pt x="1541026" y="1541690"/>
                </a:moveTo>
                <a:lnTo>
                  <a:pt x="1521460" y="1541690"/>
                </a:lnTo>
                <a:lnTo>
                  <a:pt x="1525270" y="1545500"/>
                </a:lnTo>
                <a:lnTo>
                  <a:pt x="1544834" y="1545500"/>
                </a:lnTo>
                <a:lnTo>
                  <a:pt x="1541026" y="1541690"/>
                </a:lnTo>
                <a:close/>
              </a:path>
              <a:path w="2535555" h="2536190">
                <a:moveTo>
                  <a:pt x="1544834" y="1545500"/>
                </a:moveTo>
                <a:lnTo>
                  <a:pt x="1525270" y="1545500"/>
                </a:lnTo>
                <a:lnTo>
                  <a:pt x="1537970" y="1558200"/>
                </a:lnTo>
                <a:lnTo>
                  <a:pt x="1557529" y="1558200"/>
                </a:lnTo>
                <a:lnTo>
                  <a:pt x="1544834" y="1545500"/>
                </a:lnTo>
                <a:close/>
              </a:path>
              <a:path w="2535555" h="2536190">
                <a:moveTo>
                  <a:pt x="1557529" y="1558200"/>
                </a:moveTo>
                <a:lnTo>
                  <a:pt x="1537970" y="1558200"/>
                </a:lnTo>
                <a:lnTo>
                  <a:pt x="1557020" y="1577250"/>
                </a:lnTo>
                <a:lnTo>
                  <a:pt x="1576570" y="1577250"/>
                </a:lnTo>
                <a:lnTo>
                  <a:pt x="1557529" y="1558200"/>
                </a:lnTo>
                <a:close/>
              </a:path>
              <a:path w="2535555" h="2536190">
                <a:moveTo>
                  <a:pt x="1576570" y="1577250"/>
                </a:moveTo>
                <a:lnTo>
                  <a:pt x="1557020" y="1577250"/>
                </a:lnTo>
                <a:lnTo>
                  <a:pt x="1569720" y="1589950"/>
                </a:lnTo>
                <a:lnTo>
                  <a:pt x="1589265" y="1589950"/>
                </a:lnTo>
                <a:lnTo>
                  <a:pt x="1576570" y="1577250"/>
                </a:lnTo>
                <a:close/>
              </a:path>
              <a:path w="2535555" h="2536190">
                <a:moveTo>
                  <a:pt x="1589265" y="1589950"/>
                </a:moveTo>
                <a:lnTo>
                  <a:pt x="1569720" y="1589950"/>
                </a:lnTo>
                <a:lnTo>
                  <a:pt x="1620520" y="1640750"/>
                </a:lnTo>
                <a:lnTo>
                  <a:pt x="1640043" y="1640750"/>
                </a:lnTo>
                <a:lnTo>
                  <a:pt x="1589265" y="1589950"/>
                </a:lnTo>
                <a:close/>
              </a:path>
              <a:path w="2535555" h="2536190">
                <a:moveTo>
                  <a:pt x="1640043" y="1640750"/>
                </a:moveTo>
                <a:lnTo>
                  <a:pt x="1620520" y="1640750"/>
                </a:lnTo>
                <a:lnTo>
                  <a:pt x="1633220" y="1653450"/>
                </a:lnTo>
                <a:lnTo>
                  <a:pt x="1652738" y="1653450"/>
                </a:lnTo>
                <a:lnTo>
                  <a:pt x="1640043" y="1640750"/>
                </a:lnTo>
                <a:close/>
              </a:path>
              <a:path w="2535555" h="2536190">
                <a:moveTo>
                  <a:pt x="1652738" y="1653450"/>
                </a:moveTo>
                <a:lnTo>
                  <a:pt x="1633220" y="1653450"/>
                </a:lnTo>
                <a:lnTo>
                  <a:pt x="1635760" y="1655990"/>
                </a:lnTo>
                <a:lnTo>
                  <a:pt x="1655277" y="1655990"/>
                </a:lnTo>
                <a:lnTo>
                  <a:pt x="1652738" y="1653450"/>
                </a:lnTo>
                <a:close/>
              </a:path>
              <a:path w="2535555" h="2536190">
                <a:moveTo>
                  <a:pt x="1655277" y="1655990"/>
                </a:moveTo>
                <a:lnTo>
                  <a:pt x="1635760" y="1655990"/>
                </a:lnTo>
                <a:lnTo>
                  <a:pt x="1639570" y="1659800"/>
                </a:lnTo>
                <a:lnTo>
                  <a:pt x="1659085" y="1659800"/>
                </a:lnTo>
                <a:lnTo>
                  <a:pt x="1655277" y="1655990"/>
                </a:lnTo>
                <a:close/>
              </a:path>
              <a:path w="2535555" h="2536190">
                <a:moveTo>
                  <a:pt x="1659085" y="1659800"/>
                </a:moveTo>
                <a:lnTo>
                  <a:pt x="1639570" y="1659800"/>
                </a:lnTo>
                <a:lnTo>
                  <a:pt x="1658620" y="1678850"/>
                </a:lnTo>
                <a:lnTo>
                  <a:pt x="1678127" y="1678850"/>
                </a:lnTo>
                <a:lnTo>
                  <a:pt x="1659085" y="1659800"/>
                </a:lnTo>
                <a:close/>
              </a:path>
              <a:path w="2535555" h="2536190">
                <a:moveTo>
                  <a:pt x="1678127" y="1678850"/>
                </a:moveTo>
                <a:lnTo>
                  <a:pt x="1658620" y="1678850"/>
                </a:lnTo>
                <a:lnTo>
                  <a:pt x="1673860" y="1694090"/>
                </a:lnTo>
                <a:lnTo>
                  <a:pt x="1693360" y="1694090"/>
                </a:lnTo>
                <a:lnTo>
                  <a:pt x="1678127" y="1678850"/>
                </a:lnTo>
                <a:close/>
              </a:path>
              <a:path w="2535555" h="2536190">
                <a:moveTo>
                  <a:pt x="1693360" y="1694090"/>
                </a:moveTo>
                <a:lnTo>
                  <a:pt x="1673860" y="1694090"/>
                </a:lnTo>
                <a:lnTo>
                  <a:pt x="1686560" y="1706790"/>
                </a:lnTo>
                <a:lnTo>
                  <a:pt x="1706055" y="1706790"/>
                </a:lnTo>
                <a:lnTo>
                  <a:pt x="1693360" y="1694090"/>
                </a:lnTo>
                <a:close/>
              </a:path>
              <a:path w="2535555" h="2536190">
                <a:moveTo>
                  <a:pt x="1706055" y="1706790"/>
                </a:moveTo>
                <a:lnTo>
                  <a:pt x="1686560" y="1706790"/>
                </a:lnTo>
                <a:lnTo>
                  <a:pt x="1692910" y="1713140"/>
                </a:lnTo>
                <a:lnTo>
                  <a:pt x="1712402" y="1713140"/>
                </a:lnTo>
                <a:lnTo>
                  <a:pt x="1706055" y="1706790"/>
                </a:lnTo>
                <a:close/>
              </a:path>
              <a:path w="2535555" h="2536190">
                <a:moveTo>
                  <a:pt x="1712402" y="1713140"/>
                </a:moveTo>
                <a:lnTo>
                  <a:pt x="1692910" y="1713140"/>
                </a:lnTo>
                <a:lnTo>
                  <a:pt x="1705610" y="1725840"/>
                </a:lnTo>
                <a:lnTo>
                  <a:pt x="1725097" y="1725840"/>
                </a:lnTo>
                <a:lnTo>
                  <a:pt x="1712402" y="1713140"/>
                </a:lnTo>
                <a:close/>
              </a:path>
              <a:path w="2535555" h="2536190">
                <a:moveTo>
                  <a:pt x="2335703" y="2336710"/>
                </a:moveTo>
                <a:lnTo>
                  <a:pt x="2316480" y="2336710"/>
                </a:lnTo>
                <a:lnTo>
                  <a:pt x="2515870" y="2536100"/>
                </a:lnTo>
                <a:lnTo>
                  <a:pt x="2535008" y="2536100"/>
                </a:lnTo>
                <a:lnTo>
                  <a:pt x="2335703" y="2336710"/>
                </a:lnTo>
                <a:close/>
              </a:path>
              <a:path w="2535555" h="2536190">
                <a:moveTo>
                  <a:pt x="2333165" y="2334170"/>
                </a:moveTo>
                <a:lnTo>
                  <a:pt x="2313940" y="2334170"/>
                </a:lnTo>
                <a:lnTo>
                  <a:pt x="2315210" y="2335440"/>
                </a:lnTo>
                <a:lnTo>
                  <a:pt x="2334434" y="2335440"/>
                </a:lnTo>
                <a:lnTo>
                  <a:pt x="2333165" y="2334170"/>
                </a:lnTo>
                <a:close/>
              </a:path>
              <a:path w="2535555" h="2536190">
                <a:moveTo>
                  <a:pt x="2329356" y="2330360"/>
                </a:moveTo>
                <a:lnTo>
                  <a:pt x="2310130" y="2330360"/>
                </a:lnTo>
                <a:lnTo>
                  <a:pt x="2312670" y="2332900"/>
                </a:lnTo>
                <a:lnTo>
                  <a:pt x="2331895" y="2332900"/>
                </a:lnTo>
                <a:lnTo>
                  <a:pt x="2329356" y="2330360"/>
                </a:lnTo>
                <a:close/>
              </a:path>
              <a:path w="2535555" h="2536190">
                <a:moveTo>
                  <a:pt x="2326817" y="2327820"/>
                </a:moveTo>
                <a:lnTo>
                  <a:pt x="2307590" y="2327820"/>
                </a:lnTo>
                <a:lnTo>
                  <a:pt x="2308860" y="2329090"/>
                </a:lnTo>
                <a:lnTo>
                  <a:pt x="2328087" y="2329090"/>
                </a:lnTo>
                <a:lnTo>
                  <a:pt x="2326817" y="2327820"/>
                </a:lnTo>
                <a:close/>
              </a:path>
              <a:path w="2535555" h="2536190">
                <a:moveTo>
                  <a:pt x="2323009" y="2324010"/>
                </a:moveTo>
                <a:lnTo>
                  <a:pt x="2303780" y="2324010"/>
                </a:lnTo>
                <a:lnTo>
                  <a:pt x="2306320" y="2326550"/>
                </a:lnTo>
                <a:lnTo>
                  <a:pt x="2325548" y="2326550"/>
                </a:lnTo>
                <a:lnTo>
                  <a:pt x="2323009" y="2324010"/>
                </a:lnTo>
                <a:close/>
              </a:path>
              <a:path w="2535555" h="2536190">
                <a:moveTo>
                  <a:pt x="2320470" y="2321470"/>
                </a:moveTo>
                <a:lnTo>
                  <a:pt x="2301240" y="2321470"/>
                </a:lnTo>
                <a:lnTo>
                  <a:pt x="2302510" y="2322740"/>
                </a:lnTo>
                <a:lnTo>
                  <a:pt x="2321739" y="2322740"/>
                </a:lnTo>
                <a:lnTo>
                  <a:pt x="2320470" y="2321470"/>
                </a:lnTo>
                <a:close/>
              </a:path>
              <a:path w="2535555" h="2536190">
                <a:moveTo>
                  <a:pt x="2316662" y="2317660"/>
                </a:moveTo>
                <a:lnTo>
                  <a:pt x="2297430" y="2317660"/>
                </a:lnTo>
                <a:lnTo>
                  <a:pt x="2299970" y="2320200"/>
                </a:lnTo>
                <a:lnTo>
                  <a:pt x="2319201" y="2320200"/>
                </a:lnTo>
                <a:lnTo>
                  <a:pt x="2316662" y="2317660"/>
                </a:lnTo>
                <a:close/>
              </a:path>
              <a:path w="2535555" h="2536190">
                <a:moveTo>
                  <a:pt x="2314123" y="2315120"/>
                </a:moveTo>
                <a:lnTo>
                  <a:pt x="2294890" y="2315120"/>
                </a:lnTo>
                <a:lnTo>
                  <a:pt x="2296160" y="2316390"/>
                </a:lnTo>
                <a:lnTo>
                  <a:pt x="2315392" y="2316390"/>
                </a:lnTo>
                <a:lnTo>
                  <a:pt x="2314123" y="2315120"/>
                </a:lnTo>
                <a:close/>
              </a:path>
              <a:path w="2535555" h="2536190">
                <a:moveTo>
                  <a:pt x="2310314" y="2311310"/>
                </a:moveTo>
                <a:lnTo>
                  <a:pt x="2291080" y="2311310"/>
                </a:lnTo>
                <a:lnTo>
                  <a:pt x="2293620" y="2313850"/>
                </a:lnTo>
                <a:lnTo>
                  <a:pt x="2312853" y="2313850"/>
                </a:lnTo>
                <a:lnTo>
                  <a:pt x="2310314" y="2311310"/>
                </a:lnTo>
                <a:close/>
              </a:path>
              <a:path w="2535555" h="2536190">
                <a:moveTo>
                  <a:pt x="2307775" y="2308770"/>
                </a:moveTo>
                <a:lnTo>
                  <a:pt x="2288540" y="2308770"/>
                </a:lnTo>
                <a:lnTo>
                  <a:pt x="2289810" y="2310040"/>
                </a:lnTo>
                <a:lnTo>
                  <a:pt x="2309045" y="2310040"/>
                </a:lnTo>
                <a:lnTo>
                  <a:pt x="2307775" y="2308770"/>
                </a:lnTo>
                <a:close/>
              </a:path>
              <a:path w="2535555" h="2536190">
                <a:moveTo>
                  <a:pt x="2303967" y="2304960"/>
                </a:moveTo>
                <a:lnTo>
                  <a:pt x="2284730" y="2304960"/>
                </a:lnTo>
                <a:lnTo>
                  <a:pt x="2287270" y="2307500"/>
                </a:lnTo>
                <a:lnTo>
                  <a:pt x="2306506" y="2307500"/>
                </a:lnTo>
                <a:lnTo>
                  <a:pt x="2303967" y="2304960"/>
                </a:lnTo>
                <a:close/>
              </a:path>
              <a:path w="2535555" h="2536190">
                <a:moveTo>
                  <a:pt x="2301428" y="2302420"/>
                </a:moveTo>
                <a:lnTo>
                  <a:pt x="2282190" y="2302420"/>
                </a:lnTo>
                <a:lnTo>
                  <a:pt x="2283460" y="2303690"/>
                </a:lnTo>
                <a:lnTo>
                  <a:pt x="2302698" y="2303690"/>
                </a:lnTo>
                <a:lnTo>
                  <a:pt x="2301428" y="2302420"/>
                </a:lnTo>
                <a:close/>
              </a:path>
              <a:path w="2535555" h="2536190">
                <a:moveTo>
                  <a:pt x="2297620" y="2298610"/>
                </a:moveTo>
                <a:lnTo>
                  <a:pt x="2278380" y="2298610"/>
                </a:lnTo>
                <a:lnTo>
                  <a:pt x="2280920" y="2301150"/>
                </a:lnTo>
                <a:lnTo>
                  <a:pt x="2300159" y="2301150"/>
                </a:lnTo>
                <a:lnTo>
                  <a:pt x="2297620" y="2298610"/>
                </a:lnTo>
                <a:close/>
              </a:path>
              <a:path w="2535555" h="2536190">
                <a:moveTo>
                  <a:pt x="2295081" y="2296070"/>
                </a:moveTo>
                <a:lnTo>
                  <a:pt x="2275840" y="2296070"/>
                </a:lnTo>
                <a:lnTo>
                  <a:pt x="2277110" y="2297340"/>
                </a:lnTo>
                <a:lnTo>
                  <a:pt x="2296350" y="2297340"/>
                </a:lnTo>
                <a:lnTo>
                  <a:pt x="2295081" y="2296070"/>
                </a:lnTo>
                <a:close/>
              </a:path>
              <a:path w="2535555" h="2536190">
                <a:moveTo>
                  <a:pt x="2291273" y="2292260"/>
                </a:moveTo>
                <a:lnTo>
                  <a:pt x="2272030" y="2292260"/>
                </a:lnTo>
                <a:lnTo>
                  <a:pt x="2274570" y="2294800"/>
                </a:lnTo>
                <a:lnTo>
                  <a:pt x="2293811" y="2294800"/>
                </a:lnTo>
                <a:lnTo>
                  <a:pt x="2291273" y="2292260"/>
                </a:lnTo>
                <a:close/>
              </a:path>
              <a:path w="2535555" h="2536190">
                <a:moveTo>
                  <a:pt x="2288734" y="2289720"/>
                </a:moveTo>
                <a:lnTo>
                  <a:pt x="2269490" y="2289720"/>
                </a:lnTo>
                <a:lnTo>
                  <a:pt x="2270760" y="2290990"/>
                </a:lnTo>
                <a:lnTo>
                  <a:pt x="2290003" y="2290990"/>
                </a:lnTo>
                <a:lnTo>
                  <a:pt x="2288734" y="2289720"/>
                </a:lnTo>
                <a:close/>
              </a:path>
              <a:path w="2535555" h="2536190">
                <a:moveTo>
                  <a:pt x="2284925" y="2285910"/>
                </a:moveTo>
                <a:lnTo>
                  <a:pt x="2265680" y="2285910"/>
                </a:lnTo>
                <a:lnTo>
                  <a:pt x="2268220" y="2288450"/>
                </a:lnTo>
                <a:lnTo>
                  <a:pt x="2287464" y="2288450"/>
                </a:lnTo>
                <a:lnTo>
                  <a:pt x="2284925" y="2285910"/>
                </a:lnTo>
                <a:close/>
              </a:path>
              <a:path w="2535555" h="2536190">
                <a:moveTo>
                  <a:pt x="2282386" y="2283370"/>
                </a:moveTo>
                <a:lnTo>
                  <a:pt x="2263140" y="2283370"/>
                </a:lnTo>
                <a:lnTo>
                  <a:pt x="2264410" y="2284640"/>
                </a:lnTo>
                <a:lnTo>
                  <a:pt x="2283656" y="2284640"/>
                </a:lnTo>
                <a:lnTo>
                  <a:pt x="2282386" y="2283370"/>
                </a:lnTo>
                <a:close/>
              </a:path>
              <a:path w="2535555" h="2536190">
                <a:moveTo>
                  <a:pt x="2278578" y="2279560"/>
                </a:moveTo>
                <a:lnTo>
                  <a:pt x="2259330" y="2279560"/>
                </a:lnTo>
                <a:lnTo>
                  <a:pt x="2261870" y="2282100"/>
                </a:lnTo>
                <a:lnTo>
                  <a:pt x="2281117" y="2282100"/>
                </a:lnTo>
                <a:lnTo>
                  <a:pt x="2278578" y="2279560"/>
                </a:lnTo>
                <a:close/>
              </a:path>
              <a:path w="2535555" h="2536190">
                <a:moveTo>
                  <a:pt x="2276039" y="2277020"/>
                </a:moveTo>
                <a:lnTo>
                  <a:pt x="2256790" y="2277020"/>
                </a:lnTo>
                <a:lnTo>
                  <a:pt x="2258060" y="2278290"/>
                </a:lnTo>
                <a:lnTo>
                  <a:pt x="2277309" y="2278290"/>
                </a:lnTo>
                <a:lnTo>
                  <a:pt x="2276039" y="2277020"/>
                </a:lnTo>
                <a:close/>
              </a:path>
              <a:path w="2535555" h="2536190">
                <a:moveTo>
                  <a:pt x="2272231" y="2273210"/>
                </a:moveTo>
                <a:lnTo>
                  <a:pt x="2252980" y="2273210"/>
                </a:lnTo>
                <a:lnTo>
                  <a:pt x="2255520" y="2275750"/>
                </a:lnTo>
                <a:lnTo>
                  <a:pt x="2274770" y="2275750"/>
                </a:lnTo>
                <a:lnTo>
                  <a:pt x="2272231" y="2273210"/>
                </a:lnTo>
                <a:close/>
              </a:path>
              <a:path w="2535555" h="2536190">
                <a:moveTo>
                  <a:pt x="2269692" y="2270670"/>
                </a:moveTo>
                <a:lnTo>
                  <a:pt x="2250440" y="2270670"/>
                </a:lnTo>
                <a:lnTo>
                  <a:pt x="2251710" y="2271940"/>
                </a:lnTo>
                <a:lnTo>
                  <a:pt x="2270961" y="2271940"/>
                </a:lnTo>
                <a:lnTo>
                  <a:pt x="2269692" y="2270670"/>
                </a:lnTo>
                <a:close/>
              </a:path>
              <a:path w="2535555" h="2536190">
                <a:moveTo>
                  <a:pt x="2265884" y="2266860"/>
                </a:moveTo>
                <a:lnTo>
                  <a:pt x="2246630" y="2266860"/>
                </a:lnTo>
                <a:lnTo>
                  <a:pt x="2249170" y="2269400"/>
                </a:lnTo>
                <a:lnTo>
                  <a:pt x="2268422" y="2269400"/>
                </a:lnTo>
                <a:lnTo>
                  <a:pt x="2265884" y="2266860"/>
                </a:lnTo>
                <a:close/>
              </a:path>
              <a:path w="2535555" h="2536190">
                <a:moveTo>
                  <a:pt x="2263345" y="2264320"/>
                </a:moveTo>
                <a:lnTo>
                  <a:pt x="2244090" y="2264320"/>
                </a:lnTo>
                <a:lnTo>
                  <a:pt x="2245360" y="2265590"/>
                </a:lnTo>
                <a:lnTo>
                  <a:pt x="2264614" y="2265590"/>
                </a:lnTo>
                <a:lnTo>
                  <a:pt x="2263345" y="2264320"/>
                </a:lnTo>
                <a:close/>
              </a:path>
              <a:path w="2535555" h="2536190">
                <a:moveTo>
                  <a:pt x="2259536" y="2260510"/>
                </a:moveTo>
                <a:lnTo>
                  <a:pt x="2240280" y="2260510"/>
                </a:lnTo>
                <a:lnTo>
                  <a:pt x="2242820" y="2263050"/>
                </a:lnTo>
                <a:lnTo>
                  <a:pt x="2262075" y="2263050"/>
                </a:lnTo>
                <a:lnTo>
                  <a:pt x="2259536" y="2260510"/>
                </a:lnTo>
                <a:close/>
              </a:path>
              <a:path w="2535555" h="2536190">
                <a:moveTo>
                  <a:pt x="2256997" y="2257970"/>
                </a:moveTo>
                <a:lnTo>
                  <a:pt x="2237740" y="2257970"/>
                </a:lnTo>
                <a:lnTo>
                  <a:pt x="2239010" y="2259240"/>
                </a:lnTo>
                <a:lnTo>
                  <a:pt x="2258267" y="2259240"/>
                </a:lnTo>
                <a:lnTo>
                  <a:pt x="2256997" y="2257970"/>
                </a:lnTo>
                <a:close/>
              </a:path>
              <a:path w="2535555" h="2536190">
                <a:moveTo>
                  <a:pt x="2253189" y="2254160"/>
                </a:moveTo>
                <a:lnTo>
                  <a:pt x="2233930" y="2254160"/>
                </a:lnTo>
                <a:lnTo>
                  <a:pt x="2236470" y="2256700"/>
                </a:lnTo>
                <a:lnTo>
                  <a:pt x="2255728" y="2256700"/>
                </a:lnTo>
                <a:lnTo>
                  <a:pt x="2253189" y="2254160"/>
                </a:lnTo>
                <a:close/>
              </a:path>
              <a:path w="2535555" h="2536190">
                <a:moveTo>
                  <a:pt x="2250650" y="2251620"/>
                </a:moveTo>
                <a:lnTo>
                  <a:pt x="2231390" y="2251620"/>
                </a:lnTo>
                <a:lnTo>
                  <a:pt x="2232660" y="2252890"/>
                </a:lnTo>
                <a:lnTo>
                  <a:pt x="2251920" y="2252890"/>
                </a:lnTo>
                <a:lnTo>
                  <a:pt x="2250650" y="2251620"/>
                </a:lnTo>
                <a:close/>
              </a:path>
              <a:path w="2535555" h="2536190">
                <a:moveTo>
                  <a:pt x="2246842" y="2247810"/>
                </a:moveTo>
                <a:lnTo>
                  <a:pt x="2227580" y="2247810"/>
                </a:lnTo>
                <a:lnTo>
                  <a:pt x="2230120" y="2250350"/>
                </a:lnTo>
                <a:lnTo>
                  <a:pt x="2249381" y="2250350"/>
                </a:lnTo>
                <a:lnTo>
                  <a:pt x="2246842" y="2247810"/>
                </a:lnTo>
                <a:close/>
              </a:path>
              <a:path w="2535555" h="2536190">
                <a:moveTo>
                  <a:pt x="2244303" y="2245270"/>
                </a:moveTo>
                <a:lnTo>
                  <a:pt x="2225040" y="2245270"/>
                </a:lnTo>
                <a:lnTo>
                  <a:pt x="2226310" y="2246540"/>
                </a:lnTo>
                <a:lnTo>
                  <a:pt x="2245572" y="2246540"/>
                </a:lnTo>
                <a:lnTo>
                  <a:pt x="2244303" y="2245270"/>
                </a:lnTo>
                <a:close/>
              </a:path>
              <a:path w="2535555" h="2536190">
                <a:moveTo>
                  <a:pt x="2237956" y="2238920"/>
                </a:moveTo>
                <a:lnTo>
                  <a:pt x="2218690" y="2238920"/>
                </a:lnTo>
                <a:lnTo>
                  <a:pt x="2223770" y="2244000"/>
                </a:lnTo>
                <a:lnTo>
                  <a:pt x="2243033" y="2244000"/>
                </a:lnTo>
                <a:lnTo>
                  <a:pt x="2237956" y="2238920"/>
                </a:lnTo>
                <a:close/>
              </a:path>
              <a:path w="2535555" h="2536190">
                <a:moveTo>
                  <a:pt x="2234147" y="2235110"/>
                </a:moveTo>
                <a:lnTo>
                  <a:pt x="2214880" y="2235110"/>
                </a:lnTo>
                <a:lnTo>
                  <a:pt x="2217420" y="2237650"/>
                </a:lnTo>
                <a:lnTo>
                  <a:pt x="2236686" y="2237650"/>
                </a:lnTo>
                <a:lnTo>
                  <a:pt x="2234147" y="2235110"/>
                </a:lnTo>
                <a:close/>
              </a:path>
              <a:path w="2535555" h="2536190">
                <a:moveTo>
                  <a:pt x="2231608" y="2232570"/>
                </a:moveTo>
                <a:lnTo>
                  <a:pt x="2212340" y="2232570"/>
                </a:lnTo>
                <a:lnTo>
                  <a:pt x="2213610" y="2233840"/>
                </a:lnTo>
                <a:lnTo>
                  <a:pt x="2232878" y="2233840"/>
                </a:lnTo>
                <a:lnTo>
                  <a:pt x="2231608" y="2232570"/>
                </a:lnTo>
                <a:close/>
              </a:path>
              <a:path w="2535555" h="2536190">
                <a:moveTo>
                  <a:pt x="2227800" y="2228760"/>
                </a:moveTo>
                <a:lnTo>
                  <a:pt x="2208530" y="2228760"/>
                </a:lnTo>
                <a:lnTo>
                  <a:pt x="2211070" y="2231300"/>
                </a:lnTo>
                <a:lnTo>
                  <a:pt x="2230339" y="2231300"/>
                </a:lnTo>
                <a:lnTo>
                  <a:pt x="2227800" y="2228760"/>
                </a:lnTo>
                <a:close/>
              </a:path>
              <a:path w="2535555" h="2536190">
                <a:moveTo>
                  <a:pt x="2225261" y="2226220"/>
                </a:moveTo>
                <a:lnTo>
                  <a:pt x="2205990" y="2226220"/>
                </a:lnTo>
                <a:lnTo>
                  <a:pt x="2207260" y="2227490"/>
                </a:lnTo>
                <a:lnTo>
                  <a:pt x="2226530" y="2227490"/>
                </a:lnTo>
                <a:lnTo>
                  <a:pt x="2225261" y="2226220"/>
                </a:lnTo>
                <a:close/>
              </a:path>
              <a:path w="2535555" h="2536190">
                <a:moveTo>
                  <a:pt x="2221453" y="2222410"/>
                </a:moveTo>
                <a:lnTo>
                  <a:pt x="2202180" y="2222410"/>
                </a:lnTo>
                <a:lnTo>
                  <a:pt x="2204720" y="2224950"/>
                </a:lnTo>
                <a:lnTo>
                  <a:pt x="2223992" y="2224950"/>
                </a:lnTo>
                <a:lnTo>
                  <a:pt x="2221453" y="2222410"/>
                </a:lnTo>
                <a:close/>
              </a:path>
              <a:path w="2535555" h="2536190">
                <a:moveTo>
                  <a:pt x="2218914" y="2219870"/>
                </a:moveTo>
                <a:lnTo>
                  <a:pt x="2199640" y="2219870"/>
                </a:lnTo>
                <a:lnTo>
                  <a:pt x="2200910" y="2221140"/>
                </a:lnTo>
                <a:lnTo>
                  <a:pt x="2220183" y="2221140"/>
                </a:lnTo>
                <a:lnTo>
                  <a:pt x="2218914" y="2219870"/>
                </a:lnTo>
                <a:close/>
              </a:path>
              <a:path w="2535555" h="2536190">
                <a:moveTo>
                  <a:pt x="2215105" y="2216060"/>
                </a:moveTo>
                <a:lnTo>
                  <a:pt x="2195830" y="2216060"/>
                </a:lnTo>
                <a:lnTo>
                  <a:pt x="2198370" y="2218600"/>
                </a:lnTo>
                <a:lnTo>
                  <a:pt x="2217644" y="2218600"/>
                </a:lnTo>
                <a:lnTo>
                  <a:pt x="2215105" y="2216060"/>
                </a:lnTo>
                <a:close/>
              </a:path>
              <a:path w="2535555" h="2536190">
                <a:moveTo>
                  <a:pt x="2212566" y="2213520"/>
                </a:moveTo>
                <a:lnTo>
                  <a:pt x="2193290" y="2213520"/>
                </a:lnTo>
                <a:lnTo>
                  <a:pt x="2194560" y="2214790"/>
                </a:lnTo>
                <a:lnTo>
                  <a:pt x="2213836" y="2214790"/>
                </a:lnTo>
                <a:lnTo>
                  <a:pt x="2212566" y="2213520"/>
                </a:lnTo>
                <a:close/>
              </a:path>
              <a:path w="2535555" h="2536190">
                <a:moveTo>
                  <a:pt x="2208758" y="2209710"/>
                </a:moveTo>
                <a:lnTo>
                  <a:pt x="2189480" y="2209710"/>
                </a:lnTo>
                <a:lnTo>
                  <a:pt x="2192020" y="2212250"/>
                </a:lnTo>
                <a:lnTo>
                  <a:pt x="2211297" y="2212250"/>
                </a:lnTo>
                <a:lnTo>
                  <a:pt x="2208758" y="2209710"/>
                </a:lnTo>
                <a:close/>
              </a:path>
              <a:path w="2535555" h="2536190">
                <a:moveTo>
                  <a:pt x="2206219" y="2207170"/>
                </a:moveTo>
                <a:lnTo>
                  <a:pt x="2186940" y="2207170"/>
                </a:lnTo>
                <a:lnTo>
                  <a:pt x="2188210" y="2208440"/>
                </a:lnTo>
                <a:lnTo>
                  <a:pt x="2207489" y="2208440"/>
                </a:lnTo>
                <a:lnTo>
                  <a:pt x="2206219" y="2207170"/>
                </a:lnTo>
                <a:close/>
              </a:path>
              <a:path w="2535555" h="2536190">
                <a:moveTo>
                  <a:pt x="2202411" y="2203360"/>
                </a:moveTo>
                <a:lnTo>
                  <a:pt x="2183130" y="2203360"/>
                </a:lnTo>
                <a:lnTo>
                  <a:pt x="2185670" y="2205900"/>
                </a:lnTo>
                <a:lnTo>
                  <a:pt x="2204950" y="2205900"/>
                </a:lnTo>
                <a:lnTo>
                  <a:pt x="2202411" y="2203360"/>
                </a:lnTo>
                <a:close/>
              </a:path>
              <a:path w="2535555" h="2536190">
                <a:moveTo>
                  <a:pt x="2199872" y="2200820"/>
                </a:moveTo>
                <a:lnTo>
                  <a:pt x="2180590" y="2200820"/>
                </a:lnTo>
                <a:lnTo>
                  <a:pt x="2181860" y="2202090"/>
                </a:lnTo>
                <a:lnTo>
                  <a:pt x="2201141" y="2202090"/>
                </a:lnTo>
                <a:lnTo>
                  <a:pt x="2199872" y="2200820"/>
                </a:lnTo>
                <a:close/>
              </a:path>
              <a:path w="2535555" h="2536190">
                <a:moveTo>
                  <a:pt x="2196064" y="2197010"/>
                </a:moveTo>
                <a:lnTo>
                  <a:pt x="2176780" y="2197010"/>
                </a:lnTo>
                <a:lnTo>
                  <a:pt x="2179320" y="2199550"/>
                </a:lnTo>
                <a:lnTo>
                  <a:pt x="2198602" y="2199550"/>
                </a:lnTo>
                <a:lnTo>
                  <a:pt x="2196064" y="2197010"/>
                </a:lnTo>
                <a:close/>
              </a:path>
              <a:path w="2535555" h="2536190">
                <a:moveTo>
                  <a:pt x="2193525" y="2194470"/>
                </a:moveTo>
                <a:lnTo>
                  <a:pt x="2174240" y="2194470"/>
                </a:lnTo>
                <a:lnTo>
                  <a:pt x="2175510" y="2195740"/>
                </a:lnTo>
                <a:lnTo>
                  <a:pt x="2194794" y="2195740"/>
                </a:lnTo>
                <a:lnTo>
                  <a:pt x="2193525" y="2194470"/>
                </a:lnTo>
                <a:close/>
              </a:path>
              <a:path w="2535555" h="2536190">
                <a:moveTo>
                  <a:pt x="2189716" y="2190660"/>
                </a:moveTo>
                <a:lnTo>
                  <a:pt x="2170430" y="2190660"/>
                </a:lnTo>
                <a:lnTo>
                  <a:pt x="2172970" y="2193200"/>
                </a:lnTo>
                <a:lnTo>
                  <a:pt x="2192255" y="2193200"/>
                </a:lnTo>
                <a:lnTo>
                  <a:pt x="2189716" y="2190660"/>
                </a:lnTo>
                <a:close/>
              </a:path>
              <a:path w="2535555" h="2536190">
                <a:moveTo>
                  <a:pt x="2187177" y="2188120"/>
                </a:moveTo>
                <a:lnTo>
                  <a:pt x="2167890" y="2188120"/>
                </a:lnTo>
                <a:lnTo>
                  <a:pt x="2169160" y="2189390"/>
                </a:lnTo>
                <a:lnTo>
                  <a:pt x="2188447" y="2189390"/>
                </a:lnTo>
                <a:lnTo>
                  <a:pt x="2187177" y="2188120"/>
                </a:lnTo>
                <a:close/>
              </a:path>
              <a:path w="2535555" h="2536190">
                <a:moveTo>
                  <a:pt x="2183369" y="2184310"/>
                </a:moveTo>
                <a:lnTo>
                  <a:pt x="2164080" y="2184310"/>
                </a:lnTo>
                <a:lnTo>
                  <a:pt x="2166620" y="2186850"/>
                </a:lnTo>
                <a:lnTo>
                  <a:pt x="2185908" y="2186850"/>
                </a:lnTo>
                <a:lnTo>
                  <a:pt x="2183369" y="2184310"/>
                </a:lnTo>
                <a:close/>
              </a:path>
              <a:path w="2535555" h="2536190">
                <a:moveTo>
                  <a:pt x="2180830" y="2181770"/>
                </a:moveTo>
                <a:lnTo>
                  <a:pt x="2161540" y="2181770"/>
                </a:lnTo>
                <a:lnTo>
                  <a:pt x="2162810" y="2183040"/>
                </a:lnTo>
                <a:lnTo>
                  <a:pt x="2182100" y="2183040"/>
                </a:lnTo>
                <a:lnTo>
                  <a:pt x="2180830" y="2181770"/>
                </a:lnTo>
                <a:close/>
              </a:path>
              <a:path w="2535555" h="2536190">
                <a:moveTo>
                  <a:pt x="2174483" y="2175420"/>
                </a:moveTo>
                <a:lnTo>
                  <a:pt x="2155190" y="2175420"/>
                </a:lnTo>
                <a:lnTo>
                  <a:pt x="2160270" y="2180500"/>
                </a:lnTo>
                <a:lnTo>
                  <a:pt x="2179561" y="2180500"/>
                </a:lnTo>
                <a:lnTo>
                  <a:pt x="2174483" y="2175420"/>
                </a:lnTo>
                <a:close/>
              </a:path>
              <a:path w="2535555" h="2536190">
                <a:moveTo>
                  <a:pt x="2168136" y="2169070"/>
                </a:moveTo>
                <a:lnTo>
                  <a:pt x="2148840" y="2169070"/>
                </a:lnTo>
                <a:lnTo>
                  <a:pt x="2153920" y="2174150"/>
                </a:lnTo>
                <a:lnTo>
                  <a:pt x="2173213" y="2174150"/>
                </a:lnTo>
                <a:lnTo>
                  <a:pt x="2168136" y="2169070"/>
                </a:lnTo>
                <a:close/>
              </a:path>
              <a:path w="2535555" h="2536190">
                <a:moveTo>
                  <a:pt x="2161788" y="2162720"/>
                </a:moveTo>
                <a:lnTo>
                  <a:pt x="2142490" y="2162720"/>
                </a:lnTo>
                <a:lnTo>
                  <a:pt x="2147570" y="2167800"/>
                </a:lnTo>
                <a:lnTo>
                  <a:pt x="2166866" y="2167800"/>
                </a:lnTo>
                <a:lnTo>
                  <a:pt x="2161788" y="2162720"/>
                </a:lnTo>
                <a:close/>
              </a:path>
              <a:path w="2535555" h="2536190">
                <a:moveTo>
                  <a:pt x="2155441" y="2156370"/>
                </a:moveTo>
                <a:lnTo>
                  <a:pt x="2136140" y="2156370"/>
                </a:lnTo>
                <a:lnTo>
                  <a:pt x="2141220" y="2161450"/>
                </a:lnTo>
                <a:lnTo>
                  <a:pt x="2160519" y="2161450"/>
                </a:lnTo>
                <a:lnTo>
                  <a:pt x="2155441" y="2156370"/>
                </a:lnTo>
                <a:close/>
              </a:path>
              <a:path w="2535555" h="2536190">
                <a:moveTo>
                  <a:pt x="2149094" y="2150020"/>
                </a:moveTo>
                <a:lnTo>
                  <a:pt x="2129790" y="2150020"/>
                </a:lnTo>
                <a:lnTo>
                  <a:pt x="2134870" y="2155100"/>
                </a:lnTo>
                <a:lnTo>
                  <a:pt x="2154172" y="2155100"/>
                </a:lnTo>
                <a:lnTo>
                  <a:pt x="2149094" y="2150020"/>
                </a:lnTo>
                <a:close/>
              </a:path>
              <a:path w="2535555" h="2536190">
                <a:moveTo>
                  <a:pt x="2142747" y="2143670"/>
                </a:moveTo>
                <a:lnTo>
                  <a:pt x="2123440" y="2143670"/>
                </a:lnTo>
                <a:lnTo>
                  <a:pt x="2128520" y="2148750"/>
                </a:lnTo>
                <a:lnTo>
                  <a:pt x="2147824" y="2148750"/>
                </a:lnTo>
                <a:lnTo>
                  <a:pt x="2142747" y="2143670"/>
                </a:lnTo>
                <a:close/>
              </a:path>
              <a:path w="2535555" h="2536190">
                <a:moveTo>
                  <a:pt x="2136399" y="2137320"/>
                </a:moveTo>
                <a:lnTo>
                  <a:pt x="2117090" y="2137320"/>
                </a:lnTo>
                <a:lnTo>
                  <a:pt x="2122170" y="2142400"/>
                </a:lnTo>
                <a:lnTo>
                  <a:pt x="2141477" y="2142400"/>
                </a:lnTo>
                <a:lnTo>
                  <a:pt x="2136399" y="2137320"/>
                </a:lnTo>
                <a:close/>
              </a:path>
              <a:path w="2535555" h="2536190">
                <a:moveTo>
                  <a:pt x="2131321" y="2132240"/>
                </a:moveTo>
                <a:lnTo>
                  <a:pt x="2112010" y="2132240"/>
                </a:lnTo>
                <a:lnTo>
                  <a:pt x="2115820" y="2136050"/>
                </a:lnTo>
                <a:lnTo>
                  <a:pt x="2135130" y="2136050"/>
                </a:lnTo>
                <a:lnTo>
                  <a:pt x="2131321" y="2132240"/>
                </a:lnTo>
                <a:close/>
              </a:path>
              <a:path w="2535555" h="2536190">
                <a:moveTo>
                  <a:pt x="2124974" y="2125890"/>
                </a:moveTo>
                <a:lnTo>
                  <a:pt x="2105660" y="2125890"/>
                </a:lnTo>
                <a:lnTo>
                  <a:pt x="2110740" y="2130970"/>
                </a:lnTo>
                <a:lnTo>
                  <a:pt x="2130052" y="2130970"/>
                </a:lnTo>
                <a:lnTo>
                  <a:pt x="2124974" y="2125890"/>
                </a:lnTo>
                <a:close/>
              </a:path>
              <a:path w="2535555" h="2536190">
                <a:moveTo>
                  <a:pt x="2118627" y="2119540"/>
                </a:moveTo>
                <a:lnTo>
                  <a:pt x="2099310" y="2119540"/>
                </a:lnTo>
                <a:lnTo>
                  <a:pt x="2104390" y="2124620"/>
                </a:lnTo>
                <a:lnTo>
                  <a:pt x="2123705" y="2124620"/>
                </a:lnTo>
                <a:lnTo>
                  <a:pt x="2118627" y="2119540"/>
                </a:lnTo>
                <a:close/>
              </a:path>
              <a:path w="2535555" h="2536190">
                <a:moveTo>
                  <a:pt x="2112280" y="2113190"/>
                </a:moveTo>
                <a:lnTo>
                  <a:pt x="2092960" y="2113190"/>
                </a:lnTo>
                <a:lnTo>
                  <a:pt x="2098040" y="2118270"/>
                </a:lnTo>
                <a:lnTo>
                  <a:pt x="2117358" y="2118270"/>
                </a:lnTo>
                <a:lnTo>
                  <a:pt x="2112280" y="2113190"/>
                </a:lnTo>
                <a:close/>
              </a:path>
              <a:path w="2535555" h="2536190">
                <a:moveTo>
                  <a:pt x="2105932" y="2106840"/>
                </a:moveTo>
                <a:lnTo>
                  <a:pt x="2086610" y="2106840"/>
                </a:lnTo>
                <a:lnTo>
                  <a:pt x="2091690" y="2111920"/>
                </a:lnTo>
                <a:lnTo>
                  <a:pt x="2111010" y="2111920"/>
                </a:lnTo>
                <a:lnTo>
                  <a:pt x="2105932" y="2106840"/>
                </a:lnTo>
                <a:close/>
              </a:path>
              <a:path w="2535555" h="2536190">
                <a:moveTo>
                  <a:pt x="2099585" y="2100490"/>
                </a:moveTo>
                <a:lnTo>
                  <a:pt x="2080260" y="2100490"/>
                </a:lnTo>
                <a:lnTo>
                  <a:pt x="2085340" y="2105570"/>
                </a:lnTo>
                <a:lnTo>
                  <a:pt x="2104663" y="2105570"/>
                </a:lnTo>
                <a:lnTo>
                  <a:pt x="2099585" y="2100490"/>
                </a:lnTo>
                <a:close/>
              </a:path>
              <a:path w="2535555" h="2536190">
                <a:moveTo>
                  <a:pt x="2093238" y="2094140"/>
                </a:moveTo>
                <a:lnTo>
                  <a:pt x="2073910" y="2094140"/>
                </a:lnTo>
                <a:lnTo>
                  <a:pt x="2078990" y="2099220"/>
                </a:lnTo>
                <a:lnTo>
                  <a:pt x="2098316" y="2099220"/>
                </a:lnTo>
                <a:lnTo>
                  <a:pt x="2093238" y="2094140"/>
                </a:lnTo>
                <a:close/>
              </a:path>
              <a:path w="2535555" h="2536190">
                <a:moveTo>
                  <a:pt x="2086891" y="2087790"/>
                </a:moveTo>
                <a:lnTo>
                  <a:pt x="2067560" y="2087790"/>
                </a:lnTo>
                <a:lnTo>
                  <a:pt x="2072640" y="2092870"/>
                </a:lnTo>
                <a:lnTo>
                  <a:pt x="2091968" y="2092870"/>
                </a:lnTo>
                <a:lnTo>
                  <a:pt x="2086891" y="2087790"/>
                </a:lnTo>
                <a:close/>
              </a:path>
              <a:path w="2535555" h="2536190">
                <a:moveTo>
                  <a:pt x="2080543" y="2081440"/>
                </a:moveTo>
                <a:lnTo>
                  <a:pt x="2061210" y="2081440"/>
                </a:lnTo>
                <a:lnTo>
                  <a:pt x="2066290" y="2086520"/>
                </a:lnTo>
                <a:lnTo>
                  <a:pt x="2085621" y="2086520"/>
                </a:lnTo>
                <a:lnTo>
                  <a:pt x="2080543" y="2081440"/>
                </a:lnTo>
                <a:close/>
              </a:path>
              <a:path w="2535555" h="2536190">
                <a:moveTo>
                  <a:pt x="2074196" y="2075090"/>
                </a:moveTo>
                <a:lnTo>
                  <a:pt x="2054860" y="2075090"/>
                </a:lnTo>
                <a:lnTo>
                  <a:pt x="2059940" y="2080170"/>
                </a:lnTo>
                <a:lnTo>
                  <a:pt x="2079274" y="2080170"/>
                </a:lnTo>
                <a:lnTo>
                  <a:pt x="2074196" y="2075090"/>
                </a:lnTo>
                <a:close/>
              </a:path>
              <a:path w="2535555" h="2536190">
                <a:moveTo>
                  <a:pt x="2067849" y="2068740"/>
                </a:moveTo>
                <a:lnTo>
                  <a:pt x="2048510" y="2068740"/>
                </a:lnTo>
                <a:lnTo>
                  <a:pt x="2053590" y="2073820"/>
                </a:lnTo>
                <a:lnTo>
                  <a:pt x="2072927" y="2073820"/>
                </a:lnTo>
                <a:lnTo>
                  <a:pt x="2067849" y="2068740"/>
                </a:lnTo>
                <a:close/>
              </a:path>
              <a:path w="2535555" h="2536190">
                <a:moveTo>
                  <a:pt x="2061502" y="2062390"/>
                </a:moveTo>
                <a:lnTo>
                  <a:pt x="2042160" y="2062390"/>
                </a:lnTo>
                <a:lnTo>
                  <a:pt x="2047240" y="2067470"/>
                </a:lnTo>
                <a:lnTo>
                  <a:pt x="2066579" y="2067470"/>
                </a:lnTo>
                <a:lnTo>
                  <a:pt x="2061502" y="2062390"/>
                </a:lnTo>
                <a:close/>
              </a:path>
              <a:path w="2535555" h="2536190">
                <a:moveTo>
                  <a:pt x="2055154" y="2056040"/>
                </a:moveTo>
                <a:lnTo>
                  <a:pt x="2035810" y="2056040"/>
                </a:lnTo>
                <a:lnTo>
                  <a:pt x="2040890" y="2061120"/>
                </a:lnTo>
                <a:lnTo>
                  <a:pt x="2060232" y="2061120"/>
                </a:lnTo>
                <a:lnTo>
                  <a:pt x="2055154" y="2056040"/>
                </a:lnTo>
                <a:close/>
              </a:path>
              <a:path w="2535555" h="2536190">
                <a:moveTo>
                  <a:pt x="2048807" y="2049690"/>
                </a:moveTo>
                <a:lnTo>
                  <a:pt x="2029460" y="2049690"/>
                </a:lnTo>
                <a:lnTo>
                  <a:pt x="2034540" y="2054770"/>
                </a:lnTo>
                <a:lnTo>
                  <a:pt x="2053885" y="2054770"/>
                </a:lnTo>
                <a:lnTo>
                  <a:pt x="2048807" y="2049690"/>
                </a:lnTo>
                <a:close/>
              </a:path>
              <a:path w="2535555" h="2536190">
                <a:moveTo>
                  <a:pt x="2042460" y="2043340"/>
                </a:moveTo>
                <a:lnTo>
                  <a:pt x="2023110" y="2043340"/>
                </a:lnTo>
                <a:lnTo>
                  <a:pt x="2028190" y="2048420"/>
                </a:lnTo>
                <a:lnTo>
                  <a:pt x="2047538" y="2048420"/>
                </a:lnTo>
                <a:lnTo>
                  <a:pt x="2042460" y="2043340"/>
                </a:lnTo>
                <a:close/>
              </a:path>
              <a:path w="2535555" h="2536190">
                <a:moveTo>
                  <a:pt x="2036113" y="2036990"/>
                </a:moveTo>
                <a:lnTo>
                  <a:pt x="2016760" y="2036990"/>
                </a:lnTo>
                <a:lnTo>
                  <a:pt x="2021840" y="2042070"/>
                </a:lnTo>
                <a:lnTo>
                  <a:pt x="2041190" y="2042070"/>
                </a:lnTo>
                <a:lnTo>
                  <a:pt x="2036113" y="2036990"/>
                </a:lnTo>
                <a:close/>
              </a:path>
              <a:path w="2535555" h="2536190">
                <a:moveTo>
                  <a:pt x="2029765" y="2030640"/>
                </a:moveTo>
                <a:lnTo>
                  <a:pt x="2010410" y="2030640"/>
                </a:lnTo>
                <a:lnTo>
                  <a:pt x="2015490" y="2035720"/>
                </a:lnTo>
                <a:lnTo>
                  <a:pt x="2034843" y="2035720"/>
                </a:lnTo>
                <a:lnTo>
                  <a:pt x="2029765" y="2030640"/>
                </a:lnTo>
                <a:close/>
              </a:path>
              <a:path w="2535555" h="2536190">
                <a:moveTo>
                  <a:pt x="2023418" y="2024290"/>
                </a:moveTo>
                <a:lnTo>
                  <a:pt x="2004060" y="2024290"/>
                </a:lnTo>
                <a:lnTo>
                  <a:pt x="2009140" y="2029370"/>
                </a:lnTo>
                <a:lnTo>
                  <a:pt x="2028496" y="2029370"/>
                </a:lnTo>
                <a:lnTo>
                  <a:pt x="2023418" y="2024290"/>
                </a:lnTo>
                <a:close/>
              </a:path>
              <a:path w="2535555" h="2536190">
                <a:moveTo>
                  <a:pt x="2017071" y="2017940"/>
                </a:moveTo>
                <a:lnTo>
                  <a:pt x="1997710" y="2017940"/>
                </a:lnTo>
                <a:lnTo>
                  <a:pt x="2002790" y="2023020"/>
                </a:lnTo>
                <a:lnTo>
                  <a:pt x="2022149" y="2023020"/>
                </a:lnTo>
                <a:lnTo>
                  <a:pt x="2017071" y="2017940"/>
                </a:lnTo>
                <a:close/>
              </a:path>
              <a:path w="2535555" h="2536190">
                <a:moveTo>
                  <a:pt x="2010723" y="2011590"/>
                </a:moveTo>
                <a:lnTo>
                  <a:pt x="1991360" y="2011590"/>
                </a:lnTo>
                <a:lnTo>
                  <a:pt x="1996440" y="2016670"/>
                </a:lnTo>
                <a:lnTo>
                  <a:pt x="2015801" y="2016670"/>
                </a:lnTo>
                <a:lnTo>
                  <a:pt x="2010723" y="2011590"/>
                </a:lnTo>
                <a:close/>
              </a:path>
              <a:path w="2535555" h="2536190">
                <a:moveTo>
                  <a:pt x="2004376" y="2005240"/>
                </a:moveTo>
                <a:lnTo>
                  <a:pt x="1985010" y="2005240"/>
                </a:lnTo>
                <a:lnTo>
                  <a:pt x="1990090" y="2010320"/>
                </a:lnTo>
                <a:lnTo>
                  <a:pt x="2009454" y="2010320"/>
                </a:lnTo>
                <a:lnTo>
                  <a:pt x="2004376" y="2005240"/>
                </a:lnTo>
                <a:close/>
              </a:path>
              <a:path w="2535555" h="2536190">
                <a:moveTo>
                  <a:pt x="1998029" y="1998890"/>
                </a:moveTo>
                <a:lnTo>
                  <a:pt x="1978660" y="1998890"/>
                </a:lnTo>
                <a:lnTo>
                  <a:pt x="1983740" y="2003970"/>
                </a:lnTo>
                <a:lnTo>
                  <a:pt x="2003107" y="2003970"/>
                </a:lnTo>
                <a:lnTo>
                  <a:pt x="1998029" y="1998890"/>
                </a:lnTo>
                <a:close/>
              </a:path>
              <a:path w="2535555" h="2536190">
                <a:moveTo>
                  <a:pt x="1991682" y="1992540"/>
                </a:moveTo>
                <a:lnTo>
                  <a:pt x="1972310" y="1992540"/>
                </a:lnTo>
                <a:lnTo>
                  <a:pt x="1977390" y="1997620"/>
                </a:lnTo>
                <a:lnTo>
                  <a:pt x="1996759" y="1997620"/>
                </a:lnTo>
                <a:lnTo>
                  <a:pt x="1991682" y="1992540"/>
                </a:lnTo>
                <a:close/>
              </a:path>
              <a:path w="2535555" h="2536190">
                <a:moveTo>
                  <a:pt x="1985334" y="1986190"/>
                </a:moveTo>
                <a:lnTo>
                  <a:pt x="1965960" y="1986190"/>
                </a:lnTo>
                <a:lnTo>
                  <a:pt x="1971040" y="1991270"/>
                </a:lnTo>
                <a:lnTo>
                  <a:pt x="1990412" y="1991270"/>
                </a:lnTo>
                <a:lnTo>
                  <a:pt x="1985334" y="1986190"/>
                </a:lnTo>
                <a:close/>
              </a:path>
              <a:path w="2535555" h="2536190">
                <a:moveTo>
                  <a:pt x="1978987" y="1979840"/>
                </a:moveTo>
                <a:lnTo>
                  <a:pt x="1959610" y="1979840"/>
                </a:lnTo>
                <a:lnTo>
                  <a:pt x="1964690" y="1984920"/>
                </a:lnTo>
                <a:lnTo>
                  <a:pt x="1984065" y="1984920"/>
                </a:lnTo>
                <a:lnTo>
                  <a:pt x="1978987" y="1979840"/>
                </a:lnTo>
                <a:close/>
              </a:path>
              <a:path w="2535555" h="2536190">
                <a:moveTo>
                  <a:pt x="1972640" y="1973490"/>
                </a:moveTo>
                <a:lnTo>
                  <a:pt x="1953260" y="1973490"/>
                </a:lnTo>
                <a:lnTo>
                  <a:pt x="1958340" y="1978570"/>
                </a:lnTo>
                <a:lnTo>
                  <a:pt x="1977718" y="1978570"/>
                </a:lnTo>
                <a:lnTo>
                  <a:pt x="1972640" y="1973490"/>
                </a:lnTo>
                <a:close/>
              </a:path>
              <a:path w="2535555" h="2536190">
                <a:moveTo>
                  <a:pt x="1966293" y="1967140"/>
                </a:moveTo>
                <a:lnTo>
                  <a:pt x="1946910" y="1967140"/>
                </a:lnTo>
                <a:lnTo>
                  <a:pt x="1951990" y="1972220"/>
                </a:lnTo>
                <a:lnTo>
                  <a:pt x="1971370" y="1972220"/>
                </a:lnTo>
                <a:lnTo>
                  <a:pt x="1966293" y="1967140"/>
                </a:lnTo>
                <a:close/>
              </a:path>
              <a:path w="2535555" h="2536190">
                <a:moveTo>
                  <a:pt x="1959945" y="1960790"/>
                </a:moveTo>
                <a:lnTo>
                  <a:pt x="1940560" y="1960790"/>
                </a:lnTo>
                <a:lnTo>
                  <a:pt x="1945640" y="1965870"/>
                </a:lnTo>
                <a:lnTo>
                  <a:pt x="1965023" y="1965870"/>
                </a:lnTo>
                <a:lnTo>
                  <a:pt x="1959945" y="1960790"/>
                </a:lnTo>
                <a:close/>
              </a:path>
              <a:path w="2535555" h="2536190">
                <a:moveTo>
                  <a:pt x="1953598" y="1954440"/>
                </a:moveTo>
                <a:lnTo>
                  <a:pt x="1934210" y="1954440"/>
                </a:lnTo>
                <a:lnTo>
                  <a:pt x="1939290" y="1959520"/>
                </a:lnTo>
                <a:lnTo>
                  <a:pt x="1958676" y="1959520"/>
                </a:lnTo>
                <a:lnTo>
                  <a:pt x="1953598" y="1954440"/>
                </a:lnTo>
                <a:close/>
              </a:path>
              <a:path w="2535555" h="2536190">
                <a:moveTo>
                  <a:pt x="1947251" y="1948090"/>
                </a:moveTo>
                <a:lnTo>
                  <a:pt x="1927860" y="1948090"/>
                </a:lnTo>
                <a:lnTo>
                  <a:pt x="1932940" y="1953170"/>
                </a:lnTo>
                <a:lnTo>
                  <a:pt x="1952329" y="1953170"/>
                </a:lnTo>
                <a:lnTo>
                  <a:pt x="1947251" y="1948090"/>
                </a:lnTo>
                <a:close/>
              </a:path>
              <a:path w="2535555" h="2536190">
                <a:moveTo>
                  <a:pt x="1940904" y="1941740"/>
                </a:moveTo>
                <a:lnTo>
                  <a:pt x="1921510" y="1941740"/>
                </a:lnTo>
                <a:lnTo>
                  <a:pt x="1926590" y="1946820"/>
                </a:lnTo>
                <a:lnTo>
                  <a:pt x="1945981" y="1946820"/>
                </a:lnTo>
                <a:lnTo>
                  <a:pt x="1940904" y="1941740"/>
                </a:lnTo>
                <a:close/>
              </a:path>
              <a:path w="2535555" h="2536190">
                <a:moveTo>
                  <a:pt x="1934556" y="1935390"/>
                </a:moveTo>
                <a:lnTo>
                  <a:pt x="1915160" y="1935390"/>
                </a:lnTo>
                <a:lnTo>
                  <a:pt x="1920240" y="1940470"/>
                </a:lnTo>
                <a:lnTo>
                  <a:pt x="1939634" y="1940470"/>
                </a:lnTo>
                <a:lnTo>
                  <a:pt x="1934556" y="1935390"/>
                </a:lnTo>
                <a:close/>
              </a:path>
              <a:path w="2535555" h="2536190">
                <a:moveTo>
                  <a:pt x="1726366" y="1727110"/>
                </a:moveTo>
                <a:lnTo>
                  <a:pt x="1706880" y="1727110"/>
                </a:lnTo>
                <a:lnTo>
                  <a:pt x="1913890" y="1934120"/>
                </a:lnTo>
                <a:lnTo>
                  <a:pt x="1933287" y="1934120"/>
                </a:lnTo>
                <a:lnTo>
                  <a:pt x="1726366" y="172711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0" y="4337050"/>
            <a:ext cx="2515870" cy="2515870"/>
          </a:xfrm>
          <a:custGeom>
            <a:avLst/>
            <a:gdLst/>
            <a:ahLst/>
            <a:cxnLst/>
            <a:rect l="l" t="t" r="r" b="b"/>
            <a:pathLst>
              <a:path w="2515870" h="2515870">
                <a:moveTo>
                  <a:pt x="0" y="0"/>
                </a:moveTo>
                <a:lnTo>
                  <a:pt x="0" y="2539"/>
                </a:lnTo>
                <a:lnTo>
                  <a:pt x="2539" y="2539"/>
                </a:lnTo>
                <a:lnTo>
                  <a:pt x="0" y="0"/>
                </a:lnTo>
                <a:close/>
              </a:path>
              <a:path w="2515870" h="2515870">
                <a:moveTo>
                  <a:pt x="2540" y="2540"/>
                </a:moveTo>
                <a:lnTo>
                  <a:pt x="0" y="2540"/>
                </a:lnTo>
                <a:lnTo>
                  <a:pt x="0" y="8889"/>
                </a:lnTo>
                <a:lnTo>
                  <a:pt x="8889" y="8889"/>
                </a:lnTo>
                <a:lnTo>
                  <a:pt x="2540" y="2540"/>
                </a:lnTo>
                <a:close/>
              </a:path>
              <a:path w="2515870" h="251587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515870" h="2515870">
                <a:moveTo>
                  <a:pt x="15240" y="15240"/>
                </a:moveTo>
                <a:lnTo>
                  <a:pt x="0" y="15240"/>
                </a:lnTo>
                <a:lnTo>
                  <a:pt x="0" y="19050"/>
                </a:lnTo>
                <a:lnTo>
                  <a:pt x="8890" y="27940"/>
                </a:lnTo>
                <a:lnTo>
                  <a:pt x="27940" y="27940"/>
                </a:lnTo>
                <a:lnTo>
                  <a:pt x="15240" y="15240"/>
                </a:lnTo>
                <a:close/>
              </a:path>
              <a:path w="2515870" h="2515870">
                <a:moveTo>
                  <a:pt x="27940" y="27940"/>
                </a:moveTo>
                <a:lnTo>
                  <a:pt x="8890" y="27940"/>
                </a:lnTo>
                <a:lnTo>
                  <a:pt x="15239" y="34289"/>
                </a:lnTo>
                <a:lnTo>
                  <a:pt x="34289" y="34289"/>
                </a:lnTo>
                <a:lnTo>
                  <a:pt x="27940" y="27940"/>
                </a:lnTo>
                <a:close/>
              </a:path>
              <a:path w="2515870" h="2515870">
                <a:moveTo>
                  <a:pt x="34290" y="34290"/>
                </a:moveTo>
                <a:lnTo>
                  <a:pt x="15240" y="34290"/>
                </a:lnTo>
                <a:lnTo>
                  <a:pt x="21589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515870" h="2515870">
                <a:moveTo>
                  <a:pt x="40640" y="40640"/>
                </a:moveTo>
                <a:lnTo>
                  <a:pt x="21590" y="40640"/>
                </a:lnTo>
                <a:lnTo>
                  <a:pt x="27940" y="46990"/>
                </a:lnTo>
                <a:lnTo>
                  <a:pt x="46990" y="46990"/>
                </a:lnTo>
                <a:lnTo>
                  <a:pt x="40640" y="40640"/>
                </a:lnTo>
                <a:close/>
              </a:path>
              <a:path w="2515870" h="2515870">
                <a:moveTo>
                  <a:pt x="46990" y="46990"/>
                </a:moveTo>
                <a:lnTo>
                  <a:pt x="27940" y="46990"/>
                </a:lnTo>
                <a:lnTo>
                  <a:pt x="34290" y="53340"/>
                </a:lnTo>
                <a:lnTo>
                  <a:pt x="53340" y="53340"/>
                </a:lnTo>
                <a:lnTo>
                  <a:pt x="46990" y="46990"/>
                </a:lnTo>
                <a:close/>
              </a:path>
              <a:path w="2515870" h="2515870">
                <a:moveTo>
                  <a:pt x="53340" y="53340"/>
                </a:moveTo>
                <a:lnTo>
                  <a:pt x="34290" y="53340"/>
                </a:lnTo>
                <a:lnTo>
                  <a:pt x="40640" y="59690"/>
                </a:lnTo>
                <a:lnTo>
                  <a:pt x="59690" y="59690"/>
                </a:lnTo>
                <a:lnTo>
                  <a:pt x="53340" y="53340"/>
                </a:lnTo>
                <a:close/>
              </a:path>
              <a:path w="2515870" h="2515870">
                <a:moveTo>
                  <a:pt x="59690" y="59690"/>
                </a:moveTo>
                <a:lnTo>
                  <a:pt x="40640" y="59690"/>
                </a:lnTo>
                <a:lnTo>
                  <a:pt x="46989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515870" h="2515870">
                <a:moveTo>
                  <a:pt x="66040" y="66040"/>
                </a:moveTo>
                <a:lnTo>
                  <a:pt x="46990" y="66040"/>
                </a:lnTo>
                <a:lnTo>
                  <a:pt x="53339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515870" h="2515870">
                <a:moveTo>
                  <a:pt x="72390" y="72390"/>
                </a:moveTo>
                <a:lnTo>
                  <a:pt x="53340" y="72390"/>
                </a:lnTo>
                <a:lnTo>
                  <a:pt x="59689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515870" h="2515870">
                <a:moveTo>
                  <a:pt x="78740" y="78740"/>
                </a:moveTo>
                <a:lnTo>
                  <a:pt x="59690" y="78740"/>
                </a:lnTo>
                <a:lnTo>
                  <a:pt x="6603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515870" h="2515870">
                <a:moveTo>
                  <a:pt x="85090" y="85090"/>
                </a:moveTo>
                <a:lnTo>
                  <a:pt x="66040" y="85090"/>
                </a:lnTo>
                <a:lnTo>
                  <a:pt x="72389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515870" h="2515870">
                <a:moveTo>
                  <a:pt x="91440" y="91440"/>
                </a:moveTo>
                <a:lnTo>
                  <a:pt x="72390" y="91440"/>
                </a:lnTo>
                <a:lnTo>
                  <a:pt x="78739" y="97789"/>
                </a:lnTo>
                <a:lnTo>
                  <a:pt x="97789" y="97789"/>
                </a:lnTo>
                <a:lnTo>
                  <a:pt x="91440" y="91440"/>
                </a:lnTo>
                <a:close/>
              </a:path>
              <a:path w="2515870" h="2515870">
                <a:moveTo>
                  <a:pt x="97790" y="97790"/>
                </a:moveTo>
                <a:lnTo>
                  <a:pt x="78740" y="97790"/>
                </a:lnTo>
                <a:lnTo>
                  <a:pt x="85089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515870" h="2515870">
                <a:moveTo>
                  <a:pt x="104140" y="104140"/>
                </a:moveTo>
                <a:lnTo>
                  <a:pt x="85090" y="104140"/>
                </a:lnTo>
                <a:lnTo>
                  <a:pt x="91439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515870" h="2515870">
                <a:moveTo>
                  <a:pt x="110490" y="110490"/>
                </a:moveTo>
                <a:lnTo>
                  <a:pt x="91440" y="110490"/>
                </a:lnTo>
                <a:lnTo>
                  <a:pt x="97789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515870" h="2515870">
                <a:moveTo>
                  <a:pt x="116840" y="116840"/>
                </a:moveTo>
                <a:lnTo>
                  <a:pt x="97790" y="116840"/>
                </a:lnTo>
                <a:lnTo>
                  <a:pt x="104139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515870" h="2515870">
                <a:moveTo>
                  <a:pt x="123190" y="123190"/>
                </a:moveTo>
                <a:lnTo>
                  <a:pt x="104140" y="123190"/>
                </a:lnTo>
                <a:lnTo>
                  <a:pt x="110489" y="129539"/>
                </a:lnTo>
                <a:lnTo>
                  <a:pt x="129539" y="129539"/>
                </a:lnTo>
                <a:lnTo>
                  <a:pt x="123190" y="123190"/>
                </a:lnTo>
                <a:close/>
              </a:path>
              <a:path w="2515870" h="2515870">
                <a:moveTo>
                  <a:pt x="129540" y="129540"/>
                </a:moveTo>
                <a:lnTo>
                  <a:pt x="110490" y="129540"/>
                </a:lnTo>
                <a:lnTo>
                  <a:pt x="116839" y="135889"/>
                </a:lnTo>
                <a:lnTo>
                  <a:pt x="135889" y="135889"/>
                </a:lnTo>
                <a:lnTo>
                  <a:pt x="129540" y="129540"/>
                </a:lnTo>
                <a:close/>
              </a:path>
              <a:path w="2515870" h="2515870">
                <a:moveTo>
                  <a:pt x="135890" y="135890"/>
                </a:moveTo>
                <a:lnTo>
                  <a:pt x="116840" y="135890"/>
                </a:lnTo>
                <a:lnTo>
                  <a:pt x="123189" y="142239"/>
                </a:lnTo>
                <a:lnTo>
                  <a:pt x="142239" y="142239"/>
                </a:lnTo>
                <a:lnTo>
                  <a:pt x="135890" y="135890"/>
                </a:lnTo>
                <a:close/>
              </a:path>
              <a:path w="2515870" h="2515870">
                <a:moveTo>
                  <a:pt x="142240" y="142240"/>
                </a:moveTo>
                <a:lnTo>
                  <a:pt x="123190" y="142240"/>
                </a:lnTo>
                <a:lnTo>
                  <a:pt x="129539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515870" h="2515870">
                <a:moveTo>
                  <a:pt x="148590" y="148590"/>
                </a:moveTo>
                <a:lnTo>
                  <a:pt x="129540" y="148590"/>
                </a:lnTo>
                <a:lnTo>
                  <a:pt x="135890" y="154940"/>
                </a:lnTo>
                <a:lnTo>
                  <a:pt x="154940" y="154940"/>
                </a:lnTo>
                <a:lnTo>
                  <a:pt x="148590" y="148590"/>
                </a:lnTo>
                <a:close/>
              </a:path>
              <a:path w="2515870" h="2515870">
                <a:moveTo>
                  <a:pt x="154940" y="154940"/>
                </a:moveTo>
                <a:lnTo>
                  <a:pt x="135890" y="15494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54940" y="154940"/>
                </a:lnTo>
                <a:close/>
              </a:path>
              <a:path w="2515870" h="2515870">
                <a:moveTo>
                  <a:pt x="161290" y="161290"/>
                </a:moveTo>
                <a:lnTo>
                  <a:pt x="142240" y="161290"/>
                </a:lnTo>
                <a:lnTo>
                  <a:pt x="148589" y="167639"/>
                </a:lnTo>
                <a:lnTo>
                  <a:pt x="167639" y="167639"/>
                </a:lnTo>
                <a:lnTo>
                  <a:pt x="161290" y="161290"/>
                </a:lnTo>
                <a:close/>
              </a:path>
              <a:path w="2515870" h="2515870">
                <a:moveTo>
                  <a:pt x="167640" y="167640"/>
                </a:moveTo>
                <a:lnTo>
                  <a:pt x="148590" y="167640"/>
                </a:lnTo>
                <a:lnTo>
                  <a:pt x="154939" y="173989"/>
                </a:lnTo>
                <a:lnTo>
                  <a:pt x="173989" y="173989"/>
                </a:lnTo>
                <a:lnTo>
                  <a:pt x="167640" y="167640"/>
                </a:lnTo>
                <a:close/>
              </a:path>
              <a:path w="2515870" h="2515870">
                <a:moveTo>
                  <a:pt x="173990" y="173990"/>
                </a:moveTo>
                <a:lnTo>
                  <a:pt x="154940" y="173990"/>
                </a:lnTo>
                <a:lnTo>
                  <a:pt x="161289" y="180339"/>
                </a:lnTo>
                <a:lnTo>
                  <a:pt x="180339" y="180339"/>
                </a:lnTo>
                <a:lnTo>
                  <a:pt x="173990" y="173990"/>
                </a:lnTo>
                <a:close/>
              </a:path>
              <a:path w="2515870" h="2515870">
                <a:moveTo>
                  <a:pt x="180339" y="180339"/>
                </a:moveTo>
                <a:lnTo>
                  <a:pt x="161289" y="180339"/>
                </a:lnTo>
                <a:lnTo>
                  <a:pt x="167640" y="186690"/>
                </a:lnTo>
                <a:lnTo>
                  <a:pt x="186690" y="186690"/>
                </a:lnTo>
                <a:lnTo>
                  <a:pt x="180339" y="180339"/>
                </a:lnTo>
                <a:close/>
              </a:path>
              <a:path w="2515870" h="2515870">
                <a:moveTo>
                  <a:pt x="186690" y="186690"/>
                </a:moveTo>
                <a:lnTo>
                  <a:pt x="167640" y="186690"/>
                </a:lnTo>
                <a:lnTo>
                  <a:pt x="180339" y="199389"/>
                </a:lnTo>
                <a:lnTo>
                  <a:pt x="199389" y="199389"/>
                </a:lnTo>
                <a:lnTo>
                  <a:pt x="186690" y="186690"/>
                </a:lnTo>
                <a:close/>
              </a:path>
              <a:path w="2515870" h="2515870">
                <a:moveTo>
                  <a:pt x="199390" y="199390"/>
                </a:moveTo>
                <a:lnTo>
                  <a:pt x="180340" y="199390"/>
                </a:lnTo>
                <a:lnTo>
                  <a:pt x="186689" y="205739"/>
                </a:lnTo>
                <a:lnTo>
                  <a:pt x="205739" y="205739"/>
                </a:lnTo>
                <a:lnTo>
                  <a:pt x="199390" y="199390"/>
                </a:lnTo>
                <a:close/>
              </a:path>
              <a:path w="2515870" h="2515870">
                <a:moveTo>
                  <a:pt x="205740" y="205740"/>
                </a:moveTo>
                <a:lnTo>
                  <a:pt x="186690" y="205740"/>
                </a:lnTo>
                <a:lnTo>
                  <a:pt x="199390" y="218440"/>
                </a:lnTo>
                <a:lnTo>
                  <a:pt x="218440" y="218440"/>
                </a:lnTo>
                <a:lnTo>
                  <a:pt x="205740" y="205740"/>
                </a:lnTo>
                <a:close/>
              </a:path>
              <a:path w="2515870" h="2515870">
                <a:moveTo>
                  <a:pt x="218440" y="218440"/>
                </a:moveTo>
                <a:lnTo>
                  <a:pt x="199390" y="218440"/>
                </a:lnTo>
                <a:lnTo>
                  <a:pt x="212089" y="231139"/>
                </a:lnTo>
                <a:lnTo>
                  <a:pt x="231139" y="231139"/>
                </a:lnTo>
                <a:lnTo>
                  <a:pt x="218440" y="218440"/>
                </a:lnTo>
                <a:close/>
              </a:path>
              <a:path w="2515870" h="2515870">
                <a:moveTo>
                  <a:pt x="231140" y="231140"/>
                </a:moveTo>
                <a:lnTo>
                  <a:pt x="212090" y="231140"/>
                </a:lnTo>
                <a:lnTo>
                  <a:pt x="231139" y="250189"/>
                </a:lnTo>
                <a:lnTo>
                  <a:pt x="250189" y="250189"/>
                </a:lnTo>
                <a:lnTo>
                  <a:pt x="231140" y="231140"/>
                </a:lnTo>
                <a:close/>
              </a:path>
              <a:path w="2515870" h="2515870">
                <a:moveTo>
                  <a:pt x="250190" y="250190"/>
                </a:moveTo>
                <a:lnTo>
                  <a:pt x="231140" y="25019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515870" h="2515870">
                <a:moveTo>
                  <a:pt x="256540" y="256540"/>
                </a:moveTo>
                <a:lnTo>
                  <a:pt x="237490" y="256540"/>
                </a:lnTo>
                <a:lnTo>
                  <a:pt x="243839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515870" h="2515870">
                <a:moveTo>
                  <a:pt x="262890" y="262890"/>
                </a:moveTo>
                <a:lnTo>
                  <a:pt x="243840" y="262890"/>
                </a:lnTo>
                <a:lnTo>
                  <a:pt x="25018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515870" h="2515870">
                <a:moveTo>
                  <a:pt x="269240" y="269240"/>
                </a:moveTo>
                <a:lnTo>
                  <a:pt x="250190" y="269240"/>
                </a:lnTo>
                <a:lnTo>
                  <a:pt x="256539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515870" h="2515870">
                <a:moveTo>
                  <a:pt x="275590" y="275590"/>
                </a:moveTo>
                <a:lnTo>
                  <a:pt x="256540" y="275590"/>
                </a:lnTo>
                <a:lnTo>
                  <a:pt x="262890" y="281940"/>
                </a:lnTo>
                <a:lnTo>
                  <a:pt x="281940" y="281940"/>
                </a:lnTo>
                <a:lnTo>
                  <a:pt x="275590" y="275590"/>
                </a:lnTo>
                <a:close/>
              </a:path>
              <a:path w="2515870" h="2515870">
                <a:moveTo>
                  <a:pt x="281940" y="281940"/>
                </a:moveTo>
                <a:lnTo>
                  <a:pt x="262890" y="281940"/>
                </a:lnTo>
                <a:lnTo>
                  <a:pt x="269239" y="288289"/>
                </a:lnTo>
                <a:lnTo>
                  <a:pt x="288289" y="288289"/>
                </a:lnTo>
                <a:lnTo>
                  <a:pt x="281940" y="281940"/>
                </a:lnTo>
                <a:close/>
              </a:path>
              <a:path w="2515870" h="2515870">
                <a:moveTo>
                  <a:pt x="288290" y="288290"/>
                </a:moveTo>
                <a:lnTo>
                  <a:pt x="269240" y="288290"/>
                </a:lnTo>
                <a:lnTo>
                  <a:pt x="27558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515870" h="2515870">
                <a:moveTo>
                  <a:pt x="294640" y="294640"/>
                </a:moveTo>
                <a:lnTo>
                  <a:pt x="275590" y="294640"/>
                </a:lnTo>
                <a:lnTo>
                  <a:pt x="281940" y="300990"/>
                </a:lnTo>
                <a:lnTo>
                  <a:pt x="300990" y="300990"/>
                </a:lnTo>
                <a:lnTo>
                  <a:pt x="294640" y="294640"/>
                </a:lnTo>
                <a:close/>
              </a:path>
              <a:path w="2515870" h="2515870">
                <a:moveTo>
                  <a:pt x="300990" y="300990"/>
                </a:moveTo>
                <a:lnTo>
                  <a:pt x="281940" y="300990"/>
                </a:lnTo>
                <a:lnTo>
                  <a:pt x="288289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515870" h="2515870">
                <a:moveTo>
                  <a:pt x="307340" y="307340"/>
                </a:moveTo>
                <a:lnTo>
                  <a:pt x="288290" y="307340"/>
                </a:lnTo>
                <a:lnTo>
                  <a:pt x="294639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515870" h="2515870">
                <a:moveTo>
                  <a:pt x="313690" y="313690"/>
                </a:moveTo>
                <a:lnTo>
                  <a:pt x="294640" y="313690"/>
                </a:lnTo>
                <a:lnTo>
                  <a:pt x="307339" y="326389"/>
                </a:lnTo>
                <a:lnTo>
                  <a:pt x="326389" y="326389"/>
                </a:lnTo>
                <a:lnTo>
                  <a:pt x="313690" y="313690"/>
                </a:lnTo>
                <a:close/>
              </a:path>
              <a:path w="2515870" h="2515870">
                <a:moveTo>
                  <a:pt x="326390" y="326390"/>
                </a:moveTo>
                <a:lnTo>
                  <a:pt x="307340" y="326390"/>
                </a:lnTo>
                <a:lnTo>
                  <a:pt x="313689" y="332739"/>
                </a:lnTo>
                <a:lnTo>
                  <a:pt x="332739" y="332739"/>
                </a:lnTo>
                <a:lnTo>
                  <a:pt x="326390" y="326390"/>
                </a:lnTo>
                <a:close/>
              </a:path>
              <a:path w="2515870" h="2515870">
                <a:moveTo>
                  <a:pt x="332740" y="332740"/>
                </a:moveTo>
                <a:lnTo>
                  <a:pt x="313690" y="332740"/>
                </a:lnTo>
                <a:lnTo>
                  <a:pt x="320039" y="339089"/>
                </a:lnTo>
                <a:lnTo>
                  <a:pt x="339089" y="339089"/>
                </a:lnTo>
                <a:lnTo>
                  <a:pt x="332740" y="332740"/>
                </a:lnTo>
                <a:close/>
              </a:path>
              <a:path w="2515870" h="2515870">
                <a:moveTo>
                  <a:pt x="339090" y="339090"/>
                </a:moveTo>
                <a:lnTo>
                  <a:pt x="320040" y="339090"/>
                </a:lnTo>
                <a:lnTo>
                  <a:pt x="326390" y="345440"/>
                </a:lnTo>
                <a:lnTo>
                  <a:pt x="345440" y="345440"/>
                </a:lnTo>
                <a:lnTo>
                  <a:pt x="339090" y="339090"/>
                </a:lnTo>
                <a:close/>
              </a:path>
              <a:path w="2515870" h="2515870">
                <a:moveTo>
                  <a:pt x="345440" y="345440"/>
                </a:moveTo>
                <a:lnTo>
                  <a:pt x="326390" y="345440"/>
                </a:lnTo>
                <a:lnTo>
                  <a:pt x="339089" y="358139"/>
                </a:lnTo>
                <a:lnTo>
                  <a:pt x="358139" y="358139"/>
                </a:lnTo>
                <a:lnTo>
                  <a:pt x="345440" y="345440"/>
                </a:lnTo>
                <a:close/>
              </a:path>
              <a:path w="2515870" h="2515870">
                <a:moveTo>
                  <a:pt x="358140" y="358140"/>
                </a:moveTo>
                <a:lnTo>
                  <a:pt x="339090" y="358140"/>
                </a:lnTo>
                <a:lnTo>
                  <a:pt x="351789" y="370839"/>
                </a:lnTo>
                <a:lnTo>
                  <a:pt x="370839" y="370839"/>
                </a:lnTo>
                <a:lnTo>
                  <a:pt x="358140" y="358140"/>
                </a:lnTo>
                <a:close/>
              </a:path>
              <a:path w="2515870" h="2515870">
                <a:moveTo>
                  <a:pt x="370840" y="370840"/>
                </a:moveTo>
                <a:lnTo>
                  <a:pt x="351790" y="370840"/>
                </a:lnTo>
                <a:lnTo>
                  <a:pt x="358140" y="377190"/>
                </a:lnTo>
                <a:lnTo>
                  <a:pt x="377190" y="377190"/>
                </a:lnTo>
                <a:lnTo>
                  <a:pt x="370840" y="370840"/>
                </a:lnTo>
                <a:close/>
              </a:path>
              <a:path w="2515870" h="2515870">
                <a:moveTo>
                  <a:pt x="377190" y="377190"/>
                </a:moveTo>
                <a:lnTo>
                  <a:pt x="358140" y="377190"/>
                </a:lnTo>
                <a:lnTo>
                  <a:pt x="370840" y="389890"/>
                </a:lnTo>
                <a:lnTo>
                  <a:pt x="389890" y="389890"/>
                </a:lnTo>
                <a:lnTo>
                  <a:pt x="377190" y="377190"/>
                </a:lnTo>
                <a:close/>
              </a:path>
              <a:path w="2515870" h="2515870">
                <a:moveTo>
                  <a:pt x="389890" y="389890"/>
                </a:moveTo>
                <a:lnTo>
                  <a:pt x="370840" y="389890"/>
                </a:lnTo>
                <a:lnTo>
                  <a:pt x="383540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515870" h="2515870">
                <a:moveTo>
                  <a:pt x="402590" y="402590"/>
                </a:moveTo>
                <a:lnTo>
                  <a:pt x="383540" y="402590"/>
                </a:lnTo>
                <a:lnTo>
                  <a:pt x="389889" y="408939"/>
                </a:lnTo>
                <a:lnTo>
                  <a:pt x="408939" y="408939"/>
                </a:lnTo>
                <a:lnTo>
                  <a:pt x="402590" y="402590"/>
                </a:lnTo>
                <a:close/>
              </a:path>
              <a:path w="2515870" h="2515870">
                <a:moveTo>
                  <a:pt x="408940" y="408940"/>
                </a:moveTo>
                <a:lnTo>
                  <a:pt x="389890" y="408940"/>
                </a:lnTo>
                <a:lnTo>
                  <a:pt x="415290" y="434340"/>
                </a:lnTo>
                <a:lnTo>
                  <a:pt x="434340" y="434340"/>
                </a:lnTo>
                <a:lnTo>
                  <a:pt x="408940" y="408940"/>
                </a:lnTo>
                <a:close/>
              </a:path>
              <a:path w="2515870" h="2515870">
                <a:moveTo>
                  <a:pt x="434340" y="434340"/>
                </a:moveTo>
                <a:lnTo>
                  <a:pt x="415290" y="434340"/>
                </a:lnTo>
                <a:lnTo>
                  <a:pt x="421639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515870" h="2515870">
                <a:moveTo>
                  <a:pt x="440690" y="440690"/>
                </a:moveTo>
                <a:lnTo>
                  <a:pt x="421640" y="440690"/>
                </a:lnTo>
                <a:lnTo>
                  <a:pt x="427989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515870" h="2515870">
                <a:moveTo>
                  <a:pt x="447040" y="447040"/>
                </a:moveTo>
                <a:lnTo>
                  <a:pt x="427990" y="447040"/>
                </a:lnTo>
                <a:lnTo>
                  <a:pt x="434339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515870" h="2515870">
                <a:moveTo>
                  <a:pt x="453390" y="453390"/>
                </a:moveTo>
                <a:lnTo>
                  <a:pt x="434340" y="453390"/>
                </a:lnTo>
                <a:lnTo>
                  <a:pt x="440689" y="459739"/>
                </a:lnTo>
                <a:lnTo>
                  <a:pt x="459739" y="459739"/>
                </a:lnTo>
                <a:lnTo>
                  <a:pt x="453390" y="453390"/>
                </a:lnTo>
                <a:close/>
              </a:path>
              <a:path w="2515870" h="2515870">
                <a:moveTo>
                  <a:pt x="459740" y="459740"/>
                </a:moveTo>
                <a:lnTo>
                  <a:pt x="440690" y="459740"/>
                </a:lnTo>
                <a:lnTo>
                  <a:pt x="447039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515870" h="2515870">
                <a:moveTo>
                  <a:pt x="466090" y="466090"/>
                </a:moveTo>
                <a:lnTo>
                  <a:pt x="447040" y="466090"/>
                </a:lnTo>
                <a:lnTo>
                  <a:pt x="453389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515870" h="2515870">
                <a:moveTo>
                  <a:pt x="472440" y="472440"/>
                </a:moveTo>
                <a:lnTo>
                  <a:pt x="453390" y="472440"/>
                </a:lnTo>
                <a:lnTo>
                  <a:pt x="466089" y="485139"/>
                </a:lnTo>
                <a:lnTo>
                  <a:pt x="485139" y="485139"/>
                </a:lnTo>
                <a:lnTo>
                  <a:pt x="472440" y="472440"/>
                </a:lnTo>
                <a:close/>
              </a:path>
              <a:path w="2515870" h="2515870">
                <a:moveTo>
                  <a:pt x="485140" y="485140"/>
                </a:moveTo>
                <a:lnTo>
                  <a:pt x="466090" y="485140"/>
                </a:lnTo>
                <a:lnTo>
                  <a:pt x="472439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515870" h="2515870">
                <a:moveTo>
                  <a:pt x="491490" y="491490"/>
                </a:moveTo>
                <a:lnTo>
                  <a:pt x="472440" y="491490"/>
                </a:lnTo>
                <a:lnTo>
                  <a:pt x="478789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515870" h="2515870">
                <a:moveTo>
                  <a:pt x="497840" y="497840"/>
                </a:moveTo>
                <a:lnTo>
                  <a:pt x="478790" y="497840"/>
                </a:lnTo>
                <a:lnTo>
                  <a:pt x="485139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515870" h="2515870">
                <a:moveTo>
                  <a:pt x="504190" y="504190"/>
                </a:moveTo>
                <a:lnTo>
                  <a:pt x="485140" y="504190"/>
                </a:lnTo>
                <a:lnTo>
                  <a:pt x="491489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515870" h="2515870">
                <a:moveTo>
                  <a:pt x="510540" y="510540"/>
                </a:moveTo>
                <a:lnTo>
                  <a:pt x="491490" y="510540"/>
                </a:lnTo>
                <a:lnTo>
                  <a:pt x="497839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515870" h="2515870">
                <a:moveTo>
                  <a:pt x="516890" y="516890"/>
                </a:moveTo>
                <a:lnTo>
                  <a:pt x="497840" y="516890"/>
                </a:lnTo>
                <a:lnTo>
                  <a:pt x="504189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515870" h="2515870">
                <a:moveTo>
                  <a:pt x="523240" y="523240"/>
                </a:moveTo>
                <a:lnTo>
                  <a:pt x="504190" y="523240"/>
                </a:lnTo>
                <a:lnTo>
                  <a:pt x="510539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515870" h="2515870">
                <a:moveTo>
                  <a:pt x="529590" y="529590"/>
                </a:moveTo>
                <a:lnTo>
                  <a:pt x="510540" y="529590"/>
                </a:lnTo>
                <a:lnTo>
                  <a:pt x="516889" y="535939"/>
                </a:lnTo>
                <a:lnTo>
                  <a:pt x="535939" y="535939"/>
                </a:lnTo>
                <a:lnTo>
                  <a:pt x="529590" y="529590"/>
                </a:lnTo>
                <a:close/>
              </a:path>
              <a:path w="2515870" h="2515870">
                <a:moveTo>
                  <a:pt x="535940" y="535940"/>
                </a:moveTo>
                <a:lnTo>
                  <a:pt x="516890" y="535940"/>
                </a:lnTo>
                <a:lnTo>
                  <a:pt x="523239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515870" h="2515870">
                <a:moveTo>
                  <a:pt x="542290" y="542290"/>
                </a:moveTo>
                <a:lnTo>
                  <a:pt x="523240" y="542290"/>
                </a:lnTo>
                <a:lnTo>
                  <a:pt x="52958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515870" h="2515870">
                <a:moveTo>
                  <a:pt x="548640" y="548640"/>
                </a:moveTo>
                <a:lnTo>
                  <a:pt x="529590" y="548640"/>
                </a:lnTo>
                <a:lnTo>
                  <a:pt x="535939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515870" h="2515870">
                <a:moveTo>
                  <a:pt x="554990" y="554990"/>
                </a:moveTo>
                <a:lnTo>
                  <a:pt x="535940" y="554990"/>
                </a:lnTo>
                <a:lnTo>
                  <a:pt x="542289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515870" h="2515870">
                <a:moveTo>
                  <a:pt x="561340" y="561340"/>
                </a:moveTo>
                <a:lnTo>
                  <a:pt x="542290" y="561340"/>
                </a:lnTo>
                <a:lnTo>
                  <a:pt x="548639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515870" h="2515870">
                <a:moveTo>
                  <a:pt x="567690" y="567690"/>
                </a:moveTo>
                <a:lnTo>
                  <a:pt x="548640" y="567690"/>
                </a:lnTo>
                <a:lnTo>
                  <a:pt x="554989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515870" h="2515870">
                <a:moveTo>
                  <a:pt x="574040" y="574040"/>
                </a:moveTo>
                <a:lnTo>
                  <a:pt x="554990" y="574040"/>
                </a:lnTo>
                <a:lnTo>
                  <a:pt x="561339" y="580389"/>
                </a:lnTo>
                <a:lnTo>
                  <a:pt x="580389" y="580389"/>
                </a:lnTo>
                <a:lnTo>
                  <a:pt x="574040" y="574040"/>
                </a:lnTo>
                <a:close/>
              </a:path>
              <a:path w="2515870" h="2515870">
                <a:moveTo>
                  <a:pt x="580390" y="580390"/>
                </a:moveTo>
                <a:lnTo>
                  <a:pt x="561340" y="580390"/>
                </a:lnTo>
                <a:lnTo>
                  <a:pt x="567689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515870" h="2515870">
                <a:moveTo>
                  <a:pt x="586740" y="586740"/>
                </a:moveTo>
                <a:lnTo>
                  <a:pt x="567690" y="586740"/>
                </a:lnTo>
                <a:lnTo>
                  <a:pt x="574039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515870" h="2515870">
                <a:moveTo>
                  <a:pt x="593090" y="593090"/>
                </a:moveTo>
                <a:lnTo>
                  <a:pt x="574040" y="593090"/>
                </a:lnTo>
                <a:lnTo>
                  <a:pt x="580389" y="599439"/>
                </a:lnTo>
                <a:lnTo>
                  <a:pt x="599439" y="599439"/>
                </a:lnTo>
                <a:lnTo>
                  <a:pt x="593090" y="593090"/>
                </a:lnTo>
                <a:close/>
              </a:path>
              <a:path w="2515870" h="2515870">
                <a:moveTo>
                  <a:pt x="599440" y="599440"/>
                </a:moveTo>
                <a:lnTo>
                  <a:pt x="580390" y="599440"/>
                </a:lnTo>
                <a:lnTo>
                  <a:pt x="586739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515870" h="2515870">
                <a:moveTo>
                  <a:pt x="605790" y="605790"/>
                </a:moveTo>
                <a:lnTo>
                  <a:pt x="586740" y="605790"/>
                </a:lnTo>
                <a:lnTo>
                  <a:pt x="593089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515870" h="2515870">
                <a:moveTo>
                  <a:pt x="612140" y="612140"/>
                </a:moveTo>
                <a:lnTo>
                  <a:pt x="593090" y="612140"/>
                </a:lnTo>
                <a:lnTo>
                  <a:pt x="599439" y="618489"/>
                </a:lnTo>
                <a:lnTo>
                  <a:pt x="618489" y="618489"/>
                </a:lnTo>
                <a:lnTo>
                  <a:pt x="612140" y="612140"/>
                </a:lnTo>
                <a:close/>
              </a:path>
              <a:path w="2515870" h="2515870">
                <a:moveTo>
                  <a:pt x="618490" y="618490"/>
                </a:moveTo>
                <a:lnTo>
                  <a:pt x="599440" y="618490"/>
                </a:lnTo>
                <a:lnTo>
                  <a:pt x="605789" y="624839"/>
                </a:lnTo>
                <a:lnTo>
                  <a:pt x="624839" y="624839"/>
                </a:lnTo>
                <a:lnTo>
                  <a:pt x="618490" y="618490"/>
                </a:lnTo>
                <a:close/>
              </a:path>
              <a:path w="2515870" h="2515870">
                <a:moveTo>
                  <a:pt x="624840" y="624840"/>
                </a:moveTo>
                <a:lnTo>
                  <a:pt x="605790" y="624840"/>
                </a:lnTo>
                <a:lnTo>
                  <a:pt x="612139" y="631189"/>
                </a:lnTo>
                <a:lnTo>
                  <a:pt x="631189" y="631189"/>
                </a:lnTo>
                <a:lnTo>
                  <a:pt x="624840" y="624840"/>
                </a:lnTo>
                <a:close/>
              </a:path>
              <a:path w="2515870" h="2515870">
                <a:moveTo>
                  <a:pt x="631190" y="631190"/>
                </a:moveTo>
                <a:lnTo>
                  <a:pt x="612140" y="631190"/>
                </a:lnTo>
                <a:lnTo>
                  <a:pt x="618490" y="637540"/>
                </a:lnTo>
                <a:lnTo>
                  <a:pt x="637540" y="637540"/>
                </a:lnTo>
                <a:lnTo>
                  <a:pt x="631190" y="631190"/>
                </a:lnTo>
                <a:close/>
              </a:path>
              <a:path w="2515870" h="2515870">
                <a:moveTo>
                  <a:pt x="637540" y="637540"/>
                </a:moveTo>
                <a:lnTo>
                  <a:pt x="618490" y="637540"/>
                </a:lnTo>
                <a:lnTo>
                  <a:pt x="624839" y="643889"/>
                </a:lnTo>
                <a:lnTo>
                  <a:pt x="643889" y="643889"/>
                </a:lnTo>
                <a:lnTo>
                  <a:pt x="637540" y="637540"/>
                </a:lnTo>
                <a:close/>
              </a:path>
              <a:path w="2515870" h="2515870">
                <a:moveTo>
                  <a:pt x="643890" y="643890"/>
                </a:moveTo>
                <a:lnTo>
                  <a:pt x="624840" y="643890"/>
                </a:lnTo>
                <a:lnTo>
                  <a:pt x="631189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515870" h="2515870">
                <a:moveTo>
                  <a:pt x="650240" y="650240"/>
                </a:moveTo>
                <a:lnTo>
                  <a:pt x="631190" y="650240"/>
                </a:lnTo>
                <a:lnTo>
                  <a:pt x="637539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515870" h="2515870">
                <a:moveTo>
                  <a:pt x="656590" y="656590"/>
                </a:moveTo>
                <a:lnTo>
                  <a:pt x="637540" y="656590"/>
                </a:lnTo>
                <a:lnTo>
                  <a:pt x="643889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515870" h="2515870">
                <a:moveTo>
                  <a:pt x="662940" y="662940"/>
                </a:moveTo>
                <a:lnTo>
                  <a:pt x="643890" y="662940"/>
                </a:lnTo>
                <a:lnTo>
                  <a:pt x="650239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515870" h="2515870">
                <a:moveTo>
                  <a:pt x="669290" y="669290"/>
                </a:moveTo>
                <a:lnTo>
                  <a:pt x="650240" y="669290"/>
                </a:lnTo>
                <a:lnTo>
                  <a:pt x="656589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515870" h="2515870">
                <a:moveTo>
                  <a:pt x="675640" y="675640"/>
                </a:moveTo>
                <a:lnTo>
                  <a:pt x="656590" y="675640"/>
                </a:lnTo>
                <a:lnTo>
                  <a:pt x="662939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515870" h="2515870">
                <a:moveTo>
                  <a:pt x="681990" y="681990"/>
                </a:moveTo>
                <a:lnTo>
                  <a:pt x="662940" y="681990"/>
                </a:lnTo>
                <a:lnTo>
                  <a:pt x="66928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515870" h="2515870">
                <a:moveTo>
                  <a:pt x="688340" y="688340"/>
                </a:moveTo>
                <a:lnTo>
                  <a:pt x="669290" y="688340"/>
                </a:lnTo>
                <a:lnTo>
                  <a:pt x="675639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515870" h="2515870">
                <a:moveTo>
                  <a:pt x="694690" y="694690"/>
                </a:moveTo>
                <a:lnTo>
                  <a:pt x="675640" y="694690"/>
                </a:lnTo>
                <a:lnTo>
                  <a:pt x="681989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515870" h="2515870">
                <a:moveTo>
                  <a:pt x="701040" y="701040"/>
                </a:moveTo>
                <a:lnTo>
                  <a:pt x="681990" y="701040"/>
                </a:lnTo>
                <a:lnTo>
                  <a:pt x="688339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515870" h="2515870">
                <a:moveTo>
                  <a:pt x="707390" y="707390"/>
                </a:moveTo>
                <a:lnTo>
                  <a:pt x="688340" y="707390"/>
                </a:lnTo>
                <a:lnTo>
                  <a:pt x="694689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515870" h="2515870">
                <a:moveTo>
                  <a:pt x="713740" y="713740"/>
                </a:moveTo>
                <a:lnTo>
                  <a:pt x="694690" y="713740"/>
                </a:lnTo>
                <a:lnTo>
                  <a:pt x="701040" y="720090"/>
                </a:lnTo>
                <a:lnTo>
                  <a:pt x="720090" y="720090"/>
                </a:lnTo>
                <a:lnTo>
                  <a:pt x="713740" y="713740"/>
                </a:lnTo>
                <a:close/>
              </a:path>
              <a:path w="2515870" h="2515870">
                <a:moveTo>
                  <a:pt x="720090" y="720090"/>
                </a:moveTo>
                <a:lnTo>
                  <a:pt x="701040" y="720090"/>
                </a:lnTo>
                <a:lnTo>
                  <a:pt x="707389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515870" h="2515870">
                <a:moveTo>
                  <a:pt x="726440" y="726440"/>
                </a:moveTo>
                <a:lnTo>
                  <a:pt x="707390" y="726440"/>
                </a:lnTo>
                <a:lnTo>
                  <a:pt x="720089" y="739139"/>
                </a:lnTo>
                <a:lnTo>
                  <a:pt x="739139" y="739139"/>
                </a:lnTo>
                <a:lnTo>
                  <a:pt x="726440" y="726440"/>
                </a:lnTo>
                <a:close/>
              </a:path>
              <a:path w="2515870" h="2515870">
                <a:moveTo>
                  <a:pt x="739140" y="739140"/>
                </a:moveTo>
                <a:lnTo>
                  <a:pt x="720090" y="739140"/>
                </a:lnTo>
                <a:lnTo>
                  <a:pt x="726439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515870" h="2515870">
                <a:moveTo>
                  <a:pt x="745490" y="745490"/>
                </a:moveTo>
                <a:lnTo>
                  <a:pt x="726440" y="745490"/>
                </a:lnTo>
                <a:lnTo>
                  <a:pt x="732789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515870" h="2515870">
                <a:moveTo>
                  <a:pt x="751840" y="751840"/>
                </a:moveTo>
                <a:lnTo>
                  <a:pt x="732790" y="751840"/>
                </a:lnTo>
                <a:lnTo>
                  <a:pt x="73913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515870" h="2515870">
                <a:moveTo>
                  <a:pt x="758190" y="758190"/>
                </a:moveTo>
                <a:lnTo>
                  <a:pt x="739140" y="758190"/>
                </a:lnTo>
                <a:lnTo>
                  <a:pt x="745489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515870" h="2515870">
                <a:moveTo>
                  <a:pt x="764540" y="764540"/>
                </a:moveTo>
                <a:lnTo>
                  <a:pt x="745490" y="764540"/>
                </a:lnTo>
                <a:lnTo>
                  <a:pt x="751839" y="770889"/>
                </a:lnTo>
                <a:lnTo>
                  <a:pt x="770889" y="770889"/>
                </a:lnTo>
                <a:lnTo>
                  <a:pt x="764540" y="764540"/>
                </a:lnTo>
                <a:close/>
              </a:path>
              <a:path w="2515870" h="2515870">
                <a:moveTo>
                  <a:pt x="770890" y="770890"/>
                </a:moveTo>
                <a:lnTo>
                  <a:pt x="751840" y="770890"/>
                </a:lnTo>
                <a:lnTo>
                  <a:pt x="758189" y="777239"/>
                </a:lnTo>
                <a:lnTo>
                  <a:pt x="777239" y="777239"/>
                </a:lnTo>
                <a:lnTo>
                  <a:pt x="770890" y="770890"/>
                </a:lnTo>
                <a:close/>
              </a:path>
              <a:path w="2515870" h="2515870">
                <a:moveTo>
                  <a:pt x="777240" y="777240"/>
                </a:moveTo>
                <a:lnTo>
                  <a:pt x="758190" y="777240"/>
                </a:lnTo>
                <a:lnTo>
                  <a:pt x="764539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515870" h="2515870">
                <a:moveTo>
                  <a:pt x="783590" y="783590"/>
                </a:moveTo>
                <a:lnTo>
                  <a:pt x="764540" y="783590"/>
                </a:lnTo>
                <a:lnTo>
                  <a:pt x="770889" y="789939"/>
                </a:lnTo>
                <a:lnTo>
                  <a:pt x="789939" y="789939"/>
                </a:lnTo>
                <a:lnTo>
                  <a:pt x="783590" y="783590"/>
                </a:lnTo>
                <a:close/>
              </a:path>
              <a:path w="2515870" h="2515870">
                <a:moveTo>
                  <a:pt x="789940" y="789940"/>
                </a:moveTo>
                <a:lnTo>
                  <a:pt x="770890" y="789940"/>
                </a:lnTo>
                <a:lnTo>
                  <a:pt x="777239" y="796289"/>
                </a:lnTo>
                <a:lnTo>
                  <a:pt x="796289" y="796289"/>
                </a:lnTo>
                <a:lnTo>
                  <a:pt x="789940" y="789940"/>
                </a:lnTo>
                <a:close/>
              </a:path>
              <a:path w="2515870" h="2515870">
                <a:moveTo>
                  <a:pt x="796290" y="796290"/>
                </a:moveTo>
                <a:lnTo>
                  <a:pt x="777240" y="796290"/>
                </a:lnTo>
                <a:lnTo>
                  <a:pt x="783589" y="802639"/>
                </a:lnTo>
                <a:lnTo>
                  <a:pt x="802639" y="802639"/>
                </a:lnTo>
                <a:lnTo>
                  <a:pt x="796290" y="796290"/>
                </a:lnTo>
                <a:close/>
              </a:path>
              <a:path w="2515870" h="2515870">
                <a:moveTo>
                  <a:pt x="802640" y="802640"/>
                </a:moveTo>
                <a:lnTo>
                  <a:pt x="783590" y="802640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2640" y="802640"/>
                </a:lnTo>
                <a:close/>
              </a:path>
              <a:path w="2515870" h="2515870">
                <a:moveTo>
                  <a:pt x="808990" y="808990"/>
                </a:moveTo>
                <a:lnTo>
                  <a:pt x="789940" y="808990"/>
                </a:lnTo>
                <a:lnTo>
                  <a:pt x="796289" y="815339"/>
                </a:lnTo>
                <a:lnTo>
                  <a:pt x="815339" y="815339"/>
                </a:lnTo>
                <a:lnTo>
                  <a:pt x="808990" y="808990"/>
                </a:lnTo>
                <a:close/>
              </a:path>
              <a:path w="2515870" h="2515870">
                <a:moveTo>
                  <a:pt x="815340" y="815340"/>
                </a:moveTo>
                <a:lnTo>
                  <a:pt x="796290" y="815340"/>
                </a:lnTo>
                <a:lnTo>
                  <a:pt x="802639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515870" h="2515870">
                <a:moveTo>
                  <a:pt x="821690" y="821690"/>
                </a:moveTo>
                <a:lnTo>
                  <a:pt x="802640" y="821690"/>
                </a:lnTo>
                <a:lnTo>
                  <a:pt x="80898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515870" h="2515870">
                <a:moveTo>
                  <a:pt x="828040" y="828040"/>
                </a:moveTo>
                <a:lnTo>
                  <a:pt x="808990" y="828040"/>
                </a:lnTo>
                <a:lnTo>
                  <a:pt x="815339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515870" h="2515870">
                <a:moveTo>
                  <a:pt x="834390" y="834390"/>
                </a:moveTo>
                <a:lnTo>
                  <a:pt x="815340" y="834390"/>
                </a:lnTo>
                <a:lnTo>
                  <a:pt x="821689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515870" h="2515870">
                <a:moveTo>
                  <a:pt x="840740" y="840740"/>
                </a:moveTo>
                <a:lnTo>
                  <a:pt x="821690" y="840740"/>
                </a:lnTo>
                <a:lnTo>
                  <a:pt x="828039" y="847089"/>
                </a:lnTo>
                <a:lnTo>
                  <a:pt x="847089" y="847089"/>
                </a:lnTo>
                <a:lnTo>
                  <a:pt x="840740" y="840740"/>
                </a:lnTo>
                <a:close/>
              </a:path>
              <a:path w="2515870" h="2515870">
                <a:moveTo>
                  <a:pt x="847090" y="847090"/>
                </a:moveTo>
                <a:lnTo>
                  <a:pt x="828040" y="847090"/>
                </a:lnTo>
                <a:lnTo>
                  <a:pt x="834389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515870" h="2515870">
                <a:moveTo>
                  <a:pt x="853440" y="853440"/>
                </a:moveTo>
                <a:lnTo>
                  <a:pt x="834390" y="853440"/>
                </a:lnTo>
                <a:lnTo>
                  <a:pt x="840739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515870" h="2515870">
                <a:moveTo>
                  <a:pt x="859790" y="859790"/>
                </a:moveTo>
                <a:lnTo>
                  <a:pt x="840740" y="859790"/>
                </a:lnTo>
                <a:lnTo>
                  <a:pt x="847089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515870" h="2515870">
                <a:moveTo>
                  <a:pt x="866140" y="866140"/>
                </a:moveTo>
                <a:lnTo>
                  <a:pt x="847090" y="866140"/>
                </a:lnTo>
                <a:lnTo>
                  <a:pt x="853439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515870" h="2515870">
                <a:moveTo>
                  <a:pt x="872490" y="872490"/>
                </a:moveTo>
                <a:lnTo>
                  <a:pt x="853440" y="872490"/>
                </a:lnTo>
                <a:lnTo>
                  <a:pt x="866139" y="885189"/>
                </a:lnTo>
                <a:lnTo>
                  <a:pt x="885189" y="885189"/>
                </a:lnTo>
                <a:lnTo>
                  <a:pt x="872490" y="872490"/>
                </a:lnTo>
                <a:close/>
              </a:path>
              <a:path w="2515870" h="2515870">
                <a:moveTo>
                  <a:pt x="885190" y="885190"/>
                </a:moveTo>
                <a:lnTo>
                  <a:pt x="866140" y="885190"/>
                </a:lnTo>
                <a:lnTo>
                  <a:pt x="872489" y="891539"/>
                </a:lnTo>
                <a:lnTo>
                  <a:pt x="891539" y="891539"/>
                </a:lnTo>
                <a:lnTo>
                  <a:pt x="885190" y="885190"/>
                </a:lnTo>
                <a:close/>
              </a:path>
              <a:path w="2515870" h="2515870">
                <a:moveTo>
                  <a:pt x="891540" y="891540"/>
                </a:moveTo>
                <a:lnTo>
                  <a:pt x="872490" y="891540"/>
                </a:lnTo>
                <a:lnTo>
                  <a:pt x="886459" y="905510"/>
                </a:lnTo>
                <a:lnTo>
                  <a:pt x="905509" y="905510"/>
                </a:lnTo>
                <a:lnTo>
                  <a:pt x="891540" y="891540"/>
                </a:lnTo>
                <a:close/>
              </a:path>
              <a:path w="2515870" h="2515870">
                <a:moveTo>
                  <a:pt x="905510" y="905510"/>
                </a:moveTo>
                <a:lnTo>
                  <a:pt x="886460" y="905510"/>
                </a:lnTo>
                <a:lnTo>
                  <a:pt x="924559" y="943610"/>
                </a:lnTo>
                <a:lnTo>
                  <a:pt x="943609" y="943610"/>
                </a:lnTo>
                <a:lnTo>
                  <a:pt x="905510" y="905510"/>
                </a:lnTo>
                <a:close/>
              </a:path>
              <a:path w="2515870" h="2515870">
                <a:moveTo>
                  <a:pt x="943610" y="943610"/>
                </a:moveTo>
                <a:lnTo>
                  <a:pt x="924560" y="943610"/>
                </a:lnTo>
                <a:lnTo>
                  <a:pt x="966469" y="985519"/>
                </a:lnTo>
                <a:lnTo>
                  <a:pt x="985519" y="985519"/>
                </a:lnTo>
                <a:lnTo>
                  <a:pt x="943610" y="943610"/>
                </a:lnTo>
                <a:close/>
              </a:path>
              <a:path w="2515870" h="2515870">
                <a:moveTo>
                  <a:pt x="985519" y="985520"/>
                </a:moveTo>
                <a:lnTo>
                  <a:pt x="966469" y="985520"/>
                </a:lnTo>
                <a:lnTo>
                  <a:pt x="981709" y="1000760"/>
                </a:lnTo>
                <a:lnTo>
                  <a:pt x="1000759" y="1000760"/>
                </a:lnTo>
                <a:lnTo>
                  <a:pt x="985519" y="985520"/>
                </a:lnTo>
                <a:close/>
              </a:path>
              <a:path w="2515870" h="2515870">
                <a:moveTo>
                  <a:pt x="1000760" y="1000760"/>
                </a:moveTo>
                <a:lnTo>
                  <a:pt x="981710" y="1000760"/>
                </a:lnTo>
                <a:lnTo>
                  <a:pt x="998219" y="1017270"/>
                </a:lnTo>
                <a:lnTo>
                  <a:pt x="1017269" y="1017270"/>
                </a:lnTo>
                <a:lnTo>
                  <a:pt x="1000760" y="1000760"/>
                </a:lnTo>
                <a:close/>
              </a:path>
              <a:path w="2515870" h="2515870">
                <a:moveTo>
                  <a:pt x="1017270" y="1017270"/>
                </a:moveTo>
                <a:lnTo>
                  <a:pt x="998220" y="1017270"/>
                </a:lnTo>
                <a:lnTo>
                  <a:pt x="1023619" y="1042669"/>
                </a:lnTo>
                <a:lnTo>
                  <a:pt x="1042669" y="1042669"/>
                </a:lnTo>
                <a:lnTo>
                  <a:pt x="1017270" y="1017270"/>
                </a:lnTo>
                <a:close/>
              </a:path>
              <a:path w="2515870" h="2515870">
                <a:moveTo>
                  <a:pt x="1042670" y="1042670"/>
                </a:moveTo>
                <a:lnTo>
                  <a:pt x="1023620" y="1042670"/>
                </a:lnTo>
                <a:lnTo>
                  <a:pt x="1038859" y="1057910"/>
                </a:lnTo>
                <a:lnTo>
                  <a:pt x="1057909" y="1057910"/>
                </a:lnTo>
                <a:lnTo>
                  <a:pt x="1042670" y="1042670"/>
                </a:lnTo>
                <a:close/>
              </a:path>
              <a:path w="2515870" h="2515870">
                <a:moveTo>
                  <a:pt x="1057910" y="1057910"/>
                </a:moveTo>
                <a:lnTo>
                  <a:pt x="1038860" y="105791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57910" y="1057910"/>
                </a:lnTo>
                <a:close/>
              </a:path>
              <a:path w="2515870" h="2515870">
                <a:moveTo>
                  <a:pt x="1064260" y="1064260"/>
                </a:moveTo>
                <a:lnTo>
                  <a:pt x="1045210" y="1064260"/>
                </a:lnTo>
                <a:lnTo>
                  <a:pt x="1049020" y="1068070"/>
                </a:lnTo>
                <a:lnTo>
                  <a:pt x="1068070" y="1068070"/>
                </a:lnTo>
                <a:lnTo>
                  <a:pt x="1064260" y="1064260"/>
                </a:lnTo>
                <a:close/>
              </a:path>
              <a:path w="2515870" h="2515870">
                <a:moveTo>
                  <a:pt x="1068070" y="1068070"/>
                </a:moveTo>
                <a:lnTo>
                  <a:pt x="1049020" y="1068070"/>
                </a:lnTo>
                <a:lnTo>
                  <a:pt x="1055369" y="1074420"/>
                </a:lnTo>
                <a:lnTo>
                  <a:pt x="1074419" y="1074420"/>
                </a:lnTo>
                <a:lnTo>
                  <a:pt x="1068070" y="1068070"/>
                </a:lnTo>
                <a:close/>
              </a:path>
              <a:path w="2515870" h="2515870">
                <a:moveTo>
                  <a:pt x="1074420" y="1074420"/>
                </a:moveTo>
                <a:lnTo>
                  <a:pt x="1055370" y="1074420"/>
                </a:lnTo>
                <a:lnTo>
                  <a:pt x="1064259" y="1083310"/>
                </a:lnTo>
                <a:lnTo>
                  <a:pt x="1083309" y="1083310"/>
                </a:lnTo>
                <a:lnTo>
                  <a:pt x="1074420" y="1074420"/>
                </a:lnTo>
                <a:close/>
              </a:path>
              <a:path w="2515870" h="2515870">
                <a:moveTo>
                  <a:pt x="1083310" y="1083310"/>
                </a:moveTo>
                <a:lnTo>
                  <a:pt x="1064260" y="1083310"/>
                </a:lnTo>
                <a:lnTo>
                  <a:pt x="1070609" y="1089660"/>
                </a:lnTo>
                <a:lnTo>
                  <a:pt x="1089659" y="1089660"/>
                </a:lnTo>
                <a:lnTo>
                  <a:pt x="1083310" y="1083310"/>
                </a:lnTo>
                <a:close/>
              </a:path>
              <a:path w="2515870" h="2515870">
                <a:moveTo>
                  <a:pt x="1089660" y="1089660"/>
                </a:moveTo>
                <a:lnTo>
                  <a:pt x="1070610" y="1089660"/>
                </a:lnTo>
                <a:lnTo>
                  <a:pt x="1076959" y="1096010"/>
                </a:lnTo>
                <a:lnTo>
                  <a:pt x="1096009" y="1096010"/>
                </a:lnTo>
                <a:lnTo>
                  <a:pt x="1089660" y="1089660"/>
                </a:lnTo>
                <a:close/>
              </a:path>
              <a:path w="2515870" h="2515870">
                <a:moveTo>
                  <a:pt x="1096010" y="1096010"/>
                </a:moveTo>
                <a:lnTo>
                  <a:pt x="1076960" y="1096010"/>
                </a:lnTo>
                <a:lnTo>
                  <a:pt x="1087119" y="1106170"/>
                </a:lnTo>
                <a:lnTo>
                  <a:pt x="1106169" y="1106170"/>
                </a:lnTo>
                <a:lnTo>
                  <a:pt x="1096010" y="1096010"/>
                </a:lnTo>
                <a:close/>
              </a:path>
              <a:path w="2515870" h="2515870">
                <a:moveTo>
                  <a:pt x="1106170" y="1106170"/>
                </a:moveTo>
                <a:lnTo>
                  <a:pt x="1087120" y="1106170"/>
                </a:lnTo>
                <a:lnTo>
                  <a:pt x="1093469" y="1112520"/>
                </a:lnTo>
                <a:lnTo>
                  <a:pt x="1112519" y="1112520"/>
                </a:lnTo>
                <a:lnTo>
                  <a:pt x="1106170" y="1106170"/>
                </a:lnTo>
                <a:close/>
              </a:path>
              <a:path w="2515870" h="2515870">
                <a:moveTo>
                  <a:pt x="1112520" y="1112520"/>
                </a:moveTo>
                <a:lnTo>
                  <a:pt x="1093470" y="1112520"/>
                </a:lnTo>
                <a:lnTo>
                  <a:pt x="1102359" y="1121410"/>
                </a:lnTo>
                <a:lnTo>
                  <a:pt x="1121409" y="1121410"/>
                </a:lnTo>
                <a:lnTo>
                  <a:pt x="1112520" y="1112520"/>
                </a:lnTo>
                <a:close/>
              </a:path>
              <a:path w="2515870" h="2515870">
                <a:moveTo>
                  <a:pt x="1121410" y="1121410"/>
                </a:moveTo>
                <a:lnTo>
                  <a:pt x="1102360" y="1121410"/>
                </a:lnTo>
                <a:lnTo>
                  <a:pt x="1108709" y="1127760"/>
                </a:lnTo>
                <a:lnTo>
                  <a:pt x="1127759" y="1127760"/>
                </a:lnTo>
                <a:lnTo>
                  <a:pt x="1121410" y="1121410"/>
                </a:lnTo>
                <a:close/>
              </a:path>
              <a:path w="2515870" h="2515870">
                <a:moveTo>
                  <a:pt x="1127760" y="1127760"/>
                </a:moveTo>
                <a:lnTo>
                  <a:pt x="1108710" y="1127760"/>
                </a:lnTo>
                <a:lnTo>
                  <a:pt x="1112519" y="1131570"/>
                </a:lnTo>
                <a:lnTo>
                  <a:pt x="1131569" y="1131570"/>
                </a:lnTo>
                <a:lnTo>
                  <a:pt x="1127760" y="1127760"/>
                </a:lnTo>
                <a:close/>
              </a:path>
              <a:path w="2515870" h="2515870">
                <a:moveTo>
                  <a:pt x="1131570" y="1131570"/>
                </a:moveTo>
                <a:lnTo>
                  <a:pt x="1112520" y="1131570"/>
                </a:lnTo>
                <a:lnTo>
                  <a:pt x="1115059" y="1134109"/>
                </a:lnTo>
                <a:lnTo>
                  <a:pt x="1134109" y="1134109"/>
                </a:lnTo>
                <a:lnTo>
                  <a:pt x="1131570" y="1131570"/>
                </a:lnTo>
                <a:close/>
              </a:path>
              <a:path w="2515870" h="2515870">
                <a:moveTo>
                  <a:pt x="1134110" y="1134110"/>
                </a:moveTo>
                <a:lnTo>
                  <a:pt x="1115060" y="1134110"/>
                </a:lnTo>
                <a:lnTo>
                  <a:pt x="1127759" y="1146810"/>
                </a:lnTo>
                <a:lnTo>
                  <a:pt x="1146809" y="1146810"/>
                </a:lnTo>
                <a:lnTo>
                  <a:pt x="1134110" y="1134110"/>
                </a:lnTo>
                <a:close/>
              </a:path>
              <a:path w="2515870" h="2515870">
                <a:moveTo>
                  <a:pt x="1146810" y="1146810"/>
                </a:moveTo>
                <a:lnTo>
                  <a:pt x="1127760" y="1146810"/>
                </a:lnTo>
                <a:lnTo>
                  <a:pt x="1146809" y="1165859"/>
                </a:lnTo>
                <a:lnTo>
                  <a:pt x="1165859" y="1165859"/>
                </a:lnTo>
                <a:lnTo>
                  <a:pt x="1146810" y="1146810"/>
                </a:lnTo>
                <a:close/>
              </a:path>
              <a:path w="2515870" h="2515870">
                <a:moveTo>
                  <a:pt x="1165860" y="1165860"/>
                </a:moveTo>
                <a:lnTo>
                  <a:pt x="1146810" y="1165860"/>
                </a:lnTo>
                <a:lnTo>
                  <a:pt x="1150620" y="1169670"/>
                </a:lnTo>
                <a:lnTo>
                  <a:pt x="1169670" y="1169670"/>
                </a:lnTo>
                <a:lnTo>
                  <a:pt x="1165860" y="1165860"/>
                </a:lnTo>
                <a:close/>
              </a:path>
              <a:path w="2515870" h="2515870">
                <a:moveTo>
                  <a:pt x="1169670" y="1169670"/>
                </a:moveTo>
                <a:lnTo>
                  <a:pt x="1150620" y="1169670"/>
                </a:lnTo>
                <a:lnTo>
                  <a:pt x="1153160" y="1172210"/>
                </a:lnTo>
                <a:lnTo>
                  <a:pt x="1172210" y="1172210"/>
                </a:lnTo>
                <a:lnTo>
                  <a:pt x="1169670" y="1169670"/>
                </a:lnTo>
                <a:close/>
              </a:path>
              <a:path w="2515870" h="2515870">
                <a:moveTo>
                  <a:pt x="1172210" y="1172210"/>
                </a:moveTo>
                <a:lnTo>
                  <a:pt x="1153160" y="1172210"/>
                </a:lnTo>
                <a:lnTo>
                  <a:pt x="1159509" y="1178560"/>
                </a:lnTo>
                <a:lnTo>
                  <a:pt x="1178559" y="1178560"/>
                </a:lnTo>
                <a:lnTo>
                  <a:pt x="1172210" y="1172210"/>
                </a:lnTo>
                <a:close/>
              </a:path>
              <a:path w="2515870" h="2515870">
                <a:moveTo>
                  <a:pt x="1178560" y="1178560"/>
                </a:moveTo>
                <a:lnTo>
                  <a:pt x="1159510" y="1178560"/>
                </a:lnTo>
                <a:lnTo>
                  <a:pt x="1182369" y="1201420"/>
                </a:lnTo>
                <a:lnTo>
                  <a:pt x="1201419" y="1201420"/>
                </a:lnTo>
                <a:lnTo>
                  <a:pt x="1178560" y="1178560"/>
                </a:lnTo>
                <a:close/>
              </a:path>
              <a:path w="2515870" h="2515870">
                <a:moveTo>
                  <a:pt x="1201420" y="1201420"/>
                </a:moveTo>
                <a:lnTo>
                  <a:pt x="1182370" y="1201420"/>
                </a:lnTo>
                <a:lnTo>
                  <a:pt x="1197609" y="1216660"/>
                </a:lnTo>
                <a:lnTo>
                  <a:pt x="1216659" y="1216660"/>
                </a:lnTo>
                <a:lnTo>
                  <a:pt x="1201420" y="1201420"/>
                </a:lnTo>
                <a:close/>
              </a:path>
              <a:path w="2515870" h="2515870">
                <a:moveTo>
                  <a:pt x="1216660" y="1216660"/>
                </a:moveTo>
                <a:lnTo>
                  <a:pt x="1197610" y="1216660"/>
                </a:lnTo>
                <a:lnTo>
                  <a:pt x="1203959" y="1223010"/>
                </a:lnTo>
                <a:lnTo>
                  <a:pt x="1223009" y="1223010"/>
                </a:lnTo>
                <a:lnTo>
                  <a:pt x="1216660" y="1216660"/>
                </a:lnTo>
                <a:close/>
              </a:path>
              <a:path w="2515870" h="2515870">
                <a:moveTo>
                  <a:pt x="1223010" y="1223010"/>
                </a:moveTo>
                <a:lnTo>
                  <a:pt x="1203960" y="1223010"/>
                </a:lnTo>
                <a:lnTo>
                  <a:pt x="1305559" y="1324610"/>
                </a:lnTo>
                <a:lnTo>
                  <a:pt x="1324609" y="1324610"/>
                </a:lnTo>
                <a:lnTo>
                  <a:pt x="1223010" y="1223010"/>
                </a:lnTo>
                <a:close/>
              </a:path>
              <a:path w="2515870" h="2515870">
                <a:moveTo>
                  <a:pt x="1324610" y="1324610"/>
                </a:moveTo>
                <a:lnTo>
                  <a:pt x="1305560" y="1324610"/>
                </a:lnTo>
                <a:lnTo>
                  <a:pt x="1309369" y="1328420"/>
                </a:lnTo>
                <a:lnTo>
                  <a:pt x="1328419" y="1328420"/>
                </a:lnTo>
                <a:lnTo>
                  <a:pt x="1324610" y="1324610"/>
                </a:lnTo>
                <a:close/>
              </a:path>
              <a:path w="2515870" h="2515870">
                <a:moveTo>
                  <a:pt x="1328420" y="1328420"/>
                </a:moveTo>
                <a:lnTo>
                  <a:pt x="1309370" y="1328420"/>
                </a:lnTo>
                <a:lnTo>
                  <a:pt x="1334769" y="1353820"/>
                </a:lnTo>
                <a:lnTo>
                  <a:pt x="1353819" y="1353820"/>
                </a:lnTo>
                <a:lnTo>
                  <a:pt x="1328420" y="1328420"/>
                </a:lnTo>
                <a:close/>
              </a:path>
              <a:path w="2515870" h="2515870">
                <a:moveTo>
                  <a:pt x="1353820" y="1353820"/>
                </a:moveTo>
                <a:lnTo>
                  <a:pt x="1334770" y="1353820"/>
                </a:lnTo>
                <a:lnTo>
                  <a:pt x="1337309" y="1356360"/>
                </a:lnTo>
                <a:lnTo>
                  <a:pt x="1356359" y="1356360"/>
                </a:lnTo>
                <a:lnTo>
                  <a:pt x="1353820" y="1353820"/>
                </a:lnTo>
                <a:close/>
              </a:path>
              <a:path w="2515870" h="2515870">
                <a:moveTo>
                  <a:pt x="1356360" y="1356360"/>
                </a:moveTo>
                <a:lnTo>
                  <a:pt x="1337310" y="1356360"/>
                </a:lnTo>
                <a:lnTo>
                  <a:pt x="1366519" y="1385570"/>
                </a:lnTo>
                <a:lnTo>
                  <a:pt x="1385569" y="1385570"/>
                </a:lnTo>
                <a:lnTo>
                  <a:pt x="1356360" y="1356360"/>
                </a:lnTo>
                <a:close/>
              </a:path>
              <a:path w="2515870" h="2515870">
                <a:moveTo>
                  <a:pt x="1385570" y="1385570"/>
                </a:moveTo>
                <a:lnTo>
                  <a:pt x="1366520" y="1385570"/>
                </a:lnTo>
                <a:lnTo>
                  <a:pt x="1372869" y="1391919"/>
                </a:lnTo>
                <a:lnTo>
                  <a:pt x="1391919" y="1391919"/>
                </a:lnTo>
                <a:lnTo>
                  <a:pt x="1385570" y="1385570"/>
                </a:lnTo>
                <a:close/>
              </a:path>
              <a:path w="2515870" h="2515870">
                <a:moveTo>
                  <a:pt x="1391920" y="1391920"/>
                </a:moveTo>
                <a:lnTo>
                  <a:pt x="1372870" y="1391920"/>
                </a:lnTo>
                <a:lnTo>
                  <a:pt x="1419860" y="1438910"/>
                </a:lnTo>
                <a:lnTo>
                  <a:pt x="1438910" y="1438910"/>
                </a:lnTo>
                <a:lnTo>
                  <a:pt x="1391920" y="1391920"/>
                </a:lnTo>
                <a:close/>
              </a:path>
              <a:path w="2515870" h="2515870">
                <a:moveTo>
                  <a:pt x="1438910" y="1438910"/>
                </a:moveTo>
                <a:lnTo>
                  <a:pt x="1419860" y="1438910"/>
                </a:lnTo>
                <a:lnTo>
                  <a:pt x="1455419" y="1474470"/>
                </a:lnTo>
                <a:lnTo>
                  <a:pt x="1474469" y="1474470"/>
                </a:lnTo>
                <a:lnTo>
                  <a:pt x="1438910" y="1438910"/>
                </a:lnTo>
                <a:close/>
              </a:path>
              <a:path w="2515870" h="2515870">
                <a:moveTo>
                  <a:pt x="1474470" y="1474470"/>
                </a:moveTo>
                <a:lnTo>
                  <a:pt x="1455420" y="1474470"/>
                </a:lnTo>
                <a:lnTo>
                  <a:pt x="1487169" y="1506220"/>
                </a:lnTo>
                <a:lnTo>
                  <a:pt x="1506219" y="1506220"/>
                </a:lnTo>
                <a:lnTo>
                  <a:pt x="1474470" y="1474470"/>
                </a:lnTo>
                <a:close/>
              </a:path>
              <a:path w="2515870" h="2515870">
                <a:moveTo>
                  <a:pt x="1506220" y="1506220"/>
                </a:moveTo>
                <a:lnTo>
                  <a:pt x="1487170" y="1506220"/>
                </a:lnTo>
                <a:lnTo>
                  <a:pt x="1550669" y="1569720"/>
                </a:lnTo>
                <a:lnTo>
                  <a:pt x="1569719" y="1569720"/>
                </a:lnTo>
                <a:lnTo>
                  <a:pt x="1506220" y="1506220"/>
                </a:lnTo>
                <a:close/>
              </a:path>
              <a:path w="2515870" h="2515870">
                <a:moveTo>
                  <a:pt x="1569720" y="1569720"/>
                </a:moveTo>
                <a:lnTo>
                  <a:pt x="1550670" y="1569720"/>
                </a:lnTo>
                <a:lnTo>
                  <a:pt x="1553210" y="1572260"/>
                </a:lnTo>
                <a:lnTo>
                  <a:pt x="1572260" y="1572260"/>
                </a:lnTo>
                <a:lnTo>
                  <a:pt x="1569720" y="1569720"/>
                </a:lnTo>
                <a:close/>
              </a:path>
              <a:path w="2515870" h="2515870">
                <a:moveTo>
                  <a:pt x="1572260" y="1572260"/>
                </a:moveTo>
                <a:lnTo>
                  <a:pt x="1553210" y="1572260"/>
                </a:lnTo>
                <a:lnTo>
                  <a:pt x="1569719" y="1588770"/>
                </a:lnTo>
                <a:lnTo>
                  <a:pt x="1588769" y="1588770"/>
                </a:lnTo>
                <a:lnTo>
                  <a:pt x="1572260" y="1572260"/>
                </a:lnTo>
                <a:close/>
              </a:path>
              <a:path w="2515870" h="2515870">
                <a:moveTo>
                  <a:pt x="1588770" y="1588770"/>
                </a:moveTo>
                <a:lnTo>
                  <a:pt x="1569720" y="1588770"/>
                </a:lnTo>
                <a:lnTo>
                  <a:pt x="1576070" y="1595120"/>
                </a:lnTo>
                <a:lnTo>
                  <a:pt x="1595120" y="1595120"/>
                </a:lnTo>
                <a:lnTo>
                  <a:pt x="1588770" y="1588770"/>
                </a:lnTo>
                <a:close/>
              </a:path>
              <a:path w="2515870" h="2515870">
                <a:moveTo>
                  <a:pt x="1595120" y="1595120"/>
                </a:moveTo>
                <a:lnTo>
                  <a:pt x="1576070" y="1595120"/>
                </a:lnTo>
                <a:lnTo>
                  <a:pt x="1582419" y="1601470"/>
                </a:lnTo>
                <a:lnTo>
                  <a:pt x="1601469" y="1601470"/>
                </a:lnTo>
                <a:lnTo>
                  <a:pt x="1595120" y="1595120"/>
                </a:lnTo>
                <a:close/>
              </a:path>
              <a:path w="2515870" h="2515870">
                <a:moveTo>
                  <a:pt x="1601470" y="1601470"/>
                </a:moveTo>
                <a:lnTo>
                  <a:pt x="1582420" y="1601470"/>
                </a:lnTo>
                <a:lnTo>
                  <a:pt x="1616709" y="1635760"/>
                </a:lnTo>
                <a:lnTo>
                  <a:pt x="1635760" y="1635760"/>
                </a:lnTo>
                <a:lnTo>
                  <a:pt x="1601470" y="1601470"/>
                </a:lnTo>
                <a:close/>
              </a:path>
              <a:path w="2515870" h="2515870">
                <a:moveTo>
                  <a:pt x="1635760" y="1635760"/>
                </a:moveTo>
                <a:lnTo>
                  <a:pt x="1616710" y="1635760"/>
                </a:lnTo>
                <a:lnTo>
                  <a:pt x="1635759" y="1654810"/>
                </a:lnTo>
                <a:lnTo>
                  <a:pt x="1654810" y="1654810"/>
                </a:lnTo>
                <a:lnTo>
                  <a:pt x="1635760" y="1635760"/>
                </a:lnTo>
                <a:close/>
              </a:path>
              <a:path w="2515870" h="2515870">
                <a:moveTo>
                  <a:pt x="1654810" y="1654810"/>
                </a:moveTo>
                <a:lnTo>
                  <a:pt x="1635760" y="1654810"/>
                </a:lnTo>
                <a:lnTo>
                  <a:pt x="1654809" y="1673859"/>
                </a:lnTo>
                <a:lnTo>
                  <a:pt x="1673859" y="1673859"/>
                </a:lnTo>
                <a:lnTo>
                  <a:pt x="1654810" y="1654810"/>
                </a:lnTo>
                <a:close/>
              </a:path>
              <a:path w="2515870" h="2515870">
                <a:moveTo>
                  <a:pt x="1673860" y="1673860"/>
                </a:moveTo>
                <a:lnTo>
                  <a:pt x="1654810" y="1673860"/>
                </a:lnTo>
                <a:lnTo>
                  <a:pt x="166750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515870" h="2515870">
                <a:moveTo>
                  <a:pt x="1686560" y="1686560"/>
                </a:moveTo>
                <a:lnTo>
                  <a:pt x="1667510" y="1686560"/>
                </a:lnTo>
                <a:lnTo>
                  <a:pt x="1671319" y="1690370"/>
                </a:lnTo>
                <a:lnTo>
                  <a:pt x="1690370" y="1690370"/>
                </a:lnTo>
                <a:lnTo>
                  <a:pt x="1686560" y="1686560"/>
                </a:lnTo>
                <a:close/>
              </a:path>
              <a:path w="2515870" h="2515870">
                <a:moveTo>
                  <a:pt x="1690370" y="1690370"/>
                </a:moveTo>
                <a:lnTo>
                  <a:pt x="1671320" y="1690370"/>
                </a:lnTo>
                <a:lnTo>
                  <a:pt x="1673859" y="1692910"/>
                </a:lnTo>
                <a:lnTo>
                  <a:pt x="1692910" y="1692910"/>
                </a:lnTo>
                <a:lnTo>
                  <a:pt x="1690370" y="1690370"/>
                </a:lnTo>
                <a:close/>
              </a:path>
              <a:path w="2515870" h="2515870">
                <a:moveTo>
                  <a:pt x="1692910" y="1692910"/>
                </a:moveTo>
                <a:lnTo>
                  <a:pt x="1673860" y="1692910"/>
                </a:lnTo>
                <a:lnTo>
                  <a:pt x="1680210" y="1699260"/>
                </a:lnTo>
                <a:lnTo>
                  <a:pt x="1699260" y="1699260"/>
                </a:lnTo>
                <a:lnTo>
                  <a:pt x="1692910" y="1692910"/>
                </a:lnTo>
                <a:close/>
              </a:path>
              <a:path w="2515870" h="2515870">
                <a:moveTo>
                  <a:pt x="1699260" y="1699260"/>
                </a:moveTo>
                <a:lnTo>
                  <a:pt x="1680210" y="1699260"/>
                </a:lnTo>
                <a:lnTo>
                  <a:pt x="1684019" y="1703070"/>
                </a:lnTo>
                <a:lnTo>
                  <a:pt x="1703070" y="1703070"/>
                </a:lnTo>
                <a:lnTo>
                  <a:pt x="1699260" y="1699260"/>
                </a:lnTo>
                <a:close/>
              </a:path>
              <a:path w="2515870" h="2515870">
                <a:moveTo>
                  <a:pt x="1703070" y="1703070"/>
                </a:moveTo>
                <a:lnTo>
                  <a:pt x="1684020" y="1703070"/>
                </a:lnTo>
                <a:lnTo>
                  <a:pt x="1686559" y="1705610"/>
                </a:lnTo>
                <a:lnTo>
                  <a:pt x="1705610" y="1705610"/>
                </a:lnTo>
                <a:lnTo>
                  <a:pt x="1703070" y="1703070"/>
                </a:lnTo>
                <a:close/>
              </a:path>
              <a:path w="2515870" h="2515870">
                <a:moveTo>
                  <a:pt x="2316480" y="2316480"/>
                </a:moveTo>
                <a:lnTo>
                  <a:pt x="2297430" y="2316480"/>
                </a:lnTo>
                <a:lnTo>
                  <a:pt x="2496820" y="2515870"/>
                </a:lnTo>
                <a:lnTo>
                  <a:pt x="2515870" y="2515870"/>
                </a:lnTo>
                <a:lnTo>
                  <a:pt x="2316480" y="2316480"/>
                </a:lnTo>
                <a:close/>
              </a:path>
              <a:path w="2515870" h="2515870">
                <a:moveTo>
                  <a:pt x="2313940" y="2313940"/>
                </a:moveTo>
                <a:lnTo>
                  <a:pt x="2294890" y="2313940"/>
                </a:lnTo>
                <a:lnTo>
                  <a:pt x="2296160" y="2315210"/>
                </a:lnTo>
                <a:lnTo>
                  <a:pt x="2315210" y="2315210"/>
                </a:lnTo>
                <a:lnTo>
                  <a:pt x="2313940" y="2313940"/>
                </a:lnTo>
                <a:close/>
              </a:path>
              <a:path w="2515870" h="2515870">
                <a:moveTo>
                  <a:pt x="2310130" y="2310130"/>
                </a:moveTo>
                <a:lnTo>
                  <a:pt x="2291079" y="2310130"/>
                </a:lnTo>
                <a:lnTo>
                  <a:pt x="2293620" y="2312670"/>
                </a:lnTo>
                <a:lnTo>
                  <a:pt x="2312670" y="2312670"/>
                </a:lnTo>
                <a:lnTo>
                  <a:pt x="2310130" y="2310130"/>
                </a:lnTo>
                <a:close/>
              </a:path>
              <a:path w="2515870" h="2515870">
                <a:moveTo>
                  <a:pt x="2307590" y="2307590"/>
                </a:moveTo>
                <a:lnTo>
                  <a:pt x="2288540" y="2307590"/>
                </a:lnTo>
                <a:lnTo>
                  <a:pt x="2289810" y="2308860"/>
                </a:lnTo>
                <a:lnTo>
                  <a:pt x="2308860" y="2308860"/>
                </a:lnTo>
                <a:lnTo>
                  <a:pt x="2307590" y="2307590"/>
                </a:lnTo>
                <a:close/>
              </a:path>
              <a:path w="2515870" h="2515870">
                <a:moveTo>
                  <a:pt x="2303780" y="2303780"/>
                </a:moveTo>
                <a:lnTo>
                  <a:pt x="2284729" y="2303780"/>
                </a:lnTo>
                <a:lnTo>
                  <a:pt x="2287270" y="2306320"/>
                </a:lnTo>
                <a:lnTo>
                  <a:pt x="2306320" y="2306320"/>
                </a:lnTo>
                <a:lnTo>
                  <a:pt x="2303780" y="2303780"/>
                </a:lnTo>
                <a:close/>
              </a:path>
              <a:path w="2515870" h="2515870">
                <a:moveTo>
                  <a:pt x="2301240" y="2301240"/>
                </a:moveTo>
                <a:lnTo>
                  <a:pt x="2282190" y="2301240"/>
                </a:lnTo>
                <a:lnTo>
                  <a:pt x="2283460" y="2302510"/>
                </a:lnTo>
                <a:lnTo>
                  <a:pt x="2302510" y="2302510"/>
                </a:lnTo>
                <a:lnTo>
                  <a:pt x="2301240" y="2301240"/>
                </a:lnTo>
                <a:close/>
              </a:path>
              <a:path w="2515870" h="2515870">
                <a:moveTo>
                  <a:pt x="2297430" y="2297430"/>
                </a:moveTo>
                <a:lnTo>
                  <a:pt x="2278380" y="2297430"/>
                </a:lnTo>
                <a:lnTo>
                  <a:pt x="2280920" y="2299970"/>
                </a:lnTo>
                <a:lnTo>
                  <a:pt x="2299970" y="2299970"/>
                </a:lnTo>
                <a:lnTo>
                  <a:pt x="2297430" y="2297430"/>
                </a:lnTo>
                <a:close/>
              </a:path>
              <a:path w="2515870" h="2515870">
                <a:moveTo>
                  <a:pt x="2294890" y="2294890"/>
                </a:moveTo>
                <a:lnTo>
                  <a:pt x="2275840" y="2294890"/>
                </a:lnTo>
                <a:lnTo>
                  <a:pt x="2277110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515870" h="2515870">
                <a:moveTo>
                  <a:pt x="2291080" y="2291080"/>
                </a:moveTo>
                <a:lnTo>
                  <a:pt x="2272029" y="2291080"/>
                </a:lnTo>
                <a:lnTo>
                  <a:pt x="2274570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515870" h="2515870">
                <a:moveTo>
                  <a:pt x="2288540" y="2288540"/>
                </a:moveTo>
                <a:lnTo>
                  <a:pt x="2269490" y="2288540"/>
                </a:lnTo>
                <a:lnTo>
                  <a:pt x="2270760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515870" h="2515870">
                <a:moveTo>
                  <a:pt x="2284730" y="2284730"/>
                </a:moveTo>
                <a:lnTo>
                  <a:pt x="2265679" y="2284730"/>
                </a:lnTo>
                <a:lnTo>
                  <a:pt x="226822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515870" h="2515870">
                <a:moveTo>
                  <a:pt x="2282190" y="2282190"/>
                </a:moveTo>
                <a:lnTo>
                  <a:pt x="2263140" y="2282190"/>
                </a:lnTo>
                <a:lnTo>
                  <a:pt x="2264410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515870" h="2515870">
                <a:moveTo>
                  <a:pt x="2278380" y="2278380"/>
                </a:moveTo>
                <a:lnTo>
                  <a:pt x="2259329" y="2278380"/>
                </a:lnTo>
                <a:lnTo>
                  <a:pt x="2261870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515870" h="2515870">
                <a:moveTo>
                  <a:pt x="2275840" y="2275840"/>
                </a:moveTo>
                <a:lnTo>
                  <a:pt x="2256790" y="2275840"/>
                </a:lnTo>
                <a:lnTo>
                  <a:pt x="2258060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515870" h="2515870">
                <a:moveTo>
                  <a:pt x="2272030" y="2272030"/>
                </a:moveTo>
                <a:lnTo>
                  <a:pt x="2252979" y="2272030"/>
                </a:lnTo>
                <a:lnTo>
                  <a:pt x="2255520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515870" h="2515870">
                <a:moveTo>
                  <a:pt x="2269490" y="2269490"/>
                </a:moveTo>
                <a:lnTo>
                  <a:pt x="2250440" y="2269490"/>
                </a:lnTo>
                <a:lnTo>
                  <a:pt x="2251710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515870" h="2515870">
                <a:moveTo>
                  <a:pt x="2265680" y="2265680"/>
                </a:moveTo>
                <a:lnTo>
                  <a:pt x="2246629" y="2265680"/>
                </a:lnTo>
                <a:lnTo>
                  <a:pt x="2249170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515870" h="2515870">
                <a:moveTo>
                  <a:pt x="2263140" y="2263140"/>
                </a:moveTo>
                <a:lnTo>
                  <a:pt x="2244090" y="2263140"/>
                </a:lnTo>
                <a:lnTo>
                  <a:pt x="224536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515870" h="2515870">
                <a:moveTo>
                  <a:pt x="2259330" y="2259330"/>
                </a:moveTo>
                <a:lnTo>
                  <a:pt x="2240279" y="2259330"/>
                </a:lnTo>
                <a:lnTo>
                  <a:pt x="2242820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515870" h="2515870">
                <a:moveTo>
                  <a:pt x="2256790" y="2256790"/>
                </a:moveTo>
                <a:lnTo>
                  <a:pt x="2237740" y="2256790"/>
                </a:lnTo>
                <a:lnTo>
                  <a:pt x="2239010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515870" h="2515870">
                <a:moveTo>
                  <a:pt x="2252980" y="2252980"/>
                </a:moveTo>
                <a:lnTo>
                  <a:pt x="2233930" y="2252980"/>
                </a:lnTo>
                <a:lnTo>
                  <a:pt x="2236470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515870" h="2515870">
                <a:moveTo>
                  <a:pt x="2250440" y="2250440"/>
                </a:moveTo>
                <a:lnTo>
                  <a:pt x="2231390" y="2250440"/>
                </a:lnTo>
                <a:lnTo>
                  <a:pt x="2232660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515870" h="2515870">
                <a:moveTo>
                  <a:pt x="2246630" y="2246630"/>
                </a:moveTo>
                <a:lnTo>
                  <a:pt x="2227579" y="2246630"/>
                </a:lnTo>
                <a:lnTo>
                  <a:pt x="2230120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515870" h="2515870">
                <a:moveTo>
                  <a:pt x="2244090" y="2244090"/>
                </a:moveTo>
                <a:lnTo>
                  <a:pt x="2225040" y="2244090"/>
                </a:lnTo>
                <a:lnTo>
                  <a:pt x="2226310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515870" h="2515870">
                <a:moveTo>
                  <a:pt x="2240280" y="2240280"/>
                </a:moveTo>
                <a:lnTo>
                  <a:pt x="2221230" y="2240280"/>
                </a:lnTo>
                <a:lnTo>
                  <a:pt x="222377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515870" h="2515870">
                <a:moveTo>
                  <a:pt x="2237740" y="2237740"/>
                </a:moveTo>
                <a:lnTo>
                  <a:pt x="2218690" y="2237740"/>
                </a:lnTo>
                <a:lnTo>
                  <a:pt x="2219960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515870" h="2515870">
                <a:moveTo>
                  <a:pt x="2233930" y="2233930"/>
                </a:moveTo>
                <a:lnTo>
                  <a:pt x="2214879" y="2233930"/>
                </a:lnTo>
                <a:lnTo>
                  <a:pt x="2217420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515870" h="2515870">
                <a:moveTo>
                  <a:pt x="2231390" y="2231390"/>
                </a:moveTo>
                <a:lnTo>
                  <a:pt x="2212340" y="2231390"/>
                </a:lnTo>
                <a:lnTo>
                  <a:pt x="2213610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515870" h="2515870">
                <a:moveTo>
                  <a:pt x="2227580" y="2227580"/>
                </a:moveTo>
                <a:lnTo>
                  <a:pt x="2208529" y="2227580"/>
                </a:lnTo>
                <a:lnTo>
                  <a:pt x="2211070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515870" h="2515870">
                <a:moveTo>
                  <a:pt x="2225040" y="2225040"/>
                </a:moveTo>
                <a:lnTo>
                  <a:pt x="2205990" y="2225040"/>
                </a:lnTo>
                <a:lnTo>
                  <a:pt x="2207260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515870" h="2515870">
                <a:moveTo>
                  <a:pt x="2218690" y="2218690"/>
                </a:moveTo>
                <a:lnTo>
                  <a:pt x="2199640" y="2218690"/>
                </a:lnTo>
                <a:lnTo>
                  <a:pt x="2204720" y="2223770"/>
                </a:lnTo>
                <a:lnTo>
                  <a:pt x="2223770" y="2223770"/>
                </a:lnTo>
                <a:lnTo>
                  <a:pt x="2218690" y="2218690"/>
                </a:lnTo>
                <a:close/>
              </a:path>
              <a:path w="2515870" h="2515870">
                <a:moveTo>
                  <a:pt x="2214880" y="2214880"/>
                </a:moveTo>
                <a:lnTo>
                  <a:pt x="2195829" y="2214880"/>
                </a:lnTo>
                <a:lnTo>
                  <a:pt x="219837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515870" h="2515870">
                <a:moveTo>
                  <a:pt x="2212340" y="2212340"/>
                </a:moveTo>
                <a:lnTo>
                  <a:pt x="2193290" y="2212340"/>
                </a:lnTo>
                <a:lnTo>
                  <a:pt x="2194560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515870" h="2515870">
                <a:moveTo>
                  <a:pt x="2208530" y="2208530"/>
                </a:moveTo>
                <a:lnTo>
                  <a:pt x="2189479" y="2208530"/>
                </a:lnTo>
                <a:lnTo>
                  <a:pt x="2192020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515870" h="2515870">
                <a:moveTo>
                  <a:pt x="2205990" y="2205990"/>
                </a:moveTo>
                <a:lnTo>
                  <a:pt x="2186940" y="2205990"/>
                </a:lnTo>
                <a:lnTo>
                  <a:pt x="2188210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515870" h="2515870">
                <a:moveTo>
                  <a:pt x="2202180" y="2202180"/>
                </a:moveTo>
                <a:lnTo>
                  <a:pt x="2183130" y="2202180"/>
                </a:lnTo>
                <a:lnTo>
                  <a:pt x="2185670" y="2204720"/>
                </a:lnTo>
                <a:lnTo>
                  <a:pt x="2204720" y="2204720"/>
                </a:lnTo>
                <a:lnTo>
                  <a:pt x="2202180" y="2202180"/>
                </a:lnTo>
                <a:close/>
              </a:path>
              <a:path w="2515870" h="2515870">
                <a:moveTo>
                  <a:pt x="2199640" y="2199640"/>
                </a:moveTo>
                <a:lnTo>
                  <a:pt x="2180590" y="2199640"/>
                </a:lnTo>
                <a:lnTo>
                  <a:pt x="2181860" y="2200910"/>
                </a:lnTo>
                <a:lnTo>
                  <a:pt x="2200910" y="2200910"/>
                </a:lnTo>
                <a:lnTo>
                  <a:pt x="2199640" y="2199640"/>
                </a:lnTo>
                <a:close/>
              </a:path>
              <a:path w="2515870" h="2515870">
                <a:moveTo>
                  <a:pt x="2195830" y="2195830"/>
                </a:moveTo>
                <a:lnTo>
                  <a:pt x="2176779" y="2195830"/>
                </a:lnTo>
                <a:lnTo>
                  <a:pt x="2179320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515870" h="2515870">
                <a:moveTo>
                  <a:pt x="2193290" y="2193290"/>
                </a:moveTo>
                <a:lnTo>
                  <a:pt x="2174240" y="2193290"/>
                </a:lnTo>
                <a:lnTo>
                  <a:pt x="217551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515870" h="2515870">
                <a:moveTo>
                  <a:pt x="2189480" y="2189480"/>
                </a:moveTo>
                <a:lnTo>
                  <a:pt x="2170429" y="2189480"/>
                </a:lnTo>
                <a:lnTo>
                  <a:pt x="2172970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515870" h="2515870">
                <a:moveTo>
                  <a:pt x="2186940" y="2186940"/>
                </a:moveTo>
                <a:lnTo>
                  <a:pt x="2167890" y="2186940"/>
                </a:lnTo>
                <a:lnTo>
                  <a:pt x="2169160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515870" h="2515870">
                <a:moveTo>
                  <a:pt x="2183130" y="2183130"/>
                </a:moveTo>
                <a:lnTo>
                  <a:pt x="2164080" y="2183130"/>
                </a:lnTo>
                <a:lnTo>
                  <a:pt x="2166620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515870" h="2515870">
                <a:moveTo>
                  <a:pt x="2180590" y="2180590"/>
                </a:moveTo>
                <a:lnTo>
                  <a:pt x="2161540" y="2180590"/>
                </a:lnTo>
                <a:lnTo>
                  <a:pt x="2162810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515870" h="2515870">
                <a:moveTo>
                  <a:pt x="2176780" y="2176780"/>
                </a:moveTo>
                <a:lnTo>
                  <a:pt x="2157730" y="2176780"/>
                </a:lnTo>
                <a:lnTo>
                  <a:pt x="2160270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515870" h="2515870">
                <a:moveTo>
                  <a:pt x="2174240" y="2174240"/>
                </a:moveTo>
                <a:lnTo>
                  <a:pt x="2155190" y="2174240"/>
                </a:lnTo>
                <a:lnTo>
                  <a:pt x="2156460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515870" h="2515870">
                <a:moveTo>
                  <a:pt x="2170430" y="2170430"/>
                </a:moveTo>
                <a:lnTo>
                  <a:pt x="2151379" y="2170430"/>
                </a:lnTo>
                <a:lnTo>
                  <a:pt x="215392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515870" h="2515870">
                <a:moveTo>
                  <a:pt x="2167890" y="2167890"/>
                </a:moveTo>
                <a:lnTo>
                  <a:pt x="2148840" y="2167890"/>
                </a:lnTo>
                <a:lnTo>
                  <a:pt x="2150110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515870" h="2515870">
                <a:moveTo>
                  <a:pt x="2164080" y="2164080"/>
                </a:moveTo>
                <a:lnTo>
                  <a:pt x="2145030" y="2164080"/>
                </a:lnTo>
                <a:lnTo>
                  <a:pt x="2147570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515870" h="2515870">
                <a:moveTo>
                  <a:pt x="2161540" y="2161540"/>
                </a:moveTo>
                <a:lnTo>
                  <a:pt x="2142490" y="2161540"/>
                </a:lnTo>
                <a:lnTo>
                  <a:pt x="2143760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515870" h="2515870">
                <a:moveTo>
                  <a:pt x="2155190" y="2155190"/>
                </a:moveTo>
                <a:lnTo>
                  <a:pt x="2136140" y="2155190"/>
                </a:lnTo>
                <a:lnTo>
                  <a:pt x="2141220" y="2160270"/>
                </a:lnTo>
                <a:lnTo>
                  <a:pt x="2160270" y="2160270"/>
                </a:lnTo>
                <a:lnTo>
                  <a:pt x="2155190" y="2155190"/>
                </a:lnTo>
                <a:close/>
              </a:path>
              <a:path w="2515870" h="2515870">
                <a:moveTo>
                  <a:pt x="2148840" y="2148840"/>
                </a:moveTo>
                <a:lnTo>
                  <a:pt x="2129790" y="2148840"/>
                </a:lnTo>
                <a:lnTo>
                  <a:pt x="2134870" y="2153920"/>
                </a:lnTo>
                <a:lnTo>
                  <a:pt x="2153920" y="2153920"/>
                </a:lnTo>
                <a:lnTo>
                  <a:pt x="2148840" y="2148840"/>
                </a:lnTo>
                <a:close/>
              </a:path>
              <a:path w="2515870" h="2515870">
                <a:moveTo>
                  <a:pt x="2142490" y="2142490"/>
                </a:moveTo>
                <a:lnTo>
                  <a:pt x="2123440" y="2142490"/>
                </a:lnTo>
                <a:lnTo>
                  <a:pt x="2128520" y="2147570"/>
                </a:lnTo>
                <a:lnTo>
                  <a:pt x="2147570" y="2147570"/>
                </a:lnTo>
                <a:lnTo>
                  <a:pt x="2142490" y="2142490"/>
                </a:lnTo>
                <a:close/>
              </a:path>
              <a:path w="2515870" h="2515870">
                <a:moveTo>
                  <a:pt x="2136140" y="2136140"/>
                </a:moveTo>
                <a:lnTo>
                  <a:pt x="2117090" y="2136140"/>
                </a:lnTo>
                <a:lnTo>
                  <a:pt x="2122169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515870" h="2515870">
                <a:moveTo>
                  <a:pt x="2129790" y="2129790"/>
                </a:moveTo>
                <a:lnTo>
                  <a:pt x="2110740" y="2129790"/>
                </a:lnTo>
                <a:lnTo>
                  <a:pt x="2115820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515870" h="2515870">
                <a:moveTo>
                  <a:pt x="2123440" y="2123440"/>
                </a:moveTo>
                <a:lnTo>
                  <a:pt x="2104389" y="2123440"/>
                </a:lnTo>
                <a:lnTo>
                  <a:pt x="2109470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515870" h="2515870">
                <a:moveTo>
                  <a:pt x="2117090" y="2117090"/>
                </a:moveTo>
                <a:lnTo>
                  <a:pt x="2098040" y="2117090"/>
                </a:lnTo>
                <a:lnTo>
                  <a:pt x="2103119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515870" h="2515870">
                <a:moveTo>
                  <a:pt x="2112010" y="2112010"/>
                </a:moveTo>
                <a:lnTo>
                  <a:pt x="2092960" y="2112010"/>
                </a:lnTo>
                <a:lnTo>
                  <a:pt x="2096770" y="2115820"/>
                </a:lnTo>
                <a:lnTo>
                  <a:pt x="2115820" y="2115820"/>
                </a:lnTo>
                <a:lnTo>
                  <a:pt x="2112010" y="2112010"/>
                </a:lnTo>
                <a:close/>
              </a:path>
              <a:path w="2515870" h="2515870">
                <a:moveTo>
                  <a:pt x="2105660" y="2105660"/>
                </a:moveTo>
                <a:lnTo>
                  <a:pt x="2086610" y="2105660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5660" y="2105660"/>
                </a:lnTo>
                <a:close/>
              </a:path>
              <a:path w="2515870" h="2515870">
                <a:moveTo>
                  <a:pt x="2099310" y="2099310"/>
                </a:moveTo>
                <a:lnTo>
                  <a:pt x="2080260" y="209931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099310" y="2099310"/>
                </a:lnTo>
                <a:close/>
              </a:path>
              <a:path w="2515870" h="2515870">
                <a:moveTo>
                  <a:pt x="2092960" y="2092960"/>
                </a:moveTo>
                <a:lnTo>
                  <a:pt x="2073910" y="2092960"/>
                </a:lnTo>
                <a:lnTo>
                  <a:pt x="2078990" y="2098040"/>
                </a:lnTo>
                <a:lnTo>
                  <a:pt x="2098040" y="2098040"/>
                </a:lnTo>
                <a:lnTo>
                  <a:pt x="2092960" y="2092960"/>
                </a:lnTo>
                <a:close/>
              </a:path>
              <a:path w="2515870" h="2515870">
                <a:moveTo>
                  <a:pt x="2086610" y="2086610"/>
                </a:moveTo>
                <a:lnTo>
                  <a:pt x="2067560" y="2086610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86610" y="2086610"/>
                </a:lnTo>
                <a:close/>
              </a:path>
              <a:path w="2515870" h="2515870">
                <a:moveTo>
                  <a:pt x="2080260" y="2080260"/>
                </a:moveTo>
                <a:lnTo>
                  <a:pt x="2061210" y="2080260"/>
                </a:lnTo>
                <a:lnTo>
                  <a:pt x="2066289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515870" h="2515870">
                <a:moveTo>
                  <a:pt x="2073910" y="2073910"/>
                </a:moveTo>
                <a:lnTo>
                  <a:pt x="2054860" y="2073910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515870" h="2515870">
                <a:moveTo>
                  <a:pt x="2067560" y="2067560"/>
                </a:moveTo>
                <a:lnTo>
                  <a:pt x="2048510" y="2067560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515870" h="2515870">
                <a:moveTo>
                  <a:pt x="2061210" y="2061210"/>
                </a:moveTo>
                <a:lnTo>
                  <a:pt x="2042159" y="2061210"/>
                </a:lnTo>
                <a:lnTo>
                  <a:pt x="2047239" y="2066290"/>
                </a:lnTo>
                <a:lnTo>
                  <a:pt x="2066290" y="2066290"/>
                </a:lnTo>
                <a:lnTo>
                  <a:pt x="2061210" y="2061210"/>
                </a:lnTo>
                <a:close/>
              </a:path>
              <a:path w="2515870" h="2515870">
                <a:moveTo>
                  <a:pt x="2054860" y="2054860"/>
                </a:moveTo>
                <a:lnTo>
                  <a:pt x="2035810" y="205486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4860" y="2054860"/>
                </a:lnTo>
                <a:close/>
              </a:path>
              <a:path w="2515870" h="2515870">
                <a:moveTo>
                  <a:pt x="2048510" y="2048510"/>
                </a:moveTo>
                <a:lnTo>
                  <a:pt x="2029460" y="2048510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515870" h="2515870">
                <a:moveTo>
                  <a:pt x="2042160" y="2042160"/>
                </a:moveTo>
                <a:lnTo>
                  <a:pt x="2023110" y="204216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515870" h="2515870">
                <a:moveTo>
                  <a:pt x="2035810" y="2035810"/>
                </a:moveTo>
                <a:lnTo>
                  <a:pt x="2016759" y="2035810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5810" y="2035810"/>
                </a:lnTo>
                <a:close/>
              </a:path>
              <a:path w="2515870" h="2515870">
                <a:moveTo>
                  <a:pt x="2029460" y="2029460"/>
                </a:moveTo>
                <a:lnTo>
                  <a:pt x="2010410" y="202946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29460" y="2029460"/>
                </a:lnTo>
                <a:close/>
              </a:path>
              <a:path w="2515870" h="2515870">
                <a:moveTo>
                  <a:pt x="2023110" y="2023110"/>
                </a:moveTo>
                <a:lnTo>
                  <a:pt x="2004060" y="202311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3110" y="2023110"/>
                </a:lnTo>
                <a:close/>
              </a:path>
              <a:path w="2515870" h="2515870">
                <a:moveTo>
                  <a:pt x="2016760" y="2016760"/>
                </a:moveTo>
                <a:lnTo>
                  <a:pt x="1997710" y="2016760"/>
                </a:lnTo>
                <a:lnTo>
                  <a:pt x="2002789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515870" h="2515870">
                <a:moveTo>
                  <a:pt x="2010410" y="2010410"/>
                </a:moveTo>
                <a:lnTo>
                  <a:pt x="1991360" y="2010410"/>
                </a:lnTo>
                <a:lnTo>
                  <a:pt x="1996439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515870" h="2515870">
                <a:moveTo>
                  <a:pt x="2004060" y="2004060"/>
                </a:moveTo>
                <a:lnTo>
                  <a:pt x="1985010" y="2004060"/>
                </a:lnTo>
                <a:lnTo>
                  <a:pt x="1990089" y="2009140"/>
                </a:lnTo>
                <a:lnTo>
                  <a:pt x="2009140" y="2009140"/>
                </a:lnTo>
                <a:lnTo>
                  <a:pt x="2004060" y="2004060"/>
                </a:lnTo>
                <a:close/>
              </a:path>
              <a:path w="2515870" h="2515870">
                <a:moveTo>
                  <a:pt x="1997710" y="1997710"/>
                </a:moveTo>
                <a:lnTo>
                  <a:pt x="1978659" y="1997710"/>
                </a:lnTo>
                <a:lnTo>
                  <a:pt x="1983739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515870" h="2515870">
                <a:moveTo>
                  <a:pt x="1991360" y="1991360"/>
                </a:moveTo>
                <a:lnTo>
                  <a:pt x="1972310" y="1991360"/>
                </a:lnTo>
                <a:lnTo>
                  <a:pt x="1977389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515870" h="2515870">
                <a:moveTo>
                  <a:pt x="1985010" y="1985010"/>
                </a:moveTo>
                <a:lnTo>
                  <a:pt x="1965960" y="1985010"/>
                </a:lnTo>
                <a:lnTo>
                  <a:pt x="1971039" y="1990089"/>
                </a:lnTo>
                <a:lnTo>
                  <a:pt x="1990089" y="1990089"/>
                </a:lnTo>
                <a:lnTo>
                  <a:pt x="1985010" y="1985010"/>
                </a:lnTo>
                <a:close/>
              </a:path>
              <a:path w="2515870" h="2515870">
                <a:moveTo>
                  <a:pt x="1978660" y="1978660"/>
                </a:moveTo>
                <a:lnTo>
                  <a:pt x="1959610" y="1978660"/>
                </a:lnTo>
                <a:lnTo>
                  <a:pt x="1964689" y="1983739"/>
                </a:lnTo>
                <a:lnTo>
                  <a:pt x="1983739" y="1983739"/>
                </a:lnTo>
                <a:lnTo>
                  <a:pt x="1978660" y="1978660"/>
                </a:lnTo>
                <a:close/>
              </a:path>
              <a:path w="2515870" h="2515870">
                <a:moveTo>
                  <a:pt x="1972310" y="1972310"/>
                </a:moveTo>
                <a:lnTo>
                  <a:pt x="1953260" y="1972310"/>
                </a:lnTo>
                <a:lnTo>
                  <a:pt x="1958339" y="1977389"/>
                </a:lnTo>
                <a:lnTo>
                  <a:pt x="1977389" y="1977389"/>
                </a:lnTo>
                <a:lnTo>
                  <a:pt x="1972310" y="1972310"/>
                </a:lnTo>
                <a:close/>
              </a:path>
              <a:path w="2515870" h="2515870">
                <a:moveTo>
                  <a:pt x="1965960" y="1965960"/>
                </a:moveTo>
                <a:lnTo>
                  <a:pt x="1946910" y="1965960"/>
                </a:lnTo>
                <a:lnTo>
                  <a:pt x="1951989" y="1971039"/>
                </a:lnTo>
                <a:lnTo>
                  <a:pt x="1971039" y="1971039"/>
                </a:lnTo>
                <a:lnTo>
                  <a:pt x="1965960" y="1965960"/>
                </a:lnTo>
                <a:close/>
              </a:path>
              <a:path w="2515870" h="2515870">
                <a:moveTo>
                  <a:pt x="1959610" y="1959610"/>
                </a:moveTo>
                <a:lnTo>
                  <a:pt x="1940560" y="1959610"/>
                </a:lnTo>
                <a:lnTo>
                  <a:pt x="194563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515870" h="2515870">
                <a:moveTo>
                  <a:pt x="1953260" y="1953260"/>
                </a:moveTo>
                <a:lnTo>
                  <a:pt x="1934210" y="1953260"/>
                </a:lnTo>
                <a:lnTo>
                  <a:pt x="1939289" y="1958340"/>
                </a:lnTo>
                <a:lnTo>
                  <a:pt x="1958340" y="1958340"/>
                </a:lnTo>
                <a:lnTo>
                  <a:pt x="1953260" y="1953260"/>
                </a:lnTo>
                <a:close/>
              </a:path>
              <a:path w="2515870" h="2515870">
                <a:moveTo>
                  <a:pt x="1946910" y="1946910"/>
                </a:moveTo>
                <a:lnTo>
                  <a:pt x="1927860" y="1946910"/>
                </a:lnTo>
                <a:lnTo>
                  <a:pt x="1932939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515870" h="2515870">
                <a:moveTo>
                  <a:pt x="1940560" y="1940560"/>
                </a:moveTo>
                <a:lnTo>
                  <a:pt x="1921510" y="1940560"/>
                </a:lnTo>
                <a:lnTo>
                  <a:pt x="1926589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515870" h="2515870">
                <a:moveTo>
                  <a:pt x="1934210" y="1934210"/>
                </a:moveTo>
                <a:lnTo>
                  <a:pt x="1915160" y="1934210"/>
                </a:lnTo>
                <a:lnTo>
                  <a:pt x="1920239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515870" h="2515870">
                <a:moveTo>
                  <a:pt x="1927860" y="1927860"/>
                </a:moveTo>
                <a:lnTo>
                  <a:pt x="1908810" y="1927860"/>
                </a:lnTo>
                <a:lnTo>
                  <a:pt x="1913889" y="1932939"/>
                </a:lnTo>
                <a:lnTo>
                  <a:pt x="1932939" y="1932939"/>
                </a:lnTo>
                <a:lnTo>
                  <a:pt x="1927860" y="1927860"/>
                </a:lnTo>
                <a:close/>
              </a:path>
              <a:path w="2515870" h="2515870">
                <a:moveTo>
                  <a:pt x="1921510" y="1921510"/>
                </a:moveTo>
                <a:lnTo>
                  <a:pt x="1902460" y="1921510"/>
                </a:lnTo>
                <a:lnTo>
                  <a:pt x="1907539" y="1926590"/>
                </a:lnTo>
                <a:lnTo>
                  <a:pt x="1926590" y="1926590"/>
                </a:lnTo>
                <a:lnTo>
                  <a:pt x="1921510" y="1921510"/>
                </a:lnTo>
                <a:close/>
              </a:path>
              <a:path w="2515870" h="2515870">
                <a:moveTo>
                  <a:pt x="1915160" y="1915160"/>
                </a:moveTo>
                <a:lnTo>
                  <a:pt x="1896110" y="1915160"/>
                </a:lnTo>
                <a:lnTo>
                  <a:pt x="1901190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515870" h="2515870">
                <a:moveTo>
                  <a:pt x="1706880" y="1706880"/>
                </a:moveTo>
                <a:lnTo>
                  <a:pt x="1687829" y="1706880"/>
                </a:lnTo>
                <a:lnTo>
                  <a:pt x="1894839" y="1913890"/>
                </a:lnTo>
                <a:lnTo>
                  <a:pt x="1913890" y="1913890"/>
                </a:lnTo>
                <a:lnTo>
                  <a:pt x="1706880" y="170688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0" y="4356100"/>
            <a:ext cx="2496820" cy="2496820"/>
          </a:xfrm>
          <a:custGeom>
            <a:avLst/>
            <a:gdLst/>
            <a:ahLst/>
            <a:cxnLst/>
            <a:rect l="l" t="t" r="r" b="b"/>
            <a:pathLst>
              <a:path w="2496820" h="2496820">
                <a:moveTo>
                  <a:pt x="0" y="0"/>
                </a:moveTo>
                <a:lnTo>
                  <a:pt x="0" y="8889"/>
                </a:lnTo>
                <a:lnTo>
                  <a:pt x="8889" y="8889"/>
                </a:lnTo>
                <a:lnTo>
                  <a:pt x="0" y="0"/>
                </a:lnTo>
                <a:close/>
              </a:path>
              <a:path w="2496820" h="2496820">
                <a:moveTo>
                  <a:pt x="8890" y="8890"/>
                </a:moveTo>
                <a:lnTo>
                  <a:pt x="0" y="8890"/>
                </a:lnTo>
                <a:lnTo>
                  <a:pt x="0" y="15239"/>
                </a:lnTo>
                <a:lnTo>
                  <a:pt x="15239" y="15239"/>
                </a:lnTo>
                <a:lnTo>
                  <a:pt x="8890" y="8890"/>
                </a:lnTo>
                <a:close/>
              </a:path>
              <a:path w="2496820" h="2496820">
                <a:moveTo>
                  <a:pt x="15240" y="15240"/>
                </a:moveTo>
                <a:lnTo>
                  <a:pt x="0" y="15240"/>
                </a:lnTo>
                <a:lnTo>
                  <a:pt x="0" y="19152"/>
                </a:lnTo>
                <a:lnTo>
                  <a:pt x="2436" y="21589"/>
                </a:lnTo>
                <a:lnTo>
                  <a:pt x="21589" y="21589"/>
                </a:lnTo>
                <a:lnTo>
                  <a:pt x="15240" y="15240"/>
                </a:lnTo>
                <a:close/>
              </a:path>
              <a:path w="2496820" h="2496820">
                <a:moveTo>
                  <a:pt x="21590" y="21590"/>
                </a:moveTo>
                <a:lnTo>
                  <a:pt x="2436" y="21590"/>
                </a:lnTo>
                <a:lnTo>
                  <a:pt x="8783" y="27940"/>
                </a:lnTo>
                <a:lnTo>
                  <a:pt x="27940" y="27940"/>
                </a:lnTo>
                <a:lnTo>
                  <a:pt x="21590" y="21590"/>
                </a:lnTo>
                <a:close/>
              </a:path>
              <a:path w="2496820" h="2496820">
                <a:moveTo>
                  <a:pt x="27940" y="27940"/>
                </a:moveTo>
                <a:lnTo>
                  <a:pt x="8783" y="27940"/>
                </a:lnTo>
                <a:lnTo>
                  <a:pt x="15131" y="34290"/>
                </a:lnTo>
                <a:lnTo>
                  <a:pt x="34290" y="34290"/>
                </a:lnTo>
                <a:lnTo>
                  <a:pt x="27940" y="27940"/>
                </a:lnTo>
                <a:close/>
              </a:path>
              <a:path w="2496820" h="2496820">
                <a:moveTo>
                  <a:pt x="34290" y="34290"/>
                </a:moveTo>
                <a:lnTo>
                  <a:pt x="15131" y="34290"/>
                </a:lnTo>
                <a:lnTo>
                  <a:pt x="21478" y="40639"/>
                </a:lnTo>
                <a:lnTo>
                  <a:pt x="40639" y="40639"/>
                </a:lnTo>
                <a:lnTo>
                  <a:pt x="34290" y="34290"/>
                </a:lnTo>
                <a:close/>
              </a:path>
              <a:path w="2496820" h="2496820">
                <a:moveTo>
                  <a:pt x="40640" y="40640"/>
                </a:moveTo>
                <a:lnTo>
                  <a:pt x="21478" y="40640"/>
                </a:lnTo>
                <a:lnTo>
                  <a:pt x="27825" y="46989"/>
                </a:lnTo>
                <a:lnTo>
                  <a:pt x="46989" y="46989"/>
                </a:lnTo>
                <a:lnTo>
                  <a:pt x="40640" y="40640"/>
                </a:lnTo>
                <a:close/>
              </a:path>
              <a:path w="2496820" h="2496820">
                <a:moveTo>
                  <a:pt x="46990" y="46990"/>
                </a:moveTo>
                <a:lnTo>
                  <a:pt x="27825" y="46990"/>
                </a:lnTo>
                <a:lnTo>
                  <a:pt x="34172" y="53339"/>
                </a:lnTo>
                <a:lnTo>
                  <a:pt x="53339" y="53339"/>
                </a:lnTo>
                <a:lnTo>
                  <a:pt x="46990" y="46990"/>
                </a:lnTo>
                <a:close/>
              </a:path>
              <a:path w="2496820" h="2496820">
                <a:moveTo>
                  <a:pt x="53340" y="53340"/>
                </a:moveTo>
                <a:lnTo>
                  <a:pt x="34172" y="53340"/>
                </a:lnTo>
                <a:lnTo>
                  <a:pt x="40520" y="59689"/>
                </a:lnTo>
                <a:lnTo>
                  <a:pt x="59689" y="59689"/>
                </a:lnTo>
                <a:lnTo>
                  <a:pt x="53340" y="53340"/>
                </a:lnTo>
                <a:close/>
              </a:path>
              <a:path w="2496820" h="2496820">
                <a:moveTo>
                  <a:pt x="59690" y="59690"/>
                </a:moveTo>
                <a:lnTo>
                  <a:pt x="40520" y="59690"/>
                </a:lnTo>
                <a:lnTo>
                  <a:pt x="46867" y="66039"/>
                </a:lnTo>
                <a:lnTo>
                  <a:pt x="66039" y="66039"/>
                </a:lnTo>
                <a:lnTo>
                  <a:pt x="59690" y="59690"/>
                </a:lnTo>
                <a:close/>
              </a:path>
              <a:path w="2496820" h="2496820">
                <a:moveTo>
                  <a:pt x="66040" y="66040"/>
                </a:moveTo>
                <a:lnTo>
                  <a:pt x="46867" y="66040"/>
                </a:lnTo>
                <a:lnTo>
                  <a:pt x="53214" y="72389"/>
                </a:lnTo>
                <a:lnTo>
                  <a:pt x="72389" y="72389"/>
                </a:lnTo>
                <a:lnTo>
                  <a:pt x="66040" y="66040"/>
                </a:lnTo>
                <a:close/>
              </a:path>
              <a:path w="2496820" h="2496820">
                <a:moveTo>
                  <a:pt x="72390" y="72390"/>
                </a:moveTo>
                <a:lnTo>
                  <a:pt x="53214" y="72390"/>
                </a:lnTo>
                <a:lnTo>
                  <a:pt x="59562" y="78739"/>
                </a:lnTo>
                <a:lnTo>
                  <a:pt x="78739" y="78739"/>
                </a:lnTo>
                <a:lnTo>
                  <a:pt x="72390" y="72390"/>
                </a:lnTo>
                <a:close/>
              </a:path>
              <a:path w="2496820" h="2496820">
                <a:moveTo>
                  <a:pt x="78740" y="78740"/>
                </a:moveTo>
                <a:lnTo>
                  <a:pt x="59562" y="78740"/>
                </a:lnTo>
                <a:lnTo>
                  <a:pt x="65909" y="85089"/>
                </a:lnTo>
                <a:lnTo>
                  <a:pt x="85089" y="85089"/>
                </a:lnTo>
                <a:lnTo>
                  <a:pt x="78740" y="78740"/>
                </a:lnTo>
                <a:close/>
              </a:path>
              <a:path w="2496820" h="2496820">
                <a:moveTo>
                  <a:pt x="85090" y="85090"/>
                </a:moveTo>
                <a:lnTo>
                  <a:pt x="65909" y="85090"/>
                </a:lnTo>
                <a:lnTo>
                  <a:pt x="72256" y="91439"/>
                </a:lnTo>
                <a:lnTo>
                  <a:pt x="91439" y="91439"/>
                </a:lnTo>
                <a:lnTo>
                  <a:pt x="85090" y="85090"/>
                </a:lnTo>
                <a:close/>
              </a:path>
              <a:path w="2496820" h="2496820">
                <a:moveTo>
                  <a:pt x="91440" y="91440"/>
                </a:moveTo>
                <a:lnTo>
                  <a:pt x="72256" y="91440"/>
                </a:lnTo>
                <a:lnTo>
                  <a:pt x="78603" y="97790"/>
                </a:lnTo>
                <a:lnTo>
                  <a:pt x="97790" y="97790"/>
                </a:lnTo>
                <a:lnTo>
                  <a:pt x="91440" y="91440"/>
                </a:lnTo>
                <a:close/>
              </a:path>
              <a:path w="2496820" h="2496820">
                <a:moveTo>
                  <a:pt x="97790" y="97790"/>
                </a:moveTo>
                <a:lnTo>
                  <a:pt x="78603" y="97790"/>
                </a:lnTo>
                <a:lnTo>
                  <a:pt x="84951" y="104139"/>
                </a:lnTo>
                <a:lnTo>
                  <a:pt x="104139" y="104139"/>
                </a:lnTo>
                <a:lnTo>
                  <a:pt x="97790" y="97790"/>
                </a:lnTo>
                <a:close/>
              </a:path>
              <a:path w="2496820" h="2496820">
                <a:moveTo>
                  <a:pt x="104140" y="104140"/>
                </a:moveTo>
                <a:lnTo>
                  <a:pt x="84951" y="104140"/>
                </a:lnTo>
                <a:lnTo>
                  <a:pt x="91298" y="110489"/>
                </a:lnTo>
                <a:lnTo>
                  <a:pt x="110489" y="110489"/>
                </a:lnTo>
                <a:lnTo>
                  <a:pt x="104140" y="104140"/>
                </a:lnTo>
                <a:close/>
              </a:path>
              <a:path w="2496820" h="2496820">
                <a:moveTo>
                  <a:pt x="110490" y="110490"/>
                </a:moveTo>
                <a:lnTo>
                  <a:pt x="91298" y="110490"/>
                </a:lnTo>
                <a:lnTo>
                  <a:pt x="97645" y="116839"/>
                </a:lnTo>
                <a:lnTo>
                  <a:pt x="116839" y="116839"/>
                </a:lnTo>
                <a:lnTo>
                  <a:pt x="110490" y="110490"/>
                </a:lnTo>
                <a:close/>
              </a:path>
              <a:path w="2496820" h="2496820">
                <a:moveTo>
                  <a:pt x="116840" y="116840"/>
                </a:moveTo>
                <a:lnTo>
                  <a:pt x="97645" y="116840"/>
                </a:lnTo>
                <a:lnTo>
                  <a:pt x="103992" y="123189"/>
                </a:lnTo>
                <a:lnTo>
                  <a:pt x="123189" y="123189"/>
                </a:lnTo>
                <a:lnTo>
                  <a:pt x="116840" y="116840"/>
                </a:lnTo>
                <a:close/>
              </a:path>
              <a:path w="2496820" h="2496820">
                <a:moveTo>
                  <a:pt x="123190" y="123190"/>
                </a:moveTo>
                <a:lnTo>
                  <a:pt x="103992" y="123190"/>
                </a:lnTo>
                <a:lnTo>
                  <a:pt x="110340" y="129540"/>
                </a:lnTo>
                <a:lnTo>
                  <a:pt x="129540" y="129540"/>
                </a:lnTo>
                <a:lnTo>
                  <a:pt x="123190" y="123190"/>
                </a:lnTo>
                <a:close/>
              </a:path>
              <a:path w="2496820" h="2496820">
                <a:moveTo>
                  <a:pt x="129540" y="129540"/>
                </a:moveTo>
                <a:lnTo>
                  <a:pt x="110340" y="129540"/>
                </a:lnTo>
                <a:lnTo>
                  <a:pt x="116687" y="135890"/>
                </a:lnTo>
                <a:lnTo>
                  <a:pt x="135890" y="135890"/>
                </a:lnTo>
                <a:lnTo>
                  <a:pt x="129540" y="129540"/>
                </a:lnTo>
                <a:close/>
              </a:path>
              <a:path w="2496820" h="2496820">
                <a:moveTo>
                  <a:pt x="135890" y="135890"/>
                </a:moveTo>
                <a:lnTo>
                  <a:pt x="116687" y="135890"/>
                </a:lnTo>
                <a:lnTo>
                  <a:pt x="123034" y="142240"/>
                </a:lnTo>
                <a:lnTo>
                  <a:pt x="142240" y="142240"/>
                </a:lnTo>
                <a:lnTo>
                  <a:pt x="135890" y="135890"/>
                </a:lnTo>
                <a:close/>
              </a:path>
              <a:path w="2496820" h="2496820">
                <a:moveTo>
                  <a:pt x="142240" y="142240"/>
                </a:moveTo>
                <a:lnTo>
                  <a:pt x="123034" y="142240"/>
                </a:lnTo>
                <a:lnTo>
                  <a:pt x="129381" y="148589"/>
                </a:lnTo>
                <a:lnTo>
                  <a:pt x="148589" y="148589"/>
                </a:lnTo>
                <a:lnTo>
                  <a:pt x="142240" y="142240"/>
                </a:lnTo>
                <a:close/>
              </a:path>
              <a:path w="2496820" h="2496820">
                <a:moveTo>
                  <a:pt x="148590" y="148590"/>
                </a:moveTo>
                <a:lnTo>
                  <a:pt x="129381" y="148590"/>
                </a:lnTo>
                <a:lnTo>
                  <a:pt x="142076" y="161289"/>
                </a:lnTo>
                <a:lnTo>
                  <a:pt x="161289" y="161289"/>
                </a:lnTo>
                <a:lnTo>
                  <a:pt x="148590" y="148590"/>
                </a:lnTo>
                <a:close/>
              </a:path>
              <a:path w="2496820" h="2496820">
                <a:moveTo>
                  <a:pt x="161289" y="161289"/>
                </a:moveTo>
                <a:lnTo>
                  <a:pt x="142076" y="161289"/>
                </a:lnTo>
                <a:lnTo>
                  <a:pt x="148423" y="167640"/>
                </a:lnTo>
                <a:lnTo>
                  <a:pt x="167640" y="167640"/>
                </a:lnTo>
                <a:lnTo>
                  <a:pt x="161289" y="161289"/>
                </a:lnTo>
                <a:close/>
              </a:path>
              <a:path w="2496820" h="2496820">
                <a:moveTo>
                  <a:pt x="167640" y="167640"/>
                </a:moveTo>
                <a:lnTo>
                  <a:pt x="148423" y="167640"/>
                </a:lnTo>
                <a:lnTo>
                  <a:pt x="161118" y="180339"/>
                </a:lnTo>
                <a:lnTo>
                  <a:pt x="180339" y="180339"/>
                </a:lnTo>
                <a:lnTo>
                  <a:pt x="167640" y="167640"/>
                </a:lnTo>
                <a:close/>
              </a:path>
              <a:path w="2496820" h="2496820">
                <a:moveTo>
                  <a:pt x="180340" y="180340"/>
                </a:moveTo>
                <a:lnTo>
                  <a:pt x="161118" y="180340"/>
                </a:lnTo>
                <a:lnTo>
                  <a:pt x="167465" y="186689"/>
                </a:lnTo>
                <a:lnTo>
                  <a:pt x="186689" y="186689"/>
                </a:lnTo>
                <a:lnTo>
                  <a:pt x="180340" y="180340"/>
                </a:lnTo>
                <a:close/>
              </a:path>
              <a:path w="2496820" h="2496820">
                <a:moveTo>
                  <a:pt x="186690" y="186690"/>
                </a:moveTo>
                <a:lnTo>
                  <a:pt x="167465" y="186690"/>
                </a:lnTo>
                <a:lnTo>
                  <a:pt x="173812" y="193039"/>
                </a:lnTo>
                <a:lnTo>
                  <a:pt x="193039" y="193039"/>
                </a:lnTo>
                <a:lnTo>
                  <a:pt x="186690" y="186690"/>
                </a:lnTo>
                <a:close/>
              </a:path>
              <a:path w="2496820" h="2496820">
                <a:moveTo>
                  <a:pt x="193039" y="193039"/>
                </a:moveTo>
                <a:lnTo>
                  <a:pt x="173812" y="193039"/>
                </a:lnTo>
                <a:lnTo>
                  <a:pt x="180160" y="199389"/>
                </a:lnTo>
                <a:lnTo>
                  <a:pt x="199389" y="199389"/>
                </a:lnTo>
                <a:lnTo>
                  <a:pt x="193039" y="193039"/>
                </a:lnTo>
                <a:close/>
              </a:path>
              <a:path w="2496820" h="2496820">
                <a:moveTo>
                  <a:pt x="199390" y="199390"/>
                </a:moveTo>
                <a:lnTo>
                  <a:pt x="180160" y="199390"/>
                </a:lnTo>
                <a:lnTo>
                  <a:pt x="192854" y="212089"/>
                </a:lnTo>
                <a:lnTo>
                  <a:pt x="212089" y="212089"/>
                </a:lnTo>
                <a:lnTo>
                  <a:pt x="199390" y="199390"/>
                </a:lnTo>
                <a:close/>
              </a:path>
              <a:path w="2496820" h="2496820">
                <a:moveTo>
                  <a:pt x="212090" y="212090"/>
                </a:moveTo>
                <a:lnTo>
                  <a:pt x="192854" y="212090"/>
                </a:lnTo>
                <a:lnTo>
                  <a:pt x="199201" y="218439"/>
                </a:lnTo>
                <a:lnTo>
                  <a:pt x="218439" y="218439"/>
                </a:lnTo>
                <a:lnTo>
                  <a:pt x="212090" y="212090"/>
                </a:lnTo>
                <a:close/>
              </a:path>
              <a:path w="2496820" h="2496820">
                <a:moveTo>
                  <a:pt x="218440" y="218440"/>
                </a:moveTo>
                <a:lnTo>
                  <a:pt x="199201" y="218440"/>
                </a:lnTo>
                <a:lnTo>
                  <a:pt x="211896" y="231140"/>
                </a:lnTo>
                <a:lnTo>
                  <a:pt x="231140" y="231140"/>
                </a:lnTo>
                <a:lnTo>
                  <a:pt x="218440" y="218440"/>
                </a:lnTo>
                <a:close/>
              </a:path>
              <a:path w="2496820" h="2496820">
                <a:moveTo>
                  <a:pt x="231140" y="231140"/>
                </a:moveTo>
                <a:lnTo>
                  <a:pt x="211896" y="231140"/>
                </a:lnTo>
                <a:lnTo>
                  <a:pt x="218243" y="237489"/>
                </a:lnTo>
                <a:lnTo>
                  <a:pt x="237489" y="237489"/>
                </a:lnTo>
                <a:lnTo>
                  <a:pt x="231140" y="231140"/>
                </a:lnTo>
                <a:close/>
              </a:path>
              <a:path w="2496820" h="2496820">
                <a:moveTo>
                  <a:pt x="237490" y="237490"/>
                </a:moveTo>
                <a:lnTo>
                  <a:pt x="218243" y="237490"/>
                </a:lnTo>
                <a:lnTo>
                  <a:pt x="224590" y="243839"/>
                </a:lnTo>
                <a:lnTo>
                  <a:pt x="243839" y="243839"/>
                </a:lnTo>
                <a:lnTo>
                  <a:pt x="237490" y="237490"/>
                </a:lnTo>
                <a:close/>
              </a:path>
              <a:path w="2496820" h="2496820">
                <a:moveTo>
                  <a:pt x="243840" y="243840"/>
                </a:moveTo>
                <a:lnTo>
                  <a:pt x="224590" y="243840"/>
                </a:lnTo>
                <a:lnTo>
                  <a:pt x="230938" y="250189"/>
                </a:lnTo>
                <a:lnTo>
                  <a:pt x="250189" y="250189"/>
                </a:lnTo>
                <a:lnTo>
                  <a:pt x="243840" y="243840"/>
                </a:lnTo>
                <a:close/>
              </a:path>
              <a:path w="2496820" h="2496820">
                <a:moveTo>
                  <a:pt x="250190" y="250190"/>
                </a:moveTo>
                <a:lnTo>
                  <a:pt x="230938" y="250190"/>
                </a:lnTo>
                <a:lnTo>
                  <a:pt x="237285" y="256539"/>
                </a:lnTo>
                <a:lnTo>
                  <a:pt x="256539" y="256539"/>
                </a:lnTo>
                <a:lnTo>
                  <a:pt x="250190" y="250190"/>
                </a:lnTo>
                <a:close/>
              </a:path>
              <a:path w="2496820" h="2496820">
                <a:moveTo>
                  <a:pt x="256540" y="256540"/>
                </a:moveTo>
                <a:lnTo>
                  <a:pt x="237285" y="256540"/>
                </a:lnTo>
                <a:lnTo>
                  <a:pt x="243632" y="262889"/>
                </a:lnTo>
                <a:lnTo>
                  <a:pt x="262889" y="262889"/>
                </a:lnTo>
                <a:lnTo>
                  <a:pt x="256540" y="256540"/>
                </a:lnTo>
                <a:close/>
              </a:path>
              <a:path w="2496820" h="2496820">
                <a:moveTo>
                  <a:pt x="262890" y="262890"/>
                </a:moveTo>
                <a:lnTo>
                  <a:pt x="243632" y="262890"/>
                </a:lnTo>
                <a:lnTo>
                  <a:pt x="249979" y="269239"/>
                </a:lnTo>
                <a:lnTo>
                  <a:pt x="269239" y="269239"/>
                </a:lnTo>
                <a:lnTo>
                  <a:pt x="262890" y="262890"/>
                </a:lnTo>
                <a:close/>
              </a:path>
              <a:path w="2496820" h="2496820">
                <a:moveTo>
                  <a:pt x="269240" y="269240"/>
                </a:moveTo>
                <a:lnTo>
                  <a:pt x="249979" y="269240"/>
                </a:lnTo>
                <a:lnTo>
                  <a:pt x="256327" y="275589"/>
                </a:lnTo>
                <a:lnTo>
                  <a:pt x="275589" y="275589"/>
                </a:lnTo>
                <a:lnTo>
                  <a:pt x="269240" y="269240"/>
                </a:lnTo>
                <a:close/>
              </a:path>
              <a:path w="2496820" h="2496820">
                <a:moveTo>
                  <a:pt x="275590" y="275590"/>
                </a:moveTo>
                <a:lnTo>
                  <a:pt x="256327" y="275590"/>
                </a:lnTo>
                <a:lnTo>
                  <a:pt x="262674" y="281939"/>
                </a:lnTo>
                <a:lnTo>
                  <a:pt x="281939" y="281939"/>
                </a:lnTo>
                <a:lnTo>
                  <a:pt x="275590" y="275590"/>
                </a:lnTo>
                <a:close/>
              </a:path>
              <a:path w="2496820" h="2496820">
                <a:moveTo>
                  <a:pt x="281940" y="281940"/>
                </a:moveTo>
                <a:lnTo>
                  <a:pt x="262674" y="281940"/>
                </a:lnTo>
                <a:lnTo>
                  <a:pt x="269021" y="288290"/>
                </a:lnTo>
                <a:lnTo>
                  <a:pt x="288290" y="288290"/>
                </a:lnTo>
                <a:lnTo>
                  <a:pt x="281940" y="281940"/>
                </a:lnTo>
                <a:close/>
              </a:path>
              <a:path w="2496820" h="2496820">
                <a:moveTo>
                  <a:pt x="288290" y="288290"/>
                </a:moveTo>
                <a:lnTo>
                  <a:pt x="269021" y="288290"/>
                </a:lnTo>
                <a:lnTo>
                  <a:pt x="275369" y="294639"/>
                </a:lnTo>
                <a:lnTo>
                  <a:pt x="294639" y="294639"/>
                </a:lnTo>
                <a:lnTo>
                  <a:pt x="288290" y="288290"/>
                </a:lnTo>
                <a:close/>
              </a:path>
              <a:path w="2496820" h="2496820">
                <a:moveTo>
                  <a:pt x="294640" y="294640"/>
                </a:moveTo>
                <a:lnTo>
                  <a:pt x="275369" y="294640"/>
                </a:lnTo>
                <a:lnTo>
                  <a:pt x="281716" y="300989"/>
                </a:lnTo>
                <a:lnTo>
                  <a:pt x="300989" y="300989"/>
                </a:lnTo>
                <a:lnTo>
                  <a:pt x="294640" y="294640"/>
                </a:lnTo>
                <a:close/>
              </a:path>
              <a:path w="2496820" h="2496820">
                <a:moveTo>
                  <a:pt x="300990" y="300990"/>
                </a:moveTo>
                <a:lnTo>
                  <a:pt x="281716" y="300990"/>
                </a:lnTo>
                <a:lnTo>
                  <a:pt x="288063" y="307339"/>
                </a:lnTo>
                <a:lnTo>
                  <a:pt x="307339" y="307339"/>
                </a:lnTo>
                <a:lnTo>
                  <a:pt x="300990" y="300990"/>
                </a:lnTo>
                <a:close/>
              </a:path>
              <a:path w="2496820" h="2496820">
                <a:moveTo>
                  <a:pt x="307340" y="307340"/>
                </a:moveTo>
                <a:lnTo>
                  <a:pt x="288063" y="307340"/>
                </a:lnTo>
                <a:lnTo>
                  <a:pt x="294410" y="313689"/>
                </a:lnTo>
                <a:lnTo>
                  <a:pt x="313689" y="313689"/>
                </a:lnTo>
                <a:lnTo>
                  <a:pt x="307340" y="307340"/>
                </a:lnTo>
                <a:close/>
              </a:path>
              <a:path w="2496820" h="2496820">
                <a:moveTo>
                  <a:pt x="313690" y="313690"/>
                </a:moveTo>
                <a:lnTo>
                  <a:pt x="294410" y="313690"/>
                </a:lnTo>
                <a:lnTo>
                  <a:pt x="300758" y="320039"/>
                </a:lnTo>
                <a:lnTo>
                  <a:pt x="320039" y="320039"/>
                </a:lnTo>
                <a:lnTo>
                  <a:pt x="313690" y="313690"/>
                </a:lnTo>
                <a:close/>
              </a:path>
              <a:path w="2496820" h="2496820">
                <a:moveTo>
                  <a:pt x="320040" y="320040"/>
                </a:moveTo>
                <a:lnTo>
                  <a:pt x="300758" y="320040"/>
                </a:lnTo>
                <a:lnTo>
                  <a:pt x="307105" y="326390"/>
                </a:lnTo>
                <a:lnTo>
                  <a:pt x="326390" y="326390"/>
                </a:lnTo>
                <a:lnTo>
                  <a:pt x="320040" y="320040"/>
                </a:lnTo>
                <a:close/>
              </a:path>
              <a:path w="2496820" h="2496820">
                <a:moveTo>
                  <a:pt x="326390" y="326390"/>
                </a:moveTo>
                <a:lnTo>
                  <a:pt x="307105" y="326390"/>
                </a:lnTo>
                <a:lnTo>
                  <a:pt x="319799" y="339089"/>
                </a:lnTo>
                <a:lnTo>
                  <a:pt x="339089" y="339089"/>
                </a:lnTo>
                <a:lnTo>
                  <a:pt x="326390" y="326390"/>
                </a:lnTo>
                <a:close/>
              </a:path>
              <a:path w="2496820" h="2496820">
                <a:moveTo>
                  <a:pt x="339090" y="339090"/>
                </a:moveTo>
                <a:lnTo>
                  <a:pt x="319799" y="339090"/>
                </a:lnTo>
                <a:lnTo>
                  <a:pt x="332494" y="351789"/>
                </a:lnTo>
                <a:lnTo>
                  <a:pt x="351789" y="351789"/>
                </a:lnTo>
                <a:lnTo>
                  <a:pt x="339090" y="339090"/>
                </a:lnTo>
                <a:close/>
              </a:path>
              <a:path w="2496820" h="2496820">
                <a:moveTo>
                  <a:pt x="351790" y="351790"/>
                </a:moveTo>
                <a:lnTo>
                  <a:pt x="332494" y="351790"/>
                </a:lnTo>
                <a:lnTo>
                  <a:pt x="338841" y="358140"/>
                </a:lnTo>
                <a:lnTo>
                  <a:pt x="358140" y="358140"/>
                </a:lnTo>
                <a:lnTo>
                  <a:pt x="351790" y="351790"/>
                </a:lnTo>
                <a:close/>
              </a:path>
              <a:path w="2496820" h="2496820">
                <a:moveTo>
                  <a:pt x="358140" y="358140"/>
                </a:moveTo>
                <a:lnTo>
                  <a:pt x="338841" y="358140"/>
                </a:lnTo>
                <a:lnTo>
                  <a:pt x="357883" y="377190"/>
                </a:lnTo>
                <a:lnTo>
                  <a:pt x="377190" y="377190"/>
                </a:lnTo>
                <a:lnTo>
                  <a:pt x="358140" y="358140"/>
                </a:lnTo>
                <a:close/>
              </a:path>
              <a:path w="2496820" h="2496820">
                <a:moveTo>
                  <a:pt x="377190" y="377190"/>
                </a:moveTo>
                <a:lnTo>
                  <a:pt x="357883" y="377190"/>
                </a:lnTo>
                <a:lnTo>
                  <a:pt x="364230" y="383540"/>
                </a:lnTo>
                <a:lnTo>
                  <a:pt x="383540" y="383540"/>
                </a:lnTo>
                <a:lnTo>
                  <a:pt x="377190" y="377190"/>
                </a:lnTo>
                <a:close/>
              </a:path>
              <a:path w="2496820" h="2496820">
                <a:moveTo>
                  <a:pt x="383540" y="383540"/>
                </a:moveTo>
                <a:lnTo>
                  <a:pt x="364230" y="383540"/>
                </a:lnTo>
                <a:lnTo>
                  <a:pt x="370578" y="389889"/>
                </a:lnTo>
                <a:lnTo>
                  <a:pt x="389889" y="389889"/>
                </a:lnTo>
                <a:lnTo>
                  <a:pt x="383540" y="383540"/>
                </a:lnTo>
                <a:close/>
              </a:path>
              <a:path w="2496820" h="2496820">
                <a:moveTo>
                  <a:pt x="389890" y="389890"/>
                </a:moveTo>
                <a:lnTo>
                  <a:pt x="370578" y="389890"/>
                </a:lnTo>
                <a:lnTo>
                  <a:pt x="383272" y="402590"/>
                </a:lnTo>
                <a:lnTo>
                  <a:pt x="402590" y="402590"/>
                </a:lnTo>
                <a:lnTo>
                  <a:pt x="389890" y="389890"/>
                </a:lnTo>
                <a:close/>
              </a:path>
              <a:path w="2496820" h="2496820">
                <a:moveTo>
                  <a:pt x="402590" y="402590"/>
                </a:moveTo>
                <a:lnTo>
                  <a:pt x="383272" y="402590"/>
                </a:lnTo>
                <a:lnTo>
                  <a:pt x="395967" y="415289"/>
                </a:lnTo>
                <a:lnTo>
                  <a:pt x="415289" y="415289"/>
                </a:lnTo>
                <a:lnTo>
                  <a:pt x="402590" y="402590"/>
                </a:lnTo>
                <a:close/>
              </a:path>
              <a:path w="2496820" h="2496820">
                <a:moveTo>
                  <a:pt x="415290" y="415290"/>
                </a:moveTo>
                <a:lnTo>
                  <a:pt x="395967" y="415290"/>
                </a:lnTo>
                <a:lnTo>
                  <a:pt x="402314" y="421639"/>
                </a:lnTo>
                <a:lnTo>
                  <a:pt x="421639" y="421639"/>
                </a:lnTo>
                <a:lnTo>
                  <a:pt x="415290" y="415290"/>
                </a:lnTo>
                <a:close/>
              </a:path>
              <a:path w="2496820" h="2496820">
                <a:moveTo>
                  <a:pt x="421640" y="421640"/>
                </a:moveTo>
                <a:lnTo>
                  <a:pt x="402314" y="421640"/>
                </a:lnTo>
                <a:lnTo>
                  <a:pt x="408661" y="427989"/>
                </a:lnTo>
                <a:lnTo>
                  <a:pt x="427989" y="427989"/>
                </a:lnTo>
                <a:lnTo>
                  <a:pt x="421640" y="421640"/>
                </a:lnTo>
                <a:close/>
              </a:path>
              <a:path w="2496820" h="2496820">
                <a:moveTo>
                  <a:pt x="427990" y="427990"/>
                </a:moveTo>
                <a:lnTo>
                  <a:pt x="408661" y="427990"/>
                </a:lnTo>
                <a:lnTo>
                  <a:pt x="415008" y="434339"/>
                </a:lnTo>
                <a:lnTo>
                  <a:pt x="434339" y="434339"/>
                </a:lnTo>
                <a:lnTo>
                  <a:pt x="427990" y="427990"/>
                </a:lnTo>
                <a:close/>
              </a:path>
              <a:path w="2496820" h="2496820">
                <a:moveTo>
                  <a:pt x="434340" y="434340"/>
                </a:moveTo>
                <a:lnTo>
                  <a:pt x="415008" y="434340"/>
                </a:lnTo>
                <a:lnTo>
                  <a:pt x="421356" y="440689"/>
                </a:lnTo>
                <a:lnTo>
                  <a:pt x="440689" y="440689"/>
                </a:lnTo>
                <a:lnTo>
                  <a:pt x="434340" y="434340"/>
                </a:lnTo>
                <a:close/>
              </a:path>
              <a:path w="2496820" h="2496820">
                <a:moveTo>
                  <a:pt x="440690" y="440690"/>
                </a:moveTo>
                <a:lnTo>
                  <a:pt x="421356" y="440690"/>
                </a:lnTo>
                <a:lnTo>
                  <a:pt x="427703" y="447039"/>
                </a:lnTo>
                <a:lnTo>
                  <a:pt x="447039" y="447039"/>
                </a:lnTo>
                <a:lnTo>
                  <a:pt x="440690" y="440690"/>
                </a:lnTo>
                <a:close/>
              </a:path>
              <a:path w="2496820" h="2496820">
                <a:moveTo>
                  <a:pt x="447040" y="447040"/>
                </a:moveTo>
                <a:lnTo>
                  <a:pt x="427703" y="447040"/>
                </a:lnTo>
                <a:lnTo>
                  <a:pt x="434050" y="453389"/>
                </a:lnTo>
                <a:lnTo>
                  <a:pt x="453389" y="453389"/>
                </a:lnTo>
                <a:lnTo>
                  <a:pt x="447040" y="447040"/>
                </a:lnTo>
                <a:close/>
              </a:path>
              <a:path w="2496820" h="2496820">
                <a:moveTo>
                  <a:pt x="453390" y="453390"/>
                </a:moveTo>
                <a:lnTo>
                  <a:pt x="434050" y="453390"/>
                </a:lnTo>
                <a:lnTo>
                  <a:pt x="440397" y="459740"/>
                </a:lnTo>
                <a:lnTo>
                  <a:pt x="459740" y="459740"/>
                </a:lnTo>
                <a:lnTo>
                  <a:pt x="453390" y="453390"/>
                </a:lnTo>
                <a:close/>
              </a:path>
              <a:path w="2496820" h="2496820">
                <a:moveTo>
                  <a:pt x="459740" y="459740"/>
                </a:moveTo>
                <a:lnTo>
                  <a:pt x="440397" y="459740"/>
                </a:lnTo>
                <a:lnTo>
                  <a:pt x="446745" y="466089"/>
                </a:lnTo>
                <a:lnTo>
                  <a:pt x="466089" y="466089"/>
                </a:lnTo>
                <a:lnTo>
                  <a:pt x="459740" y="459740"/>
                </a:lnTo>
                <a:close/>
              </a:path>
              <a:path w="2496820" h="2496820">
                <a:moveTo>
                  <a:pt x="466090" y="466090"/>
                </a:moveTo>
                <a:lnTo>
                  <a:pt x="446745" y="466090"/>
                </a:lnTo>
                <a:lnTo>
                  <a:pt x="453092" y="472439"/>
                </a:lnTo>
                <a:lnTo>
                  <a:pt x="472439" y="472439"/>
                </a:lnTo>
                <a:lnTo>
                  <a:pt x="466090" y="466090"/>
                </a:lnTo>
                <a:close/>
              </a:path>
              <a:path w="2496820" h="2496820">
                <a:moveTo>
                  <a:pt x="472440" y="472440"/>
                </a:moveTo>
                <a:lnTo>
                  <a:pt x="453092" y="472440"/>
                </a:lnTo>
                <a:lnTo>
                  <a:pt x="459439" y="478789"/>
                </a:lnTo>
                <a:lnTo>
                  <a:pt x="478789" y="478789"/>
                </a:lnTo>
                <a:lnTo>
                  <a:pt x="472440" y="472440"/>
                </a:lnTo>
                <a:close/>
              </a:path>
              <a:path w="2496820" h="2496820">
                <a:moveTo>
                  <a:pt x="478790" y="478790"/>
                </a:moveTo>
                <a:lnTo>
                  <a:pt x="459439" y="478790"/>
                </a:lnTo>
                <a:lnTo>
                  <a:pt x="465786" y="485139"/>
                </a:lnTo>
                <a:lnTo>
                  <a:pt x="485139" y="485139"/>
                </a:lnTo>
                <a:lnTo>
                  <a:pt x="478790" y="478790"/>
                </a:lnTo>
                <a:close/>
              </a:path>
              <a:path w="2496820" h="2496820">
                <a:moveTo>
                  <a:pt x="485140" y="485140"/>
                </a:moveTo>
                <a:lnTo>
                  <a:pt x="465786" y="485140"/>
                </a:lnTo>
                <a:lnTo>
                  <a:pt x="472134" y="491489"/>
                </a:lnTo>
                <a:lnTo>
                  <a:pt x="491489" y="491489"/>
                </a:lnTo>
                <a:lnTo>
                  <a:pt x="485140" y="485140"/>
                </a:lnTo>
                <a:close/>
              </a:path>
              <a:path w="2496820" h="2496820">
                <a:moveTo>
                  <a:pt x="491490" y="491490"/>
                </a:moveTo>
                <a:lnTo>
                  <a:pt x="472134" y="491490"/>
                </a:lnTo>
                <a:lnTo>
                  <a:pt x="478481" y="497839"/>
                </a:lnTo>
                <a:lnTo>
                  <a:pt x="497839" y="497839"/>
                </a:lnTo>
                <a:lnTo>
                  <a:pt x="491490" y="491490"/>
                </a:lnTo>
                <a:close/>
              </a:path>
              <a:path w="2496820" h="2496820">
                <a:moveTo>
                  <a:pt x="497840" y="497840"/>
                </a:moveTo>
                <a:lnTo>
                  <a:pt x="478481" y="497840"/>
                </a:lnTo>
                <a:lnTo>
                  <a:pt x="484828" y="504189"/>
                </a:lnTo>
                <a:lnTo>
                  <a:pt x="504189" y="504189"/>
                </a:lnTo>
                <a:lnTo>
                  <a:pt x="497840" y="497840"/>
                </a:lnTo>
                <a:close/>
              </a:path>
              <a:path w="2496820" h="2496820">
                <a:moveTo>
                  <a:pt x="504190" y="504190"/>
                </a:moveTo>
                <a:lnTo>
                  <a:pt x="484828" y="504190"/>
                </a:lnTo>
                <a:lnTo>
                  <a:pt x="491176" y="510539"/>
                </a:lnTo>
                <a:lnTo>
                  <a:pt x="510539" y="510539"/>
                </a:lnTo>
                <a:lnTo>
                  <a:pt x="504190" y="504190"/>
                </a:lnTo>
                <a:close/>
              </a:path>
              <a:path w="2496820" h="2496820">
                <a:moveTo>
                  <a:pt x="510540" y="510540"/>
                </a:moveTo>
                <a:lnTo>
                  <a:pt x="491176" y="510540"/>
                </a:lnTo>
                <a:lnTo>
                  <a:pt x="497523" y="516889"/>
                </a:lnTo>
                <a:lnTo>
                  <a:pt x="516889" y="516889"/>
                </a:lnTo>
                <a:lnTo>
                  <a:pt x="510540" y="510540"/>
                </a:lnTo>
                <a:close/>
              </a:path>
              <a:path w="2496820" h="2496820">
                <a:moveTo>
                  <a:pt x="516890" y="516890"/>
                </a:moveTo>
                <a:lnTo>
                  <a:pt x="497523" y="516890"/>
                </a:lnTo>
                <a:lnTo>
                  <a:pt x="503870" y="523239"/>
                </a:lnTo>
                <a:lnTo>
                  <a:pt x="523239" y="523239"/>
                </a:lnTo>
                <a:lnTo>
                  <a:pt x="516890" y="516890"/>
                </a:lnTo>
                <a:close/>
              </a:path>
              <a:path w="2496820" h="2496820">
                <a:moveTo>
                  <a:pt x="523240" y="523240"/>
                </a:moveTo>
                <a:lnTo>
                  <a:pt x="503870" y="523240"/>
                </a:lnTo>
                <a:lnTo>
                  <a:pt x="510217" y="529589"/>
                </a:lnTo>
                <a:lnTo>
                  <a:pt x="529589" y="529589"/>
                </a:lnTo>
                <a:lnTo>
                  <a:pt x="523240" y="523240"/>
                </a:lnTo>
                <a:close/>
              </a:path>
              <a:path w="2496820" h="2496820">
                <a:moveTo>
                  <a:pt x="529590" y="529590"/>
                </a:moveTo>
                <a:lnTo>
                  <a:pt x="510217" y="529590"/>
                </a:lnTo>
                <a:lnTo>
                  <a:pt x="516565" y="535940"/>
                </a:lnTo>
                <a:lnTo>
                  <a:pt x="535940" y="535940"/>
                </a:lnTo>
                <a:lnTo>
                  <a:pt x="529590" y="529590"/>
                </a:lnTo>
                <a:close/>
              </a:path>
              <a:path w="2496820" h="2496820">
                <a:moveTo>
                  <a:pt x="535940" y="535940"/>
                </a:moveTo>
                <a:lnTo>
                  <a:pt x="516565" y="535940"/>
                </a:lnTo>
                <a:lnTo>
                  <a:pt x="522912" y="542289"/>
                </a:lnTo>
                <a:lnTo>
                  <a:pt x="542289" y="542289"/>
                </a:lnTo>
                <a:lnTo>
                  <a:pt x="535940" y="535940"/>
                </a:lnTo>
                <a:close/>
              </a:path>
              <a:path w="2496820" h="2496820">
                <a:moveTo>
                  <a:pt x="542290" y="542290"/>
                </a:moveTo>
                <a:lnTo>
                  <a:pt x="522912" y="542290"/>
                </a:lnTo>
                <a:lnTo>
                  <a:pt x="529259" y="548639"/>
                </a:lnTo>
                <a:lnTo>
                  <a:pt x="548639" y="548639"/>
                </a:lnTo>
                <a:lnTo>
                  <a:pt x="542290" y="542290"/>
                </a:lnTo>
                <a:close/>
              </a:path>
              <a:path w="2496820" h="2496820">
                <a:moveTo>
                  <a:pt x="548640" y="548640"/>
                </a:moveTo>
                <a:lnTo>
                  <a:pt x="529259" y="548640"/>
                </a:lnTo>
                <a:lnTo>
                  <a:pt x="535606" y="554989"/>
                </a:lnTo>
                <a:lnTo>
                  <a:pt x="554989" y="554989"/>
                </a:lnTo>
                <a:lnTo>
                  <a:pt x="548640" y="548640"/>
                </a:lnTo>
                <a:close/>
              </a:path>
              <a:path w="2496820" h="2496820">
                <a:moveTo>
                  <a:pt x="554990" y="554990"/>
                </a:moveTo>
                <a:lnTo>
                  <a:pt x="535606" y="554990"/>
                </a:lnTo>
                <a:lnTo>
                  <a:pt x="541954" y="561339"/>
                </a:lnTo>
                <a:lnTo>
                  <a:pt x="561339" y="561339"/>
                </a:lnTo>
                <a:lnTo>
                  <a:pt x="554990" y="554990"/>
                </a:lnTo>
                <a:close/>
              </a:path>
              <a:path w="2496820" h="2496820">
                <a:moveTo>
                  <a:pt x="561340" y="561340"/>
                </a:moveTo>
                <a:lnTo>
                  <a:pt x="541954" y="561340"/>
                </a:lnTo>
                <a:lnTo>
                  <a:pt x="548301" y="567689"/>
                </a:lnTo>
                <a:lnTo>
                  <a:pt x="567689" y="567689"/>
                </a:lnTo>
                <a:lnTo>
                  <a:pt x="561340" y="561340"/>
                </a:lnTo>
                <a:close/>
              </a:path>
              <a:path w="2496820" h="2496820">
                <a:moveTo>
                  <a:pt x="567690" y="567690"/>
                </a:moveTo>
                <a:lnTo>
                  <a:pt x="548301" y="567690"/>
                </a:lnTo>
                <a:lnTo>
                  <a:pt x="554648" y="574039"/>
                </a:lnTo>
                <a:lnTo>
                  <a:pt x="574039" y="574039"/>
                </a:lnTo>
                <a:lnTo>
                  <a:pt x="567690" y="567690"/>
                </a:lnTo>
                <a:close/>
              </a:path>
              <a:path w="2496820" h="2496820">
                <a:moveTo>
                  <a:pt x="574040" y="574040"/>
                </a:moveTo>
                <a:lnTo>
                  <a:pt x="554648" y="574040"/>
                </a:lnTo>
                <a:lnTo>
                  <a:pt x="560995" y="580389"/>
                </a:lnTo>
                <a:lnTo>
                  <a:pt x="580390" y="580389"/>
                </a:lnTo>
                <a:lnTo>
                  <a:pt x="574040" y="574040"/>
                </a:lnTo>
                <a:close/>
              </a:path>
              <a:path w="2496820" h="2496820">
                <a:moveTo>
                  <a:pt x="580390" y="580390"/>
                </a:moveTo>
                <a:lnTo>
                  <a:pt x="560995" y="580390"/>
                </a:lnTo>
                <a:lnTo>
                  <a:pt x="567343" y="586739"/>
                </a:lnTo>
                <a:lnTo>
                  <a:pt x="586739" y="586739"/>
                </a:lnTo>
                <a:lnTo>
                  <a:pt x="580390" y="580390"/>
                </a:lnTo>
                <a:close/>
              </a:path>
              <a:path w="2496820" h="2496820">
                <a:moveTo>
                  <a:pt x="586740" y="586740"/>
                </a:moveTo>
                <a:lnTo>
                  <a:pt x="567343" y="586740"/>
                </a:lnTo>
                <a:lnTo>
                  <a:pt x="573690" y="593089"/>
                </a:lnTo>
                <a:lnTo>
                  <a:pt x="593089" y="593089"/>
                </a:lnTo>
                <a:lnTo>
                  <a:pt x="586740" y="586740"/>
                </a:lnTo>
                <a:close/>
              </a:path>
              <a:path w="2496820" h="2496820">
                <a:moveTo>
                  <a:pt x="593090" y="593090"/>
                </a:moveTo>
                <a:lnTo>
                  <a:pt x="573690" y="593090"/>
                </a:lnTo>
                <a:lnTo>
                  <a:pt x="580037" y="599440"/>
                </a:lnTo>
                <a:lnTo>
                  <a:pt x="599440" y="599440"/>
                </a:lnTo>
                <a:lnTo>
                  <a:pt x="593090" y="593090"/>
                </a:lnTo>
                <a:close/>
              </a:path>
              <a:path w="2496820" h="2496820">
                <a:moveTo>
                  <a:pt x="599440" y="599440"/>
                </a:moveTo>
                <a:lnTo>
                  <a:pt x="580037" y="599440"/>
                </a:lnTo>
                <a:lnTo>
                  <a:pt x="586385" y="605789"/>
                </a:lnTo>
                <a:lnTo>
                  <a:pt x="605789" y="605789"/>
                </a:lnTo>
                <a:lnTo>
                  <a:pt x="599440" y="599440"/>
                </a:lnTo>
                <a:close/>
              </a:path>
              <a:path w="2496820" h="2496820">
                <a:moveTo>
                  <a:pt x="605790" y="605790"/>
                </a:moveTo>
                <a:lnTo>
                  <a:pt x="586385" y="605790"/>
                </a:lnTo>
                <a:lnTo>
                  <a:pt x="592732" y="612139"/>
                </a:lnTo>
                <a:lnTo>
                  <a:pt x="612139" y="612139"/>
                </a:lnTo>
                <a:lnTo>
                  <a:pt x="605790" y="605790"/>
                </a:lnTo>
                <a:close/>
              </a:path>
              <a:path w="2496820" h="2496820">
                <a:moveTo>
                  <a:pt x="612140" y="612140"/>
                </a:moveTo>
                <a:lnTo>
                  <a:pt x="592732" y="612140"/>
                </a:lnTo>
                <a:lnTo>
                  <a:pt x="605426" y="624839"/>
                </a:lnTo>
                <a:lnTo>
                  <a:pt x="624839" y="624839"/>
                </a:lnTo>
                <a:lnTo>
                  <a:pt x="612140" y="612140"/>
                </a:lnTo>
                <a:close/>
              </a:path>
              <a:path w="2496820" h="2496820">
                <a:moveTo>
                  <a:pt x="624840" y="624840"/>
                </a:moveTo>
                <a:lnTo>
                  <a:pt x="605426" y="624840"/>
                </a:lnTo>
                <a:lnTo>
                  <a:pt x="611774" y="631190"/>
                </a:lnTo>
                <a:lnTo>
                  <a:pt x="631190" y="631190"/>
                </a:lnTo>
                <a:lnTo>
                  <a:pt x="624840" y="624840"/>
                </a:lnTo>
                <a:close/>
              </a:path>
              <a:path w="2496820" h="2496820">
                <a:moveTo>
                  <a:pt x="631190" y="631190"/>
                </a:moveTo>
                <a:lnTo>
                  <a:pt x="611774" y="631190"/>
                </a:lnTo>
                <a:lnTo>
                  <a:pt x="624468" y="643889"/>
                </a:lnTo>
                <a:lnTo>
                  <a:pt x="643889" y="643889"/>
                </a:lnTo>
                <a:lnTo>
                  <a:pt x="631190" y="631190"/>
                </a:lnTo>
                <a:close/>
              </a:path>
              <a:path w="2496820" h="2496820">
                <a:moveTo>
                  <a:pt x="643890" y="643890"/>
                </a:moveTo>
                <a:lnTo>
                  <a:pt x="624468" y="643890"/>
                </a:lnTo>
                <a:lnTo>
                  <a:pt x="630815" y="650239"/>
                </a:lnTo>
                <a:lnTo>
                  <a:pt x="650239" y="650239"/>
                </a:lnTo>
                <a:lnTo>
                  <a:pt x="643890" y="643890"/>
                </a:lnTo>
                <a:close/>
              </a:path>
              <a:path w="2496820" h="2496820">
                <a:moveTo>
                  <a:pt x="650240" y="650240"/>
                </a:moveTo>
                <a:lnTo>
                  <a:pt x="630815" y="650240"/>
                </a:lnTo>
                <a:lnTo>
                  <a:pt x="637163" y="656589"/>
                </a:lnTo>
                <a:lnTo>
                  <a:pt x="656589" y="656589"/>
                </a:lnTo>
                <a:lnTo>
                  <a:pt x="650240" y="650240"/>
                </a:lnTo>
                <a:close/>
              </a:path>
              <a:path w="2496820" h="2496820">
                <a:moveTo>
                  <a:pt x="656590" y="656590"/>
                </a:moveTo>
                <a:lnTo>
                  <a:pt x="637163" y="656590"/>
                </a:lnTo>
                <a:lnTo>
                  <a:pt x="643510" y="662939"/>
                </a:lnTo>
                <a:lnTo>
                  <a:pt x="662939" y="662939"/>
                </a:lnTo>
                <a:lnTo>
                  <a:pt x="656590" y="656590"/>
                </a:lnTo>
                <a:close/>
              </a:path>
              <a:path w="2496820" h="2496820">
                <a:moveTo>
                  <a:pt x="662940" y="662940"/>
                </a:moveTo>
                <a:lnTo>
                  <a:pt x="643510" y="662940"/>
                </a:lnTo>
                <a:lnTo>
                  <a:pt x="649857" y="669289"/>
                </a:lnTo>
                <a:lnTo>
                  <a:pt x="669289" y="669289"/>
                </a:lnTo>
                <a:lnTo>
                  <a:pt x="662940" y="662940"/>
                </a:lnTo>
                <a:close/>
              </a:path>
              <a:path w="2496820" h="2496820">
                <a:moveTo>
                  <a:pt x="669290" y="669290"/>
                </a:moveTo>
                <a:lnTo>
                  <a:pt x="649857" y="669290"/>
                </a:lnTo>
                <a:lnTo>
                  <a:pt x="656204" y="675639"/>
                </a:lnTo>
                <a:lnTo>
                  <a:pt x="675639" y="675639"/>
                </a:lnTo>
                <a:lnTo>
                  <a:pt x="669290" y="669290"/>
                </a:lnTo>
                <a:close/>
              </a:path>
              <a:path w="2496820" h="2496820">
                <a:moveTo>
                  <a:pt x="675640" y="675640"/>
                </a:moveTo>
                <a:lnTo>
                  <a:pt x="656204" y="675640"/>
                </a:lnTo>
                <a:lnTo>
                  <a:pt x="662552" y="681989"/>
                </a:lnTo>
                <a:lnTo>
                  <a:pt x="681989" y="681989"/>
                </a:lnTo>
                <a:lnTo>
                  <a:pt x="675640" y="675640"/>
                </a:lnTo>
                <a:close/>
              </a:path>
              <a:path w="2496820" h="2496820">
                <a:moveTo>
                  <a:pt x="681990" y="681990"/>
                </a:moveTo>
                <a:lnTo>
                  <a:pt x="662552" y="681990"/>
                </a:lnTo>
                <a:lnTo>
                  <a:pt x="668899" y="688339"/>
                </a:lnTo>
                <a:lnTo>
                  <a:pt x="688339" y="688339"/>
                </a:lnTo>
                <a:lnTo>
                  <a:pt x="681990" y="681990"/>
                </a:lnTo>
                <a:close/>
              </a:path>
              <a:path w="2496820" h="2496820">
                <a:moveTo>
                  <a:pt x="688340" y="688340"/>
                </a:moveTo>
                <a:lnTo>
                  <a:pt x="668899" y="688340"/>
                </a:lnTo>
                <a:lnTo>
                  <a:pt x="675246" y="694689"/>
                </a:lnTo>
                <a:lnTo>
                  <a:pt x="694689" y="694689"/>
                </a:lnTo>
                <a:lnTo>
                  <a:pt x="688340" y="688340"/>
                </a:lnTo>
                <a:close/>
              </a:path>
              <a:path w="2496820" h="2496820">
                <a:moveTo>
                  <a:pt x="694690" y="694690"/>
                </a:moveTo>
                <a:lnTo>
                  <a:pt x="675246" y="694690"/>
                </a:lnTo>
                <a:lnTo>
                  <a:pt x="681594" y="701039"/>
                </a:lnTo>
                <a:lnTo>
                  <a:pt x="701039" y="701039"/>
                </a:lnTo>
                <a:lnTo>
                  <a:pt x="694690" y="694690"/>
                </a:lnTo>
                <a:close/>
              </a:path>
              <a:path w="2496820" h="2496820">
                <a:moveTo>
                  <a:pt x="701040" y="701040"/>
                </a:moveTo>
                <a:lnTo>
                  <a:pt x="681594" y="701040"/>
                </a:lnTo>
                <a:lnTo>
                  <a:pt x="687941" y="707389"/>
                </a:lnTo>
                <a:lnTo>
                  <a:pt x="707389" y="707389"/>
                </a:lnTo>
                <a:lnTo>
                  <a:pt x="701040" y="701040"/>
                </a:lnTo>
                <a:close/>
              </a:path>
              <a:path w="2496820" h="2496820">
                <a:moveTo>
                  <a:pt x="707390" y="707390"/>
                </a:moveTo>
                <a:lnTo>
                  <a:pt x="687941" y="707390"/>
                </a:lnTo>
                <a:lnTo>
                  <a:pt x="694288" y="713739"/>
                </a:lnTo>
                <a:lnTo>
                  <a:pt x="713739" y="713739"/>
                </a:lnTo>
                <a:lnTo>
                  <a:pt x="707390" y="707390"/>
                </a:lnTo>
                <a:close/>
              </a:path>
              <a:path w="2496820" h="2496820">
                <a:moveTo>
                  <a:pt x="713740" y="713740"/>
                </a:moveTo>
                <a:lnTo>
                  <a:pt x="694288" y="713740"/>
                </a:lnTo>
                <a:lnTo>
                  <a:pt x="700635" y="720089"/>
                </a:lnTo>
                <a:lnTo>
                  <a:pt x="720089" y="720089"/>
                </a:lnTo>
                <a:lnTo>
                  <a:pt x="713740" y="713740"/>
                </a:lnTo>
                <a:close/>
              </a:path>
              <a:path w="2496820" h="2496820">
                <a:moveTo>
                  <a:pt x="720090" y="720090"/>
                </a:moveTo>
                <a:lnTo>
                  <a:pt x="700635" y="720090"/>
                </a:lnTo>
                <a:lnTo>
                  <a:pt x="706983" y="726439"/>
                </a:lnTo>
                <a:lnTo>
                  <a:pt x="726439" y="726439"/>
                </a:lnTo>
                <a:lnTo>
                  <a:pt x="720090" y="720090"/>
                </a:lnTo>
                <a:close/>
              </a:path>
              <a:path w="2496820" h="2496820">
                <a:moveTo>
                  <a:pt x="726440" y="726440"/>
                </a:moveTo>
                <a:lnTo>
                  <a:pt x="706983" y="726440"/>
                </a:lnTo>
                <a:lnTo>
                  <a:pt x="713330" y="732789"/>
                </a:lnTo>
                <a:lnTo>
                  <a:pt x="732789" y="732789"/>
                </a:lnTo>
                <a:lnTo>
                  <a:pt x="726440" y="726440"/>
                </a:lnTo>
                <a:close/>
              </a:path>
              <a:path w="2496820" h="2496820">
                <a:moveTo>
                  <a:pt x="732790" y="732790"/>
                </a:moveTo>
                <a:lnTo>
                  <a:pt x="713330" y="732790"/>
                </a:lnTo>
                <a:lnTo>
                  <a:pt x="719677" y="739139"/>
                </a:lnTo>
                <a:lnTo>
                  <a:pt x="739139" y="739139"/>
                </a:lnTo>
                <a:lnTo>
                  <a:pt x="732790" y="732790"/>
                </a:lnTo>
                <a:close/>
              </a:path>
              <a:path w="2496820" h="2496820">
                <a:moveTo>
                  <a:pt x="739140" y="739140"/>
                </a:moveTo>
                <a:lnTo>
                  <a:pt x="719677" y="739140"/>
                </a:lnTo>
                <a:lnTo>
                  <a:pt x="726024" y="745489"/>
                </a:lnTo>
                <a:lnTo>
                  <a:pt x="745489" y="745489"/>
                </a:lnTo>
                <a:lnTo>
                  <a:pt x="739140" y="739140"/>
                </a:lnTo>
                <a:close/>
              </a:path>
              <a:path w="2496820" h="2496820">
                <a:moveTo>
                  <a:pt x="745490" y="745490"/>
                </a:moveTo>
                <a:lnTo>
                  <a:pt x="726024" y="745490"/>
                </a:lnTo>
                <a:lnTo>
                  <a:pt x="732372" y="751839"/>
                </a:lnTo>
                <a:lnTo>
                  <a:pt x="751839" y="751839"/>
                </a:lnTo>
                <a:lnTo>
                  <a:pt x="745490" y="745490"/>
                </a:lnTo>
                <a:close/>
              </a:path>
              <a:path w="2496820" h="2496820">
                <a:moveTo>
                  <a:pt x="751840" y="751840"/>
                </a:moveTo>
                <a:lnTo>
                  <a:pt x="732372" y="751840"/>
                </a:lnTo>
                <a:lnTo>
                  <a:pt x="738719" y="758189"/>
                </a:lnTo>
                <a:lnTo>
                  <a:pt x="758189" y="758189"/>
                </a:lnTo>
                <a:lnTo>
                  <a:pt x="751840" y="751840"/>
                </a:lnTo>
                <a:close/>
              </a:path>
              <a:path w="2496820" h="2496820">
                <a:moveTo>
                  <a:pt x="758190" y="758190"/>
                </a:moveTo>
                <a:lnTo>
                  <a:pt x="738719" y="758190"/>
                </a:lnTo>
                <a:lnTo>
                  <a:pt x="745066" y="764539"/>
                </a:lnTo>
                <a:lnTo>
                  <a:pt x="764539" y="764539"/>
                </a:lnTo>
                <a:lnTo>
                  <a:pt x="758190" y="758190"/>
                </a:lnTo>
                <a:close/>
              </a:path>
              <a:path w="2496820" h="2496820">
                <a:moveTo>
                  <a:pt x="764540" y="764540"/>
                </a:moveTo>
                <a:lnTo>
                  <a:pt x="745066" y="764540"/>
                </a:lnTo>
                <a:lnTo>
                  <a:pt x="751413" y="770889"/>
                </a:lnTo>
                <a:lnTo>
                  <a:pt x="770890" y="770889"/>
                </a:lnTo>
                <a:lnTo>
                  <a:pt x="764540" y="764540"/>
                </a:lnTo>
                <a:close/>
              </a:path>
              <a:path w="2496820" h="2496820">
                <a:moveTo>
                  <a:pt x="770890" y="770890"/>
                </a:moveTo>
                <a:lnTo>
                  <a:pt x="751413" y="770890"/>
                </a:lnTo>
                <a:lnTo>
                  <a:pt x="757761" y="777240"/>
                </a:lnTo>
                <a:lnTo>
                  <a:pt x="777240" y="777240"/>
                </a:lnTo>
                <a:lnTo>
                  <a:pt x="770890" y="770890"/>
                </a:lnTo>
                <a:close/>
              </a:path>
              <a:path w="2496820" h="2496820">
                <a:moveTo>
                  <a:pt x="777240" y="777240"/>
                </a:moveTo>
                <a:lnTo>
                  <a:pt x="757761" y="777240"/>
                </a:lnTo>
                <a:lnTo>
                  <a:pt x="764108" y="783589"/>
                </a:lnTo>
                <a:lnTo>
                  <a:pt x="783589" y="783589"/>
                </a:lnTo>
                <a:lnTo>
                  <a:pt x="777240" y="777240"/>
                </a:lnTo>
                <a:close/>
              </a:path>
              <a:path w="2496820" h="2496820">
                <a:moveTo>
                  <a:pt x="783590" y="783590"/>
                </a:moveTo>
                <a:lnTo>
                  <a:pt x="764108" y="783590"/>
                </a:lnTo>
                <a:lnTo>
                  <a:pt x="770455" y="789940"/>
                </a:lnTo>
                <a:lnTo>
                  <a:pt x="789940" y="789940"/>
                </a:lnTo>
                <a:lnTo>
                  <a:pt x="783590" y="783590"/>
                </a:lnTo>
                <a:close/>
              </a:path>
              <a:path w="2496820" h="2496820">
                <a:moveTo>
                  <a:pt x="789940" y="789940"/>
                </a:moveTo>
                <a:lnTo>
                  <a:pt x="770455" y="789940"/>
                </a:lnTo>
                <a:lnTo>
                  <a:pt x="783150" y="802639"/>
                </a:lnTo>
                <a:lnTo>
                  <a:pt x="802639" y="802639"/>
                </a:lnTo>
                <a:lnTo>
                  <a:pt x="789940" y="789940"/>
                </a:lnTo>
                <a:close/>
              </a:path>
              <a:path w="2496820" h="2496820">
                <a:moveTo>
                  <a:pt x="802640" y="802640"/>
                </a:moveTo>
                <a:lnTo>
                  <a:pt x="783150" y="802640"/>
                </a:lnTo>
                <a:lnTo>
                  <a:pt x="789497" y="808989"/>
                </a:lnTo>
                <a:lnTo>
                  <a:pt x="808989" y="808989"/>
                </a:lnTo>
                <a:lnTo>
                  <a:pt x="802640" y="802640"/>
                </a:lnTo>
                <a:close/>
              </a:path>
              <a:path w="2496820" h="2496820">
                <a:moveTo>
                  <a:pt x="808990" y="808990"/>
                </a:moveTo>
                <a:lnTo>
                  <a:pt x="789497" y="808990"/>
                </a:lnTo>
                <a:lnTo>
                  <a:pt x="795844" y="815339"/>
                </a:lnTo>
                <a:lnTo>
                  <a:pt x="815340" y="815339"/>
                </a:lnTo>
                <a:lnTo>
                  <a:pt x="808990" y="808990"/>
                </a:lnTo>
                <a:close/>
              </a:path>
              <a:path w="2496820" h="2496820">
                <a:moveTo>
                  <a:pt x="815340" y="815340"/>
                </a:moveTo>
                <a:lnTo>
                  <a:pt x="795844" y="815340"/>
                </a:lnTo>
                <a:lnTo>
                  <a:pt x="802192" y="821689"/>
                </a:lnTo>
                <a:lnTo>
                  <a:pt x="821689" y="821689"/>
                </a:lnTo>
                <a:lnTo>
                  <a:pt x="815340" y="815340"/>
                </a:lnTo>
                <a:close/>
              </a:path>
              <a:path w="2496820" h="2496820">
                <a:moveTo>
                  <a:pt x="821690" y="821690"/>
                </a:moveTo>
                <a:lnTo>
                  <a:pt x="802192" y="821690"/>
                </a:lnTo>
                <a:lnTo>
                  <a:pt x="808539" y="828039"/>
                </a:lnTo>
                <a:lnTo>
                  <a:pt x="828039" y="828039"/>
                </a:lnTo>
                <a:lnTo>
                  <a:pt x="821690" y="821690"/>
                </a:lnTo>
                <a:close/>
              </a:path>
              <a:path w="2496820" h="2496820">
                <a:moveTo>
                  <a:pt x="828040" y="828040"/>
                </a:moveTo>
                <a:lnTo>
                  <a:pt x="808539" y="828040"/>
                </a:lnTo>
                <a:lnTo>
                  <a:pt x="814886" y="834389"/>
                </a:lnTo>
                <a:lnTo>
                  <a:pt x="834389" y="834389"/>
                </a:lnTo>
                <a:lnTo>
                  <a:pt x="828040" y="828040"/>
                </a:lnTo>
                <a:close/>
              </a:path>
              <a:path w="2496820" h="2496820">
                <a:moveTo>
                  <a:pt x="834390" y="834390"/>
                </a:moveTo>
                <a:lnTo>
                  <a:pt x="814886" y="834390"/>
                </a:lnTo>
                <a:lnTo>
                  <a:pt x="821233" y="840739"/>
                </a:lnTo>
                <a:lnTo>
                  <a:pt x="840739" y="840739"/>
                </a:lnTo>
                <a:lnTo>
                  <a:pt x="834390" y="834390"/>
                </a:lnTo>
                <a:close/>
              </a:path>
              <a:path w="2496820" h="2496820">
                <a:moveTo>
                  <a:pt x="840740" y="840740"/>
                </a:moveTo>
                <a:lnTo>
                  <a:pt x="821233" y="840740"/>
                </a:lnTo>
                <a:lnTo>
                  <a:pt x="827581" y="847089"/>
                </a:lnTo>
                <a:lnTo>
                  <a:pt x="847090" y="847089"/>
                </a:lnTo>
                <a:lnTo>
                  <a:pt x="840740" y="840740"/>
                </a:lnTo>
                <a:close/>
              </a:path>
              <a:path w="2496820" h="2496820">
                <a:moveTo>
                  <a:pt x="847090" y="847090"/>
                </a:moveTo>
                <a:lnTo>
                  <a:pt x="827581" y="847090"/>
                </a:lnTo>
                <a:lnTo>
                  <a:pt x="833928" y="853439"/>
                </a:lnTo>
                <a:lnTo>
                  <a:pt x="853439" y="853439"/>
                </a:lnTo>
                <a:lnTo>
                  <a:pt x="847090" y="847090"/>
                </a:lnTo>
                <a:close/>
              </a:path>
              <a:path w="2496820" h="2496820">
                <a:moveTo>
                  <a:pt x="853440" y="853440"/>
                </a:moveTo>
                <a:lnTo>
                  <a:pt x="833928" y="853440"/>
                </a:lnTo>
                <a:lnTo>
                  <a:pt x="840275" y="859789"/>
                </a:lnTo>
                <a:lnTo>
                  <a:pt x="859789" y="859789"/>
                </a:lnTo>
                <a:lnTo>
                  <a:pt x="853440" y="853440"/>
                </a:lnTo>
                <a:close/>
              </a:path>
              <a:path w="2496820" h="2496820">
                <a:moveTo>
                  <a:pt x="859790" y="859790"/>
                </a:moveTo>
                <a:lnTo>
                  <a:pt x="840275" y="859790"/>
                </a:lnTo>
                <a:lnTo>
                  <a:pt x="846622" y="866139"/>
                </a:lnTo>
                <a:lnTo>
                  <a:pt x="866139" y="866139"/>
                </a:lnTo>
                <a:lnTo>
                  <a:pt x="859790" y="859790"/>
                </a:lnTo>
                <a:close/>
              </a:path>
              <a:path w="2496820" h="2496820">
                <a:moveTo>
                  <a:pt x="866140" y="866140"/>
                </a:moveTo>
                <a:lnTo>
                  <a:pt x="846622" y="866140"/>
                </a:lnTo>
                <a:lnTo>
                  <a:pt x="852970" y="872489"/>
                </a:lnTo>
                <a:lnTo>
                  <a:pt x="872489" y="872489"/>
                </a:lnTo>
                <a:lnTo>
                  <a:pt x="866140" y="866140"/>
                </a:lnTo>
                <a:close/>
              </a:path>
              <a:path w="2496820" h="2496820">
                <a:moveTo>
                  <a:pt x="872490" y="872490"/>
                </a:moveTo>
                <a:lnTo>
                  <a:pt x="852970" y="872490"/>
                </a:lnTo>
                <a:lnTo>
                  <a:pt x="883437" y="902969"/>
                </a:lnTo>
                <a:lnTo>
                  <a:pt x="902969" y="902969"/>
                </a:lnTo>
                <a:lnTo>
                  <a:pt x="872490" y="872490"/>
                </a:lnTo>
                <a:close/>
              </a:path>
              <a:path w="2496820" h="2496820">
                <a:moveTo>
                  <a:pt x="902970" y="902970"/>
                </a:moveTo>
                <a:lnTo>
                  <a:pt x="883437" y="902970"/>
                </a:lnTo>
                <a:lnTo>
                  <a:pt x="898670" y="918210"/>
                </a:lnTo>
                <a:lnTo>
                  <a:pt x="918210" y="918210"/>
                </a:lnTo>
                <a:lnTo>
                  <a:pt x="902970" y="902970"/>
                </a:lnTo>
                <a:close/>
              </a:path>
              <a:path w="2496820" h="2496820">
                <a:moveTo>
                  <a:pt x="918210" y="918210"/>
                </a:moveTo>
                <a:lnTo>
                  <a:pt x="898670" y="918210"/>
                </a:lnTo>
                <a:lnTo>
                  <a:pt x="905017" y="924560"/>
                </a:lnTo>
                <a:lnTo>
                  <a:pt x="924560" y="924560"/>
                </a:lnTo>
                <a:lnTo>
                  <a:pt x="918210" y="918210"/>
                </a:lnTo>
                <a:close/>
              </a:path>
              <a:path w="2496820" h="2496820">
                <a:moveTo>
                  <a:pt x="924560" y="924560"/>
                </a:moveTo>
                <a:lnTo>
                  <a:pt x="905017" y="924560"/>
                </a:lnTo>
                <a:lnTo>
                  <a:pt x="946909" y="966469"/>
                </a:lnTo>
                <a:lnTo>
                  <a:pt x="966469" y="966469"/>
                </a:lnTo>
                <a:lnTo>
                  <a:pt x="924560" y="924560"/>
                </a:lnTo>
                <a:close/>
              </a:path>
              <a:path w="2496820" h="2496820">
                <a:moveTo>
                  <a:pt x="966470" y="966470"/>
                </a:moveTo>
                <a:lnTo>
                  <a:pt x="946909" y="966470"/>
                </a:lnTo>
                <a:lnTo>
                  <a:pt x="962143" y="981710"/>
                </a:lnTo>
                <a:lnTo>
                  <a:pt x="981710" y="981710"/>
                </a:lnTo>
                <a:lnTo>
                  <a:pt x="966470" y="966470"/>
                </a:lnTo>
                <a:close/>
              </a:path>
              <a:path w="2496820" h="2496820">
                <a:moveTo>
                  <a:pt x="981710" y="981710"/>
                </a:moveTo>
                <a:lnTo>
                  <a:pt x="962143" y="981710"/>
                </a:lnTo>
                <a:lnTo>
                  <a:pt x="965951" y="985519"/>
                </a:lnTo>
                <a:lnTo>
                  <a:pt x="985519" y="985519"/>
                </a:lnTo>
                <a:lnTo>
                  <a:pt x="981710" y="981710"/>
                </a:lnTo>
                <a:close/>
              </a:path>
              <a:path w="2496820" h="2496820">
                <a:moveTo>
                  <a:pt x="985520" y="985520"/>
                </a:moveTo>
                <a:lnTo>
                  <a:pt x="965951" y="985520"/>
                </a:lnTo>
                <a:lnTo>
                  <a:pt x="978646" y="998220"/>
                </a:lnTo>
                <a:lnTo>
                  <a:pt x="998220" y="998220"/>
                </a:lnTo>
                <a:lnTo>
                  <a:pt x="985520" y="985520"/>
                </a:lnTo>
                <a:close/>
              </a:path>
              <a:path w="2496820" h="2496820">
                <a:moveTo>
                  <a:pt x="998220" y="998220"/>
                </a:moveTo>
                <a:lnTo>
                  <a:pt x="978646" y="998220"/>
                </a:lnTo>
                <a:lnTo>
                  <a:pt x="991340" y="1010919"/>
                </a:lnTo>
                <a:lnTo>
                  <a:pt x="1010919" y="1010919"/>
                </a:lnTo>
                <a:lnTo>
                  <a:pt x="998220" y="998220"/>
                </a:lnTo>
                <a:close/>
              </a:path>
              <a:path w="2496820" h="2496820">
                <a:moveTo>
                  <a:pt x="1010920" y="1010920"/>
                </a:moveTo>
                <a:lnTo>
                  <a:pt x="991340" y="1010920"/>
                </a:lnTo>
                <a:lnTo>
                  <a:pt x="1004035" y="1023619"/>
                </a:lnTo>
                <a:lnTo>
                  <a:pt x="1023619" y="1023619"/>
                </a:lnTo>
                <a:lnTo>
                  <a:pt x="1010920" y="1010920"/>
                </a:lnTo>
                <a:close/>
              </a:path>
              <a:path w="2496820" h="2496820">
                <a:moveTo>
                  <a:pt x="1023620" y="1023620"/>
                </a:moveTo>
                <a:lnTo>
                  <a:pt x="1004035" y="1023620"/>
                </a:lnTo>
                <a:lnTo>
                  <a:pt x="1006573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2496820" h="2496820">
                <a:moveTo>
                  <a:pt x="1026160" y="1026160"/>
                </a:moveTo>
                <a:lnTo>
                  <a:pt x="1006573" y="1026160"/>
                </a:lnTo>
                <a:lnTo>
                  <a:pt x="1012921" y="1032510"/>
                </a:lnTo>
                <a:lnTo>
                  <a:pt x="1032510" y="1032510"/>
                </a:lnTo>
                <a:lnTo>
                  <a:pt x="1026160" y="1026160"/>
                </a:lnTo>
                <a:close/>
              </a:path>
              <a:path w="2496820" h="2496820">
                <a:moveTo>
                  <a:pt x="1032510" y="1032510"/>
                </a:moveTo>
                <a:lnTo>
                  <a:pt x="1012921" y="1032510"/>
                </a:lnTo>
                <a:lnTo>
                  <a:pt x="1019268" y="1038859"/>
                </a:lnTo>
                <a:lnTo>
                  <a:pt x="1038859" y="1038859"/>
                </a:lnTo>
                <a:lnTo>
                  <a:pt x="1032510" y="1032510"/>
                </a:lnTo>
                <a:close/>
              </a:path>
              <a:path w="2496820" h="2496820">
                <a:moveTo>
                  <a:pt x="1038860" y="1038860"/>
                </a:moveTo>
                <a:lnTo>
                  <a:pt x="1019268" y="1038860"/>
                </a:lnTo>
                <a:lnTo>
                  <a:pt x="1035771" y="1055370"/>
                </a:lnTo>
                <a:lnTo>
                  <a:pt x="1055370" y="1055370"/>
                </a:lnTo>
                <a:lnTo>
                  <a:pt x="1038860" y="1038860"/>
                </a:lnTo>
                <a:close/>
              </a:path>
              <a:path w="2496820" h="2496820">
                <a:moveTo>
                  <a:pt x="1055370" y="1055370"/>
                </a:moveTo>
                <a:lnTo>
                  <a:pt x="1035771" y="1055370"/>
                </a:lnTo>
                <a:lnTo>
                  <a:pt x="1038310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2496820" h="2496820">
                <a:moveTo>
                  <a:pt x="1057910" y="1057910"/>
                </a:moveTo>
                <a:lnTo>
                  <a:pt x="1038310" y="1057910"/>
                </a:lnTo>
                <a:lnTo>
                  <a:pt x="1042118" y="1061720"/>
                </a:lnTo>
                <a:lnTo>
                  <a:pt x="1061720" y="1061720"/>
                </a:lnTo>
                <a:lnTo>
                  <a:pt x="1057910" y="1057910"/>
                </a:lnTo>
                <a:close/>
              </a:path>
              <a:path w="2496820" h="2496820">
                <a:moveTo>
                  <a:pt x="1061720" y="1061720"/>
                </a:moveTo>
                <a:lnTo>
                  <a:pt x="1042118" y="1061720"/>
                </a:lnTo>
                <a:lnTo>
                  <a:pt x="1044657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2496820" h="2496820">
                <a:moveTo>
                  <a:pt x="1064260" y="1064260"/>
                </a:moveTo>
                <a:lnTo>
                  <a:pt x="1044657" y="1064260"/>
                </a:lnTo>
                <a:lnTo>
                  <a:pt x="1051004" y="1070610"/>
                </a:lnTo>
                <a:lnTo>
                  <a:pt x="1070610" y="1070610"/>
                </a:lnTo>
                <a:lnTo>
                  <a:pt x="1064260" y="1064260"/>
                </a:lnTo>
                <a:close/>
              </a:path>
              <a:path w="2496820" h="2496820">
                <a:moveTo>
                  <a:pt x="1070610" y="1070610"/>
                </a:moveTo>
                <a:lnTo>
                  <a:pt x="1051004" y="1070610"/>
                </a:lnTo>
                <a:lnTo>
                  <a:pt x="1054813" y="1074420"/>
                </a:lnTo>
                <a:lnTo>
                  <a:pt x="1074420" y="1074420"/>
                </a:lnTo>
                <a:lnTo>
                  <a:pt x="1070610" y="1070610"/>
                </a:lnTo>
                <a:close/>
              </a:path>
              <a:path w="2496820" h="2496820">
                <a:moveTo>
                  <a:pt x="1074420" y="1074420"/>
                </a:moveTo>
                <a:lnTo>
                  <a:pt x="1054813" y="1074420"/>
                </a:lnTo>
                <a:lnTo>
                  <a:pt x="1061160" y="1080770"/>
                </a:lnTo>
                <a:lnTo>
                  <a:pt x="1080770" y="1080770"/>
                </a:lnTo>
                <a:lnTo>
                  <a:pt x="1074420" y="1074420"/>
                </a:lnTo>
                <a:close/>
              </a:path>
              <a:path w="2496820" h="2496820">
                <a:moveTo>
                  <a:pt x="1080770" y="1080770"/>
                </a:moveTo>
                <a:lnTo>
                  <a:pt x="1061160" y="1080770"/>
                </a:lnTo>
                <a:lnTo>
                  <a:pt x="1063699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2496820" h="2496820">
                <a:moveTo>
                  <a:pt x="1083310" y="1083310"/>
                </a:moveTo>
                <a:lnTo>
                  <a:pt x="1063699" y="1083310"/>
                </a:lnTo>
                <a:lnTo>
                  <a:pt x="1067507" y="1087120"/>
                </a:lnTo>
                <a:lnTo>
                  <a:pt x="1087120" y="1087120"/>
                </a:lnTo>
                <a:lnTo>
                  <a:pt x="1083310" y="1083310"/>
                </a:lnTo>
                <a:close/>
              </a:path>
              <a:path w="2496820" h="2496820">
                <a:moveTo>
                  <a:pt x="1087120" y="1087120"/>
                </a:moveTo>
                <a:lnTo>
                  <a:pt x="1067507" y="1087120"/>
                </a:lnTo>
                <a:lnTo>
                  <a:pt x="1073855" y="1093470"/>
                </a:lnTo>
                <a:lnTo>
                  <a:pt x="1093470" y="1093470"/>
                </a:lnTo>
                <a:lnTo>
                  <a:pt x="1087120" y="1087120"/>
                </a:lnTo>
                <a:close/>
              </a:path>
              <a:path w="2496820" h="2496820">
                <a:moveTo>
                  <a:pt x="1093470" y="1093470"/>
                </a:moveTo>
                <a:lnTo>
                  <a:pt x="1073855" y="1093470"/>
                </a:lnTo>
                <a:lnTo>
                  <a:pt x="1076393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2496820" h="2496820">
                <a:moveTo>
                  <a:pt x="1096010" y="1096010"/>
                </a:moveTo>
                <a:lnTo>
                  <a:pt x="1076393" y="1096010"/>
                </a:lnTo>
                <a:lnTo>
                  <a:pt x="1082741" y="1102360"/>
                </a:lnTo>
                <a:lnTo>
                  <a:pt x="1102360" y="1102360"/>
                </a:lnTo>
                <a:lnTo>
                  <a:pt x="1096010" y="1096010"/>
                </a:lnTo>
                <a:close/>
              </a:path>
              <a:path w="2496820" h="2496820">
                <a:moveTo>
                  <a:pt x="1102360" y="1102360"/>
                </a:moveTo>
                <a:lnTo>
                  <a:pt x="1082741" y="1102360"/>
                </a:lnTo>
                <a:lnTo>
                  <a:pt x="1099244" y="1118870"/>
                </a:lnTo>
                <a:lnTo>
                  <a:pt x="1118870" y="1118870"/>
                </a:lnTo>
                <a:lnTo>
                  <a:pt x="1102360" y="1102360"/>
                </a:lnTo>
                <a:close/>
              </a:path>
              <a:path w="2496820" h="2496820">
                <a:moveTo>
                  <a:pt x="1118870" y="1118870"/>
                </a:moveTo>
                <a:lnTo>
                  <a:pt x="1099244" y="1118870"/>
                </a:lnTo>
                <a:lnTo>
                  <a:pt x="1101782" y="1121410"/>
                </a:lnTo>
                <a:lnTo>
                  <a:pt x="1121410" y="1121410"/>
                </a:lnTo>
                <a:lnTo>
                  <a:pt x="1118870" y="1118870"/>
                </a:lnTo>
                <a:close/>
              </a:path>
              <a:path w="2496820" h="2496820">
                <a:moveTo>
                  <a:pt x="1121410" y="1121410"/>
                </a:moveTo>
                <a:lnTo>
                  <a:pt x="1101782" y="1121410"/>
                </a:lnTo>
                <a:lnTo>
                  <a:pt x="1108130" y="1127760"/>
                </a:lnTo>
                <a:lnTo>
                  <a:pt x="1127760" y="1127760"/>
                </a:lnTo>
                <a:lnTo>
                  <a:pt x="1121410" y="1121410"/>
                </a:lnTo>
                <a:close/>
              </a:path>
              <a:path w="2496820" h="2496820">
                <a:moveTo>
                  <a:pt x="1127760" y="1127760"/>
                </a:moveTo>
                <a:lnTo>
                  <a:pt x="1108130" y="1127760"/>
                </a:lnTo>
                <a:lnTo>
                  <a:pt x="1114477" y="1134110"/>
                </a:lnTo>
                <a:lnTo>
                  <a:pt x="1134110" y="1134110"/>
                </a:lnTo>
                <a:lnTo>
                  <a:pt x="1127760" y="1127760"/>
                </a:lnTo>
                <a:close/>
              </a:path>
              <a:path w="2496820" h="2496820">
                <a:moveTo>
                  <a:pt x="1134110" y="1134110"/>
                </a:moveTo>
                <a:lnTo>
                  <a:pt x="1114477" y="1134110"/>
                </a:lnTo>
                <a:lnTo>
                  <a:pt x="1118285" y="1137920"/>
                </a:lnTo>
                <a:lnTo>
                  <a:pt x="1137920" y="1137920"/>
                </a:lnTo>
                <a:lnTo>
                  <a:pt x="1134110" y="1134110"/>
                </a:lnTo>
                <a:close/>
              </a:path>
              <a:path w="2496820" h="2496820">
                <a:moveTo>
                  <a:pt x="1137920" y="1137920"/>
                </a:moveTo>
                <a:lnTo>
                  <a:pt x="1118285" y="1137920"/>
                </a:lnTo>
                <a:lnTo>
                  <a:pt x="1124633" y="1144270"/>
                </a:lnTo>
                <a:lnTo>
                  <a:pt x="1144270" y="1144270"/>
                </a:lnTo>
                <a:lnTo>
                  <a:pt x="1137920" y="1137920"/>
                </a:lnTo>
                <a:close/>
              </a:path>
              <a:path w="2496820" h="2496820">
                <a:moveTo>
                  <a:pt x="1144270" y="1144270"/>
                </a:moveTo>
                <a:lnTo>
                  <a:pt x="1124633" y="1144270"/>
                </a:lnTo>
                <a:lnTo>
                  <a:pt x="1127172" y="1146809"/>
                </a:lnTo>
                <a:lnTo>
                  <a:pt x="1146809" y="1146809"/>
                </a:lnTo>
                <a:lnTo>
                  <a:pt x="1144270" y="1144270"/>
                </a:lnTo>
                <a:close/>
              </a:path>
              <a:path w="2496820" h="2496820">
                <a:moveTo>
                  <a:pt x="1146810" y="1146810"/>
                </a:moveTo>
                <a:lnTo>
                  <a:pt x="1127172" y="1146810"/>
                </a:lnTo>
                <a:lnTo>
                  <a:pt x="1130980" y="1150620"/>
                </a:lnTo>
                <a:lnTo>
                  <a:pt x="1150620" y="1150620"/>
                </a:lnTo>
                <a:lnTo>
                  <a:pt x="1146810" y="1146810"/>
                </a:lnTo>
                <a:close/>
              </a:path>
              <a:path w="2496820" h="2496820">
                <a:moveTo>
                  <a:pt x="1150620" y="1150620"/>
                </a:moveTo>
                <a:lnTo>
                  <a:pt x="1130980" y="1150620"/>
                </a:lnTo>
                <a:lnTo>
                  <a:pt x="1133519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2496820" h="2496820">
                <a:moveTo>
                  <a:pt x="1153160" y="1153160"/>
                </a:moveTo>
                <a:lnTo>
                  <a:pt x="1133519" y="1153160"/>
                </a:lnTo>
                <a:lnTo>
                  <a:pt x="1139866" y="1159510"/>
                </a:lnTo>
                <a:lnTo>
                  <a:pt x="1159510" y="1159510"/>
                </a:lnTo>
                <a:lnTo>
                  <a:pt x="1153160" y="1153160"/>
                </a:lnTo>
                <a:close/>
              </a:path>
              <a:path w="2496820" h="2496820">
                <a:moveTo>
                  <a:pt x="1159510" y="1159510"/>
                </a:moveTo>
                <a:lnTo>
                  <a:pt x="1139866" y="1159510"/>
                </a:lnTo>
                <a:lnTo>
                  <a:pt x="1146213" y="1165860"/>
                </a:lnTo>
                <a:lnTo>
                  <a:pt x="1165860" y="1165860"/>
                </a:lnTo>
                <a:lnTo>
                  <a:pt x="1159510" y="1159510"/>
                </a:lnTo>
                <a:close/>
              </a:path>
              <a:path w="2496820" h="2496820">
                <a:moveTo>
                  <a:pt x="1165860" y="1165860"/>
                </a:moveTo>
                <a:lnTo>
                  <a:pt x="1146213" y="1165860"/>
                </a:lnTo>
                <a:lnTo>
                  <a:pt x="1162716" y="1182370"/>
                </a:lnTo>
                <a:lnTo>
                  <a:pt x="1182370" y="1182370"/>
                </a:lnTo>
                <a:lnTo>
                  <a:pt x="1165860" y="1165860"/>
                </a:lnTo>
                <a:close/>
              </a:path>
              <a:path w="2496820" h="2496820">
                <a:moveTo>
                  <a:pt x="1182370" y="1182370"/>
                </a:moveTo>
                <a:lnTo>
                  <a:pt x="1162716" y="1182370"/>
                </a:lnTo>
                <a:lnTo>
                  <a:pt x="1194453" y="1214120"/>
                </a:lnTo>
                <a:lnTo>
                  <a:pt x="1214120" y="1214120"/>
                </a:lnTo>
                <a:lnTo>
                  <a:pt x="1182370" y="1182370"/>
                </a:lnTo>
                <a:close/>
              </a:path>
              <a:path w="2496820" h="2496820">
                <a:moveTo>
                  <a:pt x="1214120" y="1214120"/>
                </a:moveTo>
                <a:lnTo>
                  <a:pt x="1194453" y="1214120"/>
                </a:lnTo>
                <a:lnTo>
                  <a:pt x="1200800" y="1220470"/>
                </a:lnTo>
                <a:lnTo>
                  <a:pt x="1220470" y="1220470"/>
                </a:lnTo>
                <a:lnTo>
                  <a:pt x="1214120" y="1214120"/>
                </a:lnTo>
                <a:close/>
              </a:path>
              <a:path w="2496820" h="2496820">
                <a:moveTo>
                  <a:pt x="1220470" y="1220470"/>
                </a:moveTo>
                <a:lnTo>
                  <a:pt x="1200800" y="1220470"/>
                </a:lnTo>
                <a:lnTo>
                  <a:pt x="1216033" y="1235710"/>
                </a:lnTo>
                <a:lnTo>
                  <a:pt x="1235710" y="1235710"/>
                </a:lnTo>
                <a:lnTo>
                  <a:pt x="1220470" y="1220470"/>
                </a:lnTo>
                <a:close/>
              </a:path>
              <a:path w="2496820" h="2496820">
                <a:moveTo>
                  <a:pt x="1235710" y="1235710"/>
                </a:moveTo>
                <a:lnTo>
                  <a:pt x="1216033" y="1235710"/>
                </a:lnTo>
                <a:lnTo>
                  <a:pt x="1219842" y="1239520"/>
                </a:lnTo>
                <a:lnTo>
                  <a:pt x="1239520" y="1239520"/>
                </a:lnTo>
                <a:lnTo>
                  <a:pt x="1235710" y="1235710"/>
                </a:lnTo>
                <a:close/>
              </a:path>
              <a:path w="2496820" h="2496820">
                <a:moveTo>
                  <a:pt x="1239520" y="1239520"/>
                </a:moveTo>
                <a:lnTo>
                  <a:pt x="1219842" y="1239520"/>
                </a:lnTo>
                <a:lnTo>
                  <a:pt x="1264272" y="1283969"/>
                </a:lnTo>
                <a:lnTo>
                  <a:pt x="1283969" y="1283969"/>
                </a:lnTo>
                <a:lnTo>
                  <a:pt x="1239520" y="1239520"/>
                </a:lnTo>
                <a:close/>
              </a:path>
              <a:path w="2496820" h="2496820">
                <a:moveTo>
                  <a:pt x="1283970" y="1283970"/>
                </a:moveTo>
                <a:lnTo>
                  <a:pt x="1264272" y="1283970"/>
                </a:lnTo>
                <a:lnTo>
                  <a:pt x="1285853" y="1305560"/>
                </a:lnTo>
                <a:lnTo>
                  <a:pt x="1305560" y="1305560"/>
                </a:lnTo>
                <a:lnTo>
                  <a:pt x="1283970" y="1283970"/>
                </a:lnTo>
                <a:close/>
              </a:path>
              <a:path w="2496820" h="2496820">
                <a:moveTo>
                  <a:pt x="1305560" y="1305560"/>
                </a:moveTo>
                <a:lnTo>
                  <a:pt x="1285853" y="1305560"/>
                </a:lnTo>
                <a:lnTo>
                  <a:pt x="1289662" y="1309370"/>
                </a:lnTo>
                <a:lnTo>
                  <a:pt x="1309370" y="1309370"/>
                </a:lnTo>
                <a:lnTo>
                  <a:pt x="1305560" y="1305560"/>
                </a:lnTo>
                <a:close/>
              </a:path>
              <a:path w="2496820" h="2496820">
                <a:moveTo>
                  <a:pt x="1309370" y="1309370"/>
                </a:moveTo>
                <a:lnTo>
                  <a:pt x="1289662" y="1309370"/>
                </a:lnTo>
                <a:lnTo>
                  <a:pt x="1298548" y="1318260"/>
                </a:lnTo>
                <a:lnTo>
                  <a:pt x="1318260" y="1318260"/>
                </a:lnTo>
                <a:lnTo>
                  <a:pt x="1309370" y="1309370"/>
                </a:lnTo>
                <a:close/>
              </a:path>
              <a:path w="2496820" h="2496820">
                <a:moveTo>
                  <a:pt x="1318260" y="1318260"/>
                </a:moveTo>
                <a:lnTo>
                  <a:pt x="1298548" y="1318260"/>
                </a:lnTo>
                <a:lnTo>
                  <a:pt x="1342979" y="1362710"/>
                </a:lnTo>
                <a:lnTo>
                  <a:pt x="1362710" y="1362710"/>
                </a:lnTo>
                <a:lnTo>
                  <a:pt x="1318260" y="1318260"/>
                </a:lnTo>
                <a:close/>
              </a:path>
              <a:path w="2496820" h="2496820">
                <a:moveTo>
                  <a:pt x="1362710" y="1362710"/>
                </a:moveTo>
                <a:lnTo>
                  <a:pt x="1342979" y="1362710"/>
                </a:lnTo>
                <a:lnTo>
                  <a:pt x="1368368" y="1388110"/>
                </a:lnTo>
                <a:lnTo>
                  <a:pt x="1388110" y="1388110"/>
                </a:lnTo>
                <a:lnTo>
                  <a:pt x="1362710" y="1362710"/>
                </a:lnTo>
                <a:close/>
              </a:path>
              <a:path w="2496820" h="2496820">
                <a:moveTo>
                  <a:pt x="1388110" y="1388110"/>
                </a:moveTo>
                <a:lnTo>
                  <a:pt x="1368368" y="1388110"/>
                </a:lnTo>
                <a:lnTo>
                  <a:pt x="1406451" y="1426210"/>
                </a:lnTo>
                <a:lnTo>
                  <a:pt x="1426210" y="1426210"/>
                </a:lnTo>
                <a:lnTo>
                  <a:pt x="1388110" y="1388110"/>
                </a:lnTo>
                <a:close/>
              </a:path>
              <a:path w="2496820" h="2496820">
                <a:moveTo>
                  <a:pt x="1426210" y="1426210"/>
                </a:moveTo>
                <a:lnTo>
                  <a:pt x="1406451" y="1426210"/>
                </a:lnTo>
                <a:lnTo>
                  <a:pt x="1482618" y="1502410"/>
                </a:lnTo>
                <a:lnTo>
                  <a:pt x="1502410" y="1502410"/>
                </a:lnTo>
                <a:lnTo>
                  <a:pt x="1426210" y="1426210"/>
                </a:lnTo>
                <a:close/>
              </a:path>
              <a:path w="2496820" h="2496820">
                <a:moveTo>
                  <a:pt x="1502410" y="1502410"/>
                </a:moveTo>
                <a:lnTo>
                  <a:pt x="1482618" y="1502410"/>
                </a:lnTo>
                <a:lnTo>
                  <a:pt x="1486427" y="1506220"/>
                </a:lnTo>
                <a:lnTo>
                  <a:pt x="1506220" y="1506220"/>
                </a:lnTo>
                <a:lnTo>
                  <a:pt x="1502410" y="1502410"/>
                </a:lnTo>
                <a:close/>
              </a:path>
              <a:path w="2496820" h="2496820">
                <a:moveTo>
                  <a:pt x="1506220" y="1506220"/>
                </a:moveTo>
                <a:lnTo>
                  <a:pt x="1486427" y="1506220"/>
                </a:lnTo>
                <a:lnTo>
                  <a:pt x="1501660" y="1521460"/>
                </a:lnTo>
                <a:lnTo>
                  <a:pt x="1521460" y="1521460"/>
                </a:lnTo>
                <a:lnTo>
                  <a:pt x="1506220" y="1506220"/>
                </a:lnTo>
                <a:close/>
              </a:path>
              <a:path w="2496820" h="2496820">
                <a:moveTo>
                  <a:pt x="1521460" y="1521460"/>
                </a:moveTo>
                <a:lnTo>
                  <a:pt x="1501660" y="1521460"/>
                </a:lnTo>
                <a:lnTo>
                  <a:pt x="1530858" y="1550670"/>
                </a:lnTo>
                <a:lnTo>
                  <a:pt x="1550670" y="1550670"/>
                </a:lnTo>
                <a:lnTo>
                  <a:pt x="1521460" y="1521460"/>
                </a:lnTo>
                <a:close/>
              </a:path>
              <a:path w="2496820" h="2496820">
                <a:moveTo>
                  <a:pt x="1550670" y="1550670"/>
                </a:moveTo>
                <a:lnTo>
                  <a:pt x="1530858" y="1550670"/>
                </a:lnTo>
                <a:lnTo>
                  <a:pt x="1549899" y="1569720"/>
                </a:lnTo>
                <a:lnTo>
                  <a:pt x="1569720" y="1569720"/>
                </a:lnTo>
                <a:lnTo>
                  <a:pt x="1550670" y="1550670"/>
                </a:lnTo>
                <a:close/>
              </a:path>
              <a:path w="2496820" h="2496820">
                <a:moveTo>
                  <a:pt x="1569720" y="1569720"/>
                </a:moveTo>
                <a:lnTo>
                  <a:pt x="1549899" y="1569720"/>
                </a:lnTo>
                <a:lnTo>
                  <a:pt x="1556247" y="1576070"/>
                </a:lnTo>
                <a:lnTo>
                  <a:pt x="1576070" y="1576070"/>
                </a:lnTo>
                <a:lnTo>
                  <a:pt x="1569720" y="1569720"/>
                </a:lnTo>
                <a:close/>
              </a:path>
              <a:path w="2496820" h="2496820">
                <a:moveTo>
                  <a:pt x="1576070" y="1576070"/>
                </a:moveTo>
                <a:lnTo>
                  <a:pt x="1556247" y="1576070"/>
                </a:lnTo>
                <a:lnTo>
                  <a:pt x="1558786" y="1578610"/>
                </a:lnTo>
                <a:lnTo>
                  <a:pt x="1578610" y="1578610"/>
                </a:lnTo>
                <a:lnTo>
                  <a:pt x="1576070" y="1576070"/>
                </a:lnTo>
                <a:close/>
              </a:path>
              <a:path w="2496820" h="2496820">
                <a:moveTo>
                  <a:pt x="1578610" y="1578610"/>
                </a:moveTo>
                <a:lnTo>
                  <a:pt x="1558786" y="1578610"/>
                </a:lnTo>
                <a:lnTo>
                  <a:pt x="1581636" y="1601470"/>
                </a:lnTo>
                <a:lnTo>
                  <a:pt x="1601470" y="1601470"/>
                </a:lnTo>
                <a:lnTo>
                  <a:pt x="1578610" y="1578610"/>
                </a:lnTo>
                <a:close/>
              </a:path>
              <a:path w="2496820" h="2496820">
                <a:moveTo>
                  <a:pt x="1601470" y="1601470"/>
                </a:moveTo>
                <a:lnTo>
                  <a:pt x="1581636" y="1601470"/>
                </a:lnTo>
                <a:lnTo>
                  <a:pt x="1596869" y="1616709"/>
                </a:lnTo>
                <a:lnTo>
                  <a:pt x="1616709" y="1616709"/>
                </a:lnTo>
                <a:lnTo>
                  <a:pt x="1601470" y="1601470"/>
                </a:lnTo>
                <a:close/>
              </a:path>
              <a:path w="2496820" h="2496820">
                <a:moveTo>
                  <a:pt x="1616710" y="1616710"/>
                </a:moveTo>
                <a:lnTo>
                  <a:pt x="1596869" y="1616710"/>
                </a:lnTo>
                <a:lnTo>
                  <a:pt x="1600678" y="1620520"/>
                </a:lnTo>
                <a:lnTo>
                  <a:pt x="1620520" y="1620520"/>
                </a:lnTo>
                <a:lnTo>
                  <a:pt x="1616710" y="1616710"/>
                </a:lnTo>
                <a:close/>
              </a:path>
              <a:path w="2496820" h="2496820">
                <a:moveTo>
                  <a:pt x="1620520" y="1620520"/>
                </a:moveTo>
                <a:lnTo>
                  <a:pt x="1600678" y="1620520"/>
                </a:lnTo>
                <a:lnTo>
                  <a:pt x="1615911" y="1635760"/>
                </a:lnTo>
                <a:lnTo>
                  <a:pt x="1635760" y="1635760"/>
                </a:lnTo>
                <a:lnTo>
                  <a:pt x="1620520" y="1620520"/>
                </a:lnTo>
                <a:close/>
              </a:path>
              <a:path w="2496820" h="2496820">
                <a:moveTo>
                  <a:pt x="1635760" y="1635760"/>
                </a:moveTo>
                <a:lnTo>
                  <a:pt x="1615911" y="1635760"/>
                </a:lnTo>
                <a:lnTo>
                  <a:pt x="1619719" y="1639570"/>
                </a:lnTo>
                <a:lnTo>
                  <a:pt x="1639570" y="1639570"/>
                </a:lnTo>
                <a:lnTo>
                  <a:pt x="1635760" y="1635760"/>
                </a:lnTo>
                <a:close/>
              </a:path>
              <a:path w="2496820" h="2496820">
                <a:moveTo>
                  <a:pt x="1639570" y="1639570"/>
                </a:moveTo>
                <a:lnTo>
                  <a:pt x="1619719" y="1639570"/>
                </a:lnTo>
                <a:lnTo>
                  <a:pt x="1634953" y="1654809"/>
                </a:lnTo>
                <a:lnTo>
                  <a:pt x="1654809" y="1654809"/>
                </a:lnTo>
                <a:lnTo>
                  <a:pt x="1639570" y="1639570"/>
                </a:lnTo>
                <a:close/>
              </a:path>
              <a:path w="2496820" h="2496820">
                <a:moveTo>
                  <a:pt x="1654810" y="1654810"/>
                </a:moveTo>
                <a:lnTo>
                  <a:pt x="1634953" y="1654810"/>
                </a:lnTo>
                <a:lnTo>
                  <a:pt x="1647647" y="1667510"/>
                </a:lnTo>
                <a:lnTo>
                  <a:pt x="1667510" y="1667510"/>
                </a:lnTo>
                <a:lnTo>
                  <a:pt x="1654810" y="1654810"/>
                </a:lnTo>
                <a:close/>
              </a:path>
              <a:path w="2496820" h="2496820">
                <a:moveTo>
                  <a:pt x="1667510" y="1667510"/>
                </a:moveTo>
                <a:lnTo>
                  <a:pt x="1647647" y="1667510"/>
                </a:lnTo>
                <a:lnTo>
                  <a:pt x="1651456" y="1671319"/>
                </a:lnTo>
                <a:lnTo>
                  <a:pt x="1671319" y="1671319"/>
                </a:lnTo>
                <a:lnTo>
                  <a:pt x="1667510" y="1667510"/>
                </a:lnTo>
                <a:close/>
              </a:path>
              <a:path w="2496820" h="2496820">
                <a:moveTo>
                  <a:pt x="1671320" y="1671320"/>
                </a:moveTo>
                <a:lnTo>
                  <a:pt x="1651456" y="1671320"/>
                </a:lnTo>
                <a:lnTo>
                  <a:pt x="1653995" y="1673860"/>
                </a:lnTo>
                <a:lnTo>
                  <a:pt x="1673860" y="1673860"/>
                </a:lnTo>
                <a:lnTo>
                  <a:pt x="1671320" y="1671320"/>
                </a:lnTo>
                <a:close/>
              </a:path>
              <a:path w="2496820" h="2496820">
                <a:moveTo>
                  <a:pt x="1673860" y="1673860"/>
                </a:moveTo>
                <a:lnTo>
                  <a:pt x="1653995" y="1673860"/>
                </a:lnTo>
                <a:lnTo>
                  <a:pt x="1666689" y="1686560"/>
                </a:lnTo>
                <a:lnTo>
                  <a:pt x="1686560" y="1686560"/>
                </a:lnTo>
                <a:lnTo>
                  <a:pt x="1673860" y="1673860"/>
                </a:lnTo>
                <a:close/>
              </a:path>
              <a:path w="2496820" h="2496820">
                <a:moveTo>
                  <a:pt x="2297430" y="2297430"/>
                </a:moveTo>
                <a:lnTo>
                  <a:pt x="2277296" y="2297430"/>
                </a:lnTo>
                <a:lnTo>
                  <a:pt x="2476600" y="2496820"/>
                </a:lnTo>
                <a:lnTo>
                  <a:pt x="2496820" y="2496820"/>
                </a:lnTo>
                <a:lnTo>
                  <a:pt x="2297430" y="2297430"/>
                </a:lnTo>
                <a:close/>
              </a:path>
              <a:path w="2496820" h="2496820">
                <a:moveTo>
                  <a:pt x="2294890" y="2294890"/>
                </a:moveTo>
                <a:lnTo>
                  <a:pt x="2274757" y="2294890"/>
                </a:lnTo>
                <a:lnTo>
                  <a:pt x="2276027" y="2296160"/>
                </a:lnTo>
                <a:lnTo>
                  <a:pt x="2296160" y="2296160"/>
                </a:lnTo>
                <a:lnTo>
                  <a:pt x="2294890" y="2294890"/>
                </a:lnTo>
                <a:close/>
              </a:path>
              <a:path w="2496820" h="2496820">
                <a:moveTo>
                  <a:pt x="2291080" y="2291080"/>
                </a:moveTo>
                <a:lnTo>
                  <a:pt x="2270949" y="2291080"/>
                </a:lnTo>
                <a:lnTo>
                  <a:pt x="2273488" y="2293620"/>
                </a:lnTo>
                <a:lnTo>
                  <a:pt x="2293620" y="2293620"/>
                </a:lnTo>
                <a:lnTo>
                  <a:pt x="2291080" y="2291080"/>
                </a:lnTo>
                <a:close/>
              </a:path>
              <a:path w="2496820" h="2496820">
                <a:moveTo>
                  <a:pt x="2288540" y="2288540"/>
                </a:moveTo>
                <a:lnTo>
                  <a:pt x="2268410" y="2288540"/>
                </a:lnTo>
                <a:lnTo>
                  <a:pt x="2269679" y="2289810"/>
                </a:lnTo>
                <a:lnTo>
                  <a:pt x="2289810" y="2289810"/>
                </a:lnTo>
                <a:lnTo>
                  <a:pt x="2288540" y="2288540"/>
                </a:lnTo>
                <a:close/>
              </a:path>
              <a:path w="2496820" h="2496820">
                <a:moveTo>
                  <a:pt x="2284730" y="2284730"/>
                </a:moveTo>
                <a:lnTo>
                  <a:pt x="2264601" y="2284730"/>
                </a:lnTo>
                <a:lnTo>
                  <a:pt x="2267140" y="2287270"/>
                </a:lnTo>
                <a:lnTo>
                  <a:pt x="2287270" y="2287270"/>
                </a:lnTo>
                <a:lnTo>
                  <a:pt x="2284730" y="2284730"/>
                </a:lnTo>
                <a:close/>
              </a:path>
              <a:path w="2496820" h="2496820">
                <a:moveTo>
                  <a:pt x="2282190" y="2282190"/>
                </a:moveTo>
                <a:lnTo>
                  <a:pt x="2262063" y="2282190"/>
                </a:lnTo>
                <a:lnTo>
                  <a:pt x="2263332" y="2283460"/>
                </a:lnTo>
                <a:lnTo>
                  <a:pt x="2283460" y="2283460"/>
                </a:lnTo>
                <a:lnTo>
                  <a:pt x="2282190" y="2282190"/>
                </a:lnTo>
                <a:close/>
              </a:path>
              <a:path w="2496820" h="2496820">
                <a:moveTo>
                  <a:pt x="2278380" y="2278380"/>
                </a:moveTo>
                <a:lnTo>
                  <a:pt x="2258254" y="2278380"/>
                </a:lnTo>
                <a:lnTo>
                  <a:pt x="2260793" y="2280920"/>
                </a:lnTo>
                <a:lnTo>
                  <a:pt x="2280920" y="2280920"/>
                </a:lnTo>
                <a:lnTo>
                  <a:pt x="2278380" y="2278380"/>
                </a:lnTo>
                <a:close/>
              </a:path>
              <a:path w="2496820" h="2496820">
                <a:moveTo>
                  <a:pt x="2275840" y="2275840"/>
                </a:moveTo>
                <a:lnTo>
                  <a:pt x="2255715" y="2275840"/>
                </a:lnTo>
                <a:lnTo>
                  <a:pt x="2256985" y="2277110"/>
                </a:lnTo>
                <a:lnTo>
                  <a:pt x="2277110" y="2277110"/>
                </a:lnTo>
                <a:lnTo>
                  <a:pt x="2275840" y="2275840"/>
                </a:lnTo>
                <a:close/>
              </a:path>
              <a:path w="2496820" h="2496820">
                <a:moveTo>
                  <a:pt x="2272030" y="2272030"/>
                </a:moveTo>
                <a:lnTo>
                  <a:pt x="2251907" y="2272030"/>
                </a:lnTo>
                <a:lnTo>
                  <a:pt x="2254446" y="2274570"/>
                </a:lnTo>
                <a:lnTo>
                  <a:pt x="2274570" y="2274570"/>
                </a:lnTo>
                <a:lnTo>
                  <a:pt x="2272030" y="2272030"/>
                </a:lnTo>
                <a:close/>
              </a:path>
              <a:path w="2496820" h="2496820">
                <a:moveTo>
                  <a:pt x="2269490" y="2269490"/>
                </a:moveTo>
                <a:lnTo>
                  <a:pt x="2249368" y="2269490"/>
                </a:lnTo>
                <a:lnTo>
                  <a:pt x="2250637" y="2270760"/>
                </a:lnTo>
                <a:lnTo>
                  <a:pt x="2270760" y="2270760"/>
                </a:lnTo>
                <a:lnTo>
                  <a:pt x="2269490" y="2269490"/>
                </a:lnTo>
                <a:close/>
              </a:path>
              <a:path w="2496820" h="2496820">
                <a:moveTo>
                  <a:pt x="2265680" y="2265680"/>
                </a:moveTo>
                <a:lnTo>
                  <a:pt x="2245560" y="2265680"/>
                </a:lnTo>
                <a:lnTo>
                  <a:pt x="2248099" y="2268220"/>
                </a:lnTo>
                <a:lnTo>
                  <a:pt x="2268220" y="2268220"/>
                </a:lnTo>
                <a:lnTo>
                  <a:pt x="2265680" y="2265680"/>
                </a:lnTo>
                <a:close/>
              </a:path>
              <a:path w="2496820" h="2496820">
                <a:moveTo>
                  <a:pt x="2263140" y="2263140"/>
                </a:moveTo>
                <a:lnTo>
                  <a:pt x="2243021" y="2263140"/>
                </a:lnTo>
                <a:lnTo>
                  <a:pt x="2244290" y="2264410"/>
                </a:lnTo>
                <a:lnTo>
                  <a:pt x="2264410" y="2264410"/>
                </a:lnTo>
                <a:lnTo>
                  <a:pt x="2263140" y="2263140"/>
                </a:lnTo>
                <a:close/>
              </a:path>
              <a:path w="2496820" h="2496820">
                <a:moveTo>
                  <a:pt x="2259330" y="2259330"/>
                </a:moveTo>
                <a:lnTo>
                  <a:pt x="2239212" y="2259330"/>
                </a:lnTo>
                <a:lnTo>
                  <a:pt x="2241751" y="2261870"/>
                </a:lnTo>
                <a:lnTo>
                  <a:pt x="2261870" y="2261870"/>
                </a:lnTo>
                <a:lnTo>
                  <a:pt x="2259330" y="2259330"/>
                </a:lnTo>
                <a:close/>
              </a:path>
              <a:path w="2496820" h="2496820">
                <a:moveTo>
                  <a:pt x="2256790" y="2256790"/>
                </a:moveTo>
                <a:lnTo>
                  <a:pt x="2236674" y="2256790"/>
                </a:lnTo>
                <a:lnTo>
                  <a:pt x="2237943" y="2258060"/>
                </a:lnTo>
                <a:lnTo>
                  <a:pt x="2258060" y="2258060"/>
                </a:lnTo>
                <a:lnTo>
                  <a:pt x="2256790" y="2256790"/>
                </a:lnTo>
                <a:close/>
              </a:path>
              <a:path w="2496820" h="2496820">
                <a:moveTo>
                  <a:pt x="2252980" y="2252980"/>
                </a:moveTo>
                <a:lnTo>
                  <a:pt x="2232865" y="2252980"/>
                </a:lnTo>
                <a:lnTo>
                  <a:pt x="2235404" y="2255520"/>
                </a:lnTo>
                <a:lnTo>
                  <a:pt x="2255520" y="2255520"/>
                </a:lnTo>
                <a:lnTo>
                  <a:pt x="2252980" y="2252980"/>
                </a:lnTo>
                <a:close/>
              </a:path>
              <a:path w="2496820" h="2496820">
                <a:moveTo>
                  <a:pt x="2250440" y="2250440"/>
                </a:moveTo>
                <a:lnTo>
                  <a:pt x="2230326" y="2250440"/>
                </a:lnTo>
                <a:lnTo>
                  <a:pt x="2231596" y="2251710"/>
                </a:lnTo>
                <a:lnTo>
                  <a:pt x="2251710" y="2251710"/>
                </a:lnTo>
                <a:lnTo>
                  <a:pt x="2250440" y="2250440"/>
                </a:lnTo>
                <a:close/>
              </a:path>
              <a:path w="2496820" h="2496820">
                <a:moveTo>
                  <a:pt x="2246630" y="2246630"/>
                </a:moveTo>
                <a:lnTo>
                  <a:pt x="2226518" y="2246630"/>
                </a:lnTo>
                <a:lnTo>
                  <a:pt x="2229057" y="2249170"/>
                </a:lnTo>
                <a:lnTo>
                  <a:pt x="2249170" y="2249170"/>
                </a:lnTo>
                <a:lnTo>
                  <a:pt x="2246630" y="2246630"/>
                </a:lnTo>
                <a:close/>
              </a:path>
              <a:path w="2496820" h="2496820">
                <a:moveTo>
                  <a:pt x="2244090" y="2244090"/>
                </a:moveTo>
                <a:lnTo>
                  <a:pt x="2223979" y="2244090"/>
                </a:lnTo>
                <a:lnTo>
                  <a:pt x="2225248" y="2245360"/>
                </a:lnTo>
                <a:lnTo>
                  <a:pt x="2245360" y="2245360"/>
                </a:lnTo>
                <a:lnTo>
                  <a:pt x="2244090" y="2244090"/>
                </a:lnTo>
                <a:close/>
              </a:path>
              <a:path w="2496820" h="2496820">
                <a:moveTo>
                  <a:pt x="2240280" y="2240280"/>
                </a:moveTo>
                <a:lnTo>
                  <a:pt x="2220171" y="2240280"/>
                </a:lnTo>
                <a:lnTo>
                  <a:pt x="2222710" y="2242820"/>
                </a:lnTo>
                <a:lnTo>
                  <a:pt x="2242820" y="2242820"/>
                </a:lnTo>
                <a:lnTo>
                  <a:pt x="2240280" y="2240280"/>
                </a:lnTo>
                <a:close/>
              </a:path>
              <a:path w="2496820" h="2496820">
                <a:moveTo>
                  <a:pt x="2237740" y="2237740"/>
                </a:moveTo>
                <a:lnTo>
                  <a:pt x="2217632" y="2237740"/>
                </a:lnTo>
                <a:lnTo>
                  <a:pt x="2218901" y="2239010"/>
                </a:lnTo>
                <a:lnTo>
                  <a:pt x="2239010" y="2239010"/>
                </a:lnTo>
                <a:lnTo>
                  <a:pt x="2237740" y="2237740"/>
                </a:lnTo>
                <a:close/>
              </a:path>
              <a:path w="2496820" h="2496820">
                <a:moveTo>
                  <a:pt x="2233930" y="2233930"/>
                </a:moveTo>
                <a:lnTo>
                  <a:pt x="2213823" y="2233930"/>
                </a:lnTo>
                <a:lnTo>
                  <a:pt x="2216362" y="2236470"/>
                </a:lnTo>
                <a:lnTo>
                  <a:pt x="2236470" y="2236470"/>
                </a:lnTo>
                <a:lnTo>
                  <a:pt x="2233930" y="2233930"/>
                </a:lnTo>
                <a:close/>
              </a:path>
              <a:path w="2496820" h="2496820">
                <a:moveTo>
                  <a:pt x="2231390" y="2231390"/>
                </a:moveTo>
                <a:lnTo>
                  <a:pt x="2211284" y="2231390"/>
                </a:lnTo>
                <a:lnTo>
                  <a:pt x="2212554" y="2232660"/>
                </a:lnTo>
                <a:lnTo>
                  <a:pt x="2232660" y="2232660"/>
                </a:lnTo>
                <a:lnTo>
                  <a:pt x="2231390" y="2231390"/>
                </a:lnTo>
                <a:close/>
              </a:path>
              <a:path w="2496820" h="2496820">
                <a:moveTo>
                  <a:pt x="2227580" y="2227580"/>
                </a:moveTo>
                <a:lnTo>
                  <a:pt x="2207476" y="2227580"/>
                </a:lnTo>
                <a:lnTo>
                  <a:pt x="2210015" y="2230120"/>
                </a:lnTo>
                <a:lnTo>
                  <a:pt x="2230120" y="2230120"/>
                </a:lnTo>
                <a:lnTo>
                  <a:pt x="2227580" y="2227580"/>
                </a:lnTo>
                <a:close/>
              </a:path>
              <a:path w="2496820" h="2496820">
                <a:moveTo>
                  <a:pt x="2225040" y="2225040"/>
                </a:moveTo>
                <a:lnTo>
                  <a:pt x="2204937" y="2225040"/>
                </a:lnTo>
                <a:lnTo>
                  <a:pt x="2206207" y="2226310"/>
                </a:lnTo>
                <a:lnTo>
                  <a:pt x="2226310" y="2226310"/>
                </a:lnTo>
                <a:lnTo>
                  <a:pt x="2225040" y="2225040"/>
                </a:lnTo>
                <a:close/>
              </a:path>
              <a:path w="2496820" h="2496820">
                <a:moveTo>
                  <a:pt x="2221230" y="2221230"/>
                </a:moveTo>
                <a:lnTo>
                  <a:pt x="2201129" y="2221230"/>
                </a:lnTo>
                <a:lnTo>
                  <a:pt x="2203668" y="2223770"/>
                </a:lnTo>
                <a:lnTo>
                  <a:pt x="2223770" y="2223770"/>
                </a:lnTo>
                <a:lnTo>
                  <a:pt x="2221230" y="2221230"/>
                </a:lnTo>
                <a:close/>
              </a:path>
              <a:path w="2496820" h="2496820">
                <a:moveTo>
                  <a:pt x="2218690" y="2218690"/>
                </a:moveTo>
                <a:lnTo>
                  <a:pt x="2198590" y="2218690"/>
                </a:lnTo>
                <a:lnTo>
                  <a:pt x="2199859" y="2219960"/>
                </a:lnTo>
                <a:lnTo>
                  <a:pt x="2219960" y="2219960"/>
                </a:lnTo>
                <a:lnTo>
                  <a:pt x="2218690" y="2218690"/>
                </a:lnTo>
                <a:close/>
              </a:path>
              <a:path w="2496820" h="2496820">
                <a:moveTo>
                  <a:pt x="2214880" y="2214880"/>
                </a:moveTo>
                <a:lnTo>
                  <a:pt x="2194782" y="2214880"/>
                </a:lnTo>
                <a:lnTo>
                  <a:pt x="2197320" y="2217420"/>
                </a:lnTo>
                <a:lnTo>
                  <a:pt x="2217420" y="2217420"/>
                </a:lnTo>
                <a:lnTo>
                  <a:pt x="2214880" y="2214880"/>
                </a:lnTo>
                <a:close/>
              </a:path>
              <a:path w="2496820" h="2496820">
                <a:moveTo>
                  <a:pt x="2212340" y="2212340"/>
                </a:moveTo>
                <a:lnTo>
                  <a:pt x="2192243" y="2212340"/>
                </a:lnTo>
                <a:lnTo>
                  <a:pt x="2193512" y="2213610"/>
                </a:lnTo>
                <a:lnTo>
                  <a:pt x="2213610" y="2213610"/>
                </a:lnTo>
                <a:lnTo>
                  <a:pt x="2212340" y="2212340"/>
                </a:lnTo>
                <a:close/>
              </a:path>
              <a:path w="2496820" h="2496820">
                <a:moveTo>
                  <a:pt x="2208530" y="2208530"/>
                </a:moveTo>
                <a:lnTo>
                  <a:pt x="2188434" y="2208530"/>
                </a:lnTo>
                <a:lnTo>
                  <a:pt x="2190973" y="2211070"/>
                </a:lnTo>
                <a:lnTo>
                  <a:pt x="2211070" y="2211070"/>
                </a:lnTo>
                <a:lnTo>
                  <a:pt x="2208530" y="2208530"/>
                </a:lnTo>
                <a:close/>
              </a:path>
              <a:path w="2496820" h="2496820">
                <a:moveTo>
                  <a:pt x="2205990" y="2205990"/>
                </a:moveTo>
                <a:lnTo>
                  <a:pt x="2185895" y="2205990"/>
                </a:lnTo>
                <a:lnTo>
                  <a:pt x="2187165" y="2207260"/>
                </a:lnTo>
                <a:lnTo>
                  <a:pt x="2207260" y="2207260"/>
                </a:lnTo>
                <a:lnTo>
                  <a:pt x="2205990" y="2205990"/>
                </a:lnTo>
                <a:close/>
              </a:path>
              <a:path w="2496820" h="2496820">
                <a:moveTo>
                  <a:pt x="2199640" y="2199640"/>
                </a:moveTo>
                <a:lnTo>
                  <a:pt x="2179548" y="2199640"/>
                </a:lnTo>
                <a:lnTo>
                  <a:pt x="2184626" y="2204720"/>
                </a:lnTo>
                <a:lnTo>
                  <a:pt x="2204720" y="2204720"/>
                </a:lnTo>
                <a:lnTo>
                  <a:pt x="2199640" y="2199640"/>
                </a:lnTo>
                <a:close/>
              </a:path>
              <a:path w="2496820" h="2496820">
                <a:moveTo>
                  <a:pt x="2195830" y="2195830"/>
                </a:moveTo>
                <a:lnTo>
                  <a:pt x="2175740" y="2195830"/>
                </a:lnTo>
                <a:lnTo>
                  <a:pt x="2178279" y="2198370"/>
                </a:lnTo>
                <a:lnTo>
                  <a:pt x="2198370" y="2198370"/>
                </a:lnTo>
                <a:lnTo>
                  <a:pt x="2195830" y="2195830"/>
                </a:lnTo>
                <a:close/>
              </a:path>
              <a:path w="2496820" h="2496820">
                <a:moveTo>
                  <a:pt x="2193290" y="2193290"/>
                </a:moveTo>
                <a:lnTo>
                  <a:pt x="2173201" y="2193290"/>
                </a:lnTo>
                <a:lnTo>
                  <a:pt x="2174470" y="2194560"/>
                </a:lnTo>
                <a:lnTo>
                  <a:pt x="2194560" y="2194560"/>
                </a:lnTo>
                <a:lnTo>
                  <a:pt x="2193290" y="2193290"/>
                </a:lnTo>
                <a:close/>
              </a:path>
              <a:path w="2496820" h="2496820">
                <a:moveTo>
                  <a:pt x="2189480" y="2189480"/>
                </a:moveTo>
                <a:lnTo>
                  <a:pt x="2169392" y="2189480"/>
                </a:lnTo>
                <a:lnTo>
                  <a:pt x="2171931" y="2192020"/>
                </a:lnTo>
                <a:lnTo>
                  <a:pt x="2192020" y="2192020"/>
                </a:lnTo>
                <a:lnTo>
                  <a:pt x="2189480" y="2189480"/>
                </a:lnTo>
                <a:close/>
              </a:path>
              <a:path w="2496820" h="2496820">
                <a:moveTo>
                  <a:pt x="2186940" y="2186940"/>
                </a:moveTo>
                <a:lnTo>
                  <a:pt x="2166854" y="2186940"/>
                </a:lnTo>
                <a:lnTo>
                  <a:pt x="2168123" y="2188210"/>
                </a:lnTo>
                <a:lnTo>
                  <a:pt x="2188210" y="2188210"/>
                </a:lnTo>
                <a:lnTo>
                  <a:pt x="2186940" y="2186940"/>
                </a:lnTo>
                <a:close/>
              </a:path>
              <a:path w="2496820" h="2496820">
                <a:moveTo>
                  <a:pt x="2183130" y="2183130"/>
                </a:moveTo>
                <a:lnTo>
                  <a:pt x="2163045" y="2183130"/>
                </a:lnTo>
                <a:lnTo>
                  <a:pt x="2165584" y="2185670"/>
                </a:lnTo>
                <a:lnTo>
                  <a:pt x="2185670" y="2185670"/>
                </a:lnTo>
                <a:lnTo>
                  <a:pt x="2183130" y="2183130"/>
                </a:lnTo>
                <a:close/>
              </a:path>
              <a:path w="2496820" h="2496820">
                <a:moveTo>
                  <a:pt x="2180590" y="2180590"/>
                </a:moveTo>
                <a:lnTo>
                  <a:pt x="2160506" y="2180590"/>
                </a:lnTo>
                <a:lnTo>
                  <a:pt x="2161776" y="2181860"/>
                </a:lnTo>
                <a:lnTo>
                  <a:pt x="2181860" y="2181860"/>
                </a:lnTo>
                <a:lnTo>
                  <a:pt x="2180590" y="2180590"/>
                </a:lnTo>
                <a:close/>
              </a:path>
              <a:path w="2496820" h="2496820">
                <a:moveTo>
                  <a:pt x="2176780" y="2176780"/>
                </a:moveTo>
                <a:lnTo>
                  <a:pt x="2156698" y="2176780"/>
                </a:lnTo>
                <a:lnTo>
                  <a:pt x="2159237" y="2179320"/>
                </a:lnTo>
                <a:lnTo>
                  <a:pt x="2179320" y="2179320"/>
                </a:lnTo>
                <a:lnTo>
                  <a:pt x="2176780" y="2176780"/>
                </a:lnTo>
                <a:close/>
              </a:path>
              <a:path w="2496820" h="2496820">
                <a:moveTo>
                  <a:pt x="2174240" y="2174240"/>
                </a:moveTo>
                <a:lnTo>
                  <a:pt x="2154159" y="2174240"/>
                </a:lnTo>
                <a:lnTo>
                  <a:pt x="2155429" y="2175510"/>
                </a:lnTo>
                <a:lnTo>
                  <a:pt x="2175510" y="2175510"/>
                </a:lnTo>
                <a:lnTo>
                  <a:pt x="2174240" y="2174240"/>
                </a:lnTo>
                <a:close/>
              </a:path>
              <a:path w="2496820" h="2496820">
                <a:moveTo>
                  <a:pt x="2170430" y="2170430"/>
                </a:moveTo>
                <a:lnTo>
                  <a:pt x="2150351" y="2170430"/>
                </a:lnTo>
                <a:lnTo>
                  <a:pt x="2152890" y="2172970"/>
                </a:lnTo>
                <a:lnTo>
                  <a:pt x="2172970" y="2172970"/>
                </a:lnTo>
                <a:lnTo>
                  <a:pt x="2170430" y="2170430"/>
                </a:lnTo>
                <a:close/>
              </a:path>
              <a:path w="2496820" h="2496820">
                <a:moveTo>
                  <a:pt x="2167890" y="2167890"/>
                </a:moveTo>
                <a:lnTo>
                  <a:pt x="2147812" y="2167890"/>
                </a:lnTo>
                <a:lnTo>
                  <a:pt x="2149081" y="2169160"/>
                </a:lnTo>
                <a:lnTo>
                  <a:pt x="2169160" y="2169160"/>
                </a:lnTo>
                <a:lnTo>
                  <a:pt x="2167890" y="2167890"/>
                </a:lnTo>
                <a:close/>
              </a:path>
              <a:path w="2496820" h="2496820">
                <a:moveTo>
                  <a:pt x="2164080" y="2164080"/>
                </a:moveTo>
                <a:lnTo>
                  <a:pt x="2144003" y="2164080"/>
                </a:lnTo>
                <a:lnTo>
                  <a:pt x="2146542" y="2166620"/>
                </a:lnTo>
                <a:lnTo>
                  <a:pt x="2166620" y="2166620"/>
                </a:lnTo>
                <a:lnTo>
                  <a:pt x="2164080" y="2164080"/>
                </a:lnTo>
                <a:close/>
              </a:path>
              <a:path w="2496820" h="2496820">
                <a:moveTo>
                  <a:pt x="2161540" y="2161540"/>
                </a:moveTo>
                <a:lnTo>
                  <a:pt x="2141465" y="2161540"/>
                </a:lnTo>
                <a:lnTo>
                  <a:pt x="2142734" y="2162810"/>
                </a:lnTo>
                <a:lnTo>
                  <a:pt x="2162810" y="2162810"/>
                </a:lnTo>
                <a:lnTo>
                  <a:pt x="2161540" y="2161540"/>
                </a:lnTo>
                <a:close/>
              </a:path>
              <a:path w="2496820" h="2496820">
                <a:moveTo>
                  <a:pt x="2157730" y="2157730"/>
                </a:moveTo>
                <a:lnTo>
                  <a:pt x="2137656" y="2157730"/>
                </a:lnTo>
                <a:lnTo>
                  <a:pt x="2140195" y="2160270"/>
                </a:lnTo>
                <a:lnTo>
                  <a:pt x="2160270" y="2160270"/>
                </a:lnTo>
                <a:lnTo>
                  <a:pt x="2157730" y="2157730"/>
                </a:lnTo>
                <a:close/>
              </a:path>
              <a:path w="2496820" h="2496820">
                <a:moveTo>
                  <a:pt x="2155190" y="2155190"/>
                </a:moveTo>
                <a:lnTo>
                  <a:pt x="2135117" y="2155190"/>
                </a:lnTo>
                <a:lnTo>
                  <a:pt x="2136387" y="2156460"/>
                </a:lnTo>
                <a:lnTo>
                  <a:pt x="2156460" y="2156460"/>
                </a:lnTo>
                <a:lnTo>
                  <a:pt x="2155190" y="2155190"/>
                </a:lnTo>
                <a:close/>
              </a:path>
              <a:path w="2496820" h="2496820">
                <a:moveTo>
                  <a:pt x="2151380" y="2151380"/>
                </a:moveTo>
                <a:lnTo>
                  <a:pt x="2131309" y="2151380"/>
                </a:lnTo>
                <a:lnTo>
                  <a:pt x="2133848" y="2153920"/>
                </a:lnTo>
                <a:lnTo>
                  <a:pt x="2153920" y="2153920"/>
                </a:lnTo>
                <a:lnTo>
                  <a:pt x="2151380" y="2151380"/>
                </a:lnTo>
                <a:close/>
              </a:path>
              <a:path w="2496820" h="2496820">
                <a:moveTo>
                  <a:pt x="2148840" y="2148840"/>
                </a:moveTo>
                <a:lnTo>
                  <a:pt x="2128770" y="2148840"/>
                </a:lnTo>
                <a:lnTo>
                  <a:pt x="2130039" y="2150110"/>
                </a:lnTo>
                <a:lnTo>
                  <a:pt x="2150110" y="2150110"/>
                </a:lnTo>
                <a:lnTo>
                  <a:pt x="2148840" y="2148840"/>
                </a:lnTo>
                <a:close/>
              </a:path>
              <a:path w="2496820" h="2496820">
                <a:moveTo>
                  <a:pt x="2145030" y="2145030"/>
                </a:moveTo>
                <a:lnTo>
                  <a:pt x="2124962" y="2145030"/>
                </a:lnTo>
                <a:lnTo>
                  <a:pt x="2127501" y="2147570"/>
                </a:lnTo>
                <a:lnTo>
                  <a:pt x="2147570" y="2147570"/>
                </a:lnTo>
                <a:lnTo>
                  <a:pt x="2145030" y="2145030"/>
                </a:lnTo>
                <a:close/>
              </a:path>
              <a:path w="2496820" h="2496820">
                <a:moveTo>
                  <a:pt x="2142490" y="2142490"/>
                </a:moveTo>
                <a:lnTo>
                  <a:pt x="2122423" y="2142490"/>
                </a:lnTo>
                <a:lnTo>
                  <a:pt x="2123692" y="2143760"/>
                </a:lnTo>
                <a:lnTo>
                  <a:pt x="2143760" y="2143760"/>
                </a:lnTo>
                <a:lnTo>
                  <a:pt x="2142490" y="2142490"/>
                </a:lnTo>
                <a:close/>
              </a:path>
              <a:path w="2496820" h="2496820">
                <a:moveTo>
                  <a:pt x="2136140" y="2136140"/>
                </a:moveTo>
                <a:lnTo>
                  <a:pt x="2116075" y="2136140"/>
                </a:lnTo>
                <a:lnTo>
                  <a:pt x="2121153" y="2141220"/>
                </a:lnTo>
                <a:lnTo>
                  <a:pt x="2141220" y="2141220"/>
                </a:lnTo>
                <a:lnTo>
                  <a:pt x="2136140" y="2136140"/>
                </a:lnTo>
                <a:close/>
              </a:path>
              <a:path w="2496820" h="2496820">
                <a:moveTo>
                  <a:pt x="2129790" y="2129790"/>
                </a:moveTo>
                <a:lnTo>
                  <a:pt x="2109728" y="2129790"/>
                </a:lnTo>
                <a:lnTo>
                  <a:pt x="2114806" y="2134870"/>
                </a:lnTo>
                <a:lnTo>
                  <a:pt x="2134870" y="2134870"/>
                </a:lnTo>
                <a:lnTo>
                  <a:pt x="2129790" y="2129790"/>
                </a:lnTo>
                <a:close/>
              </a:path>
              <a:path w="2496820" h="2496820">
                <a:moveTo>
                  <a:pt x="2123440" y="2123440"/>
                </a:moveTo>
                <a:lnTo>
                  <a:pt x="2103381" y="2123440"/>
                </a:lnTo>
                <a:lnTo>
                  <a:pt x="2108459" y="2128520"/>
                </a:lnTo>
                <a:lnTo>
                  <a:pt x="2128520" y="2128520"/>
                </a:lnTo>
                <a:lnTo>
                  <a:pt x="2123440" y="2123440"/>
                </a:lnTo>
                <a:close/>
              </a:path>
              <a:path w="2496820" h="2496820">
                <a:moveTo>
                  <a:pt x="2117090" y="2117090"/>
                </a:moveTo>
                <a:lnTo>
                  <a:pt x="2097034" y="2117090"/>
                </a:lnTo>
                <a:lnTo>
                  <a:pt x="2102111" y="2122170"/>
                </a:lnTo>
                <a:lnTo>
                  <a:pt x="2122170" y="2122170"/>
                </a:lnTo>
                <a:lnTo>
                  <a:pt x="2117090" y="2117090"/>
                </a:lnTo>
                <a:close/>
              </a:path>
              <a:path w="2496820" h="2496820">
                <a:moveTo>
                  <a:pt x="2110740" y="2110740"/>
                </a:moveTo>
                <a:lnTo>
                  <a:pt x="2090686" y="2110740"/>
                </a:lnTo>
                <a:lnTo>
                  <a:pt x="2095764" y="2115820"/>
                </a:lnTo>
                <a:lnTo>
                  <a:pt x="2115820" y="2115820"/>
                </a:lnTo>
                <a:lnTo>
                  <a:pt x="2110740" y="2110740"/>
                </a:lnTo>
                <a:close/>
              </a:path>
              <a:path w="2496820" h="2496820">
                <a:moveTo>
                  <a:pt x="2104390" y="2104390"/>
                </a:moveTo>
                <a:lnTo>
                  <a:pt x="2084339" y="2104390"/>
                </a:lnTo>
                <a:lnTo>
                  <a:pt x="2089417" y="2109470"/>
                </a:lnTo>
                <a:lnTo>
                  <a:pt x="2109470" y="2109470"/>
                </a:lnTo>
                <a:lnTo>
                  <a:pt x="2104390" y="2104390"/>
                </a:lnTo>
                <a:close/>
              </a:path>
              <a:path w="2496820" h="2496820">
                <a:moveTo>
                  <a:pt x="2098040" y="2098040"/>
                </a:moveTo>
                <a:lnTo>
                  <a:pt x="2077992" y="2098040"/>
                </a:lnTo>
                <a:lnTo>
                  <a:pt x="2083070" y="2103120"/>
                </a:lnTo>
                <a:lnTo>
                  <a:pt x="2103120" y="2103120"/>
                </a:lnTo>
                <a:lnTo>
                  <a:pt x="2098040" y="2098040"/>
                </a:lnTo>
                <a:close/>
              </a:path>
              <a:path w="2496820" h="2496820">
                <a:moveTo>
                  <a:pt x="2092960" y="2092960"/>
                </a:moveTo>
                <a:lnTo>
                  <a:pt x="2072914" y="2092960"/>
                </a:lnTo>
                <a:lnTo>
                  <a:pt x="2076722" y="2096770"/>
                </a:lnTo>
                <a:lnTo>
                  <a:pt x="2096770" y="2096770"/>
                </a:lnTo>
                <a:lnTo>
                  <a:pt x="2092960" y="2092960"/>
                </a:lnTo>
                <a:close/>
              </a:path>
              <a:path w="2496820" h="2496820">
                <a:moveTo>
                  <a:pt x="2086610" y="2086610"/>
                </a:moveTo>
                <a:lnTo>
                  <a:pt x="2066567" y="2086610"/>
                </a:lnTo>
                <a:lnTo>
                  <a:pt x="2071645" y="2091690"/>
                </a:lnTo>
                <a:lnTo>
                  <a:pt x="2091690" y="2091690"/>
                </a:lnTo>
                <a:lnTo>
                  <a:pt x="2086610" y="2086610"/>
                </a:lnTo>
                <a:close/>
              </a:path>
              <a:path w="2496820" h="2496820">
                <a:moveTo>
                  <a:pt x="2080260" y="2080260"/>
                </a:moveTo>
                <a:lnTo>
                  <a:pt x="2060220" y="2080260"/>
                </a:lnTo>
                <a:lnTo>
                  <a:pt x="2065297" y="2085339"/>
                </a:lnTo>
                <a:lnTo>
                  <a:pt x="2085339" y="2085339"/>
                </a:lnTo>
                <a:lnTo>
                  <a:pt x="2080260" y="2080260"/>
                </a:lnTo>
                <a:close/>
              </a:path>
              <a:path w="2496820" h="2496820">
                <a:moveTo>
                  <a:pt x="2073910" y="2073910"/>
                </a:moveTo>
                <a:lnTo>
                  <a:pt x="2053872" y="2073910"/>
                </a:lnTo>
                <a:lnTo>
                  <a:pt x="2058950" y="2078989"/>
                </a:lnTo>
                <a:lnTo>
                  <a:pt x="2078989" y="2078989"/>
                </a:lnTo>
                <a:lnTo>
                  <a:pt x="2073910" y="2073910"/>
                </a:lnTo>
                <a:close/>
              </a:path>
              <a:path w="2496820" h="2496820">
                <a:moveTo>
                  <a:pt x="2067560" y="2067560"/>
                </a:moveTo>
                <a:lnTo>
                  <a:pt x="2047525" y="2067560"/>
                </a:lnTo>
                <a:lnTo>
                  <a:pt x="2052603" y="2072639"/>
                </a:lnTo>
                <a:lnTo>
                  <a:pt x="2072639" y="2072639"/>
                </a:lnTo>
                <a:lnTo>
                  <a:pt x="2067560" y="2067560"/>
                </a:lnTo>
                <a:close/>
              </a:path>
              <a:path w="2496820" h="2496820">
                <a:moveTo>
                  <a:pt x="2061210" y="2061210"/>
                </a:moveTo>
                <a:lnTo>
                  <a:pt x="2041178" y="2061210"/>
                </a:lnTo>
                <a:lnTo>
                  <a:pt x="2046256" y="2066289"/>
                </a:lnTo>
                <a:lnTo>
                  <a:pt x="2066289" y="2066289"/>
                </a:lnTo>
                <a:lnTo>
                  <a:pt x="2061210" y="2061210"/>
                </a:lnTo>
                <a:close/>
              </a:path>
              <a:path w="2496820" h="2496820">
                <a:moveTo>
                  <a:pt x="2054860" y="2054860"/>
                </a:moveTo>
                <a:lnTo>
                  <a:pt x="2034830" y="2054860"/>
                </a:lnTo>
                <a:lnTo>
                  <a:pt x="2039908" y="2059940"/>
                </a:lnTo>
                <a:lnTo>
                  <a:pt x="2059940" y="2059940"/>
                </a:lnTo>
                <a:lnTo>
                  <a:pt x="2054860" y="2054860"/>
                </a:lnTo>
                <a:close/>
              </a:path>
              <a:path w="2496820" h="2496820">
                <a:moveTo>
                  <a:pt x="2048510" y="2048510"/>
                </a:moveTo>
                <a:lnTo>
                  <a:pt x="2028483" y="2048510"/>
                </a:lnTo>
                <a:lnTo>
                  <a:pt x="2033561" y="2053589"/>
                </a:lnTo>
                <a:lnTo>
                  <a:pt x="2053589" y="2053589"/>
                </a:lnTo>
                <a:lnTo>
                  <a:pt x="2048510" y="2048510"/>
                </a:lnTo>
                <a:close/>
              </a:path>
              <a:path w="2496820" h="2496820">
                <a:moveTo>
                  <a:pt x="2042160" y="2042160"/>
                </a:moveTo>
                <a:lnTo>
                  <a:pt x="2022136" y="2042160"/>
                </a:lnTo>
                <a:lnTo>
                  <a:pt x="2027214" y="2047239"/>
                </a:lnTo>
                <a:lnTo>
                  <a:pt x="2047239" y="2047239"/>
                </a:lnTo>
                <a:lnTo>
                  <a:pt x="2042160" y="2042160"/>
                </a:lnTo>
                <a:close/>
              </a:path>
              <a:path w="2496820" h="2496820">
                <a:moveTo>
                  <a:pt x="2035810" y="2035810"/>
                </a:moveTo>
                <a:lnTo>
                  <a:pt x="2015789" y="2035810"/>
                </a:lnTo>
                <a:lnTo>
                  <a:pt x="2020866" y="2040889"/>
                </a:lnTo>
                <a:lnTo>
                  <a:pt x="2040890" y="2040889"/>
                </a:lnTo>
                <a:lnTo>
                  <a:pt x="2035810" y="2035810"/>
                </a:lnTo>
                <a:close/>
              </a:path>
              <a:path w="2496820" h="2496820">
                <a:moveTo>
                  <a:pt x="2029460" y="2029460"/>
                </a:moveTo>
                <a:lnTo>
                  <a:pt x="2009441" y="2029460"/>
                </a:lnTo>
                <a:lnTo>
                  <a:pt x="2014519" y="2034540"/>
                </a:lnTo>
                <a:lnTo>
                  <a:pt x="2034540" y="2034540"/>
                </a:lnTo>
                <a:lnTo>
                  <a:pt x="2029460" y="2029460"/>
                </a:lnTo>
                <a:close/>
              </a:path>
              <a:path w="2496820" h="2496820">
                <a:moveTo>
                  <a:pt x="2023110" y="2023110"/>
                </a:moveTo>
                <a:lnTo>
                  <a:pt x="2003094" y="2023110"/>
                </a:lnTo>
                <a:lnTo>
                  <a:pt x="2008172" y="2028190"/>
                </a:lnTo>
                <a:lnTo>
                  <a:pt x="2028190" y="2028190"/>
                </a:lnTo>
                <a:lnTo>
                  <a:pt x="2023110" y="2023110"/>
                </a:lnTo>
                <a:close/>
              </a:path>
              <a:path w="2496820" h="2496820">
                <a:moveTo>
                  <a:pt x="2016760" y="2016760"/>
                </a:moveTo>
                <a:lnTo>
                  <a:pt x="1996747" y="2016760"/>
                </a:lnTo>
                <a:lnTo>
                  <a:pt x="2001825" y="2021839"/>
                </a:lnTo>
                <a:lnTo>
                  <a:pt x="2021839" y="2021839"/>
                </a:lnTo>
                <a:lnTo>
                  <a:pt x="2016760" y="2016760"/>
                </a:lnTo>
                <a:close/>
              </a:path>
              <a:path w="2496820" h="2496820">
                <a:moveTo>
                  <a:pt x="2010410" y="2010410"/>
                </a:moveTo>
                <a:lnTo>
                  <a:pt x="1990400" y="2010410"/>
                </a:lnTo>
                <a:lnTo>
                  <a:pt x="1995477" y="2015489"/>
                </a:lnTo>
                <a:lnTo>
                  <a:pt x="2015489" y="2015489"/>
                </a:lnTo>
                <a:lnTo>
                  <a:pt x="2010410" y="2010410"/>
                </a:lnTo>
                <a:close/>
              </a:path>
              <a:path w="2496820" h="2496820">
                <a:moveTo>
                  <a:pt x="2004060" y="2004060"/>
                </a:moveTo>
                <a:lnTo>
                  <a:pt x="1984052" y="2004060"/>
                </a:lnTo>
                <a:lnTo>
                  <a:pt x="1989130" y="2009139"/>
                </a:lnTo>
                <a:lnTo>
                  <a:pt x="2009139" y="2009139"/>
                </a:lnTo>
                <a:lnTo>
                  <a:pt x="2004060" y="2004060"/>
                </a:lnTo>
                <a:close/>
              </a:path>
              <a:path w="2496820" h="2496820">
                <a:moveTo>
                  <a:pt x="1997710" y="1997710"/>
                </a:moveTo>
                <a:lnTo>
                  <a:pt x="1977705" y="1997710"/>
                </a:lnTo>
                <a:lnTo>
                  <a:pt x="1982783" y="2002790"/>
                </a:lnTo>
                <a:lnTo>
                  <a:pt x="2002790" y="2002790"/>
                </a:lnTo>
                <a:lnTo>
                  <a:pt x="1997710" y="1997710"/>
                </a:lnTo>
                <a:close/>
              </a:path>
              <a:path w="2496820" h="2496820">
                <a:moveTo>
                  <a:pt x="1991360" y="1991360"/>
                </a:moveTo>
                <a:lnTo>
                  <a:pt x="1971358" y="1991360"/>
                </a:lnTo>
                <a:lnTo>
                  <a:pt x="1976436" y="1996440"/>
                </a:lnTo>
                <a:lnTo>
                  <a:pt x="1996440" y="1996440"/>
                </a:lnTo>
                <a:lnTo>
                  <a:pt x="1991360" y="1991360"/>
                </a:lnTo>
                <a:close/>
              </a:path>
              <a:path w="2496820" h="2496820">
                <a:moveTo>
                  <a:pt x="1985010" y="1985010"/>
                </a:moveTo>
                <a:lnTo>
                  <a:pt x="1965011" y="1985010"/>
                </a:lnTo>
                <a:lnTo>
                  <a:pt x="1970088" y="1990090"/>
                </a:lnTo>
                <a:lnTo>
                  <a:pt x="1990090" y="1990090"/>
                </a:lnTo>
                <a:lnTo>
                  <a:pt x="1985010" y="1985010"/>
                </a:lnTo>
                <a:close/>
              </a:path>
              <a:path w="2496820" h="2496820">
                <a:moveTo>
                  <a:pt x="1978660" y="1978660"/>
                </a:moveTo>
                <a:lnTo>
                  <a:pt x="1958663" y="1978660"/>
                </a:lnTo>
                <a:lnTo>
                  <a:pt x="1963741" y="1983740"/>
                </a:lnTo>
                <a:lnTo>
                  <a:pt x="1983740" y="1983740"/>
                </a:lnTo>
                <a:lnTo>
                  <a:pt x="1978660" y="1978660"/>
                </a:lnTo>
                <a:close/>
              </a:path>
              <a:path w="2496820" h="2496820">
                <a:moveTo>
                  <a:pt x="1972310" y="1972310"/>
                </a:moveTo>
                <a:lnTo>
                  <a:pt x="1952316" y="1972310"/>
                </a:lnTo>
                <a:lnTo>
                  <a:pt x="1957394" y="1977390"/>
                </a:lnTo>
                <a:lnTo>
                  <a:pt x="1977390" y="1977390"/>
                </a:lnTo>
                <a:lnTo>
                  <a:pt x="1972310" y="1972310"/>
                </a:lnTo>
                <a:close/>
              </a:path>
              <a:path w="2496820" h="2496820">
                <a:moveTo>
                  <a:pt x="1965960" y="1965960"/>
                </a:moveTo>
                <a:lnTo>
                  <a:pt x="1945969" y="1965960"/>
                </a:lnTo>
                <a:lnTo>
                  <a:pt x="1951047" y="1971040"/>
                </a:lnTo>
                <a:lnTo>
                  <a:pt x="1971040" y="1971040"/>
                </a:lnTo>
                <a:lnTo>
                  <a:pt x="1965960" y="1965960"/>
                </a:lnTo>
                <a:close/>
              </a:path>
              <a:path w="2496820" h="2496820">
                <a:moveTo>
                  <a:pt x="1959610" y="1959610"/>
                </a:moveTo>
                <a:lnTo>
                  <a:pt x="1939621" y="1959610"/>
                </a:lnTo>
                <a:lnTo>
                  <a:pt x="1944699" y="1964690"/>
                </a:lnTo>
                <a:lnTo>
                  <a:pt x="1964690" y="1964690"/>
                </a:lnTo>
                <a:lnTo>
                  <a:pt x="1959610" y="1959610"/>
                </a:lnTo>
                <a:close/>
              </a:path>
              <a:path w="2496820" h="2496820">
                <a:moveTo>
                  <a:pt x="1953260" y="1953260"/>
                </a:moveTo>
                <a:lnTo>
                  <a:pt x="1933274" y="1953260"/>
                </a:lnTo>
                <a:lnTo>
                  <a:pt x="1938352" y="1958339"/>
                </a:lnTo>
                <a:lnTo>
                  <a:pt x="1958339" y="1958339"/>
                </a:lnTo>
                <a:lnTo>
                  <a:pt x="1953260" y="1953260"/>
                </a:lnTo>
                <a:close/>
              </a:path>
              <a:path w="2496820" h="2496820">
                <a:moveTo>
                  <a:pt x="1946910" y="1946910"/>
                </a:moveTo>
                <a:lnTo>
                  <a:pt x="1926927" y="1946910"/>
                </a:lnTo>
                <a:lnTo>
                  <a:pt x="1932005" y="1951990"/>
                </a:lnTo>
                <a:lnTo>
                  <a:pt x="1951990" y="1951990"/>
                </a:lnTo>
                <a:lnTo>
                  <a:pt x="1946910" y="1946910"/>
                </a:lnTo>
                <a:close/>
              </a:path>
              <a:path w="2496820" h="2496820">
                <a:moveTo>
                  <a:pt x="1940560" y="1940560"/>
                </a:moveTo>
                <a:lnTo>
                  <a:pt x="1920580" y="1940560"/>
                </a:lnTo>
                <a:lnTo>
                  <a:pt x="1925658" y="1945640"/>
                </a:lnTo>
                <a:lnTo>
                  <a:pt x="1945640" y="1945640"/>
                </a:lnTo>
                <a:lnTo>
                  <a:pt x="1940560" y="1940560"/>
                </a:lnTo>
                <a:close/>
              </a:path>
              <a:path w="2496820" h="2496820">
                <a:moveTo>
                  <a:pt x="1934210" y="1934210"/>
                </a:moveTo>
                <a:lnTo>
                  <a:pt x="1914232" y="1934210"/>
                </a:lnTo>
                <a:lnTo>
                  <a:pt x="1919310" y="1939290"/>
                </a:lnTo>
                <a:lnTo>
                  <a:pt x="1939290" y="1939290"/>
                </a:lnTo>
                <a:lnTo>
                  <a:pt x="1934210" y="1934210"/>
                </a:lnTo>
                <a:close/>
              </a:path>
              <a:path w="2496820" h="2496820">
                <a:moveTo>
                  <a:pt x="1927860" y="1927860"/>
                </a:moveTo>
                <a:lnTo>
                  <a:pt x="1907885" y="1927860"/>
                </a:lnTo>
                <a:lnTo>
                  <a:pt x="1912963" y="1932940"/>
                </a:lnTo>
                <a:lnTo>
                  <a:pt x="1932940" y="1932940"/>
                </a:lnTo>
                <a:lnTo>
                  <a:pt x="1927860" y="1927860"/>
                </a:lnTo>
                <a:close/>
              </a:path>
              <a:path w="2496820" h="2496820">
                <a:moveTo>
                  <a:pt x="1921510" y="1921510"/>
                </a:moveTo>
                <a:lnTo>
                  <a:pt x="1901538" y="1921510"/>
                </a:lnTo>
                <a:lnTo>
                  <a:pt x="1906616" y="1926589"/>
                </a:lnTo>
                <a:lnTo>
                  <a:pt x="1926589" y="1926589"/>
                </a:lnTo>
                <a:lnTo>
                  <a:pt x="1921510" y="1921510"/>
                </a:lnTo>
                <a:close/>
              </a:path>
              <a:path w="2496820" h="2496820">
                <a:moveTo>
                  <a:pt x="1915160" y="1915160"/>
                </a:moveTo>
                <a:lnTo>
                  <a:pt x="1895191" y="1915160"/>
                </a:lnTo>
                <a:lnTo>
                  <a:pt x="1900268" y="1920240"/>
                </a:lnTo>
                <a:lnTo>
                  <a:pt x="1920240" y="1920240"/>
                </a:lnTo>
                <a:lnTo>
                  <a:pt x="1915160" y="1915160"/>
                </a:lnTo>
                <a:close/>
              </a:path>
              <a:path w="2496820" h="2496820">
                <a:moveTo>
                  <a:pt x="1908810" y="1908810"/>
                </a:moveTo>
                <a:lnTo>
                  <a:pt x="1888843" y="1908810"/>
                </a:lnTo>
                <a:lnTo>
                  <a:pt x="1893921" y="1913890"/>
                </a:lnTo>
                <a:lnTo>
                  <a:pt x="1913890" y="1913890"/>
                </a:lnTo>
                <a:lnTo>
                  <a:pt x="1908810" y="1908810"/>
                </a:lnTo>
                <a:close/>
              </a:path>
              <a:path w="2496820" h="2496820">
                <a:moveTo>
                  <a:pt x="1902460" y="1902460"/>
                </a:moveTo>
                <a:lnTo>
                  <a:pt x="1882496" y="1902460"/>
                </a:lnTo>
                <a:lnTo>
                  <a:pt x="1887574" y="1907540"/>
                </a:lnTo>
                <a:lnTo>
                  <a:pt x="1907540" y="1907540"/>
                </a:lnTo>
                <a:lnTo>
                  <a:pt x="1902460" y="1902460"/>
                </a:lnTo>
                <a:close/>
              </a:path>
              <a:path w="2496820" h="2496820">
                <a:moveTo>
                  <a:pt x="1896110" y="1896110"/>
                </a:moveTo>
                <a:lnTo>
                  <a:pt x="1876149" y="1896110"/>
                </a:lnTo>
                <a:lnTo>
                  <a:pt x="1881227" y="1901189"/>
                </a:lnTo>
                <a:lnTo>
                  <a:pt x="1901189" y="1901189"/>
                </a:lnTo>
                <a:lnTo>
                  <a:pt x="1896110" y="1896110"/>
                </a:lnTo>
                <a:close/>
              </a:path>
              <a:path w="2496820" h="2496820">
                <a:moveTo>
                  <a:pt x="1687830" y="1687830"/>
                </a:moveTo>
                <a:lnTo>
                  <a:pt x="1667959" y="1687830"/>
                </a:lnTo>
                <a:lnTo>
                  <a:pt x="1874879" y="1894839"/>
                </a:lnTo>
                <a:lnTo>
                  <a:pt x="1894839" y="1894839"/>
                </a:lnTo>
                <a:lnTo>
                  <a:pt x="1687830" y="168783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0" y="4375252"/>
            <a:ext cx="2477135" cy="2477770"/>
          </a:xfrm>
          <a:custGeom>
            <a:avLst/>
            <a:gdLst/>
            <a:ahLst/>
            <a:cxnLst/>
            <a:rect l="l" t="t" r="r" b="b"/>
            <a:pathLst>
              <a:path w="2477135" h="2477770">
                <a:moveTo>
                  <a:pt x="0" y="0"/>
                </a:moveTo>
                <a:lnTo>
                  <a:pt x="0" y="2437"/>
                </a:lnTo>
                <a:lnTo>
                  <a:pt x="2436" y="2437"/>
                </a:lnTo>
                <a:lnTo>
                  <a:pt x="0" y="0"/>
                </a:lnTo>
                <a:close/>
              </a:path>
              <a:path w="2477135" h="2477770">
                <a:moveTo>
                  <a:pt x="2436" y="2437"/>
                </a:moveTo>
                <a:lnTo>
                  <a:pt x="0" y="2437"/>
                </a:lnTo>
                <a:lnTo>
                  <a:pt x="0" y="8787"/>
                </a:lnTo>
                <a:lnTo>
                  <a:pt x="8783" y="8787"/>
                </a:lnTo>
                <a:lnTo>
                  <a:pt x="2436" y="2437"/>
                </a:lnTo>
                <a:close/>
              </a:path>
              <a:path w="2477135" h="2477770">
                <a:moveTo>
                  <a:pt x="8783" y="8787"/>
                </a:moveTo>
                <a:lnTo>
                  <a:pt x="0" y="8787"/>
                </a:lnTo>
                <a:lnTo>
                  <a:pt x="0" y="15137"/>
                </a:lnTo>
                <a:lnTo>
                  <a:pt x="15131" y="15137"/>
                </a:lnTo>
                <a:lnTo>
                  <a:pt x="8783" y="8787"/>
                </a:lnTo>
                <a:close/>
              </a:path>
              <a:path w="2477135" h="2477770">
                <a:moveTo>
                  <a:pt x="15131" y="15137"/>
                </a:moveTo>
                <a:lnTo>
                  <a:pt x="0" y="15137"/>
                </a:lnTo>
                <a:lnTo>
                  <a:pt x="0" y="20111"/>
                </a:lnTo>
                <a:lnTo>
                  <a:pt x="1377" y="21487"/>
                </a:lnTo>
                <a:lnTo>
                  <a:pt x="21478" y="21487"/>
                </a:lnTo>
                <a:lnTo>
                  <a:pt x="15131" y="15137"/>
                </a:lnTo>
                <a:close/>
              </a:path>
              <a:path w="2477135" h="2477770">
                <a:moveTo>
                  <a:pt x="21478" y="21487"/>
                </a:moveTo>
                <a:lnTo>
                  <a:pt x="1377" y="21487"/>
                </a:lnTo>
                <a:lnTo>
                  <a:pt x="7729" y="27837"/>
                </a:lnTo>
                <a:lnTo>
                  <a:pt x="27825" y="27837"/>
                </a:lnTo>
                <a:lnTo>
                  <a:pt x="21478" y="21487"/>
                </a:lnTo>
                <a:close/>
              </a:path>
              <a:path w="2477135" h="2477770">
                <a:moveTo>
                  <a:pt x="27825" y="27837"/>
                </a:moveTo>
                <a:lnTo>
                  <a:pt x="7729" y="27837"/>
                </a:lnTo>
                <a:lnTo>
                  <a:pt x="14082" y="34187"/>
                </a:lnTo>
                <a:lnTo>
                  <a:pt x="34172" y="34187"/>
                </a:lnTo>
                <a:lnTo>
                  <a:pt x="27825" y="27837"/>
                </a:lnTo>
                <a:close/>
              </a:path>
              <a:path w="2477135" h="2477770">
                <a:moveTo>
                  <a:pt x="34172" y="34187"/>
                </a:moveTo>
                <a:lnTo>
                  <a:pt x="14082" y="34187"/>
                </a:lnTo>
                <a:lnTo>
                  <a:pt x="20435" y="40537"/>
                </a:lnTo>
                <a:lnTo>
                  <a:pt x="40520" y="40537"/>
                </a:lnTo>
                <a:lnTo>
                  <a:pt x="34172" y="34187"/>
                </a:lnTo>
                <a:close/>
              </a:path>
              <a:path w="2477135" h="2477770">
                <a:moveTo>
                  <a:pt x="40520" y="40537"/>
                </a:moveTo>
                <a:lnTo>
                  <a:pt x="20435" y="40537"/>
                </a:lnTo>
                <a:lnTo>
                  <a:pt x="26788" y="46887"/>
                </a:lnTo>
                <a:lnTo>
                  <a:pt x="46867" y="46887"/>
                </a:lnTo>
                <a:lnTo>
                  <a:pt x="40520" y="40537"/>
                </a:lnTo>
                <a:close/>
              </a:path>
              <a:path w="2477135" h="2477770">
                <a:moveTo>
                  <a:pt x="46867" y="46887"/>
                </a:moveTo>
                <a:lnTo>
                  <a:pt x="26788" y="46887"/>
                </a:lnTo>
                <a:lnTo>
                  <a:pt x="33140" y="53237"/>
                </a:lnTo>
                <a:lnTo>
                  <a:pt x="53214" y="53237"/>
                </a:lnTo>
                <a:lnTo>
                  <a:pt x="46867" y="46887"/>
                </a:lnTo>
                <a:close/>
              </a:path>
              <a:path w="2477135" h="2477770">
                <a:moveTo>
                  <a:pt x="53214" y="53237"/>
                </a:moveTo>
                <a:lnTo>
                  <a:pt x="33140" y="53237"/>
                </a:lnTo>
                <a:lnTo>
                  <a:pt x="39493" y="59587"/>
                </a:lnTo>
                <a:lnTo>
                  <a:pt x="59562" y="59587"/>
                </a:lnTo>
                <a:lnTo>
                  <a:pt x="53214" y="53237"/>
                </a:lnTo>
                <a:close/>
              </a:path>
              <a:path w="2477135" h="2477770">
                <a:moveTo>
                  <a:pt x="59562" y="59587"/>
                </a:moveTo>
                <a:lnTo>
                  <a:pt x="39493" y="59587"/>
                </a:lnTo>
                <a:lnTo>
                  <a:pt x="45846" y="65937"/>
                </a:lnTo>
                <a:lnTo>
                  <a:pt x="65909" y="65937"/>
                </a:lnTo>
                <a:lnTo>
                  <a:pt x="59562" y="59587"/>
                </a:lnTo>
                <a:close/>
              </a:path>
              <a:path w="2477135" h="2477770">
                <a:moveTo>
                  <a:pt x="65909" y="65937"/>
                </a:moveTo>
                <a:lnTo>
                  <a:pt x="45846" y="65937"/>
                </a:lnTo>
                <a:lnTo>
                  <a:pt x="52199" y="72287"/>
                </a:lnTo>
                <a:lnTo>
                  <a:pt x="72256" y="72287"/>
                </a:lnTo>
                <a:lnTo>
                  <a:pt x="65909" y="65937"/>
                </a:lnTo>
                <a:close/>
              </a:path>
              <a:path w="2477135" h="2477770">
                <a:moveTo>
                  <a:pt x="72256" y="72287"/>
                </a:moveTo>
                <a:lnTo>
                  <a:pt x="52199" y="72287"/>
                </a:lnTo>
                <a:lnTo>
                  <a:pt x="58551" y="78637"/>
                </a:lnTo>
                <a:lnTo>
                  <a:pt x="78603" y="78637"/>
                </a:lnTo>
                <a:lnTo>
                  <a:pt x="72256" y="72287"/>
                </a:lnTo>
                <a:close/>
              </a:path>
              <a:path w="2477135" h="2477770">
                <a:moveTo>
                  <a:pt x="78603" y="78637"/>
                </a:moveTo>
                <a:lnTo>
                  <a:pt x="58551" y="78637"/>
                </a:lnTo>
                <a:lnTo>
                  <a:pt x="64904" y="84987"/>
                </a:lnTo>
                <a:lnTo>
                  <a:pt x="84951" y="84987"/>
                </a:lnTo>
                <a:lnTo>
                  <a:pt x="78603" y="78637"/>
                </a:lnTo>
                <a:close/>
              </a:path>
              <a:path w="2477135" h="2477770">
                <a:moveTo>
                  <a:pt x="84951" y="84987"/>
                </a:moveTo>
                <a:lnTo>
                  <a:pt x="64904" y="84987"/>
                </a:lnTo>
                <a:lnTo>
                  <a:pt x="71257" y="91337"/>
                </a:lnTo>
                <a:lnTo>
                  <a:pt x="91298" y="91337"/>
                </a:lnTo>
                <a:lnTo>
                  <a:pt x="84951" y="84987"/>
                </a:lnTo>
                <a:close/>
              </a:path>
              <a:path w="2477135" h="2477770">
                <a:moveTo>
                  <a:pt x="91298" y="91337"/>
                </a:moveTo>
                <a:lnTo>
                  <a:pt x="71257" y="91337"/>
                </a:lnTo>
                <a:lnTo>
                  <a:pt x="77610" y="97687"/>
                </a:lnTo>
                <a:lnTo>
                  <a:pt x="97645" y="97687"/>
                </a:lnTo>
                <a:lnTo>
                  <a:pt x="91298" y="91337"/>
                </a:lnTo>
                <a:close/>
              </a:path>
              <a:path w="2477135" h="2477770">
                <a:moveTo>
                  <a:pt x="97645" y="97687"/>
                </a:moveTo>
                <a:lnTo>
                  <a:pt x="77610" y="97687"/>
                </a:lnTo>
                <a:lnTo>
                  <a:pt x="83962" y="104037"/>
                </a:lnTo>
                <a:lnTo>
                  <a:pt x="103992" y="104037"/>
                </a:lnTo>
                <a:lnTo>
                  <a:pt x="97645" y="97687"/>
                </a:lnTo>
                <a:close/>
              </a:path>
              <a:path w="2477135" h="2477770">
                <a:moveTo>
                  <a:pt x="103992" y="104037"/>
                </a:moveTo>
                <a:lnTo>
                  <a:pt x="83962" y="104037"/>
                </a:lnTo>
                <a:lnTo>
                  <a:pt x="90315" y="110387"/>
                </a:lnTo>
                <a:lnTo>
                  <a:pt x="110340" y="110387"/>
                </a:lnTo>
                <a:lnTo>
                  <a:pt x="103992" y="104037"/>
                </a:lnTo>
                <a:close/>
              </a:path>
              <a:path w="2477135" h="2477770">
                <a:moveTo>
                  <a:pt x="110340" y="110387"/>
                </a:moveTo>
                <a:lnTo>
                  <a:pt x="90315" y="110387"/>
                </a:lnTo>
                <a:lnTo>
                  <a:pt x="96668" y="116737"/>
                </a:lnTo>
                <a:lnTo>
                  <a:pt x="116687" y="116737"/>
                </a:lnTo>
                <a:lnTo>
                  <a:pt x="110340" y="110387"/>
                </a:lnTo>
                <a:close/>
              </a:path>
              <a:path w="2477135" h="2477770">
                <a:moveTo>
                  <a:pt x="116687" y="116737"/>
                </a:moveTo>
                <a:lnTo>
                  <a:pt x="96668" y="116737"/>
                </a:lnTo>
                <a:lnTo>
                  <a:pt x="103021" y="123087"/>
                </a:lnTo>
                <a:lnTo>
                  <a:pt x="123034" y="123087"/>
                </a:lnTo>
                <a:lnTo>
                  <a:pt x="116687" y="116737"/>
                </a:lnTo>
                <a:close/>
              </a:path>
              <a:path w="2477135" h="2477770">
                <a:moveTo>
                  <a:pt x="123034" y="123087"/>
                </a:moveTo>
                <a:lnTo>
                  <a:pt x="103021" y="123087"/>
                </a:lnTo>
                <a:lnTo>
                  <a:pt x="109373" y="129437"/>
                </a:lnTo>
                <a:lnTo>
                  <a:pt x="129381" y="129437"/>
                </a:lnTo>
                <a:lnTo>
                  <a:pt x="123034" y="123087"/>
                </a:lnTo>
                <a:close/>
              </a:path>
              <a:path w="2477135" h="2477770">
                <a:moveTo>
                  <a:pt x="129381" y="129437"/>
                </a:moveTo>
                <a:lnTo>
                  <a:pt x="109373" y="129437"/>
                </a:lnTo>
                <a:lnTo>
                  <a:pt x="115726" y="135787"/>
                </a:lnTo>
                <a:lnTo>
                  <a:pt x="135729" y="135787"/>
                </a:lnTo>
                <a:lnTo>
                  <a:pt x="129381" y="129437"/>
                </a:lnTo>
                <a:close/>
              </a:path>
              <a:path w="2477135" h="2477770">
                <a:moveTo>
                  <a:pt x="135729" y="135787"/>
                </a:moveTo>
                <a:lnTo>
                  <a:pt x="115726" y="135787"/>
                </a:lnTo>
                <a:lnTo>
                  <a:pt x="122079" y="142137"/>
                </a:lnTo>
                <a:lnTo>
                  <a:pt x="142076" y="142137"/>
                </a:lnTo>
                <a:lnTo>
                  <a:pt x="135729" y="135787"/>
                </a:lnTo>
                <a:close/>
              </a:path>
              <a:path w="2477135" h="2477770">
                <a:moveTo>
                  <a:pt x="142076" y="142137"/>
                </a:moveTo>
                <a:lnTo>
                  <a:pt x="122079" y="142137"/>
                </a:lnTo>
                <a:lnTo>
                  <a:pt x="128431" y="148487"/>
                </a:lnTo>
                <a:lnTo>
                  <a:pt x="148423" y="148487"/>
                </a:lnTo>
                <a:lnTo>
                  <a:pt x="142076" y="142137"/>
                </a:lnTo>
                <a:close/>
              </a:path>
              <a:path w="2477135" h="2477770">
                <a:moveTo>
                  <a:pt x="148423" y="148487"/>
                </a:moveTo>
                <a:lnTo>
                  <a:pt x="128431" y="148487"/>
                </a:lnTo>
                <a:lnTo>
                  <a:pt x="141137" y="161187"/>
                </a:lnTo>
                <a:lnTo>
                  <a:pt x="161118" y="161187"/>
                </a:lnTo>
                <a:lnTo>
                  <a:pt x="148423" y="148487"/>
                </a:lnTo>
                <a:close/>
              </a:path>
              <a:path w="2477135" h="2477770">
                <a:moveTo>
                  <a:pt x="161118" y="161187"/>
                </a:moveTo>
                <a:lnTo>
                  <a:pt x="141137" y="161187"/>
                </a:lnTo>
                <a:lnTo>
                  <a:pt x="147490" y="167537"/>
                </a:lnTo>
                <a:lnTo>
                  <a:pt x="167465" y="167537"/>
                </a:lnTo>
                <a:lnTo>
                  <a:pt x="161118" y="161187"/>
                </a:lnTo>
                <a:close/>
              </a:path>
              <a:path w="2477135" h="2477770">
                <a:moveTo>
                  <a:pt x="167465" y="167537"/>
                </a:moveTo>
                <a:lnTo>
                  <a:pt x="147490" y="167537"/>
                </a:lnTo>
                <a:lnTo>
                  <a:pt x="153842" y="173887"/>
                </a:lnTo>
                <a:lnTo>
                  <a:pt x="173812" y="173887"/>
                </a:lnTo>
                <a:lnTo>
                  <a:pt x="167465" y="167537"/>
                </a:lnTo>
                <a:close/>
              </a:path>
              <a:path w="2477135" h="2477770">
                <a:moveTo>
                  <a:pt x="173812" y="173887"/>
                </a:moveTo>
                <a:lnTo>
                  <a:pt x="153842" y="173887"/>
                </a:lnTo>
                <a:lnTo>
                  <a:pt x="160195" y="180237"/>
                </a:lnTo>
                <a:lnTo>
                  <a:pt x="180160" y="180237"/>
                </a:lnTo>
                <a:lnTo>
                  <a:pt x="173812" y="173887"/>
                </a:lnTo>
                <a:close/>
              </a:path>
              <a:path w="2477135" h="2477770">
                <a:moveTo>
                  <a:pt x="180160" y="180237"/>
                </a:moveTo>
                <a:lnTo>
                  <a:pt x="160195" y="180237"/>
                </a:lnTo>
                <a:lnTo>
                  <a:pt x="172901" y="192937"/>
                </a:lnTo>
                <a:lnTo>
                  <a:pt x="192854" y="192937"/>
                </a:lnTo>
                <a:lnTo>
                  <a:pt x="180160" y="180237"/>
                </a:lnTo>
                <a:close/>
              </a:path>
              <a:path w="2477135" h="2477770">
                <a:moveTo>
                  <a:pt x="192854" y="192937"/>
                </a:moveTo>
                <a:lnTo>
                  <a:pt x="172901" y="192937"/>
                </a:lnTo>
                <a:lnTo>
                  <a:pt x="179253" y="199287"/>
                </a:lnTo>
                <a:lnTo>
                  <a:pt x="199201" y="199287"/>
                </a:lnTo>
                <a:lnTo>
                  <a:pt x="192854" y="192937"/>
                </a:lnTo>
                <a:close/>
              </a:path>
              <a:path w="2477135" h="2477770">
                <a:moveTo>
                  <a:pt x="199201" y="199287"/>
                </a:moveTo>
                <a:lnTo>
                  <a:pt x="179253" y="199287"/>
                </a:lnTo>
                <a:lnTo>
                  <a:pt x="185606" y="205637"/>
                </a:lnTo>
                <a:lnTo>
                  <a:pt x="205549" y="205637"/>
                </a:lnTo>
                <a:lnTo>
                  <a:pt x="199201" y="199287"/>
                </a:lnTo>
                <a:close/>
              </a:path>
              <a:path w="2477135" h="2477770">
                <a:moveTo>
                  <a:pt x="205549" y="205637"/>
                </a:moveTo>
                <a:lnTo>
                  <a:pt x="185606" y="205637"/>
                </a:lnTo>
                <a:lnTo>
                  <a:pt x="191959" y="211987"/>
                </a:lnTo>
                <a:lnTo>
                  <a:pt x="211896" y="211987"/>
                </a:lnTo>
                <a:lnTo>
                  <a:pt x="205549" y="205637"/>
                </a:lnTo>
                <a:close/>
              </a:path>
              <a:path w="2477135" h="2477770">
                <a:moveTo>
                  <a:pt x="211896" y="211987"/>
                </a:moveTo>
                <a:lnTo>
                  <a:pt x="191959" y="211987"/>
                </a:lnTo>
                <a:lnTo>
                  <a:pt x="198312" y="218337"/>
                </a:lnTo>
                <a:lnTo>
                  <a:pt x="218243" y="218337"/>
                </a:lnTo>
                <a:lnTo>
                  <a:pt x="211896" y="211987"/>
                </a:lnTo>
                <a:close/>
              </a:path>
              <a:path w="2477135" h="2477770">
                <a:moveTo>
                  <a:pt x="218243" y="218337"/>
                </a:moveTo>
                <a:lnTo>
                  <a:pt x="198312" y="218337"/>
                </a:lnTo>
                <a:lnTo>
                  <a:pt x="204664" y="224687"/>
                </a:lnTo>
                <a:lnTo>
                  <a:pt x="224590" y="224687"/>
                </a:lnTo>
                <a:lnTo>
                  <a:pt x="218243" y="218337"/>
                </a:lnTo>
                <a:close/>
              </a:path>
              <a:path w="2477135" h="2477770">
                <a:moveTo>
                  <a:pt x="224590" y="224687"/>
                </a:moveTo>
                <a:lnTo>
                  <a:pt x="204664" y="224687"/>
                </a:lnTo>
                <a:lnTo>
                  <a:pt x="211017" y="231037"/>
                </a:lnTo>
                <a:lnTo>
                  <a:pt x="230938" y="231037"/>
                </a:lnTo>
                <a:lnTo>
                  <a:pt x="224590" y="224687"/>
                </a:lnTo>
                <a:close/>
              </a:path>
              <a:path w="2477135" h="2477770">
                <a:moveTo>
                  <a:pt x="230938" y="231037"/>
                </a:moveTo>
                <a:lnTo>
                  <a:pt x="211017" y="231037"/>
                </a:lnTo>
                <a:lnTo>
                  <a:pt x="217370" y="237387"/>
                </a:lnTo>
                <a:lnTo>
                  <a:pt x="237285" y="237387"/>
                </a:lnTo>
                <a:lnTo>
                  <a:pt x="230938" y="231037"/>
                </a:lnTo>
                <a:close/>
              </a:path>
              <a:path w="2477135" h="2477770">
                <a:moveTo>
                  <a:pt x="237285" y="237387"/>
                </a:moveTo>
                <a:lnTo>
                  <a:pt x="217370" y="237387"/>
                </a:lnTo>
                <a:lnTo>
                  <a:pt x="223723" y="243737"/>
                </a:lnTo>
                <a:lnTo>
                  <a:pt x="243632" y="243737"/>
                </a:lnTo>
                <a:lnTo>
                  <a:pt x="237285" y="237387"/>
                </a:lnTo>
                <a:close/>
              </a:path>
              <a:path w="2477135" h="2477770">
                <a:moveTo>
                  <a:pt x="243632" y="243737"/>
                </a:moveTo>
                <a:lnTo>
                  <a:pt x="223723" y="243737"/>
                </a:lnTo>
                <a:lnTo>
                  <a:pt x="230075" y="250087"/>
                </a:lnTo>
                <a:lnTo>
                  <a:pt x="249979" y="250087"/>
                </a:lnTo>
                <a:lnTo>
                  <a:pt x="243632" y="243737"/>
                </a:lnTo>
                <a:close/>
              </a:path>
              <a:path w="2477135" h="2477770">
                <a:moveTo>
                  <a:pt x="249979" y="250087"/>
                </a:moveTo>
                <a:lnTo>
                  <a:pt x="230075" y="250087"/>
                </a:lnTo>
                <a:lnTo>
                  <a:pt x="236428" y="256437"/>
                </a:lnTo>
                <a:lnTo>
                  <a:pt x="256327" y="256437"/>
                </a:lnTo>
                <a:lnTo>
                  <a:pt x="249979" y="250087"/>
                </a:lnTo>
                <a:close/>
              </a:path>
              <a:path w="2477135" h="2477770">
                <a:moveTo>
                  <a:pt x="256327" y="256437"/>
                </a:moveTo>
                <a:lnTo>
                  <a:pt x="236428" y="256437"/>
                </a:lnTo>
                <a:lnTo>
                  <a:pt x="242781" y="262787"/>
                </a:lnTo>
                <a:lnTo>
                  <a:pt x="262674" y="262787"/>
                </a:lnTo>
                <a:lnTo>
                  <a:pt x="256327" y="256437"/>
                </a:lnTo>
                <a:close/>
              </a:path>
              <a:path w="2477135" h="2477770">
                <a:moveTo>
                  <a:pt x="262674" y="262787"/>
                </a:moveTo>
                <a:lnTo>
                  <a:pt x="242781" y="262787"/>
                </a:lnTo>
                <a:lnTo>
                  <a:pt x="249133" y="269137"/>
                </a:lnTo>
                <a:lnTo>
                  <a:pt x="269021" y="269137"/>
                </a:lnTo>
                <a:lnTo>
                  <a:pt x="262674" y="262787"/>
                </a:lnTo>
                <a:close/>
              </a:path>
              <a:path w="2477135" h="2477770">
                <a:moveTo>
                  <a:pt x="269021" y="269137"/>
                </a:moveTo>
                <a:lnTo>
                  <a:pt x="249133" y="269137"/>
                </a:lnTo>
                <a:lnTo>
                  <a:pt x="255486" y="275487"/>
                </a:lnTo>
                <a:lnTo>
                  <a:pt x="275369" y="275487"/>
                </a:lnTo>
                <a:lnTo>
                  <a:pt x="269021" y="269137"/>
                </a:lnTo>
                <a:close/>
              </a:path>
              <a:path w="2477135" h="2477770">
                <a:moveTo>
                  <a:pt x="275369" y="275487"/>
                </a:moveTo>
                <a:lnTo>
                  <a:pt x="255486" y="275487"/>
                </a:lnTo>
                <a:lnTo>
                  <a:pt x="261839" y="281837"/>
                </a:lnTo>
                <a:lnTo>
                  <a:pt x="281716" y="281837"/>
                </a:lnTo>
                <a:lnTo>
                  <a:pt x="275369" y="275487"/>
                </a:lnTo>
                <a:close/>
              </a:path>
              <a:path w="2477135" h="2477770">
                <a:moveTo>
                  <a:pt x="281716" y="281837"/>
                </a:moveTo>
                <a:lnTo>
                  <a:pt x="261839" y="281837"/>
                </a:lnTo>
                <a:lnTo>
                  <a:pt x="268192" y="288187"/>
                </a:lnTo>
                <a:lnTo>
                  <a:pt x="288063" y="288187"/>
                </a:lnTo>
                <a:lnTo>
                  <a:pt x="281716" y="281837"/>
                </a:lnTo>
                <a:close/>
              </a:path>
              <a:path w="2477135" h="2477770">
                <a:moveTo>
                  <a:pt x="288063" y="288187"/>
                </a:moveTo>
                <a:lnTo>
                  <a:pt x="268192" y="288187"/>
                </a:lnTo>
                <a:lnTo>
                  <a:pt x="274544" y="294537"/>
                </a:lnTo>
                <a:lnTo>
                  <a:pt x="294410" y="294537"/>
                </a:lnTo>
                <a:lnTo>
                  <a:pt x="288063" y="288187"/>
                </a:lnTo>
                <a:close/>
              </a:path>
              <a:path w="2477135" h="2477770">
                <a:moveTo>
                  <a:pt x="294410" y="294537"/>
                </a:moveTo>
                <a:lnTo>
                  <a:pt x="274544" y="294537"/>
                </a:lnTo>
                <a:lnTo>
                  <a:pt x="280897" y="300887"/>
                </a:lnTo>
                <a:lnTo>
                  <a:pt x="300758" y="300887"/>
                </a:lnTo>
                <a:lnTo>
                  <a:pt x="294410" y="294537"/>
                </a:lnTo>
                <a:close/>
              </a:path>
              <a:path w="2477135" h="2477770">
                <a:moveTo>
                  <a:pt x="300758" y="300887"/>
                </a:moveTo>
                <a:lnTo>
                  <a:pt x="280897" y="300887"/>
                </a:lnTo>
                <a:lnTo>
                  <a:pt x="287250" y="307237"/>
                </a:lnTo>
                <a:lnTo>
                  <a:pt x="307105" y="307237"/>
                </a:lnTo>
                <a:lnTo>
                  <a:pt x="300758" y="300887"/>
                </a:lnTo>
                <a:close/>
              </a:path>
              <a:path w="2477135" h="2477770">
                <a:moveTo>
                  <a:pt x="307105" y="307237"/>
                </a:moveTo>
                <a:lnTo>
                  <a:pt x="287250" y="307237"/>
                </a:lnTo>
                <a:lnTo>
                  <a:pt x="299955" y="319937"/>
                </a:lnTo>
                <a:lnTo>
                  <a:pt x="319799" y="319937"/>
                </a:lnTo>
                <a:lnTo>
                  <a:pt x="307105" y="307237"/>
                </a:lnTo>
                <a:close/>
              </a:path>
              <a:path w="2477135" h="2477770">
                <a:moveTo>
                  <a:pt x="319799" y="319937"/>
                </a:moveTo>
                <a:lnTo>
                  <a:pt x="299955" y="319937"/>
                </a:lnTo>
                <a:lnTo>
                  <a:pt x="312661" y="332637"/>
                </a:lnTo>
                <a:lnTo>
                  <a:pt x="332494" y="332637"/>
                </a:lnTo>
                <a:lnTo>
                  <a:pt x="319799" y="319937"/>
                </a:lnTo>
                <a:close/>
              </a:path>
              <a:path w="2477135" h="2477770">
                <a:moveTo>
                  <a:pt x="332494" y="332637"/>
                </a:moveTo>
                <a:lnTo>
                  <a:pt x="312661" y="332637"/>
                </a:lnTo>
                <a:lnTo>
                  <a:pt x="319014" y="338987"/>
                </a:lnTo>
                <a:lnTo>
                  <a:pt x="338841" y="338987"/>
                </a:lnTo>
                <a:lnTo>
                  <a:pt x="332494" y="332637"/>
                </a:lnTo>
                <a:close/>
              </a:path>
              <a:path w="2477135" h="2477770">
                <a:moveTo>
                  <a:pt x="338841" y="338987"/>
                </a:moveTo>
                <a:lnTo>
                  <a:pt x="319014" y="338987"/>
                </a:lnTo>
                <a:lnTo>
                  <a:pt x="331719" y="351687"/>
                </a:lnTo>
                <a:lnTo>
                  <a:pt x="351536" y="351687"/>
                </a:lnTo>
                <a:lnTo>
                  <a:pt x="338841" y="338987"/>
                </a:lnTo>
                <a:close/>
              </a:path>
              <a:path w="2477135" h="2477770">
                <a:moveTo>
                  <a:pt x="351536" y="351687"/>
                </a:moveTo>
                <a:lnTo>
                  <a:pt x="331719" y="351687"/>
                </a:lnTo>
                <a:lnTo>
                  <a:pt x="338072" y="358037"/>
                </a:lnTo>
                <a:lnTo>
                  <a:pt x="357883" y="358037"/>
                </a:lnTo>
                <a:lnTo>
                  <a:pt x="351536" y="351687"/>
                </a:lnTo>
                <a:close/>
              </a:path>
              <a:path w="2477135" h="2477770">
                <a:moveTo>
                  <a:pt x="357883" y="358037"/>
                </a:moveTo>
                <a:lnTo>
                  <a:pt x="338072" y="358037"/>
                </a:lnTo>
                <a:lnTo>
                  <a:pt x="344424" y="364387"/>
                </a:lnTo>
                <a:lnTo>
                  <a:pt x="364230" y="364387"/>
                </a:lnTo>
                <a:lnTo>
                  <a:pt x="357883" y="358037"/>
                </a:lnTo>
                <a:close/>
              </a:path>
              <a:path w="2477135" h="2477770">
                <a:moveTo>
                  <a:pt x="364230" y="364387"/>
                </a:moveTo>
                <a:lnTo>
                  <a:pt x="344424" y="364387"/>
                </a:lnTo>
                <a:lnTo>
                  <a:pt x="350777" y="370737"/>
                </a:lnTo>
                <a:lnTo>
                  <a:pt x="370578" y="370737"/>
                </a:lnTo>
                <a:lnTo>
                  <a:pt x="364230" y="364387"/>
                </a:lnTo>
                <a:close/>
              </a:path>
              <a:path w="2477135" h="2477770">
                <a:moveTo>
                  <a:pt x="370578" y="370737"/>
                </a:moveTo>
                <a:lnTo>
                  <a:pt x="350777" y="370737"/>
                </a:lnTo>
                <a:lnTo>
                  <a:pt x="376188" y="396137"/>
                </a:lnTo>
                <a:lnTo>
                  <a:pt x="395967" y="396137"/>
                </a:lnTo>
                <a:lnTo>
                  <a:pt x="370578" y="370737"/>
                </a:lnTo>
                <a:close/>
              </a:path>
              <a:path w="2477135" h="2477770">
                <a:moveTo>
                  <a:pt x="395967" y="396137"/>
                </a:moveTo>
                <a:lnTo>
                  <a:pt x="376188" y="396137"/>
                </a:lnTo>
                <a:lnTo>
                  <a:pt x="382541" y="402487"/>
                </a:lnTo>
                <a:lnTo>
                  <a:pt x="402314" y="402487"/>
                </a:lnTo>
                <a:lnTo>
                  <a:pt x="395967" y="396137"/>
                </a:lnTo>
                <a:close/>
              </a:path>
              <a:path w="2477135" h="2477770">
                <a:moveTo>
                  <a:pt x="402314" y="402487"/>
                </a:moveTo>
                <a:lnTo>
                  <a:pt x="382541" y="402487"/>
                </a:lnTo>
                <a:lnTo>
                  <a:pt x="388894" y="408837"/>
                </a:lnTo>
                <a:lnTo>
                  <a:pt x="408661" y="408837"/>
                </a:lnTo>
                <a:lnTo>
                  <a:pt x="402314" y="402487"/>
                </a:lnTo>
                <a:close/>
              </a:path>
              <a:path w="2477135" h="2477770">
                <a:moveTo>
                  <a:pt x="408661" y="408837"/>
                </a:moveTo>
                <a:lnTo>
                  <a:pt x="388894" y="408837"/>
                </a:lnTo>
                <a:lnTo>
                  <a:pt x="395246" y="415187"/>
                </a:lnTo>
                <a:lnTo>
                  <a:pt x="415008" y="415187"/>
                </a:lnTo>
                <a:lnTo>
                  <a:pt x="408661" y="408837"/>
                </a:lnTo>
                <a:close/>
              </a:path>
              <a:path w="2477135" h="2477770">
                <a:moveTo>
                  <a:pt x="415008" y="415187"/>
                </a:moveTo>
                <a:lnTo>
                  <a:pt x="395246" y="415187"/>
                </a:lnTo>
                <a:lnTo>
                  <a:pt x="401599" y="421537"/>
                </a:lnTo>
                <a:lnTo>
                  <a:pt x="421356" y="421537"/>
                </a:lnTo>
                <a:lnTo>
                  <a:pt x="415008" y="415187"/>
                </a:lnTo>
                <a:close/>
              </a:path>
              <a:path w="2477135" h="2477770">
                <a:moveTo>
                  <a:pt x="421356" y="421537"/>
                </a:moveTo>
                <a:lnTo>
                  <a:pt x="401599" y="421537"/>
                </a:lnTo>
                <a:lnTo>
                  <a:pt x="414305" y="434237"/>
                </a:lnTo>
                <a:lnTo>
                  <a:pt x="434050" y="434237"/>
                </a:lnTo>
                <a:lnTo>
                  <a:pt x="421356" y="421537"/>
                </a:lnTo>
                <a:close/>
              </a:path>
              <a:path w="2477135" h="2477770">
                <a:moveTo>
                  <a:pt x="434050" y="434237"/>
                </a:moveTo>
                <a:lnTo>
                  <a:pt x="414305" y="434237"/>
                </a:lnTo>
                <a:lnTo>
                  <a:pt x="420657" y="440587"/>
                </a:lnTo>
                <a:lnTo>
                  <a:pt x="440397" y="440587"/>
                </a:lnTo>
                <a:lnTo>
                  <a:pt x="434050" y="434237"/>
                </a:lnTo>
                <a:close/>
              </a:path>
              <a:path w="2477135" h="2477770">
                <a:moveTo>
                  <a:pt x="440397" y="440587"/>
                </a:moveTo>
                <a:lnTo>
                  <a:pt x="420657" y="440587"/>
                </a:lnTo>
                <a:lnTo>
                  <a:pt x="427010" y="446937"/>
                </a:lnTo>
                <a:lnTo>
                  <a:pt x="446745" y="446937"/>
                </a:lnTo>
                <a:lnTo>
                  <a:pt x="440397" y="440587"/>
                </a:lnTo>
                <a:close/>
              </a:path>
              <a:path w="2477135" h="2477770">
                <a:moveTo>
                  <a:pt x="446745" y="446937"/>
                </a:moveTo>
                <a:lnTo>
                  <a:pt x="427010" y="446937"/>
                </a:lnTo>
                <a:lnTo>
                  <a:pt x="433363" y="453287"/>
                </a:lnTo>
                <a:lnTo>
                  <a:pt x="453092" y="453287"/>
                </a:lnTo>
                <a:lnTo>
                  <a:pt x="446745" y="446937"/>
                </a:lnTo>
                <a:close/>
              </a:path>
              <a:path w="2477135" h="2477770">
                <a:moveTo>
                  <a:pt x="453092" y="453287"/>
                </a:moveTo>
                <a:lnTo>
                  <a:pt x="433363" y="453287"/>
                </a:lnTo>
                <a:lnTo>
                  <a:pt x="439716" y="459637"/>
                </a:lnTo>
                <a:lnTo>
                  <a:pt x="459439" y="459637"/>
                </a:lnTo>
                <a:lnTo>
                  <a:pt x="453092" y="453287"/>
                </a:lnTo>
                <a:close/>
              </a:path>
              <a:path w="2477135" h="2477770">
                <a:moveTo>
                  <a:pt x="459439" y="459637"/>
                </a:moveTo>
                <a:lnTo>
                  <a:pt x="439716" y="459637"/>
                </a:lnTo>
                <a:lnTo>
                  <a:pt x="446068" y="465987"/>
                </a:lnTo>
                <a:lnTo>
                  <a:pt x="465786" y="465987"/>
                </a:lnTo>
                <a:lnTo>
                  <a:pt x="459439" y="459637"/>
                </a:lnTo>
                <a:close/>
              </a:path>
              <a:path w="2477135" h="2477770">
                <a:moveTo>
                  <a:pt x="465786" y="465987"/>
                </a:moveTo>
                <a:lnTo>
                  <a:pt x="446068" y="465987"/>
                </a:lnTo>
                <a:lnTo>
                  <a:pt x="452421" y="472337"/>
                </a:lnTo>
                <a:lnTo>
                  <a:pt x="472134" y="472337"/>
                </a:lnTo>
                <a:lnTo>
                  <a:pt x="465786" y="465987"/>
                </a:lnTo>
                <a:close/>
              </a:path>
              <a:path w="2477135" h="2477770">
                <a:moveTo>
                  <a:pt x="472134" y="472337"/>
                </a:moveTo>
                <a:lnTo>
                  <a:pt x="452421" y="472337"/>
                </a:lnTo>
                <a:lnTo>
                  <a:pt x="458774" y="478687"/>
                </a:lnTo>
                <a:lnTo>
                  <a:pt x="478481" y="478687"/>
                </a:lnTo>
                <a:lnTo>
                  <a:pt x="472134" y="472337"/>
                </a:lnTo>
                <a:close/>
              </a:path>
              <a:path w="2477135" h="2477770">
                <a:moveTo>
                  <a:pt x="478481" y="478687"/>
                </a:moveTo>
                <a:lnTo>
                  <a:pt x="458774" y="478687"/>
                </a:lnTo>
                <a:lnTo>
                  <a:pt x="465126" y="485037"/>
                </a:lnTo>
                <a:lnTo>
                  <a:pt x="484828" y="485037"/>
                </a:lnTo>
                <a:lnTo>
                  <a:pt x="478481" y="478687"/>
                </a:lnTo>
                <a:close/>
              </a:path>
              <a:path w="2477135" h="2477770">
                <a:moveTo>
                  <a:pt x="484828" y="485037"/>
                </a:moveTo>
                <a:lnTo>
                  <a:pt x="465126" y="485037"/>
                </a:lnTo>
                <a:lnTo>
                  <a:pt x="471479" y="491387"/>
                </a:lnTo>
                <a:lnTo>
                  <a:pt x="491176" y="491387"/>
                </a:lnTo>
                <a:lnTo>
                  <a:pt x="484828" y="485037"/>
                </a:lnTo>
                <a:close/>
              </a:path>
              <a:path w="2477135" h="2477770">
                <a:moveTo>
                  <a:pt x="491176" y="491387"/>
                </a:moveTo>
                <a:lnTo>
                  <a:pt x="471479" y="491387"/>
                </a:lnTo>
                <a:lnTo>
                  <a:pt x="477832" y="497737"/>
                </a:lnTo>
                <a:lnTo>
                  <a:pt x="497523" y="497737"/>
                </a:lnTo>
                <a:lnTo>
                  <a:pt x="491176" y="491387"/>
                </a:lnTo>
                <a:close/>
              </a:path>
              <a:path w="2477135" h="2477770">
                <a:moveTo>
                  <a:pt x="497523" y="497737"/>
                </a:moveTo>
                <a:lnTo>
                  <a:pt x="477832" y="497737"/>
                </a:lnTo>
                <a:lnTo>
                  <a:pt x="484185" y="504087"/>
                </a:lnTo>
                <a:lnTo>
                  <a:pt x="503870" y="504087"/>
                </a:lnTo>
                <a:lnTo>
                  <a:pt x="497523" y="497737"/>
                </a:lnTo>
                <a:close/>
              </a:path>
              <a:path w="2477135" h="2477770">
                <a:moveTo>
                  <a:pt x="503870" y="504087"/>
                </a:moveTo>
                <a:lnTo>
                  <a:pt x="484185" y="504087"/>
                </a:lnTo>
                <a:lnTo>
                  <a:pt x="490537" y="510437"/>
                </a:lnTo>
                <a:lnTo>
                  <a:pt x="510217" y="510437"/>
                </a:lnTo>
                <a:lnTo>
                  <a:pt x="503870" y="504087"/>
                </a:lnTo>
                <a:close/>
              </a:path>
              <a:path w="2477135" h="2477770">
                <a:moveTo>
                  <a:pt x="510217" y="510437"/>
                </a:moveTo>
                <a:lnTo>
                  <a:pt x="490537" y="510437"/>
                </a:lnTo>
                <a:lnTo>
                  <a:pt x="496890" y="516787"/>
                </a:lnTo>
                <a:lnTo>
                  <a:pt x="516565" y="516787"/>
                </a:lnTo>
                <a:lnTo>
                  <a:pt x="510217" y="510437"/>
                </a:lnTo>
                <a:close/>
              </a:path>
              <a:path w="2477135" h="2477770">
                <a:moveTo>
                  <a:pt x="516565" y="516787"/>
                </a:moveTo>
                <a:lnTo>
                  <a:pt x="496890" y="516787"/>
                </a:lnTo>
                <a:lnTo>
                  <a:pt x="503243" y="523137"/>
                </a:lnTo>
                <a:lnTo>
                  <a:pt x="522912" y="523137"/>
                </a:lnTo>
                <a:lnTo>
                  <a:pt x="516565" y="516787"/>
                </a:lnTo>
                <a:close/>
              </a:path>
              <a:path w="2477135" h="2477770">
                <a:moveTo>
                  <a:pt x="522912" y="523137"/>
                </a:moveTo>
                <a:lnTo>
                  <a:pt x="503243" y="523137"/>
                </a:lnTo>
                <a:lnTo>
                  <a:pt x="509596" y="529487"/>
                </a:lnTo>
                <a:lnTo>
                  <a:pt x="529259" y="529487"/>
                </a:lnTo>
                <a:lnTo>
                  <a:pt x="522912" y="523137"/>
                </a:lnTo>
                <a:close/>
              </a:path>
              <a:path w="2477135" h="2477770">
                <a:moveTo>
                  <a:pt x="529259" y="529487"/>
                </a:moveTo>
                <a:lnTo>
                  <a:pt x="509596" y="529487"/>
                </a:lnTo>
                <a:lnTo>
                  <a:pt x="515948" y="535837"/>
                </a:lnTo>
                <a:lnTo>
                  <a:pt x="535606" y="535837"/>
                </a:lnTo>
                <a:lnTo>
                  <a:pt x="529259" y="529487"/>
                </a:lnTo>
                <a:close/>
              </a:path>
              <a:path w="2477135" h="2477770">
                <a:moveTo>
                  <a:pt x="535606" y="535837"/>
                </a:moveTo>
                <a:lnTo>
                  <a:pt x="515948" y="535837"/>
                </a:lnTo>
                <a:lnTo>
                  <a:pt x="522301" y="542187"/>
                </a:lnTo>
                <a:lnTo>
                  <a:pt x="541954" y="542187"/>
                </a:lnTo>
                <a:lnTo>
                  <a:pt x="535606" y="535837"/>
                </a:lnTo>
                <a:close/>
              </a:path>
              <a:path w="2477135" h="2477770">
                <a:moveTo>
                  <a:pt x="541954" y="542187"/>
                </a:moveTo>
                <a:lnTo>
                  <a:pt x="522301" y="542187"/>
                </a:lnTo>
                <a:lnTo>
                  <a:pt x="528654" y="548537"/>
                </a:lnTo>
                <a:lnTo>
                  <a:pt x="548301" y="548537"/>
                </a:lnTo>
                <a:lnTo>
                  <a:pt x="541954" y="542187"/>
                </a:lnTo>
                <a:close/>
              </a:path>
              <a:path w="2477135" h="2477770">
                <a:moveTo>
                  <a:pt x="548301" y="548537"/>
                </a:moveTo>
                <a:lnTo>
                  <a:pt x="528654" y="548537"/>
                </a:lnTo>
                <a:lnTo>
                  <a:pt x="535007" y="554887"/>
                </a:lnTo>
                <a:lnTo>
                  <a:pt x="554648" y="554887"/>
                </a:lnTo>
                <a:lnTo>
                  <a:pt x="548301" y="548537"/>
                </a:lnTo>
                <a:close/>
              </a:path>
              <a:path w="2477135" h="2477770">
                <a:moveTo>
                  <a:pt x="554648" y="554887"/>
                </a:moveTo>
                <a:lnTo>
                  <a:pt x="535007" y="554887"/>
                </a:lnTo>
                <a:lnTo>
                  <a:pt x="541359" y="561237"/>
                </a:lnTo>
                <a:lnTo>
                  <a:pt x="560995" y="561237"/>
                </a:lnTo>
                <a:lnTo>
                  <a:pt x="554648" y="554887"/>
                </a:lnTo>
                <a:close/>
              </a:path>
              <a:path w="2477135" h="2477770">
                <a:moveTo>
                  <a:pt x="560995" y="561237"/>
                </a:moveTo>
                <a:lnTo>
                  <a:pt x="541359" y="561237"/>
                </a:lnTo>
                <a:lnTo>
                  <a:pt x="547712" y="567587"/>
                </a:lnTo>
                <a:lnTo>
                  <a:pt x="567343" y="567587"/>
                </a:lnTo>
                <a:lnTo>
                  <a:pt x="560995" y="561237"/>
                </a:lnTo>
                <a:close/>
              </a:path>
              <a:path w="2477135" h="2477770">
                <a:moveTo>
                  <a:pt x="567343" y="567587"/>
                </a:moveTo>
                <a:lnTo>
                  <a:pt x="547712" y="567587"/>
                </a:lnTo>
                <a:lnTo>
                  <a:pt x="554065" y="573937"/>
                </a:lnTo>
                <a:lnTo>
                  <a:pt x="573690" y="573937"/>
                </a:lnTo>
                <a:lnTo>
                  <a:pt x="567343" y="567587"/>
                </a:lnTo>
                <a:close/>
              </a:path>
              <a:path w="2477135" h="2477770">
                <a:moveTo>
                  <a:pt x="573690" y="573937"/>
                </a:moveTo>
                <a:lnTo>
                  <a:pt x="554065" y="573937"/>
                </a:lnTo>
                <a:lnTo>
                  <a:pt x="560418" y="580287"/>
                </a:lnTo>
                <a:lnTo>
                  <a:pt x="580037" y="580287"/>
                </a:lnTo>
                <a:lnTo>
                  <a:pt x="573690" y="573937"/>
                </a:lnTo>
                <a:close/>
              </a:path>
              <a:path w="2477135" h="2477770">
                <a:moveTo>
                  <a:pt x="580037" y="580287"/>
                </a:moveTo>
                <a:lnTo>
                  <a:pt x="560418" y="580287"/>
                </a:lnTo>
                <a:lnTo>
                  <a:pt x="573123" y="592987"/>
                </a:lnTo>
                <a:lnTo>
                  <a:pt x="592732" y="592987"/>
                </a:lnTo>
                <a:lnTo>
                  <a:pt x="580037" y="580287"/>
                </a:lnTo>
                <a:close/>
              </a:path>
              <a:path w="2477135" h="2477770">
                <a:moveTo>
                  <a:pt x="592732" y="592987"/>
                </a:moveTo>
                <a:lnTo>
                  <a:pt x="573123" y="592987"/>
                </a:lnTo>
                <a:lnTo>
                  <a:pt x="579476" y="599337"/>
                </a:lnTo>
                <a:lnTo>
                  <a:pt x="599079" y="599337"/>
                </a:lnTo>
                <a:lnTo>
                  <a:pt x="592732" y="592987"/>
                </a:lnTo>
                <a:close/>
              </a:path>
              <a:path w="2477135" h="2477770">
                <a:moveTo>
                  <a:pt x="599079" y="599337"/>
                </a:moveTo>
                <a:lnTo>
                  <a:pt x="579476" y="599337"/>
                </a:lnTo>
                <a:lnTo>
                  <a:pt x="585828" y="605687"/>
                </a:lnTo>
                <a:lnTo>
                  <a:pt x="605426" y="605687"/>
                </a:lnTo>
                <a:lnTo>
                  <a:pt x="599079" y="599337"/>
                </a:lnTo>
                <a:close/>
              </a:path>
              <a:path w="2477135" h="2477770">
                <a:moveTo>
                  <a:pt x="605426" y="605687"/>
                </a:moveTo>
                <a:lnTo>
                  <a:pt x="585828" y="605687"/>
                </a:lnTo>
                <a:lnTo>
                  <a:pt x="592181" y="612037"/>
                </a:lnTo>
                <a:lnTo>
                  <a:pt x="611774" y="612037"/>
                </a:lnTo>
                <a:lnTo>
                  <a:pt x="605426" y="605687"/>
                </a:lnTo>
                <a:close/>
              </a:path>
              <a:path w="2477135" h="2477770">
                <a:moveTo>
                  <a:pt x="611774" y="612037"/>
                </a:moveTo>
                <a:lnTo>
                  <a:pt x="592181" y="612037"/>
                </a:lnTo>
                <a:lnTo>
                  <a:pt x="598534" y="618387"/>
                </a:lnTo>
                <a:lnTo>
                  <a:pt x="618121" y="618387"/>
                </a:lnTo>
                <a:lnTo>
                  <a:pt x="611774" y="612037"/>
                </a:lnTo>
                <a:close/>
              </a:path>
              <a:path w="2477135" h="2477770">
                <a:moveTo>
                  <a:pt x="618121" y="618387"/>
                </a:moveTo>
                <a:lnTo>
                  <a:pt x="598534" y="618387"/>
                </a:lnTo>
                <a:lnTo>
                  <a:pt x="604887" y="624737"/>
                </a:lnTo>
                <a:lnTo>
                  <a:pt x="624468" y="624737"/>
                </a:lnTo>
                <a:lnTo>
                  <a:pt x="618121" y="618387"/>
                </a:lnTo>
                <a:close/>
              </a:path>
              <a:path w="2477135" h="2477770">
                <a:moveTo>
                  <a:pt x="624468" y="624737"/>
                </a:moveTo>
                <a:lnTo>
                  <a:pt x="604887" y="624737"/>
                </a:lnTo>
                <a:lnTo>
                  <a:pt x="611239" y="631087"/>
                </a:lnTo>
                <a:lnTo>
                  <a:pt x="630815" y="631087"/>
                </a:lnTo>
                <a:lnTo>
                  <a:pt x="624468" y="624737"/>
                </a:lnTo>
                <a:close/>
              </a:path>
              <a:path w="2477135" h="2477770">
                <a:moveTo>
                  <a:pt x="630815" y="631087"/>
                </a:moveTo>
                <a:lnTo>
                  <a:pt x="611239" y="631087"/>
                </a:lnTo>
                <a:lnTo>
                  <a:pt x="617592" y="637437"/>
                </a:lnTo>
                <a:lnTo>
                  <a:pt x="637163" y="637437"/>
                </a:lnTo>
                <a:lnTo>
                  <a:pt x="630815" y="631087"/>
                </a:lnTo>
                <a:close/>
              </a:path>
              <a:path w="2477135" h="2477770">
                <a:moveTo>
                  <a:pt x="637163" y="637437"/>
                </a:moveTo>
                <a:lnTo>
                  <a:pt x="617592" y="637437"/>
                </a:lnTo>
                <a:lnTo>
                  <a:pt x="623945" y="643787"/>
                </a:lnTo>
                <a:lnTo>
                  <a:pt x="643510" y="643787"/>
                </a:lnTo>
                <a:lnTo>
                  <a:pt x="637163" y="637437"/>
                </a:lnTo>
                <a:close/>
              </a:path>
              <a:path w="2477135" h="2477770">
                <a:moveTo>
                  <a:pt x="643510" y="643787"/>
                </a:moveTo>
                <a:lnTo>
                  <a:pt x="623945" y="643787"/>
                </a:lnTo>
                <a:lnTo>
                  <a:pt x="630298" y="650137"/>
                </a:lnTo>
                <a:lnTo>
                  <a:pt x="649857" y="650137"/>
                </a:lnTo>
                <a:lnTo>
                  <a:pt x="643510" y="643787"/>
                </a:lnTo>
                <a:close/>
              </a:path>
              <a:path w="2477135" h="2477770">
                <a:moveTo>
                  <a:pt x="649857" y="650137"/>
                </a:moveTo>
                <a:lnTo>
                  <a:pt x="630298" y="650137"/>
                </a:lnTo>
                <a:lnTo>
                  <a:pt x="636650" y="656487"/>
                </a:lnTo>
                <a:lnTo>
                  <a:pt x="656204" y="656487"/>
                </a:lnTo>
                <a:lnTo>
                  <a:pt x="649857" y="650137"/>
                </a:lnTo>
                <a:close/>
              </a:path>
              <a:path w="2477135" h="2477770">
                <a:moveTo>
                  <a:pt x="656204" y="656487"/>
                </a:moveTo>
                <a:lnTo>
                  <a:pt x="636650" y="656487"/>
                </a:lnTo>
                <a:lnTo>
                  <a:pt x="643003" y="662837"/>
                </a:lnTo>
                <a:lnTo>
                  <a:pt x="662552" y="662837"/>
                </a:lnTo>
                <a:lnTo>
                  <a:pt x="656204" y="656487"/>
                </a:lnTo>
                <a:close/>
              </a:path>
              <a:path w="2477135" h="2477770">
                <a:moveTo>
                  <a:pt x="662552" y="662837"/>
                </a:moveTo>
                <a:lnTo>
                  <a:pt x="643003" y="662837"/>
                </a:lnTo>
                <a:lnTo>
                  <a:pt x="649356" y="669187"/>
                </a:lnTo>
                <a:lnTo>
                  <a:pt x="668899" y="669187"/>
                </a:lnTo>
                <a:lnTo>
                  <a:pt x="662552" y="662837"/>
                </a:lnTo>
                <a:close/>
              </a:path>
              <a:path w="2477135" h="2477770">
                <a:moveTo>
                  <a:pt x="668899" y="669187"/>
                </a:moveTo>
                <a:lnTo>
                  <a:pt x="649356" y="669187"/>
                </a:lnTo>
                <a:lnTo>
                  <a:pt x="655709" y="675537"/>
                </a:lnTo>
                <a:lnTo>
                  <a:pt x="675246" y="675537"/>
                </a:lnTo>
                <a:lnTo>
                  <a:pt x="668899" y="669187"/>
                </a:lnTo>
                <a:close/>
              </a:path>
              <a:path w="2477135" h="2477770">
                <a:moveTo>
                  <a:pt x="675246" y="675537"/>
                </a:moveTo>
                <a:lnTo>
                  <a:pt x="655709" y="675537"/>
                </a:lnTo>
                <a:lnTo>
                  <a:pt x="668414" y="688237"/>
                </a:lnTo>
                <a:lnTo>
                  <a:pt x="687941" y="688237"/>
                </a:lnTo>
                <a:lnTo>
                  <a:pt x="675246" y="675537"/>
                </a:lnTo>
                <a:close/>
              </a:path>
              <a:path w="2477135" h="2477770">
                <a:moveTo>
                  <a:pt x="687941" y="688237"/>
                </a:moveTo>
                <a:lnTo>
                  <a:pt x="668414" y="688237"/>
                </a:lnTo>
                <a:lnTo>
                  <a:pt x="681119" y="700937"/>
                </a:lnTo>
                <a:lnTo>
                  <a:pt x="700635" y="700937"/>
                </a:lnTo>
                <a:lnTo>
                  <a:pt x="687941" y="688237"/>
                </a:lnTo>
                <a:close/>
              </a:path>
              <a:path w="2477135" h="2477770">
                <a:moveTo>
                  <a:pt x="700635" y="700937"/>
                </a:moveTo>
                <a:lnTo>
                  <a:pt x="681119" y="700937"/>
                </a:lnTo>
                <a:lnTo>
                  <a:pt x="687472" y="707287"/>
                </a:lnTo>
                <a:lnTo>
                  <a:pt x="706983" y="707287"/>
                </a:lnTo>
                <a:lnTo>
                  <a:pt x="700635" y="700937"/>
                </a:lnTo>
                <a:close/>
              </a:path>
              <a:path w="2477135" h="2477770">
                <a:moveTo>
                  <a:pt x="706983" y="707287"/>
                </a:moveTo>
                <a:lnTo>
                  <a:pt x="687472" y="707287"/>
                </a:lnTo>
                <a:lnTo>
                  <a:pt x="693825" y="713637"/>
                </a:lnTo>
                <a:lnTo>
                  <a:pt x="713330" y="713637"/>
                </a:lnTo>
                <a:lnTo>
                  <a:pt x="706983" y="707287"/>
                </a:lnTo>
                <a:close/>
              </a:path>
              <a:path w="2477135" h="2477770">
                <a:moveTo>
                  <a:pt x="713330" y="713637"/>
                </a:moveTo>
                <a:lnTo>
                  <a:pt x="693825" y="713637"/>
                </a:lnTo>
                <a:lnTo>
                  <a:pt x="700178" y="719987"/>
                </a:lnTo>
                <a:lnTo>
                  <a:pt x="719677" y="719987"/>
                </a:lnTo>
                <a:lnTo>
                  <a:pt x="713330" y="713637"/>
                </a:lnTo>
                <a:close/>
              </a:path>
              <a:path w="2477135" h="2477770">
                <a:moveTo>
                  <a:pt x="719677" y="719987"/>
                </a:moveTo>
                <a:lnTo>
                  <a:pt x="700178" y="719987"/>
                </a:lnTo>
                <a:lnTo>
                  <a:pt x="706530" y="726337"/>
                </a:lnTo>
                <a:lnTo>
                  <a:pt x="726024" y="726337"/>
                </a:lnTo>
                <a:lnTo>
                  <a:pt x="719677" y="719987"/>
                </a:lnTo>
                <a:close/>
              </a:path>
              <a:path w="2477135" h="2477770">
                <a:moveTo>
                  <a:pt x="726024" y="726337"/>
                </a:moveTo>
                <a:lnTo>
                  <a:pt x="706530" y="726337"/>
                </a:lnTo>
                <a:lnTo>
                  <a:pt x="712883" y="732687"/>
                </a:lnTo>
                <a:lnTo>
                  <a:pt x="732372" y="732687"/>
                </a:lnTo>
                <a:lnTo>
                  <a:pt x="726024" y="726337"/>
                </a:lnTo>
                <a:close/>
              </a:path>
              <a:path w="2477135" h="2477770">
                <a:moveTo>
                  <a:pt x="732372" y="732687"/>
                </a:moveTo>
                <a:lnTo>
                  <a:pt x="712883" y="732687"/>
                </a:lnTo>
                <a:lnTo>
                  <a:pt x="719236" y="739037"/>
                </a:lnTo>
                <a:lnTo>
                  <a:pt x="738719" y="739037"/>
                </a:lnTo>
                <a:lnTo>
                  <a:pt x="732372" y="732687"/>
                </a:lnTo>
                <a:close/>
              </a:path>
              <a:path w="2477135" h="2477770">
                <a:moveTo>
                  <a:pt x="738719" y="739037"/>
                </a:moveTo>
                <a:lnTo>
                  <a:pt x="719236" y="739037"/>
                </a:lnTo>
                <a:lnTo>
                  <a:pt x="725589" y="745387"/>
                </a:lnTo>
                <a:lnTo>
                  <a:pt x="745066" y="745387"/>
                </a:lnTo>
                <a:lnTo>
                  <a:pt x="738719" y="739037"/>
                </a:lnTo>
                <a:close/>
              </a:path>
              <a:path w="2477135" h="2477770">
                <a:moveTo>
                  <a:pt x="745066" y="745387"/>
                </a:moveTo>
                <a:lnTo>
                  <a:pt x="725589" y="745387"/>
                </a:lnTo>
                <a:lnTo>
                  <a:pt x="731941" y="751737"/>
                </a:lnTo>
                <a:lnTo>
                  <a:pt x="751413" y="751737"/>
                </a:lnTo>
                <a:lnTo>
                  <a:pt x="745066" y="745387"/>
                </a:lnTo>
                <a:close/>
              </a:path>
              <a:path w="2477135" h="2477770">
                <a:moveTo>
                  <a:pt x="751413" y="751737"/>
                </a:moveTo>
                <a:lnTo>
                  <a:pt x="731941" y="751737"/>
                </a:lnTo>
                <a:lnTo>
                  <a:pt x="738294" y="758087"/>
                </a:lnTo>
                <a:lnTo>
                  <a:pt x="757761" y="758087"/>
                </a:lnTo>
                <a:lnTo>
                  <a:pt x="751413" y="751737"/>
                </a:lnTo>
                <a:close/>
              </a:path>
              <a:path w="2477135" h="2477770">
                <a:moveTo>
                  <a:pt x="757761" y="758087"/>
                </a:moveTo>
                <a:lnTo>
                  <a:pt x="738294" y="758087"/>
                </a:lnTo>
                <a:lnTo>
                  <a:pt x="744647" y="764437"/>
                </a:lnTo>
                <a:lnTo>
                  <a:pt x="764108" y="764437"/>
                </a:lnTo>
                <a:lnTo>
                  <a:pt x="757761" y="758087"/>
                </a:lnTo>
                <a:close/>
              </a:path>
              <a:path w="2477135" h="2477770">
                <a:moveTo>
                  <a:pt x="764108" y="764437"/>
                </a:moveTo>
                <a:lnTo>
                  <a:pt x="744647" y="764437"/>
                </a:lnTo>
                <a:lnTo>
                  <a:pt x="751000" y="770787"/>
                </a:lnTo>
                <a:lnTo>
                  <a:pt x="770455" y="770787"/>
                </a:lnTo>
                <a:lnTo>
                  <a:pt x="764108" y="764437"/>
                </a:lnTo>
                <a:close/>
              </a:path>
              <a:path w="2477135" h="2477770">
                <a:moveTo>
                  <a:pt x="770455" y="770787"/>
                </a:moveTo>
                <a:lnTo>
                  <a:pt x="751000" y="770787"/>
                </a:lnTo>
                <a:lnTo>
                  <a:pt x="757352" y="777137"/>
                </a:lnTo>
                <a:lnTo>
                  <a:pt x="776802" y="777137"/>
                </a:lnTo>
                <a:lnTo>
                  <a:pt x="770455" y="770787"/>
                </a:lnTo>
                <a:close/>
              </a:path>
              <a:path w="2477135" h="2477770">
                <a:moveTo>
                  <a:pt x="776802" y="777137"/>
                </a:moveTo>
                <a:lnTo>
                  <a:pt x="757352" y="777137"/>
                </a:lnTo>
                <a:lnTo>
                  <a:pt x="763705" y="783487"/>
                </a:lnTo>
                <a:lnTo>
                  <a:pt x="783150" y="783487"/>
                </a:lnTo>
                <a:lnTo>
                  <a:pt x="776802" y="777137"/>
                </a:lnTo>
                <a:close/>
              </a:path>
              <a:path w="2477135" h="2477770">
                <a:moveTo>
                  <a:pt x="783150" y="783487"/>
                </a:moveTo>
                <a:lnTo>
                  <a:pt x="763705" y="783487"/>
                </a:lnTo>
                <a:lnTo>
                  <a:pt x="770058" y="789837"/>
                </a:lnTo>
                <a:lnTo>
                  <a:pt x="789497" y="789837"/>
                </a:lnTo>
                <a:lnTo>
                  <a:pt x="783150" y="783487"/>
                </a:lnTo>
                <a:close/>
              </a:path>
              <a:path w="2477135" h="2477770">
                <a:moveTo>
                  <a:pt x="789497" y="789837"/>
                </a:moveTo>
                <a:lnTo>
                  <a:pt x="770058" y="789837"/>
                </a:lnTo>
                <a:lnTo>
                  <a:pt x="776411" y="796187"/>
                </a:lnTo>
                <a:lnTo>
                  <a:pt x="795844" y="796187"/>
                </a:lnTo>
                <a:lnTo>
                  <a:pt x="789497" y="789837"/>
                </a:lnTo>
                <a:close/>
              </a:path>
              <a:path w="2477135" h="2477770">
                <a:moveTo>
                  <a:pt x="795844" y="796187"/>
                </a:moveTo>
                <a:lnTo>
                  <a:pt x="776411" y="796187"/>
                </a:lnTo>
                <a:lnTo>
                  <a:pt x="782763" y="802537"/>
                </a:lnTo>
                <a:lnTo>
                  <a:pt x="802192" y="802537"/>
                </a:lnTo>
                <a:lnTo>
                  <a:pt x="795844" y="796187"/>
                </a:lnTo>
                <a:close/>
              </a:path>
              <a:path w="2477135" h="2477770">
                <a:moveTo>
                  <a:pt x="802192" y="802537"/>
                </a:moveTo>
                <a:lnTo>
                  <a:pt x="782763" y="802537"/>
                </a:lnTo>
                <a:lnTo>
                  <a:pt x="789116" y="808887"/>
                </a:lnTo>
                <a:lnTo>
                  <a:pt x="808539" y="808887"/>
                </a:lnTo>
                <a:lnTo>
                  <a:pt x="802192" y="802537"/>
                </a:lnTo>
                <a:close/>
              </a:path>
              <a:path w="2477135" h="2477770">
                <a:moveTo>
                  <a:pt x="808539" y="808887"/>
                </a:moveTo>
                <a:lnTo>
                  <a:pt x="789116" y="808887"/>
                </a:lnTo>
                <a:lnTo>
                  <a:pt x="795469" y="815237"/>
                </a:lnTo>
                <a:lnTo>
                  <a:pt x="814886" y="815237"/>
                </a:lnTo>
                <a:lnTo>
                  <a:pt x="808539" y="808887"/>
                </a:lnTo>
                <a:close/>
              </a:path>
              <a:path w="2477135" h="2477770">
                <a:moveTo>
                  <a:pt x="814886" y="815237"/>
                </a:moveTo>
                <a:lnTo>
                  <a:pt x="795469" y="815237"/>
                </a:lnTo>
                <a:lnTo>
                  <a:pt x="801821" y="821587"/>
                </a:lnTo>
                <a:lnTo>
                  <a:pt x="821233" y="821587"/>
                </a:lnTo>
                <a:lnTo>
                  <a:pt x="814886" y="815237"/>
                </a:lnTo>
                <a:close/>
              </a:path>
              <a:path w="2477135" h="2477770">
                <a:moveTo>
                  <a:pt x="821233" y="821587"/>
                </a:moveTo>
                <a:lnTo>
                  <a:pt x="801821" y="821587"/>
                </a:lnTo>
                <a:lnTo>
                  <a:pt x="808174" y="827937"/>
                </a:lnTo>
                <a:lnTo>
                  <a:pt x="827581" y="827937"/>
                </a:lnTo>
                <a:lnTo>
                  <a:pt x="821233" y="821587"/>
                </a:lnTo>
                <a:close/>
              </a:path>
              <a:path w="2477135" h="2477770">
                <a:moveTo>
                  <a:pt x="827581" y="827937"/>
                </a:moveTo>
                <a:lnTo>
                  <a:pt x="808174" y="827937"/>
                </a:lnTo>
                <a:lnTo>
                  <a:pt x="814527" y="834287"/>
                </a:lnTo>
                <a:lnTo>
                  <a:pt x="833928" y="834287"/>
                </a:lnTo>
                <a:lnTo>
                  <a:pt x="827581" y="827937"/>
                </a:lnTo>
                <a:close/>
              </a:path>
              <a:path w="2477135" h="2477770">
                <a:moveTo>
                  <a:pt x="833928" y="834287"/>
                </a:moveTo>
                <a:lnTo>
                  <a:pt x="814527" y="834287"/>
                </a:lnTo>
                <a:lnTo>
                  <a:pt x="820880" y="840637"/>
                </a:lnTo>
                <a:lnTo>
                  <a:pt x="840275" y="840637"/>
                </a:lnTo>
                <a:lnTo>
                  <a:pt x="833928" y="834287"/>
                </a:lnTo>
                <a:close/>
              </a:path>
              <a:path w="2477135" h="2477770">
                <a:moveTo>
                  <a:pt x="840275" y="840637"/>
                </a:moveTo>
                <a:lnTo>
                  <a:pt x="820880" y="840637"/>
                </a:lnTo>
                <a:lnTo>
                  <a:pt x="827232" y="846987"/>
                </a:lnTo>
                <a:lnTo>
                  <a:pt x="846622" y="846987"/>
                </a:lnTo>
                <a:lnTo>
                  <a:pt x="840275" y="840637"/>
                </a:lnTo>
                <a:close/>
              </a:path>
              <a:path w="2477135" h="2477770">
                <a:moveTo>
                  <a:pt x="846622" y="846987"/>
                </a:moveTo>
                <a:lnTo>
                  <a:pt x="827232" y="846987"/>
                </a:lnTo>
                <a:lnTo>
                  <a:pt x="833585" y="853337"/>
                </a:lnTo>
                <a:lnTo>
                  <a:pt x="852970" y="853337"/>
                </a:lnTo>
                <a:lnTo>
                  <a:pt x="846622" y="846987"/>
                </a:lnTo>
                <a:close/>
              </a:path>
              <a:path w="2477135" h="2477770">
                <a:moveTo>
                  <a:pt x="852970" y="853337"/>
                </a:moveTo>
                <a:lnTo>
                  <a:pt x="833585" y="853337"/>
                </a:lnTo>
                <a:lnTo>
                  <a:pt x="847561" y="867307"/>
                </a:lnTo>
                <a:lnTo>
                  <a:pt x="866934" y="867307"/>
                </a:lnTo>
                <a:lnTo>
                  <a:pt x="852970" y="853337"/>
                </a:lnTo>
                <a:close/>
              </a:path>
              <a:path w="2477135" h="2477770">
                <a:moveTo>
                  <a:pt x="866934" y="867307"/>
                </a:moveTo>
                <a:lnTo>
                  <a:pt x="847561" y="867307"/>
                </a:lnTo>
                <a:lnTo>
                  <a:pt x="853914" y="873657"/>
                </a:lnTo>
                <a:lnTo>
                  <a:pt x="873281" y="873657"/>
                </a:lnTo>
                <a:lnTo>
                  <a:pt x="866934" y="867307"/>
                </a:lnTo>
                <a:close/>
              </a:path>
              <a:path w="2477135" h="2477770">
                <a:moveTo>
                  <a:pt x="873281" y="873657"/>
                </a:moveTo>
                <a:lnTo>
                  <a:pt x="853914" y="873657"/>
                </a:lnTo>
                <a:lnTo>
                  <a:pt x="879325" y="899057"/>
                </a:lnTo>
                <a:lnTo>
                  <a:pt x="898670" y="899057"/>
                </a:lnTo>
                <a:lnTo>
                  <a:pt x="873281" y="873657"/>
                </a:lnTo>
                <a:close/>
              </a:path>
              <a:path w="2477135" h="2477770">
                <a:moveTo>
                  <a:pt x="898670" y="899057"/>
                </a:moveTo>
                <a:lnTo>
                  <a:pt x="879325" y="899057"/>
                </a:lnTo>
                <a:lnTo>
                  <a:pt x="885678" y="905407"/>
                </a:lnTo>
                <a:lnTo>
                  <a:pt x="905017" y="905407"/>
                </a:lnTo>
                <a:lnTo>
                  <a:pt x="898670" y="899057"/>
                </a:lnTo>
                <a:close/>
              </a:path>
              <a:path w="2477135" h="2477770">
                <a:moveTo>
                  <a:pt x="905017" y="905407"/>
                </a:moveTo>
                <a:lnTo>
                  <a:pt x="885678" y="905407"/>
                </a:lnTo>
                <a:lnTo>
                  <a:pt x="917441" y="937157"/>
                </a:lnTo>
                <a:lnTo>
                  <a:pt x="936754" y="937157"/>
                </a:lnTo>
                <a:lnTo>
                  <a:pt x="905017" y="905407"/>
                </a:lnTo>
                <a:close/>
              </a:path>
              <a:path w="2477135" h="2477770">
                <a:moveTo>
                  <a:pt x="936754" y="937157"/>
                </a:moveTo>
                <a:lnTo>
                  <a:pt x="917441" y="937157"/>
                </a:lnTo>
                <a:lnTo>
                  <a:pt x="936499" y="956207"/>
                </a:lnTo>
                <a:lnTo>
                  <a:pt x="955795" y="956207"/>
                </a:lnTo>
                <a:lnTo>
                  <a:pt x="936754" y="937157"/>
                </a:lnTo>
                <a:close/>
              </a:path>
              <a:path w="2477135" h="2477770">
                <a:moveTo>
                  <a:pt x="955795" y="956207"/>
                </a:moveTo>
                <a:lnTo>
                  <a:pt x="936499" y="956207"/>
                </a:lnTo>
                <a:lnTo>
                  <a:pt x="974616" y="994307"/>
                </a:lnTo>
                <a:lnTo>
                  <a:pt x="993879" y="994307"/>
                </a:lnTo>
                <a:lnTo>
                  <a:pt x="955795" y="956207"/>
                </a:lnTo>
                <a:close/>
              </a:path>
              <a:path w="2477135" h="2477770">
                <a:moveTo>
                  <a:pt x="993879" y="994307"/>
                </a:moveTo>
                <a:lnTo>
                  <a:pt x="974616" y="994307"/>
                </a:lnTo>
                <a:lnTo>
                  <a:pt x="984780" y="1004467"/>
                </a:lnTo>
                <a:lnTo>
                  <a:pt x="1004035" y="1004467"/>
                </a:lnTo>
                <a:lnTo>
                  <a:pt x="993879" y="994307"/>
                </a:lnTo>
                <a:close/>
              </a:path>
              <a:path w="2477135" h="2477770">
                <a:moveTo>
                  <a:pt x="1004035" y="1004467"/>
                </a:moveTo>
                <a:lnTo>
                  <a:pt x="984780" y="1004467"/>
                </a:lnTo>
                <a:lnTo>
                  <a:pt x="1000027" y="1019707"/>
                </a:lnTo>
                <a:lnTo>
                  <a:pt x="1019268" y="1019707"/>
                </a:lnTo>
                <a:lnTo>
                  <a:pt x="1004035" y="1004467"/>
                </a:lnTo>
                <a:close/>
              </a:path>
              <a:path w="2477135" h="2477770">
                <a:moveTo>
                  <a:pt x="1019268" y="1019707"/>
                </a:moveTo>
                <a:lnTo>
                  <a:pt x="1000027" y="1019707"/>
                </a:lnTo>
                <a:lnTo>
                  <a:pt x="1006380" y="1026057"/>
                </a:lnTo>
                <a:lnTo>
                  <a:pt x="1025615" y="1026057"/>
                </a:lnTo>
                <a:lnTo>
                  <a:pt x="1019268" y="1019707"/>
                </a:lnTo>
                <a:close/>
              </a:path>
              <a:path w="2477135" h="2477770">
                <a:moveTo>
                  <a:pt x="1025615" y="1026057"/>
                </a:moveTo>
                <a:lnTo>
                  <a:pt x="1006380" y="1026057"/>
                </a:lnTo>
                <a:lnTo>
                  <a:pt x="1016544" y="1036217"/>
                </a:lnTo>
                <a:lnTo>
                  <a:pt x="1035771" y="1036217"/>
                </a:lnTo>
                <a:lnTo>
                  <a:pt x="1025615" y="1026057"/>
                </a:lnTo>
                <a:close/>
              </a:path>
              <a:path w="2477135" h="2477770">
                <a:moveTo>
                  <a:pt x="1035771" y="1036217"/>
                </a:moveTo>
                <a:lnTo>
                  <a:pt x="1016544" y="1036217"/>
                </a:lnTo>
                <a:lnTo>
                  <a:pt x="1022897" y="1042567"/>
                </a:lnTo>
                <a:lnTo>
                  <a:pt x="1042118" y="1042567"/>
                </a:lnTo>
                <a:lnTo>
                  <a:pt x="1035771" y="1036217"/>
                </a:lnTo>
                <a:close/>
              </a:path>
              <a:path w="2477135" h="2477770">
                <a:moveTo>
                  <a:pt x="1042118" y="1042567"/>
                </a:moveTo>
                <a:lnTo>
                  <a:pt x="1022897" y="1042567"/>
                </a:lnTo>
                <a:lnTo>
                  <a:pt x="1025438" y="1045107"/>
                </a:lnTo>
                <a:lnTo>
                  <a:pt x="1044657" y="1045107"/>
                </a:lnTo>
                <a:lnTo>
                  <a:pt x="1042118" y="1042567"/>
                </a:lnTo>
                <a:close/>
              </a:path>
              <a:path w="2477135" h="2477770">
                <a:moveTo>
                  <a:pt x="1044657" y="1045107"/>
                </a:moveTo>
                <a:lnTo>
                  <a:pt x="1025438" y="1045107"/>
                </a:lnTo>
                <a:lnTo>
                  <a:pt x="1031791" y="1051457"/>
                </a:lnTo>
                <a:lnTo>
                  <a:pt x="1051004" y="1051457"/>
                </a:lnTo>
                <a:lnTo>
                  <a:pt x="1044657" y="1045107"/>
                </a:lnTo>
                <a:close/>
              </a:path>
              <a:path w="2477135" h="2477770">
                <a:moveTo>
                  <a:pt x="1051004" y="1051457"/>
                </a:moveTo>
                <a:lnTo>
                  <a:pt x="1031791" y="1051457"/>
                </a:lnTo>
                <a:lnTo>
                  <a:pt x="1048308" y="1067967"/>
                </a:lnTo>
                <a:lnTo>
                  <a:pt x="1067507" y="1067967"/>
                </a:lnTo>
                <a:lnTo>
                  <a:pt x="1051004" y="1051457"/>
                </a:lnTo>
                <a:close/>
              </a:path>
              <a:path w="2477135" h="2477770">
                <a:moveTo>
                  <a:pt x="1067507" y="1067967"/>
                </a:moveTo>
                <a:lnTo>
                  <a:pt x="1048308" y="1067967"/>
                </a:lnTo>
                <a:lnTo>
                  <a:pt x="1054660" y="1074317"/>
                </a:lnTo>
                <a:lnTo>
                  <a:pt x="1073855" y="1074317"/>
                </a:lnTo>
                <a:lnTo>
                  <a:pt x="1067507" y="1067967"/>
                </a:lnTo>
                <a:close/>
              </a:path>
              <a:path w="2477135" h="2477770">
                <a:moveTo>
                  <a:pt x="1073855" y="1074317"/>
                </a:moveTo>
                <a:lnTo>
                  <a:pt x="1054660" y="1074317"/>
                </a:lnTo>
                <a:lnTo>
                  <a:pt x="1057201" y="1076857"/>
                </a:lnTo>
                <a:lnTo>
                  <a:pt x="1076393" y="1076857"/>
                </a:lnTo>
                <a:lnTo>
                  <a:pt x="1073855" y="1074317"/>
                </a:lnTo>
                <a:close/>
              </a:path>
              <a:path w="2477135" h="2477770">
                <a:moveTo>
                  <a:pt x="1076393" y="1076857"/>
                </a:moveTo>
                <a:lnTo>
                  <a:pt x="1057201" y="1076857"/>
                </a:lnTo>
                <a:lnTo>
                  <a:pt x="1063554" y="1083207"/>
                </a:lnTo>
                <a:lnTo>
                  <a:pt x="1082741" y="1083207"/>
                </a:lnTo>
                <a:lnTo>
                  <a:pt x="1076393" y="1076857"/>
                </a:lnTo>
                <a:close/>
              </a:path>
              <a:path w="2477135" h="2477770">
                <a:moveTo>
                  <a:pt x="1082741" y="1083207"/>
                </a:moveTo>
                <a:lnTo>
                  <a:pt x="1063554" y="1083207"/>
                </a:lnTo>
                <a:lnTo>
                  <a:pt x="1067366" y="1087017"/>
                </a:lnTo>
                <a:lnTo>
                  <a:pt x="1086549" y="1087017"/>
                </a:lnTo>
                <a:lnTo>
                  <a:pt x="1082741" y="1083207"/>
                </a:lnTo>
                <a:close/>
              </a:path>
              <a:path w="2477135" h="2477770">
                <a:moveTo>
                  <a:pt x="1086549" y="1087017"/>
                </a:moveTo>
                <a:lnTo>
                  <a:pt x="1067366" y="1087017"/>
                </a:lnTo>
                <a:lnTo>
                  <a:pt x="1080071" y="1099717"/>
                </a:lnTo>
                <a:lnTo>
                  <a:pt x="1099244" y="1099717"/>
                </a:lnTo>
                <a:lnTo>
                  <a:pt x="1086549" y="1087017"/>
                </a:lnTo>
                <a:close/>
              </a:path>
              <a:path w="2477135" h="2477770">
                <a:moveTo>
                  <a:pt x="1099244" y="1099717"/>
                </a:moveTo>
                <a:lnTo>
                  <a:pt x="1080071" y="1099717"/>
                </a:lnTo>
                <a:lnTo>
                  <a:pt x="1082612" y="1102257"/>
                </a:lnTo>
                <a:lnTo>
                  <a:pt x="1101782" y="1102257"/>
                </a:lnTo>
                <a:lnTo>
                  <a:pt x="1099244" y="1099717"/>
                </a:lnTo>
                <a:close/>
              </a:path>
              <a:path w="2477135" h="2477770">
                <a:moveTo>
                  <a:pt x="1101782" y="1102257"/>
                </a:moveTo>
                <a:lnTo>
                  <a:pt x="1082612" y="1102257"/>
                </a:lnTo>
                <a:lnTo>
                  <a:pt x="1086424" y="1106067"/>
                </a:lnTo>
                <a:lnTo>
                  <a:pt x="1105591" y="1106067"/>
                </a:lnTo>
                <a:lnTo>
                  <a:pt x="1101782" y="1102257"/>
                </a:lnTo>
                <a:close/>
              </a:path>
              <a:path w="2477135" h="2477770">
                <a:moveTo>
                  <a:pt x="1105591" y="1106067"/>
                </a:moveTo>
                <a:lnTo>
                  <a:pt x="1086424" y="1106067"/>
                </a:lnTo>
                <a:lnTo>
                  <a:pt x="1088965" y="1108607"/>
                </a:lnTo>
                <a:lnTo>
                  <a:pt x="1108130" y="1108607"/>
                </a:lnTo>
                <a:lnTo>
                  <a:pt x="1105591" y="1106067"/>
                </a:lnTo>
                <a:close/>
              </a:path>
              <a:path w="2477135" h="2477770">
                <a:moveTo>
                  <a:pt x="1108130" y="1108607"/>
                </a:moveTo>
                <a:lnTo>
                  <a:pt x="1088965" y="1108607"/>
                </a:lnTo>
                <a:lnTo>
                  <a:pt x="1095318" y="1114957"/>
                </a:lnTo>
                <a:lnTo>
                  <a:pt x="1114477" y="1114957"/>
                </a:lnTo>
                <a:lnTo>
                  <a:pt x="1108130" y="1108607"/>
                </a:lnTo>
                <a:close/>
              </a:path>
              <a:path w="2477135" h="2477770">
                <a:moveTo>
                  <a:pt x="1114477" y="1114957"/>
                </a:moveTo>
                <a:lnTo>
                  <a:pt x="1095318" y="1114957"/>
                </a:lnTo>
                <a:lnTo>
                  <a:pt x="1099130" y="1118767"/>
                </a:lnTo>
                <a:lnTo>
                  <a:pt x="1118285" y="1118767"/>
                </a:lnTo>
                <a:lnTo>
                  <a:pt x="1114477" y="1114957"/>
                </a:lnTo>
                <a:close/>
              </a:path>
              <a:path w="2477135" h="2477770">
                <a:moveTo>
                  <a:pt x="1118285" y="1118767"/>
                </a:moveTo>
                <a:lnTo>
                  <a:pt x="1099130" y="1118767"/>
                </a:lnTo>
                <a:lnTo>
                  <a:pt x="1105482" y="1125117"/>
                </a:lnTo>
                <a:lnTo>
                  <a:pt x="1124633" y="1125117"/>
                </a:lnTo>
                <a:lnTo>
                  <a:pt x="1118285" y="1118767"/>
                </a:lnTo>
                <a:close/>
              </a:path>
              <a:path w="2477135" h="2477770">
                <a:moveTo>
                  <a:pt x="1124633" y="1125117"/>
                </a:moveTo>
                <a:lnTo>
                  <a:pt x="1105482" y="1125117"/>
                </a:lnTo>
                <a:lnTo>
                  <a:pt x="1108023" y="1127657"/>
                </a:lnTo>
                <a:lnTo>
                  <a:pt x="1127172" y="1127657"/>
                </a:lnTo>
                <a:lnTo>
                  <a:pt x="1124633" y="1125117"/>
                </a:lnTo>
                <a:close/>
              </a:path>
              <a:path w="2477135" h="2477770">
                <a:moveTo>
                  <a:pt x="1127172" y="1127657"/>
                </a:moveTo>
                <a:lnTo>
                  <a:pt x="1108023" y="1127657"/>
                </a:lnTo>
                <a:lnTo>
                  <a:pt x="1111835" y="1131467"/>
                </a:lnTo>
                <a:lnTo>
                  <a:pt x="1130980" y="1131467"/>
                </a:lnTo>
                <a:lnTo>
                  <a:pt x="1127172" y="1127657"/>
                </a:lnTo>
                <a:close/>
              </a:path>
              <a:path w="2477135" h="2477770">
                <a:moveTo>
                  <a:pt x="1130980" y="1131467"/>
                </a:moveTo>
                <a:lnTo>
                  <a:pt x="1111835" y="1131467"/>
                </a:lnTo>
                <a:lnTo>
                  <a:pt x="1114376" y="1134007"/>
                </a:lnTo>
                <a:lnTo>
                  <a:pt x="1133519" y="1134007"/>
                </a:lnTo>
                <a:lnTo>
                  <a:pt x="1130980" y="1131467"/>
                </a:lnTo>
                <a:close/>
              </a:path>
              <a:path w="2477135" h="2477770">
                <a:moveTo>
                  <a:pt x="1133519" y="1134007"/>
                </a:moveTo>
                <a:lnTo>
                  <a:pt x="1114376" y="1134007"/>
                </a:lnTo>
                <a:lnTo>
                  <a:pt x="1120729" y="1140357"/>
                </a:lnTo>
                <a:lnTo>
                  <a:pt x="1139866" y="1140357"/>
                </a:lnTo>
                <a:lnTo>
                  <a:pt x="1133519" y="1134007"/>
                </a:lnTo>
                <a:close/>
              </a:path>
              <a:path w="2477135" h="2477770">
                <a:moveTo>
                  <a:pt x="1139866" y="1140357"/>
                </a:moveTo>
                <a:lnTo>
                  <a:pt x="1120729" y="1140357"/>
                </a:lnTo>
                <a:lnTo>
                  <a:pt x="1127082" y="1146707"/>
                </a:lnTo>
                <a:lnTo>
                  <a:pt x="1146213" y="1146707"/>
                </a:lnTo>
                <a:lnTo>
                  <a:pt x="1139866" y="1140357"/>
                </a:lnTo>
                <a:close/>
              </a:path>
              <a:path w="2477135" h="2477770">
                <a:moveTo>
                  <a:pt x="1146213" y="1146707"/>
                </a:moveTo>
                <a:lnTo>
                  <a:pt x="1127082" y="1146707"/>
                </a:lnTo>
                <a:lnTo>
                  <a:pt x="1139787" y="1159407"/>
                </a:lnTo>
                <a:lnTo>
                  <a:pt x="1158908" y="1159407"/>
                </a:lnTo>
                <a:lnTo>
                  <a:pt x="1146213" y="1146707"/>
                </a:lnTo>
                <a:close/>
              </a:path>
              <a:path w="2477135" h="2477770">
                <a:moveTo>
                  <a:pt x="1158908" y="1159407"/>
                </a:moveTo>
                <a:lnTo>
                  <a:pt x="1139787" y="1159407"/>
                </a:lnTo>
                <a:lnTo>
                  <a:pt x="1143599" y="1163217"/>
                </a:lnTo>
                <a:lnTo>
                  <a:pt x="1162716" y="1163217"/>
                </a:lnTo>
                <a:lnTo>
                  <a:pt x="1158908" y="1159407"/>
                </a:lnTo>
                <a:close/>
              </a:path>
              <a:path w="2477135" h="2477770">
                <a:moveTo>
                  <a:pt x="1162716" y="1163217"/>
                </a:moveTo>
                <a:lnTo>
                  <a:pt x="1143599" y="1163217"/>
                </a:lnTo>
                <a:lnTo>
                  <a:pt x="1158845" y="1178457"/>
                </a:lnTo>
                <a:lnTo>
                  <a:pt x="1177950" y="1178457"/>
                </a:lnTo>
                <a:lnTo>
                  <a:pt x="1162716" y="1163217"/>
                </a:lnTo>
                <a:close/>
              </a:path>
              <a:path w="2477135" h="2477770">
                <a:moveTo>
                  <a:pt x="1177950" y="1178457"/>
                </a:moveTo>
                <a:lnTo>
                  <a:pt x="1158845" y="1178457"/>
                </a:lnTo>
                <a:lnTo>
                  <a:pt x="1175362" y="1194967"/>
                </a:lnTo>
                <a:lnTo>
                  <a:pt x="1194453" y="1194967"/>
                </a:lnTo>
                <a:lnTo>
                  <a:pt x="1177950" y="1178457"/>
                </a:lnTo>
                <a:close/>
              </a:path>
              <a:path w="2477135" h="2477770">
                <a:moveTo>
                  <a:pt x="1194453" y="1194967"/>
                </a:moveTo>
                <a:lnTo>
                  <a:pt x="1175362" y="1194967"/>
                </a:lnTo>
                <a:lnTo>
                  <a:pt x="1184256" y="1203857"/>
                </a:lnTo>
                <a:lnTo>
                  <a:pt x="1203339" y="1203857"/>
                </a:lnTo>
                <a:lnTo>
                  <a:pt x="1194453" y="1194967"/>
                </a:lnTo>
                <a:close/>
              </a:path>
              <a:path w="2477135" h="2477770">
                <a:moveTo>
                  <a:pt x="1203339" y="1203857"/>
                </a:moveTo>
                <a:lnTo>
                  <a:pt x="1184256" y="1203857"/>
                </a:lnTo>
                <a:lnTo>
                  <a:pt x="1207126" y="1226717"/>
                </a:lnTo>
                <a:lnTo>
                  <a:pt x="1226189" y="1226717"/>
                </a:lnTo>
                <a:lnTo>
                  <a:pt x="1203339" y="1203857"/>
                </a:lnTo>
                <a:close/>
              </a:path>
              <a:path w="2477135" h="2477770">
                <a:moveTo>
                  <a:pt x="1226189" y="1226717"/>
                </a:moveTo>
                <a:lnTo>
                  <a:pt x="1207126" y="1226717"/>
                </a:lnTo>
                <a:lnTo>
                  <a:pt x="1213479" y="1233067"/>
                </a:lnTo>
                <a:lnTo>
                  <a:pt x="1232536" y="1233067"/>
                </a:lnTo>
                <a:lnTo>
                  <a:pt x="1226189" y="1226717"/>
                </a:lnTo>
                <a:close/>
              </a:path>
              <a:path w="2477135" h="2477770">
                <a:moveTo>
                  <a:pt x="1232536" y="1233067"/>
                </a:moveTo>
                <a:lnTo>
                  <a:pt x="1213479" y="1233067"/>
                </a:lnTo>
                <a:lnTo>
                  <a:pt x="1216020" y="1235607"/>
                </a:lnTo>
                <a:lnTo>
                  <a:pt x="1235075" y="1235607"/>
                </a:lnTo>
                <a:lnTo>
                  <a:pt x="1232536" y="1233067"/>
                </a:lnTo>
                <a:close/>
              </a:path>
              <a:path w="2477135" h="2477770">
                <a:moveTo>
                  <a:pt x="1235075" y="1235607"/>
                </a:moveTo>
                <a:lnTo>
                  <a:pt x="1216020" y="1235607"/>
                </a:lnTo>
                <a:lnTo>
                  <a:pt x="1245242" y="1264817"/>
                </a:lnTo>
                <a:lnTo>
                  <a:pt x="1264272" y="1264817"/>
                </a:lnTo>
                <a:lnTo>
                  <a:pt x="1235075" y="1235607"/>
                </a:lnTo>
                <a:close/>
              </a:path>
              <a:path w="2477135" h="2477770">
                <a:moveTo>
                  <a:pt x="1264272" y="1264817"/>
                </a:moveTo>
                <a:lnTo>
                  <a:pt x="1245242" y="1264817"/>
                </a:lnTo>
                <a:lnTo>
                  <a:pt x="1247784" y="1267357"/>
                </a:lnTo>
                <a:lnTo>
                  <a:pt x="1266811" y="1267357"/>
                </a:lnTo>
                <a:lnTo>
                  <a:pt x="1264272" y="1264817"/>
                </a:lnTo>
                <a:close/>
              </a:path>
              <a:path w="2477135" h="2477770">
                <a:moveTo>
                  <a:pt x="1266811" y="1267357"/>
                </a:moveTo>
                <a:lnTo>
                  <a:pt x="1247784" y="1267357"/>
                </a:lnTo>
                <a:lnTo>
                  <a:pt x="1277006" y="1296567"/>
                </a:lnTo>
                <a:lnTo>
                  <a:pt x="1296009" y="1296567"/>
                </a:lnTo>
                <a:lnTo>
                  <a:pt x="1266811" y="1267357"/>
                </a:lnTo>
                <a:close/>
              </a:path>
              <a:path w="2477135" h="2477770">
                <a:moveTo>
                  <a:pt x="1296009" y="1296567"/>
                </a:moveTo>
                <a:lnTo>
                  <a:pt x="1277006" y="1296567"/>
                </a:lnTo>
                <a:lnTo>
                  <a:pt x="1279547" y="1299107"/>
                </a:lnTo>
                <a:lnTo>
                  <a:pt x="1298548" y="1299107"/>
                </a:lnTo>
                <a:lnTo>
                  <a:pt x="1296009" y="1296567"/>
                </a:lnTo>
                <a:close/>
              </a:path>
              <a:path w="2477135" h="2477770">
                <a:moveTo>
                  <a:pt x="1298548" y="1299107"/>
                </a:moveTo>
                <a:lnTo>
                  <a:pt x="1279547" y="1299107"/>
                </a:lnTo>
                <a:lnTo>
                  <a:pt x="1289712" y="1309267"/>
                </a:lnTo>
                <a:lnTo>
                  <a:pt x="1308703" y="1309267"/>
                </a:lnTo>
                <a:lnTo>
                  <a:pt x="1298548" y="1299107"/>
                </a:lnTo>
                <a:close/>
              </a:path>
              <a:path w="2477135" h="2477770">
                <a:moveTo>
                  <a:pt x="1308703" y="1309267"/>
                </a:moveTo>
                <a:lnTo>
                  <a:pt x="1289712" y="1309267"/>
                </a:lnTo>
                <a:lnTo>
                  <a:pt x="1298605" y="1318157"/>
                </a:lnTo>
                <a:lnTo>
                  <a:pt x="1317589" y="1318157"/>
                </a:lnTo>
                <a:lnTo>
                  <a:pt x="1308703" y="1309267"/>
                </a:lnTo>
                <a:close/>
              </a:path>
              <a:path w="2477135" h="2477770">
                <a:moveTo>
                  <a:pt x="1317589" y="1318157"/>
                </a:moveTo>
                <a:lnTo>
                  <a:pt x="1298605" y="1318157"/>
                </a:lnTo>
                <a:lnTo>
                  <a:pt x="1304958" y="1324507"/>
                </a:lnTo>
                <a:lnTo>
                  <a:pt x="1323937" y="1324507"/>
                </a:lnTo>
                <a:lnTo>
                  <a:pt x="1317589" y="1318157"/>
                </a:lnTo>
                <a:close/>
              </a:path>
              <a:path w="2477135" h="2477770">
                <a:moveTo>
                  <a:pt x="1323937" y="1324507"/>
                </a:moveTo>
                <a:lnTo>
                  <a:pt x="1304958" y="1324507"/>
                </a:lnTo>
                <a:lnTo>
                  <a:pt x="1349427" y="1368957"/>
                </a:lnTo>
                <a:lnTo>
                  <a:pt x="1368368" y="1368957"/>
                </a:lnTo>
                <a:lnTo>
                  <a:pt x="1323937" y="1324507"/>
                </a:lnTo>
                <a:close/>
              </a:path>
              <a:path w="2477135" h="2477770">
                <a:moveTo>
                  <a:pt x="1368368" y="1368957"/>
                </a:moveTo>
                <a:lnTo>
                  <a:pt x="1349427" y="1368957"/>
                </a:lnTo>
                <a:lnTo>
                  <a:pt x="1372297" y="1391817"/>
                </a:lnTo>
                <a:lnTo>
                  <a:pt x="1391218" y="1391817"/>
                </a:lnTo>
                <a:lnTo>
                  <a:pt x="1368368" y="1368957"/>
                </a:lnTo>
                <a:close/>
              </a:path>
              <a:path w="2477135" h="2477770">
                <a:moveTo>
                  <a:pt x="1391218" y="1391817"/>
                </a:moveTo>
                <a:lnTo>
                  <a:pt x="1372297" y="1391817"/>
                </a:lnTo>
                <a:lnTo>
                  <a:pt x="1387544" y="1407057"/>
                </a:lnTo>
                <a:lnTo>
                  <a:pt x="1406451" y="1407057"/>
                </a:lnTo>
                <a:lnTo>
                  <a:pt x="1391218" y="1391817"/>
                </a:lnTo>
                <a:close/>
              </a:path>
              <a:path w="2477135" h="2477770">
                <a:moveTo>
                  <a:pt x="1406451" y="1407057"/>
                </a:moveTo>
                <a:lnTo>
                  <a:pt x="1387544" y="1407057"/>
                </a:lnTo>
                <a:lnTo>
                  <a:pt x="1400249" y="1419757"/>
                </a:lnTo>
                <a:lnTo>
                  <a:pt x="1419146" y="1419757"/>
                </a:lnTo>
                <a:lnTo>
                  <a:pt x="1406451" y="1407057"/>
                </a:lnTo>
                <a:close/>
              </a:path>
              <a:path w="2477135" h="2477770">
                <a:moveTo>
                  <a:pt x="1419146" y="1419757"/>
                </a:moveTo>
                <a:lnTo>
                  <a:pt x="1400249" y="1419757"/>
                </a:lnTo>
                <a:lnTo>
                  <a:pt x="1404061" y="1423567"/>
                </a:lnTo>
                <a:lnTo>
                  <a:pt x="1422954" y="1423567"/>
                </a:lnTo>
                <a:lnTo>
                  <a:pt x="1419146" y="1419757"/>
                </a:lnTo>
                <a:close/>
              </a:path>
              <a:path w="2477135" h="2477770">
                <a:moveTo>
                  <a:pt x="1422954" y="1423567"/>
                </a:moveTo>
                <a:lnTo>
                  <a:pt x="1404061" y="1423567"/>
                </a:lnTo>
                <a:lnTo>
                  <a:pt x="1448530" y="1468017"/>
                </a:lnTo>
                <a:lnTo>
                  <a:pt x="1467385" y="1468017"/>
                </a:lnTo>
                <a:lnTo>
                  <a:pt x="1422954" y="1423567"/>
                </a:lnTo>
                <a:close/>
              </a:path>
              <a:path w="2477135" h="2477770">
                <a:moveTo>
                  <a:pt x="1467385" y="1468017"/>
                </a:moveTo>
                <a:lnTo>
                  <a:pt x="1448530" y="1468017"/>
                </a:lnTo>
                <a:lnTo>
                  <a:pt x="1482835" y="1502307"/>
                </a:lnTo>
                <a:lnTo>
                  <a:pt x="1501660" y="1502307"/>
                </a:lnTo>
                <a:lnTo>
                  <a:pt x="1467385" y="1468017"/>
                </a:lnTo>
                <a:close/>
              </a:path>
              <a:path w="2477135" h="2477770">
                <a:moveTo>
                  <a:pt x="1501660" y="1502307"/>
                </a:moveTo>
                <a:lnTo>
                  <a:pt x="1482835" y="1502307"/>
                </a:lnTo>
                <a:lnTo>
                  <a:pt x="1512057" y="1531517"/>
                </a:lnTo>
                <a:lnTo>
                  <a:pt x="1530858" y="1531517"/>
                </a:lnTo>
                <a:lnTo>
                  <a:pt x="1501660" y="1502307"/>
                </a:lnTo>
                <a:close/>
              </a:path>
              <a:path w="2477135" h="2477770">
                <a:moveTo>
                  <a:pt x="1530858" y="1531517"/>
                </a:moveTo>
                <a:lnTo>
                  <a:pt x="1512057" y="1531517"/>
                </a:lnTo>
                <a:lnTo>
                  <a:pt x="1531116" y="1550567"/>
                </a:lnTo>
                <a:lnTo>
                  <a:pt x="1549899" y="1550567"/>
                </a:lnTo>
                <a:lnTo>
                  <a:pt x="1530858" y="1531517"/>
                </a:lnTo>
                <a:close/>
              </a:path>
              <a:path w="2477135" h="2477770">
                <a:moveTo>
                  <a:pt x="1549899" y="1550567"/>
                </a:moveTo>
                <a:lnTo>
                  <a:pt x="1531116" y="1550567"/>
                </a:lnTo>
                <a:lnTo>
                  <a:pt x="1537468" y="1556917"/>
                </a:lnTo>
                <a:lnTo>
                  <a:pt x="1556247" y="1556917"/>
                </a:lnTo>
                <a:lnTo>
                  <a:pt x="1549899" y="1550567"/>
                </a:lnTo>
                <a:close/>
              </a:path>
              <a:path w="2477135" h="2477770">
                <a:moveTo>
                  <a:pt x="1556247" y="1556917"/>
                </a:moveTo>
                <a:lnTo>
                  <a:pt x="1537468" y="1556917"/>
                </a:lnTo>
                <a:lnTo>
                  <a:pt x="1550174" y="1569617"/>
                </a:lnTo>
                <a:lnTo>
                  <a:pt x="1568941" y="1569617"/>
                </a:lnTo>
                <a:lnTo>
                  <a:pt x="1556247" y="1556917"/>
                </a:lnTo>
                <a:close/>
              </a:path>
              <a:path w="2477135" h="2477770">
                <a:moveTo>
                  <a:pt x="1568941" y="1569617"/>
                </a:moveTo>
                <a:lnTo>
                  <a:pt x="1550174" y="1569617"/>
                </a:lnTo>
                <a:lnTo>
                  <a:pt x="1562879" y="1582317"/>
                </a:lnTo>
                <a:lnTo>
                  <a:pt x="1581636" y="1582317"/>
                </a:lnTo>
                <a:lnTo>
                  <a:pt x="1568941" y="1569617"/>
                </a:lnTo>
                <a:close/>
              </a:path>
              <a:path w="2477135" h="2477770">
                <a:moveTo>
                  <a:pt x="1581636" y="1582317"/>
                </a:moveTo>
                <a:lnTo>
                  <a:pt x="1562879" y="1582317"/>
                </a:lnTo>
                <a:lnTo>
                  <a:pt x="1575585" y="1595017"/>
                </a:lnTo>
                <a:lnTo>
                  <a:pt x="1594330" y="1595017"/>
                </a:lnTo>
                <a:lnTo>
                  <a:pt x="1581636" y="1582317"/>
                </a:lnTo>
                <a:close/>
              </a:path>
              <a:path w="2477135" h="2477770">
                <a:moveTo>
                  <a:pt x="1594330" y="1595017"/>
                </a:moveTo>
                <a:lnTo>
                  <a:pt x="1575585" y="1595017"/>
                </a:lnTo>
                <a:lnTo>
                  <a:pt x="1578126" y="1597557"/>
                </a:lnTo>
                <a:lnTo>
                  <a:pt x="1596869" y="1597557"/>
                </a:lnTo>
                <a:lnTo>
                  <a:pt x="1594330" y="1595017"/>
                </a:lnTo>
                <a:close/>
              </a:path>
              <a:path w="2477135" h="2477770">
                <a:moveTo>
                  <a:pt x="1596869" y="1597557"/>
                </a:moveTo>
                <a:lnTo>
                  <a:pt x="1578126" y="1597557"/>
                </a:lnTo>
                <a:lnTo>
                  <a:pt x="1600996" y="1620417"/>
                </a:lnTo>
                <a:lnTo>
                  <a:pt x="1619719" y="1620417"/>
                </a:lnTo>
                <a:lnTo>
                  <a:pt x="1596869" y="1597557"/>
                </a:lnTo>
                <a:close/>
              </a:path>
              <a:path w="2477135" h="2477770">
                <a:moveTo>
                  <a:pt x="1619719" y="1620417"/>
                </a:moveTo>
                <a:lnTo>
                  <a:pt x="1600996" y="1620417"/>
                </a:lnTo>
                <a:lnTo>
                  <a:pt x="1616242" y="1635657"/>
                </a:lnTo>
                <a:lnTo>
                  <a:pt x="1634953" y="1635657"/>
                </a:lnTo>
                <a:lnTo>
                  <a:pt x="1619719" y="1620417"/>
                </a:lnTo>
                <a:close/>
              </a:path>
              <a:path w="2477135" h="2477770">
                <a:moveTo>
                  <a:pt x="1634953" y="1635657"/>
                </a:moveTo>
                <a:lnTo>
                  <a:pt x="1616242" y="1635657"/>
                </a:lnTo>
                <a:lnTo>
                  <a:pt x="1620054" y="1639467"/>
                </a:lnTo>
                <a:lnTo>
                  <a:pt x="1638761" y="1639467"/>
                </a:lnTo>
                <a:lnTo>
                  <a:pt x="1634953" y="1635657"/>
                </a:lnTo>
                <a:close/>
              </a:path>
              <a:path w="2477135" h="2477770">
                <a:moveTo>
                  <a:pt x="1638761" y="1639467"/>
                </a:moveTo>
                <a:lnTo>
                  <a:pt x="1620054" y="1639467"/>
                </a:lnTo>
                <a:lnTo>
                  <a:pt x="1628948" y="1648357"/>
                </a:lnTo>
                <a:lnTo>
                  <a:pt x="1647647" y="1648357"/>
                </a:lnTo>
                <a:lnTo>
                  <a:pt x="1638761" y="1639467"/>
                </a:lnTo>
                <a:close/>
              </a:path>
              <a:path w="2477135" h="2477770">
                <a:moveTo>
                  <a:pt x="1647647" y="1648357"/>
                </a:moveTo>
                <a:lnTo>
                  <a:pt x="1628948" y="1648357"/>
                </a:lnTo>
                <a:lnTo>
                  <a:pt x="1632759" y="1652167"/>
                </a:lnTo>
                <a:lnTo>
                  <a:pt x="1651456" y="1652167"/>
                </a:lnTo>
                <a:lnTo>
                  <a:pt x="1647647" y="1648357"/>
                </a:lnTo>
                <a:close/>
              </a:path>
              <a:path w="2477135" h="2477770">
                <a:moveTo>
                  <a:pt x="1651456" y="1652167"/>
                </a:moveTo>
                <a:lnTo>
                  <a:pt x="1632759" y="1652167"/>
                </a:lnTo>
                <a:lnTo>
                  <a:pt x="1635300" y="1654707"/>
                </a:lnTo>
                <a:lnTo>
                  <a:pt x="1653995" y="1654707"/>
                </a:lnTo>
                <a:lnTo>
                  <a:pt x="1651456" y="1652167"/>
                </a:lnTo>
                <a:close/>
              </a:path>
              <a:path w="2477135" h="2477770">
                <a:moveTo>
                  <a:pt x="1653995" y="1654707"/>
                </a:moveTo>
                <a:lnTo>
                  <a:pt x="1635300" y="1654707"/>
                </a:lnTo>
                <a:lnTo>
                  <a:pt x="1648006" y="1667407"/>
                </a:lnTo>
                <a:lnTo>
                  <a:pt x="1666689" y="1667407"/>
                </a:lnTo>
                <a:lnTo>
                  <a:pt x="1653995" y="1654707"/>
                </a:lnTo>
                <a:close/>
              </a:path>
              <a:path w="2477135" h="2477770">
                <a:moveTo>
                  <a:pt x="2277296" y="2278277"/>
                </a:moveTo>
                <a:lnTo>
                  <a:pt x="2259139" y="2278277"/>
                </a:lnTo>
                <a:lnTo>
                  <a:pt x="2458615" y="2477667"/>
                </a:lnTo>
                <a:lnTo>
                  <a:pt x="2476600" y="2477667"/>
                </a:lnTo>
                <a:lnTo>
                  <a:pt x="2277296" y="2278277"/>
                </a:lnTo>
                <a:close/>
              </a:path>
              <a:path w="2477135" h="2477770">
                <a:moveTo>
                  <a:pt x="2274757" y="2275737"/>
                </a:moveTo>
                <a:lnTo>
                  <a:pt x="2256598" y="2275737"/>
                </a:lnTo>
                <a:lnTo>
                  <a:pt x="2257869" y="2277007"/>
                </a:lnTo>
                <a:lnTo>
                  <a:pt x="2276027" y="2277007"/>
                </a:lnTo>
                <a:lnTo>
                  <a:pt x="2274757" y="2275737"/>
                </a:lnTo>
                <a:close/>
              </a:path>
              <a:path w="2477135" h="2477770">
                <a:moveTo>
                  <a:pt x="2270949" y="2271927"/>
                </a:moveTo>
                <a:lnTo>
                  <a:pt x="2252786" y="2271927"/>
                </a:lnTo>
                <a:lnTo>
                  <a:pt x="2255327" y="2274467"/>
                </a:lnTo>
                <a:lnTo>
                  <a:pt x="2273488" y="2274467"/>
                </a:lnTo>
                <a:lnTo>
                  <a:pt x="2270949" y="2271927"/>
                </a:lnTo>
                <a:close/>
              </a:path>
              <a:path w="2477135" h="2477770">
                <a:moveTo>
                  <a:pt x="2268410" y="2269387"/>
                </a:moveTo>
                <a:lnTo>
                  <a:pt x="2250245" y="2269387"/>
                </a:lnTo>
                <a:lnTo>
                  <a:pt x="2251516" y="2270657"/>
                </a:lnTo>
                <a:lnTo>
                  <a:pt x="2269679" y="2270657"/>
                </a:lnTo>
                <a:lnTo>
                  <a:pt x="2268410" y="2269387"/>
                </a:lnTo>
                <a:close/>
              </a:path>
              <a:path w="2477135" h="2477770">
                <a:moveTo>
                  <a:pt x="2264601" y="2265577"/>
                </a:moveTo>
                <a:lnTo>
                  <a:pt x="2246434" y="2265577"/>
                </a:lnTo>
                <a:lnTo>
                  <a:pt x="2248975" y="2268117"/>
                </a:lnTo>
                <a:lnTo>
                  <a:pt x="2267140" y="2268117"/>
                </a:lnTo>
                <a:lnTo>
                  <a:pt x="2264601" y="2265577"/>
                </a:lnTo>
                <a:close/>
              </a:path>
              <a:path w="2477135" h="2477770">
                <a:moveTo>
                  <a:pt x="2262063" y="2263037"/>
                </a:moveTo>
                <a:lnTo>
                  <a:pt x="2243893" y="2263037"/>
                </a:lnTo>
                <a:lnTo>
                  <a:pt x="2245163" y="2264307"/>
                </a:lnTo>
                <a:lnTo>
                  <a:pt x="2263332" y="2264307"/>
                </a:lnTo>
                <a:lnTo>
                  <a:pt x="2262063" y="2263037"/>
                </a:lnTo>
                <a:close/>
              </a:path>
              <a:path w="2477135" h="2477770">
                <a:moveTo>
                  <a:pt x="2258254" y="2259227"/>
                </a:moveTo>
                <a:lnTo>
                  <a:pt x="2240081" y="2259227"/>
                </a:lnTo>
                <a:lnTo>
                  <a:pt x="2242622" y="2261767"/>
                </a:lnTo>
                <a:lnTo>
                  <a:pt x="2260793" y="2261767"/>
                </a:lnTo>
                <a:lnTo>
                  <a:pt x="2258254" y="2259227"/>
                </a:lnTo>
                <a:close/>
              </a:path>
              <a:path w="2477135" h="2477770">
                <a:moveTo>
                  <a:pt x="2255715" y="2256687"/>
                </a:moveTo>
                <a:lnTo>
                  <a:pt x="2237540" y="2256687"/>
                </a:lnTo>
                <a:lnTo>
                  <a:pt x="2238810" y="2257957"/>
                </a:lnTo>
                <a:lnTo>
                  <a:pt x="2256985" y="2257957"/>
                </a:lnTo>
                <a:lnTo>
                  <a:pt x="2255715" y="2256687"/>
                </a:lnTo>
                <a:close/>
              </a:path>
              <a:path w="2477135" h="2477770">
                <a:moveTo>
                  <a:pt x="2251907" y="2252877"/>
                </a:moveTo>
                <a:lnTo>
                  <a:pt x="2233728" y="2252877"/>
                </a:lnTo>
                <a:lnTo>
                  <a:pt x="2236269" y="2255417"/>
                </a:lnTo>
                <a:lnTo>
                  <a:pt x="2254446" y="2255417"/>
                </a:lnTo>
                <a:lnTo>
                  <a:pt x="2251907" y="2252877"/>
                </a:lnTo>
                <a:close/>
              </a:path>
              <a:path w="2477135" h="2477770">
                <a:moveTo>
                  <a:pt x="2249368" y="2250337"/>
                </a:moveTo>
                <a:lnTo>
                  <a:pt x="2231187" y="2250337"/>
                </a:lnTo>
                <a:lnTo>
                  <a:pt x="2232458" y="2251607"/>
                </a:lnTo>
                <a:lnTo>
                  <a:pt x="2250637" y="2251607"/>
                </a:lnTo>
                <a:lnTo>
                  <a:pt x="2249368" y="2250337"/>
                </a:lnTo>
                <a:close/>
              </a:path>
              <a:path w="2477135" h="2477770">
                <a:moveTo>
                  <a:pt x="2245560" y="2246527"/>
                </a:moveTo>
                <a:lnTo>
                  <a:pt x="2227375" y="2246527"/>
                </a:lnTo>
                <a:lnTo>
                  <a:pt x="2229916" y="2249067"/>
                </a:lnTo>
                <a:lnTo>
                  <a:pt x="2248099" y="2249067"/>
                </a:lnTo>
                <a:lnTo>
                  <a:pt x="2245560" y="2246527"/>
                </a:lnTo>
                <a:close/>
              </a:path>
              <a:path w="2477135" h="2477770">
                <a:moveTo>
                  <a:pt x="2243021" y="2243987"/>
                </a:moveTo>
                <a:lnTo>
                  <a:pt x="2224834" y="2243987"/>
                </a:lnTo>
                <a:lnTo>
                  <a:pt x="2226105" y="2245257"/>
                </a:lnTo>
                <a:lnTo>
                  <a:pt x="2244290" y="2245257"/>
                </a:lnTo>
                <a:lnTo>
                  <a:pt x="2243021" y="2243987"/>
                </a:lnTo>
                <a:close/>
              </a:path>
              <a:path w="2477135" h="2477770">
                <a:moveTo>
                  <a:pt x="2239212" y="2240177"/>
                </a:moveTo>
                <a:lnTo>
                  <a:pt x="2221023" y="2240177"/>
                </a:lnTo>
                <a:lnTo>
                  <a:pt x="2223564" y="2242717"/>
                </a:lnTo>
                <a:lnTo>
                  <a:pt x="2241751" y="2242717"/>
                </a:lnTo>
                <a:lnTo>
                  <a:pt x="2239212" y="2240177"/>
                </a:lnTo>
                <a:close/>
              </a:path>
              <a:path w="2477135" h="2477770">
                <a:moveTo>
                  <a:pt x="2236674" y="2237637"/>
                </a:moveTo>
                <a:lnTo>
                  <a:pt x="2218482" y="2237637"/>
                </a:lnTo>
                <a:lnTo>
                  <a:pt x="2219752" y="2238907"/>
                </a:lnTo>
                <a:lnTo>
                  <a:pt x="2237943" y="2238907"/>
                </a:lnTo>
                <a:lnTo>
                  <a:pt x="2236674" y="2237637"/>
                </a:lnTo>
                <a:close/>
              </a:path>
              <a:path w="2477135" h="2477770">
                <a:moveTo>
                  <a:pt x="2232865" y="2233827"/>
                </a:moveTo>
                <a:lnTo>
                  <a:pt x="2214670" y="2233827"/>
                </a:lnTo>
                <a:lnTo>
                  <a:pt x="2217211" y="2236367"/>
                </a:lnTo>
                <a:lnTo>
                  <a:pt x="2235404" y="2236367"/>
                </a:lnTo>
                <a:lnTo>
                  <a:pt x="2232865" y="2233827"/>
                </a:lnTo>
                <a:close/>
              </a:path>
              <a:path w="2477135" h="2477770">
                <a:moveTo>
                  <a:pt x="2230326" y="2231287"/>
                </a:moveTo>
                <a:lnTo>
                  <a:pt x="2212129" y="2231287"/>
                </a:lnTo>
                <a:lnTo>
                  <a:pt x="2213399" y="2232557"/>
                </a:lnTo>
                <a:lnTo>
                  <a:pt x="2231596" y="2232557"/>
                </a:lnTo>
                <a:lnTo>
                  <a:pt x="2230326" y="2231287"/>
                </a:lnTo>
                <a:close/>
              </a:path>
              <a:path w="2477135" h="2477770">
                <a:moveTo>
                  <a:pt x="2226518" y="2227477"/>
                </a:moveTo>
                <a:lnTo>
                  <a:pt x="2208317" y="2227477"/>
                </a:lnTo>
                <a:lnTo>
                  <a:pt x="2210858" y="2230017"/>
                </a:lnTo>
                <a:lnTo>
                  <a:pt x="2229057" y="2230017"/>
                </a:lnTo>
                <a:lnTo>
                  <a:pt x="2226518" y="2227477"/>
                </a:lnTo>
                <a:close/>
              </a:path>
              <a:path w="2477135" h="2477770">
                <a:moveTo>
                  <a:pt x="2223979" y="2224937"/>
                </a:moveTo>
                <a:lnTo>
                  <a:pt x="2205776" y="2224937"/>
                </a:lnTo>
                <a:lnTo>
                  <a:pt x="2207047" y="2226207"/>
                </a:lnTo>
                <a:lnTo>
                  <a:pt x="2225248" y="2226207"/>
                </a:lnTo>
                <a:lnTo>
                  <a:pt x="2223979" y="2224937"/>
                </a:lnTo>
                <a:close/>
              </a:path>
              <a:path w="2477135" h="2477770">
                <a:moveTo>
                  <a:pt x="2220171" y="2221127"/>
                </a:moveTo>
                <a:lnTo>
                  <a:pt x="2201964" y="2221127"/>
                </a:lnTo>
                <a:lnTo>
                  <a:pt x="2204506" y="2223667"/>
                </a:lnTo>
                <a:lnTo>
                  <a:pt x="2222710" y="2223667"/>
                </a:lnTo>
                <a:lnTo>
                  <a:pt x="2220171" y="2221127"/>
                </a:lnTo>
                <a:close/>
              </a:path>
              <a:path w="2477135" h="2477770">
                <a:moveTo>
                  <a:pt x="2217632" y="2218587"/>
                </a:moveTo>
                <a:lnTo>
                  <a:pt x="2199423" y="2218587"/>
                </a:lnTo>
                <a:lnTo>
                  <a:pt x="2200694" y="2219857"/>
                </a:lnTo>
                <a:lnTo>
                  <a:pt x="2218901" y="2219857"/>
                </a:lnTo>
                <a:lnTo>
                  <a:pt x="2217632" y="2218587"/>
                </a:lnTo>
                <a:close/>
              </a:path>
              <a:path w="2477135" h="2477770">
                <a:moveTo>
                  <a:pt x="2213823" y="2214777"/>
                </a:moveTo>
                <a:lnTo>
                  <a:pt x="2195612" y="2214777"/>
                </a:lnTo>
                <a:lnTo>
                  <a:pt x="2198153" y="2217317"/>
                </a:lnTo>
                <a:lnTo>
                  <a:pt x="2216362" y="2217317"/>
                </a:lnTo>
                <a:lnTo>
                  <a:pt x="2213823" y="2214777"/>
                </a:lnTo>
                <a:close/>
              </a:path>
              <a:path w="2477135" h="2477770">
                <a:moveTo>
                  <a:pt x="2211284" y="2212237"/>
                </a:moveTo>
                <a:lnTo>
                  <a:pt x="2193071" y="2212237"/>
                </a:lnTo>
                <a:lnTo>
                  <a:pt x="2194341" y="2213507"/>
                </a:lnTo>
                <a:lnTo>
                  <a:pt x="2212554" y="2213507"/>
                </a:lnTo>
                <a:lnTo>
                  <a:pt x="2211284" y="2212237"/>
                </a:lnTo>
                <a:close/>
              </a:path>
              <a:path w="2477135" h="2477770">
                <a:moveTo>
                  <a:pt x="2207476" y="2208427"/>
                </a:moveTo>
                <a:lnTo>
                  <a:pt x="2189259" y="2208427"/>
                </a:lnTo>
                <a:lnTo>
                  <a:pt x="2191800" y="2210967"/>
                </a:lnTo>
                <a:lnTo>
                  <a:pt x="2210015" y="2210967"/>
                </a:lnTo>
                <a:lnTo>
                  <a:pt x="2207476" y="2208427"/>
                </a:lnTo>
                <a:close/>
              </a:path>
              <a:path w="2477135" h="2477770">
                <a:moveTo>
                  <a:pt x="2204937" y="2205887"/>
                </a:moveTo>
                <a:lnTo>
                  <a:pt x="2186718" y="2205887"/>
                </a:lnTo>
                <a:lnTo>
                  <a:pt x="2187988" y="2207157"/>
                </a:lnTo>
                <a:lnTo>
                  <a:pt x="2206207" y="2207157"/>
                </a:lnTo>
                <a:lnTo>
                  <a:pt x="2204937" y="2205887"/>
                </a:lnTo>
                <a:close/>
              </a:path>
              <a:path w="2477135" h="2477770">
                <a:moveTo>
                  <a:pt x="2201129" y="2202077"/>
                </a:moveTo>
                <a:lnTo>
                  <a:pt x="2182906" y="2202077"/>
                </a:lnTo>
                <a:lnTo>
                  <a:pt x="2185447" y="2204617"/>
                </a:lnTo>
                <a:lnTo>
                  <a:pt x="2203668" y="2204617"/>
                </a:lnTo>
                <a:lnTo>
                  <a:pt x="2201129" y="2202077"/>
                </a:lnTo>
                <a:close/>
              </a:path>
              <a:path w="2477135" h="2477770">
                <a:moveTo>
                  <a:pt x="2198590" y="2199537"/>
                </a:moveTo>
                <a:lnTo>
                  <a:pt x="2180365" y="2199537"/>
                </a:lnTo>
                <a:lnTo>
                  <a:pt x="2181636" y="2200807"/>
                </a:lnTo>
                <a:lnTo>
                  <a:pt x="2199859" y="2200807"/>
                </a:lnTo>
                <a:lnTo>
                  <a:pt x="2198590" y="2199537"/>
                </a:lnTo>
                <a:close/>
              </a:path>
              <a:path w="2477135" h="2477770">
                <a:moveTo>
                  <a:pt x="2194782" y="2195727"/>
                </a:moveTo>
                <a:lnTo>
                  <a:pt x="2176554" y="2195727"/>
                </a:lnTo>
                <a:lnTo>
                  <a:pt x="2179095" y="2198267"/>
                </a:lnTo>
                <a:lnTo>
                  <a:pt x="2197320" y="2198267"/>
                </a:lnTo>
                <a:lnTo>
                  <a:pt x="2194782" y="2195727"/>
                </a:lnTo>
                <a:close/>
              </a:path>
              <a:path w="2477135" h="2477770">
                <a:moveTo>
                  <a:pt x="2192243" y="2193187"/>
                </a:moveTo>
                <a:lnTo>
                  <a:pt x="2174012" y="2193187"/>
                </a:lnTo>
                <a:lnTo>
                  <a:pt x="2175283" y="2194457"/>
                </a:lnTo>
                <a:lnTo>
                  <a:pt x="2193512" y="2194457"/>
                </a:lnTo>
                <a:lnTo>
                  <a:pt x="2192243" y="2193187"/>
                </a:lnTo>
                <a:close/>
              </a:path>
              <a:path w="2477135" h="2477770">
                <a:moveTo>
                  <a:pt x="2188434" y="2189377"/>
                </a:moveTo>
                <a:lnTo>
                  <a:pt x="2170201" y="2189377"/>
                </a:lnTo>
                <a:lnTo>
                  <a:pt x="2172742" y="2191917"/>
                </a:lnTo>
                <a:lnTo>
                  <a:pt x="2190973" y="2191917"/>
                </a:lnTo>
                <a:lnTo>
                  <a:pt x="2188434" y="2189377"/>
                </a:lnTo>
                <a:close/>
              </a:path>
              <a:path w="2477135" h="2477770">
                <a:moveTo>
                  <a:pt x="2185895" y="2186837"/>
                </a:moveTo>
                <a:lnTo>
                  <a:pt x="2167660" y="2186837"/>
                </a:lnTo>
                <a:lnTo>
                  <a:pt x="2168930" y="2188107"/>
                </a:lnTo>
                <a:lnTo>
                  <a:pt x="2187165" y="2188107"/>
                </a:lnTo>
                <a:lnTo>
                  <a:pt x="2185895" y="2186837"/>
                </a:lnTo>
                <a:close/>
              </a:path>
              <a:path w="2477135" h="2477770">
                <a:moveTo>
                  <a:pt x="2179548" y="2180487"/>
                </a:moveTo>
                <a:lnTo>
                  <a:pt x="2161307" y="2180487"/>
                </a:lnTo>
                <a:lnTo>
                  <a:pt x="2166389" y="2185567"/>
                </a:lnTo>
                <a:lnTo>
                  <a:pt x="2184626" y="2185567"/>
                </a:lnTo>
                <a:lnTo>
                  <a:pt x="2179548" y="2180487"/>
                </a:lnTo>
                <a:close/>
              </a:path>
              <a:path w="2477135" h="2477770">
                <a:moveTo>
                  <a:pt x="2175740" y="2176677"/>
                </a:moveTo>
                <a:lnTo>
                  <a:pt x="2157495" y="2176677"/>
                </a:lnTo>
                <a:lnTo>
                  <a:pt x="2160036" y="2179217"/>
                </a:lnTo>
                <a:lnTo>
                  <a:pt x="2178279" y="2179217"/>
                </a:lnTo>
                <a:lnTo>
                  <a:pt x="2175740" y="2176677"/>
                </a:lnTo>
                <a:close/>
              </a:path>
              <a:path w="2477135" h="2477770">
                <a:moveTo>
                  <a:pt x="2173201" y="2174137"/>
                </a:moveTo>
                <a:lnTo>
                  <a:pt x="2154954" y="2174137"/>
                </a:lnTo>
                <a:lnTo>
                  <a:pt x="2156225" y="2175407"/>
                </a:lnTo>
                <a:lnTo>
                  <a:pt x="2174470" y="2175407"/>
                </a:lnTo>
                <a:lnTo>
                  <a:pt x="2173201" y="2174137"/>
                </a:lnTo>
                <a:close/>
              </a:path>
              <a:path w="2477135" h="2477770">
                <a:moveTo>
                  <a:pt x="2169392" y="2170327"/>
                </a:moveTo>
                <a:lnTo>
                  <a:pt x="2151143" y="2170327"/>
                </a:lnTo>
                <a:lnTo>
                  <a:pt x="2153684" y="2172867"/>
                </a:lnTo>
                <a:lnTo>
                  <a:pt x="2171931" y="2172867"/>
                </a:lnTo>
                <a:lnTo>
                  <a:pt x="2169392" y="2170327"/>
                </a:lnTo>
                <a:close/>
              </a:path>
              <a:path w="2477135" h="2477770">
                <a:moveTo>
                  <a:pt x="2166854" y="2167787"/>
                </a:moveTo>
                <a:lnTo>
                  <a:pt x="2148601" y="2167787"/>
                </a:lnTo>
                <a:lnTo>
                  <a:pt x="2149872" y="2169057"/>
                </a:lnTo>
                <a:lnTo>
                  <a:pt x="2168123" y="2169057"/>
                </a:lnTo>
                <a:lnTo>
                  <a:pt x="2166854" y="2167787"/>
                </a:lnTo>
                <a:close/>
              </a:path>
              <a:path w="2477135" h="2477770">
                <a:moveTo>
                  <a:pt x="2163045" y="2163977"/>
                </a:moveTo>
                <a:lnTo>
                  <a:pt x="2144790" y="2163977"/>
                </a:lnTo>
                <a:lnTo>
                  <a:pt x="2147331" y="2166517"/>
                </a:lnTo>
                <a:lnTo>
                  <a:pt x="2165584" y="2166517"/>
                </a:lnTo>
                <a:lnTo>
                  <a:pt x="2163045" y="2163977"/>
                </a:lnTo>
                <a:close/>
              </a:path>
              <a:path w="2477135" h="2477770">
                <a:moveTo>
                  <a:pt x="2160506" y="2161437"/>
                </a:moveTo>
                <a:lnTo>
                  <a:pt x="2142249" y="2161437"/>
                </a:lnTo>
                <a:lnTo>
                  <a:pt x="2143519" y="2162707"/>
                </a:lnTo>
                <a:lnTo>
                  <a:pt x="2161776" y="2162707"/>
                </a:lnTo>
                <a:lnTo>
                  <a:pt x="2160506" y="2161437"/>
                </a:lnTo>
                <a:close/>
              </a:path>
              <a:path w="2477135" h="2477770">
                <a:moveTo>
                  <a:pt x="2156698" y="2157627"/>
                </a:moveTo>
                <a:lnTo>
                  <a:pt x="2138437" y="2157627"/>
                </a:lnTo>
                <a:lnTo>
                  <a:pt x="2140978" y="2160167"/>
                </a:lnTo>
                <a:lnTo>
                  <a:pt x="2159237" y="2160167"/>
                </a:lnTo>
                <a:lnTo>
                  <a:pt x="2156698" y="2157627"/>
                </a:lnTo>
                <a:close/>
              </a:path>
              <a:path w="2477135" h="2477770">
                <a:moveTo>
                  <a:pt x="2154159" y="2155087"/>
                </a:moveTo>
                <a:lnTo>
                  <a:pt x="2135896" y="2155087"/>
                </a:lnTo>
                <a:lnTo>
                  <a:pt x="2137167" y="2156357"/>
                </a:lnTo>
                <a:lnTo>
                  <a:pt x="2155429" y="2156357"/>
                </a:lnTo>
                <a:lnTo>
                  <a:pt x="2154159" y="2155087"/>
                </a:lnTo>
                <a:close/>
              </a:path>
              <a:path w="2477135" h="2477770">
                <a:moveTo>
                  <a:pt x="2150351" y="2151277"/>
                </a:moveTo>
                <a:lnTo>
                  <a:pt x="2132084" y="2151277"/>
                </a:lnTo>
                <a:lnTo>
                  <a:pt x="2134625" y="2153817"/>
                </a:lnTo>
                <a:lnTo>
                  <a:pt x="2152890" y="2153817"/>
                </a:lnTo>
                <a:lnTo>
                  <a:pt x="2150351" y="2151277"/>
                </a:lnTo>
                <a:close/>
              </a:path>
              <a:path w="2477135" h="2477770">
                <a:moveTo>
                  <a:pt x="2147812" y="2148737"/>
                </a:moveTo>
                <a:lnTo>
                  <a:pt x="2129543" y="2148737"/>
                </a:lnTo>
                <a:lnTo>
                  <a:pt x="2130814" y="2150007"/>
                </a:lnTo>
                <a:lnTo>
                  <a:pt x="2149081" y="2150007"/>
                </a:lnTo>
                <a:lnTo>
                  <a:pt x="2147812" y="2148737"/>
                </a:lnTo>
                <a:close/>
              </a:path>
              <a:path w="2477135" h="2477770">
                <a:moveTo>
                  <a:pt x="2144003" y="2144927"/>
                </a:moveTo>
                <a:lnTo>
                  <a:pt x="2125732" y="2144927"/>
                </a:lnTo>
                <a:lnTo>
                  <a:pt x="2128273" y="2147467"/>
                </a:lnTo>
                <a:lnTo>
                  <a:pt x="2146542" y="2147467"/>
                </a:lnTo>
                <a:lnTo>
                  <a:pt x="2144003" y="2144927"/>
                </a:lnTo>
                <a:close/>
              </a:path>
              <a:path w="2477135" h="2477770">
                <a:moveTo>
                  <a:pt x="2141465" y="2142387"/>
                </a:moveTo>
                <a:lnTo>
                  <a:pt x="2123191" y="2142387"/>
                </a:lnTo>
                <a:lnTo>
                  <a:pt x="2124461" y="2143657"/>
                </a:lnTo>
                <a:lnTo>
                  <a:pt x="2142734" y="2143657"/>
                </a:lnTo>
                <a:lnTo>
                  <a:pt x="2141465" y="2142387"/>
                </a:lnTo>
                <a:close/>
              </a:path>
              <a:path w="2477135" h="2477770">
                <a:moveTo>
                  <a:pt x="2137656" y="2138577"/>
                </a:moveTo>
                <a:lnTo>
                  <a:pt x="2119379" y="2138577"/>
                </a:lnTo>
                <a:lnTo>
                  <a:pt x="2121920" y="2141117"/>
                </a:lnTo>
                <a:lnTo>
                  <a:pt x="2140195" y="2141117"/>
                </a:lnTo>
                <a:lnTo>
                  <a:pt x="2137656" y="2138577"/>
                </a:lnTo>
                <a:close/>
              </a:path>
              <a:path w="2477135" h="2477770">
                <a:moveTo>
                  <a:pt x="2135117" y="2136037"/>
                </a:moveTo>
                <a:lnTo>
                  <a:pt x="2116838" y="2136037"/>
                </a:lnTo>
                <a:lnTo>
                  <a:pt x="2118108" y="2137307"/>
                </a:lnTo>
                <a:lnTo>
                  <a:pt x="2136387" y="2137307"/>
                </a:lnTo>
                <a:lnTo>
                  <a:pt x="2135117" y="2136037"/>
                </a:lnTo>
                <a:close/>
              </a:path>
              <a:path w="2477135" h="2477770">
                <a:moveTo>
                  <a:pt x="2131309" y="2132227"/>
                </a:moveTo>
                <a:lnTo>
                  <a:pt x="2113026" y="2132227"/>
                </a:lnTo>
                <a:lnTo>
                  <a:pt x="2115567" y="2134767"/>
                </a:lnTo>
                <a:lnTo>
                  <a:pt x="2133848" y="2134767"/>
                </a:lnTo>
                <a:lnTo>
                  <a:pt x="2131309" y="2132227"/>
                </a:lnTo>
                <a:close/>
              </a:path>
              <a:path w="2477135" h="2477770">
                <a:moveTo>
                  <a:pt x="2128770" y="2129687"/>
                </a:moveTo>
                <a:lnTo>
                  <a:pt x="2110485" y="2129687"/>
                </a:lnTo>
                <a:lnTo>
                  <a:pt x="2111756" y="2130957"/>
                </a:lnTo>
                <a:lnTo>
                  <a:pt x="2130039" y="2130957"/>
                </a:lnTo>
                <a:lnTo>
                  <a:pt x="2128770" y="2129687"/>
                </a:lnTo>
                <a:close/>
              </a:path>
              <a:path w="2477135" h="2477770">
                <a:moveTo>
                  <a:pt x="2124962" y="2125877"/>
                </a:moveTo>
                <a:lnTo>
                  <a:pt x="2106673" y="2125877"/>
                </a:lnTo>
                <a:lnTo>
                  <a:pt x="2109215" y="2128417"/>
                </a:lnTo>
                <a:lnTo>
                  <a:pt x="2127501" y="2128417"/>
                </a:lnTo>
                <a:lnTo>
                  <a:pt x="2124962" y="2125877"/>
                </a:lnTo>
                <a:close/>
              </a:path>
              <a:path w="2477135" h="2477770">
                <a:moveTo>
                  <a:pt x="2122423" y="2123337"/>
                </a:moveTo>
                <a:lnTo>
                  <a:pt x="2104132" y="2123337"/>
                </a:lnTo>
                <a:lnTo>
                  <a:pt x="2105403" y="2124607"/>
                </a:lnTo>
                <a:lnTo>
                  <a:pt x="2123692" y="2124607"/>
                </a:lnTo>
                <a:lnTo>
                  <a:pt x="2122423" y="2123337"/>
                </a:lnTo>
                <a:close/>
              </a:path>
              <a:path w="2477135" h="2477770">
                <a:moveTo>
                  <a:pt x="2116075" y="2116987"/>
                </a:moveTo>
                <a:lnTo>
                  <a:pt x="2097780" y="2116987"/>
                </a:lnTo>
                <a:lnTo>
                  <a:pt x="2102862" y="2122067"/>
                </a:lnTo>
                <a:lnTo>
                  <a:pt x="2121153" y="2122067"/>
                </a:lnTo>
                <a:lnTo>
                  <a:pt x="2116075" y="2116987"/>
                </a:lnTo>
                <a:close/>
              </a:path>
              <a:path w="2477135" h="2477770">
                <a:moveTo>
                  <a:pt x="2109728" y="2110637"/>
                </a:moveTo>
                <a:lnTo>
                  <a:pt x="2091427" y="2110637"/>
                </a:lnTo>
                <a:lnTo>
                  <a:pt x="2096509" y="2115717"/>
                </a:lnTo>
                <a:lnTo>
                  <a:pt x="2114806" y="2115717"/>
                </a:lnTo>
                <a:lnTo>
                  <a:pt x="2109728" y="2110637"/>
                </a:lnTo>
                <a:close/>
              </a:path>
              <a:path w="2477135" h="2477770">
                <a:moveTo>
                  <a:pt x="2103381" y="2104287"/>
                </a:moveTo>
                <a:lnTo>
                  <a:pt x="2085074" y="2104287"/>
                </a:lnTo>
                <a:lnTo>
                  <a:pt x="2090156" y="2109367"/>
                </a:lnTo>
                <a:lnTo>
                  <a:pt x="2108459" y="2109367"/>
                </a:lnTo>
                <a:lnTo>
                  <a:pt x="2103381" y="2104287"/>
                </a:lnTo>
                <a:close/>
              </a:path>
              <a:path w="2477135" h="2477770">
                <a:moveTo>
                  <a:pt x="2097034" y="2097937"/>
                </a:moveTo>
                <a:lnTo>
                  <a:pt x="2078721" y="2097937"/>
                </a:lnTo>
                <a:lnTo>
                  <a:pt x="2083804" y="2103017"/>
                </a:lnTo>
                <a:lnTo>
                  <a:pt x="2102111" y="2103017"/>
                </a:lnTo>
                <a:lnTo>
                  <a:pt x="2097034" y="2097937"/>
                </a:lnTo>
                <a:close/>
              </a:path>
              <a:path w="2477135" h="2477770">
                <a:moveTo>
                  <a:pt x="2090686" y="2091587"/>
                </a:moveTo>
                <a:lnTo>
                  <a:pt x="2072369" y="2091587"/>
                </a:lnTo>
                <a:lnTo>
                  <a:pt x="2077451" y="2096667"/>
                </a:lnTo>
                <a:lnTo>
                  <a:pt x="2095764" y="2096667"/>
                </a:lnTo>
                <a:lnTo>
                  <a:pt x="2090686" y="2091587"/>
                </a:lnTo>
                <a:close/>
              </a:path>
              <a:path w="2477135" h="2477770">
                <a:moveTo>
                  <a:pt x="2084339" y="2085237"/>
                </a:moveTo>
                <a:lnTo>
                  <a:pt x="2066016" y="2085237"/>
                </a:lnTo>
                <a:lnTo>
                  <a:pt x="2071098" y="2090317"/>
                </a:lnTo>
                <a:lnTo>
                  <a:pt x="2089417" y="2090317"/>
                </a:lnTo>
                <a:lnTo>
                  <a:pt x="2084339" y="2085237"/>
                </a:lnTo>
                <a:close/>
              </a:path>
              <a:path w="2477135" h="2477770">
                <a:moveTo>
                  <a:pt x="2077992" y="2078887"/>
                </a:moveTo>
                <a:lnTo>
                  <a:pt x="2059663" y="2078887"/>
                </a:lnTo>
                <a:lnTo>
                  <a:pt x="2064745" y="2083967"/>
                </a:lnTo>
                <a:lnTo>
                  <a:pt x="2083070" y="2083967"/>
                </a:lnTo>
                <a:lnTo>
                  <a:pt x="2077992" y="2078887"/>
                </a:lnTo>
                <a:close/>
              </a:path>
              <a:path w="2477135" h="2477770">
                <a:moveTo>
                  <a:pt x="2072914" y="2073807"/>
                </a:moveTo>
                <a:lnTo>
                  <a:pt x="2054581" y="2073807"/>
                </a:lnTo>
                <a:lnTo>
                  <a:pt x="2058393" y="2077617"/>
                </a:lnTo>
                <a:lnTo>
                  <a:pt x="2076722" y="2077617"/>
                </a:lnTo>
                <a:lnTo>
                  <a:pt x="2072914" y="2073807"/>
                </a:lnTo>
                <a:close/>
              </a:path>
              <a:path w="2477135" h="2477770">
                <a:moveTo>
                  <a:pt x="2066567" y="2067457"/>
                </a:moveTo>
                <a:lnTo>
                  <a:pt x="2048228" y="2067457"/>
                </a:lnTo>
                <a:lnTo>
                  <a:pt x="2053310" y="2072537"/>
                </a:lnTo>
                <a:lnTo>
                  <a:pt x="2071645" y="2072537"/>
                </a:lnTo>
                <a:lnTo>
                  <a:pt x="2066567" y="2067457"/>
                </a:lnTo>
                <a:close/>
              </a:path>
              <a:path w="2477135" h="2477770">
                <a:moveTo>
                  <a:pt x="2060220" y="2061107"/>
                </a:moveTo>
                <a:lnTo>
                  <a:pt x="2041876" y="2061107"/>
                </a:lnTo>
                <a:lnTo>
                  <a:pt x="2046958" y="2066187"/>
                </a:lnTo>
                <a:lnTo>
                  <a:pt x="2065297" y="2066187"/>
                </a:lnTo>
                <a:lnTo>
                  <a:pt x="2060220" y="2061107"/>
                </a:lnTo>
                <a:close/>
              </a:path>
              <a:path w="2477135" h="2477770">
                <a:moveTo>
                  <a:pt x="2053872" y="2054757"/>
                </a:moveTo>
                <a:lnTo>
                  <a:pt x="2035523" y="2054757"/>
                </a:lnTo>
                <a:lnTo>
                  <a:pt x="2040605" y="2059837"/>
                </a:lnTo>
                <a:lnTo>
                  <a:pt x="2058950" y="2059837"/>
                </a:lnTo>
                <a:lnTo>
                  <a:pt x="2053872" y="2054757"/>
                </a:lnTo>
                <a:close/>
              </a:path>
              <a:path w="2477135" h="2477770">
                <a:moveTo>
                  <a:pt x="2047525" y="2048407"/>
                </a:moveTo>
                <a:lnTo>
                  <a:pt x="2029170" y="2048407"/>
                </a:lnTo>
                <a:lnTo>
                  <a:pt x="2034252" y="2053487"/>
                </a:lnTo>
                <a:lnTo>
                  <a:pt x="2052603" y="2053487"/>
                </a:lnTo>
                <a:lnTo>
                  <a:pt x="2047525" y="2048407"/>
                </a:lnTo>
                <a:close/>
              </a:path>
              <a:path w="2477135" h="2477770">
                <a:moveTo>
                  <a:pt x="2041178" y="2042057"/>
                </a:moveTo>
                <a:lnTo>
                  <a:pt x="2022817" y="2042057"/>
                </a:lnTo>
                <a:lnTo>
                  <a:pt x="2027899" y="2047137"/>
                </a:lnTo>
                <a:lnTo>
                  <a:pt x="2046256" y="2047137"/>
                </a:lnTo>
                <a:lnTo>
                  <a:pt x="2041178" y="2042057"/>
                </a:lnTo>
                <a:close/>
              </a:path>
              <a:path w="2477135" h="2477770">
                <a:moveTo>
                  <a:pt x="2034830" y="2035707"/>
                </a:moveTo>
                <a:lnTo>
                  <a:pt x="2016465" y="2035707"/>
                </a:lnTo>
                <a:lnTo>
                  <a:pt x="2021547" y="2040787"/>
                </a:lnTo>
                <a:lnTo>
                  <a:pt x="2039908" y="2040787"/>
                </a:lnTo>
                <a:lnTo>
                  <a:pt x="2034830" y="2035707"/>
                </a:lnTo>
                <a:close/>
              </a:path>
              <a:path w="2477135" h="2477770">
                <a:moveTo>
                  <a:pt x="2028483" y="2029357"/>
                </a:moveTo>
                <a:lnTo>
                  <a:pt x="2010112" y="2029357"/>
                </a:lnTo>
                <a:lnTo>
                  <a:pt x="2015194" y="2034437"/>
                </a:lnTo>
                <a:lnTo>
                  <a:pt x="2033561" y="2034437"/>
                </a:lnTo>
                <a:lnTo>
                  <a:pt x="2028483" y="2029357"/>
                </a:lnTo>
                <a:close/>
              </a:path>
              <a:path w="2477135" h="2477770">
                <a:moveTo>
                  <a:pt x="2022136" y="2023007"/>
                </a:moveTo>
                <a:lnTo>
                  <a:pt x="2003759" y="2023007"/>
                </a:lnTo>
                <a:lnTo>
                  <a:pt x="2008841" y="2028087"/>
                </a:lnTo>
                <a:lnTo>
                  <a:pt x="2027214" y="2028087"/>
                </a:lnTo>
                <a:lnTo>
                  <a:pt x="2022136" y="2023007"/>
                </a:lnTo>
                <a:close/>
              </a:path>
              <a:path w="2477135" h="2477770">
                <a:moveTo>
                  <a:pt x="2015789" y="2016657"/>
                </a:moveTo>
                <a:lnTo>
                  <a:pt x="1997406" y="2016657"/>
                </a:lnTo>
                <a:lnTo>
                  <a:pt x="2002489" y="2021737"/>
                </a:lnTo>
                <a:lnTo>
                  <a:pt x="2020866" y="2021737"/>
                </a:lnTo>
                <a:lnTo>
                  <a:pt x="2015789" y="2016657"/>
                </a:lnTo>
                <a:close/>
              </a:path>
              <a:path w="2477135" h="2477770">
                <a:moveTo>
                  <a:pt x="2009441" y="2010307"/>
                </a:moveTo>
                <a:lnTo>
                  <a:pt x="1991054" y="2010307"/>
                </a:lnTo>
                <a:lnTo>
                  <a:pt x="1996136" y="2015387"/>
                </a:lnTo>
                <a:lnTo>
                  <a:pt x="2014519" y="2015387"/>
                </a:lnTo>
                <a:lnTo>
                  <a:pt x="2009441" y="2010307"/>
                </a:lnTo>
                <a:close/>
              </a:path>
              <a:path w="2477135" h="2477770">
                <a:moveTo>
                  <a:pt x="2003094" y="2003957"/>
                </a:moveTo>
                <a:lnTo>
                  <a:pt x="1984701" y="2003957"/>
                </a:lnTo>
                <a:lnTo>
                  <a:pt x="1989783" y="2009037"/>
                </a:lnTo>
                <a:lnTo>
                  <a:pt x="2008172" y="2009037"/>
                </a:lnTo>
                <a:lnTo>
                  <a:pt x="2003094" y="2003957"/>
                </a:lnTo>
                <a:close/>
              </a:path>
              <a:path w="2477135" h="2477770">
                <a:moveTo>
                  <a:pt x="1996747" y="1997607"/>
                </a:moveTo>
                <a:lnTo>
                  <a:pt x="1978348" y="1997607"/>
                </a:lnTo>
                <a:lnTo>
                  <a:pt x="1983430" y="2002687"/>
                </a:lnTo>
                <a:lnTo>
                  <a:pt x="2001825" y="2002687"/>
                </a:lnTo>
                <a:lnTo>
                  <a:pt x="1996747" y="1997607"/>
                </a:lnTo>
                <a:close/>
              </a:path>
              <a:path w="2477135" h="2477770">
                <a:moveTo>
                  <a:pt x="1990400" y="1991257"/>
                </a:moveTo>
                <a:lnTo>
                  <a:pt x="1971995" y="1991257"/>
                </a:lnTo>
                <a:lnTo>
                  <a:pt x="1977078" y="1996337"/>
                </a:lnTo>
                <a:lnTo>
                  <a:pt x="1995477" y="1996337"/>
                </a:lnTo>
                <a:lnTo>
                  <a:pt x="1990400" y="1991257"/>
                </a:lnTo>
                <a:close/>
              </a:path>
              <a:path w="2477135" h="2477770">
                <a:moveTo>
                  <a:pt x="1984052" y="1984907"/>
                </a:moveTo>
                <a:lnTo>
                  <a:pt x="1965643" y="1984907"/>
                </a:lnTo>
                <a:lnTo>
                  <a:pt x="1970725" y="1989987"/>
                </a:lnTo>
                <a:lnTo>
                  <a:pt x="1989130" y="1989987"/>
                </a:lnTo>
                <a:lnTo>
                  <a:pt x="1984052" y="1984907"/>
                </a:lnTo>
                <a:close/>
              </a:path>
              <a:path w="2477135" h="2477770">
                <a:moveTo>
                  <a:pt x="1977705" y="1978557"/>
                </a:moveTo>
                <a:lnTo>
                  <a:pt x="1959290" y="1978557"/>
                </a:lnTo>
                <a:lnTo>
                  <a:pt x="1964372" y="1983637"/>
                </a:lnTo>
                <a:lnTo>
                  <a:pt x="1982783" y="1983637"/>
                </a:lnTo>
                <a:lnTo>
                  <a:pt x="1977705" y="1978557"/>
                </a:lnTo>
                <a:close/>
              </a:path>
              <a:path w="2477135" h="2477770">
                <a:moveTo>
                  <a:pt x="1971358" y="1972207"/>
                </a:moveTo>
                <a:lnTo>
                  <a:pt x="1952937" y="1972207"/>
                </a:lnTo>
                <a:lnTo>
                  <a:pt x="1958019" y="1977287"/>
                </a:lnTo>
                <a:lnTo>
                  <a:pt x="1976436" y="1977287"/>
                </a:lnTo>
                <a:lnTo>
                  <a:pt x="1971358" y="1972207"/>
                </a:lnTo>
                <a:close/>
              </a:path>
              <a:path w="2477135" h="2477770">
                <a:moveTo>
                  <a:pt x="1965011" y="1965857"/>
                </a:moveTo>
                <a:lnTo>
                  <a:pt x="1946584" y="1965857"/>
                </a:lnTo>
                <a:lnTo>
                  <a:pt x="1951667" y="1970937"/>
                </a:lnTo>
                <a:lnTo>
                  <a:pt x="1970088" y="1970937"/>
                </a:lnTo>
                <a:lnTo>
                  <a:pt x="1965011" y="1965857"/>
                </a:lnTo>
                <a:close/>
              </a:path>
              <a:path w="2477135" h="2477770">
                <a:moveTo>
                  <a:pt x="1958663" y="1959507"/>
                </a:moveTo>
                <a:lnTo>
                  <a:pt x="1940232" y="1959507"/>
                </a:lnTo>
                <a:lnTo>
                  <a:pt x="1945314" y="1964587"/>
                </a:lnTo>
                <a:lnTo>
                  <a:pt x="1963741" y="1964587"/>
                </a:lnTo>
                <a:lnTo>
                  <a:pt x="1958663" y="1959507"/>
                </a:lnTo>
                <a:close/>
              </a:path>
              <a:path w="2477135" h="2477770">
                <a:moveTo>
                  <a:pt x="1952316" y="1953157"/>
                </a:moveTo>
                <a:lnTo>
                  <a:pt x="1933879" y="1953157"/>
                </a:lnTo>
                <a:lnTo>
                  <a:pt x="1938961" y="1958237"/>
                </a:lnTo>
                <a:lnTo>
                  <a:pt x="1957394" y="1958237"/>
                </a:lnTo>
                <a:lnTo>
                  <a:pt x="1952316" y="1953157"/>
                </a:lnTo>
                <a:close/>
              </a:path>
              <a:path w="2477135" h="2477770">
                <a:moveTo>
                  <a:pt x="1945969" y="1946807"/>
                </a:moveTo>
                <a:lnTo>
                  <a:pt x="1927526" y="1946807"/>
                </a:lnTo>
                <a:lnTo>
                  <a:pt x="1932608" y="1951887"/>
                </a:lnTo>
                <a:lnTo>
                  <a:pt x="1951047" y="1951887"/>
                </a:lnTo>
                <a:lnTo>
                  <a:pt x="1945969" y="1946807"/>
                </a:lnTo>
                <a:close/>
              </a:path>
              <a:path w="2477135" h="2477770">
                <a:moveTo>
                  <a:pt x="1939621" y="1940457"/>
                </a:moveTo>
                <a:lnTo>
                  <a:pt x="1921174" y="1940457"/>
                </a:lnTo>
                <a:lnTo>
                  <a:pt x="1926256" y="1945537"/>
                </a:lnTo>
                <a:lnTo>
                  <a:pt x="1944699" y="1945537"/>
                </a:lnTo>
                <a:lnTo>
                  <a:pt x="1939621" y="1940457"/>
                </a:lnTo>
                <a:close/>
              </a:path>
              <a:path w="2477135" h="2477770">
                <a:moveTo>
                  <a:pt x="1933274" y="1934107"/>
                </a:moveTo>
                <a:lnTo>
                  <a:pt x="1914821" y="1934107"/>
                </a:lnTo>
                <a:lnTo>
                  <a:pt x="1919903" y="1939187"/>
                </a:lnTo>
                <a:lnTo>
                  <a:pt x="1938352" y="1939187"/>
                </a:lnTo>
                <a:lnTo>
                  <a:pt x="1933274" y="1934107"/>
                </a:lnTo>
                <a:close/>
              </a:path>
              <a:path w="2477135" h="2477770">
                <a:moveTo>
                  <a:pt x="1926927" y="1927757"/>
                </a:moveTo>
                <a:lnTo>
                  <a:pt x="1908468" y="1927757"/>
                </a:lnTo>
                <a:lnTo>
                  <a:pt x="1913550" y="1932837"/>
                </a:lnTo>
                <a:lnTo>
                  <a:pt x="1932005" y="1932837"/>
                </a:lnTo>
                <a:lnTo>
                  <a:pt x="1926927" y="1927757"/>
                </a:lnTo>
                <a:close/>
              </a:path>
              <a:path w="2477135" h="2477770">
                <a:moveTo>
                  <a:pt x="1920580" y="1921407"/>
                </a:moveTo>
                <a:lnTo>
                  <a:pt x="1902115" y="1921407"/>
                </a:lnTo>
                <a:lnTo>
                  <a:pt x="1907198" y="1926487"/>
                </a:lnTo>
                <a:lnTo>
                  <a:pt x="1925658" y="1926487"/>
                </a:lnTo>
                <a:lnTo>
                  <a:pt x="1920580" y="1921407"/>
                </a:lnTo>
                <a:close/>
              </a:path>
              <a:path w="2477135" h="2477770">
                <a:moveTo>
                  <a:pt x="1914232" y="1915057"/>
                </a:moveTo>
                <a:lnTo>
                  <a:pt x="1895763" y="1915057"/>
                </a:lnTo>
                <a:lnTo>
                  <a:pt x="1900845" y="1920137"/>
                </a:lnTo>
                <a:lnTo>
                  <a:pt x="1919310" y="1920137"/>
                </a:lnTo>
                <a:lnTo>
                  <a:pt x="1914232" y="1915057"/>
                </a:lnTo>
                <a:close/>
              </a:path>
              <a:path w="2477135" h="2477770">
                <a:moveTo>
                  <a:pt x="1907885" y="1908707"/>
                </a:moveTo>
                <a:lnTo>
                  <a:pt x="1889410" y="1908707"/>
                </a:lnTo>
                <a:lnTo>
                  <a:pt x="1894492" y="1913787"/>
                </a:lnTo>
                <a:lnTo>
                  <a:pt x="1912963" y="1913787"/>
                </a:lnTo>
                <a:lnTo>
                  <a:pt x="1907885" y="1908707"/>
                </a:lnTo>
                <a:close/>
              </a:path>
              <a:path w="2477135" h="2477770">
                <a:moveTo>
                  <a:pt x="1901538" y="1902357"/>
                </a:moveTo>
                <a:lnTo>
                  <a:pt x="1883057" y="1902357"/>
                </a:lnTo>
                <a:lnTo>
                  <a:pt x="1888139" y="1907437"/>
                </a:lnTo>
                <a:lnTo>
                  <a:pt x="1906616" y="1907437"/>
                </a:lnTo>
                <a:lnTo>
                  <a:pt x="1901538" y="1902357"/>
                </a:lnTo>
                <a:close/>
              </a:path>
              <a:path w="2477135" h="2477770">
                <a:moveTo>
                  <a:pt x="1895191" y="1896007"/>
                </a:moveTo>
                <a:lnTo>
                  <a:pt x="1876704" y="1896007"/>
                </a:lnTo>
                <a:lnTo>
                  <a:pt x="1881787" y="1901087"/>
                </a:lnTo>
                <a:lnTo>
                  <a:pt x="1900268" y="1901087"/>
                </a:lnTo>
                <a:lnTo>
                  <a:pt x="1895191" y="1896007"/>
                </a:lnTo>
                <a:close/>
              </a:path>
              <a:path w="2477135" h="2477770">
                <a:moveTo>
                  <a:pt x="1888843" y="1889657"/>
                </a:moveTo>
                <a:lnTo>
                  <a:pt x="1870352" y="1889657"/>
                </a:lnTo>
                <a:lnTo>
                  <a:pt x="1875434" y="1894737"/>
                </a:lnTo>
                <a:lnTo>
                  <a:pt x="1893921" y="1894737"/>
                </a:lnTo>
                <a:lnTo>
                  <a:pt x="1888843" y="1889657"/>
                </a:lnTo>
                <a:close/>
              </a:path>
              <a:path w="2477135" h="2477770">
                <a:moveTo>
                  <a:pt x="1882496" y="1883307"/>
                </a:moveTo>
                <a:lnTo>
                  <a:pt x="1863999" y="1883307"/>
                </a:lnTo>
                <a:lnTo>
                  <a:pt x="1869081" y="1888387"/>
                </a:lnTo>
                <a:lnTo>
                  <a:pt x="1887574" y="1888387"/>
                </a:lnTo>
                <a:lnTo>
                  <a:pt x="1882496" y="1883307"/>
                </a:lnTo>
                <a:close/>
              </a:path>
              <a:path w="2477135" h="2477770">
                <a:moveTo>
                  <a:pt x="1876149" y="1876957"/>
                </a:moveTo>
                <a:lnTo>
                  <a:pt x="1857646" y="1876957"/>
                </a:lnTo>
                <a:lnTo>
                  <a:pt x="1862728" y="1882037"/>
                </a:lnTo>
                <a:lnTo>
                  <a:pt x="1881227" y="1882037"/>
                </a:lnTo>
                <a:lnTo>
                  <a:pt x="1876149" y="1876957"/>
                </a:lnTo>
                <a:close/>
              </a:path>
              <a:path w="2477135" h="2477770">
                <a:moveTo>
                  <a:pt x="1667959" y="1668677"/>
                </a:moveTo>
                <a:lnTo>
                  <a:pt x="1649276" y="1668677"/>
                </a:lnTo>
                <a:lnTo>
                  <a:pt x="1856376" y="1875687"/>
                </a:lnTo>
                <a:lnTo>
                  <a:pt x="1874879" y="1875687"/>
                </a:lnTo>
                <a:lnTo>
                  <a:pt x="1667959" y="1668677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0" y="4395363"/>
            <a:ext cx="2458720" cy="2458085"/>
          </a:xfrm>
          <a:custGeom>
            <a:avLst/>
            <a:gdLst/>
            <a:ahLst/>
            <a:cxnLst/>
            <a:rect l="l" t="t" r="r" b="b"/>
            <a:pathLst>
              <a:path w="2458720" h="2458084">
                <a:moveTo>
                  <a:pt x="0" y="0"/>
                </a:moveTo>
                <a:lnTo>
                  <a:pt x="0" y="1376"/>
                </a:lnTo>
                <a:lnTo>
                  <a:pt x="1377" y="1376"/>
                </a:lnTo>
                <a:lnTo>
                  <a:pt x="0" y="0"/>
                </a:lnTo>
                <a:close/>
              </a:path>
              <a:path w="2458720" h="2458084">
                <a:moveTo>
                  <a:pt x="1377" y="1376"/>
                </a:moveTo>
                <a:lnTo>
                  <a:pt x="0" y="1376"/>
                </a:lnTo>
                <a:lnTo>
                  <a:pt x="0" y="7726"/>
                </a:lnTo>
                <a:lnTo>
                  <a:pt x="7729" y="7726"/>
                </a:lnTo>
                <a:lnTo>
                  <a:pt x="1377" y="1376"/>
                </a:lnTo>
                <a:close/>
              </a:path>
              <a:path w="2458720" h="2458084">
                <a:moveTo>
                  <a:pt x="7729" y="7726"/>
                </a:moveTo>
                <a:lnTo>
                  <a:pt x="0" y="7726"/>
                </a:lnTo>
                <a:lnTo>
                  <a:pt x="0" y="14076"/>
                </a:lnTo>
                <a:lnTo>
                  <a:pt x="14082" y="14076"/>
                </a:lnTo>
                <a:lnTo>
                  <a:pt x="7729" y="7726"/>
                </a:lnTo>
                <a:close/>
              </a:path>
              <a:path w="2458720" h="2458084">
                <a:moveTo>
                  <a:pt x="14082" y="14076"/>
                </a:moveTo>
                <a:lnTo>
                  <a:pt x="0" y="14076"/>
                </a:lnTo>
                <a:lnTo>
                  <a:pt x="0" y="17997"/>
                </a:lnTo>
                <a:lnTo>
                  <a:pt x="2428" y="20426"/>
                </a:lnTo>
                <a:lnTo>
                  <a:pt x="20435" y="20426"/>
                </a:lnTo>
                <a:lnTo>
                  <a:pt x="14082" y="14076"/>
                </a:lnTo>
                <a:close/>
              </a:path>
              <a:path w="2458720" h="2458084">
                <a:moveTo>
                  <a:pt x="20435" y="20426"/>
                </a:moveTo>
                <a:lnTo>
                  <a:pt x="2428" y="20426"/>
                </a:lnTo>
                <a:lnTo>
                  <a:pt x="8775" y="26776"/>
                </a:lnTo>
                <a:lnTo>
                  <a:pt x="26788" y="26776"/>
                </a:lnTo>
                <a:lnTo>
                  <a:pt x="20435" y="20426"/>
                </a:lnTo>
                <a:close/>
              </a:path>
              <a:path w="2458720" h="2458084">
                <a:moveTo>
                  <a:pt x="26788" y="26776"/>
                </a:moveTo>
                <a:lnTo>
                  <a:pt x="8775" y="26776"/>
                </a:lnTo>
                <a:lnTo>
                  <a:pt x="15122" y="33126"/>
                </a:lnTo>
                <a:lnTo>
                  <a:pt x="33140" y="33126"/>
                </a:lnTo>
                <a:lnTo>
                  <a:pt x="26788" y="26776"/>
                </a:lnTo>
                <a:close/>
              </a:path>
              <a:path w="2458720" h="2458084">
                <a:moveTo>
                  <a:pt x="33140" y="33126"/>
                </a:moveTo>
                <a:lnTo>
                  <a:pt x="15122" y="33126"/>
                </a:lnTo>
                <a:lnTo>
                  <a:pt x="21470" y="39476"/>
                </a:lnTo>
                <a:lnTo>
                  <a:pt x="39493" y="39476"/>
                </a:lnTo>
                <a:lnTo>
                  <a:pt x="33140" y="33126"/>
                </a:lnTo>
                <a:close/>
              </a:path>
              <a:path w="2458720" h="2458084">
                <a:moveTo>
                  <a:pt x="39493" y="39476"/>
                </a:moveTo>
                <a:lnTo>
                  <a:pt x="21470" y="39476"/>
                </a:lnTo>
                <a:lnTo>
                  <a:pt x="27817" y="45826"/>
                </a:lnTo>
                <a:lnTo>
                  <a:pt x="45846" y="45826"/>
                </a:lnTo>
                <a:lnTo>
                  <a:pt x="39493" y="39476"/>
                </a:lnTo>
                <a:close/>
              </a:path>
              <a:path w="2458720" h="2458084">
                <a:moveTo>
                  <a:pt x="45846" y="45826"/>
                </a:moveTo>
                <a:lnTo>
                  <a:pt x="27817" y="45826"/>
                </a:lnTo>
                <a:lnTo>
                  <a:pt x="34164" y="52176"/>
                </a:lnTo>
                <a:lnTo>
                  <a:pt x="52199" y="52176"/>
                </a:lnTo>
                <a:lnTo>
                  <a:pt x="45846" y="45826"/>
                </a:lnTo>
                <a:close/>
              </a:path>
              <a:path w="2458720" h="2458084">
                <a:moveTo>
                  <a:pt x="52199" y="52176"/>
                </a:moveTo>
                <a:lnTo>
                  <a:pt x="34164" y="52176"/>
                </a:lnTo>
                <a:lnTo>
                  <a:pt x="40512" y="58526"/>
                </a:lnTo>
                <a:lnTo>
                  <a:pt x="58551" y="58526"/>
                </a:lnTo>
                <a:lnTo>
                  <a:pt x="52199" y="52176"/>
                </a:lnTo>
                <a:close/>
              </a:path>
              <a:path w="2458720" h="2458084">
                <a:moveTo>
                  <a:pt x="58551" y="58526"/>
                </a:moveTo>
                <a:lnTo>
                  <a:pt x="40512" y="58526"/>
                </a:lnTo>
                <a:lnTo>
                  <a:pt x="46859" y="64876"/>
                </a:lnTo>
                <a:lnTo>
                  <a:pt x="64904" y="64876"/>
                </a:lnTo>
                <a:lnTo>
                  <a:pt x="58551" y="58526"/>
                </a:lnTo>
                <a:close/>
              </a:path>
              <a:path w="2458720" h="2458084">
                <a:moveTo>
                  <a:pt x="64904" y="64876"/>
                </a:moveTo>
                <a:lnTo>
                  <a:pt x="46859" y="64876"/>
                </a:lnTo>
                <a:lnTo>
                  <a:pt x="53206" y="71226"/>
                </a:lnTo>
                <a:lnTo>
                  <a:pt x="71257" y="71226"/>
                </a:lnTo>
                <a:lnTo>
                  <a:pt x="64904" y="64876"/>
                </a:lnTo>
                <a:close/>
              </a:path>
              <a:path w="2458720" h="2458084">
                <a:moveTo>
                  <a:pt x="71257" y="71226"/>
                </a:moveTo>
                <a:lnTo>
                  <a:pt x="53206" y="71226"/>
                </a:lnTo>
                <a:lnTo>
                  <a:pt x="59553" y="77576"/>
                </a:lnTo>
                <a:lnTo>
                  <a:pt x="77610" y="77576"/>
                </a:lnTo>
                <a:lnTo>
                  <a:pt x="71257" y="71226"/>
                </a:lnTo>
                <a:close/>
              </a:path>
              <a:path w="2458720" h="2458084">
                <a:moveTo>
                  <a:pt x="77610" y="77576"/>
                </a:moveTo>
                <a:lnTo>
                  <a:pt x="59553" y="77576"/>
                </a:lnTo>
                <a:lnTo>
                  <a:pt x="65901" y="83926"/>
                </a:lnTo>
                <a:lnTo>
                  <a:pt x="83962" y="83926"/>
                </a:lnTo>
                <a:lnTo>
                  <a:pt x="77610" y="77576"/>
                </a:lnTo>
                <a:close/>
              </a:path>
              <a:path w="2458720" h="2458084">
                <a:moveTo>
                  <a:pt x="83962" y="83926"/>
                </a:moveTo>
                <a:lnTo>
                  <a:pt x="65901" y="83926"/>
                </a:lnTo>
                <a:lnTo>
                  <a:pt x="72248" y="90276"/>
                </a:lnTo>
                <a:lnTo>
                  <a:pt x="90315" y="90276"/>
                </a:lnTo>
                <a:lnTo>
                  <a:pt x="83962" y="83926"/>
                </a:lnTo>
                <a:close/>
              </a:path>
              <a:path w="2458720" h="2458084">
                <a:moveTo>
                  <a:pt x="90315" y="90276"/>
                </a:moveTo>
                <a:lnTo>
                  <a:pt x="72248" y="90276"/>
                </a:lnTo>
                <a:lnTo>
                  <a:pt x="78595" y="96626"/>
                </a:lnTo>
                <a:lnTo>
                  <a:pt x="96668" y="96626"/>
                </a:lnTo>
                <a:lnTo>
                  <a:pt x="90315" y="90276"/>
                </a:lnTo>
                <a:close/>
              </a:path>
              <a:path w="2458720" h="2458084">
                <a:moveTo>
                  <a:pt x="96668" y="96626"/>
                </a:moveTo>
                <a:lnTo>
                  <a:pt x="78595" y="96626"/>
                </a:lnTo>
                <a:lnTo>
                  <a:pt x="84942" y="102976"/>
                </a:lnTo>
                <a:lnTo>
                  <a:pt x="103021" y="102976"/>
                </a:lnTo>
                <a:lnTo>
                  <a:pt x="96668" y="96626"/>
                </a:lnTo>
                <a:close/>
              </a:path>
              <a:path w="2458720" h="2458084">
                <a:moveTo>
                  <a:pt x="103021" y="102976"/>
                </a:moveTo>
                <a:lnTo>
                  <a:pt x="84942" y="102976"/>
                </a:lnTo>
                <a:lnTo>
                  <a:pt x="91290" y="109326"/>
                </a:lnTo>
                <a:lnTo>
                  <a:pt x="109373" y="109326"/>
                </a:lnTo>
                <a:lnTo>
                  <a:pt x="103021" y="102976"/>
                </a:lnTo>
                <a:close/>
              </a:path>
              <a:path w="2458720" h="2458084">
                <a:moveTo>
                  <a:pt x="109373" y="109326"/>
                </a:moveTo>
                <a:lnTo>
                  <a:pt x="91290" y="109326"/>
                </a:lnTo>
                <a:lnTo>
                  <a:pt x="97637" y="115676"/>
                </a:lnTo>
                <a:lnTo>
                  <a:pt x="115726" y="115676"/>
                </a:lnTo>
                <a:lnTo>
                  <a:pt x="109373" y="109326"/>
                </a:lnTo>
                <a:close/>
              </a:path>
              <a:path w="2458720" h="2458084">
                <a:moveTo>
                  <a:pt x="115726" y="115676"/>
                </a:moveTo>
                <a:lnTo>
                  <a:pt x="97637" y="115676"/>
                </a:lnTo>
                <a:lnTo>
                  <a:pt x="103984" y="122026"/>
                </a:lnTo>
                <a:lnTo>
                  <a:pt x="122079" y="122026"/>
                </a:lnTo>
                <a:lnTo>
                  <a:pt x="115726" y="115676"/>
                </a:lnTo>
                <a:close/>
              </a:path>
              <a:path w="2458720" h="2458084">
                <a:moveTo>
                  <a:pt x="122079" y="122026"/>
                </a:moveTo>
                <a:lnTo>
                  <a:pt x="103984" y="122026"/>
                </a:lnTo>
                <a:lnTo>
                  <a:pt x="110331" y="128376"/>
                </a:lnTo>
                <a:lnTo>
                  <a:pt x="128431" y="128376"/>
                </a:lnTo>
                <a:lnTo>
                  <a:pt x="122079" y="122026"/>
                </a:lnTo>
                <a:close/>
              </a:path>
              <a:path w="2458720" h="2458084">
                <a:moveTo>
                  <a:pt x="128431" y="128376"/>
                </a:moveTo>
                <a:lnTo>
                  <a:pt x="110331" y="128376"/>
                </a:lnTo>
                <a:lnTo>
                  <a:pt x="123026" y="141076"/>
                </a:lnTo>
                <a:lnTo>
                  <a:pt x="141137" y="141076"/>
                </a:lnTo>
                <a:lnTo>
                  <a:pt x="128431" y="128376"/>
                </a:lnTo>
                <a:close/>
              </a:path>
              <a:path w="2458720" h="2458084">
                <a:moveTo>
                  <a:pt x="141137" y="141076"/>
                </a:moveTo>
                <a:lnTo>
                  <a:pt x="123026" y="141076"/>
                </a:lnTo>
                <a:lnTo>
                  <a:pt x="129373" y="147426"/>
                </a:lnTo>
                <a:lnTo>
                  <a:pt x="147490" y="147426"/>
                </a:lnTo>
                <a:lnTo>
                  <a:pt x="141137" y="141076"/>
                </a:lnTo>
                <a:close/>
              </a:path>
              <a:path w="2458720" h="2458084">
                <a:moveTo>
                  <a:pt x="147490" y="147426"/>
                </a:moveTo>
                <a:lnTo>
                  <a:pt x="129373" y="147426"/>
                </a:lnTo>
                <a:lnTo>
                  <a:pt x="135720" y="153776"/>
                </a:lnTo>
                <a:lnTo>
                  <a:pt x="153842" y="153776"/>
                </a:lnTo>
                <a:lnTo>
                  <a:pt x="147490" y="147426"/>
                </a:lnTo>
                <a:close/>
              </a:path>
              <a:path w="2458720" h="2458084">
                <a:moveTo>
                  <a:pt x="153842" y="153776"/>
                </a:moveTo>
                <a:lnTo>
                  <a:pt x="135720" y="153776"/>
                </a:lnTo>
                <a:lnTo>
                  <a:pt x="142068" y="160126"/>
                </a:lnTo>
                <a:lnTo>
                  <a:pt x="160195" y="160126"/>
                </a:lnTo>
                <a:lnTo>
                  <a:pt x="153842" y="153776"/>
                </a:lnTo>
                <a:close/>
              </a:path>
              <a:path w="2458720" h="2458084">
                <a:moveTo>
                  <a:pt x="160195" y="160126"/>
                </a:moveTo>
                <a:lnTo>
                  <a:pt x="142068" y="160126"/>
                </a:lnTo>
                <a:lnTo>
                  <a:pt x="154762" y="172826"/>
                </a:lnTo>
                <a:lnTo>
                  <a:pt x="172901" y="172826"/>
                </a:lnTo>
                <a:lnTo>
                  <a:pt x="160195" y="160126"/>
                </a:lnTo>
                <a:close/>
              </a:path>
              <a:path w="2458720" h="2458084">
                <a:moveTo>
                  <a:pt x="172901" y="172826"/>
                </a:moveTo>
                <a:lnTo>
                  <a:pt x="154762" y="172826"/>
                </a:lnTo>
                <a:lnTo>
                  <a:pt x="161110" y="179176"/>
                </a:lnTo>
                <a:lnTo>
                  <a:pt x="179253" y="179176"/>
                </a:lnTo>
                <a:lnTo>
                  <a:pt x="172901" y="172826"/>
                </a:lnTo>
                <a:close/>
              </a:path>
              <a:path w="2458720" h="2458084">
                <a:moveTo>
                  <a:pt x="179253" y="179176"/>
                </a:moveTo>
                <a:lnTo>
                  <a:pt x="161110" y="179176"/>
                </a:lnTo>
                <a:lnTo>
                  <a:pt x="173804" y="191876"/>
                </a:lnTo>
                <a:lnTo>
                  <a:pt x="191959" y="191876"/>
                </a:lnTo>
                <a:lnTo>
                  <a:pt x="179253" y="179176"/>
                </a:lnTo>
                <a:close/>
              </a:path>
              <a:path w="2458720" h="2458084">
                <a:moveTo>
                  <a:pt x="191959" y="191876"/>
                </a:moveTo>
                <a:lnTo>
                  <a:pt x="173804" y="191876"/>
                </a:lnTo>
                <a:lnTo>
                  <a:pt x="180151" y="198226"/>
                </a:lnTo>
                <a:lnTo>
                  <a:pt x="198312" y="198226"/>
                </a:lnTo>
                <a:lnTo>
                  <a:pt x="191959" y="191876"/>
                </a:lnTo>
                <a:close/>
              </a:path>
              <a:path w="2458720" h="2458084">
                <a:moveTo>
                  <a:pt x="198312" y="198226"/>
                </a:moveTo>
                <a:lnTo>
                  <a:pt x="180151" y="198226"/>
                </a:lnTo>
                <a:lnTo>
                  <a:pt x="186499" y="204576"/>
                </a:lnTo>
                <a:lnTo>
                  <a:pt x="204664" y="204576"/>
                </a:lnTo>
                <a:lnTo>
                  <a:pt x="198312" y="198226"/>
                </a:lnTo>
                <a:close/>
              </a:path>
              <a:path w="2458720" h="2458084">
                <a:moveTo>
                  <a:pt x="204664" y="204576"/>
                </a:moveTo>
                <a:lnTo>
                  <a:pt x="186499" y="204576"/>
                </a:lnTo>
                <a:lnTo>
                  <a:pt x="192846" y="210926"/>
                </a:lnTo>
                <a:lnTo>
                  <a:pt x="211017" y="210926"/>
                </a:lnTo>
                <a:lnTo>
                  <a:pt x="204664" y="204576"/>
                </a:lnTo>
                <a:close/>
              </a:path>
              <a:path w="2458720" h="2458084">
                <a:moveTo>
                  <a:pt x="211017" y="210926"/>
                </a:moveTo>
                <a:lnTo>
                  <a:pt x="192846" y="210926"/>
                </a:lnTo>
                <a:lnTo>
                  <a:pt x="199193" y="217276"/>
                </a:lnTo>
                <a:lnTo>
                  <a:pt x="217370" y="217276"/>
                </a:lnTo>
                <a:lnTo>
                  <a:pt x="211017" y="210926"/>
                </a:lnTo>
                <a:close/>
              </a:path>
              <a:path w="2458720" h="2458084">
                <a:moveTo>
                  <a:pt x="217370" y="217276"/>
                </a:moveTo>
                <a:lnTo>
                  <a:pt x="199193" y="217276"/>
                </a:lnTo>
                <a:lnTo>
                  <a:pt x="205540" y="223626"/>
                </a:lnTo>
                <a:lnTo>
                  <a:pt x="223723" y="223626"/>
                </a:lnTo>
                <a:lnTo>
                  <a:pt x="217370" y="217276"/>
                </a:lnTo>
                <a:close/>
              </a:path>
              <a:path w="2458720" h="2458084">
                <a:moveTo>
                  <a:pt x="223723" y="223626"/>
                </a:moveTo>
                <a:lnTo>
                  <a:pt x="205540" y="223626"/>
                </a:lnTo>
                <a:lnTo>
                  <a:pt x="211888" y="229976"/>
                </a:lnTo>
                <a:lnTo>
                  <a:pt x="230075" y="229976"/>
                </a:lnTo>
                <a:lnTo>
                  <a:pt x="223723" y="223626"/>
                </a:lnTo>
                <a:close/>
              </a:path>
              <a:path w="2458720" h="2458084">
                <a:moveTo>
                  <a:pt x="230075" y="229976"/>
                </a:moveTo>
                <a:lnTo>
                  <a:pt x="211888" y="229976"/>
                </a:lnTo>
                <a:lnTo>
                  <a:pt x="218235" y="236326"/>
                </a:lnTo>
                <a:lnTo>
                  <a:pt x="236428" y="236326"/>
                </a:lnTo>
                <a:lnTo>
                  <a:pt x="230075" y="229976"/>
                </a:lnTo>
                <a:close/>
              </a:path>
              <a:path w="2458720" h="2458084">
                <a:moveTo>
                  <a:pt x="236428" y="236326"/>
                </a:moveTo>
                <a:lnTo>
                  <a:pt x="218235" y="236326"/>
                </a:lnTo>
                <a:lnTo>
                  <a:pt x="224582" y="242676"/>
                </a:lnTo>
                <a:lnTo>
                  <a:pt x="242781" y="242676"/>
                </a:lnTo>
                <a:lnTo>
                  <a:pt x="236428" y="236326"/>
                </a:lnTo>
                <a:close/>
              </a:path>
              <a:path w="2458720" h="2458084">
                <a:moveTo>
                  <a:pt x="242781" y="242676"/>
                </a:moveTo>
                <a:lnTo>
                  <a:pt x="224582" y="242676"/>
                </a:lnTo>
                <a:lnTo>
                  <a:pt x="230929" y="249026"/>
                </a:lnTo>
                <a:lnTo>
                  <a:pt x="249133" y="249026"/>
                </a:lnTo>
                <a:lnTo>
                  <a:pt x="242781" y="242676"/>
                </a:lnTo>
                <a:close/>
              </a:path>
              <a:path w="2458720" h="2458084">
                <a:moveTo>
                  <a:pt x="249133" y="249026"/>
                </a:moveTo>
                <a:lnTo>
                  <a:pt x="230929" y="249026"/>
                </a:lnTo>
                <a:lnTo>
                  <a:pt x="237277" y="255376"/>
                </a:lnTo>
                <a:lnTo>
                  <a:pt x="255486" y="255376"/>
                </a:lnTo>
                <a:lnTo>
                  <a:pt x="249133" y="249026"/>
                </a:lnTo>
                <a:close/>
              </a:path>
              <a:path w="2458720" h="2458084">
                <a:moveTo>
                  <a:pt x="255486" y="255376"/>
                </a:moveTo>
                <a:lnTo>
                  <a:pt x="237277" y="255376"/>
                </a:lnTo>
                <a:lnTo>
                  <a:pt x="243624" y="261726"/>
                </a:lnTo>
                <a:lnTo>
                  <a:pt x="261839" y="261726"/>
                </a:lnTo>
                <a:lnTo>
                  <a:pt x="255486" y="255376"/>
                </a:lnTo>
                <a:close/>
              </a:path>
              <a:path w="2458720" h="2458084">
                <a:moveTo>
                  <a:pt x="261839" y="261726"/>
                </a:moveTo>
                <a:lnTo>
                  <a:pt x="243624" y="261726"/>
                </a:lnTo>
                <a:lnTo>
                  <a:pt x="249971" y="268076"/>
                </a:lnTo>
                <a:lnTo>
                  <a:pt x="268192" y="268076"/>
                </a:lnTo>
                <a:lnTo>
                  <a:pt x="261839" y="261726"/>
                </a:lnTo>
                <a:close/>
              </a:path>
              <a:path w="2458720" h="2458084">
                <a:moveTo>
                  <a:pt x="268192" y="268076"/>
                </a:moveTo>
                <a:lnTo>
                  <a:pt x="249971" y="268076"/>
                </a:lnTo>
                <a:lnTo>
                  <a:pt x="256319" y="274426"/>
                </a:lnTo>
                <a:lnTo>
                  <a:pt x="274544" y="274426"/>
                </a:lnTo>
                <a:lnTo>
                  <a:pt x="268192" y="268076"/>
                </a:lnTo>
                <a:close/>
              </a:path>
              <a:path w="2458720" h="2458084">
                <a:moveTo>
                  <a:pt x="274544" y="274426"/>
                </a:moveTo>
                <a:lnTo>
                  <a:pt x="256319" y="274426"/>
                </a:lnTo>
                <a:lnTo>
                  <a:pt x="262666" y="280776"/>
                </a:lnTo>
                <a:lnTo>
                  <a:pt x="280897" y="280776"/>
                </a:lnTo>
                <a:lnTo>
                  <a:pt x="274544" y="274426"/>
                </a:lnTo>
                <a:close/>
              </a:path>
              <a:path w="2458720" h="2458084">
                <a:moveTo>
                  <a:pt x="280897" y="280776"/>
                </a:moveTo>
                <a:lnTo>
                  <a:pt x="262666" y="280776"/>
                </a:lnTo>
                <a:lnTo>
                  <a:pt x="281708" y="299826"/>
                </a:lnTo>
                <a:lnTo>
                  <a:pt x="299955" y="299826"/>
                </a:lnTo>
                <a:lnTo>
                  <a:pt x="280897" y="280776"/>
                </a:lnTo>
                <a:close/>
              </a:path>
              <a:path w="2458720" h="2458084">
                <a:moveTo>
                  <a:pt x="299955" y="299826"/>
                </a:moveTo>
                <a:lnTo>
                  <a:pt x="281708" y="299826"/>
                </a:lnTo>
                <a:lnTo>
                  <a:pt x="294402" y="312526"/>
                </a:lnTo>
                <a:lnTo>
                  <a:pt x="312661" y="312526"/>
                </a:lnTo>
                <a:lnTo>
                  <a:pt x="299955" y="299826"/>
                </a:lnTo>
                <a:close/>
              </a:path>
              <a:path w="2458720" h="2458084">
                <a:moveTo>
                  <a:pt x="312661" y="312526"/>
                </a:moveTo>
                <a:lnTo>
                  <a:pt x="294402" y="312526"/>
                </a:lnTo>
                <a:lnTo>
                  <a:pt x="300749" y="318876"/>
                </a:lnTo>
                <a:lnTo>
                  <a:pt x="319014" y="318876"/>
                </a:lnTo>
                <a:lnTo>
                  <a:pt x="312661" y="312526"/>
                </a:lnTo>
                <a:close/>
              </a:path>
              <a:path w="2458720" h="2458084">
                <a:moveTo>
                  <a:pt x="319014" y="318876"/>
                </a:moveTo>
                <a:lnTo>
                  <a:pt x="300749" y="318876"/>
                </a:lnTo>
                <a:lnTo>
                  <a:pt x="319791" y="337926"/>
                </a:lnTo>
                <a:lnTo>
                  <a:pt x="338072" y="337926"/>
                </a:lnTo>
                <a:lnTo>
                  <a:pt x="319014" y="318876"/>
                </a:lnTo>
                <a:close/>
              </a:path>
              <a:path w="2458720" h="2458084">
                <a:moveTo>
                  <a:pt x="338072" y="337926"/>
                </a:moveTo>
                <a:lnTo>
                  <a:pt x="319791" y="337926"/>
                </a:lnTo>
                <a:lnTo>
                  <a:pt x="326138" y="344276"/>
                </a:lnTo>
                <a:lnTo>
                  <a:pt x="344424" y="344276"/>
                </a:lnTo>
                <a:lnTo>
                  <a:pt x="338072" y="337926"/>
                </a:lnTo>
                <a:close/>
              </a:path>
              <a:path w="2458720" h="2458084">
                <a:moveTo>
                  <a:pt x="344424" y="344276"/>
                </a:moveTo>
                <a:lnTo>
                  <a:pt x="326138" y="344276"/>
                </a:lnTo>
                <a:lnTo>
                  <a:pt x="332486" y="350626"/>
                </a:lnTo>
                <a:lnTo>
                  <a:pt x="350777" y="350626"/>
                </a:lnTo>
                <a:lnTo>
                  <a:pt x="344424" y="344276"/>
                </a:lnTo>
                <a:close/>
              </a:path>
              <a:path w="2458720" h="2458084">
                <a:moveTo>
                  <a:pt x="350777" y="350626"/>
                </a:moveTo>
                <a:lnTo>
                  <a:pt x="332486" y="350626"/>
                </a:lnTo>
                <a:lnTo>
                  <a:pt x="338833" y="356976"/>
                </a:lnTo>
                <a:lnTo>
                  <a:pt x="357130" y="356976"/>
                </a:lnTo>
                <a:lnTo>
                  <a:pt x="350777" y="350626"/>
                </a:lnTo>
                <a:close/>
              </a:path>
              <a:path w="2458720" h="2458084">
                <a:moveTo>
                  <a:pt x="357130" y="356976"/>
                </a:moveTo>
                <a:lnTo>
                  <a:pt x="338833" y="356976"/>
                </a:lnTo>
                <a:lnTo>
                  <a:pt x="357875" y="376026"/>
                </a:lnTo>
                <a:lnTo>
                  <a:pt x="376188" y="376026"/>
                </a:lnTo>
                <a:lnTo>
                  <a:pt x="357130" y="356976"/>
                </a:lnTo>
                <a:close/>
              </a:path>
              <a:path w="2458720" h="2458084">
                <a:moveTo>
                  <a:pt x="376188" y="376026"/>
                </a:moveTo>
                <a:lnTo>
                  <a:pt x="357875" y="376026"/>
                </a:lnTo>
                <a:lnTo>
                  <a:pt x="364222" y="382376"/>
                </a:lnTo>
                <a:lnTo>
                  <a:pt x="382541" y="382376"/>
                </a:lnTo>
                <a:lnTo>
                  <a:pt x="376188" y="376026"/>
                </a:lnTo>
                <a:close/>
              </a:path>
              <a:path w="2458720" h="2458084">
                <a:moveTo>
                  <a:pt x="382541" y="382376"/>
                </a:moveTo>
                <a:lnTo>
                  <a:pt x="364222" y="382376"/>
                </a:lnTo>
                <a:lnTo>
                  <a:pt x="370569" y="388726"/>
                </a:lnTo>
                <a:lnTo>
                  <a:pt x="388894" y="388726"/>
                </a:lnTo>
                <a:lnTo>
                  <a:pt x="382541" y="382376"/>
                </a:lnTo>
                <a:close/>
              </a:path>
              <a:path w="2458720" h="2458084">
                <a:moveTo>
                  <a:pt x="388894" y="388726"/>
                </a:moveTo>
                <a:lnTo>
                  <a:pt x="370569" y="388726"/>
                </a:lnTo>
                <a:lnTo>
                  <a:pt x="376917" y="395076"/>
                </a:lnTo>
                <a:lnTo>
                  <a:pt x="395246" y="395076"/>
                </a:lnTo>
                <a:lnTo>
                  <a:pt x="388894" y="388726"/>
                </a:lnTo>
                <a:close/>
              </a:path>
              <a:path w="2458720" h="2458084">
                <a:moveTo>
                  <a:pt x="395246" y="395076"/>
                </a:moveTo>
                <a:lnTo>
                  <a:pt x="376917" y="395076"/>
                </a:lnTo>
                <a:lnTo>
                  <a:pt x="383264" y="401426"/>
                </a:lnTo>
                <a:lnTo>
                  <a:pt x="401599" y="401426"/>
                </a:lnTo>
                <a:lnTo>
                  <a:pt x="395246" y="395076"/>
                </a:lnTo>
                <a:close/>
              </a:path>
              <a:path w="2458720" h="2458084">
                <a:moveTo>
                  <a:pt x="401599" y="401426"/>
                </a:moveTo>
                <a:lnTo>
                  <a:pt x="383264" y="401426"/>
                </a:lnTo>
                <a:lnTo>
                  <a:pt x="389611" y="407776"/>
                </a:lnTo>
                <a:lnTo>
                  <a:pt x="407952" y="407776"/>
                </a:lnTo>
                <a:lnTo>
                  <a:pt x="401599" y="401426"/>
                </a:lnTo>
                <a:close/>
              </a:path>
              <a:path w="2458720" h="2458084">
                <a:moveTo>
                  <a:pt x="407952" y="407776"/>
                </a:moveTo>
                <a:lnTo>
                  <a:pt x="389611" y="407776"/>
                </a:lnTo>
                <a:lnTo>
                  <a:pt x="395958" y="414126"/>
                </a:lnTo>
                <a:lnTo>
                  <a:pt x="414305" y="414126"/>
                </a:lnTo>
                <a:lnTo>
                  <a:pt x="407952" y="407776"/>
                </a:lnTo>
                <a:close/>
              </a:path>
              <a:path w="2458720" h="2458084">
                <a:moveTo>
                  <a:pt x="414305" y="414126"/>
                </a:moveTo>
                <a:lnTo>
                  <a:pt x="395958" y="414126"/>
                </a:lnTo>
                <a:lnTo>
                  <a:pt x="402306" y="420476"/>
                </a:lnTo>
                <a:lnTo>
                  <a:pt x="420657" y="420476"/>
                </a:lnTo>
                <a:lnTo>
                  <a:pt x="414305" y="414126"/>
                </a:lnTo>
                <a:close/>
              </a:path>
              <a:path w="2458720" h="2458084">
                <a:moveTo>
                  <a:pt x="420657" y="420476"/>
                </a:moveTo>
                <a:lnTo>
                  <a:pt x="402306" y="420476"/>
                </a:lnTo>
                <a:lnTo>
                  <a:pt x="408653" y="426826"/>
                </a:lnTo>
                <a:lnTo>
                  <a:pt x="427010" y="426826"/>
                </a:lnTo>
                <a:lnTo>
                  <a:pt x="420657" y="420476"/>
                </a:lnTo>
                <a:close/>
              </a:path>
              <a:path w="2458720" h="2458084">
                <a:moveTo>
                  <a:pt x="427010" y="426826"/>
                </a:moveTo>
                <a:lnTo>
                  <a:pt x="408653" y="426826"/>
                </a:lnTo>
                <a:lnTo>
                  <a:pt x="415000" y="433176"/>
                </a:lnTo>
                <a:lnTo>
                  <a:pt x="433363" y="433176"/>
                </a:lnTo>
                <a:lnTo>
                  <a:pt x="427010" y="426826"/>
                </a:lnTo>
                <a:close/>
              </a:path>
              <a:path w="2458720" h="2458084">
                <a:moveTo>
                  <a:pt x="433363" y="433176"/>
                </a:moveTo>
                <a:lnTo>
                  <a:pt x="415000" y="433176"/>
                </a:lnTo>
                <a:lnTo>
                  <a:pt x="421347" y="439526"/>
                </a:lnTo>
                <a:lnTo>
                  <a:pt x="439716" y="439526"/>
                </a:lnTo>
                <a:lnTo>
                  <a:pt x="433363" y="433176"/>
                </a:lnTo>
                <a:close/>
              </a:path>
              <a:path w="2458720" h="2458084">
                <a:moveTo>
                  <a:pt x="439716" y="439526"/>
                </a:moveTo>
                <a:lnTo>
                  <a:pt x="421347" y="439526"/>
                </a:lnTo>
                <a:lnTo>
                  <a:pt x="427695" y="445876"/>
                </a:lnTo>
                <a:lnTo>
                  <a:pt x="446068" y="445876"/>
                </a:lnTo>
                <a:lnTo>
                  <a:pt x="439716" y="439526"/>
                </a:lnTo>
                <a:close/>
              </a:path>
              <a:path w="2458720" h="2458084">
                <a:moveTo>
                  <a:pt x="446068" y="445876"/>
                </a:moveTo>
                <a:lnTo>
                  <a:pt x="427695" y="445876"/>
                </a:lnTo>
                <a:lnTo>
                  <a:pt x="434042" y="452226"/>
                </a:lnTo>
                <a:lnTo>
                  <a:pt x="452421" y="452226"/>
                </a:lnTo>
                <a:lnTo>
                  <a:pt x="446068" y="445876"/>
                </a:lnTo>
                <a:close/>
              </a:path>
              <a:path w="2458720" h="2458084">
                <a:moveTo>
                  <a:pt x="452421" y="452226"/>
                </a:moveTo>
                <a:lnTo>
                  <a:pt x="434042" y="452226"/>
                </a:lnTo>
                <a:lnTo>
                  <a:pt x="440389" y="458576"/>
                </a:lnTo>
                <a:lnTo>
                  <a:pt x="458774" y="458576"/>
                </a:lnTo>
                <a:lnTo>
                  <a:pt x="452421" y="452226"/>
                </a:lnTo>
                <a:close/>
              </a:path>
              <a:path w="2458720" h="2458084">
                <a:moveTo>
                  <a:pt x="458774" y="458576"/>
                </a:moveTo>
                <a:lnTo>
                  <a:pt x="440389" y="458576"/>
                </a:lnTo>
                <a:lnTo>
                  <a:pt x="446736" y="464926"/>
                </a:lnTo>
                <a:lnTo>
                  <a:pt x="465126" y="464926"/>
                </a:lnTo>
                <a:lnTo>
                  <a:pt x="458774" y="458576"/>
                </a:lnTo>
                <a:close/>
              </a:path>
              <a:path w="2458720" h="2458084">
                <a:moveTo>
                  <a:pt x="465126" y="464926"/>
                </a:moveTo>
                <a:lnTo>
                  <a:pt x="446736" y="464926"/>
                </a:lnTo>
                <a:lnTo>
                  <a:pt x="453084" y="471276"/>
                </a:lnTo>
                <a:lnTo>
                  <a:pt x="471479" y="471276"/>
                </a:lnTo>
                <a:lnTo>
                  <a:pt x="465126" y="464926"/>
                </a:lnTo>
                <a:close/>
              </a:path>
              <a:path w="2458720" h="2458084">
                <a:moveTo>
                  <a:pt x="471479" y="471276"/>
                </a:moveTo>
                <a:lnTo>
                  <a:pt x="453084" y="471276"/>
                </a:lnTo>
                <a:lnTo>
                  <a:pt x="459431" y="477626"/>
                </a:lnTo>
                <a:lnTo>
                  <a:pt x="477832" y="477626"/>
                </a:lnTo>
                <a:lnTo>
                  <a:pt x="471479" y="471276"/>
                </a:lnTo>
                <a:close/>
              </a:path>
              <a:path w="2458720" h="2458084">
                <a:moveTo>
                  <a:pt x="477832" y="477626"/>
                </a:moveTo>
                <a:lnTo>
                  <a:pt x="459431" y="477626"/>
                </a:lnTo>
                <a:lnTo>
                  <a:pt x="465778" y="483976"/>
                </a:lnTo>
                <a:lnTo>
                  <a:pt x="484185" y="483976"/>
                </a:lnTo>
                <a:lnTo>
                  <a:pt x="477832" y="477626"/>
                </a:lnTo>
                <a:close/>
              </a:path>
              <a:path w="2458720" h="2458084">
                <a:moveTo>
                  <a:pt x="484185" y="483976"/>
                </a:moveTo>
                <a:lnTo>
                  <a:pt x="465778" y="483976"/>
                </a:lnTo>
                <a:lnTo>
                  <a:pt x="472126" y="490326"/>
                </a:lnTo>
                <a:lnTo>
                  <a:pt x="490537" y="490326"/>
                </a:lnTo>
                <a:lnTo>
                  <a:pt x="484185" y="483976"/>
                </a:lnTo>
                <a:close/>
              </a:path>
              <a:path w="2458720" h="2458084">
                <a:moveTo>
                  <a:pt x="490537" y="490326"/>
                </a:moveTo>
                <a:lnTo>
                  <a:pt x="472126" y="490326"/>
                </a:lnTo>
                <a:lnTo>
                  <a:pt x="478473" y="496676"/>
                </a:lnTo>
                <a:lnTo>
                  <a:pt x="496890" y="496676"/>
                </a:lnTo>
                <a:lnTo>
                  <a:pt x="490537" y="490326"/>
                </a:lnTo>
                <a:close/>
              </a:path>
              <a:path w="2458720" h="2458084">
                <a:moveTo>
                  <a:pt x="496890" y="496676"/>
                </a:moveTo>
                <a:lnTo>
                  <a:pt x="478473" y="496676"/>
                </a:lnTo>
                <a:lnTo>
                  <a:pt x="484820" y="503026"/>
                </a:lnTo>
                <a:lnTo>
                  <a:pt x="503243" y="503026"/>
                </a:lnTo>
                <a:lnTo>
                  <a:pt x="496890" y="496676"/>
                </a:lnTo>
                <a:close/>
              </a:path>
              <a:path w="2458720" h="2458084">
                <a:moveTo>
                  <a:pt x="503243" y="503026"/>
                </a:moveTo>
                <a:lnTo>
                  <a:pt x="484820" y="503026"/>
                </a:lnTo>
                <a:lnTo>
                  <a:pt x="491167" y="509376"/>
                </a:lnTo>
                <a:lnTo>
                  <a:pt x="509596" y="509376"/>
                </a:lnTo>
                <a:lnTo>
                  <a:pt x="503243" y="503026"/>
                </a:lnTo>
                <a:close/>
              </a:path>
              <a:path w="2458720" h="2458084">
                <a:moveTo>
                  <a:pt x="509596" y="509376"/>
                </a:moveTo>
                <a:lnTo>
                  <a:pt x="491167" y="509376"/>
                </a:lnTo>
                <a:lnTo>
                  <a:pt x="497515" y="515726"/>
                </a:lnTo>
                <a:lnTo>
                  <a:pt x="515948" y="515726"/>
                </a:lnTo>
                <a:lnTo>
                  <a:pt x="509596" y="509376"/>
                </a:lnTo>
                <a:close/>
              </a:path>
              <a:path w="2458720" h="2458084">
                <a:moveTo>
                  <a:pt x="515948" y="515726"/>
                </a:moveTo>
                <a:lnTo>
                  <a:pt x="497515" y="515726"/>
                </a:lnTo>
                <a:lnTo>
                  <a:pt x="503862" y="522076"/>
                </a:lnTo>
                <a:lnTo>
                  <a:pt x="522301" y="522076"/>
                </a:lnTo>
                <a:lnTo>
                  <a:pt x="515948" y="515726"/>
                </a:lnTo>
                <a:close/>
              </a:path>
              <a:path w="2458720" h="2458084">
                <a:moveTo>
                  <a:pt x="522301" y="522076"/>
                </a:moveTo>
                <a:lnTo>
                  <a:pt x="503862" y="522076"/>
                </a:lnTo>
                <a:lnTo>
                  <a:pt x="510209" y="528426"/>
                </a:lnTo>
                <a:lnTo>
                  <a:pt x="528654" y="528426"/>
                </a:lnTo>
                <a:lnTo>
                  <a:pt x="522301" y="522076"/>
                </a:lnTo>
                <a:close/>
              </a:path>
              <a:path w="2458720" h="2458084">
                <a:moveTo>
                  <a:pt x="528654" y="528426"/>
                </a:moveTo>
                <a:lnTo>
                  <a:pt x="510209" y="528426"/>
                </a:lnTo>
                <a:lnTo>
                  <a:pt x="516556" y="534776"/>
                </a:lnTo>
                <a:lnTo>
                  <a:pt x="535007" y="534776"/>
                </a:lnTo>
                <a:lnTo>
                  <a:pt x="528654" y="528426"/>
                </a:lnTo>
                <a:close/>
              </a:path>
              <a:path w="2458720" h="2458084">
                <a:moveTo>
                  <a:pt x="535007" y="534776"/>
                </a:moveTo>
                <a:lnTo>
                  <a:pt x="516556" y="534776"/>
                </a:lnTo>
                <a:lnTo>
                  <a:pt x="522904" y="541126"/>
                </a:lnTo>
                <a:lnTo>
                  <a:pt x="541359" y="541126"/>
                </a:lnTo>
                <a:lnTo>
                  <a:pt x="535007" y="534776"/>
                </a:lnTo>
                <a:close/>
              </a:path>
              <a:path w="2458720" h="2458084">
                <a:moveTo>
                  <a:pt x="541359" y="541126"/>
                </a:moveTo>
                <a:lnTo>
                  <a:pt x="522904" y="541126"/>
                </a:lnTo>
                <a:lnTo>
                  <a:pt x="529251" y="547476"/>
                </a:lnTo>
                <a:lnTo>
                  <a:pt x="547712" y="547476"/>
                </a:lnTo>
                <a:lnTo>
                  <a:pt x="541359" y="541126"/>
                </a:lnTo>
                <a:close/>
              </a:path>
              <a:path w="2458720" h="2458084">
                <a:moveTo>
                  <a:pt x="547712" y="547476"/>
                </a:moveTo>
                <a:lnTo>
                  <a:pt x="529251" y="547476"/>
                </a:lnTo>
                <a:lnTo>
                  <a:pt x="535598" y="553826"/>
                </a:lnTo>
                <a:lnTo>
                  <a:pt x="554065" y="553826"/>
                </a:lnTo>
                <a:lnTo>
                  <a:pt x="547712" y="547476"/>
                </a:lnTo>
                <a:close/>
              </a:path>
              <a:path w="2458720" h="2458084">
                <a:moveTo>
                  <a:pt x="554065" y="553826"/>
                </a:moveTo>
                <a:lnTo>
                  <a:pt x="535598" y="553826"/>
                </a:lnTo>
                <a:lnTo>
                  <a:pt x="541945" y="560176"/>
                </a:lnTo>
                <a:lnTo>
                  <a:pt x="560418" y="560176"/>
                </a:lnTo>
                <a:lnTo>
                  <a:pt x="554065" y="553826"/>
                </a:lnTo>
                <a:close/>
              </a:path>
              <a:path w="2458720" h="2458084">
                <a:moveTo>
                  <a:pt x="560418" y="560176"/>
                </a:moveTo>
                <a:lnTo>
                  <a:pt x="541945" y="560176"/>
                </a:lnTo>
                <a:lnTo>
                  <a:pt x="548293" y="566526"/>
                </a:lnTo>
                <a:lnTo>
                  <a:pt x="566770" y="566526"/>
                </a:lnTo>
                <a:lnTo>
                  <a:pt x="560418" y="560176"/>
                </a:lnTo>
                <a:close/>
              </a:path>
              <a:path w="2458720" h="2458084">
                <a:moveTo>
                  <a:pt x="566770" y="566526"/>
                </a:moveTo>
                <a:lnTo>
                  <a:pt x="548293" y="566526"/>
                </a:lnTo>
                <a:lnTo>
                  <a:pt x="554640" y="572876"/>
                </a:lnTo>
                <a:lnTo>
                  <a:pt x="573123" y="572876"/>
                </a:lnTo>
                <a:lnTo>
                  <a:pt x="566770" y="566526"/>
                </a:lnTo>
                <a:close/>
              </a:path>
              <a:path w="2458720" h="2458084">
                <a:moveTo>
                  <a:pt x="573123" y="572876"/>
                </a:moveTo>
                <a:lnTo>
                  <a:pt x="554640" y="572876"/>
                </a:lnTo>
                <a:lnTo>
                  <a:pt x="560987" y="579226"/>
                </a:lnTo>
                <a:lnTo>
                  <a:pt x="579476" y="579226"/>
                </a:lnTo>
                <a:lnTo>
                  <a:pt x="573123" y="572876"/>
                </a:lnTo>
                <a:close/>
              </a:path>
              <a:path w="2458720" h="2458084">
                <a:moveTo>
                  <a:pt x="579476" y="579226"/>
                </a:moveTo>
                <a:lnTo>
                  <a:pt x="560987" y="579226"/>
                </a:lnTo>
                <a:lnTo>
                  <a:pt x="567335" y="585576"/>
                </a:lnTo>
                <a:lnTo>
                  <a:pt x="585828" y="585576"/>
                </a:lnTo>
                <a:lnTo>
                  <a:pt x="579476" y="579226"/>
                </a:lnTo>
                <a:close/>
              </a:path>
              <a:path w="2458720" h="2458084">
                <a:moveTo>
                  <a:pt x="585828" y="585576"/>
                </a:moveTo>
                <a:lnTo>
                  <a:pt x="567335" y="585576"/>
                </a:lnTo>
                <a:lnTo>
                  <a:pt x="573682" y="591926"/>
                </a:lnTo>
                <a:lnTo>
                  <a:pt x="592181" y="591926"/>
                </a:lnTo>
                <a:lnTo>
                  <a:pt x="585828" y="585576"/>
                </a:lnTo>
                <a:close/>
              </a:path>
              <a:path w="2458720" h="2458084">
                <a:moveTo>
                  <a:pt x="592181" y="591926"/>
                </a:moveTo>
                <a:lnTo>
                  <a:pt x="573682" y="591926"/>
                </a:lnTo>
                <a:lnTo>
                  <a:pt x="580029" y="598276"/>
                </a:lnTo>
                <a:lnTo>
                  <a:pt x="598534" y="598276"/>
                </a:lnTo>
                <a:lnTo>
                  <a:pt x="592181" y="591926"/>
                </a:lnTo>
                <a:close/>
              </a:path>
              <a:path w="2458720" h="2458084">
                <a:moveTo>
                  <a:pt x="598534" y="598276"/>
                </a:moveTo>
                <a:lnTo>
                  <a:pt x="580029" y="598276"/>
                </a:lnTo>
                <a:lnTo>
                  <a:pt x="586376" y="604626"/>
                </a:lnTo>
                <a:lnTo>
                  <a:pt x="604887" y="604626"/>
                </a:lnTo>
                <a:lnTo>
                  <a:pt x="598534" y="598276"/>
                </a:lnTo>
                <a:close/>
              </a:path>
              <a:path w="2458720" h="2458084">
                <a:moveTo>
                  <a:pt x="604887" y="604626"/>
                </a:moveTo>
                <a:lnTo>
                  <a:pt x="586376" y="604626"/>
                </a:lnTo>
                <a:lnTo>
                  <a:pt x="592724" y="610976"/>
                </a:lnTo>
                <a:lnTo>
                  <a:pt x="611239" y="610976"/>
                </a:lnTo>
                <a:lnTo>
                  <a:pt x="604887" y="604626"/>
                </a:lnTo>
                <a:close/>
              </a:path>
              <a:path w="2458720" h="2458084">
                <a:moveTo>
                  <a:pt x="611239" y="610976"/>
                </a:moveTo>
                <a:lnTo>
                  <a:pt x="592724" y="610976"/>
                </a:lnTo>
                <a:lnTo>
                  <a:pt x="599071" y="617326"/>
                </a:lnTo>
                <a:lnTo>
                  <a:pt x="617592" y="617326"/>
                </a:lnTo>
                <a:lnTo>
                  <a:pt x="611239" y="610976"/>
                </a:lnTo>
                <a:close/>
              </a:path>
              <a:path w="2458720" h="2458084">
                <a:moveTo>
                  <a:pt x="617592" y="617326"/>
                </a:moveTo>
                <a:lnTo>
                  <a:pt x="599071" y="617326"/>
                </a:lnTo>
                <a:lnTo>
                  <a:pt x="605418" y="623676"/>
                </a:lnTo>
                <a:lnTo>
                  <a:pt x="623945" y="623676"/>
                </a:lnTo>
                <a:lnTo>
                  <a:pt x="617592" y="617326"/>
                </a:lnTo>
                <a:close/>
              </a:path>
              <a:path w="2458720" h="2458084">
                <a:moveTo>
                  <a:pt x="623945" y="623676"/>
                </a:moveTo>
                <a:lnTo>
                  <a:pt x="605418" y="623676"/>
                </a:lnTo>
                <a:lnTo>
                  <a:pt x="611765" y="630026"/>
                </a:lnTo>
                <a:lnTo>
                  <a:pt x="630298" y="630026"/>
                </a:lnTo>
                <a:lnTo>
                  <a:pt x="623945" y="623676"/>
                </a:lnTo>
                <a:close/>
              </a:path>
              <a:path w="2458720" h="2458084">
                <a:moveTo>
                  <a:pt x="630298" y="630026"/>
                </a:moveTo>
                <a:lnTo>
                  <a:pt x="611765" y="630026"/>
                </a:lnTo>
                <a:lnTo>
                  <a:pt x="618113" y="636376"/>
                </a:lnTo>
                <a:lnTo>
                  <a:pt x="636650" y="636376"/>
                </a:lnTo>
                <a:lnTo>
                  <a:pt x="630298" y="630026"/>
                </a:lnTo>
                <a:close/>
              </a:path>
              <a:path w="2458720" h="2458084">
                <a:moveTo>
                  <a:pt x="636650" y="636376"/>
                </a:moveTo>
                <a:lnTo>
                  <a:pt x="618113" y="636376"/>
                </a:lnTo>
                <a:lnTo>
                  <a:pt x="624460" y="642726"/>
                </a:lnTo>
                <a:lnTo>
                  <a:pt x="643003" y="642726"/>
                </a:lnTo>
                <a:lnTo>
                  <a:pt x="636650" y="636376"/>
                </a:lnTo>
                <a:close/>
              </a:path>
              <a:path w="2458720" h="2458084">
                <a:moveTo>
                  <a:pt x="643003" y="642726"/>
                </a:moveTo>
                <a:lnTo>
                  <a:pt x="624460" y="642726"/>
                </a:lnTo>
                <a:lnTo>
                  <a:pt x="630807" y="649076"/>
                </a:lnTo>
                <a:lnTo>
                  <a:pt x="649356" y="649076"/>
                </a:lnTo>
                <a:lnTo>
                  <a:pt x="643003" y="642726"/>
                </a:lnTo>
                <a:close/>
              </a:path>
              <a:path w="2458720" h="2458084">
                <a:moveTo>
                  <a:pt x="649356" y="649076"/>
                </a:moveTo>
                <a:lnTo>
                  <a:pt x="630807" y="649076"/>
                </a:lnTo>
                <a:lnTo>
                  <a:pt x="637154" y="655426"/>
                </a:lnTo>
                <a:lnTo>
                  <a:pt x="655709" y="655426"/>
                </a:lnTo>
                <a:lnTo>
                  <a:pt x="649356" y="649076"/>
                </a:lnTo>
                <a:close/>
              </a:path>
              <a:path w="2458720" h="2458084">
                <a:moveTo>
                  <a:pt x="655709" y="655426"/>
                </a:moveTo>
                <a:lnTo>
                  <a:pt x="637154" y="655426"/>
                </a:lnTo>
                <a:lnTo>
                  <a:pt x="643502" y="661776"/>
                </a:lnTo>
                <a:lnTo>
                  <a:pt x="662061" y="661776"/>
                </a:lnTo>
                <a:lnTo>
                  <a:pt x="655709" y="655426"/>
                </a:lnTo>
                <a:close/>
              </a:path>
              <a:path w="2458720" h="2458084">
                <a:moveTo>
                  <a:pt x="662061" y="661776"/>
                </a:moveTo>
                <a:lnTo>
                  <a:pt x="643502" y="661776"/>
                </a:lnTo>
                <a:lnTo>
                  <a:pt x="649849" y="668126"/>
                </a:lnTo>
                <a:lnTo>
                  <a:pt x="668414" y="668126"/>
                </a:lnTo>
                <a:lnTo>
                  <a:pt x="662061" y="661776"/>
                </a:lnTo>
                <a:close/>
              </a:path>
              <a:path w="2458720" h="2458084">
                <a:moveTo>
                  <a:pt x="668414" y="668126"/>
                </a:moveTo>
                <a:lnTo>
                  <a:pt x="649849" y="668126"/>
                </a:lnTo>
                <a:lnTo>
                  <a:pt x="662544" y="680826"/>
                </a:lnTo>
                <a:lnTo>
                  <a:pt x="681119" y="680826"/>
                </a:lnTo>
                <a:lnTo>
                  <a:pt x="668414" y="668126"/>
                </a:lnTo>
                <a:close/>
              </a:path>
              <a:path w="2458720" h="2458084">
                <a:moveTo>
                  <a:pt x="681119" y="680826"/>
                </a:moveTo>
                <a:lnTo>
                  <a:pt x="662544" y="680826"/>
                </a:lnTo>
                <a:lnTo>
                  <a:pt x="668891" y="687176"/>
                </a:lnTo>
                <a:lnTo>
                  <a:pt x="687472" y="687176"/>
                </a:lnTo>
                <a:lnTo>
                  <a:pt x="681119" y="680826"/>
                </a:lnTo>
                <a:close/>
              </a:path>
              <a:path w="2458720" h="2458084">
                <a:moveTo>
                  <a:pt x="687472" y="687176"/>
                </a:moveTo>
                <a:lnTo>
                  <a:pt x="668891" y="687176"/>
                </a:lnTo>
                <a:lnTo>
                  <a:pt x="675238" y="693526"/>
                </a:lnTo>
                <a:lnTo>
                  <a:pt x="693825" y="693526"/>
                </a:lnTo>
                <a:lnTo>
                  <a:pt x="687472" y="687176"/>
                </a:lnTo>
                <a:close/>
              </a:path>
              <a:path w="2458720" h="2458084">
                <a:moveTo>
                  <a:pt x="693825" y="693526"/>
                </a:moveTo>
                <a:lnTo>
                  <a:pt x="675238" y="693526"/>
                </a:lnTo>
                <a:lnTo>
                  <a:pt x="681585" y="699876"/>
                </a:lnTo>
                <a:lnTo>
                  <a:pt x="700178" y="699876"/>
                </a:lnTo>
                <a:lnTo>
                  <a:pt x="693825" y="693526"/>
                </a:lnTo>
                <a:close/>
              </a:path>
              <a:path w="2458720" h="2458084">
                <a:moveTo>
                  <a:pt x="700178" y="699876"/>
                </a:moveTo>
                <a:lnTo>
                  <a:pt x="681585" y="699876"/>
                </a:lnTo>
                <a:lnTo>
                  <a:pt x="687933" y="706226"/>
                </a:lnTo>
                <a:lnTo>
                  <a:pt x="706530" y="706226"/>
                </a:lnTo>
                <a:lnTo>
                  <a:pt x="700178" y="699876"/>
                </a:lnTo>
                <a:close/>
              </a:path>
              <a:path w="2458720" h="2458084">
                <a:moveTo>
                  <a:pt x="706530" y="706226"/>
                </a:moveTo>
                <a:lnTo>
                  <a:pt x="687933" y="706226"/>
                </a:lnTo>
                <a:lnTo>
                  <a:pt x="694280" y="712576"/>
                </a:lnTo>
                <a:lnTo>
                  <a:pt x="712883" y="712576"/>
                </a:lnTo>
                <a:lnTo>
                  <a:pt x="706530" y="706226"/>
                </a:lnTo>
                <a:close/>
              </a:path>
              <a:path w="2458720" h="2458084">
                <a:moveTo>
                  <a:pt x="712883" y="712576"/>
                </a:moveTo>
                <a:lnTo>
                  <a:pt x="694280" y="712576"/>
                </a:lnTo>
                <a:lnTo>
                  <a:pt x="700627" y="718926"/>
                </a:lnTo>
                <a:lnTo>
                  <a:pt x="719236" y="718926"/>
                </a:lnTo>
                <a:lnTo>
                  <a:pt x="712883" y="712576"/>
                </a:lnTo>
                <a:close/>
              </a:path>
              <a:path w="2458720" h="2458084">
                <a:moveTo>
                  <a:pt x="719236" y="718926"/>
                </a:moveTo>
                <a:lnTo>
                  <a:pt x="700627" y="718926"/>
                </a:lnTo>
                <a:lnTo>
                  <a:pt x="706974" y="725276"/>
                </a:lnTo>
                <a:lnTo>
                  <a:pt x="725589" y="725276"/>
                </a:lnTo>
                <a:lnTo>
                  <a:pt x="719236" y="718926"/>
                </a:lnTo>
                <a:close/>
              </a:path>
              <a:path w="2458720" h="2458084">
                <a:moveTo>
                  <a:pt x="725589" y="725276"/>
                </a:moveTo>
                <a:lnTo>
                  <a:pt x="706974" y="725276"/>
                </a:lnTo>
                <a:lnTo>
                  <a:pt x="713322" y="731626"/>
                </a:lnTo>
                <a:lnTo>
                  <a:pt x="731941" y="731626"/>
                </a:lnTo>
                <a:lnTo>
                  <a:pt x="725589" y="725276"/>
                </a:lnTo>
                <a:close/>
              </a:path>
              <a:path w="2458720" h="2458084">
                <a:moveTo>
                  <a:pt x="731941" y="731626"/>
                </a:moveTo>
                <a:lnTo>
                  <a:pt x="713322" y="731626"/>
                </a:lnTo>
                <a:lnTo>
                  <a:pt x="719669" y="737976"/>
                </a:lnTo>
                <a:lnTo>
                  <a:pt x="738294" y="737976"/>
                </a:lnTo>
                <a:lnTo>
                  <a:pt x="731941" y="731626"/>
                </a:lnTo>
                <a:close/>
              </a:path>
              <a:path w="2458720" h="2458084">
                <a:moveTo>
                  <a:pt x="738294" y="737976"/>
                </a:moveTo>
                <a:lnTo>
                  <a:pt x="719669" y="737976"/>
                </a:lnTo>
                <a:lnTo>
                  <a:pt x="726016" y="744326"/>
                </a:lnTo>
                <a:lnTo>
                  <a:pt x="744647" y="744326"/>
                </a:lnTo>
                <a:lnTo>
                  <a:pt x="738294" y="737976"/>
                </a:lnTo>
                <a:close/>
              </a:path>
              <a:path w="2458720" h="2458084">
                <a:moveTo>
                  <a:pt x="744647" y="744326"/>
                </a:moveTo>
                <a:lnTo>
                  <a:pt x="726016" y="744326"/>
                </a:lnTo>
                <a:lnTo>
                  <a:pt x="732363" y="750676"/>
                </a:lnTo>
                <a:lnTo>
                  <a:pt x="751000" y="750676"/>
                </a:lnTo>
                <a:lnTo>
                  <a:pt x="744647" y="744326"/>
                </a:lnTo>
                <a:close/>
              </a:path>
              <a:path w="2458720" h="2458084">
                <a:moveTo>
                  <a:pt x="751000" y="750676"/>
                </a:moveTo>
                <a:lnTo>
                  <a:pt x="732363" y="750676"/>
                </a:lnTo>
                <a:lnTo>
                  <a:pt x="738711" y="757026"/>
                </a:lnTo>
                <a:lnTo>
                  <a:pt x="757352" y="757026"/>
                </a:lnTo>
                <a:lnTo>
                  <a:pt x="751000" y="750676"/>
                </a:lnTo>
                <a:close/>
              </a:path>
              <a:path w="2458720" h="2458084">
                <a:moveTo>
                  <a:pt x="757352" y="757026"/>
                </a:moveTo>
                <a:lnTo>
                  <a:pt x="738711" y="757026"/>
                </a:lnTo>
                <a:lnTo>
                  <a:pt x="745058" y="763376"/>
                </a:lnTo>
                <a:lnTo>
                  <a:pt x="763705" y="763376"/>
                </a:lnTo>
                <a:lnTo>
                  <a:pt x="757352" y="757026"/>
                </a:lnTo>
                <a:close/>
              </a:path>
              <a:path w="2458720" h="2458084">
                <a:moveTo>
                  <a:pt x="763705" y="763376"/>
                </a:moveTo>
                <a:lnTo>
                  <a:pt x="745058" y="763376"/>
                </a:lnTo>
                <a:lnTo>
                  <a:pt x="751405" y="769726"/>
                </a:lnTo>
                <a:lnTo>
                  <a:pt x="770058" y="769726"/>
                </a:lnTo>
                <a:lnTo>
                  <a:pt x="763705" y="763376"/>
                </a:lnTo>
                <a:close/>
              </a:path>
              <a:path w="2458720" h="2458084">
                <a:moveTo>
                  <a:pt x="770058" y="769726"/>
                </a:moveTo>
                <a:lnTo>
                  <a:pt x="751405" y="769726"/>
                </a:lnTo>
                <a:lnTo>
                  <a:pt x="757752" y="776076"/>
                </a:lnTo>
                <a:lnTo>
                  <a:pt x="776411" y="776076"/>
                </a:lnTo>
                <a:lnTo>
                  <a:pt x="770058" y="769726"/>
                </a:lnTo>
                <a:close/>
              </a:path>
              <a:path w="2458720" h="2458084">
                <a:moveTo>
                  <a:pt x="776411" y="776076"/>
                </a:moveTo>
                <a:lnTo>
                  <a:pt x="757752" y="776076"/>
                </a:lnTo>
                <a:lnTo>
                  <a:pt x="770447" y="788776"/>
                </a:lnTo>
                <a:lnTo>
                  <a:pt x="789116" y="788776"/>
                </a:lnTo>
                <a:lnTo>
                  <a:pt x="776411" y="776076"/>
                </a:lnTo>
                <a:close/>
              </a:path>
              <a:path w="2458720" h="2458084">
                <a:moveTo>
                  <a:pt x="789116" y="788776"/>
                </a:moveTo>
                <a:lnTo>
                  <a:pt x="770447" y="788776"/>
                </a:lnTo>
                <a:lnTo>
                  <a:pt x="776794" y="795126"/>
                </a:lnTo>
                <a:lnTo>
                  <a:pt x="795469" y="795126"/>
                </a:lnTo>
                <a:lnTo>
                  <a:pt x="789116" y="788776"/>
                </a:lnTo>
                <a:close/>
              </a:path>
              <a:path w="2458720" h="2458084">
                <a:moveTo>
                  <a:pt x="795469" y="795126"/>
                </a:moveTo>
                <a:lnTo>
                  <a:pt x="776794" y="795126"/>
                </a:lnTo>
                <a:lnTo>
                  <a:pt x="783142" y="801476"/>
                </a:lnTo>
                <a:lnTo>
                  <a:pt x="801821" y="801476"/>
                </a:lnTo>
                <a:lnTo>
                  <a:pt x="795469" y="795126"/>
                </a:lnTo>
                <a:close/>
              </a:path>
              <a:path w="2458720" h="2458084">
                <a:moveTo>
                  <a:pt x="801821" y="801476"/>
                </a:moveTo>
                <a:lnTo>
                  <a:pt x="783142" y="801476"/>
                </a:lnTo>
                <a:lnTo>
                  <a:pt x="789489" y="807826"/>
                </a:lnTo>
                <a:lnTo>
                  <a:pt x="808174" y="807826"/>
                </a:lnTo>
                <a:lnTo>
                  <a:pt x="801821" y="801476"/>
                </a:lnTo>
                <a:close/>
              </a:path>
              <a:path w="2458720" h="2458084">
                <a:moveTo>
                  <a:pt x="808174" y="807826"/>
                </a:moveTo>
                <a:lnTo>
                  <a:pt x="789489" y="807826"/>
                </a:lnTo>
                <a:lnTo>
                  <a:pt x="795836" y="814176"/>
                </a:lnTo>
                <a:lnTo>
                  <a:pt x="814527" y="814176"/>
                </a:lnTo>
                <a:lnTo>
                  <a:pt x="808174" y="807826"/>
                </a:lnTo>
                <a:close/>
              </a:path>
              <a:path w="2458720" h="2458084">
                <a:moveTo>
                  <a:pt x="814527" y="814176"/>
                </a:moveTo>
                <a:lnTo>
                  <a:pt x="795836" y="814176"/>
                </a:lnTo>
                <a:lnTo>
                  <a:pt x="802183" y="820526"/>
                </a:lnTo>
                <a:lnTo>
                  <a:pt x="820880" y="820526"/>
                </a:lnTo>
                <a:lnTo>
                  <a:pt x="814527" y="814176"/>
                </a:lnTo>
                <a:close/>
              </a:path>
              <a:path w="2458720" h="2458084">
                <a:moveTo>
                  <a:pt x="820880" y="820526"/>
                </a:moveTo>
                <a:lnTo>
                  <a:pt x="802183" y="820526"/>
                </a:lnTo>
                <a:lnTo>
                  <a:pt x="808531" y="826876"/>
                </a:lnTo>
                <a:lnTo>
                  <a:pt x="827232" y="826876"/>
                </a:lnTo>
                <a:lnTo>
                  <a:pt x="820880" y="820526"/>
                </a:lnTo>
                <a:close/>
              </a:path>
              <a:path w="2458720" h="2458084">
                <a:moveTo>
                  <a:pt x="827232" y="826876"/>
                </a:moveTo>
                <a:lnTo>
                  <a:pt x="808531" y="826876"/>
                </a:lnTo>
                <a:lnTo>
                  <a:pt x="814878" y="833226"/>
                </a:lnTo>
                <a:lnTo>
                  <a:pt x="833585" y="833226"/>
                </a:lnTo>
                <a:lnTo>
                  <a:pt x="827232" y="826876"/>
                </a:lnTo>
                <a:close/>
              </a:path>
              <a:path w="2458720" h="2458084">
                <a:moveTo>
                  <a:pt x="833585" y="833226"/>
                </a:moveTo>
                <a:lnTo>
                  <a:pt x="814878" y="833226"/>
                </a:lnTo>
                <a:lnTo>
                  <a:pt x="860578" y="878946"/>
                </a:lnTo>
                <a:lnTo>
                  <a:pt x="879325" y="878946"/>
                </a:lnTo>
                <a:lnTo>
                  <a:pt x="833585" y="833226"/>
                </a:lnTo>
                <a:close/>
              </a:path>
              <a:path w="2458720" h="2458084">
                <a:moveTo>
                  <a:pt x="879325" y="878946"/>
                </a:moveTo>
                <a:lnTo>
                  <a:pt x="860578" y="878946"/>
                </a:lnTo>
                <a:lnTo>
                  <a:pt x="877081" y="895456"/>
                </a:lnTo>
                <a:lnTo>
                  <a:pt x="895842" y="895456"/>
                </a:lnTo>
                <a:lnTo>
                  <a:pt x="879325" y="878946"/>
                </a:lnTo>
                <a:close/>
              </a:path>
              <a:path w="2458720" h="2458084">
                <a:moveTo>
                  <a:pt x="895842" y="895456"/>
                </a:moveTo>
                <a:lnTo>
                  <a:pt x="877081" y="895456"/>
                </a:lnTo>
                <a:lnTo>
                  <a:pt x="898662" y="917046"/>
                </a:lnTo>
                <a:lnTo>
                  <a:pt x="917441" y="917046"/>
                </a:lnTo>
                <a:lnTo>
                  <a:pt x="895842" y="895456"/>
                </a:lnTo>
                <a:close/>
              </a:path>
              <a:path w="2458720" h="2458084">
                <a:moveTo>
                  <a:pt x="917441" y="917046"/>
                </a:moveTo>
                <a:lnTo>
                  <a:pt x="898662" y="917046"/>
                </a:lnTo>
                <a:lnTo>
                  <a:pt x="908817" y="927206"/>
                </a:lnTo>
                <a:lnTo>
                  <a:pt x="927606" y="927206"/>
                </a:lnTo>
                <a:lnTo>
                  <a:pt x="917441" y="917046"/>
                </a:lnTo>
                <a:close/>
              </a:path>
              <a:path w="2458720" h="2458084">
                <a:moveTo>
                  <a:pt x="927606" y="927206"/>
                </a:moveTo>
                <a:lnTo>
                  <a:pt x="908817" y="927206"/>
                </a:lnTo>
                <a:lnTo>
                  <a:pt x="940554" y="958956"/>
                </a:lnTo>
                <a:lnTo>
                  <a:pt x="959369" y="958956"/>
                </a:lnTo>
                <a:lnTo>
                  <a:pt x="927606" y="927206"/>
                </a:lnTo>
                <a:close/>
              </a:path>
              <a:path w="2458720" h="2458084">
                <a:moveTo>
                  <a:pt x="959369" y="958956"/>
                </a:moveTo>
                <a:lnTo>
                  <a:pt x="940554" y="958956"/>
                </a:lnTo>
                <a:lnTo>
                  <a:pt x="949440" y="967846"/>
                </a:lnTo>
                <a:lnTo>
                  <a:pt x="968263" y="967846"/>
                </a:lnTo>
                <a:lnTo>
                  <a:pt x="959369" y="958956"/>
                </a:lnTo>
                <a:close/>
              </a:path>
              <a:path w="2458720" h="2458084">
                <a:moveTo>
                  <a:pt x="968263" y="967846"/>
                </a:moveTo>
                <a:lnTo>
                  <a:pt x="949440" y="967846"/>
                </a:lnTo>
                <a:lnTo>
                  <a:pt x="965943" y="984356"/>
                </a:lnTo>
                <a:lnTo>
                  <a:pt x="984780" y="984356"/>
                </a:lnTo>
                <a:lnTo>
                  <a:pt x="968263" y="967846"/>
                </a:lnTo>
                <a:close/>
              </a:path>
              <a:path w="2458720" h="2458084">
                <a:moveTo>
                  <a:pt x="984780" y="984356"/>
                </a:moveTo>
                <a:lnTo>
                  <a:pt x="965943" y="984356"/>
                </a:lnTo>
                <a:lnTo>
                  <a:pt x="974829" y="993246"/>
                </a:lnTo>
                <a:lnTo>
                  <a:pt x="993674" y="993246"/>
                </a:lnTo>
                <a:lnTo>
                  <a:pt x="984780" y="984356"/>
                </a:lnTo>
                <a:close/>
              </a:path>
              <a:path w="2458720" h="2458084">
                <a:moveTo>
                  <a:pt x="993674" y="993246"/>
                </a:moveTo>
                <a:lnTo>
                  <a:pt x="974829" y="993246"/>
                </a:lnTo>
                <a:lnTo>
                  <a:pt x="981176" y="999596"/>
                </a:lnTo>
                <a:lnTo>
                  <a:pt x="1000027" y="999596"/>
                </a:lnTo>
                <a:lnTo>
                  <a:pt x="993674" y="993246"/>
                </a:lnTo>
                <a:close/>
              </a:path>
              <a:path w="2458720" h="2458084">
                <a:moveTo>
                  <a:pt x="1000027" y="999596"/>
                </a:moveTo>
                <a:lnTo>
                  <a:pt x="981176" y="999596"/>
                </a:lnTo>
                <a:lnTo>
                  <a:pt x="987523" y="1005946"/>
                </a:lnTo>
                <a:lnTo>
                  <a:pt x="1006380" y="1005946"/>
                </a:lnTo>
                <a:lnTo>
                  <a:pt x="1000027" y="999596"/>
                </a:lnTo>
                <a:close/>
              </a:path>
              <a:path w="2458720" h="2458084">
                <a:moveTo>
                  <a:pt x="1006380" y="1005946"/>
                </a:moveTo>
                <a:lnTo>
                  <a:pt x="987523" y="1005946"/>
                </a:lnTo>
                <a:lnTo>
                  <a:pt x="997679" y="1016106"/>
                </a:lnTo>
                <a:lnTo>
                  <a:pt x="1016544" y="1016106"/>
                </a:lnTo>
                <a:lnTo>
                  <a:pt x="1006380" y="1005946"/>
                </a:lnTo>
                <a:close/>
              </a:path>
              <a:path w="2458720" h="2458084">
                <a:moveTo>
                  <a:pt x="1016544" y="1016106"/>
                </a:moveTo>
                <a:lnTo>
                  <a:pt x="997679" y="1016106"/>
                </a:lnTo>
                <a:lnTo>
                  <a:pt x="1004026" y="1022456"/>
                </a:lnTo>
                <a:lnTo>
                  <a:pt x="1022897" y="1022456"/>
                </a:lnTo>
                <a:lnTo>
                  <a:pt x="1016544" y="1016106"/>
                </a:lnTo>
                <a:close/>
              </a:path>
              <a:path w="2458720" h="2458084">
                <a:moveTo>
                  <a:pt x="1022897" y="1022456"/>
                </a:moveTo>
                <a:lnTo>
                  <a:pt x="1004026" y="1022456"/>
                </a:lnTo>
                <a:lnTo>
                  <a:pt x="1006565" y="1024996"/>
                </a:lnTo>
                <a:lnTo>
                  <a:pt x="1025438" y="1024996"/>
                </a:lnTo>
                <a:lnTo>
                  <a:pt x="1022897" y="1022456"/>
                </a:lnTo>
                <a:close/>
              </a:path>
              <a:path w="2458720" h="2458084">
                <a:moveTo>
                  <a:pt x="1025438" y="1024996"/>
                </a:moveTo>
                <a:lnTo>
                  <a:pt x="1006565" y="1024996"/>
                </a:lnTo>
                <a:lnTo>
                  <a:pt x="1016721" y="1035156"/>
                </a:lnTo>
                <a:lnTo>
                  <a:pt x="1035602" y="1035156"/>
                </a:lnTo>
                <a:lnTo>
                  <a:pt x="1025438" y="1024996"/>
                </a:lnTo>
                <a:close/>
              </a:path>
              <a:path w="2458720" h="2458084">
                <a:moveTo>
                  <a:pt x="1035602" y="1035156"/>
                </a:moveTo>
                <a:lnTo>
                  <a:pt x="1016721" y="1035156"/>
                </a:lnTo>
                <a:lnTo>
                  <a:pt x="1029415" y="1047856"/>
                </a:lnTo>
                <a:lnTo>
                  <a:pt x="1048308" y="1047856"/>
                </a:lnTo>
                <a:lnTo>
                  <a:pt x="1035602" y="1035156"/>
                </a:lnTo>
                <a:close/>
              </a:path>
              <a:path w="2458720" h="2458084">
                <a:moveTo>
                  <a:pt x="1048308" y="1047856"/>
                </a:moveTo>
                <a:lnTo>
                  <a:pt x="1029415" y="1047856"/>
                </a:lnTo>
                <a:lnTo>
                  <a:pt x="1038302" y="1056746"/>
                </a:lnTo>
                <a:lnTo>
                  <a:pt x="1057201" y="1056746"/>
                </a:lnTo>
                <a:lnTo>
                  <a:pt x="1048308" y="1047856"/>
                </a:lnTo>
                <a:close/>
              </a:path>
              <a:path w="2458720" h="2458084">
                <a:moveTo>
                  <a:pt x="1057201" y="1056746"/>
                </a:moveTo>
                <a:lnTo>
                  <a:pt x="1038302" y="1056746"/>
                </a:lnTo>
                <a:lnTo>
                  <a:pt x="1048457" y="1066906"/>
                </a:lnTo>
                <a:lnTo>
                  <a:pt x="1067366" y="1066906"/>
                </a:lnTo>
                <a:lnTo>
                  <a:pt x="1057201" y="1056746"/>
                </a:lnTo>
                <a:close/>
              </a:path>
              <a:path w="2458720" h="2458084">
                <a:moveTo>
                  <a:pt x="1067366" y="1066906"/>
                </a:moveTo>
                <a:lnTo>
                  <a:pt x="1048457" y="1066906"/>
                </a:lnTo>
                <a:lnTo>
                  <a:pt x="1054805" y="1073256"/>
                </a:lnTo>
                <a:lnTo>
                  <a:pt x="1073719" y="1073256"/>
                </a:lnTo>
                <a:lnTo>
                  <a:pt x="1067366" y="1066906"/>
                </a:lnTo>
                <a:close/>
              </a:path>
              <a:path w="2458720" h="2458084">
                <a:moveTo>
                  <a:pt x="1073719" y="1073256"/>
                </a:moveTo>
                <a:lnTo>
                  <a:pt x="1054805" y="1073256"/>
                </a:lnTo>
                <a:lnTo>
                  <a:pt x="1057343" y="1075796"/>
                </a:lnTo>
                <a:lnTo>
                  <a:pt x="1076260" y="1075796"/>
                </a:lnTo>
                <a:lnTo>
                  <a:pt x="1073719" y="1073256"/>
                </a:lnTo>
                <a:close/>
              </a:path>
              <a:path w="2458720" h="2458084">
                <a:moveTo>
                  <a:pt x="1076260" y="1075796"/>
                </a:moveTo>
                <a:lnTo>
                  <a:pt x="1057343" y="1075796"/>
                </a:lnTo>
                <a:lnTo>
                  <a:pt x="1070038" y="1088496"/>
                </a:lnTo>
                <a:lnTo>
                  <a:pt x="1088965" y="1088496"/>
                </a:lnTo>
                <a:lnTo>
                  <a:pt x="1076260" y="1075796"/>
                </a:lnTo>
                <a:close/>
              </a:path>
              <a:path w="2458720" h="2458084">
                <a:moveTo>
                  <a:pt x="1088965" y="1088496"/>
                </a:moveTo>
                <a:lnTo>
                  <a:pt x="1070038" y="1088496"/>
                </a:lnTo>
                <a:lnTo>
                  <a:pt x="1080194" y="1098656"/>
                </a:lnTo>
                <a:lnTo>
                  <a:pt x="1099130" y="1098656"/>
                </a:lnTo>
                <a:lnTo>
                  <a:pt x="1088965" y="1088496"/>
                </a:lnTo>
                <a:close/>
              </a:path>
              <a:path w="2458720" h="2458084">
                <a:moveTo>
                  <a:pt x="1099130" y="1098656"/>
                </a:moveTo>
                <a:lnTo>
                  <a:pt x="1080194" y="1098656"/>
                </a:lnTo>
                <a:lnTo>
                  <a:pt x="1086541" y="1105006"/>
                </a:lnTo>
                <a:lnTo>
                  <a:pt x="1105482" y="1105006"/>
                </a:lnTo>
                <a:lnTo>
                  <a:pt x="1099130" y="1098656"/>
                </a:lnTo>
                <a:close/>
              </a:path>
              <a:path w="2458720" h="2458084">
                <a:moveTo>
                  <a:pt x="1105482" y="1105006"/>
                </a:moveTo>
                <a:lnTo>
                  <a:pt x="1086541" y="1105006"/>
                </a:lnTo>
                <a:lnTo>
                  <a:pt x="1092888" y="1111356"/>
                </a:lnTo>
                <a:lnTo>
                  <a:pt x="1111835" y="1111356"/>
                </a:lnTo>
                <a:lnTo>
                  <a:pt x="1105482" y="1105006"/>
                </a:lnTo>
                <a:close/>
              </a:path>
              <a:path w="2458720" h="2458084">
                <a:moveTo>
                  <a:pt x="1111835" y="1111356"/>
                </a:moveTo>
                <a:lnTo>
                  <a:pt x="1092888" y="1111356"/>
                </a:lnTo>
                <a:lnTo>
                  <a:pt x="1095427" y="1113896"/>
                </a:lnTo>
                <a:lnTo>
                  <a:pt x="1114376" y="1113896"/>
                </a:lnTo>
                <a:lnTo>
                  <a:pt x="1111835" y="1111356"/>
                </a:lnTo>
                <a:close/>
              </a:path>
              <a:path w="2458720" h="2458084">
                <a:moveTo>
                  <a:pt x="1114376" y="1113896"/>
                </a:moveTo>
                <a:lnTo>
                  <a:pt x="1095427" y="1113896"/>
                </a:lnTo>
                <a:lnTo>
                  <a:pt x="1101774" y="1120246"/>
                </a:lnTo>
                <a:lnTo>
                  <a:pt x="1120729" y="1120246"/>
                </a:lnTo>
                <a:lnTo>
                  <a:pt x="1114376" y="1113896"/>
                </a:lnTo>
                <a:close/>
              </a:path>
              <a:path w="2458720" h="2458084">
                <a:moveTo>
                  <a:pt x="1120729" y="1120246"/>
                </a:moveTo>
                <a:lnTo>
                  <a:pt x="1101774" y="1120246"/>
                </a:lnTo>
                <a:lnTo>
                  <a:pt x="1146205" y="1164696"/>
                </a:lnTo>
                <a:lnTo>
                  <a:pt x="1165198" y="1164696"/>
                </a:lnTo>
                <a:lnTo>
                  <a:pt x="1120729" y="1120246"/>
                </a:lnTo>
                <a:close/>
              </a:path>
              <a:path w="2458720" h="2458084">
                <a:moveTo>
                  <a:pt x="1165198" y="1164696"/>
                </a:moveTo>
                <a:lnTo>
                  <a:pt x="1146205" y="1164696"/>
                </a:lnTo>
                <a:lnTo>
                  <a:pt x="1162708" y="1181206"/>
                </a:lnTo>
                <a:lnTo>
                  <a:pt x="1181715" y="1181206"/>
                </a:lnTo>
                <a:lnTo>
                  <a:pt x="1165198" y="1164696"/>
                </a:lnTo>
                <a:close/>
              </a:path>
              <a:path w="2458720" h="2458084">
                <a:moveTo>
                  <a:pt x="1181715" y="1181206"/>
                </a:moveTo>
                <a:lnTo>
                  <a:pt x="1162708" y="1181206"/>
                </a:lnTo>
                <a:lnTo>
                  <a:pt x="1241414" y="1259946"/>
                </a:lnTo>
                <a:lnTo>
                  <a:pt x="1260489" y="1259946"/>
                </a:lnTo>
                <a:lnTo>
                  <a:pt x="1181715" y="1181206"/>
                </a:lnTo>
                <a:close/>
              </a:path>
              <a:path w="2458720" h="2458084">
                <a:moveTo>
                  <a:pt x="1260489" y="1259946"/>
                </a:moveTo>
                <a:lnTo>
                  <a:pt x="1241414" y="1259946"/>
                </a:lnTo>
                <a:lnTo>
                  <a:pt x="1260456" y="1278996"/>
                </a:lnTo>
                <a:lnTo>
                  <a:pt x="1279547" y="1278996"/>
                </a:lnTo>
                <a:lnTo>
                  <a:pt x="1260489" y="1259946"/>
                </a:lnTo>
                <a:close/>
              </a:path>
              <a:path w="2458720" h="2458084">
                <a:moveTo>
                  <a:pt x="1279547" y="1278996"/>
                </a:moveTo>
                <a:lnTo>
                  <a:pt x="1260456" y="1278996"/>
                </a:lnTo>
                <a:lnTo>
                  <a:pt x="1353126" y="1371706"/>
                </a:lnTo>
                <a:lnTo>
                  <a:pt x="1372297" y="1371706"/>
                </a:lnTo>
                <a:lnTo>
                  <a:pt x="1279547" y="1278996"/>
                </a:lnTo>
                <a:close/>
              </a:path>
              <a:path w="2458720" h="2458084">
                <a:moveTo>
                  <a:pt x="1372297" y="1371706"/>
                </a:moveTo>
                <a:lnTo>
                  <a:pt x="1353126" y="1371706"/>
                </a:lnTo>
                <a:lnTo>
                  <a:pt x="1362012" y="1380596"/>
                </a:lnTo>
                <a:lnTo>
                  <a:pt x="1381191" y="1380596"/>
                </a:lnTo>
                <a:lnTo>
                  <a:pt x="1372297" y="1371706"/>
                </a:lnTo>
                <a:close/>
              </a:path>
              <a:path w="2458720" h="2458084">
                <a:moveTo>
                  <a:pt x="1381191" y="1380596"/>
                </a:moveTo>
                <a:lnTo>
                  <a:pt x="1362012" y="1380596"/>
                </a:lnTo>
                <a:lnTo>
                  <a:pt x="1384862" y="1403456"/>
                </a:lnTo>
                <a:lnTo>
                  <a:pt x="1404061" y="1403456"/>
                </a:lnTo>
                <a:lnTo>
                  <a:pt x="1381191" y="1380596"/>
                </a:lnTo>
                <a:close/>
              </a:path>
              <a:path w="2458720" h="2458084">
                <a:moveTo>
                  <a:pt x="1404061" y="1403456"/>
                </a:moveTo>
                <a:lnTo>
                  <a:pt x="1384862" y="1403456"/>
                </a:lnTo>
                <a:lnTo>
                  <a:pt x="1397557" y="1416156"/>
                </a:lnTo>
                <a:lnTo>
                  <a:pt x="1416766" y="1416156"/>
                </a:lnTo>
                <a:lnTo>
                  <a:pt x="1404061" y="1403456"/>
                </a:lnTo>
                <a:close/>
              </a:path>
              <a:path w="2458720" h="2458084">
                <a:moveTo>
                  <a:pt x="1416766" y="1416156"/>
                </a:moveTo>
                <a:lnTo>
                  <a:pt x="1397557" y="1416156"/>
                </a:lnTo>
                <a:lnTo>
                  <a:pt x="1461029" y="1479656"/>
                </a:lnTo>
                <a:lnTo>
                  <a:pt x="1480294" y="1479656"/>
                </a:lnTo>
                <a:lnTo>
                  <a:pt x="1416766" y="1416156"/>
                </a:lnTo>
                <a:close/>
              </a:path>
              <a:path w="2458720" h="2458084">
                <a:moveTo>
                  <a:pt x="1480294" y="1479656"/>
                </a:moveTo>
                <a:lnTo>
                  <a:pt x="1461029" y="1479656"/>
                </a:lnTo>
                <a:lnTo>
                  <a:pt x="1511808" y="1530456"/>
                </a:lnTo>
                <a:lnTo>
                  <a:pt x="1531116" y="1530456"/>
                </a:lnTo>
                <a:lnTo>
                  <a:pt x="1480294" y="1479656"/>
                </a:lnTo>
                <a:close/>
              </a:path>
              <a:path w="2458720" h="2458084">
                <a:moveTo>
                  <a:pt x="1531116" y="1530456"/>
                </a:moveTo>
                <a:lnTo>
                  <a:pt x="1511808" y="1530456"/>
                </a:lnTo>
                <a:lnTo>
                  <a:pt x="1518155" y="1536806"/>
                </a:lnTo>
                <a:lnTo>
                  <a:pt x="1537468" y="1536806"/>
                </a:lnTo>
                <a:lnTo>
                  <a:pt x="1531116" y="1530456"/>
                </a:lnTo>
                <a:close/>
              </a:path>
              <a:path w="2458720" h="2458084">
                <a:moveTo>
                  <a:pt x="1537468" y="1536806"/>
                </a:moveTo>
                <a:lnTo>
                  <a:pt x="1518155" y="1536806"/>
                </a:lnTo>
                <a:lnTo>
                  <a:pt x="1558777" y="1577446"/>
                </a:lnTo>
                <a:lnTo>
                  <a:pt x="1578126" y="1577446"/>
                </a:lnTo>
                <a:lnTo>
                  <a:pt x="1537468" y="1536806"/>
                </a:lnTo>
                <a:close/>
              </a:path>
              <a:path w="2458720" h="2458084">
                <a:moveTo>
                  <a:pt x="1578126" y="1577446"/>
                </a:moveTo>
                <a:lnTo>
                  <a:pt x="1558777" y="1577446"/>
                </a:lnTo>
                <a:lnTo>
                  <a:pt x="1568933" y="1587606"/>
                </a:lnTo>
                <a:lnTo>
                  <a:pt x="1588290" y="1587606"/>
                </a:lnTo>
                <a:lnTo>
                  <a:pt x="1578126" y="1577446"/>
                </a:lnTo>
                <a:close/>
              </a:path>
              <a:path w="2458720" h="2458084">
                <a:moveTo>
                  <a:pt x="1588290" y="1587606"/>
                </a:moveTo>
                <a:lnTo>
                  <a:pt x="1568933" y="1587606"/>
                </a:lnTo>
                <a:lnTo>
                  <a:pt x="1577819" y="1596496"/>
                </a:lnTo>
                <a:lnTo>
                  <a:pt x="1597184" y="1596496"/>
                </a:lnTo>
                <a:lnTo>
                  <a:pt x="1588290" y="1587606"/>
                </a:lnTo>
                <a:close/>
              </a:path>
              <a:path w="2458720" h="2458084">
                <a:moveTo>
                  <a:pt x="1597184" y="1596496"/>
                </a:moveTo>
                <a:lnTo>
                  <a:pt x="1577819" y="1596496"/>
                </a:lnTo>
                <a:lnTo>
                  <a:pt x="1596861" y="1615546"/>
                </a:lnTo>
                <a:lnTo>
                  <a:pt x="1616242" y="1615546"/>
                </a:lnTo>
                <a:lnTo>
                  <a:pt x="1597184" y="1596496"/>
                </a:lnTo>
                <a:close/>
              </a:path>
              <a:path w="2458720" h="2458084">
                <a:moveTo>
                  <a:pt x="1616242" y="1615546"/>
                </a:moveTo>
                <a:lnTo>
                  <a:pt x="1596861" y="1615546"/>
                </a:lnTo>
                <a:lnTo>
                  <a:pt x="1600669" y="1619356"/>
                </a:lnTo>
                <a:lnTo>
                  <a:pt x="1620054" y="1619356"/>
                </a:lnTo>
                <a:lnTo>
                  <a:pt x="1616242" y="1615546"/>
                </a:lnTo>
                <a:close/>
              </a:path>
              <a:path w="2458720" h="2458084">
                <a:moveTo>
                  <a:pt x="1620054" y="1619356"/>
                </a:moveTo>
                <a:lnTo>
                  <a:pt x="1600669" y="1619356"/>
                </a:lnTo>
                <a:lnTo>
                  <a:pt x="1609555" y="1628246"/>
                </a:lnTo>
                <a:lnTo>
                  <a:pt x="1628948" y="1628246"/>
                </a:lnTo>
                <a:lnTo>
                  <a:pt x="1620054" y="1619356"/>
                </a:lnTo>
                <a:close/>
              </a:path>
              <a:path w="2458720" h="2458084">
                <a:moveTo>
                  <a:pt x="1628948" y="1628246"/>
                </a:moveTo>
                <a:lnTo>
                  <a:pt x="1609555" y="1628246"/>
                </a:lnTo>
                <a:lnTo>
                  <a:pt x="1615903" y="1634596"/>
                </a:lnTo>
                <a:lnTo>
                  <a:pt x="1635300" y="1634596"/>
                </a:lnTo>
                <a:lnTo>
                  <a:pt x="1628948" y="1628246"/>
                </a:lnTo>
                <a:close/>
              </a:path>
              <a:path w="2458720" h="2458084">
                <a:moveTo>
                  <a:pt x="1635300" y="1634596"/>
                </a:moveTo>
                <a:lnTo>
                  <a:pt x="1615903" y="1634596"/>
                </a:lnTo>
                <a:lnTo>
                  <a:pt x="1628597" y="1647296"/>
                </a:lnTo>
                <a:lnTo>
                  <a:pt x="1648006" y="1647296"/>
                </a:lnTo>
                <a:lnTo>
                  <a:pt x="1635300" y="1634596"/>
                </a:lnTo>
                <a:close/>
              </a:path>
              <a:path w="2458720" h="2458084">
                <a:moveTo>
                  <a:pt x="2259139" y="2258166"/>
                </a:moveTo>
                <a:lnTo>
                  <a:pt x="2239204" y="2258166"/>
                </a:lnTo>
                <a:lnTo>
                  <a:pt x="2438508" y="2457556"/>
                </a:lnTo>
                <a:lnTo>
                  <a:pt x="2458615" y="2457556"/>
                </a:lnTo>
                <a:lnTo>
                  <a:pt x="2259139" y="2258166"/>
                </a:lnTo>
                <a:close/>
              </a:path>
              <a:path w="2458720" h="2458084">
                <a:moveTo>
                  <a:pt x="2256598" y="2255626"/>
                </a:moveTo>
                <a:lnTo>
                  <a:pt x="2236665" y="2255626"/>
                </a:lnTo>
                <a:lnTo>
                  <a:pt x="2237935" y="2256896"/>
                </a:lnTo>
                <a:lnTo>
                  <a:pt x="2257869" y="2256896"/>
                </a:lnTo>
                <a:lnTo>
                  <a:pt x="2256598" y="2255626"/>
                </a:lnTo>
                <a:close/>
              </a:path>
              <a:path w="2458720" h="2458084">
                <a:moveTo>
                  <a:pt x="2252786" y="2251816"/>
                </a:moveTo>
                <a:lnTo>
                  <a:pt x="2232857" y="2251816"/>
                </a:lnTo>
                <a:lnTo>
                  <a:pt x="2235396" y="2254356"/>
                </a:lnTo>
                <a:lnTo>
                  <a:pt x="2255327" y="2254356"/>
                </a:lnTo>
                <a:lnTo>
                  <a:pt x="2252786" y="2251816"/>
                </a:lnTo>
                <a:close/>
              </a:path>
              <a:path w="2458720" h="2458084">
                <a:moveTo>
                  <a:pt x="2250245" y="2249276"/>
                </a:moveTo>
                <a:lnTo>
                  <a:pt x="2230318" y="2249276"/>
                </a:lnTo>
                <a:lnTo>
                  <a:pt x="2231587" y="2250546"/>
                </a:lnTo>
                <a:lnTo>
                  <a:pt x="2251516" y="2250546"/>
                </a:lnTo>
                <a:lnTo>
                  <a:pt x="2250245" y="2249276"/>
                </a:lnTo>
                <a:close/>
              </a:path>
              <a:path w="2458720" h="2458084">
                <a:moveTo>
                  <a:pt x="2246434" y="2245466"/>
                </a:moveTo>
                <a:lnTo>
                  <a:pt x="2226510" y="2245466"/>
                </a:lnTo>
                <a:lnTo>
                  <a:pt x="2229049" y="2248006"/>
                </a:lnTo>
                <a:lnTo>
                  <a:pt x="2248975" y="2248006"/>
                </a:lnTo>
                <a:lnTo>
                  <a:pt x="2246434" y="2245466"/>
                </a:lnTo>
                <a:close/>
              </a:path>
              <a:path w="2458720" h="2458084">
                <a:moveTo>
                  <a:pt x="2243893" y="2242926"/>
                </a:moveTo>
                <a:lnTo>
                  <a:pt x="2223971" y="2242926"/>
                </a:lnTo>
                <a:lnTo>
                  <a:pt x="2225240" y="2244196"/>
                </a:lnTo>
                <a:lnTo>
                  <a:pt x="2245163" y="2244196"/>
                </a:lnTo>
                <a:lnTo>
                  <a:pt x="2243893" y="2242926"/>
                </a:lnTo>
                <a:close/>
              </a:path>
              <a:path w="2458720" h="2458084">
                <a:moveTo>
                  <a:pt x="2240081" y="2239116"/>
                </a:moveTo>
                <a:lnTo>
                  <a:pt x="2220162" y="2239116"/>
                </a:lnTo>
                <a:lnTo>
                  <a:pt x="2222701" y="2241656"/>
                </a:lnTo>
                <a:lnTo>
                  <a:pt x="2242622" y="2241656"/>
                </a:lnTo>
                <a:lnTo>
                  <a:pt x="2240081" y="2239116"/>
                </a:lnTo>
                <a:close/>
              </a:path>
              <a:path w="2458720" h="2458084">
                <a:moveTo>
                  <a:pt x="2237540" y="2236576"/>
                </a:moveTo>
                <a:lnTo>
                  <a:pt x="2217624" y="2236576"/>
                </a:lnTo>
                <a:lnTo>
                  <a:pt x="2218893" y="2237846"/>
                </a:lnTo>
                <a:lnTo>
                  <a:pt x="2238810" y="2237846"/>
                </a:lnTo>
                <a:lnTo>
                  <a:pt x="2237540" y="2236576"/>
                </a:lnTo>
                <a:close/>
              </a:path>
              <a:path w="2458720" h="2458084">
                <a:moveTo>
                  <a:pt x="2233728" y="2232766"/>
                </a:moveTo>
                <a:lnTo>
                  <a:pt x="2213815" y="2232766"/>
                </a:lnTo>
                <a:lnTo>
                  <a:pt x="2216354" y="2235306"/>
                </a:lnTo>
                <a:lnTo>
                  <a:pt x="2236269" y="2235306"/>
                </a:lnTo>
                <a:lnTo>
                  <a:pt x="2233728" y="2232766"/>
                </a:lnTo>
                <a:close/>
              </a:path>
              <a:path w="2458720" h="2458084">
                <a:moveTo>
                  <a:pt x="2231187" y="2230226"/>
                </a:moveTo>
                <a:lnTo>
                  <a:pt x="2211276" y="2230226"/>
                </a:lnTo>
                <a:lnTo>
                  <a:pt x="2212546" y="2231496"/>
                </a:lnTo>
                <a:lnTo>
                  <a:pt x="2232458" y="2231496"/>
                </a:lnTo>
                <a:lnTo>
                  <a:pt x="2231187" y="2230226"/>
                </a:lnTo>
                <a:close/>
              </a:path>
              <a:path w="2458720" h="2458084">
                <a:moveTo>
                  <a:pt x="2227375" y="2226416"/>
                </a:moveTo>
                <a:lnTo>
                  <a:pt x="2207468" y="2226416"/>
                </a:lnTo>
                <a:lnTo>
                  <a:pt x="2210007" y="2228956"/>
                </a:lnTo>
                <a:lnTo>
                  <a:pt x="2229916" y="2228956"/>
                </a:lnTo>
                <a:lnTo>
                  <a:pt x="2227375" y="2226416"/>
                </a:lnTo>
                <a:close/>
              </a:path>
              <a:path w="2458720" h="2458084">
                <a:moveTo>
                  <a:pt x="2224834" y="2223876"/>
                </a:moveTo>
                <a:lnTo>
                  <a:pt x="2204929" y="2223876"/>
                </a:lnTo>
                <a:lnTo>
                  <a:pt x="2206198" y="2225146"/>
                </a:lnTo>
                <a:lnTo>
                  <a:pt x="2226105" y="2225146"/>
                </a:lnTo>
                <a:lnTo>
                  <a:pt x="2224834" y="2223876"/>
                </a:lnTo>
                <a:close/>
              </a:path>
              <a:path w="2458720" h="2458084">
                <a:moveTo>
                  <a:pt x="2221023" y="2220066"/>
                </a:moveTo>
                <a:lnTo>
                  <a:pt x="2201121" y="2220066"/>
                </a:lnTo>
                <a:lnTo>
                  <a:pt x="2203660" y="2222606"/>
                </a:lnTo>
                <a:lnTo>
                  <a:pt x="2223564" y="2222606"/>
                </a:lnTo>
                <a:lnTo>
                  <a:pt x="2221023" y="2220066"/>
                </a:lnTo>
                <a:close/>
              </a:path>
              <a:path w="2458720" h="2458084">
                <a:moveTo>
                  <a:pt x="2218482" y="2217526"/>
                </a:moveTo>
                <a:lnTo>
                  <a:pt x="2198582" y="2217526"/>
                </a:lnTo>
                <a:lnTo>
                  <a:pt x="2199851" y="2218796"/>
                </a:lnTo>
                <a:lnTo>
                  <a:pt x="2219752" y="2218796"/>
                </a:lnTo>
                <a:lnTo>
                  <a:pt x="2218482" y="2217526"/>
                </a:lnTo>
                <a:close/>
              </a:path>
              <a:path w="2458720" h="2458084">
                <a:moveTo>
                  <a:pt x="2214670" y="2213716"/>
                </a:moveTo>
                <a:lnTo>
                  <a:pt x="2194773" y="2213716"/>
                </a:lnTo>
                <a:lnTo>
                  <a:pt x="2197312" y="2216256"/>
                </a:lnTo>
                <a:lnTo>
                  <a:pt x="2217211" y="2216256"/>
                </a:lnTo>
                <a:lnTo>
                  <a:pt x="2214670" y="2213716"/>
                </a:lnTo>
                <a:close/>
              </a:path>
              <a:path w="2458720" h="2458084">
                <a:moveTo>
                  <a:pt x="2212129" y="2211176"/>
                </a:moveTo>
                <a:lnTo>
                  <a:pt x="2192234" y="2211176"/>
                </a:lnTo>
                <a:lnTo>
                  <a:pt x="2193504" y="2212446"/>
                </a:lnTo>
                <a:lnTo>
                  <a:pt x="2213399" y="2212446"/>
                </a:lnTo>
                <a:lnTo>
                  <a:pt x="2212129" y="2211176"/>
                </a:lnTo>
                <a:close/>
              </a:path>
              <a:path w="2458720" h="2458084">
                <a:moveTo>
                  <a:pt x="2208317" y="2207366"/>
                </a:moveTo>
                <a:lnTo>
                  <a:pt x="2188426" y="2207366"/>
                </a:lnTo>
                <a:lnTo>
                  <a:pt x="2190965" y="2209906"/>
                </a:lnTo>
                <a:lnTo>
                  <a:pt x="2210858" y="2209906"/>
                </a:lnTo>
                <a:lnTo>
                  <a:pt x="2208317" y="2207366"/>
                </a:lnTo>
                <a:close/>
              </a:path>
              <a:path w="2458720" h="2458084">
                <a:moveTo>
                  <a:pt x="2205776" y="2204826"/>
                </a:moveTo>
                <a:lnTo>
                  <a:pt x="2185887" y="2204826"/>
                </a:lnTo>
                <a:lnTo>
                  <a:pt x="2187157" y="2206096"/>
                </a:lnTo>
                <a:lnTo>
                  <a:pt x="2207047" y="2206096"/>
                </a:lnTo>
                <a:lnTo>
                  <a:pt x="2205776" y="2204826"/>
                </a:lnTo>
                <a:close/>
              </a:path>
              <a:path w="2458720" h="2458084">
                <a:moveTo>
                  <a:pt x="2201964" y="2201016"/>
                </a:moveTo>
                <a:lnTo>
                  <a:pt x="2182079" y="2201016"/>
                </a:lnTo>
                <a:lnTo>
                  <a:pt x="2184618" y="2203556"/>
                </a:lnTo>
                <a:lnTo>
                  <a:pt x="2204506" y="2203556"/>
                </a:lnTo>
                <a:lnTo>
                  <a:pt x="2201964" y="2201016"/>
                </a:lnTo>
                <a:close/>
              </a:path>
              <a:path w="2458720" h="2458084">
                <a:moveTo>
                  <a:pt x="2199423" y="2198476"/>
                </a:moveTo>
                <a:lnTo>
                  <a:pt x="2179540" y="2198476"/>
                </a:lnTo>
                <a:lnTo>
                  <a:pt x="2180809" y="2199746"/>
                </a:lnTo>
                <a:lnTo>
                  <a:pt x="2200694" y="2199746"/>
                </a:lnTo>
                <a:lnTo>
                  <a:pt x="2199423" y="2198476"/>
                </a:lnTo>
                <a:close/>
              </a:path>
              <a:path w="2458720" h="2458084">
                <a:moveTo>
                  <a:pt x="2195612" y="2194666"/>
                </a:moveTo>
                <a:lnTo>
                  <a:pt x="2175732" y="2194666"/>
                </a:lnTo>
                <a:lnTo>
                  <a:pt x="2178270" y="2197206"/>
                </a:lnTo>
                <a:lnTo>
                  <a:pt x="2198153" y="2197206"/>
                </a:lnTo>
                <a:lnTo>
                  <a:pt x="2195612" y="2194666"/>
                </a:lnTo>
                <a:close/>
              </a:path>
              <a:path w="2458720" h="2458084">
                <a:moveTo>
                  <a:pt x="2193071" y="2192126"/>
                </a:moveTo>
                <a:lnTo>
                  <a:pt x="2173193" y="2192126"/>
                </a:lnTo>
                <a:lnTo>
                  <a:pt x="2174462" y="2193396"/>
                </a:lnTo>
                <a:lnTo>
                  <a:pt x="2194341" y="2193396"/>
                </a:lnTo>
                <a:lnTo>
                  <a:pt x="2193071" y="2192126"/>
                </a:lnTo>
                <a:close/>
              </a:path>
              <a:path w="2458720" h="2458084">
                <a:moveTo>
                  <a:pt x="2189259" y="2188316"/>
                </a:moveTo>
                <a:lnTo>
                  <a:pt x="2169384" y="2188316"/>
                </a:lnTo>
                <a:lnTo>
                  <a:pt x="2171923" y="2190856"/>
                </a:lnTo>
                <a:lnTo>
                  <a:pt x="2191800" y="2190856"/>
                </a:lnTo>
                <a:lnTo>
                  <a:pt x="2189259" y="2188316"/>
                </a:lnTo>
                <a:close/>
              </a:path>
              <a:path w="2458720" h="2458084">
                <a:moveTo>
                  <a:pt x="2186718" y="2185776"/>
                </a:moveTo>
                <a:lnTo>
                  <a:pt x="2166845" y="2185776"/>
                </a:lnTo>
                <a:lnTo>
                  <a:pt x="2168115" y="2187046"/>
                </a:lnTo>
                <a:lnTo>
                  <a:pt x="2187988" y="2187046"/>
                </a:lnTo>
                <a:lnTo>
                  <a:pt x="2186718" y="2185776"/>
                </a:lnTo>
                <a:close/>
              </a:path>
              <a:path w="2458720" h="2458084">
                <a:moveTo>
                  <a:pt x="2182906" y="2181966"/>
                </a:moveTo>
                <a:lnTo>
                  <a:pt x="2163037" y="2181966"/>
                </a:lnTo>
                <a:lnTo>
                  <a:pt x="2165576" y="2184506"/>
                </a:lnTo>
                <a:lnTo>
                  <a:pt x="2185447" y="2184506"/>
                </a:lnTo>
                <a:lnTo>
                  <a:pt x="2182906" y="2181966"/>
                </a:lnTo>
                <a:close/>
              </a:path>
              <a:path w="2458720" h="2458084">
                <a:moveTo>
                  <a:pt x="2180365" y="2179426"/>
                </a:moveTo>
                <a:lnTo>
                  <a:pt x="2160498" y="2179426"/>
                </a:lnTo>
                <a:lnTo>
                  <a:pt x="2161768" y="2180696"/>
                </a:lnTo>
                <a:lnTo>
                  <a:pt x="2181636" y="2180696"/>
                </a:lnTo>
                <a:lnTo>
                  <a:pt x="2180365" y="2179426"/>
                </a:lnTo>
                <a:close/>
              </a:path>
              <a:path w="2458720" h="2458084">
                <a:moveTo>
                  <a:pt x="2176554" y="2175616"/>
                </a:moveTo>
                <a:lnTo>
                  <a:pt x="2156690" y="2175616"/>
                </a:lnTo>
                <a:lnTo>
                  <a:pt x="2159229" y="2178156"/>
                </a:lnTo>
                <a:lnTo>
                  <a:pt x="2179095" y="2178156"/>
                </a:lnTo>
                <a:lnTo>
                  <a:pt x="2176554" y="2175616"/>
                </a:lnTo>
                <a:close/>
              </a:path>
              <a:path w="2458720" h="2458084">
                <a:moveTo>
                  <a:pt x="2174012" y="2173076"/>
                </a:moveTo>
                <a:lnTo>
                  <a:pt x="2154151" y="2173076"/>
                </a:lnTo>
                <a:lnTo>
                  <a:pt x="2155420" y="2174346"/>
                </a:lnTo>
                <a:lnTo>
                  <a:pt x="2175283" y="2174346"/>
                </a:lnTo>
                <a:lnTo>
                  <a:pt x="2174012" y="2173076"/>
                </a:lnTo>
                <a:close/>
              </a:path>
              <a:path w="2458720" h="2458084">
                <a:moveTo>
                  <a:pt x="2170201" y="2169266"/>
                </a:moveTo>
                <a:lnTo>
                  <a:pt x="2150342" y="2169266"/>
                </a:lnTo>
                <a:lnTo>
                  <a:pt x="2152881" y="2171806"/>
                </a:lnTo>
                <a:lnTo>
                  <a:pt x="2172742" y="2171806"/>
                </a:lnTo>
                <a:lnTo>
                  <a:pt x="2170201" y="2169266"/>
                </a:lnTo>
                <a:close/>
              </a:path>
              <a:path w="2458720" h="2458084">
                <a:moveTo>
                  <a:pt x="2167660" y="2166726"/>
                </a:moveTo>
                <a:lnTo>
                  <a:pt x="2147804" y="2166726"/>
                </a:lnTo>
                <a:lnTo>
                  <a:pt x="2149073" y="2167996"/>
                </a:lnTo>
                <a:lnTo>
                  <a:pt x="2168930" y="2167996"/>
                </a:lnTo>
                <a:lnTo>
                  <a:pt x="2167660" y="2166726"/>
                </a:lnTo>
                <a:close/>
              </a:path>
              <a:path w="2458720" h="2458084">
                <a:moveTo>
                  <a:pt x="2161307" y="2160376"/>
                </a:moveTo>
                <a:lnTo>
                  <a:pt x="2141456" y="2160376"/>
                </a:lnTo>
                <a:lnTo>
                  <a:pt x="2146534" y="2165456"/>
                </a:lnTo>
                <a:lnTo>
                  <a:pt x="2166389" y="2165456"/>
                </a:lnTo>
                <a:lnTo>
                  <a:pt x="2161307" y="2160376"/>
                </a:lnTo>
                <a:close/>
              </a:path>
              <a:path w="2458720" h="2458084">
                <a:moveTo>
                  <a:pt x="2157495" y="2156566"/>
                </a:moveTo>
                <a:lnTo>
                  <a:pt x="2137648" y="2156566"/>
                </a:lnTo>
                <a:lnTo>
                  <a:pt x="2140187" y="2159106"/>
                </a:lnTo>
                <a:lnTo>
                  <a:pt x="2160036" y="2159106"/>
                </a:lnTo>
                <a:lnTo>
                  <a:pt x="2157495" y="2156566"/>
                </a:lnTo>
                <a:close/>
              </a:path>
              <a:path w="2458720" h="2458084">
                <a:moveTo>
                  <a:pt x="2154954" y="2154026"/>
                </a:moveTo>
                <a:lnTo>
                  <a:pt x="2135109" y="2154026"/>
                </a:lnTo>
                <a:lnTo>
                  <a:pt x="2136379" y="2155296"/>
                </a:lnTo>
                <a:lnTo>
                  <a:pt x="2156225" y="2155296"/>
                </a:lnTo>
                <a:lnTo>
                  <a:pt x="2154954" y="2154026"/>
                </a:lnTo>
                <a:close/>
              </a:path>
              <a:path w="2458720" h="2458084">
                <a:moveTo>
                  <a:pt x="2151143" y="2150216"/>
                </a:moveTo>
                <a:lnTo>
                  <a:pt x="2131301" y="2150216"/>
                </a:lnTo>
                <a:lnTo>
                  <a:pt x="2133840" y="2152756"/>
                </a:lnTo>
                <a:lnTo>
                  <a:pt x="2153684" y="2152756"/>
                </a:lnTo>
                <a:lnTo>
                  <a:pt x="2151143" y="2150216"/>
                </a:lnTo>
                <a:close/>
              </a:path>
              <a:path w="2458720" h="2458084">
                <a:moveTo>
                  <a:pt x="2148601" y="2147676"/>
                </a:moveTo>
                <a:lnTo>
                  <a:pt x="2128762" y="2147676"/>
                </a:lnTo>
                <a:lnTo>
                  <a:pt x="2130031" y="2148946"/>
                </a:lnTo>
                <a:lnTo>
                  <a:pt x="2149872" y="2148946"/>
                </a:lnTo>
                <a:lnTo>
                  <a:pt x="2148601" y="2147676"/>
                </a:lnTo>
                <a:close/>
              </a:path>
              <a:path w="2458720" h="2458084">
                <a:moveTo>
                  <a:pt x="2144790" y="2143866"/>
                </a:moveTo>
                <a:lnTo>
                  <a:pt x="2124953" y="2143866"/>
                </a:lnTo>
                <a:lnTo>
                  <a:pt x="2127492" y="2146406"/>
                </a:lnTo>
                <a:lnTo>
                  <a:pt x="2147331" y="2146406"/>
                </a:lnTo>
                <a:lnTo>
                  <a:pt x="2144790" y="2143866"/>
                </a:lnTo>
                <a:close/>
              </a:path>
              <a:path w="2458720" h="2458084">
                <a:moveTo>
                  <a:pt x="2142249" y="2141326"/>
                </a:moveTo>
                <a:lnTo>
                  <a:pt x="2122415" y="2141326"/>
                </a:lnTo>
                <a:lnTo>
                  <a:pt x="2123684" y="2142596"/>
                </a:lnTo>
                <a:lnTo>
                  <a:pt x="2143519" y="2142596"/>
                </a:lnTo>
                <a:lnTo>
                  <a:pt x="2142249" y="2141326"/>
                </a:lnTo>
                <a:close/>
              </a:path>
              <a:path w="2458720" h="2458084">
                <a:moveTo>
                  <a:pt x="2138437" y="2137516"/>
                </a:moveTo>
                <a:lnTo>
                  <a:pt x="2118606" y="2137516"/>
                </a:lnTo>
                <a:lnTo>
                  <a:pt x="2121145" y="2140056"/>
                </a:lnTo>
                <a:lnTo>
                  <a:pt x="2140978" y="2140056"/>
                </a:lnTo>
                <a:lnTo>
                  <a:pt x="2138437" y="2137516"/>
                </a:lnTo>
                <a:close/>
              </a:path>
              <a:path w="2458720" h="2458084">
                <a:moveTo>
                  <a:pt x="2135896" y="2134976"/>
                </a:moveTo>
                <a:lnTo>
                  <a:pt x="2116067" y="2134976"/>
                </a:lnTo>
                <a:lnTo>
                  <a:pt x="2117337" y="2136246"/>
                </a:lnTo>
                <a:lnTo>
                  <a:pt x="2137167" y="2136246"/>
                </a:lnTo>
                <a:lnTo>
                  <a:pt x="2135896" y="2134976"/>
                </a:lnTo>
                <a:close/>
              </a:path>
              <a:path w="2458720" h="2458084">
                <a:moveTo>
                  <a:pt x="2132084" y="2131166"/>
                </a:moveTo>
                <a:lnTo>
                  <a:pt x="2112259" y="2131166"/>
                </a:lnTo>
                <a:lnTo>
                  <a:pt x="2114798" y="2133706"/>
                </a:lnTo>
                <a:lnTo>
                  <a:pt x="2134625" y="2133706"/>
                </a:lnTo>
                <a:lnTo>
                  <a:pt x="2132084" y="2131166"/>
                </a:lnTo>
                <a:close/>
              </a:path>
              <a:path w="2458720" h="2458084">
                <a:moveTo>
                  <a:pt x="2129543" y="2128626"/>
                </a:moveTo>
                <a:lnTo>
                  <a:pt x="2109720" y="2128626"/>
                </a:lnTo>
                <a:lnTo>
                  <a:pt x="2110989" y="2129896"/>
                </a:lnTo>
                <a:lnTo>
                  <a:pt x="2130814" y="2129896"/>
                </a:lnTo>
                <a:lnTo>
                  <a:pt x="2129543" y="2128626"/>
                </a:lnTo>
                <a:close/>
              </a:path>
              <a:path w="2458720" h="2458084">
                <a:moveTo>
                  <a:pt x="2125732" y="2124816"/>
                </a:moveTo>
                <a:lnTo>
                  <a:pt x="2105912" y="2124816"/>
                </a:lnTo>
                <a:lnTo>
                  <a:pt x="2108451" y="2127356"/>
                </a:lnTo>
                <a:lnTo>
                  <a:pt x="2128273" y="2127356"/>
                </a:lnTo>
                <a:lnTo>
                  <a:pt x="2125732" y="2124816"/>
                </a:lnTo>
                <a:close/>
              </a:path>
              <a:path w="2458720" h="2458084">
                <a:moveTo>
                  <a:pt x="2123191" y="2122276"/>
                </a:moveTo>
                <a:lnTo>
                  <a:pt x="2103373" y="2122276"/>
                </a:lnTo>
                <a:lnTo>
                  <a:pt x="2104642" y="2123546"/>
                </a:lnTo>
                <a:lnTo>
                  <a:pt x="2124461" y="2123546"/>
                </a:lnTo>
                <a:lnTo>
                  <a:pt x="2123191" y="2122276"/>
                </a:lnTo>
                <a:close/>
              </a:path>
              <a:path w="2458720" h="2458084">
                <a:moveTo>
                  <a:pt x="2119379" y="2118466"/>
                </a:moveTo>
                <a:lnTo>
                  <a:pt x="2099564" y="2118466"/>
                </a:lnTo>
                <a:lnTo>
                  <a:pt x="2102103" y="2121006"/>
                </a:lnTo>
                <a:lnTo>
                  <a:pt x="2121920" y="2121006"/>
                </a:lnTo>
                <a:lnTo>
                  <a:pt x="2119379" y="2118466"/>
                </a:lnTo>
                <a:close/>
              </a:path>
              <a:path w="2458720" h="2458084">
                <a:moveTo>
                  <a:pt x="2116838" y="2115926"/>
                </a:moveTo>
                <a:lnTo>
                  <a:pt x="2097025" y="2115926"/>
                </a:lnTo>
                <a:lnTo>
                  <a:pt x="2098295" y="2117196"/>
                </a:lnTo>
                <a:lnTo>
                  <a:pt x="2118108" y="2117196"/>
                </a:lnTo>
                <a:lnTo>
                  <a:pt x="2116838" y="2115926"/>
                </a:lnTo>
                <a:close/>
              </a:path>
              <a:path w="2458720" h="2458084">
                <a:moveTo>
                  <a:pt x="2113026" y="2112116"/>
                </a:moveTo>
                <a:lnTo>
                  <a:pt x="2093217" y="2112116"/>
                </a:lnTo>
                <a:lnTo>
                  <a:pt x="2095756" y="2114656"/>
                </a:lnTo>
                <a:lnTo>
                  <a:pt x="2115567" y="2114656"/>
                </a:lnTo>
                <a:lnTo>
                  <a:pt x="2113026" y="2112116"/>
                </a:lnTo>
                <a:close/>
              </a:path>
              <a:path w="2458720" h="2458084">
                <a:moveTo>
                  <a:pt x="2110485" y="2109576"/>
                </a:moveTo>
                <a:lnTo>
                  <a:pt x="2090678" y="2109576"/>
                </a:lnTo>
                <a:lnTo>
                  <a:pt x="2091948" y="2110846"/>
                </a:lnTo>
                <a:lnTo>
                  <a:pt x="2111756" y="2110846"/>
                </a:lnTo>
                <a:lnTo>
                  <a:pt x="2110485" y="2109576"/>
                </a:lnTo>
                <a:close/>
              </a:path>
              <a:path w="2458720" h="2458084">
                <a:moveTo>
                  <a:pt x="2106673" y="2105766"/>
                </a:moveTo>
                <a:lnTo>
                  <a:pt x="2086870" y="2105766"/>
                </a:lnTo>
                <a:lnTo>
                  <a:pt x="2089409" y="2108306"/>
                </a:lnTo>
                <a:lnTo>
                  <a:pt x="2109215" y="2108306"/>
                </a:lnTo>
                <a:lnTo>
                  <a:pt x="2106673" y="2105766"/>
                </a:lnTo>
                <a:close/>
              </a:path>
              <a:path w="2458720" h="2458084">
                <a:moveTo>
                  <a:pt x="2104132" y="2103226"/>
                </a:moveTo>
                <a:lnTo>
                  <a:pt x="2084331" y="2103226"/>
                </a:lnTo>
                <a:lnTo>
                  <a:pt x="2085600" y="2104496"/>
                </a:lnTo>
                <a:lnTo>
                  <a:pt x="2105403" y="2104496"/>
                </a:lnTo>
                <a:lnTo>
                  <a:pt x="2104132" y="2103226"/>
                </a:lnTo>
                <a:close/>
              </a:path>
              <a:path w="2458720" h="2458084">
                <a:moveTo>
                  <a:pt x="2097780" y="2096876"/>
                </a:moveTo>
                <a:lnTo>
                  <a:pt x="2077984" y="2096876"/>
                </a:lnTo>
                <a:lnTo>
                  <a:pt x="2083061" y="2101956"/>
                </a:lnTo>
                <a:lnTo>
                  <a:pt x="2102862" y="2101956"/>
                </a:lnTo>
                <a:lnTo>
                  <a:pt x="2097780" y="2096876"/>
                </a:lnTo>
                <a:close/>
              </a:path>
              <a:path w="2458720" h="2458084">
                <a:moveTo>
                  <a:pt x="2091427" y="2090526"/>
                </a:moveTo>
                <a:lnTo>
                  <a:pt x="2071636" y="2090526"/>
                </a:lnTo>
                <a:lnTo>
                  <a:pt x="2076714" y="2095606"/>
                </a:lnTo>
                <a:lnTo>
                  <a:pt x="2096509" y="2095606"/>
                </a:lnTo>
                <a:lnTo>
                  <a:pt x="2091427" y="2090526"/>
                </a:lnTo>
                <a:close/>
              </a:path>
              <a:path w="2458720" h="2458084">
                <a:moveTo>
                  <a:pt x="2085074" y="2084176"/>
                </a:moveTo>
                <a:lnTo>
                  <a:pt x="2065289" y="2084176"/>
                </a:lnTo>
                <a:lnTo>
                  <a:pt x="2070367" y="2089256"/>
                </a:lnTo>
                <a:lnTo>
                  <a:pt x="2090156" y="2089256"/>
                </a:lnTo>
                <a:lnTo>
                  <a:pt x="2085074" y="2084176"/>
                </a:lnTo>
                <a:close/>
              </a:path>
              <a:path w="2458720" h="2458084">
                <a:moveTo>
                  <a:pt x="2078721" y="2077826"/>
                </a:moveTo>
                <a:lnTo>
                  <a:pt x="2058942" y="2077826"/>
                </a:lnTo>
                <a:lnTo>
                  <a:pt x="2064020" y="2082906"/>
                </a:lnTo>
                <a:lnTo>
                  <a:pt x="2083804" y="2082906"/>
                </a:lnTo>
                <a:lnTo>
                  <a:pt x="2078721" y="2077826"/>
                </a:lnTo>
                <a:close/>
              </a:path>
              <a:path w="2458720" h="2458084">
                <a:moveTo>
                  <a:pt x="2072369" y="2071476"/>
                </a:moveTo>
                <a:lnTo>
                  <a:pt x="2052595" y="2071476"/>
                </a:lnTo>
                <a:lnTo>
                  <a:pt x="2057672" y="2076556"/>
                </a:lnTo>
                <a:lnTo>
                  <a:pt x="2077451" y="2076556"/>
                </a:lnTo>
                <a:lnTo>
                  <a:pt x="2072369" y="2071476"/>
                </a:lnTo>
                <a:close/>
              </a:path>
              <a:path w="2458720" h="2458084">
                <a:moveTo>
                  <a:pt x="2066016" y="2065126"/>
                </a:moveTo>
                <a:lnTo>
                  <a:pt x="2046247" y="2065126"/>
                </a:lnTo>
                <a:lnTo>
                  <a:pt x="2051325" y="2070206"/>
                </a:lnTo>
                <a:lnTo>
                  <a:pt x="2071098" y="2070206"/>
                </a:lnTo>
                <a:lnTo>
                  <a:pt x="2066016" y="2065126"/>
                </a:lnTo>
                <a:close/>
              </a:path>
              <a:path w="2458720" h="2458084">
                <a:moveTo>
                  <a:pt x="2059663" y="2058776"/>
                </a:moveTo>
                <a:lnTo>
                  <a:pt x="2039900" y="2058776"/>
                </a:lnTo>
                <a:lnTo>
                  <a:pt x="2044978" y="2063856"/>
                </a:lnTo>
                <a:lnTo>
                  <a:pt x="2064745" y="2063856"/>
                </a:lnTo>
                <a:lnTo>
                  <a:pt x="2059663" y="2058776"/>
                </a:lnTo>
                <a:close/>
              </a:path>
              <a:path w="2458720" h="2458084">
                <a:moveTo>
                  <a:pt x="2054581" y="2053696"/>
                </a:moveTo>
                <a:lnTo>
                  <a:pt x="2034822" y="2053696"/>
                </a:lnTo>
                <a:lnTo>
                  <a:pt x="2038631" y="2057506"/>
                </a:lnTo>
                <a:lnTo>
                  <a:pt x="2058393" y="2057506"/>
                </a:lnTo>
                <a:lnTo>
                  <a:pt x="2054581" y="2053696"/>
                </a:lnTo>
                <a:close/>
              </a:path>
              <a:path w="2458720" h="2458084">
                <a:moveTo>
                  <a:pt x="2048228" y="2047346"/>
                </a:moveTo>
                <a:lnTo>
                  <a:pt x="2028475" y="2047346"/>
                </a:lnTo>
                <a:lnTo>
                  <a:pt x="2033553" y="2052426"/>
                </a:lnTo>
                <a:lnTo>
                  <a:pt x="2053310" y="2052426"/>
                </a:lnTo>
                <a:lnTo>
                  <a:pt x="2048228" y="2047346"/>
                </a:lnTo>
                <a:close/>
              </a:path>
              <a:path w="2458720" h="2458084">
                <a:moveTo>
                  <a:pt x="2041876" y="2040996"/>
                </a:moveTo>
                <a:lnTo>
                  <a:pt x="2022128" y="2040996"/>
                </a:lnTo>
                <a:lnTo>
                  <a:pt x="2027206" y="2046076"/>
                </a:lnTo>
                <a:lnTo>
                  <a:pt x="2046958" y="2046076"/>
                </a:lnTo>
                <a:lnTo>
                  <a:pt x="2041876" y="2040996"/>
                </a:lnTo>
                <a:close/>
              </a:path>
              <a:path w="2458720" h="2458084">
                <a:moveTo>
                  <a:pt x="2035523" y="2034646"/>
                </a:moveTo>
                <a:lnTo>
                  <a:pt x="2015780" y="2034646"/>
                </a:lnTo>
                <a:lnTo>
                  <a:pt x="2020858" y="2039726"/>
                </a:lnTo>
                <a:lnTo>
                  <a:pt x="2040605" y="2039726"/>
                </a:lnTo>
                <a:lnTo>
                  <a:pt x="2035523" y="2034646"/>
                </a:lnTo>
                <a:close/>
              </a:path>
              <a:path w="2458720" h="2458084">
                <a:moveTo>
                  <a:pt x="2029170" y="2028296"/>
                </a:moveTo>
                <a:lnTo>
                  <a:pt x="2009433" y="2028296"/>
                </a:lnTo>
                <a:lnTo>
                  <a:pt x="2014511" y="2033376"/>
                </a:lnTo>
                <a:lnTo>
                  <a:pt x="2034252" y="2033376"/>
                </a:lnTo>
                <a:lnTo>
                  <a:pt x="2029170" y="2028296"/>
                </a:lnTo>
                <a:close/>
              </a:path>
              <a:path w="2458720" h="2458084">
                <a:moveTo>
                  <a:pt x="2022817" y="2021946"/>
                </a:moveTo>
                <a:lnTo>
                  <a:pt x="2003086" y="2021946"/>
                </a:lnTo>
                <a:lnTo>
                  <a:pt x="2008164" y="2027026"/>
                </a:lnTo>
                <a:lnTo>
                  <a:pt x="2027899" y="2027026"/>
                </a:lnTo>
                <a:lnTo>
                  <a:pt x="2022817" y="2021946"/>
                </a:lnTo>
                <a:close/>
              </a:path>
              <a:path w="2458720" h="2458084">
                <a:moveTo>
                  <a:pt x="2016465" y="2015596"/>
                </a:moveTo>
                <a:lnTo>
                  <a:pt x="1996739" y="2015596"/>
                </a:lnTo>
                <a:lnTo>
                  <a:pt x="2001816" y="2020676"/>
                </a:lnTo>
                <a:lnTo>
                  <a:pt x="2021547" y="2020676"/>
                </a:lnTo>
                <a:lnTo>
                  <a:pt x="2016465" y="2015596"/>
                </a:lnTo>
                <a:close/>
              </a:path>
              <a:path w="2458720" h="2458084">
                <a:moveTo>
                  <a:pt x="2010112" y="2009246"/>
                </a:moveTo>
                <a:lnTo>
                  <a:pt x="1990391" y="2009246"/>
                </a:lnTo>
                <a:lnTo>
                  <a:pt x="1995469" y="2014326"/>
                </a:lnTo>
                <a:lnTo>
                  <a:pt x="2015194" y="2014326"/>
                </a:lnTo>
                <a:lnTo>
                  <a:pt x="2010112" y="2009246"/>
                </a:lnTo>
                <a:close/>
              </a:path>
              <a:path w="2458720" h="2458084">
                <a:moveTo>
                  <a:pt x="2003759" y="2002896"/>
                </a:moveTo>
                <a:lnTo>
                  <a:pt x="1984044" y="2002896"/>
                </a:lnTo>
                <a:lnTo>
                  <a:pt x="1989122" y="2007976"/>
                </a:lnTo>
                <a:lnTo>
                  <a:pt x="2008841" y="2007976"/>
                </a:lnTo>
                <a:lnTo>
                  <a:pt x="2003759" y="2002896"/>
                </a:lnTo>
                <a:close/>
              </a:path>
              <a:path w="2458720" h="2458084">
                <a:moveTo>
                  <a:pt x="1997406" y="1996546"/>
                </a:moveTo>
                <a:lnTo>
                  <a:pt x="1977697" y="1996546"/>
                </a:lnTo>
                <a:lnTo>
                  <a:pt x="1982775" y="2001626"/>
                </a:lnTo>
                <a:lnTo>
                  <a:pt x="2002489" y="2001626"/>
                </a:lnTo>
                <a:lnTo>
                  <a:pt x="1997406" y="1996546"/>
                </a:lnTo>
                <a:close/>
              </a:path>
              <a:path w="2458720" h="2458084">
                <a:moveTo>
                  <a:pt x="1991054" y="1990196"/>
                </a:moveTo>
                <a:lnTo>
                  <a:pt x="1971350" y="1990196"/>
                </a:lnTo>
                <a:lnTo>
                  <a:pt x="1976427" y="1995276"/>
                </a:lnTo>
                <a:lnTo>
                  <a:pt x="1996136" y="1995276"/>
                </a:lnTo>
                <a:lnTo>
                  <a:pt x="1991054" y="1990196"/>
                </a:lnTo>
                <a:close/>
              </a:path>
              <a:path w="2458720" h="2458084">
                <a:moveTo>
                  <a:pt x="1984701" y="1983846"/>
                </a:moveTo>
                <a:lnTo>
                  <a:pt x="1965002" y="1983846"/>
                </a:lnTo>
                <a:lnTo>
                  <a:pt x="1970080" y="1988926"/>
                </a:lnTo>
                <a:lnTo>
                  <a:pt x="1989783" y="1988926"/>
                </a:lnTo>
                <a:lnTo>
                  <a:pt x="1984701" y="1983846"/>
                </a:lnTo>
                <a:close/>
              </a:path>
              <a:path w="2458720" h="2458084">
                <a:moveTo>
                  <a:pt x="1978348" y="1977496"/>
                </a:moveTo>
                <a:lnTo>
                  <a:pt x="1958655" y="1977496"/>
                </a:lnTo>
                <a:lnTo>
                  <a:pt x="1963733" y="1982576"/>
                </a:lnTo>
                <a:lnTo>
                  <a:pt x="1983430" y="1982576"/>
                </a:lnTo>
                <a:lnTo>
                  <a:pt x="1978348" y="1977496"/>
                </a:lnTo>
                <a:close/>
              </a:path>
              <a:path w="2458720" h="2458084">
                <a:moveTo>
                  <a:pt x="1971995" y="1971146"/>
                </a:moveTo>
                <a:lnTo>
                  <a:pt x="1952308" y="1971146"/>
                </a:lnTo>
                <a:lnTo>
                  <a:pt x="1957386" y="1976226"/>
                </a:lnTo>
                <a:lnTo>
                  <a:pt x="1977078" y="1976226"/>
                </a:lnTo>
                <a:lnTo>
                  <a:pt x="1971995" y="1971146"/>
                </a:lnTo>
                <a:close/>
              </a:path>
              <a:path w="2458720" h="2458084">
                <a:moveTo>
                  <a:pt x="1965643" y="1964796"/>
                </a:moveTo>
                <a:lnTo>
                  <a:pt x="1945961" y="1964796"/>
                </a:lnTo>
                <a:lnTo>
                  <a:pt x="1951038" y="1969876"/>
                </a:lnTo>
                <a:lnTo>
                  <a:pt x="1970725" y="1969876"/>
                </a:lnTo>
                <a:lnTo>
                  <a:pt x="1965643" y="1964796"/>
                </a:lnTo>
                <a:close/>
              </a:path>
              <a:path w="2458720" h="2458084">
                <a:moveTo>
                  <a:pt x="1959290" y="1958446"/>
                </a:moveTo>
                <a:lnTo>
                  <a:pt x="1939613" y="1958446"/>
                </a:lnTo>
                <a:lnTo>
                  <a:pt x="1944691" y="1963526"/>
                </a:lnTo>
                <a:lnTo>
                  <a:pt x="1964372" y="1963526"/>
                </a:lnTo>
                <a:lnTo>
                  <a:pt x="1959290" y="1958446"/>
                </a:lnTo>
                <a:close/>
              </a:path>
              <a:path w="2458720" h="2458084">
                <a:moveTo>
                  <a:pt x="1952937" y="1952096"/>
                </a:moveTo>
                <a:lnTo>
                  <a:pt x="1933266" y="1952096"/>
                </a:lnTo>
                <a:lnTo>
                  <a:pt x="1938344" y="1957176"/>
                </a:lnTo>
                <a:lnTo>
                  <a:pt x="1958019" y="1957176"/>
                </a:lnTo>
                <a:lnTo>
                  <a:pt x="1952937" y="1952096"/>
                </a:lnTo>
                <a:close/>
              </a:path>
              <a:path w="2458720" h="2458084">
                <a:moveTo>
                  <a:pt x="1946584" y="1945746"/>
                </a:moveTo>
                <a:lnTo>
                  <a:pt x="1926919" y="1945746"/>
                </a:lnTo>
                <a:lnTo>
                  <a:pt x="1931997" y="1950826"/>
                </a:lnTo>
                <a:lnTo>
                  <a:pt x="1951667" y="1950826"/>
                </a:lnTo>
                <a:lnTo>
                  <a:pt x="1946584" y="1945746"/>
                </a:lnTo>
                <a:close/>
              </a:path>
              <a:path w="2458720" h="2458084">
                <a:moveTo>
                  <a:pt x="1940232" y="1939396"/>
                </a:moveTo>
                <a:lnTo>
                  <a:pt x="1920571" y="1939396"/>
                </a:lnTo>
                <a:lnTo>
                  <a:pt x="1925649" y="1944476"/>
                </a:lnTo>
                <a:lnTo>
                  <a:pt x="1945314" y="1944476"/>
                </a:lnTo>
                <a:lnTo>
                  <a:pt x="1940232" y="1939396"/>
                </a:lnTo>
                <a:close/>
              </a:path>
              <a:path w="2458720" h="2458084">
                <a:moveTo>
                  <a:pt x="1933879" y="1933046"/>
                </a:moveTo>
                <a:lnTo>
                  <a:pt x="1914224" y="1933046"/>
                </a:lnTo>
                <a:lnTo>
                  <a:pt x="1919302" y="1938126"/>
                </a:lnTo>
                <a:lnTo>
                  <a:pt x="1938961" y="1938126"/>
                </a:lnTo>
                <a:lnTo>
                  <a:pt x="1933879" y="1933046"/>
                </a:lnTo>
                <a:close/>
              </a:path>
              <a:path w="2458720" h="2458084">
                <a:moveTo>
                  <a:pt x="1927526" y="1926696"/>
                </a:moveTo>
                <a:lnTo>
                  <a:pt x="1907877" y="1926696"/>
                </a:lnTo>
                <a:lnTo>
                  <a:pt x="1912955" y="1931776"/>
                </a:lnTo>
                <a:lnTo>
                  <a:pt x="1932608" y="1931776"/>
                </a:lnTo>
                <a:lnTo>
                  <a:pt x="1927526" y="1926696"/>
                </a:lnTo>
                <a:close/>
              </a:path>
              <a:path w="2458720" h="2458084">
                <a:moveTo>
                  <a:pt x="1921174" y="1920346"/>
                </a:moveTo>
                <a:lnTo>
                  <a:pt x="1901530" y="1920346"/>
                </a:lnTo>
                <a:lnTo>
                  <a:pt x="1906608" y="1925426"/>
                </a:lnTo>
                <a:lnTo>
                  <a:pt x="1926256" y="1925426"/>
                </a:lnTo>
                <a:lnTo>
                  <a:pt x="1921174" y="1920346"/>
                </a:lnTo>
                <a:close/>
              </a:path>
              <a:path w="2458720" h="2458084">
                <a:moveTo>
                  <a:pt x="1914821" y="1913996"/>
                </a:moveTo>
                <a:lnTo>
                  <a:pt x="1895182" y="1913996"/>
                </a:lnTo>
                <a:lnTo>
                  <a:pt x="1900260" y="1919076"/>
                </a:lnTo>
                <a:lnTo>
                  <a:pt x="1919903" y="1919076"/>
                </a:lnTo>
                <a:lnTo>
                  <a:pt x="1914821" y="1913996"/>
                </a:lnTo>
                <a:close/>
              </a:path>
              <a:path w="2458720" h="2458084">
                <a:moveTo>
                  <a:pt x="1908468" y="1907646"/>
                </a:moveTo>
                <a:lnTo>
                  <a:pt x="1888835" y="1907646"/>
                </a:lnTo>
                <a:lnTo>
                  <a:pt x="1893913" y="1912726"/>
                </a:lnTo>
                <a:lnTo>
                  <a:pt x="1913550" y="1912726"/>
                </a:lnTo>
                <a:lnTo>
                  <a:pt x="1908468" y="1907646"/>
                </a:lnTo>
                <a:close/>
              </a:path>
              <a:path w="2458720" h="2458084">
                <a:moveTo>
                  <a:pt x="1902115" y="1901296"/>
                </a:moveTo>
                <a:lnTo>
                  <a:pt x="1882488" y="1901296"/>
                </a:lnTo>
                <a:lnTo>
                  <a:pt x="1887566" y="1906376"/>
                </a:lnTo>
                <a:lnTo>
                  <a:pt x="1907198" y="1906376"/>
                </a:lnTo>
                <a:lnTo>
                  <a:pt x="1902115" y="1901296"/>
                </a:lnTo>
                <a:close/>
              </a:path>
              <a:path w="2458720" h="2458084">
                <a:moveTo>
                  <a:pt x="1895763" y="1894946"/>
                </a:moveTo>
                <a:lnTo>
                  <a:pt x="1876141" y="1894946"/>
                </a:lnTo>
                <a:lnTo>
                  <a:pt x="1881218" y="1900026"/>
                </a:lnTo>
                <a:lnTo>
                  <a:pt x="1900845" y="1900026"/>
                </a:lnTo>
                <a:lnTo>
                  <a:pt x="1895763" y="1894946"/>
                </a:lnTo>
                <a:close/>
              </a:path>
              <a:path w="2458720" h="2458084">
                <a:moveTo>
                  <a:pt x="1889410" y="1888596"/>
                </a:moveTo>
                <a:lnTo>
                  <a:pt x="1869793" y="1888596"/>
                </a:lnTo>
                <a:lnTo>
                  <a:pt x="1874871" y="1893676"/>
                </a:lnTo>
                <a:lnTo>
                  <a:pt x="1894492" y="1893676"/>
                </a:lnTo>
                <a:lnTo>
                  <a:pt x="1889410" y="1888596"/>
                </a:lnTo>
                <a:close/>
              </a:path>
              <a:path w="2458720" h="2458084">
                <a:moveTo>
                  <a:pt x="1883057" y="1882246"/>
                </a:moveTo>
                <a:lnTo>
                  <a:pt x="1863446" y="1882246"/>
                </a:lnTo>
                <a:lnTo>
                  <a:pt x="1868524" y="1887326"/>
                </a:lnTo>
                <a:lnTo>
                  <a:pt x="1888139" y="1887326"/>
                </a:lnTo>
                <a:lnTo>
                  <a:pt x="1883057" y="1882246"/>
                </a:lnTo>
                <a:close/>
              </a:path>
              <a:path w="2458720" h="2458084">
                <a:moveTo>
                  <a:pt x="1876704" y="1875896"/>
                </a:moveTo>
                <a:lnTo>
                  <a:pt x="1857099" y="1875896"/>
                </a:lnTo>
                <a:lnTo>
                  <a:pt x="1862177" y="1880976"/>
                </a:lnTo>
                <a:lnTo>
                  <a:pt x="1881787" y="1880976"/>
                </a:lnTo>
                <a:lnTo>
                  <a:pt x="1876704" y="1875896"/>
                </a:lnTo>
                <a:close/>
              </a:path>
              <a:path w="2458720" h="2458084">
                <a:moveTo>
                  <a:pt x="1870352" y="1869546"/>
                </a:moveTo>
                <a:lnTo>
                  <a:pt x="1850752" y="1869546"/>
                </a:lnTo>
                <a:lnTo>
                  <a:pt x="1855829" y="1874626"/>
                </a:lnTo>
                <a:lnTo>
                  <a:pt x="1875434" y="1874626"/>
                </a:lnTo>
                <a:lnTo>
                  <a:pt x="1870352" y="1869546"/>
                </a:lnTo>
                <a:close/>
              </a:path>
              <a:path w="2458720" h="2458084">
                <a:moveTo>
                  <a:pt x="1863999" y="1863196"/>
                </a:moveTo>
                <a:lnTo>
                  <a:pt x="1844404" y="1863196"/>
                </a:lnTo>
                <a:lnTo>
                  <a:pt x="1849482" y="1868276"/>
                </a:lnTo>
                <a:lnTo>
                  <a:pt x="1869081" y="1868276"/>
                </a:lnTo>
                <a:lnTo>
                  <a:pt x="1863999" y="1863196"/>
                </a:lnTo>
                <a:close/>
              </a:path>
              <a:path w="2458720" h="2458084">
                <a:moveTo>
                  <a:pt x="1857646" y="1856846"/>
                </a:moveTo>
                <a:lnTo>
                  <a:pt x="1838057" y="1856846"/>
                </a:lnTo>
                <a:lnTo>
                  <a:pt x="1843135" y="1861926"/>
                </a:lnTo>
                <a:lnTo>
                  <a:pt x="1862728" y="1861926"/>
                </a:lnTo>
                <a:lnTo>
                  <a:pt x="1857646" y="1856846"/>
                </a:lnTo>
                <a:close/>
              </a:path>
              <a:path w="2458720" h="2458084">
                <a:moveTo>
                  <a:pt x="1649276" y="1648566"/>
                </a:moveTo>
                <a:lnTo>
                  <a:pt x="1629867" y="1648566"/>
                </a:lnTo>
                <a:lnTo>
                  <a:pt x="1836788" y="1855576"/>
                </a:lnTo>
                <a:lnTo>
                  <a:pt x="1856376" y="1855576"/>
                </a:lnTo>
                <a:lnTo>
                  <a:pt x="1649276" y="1648566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0" y="4413360"/>
            <a:ext cx="2439035" cy="2439670"/>
          </a:xfrm>
          <a:custGeom>
            <a:avLst/>
            <a:gdLst/>
            <a:ahLst/>
            <a:cxnLst/>
            <a:rect l="l" t="t" r="r" b="b"/>
            <a:pathLst>
              <a:path w="2439035" h="2439670">
                <a:moveTo>
                  <a:pt x="0" y="0"/>
                </a:moveTo>
                <a:lnTo>
                  <a:pt x="0" y="2429"/>
                </a:lnTo>
                <a:lnTo>
                  <a:pt x="2428" y="2429"/>
                </a:lnTo>
                <a:lnTo>
                  <a:pt x="0" y="0"/>
                </a:lnTo>
                <a:close/>
              </a:path>
              <a:path w="2439035" h="2439670">
                <a:moveTo>
                  <a:pt x="2428" y="2429"/>
                </a:moveTo>
                <a:lnTo>
                  <a:pt x="0" y="2429"/>
                </a:lnTo>
                <a:lnTo>
                  <a:pt x="0" y="8779"/>
                </a:lnTo>
                <a:lnTo>
                  <a:pt x="8775" y="8779"/>
                </a:lnTo>
                <a:lnTo>
                  <a:pt x="2428" y="2429"/>
                </a:lnTo>
                <a:close/>
              </a:path>
              <a:path w="2439035" h="2439670">
                <a:moveTo>
                  <a:pt x="8775" y="8779"/>
                </a:moveTo>
                <a:lnTo>
                  <a:pt x="0" y="8779"/>
                </a:lnTo>
                <a:lnTo>
                  <a:pt x="0" y="15129"/>
                </a:lnTo>
                <a:lnTo>
                  <a:pt x="15122" y="15129"/>
                </a:lnTo>
                <a:lnTo>
                  <a:pt x="8775" y="8779"/>
                </a:lnTo>
                <a:close/>
              </a:path>
              <a:path w="2439035" h="2439670">
                <a:moveTo>
                  <a:pt x="15122" y="15129"/>
                </a:moveTo>
                <a:lnTo>
                  <a:pt x="0" y="15129"/>
                </a:lnTo>
                <a:lnTo>
                  <a:pt x="0" y="20209"/>
                </a:lnTo>
                <a:lnTo>
                  <a:pt x="1270" y="21479"/>
                </a:lnTo>
                <a:lnTo>
                  <a:pt x="21470" y="21479"/>
                </a:lnTo>
                <a:lnTo>
                  <a:pt x="15122" y="15129"/>
                </a:lnTo>
                <a:close/>
              </a:path>
              <a:path w="2439035" h="2439670">
                <a:moveTo>
                  <a:pt x="21470" y="21479"/>
                </a:moveTo>
                <a:lnTo>
                  <a:pt x="1270" y="21479"/>
                </a:lnTo>
                <a:lnTo>
                  <a:pt x="7619" y="27829"/>
                </a:lnTo>
                <a:lnTo>
                  <a:pt x="27817" y="27829"/>
                </a:lnTo>
                <a:lnTo>
                  <a:pt x="21470" y="21479"/>
                </a:lnTo>
                <a:close/>
              </a:path>
              <a:path w="2439035" h="2439670">
                <a:moveTo>
                  <a:pt x="27817" y="27829"/>
                </a:moveTo>
                <a:lnTo>
                  <a:pt x="7620" y="27829"/>
                </a:lnTo>
                <a:lnTo>
                  <a:pt x="13969" y="34179"/>
                </a:lnTo>
                <a:lnTo>
                  <a:pt x="34164" y="34179"/>
                </a:lnTo>
                <a:lnTo>
                  <a:pt x="27817" y="27829"/>
                </a:lnTo>
                <a:close/>
              </a:path>
              <a:path w="2439035" h="2439670">
                <a:moveTo>
                  <a:pt x="34164" y="34179"/>
                </a:moveTo>
                <a:lnTo>
                  <a:pt x="13970" y="34179"/>
                </a:lnTo>
                <a:lnTo>
                  <a:pt x="20319" y="40529"/>
                </a:lnTo>
                <a:lnTo>
                  <a:pt x="40512" y="40529"/>
                </a:lnTo>
                <a:lnTo>
                  <a:pt x="34164" y="34179"/>
                </a:lnTo>
                <a:close/>
              </a:path>
              <a:path w="2439035" h="2439670">
                <a:moveTo>
                  <a:pt x="40512" y="40529"/>
                </a:moveTo>
                <a:lnTo>
                  <a:pt x="20320" y="40529"/>
                </a:lnTo>
                <a:lnTo>
                  <a:pt x="26669" y="46879"/>
                </a:lnTo>
                <a:lnTo>
                  <a:pt x="46859" y="46879"/>
                </a:lnTo>
                <a:lnTo>
                  <a:pt x="40512" y="40529"/>
                </a:lnTo>
                <a:close/>
              </a:path>
              <a:path w="2439035" h="2439670">
                <a:moveTo>
                  <a:pt x="46859" y="46879"/>
                </a:moveTo>
                <a:lnTo>
                  <a:pt x="26670" y="46879"/>
                </a:lnTo>
                <a:lnTo>
                  <a:pt x="33019" y="53229"/>
                </a:lnTo>
                <a:lnTo>
                  <a:pt x="53206" y="53229"/>
                </a:lnTo>
                <a:lnTo>
                  <a:pt x="46859" y="46879"/>
                </a:lnTo>
                <a:close/>
              </a:path>
              <a:path w="2439035" h="2439670">
                <a:moveTo>
                  <a:pt x="53206" y="53229"/>
                </a:moveTo>
                <a:lnTo>
                  <a:pt x="33020" y="53229"/>
                </a:lnTo>
                <a:lnTo>
                  <a:pt x="39369" y="59579"/>
                </a:lnTo>
                <a:lnTo>
                  <a:pt x="59553" y="59579"/>
                </a:lnTo>
                <a:lnTo>
                  <a:pt x="53206" y="53229"/>
                </a:lnTo>
                <a:close/>
              </a:path>
              <a:path w="2439035" h="2439670">
                <a:moveTo>
                  <a:pt x="59553" y="59579"/>
                </a:moveTo>
                <a:lnTo>
                  <a:pt x="39370" y="59579"/>
                </a:lnTo>
                <a:lnTo>
                  <a:pt x="45719" y="65929"/>
                </a:lnTo>
                <a:lnTo>
                  <a:pt x="65901" y="65929"/>
                </a:lnTo>
                <a:lnTo>
                  <a:pt x="59553" y="59579"/>
                </a:lnTo>
                <a:close/>
              </a:path>
              <a:path w="2439035" h="2439670">
                <a:moveTo>
                  <a:pt x="65901" y="65929"/>
                </a:moveTo>
                <a:lnTo>
                  <a:pt x="45720" y="65929"/>
                </a:lnTo>
                <a:lnTo>
                  <a:pt x="52069" y="72279"/>
                </a:lnTo>
                <a:lnTo>
                  <a:pt x="72248" y="72279"/>
                </a:lnTo>
                <a:lnTo>
                  <a:pt x="65901" y="65929"/>
                </a:lnTo>
                <a:close/>
              </a:path>
              <a:path w="2439035" h="2439670">
                <a:moveTo>
                  <a:pt x="72248" y="72279"/>
                </a:moveTo>
                <a:lnTo>
                  <a:pt x="52070" y="72279"/>
                </a:lnTo>
                <a:lnTo>
                  <a:pt x="58419" y="78629"/>
                </a:lnTo>
                <a:lnTo>
                  <a:pt x="78595" y="78629"/>
                </a:lnTo>
                <a:lnTo>
                  <a:pt x="72248" y="72279"/>
                </a:lnTo>
                <a:close/>
              </a:path>
              <a:path w="2439035" h="2439670">
                <a:moveTo>
                  <a:pt x="78595" y="78629"/>
                </a:moveTo>
                <a:lnTo>
                  <a:pt x="58420" y="78629"/>
                </a:lnTo>
                <a:lnTo>
                  <a:pt x="64769" y="84979"/>
                </a:lnTo>
                <a:lnTo>
                  <a:pt x="84942" y="84979"/>
                </a:lnTo>
                <a:lnTo>
                  <a:pt x="78595" y="78629"/>
                </a:lnTo>
                <a:close/>
              </a:path>
              <a:path w="2439035" h="2439670">
                <a:moveTo>
                  <a:pt x="84942" y="84979"/>
                </a:moveTo>
                <a:lnTo>
                  <a:pt x="64770" y="84979"/>
                </a:lnTo>
                <a:lnTo>
                  <a:pt x="71119" y="91329"/>
                </a:lnTo>
                <a:lnTo>
                  <a:pt x="91290" y="91329"/>
                </a:lnTo>
                <a:lnTo>
                  <a:pt x="84942" y="84979"/>
                </a:lnTo>
                <a:close/>
              </a:path>
              <a:path w="2439035" h="2439670">
                <a:moveTo>
                  <a:pt x="91290" y="91329"/>
                </a:moveTo>
                <a:lnTo>
                  <a:pt x="71120" y="91329"/>
                </a:lnTo>
                <a:lnTo>
                  <a:pt x="77469" y="97679"/>
                </a:lnTo>
                <a:lnTo>
                  <a:pt x="97637" y="97679"/>
                </a:lnTo>
                <a:lnTo>
                  <a:pt x="91290" y="91329"/>
                </a:lnTo>
                <a:close/>
              </a:path>
              <a:path w="2439035" h="2439670">
                <a:moveTo>
                  <a:pt x="97637" y="97679"/>
                </a:moveTo>
                <a:lnTo>
                  <a:pt x="77470" y="97679"/>
                </a:lnTo>
                <a:lnTo>
                  <a:pt x="90170" y="110379"/>
                </a:lnTo>
                <a:lnTo>
                  <a:pt x="110331" y="110379"/>
                </a:lnTo>
                <a:lnTo>
                  <a:pt x="97637" y="97679"/>
                </a:lnTo>
                <a:close/>
              </a:path>
              <a:path w="2439035" h="2439670">
                <a:moveTo>
                  <a:pt x="110331" y="110379"/>
                </a:moveTo>
                <a:lnTo>
                  <a:pt x="90170" y="110379"/>
                </a:lnTo>
                <a:lnTo>
                  <a:pt x="102869" y="123079"/>
                </a:lnTo>
                <a:lnTo>
                  <a:pt x="123026" y="123079"/>
                </a:lnTo>
                <a:lnTo>
                  <a:pt x="110331" y="110379"/>
                </a:lnTo>
                <a:close/>
              </a:path>
              <a:path w="2439035" h="2439670">
                <a:moveTo>
                  <a:pt x="123026" y="123079"/>
                </a:moveTo>
                <a:lnTo>
                  <a:pt x="102870" y="123079"/>
                </a:lnTo>
                <a:lnTo>
                  <a:pt x="109219" y="129429"/>
                </a:lnTo>
                <a:lnTo>
                  <a:pt x="129373" y="129429"/>
                </a:lnTo>
                <a:lnTo>
                  <a:pt x="123026" y="123079"/>
                </a:lnTo>
                <a:close/>
              </a:path>
              <a:path w="2439035" h="2439670">
                <a:moveTo>
                  <a:pt x="129373" y="129429"/>
                </a:moveTo>
                <a:lnTo>
                  <a:pt x="109220" y="129429"/>
                </a:lnTo>
                <a:lnTo>
                  <a:pt x="121919" y="142129"/>
                </a:lnTo>
                <a:lnTo>
                  <a:pt x="142068" y="142129"/>
                </a:lnTo>
                <a:lnTo>
                  <a:pt x="129373" y="129429"/>
                </a:lnTo>
                <a:close/>
              </a:path>
              <a:path w="2439035" h="2439670">
                <a:moveTo>
                  <a:pt x="142068" y="142129"/>
                </a:moveTo>
                <a:lnTo>
                  <a:pt x="121920" y="142129"/>
                </a:lnTo>
                <a:lnTo>
                  <a:pt x="134619" y="154829"/>
                </a:lnTo>
                <a:lnTo>
                  <a:pt x="154762" y="154829"/>
                </a:lnTo>
                <a:lnTo>
                  <a:pt x="142068" y="142129"/>
                </a:lnTo>
                <a:close/>
              </a:path>
              <a:path w="2439035" h="2439670">
                <a:moveTo>
                  <a:pt x="154762" y="154829"/>
                </a:moveTo>
                <a:lnTo>
                  <a:pt x="134620" y="154829"/>
                </a:lnTo>
                <a:lnTo>
                  <a:pt x="140969" y="161179"/>
                </a:lnTo>
                <a:lnTo>
                  <a:pt x="161110" y="161179"/>
                </a:lnTo>
                <a:lnTo>
                  <a:pt x="154762" y="154829"/>
                </a:lnTo>
                <a:close/>
              </a:path>
              <a:path w="2439035" h="2439670">
                <a:moveTo>
                  <a:pt x="161110" y="161179"/>
                </a:moveTo>
                <a:lnTo>
                  <a:pt x="140970" y="161179"/>
                </a:lnTo>
                <a:lnTo>
                  <a:pt x="153669" y="173879"/>
                </a:lnTo>
                <a:lnTo>
                  <a:pt x="173804" y="173879"/>
                </a:lnTo>
                <a:lnTo>
                  <a:pt x="161110" y="161179"/>
                </a:lnTo>
                <a:close/>
              </a:path>
              <a:path w="2439035" h="2439670">
                <a:moveTo>
                  <a:pt x="173804" y="173879"/>
                </a:moveTo>
                <a:lnTo>
                  <a:pt x="153670" y="173879"/>
                </a:lnTo>
                <a:lnTo>
                  <a:pt x="160019" y="180229"/>
                </a:lnTo>
                <a:lnTo>
                  <a:pt x="180151" y="180229"/>
                </a:lnTo>
                <a:lnTo>
                  <a:pt x="173804" y="173879"/>
                </a:lnTo>
                <a:close/>
              </a:path>
              <a:path w="2439035" h="2439670">
                <a:moveTo>
                  <a:pt x="180151" y="180229"/>
                </a:moveTo>
                <a:lnTo>
                  <a:pt x="160020" y="180229"/>
                </a:lnTo>
                <a:lnTo>
                  <a:pt x="166369" y="186579"/>
                </a:lnTo>
                <a:lnTo>
                  <a:pt x="186499" y="186579"/>
                </a:lnTo>
                <a:lnTo>
                  <a:pt x="180151" y="180229"/>
                </a:lnTo>
                <a:close/>
              </a:path>
              <a:path w="2439035" h="2439670">
                <a:moveTo>
                  <a:pt x="186499" y="186579"/>
                </a:moveTo>
                <a:lnTo>
                  <a:pt x="166370" y="186579"/>
                </a:lnTo>
                <a:lnTo>
                  <a:pt x="172720" y="192929"/>
                </a:lnTo>
                <a:lnTo>
                  <a:pt x="192846" y="192929"/>
                </a:lnTo>
                <a:lnTo>
                  <a:pt x="186499" y="186579"/>
                </a:lnTo>
                <a:close/>
              </a:path>
              <a:path w="2439035" h="2439670">
                <a:moveTo>
                  <a:pt x="192846" y="192929"/>
                </a:moveTo>
                <a:lnTo>
                  <a:pt x="172720" y="192929"/>
                </a:lnTo>
                <a:lnTo>
                  <a:pt x="179070" y="199279"/>
                </a:lnTo>
                <a:lnTo>
                  <a:pt x="199193" y="199279"/>
                </a:lnTo>
                <a:lnTo>
                  <a:pt x="192846" y="192929"/>
                </a:lnTo>
                <a:close/>
              </a:path>
              <a:path w="2439035" h="2439670">
                <a:moveTo>
                  <a:pt x="199193" y="199279"/>
                </a:moveTo>
                <a:lnTo>
                  <a:pt x="179070" y="199279"/>
                </a:lnTo>
                <a:lnTo>
                  <a:pt x="185419" y="205629"/>
                </a:lnTo>
                <a:lnTo>
                  <a:pt x="205540" y="205629"/>
                </a:lnTo>
                <a:lnTo>
                  <a:pt x="199193" y="199279"/>
                </a:lnTo>
                <a:close/>
              </a:path>
              <a:path w="2439035" h="2439670">
                <a:moveTo>
                  <a:pt x="205540" y="205629"/>
                </a:moveTo>
                <a:lnTo>
                  <a:pt x="185420" y="205629"/>
                </a:lnTo>
                <a:lnTo>
                  <a:pt x="191769" y="211979"/>
                </a:lnTo>
                <a:lnTo>
                  <a:pt x="211888" y="211979"/>
                </a:lnTo>
                <a:lnTo>
                  <a:pt x="205540" y="205629"/>
                </a:lnTo>
                <a:close/>
              </a:path>
              <a:path w="2439035" h="2439670">
                <a:moveTo>
                  <a:pt x="211888" y="211979"/>
                </a:moveTo>
                <a:lnTo>
                  <a:pt x="191770" y="211979"/>
                </a:lnTo>
                <a:lnTo>
                  <a:pt x="198119" y="218329"/>
                </a:lnTo>
                <a:lnTo>
                  <a:pt x="218235" y="218329"/>
                </a:lnTo>
                <a:lnTo>
                  <a:pt x="211888" y="211979"/>
                </a:lnTo>
                <a:close/>
              </a:path>
              <a:path w="2439035" h="2439670">
                <a:moveTo>
                  <a:pt x="218235" y="218329"/>
                </a:moveTo>
                <a:lnTo>
                  <a:pt x="198120" y="218329"/>
                </a:lnTo>
                <a:lnTo>
                  <a:pt x="204469" y="224679"/>
                </a:lnTo>
                <a:lnTo>
                  <a:pt x="224582" y="224679"/>
                </a:lnTo>
                <a:lnTo>
                  <a:pt x="218235" y="218329"/>
                </a:lnTo>
                <a:close/>
              </a:path>
              <a:path w="2439035" h="2439670">
                <a:moveTo>
                  <a:pt x="224582" y="224679"/>
                </a:moveTo>
                <a:lnTo>
                  <a:pt x="204470" y="224679"/>
                </a:lnTo>
                <a:lnTo>
                  <a:pt x="210819" y="231029"/>
                </a:lnTo>
                <a:lnTo>
                  <a:pt x="230929" y="231029"/>
                </a:lnTo>
                <a:lnTo>
                  <a:pt x="224582" y="224679"/>
                </a:lnTo>
                <a:close/>
              </a:path>
              <a:path w="2439035" h="2439670">
                <a:moveTo>
                  <a:pt x="230929" y="231029"/>
                </a:moveTo>
                <a:lnTo>
                  <a:pt x="210820" y="231029"/>
                </a:lnTo>
                <a:lnTo>
                  <a:pt x="217169" y="237379"/>
                </a:lnTo>
                <a:lnTo>
                  <a:pt x="237277" y="237379"/>
                </a:lnTo>
                <a:lnTo>
                  <a:pt x="230929" y="231029"/>
                </a:lnTo>
                <a:close/>
              </a:path>
              <a:path w="2439035" h="2439670">
                <a:moveTo>
                  <a:pt x="237277" y="237379"/>
                </a:moveTo>
                <a:lnTo>
                  <a:pt x="217170" y="237379"/>
                </a:lnTo>
                <a:lnTo>
                  <a:pt x="223519" y="243729"/>
                </a:lnTo>
                <a:lnTo>
                  <a:pt x="243624" y="243729"/>
                </a:lnTo>
                <a:lnTo>
                  <a:pt x="237277" y="237379"/>
                </a:lnTo>
                <a:close/>
              </a:path>
              <a:path w="2439035" h="2439670">
                <a:moveTo>
                  <a:pt x="243624" y="243729"/>
                </a:moveTo>
                <a:lnTo>
                  <a:pt x="223520" y="243729"/>
                </a:lnTo>
                <a:lnTo>
                  <a:pt x="229869" y="250079"/>
                </a:lnTo>
                <a:lnTo>
                  <a:pt x="249971" y="250079"/>
                </a:lnTo>
                <a:lnTo>
                  <a:pt x="243624" y="243729"/>
                </a:lnTo>
                <a:close/>
              </a:path>
              <a:path w="2439035" h="2439670">
                <a:moveTo>
                  <a:pt x="249971" y="250079"/>
                </a:moveTo>
                <a:lnTo>
                  <a:pt x="229870" y="250079"/>
                </a:lnTo>
                <a:lnTo>
                  <a:pt x="236219" y="256429"/>
                </a:lnTo>
                <a:lnTo>
                  <a:pt x="256319" y="256429"/>
                </a:lnTo>
                <a:lnTo>
                  <a:pt x="249971" y="250079"/>
                </a:lnTo>
                <a:close/>
              </a:path>
              <a:path w="2439035" h="2439670">
                <a:moveTo>
                  <a:pt x="256319" y="256429"/>
                </a:moveTo>
                <a:lnTo>
                  <a:pt x="236220" y="256429"/>
                </a:lnTo>
                <a:lnTo>
                  <a:pt x="242569" y="262779"/>
                </a:lnTo>
                <a:lnTo>
                  <a:pt x="262666" y="262779"/>
                </a:lnTo>
                <a:lnTo>
                  <a:pt x="256319" y="256429"/>
                </a:lnTo>
                <a:close/>
              </a:path>
              <a:path w="2439035" h="2439670">
                <a:moveTo>
                  <a:pt x="262666" y="262779"/>
                </a:moveTo>
                <a:lnTo>
                  <a:pt x="242570" y="262779"/>
                </a:lnTo>
                <a:lnTo>
                  <a:pt x="261620" y="281829"/>
                </a:lnTo>
                <a:lnTo>
                  <a:pt x="281708" y="281829"/>
                </a:lnTo>
                <a:lnTo>
                  <a:pt x="262666" y="262779"/>
                </a:lnTo>
                <a:close/>
              </a:path>
              <a:path w="2439035" h="2439670">
                <a:moveTo>
                  <a:pt x="281708" y="281829"/>
                </a:moveTo>
                <a:lnTo>
                  <a:pt x="261620" y="281829"/>
                </a:lnTo>
                <a:lnTo>
                  <a:pt x="274319" y="294529"/>
                </a:lnTo>
                <a:lnTo>
                  <a:pt x="294402" y="294529"/>
                </a:lnTo>
                <a:lnTo>
                  <a:pt x="281708" y="281829"/>
                </a:lnTo>
                <a:close/>
              </a:path>
              <a:path w="2439035" h="2439670">
                <a:moveTo>
                  <a:pt x="294402" y="294529"/>
                </a:moveTo>
                <a:lnTo>
                  <a:pt x="274320" y="294529"/>
                </a:lnTo>
                <a:lnTo>
                  <a:pt x="306069" y="326279"/>
                </a:lnTo>
                <a:lnTo>
                  <a:pt x="326138" y="326279"/>
                </a:lnTo>
                <a:lnTo>
                  <a:pt x="294402" y="294529"/>
                </a:lnTo>
                <a:close/>
              </a:path>
              <a:path w="2439035" h="2439670">
                <a:moveTo>
                  <a:pt x="326138" y="326279"/>
                </a:moveTo>
                <a:lnTo>
                  <a:pt x="306070" y="326279"/>
                </a:lnTo>
                <a:lnTo>
                  <a:pt x="312419" y="332629"/>
                </a:lnTo>
                <a:lnTo>
                  <a:pt x="332486" y="332629"/>
                </a:lnTo>
                <a:lnTo>
                  <a:pt x="326138" y="326279"/>
                </a:lnTo>
                <a:close/>
              </a:path>
              <a:path w="2439035" h="2439670">
                <a:moveTo>
                  <a:pt x="332486" y="332629"/>
                </a:moveTo>
                <a:lnTo>
                  <a:pt x="312420" y="332629"/>
                </a:lnTo>
                <a:lnTo>
                  <a:pt x="331470" y="351679"/>
                </a:lnTo>
                <a:lnTo>
                  <a:pt x="351528" y="351679"/>
                </a:lnTo>
                <a:lnTo>
                  <a:pt x="332486" y="332629"/>
                </a:lnTo>
                <a:close/>
              </a:path>
              <a:path w="2439035" h="2439670">
                <a:moveTo>
                  <a:pt x="351528" y="351679"/>
                </a:moveTo>
                <a:lnTo>
                  <a:pt x="331470" y="351679"/>
                </a:lnTo>
                <a:lnTo>
                  <a:pt x="337819" y="358029"/>
                </a:lnTo>
                <a:lnTo>
                  <a:pt x="357875" y="358029"/>
                </a:lnTo>
                <a:lnTo>
                  <a:pt x="351528" y="351679"/>
                </a:lnTo>
                <a:close/>
              </a:path>
              <a:path w="2439035" h="2439670">
                <a:moveTo>
                  <a:pt x="357875" y="358029"/>
                </a:moveTo>
                <a:lnTo>
                  <a:pt x="337820" y="358029"/>
                </a:lnTo>
                <a:lnTo>
                  <a:pt x="344169" y="364379"/>
                </a:lnTo>
                <a:lnTo>
                  <a:pt x="364222" y="364379"/>
                </a:lnTo>
                <a:lnTo>
                  <a:pt x="357875" y="358029"/>
                </a:lnTo>
                <a:close/>
              </a:path>
              <a:path w="2439035" h="2439670">
                <a:moveTo>
                  <a:pt x="364222" y="364379"/>
                </a:moveTo>
                <a:lnTo>
                  <a:pt x="344170" y="364379"/>
                </a:lnTo>
                <a:lnTo>
                  <a:pt x="350519" y="370729"/>
                </a:lnTo>
                <a:lnTo>
                  <a:pt x="370569" y="370729"/>
                </a:lnTo>
                <a:lnTo>
                  <a:pt x="364222" y="364379"/>
                </a:lnTo>
                <a:close/>
              </a:path>
              <a:path w="2439035" h="2439670">
                <a:moveTo>
                  <a:pt x="370569" y="370729"/>
                </a:moveTo>
                <a:lnTo>
                  <a:pt x="350520" y="370729"/>
                </a:lnTo>
                <a:lnTo>
                  <a:pt x="356869" y="377079"/>
                </a:lnTo>
                <a:lnTo>
                  <a:pt x="376917" y="377079"/>
                </a:lnTo>
                <a:lnTo>
                  <a:pt x="370569" y="370729"/>
                </a:lnTo>
                <a:close/>
              </a:path>
              <a:path w="2439035" h="2439670">
                <a:moveTo>
                  <a:pt x="376917" y="377079"/>
                </a:moveTo>
                <a:lnTo>
                  <a:pt x="356870" y="377079"/>
                </a:lnTo>
                <a:lnTo>
                  <a:pt x="363219" y="383429"/>
                </a:lnTo>
                <a:lnTo>
                  <a:pt x="383264" y="383429"/>
                </a:lnTo>
                <a:lnTo>
                  <a:pt x="376917" y="377079"/>
                </a:lnTo>
                <a:close/>
              </a:path>
              <a:path w="2439035" h="2439670">
                <a:moveTo>
                  <a:pt x="383264" y="383429"/>
                </a:moveTo>
                <a:lnTo>
                  <a:pt x="363220" y="383429"/>
                </a:lnTo>
                <a:lnTo>
                  <a:pt x="375919" y="396129"/>
                </a:lnTo>
                <a:lnTo>
                  <a:pt x="395958" y="396129"/>
                </a:lnTo>
                <a:lnTo>
                  <a:pt x="383264" y="383429"/>
                </a:lnTo>
                <a:close/>
              </a:path>
              <a:path w="2439035" h="2439670">
                <a:moveTo>
                  <a:pt x="395958" y="396129"/>
                </a:moveTo>
                <a:lnTo>
                  <a:pt x="375920" y="396129"/>
                </a:lnTo>
                <a:lnTo>
                  <a:pt x="382269" y="402479"/>
                </a:lnTo>
                <a:lnTo>
                  <a:pt x="402306" y="402479"/>
                </a:lnTo>
                <a:lnTo>
                  <a:pt x="395958" y="396129"/>
                </a:lnTo>
                <a:close/>
              </a:path>
              <a:path w="2439035" h="2439670">
                <a:moveTo>
                  <a:pt x="402306" y="402479"/>
                </a:moveTo>
                <a:lnTo>
                  <a:pt x="382270" y="402479"/>
                </a:lnTo>
                <a:lnTo>
                  <a:pt x="388619" y="408829"/>
                </a:lnTo>
                <a:lnTo>
                  <a:pt x="408653" y="408829"/>
                </a:lnTo>
                <a:lnTo>
                  <a:pt x="402306" y="402479"/>
                </a:lnTo>
                <a:close/>
              </a:path>
              <a:path w="2439035" h="2439670">
                <a:moveTo>
                  <a:pt x="408653" y="408829"/>
                </a:moveTo>
                <a:lnTo>
                  <a:pt x="388620" y="408829"/>
                </a:lnTo>
                <a:lnTo>
                  <a:pt x="394969" y="415179"/>
                </a:lnTo>
                <a:lnTo>
                  <a:pt x="415000" y="415179"/>
                </a:lnTo>
                <a:lnTo>
                  <a:pt x="408653" y="408829"/>
                </a:lnTo>
                <a:close/>
              </a:path>
              <a:path w="2439035" h="2439670">
                <a:moveTo>
                  <a:pt x="415000" y="415179"/>
                </a:moveTo>
                <a:lnTo>
                  <a:pt x="394970" y="415179"/>
                </a:lnTo>
                <a:lnTo>
                  <a:pt x="401320" y="421529"/>
                </a:lnTo>
                <a:lnTo>
                  <a:pt x="421347" y="421529"/>
                </a:lnTo>
                <a:lnTo>
                  <a:pt x="415000" y="415179"/>
                </a:lnTo>
                <a:close/>
              </a:path>
              <a:path w="2439035" h="2439670">
                <a:moveTo>
                  <a:pt x="421347" y="421529"/>
                </a:moveTo>
                <a:lnTo>
                  <a:pt x="401320" y="421529"/>
                </a:lnTo>
                <a:lnTo>
                  <a:pt x="407669" y="427879"/>
                </a:lnTo>
                <a:lnTo>
                  <a:pt x="427695" y="427879"/>
                </a:lnTo>
                <a:lnTo>
                  <a:pt x="421347" y="421529"/>
                </a:lnTo>
                <a:close/>
              </a:path>
              <a:path w="2439035" h="2439670">
                <a:moveTo>
                  <a:pt x="427695" y="427879"/>
                </a:moveTo>
                <a:lnTo>
                  <a:pt x="407670" y="427879"/>
                </a:lnTo>
                <a:lnTo>
                  <a:pt x="414019" y="434229"/>
                </a:lnTo>
                <a:lnTo>
                  <a:pt x="434042" y="434229"/>
                </a:lnTo>
                <a:lnTo>
                  <a:pt x="427695" y="427879"/>
                </a:lnTo>
                <a:close/>
              </a:path>
              <a:path w="2439035" h="2439670">
                <a:moveTo>
                  <a:pt x="434042" y="434229"/>
                </a:moveTo>
                <a:lnTo>
                  <a:pt x="414020" y="434229"/>
                </a:lnTo>
                <a:lnTo>
                  <a:pt x="420369" y="440579"/>
                </a:lnTo>
                <a:lnTo>
                  <a:pt x="440389" y="440579"/>
                </a:lnTo>
                <a:lnTo>
                  <a:pt x="434042" y="434229"/>
                </a:lnTo>
                <a:close/>
              </a:path>
              <a:path w="2439035" h="2439670">
                <a:moveTo>
                  <a:pt x="440389" y="440579"/>
                </a:moveTo>
                <a:lnTo>
                  <a:pt x="420370" y="440579"/>
                </a:lnTo>
                <a:lnTo>
                  <a:pt x="426719" y="446929"/>
                </a:lnTo>
                <a:lnTo>
                  <a:pt x="446736" y="446929"/>
                </a:lnTo>
                <a:lnTo>
                  <a:pt x="440389" y="440579"/>
                </a:lnTo>
                <a:close/>
              </a:path>
              <a:path w="2439035" h="2439670">
                <a:moveTo>
                  <a:pt x="446736" y="446929"/>
                </a:moveTo>
                <a:lnTo>
                  <a:pt x="426720" y="446929"/>
                </a:lnTo>
                <a:lnTo>
                  <a:pt x="433069" y="453279"/>
                </a:lnTo>
                <a:lnTo>
                  <a:pt x="453084" y="453279"/>
                </a:lnTo>
                <a:lnTo>
                  <a:pt x="446736" y="446929"/>
                </a:lnTo>
                <a:close/>
              </a:path>
              <a:path w="2439035" h="2439670">
                <a:moveTo>
                  <a:pt x="453084" y="453279"/>
                </a:moveTo>
                <a:lnTo>
                  <a:pt x="433070" y="453279"/>
                </a:lnTo>
                <a:lnTo>
                  <a:pt x="439419" y="459629"/>
                </a:lnTo>
                <a:lnTo>
                  <a:pt x="459431" y="459629"/>
                </a:lnTo>
                <a:lnTo>
                  <a:pt x="453084" y="453279"/>
                </a:lnTo>
                <a:close/>
              </a:path>
              <a:path w="2439035" h="2439670">
                <a:moveTo>
                  <a:pt x="459431" y="459629"/>
                </a:moveTo>
                <a:lnTo>
                  <a:pt x="439420" y="459629"/>
                </a:lnTo>
                <a:lnTo>
                  <a:pt x="445769" y="465979"/>
                </a:lnTo>
                <a:lnTo>
                  <a:pt x="465778" y="465979"/>
                </a:lnTo>
                <a:lnTo>
                  <a:pt x="459431" y="459629"/>
                </a:lnTo>
                <a:close/>
              </a:path>
              <a:path w="2439035" h="2439670">
                <a:moveTo>
                  <a:pt x="465778" y="465979"/>
                </a:moveTo>
                <a:lnTo>
                  <a:pt x="445770" y="465979"/>
                </a:lnTo>
                <a:lnTo>
                  <a:pt x="452119" y="472329"/>
                </a:lnTo>
                <a:lnTo>
                  <a:pt x="472126" y="472329"/>
                </a:lnTo>
                <a:lnTo>
                  <a:pt x="465778" y="465979"/>
                </a:lnTo>
                <a:close/>
              </a:path>
              <a:path w="2439035" h="2439670">
                <a:moveTo>
                  <a:pt x="472126" y="472329"/>
                </a:moveTo>
                <a:lnTo>
                  <a:pt x="452120" y="472329"/>
                </a:lnTo>
                <a:lnTo>
                  <a:pt x="458469" y="478679"/>
                </a:lnTo>
                <a:lnTo>
                  <a:pt x="478473" y="478679"/>
                </a:lnTo>
                <a:lnTo>
                  <a:pt x="472126" y="472329"/>
                </a:lnTo>
                <a:close/>
              </a:path>
              <a:path w="2439035" h="2439670">
                <a:moveTo>
                  <a:pt x="478473" y="478679"/>
                </a:moveTo>
                <a:lnTo>
                  <a:pt x="458470" y="478679"/>
                </a:lnTo>
                <a:lnTo>
                  <a:pt x="464819" y="485029"/>
                </a:lnTo>
                <a:lnTo>
                  <a:pt x="484820" y="485029"/>
                </a:lnTo>
                <a:lnTo>
                  <a:pt x="478473" y="478679"/>
                </a:lnTo>
                <a:close/>
              </a:path>
              <a:path w="2439035" h="2439670">
                <a:moveTo>
                  <a:pt x="484820" y="485029"/>
                </a:moveTo>
                <a:lnTo>
                  <a:pt x="464820" y="485029"/>
                </a:lnTo>
                <a:lnTo>
                  <a:pt x="471169" y="491379"/>
                </a:lnTo>
                <a:lnTo>
                  <a:pt x="491167" y="491379"/>
                </a:lnTo>
                <a:lnTo>
                  <a:pt x="484820" y="485029"/>
                </a:lnTo>
                <a:close/>
              </a:path>
              <a:path w="2439035" h="2439670">
                <a:moveTo>
                  <a:pt x="491167" y="491379"/>
                </a:moveTo>
                <a:lnTo>
                  <a:pt x="471170" y="491379"/>
                </a:lnTo>
                <a:lnTo>
                  <a:pt x="477519" y="497729"/>
                </a:lnTo>
                <a:lnTo>
                  <a:pt x="497515" y="497729"/>
                </a:lnTo>
                <a:lnTo>
                  <a:pt x="491167" y="491379"/>
                </a:lnTo>
                <a:close/>
              </a:path>
              <a:path w="2439035" h="2439670">
                <a:moveTo>
                  <a:pt x="497515" y="497729"/>
                </a:moveTo>
                <a:lnTo>
                  <a:pt x="477520" y="497729"/>
                </a:lnTo>
                <a:lnTo>
                  <a:pt x="483869" y="504079"/>
                </a:lnTo>
                <a:lnTo>
                  <a:pt x="503862" y="504079"/>
                </a:lnTo>
                <a:lnTo>
                  <a:pt x="497515" y="497729"/>
                </a:lnTo>
                <a:close/>
              </a:path>
              <a:path w="2439035" h="2439670">
                <a:moveTo>
                  <a:pt x="503862" y="504079"/>
                </a:moveTo>
                <a:lnTo>
                  <a:pt x="483870" y="504079"/>
                </a:lnTo>
                <a:lnTo>
                  <a:pt x="490219" y="510429"/>
                </a:lnTo>
                <a:lnTo>
                  <a:pt x="510209" y="510429"/>
                </a:lnTo>
                <a:lnTo>
                  <a:pt x="503862" y="504079"/>
                </a:lnTo>
                <a:close/>
              </a:path>
              <a:path w="2439035" h="2439670">
                <a:moveTo>
                  <a:pt x="510209" y="510429"/>
                </a:moveTo>
                <a:lnTo>
                  <a:pt x="490220" y="510429"/>
                </a:lnTo>
                <a:lnTo>
                  <a:pt x="496569" y="516779"/>
                </a:lnTo>
                <a:lnTo>
                  <a:pt x="516556" y="516779"/>
                </a:lnTo>
                <a:lnTo>
                  <a:pt x="510209" y="510429"/>
                </a:lnTo>
                <a:close/>
              </a:path>
              <a:path w="2439035" h="2439670">
                <a:moveTo>
                  <a:pt x="516556" y="516779"/>
                </a:moveTo>
                <a:lnTo>
                  <a:pt x="496570" y="516779"/>
                </a:lnTo>
                <a:lnTo>
                  <a:pt x="502919" y="523129"/>
                </a:lnTo>
                <a:lnTo>
                  <a:pt x="522904" y="523129"/>
                </a:lnTo>
                <a:lnTo>
                  <a:pt x="516556" y="516779"/>
                </a:lnTo>
                <a:close/>
              </a:path>
              <a:path w="2439035" h="2439670">
                <a:moveTo>
                  <a:pt x="522904" y="523129"/>
                </a:moveTo>
                <a:lnTo>
                  <a:pt x="502920" y="523129"/>
                </a:lnTo>
                <a:lnTo>
                  <a:pt x="509269" y="529479"/>
                </a:lnTo>
                <a:lnTo>
                  <a:pt x="529251" y="529479"/>
                </a:lnTo>
                <a:lnTo>
                  <a:pt x="522904" y="523129"/>
                </a:lnTo>
                <a:close/>
              </a:path>
              <a:path w="2439035" h="2439670">
                <a:moveTo>
                  <a:pt x="529251" y="529479"/>
                </a:moveTo>
                <a:lnTo>
                  <a:pt x="509270" y="529479"/>
                </a:lnTo>
                <a:lnTo>
                  <a:pt x="515619" y="535829"/>
                </a:lnTo>
                <a:lnTo>
                  <a:pt x="535598" y="535829"/>
                </a:lnTo>
                <a:lnTo>
                  <a:pt x="529251" y="529479"/>
                </a:lnTo>
                <a:close/>
              </a:path>
              <a:path w="2439035" h="2439670">
                <a:moveTo>
                  <a:pt x="535598" y="535829"/>
                </a:moveTo>
                <a:lnTo>
                  <a:pt x="515620" y="535829"/>
                </a:lnTo>
                <a:lnTo>
                  <a:pt x="521969" y="542179"/>
                </a:lnTo>
                <a:lnTo>
                  <a:pt x="541945" y="542179"/>
                </a:lnTo>
                <a:lnTo>
                  <a:pt x="535598" y="535829"/>
                </a:lnTo>
                <a:close/>
              </a:path>
              <a:path w="2439035" h="2439670">
                <a:moveTo>
                  <a:pt x="541945" y="542179"/>
                </a:moveTo>
                <a:lnTo>
                  <a:pt x="521969" y="542179"/>
                </a:lnTo>
                <a:lnTo>
                  <a:pt x="534669" y="554879"/>
                </a:lnTo>
                <a:lnTo>
                  <a:pt x="554640" y="554879"/>
                </a:lnTo>
                <a:lnTo>
                  <a:pt x="541945" y="542179"/>
                </a:lnTo>
                <a:close/>
              </a:path>
              <a:path w="2439035" h="2439670">
                <a:moveTo>
                  <a:pt x="554640" y="554879"/>
                </a:moveTo>
                <a:lnTo>
                  <a:pt x="534670" y="554879"/>
                </a:lnTo>
                <a:lnTo>
                  <a:pt x="541019" y="561229"/>
                </a:lnTo>
                <a:lnTo>
                  <a:pt x="560987" y="561229"/>
                </a:lnTo>
                <a:lnTo>
                  <a:pt x="554640" y="554879"/>
                </a:lnTo>
                <a:close/>
              </a:path>
              <a:path w="2439035" h="2439670">
                <a:moveTo>
                  <a:pt x="560987" y="561229"/>
                </a:moveTo>
                <a:lnTo>
                  <a:pt x="541020" y="561229"/>
                </a:lnTo>
                <a:lnTo>
                  <a:pt x="547369" y="567579"/>
                </a:lnTo>
                <a:lnTo>
                  <a:pt x="567335" y="567579"/>
                </a:lnTo>
                <a:lnTo>
                  <a:pt x="560987" y="561229"/>
                </a:lnTo>
                <a:close/>
              </a:path>
              <a:path w="2439035" h="2439670">
                <a:moveTo>
                  <a:pt x="567335" y="567579"/>
                </a:moveTo>
                <a:lnTo>
                  <a:pt x="547370" y="567579"/>
                </a:lnTo>
                <a:lnTo>
                  <a:pt x="553719" y="573929"/>
                </a:lnTo>
                <a:lnTo>
                  <a:pt x="573682" y="573929"/>
                </a:lnTo>
                <a:lnTo>
                  <a:pt x="567335" y="567579"/>
                </a:lnTo>
                <a:close/>
              </a:path>
              <a:path w="2439035" h="2439670">
                <a:moveTo>
                  <a:pt x="573682" y="573929"/>
                </a:moveTo>
                <a:lnTo>
                  <a:pt x="553720" y="573929"/>
                </a:lnTo>
                <a:lnTo>
                  <a:pt x="560069" y="580279"/>
                </a:lnTo>
                <a:lnTo>
                  <a:pt x="580029" y="580279"/>
                </a:lnTo>
                <a:lnTo>
                  <a:pt x="573682" y="573929"/>
                </a:lnTo>
                <a:close/>
              </a:path>
              <a:path w="2439035" h="2439670">
                <a:moveTo>
                  <a:pt x="580029" y="580279"/>
                </a:moveTo>
                <a:lnTo>
                  <a:pt x="560070" y="580279"/>
                </a:lnTo>
                <a:lnTo>
                  <a:pt x="566419" y="586629"/>
                </a:lnTo>
                <a:lnTo>
                  <a:pt x="586376" y="586629"/>
                </a:lnTo>
                <a:lnTo>
                  <a:pt x="580029" y="580279"/>
                </a:lnTo>
                <a:close/>
              </a:path>
              <a:path w="2439035" h="2439670">
                <a:moveTo>
                  <a:pt x="586376" y="586629"/>
                </a:moveTo>
                <a:lnTo>
                  <a:pt x="566420" y="586629"/>
                </a:lnTo>
                <a:lnTo>
                  <a:pt x="572769" y="592979"/>
                </a:lnTo>
                <a:lnTo>
                  <a:pt x="592724" y="592979"/>
                </a:lnTo>
                <a:lnTo>
                  <a:pt x="586376" y="586629"/>
                </a:lnTo>
                <a:close/>
              </a:path>
              <a:path w="2439035" h="2439670">
                <a:moveTo>
                  <a:pt x="592724" y="592979"/>
                </a:moveTo>
                <a:lnTo>
                  <a:pt x="572770" y="592979"/>
                </a:lnTo>
                <a:lnTo>
                  <a:pt x="579119" y="599329"/>
                </a:lnTo>
                <a:lnTo>
                  <a:pt x="599071" y="599329"/>
                </a:lnTo>
                <a:lnTo>
                  <a:pt x="592724" y="592979"/>
                </a:lnTo>
                <a:close/>
              </a:path>
              <a:path w="2439035" h="2439670">
                <a:moveTo>
                  <a:pt x="599071" y="599329"/>
                </a:moveTo>
                <a:lnTo>
                  <a:pt x="579120" y="599329"/>
                </a:lnTo>
                <a:lnTo>
                  <a:pt x="585469" y="605679"/>
                </a:lnTo>
                <a:lnTo>
                  <a:pt x="605418" y="605679"/>
                </a:lnTo>
                <a:lnTo>
                  <a:pt x="599071" y="599329"/>
                </a:lnTo>
                <a:close/>
              </a:path>
              <a:path w="2439035" h="2439670">
                <a:moveTo>
                  <a:pt x="605418" y="605679"/>
                </a:moveTo>
                <a:lnTo>
                  <a:pt x="585470" y="605679"/>
                </a:lnTo>
                <a:lnTo>
                  <a:pt x="591819" y="612029"/>
                </a:lnTo>
                <a:lnTo>
                  <a:pt x="611765" y="612029"/>
                </a:lnTo>
                <a:lnTo>
                  <a:pt x="605418" y="605679"/>
                </a:lnTo>
                <a:close/>
              </a:path>
              <a:path w="2439035" h="2439670">
                <a:moveTo>
                  <a:pt x="611765" y="612029"/>
                </a:moveTo>
                <a:lnTo>
                  <a:pt x="591820" y="612029"/>
                </a:lnTo>
                <a:lnTo>
                  <a:pt x="598169" y="618379"/>
                </a:lnTo>
                <a:lnTo>
                  <a:pt x="618113" y="618379"/>
                </a:lnTo>
                <a:lnTo>
                  <a:pt x="611765" y="612029"/>
                </a:lnTo>
                <a:close/>
              </a:path>
              <a:path w="2439035" h="2439670">
                <a:moveTo>
                  <a:pt x="618113" y="618379"/>
                </a:moveTo>
                <a:lnTo>
                  <a:pt x="598170" y="618379"/>
                </a:lnTo>
                <a:lnTo>
                  <a:pt x="604519" y="624729"/>
                </a:lnTo>
                <a:lnTo>
                  <a:pt x="624460" y="624729"/>
                </a:lnTo>
                <a:lnTo>
                  <a:pt x="618113" y="618379"/>
                </a:lnTo>
                <a:close/>
              </a:path>
              <a:path w="2439035" h="2439670">
                <a:moveTo>
                  <a:pt x="624460" y="624729"/>
                </a:moveTo>
                <a:lnTo>
                  <a:pt x="604520" y="624729"/>
                </a:lnTo>
                <a:lnTo>
                  <a:pt x="617219" y="637429"/>
                </a:lnTo>
                <a:lnTo>
                  <a:pt x="637154" y="637429"/>
                </a:lnTo>
                <a:lnTo>
                  <a:pt x="624460" y="624729"/>
                </a:lnTo>
                <a:close/>
              </a:path>
              <a:path w="2439035" h="2439670">
                <a:moveTo>
                  <a:pt x="637154" y="637429"/>
                </a:moveTo>
                <a:lnTo>
                  <a:pt x="617220" y="637429"/>
                </a:lnTo>
                <a:lnTo>
                  <a:pt x="623569" y="643779"/>
                </a:lnTo>
                <a:lnTo>
                  <a:pt x="643502" y="643779"/>
                </a:lnTo>
                <a:lnTo>
                  <a:pt x="637154" y="637429"/>
                </a:lnTo>
                <a:close/>
              </a:path>
              <a:path w="2439035" h="2439670">
                <a:moveTo>
                  <a:pt x="643502" y="643779"/>
                </a:moveTo>
                <a:lnTo>
                  <a:pt x="623570" y="643779"/>
                </a:lnTo>
                <a:lnTo>
                  <a:pt x="629919" y="650129"/>
                </a:lnTo>
                <a:lnTo>
                  <a:pt x="649849" y="650129"/>
                </a:lnTo>
                <a:lnTo>
                  <a:pt x="643502" y="643779"/>
                </a:lnTo>
                <a:close/>
              </a:path>
              <a:path w="2439035" h="2439670">
                <a:moveTo>
                  <a:pt x="649849" y="650129"/>
                </a:moveTo>
                <a:lnTo>
                  <a:pt x="629920" y="650129"/>
                </a:lnTo>
                <a:lnTo>
                  <a:pt x="642619" y="662829"/>
                </a:lnTo>
                <a:lnTo>
                  <a:pt x="662544" y="662829"/>
                </a:lnTo>
                <a:lnTo>
                  <a:pt x="649849" y="650129"/>
                </a:lnTo>
                <a:close/>
              </a:path>
              <a:path w="2439035" h="2439670">
                <a:moveTo>
                  <a:pt x="662544" y="662829"/>
                </a:moveTo>
                <a:lnTo>
                  <a:pt x="642620" y="662829"/>
                </a:lnTo>
                <a:lnTo>
                  <a:pt x="648969" y="669179"/>
                </a:lnTo>
                <a:lnTo>
                  <a:pt x="668891" y="669179"/>
                </a:lnTo>
                <a:lnTo>
                  <a:pt x="662544" y="662829"/>
                </a:lnTo>
                <a:close/>
              </a:path>
              <a:path w="2439035" h="2439670">
                <a:moveTo>
                  <a:pt x="668891" y="669179"/>
                </a:moveTo>
                <a:lnTo>
                  <a:pt x="648970" y="669179"/>
                </a:lnTo>
                <a:lnTo>
                  <a:pt x="655319" y="675529"/>
                </a:lnTo>
                <a:lnTo>
                  <a:pt x="675238" y="675529"/>
                </a:lnTo>
                <a:lnTo>
                  <a:pt x="668891" y="669179"/>
                </a:lnTo>
                <a:close/>
              </a:path>
              <a:path w="2439035" h="2439670">
                <a:moveTo>
                  <a:pt x="675238" y="675529"/>
                </a:moveTo>
                <a:lnTo>
                  <a:pt x="655320" y="675529"/>
                </a:lnTo>
                <a:lnTo>
                  <a:pt x="661669" y="681879"/>
                </a:lnTo>
                <a:lnTo>
                  <a:pt x="681585" y="681879"/>
                </a:lnTo>
                <a:lnTo>
                  <a:pt x="675238" y="675529"/>
                </a:lnTo>
                <a:close/>
              </a:path>
              <a:path w="2439035" h="2439670">
                <a:moveTo>
                  <a:pt x="681585" y="681879"/>
                </a:moveTo>
                <a:lnTo>
                  <a:pt x="661670" y="681879"/>
                </a:lnTo>
                <a:lnTo>
                  <a:pt x="668020" y="688229"/>
                </a:lnTo>
                <a:lnTo>
                  <a:pt x="687933" y="688229"/>
                </a:lnTo>
                <a:lnTo>
                  <a:pt x="681585" y="681879"/>
                </a:lnTo>
                <a:close/>
              </a:path>
              <a:path w="2439035" h="2439670">
                <a:moveTo>
                  <a:pt x="687933" y="688229"/>
                </a:moveTo>
                <a:lnTo>
                  <a:pt x="668020" y="688229"/>
                </a:lnTo>
                <a:lnTo>
                  <a:pt x="674369" y="694579"/>
                </a:lnTo>
                <a:lnTo>
                  <a:pt x="694280" y="694579"/>
                </a:lnTo>
                <a:lnTo>
                  <a:pt x="687933" y="688229"/>
                </a:lnTo>
                <a:close/>
              </a:path>
              <a:path w="2439035" h="2439670">
                <a:moveTo>
                  <a:pt x="694280" y="694579"/>
                </a:moveTo>
                <a:lnTo>
                  <a:pt x="674370" y="694579"/>
                </a:lnTo>
                <a:lnTo>
                  <a:pt x="680719" y="700929"/>
                </a:lnTo>
                <a:lnTo>
                  <a:pt x="700627" y="700929"/>
                </a:lnTo>
                <a:lnTo>
                  <a:pt x="694280" y="694579"/>
                </a:lnTo>
                <a:close/>
              </a:path>
              <a:path w="2439035" h="2439670">
                <a:moveTo>
                  <a:pt x="700627" y="700929"/>
                </a:moveTo>
                <a:lnTo>
                  <a:pt x="680720" y="700929"/>
                </a:lnTo>
                <a:lnTo>
                  <a:pt x="687069" y="707279"/>
                </a:lnTo>
                <a:lnTo>
                  <a:pt x="706974" y="707279"/>
                </a:lnTo>
                <a:lnTo>
                  <a:pt x="700627" y="700929"/>
                </a:lnTo>
                <a:close/>
              </a:path>
              <a:path w="2439035" h="2439670">
                <a:moveTo>
                  <a:pt x="706974" y="707279"/>
                </a:moveTo>
                <a:lnTo>
                  <a:pt x="687070" y="707279"/>
                </a:lnTo>
                <a:lnTo>
                  <a:pt x="693419" y="713629"/>
                </a:lnTo>
                <a:lnTo>
                  <a:pt x="713322" y="713629"/>
                </a:lnTo>
                <a:lnTo>
                  <a:pt x="706974" y="707279"/>
                </a:lnTo>
                <a:close/>
              </a:path>
              <a:path w="2439035" h="2439670">
                <a:moveTo>
                  <a:pt x="713322" y="713629"/>
                </a:moveTo>
                <a:lnTo>
                  <a:pt x="693420" y="713629"/>
                </a:lnTo>
                <a:lnTo>
                  <a:pt x="706119" y="726329"/>
                </a:lnTo>
                <a:lnTo>
                  <a:pt x="726016" y="726329"/>
                </a:lnTo>
                <a:lnTo>
                  <a:pt x="713322" y="713629"/>
                </a:lnTo>
                <a:close/>
              </a:path>
              <a:path w="2439035" h="2439670">
                <a:moveTo>
                  <a:pt x="726016" y="726329"/>
                </a:moveTo>
                <a:lnTo>
                  <a:pt x="706120" y="726329"/>
                </a:lnTo>
                <a:lnTo>
                  <a:pt x="712469" y="732679"/>
                </a:lnTo>
                <a:lnTo>
                  <a:pt x="732363" y="732679"/>
                </a:lnTo>
                <a:lnTo>
                  <a:pt x="726016" y="726329"/>
                </a:lnTo>
                <a:close/>
              </a:path>
              <a:path w="2439035" h="2439670">
                <a:moveTo>
                  <a:pt x="732363" y="732679"/>
                </a:moveTo>
                <a:lnTo>
                  <a:pt x="712470" y="732679"/>
                </a:lnTo>
                <a:lnTo>
                  <a:pt x="718819" y="739029"/>
                </a:lnTo>
                <a:lnTo>
                  <a:pt x="738711" y="739029"/>
                </a:lnTo>
                <a:lnTo>
                  <a:pt x="732363" y="732679"/>
                </a:lnTo>
                <a:close/>
              </a:path>
              <a:path w="2439035" h="2439670">
                <a:moveTo>
                  <a:pt x="738711" y="739029"/>
                </a:moveTo>
                <a:lnTo>
                  <a:pt x="718820" y="739029"/>
                </a:lnTo>
                <a:lnTo>
                  <a:pt x="725169" y="745379"/>
                </a:lnTo>
                <a:lnTo>
                  <a:pt x="745058" y="745379"/>
                </a:lnTo>
                <a:lnTo>
                  <a:pt x="738711" y="739029"/>
                </a:lnTo>
                <a:close/>
              </a:path>
              <a:path w="2439035" h="2439670">
                <a:moveTo>
                  <a:pt x="745058" y="745379"/>
                </a:moveTo>
                <a:lnTo>
                  <a:pt x="725170" y="745379"/>
                </a:lnTo>
                <a:lnTo>
                  <a:pt x="731519" y="751729"/>
                </a:lnTo>
                <a:lnTo>
                  <a:pt x="751405" y="751729"/>
                </a:lnTo>
                <a:lnTo>
                  <a:pt x="745058" y="745379"/>
                </a:lnTo>
                <a:close/>
              </a:path>
              <a:path w="2439035" h="2439670">
                <a:moveTo>
                  <a:pt x="751405" y="751729"/>
                </a:moveTo>
                <a:lnTo>
                  <a:pt x="731520" y="751729"/>
                </a:lnTo>
                <a:lnTo>
                  <a:pt x="737869" y="758079"/>
                </a:lnTo>
                <a:lnTo>
                  <a:pt x="757752" y="758079"/>
                </a:lnTo>
                <a:lnTo>
                  <a:pt x="751405" y="751729"/>
                </a:lnTo>
                <a:close/>
              </a:path>
              <a:path w="2439035" h="2439670">
                <a:moveTo>
                  <a:pt x="757752" y="758079"/>
                </a:moveTo>
                <a:lnTo>
                  <a:pt x="737870" y="758079"/>
                </a:lnTo>
                <a:lnTo>
                  <a:pt x="744219" y="764429"/>
                </a:lnTo>
                <a:lnTo>
                  <a:pt x="764100" y="764429"/>
                </a:lnTo>
                <a:lnTo>
                  <a:pt x="757752" y="758079"/>
                </a:lnTo>
                <a:close/>
              </a:path>
              <a:path w="2439035" h="2439670">
                <a:moveTo>
                  <a:pt x="764100" y="764429"/>
                </a:moveTo>
                <a:lnTo>
                  <a:pt x="744220" y="764429"/>
                </a:lnTo>
                <a:lnTo>
                  <a:pt x="750569" y="770779"/>
                </a:lnTo>
                <a:lnTo>
                  <a:pt x="770447" y="770779"/>
                </a:lnTo>
                <a:lnTo>
                  <a:pt x="764100" y="764429"/>
                </a:lnTo>
                <a:close/>
              </a:path>
              <a:path w="2439035" h="2439670">
                <a:moveTo>
                  <a:pt x="770447" y="770779"/>
                </a:moveTo>
                <a:lnTo>
                  <a:pt x="750570" y="770779"/>
                </a:lnTo>
                <a:lnTo>
                  <a:pt x="756919" y="777129"/>
                </a:lnTo>
                <a:lnTo>
                  <a:pt x="776794" y="777129"/>
                </a:lnTo>
                <a:lnTo>
                  <a:pt x="770447" y="770779"/>
                </a:lnTo>
                <a:close/>
              </a:path>
              <a:path w="2439035" h="2439670">
                <a:moveTo>
                  <a:pt x="776794" y="777129"/>
                </a:moveTo>
                <a:lnTo>
                  <a:pt x="756920" y="777129"/>
                </a:lnTo>
                <a:lnTo>
                  <a:pt x="763269" y="783479"/>
                </a:lnTo>
                <a:lnTo>
                  <a:pt x="783142" y="783479"/>
                </a:lnTo>
                <a:lnTo>
                  <a:pt x="776794" y="777129"/>
                </a:lnTo>
                <a:close/>
              </a:path>
              <a:path w="2439035" h="2439670">
                <a:moveTo>
                  <a:pt x="783142" y="783479"/>
                </a:moveTo>
                <a:lnTo>
                  <a:pt x="763270" y="783479"/>
                </a:lnTo>
                <a:lnTo>
                  <a:pt x="775969" y="796179"/>
                </a:lnTo>
                <a:lnTo>
                  <a:pt x="795836" y="796179"/>
                </a:lnTo>
                <a:lnTo>
                  <a:pt x="783142" y="783479"/>
                </a:lnTo>
                <a:close/>
              </a:path>
              <a:path w="2439035" h="2439670">
                <a:moveTo>
                  <a:pt x="795836" y="796179"/>
                </a:moveTo>
                <a:lnTo>
                  <a:pt x="775970" y="796179"/>
                </a:lnTo>
                <a:lnTo>
                  <a:pt x="788669" y="808879"/>
                </a:lnTo>
                <a:lnTo>
                  <a:pt x="808531" y="808879"/>
                </a:lnTo>
                <a:lnTo>
                  <a:pt x="795836" y="796179"/>
                </a:lnTo>
                <a:close/>
              </a:path>
              <a:path w="2439035" h="2439670">
                <a:moveTo>
                  <a:pt x="808531" y="808879"/>
                </a:moveTo>
                <a:lnTo>
                  <a:pt x="788670" y="808879"/>
                </a:lnTo>
                <a:lnTo>
                  <a:pt x="795019" y="815229"/>
                </a:lnTo>
                <a:lnTo>
                  <a:pt x="814878" y="815229"/>
                </a:lnTo>
                <a:lnTo>
                  <a:pt x="808531" y="808879"/>
                </a:lnTo>
                <a:close/>
              </a:path>
              <a:path w="2439035" h="2439670">
                <a:moveTo>
                  <a:pt x="814878" y="815229"/>
                </a:moveTo>
                <a:lnTo>
                  <a:pt x="795020" y="815229"/>
                </a:lnTo>
                <a:lnTo>
                  <a:pt x="815340" y="835549"/>
                </a:lnTo>
                <a:lnTo>
                  <a:pt x="835189" y="835549"/>
                </a:lnTo>
                <a:lnTo>
                  <a:pt x="814878" y="815229"/>
                </a:lnTo>
                <a:close/>
              </a:path>
              <a:path w="2439035" h="2439670">
                <a:moveTo>
                  <a:pt x="835189" y="835549"/>
                </a:moveTo>
                <a:lnTo>
                  <a:pt x="815340" y="835549"/>
                </a:lnTo>
                <a:lnTo>
                  <a:pt x="821690" y="841899"/>
                </a:lnTo>
                <a:lnTo>
                  <a:pt x="841536" y="841899"/>
                </a:lnTo>
                <a:lnTo>
                  <a:pt x="835189" y="835549"/>
                </a:lnTo>
                <a:close/>
              </a:path>
              <a:path w="2439035" h="2439670">
                <a:moveTo>
                  <a:pt x="841536" y="841899"/>
                </a:moveTo>
                <a:lnTo>
                  <a:pt x="821690" y="841899"/>
                </a:lnTo>
                <a:lnTo>
                  <a:pt x="876300" y="896509"/>
                </a:lnTo>
                <a:lnTo>
                  <a:pt x="896123" y="896509"/>
                </a:lnTo>
                <a:lnTo>
                  <a:pt x="841536" y="841899"/>
                </a:lnTo>
                <a:close/>
              </a:path>
              <a:path w="2439035" h="2439670">
                <a:moveTo>
                  <a:pt x="896123" y="896509"/>
                </a:moveTo>
                <a:lnTo>
                  <a:pt x="876300" y="896509"/>
                </a:lnTo>
                <a:lnTo>
                  <a:pt x="908050" y="928259"/>
                </a:lnTo>
                <a:lnTo>
                  <a:pt x="927859" y="928259"/>
                </a:lnTo>
                <a:lnTo>
                  <a:pt x="896123" y="896509"/>
                </a:lnTo>
                <a:close/>
              </a:path>
              <a:path w="2439035" h="2439670">
                <a:moveTo>
                  <a:pt x="927859" y="928259"/>
                </a:moveTo>
                <a:lnTo>
                  <a:pt x="908050" y="928259"/>
                </a:lnTo>
                <a:lnTo>
                  <a:pt x="920750" y="940959"/>
                </a:lnTo>
                <a:lnTo>
                  <a:pt x="940554" y="940959"/>
                </a:lnTo>
                <a:lnTo>
                  <a:pt x="927859" y="928259"/>
                </a:lnTo>
                <a:close/>
              </a:path>
              <a:path w="2439035" h="2439670">
                <a:moveTo>
                  <a:pt x="940554" y="940959"/>
                </a:moveTo>
                <a:lnTo>
                  <a:pt x="920750" y="940959"/>
                </a:lnTo>
                <a:lnTo>
                  <a:pt x="929639" y="949849"/>
                </a:lnTo>
                <a:lnTo>
                  <a:pt x="949440" y="949849"/>
                </a:lnTo>
                <a:lnTo>
                  <a:pt x="940554" y="940959"/>
                </a:lnTo>
                <a:close/>
              </a:path>
              <a:path w="2439035" h="2439670">
                <a:moveTo>
                  <a:pt x="949440" y="949849"/>
                </a:moveTo>
                <a:lnTo>
                  <a:pt x="929640" y="949849"/>
                </a:lnTo>
                <a:lnTo>
                  <a:pt x="946149" y="966359"/>
                </a:lnTo>
                <a:lnTo>
                  <a:pt x="965943" y="966359"/>
                </a:lnTo>
                <a:lnTo>
                  <a:pt x="949440" y="949849"/>
                </a:lnTo>
                <a:close/>
              </a:path>
              <a:path w="2439035" h="2439670">
                <a:moveTo>
                  <a:pt x="965943" y="966359"/>
                </a:moveTo>
                <a:lnTo>
                  <a:pt x="946150" y="966359"/>
                </a:lnTo>
                <a:lnTo>
                  <a:pt x="958850" y="979059"/>
                </a:lnTo>
                <a:lnTo>
                  <a:pt x="978637" y="979059"/>
                </a:lnTo>
                <a:lnTo>
                  <a:pt x="965943" y="966359"/>
                </a:lnTo>
                <a:close/>
              </a:path>
              <a:path w="2439035" h="2439670">
                <a:moveTo>
                  <a:pt x="978637" y="979059"/>
                </a:moveTo>
                <a:lnTo>
                  <a:pt x="958850" y="979059"/>
                </a:lnTo>
                <a:lnTo>
                  <a:pt x="965200" y="985409"/>
                </a:lnTo>
                <a:lnTo>
                  <a:pt x="984985" y="985409"/>
                </a:lnTo>
                <a:lnTo>
                  <a:pt x="978637" y="979059"/>
                </a:lnTo>
                <a:close/>
              </a:path>
              <a:path w="2439035" h="2439670">
                <a:moveTo>
                  <a:pt x="984985" y="985409"/>
                </a:moveTo>
                <a:lnTo>
                  <a:pt x="965200" y="985409"/>
                </a:lnTo>
                <a:lnTo>
                  <a:pt x="977900" y="998109"/>
                </a:lnTo>
                <a:lnTo>
                  <a:pt x="997679" y="998109"/>
                </a:lnTo>
                <a:lnTo>
                  <a:pt x="984985" y="985409"/>
                </a:lnTo>
                <a:close/>
              </a:path>
              <a:path w="2439035" h="2439670">
                <a:moveTo>
                  <a:pt x="997679" y="998109"/>
                </a:moveTo>
                <a:lnTo>
                  <a:pt x="977900" y="998109"/>
                </a:lnTo>
                <a:lnTo>
                  <a:pt x="980440" y="1000649"/>
                </a:lnTo>
                <a:lnTo>
                  <a:pt x="1000218" y="1000649"/>
                </a:lnTo>
                <a:lnTo>
                  <a:pt x="997679" y="998109"/>
                </a:lnTo>
                <a:close/>
              </a:path>
              <a:path w="2439035" h="2439670">
                <a:moveTo>
                  <a:pt x="1000218" y="1000649"/>
                </a:moveTo>
                <a:lnTo>
                  <a:pt x="980440" y="1000649"/>
                </a:lnTo>
                <a:lnTo>
                  <a:pt x="984250" y="1004459"/>
                </a:lnTo>
                <a:lnTo>
                  <a:pt x="1004026" y="1004459"/>
                </a:lnTo>
                <a:lnTo>
                  <a:pt x="1000218" y="1000649"/>
                </a:lnTo>
                <a:close/>
              </a:path>
              <a:path w="2439035" h="2439670">
                <a:moveTo>
                  <a:pt x="1004026" y="1004459"/>
                </a:moveTo>
                <a:lnTo>
                  <a:pt x="984250" y="1004459"/>
                </a:lnTo>
                <a:lnTo>
                  <a:pt x="986790" y="1006999"/>
                </a:lnTo>
                <a:lnTo>
                  <a:pt x="1006565" y="1006999"/>
                </a:lnTo>
                <a:lnTo>
                  <a:pt x="1004026" y="1004459"/>
                </a:lnTo>
                <a:close/>
              </a:path>
              <a:path w="2439035" h="2439670">
                <a:moveTo>
                  <a:pt x="1006565" y="1006999"/>
                </a:moveTo>
                <a:lnTo>
                  <a:pt x="986790" y="1006999"/>
                </a:lnTo>
                <a:lnTo>
                  <a:pt x="993140" y="1013349"/>
                </a:lnTo>
                <a:lnTo>
                  <a:pt x="1012913" y="1013349"/>
                </a:lnTo>
                <a:lnTo>
                  <a:pt x="1006565" y="1006999"/>
                </a:lnTo>
                <a:close/>
              </a:path>
              <a:path w="2439035" h="2439670">
                <a:moveTo>
                  <a:pt x="1012913" y="1013349"/>
                </a:moveTo>
                <a:lnTo>
                  <a:pt x="993140" y="1013349"/>
                </a:lnTo>
                <a:lnTo>
                  <a:pt x="996950" y="1017159"/>
                </a:lnTo>
                <a:lnTo>
                  <a:pt x="1016721" y="1017159"/>
                </a:lnTo>
                <a:lnTo>
                  <a:pt x="1012913" y="1013349"/>
                </a:lnTo>
                <a:close/>
              </a:path>
              <a:path w="2439035" h="2439670">
                <a:moveTo>
                  <a:pt x="1016721" y="1017159"/>
                </a:moveTo>
                <a:lnTo>
                  <a:pt x="996950" y="1017159"/>
                </a:lnTo>
                <a:lnTo>
                  <a:pt x="1003300" y="1023509"/>
                </a:lnTo>
                <a:lnTo>
                  <a:pt x="1023068" y="1023509"/>
                </a:lnTo>
                <a:lnTo>
                  <a:pt x="1016721" y="1017159"/>
                </a:lnTo>
                <a:close/>
              </a:path>
              <a:path w="2439035" h="2439670">
                <a:moveTo>
                  <a:pt x="1023068" y="1023509"/>
                </a:moveTo>
                <a:lnTo>
                  <a:pt x="1003300" y="1023509"/>
                </a:lnTo>
                <a:lnTo>
                  <a:pt x="1009649" y="1029859"/>
                </a:lnTo>
                <a:lnTo>
                  <a:pt x="1029415" y="1029859"/>
                </a:lnTo>
                <a:lnTo>
                  <a:pt x="1023068" y="1023509"/>
                </a:lnTo>
                <a:close/>
              </a:path>
              <a:path w="2439035" h="2439670">
                <a:moveTo>
                  <a:pt x="1029415" y="1029859"/>
                </a:moveTo>
                <a:lnTo>
                  <a:pt x="1009650" y="1029859"/>
                </a:lnTo>
                <a:lnTo>
                  <a:pt x="1015999" y="1036209"/>
                </a:lnTo>
                <a:lnTo>
                  <a:pt x="1035763" y="1036209"/>
                </a:lnTo>
                <a:lnTo>
                  <a:pt x="1029415" y="1029859"/>
                </a:lnTo>
                <a:close/>
              </a:path>
              <a:path w="2439035" h="2439670">
                <a:moveTo>
                  <a:pt x="1035763" y="1036209"/>
                </a:moveTo>
                <a:lnTo>
                  <a:pt x="1016000" y="1036209"/>
                </a:lnTo>
                <a:lnTo>
                  <a:pt x="1018539" y="1038749"/>
                </a:lnTo>
                <a:lnTo>
                  <a:pt x="1038302" y="1038749"/>
                </a:lnTo>
                <a:lnTo>
                  <a:pt x="1035763" y="1036209"/>
                </a:lnTo>
                <a:close/>
              </a:path>
              <a:path w="2439035" h="2439670">
                <a:moveTo>
                  <a:pt x="1038302" y="1038749"/>
                </a:moveTo>
                <a:lnTo>
                  <a:pt x="1018540" y="1038749"/>
                </a:lnTo>
                <a:lnTo>
                  <a:pt x="1024889" y="1045099"/>
                </a:lnTo>
                <a:lnTo>
                  <a:pt x="1044649" y="1045099"/>
                </a:lnTo>
                <a:lnTo>
                  <a:pt x="1038302" y="1038749"/>
                </a:lnTo>
                <a:close/>
              </a:path>
              <a:path w="2439035" h="2439670">
                <a:moveTo>
                  <a:pt x="1044649" y="1045099"/>
                </a:moveTo>
                <a:lnTo>
                  <a:pt x="1024890" y="1045099"/>
                </a:lnTo>
                <a:lnTo>
                  <a:pt x="1028699" y="1048909"/>
                </a:lnTo>
                <a:lnTo>
                  <a:pt x="1048457" y="1048909"/>
                </a:lnTo>
                <a:lnTo>
                  <a:pt x="1044649" y="1045099"/>
                </a:lnTo>
                <a:close/>
              </a:path>
              <a:path w="2439035" h="2439670">
                <a:moveTo>
                  <a:pt x="1048457" y="1048909"/>
                </a:moveTo>
                <a:lnTo>
                  <a:pt x="1028700" y="1048909"/>
                </a:lnTo>
                <a:lnTo>
                  <a:pt x="1031239" y="1051449"/>
                </a:lnTo>
                <a:lnTo>
                  <a:pt x="1050996" y="1051449"/>
                </a:lnTo>
                <a:lnTo>
                  <a:pt x="1048457" y="1048909"/>
                </a:lnTo>
                <a:close/>
              </a:path>
              <a:path w="2439035" h="2439670">
                <a:moveTo>
                  <a:pt x="1050996" y="1051449"/>
                </a:moveTo>
                <a:lnTo>
                  <a:pt x="1031240" y="1051449"/>
                </a:lnTo>
                <a:lnTo>
                  <a:pt x="1041400" y="1061609"/>
                </a:lnTo>
                <a:lnTo>
                  <a:pt x="1061152" y="1061609"/>
                </a:lnTo>
                <a:lnTo>
                  <a:pt x="1050996" y="1051449"/>
                </a:lnTo>
                <a:close/>
              </a:path>
              <a:path w="2439035" h="2439670">
                <a:moveTo>
                  <a:pt x="1061152" y="1061609"/>
                </a:moveTo>
                <a:lnTo>
                  <a:pt x="1041400" y="1061609"/>
                </a:lnTo>
                <a:lnTo>
                  <a:pt x="1060450" y="1080659"/>
                </a:lnTo>
                <a:lnTo>
                  <a:pt x="1080194" y="1080659"/>
                </a:lnTo>
                <a:lnTo>
                  <a:pt x="1061152" y="1061609"/>
                </a:lnTo>
                <a:close/>
              </a:path>
              <a:path w="2439035" h="2439670">
                <a:moveTo>
                  <a:pt x="1080194" y="1080659"/>
                </a:moveTo>
                <a:lnTo>
                  <a:pt x="1060450" y="1080659"/>
                </a:lnTo>
                <a:lnTo>
                  <a:pt x="1069339" y="1089549"/>
                </a:lnTo>
                <a:lnTo>
                  <a:pt x="1089080" y="1089549"/>
                </a:lnTo>
                <a:lnTo>
                  <a:pt x="1080194" y="1080659"/>
                </a:lnTo>
                <a:close/>
              </a:path>
              <a:path w="2439035" h="2439670">
                <a:moveTo>
                  <a:pt x="1089080" y="1089549"/>
                </a:moveTo>
                <a:lnTo>
                  <a:pt x="1069340" y="1089549"/>
                </a:lnTo>
                <a:lnTo>
                  <a:pt x="1073150" y="1093359"/>
                </a:lnTo>
                <a:lnTo>
                  <a:pt x="1092888" y="1093359"/>
                </a:lnTo>
                <a:lnTo>
                  <a:pt x="1089080" y="1089549"/>
                </a:lnTo>
                <a:close/>
              </a:path>
              <a:path w="2439035" h="2439670">
                <a:moveTo>
                  <a:pt x="1092888" y="1093359"/>
                </a:moveTo>
                <a:lnTo>
                  <a:pt x="1073150" y="1093359"/>
                </a:lnTo>
                <a:lnTo>
                  <a:pt x="1075690" y="1095899"/>
                </a:lnTo>
                <a:lnTo>
                  <a:pt x="1095427" y="1095899"/>
                </a:lnTo>
                <a:lnTo>
                  <a:pt x="1092888" y="1093359"/>
                </a:lnTo>
                <a:close/>
              </a:path>
              <a:path w="2439035" h="2439670">
                <a:moveTo>
                  <a:pt x="1095427" y="1095899"/>
                </a:moveTo>
                <a:lnTo>
                  <a:pt x="1075690" y="1095899"/>
                </a:lnTo>
                <a:lnTo>
                  <a:pt x="1082040" y="1102249"/>
                </a:lnTo>
                <a:lnTo>
                  <a:pt x="1101774" y="1102249"/>
                </a:lnTo>
                <a:lnTo>
                  <a:pt x="1095427" y="1095899"/>
                </a:lnTo>
                <a:close/>
              </a:path>
              <a:path w="2439035" h="2439670">
                <a:moveTo>
                  <a:pt x="1101774" y="1102249"/>
                </a:moveTo>
                <a:lnTo>
                  <a:pt x="1082040" y="1102249"/>
                </a:lnTo>
                <a:lnTo>
                  <a:pt x="1101090" y="1121299"/>
                </a:lnTo>
                <a:lnTo>
                  <a:pt x="1120816" y="1121299"/>
                </a:lnTo>
                <a:lnTo>
                  <a:pt x="1101774" y="1102249"/>
                </a:lnTo>
                <a:close/>
              </a:path>
              <a:path w="2439035" h="2439670">
                <a:moveTo>
                  <a:pt x="1120816" y="1121299"/>
                </a:moveTo>
                <a:lnTo>
                  <a:pt x="1101090" y="1121299"/>
                </a:lnTo>
                <a:lnTo>
                  <a:pt x="1143000" y="1163209"/>
                </a:lnTo>
                <a:lnTo>
                  <a:pt x="1162708" y="1163209"/>
                </a:lnTo>
                <a:lnTo>
                  <a:pt x="1120816" y="1121299"/>
                </a:lnTo>
                <a:close/>
              </a:path>
              <a:path w="2439035" h="2439670">
                <a:moveTo>
                  <a:pt x="1162708" y="1163209"/>
                </a:moveTo>
                <a:lnTo>
                  <a:pt x="1143000" y="1163209"/>
                </a:lnTo>
                <a:lnTo>
                  <a:pt x="1183640" y="1203849"/>
                </a:lnTo>
                <a:lnTo>
                  <a:pt x="1203331" y="1203849"/>
                </a:lnTo>
                <a:lnTo>
                  <a:pt x="1162708" y="1163209"/>
                </a:lnTo>
                <a:close/>
              </a:path>
              <a:path w="2439035" h="2439670">
                <a:moveTo>
                  <a:pt x="1203331" y="1203849"/>
                </a:moveTo>
                <a:lnTo>
                  <a:pt x="1183640" y="1203849"/>
                </a:lnTo>
                <a:lnTo>
                  <a:pt x="1189990" y="1210199"/>
                </a:lnTo>
                <a:lnTo>
                  <a:pt x="1209678" y="1210199"/>
                </a:lnTo>
                <a:lnTo>
                  <a:pt x="1203331" y="1203849"/>
                </a:lnTo>
                <a:close/>
              </a:path>
              <a:path w="2439035" h="2439670">
                <a:moveTo>
                  <a:pt x="1209678" y="1210199"/>
                </a:moveTo>
                <a:lnTo>
                  <a:pt x="1189990" y="1210199"/>
                </a:lnTo>
                <a:lnTo>
                  <a:pt x="1266190" y="1286399"/>
                </a:lnTo>
                <a:lnTo>
                  <a:pt x="1285845" y="1286399"/>
                </a:lnTo>
                <a:lnTo>
                  <a:pt x="1209678" y="1210199"/>
                </a:lnTo>
                <a:close/>
              </a:path>
              <a:path w="2439035" h="2439670">
                <a:moveTo>
                  <a:pt x="1285845" y="1286399"/>
                </a:moveTo>
                <a:lnTo>
                  <a:pt x="1266190" y="1286399"/>
                </a:lnTo>
                <a:lnTo>
                  <a:pt x="1314449" y="1334659"/>
                </a:lnTo>
                <a:lnTo>
                  <a:pt x="1334084" y="1334659"/>
                </a:lnTo>
                <a:lnTo>
                  <a:pt x="1285845" y="1286399"/>
                </a:lnTo>
                <a:close/>
              </a:path>
              <a:path w="2439035" h="2439670">
                <a:moveTo>
                  <a:pt x="1334084" y="1334659"/>
                </a:moveTo>
                <a:lnTo>
                  <a:pt x="1314450" y="1334659"/>
                </a:lnTo>
                <a:lnTo>
                  <a:pt x="1316990" y="1337199"/>
                </a:lnTo>
                <a:lnTo>
                  <a:pt x="1336623" y="1337199"/>
                </a:lnTo>
                <a:lnTo>
                  <a:pt x="1334084" y="1334659"/>
                </a:lnTo>
                <a:close/>
              </a:path>
              <a:path w="2439035" h="2439670">
                <a:moveTo>
                  <a:pt x="1336623" y="1337199"/>
                </a:moveTo>
                <a:lnTo>
                  <a:pt x="1316990" y="1337199"/>
                </a:lnTo>
                <a:lnTo>
                  <a:pt x="1346200" y="1366409"/>
                </a:lnTo>
                <a:lnTo>
                  <a:pt x="1365821" y="1366409"/>
                </a:lnTo>
                <a:lnTo>
                  <a:pt x="1336623" y="1337199"/>
                </a:lnTo>
                <a:close/>
              </a:path>
              <a:path w="2439035" h="2439670">
                <a:moveTo>
                  <a:pt x="1365821" y="1366409"/>
                </a:moveTo>
                <a:lnTo>
                  <a:pt x="1346200" y="1366409"/>
                </a:lnTo>
                <a:lnTo>
                  <a:pt x="1348740" y="1368949"/>
                </a:lnTo>
                <a:lnTo>
                  <a:pt x="1368359" y="1368949"/>
                </a:lnTo>
                <a:lnTo>
                  <a:pt x="1365821" y="1366409"/>
                </a:lnTo>
                <a:close/>
              </a:path>
              <a:path w="2439035" h="2439670">
                <a:moveTo>
                  <a:pt x="1368359" y="1368949"/>
                </a:moveTo>
                <a:lnTo>
                  <a:pt x="1348740" y="1368949"/>
                </a:lnTo>
                <a:lnTo>
                  <a:pt x="1352550" y="1372759"/>
                </a:lnTo>
                <a:lnTo>
                  <a:pt x="1372168" y="1372759"/>
                </a:lnTo>
                <a:lnTo>
                  <a:pt x="1368359" y="1368949"/>
                </a:lnTo>
                <a:close/>
              </a:path>
              <a:path w="2439035" h="2439670">
                <a:moveTo>
                  <a:pt x="1372168" y="1372759"/>
                </a:moveTo>
                <a:lnTo>
                  <a:pt x="1352550" y="1372759"/>
                </a:lnTo>
                <a:lnTo>
                  <a:pt x="1377950" y="1398159"/>
                </a:lnTo>
                <a:lnTo>
                  <a:pt x="1397557" y="1398159"/>
                </a:lnTo>
                <a:lnTo>
                  <a:pt x="1372168" y="1372759"/>
                </a:lnTo>
                <a:close/>
              </a:path>
              <a:path w="2439035" h="2439670">
                <a:moveTo>
                  <a:pt x="1397557" y="1398159"/>
                </a:moveTo>
                <a:lnTo>
                  <a:pt x="1377950" y="1398159"/>
                </a:lnTo>
                <a:lnTo>
                  <a:pt x="1409700" y="1429909"/>
                </a:lnTo>
                <a:lnTo>
                  <a:pt x="1429293" y="1429909"/>
                </a:lnTo>
                <a:lnTo>
                  <a:pt x="1397557" y="1398159"/>
                </a:lnTo>
                <a:close/>
              </a:path>
              <a:path w="2439035" h="2439670">
                <a:moveTo>
                  <a:pt x="1429293" y="1429909"/>
                </a:moveTo>
                <a:lnTo>
                  <a:pt x="1409700" y="1429909"/>
                </a:lnTo>
                <a:lnTo>
                  <a:pt x="1412240" y="1432449"/>
                </a:lnTo>
                <a:lnTo>
                  <a:pt x="1431832" y="1432449"/>
                </a:lnTo>
                <a:lnTo>
                  <a:pt x="1429293" y="1429909"/>
                </a:lnTo>
                <a:close/>
              </a:path>
              <a:path w="2439035" h="2439670">
                <a:moveTo>
                  <a:pt x="1431832" y="1432449"/>
                </a:moveTo>
                <a:lnTo>
                  <a:pt x="1412240" y="1432449"/>
                </a:lnTo>
                <a:lnTo>
                  <a:pt x="1416049" y="1436259"/>
                </a:lnTo>
                <a:lnTo>
                  <a:pt x="1435640" y="1436259"/>
                </a:lnTo>
                <a:lnTo>
                  <a:pt x="1431832" y="1432449"/>
                </a:lnTo>
                <a:close/>
              </a:path>
              <a:path w="2439035" h="2439670">
                <a:moveTo>
                  <a:pt x="1435640" y="1436259"/>
                </a:moveTo>
                <a:lnTo>
                  <a:pt x="1416050" y="1436259"/>
                </a:lnTo>
                <a:lnTo>
                  <a:pt x="1441450" y="1461659"/>
                </a:lnTo>
                <a:lnTo>
                  <a:pt x="1461029" y="1461659"/>
                </a:lnTo>
                <a:lnTo>
                  <a:pt x="1435640" y="1436259"/>
                </a:lnTo>
                <a:close/>
              </a:path>
              <a:path w="2439035" h="2439670">
                <a:moveTo>
                  <a:pt x="1461029" y="1461659"/>
                </a:moveTo>
                <a:lnTo>
                  <a:pt x="1441450" y="1461659"/>
                </a:lnTo>
                <a:lnTo>
                  <a:pt x="1443990" y="1464199"/>
                </a:lnTo>
                <a:lnTo>
                  <a:pt x="1463568" y="1464199"/>
                </a:lnTo>
                <a:lnTo>
                  <a:pt x="1461029" y="1461659"/>
                </a:lnTo>
                <a:close/>
              </a:path>
              <a:path w="2439035" h="2439670">
                <a:moveTo>
                  <a:pt x="1463568" y="1464199"/>
                </a:moveTo>
                <a:lnTo>
                  <a:pt x="1443990" y="1464199"/>
                </a:lnTo>
                <a:lnTo>
                  <a:pt x="1475740" y="1495949"/>
                </a:lnTo>
                <a:lnTo>
                  <a:pt x="1495305" y="1495949"/>
                </a:lnTo>
                <a:lnTo>
                  <a:pt x="1463568" y="1464199"/>
                </a:lnTo>
                <a:close/>
              </a:path>
              <a:path w="2439035" h="2439670">
                <a:moveTo>
                  <a:pt x="1495305" y="1495949"/>
                </a:moveTo>
                <a:lnTo>
                  <a:pt x="1475740" y="1495949"/>
                </a:lnTo>
                <a:lnTo>
                  <a:pt x="1479550" y="1499759"/>
                </a:lnTo>
                <a:lnTo>
                  <a:pt x="1499113" y="1499759"/>
                </a:lnTo>
                <a:lnTo>
                  <a:pt x="1495305" y="1495949"/>
                </a:lnTo>
                <a:close/>
              </a:path>
              <a:path w="2439035" h="2439670">
                <a:moveTo>
                  <a:pt x="1499113" y="1499759"/>
                </a:moveTo>
                <a:lnTo>
                  <a:pt x="1479550" y="1499759"/>
                </a:lnTo>
                <a:lnTo>
                  <a:pt x="1488439" y="1508649"/>
                </a:lnTo>
                <a:lnTo>
                  <a:pt x="1507999" y="1508649"/>
                </a:lnTo>
                <a:lnTo>
                  <a:pt x="1499113" y="1499759"/>
                </a:lnTo>
                <a:close/>
              </a:path>
              <a:path w="2439035" h="2439670">
                <a:moveTo>
                  <a:pt x="1507999" y="1508649"/>
                </a:moveTo>
                <a:lnTo>
                  <a:pt x="1488440" y="1508649"/>
                </a:lnTo>
                <a:lnTo>
                  <a:pt x="1504950" y="1525159"/>
                </a:lnTo>
                <a:lnTo>
                  <a:pt x="1524502" y="1525159"/>
                </a:lnTo>
                <a:lnTo>
                  <a:pt x="1507999" y="1508649"/>
                </a:lnTo>
                <a:close/>
              </a:path>
              <a:path w="2439035" h="2439670">
                <a:moveTo>
                  <a:pt x="1524502" y="1525159"/>
                </a:moveTo>
                <a:lnTo>
                  <a:pt x="1504950" y="1525159"/>
                </a:lnTo>
                <a:lnTo>
                  <a:pt x="1507490" y="1527699"/>
                </a:lnTo>
                <a:lnTo>
                  <a:pt x="1527041" y="1527699"/>
                </a:lnTo>
                <a:lnTo>
                  <a:pt x="1524502" y="1525159"/>
                </a:lnTo>
                <a:close/>
              </a:path>
              <a:path w="2439035" h="2439670">
                <a:moveTo>
                  <a:pt x="1527041" y="1527699"/>
                </a:moveTo>
                <a:lnTo>
                  <a:pt x="1507490" y="1527699"/>
                </a:lnTo>
                <a:lnTo>
                  <a:pt x="1513840" y="1534049"/>
                </a:lnTo>
                <a:lnTo>
                  <a:pt x="1533388" y="1534049"/>
                </a:lnTo>
                <a:lnTo>
                  <a:pt x="1527041" y="1527699"/>
                </a:lnTo>
                <a:close/>
              </a:path>
              <a:path w="2439035" h="2439670">
                <a:moveTo>
                  <a:pt x="1533388" y="1534049"/>
                </a:moveTo>
                <a:lnTo>
                  <a:pt x="1513840" y="1534049"/>
                </a:lnTo>
                <a:lnTo>
                  <a:pt x="1536700" y="1556909"/>
                </a:lnTo>
                <a:lnTo>
                  <a:pt x="1556238" y="1556909"/>
                </a:lnTo>
                <a:lnTo>
                  <a:pt x="1533388" y="1534049"/>
                </a:lnTo>
                <a:close/>
              </a:path>
              <a:path w="2439035" h="2439670">
                <a:moveTo>
                  <a:pt x="1556238" y="1556909"/>
                </a:moveTo>
                <a:lnTo>
                  <a:pt x="1536700" y="1556909"/>
                </a:lnTo>
                <a:lnTo>
                  <a:pt x="1539240" y="1559449"/>
                </a:lnTo>
                <a:lnTo>
                  <a:pt x="1558777" y="1559449"/>
                </a:lnTo>
                <a:lnTo>
                  <a:pt x="1556238" y="1556909"/>
                </a:lnTo>
                <a:close/>
              </a:path>
              <a:path w="2439035" h="2439670">
                <a:moveTo>
                  <a:pt x="1558777" y="1559449"/>
                </a:moveTo>
                <a:lnTo>
                  <a:pt x="1539240" y="1559449"/>
                </a:lnTo>
                <a:lnTo>
                  <a:pt x="1545590" y="1565799"/>
                </a:lnTo>
                <a:lnTo>
                  <a:pt x="1565125" y="1565799"/>
                </a:lnTo>
                <a:lnTo>
                  <a:pt x="1558777" y="1559449"/>
                </a:lnTo>
                <a:close/>
              </a:path>
              <a:path w="2439035" h="2439670">
                <a:moveTo>
                  <a:pt x="1565125" y="1565799"/>
                </a:moveTo>
                <a:lnTo>
                  <a:pt x="1545590" y="1565799"/>
                </a:lnTo>
                <a:lnTo>
                  <a:pt x="1558289" y="1578499"/>
                </a:lnTo>
                <a:lnTo>
                  <a:pt x="1577819" y="1578499"/>
                </a:lnTo>
                <a:lnTo>
                  <a:pt x="1565125" y="1565799"/>
                </a:lnTo>
                <a:close/>
              </a:path>
              <a:path w="2439035" h="2439670">
                <a:moveTo>
                  <a:pt x="1577819" y="1578499"/>
                </a:moveTo>
                <a:lnTo>
                  <a:pt x="1558290" y="1578499"/>
                </a:lnTo>
                <a:lnTo>
                  <a:pt x="1562099" y="1582309"/>
                </a:lnTo>
                <a:lnTo>
                  <a:pt x="1581628" y="1582309"/>
                </a:lnTo>
                <a:lnTo>
                  <a:pt x="1577819" y="1578499"/>
                </a:lnTo>
                <a:close/>
              </a:path>
              <a:path w="2439035" h="2439670">
                <a:moveTo>
                  <a:pt x="1581628" y="1582309"/>
                </a:moveTo>
                <a:lnTo>
                  <a:pt x="1562100" y="1582309"/>
                </a:lnTo>
                <a:lnTo>
                  <a:pt x="1568450" y="1588659"/>
                </a:lnTo>
                <a:lnTo>
                  <a:pt x="1587975" y="1588659"/>
                </a:lnTo>
                <a:lnTo>
                  <a:pt x="1581628" y="1582309"/>
                </a:lnTo>
                <a:close/>
              </a:path>
              <a:path w="2439035" h="2439670">
                <a:moveTo>
                  <a:pt x="1587975" y="1588659"/>
                </a:moveTo>
                <a:lnTo>
                  <a:pt x="1568450" y="1588659"/>
                </a:lnTo>
                <a:lnTo>
                  <a:pt x="1577339" y="1597549"/>
                </a:lnTo>
                <a:lnTo>
                  <a:pt x="1596861" y="1597549"/>
                </a:lnTo>
                <a:lnTo>
                  <a:pt x="1587975" y="1588659"/>
                </a:lnTo>
                <a:close/>
              </a:path>
              <a:path w="2439035" h="2439670">
                <a:moveTo>
                  <a:pt x="1596861" y="1597549"/>
                </a:moveTo>
                <a:lnTo>
                  <a:pt x="1577340" y="1597549"/>
                </a:lnTo>
                <a:lnTo>
                  <a:pt x="1590039" y="1610249"/>
                </a:lnTo>
                <a:lnTo>
                  <a:pt x="1609555" y="1610249"/>
                </a:lnTo>
                <a:lnTo>
                  <a:pt x="1596861" y="1597549"/>
                </a:lnTo>
                <a:close/>
              </a:path>
              <a:path w="2439035" h="2439670">
                <a:moveTo>
                  <a:pt x="1609555" y="1610249"/>
                </a:moveTo>
                <a:lnTo>
                  <a:pt x="1590040" y="1610249"/>
                </a:lnTo>
                <a:lnTo>
                  <a:pt x="1593849" y="1614059"/>
                </a:lnTo>
                <a:lnTo>
                  <a:pt x="1613364" y="1614059"/>
                </a:lnTo>
                <a:lnTo>
                  <a:pt x="1609555" y="1610249"/>
                </a:lnTo>
                <a:close/>
              </a:path>
              <a:path w="2439035" h="2439670">
                <a:moveTo>
                  <a:pt x="1613364" y="1614059"/>
                </a:moveTo>
                <a:lnTo>
                  <a:pt x="1593850" y="1614059"/>
                </a:lnTo>
                <a:lnTo>
                  <a:pt x="1600199" y="1620409"/>
                </a:lnTo>
                <a:lnTo>
                  <a:pt x="1619711" y="1620409"/>
                </a:lnTo>
                <a:lnTo>
                  <a:pt x="1613364" y="1614059"/>
                </a:lnTo>
                <a:close/>
              </a:path>
              <a:path w="2439035" h="2439670">
                <a:moveTo>
                  <a:pt x="1619711" y="1620409"/>
                </a:moveTo>
                <a:lnTo>
                  <a:pt x="1600200" y="1620409"/>
                </a:lnTo>
                <a:lnTo>
                  <a:pt x="1609089" y="1629299"/>
                </a:lnTo>
                <a:lnTo>
                  <a:pt x="1628597" y="1629299"/>
                </a:lnTo>
                <a:lnTo>
                  <a:pt x="1619711" y="1620409"/>
                </a:lnTo>
                <a:close/>
              </a:path>
              <a:path w="2439035" h="2439670">
                <a:moveTo>
                  <a:pt x="2239204" y="2240169"/>
                </a:moveTo>
                <a:lnTo>
                  <a:pt x="2219960" y="2240169"/>
                </a:lnTo>
                <a:lnTo>
                  <a:pt x="2419350" y="2439559"/>
                </a:lnTo>
                <a:lnTo>
                  <a:pt x="2438508" y="2439559"/>
                </a:lnTo>
                <a:lnTo>
                  <a:pt x="2239204" y="2240169"/>
                </a:lnTo>
                <a:close/>
              </a:path>
              <a:path w="2439035" h="2439670">
                <a:moveTo>
                  <a:pt x="2236665" y="2237629"/>
                </a:moveTo>
                <a:lnTo>
                  <a:pt x="2217420" y="2237629"/>
                </a:lnTo>
                <a:lnTo>
                  <a:pt x="2218690" y="2238899"/>
                </a:lnTo>
                <a:lnTo>
                  <a:pt x="2237935" y="2238899"/>
                </a:lnTo>
                <a:lnTo>
                  <a:pt x="2236665" y="2237629"/>
                </a:lnTo>
                <a:close/>
              </a:path>
              <a:path w="2439035" h="2439670">
                <a:moveTo>
                  <a:pt x="2232857" y="2233819"/>
                </a:moveTo>
                <a:lnTo>
                  <a:pt x="2213610" y="2233819"/>
                </a:lnTo>
                <a:lnTo>
                  <a:pt x="2216150" y="2236359"/>
                </a:lnTo>
                <a:lnTo>
                  <a:pt x="2235396" y="2236359"/>
                </a:lnTo>
                <a:lnTo>
                  <a:pt x="2232857" y="2233819"/>
                </a:lnTo>
                <a:close/>
              </a:path>
              <a:path w="2439035" h="2439670">
                <a:moveTo>
                  <a:pt x="2230318" y="2231279"/>
                </a:moveTo>
                <a:lnTo>
                  <a:pt x="2211070" y="2231279"/>
                </a:lnTo>
                <a:lnTo>
                  <a:pt x="2212340" y="2232549"/>
                </a:lnTo>
                <a:lnTo>
                  <a:pt x="2231587" y="2232549"/>
                </a:lnTo>
                <a:lnTo>
                  <a:pt x="2230318" y="2231279"/>
                </a:lnTo>
                <a:close/>
              </a:path>
              <a:path w="2439035" h="2439670">
                <a:moveTo>
                  <a:pt x="2226510" y="2227469"/>
                </a:moveTo>
                <a:lnTo>
                  <a:pt x="2207260" y="2227469"/>
                </a:lnTo>
                <a:lnTo>
                  <a:pt x="2209800" y="2230009"/>
                </a:lnTo>
                <a:lnTo>
                  <a:pt x="2229049" y="2230009"/>
                </a:lnTo>
                <a:lnTo>
                  <a:pt x="2226510" y="2227469"/>
                </a:lnTo>
                <a:close/>
              </a:path>
              <a:path w="2439035" h="2439670">
                <a:moveTo>
                  <a:pt x="2223971" y="2224929"/>
                </a:moveTo>
                <a:lnTo>
                  <a:pt x="2204720" y="2224929"/>
                </a:lnTo>
                <a:lnTo>
                  <a:pt x="2205990" y="2226199"/>
                </a:lnTo>
                <a:lnTo>
                  <a:pt x="2225240" y="2226199"/>
                </a:lnTo>
                <a:lnTo>
                  <a:pt x="2223971" y="2224929"/>
                </a:lnTo>
                <a:close/>
              </a:path>
              <a:path w="2439035" h="2439670">
                <a:moveTo>
                  <a:pt x="2220162" y="2221119"/>
                </a:moveTo>
                <a:lnTo>
                  <a:pt x="2200910" y="2221119"/>
                </a:lnTo>
                <a:lnTo>
                  <a:pt x="2203450" y="2223659"/>
                </a:lnTo>
                <a:lnTo>
                  <a:pt x="2222701" y="2223659"/>
                </a:lnTo>
                <a:lnTo>
                  <a:pt x="2220162" y="2221119"/>
                </a:lnTo>
                <a:close/>
              </a:path>
              <a:path w="2439035" h="2439670">
                <a:moveTo>
                  <a:pt x="2217624" y="2218579"/>
                </a:moveTo>
                <a:lnTo>
                  <a:pt x="2198370" y="2218579"/>
                </a:lnTo>
                <a:lnTo>
                  <a:pt x="2199640" y="2219849"/>
                </a:lnTo>
                <a:lnTo>
                  <a:pt x="2218893" y="2219849"/>
                </a:lnTo>
                <a:lnTo>
                  <a:pt x="2217624" y="2218579"/>
                </a:lnTo>
                <a:close/>
              </a:path>
              <a:path w="2439035" h="2439670">
                <a:moveTo>
                  <a:pt x="2213815" y="2214769"/>
                </a:moveTo>
                <a:lnTo>
                  <a:pt x="2194560" y="2214769"/>
                </a:lnTo>
                <a:lnTo>
                  <a:pt x="2197100" y="2217309"/>
                </a:lnTo>
                <a:lnTo>
                  <a:pt x="2216354" y="2217309"/>
                </a:lnTo>
                <a:lnTo>
                  <a:pt x="2213815" y="2214769"/>
                </a:lnTo>
                <a:close/>
              </a:path>
              <a:path w="2439035" h="2439670">
                <a:moveTo>
                  <a:pt x="2211276" y="2212229"/>
                </a:moveTo>
                <a:lnTo>
                  <a:pt x="2192020" y="2212229"/>
                </a:lnTo>
                <a:lnTo>
                  <a:pt x="2193290" y="2213499"/>
                </a:lnTo>
                <a:lnTo>
                  <a:pt x="2212546" y="2213499"/>
                </a:lnTo>
                <a:lnTo>
                  <a:pt x="2211276" y="2212229"/>
                </a:lnTo>
                <a:close/>
              </a:path>
              <a:path w="2439035" h="2439670">
                <a:moveTo>
                  <a:pt x="2207468" y="2208419"/>
                </a:moveTo>
                <a:lnTo>
                  <a:pt x="2188210" y="2208419"/>
                </a:lnTo>
                <a:lnTo>
                  <a:pt x="2190750" y="2210959"/>
                </a:lnTo>
                <a:lnTo>
                  <a:pt x="2210007" y="2210959"/>
                </a:lnTo>
                <a:lnTo>
                  <a:pt x="2207468" y="2208419"/>
                </a:lnTo>
                <a:close/>
              </a:path>
              <a:path w="2439035" h="2439670">
                <a:moveTo>
                  <a:pt x="2204929" y="2205879"/>
                </a:moveTo>
                <a:lnTo>
                  <a:pt x="2185670" y="2205879"/>
                </a:lnTo>
                <a:lnTo>
                  <a:pt x="2186940" y="2207149"/>
                </a:lnTo>
                <a:lnTo>
                  <a:pt x="2206198" y="2207149"/>
                </a:lnTo>
                <a:lnTo>
                  <a:pt x="2204929" y="2205879"/>
                </a:lnTo>
                <a:close/>
              </a:path>
              <a:path w="2439035" h="2439670">
                <a:moveTo>
                  <a:pt x="2201121" y="2202069"/>
                </a:moveTo>
                <a:lnTo>
                  <a:pt x="2181860" y="2202069"/>
                </a:lnTo>
                <a:lnTo>
                  <a:pt x="2184400" y="2204609"/>
                </a:lnTo>
                <a:lnTo>
                  <a:pt x="2203660" y="2204609"/>
                </a:lnTo>
                <a:lnTo>
                  <a:pt x="2201121" y="2202069"/>
                </a:lnTo>
                <a:close/>
              </a:path>
              <a:path w="2439035" h="2439670">
                <a:moveTo>
                  <a:pt x="2198582" y="2199529"/>
                </a:moveTo>
                <a:lnTo>
                  <a:pt x="2179320" y="2199529"/>
                </a:lnTo>
                <a:lnTo>
                  <a:pt x="2180590" y="2200799"/>
                </a:lnTo>
                <a:lnTo>
                  <a:pt x="2199851" y="2200799"/>
                </a:lnTo>
                <a:lnTo>
                  <a:pt x="2198582" y="2199529"/>
                </a:lnTo>
                <a:close/>
              </a:path>
              <a:path w="2439035" h="2439670">
                <a:moveTo>
                  <a:pt x="2194773" y="2195719"/>
                </a:moveTo>
                <a:lnTo>
                  <a:pt x="2175510" y="2195719"/>
                </a:lnTo>
                <a:lnTo>
                  <a:pt x="2178050" y="2198259"/>
                </a:lnTo>
                <a:lnTo>
                  <a:pt x="2197312" y="2198259"/>
                </a:lnTo>
                <a:lnTo>
                  <a:pt x="2194773" y="2195719"/>
                </a:lnTo>
                <a:close/>
              </a:path>
              <a:path w="2439035" h="2439670">
                <a:moveTo>
                  <a:pt x="2192234" y="2193179"/>
                </a:moveTo>
                <a:lnTo>
                  <a:pt x="2172970" y="2193179"/>
                </a:lnTo>
                <a:lnTo>
                  <a:pt x="2174240" y="2194449"/>
                </a:lnTo>
                <a:lnTo>
                  <a:pt x="2193504" y="2194449"/>
                </a:lnTo>
                <a:lnTo>
                  <a:pt x="2192234" y="2193179"/>
                </a:lnTo>
                <a:close/>
              </a:path>
              <a:path w="2439035" h="2439670">
                <a:moveTo>
                  <a:pt x="2188426" y="2189369"/>
                </a:moveTo>
                <a:lnTo>
                  <a:pt x="2169160" y="2189369"/>
                </a:lnTo>
                <a:lnTo>
                  <a:pt x="2171700" y="2191909"/>
                </a:lnTo>
                <a:lnTo>
                  <a:pt x="2190965" y="2191909"/>
                </a:lnTo>
                <a:lnTo>
                  <a:pt x="2188426" y="2189369"/>
                </a:lnTo>
                <a:close/>
              </a:path>
              <a:path w="2439035" h="2439670">
                <a:moveTo>
                  <a:pt x="2185887" y="2186829"/>
                </a:moveTo>
                <a:lnTo>
                  <a:pt x="2166620" y="2186829"/>
                </a:lnTo>
                <a:lnTo>
                  <a:pt x="2167890" y="2188099"/>
                </a:lnTo>
                <a:lnTo>
                  <a:pt x="2187157" y="2188099"/>
                </a:lnTo>
                <a:lnTo>
                  <a:pt x="2185887" y="2186829"/>
                </a:lnTo>
                <a:close/>
              </a:path>
              <a:path w="2439035" h="2439670">
                <a:moveTo>
                  <a:pt x="2182079" y="2183019"/>
                </a:moveTo>
                <a:lnTo>
                  <a:pt x="2162810" y="2183019"/>
                </a:lnTo>
                <a:lnTo>
                  <a:pt x="2165350" y="2185559"/>
                </a:lnTo>
                <a:lnTo>
                  <a:pt x="2184618" y="2185559"/>
                </a:lnTo>
                <a:lnTo>
                  <a:pt x="2182079" y="2183019"/>
                </a:lnTo>
                <a:close/>
              </a:path>
              <a:path w="2439035" h="2439670">
                <a:moveTo>
                  <a:pt x="2179540" y="2180479"/>
                </a:moveTo>
                <a:lnTo>
                  <a:pt x="2160270" y="2180479"/>
                </a:lnTo>
                <a:lnTo>
                  <a:pt x="2161540" y="2181749"/>
                </a:lnTo>
                <a:lnTo>
                  <a:pt x="2180809" y="2181749"/>
                </a:lnTo>
                <a:lnTo>
                  <a:pt x="2179540" y="2180479"/>
                </a:lnTo>
                <a:close/>
              </a:path>
              <a:path w="2439035" h="2439670">
                <a:moveTo>
                  <a:pt x="2175732" y="2176669"/>
                </a:moveTo>
                <a:lnTo>
                  <a:pt x="2156460" y="2176669"/>
                </a:lnTo>
                <a:lnTo>
                  <a:pt x="2159000" y="2179209"/>
                </a:lnTo>
                <a:lnTo>
                  <a:pt x="2178270" y="2179209"/>
                </a:lnTo>
                <a:lnTo>
                  <a:pt x="2175732" y="2176669"/>
                </a:lnTo>
                <a:close/>
              </a:path>
              <a:path w="2439035" h="2439670">
                <a:moveTo>
                  <a:pt x="2173193" y="2174129"/>
                </a:moveTo>
                <a:lnTo>
                  <a:pt x="2153920" y="2174129"/>
                </a:lnTo>
                <a:lnTo>
                  <a:pt x="2155190" y="2175399"/>
                </a:lnTo>
                <a:lnTo>
                  <a:pt x="2174462" y="2175399"/>
                </a:lnTo>
                <a:lnTo>
                  <a:pt x="2173193" y="2174129"/>
                </a:lnTo>
                <a:close/>
              </a:path>
              <a:path w="2439035" h="2439670">
                <a:moveTo>
                  <a:pt x="2169384" y="2170319"/>
                </a:moveTo>
                <a:lnTo>
                  <a:pt x="2150110" y="2170319"/>
                </a:lnTo>
                <a:lnTo>
                  <a:pt x="2152650" y="2172859"/>
                </a:lnTo>
                <a:lnTo>
                  <a:pt x="2171923" y="2172859"/>
                </a:lnTo>
                <a:lnTo>
                  <a:pt x="2169384" y="2170319"/>
                </a:lnTo>
                <a:close/>
              </a:path>
              <a:path w="2439035" h="2439670">
                <a:moveTo>
                  <a:pt x="2166845" y="2167779"/>
                </a:moveTo>
                <a:lnTo>
                  <a:pt x="2147570" y="2167779"/>
                </a:lnTo>
                <a:lnTo>
                  <a:pt x="2148840" y="2169049"/>
                </a:lnTo>
                <a:lnTo>
                  <a:pt x="2168115" y="2169049"/>
                </a:lnTo>
                <a:lnTo>
                  <a:pt x="2166845" y="2167779"/>
                </a:lnTo>
                <a:close/>
              </a:path>
              <a:path w="2439035" h="2439670">
                <a:moveTo>
                  <a:pt x="2163037" y="2163969"/>
                </a:moveTo>
                <a:lnTo>
                  <a:pt x="2143760" y="2163969"/>
                </a:lnTo>
                <a:lnTo>
                  <a:pt x="2146300" y="2166509"/>
                </a:lnTo>
                <a:lnTo>
                  <a:pt x="2165576" y="2166509"/>
                </a:lnTo>
                <a:lnTo>
                  <a:pt x="2163037" y="2163969"/>
                </a:lnTo>
                <a:close/>
              </a:path>
              <a:path w="2439035" h="2439670">
                <a:moveTo>
                  <a:pt x="2160498" y="2161429"/>
                </a:moveTo>
                <a:lnTo>
                  <a:pt x="2141220" y="2161429"/>
                </a:lnTo>
                <a:lnTo>
                  <a:pt x="2142490" y="2162699"/>
                </a:lnTo>
                <a:lnTo>
                  <a:pt x="2161768" y="2162699"/>
                </a:lnTo>
                <a:lnTo>
                  <a:pt x="2160498" y="2161429"/>
                </a:lnTo>
                <a:close/>
              </a:path>
              <a:path w="2439035" h="2439670">
                <a:moveTo>
                  <a:pt x="2156690" y="2157619"/>
                </a:moveTo>
                <a:lnTo>
                  <a:pt x="2137410" y="2157619"/>
                </a:lnTo>
                <a:lnTo>
                  <a:pt x="2139950" y="2160159"/>
                </a:lnTo>
                <a:lnTo>
                  <a:pt x="2159229" y="2160159"/>
                </a:lnTo>
                <a:lnTo>
                  <a:pt x="2156690" y="2157619"/>
                </a:lnTo>
                <a:close/>
              </a:path>
              <a:path w="2439035" h="2439670">
                <a:moveTo>
                  <a:pt x="2154151" y="2155079"/>
                </a:moveTo>
                <a:lnTo>
                  <a:pt x="2134870" y="2155079"/>
                </a:lnTo>
                <a:lnTo>
                  <a:pt x="2136140" y="2156349"/>
                </a:lnTo>
                <a:lnTo>
                  <a:pt x="2155420" y="2156349"/>
                </a:lnTo>
                <a:lnTo>
                  <a:pt x="2154151" y="2155079"/>
                </a:lnTo>
                <a:close/>
              </a:path>
              <a:path w="2439035" h="2439670">
                <a:moveTo>
                  <a:pt x="2150342" y="2151269"/>
                </a:moveTo>
                <a:lnTo>
                  <a:pt x="2131060" y="2151269"/>
                </a:lnTo>
                <a:lnTo>
                  <a:pt x="2133600" y="2153809"/>
                </a:lnTo>
                <a:lnTo>
                  <a:pt x="2152881" y="2153809"/>
                </a:lnTo>
                <a:lnTo>
                  <a:pt x="2150342" y="2151269"/>
                </a:lnTo>
                <a:close/>
              </a:path>
              <a:path w="2439035" h="2439670">
                <a:moveTo>
                  <a:pt x="2147804" y="2148729"/>
                </a:moveTo>
                <a:lnTo>
                  <a:pt x="2128520" y="2148729"/>
                </a:lnTo>
                <a:lnTo>
                  <a:pt x="2129790" y="2149999"/>
                </a:lnTo>
                <a:lnTo>
                  <a:pt x="2149073" y="2149999"/>
                </a:lnTo>
                <a:lnTo>
                  <a:pt x="2147804" y="2148729"/>
                </a:lnTo>
                <a:close/>
              </a:path>
              <a:path w="2439035" h="2439670">
                <a:moveTo>
                  <a:pt x="2141456" y="2142379"/>
                </a:moveTo>
                <a:lnTo>
                  <a:pt x="2122170" y="2142379"/>
                </a:lnTo>
                <a:lnTo>
                  <a:pt x="2127250" y="2147459"/>
                </a:lnTo>
                <a:lnTo>
                  <a:pt x="2146534" y="2147459"/>
                </a:lnTo>
                <a:lnTo>
                  <a:pt x="2141456" y="2142379"/>
                </a:lnTo>
                <a:close/>
              </a:path>
              <a:path w="2439035" h="2439670">
                <a:moveTo>
                  <a:pt x="2137648" y="2138569"/>
                </a:moveTo>
                <a:lnTo>
                  <a:pt x="2118360" y="2138569"/>
                </a:lnTo>
                <a:lnTo>
                  <a:pt x="2120900" y="2141109"/>
                </a:lnTo>
                <a:lnTo>
                  <a:pt x="2140187" y="2141109"/>
                </a:lnTo>
                <a:lnTo>
                  <a:pt x="2137648" y="2138569"/>
                </a:lnTo>
                <a:close/>
              </a:path>
              <a:path w="2439035" h="2439670">
                <a:moveTo>
                  <a:pt x="2135109" y="2136029"/>
                </a:moveTo>
                <a:lnTo>
                  <a:pt x="2115820" y="2136029"/>
                </a:lnTo>
                <a:lnTo>
                  <a:pt x="2117090" y="2137299"/>
                </a:lnTo>
                <a:lnTo>
                  <a:pt x="2136379" y="2137299"/>
                </a:lnTo>
                <a:lnTo>
                  <a:pt x="2135109" y="2136029"/>
                </a:lnTo>
                <a:close/>
              </a:path>
              <a:path w="2439035" h="2439670">
                <a:moveTo>
                  <a:pt x="2131301" y="2132219"/>
                </a:moveTo>
                <a:lnTo>
                  <a:pt x="2112010" y="2132219"/>
                </a:lnTo>
                <a:lnTo>
                  <a:pt x="2114550" y="2134759"/>
                </a:lnTo>
                <a:lnTo>
                  <a:pt x="2133840" y="2134759"/>
                </a:lnTo>
                <a:lnTo>
                  <a:pt x="2131301" y="2132219"/>
                </a:lnTo>
                <a:close/>
              </a:path>
              <a:path w="2439035" h="2439670">
                <a:moveTo>
                  <a:pt x="2128762" y="2129679"/>
                </a:moveTo>
                <a:lnTo>
                  <a:pt x="2109470" y="2129679"/>
                </a:lnTo>
                <a:lnTo>
                  <a:pt x="2110740" y="2130949"/>
                </a:lnTo>
                <a:lnTo>
                  <a:pt x="2130031" y="2130949"/>
                </a:lnTo>
                <a:lnTo>
                  <a:pt x="2128762" y="2129679"/>
                </a:lnTo>
                <a:close/>
              </a:path>
              <a:path w="2439035" h="2439670">
                <a:moveTo>
                  <a:pt x="2124953" y="2125869"/>
                </a:moveTo>
                <a:lnTo>
                  <a:pt x="2105660" y="2125869"/>
                </a:lnTo>
                <a:lnTo>
                  <a:pt x="2108200" y="2128409"/>
                </a:lnTo>
                <a:lnTo>
                  <a:pt x="2127492" y="2128409"/>
                </a:lnTo>
                <a:lnTo>
                  <a:pt x="2124953" y="2125869"/>
                </a:lnTo>
                <a:close/>
              </a:path>
              <a:path w="2439035" h="2439670">
                <a:moveTo>
                  <a:pt x="2122415" y="2123329"/>
                </a:moveTo>
                <a:lnTo>
                  <a:pt x="2103120" y="2123329"/>
                </a:lnTo>
                <a:lnTo>
                  <a:pt x="2104390" y="2124599"/>
                </a:lnTo>
                <a:lnTo>
                  <a:pt x="2123684" y="2124599"/>
                </a:lnTo>
                <a:lnTo>
                  <a:pt x="2122415" y="2123329"/>
                </a:lnTo>
                <a:close/>
              </a:path>
              <a:path w="2439035" h="2439670">
                <a:moveTo>
                  <a:pt x="2118606" y="2119519"/>
                </a:moveTo>
                <a:lnTo>
                  <a:pt x="2099310" y="2119519"/>
                </a:lnTo>
                <a:lnTo>
                  <a:pt x="2101850" y="2122059"/>
                </a:lnTo>
                <a:lnTo>
                  <a:pt x="2121145" y="2122059"/>
                </a:lnTo>
                <a:lnTo>
                  <a:pt x="2118606" y="2119519"/>
                </a:lnTo>
                <a:close/>
              </a:path>
              <a:path w="2439035" h="2439670">
                <a:moveTo>
                  <a:pt x="2116067" y="2116979"/>
                </a:moveTo>
                <a:lnTo>
                  <a:pt x="2096770" y="2116979"/>
                </a:lnTo>
                <a:lnTo>
                  <a:pt x="2098040" y="2118249"/>
                </a:lnTo>
                <a:lnTo>
                  <a:pt x="2117337" y="2118249"/>
                </a:lnTo>
                <a:lnTo>
                  <a:pt x="2116067" y="2116979"/>
                </a:lnTo>
                <a:close/>
              </a:path>
              <a:path w="2439035" h="2439670">
                <a:moveTo>
                  <a:pt x="2112259" y="2113169"/>
                </a:moveTo>
                <a:lnTo>
                  <a:pt x="2092959" y="2113169"/>
                </a:lnTo>
                <a:lnTo>
                  <a:pt x="2095500" y="2115709"/>
                </a:lnTo>
                <a:lnTo>
                  <a:pt x="2114798" y="2115709"/>
                </a:lnTo>
                <a:lnTo>
                  <a:pt x="2112259" y="2113169"/>
                </a:lnTo>
                <a:close/>
              </a:path>
              <a:path w="2439035" h="2439670">
                <a:moveTo>
                  <a:pt x="2109720" y="2110629"/>
                </a:moveTo>
                <a:lnTo>
                  <a:pt x="2090420" y="2110629"/>
                </a:lnTo>
                <a:lnTo>
                  <a:pt x="2091689" y="2111899"/>
                </a:lnTo>
                <a:lnTo>
                  <a:pt x="2110989" y="2111899"/>
                </a:lnTo>
                <a:lnTo>
                  <a:pt x="2109720" y="2110629"/>
                </a:lnTo>
                <a:close/>
              </a:path>
              <a:path w="2439035" h="2439670">
                <a:moveTo>
                  <a:pt x="2105912" y="2106819"/>
                </a:moveTo>
                <a:lnTo>
                  <a:pt x="2086610" y="2106819"/>
                </a:lnTo>
                <a:lnTo>
                  <a:pt x="2089150" y="2109359"/>
                </a:lnTo>
                <a:lnTo>
                  <a:pt x="2108451" y="2109359"/>
                </a:lnTo>
                <a:lnTo>
                  <a:pt x="2105912" y="2106819"/>
                </a:lnTo>
                <a:close/>
              </a:path>
              <a:path w="2439035" h="2439670">
                <a:moveTo>
                  <a:pt x="2103373" y="2104279"/>
                </a:moveTo>
                <a:lnTo>
                  <a:pt x="2084070" y="2104279"/>
                </a:lnTo>
                <a:lnTo>
                  <a:pt x="2085339" y="2105549"/>
                </a:lnTo>
                <a:lnTo>
                  <a:pt x="2104642" y="2105549"/>
                </a:lnTo>
                <a:lnTo>
                  <a:pt x="2103373" y="2104279"/>
                </a:lnTo>
                <a:close/>
              </a:path>
              <a:path w="2439035" h="2439670">
                <a:moveTo>
                  <a:pt x="2099564" y="2100469"/>
                </a:moveTo>
                <a:lnTo>
                  <a:pt x="2080260" y="2100469"/>
                </a:lnTo>
                <a:lnTo>
                  <a:pt x="2082800" y="2103009"/>
                </a:lnTo>
                <a:lnTo>
                  <a:pt x="2102103" y="2103009"/>
                </a:lnTo>
                <a:lnTo>
                  <a:pt x="2099564" y="2100469"/>
                </a:lnTo>
                <a:close/>
              </a:path>
              <a:path w="2439035" h="2439670">
                <a:moveTo>
                  <a:pt x="2097025" y="2097929"/>
                </a:moveTo>
                <a:lnTo>
                  <a:pt x="2077720" y="2097929"/>
                </a:lnTo>
                <a:lnTo>
                  <a:pt x="2078989" y="2099199"/>
                </a:lnTo>
                <a:lnTo>
                  <a:pt x="2098295" y="2099199"/>
                </a:lnTo>
                <a:lnTo>
                  <a:pt x="2097025" y="2097929"/>
                </a:lnTo>
                <a:close/>
              </a:path>
              <a:path w="2439035" h="2439670">
                <a:moveTo>
                  <a:pt x="2093217" y="2094119"/>
                </a:moveTo>
                <a:lnTo>
                  <a:pt x="2073909" y="2094119"/>
                </a:lnTo>
                <a:lnTo>
                  <a:pt x="2076450" y="2096659"/>
                </a:lnTo>
                <a:lnTo>
                  <a:pt x="2095756" y="2096659"/>
                </a:lnTo>
                <a:lnTo>
                  <a:pt x="2093217" y="2094119"/>
                </a:lnTo>
                <a:close/>
              </a:path>
              <a:path w="2439035" h="2439670">
                <a:moveTo>
                  <a:pt x="2090678" y="2091579"/>
                </a:moveTo>
                <a:lnTo>
                  <a:pt x="2071370" y="2091579"/>
                </a:lnTo>
                <a:lnTo>
                  <a:pt x="2072639" y="2092849"/>
                </a:lnTo>
                <a:lnTo>
                  <a:pt x="2091948" y="2092849"/>
                </a:lnTo>
                <a:lnTo>
                  <a:pt x="2090678" y="2091579"/>
                </a:lnTo>
                <a:close/>
              </a:path>
              <a:path w="2439035" h="2439670">
                <a:moveTo>
                  <a:pt x="2086870" y="2087769"/>
                </a:moveTo>
                <a:lnTo>
                  <a:pt x="2067560" y="2087769"/>
                </a:lnTo>
                <a:lnTo>
                  <a:pt x="2070100" y="2090309"/>
                </a:lnTo>
                <a:lnTo>
                  <a:pt x="2089409" y="2090309"/>
                </a:lnTo>
                <a:lnTo>
                  <a:pt x="2086870" y="2087769"/>
                </a:lnTo>
                <a:close/>
              </a:path>
              <a:path w="2439035" h="2439670">
                <a:moveTo>
                  <a:pt x="2084331" y="2085229"/>
                </a:moveTo>
                <a:lnTo>
                  <a:pt x="2065020" y="2085229"/>
                </a:lnTo>
                <a:lnTo>
                  <a:pt x="2066289" y="2086499"/>
                </a:lnTo>
                <a:lnTo>
                  <a:pt x="2085600" y="2086499"/>
                </a:lnTo>
                <a:lnTo>
                  <a:pt x="2084331" y="2085229"/>
                </a:lnTo>
                <a:close/>
              </a:path>
              <a:path w="2439035" h="2439670">
                <a:moveTo>
                  <a:pt x="2077984" y="2078879"/>
                </a:moveTo>
                <a:lnTo>
                  <a:pt x="2058669" y="2078879"/>
                </a:lnTo>
                <a:lnTo>
                  <a:pt x="2063750" y="2083959"/>
                </a:lnTo>
                <a:lnTo>
                  <a:pt x="2083061" y="2083959"/>
                </a:lnTo>
                <a:lnTo>
                  <a:pt x="2077984" y="2078879"/>
                </a:lnTo>
                <a:close/>
              </a:path>
              <a:path w="2439035" h="2439670">
                <a:moveTo>
                  <a:pt x="2071636" y="2072529"/>
                </a:moveTo>
                <a:lnTo>
                  <a:pt x="2052319" y="2072529"/>
                </a:lnTo>
                <a:lnTo>
                  <a:pt x="2057400" y="2077609"/>
                </a:lnTo>
                <a:lnTo>
                  <a:pt x="2076714" y="2077609"/>
                </a:lnTo>
                <a:lnTo>
                  <a:pt x="2071636" y="2072529"/>
                </a:lnTo>
                <a:close/>
              </a:path>
              <a:path w="2439035" h="2439670">
                <a:moveTo>
                  <a:pt x="2065289" y="2066179"/>
                </a:moveTo>
                <a:lnTo>
                  <a:pt x="2045970" y="2066179"/>
                </a:lnTo>
                <a:lnTo>
                  <a:pt x="2051050" y="2071259"/>
                </a:lnTo>
                <a:lnTo>
                  <a:pt x="2070367" y="2071259"/>
                </a:lnTo>
                <a:lnTo>
                  <a:pt x="2065289" y="2066179"/>
                </a:lnTo>
                <a:close/>
              </a:path>
              <a:path w="2439035" h="2439670">
                <a:moveTo>
                  <a:pt x="2058942" y="2059829"/>
                </a:moveTo>
                <a:lnTo>
                  <a:pt x="2039620" y="2059829"/>
                </a:lnTo>
                <a:lnTo>
                  <a:pt x="2044700" y="2064909"/>
                </a:lnTo>
                <a:lnTo>
                  <a:pt x="2064020" y="2064909"/>
                </a:lnTo>
                <a:lnTo>
                  <a:pt x="2058942" y="2059829"/>
                </a:lnTo>
                <a:close/>
              </a:path>
              <a:path w="2439035" h="2439670">
                <a:moveTo>
                  <a:pt x="2052595" y="2053479"/>
                </a:moveTo>
                <a:lnTo>
                  <a:pt x="2033269" y="2053479"/>
                </a:lnTo>
                <a:lnTo>
                  <a:pt x="2038350" y="2058559"/>
                </a:lnTo>
                <a:lnTo>
                  <a:pt x="2057672" y="2058559"/>
                </a:lnTo>
                <a:lnTo>
                  <a:pt x="2052595" y="2053479"/>
                </a:lnTo>
                <a:close/>
              </a:path>
              <a:path w="2439035" h="2439670">
                <a:moveTo>
                  <a:pt x="2046247" y="2047129"/>
                </a:moveTo>
                <a:lnTo>
                  <a:pt x="2026919" y="2047129"/>
                </a:lnTo>
                <a:lnTo>
                  <a:pt x="2032000" y="2052209"/>
                </a:lnTo>
                <a:lnTo>
                  <a:pt x="2051325" y="2052209"/>
                </a:lnTo>
                <a:lnTo>
                  <a:pt x="2046247" y="2047129"/>
                </a:lnTo>
                <a:close/>
              </a:path>
              <a:path w="2439035" h="2439670">
                <a:moveTo>
                  <a:pt x="2039900" y="2040779"/>
                </a:moveTo>
                <a:lnTo>
                  <a:pt x="2020569" y="2040779"/>
                </a:lnTo>
                <a:lnTo>
                  <a:pt x="2025650" y="2045859"/>
                </a:lnTo>
                <a:lnTo>
                  <a:pt x="2044978" y="2045859"/>
                </a:lnTo>
                <a:lnTo>
                  <a:pt x="2039900" y="2040779"/>
                </a:lnTo>
                <a:close/>
              </a:path>
              <a:path w="2439035" h="2439670">
                <a:moveTo>
                  <a:pt x="2034822" y="2035699"/>
                </a:moveTo>
                <a:lnTo>
                  <a:pt x="2015490" y="2035699"/>
                </a:lnTo>
                <a:lnTo>
                  <a:pt x="2019300" y="2039509"/>
                </a:lnTo>
                <a:lnTo>
                  <a:pt x="2038631" y="2039509"/>
                </a:lnTo>
                <a:lnTo>
                  <a:pt x="2034822" y="2035699"/>
                </a:lnTo>
                <a:close/>
              </a:path>
              <a:path w="2439035" h="2439670">
                <a:moveTo>
                  <a:pt x="2028475" y="2029349"/>
                </a:moveTo>
                <a:lnTo>
                  <a:pt x="2009140" y="2029349"/>
                </a:lnTo>
                <a:lnTo>
                  <a:pt x="2014220" y="2034429"/>
                </a:lnTo>
                <a:lnTo>
                  <a:pt x="2033553" y="2034429"/>
                </a:lnTo>
                <a:lnTo>
                  <a:pt x="2028475" y="2029349"/>
                </a:lnTo>
                <a:close/>
              </a:path>
              <a:path w="2439035" h="2439670">
                <a:moveTo>
                  <a:pt x="2022128" y="2022999"/>
                </a:moveTo>
                <a:lnTo>
                  <a:pt x="2002789" y="2022999"/>
                </a:lnTo>
                <a:lnTo>
                  <a:pt x="2007870" y="2028079"/>
                </a:lnTo>
                <a:lnTo>
                  <a:pt x="2027206" y="2028079"/>
                </a:lnTo>
                <a:lnTo>
                  <a:pt x="2022128" y="2022999"/>
                </a:lnTo>
                <a:close/>
              </a:path>
              <a:path w="2439035" h="2439670">
                <a:moveTo>
                  <a:pt x="2015780" y="2016649"/>
                </a:moveTo>
                <a:lnTo>
                  <a:pt x="1996439" y="2016649"/>
                </a:lnTo>
                <a:lnTo>
                  <a:pt x="2001520" y="2021729"/>
                </a:lnTo>
                <a:lnTo>
                  <a:pt x="2020858" y="2021729"/>
                </a:lnTo>
                <a:lnTo>
                  <a:pt x="2015780" y="2016649"/>
                </a:lnTo>
                <a:close/>
              </a:path>
              <a:path w="2439035" h="2439670">
                <a:moveTo>
                  <a:pt x="2009433" y="2010299"/>
                </a:moveTo>
                <a:lnTo>
                  <a:pt x="1990090" y="2010299"/>
                </a:lnTo>
                <a:lnTo>
                  <a:pt x="1995170" y="2015379"/>
                </a:lnTo>
                <a:lnTo>
                  <a:pt x="2014511" y="2015379"/>
                </a:lnTo>
                <a:lnTo>
                  <a:pt x="2009433" y="2010299"/>
                </a:lnTo>
                <a:close/>
              </a:path>
              <a:path w="2439035" h="2439670">
                <a:moveTo>
                  <a:pt x="2003086" y="2003949"/>
                </a:moveTo>
                <a:lnTo>
                  <a:pt x="1983739" y="2003949"/>
                </a:lnTo>
                <a:lnTo>
                  <a:pt x="1988820" y="2009029"/>
                </a:lnTo>
                <a:lnTo>
                  <a:pt x="2008164" y="2009029"/>
                </a:lnTo>
                <a:lnTo>
                  <a:pt x="2003086" y="2003949"/>
                </a:lnTo>
                <a:close/>
              </a:path>
              <a:path w="2439035" h="2439670">
                <a:moveTo>
                  <a:pt x="1996739" y="1997599"/>
                </a:moveTo>
                <a:lnTo>
                  <a:pt x="1977389" y="1997599"/>
                </a:lnTo>
                <a:lnTo>
                  <a:pt x="1982470" y="2002679"/>
                </a:lnTo>
                <a:lnTo>
                  <a:pt x="2001816" y="2002679"/>
                </a:lnTo>
                <a:lnTo>
                  <a:pt x="1996739" y="1997599"/>
                </a:lnTo>
                <a:close/>
              </a:path>
              <a:path w="2439035" h="2439670">
                <a:moveTo>
                  <a:pt x="1990391" y="1991249"/>
                </a:moveTo>
                <a:lnTo>
                  <a:pt x="1971039" y="1991249"/>
                </a:lnTo>
                <a:lnTo>
                  <a:pt x="1976120" y="1996329"/>
                </a:lnTo>
                <a:lnTo>
                  <a:pt x="1995469" y="1996329"/>
                </a:lnTo>
                <a:lnTo>
                  <a:pt x="1990391" y="1991249"/>
                </a:lnTo>
                <a:close/>
              </a:path>
              <a:path w="2439035" h="2439670">
                <a:moveTo>
                  <a:pt x="1984044" y="1984899"/>
                </a:moveTo>
                <a:lnTo>
                  <a:pt x="1964690" y="1984899"/>
                </a:lnTo>
                <a:lnTo>
                  <a:pt x="1969770" y="1989979"/>
                </a:lnTo>
                <a:lnTo>
                  <a:pt x="1989122" y="1989979"/>
                </a:lnTo>
                <a:lnTo>
                  <a:pt x="1984044" y="1984899"/>
                </a:lnTo>
                <a:close/>
              </a:path>
              <a:path w="2439035" h="2439670">
                <a:moveTo>
                  <a:pt x="1977697" y="1978549"/>
                </a:moveTo>
                <a:lnTo>
                  <a:pt x="1958340" y="1978549"/>
                </a:lnTo>
                <a:lnTo>
                  <a:pt x="1963420" y="1983629"/>
                </a:lnTo>
                <a:lnTo>
                  <a:pt x="1982775" y="1983629"/>
                </a:lnTo>
                <a:lnTo>
                  <a:pt x="1977697" y="1978549"/>
                </a:lnTo>
                <a:close/>
              </a:path>
              <a:path w="2439035" h="2439670">
                <a:moveTo>
                  <a:pt x="1971350" y="1972199"/>
                </a:moveTo>
                <a:lnTo>
                  <a:pt x="1951989" y="1972199"/>
                </a:lnTo>
                <a:lnTo>
                  <a:pt x="1957070" y="1977279"/>
                </a:lnTo>
                <a:lnTo>
                  <a:pt x="1976427" y="1977279"/>
                </a:lnTo>
                <a:lnTo>
                  <a:pt x="1971350" y="1972199"/>
                </a:lnTo>
                <a:close/>
              </a:path>
              <a:path w="2439035" h="2439670">
                <a:moveTo>
                  <a:pt x="1965002" y="1965849"/>
                </a:moveTo>
                <a:lnTo>
                  <a:pt x="1945639" y="1965849"/>
                </a:lnTo>
                <a:lnTo>
                  <a:pt x="1950720" y="1970929"/>
                </a:lnTo>
                <a:lnTo>
                  <a:pt x="1970080" y="1970929"/>
                </a:lnTo>
                <a:lnTo>
                  <a:pt x="1965002" y="1965849"/>
                </a:lnTo>
                <a:close/>
              </a:path>
              <a:path w="2439035" h="2439670">
                <a:moveTo>
                  <a:pt x="1958655" y="1959499"/>
                </a:moveTo>
                <a:lnTo>
                  <a:pt x="1939289" y="1959499"/>
                </a:lnTo>
                <a:lnTo>
                  <a:pt x="1944370" y="1964579"/>
                </a:lnTo>
                <a:lnTo>
                  <a:pt x="1963733" y="1964579"/>
                </a:lnTo>
                <a:lnTo>
                  <a:pt x="1958655" y="1959499"/>
                </a:lnTo>
                <a:close/>
              </a:path>
              <a:path w="2439035" h="2439670">
                <a:moveTo>
                  <a:pt x="1952308" y="1953149"/>
                </a:moveTo>
                <a:lnTo>
                  <a:pt x="1932939" y="1953149"/>
                </a:lnTo>
                <a:lnTo>
                  <a:pt x="1938020" y="1958229"/>
                </a:lnTo>
                <a:lnTo>
                  <a:pt x="1957386" y="1958229"/>
                </a:lnTo>
                <a:lnTo>
                  <a:pt x="1952308" y="1953149"/>
                </a:lnTo>
                <a:close/>
              </a:path>
              <a:path w="2439035" h="2439670">
                <a:moveTo>
                  <a:pt x="1945961" y="1946799"/>
                </a:moveTo>
                <a:lnTo>
                  <a:pt x="1926590" y="1946799"/>
                </a:lnTo>
                <a:lnTo>
                  <a:pt x="1931670" y="1951879"/>
                </a:lnTo>
                <a:lnTo>
                  <a:pt x="1951038" y="1951879"/>
                </a:lnTo>
                <a:lnTo>
                  <a:pt x="1945961" y="1946799"/>
                </a:lnTo>
                <a:close/>
              </a:path>
              <a:path w="2439035" h="2439670">
                <a:moveTo>
                  <a:pt x="1939613" y="1940449"/>
                </a:moveTo>
                <a:lnTo>
                  <a:pt x="1920240" y="1940449"/>
                </a:lnTo>
                <a:lnTo>
                  <a:pt x="1925320" y="1945529"/>
                </a:lnTo>
                <a:lnTo>
                  <a:pt x="1944691" y="1945529"/>
                </a:lnTo>
                <a:lnTo>
                  <a:pt x="1939613" y="1940449"/>
                </a:lnTo>
                <a:close/>
              </a:path>
              <a:path w="2439035" h="2439670">
                <a:moveTo>
                  <a:pt x="1933266" y="1934099"/>
                </a:moveTo>
                <a:lnTo>
                  <a:pt x="1913890" y="1934099"/>
                </a:lnTo>
                <a:lnTo>
                  <a:pt x="1918970" y="1939179"/>
                </a:lnTo>
                <a:lnTo>
                  <a:pt x="1938344" y="1939179"/>
                </a:lnTo>
                <a:lnTo>
                  <a:pt x="1933266" y="1934099"/>
                </a:lnTo>
                <a:close/>
              </a:path>
              <a:path w="2439035" h="2439670">
                <a:moveTo>
                  <a:pt x="1926919" y="1927749"/>
                </a:moveTo>
                <a:lnTo>
                  <a:pt x="1907539" y="1927749"/>
                </a:lnTo>
                <a:lnTo>
                  <a:pt x="1912620" y="1932829"/>
                </a:lnTo>
                <a:lnTo>
                  <a:pt x="1931997" y="1932829"/>
                </a:lnTo>
                <a:lnTo>
                  <a:pt x="1926919" y="1927749"/>
                </a:lnTo>
                <a:close/>
              </a:path>
              <a:path w="2439035" h="2439670">
                <a:moveTo>
                  <a:pt x="1920571" y="1921399"/>
                </a:moveTo>
                <a:lnTo>
                  <a:pt x="1901189" y="1921399"/>
                </a:lnTo>
                <a:lnTo>
                  <a:pt x="1906270" y="1926479"/>
                </a:lnTo>
                <a:lnTo>
                  <a:pt x="1925649" y="1926479"/>
                </a:lnTo>
                <a:lnTo>
                  <a:pt x="1920571" y="1921399"/>
                </a:lnTo>
                <a:close/>
              </a:path>
              <a:path w="2439035" h="2439670">
                <a:moveTo>
                  <a:pt x="1914224" y="1915049"/>
                </a:moveTo>
                <a:lnTo>
                  <a:pt x="1894840" y="1915049"/>
                </a:lnTo>
                <a:lnTo>
                  <a:pt x="1899920" y="1920129"/>
                </a:lnTo>
                <a:lnTo>
                  <a:pt x="1919302" y="1920129"/>
                </a:lnTo>
                <a:lnTo>
                  <a:pt x="1914224" y="1915049"/>
                </a:lnTo>
                <a:close/>
              </a:path>
              <a:path w="2439035" h="2439670">
                <a:moveTo>
                  <a:pt x="1907877" y="1908699"/>
                </a:moveTo>
                <a:lnTo>
                  <a:pt x="1888489" y="1908699"/>
                </a:lnTo>
                <a:lnTo>
                  <a:pt x="1893570" y="1913779"/>
                </a:lnTo>
                <a:lnTo>
                  <a:pt x="1912955" y="1913779"/>
                </a:lnTo>
                <a:lnTo>
                  <a:pt x="1907877" y="1908699"/>
                </a:lnTo>
                <a:close/>
              </a:path>
              <a:path w="2439035" h="2439670">
                <a:moveTo>
                  <a:pt x="1901530" y="1902349"/>
                </a:moveTo>
                <a:lnTo>
                  <a:pt x="1882140" y="1902349"/>
                </a:lnTo>
                <a:lnTo>
                  <a:pt x="1887220" y="1907429"/>
                </a:lnTo>
                <a:lnTo>
                  <a:pt x="1906608" y="1907429"/>
                </a:lnTo>
                <a:lnTo>
                  <a:pt x="1901530" y="1902349"/>
                </a:lnTo>
                <a:close/>
              </a:path>
              <a:path w="2439035" h="2439670">
                <a:moveTo>
                  <a:pt x="1895182" y="1895999"/>
                </a:moveTo>
                <a:lnTo>
                  <a:pt x="1875790" y="1895999"/>
                </a:lnTo>
                <a:lnTo>
                  <a:pt x="1880870" y="1901079"/>
                </a:lnTo>
                <a:lnTo>
                  <a:pt x="1900260" y="1901079"/>
                </a:lnTo>
                <a:lnTo>
                  <a:pt x="1895182" y="1895999"/>
                </a:lnTo>
                <a:close/>
              </a:path>
              <a:path w="2439035" h="2439670">
                <a:moveTo>
                  <a:pt x="1888835" y="1889649"/>
                </a:moveTo>
                <a:lnTo>
                  <a:pt x="1869440" y="1889649"/>
                </a:lnTo>
                <a:lnTo>
                  <a:pt x="1874520" y="1894729"/>
                </a:lnTo>
                <a:lnTo>
                  <a:pt x="1893913" y="1894729"/>
                </a:lnTo>
                <a:lnTo>
                  <a:pt x="1888835" y="1889649"/>
                </a:lnTo>
                <a:close/>
              </a:path>
              <a:path w="2439035" h="2439670">
                <a:moveTo>
                  <a:pt x="1882488" y="1883299"/>
                </a:moveTo>
                <a:lnTo>
                  <a:pt x="1863090" y="1883299"/>
                </a:lnTo>
                <a:lnTo>
                  <a:pt x="1868170" y="1888379"/>
                </a:lnTo>
                <a:lnTo>
                  <a:pt x="1887566" y="1888379"/>
                </a:lnTo>
                <a:lnTo>
                  <a:pt x="1882488" y="1883299"/>
                </a:lnTo>
                <a:close/>
              </a:path>
              <a:path w="2439035" h="2439670">
                <a:moveTo>
                  <a:pt x="1876141" y="1876949"/>
                </a:moveTo>
                <a:lnTo>
                  <a:pt x="1856739" y="1876949"/>
                </a:lnTo>
                <a:lnTo>
                  <a:pt x="1861820" y="1882029"/>
                </a:lnTo>
                <a:lnTo>
                  <a:pt x="1881218" y="1882029"/>
                </a:lnTo>
                <a:lnTo>
                  <a:pt x="1876141" y="1876949"/>
                </a:lnTo>
                <a:close/>
              </a:path>
              <a:path w="2439035" h="2439670">
                <a:moveTo>
                  <a:pt x="1869793" y="1870599"/>
                </a:moveTo>
                <a:lnTo>
                  <a:pt x="1850390" y="1870599"/>
                </a:lnTo>
                <a:lnTo>
                  <a:pt x="1855470" y="1875679"/>
                </a:lnTo>
                <a:lnTo>
                  <a:pt x="1874871" y="1875679"/>
                </a:lnTo>
                <a:lnTo>
                  <a:pt x="1869793" y="1870599"/>
                </a:lnTo>
                <a:close/>
              </a:path>
              <a:path w="2439035" h="2439670">
                <a:moveTo>
                  <a:pt x="1863446" y="1864249"/>
                </a:moveTo>
                <a:lnTo>
                  <a:pt x="1844040" y="1864249"/>
                </a:lnTo>
                <a:lnTo>
                  <a:pt x="1849120" y="1869329"/>
                </a:lnTo>
                <a:lnTo>
                  <a:pt x="1868524" y="1869329"/>
                </a:lnTo>
                <a:lnTo>
                  <a:pt x="1863446" y="1864249"/>
                </a:lnTo>
                <a:close/>
              </a:path>
              <a:path w="2439035" h="2439670">
                <a:moveTo>
                  <a:pt x="1857099" y="1857899"/>
                </a:moveTo>
                <a:lnTo>
                  <a:pt x="1837689" y="1857899"/>
                </a:lnTo>
                <a:lnTo>
                  <a:pt x="1842770" y="1862979"/>
                </a:lnTo>
                <a:lnTo>
                  <a:pt x="1862177" y="1862979"/>
                </a:lnTo>
                <a:lnTo>
                  <a:pt x="1857099" y="1857899"/>
                </a:lnTo>
                <a:close/>
              </a:path>
              <a:path w="2439035" h="2439670">
                <a:moveTo>
                  <a:pt x="1850752" y="1851549"/>
                </a:moveTo>
                <a:lnTo>
                  <a:pt x="1831340" y="1851549"/>
                </a:lnTo>
                <a:lnTo>
                  <a:pt x="1836420" y="1856629"/>
                </a:lnTo>
                <a:lnTo>
                  <a:pt x="1855829" y="1856629"/>
                </a:lnTo>
                <a:lnTo>
                  <a:pt x="1850752" y="1851549"/>
                </a:lnTo>
                <a:close/>
              </a:path>
              <a:path w="2439035" h="2439670">
                <a:moveTo>
                  <a:pt x="1844404" y="1845199"/>
                </a:moveTo>
                <a:lnTo>
                  <a:pt x="1824990" y="1845199"/>
                </a:lnTo>
                <a:lnTo>
                  <a:pt x="1830070" y="1850279"/>
                </a:lnTo>
                <a:lnTo>
                  <a:pt x="1849482" y="1850279"/>
                </a:lnTo>
                <a:lnTo>
                  <a:pt x="1844404" y="1845199"/>
                </a:lnTo>
                <a:close/>
              </a:path>
              <a:path w="2439035" h="2439670">
                <a:moveTo>
                  <a:pt x="1838057" y="1838849"/>
                </a:moveTo>
                <a:lnTo>
                  <a:pt x="1818640" y="1838849"/>
                </a:lnTo>
                <a:lnTo>
                  <a:pt x="1823720" y="1843929"/>
                </a:lnTo>
                <a:lnTo>
                  <a:pt x="1843135" y="1843929"/>
                </a:lnTo>
                <a:lnTo>
                  <a:pt x="1838057" y="1838849"/>
                </a:lnTo>
                <a:close/>
              </a:path>
              <a:path w="2439035" h="2439670">
                <a:moveTo>
                  <a:pt x="1629867" y="1630569"/>
                </a:moveTo>
                <a:lnTo>
                  <a:pt x="1610360" y="1630569"/>
                </a:lnTo>
                <a:lnTo>
                  <a:pt x="1817370" y="1837579"/>
                </a:lnTo>
                <a:lnTo>
                  <a:pt x="1836788" y="1837579"/>
                </a:lnTo>
                <a:lnTo>
                  <a:pt x="1629867" y="163056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0" y="4433570"/>
            <a:ext cx="2419350" cy="2419350"/>
          </a:xfrm>
          <a:custGeom>
            <a:avLst/>
            <a:gdLst/>
            <a:ahLst/>
            <a:cxnLst/>
            <a:rect l="l" t="t" r="r" b="b"/>
            <a:pathLst>
              <a:path w="2419350" h="24193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419350" h="24193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419350" h="24193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419350" h="2419350">
                <a:moveTo>
                  <a:pt x="13970" y="13970"/>
                </a:moveTo>
                <a:lnTo>
                  <a:pt x="0" y="13970"/>
                </a:lnTo>
                <a:lnTo>
                  <a:pt x="0" y="17898"/>
                </a:lnTo>
                <a:lnTo>
                  <a:pt x="2420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419350" h="2419350">
                <a:moveTo>
                  <a:pt x="20320" y="20320"/>
                </a:moveTo>
                <a:lnTo>
                  <a:pt x="2420" y="20320"/>
                </a:lnTo>
                <a:lnTo>
                  <a:pt x="8767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419350" h="2419350">
                <a:moveTo>
                  <a:pt x="26670" y="26670"/>
                </a:moveTo>
                <a:lnTo>
                  <a:pt x="8767" y="26670"/>
                </a:lnTo>
                <a:lnTo>
                  <a:pt x="15114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419350" h="2419350">
                <a:moveTo>
                  <a:pt x="33020" y="33020"/>
                </a:moveTo>
                <a:lnTo>
                  <a:pt x="15114" y="33020"/>
                </a:lnTo>
                <a:lnTo>
                  <a:pt x="21462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419350" h="2419350">
                <a:moveTo>
                  <a:pt x="39370" y="39370"/>
                </a:moveTo>
                <a:lnTo>
                  <a:pt x="21462" y="39370"/>
                </a:lnTo>
                <a:lnTo>
                  <a:pt x="2780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419350" h="2419350">
                <a:moveTo>
                  <a:pt x="45720" y="45720"/>
                </a:moveTo>
                <a:lnTo>
                  <a:pt x="27809" y="45720"/>
                </a:lnTo>
                <a:lnTo>
                  <a:pt x="34156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419350" h="2419350">
                <a:moveTo>
                  <a:pt x="52070" y="52070"/>
                </a:moveTo>
                <a:lnTo>
                  <a:pt x="34156" y="52070"/>
                </a:lnTo>
                <a:lnTo>
                  <a:pt x="40503" y="58419"/>
                </a:lnTo>
                <a:lnTo>
                  <a:pt x="58420" y="58419"/>
                </a:lnTo>
                <a:lnTo>
                  <a:pt x="52070" y="52070"/>
                </a:lnTo>
                <a:close/>
              </a:path>
              <a:path w="2419350" h="2419350">
                <a:moveTo>
                  <a:pt x="58420" y="58420"/>
                </a:moveTo>
                <a:lnTo>
                  <a:pt x="40503" y="58420"/>
                </a:lnTo>
                <a:lnTo>
                  <a:pt x="46851" y="64769"/>
                </a:lnTo>
                <a:lnTo>
                  <a:pt x="64769" y="64769"/>
                </a:lnTo>
                <a:lnTo>
                  <a:pt x="58420" y="58420"/>
                </a:lnTo>
                <a:close/>
              </a:path>
              <a:path w="2419350" h="2419350">
                <a:moveTo>
                  <a:pt x="64770" y="64770"/>
                </a:moveTo>
                <a:lnTo>
                  <a:pt x="46851" y="64770"/>
                </a:lnTo>
                <a:lnTo>
                  <a:pt x="53198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419350" h="2419350">
                <a:moveTo>
                  <a:pt x="71120" y="71120"/>
                </a:moveTo>
                <a:lnTo>
                  <a:pt x="53198" y="71120"/>
                </a:lnTo>
                <a:lnTo>
                  <a:pt x="59545" y="77469"/>
                </a:lnTo>
                <a:lnTo>
                  <a:pt x="77469" y="77469"/>
                </a:lnTo>
                <a:lnTo>
                  <a:pt x="71120" y="71120"/>
                </a:lnTo>
                <a:close/>
              </a:path>
              <a:path w="2419350" h="2419350">
                <a:moveTo>
                  <a:pt x="77470" y="77470"/>
                </a:moveTo>
                <a:lnTo>
                  <a:pt x="59545" y="77470"/>
                </a:lnTo>
                <a:lnTo>
                  <a:pt x="72240" y="90170"/>
                </a:lnTo>
                <a:lnTo>
                  <a:pt x="90170" y="90170"/>
                </a:lnTo>
                <a:lnTo>
                  <a:pt x="77470" y="77470"/>
                </a:lnTo>
                <a:close/>
              </a:path>
              <a:path w="2419350" h="2419350">
                <a:moveTo>
                  <a:pt x="90170" y="90170"/>
                </a:moveTo>
                <a:lnTo>
                  <a:pt x="72240" y="90170"/>
                </a:lnTo>
                <a:lnTo>
                  <a:pt x="84934" y="102869"/>
                </a:lnTo>
                <a:lnTo>
                  <a:pt x="102869" y="102869"/>
                </a:lnTo>
                <a:lnTo>
                  <a:pt x="90170" y="90170"/>
                </a:lnTo>
                <a:close/>
              </a:path>
              <a:path w="2419350" h="2419350">
                <a:moveTo>
                  <a:pt x="102870" y="102870"/>
                </a:moveTo>
                <a:lnTo>
                  <a:pt x="84934" y="102870"/>
                </a:lnTo>
                <a:lnTo>
                  <a:pt x="91281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419350" h="2419350">
                <a:moveTo>
                  <a:pt x="109220" y="109220"/>
                </a:moveTo>
                <a:lnTo>
                  <a:pt x="91281" y="109220"/>
                </a:lnTo>
                <a:lnTo>
                  <a:pt x="103976" y="121919"/>
                </a:lnTo>
                <a:lnTo>
                  <a:pt x="121919" y="121919"/>
                </a:lnTo>
                <a:lnTo>
                  <a:pt x="109220" y="109220"/>
                </a:lnTo>
                <a:close/>
              </a:path>
              <a:path w="2419350" h="2419350">
                <a:moveTo>
                  <a:pt x="121920" y="121920"/>
                </a:moveTo>
                <a:lnTo>
                  <a:pt x="103976" y="121920"/>
                </a:lnTo>
                <a:lnTo>
                  <a:pt x="116670" y="134619"/>
                </a:lnTo>
                <a:lnTo>
                  <a:pt x="134619" y="134619"/>
                </a:lnTo>
                <a:lnTo>
                  <a:pt x="121920" y="121920"/>
                </a:lnTo>
                <a:close/>
              </a:path>
              <a:path w="2419350" h="2419350">
                <a:moveTo>
                  <a:pt x="134620" y="134620"/>
                </a:moveTo>
                <a:lnTo>
                  <a:pt x="116670" y="134620"/>
                </a:lnTo>
                <a:lnTo>
                  <a:pt x="123018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419350" h="2419350">
                <a:moveTo>
                  <a:pt x="140970" y="140970"/>
                </a:moveTo>
                <a:lnTo>
                  <a:pt x="123018" y="140970"/>
                </a:lnTo>
                <a:lnTo>
                  <a:pt x="135712" y="153669"/>
                </a:lnTo>
                <a:lnTo>
                  <a:pt x="153669" y="153669"/>
                </a:lnTo>
                <a:lnTo>
                  <a:pt x="140970" y="140970"/>
                </a:lnTo>
                <a:close/>
              </a:path>
              <a:path w="2419350" h="2419350">
                <a:moveTo>
                  <a:pt x="153670" y="153670"/>
                </a:moveTo>
                <a:lnTo>
                  <a:pt x="135712" y="153670"/>
                </a:lnTo>
                <a:lnTo>
                  <a:pt x="142060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419350" h="2419350">
                <a:moveTo>
                  <a:pt x="160020" y="160020"/>
                </a:moveTo>
                <a:lnTo>
                  <a:pt x="142060" y="160020"/>
                </a:lnTo>
                <a:lnTo>
                  <a:pt x="148407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419350" h="2419350">
                <a:moveTo>
                  <a:pt x="166370" y="166370"/>
                </a:moveTo>
                <a:lnTo>
                  <a:pt x="148407" y="166370"/>
                </a:lnTo>
                <a:lnTo>
                  <a:pt x="154754" y="172719"/>
                </a:lnTo>
                <a:lnTo>
                  <a:pt x="172720" y="172719"/>
                </a:lnTo>
                <a:lnTo>
                  <a:pt x="166370" y="166370"/>
                </a:lnTo>
                <a:close/>
              </a:path>
              <a:path w="2419350" h="2419350">
                <a:moveTo>
                  <a:pt x="172720" y="172720"/>
                </a:moveTo>
                <a:lnTo>
                  <a:pt x="154754" y="172720"/>
                </a:lnTo>
                <a:lnTo>
                  <a:pt x="161101" y="179069"/>
                </a:lnTo>
                <a:lnTo>
                  <a:pt x="179070" y="179069"/>
                </a:lnTo>
                <a:lnTo>
                  <a:pt x="172720" y="172720"/>
                </a:lnTo>
                <a:close/>
              </a:path>
              <a:path w="2419350" h="2419350">
                <a:moveTo>
                  <a:pt x="179070" y="179070"/>
                </a:moveTo>
                <a:lnTo>
                  <a:pt x="161101" y="179070"/>
                </a:lnTo>
                <a:lnTo>
                  <a:pt x="16744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419350" h="2419350">
                <a:moveTo>
                  <a:pt x="185420" y="185420"/>
                </a:moveTo>
                <a:lnTo>
                  <a:pt x="167449" y="185420"/>
                </a:lnTo>
                <a:lnTo>
                  <a:pt x="173796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419350" h="2419350">
                <a:moveTo>
                  <a:pt x="191770" y="191770"/>
                </a:moveTo>
                <a:lnTo>
                  <a:pt x="173796" y="191770"/>
                </a:lnTo>
                <a:lnTo>
                  <a:pt x="180143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419350" h="2419350">
                <a:moveTo>
                  <a:pt x="198120" y="198120"/>
                </a:moveTo>
                <a:lnTo>
                  <a:pt x="180143" y="198120"/>
                </a:lnTo>
                <a:lnTo>
                  <a:pt x="186490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419350" h="2419350">
                <a:moveTo>
                  <a:pt x="204470" y="204470"/>
                </a:moveTo>
                <a:lnTo>
                  <a:pt x="186490" y="204470"/>
                </a:lnTo>
                <a:lnTo>
                  <a:pt x="192838" y="210819"/>
                </a:lnTo>
                <a:lnTo>
                  <a:pt x="210819" y="210819"/>
                </a:lnTo>
                <a:lnTo>
                  <a:pt x="204470" y="204470"/>
                </a:lnTo>
                <a:close/>
              </a:path>
              <a:path w="2419350" h="2419350">
                <a:moveTo>
                  <a:pt x="210820" y="210820"/>
                </a:moveTo>
                <a:lnTo>
                  <a:pt x="192838" y="210820"/>
                </a:lnTo>
                <a:lnTo>
                  <a:pt x="199185" y="217169"/>
                </a:lnTo>
                <a:lnTo>
                  <a:pt x="217169" y="217169"/>
                </a:lnTo>
                <a:lnTo>
                  <a:pt x="210820" y="210820"/>
                </a:lnTo>
                <a:close/>
              </a:path>
              <a:path w="2419350" h="2419350">
                <a:moveTo>
                  <a:pt x="217170" y="217170"/>
                </a:moveTo>
                <a:lnTo>
                  <a:pt x="199185" y="217170"/>
                </a:lnTo>
                <a:lnTo>
                  <a:pt x="205532" y="223519"/>
                </a:lnTo>
                <a:lnTo>
                  <a:pt x="223519" y="223519"/>
                </a:lnTo>
                <a:lnTo>
                  <a:pt x="217170" y="217170"/>
                </a:lnTo>
                <a:close/>
              </a:path>
              <a:path w="2419350" h="2419350">
                <a:moveTo>
                  <a:pt x="223520" y="223520"/>
                </a:moveTo>
                <a:lnTo>
                  <a:pt x="205532" y="223520"/>
                </a:lnTo>
                <a:lnTo>
                  <a:pt x="211879" y="229869"/>
                </a:lnTo>
                <a:lnTo>
                  <a:pt x="229869" y="229869"/>
                </a:lnTo>
                <a:lnTo>
                  <a:pt x="223520" y="223520"/>
                </a:lnTo>
                <a:close/>
              </a:path>
              <a:path w="2419350" h="2419350">
                <a:moveTo>
                  <a:pt x="229870" y="229870"/>
                </a:moveTo>
                <a:lnTo>
                  <a:pt x="211879" y="229870"/>
                </a:lnTo>
                <a:lnTo>
                  <a:pt x="218227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419350" h="2419350">
                <a:moveTo>
                  <a:pt x="236220" y="236220"/>
                </a:moveTo>
                <a:lnTo>
                  <a:pt x="218227" y="236220"/>
                </a:lnTo>
                <a:lnTo>
                  <a:pt x="224574" y="242569"/>
                </a:lnTo>
                <a:lnTo>
                  <a:pt x="242569" y="242569"/>
                </a:lnTo>
                <a:lnTo>
                  <a:pt x="236220" y="236220"/>
                </a:lnTo>
                <a:close/>
              </a:path>
              <a:path w="2419350" h="2419350">
                <a:moveTo>
                  <a:pt x="242570" y="242570"/>
                </a:moveTo>
                <a:lnTo>
                  <a:pt x="224574" y="242570"/>
                </a:lnTo>
                <a:lnTo>
                  <a:pt x="243616" y="261619"/>
                </a:lnTo>
                <a:lnTo>
                  <a:pt x="261619" y="261619"/>
                </a:lnTo>
                <a:lnTo>
                  <a:pt x="242570" y="242570"/>
                </a:lnTo>
                <a:close/>
              </a:path>
              <a:path w="2419350" h="2419350">
                <a:moveTo>
                  <a:pt x="261620" y="261620"/>
                </a:moveTo>
                <a:lnTo>
                  <a:pt x="243616" y="261620"/>
                </a:lnTo>
                <a:lnTo>
                  <a:pt x="256310" y="274319"/>
                </a:lnTo>
                <a:lnTo>
                  <a:pt x="274320" y="274319"/>
                </a:lnTo>
                <a:lnTo>
                  <a:pt x="261620" y="261620"/>
                </a:lnTo>
                <a:close/>
              </a:path>
              <a:path w="2419350" h="2419350">
                <a:moveTo>
                  <a:pt x="274320" y="274320"/>
                </a:moveTo>
                <a:lnTo>
                  <a:pt x="256310" y="274320"/>
                </a:lnTo>
                <a:lnTo>
                  <a:pt x="288047" y="306069"/>
                </a:lnTo>
                <a:lnTo>
                  <a:pt x="306069" y="306069"/>
                </a:lnTo>
                <a:lnTo>
                  <a:pt x="274320" y="274320"/>
                </a:lnTo>
                <a:close/>
              </a:path>
              <a:path w="2419350" h="2419350">
                <a:moveTo>
                  <a:pt x="306070" y="306070"/>
                </a:moveTo>
                <a:lnTo>
                  <a:pt x="288047" y="306070"/>
                </a:lnTo>
                <a:lnTo>
                  <a:pt x="294394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419350" h="2419350">
                <a:moveTo>
                  <a:pt x="312420" y="312420"/>
                </a:moveTo>
                <a:lnTo>
                  <a:pt x="294394" y="312420"/>
                </a:lnTo>
                <a:lnTo>
                  <a:pt x="307088" y="325119"/>
                </a:lnTo>
                <a:lnTo>
                  <a:pt x="325120" y="325119"/>
                </a:lnTo>
                <a:lnTo>
                  <a:pt x="312420" y="312420"/>
                </a:lnTo>
                <a:close/>
              </a:path>
              <a:path w="2419350" h="2419350">
                <a:moveTo>
                  <a:pt x="325120" y="325120"/>
                </a:moveTo>
                <a:lnTo>
                  <a:pt x="307088" y="325120"/>
                </a:lnTo>
                <a:lnTo>
                  <a:pt x="313436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419350" h="2419350">
                <a:moveTo>
                  <a:pt x="331470" y="331470"/>
                </a:moveTo>
                <a:lnTo>
                  <a:pt x="313436" y="331470"/>
                </a:lnTo>
                <a:lnTo>
                  <a:pt x="319783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419350" h="2419350">
                <a:moveTo>
                  <a:pt x="337820" y="337820"/>
                </a:moveTo>
                <a:lnTo>
                  <a:pt x="319783" y="337820"/>
                </a:lnTo>
                <a:lnTo>
                  <a:pt x="326130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419350" h="2419350">
                <a:moveTo>
                  <a:pt x="344170" y="344170"/>
                </a:moveTo>
                <a:lnTo>
                  <a:pt x="326130" y="344170"/>
                </a:lnTo>
                <a:lnTo>
                  <a:pt x="332478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419350" h="2419350">
                <a:moveTo>
                  <a:pt x="350520" y="350520"/>
                </a:moveTo>
                <a:lnTo>
                  <a:pt x="332478" y="350520"/>
                </a:lnTo>
                <a:lnTo>
                  <a:pt x="338825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419350" h="2419350">
                <a:moveTo>
                  <a:pt x="356870" y="356870"/>
                </a:moveTo>
                <a:lnTo>
                  <a:pt x="338825" y="356870"/>
                </a:lnTo>
                <a:lnTo>
                  <a:pt x="345172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419350" h="2419350">
                <a:moveTo>
                  <a:pt x="363220" y="363220"/>
                </a:moveTo>
                <a:lnTo>
                  <a:pt x="345172" y="363220"/>
                </a:lnTo>
                <a:lnTo>
                  <a:pt x="351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419350" h="2419350">
                <a:moveTo>
                  <a:pt x="369570" y="369570"/>
                </a:moveTo>
                <a:lnTo>
                  <a:pt x="351519" y="369570"/>
                </a:lnTo>
                <a:lnTo>
                  <a:pt x="357867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419350" h="2419350">
                <a:moveTo>
                  <a:pt x="375920" y="375920"/>
                </a:moveTo>
                <a:lnTo>
                  <a:pt x="357867" y="375920"/>
                </a:lnTo>
                <a:lnTo>
                  <a:pt x="364214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419350" h="2419350">
                <a:moveTo>
                  <a:pt x="382270" y="382270"/>
                </a:moveTo>
                <a:lnTo>
                  <a:pt x="364214" y="382270"/>
                </a:lnTo>
                <a:lnTo>
                  <a:pt x="370561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419350" h="2419350">
                <a:moveTo>
                  <a:pt x="388620" y="388620"/>
                </a:moveTo>
                <a:lnTo>
                  <a:pt x="370561" y="388620"/>
                </a:lnTo>
                <a:lnTo>
                  <a:pt x="376908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419350" h="2419350">
                <a:moveTo>
                  <a:pt x="394970" y="394970"/>
                </a:moveTo>
                <a:lnTo>
                  <a:pt x="376908" y="394970"/>
                </a:lnTo>
                <a:lnTo>
                  <a:pt x="383256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419350" h="2419350">
                <a:moveTo>
                  <a:pt x="401320" y="401320"/>
                </a:moveTo>
                <a:lnTo>
                  <a:pt x="383256" y="401320"/>
                </a:lnTo>
                <a:lnTo>
                  <a:pt x="389603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419350" h="2419350">
                <a:moveTo>
                  <a:pt x="407670" y="407670"/>
                </a:moveTo>
                <a:lnTo>
                  <a:pt x="389603" y="407670"/>
                </a:lnTo>
                <a:lnTo>
                  <a:pt x="395950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419350" h="2419350">
                <a:moveTo>
                  <a:pt x="414020" y="414020"/>
                </a:moveTo>
                <a:lnTo>
                  <a:pt x="395950" y="414020"/>
                </a:lnTo>
                <a:lnTo>
                  <a:pt x="402297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419350" h="2419350">
                <a:moveTo>
                  <a:pt x="420370" y="420370"/>
                </a:moveTo>
                <a:lnTo>
                  <a:pt x="402297" y="420370"/>
                </a:lnTo>
                <a:lnTo>
                  <a:pt x="408645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419350" h="2419350">
                <a:moveTo>
                  <a:pt x="426720" y="426720"/>
                </a:moveTo>
                <a:lnTo>
                  <a:pt x="408645" y="426720"/>
                </a:lnTo>
                <a:lnTo>
                  <a:pt x="421339" y="439419"/>
                </a:lnTo>
                <a:lnTo>
                  <a:pt x="439419" y="439419"/>
                </a:lnTo>
                <a:lnTo>
                  <a:pt x="426720" y="426720"/>
                </a:lnTo>
                <a:close/>
              </a:path>
              <a:path w="2419350" h="2419350">
                <a:moveTo>
                  <a:pt x="439420" y="439420"/>
                </a:moveTo>
                <a:lnTo>
                  <a:pt x="421339" y="439420"/>
                </a:lnTo>
                <a:lnTo>
                  <a:pt x="427686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419350" h="2419350">
                <a:moveTo>
                  <a:pt x="445770" y="445769"/>
                </a:moveTo>
                <a:lnTo>
                  <a:pt x="427686" y="445769"/>
                </a:lnTo>
                <a:lnTo>
                  <a:pt x="434034" y="452119"/>
                </a:lnTo>
                <a:lnTo>
                  <a:pt x="452119" y="452119"/>
                </a:lnTo>
                <a:lnTo>
                  <a:pt x="445770" y="445769"/>
                </a:lnTo>
                <a:close/>
              </a:path>
              <a:path w="2419350" h="2419350">
                <a:moveTo>
                  <a:pt x="452120" y="452120"/>
                </a:moveTo>
                <a:lnTo>
                  <a:pt x="434034" y="452120"/>
                </a:lnTo>
                <a:lnTo>
                  <a:pt x="440381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419350" h="2419350">
                <a:moveTo>
                  <a:pt x="458470" y="458470"/>
                </a:moveTo>
                <a:lnTo>
                  <a:pt x="440381" y="458470"/>
                </a:lnTo>
                <a:lnTo>
                  <a:pt x="446728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419350" h="2419350">
                <a:moveTo>
                  <a:pt x="464820" y="464819"/>
                </a:moveTo>
                <a:lnTo>
                  <a:pt x="446728" y="464819"/>
                </a:lnTo>
                <a:lnTo>
                  <a:pt x="453076" y="471169"/>
                </a:lnTo>
                <a:lnTo>
                  <a:pt x="471169" y="471169"/>
                </a:lnTo>
                <a:lnTo>
                  <a:pt x="464820" y="464819"/>
                </a:lnTo>
                <a:close/>
              </a:path>
              <a:path w="2419350" h="2419350">
                <a:moveTo>
                  <a:pt x="471170" y="471170"/>
                </a:moveTo>
                <a:lnTo>
                  <a:pt x="453076" y="471170"/>
                </a:lnTo>
                <a:lnTo>
                  <a:pt x="459423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419350" h="2419350">
                <a:moveTo>
                  <a:pt x="477520" y="477520"/>
                </a:moveTo>
                <a:lnTo>
                  <a:pt x="459423" y="477520"/>
                </a:lnTo>
                <a:lnTo>
                  <a:pt x="465770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419350" h="2419350">
                <a:moveTo>
                  <a:pt x="483870" y="483870"/>
                </a:moveTo>
                <a:lnTo>
                  <a:pt x="465770" y="483870"/>
                </a:lnTo>
                <a:lnTo>
                  <a:pt x="472117" y="490219"/>
                </a:lnTo>
                <a:lnTo>
                  <a:pt x="490220" y="490219"/>
                </a:lnTo>
                <a:lnTo>
                  <a:pt x="483870" y="483870"/>
                </a:lnTo>
                <a:close/>
              </a:path>
              <a:path w="2419350" h="2419350">
                <a:moveTo>
                  <a:pt x="490220" y="490220"/>
                </a:moveTo>
                <a:lnTo>
                  <a:pt x="472117" y="490220"/>
                </a:lnTo>
                <a:lnTo>
                  <a:pt x="478465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419350" h="2419350">
                <a:moveTo>
                  <a:pt x="496570" y="496569"/>
                </a:moveTo>
                <a:lnTo>
                  <a:pt x="478465" y="496569"/>
                </a:lnTo>
                <a:lnTo>
                  <a:pt x="484812" y="502919"/>
                </a:lnTo>
                <a:lnTo>
                  <a:pt x="502919" y="502919"/>
                </a:lnTo>
                <a:lnTo>
                  <a:pt x="496570" y="496569"/>
                </a:lnTo>
                <a:close/>
              </a:path>
              <a:path w="2419350" h="2419350">
                <a:moveTo>
                  <a:pt x="502920" y="502920"/>
                </a:moveTo>
                <a:lnTo>
                  <a:pt x="484812" y="502920"/>
                </a:lnTo>
                <a:lnTo>
                  <a:pt x="491159" y="509269"/>
                </a:lnTo>
                <a:lnTo>
                  <a:pt x="509270" y="509269"/>
                </a:lnTo>
                <a:lnTo>
                  <a:pt x="502920" y="502920"/>
                </a:lnTo>
                <a:close/>
              </a:path>
              <a:path w="2419350" h="2419350">
                <a:moveTo>
                  <a:pt x="509270" y="509270"/>
                </a:moveTo>
                <a:lnTo>
                  <a:pt x="491159" y="509270"/>
                </a:lnTo>
                <a:lnTo>
                  <a:pt x="497506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419350" h="2419350">
                <a:moveTo>
                  <a:pt x="515620" y="515619"/>
                </a:moveTo>
                <a:lnTo>
                  <a:pt x="497506" y="515619"/>
                </a:lnTo>
                <a:lnTo>
                  <a:pt x="503854" y="521969"/>
                </a:lnTo>
                <a:lnTo>
                  <a:pt x="521970" y="521969"/>
                </a:lnTo>
                <a:lnTo>
                  <a:pt x="515620" y="515619"/>
                </a:lnTo>
                <a:close/>
              </a:path>
              <a:path w="2419350" h="2419350">
                <a:moveTo>
                  <a:pt x="521970" y="521970"/>
                </a:moveTo>
                <a:lnTo>
                  <a:pt x="503854" y="521970"/>
                </a:lnTo>
                <a:lnTo>
                  <a:pt x="510201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419350" h="2419350">
                <a:moveTo>
                  <a:pt x="528320" y="528320"/>
                </a:moveTo>
                <a:lnTo>
                  <a:pt x="510201" y="528320"/>
                </a:lnTo>
                <a:lnTo>
                  <a:pt x="516548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419350" h="2419350">
                <a:moveTo>
                  <a:pt x="534670" y="534670"/>
                </a:moveTo>
                <a:lnTo>
                  <a:pt x="516548" y="534670"/>
                </a:lnTo>
                <a:lnTo>
                  <a:pt x="522895" y="541019"/>
                </a:lnTo>
                <a:lnTo>
                  <a:pt x="541020" y="541019"/>
                </a:lnTo>
                <a:lnTo>
                  <a:pt x="534670" y="534670"/>
                </a:lnTo>
                <a:close/>
              </a:path>
              <a:path w="2419350" h="2419350">
                <a:moveTo>
                  <a:pt x="541020" y="541019"/>
                </a:moveTo>
                <a:lnTo>
                  <a:pt x="522895" y="541019"/>
                </a:lnTo>
                <a:lnTo>
                  <a:pt x="529243" y="547369"/>
                </a:lnTo>
                <a:lnTo>
                  <a:pt x="547369" y="547369"/>
                </a:lnTo>
                <a:lnTo>
                  <a:pt x="541020" y="541019"/>
                </a:lnTo>
                <a:close/>
              </a:path>
              <a:path w="2419350" h="2419350">
                <a:moveTo>
                  <a:pt x="547370" y="547370"/>
                </a:moveTo>
                <a:lnTo>
                  <a:pt x="529243" y="547370"/>
                </a:lnTo>
                <a:lnTo>
                  <a:pt x="535590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419350" h="2419350">
                <a:moveTo>
                  <a:pt x="553720" y="553720"/>
                </a:moveTo>
                <a:lnTo>
                  <a:pt x="535590" y="553720"/>
                </a:lnTo>
                <a:lnTo>
                  <a:pt x="541937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419350" h="2419350">
                <a:moveTo>
                  <a:pt x="560070" y="560070"/>
                </a:moveTo>
                <a:lnTo>
                  <a:pt x="541937" y="560070"/>
                </a:lnTo>
                <a:lnTo>
                  <a:pt x="548285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419350" h="2419350">
                <a:moveTo>
                  <a:pt x="566420" y="566420"/>
                </a:moveTo>
                <a:lnTo>
                  <a:pt x="548285" y="566420"/>
                </a:lnTo>
                <a:lnTo>
                  <a:pt x="560979" y="579119"/>
                </a:lnTo>
                <a:lnTo>
                  <a:pt x="579119" y="579119"/>
                </a:lnTo>
                <a:lnTo>
                  <a:pt x="566420" y="566420"/>
                </a:lnTo>
                <a:close/>
              </a:path>
              <a:path w="2419350" h="2419350">
                <a:moveTo>
                  <a:pt x="579120" y="579120"/>
                </a:moveTo>
                <a:lnTo>
                  <a:pt x="560979" y="579120"/>
                </a:lnTo>
                <a:lnTo>
                  <a:pt x="567326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419350" h="2419350">
                <a:moveTo>
                  <a:pt x="585470" y="585470"/>
                </a:moveTo>
                <a:lnTo>
                  <a:pt x="567326" y="585470"/>
                </a:lnTo>
                <a:lnTo>
                  <a:pt x="580021" y="598169"/>
                </a:lnTo>
                <a:lnTo>
                  <a:pt x="598169" y="598169"/>
                </a:lnTo>
                <a:lnTo>
                  <a:pt x="585470" y="585470"/>
                </a:lnTo>
                <a:close/>
              </a:path>
              <a:path w="2419350" h="2419350">
                <a:moveTo>
                  <a:pt x="598170" y="598170"/>
                </a:moveTo>
                <a:lnTo>
                  <a:pt x="580021" y="598170"/>
                </a:lnTo>
                <a:lnTo>
                  <a:pt x="586368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419350" h="2419350">
                <a:moveTo>
                  <a:pt x="604520" y="604519"/>
                </a:moveTo>
                <a:lnTo>
                  <a:pt x="586368" y="604519"/>
                </a:lnTo>
                <a:lnTo>
                  <a:pt x="592715" y="610869"/>
                </a:lnTo>
                <a:lnTo>
                  <a:pt x="610869" y="610869"/>
                </a:lnTo>
                <a:lnTo>
                  <a:pt x="604520" y="604519"/>
                </a:lnTo>
                <a:close/>
              </a:path>
              <a:path w="2419350" h="2419350">
                <a:moveTo>
                  <a:pt x="610870" y="610870"/>
                </a:moveTo>
                <a:lnTo>
                  <a:pt x="592715" y="610870"/>
                </a:lnTo>
                <a:lnTo>
                  <a:pt x="599063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419350" h="2419350">
                <a:moveTo>
                  <a:pt x="617220" y="617220"/>
                </a:moveTo>
                <a:lnTo>
                  <a:pt x="599063" y="617220"/>
                </a:lnTo>
                <a:lnTo>
                  <a:pt x="605410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419350" h="2419350">
                <a:moveTo>
                  <a:pt x="623570" y="623570"/>
                </a:moveTo>
                <a:lnTo>
                  <a:pt x="605410" y="623570"/>
                </a:lnTo>
                <a:lnTo>
                  <a:pt x="611757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419350" h="2419350">
                <a:moveTo>
                  <a:pt x="629920" y="629920"/>
                </a:moveTo>
                <a:lnTo>
                  <a:pt x="611757" y="629920"/>
                </a:lnTo>
                <a:lnTo>
                  <a:pt x="624452" y="642619"/>
                </a:lnTo>
                <a:lnTo>
                  <a:pt x="642619" y="642619"/>
                </a:lnTo>
                <a:lnTo>
                  <a:pt x="629920" y="629920"/>
                </a:lnTo>
                <a:close/>
              </a:path>
              <a:path w="2419350" h="2419350">
                <a:moveTo>
                  <a:pt x="642620" y="642620"/>
                </a:moveTo>
                <a:lnTo>
                  <a:pt x="624452" y="642620"/>
                </a:lnTo>
                <a:lnTo>
                  <a:pt x="630799" y="648969"/>
                </a:lnTo>
                <a:lnTo>
                  <a:pt x="648970" y="648969"/>
                </a:lnTo>
                <a:lnTo>
                  <a:pt x="642620" y="642620"/>
                </a:lnTo>
                <a:close/>
              </a:path>
              <a:path w="2419350" h="2419350">
                <a:moveTo>
                  <a:pt x="648970" y="648970"/>
                </a:moveTo>
                <a:lnTo>
                  <a:pt x="630799" y="648970"/>
                </a:lnTo>
                <a:lnTo>
                  <a:pt x="637146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419350" h="2419350">
                <a:moveTo>
                  <a:pt x="655320" y="655320"/>
                </a:moveTo>
                <a:lnTo>
                  <a:pt x="637146" y="655320"/>
                </a:lnTo>
                <a:lnTo>
                  <a:pt x="643494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419350" h="2419350">
                <a:moveTo>
                  <a:pt x="661670" y="661670"/>
                </a:moveTo>
                <a:lnTo>
                  <a:pt x="643494" y="661670"/>
                </a:lnTo>
                <a:lnTo>
                  <a:pt x="649841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419350" h="2419350">
                <a:moveTo>
                  <a:pt x="668020" y="668020"/>
                </a:moveTo>
                <a:lnTo>
                  <a:pt x="649841" y="668020"/>
                </a:lnTo>
                <a:lnTo>
                  <a:pt x="656188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419350" h="2419350">
                <a:moveTo>
                  <a:pt x="674370" y="674370"/>
                </a:moveTo>
                <a:lnTo>
                  <a:pt x="656188" y="674370"/>
                </a:lnTo>
                <a:lnTo>
                  <a:pt x="662535" y="680719"/>
                </a:lnTo>
                <a:lnTo>
                  <a:pt x="680720" y="680719"/>
                </a:lnTo>
                <a:lnTo>
                  <a:pt x="674370" y="674370"/>
                </a:lnTo>
                <a:close/>
              </a:path>
              <a:path w="2419350" h="2419350">
                <a:moveTo>
                  <a:pt x="680720" y="680720"/>
                </a:moveTo>
                <a:lnTo>
                  <a:pt x="662535" y="680720"/>
                </a:lnTo>
                <a:lnTo>
                  <a:pt x="668883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419350" h="2419350">
                <a:moveTo>
                  <a:pt x="687070" y="687070"/>
                </a:moveTo>
                <a:lnTo>
                  <a:pt x="668883" y="687070"/>
                </a:lnTo>
                <a:lnTo>
                  <a:pt x="675230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419350" h="2419350">
                <a:moveTo>
                  <a:pt x="693420" y="693420"/>
                </a:moveTo>
                <a:lnTo>
                  <a:pt x="675230" y="693420"/>
                </a:lnTo>
                <a:lnTo>
                  <a:pt x="681577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419350" h="2419350">
                <a:moveTo>
                  <a:pt x="699770" y="699770"/>
                </a:moveTo>
                <a:lnTo>
                  <a:pt x="681577" y="699770"/>
                </a:lnTo>
                <a:lnTo>
                  <a:pt x="687924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419350" h="2419350">
                <a:moveTo>
                  <a:pt x="706120" y="706120"/>
                </a:moveTo>
                <a:lnTo>
                  <a:pt x="687924" y="706120"/>
                </a:lnTo>
                <a:lnTo>
                  <a:pt x="694272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419350" h="2419350">
                <a:moveTo>
                  <a:pt x="712470" y="712470"/>
                </a:moveTo>
                <a:lnTo>
                  <a:pt x="694272" y="712470"/>
                </a:lnTo>
                <a:lnTo>
                  <a:pt x="70061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419350" h="2419350">
                <a:moveTo>
                  <a:pt x="718820" y="718820"/>
                </a:moveTo>
                <a:lnTo>
                  <a:pt x="700619" y="718820"/>
                </a:lnTo>
                <a:lnTo>
                  <a:pt x="706966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419350" h="2419350">
                <a:moveTo>
                  <a:pt x="725170" y="725170"/>
                </a:moveTo>
                <a:lnTo>
                  <a:pt x="706966" y="725170"/>
                </a:lnTo>
                <a:lnTo>
                  <a:pt x="719661" y="737869"/>
                </a:lnTo>
                <a:lnTo>
                  <a:pt x="737869" y="737869"/>
                </a:lnTo>
                <a:lnTo>
                  <a:pt x="725170" y="725170"/>
                </a:lnTo>
                <a:close/>
              </a:path>
              <a:path w="2419350" h="2419350">
                <a:moveTo>
                  <a:pt x="737870" y="737870"/>
                </a:moveTo>
                <a:lnTo>
                  <a:pt x="719661" y="737870"/>
                </a:lnTo>
                <a:lnTo>
                  <a:pt x="726008" y="744219"/>
                </a:lnTo>
                <a:lnTo>
                  <a:pt x="744219" y="744219"/>
                </a:lnTo>
                <a:lnTo>
                  <a:pt x="737870" y="737870"/>
                </a:lnTo>
                <a:close/>
              </a:path>
              <a:path w="2419350" h="2419350">
                <a:moveTo>
                  <a:pt x="744220" y="744220"/>
                </a:moveTo>
                <a:lnTo>
                  <a:pt x="726008" y="744220"/>
                </a:lnTo>
                <a:lnTo>
                  <a:pt x="732355" y="750569"/>
                </a:lnTo>
                <a:lnTo>
                  <a:pt x="750569" y="750569"/>
                </a:lnTo>
                <a:lnTo>
                  <a:pt x="744220" y="744220"/>
                </a:lnTo>
                <a:close/>
              </a:path>
              <a:path w="2419350" h="2419350">
                <a:moveTo>
                  <a:pt x="750570" y="750570"/>
                </a:moveTo>
                <a:lnTo>
                  <a:pt x="732355" y="750570"/>
                </a:lnTo>
                <a:lnTo>
                  <a:pt x="738702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419350" h="2419350">
                <a:moveTo>
                  <a:pt x="756920" y="756920"/>
                </a:moveTo>
                <a:lnTo>
                  <a:pt x="738702" y="756920"/>
                </a:lnTo>
                <a:lnTo>
                  <a:pt x="745050" y="763269"/>
                </a:lnTo>
                <a:lnTo>
                  <a:pt x="763269" y="763269"/>
                </a:lnTo>
                <a:lnTo>
                  <a:pt x="756920" y="756920"/>
                </a:lnTo>
                <a:close/>
              </a:path>
              <a:path w="2419350" h="2419350">
                <a:moveTo>
                  <a:pt x="763270" y="763270"/>
                </a:moveTo>
                <a:lnTo>
                  <a:pt x="745050" y="763270"/>
                </a:lnTo>
                <a:lnTo>
                  <a:pt x="751397" y="769619"/>
                </a:lnTo>
                <a:lnTo>
                  <a:pt x="769619" y="769619"/>
                </a:lnTo>
                <a:lnTo>
                  <a:pt x="763270" y="763270"/>
                </a:lnTo>
                <a:close/>
              </a:path>
              <a:path w="2419350" h="2419350">
                <a:moveTo>
                  <a:pt x="769620" y="769619"/>
                </a:moveTo>
                <a:lnTo>
                  <a:pt x="751397" y="769619"/>
                </a:lnTo>
                <a:lnTo>
                  <a:pt x="757744" y="775969"/>
                </a:lnTo>
                <a:lnTo>
                  <a:pt x="775969" y="775969"/>
                </a:lnTo>
                <a:lnTo>
                  <a:pt x="769620" y="769619"/>
                </a:lnTo>
                <a:close/>
              </a:path>
              <a:path w="2419350" h="2419350">
                <a:moveTo>
                  <a:pt x="775970" y="775969"/>
                </a:moveTo>
                <a:lnTo>
                  <a:pt x="757744" y="775969"/>
                </a:lnTo>
                <a:lnTo>
                  <a:pt x="764092" y="782319"/>
                </a:lnTo>
                <a:lnTo>
                  <a:pt x="782319" y="782319"/>
                </a:lnTo>
                <a:lnTo>
                  <a:pt x="775970" y="775969"/>
                </a:lnTo>
                <a:close/>
              </a:path>
              <a:path w="2419350" h="2419350">
                <a:moveTo>
                  <a:pt x="782320" y="782319"/>
                </a:moveTo>
                <a:lnTo>
                  <a:pt x="764092" y="782319"/>
                </a:lnTo>
                <a:lnTo>
                  <a:pt x="770439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419350" h="2419350">
                <a:moveTo>
                  <a:pt x="788670" y="788670"/>
                </a:moveTo>
                <a:lnTo>
                  <a:pt x="770439" y="788670"/>
                </a:lnTo>
                <a:lnTo>
                  <a:pt x="776786" y="795019"/>
                </a:lnTo>
                <a:lnTo>
                  <a:pt x="795019" y="795019"/>
                </a:lnTo>
                <a:lnTo>
                  <a:pt x="788670" y="788670"/>
                </a:lnTo>
                <a:close/>
              </a:path>
              <a:path w="2419350" h="2419350">
                <a:moveTo>
                  <a:pt x="795020" y="795020"/>
                </a:moveTo>
                <a:lnTo>
                  <a:pt x="776786" y="795020"/>
                </a:lnTo>
                <a:lnTo>
                  <a:pt x="797097" y="815339"/>
                </a:lnTo>
                <a:lnTo>
                  <a:pt x="815340" y="815339"/>
                </a:lnTo>
                <a:lnTo>
                  <a:pt x="795020" y="795020"/>
                </a:lnTo>
                <a:close/>
              </a:path>
              <a:path w="2419350" h="2419350">
                <a:moveTo>
                  <a:pt x="815340" y="815340"/>
                </a:moveTo>
                <a:lnTo>
                  <a:pt x="797097" y="815340"/>
                </a:lnTo>
                <a:lnTo>
                  <a:pt x="870726" y="888999"/>
                </a:lnTo>
                <a:lnTo>
                  <a:pt x="888999" y="888999"/>
                </a:lnTo>
                <a:lnTo>
                  <a:pt x="815340" y="815340"/>
                </a:lnTo>
                <a:close/>
              </a:path>
              <a:path w="2419350" h="2419350">
                <a:moveTo>
                  <a:pt x="889000" y="889000"/>
                </a:moveTo>
                <a:lnTo>
                  <a:pt x="870726" y="889000"/>
                </a:lnTo>
                <a:lnTo>
                  <a:pt x="879612" y="897889"/>
                </a:lnTo>
                <a:lnTo>
                  <a:pt x="897889" y="897889"/>
                </a:lnTo>
                <a:lnTo>
                  <a:pt x="889000" y="889000"/>
                </a:lnTo>
                <a:close/>
              </a:path>
              <a:path w="2419350" h="2419350">
                <a:moveTo>
                  <a:pt x="897890" y="897890"/>
                </a:moveTo>
                <a:lnTo>
                  <a:pt x="879612" y="897890"/>
                </a:lnTo>
                <a:lnTo>
                  <a:pt x="892306" y="910589"/>
                </a:lnTo>
                <a:lnTo>
                  <a:pt x="910589" y="910589"/>
                </a:lnTo>
                <a:lnTo>
                  <a:pt x="897890" y="897890"/>
                </a:lnTo>
                <a:close/>
              </a:path>
              <a:path w="2419350" h="2419350">
                <a:moveTo>
                  <a:pt x="910590" y="910590"/>
                </a:moveTo>
                <a:lnTo>
                  <a:pt x="892306" y="910590"/>
                </a:lnTo>
                <a:lnTo>
                  <a:pt x="927851" y="946149"/>
                </a:lnTo>
                <a:lnTo>
                  <a:pt x="946149" y="946149"/>
                </a:lnTo>
                <a:lnTo>
                  <a:pt x="910590" y="910590"/>
                </a:lnTo>
                <a:close/>
              </a:path>
              <a:path w="2419350" h="2419350">
                <a:moveTo>
                  <a:pt x="946150" y="946150"/>
                </a:moveTo>
                <a:lnTo>
                  <a:pt x="927851" y="946150"/>
                </a:lnTo>
                <a:lnTo>
                  <a:pt x="930390" y="948689"/>
                </a:lnTo>
                <a:lnTo>
                  <a:pt x="948689" y="948689"/>
                </a:lnTo>
                <a:lnTo>
                  <a:pt x="946150" y="946150"/>
                </a:lnTo>
                <a:close/>
              </a:path>
              <a:path w="2419350" h="2419350">
                <a:moveTo>
                  <a:pt x="948690" y="948690"/>
                </a:moveTo>
                <a:lnTo>
                  <a:pt x="930390" y="948690"/>
                </a:lnTo>
                <a:lnTo>
                  <a:pt x="934198" y="952499"/>
                </a:lnTo>
                <a:lnTo>
                  <a:pt x="952499" y="952499"/>
                </a:lnTo>
                <a:lnTo>
                  <a:pt x="948690" y="948690"/>
                </a:lnTo>
                <a:close/>
              </a:path>
              <a:path w="2419350" h="2419350">
                <a:moveTo>
                  <a:pt x="952500" y="952500"/>
                </a:moveTo>
                <a:lnTo>
                  <a:pt x="934198" y="952500"/>
                </a:lnTo>
                <a:lnTo>
                  <a:pt x="936737" y="955039"/>
                </a:lnTo>
                <a:lnTo>
                  <a:pt x="955040" y="955039"/>
                </a:lnTo>
                <a:lnTo>
                  <a:pt x="952500" y="952500"/>
                </a:lnTo>
                <a:close/>
              </a:path>
              <a:path w="2419350" h="2419350">
                <a:moveTo>
                  <a:pt x="955040" y="955040"/>
                </a:moveTo>
                <a:lnTo>
                  <a:pt x="936737" y="955040"/>
                </a:lnTo>
                <a:lnTo>
                  <a:pt x="943084" y="961389"/>
                </a:lnTo>
                <a:lnTo>
                  <a:pt x="961389" y="961389"/>
                </a:lnTo>
                <a:lnTo>
                  <a:pt x="955040" y="955040"/>
                </a:lnTo>
                <a:close/>
              </a:path>
              <a:path w="2419350" h="2419350">
                <a:moveTo>
                  <a:pt x="961390" y="961389"/>
                </a:moveTo>
                <a:lnTo>
                  <a:pt x="943084" y="961389"/>
                </a:lnTo>
                <a:lnTo>
                  <a:pt x="949432" y="967739"/>
                </a:lnTo>
                <a:lnTo>
                  <a:pt x="967739" y="967739"/>
                </a:lnTo>
                <a:lnTo>
                  <a:pt x="961390" y="961389"/>
                </a:lnTo>
                <a:close/>
              </a:path>
              <a:path w="2419350" h="2419350">
                <a:moveTo>
                  <a:pt x="967740" y="967739"/>
                </a:moveTo>
                <a:lnTo>
                  <a:pt x="949432" y="967739"/>
                </a:lnTo>
                <a:lnTo>
                  <a:pt x="959587" y="977899"/>
                </a:lnTo>
                <a:lnTo>
                  <a:pt x="977899" y="977899"/>
                </a:lnTo>
                <a:lnTo>
                  <a:pt x="967740" y="967739"/>
                </a:lnTo>
                <a:close/>
              </a:path>
              <a:path w="2419350" h="2419350">
                <a:moveTo>
                  <a:pt x="977900" y="977900"/>
                </a:moveTo>
                <a:lnTo>
                  <a:pt x="959587" y="977900"/>
                </a:lnTo>
                <a:lnTo>
                  <a:pt x="962126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419350" h="2419350">
                <a:moveTo>
                  <a:pt x="980440" y="980440"/>
                </a:moveTo>
                <a:lnTo>
                  <a:pt x="962126" y="980440"/>
                </a:lnTo>
                <a:lnTo>
                  <a:pt x="965935" y="984249"/>
                </a:lnTo>
                <a:lnTo>
                  <a:pt x="984249" y="984249"/>
                </a:lnTo>
                <a:lnTo>
                  <a:pt x="980440" y="980440"/>
                </a:lnTo>
                <a:close/>
              </a:path>
              <a:path w="2419350" h="2419350">
                <a:moveTo>
                  <a:pt x="984250" y="984250"/>
                </a:moveTo>
                <a:lnTo>
                  <a:pt x="965935" y="984250"/>
                </a:lnTo>
                <a:lnTo>
                  <a:pt x="981168" y="999489"/>
                </a:lnTo>
                <a:lnTo>
                  <a:pt x="999489" y="999489"/>
                </a:lnTo>
                <a:lnTo>
                  <a:pt x="984250" y="984250"/>
                </a:lnTo>
                <a:close/>
              </a:path>
              <a:path w="2419350" h="2419350">
                <a:moveTo>
                  <a:pt x="999490" y="999490"/>
                </a:moveTo>
                <a:lnTo>
                  <a:pt x="981168" y="999490"/>
                </a:lnTo>
                <a:lnTo>
                  <a:pt x="984976" y="1003300"/>
                </a:lnTo>
                <a:lnTo>
                  <a:pt x="1003300" y="1003300"/>
                </a:lnTo>
                <a:lnTo>
                  <a:pt x="999490" y="999490"/>
                </a:lnTo>
                <a:close/>
              </a:path>
              <a:path w="2419350" h="2419350">
                <a:moveTo>
                  <a:pt x="1003300" y="1003300"/>
                </a:moveTo>
                <a:lnTo>
                  <a:pt x="984976" y="1003300"/>
                </a:lnTo>
                <a:lnTo>
                  <a:pt x="991324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419350" h="2419350">
                <a:moveTo>
                  <a:pt x="1009650" y="1009650"/>
                </a:moveTo>
                <a:lnTo>
                  <a:pt x="991324" y="1009650"/>
                </a:lnTo>
                <a:lnTo>
                  <a:pt x="1004018" y="1022349"/>
                </a:lnTo>
                <a:lnTo>
                  <a:pt x="1022350" y="1022349"/>
                </a:lnTo>
                <a:lnTo>
                  <a:pt x="1009650" y="1009650"/>
                </a:lnTo>
                <a:close/>
              </a:path>
              <a:path w="2419350" h="2419350">
                <a:moveTo>
                  <a:pt x="1022350" y="1022350"/>
                </a:moveTo>
                <a:lnTo>
                  <a:pt x="1004018" y="1022350"/>
                </a:lnTo>
                <a:lnTo>
                  <a:pt x="1006557" y="1024889"/>
                </a:lnTo>
                <a:lnTo>
                  <a:pt x="1024889" y="1024889"/>
                </a:lnTo>
                <a:lnTo>
                  <a:pt x="1022350" y="1022350"/>
                </a:lnTo>
                <a:close/>
              </a:path>
              <a:path w="2419350" h="2419350">
                <a:moveTo>
                  <a:pt x="1024890" y="1024890"/>
                </a:moveTo>
                <a:lnTo>
                  <a:pt x="1006557" y="1024890"/>
                </a:lnTo>
                <a:lnTo>
                  <a:pt x="1010365" y="1028699"/>
                </a:lnTo>
                <a:lnTo>
                  <a:pt x="1028699" y="1028699"/>
                </a:lnTo>
                <a:lnTo>
                  <a:pt x="1024890" y="1024890"/>
                </a:lnTo>
                <a:close/>
              </a:path>
              <a:path w="2419350" h="2419350">
                <a:moveTo>
                  <a:pt x="1028700" y="1028699"/>
                </a:moveTo>
                <a:lnTo>
                  <a:pt x="1010365" y="1028699"/>
                </a:lnTo>
                <a:lnTo>
                  <a:pt x="1012904" y="1031239"/>
                </a:lnTo>
                <a:lnTo>
                  <a:pt x="1031239" y="1031239"/>
                </a:lnTo>
                <a:lnTo>
                  <a:pt x="1028700" y="1028699"/>
                </a:lnTo>
                <a:close/>
              </a:path>
              <a:path w="2419350" h="2419350">
                <a:moveTo>
                  <a:pt x="1031240" y="1031239"/>
                </a:moveTo>
                <a:lnTo>
                  <a:pt x="1012904" y="1031239"/>
                </a:lnTo>
                <a:lnTo>
                  <a:pt x="1019252" y="1037589"/>
                </a:lnTo>
                <a:lnTo>
                  <a:pt x="1037589" y="1037589"/>
                </a:lnTo>
                <a:lnTo>
                  <a:pt x="1031240" y="1031239"/>
                </a:lnTo>
                <a:close/>
              </a:path>
              <a:path w="2419350" h="2419350">
                <a:moveTo>
                  <a:pt x="1037590" y="1037589"/>
                </a:moveTo>
                <a:lnTo>
                  <a:pt x="1019252" y="1037589"/>
                </a:lnTo>
                <a:lnTo>
                  <a:pt x="1023060" y="1041400"/>
                </a:lnTo>
                <a:lnTo>
                  <a:pt x="1041400" y="1041400"/>
                </a:lnTo>
                <a:lnTo>
                  <a:pt x="1037590" y="1037589"/>
                </a:lnTo>
                <a:close/>
              </a:path>
              <a:path w="2419350" h="2419350">
                <a:moveTo>
                  <a:pt x="1041400" y="1041400"/>
                </a:moveTo>
                <a:lnTo>
                  <a:pt x="1023060" y="1041400"/>
                </a:lnTo>
                <a:lnTo>
                  <a:pt x="1025599" y="1043939"/>
                </a:lnTo>
                <a:lnTo>
                  <a:pt x="1043939" y="1043939"/>
                </a:lnTo>
                <a:lnTo>
                  <a:pt x="1041400" y="1041400"/>
                </a:lnTo>
                <a:close/>
              </a:path>
              <a:path w="2419350" h="2419350">
                <a:moveTo>
                  <a:pt x="1043940" y="1043940"/>
                </a:moveTo>
                <a:lnTo>
                  <a:pt x="1025599" y="1043940"/>
                </a:lnTo>
                <a:lnTo>
                  <a:pt x="1031946" y="1050289"/>
                </a:lnTo>
                <a:lnTo>
                  <a:pt x="1050289" y="1050289"/>
                </a:lnTo>
                <a:lnTo>
                  <a:pt x="1043940" y="1043940"/>
                </a:lnTo>
                <a:close/>
              </a:path>
              <a:path w="2419350" h="2419350">
                <a:moveTo>
                  <a:pt x="1050290" y="1050289"/>
                </a:moveTo>
                <a:lnTo>
                  <a:pt x="1031946" y="1050289"/>
                </a:lnTo>
                <a:lnTo>
                  <a:pt x="1038293" y="1056639"/>
                </a:lnTo>
                <a:lnTo>
                  <a:pt x="1056639" y="1056639"/>
                </a:lnTo>
                <a:lnTo>
                  <a:pt x="1050290" y="1050289"/>
                </a:lnTo>
                <a:close/>
              </a:path>
              <a:path w="2419350" h="2419350">
                <a:moveTo>
                  <a:pt x="1056640" y="1056639"/>
                </a:moveTo>
                <a:lnTo>
                  <a:pt x="1038293" y="1056639"/>
                </a:lnTo>
                <a:lnTo>
                  <a:pt x="1050988" y="1069339"/>
                </a:lnTo>
                <a:lnTo>
                  <a:pt x="1069339" y="1069339"/>
                </a:lnTo>
                <a:lnTo>
                  <a:pt x="1056640" y="1056639"/>
                </a:lnTo>
                <a:close/>
              </a:path>
              <a:path w="2419350" h="2419350">
                <a:moveTo>
                  <a:pt x="1069340" y="1069339"/>
                </a:moveTo>
                <a:lnTo>
                  <a:pt x="1050988" y="1069339"/>
                </a:lnTo>
                <a:lnTo>
                  <a:pt x="1054796" y="1073149"/>
                </a:lnTo>
                <a:lnTo>
                  <a:pt x="1073150" y="1073149"/>
                </a:lnTo>
                <a:lnTo>
                  <a:pt x="1069340" y="1069339"/>
                </a:lnTo>
                <a:close/>
              </a:path>
              <a:path w="2419350" h="2419350">
                <a:moveTo>
                  <a:pt x="1073150" y="1073150"/>
                </a:moveTo>
                <a:lnTo>
                  <a:pt x="1054796" y="1073150"/>
                </a:lnTo>
                <a:lnTo>
                  <a:pt x="1057335" y="1075689"/>
                </a:lnTo>
                <a:lnTo>
                  <a:pt x="1075689" y="1075689"/>
                </a:lnTo>
                <a:lnTo>
                  <a:pt x="1073150" y="1073150"/>
                </a:lnTo>
                <a:close/>
              </a:path>
              <a:path w="2419350" h="2419350">
                <a:moveTo>
                  <a:pt x="1075690" y="1075690"/>
                </a:moveTo>
                <a:lnTo>
                  <a:pt x="1057335" y="1075690"/>
                </a:lnTo>
                <a:lnTo>
                  <a:pt x="1063682" y="1082039"/>
                </a:lnTo>
                <a:lnTo>
                  <a:pt x="1082039" y="1082039"/>
                </a:lnTo>
                <a:lnTo>
                  <a:pt x="1075690" y="1075690"/>
                </a:lnTo>
                <a:close/>
              </a:path>
              <a:path w="2419350" h="2419350">
                <a:moveTo>
                  <a:pt x="1082040" y="1082040"/>
                </a:moveTo>
                <a:lnTo>
                  <a:pt x="1063682" y="1082040"/>
                </a:lnTo>
                <a:lnTo>
                  <a:pt x="1082724" y="1101089"/>
                </a:lnTo>
                <a:lnTo>
                  <a:pt x="1101089" y="1101089"/>
                </a:lnTo>
                <a:lnTo>
                  <a:pt x="1082040" y="1082040"/>
                </a:lnTo>
                <a:close/>
              </a:path>
              <a:path w="2419350" h="2419350">
                <a:moveTo>
                  <a:pt x="1101090" y="1101090"/>
                </a:moveTo>
                <a:lnTo>
                  <a:pt x="1082724" y="1101090"/>
                </a:lnTo>
                <a:lnTo>
                  <a:pt x="1086533" y="1104899"/>
                </a:lnTo>
                <a:lnTo>
                  <a:pt x="1104899" y="1104899"/>
                </a:lnTo>
                <a:lnTo>
                  <a:pt x="1101090" y="1101090"/>
                </a:lnTo>
                <a:close/>
              </a:path>
              <a:path w="2419350" h="2419350">
                <a:moveTo>
                  <a:pt x="1104900" y="1104899"/>
                </a:moveTo>
                <a:lnTo>
                  <a:pt x="1086533" y="1104899"/>
                </a:lnTo>
                <a:lnTo>
                  <a:pt x="1101766" y="1120139"/>
                </a:lnTo>
                <a:lnTo>
                  <a:pt x="1120139" y="1120139"/>
                </a:lnTo>
                <a:lnTo>
                  <a:pt x="1104900" y="1104899"/>
                </a:lnTo>
                <a:close/>
              </a:path>
              <a:path w="2419350" h="2419350">
                <a:moveTo>
                  <a:pt x="1120140" y="1120140"/>
                </a:moveTo>
                <a:lnTo>
                  <a:pt x="1101766" y="1120140"/>
                </a:lnTo>
                <a:lnTo>
                  <a:pt x="1139850" y="1158239"/>
                </a:lnTo>
                <a:lnTo>
                  <a:pt x="1158239" y="1158239"/>
                </a:lnTo>
                <a:lnTo>
                  <a:pt x="1120140" y="1120140"/>
                </a:lnTo>
                <a:close/>
              </a:path>
              <a:path w="2419350" h="2419350">
                <a:moveTo>
                  <a:pt x="1158240" y="1158240"/>
                </a:moveTo>
                <a:lnTo>
                  <a:pt x="1139850" y="1158240"/>
                </a:lnTo>
                <a:lnTo>
                  <a:pt x="1156353" y="1174749"/>
                </a:lnTo>
                <a:lnTo>
                  <a:pt x="1174749" y="1174749"/>
                </a:lnTo>
                <a:lnTo>
                  <a:pt x="1158240" y="1158240"/>
                </a:lnTo>
                <a:close/>
              </a:path>
              <a:path w="2419350" h="2419350">
                <a:moveTo>
                  <a:pt x="1174750" y="1174750"/>
                </a:moveTo>
                <a:lnTo>
                  <a:pt x="1156353" y="1174750"/>
                </a:lnTo>
                <a:lnTo>
                  <a:pt x="1200783" y="1219199"/>
                </a:lnTo>
                <a:lnTo>
                  <a:pt x="1219199" y="1219199"/>
                </a:lnTo>
                <a:lnTo>
                  <a:pt x="1174750" y="1174750"/>
                </a:lnTo>
                <a:close/>
              </a:path>
              <a:path w="2419350" h="2419350">
                <a:moveTo>
                  <a:pt x="1219200" y="1219199"/>
                </a:moveTo>
                <a:lnTo>
                  <a:pt x="1200783" y="1219199"/>
                </a:lnTo>
                <a:lnTo>
                  <a:pt x="1209670" y="1228089"/>
                </a:lnTo>
                <a:lnTo>
                  <a:pt x="1228089" y="1228089"/>
                </a:lnTo>
                <a:lnTo>
                  <a:pt x="1219200" y="1219199"/>
                </a:lnTo>
                <a:close/>
              </a:path>
              <a:path w="2419350" h="2419350">
                <a:moveTo>
                  <a:pt x="1228090" y="1228090"/>
                </a:moveTo>
                <a:lnTo>
                  <a:pt x="1209670" y="1228090"/>
                </a:lnTo>
                <a:lnTo>
                  <a:pt x="1222364" y="1240789"/>
                </a:lnTo>
                <a:lnTo>
                  <a:pt x="1240789" y="1240789"/>
                </a:lnTo>
                <a:lnTo>
                  <a:pt x="1228090" y="1228090"/>
                </a:lnTo>
                <a:close/>
              </a:path>
              <a:path w="2419350" h="2419350">
                <a:moveTo>
                  <a:pt x="1240790" y="1240789"/>
                </a:moveTo>
                <a:lnTo>
                  <a:pt x="1222364" y="1240789"/>
                </a:lnTo>
                <a:lnTo>
                  <a:pt x="1241406" y="1259839"/>
                </a:lnTo>
                <a:lnTo>
                  <a:pt x="1259839" y="1259839"/>
                </a:lnTo>
                <a:lnTo>
                  <a:pt x="1240790" y="1240789"/>
                </a:lnTo>
                <a:close/>
              </a:path>
              <a:path w="2419350" h="2419350">
                <a:moveTo>
                  <a:pt x="1259840" y="1259839"/>
                </a:moveTo>
                <a:lnTo>
                  <a:pt x="1241406" y="1259839"/>
                </a:lnTo>
                <a:lnTo>
                  <a:pt x="1247753" y="1266189"/>
                </a:lnTo>
                <a:lnTo>
                  <a:pt x="1266190" y="1266189"/>
                </a:lnTo>
                <a:lnTo>
                  <a:pt x="1259840" y="1259839"/>
                </a:lnTo>
                <a:close/>
              </a:path>
              <a:path w="2419350" h="2419350">
                <a:moveTo>
                  <a:pt x="1266190" y="1266190"/>
                </a:moveTo>
                <a:lnTo>
                  <a:pt x="1247753" y="1266190"/>
                </a:lnTo>
                <a:lnTo>
                  <a:pt x="1254100" y="1272539"/>
                </a:lnTo>
                <a:lnTo>
                  <a:pt x="1272540" y="1272539"/>
                </a:lnTo>
                <a:lnTo>
                  <a:pt x="1266190" y="1266190"/>
                </a:lnTo>
                <a:close/>
              </a:path>
              <a:path w="2419350" h="2419350">
                <a:moveTo>
                  <a:pt x="1272540" y="1272540"/>
                </a:moveTo>
                <a:lnTo>
                  <a:pt x="1254100" y="1272540"/>
                </a:lnTo>
                <a:lnTo>
                  <a:pt x="1279489" y="1297939"/>
                </a:lnTo>
                <a:lnTo>
                  <a:pt x="1297940" y="1297939"/>
                </a:lnTo>
                <a:lnTo>
                  <a:pt x="1272540" y="1272540"/>
                </a:lnTo>
                <a:close/>
              </a:path>
              <a:path w="2419350" h="2419350">
                <a:moveTo>
                  <a:pt x="1297940" y="1297940"/>
                </a:moveTo>
                <a:lnTo>
                  <a:pt x="1279489" y="1297940"/>
                </a:lnTo>
                <a:lnTo>
                  <a:pt x="1285837" y="1304289"/>
                </a:lnTo>
                <a:lnTo>
                  <a:pt x="1304290" y="1304289"/>
                </a:lnTo>
                <a:lnTo>
                  <a:pt x="1297940" y="1297940"/>
                </a:lnTo>
                <a:close/>
              </a:path>
              <a:path w="2419350" h="2419350">
                <a:moveTo>
                  <a:pt x="1304290" y="1304290"/>
                </a:moveTo>
                <a:lnTo>
                  <a:pt x="1285837" y="1304290"/>
                </a:lnTo>
                <a:lnTo>
                  <a:pt x="1295992" y="1314449"/>
                </a:lnTo>
                <a:lnTo>
                  <a:pt x="1314449" y="1314449"/>
                </a:lnTo>
                <a:lnTo>
                  <a:pt x="1304290" y="1304290"/>
                </a:lnTo>
                <a:close/>
              </a:path>
              <a:path w="2419350" h="2419350">
                <a:moveTo>
                  <a:pt x="1314450" y="1314450"/>
                </a:moveTo>
                <a:lnTo>
                  <a:pt x="1295992" y="1314450"/>
                </a:lnTo>
                <a:lnTo>
                  <a:pt x="1298531" y="1316989"/>
                </a:lnTo>
                <a:lnTo>
                  <a:pt x="1316990" y="1316989"/>
                </a:lnTo>
                <a:lnTo>
                  <a:pt x="1314450" y="1314450"/>
                </a:lnTo>
                <a:close/>
              </a:path>
              <a:path w="2419350" h="2419350">
                <a:moveTo>
                  <a:pt x="1316990" y="1316990"/>
                </a:moveTo>
                <a:lnTo>
                  <a:pt x="1298531" y="1316990"/>
                </a:lnTo>
                <a:lnTo>
                  <a:pt x="1311226" y="1329689"/>
                </a:lnTo>
                <a:lnTo>
                  <a:pt x="1329689" y="1329689"/>
                </a:lnTo>
                <a:lnTo>
                  <a:pt x="1316990" y="1316990"/>
                </a:lnTo>
                <a:close/>
              </a:path>
              <a:path w="2419350" h="2419350">
                <a:moveTo>
                  <a:pt x="1329690" y="1329690"/>
                </a:moveTo>
                <a:lnTo>
                  <a:pt x="1311226" y="1329690"/>
                </a:lnTo>
                <a:lnTo>
                  <a:pt x="1315034" y="1333499"/>
                </a:lnTo>
                <a:lnTo>
                  <a:pt x="1333499" y="1333499"/>
                </a:lnTo>
                <a:lnTo>
                  <a:pt x="1329690" y="1329690"/>
                </a:lnTo>
                <a:close/>
              </a:path>
              <a:path w="2419350" h="2419350">
                <a:moveTo>
                  <a:pt x="1333500" y="1333500"/>
                </a:moveTo>
                <a:lnTo>
                  <a:pt x="1315034" y="1333500"/>
                </a:lnTo>
                <a:lnTo>
                  <a:pt x="1327729" y="1346199"/>
                </a:lnTo>
                <a:lnTo>
                  <a:pt x="1346199" y="1346199"/>
                </a:lnTo>
                <a:lnTo>
                  <a:pt x="1333500" y="1333500"/>
                </a:lnTo>
                <a:close/>
              </a:path>
              <a:path w="2419350" h="2419350">
                <a:moveTo>
                  <a:pt x="1346200" y="1346200"/>
                </a:moveTo>
                <a:lnTo>
                  <a:pt x="1327729" y="1346200"/>
                </a:lnTo>
                <a:lnTo>
                  <a:pt x="1342962" y="1361439"/>
                </a:lnTo>
                <a:lnTo>
                  <a:pt x="1361439" y="1361439"/>
                </a:lnTo>
                <a:lnTo>
                  <a:pt x="1346200" y="1346200"/>
                </a:lnTo>
                <a:close/>
              </a:path>
              <a:path w="2419350" h="2419350">
                <a:moveTo>
                  <a:pt x="1361440" y="1361440"/>
                </a:moveTo>
                <a:lnTo>
                  <a:pt x="1342962" y="1361440"/>
                </a:lnTo>
                <a:lnTo>
                  <a:pt x="1346771" y="1365249"/>
                </a:lnTo>
                <a:lnTo>
                  <a:pt x="1365249" y="1365249"/>
                </a:lnTo>
                <a:lnTo>
                  <a:pt x="1361440" y="1361440"/>
                </a:lnTo>
                <a:close/>
              </a:path>
              <a:path w="2419350" h="2419350">
                <a:moveTo>
                  <a:pt x="1365250" y="1365250"/>
                </a:moveTo>
                <a:lnTo>
                  <a:pt x="1346771" y="1365250"/>
                </a:lnTo>
                <a:lnTo>
                  <a:pt x="1374698" y="1393189"/>
                </a:lnTo>
                <a:lnTo>
                  <a:pt x="1393190" y="1393189"/>
                </a:lnTo>
                <a:lnTo>
                  <a:pt x="1365250" y="1365250"/>
                </a:lnTo>
                <a:close/>
              </a:path>
              <a:path w="2419350" h="2419350">
                <a:moveTo>
                  <a:pt x="1393190" y="1393190"/>
                </a:moveTo>
                <a:lnTo>
                  <a:pt x="1374698" y="1393190"/>
                </a:lnTo>
                <a:lnTo>
                  <a:pt x="1391201" y="1409699"/>
                </a:lnTo>
                <a:lnTo>
                  <a:pt x="1409699" y="1409699"/>
                </a:lnTo>
                <a:lnTo>
                  <a:pt x="1393190" y="1393190"/>
                </a:lnTo>
                <a:close/>
              </a:path>
              <a:path w="2419350" h="2419350">
                <a:moveTo>
                  <a:pt x="1409700" y="1409699"/>
                </a:moveTo>
                <a:lnTo>
                  <a:pt x="1391201" y="1409699"/>
                </a:lnTo>
                <a:lnTo>
                  <a:pt x="1406435" y="1424939"/>
                </a:lnTo>
                <a:lnTo>
                  <a:pt x="1424939" y="1424939"/>
                </a:lnTo>
                <a:lnTo>
                  <a:pt x="1409700" y="1409699"/>
                </a:lnTo>
                <a:close/>
              </a:path>
              <a:path w="2419350" h="2419350">
                <a:moveTo>
                  <a:pt x="1424940" y="1424940"/>
                </a:moveTo>
                <a:lnTo>
                  <a:pt x="1406435" y="1424940"/>
                </a:lnTo>
                <a:lnTo>
                  <a:pt x="1410243" y="1428749"/>
                </a:lnTo>
                <a:lnTo>
                  <a:pt x="1428749" y="1428749"/>
                </a:lnTo>
                <a:lnTo>
                  <a:pt x="1424940" y="1424940"/>
                </a:lnTo>
                <a:close/>
              </a:path>
              <a:path w="2419350" h="2419350">
                <a:moveTo>
                  <a:pt x="1428750" y="1428750"/>
                </a:moveTo>
                <a:lnTo>
                  <a:pt x="1410243" y="1428750"/>
                </a:lnTo>
                <a:lnTo>
                  <a:pt x="1422938" y="1441449"/>
                </a:lnTo>
                <a:lnTo>
                  <a:pt x="1441449" y="1441449"/>
                </a:lnTo>
                <a:lnTo>
                  <a:pt x="1428750" y="1428750"/>
                </a:lnTo>
                <a:close/>
              </a:path>
              <a:path w="2419350" h="2419350">
                <a:moveTo>
                  <a:pt x="1441450" y="1441450"/>
                </a:moveTo>
                <a:lnTo>
                  <a:pt x="1422938" y="1441450"/>
                </a:lnTo>
                <a:lnTo>
                  <a:pt x="1454674" y="1473199"/>
                </a:lnTo>
                <a:lnTo>
                  <a:pt x="1473199" y="1473199"/>
                </a:lnTo>
                <a:lnTo>
                  <a:pt x="1441450" y="1441450"/>
                </a:lnTo>
                <a:close/>
              </a:path>
              <a:path w="2419350" h="2419350">
                <a:moveTo>
                  <a:pt x="1473200" y="1473199"/>
                </a:moveTo>
                <a:lnTo>
                  <a:pt x="1454674" y="1473199"/>
                </a:lnTo>
                <a:lnTo>
                  <a:pt x="1469907" y="1488439"/>
                </a:lnTo>
                <a:lnTo>
                  <a:pt x="1488439" y="1488439"/>
                </a:lnTo>
                <a:lnTo>
                  <a:pt x="1473200" y="1473199"/>
                </a:lnTo>
                <a:close/>
              </a:path>
              <a:path w="2419350" h="2419350">
                <a:moveTo>
                  <a:pt x="1488440" y="1488439"/>
                </a:moveTo>
                <a:lnTo>
                  <a:pt x="1469907" y="1488439"/>
                </a:lnTo>
                <a:lnTo>
                  <a:pt x="1473716" y="1492249"/>
                </a:lnTo>
                <a:lnTo>
                  <a:pt x="1492249" y="1492249"/>
                </a:lnTo>
                <a:lnTo>
                  <a:pt x="1488440" y="1488439"/>
                </a:lnTo>
                <a:close/>
              </a:path>
              <a:path w="2419350" h="2419350">
                <a:moveTo>
                  <a:pt x="1492250" y="1492250"/>
                </a:moveTo>
                <a:lnTo>
                  <a:pt x="1473716" y="1492250"/>
                </a:lnTo>
                <a:lnTo>
                  <a:pt x="1501644" y="1520189"/>
                </a:lnTo>
                <a:lnTo>
                  <a:pt x="1520189" y="1520189"/>
                </a:lnTo>
                <a:lnTo>
                  <a:pt x="1492250" y="1492250"/>
                </a:lnTo>
                <a:close/>
              </a:path>
              <a:path w="2419350" h="2419350">
                <a:moveTo>
                  <a:pt x="1520190" y="1520190"/>
                </a:moveTo>
                <a:lnTo>
                  <a:pt x="1501644" y="1520190"/>
                </a:lnTo>
                <a:lnTo>
                  <a:pt x="1505452" y="1523999"/>
                </a:lnTo>
                <a:lnTo>
                  <a:pt x="1523999" y="1523999"/>
                </a:lnTo>
                <a:lnTo>
                  <a:pt x="1520190" y="1520190"/>
                </a:lnTo>
                <a:close/>
              </a:path>
              <a:path w="2419350" h="2419350">
                <a:moveTo>
                  <a:pt x="1524000" y="1524000"/>
                </a:moveTo>
                <a:lnTo>
                  <a:pt x="1505452" y="1524000"/>
                </a:lnTo>
                <a:lnTo>
                  <a:pt x="1520686" y="1539239"/>
                </a:lnTo>
                <a:lnTo>
                  <a:pt x="1539239" y="1539239"/>
                </a:lnTo>
                <a:lnTo>
                  <a:pt x="1524000" y="1524000"/>
                </a:lnTo>
                <a:close/>
              </a:path>
              <a:path w="2419350" h="2419350">
                <a:moveTo>
                  <a:pt x="1539240" y="1539240"/>
                </a:moveTo>
                <a:lnTo>
                  <a:pt x="1520686" y="1539240"/>
                </a:lnTo>
                <a:lnTo>
                  <a:pt x="1524494" y="1543049"/>
                </a:lnTo>
                <a:lnTo>
                  <a:pt x="1543049" y="1543049"/>
                </a:lnTo>
                <a:lnTo>
                  <a:pt x="1539240" y="1539240"/>
                </a:lnTo>
                <a:close/>
              </a:path>
              <a:path w="2419350" h="2419350">
                <a:moveTo>
                  <a:pt x="1543050" y="1543050"/>
                </a:moveTo>
                <a:lnTo>
                  <a:pt x="1524494" y="1543050"/>
                </a:lnTo>
                <a:lnTo>
                  <a:pt x="1546075" y="1564639"/>
                </a:lnTo>
                <a:lnTo>
                  <a:pt x="1564640" y="1564639"/>
                </a:lnTo>
                <a:lnTo>
                  <a:pt x="1543050" y="1543050"/>
                </a:lnTo>
                <a:close/>
              </a:path>
              <a:path w="2419350" h="2419350">
                <a:moveTo>
                  <a:pt x="1564640" y="1564640"/>
                </a:moveTo>
                <a:lnTo>
                  <a:pt x="1546075" y="1564640"/>
                </a:lnTo>
                <a:lnTo>
                  <a:pt x="1558769" y="1577339"/>
                </a:lnTo>
                <a:lnTo>
                  <a:pt x="1577339" y="1577339"/>
                </a:lnTo>
                <a:lnTo>
                  <a:pt x="1564640" y="1564640"/>
                </a:lnTo>
                <a:close/>
              </a:path>
              <a:path w="2419350" h="2419350">
                <a:moveTo>
                  <a:pt x="1577340" y="1577340"/>
                </a:moveTo>
                <a:lnTo>
                  <a:pt x="1558769" y="1577340"/>
                </a:lnTo>
                <a:lnTo>
                  <a:pt x="1571464" y="1590039"/>
                </a:lnTo>
                <a:lnTo>
                  <a:pt x="1590039" y="1590039"/>
                </a:lnTo>
                <a:lnTo>
                  <a:pt x="1577340" y="1577340"/>
                </a:lnTo>
                <a:close/>
              </a:path>
              <a:path w="2419350" h="2419350">
                <a:moveTo>
                  <a:pt x="1590040" y="1590040"/>
                </a:moveTo>
                <a:lnTo>
                  <a:pt x="1571464" y="1590040"/>
                </a:lnTo>
                <a:lnTo>
                  <a:pt x="1577811" y="1596389"/>
                </a:lnTo>
                <a:lnTo>
                  <a:pt x="1596389" y="1596389"/>
                </a:lnTo>
                <a:lnTo>
                  <a:pt x="1590040" y="1590040"/>
                </a:lnTo>
                <a:close/>
              </a:path>
              <a:path w="2419350" h="2419350">
                <a:moveTo>
                  <a:pt x="1596389" y="1596389"/>
                </a:moveTo>
                <a:lnTo>
                  <a:pt x="1577811" y="1596389"/>
                </a:lnTo>
                <a:lnTo>
                  <a:pt x="1584158" y="1602739"/>
                </a:lnTo>
                <a:lnTo>
                  <a:pt x="1602739" y="1602739"/>
                </a:lnTo>
                <a:lnTo>
                  <a:pt x="1596389" y="1596389"/>
                </a:lnTo>
                <a:close/>
              </a:path>
              <a:path w="2419350" h="2419350">
                <a:moveTo>
                  <a:pt x="1602740" y="1602740"/>
                </a:moveTo>
                <a:lnTo>
                  <a:pt x="1584158" y="1602740"/>
                </a:lnTo>
                <a:lnTo>
                  <a:pt x="1590505" y="1609089"/>
                </a:lnTo>
                <a:lnTo>
                  <a:pt x="1609089" y="1609089"/>
                </a:lnTo>
                <a:lnTo>
                  <a:pt x="1602740" y="1602740"/>
                </a:lnTo>
                <a:close/>
              </a:path>
              <a:path w="2419350" h="2419350">
                <a:moveTo>
                  <a:pt x="2219960" y="2219960"/>
                </a:moveTo>
                <a:lnTo>
                  <a:pt x="2201112" y="2219960"/>
                </a:lnTo>
                <a:lnTo>
                  <a:pt x="2400417" y="2419350"/>
                </a:lnTo>
                <a:lnTo>
                  <a:pt x="2419350" y="2419350"/>
                </a:lnTo>
                <a:lnTo>
                  <a:pt x="2219960" y="2219960"/>
                </a:lnTo>
                <a:close/>
              </a:path>
              <a:path w="2419350" h="2419350">
                <a:moveTo>
                  <a:pt x="2217419" y="2217419"/>
                </a:moveTo>
                <a:lnTo>
                  <a:pt x="2198574" y="2217419"/>
                </a:lnTo>
                <a:lnTo>
                  <a:pt x="2199843" y="2218690"/>
                </a:lnTo>
                <a:lnTo>
                  <a:pt x="2218690" y="2218690"/>
                </a:lnTo>
                <a:lnTo>
                  <a:pt x="2217419" y="2217419"/>
                </a:lnTo>
                <a:close/>
              </a:path>
              <a:path w="2419350" h="2419350">
                <a:moveTo>
                  <a:pt x="2213610" y="2213610"/>
                </a:moveTo>
                <a:lnTo>
                  <a:pt x="2194765" y="2213610"/>
                </a:lnTo>
                <a:lnTo>
                  <a:pt x="2197304" y="2216149"/>
                </a:lnTo>
                <a:lnTo>
                  <a:pt x="2216149" y="2216149"/>
                </a:lnTo>
                <a:lnTo>
                  <a:pt x="2213610" y="2213610"/>
                </a:lnTo>
                <a:close/>
              </a:path>
              <a:path w="2419350" h="2419350">
                <a:moveTo>
                  <a:pt x="2211070" y="2211070"/>
                </a:moveTo>
                <a:lnTo>
                  <a:pt x="2192226" y="2211070"/>
                </a:lnTo>
                <a:lnTo>
                  <a:pt x="2193496" y="2212340"/>
                </a:lnTo>
                <a:lnTo>
                  <a:pt x="2212340" y="2212340"/>
                </a:lnTo>
                <a:lnTo>
                  <a:pt x="2211070" y="2211070"/>
                </a:lnTo>
                <a:close/>
              </a:path>
              <a:path w="2419350" h="2419350">
                <a:moveTo>
                  <a:pt x="2207260" y="2207260"/>
                </a:moveTo>
                <a:lnTo>
                  <a:pt x="2188418" y="2207260"/>
                </a:lnTo>
                <a:lnTo>
                  <a:pt x="2190957" y="2209799"/>
                </a:lnTo>
                <a:lnTo>
                  <a:pt x="2209799" y="2209799"/>
                </a:lnTo>
                <a:lnTo>
                  <a:pt x="2207260" y="2207260"/>
                </a:lnTo>
                <a:close/>
              </a:path>
              <a:path w="2419350" h="2419350">
                <a:moveTo>
                  <a:pt x="2204720" y="2204720"/>
                </a:moveTo>
                <a:lnTo>
                  <a:pt x="2185879" y="2204720"/>
                </a:lnTo>
                <a:lnTo>
                  <a:pt x="2187148" y="2205990"/>
                </a:lnTo>
                <a:lnTo>
                  <a:pt x="2205990" y="2205990"/>
                </a:lnTo>
                <a:lnTo>
                  <a:pt x="2204720" y="2204720"/>
                </a:lnTo>
                <a:close/>
              </a:path>
              <a:path w="2419350" h="2419350">
                <a:moveTo>
                  <a:pt x="2200910" y="2200910"/>
                </a:moveTo>
                <a:lnTo>
                  <a:pt x="2182071" y="2200910"/>
                </a:lnTo>
                <a:lnTo>
                  <a:pt x="2184610" y="2203450"/>
                </a:lnTo>
                <a:lnTo>
                  <a:pt x="2203450" y="2203450"/>
                </a:lnTo>
                <a:lnTo>
                  <a:pt x="2200910" y="2200910"/>
                </a:lnTo>
                <a:close/>
              </a:path>
              <a:path w="2419350" h="2419350">
                <a:moveTo>
                  <a:pt x="2198370" y="2198370"/>
                </a:moveTo>
                <a:lnTo>
                  <a:pt x="2179532" y="2198370"/>
                </a:lnTo>
                <a:lnTo>
                  <a:pt x="2180801" y="2199640"/>
                </a:lnTo>
                <a:lnTo>
                  <a:pt x="2199640" y="2199640"/>
                </a:lnTo>
                <a:lnTo>
                  <a:pt x="2198370" y="2198370"/>
                </a:lnTo>
                <a:close/>
              </a:path>
              <a:path w="2419350" h="2419350">
                <a:moveTo>
                  <a:pt x="2194560" y="2194560"/>
                </a:moveTo>
                <a:lnTo>
                  <a:pt x="2175723" y="2194560"/>
                </a:lnTo>
                <a:lnTo>
                  <a:pt x="2178262" y="2197100"/>
                </a:lnTo>
                <a:lnTo>
                  <a:pt x="2197100" y="2197100"/>
                </a:lnTo>
                <a:lnTo>
                  <a:pt x="2194560" y="2194560"/>
                </a:lnTo>
                <a:close/>
              </a:path>
              <a:path w="2419350" h="2419350">
                <a:moveTo>
                  <a:pt x="2192019" y="2192019"/>
                </a:moveTo>
                <a:lnTo>
                  <a:pt x="2173184" y="2192019"/>
                </a:lnTo>
                <a:lnTo>
                  <a:pt x="2174454" y="2193290"/>
                </a:lnTo>
                <a:lnTo>
                  <a:pt x="2193290" y="2193290"/>
                </a:lnTo>
                <a:lnTo>
                  <a:pt x="2192019" y="2192019"/>
                </a:lnTo>
                <a:close/>
              </a:path>
              <a:path w="2419350" h="2419350">
                <a:moveTo>
                  <a:pt x="2188210" y="2188210"/>
                </a:moveTo>
                <a:lnTo>
                  <a:pt x="2169376" y="2188210"/>
                </a:lnTo>
                <a:lnTo>
                  <a:pt x="2171915" y="2190749"/>
                </a:lnTo>
                <a:lnTo>
                  <a:pt x="2190749" y="2190749"/>
                </a:lnTo>
                <a:lnTo>
                  <a:pt x="2188210" y="2188210"/>
                </a:lnTo>
                <a:close/>
              </a:path>
              <a:path w="2419350" h="2419350">
                <a:moveTo>
                  <a:pt x="2185670" y="2185670"/>
                </a:moveTo>
                <a:lnTo>
                  <a:pt x="2166837" y="2185670"/>
                </a:lnTo>
                <a:lnTo>
                  <a:pt x="2168107" y="2186940"/>
                </a:lnTo>
                <a:lnTo>
                  <a:pt x="2186940" y="2186940"/>
                </a:lnTo>
                <a:lnTo>
                  <a:pt x="2185670" y="2185670"/>
                </a:lnTo>
                <a:close/>
              </a:path>
              <a:path w="2419350" h="2419350">
                <a:moveTo>
                  <a:pt x="2181860" y="2181860"/>
                </a:moveTo>
                <a:lnTo>
                  <a:pt x="2163029" y="2181860"/>
                </a:lnTo>
                <a:lnTo>
                  <a:pt x="2165568" y="2184399"/>
                </a:lnTo>
                <a:lnTo>
                  <a:pt x="2184399" y="2184399"/>
                </a:lnTo>
                <a:lnTo>
                  <a:pt x="2181860" y="2181860"/>
                </a:lnTo>
                <a:close/>
              </a:path>
              <a:path w="2419350" h="2419350">
                <a:moveTo>
                  <a:pt x="2179320" y="2179320"/>
                </a:moveTo>
                <a:lnTo>
                  <a:pt x="2160490" y="2179320"/>
                </a:lnTo>
                <a:lnTo>
                  <a:pt x="2161759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419350" h="2419350">
                <a:moveTo>
                  <a:pt x="2175510" y="2175510"/>
                </a:moveTo>
                <a:lnTo>
                  <a:pt x="2156682" y="2175510"/>
                </a:lnTo>
                <a:lnTo>
                  <a:pt x="215922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419350" h="2419350">
                <a:moveTo>
                  <a:pt x="2172969" y="2172969"/>
                </a:moveTo>
                <a:lnTo>
                  <a:pt x="2154143" y="2172969"/>
                </a:lnTo>
                <a:lnTo>
                  <a:pt x="2155412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419350" h="2419350">
                <a:moveTo>
                  <a:pt x="2169160" y="2169160"/>
                </a:moveTo>
                <a:lnTo>
                  <a:pt x="2150334" y="2169160"/>
                </a:lnTo>
                <a:lnTo>
                  <a:pt x="2152873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419350" h="2419350">
                <a:moveTo>
                  <a:pt x="2166619" y="2166619"/>
                </a:moveTo>
                <a:lnTo>
                  <a:pt x="2147795" y="2166619"/>
                </a:lnTo>
                <a:lnTo>
                  <a:pt x="2149065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419350" h="2419350">
                <a:moveTo>
                  <a:pt x="2162810" y="2162810"/>
                </a:moveTo>
                <a:lnTo>
                  <a:pt x="2143987" y="2162810"/>
                </a:lnTo>
                <a:lnTo>
                  <a:pt x="2146526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419350" h="2419350">
                <a:moveTo>
                  <a:pt x="2160270" y="2160269"/>
                </a:moveTo>
                <a:lnTo>
                  <a:pt x="2141448" y="2160269"/>
                </a:lnTo>
                <a:lnTo>
                  <a:pt x="2142718" y="2161540"/>
                </a:lnTo>
                <a:lnTo>
                  <a:pt x="2161540" y="2161540"/>
                </a:lnTo>
                <a:lnTo>
                  <a:pt x="2160270" y="2160269"/>
                </a:lnTo>
                <a:close/>
              </a:path>
              <a:path w="2419350" h="2419350">
                <a:moveTo>
                  <a:pt x="2156460" y="2156460"/>
                </a:moveTo>
                <a:lnTo>
                  <a:pt x="2137640" y="2156460"/>
                </a:lnTo>
                <a:lnTo>
                  <a:pt x="2140179" y="2159000"/>
                </a:lnTo>
                <a:lnTo>
                  <a:pt x="2159000" y="2159000"/>
                </a:lnTo>
                <a:lnTo>
                  <a:pt x="2156460" y="2156460"/>
                </a:lnTo>
                <a:close/>
              </a:path>
              <a:path w="2419350" h="2419350">
                <a:moveTo>
                  <a:pt x="2153920" y="2153919"/>
                </a:moveTo>
                <a:lnTo>
                  <a:pt x="2135101" y="2153919"/>
                </a:lnTo>
                <a:lnTo>
                  <a:pt x="2136370" y="2155190"/>
                </a:lnTo>
                <a:lnTo>
                  <a:pt x="2155190" y="2155190"/>
                </a:lnTo>
                <a:lnTo>
                  <a:pt x="2153920" y="2153919"/>
                </a:lnTo>
                <a:close/>
              </a:path>
              <a:path w="2419350" h="2419350">
                <a:moveTo>
                  <a:pt x="2150110" y="2150110"/>
                </a:moveTo>
                <a:lnTo>
                  <a:pt x="2131292" y="2150110"/>
                </a:lnTo>
                <a:lnTo>
                  <a:pt x="2133831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419350" h="2419350">
                <a:moveTo>
                  <a:pt x="2147570" y="2147569"/>
                </a:moveTo>
                <a:lnTo>
                  <a:pt x="2128754" y="2147569"/>
                </a:lnTo>
                <a:lnTo>
                  <a:pt x="2130023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419350" h="2419350">
                <a:moveTo>
                  <a:pt x="2143760" y="2143760"/>
                </a:moveTo>
                <a:lnTo>
                  <a:pt x="2124945" y="2143760"/>
                </a:lnTo>
                <a:lnTo>
                  <a:pt x="2127484" y="2146299"/>
                </a:lnTo>
                <a:lnTo>
                  <a:pt x="2146300" y="2146299"/>
                </a:lnTo>
                <a:lnTo>
                  <a:pt x="2143760" y="2143760"/>
                </a:lnTo>
                <a:close/>
              </a:path>
              <a:path w="2419350" h="2419350">
                <a:moveTo>
                  <a:pt x="2141220" y="2141219"/>
                </a:moveTo>
                <a:lnTo>
                  <a:pt x="2122406" y="2141219"/>
                </a:lnTo>
                <a:lnTo>
                  <a:pt x="2123676" y="2142490"/>
                </a:lnTo>
                <a:lnTo>
                  <a:pt x="2142490" y="2142490"/>
                </a:lnTo>
                <a:lnTo>
                  <a:pt x="2141220" y="2141219"/>
                </a:lnTo>
                <a:close/>
              </a:path>
              <a:path w="2419350" h="2419350">
                <a:moveTo>
                  <a:pt x="2137410" y="2137410"/>
                </a:moveTo>
                <a:lnTo>
                  <a:pt x="2118598" y="2137410"/>
                </a:lnTo>
                <a:lnTo>
                  <a:pt x="2121137" y="2139950"/>
                </a:lnTo>
                <a:lnTo>
                  <a:pt x="2139950" y="2139950"/>
                </a:lnTo>
                <a:lnTo>
                  <a:pt x="2137410" y="2137410"/>
                </a:lnTo>
                <a:close/>
              </a:path>
              <a:path w="2419350" h="2419350">
                <a:moveTo>
                  <a:pt x="2134870" y="2134870"/>
                </a:moveTo>
                <a:lnTo>
                  <a:pt x="2116059" y="2134870"/>
                </a:lnTo>
                <a:lnTo>
                  <a:pt x="2117329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419350" h="2419350">
                <a:moveTo>
                  <a:pt x="2131060" y="2131060"/>
                </a:moveTo>
                <a:lnTo>
                  <a:pt x="2112251" y="2131060"/>
                </a:lnTo>
                <a:lnTo>
                  <a:pt x="2114790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419350" h="2419350">
                <a:moveTo>
                  <a:pt x="2128519" y="2128519"/>
                </a:moveTo>
                <a:lnTo>
                  <a:pt x="2109712" y="2128519"/>
                </a:lnTo>
                <a:lnTo>
                  <a:pt x="2110981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419350" h="2419350">
                <a:moveTo>
                  <a:pt x="2122170" y="2122170"/>
                </a:moveTo>
                <a:lnTo>
                  <a:pt x="2103365" y="2122170"/>
                </a:lnTo>
                <a:lnTo>
                  <a:pt x="2108442" y="2127250"/>
                </a:lnTo>
                <a:lnTo>
                  <a:pt x="2127250" y="2127250"/>
                </a:lnTo>
                <a:lnTo>
                  <a:pt x="2122170" y="2122170"/>
                </a:lnTo>
                <a:close/>
              </a:path>
              <a:path w="2419350" h="2419350">
                <a:moveTo>
                  <a:pt x="2118360" y="2118360"/>
                </a:moveTo>
                <a:lnTo>
                  <a:pt x="2099556" y="2118360"/>
                </a:lnTo>
                <a:lnTo>
                  <a:pt x="2102095" y="2120900"/>
                </a:lnTo>
                <a:lnTo>
                  <a:pt x="2120900" y="2120900"/>
                </a:lnTo>
                <a:lnTo>
                  <a:pt x="2118360" y="2118360"/>
                </a:lnTo>
                <a:close/>
              </a:path>
              <a:path w="2419350" h="2419350">
                <a:moveTo>
                  <a:pt x="2115820" y="2115820"/>
                </a:moveTo>
                <a:lnTo>
                  <a:pt x="2097017" y="2115820"/>
                </a:lnTo>
                <a:lnTo>
                  <a:pt x="2098287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419350" h="2419350">
                <a:moveTo>
                  <a:pt x="2112010" y="2112010"/>
                </a:moveTo>
                <a:lnTo>
                  <a:pt x="2093209" y="2112010"/>
                </a:lnTo>
                <a:lnTo>
                  <a:pt x="2095748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419350" h="2419350">
                <a:moveTo>
                  <a:pt x="2109469" y="2109469"/>
                </a:moveTo>
                <a:lnTo>
                  <a:pt x="2090670" y="2109469"/>
                </a:lnTo>
                <a:lnTo>
                  <a:pt x="209193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419350" h="2419350">
                <a:moveTo>
                  <a:pt x="2105660" y="2105660"/>
                </a:moveTo>
                <a:lnTo>
                  <a:pt x="2086862" y="2105660"/>
                </a:lnTo>
                <a:lnTo>
                  <a:pt x="2089401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419350" h="2419350">
                <a:moveTo>
                  <a:pt x="2103120" y="2103120"/>
                </a:moveTo>
                <a:lnTo>
                  <a:pt x="2084323" y="2103120"/>
                </a:lnTo>
                <a:lnTo>
                  <a:pt x="2085592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419350" h="2419350">
                <a:moveTo>
                  <a:pt x="2099309" y="2099309"/>
                </a:moveTo>
                <a:lnTo>
                  <a:pt x="2080514" y="2099309"/>
                </a:lnTo>
                <a:lnTo>
                  <a:pt x="2083053" y="2101850"/>
                </a:lnTo>
                <a:lnTo>
                  <a:pt x="2101850" y="2101850"/>
                </a:lnTo>
                <a:lnTo>
                  <a:pt x="2099309" y="2099309"/>
                </a:lnTo>
                <a:close/>
              </a:path>
              <a:path w="2419350" h="2419350">
                <a:moveTo>
                  <a:pt x="2096769" y="2096769"/>
                </a:moveTo>
                <a:lnTo>
                  <a:pt x="2077975" y="2096769"/>
                </a:lnTo>
                <a:lnTo>
                  <a:pt x="2079245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419350" h="2419350">
                <a:moveTo>
                  <a:pt x="2092959" y="2092959"/>
                </a:moveTo>
                <a:lnTo>
                  <a:pt x="2074167" y="2092959"/>
                </a:lnTo>
                <a:lnTo>
                  <a:pt x="2076706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419350" h="2419350">
                <a:moveTo>
                  <a:pt x="2090419" y="2090419"/>
                </a:moveTo>
                <a:lnTo>
                  <a:pt x="2071628" y="2090419"/>
                </a:lnTo>
                <a:lnTo>
                  <a:pt x="2072898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419350" h="2419350">
                <a:moveTo>
                  <a:pt x="2086609" y="2086609"/>
                </a:moveTo>
                <a:lnTo>
                  <a:pt x="2067820" y="2086609"/>
                </a:lnTo>
                <a:lnTo>
                  <a:pt x="2070359" y="2089150"/>
                </a:lnTo>
                <a:lnTo>
                  <a:pt x="2089150" y="2089150"/>
                </a:lnTo>
                <a:lnTo>
                  <a:pt x="2086609" y="2086609"/>
                </a:lnTo>
                <a:close/>
              </a:path>
              <a:path w="2419350" h="2419350">
                <a:moveTo>
                  <a:pt x="2084069" y="2084069"/>
                </a:moveTo>
                <a:lnTo>
                  <a:pt x="2065281" y="2084069"/>
                </a:lnTo>
                <a:lnTo>
                  <a:pt x="2066550" y="2085339"/>
                </a:lnTo>
                <a:lnTo>
                  <a:pt x="2085339" y="2085339"/>
                </a:lnTo>
                <a:lnTo>
                  <a:pt x="2084069" y="2084069"/>
                </a:lnTo>
                <a:close/>
              </a:path>
              <a:path w="2419350" h="2419350">
                <a:moveTo>
                  <a:pt x="2080260" y="2080260"/>
                </a:moveTo>
                <a:lnTo>
                  <a:pt x="2061473" y="2080260"/>
                </a:lnTo>
                <a:lnTo>
                  <a:pt x="2064011" y="2082800"/>
                </a:lnTo>
                <a:lnTo>
                  <a:pt x="2082800" y="2082800"/>
                </a:lnTo>
                <a:lnTo>
                  <a:pt x="2080260" y="2080260"/>
                </a:lnTo>
                <a:close/>
              </a:path>
              <a:path w="2419350" h="2419350">
                <a:moveTo>
                  <a:pt x="2077720" y="2077720"/>
                </a:moveTo>
                <a:lnTo>
                  <a:pt x="2058934" y="2077720"/>
                </a:lnTo>
                <a:lnTo>
                  <a:pt x="2060203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419350" h="2419350">
                <a:moveTo>
                  <a:pt x="2073909" y="2073909"/>
                </a:moveTo>
                <a:lnTo>
                  <a:pt x="2055125" y="2073909"/>
                </a:lnTo>
                <a:lnTo>
                  <a:pt x="2057664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419350" h="2419350">
                <a:moveTo>
                  <a:pt x="2071370" y="2071369"/>
                </a:moveTo>
                <a:lnTo>
                  <a:pt x="2052586" y="2071369"/>
                </a:lnTo>
                <a:lnTo>
                  <a:pt x="2053856" y="2072639"/>
                </a:lnTo>
                <a:lnTo>
                  <a:pt x="2072639" y="2072639"/>
                </a:lnTo>
                <a:lnTo>
                  <a:pt x="2071370" y="2071369"/>
                </a:lnTo>
                <a:close/>
              </a:path>
              <a:path w="2419350" h="2419350">
                <a:moveTo>
                  <a:pt x="2067560" y="2067559"/>
                </a:moveTo>
                <a:lnTo>
                  <a:pt x="2048778" y="2067559"/>
                </a:lnTo>
                <a:lnTo>
                  <a:pt x="2051317" y="2070100"/>
                </a:lnTo>
                <a:lnTo>
                  <a:pt x="2070100" y="2070100"/>
                </a:lnTo>
                <a:lnTo>
                  <a:pt x="2067560" y="2067559"/>
                </a:lnTo>
                <a:close/>
              </a:path>
              <a:path w="2419350" h="2419350">
                <a:moveTo>
                  <a:pt x="2065020" y="2065019"/>
                </a:moveTo>
                <a:lnTo>
                  <a:pt x="2046239" y="2065019"/>
                </a:lnTo>
                <a:lnTo>
                  <a:pt x="2047509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419350" h="2419350">
                <a:moveTo>
                  <a:pt x="2058669" y="2058669"/>
                </a:moveTo>
                <a:lnTo>
                  <a:pt x="2039892" y="2058669"/>
                </a:lnTo>
                <a:lnTo>
                  <a:pt x="2044970" y="2063750"/>
                </a:lnTo>
                <a:lnTo>
                  <a:pt x="2063750" y="2063750"/>
                </a:lnTo>
                <a:lnTo>
                  <a:pt x="2058669" y="2058669"/>
                </a:lnTo>
                <a:close/>
              </a:path>
              <a:path w="2419350" h="2419350">
                <a:moveTo>
                  <a:pt x="2052319" y="2052319"/>
                </a:moveTo>
                <a:lnTo>
                  <a:pt x="2033545" y="2052319"/>
                </a:lnTo>
                <a:lnTo>
                  <a:pt x="2038622" y="2057400"/>
                </a:lnTo>
                <a:lnTo>
                  <a:pt x="2057400" y="2057400"/>
                </a:lnTo>
                <a:lnTo>
                  <a:pt x="2052319" y="2052319"/>
                </a:lnTo>
                <a:close/>
              </a:path>
              <a:path w="2419350" h="2419350">
                <a:moveTo>
                  <a:pt x="2045969" y="2045969"/>
                </a:moveTo>
                <a:lnTo>
                  <a:pt x="2027197" y="2045969"/>
                </a:lnTo>
                <a:lnTo>
                  <a:pt x="2032275" y="2051050"/>
                </a:lnTo>
                <a:lnTo>
                  <a:pt x="2051050" y="2051050"/>
                </a:lnTo>
                <a:lnTo>
                  <a:pt x="2045969" y="2045969"/>
                </a:lnTo>
                <a:close/>
              </a:path>
              <a:path w="2419350" h="2419350">
                <a:moveTo>
                  <a:pt x="2039619" y="2039619"/>
                </a:moveTo>
                <a:lnTo>
                  <a:pt x="2020850" y="2039619"/>
                </a:lnTo>
                <a:lnTo>
                  <a:pt x="2025928" y="2044700"/>
                </a:lnTo>
                <a:lnTo>
                  <a:pt x="2044700" y="2044700"/>
                </a:lnTo>
                <a:lnTo>
                  <a:pt x="2039619" y="2039619"/>
                </a:lnTo>
                <a:close/>
              </a:path>
              <a:path w="2419350" h="2419350">
                <a:moveTo>
                  <a:pt x="2033269" y="2033269"/>
                </a:moveTo>
                <a:lnTo>
                  <a:pt x="2014503" y="2033269"/>
                </a:lnTo>
                <a:lnTo>
                  <a:pt x="2019581" y="2038350"/>
                </a:lnTo>
                <a:lnTo>
                  <a:pt x="2038350" y="2038350"/>
                </a:lnTo>
                <a:lnTo>
                  <a:pt x="2033269" y="2033269"/>
                </a:lnTo>
                <a:close/>
              </a:path>
              <a:path w="2419350" h="2419350">
                <a:moveTo>
                  <a:pt x="2026919" y="2026919"/>
                </a:moveTo>
                <a:lnTo>
                  <a:pt x="2008156" y="2026919"/>
                </a:lnTo>
                <a:lnTo>
                  <a:pt x="2013233" y="2032000"/>
                </a:lnTo>
                <a:lnTo>
                  <a:pt x="2032000" y="2032000"/>
                </a:lnTo>
                <a:lnTo>
                  <a:pt x="2026919" y="2026919"/>
                </a:lnTo>
                <a:close/>
              </a:path>
              <a:path w="2419350" h="2419350">
                <a:moveTo>
                  <a:pt x="2020569" y="2020569"/>
                </a:moveTo>
                <a:lnTo>
                  <a:pt x="2001808" y="2020569"/>
                </a:lnTo>
                <a:lnTo>
                  <a:pt x="2006886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419350" h="2419350">
                <a:moveTo>
                  <a:pt x="2015489" y="2015489"/>
                </a:moveTo>
                <a:lnTo>
                  <a:pt x="1996730" y="2015489"/>
                </a:lnTo>
                <a:lnTo>
                  <a:pt x="2000539" y="2019300"/>
                </a:lnTo>
                <a:lnTo>
                  <a:pt x="2019300" y="2019300"/>
                </a:lnTo>
                <a:lnTo>
                  <a:pt x="2015489" y="2015489"/>
                </a:lnTo>
                <a:close/>
              </a:path>
              <a:path w="2419350" h="2419350">
                <a:moveTo>
                  <a:pt x="2009139" y="2009139"/>
                </a:moveTo>
                <a:lnTo>
                  <a:pt x="1990383" y="2009139"/>
                </a:lnTo>
                <a:lnTo>
                  <a:pt x="1995461" y="2014220"/>
                </a:lnTo>
                <a:lnTo>
                  <a:pt x="2014220" y="2014220"/>
                </a:lnTo>
                <a:lnTo>
                  <a:pt x="2009139" y="2009139"/>
                </a:lnTo>
                <a:close/>
              </a:path>
              <a:path w="2419350" h="2419350">
                <a:moveTo>
                  <a:pt x="2002789" y="2002789"/>
                </a:moveTo>
                <a:lnTo>
                  <a:pt x="1984036" y="2002789"/>
                </a:lnTo>
                <a:lnTo>
                  <a:pt x="1989114" y="2007869"/>
                </a:lnTo>
                <a:lnTo>
                  <a:pt x="2007869" y="2007869"/>
                </a:lnTo>
                <a:lnTo>
                  <a:pt x="2002789" y="2002789"/>
                </a:lnTo>
                <a:close/>
              </a:path>
              <a:path w="2419350" h="2419350">
                <a:moveTo>
                  <a:pt x="1996440" y="1996439"/>
                </a:moveTo>
                <a:lnTo>
                  <a:pt x="1977689" y="1996439"/>
                </a:lnTo>
                <a:lnTo>
                  <a:pt x="1982766" y="2001519"/>
                </a:lnTo>
                <a:lnTo>
                  <a:pt x="2001519" y="2001519"/>
                </a:lnTo>
                <a:lnTo>
                  <a:pt x="1996440" y="1996439"/>
                </a:lnTo>
                <a:close/>
              </a:path>
              <a:path w="2419350" h="2419350">
                <a:moveTo>
                  <a:pt x="1990090" y="1990089"/>
                </a:moveTo>
                <a:lnTo>
                  <a:pt x="1971341" y="1990089"/>
                </a:lnTo>
                <a:lnTo>
                  <a:pt x="1976419" y="1995169"/>
                </a:lnTo>
                <a:lnTo>
                  <a:pt x="1995169" y="1995169"/>
                </a:lnTo>
                <a:lnTo>
                  <a:pt x="1990090" y="1990089"/>
                </a:lnTo>
                <a:close/>
              </a:path>
              <a:path w="2419350" h="2419350">
                <a:moveTo>
                  <a:pt x="1983740" y="1983739"/>
                </a:moveTo>
                <a:lnTo>
                  <a:pt x="1964994" y="1983739"/>
                </a:lnTo>
                <a:lnTo>
                  <a:pt x="1970072" y="1988819"/>
                </a:lnTo>
                <a:lnTo>
                  <a:pt x="1988820" y="1988819"/>
                </a:lnTo>
                <a:lnTo>
                  <a:pt x="1983740" y="1983739"/>
                </a:lnTo>
                <a:close/>
              </a:path>
              <a:path w="2419350" h="2419350">
                <a:moveTo>
                  <a:pt x="1977389" y="1977389"/>
                </a:moveTo>
                <a:lnTo>
                  <a:pt x="1958647" y="1977389"/>
                </a:lnTo>
                <a:lnTo>
                  <a:pt x="1963725" y="1982470"/>
                </a:lnTo>
                <a:lnTo>
                  <a:pt x="1982470" y="1982470"/>
                </a:lnTo>
                <a:lnTo>
                  <a:pt x="1977389" y="1977389"/>
                </a:lnTo>
                <a:close/>
              </a:path>
              <a:path w="2419350" h="2419350">
                <a:moveTo>
                  <a:pt x="1971039" y="1971039"/>
                </a:moveTo>
                <a:lnTo>
                  <a:pt x="1952300" y="1971039"/>
                </a:lnTo>
                <a:lnTo>
                  <a:pt x="1957377" y="1976119"/>
                </a:lnTo>
                <a:lnTo>
                  <a:pt x="1976120" y="1976119"/>
                </a:lnTo>
                <a:lnTo>
                  <a:pt x="1971039" y="1971039"/>
                </a:lnTo>
                <a:close/>
              </a:path>
              <a:path w="2419350" h="2419350">
                <a:moveTo>
                  <a:pt x="1964689" y="1964689"/>
                </a:moveTo>
                <a:lnTo>
                  <a:pt x="1945952" y="1964689"/>
                </a:lnTo>
                <a:lnTo>
                  <a:pt x="195103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419350" h="2419350">
                <a:moveTo>
                  <a:pt x="1958339" y="1958339"/>
                </a:moveTo>
                <a:lnTo>
                  <a:pt x="1939605" y="1958339"/>
                </a:lnTo>
                <a:lnTo>
                  <a:pt x="1944683" y="1963419"/>
                </a:lnTo>
                <a:lnTo>
                  <a:pt x="1963419" y="1963419"/>
                </a:lnTo>
                <a:lnTo>
                  <a:pt x="1958339" y="1958339"/>
                </a:lnTo>
                <a:close/>
              </a:path>
              <a:path w="2419350" h="2419350">
                <a:moveTo>
                  <a:pt x="1951989" y="1951989"/>
                </a:moveTo>
                <a:lnTo>
                  <a:pt x="1933258" y="1951989"/>
                </a:lnTo>
                <a:lnTo>
                  <a:pt x="1938336" y="1957070"/>
                </a:lnTo>
                <a:lnTo>
                  <a:pt x="1957070" y="1957070"/>
                </a:lnTo>
                <a:lnTo>
                  <a:pt x="1951989" y="1951989"/>
                </a:lnTo>
                <a:close/>
              </a:path>
              <a:path w="2419350" h="2419350">
                <a:moveTo>
                  <a:pt x="1945639" y="1945639"/>
                </a:moveTo>
                <a:lnTo>
                  <a:pt x="1926911" y="1945639"/>
                </a:lnTo>
                <a:lnTo>
                  <a:pt x="1931988" y="1950720"/>
                </a:lnTo>
                <a:lnTo>
                  <a:pt x="1950720" y="1950720"/>
                </a:lnTo>
                <a:lnTo>
                  <a:pt x="1945639" y="1945639"/>
                </a:lnTo>
                <a:close/>
              </a:path>
              <a:path w="2419350" h="2419350">
                <a:moveTo>
                  <a:pt x="1939289" y="1939289"/>
                </a:moveTo>
                <a:lnTo>
                  <a:pt x="1920563" y="1939289"/>
                </a:lnTo>
                <a:lnTo>
                  <a:pt x="1925641" y="1944369"/>
                </a:lnTo>
                <a:lnTo>
                  <a:pt x="1944369" y="1944369"/>
                </a:lnTo>
                <a:lnTo>
                  <a:pt x="1939289" y="1939289"/>
                </a:lnTo>
                <a:close/>
              </a:path>
              <a:path w="2419350" h="2419350">
                <a:moveTo>
                  <a:pt x="1932939" y="1932939"/>
                </a:moveTo>
                <a:lnTo>
                  <a:pt x="1914216" y="1932939"/>
                </a:lnTo>
                <a:lnTo>
                  <a:pt x="1919294" y="1938020"/>
                </a:lnTo>
                <a:lnTo>
                  <a:pt x="1938020" y="1938020"/>
                </a:lnTo>
                <a:lnTo>
                  <a:pt x="1932939" y="1932939"/>
                </a:lnTo>
                <a:close/>
              </a:path>
              <a:path w="2419350" h="2419350">
                <a:moveTo>
                  <a:pt x="1926589" y="1926589"/>
                </a:moveTo>
                <a:lnTo>
                  <a:pt x="1907869" y="1926589"/>
                </a:lnTo>
                <a:lnTo>
                  <a:pt x="1912947" y="1931669"/>
                </a:lnTo>
                <a:lnTo>
                  <a:pt x="1931669" y="1931669"/>
                </a:lnTo>
                <a:lnTo>
                  <a:pt x="1926589" y="1926589"/>
                </a:lnTo>
                <a:close/>
              </a:path>
              <a:path w="2419350" h="2419350">
                <a:moveTo>
                  <a:pt x="1920239" y="1920239"/>
                </a:moveTo>
                <a:lnTo>
                  <a:pt x="1901521" y="1920239"/>
                </a:lnTo>
                <a:lnTo>
                  <a:pt x="1906599" y="1925320"/>
                </a:lnTo>
                <a:lnTo>
                  <a:pt x="1925320" y="1925320"/>
                </a:lnTo>
                <a:lnTo>
                  <a:pt x="1920239" y="1920239"/>
                </a:lnTo>
                <a:close/>
              </a:path>
              <a:path w="2419350" h="2419350">
                <a:moveTo>
                  <a:pt x="1913889" y="1913889"/>
                </a:moveTo>
                <a:lnTo>
                  <a:pt x="1895174" y="1913889"/>
                </a:lnTo>
                <a:lnTo>
                  <a:pt x="1900252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419350" h="2419350">
                <a:moveTo>
                  <a:pt x="1907539" y="1907539"/>
                </a:moveTo>
                <a:lnTo>
                  <a:pt x="1888827" y="1907539"/>
                </a:lnTo>
                <a:lnTo>
                  <a:pt x="1893905" y="1912619"/>
                </a:lnTo>
                <a:lnTo>
                  <a:pt x="1912619" y="1912619"/>
                </a:lnTo>
                <a:lnTo>
                  <a:pt x="1907539" y="1907539"/>
                </a:lnTo>
                <a:close/>
              </a:path>
              <a:path w="2419350" h="2419350">
                <a:moveTo>
                  <a:pt x="1901190" y="1901189"/>
                </a:moveTo>
                <a:lnTo>
                  <a:pt x="1882480" y="1901189"/>
                </a:lnTo>
                <a:lnTo>
                  <a:pt x="188755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419350" h="2419350">
                <a:moveTo>
                  <a:pt x="1894840" y="1894839"/>
                </a:moveTo>
                <a:lnTo>
                  <a:pt x="1876132" y="1894839"/>
                </a:lnTo>
                <a:lnTo>
                  <a:pt x="188121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419350" h="2419350">
                <a:moveTo>
                  <a:pt x="1888490" y="1888489"/>
                </a:moveTo>
                <a:lnTo>
                  <a:pt x="1869785" y="1888489"/>
                </a:lnTo>
                <a:lnTo>
                  <a:pt x="1874863" y="1893570"/>
                </a:lnTo>
                <a:lnTo>
                  <a:pt x="1893570" y="1893570"/>
                </a:lnTo>
                <a:lnTo>
                  <a:pt x="1888490" y="1888489"/>
                </a:lnTo>
                <a:close/>
              </a:path>
              <a:path w="2419350" h="2419350">
                <a:moveTo>
                  <a:pt x="1882139" y="1882139"/>
                </a:moveTo>
                <a:lnTo>
                  <a:pt x="1863438" y="1882139"/>
                </a:lnTo>
                <a:lnTo>
                  <a:pt x="1868516" y="1887219"/>
                </a:lnTo>
                <a:lnTo>
                  <a:pt x="1887220" y="1887219"/>
                </a:lnTo>
                <a:lnTo>
                  <a:pt x="1882139" y="1882139"/>
                </a:lnTo>
                <a:close/>
              </a:path>
              <a:path w="2419350" h="2419350">
                <a:moveTo>
                  <a:pt x="1875789" y="1875789"/>
                </a:moveTo>
                <a:lnTo>
                  <a:pt x="1857091" y="1875789"/>
                </a:lnTo>
                <a:lnTo>
                  <a:pt x="1862168" y="1880870"/>
                </a:lnTo>
                <a:lnTo>
                  <a:pt x="1880870" y="1880870"/>
                </a:lnTo>
                <a:lnTo>
                  <a:pt x="1875789" y="1875789"/>
                </a:lnTo>
                <a:close/>
              </a:path>
              <a:path w="2419350" h="2419350">
                <a:moveTo>
                  <a:pt x="1869439" y="1869439"/>
                </a:moveTo>
                <a:lnTo>
                  <a:pt x="1850743" y="1869439"/>
                </a:lnTo>
                <a:lnTo>
                  <a:pt x="1855821" y="1874520"/>
                </a:lnTo>
                <a:lnTo>
                  <a:pt x="1874520" y="1874520"/>
                </a:lnTo>
                <a:lnTo>
                  <a:pt x="1869439" y="1869439"/>
                </a:lnTo>
                <a:close/>
              </a:path>
              <a:path w="2419350" h="2419350">
                <a:moveTo>
                  <a:pt x="1863089" y="1863089"/>
                </a:moveTo>
                <a:lnTo>
                  <a:pt x="1844396" y="1863089"/>
                </a:lnTo>
                <a:lnTo>
                  <a:pt x="1849474" y="1868169"/>
                </a:lnTo>
                <a:lnTo>
                  <a:pt x="1868169" y="1868169"/>
                </a:lnTo>
                <a:lnTo>
                  <a:pt x="1863089" y="1863089"/>
                </a:lnTo>
                <a:close/>
              </a:path>
              <a:path w="2419350" h="2419350">
                <a:moveTo>
                  <a:pt x="1856739" y="1856739"/>
                </a:moveTo>
                <a:lnTo>
                  <a:pt x="1838049" y="1856739"/>
                </a:lnTo>
                <a:lnTo>
                  <a:pt x="1843127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419350" h="2419350">
                <a:moveTo>
                  <a:pt x="1850389" y="1850389"/>
                </a:moveTo>
                <a:lnTo>
                  <a:pt x="1831702" y="1850389"/>
                </a:lnTo>
                <a:lnTo>
                  <a:pt x="1836779" y="1855469"/>
                </a:lnTo>
                <a:lnTo>
                  <a:pt x="1855469" y="1855469"/>
                </a:lnTo>
                <a:lnTo>
                  <a:pt x="1850389" y="1850389"/>
                </a:lnTo>
                <a:close/>
              </a:path>
              <a:path w="2419350" h="2419350">
                <a:moveTo>
                  <a:pt x="1844039" y="1844039"/>
                </a:moveTo>
                <a:lnTo>
                  <a:pt x="1825354" y="1844039"/>
                </a:lnTo>
                <a:lnTo>
                  <a:pt x="1830432" y="1849120"/>
                </a:lnTo>
                <a:lnTo>
                  <a:pt x="1849120" y="1849120"/>
                </a:lnTo>
                <a:lnTo>
                  <a:pt x="1844039" y="1844039"/>
                </a:lnTo>
                <a:close/>
              </a:path>
              <a:path w="2419350" h="2419350">
                <a:moveTo>
                  <a:pt x="1837689" y="1837689"/>
                </a:moveTo>
                <a:lnTo>
                  <a:pt x="1819007" y="1837689"/>
                </a:lnTo>
                <a:lnTo>
                  <a:pt x="1824085" y="1842770"/>
                </a:lnTo>
                <a:lnTo>
                  <a:pt x="1842770" y="1842770"/>
                </a:lnTo>
                <a:lnTo>
                  <a:pt x="1837689" y="1837689"/>
                </a:lnTo>
                <a:close/>
              </a:path>
              <a:path w="2419350" h="2419350">
                <a:moveTo>
                  <a:pt x="1831339" y="1831339"/>
                </a:moveTo>
                <a:lnTo>
                  <a:pt x="1812660" y="1831339"/>
                </a:lnTo>
                <a:lnTo>
                  <a:pt x="1817738" y="1836419"/>
                </a:lnTo>
                <a:lnTo>
                  <a:pt x="1836419" y="1836419"/>
                </a:lnTo>
                <a:lnTo>
                  <a:pt x="1831339" y="1831339"/>
                </a:lnTo>
                <a:close/>
              </a:path>
              <a:path w="2419350" h="2419350">
                <a:moveTo>
                  <a:pt x="1824989" y="1824989"/>
                </a:moveTo>
                <a:lnTo>
                  <a:pt x="1806313" y="1824989"/>
                </a:lnTo>
                <a:lnTo>
                  <a:pt x="181139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419350" h="2419350">
                <a:moveTo>
                  <a:pt x="1818640" y="1818639"/>
                </a:moveTo>
                <a:lnTo>
                  <a:pt x="1799965" y="1818639"/>
                </a:lnTo>
                <a:lnTo>
                  <a:pt x="1805043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419350" h="2419350">
                <a:moveTo>
                  <a:pt x="1610360" y="1610360"/>
                </a:moveTo>
                <a:lnTo>
                  <a:pt x="1591775" y="1610360"/>
                </a:lnTo>
                <a:lnTo>
                  <a:pt x="1798696" y="1817369"/>
                </a:lnTo>
                <a:lnTo>
                  <a:pt x="1817370" y="1817369"/>
                </a:lnTo>
                <a:lnTo>
                  <a:pt x="1610360" y="161036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0" y="4451468"/>
            <a:ext cx="2400935" cy="2401570"/>
          </a:xfrm>
          <a:custGeom>
            <a:avLst/>
            <a:gdLst/>
            <a:ahLst/>
            <a:cxnLst/>
            <a:rect l="l" t="t" r="r" b="b"/>
            <a:pathLst>
              <a:path w="2400935" h="2401570">
                <a:moveTo>
                  <a:pt x="0" y="0"/>
                </a:moveTo>
                <a:lnTo>
                  <a:pt x="0" y="2421"/>
                </a:lnTo>
                <a:lnTo>
                  <a:pt x="2420" y="2421"/>
                </a:lnTo>
                <a:lnTo>
                  <a:pt x="0" y="0"/>
                </a:lnTo>
                <a:close/>
              </a:path>
              <a:path w="2400935" h="2401570">
                <a:moveTo>
                  <a:pt x="2420" y="2421"/>
                </a:moveTo>
                <a:lnTo>
                  <a:pt x="0" y="2421"/>
                </a:lnTo>
                <a:lnTo>
                  <a:pt x="0" y="8771"/>
                </a:lnTo>
                <a:lnTo>
                  <a:pt x="8767" y="8771"/>
                </a:lnTo>
                <a:lnTo>
                  <a:pt x="2420" y="2421"/>
                </a:lnTo>
                <a:close/>
              </a:path>
              <a:path w="2400935" h="2401570">
                <a:moveTo>
                  <a:pt x="8767" y="8771"/>
                </a:moveTo>
                <a:lnTo>
                  <a:pt x="0" y="8771"/>
                </a:lnTo>
                <a:lnTo>
                  <a:pt x="0" y="15121"/>
                </a:lnTo>
                <a:lnTo>
                  <a:pt x="15114" y="15121"/>
                </a:lnTo>
                <a:lnTo>
                  <a:pt x="8767" y="8771"/>
                </a:lnTo>
                <a:close/>
              </a:path>
              <a:path w="2400935" h="2401570">
                <a:moveTo>
                  <a:pt x="15114" y="15121"/>
                </a:moveTo>
                <a:lnTo>
                  <a:pt x="0" y="15121"/>
                </a:lnTo>
                <a:lnTo>
                  <a:pt x="0" y="20201"/>
                </a:lnTo>
                <a:lnTo>
                  <a:pt x="1269" y="21471"/>
                </a:lnTo>
                <a:lnTo>
                  <a:pt x="21462" y="21471"/>
                </a:lnTo>
                <a:lnTo>
                  <a:pt x="15114" y="15121"/>
                </a:lnTo>
                <a:close/>
              </a:path>
              <a:path w="2400935" h="2401570">
                <a:moveTo>
                  <a:pt x="21462" y="21471"/>
                </a:moveTo>
                <a:lnTo>
                  <a:pt x="1270" y="21471"/>
                </a:lnTo>
                <a:lnTo>
                  <a:pt x="7619" y="27821"/>
                </a:lnTo>
                <a:lnTo>
                  <a:pt x="27809" y="27821"/>
                </a:lnTo>
                <a:lnTo>
                  <a:pt x="21462" y="21471"/>
                </a:lnTo>
                <a:close/>
              </a:path>
              <a:path w="2400935" h="2401570">
                <a:moveTo>
                  <a:pt x="27809" y="27821"/>
                </a:moveTo>
                <a:lnTo>
                  <a:pt x="7620" y="27821"/>
                </a:lnTo>
                <a:lnTo>
                  <a:pt x="13969" y="34171"/>
                </a:lnTo>
                <a:lnTo>
                  <a:pt x="34156" y="34171"/>
                </a:lnTo>
                <a:lnTo>
                  <a:pt x="27809" y="27821"/>
                </a:lnTo>
                <a:close/>
              </a:path>
              <a:path w="2400935" h="2401570">
                <a:moveTo>
                  <a:pt x="34156" y="34171"/>
                </a:moveTo>
                <a:lnTo>
                  <a:pt x="13970" y="34171"/>
                </a:lnTo>
                <a:lnTo>
                  <a:pt x="20319" y="40521"/>
                </a:lnTo>
                <a:lnTo>
                  <a:pt x="40503" y="40521"/>
                </a:lnTo>
                <a:lnTo>
                  <a:pt x="34156" y="34171"/>
                </a:lnTo>
                <a:close/>
              </a:path>
              <a:path w="2400935" h="2401570">
                <a:moveTo>
                  <a:pt x="40503" y="40521"/>
                </a:moveTo>
                <a:lnTo>
                  <a:pt x="20320" y="40521"/>
                </a:lnTo>
                <a:lnTo>
                  <a:pt x="26669" y="46871"/>
                </a:lnTo>
                <a:lnTo>
                  <a:pt x="46851" y="46871"/>
                </a:lnTo>
                <a:lnTo>
                  <a:pt x="40503" y="40521"/>
                </a:lnTo>
                <a:close/>
              </a:path>
              <a:path w="2400935" h="2401570">
                <a:moveTo>
                  <a:pt x="46851" y="46871"/>
                </a:moveTo>
                <a:lnTo>
                  <a:pt x="26670" y="46871"/>
                </a:lnTo>
                <a:lnTo>
                  <a:pt x="33019" y="53221"/>
                </a:lnTo>
                <a:lnTo>
                  <a:pt x="53198" y="53221"/>
                </a:lnTo>
                <a:lnTo>
                  <a:pt x="46851" y="46871"/>
                </a:lnTo>
                <a:close/>
              </a:path>
              <a:path w="2400935" h="2401570">
                <a:moveTo>
                  <a:pt x="53198" y="53221"/>
                </a:moveTo>
                <a:lnTo>
                  <a:pt x="33020" y="53221"/>
                </a:lnTo>
                <a:lnTo>
                  <a:pt x="39369" y="59571"/>
                </a:lnTo>
                <a:lnTo>
                  <a:pt x="59545" y="59571"/>
                </a:lnTo>
                <a:lnTo>
                  <a:pt x="53198" y="53221"/>
                </a:lnTo>
                <a:close/>
              </a:path>
              <a:path w="2400935" h="2401570">
                <a:moveTo>
                  <a:pt x="59545" y="59571"/>
                </a:moveTo>
                <a:lnTo>
                  <a:pt x="39370" y="59571"/>
                </a:lnTo>
                <a:lnTo>
                  <a:pt x="52070" y="72271"/>
                </a:lnTo>
                <a:lnTo>
                  <a:pt x="72240" y="72271"/>
                </a:lnTo>
                <a:lnTo>
                  <a:pt x="59545" y="59571"/>
                </a:lnTo>
                <a:close/>
              </a:path>
              <a:path w="2400935" h="2401570">
                <a:moveTo>
                  <a:pt x="72240" y="72271"/>
                </a:moveTo>
                <a:lnTo>
                  <a:pt x="52070" y="72271"/>
                </a:lnTo>
                <a:lnTo>
                  <a:pt x="64769" y="84971"/>
                </a:lnTo>
                <a:lnTo>
                  <a:pt x="84934" y="84971"/>
                </a:lnTo>
                <a:lnTo>
                  <a:pt x="72240" y="72271"/>
                </a:lnTo>
                <a:close/>
              </a:path>
              <a:path w="2400935" h="2401570">
                <a:moveTo>
                  <a:pt x="84934" y="84971"/>
                </a:moveTo>
                <a:lnTo>
                  <a:pt x="64770" y="84971"/>
                </a:lnTo>
                <a:lnTo>
                  <a:pt x="71119" y="91321"/>
                </a:lnTo>
                <a:lnTo>
                  <a:pt x="91281" y="91321"/>
                </a:lnTo>
                <a:lnTo>
                  <a:pt x="84934" y="84971"/>
                </a:lnTo>
                <a:close/>
              </a:path>
              <a:path w="2400935" h="2401570">
                <a:moveTo>
                  <a:pt x="91281" y="91321"/>
                </a:moveTo>
                <a:lnTo>
                  <a:pt x="71120" y="91321"/>
                </a:lnTo>
                <a:lnTo>
                  <a:pt x="83819" y="104021"/>
                </a:lnTo>
                <a:lnTo>
                  <a:pt x="103976" y="104021"/>
                </a:lnTo>
                <a:lnTo>
                  <a:pt x="91281" y="91321"/>
                </a:lnTo>
                <a:close/>
              </a:path>
              <a:path w="2400935" h="2401570">
                <a:moveTo>
                  <a:pt x="103976" y="104021"/>
                </a:moveTo>
                <a:lnTo>
                  <a:pt x="83820" y="104021"/>
                </a:lnTo>
                <a:lnTo>
                  <a:pt x="96519" y="116721"/>
                </a:lnTo>
                <a:lnTo>
                  <a:pt x="116670" y="116721"/>
                </a:lnTo>
                <a:lnTo>
                  <a:pt x="103976" y="104021"/>
                </a:lnTo>
                <a:close/>
              </a:path>
              <a:path w="2400935" h="2401570">
                <a:moveTo>
                  <a:pt x="116670" y="116721"/>
                </a:moveTo>
                <a:lnTo>
                  <a:pt x="96520" y="116721"/>
                </a:lnTo>
                <a:lnTo>
                  <a:pt x="102869" y="123071"/>
                </a:lnTo>
                <a:lnTo>
                  <a:pt x="123018" y="123071"/>
                </a:lnTo>
                <a:lnTo>
                  <a:pt x="116670" y="116721"/>
                </a:lnTo>
                <a:close/>
              </a:path>
              <a:path w="2400935" h="2401570">
                <a:moveTo>
                  <a:pt x="123018" y="123071"/>
                </a:moveTo>
                <a:lnTo>
                  <a:pt x="102870" y="123071"/>
                </a:lnTo>
                <a:lnTo>
                  <a:pt x="115569" y="135771"/>
                </a:lnTo>
                <a:lnTo>
                  <a:pt x="135712" y="135771"/>
                </a:lnTo>
                <a:lnTo>
                  <a:pt x="123018" y="123071"/>
                </a:lnTo>
                <a:close/>
              </a:path>
              <a:path w="2400935" h="2401570">
                <a:moveTo>
                  <a:pt x="135712" y="135771"/>
                </a:moveTo>
                <a:lnTo>
                  <a:pt x="115570" y="135771"/>
                </a:lnTo>
                <a:lnTo>
                  <a:pt x="121919" y="142121"/>
                </a:lnTo>
                <a:lnTo>
                  <a:pt x="142060" y="142121"/>
                </a:lnTo>
                <a:lnTo>
                  <a:pt x="135712" y="135771"/>
                </a:lnTo>
                <a:close/>
              </a:path>
              <a:path w="2400935" h="2401570">
                <a:moveTo>
                  <a:pt x="142060" y="142121"/>
                </a:moveTo>
                <a:lnTo>
                  <a:pt x="121920" y="142121"/>
                </a:lnTo>
                <a:lnTo>
                  <a:pt x="128269" y="148471"/>
                </a:lnTo>
                <a:lnTo>
                  <a:pt x="148407" y="148471"/>
                </a:lnTo>
                <a:lnTo>
                  <a:pt x="142060" y="142121"/>
                </a:lnTo>
                <a:close/>
              </a:path>
              <a:path w="2400935" h="2401570">
                <a:moveTo>
                  <a:pt x="148407" y="148471"/>
                </a:moveTo>
                <a:lnTo>
                  <a:pt x="128270" y="148471"/>
                </a:lnTo>
                <a:lnTo>
                  <a:pt x="134619" y="154821"/>
                </a:lnTo>
                <a:lnTo>
                  <a:pt x="154754" y="154821"/>
                </a:lnTo>
                <a:lnTo>
                  <a:pt x="148407" y="148471"/>
                </a:lnTo>
                <a:close/>
              </a:path>
              <a:path w="2400935" h="2401570">
                <a:moveTo>
                  <a:pt x="154754" y="154821"/>
                </a:moveTo>
                <a:lnTo>
                  <a:pt x="134620" y="154821"/>
                </a:lnTo>
                <a:lnTo>
                  <a:pt x="140969" y="161171"/>
                </a:lnTo>
                <a:lnTo>
                  <a:pt x="161101" y="161171"/>
                </a:lnTo>
                <a:lnTo>
                  <a:pt x="154754" y="154821"/>
                </a:lnTo>
                <a:close/>
              </a:path>
              <a:path w="2400935" h="2401570">
                <a:moveTo>
                  <a:pt x="161101" y="161171"/>
                </a:moveTo>
                <a:lnTo>
                  <a:pt x="140970" y="161171"/>
                </a:lnTo>
                <a:lnTo>
                  <a:pt x="147319" y="167521"/>
                </a:lnTo>
                <a:lnTo>
                  <a:pt x="167449" y="167521"/>
                </a:lnTo>
                <a:lnTo>
                  <a:pt x="161101" y="161171"/>
                </a:lnTo>
                <a:close/>
              </a:path>
              <a:path w="2400935" h="2401570">
                <a:moveTo>
                  <a:pt x="167449" y="167521"/>
                </a:moveTo>
                <a:lnTo>
                  <a:pt x="147320" y="167521"/>
                </a:lnTo>
                <a:lnTo>
                  <a:pt x="153669" y="173871"/>
                </a:lnTo>
                <a:lnTo>
                  <a:pt x="173796" y="173871"/>
                </a:lnTo>
                <a:lnTo>
                  <a:pt x="167449" y="167521"/>
                </a:lnTo>
                <a:close/>
              </a:path>
              <a:path w="2400935" h="2401570">
                <a:moveTo>
                  <a:pt x="173796" y="173871"/>
                </a:moveTo>
                <a:lnTo>
                  <a:pt x="153670" y="173871"/>
                </a:lnTo>
                <a:lnTo>
                  <a:pt x="160019" y="180221"/>
                </a:lnTo>
                <a:lnTo>
                  <a:pt x="180143" y="180221"/>
                </a:lnTo>
                <a:lnTo>
                  <a:pt x="173796" y="173871"/>
                </a:lnTo>
                <a:close/>
              </a:path>
              <a:path w="2400935" h="2401570">
                <a:moveTo>
                  <a:pt x="180143" y="180221"/>
                </a:moveTo>
                <a:lnTo>
                  <a:pt x="160020" y="180221"/>
                </a:lnTo>
                <a:lnTo>
                  <a:pt x="166369" y="186571"/>
                </a:lnTo>
                <a:lnTo>
                  <a:pt x="186490" y="186571"/>
                </a:lnTo>
                <a:lnTo>
                  <a:pt x="180143" y="180221"/>
                </a:lnTo>
                <a:close/>
              </a:path>
              <a:path w="2400935" h="2401570">
                <a:moveTo>
                  <a:pt x="186490" y="186571"/>
                </a:moveTo>
                <a:lnTo>
                  <a:pt x="166370" y="186571"/>
                </a:lnTo>
                <a:lnTo>
                  <a:pt x="172719" y="192921"/>
                </a:lnTo>
                <a:lnTo>
                  <a:pt x="192838" y="192921"/>
                </a:lnTo>
                <a:lnTo>
                  <a:pt x="186490" y="186571"/>
                </a:lnTo>
                <a:close/>
              </a:path>
              <a:path w="2400935" h="2401570">
                <a:moveTo>
                  <a:pt x="192838" y="192921"/>
                </a:moveTo>
                <a:lnTo>
                  <a:pt x="172720" y="192921"/>
                </a:lnTo>
                <a:lnTo>
                  <a:pt x="179069" y="199271"/>
                </a:lnTo>
                <a:lnTo>
                  <a:pt x="199185" y="199271"/>
                </a:lnTo>
                <a:lnTo>
                  <a:pt x="192838" y="192921"/>
                </a:lnTo>
                <a:close/>
              </a:path>
              <a:path w="2400935" h="2401570">
                <a:moveTo>
                  <a:pt x="199185" y="199271"/>
                </a:moveTo>
                <a:lnTo>
                  <a:pt x="179070" y="199271"/>
                </a:lnTo>
                <a:lnTo>
                  <a:pt x="185419" y="205621"/>
                </a:lnTo>
                <a:lnTo>
                  <a:pt x="205532" y="205621"/>
                </a:lnTo>
                <a:lnTo>
                  <a:pt x="199185" y="199271"/>
                </a:lnTo>
                <a:close/>
              </a:path>
              <a:path w="2400935" h="2401570">
                <a:moveTo>
                  <a:pt x="205532" y="205621"/>
                </a:moveTo>
                <a:lnTo>
                  <a:pt x="185420" y="205621"/>
                </a:lnTo>
                <a:lnTo>
                  <a:pt x="191769" y="211971"/>
                </a:lnTo>
                <a:lnTo>
                  <a:pt x="211879" y="211971"/>
                </a:lnTo>
                <a:lnTo>
                  <a:pt x="205532" y="205621"/>
                </a:lnTo>
                <a:close/>
              </a:path>
              <a:path w="2400935" h="2401570">
                <a:moveTo>
                  <a:pt x="211879" y="211971"/>
                </a:moveTo>
                <a:lnTo>
                  <a:pt x="191770" y="211971"/>
                </a:lnTo>
                <a:lnTo>
                  <a:pt x="198119" y="218321"/>
                </a:lnTo>
                <a:lnTo>
                  <a:pt x="218227" y="218321"/>
                </a:lnTo>
                <a:lnTo>
                  <a:pt x="211879" y="211971"/>
                </a:lnTo>
                <a:close/>
              </a:path>
              <a:path w="2400935" h="2401570">
                <a:moveTo>
                  <a:pt x="218227" y="218321"/>
                </a:moveTo>
                <a:lnTo>
                  <a:pt x="198120" y="218321"/>
                </a:lnTo>
                <a:lnTo>
                  <a:pt x="204469" y="224671"/>
                </a:lnTo>
                <a:lnTo>
                  <a:pt x="224574" y="224671"/>
                </a:lnTo>
                <a:lnTo>
                  <a:pt x="218227" y="218321"/>
                </a:lnTo>
                <a:close/>
              </a:path>
              <a:path w="2400935" h="2401570">
                <a:moveTo>
                  <a:pt x="224574" y="224671"/>
                </a:moveTo>
                <a:lnTo>
                  <a:pt x="204470" y="224671"/>
                </a:lnTo>
                <a:lnTo>
                  <a:pt x="223519" y="243721"/>
                </a:lnTo>
                <a:lnTo>
                  <a:pt x="243616" y="243721"/>
                </a:lnTo>
                <a:lnTo>
                  <a:pt x="224574" y="224671"/>
                </a:lnTo>
                <a:close/>
              </a:path>
              <a:path w="2400935" h="2401570">
                <a:moveTo>
                  <a:pt x="243616" y="243721"/>
                </a:moveTo>
                <a:lnTo>
                  <a:pt x="223520" y="243721"/>
                </a:lnTo>
                <a:lnTo>
                  <a:pt x="229869" y="250071"/>
                </a:lnTo>
                <a:lnTo>
                  <a:pt x="249963" y="250071"/>
                </a:lnTo>
                <a:lnTo>
                  <a:pt x="243616" y="243721"/>
                </a:lnTo>
                <a:close/>
              </a:path>
              <a:path w="2400935" h="2401570">
                <a:moveTo>
                  <a:pt x="249963" y="250071"/>
                </a:moveTo>
                <a:lnTo>
                  <a:pt x="229869" y="250071"/>
                </a:lnTo>
                <a:lnTo>
                  <a:pt x="236219" y="256421"/>
                </a:lnTo>
                <a:lnTo>
                  <a:pt x="256310" y="256421"/>
                </a:lnTo>
                <a:lnTo>
                  <a:pt x="249963" y="250071"/>
                </a:lnTo>
                <a:close/>
              </a:path>
              <a:path w="2400935" h="2401570">
                <a:moveTo>
                  <a:pt x="256310" y="256421"/>
                </a:moveTo>
                <a:lnTo>
                  <a:pt x="236220" y="256421"/>
                </a:lnTo>
                <a:lnTo>
                  <a:pt x="242570" y="262771"/>
                </a:lnTo>
                <a:lnTo>
                  <a:pt x="262658" y="262771"/>
                </a:lnTo>
                <a:lnTo>
                  <a:pt x="256310" y="256421"/>
                </a:lnTo>
                <a:close/>
              </a:path>
              <a:path w="2400935" h="2401570">
                <a:moveTo>
                  <a:pt x="262658" y="262771"/>
                </a:moveTo>
                <a:lnTo>
                  <a:pt x="242570" y="262771"/>
                </a:lnTo>
                <a:lnTo>
                  <a:pt x="267969" y="288171"/>
                </a:lnTo>
                <a:lnTo>
                  <a:pt x="288047" y="288171"/>
                </a:lnTo>
                <a:lnTo>
                  <a:pt x="262658" y="262771"/>
                </a:lnTo>
                <a:close/>
              </a:path>
              <a:path w="2400935" h="2401570">
                <a:moveTo>
                  <a:pt x="288047" y="288171"/>
                </a:moveTo>
                <a:lnTo>
                  <a:pt x="267970" y="288171"/>
                </a:lnTo>
                <a:lnTo>
                  <a:pt x="274319" y="294521"/>
                </a:lnTo>
                <a:lnTo>
                  <a:pt x="294394" y="294521"/>
                </a:lnTo>
                <a:lnTo>
                  <a:pt x="288047" y="288171"/>
                </a:lnTo>
                <a:close/>
              </a:path>
              <a:path w="2400935" h="2401570">
                <a:moveTo>
                  <a:pt x="294394" y="294521"/>
                </a:moveTo>
                <a:lnTo>
                  <a:pt x="274320" y="294521"/>
                </a:lnTo>
                <a:lnTo>
                  <a:pt x="287020" y="307221"/>
                </a:lnTo>
                <a:lnTo>
                  <a:pt x="307088" y="307221"/>
                </a:lnTo>
                <a:lnTo>
                  <a:pt x="294394" y="294521"/>
                </a:lnTo>
                <a:close/>
              </a:path>
              <a:path w="2400935" h="2401570">
                <a:moveTo>
                  <a:pt x="307088" y="307221"/>
                </a:moveTo>
                <a:lnTo>
                  <a:pt x="287020" y="307221"/>
                </a:lnTo>
                <a:lnTo>
                  <a:pt x="299719" y="319921"/>
                </a:lnTo>
                <a:lnTo>
                  <a:pt x="319783" y="319921"/>
                </a:lnTo>
                <a:lnTo>
                  <a:pt x="307088" y="307221"/>
                </a:lnTo>
                <a:close/>
              </a:path>
              <a:path w="2400935" h="2401570">
                <a:moveTo>
                  <a:pt x="319783" y="319921"/>
                </a:moveTo>
                <a:lnTo>
                  <a:pt x="299720" y="319921"/>
                </a:lnTo>
                <a:lnTo>
                  <a:pt x="306069" y="326271"/>
                </a:lnTo>
                <a:lnTo>
                  <a:pt x="326130" y="326271"/>
                </a:lnTo>
                <a:lnTo>
                  <a:pt x="319783" y="319921"/>
                </a:lnTo>
                <a:close/>
              </a:path>
              <a:path w="2400935" h="2401570">
                <a:moveTo>
                  <a:pt x="326130" y="326271"/>
                </a:moveTo>
                <a:lnTo>
                  <a:pt x="306070" y="326271"/>
                </a:lnTo>
                <a:lnTo>
                  <a:pt x="312419" y="332621"/>
                </a:lnTo>
                <a:lnTo>
                  <a:pt x="332478" y="332621"/>
                </a:lnTo>
                <a:lnTo>
                  <a:pt x="326130" y="326271"/>
                </a:lnTo>
                <a:close/>
              </a:path>
              <a:path w="2400935" h="2401570">
                <a:moveTo>
                  <a:pt x="332478" y="332621"/>
                </a:moveTo>
                <a:lnTo>
                  <a:pt x="312420" y="332621"/>
                </a:lnTo>
                <a:lnTo>
                  <a:pt x="318769" y="338971"/>
                </a:lnTo>
                <a:lnTo>
                  <a:pt x="338825" y="338971"/>
                </a:lnTo>
                <a:lnTo>
                  <a:pt x="332478" y="332621"/>
                </a:lnTo>
                <a:close/>
              </a:path>
              <a:path w="2400935" h="2401570">
                <a:moveTo>
                  <a:pt x="338825" y="338971"/>
                </a:moveTo>
                <a:lnTo>
                  <a:pt x="318770" y="338971"/>
                </a:lnTo>
                <a:lnTo>
                  <a:pt x="325119" y="345321"/>
                </a:lnTo>
                <a:lnTo>
                  <a:pt x="345172" y="345321"/>
                </a:lnTo>
                <a:lnTo>
                  <a:pt x="338825" y="338971"/>
                </a:lnTo>
                <a:close/>
              </a:path>
              <a:path w="2400935" h="2401570">
                <a:moveTo>
                  <a:pt x="345172" y="345321"/>
                </a:moveTo>
                <a:lnTo>
                  <a:pt x="325120" y="345321"/>
                </a:lnTo>
                <a:lnTo>
                  <a:pt x="331469" y="351671"/>
                </a:lnTo>
                <a:lnTo>
                  <a:pt x="351519" y="351671"/>
                </a:lnTo>
                <a:lnTo>
                  <a:pt x="345172" y="345321"/>
                </a:lnTo>
                <a:close/>
              </a:path>
              <a:path w="2400935" h="2401570">
                <a:moveTo>
                  <a:pt x="351519" y="351671"/>
                </a:moveTo>
                <a:lnTo>
                  <a:pt x="331470" y="351671"/>
                </a:lnTo>
                <a:lnTo>
                  <a:pt x="337819" y="358021"/>
                </a:lnTo>
                <a:lnTo>
                  <a:pt x="357867" y="358021"/>
                </a:lnTo>
                <a:lnTo>
                  <a:pt x="351519" y="351671"/>
                </a:lnTo>
                <a:close/>
              </a:path>
              <a:path w="2400935" h="2401570">
                <a:moveTo>
                  <a:pt x="357867" y="358021"/>
                </a:moveTo>
                <a:lnTo>
                  <a:pt x="337820" y="358021"/>
                </a:lnTo>
                <a:lnTo>
                  <a:pt x="344169" y="364371"/>
                </a:lnTo>
                <a:lnTo>
                  <a:pt x="364214" y="364371"/>
                </a:lnTo>
                <a:lnTo>
                  <a:pt x="357867" y="358021"/>
                </a:lnTo>
                <a:close/>
              </a:path>
              <a:path w="2400935" h="2401570">
                <a:moveTo>
                  <a:pt x="364214" y="364371"/>
                </a:moveTo>
                <a:lnTo>
                  <a:pt x="344170" y="364371"/>
                </a:lnTo>
                <a:lnTo>
                  <a:pt x="350519" y="370721"/>
                </a:lnTo>
                <a:lnTo>
                  <a:pt x="370561" y="370721"/>
                </a:lnTo>
                <a:lnTo>
                  <a:pt x="364214" y="364371"/>
                </a:lnTo>
                <a:close/>
              </a:path>
              <a:path w="2400935" h="2401570">
                <a:moveTo>
                  <a:pt x="370561" y="370721"/>
                </a:moveTo>
                <a:lnTo>
                  <a:pt x="350520" y="370721"/>
                </a:lnTo>
                <a:lnTo>
                  <a:pt x="356869" y="377071"/>
                </a:lnTo>
                <a:lnTo>
                  <a:pt x="376908" y="377071"/>
                </a:lnTo>
                <a:lnTo>
                  <a:pt x="370561" y="370721"/>
                </a:lnTo>
                <a:close/>
              </a:path>
              <a:path w="2400935" h="2401570">
                <a:moveTo>
                  <a:pt x="376908" y="377071"/>
                </a:moveTo>
                <a:lnTo>
                  <a:pt x="356870" y="377071"/>
                </a:lnTo>
                <a:lnTo>
                  <a:pt x="363219" y="383421"/>
                </a:lnTo>
                <a:lnTo>
                  <a:pt x="383256" y="383421"/>
                </a:lnTo>
                <a:lnTo>
                  <a:pt x="376908" y="377071"/>
                </a:lnTo>
                <a:close/>
              </a:path>
              <a:path w="2400935" h="2401570">
                <a:moveTo>
                  <a:pt x="383256" y="383421"/>
                </a:moveTo>
                <a:lnTo>
                  <a:pt x="363220" y="383421"/>
                </a:lnTo>
                <a:lnTo>
                  <a:pt x="369569" y="389771"/>
                </a:lnTo>
                <a:lnTo>
                  <a:pt x="389603" y="389771"/>
                </a:lnTo>
                <a:lnTo>
                  <a:pt x="383256" y="383421"/>
                </a:lnTo>
                <a:close/>
              </a:path>
              <a:path w="2400935" h="2401570">
                <a:moveTo>
                  <a:pt x="389603" y="389771"/>
                </a:moveTo>
                <a:lnTo>
                  <a:pt x="369570" y="389771"/>
                </a:lnTo>
                <a:lnTo>
                  <a:pt x="375919" y="396121"/>
                </a:lnTo>
                <a:lnTo>
                  <a:pt x="395950" y="396121"/>
                </a:lnTo>
                <a:lnTo>
                  <a:pt x="389603" y="389771"/>
                </a:lnTo>
                <a:close/>
              </a:path>
              <a:path w="2400935" h="2401570">
                <a:moveTo>
                  <a:pt x="395950" y="396121"/>
                </a:moveTo>
                <a:lnTo>
                  <a:pt x="375920" y="396121"/>
                </a:lnTo>
                <a:lnTo>
                  <a:pt x="382269" y="402471"/>
                </a:lnTo>
                <a:lnTo>
                  <a:pt x="402297" y="402471"/>
                </a:lnTo>
                <a:lnTo>
                  <a:pt x="395950" y="396121"/>
                </a:lnTo>
                <a:close/>
              </a:path>
              <a:path w="2400935" h="2401570">
                <a:moveTo>
                  <a:pt x="402297" y="402471"/>
                </a:moveTo>
                <a:lnTo>
                  <a:pt x="382270" y="402471"/>
                </a:lnTo>
                <a:lnTo>
                  <a:pt x="388619" y="408821"/>
                </a:lnTo>
                <a:lnTo>
                  <a:pt x="408645" y="408821"/>
                </a:lnTo>
                <a:lnTo>
                  <a:pt x="402297" y="402471"/>
                </a:lnTo>
                <a:close/>
              </a:path>
              <a:path w="2400935" h="2401570">
                <a:moveTo>
                  <a:pt x="408645" y="408821"/>
                </a:moveTo>
                <a:lnTo>
                  <a:pt x="388620" y="408821"/>
                </a:lnTo>
                <a:lnTo>
                  <a:pt x="394970" y="415171"/>
                </a:lnTo>
                <a:lnTo>
                  <a:pt x="414992" y="415171"/>
                </a:lnTo>
                <a:lnTo>
                  <a:pt x="408645" y="408821"/>
                </a:lnTo>
                <a:close/>
              </a:path>
              <a:path w="2400935" h="2401570">
                <a:moveTo>
                  <a:pt x="414992" y="415171"/>
                </a:moveTo>
                <a:lnTo>
                  <a:pt x="394970" y="415171"/>
                </a:lnTo>
                <a:lnTo>
                  <a:pt x="401319" y="421521"/>
                </a:lnTo>
                <a:lnTo>
                  <a:pt x="421339" y="421521"/>
                </a:lnTo>
                <a:lnTo>
                  <a:pt x="414992" y="415171"/>
                </a:lnTo>
                <a:close/>
              </a:path>
              <a:path w="2400935" h="2401570">
                <a:moveTo>
                  <a:pt x="421339" y="421521"/>
                </a:moveTo>
                <a:lnTo>
                  <a:pt x="401320" y="421521"/>
                </a:lnTo>
                <a:lnTo>
                  <a:pt x="407669" y="427871"/>
                </a:lnTo>
                <a:lnTo>
                  <a:pt x="427686" y="427871"/>
                </a:lnTo>
                <a:lnTo>
                  <a:pt x="421339" y="421521"/>
                </a:lnTo>
                <a:close/>
              </a:path>
              <a:path w="2400935" h="2401570">
                <a:moveTo>
                  <a:pt x="427686" y="427871"/>
                </a:moveTo>
                <a:lnTo>
                  <a:pt x="407670" y="427871"/>
                </a:lnTo>
                <a:lnTo>
                  <a:pt x="414019" y="434221"/>
                </a:lnTo>
                <a:lnTo>
                  <a:pt x="434034" y="434221"/>
                </a:lnTo>
                <a:lnTo>
                  <a:pt x="427686" y="427871"/>
                </a:lnTo>
                <a:close/>
              </a:path>
              <a:path w="2400935" h="2401570">
                <a:moveTo>
                  <a:pt x="434034" y="434221"/>
                </a:moveTo>
                <a:lnTo>
                  <a:pt x="414020" y="434221"/>
                </a:lnTo>
                <a:lnTo>
                  <a:pt x="420369" y="440571"/>
                </a:lnTo>
                <a:lnTo>
                  <a:pt x="440381" y="440571"/>
                </a:lnTo>
                <a:lnTo>
                  <a:pt x="434034" y="434221"/>
                </a:lnTo>
                <a:close/>
              </a:path>
              <a:path w="2400935" h="2401570">
                <a:moveTo>
                  <a:pt x="440381" y="440571"/>
                </a:moveTo>
                <a:lnTo>
                  <a:pt x="420370" y="440571"/>
                </a:lnTo>
                <a:lnTo>
                  <a:pt x="426719" y="446921"/>
                </a:lnTo>
                <a:lnTo>
                  <a:pt x="446728" y="446921"/>
                </a:lnTo>
                <a:lnTo>
                  <a:pt x="440381" y="440571"/>
                </a:lnTo>
                <a:close/>
              </a:path>
              <a:path w="2400935" h="2401570">
                <a:moveTo>
                  <a:pt x="446728" y="446921"/>
                </a:moveTo>
                <a:lnTo>
                  <a:pt x="426720" y="446921"/>
                </a:lnTo>
                <a:lnTo>
                  <a:pt x="433069" y="453271"/>
                </a:lnTo>
                <a:lnTo>
                  <a:pt x="453076" y="453271"/>
                </a:lnTo>
                <a:lnTo>
                  <a:pt x="446728" y="446921"/>
                </a:lnTo>
                <a:close/>
              </a:path>
              <a:path w="2400935" h="2401570">
                <a:moveTo>
                  <a:pt x="453076" y="453271"/>
                </a:moveTo>
                <a:lnTo>
                  <a:pt x="433070" y="453271"/>
                </a:lnTo>
                <a:lnTo>
                  <a:pt x="439419" y="459621"/>
                </a:lnTo>
                <a:lnTo>
                  <a:pt x="459423" y="459621"/>
                </a:lnTo>
                <a:lnTo>
                  <a:pt x="453076" y="453271"/>
                </a:lnTo>
                <a:close/>
              </a:path>
              <a:path w="2400935" h="2401570">
                <a:moveTo>
                  <a:pt x="459423" y="459621"/>
                </a:moveTo>
                <a:lnTo>
                  <a:pt x="439420" y="459621"/>
                </a:lnTo>
                <a:lnTo>
                  <a:pt x="445769" y="465971"/>
                </a:lnTo>
                <a:lnTo>
                  <a:pt x="465770" y="465971"/>
                </a:lnTo>
                <a:lnTo>
                  <a:pt x="459423" y="459621"/>
                </a:lnTo>
                <a:close/>
              </a:path>
              <a:path w="2400935" h="2401570">
                <a:moveTo>
                  <a:pt x="465770" y="465971"/>
                </a:moveTo>
                <a:lnTo>
                  <a:pt x="445770" y="465971"/>
                </a:lnTo>
                <a:lnTo>
                  <a:pt x="452119" y="472321"/>
                </a:lnTo>
                <a:lnTo>
                  <a:pt x="472117" y="472321"/>
                </a:lnTo>
                <a:lnTo>
                  <a:pt x="465770" y="465971"/>
                </a:lnTo>
                <a:close/>
              </a:path>
              <a:path w="2400935" h="2401570">
                <a:moveTo>
                  <a:pt x="472117" y="472321"/>
                </a:moveTo>
                <a:lnTo>
                  <a:pt x="452120" y="472321"/>
                </a:lnTo>
                <a:lnTo>
                  <a:pt x="458469" y="478671"/>
                </a:lnTo>
                <a:lnTo>
                  <a:pt x="478465" y="478671"/>
                </a:lnTo>
                <a:lnTo>
                  <a:pt x="472117" y="472321"/>
                </a:lnTo>
                <a:close/>
              </a:path>
              <a:path w="2400935" h="2401570">
                <a:moveTo>
                  <a:pt x="478465" y="478671"/>
                </a:moveTo>
                <a:lnTo>
                  <a:pt x="458470" y="478671"/>
                </a:lnTo>
                <a:lnTo>
                  <a:pt x="464819" y="485021"/>
                </a:lnTo>
                <a:lnTo>
                  <a:pt x="484812" y="485021"/>
                </a:lnTo>
                <a:lnTo>
                  <a:pt x="478465" y="478671"/>
                </a:lnTo>
                <a:close/>
              </a:path>
              <a:path w="2400935" h="2401570">
                <a:moveTo>
                  <a:pt x="484812" y="485021"/>
                </a:moveTo>
                <a:lnTo>
                  <a:pt x="464820" y="485021"/>
                </a:lnTo>
                <a:lnTo>
                  <a:pt x="471169" y="491371"/>
                </a:lnTo>
                <a:lnTo>
                  <a:pt x="491159" y="491371"/>
                </a:lnTo>
                <a:lnTo>
                  <a:pt x="484812" y="485021"/>
                </a:lnTo>
                <a:close/>
              </a:path>
              <a:path w="2400935" h="2401570">
                <a:moveTo>
                  <a:pt x="491159" y="491371"/>
                </a:moveTo>
                <a:lnTo>
                  <a:pt x="471170" y="491371"/>
                </a:lnTo>
                <a:lnTo>
                  <a:pt x="477519" y="497721"/>
                </a:lnTo>
                <a:lnTo>
                  <a:pt x="497506" y="497721"/>
                </a:lnTo>
                <a:lnTo>
                  <a:pt x="491159" y="491371"/>
                </a:lnTo>
                <a:close/>
              </a:path>
              <a:path w="2400935" h="2401570">
                <a:moveTo>
                  <a:pt x="497506" y="497721"/>
                </a:moveTo>
                <a:lnTo>
                  <a:pt x="477520" y="497721"/>
                </a:lnTo>
                <a:lnTo>
                  <a:pt x="483869" y="504071"/>
                </a:lnTo>
                <a:lnTo>
                  <a:pt x="503854" y="504071"/>
                </a:lnTo>
                <a:lnTo>
                  <a:pt x="497506" y="497721"/>
                </a:lnTo>
                <a:close/>
              </a:path>
              <a:path w="2400935" h="2401570">
                <a:moveTo>
                  <a:pt x="503854" y="504071"/>
                </a:moveTo>
                <a:lnTo>
                  <a:pt x="483870" y="504071"/>
                </a:lnTo>
                <a:lnTo>
                  <a:pt x="490219" y="510421"/>
                </a:lnTo>
                <a:lnTo>
                  <a:pt x="510201" y="510421"/>
                </a:lnTo>
                <a:lnTo>
                  <a:pt x="503854" y="504071"/>
                </a:lnTo>
                <a:close/>
              </a:path>
              <a:path w="2400935" h="2401570">
                <a:moveTo>
                  <a:pt x="510201" y="510421"/>
                </a:moveTo>
                <a:lnTo>
                  <a:pt x="490220" y="510421"/>
                </a:lnTo>
                <a:lnTo>
                  <a:pt x="502919" y="523121"/>
                </a:lnTo>
                <a:lnTo>
                  <a:pt x="522895" y="523121"/>
                </a:lnTo>
                <a:lnTo>
                  <a:pt x="510201" y="510421"/>
                </a:lnTo>
                <a:close/>
              </a:path>
              <a:path w="2400935" h="2401570">
                <a:moveTo>
                  <a:pt x="522895" y="523121"/>
                </a:moveTo>
                <a:lnTo>
                  <a:pt x="502920" y="523121"/>
                </a:lnTo>
                <a:lnTo>
                  <a:pt x="509269" y="529471"/>
                </a:lnTo>
                <a:lnTo>
                  <a:pt x="529243" y="529471"/>
                </a:lnTo>
                <a:lnTo>
                  <a:pt x="522895" y="523121"/>
                </a:lnTo>
                <a:close/>
              </a:path>
              <a:path w="2400935" h="2401570">
                <a:moveTo>
                  <a:pt x="529243" y="529471"/>
                </a:moveTo>
                <a:lnTo>
                  <a:pt x="509270" y="529471"/>
                </a:lnTo>
                <a:lnTo>
                  <a:pt x="515619" y="535821"/>
                </a:lnTo>
                <a:lnTo>
                  <a:pt x="535590" y="535821"/>
                </a:lnTo>
                <a:lnTo>
                  <a:pt x="529243" y="529471"/>
                </a:lnTo>
                <a:close/>
              </a:path>
              <a:path w="2400935" h="2401570">
                <a:moveTo>
                  <a:pt x="535590" y="535821"/>
                </a:moveTo>
                <a:lnTo>
                  <a:pt x="515620" y="535821"/>
                </a:lnTo>
                <a:lnTo>
                  <a:pt x="521969" y="542171"/>
                </a:lnTo>
                <a:lnTo>
                  <a:pt x="541937" y="542171"/>
                </a:lnTo>
                <a:lnTo>
                  <a:pt x="535590" y="535821"/>
                </a:lnTo>
                <a:close/>
              </a:path>
              <a:path w="2400935" h="2401570">
                <a:moveTo>
                  <a:pt x="541937" y="542171"/>
                </a:moveTo>
                <a:lnTo>
                  <a:pt x="521970" y="542171"/>
                </a:lnTo>
                <a:lnTo>
                  <a:pt x="528319" y="548521"/>
                </a:lnTo>
                <a:lnTo>
                  <a:pt x="548285" y="548521"/>
                </a:lnTo>
                <a:lnTo>
                  <a:pt x="541937" y="542171"/>
                </a:lnTo>
                <a:close/>
              </a:path>
              <a:path w="2400935" h="2401570">
                <a:moveTo>
                  <a:pt x="548285" y="548521"/>
                </a:moveTo>
                <a:lnTo>
                  <a:pt x="528320" y="548521"/>
                </a:lnTo>
                <a:lnTo>
                  <a:pt x="534669" y="554871"/>
                </a:lnTo>
                <a:lnTo>
                  <a:pt x="554632" y="554871"/>
                </a:lnTo>
                <a:lnTo>
                  <a:pt x="548285" y="548521"/>
                </a:lnTo>
                <a:close/>
              </a:path>
              <a:path w="2400935" h="2401570">
                <a:moveTo>
                  <a:pt x="554632" y="554871"/>
                </a:moveTo>
                <a:lnTo>
                  <a:pt x="534670" y="554871"/>
                </a:lnTo>
                <a:lnTo>
                  <a:pt x="541019" y="561221"/>
                </a:lnTo>
                <a:lnTo>
                  <a:pt x="560979" y="561221"/>
                </a:lnTo>
                <a:lnTo>
                  <a:pt x="554632" y="554871"/>
                </a:lnTo>
                <a:close/>
              </a:path>
              <a:path w="2400935" h="2401570">
                <a:moveTo>
                  <a:pt x="560979" y="561221"/>
                </a:moveTo>
                <a:lnTo>
                  <a:pt x="541020" y="561221"/>
                </a:lnTo>
                <a:lnTo>
                  <a:pt x="547369" y="567571"/>
                </a:lnTo>
                <a:lnTo>
                  <a:pt x="567326" y="567571"/>
                </a:lnTo>
                <a:lnTo>
                  <a:pt x="560979" y="561221"/>
                </a:lnTo>
                <a:close/>
              </a:path>
              <a:path w="2400935" h="2401570">
                <a:moveTo>
                  <a:pt x="567326" y="567571"/>
                </a:moveTo>
                <a:lnTo>
                  <a:pt x="547370" y="567571"/>
                </a:lnTo>
                <a:lnTo>
                  <a:pt x="553720" y="573921"/>
                </a:lnTo>
                <a:lnTo>
                  <a:pt x="573674" y="573921"/>
                </a:lnTo>
                <a:lnTo>
                  <a:pt x="567326" y="567571"/>
                </a:lnTo>
                <a:close/>
              </a:path>
              <a:path w="2400935" h="2401570">
                <a:moveTo>
                  <a:pt x="573674" y="573921"/>
                </a:moveTo>
                <a:lnTo>
                  <a:pt x="553720" y="573921"/>
                </a:lnTo>
                <a:lnTo>
                  <a:pt x="560069" y="580271"/>
                </a:lnTo>
                <a:lnTo>
                  <a:pt x="580021" y="580271"/>
                </a:lnTo>
                <a:lnTo>
                  <a:pt x="573674" y="573921"/>
                </a:lnTo>
                <a:close/>
              </a:path>
              <a:path w="2400935" h="2401570">
                <a:moveTo>
                  <a:pt x="580021" y="580271"/>
                </a:moveTo>
                <a:lnTo>
                  <a:pt x="560070" y="580271"/>
                </a:lnTo>
                <a:lnTo>
                  <a:pt x="566419" y="586621"/>
                </a:lnTo>
                <a:lnTo>
                  <a:pt x="586368" y="586621"/>
                </a:lnTo>
                <a:lnTo>
                  <a:pt x="580021" y="580271"/>
                </a:lnTo>
                <a:close/>
              </a:path>
              <a:path w="2400935" h="2401570">
                <a:moveTo>
                  <a:pt x="586368" y="586621"/>
                </a:moveTo>
                <a:lnTo>
                  <a:pt x="566420" y="586621"/>
                </a:lnTo>
                <a:lnTo>
                  <a:pt x="572769" y="592971"/>
                </a:lnTo>
                <a:lnTo>
                  <a:pt x="592715" y="592971"/>
                </a:lnTo>
                <a:lnTo>
                  <a:pt x="586368" y="586621"/>
                </a:lnTo>
                <a:close/>
              </a:path>
              <a:path w="2400935" h="2401570">
                <a:moveTo>
                  <a:pt x="592715" y="592971"/>
                </a:moveTo>
                <a:lnTo>
                  <a:pt x="572770" y="592971"/>
                </a:lnTo>
                <a:lnTo>
                  <a:pt x="579119" y="599321"/>
                </a:lnTo>
                <a:lnTo>
                  <a:pt x="599063" y="599321"/>
                </a:lnTo>
                <a:lnTo>
                  <a:pt x="592715" y="592971"/>
                </a:lnTo>
                <a:close/>
              </a:path>
              <a:path w="2400935" h="2401570">
                <a:moveTo>
                  <a:pt x="599063" y="599321"/>
                </a:moveTo>
                <a:lnTo>
                  <a:pt x="579120" y="599321"/>
                </a:lnTo>
                <a:lnTo>
                  <a:pt x="585469" y="605671"/>
                </a:lnTo>
                <a:lnTo>
                  <a:pt x="605410" y="605671"/>
                </a:lnTo>
                <a:lnTo>
                  <a:pt x="599063" y="599321"/>
                </a:lnTo>
                <a:close/>
              </a:path>
              <a:path w="2400935" h="2401570">
                <a:moveTo>
                  <a:pt x="605410" y="605671"/>
                </a:moveTo>
                <a:lnTo>
                  <a:pt x="585470" y="605671"/>
                </a:lnTo>
                <a:lnTo>
                  <a:pt x="591819" y="612021"/>
                </a:lnTo>
                <a:lnTo>
                  <a:pt x="611757" y="612021"/>
                </a:lnTo>
                <a:lnTo>
                  <a:pt x="605410" y="605671"/>
                </a:lnTo>
                <a:close/>
              </a:path>
              <a:path w="2400935" h="2401570">
                <a:moveTo>
                  <a:pt x="611757" y="612021"/>
                </a:moveTo>
                <a:lnTo>
                  <a:pt x="591820" y="612021"/>
                </a:lnTo>
                <a:lnTo>
                  <a:pt x="598169" y="618371"/>
                </a:lnTo>
                <a:lnTo>
                  <a:pt x="618104" y="618371"/>
                </a:lnTo>
                <a:lnTo>
                  <a:pt x="611757" y="612021"/>
                </a:lnTo>
                <a:close/>
              </a:path>
              <a:path w="2400935" h="2401570">
                <a:moveTo>
                  <a:pt x="618104" y="618371"/>
                </a:moveTo>
                <a:lnTo>
                  <a:pt x="598169" y="618371"/>
                </a:lnTo>
                <a:lnTo>
                  <a:pt x="604519" y="624721"/>
                </a:lnTo>
                <a:lnTo>
                  <a:pt x="624452" y="624721"/>
                </a:lnTo>
                <a:lnTo>
                  <a:pt x="618104" y="618371"/>
                </a:lnTo>
                <a:close/>
              </a:path>
              <a:path w="2400935" h="2401570">
                <a:moveTo>
                  <a:pt x="624452" y="624721"/>
                </a:moveTo>
                <a:lnTo>
                  <a:pt x="604520" y="624721"/>
                </a:lnTo>
                <a:lnTo>
                  <a:pt x="610869" y="631071"/>
                </a:lnTo>
                <a:lnTo>
                  <a:pt x="630799" y="631071"/>
                </a:lnTo>
                <a:lnTo>
                  <a:pt x="624452" y="624721"/>
                </a:lnTo>
                <a:close/>
              </a:path>
              <a:path w="2400935" h="2401570">
                <a:moveTo>
                  <a:pt x="630799" y="631071"/>
                </a:moveTo>
                <a:lnTo>
                  <a:pt x="610870" y="631071"/>
                </a:lnTo>
                <a:lnTo>
                  <a:pt x="617219" y="637421"/>
                </a:lnTo>
                <a:lnTo>
                  <a:pt x="637146" y="637421"/>
                </a:lnTo>
                <a:lnTo>
                  <a:pt x="630799" y="631071"/>
                </a:lnTo>
                <a:close/>
              </a:path>
              <a:path w="2400935" h="2401570">
                <a:moveTo>
                  <a:pt x="637146" y="637421"/>
                </a:moveTo>
                <a:lnTo>
                  <a:pt x="617220" y="637421"/>
                </a:lnTo>
                <a:lnTo>
                  <a:pt x="623569" y="643771"/>
                </a:lnTo>
                <a:lnTo>
                  <a:pt x="643494" y="643771"/>
                </a:lnTo>
                <a:lnTo>
                  <a:pt x="637146" y="637421"/>
                </a:lnTo>
                <a:close/>
              </a:path>
              <a:path w="2400935" h="2401570">
                <a:moveTo>
                  <a:pt x="643494" y="643771"/>
                </a:moveTo>
                <a:lnTo>
                  <a:pt x="623570" y="643771"/>
                </a:lnTo>
                <a:lnTo>
                  <a:pt x="629919" y="650121"/>
                </a:lnTo>
                <a:lnTo>
                  <a:pt x="649841" y="650121"/>
                </a:lnTo>
                <a:lnTo>
                  <a:pt x="643494" y="643771"/>
                </a:lnTo>
                <a:close/>
              </a:path>
              <a:path w="2400935" h="2401570">
                <a:moveTo>
                  <a:pt x="649841" y="650121"/>
                </a:moveTo>
                <a:lnTo>
                  <a:pt x="629920" y="650121"/>
                </a:lnTo>
                <a:lnTo>
                  <a:pt x="636269" y="656471"/>
                </a:lnTo>
                <a:lnTo>
                  <a:pt x="656188" y="656471"/>
                </a:lnTo>
                <a:lnTo>
                  <a:pt x="649841" y="650121"/>
                </a:lnTo>
                <a:close/>
              </a:path>
              <a:path w="2400935" h="2401570">
                <a:moveTo>
                  <a:pt x="656188" y="656471"/>
                </a:moveTo>
                <a:lnTo>
                  <a:pt x="636270" y="656471"/>
                </a:lnTo>
                <a:lnTo>
                  <a:pt x="642619" y="662821"/>
                </a:lnTo>
                <a:lnTo>
                  <a:pt x="662535" y="662821"/>
                </a:lnTo>
                <a:lnTo>
                  <a:pt x="656188" y="656471"/>
                </a:lnTo>
                <a:close/>
              </a:path>
              <a:path w="2400935" h="2401570">
                <a:moveTo>
                  <a:pt x="662535" y="662821"/>
                </a:moveTo>
                <a:lnTo>
                  <a:pt x="642620" y="662821"/>
                </a:lnTo>
                <a:lnTo>
                  <a:pt x="648969" y="669171"/>
                </a:lnTo>
                <a:lnTo>
                  <a:pt x="668883" y="669171"/>
                </a:lnTo>
                <a:lnTo>
                  <a:pt x="662535" y="662821"/>
                </a:lnTo>
                <a:close/>
              </a:path>
              <a:path w="2400935" h="2401570">
                <a:moveTo>
                  <a:pt x="668883" y="669171"/>
                </a:moveTo>
                <a:lnTo>
                  <a:pt x="648970" y="669171"/>
                </a:lnTo>
                <a:lnTo>
                  <a:pt x="655319" y="675521"/>
                </a:lnTo>
                <a:lnTo>
                  <a:pt x="675230" y="675521"/>
                </a:lnTo>
                <a:lnTo>
                  <a:pt x="668883" y="669171"/>
                </a:lnTo>
                <a:close/>
              </a:path>
              <a:path w="2400935" h="2401570">
                <a:moveTo>
                  <a:pt x="675230" y="675521"/>
                </a:moveTo>
                <a:lnTo>
                  <a:pt x="655320" y="675521"/>
                </a:lnTo>
                <a:lnTo>
                  <a:pt x="661669" y="681871"/>
                </a:lnTo>
                <a:lnTo>
                  <a:pt x="681577" y="681871"/>
                </a:lnTo>
                <a:lnTo>
                  <a:pt x="675230" y="675521"/>
                </a:lnTo>
                <a:close/>
              </a:path>
              <a:path w="2400935" h="2401570">
                <a:moveTo>
                  <a:pt x="681577" y="681871"/>
                </a:moveTo>
                <a:lnTo>
                  <a:pt x="661670" y="681871"/>
                </a:lnTo>
                <a:lnTo>
                  <a:pt x="668019" y="688221"/>
                </a:lnTo>
                <a:lnTo>
                  <a:pt x="687924" y="688221"/>
                </a:lnTo>
                <a:lnTo>
                  <a:pt x="681577" y="681871"/>
                </a:lnTo>
                <a:close/>
              </a:path>
              <a:path w="2400935" h="2401570">
                <a:moveTo>
                  <a:pt x="687924" y="688221"/>
                </a:moveTo>
                <a:lnTo>
                  <a:pt x="668020" y="688221"/>
                </a:lnTo>
                <a:lnTo>
                  <a:pt x="674369" y="694571"/>
                </a:lnTo>
                <a:lnTo>
                  <a:pt x="694272" y="694571"/>
                </a:lnTo>
                <a:lnTo>
                  <a:pt x="687924" y="688221"/>
                </a:lnTo>
                <a:close/>
              </a:path>
              <a:path w="2400935" h="2401570">
                <a:moveTo>
                  <a:pt x="694272" y="694571"/>
                </a:moveTo>
                <a:lnTo>
                  <a:pt x="674370" y="694571"/>
                </a:lnTo>
                <a:lnTo>
                  <a:pt x="687069" y="707271"/>
                </a:lnTo>
                <a:lnTo>
                  <a:pt x="706966" y="707271"/>
                </a:lnTo>
                <a:lnTo>
                  <a:pt x="694272" y="694571"/>
                </a:lnTo>
                <a:close/>
              </a:path>
              <a:path w="2400935" h="2401570">
                <a:moveTo>
                  <a:pt x="706966" y="707271"/>
                </a:moveTo>
                <a:lnTo>
                  <a:pt x="687070" y="707271"/>
                </a:lnTo>
                <a:lnTo>
                  <a:pt x="693419" y="713621"/>
                </a:lnTo>
                <a:lnTo>
                  <a:pt x="713313" y="713621"/>
                </a:lnTo>
                <a:lnTo>
                  <a:pt x="706966" y="707271"/>
                </a:lnTo>
                <a:close/>
              </a:path>
              <a:path w="2400935" h="2401570">
                <a:moveTo>
                  <a:pt x="713313" y="713621"/>
                </a:moveTo>
                <a:lnTo>
                  <a:pt x="693420" y="713621"/>
                </a:lnTo>
                <a:lnTo>
                  <a:pt x="699769" y="719971"/>
                </a:lnTo>
                <a:lnTo>
                  <a:pt x="719661" y="719971"/>
                </a:lnTo>
                <a:lnTo>
                  <a:pt x="713313" y="713621"/>
                </a:lnTo>
                <a:close/>
              </a:path>
              <a:path w="2400935" h="2401570">
                <a:moveTo>
                  <a:pt x="719661" y="719971"/>
                </a:moveTo>
                <a:lnTo>
                  <a:pt x="699770" y="719971"/>
                </a:lnTo>
                <a:lnTo>
                  <a:pt x="706119" y="726321"/>
                </a:lnTo>
                <a:lnTo>
                  <a:pt x="726008" y="726321"/>
                </a:lnTo>
                <a:lnTo>
                  <a:pt x="719661" y="719971"/>
                </a:lnTo>
                <a:close/>
              </a:path>
              <a:path w="2400935" h="2401570">
                <a:moveTo>
                  <a:pt x="726008" y="726321"/>
                </a:moveTo>
                <a:lnTo>
                  <a:pt x="706120" y="726321"/>
                </a:lnTo>
                <a:lnTo>
                  <a:pt x="712469" y="732671"/>
                </a:lnTo>
                <a:lnTo>
                  <a:pt x="732355" y="732671"/>
                </a:lnTo>
                <a:lnTo>
                  <a:pt x="726008" y="726321"/>
                </a:lnTo>
                <a:close/>
              </a:path>
              <a:path w="2400935" h="2401570">
                <a:moveTo>
                  <a:pt x="732355" y="732671"/>
                </a:moveTo>
                <a:lnTo>
                  <a:pt x="712470" y="732671"/>
                </a:lnTo>
                <a:lnTo>
                  <a:pt x="718819" y="739021"/>
                </a:lnTo>
                <a:lnTo>
                  <a:pt x="738702" y="739021"/>
                </a:lnTo>
                <a:lnTo>
                  <a:pt x="732355" y="732671"/>
                </a:lnTo>
                <a:close/>
              </a:path>
              <a:path w="2400935" h="2401570">
                <a:moveTo>
                  <a:pt x="738702" y="739021"/>
                </a:moveTo>
                <a:lnTo>
                  <a:pt x="718820" y="739021"/>
                </a:lnTo>
                <a:lnTo>
                  <a:pt x="725169" y="745371"/>
                </a:lnTo>
                <a:lnTo>
                  <a:pt x="745050" y="745371"/>
                </a:lnTo>
                <a:lnTo>
                  <a:pt x="738702" y="739021"/>
                </a:lnTo>
                <a:close/>
              </a:path>
              <a:path w="2400935" h="2401570">
                <a:moveTo>
                  <a:pt x="745050" y="745371"/>
                </a:moveTo>
                <a:lnTo>
                  <a:pt x="725170" y="745371"/>
                </a:lnTo>
                <a:lnTo>
                  <a:pt x="731519" y="751721"/>
                </a:lnTo>
                <a:lnTo>
                  <a:pt x="751397" y="751721"/>
                </a:lnTo>
                <a:lnTo>
                  <a:pt x="745050" y="745371"/>
                </a:lnTo>
                <a:close/>
              </a:path>
              <a:path w="2400935" h="2401570">
                <a:moveTo>
                  <a:pt x="751397" y="751721"/>
                </a:moveTo>
                <a:lnTo>
                  <a:pt x="731520" y="751721"/>
                </a:lnTo>
                <a:lnTo>
                  <a:pt x="737869" y="758071"/>
                </a:lnTo>
                <a:lnTo>
                  <a:pt x="757744" y="758071"/>
                </a:lnTo>
                <a:lnTo>
                  <a:pt x="751397" y="751721"/>
                </a:lnTo>
                <a:close/>
              </a:path>
              <a:path w="2400935" h="2401570">
                <a:moveTo>
                  <a:pt x="757744" y="758071"/>
                </a:moveTo>
                <a:lnTo>
                  <a:pt x="737870" y="758071"/>
                </a:lnTo>
                <a:lnTo>
                  <a:pt x="750569" y="770771"/>
                </a:lnTo>
                <a:lnTo>
                  <a:pt x="770439" y="770771"/>
                </a:lnTo>
                <a:lnTo>
                  <a:pt x="757744" y="758071"/>
                </a:lnTo>
                <a:close/>
              </a:path>
              <a:path w="2400935" h="2401570">
                <a:moveTo>
                  <a:pt x="770439" y="770771"/>
                </a:moveTo>
                <a:lnTo>
                  <a:pt x="750570" y="770771"/>
                </a:lnTo>
                <a:lnTo>
                  <a:pt x="756919" y="777121"/>
                </a:lnTo>
                <a:lnTo>
                  <a:pt x="776786" y="777121"/>
                </a:lnTo>
                <a:lnTo>
                  <a:pt x="770439" y="770771"/>
                </a:lnTo>
                <a:close/>
              </a:path>
              <a:path w="2400935" h="2401570">
                <a:moveTo>
                  <a:pt x="776786" y="777121"/>
                </a:moveTo>
                <a:lnTo>
                  <a:pt x="756920" y="777121"/>
                </a:lnTo>
                <a:lnTo>
                  <a:pt x="850899" y="871101"/>
                </a:lnTo>
                <a:lnTo>
                  <a:pt x="870726" y="871101"/>
                </a:lnTo>
                <a:lnTo>
                  <a:pt x="776786" y="777121"/>
                </a:lnTo>
                <a:close/>
              </a:path>
              <a:path w="2400935" h="2401570">
                <a:moveTo>
                  <a:pt x="870726" y="871101"/>
                </a:moveTo>
                <a:lnTo>
                  <a:pt x="850900" y="871101"/>
                </a:lnTo>
                <a:lnTo>
                  <a:pt x="908049" y="928251"/>
                </a:lnTo>
                <a:lnTo>
                  <a:pt x="927851" y="928251"/>
                </a:lnTo>
                <a:lnTo>
                  <a:pt x="870726" y="871101"/>
                </a:lnTo>
                <a:close/>
              </a:path>
              <a:path w="2400935" h="2401570">
                <a:moveTo>
                  <a:pt x="927851" y="928251"/>
                </a:moveTo>
                <a:lnTo>
                  <a:pt x="908050" y="928251"/>
                </a:lnTo>
                <a:lnTo>
                  <a:pt x="916939" y="937141"/>
                </a:lnTo>
                <a:lnTo>
                  <a:pt x="936737" y="937141"/>
                </a:lnTo>
                <a:lnTo>
                  <a:pt x="927851" y="928251"/>
                </a:lnTo>
                <a:close/>
              </a:path>
              <a:path w="2400935" h="2401570">
                <a:moveTo>
                  <a:pt x="936737" y="937141"/>
                </a:moveTo>
                <a:lnTo>
                  <a:pt x="916940" y="937141"/>
                </a:lnTo>
                <a:lnTo>
                  <a:pt x="923289" y="943491"/>
                </a:lnTo>
                <a:lnTo>
                  <a:pt x="943084" y="943491"/>
                </a:lnTo>
                <a:lnTo>
                  <a:pt x="936737" y="937141"/>
                </a:lnTo>
                <a:close/>
              </a:path>
              <a:path w="2400935" h="2401570">
                <a:moveTo>
                  <a:pt x="943084" y="943491"/>
                </a:moveTo>
                <a:lnTo>
                  <a:pt x="923290" y="943491"/>
                </a:lnTo>
                <a:lnTo>
                  <a:pt x="929639" y="949841"/>
                </a:lnTo>
                <a:lnTo>
                  <a:pt x="949432" y="949841"/>
                </a:lnTo>
                <a:lnTo>
                  <a:pt x="943084" y="943491"/>
                </a:lnTo>
                <a:close/>
              </a:path>
              <a:path w="2400935" h="2401570">
                <a:moveTo>
                  <a:pt x="949432" y="949841"/>
                </a:moveTo>
                <a:lnTo>
                  <a:pt x="929640" y="949841"/>
                </a:lnTo>
                <a:lnTo>
                  <a:pt x="933450" y="953651"/>
                </a:lnTo>
                <a:lnTo>
                  <a:pt x="953240" y="953651"/>
                </a:lnTo>
                <a:lnTo>
                  <a:pt x="949432" y="949841"/>
                </a:lnTo>
                <a:close/>
              </a:path>
              <a:path w="2400935" h="2401570">
                <a:moveTo>
                  <a:pt x="953240" y="953651"/>
                </a:moveTo>
                <a:lnTo>
                  <a:pt x="933450" y="953651"/>
                </a:lnTo>
                <a:lnTo>
                  <a:pt x="939799" y="960001"/>
                </a:lnTo>
                <a:lnTo>
                  <a:pt x="959587" y="960001"/>
                </a:lnTo>
                <a:lnTo>
                  <a:pt x="953240" y="953651"/>
                </a:lnTo>
                <a:close/>
              </a:path>
              <a:path w="2400935" h="2401570">
                <a:moveTo>
                  <a:pt x="959587" y="960001"/>
                </a:moveTo>
                <a:lnTo>
                  <a:pt x="939800" y="960001"/>
                </a:lnTo>
                <a:lnTo>
                  <a:pt x="946150" y="966351"/>
                </a:lnTo>
                <a:lnTo>
                  <a:pt x="965935" y="966351"/>
                </a:lnTo>
                <a:lnTo>
                  <a:pt x="959587" y="960001"/>
                </a:lnTo>
                <a:close/>
              </a:path>
              <a:path w="2400935" h="2401570">
                <a:moveTo>
                  <a:pt x="965935" y="966351"/>
                </a:moveTo>
                <a:lnTo>
                  <a:pt x="946150" y="966351"/>
                </a:lnTo>
                <a:lnTo>
                  <a:pt x="948690" y="968891"/>
                </a:lnTo>
                <a:lnTo>
                  <a:pt x="968473" y="968891"/>
                </a:lnTo>
                <a:lnTo>
                  <a:pt x="965935" y="966351"/>
                </a:lnTo>
                <a:close/>
              </a:path>
              <a:path w="2400935" h="2401570">
                <a:moveTo>
                  <a:pt x="968473" y="968891"/>
                </a:moveTo>
                <a:lnTo>
                  <a:pt x="948690" y="968891"/>
                </a:lnTo>
                <a:lnTo>
                  <a:pt x="958850" y="979051"/>
                </a:lnTo>
                <a:lnTo>
                  <a:pt x="978629" y="979051"/>
                </a:lnTo>
                <a:lnTo>
                  <a:pt x="968473" y="968891"/>
                </a:lnTo>
                <a:close/>
              </a:path>
              <a:path w="2400935" h="2401570">
                <a:moveTo>
                  <a:pt x="978629" y="979051"/>
                </a:moveTo>
                <a:lnTo>
                  <a:pt x="958850" y="979051"/>
                </a:lnTo>
                <a:lnTo>
                  <a:pt x="965200" y="985401"/>
                </a:lnTo>
                <a:lnTo>
                  <a:pt x="984976" y="985401"/>
                </a:lnTo>
                <a:lnTo>
                  <a:pt x="978629" y="979051"/>
                </a:lnTo>
                <a:close/>
              </a:path>
              <a:path w="2400935" h="2401570">
                <a:moveTo>
                  <a:pt x="984976" y="985401"/>
                </a:moveTo>
                <a:lnTo>
                  <a:pt x="965200" y="985401"/>
                </a:lnTo>
                <a:lnTo>
                  <a:pt x="971550" y="991751"/>
                </a:lnTo>
                <a:lnTo>
                  <a:pt x="991324" y="991751"/>
                </a:lnTo>
                <a:lnTo>
                  <a:pt x="984976" y="985401"/>
                </a:lnTo>
                <a:close/>
              </a:path>
              <a:path w="2400935" h="2401570">
                <a:moveTo>
                  <a:pt x="991324" y="991751"/>
                </a:moveTo>
                <a:lnTo>
                  <a:pt x="971550" y="991751"/>
                </a:lnTo>
                <a:lnTo>
                  <a:pt x="977900" y="998101"/>
                </a:lnTo>
                <a:lnTo>
                  <a:pt x="997671" y="998101"/>
                </a:lnTo>
                <a:lnTo>
                  <a:pt x="991324" y="991751"/>
                </a:lnTo>
                <a:close/>
              </a:path>
              <a:path w="2400935" h="2401570">
                <a:moveTo>
                  <a:pt x="997671" y="998101"/>
                </a:moveTo>
                <a:lnTo>
                  <a:pt x="977900" y="998101"/>
                </a:lnTo>
                <a:lnTo>
                  <a:pt x="980439" y="1000641"/>
                </a:lnTo>
                <a:lnTo>
                  <a:pt x="1000210" y="1000641"/>
                </a:lnTo>
                <a:lnTo>
                  <a:pt x="997671" y="998101"/>
                </a:lnTo>
                <a:close/>
              </a:path>
              <a:path w="2400935" h="2401570">
                <a:moveTo>
                  <a:pt x="1000210" y="1000641"/>
                </a:moveTo>
                <a:lnTo>
                  <a:pt x="980440" y="1000641"/>
                </a:lnTo>
                <a:lnTo>
                  <a:pt x="986790" y="1006991"/>
                </a:lnTo>
                <a:lnTo>
                  <a:pt x="1006557" y="1006991"/>
                </a:lnTo>
                <a:lnTo>
                  <a:pt x="1000210" y="1000641"/>
                </a:lnTo>
                <a:close/>
              </a:path>
              <a:path w="2400935" h="2401570">
                <a:moveTo>
                  <a:pt x="1006557" y="1006991"/>
                </a:moveTo>
                <a:lnTo>
                  <a:pt x="986790" y="1006991"/>
                </a:lnTo>
                <a:lnTo>
                  <a:pt x="990600" y="1010801"/>
                </a:lnTo>
                <a:lnTo>
                  <a:pt x="1010365" y="1010801"/>
                </a:lnTo>
                <a:lnTo>
                  <a:pt x="1006557" y="1006991"/>
                </a:lnTo>
                <a:close/>
              </a:path>
              <a:path w="2400935" h="2401570">
                <a:moveTo>
                  <a:pt x="1010365" y="1010801"/>
                </a:moveTo>
                <a:lnTo>
                  <a:pt x="990600" y="1010801"/>
                </a:lnTo>
                <a:lnTo>
                  <a:pt x="993139" y="1013341"/>
                </a:lnTo>
                <a:lnTo>
                  <a:pt x="1012904" y="1013341"/>
                </a:lnTo>
                <a:lnTo>
                  <a:pt x="1010365" y="1010801"/>
                </a:lnTo>
                <a:close/>
              </a:path>
              <a:path w="2400935" h="2401570">
                <a:moveTo>
                  <a:pt x="1012904" y="1013341"/>
                </a:moveTo>
                <a:lnTo>
                  <a:pt x="993140" y="1013341"/>
                </a:lnTo>
                <a:lnTo>
                  <a:pt x="1003300" y="1023501"/>
                </a:lnTo>
                <a:lnTo>
                  <a:pt x="1023060" y="1023501"/>
                </a:lnTo>
                <a:lnTo>
                  <a:pt x="1012904" y="1013341"/>
                </a:lnTo>
                <a:close/>
              </a:path>
              <a:path w="2400935" h="2401570">
                <a:moveTo>
                  <a:pt x="1023060" y="1023501"/>
                </a:moveTo>
                <a:lnTo>
                  <a:pt x="1003300" y="1023501"/>
                </a:lnTo>
                <a:lnTo>
                  <a:pt x="1005839" y="1026041"/>
                </a:lnTo>
                <a:lnTo>
                  <a:pt x="1025599" y="1026041"/>
                </a:lnTo>
                <a:lnTo>
                  <a:pt x="1023060" y="1023501"/>
                </a:lnTo>
                <a:close/>
              </a:path>
              <a:path w="2400935" h="2401570">
                <a:moveTo>
                  <a:pt x="1025599" y="1026041"/>
                </a:moveTo>
                <a:lnTo>
                  <a:pt x="1005840" y="1026041"/>
                </a:lnTo>
                <a:lnTo>
                  <a:pt x="1009649" y="1029851"/>
                </a:lnTo>
                <a:lnTo>
                  <a:pt x="1029407" y="1029851"/>
                </a:lnTo>
                <a:lnTo>
                  <a:pt x="1025599" y="1026041"/>
                </a:lnTo>
                <a:close/>
              </a:path>
              <a:path w="2400935" h="2401570">
                <a:moveTo>
                  <a:pt x="1029407" y="1029851"/>
                </a:moveTo>
                <a:lnTo>
                  <a:pt x="1009650" y="1029851"/>
                </a:lnTo>
                <a:lnTo>
                  <a:pt x="1012189" y="1032391"/>
                </a:lnTo>
                <a:lnTo>
                  <a:pt x="1031946" y="1032391"/>
                </a:lnTo>
                <a:lnTo>
                  <a:pt x="1029407" y="1029851"/>
                </a:lnTo>
                <a:close/>
              </a:path>
              <a:path w="2400935" h="2401570">
                <a:moveTo>
                  <a:pt x="1031946" y="1032391"/>
                </a:moveTo>
                <a:lnTo>
                  <a:pt x="1012190" y="1032391"/>
                </a:lnTo>
                <a:lnTo>
                  <a:pt x="1022350" y="1042551"/>
                </a:lnTo>
                <a:lnTo>
                  <a:pt x="1042102" y="1042551"/>
                </a:lnTo>
                <a:lnTo>
                  <a:pt x="1031946" y="1032391"/>
                </a:lnTo>
                <a:close/>
              </a:path>
              <a:path w="2400935" h="2401570">
                <a:moveTo>
                  <a:pt x="1042102" y="1042551"/>
                </a:moveTo>
                <a:lnTo>
                  <a:pt x="1022350" y="1042551"/>
                </a:lnTo>
                <a:lnTo>
                  <a:pt x="1035050" y="1055251"/>
                </a:lnTo>
                <a:lnTo>
                  <a:pt x="1054796" y="1055251"/>
                </a:lnTo>
                <a:lnTo>
                  <a:pt x="1042102" y="1042551"/>
                </a:lnTo>
                <a:close/>
              </a:path>
              <a:path w="2400935" h="2401570">
                <a:moveTo>
                  <a:pt x="1054796" y="1055251"/>
                </a:moveTo>
                <a:lnTo>
                  <a:pt x="1035050" y="1055251"/>
                </a:lnTo>
                <a:lnTo>
                  <a:pt x="1037590" y="1057791"/>
                </a:lnTo>
                <a:lnTo>
                  <a:pt x="1057335" y="1057791"/>
                </a:lnTo>
                <a:lnTo>
                  <a:pt x="1054796" y="1055251"/>
                </a:lnTo>
                <a:close/>
              </a:path>
              <a:path w="2400935" h="2401570">
                <a:moveTo>
                  <a:pt x="1057335" y="1057791"/>
                </a:moveTo>
                <a:lnTo>
                  <a:pt x="1037590" y="1057791"/>
                </a:lnTo>
                <a:lnTo>
                  <a:pt x="1043940" y="1064141"/>
                </a:lnTo>
                <a:lnTo>
                  <a:pt x="1063682" y="1064141"/>
                </a:lnTo>
                <a:lnTo>
                  <a:pt x="1057335" y="1057791"/>
                </a:lnTo>
                <a:close/>
              </a:path>
              <a:path w="2400935" h="2401570">
                <a:moveTo>
                  <a:pt x="1063682" y="1064141"/>
                </a:moveTo>
                <a:lnTo>
                  <a:pt x="1043940" y="1064141"/>
                </a:lnTo>
                <a:lnTo>
                  <a:pt x="1056640" y="1076841"/>
                </a:lnTo>
                <a:lnTo>
                  <a:pt x="1076377" y="1076841"/>
                </a:lnTo>
                <a:lnTo>
                  <a:pt x="1063682" y="1064141"/>
                </a:lnTo>
                <a:close/>
              </a:path>
              <a:path w="2400935" h="2401570">
                <a:moveTo>
                  <a:pt x="1076377" y="1076841"/>
                </a:moveTo>
                <a:lnTo>
                  <a:pt x="1056640" y="1076841"/>
                </a:lnTo>
                <a:lnTo>
                  <a:pt x="1066800" y="1087001"/>
                </a:lnTo>
                <a:lnTo>
                  <a:pt x="1086533" y="1087001"/>
                </a:lnTo>
                <a:lnTo>
                  <a:pt x="1076377" y="1076841"/>
                </a:lnTo>
                <a:close/>
              </a:path>
              <a:path w="2400935" h="2401570">
                <a:moveTo>
                  <a:pt x="1086533" y="1087001"/>
                </a:moveTo>
                <a:lnTo>
                  <a:pt x="1066800" y="1087001"/>
                </a:lnTo>
                <a:lnTo>
                  <a:pt x="1082040" y="1102241"/>
                </a:lnTo>
                <a:lnTo>
                  <a:pt x="1101766" y="1102241"/>
                </a:lnTo>
                <a:lnTo>
                  <a:pt x="1086533" y="1087001"/>
                </a:lnTo>
                <a:close/>
              </a:path>
              <a:path w="2400935" h="2401570">
                <a:moveTo>
                  <a:pt x="1101766" y="1102241"/>
                </a:moveTo>
                <a:lnTo>
                  <a:pt x="1082040" y="1102241"/>
                </a:lnTo>
                <a:lnTo>
                  <a:pt x="1098549" y="1118751"/>
                </a:lnTo>
                <a:lnTo>
                  <a:pt x="1118269" y="1118751"/>
                </a:lnTo>
                <a:lnTo>
                  <a:pt x="1101766" y="1102241"/>
                </a:lnTo>
                <a:close/>
              </a:path>
              <a:path w="2400935" h="2401570">
                <a:moveTo>
                  <a:pt x="1118269" y="1118751"/>
                </a:moveTo>
                <a:lnTo>
                  <a:pt x="1098550" y="1118751"/>
                </a:lnTo>
                <a:lnTo>
                  <a:pt x="1104900" y="1125101"/>
                </a:lnTo>
                <a:lnTo>
                  <a:pt x="1124616" y="1125101"/>
                </a:lnTo>
                <a:lnTo>
                  <a:pt x="1118269" y="1118751"/>
                </a:lnTo>
                <a:close/>
              </a:path>
              <a:path w="2400935" h="2401570">
                <a:moveTo>
                  <a:pt x="1124616" y="1125101"/>
                </a:moveTo>
                <a:lnTo>
                  <a:pt x="1104900" y="1125101"/>
                </a:lnTo>
                <a:lnTo>
                  <a:pt x="1136650" y="1156851"/>
                </a:lnTo>
                <a:lnTo>
                  <a:pt x="1156353" y="1156851"/>
                </a:lnTo>
                <a:lnTo>
                  <a:pt x="1124616" y="1125101"/>
                </a:lnTo>
                <a:close/>
              </a:path>
              <a:path w="2400935" h="2401570">
                <a:moveTo>
                  <a:pt x="1156353" y="1156851"/>
                </a:moveTo>
                <a:lnTo>
                  <a:pt x="1136650" y="1156851"/>
                </a:lnTo>
                <a:lnTo>
                  <a:pt x="1139190" y="1159391"/>
                </a:lnTo>
                <a:lnTo>
                  <a:pt x="1158891" y="1159391"/>
                </a:lnTo>
                <a:lnTo>
                  <a:pt x="1156353" y="1156851"/>
                </a:lnTo>
                <a:close/>
              </a:path>
              <a:path w="2400935" h="2401570">
                <a:moveTo>
                  <a:pt x="1158891" y="1159391"/>
                </a:moveTo>
                <a:lnTo>
                  <a:pt x="1139190" y="1159391"/>
                </a:lnTo>
                <a:lnTo>
                  <a:pt x="1151890" y="1172091"/>
                </a:lnTo>
                <a:lnTo>
                  <a:pt x="1171586" y="1172091"/>
                </a:lnTo>
                <a:lnTo>
                  <a:pt x="1158891" y="1159391"/>
                </a:lnTo>
                <a:close/>
              </a:path>
              <a:path w="2400935" h="2401570">
                <a:moveTo>
                  <a:pt x="1171586" y="1172091"/>
                </a:moveTo>
                <a:lnTo>
                  <a:pt x="1151890" y="1172091"/>
                </a:lnTo>
                <a:lnTo>
                  <a:pt x="1164590" y="1184791"/>
                </a:lnTo>
                <a:lnTo>
                  <a:pt x="1184281" y="1184791"/>
                </a:lnTo>
                <a:lnTo>
                  <a:pt x="1171586" y="1172091"/>
                </a:lnTo>
                <a:close/>
              </a:path>
              <a:path w="2400935" h="2401570">
                <a:moveTo>
                  <a:pt x="1184281" y="1184791"/>
                </a:moveTo>
                <a:lnTo>
                  <a:pt x="1164590" y="1184791"/>
                </a:lnTo>
                <a:lnTo>
                  <a:pt x="1168399" y="1188601"/>
                </a:lnTo>
                <a:lnTo>
                  <a:pt x="1188089" y="1188601"/>
                </a:lnTo>
                <a:lnTo>
                  <a:pt x="1184281" y="1184791"/>
                </a:lnTo>
                <a:close/>
              </a:path>
              <a:path w="2400935" h="2401570">
                <a:moveTo>
                  <a:pt x="1188089" y="1188601"/>
                </a:moveTo>
                <a:lnTo>
                  <a:pt x="1168400" y="1188601"/>
                </a:lnTo>
                <a:lnTo>
                  <a:pt x="1170939" y="1191141"/>
                </a:lnTo>
                <a:lnTo>
                  <a:pt x="1190628" y="1191141"/>
                </a:lnTo>
                <a:lnTo>
                  <a:pt x="1188089" y="1188601"/>
                </a:lnTo>
                <a:close/>
              </a:path>
              <a:path w="2400935" h="2401570">
                <a:moveTo>
                  <a:pt x="1190628" y="1191141"/>
                </a:moveTo>
                <a:lnTo>
                  <a:pt x="1170940" y="1191141"/>
                </a:lnTo>
                <a:lnTo>
                  <a:pt x="1212850" y="1233051"/>
                </a:lnTo>
                <a:lnTo>
                  <a:pt x="1232520" y="1233051"/>
                </a:lnTo>
                <a:lnTo>
                  <a:pt x="1190628" y="1191141"/>
                </a:lnTo>
                <a:close/>
              </a:path>
              <a:path w="2400935" h="2401570">
                <a:moveTo>
                  <a:pt x="1232520" y="1233051"/>
                </a:moveTo>
                <a:lnTo>
                  <a:pt x="1212850" y="1233051"/>
                </a:lnTo>
                <a:lnTo>
                  <a:pt x="1247139" y="1267341"/>
                </a:lnTo>
                <a:lnTo>
                  <a:pt x="1266795" y="1267341"/>
                </a:lnTo>
                <a:lnTo>
                  <a:pt x="1232520" y="1233051"/>
                </a:lnTo>
                <a:close/>
              </a:path>
              <a:path w="2400935" h="2401570">
                <a:moveTo>
                  <a:pt x="1266795" y="1267341"/>
                </a:moveTo>
                <a:lnTo>
                  <a:pt x="1247140" y="1267341"/>
                </a:lnTo>
                <a:lnTo>
                  <a:pt x="1257299" y="1277501"/>
                </a:lnTo>
                <a:lnTo>
                  <a:pt x="1276951" y="1277501"/>
                </a:lnTo>
                <a:lnTo>
                  <a:pt x="1266795" y="1267341"/>
                </a:lnTo>
                <a:close/>
              </a:path>
              <a:path w="2400935" h="2401570">
                <a:moveTo>
                  <a:pt x="1276951" y="1277501"/>
                </a:moveTo>
                <a:lnTo>
                  <a:pt x="1257300" y="1277501"/>
                </a:lnTo>
                <a:lnTo>
                  <a:pt x="1278890" y="1299091"/>
                </a:lnTo>
                <a:lnTo>
                  <a:pt x="1298531" y="1299091"/>
                </a:lnTo>
                <a:lnTo>
                  <a:pt x="1276951" y="1277501"/>
                </a:lnTo>
                <a:close/>
              </a:path>
              <a:path w="2400935" h="2401570">
                <a:moveTo>
                  <a:pt x="1298531" y="1299091"/>
                </a:moveTo>
                <a:lnTo>
                  <a:pt x="1278890" y="1299091"/>
                </a:lnTo>
                <a:lnTo>
                  <a:pt x="1282700" y="1302901"/>
                </a:lnTo>
                <a:lnTo>
                  <a:pt x="1302340" y="1302901"/>
                </a:lnTo>
                <a:lnTo>
                  <a:pt x="1298531" y="1299091"/>
                </a:lnTo>
                <a:close/>
              </a:path>
              <a:path w="2400935" h="2401570">
                <a:moveTo>
                  <a:pt x="1302340" y="1302901"/>
                </a:moveTo>
                <a:lnTo>
                  <a:pt x="1282700" y="1302901"/>
                </a:lnTo>
                <a:lnTo>
                  <a:pt x="1295400" y="1315601"/>
                </a:lnTo>
                <a:lnTo>
                  <a:pt x="1315034" y="1315601"/>
                </a:lnTo>
                <a:lnTo>
                  <a:pt x="1302340" y="1302901"/>
                </a:lnTo>
                <a:close/>
              </a:path>
              <a:path w="2400935" h="2401570">
                <a:moveTo>
                  <a:pt x="1315034" y="1315601"/>
                </a:moveTo>
                <a:lnTo>
                  <a:pt x="1295400" y="1315601"/>
                </a:lnTo>
                <a:lnTo>
                  <a:pt x="1304290" y="1324491"/>
                </a:lnTo>
                <a:lnTo>
                  <a:pt x="1323920" y="1324491"/>
                </a:lnTo>
                <a:lnTo>
                  <a:pt x="1315034" y="1315601"/>
                </a:lnTo>
                <a:close/>
              </a:path>
              <a:path w="2400935" h="2401570">
                <a:moveTo>
                  <a:pt x="1323920" y="1324491"/>
                </a:moveTo>
                <a:lnTo>
                  <a:pt x="1304290" y="1324491"/>
                </a:lnTo>
                <a:lnTo>
                  <a:pt x="1308100" y="1328301"/>
                </a:lnTo>
                <a:lnTo>
                  <a:pt x="1327729" y="1328301"/>
                </a:lnTo>
                <a:lnTo>
                  <a:pt x="1323920" y="1324491"/>
                </a:lnTo>
                <a:close/>
              </a:path>
              <a:path w="2400935" h="2401570">
                <a:moveTo>
                  <a:pt x="1327729" y="1328301"/>
                </a:moveTo>
                <a:lnTo>
                  <a:pt x="1308100" y="1328301"/>
                </a:lnTo>
                <a:lnTo>
                  <a:pt x="1310640" y="1330841"/>
                </a:lnTo>
                <a:lnTo>
                  <a:pt x="1330268" y="1330841"/>
                </a:lnTo>
                <a:lnTo>
                  <a:pt x="1327729" y="1328301"/>
                </a:lnTo>
                <a:close/>
              </a:path>
              <a:path w="2400935" h="2401570">
                <a:moveTo>
                  <a:pt x="1330268" y="1330841"/>
                </a:moveTo>
                <a:lnTo>
                  <a:pt x="1310640" y="1330841"/>
                </a:lnTo>
                <a:lnTo>
                  <a:pt x="1314450" y="1334651"/>
                </a:lnTo>
                <a:lnTo>
                  <a:pt x="1334076" y="1334651"/>
                </a:lnTo>
                <a:lnTo>
                  <a:pt x="1330268" y="1330841"/>
                </a:lnTo>
                <a:close/>
              </a:path>
              <a:path w="2400935" h="2401570">
                <a:moveTo>
                  <a:pt x="1334076" y="1334651"/>
                </a:moveTo>
                <a:lnTo>
                  <a:pt x="1314450" y="1334651"/>
                </a:lnTo>
                <a:lnTo>
                  <a:pt x="1327150" y="1347351"/>
                </a:lnTo>
                <a:lnTo>
                  <a:pt x="1346771" y="1347351"/>
                </a:lnTo>
                <a:lnTo>
                  <a:pt x="1334076" y="1334651"/>
                </a:lnTo>
                <a:close/>
              </a:path>
              <a:path w="2400935" h="2401570">
                <a:moveTo>
                  <a:pt x="1346771" y="1347351"/>
                </a:moveTo>
                <a:lnTo>
                  <a:pt x="1327150" y="1347351"/>
                </a:lnTo>
                <a:lnTo>
                  <a:pt x="1346200" y="1366401"/>
                </a:lnTo>
                <a:lnTo>
                  <a:pt x="1365812" y="1366401"/>
                </a:lnTo>
                <a:lnTo>
                  <a:pt x="1346771" y="1347351"/>
                </a:lnTo>
                <a:close/>
              </a:path>
              <a:path w="2400935" h="2401570">
                <a:moveTo>
                  <a:pt x="1365812" y="1366401"/>
                </a:moveTo>
                <a:lnTo>
                  <a:pt x="1346200" y="1366401"/>
                </a:lnTo>
                <a:lnTo>
                  <a:pt x="1386839" y="1407041"/>
                </a:lnTo>
                <a:lnTo>
                  <a:pt x="1406435" y="1407041"/>
                </a:lnTo>
                <a:lnTo>
                  <a:pt x="1365812" y="1366401"/>
                </a:lnTo>
                <a:close/>
              </a:path>
              <a:path w="2400935" h="2401570">
                <a:moveTo>
                  <a:pt x="1406435" y="1407041"/>
                </a:moveTo>
                <a:lnTo>
                  <a:pt x="1386840" y="1407041"/>
                </a:lnTo>
                <a:lnTo>
                  <a:pt x="1403350" y="1423551"/>
                </a:lnTo>
                <a:lnTo>
                  <a:pt x="1422938" y="1423551"/>
                </a:lnTo>
                <a:lnTo>
                  <a:pt x="1406435" y="1407041"/>
                </a:lnTo>
                <a:close/>
              </a:path>
              <a:path w="2400935" h="2401570">
                <a:moveTo>
                  <a:pt x="1422938" y="1423551"/>
                </a:moveTo>
                <a:lnTo>
                  <a:pt x="1403350" y="1423551"/>
                </a:lnTo>
                <a:lnTo>
                  <a:pt x="1405890" y="1426091"/>
                </a:lnTo>
                <a:lnTo>
                  <a:pt x="1425477" y="1426091"/>
                </a:lnTo>
                <a:lnTo>
                  <a:pt x="1422938" y="1423551"/>
                </a:lnTo>
                <a:close/>
              </a:path>
              <a:path w="2400935" h="2401570">
                <a:moveTo>
                  <a:pt x="1425477" y="1426091"/>
                </a:moveTo>
                <a:lnTo>
                  <a:pt x="1405890" y="1426091"/>
                </a:lnTo>
                <a:lnTo>
                  <a:pt x="1409699" y="1429901"/>
                </a:lnTo>
                <a:lnTo>
                  <a:pt x="1429285" y="1429901"/>
                </a:lnTo>
                <a:lnTo>
                  <a:pt x="1425477" y="1426091"/>
                </a:lnTo>
                <a:close/>
              </a:path>
              <a:path w="2400935" h="2401570">
                <a:moveTo>
                  <a:pt x="1429285" y="1429901"/>
                </a:moveTo>
                <a:lnTo>
                  <a:pt x="1409700" y="1429901"/>
                </a:lnTo>
                <a:lnTo>
                  <a:pt x="1437640" y="1457841"/>
                </a:lnTo>
                <a:lnTo>
                  <a:pt x="1457213" y="1457841"/>
                </a:lnTo>
                <a:lnTo>
                  <a:pt x="1429285" y="1429901"/>
                </a:lnTo>
                <a:close/>
              </a:path>
              <a:path w="2400935" h="2401570">
                <a:moveTo>
                  <a:pt x="1457213" y="1457841"/>
                </a:moveTo>
                <a:lnTo>
                  <a:pt x="1437640" y="1457841"/>
                </a:lnTo>
                <a:lnTo>
                  <a:pt x="1441450" y="1461651"/>
                </a:lnTo>
                <a:lnTo>
                  <a:pt x="1461021" y="1461651"/>
                </a:lnTo>
                <a:lnTo>
                  <a:pt x="1457213" y="1457841"/>
                </a:lnTo>
                <a:close/>
              </a:path>
              <a:path w="2400935" h="2401570">
                <a:moveTo>
                  <a:pt x="1461021" y="1461651"/>
                </a:moveTo>
                <a:lnTo>
                  <a:pt x="1441450" y="1461651"/>
                </a:lnTo>
                <a:lnTo>
                  <a:pt x="1454150" y="1474351"/>
                </a:lnTo>
                <a:lnTo>
                  <a:pt x="1473716" y="1474351"/>
                </a:lnTo>
                <a:lnTo>
                  <a:pt x="1461021" y="1461651"/>
                </a:lnTo>
                <a:close/>
              </a:path>
              <a:path w="2400935" h="2401570">
                <a:moveTo>
                  <a:pt x="1473716" y="1474351"/>
                </a:moveTo>
                <a:lnTo>
                  <a:pt x="1454150" y="1474351"/>
                </a:lnTo>
                <a:lnTo>
                  <a:pt x="1466850" y="1487051"/>
                </a:lnTo>
                <a:lnTo>
                  <a:pt x="1486410" y="1487051"/>
                </a:lnTo>
                <a:lnTo>
                  <a:pt x="1473716" y="1474351"/>
                </a:lnTo>
                <a:close/>
              </a:path>
              <a:path w="2400935" h="2401570">
                <a:moveTo>
                  <a:pt x="1486410" y="1487051"/>
                </a:moveTo>
                <a:lnTo>
                  <a:pt x="1466850" y="1487051"/>
                </a:lnTo>
                <a:lnTo>
                  <a:pt x="1469390" y="1489591"/>
                </a:lnTo>
                <a:lnTo>
                  <a:pt x="1488949" y="1489591"/>
                </a:lnTo>
                <a:lnTo>
                  <a:pt x="1486410" y="1487051"/>
                </a:lnTo>
                <a:close/>
              </a:path>
              <a:path w="2400935" h="2401570">
                <a:moveTo>
                  <a:pt x="1488949" y="1489591"/>
                </a:moveTo>
                <a:lnTo>
                  <a:pt x="1469390" y="1489591"/>
                </a:lnTo>
                <a:lnTo>
                  <a:pt x="1473200" y="1493401"/>
                </a:lnTo>
                <a:lnTo>
                  <a:pt x="1492758" y="1493401"/>
                </a:lnTo>
                <a:lnTo>
                  <a:pt x="1488949" y="1489591"/>
                </a:lnTo>
                <a:close/>
              </a:path>
              <a:path w="2400935" h="2401570">
                <a:moveTo>
                  <a:pt x="1492758" y="1493401"/>
                </a:moveTo>
                <a:lnTo>
                  <a:pt x="1473200" y="1493401"/>
                </a:lnTo>
                <a:lnTo>
                  <a:pt x="1475740" y="1495941"/>
                </a:lnTo>
                <a:lnTo>
                  <a:pt x="1495297" y="1495941"/>
                </a:lnTo>
                <a:lnTo>
                  <a:pt x="1492758" y="1493401"/>
                </a:lnTo>
                <a:close/>
              </a:path>
              <a:path w="2400935" h="2401570">
                <a:moveTo>
                  <a:pt x="1495297" y="1495941"/>
                </a:moveTo>
                <a:lnTo>
                  <a:pt x="1475740" y="1495941"/>
                </a:lnTo>
                <a:lnTo>
                  <a:pt x="1485900" y="1506101"/>
                </a:lnTo>
                <a:lnTo>
                  <a:pt x="1505452" y="1506101"/>
                </a:lnTo>
                <a:lnTo>
                  <a:pt x="1495297" y="1495941"/>
                </a:lnTo>
                <a:close/>
              </a:path>
              <a:path w="2400935" h="2401570">
                <a:moveTo>
                  <a:pt x="1505452" y="1506101"/>
                </a:moveTo>
                <a:lnTo>
                  <a:pt x="1485900" y="1506101"/>
                </a:lnTo>
                <a:lnTo>
                  <a:pt x="1498600" y="1518801"/>
                </a:lnTo>
                <a:lnTo>
                  <a:pt x="1518147" y="1518801"/>
                </a:lnTo>
                <a:lnTo>
                  <a:pt x="1505452" y="1506101"/>
                </a:lnTo>
                <a:close/>
              </a:path>
              <a:path w="2400935" h="2401570">
                <a:moveTo>
                  <a:pt x="1518147" y="1518801"/>
                </a:moveTo>
                <a:lnTo>
                  <a:pt x="1498600" y="1518801"/>
                </a:lnTo>
                <a:lnTo>
                  <a:pt x="1501139" y="1521341"/>
                </a:lnTo>
                <a:lnTo>
                  <a:pt x="1520686" y="1521341"/>
                </a:lnTo>
                <a:lnTo>
                  <a:pt x="1518147" y="1518801"/>
                </a:lnTo>
                <a:close/>
              </a:path>
              <a:path w="2400935" h="2401570">
                <a:moveTo>
                  <a:pt x="1520686" y="1521341"/>
                </a:moveTo>
                <a:lnTo>
                  <a:pt x="1501140" y="1521341"/>
                </a:lnTo>
                <a:lnTo>
                  <a:pt x="1520189" y="1540391"/>
                </a:lnTo>
                <a:lnTo>
                  <a:pt x="1539727" y="1540391"/>
                </a:lnTo>
                <a:lnTo>
                  <a:pt x="1520686" y="1521341"/>
                </a:lnTo>
                <a:close/>
              </a:path>
              <a:path w="2400935" h="2401570">
                <a:moveTo>
                  <a:pt x="1539727" y="1540391"/>
                </a:moveTo>
                <a:lnTo>
                  <a:pt x="1520190" y="1540391"/>
                </a:lnTo>
                <a:lnTo>
                  <a:pt x="1523999" y="1544201"/>
                </a:lnTo>
                <a:lnTo>
                  <a:pt x="1543536" y="1544201"/>
                </a:lnTo>
                <a:lnTo>
                  <a:pt x="1539727" y="1540391"/>
                </a:lnTo>
                <a:close/>
              </a:path>
              <a:path w="2400935" h="2401570">
                <a:moveTo>
                  <a:pt x="1543536" y="1544201"/>
                </a:moveTo>
                <a:lnTo>
                  <a:pt x="1524000" y="1544201"/>
                </a:lnTo>
                <a:lnTo>
                  <a:pt x="1526540" y="1546741"/>
                </a:lnTo>
                <a:lnTo>
                  <a:pt x="1546075" y="1546741"/>
                </a:lnTo>
                <a:lnTo>
                  <a:pt x="1543536" y="1544201"/>
                </a:lnTo>
                <a:close/>
              </a:path>
              <a:path w="2400935" h="2401570">
                <a:moveTo>
                  <a:pt x="1546075" y="1546741"/>
                </a:moveTo>
                <a:lnTo>
                  <a:pt x="1526540" y="1546741"/>
                </a:lnTo>
                <a:lnTo>
                  <a:pt x="1530350" y="1550551"/>
                </a:lnTo>
                <a:lnTo>
                  <a:pt x="1549883" y="1550551"/>
                </a:lnTo>
                <a:lnTo>
                  <a:pt x="1546075" y="1546741"/>
                </a:lnTo>
                <a:close/>
              </a:path>
              <a:path w="2400935" h="2401570">
                <a:moveTo>
                  <a:pt x="1549883" y="1550551"/>
                </a:moveTo>
                <a:lnTo>
                  <a:pt x="1530350" y="1550551"/>
                </a:lnTo>
                <a:lnTo>
                  <a:pt x="1551939" y="1572141"/>
                </a:lnTo>
                <a:lnTo>
                  <a:pt x="1571464" y="1572141"/>
                </a:lnTo>
                <a:lnTo>
                  <a:pt x="1549883" y="1550551"/>
                </a:lnTo>
                <a:close/>
              </a:path>
              <a:path w="2400935" h="2401570">
                <a:moveTo>
                  <a:pt x="1571464" y="1572141"/>
                </a:moveTo>
                <a:lnTo>
                  <a:pt x="1551940" y="1572141"/>
                </a:lnTo>
                <a:lnTo>
                  <a:pt x="1555749" y="1575951"/>
                </a:lnTo>
                <a:lnTo>
                  <a:pt x="1575272" y="1575951"/>
                </a:lnTo>
                <a:lnTo>
                  <a:pt x="1571464" y="1572141"/>
                </a:lnTo>
                <a:close/>
              </a:path>
              <a:path w="2400935" h="2401570">
                <a:moveTo>
                  <a:pt x="1575272" y="1575951"/>
                </a:moveTo>
                <a:lnTo>
                  <a:pt x="1555750" y="1575951"/>
                </a:lnTo>
                <a:lnTo>
                  <a:pt x="1558290" y="1578491"/>
                </a:lnTo>
                <a:lnTo>
                  <a:pt x="1577811" y="1578491"/>
                </a:lnTo>
                <a:lnTo>
                  <a:pt x="1575272" y="1575951"/>
                </a:lnTo>
                <a:close/>
              </a:path>
              <a:path w="2400935" h="2401570">
                <a:moveTo>
                  <a:pt x="1577811" y="1578491"/>
                </a:moveTo>
                <a:lnTo>
                  <a:pt x="1558290" y="1578491"/>
                </a:lnTo>
                <a:lnTo>
                  <a:pt x="1570990" y="1591191"/>
                </a:lnTo>
                <a:lnTo>
                  <a:pt x="1590505" y="1591191"/>
                </a:lnTo>
                <a:lnTo>
                  <a:pt x="1577811" y="1578491"/>
                </a:lnTo>
                <a:close/>
              </a:path>
              <a:path w="2400935" h="2401570">
                <a:moveTo>
                  <a:pt x="2201112" y="2202061"/>
                </a:moveTo>
                <a:lnTo>
                  <a:pt x="2181860" y="2202061"/>
                </a:lnTo>
                <a:lnTo>
                  <a:pt x="2381250" y="2401451"/>
                </a:lnTo>
                <a:lnTo>
                  <a:pt x="2400417" y="2401451"/>
                </a:lnTo>
                <a:lnTo>
                  <a:pt x="2201112" y="2202061"/>
                </a:lnTo>
                <a:close/>
              </a:path>
              <a:path w="2400935" h="2401570">
                <a:moveTo>
                  <a:pt x="2198574" y="2199521"/>
                </a:moveTo>
                <a:lnTo>
                  <a:pt x="2179320" y="2199521"/>
                </a:lnTo>
                <a:lnTo>
                  <a:pt x="2180590" y="2200791"/>
                </a:lnTo>
                <a:lnTo>
                  <a:pt x="2199843" y="2200791"/>
                </a:lnTo>
                <a:lnTo>
                  <a:pt x="2198574" y="2199521"/>
                </a:lnTo>
                <a:close/>
              </a:path>
              <a:path w="2400935" h="2401570">
                <a:moveTo>
                  <a:pt x="2194765" y="2195711"/>
                </a:moveTo>
                <a:lnTo>
                  <a:pt x="2175510" y="2195711"/>
                </a:lnTo>
                <a:lnTo>
                  <a:pt x="2178050" y="2198251"/>
                </a:lnTo>
                <a:lnTo>
                  <a:pt x="2197304" y="2198251"/>
                </a:lnTo>
                <a:lnTo>
                  <a:pt x="2194765" y="2195711"/>
                </a:lnTo>
                <a:close/>
              </a:path>
              <a:path w="2400935" h="2401570">
                <a:moveTo>
                  <a:pt x="2192226" y="2193171"/>
                </a:moveTo>
                <a:lnTo>
                  <a:pt x="2172970" y="2193171"/>
                </a:lnTo>
                <a:lnTo>
                  <a:pt x="2174240" y="2194441"/>
                </a:lnTo>
                <a:lnTo>
                  <a:pt x="2193496" y="2194441"/>
                </a:lnTo>
                <a:lnTo>
                  <a:pt x="2192226" y="2193171"/>
                </a:lnTo>
                <a:close/>
              </a:path>
              <a:path w="2400935" h="2401570">
                <a:moveTo>
                  <a:pt x="2188418" y="2189361"/>
                </a:moveTo>
                <a:lnTo>
                  <a:pt x="2169160" y="2189361"/>
                </a:lnTo>
                <a:lnTo>
                  <a:pt x="2171700" y="2191901"/>
                </a:lnTo>
                <a:lnTo>
                  <a:pt x="2190957" y="2191901"/>
                </a:lnTo>
                <a:lnTo>
                  <a:pt x="2188418" y="2189361"/>
                </a:lnTo>
                <a:close/>
              </a:path>
              <a:path w="2400935" h="2401570">
                <a:moveTo>
                  <a:pt x="2185879" y="2186821"/>
                </a:moveTo>
                <a:lnTo>
                  <a:pt x="2166620" y="2186821"/>
                </a:lnTo>
                <a:lnTo>
                  <a:pt x="2167890" y="2188091"/>
                </a:lnTo>
                <a:lnTo>
                  <a:pt x="2187148" y="2188091"/>
                </a:lnTo>
                <a:lnTo>
                  <a:pt x="2185879" y="2186821"/>
                </a:lnTo>
                <a:close/>
              </a:path>
              <a:path w="2400935" h="2401570">
                <a:moveTo>
                  <a:pt x="2182071" y="2183011"/>
                </a:moveTo>
                <a:lnTo>
                  <a:pt x="2162810" y="2183011"/>
                </a:lnTo>
                <a:lnTo>
                  <a:pt x="2165350" y="2185551"/>
                </a:lnTo>
                <a:lnTo>
                  <a:pt x="2184610" y="2185551"/>
                </a:lnTo>
                <a:lnTo>
                  <a:pt x="2182071" y="2183011"/>
                </a:lnTo>
                <a:close/>
              </a:path>
              <a:path w="2400935" h="2401570">
                <a:moveTo>
                  <a:pt x="2179532" y="2180471"/>
                </a:moveTo>
                <a:lnTo>
                  <a:pt x="2160270" y="2180471"/>
                </a:lnTo>
                <a:lnTo>
                  <a:pt x="2161540" y="2181741"/>
                </a:lnTo>
                <a:lnTo>
                  <a:pt x="2180801" y="2181741"/>
                </a:lnTo>
                <a:lnTo>
                  <a:pt x="2179532" y="2180471"/>
                </a:lnTo>
                <a:close/>
              </a:path>
              <a:path w="2400935" h="2401570">
                <a:moveTo>
                  <a:pt x="2175723" y="2176661"/>
                </a:moveTo>
                <a:lnTo>
                  <a:pt x="2156460" y="2176661"/>
                </a:lnTo>
                <a:lnTo>
                  <a:pt x="2159000" y="2179201"/>
                </a:lnTo>
                <a:lnTo>
                  <a:pt x="2178262" y="2179201"/>
                </a:lnTo>
                <a:lnTo>
                  <a:pt x="2175723" y="2176661"/>
                </a:lnTo>
                <a:close/>
              </a:path>
              <a:path w="2400935" h="2401570">
                <a:moveTo>
                  <a:pt x="2173184" y="2174121"/>
                </a:moveTo>
                <a:lnTo>
                  <a:pt x="2153920" y="2174121"/>
                </a:lnTo>
                <a:lnTo>
                  <a:pt x="2155190" y="2175391"/>
                </a:lnTo>
                <a:lnTo>
                  <a:pt x="2174454" y="2175391"/>
                </a:lnTo>
                <a:lnTo>
                  <a:pt x="2173184" y="2174121"/>
                </a:lnTo>
                <a:close/>
              </a:path>
              <a:path w="2400935" h="2401570">
                <a:moveTo>
                  <a:pt x="2169376" y="2170311"/>
                </a:moveTo>
                <a:lnTo>
                  <a:pt x="2150110" y="2170311"/>
                </a:lnTo>
                <a:lnTo>
                  <a:pt x="2152650" y="2172851"/>
                </a:lnTo>
                <a:lnTo>
                  <a:pt x="2171915" y="2172851"/>
                </a:lnTo>
                <a:lnTo>
                  <a:pt x="2169376" y="2170311"/>
                </a:lnTo>
                <a:close/>
              </a:path>
              <a:path w="2400935" h="2401570">
                <a:moveTo>
                  <a:pt x="2166837" y="2167771"/>
                </a:moveTo>
                <a:lnTo>
                  <a:pt x="2147570" y="2167771"/>
                </a:lnTo>
                <a:lnTo>
                  <a:pt x="2148840" y="2169041"/>
                </a:lnTo>
                <a:lnTo>
                  <a:pt x="2168107" y="2169041"/>
                </a:lnTo>
                <a:lnTo>
                  <a:pt x="2166837" y="2167771"/>
                </a:lnTo>
                <a:close/>
              </a:path>
              <a:path w="2400935" h="2401570">
                <a:moveTo>
                  <a:pt x="2163029" y="2163961"/>
                </a:moveTo>
                <a:lnTo>
                  <a:pt x="2143760" y="2163961"/>
                </a:lnTo>
                <a:lnTo>
                  <a:pt x="2146300" y="2166501"/>
                </a:lnTo>
                <a:lnTo>
                  <a:pt x="2165568" y="2166501"/>
                </a:lnTo>
                <a:lnTo>
                  <a:pt x="2163029" y="2163961"/>
                </a:lnTo>
                <a:close/>
              </a:path>
              <a:path w="2400935" h="2401570">
                <a:moveTo>
                  <a:pt x="2160490" y="2161421"/>
                </a:moveTo>
                <a:lnTo>
                  <a:pt x="2141220" y="2161421"/>
                </a:lnTo>
                <a:lnTo>
                  <a:pt x="2142490" y="2162691"/>
                </a:lnTo>
                <a:lnTo>
                  <a:pt x="2161759" y="2162691"/>
                </a:lnTo>
                <a:lnTo>
                  <a:pt x="2160490" y="2161421"/>
                </a:lnTo>
                <a:close/>
              </a:path>
              <a:path w="2400935" h="2401570">
                <a:moveTo>
                  <a:pt x="2156682" y="2157611"/>
                </a:moveTo>
                <a:lnTo>
                  <a:pt x="2137410" y="2157611"/>
                </a:lnTo>
                <a:lnTo>
                  <a:pt x="2139950" y="2160151"/>
                </a:lnTo>
                <a:lnTo>
                  <a:pt x="2159220" y="2160151"/>
                </a:lnTo>
                <a:lnTo>
                  <a:pt x="2156682" y="2157611"/>
                </a:lnTo>
                <a:close/>
              </a:path>
              <a:path w="2400935" h="2401570">
                <a:moveTo>
                  <a:pt x="2154143" y="2155071"/>
                </a:moveTo>
                <a:lnTo>
                  <a:pt x="2134870" y="2155071"/>
                </a:lnTo>
                <a:lnTo>
                  <a:pt x="2136140" y="2156341"/>
                </a:lnTo>
                <a:lnTo>
                  <a:pt x="2155412" y="2156341"/>
                </a:lnTo>
                <a:lnTo>
                  <a:pt x="2154143" y="2155071"/>
                </a:lnTo>
                <a:close/>
              </a:path>
              <a:path w="2400935" h="2401570">
                <a:moveTo>
                  <a:pt x="2150334" y="2151261"/>
                </a:moveTo>
                <a:lnTo>
                  <a:pt x="2131060" y="2151261"/>
                </a:lnTo>
                <a:lnTo>
                  <a:pt x="2133600" y="2153801"/>
                </a:lnTo>
                <a:lnTo>
                  <a:pt x="2152873" y="2153801"/>
                </a:lnTo>
                <a:lnTo>
                  <a:pt x="2150334" y="2151261"/>
                </a:lnTo>
                <a:close/>
              </a:path>
              <a:path w="2400935" h="2401570">
                <a:moveTo>
                  <a:pt x="2147795" y="2148721"/>
                </a:moveTo>
                <a:lnTo>
                  <a:pt x="2128520" y="2148721"/>
                </a:lnTo>
                <a:lnTo>
                  <a:pt x="2129790" y="2149991"/>
                </a:lnTo>
                <a:lnTo>
                  <a:pt x="2149065" y="2149991"/>
                </a:lnTo>
                <a:lnTo>
                  <a:pt x="2147795" y="2148721"/>
                </a:lnTo>
                <a:close/>
              </a:path>
              <a:path w="2400935" h="2401570">
                <a:moveTo>
                  <a:pt x="2143987" y="2144911"/>
                </a:moveTo>
                <a:lnTo>
                  <a:pt x="2124710" y="2144911"/>
                </a:lnTo>
                <a:lnTo>
                  <a:pt x="2127250" y="2147451"/>
                </a:lnTo>
                <a:lnTo>
                  <a:pt x="2146526" y="2147451"/>
                </a:lnTo>
                <a:lnTo>
                  <a:pt x="2143987" y="2144911"/>
                </a:lnTo>
                <a:close/>
              </a:path>
              <a:path w="2400935" h="2401570">
                <a:moveTo>
                  <a:pt x="2141448" y="2142371"/>
                </a:moveTo>
                <a:lnTo>
                  <a:pt x="2122170" y="2142371"/>
                </a:lnTo>
                <a:lnTo>
                  <a:pt x="2123440" y="2143641"/>
                </a:lnTo>
                <a:lnTo>
                  <a:pt x="2142718" y="2143641"/>
                </a:lnTo>
                <a:lnTo>
                  <a:pt x="2141448" y="2142371"/>
                </a:lnTo>
                <a:close/>
              </a:path>
              <a:path w="2400935" h="2401570">
                <a:moveTo>
                  <a:pt x="2137640" y="2138561"/>
                </a:moveTo>
                <a:lnTo>
                  <a:pt x="2118360" y="2138561"/>
                </a:lnTo>
                <a:lnTo>
                  <a:pt x="2120900" y="2141101"/>
                </a:lnTo>
                <a:lnTo>
                  <a:pt x="2140179" y="2141101"/>
                </a:lnTo>
                <a:lnTo>
                  <a:pt x="2137640" y="2138561"/>
                </a:lnTo>
                <a:close/>
              </a:path>
              <a:path w="2400935" h="2401570">
                <a:moveTo>
                  <a:pt x="2135101" y="2136021"/>
                </a:moveTo>
                <a:lnTo>
                  <a:pt x="2115820" y="2136021"/>
                </a:lnTo>
                <a:lnTo>
                  <a:pt x="2117090" y="2137291"/>
                </a:lnTo>
                <a:lnTo>
                  <a:pt x="2136370" y="2137291"/>
                </a:lnTo>
                <a:lnTo>
                  <a:pt x="2135101" y="2136021"/>
                </a:lnTo>
                <a:close/>
              </a:path>
              <a:path w="2400935" h="2401570">
                <a:moveTo>
                  <a:pt x="2131292" y="2132211"/>
                </a:moveTo>
                <a:lnTo>
                  <a:pt x="2112010" y="2132211"/>
                </a:lnTo>
                <a:lnTo>
                  <a:pt x="2114550" y="2134751"/>
                </a:lnTo>
                <a:lnTo>
                  <a:pt x="2133831" y="2134751"/>
                </a:lnTo>
                <a:lnTo>
                  <a:pt x="2131292" y="2132211"/>
                </a:lnTo>
                <a:close/>
              </a:path>
              <a:path w="2400935" h="2401570">
                <a:moveTo>
                  <a:pt x="2128754" y="2129671"/>
                </a:moveTo>
                <a:lnTo>
                  <a:pt x="2109470" y="2129671"/>
                </a:lnTo>
                <a:lnTo>
                  <a:pt x="2110740" y="2130941"/>
                </a:lnTo>
                <a:lnTo>
                  <a:pt x="2130023" y="2130941"/>
                </a:lnTo>
                <a:lnTo>
                  <a:pt x="2128754" y="2129671"/>
                </a:lnTo>
                <a:close/>
              </a:path>
              <a:path w="2400935" h="2401570">
                <a:moveTo>
                  <a:pt x="2124945" y="2125861"/>
                </a:moveTo>
                <a:lnTo>
                  <a:pt x="2105660" y="2125861"/>
                </a:lnTo>
                <a:lnTo>
                  <a:pt x="2108200" y="2128401"/>
                </a:lnTo>
                <a:lnTo>
                  <a:pt x="2127484" y="2128401"/>
                </a:lnTo>
                <a:lnTo>
                  <a:pt x="2124945" y="2125861"/>
                </a:lnTo>
                <a:close/>
              </a:path>
              <a:path w="2400935" h="2401570">
                <a:moveTo>
                  <a:pt x="2122406" y="2123321"/>
                </a:moveTo>
                <a:lnTo>
                  <a:pt x="2103120" y="2123321"/>
                </a:lnTo>
                <a:lnTo>
                  <a:pt x="2104390" y="2124591"/>
                </a:lnTo>
                <a:lnTo>
                  <a:pt x="2123676" y="2124591"/>
                </a:lnTo>
                <a:lnTo>
                  <a:pt x="2122406" y="2123321"/>
                </a:lnTo>
                <a:close/>
              </a:path>
              <a:path w="2400935" h="2401570">
                <a:moveTo>
                  <a:pt x="2118598" y="2119511"/>
                </a:moveTo>
                <a:lnTo>
                  <a:pt x="2099310" y="2119511"/>
                </a:lnTo>
                <a:lnTo>
                  <a:pt x="2101850" y="2122051"/>
                </a:lnTo>
                <a:lnTo>
                  <a:pt x="2121137" y="2122051"/>
                </a:lnTo>
                <a:lnTo>
                  <a:pt x="2118598" y="2119511"/>
                </a:lnTo>
                <a:close/>
              </a:path>
              <a:path w="2400935" h="2401570">
                <a:moveTo>
                  <a:pt x="2116059" y="2116971"/>
                </a:moveTo>
                <a:lnTo>
                  <a:pt x="2096770" y="2116971"/>
                </a:lnTo>
                <a:lnTo>
                  <a:pt x="2098040" y="2118241"/>
                </a:lnTo>
                <a:lnTo>
                  <a:pt x="2117329" y="2118241"/>
                </a:lnTo>
                <a:lnTo>
                  <a:pt x="2116059" y="2116971"/>
                </a:lnTo>
                <a:close/>
              </a:path>
              <a:path w="2400935" h="2401570">
                <a:moveTo>
                  <a:pt x="2112251" y="2113161"/>
                </a:moveTo>
                <a:lnTo>
                  <a:pt x="2092960" y="2113161"/>
                </a:lnTo>
                <a:lnTo>
                  <a:pt x="2095500" y="2115701"/>
                </a:lnTo>
                <a:lnTo>
                  <a:pt x="2114790" y="2115701"/>
                </a:lnTo>
                <a:lnTo>
                  <a:pt x="2112251" y="2113161"/>
                </a:lnTo>
                <a:close/>
              </a:path>
              <a:path w="2400935" h="2401570">
                <a:moveTo>
                  <a:pt x="2109712" y="2110621"/>
                </a:moveTo>
                <a:lnTo>
                  <a:pt x="2090420" y="2110621"/>
                </a:lnTo>
                <a:lnTo>
                  <a:pt x="2091689" y="2111891"/>
                </a:lnTo>
                <a:lnTo>
                  <a:pt x="2110981" y="2111891"/>
                </a:lnTo>
                <a:lnTo>
                  <a:pt x="2109712" y="2110621"/>
                </a:lnTo>
                <a:close/>
              </a:path>
              <a:path w="2400935" h="2401570">
                <a:moveTo>
                  <a:pt x="2103365" y="2104271"/>
                </a:moveTo>
                <a:lnTo>
                  <a:pt x="2084070" y="2104271"/>
                </a:lnTo>
                <a:lnTo>
                  <a:pt x="2089150" y="2109351"/>
                </a:lnTo>
                <a:lnTo>
                  <a:pt x="2108442" y="2109351"/>
                </a:lnTo>
                <a:lnTo>
                  <a:pt x="2103365" y="2104271"/>
                </a:lnTo>
                <a:close/>
              </a:path>
              <a:path w="2400935" h="2401570">
                <a:moveTo>
                  <a:pt x="2099556" y="2100461"/>
                </a:moveTo>
                <a:lnTo>
                  <a:pt x="2080260" y="2100461"/>
                </a:lnTo>
                <a:lnTo>
                  <a:pt x="2082800" y="2103001"/>
                </a:lnTo>
                <a:lnTo>
                  <a:pt x="2102095" y="2103001"/>
                </a:lnTo>
                <a:lnTo>
                  <a:pt x="2099556" y="2100461"/>
                </a:lnTo>
                <a:close/>
              </a:path>
              <a:path w="2400935" h="2401570">
                <a:moveTo>
                  <a:pt x="2097017" y="2097921"/>
                </a:moveTo>
                <a:lnTo>
                  <a:pt x="2077720" y="2097921"/>
                </a:lnTo>
                <a:lnTo>
                  <a:pt x="2078990" y="2099191"/>
                </a:lnTo>
                <a:lnTo>
                  <a:pt x="2098287" y="2099191"/>
                </a:lnTo>
                <a:lnTo>
                  <a:pt x="2097017" y="2097921"/>
                </a:lnTo>
                <a:close/>
              </a:path>
              <a:path w="2400935" h="2401570">
                <a:moveTo>
                  <a:pt x="2093209" y="2094111"/>
                </a:moveTo>
                <a:lnTo>
                  <a:pt x="2073910" y="2094111"/>
                </a:lnTo>
                <a:lnTo>
                  <a:pt x="2076450" y="2096651"/>
                </a:lnTo>
                <a:lnTo>
                  <a:pt x="2095748" y="2096651"/>
                </a:lnTo>
                <a:lnTo>
                  <a:pt x="2093209" y="2094111"/>
                </a:lnTo>
                <a:close/>
              </a:path>
              <a:path w="2400935" h="2401570">
                <a:moveTo>
                  <a:pt x="2090670" y="2091571"/>
                </a:moveTo>
                <a:lnTo>
                  <a:pt x="2071370" y="2091571"/>
                </a:lnTo>
                <a:lnTo>
                  <a:pt x="2072639" y="2092841"/>
                </a:lnTo>
                <a:lnTo>
                  <a:pt x="2091939" y="2092841"/>
                </a:lnTo>
                <a:lnTo>
                  <a:pt x="2090670" y="2091571"/>
                </a:lnTo>
                <a:close/>
              </a:path>
              <a:path w="2400935" h="2401570">
                <a:moveTo>
                  <a:pt x="2086862" y="2087761"/>
                </a:moveTo>
                <a:lnTo>
                  <a:pt x="2067560" y="2087761"/>
                </a:lnTo>
                <a:lnTo>
                  <a:pt x="2070100" y="2090301"/>
                </a:lnTo>
                <a:lnTo>
                  <a:pt x="2089401" y="2090301"/>
                </a:lnTo>
                <a:lnTo>
                  <a:pt x="2086862" y="2087761"/>
                </a:lnTo>
                <a:close/>
              </a:path>
              <a:path w="2400935" h="2401570">
                <a:moveTo>
                  <a:pt x="2084323" y="2085221"/>
                </a:moveTo>
                <a:lnTo>
                  <a:pt x="2065020" y="2085221"/>
                </a:lnTo>
                <a:lnTo>
                  <a:pt x="2066289" y="2086491"/>
                </a:lnTo>
                <a:lnTo>
                  <a:pt x="2085592" y="2086491"/>
                </a:lnTo>
                <a:lnTo>
                  <a:pt x="2084323" y="2085221"/>
                </a:lnTo>
                <a:close/>
              </a:path>
              <a:path w="2400935" h="2401570">
                <a:moveTo>
                  <a:pt x="2080514" y="2081411"/>
                </a:moveTo>
                <a:lnTo>
                  <a:pt x="2061209" y="2081411"/>
                </a:lnTo>
                <a:lnTo>
                  <a:pt x="2063750" y="2083951"/>
                </a:lnTo>
                <a:lnTo>
                  <a:pt x="2083053" y="2083951"/>
                </a:lnTo>
                <a:lnTo>
                  <a:pt x="2080514" y="2081411"/>
                </a:lnTo>
                <a:close/>
              </a:path>
              <a:path w="2400935" h="2401570">
                <a:moveTo>
                  <a:pt x="2077975" y="2078871"/>
                </a:moveTo>
                <a:lnTo>
                  <a:pt x="2058670" y="2078871"/>
                </a:lnTo>
                <a:lnTo>
                  <a:pt x="2059939" y="2080141"/>
                </a:lnTo>
                <a:lnTo>
                  <a:pt x="2079245" y="2080141"/>
                </a:lnTo>
                <a:lnTo>
                  <a:pt x="2077975" y="2078871"/>
                </a:lnTo>
                <a:close/>
              </a:path>
              <a:path w="2400935" h="2401570">
                <a:moveTo>
                  <a:pt x="2074167" y="2075061"/>
                </a:moveTo>
                <a:lnTo>
                  <a:pt x="2054859" y="2075061"/>
                </a:lnTo>
                <a:lnTo>
                  <a:pt x="2057400" y="2077601"/>
                </a:lnTo>
                <a:lnTo>
                  <a:pt x="2076706" y="2077601"/>
                </a:lnTo>
                <a:lnTo>
                  <a:pt x="2074167" y="2075061"/>
                </a:lnTo>
                <a:close/>
              </a:path>
              <a:path w="2400935" h="2401570">
                <a:moveTo>
                  <a:pt x="2071628" y="2072521"/>
                </a:moveTo>
                <a:lnTo>
                  <a:pt x="2052320" y="2072521"/>
                </a:lnTo>
                <a:lnTo>
                  <a:pt x="2053590" y="2073791"/>
                </a:lnTo>
                <a:lnTo>
                  <a:pt x="2072898" y="2073791"/>
                </a:lnTo>
                <a:lnTo>
                  <a:pt x="2071628" y="2072521"/>
                </a:lnTo>
                <a:close/>
              </a:path>
              <a:path w="2400935" h="2401570">
                <a:moveTo>
                  <a:pt x="2067820" y="2068711"/>
                </a:moveTo>
                <a:lnTo>
                  <a:pt x="2048510" y="2068711"/>
                </a:lnTo>
                <a:lnTo>
                  <a:pt x="2051050" y="2071251"/>
                </a:lnTo>
                <a:lnTo>
                  <a:pt x="2070359" y="2071251"/>
                </a:lnTo>
                <a:lnTo>
                  <a:pt x="2067820" y="2068711"/>
                </a:lnTo>
                <a:close/>
              </a:path>
              <a:path w="2400935" h="2401570">
                <a:moveTo>
                  <a:pt x="2065281" y="2066171"/>
                </a:moveTo>
                <a:lnTo>
                  <a:pt x="2045970" y="2066171"/>
                </a:lnTo>
                <a:lnTo>
                  <a:pt x="2047240" y="2067441"/>
                </a:lnTo>
                <a:lnTo>
                  <a:pt x="2066550" y="2067441"/>
                </a:lnTo>
                <a:lnTo>
                  <a:pt x="2065281" y="2066171"/>
                </a:lnTo>
                <a:close/>
              </a:path>
              <a:path w="2400935" h="2401570">
                <a:moveTo>
                  <a:pt x="2061473" y="2062361"/>
                </a:moveTo>
                <a:lnTo>
                  <a:pt x="2042160" y="2062361"/>
                </a:lnTo>
                <a:lnTo>
                  <a:pt x="2044700" y="2064901"/>
                </a:lnTo>
                <a:lnTo>
                  <a:pt x="2064011" y="2064901"/>
                </a:lnTo>
                <a:lnTo>
                  <a:pt x="2061473" y="2062361"/>
                </a:lnTo>
                <a:close/>
              </a:path>
              <a:path w="2400935" h="2401570">
                <a:moveTo>
                  <a:pt x="2058934" y="2059821"/>
                </a:moveTo>
                <a:lnTo>
                  <a:pt x="2039620" y="2059821"/>
                </a:lnTo>
                <a:lnTo>
                  <a:pt x="2040889" y="2061091"/>
                </a:lnTo>
                <a:lnTo>
                  <a:pt x="2060203" y="2061091"/>
                </a:lnTo>
                <a:lnTo>
                  <a:pt x="2058934" y="2059821"/>
                </a:lnTo>
                <a:close/>
              </a:path>
              <a:path w="2400935" h="2401570">
                <a:moveTo>
                  <a:pt x="2055125" y="2056011"/>
                </a:moveTo>
                <a:lnTo>
                  <a:pt x="2035810" y="2056011"/>
                </a:lnTo>
                <a:lnTo>
                  <a:pt x="2038350" y="2058551"/>
                </a:lnTo>
                <a:lnTo>
                  <a:pt x="2057664" y="2058551"/>
                </a:lnTo>
                <a:lnTo>
                  <a:pt x="2055125" y="2056011"/>
                </a:lnTo>
                <a:close/>
              </a:path>
              <a:path w="2400935" h="2401570">
                <a:moveTo>
                  <a:pt x="2052586" y="2053471"/>
                </a:moveTo>
                <a:lnTo>
                  <a:pt x="2033270" y="2053471"/>
                </a:lnTo>
                <a:lnTo>
                  <a:pt x="2034539" y="2054741"/>
                </a:lnTo>
                <a:lnTo>
                  <a:pt x="2053856" y="2054741"/>
                </a:lnTo>
                <a:lnTo>
                  <a:pt x="2052586" y="2053471"/>
                </a:lnTo>
                <a:close/>
              </a:path>
              <a:path w="2400935" h="2401570">
                <a:moveTo>
                  <a:pt x="2048778" y="2049661"/>
                </a:moveTo>
                <a:lnTo>
                  <a:pt x="2029460" y="2049661"/>
                </a:lnTo>
                <a:lnTo>
                  <a:pt x="2032000" y="2052201"/>
                </a:lnTo>
                <a:lnTo>
                  <a:pt x="2051317" y="2052201"/>
                </a:lnTo>
                <a:lnTo>
                  <a:pt x="2048778" y="2049661"/>
                </a:lnTo>
                <a:close/>
              </a:path>
              <a:path w="2400935" h="2401570">
                <a:moveTo>
                  <a:pt x="2046239" y="2047121"/>
                </a:moveTo>
                <a:lnTo>
                  <a:pt x="2026920" y="2047121"/>
                </a:lnTo>
                <a:lnTo>
                  <a:pt x="2028190" y="2048391"/>
                </a:lnTo>
                <a:lnTo>
                  <a:pt x="2047509" y="2048391"/>
                </a:lnTo>
                <a:lnTo>
                  <a:pt x="2046239" y="2047121"/>
                </a:lnTo>
                <a:close/>
              </a:path>
              <a:path w="2400935" h="2401570">
                <a:moveTo>
                  <a:pt x="2039892" y="2040771"/>
                </a:moveTo>
                <a:lnTo>
                  <a:pt x="2020569" y="2040771"/>
                </a:lnTo>
                <a:lnTo>
                  <a:pt x="2025650" y="2045851"/>
                </a:lnTo>
                <a:lnTo>
                  <a:pt x="2044970" y="2045851"/>
                </a:lnTo>
                <a:lnTo>
                  <a:pt x="2039892" y="2040771"/>
                </a:lnTo>
                <a:close/>
              </a:path>
              <a:path w="2400935" h="2401570">
                <a:moveTo>
                  <a:pt x="2033545" y="2034421"/>
                </a:moveTo>
                <a:lnTo>
                  <a:pt x="2014219" y="2034421"/>
                </a:lnTo>
                <a:lnTo>
                  <a:pt x="2019300" y="2039501"/>
                </a:lnTo>
                <a:lnTo>
                  <a:pt x="2038622" y="2039501"/>
                </a:lnTo>
                <a:lnTo>
                  <a:pt x="2033545" y="2034421"/>
                </a:lnTo>
                <a:close/>
              </a:path>
              <a:path w="2400935" h="2401570">
                <a:moveTo>
                  <a:pt x="2027197" y="2028071"/>
                </a:moveTo>
                <a:lnTo>
                  <a:pt x="2007870" y="2028071"/>
                </a:lnTo>
                <a:lnTo>
                  <a:pt x="2012950" y="2033151"/>
                </a:lnTo>
                <a:lnTo>
                  <a:pt x="2032275" y="2033151"/>
                </a:lnTo>
                <a:lnTo>
                  <a:pt x="2027197" y="2028071"/>
                </a:lnTo>
                <a:close/>
              </a:path>
              <a:path w="2400935" h="2401570">
                <a:moveTo>
                  <a:pt x="2020850" y="2021721"/>
                </a:moveTo>
                <a:lnTo>
                  <a:pt x="2001520" y="2021721"/>
                </a:lnTo>
                <a:lnTo>
                  <a:pt x="2006600" y="2026801"/>
                </a:lnTo>
                <a:lnTo>
                  <a:pt x="2025928" y="2026801"/>
                </a:lnTo>
                <a:lnTo>
                  <a:pt x="2020850" y="2021721"/>
                </a:lnTo>
                <a:close/>
              </a:path>
              <a:path w="2400935" h="2401570">
                <a:moveTo>
                  <a:pt x="2014503" y="2015371"/>
                </a:moveTo>
                <a:lnTo>
                  <a:pt x="1995169" y="2015371"/>
                </a:lnTo>
                <a:lnTo>
                  <a:pt x="2000250" y="2020451"/>
                </a:lnTo>
                <a:lnTo>
                  <a:pt x="2019581" y="2020451"/>
                </a:lnTo>
                <a:lnTo>
                  <a:pt x="2014503" y="2015371"/>
                </a:lnTo>
                <a:close/>
              </a:path>
              <a:path w="2400935" h="2401570">
                <a:moveTo>
                  <a:pt x="2008156" y="2009021"/>
                </a:moveTo>
                <a:lnTo>
                  <a:pt x="1988819" y="2009021"/>
                </a:lnTo>
                <a:lnTo>
                  <a:pt x="1993900" y="2014101"/>
                </a:lnTo>
                <a:lnTo>
                  <a:pt x="2013233" y="2014101"/>
                </a:lnTo>
                <a:lnTo>
                  <a:pt x="2008156" y="2009021"/>
                </a:lnTo>
                <a:close/>
              </a:path>
              <a:path w="2400935" h="2401570">
                <a:moveTo>
                  <a:pt x="2001808" y="2002671"/>
                </a:moveTo>
                <a:lnTo>
                  <a:pt x="1982469" y="2002671"/>
                </a:lnTo>
                <a:lnTo>
                  <a:pt x="1987550" y="2007751"/>
                </a:lnTo>
                <a:lnTo>
                  <a:pt x="2006886" y="2007751"/>
                </a:lnTo>
                <a:lnTo>
                  <a:pt x="2001808" y="2002671"/>
                </a:lnTo>
                <a:close/>
              </a:path>
              <a:path w="2400935" h="2401570">
                <a:moveTo>
                  <a:pt x="1996730" y="1997591"/>
                </a:moveTo>
                <a:lnTo>
                  <a:pt x="1977390" y="1997591"/>
                </a:lnTo>
                <a:lnTo>
                  <a:pt x="1981200" y="2001401"/>
                </a:lnTo>
                <a:lnTo>
                  <a:pt x="2000539" y="2001401"/>
                </a:lnTo>
                <a:lnTo>
                  <a:pt x="1996730" y="1997591"/>
                </a:lnTo>
                <a:close/>
              </a:path>
              <a:path w="2400935" h="2401570">
                <a:moveTo>
                  <a:pt x="1990383" y="1991241"/>
                </a:moveTo>
                <a:lnTo>
                  <a:pt x="1971040" y="1991241"/>
                </a:lnTo>
                <a:lnTo>
                  <a:pt x="1976120" y="1996321"/>
                </a:lnTo>
                <a:lnTo>
                  <a:pt x="1995461" y="1996321"/>
                </a:lnTo>
                <a:lnTo>
                  <a:pt x="1990383" y="1991241"/>
                </a:lnTo>
                <a:close/>
              </a:path>
              <a:path w="2400935" h="2401570">
                <a:moveTo>
                  <a:pt x="1984036" y="1984891"/>
                </a:moveTo>
                <a:lnTo>
                  <a:pt x="1964689" y="1984891"/>
                </a:lnTo>
                <a:lnTo>
                  <a:pt x="1969770" y="1989971"/>
                </a:lnTo>
                <a:lnTo>
                  <a:pt x="1989114" y="1989971"/>
                </a:lnTo>
                <a:lnTo>
                  <a:pt x="1984036" y="1984891"/>
                </a:lnTo>
                <a:close/>
              </a:path>
              <a:path w="2400935" h="2401570">
                <a:moveTo>
                  <a:pt x="1977689" y="1978541"/>
                </a:moveTo>
                <a:lnTo>
                  <a:pt x="1958339" y="1978541"/>
                </a:lnTo>
                <a:lnTo>
                  <a:pt x="1963420" y="1983621"/>
                </a:lnTo>
                <a:lnTo>
                  <a:pt x="1982766" y="1983621"/>
                </a:lnTo>
                <a:lnTo>
                  <a:pt x="1977689" y="1978541"/>
                </a:lnTo>
                <a:close/>
              </a:path>
              <a:path w="2400935" h="2401570">
                <a:moveTo>
                  <a:pt x="1971341" y="1972191"/>
                </a:moveTo>
                <a:lnTo>
                  <a:pt x="1951990" y="1972191"/>
                </a:lnTo>
                <a:lnTo>
                  <a:pt x="1957070" y="1977271"/>
                </a:lnTo>
                <a:lnTo>
                  <a:pt x="1976419" y="1977271"/>
                </a:lnTo>
                <a:lnTo>
                  <a:pt x="1971341" y="1972191"/>
                </a:lnTo>
                <a:close/>
              </a:path>
              <a:path w="2400935" h="2401570">
                <a:moveTo>
                  <a:pt x="1964994" y="1965841"/>
                </a:moveTo>
                <a:lnTo>
                  <a:pt x="1945640" y="1965841"/>
                </a:lnTo>
                <a:lnTo>
                  <a:pt x="1950720" y="1970921"/>
                </a:lnTo>
                <a:lnTo>
                  <a:pt x="1970072" y="1970921"/>
                </a:lnTo>
                <a:lnTo>
                  <a:pt x="1964994" y="1965841"/>
                </a:lnTo>
                <a:close/>
              </a:path>
              <a:path w="2400935" h="2401570">
                <a:moveTo>
                  <a:pt x="1958647" y="1959491"/>
                </a:moveTo>
                <a:lnTo>
                  <a:pt x="1939290" y="1959491"/>
                </a:lnTo>
                <a:lnTo>
                  <a:pt x="1944370" y="1964571"/>
                </a:lnTo>
                <a:lnTo>
                  <a:pt x="1963725" y="1964571"/>
                </a:lnTo>
                <a:lnTo>
                  <a:pt x="1958647" y="1959491"/>
                </a:lnTo>
                <a:close/>
              </a:path>
              <a:path w="2400935" h="2401570">
                <a:moveTo>
                  <a:pt x="1952300" y="1953141"/>
                </a:moveTo>
                <a:lnTo>
                  <a:pt x="1932940" y="1953141"/>
                </a:lnTo>
                <a:lnTo>
                  <a:pt x="1938020" y="1958221"/>
                </a:lnTo>
                <a:lnTo>
                  <a:pt x="1957377" y="1958221"/>
                </a:lnTo>
                <a:lnTo>
                  <a:pt x="1952300" y="1953141"/>
                </a:lnTo>
                <a:close/>
              </a:path>
              <a:path w="2400935" h="2401570">
                <a:moveTo>
                  <a:pt x="1945952" y="1946791"/>
                </a:moveTo>
                <a:lnTo>
                  <a:pt x="1926589" y="1946791"/>
                </a:lnTo>
                <a:lnTo>
                  <a:pt x="1931670" y="1951871"/>
                </a:lnTo>
                <a:lnTo>
                  <a:pt x="1951030" y="1951871"/>
                </a:lnTo>
                <a:lnTo>
                  <a:pt x="1945952" y="1946791"/>
                </a:lnTo>
                <a:close/>
              </a:path>
              <a:path w="2400935" h="2401570">
                <a:moveTo>
                  <a:pt x="1939605" y="1940441"/>
                </a:moveTo>
                <a:lnTo>
                  <a:pt x="1920240" y="1940441"/>
                </a:lnTo>
                <a:lnTo>
                  <a:pt x="1925320" y="1945521"/>
                </a:lnTo>
                <a:lnTo>
                  <a:pt x="1944683" y="1945521"/>
                </a:lnTo>
                <a:lnTo>
                  <a:pt x="1939605" y="1940441"/>
                </a:lnTo>
                <a:close/>
              </a:path>
              <a:path w="2400935" h="2401570">
                <a:moveTo>
                  <a:pt x="1933258" y="1934091"/>
                </a:moveTo>
                <a:lnTo>
                  <a:pt x="1913890" y="1934091"/>
                </a:lnTo>
                <a:lnTo>
                  <a:pt x="1918970" y="1939171"/>
                </a:lnTo>
                <a:lnTo>
                  <a:pt x="1938336" y="1939171"/>
                </a:lnTo>
                <a:lnTo>
                  <a:pt x="1933258" y="1934091"/>
                </a:lnTo>
                <a:close/>
              </a:path>
              <a:path w="2400935" h="2401570">
                <a:moveTo>
                  <a:pt x="1926911" y="1927741"/>
                </a:moveTo>
                <a:lnTo>
                  <a:pt x="1907540" y="1927741"/>
                </a:lnTo>
                <a:lnTo>
                  <a:pt x="1912620" y="1932821"/>
                </a:lnTo>
                <a:lnTo>
                  <a:pt x="1931988" y="1932821"/>
                </a:lnTo>
                <a:lnTo>
                  <a:pt x="1926911" y="1927741"/>
                </a:lnTo>
                <a:close/>
              </a:path>
              <a:path w="2400935" h="2401570">
                <a:moveTo>
                  <a:pt x="1920563" y="1921391"/>
                </a:moveTo>
                <a:lnTo>
                  <a:pt x="1901190" y="1921391"/>
                </a:lnTo>
                <a:lnTo>
                  <a:pt x="1906270" y="1926471"/>
                </a:lnTo>
                <a:lnTo>
                  <a:pt x="1925641" y="1926471"/>
                </a:lnTo>
                <a:lnTo>
                  <a:pt x="1920563" y="1921391"/>
                </a:lnTo>
                <a:close/>
              </a:path>
              <a:path w="2400935" h="2401570">
                <a:moveTo>
                  <a:pt x="1914216" y="1915041"/>
                </a:moveTo>
                <a:lnTo>
                  <a:pt x="1894839" y="1915041"/>
                </a:lnTo>
                <a:lnTo>
                  <a:pt x="1899920" y="1920121"/>
                </a:lnTo>
                <a:lnTo>
                  <a:pt x="1919294" y="1920121"/>
                </a:lnTo>
                <a:lnTo>
                  <a:pt x="1914216" y="1915041"/>
                </a:lnTo>
                <a:close/>
              </a:path>
              <a:path w="2400935" h="2401570">
                <a:moveTo>
                  <a:pt x="1907869" y="1908691"/>
                </a:moveTo>
                <a:lnTo>
                  <a:pt x="1888490" y="1908691"/>
                </a:lnTo>
                <a:lnTo>
                  <a:pt x="1893570" y="1913771"/>
                </a:lnTo>
                <a:lnTo>
                  <a:pt x="1912947" y="1913771"/>
                </a:lnTo>
                <a:lnTo>
                  <a:pt x="1907869" y="1908691"/>
                </a:lnTo>
                <a:close/>
              </a:path>
              <a:path w="2400935" h="2401570">
                <a:moveTo>
                  <a:pt x="1901521" y="1902341"/>
                </a:moveTo>
                <a:lnTo>
                  <a:pt x="1882139" y="1902341"/>
                </a:lnTo>
                <a:lnTo>
                  <a:pt x="1887220" y="1907421"/>
                </a:lnTo>
                <a:lnTo>
                  <a:pt x="1906599" y="1907421"/>
                </a:lnTo>
                <a:lnTo>
                  <a:pt x="1901521" y="1902341"/>
                </a:lnTo>
                <a:close/>
              </a:path>
              <a:path w="2400935" h="2401570">
                <a:moveTo>
                  <a:pt x="1895174" y="1895991"/>
                </a:moveTo>
                <a:lnTo>
                  <a:pt x="1875790" y="1895991"/>
                </a:lnTo>
                <a:lnTo>
                  <a:pt x="1880870" y="1901071"/>
                </a:lnTo>
                <a:lnTo>
                  <a:pt x="1900252" y="1901071"/>
                </a:lnTo>
                <a:lnTo>
                  <a:pt x="1895174" y="1895991"/>
                </a:lnTo>
                <a:close/>
              </a:path>
              <a:path w="2400935" h="2401570">
                <a:moveTo>
                  <a:pt x="1888827" y="1889641"/>
                </a:moveTo>
                <a:lnTo>
                  <a:pt x="1869440" y="1889641"/>
                </a:lnTo>
                <a:lnTo>
                  <a:pt x="1874520" y="1894721"/>
                </a:lnTo>
                <a:lnTo>
                  <a:pt x="1893905" y="1894721"/>
                </a:lnTo>
                <a:lnTo>
                  <a:pt x="1888827" y="1889641"/>
                </a:lnTo>
                <a:close/>
              </a:path>
              <a:path w="2400935" h="2401570">
                <a:moveTo>
                  <a:pt x="1882480" y="1883291"/>
                </a:moveTo>
                <a:lnTo>
                  <a:pt x="1863090" y="1883291"/>
                </a:lnTo>
                <a:lnTo>
                  <a:pt x="1868170" y="1888371"/>
                </a:lnTo>
                <a:lnTo>
                  <a:pt x="1887558" y="1888371"/>
                </a:lnTo>
                <a:lnTo>
                  <a:pt x="1882480" y="1883291"/>
                </a:lnTo>
                <a:close/>
              </a:path>
              <a:path w="2400935" h="2401570">
                <a:moveTo>
                  <a:pt x="1876132" y="1876941"/>
                </a:moveTo>
                <a:lnTo>
                  <a:pt x="1856740" y="1876941"/>
                </a:lnTo>
                <a:lnTo>
                  <a:pt x="1861820" y="1882021"/>
                </a:lnTo>
                <a:lnTo>
                  <a:pt x="1881210" y="1882021"/>
                </a:lnTo>
                <a:lnTo>
                  <a:pt x="1876132" y="1876941"/>
                </a:lnTo>
                <a:close/>
              </a:path>
              <a:path w="2400935" h="2401570">
                <a:moveTo>
                  <a:pt x="1869785" y="1870591"/>
                </a:moveTo>
                <a:lnTo>
                  <a:pt x="1850390" y="1870591"/>
                </a:lnTo>
                <a:lnTo>
                  <a:pt x="1855470" y="1875671"/>
                </a:lnTo>
                <a:lnTo>
                  <a:pt x="1874863" y="1875671"/>
                </a:lnTo>
                <a:lnTo>
                  <a:pt x="1869785" y="1870591"/>
                </a:lnTo>
                <a:close/>
              </a:path>
              <a:path w="2400935" h="2401570">
                <a:moveTo>
                  <a:pt x="1863438" y="1864241"/>
                </a:moveTo>
                <a:lnTo>
                  <a:pt x="1844040" y="1864241"/>
                </a:lnTo>
                <a:lnTo>
                  <a:pt x="1849120" y="1869321"/>
                </a:lnTo>
                <a:lnTo>
                  <a:pt x="1868516" y="1869321"/>
                </a:lnTo>
                <a:lnTo>
                  <a:pt x="1863438" y="1864241"/>
                </a:lnTo>
                <a:close/>
              </a:path>
              <a:path w="2400935" h="2401570">
                <a:moveTo>
                  <a:pt x="1857091" y="1857891"/>
                </a:moveTo>
                <a:lnTo>
                  <a:pt x="1837690" y="1857891"/>
                </a:lnTo>
                <a:lnTo>
                  <a:pt x="1842770" y="1862971"/>
                </a:lnTo>
                <a:lnTo>
                  <a:pt x="1862168" y="1862971"/>
                </a:lnTo>
                <a:lnTo>
                  <a:pt x="1857091" y="1857891"/>
                </a:lnTo>
                <a:close/>
              </a:path>
              <a:path w="2400935" h="2401570">
                <a:moveTo>
                  <a:pt x="1850743" y="1851541"/>
                </a:moveTo>
                <a:lnTo>
                  <a:pt x="1831340" y="1851541"/>
                </a:lnTo>
                <a:lnTo>
                  <a:pt x="1836420" y="1856621"/>
                </a:lnTo>
                <a:lnTo>
                  <a:pt x="1855821" y="1856621"/>
                </a:lnTo>
                <a:lnTo>
                  <a:pt x="1850743" y="1851541"/>
                </a:lnTo>
                <a:close/>
              </a:path>
              <a:path w="2400935" h="2401570">
                <a:moveTo>
                  <a:pt x="1844396" y="1845191"/>
                </a:moveTo>
                <a:lnTo>
                  <a:pt x="1824990" y="1845191"/>
                </a:lnTo>
                <a:lnTo>
                  <a:pt x="1830070" y="1850271"/>
                </a:lnTo>
                <a:lnTo>
                  <a:pt x="1849474" y="1850271"/>
                </a:lnTo>
                <a:lnTo>
                  <a:pt x="1844396" y="1845191"/>
                </a:lnTo>
                <a:close/>
              </a:path>
              <a:path w="2400935" h="2401570">
                <a:moveTo>
                  <a:pt x="1838049" y="1838841"/>
                </a:moveTo>
                <a:lnTo>
                  <a:pt x="1818639" y="1838841"/>
                </a:lnTo>
                <a:lnTo>
                  <a:pt x="1823720" y="1843921"/>
                </a:lnTo>
                <a:lnTo>
                  <a:pt x="1843127" y="1843921"/>
                </a:lnTo>
                <a:lnTo>
                  <a:pt x="1838049" y="1838841"/>
                </a:lnTo>
                <a:close/>
              </a:path>
              <a:path w="2400935" h="2401570">
                <a:moveTo>
                  <a:pt x="1831702" y="1832491"/>
                </a:moveTo>
                <a:lnTo>
                  <a:pt x="1812290" y="1832491"/>
                </a:lnTo>
                <a:lnTo>
                  <a:pt x="1817370" y="1837571"/>
                </a:lnTo>
                <a:lnTo>
                  <a:pt x="1836779" y="1837571"/>
                </a:lnTo>
                <a:lnTo>
                  <a:pt x="1831702" y="1832491"/>
                </a:lnTo>
                <a:close/>
              </a:path>
              <a:path w="2400935" h="2401570">
                <a:moveTo>
                  <a:pt x="1825354" y="1826141"/>
                </a:moveTo>
                <a:lnTo>
                  <a:pt x="1805940" y="1826141"/>
                </a:lnTo>
                <a:lnTo>
                  <a:pt x="1811020" y="1831221"/>
                </a:lnTo>
                <a:lnTo>
                  <a:pt x="1830432" y="1831221"/>
                </a:lnTo>
                <a:lnTo>
                  <a:pt x="1825354" y="1826141"/>
                </a:lnTo>
                <a:close/>
              </a:path>
              <a:path w="2400935" h="2401570">
                <a:moveTo>
                  <a:pt x="1819007" y="1819791"/>
                </a:moveTo>
                <a:lnTo>
                  <a:pt x="1799590" y="1819791"/>
                </a:lnTo>
                <a:lnTo>
                  <a:pt x="1804670" y="1824871"/>
                </a:lnTo>
                <a:lnTo>
                  <a:pt x="1824085" y="1824871"/>
                </a:lnTo>
                <a:lnTo>
                  <a:pt x="1819007" y="1819791"/>
                </a:lnTo>
                <a:close/>
              </a:path>
              <a:path w="2400935" h="2401570">
                <a:moveTo>
                  <a:pt x="1812660" y="1813441"/>
                </a:moveTo>
                <a:lnTo>
                  <a:pt x="1793240" y="1813441"/>
                </a:lnTo>
                <a:lnTo>
                  <a:pt x="1798320" y="1818521"/>
                </a:lnTo>
                <a:lnTo>
                  <a:pt x="1817738" y="1818521"/>
                </a:lnTo>
                <a:lnTo>
                  <a:pt x="1812660" y="1813441"/>
                </a:lnTo>
                <a:close/>
              </a:path>
              <a:path w="2400935" h="2401570">
                <a:moveTo>
                  <a:pt x="1806313" y="1807091"/>
                </a:moveTo>
                <a:lnTo>
                  <a:pt x="1786889" y="1807091"/>
                </a:lnTo>
                <a:lnTo>
                  <a:pt x="1791970" y="1812171"/>
                </a:lnTo>
                <a:lnTo>
                  <a:pt x="1811390" y="1812171"/>
                </a:lnTo>
                <a:lnTo>
                  <a:pt x="1806313" y="1807091"/>
                </a:lnTo>
                <a:close/>
              </a:path>
              <a:path w="2400935" h="2401570">
                <a:moveTo>
                  <a:pt x="1799965" y="1800741"/>
                </a:moveTo>
                <a:lnTo>
                  <a:pt x="1780540" y="1800741"/>
                </a:lnTo>
                <a:lnTo>
                  <a:pt x="1785620" y="1805821"/>
                </a:lnTo>
                <a:lnTo>
                  <a:pt x="1805043" y="1805821"/>
                </a:lnTo>
                <a:lnTo>
                  <a:pt x="1799965" y="1800741"/>
                </a:lnTo>
                <a:close/>
              </a:path>
              <a:path w="2400935" h="2401570">
                <a:moveTo>
                  <a:pt x="1591775" y="1592461"/>
                </a:moveTo>
                <a:lnTo>
                  <a:pt x="1572260" y="1592461"/>
                </a:lnTo>
                <a:lnTo>
                  <a:pt x="1779270" y="1799471"/>
                </a:lnTo>
                <a:lnTo>
                  <a:pt x="1798696" y="1799471"/>
                </a:lnTo>
                <a:lnTo>
                  <a:pt x="1591775" y="1592461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0" y="4471670"/>
            <a:ext cx="2381250" cy="2381250"/>
          </a:xfrm>
          <a:custGeom>
            <a:avLst/>
            <a:gdLst/>
            <a:ahLst/>
            <a:cxnLst/>
            <a:rect l="l" t="t" r="r" b="b"/>
            <a:pathLst>
              <a:path w="2381250" h="23812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81250" h="23812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81250" h="238125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81250" h="2381250">
                <a:moveTo>
                  <a:pt x="13970" y="13970"/>
                </a:moveTo>
                <a:lnTo>
                  <a:pt x="0" y="13970"/>
                </a:lnTo>
                <a:lnTo>
                  <a:pt x="0" y="19050"/>
                </a:lnTo>
                <a:lnTo>
                  <a:pt x="1269" y="20319"/>
                </a:lnTo>
                <a:lnTo>
                  <a:pt x="20320" y="20319"/>
                </a:lnTo>
                <a:lnTo>
                  <a:pt x="13970" y="13970"/>
                </a:lnTo>
                <a:close/>
              </a:path>
              <a:path w="2381250" h="2381250">
                <a:moveTo>
                  <a:pt x="20320" y="20320"/>
                </a:moveTo>
                <a:lnTo>
                  <a:pt x="1270" y="20320"/>
                </a:lnTo>
                <a:lnTo>
                  <a:pt x="7619" y="26669"/>
                </a:lnTo>
                <a:lnTo>
                  <a:pt x="26669" y="26669"/>
                </a:lnTo>
                <a:lnTo>
                  <a:pt x="20320" y="20320"/>
                </a:lnTo>
                <a:close/>
              </a:path>
              <a:path w="2381250" h="2381250">
                <a:moveTo>
                  <a:pt x="26670" y="26670"/>
                </a:moveTo>
                <a:lnTo>
                  <a:pt x="7620" y="26670"/>
                </a:lnTo>
                <a:lnTo>
                  <a:pt x="13969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81250" h="2381250">
                <a:moveTo>
                  <a:pt x="33020" y="33020"/>
                </a:moveTo>
                <a:lnTo>
                  <a:pt x="13970" y="33020"/>
                </a:lnTo>
                <a:lnTo>
                  <a:pt x="20319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81250" h="2381250">
                <a:moveTo>
                  <a:pt x="39370" y="39370"/>
                </a:moveTo>
                <a:lnTo>
                  <a:pt x="20320" y="39370"/>
                </a:lnTo>
                <a:lnTo>
                  <a:pt x="26669" y="45719"/>
                </a:lnTo>
                <a:lnTo>
                  <a:pt x="45719" y="45719"/>
                </a:lnTo>
                <a:lnTo>
                  <a:pt x="39370" y="39370"/>
                </a:lnTo>
                <a:close/>
              </a:path>
              <a:path w="2381250" h="2381250">
                <a:moveTo>
                  <a:pt x="45719" y="45719"/>
                </a:moveTo>
                <a:lnTo>
                  <a:pt x="26669" y="45719"/>
                </a:lnTo>
                <a:lnTo>
                  <a:pt x="33020" y="52070"/>
                </a:lnTo>
                <a:lnTo>
                  <a:pt x="52070" y="52070"/>
                </a:lnTo>
                <a:lnTo>
                  <a:pt x="45719" y="45719"/>
                </a:lnTo>
                <a:close/>
              </a:path>
              <a:path w="2381250" h="238125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81250" h="2381250">
                <a:moveTo>
                  <a:pt x="64770" y="64770"/>
                </a:moveTo>
                <a:lnTo>
                  <a:pt x="45720" y="64770"/>
                </a:lnTo>
                <a:lnTo>
                  <a:pt x="52069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81250" h="2381250">
                <a:moveTo>
                  <a:pt x="71120" y="71120"/>
                </a:moveTo>
                <a:lnTo>
                  <a:pt x="52070" y="71120"/>
                </a:lnTo>
                <a:lnTo>
                  <a:pt x="64769" y="83819"/>
                </a:lnTo>
                <a:lnTo>
                  <a:pt x="83820" y="83819"/>
                </a:lnTo>
                <a:lnTo>
                  <a:pt x="71120" y="71120"/>
                </a:lnTo>
                <a:close/>
              </a:path>
              <a:path w="2381250" h="238125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81250" h="238125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81250" h="2381250">
                <a:moveTo>
                  <a:pt x="102870" y="102870"/>
                </a:moveTo>
                <a:lnTo>
                  <a:pt x="83820" y="102870"/>
                </a:lnTo>
                <a:lnTo>
                  <a:pt x="96519" y="115569"/>
                </a:lnTo>
                <a:lnTo>
                  <a:pt x="115570" y="115569"/>
                </a:lnTo>
                <a:lnTo>
                  <a:pt x="102870" y="102870"/>
                </a:lnTo>
                <a:close/>
              </a:path>
              <a:path w="2381250" h="2381250">
                <a:moveTo>
                  <a:pt x="115570" y="115570"/>
                </a:moveTo>
                <a:lnTo>
                  <a:pt x="96520" y="115570"/>
                </a:lnTo>
                <a:lnTo>
                  <a:pt x="10286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81250" h="238125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81250" h="238125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81250" h="238125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81250" h="238125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81250" h="2381250">
                <a:moveTo>
                  <a:pt x="147320" y="147320"/>
                </a:moveTo>
                <a:lnTo>
                  <a:pt x="128270" y="147320"/>
                </a:lnTo>
                <a:lnTo>
                  <a:pt x="134619" y="153669"/>
                </a:lnTo>
                <a:lnTo>
                  <a:pt x="153669" y="153669"/>
                </a:lnTo>
                <a:lnTo>
                  <a:pt x="147320" y="147320"/>
                </a:lnTo>
                <a:close/>
              </a:path>
              <a:path w="2381250" h="238125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81250" h="238125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81250" h="238125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81250" h="238125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81250" h="238125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81250" h="2381250">
                <a:moveTo>
                  <a:pt x="185420" y="185420"/>
                </a:moveTo>
                <a:lnTo>
                  <a:pt x="166370" y="185420"/>
                </a:lnTo>
                <a:lnTo>
                  <a:pt x="17271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81250" h="2381250">
                <a:moveTo>
                  <a:pt x="191770" y="191770"/>
                </a:moveTo>
                <a:lnTo>
                  <a:pt x="172720" y="191770"/>
                </a:lnTo>
                <a:lnTo>
                  <a:pt x="179069" y="198119"/>
                </a:lnTo>
                <a:lnTo>
                  <a:pt x="198119" y="198119"/>
                </a:lnTo>
                <a:lnTo>
                  <a:pt x="191770" y="191770"/>
                </a:lnTo>
                <a:close/>
              </a:path>
              <a:path w="2381250" h="2381250">
                <a:moveTo>
                  <a:pt x="198120" y="198120"/>
                </a:moveTo>
                <a:lnTo>
                  <a:pt x="179070" y="1981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98120" y="198120"/>
                </a:lnTo>
                <a:close/>
              </a:path>
              <a:path w="2381250" h="2381250">
                <a:moveTo>
                  <a:pt x="204470" y="204470"/>
                </a:moveTo>
                <a:lnTo>
                  <a:pt x="185420" y="204470"/>
                </a:lnTo>
                <a:lnTo>
                  <a:pt x="204469" y="223519"/>
                </a:lnTo>
                <a:lnTo>
                  <a:pt x="223519" y="223519"/>
                </a:lnTo>
                <a:lnTo>
                  <a:pt x="204470" y="204470"/>
                </a:lnTo>
                <a:close/>
              </a:path>
              <a:path w="2381250" h="2381250">
                <a:moveTo>
                  <a:pt x="223520" y="223520"/>
                </a:moveTo>
                <a:lnTo>
                  <a:pt x="204470" y="223520"/>
                </a:lnTo>
                <a:lnTo>
                  <a:pt x="217169" y="236219"/>
                </a:lnTo>
                <a:lnTo>
                  <a:pt x="236219" y="236219"/>
                </a:lnTo>
                <a:lnTo>
                  <a:pt x="223520" y="223520"/>
                </a:lnTo>
                <a:close/>
              </a:path>
              <a:path w="2381250" h="2381250">
                <a:moveTo>
                  <a:pt x="236220" y="236220"/>
                </a:moveTo>
                <a:lnTo>
                  <a:pt x="217170" y="236220"/>
                </a:lnTo>
                <a:lnTo>
                  <a:pt x="248919" y="267969"/>
                </a:lnTo>
                <a:lnTo>
                  <a:pt x="267969" y="267969"/>
                </a:lnTo>
                <a:lnTo>
                  <a:pt x="236220" y="236220"/>
                </a:lnTo>
                <a:close/>
              </a:path>
              <a:path w="2381250" h="2381250">
                <a:moveTo>
                  <a:pt x="267970" y="267970"/>
                </a:moveTo>
                <a:lnTo>
                  <a:pt x="248920" y="267970"/>
                </a:lnTo>
                <a:lnTo>
                  <a:pt x="255269" y="274319"/>
                </a:lnTo>
                <a:lnTo>
                  <a:pt x="274319" y="274319"/>
                </a:lnTo>
                <a:lnTo>
                  <a:pt x="267970" y="267970"/>
                </a:lnTo>
                <a:close/>
              </a:path>
              <a:path w="2381250" h="2381250">
                <a:moveTo>
                  <a:pt x="274320" y="274320"/>
                </a:moveTo>
                <a:lnTo>
                  <a:pt x="255270" y="27432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74320" y="274320"/>
                </a:lnTo>
                <a:close/>
              </a:path>
              <a:path w="2381250" h="238125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81250" h="238125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81250" h="238125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81250" h="238125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81250" h="238125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81250" h="238125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81250" h="238125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69" y="344169"/>
                </a:lnTo>
                <a:lnTo>
                  <a:pt x="337820" y="337820"/>
                </a:lnTo>
                <a:close/>
              </a:path>
              <a:path w="2381250" h="238125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81250" h="238125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81250" h="238125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81250" h="238125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81250" h="238125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81250" h="238125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81250" h="238125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81250" h="2381250">
                <a:moveTo>
                  <a:pt x="388620" y="388620"/>
                </a:moveTo>
                <a:lnTo>
                  <a:pt x="369570" y="388620"/>
                </a:lnTo>
                <a:lnTo>
                  <a:pt x="375919" y="394969"/>
                </a:lnTo>
                <a:lnTo>
                  <a:pt x="394969" y="394969"/>
                </a:lnTo>
                <a:lnTo>
                  <a:pt x="388620" y="388620"/>
                </a:lnTo>
                <a:close/>
              </a:path>
              <a:path w="2381250" h="238125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81250" h="238125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81250" h="238125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81250" h="238125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70" y="420369"/>
                </a:lnTo>
                <a:lnTo>
                  <a:pt x="414020" y="414020"/>
                </a:lnTo>
                <a:close/>
              </a:path>
              <a:path w="2381250" h="2381250">
                <a:moveTo>
                  <a:pt x="420370" y="420370"/>
                </a:moveTo>
                <a:lnTo>
                  <a:pt x="401320" y="420370"/>
                </a:lnTo>
                <a:lnTo>
                  <a:pt x="407669" y="426719"/>
                </a:lnTo>
                <a:lnTo>
                  <a:pt x="426719" y="426719"/>
                </a:lnTo>
                <a:lnTo>
                  <a:pt x="420370" y="420370"/>
                </a:lnTo>
                <a:close/>
              </a:path>
              <a:path w="2381250" h="2381250">
                <a:moveTo>
                  <a:pt x="426720" y="426720"/>
                </a:moveTo>
                <a:lnTo>
                  <a:pt x="407670" y="42672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6720" y="426720"/>
                </a:lnTo>
                <a:close/>
              </a:path>
              <a:path w="2381250" h="238125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81250" h="238125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81250" h="238125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81250" h="238125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81250" h="2381250">
                <a:moveTo>
                  <a:pt x="458470" y="458470"/>
                </a:moveTo>
                <a:lnTo>
                  <a:pt x="439420" y="458470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70"/>
                </a:lnTo>
                <a:close/>
              </a:path>
              <a:path w="2381250" h="238125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70" y="471169"/>
                </a:lnTo>
                <a:lnTo>
                  <a:pt x="464820" y="464820"/>
                </a:lnTo>
                <a:close/>
              </a:path>
              <a:path w="2381250" h="238125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81250" h="238125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81250" h="238125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81250" h="238125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81250" h="238125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81250" h="2381250">
                <a:moveTo>
                  <a:pt x="509270" y="509270"/>
                </a:moveTo>
                <a:lnTo>
                  <a:pt x="490220" y="509270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70"/>
                </a:lnTo>
                <a:close/>
              </a:path>
              <a:path w="2381250" h="238125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81250" h="238125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81250" h="238125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81250" h="238125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81250" h="238125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81250" h="238125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81250" h="238125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81250" h="238125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81250" h="238125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81250" h="238125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81250" h="2381250">
                <a:moveTo>
                  <a:pt x="579120" y="579120"/>
                </a:moveTo>
                <a:lnTo>
                  <a:pt x="560070" y="579120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20"/>
                </a:lnTo>
                <a:close/>
              </a:path>
              <a:path w="2381250" h="238125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81250" h="2381250">
                <a:moveTo>
                  <a:pt x="591820" y="591820"/>
                </a:moveTo>
                <a:lnTo>
                  <a:pt x="572770" y="59182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1820" y="591820"/>
                </a:lnTo>
                <a:close/>
              </a:path>
              <a:path w="2381250" h="238125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81250" h="238125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81250" h="238125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81250" h="238125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81250" h="238125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81250" h="2381250">
                <a:moveTo>
                  <a:pt x="636270" y="636270"/>
                </a:moveTo>
                <a:lnTo>
                  <a:pt x="617220" y="636270"/>
                </a:lnTo>
                <a:lnTo>
                  <a:pt x="623569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81250" h="238125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81250" h="238125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81250" h="2381250">
                <a:moveTo>
                  <a:pt x="655320" y="655320"/>
                </a:moveTo>
                <a:lnTo>
                  <a:pt x="636270" y="65532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55320" y="655320"/>
                </a:lnTo>
                <a:close/>
              </a:path>
              <a:path w="2381250" h="2381250">
                <a:moveTo>
                  <a:pt x="668020" y="668020"/>
                </a:moveTo>
                <a:lnTo>
                  <a:pt x="648970" y="668020"/>
                </a:lnTo>
                <a:lnTo>
                  <a:pt x="655319" y="674369"/>
                </a:lnTo>
                <a:lnTo>
                  <a:pt x="674369" y="674369"/>
                </a:lnTo>
                <a:lnTo>
                  <a:pt x="668020" y="668020"/>
                </a:lnTo>
                <a:close/>
              </a:path>
              <a:path w="2381250" h="2381250">
                <a:moveTo>
                  <a:pt x="674370" y="674370"/>
                </a:moveTo>
                <a:lnTo>
                  <a:pt x="655320" y="674370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81250" h="238125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81250" h="238125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81250" h="238125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81250" h="238125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81250" h="2381250">
                <a:moveTo>
                  <a:pt x="706120" y="706119"/>
                </a:moveTo>
                <a:lnTo>
                  <a:pt x="687069" y="706119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19"/>
                </a:lnTo>
                <a:close/>
              </a:path>
              <a:path w="2381250" h="238125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81250" h="238125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81250" h="238125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19" y="731519"/>
                </a:lnTo>
                <a:lnTo>
                  <a:pt x="725170" y="725170"/>
                </a:lnTo>
                <a:close/>
              </a:path>
              <a:path w="2381250" h="238125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81250" h="2381250">
                <a:moveTo>
                  <a:pt x="737870" y="737870"/>
                </a:moveTo>
                <a:lnTo>
                  <a:pt x="718820" y="737870"/>
                </a:lnTo>
                <a:lnTo>
                  <a:pt x="731519" y="750569"/>
                </a:lnTo>
                <a:lnTo>
                  <a:pt x="750569" y="750569"/>
                </a:lnTo>
                <a:lnTo>
                  <a:pt x="737870" y="737870"/>
                </a:lnTo>
                <a:close/>
              </a:path>
              <a:path w="2381250" h="2381250">
                <a:moveTo>
                  <a:pt x="750570" y="750570"/>
                </a:moveTo>
                <a:lnTo>
                  <a:pt x="731520" y="750570"/>
                </a:lnTo>
                <a:lnTo>
                  <a:pt x="737869" y="756919"/>
                </a:lnTo>
                <a:lnTo>
                  <a:pt x="756919" y="756919"/>
                </a:lnTo>
                <a:lnTo>
                  <a:pt x="750570" y="750570"/>
                </a:lnTo>
                <a:close/>
              </a:path>
              <a:path w="2381250" h="2381250">
                <a:moveTo>
                  <a:pt x="756920" y="756920"/>
                </a:moveTo>
                <a:lnTo>
                  <a:pt x="737870" y="756920"/>
                </a:lnTo>
                <a:lnTo>
                  <a:pt x="800099" y="819149"/>
                </a:lnTo>
                <a:lnTo>
                  <a:pt x="819150" y="819149"/>
                </a:lnTo>
                <a:lnTo>
                  <a:pt x="756920" y="756920"/>
                </a:lnTo>
                <a:close/>
              </a:path>
              <a:path w="2381250" h="238125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81250" h="2381250">
                <a:moveTo>
                  <a:pt x="850900" y="850900"/>
                </a:moveTo>
                <a:lnTo>
                  <a:pt x="831850" y="850900"/>
                </a:lnTo>
                <a:lnTo>
                  <a:pt x="888999" y="908049"/>
                </a:lnTo>
                <a:lnTo>
                  <a:pt x="908049" y="908049"/>
                </a:lnTo>
                <a:lnTo>
                  <a:pt x="850900" y="850900"/>
                </a:lnTo>
                <a:close/>
              </a:path>
              <a:path w="2381250" h="2381250">
                <a:moveTo>
                  <a:pt x="908050" y="908050"/>
                </a:moveTo>
                <a:lnTo>
                  <a:pt x="889000" y="908050"/>
                </a:lnTo>
                <a:lnTo>
                  <a:pt x="89153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81250" h="2381250">
                <a:moveTo>
                  <a:pt x="910590" y="910590"/>
                </a:moveTo>
                <a:lnTo>
                  <a:pt x="891540" y="910590"/>
                </a:lnTo>
                <a:lnTo>
                  <a:pt x="897890" y="916939"/>
                </a:lnTo>
                <a:lnTo>
                  <a:pt x="916939" y="916939"/>
                </a:lnTo>
                <a:lnTo>
                  <a:pt x="910590" y="910590"/>
                </a:lnTo>
                <a:close/>
              </a:path>
              <a:path w="2381250" h="2381250">
                <a:moveTo>
                  <a:pt x="916940" y="916940"/>
                </a:moveTo>
                <a:lnTo>
                  <a:pt x="897890" y="916940"/>
                </a:lnTo>
                <a:lnTo>
                  <a:pt x="904239" y="923289"/>
                </a:lnTo>
                <a:lnTo>
                  <a:pt x="923289" y="923289"/>
                </a:lnTo>
                <a:lnTo>
                  <a:pt x="916940" y="916940"/>
                </a:lnTo>
                <a:close/>
              </a:path>
              <a:path w="2381250" h="2381250">
                <a:moveTo>
                  <a:pt x="923290" y="923289"/>
                </a:moveTo>
                <a:lnTo>
                  <a:pt x="904240" y="923289"/>
                </a:lnTo>
                <a:lnTo>
                  <a:pt x="910589" y="929639"/>
                </a:lnTo>
                <a:lnTo>
                  <a:pt x="929639" y="929639"/>
                </a:lnTo>
                <a:lnTo>
                  <a:pt x="923290" y="923289"/>
                </a:lnTo>
                <a:close/>
              </a:path>
              <a:path w="2381250" h="2381250">
                <a:moveTo>
                  <a:pt x="929640" y="929639"/>
                </a:moveTo>
                <a:lnTo>
                  <a:pt x="910590" y="929639"/>
                </a:lnTo>
                <a:lnTo>
                  <a:pt x="914400" y="933449"/>
                </a:lnTo>
                <a:lnTo>
                  <a:pt x="933449" y="933449"/>
                </a:lnTo>
                <a:lnTo>
                  <a:pt x="929640" y="929639"/>
                </a:lnTo>
                <a:close/>
              </a:path>
              <a:path w="2381250" h="2381250">
                <a:moveTo>
                  <a:pt x="933450" y="933450"/>
                </a:moveTo>
                <a:lnTo>
                  <a:pt x="914400" y="933450"/>
                </a:lnTo>
                <a:lnTo>
                  <a:pt x="916939" y="935989"/>
                </a:lnTo>
                <a:lnTo>
                  <a:pt x="935989" y="935989"/>
                </a:lnTo>
                <a:lnTo>
                  <a:pt x="933450" y="933450"/>
                </a:lnTo>
                <a:close/>
              </a:path>
              <a:path w="2381250" h="2381250">
                <a:moveTo>
                  <a:pt x="935990" y="935989"/>
                </a:moveTo>
                <a:lnTo>
                  <a:pt x="916940" y="935989"/>
                </a:lnTo>
                <a:lnTo>
                  <a:pt x="920749" y="939799"/>
                </a:lnTo>
                <a:lnTo>
                  <a:pt x="939799" y="939799"/>
                </a:lnTo>
                <a:lnTo>
                  <a:pt x="935990" y="935989"/>
                </a:lnTo>
                <a:close/>
              </a:path>
              <a:path w="2381250" h="2381250">
                <a:moveTo>
                  <a:pt x="939800" y="939800"/>
                </a:moveTo>
                <a:lnTo>
                  <a:pt x="920750" y="939800"/>
                </a:lnTo>
                <a:lnTo>
                  <a:pt x="923290" y="942339"/>
                </a:lnTo>
                <a:lnTo>
                  <a:pt x="942339" y="942339"/>
                </a:lnTo>
                <a:lnTo>
                  <a:pt x="939800" y="939800"/>
                </a:lnTo>
                <a:close/>
              </a:path>
              <a:path w="2381250" h="2381250">
                <a:moveTo>
                  <a:pt x="942340" y="942340"/>
                </a:moveTo>
                <a:lnTo>
                  <a:pt x="923290" y="942340"/>
                </a:lnTo>
                <a:lnTo>
                  <a:pt x="927100" y="946149"/>
                </a:lnTo>
                <a:lnTo>
                  <a:pt x="946149" y="946149"/>
                </a:lnTo>
                <a:lnTo>
                  <a:pt x="942340" y="942340"/>
                </a:lnTo>
                <a:close/>
              </a:path>
              <a:path w="2381250" h="2381250">
                <a:moveTo>
                  <a:pt x="946150" y="946150"/>
                </a:moveTo>
                <a:lnTo>
                  <a:pt x="927100" y="946150"/>
                </a:lnTo>
                <a:lnTo>
                  <a:pt x="929639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81250" h="2381250">
                <a:moveTo>
                  <a:pt x="948690" y="948690"/>
                </a:moveTo>
                <a:lnTo>
                  <a:pt x="929640" y="948690"/>
                </a:lnTo>
                <a:lnTo>
                  <a:pt x="935989" y="955039"/>
                </a:lnTo>
                <a:lnTo>
                  <a:pt x="955039" y="955039"/>
                </a:lnTo>
                <a:lnTo>
                  <a:pt x="948690" y="948690"/>
                </a:lnTo>
                <a:close/>
              </a:path>
              <a:path w="2381250" h="2381250">
                <a:moveTo>
                  <a:pt x="955040" y="955040"/>
                </a:moveTo>
                <a:lnTo>
                  <a:pt x="935990" y="95504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55040" y="955040"/>
                </a:lnTo>
                <a:close/>
              </a:path>
              <a:path w="2381250" h="2381250">
                <a:moveTo>
                  <a:pt x="965200" y="965200"/>
                </a:moveTo>
                <a:lnTo>
                  <a:pt x="946150" y="965200"/>
                </a:lnTo>
                <a:lnTo>
                  <a:pt x="952499" y="971549"/>
                </a:lnTo>
                <a:lnTo>
                  <a:pt x="971549" y="971549"/>
                </a:lnTo>
                <a:lnTo>
                  <a:pt x="965200" y="965200"/>
                </a:lnTo>
                <a:close/>
              </a:path>
              <a:path w="2381250" h="2381250">
                <a:moveTo>
                  <a:pt x="971550" y="971550"/>
                </a:moveTo>
                <a:lnTo>
                  <a:pt x="952500" y="971550"/>
                </a:lnTo>
                <a:lnTo>
                  <a:pt x="958849" y="977899"/>
                </a:lnTo>
                <a:lnTo>
                  <a:pt x="977899" y="977899"/>
                </a:lnTo>
                <a:lnTo>
                  <a:pt x="971550" y="971550"/>
                </a:lnTo>
                <a:close/>
              </a:path>
              <a:path w="2381250" h="2381250">
                <a:moveTo>
                  <a:pt x="977900" y="977900"/>
                </a:moveTo>
                <a:lnTo>
                  <a:pt x="958850" y="977900"/>
                </a:lnTo>
                <a:lnTo>
                  <a:pt x="961389" y="980439"/>
                </a:lnTo>
                <a:lnTo>
                  <a:pt x="980439" y="980439"/>
                </a:lnTo>
                <a:lnTo>
                  <a:pt x="977900" y="977900"/>
                </a:lnTo>
                <a:close/>
              </a:path>
              <a:path w="2381250" h="2381250">
                <a:moveTo>
                  <a:pt x="980440" y="980439"/>
                </a:moveTo>
                <a:lnTo>
                  <a:pt x="961389" y="980439"/>
                </a:lnTo>
                <a:lnTo>
                  <a:pt x="967739" y="986789"/>
                </a:lnTo>
                <a:lnTo>
                  <a:pt x="986790" y="986789"/>
                </a:lnTo>
                <a:lnTo>
                  <a:pt x="980440" y="980439"/>
                </a:lnTo>
                <a:close/>
              </a:path>
              <a:path w="2381250" h="2381250">
                <a:moveTo>
                  <a:pt x="986790" y="986790"/>
                </a:moveTo>
                <a:lnTo>
                  <a:pt x="967740" y="986790"/>
                </a:lnTo>
                <a:lnTo>
                  <a:pt x="971549" y="990599"/>
                </a:lnTo>
                <a:lnTo>
                  <a:pt x="990599" y="990599"/>
                </a:lnTo>
                <a:lnTo>
                  <a:pt x="986790" y="986790"/>
                </a:lnTo>
                <a:close/>
              </a:path>
              <a:path w="2381250" h="2381250">
                <a:moveTo>
                  <a:pt x="990600" y="990600"/>
                </a:moveTo>
                <a:lnTo>
                  <a:pt x="971550" y="990600"/>
                </a:lnTo>
                <a:lnTo>
                  <a:pt x="977900" y="996949"/>
                </a:lnTo>
                <a:lnTo>
                  <a:pt x="996949" y="996949"/>
                </a:lnTo>
                <a:lnTo>
                  <a:pt x="990600" y="990600"/>
                </a:lnTo>
                <a:close/>
              </a:path>
              <a:path w="2381250" h="2381250">
                <a:moveTo>
                  <a:pt x="996950" y="996950"/>
                </a:moveTo>
                <a:lnTo>
                  <a:pt x="977900" y="996950"/>
                </a:lnTo>
                <a:lnTo>
                  <a:pt x="980440" y="999489"/>
                </a:lnTo>
                <a:lnTo>
                  <a:pt x="999489" y="999489"/>
                </a:lnTo>
                <a:lnTo>
                  <a:pt x="996950" y="996950"/>
                </a:lnTo>
                <a:close/>
              </a:path>
              <a:path w="2381250" h="2381250">
                <a:moveTo>
                  <a:pt x="999490" y="999489"/>
                </a:moveTo>
                <a:lnTo>
                  <a:pt x="980440" y="99948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9490" y="999489"/>
                </a:lnTo>
                <a:close/>
              </a:path>
              <a:path w="2381250" h="2381250">
                <a:moveTo>
                  <a:pt x="1003300" y="1003300"/>
                </a:moveTo>
                <a:lnTo>
                  <a:pt x="984250" y="1003300"/>
                </a:lnTo>
                <a:lnTo>
                  <a:pt x="986789" y="1005839"/>
                </a:lnTo>
                <a:lnTo>
                  <a:pt x="1005839" y="1005839"/>
                </a:lnTo>
                <a:lnTo>
                  <a:pt x="1003300" y="1003300"/>
                </a:lnTo>
                <a:close/>
              </a:path>
              <a:path w="2381250" h="2381250">
                <a:moveTo>
                  <a:pt x="1005840" y="1005840"/>
                </a:moveTo>
                <a:lnTo>
                  <a:pt x="986790" y="100584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5840" y="1005840"/>
                </a:lnTo>
                <a:close/>
              </a:path>
              <a:path w="2381250" h="2381250">
                <a:moveTo>
                  <a:pt x="1009649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49" y="1009649"/>
                </a:lnTo>
                <a:close/>
              </a:path>
              <a:path w="2381250" h="2381250">
                <a:moveTo>
                  <a:pt x="1012190" y="1012189"/>
                </a:moveTo>
                <a:lnTo>
                  <a:pt x="993140" y="101218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12190" y="1012189"/>
                </a:lnTo>
                <a:close/>
              </a:path>
              <a:path w="2381250" h="2381250">
                <a:moveTo>
                  <a:pt x="1022350" y="1022350"/>
                </a:moveTo>
                <a:lnTo>
                  <a:pt x="1003300" y="1022350"/>
                </a:lnTo>
                <a:lnTo>
                  <a:pt x="1012189" y="1031239"/>
                </a:lnTo>
                <a:lnTo>
                  <a:pt x="1031239" y="1031239"/>
                </a:lnTo>
                <a:lnTo>
                  <a:pt x="1022350" y="1022350"/>
                </a:lnTo>
                <a:close/>
              </a:path>
              <a:path w="2381250" h="2381250">
                <a:moveTo>
                  <a:pt x="1031240" y="1031240"/>
                </a:moveTo>
                <a:lnTo>
                  <a:pt x="1012190" y="1031240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1240" y="1031240"/>
                </a:lnTo>
                <a:close/>
              </a:path>
              <a:path w="2381250" h="2381250">
                <a:moveTo>
                  <a:pt x="1035050" y="1035050"/>
                </a:moveTo>
                <a:lnTo>
                  <a:pt x="1016000" y="1035050"/>
                </a:lnTo>
                <a:lnTo>
                  <a:pt x="1018539" y="1037589"/>
                </a:lnTo>
                <a:lnTo>
                  <a:pt x="1037590" y="1037589"/>
                </a:lnTo>
                <a:lnTo>
                  <a:pt x="1035050" y="1035050"/>
                </a:lnTo>
                <a:close/>
              </a:path>
              <a:path w="2381250" h="2381250">
                <a:moveTo>
                  <a:pt x="1037590" y="1037590"/>
                </a:moveTo>
                <a:lnTo>
                  <a:pt x="1018540" y="1037590"/>
                </a:lnTo>
                <a:lnTo>
                  <a:pt x="1024889" y="1043939"/>
                </a:lnTo>
                <a:lnTo>
                  <a:pt x="1043940" y="1043939"/>
                </a:lnTo>
                <a:lnTo>
                  <a:pt x="1037590" y="1037590"/>
                </a:lnTo>
                <a:close/>
              </a:path>
              <a:path w="2381250" h="2381250">
                <a:moveTo>
                  <a:pt x="1043940" y="1043940"/>
                </a:moveTo>
                <a:lnTo>
                  <a:pt x="1024890" y="1043940"/>
                </a:lnTo>
                <a:lnTo>
                  <a:pt x="1047749" y="1066799"/>
                </a:lnTo>
                <a:lnTo>
                  <a:pt x="1066799" y="1066799"/>
                </a:lnTo>
                <a:lnTo>
                  <a:pt x="1043940" y="1043940"/>
                </a:lnTo>
                <a:close/>
              </a:path>
              <a:path w="2381250" h="2381250">
                <a:moveTo>
                  <a:pt x="1066800" y="1066800"/>
                </a:moveTo>
                <a:lnTo>
                  <a:pt x="1047750" y="1066800"/>
                </a:lnTo>
                <a:lnTo>
                  <a:pt x="1101089" y="1120139"/>
                </a:lnTo>
                <a:lnTo>
                  <a:pt x="1120139" y="1120139"/>
                </a:lnTo>
                <a:lnTo>
                  <a:pt x="1066800" y="1066800"/>
                </a:lnTo>
                <a:close/>
              </a:path>
              <a:path w="2381250" h="2381250">
                <a:moveTo>
                  <a:pt x="1120140" y="1120139"/>
                </a:moveTo>
                <a:lnTo>
                  <a:pt x="1101090" y="1120139"/>
                </a:lnTo>
                <a:lnTo>
                  <a:pt x="1111249" y="1130299"/>
                </a:lnTo>
                <a:lnTo>
                  <a:pt x="1130299" y="1130299"/>
                </a:lnTo>
                <a:lnTo>
                  <a:pt x="1120140" y="1120139"/>
                </a:lnTo>
                <a:close/>
              </a:path>
              <a:path w="2381250" h="2381250">
                <a:moveTo>
                  <a:pt x="1130299" y="1130299"/>
                </a:moveTo>
                <a:lnTo>
                  <a:pt x="1111249" y="1130299"/>
                </a:lnTo>
                <a:lnTo>
                  <a:pt x="1117599" y="1136649"/>
                </a:lnTo>
                <a:lnTo>
                  <a:pt x="1136649" y="1136649"/>
                </a:lnTo>
                <a:lnTo>
                  <a:pt x="1130299" y="1130299"/>
                </a:lnTo>
                <a:close/>
              </a:path>
              <a:path w="2381250" h="2381250">
                <a:moveTo>
                  <a:pt x="1136650" y="1136650"/>
                </a:moveTo>
                <a:lnTo>
                  <a:pt x="1117600" y="1136650"/>
                </a:lnTo>
                <a:lnTo>
                  <a:pt x="1132839" y="1151889"/>
                </a:lnTo>
                <a:lnTo>
                  <a:pt x="1151889" y="1151889"/>
                </a:lnTo>
                <a:lnTo>
                  <a:pt x="1136650" y="1136650"/>
                </a:lnTo>
                <a:close/>
              </a:path>
              <a:path w="2381250" h="2381250">
                <a:moveTo>
                  <a:pt x="1151890" y="1151890"/>
                </a:moveTo>
                <a:lnTo>
                  <a:pt x="1132840" y="1151890"/>
                </a:lnTo>
                <a:lnTo>
                  <a:pt x="1149349" y="1168399"/>
                </a:lnTo>
                <a:lnTo>
                  <a:pt x="1168399" y="1168399"/>
                </a:lnTo>
                <a:lnTo>
                  <a:pt x="1151890" y="1151890"/>
                </a:lnTo>
                <a:close/>
              </a:path>
              <a:path w="2381250" h="2381250">
                <a:moveTo>
                  <a:pt x="1168400" y="1168400"/>
                </a:moveTo>
                <a:lnTo>
                  <a:pt x="1149350" y="1168400"/>
                </a:lnTo>
                <a:lnTo>
                  <a:pt x="1170939" y="1189989"/>
                </a:lnTo>
                <a:lnTo>
                  <a:pt x="1189989" y="1189989"/>
                </a:lnTo>
                <a:lnTo>
                  <a:pt x="1168400" y="1168400"/>
                </a:lnTo>
                <a:close/>
              </a:path>
              <a:path w="2381250" h="2381250">
                <a:moveTo>
                  <a:pt x="1189990" y="1189990"/>
                </a:moveTo>
                <a:lnTo>
                  <a:pt x="1170940" y="1189990"/>
                </a:lnTo>
                <a:lnTo>
                  <a:pt x="1183639" y="1202689"/>
                </a:lnTo>
                <a:lnTo>
                  <a:pt x="1202689" y="1202689"/>
                </a:lnTo>
                <a:lnTo>
                  <a:pt x="1189990" y="1189990"/>
                </a:lnTo>
                <a:close/>
              </a:path>
              <a:path w="2381250" h="2381250">
                <a:moveTo>
                  <a:pt x="1202690" y="1202690"/>
                </a:moveTo>
                <a:lnTo>
                  <a:pt x="1183640" y="1202690"/>
                </a:lnTo>
                <a:lnTo>
                  <a:pt x="1202689" y="1221739"/>
                </a:lnTo>
                <a:lnTo>
                  <a:pt x="1221739" y="1221739"/>
                </a:lnTo>
                <a:lnTo>
                  <a:pt x="1202690" y="1202690"/>
                </a:lnTo>
                <a:close/>
              </a:path>
              <a:path w="2381250" h="2381250">
                <a:moveTo>
                  <a:pt x="1221740" y="1221739"/>
                </a:moveTo>
                <a:lnTo>
                  <a:pt x="1202690" y="12217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221740" y="1221739"/>
                </a:lnTo>
                <a:close/>
              </a:path>
              <a:path w="2381250" h="238125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81250" h="2381250">
                <a:moveTo>
                  <a:pt x="1231900" y="1231900"/>
                </a:moveTo>
                <a:lnTo>
                  <a:pt x="1212850" y="1231900"/>
                </a:lnTo>
                <a:lnTo>
                  <a:pt x="1215390" y="1234439"/>
                </a:lnTo>
                <a:lnTo>
                  <a:pt x="1234440" y="1234439"/>
                </a:lnTo>
                <a:lnTo>
                  <a:pt x="1231900" y="1231900"/>
                </a:lnTo>
                <a:close/>
              </a:path>
              <a:path w="2381250" h="2381250">
                <a:moveTo>
                  <a:pt x="1234440" y="1234440"/>
                </a:moveTo>
                <a:lnTo>
                  <a:pt x="1215390" y="1234440"/>
                </a:lnTo>
                <a:lnTo>
                  <a:pt x="1247140" y="1266190"/>
                </a:lnTo>
                <a:lnTo>
                  <a:pt x="1266190" y="1266190"/>
                </a:lnTo>
                <a:lnTo>
                  <a:pt x="1234440" y="1234440"/>
                </a:lnTo>
                <a:close/>
              </a:path>
              <a:path w="2381250" h="2381250">
                <a:moveTo>
                  <a:pt x="1266190" y="1266190"/>
                </a:moveTo>
                <a:lnTo>
                  <a:pt x="1247140" y="1266190"/>
                </a:lnTo>
                <a:lnTo>
                  <a:pt x="1272539" y="1291589"/>
                </a:lnTo>
                <a:lnTo>
                  <a:pt x="1291589" y="1291589"/>
                </a:lnTo>
                <a:lnTo>
                  <a:pt x="1266190" y="1266190"/>
                </a:lnTo>
                <a:close/>
              </a:path>
              <a:path w="2381250" h="2381250">
                <a:moveTo>
                  <a:pt x="1291590" y="1291590"/>
                </a:moveTo>
                <a:lnTo>
                  <a:pt x="1272540" y="1291590"/>
                </a:lnTo>
                <a:lnTo>
                  <a:pt x="1276349" y="1295399"/>
                </a:lnTo>
                <a:lnTo>
                  <a:pt x="1295399" y="1295399"/>
                </a:lnTo>
                <a:lnTo>
                  <a:pt x="1291590" y="1291590"/>
                </a:lnTo>
                <a:close/>
              </a:path>
              <a:path w="2381250" h="2381250">
                <a:moveTo>
                  <a:pt x="1295400" y="1295400"/>
                </a:moveTo>
                <a:lnTo>
                  <a:pt x="1276350" y="1295400"/>
                </a:lnTo>
                <a:lnTo>
                  <a:pt x="1278889" y="1297939"/>
                </a:lnTo>
                <a:lnTo>
                  <a:pt x="1297939" y="1297939"/>
                </a:lnTo>
                <a:lnTo>
                  <a:pt x="1295400" y="1295400"/>
                </a:lnTo>
                <a:close/>
              </a:path>
              <a:path w="2381250" h="2381250">
                <a:moveTo>
                  <a:pt x="1297940" y="1297940"/>
                </a:moveTo>
                <a:lnTo>
                  <a:pt x="1278890" y="1297940"/>
                </a:lnTo>
                <a:lnTo>
                  <a:pt x="1304290" y="1323340"/>
                </a:lnTo>
                <a:lnTo>
                  <a:pt x="1323340" y="1323340"/>
                </a:lnTo>
                <a:lnTo>
                  <a:pt x="1297940" y="1297940"/>
                </a:lnTo>
                <a:close/>
              </a:path>
              <a:path w="2381250" h="2381250">
                <a:moveTo>
                  <a:pt x="1323340" y="1323340"/>
                </a:moveTo>
                <a:lnTo>
                  <a:pt x="1304290" y="1323340"/>
                </a:lnTo>
                <a:lnTo>
                  <a:pt x="1308099" y="1327149"/>
                </a:lnTo>
                <a:lnTo>
                  <a:pt x="1327149" y="1327149"/>
                </a:lnTo>
                <a:lnTo>
                  <a:pt x="1323340" y="1323340"/>
                </a:lnTo>
                <a:close/>
              </a:path>
              <a:path w="2381250" h="2381250">
                <a:moveTo>
                  <a:pt x="1327150" y="1327150"/>
                </a:moveTo>
                <a:lnTo>
                  <a:pt x="1308100" y="1327150"/>
                </a:lnTo>
                <a:lnTo>
                  <a:pt x="1320799" y="1339849"/>
                </a:lnTo>
                <a:lnTo>
                  <a:pt x="1339849" y="1339849"/>
                </a:lnTo>
                <a:lnTo>
                  <a:pt x="1327150" y="1327150"/>
                </a:lnTo>
                <a:close/>
              </a:path>
              <a:path w="2381250" h="2381250">
                <a:moveTo>
                  <a:pt x="1339850" y="1339850"/>
                </a:moveTo>
                <a:lnTo>
                  <a:pt x="1320800" y="1339850"/>
                </a:lnTo>
                <a:lnTo>
                  <a:pt x="1336040" y="1355089"/>
                </a:lnTo>
                <a:lnTo>
                  <a:pt x="1355089" y="1355089"/>
                </a:lnTo>
                <a:lnTo>
                  <a:pt x="1339850" y="1339850"/>
                </a:lnTo>
                <a:close/>
              </a:path>
              <a:path w="2381250" h="2381250">
                <a:moveTo>
                  <a:pt x="1355090" y="1355090"/>
                </a:moveTo>
                <a:lnTo>
                  <a:pt x="1336040" y="1355090"/>
                </a:lnTo>
                <a:lnTo>
                  <a:pt x="1342389" y="1361439"/>
                </a:lnTo>
                <a:lnTo>
                  <a:pt x="1361439" y="1361439"/>
                </a:lnTo>
                <a:lnTo>
                  <a:pt x="1355090" y="1355090"/>
                </a:lnTo>
                <a:close/>
              </a:path>
              <a:path w="2381250" h="2381250">
                <a:moveTo>
                  <a:pt x="1361440" y="1361439"/>
                </a:moveTo>
                <a:lnTo>
                  <a:pt x="1342390" y="1361439"/>
                </a:lnTo>
                <a:lnTo>
                  <a:pt x="1367789" y="1386839"/>
                </a:lnTo>
                <a:lnTo>
                  <a:pt x="1386839" y="1386839"/>
                </a:lnTo>
                <a:lnTo>
                  <a:pt x="1361440" y="1361439"/>
                </a:lnTo>
                <a:close/>
              </a:path>
              <a:path w="2381250" h="2381250">
                <a:moveTo>
                  <a:pt x="1386840" y="1386840"/>
                </a:moveTo>
                <a:lnTo>
                  <a:pt x="1367790" y="1386840"/>
                </a:lnTo>
                <a:lnTo>
                  <a:pt x="1371600" y="1390649"/>
                </a:lnTo>
                <a:lnTo>
                  <a:pt x="1390650" y="1390649"/>
                </a:lnTo>
                <a:lnTo>
                  <a:pt x="1386840" y="1386840"/>
                </a:lnTo>
                <a:close/>
              </a:path>
              <a:path w="2381250" h="2381250">
                <a:moveTo>
                  <a:pt x="1390650" y="1390650"/>
                </a:moveTo>
                <a:lnTo>
                  <a:pt x="1371600" y="1390650"/>
                </a:lnTo>
                <a:lnTo>
                  <a:pt x="1384299" y="1403349"/>
                </a:lnTo>
                <a:lnTo>
                  <a:pt x="1403349" y="1403349"/>
                </a:lnTo>
                <a:lnTo>
                  <a:pt x="1390650" y="1390650"/>
                </a:lnTo>
                <a:close/>
              </a:path>
              <a:path w="2381250" h="2381250">
                <a:moveTo>
                  <a:pt x="1403350" y="1403350"/>
                </a:moveTo>
                <a:lnTo>
                  <a:pt x="1384300" y="1403350"/>
                </a:lnTo>
                <a:lnTo>
                  <a:pt x="1399540" y="1418589"/>
                </a:lnTo>
                <a:lnTo>
                  <a:pt x="1418589" y="1418589"/>
                </a:lnTo>
                <a:lnTo>
                  <a:pt x="1403350" y="1403350"/>
                </a:lnTo>
                <a:close/>
              </a:path>
              <a:path w="2381250" h="2381250">
                <a:moveTo>
                  <a:pt x="1418590" y="1418590"/>
                </a:moveTo>
                <a:lnTo>
                  <a:pt x="1399540" y="1418590"/>
                </a:lnTo>
                <a:lnTo>
                  <a:pt x="1431289" y="1450339"/>
                </a:lnTo>
                <a:lnTo>
                  <a:pt x="1450339" y="1450339"/>
                </a:lnTo>
                <a:lnTo>
                  <a:pt x="1418590" y="1418590"/>
                </a:lnTo>
                <a:close/>
              </a:path>
              <a:path w="2381250" h="2381250">
                <a:moveTo>
                  <a:pt x="1450340" y="1450340"/>
                </a:moveTo>
                <a:lnTo>
                  <a:pt x="1431290" y="1450340"/>
                </a:lnTo>
                <a:lnTo>
                  <a:pt x="1435099" y="1454149"/>
                </a:lnTo>
                <a:lnTo>
                  <a:pt x="1454150" y="1454149"/>
                </a:lnTo>
                <a:lnTo>
                  <a:pt x="1450340" y="1450340"/>
                </a:lnTo>
                <a:close/>
              </a:path>
              <a:path w="2381250" h="2381250">
                <a:moveTo>
                  <a:pt x="1454150" y="1454150"/>
                </a:moveTo>
                <a:lnTo>
                  <a:pt x="1435100" y="1454150"/>
                </a:lnTo>
                <a:lnTo>
                  <a:pt x="1441450" y="1460499"/>
                </a:lnTo>
                <a:lnTo>
                  <a:pt x="1460500" y="1460499"/>
                </a:lnTo>
                <a:lnTo>
                  <a:pt x="1454150" y="1454150"/>
                </a:lnTo>
                <a:close/>
              </a:path>
              <a:path w="2381250" h="2381250">
                <a:moveTo>
                  <a:pt x="1460500" y="1460500"/>
                </a:moveTo>
                <a:lnTo>
                  <a:pt x="1441450" y="1460500"/>
                </a:lnTo>
                <a:lnTo>
                  <a:pt x="1463040" y="1482089"/>
                </a:lnTo>
                <a:lnTo>
                  <a:pt x="1482089" y="1482089"/>
                </a:lnTo>
                <a:lnTo>
                  <a:pt x="1460500" y="1460500"/>
                </a:lnTo>
                <a:close/>
              </a:path>
              <a:path w="2381250" h="2381250">
                <a:moveTo>
                  <a:pt x="1482090" y="1482090"/>
                </a:moveTo>
                <a:lnTo>
                  <a:pt x="1463040" y="1482090"/>
                </a:lnTo>
                <a:lnTo>
                  <a:pt x="1466849" y="1485899"/>
                </a:lnTo>
                <a:lnTo>
                  <a:pt x="1485899" y="1485899"/>
                </a:lnTo>
                <a:lnTo>
                  <a:pt x="1482090" y="1482090"/>
                </a:lnTo>
                <a:close/>
              </a:path>
              <a:path w="2381250" h="2381250">
                <a:moveTo>
                  <a:pt x="1485900" y="1485900"/>
                </a:moveTo>
                <a:lnTo>
                  <a:pt x="1466850" y="1485900"/>
                </a:lnTo>
                <a:lnTo>
                  <a:pt x="1482089" y="1501139"/>
                </a:lnTo>
                <a:lnTo>
                  <a:pt x="1501139" y="1501139"/>
                </a:lnTo>
                <a:lnTo>
                  <a:pt x="1485900" y="1485900"/>
                </a:lnTo>
                <a:close/>
              </a:path>
              <a:path w="2381250" h="2381250">
                <a:moveTo>
                  <a:pt x="1501140" y="1501140"/>
                </a:moveTo>
                <a:lnTo>
                  <a:pt x="1482090" y="1501140"/>
                </a:lnTo>
                <a:lnTo>
                  <a:pt x="1488440" y="1507489"/>
                </a:lnTo>
                <a:lnTo>
                  <a:pt x="1507489" y="1507489"/>
                </a:lnTo>
                <a:lnTo>
                  <a:pt x="1501140" y="1501140"/>
                </a:lnTo>
                <a:close/>
              </a:path>
              <a:path w="2381250" h="2381250">
                <a:moveTo>
                  <a:pt x="1507490" y="1507490"/>
                </a:moveTo>
                <a:lnTo>
                  <a:pt x="1488440" y="1507490"/>
                </a:lnTo>
                <a:lnTo>
                  <a:pt x="1501139" y="1520189"/>
                </a:lnTo>
                <a:lnTo>
                  <a:pt x="1520189" y="1520189"/>
                </a:lnTo>
                <a:lnTo>
                  <a:pt x="1507490" y="1507490"/>
                </a:lnTo>
                <a:close/>
              </a:path>
              <a:path w="2381250" h="2381250">
                <a:moveTo>
                  <a:pt x="1520189" y="1520189"/>
                </a:moveTo>
                <a:lnTo>
                  <a:pt x="1501140" y="1520189"/>
                </a:lnTo>
                <a:lnTo>
                  <a:pt x="1513839" y="1532889"/>
                </a:lnTo>
                <a:lnTo>
                  <a:pt x="1532890" y="1532889"/>
                </a:lnTo>
                <a:lnTo>
                  <a:pt x="1520189" y="1520189"/>
                </a:lnTo>
                <a:close/>
              </a:path>
              <a:path w="2381250" h="2381250">
                <a:moveTo>
                  <a:pt x="1532890" y="1532890"/>
                </a:moveTo>
                <a:lnTo>
                  <a:pt x="1513840" y="1532890"/>
                </a:lnTo>
                <a:lnTo>
                  <a:pt x="1520189" y="1539239"/>
                </a:lnTo>
                <a:lnTo>
                  <a:pt x="1539240" y="1539239"/>
                </a:lnTo>
                <a:lnTo>
                  <a:pt x="1532890" y="1532890"/>
                </a:lnTo>
                <a:close/>
              </a:path>
              <a:path w="2381250" h="2381250">
                <a:moveTo>
                  <a:pt x="1539240" y="1539240"/>
                </a:moveTo>
                <a:lnTo>
                  <a:pt x="1520190" y="1539240"/>
                </a:lnTo>
                <a:lnTo>
                  <a:pt x="1532890" y="1551939"/>
                </a:lnTo>
                <a:lnTo>
                  <a:pt x="1551940" y="1551939"/>
                </a:lnTo>
                <a:lnTo>
                  <a:pt x="1539240" y="1539240"/>
                </a:lnTo>
                <a:close/>
              </a:path>
              <a:path w="2381250" h="2381250">
                <a:moveTo>
                  <a:pt x="1551940" y="1551940"/>
                </a:moveTo>
                <a:lnTo>
                  <a:pt x="1532890" y="1551940"/>
                </a:lnTo>
                <a:lnTo>
                  <a:pt x="1545589" y="1564639"/>
                </a:lnTo>
                <a:lnTo>
                  <a:pt x="1564639" y="1564639"/>
                </a:lnTo>
                <a:lnTo>
                  <a:pt x="1551940" y="1551940"/>
                </a:lnTo>
                <a:close/>
              </a:path>
              <a:path w="2381250" h="2381250">
                <a:moveTo>
                  <a:pt x="1564640" y="1564640"/>
                </a:moveTo>
                <a:lnTo>
                  <a:pt x="1545590" y="1564640"/>
                </a:lnTo>
                <a:lnTo>
                  <a:pt x="1551939" y="1570989"/>
                </a:lnTo>
                <a:lnTo>
                  <a:pt x="1570989" y="1570989"/>
                </a:lnTo>
                <a:lnTo>
                  <a:pt x="1564640" y="1564640"/>
                </a:lnTo>
                <a:close/>
              </a:path>
              <a:path w="2381250" h="2381250">
                <a:moveTo>
                  <a:pt x="2181860" y="2181860"/>
                </a:moveTo>
                <a:lnTo>
                  <a:pt x="2162810" y="2181860"/>
                </a:lnTo>
                <a:lnTo>
                  <a:pt x="2357120" y="2376170"/>
                </a:lnTo>
                <a:lnTo>
                  <a:pt x="2376170" y="2376170"/>
                </a:lnTo>
                <a:lnTo>
                  <a:pt x="2181860" y="2181860"/>
                </a:lnTo>
                <a:close/>
              </a:path>
              <a:path w="2381250" h="2381250">
                <a:moveTo>
                  <a:pt x="2179320" y="2179320"/>
                </a:moveTo>
                <a:lnTo>
                  <a:pt x="2160270" y="2179320"/>
                </a:lnTo>
                <a:lnTo>
                  <a:pt x="2161540" y="2180590"/>
                </a:lnTo>
                <a:lnTo>
                  <a:pt x="2180590" y="2180590"/>
                </a:lnTo>
                <a:lnTo>
                  <a:pt x="2179320" y="2179320"/>
                </a:lnTo>
                <a:close/>
              </a:path>
              <a:path w="2381250" h="2381250">
                <a:moveTo>
                  <a:pt x="2175510" y="2175510"/>
                </a:moveTo>
                <a:lnTo>
                  <a:pt x="2156460" y="2175510"/>
                </a:lnTo>
                <a:lnTo>
                  <a:pt x="2159000" y="2178049"/>
                </a:lnTo>
                <a:lnTo>
                  <a:pt x="2178049" y="2178049"/>
                </a:lnTo>
                <a:lnTo>
                  <a:pt x="2175510" y="2175510"/>
                </a:lnTo>
                <a:close/>
              </a:path>
              <a:path w="2381250" h="2381250">
                <a:moveTo>
                  <a:pt x="2172969" y="2172969"/>
                </a:moveTo>
                <a:lnTo>
                  <a:pt x="2153920" y="2172969"/>
                </a:lnTo>
                <a:lnTo>
                  <a:pt x="2155190" y="2174240"/>
                </a:lnTo>
                <a:lnTo>
                  <a:pt x="2174240" y="2174240"/>
                </a:lnTo>
                <a:lnTo>
                  <a:pt x="2172969" y="2172969"/>
                </a:lnTo>
                <a:close/>
              </a:path>
              <a:path w="2381250" h="2381250">
                <a:moveTo>
                  <a:pt x="2169160" y="2169160"/>
                </a:moveTo>
                <a:lnTo>
                  <a:pt x="2150110" y="2169160"/>
                </a:lnTo>
                <a:lnTo>
                  <a:pt x="2152650" y="2171700"/>
                </a:lnTo>
                <a:lnTo>
                  <a:pt x="2171700" y="2171700"/>
                </a:lnTo>
                <a:lnTo>
                  <a:pt x="2169160" y="2169160"/>
                </a:lnTo>
                <a:close/>
              </a:path>
              <a:path w="2381250" h="2381250">
                <a:moveTo>
                  <a:pt x="2166619" y="2166619"/>
                </a:moveTo>
                <a:lnTo>
                  <a:pt x="2147570" y="2166619"/>
                </a:lnTo>
                <a:lnTo>
                  <a:pt x="2148840" y="2167890"/>
                </a:lnTo>
                <a:lnTo>
                  <a:pt x="2167890" y="2167890"/>
                </a:lnTo>
                <a:lnTo>
                  <a:pt x="2166619" y="2166619"/>
                </a:lnTo>
                <a:close/>
              </a:path>
              <a:path w="2381250" h="2381250">
                <a:moveTo>
                  <a:pt x="2162810" y="2162810"/>
                </a:moveTo>
                <a:lnTo>
                  <a:pt x="2143760" y="2162810"/>
                </a:lnTo>
                <a:lnTo>
                  <a:pt x="2146300" y="2165349"/>
                </a:lnTo>
                <a:lnTo>
                  <a:pt x="2165349" y="2165349"/>
                </a:lnTo>
                <a:lnTo>
                  <a:pt x="2162810" y="2162810"/>
                </a:lnTo>
                <a:close/>
              </a:path>
              <a:path w="2381250" h="2381250">
                <a:moveTo>
                  <a:pt x="2160269" y="2160269"/>
                </a:moveTo>
                <a:lnTo>
                  <a:pt x="2141220" y="2160269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69" y="2160269"/>
                </a:lnTo>
                <a:close/>
              </a:path>
              <a:path w="2381250" h="238125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8999" y="2158999"/>
                </a:lnTo>
                <a:lnTo>
                  <a:pt x="2156460" y="2156460"/>
                </a:lnTo>
                <a:close/>
              </a:path>
              <a:path w="2381250" h="2381250">
                <a:moveTo>
                  <a:pt x="2153919" y="2153919"/>
                </a:moveTo>
                <a:lnTo>
                  <a:pt x="2134870" y="2153919"/>
                </a:lnTo>
                <a:lnTo>
                  <a:pt x="2136140" y="2155190"/>
                </a:lnTo>
                <a:lnTo>
                  <a:pt x="2155190" y="2155190"/>
                </a:lnTo>
                <a:lnTo>
                  <a:pt x="2153919" y="2153919"/>
                </a:lnTo>
                <a:close/>
              </a:path>
              <a:path w="2381250" h="238125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49" y="2152649"/>
                </a:lnTo>
                <a:lnTo>
                  <a:pt x="2150110" y="2150110"/>
                </a:lnTo>
                <a:close/>
              </a:path>
              <a:path w="2381250" h="2381250">
                <a:moveTo>
                  <a:pt x="2147570" y="2147570"/>
                </a:moveTo>
                <a:lnTo>
                  <a:pt x="2128520" y="2147570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70"/>
                </a:lnTo>
                <a:close/>
              </a:path>
              <a:path w="2381250" h="2381250">
                <a:moveTo>
                  <a:pt x="2143760" y="2143760"/>
                </a:moveTo>
                <a:lnTo>
                  <a:pt x="2124710" y="2143760"/>
                </a:lnTo>
                <a:lnTo>
                  <a:pt x="2127250" y="2146299"/>
                </a:lnTo>
                <a:lnTo>
                  <a:pt x="2146299" y="2146299"/>
                </a:lnTo>
                <a:lnTo>
                  <a:pt x="2143760" y="2143760"/>
                </a:lnTo>
                <a:close/>
              </a:path>
              <a:path w="2381250" h="2381250">
                <a:moveTo>
                  <a:pt x="2141219" y="2141219"/>
                </a:moveTo>
                <a:lnTo>
                  <a:pt x="2122170" y="2141219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19" y="2141219"/>
                </a:lnTo>
                <a:close/>
              </a:path>
              <a:path w="2381250" h="238125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49" y="2139949"/>
                </a:lnTo>
                <a:lnTo>
                  <a:pt x="2137410" y="2137410"/>
                </a:lnTo>
                <a:close/>
              </a:path>
              <a:path w="2381250" h="2381250">
                <a:moveTo>
                  <a:pt x="2134869" y="2134869"/>
                </a:moveTo>
                <a:lnTo>
                  <a:pt x="2115820" y="2134869"/>
                </a:lnTo>
                <a:lnTo>
                  <a:pt x="2117090" y="2136139"/>
                </a:lnTo>
                <a:lnTo>
                  <a:pt x="2136139" y="2136139"/>
                </a:lnTo>
                <a:lnTo>
                  <a:pt x="2134869" y="2134869"/>
                </a:lnTo>
                <a:close/>
              </a:path>
              <a:path w="2381250" h="238125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599" y="2133599"/>
                </a:lnTo>
                <a:lnTo>
                  <a:pt x="2131060" y="2131060"/>
                </a:lnTo>
                <a:close/>
              </a:path>
              <a:path w="2381250" h="2381250">
                <a:moveTo>
                  <a:pt x="2128520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81250" h="2381250">
                <a:moveTo>
                  <a:pt x="2124710" y="2124710"/>
                </a:moveTo>
                <a:lnTo>
                  <a:pt x="2105660" y="2124710"/>
                </a:lnTo>
                <a:lnTo>
                  <a:pt x="2108200" y="2127250"/>
                </a:lnTo>
                <a:lnTo>
                  <a:pt x="2127250" y="2127250"/>
                </a:lnTo>
                <a:lnTo>
                  <a:pt x="2124710" y="2124710"/>
                </a:lnTo>
                <a:close/>
              </a:path>
              <a:path w="2381250" h="2381250">
                <a:moveTo>
                  <a:pt x="2122170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81250" h="238125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81250" h="2381250">
                <a:moveTo>
                  <a:pt x="2115820" y="2115820"/>
                </a:moveTo>
                <a:lnTo>
                  <a:pt x="2096770" y="2115820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81250" h="2381250">
                <a:moveTo>
                  <a:pt x="2112010" y="2112010"/>
                </a:moveTo>
                <a:lnTo>
                  <a:pt x="2092960" y="2112010"/>
                </a:lnTo>
                <a:lnTo>
                  <a:pt x="2095500" y="2114549"/>
                </a:lnTo>
                <a:lnTo>
                  <a:pt x="2114549" y="2114549"/>
                </a:lnTo>
                <a:lnTo>
                  <a:pt x="2112010" y="2112010"/>
                </a:lnTo>
                <a:close/>
              </a:path>
              <a:path w="2381250" h="2381250">
                <a:moveTo>
                  <a:pt x="2109469" y="2109469"/>
                </a:moveTo>
                <a:lnTo>
                  <a:pt x="2090420" y="2109469"/>
                </a:lnTo>
                <a:lnTo>
                  <a:pt x="2091689" y="2110740"/>
                </a:lnTo>
                <a:lnTo>
                  <a:pt x="2110740" y="2110740"/>
                </a:lnTo>
                <a:lnTo>
                  <a:pt x="2109469" y="2109469"/>
                </a:lnTo>
                <a:close/>
              </a:path>
              <a:path w="2381250" h="2381250">
                <a:moveTo>
                  <a:pt x="2105660" y="2105660"/>
                </a:moveTo>
                <a:lnTo>
                  <a:pt x="2086610" y="2105660"/>
                </a:lnTo>
                <a:lnTo>
                  <a:pt x="2089150" y="2108200"/>
                </a:lnTo>
                <a:lnTo>
                  <a:pt x="2108200" y="2108200"/>
                </a:lnTo>
                <a:lnTo>
                  <a:pt x="2105660" y="2105660"/>
                </a:lnTo>
                <a:close/>
              </a:path>
              <a:path w="2381250" h="2381250">
                <a:moveTo>
                  <a:pt x="2103119" y="2103119"/>
                </a:moveTo>
                <a:lnTo>
                  <a:pt x="2084070" y="2103119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19" y="2103119"/>
                </a:lnTo>
                <a:close/>
              </a:path>
              <a:path w="2381250" h="2381250">
                <a:moveTo>
                  <a:pt x="2099310" y="2099310"/>
                </a:moveTo>
                <a:lnTo>
                  <a:pt x="2080260" y="2099310"/>
                </a:lnTo>
                <a:lnTo>
                  <a:pt x="2082800" y="2101850"/>
                </a:lnTo>
                <a:lnTo>
                  <a:pt x="2101850" y="2101850"/>
                </a:lnTo>
                <a:lnTo>
                  <a:pt x="2099310" y="2099310"/>
                </a:lnTo>
                <a:close/>
              </a:path>
              <a:path w="2381250" h="2381250">
                <a:moveTo>
                  <a:pt x="2096769" y="2096769"/>
                </a:moveTo>
                <a:lnTo>
                  <a:pt x="2077720" y="2096769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69" y="2096769"/>
                </a:lnTo>
                <a:close/>
              </a:path>
              <a:path w="2381250" h="2381250">
                <a:moveTo>
                  <a:pt x="2092959" y="2092959"/>
                </a:moveTo>
                <a:lnTo>
                  <a:pt x="2073910" y="2092959"/>
                </a:lnTo>
                <a:lnTo>
                  <a:pt x="2076450" y="2095500"/>
                </a:lnTo>
                <a:lnTo>
                  <a:pt x="2095500" y="2095500"/>
                </a:lnTo>
                <a:lnTo>
                  <a:pt x="2092959" y="2092959"/>
                </a:lnTo>
                <a:close/>
              </a:path>
              <a:path w="2381250" h="2381250">
                <a:moveTo>
                  <a:pt x="2090419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19" y="2090419"/>
                </a:lnTo>
                <a:close/>
              </a:path>
              <a:path w="2381250" h="2381250">
                <a:moveTo>
                  <a:pt x="2084070" y="2084070"/>
                </a:moveTo>
                <a:lnTo>
                  <a:pt x="2065020" y="2084070"/>
                </a:lnTo>
                <a:lnTo>
                  <a:pt x="2070100" y="2089150"/>
                </a:lnTo>
                <a:lnTo>
                  <a:pt x="2089150" y="2089150"/>
                </a:lnTo>
                <a:lnTo>
                  <a:pt x="2084070" y="2084070"/>
                </a:lnTo>
                <a:close/>
              </a:path>
              <a:path w="2381250" h="2381250">
                <a:moveTo>
                  <a:pt x="2080259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59" y="2080259"/>
                </a:lnTo>
                <a:close/>
              </a:path>
              <a:path w="2381250" h="2381250">
                <a:moveTo>
                  <a:pt x="2077719" y="2077719"/>
                </a:moveTo>
                <a:lnTo>
                  <a:pt x="2058670" y="2077719"/>
                </a:lnTo>
                <a:lnTo>
                  <a:pt x="2059939" y="2078989"/>
                </a:lnTo>
                <a:lnTo>
                  <a:pt x="2078989" y="2078989"/>
                </a:lnTo>
                <a:lnTo>
                  <a:pt x="2077719" y="2077719"/>
                </a:lnTo>
                <a:close/>
              </a:path>
              <a:path w="2381250" h="2381250">
                <a:moveTo>
                  <a:pt x="2073909" y="2073909"/>
                </a:moveTo>
                <a:lnTo>
                  <a:pt x="2054860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81250" h="2381250">
                <a:moveTo>
                  <a:pt x="2071369" y="2071369"/>
                </a:moveTo>
                <a:lnTo>
                  <a:pt x="2052320" y="2071369"/>
                </a:lnTo>
                <a:lnTo>
                  <a:pt x="2053589" y="2072639"/>
                </a:lnTo>
                <a:lnTo>
                  <a:pt x="2072639" y="2072639"/>
                </a:lnTo>
                <a:lnTo>
                  <a:pt x="2071369" y="2071369"/>
                </a:lnTo>
                <a:close/>
              </a:path>
              <a:path w="2381250" h="2381250">
                <a:moveTo>
                  <a:pt x="2067559" y="2067559"/>
                </a:moveTo>
                <a:lnTo>
                  <a:pt x="2048510" y="2067559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7559" y="2067559"/>
                </a:lnTo>
                <a:close/>
              </a:path>
              <a:path w="2381250" h="2381250">
                <a:moveTo>
                  <a:pt x="2065020" y="2065020"/>
                </a:moveTo>
                <a:lnTo>
                  <a:pt x="2045970" y="2065020"/>
                </a:lnTo>
                <a:lnTo>
                  <a:pt x="2047239" y="2066289"/>
                </a:lnTo>
                <a:lnTo>
                  <a:pt x="2066289" y="2066289"/>
                </a:lnTo>
                <a:lnTo>
                  <a:pt x="2065020" y="2065020"/>
                </a:lnTo>
                <a:close/>
              </a:path>
              <a:path w="2381250" h="2381250">
                <a:moveTo>
                  <a:pt x="2061209" y="2061209"/>
                </a:moveTo>
                <a:lnTo>
                  <a:pt x="2042159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09" y="2061209"/>
                </a:lnTo>
                <a:close/>
              </a:path>
              <a:path w="2381250" h="2381250">
                <a:moveTo>
                  <a:pt x="2058670" y="2058670"/>
                </a:moveTo>
                <a:lnTo>
                  <a:pt x="2039620" y="2058670"/>
                </a:lnTo>
                <a:lnTo>
                  <a:pt x="2040889" y="2059939"/>
                </a:lnTo>
                <a:lnTo>
                  <a:pt x="2059939" y="2059939"/>
                </a:lnTo>
                <a:lnTo>
                  <a:pt x="2058670" y="2058670"/>
                </a:lnTo>
                <a:close/>
              </a:path>
              <a:path w="2381250" h="2381250">
                <a:moveTo>
                  <a:pt x="2054859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81250" h="2381250">
                <a:moveTo>
                  <a:pt x="2052319" y="2052319"/>
                </a:moveTo>
                <a:lnTo>
                  <a:pt x="2033270" y="2052319"/>
                </a:lnTo>
                <a:lnTo>
                  <a:pt x="2034539" y="2053589"/>
                </a:lnTo>
                <a:lnTo>
                  <a:pt x="2053589" y="2053589"/>
                </a:lnTo>
                <a:lnTo>
                  <a:pt x="2052319" y="2052319"/>
                </a:lnTo>
                <a:close/>
              </a:path>
              <a:path w="2381250" h="2381250">
                <a:moveTo>
                  <a:pt x="2048509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09" y="2048509"/>
                </a:lnTo>
                <a:close/>
              </a:path>
              <a:path w="2381250" h="2381250">
                <a:moveTo>
                  <a:pt x="2045970" y="2045970"/>
                </a:moveTo>
                <a:lnTo>
                  <a:pt x="2026920" y="2045970"/>
                </a:lnTo>
                <a:lnTo>
                  <a:pt x="2028189" y="2047239"/>
                </a:lnTo>
                <a:lnTo>
                  <a:pt x="2047239" y="2047239"/>
                </a:lnTo>
                <a:lnTo>
                  <a:pt x="2045970" y="2045970"/>
                </a:lnTo>
                <a:close/>
              </a:path>
              <a:path w="2381250" h="2381250">
                <a:moveTo>
                  <a:pt x="2042160" y="2042160"/>
                </a:moveTo>
                <a:lnTo>
                  <a:pt x="2023110" y="2042160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60"/>
                </a:lnTo>
                <a:close/>
              </a:path>
              <a:path w="2381250" h="238125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89" y="2040889"/>
                </a:lnTo>
                <a:lnTo>
                  <a:pt x="2039619" y="2039619"/>
                </a:lnTo>
                <a:close/>
              </a:path>
              <a:path w="2381250" h="238125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81250" h="238125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39" y="2034539"/>
                </a:lnTo>
                <a:lnTo>
                  <a:pt x="2033270" y="2033270"/>
                </a:lnTo>
                <a:close/>
              </a:path>
              <a:path w="2381250" h="2381250">
                <a:moveTo>
                  <a:pt x="2029459" y="2029459"/>
                </a:moveTo>
                <a:lnTo>
                  <a:pt x="2010410" y="2029459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59" y="2029459"/>
                </a:lnTo>
                <a:close/>
              </a:path>
              <a:path w="2381250" h="2381250">
                <a:moveTo>
                  <a:pt x="2026920" y="2026920"/>
                </a:moveTo>
                <a:lnTo>
                  <a:pt x="2007870" y="2026920"/>
                </a:lnTo>
                <a:lnTo>
                  <a:pt x="2009139" y="2028189"/>
                </a:lnTo>
                <a:lnTo>
                  <a:pt x="2028189" y="2028189"/>
                </a:lnTo>
                <a:lnTo>
                  <a:pt x="2026920" y="2026920"/>
                </a:lnTo>
                <a:close/>
              </a:path>
              <a:path w="2381250" h="2381250">
                <a:moveTo>
                  <a:pt x="2020569" y="2020569"/>
                </a:moveTo>
                <a:lnTo>
                  <a:pt x="2001519" y="2020569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0569" y="2020569"/>
                </a:lnTo>
                <a:close/>
              </a:path>
              <a:path w="2381250" h="2381250">
                <a:moveTo>
                  <a:pt x="2014219" y="2014219"/>
                </a:moveTo>
                <a:lnTo>
                  <a:pt x="1995169" y="201421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4219" y="2014219"/>
                </a:lnTo>
                <a:close/>
              </a:path>
              <a:path w="2381250" h="2381250">
                <a:moveTo>
                  <a:pt x="2007869" y="2007869"/>
                </a:moveTo>
                <a:lnTo>
                  <a:pt x="1988820" y="200786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07869" y="2007869"/>
                </a:lnTo>
                <a:close/>
              </a:path>
              <a:path w="2381250" h="2381250">
                <a:moveTo>
                  <a:pt x="2001520" y="2001520"/>
                </a:moveTo>
                <a:lnTo>
                  <a:pt x="1982470" y="2001520"/>
                </a:lnTo>
                <a:lnTo>
                  <a:pt x="1987550" y="2006599"/>
                </a:lnTo>
                <a:lnTo>
                  <a:pt x="2006599" y="2006599"/>
                </a:lnTo>
                <a:lnTo>
                  <a:pt x="2001520" y="2001520"/>
                </a:lnTo>
                <a:close/>
              </a:path>
              <a:path w="2381250" h="2381250">
                <a:moveTo>
                  <a:pt x="1995169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69" y="1995169"/>
                </a:lnTo>
                <a:close/>
              </a:path>
              <a:path w="2381250" h="2381250">
                <a:moveTo>
                  <a:pt x="1988819" y="1988819"/>
                </a:moveTo>
                <a:lnTo>
                  <a:pt x="1969769" y="1988819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19" y="1988819"/>
                </a:lnTo>
                <a:close/>
              </a:path>
              <a:path w="2381250" h="2381250">
                <a:moveTo>
                  <a:pt x="1982469" y="1982469"/>
                </a:moveTo>
                <a:lnTo>
                  <a:pt x="1963420" y="1982469"/>
                </a:lnTo>
                <a:lnTo>
                  <a:pt x="1968500" y="1987550"/>
                </a:lnTo>
                <a:lnTo>
                  <a:pt x="1987550" y="1987550"/>
                </a:lnTo>
                <a:lnTo>
                  <a:pt x="1982469" y="1982469"/>
                </a:lnTo>
                <a:close/>
              </a:path>
              <a:path w="2381250" h="2381250">
                <a:moveTo>
                  <a:pt x="1977389" y="1977389"/>
                </a:moveTo>
                <a:lnTo>
                  <a:pt x="1958340" y="197738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7389" y="1977389"/>
                </a:lnTo>
                <a:close/>
              </a:path>
              <a:path w="2381250" h="2381250">
                <a:moveTo>
                  <a:pt x="1971040" y="1971039"/>
                </a:moveTo>
                <a:lnTo>
                  <a:pt x="1951990" y="1971039"/>
                </a:lnTo>
                <a:lnTo>
                  <a:pt x="1957070" y="1976120"/>
                </a:lnTo>
                <a:lnTo>
                  <a:pt x="1976120" y="1976120"/>
                </a:lnTo>
                <a:lnTo>
                  <a:pt x="1971040" y="1971039"/>
                </a:lnTo>
                <a:close/>
              </a:path>
              <a:path w="2381250" h="2381250">
                <a:moveTo>
                  <a:pt x="1964689" y="1964689"/>
                </a:moveTo>
                <a:lnTo>
                  <a:pt x="1945639" y="1964689"/>
                </a:lnTo>
                <a:lnTo>
                  <a:pt x="1950720" y="1969769"/>
                </a:lnTo>
                <a:lnTo>
                  <a:pt x="1969770" y="1969769"/>
                </a:lnTo>
                <a:lnTo>
                  <a:pt x="1964689" y="1964689"/>
                </a:lnTo>
                <a:close/>
              </a:path>
              <a:path w="2381250" h="2381250">
                <a:moveTo>
                  <a:pt x="1958339" y="1958339"/>
                </a:moveTo>
                <a:lnTo>
                  <a:pt x="1939289" y="1958339"/>
                </a:lnTo>
                <a:lnTo>
                  <a:pt x="1944370" y="1963419"/>
                </a:lnTo>
                <a:lnTo>
                  <a:pt x="1963420" y="1963419"/>
                </a:lnTo>
                <a:lnTo>
                  <a:pt x="1958339" y="1958339"/>
                </a:lnTo>
                <a:close/>
              </a:path>
              <a:path w="2381250" h="238125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81250" h="2381250">
                <a:moveTo>
                  <a:pt x="1945639" y="1945639"/>
                </a:moveTo>
                <a:lnTo>
                  <a:pt x="1926590" y="1945639"/>
                </a:lnTo>
                <a:lnTo>
                  <a:pt x="1931670" y="1950719"/>
                </a:lnTo>
                <a:lnTo>
                  <a:pt x="1950719" y="1950719"/>
                </a:lnTo>
                <a:lnTo>
                  <a:pt x="1945639" y="1945639"/>
                </a:lnTo>
                <a:close/>
              </a:path>
              <a:path w="2381250" h="238125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81250" h="2381250">
                <a:moveTo>
                  <a:pt x="1932939" y="1932939"/>
                </a:moveTo>
                <a:lnTo>
                  <a:pt x="1913890" y="1932939"/>
                </a:lnTo>
                <a:lnTo>
                  <a:pt x="1918970" y="1938019"/>
                </a:lnTo>
                <a:lnTo>
                  <a:pt x="1938019" y="1938019"/>
                </a:lnTo>
                <a:lnTo>
                  <a:pt x="1932939" y="1932939"/>
                </a:lnTo>
                <a:close/>
              </a:path>
              <a:path w="2381250" h="2381250">
                <a:moveTo>
                  <a:pt x="1926589" y="1926589"/>
                </a:moveTo>
                <a:lnTo>
                  <a:pt x="1907539" y="1926589"/>
                </a:lnTo>
                <a:lnTo>
                  <a:pt x="1912620" y="1931670"/>
                </a:lnTo>
                <a:lnTo>
                  <a:pt x="1931670" y="1931670"/>
                </a:lnTo>
                <a:lnTo>
                  <a:pt x="1926589" y="1926589"/>
                </a:lnTo>
                <a:close/>
              </a:path>
              <a:path w="2381250" h="2381250">
                <a:moveTo>
                  <a:pt x="1920239" y="1920239"/>
                </a:moveTo>
                <a:lnTo>
                  <a:pt x="1901190" y="1920239"/>
                </a:lnTo>
                <a:lnTo>
                  <a:pt x="1906270" y="1925319"/>
                </a:lnTo>
                <a:lnTo>
                  <a:pt x="1925319" y="1925319"/>
                </a:lnTo>
                <a:lnTo>
                  <a:pt x="1920239" y="1920239"/>
                </a:lnTo>
                <a:close/>
              </a:path>
              <a:path w="2381250" h="2381250">
                <a:moveTo>
                  <a:pt x="1913889" y="1913889"/>
                </a:moveTo>
                <a:lnTo>
                  <a:pt x="1894839" y="1913889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89" y="1913889"/>
                </a:lnTo>
                <a:close/>
              </a:path>
              <a:path w="2381250" h="2381250">
                <a:moveTo>
                  <a:pt x="1907539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39" y="1907539"/>
                </a:lnTo>
                <a:close/>
              </a:path>
              <a:path w="2381250" h="2381250">
                <a:moveTo>
                  <a:pt x="1901189" y="1901189"/>
                </a:moveTo>
                <a:lnTo>
                  <a:pt x="1882139" y="1901189"/>
                </a:lnTo>
                <a:lnTo>
                  <a:pt x="1887220" y="1906269"/>
                </a:lnTo>
                <a:lnTo>
                  <a:pt x="1906269" y="1906269"/>
                </a:lnTo>
                <a:lnTo>
                  <a:pt x="1901189" y="1901189"/>
                </a:lnTo>
                <a:close/>
              </a:path>
              <a:path w="2381250" h="2381250">
                <a:moveTo>
                  <a:pt x="1894839" y="1894839"/>
                </a:moveTo>
                <a:lnTo>
                  <a:pt x="1875789" y="1894839"/>
                </a:lnTo>
                <a:lnTo>
                  <a:pt x="1880870" y="1899919"/>
                </a:lnTo>
                <a:lnTo>
                  <a:pt x="1899919" y="1899919"/>
                </a:lnTo>
                <a:lnTo>
                  <a:pt x="1894839" y="1894839"/>
                </a:lnTo>
                <a:close/>
              </a:path>
              <a:path w="2381250" h="2381250">
                <a:moveTo>
                  <a:pt x="1888490" y="1888489"/>
                </a:moveTo>
                <a:lnTo>
                  <a:pt x="1869440" y="1888489"/>
                </a:lnTo>
                <a:lnTo>
                  <a:pt x="1874520" y="1893569"/>
                </a:lnTo>
                <a:lnTo>
                  <a:pt x="1893569" y="1893569"/>
                </a:lnTo>
                <a:lnTo>
                  <a:pt x="1888490" y="1888489"/>
                </a:lnTo>
                <a:close/>
              </a:path>
              <a:path w="2381250" h="2381250">
                <a:moveTo>
                  <a:pt x="1882139" y="1882139"/>
                </a:moveTo>
                <a:lnTo>
                  <a:pt x="1863090" y="1882139"/>
                </a:lnTo>
                <a:lnTo>
                  <a:pt x="1868170" y="1887220"/>
                </a:lnTo>
                <a:lnTo>
                  <a:pt x="1887220" y="1887220"/>
                </a:lnTo>
                <a:lnTo>
                  <a:pt x="1882139" y="1882139"/>
                </a:lnTo>
                <a:close/>
              </a:path>
              <a:path w="2381250" h="238125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81250" h="2381250">
                <a:moveTo>
                  <a:pt x="1869439" y="1869439"/>
                </a:moveTo>
                <a:lnTo>
                  <a:pt x="1850389" y="1869439"/>
                </a:lnTo>
                <a:lnTo>
                  <a:pt x="1855469" y="1874519"/>
                </a:lnTo>
                <a:lnTo>
                  <a:pt x="1874520" y="1874519"/>
                </a:lnTo>
                <a:lnTo>
                  <a:pt x="1869439" y="1869439"/>
                </a:lnTo>
                <a:close/>
              </a:path>
              <a:path w="2381250" h="2381250">
                <a:moveTo>
                  <a:pt x="1863089" y="1863089"/>
                </a:moveTo>
                <a:lnTo>
                  <a:pt x="1844039" y="1863089"/>
                </a:lnTo>
                <a:lnTo>
                  <a:pt x="1849120" y="1868169"/>
                </a:lnTo>
                <a:lnTo>
                  <a:pt x="1868170" y="1868169"/>
                </a:lnTo>
                <a:lnTo>
                  <a:pt x="1863089" y="1863089"/>
                </a:lnTo>
                <a:close/>
              </a:path>
              <a:path w="2381250" h="2381250">
                <a:moveTo>
                  <a:pt x="1856739" y="1856739"/>
                </a:moveTo>
                <a:lnTo>
                  <a:pt x="1837689" y="1856739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39" y="1856739"/>
                </a:lnTo>
                <a:close/>
              </a:path>
              <a:path w="2381250" h="2381250">
                <a:moveTo>
                  <a:pt x="1850389" y="1850389"/>
                </a:moveTo>
                <a:lnTo>
                  <a:pt x="1831339" y="1850389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89" y="1850389"/>
                </a:lnTo>
                <a:close/>
              </a:path>
              <a:path w="2381250" h="2381250">
                <a:moveTo>
                  <a:pt x="1844039" y="1844039"/>
                </a:moveTo>
                <a:lnTo>
                  <a:pt x="1824989" y="1844039"/>
                </a:lnTo>
                <a:lnTo>
                  <a:pt x="1830069" y="1849119"/>
                </a:lnTo>
                <a:lnTo>
                  <a:pt x="1849119" y="1849119"/>
                </a:lnTo>
                <a:lnTo>
                  <a:pt x="1844039" y="1844039"/>
                </a:lnTo>
                <a:close/>
              </a:path>
              <a:path w="2381250" h="2381250">
                <a:moveTo>
                  <a:pt x="1837689" y="1837689"/>
                </a:moveTo>
                <a:lnTo>
                  <a:pt x="1818640" y="1837689"/>
                </a:lnTo>
                <a:lnTo>
                  <a:pt x="1823720" y="1842769"/>
                </a:lnTo>
                <a:lnTo>
                  <a:pt x="1842769" y="1842769"/>
                </a:lnTo>
                <a:lnTo>
                  <a:pt x="1837689" y="1837689"/>
                </a:lnTo>
                <a:close/>
              </a:path>
              <a:path w="2381250" h="2381250">
                <a:moveTo>
                  <a:pt x="1831339" y="1831339"/>
                </a:moveTo>
                <a:lnTo>
                  <a:pt x="1812289" y="1831339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39" y="1831339"/>
                </a:lnTo>
                <a:close/>
              </a:path>
              <a:path w="2381250" h="2381250">
                <a:moveTo>
                  <a:pt x="1824989" y="1824989"/>
                </a:moveTo>
                <a:lnTo>
                  <a:pt x="1805940" y="1824989"/>
                </a:lnTo>
                <a:lnTo>
                  <a:pt x="1811020" y="1830070"/>
                </a:lnTo>
                <a:lnTo>
                  <a:pt x="1830070" y="1830070"/>
                </a:lnTo>
                <a:lnTo>
                  <a:pt x="1824989" y="1824989"/>
                </a:lnTo>
                <a:close/>
              </a:path>
              <a:path w="2381250" h="2381250">
                <a:moveTo>
                  <a:pt x="1818639" y="1818639"/>
                </a:moveTo>
                <a:lnTo>
                  <a:pt x="1799589" y="1818639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39" y="1818639"/>
                </a:lnTo>
                <a:close/>
              </a:path>
              <a:path w="2381250" h="2381250">
                <a:moveTo>
                  <a:pt x="1812289" y="1812289"/>
                </a:moveTo>
                <a:lnTo>
                  <a:pt x="1793239" y="1812289"/>
                </a:lnTo>
                <a:lnTo>
                  <a:pt x="1798320" y="1817369"/>
                </a:lnTo>
                <a:lnTo>
                  <a:pt x="1817369" y="1817369"/>
                </a:lnTo>
                <a:lnTo>
                  <a:pt x="1812289" y="1812289"/>
                </a:lnTo>
                <a:close/>
              </a:path>
              <a:path w="2381250" h="2381250">
                <a:moveTo>
                  <a:pt x="1805939" y="1805939"/>
                </a:moveTo>
                <a:lnTo>
                  <a:pt x="1786889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39" y="1805939"/>
                </a:lnTo>
                <a:close/>
              </a:path>
              <a:path w="2381250" h="2381250">
                <a:moveTo>
                  <a:pt x="1799589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89" y="1799589"/>
                </a:lnTo>
                <a:close/>
              </a:path>
              <a:path w="2381250" h="2381250">
                <a:moveTo>
                  <a:pt x="1793240" y="1793239"/>
                </a:moveTo>
                <a:lnTo>
                  <a:pt x="1774190" y="1793239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39"/>
                </a:lnTo>
                <a:close/>
              </a:path>
              <a:path w="2381250" h="2381250">
                <a:moveTo>
                  <a:pt x="1786890" y="1786889"/>
                </a:moveTo>
                <a:lnTo>
                  <a:pt x="1767840" y="1786889"/>
                </a:lnTo>
                <a:lnTo>
                  <a:pt x="1772920" y="1791969"/>
                </a:lnTo>
                <a:lnTo>
                  <a:pt x="1791970" y="1791969"/>
                </a:lnTo>
                <a:lnTo>
                  <a:pt x="1786890" y="1786889"/>
                </a:lnTo>
                <a:close/>
              </a:path>
              <a:path w="2381250" h="2381250">
                <a:moveTo>
                  <a:pt x="1780539" y="1780539"/>
                </a:moveTo>
                <a:lnTo>
                  <a:pt x="1761489" y="1780539"/>
                </a:lnTo>
                <a:lnTo>
                  <a:pt x="1766569" y="1785619"/>
                </a:lnTo>
                <a:lnTo>
                  <a:pt x="1785619" y="1785619"/>
                </a:lnTo>
                <a:lnTo>
                  <a:pt x="1780539" y="1780539"/>
                </a:lnTo>
                <a:close/>
              </a:path>
              <a:path w="2381250" h="2381250">
                <a:moveTo>
                  <a:pt x="1572259" y="1572259"/>
                </a:moveTo>
                <a:lnTo>
                  <a:pt x="1553210" y="1572259"/>
                </a:lnTo>
                <a:lnTo>
                  <a:pt x="1760220" y="1779270"/>
                </a:lnTo>
                <a:lnTo>
                  <a:pt x="1779270" y="1779270"/>
                </a:lnTo>
                <a:lnTo>
                  <a:pt x="1572259" y="1572259"/>
                </a:lnTo>
                <a:close/>
              </a:path>
              <a:path w="2381250" h="2381250">
                <a:moveTo>
                  <a:pt x="2376170" y="2376170"/>
                </a:moveTo>
                <a:lnTo>
                  <a:pt x="2357120" y="2376170"/>
                </a:lnTo>
                <a:lnTo>
                  <a:pt x="2362200" y="2381249"/>
                </a:lnTo>
                <a:lnTo>
                  <a:pt x="2381250" y="2381249"/>
                </a:lnTo>
                <a:lnTo>
                  <a:pt x="2376170" y="23761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0" y="4490720"/>
            <a:ext cx="2362200" cy="2362200"/>
          </a:xfrm>
          <a:custGeom>
            <a:avLst/>
            <a:gdLst/>
            <a:ahLst/>
            <a:cxnLst/>
            <a:rect l="l" t="t" r="r" b="b"/>
            <a:pathLst>
              <a:path w="2362200" h="236220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62200" h="236220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62200" h="2362200">
                <a:moveTo>
                  <a:pt x="7620" y="7620"/>
                </a:moveTo>
                <a:lnTo>
                  <a:pt x="0" y="7620"/>
                </a:lnTo>
                <a:lnTo>
                  <a:pt x="0" y="13969"/>
                </a:lnTo>
                <a:lnTo>
                  <a:pt x="13969" y="13969"/>
                </a:lnTo>
                <a:lnTo>
                  <a:pt x="7620" y="7620"/>
                </a:lnTo>
                <a:close/>
              </a:path>
              <a:path w="2362200" h="2362200">
                <a:moveTo>
                  <a:pt x="13970" y="13970"/>
                </a:moveTo>
                <a:lnTo>
                  <a:pt x="0" y="13970"/>
                </a:lnTo>
                <a:lnTo>
                  <a:pt x="0" y="19049"/>
                </a:lnTo>
                <a:lnTo>
                  <a:pt x="1269" y="20319"/>
                </a:lnTo>
                <a:lnTo>
                  <a:pt x="20319" y="20319"/>
                </a:lnTo>
                <a:lnTo>
                  <a:pt x="13970" y="13970"/>
                </a:lnTo>
                <a:close/>
              </a:path>
              <a:path w="2362200" h="2362200">
                <a:moveTo>
                  <a:pt x="20320" y="20320"/>
                </a:moveTo>
                <a:lnTo>
                  <a:pt x="1270" y="20320"/>
                </a:lnTo>
                <a:lnTo>
                  <a:pt x="13970" y="33020"/>
                </a:lnTo>
                <a:lnTo>
                  <a:pt x="33020" y="33020"/>
                </a:lnTo>
                <a:lnTo>
                  <a:pt x="20320" y="20320"/>
                </a:lnTo>
                <a:close/>
              </a:path>
              <a:path w="2362200" h="2362200">
                <a:moveTo>
                  <a:pt x="33020" y="33020"/>
                </a:moveTo>
                <a:lnTo>
                  <a:pt x="13970" y="33020"/>
                </a:lnTo>
                <a:lnTo>
                  <a:pt x="26669" y="45719"/>
                </a:lnTo>
                <a:lnTo>
                  <a:pt x="45719" y="45719"/>
                </a:lnTo>
                <a:lnTo>
                  <a:pt x="33020" y="33020"/>
                </a:lnTo>
                <a:close/>
              </a:path>
              <a:path w="2362200" h="2362200">
                <a:moveTo>
                  <a:pt x="45720" y="45720"/>
                </a:moveTo>
                <a:lnTo>
                  <a:pt x="26670" y="45720"/>
                </a:lnTo>
                <a:lnTo>
                  <a:pt x="33019" y="52069"/>
                </a:lnTo>
                <a:lnTo>
                  <a:pt x="52069" y="52069"/>
                </a:lnTo>
                <a:lnTo>
                  <a:pt x="45720" y="45720"/>
                </a:lnTo>
                <a:close/>
              </a:path>
              <a:path w="2362200" h="2362200">
                <a:moveTo>
                  <a:pt x="52070" y="52070"/>
                </a:moveTo>
                <a:lnTo>
                  <a:pt x="33020" y="52070"/>
                </a:lnTo>
                <a:lnTo>
                  <a:pt x="45719" y="64769"/>
                </a:lnTo>
                <a:lnTo>
                  <a:pt x="64769" y="64769"/>
                </a:lnTo>
                <a:lnTo>
                  <a:pt x="52070" y="52070"/>
                </a:lnTo>
                <a:close/>
              </a:path>
              <a:path w="2362200" h="2362200">
                <a:moveTo>
                  <a:pt x="64770" y="64770"/>
                </a:moveTo>
                <a:lnTo>
                  <a:pt x="45720" y="64770"/>
                </a:lnTo>
                <a:lnTo>
                  <a:pt x="58419" y="77469"/>
                </a:lnTo>
                <a:lnTo>
                  <a:pt x="77469" y="77469"/>
                </a:lnTo>
                <a:lnTo>
                  <a:pt x="64770" y="64770"/>
                </a:lnTo>
                <a:close/>
              </a:path>
              <a:path w="2362200" h="2362200">
                <a:moveTo>
                  <a:pt x="77470" y="77470"/>
                </a:moveTo>
                <a:lnTo>
                  <a:pt x="58420" y="77470"/>
                </a:lnTo>
                <a:lnTo>
                  <a:pt x="64769" y="83819"/>
                </a:lnTo>
                <a:lnTo>
                  <a:pt x="83819" y="83819"/>
                </a:lnTo>
                <a:lnTo>
                  <a:pt x="77470" y="77470"/>
                </a:lnTo>
                <a:close/>
              </a:path>
              <a:path w="2362200" h="2362200">
                <a:moveTo>
                  <a:pt x="83820" y="83820"/>
                </a:moveTo>
                <a:lnTo>
                  <a:pt x="64770" y="83820"/>
                </a:lnTo>
                <a:lnTo>
                  <a:pt x="77469" y="96519"/>
                </a:lnTo>
                <a:lnTo>
                  <a:pt x="96519" y="96519"/>
                </a:lnTo>
                <a:lnTo>
                  <a:pt x="83820" y="83820"/>
                </a:lnTo>
                <a:close/>
              </a:path>
              <a:path w="2362200" h="2362200">
                <a:moveTo>
                  <a:pt x="96520" y="96520"/>
                </a:moveTo>
                <a:lnTo>
                  <a:pt x="77470" y="96520"/>
                </a:lnTo>
                <a:lnTo>
                  <a:pt x="83819" y="102869"/>
                </a:lnTo>
                <a:lnTo>
                  <a:pt x="102869" y="102869"/>
                </a:lnTo>
                <a:lnTo>
                  <a:pt x="96520" y="96520"/>
                </a:lnTo>
                <a:close/>
              </a:path>
              <a:path w="2362200" h="2362200">
                <a:moveTo>
                  <a:pt x="102870" y="102870"/>
                </a:moveTo>
                <a:lnTo>
                  <a:pt x="83820" y="102870"/>
                </a:lnTo>
                <a:lnTo>
                  <a:pt x="90169" y="109219"/>
                </a:lnTo>
                <a:lnTo>
                  <a:pt x="109219" y="109219"/>
                </a:lnTo>
                <a:lnTo>
                  <a:pt x="102870" y="102870"/>
                </a:lnTo>
                <a:close/>
              </a:path>
              <a:path w="2362200" h="2362200">
                <a:moveTo>
                  <a:pt x="109220" y="109220"/>
                </a:moveTo>
                <a:lnTo>
                  <a:pt x="90170" y="109220"/>
                </a:lnTo>
                <a:lnTo>
                  <a:pt x="96519" y="115569"/>
                </a:lnTo>
                <a:lnTo>
                  <a:pt x="115569" y="115569"/>
                </a:lnTo>
                <a:lnTo>
                  <a:pt x="109220" y="109220"/>
                </a:lnTo>
                <a:close/>
              </a:path>
              <a:path w="2362200" h="2362200">
                <a:moveTo>
                  <a:pt x="115570" y="115570"/>
                </a:moveTo>
                <a:lnTo>
                  <a:pt x="96520" y="115570"/>
                </a:lnTo>
                <a:lnTo>
                  <a:pt x="102870" y="121919"/>
                </a:lnTo>
                <a:lnTo>
                  <a:pt x="121920" y="121919"/>
                </a:lnTo>
                <a:lnTo>
                  <a:pt x="115570" y="115570"/>
                </a:lnTo>
                <a:close/>
              </a:path>
              <a:path w="2362200" h="2362200">
                <a:moveTo>
                  <a:pt x="121920" y="121920"/>
                </a:moveTo>
                <a:lnTo>
                  <a:pt x="102870" y="121920"/>
                </a:lnTo>
                <a:lnTo>
                  <a:pt x="109219" y="128269"/>
                </a:lnTo>
                <a:lnTo>
                  <a:pt x="128269" y="128269"/>
                </a:lnTo>
                <a:lnTo>
                  <a:pt x="121920" y="121920"/>
                </a:lnTo>
                <a:close/>
              </a:path>
              <a:path w="2362200" h="2362200">
                <a:moveTo>
                  <a:pt x="128270" y="128270"/>
                </a:moveTo>
                <a:lnTo>
                  <a:pt x="109220" y="128270"/>
                </a:lnTo>
                <a:lnTo>
                  <a:pt x="115569" y="134619"/>
                </a:lnTo>
                <a:lnTo>
                  <a:pt x="134619" y="134619"/>
                </a:lnTo>
                <a:lnTo>
                  <a:pt x="128270" y="128270"/>
                </a:lnTo>
                <a:close/>
              </a:path>
              <a:path w="2362200" h="2362200">
                <a:moveTo>
                  <a:pt x="134620" y="134620"/>
                </a:moveTo>
                <a:lnTo>
                  <a:pt x="115570" y="134620"/>
                </a:lnTo>
                <a:lnTo>
                  <a:pt x="121919" y="140969"/>
                </a:lnTo>
                <a:lnTo>
                  <a:pt x="140969" y="140969"/>
                </a:lnTo>
                <a:lnTo>
                  <a:pt x="134620" y="134620"/>
                </a:lnTo>
                <a:close/>
              </a:path>
              <a:path w="2362200" h="2362200">
                <a:moveTo>
                  <a:pt x="140970" y="140970"/>
                </a:moveTo>
                <a:lnTo>
                  <a:pt x="121920" y="140970"/>
                </a:lnTo>
                <a:lnTo>
                  <a:pt x="128269" y="147319"/>
                </a:lnTo>
                <a:lnTo>
                  <a:pt x="147319" y="147319"/>
                </a:lnTo>
                <a:lnTo>
                  <a:pt x="140970" y="140970"/>
                </a:lnTo>
                <a:close/>
              </a:path>
              <a:path w="2362200" h="2362200">
                <a:moveTo>
                  <a:pt x="147320" y="147320"/>
                </a:moveTo>
                <a:lnTo>
                  <a:pt x="128270" y="147320"/>
                </a:lnTo>
                <a:lnTo>
                  <a:pt x="134620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62200" h="2362200">
                <a:moveTo>
                  <a:pt x="153670" y="153670"/>
                </a:moveTo>
                <a:lnTo>
                  <a:pt x="134620" y="153670"/>
                </a:lnTo>
                <a:lnTo>
                  <a:pt x="140969" y="160019"/>
                </a:lnTo>
                <a:lnTo>
                  <a:pt x="160019" y="160019"/>
                </a:lnTo>
                <a:lnTo>
                  <a:pt x="153670" y="153670"/>
                </a:lnTo>
                <a:close/>
              </a:path>
              <a:path w="2362200" h="2362200">
                <a:moveTo>
                  <a:pt x="160020" y="160020"/>
                </a:moveTo>
                <a:lnTo>
                  <a:pt x="140970" y="160020"/>
                </a:lnTo>
                <a:lnTo>
                  <a:pt x="147319" y="166369"/>
                </a:lnTo>
                <a:lnTo>
                  <a:pt x="166369" y="166369"/>
                </a:lnTo>
                <a:lnTo>
                  <a:pt x="160020" y="160020"/>
                </a:lnTo>
                <a:close/>
              </a:path>
              <a:path w="2362200" h="2362200">
                <a:moveTo>
                  <a:pt x="166370" y="166370"/>
                </a:moveTo>
                <a:lnTo>
                  <a:pt x="147320" y="166370"/>
                </a:lnTo>
                <a:lnTo>
                  <a:pt x="153669" y="172719"/>
                </a:lnTo>
                <a:lnTo>
                  <a:pt x="172719" y="172719"/>
                </a:lnTo>
                <a:lnTo>
                  <a:pt x="166370" y="166370"/>
                </a:lnTo>
                <a:close/>
              </a:path>
              <a:path w="2362200" h="2362200">
                <a:moveTo>
                  <a:pt x="172720" y="172720"/>
                </a:moveTo>
                <a:lnTo>
                  <a:pt x="153670" y="172720"/>
                </a:lnTo>
                <a:lnTo>
                  <a:pt x="160019" y="179069"/>
                </a:lnTo>
                <a:lnTo>
                  <a:pt x="179069" y="179069"/>
                </a:lnTo>
                <a:lnTo>
                  <a:pt x="172720" y="172720"/>
                </a:lnTo>
                <a:close/>
              </a:path>
              <a:path w="2362200" h="2362200">
                <a:moveTo>
                  <a:pt x="179070" y="179070"/>
                </a:moveTo>
                <a:lnTo>
                  <a:pt x="160020" y="179070"/>
                </a:lnTo>
                <a:lnTo>
                  <a:pt x="166369" y="185419"/>
                </a:lnTo>
                <a:lnTo>
                  <a:pt x="185419" y="185419"/>
                </a:lnTo>
                <a:lnTo>
                  <a:pt x="179070" y="179070"/>
                </a:lnTo>
                <a:close/>
              </a:path>
              <a:path w="2362200" h="2362200">
                <a:moveTo>
                  <a:pt x="185420" y="185420"/>
                </a:moveTo>
                <a:lnTo>
                  <a:pt x="166370" y="185420"/>
                </a:lnTo>
                <a:lnTo>
                  <a:pt x="185419" y="204469"/>
                </a:lnTo>
                <a:lnTo>
                  <a:pt x="204469" y="204469"/>
                </a:lnTo>
                <a:lnTo>
                  <a:pt x="185420" y="185420"/>
                </a:lnTo>
                <a:close/>
              </a:path>
              <a:path w="2362200" h="2362200">
                <a:moveTo>
                  <a:pt x="204470" y="204470"/>
                </a:moveTo>
                <a:lnTo>
                  <a:pt x="185420" y="204470"/>
                </a:lnTo>
                <a:lnTo>
                  <a:pt x="198119" y="217169"/>
                </a:lnTo>
                <a:lnTo>
                  <a:pt x="217169" y="217169"/>
                </a:lnTo>
                <a:lnTo>
                  <a:pt x="204470" y="204470"/>
                </a:lnTo>
                <a:close/>
              </a:path>
              <a:path w="2362200" h="2362200">
                <a:moveTo>
                  <a:pt x="217170" y="217170"/>
                </a:moveTo>
                <a:lnTo>
                  <a:pt x="198120" y="217170"/>
                </a:lnTo>
                <a:lnTo>
                  <a:pt x="229869" y="248919"/>
                </a:lnTo>
                <a:lnTo>
                  <a:pt x="248920" y="248919"/>
                </a:lnTo>
                <a:lnTo>
                  <a:pt x="217170" y="217170"/>
                </a:lnTo>
                <a:close/>
              </a:path>
              <a:path w="2362200" h="2362200">
                <a:moveTo>
                  <a:pt x="248920" y="248920"/>
                </a:moveTo>
                <a:lnTo>
                  <a:pt x="229870" y="248920"/>
                </a:lnTo>
                <a:lnTo>
                  <a:pt x="236219" y="255269"/>
                </a:lnTo>
                <a:lnTo>
                  <a:pt x="255269" y="255269"/>
                </a:lnTo>
                <a:lnTo>
                  <a:pt x="248920" y="248920"/>
                </a:lnTo>
                <a:close/>
              </a:path>
              <a:path w="2362200" h="2362200">
                <a:moveTo>
                  <a:pt x="255270" y="255270"/>
                </a:moveTo>
                <a:lnTo>
                  <a:pt x="236220" y="255270"/>
                </a:lnTo>
                <a:lnTo>
                  <a:pt x="261619" y="280669"/>
                </a:lnTo>
                <a:lnTo>
                  <a:pt x="280669" y="280669"/>
                </a:lnTo>
                <a:lnTo>
                  <a:pt x="255270" y="255270"/>
                </a:lnTo>
                <a:close/>
              </a:path>
              <a:path w="2362200" h="2362200">
                <a:moveTo>
                  <a:pt x="280670" y="280670"/>
                </a:moveTo>
                <a:lnTo>
                  <a:pt x="261620" y="280670"/>
                </a:lnTo>
                <a:lnTo>
                  <a:pt x="267969" y="287019"/>
                </a:lnTo>
                <a:lnTo>
                  <a:pt x="287019" y="287019"/>
                </a:lnTo>
                <a:lnTo>
                  <a:pt x="280670" y="280670"/>
                </a:lnTo>
                <a:close/>
              </a:path>
              <a:path w="2362200" h="2362200">
                <a:moveTo>
                  <a:pt x="287020" y="287020"/>
                </a:moveTo>
                <a:lnTo>
                  <a:pt x="267970" y="287020"/>
                </a:lnTo>
                <a:lnTo>
                  <a:pt x="274319" y="293369"/>
                </a:lnTo>
                <a:lnTo>
                  <a:pt x="293369" y="293369"/>
                </a:lnTo>
                <a:lnTo>
                  <a:pt x="287020" y="287020"/>
                </a:lnTo>
                <a:close/>
              </a:path>
              <a:path w="2362200" h="2362200">
                <a:moveTo>
                  <a:pt x="293370" y="293370"/>
                </a:moveTo>
                <a:lnTo>
                  <a:pt x="274320" y="293370"/>
                </a:lnTo>
                <a:lnTo>
                  <a:pt x="280669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62200" h="2362200">
                <a:moveTo>
                  <a:pt x="299720" y="299720"/>
                </a:moveTo>
                <a:lnTo>
                  <a:pt x="280670" y="299720"/>
                </a:lnTo>
                <a:lnTo>
                  <a:pt x="287019" y="306069"/>
                </a:lnTo>
                <a:lnTo>
                  <a:pt x="306069" y="306069"/>
                </a:lnTo>
                <a:lnTo>
                  <a:pt x="299720" y="299720"/>
                </a:lnTo>
                <a:close/>
              </a:path>
              <a:path w="2362200" h="2362200">
                <a:moveTo>
                  <a:pt x="306070" y="306070"/>
                </a:moveTo>
                <a:lnTo>
                  <a:pt x="287020" y="306070"/>
                </a:lnTo>
                <a:lnTo>
                  <a:pt x="293369" y="312419"/>
                </a:lnTo>
                <a:lnTo>
                  <a:pt x="312419" y="312419"/>
                </a:lnTo>
                <a:lnTo>
                  <a:pt x="306070" y="306070"/>
                </a:lnTo>
                <a:close/>
              </a:path>
              <a:path w="2362200" h="2362200">
                <a:moveTo>
                  <a:pt x="312420" y="312420"/>
                </a:moveTo>
                <a:lnTo>
                  <a:pt x="293370" y="312420"/>
                </a:lnTo>
                <a:lnTo>
                  <a:pt x="299719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62200" h="2362200">
                <a:moveTo>
                  <a:pt x="318770" y="318770"/>
                </a:moveTo>
                <a:lnTo>
                  <a:pt x="299720" y="318770"/>
                </a:lnTo>
                <a:lnTo>
                  <a:pt x="306069" y="325119"/>
                </a:lnTo>
                <a:lnTo>
                  <a:pt x="325119" y="325119"/>
                </a:lnTo>
                <a:lnTo>
                  <a:pt x="318770" y="318770"/>
                </a:lnTo>
                <a:close/>
              </a:path>
              <a:path w="2362200" h="2362200">
                <a:moveTo>
                  <a:pt x="325120" y="325120"/>
                </a:moveTo>
                <a:lnTo>
                  <a:pt x="306070" y="325120"/>
                </a:lnTo>
                <a:lnTo>
                  <a:pt x="312419" y="331469"/>
                </a:lnTo>
                <a:lnTo>
                  <a:pt x="331470" y="331469"/>
                </a:lnTo>
                <a:lnTo>
                  <a:pt x="325120" y="325120"/>
                </a:lnTo>
                <a:close/>
              </a:path>
              <a:path w="2362200" h="2362200">
                <a:moveTo>
                  <a:pt x="331470" y="331470"/>
                </a:moveTo>
                <a:lnTo>
                  <a:pt x="312420" y="331470"/>
                </a:lnTo>
                <a:lnTo>
                  <a:pt x="318769" y="337819"/>
                </a:lnTo>
                <a:lnTo>
                  <a:pt x="337819" y="337819"/>
                </a:lnTo>
                <a:lnTo>
                  <a:pt x="331470" y="331470"/>
                </a:lnTo>
                <a:close/>
              </a:path>
              <a:path w="2362200" h="2362200">
                <a:moveTo>
                  <a:pt x="337820" y="337820"/>
                </a:moveTo>
                <a:lnTo>
                  <a:pt x="318770" y="337820"/>
                </a:lnTo>
                <a:lnTo>
                  <a:pt x="325119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62200" h="2362200">
                <a:moveTo>
                  <a:pt x="344170" y="344170"/>
                </a:moveTo>
                <a:lnTo>
                  <a:pt x="325120" y="344170"/>
                </a:lnTo>
                <a:lnTo>
                  <a:pt x="331469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62200" h="2362200">
                <a:moveTo>
                  <a:pt x="350520" y="350520"/>
                </a:moveTo>
                <a:lnTo>
                  <a:pt x="331470" y="350520"/>
                </a:lnTo>
                <a:lnTo>
                  <a:pt x="337819" y="356869"/>
                </a:lnTo>
                <a:lnTo>
                  <a:pt x="356869" y="356869"/>
                </a:lnTo>
                <a:lnTo>
                  <a:pt x="350520" y="350520"/>
                </a:lnTo>
                <a:close/>
              </a:path>
              <a:path w="2362200" h="2362200">
                <a:moveTo>
                  <a:pt x="356870" y="356870"/>
                </a:moveTo>
                <a:lnTo>
                  <a:pt x="337820" y="356870"/>
                </a:lnTo>
                <a:lnTo>
                  <a:pt x="344169" y="363219"/>
                </a:lnTo>
                <a:lnTo>
                  <a:pt x="363219" y="363219"/>
                </a:lnTo>
                <a:lnTo>
                  <a:pt x="356870" y="356870"/>
                </a:lnTo>
                <a:close/>
              </a:path>
              <a:path w="2362200" h="2362200">
                <a:moveTo>
                  <a:pt x="363220" y="363220"/>
                </a:moveTo>
                <a:lnTo>
                  <a:pt x="344170" y="363220"/>
                </a:lnTo>
                <a:lnTo>
                  <a:pt x="350519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62200" h="2362200">
                <a:moveTo>
                  <a:pt x="369570" y="369570"/>
                </a:moveTo>
                <a:lnTo>
                  <a:pt x="350520" y="369570"/>
                </a:lnTo>
                <a:lnTo>
                  <a:pt x="356869" y="375919"/>
                </a:lnTo>
                <a:lnTo>
                  <a:pt x="375919" y="375919"/>
                </a:lnTo>
                <a:lnTo>
                  <a:pt x="369570" y="369570"/>
                </a:lnTo>
                <a:close/>
              </a:path>
              <a:path w="2362200" h="2362200">
                <a:moveTo>
                  <a:pt x="375920" y="375920"/>
                </a:moveTo>
                <a:lnTo>
                  <a:pt x="356870" y="375920"/>
                </a:lnTo>
                <a:lnTo>
                  <a:pt x="363219" y="382269"/>
                </a:lnTo>
                <a:lnTo>
                  <a:pt x="382269" y="382269"/>
                </a:lnTo>
                <a:lnTo>
                  <a:pt x="375920" y="375920"/>
                </a:lnTo>
                <a:close/>
              </a:path>
              <a:path w="2362200" h="2362200">
                <a:moveTo>
                  <a:pt x="382270" y="382270"/>
                </a:moveTo>
                <a:lnTo>
                  <a:pt x="363220" y="382270"/>
                </a:lnTo>
                <a:lnTo>
                  <a:pt x="369569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62200" h="2362200">
                <a:moveTo>
                  <a:pt x="388620" y="388620"/>
                </a:moveTo>
                <a:lnTo>
                  <a:pt x="369570" y="388620"/>
                </a:lnTo>
                <a:lnTo>
                  <a:pt x="375920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62200" h="2362200">
                <a:moveTo>
                  <a:pt x="394970" y="394970"/>
                </a:moveTo>
                <a:lnTo>
                  <a:pt x="375920" y="394970"/>
                </a:lnTo>
                <a:lnTo>
                  <a:pt x="38226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62200" h="2362200">
                <a:moveTo>
                  <a:pt x="401320" y="401320"/>
                </a:moveTo>
                <a:lnTo>
                  <a:pt x="382270" y="401320"/>
                </a:lnTo>
                <a:lnTo>
                  <a:pt x="388619" y="407669"/>
                </a:lnTo>
                <a:lnTo>
                  <a:pt x="407669" y="407669"/>
                </a:lnTo>
                <a:lnTo>
                  <a:pt x="401320" y="401320"/>
                </a:lnTo>
                <a:close/>
              </a:path>
              <a:path w="2362200" h="2362200">
                <a:moveTo>
                  <a:pt x="407670" y="407670"/>
                </a:moveTo>
                <a:lnTo>
                  <a:pt x="388620" y="407670"/>
                </a:lnTo>
                <a:lnTo>
                  <a:pt x="394969" y="414019"/>
                </a:lnTo>
                <a:lnTo>
                  <a:pt x="414019" y="414019"/>
                </a:lnTo>
                <a:lnTo>
                  <a:pt x="407670" y="407670"/>
                </a:lnTo>
                <a:close/>
              </a:path>
              <a:path w="2362200" h="2362200">
                <a:moveTo>
                  <a:pt x="414020" y="414020"/>
                </a:moveTo>
                <a:lnTo>
                  <a:pt x="394970" y="414020"/>
                </a:lnTo>
                <a:lnTo>
                  <a:pt x="401319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62200" h="2362200">
                <a:moveTo>
                  <a:pt x="420370" y="420370"/>
                </a:moveTo>
                <a:lnTo>
                  <a:pt x="401320" y="420370"/>
                </a:lnTo>
                <a:lnTo>
                  <a:pt x="414019" y="433069"/>
                </a:lnTo>
                <a:lnTo>
                  <a:pt x="433069" y="433069"/>
                </a:lnTo>
                <a:lnTo>
                  <a:pt x="420370" y="420370"/>
                </a:lnTo>
                <a:close/>
              </a:path>
              <a:path w="2362200" h="2362200">
                <a:moveTo>
                  <a:pt x="433070" y="433070"/>
                </a:moveTo>
                <a:lnTo>
                  <a:pt x="414020" y="433070"/>
                </a:lnTo>
                <a:lnTo>
                  <a:pt x="420369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62200" h="2362200">
                <a:moveTo>
                  <a:pt x="439420" y="439420"/>
                </a:moveTo>
                <a:lnTo>
                  <a:pt x="420370" y="439420"/>
                </a:lnTo>
                <a:lnTo>
                  <a:pt x="426719" y="445769"/>
                </a:lnTo>
                <a:lnTo>
                  <a:pt x="445769" y="445769"/>
                </a:lnTo>
                <a:lnTo>
                  <a:pt x="439420" y="439420"/>
                </a:lnTo>
                <a:close/>
              </a:path>
              <a:path w="2362200" h="2362200">
                <a:moveTo>
                  <a:pt x="445770" y="445770"/>
                </a:moveTo>
                <a:lnTo>
                  <a:pt x="426720" y="445770"/>
                </a:lnTo>
                <a:lnTo>
                  <a:pt x="433069" y="452119"/>
                </a:lnTo>
                <a:lnTo>
                  <a:pt x="452119" y="452119"/>
                </a:lnTo>
                <a:lnTo>
                  <a:pt x="445770" y="445770"/>
                </a:lnTo>
                <a:close/>
              </a:path>
              <a:path w="2362200" h="2362200">
                <a:moveTo>
                  <a:pt x="452120" y="452120"/>
                </a:moveTo>
                <a:lnTo>
                  <a:pt x="433070" y="452120"/>
                </a:lnTo>
                <a:lnTo>
                  <a:pt x="439419" y="458469"/>
                </a:lnTo>
                <a:lnTo>
                  <a:pt x="458469" y="458469"/>
                </a:lnTo>
                <a:lnTo>
                  <a:pt x="452120" y="452120"/>
                </a:lnTo>
                <a:close/>
              </a:path>
              <a:path w="2362200" h="2362200">
                <a:moveTo>
                  <a:pt x="458470" y="458469"/>
                </a:moveTo>
                <a:lnTo>
                  <a:pt x="439420" y="458469"/>
                </a:lnTo>
                <a:lnTo>
                  <a:pt x="445769" y="464819"/>
                </a:lnTo>
                <a:lnTo>
                  <a:pt x="464819" y="464819"/>
                </a:lnTo>
                <a:lnTo>
                  <a:pt x="458470" y="458469"/>
                </a:lnTo>
                <a:close/>
              </a:path>
              <a:path w="2362200" h="2362200">
                <a:moveTo>
                  <a:pt x="464820" y="464820"/>
                </a:moveTo>
                <a:lnTo>
                  <a:pt x="445770" y="464820"/>
                </a:lnTo>
                <a:lnTo>
                  <a:pt x="45211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62200" h="2362200">
                <a:moveTo>
                  <a:pt x="471170" y="471170"/>
                </a:moveTo>
                <a:lnTo>
                  <a:pt x="452120" y="471170"/>
                </a:lnTo>
                <a:lnTo>
                  <a:pt x="458469" y="477519"/>
                </a:lnTo>
                <a:lnTo>
                  <a:pt x="477519" y="477519"/>
                </a:lnTo>
                <a:lnTo>
                  <a:pt x="471170" y="471170"/>
                </a:lnTo>
                <a:close/>
              </a:path>
              <a:path w="2362200" h="2362200">
                <a:moveTo>
                  <a:pt x="477520" y="477520"/>
                </a:moveTo>
                <a:lnTo>
                  <a:pt x="458470" y="477520"/>
                </a:lnTo>
                <a:lnTo>
                  <a:pt x="464819" y="483869"/>
                </a:lnTo>
                <a:lnTo>
                  <a:pt x="483869" y="483869"/>
                </a:lnTo>
                <a:lnTo>
                  <a:pt x="477520" y="477520"/>
                </a:lnTo>
                <a:close/>
              </a:path>
              <a:path w="2362200" h="2362200">
                <a:moveTo>
                  <a:pt x="483870" y="483870"/>
                </a:moveTo>
                <a:lnTo>
                  <a:pt x="464820" y="483870"/>
                </a:lnTo>
                <a:lnTo>
                  <a:pt x="471169" y="490219"/>
                </a:lnTo>
                <a:lnTo>
                  <a:pt x="490219" y="490219"/>
                </a:lnTo>
                <a:lnTo>
                  <a:pt x="483870" y="483870"/>
                </a:lnTo>
                <a:close/>
              </a:path>
              <a:path w="2362200" h="2362200">
                <a:moveTo>
                  <a:pt x="490220" y="490220"/>
                </a:moveTo>
                <a:lnTo>
                  <a:pt x="471170" y="490220"/>
                </a:lnTo>
                <a:lnTo>
                  <a:pt x="477519" y="496569"/>
                </a:lnTo>
                <a:lnTo>
                  <a:pt x="496569" y="496569"/>
                </a:lnTo>
                <a:lnTo>
                  <a:pt x="490220" y="490220"/>
                </a:lnTo>
                <a:close/>
              </a:path>
              <a:path w="2362200" h="2362200">
                <a:moveTo>
                  <a:pt x="496570" y="496570"/>
                </a:moveTo>
                <a:lnTo>
                  <a:pt x="477520" y="496570"/>
                </a:lnTo>
                <a:lnTo>
                  <a:pt x="490219" y="509269"/>
                </a:lnTo>
                <a:lnTo>
                  <a:pt x="509269" y="509269"/>
                </a:lnTo>
                <a:lnTo>
                  <a:pt x="496570" y="496570"/>
                </a:lnTo>
                <a:close/>
              </a:path>
              <a:path w="2362200" h="2362200">
                <a:moveTo>
                  <a:pt x="509270" y="509269"/>
                </a:moveTo>
                <a:lnTo>
                  <a:pt x="490220" y="509269"/>
                </a:lnTo>
                <a:lnTo>
                  <a:pt x="496569" y="515619"/>
                </a:lnTo>
                <a:lnTo>
                  <a:pt x="515619" y="515619"/>
                </a:lnTo>
                <a:lnTo>
                  <a:pt x="509270" y="509269"/>
                </a:lnTo>
                <a:close/>
              </a:path>
              <a:path w="2362200" h="2362200">
                <a:moveTo>
                  <a:pt x="515620" y="515620"/>
                </a:moveTo>
                <a:lnTo>
                  <a:pt x="496570" y="515620"/>
                </a:lnTo>
                <a:lnTo>
                  <a:pt x="502919" y="521969"/>
                </a:lnTo>
                <a:lnTo>
                  <a:pt x="521969" y="521969"/>
                </a:lnTo>
                <a:lnTo>
                  <a:pt x="515620" y="515620"/>
                </a:lnTo>
                <a:close/>
              </a:path>
              <a:path w="2362200" h="2362200">
                <a:moveTo>
                  <a:pt x="521970" y="521970"/>
                </a:moveTo>
                <a:lnTo>
                  <a:pt x="502920" y="521970"/>
                </a:lnTo>
                <a:lnTo>
                  <a:pt x="509269" y="528319"/>
                </a:lnTo>
                <a:lnTo>
                  <a:pt x="528319" y="528319"/>
                </a:lnTo>
                <a:lnTo>
                  <a:pt x="521970" y="521970"/>
                </a:lnTo>
                <a:close/>
              </a:path>
              <a:path w="2362200" h="2362200">
                <a:moveTo>
                  <a:pt x="528320" y="528320"/>
                </a:moveTo>
                <a:lnTo>
                  <a:pt x="509270" y="528320"/>
                </a:lnTo>
                <a:lnTo>
                  <a:pt x="515619" y="534669"/>
                </a:lnTo>
                <a:lnTo>
                  <a:pt x="534669" y="534669"/>
                </a:lnTo>
                <a:lnTo>
                  <a:pt x="528320" y="528320"/>
                </a:lnTo>
                <a:close/>
              </a:path>
              <a:path w="2362200" h="2362200">
                <a:moveTo>
                  <a:pt x="534670" y="534670"/>
                </a:moveTo>
                <a:lnTo>
                  <a:pt x="515620" y="534670"/>
                </a:lnTo>
                <a:lnTo>
                  <a:pt x="521969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62200" h="2362200">
                <a:moveTo>
                  <a:pt x="541020" y="541020"/>
                </a:moveTo>
                <a:lnTo>
                  <a:pt x="521970" y="541020"/>
                </a:lnTo>
                <a:lnTo>
                  <a:pt x="528319" y="547369"/>
                </a:lnTo>
                <a:lnTo>
                  <a:pt x="547369" y="547369"/>
                </a:lnTo>
                <a:lnTo>
                  <a:pt x="541020" y="541020"/>
                </a:lnTo>
                <a:close/>
              </a:path>
              <a:path w="2362200" h="2362200">
                <a:moveTo>
                  <a:pt x="547370" y="547370"/>
                </a:moveTo>
                <a:lnTo>
                  <a:pt x="528320" y="547370"/>
                </a:lnTo>
                <a:lnTo>
                  <a:pt x="534669" y="553719"/>
                </a:lnTo>
                <a:lnTo>
                  <a:pt x="553719" y="553719"/>
                </a:lnTo>
                <a:lnTo>
                  <a:pt x="547370" y="547370"/>
                </a:lnTo>
                <a:close/>
              </a:path>
              <a:path w="2362200" h="2362200">
                <a:moveTo>
                  <a:pt x="553720" y="553720"/>
                </a:moveTo>
                <a:lnTo>
                  <a:pt x="534670" y="553720"/>
                </a:lnTo>
                <a:lnTo>
                  <a:pt x="541019" y="560069"/>
                </a:lnTo>
                <a:lnTo>
                  <a:pt x="560069" y="560069"/>
                </a:lnTo>
                <a:lnTo>
                  <a:pt x="553720" y="553720"/>
                </a:lnTo>
                <a:close/>
              </a:path>
              <a:path w="2362200" h="2362200">
                <a:moveTo>
                  <a:pt x="560070" y="560070"/>
                </a:moveTo>
                <a:lnTo>
                  <a:pt x="541020" y="560070"/>
                </a:lnTo>
                <a:lnTo>
                  <a:pt x="547369" y="566419"/>
                </a:lnTo>
                <a:lnTo>
                  <a:pt x="566419" y="566419"/>
                </a:lnTo>
                <a:lnTo>
                  <a:pt x="560070" y="560070"/>
                </a:lnTo>
                <a:close/>
              </a:path>
              <a:path w="2362200" h="2362200">
                <a:moveTo>
                  <a:pt x="566420" y="566420"/>
                </a:moveTo>
                <a:lnTo>
                  <a:pt x="547370" y="566420"/>
                </a:lnTo>
                <a:lnTo>
                  <a:pt x="553719" y="572769"/>
                </a:lnTo>
                <a:lnTo>
                  <a:pt x="572769" y="572769"/>
                </a:lnTo>
                <a:lnTo>
                  <a:pt x="566420" y="566420"/>
                </a:lnTo>
                <a:close/>
              </a:path>
              <a:path w="2362200" h="2362200">
                <a:moveTo>
                  <a:pt x="572770" y="572770"/>
                </a:moveTo>
                <a:lnTo>
                  <a:pt x="553720" y="572770"/>
                </a:lnTo>
                <a:lnTo>
                  <a:pt x="560069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62200" h="2362200">
                <a:moveTo>
                  <a:pt x="579120" y="579119"/>
                </a:moveTo>
                <a:lnTo>
                  <a:pt x="560069" y="579119"/>
                </a:lnTo>
                <a:lnTo>
                  <a:pt x="566419" y="585469"/>
                </a:lnTo>
                <a:lnTo>
                  <a:pt x="585469" y="585469"/>
                </a:lnTo>
                <a:lnTo>
                  <a:pt x="579120" y="579119"/>
                </a:lnTo>
                <a:close/>
              </a:path>
              <a:path w="2362200" h="2362200">
                <a:moveTo>
                  <a:pt x="585470" y="585470"/>
                </a:moveTo>
                <a:lnTo>
                  <a:pt x="566420" y="585470"/>
                </a:lnTo>
                <a:lnTo>
                  <a:pt x="572769" y="591819"/>
                </a:lnTo>
                <a:lnTo>
                  <a:pt x="591819" y="591819"/>
                </a:lnTo>
                <a:lnTo>
                  <a:pt x="585470" y="585470"/>
                </a:lnTo>
                <a:close/>
              </a:path>
              <a:path w="2362200" h="2362200">
                <a:moveTo>
                  <a:pt x="591820" y="591820"/>
                </a:moveTo>
                <a:lnTo>
                  <a:pt x="572770" y="591820"/>
                </a:lnTo>
                <a:lnTo>
                  <a:pt x="579119" y="598169"/>
                </a:lnTo>
                <a:lnTo>
                  <a:pt x="598169" y="598169"/>
                </a:lnTo>
                <a:lnTo>
                  <a:pt x="591820" y="591820"/>
                </a:lnTo>
                <a:close/>
              </a:path>
              <a:path w="2362200" h="2362200">
                <a:moveTo>
                  <a:pt x="598170" y="598170"/>
                </a:moveTo>
                <a:lnTo>
                  <a:pt x="579120" y="598170"/>
                </a:lnTo>
                <a:lnTo>
                  <a:pt x="585469" y="604519"/>
                </a:lnTo>
                <a:lnTo>
                  <a:pt x="604519" y="604519"/>
                </a:lnTo>
                <a:lnTo>
                  <a:pt x="598170" y="598170"/>
                </a:lnTo>
                <a:close/>
              </a:path>
              <a:path w="2362200" h="2362200">
                <a:moveTo>
                  <a:pt x="604520" y="604520"/>
                </a:moveTo>
                <a:lnTo>
                  <a:pt x="585470" y="604520"/>
                </a:lnTo>
                <a:lnTo>
                  <a:pt x="591819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62200" h="2362200">
                <a:moveTo>
                  <a:pt x="610870" y="610870"/>
                </a:moveTo>
                <a:lnTo>
                  <a:pt x="591820" y="610870"/>
                </a:lnTo>
                <a:lnTo>
                  <a:pt x="598169" y="617219"/>
                </a:lnTo>
                <a:lnTo>
                  <a:pt x="617219" y="617219"/>
                </a:lnTo>
                <a:lnTo>
                  <a:pt x="610870" y="610870"/>
                </a:lnTo>
                <a:close/>
              </a:path>
              <a:path w="2362200" h="2362200">
                <a:moveTo>
                  <a:pt x="617220" y="617220"/>
                </a:moveTo>
                <a:lnTo>
                  <a:pt x="598170" y="617220"/>
                </a:lnTo>
                <a:lnTo>
                  <a:pt x="604519" y="623569"/>
                </a:lnTo>
                <a:lnTo>
                  <a:pt x="623569" y="623569"/>
                </a:lnTo>
                <a:lnTo>
                  <a:pt x="617220" y="617220"/>
                </a:lnTo>
                <a:close/>
              </a:path>
              <a:path w="2362200" h="2362200">
                <a:moveTo>
                  <a:pt x="623570" y="623570"/>
                </a:moveTo>
                <a:lnTo>
                  <a:pt x="604520" y="623570"/>
                </a:lnTo>
                <a:lnTo>
                  <a:pt x="610869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62200" h="2362200">
                <a:moveTo>
                  <a:pt x="629920" y="629920"/>
                </a:moveTo>
                <a:lnTo>
                  <a:pt x="610870" y="629920"/>
                </a:lnTo>
                <a:lnTo>
                  <a:pt x="617219" y="636269"/>
                </a:lnTo>
                <a:lnTo>
                  <a:pt x="636269" y="636269"/>
                </a:lnTo>
                <a:lnTo>
                  <a:pt x="629920" y="629920"/>
                </a:lnTo>
                <a:close/>
              </a:path>
              <a:path w="2362200" h="2362200">
                <a:moveTo>
                  <a:pt x="636270" y="636270"/>
                </a:moveTo>
                <a:lnTo>
                  <a:pt x="617220" y="636270"/>
                </a:lnTo>
                <a:lnTo>
                  <a:pt x="623570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62200" h="2362200">
                <a:moveTo>
                  <a:pt x="642620" y="642620"/>
                </a:moveTo>
                <a:lnTo>
                  <a:pt x="623570" y="642620"/>
                </a:lnTo>
                <a:lnTo>
                  <a:pt x="629919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62200" h="2362200">
                <a:moveTo>
                  <a:pt x="648970" y="648970"/>
                </a:moveTo>
                <a:lnTo>
                  <a:pt x="629920" y="648970"/>
                </a:lnTo>
                <a:lnTo>
                  <a:pt x="636269" y="655319"/>
                </a:lnTo>
                <a:lnTo>
                  <a:pt x="655319" y="655319"/>
                </a:lnTo>
                <a:lnTo>
                  <a:pt x="648970" y="648970"/>
                </a:lnTo>
                <a:close/>
              </a:path>
              <a:path w="2362200" h="2362200">
                <a:moveTo>
                  <a:pt x="655320" y="655320"/>
                </a:moveTo>
                <a:lnTo>
                  <a:pt x="636270" y="655320"/>
                </a:lnTo>
                <a:lnTo>
                  <a:pt x="642619" y="661669"/>
                </a:lnTo>
                <a:lnTo>
                  <a:pt x="661669" y="661669"/>
                </a:lnTo>
                <a:lnTo>
                  <a:pt x="655320" y="655320"/>
                </a:lnTo>
                <a:close/>
              </a:path>
              <a:path w="2362200" h="2362200">
                <a:moveTo>
                  <a:pt x="661670" y="661670"/>
                </a:moveTo>
                <a:lnTo>
                  <a:pt x="642620" y="661670"/>
                </a:lnTo>
                <a:lnTo>
                  <a:pt x="648969" y="668019"/>
                </a:lnTo>
                <a:lnTo>
                  <a:pt x="668019" y="668019"/>
                </a:lnTo>
                <a:lnTo>
                  <a:pt x="661670" y="661670"/>
                </a:lnTo>
                <a:close/>
              </a:path>
              <a:path w="2362200" h="2362200">
                <a:moveTo>
                  <a:pt x="668020" y="668019"/>
                </a:moveTo>
                <a:lnTo>
                  <a:pt x="648969" y="668019"/>
                </a:lnTo>
                <a:lnTo>
                  <a:pt x="661669" y="680719"/>
                </a:lnTo>
                <a:lnTo>
                  <a:pt x="680719" y="680719"/>
                </a:lnTo>
                <a:lnTo>
                  <a:pt x="668020" y="668019"/>
                </a:lnTo>
                <a:close/>
              </a:path>
              <a:path w="2362200" h="2362200">
                <a:moveTo>
                  <a:pt x="680720" y="680720"/>
                </a:moveTo>
                <a:lnTo>
                  <a:pt x="661670" y="680720"/>
                </a:lnTo>
                <a:lnTo>
                  <a:pt x="668019" y="687069"/>
                </a:lnTo>
                <a:lnTo>
                  <a:pt x="687069" y="687069"/>
                </a:lnTo>
                <a:lnTo>
                  <a:pt x="680720" y="680720"/>
                </a:lnTo>
                <a:close/>
              </a:path>
              <a:path w="2362200" h="2362200">
                <a:moveTo>
                  <a:pt x="687070" y="687070"/>
                </a:moveTo>
                <a:lnTo>
                  <a:pt x="668020" y="687070"/>
                </a:lnTo>
                <a:lnTo>
                  <a:pt x="674369" y="693419"/>
                </a:lnTo>
                <a:lnTo>
                  <a:pt x="693419" y="693419"/>
                </a:lnTo>
                <a:lnTo>
                  <a:pt x="687070" y="687070"/>
                </a:lnTo>
                <a:close/>
              </a:path>
              <a:path w="2362200" h="2362200">
                <a:moveTo>
                  <a:pt x="693420" y="693420"/>
                </a:moveTo>
                <a:lnTo>
                  <a:pt x="674370" y="693420"/>
                </a:lnTo>
                <a:lnTo>
                  <a:pt x="680719" y="699769"/>
                </a:lnTo>
                <a:lnTo>
                  <a:pt x="699769" y="699769"/>
                </a:lnTo>
                <a:lnTo>
                  <a:pt x="693420" y="693420"/>
                </a:lnTo>
                <a:close/>
              </a:path>
              <a:path w="2362200" h="2362200">
                <a:moveTo>
                  <a:pt x="699770" y="699770"/>
                </a:moveTo>
                <a:lnTo>
                  <a:pt x="680720" y="699770"/>
                </a:lnTo>
                <a:lnTo>
                  <a:pt x="687069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62200" h="2362200">
                <a:moveTo>
                  <a:pt x="706120" y="706120"/>
                </a:moveTo>
                <a:lnTo>
                  <a:pt x="687070" y="706120"/>
                </a:lnTo>
                <a:lnTo>
                  <a:pt x="693419" y="712469"/>
                </a:lnTo>
                <a:lnTo>
                  <a:pt x="712469" y="712469"/>
                </a:lnTo>
                <a:lnTo>
                  <a:pt x="706120" y="706120"/>
                </a:lnTo>
                <a:close/>
              </a:path>
              <a:path w="2362200" h="2362200">
                <a:moveTo>
                  <a:pt x="712470" y="712470"/>
                </a:moveTo>
                <a:lnTo>
                  <a:pt x="693420" y="712470"/>
                </a:lnTo>
                <a:lnTo>
                  <a:pt x="699769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62200" h="2362200">
                <a:moveTo>
                  <a:pt x="718820" y="718820"/>
                </a:moveTo>
                <a:lnTo>
                  <a:pt x="699770" y="718820"/>
                </a:lnTo>
                <a:lnTo>
                  <a:pt x="706119" y="725169"/>
                </a:lnTo>
                <a:lnTo>
                  <a:pt x="725169" y="725169"/>
                </a:lnTo>
                <a:lnTo>
                  <a:pt x="718820" y="718820"/>
                </a:lnTo>
                <a:close/>
              </a:path>
              <a:path w="2362200" h="2362200">
                <a:moveTo>
                  <a:pt x="725170" y="725170"/>
                </a:moveTo>
                <a:lnTo>
                  <a:pt x="706120" y="725170"/>
                </a:lnTo>
                <a:lnTo>
                  <a:pt x="712469" y="731519"/>
                </a:lnTo>
                <a:lnTo>
                  <a:pt x="731520" y="731519"/>
                </a:lnTo>
                <a:lnTo>
                  <a:pt x="725170" y="725170"/>
                </a:lnTo>
                <a:close/>
              </a:path>
              <a:path w="2362200" h="2362200">
                <a:moveTo>
                  <a:pt x="731520" y="731520"/>
                </a:moveTo>
                <a:lnTo>
                  <a:pt x="712470" y="731520"/>
                </a:lnTo>
                <a:lnTo>
                  <a:pt x="718819" y="737869"/>
                </a:lnTo>
                <a:lnTo>
                  <a:pt x="737869" y="737869"/>
                </a:lnTo>
                <a:lnTo>
                  <a:pt x="731520" y="731520"/>
                </a:lnTo>
                <a:close/>
              </a:path>
              <a:path w="2362200" h="2362200">
                <a:moveTo>
                  <a:pt x="737870" y="737870"/>
                </a:moveTo>
                <a:lnTo>
                  <a:pt x="718820" y="737870"/>
                </a:lnTo>
                <a:lnTo>
                  <a:pt x="749300" y="768349"/>
                </a:lnTo>
                <a:lnTo>
                  <a:pt x="768350" y="768349"/>
                </a:lnTo>
                <a:lnTo>
                  <a:pt x="737870" y="737870"/>
                </a:lnTo>
                <a:close/>
              </a:path>
              <a:path w="2362200" h="2362200">
                <a:moveTo>
                  <a:pt x="768350" y="768350"/>
                </a:moveTo>
                <a:lnTo>
                  <a:pt x="749300" y="768350"/>
                </a:lnTo>
                <a:lnTo>
                  <a:pt x="781050" y="800099"/>
                </a:lnTo>
                <a:lnTo>
                  <a:pt x="800100" y="800099"/>
                </a:lnTo>
                <a:lnTo>
                  <a:pt x="768350" y="768350"/>
                </a:lnTo>
                <a:close/>
              </a:path>
              <a:path w="2362200" h="2362200">
                <a:moveTo>
                  <a:pt x="800100" y="800100"/>
                </a:moveTo>
                <a:lnTo>
                  <a:pt x="781050" y="800100"/>
                </a:lnTo>
                <a:lnTo>
                  <a:pt x="800100" y="819149"/>
                </a:lnTo>
                <a:lnTo>
                  <a:pt x="819150" y="819149"/>
                </a:lnTo>
                <a:lnTo>
                  <a:pt x="800100" y="800100"/>
                </a:lnTo>
                <a:close/>
              </a:path>
              <a:path w="2362200" h="2362200">
                <a:moveTo>
                  <a:pt x="819150" y="819150"/>
                </a:moveTo>
                <a:lnTo>
                  <a:pt x="800100" y="819150"/>
                </a:lnTo>
                <a:lnTo>
                  <a:pt x="831850" y="850899"/>
                </a:lnTo>
                <a:lnTo>
                  <a:pt x="850899" y="850899"/>
                </a:lnTo>
                <a:lnTo>
                  <a:pt x="819150" y="819150"/>
                </a:lnTo>
                <a:close/>
              </a:path>
              <a:path w="2362200" h="2362200">
                <a:moveTo>
                  <a:pt x="850900" y="850899"/>
                </a:moveTo>
                <a:lnTo>
                  <a:pt x="831850" y="850899"/>
                </a:lnTo>
                <a:lnTo>
                  <a:pt x="844550" y="863599"/>
                </a:lnTo>
                <a:lnTo>
                  <a:pt x="863600" y="863599"/>
                </a:lnTo>
                <a:lnTo>
                  <a:pt x="850900" y="850899"/>
                </a:lnTo>
                <a:close/>
              </a:path>
              <a:path w="2362200" h="2362200">
                <a:moveTo>
                  <a:pt x="863600" y="863600"/>
                </a:moveTo>
                <a:lnTo>
                  <a:pt x="844550" y="863600"/>
                </a:lnTo>
                <a:lnTo>
                  <a:pt x="869950" y="888999"/>
                </a:lnTo>
                <a:lnTo>
                  <a:pt x="888999" y="888999"/>
                </a:lnTo>
                <a:lnTo>
                  <a:pt x="863600" y="863600"/>
                </a:lnTo>
                <a:close/>
              </a:path>
              <a:path w="2362200" h="2362200">
                <a:moveTo>
                  <a:pt x="889000" y="889000"/>
                </a:moveTo>
                <a:lnTo>
                  <a:pt x="869950" y="889000"/>
                </a:lnTo>
                <a:lnTo>
                  <a:pt x="872490" y="891539"/>
                </a:lnTo>
                <a:lnTo>
                  <a:pt x="891540" y="891539"/>
                </a:lnTo>
                <a:lnTo>
                  <a:pt x="889000" y="889000"/>
                </a:lnTo>
                <a:close/>
              </a:path>
              <a:path w="2362200" h="2362200">
                <a:moveTo>
                  <a:pt x="891540" y="891540"/>
                </a:moveTo>
                <a:lnTo>
                  <a:pt x="872490" y="891540"/>
                </a:lnTo>
                <a:lnTo>
                  <a:pt x="878840" y="897889"/>
                </a:lnTo>
                <a:lnTo>
                  <a:pt x="897890" y="897889"/>
                </a:lnTo>
                <a:lnTo>
                  <a:pt x="891540" y="891540"/>
                </a:lnTo>
                <a:close/>
              </a:path>
              <a:path w="2362200" h="2362200">
                <a:moveTo>
                  <a:pt x="897890" y="897890"/>
                </a:moveTo>
                <a:lnTo>
                  <a:pt x="878840" y="897890"/>
                </a:lnTo>
                <a:lnTo>
                  <a:pt x="882650" y="901699"/>
                </a:lnTo>
                <a:lnTo>
                  <a:pt x="901700" y="901699"/>
                </a:lnTo>
                <a:lnTo>
                  <a:pt x="897890" y="897890"/>
                </a:lnTo>
                <a:close/>
              </a:path>
              <a:path w="2362200" h="2362200">
                <a:moveTo>
                  <a:pt x="901700" y="901699"/>
                </a:moveTo>
                <a:lnTo>
                  <a:pt x="882650" y="901699"/>
                </a:lnTo>
                <a:lnTo>
                  <a:pt x="885190" y="904239"/>
                </a:lnTo>
                <a:lnTo>
                  <a:pt x="904239" y="904239"/>
                </a:lnTo>
                <a:lnTo>
                  <a:pt x="901700" y="901699"/>
                </a:lnTo>
                <a:close/>
              </a:path>
              <a:path w="2362200" h="2362200">
                <a:moveTo>
                  <a:pt x="904240" y="904240"/>
                </a:moveTo>
                <a:lnTo>
                  <a:pt x="885190" y="904240"/>
                </a:lnTo>
                <a:lnTo>
                  <a:pt x="891540" y="910589"/>
                </a:lnTo>
                <a:lnTo>
                  <a:pt x="910589" y="910589"/>
                </a:lnTo>
                <a:lnTo>
                  <a:pt x="904240" y="904240"/>
                </a:lnTo>
                <a:close/>
              </a:path>
              <a:path w="2362200" h="2362200">
                <a:moveTo>
                  <a:pt x="910590" y="910590"/>
                </a:moveTo>
                <a:lnTo>
                  <a:pt x="891540" y="910590"/>
                </a:lnTo>
                <a:lnTo>
                  <a:pt x="895350" y="914399"/>
                </a:lnTo>
                <a:lnTo>
                  <a:pt x="914400" y="914399"/>
                </a:lnTo>
                <a:lnTo>
                  <a:pt x="910590" y="910590"/>
                </a:lnTo>
                <a:close/>
              </a:path>
              <a:path w="2362200" h="2362200">
                <a:moveTo>
                  <a:pt x="914400" y="914400"/>
                </a:moveTo>
                <a:lnTo>
                  <a:pt x="895350" y="914400"/>
                </a:lnTo>
                <a:lnTo>
                  <a:pt x="897889" y="916939"/>
                </a:lnTo>
                <a:lnTo>
                  <a:pt x="916939" y="916939"/>
                </a:lnTo>
                <a:lnTo>
                  <a:pt x="914400" y="914400"/>
                </a:lnTo>
                <a:close/>
              </a:path>
              <a:path w="2362200" h="2362200">
                <a:moveTo>
                  <a:pt x="916940" y="916940"/>
                </a:moveTo>
                <a:lnTo>
                  <a:pt x="897890" y="916940"/>
                </a:lnTo>
                <a:lnTo>
                  <a:pt x="901699" y="920749"/>
                </a:lnTo>
                <a:lnTo>
                  <a:pt x="920749" y="920749"/>
                </a:lnTo>
                <a:lnTo>
                  <a:pt x="916940" y="916940"/>
                </a:lnTo>
                <a:close/>
              </a:path>
              <a:path w="2362200" h="2362200">
                <a:moveTo>
                  <a:pt x="920750" y="920749"/>
                </a:moveTo>
                <a:lnTo>
                  <a:pt x="901700" y="920749"/>
                </a:lnTo>
                <a:lnTo>
                  <a:pt x="908049" y="927099"/>
                </a:lnTo>
                <a:lnTo>
                  <a:pt x="927100" y="927099"/>
                </a:lnTo>
                <a:lnTo>
                  <a:pt x="920750" y="920749"/>
                </a:lnTo>
                <a:close/>
              </a:path>
              <a:path w="2362200" h="2362200">
                <a:moveTo>
                  <a:pt x="927100" y="927099"/>
                </a:moveTo>
                <a:lnTo>
                  <a:pt x="908050" y="927099"/>
                </a:lnTo>
                <a:lnTo>
                  <a:pt x="910589" y="929639"/>
                </a:lnTo>
                <a:lnTo>
                  <a:pt x="929640" y="929639"/>
                </a:lnTo>
                <a:lnTo>
                  <a:pt x="927100" y="927099"/>
                </a:lnTo>
                <a:close/>
              </a:path>
              <a:path w="2362200" h="2362200">
                <a:moveTo>
                  <a:pt x="929640" y="929640"/>
                </a:moveTo>
                <a:lnTo>
                  <a:pt x="910590" y="929640"/>
                </a:lnTo>
                <a:lnTo>
                  <a:pt x="927100" y="946149"/>
                </a:lnTo>
                <a:lnTo>
                  <a:pt x="946150" y="946149"/>
                </a:lnTo>
                <a:lnTo>
                  <a:pt x="929640" y="929640"/>
                </a:lnTo>
                <a:close/>
              </a:path>
              <a:path w="2362200" h="2362200">
                <a:moveTo>
                  <a:pt x="946150" y="946150"/>
                </a:moveTo>
                <a:lnTo>
                  <a:pt x="927100" y="946150"/>
                </a:lnTo>
                <a:lnTo>
                  <a:pt x="933450" y="952499"/>
                </a:lnTo>
                <a:lnTo>
                  <a:pt x="952499" y="952499"/>
                </a:lnTo>
                <a:lnTo>
                  <a:pt x="946150" y="946150"/>
                </a:lnTo>
                <a:close/>
              </a:path>
              <a:path w="2362200" h="2362200">
                <a:moveTo>
                  <a:pt x="952500" y="952500"/>
                </a:moveTo>
                <a:lnTo>
                  <a:pt x="933450" y="952500"/>
                </a:lnTo>
                <a:lnTo>
                  <a:pt x="939800" y="958849"/>
                </a:lnTo>
                <a:lnTo>
                  <a:pt x="958850" y="958849"/>
                </a:lnTo>
                <a:lnTo>
                  <a:pt x="952500" y="952500"/>
                </a:lnTo>
                <a:close/>
              </a:path>
              <a:path w="2362200" h="2362200">
                <a:moveTo>
                  <a:pt x="958850" y="958849"/>
                </a:moveTo>
                <a:lnTo>
                  <a:pt x="939800" y="958849"/>
                </a:lnTo>
                <a:lnTo>
                  <a:pt x="942340" y="961389"/>
                </a:lnTo>
                <a:lnTo>
                  <a:pt x="961389" y="961389"/>
                </a:lnTo>
                <a:lnTo>
                  <a:pt x="958850" y="958849"/>
                </a:lnTo>
                <a:close/>
              </a:path>
              <a:path w="2362200" h="2362200">
                <a:moveTo>
                  <a:pt x="961390" y="961389"/>
                </a:moveTo>
                <a:lnTo>
                  <a:pt x="942340" y="961389"/>
                </a:lnTo>
                <a:lnTo>
                  <a:pt x="946150" y="965199"/>
                </a:lnTo>
                <a:lnTo>
                  <a:pt x="965199" y="965199"/>
                </a:lnTo>
                <a:lnTo>
                  <a:pt x="961390" y="961389"/>
                </a:lnTo>
                <a:close/>
              </a:path>
              <a:path w="2362200" h="2362200">
                <a:moveTo>
                  <a:pt x="965200" y="965199"/>
                </a:moveTo>
                <a:lnTo>
                  <a:pt x="946150" y="965199"/>
                </a:lnTo>
                <a:lnTo>
                  <a:pt x="952500" y="971549"/>
                </a:lnTo>
                <a:lnTo>
                  <a:pt x="971550" y="971549"/>
                </a:lnTo>
                <a:lnTo>
                  <a:pt x="965200" y="965199"/>
                </a:lnTo>
                <a:close/>
              </a:path>
              <a:path w="2362200" h="2362200">
                <a:moveTo>
                  <a:pt x="971550" y="971549"/>
                </a:moveTo>
                <a:lnTo>
                  <a:pt x="952500" y="97154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71550" y="971549"/>
                </a:lnTo>
                <a:close/>
              </a:path>
              <a:path w="2362200" h="2362200">
                <a:moveTo>
                  <a:pt x="984250" y="984250"/>
                </a:moveTo>
                <a:lnTo>
                  <a:pt x="965200" y="984250"/>
                </a:lnTo>
                <a:lnTo>
                  <a:pt x="967740" y="986789"/>
                </a:lnTo>
                <a:lnTo>
                  <a:pt x="986790" y="986789"/>
                </a:lnTo>
                <a:lnTo>
                  <a:pt x="984250" y="984250"/>
                </a:lnTo>
                <a:close/>
              </a:path>
              <a:path w="2362200" h="2362200">
                <a:moveTo>
                  <a:pt x="986790" y="986790"/>
                </a:moveTo>
                <a:lnTo>
                  <a:pt x="967740" y="986790"/>
                </a:lnTo>
                <a:lnTo>
                  <a:pt x="974089" y="993139"/>
                </a:lnTo>
                <a:lnTo>
                  <a:pt x="993139" y="993139"/>
                </a:lnTo>
                <a:lnTo>
                  <a:pt x="986790" y="986790"/>
                </a:lnTo>
                <a:close/>
              </a:path>
              <a:path w="2362200" h="2362200">
                <a:moveTo>
                  <a:pt x="993140" y="993139"/>
                </a:moveTo>
                <a:lnTo>
                  <a:pt x="974090" y="993139"/>
                </a:lnTo>
                <a:lnTo>
                  <a:pt x="984250" y="1003299"/>
                </a:lnTo>
                <a:lnTo>
                  <a:pt x="1003300" y="1003299"/>
                </a:lnTo>
                <a:lnTo>
                  <a:pt x="993140" y="993139"/>
                </a:lnTo>
                <a:close/>
              </a:path>
              <a:path w="2362200" h="2362200">
                <a:moveTo>
                  <a:pt x="1003300" y="1003300"/>
                </a:moveTo>
                <a:lnTo>
                  <a:pt x="984250" y="1003300"/>
                </a:lnTo>
                <a:lnTo>
                  <a:pt x="990599" y="1009649"/>
                </a:lnTo>
                <a:lnTo>
                  <a:pt x="1009649" y="1009649"/>
                </a:lnTo>
                <a:lnTo>
                  <a:pt x="1003300" y="1003300"/>
                </a:lnTo>
                <a:close/>
              </a:path>
              <a:path w="2362200" h="2362200">
                <a:moveTo>
                  <a:pt x="1009650" y="1009649"/>
                </a:moveTo>
                <a:lnTo>
                  <a:pt x="990600" y="1009649"/>
                </a:lnTo>
                <a:lnTo>
                  <a:pt x="993139" y="1012189"/>
                </a:lnTo>
                <a:lnTo>
                  <a:pt x="1012189" y="1012189"/>
                </a:lnTo>
                <a:lnTo>
                  <a:pt x="1009650" y="1009649"/>
                </a:lnTo>
                <a:close/>
              </a:path>
              <a:path w="2362200" h="2362200">
                <a:moveTo>
                  <a:pt x="1012190" y="1012190"/>
                </a:moveTo>
                <a:lnTo>
                  <a:pt x="993140" y="1012190"/>
                </a:lnTo>
                <a:lnTo>
                  <a:pt x="996950" y="1015999"/>
                </a:lnTo>
                <a:lnTo>
                  <a:pt x="1016000" y="1015999"/>
                </a:lnTo>
                <a:lnTo>
                  <a:pt x="1012190" y="1012190"/>
                </a:lnTo>
                <a:close/>
              </a:path>
              <a:path w="2362200" h="2362200">
                <a:moveTo>
                  <a:pt x="1016000" y="1016000"/>
                </a:moveTo>
                <a:lnTo>
                  <a:pt x="996950" y="1016000"/>
                </a:lnTo>
                <a:lnTo>
                  <a:pt x="1005840" y="1024889"/>
                </a:lnTo>
                <a:lnTo>
                  <a:pt x="1024890" y="1024889"/>
                </a:lnTo>
                <a:lnTo>
                  <a:pt x="1016000" y="1016000"/>
                </a:lnTo>
                <a:close/>
              </a:path>
              <a:path w="2362200" h="2362200">
                <a:moveTo>
                  <a:pt x="1024890" y="1024890"/>
                </a:moveTo>
                <a:lnTo>
                  <a:pt x="1005840" y="1024890"/>
                </a:lnTo>
                <a:lnTo>
                  <a:pt x="1009650" y="1028699"/>
                </a:lnTo>
                <a:lnTo>
                  <a:pt x="1028700" y="1028699"/>
                </a:lnTo>
                <a:lnTo>
                  <a:pt x="1024890" y="1024890"/>
                </a:lnTo>
                <a:close/>
              </a:path>
              <a:path w="2362200" h="2362200">
                <a:moveTo>
                  <a:pt x="1028700" y="1028699"/>
                </a:moveTo>
                <a:lnTo>
                  <a:pt x="1009650" y="1028699"/>
                </a:lnTo>
                <a:lnTo>
                  <a:pt x="1024890" y="1043939"/>
                </a:lnTo>
                <a:lnTo>
                  <a:pt x="1043940" y="1043939"/>
                </a:lnTo>
                <a:lnTo>
                  <a:pt x="1028700" y="1028699"/>
                </a:lnTo>
                <a:close/>
              </a:path>
              <a:path w="2362200" h="2362200">
                <a:moveTo>
                  <a:pt x="1043940" y="1043940"/>
                </a:moveTo>
                <a:lnTo>
                  <a:pt x="1024890" y="1043940"/>
                </a:lnTo>
                <a:lnTo>
                  <a:pt x="1028699" y="1047749"/>
                </a:lnTo>
                <a:lnTo>
                  <a:pt x="1047749" y="1047749"/>
                </a:lnTo>
                <a:lnTo>
                  <a:pt x="1043940" y="1043940"/>
                </a:lnTo>
                <a:close/>
              </a:path>
              <a:path w="2362200" h="2362200">
                <a:moveTo>
                  <a:pt x="1047750" y="1047749"/>
                </a:moveTo>
                <a:lnTo>
                  <a:pt x="1028700" y="1047749"/>
                </a:lnTo>
                <a:lnTo>
                  <a:pt x="1066799" y="1085849"/>
                </a:lnTo>
                <a:lnTo>
                  <a:pt x="1085849" y="1085849"/>
                </a:lnTo>
                <a:lnTo>
                  <a:pt x="1047750" y="1047749"/>
                </a:lnTo>
                <a:close/>
              </a:path>
              <a:path w="2362200" h="2362200">
                <a:moveTo>
                  <a:pt x="1085850" y="1085850"/>
                </a:moveTo>
                <a:lnTo>
                  <a:pt x="1066800" y="1085850"/>
                </a:lnTo>
                <a:lnTo>
                  <a:pt x="1126490" y="1145540"/>
                </a:lnTo>
                <a:lnTo>
                  <a:pt x="1145540" y="1145540"/>
                </a:lnTo>
                <a:lnTo>
                  <a:pt x="1085850" y="1085850"/>
                </a:lnTo>
                <a:close/>
              </a:path>
              <a:path w="2362200" h="2362200">
                <a:moveTo>
                  <a:pt x="1145540" y="1145540"/>
                </a:moveTo>
                <a:lnTo>
                  <a:pt x="1126490" y="1145540"/>
                </a:lnTo>
                <a:lnTo>
                  <a:pt x="1130300" y="1149349"/>
                </a:lnTo>
                <a:lnTo>
                  <a:pt x="1149350" y="1149349"/>
                </a:lnTo>
                <a:lnTo>
                  <a:pt x="1145540" y="1145540"/>
                </a:lnTo>
                <a:close/>
              </a:path>
              <a:path w="2362200" h="2362200">
                <a:moveTo>
                  <a:pt x="1149350" y="1149350"/>
                </a:moveTo>
                <a:lnTo>
                  <a:pt x="1130300" y="1149350"/>
                </a:lnTo>
                <a:lnTo>
                  <a:pt x="1132840" y="1151889"/>
                </a:lnTo>
                <a:lnTo>
                  <a:pt x="1151890" y="1151889"/>
                </a:lnTo>
                <a:lnTo>
                  <a:pt x="1149350" y="1149350"/>
                </a:lnTo>
                <a:close/>
              </a:path>
              <a:path w="2362200" h="2362200">
                <a:moveTo>
                  <a:pt x="1151890" y="1151890"/>
                </a:moveTo>
                <a:lnTo>
                  <a:pt x="1132840" y="1151890"/>
                </a:lnTo>
                <a:lnTo>
                  <a:pt x="1151890" y="1170939"/>
                </a:lnTo>
                <a:lnTo>
                  <a:pt x="1170940" y="1170939"/>
                </a:lnTo>
                <a:lnTo>
                  <a:pt x="1151890" y="1151890"/>
                </a:lnTo>
                <a:close/>
              </a:path>
              <a:path w="2362200" h="2362200">
                <a:moveTo>
                  <a:pt x="1170940" y="1170939"/>
                </a:moveTo>
                <a:lnTo>
                  <a:pt x="1151890" y="1170939"/>
                </a:lnTo>
                <a:lnTo>
                  <a:pt x="1209040" y="1228089"/>
                </a:lnTo>
                <a:lnTo>
                  <a:pt x="1228090" y="1228089"/>
                </a:lnTo>
                <a:lnTo>
                  <a:pt x="1170940" y="1170939"/>
                </a:lnTo>
                <a:close/>
              </a:path>
              <a:path w="2362200" h="2362200">
                <a:moveTo>
                  <a:pt x="1228090" y="1228090"/>
                </a:moveTo>
                <a:lnTo>
                  <a:pt x="1209040" y="1228090"/>
                </a:lnTo>
                <a:lnTo>
                  <a:pt x="1212849" y="1231899"/>
                </a:lnTo>
                <a:lnTo>
                  <a:pt x="1231899" y="1231899"/>
                </a:lnTo>
                <a:lnTo>
                  <a:pt x="1228090" y="1228090"/>
                </a:lnTo>
                <a:close/>
              </a:path>
              <a:path w="2362200" h="2362200">
                <a:moveTo>
                  <a:pt x="1231900" y="1231899"/>
                </a:moveTo>
                <a:lnTo>
                  <a:pt x="1212850" y="1231899"/>
                </a:lnTo>
                <a:lnTo>
                  <a:pt x="1238250" y="1257299"/>
                </a:lnTo>
                <a:lnTo>
                  <a:pt x="1257300" y="1257299"/>
                </a:lnTo>
                <a:lnTo>
                  <a:pt x="1231900" y="1231899"/>
                </a:lnTo>
                <a:close/>
              </a:path>
              <a:path w="2362200" h="2362200">
                <a:moveTo>
                  <a:pt x="1257300" y="1257300"/>
                </a:moveTo>
                <a:lnTo>
                  <a:pt x="1238250" y="1257300"/>
                </a:lnTo>
                <a:lnTo>
                  <a:pt x="1240790" y="1259839"/>
                </a:lnTo>
                <a:lnTo>
                  <a:pt x="1259840" y="1259839"/>
                </a:lnTo>
                <a:lnTo>
                  <a:pt x="1257300" y="1257300"/>
                </a:lnTo>
                <a:close/>
              </a:path>
              <a:path w="2362200" h="2362200">
                <a:moveTo>
                  <a:pt x="1259840" y="1259840"/>
                </a:moveTo>
                <a:lnTo>
                  <a:pt x="1240790" y="1259840"/>
                </a:lnTo>
                <a:lnTo>
                  <a:pt x="1272540" y="1291589"/>
                </a:lnTo>
                <a:lnTo>
                  <a:pt x="1291590" y="1291589"/>
                </a:lnTo>
                <a:lnTo>
                  <a:pt x="1259840" y="1259840"/>
                </a:lnTo>
                <a:close/>
              </a:path>
              <a:path w="2362200" h="2362200">
                <a:moveTo>
                  <a:pt x="1291590" y="1291590"/>
                </a:moveTo>
                <a:lnTo>
                  <a:pt x="1272540" y="1291590"/>
                </a:lnTo>
                <a:lnTo>
                  <a:pt x="1276350" y="1295399"/>
                </a:lnTo>
                <a:lnTo>
                  <a:pt x="1295400" y="1295399"/>
                </a:lnTo>
                <a:lnTo>
                  <a:pt x="1291590" y="1291590"/>
                </a:lnTo>
                <a:close/>
              </a:path>
              <a:path w="2362200" h="2362200">
                <a:moveTo>
                  <a:pt x="1295400" y="1295400"/>
                </a:moveTo>
                <a:lnTo>
                  <a:pt x="1276350" y="1295400"/>
                </a:lnTo>
                <a:lnTo>
                  <a:pt x="1289049" y="1308099"/>
                </a:lnTo>
                <a:lnTo>
                  <a:pt x="1308099" y="1308099"/>
                </a:lnTo>
                <a:lnTo>
                  <a:pt x="1295400" y="1295400"/>
                </a:lnTo>
                <a:close/>
              </a:path>
              <a:path w="2362200" h="2362200">
                <a:moveTo>
                  <a:pt x="1308100" y="1308100"/>
                </a:moveTo>
                <a:lnTo>
                  <a:pt x="1289050" y="1308100"/>
                </a:lnTo>
                <a:lnTo>
                  <a:pt x="1301750" y="1320799"/>
                </a:lnTo>
                <a:lnTo>
                  <a:pt x="1320800" y="1320799"/>
                </a:lnTo>
                <a:lnTo>
                  <a:pt x="1308100" y="1308100"/>
                </a:lnTo>
                <a:close/>
              </a:path>
              <a:path w="2362200" h="2362200">
                <a:moveTo>
                  <a:pt x="1320800" y="1320800"/>
                </a:moveTo>
                <a:lnTo>
                  <a:pt x="1301750" y="1320800"/>
                </a:lnTo>
                <a:lnTo>
                  <a:pt x="1333500" y="1352549"/>
                </a:lnTo>
                <a:lnTo>
                  <a:pt x="1352549" y="1352549"/>
                </a:lnTo>
                <a:lnTo>
                  <a:pt x="1320800" y="1320800"/>
                </a:lnTo>
                <a:close/>
              </a:path>
              <a:path w="2362200" h="2362200">
                <a:moveTo>
                  <a:pt x="1352550" y="1352550"/>
                </a:moveTo>
                <a:lnTo>
                  <a:pt x="1333500" y="1352550"/>
                </a:lnTo>
                <a:lnTo>
                  <a:pt x="1336040" y="1355089"/>
                </a:lnTo>
                <a:lnTo>
                  <a:pt x="1355090" y="1355089"/>
                </a:lnTo>
                <a:lnTo>
                  <a:pt x="1352550" y="1352550"/>
                </a:lnTo>
                <a:close/>
              </a:path>
              <a:path w="2362200" h="2362200">
                <a:moveTo>
                  <a:pt x="1355090" y="1355090"/>
                </a:moveTo>
                <a:lnTo>
                  <a:pt x="1336040" y="1355090"/>
                </a:lnTo>
                <a:lnTo>
                  <a:pt x="1365250" y="1384299"/>
                </a:lnTo>
                <a:lnTo>
                  <a:pt x="1384300" y="1384299"/>
                </a:lnTo>
                <a:lnTo>
                  <a:pt x="1355090" y="1355090"/>
                </a:lnTo>
                <a:close/>
              </a:path>
              <a:path w="2362200" h="2362200">
                <a:moveTo>
                  <a:pt x="1384300" y="1384300"/>
                </a:moveTo>
                <a:lnTo>
                  <a:pt x="1365250" y="1384300"/>
                </a:lnTo>
                <a:lnTo>
                  <a:pt x="1397000" y="1416049"/>
                </a:lnTo>
                <a:lnTo>
                  <a:pt x="1416050" y="1416049"/>
                </a:lnTo>
                <a:lnTo>
                  <a:pt x="1384300" y="1384300"/>
                </a:lnTo>
                <a:close/>
              </a:path>
              <a:path w="2362200" h="2362200">
                <a:moveTo>
                  <a:pt x="1416050" y="1416050"/>
                </a:moveTo>
                <a:lnTo>
                  <a:pt x="1397000" y="1416050"/>
                </a:lnTo>
                <a:lnTo>
                  <a:pt x="1399540" y="1418589"/>
                </a:lnTo>
                <a:lnTo>
                  <a:pt x="1418590" y="1418589"/>
                </a:lnTo>
                <a:lnTo>
                  <a:pt x="1416050" y="1416050"/>
                </a:lnTo>
                <a:close/>
              </a:path>
              <a:path w="2362200" h="2362200">
                <a:moveTo>
                  <a:pt x="1418590" y="1418590"/>
                </a:moveTo>
                <a:lnTo>
                  <a:pt x="1399540" y="1418590"/>
                </a:lnTo>
                <a:lnTo>
                  <a:pt x="1403350" y="1422399"/>
                </a:lnTo>
                <a:lnTo>
                  <a:pt x="1422400" y="1422399"/>
                </a:lnTo>
                <a:lnTo>
                  <a:pt x="1418590" y="1418590"/>
                </a:lnTo>
                <a:close/>
              </a:path>
              <a:path w="2362200" h="2362200">
                <a:moveTo>
                  <a:pt x="1422400" y="1422400"/>
                </a:moveTo>
                <a:lnTo>
                  <a:pt x="1403350" y="1422400"/>
                </a:lnTo>
                <a:lnTo>
                  <a:pt x="1431290" y="1450339"/>
                </a:lnTo>
                <a:lnTo>
                  <a:pt x="1450340" y="1450339"/>
                </a:lnTo>
                <a:lnTo>
                  <a:pt x="1422400" y="1422400"/>
                </a:lnTo>
                <a:close/>
              </a:path>
              <a:path w="2362200" h="2362200">
                <a:moveTo>
                  <a:pt x="1450340" y="1450340"/>
                </a:moveTo>
                <a:lnTo>
                  <a:pt x="1431290" y="1450340"/>
                </a:lnTo>
                <a:lnTo>
                  <a:pt x="1460499" y="1479549"/>
                </a:lnTo>
                <a:lnTo>
                  <a:pt x="1479549" y="1479549"/>
                </a:lnTo>
                <a:lnTo>
                  <a:pt x="1450340" y="1450340"/>
                </a:lnTo>
                <a:close/>
              </a:path>
              <a:path w="2362200" h="2362200">
                <a:moveTo>
                  <a:pt x="1479550" y="1479549"/>
                </a:moveTo>
                <a:lnTo>
                  <a:pt x="1460500" y="1479549"/>
                </a:lnTo>
                <a:lnTo>
                  <a:pt x="1482089" y="1501139"/>
                </a:lnTo>
                <a:lnTo>
                  <a:pt x="1501140" y="1501139"/>
                </a:lnTo>
                <a:lnTo>
                  <a:pt x="1479550" y="1479549"/>
                </a:lnTo>
                <a:close/>
              </a:path>
              <a:path w="2362200" h="2362200">
                <a:moveTo>
                  <a:pt x="1501140" y="1501139"/>
                </a:moveTo>
                <a:lnTo>
                  <a:pt x="1482090" y="1501139"/>
                </a:lnTo>
                <a:lnTo>
                  <a:pt x="1485899" y="1504949"/>
                </a:lnTo>
                <a:lnTo>
                  <a:pt x="1504950" y="1504949"/>
                </a:lnTo>
                <a:lnTo>
                  <a:pt x="1501140" y="1501139"/>
                </a:lnTo>
                <a:close/>
              </a:path>
              <a:path w="2362200" h="2362200">
                <a:moveTo>
                  <a:pt x="1504950" y="1504950"/>
                </a:moveTo>
                <a:lnTo>
                  <a:pt x="1485900" y="1504950"/>
                </a:lnTo>
                <a:lnTo>
                  <a:pt x="1488440" y="1507489"/>
                </a:lnTo>
                <a:lnTo>
                  <a:pt x="1507490" y="1507489"/>
                </a:lnTo>
                <a:lnTo>
                  <a:pt x="1504950" y="1504950"/>
                </a:lnTo>
                <a:close/>
              </a:path>
              <a:path w="2362200" h="2362200">
                <a:moveTo>
                  <a:pt x="1507490" y="1507490"/>
                </a:moveTo>
                <a:lnTo>
                  <a:pt x="1488440" y="1507490"/>
                </a:lnTo>
                <a:lnTo>
                  <a:pt x="1492250" y="1511299"/>
                </a:lnTo>
                <a:lnTo>
                  <a:pt x="1511300" y="1511299"/>
                </a:lnTo>
                <a:lnTo>
                  <a:pt x="1507490" y="1507490"/>
                </a:lnTo>
                <a:close/>
              </a:path>
              <a:path w="2362200" h="2362200">
                <a:moveTo>
                  <a:pt x="1511300" y="1511300"/>
                </a:moveTo>
                <a:lnTo>
                  <a:pt x="1492250" y="1511300"/>
                </a:lnTo>
                <a:lnTo>
                  <a:pt x="1501140" y="1520189"/>
                </a:lnTo>
                <a:lnTo>
                  <a:pt x="1520190" y="1520189"/>
                </a:lnTo>
                <a:lnTo>
                  <a:pt x="1511300" y="1511300"/>
                </a:lnTo>
                <a:close/>
              </a:path>
              <a:path w="2362200" h="2362200">
                <a:moveTo>
                  <a:pt x="1520190" y="1520190"/>
                </a:moveTo>
                <a:lnTo>
                  <a:pt x="1501140" y="1520190"/>
                </a:lnTo>
                <a:lnTo>
                  <a:pt x="1507490" y="1526539"/>
                </a:lnTo>
                <a:lnTo>
                  <a:pt x="1526540" y="1526539"/>
                </a:lnTo>
                <a:lnTo>
                  <a:pt x="1520190" y="1520190"/>
                </a:lnTo>
                <a:close/>
              </a:path>
              <a:path w="2362200" h="2362200">
                <a:moveTo>
                  <a:pt x="1526540" y="1526540"/>
                </a:moveTo>
                <a:lnTo>
                  <a:pt x="1507490" y="1526540"/>
                </a:lnTo>
                <a:lnTo>
                  <a:pt x="1513839" y="1532889"/>
                </a:lnTo>
                <a:lnTo>
                  <a:pt x="1532889" y="1532889"/>
                </a:lnTo>
                <a:lnTo>
                  <a:pt x="1526540" y="1526540"/>
                </a:lnTo>
                <a:close/>
              </a:path>
              <a:path w="2362200" h="2362200">
                <a:moveTo>
                  <a:pt x="1532890" y="1532890"/>
                </a:moveTo>
                <a:lnTo>
                  <a:pt x="1513840" y="1532890"/>
                </a:lnTo>
                <a:lnTo>
                  <a:pt x="1517650" y="1536699"/>
                </a:lnTo>
                <a:lnTo>
                  <a:pt x="1536699" y="1536699"/>
                </a:lnTo>
                <a:lnTo>
                  <a:pt x="1532890" y="1532890"/>
                </a:lnTo>
                <a:close/>
              </a:path>
              <a:path w="2362200" h="2362200">
                <a:moveTo>
                  <a:pt x="1536700" y="1536700"/>
                </a:moveTo>
                <a:lnTo>
                  <a:pt x="1517650" y="1536700"/>
                </a:lnTo>
                <a:lnTo>
                  <a:pt x="1532890" y="1551939"/>
                </a:lnTo>
                <a:lnTo>
                  <a:pt x="1551939" y="1551939"/>
                </a:lnTo>
                <a:lnTo>
                  <a:pt x="1536700" y="1536700"/>
                </a:lnTo>
                <a:close/>
              </a:path>
              <a:path w="2362200" h="2362200">
                <a:moveTo>
                  <a:pt x="2162810" y="2162810"/>
                </a:moveTo>
                <a:lnTo>
                  <a:pt x="2143760" y="2162810"/>
                </a:lnTo>
                <a:lnTo>
                  <a:pt x="2343150" y="2362199"/>
                </a:lnTo>
                <a:lnTo>
                  <a:pt x="2362200" y="2362199"/>
                </a:lnTo>
                <a:lnTo>
                  <a:pt x="2162810" y="2162810"/>
                </a:lnTo>
                <a:close/>
              </a:path>
              <a:path w="2362200" h="2362200">
                <a:moveTo>
                  <a:pt x="2160270" y="2160270"/>
                </a:moveTo>
                <a:lnTo>
                  <a:pt x="2141220" y="2160270"/>
                </a:lnTo>
                <a:lnTo>
                  <a:pt x="2142490" y="2161540"/>
                </a:lnTo>
                <a:lnTo>
                  <a:pt x="2161540" y="2161540"/>
                </a:lnTo>
                <a:lnTo>
                  <a:pt x="2160270" y="2160270"/>
                </a:lnTo>
                <a:close/>
              </a:path>
              <a:path w="2362200" h="2362200">
                <a:moveTo>
                  <a:pt x="2156460" y="2156460"/>
                </a:moveTo>
                <a:lnTo>
                  <a:pt x="2137410" y="2156460"/>
                </a:lnTo>
                <a:lnTo>
                  <a:pt x="2139950" y="2158999"/>
                </a:lnTo>
                <a:lnTo>
                  <a:pt x="2159000" y="2158999"/>
                </a:lnTo>
                <a:lnTo>
                  <a:pt x="2156460" y="2156460"/>
                </a:lnTo>
                <a:close/>
              </a:path>
              <a:path w="2362200" h="2362200">
                <a:moveTo>
                  <a:pt x="2153920" y="2153919"/>
                </a:moveTo>
                <a:lnTo>
                  <a:pt x="2134870" y="2153919"/>
                </a:lnTo>
                <a:lnTo>
                  <a:pt x="2136140" y="2155189"/>
                </a:lnTo>
                <a:lnTo>
                  <a:pt x="2155190" y="2155189"/>
                </a:lnTo>
                <a:lnTo>
                  <a:pt x="2153920" y="2153919"/>
                </a:lnTo>
                <a:close/>
              </a:path>
              <a:path w="2362200" h="2362200">
                <a:moveTo>
                  <a:pt x="2150110" y="2150110"/>
                </a:moveTo>
                <a:lnTo>
                  <a:pt x="2131060" y="2150110"/>
                </a:lnTo>
                <a:lnTo>
                  <a:pt x="2133600" y="2152649"/>
                </a:lnTo>
                <a:lnTo>
                  <a:pt x="2152650" y="2152649"/>
                </a:lnTo>
                <a:lnTo>
                  <a:pt x="2150110" y="2150110"/>
                </a:lnTo>
                <a:close/>
              </a:path>
              <a:path w="2362200" h="2362200">
                <a:moveTo>
                  <a:pt x="2147570" y="2147569"/>
                </a:moveTo>
                <a:lnTo>
                  <a:pt x="2128520" y="2147569"/>
                </a:lnTo>
                <a:lnTo>
                  <a:pt x="2129790" y="2148840"/>
                </a:lnTo>
                <a:lnTo>
                  <a:pt x="2148840" y="2148840"/>
                </a:lnTo>
                <a:lnTo>
                  <a:pt x="2147570" y="2147569"/>
                </a:lnTo>
                <a:close/>
              </a:path>
              <a:path w="2362200" h="2362200">
                <a:moveTo>
                  <a:pt x="2143760" y="2143760"/>
                </a:moveTo>
                <a:lnTo>
                  <a:pt x="2124710" y="2143760"/>
                </a:lnTo>
                <a:lnTo>
                  <a:pt x="2127250" y="2146300"/>
                </a:lnTo>
                <a:lnTo>
                  <a:pt x="2146300" y="2146300"/>
                </a:lnTo>
                <a:lnTo>
                  <a:pt x="2143760" y="2143760"/>
                </a:lnTo>
                <a:close/>
              </a:path>
              <a:path w="2362200" h="2362200">
                <a:moveTo>
                  <a:pt x="2141220" y="2141220"/>
                </a:moveTo>
                <a:lnTo>
                  <a:pt x="2122170" y="2141220"/>
                </a:lnTo>
                <a:lnTo>
                  <a:pt x="2123440" y="2142490"/>
                </a:lnTo>
                <a:lnTo>
                  <a:pt x="2142490" y="2142490"/>
                </a:lnTo>
                <a:lnTo>
                  <a:pt x="2141220" y="2141220"/>
                </a:lnTo>
                <a:close/>
              </a:path>
              <a:path w="2362200" h="2362200">
                <a:moveTo>
                  <a:pt x="2137410" y="2137410"/>
                </a:moveTo>
                <a:lnTo>
                  <a:pt x="2118360" y="2137410"/>
                </a:lnTo>
                <a:lnTo>
                  <a:pt x="2120900" y="2139949"/>
                </a:lnTo>
                <a:lnTo>
                  <a:pt x="2139950" y="2139949"/>
                </a:lnTo>
                <a:lnTo>
                  <a:pt x="2137410" y="2137410"/>
                </a:lnTo>
                <a:close/>
              </a:path>
              <a:path w="2362200" h="2362200">
                <a:moveTo>
                  <a:pt x="2134870" y="2134870"/>
                </a:moveTo>
                <a:lnTo>
                  <a:pt x="2115820" y="2134870"/>
                </a:lnTo>
                <a:lnTo>
                  <a:pt x="2117090" y="2136140"/>
                </a:lnTo>
                <a:lnTo>
                  <a:pt x="2136140" y="2136140"/>
                </a:lnTo>
                <a:lnTo>
                  <a:pt x="2134870" y="2134870"/>
                </a:lnTo>
                <a:close/>
              </a:path>
              <a:path w="2362200" h="2362200">
                <a:moveTo>
                  <a:pt x="2131060" y="2131060"/>
                </a:moveTo>
                <a:lnTo>
                  <a:pt x="2112010" y="2131060"/>
                </a:lnTo>
                <a:lnTo>
                  <a:pt x="2114550" y="2133599"/>
                </a:lnTo>
                <a:lnTo>
                  <a:pt x="2133600" y="2133599"/>
                </a:lnTo>
                <a:lnTo>
                  <a:pt x="2131060" y="2131060"/>
                </a:lnTo>
                <a:close/>
              </a:path>
              <a:path w="2362200" h="2362200">
                <a:moveTo>
                  <a:pt x="2128519" y="2128519"/>
                </a:moveTo>
                <a:lnTo>
                  <a:pt x="2109470" y="2128519"/>
                </a:lnTo>
                <a:lnTo>
                  <a:pt x="2110740" y="2129790"/>
                </a:lnTo>
                <a:lnTo>
                  <a:pt x="2129790" y="2129790"/>
                </a:lnTo>
                <a:lnTo>
                  <a:pt x="2128519" y="2128519"/>
                </a:lnTo>
                <a:close/>
              </a:path>
              <a:path w="2362200" h="2362200">
                <a:moveTo>
                  <a:pt x="2124710" y="2124710"/>
                </a:moveTo>
                <a:lnTo>
                  <a:pt x="2105660" y="2124710"/>
                </a:lnTo>
                <a:lnTo>
                  <a:pt x="2108200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62200" h="2362200">
                <a:moveTo>
                  <a:pt x="2122169" y="2122169"/>
                </a:moveTo>
                <a:lnTo>
                  <a:pt x="2103120" y="2122169"/>
                </a:lnTo>
                <a:lnTo>
                  <a:pt x="2104390" y="2123440"/>
                </a:lnTo>
                <a:lnTo>
                  <a:pt x="2123440" y="2123440"/>
                </a:lnTo>
                <a:lnTo>
                  <a:pt x="2122169" y="2122169"/>
                </a:lnTo>
                <a:close/>
              </a:path>
              <a:path w="2362200" h="2362200">
                <a:moveTo>
                  <a:pt x="2118360" y="2118360"/>
                </a:moveTo>
                <a:lnTo>
                  <a:pt x="2099310" y="2118360"/>
                </a:lnTo>
                <a:lnTo>
                  <a:pt x="2101850" y="2120899"/>
                </a:lnTo>
                <a:lnTo>
                  <a:pt x="2120899" y="2120899"/>
                </a:lnTo>
                <a:lnTo>
                  <a:pt x="2118360" y="2118360"/>
                </a:lnTo>
                <a:close/>
              </a:path>
              <a:path w="2362200" h="2362200">
                <a:moveTo>
                  <a:pt x="2115819" y="2115819"/>
                </a:moveTo>
                <a:lnTo>
                  <a:pt x="2096770" y="2115819"/>
                </a:lnTo>
                <a:lnTo>
                  <a:pt x="2098040" y="2117090"/>
                </a:lnTo>
                <a:lnTo>
                  <a:pt x="2117090" y="2117090"/>
                </a:lnTo>
                <a:lnTo>
                  <a:pt x="2115819" y="2115819"/>
                </a:lnTo>
                <a:close/>
              </a:path>
              <a:path w="2362200" h="2362200">
                <a:moveTo>
                  <a:pt x="2112010" y="2112010"/>
                </a:moveTo>
                <a:lnTo>
                  <a:pt x="2092960" y="2112010"/>
                </a:lnTo>
                <a:lnTo>
                  <a:pt x="2095500" y="2114550"/>
                </a:lnTo>
                <a:lnTo>
                  <a:pt x="2114550" y="2114550"/>
                </a:lnTo>
                <a:lnTo>
                  <a:pt x="2112010" y="2112010"/>
                </a:lnTo>
                <a:close/>
              </a:path>
              <a:path w="2362200" h="2362200">
                <a:moveTo>
                  <a:pt x="2109470" y="2109469"/>
                </a:moveTo>
                <a:lnTo>
                  <a:pt x="2090420" y="2109469"/>
                </a:lnTo>
                <a:lnTo>
                  <a:pt x="2091690" y="2110740"/>
                </a:lnTo>
                <a:lnTo>
                  <a:pt x="2110740" y="2110740"/>
                </a:lnTo>
                <a:lnTo>
                  <a:pt x="2109470" y="2109469"/>
                </a:lnTo>
                <a:close/>
              </a:path>
              <a:path w="2362200" h="2362200">
                <a:moveTo>
                  <a:pt x="2105660" y="2105660"/>
                </a:moveTo>
                <a:lnTo>
                  <a:pt x="2086609" y="2105660"/>
                </a:lnTo>
                <a:lnTo>
                  <a:pt x="2089150" y="2108199"/>
                </a:lnTo>
                <a:lnTo>
                  <a:pt x="2108200" y="2108199"/>
                </a:lnTo>
                <a:lnTo>
                  <a:pt x="2105660" y="2105660"/>
                </a:lnTo>
                <a:close/>
              </a:path>
              <a:path w="2362200" h="2362200">
                <a:moveTo>
                  <a:pt x="2103120" y="2103120"/>
                </a:moveTo>
                <a:lnTo>
                  <a:pt x="2084070" y="2103120"/>
                </a:lnTo>
                <a:lnTo>
                  <a:pt x="2085340" y="2104390"/>
                </a:lnTo>
                <a:lnTo>
                  <a:pt x="2104390" y="2104390"/>
                </a:lnTo>
                <a:lnTo>
                  <a:pt x="2103120" y="2103120"/>
                </a:lnTo>
                <a:close/>
              </a:path>
              <a:path w="2362200" h="2362200">
                <a:moveTo>
                  <a:pt x="2099310" y="2099310"/>
                </a:moveTo>
                <a:lnTo>
                  <a:pt x="2080259" y="2099310"/>
                </a:lnTo>
                <a:lnTo>
                  <a:pt x="2082800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62200" h="2362200">
                <a:moveTo>
                  <a:pt x="2096770" y="2096770"/>
                </a:moveTo>
                <a:lnTo>
                  <a:pt x="2077720" y="2096770"/>
                </a:lnTo>
                <a:lnTo>
                  <a:pt x="2078989" y="2098040"/>
                </a:lnTo>
                <a:lnTo>
                  <a:pt x="2098040" y="2098040"/>
                </a:lnTo>
                <a:lnTo>
                  <a:pt x="2096770" y="2096770"/>
                </a:lnTo>
                <a:close/>
              </a:path>
              <a:path w="2362200" h="2362200">
                <a:moveTo>
                  <a:pt x="2092960" y="2092959"/>
                </a:moveTo>
                <a:lnTo>
                  <a:pt x="2073909" y="2092959"/>
                </a:lnTo>
                <a:lnTo>
                  <a:pt x="2076450" y="2095499"/>
                </a:lnTo>
                <a:lnTo>
                  <a:pt x="2095500" y="2095499"/>
                </a:lnTo>
                <a:lnTo>
                  <a:pt x="2092960" y="2092959"/>
                </a:lnTo>
                <a:close/>
              </a:path>
              <a:path w="2362200" h="2362200">
                <a:moveTo>
                  <a:pt x="2090420" y="2090419"/>
                </a:moveTo>
                <a:lnTo>
                  <a:pt x="2071370" y="2090419"/>
                </a:lnTo>
                <a:lnTo>
                  <a:pt x="2072639" y="2091689"/>
                </a:lnTo>
                <a:lnTo>
                  <a:pt x="2091689" y="2091689"/>
                </a:lnTo>
                <a:lnTo>
                  <a:pt x="2090420" y="2090419"/>
                </a:lnTo>
                <a:close/>
              </a:path>
              <a:path w="2362200" h="2362200">
                <a:moveTo>
                  <a:pt x="2086609" y="2086609"/>
                </a:moveTo>
                <a:lnTo>
                  <a:pt x="2067559" y="2086609"/>
                </a:lnTo>
                <a:lnTo>
                  <a:pt x="2070100" y="2089149"/>
                </a:lnTo>
                <a:lnTo>
                  <a:pt x="2089150" y="2089149"/>
                </a:lnTo>
                <a:lnTo>
                  <a:pt x="2086609" y="2086609"/>
                </a:lnTo>
                <a:close/>
              </a:path>
              <a:path w="2362200" h="2362200">
                <a:moveTo>
                  <a:pt x="2084070" y="2084069"/>
                </a:moveTo>
                <a:lnTo>
                  <a:pt x="2065020" y="2084069"/>
                </a:lnTo>
                <a:lnTo>
                  <a:pt x="2066290" y="2085340"/>
                </a:lnTo>
                <a:lnTo>
                  <a:pt x="2085340" y="2085340"/>
                </a:lnTo>
                <a:lnTo>
                  <a:pt x="2084070" y="2084069"/>
                </a:lnTo>
                <a:close/>
              </a:path>
              <a:path w="2362200" h="2362200">
                <a:moveTo>
                  <a:pt x="2080260" y="2080259"/>
                </a:moveTo>
                <a:lnTo>
                  <a:pt x="2061210" y="2080259"/>
                </a:lnTo>
                <a:lnTo>
                  <a:pt x="2063750" y="2082800"/>
                </a:lnTo>
                <a:lnTo>
                  <a:pt x="2082800" y="2082800"/>
                </a:lnTo>
                <a:lnTo>
                  <a:pt x="2080260" y="2080259"/>
                </a:lnTo>
                <a:close/>
              </a:path>
              <a:path w="2362200" h="2362200">
                <a:moveTo>
                  <a:pt x="2077720" y="2077720"/>
                </a:moveTo>
                <a:lnTo>
                  <a:pt x="2058670" y="2077720"/>
                </a:lnTo>
                <a:lnTo>
                  <a:pt x="2059939" y="2078989"/>
                </a:lnTo>
                <a:lnTo>
                  <a:pt x="2078990" y="2078989"/>
                </a:lnTo>
                <a:lnTo>
                  <a:pt x="2077720" y="2077720"/>
                </a:lnTo>
                <a:close/>
              </a:path>
              <a:path w="2362200" h="2362200">
                <a:moveTo>
                  <a:pt x="2073909" y="2073909"/>
                </a:moveTo>
                <a:lnTo>
                  <a:pt x="2054859" y="2073909"/>
                </a:lnTo>
                <a:lnTo>
                  <a:pt x="2057400" y="2076450"/>
                </a:lnTo>
                <a:lnTo>
                  <a:pt x="2076450" y="2076450"/>
                </a:lnTo>
                <a:lnTo>
                  <a:pt x="2073909" y="2073909"/>
                </a:lnTo>
                <a:close/>
              </a:path>
              <a:path w="2362200" h="2362200">
                <a:moveTo>
                  <a:pt x="2071370" y="2071370"/>
                </a:moveTo>
                <a:lnTo>
                  <a:pt x="2052320" y="2071370"/>
                </a:lnTo>
                <a:lnTo>
                  <a:pt x="2053589" y="2072639"/>
                </a:lnTo>
                <a:lnTo>
                  <a:pt x="2072640" y="2072639"/>
                </a:lnTo>
                <a:lnTo>
                  <a:pt x="2071370" y="2071370"/>
                </a:lnTo>
                <a:close/>
              </a:path>
              <a:path w="2362200" h="2362200">
                <a:moveTo>
                  <a:pt x="2065020" y="2065020"/>
                </a:moveTo>
                <a:lnTo>
                  <a:pt x="2045970" y="2065020"/>
                </a:lnTo>
                <a:lnTo>
                  <a:pt x="2051050" y="2070100"/>
                </a:lnTo>
                <a:lnTo>
                  <a:pt x="2070100" y="2070100"/>
                </a:lnTo>
                <a:lnTo>
                  <a:pt x="2065020" y="2065020"/>
                </a:lnTo>
                <a:close/>
              </a:path>
              <a:path w="2362200" h="2362200">
                <a:moveTo>
                  <a:pt x="2061210" y="2061209"/>
                </a:moveTo>
                <a:lnTo>
                  <a:pt x="2042160" y="2061209"/>
                </a:lnTo>
                <a:lnTo>
                  <a:pt x="2044700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62200" h="2362200">
                <a:moveTo>
                  <a:pt x="2058670" y="2058669"/>
                </a:moveTo>
                <a:lnTo>
                  <a:pt x="2039620" y="2058669"/>
                </a:lnTo>
                <a:lnTo>
                  <a:pt x="2040889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62200" h="2362200">
                <a:moveTo>
                  <a:pt x="2054860" y="2054859"/>
                </a:moveTo>
                <a:lnTo>
                  <a:pt x="2035810" y="2054859"/>
                </a:lnTo>
                <a:lnTo>
                  <a:pt x="2038350" y="2057400"/>
                </a:lnTo>
                <a:lnTo>
                  <a:pt x="2057400" y="2057400"/>
                </a:lnTo>
                <a:lnTo>
                  <a:pt x="2054860" y="2054859"/>
                </a:lnTo>
                <a:close/>
              </a:path>
              <a:path w="2362200" h="2362200">
                <a:moveTo>
                  <a:pt x="2052320" y="2052320"/>
                </a:moveTo>
                <a:lnTo>
                  <a:pt x="2033270" y="2052320"/>
                </a:lnTo>
                <a:lnTo>
                  <a:pt x="2034539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62200" h="2362200">
                <a:moveTo>
                  <a:pt x="2048510" y="2048509"/>
                </a:moveTo>
                <a:lnTo>
                  <a:pt x="2029460" y="2048509"/>
                </a:lnTo>
                <a:lnTo>
                  <a:pt x="2032000" y="2051050"/>
                </a:lnTo>
                <a:lnTo>
                  <a:pt x="2051050" y="2051050"/>
                </a:lnTo>
                <a:lnTo>
                  <a:pt x="2048510" y="2048509"/>
                </a:lnTo>
                <a:close/>
              </a:path>
              <a:path w="2362200" h="2362200">
                <a:moveTo>
                  <a:pt x="2045969" y="2045969"/>
                </a:moveTo>
                <a:lnTo>
                  <a:pt x="2026920" y="2045969"/>
                </a:lnTo>
                <a:lnTo>
                  <a:pt x="2028189" y="2047239"/>
                </a:lnTo>
                <a:lnTo>
                  <a:pt x="2047240" y="2047239"/>
                </a:lnTo>
                <a:lnTo>
                  <a:pt x="2045969" y="2045969"/>
                </a:lnTo>
                <a:close/>
              </a:path>
              <a:path w="2362200" h="2362200">
                <a:moveTo>
                  <a:pt x="2042160" y="2042159"/>
                </a:moveTo>
                <a:lnTo>
                  <a:pt x="2023109" y="2042159"/>
                </a:lnTo>
                <a:lnTo>
                  <a:pt x="2025650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62200" h="2362200">
                <a:moveTo>
                  <a:pt x="2039619" y="2039619"/>
                </a:moveTo>
                <a:lnTo>
                  <a:pt x="2020570" y="2039619"/>
                </a:lnTo>
                <a:lnTo>
                  <a:pt x="2021839" y="2040889"/>
                </a:lnTo>
                <a:lnTo>
                  <a:pt x="2040890" y="2040889"/>
                </a:lnTo>
                <a:lnTo>
                  <a:pt x="2039619" y="2039619"/>
                </a:lnTo>
                <a:close/>
              </a:path>
              <a:path w="2362200" h="2362200">
                <a:moveTo>
                  <a:pt x="2035809" y="2035809"/>
                </a:moveTo>
                <a:lnTo>
                  <a:pt x="2016760" y="2035809"/>
                </a:lnTo>
                <a:lnTo>
                  <a:pt x="2019300" y="2038350"/>
                </a:lnTo>
                <a:lnTo>
                  <a:pt x="2038350" y="2038350"/>
                </a:lnTo>
                <a:lnTo>
                  <a:pt x="2035809" y="2035809"/>
                </a:lnTo>
                <a:close/>
              </a:path>
              <a:path w="2362200" h="2362200">
                <a:moveTo>
                  <a:pt x="2033270" y="2033270"/>
                </a:moveTo>
                <a:lnTo>
                  <a:pt x="2014220" y="2033270"/>
                </a:lnTo>
                <a:lnTo>
                  <a:pt x="2015489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62200" h="2362200">
                <a:moveTo>
                  <a:pt x="2029460" y="2029460"/>
                </a:moveTo>
                <a:lnTo>
                  <a:pt x="2010410" y="2029460"/>
                </a:lnTo>
                <a:lnTo>
                  <a:pt x="2012950" y="2032000"/>
                </a:lnTo>
                <a:lnTo>
                  <a:pt x="2032000" y="2032000"/>
                </a:lnTo>
                <a:lnTo>
                  <a:pt x="2029460" y="2029460"/>
                </a:lnTo>
                <a:close/>
              </a:path>
              <a:path w="2362200" h="2362200">
                <a:moveTo>
                  <a:pt x="2026920" y="2026919"/>
                </a:moveTo>
                <a:lnTo>
                  <a:pt x="2007870" y="2026919"/>
                </a:lnTo>
                <a:lnTo>
                  <a:pt x="2009140" y="2028190"/>
                </a:lnTo>
                <a:lnTo>
                  <a:pt x="2028190" y="2028190"/>
                </a:lnTo>
                <a:lnTo>
                  <a:pt x="2026920" y="2026919"/>
                </a:lnTo>
                <a:close/>
              </a:path>
              <a:path w="2362200" h="2362200">
                <a:moveTo>
                  <a:pt x="2023110" y="2023110"/>
                </a:moveTo>
                <a:lnTo>
                  <a:pt x="2004060" y="2023110"/>
                </a:lnTo>
                <a:lnTo>
                  <a:pt x="2006600" y="2025650"/>
                </a:lnTo>
                <a:lnTo>
                  <a:pt x="2025650" y="2025650"/>
                </a:lnTo>
                <a:lnTo>
                  <a:pt x="2023110" y="2023110"/>
                </a:lnTo>
                <a:close/>
              </a:path>
              <a:path w="2362200" h="2362200">
                <a:moveTo>
                  <a:pt x="2020570" y="2020570"/>
                </a:moveTo>
                <a:lnTo>
                  <a:pt x="2001520" y="2020570"/>
                </a:lnTo>
                <a:lnTo>
                  <a:pt x="2002790" y="2021840"/>
                </a:lnTo>
                <a:lnTo>
                  <a:pt x="2021840" y="2021840"/>
                </a:lnTo>
                <a:lnTo>
                  <a:pt x="2020570" y="2020570"/>
                </a:lnTo>
                <a:close/>
              </a:path>
              <a:path w="2362200" h="2362200">
                <a:moveTo>
                  <a:pt x="2016760" y="2016759"/>
                </a:moveTo>
                <a:lnTo>
                  <a:pt x="1997710" y="2016759"/>
                </a:lnTo>
                <a:lnTo>
                  <a:pt x="2000250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62200" h="2362200">
                <a:moveTo>
                  <a:pt x="2014220" y="2014219"/>
                </a:moveTo>
                <a:lnTo>
                  <a:pt x="1995170" y="2014219"/>
                </a:lnTo>
                <a:lnTo>
                  <a:pt x="1996440" y="2015490"/>
                </a:lnTo>
                <a:lnTo>
                  <a:pt x="2015490" y="2015490"/>
                </a:lnTo>
                <a:lnTo>
                  <a:pt x="2014220" y="2014219"/>
                </a:lnTo>
                <a:close/>
              </a:path>
              <a:path w="2362200" h="2362200">
                <a:moveTo>
                  <a:pt x="2010410" y="2010409"/>
                </a:moveTo>
                <a:lnTo>
                  <a:pt x="1991360" y="2010409"/>
                </a:lnTo>
                <a:lnTo>
                  <a:pt x="1993900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62200" h="2362200">
                <a:moveTo>
                  <a:pt x="2007870" y="2007869"/>
                </a:moveTo>
                <a:lnTo>
                  <a:pt x="1988820" y="2007869"/>
                </a:lnTo>
                <a:lnTo>
                  <a:pt x="1990089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62200" h="2362200">
                <a:moveTo>
                  <a:pt x="2001520" y="2001519"/>
                </a:moveTo>
                <a:lnTo>
                  <a:pt x="1982469" y="2001519"/>
                </a:lnTo>
                <a:lnTo>
                  <a:pt x="1987550" y="2006600"/>
                </a:lnTo>
                <a:lnTo>
                  <a:pt x="2006600" y="2006600"/>
                </a:lnTo>
                <a:lnTo>
                  <a:pt x="2001520" y="2001519"/>
                </a:lnTo>
                <a:close/>
              </a:path>
              <a:path w="2362200" h="2362200">
                <a:moveTo>
                  <a:pt x="1995170" y="1995169"/>
                </a:moveTo>
                <a:lnTo>
                  <a:pt x="1976119" y="1995169"/>
                </a:lnTo>
                <a:lnTo>
                  <a:pt x="1981200" y="2000250"/>
                </a:lnTo>
                <a:lnTo>
                  <a:pt x="2000250" y="2000250"/>
                </a:lnTo>
                <a:lnTo>
                  <a:pt x="1995170" y="1995169"/>
                </a:lnTo>
                <a:close/>
              </a:path>
              <a:path w="2362200" h="2362200">
                <a:moveTo>
                  <a:pt x="1988820" y="1988820"/>
                </a:moveTo>
                <a:lnTo>
                  <a:pt x="1969770" y="1988820"/>
                </a:lnTo>
                <a:lnTo>
                  <a:pt x="1974850" y="1993900"/>
                </a:lnTo>
                <a:lnTo>
                  <a:pt x="1993900" y="1993900"/>
                </a:lnTo>
                <a:lnTo>
                  <a:pt x="1988820" y="1988820"/>
                </a:lnTo>
                <a:close/>
              </a:path>
              <a:path w="2362200" h="2362200">
                <a:moveTo>
                  <a:pt x="1982470" y="1982469"/>
                </a:moveTo>
                <a:lnTo>
                  <a:pt x="1963420" y="1982469"/>
                </a:lnTo>
                <a:lnTo>
                  <a:pt x="1968500" y="1987549"/>
                </a:lnTo>
                <a:lnTo>
                  <a:pt x="1987550" y="1987549"/>
                </a:lnTo>
                <a:lnTo>
                  <a:pt x="1982470" y="1982469"/>
                </a:lnTo>
                <a:close/>
              </a:path>
              <a:path w="2362200" h="2362200">
                <a:moveTo>
                  <a:pt x="1976119" y="1976119"/>
                </a:moveTo>
                <a:lnTo>
                  <a:pt x="1957069" y="1976119"/>
                </a:lnTo>
                <a:lnTo>
                  <a:pt x="1962150" y="1981200"/>
                </a:lnTo>
                <a:lnTo>
                  <a:pt x="1981200" y="1981200"/>
                </a:lnTo>
                <a:lnTo>
                  <a:pt x="1976119" y="1976119"/>
                </a:lnTo>
                <a:close/>
              </a:path>
              <a:path w="2362200" h="2362200">
                <a:moveTo>
                  <a:pt x="1969770" y="1969769"/>
                </a:moveTo>
                <a:lnTo>
                  <a:pt x="1950719" y="1969769"/>
                </a:lnTo>
                <a:lnTo>
                  <a:pt x="1955800" y="1974850"/>
                </a:lnTo>
                <a:lnTo>
                  <a:pt x="1974850" y="1974850"/>
                </a:lnTo>
                <a:lnTo>
                  <a:pt x="1969770" y="1969769"/>
                </a:lnTo>
                <a:close/>
              </a:path>
              <a:path w="2362200" h="2362200">
                <a:moveTo>
                  <a:pt x="1963419" y="1963419"/>
                </a:moveTo>
                <a:lnTo>
                  <a:pt x="1944369" y="1963419"/>
                </a:lnTo>
                <a:lnTo>
                  <a:pt x="1949450" y="1968500"/>
                </a:lnTo>
                <a:lnTo>
                  <a:pt x="1968500" y="1968500"/>
                </a:lnTo>
                <a:lnTo>
                  <a:pt x="1963419" y="1963419"/>
                </a:lnTo>
                <a:close/>
              </a:path>
              <a:path w="2362200" h="2362200">
                <a:moveTo>
                  <a:pt x="1958339" y="1958339"/>
                </a:moveTo>
                <a:lnTo>
                  <a:pt x="1939289" y="1958339"/>
                </a:lnTo>
                <a:lnTo>
                  <a:pt x="1943100" y="1962150"/>
                </a:lnTo>
                <a:lnTo>
                  <a:pt x="1962150" y="1962150"/>
                </a:lnTo>
                <a:lnTo>
                  <a:pt x="1958339" y="1958339"/>
                </a:lnTo>
                <a:close/>
              </a:path>
              <a:path w="2362200" h="2362200">
                <a:moveTo>
                  <a:pt x="1951990" y="1951989"/>
                </a:moveTo>
                <a:lnTo>
                  <a:pt x="1932940" y="1951989"/>
                </a:lnTo>
                <a:lnTo>
                  <a:pt x="1938020" y="1957069"/>
                </a:lnTo>
                <a:lnTo>
                  <a:pt x="1957070" y="1957069"/>
                </a:lnTo>
                <a:lnTo>
                  <a:pt x="1951990" y="1951989"/>
                </a:lnTo>
                <a:close/>
              </a:path>
              <a:path w="2362200" h="2362200">
                <a:moveTo>
                  <a:pt x="1945640" y="1945640"/>
                </a:moveTo>
                <a:lnTo>
                  <a:pt x="1926590" y="1945640"/>
                </a:lnTo>
                <a:lnTo>
                  <a:pt x="1931670" y="1950720"/>
                </a:lnTo>
                <a:lnTo>
                  <a:pt x="1950720" y="1950720"/>
                </a:lnTo>
                <a:lnTo>
                  <a:pt x="1945640" y="1945640"/>
                </a:lnTo>
                <a:close/>
              </a:path>
              <a:path w="2362200" h="2362200">
                <a:moveTo>
                  <a:pt x="1939289" y="1939289"/>
                </a:moveTo>
                <a:lnTo>
                  <a:pt x="1920239" y="1939289"/>
                </a:lnTo>
                <a:lnTo>
                  <a:pt x="1925320" y="1944370"/>
                </a:lnTo>
                <a:lnTo>
                  <a:pt x="1944370" y="1944370"/>
                </a:lnTo>
                <a:lnTo>
                  <a:pt x="1939289" y="1939289"/>
                </a:lnTo>
                <a:close/>
              </a:path>
              <a:path w="2362200" h="2362200">
                <a:moveTo>
                  <a:pt x="1932940" y="1932940"/>
                </a:moveTo>
                <a:lnTo>
                  <a:pt x="1913890" y="1932940"/>
                </a:lnTo>
                <a:lnTo>
                  <a:pt x="1918970" y="1938019"/>
                </a:lnTo>
                <a:lnTo>
                  <a:pt x="1938020" y="1938019"/>
                </a:lnTo>
                <a:lnTo>
                  <a:pt x="1932940" y="1932940"/>
                </a:lnTo>
                <a:close/>
              </a:path>
              <a:path w="2362200" h="2362200">
                <a:moveTo>
                  <a:pt x="1926590" y="1926589"/>
                </a:moveTo>
                <a:lnTo>
                  <a:pt x="1907540" y="1926589"/>
                </a:lnTo>
                <a:lnTo>
                  <a:pt x="1912620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62200" h="2362200">
                <a:moveTo>
                  <a:pt x="1920240" y="1920239"/>
                </a:moveTo>
                <a:lnTo>
                  <a:pt x="1901189" y="1920239"/>
                </a:lnTo>
                <a:lnTo>
                  <a:pt x="1906270" y="1925319"/>
                </a:lnTo>
                <a:lnTo>
                  <a:pt x="1925320" y="1925319"/>
                </a:lnTo>
                <a:lnTo>
                  <a:pt x="1920240" y="1920239"/>
                </a:lnTo>
                <a:close/>
              </a:path>
              <a:path w="2362200" h="2362200">
                <a:moveTo>
                  <a:pt x="1913890" y="1913890"/>
                </a:moveTo>
                <a:lnTo>
                  <a:pt x="1894840" y="1913890"/>
                </a:lnTo>
                <a:lnTo>
                  <a:pt x="1899920" y="1918970"/>
                </a:lnTo>
                <a:lnTo>
                  <a:pt x="1918970" y="1918970"/>
                </a:lnTo>
                <a:lnTo>
                  <a:pt x="1913890" y="1913890"/>
                </a:lnTo>
                <a:close/>
              </a:path>
              <a:path w="2362200" h="2362200">
                <a:moveTo>
                  <a:pt x="1907540" y="1907539"/>
                </a:moveTo>
                <a:lnTo>
                  <a:pt x="1888489" y="1907539"/>
                </a:lnTo>
                <a:lnTo>
                  <a:pt x="1893570" y="1912620"/>
                </a:lnTo>
                <a:lnTo>
                  <a:pt x="1912620" y="1912620"/>
                </a:lnTo>
                <a:lnTo>
                  <a:pt x="1907540" y="1907539"/>
                </a:lnTo>
                <a:close/>
              </a:path>
              <a:path w="2362200" h="2362200">
                <a:moveTo>
                  <a:pt x="1901190" y="1901190"/>
                </a:moveTo>
                <a:lnTo>
                  <a:pt x="1882140" y="1901190"/>
                </a:lnTo>
                <a:lnTo>
                  <a:pt x="1887220" y="1906269"/>
                </a:lnTo>
                <a:lnTo>
                  <a:pt x="1906270" y="1906269"/>
                </a:lnTo>
                <a:lnTo>
                  <a:pt x="1901190" y="1901190"/>
                </a:lnTo>
                <a:close/>
              </a:path>
              <a:path w="2362200" h="2362200">
                <a:moveTo>
                  <a:pt x="1894840" y="1894839"/>
                </a:moveTo>
                <a:lnTo>
                  <a:pt x="1875789" y="1894839"/>
                </a:lnTo>
                <a:lnTo>
                  <a:pt x="1880870" y="1899920"/>
                </a:lnTo>
                <a:lnTo>
                  <a:pt x="1899920" y="1899920"/>
                </a:lnTo>
                <a:lnTo>
                  <a:pt x="1894840" y="1894839"/>
                </a:lnTo>
                <a:close/>
              </a:path>
              <a:path w="2362200" h="2362200">
                <a:moveTo>
                  <a:pt x="1888489" y="1888489"/>
                </a:moveTo>
                <a:lnTo>
                  <a:pt x="1869439" y="1888489"/>
                </a:lnTo>
                <a:lnTo>
                  <a:pt x="1874520" y="1893569"/>
                </a:lnTo>
                <a:lnTo>
                  <a:pt x="1893570" y="1893569"/>
                </a:lnTo>
                <a:lnTo>
                  <a:pt x="1888489" y="1888489"/>
                </a:lnTo>
                <a:close/>
              </a:path>
              <a:path w="2362200" h="2362200">
                <a:moveTo>
                  <a:pt x="1882140" y="1882140"/>
                </a:moveTo>
                <a:lnTo>
                  <a:pt x="1863090" y="1882140"/>
                </a:lnTo>
                <a:lnTo>
                  <a:pt x="1868170" y="1887219"/>
                </a:lnTo>
                <a:lnTo>
                  <a:pt x="1887220" y="1887219"/>
                </a:lnTo>
                <a:lnTo>
                  <a:pt x="1882140" y="1882140"/>
                </a:lnTo>
                <a:close/>
              </a:path>
              <a:path w="2362200" h="2362200">
                <a:moveTo>
                  <a:pt x="1875790" y="1875789"/>
                </a:moveTo>
                <a:lnTo>
                  <a:pt x="1856739" y="1875789"/>
                </a:lnTo>
                <a:lnTo>
                  <a:pt x="1861820" y="1880870"/>
                </a:lnTo>
                <a:lnTo>
                  <a:pt x="1880870" y="1880870"/>
                </a:lnTo>
                <a:lnTo>
                  <a:pt x="1875790" y="1875789"/>
                </a:lnTo>
                <a:close/>
              </a:path>
              <a:path w="2362200" h="2362200">
                <a:moveTo>
                  <a:pt x="1869440" y="1869439"/>
                </a:moveTo>
                <a:lnTo>
                  <a:pt x="1850390" y="1869439"/>
                </a:lnTo>
                <a:lnTo>
                  <a:pt x="1855470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62200" h="2362200">
                <a:moveTo>
                  <a:pt x="1863089" y="1863089"/>
                </a:moveTo>
                <a:lnTo>
                  <a:pt x="1844039" y="1863089"/>
                </a:lnTo>
                <a:lnTo>
                  <a:pt x="1849120" y="1868170"/>
                </a:lnTo>
                <a:lnTo>
                  <a:pt x="1868170" y="1868170"/>
                </a:lnTo>
                <a:lnTo>
                  <a:pt x="1863089" y="1863089"/>
                </a:lnTo>
                <a:close/>
              </a:path>
              <a:path w="2362200" h="2362200">
                <a:moveTo>
                  <a:pt x="1856740" y="1856740"/>
                </a:moveTo>
                <a:lnTo>
                  <a:pt x="1837690" y="1856740"/>
                </a:lnTo>
                <a:lnTo>
                  <a:pt x="1842770" y="1861819"/>
                </a:lnTo>
                <a:lnTo>
                  <a:pt x="1861819" y="1861819"/>
                </a:lnTo>
                <a:lnTo>
                  <a:pt x="1856740" y="1856740"/>
                </a:lnTo>
                <a:close/>
              </a:path>
              <a:path w="2362200" h="2362200">
                <a:moveTo>
                  <a:pt x="1850390" y="1850390"/>
                </a:moveTo>
                <a:lnTo>
                  <a:pt x="1831340" y="1850390"/>
                </a:lnTo>
                <a:lnTo>
                  <a:pt x="1836420" y="1855470"/>
                </a:lnTo>
                <a:lnTo>
                  <a:pt x="1855470" y="1855470"/>
                </a:lnTo>
                <a:lnTo>
                  <a:pt x="1850390" y="1850390"/>
                </a:lnTo>
                <a:close/>
              </a:path>
              <a:path w="2362200" h="2362200">
                <a:moveTo>
                  <a:pt x="1844040" y="1844040"/>
                </a:moveTo>
                <a:lnTo>
                  <a:pt x="1824990" y="1844040"/>
                </a:lnTo>
                <a:lnTo>
                  <a:pt x="1830070" y="1849120"/>
                </a:lnTo>
                <a:lnTo>
                  <a:pt x="1849120" y="1849120"/>
                </a:lnTo>
                <a:lnTo>
                  <a:pt x="1844040" y="1844040"/>
                </a:lnTo>
                <a:close/>
              </a:path>
              <a:path w="2362200" h="2362200">
                <a:moveTo>
                  <a:pt x="1837690" y="1837690"/>
                </a:moveTo>
                <a:lnTo>
                  <a:pt x="1818640" y="1837690"/>
                </a:lnTo>
                <a:lnTo>
                  <a:pt x="1823720" y="1842769"/>
                </a:lnTo>
                <a:lnTo>
                  <a:pt x="1842770" y="1842769"/>
                </a:lnTo>
                <a:lnTo>
                  <a:pt x="1837690" y="1837690"/>
                </a:lnTo>
                <a:close/>
              </a:path>
              <a:path w="2362200" h="2362200">
                <a:moveTo>
                  <a:pt x="1831340" y="1831340"/>
                </a:moveTo>
                <a:lnTo>
                  <a:pt x="1812290" y="1831340"/>
                </a:lnTo>
                <a:lnTo>
                  <a:pt x="1817370" y="1836420"/>
                </a:lnTo>
                <a:lnTo>
                  <a:pt x="1836420" y="1836420"/>
                </a:lnTo>
                <a:lnTo>
                  <a:pt x="1831340" y="1831340"/>
                </a:lnTo>
                <a:close/>
              </a:path>
              <a:path w="2362200" h="2362200">
                <a:moveTo>
                  <a:pt x="1824990" y="1824990"/>
                </a:moveTo>
                <a:lnTo>
                  <a:pt x="1805940" y="1824990"/>
                </a:lnTo>
                <a:lnTo>
                  <a:pt x="1811019" y="1830069"/>
                </a:lnTo>
                <a:lnTo>
                  <a:pt x="1830070" y="1830069"/>
                </a:lnTo>
                <a:lnTo>
                  <a:pt x="1824990" y="1824990"/>
                </a:lnTo>
                <a:close/>
              </a:path>
              <a:path w="2362200" h="2362200">
                <a:moveTo>
                  <a:pt x="1818640" y="1818640"/>
                </a:moveTo>
                <a:lnTo>
                  <a:pt x="1799590" y="1818640"/>
                </a:lnTo>
                <a:lnTo>
                  <a:pt x="1804670" y="1823720"/>
                </a:lnTo>
                <a:lnTo>
                  <a:pt x="1823720" y="1823720"/>
                </a:lnTo>
                <a:lnTo>
                  <a:pt x="1818640" y="1818640"/>
                </a:lnTo>
                <a:close/>
              </a:path>
              <a:path w="2362200" h="2362200">
                <a:moveTo>
                  <a:pt x="1812290" y="1812290"/>
                </a:moveTo>
                <a:lnTo>
                  <a:pt x="1793240" y="1812290"/>
                </a:lnTo>
                <a:lnTo>
                  <a:pt x="1798320" y="1817370"/>
                </a:lnTo>
                <a:lnTo>
                  <a:pt x="1817370" y="1817370"/>
                </a:lnTo>
                <a:lnTo>
                  <a:pt x="1812290" y="1812290"/>
                </a:lnTo>
                <a:close/>
              </a:path>
              <a:path w="2362200" h="2362200">
                <a:moveTo>
                  <a:pt x="1805940" y="1805939"/>
                </a:moveTo>
                <a:lnTo>
                  <a:pt x="1786890" y="1805939"/>
                </a:lnTo>
                <a:lnTo>
                  <a:pt x="1791970" y="1811020"/>
                </a:lnTo>
                <a:lnTo>
                  <a:pt x="1811020" y="1811020"/>
                </a:lnTo>
                <a:lnTo>
                  <a:pt x="1805940" y="1805939"/>
                </a:lnTo>
                <a:close/>
              </a:path>
              <a:path w="2362200" h="2362200">
                <a:moveTo>
                  <a:pt x="1799590" y="1799589"/>
                </a:moveTo>
                <a:lnTo>
                  <a:pt x="1780539" y="1799589"/>
                </a:lnTo>
                <a:lnTo>
                  <a:pt x="1785620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62200" h="2362200">
                <a:moveTo>
                  <a:pt x="1793240" y="1793240"/>
                </a:moveTo>
                <a:lnTo>
                  <a:pt x="1774190" y="1793240"/>
                </a:lnTo>
                <a:lnTo>
                  <a:pt x="1779270" y="1798319"/>
                </a:lnTo>
                <a:lnTo>
                  <a:pt x="1798320" y="1798319"/>
                </a:lnTo>
                <a:lnTo>
                  <a:pt x="1793240" y="1793240"/>
                </a:lnTo>
                <a:close/>
              </a:path>
              <a:path w="2362200" h="2362200">
                <a:moveTo>
                  <a:pt x="1786890" y="1786889"/>
                </a:moveTo>
                <a:lnTo>
                  <a:pt x="1767839" y="1786889"/>
                </a:lnTo>
                <a:lnTo>
                  <a:pt x="1772920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62200" h="2362200">
                <a:moveTo>
                  <a:pt x="1780540" y="1780540"/>
                </a:moveTo>
                <a:lnTo>
                  <a:pt x="1761490" y="1780540"/>
                </a:lnTo>
                <a:lnTo>
                  <a:pt x="1766570" y="1785620"/>
                </a:lnTo>
                <a:lnTo>
                  <a:pt x="1785620" y="1785620"/>
                </a:lnTo>
                <a:lnTo>
                  <a:pt x="1780540" y="1780540"/>
                </a:lnTo>
                <a:close/>
              </a:path>
              <a:path w="2362200" h="2362200">
                <a:moveTo>
                  <a:pt x="1774190" y="1774190"/>
                </a:moveTo>
                <a:lnTo>
                  <a:pt x="1755140" y="1774190"/>
                </a:lnTo>
                <a:lnTo>
                  <a:pt x="1760220" y="1779269"/>
                </a:lnTo>
                <a:lnTo>
                  <a:pt x="1779269" y="1779269"/>
                </a:lnTo>
                <a:lnTo>
                  <a:pt x="1774190" y="1774190"/>
                </a:lnTo>
                <a:close/>
              </a:path>
              <a:path w="2362200" h="2362200">
                <a:moveTo>
                  <a:pt x="1767840" y="1767840"/>
                </a:moveTo>
                <a:lnTo>
                  <a:pt x="1748790" y="1767840"/>
                </a:lnTo>
                <a:lnTo>
                  <a:pt x="1753870" y="1772919"/>
                </a:lnTo>
                <a:lnTo>
                  <a:pt x="1772920" y="1772919"/>
                </a:lnTo>
                <a:lnTo>
                  <a:pt x="1767840" y="1767840"/>
                </a:lnTo>
                <a:close/>
              </a:path>
              <a:path w="2362200" h="2362200">
                <a:moveTo>
                  <a:pt x="1761490" y="1761490"/>
                </a:moveTo>
                <a:lnTo>
                  <a:pt x="1742440" y="1761490"/>
                </a:lnTo>
                <a:lnTo>
                  <a:pt x="1747519" y="1766569"/>
                </a:lnTo>
                <a:lnTo>
                  <a:pt x="1766570" y="1766569"/>
                </a:lnTo>
                <a:lnTo>
                  <a:pt x="1761490" y="1761490"/>
                </a:lnTo>
                <a:close/>
              </a:path>
              <a:path w="2362200" h="2362200">
                <a:moveTo>
                  <a:pt x="1553210" y="1553210"/>
                </a:moveTo>
                <a:lnTo>
                  <a:pt x="1534160" y="1553210"/>
                </a:lnTo>
                <a:lnTo>
                  <a:pt x="1741170" y="1760219"/>
                </a:lnTo>
                <a:lnTo>
                  <a:pt x="1760220" y="1760219"/>
                </a:lnTo>
                <a:lnTo>
                  <a:pt x="1553210" y="155321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0" y="4509770"/>
            <a:ext cx="2343150" cy="2343150"/>
          </a:xfrm>
          <a:custGeom>
            <a:avLst/>
            <a:gdLst/>
            <a:ahLst/>
            <a:cxnLst/>
            <a:rect l="l" t="t" r="r" b="b"/>
            <a:pathLst>
              <a:path w="2343150" h="2343150">
                <a:moveTo>
                  <a:pt x="0" y="0"/>
                </a:moveTo>
                <a:lnTo>
                  <a:pt x="0" y="1269"/>
                </a:lnTo>
                <a:lnTo>
                  <a:pt x="1269" y="1269"/>
                </a:lnTo>
                <a:lnTo>
                  <a:pt x="0" y="0"/>
                </a:lnTo>
                <a:close/>
              </a:path>
              <a:path w="2343150" h="2343150">
                <a:moveTo>
                  <a:pt x="1270" y="1270"/>
                </a:moveTo>
                <a:lnTo>
                  <a:pt x="0" y="1270"/>
                </a:lnTo>
                <a:lnTo>
                  <a:pt x="0" y="7619"/>
                </a:lnTo>
                <a:lnTo>
                  <a:pt x="7619" y="7619"/>
                </a:lnTo>
                <a:lnTo>
                  <a:pt x="1270" y="1270"/>
                </a:lnTo>
                <a:close/>
              </a:path>
              <a:path w="2343150" h="2343150">
                <a:moveTo>
                  <a:pt x="7620" y="7619"/>
                </a:moveTo>
                <a:lnTo>
                  <a:pt x="0" y="7619"/>
                </a:lnTo>
                <a:lnTo>
                  <a:pt x="0" y="13970"/>
                </a:lnTo>
                <a:lnTo>
                  <a:pt x="13970" y="13970"/>
                </a:lnTo>
                <a:lnTo>
                  <a:pt x="7620" y="7619"/>
                </a:lnTo>
                <a:close/>
              </a:path>
              <a:path w="2343150" h="2343150">
                <a:moveTo>
                  <a:pt x="13970" y="13970"/>
                </a:moveTo>
                <a:lnTo>
                  <a:pt x="0" y="13970"/>
                </a:lnTo>
                <a:lnTo>
                  <a:pt x="0" y="20184"/>
                </a:lnTo>
                <a:lnTo>
                  <a:pt x="6488" y="26669"/>
                </a:lnTo>
                <a:lnTo>
                  <a:pt x="26670" y="26669"/>
                </a:lnTo>
                <a:lnTo>
                  <a:pt x="13970" y="13970"/>
                </a:lnTo>
                <a:close/>
              </a:path>
              <a:path w="2343150" h="2343150">
                <a:moveTo>
                  <a:pt x="26670" y="26670"/>
                </a:moveTo>
                <a:lnTo>
                  <a:pt x="6488" y="26670"/>
                </a:lnTo>
                <a:lnTo>
                  <a:pt x="12841" y="33019"/>
                </a:lnTo>
                <a:lnTo>
                  <a:pt x="33019" y="33019"/>
                </a:lnTo>
                <a:lnTo>
                  <a:pt x="26670" y="26670"/>
                </a:lnTo>
                <a:close/>
              </a:path>
              <a:path w="2343150" h="2343150">
                <a:moveTo>
                  <a:pt x="33020" y="33020"/>
                </a:moveTo>
                <a:lnTo>
                  <a:pt x="12841" y="33020"/>
                </a:lnTo>
                <a:lnTo>
                  <a:pt x="19193" y="39369"/>
                </a:lnTo>
                <a:lnTo>
                  <a:pt x="39369" y="39369"/>
                </a:lnTo>
                <a:lnTo>
                  <a:pt x="33020" y="33020"/>
                </a:lnTo>
                <a:close/>
              </a:path>
              <a:path w="2343150" h="2343150">
                <a:moveTo>
                  <a:pt x="39370" y="39369"/>
                </a:moveTo>
                <a:lnTo>
                  <a:pt x="19193" y="39369"/>
                </a:lnTo>
                <a:lnTo>
                  <a:pt x="25546" y="45719"/>
                </a:lnTo>
                <a:lnTo>
                  <a:pt x="45720" y="45719"/>
                </a:lnTo>
                <a:lnTo>
                  <a:pt x="39370" y="39369"/>
                </a:lnTo>
                <a:close/>
              </a:path>
              <a:path w="2343150" h="2343150">
                <a:moveTo>
                  <a:pt x="45720" y="45720"/>
                </a:moveTo>
                <a:lnTo>
                  <a:pt x="25546" y="45720"/>
                </a:lnTo>
                <a:lnTo>
                  <a:pt x="38252" y="58419"/>
                </a:lnTo>
                <a:lnTo>
                  <a:pt x="58420" y="58419"/>
                </a:lnTo>
                <a:lnTo>
                  <a:pt x="45720" y="45720"/>
                </a:lnTo>
                <a:close/>
              </a:path>
              <a:path w="2343150" h="2343150">
                <a:moveTo>
                  <a:pt x="58420" y="58420"/>
                </a:moveTo>
                <a:lnTo>
                  <a:pt x="38252" y="58420"/>
                </a:lnTo>
                <a:lnTo>
                  <a:pt x="44604" y="64769"/>
                </a:lnTo>
                <a:lnTo>
                  <a:pt x="64770" y="64769"/>
                </a:lnTo>
                <a:lnTo>
                  <a:pt x="58420" y="58420"/>
                </a:lnTo>
                <a:close/>
              </a:path>
              <a:path w="2343150" h="2343150">
                <a:moveTo>
                  <a:pt x="64770" y="64770"/>
                </a:moveTo>
                <a:lnTo>
                  <a:pt x="44604" y="64770"/>
                </a:lnTo>
                <a:lnTo>
                  <a:pt x="50957" y="71119"/>
                </a:lnTo>
                <a:lnTo>
                  <a:pt x="71119" y="71119"/>
                </a:lnTo>
                <a:lnTo>
                  <a:pt x="64770" y="64770"/>
                </a:lnTo>
                <a:close/>
              </a:path>
              <a:path w="2343150" h="2343150">
                <a:moveTo>
                  <a:pt x="71120" y="71119"/>
                </a:moveTo>
                <a:lnTo>
                  <a:pt x="50957" y="71119"/>
                </a:lnTo>
                <a:lnTo>
                  <a:pt x="57310" y="77469"/>
                </a:lnTo>
                <a:lnTo>
                  <a:pt x="77470" y="77469"/>
                </a:lnTo>
                <a:lnTo>
                  <a:pt x="71120" y="71119"/>
                </a:lnTo>
                <a:close/>
              </a:path>
              <a:path w="2343150" h="2343150">
                <a:moveTo>
                  <a:pt x="77470" y="77470"/>
                </a:moveTo>
                <a:lnTo>
                  <a:pt x="57310" y="77470"/>
                </a:lnTo>
                <a:lnTo>
                  <a:pt x="63663" y="83819"/>
                </a:lnTo>
                <a:lnTo>
                  <a:pt x="83820" y="83819"/>
                </a:lnTo>
                <a:lnTo>
                  <a:pt x="77470" y="77470"/>
                </a:lnTo>
                <a:close/>
              </a:path>
              <a:path w="2343150" h="2343150">
                <a:moveTo>
                  <a:pt x="83820" y="83820"/>
                </a:moveTo>
                <a:lnTo>
                  <a:pt x="63663" y="83820"/>
                </a:lnTo>
                <a:lnTo>
                  <a:pt x="70015" y="90169"/>
                </a:lnTo>
                <a:lnTo>
                  <a:pt x="90170" y="90169"/>
                </a:lnTo>
                <a:lnTo>
                  <a:pt x="83820" y="83820"/>
                </a:lnTo>
                <a:close/>
              </a:path>
              <a:path w="2343150" h="2343150">
                <a:moveTo>
                  <a:pt x="90170" y="90170"/>
                </a:moveTo>
                <a:lnTo>
                  <a:pt x="70015" y="90170"/>
                </a:lnTo>
                <a:lnTo>
                  <a:pt x="76368" y="96519"/>
                </a:lnTo>
                <a:lnTo>
                  <a:pt x="96520" y="96519"/>
                </a:lnTo>
                <a:lnTo>
                  <a:pt x="90170" y="90170"/>
                </a:lnTo>
                <a:close/>
              </a:path>
              <a:path w="2343150" h="2343150">
                <a:moveTo>
                  <a:pt x="96520" y="96520"/>
                </a:moveTo>
                <a:lnTo>
                  <a:pt x="76368" y="96520"/>
                </a:lnTo>
                <a:lnTo>
                  <a:pt x="82721" y="102869"/>
                </a:lnTo>
                <a:lnTo>
                  <a:pt x="102870" y="102869"/>
                </a:lnTo>
                <a:lnTo>
                  <a:pt x="96520" y="96520"/>
                </a:lnTo>
                <a:close/>
              </a:path>
              <a:path w="2343150" h="2343150">
                <a:moveTo>
                  <a:pt x="102870" y="102870"/>
                </a:moveTo>
                <a:lnTo>
                  <a:pt x="82721" y="102870"/>
                </a:lnTo>
                <a:lnTo>
                  <a:pt x="89074" y="109219"/>
                </a:lnTo>
                <a:lnTo>
                  <a:pt x="109220" y="109219"/>
                </a:lnTo>
                <a:lnTo>
                  <a:pt x="102870" y="102870"/>
                </a:lnTo>
                <a:close/>
              </a:path>
              <a:path w="2343150" h="2343150">
                <a:moveTo>
                  <a:pt x="109220" y="109220"/>
                </a:moveTo>
                <a:lnTo>
                  <a:pt x="89074" y="109220"/>
                </a:lnTo>
                <a:lnTo>
                  <a:pt x="95426" y="115569"/>
                </a:lnTo>
                <a:lnTo>
                  <a:pt x="115570" y="115569"/>
                </a:lnTo>
                <a:lnTo>
                  <a:pt x="109220" y="109220"/>
                </a:lnTo>
                <a:close/>
              </a:path>
              <a:path w="2343150" h="2343150">
                <a:moveTo>
                  <a:pt x="115570" y="115570"/>
                </a:moveTo>
                <a:lnTo>
                  <a:pt x="95426" y="115570"/>
                </a:lnTo>
                <a:lnTo>
                  <a:pt x="101779" y="121919"/>
                </a:lnTo>
                <a:lnTo>
                  <a:pt x="121919" y="121919"/>
                </a:lnTo>
                <a:lnTo>
                  <a:pt x="115570" y="115570"/>
                </a:lnTo>
                <a:close/>
              </a:path>
              <a:path w="2343150" h="2343150">
                <a:moveTo>
                  <a:pt x="121920" y="121920"/>
                </a:moveTo>
                <a:lnTo>
                  <a:pt x="101779" y="121920"/>
                </a:lnTo>
                <a:lnTo>
                  <a:pt x="108132" y="128269"/>
                </a:lnTo>
                <a:lnTo>
                  <a:pt x="128270" y="128269"/>
                </a:lnTo>
                <a:lnTo>
                  <a:pt x="121920" y="121920"/>
                </a:lnTo>
                <a:close/>
              </a:path>
              <a:path w="2343150" h="2343150">
                <a:moveTo>
                  <a:pt x="128270" y="128270"/>
                </a:moveTo>
                <a:lnTo>
                  <a:pt x="108132" y="128270"/>
                </a:lnTo>
                <a:lnTo>
                  <a:pt x="114484" y="134619"/>
                </a:lnTo>
                <a:lnTo>
                  <a:pt x="134620" y="134619"/>
                </a:lnTo>
                <a:lnTo>
                  <a:pt x="128270" y="128270"/>
                </a:lnTo>
                <a:close/>
              </a:path>
              <a:path w="2343150" h="2343150">
                <a:moveTo>
                  <a:pt x="134620" y="134620"/>
                </a:moveTo>
                <a:lnTo>
                  <a:pt x="114484" y="134620"/>
                </a:lnTo>
                <a:lnTo>
                  <a:pt x="120837" y="140969"/>
                </a:lnTo>
                <a:lnTo>
                  <a:pt x="140970" y="140969"/>
                </a:lnTo>
                <a:lnTo>
                  <a:pt x="134620" y="134620"/>
                </a:lnTo>
                <a:close/>
              </a:path>
              <a:path w="2343150" h="2343150">
                <a:moveTo>
                  <a:pt x="140970" y="140970"/>
                </a:moveTo>
                <a:lnTo>
                  <a:pt x="120837" y="140970"/>
                </a:lnTo>
                <a:lnTo>
                  <a:pt x="127190" y="147319"/>
                </a:lnTo>
                <a:lnTo>
                  <a:pt x="147320" y="147319"/>
                </a:lnTo>
                <a:lnTo>
                  <a:pt x="140970" y="140970"/>
                </a:lnTo>
                <a:close/>
              </a:path>
              <a:path w="2343150" h="2343150">
                <a:moveTo>
                  <a:pt x="147320" y="147320"/>
                </a:moveTo>
                <a:lnTo>
                  <a:pt x="127190" y="147320"/>
                </a:lnTo>
                <a:lnTo>
                  <a:pt x="133543" y="153669"/>
                </a:lnTo>
                <a:lnTo>
                  <a:pt x="153670" y="153669"/>
                </a:lnTo>
                <a:lnTo>
                  <a:pt x="147320" y="147320"/>
                </a:lnTo>
                <a:close/>
              </a:path>
              <a:path w="2343150" h="2343150">
                <a:moveTo>
                  <a:pt x="153670" y="153670"/>
                </a:moveTo>
                <a:lnTo>
                  <a:pt x="133543" y="153670"/>
                </a:lnTo>
                <a:lnTo>
                  <a:pt x="139895" y="160019"/>
                </a:lnTo>
                <a:lnTo>
                  <a:pt x="160020" y="160019"/>
                </a:lnTo>
                <a:lnTo>
                  <a:pt x="153670" y="153670"/>
                </a:lnTo>
                <a:close/>
              </a:path>
              <a:path w="2343150" h="2343150">
                <a:moveTo>
                  <a:pt x="160020" y="160020"/>
                </a:moveTo>
                <a:lnTo>
                  <a:pt x="139895" y="160020"/>
                </a:lnTo>
                <a:lnTo>
                  <a:pt x="146248" y="166369"/>
                </a:lnTo>
                <a:lnTo>
                  <a:pt x="166370" y="166369"/>
                </a:lnTo>
                <a:lnTo>
                  <a:pt x="160020" y="160020"/>
                </a:lnTo>
                <a:close/>
              </a:path>
              <a:path w="2343150" h="2343150">
                <a:moveTo>
                  <a:pt x="166370" y="166370"/>
                </a:moveTo>
                <a:lnTo>
                  <a:pt x="146248" y="166370"/>
                </a:lnTo>
                <a:lnTo>
                  <a:pt x="165306" y="185419"/>
                </a:lnTo>
                <a:lnTo>
                  <a:pt x="185420" y="185419"/>
                </a:lnTo>
                <a:lnTo>
                  <a:pt x="166370" y="166370"/>
                </a:lnTo>
                <a:close/>
              </a:path>
              <a:path w="2343150" h="2343150">
                <a:moveTo>
                  <a:pt x="185420" y="185420"/>
                </a:moveTo>
                <a:lnTo>
                  <a:pt x="165306" y="185420"/>
                </a:lnTo>
                <a:lnTo>
                  <a:pt x="171659" y="191769"/>
                </a:lnTo>
                <a:lnTo>
                  <a:pt x="191769" y="191769"/>
                </a:lnTo>
                <a:lnTo>
                  <a:pt x="185420" y="185420"/>
                </a:lnTo>
                <a:close/>
              </a:path>
              <a:path w="2343150" h="2343150">
                <a:moveTo>
                  <a:pt x="191770" y="191769"/>
                </a:moveTo>
                <a:lnTo>
                  <a:pt x="171659" y="191769"/>
                </a:lnTo>
                <a:lnTo>
                  <a:pt x="178012" y="198119"/>
                </a:lnTo>
                <a:lnTo>
                  <a:pt x="198119" y="198119"/>
                </a:lnTo>
                <a:lnTo>
                  <a:pt x="191770" y="191769"/>
                </a:lnTo>
                <a:close/>
              </a:path>
              <a:path w="2343150" h="2343150">
                <a:moveTo>
                  <a:pt x="198120" y="198120"/>
                </a:moveTo>
                <a:lnTo>
                  <a:pt x="178012" y="198120"/>
                </a:lnTo>
                <a:lnTo>
                  <a:pt x="203423" y="223519"/>
                </a:lnTo>
                <a:lnTo>
                  <a:pt x="223520" y="223519"/>
                </a:lnTo>
                <a:lnTo>
                  <a:pt x="198120" y="198120"/>
                </a:lnTo>
                <a:close/>
              </a:path>
              <a:path w="2343150" h="2343150">
                <a:moveTo>
                  <a:pt x="223520" y="223520"/>
                </a:moveTo>
                <a:lnTo>
                  <a:pt x="203423" y="223520"/>
                </a:lnTo>
                <a:lnTo>
                  <a:pt x="209775" y="229869"/>
                </a:lnTo>
                <a:lnTo>
                  <a:pt x="229870" y="229869"/>
                </a:lnTo>
                <a:lnTo>
                  <a:pt x="223520" y="223520"/>
                </a:lnTo>
                <a:close/>
              </a:path>
              <a:path w="2343150" h="2343150">
                <a:moveTo>
                  <a:pt x="229870" y="229870"/>
                </a:moveTo>
                <a:lnTo>
                  <a:pt x="209775" y="229870"/>
                </a:lnTo>
                <a:lnTo>
                  <a:pt x="216128" y="236219"/>
                </a:lnTo>
                <a:lnTo>
                  <a:pt x="236220" y="236219"/>
                </a:lnTo>
                <a:lnTo>
                  <a:pt x="229870" y="229870"/>
                </a:lnTo>
                <a:close/>
              </a:path>
              <a:path w="2343150" h="2343150">
                <a:moveTo>
                  <a:pt x="236220" y="236220"/>
                </a:moveTo>
                <a:lnTo>
                  <a:pt x="216128" y="236220"/>
                </a:lnTo>
                <a:lnTo>
                  <a:pt x="241539" y="261619"/>
                </a:lnTo>
                <a:lnTo>
                  <a:pt x="261620" y="261619"/>
                </a:lnTo>
                <a:lnTo>
                  <a:pt x="236220" y="236220"/>
                </a:lnTo>
                <a:close/>
              </a:path>
              <a:path w="2343150" h="2343150">
                <a:moveTo>
                  <a:pt x="261620" y="261620"/>
                </a:moveTo>
                <a:lnTo>
                  <a:pt x="241539" y="261620"/>
                </a:lnTo>
                <a:lnTo>
                  <a:pt x="247892" y="267969"/>
                </a:lnTo>
                <a:lnTo>
                  <a:pt x="267970" y="267969"/>
                </a:lnTo>
                <a:lnTo>
                  <a:pt x="261620" y="261620"/>
                </a:lnTo>
                <a:close/>
              </a:path>
              <a:path w="2343150" h="2343150">
                <a:moveTo>
                  <a:pt x="267970" y="267970"/>
                </a:moveTo>
                <a:lnTo>
                  <a:pt x="247892" y="267970"/>
                </a:lnTo>
                <a:lnTo>
                  <a:pt x="254245" y="274319"/>
                </a:lnTo>
                <a:lnTo>
                  <a:pt x="274320" y="274319"/>
                </a:lnTo>
                <a:lnTo>
                  <a:pt x="267970" y="267970"/>
                </a:lnTo>
                <a:close/>
              </a:path>
              <a:path w="2343150" h="2343150">
                <a:moveTo>
                  <a:pt x="274320" y="274320"/>
                </a:moveTo>
                <a:lnTo>
                  <a:pt x="254245" y="274320"/>
                </a:lnTo>
                <a:lnTo>
                  <a:pt x="260597" y="280669"/>
                </a:lnTo>
                <a:lnTo>
                  <a:pt x="280669" y="280669"/>
                </a:lnTo>
                <a:lnTo>
                  <a:pt x="274320" y="274320"/>
                </a:lnTo>
                <a:close/>
              </a:path>
              <a:path w="2343150" h="2343150">
                <a:moveTo>
                  <a:pt x="280670" y="280670"/>
                </a:moveTo>
                <a:lnTo>
                  <a:pt x="260597" y="280670"/>
                </a:lnTo>
                <a:lnTo>
                  <a:pt x="266950" y="287019"/>
                </a:lnTo>
                <a:lnTo>
                  <a:pt x="287020" y="287019"/>
                </a:lnTo>
                <a:lnTo>
                  <a:pt x="280670" y="280670"/>
                </a:lnTo>
                <a:close/>
              </a:path>
              <a:path w="2343150" h="2343150">
                <a:moveTo>
                  <a:pt x="287020" y="287020"/>
                </a:moveTo>
                <a:lnTo>
                  <a:pt x="266950" y="287020"/>
                </a:lnTo>
                <a:lnTo>
                  <a:pt x="273303" y="293369"/>
                </a:lnTo>
                <a:lnTo>
                  <a:pt x="293370" y="293369"/>
                </a:lnTo>
                <a:lnTo>
                  <a:pt x="287020" y="287020"/>
                </a:lnTo>
                <a:close/>
              </a:path>
              <a:path w="2343150" h="2343150">
                <a:moveTo>
                  <a:pt x="293370" y="293370"/>
                </a:moveTo>
                <a:lnTo>
                  <a:pt x="273303" y="293370"/>
                </a:lnTo>
                <a:lnTo>
                  <a:pt x="279656" y="299719"/>
                </a:lnTo>
                <a:lnTo>
                  <a:pt x="299719" y="299719"/>
                </a:lnTo>
                <a:lnTo>
                  <a:pt x="293370" y="293370"/>
                </a:lnTo>
                <a:close/>
              </a:path>
              <a:path w="2343150" h="2343150">
                <a:moveTo>
                  <a:pt x="299720" y="299720"/>
                </a:moveTo>
                <a:lnTo>
                  <a:pt x="279656" y="299720"/>
                </a:lnTo>
                <a:lnTo>
                  <a:pt x="286008" y="306069"/>
                </a:lnTo>
                <a:lnTo>
                  <a:pt x="306070" y="306069"/>
                </a:lnTo>
                <a:lnTo>
                  <a:pt x="299720" y="299720"/>
                </a:lnTo>
                <a:close/>
              </a:path>
              <a:path w="2343150" h="2343150">
                <a:moveTo>
                  <a:pt x="306070" y="306070"/>
                </a:moveTo>
                <a:lnTo>
                  <a:pt x="286008" y="306070"/>
                </a:lnTo>
                <a:lnTo>
                  <a:pt x="292361" y="312419"/>
                </a:lnTo>
                <a:lnTo>
                  <a:pt x="312420" y="312419"/>
                </a:lnTo>
                <a:lnTo>
                  <a:pt x="306070" y="306070"/>
                </a:lnTo>
                <a:close/>
              </a:path>
              <a:path w="2343150" h="2343150">
                <a:moveTo>
                  <a:pt x="312420" y="312420"/>
                </a:moveTo>
                <a:lnTo>
                  <a:pt x="292361" y="312420"/>
                </a:lnTo>
                <a:lnTo>
                  <a:pt x="298714" y="318769"/>
                </a:lnTo>
                <a:lnTo>
                  <a:pt x="318769" y="318769"/>
                </a:lnTo>
                <a:lnTo>
                  <a:pt x="312420" y="312420"/>
                </a:lnTo>
                <a:close/>
              </a:path>
              <a:path w="2343150" h="2343150">
                <a:moveTo>
                  <a:pt x="318770" y="318770"/>
                </a:moveTo>
                <a:lnTo>
                  <a:pt x="298714" y="318770"/>
                </a:lnTo>
                <a:lnTo>
                  <a:pt x="305067" y="325119"/>
                </a:lnTo>
                <a:lnTo>
                  <a:pt x="325120" y="325119"/>
                </a:lnTo>
                <a:lnTo>
                  <a:pt x="318770" y="318770"/>
                </a:lnTo>
                <a:close/>
              </a:path>
              <a:path w="2343150" h="2343150">
                <a:moveTo>
                  <a:pt x="325120" y="325120"/>
                </a:moveTo>
                <a:lnTo>
                  <a:pt x="305067" y="325120"/>
                </a:lnTo>
                <a:lnTo>
                  <a:pt x="311419" y="331469"/>
                </a:lnTo>
                <a:lnTo>
                  <a:pt x="331469" y="331469"/>
                </a:lnTo>
                <a:lnTo>
                  <a:pt x="325120" y="325120"/>
                </a:lnTo>
                <a:close/>
              </a:path>
              <a:path w="2343150" h="2343150">
                <a:moveTo>
                  <a:pt x="331470" y="331470"/>
                </a:moveTo>
                <a:lnTo>
                  <a:pt x="311419" y="331470"/>
                </a:lnTo>
                <a:lnTo>
                  <a:pt x="317772" y="337819"/>
                </a:lnTo>
                <a:lnTo>
                  <a:pt x="337820" y="337819"/>
                </a:lnTo>
                <a:lnTo>
                  <a:pt x="331470" y="331470"/>
                </a:lnTo>
                <a:close/>
              </a:path>
              <a:path w="2343150" h="2343150">
                <a:moveTo>
                  <a:pt x="337820" y="337820"/>
                </a:moveTo>
                <a:lnTo>
                  <a:pt x="317772" y="337820"/>
                </a:lnTo>
                <a:lnTo>
                  <a:pt x="324125" y="344169"/>
                </a:lnTo>
                <a:lnTo>
                  <a:pt x="344170" y="344169"/>
                </a:lnTo>
                <a:lnTo>
                  <a:pt x="337820" y="337820"/>
                </a:lnTo>
                <a:close/>
              </a:path>
              <a:path w="2343150" h="2343150">
                <a:moveTo>
                  <a:pt x="344170" y="344170"/>
                </a:moveTo>
                <a:lnTo>
                  <a:pt x="324125" y="344170"/>
                </a:lnTo>
                <a:lnTo>
                  <a:pt x="330477" y="350519"/>
                </a:lnTo>
                <a:lnTo>
                  <a:pt x="350519" y="350519"/>
                </a:lnTo>
                <a:lnTo>
                  <a:pt x="344170" y="344170"/>
                </a:lnTo>
                <a:close/>
              </a:path>
              <a:path w="2343150" h="2343150">
                <a:moveTo>
                  <a:pt x="350520" y="350520"/>
                </a:moveTo>
                <a:lnTo>
                  <a:pt x="330477" y="350520"/>
                </a:lnTo>
                <a:lnTo>
                  <a:pt x="336830" y="356869"/>
                </a:lnTo>
                <a:lnTo>
                  <a:pt x="356870" y="356869"/>
                </a:lnTo>
                <a:lnTo>
                  <a:pt x="350520" y="350520"/>
                </a:lnTo>
                <a:close/>
              </a:path>
              <a:path w="2343150" h="2343150">
                <a:moveTo>
                  <a:pt x="356870" y="356870"/>
                </a:moveTo>
                <a:lnTo>
                  <a:pt x="336830" y="356870"/>
                </a:lnTo>
                <a:lnTo>
                  <a:pt x="343183" y="363219"/>
                </a:lnTo>
                <a:lnTo>
                  <a:pt x="363220" y="363219"/>
                </a:lnTo>
                <a:lnTo>
                  <a:pt x="356870" y="356870"/>
                </a:lnTo>
                <a:close/>
              </a:path>
              <a:path w="2343150" h="2343150">
                <a:moveTo>
                  <a:pt x="363220" y="363220"/>
                </a:moveTo>
                <a:lnTo>
                  <a:pt x="343183" y="363220"/>
                </a:lnTo>
                <a:lnTo>
                  <a:pt x="349536" y="369569"/>
                </a:lnTo>
                <a:lnTo>
                  <a:pt x="369569" y="369569"/>
                </a:lnTo>
                <a:lnTo>
                  <a:pt x="363220" y="363220"/>
                </a:lnTo>
                <a:close/>
              </a:path>
              <a:path w="2343150" h="2343150">
                <a:moveTo>
                  <a:pt x="369570" y="369570"/>
                </a:moveTo>
                <a:lnTo>
                  <a:pt x="349536" y="369570"/>
                </a:lnTo>
                <a:lnTo>
                  <a:pt x="355888" y="375919"/>
                </a:lnTo>
                <a:lnTo>
                  <a:pt x="375920" y="375919"/>
                </a:lnTo>
                <a:lnTo>
                  <a:pt x="369570" y="369570"/>
                </a:lnTo>
                <a:close/>
              </a:path>
              <a:path w="2343150" h="2343150">
                <a:moveTo>
                  <a:pt x="375920" y="375920"/>
                </a:moveTo>
                <a:lnTo>
                  <a:pt x="355888" y="375920"/>
                </a:lnTo>
                <a:lnTo>
                  <a:pt x="362241" y="382269"/>
                </a:lnTo>
                <a:lnTo>
                  <a:pt x="382270" y="382269"/>
                </a:lnTo>
                <a:lnTo>
                  <a:pt x="375920" y="375920"/>
                </a:lnTo>
                <a:close/>
              </a:path>
              <a:path w="2343150" h="2343150">
                <a:moveTo>
                  <a:pt x="382270" y="382270"/>
                </a:moveTo>
                <a:lnTo>
                  <a:pt x="362241" y="382270"/>
                </a:lnTo>
                <a:lnTo>
                  <a:pt x="368594" y="388619"/>
                </a:lnTo>
                <a:lnTo>
                  <a:pt x="388619" y="388619"/>
                </a:lnTo>
                <a:lnTo>
                  <a:pt x="382270" y="382270"/>
                </a:lnTo>
                <a:close/>
              </a:path>
              <a:path w="2343150" h="2343150">
                <a:moveTo>
                  <a:pt x="388620" y="388620"/>
                </a:moveTo>
                <a:lnTo>
                  <a:pt x="368594" y="388620"/>
                </a:lnTo>
                <a:lnTo>
                  <a:pt x="374947" y="394969"/>
                </a:lnTo>
                <a:lnTo>
                  <a:pt x="394970" y="394969"/>
                </a:lnTo>
                <a:lnTo>
                  <a:pt x="388620" y="388620"/>
                </a:lnTo>
                <a:close/>
              </a:path>
              <a:path w="2343150" h="2343150">
                <a:moveTo>
                  <a:pt x="394970" y="394970"/>
                </a:moveTo>
                <a:lnTo>
                  <a:pt x="374947" y="394970"/>
                </a:lnTo>
                <a:lnTo>
                  <a:pt x="381299" y="401319"/>
                </a:lnTo>
                <a:lnTo>
                  <a:pt x="401319" y="401319"/>
                </a:lnTo>
                <a:lnTo>
                  <a:pt x="394970" y="394970"/>
                </a:lnTo>
                <a:close/>
              </a:path>
              <a:path w="2343150" h="2343150">
                <a:moveTo>
                  <a:pt x="401320" y="401320"/>
                </a:moveTo>
                <a:lnTo>
                  <a:pt x="381299" y="401320"/>
                </a:lnTo>
                <a:lnTo>
                  <a:pt x="387652" y="407669"/>
                </a:lnTo>
                <a:lnTo>
                  <a:pt x="407670" y="407669"/>
                </a:lnTo>
                <a:lnTo>
                  <a:pt x="401320" y="401320"/>
                </a:lnTo>
                <a:close/>
              </a:path>
              <a:path w="2343150" h="2343150">
                <a:moveTo>
                  <a:pt x="407670" y="407670"/>
                </a:moveTo>
                <a:lnTo>
                  <a:pt x="387652" y="407670"/>
                </a:lnTo>
                <a:lnTo>
                  <a:pt x="394005" y="414019"/>
                </a:lnTo>
                <a:lnTo>
                  <a:pt x="414020" y="414019"/>
                </a:lnTo>
                <a:lnTo>
                  <a:pt x="407670" y="407670"/>
                </a:lnTo>
                <a:close/>
              </a:path>
              <a:path w="2343150" h="2343150">
                <a:moveTo>
                  <a:pt x="414020" y="414020"/>
                </a:moveTo>
                <a:lnTo>
                  <a:pt x="394005" y="414020"/>
                </a:lnTo>
                <a:lnTo>
                  <a:pt x="400358" y="420369"/>
                </a:lnTo>
                <a:lnTo>
                  <a:pt x="420369" y="420369"/>
                </a:lnTo>
                <a:lnTo>
                  <a:pt x="414020" y="414020"/>
                </a:lnTo>
                <a:close/>
              </a:path>
              <a:path w="2343150" h="2343150">
                <a:moveTo>
                  <a:pt x="420370" y="420370"/>
                </a:moveTo>
                <a:lnTo>
                  <a:pt x="400358" y="420370"/>
                </a:lnTo>
                <a:lnTo>
                  <a:pt x="406710" y="426719"/>
                </a:lnTo>
                <a:lnTo>
                  <a:pt x="426720" y="426719"/>
                </a:lnTo>
                <a:lnTo>
                  <a:pt x="420370" y="420370"/>
                </a:lnTo>
                <a:close/>
              </a:path>
              <a:path w="2343150" h="2343150">
                <a:moveTo>
                  <a:pt x="426720" y="426720"/>
                </a:moveTo>
                <a:lnTo>
                  <a:pt x="406710" y="426720"/>
                </a:lnTo>
                <a:lnTo>
                  <a:pt x="413063" y="433069"/>
                </a:lnTo>
                <a:lnTo>
                  <a:pt x="433070" y="433069"/>
                </a:lnTo>
                <a:lnTo>
                  <a:pt x="426720" y="426720"/>
                </a:lnTo>
                <a:close/>
              </a:path>
              <a:path w="2343150" h="2343150">
                <a:moveTo>
                  <a:pt x="433070" y="433070"/>
                </a:moveTo>
                <a:lnTo>
                  <a:pt x="413063" y="433070"/>
                </a:lnTo>
                <a:lnTo>
                  <a:pt x="419416" y="439419"/>
                </a:lnTo>
                <a:lnTo>
                  <a:pt x="439419" y="439419"/>
                </a:lnTo>
                <a:lnTo>
                  <a:pt x="433070" y="433070"/>
                </a:lnTo>
                <a:close/>
              </a:path>
              <a:path w="2343150" h="2343150">
                <a:moveTo>
                  <a:pt x="439420" y="439420"/>
                </a:moveTo>
                <a:lnTo>
                  <a:pt x="419416" y="439420"/>
                </a:lnTo>
                <a:lnTo>
                  <a:pt x="425769" y="445769"/>
                </a:lnTo>
                <a:lnTo>
                  <a:pt x="445770" y="445769"/>
                </a:lnTo>
                <a:lnTo>
                  <a:pt x="439420" y="439420"/>
                </a:lnTo>
                <a:close/>
              </a:path>
              <a:path w="2343150" h="2343150">
                <a:moveTo>
                  <a:pt x="445770" y="445770"/>
                </a:moveTo>
                <a:lnTo>
                  <a:pt x="425769" y="445770"/>
                </a:lnTo>
                <a:lnTo>
                  <a:pt x="432121" y="452119"/>
                </a:lnTo>
                <a:lnTo>
                  <a:pt x="452120" y="452119"/>
                </a:lnTo>
                <a:lnTo>
                  <a:pt x="445770" y="445770"/>
                </a:lnTo>
                <a:close/>
              </a:path>
              <a:path w="2343150" h="2343150">
                <a:moveTo>
                  <a:pt x="452120" y="452120"/>
                </a:moveTo>
                <a:lnTo>
                  <a:pt x="432121" y="452120"/>
                </a:lnTo>
                <a:lnTo>
                  <a:pt x="438474" y="458469"/>
                </a:lnTo>
                <a:lnTo>
                  <a:pt x="458470" y="458469"/>
                </a:lnTo>
                <a:lnTo>
                  <a:pt x="452120" y="452120"/>
                </a:lnTo>
                <a:close/>
              </a:path>
              <a:path w="2343150" h="2343150">
                <a:moveTo>
                  <a:pt x="458470" y="458470"/>
                </a:moveTo>
                <a:lnTo>
                  <a:pt x="438474" y="458470"/>
                </a:lnTo>
                <a:lnTo>
                  <a:pt x="444827" y="464819"/>
                </a:lnTo>
                <a:lnTo>
                  <a:pt x="464820" y="464819"/>
                </a:lnTo>
                <a:lnTo>
                  <a:pt x="458470" y="458470"/>
                </a:lnTo>
                <a:close/>
              </a:path>
              <a:path w="2343150" h="2343150">
                <a:moveTo>
                  <a:pt x="464820" y="464820"/>
                </a:moveTo>
                <a:lnTo>
                  <a:pt x="444827" y="464820"/>
                </a:lnTo>
                <a:lnTo>
                  <a:pt x="451179" y="471169"/>
                </a:lnTo>
                <a:lnTo>
                  <a:pt x="471169" y="471169"/>
                </a:lnTo>
                <a:lnTo>
                  <a:pt x="464820" y="464820"/>
                </a:lnTo>
                <a:close/>
              </a:path>
              <a:path w="2343150" h="2343150">
                <a:moveTo>
                  <a:pt x="471170" y="471170"/>
                </a:moveTo>
                <a:lnTo>
                  <a:pt x="451179" y="471170"/>
                </a:lnTo>
                <a:lnTo>
                  <a:pt x="457532" y="477519"/>
                </a:lnTo>
                <a:lnTo>
                  <a:pt x="477520" y="477519"/>
                </a:lnTo>
                <a:lnTo>
                  <a:pt x="471170" y="471170"/>
                </a:lnTo>
                <a:close/>
              </a:path>
              <a:path w="2343150" h="2343150">
                <a:moveTo>
                  <a:pt x="477520" y="477520"/>
                </a:moveTo>
                <a:lnTo>
                  <a:pt x="457532" y="477520"/>
                </a:lnTo>
                <a:lnTo>
                  <a:pt x="463885" y="483869"/>
                </a:lnTo>
                <a:lnTo>
                  <a:pt x="483870" y="483869"/>
                </a:lnTo>
                <a:lnTo>
                  <a:pt x="477520" y="477520"/>
                </a:lnTo>
                <a:close/>
              </a:path>
              <a:path w="2343150" h="2343150">
                <a:moveTo>
                  <a:pt x="483870" y="483869"/>
                </a:moveTo>
                <a:lnTo>
                  <a:pt x="463885" y="483869"/>
                </a:lnTo>
                <a:lnTo>
                  <a:pt x="470238" y="490219"/>
                </a:lnTo>
                <a:lnTo>
                  <a:pt x="490219" y="490219"/>
                </a:lnTo>
                <a:lnTo>
                  <a:pt x="483870" y="483869"/>
                </a:lnTo>
                <a:close/>
              </a:path>
              <a:path w="2343150" h="2343150">
                <a:moveTo>
                  <a:pt x="490220" y="490220"/>
                </a:moveTo>
                <a:lnTo>
                  <a:pt x="470238" y="490220"/>
                </a:lnTo>
                <a:lnTo>
                  <a:pt x="476590" y="496569"/>
                </a:lnTo>
                <a:lnTo>
                  <a:pt x="496570" y="496569"/>
                </a:lnTo>
                <a:lnTo>
                  <a:pt x="490220" y="490220"/>
                </a:lnTo>
                <a:close/>
              </a:path>
              <a:path w="2343150" h="2343150">
                <a:moveTo>
                  <a:pt x="496570" y="496570"/>
                </a:moveTo>
                <a:lnTo>
                  <a:pt x="476590" y="496570"/>
                </a:lnTo>
                <a:lnTo>
                  <a:pt x="482943" y="502919"/>
                </a:lnTo>
                <a:lnTo>
                  <a:pt x="502920" y="502919"/>
                </a:lnTo>
                <a:lnTo>
                  <a:pt x="496570" y="496570"/>
                </a:lnTo>
                <a:close/>
              </a:path>
              <a:path w="2343150" h="2343150">
                <a:moveTo>
                  <a:pt x="502920" y="502920"/>
                </a:moveTo>
                <a:lnTo>
                  <a:pt x="482943" y="502920"/>
                </a:lnTo>
                <a:lnTo>
                  <a:pt x="489296" y="509269"/>
                </a:lnTo>
                <a:lnTo>
                  <a:pt x="509269" y="509269"/>
                </a:lnTo>
                <a:lnTo>
                  <a:pt x="502920" y="502920"/>
                </a:lnTo>
                <a:close/>
              </a:path>
              <a:path w="2343150" h="2343150">
                <a:moveTo>
                  <a:pt x="509270" y="509270"/>
                </a:moveTo>
                <a:lnTo>
                  <a:pt x="489296" y="509270"/>
                </a:lnTo>
                <a:lnTo>
                  <a:pt x="495649" y="515619"/>
                </a:lnTo>
                <a:lnTo>
                  <a:pt x="515620" y="515619"/>
                </a:lnTo>
                <a:lnTo>
                  <a:pt x="509270" y="509270"/>
                </a:lnTo>
                <a:close/>
              </a:path>
              <a:path w="2343150" h="2343150">
                <a:moveTo>
                  <a:pt x="515620" y="515620"/>
                </a:moveTo>
                <a:lnTo>
                  <a:pt x="495649" y="515620"/>
                </a:lnTo>
                <a:lnTo>
                  <a:pt x="502001" y="521969"/>
                </a:lnTo>
                <a:lnTo>
                  <a:pt x="521970" y="521969"/>
                </a:lnTo>
                <a:lnTo>
                  <a:pt x="515620" y="515620"/>
                </a:lnTo>
                <a:close/>
              </a:path>
              <a:path w="2343150" h="2343150">
                <a:moveTo>
                  <a:pt x="521970" y="521970"/>
                </a:moveTo>
                <a:lnTo>
                  <a:pt x="502001" y="521970"/>
                </a:lnTo>
                <a:lnTo>
                  <a:pt x="508354" y="528319"/>
                </a:lnTo>
                <a:lnTo>
                  <a:pt x="528320" y="528319"/>
                </a:lnTo>
                <a:lnTo>
                  <a:pt x="521970" y="521970"/>
                </a:lnTo>
                <a:close/>
              </a:path>
              <a:path w="2343150" h="2343150">
                <a:moveTo>
                  <a:pt x="528320" y="528320"/>
                </a:moveTo>
                <a:lnTo>
                  <a:pt x="508354" y="528320"/>
                </a:lnTo>
                <a:lnTo>
                  <a:pt x="514707" y="534669"/>
                </a:lnTo>
                <a:lnTo>
                  <a:pt x="534670" y="534669"/>
                </a:lnTo>
                <a:lnTo>
                  <a:pt x="528320" y="528320"/>
                </a:lnTo>
                <a:close/>
              </a:path>
              <a:path w="2343150" h="2343150">
                <a:moveTo>
                  <a:pt x="534670" y="534670"/>
                </a:moveTo>
                <a:lnTo>
                  <a:pt x="514707" y="534670"/>
                </a:lnTo>
                <a:lnTo>
                  <a:pt x="521060" y="541019"/>
                </a:lnTo>
                <a:lnTo>
                  <a:pt x="541019" y="541019"/>
                </a:lnTo>
                <a:lnTo>
                  <a:pt x="534670" y="534670"/>
                </a:lnTo>
                <a:close/>
              </a:path>
              <a:path w="2343150" h="2343150">
                <a:moveTo>
                  <a:pt x="541020" y="541020"/>
                </a:moveTo>
                <a:lnTo>
                  <a:pt x="521060" y="541020"/>
                </a:lnTo>
                <a:lnTo>
                  <a:pt x="527412" y="547369"/>
                </a:lnTo>
                <a:lnTo>
                  <a:pt x="547370" y="547369"/>
                </a:lnTo>
                <a:lnTo>
                  <a:pt x="541020" y="541020"/>
                </a:lnTo>
                <a:close/>
              </a:path>
              <a:path w="2343150" h="2343150">
                <a:moveTo>
                  <a:pt x="547370" y="547370"/>
                </a:moveTo>
                <a:lnTo>
                  <a:pt x="527412" y="547370"/>
                </a:lnTo>
                <a:lnTo>
                  <a:pt x="533765" y="553719"/>
                </a:lnTo>
                <a:lnTo>
                  <a:pt x="553720" y="553719"/>
                </a:lnTo>
                <a:lnTo>
                  <a:pt x="547370" y="547370"/>
                </a:lnTo>
                <a:close/>
              </a:path>
              <a:path w="2343150" h="2343150">
                <a:moveTo>
                  <a:pt x="553720" y="553720"/>
                </a:moveTo>
                <a:lnTo>
                  <a:pt x="533765" y="553720"/>
                </a:lnTo>
                <a:lnTo>
                  <a:pt x="546470" y="566419"/>
                </a:lnTo>
                <a:lnTo>
                  <a:pt x="566420" y="566419"/>
                </a:lnTo>
                <a:lnTo>
                  <a:pt x="553720" y="553720"/>
                </a:lnTo>
                <a:close/>
              </a:path>
              <a:path w="2343150" h="2343150">
                <a:moveTo>
                  <a:pt x="566420" y="566420"/>
                </a:moveTo>
                <a:lnTo>
                  <a:pt x="546470" y="566420"/>
                </a:lnTo>
                <a:lnTo>
                  <a:pt x="552823" y="572769"/>
                </a:lnTo>
                <a:lnTo>
                  <a:pt x="572770" y="572769"/>
                </a:lnTo>
                <a:lnTo>
                  <a:pt x="566420" y="566420"/>
                </a:lnTo>
                <a:close/>
              </a:path>
              <a:path w="2343150" h="2343150">
                <a:moveTo>
                  <a:pt x="572770" y="572770"/>
                </a:moveTo>
                <a:lnTo>
                  <a:pt x="552823" y="572770"/>
                </a:lnTo>
                <a:lnTo>
                  <a:pt x="559176" y="579119"/>
                </a:lnTo>
                <a:lnTo>
                  <a:pt x="579119" y="579119"/>
                </a:lnTo>
                <a:lnTo>
                  <a:pt x="572770" y="572770"/>
                </a:lnTo>
                <a:close/>
              </a:path>
              <a:path w="2343150" h="2343150">
                <a:moveTo>
                  <a:pt x="579120" y="579120"/>
                </a:moveTo>
                <a:lnTo>
                  <a:pt x="559176" y="579120"/>
                </a:lnTo>
                <a:lnTo>
                  <a:pt x="565529" y="585469"/>
                </a:lnTo>
                <a:lnTo>
                  <a:pt x="585470" y="585469"/>
                </a:lnTo>
                <a:lnTo>
                  <a:pt x="579120" y="579120"/>
                </a:lnTo>
                <a:close/>
              </a:path>
              <a:path w="2343150" h="2343150">
                <a:moveTo>
                  <a:pt x="585470" y="585470"/>
                </a:moveTo>
                <a:lnTo>
                  <a:pt x="565529" y="585470"/>
                </a:lnTo>
                <a:lnTo>
                  <a:pt x="571881" y="591819"/>
                </a:lnTo>
                <a:lnTo>
                  <a:pt x="591820" y="591819"/>
                </a:lnTo>
                <a:lnTo>
                  <a:pt x="585470" y="585470"/>
                </a:lnTo>
                <a:close/>
              </a:path>
              <a:path w="2343150" h="2343150">
                <a:moveTo>
                  <a:pt x="591820" y="591820"/>
                </a:moveTo>
                <a:lnTo>
                  <a:pt x="571881" y="591820"/>
                </a:lnTo>
                <a:lnTo>
                  <a:pt x="578234" y="598169"/>
                </a:lnTo>
                <a:lnTo>
                  <a:pt x="598170" y="598169"/>
                </a:lnTo>
                <a:lnTo>
                  <a:pt x="591820" y="591820"/>
                </a:lnTo>
                <a:close/>
              </a:path>
              <a:path w="2343150" h="2343150">
                <a:moveTo>
                  <a:pt x="598170" y="598170"/>
                </a:moveTo>
                <a:lnTo>
                  <a:pt x="578234" y="598170"/>
                </a:lnTo>
                <a:lnTo>
                  <a:pt x="584587" y="604519"/>
                </a:lnTo>
                <a:lnTo>
                  <a:pt x="604520" y="604519"/>
                </a:lnTo>
                <a:lnTo>
                  <a:pt x="598170" y="598170"/>
                </a:lnTo>
                <a:close/>
              </a:path>
              <a:path w="2343150" h="2343150">
                <a:moveTo>
                  <a:pt x="604520" y="604520"/>
                </a:moveTo>
                <a:lnTo>
                  <a:pt x="584587" y="604520"/>
                </a:lnTo>
                <a:lnTo>
                  <a:pt x="590940" y="610869"/>
                </a:lnTo>
                <a:lnTo>
                  <a:pt x="610869" y="610869"/>
                </a:lnTo>
                <a:lnTo>
                  <a:pt x="604520" y="604520"/>
                </a:lnTo>
                <a:close/>
              </a:path>
              <a:path w="2343150" h="2343150">
                <a:moveTo>
                  <a:pt x="610870" y="610870"/>
                </a:moveTo>
                <a:lnTo>
                  <a:pt x="590940" y="610870"/>
                </a:lnTo>
                <a:lnTo>
                  <a:pt x="597292" y="617219"/>
                </a:lnTo>
                <a:lnTo>
                  <a:pt x="617220" y="617219"/>
                </a:lnTo>
                <a:lnTo>
                  <a:pt x="610870" y="610870"/>
                </a:lnTo>
                <a:close/>
              </a:path>
              <a:path w="2343150" h="2343150">
                <a:moveTo>
                  <a:pt x="617220" y="617220"/>
                </a:moveTo>
                <a:lnTo>
                  <a:pt x="597292" y="617220"/>
                </a:lnTo>
                <a:lnTo>
                  <a:pt x="603645" y="623569"/>
                </a:lnTo>
                <a:lnTo>
                  <a:pt x="623570" y="623569"/>
                </a:lnTo>
                <a:lnTo>
                  <a:pt x="617220" y="617220"/>
                </a:lnTo>
                <a:close/>
              </a:path>
              <a:path w="2343150" h="2343150">
                <a:moveTo>
                  <a:pt x="623570" y="623570"/>
                </a:moveTo>
                <a:lnTo>
                  <a:pt x="603645" y="623570"/>
                </a:lnTo>
                <a:lnTo>
                  <a:pt x="609998" y="629919"/>
                </a:lnTo>
                <a:lnTo>
                  <a:pt x="629919" y="629919"/>
                </a:lnTo>
                <a:lnTo>
                  <a:pt x="623570" y="623570"/>
                </a:lnTo>
                <a:close/>
              </a:path>
              <a:path w="2343150" h="2343150">
                <a:moveTo>
                  <a:pt x="629920" y="629920"/>
                </a:moveTo>
                <a:lnTo>
                  <a:pt x="609998" y="629920"/>
                </a:lnTo>
                <a:lnTo>
                  <a:pt x="616351" y="636269"/>
                </a:lnTo>
                <a:lnTo>
                  <a:pt x="636270" y="636269"/>
                </a:lnTo>
                <a:lnTo>
                  <a:pt x="629920" y="629920"/>
                </a:lnTo>
                <a:close/>
              </a:path>
              <a:path w="2343150" h="2343150">
                <a:moveTo>
                  <a:pt x="636270" y="636270"/>
                </a:moveTo>
                <a:lnTo>
                  <a:pt x="616351" y="636270"/>
                </a:lnTo>
                <a:lnTo>
                  <a:pt x="622703" y="642619"/>
                </a:lnTo>
                <a:lnTo>
                  <a:pt x="642620" y="642619"/>
                </a:lnTo>
                <a:lnTo>
                  <a:pt x="636270" y="636270"/>
                </a:lnTo>
                <a:close/>
              </a:path>
              <a:path w="2343150" h="2343150">
                <a:moveTo>
                  <a:pt x="642620" y="642620"/>
                </a:moveTo>
                <a:lnTo>
                  <a:pt x="622703" y="642620"/>
                </a:lnTo>
                <a:lnTo>
                  <a:pt x="629056" y="648969"/>
                </a:lnTo>
                <a:lnTo>
                  <a:pt x="648969" y="648969"/>
                </a:lnTo>
                <a:lnTo>
                  <a:pt x="642620" y="642620"/>
                </a:lnTo>
                <a:close/>
              </a:path>
              <a:path w="2343150" h="2343150">
                <a:moveTo>
                  <a:pt x="648970" y="648970"/>
                </a:moveTo>
                <a:lnTo>
                  <a:pt x="629056" y="648970"/>
                </a:lnTo>
                <a:lnTo>
                  <a:pt x="635409" y="655319"/>
                </a:lnTo>
                <a:lnTo>
                  <a:pt x="655320" y="655319"/>
                </a:lnTo>
                <a:lnTo>
                  <a:pt x="648970" y="648970"/>
                </a:lnTo>
                <a:close/>
              </a:path>
              <a:path w="2343150" h="2343150">
                <a:moveTo>
                  <a:pt x="655320" y="655320"/>
                </a:moveTo>
                <a:lnTo>
                  <a:pt x="635409" y="655320"/>
                </a:lnTo>
                <a:lnTo>
                  <a:pt x="641762" y="661669"/>
                </a:lnTo>
                <a:lnTo>
                  <a:pt x="661670" y="661669"/>
                </a:lnTo>
                <a:lnTo>
                  <a:pt x="655320" y="655320"/>
                </a:lnTo>
                <a:close/>
              </a:path>
              <a:path w="2343150" h="2343150">
                <a:moveTo>
                  <a:pt x="661670" y="661670"/>
                </a:moveTo>
                <a:lnTo>
                  <a:pt x="641762" y="661670"/>
                </a:lnTo>
                <a:lnTo>
                  <a:pt x="648114" y="668019"/>
                </a:lnTo>
                <a:lnTo>
                  <a:pt x="668020" y="668019"/>
                </a:lnTo>
                <a:lnTo>
                  <a:pt x="661670" y="661670"/>
                </a:lnTo>
                <a:close/>
              </a:path>
              <a:path w="2343150" h="2343150">
                <a:moveTo>
                  <a:pt x="668020" y="668020"/>
                </a:moveTo>
                <a:lnTo>
                  <a:pt x="648114" y="668020"/>
                </a:lnTo>
                <a:lnTo>
                  <a:pt x="654467" y="674369"/>
                </a:lnTo>
                <a:lnTo>
                  <a:pt x="674370" y="674369"/>
                </a:lnTo>
                <a:lnTo>
                  <a:pt x="668020" y="668020"/>
                </a:lnTo>
                <a:close/>
              </a:path>
              <a:path w="2343150" h="2343150">
                <a:moveTo>
                  <a:pt x="674370" y="674370"/>
                </a:moveTo>
                <a:lnTo>
                  <a:pt x="654467" y="674370"/>
                </a:lnTo>
                <a:lnTo>
                  <a:pt x="660820" y="680719"/>
                </a:lnTo>
                <a:lnTo>
                  <a:pt x="680719" y="680719"/>
                </a:lnTo>
                <a:lnTo>
                  <a:pt x="674370" y="674370"/>
                </a:lnTo>
                <a:close/>
              </a:path>
              <a:path w="2343150" h="2343150">
                <a:moveTo>
                  <a:pt x="680720" y="680720"/>
                </a:moveTo>
                <a:lnTo>
                  <a:pt x="660820" y="680720"/>
                </a:lnTo>
                <a:lnTo>
                  <a:pt x="667172" y="687069"/>
                </a:lnTo>
                <a:lnTo>
                  <a:pt x="687070" y="687069"/>
                </a:lnTo>
                <a:lnTo>
                  <a:pt x="680720" y="680720"/>
                </a:lnTo>
                <a:close/>
              </a:path>
              <a:path w="2343150" h="2343150">
                <a:moveTo>
                  <a:pt x="687070" y="687070"/>
                </a:moveTo>
                <a:lnTo>
                  <a:pt x="667172" y="687070"/>
                </a:lnTo>
                <a:lnTo>
                  <a:pt x="673525" y="693419"/>
                </a:lnTo>
                <a:lnTo>
                  <a:pt x="693420" y="693419"/>
                </a:lnTo>
                <a:lnTo>
                  <a:pt x="687070" y="687070"/>
                </a:lnTo>
                <a:close/>
              </a:path>
              <a:path w="2343150" h="2343150">
                <a:moveTo>
                  <a:pt x="693420" y="693420"/>
                </a:moveTo>
                <a:lnTo>
                  <a:pt x="673525" y="693420"/>
                </a:lnTo>
                <a:lnTo>
                  <a:pt x="679878" y="699769"/>
                </a:lnTo>
                <a:lnTo>
                  <a:pt x="699770" y="699769"/>
                </a:lnTo>
                <a:lnTo>
                  <a:pt x="693420" y="693420"/>
                </a:lnTo>
                <a:close/>
              </a:path>
              <a:path w="2343150" h="2343150">
                <a:moveTo>
                  <a:pt x="699770" y="699770"/>
                </a:moveTo>
                <a:lnTo>
                  <a:pt x="679878" y="699770"/>
                </a:lnTo>
                <a:lnTo>
                  <a:pt x="686231" y="706119"/>
                </a:lnTo>
                <a:lnTo>
                  <a:pt x="706119" y="706119"/>
                </a:lnTo>
                <a:lnTo>
                  <a:pt x="699770" y="699770"/>
                </a:lnTo>
                <a:close/>
              </a:path>
              <a:path w="2343150" h="2343150">
                <a:moveTo>
                  <a:pt x="706120" y="706120"/>
                </a:moveTo>
                <a:lnTo>
                  <a:pt x="686231" y="706120"/>
                </a:lnTo>
                <a:lnTo>
                  <a:pt x="692583" y="712469"/>
                </a:lnTo>
                <a:lnTo>
                  <a:pt x="712470" y="712469"/>
                </a:lnTo>
                <a:lnTo>
                  <a:pt x="706120" y="706120"/>
                </a:lnTo>
                <a:close/>
              </a:path>
              <a:path w="2343150" h="2343150">
                <a:moveTo>
                  <a:pt x="712470" y="712470"/>
                </a:moveTo>
                <a:lnTo>
                  <a:pt x="692583" y="712470"/>
                </a:lnTo>
                <a:lnTo>
                  <a:pt x="698936" y="718819"/>
                </a:lnTo>
                <a:lnTo>
                  <a:pt x="718819" y="718819"/>
                </a:lnTo>
                <a:lnTo>
                  <a:pt x="712470" y="712470"/>
                </a:lnTo>
                <a:close/>
              </a:path>
              <a:path w="2343150" h="2343150">
                <a:moveTo>
                  <a:pt x="718820" y="718820"/>
                </a:moveTo>
                <a:lnTo>
                  <a:pt x="698936" y="718820"/>
                </a:lnTo>
                <a:lnTo>
                  <a:pt x="735782" y="755649"/>
                </a:lnTo>
                <a:lnTo>
                  <a:pt x="755650" y="755649"/>
                </a:lnTo>
                <a:lnTo>
                  <a:pt x="718820" y="718820"/>
                </a:lnTo>
                <a:close/>
              </a:path>
              <a:path w="2343150" h="2343150">
                <a:moveTo>
                  <a:pt x="755650" y="755650"/>
                </a:moveTo>
                <a:lnTo>
                  <a:pt x="735782" y="755650"/>
                </a:lnTo>
                <a:lnTo>
                  <a:pt x="744676" y="764539"/>
                </a:lnTo>
                <a:lnTo>
                  <a:pt x="764540" y="764539"/>
                </a:lnTo>
                <a:lnTo>
                  <a:pt x="755650" y="755650"/>
                </a:lnTo>
                <a:close/>
              </a:path>
              <a:path w="2343150" h="2343150">
                <a:moveTo>
                  <a:pt x="764540" y="764539"/>
                </a:moveTo>
                <a:lnTo>
                  <a:pt x="744676" y="764539"/>
                </a:lnTo>
                <a:lnTo>
                  <a:pt x="751029" y="770889"/>
                </a:lnTo>
                <a:lnTo>
                  <a:pt x="770890" y="770889"/>
                </a:lnTo>
                <a:lnTo>
                  <a:pt x="764540" y="764539"/>
                </a:lnTo>
                <a:close/>
              </a:path>
              <a:path w="2343150" h="2343150">
                <a:moveTo>
                  <a:pt x="770890" y="770889"/>
                </a:moveTo>
                <a:lnTo>
                  <a:pt x="751029" y="770889"/>
                </a:lnTo>
                <a:lnTo>
                  <a:pt x="767546" y="787399"/>
                </a:lnTo>
                <a:lnTo>
                  <a:pt x="787400" y="787399"/>
                </a:lnTo>
                <a:lnTo>
                  <a:pt x="770890" y="770889"/>
                </a:lnTo>
                <a:close/>
              </a:path>
              <a:path w="2343150" h="2343150">
                <a:moveTo>
                  <a:pt x="787400" y="787400"/>
                </a:moveTo>
                <a:lnTo>
                  <a:pt x="767546" y="787400"/>
                </a:lnTo>
                <a:lnTo>
                  <a:pt x="792957" y="812799"/>
                </a:lnTo>
                <a:lnTo>
                  <a:pt x="812800" y="812799"/>
                </a:lnTo>
                <a:lnTo>
                  <a:pt x="787400" y="787400"/>
                </a:lnTo>
                <a:close/>
              </a:path>
              <a:path w="2343150" h="2343150">
                <a:moveTo>
                  <a:pt x="812800" y="812800"/>
                </a:moveTo>
                <a:lnTo>
                  <a:pt x="792957" y="812800"/>
                </a:lnTo>
                <a:lnTo>
                  <a:pt x="837426" y="857249"/>
                </a:lnTo>
                <a:lnTo>
                  <a:pt x="857250" y="857249"/>
                </a:lnTo>
                <a:lnTo>
                  <a:pt x="812800" y="812800"/>
                </a:lnTo>
                <a:close/>
              </a:path>
              <a:path w="2343150" h="2343150">
                <a:moveTo>
                  <a:pt x="857250" y="857250"/>
                </a:moveTo>
                <a:lnTo>
                  <a:pt x="837426" y="857250"/>
                </a:lnTo>
                <a:lnTo>
                  <a:pt x="850131" y="869949"/>
                </a:lnTo>
                <a:lnTo>
                  <a:pt x="869950" y="869949"/>
                </a:lnTo>
                <a:lnTo>
                  <a:pt x="857250" y="857250"/>
                </a:lnTo>
                <a:close/>
              </a:path>
              <a:path w="2343150" h="2343150">
                <a:moveTo>
                  <a:pt x="869950" y="869950"/>
                </a:moveTo>
                <a:lnTo>
                  <a:pt x="850131" y="869950"/>
                </a:lnTo>
                <a:lnTo>
                  <a:pt x="852672" y="872489"/>
                </a:lnTo>
                <a:lnTo>
                  <a:pt x="872490" y="872489"/>
                </a:lnTo>
                <a:lnTo>
                  <a:pt x="869950" y="869950"/>
                </a:lnTo>
                <a:close/>
              </a:path>
              <a:path w="2343150" h="2343150">
                <a:moveTo>
                  <a:pt x="872490" y="872490"/>
                </a:moveTo>
                <a:lnTo>
                  <a:pt x="852672" y="872490"/>
                </a:lnTo>
                <a:lnTo>
                  <a:pt x="856484" y="876299"/>
                </a:lnTo>
                <a:lnTo>
                  <a:pt x="876300" y="876299"/>
                </a:lnTo>
                <a:lnTo>
                  <a:pt x="872490" y="872490"/>
                </a:lnTo>
                <a:close/>
              </a:path>
              <a:path w="2343150" h="2343150">
                <a:moveTo>
                  <a:pt x="876300" y="876300"/>
                </a:moveTo>
                <a:lnTo>
                  <a:pt x="856484" y="876300"/>
                </a:lnTo>
                <a:lnTo>
                  <a:pt x="862837" y="882649"/>
                </a:lnTo>
                <a:lnTo>
                  <a:pt x="882650" y="882649"/>
                </a:lnTo>
                <a:lnTo>
                  <a:pt x="876300" y="876300"/>
                </a:lnTo>
                <a:close/>
              </a:path>
              <a:path w="2343150" h="2343150">
                <a:moveTo>
                  <a:pt x="882650" y="882650"/>
                </a:moveTo>
                <a:lnTo>
                  <a:pt x="862837" y="882650"/>
                </a:lnTo>
                <a:lnTo>
                  <a:pt x="865378" y="885189"/>
                </a:lnTo>
                <a:lnTo>
                  <a:pt x="885190" y="885189"/>
                </a:lnTo>
                <a:lnTo>
                  <a:pt x="882650" y="882650"/>
                </a:lnTo>
                <a:close/>
              </a:path>
              <a:path w="2343150" h="2343150">
                <a:moveTo>
                  <a:pt x="885190" y="885190"/>
                </a:moveTo>
                <a:lnTo>
                  <a:pt x="865378" y="885190"/>
                </a:lnTo>
                <a:lnTo>
                  <a:pt x="871731" y="891539"/>
                </a:lnTo>
                <a:lnTo>
                  <a:pt x="891540" y="891539"/>
                </a:lnTo>
                <a:lnTo>
                  <a:pt x="885190" y="885190"/>
                </a:lnTo>
                <a:close/>
              </a:path>
              <a:path w="2343150" h="2343150">
                <a:moveTo>
                  <a:pt x="891540" y="891539"/>
                </a:moveTo>
                <a:lnTo>
                  <a:pt x="871731" y="891539"/>
                </a:lnTo>
                <a:lnTo>
                  <a:pt x="875542" y="895350"/>
                </a:lnTo>
                <a:lnTo>
                  <a:pt x="895350" y="895350"/>
                </a:lnTo>
                <a:lnTo>
                  <a:pt x="891540" y="891539"/>
                </a:lnTo>
                <a:close/>
              </a:path>
              <a:path w="2343150" h="2343150">
                <a:moveTo>
                  <a:pt x="895350" y="895350"/>
                </a:moveTo>
                <a:lnTo>
                  <a:pt x="875542" y="895350"/>
                </a:lnTo>
                <a:lnTo>
                  <a:pt x="881895" y="901699"/>
                </a:lnTo>
                <a:lnTo>
                  <a:pt x="901700" y="901699"/>
                </a:lnTo>
                <a:lnTo>
                  <a:pt x="895350" y="895350"/>
                </a:lnTo>
                <a:close/>
              </a:path>
              <a:path w="2343150" h="2343150">
                <a:moveTo>
                  <a:pt x="901700" y="901700"/>
                </a:moveTo>
                <a:lnTo>
                  <a:pt x="881895" y="901700"/>
                </a:lnTo>
                <a:lnTo>
                  <a:pt x="888248" y="908049"/>
                </a:lnTo>
                <a:lnTo>
                  <a:pt x="908050" y="908049"/>
                </a:lnTo>
                <a:lnTo>
                  <a:pt x="901700" y="901700"/>
                </a:lnTo>
                <a:close/>
              </a:path>
              <a:path w="2343150" h="2343150">
                <a:moveTo>
                  <a:pt x="908050" y="908050"/>
                </a:moveTo>
                <a:lnTo>
                  <a:pt x="888248" y="908050"/>
                </a:lnTo>
                <a:lnTo>
                  <a:pt x="890789" y="910589"/>
                </a:lnTo>
                <a:lnTo>
                  <a:pt x="910590" y="910589"/>
                </a:lnTo>
                <a:lnTo>
                  <a:pt x="908050" y="908050"/>
                </a:lnTo>
                <a:close/>
              </a:path>
              <a:path w="2343150" h="2343150">
                <a:moveTo>
                  <a:pt x="910590" y="910589"/>
                </a:moveTo>
                <a:lnTo>
                  <a:pt x="890789" y="910589"/>
                </a:lnTo>
                <a:lnTo>
                  <a:pt x="897142" y="916939"/>
                </a:lnTo>
                <a:lnTo>
                  <a:pt x="916940" y="916939"/>
                </a:lnTo>
                <a:lnTo>
                  <a:pt x="910590" y="910589"/>
                </a:lnTo>
                <a:close/>
              </a:path>
              <a:path w="2343150" h="2343150">
                <a:moveTo>
                  <a:pt x="916940" y="916940"/>
                </a:moveTo>
                <a:lnTo>
                  <a:pt x="897142" y="916940"/>
                </a:lnTo>
                <a:lnTo>
                  <a:pt x="907306" y="927099"/>
                </a:lnTo>
                <a:lnTo>
                  <a:pt x="927100" y="927099"/>
                </a:lnTo>
                <a:lnTo>
                  <a:pt x="916940" y="916940"/>
                </a:lnTo>
                <a:close/>
              </a:path>
              <a:path w="2343150" h="2343150">
                <a:moveTo>
                  <a:pt x="927100" y="927100"/>
                </a:moveTo>
                <a:lnTo>
                  <a:pt x="907306" y="927100"/>
                </a:lnTo>
                <a:lnTo>
                  <a:pt x="913659" y="933449"/>
                </a:lnTo>
                <a:lnTo>
                  <a:pt x="933450" y="933449"/>
                </a:lnTo>
                <a:lnTo>
                  <a:pt x="927100" y="927100"/>
                </a:lnTo>
                <a:close/>
              </a:path>
              <a:path w="2343150" h="2343150">
                <a:moveTo>
                  <a:pt x="933450" y="933450"/>
                </a:moveTo>
                <a:lnTo>
                  <a:pt x="913659" y="933450"/>
                </a:lnTo>
                <a:lnTo>
                  <a:pt x="920011" y="939799"/>
                </a:lnTo>
                <a:lnTo>
                  <a:pt x="939800" y="939799"/>
                </a:lnTo>
                <a:lnTo>
                  <a:pt x="933450" y="933450"/>
                </a:lnTo>
                <a:close/>
              </a:path>
              <a:path w="2343150" h="2343150">
                <a:moveTo>
                  <a:pt x="939800" y="939800"/>
                </a:moveTo>
                <a:lnTo>
                  <a:pt x="920011" y="939800"/>
                </a:lnTo>
                <a:lnTo>
                  <a:pt x="922552" y="942339"/>
                </a:lnTo>
                <a:lnTo>
                  <a:pt x="942340" y="942339"/>
                </a:lnTo>
                <a:lnTo>
                  <a:pt x="939800" y="939800"/>
                </a:lnTo>
                <a:close/>
              </a:path>
              <a:path w="2343150" h="2343150">
                <a:moveTo>
                  <a:pt x="942340" y="942339"/>
                </a:moveTo>
                <a:lnTo>
                  <a:pt x="922552" y="942339"/>
                </a:lnTo>
                <a:lnTo>
                  <a:pt x="926364" y="946149"/>
                </a:lnTo>
                <a:lnTo>
                  <a:pt x="946150" y="946149"/>
                </a:lnTo>
                <a:lnTo>
                  <a:pt x="942340" y="942339"/>
                </a:lnTo>
                <a:close/>
              </a:path>
              <a:path w="2343150" h="2343150">
                <a:moveTo>
                  <a:pt x="946150" y="946150"/>
                </a:moveTo>
                <a:lnTo>
                  <a:pt x="926364" y="946150"/>
                </a:lnTo>
                <a:lnTo>
                  <a:pt x="928905" y="948689"/>
                </a:lnTo>
                <a:lnTo>
                  <a:pt x="948690" y="948689"/>
                </a:lnTo>
                <a:lnTo>
                  <a:pt x="946150" y="946150"/>
                </a:lnTo>
                <a:close/>
              </a:path>
              <a:path w="2343150" h="2343150">
                <a:moveTo>
                  <a:pt x="948690" y="948690"/>
                </a:moveTo>
                <a:lnTo>
                  <a:pt x="928905" y="948690"/>
                </a:lnTo>
                <a:lnTo>
                  <a:pt x="932717" y="952499"/>
                </a:lnTo>
                <a:lnTo>
                  <a:pt x="952500" y="952499"/>
                </a:lnTo>
                <a:lnTo>
                  <a:pt x="948690" y="948690"/>
                </a:lnTo>
                <a:close/>
              </a:path>
              <a:path w="2343150" h="2343150">
                <a:moveTo>
                  <a:pt x="952500" y="952500"/>
                </a:moveTo>
                <a:lnTo>
                  <a:pt x="932717" y="952500"/>
                </a:lnTo>
                <a:lnTo>
                  <a:pt x="945422" y="965200"/>
                </a:lnTo>
                <a:lnTo>
                  <a:pt x="965200" y="965200"/>
                </a:lnTo>
                <a:lnTo>
                  <a:pt x="952500" y="952500"/>
                </a:lnTo>
                <a:close/>
              </a:path>
              <a:path w="2343150" h="2343150">
                <a:moveTo>
                  <a:pt x="965200" y="965200"/>
                </a:moveTo>
                <a:lnTo>
                  <a:pt x="945422" y="965200"/>
                </a:lnTo>
                <a:lnTo>
                  <a:pt x="947963" y="967739"/>
                </a:lnTo>
                <a:lnTo>
                  <a:pt x="967740" y="967739"/>
                </a:lnTo>
                <a:lnTo>
                  <a:pt x="965200" y="965200"/>
                </a:lnTo>
                <a:close/>
              </a:path>
              <a:path w="2343150" h="2343150">
                <a:moveTo>
                  <a:pt x="967740" y="967740"/>
                </a:moveTo>
                <a:lnTo>
                  <a:pt x="947963" y="967740"/>
                </a:lnTo>
                <a:lnTo>
                  <a:pt x="954316" y="974089"/>
                </a:lnTo>
                <a:lnTo>
                  <a:pt x="974089" y="974089"/>
                </a:lnTo>
                <a:lnTo>
                  <a:pt x="967740" y="967740"/>
                </a:lnTo>
                <a:close/>
              </a:path>
              <a:path w="2343150" h="2343150">
                <a:moveTo>
                  <a:pt x="974090" y="974090"/>
                </a:moveTo>
                <a:lnTo>
                  <a:pt x="954316" y="974090"/>
                </a:lnTo>
                <a:lnTo>
                  <a:pt x="958128" y="977899"/>
                </a:lnTo>
                <a:lnTo>
                  <a:pt x="977900" y="977899"/>
                </a:lnTo>
                <a:lnTo>
                  <a:pt x="974090" y="974090"/>
                </a:lnTo>
                <a:close/>
              </a:path>
              <a:path w="2343150" h="2343150">
                <a:moveTo>
                  <a:pt x="977900" y="977900"/>
                </a:moveTo>
                <a:lnTo>
                  <a:pt x="958128" y="977900"/>
                </a:lnTo>
                <a:lnTo>
                  <a:pt x="960669" y="980439"/>
                </a:lnTo>
                <a:lnTo>
                  <a:pt x="980440" y="980439"/>
                </a:lnTo>
                <a:lnTo>
                  <a:pt x="977900" y="977900"/>
                </a:lnTo>
                <a:close/>
              </a:path>
              <a:path w="2343150" h="2343150">
                <a:moveTo>
                  <a:pt x="980440" y="980440"/>
                </a:moveTo>
                <a:lnTo>
                  <a:pt x="960669" y="980440"/>
                </a:lnTo>
                <a:lnTo>
                  <a:pt x="964481" y="984249"/>
                </a:lnTo>
                <a:lnTo>
                  <a:pt x="984250" y="984249"/>
                </a:lnTo>
                <a:lnTo>
                  <a:pt x="980440" y="980440"/>
                </a:lnTo>
                <a:close/>
              </a:path>
              <a:path w="2343150" h="2343150">
                <a:moveTo>
                  <a:pt x="984250" y="984250"/>
                </a:moveTo>
                <a:lnTo>
                  <a:pt x="964481" y="984250"/>
                </a:lnTo>
                <a:lnTo>
                  <a:pt x="973374" y="993139"/>
                </a:lnTo>
                <a:lnTo>
                  <a:pt x="993140" y="993139"/>
                </a:lnTo>
                <a:lnTo>
                  <a:pt x="984250" y="984250"/>
                </a:lnTo>
                <a:close/>
              </a:path>
              <a:path w="2343150" h="2343150">
                <a:moveTo>
                  <a:pt x="993140" y="993139"/>
                </a:moveTo>
                <a:lnTo>
                  <a:pt x="973374" y="993139"/>
                </a:lnTo>
                <a:lnTo>
                  <a:pt x="979727" y="999489"/>
                </a:lnTo>
                <a:lnTo>
                  <a:pt x="999490" y="999489"/>
                </a:lnTo>
                <a:lnTo>
                  <a:pt x="993140" y="993139"/>
                </a:lnTo>
                <a:close/>
              </a:path>
              <a:path w="2343150" h="2343150">
                <a:moveTo>
                  <a:pt x="999490" y="999490"/>
                </a:moveTo>
                <a:lnTo>
                  <a:pt x="979727" y="999490"/>
                </a:lnTo>
                <a:lnTo>
                  <a:pt x="986080" y="1005839"/>
                </a:lnTo>
                <a:lnTo>
                  <a:pt x="1005840" y="1005839"/>
                </a:lnTo>
                <a:lnTo>
                  <a:pt x="999490" y="999490"/>
                </a:lnTo>
                <a:close/>
              </a:path>
              <a:path w="2343150" h="2343150">
                <a:moveTo>
                  <a:pt x="1005840" y="1005840"/>
                </a:moveTo>
                <a:lnTo>
                  <a:pt x="986080" y="1005840"/>
                </a:lnTo>
                <a:lnTo>
                  <a:pt x="989891" y="1009649"/>
                </a:lnTo>
                <a:lnTo>
                  <a:pt x="1009650" y="1009649"/>
                </a:lnTo>
                <a:lnTo>
                  <a:pt x="1005840" y="1005840"/>
                </a:lnTo>
                <a:close/>
              </a:path>
              <a:path w="2343150" h="2343150">
                <a:moveTo>
                  <a:pt x="1009650" y="1009650"/>
                </a:moveTo>
                <a:lnTo>
                  <a:pt x="989891" y="1009650"/>
                </a:lnTo>
                <a:lnTo>
                  <a:pt x="992433" y="1012189"/>
                </a:lnTo>
                <a:lnTo>
                  <a:pt x="1012190" y="1012189"/>
                </a:lnTo>
                <a:lnTo>
                  <a:pt x="1009650" y="1009650"/>
                </a:lnTo>
                <a:close/>
              </a:path>
              <a:path w="2343150" h="2343150">
                <a:moveTo>
                  <a:pt x="1012190" y="1012190"/>
                </a:moveTo>
                <a:lnTo>
                  <a:pt x="992433" y="1012190"/>
                </a:lnTo>
                <a:lnTo>
                  <a:pt x="1015302" y="1035049"/>
                </a:lnTo>
                <a:lnTo>
                  <a:pt x="1035050" y="1035049"/>
                </a:lnTo>
                <a:lnTo>
                  <a:pt x="1012190" y="1012190"/>
                </a:lnTo>
                <a:close/>
              </a:path>
              <a:path w="2343150" h="2343150">
                <a:moveTo>
                  <a:pt x="1035050" y="1035050"/>
                </a:moveTo>
                <a:lnTo>
                  <a:pt x="1015302" y="1035050"/>
                </a:lnTo>
                <a:lnTo>
                  <a:pt x="1021655" y="1041399"/>
                </a:lnTo>
                <a:lnTo>
                  <a:pt x="1041400" y="1041399"/>
                </a:lnTo>
                <a:lnTo>
                  <a:pt x="1035050" y="1035050"/>
                </a:lnTo>
                <a:close/>
              </a:path>
              <a:path w="2343150" h="2343150">
                <a:moveTo>
                  <a:pt x="1041400" y="1041399"/>
                </a:moveTo>
                <a:lnTo>
                  <a:pt x="1021655" y="1041399"/>
                </a:lnTo>
                <a:lnTo>
                  <a:pt x="1024196" y="1043939"/>
                </a:lnTo>
                <a:lnTo>
                  <a:pt x="1043940" y="1043939"/>
                </a:lnTo>
                <a:lnTo>
                  <a:pt x="1041400" y="1041399"/>
                </a:lnTo>
                <a:close/>
              </a:path>
              <a:path w="2343150" h="2343150">
                <a:moveTo>
                  <a:pt x="1043940" y="1043939"/>
                </a:moveTo>
                <a:lnTo>
                  <a:pt x="1024196" y="1043939"/>
                </a:lnTo>
                <a:lnTo>
                  <a:pt x="1034361" y="1054099"/>
                </a:lnTo>
                <a:lnTo>
                  <a:pt x="1054100" y="1054099"/>
                </a:lnTo>
                <a:lnTo>
                  <a:pt x="1043940" y="1043939"/>
                </a:lnTo>
                <a:close/>
              </a:path>
              <a:path w="2343150" h="2343150">
                <a:moveTo>
                  <a:pt x="1054100" y="1054100"/>
                </a:moveTo>
                <a:lnTo>
                  <a:pt x="1034361" y="1054100"/>
                </a:lnTo>
                <a:lnTo>
                  <a:pt x="1047066" y="1066799"/>
                </a:lnTo>
                <a:lnTo>
                  <a:pt x="1066800" y="1066799"/>
                </a:lnTo>
                <a:lnTo>
                  <a:pt x="1054100" y="1054100"/>
                </a:lnTo>
                <a:close/>
              </a:path>
              <a:path w="2343150" h="2343150">
                <a:moveTo>
                  <a:pt x="1066800" y="1066800"/>
                </a:moveTo>
                <a:lnTo>
                  <a:pt x="1047066" y="1066800"/>
                </a:lnTo>
                <a:lnTo>
                  <a:pt x="1066124" y="1085849"/>
                </a:lnTo>
                <a:lnTo>
                  <a:pt x="1085850" y="1085849"/>
                </a:lnTo>
                <a:lnTo>
                  <a:pt x="1066800" y="1066800"/>
                </a:lnTo>
                <a:close/>
              </a:path>
              <a:path w="2343150" h="2343150">
                <a:moveTo>
                  <a:pt x="1085850" y="1085850"/>
                </a:moveTo>
                <a:lnTo>
                  <a:pt x="1066124" y="1085850"/>
                </a:lnTo>
                <a:lnTo>
                  <a:pt x="1078830" y="1098549"/>
                </a:lnTo>
                <a:lnTo>
                  <a:pt x="1098550" y="1098549"/>
                </a:lnTo>
                <a:lnTo>
                  <a:pt x="1085850" y="1085850"/>
                </a:lnTo>
                <a:close/>
              </a:path>
              <a:path w="2343150" h="2343150">
                <a:moveTo>
                  <a:pt x="1098550" y="1098550"/>
                </a:moveTo>
                <a:lnTo>
                  <a:pt x="1078830" y="1098550"/>
                </a:lnTo>
                <a:lnTo>
                  <a:pt x="1110593" y="1130299"/>
                </a:lnTo>
                <a:lnTo>
                  <a:pt x="1130300" y="1130299"/>
                </a:lnTo>
                <a:lnTo>
                  <a:pt x="1098550" y="1098550"/>
                </a:lnTo>
                <a:close/>
              </a:path>
              <a:path w="2343150" h="2343150">
                <a:moveTo>
                  <a:pt x="1130300" y="1130300"/>
                </a:moveTo>
                <a:lnTo>
                  <a:pt x="1110593" y="1130300"/>
                </a:lnTo>
                <a:lnTo>
                  <a:pt x="1123299" y="1142999"/>
                </a:lnTo>
                <a:lnTo>
                  <a:pt x="1143000" y="1142999"/>
                </a:lnTo>
                <a:lnTo>
                  <a:pt x="1130300" y="1130300"/>
                </a:lnTo>
                <a:close/>
              </a:path>
              <a:path w="2343150" h="2343150">
                <a:moveTo>
                  <a:pt x="1143000" y="1142999"/>
                </a:moveTo>
                <a:lnTo>
                  <a:pt x="1123299" y="1142999"/>
                </a:lnTo>
                <a:lnTo>
                  <a:pt x="1163956" y="1183639"/>
                </a:lnTo>
                <a:lnTo>
                  <a:pt x="1183640" y="1183639"/>
                </a:lnTo>
                <a:lnTo>
                  <a:pt x="1143000" y="1142999"/>
                </a:lnTo>
                <a:close/>
              </a:path>
              <a:path w="2343150" h="2343150">
                <a:moveTo>
                  <a:pt x="1183640" y="1183640"/>
                </a:moveTo>
                <a:lnTo>
                  <a:pt x="1163956" y="1183640"/>
                </a:lnTo>
                <a:lnTo>
                  <a:pt x="1170309" y="1189990"/>
                </a:lnTo>
                <a:lnTo>
                  <a:pt x="1189990" y="1189990"/>
                </a:lnTo>
                <a:lnTo>
                  <a:pt x="1183640" y="1183640"/>
                </a:lnTo>
                <a:close/>
              </a:path>
              <a:path w="2343150" h="2343150">
                <a:moveTo>
                  <a:pt x="1189990" y="1189990"/>
                </a:moveTo>
                <a:lnTo>
                  <a:pt x="1170309" y="1189990"/>
                </a:lnTo>
                <a:lnTo>
                  <a:pt x="1176662" y="1196339"/>
                </a:lnTo>
                <a:lnTo>
                  <a:pt x="1196340" y="1196339"/>
                </a:lnTo>
                <a:lnTo>
                  <a:pt x="1189990" y="1189990"/>
                </a:lnTo>
                <a:close/>
              </a:path>
              <a:path w="2343150" h="2343150">
                <a:moveTo>
                  <a:pt x="1196340" y="1196340"/>
                </a:moveTo>
                <a:lnTo>
                  <a:pt x="1176662" y="1196340"/>
                </a:lnTo>
                <a:lnTo>
                  <a:pt x="1183015" y="1202689"/>
                </a:lnTo>
                <a:lnTo>
                  <a:pt x="1202690" y="1202689"/>
                </a:lnTo>
                <a:lnTo>
                  <a:pt x="1196340" y="1196340"/>
                </a:lnTo>
                <a:close/>
              </a:path>
              <a:path w="2343150" h="2343150">
                <a:moveTo>
                  <a:pt x="1202690" y="1202689"/>
                </a:moveTo>
                <a:lnTo>
                  <a:pt x="1183015" y="1202689"/>
                </a:lnTo>
                <a:lnTo>
                  <a:pt x="1208426" y="1228089"/>
                </a:lnTo>
                <a:lnTo>
                  <a:pt x="1228090" y="1228089"/>
                </a:lnTo>
                <a:lnTo>
                  <a:pt x="1202690" y="1202689"/>
                </a:lnTo>
                <a:close/>
              </a:path>
              <a:path w="2343150" h="2343150">
                <a:moveTo>
                  <a:pt x="1228090" y="1228090"/>
                </a:moveTo>
                <a:lnTo>
                  <a:pt x="1208426" y="1228090"/>
                </a:lnTo>
                <a:lnTo>
                  <a:pt x="1218590" y="1238249"/>
                </a:lnTo>
                <a:lnTo>
                  <a:pt x="1238250" y="1238249"/>
                </a:lnTo>
                <a:lnTo>
                  <a:pt x="1228090" y="1228090"/>
                </a:lnTo>
                <a:close/>
              </a:path>
              <a:path w="2343150" h="2343150">
                <a:moveTo>
                  <a:pt x="1238250" y="1238250"/>
                </a:moveTo>
                <a:lnTo>
                  <a:pt x="1218590" y="1238250"/>
                </a:lnTo>
                <a:lnTo>
                  <a:pt x="1237648" y="1257299"/>
                </a:lnTo>
                <a:lnTo>
                  <a:pt x="1257300" y="1257299"/>
                </a:lnTo>
                <a:lnTo>
                  <a:pt x="1238250" y="1238250"/>
                </a:lnTo>
                <a:close/>
              </a:path>
              <a:path w="2343150" h="2343150">
                <a:moveTo>
                  <a:pt x="1257300" y="1257300"/>
                </a:moveTo>
                <a:lnTo>
                  <a:pt x="1237648" y="1257300"/>
                </a:lnTo>
                <a:lnTo>
                  <a:pt x="1246542" y="1266190"/>
                </a:lnTo>
                <a:lnTo>
                  <a:pt x="1266190" y="1266190"/>
                </a:lnTo>
                <a:lnTo>
                  <a:pt x="1257300" y="1257300"/>
                </a:lnTo>
                <a:close/>
              </a:path>
              <a:path w="2343150" h="2343150">
                <a:moveTo>
                  <a:pt x="1266190" y="1266190"/>
                </a:moveTo>
                <a:lnTo>
                  <a:pt x="1246542" y="1266190"/>
                </a:lnTo>
                <a:lnTo>
                  <a:pt x="1250354" y="1269999"/>
                </a:lnTo>
                <a:lnTo>
                  <a:pt x="1270000" y="1269999"/>
                </a:lnTo>
                <a:lnTo>
                  <a:pt x="1266190" y="1266190"/>
                </a:lnTo>
                <a:close/>
              </a:path>
              <a:path w="2343150" h="2343150">
                <a:moveTo>
                  <a:pt x="1270000" y="1269999"/>
                </a:moveTo>
                <a:lnTo>
                  <a:pt x="1250354" y="1269999"/>
                </a:lnTo>
                <a:lnTo>
                  <a:pt x="1252895" y="1272540"/>
                </a:lnTo>
                <a:lnTo>
                  <a:pt x="1272540" y="1272540"/>
                </a:lnTo>
                <a:lnTo>
                  <a:pt x="1270000" y="1269999"/>
                </a:lnTo>
                <a:close/>
              </a:path>
              <a:path w="2343150" h="2343150">
                <a:moveTo>
                  <a:pt x="1272540" y="1272540"/>
                </a:moveTo>
                <a:lnTo>
                  <a:pt x="1252895" y="1272540"/>
                </a:lnTo>
                <a:lnTo>
                  <a:pt x="1265600" y="1285240"/>
                </a:lnTo>
                <a:lnTo>
                  <a:pt x="1285240" y="1285240"/>
                </a:lnTo>
                <a:lnTo>
                  <a:pt x="1272540" y="1272540"/>
                </a:lnTo>
                <a:close/>
              </a:path>
              <a:path w="2343150" h="2343150">
                <a:moveTo>
                  <a:pt x="1285240" y="1285240"/>
                </a:moveTo>
                <a:lnTo>
                  <a:pt x="1265600" y="1285240"/>
                </a:lnTo>
                <a:lnTo>
                  <a:pt x="1269412" y="1289049"/>
                </a:lnTo>
                <a:lnTo>
                  <a:pt x="1289050" y="1289049"/>
                </a:lnTo>
                <a:lnTo>
                  <a:pt x="1285240" y="1285240"/>
                </a:lnTo>
                <a:close/>
              </a:path>
              <a:path w="2343150" h="2343150">
                <a:moveTo>
                  <a:pt x="1289050" y="1289050"/>
                </a:moveTo>
                <a:lnTo>
                  <a:pt x="1269412" y="1289050"/>
                </a:lnTo>
                <a:lnTo>
                  <a:pt x="1282117" y="1301749"/>
                </a:lnTo>
                <a:lnTo>
                  <a:pt x="1301750" y="1301749"/>
                </a:lnTo>
                <a:lnTo>
                  <a:pt x="1289050" y="1289050"/>
                </a:lnTo>
                <a:close/>
              </a:path>
              <a:path w="2343150" h="2343150">
                <a:moveTo>
                  <a:pt x="1301750" y="1301750"/>
                </a:moveTo>
                <a:lnTo>
                  <a:pt x="1282117" y="1301750"/>
                </a:lnTo>
                <a:lnTo>
                  <a:pt x="1297364" y="1316989"/>
                </a:lnTo>
                <a:lnTo>
                  <a:pt x="1316990" y="1316989"/>
                </a:lnTo>
                <a:lnTo>
                  <a:pt x="1301750" y="1301750"/>
                </a:lnTo>
                <a:close/>
              </a:path>
              <a:path w="2343150" h="2343150">
                <a:moveTo>
                  <a:pt x="1316990" y="1316990"/>
                </a:moveTo>
                <a:lnTo>
                  <a:pt x="1297364" y="1316990"/>
                </a:lnTo>
                <a:lnTo>
                  <a:pt x="1313881" y="1333499"/>
                </a:lnTo>
                <a:lnTo>
                  <a:pt x="1333500" y="1333499"/>
                </a:lnTo>
                <a:lnTo>
                  <a:pt x="1316990" y="1316990"/>
                </a:lnTo>
                <a:close/>
              </a:path>
              <a:path w="2343150" h="2343150">
                <a:moveTo>
                  <a:pt x="1333500" y="1333500"/>
                </a:moveTo>
                <a:lnTo>
                  <a:pt x="1313881" y="1333500"/>
                </a:lnTo>
                <a:lnTo>
                  <a:pt x="1345645" y="1365249"/>
                </a:lnTo>
                <a:lnTo>
                  <a:pt x="1365250" y="1365249"/>
                </a:lnTo>
                <a:lnTo>
                  <a:pt x="1333500" y="1333500"/>
                </a:lnTo>
                <a:close/>
              </a:path>
              <a:path w="2343150" h="2343150">
                <a:moveTo>
                  <a:pt x="1365250" y="1365250"/>
                </a:moveTo>
                <a:lnTo>
                  <a:pt x="1345645" y="1365250"/>
                </a:lnTo>
                <a:lnTo>
                  <a:pt x="1377408" y="1396999"/>
                </a:lnTo>
                <a:lnTo>
                  <a:pt x="1397000" y="1396999"/>
                </a:lnTo>
                <a:lnTo>
                  <a:pt x="1365250" y="1365250"/>
                </a:lnTo>
                <a:close/>
              </a:path>
              <a:path w="2343150" h="2343150">
                <a:moveTo>
                  <a:pt x="1397000" y="1397000"/>
                </a:moveTo>
                <a:lnTo>
                  <a:pt x="1377408" y="1397000"/>
                </a:lnTo>
                <a:lnTo>
                  <a:pt x="1396467" y="1416049"/>
                </a:lnTo>
                <a:lnTo>
                  <a:pt x="1416050" y="1416049"/>
                </a:lnTo>
                <a:lnTo>
                  <a:pt x="1397000" y="1397000"/>
                </a:lnTo>
                <a:close/>
              </a:path>
              <a:path w="2343150" h="2343150">
                <a:moveTo>
                  <a:pt x="1416050" y="1416050"/>
                </a:moveTo>
                <a:lnTo>
                  <a:pt x="1396467" y="1416050"/>
                </a:lnTo>
                <a:lnTo>
                  <a:pt x="1402819" y="1422399"/>
                </a:lnTo>
                <a:lnTo>
                  <a:pt x="1422400" y="1422399"/>
                </a:lnTo>
                <a:lnTo>
                  <a:pt x="1416050" y="1416050"/>
                </a:lnTo>
                <a:close/>
              </a:path>
              <a:path w="2343150" h="2343150">
                <a:moveTo>
                  <a:pt x="1422400" y="1422400"/>
                </a:moveTo>
                <a:lnTo>
                  <a:pt x="1402819" y="1422400"/>
                </a:lnTo>
                <a:lnTo>
                  <a:pt x="1428230" y="1447799"/>
                </a:lnTo>
                <a:lnTo>
                  <a:pt x="1447800" y="1447799"/>
                </a:lnTo>
                <a:lnTo>
                  <a:pt x="1422400" y="1422400"/>
                </a:lnTo>
                <a:close/>
              </a:path>
              <a:path w="2343150" h="2343150">
                <a:moveTo>
                  <a:pt x="1447800" y="1447800"/>
                </a:moveTo>
                <a:lnTo>
                  <a:pt x="1428230" y="1447800"/>
                </a:lnTo>
                <a:lnTo>
                  <a:pt x="1443477" y="1463039"/>
                </a:lnTo>
                <a:lnTo>
                  <a:pt x="1463040" y="1463039"/>
                </a:lnTo>
                <a:lnTo>
                  <a:pt x="1447800" y="1447800"/>
                </a:lnTo>
                <a:close/>
              </a:path>
              <a:path w="2343150" h="2343150">
                <a:moveTo>
                  <a:pt x="1463040" y="1463040"/>
                </a:moveTo>
                <a:lnTo>
                  <a:pt x="1443477" y="1463040"/>
                </a:lnTo>
                <a:lnTo>
                  <a:pt x="1447288" y="1466849"/>
                </a:lnTo>
                <a:lnTo>
                  <a:pt x="1466850" y="1466849"/>
                </a:lnTo>
                <a:lnTo>
                  <a:pt x="1463040" y="1463040"/>
                </a:lnTo>
                <a:close/>
              </a:path>
              <a:path w="2343150" h="2343150">
                <a:moveTo>
                  <a:pt x="1466850" y="1466850"/>
                </a:moveTo>
                <a:lnTo>
                  <a:pt x="1447288" y="1466850"/>
                </a:lnTo>
                <a:lnTo>
                  <a:pt x="1449830" y="1469389"/>
                </a:lnTo>
                <a:lnTo>
                  <a:pt x="1469390" y="1469389"/>
                </a:lnTo>
                <a:lnTo>
                  <a:pt x="1466850" y="1466850"/>
                </a:lnTo>
                <a:close/>
              </a:path>
              <a:path w="2343150" h="2343150">
                <a:moveTo>
                  <a:pt x="1469390" y="1469390"/>
                </a:moveTo>
                <a:lnTo>
                  <a:pt x="1449830" y="1469390"/>
                </a:lnTo>
                <a:lnTo>
                  <a:pt x="1468888" y="1488439"/>
                </a:lnTo>
                <a:lnTo>
                  <a:pt x="1488439" y="1488439"/>
                </a:lnTo>
                <a:lnTo>
                  <a:pt x="1469390" y="1469390"/>
                </a:lnTo>
                <a:close/>
              </a:path>
              <a:path w="2343150" h="2343150">
                <a:moveTo>
                  <a:pt x="1488440" y="1488440"/>
                </a:moveTo>
                <a:lnTo>
                  <a:pt x="1468888" y="1488440"/>
                </a:lnTo>
                <a:lnTo>
                  <a:pt x="1475240" y="1494789"/>
                </a:lnTo>
                <a:lnTo>
                  <a:pt x="1494790" y="1494789"/>
                </a:lnTo>
                <a:lnTo>
                  <a:pt x="1488440" y="1488440"/>
                </a:lnTo>
                <a:close/>
              </a:path>
              <a:path w="2343150" h="2343150">
                <a:moveTo>
                  <a:pt x="1494790" y="1494790"/>
                </a:moveTo>
                <a:lnTo>
                  <a:pt x="1475240" y="1494790"/>
                </a:lnTo>
                <a:lnTo>
                  <a:pt x="1481593" y="1501139"/>
                </a:lnTo>
                <a:lnTo>
                  <a:pt x="1501140" y="1501139"/>
                </a:lnTo>
                <a:lnTo>
                  <a:pt x="1494790" y="1494790"/>
                </a:lnTo>
                <a:close/>
              </a:path>
              <a:path w="2343150" h="2343150">
                <a:moveTo>
                  <a:pt x="1501140" y="1501140"/>
                </a:moveTo>
                <a:lnTo>
                  <a:pt x="1481593" y="1501140"/>
                </a:lnTo>
                <a:lnTo>
                  <a:pt x="1494299" y="1513839"/>
                </a:lnTo>
                <a:lnTo>
                  <a:pt x="1513840" y="1513839"/>
                </a:lnTo>
                <a:lnTo>
                  <a:pt x="1501140" y="1501140"/>
                </a:lnTo>
                <a:close/>
              </a:path>
              <a:path w="2343150" h="2343150">
                <a:moveTo>
                  <a:pt x="1513840" y="1513840"/>
                </a:moveTo>
                <a:lnTo>
                  <a:pt x="1494299" y="1513840"/>
                </a:lnTo>
                <a:lnTo>
                  <a:pt x="1500651" y="1520189"/>
                </a:lnTo>
                <a:lnTo>
                  <a:pt x="1520190" y="1520189"/>
                </a:lnTo>
                <a:lnTo>
                  <a:pt x="1513840" y="1513840"/>
                </a:lnTo>
                <a:close/>
              </a:path>
              <a:path w="2343150" h="2343150">
                <a:moveTo>
                  <a:pt x="1520190" y="1520189"/>
                </a:moveTo>
                <a:lnTo>
                  <a:pt x="1500651" y="1520189"/>
                </a:lnTo>
                <a:lnTo>
                  <a:pt x="1507004" y="1526539"/>
                </a:lnTo>
                <a:lnTo>
                  <a:pt x="1526540" y="1526539"/>
                </a:lnTo>
                <a:lnTo>
                  <a:pt x="1520190" y="1520189"/>
                </a:lnTo>
                <a:close/>
              </a:path>
              <a:path w="2343150" h="2343150">
                <a:moveTo>
                  <a:pt x="1526540" y="1526540"/>
                </a:moveTo>
                <a:lnTo>
                  <a:pt x="1507004" y="1526540"/>
                </a:lnTo>
                <a:lnTo>
                  <a:pt x="1513357" y="1532889"/>
                </a:lnTo>
                <a:lnTo>
                  <a:pt x="1532890" y="1532889"/>
                </a:lnTo>
                <a:lnTo>
                  <a:pt x="1526540" y="1526540"/>
                </a:lnTo>
                <a:close/>
              </a:path>
              <a:path w="2343150" h="2343150">
                <a:moveTo>
                  <a:pt x="2143760" y="2143760"/>
                </a:moveTo>
                <a:lnTo>
                  <a:pt x="2124490" y="2143760"/>
                </a:lnTo>
                <a:lnTo>
                  <a:pt x="2323966" y="2343149"/>
                </a:lnTo>
                <a:lnTo>
                  <a:pt x="2343150" y="2343149"/>
                </a:lnTo>
                <a:lnTo>
                  <a:pt x="2143760" y="2143760"/>
                </a:lnTo>
                <a:close/>
              </a:path>
              <a:path w="2343150" h="2343150">
                <a:moveTo>
                  <a:pt x="2141220" y="2141219"/>
                </a:moveTo>
                <a:lnTo>
                  <a:pt x="2121949" y="2141219"/>
                </a:lnTo>
                <a:lnTo>
                  <a:pt x="2123220" y="2142489"/>
                </a:lnTo>
                <a:lnTo>
                  <a:pt x="2142490" y="2142489"/>
                </a:lnTo>
                <a:lnTo>
                  <a:pt x="2141220" y="2141219"/>
                </a:lnTo>
                <a:close/>
              </a:path>
              <a:path w="2343150" h="2343150">
                <a:moveTo>
                  <a:pt x="2137410" y="2137409"/>
                </a:moveTo>
                <a:lnTo>
                  <a:pt x="2118137" y="2137409"/>
                </a:lnTo>
                <a:lnTo>
                  <a:pt x="2120678" y="2139949"/>
                </a:lnTo>
                <a:lnTo>
                  <a:pt x="2139950" y="2139949"/>
                </a:lnTo>
                <a:lnTo>
                  <a:pt x="2137410" y="2137409"/>
                </a:lnTo>
                <a:close/>
              </a:path>
              <a:path w="2343150" h="2343150">
                <a:moveTo>
                  <a:pt x="2134870" y="2134869"/>
                </a:moveTo>
                <a:lnTo>
                  <a:pt x="2115596" y="2134869"/>
                </a:lnTo>
                <a:lnTo>
                  <a:pt x="2116867" y="2136140"/>
                </a:lnTo>
                <a:lnTo>
                  <a:pt x="2136140" y="2136140"/>
                </a:lnTo>
                <a:lnTo>
                  <a:pt x="2134870" y="2134869"/>
                </a:lnTo>
                <a:close/>
              </a:path>
              <a:path w="2343150" h="2343150">
                <a:moveTo>
                  <a:pt x="2131060" y="2131060"/>
                </a:moveTo>
                <a:lnTo>
                  <a:pt x="2111785" y="2131060"/>
                </a:lnTo>
                <a:lnTo>
                  <a:pt x="2114326" y="2133600"/>
                </a:lnTo>
                <a:lnTo>
                  <a:pt x="2133600" y="2133600"/>
                </a:lnTo>
                <a:lnTo>
                  <a:pt x="2131060" y="2131060"/>
                </a:lnTo>
                <a:close/>
              </a:path>
              <a:path w="2343150" h="2343150">
                <a:moveTo>
                  <a:pt x="2128520" y="2128519"/>
                </a:moveTo>
                <a:lnTo>
                  <a:pt x="2109244" y="2128519"/>
                </a:lnTo>
                <a:lnTo>
                  <a:pt x="2110514" y="2129790"/>
                </a:lnTo>
                <a:lnTo>
                  <a:pt x="2129790" y="2129790"/>
                </a:lnTo>
                <a:lnTo>
                  <a:pt x="2128520" y="2128519"/>
                </a:lnTo>
                <a:close/>
              </a:path>
              <a:path w="2343150" h="2343150">
                <a:moveTo>
                  <a:pt x="2124710" y="2124710"/>
                </a:moveTo>
                <a:lnTo>
                  <a:pt x="2105432" y="2124710"/>
                </a:lnTo>
                <a:lnTo>
                  <a:pt x="2107973" y="2127249"/>
                </a:lnTo>
                <a:lnTo>
                  <a:pt x="2127250" y="2127249"/>
                </a:lnTo>
                <a:lnTo>
                  <a:pt x="2124710" y="2124710"/>
                </a:lnTo>
                <a:close/>
              </a:path>
              <a:path w="2343150" h="2343150">
                <a:moveTo>
                  <a:pt x="2122170" y="2122169"/>
                </a:moveTo>
                <a:lnTo>
                  <a:pt x="2102891" y="2122169"/>
                </a:lnTo>
                <a:lnTo>
                  <a:pt x="2104161" y="2123440"/>
                </a:lnTo>
                <a:lnTo>
                  <a:pt x="2123440" y="2123440"/>
                </a:lnTo>
                <a:lnTo>
                  <a:pt x="2122170" y="2122169"/>
                </a:lnTo>
                <a:close/>
              </a:path>
              <a:path w="2343150" h="2343150">
                <a:moveTo>
                  <a:pt x="2118360" y="2118360"/>
                </a:moveTo>
                <a:lnTo>
                  <a:pt x="2099079" y="2118360"/>
                </a:lnTo>
                <a:lnTo>
                  <a:pt x="2101620" y="2120899"/>
                </a:lnTo>
                <a:lnTo>
                  <a:pt x="2120900" y="2120899"/>
                </a:lnTo>
                <a:lnTo>
                  <a:pt x="2118360" y="2118360"/>
                </a:lnTo>
                <a:close/>
              </a:path>
              <a:path w="2343150" h="2343150">
                <a:moveTo>
                  <a:pt x="2115820" y="2115820"/>
                </a:moveTo>
                <a:lnTo>
                  <a:pt x="2096538" y="2115820"/>
                </a:lnTo>
                <a:lnTo>
                  <a:pt x="2097809" y="2117090"/>
                </a:lnTo>
                <a:lnTo>
                  <a:pt x="2117090" y="2117090"/>
                </a:lnTo>
                <a:lnTo>
                  <a:pt x="2115820" y="2115820"/>
                </a:lnTo>
                <a:close/>
              </a:path>
              <a:path w="2343150" h="2343150">
                <a:moveTo>
                  <a:pt x="2112010" y="2112010"/>
                </a:moveTo>
                <a:lnTo>
                  <a:pt x="2092726" y="2112010"/>
                </a:lnTo>
                <a:lnTo>
                  <a:pt x="2095267" y="2114549"/>
                </a:lnTo>
                <a:lnTo>
                  <a:pt x="2114550" y="2114549"/>
                </a:lnTo>
                <a:lnTo>
                  <a:pt x="2112010" y="2112010"/>
                </a:lnTo>
                <a:close/>
              </a:path>
              <a:path w="2343150" h="2343150">
                <a:moveTo>
                  <a:pt x="2109470" y="2109469"/>
                </a:moveTo>
                <a:lnTo>
                  <a:pt x="2090185" y="2109469"/>
                </a:lnTo>
                <a:lnTo>
                  <a:pt x="2091456" y="2110739"/>
                </a:lnTo>
                <a:lnTo>
                  <a:pt x="2110740" y="2110739"/>
                </a:lnTo>
                <a:lnTo>
                  <a:pt x="2109470" y="2109469"/>
                </a:lnTo>
                <a:close/>
              </a:path>
              <a:path w="2343150" h="2343150">
                <a:moveTo>
                  <a:pt x="2105660" y="2105659"/>
                </a:moveTo>
                <a:lnTo>
                  <a:pt x="2086374" y="2105659"/>
                </a:lnTo>
                <a:lnTo>
                  <a:pt x="2088915" y="2108199"/>
                </a:lnTo>
                <a:lnTo>
                  <a:pt x="2108200" y="2108199"/>
                </a:lnTo>
                <a:lnTo>
                  <a:pt x="2105660" y="2105659"/>
                </a:lnTo>
                <a:close/>
              </a:path>
              <a:path w="2343150" h="2343150">
                <a:moveTo>
                  <a:pt x="2103120" y="2103119"/>
                </a:moveTo>
                <a:lnTo>
                  <a:pt x="2083833" y="2103119"/>
                </a:lnTo>
                <a:lnTo>
                  <a:pt x="2085103" y="2104390"/>
                </a:lnTo>
                <a:lnTo>
                  <a:pt x="2104390" y="2104390"/>
                </a:lnTo>
                <a:lnTo>
                  <a:pt x="2103120" y="2103119"/>
                </a:lnTo>
                <a:close/>
              </a:path>
              <a:path w="2343150" h="2343150">
                <a:moveTo>
                  <a:pt x="2099310" y="2099310"/>
                </a:moveTo>
                <a:lnTo>
                  <a:pt x="2080021" y="2099310"/>
                </a:lnTo>
                <a:lnTo>
                  <a:pt x="2082562" y="2101849"/>
                </a:lnTo>
                <a:lnTo>
                  <a:pt x="2101850" y="2101849"/>
                </a:lnTo>
                <a:lnTo>
                  <a:pt x="2099310" y="2099310"/>
                </a:lnTo>
                <a:close/>
              </a:path>
              <a:path w="2343150" h="2343150">
                <a:moveTo>
                  <a:pt x="2096770" y="2096769"/>
                </a:moveTo>
                <a:lnTo>
                  <a:pt x="2077480" y="2096769"/>
                </a:lnTo>
                <a:lnTo>
                  <a:pt x="2078750" y="2098040"/>
                </a:lnTo>
                <a:lnTo>
                  <a:pt x="2098040" y="2098040"/>
                </a:lnTo>
                <a:lnTo>
                  <a:pt x="2096770" y="2096769"/>
                </a:lnTo>
                <a:close/>
              </a:path>
              <a:path w="2343150" h="2343150">
                <a:moveTo>
                  <a:pt x="2092960" y="2092959"/>
                </a:moveTo>
                <a:lnTo>
                  <a:pt x="2073668" y="2092959"/>
                </a:lnTo>
                <a:lnTo>
                  <a:pt x="2076209" y="2095500"/>
                </a:lnTo>
                <a:lnTo>
                  <a:pt x="2095500" y="2095500"/>
                </a:lnTo>
                <a:lnTo>
                  <a:pt x="2092960" y="2092959"/>
                </a:lnTo>
                <a:close/>
              </a:path>
              <a:path w="2343150" h="2343150">
                <a:moveTo>
                  <a:pt x="2090420" y="2090419"/>
                </a:moveTo>
                <a:lnTo>
                  <a:pt x="2071127" y="2090419"/>
                </a:lnTo>
                <a:lnTo>
                  <a:pt x="2072398" y="2091689"/>
                </a:lnTo>
                <a:lnTo>
                  <a:pt x="2091690" y="2091689"/>
                </a:lnTo>
                <a:lnTo>
                  <a:pt x="2090420" y="2090419"/>
                </a:lnTo>
                <a:close/>
              </a:path>
              <a:path w="2343150" h="2343150">
                <a:moveTo>
                  <a:pt x="2086610" y="2086609"/>
                </a:moveTo>
                <a:lnTo>
                  <a:pt x="2067315" y="2086609"/>
                </a:lnTo>
                <a:lnTo>
                  <a:pt x="2069857" y="2089149"/>
                </a:lnTo>
                <a:lnTo>
                  <a:pt x="2089150" y="2089149"/>
                </a:lnTo>
                <a:lnTo>
                  <a:pt x="2086610" y="2086609"/>
                </a:lnTo>
                <a:close/>
              </a:path>
              <a:path w="2343150" h="2343150">
                <a:moveTo>
                  <a:pt x="2084070" y="2084070"/>
                </a:moveTo>
                <a:lnTo>
                  <a:pt x="2064774" y="2084070"/>
                </a:lnTo>
                <a:lnTo>
                  <a:pt x="2066045" y="2085339"/>
                </a:lnTo>
                <a:lnTo>
                  <a:pt x="2085340" y="2085339"/>
                </a:lnTo>
                <a:lnTo>
                  <a:pt x="2084070" y="2084070"/>
                </a:lnTo>
                <a:close/>
              </a:path>
              <a:path w="2343150" h="2343150">
                <a:moveTo>
                  <a:pt x="2080260" y="2080259"/>
                </a:moveTo>
                <a:lnTo>
                  <a:pt x="2060963" y="2080259"/>
                </a:lnTo>
                <a:lnTo>
                  <a:pt x="2063504" y="2082799"/>
                </a:lnTo>
                <a:lnTo>
                  <a:pt x="2082800" y="2082799"/>
                </a:lnTo>
                <a:lnTo>
                  <a:pt x="2080260" y="2080259"/>
                </a:lnTo>
                <a:close/>
              </a:path>
              <a:path w="2343150" h="2343150">
                <a:moveTo>
                  <a:pt x="2077720" y="2077719"/>
                </a:moveTo>
                <a:lnTo>
                  <a:pt x="2058422" y="2077719"/>
                </a:lnTo>
                <a:lnTo>
                  <a:pt x="2059692" y="2078989"/>
                </a:lnTo>
                <a:lnTo>
                  <a:pt x="2078990" y="2078989"/>
                </a:lnTo>
                <a:lnTo>
                  <a:pt x="2077720" y="2077719"/>
                </a:lnTo>
                <a:close/>
              </a:path>
              <a:path w="2343150" h="2343150">
                <a:moveTo>
                  <a:pt x="2073910" y="2073909"/>
                </a:moveTo>
                <a:lnTo>
                  <a:pt x="2054610" y="2073909"/>
                </a:lnTo>
                <a:lnTo>
                  <a:pt x="2057151" y="2076449"/>
                </a:lnTo>
                <a:lnTo>
                  <a:pt x="2076450" y="2076449"/>
                </a:lnTo>
                <a:lnTo>
                  <a:pt x="2073910" y="2073909"/>
                </a:lnTo>
                <a:close/>
              </a:path>
              <a:path w="2343150" h="2343150">
                <a:moveTo>
                  <a:pt x="2071370" y="2071369"/>
                </a:moveTo>
                <a:lnTo>
                  <a:pt x="2052069" y="2071369"/>
                </a:lnTo>
                <a:lnTo>
                  <a:pt x="2053339" y="2072639"/>
                </a:lnTo>
                <a:lnTo>
                  <a:pt x="2072640" y="2072639"/>
                </a:lnTo>
                <a:lnTo>
                  <a:pt x="2071370" y="2071369"/>
                </a:lnTo>
                <a:close/>
              </a:path>
              <a:path w="2343150" h="2343150">
                <a:moveTo>
                  <a:pt x="2067560" y="2067560"/>
                </a:moveTo>
                <a:lnTo>
                  <a:pt x="2048257" y="2067560"/>
                </a:lnTo>
                <a:lnTo>
                  <a:pt x="2050798" y="2070099"/>
                </a:lnTo>
                <a:lnTo>
                  <a:pt x="2070100" y="2070099"/>
                </a:lnTo>
                <a:lnTo>
                  <a:pt x="2067560" y="2067560"/>
                </a:lnTo>
                <a:close/>
              </a:path>
              <a:path w="2343150" h="2343150">
                <a:moveTo>
                  <a:pt x="2065020" y="2065019"/>
                </a:moveTo>
                <a:lnTo>
                  <a:pt x="2045716" y="2065019"/>
                </a:lnTo>
                <a:lnTo>
                  <a:pt x="2046987" y="2066289"/>
                </a:lnTo>
                <a:lnTo>
                  <a:pt x="2066290" y="2066289"/>
                </a:lnTo>
                <a:lnTo>
                  <a:pt x="2065020" y="2065019"/>
                </a:lnTo>
                <a:close/>
              </a:path>
              <a:path w="2343150" h="2343150">
                <a:moveTo>
                  <a:pt x="2061210" y="2061209"/>
                </a:moveTo>
                <a:lnTo>
                  <a:pt x="2041905" y="2061209"/>
                </a:lnTo>
                <a:lnTo>
                  <a:pt x="2044446" y="2063750"/>
                </a:lnTo>
                <a:lnTo>
                  <a:pt x="2063750" y="2063750"/>
                </a:lnTo>
                <a:lnTo>
                  <a:pt x="2061210" y="2061209"/>
                </a:lnTo>
                <a:close/>
              </a:path>
              <a:path w="2343150" h="2343150">
                <a:moveTo>
                  <a:pt x="2058670" y="2058669"/>
                </a:moveTo>
                <a:lnTo>
                  <a:pt x="2039363" y="2058669"/>
                </a:lnTo>
                <a:lnTo>
                  <a:pt x="2040634" y="2059939"/>
                </a:lnTo>
                <a:lnTo>
                  <a:pt x="2059940" y="2059939"/>
                </a:lnTo>
                <a:lnTo>
                  <a:pt x="2058670" y="2058669"/>
                </a:lnTo>
                <a:close/>
              </a:path>
              <a:path w="2343150" h="2343150">
                <a:moveTo>
                  <a:pt x="2054859" y="2054859"/>
                </a:moveTo>
                <a:lnTo>
                  <a:pt x="2035552" y="2054859"/>
                </a:lnTo>
                <a:lnTo>
                  <a:pt x="2038093" y="2057400"/>
                </a:lnTo>
                <a:lnTo>
                  <a:pt x="2057400" y="2057400"/>
                </a:lnTo>
                <a:lnTo>
                  <a:pt x="2054859" y="2054859"/>
                </a:lnTo>
                <a:close/>
              </a:path>
              <a:path w="2343150" h="2343150">
                <a:moveTo>
                  <a:pt x="2052320" y="2052320"/>
                </a:moveTo>
                <a:lnTo>
                  <a:pt x="2033011" y="2052320"/>
                </a:lnTo>
                <a:lnTo>
                  <a:pt x="2034281" y="2053589"/>
                </a:lnTo>
                <a:lnTo>
                  <a:pt x="2053590" y="2053589"/>
                </a:lnTo>
                <a:lnTo>
                  <a:pt x="2052320" y="2052320"/>
                </a:lnTo>
                <a:close/>
              </a:path>
              <a:path w="2343150" h="2343150">
                <a:moveTo>
                  <a:pt x="2045970" y="2045970"/>
                </a:moveTo>
                <a:lnTo>
                  <a:pt x="2026658" y="2045970"/>
                </a:lnTo>
                <a:lnTo>
                  <a:pt x="2031740" y="2051050"/>
                </a:lnTo>
                <a:lnTo>
                  <a:pt x="2051050" y="2051050"/>
                </a:lnTo>
                <a:lnTo>
                  <a:pt x="2045970" y="2045970"/>
                </a:lnTo>
                <a:close/>
              </a:path>
              <a:path w="2343150" h="2343150">
                <a:moveTo>
                  <a:pt x="2042160" y="2042159"/>
                </a:moveTo>
                <a:lnTo>
                  <a:pt x="2022846" y="2042159"/>
                </a:lnTo>
                <a:lnTo>
                  <a:pt x="2025387" y="2044700"/>
                </a:lnTo>
                <a:lnTo>
                  <a:pt x="2044700" y="2044700"/>
                </a:lnTo>
                <a:lnTo>
                  <a:pt x="2042160" y="2042159"/>
                </a:lnTo>
                <a:close/>
              </a:path>
              <a:path w="2343150" h="2343150">
                <a:moveTo>
                  <a:pt x="2039620" y="2039619"/>
                </a:moveTo>
                <a:lnTo>
                  <a:pt x="2020305" y="2039619"/>
                </a:lnTo>
                <a:lnTo>
                  <a:pt x="2021576" y="2040889"/>
                </a:lnTo>
                <a:lnTo>
                  <a:pt x="2040890" y="2040889"/>
                </a:lnTo>
                <a:lnTo>
                  <a:pt x="2039620" y="2039619"/>
                </a:lnTo>
                <a:close/>
              </a:path>
              <a:path w="2343150" h="2343150">
                <a:moveTo>
                  <a:pt x="2035810" y="2035809"/>
                </a:moveTo>
                <a:lnTo>
                  <a:pt x="2016494" y="2035809"/>
                </a:lnTo>
                <a:lnTo>
                  <a:pt x="2019035" y="2038350"/>
                </a:lnTo>
                <a:lnTo>
                  <a:pt x="2038350" y="2038350"/>
                </a:lnTo>
                <a:lnTo>
                  <a:pt x="2035810" y="2035809"/>
                </a:lnTo>
                <a:close/>
              </a:path>
              <a:path w="2343150" h="2343150">
                <a:moveTo>
                  <a:pt x="2033270" y="2033270"/>
                </a:moveTo>
                <a:lnTo>
                  <a:pt x="2013952" y="2033270"/>
                </a:lnTo>
                <a:lnTo>
                  <a:pt x="2015223" y="2034539"/>
                </a:lnTo>
                <a:lnTo>
                  <a:pt x="2034540" y="2034539"/>
                </a:lnTo>
                <a:lnTo>
                  <a:pt x="2033270" y="2033270"/>
                </a:lnTo>
                <a:close/>
              </a:path>
              <a:path w="2343150" h="2343150">
                <a:moveTo>
                  <a:pt x="2029460" y="2029459"/>
                </a:moveTo>
                <a:lnTo>
                  <a:pt x="2010141" y="2029459"/>
                </a:lnTo>
                <a:lnTo>
                  <a:pt x="2012682" y="2032000"/>
                </a:lnTo>
                <a:lnTo>
                  <a:pt x="2032000" y="2032000"/>
                </a:lnTo>
                <a:lnTo>
                  <a:pt x="2029460" y="2029459"/>
                </a:lnTo>
                <a:close/>
              </a:path>
              <a:path w="2343150" h="2343150">
                <a:moveTo>
                  <a:pt x="2026920" y="2026919"/>
                </a:moveTo>
                <a:lnTo>
                  <a:pt x="2007600" y="2026919"/>
                </a:lnTo>
                <a:lnTo>
                  <a:pt x="2008870" y="2028189"/>
                </a:lnTo>
                <a:lnTo>
                  <a:pt x="2028190" y="2028189"/>
                </a:lnTo>
                <a:lnTo>
                  <a:pt x="2026920" y="2026919"/>
                </a:lnTo>
                <a:close/>
              </a:path>
              <a:path w="2343150" h="2343150">
                <a:moveTo>
                  <a:pt x="2023110" y="2023109"/>
                </a:moveTo>
                <a:lnTo>
                  <a:pt x="2003788" y="2023109"/>
                </a:lnTo>
                <a:lnTo>
                  <a:pt x="2006329" y="2025650"/>
                </a:lnTo>
                <a:lnTo>
                  <a:pt x="2025650" y="2025650"/>
                </a:lnTo>
                <a:lnTo>
                  <a:pt x="2023110" y="2023109"/>
                </a:lnTo>
                <a:close/>
              </a:path>
              <a:path w="2343150" h="2343150">
                <a:moveTo>
                  <a:pt x="2020570" y="2020570"/>
                </a:moveTo>
                <a:lnTo>
                  <a:pt x="2001247" y="2020570"/>
                </a:lnTo>
                <a:lnTo>
                  <a:pt x="2002518" y="2021839"/>
                </a:lnTo>
                <a:lnTo>
                  <a:pt x="2021840" y="2021839"/>
                </a:lnTo>
                <a:lnTo>
                  <a:pt x="2020570" y="2020570"/>
                </a:lnTo>
                <a:close/>
              </a:path>
              <a:path w="2343150" h="2343150">
                <a:moveTo>
                  <a:pt x="2016760" y="2016759"/>
                </a:moveTo>
                <a:lnTo>
                  <a:pt x="1997435" y="2016759"/>
                </a:lnTo>
                <a:lnTo>
                  <a:pt x="1999976" y="2019300"/>
                </a:lnTo>
                <a:lnTo>
                  <a:pt x="2019300" y="2019300"/>
                </a:lnTo>
                <a:lnTo>
                  <a:pt x="2016760" y="2016759"/>
                </a:lnTo>
                <a:close/>
              </a:path>
              <a:path w="2343150" h="2343150">
                <a:moveTo>
                  <a:pt x="2014220" y="2014219"/>
                </a:moveTo>
                <a:lnTo>
                  <a:pt x="1994894" y="2014219"/>
                </a:lnTo>
                <a:lnTo>
                  <a:pt x="1996165" y="2015489"/>
                </a:lnTo>
                <a:lnTo>
                  <a:pt x="2015490" y="2015489"/>
                </a:lnTo>
                <a:lnTo>
                  <a:pt x="2014220" y="2014219"/>
                </a:lnTo>
                <a:close/>
              </a:path>
              <a:path w="2343150" h="2343150">
                <a:moveTo>
                  <a:pt x="2010410" y="2010409"/>
                </a:moveTo>
                <a:lnTo>
                  <a:pt x="1991083" y="2010409"/>
                </a:lnTo>
                <a:lnTo>
                  <a:pt x="1993624" y="2012950"/>
                </a:lnTo>
                <a:lnTo>
                  <a:pt x="2012950" y="2012950"/>
                </a:lnTo>
                <a:lnTo>
                  <a:pt x="2010410" y="2010409"/>
                </a:lnTo>
                <a:close/>
              </a:path>
              <a:path w="2343150" h="2343150">
                <a:moveTo>
                  <a:pt x="2007870" y="2007869"/>
                </a:moveTo>
                <a:lnTo>
                  <a:pt x="1988542" y="2007869"/>
                </a:lnTo>
                <a:lnTo>
                  <a:pt x="1989812" y="2009139"/>
                </a:lnTo>
                <a:lnTo>
                  <a:pt x="2009140" y="2009139"/>
                </a:lnTo>
                <a:lnTo>
                  <a:pt x="2007870" y="2007869"/>
                </a:lnTo>
                <a:close/>
              </a:path>
              <a:path w="2343150" h="2343150">
                <a:moveTo>
                  <a:pt x="2004060" y="2004060"/>
                </a:moveTo>
                <a:lnTo>
                  <a:pt x="1984730" y="2004060"/>
                </a:lnTo>
                <a:lnTo>
                  <a:pt x="1987271" y="2006600"/>
                </a:lnTo>
                <a:lnTo>
                  <a:pt x="2006600" y="2006600"/>
                </a:lnTo>
                <a:lnTo>
                  <a:pt x="2004060" y="2004060"/>
                </a:lnTo>
                <a:close/>
              </a:path>
              <a:path w="2343150" h="2343150">
                <a:moveTo>
                  <a:pt x="2001520" y="2001520"/>
                </a:moveTo>
                <a:lnTo>
                  <a:pt x="1982189" y="2001520"/>
                </a:lnTo>
                <a:lnTo>
                  <a:pt x="1983459" y="2002789"/>
                </a:lnTo>
                <a:lnTo>
                  <a:pt x="2002790" y="2002789"/>
                </a:lnTo>
                <a:lnTo>
                  <a:pt x="2001520" y="2001520"/>
                </a:lnTo>
                <a:close/>
              </a:path>
              <a:path w="2343150" h="2343150">
                <a:moveTo>
                  <a:pt x="1997710" y="1997709"/>
                </a:moveTo>
                <a:lnTo>
                  <a:pt x="1978377" y="1997709"/>
                </a:lnTo>
                <a:lnTo>
                  <a:pt x="1980918" y="2000250"/>
                </a:lnTo>
                <a:lnTo>
                  <a:pt x="2000250" y="2000250"/>
                </a:lnTo>
                <a:lnTo>
                  <a:pt x="1997710" y="1997709"/>
                </a:lnTo>
                <a:close/>
              </a:path>
              <a:path w="2343150" h="2343150">
                <a:moveTo>
                  <a:pt x="1995170" y="1995169"/>
                </a:moveTo>
                <a:lnTo>
                  <a:pt x="1975836" y="1995169"/>
                </a:lnTo>
                <a:lnTo>
                  <a:pt x="1977107" y="1996439"/>
                </a:lnTo>
                <a:lnTo>
                  <a:pt x="1996440" y="1996439"/>
                </a:lnTo>
                <a:lnTo>
                  <a:pt x="1995170" y="1995169"/>
                </a:lnTo>
                <a:close/>
              </a:path>
              <a:path w="2343150" h="2343150">
                <a:moveTo>
                  <a:pt x="1991360" y="1991359"/>
                </a:moveTo>
                <a:lnTo>
                  <a:pt x="1972024" y="1991359"/>
                </a:lnTo>
                <a:lnTo>
                  <a:pt x="1974566" y="1993900"/>
                </a:lnTo>
                <a:lnTo>
                  <a:pt x="1993900" y="1993900"/>
                </a:lnTo>
                <a:lnTo>
                  <a:pt x="1991360" y="1991359"/>
                </a:lnTo>
                <a:close/>
              </a:path>
              <a:path w="2343150" h="2343150">
                <a:moveTo>
                  <a:pt x="1988820" y="1988820"/>
                </a:moveTo>
                <a:lnTo>
                  <a:pt x="1969483" y="1988820"/>
                </a:lnTo>
                <a:lnTo>
                  <a:pt x="1970754" y="1990089"/>
                </a:lnTo>
                <a:lnTo>
                  <a:pt x="1990090" y="1990089"/>
                </a:lnTo>
                <a:lnTo>
                  <a:pt x="1988820" y="1988820"/>
                </a:lnTo>
                <a:close/>
              </a:path>
              <a:path w="2343150" h="2343150">
                <a:moveTo>
                  <a:pt x="1982470" y="1982469"/>
                </a:moveTo>
                <a:lnTo>
                  <a:pt x="1963131" y="1982469"/>
                </a:lnTo>
                <a:lnTo>
                  <a:pt x="1968213" y="1987550"/>
                </a:lnTo>
                <a:lnTo>
                  <a:pt x="1987550" y="1987550"/>
                </a:lnTo>
                <a:lnTo>
                  <a:pt x="1982470" y="1982469"/>
                </a:lnTo>
                <a:close/>
              </a:path>
              <a:path w="2343150" h="2343150">
                <a:moveTo>
                  <a:pt x="1976120" y="1976119"/>
                </a:moveTo>
                <a:lnTo>
                  <a:pt x="1956778" y="1976119"/>
                </a:lnTo>
                <a:lnTo>
                  <a:pt x="1961860" y="1981200"/>
                </a:lnTo>
                <a:lnTo>
                  <a:pt x="1981200" y="1981200"/>
                </a:lnTo>
                <a:lnTo>
                  <a:pt x="1976120" y="1976119"/>
                </a:lnTo>
                <a:close/>
              </a:path>
              <a:path w="2343150" h="2343150">
                <a:moveTo>
                  <a:pt x="1969770" y="1969770"/>
                </a:moveTo>
                <a:lnTo>
                  <a:pt x="1950425" y="1969770"/>
                </a:lnTo>
                <a:lnTo>
                  <a:pt x="1955507" y="1974850"/>
                </a:lnTo>
                <a:lnTo>
                  <a:pt x="1974850" y="1974850"/>
                </a:lnTo>
                <a:lnTo>
                  <a:pt x="1969770" y="1969770"/>
                </a:lnTo>
                <a:close/>
              </a:path>
              <a:path w="2343150" h="2343150">
                <a:moveTo>
                  <a:pt x="1963420" y="1963419"/>
                </a:moveTo>
                <a:lnTo>
                  <a:pt x="1944072" y="1963419"/>
                </a:lnTo>
                <a:lnTo>
                  <a:pt x="1949155" y="1968499"/>
                </a:lnTo>
                <a:lnTo>
                  <a:pt x="1968500" y="1968499"/>
                </a:lnTo>
                <a:lnTo>
                  <a:pt x="1963420" y="1963419"/>
                </a:lnTo>
                <a:close/>
              </a:path>
              <a:path w="2343150" h="2343150">
                <a:moveTo>
                  <a:pt x="1957070" y="1957069"/>
                </a:moveTo>
                <a:lnTo>
                  <a:pt x="1937720" y="1957069"/>
                </a:lnTo>
                <a:lnTo>
                  <a:pt x="1942802" y="1962150"/>
                </a:lnTo>
                <a:lnTo>
                  <a:pt x="1962150" y="1962150"/>
                </a:lnTo>
                <a:lnTo>
                  <a:pt x="1957070" y="1957069"/>
                </a:lnTo>
                <a:close/>
              </a:path>
              <a:path w="2343150" h="2343150">
                <a:moveTo>
                  <a:pt x="1950720" y="1950719"/>
                </a:moveTo>
                <a:lnTo>
                  <a:pt x="1931367" y="1950719"/>
                </a:lnTo>
                <a:lnTo>
                  <a:pt x="1936449" y="1955800"/>
                </a:lnTo>
                <a:lnTo>
                  <a:pt x="1955800" y="1955800"/>
                </a:lnTo>
                <a:lnTo>
                  <a:pt x="1950720" y="1950719"/>
                </a:lnTo>
                <a:close/>
              </a:path>
              <a:path w="2343150" h="2343150">
                <a:moveTo>
                  <a:pt x="1944370" y="1944369"/>
                </a:moveTo>
                <a:lnTo>
                  <a:pt x="1925014" y="1944369"/>
                </a:lnTo>
                <a:lnTo>
                  <a:pt x="1930096" y="1949450"/>
                </a:lnTo>
                <a:lnTo>
                  <a:pt x="1949450" y="1949450"/>
                </a:lnTo>
                <a:lnTo>
                  <a:pt x="1944370" y="1944369"/>
                </a:lnTo>
                <a:close/>
              </a:path>
              <a:path w="2343150" h="2343150">
                <a:moveTo>
                  <a:pt x="1939290" y="1939289"/>
                </a:moveTo>
                <a:lnTo>
                  <a:pt x="1919932" y="1939289"/>
                </a:lnTo>
                <a:lnTo>
                  <a:pt x="1923744" y="1943099"/>
                </a:lnTo>
                <a:lnTo>
                  <a:pt x="1943100" y="1943099"/>
                </a:lnTo>
                <a:lnTo>
                  <a:pt x="1939290" y="1939289"/>
                </a:lnTo>
                <a:close/>
              </a:path>
              <a:path w="2343150" h="2343150">
                <a:moveTo>
                  <a:pt x="1932940" y="1932939"/>
                </a:moveTo>
                <a:lnTo>
                  <a:pt x="1913579" y="1932939"/>
                </a:lnTo>
                <a:lnTo>
                  <a:pt x="1918661" y="1938020"/>
                </a:lnTo>
                <a:lnTo>
                  <a:pt x="1938020" y="1938020"/>
                </a:lnTo>
                <a:lnTo>
                  <a:pt x="1932940" y="1932939"/>
                </a:lnTo>
                <a:close/>
              </a:path>
              <a:path w="2343150" h="2343150">
                <a:moveTo>
                  <a:pt x="1926590" y="1926589"/>
                </a:moveTo>
                <a:lnTo>
                  <a:pt x="1907227" y="1926589"/>
                </a:lnTo>
                <a:lnTo>
                  <a:pt x="1912309" y="1931669"/>
                </a:lnTo>
                <a:lnTo>
                  <a:pt x="1931670" y="1931669"/>
                </a:lnTo>
                <a:lnTo>
                  <a:pt x="1926590" y="1926589"/>
                </a:lnTo>
                <a:close/>
              </a:path>
              <a:path w="2343150" h="2343150">
                <a:moveTo>
                  <a:pt x="1920240" y="1920239"/>
                </a:moveTo>
                <a:lnTo>
                  <a:pt x="1900874" y="1920239"/>
                </a:lnTo>
                <a:lnTo>
                  <a:pt x="1905956" y="1925320"/>
                </a:lnTo>
                <a:lnTo>
                  <a:pt x="1925320" y="1925320"/>
                </a:lnTo>
                <a:lnTo>
                  <a:pt x="1920240" y="1920239"/>
                </a:lnTo>
                <a:close/>
              </a:path>
              <a:path w="2343150" h="2343150">
                <a:moveTo>
                  <a:pt x="1913890" y="1913889"/>
                </a:moveTo>
                <a:lnTo>
                  <a:pt x="1894521" y="1913889"/>
                </a:lnTo>
                <a:lnTo>
                  <a:pt x="1899603" y="1918969"/>
                </a:lnTo>
                <a:lnTo>
                  <a:pt x="1918970" y="1918969"/>
                </a:lnTo>
                <a:lnTo>
                  <a:pt x="1913890" y="1913889"/>
                </a:lnTo>
                <a:close/>
              </a:path>
              <a:path w="2343150" h="2343150">
                <a:moveTo>
                  <a:pt x="1907540" y="1907540"/>
                </a:moveTo>
                <a:lnTo>
                  <a:pt x="1888168" y="1907540"/>
                </a:lnTo>
                <a:lnTo>
                  <a:pt x="1893250" y="1912619"/>
                </a:lnTo>
                <a:lnTo>
                  <a:pt x="1912620" y="1912619"/>
                </a:lnTo>
                <a:lnTo>
                  <a:pt x="1907540" y="1907540"/>
                </a:lnTo>
                <a:close/>
              </a:path>
              <a:path w="2343150" h="2343150">
                <a:moveTo>
                  <a:pt x="1901190" y="1901189"/>
                </a:moveTo>
                <a:lnTo>
                  <a:pt x="1881816" y="1901189"/>
                </a:lnTo>
                <a:lnTo>
                  <a:pt x="1886898" y="1906270"/>
                </a:lnTo>
                <a:lnTo>
                  <a:pt x="1906270" y="1906270"/>
                </a:lnTo>
                <a:lnTo>
                  <a:pt x="1901190" y="1901189"/>
                </a:lnTo>
                <a:close/>
              </a:path>
              <a:path w="2343150" h="2343150">
                <a:moveTo>
                  <a:pt x="1894840" y="1894839"/>
                </a:moveTo>
                <a:lnTo>
                  <a:pt x="1875463" y="1894839"/>
                </a:lnTo>
                <a:lnTo>
                  <a:pt x="1880545" y="1899919"/>
                </a:lnTo>
                <a:lnTo>
                  <a:pt x="1899920" y="1899919"/>
                </a:lnTo>
                <a:lnTo>
                  <a:pt x="1894840" y="1894839"/>
                </a:lnTo>
                <a:close/>
              </a:path>
              <a:path w="2343150" h="2343150">
                <a:moveTo>
                  <a:pt x="1888489" y="1888489"/>
                </a:moveTo>
                <a:lnTo>
                  <a:pt x="1869110" y="1888489"/>
                </a:lnTo>
                <a:lnTo>
                  <a:pt x="1874192" y="1893570"/>
                </a:lnTo>
                <a:lnTo>
                  <a:pt x="1893570" y="1893570"/>
                </a:lnTo>
                <a:lnTo>
                  <a:pt x="1888489" y="1888489"/>
                </a:lnTo>
                <a:close/>
              </a:path>
              <a:path w="2343150" h="2343150">
                <a:moveTo>
                  <a:pt x="1882140" y="1882139"/>
                </a:moveTo>
                <a:lnTo>
                  <a:pt x="1862757" y="1882139"/>
                </a:lnTo>
                <a:lnTo>
                  <a:pt x="1867840" y="1887219"/>
                </a:lnTo>
                <a:lnTo>
                  <a:pt x="1887220" y="1887219"/>
                </a:lnTo>
                <a:lnTo>
                  <a:pt x="1882140" y="1882139"/>
                </a:lnTo>
                <a:close/>
              </a:path>
              <a:path w="2343150" h="2343150">
                <a:moveTo>
                  <a:pt x="1875790" y="1875790"/>
                </a:moveTo>
                <a:lnTo>
                  <a:pt x="1856405" y="1875790"/>
                </a:lnTo>
                <a:lnTo>
                  <a:pt x="1861487" y="1880870"/>
                </a:lnTo>
                <a:lnTo>
                  <a:pt x="1880870" y="1880870"/>
                </a:lnTo>
                <a:lnTo>
                  <a:pt x="1875790" y="1875790"/>
                </a:lnTo>
                <a:close/>
              </a:path>
              <a:path w="2343150" h="2343150">
                <a:moveTo>
                  <a:pt x="1869440" y="1869439"/>
                </a:moveTo>
                <a:lnTo>
                  <a:pt x="1850052" y="1869439"/>
                </a:lnTo>
                <a:lnTo>
                  <a:pt x="1855134" y="1874520"/>
                </a:lnTo>
                <a:lnTo>
                  <a:pt x="1874520" y="1874520"/>
                </a:lnTo>
                <a:lnTo>
                  <a:pt x="1869440" y="1869439"/>
                </a:lnTo>
                <a:close/>
              </a:path>
              <a:path w="2343150" h="2343150">
                <a:moveTo>
                  <a:pt x="1863090" y="1863089"/>
                </a:moveTo>
                <a:lnTo>
                  <a:pt x="1843699" y="1863089"/>
                </a:lnTo>
                <a:lnTo>
                  <a:pt x="1848781" y="1868169"/>
                </a:lnTo>
                <a:lnTo>
                  <a:pt x="1868170" y="1868169"/>
                </a:lnTo>
                <a:lnTo>
                  <a:pt x="1863090" y="1863089"/>
                </a:lnTo>
                <a:close/>
              </a:path>
              <a:path w="2343150" h="2343150">
                <a:moveTo>
                  <a:pt x="1856740" y="1856739"/>
                </a:moveTo>
                <a:lnTo>
                  <a:pt x="1837346" y="1856739"/>
                </a:lnTo>
                <a:lnTo>
                  <a:pt x="1842429" y="1861819"/>
                </a:lnTo>
                <a:lnTo>
                  <a:pt x="1861820" y="1861819"/>
                </a:lnTo>
                <a:lnTo>
                  <a:pt x="1856740" y="1856739"/>
                </a:lnTo>
                <a:close/>
              </a:path>
              <a:path w="2343150" h="2343150">
                <a:moveTo>
                  <a:pt x="1850390" y="1850389"/>
                </a:moveTo>
                <a:lnTo>
                  <a:pt x="1830994" y="1850389"/>
                </a:lnTo>
                <a:lnTo>
                  <a:pt x="1836076" y="1855469"/>
                </a:lnTo>
                <a:lnTo>
                  <a:pt x="1855470" y="1855469"/>
                </a:lnTo>
                <a:lnTo>
                  <a:pt x="1850390" y="1850389"/>
                </a:lnTo>
                <a:close/>
              </a:path>
              <a:path w="2343150" h="2343150">
                <a:moveTo>
                  <a:pt x="1844040" y="1844039"/>
                </a:moveTo>
                <a:lnTo>
                  <a:pt x="1824641" y="1844039"/>
                </a:lnTo>
                <a:lnTo>
                  <a:pt x="1829723" y="1849119"/>
                </a:lnTo>
                <a:lnTo>
                  <a:pt x="1849120" y="1849119"/>
                </a:lnTo>
                <a:lnTo>
                  <a:pt x="1844040" y="1844039"/>
                </a:lnTo>
                <a:close/>
              </a:path>
              <a:path w="2343150" h="2343150">
                <a:moveTo>
                  <a:pt x="1837690" y="1837689"/>
                </a:moveTo>
                <a:lnTo>
                  <a:pt x="1818288" y="1837689"/>
                </a:lnTo>
                <a:lnTo>
                  <a:pt x="1823370" y="1842770"/>
                </a:lnTo>
                <a:lnTo>
                  <a:pt x="1842770" y="1842770"/>
                </a:lnTo>
                <a:lnTo>
                  <a:pt x="1837690" y="1837689"/>
                </a:lnTo>
                <a:close/>
              </a:path>
              <a:path w="2343150" h="2343150">
                <a:moveTo>
                  <a:pt x="1831340" y="1831339"/>
                </a:moveTo>
                <a:lnTo>
                  <a:pt x="1811935" y="1831339"/>
                </a:lnTo>
                <a:lnTo>
                  <a:pt x="1817018" y="1836420"/>
                </a:lnTo>
                <a:lnTo>
                  <a:pt x="1836420" y="1836420"/>
                </a:lnTo>
                <a:lnTo>
                  <a:pt x="1831340" y="1831339"/>
                </a:lnTo>
                <a:close/>
              </a:path>
              <a:path w="2343150" h="2343150">
                <a:moveTo>
                  <a:pt x="1824990" y="1824989"/>
                </a:moveTo>
                <a:lnTo>
                  <a:pt x="1805583" y="1824989"/>
                </a:lnTo>
                <a:lnTo>
                  <a:pt x="1810665" y="1830070"/>
                </a:lnTo>
                <a:lnTo>
                  <a:pt x="1830070" y="1830070"/>
                </a:lnTo>
                <a:lnTo>
                  <a:pt x="1824990" y="1824989"/>
                </a:lnTo>
                <a:close/>
              </a:path>
              <a:path w="2343150" h="2343150">
                <a:moveTo>
                  <a:pt x="1818640" y="1818639"/>
                </a:moveTo>
                <a:lnTo>
                  <a:pt x="1799230" y="1818639"/>
                </a:lnTo>
                <a:lnTo>
                  <a:pt x="1804312" y="1823719"/>
                </a:lnTo>
                <a:lnTo>
                  <a:pt x="1823720" y="1823719"/>
                </a:lnTo>
                <a:lnTo>
                  <a:pt x="1818640" y="1818639"/>
                </a:lnTo>
                <a:close/>
              </a:path>
              <a:path w="2343150" h="2343150">
                <a:moveTo>
                  <a:pt x="1812290" y="1812289"/>
                </a:moveTo>
                <a:lnTo>
                  <a:pt x="1792877" y="1812289"/>
                </a:lnTo>
                <a:lnTo>
                  <a:pt x="1797959" y="1817370"/>
                </a:lnTo>
                <a:lnTo>
                  <a:pt x="1817370" y="1817370"/>
                </a:lnTo>
                <a:lnTo>
                  <a:pt x="1812290" y="1812289"/>
                </a:lnTo>
                <a:close/>
              </a:path>
              <a:path w="2343150" h="2343150">
                <a:moveTo>
                  <a:pt x="1805940" y="1805939"/>
                </a:moveTo>
                <a:lnTo>
                  <a:pt x="1786525" y="1805939"/>
                </a:lnTo>
                <a:lnTo>
                  <a:pt x="1791607" y="1811019"/>
                </a:lnTo>
                <a:lnTo>
                  <a:pt x="1811020" y="1811019"/>
                </a:lnTo>
                <a:lnTo>
                  <a:pt x="1805940" y="1805939"/>
                </a:lnTo>
                <a:close/>
              </a:path>
              <a:path w="2343150" h="2343150">
                <a:moveTo>
                  <a:pt x="1799590" y="1799589"/>
                </a:moveTo>
                <a:lnTo>
                  <a:pt x="1780172" y="1799589"/>
                </a:lnTo>
                <a:lnTo>
                  <a:pt x="1785254" y="1804669"/>
                </a:lnTo>
                <a:lnTo>
                  <a:pt x="1804670" y="1804669"/>
                </a:lnTo>
                <a:lnTo>
                  <a:pt x="1799590" y="1799589"/>
                </a:lnTo>
                <a:close/>
              </a:path>
              <a:path w="2343150" h="2343150">
                <a:moveTo>
                  <a:pt x="1793240" y="1793239"/>
                </a:moveTo>
                <a:lnTo>
                  <a:pt x="1773819" y="1793239"/>
                </a:lnTo>
                <a:lnTo>
                  <a:pt x="1778901" y="1798320"/>
                </a:lnTo>
                <a:lnTo>
                  <a:pt x="1798320" y="1798320"/>
                </a:lnTo>
                <a:lnTo>
                  <a:pt x="1793240" y="1793239"/>
                </a:lnTo>
                <a:close/>
              </a:path>
              <a:path w="2343150" h="2343150">
                <a:moveTo>
                  <a:pt x="1786890" y="1786889"/>
                </a:moveTo>
                <a:lnTo>
                  <a:pt x="1767466" y="1786889"/>
                </a:lnTo>
                <a:lnTo>
                  <a:pt x="1772549" y="1791970"/>
                </a:lnTo>
                <a:lnTo>
                  <a:pt x="1791970" y="1791970"/>
                </a:lnTo>
                <a:lnTo>
                  <a:pt x="1786890" y="1786889"/>
                </a:lnTo>
                <a:close/>
              </a:path>
              <a:path w="2343150" h="2343150">
                <a:moveTo>
                  <a:pt x="1780540" y="1780539"/>
                </a:moveTo>
                <a:lnTo>
                  <a:pt x="1761114" y="1780539"/>
                </a:lnTo>
                <a:lnTo>
                  <a:pt x="1766196" y="1785619"/>
                </a:lnTo>
                <a:lnTo>
                  <a:pt x="1785620" y="1785619"/>
                </a:lnTo>
                <a:lnTo>
                  <a:pt x="1780540" y="1780539"/>
                </a:lnTo>
                <a:close/>
              </a:path>
              <a:path w="2343150" h="2343150">
                <a:moveTo>
                  <a:pt x="1774190" y="1774189"/>
                </a:moveTo>
                <a:lnTo>
                  <a:pt x="1754761" y="1774189"/>
                </a:lnTo>
                <a:lnTo>
                  <a:pt x="1759843" y="1779270"/>
                </a:lnTo>
                <a:lnTo>
                  <a:pt x="1779270" y="1779270"/>
                </a:lnTo>
                <a:lnTo>
                  <a:pt x="1774190" y="1774189"/>
                </a:lnTo>
                <a:close/>
              </a:path>
              <a:path w="2343150" h="2343150">
                <a:moveTo>
                  <a:pt x="1767840" y="1767839"/>
                </a:moveTo>
                <a:lnTo>
                  <a:pt x="1748408" y="1767839"/>
                </a:lnTo>
                <a:lnTo>
                  <a:pt x="1753490" y="1772919"/>
                </a:lnTo>
                <a:lnTo>
                  <a:pt x="1772920" y="1772919"/>
                </a:lnTo>
                <a:lnTo>
                  <a:pt x="1767840" y="1767839"/>
                </a:lnTo>
                <a:close/>
              </a:path>
              <a:path w="2343150" h="2343150">
                <a:moveTo>
                  <a:pt x="1761490" y="1761489"/>
                </a:moveTo>
                <a:lnTo>
                  <a:pt x="1742055" y="1761489"/>
                </a:lnTo>
                <a:lnTo>
                  <a:pt x="1747138" y="1766570"/>
                </a:lnTo>
                <a:lnTo>
                  <a:pt x="1766570" y="1766570"/>
                </a:lnTo>
                <a:lnTo>
                  <a:pt x="1761490" y="1761489"/>
                </a:lnTo>
                <a:close/>
              </a:path>
              <a:path w="2343150" h="2343150">
                <a:moveTo>
                  <a:pt x="1755140" y="1755139"/>
                </a:moveTo>
                <a:lnTo>
                  <a:pt x="1735703" y="1755139"/>
                </a:lnTo>
                <a:lnTo>
                  <a:pt x="1740785" y="1760220"/>
                </a:lnTo>
                <a:lnTo>
                  <a:pt x="1760220" y="1760220"/>
                </a:lnTo>
                <a:lnTo>
                  <a:pt x="1755140" y="1755139"/>
                </a:lnTo>
                <a:close/>
              </a:path>
              <a:path w="2343150" h="2343150">
                <a:moveTo>
                  <a:pt x="1748790" y="1748789"/>
                </a:moveTo>
                <a:lnTo>
                  <a:pt x="1729350" y="1748789"/>
                </a:lnTo>
                <a:lnTo>
                  <a:pt x="1734432" y="1753870"/>
                </a:lnTo>
                <a:lnTo>
                  <a:pt x="1753870" y="1753870"/>
                </a:lnTo>
                <a:lnTo>
                  <a:pt x="1748790" y="1748789"/>
                </a:lnTo>
                <a:close/>
              </a:path>
              <a:path w="2343150" h="2343150">
                <a:moveTo>
                  <a:pt x="1742440" y="1742439"/>
                </a:moveTo>
                <a:lnTo>
                  <a:pt x="1722997" y="1742439"/>
                </a:lnTo>
                <a:lnTo>
                  <a:pt x="1728079" y="1747520"/>
                </a:lnTo>
                <a:lnTo>
                  <a:pt x="1747520" y="1747520"/>
                </a:lnTo>
                <a:lnTo>
                  <a:pt x="1742440" y="1742439"/>
                </a:lnTo>
                <a:close/>
              </a:path>
              <a:path w="2343150" h="2343150">
                <a:moveTo>
                  <a:pt x="1534160" y="1534159"/>
                </a:moveTo>
                <a:lnTo>
                  <a:pt x="1514627" y="1534159"/>
                </a:lnTo>
                <a:lnTo>
                  <a:pt x="1721727" y="1741170"/>
                </a:lnTo>
                <a:lnTo>
                  <a:pt x="1741170" y="1741170"/>
                </a:lnTo>
                <a:lnTo>
                  <a:pt x="1534160" y="153415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0" y="4529954"/>
            <a:ext cx="2324100" cy="2323465"/>
          </a:xfrm>
          <a:custGeom>
            <a:avLst/>
            <a:gdLst/>
            <a:ahLst/>
            <a:cxnLst/>
            <a:rect l="l" t="t" r="r" b="b"/>
            <a:pathLst>
              <a:path w="2324100" h="2323465">
                <a:moveTo>
                  <a:pt x="0" y="0"/>
                </a:moveTo>
                <a:lnTo>
                  <a:pt x="0" y="6485"/>
                </a:lnTo>
                <a:lnTo>
                  <a:pt x="6488" y="6485"/>
                </a:lnTo>
                <a:lnTo>
                  <a:pt x="0" y="0"/>
                </a:lnTo>
                <a:close/>
              </a:path>
              <a:path w="2324100" h="2323465">
                <a:moveTo>
                  <a:pt x="6488" y="6485"/>
                </a:moveTo>
                <a:lnTo>
                  <a:pt x="0" y="6485"/>
                </a:lnTo>
                <a:lnTo>
                  <a:pt x="0" y="12835"/>
                </a:lnTo>
                <a:lnTo>
                  <a:pt x="12841" y="12835"/>
                </a:lnTo>
                <a:lnTo>
                  <a:pt x="6488" y="6485"/>
                </a:lnTo>
                <a:close/>
              </a:path>
              <a:path w="2324100" h="2323465">
                <a:moveTo>
                  <a:pt x="12841" y="12835"/>
                </a:moveTo>
                <a:lnTo>
                  <a:pt x="0" y="12835"/>
                </a:lnTo>
                <a:lnTo>
                  <a:pt x="0" y="18055"/>
                </a:lnTo>
                <a:lnTo>
                  <a:pt x="7477" y="25535"/>
                </a:lnTo>
                <a:lnTo>
                  <a:pt x="25546" y="25535"/>
                </a:lnTo>
                <a:lnTo>
                  <a:pt x="12841" y="12835"/>
                </a:lnTo>
                <a:close/>
              </a:path>
              <a:path w="2324100" h="2323465">
                <a:moveTo>
                  <a:pt x="25546" y="25535"/>
                </a:moveTo>
                <a:lnTo>
                  <a:pt x="7477" y="25535"/>
                </a:lnTo>
                <a:lnTo>
                  <a:pt x="20171" y="38235"/>
                </a:lnTo>
                <a:lnTo>
                  <a:pt x="38252" y="38235"/>
                </a:lnTo>
                <a:lnTo>
                  <a:pt x="25546" y="25535"/>
                </a:lnTo>
                <a:close/>
              </a:path>
              <a:path w="2324100" h="2323465">
                <a:moveTo>
                  <a:pt x="38252" y="38235"/>
                </a:moveTo>
                <a:lnTo>
                  <a:pt x="20171" y="38235"/>
                </a:lnTo>
                <a:lnTo>
                  <a:pt x="26519" y="44585"/>
                </a:lnTo>
                <a:lnTo>
                  <a:pt x="44604" y="44585"/>
                </a:lnTo>
                <a:lnTo>
                  <a:pt x="38252" y="38235"/>
                </a:lnTo>
                <a:close/>
              </a:path>
              <a:path w="2324100" h="2323465">
                <a:moveTo>
                  <a:pt x="44604" y="44585"/>
                </a:moveTo>
                <a:lnTo>
                  <a:pt x="26519" y="44585"/>
                </a:lnTo>
                <a:lnTo>
                  <a:pt x="32866" y="50935"/>
                </a:lnTo>
                <a:lnTo>
                  <a:pt x="50957" y="50935"/>
                </a:lnTo>
                <a:lnTo>
                  <a:pt x="44604" y="44585"/>
                </a:lnTo>
                <a:close/>
              </a:path>
              <a:path w="2324100" h="2323465">
                <a:moveTo>
                  <a:pt x="50957" y="50935"/>
                </a:moveTo>
                <a:lnTo>
                  <a:pt x="32866" y="50935"/>
                </a:lnTo>
                <a:lnTo>
                  <a:pt x="39213" y="57285"/>
                </a:lnTo>
                <a:lnTo>
                  <a:pt x="57310" y="57285"/>
                </a:lnTo>
                <a:lnTo>
                  <a:pt x="50957" y="50935"/>
                </a:lnTo>
                <a:close/>
              </a:path>
              <a:path w="2324100" h="2323465">
                <a:moveTo>
                  <a:pt x="57310" y="57285"/>
                </a:moveTo>
                <a:lnTo>
                  <a:pt x="39213" y="57285"/>
                </a:lnTo>
                <a:lnTo>
                  <a:pt x="45560" y="63635"/>
                </a:lnTo>
                <a:lnTo>
                  <a:pt x="63663" y="63635"/>
                </a:lnTo>
                <a:lnTo>
                  <a:pt x="57310" y="57285"/>
                </a:lnTo>
                <a:close/>
              </a:path>
              <a:path w="2324100" h="2323465">
                <a:moveTo>
                  <a:pt x="63663" y="63635"/>
                </a:moveTo>
                <a:lnTo>
                  <a:pt x="45560" y="63635"/>
                </a:lnTo>
                <a:lnTo>
                  <a:pt x="51908" y="69985"/>
                </a:lnTo>
                <a:lnTo>
                  <a:pt x="70015" y="69985"/>
                </a:lnTo>
                <a:lnTo>
                  <a:pt x="63663" y="63635"/>
                </a:lnTo>
                <a:close/>
              </a:path>
              <a:path w="2324100" h="2323465">
                <a:moveTo>
                  <a:pt x="70015" y="69985"/>
                </a:moveTo>
                <a:lnTo>
                  <a:pt x="51908" y="69985"/>
                </a:lnTo>
                <a:lnTo>
                  <a:pt x="58255" y="76335"/>
                </a:lnTo>
                <a:lnTo>
                  <a:pt x="76368" y="76335"/>
                </a:lnTo>
                <a:lnTo>
                  <a:pt x="70015" y="69985"/>
                </a:lnTo>
                <a:close/>
              </a:path>
              <a:path w="2324100" h="2323465">
                <a:moveTo>
                  <a:pt x="76368" y="76335"/>
                </a:moveTo>
                <a:lnTo>
                  <a:pt x="58255" y="76335"/>
                </a:lnTo>
                <a:lnTo>
                  <a:pt x="64602" y="82685"/>
                </a:lnTo>
                <a:lnTo>
                  <a:pt x="82721" y="82685"/>
                </a:lnTo>
                <a:lnTo>
                  <a:pt x="76368" y="76335"/>
                </a:lnTo>
                <a:close/>
              </a:path>
              <a:path w="2324100" h="2323465">
                <a:moveTo>
                  <a:pt x="82721" y="82685"/>
                </a:moveTo>
                <a:lnTo>
                  <a:pt x="64602" y="82685"/>
                </a:lnTo>
                <a:lnTo>
                  <a:pt x="70949" y="89035"/>
                </a:lnTo>
                <a:lnTo>
                  <a:pt x="89074" y="89035"/>
                </a:lnTo>
                <a:lnTo>
                  <a:pt x="82721" y="82685"/>
                </a:lnTo>
                <a:close/>
              </a:path>
              <a:path w="2324100" h="2323465">
                <a:moveTo>
                  <a:pt x="89074" y="89035"/>
                </a:moveTo>
                <a:lnTo>
                  <a:pt x="70949" y="89035"/>
                </a:lnTo>
                <a:lnTo>
                  <a:pt x="77297" y="95385"/>
                </a:lnTo>
                <a:lnTo>
                  <a:pt x="95426" y="95385"/>
                </a:lnTo>
                <a:lnTo>
                  <a:pt x="89074" y="89035"/>
                </a:lnTo>
                <a:close/>
              </a:path>
              <a:path w="2324100" h="2323465">
                <a:moveTo>
                  <a:pt x="95426" y="95385"/>
                </a:moveTo>
                <a:lnTo>
                  <a:pt x="77297" y="95385"/>
                </a:lnTo>
                <a:lnTo>
                  <a:pt x="83644" y="101735"/>
                </a:lnTo>
                <a:lnTo>
                  <a:pt x="101779" y="101735"/>
                </a:lnTo>
                <a:lnTo>
                  <a:pt x="95426" y="95385"/>
                </a:lnTo>
                <a:close/>
              </a:path>
              <a:path w="2324100" h="2323465">
                <a:moveTo>
                  <a:pt x="101779" y="101735"/>
                </a:moveTo>
                <a:lnTo>
                  <a:pt x="83644" y="101735"/>
                </a:lnTo>
                <a:lnTo>
                  <a:pt x="89991" y="108085"/>
                </a:lnTo>
                <a:lnTo>
                  <a:pt x="108132" y="108085"/>
                </a:lnTo>
                <a:lnTo>
                  <a:pt x="101779" y="101735"/>
                </a:lnTo>
                <a:close/>
              </a:path>
              <a:path w="2324100" h="2323465">
                <a:moveTo>
                  <a:pt x="108132" y="108085"/>
                </a:moveTo>
                <a:lnTo>
                  <a:pt x="89991" y="108085"/>
                </a:lnTo>
                <a:lnTo>
                  <a:pt x="96338" y="114435"/>
                </a:lnTo>
                <a:lnTo>
                  <a:pt x="114484" y="114435"/>
                </a:lnTo>
                <a:lnTo>
                  <a:pt x="108132" y="108085"/>
                </a:lnTo>
                <a:close/>
              </a:path>
              <a:path w="2324100" h="2323465">
                <a:moveTo>
                  <a:pt x="114484" y="114435"/>
                </a:moveTo>
                <a:lnTo>
                  <a:pt x="96338" y="114435"/>
                </a:lnTo>
                <a:lnTo>
                  <a:pt x="102686" y="120785"/>
                </a:lnTo>
                <a:lnTo>
                  <a:pt x="120837" y="120785"/>
                </a:lnTo>
                <a:lnTo>
                  <a:pt x="114484" y="114435"/>
                </a:lnTo>
                <a:close/>
              </a:path>
              <a:path w="2324100" h="2323465">
                <a:moveTo>
                  <a:pt x="120837" y="120785"/>
                </a:moveTo>
                <a:lnTo>
                  <a:pt x="102686" y="120785"/>
                </a:lnTo>
                <a:lnTo>
                  <a:pt x="109033" y="127135"/>
                </a:lnTo>
                <a:lnTo>
                  <a:pt x="127190" y="127135"/>
                </a:lnTo>
                <a:lnTo>
                  <a:pt x="120837" y="120785"/>
                </a:lnTo>
                <a:close/>
              </a:path>
              <a:path w="2324100" h="2323465">
                <a:moveTo>
                  <a:pt x="127190" y="127135"/>
                </a:moveTo>
                <a:lnTo>
                  <a:pt x="109033" y="127135"/>
                </a:lnTo>
                <a:lnTo>
                  <a:pt x="115380" y="133485"/>
                </a:lnTo>
                <a:lnTo>
                  <a:pt x="133543" y="133485"/>
                </a:lnTo>
                <a:lnTo>
                  <a:pt x="127190" y="127135"/>
                </a:lnTo>
                <a:close/>
              </a:path>
              <a:path w="2324100" h="2323465">
                <a:moveTo>
                  <a:pt x="133543" y="133485"/>
                </a:moveTo>
                <a:lnTo>
                  <a:pt x="115380" y="133485"/>
                </a:lnTo>
                <a:lnTo>
                  <a:pt x="121728" y="139835"/>
                </a:lnTo>
                <a:lnTo>
                  <a:pt x="139895" y="139835"/>
                </a:lnTo>
                <a:lnTo>
                  <a:pt x="133543" y="133485"/>
                </a:lnTo>
                <a:close/>
              </a:path>
              <a:path w="2324100" h="2323465">
                <a:moveTo>
                  <a:pt x="139895" y="139835"/>
                </a:moveTo>
                <a:lnTo>
                  <a:pt x="121728" y="139835"/>
                </a:lnTo>
                <a:lnTo>
                  <a:pt x="128075" y="146185"/>
                </a:lnTo>
                <a:lnTo>
                  <a:pt x="146248" y="146185"/>
                </a:lnTo>
                <a:lnTo>
                  <a:pt x="139895" y="139835"/>
                </a:lnTo>
                <a:close/>
              </a:path>
              <a:path w="2324100" h="2323465">
                <a:moveTo>
                  <a:pt x="146248" y="146185"/>
                </a:moveTo>
                <a:lnTo>
                  <a:pt x="128075" y="146185"/>
                </a:lnTo>
                <a:lnTo>
                  <a:pt x="147117" y="165235"/>
                </a:lnTo>
                <a:lnTo>
                  <a:pt x="165306" y="165235"/>
                </a:lnTo>
                <a:lnTo>
                  <a:pt x="146248" y="146185"/>
                </a:lnTo>
                <a:close/>
              </a:path>
              <a:path w="2324100" h="2323465">
                <a:moveTo>
                  <a:pt x="165306" y="165235"/>
                </a:moveTo>
                <a:lnTo>
                  <a:pt x="147117" y="165235"/>
                </a:lnTo>
                <a:lnTo>
                  <a:pt x="153464" y="171585"/>
                </a:lnTo>
                <a:lnTo>
                  <a:pt x="171659" y="171585"/>
                </a:lnTo>
                <a:lnTo>
                  <a:pt x="165306" y="165235"/>
                </a:lnTo>
                <a:close/>
              </a:path>
              <a:path w="2324100" h="2323465">
                <a:moveTo>
                  <a:pt x="171659" y="171585"/>
                </a:moveTo>
                <a:lnTo>
                  <a:pt x="153464" y="171585"/>
                </a:lnTo>
                <a:lnTo>
                  <a:pt x="159811" y="177935"/>
                </a:lnTo>
                <a:lnTo>
                  <a:pt x="178012" y="177935"/>
                </a:lnTo>
                <a:lnTo>
                  <a:pt x="171659" y="171585"/>
                </a:lnTo>
                <a:close/>
              </a:path>
              <a:path w="2324100" h="2323465">
                <a:moveTo>
                  <a:pt x="178012" y="177935"/>
                </a:moveTo>
                <a:lnTo>
                  <a:pt x="159811" y="177935"/>
                </a:lnTo>
                <a:lnTo>
                  <a:pt x="191547" y="209685"/>
                </a:lnTo>
                <a:lnTo>
                  <a:pt x="209775" y="209685"/>
                </a:lnTo>
                <a:lnTo>
                  <a:pt x="178012" y="177935"/>
                </a:lnTo>
                <a:close/>
              </a:path>
              <a:path w="2324100" h="2323465">
                <a:moveTo>
                  <a:pt x="209775" y="209685"/>
                </a:moveTo>
                <a:lnTo>
                  <a:pt x="191547" y="209685"/>
                </a:lnTo>
                <a:lnTo>
                  <a:pt x="197895" y="216035"/>
                </a:lnTo>
                <a:lnTo>
                  <a:pt x="216128" y="216035"/>
                </a:lnTo>
                <a:lnTo>
                  <a:pt x="209775" y="209685"/>
                </a:lnTo>
                <a:close/>
              </a:path>
              <a:path w="2324100" h="2323465">
                <a:moveTo>
                  <a:pt x="216128" y="216035"/>
                </a:moveTo>
                <a:lnTo>
                  <a:pt x="197895" y="216035"/>
                </a:lnTo>
                <a:lnTo>
                  <a:pt x="223284" y="241435"/>
                </a:lnTo>
                <a:lnTo>
                  <a:pt x="241539" y="241435"/>
                </a:lnTo>
                <a:lnTo>
                  <a:pt x="216128" y="216035"/>
                </a:lnTo>
                <a:close/>
              </a:path>
              <a:path w="2324100" h="2323465">
                <a:moveTo>
                  <a:pt x="241539" y="241435"/>
                </a:moveTo>
                <a:lnTo>
                  <a:pt x="223284" y="241435"/>
                </a:lnTo>
                <a:lnTo>
                  <a:pt x="229631" y="247785"/>
                </a:lnTo>
                <a:lnTo>
                  <a:pt x="247892" y="247785"/>
                </a:lnTo>
                <a:lnTo>
                  <a:pt x="241539" y="241435"/>
                </a:lnTo>
                <a:close/>
              </a:path>
              <a:path w="2324100" h="2323465">
                <a:moveTo>
                  <a:pt x="247892" y="247785"/>
                </a:moveTo>
                <a:lnTo>
                  <a:pt x="229631" y="247785"/>
                </a:lnTo>
                <a:lnTo>
                  <a:pt x="235978" y="254135"/>
                </a:lnTo>
                <a:lnTo>
                  <a:pt x="254245" y="254135"/>
                </a:lnTo>
                <a:lnTo>
                  <a:pt x="247892" y="247785"/>
                </a:lnTo>
                <a:close/>
              </a:path>
              <a:path w="2324100" h="2323465">
                <a:moveTo>
                  <a:pt x="254245" y="254135"/>
                </a:moveTo>
                <a:lnTo>
                  <a:pt x="235978" y="254135"/>
                </a:lnTo>
                <a:lnTo>
                  <a:pt x="242326" y="260485"/>
                </a:lnTo>
                <a:lnTo>
                  <a:pt x="260597" y="260485"/>
                </a:lnTo>
                <a:lnTo>
                  <a:pt x="254245" y="254135"/>
                </a:lnTo>
                <a:close/>
              </a:path>
              <a:path w="2324100" h="2323465">
                <a:moveTo>
                  <a:pt x="260597" y="260485"/>
                </a:moveTo>
                <a:lnTo>
                  <a:pt x="242326" y="260485"/>
                </a:lnTo>
                <a:lnTo>
                  <a:pt x="248673" y="266835"/>
                </a:lnTo>
                <a:lnTo>
                  <a:pt x="266950" y="266835"/>
                </a:lnTo>
                <a:lnTo>
                  <a:pt x="260597" y="260485"/>
                </a:lnTo>
                <a:close/>
              </a:path>
              <a:path w="2324100" h="2323465">
                <a:moveTo>
                  <a:pt x="266950" y="266835"/>
                </a:moveTo>
                <a:lnTo>
                  <a:pt x="248673" y="266835"/>
                </a:lnTo>
                <a:lnTo>
                  <a:pt x="255020" y="273185"/>
                </a:lnTo>
                <a:lnTo>
                  <a:pt x="273303" y="273185"/>
                </a:lnTo>
                <a:lnTo>
                  <a:pt x="266950" y="266835"/>
                </a:lnTo>
                <a:close/>
              </a:path>
              <a:path w="2324100" h="2323465">
                <a:moveTo>
                  <a:pt x="273303" y="273185"/>
                </a:moveTo>
                <a:lnTo>
                  <a:pt x="255020" y="273185"/>
                </a:lnTo>
                <a:lnTo>
                  <a:pt x="261367" y="279535"/>
                </a:lnTo>
                <a:lnTo>
                  <a:pt x="279656" y="279535"/>
                </a:lnTo>
                <a:lnTo>
                  <a:pt x="273303" y="273185"/>
                </a:lnTo>
                <a:close/>
              </a:path>
              <a:path w="2324100" h="2323465">
                <a:moveTo>
                  <a:pt x="279656" y="279535"/>
                </a:moveTo>
                <a:lnTo>
                  <a:pt x="261367" y="279535"/>
                </a:lnTo>
                <a:lnTo>
                  <a:pt x="267715" y="285885"/>
                </a:lnTo>
                <a:lnTo>
                  <a:pt x="286008" y="285885"/>
                </a:lnTo>
                <a:lnTo>
                  <a:pt x="279656" y="279535"/>
                </a:lnTo>
                <a:close/>
              </a:path>
              <a:path w="2324100" h="2323465">
                <a:moveTo>
                  <a:pt x="286008" y="285885"/>
                </a:moveTo>
                <a:lnTo>
                  <a:pt x="267715" y="285885"/>
                </a:lnTo>
                <a:lnTo>
                  <a:pt x="274062" y="292235"/>
                </a:lnTo>
                <a:lnTo>
                  <a:pt x="292361" y="292235"/>
                </a:lnTo>
                <a:lnTo>
                  <a:pt x="286008" y="285885"/>
                </a:lnTo>
                <a:close/>
              </a:path>
              <a:path w="2324100" h="2323465">
                <a:moveTo>
                  <a:pt x="292361" y="292235"/>
                </a:moveTo>
                <a:lnTo>
                  <a:pt x="274062" y="292235"/>
                </a:lnTo>
                <a:lnTo>
                  <a:pt x="280409" y="298585"/>
                </a:lnTo>
                <a:lnTo>
                  <a:pt x="298714" y="298585"/>
                </a:lnTo>
                <a:lnTo>
                  <a:pt x="292361" y="292235"/>
                </a:lnTo>
                <a:close/>
              </a:path>
              <a:path w="2324100" h="2323465">
                <a:moveTo>
                  <a:pt x="298714" y="298585"/>
                </a:moveTo>
                <a:lnTo>
                  <a:pt x="280409" y="298585"/>
                </a:lnTo>
                <a:lnTo>
                  <a:pt x="286756" y="304935"/>
                </a:lnTo>
                <a:lnTo>
                  <a:pt x="305067" y="304935"/>
                </a:lnTo>
                <a:lnTo>
                  <a:pt x="298714" y="298585"/>
                </a:lnTo>
                <a:close/>
              </a:path>
              <a:path w="2324100" h="2323465">
                <a:moveTo>
                  <a:pt x="305067" y="304935"/>
                </a:moveTo>
                <a:lnTo>
                  <a:pt x="286756" y="304935"/>
                </a:lnTo>
                <a:lnTo>
                  <a:pt x="293104" y="311285"/>
                </a:lnTo>
                <a:lnTo>
                  <a:pt x="311419" y="311285"/>
                </a:lnTo>
                <a:lnTo>
                  <a:pt x="305067" y="304935"/>
                </a:lnTo>
                <a:close/>
              </a:path>
              <a:path w="2324100" h="2323465">
                <a:moveTo>
                  <a:pt x="311419" y="311285"/>
                </a:moveTo>
                <a:lnTo>
                  <a:pt x="293104" y="311285"/>
                </a:lnTo>
                <a:lnTo>
                  <a:pt x="299451" y="317635"/>
                </a:lnTo>
                <a:lnTo>
                  <a:pt x="317772" y="317635"/>
                </a:lnTo>
                <a:lnTo>
                  <a:pt x="311419" y="311285"/>
                </a:lnTo>
                <a:close/>
              </a:path>
              <a:path w="2324100" h="2323465">
                <a:moveTo>
                  <a:pt x="317772" y="317635"/>
                </a:moveTo>
                <a:lnTo>
                  <a:pt x="299451" y="317635"/>
                </a:lnTo>
                <a:lnTo>
                  <a:pt x="305798" y="323985"/>
                </a:lnTo>
                <a:lnTo>
                  <a:pt x="324125" y="323985"/>
                </a:lnTo>
                <a:lnTo>
                  <a:pt x="317772" y="317635"/>
                </a:lnTo>
                <a:close/>
              </a:path>
              <a:path w="2324100" h="2323465">
                <a:moveTo>
                  <a:pt x="324125" y="323985"/>
                </a:moveTo>
                <a:lnTo>
                  <a:pt x="305798" y="323985"/>
                </a:lnTo>
                <a:lnTo>
                  <a:pt x="312145" y="330335"/>
                </a:lnTo>
                <a:lnTo>
                  <a:pt x="330477" y="330335"/>
                </a:lnTo>
                <a:lnTo>
                  <a:pt x="324125" y="323985"/>
                </a:lnTo>
                <a:close/>
              </a:path>
              <a:path w="2324100" h="2323465">
                <a:moveTo>
                  <a:pt x="330477" y="330335"/>
                </a:moveTo>
                <a:lnTo>
                  <a:pt x="312145" y="330335"/>
                </a:lnTo>
                <a:lnTo>
                  <a:pt x="318493" y="336685"/>
                </a:lnTo>
                <a:lnTo>
                  <a:pt x="336830" y="336685"/>
                </a:lnTo>
                <a:lnTo>
                  <a:pt x="330477" y="330335"/>
                </a:lnTo>
                <a:close/>
              </a:path>
              <a:path w="2324100" h="2323465">
                <a:moveTo>
                  <a:pt x="336830" y="336685"/>
                </a:moveTo>
                <a:lnTo>
                  <a:pt x="318493" y="336685"/>
                </a:lnTo>
                <a:lnTo>
                  <a:pt x="324840" y="343035"/>
                </a:lnTo>
                <a:lnTo>
                  <a:pt x="343183" y="343035"/>
                </a:lnTo>
                <a:lnTo>
                  <a:pt x="336830" y="336685"/>
                </a:lnTo>
                <a:close/>
              </a:path>
              <a:path w="2324100" h="2323465">
                <a:moveTo>
                  <a:pt x="343183" y="343035"/>
                </a:moveTo>
                <a:lnTo>
                  <a:pt x="324840" y="343035"/>
                </a:lnTo>
                <a:lnTo>
                  <a:pt x="331187" y="349385"/>
                </a:lnTo>
                <a:lnTo>
                  <a:pt x="349536" y="349385"/>
                </a:lnTo>
                <a:lnTo>
                  <a:pt x="343183" y="343035"/>
                </a:lnTo>
                <a:close/>
              </a:path>
              <a:path w="2324100" h="2323465">
                <a:moveTo>
                  <a:pt x="349536" y="349385"/>
                </a:moveTo>
                <a:lnTo>
                  <a:pt x="331187" y="349385"/>
                </a:lnTo>
                <a:lnTo>
                  <a:pt x="337535" y="355735"/>
                </a:lnTo>
                <a:lnTo>
                  <a:pt x="355888" y="355735"/>
                </a:lnTo>
                <a:lnTo>
                  <a:pt x="349536" y="349385"/>
                </a:lnTo>
                <a:close/>
              </a:path>
              <a:path w="2324100" h="2323465">
                <a:moveTo>
                  <a:pt x="355888" y="355735"/>
                </a:moveTo>
                <a:lnTo>
                  <a:pt x="337535" y="355735"/>
                </a:lnTo>
                <a:lnTo>
                  <a:pt x="343882" y="362085"/>
                </a:lnTo>
                <a:lnTo>
                  <a:pt x="362241" y="362085"/>
                </a:lnTo>
                <a:lnTo>
                  <a:pt x="355888" y="355735"/>
                </a:lnTo>
                <a:close/>
              </a:path>
              <a:path w="2324100" h="2323465">
                <a:moveTo>
                  <a:pt x="362241" y="362085"/>
                </a:moveTo>
                <a:lnTo>
                  <a:pt x="343882" y="362085"/>
                </a:lnTo>
                <a:lnTo>
                  <a:pt x="350229" y="368435"/>
                </a:lnTo>
                <a:lnTo>
                  <a:pt x="368594" y="368435"/>
                </a:lnTo>
                <a:lnTo>
                  <a:pt x="362241" y="362085"/>
                </a:lnTo>
                <a:close/>
              </a:path>
              <a:path w="2324100" h="2323465">
                <a:moveTo>
                  <a:pt x="368594" y="368435"/>
                </a:moveTo>
                <a:lnTo>
                  <a:pt x="350229" y="368435"/>
                </a:lnTo>
                <a:lnTo>
                  <a:pt x="356576" y="374785"/>
                </a:lnTo>
                <a:lnTo>
                  <a:pt x="374947" y="374785"/>
                </a:lnTo>
                <a:lnTo>
                  <a:pt x="368594" y="368435"/>
                </a:lnTo>
                <a:close/>
              </a:path>
              <a:path w="2324100" h="2323465">
                <a:moveTo>
                  <a:pt x="374947" y="374785"/>
                </a:moveTo>
                <a:lnTo>
                  <a:pt x="356576" y="374785"/>
                </a:lnTo>
                <a:lnTo>
                  <a:pt x="362924" y="381135"/>
                </a:lnTo>
                <a:lnTo>
                  <a:pt x="381299" y="381135"/>
                </a:lnTo>
                <a:lnTo>
                  <a:pt x="374947" y="374785"/>
                </a:lnTo>
                <a:close/>
              </a:path>
              <a:path w="2324100" h="2323465">
                <a:moveTo>
                  <a:pt x="381299" y="381135"/>
                </a:moveTo>
                <a:lnTo>
                  <a:pt x="362924" y="381135"/>
                </a:lnTo>
                <a:lnTo>
                  <a:pt x="369271" y="387485"/>
                </a:lnTo>
                <a:lnTo>
                  <a:pt x="387652" y="387485"/>
                </a:lnTo>
                <a:lnTo>
                  <a:pt x="381299" y="381135"/>
                </a:lnTo>
                <a:close/>
              </a:path>
              <a:path w="2324100" h="2323465">
                <a:moveTo>
                  <a:pt x="387652" y="387485"/>
                </a:moveTo>
                <a:lnTo>
                  <a:pt x="369271" y="387485"/>
                </a:lnTo>
                <a:lnTo>
                  <a:pt x="375618" y="393835"/>
                </a:lnTo>
                <a:lnTo>
                  <a:pt x="394005" y="393835"/>
                </a:lnTo>
                <a:lnTo>
                  <a:pt x="387652" y="387485"/>
                </a:lnTo>
                <a:close/>
              </a:path>
              <a:path w="2324100" h="2323465">
                <a:moveTo>
                  <a:pt x="394005" y="393835"/>
                </a:moveTo>
                <a:lnTo>
                  <a:pt x="375618" y="393835"/>
                </a:lnTo>
                <a:lnTo>
                  <a:pt x="381965" y="400185"/>
                </a:lnTo>
                <a:lnTo>
                  <a:pt x="400358" y="400185"/>
                </a:lnTo>
                <a:lnTo>
                  <a:pt x="394005" y="393835"/>
                </a:lnTo>
                <a:close/>
              </a:path>
              <a:path w="2324100" h="2323465">
                <a:moveTo>
                  <a:pt x="400358" y="400185"/>
                </a:moveTo>
                <a:lnTo>
                  <a:pt x="381965" y="400185"/>
                </a:lnTo>
                <a:lnTo>
                  <a:pt x="388313" y="406535"/>
                </a:lnTo>
                <a:lnTo>
                  <a:pt x="406710" y="406535"/>
                </a:lnTo>
                <a:lnTo>
                  <a:pt x="400358" y="400185"/>
                </a:lnTo>
                <a:close/>
              </a:path>
              <a:path w="2324100" h="2323465">
                <a:moveTo>
                  <a:pt x="406710" y="406535"/>
                </a:moveTo>
                <a:lnTo>
                  <a:pt x="388313" y="406535"/>
                </a:lnTo>
                <a:lnTo>
                  <a:pt x="394660" y="412885"/>
                </a:lnTo>
                <a:lnTo>
                  <a:pt x="413063" y="412885"/>
                </a:lnTo>
                <a:lnTo>
                  <a:pt x="406710" y="406535"/>
                </a:lnTo>
                <a:close/>
              </a:path>
              <a:path w="2324100" h="2323465">
                <a:moveTo>
                  <a:pt x="413063" y="412885"/>
                </a:moveTo>
                <a:lnTo>
                  <a:pt x="394660" y="412885"/>
                </a:lnTo>
                <a:lnTo>
                  <a:pt x="401007" y="419235"/>
                </a:lnTo>
                <a:lnTo>
                  <a:pt x="419416" y="419235"/>
                </a:lnTo>
                <a:lnTo>
                  <a:pt x="413063" y="412885"/>
                </a:lnTo>
                <a:close/>
              </a:path>
              <a:path w="2324100" h="2323465">
                <a:moveTo>
                  <a:pt x="419416" y="419235"/>
                </a:moveTo>
                <a:lnTo>
                  <a:pt x="401007" y="419235"/>
                </a:lnTo>
                <a:lnTo>
                  <a:pt x="407354" y="425585"/>
                </a:lnTo>
                <a:lnTo>
                  <a:pt x="425769" y="425585"/>
                </a:lnTo>
                <a:lnTo>
                  <a:pt x="419416" y="419235"/>
                </a:lnTo>
                <a:close/>
              </a:path>
              <a:path w="2324100" h="2323465">
                <a:moveTo>
                  <a:pt x="425769" y="425585"/>
                </a:moveTo>
                <a:lnTo>
                  <a:pt x="407354" y="425585"/>
                </a:lnTo>
                <a:lnTo>
                  <a:pt x="413702" y="431935"/>
                </a:lnTo>
                <a:lnTo>
                  <a:pt x="432121" y="431935"/>
                </a:lnTo>
                <a:lnTo>
                  <a:pt x="425769" y="425585"/>
                </a:lnTo>
                <a:close/>
              </a:path>
              <a:path w="2324100" h="2323465">
                <a:moveTo>
                  <a:pt x="432121" y="431935"/>
                </a:moveTo>
                <a:lnTo>
                  <a:pt x="413702" y="431935"/>
                </a:lnTo>
                <a:lnTo>
                  <a:pt x="420049" y="438285"/>
                </a:lnTo>
                <a:lnTo>
                  <a:pt x="438474" y="438285"/>
                </a:lnTo>
                <a:lnTo>
                  <a:pt x="432121" y="431935"/>
                </a:lnTo>
                <a:close/>
              </a:path>
              <a:path w="2324100" h="2323465">
                <a:moveTo>
                  <a:pt x="438474" y="438285"/>
                </a:moveTo>
                <a:lnTo>
                  <a:pt x="420049" y="438285"/>
                </a:lnTo>
                <a:lnTo>
                  <a:pt x="426396" y="444635"/>
                </a:lnTo>
                <a:lnTo>
                  <a:pt x="444827" y="444635"/>
                </a:lnTo>
                <a:lnTo>
                  <a:pt x="438474" y="438285"/>
                </a:lnTo>
                <a:close/>
              </a:path>
              <a:path w="2324100" h="2323465">
                <a:moveTo>
                  <a:pt x="444827" y="444635"/>
                </a:moveTo>
                <a:lnTo>
                  <a:pt x="426396" y="444635"/>
                </a:lnTo>
                <a:lnTo>
                  <a:pt x="432744" y="450985"/>
                </a:lnTo>
                <a:lnTo>
                  <a:pt x="451179" y="450985"/>
                </a:lnTo>
                <a:lnTo>
                  <a:pt x="444827" y="444635"/>
                </a:lnTo>
                <a:close/>
              </a:path>
              <a:path w="2324100" h="2323465">
                <a:moveTo>
                  <a:pt x="451179" y="450985"/>
                </a:moveTo>
                <a:lnTo>
                  <a:pt x="432744" y="450985"/>
                </a:lnTo>
                <a:lnTo>
                  <a:pt x="439091" y="457335"/>
                </a:lnTo>
                <a:lnTo>
                  <a:pt x="457532" y="457335"/>
                </a:lnTo>
                <a:lnTo>
                  <a:pt x="451179" y="450985"/>
                </a:lnTo>
                <a:close/>
              </a:path>
              <a:path w="2324100" h="2323465">
                <a:moveTo>
                  <a:pt x="457532" y="457335"/>
                </a:moveTo>
                <a:lnTo>
                  <a:pt x="439091" y="457335"/>
                </a:lnTo>
                <a:lnTo>
                  <a:pt x="451785" y="470035"/>
                </a:lnTo>
                <a:lnTo>
                  <a:pt x="470238" y="470035"/>
                </a:lnTo>
                <a:lnTo>
                  <a:pt x="457532" y="457335"/>
                </a:lnTo>
                <a:close/>
              </a:path>
              <a:path w="2324100" h="2323465">
                <a:moveTo>
                  <a:pt x="470238" y="470035"/>
                </a:moveTo>
                <a:lnTo>
                  <a:pt x="451785" y="470035"/>
                </a:lnTo>
                <a:lnTo>
                  <a:pt x="458133" y="476385"/>
                </a:lnTo>
                <a:lnTo>
                  <a:pt x="476590" y="476385"/>
                </a:lnTo>
                <a:lnTo>
                  <a:pt x="470238" y="470035"/>
                </a:lnTo>
                <a:close/>
              </a:path>
              <a:path w="2324100" h="2323465">
                <a:moveTo>
                  <a:pt x="476590" y="476385"/>
                </a:moveTo>
                <a:lnTo>
                  <a:pt x="458133" y="476385"/>
                </a:lnTo>
                <a:lnTo>
                  <a:pt x="464480" y="482735"/>
                </a:lnTo>
                <a:lnTo>
                  <a:pt x="482943" y="482735"/>
                </a:lnTo>
                <a:lnTo>
                  <a:pt x="476590" y="476385"/>
                </a:lnTo>
                <a:close/>
              </a:path>
              <a:path w="2324100" h="2323465">
                <a:moveTo>
                  <a:pt x="482943" y="482735"/>
                </a:moveTo>
                <a:lnTo>
                  <a:pt x="464480" y="482735"/>
                </a:lnTo>
                <a:lnTo>
                  <a:pt x="470827" y="489085"/>
                </a:lnTo>
                <a:lnTo>
                  <a:pt x="489296" y="489085"/>
                </a:lnTo>
                <a:lnTo>
                  <a:pt x="482943" y="482735"/>
                </a:lnTo>
                <a:close/>
              </a:path>
              <a:path w="2324100" h="2323465">
                <a:moveTo>
                  <a:pt x="489296" y="489085"/>
                </a:moveTo>
                <a:lnTo>
                  <a:pt x="470827" y="489085"/>
                </a:lnTo>
                <a:lnTo>
                  <a:pt x="477174" y="495435"/>
                </a:lnTo>
                <a:lnTo>
                  <a:pt x="495649" y="495435"/>
                </a:lnTo>
                <a:lnTo>
                  <a:pt x="489296" y="489085"/>
                </a:lnTo>
                <a:close/>
              </a:path>
              <a:path w="2324100" h="2323465">
                <a:moveTo>
                  <a:pt x="495649" y="495435"/>
                </a:moveTo>
                <a:lnTo>
                  <a:pt x="477174" y="495435"/>
                </a:lnTo>
                <a:lnTo>
                  <a:pt x="483522" y="501785"/>
                </a:lnTo>
                <a:lnTo>
                  <a:pt x="502001" y="501785"/>
                </a:lnTo>
                <a:lnTo>
                  <a:pt x="495649" y="495435"/>
                </a:lnTo>
                <a:close/>
              </a:path>
              <a:path w="2324100" h="2323465">
                <a:moveTo>
                  <a:pt x="502001" y="501785"/>
                </a:moveTo>
                <a:lnTo>
                  <a:pt x="483522" y="501785"/>
                </a:lnTo>
                <a:lnTo>
                  <a:pt x="489869" y="508135"/>
                </a:lnTo>
                <a:lnTo>
                  <a:pt x="508354" y="508135"/>
                </a:lnTo>
                <a:lnTo>
                  <a:pt x="502001" y="501785"/>
                </a:lnTo>
                <a:close/>
              </a:path>
              <a:path w="2324100" h="2323465">
                <a:moveTo>
                  <a:pt x="508354" y="508135"/>
                </a:moveTo>
                <a:lnTo>
                  <a:pt x="489869" y="508135"/>
                </a:lnTo>
                <a:lnTo>
                  <a:pt x="496216" y="514485"/>
                </a:lnTo>
                <a:lnTo>
                  <a:pt x="514707" y="514485"/>
                </a:lnTo>
                <a:lnTo>
                  <a:pt x="508354" y="508135"/>
                </a:lnTo>
                <a:close/>
              </a:path>
              <a:path w="2324100" h="2323465">
                <a:moveTo>
                  <a:pt x="514707" y="514485"/>
                </a:moveTo>
                <a:lnTo>
                  <a:pt x="496216" y="514485"/>
                </a:lnTo>
                <a:lnTo>
                  <a:pt x="502563" y="520835"/>
                </a:lnTo>
                <a:lnTo>
                  <a:pt x="521060" y="520835"/>
                </a:lnTo>
                <a:lnTo>
                  <a:pt x="514707" y="514485"/>
                </a:lnTo>
                <a:close/>
              </a:path>
              <a:path w="2324100" h="2323465">
                <a:moveTo>
                  <a:pt x="521060" y="520835"/>
                </a:moveTo>
                <a:lnTo>
                  <a:pt x="502563" y="520835"/>
                </a:lnTo>
                <a:lnTo>
                  <a:pt x="508911" y="527185"/>
                </a:lnTo>
                <a:lnTo>
                  <a:pt x="527412" y="527185"/>
                </a:lnTo>
                <a:lnTo>
                  <a:pt x="521060" y="520835"/>
                </a:lnTo>
                <a:close/>
              </a:path>
              <a:path w="2324100" h="2323465">
                <a:moveTo>
                  <a:pt x="527412" y="527185"/>
                </a:moveTo>
                <a:lnTo>
                  <a:pt x="508911" y="527185"/>
                </a:lnTo>
                <a:lnTo>
                  <a:pt x="515258" y="533535"/>
                </a:lnTo>
                <a:lnTo>
                  <a:pt x="533765" y="533535"/>
                </a:lnTo>
                <a:lnTo>
                  <a:pt x="527412" y="527185"/>
                </a:lnTo>
                <a:close/>
              </a:path>
              <a:path w="2324100" h="2323465">
                <a:moveTo>
                  <a:pt x="533765" y="533535"/>
                </a:moveTo>
                <a:lnTo>
                  <a:pt x="515258" y="533535"/>
                </a:lnTo>
                <a:lnTo>
                  <a:pt x="521605" y="539885"/>
                </a:lnTo>
                <a:lnTo>
                  <a:pt x="540118" y="539885"/>
                </a:lnTo>
                <a:lnTo>
                  <a:pt x="533765" y="533535"/>
                </a:lnTo>
                <a:close/>
              </a:path>
              <a:path w="2324100" h="2323465">
                <a:moveTo>
                  <a:pt x="540118" y="539885"/>
                </a:moveTo>
                <a:lnTo>
                  <a:pt x="521605" y="539885"/>
                </a:lnTo>
                <a:lnTo>
                  <a:pt x="527953" y="546235"/>
                </a:lnTo>
                <a:lnTo>
                  <a:pt x="546470" y="546235"/>
                </a:lnTo>
                <a:lnTo>
                  <a:pt x="540118" y="539885"/>
                </a:lnTo>
                <a:close/>
              </a:path>
              <a:path w="2324100" h="2323465">
                <a:moveTo>
                  <a:pt x="546470" y="546235"/>
                </a:moveTo>
                <a:lnTo>
                  <a:pt x="527953" y="546235"/>
                </a:lnTo>
                <a:lnTo>
                  <a:pt x="534300" y="552585"/>
                </a:lnTo>
                <a:lnTo>
                  <a:pt x="552823" y="552585"/>
                </a:lnTo>
                <a:lnTo>
                  <a:pt x="546470" y="546235"/>
                </a:lnTo>
                <a:close/>
              </a:path>
              <a:path w="2324100" h="2323465">
                <a:moveTo>
                  <a:pt x="552823" y="552585"/>
                </a:moveTo>
                <a:lnTo>
                  <a:pt x="534300" y="552585"/>
                </a:lnTo>
                <a:lnTo>
                  <a:pt x="540647" y="558935"/>
                </a:lnTo>
                <a:lnTo>
                  <a:pt x="559176" y="558935"/>
                </a:lnTo>
                <a:lnTo>
                  <a:pt x="552823" y="552585"/>
                </a:lnTo>
                <a:close/>
              </a:path>
              <a:path w="2324100" h="2323465">
                <a:moveTo>
                  <a:pt x="559176" y="558935"/>
                </a:moveTo>
                <a:lnTo>
                  <a:pt x="540647" y="558935"/>
                </a:lnTo>
                <a:lnTo>
                  <a:pt x="546994" y="565285"/>
                </a:lnTo>
                <a:lnTo>
                  <a:pt x="565529" y="565285"/>
                </a:lnTo>
                <a:lnTo>
                  <a:pt x="559176" y="558935"/>
                </a:lnTo>
                <a:close/>
              </a:path>
              <a:path w="2324100" h="2323465">
                <a:moveTo>
                  <a:pt x="565529" y="565285"/>
                </a:moveTo>
                <a:lnTo>
                  <a:pt x="546994" y="565285"/>
                </a:lnTo>
                <a:lnTo>
                  <a:pt x="559689" y="577985"/>
                </a:lnTo>
                <a:lnTo>
                  <a:pt x="578234" y="577985"/>
                </a:lnTo>
                <a:lnTo>
                  <a:pt x="565529" y="565285"/>
                </a:lnTo>
                <a:close/>
              </a:path>
              <a:path w="2324100" h="2323465">
                <a:moveTo>
                  <a:pt x="578234" y="577985"/>
                </a:moveTo>
                <a:lnTo>
                  <a:pt x="559689" y="577985"/>
                </a:lnTo>
                <a:lnTo>
                  <a:pt x="566036" y="584335"/>
                </a:lnTo>
                <a:lnTo>
                  <a:pt x="584587" y="584335"/>
                </a:lnTo>
                <a:lnTo>
                  <a:pt x="578234" y="577985"/>
                </a:lnTo>
                <a:close/>
              </a:path>
              <a:path w="2324100" h="2323465">
                <a:moveTo>
                  <a:pt x="584587" y="584335"/>
                </a:moveTo>
                <a:lnTo>
                  <a:pt x="566036" y="584335"/>
                </a:lnTo>
                <a:lnTo>
                  <a:pt x="572383" y="590685"/>
                </a:lnTo>
                <a:lnTo>
                  <a:pt x="590940" y="590685"/>
                </a:lnTo>
                <a:lnTo>
                  <a:pt x="584587" y="584335"/>
                </a:lnTo>
                <a:close/>
              </a:path>
              <a:path w="2324100" h="2323465">
                <a:moveTo>
                  <a:pt x="590940" y="590685"/>
                </a:moveTo>
                <a:lnTo>
                  <a:pt x="572383" y="590685"/>
                </a:lnTo>
                <a:lnTo>
                  <a:pt x="578731" y="597035"/>
                </a:lnTo>
                <a:lnTo>
                  <a:pt x="597292" y="597035"/>
                </a:lnTo>
                <a:lnTo>
                  <a:pt x="590940" y="590685"/>
                </a:lnTo>
                <a:close/>
              </a:path>
              <a:path w="2324100" h="2323465">
                <a:moveTo>
                  <a:pt x="597292" y="597035"/>
                </a:moveTo>
                <a:lnTo>
                  <a:pt x="578731" y="597035"/>
                </a:lnTo>
                <a:lnTo>
                  <a:pt x="585078" y="603385"/>
                </a:lnTo>
                <a:lnTo>
                  <a:pt x="603645" y="603385"/>
                </a:lnTo>
                <a:lnTo>
                  <a:pt x="597292" y="597035"/>
                </a:lnTo>
                <a:close/>
              </a:path>
              <a:path w="2324100" h="2323465">
                <a:moveTo>
                  <a:pt x="603645" y="603385"/>
                </a:moveTo>
                <a:lnTo>
                  <a:pt x="585078" y="603385"/>
                </a:lnTo>
                <a:lnTo>
                  <a:pt x="591425" y="609735"/>
                </a:lnTo>
                <a:lnTo>
                  <a:pt x="609998" y="609735"/>
                </a:lnTo>
                <a:lnTo>
                  <a:pt x="603645" y="603385"/>
                </a:lnTo>
                <a:close/>
              </a:path>
              <a:path w="2324100" h="2323465">
                <a:moveTo>
                  <a:pt x="609998" y="609735"/>
                </a:moveTo>
                <a:lnTo>
                  <a:pt x="591425" y="609735"/>
                </a:lnTo>
                <a:lnTo>
                  <a:pt x="597772" y="616085"/>
                </a:lnTo>
                <a:lnTo>
                  <a:pt x="616351" y="616085"/>
                </a:lnTo>
                <a:lnTo>
                  <a:pt x="609998" y="609735"/>
                </a:lnTo>
                <a:close/>
              </a:path>
              <a:path w="2324100" h="2323465">
                <a:moveTo>
                  <a:pt x="616351" y="616085"/>
                </a:moveTo>
                <a:lnTo>
                  <a:pt x="597772" y="616085"/>
                </a:lnTo>
                <a:lnTo>
                  <a:pt x="604120" y="622435"/>
                </a:lnTo>
                <a:lnTo>
                  <a:pt x="622703" y="622435"/>
                </a:lnTo>
                <a:lnTo>
                  <a:pt x="616351" y="616085"/>
                </a:lnTo>
                <a:close/>
              </a:path>
              <a:path w="2324100" h="2323465">
                <a:moveTo>
                  <a:pt x="622703" y="622435"/>
                </a:moveTo>
                <a:lnTo>
                  <a:pt x="604120" y="622435"/>
                </a:lnTo>
                <a:lnTo>
                  <a:pt x="610467" y="628785"/>
                </a:lnTo>
                <a:lnTo>
                  <a:pt x="629056" y="628785"/>
                </a:lnTo>
                <a:lnTo>
                  <a:pt x="622703" y="622435"/>
                </a:lnTo>
                <a:close/>
              </a:path>
              <a:path w="2324100" h="2323465">
                <a:moveTo>
                  <a:pt x="629056" y="628785"/>
                </a:moveTo>
                <a:lnTo>
                  <a:pt x="610467" y="628785"/>
                </a:lnTo>
                <a:lnTo>
                  <a:pt x="616814" y="635135"/>
                </a:lnTo>
                <a:lnTo>
                  <a:pt x="635409" y="635135"/>
                </a:lnTo>
                <a:lnTo>
                  <a:pt x="629056" y="628785"/>
                </a:lnTo>
                <a:close/>
              </a:path>
              <a:path w="2324100" h="2323465">
                <a:moveTo>
                  <a:pt x="635409" y="635135"/>
                </a:moveTo>
                <a:lnTo>
                  <a:pt x="616814" y="635135"/>
                </a:lnTo>
                <a:lnTo>
                  <a:pt x="623161" y="641485"/>
                </a:lnTo>
                <a:lnTo>
                  <a:pt x="641762" y="641485"/>
                </a:lnTo>
                <a:lnTo>
                  <a:pt x="635409" y="635135"/>
                </a:lnTo>
                <a:close/>
              </a:path>
              <a:path w="2324100" h="2323465">
                <a:moveTo>
                  <a:pt x="641762" y="641485"/>
                </a:moveTo>
                <a:lnTo>
                  <a:pt x="623161" y="641485"/>
                </a:lnTo>
                <a:lnTo>
                  <a:pt x="629509" y="647835"/>
                </a:lnTo>
                <a:lnTo>
                  <a:pt x="648114" y="647835"/>
                </a:lnTo>
                <a:lnTo>
                  <a:pt x="641762" y="641485"/>
                </a:lnTo>
                <a:close/>
              </a:path>
              <a:path w="2324100" h="2323465">
                <a:moveTo>
                  <a:pt x="648114" y="647835"/>
                </a:moveTo>
                <a:lnTo>
                  <a:pt x="629509" y="647835"/>
                </a:lnTo>
                <a:lnTo>
                  <a:pt x="635856" y="654185"/>
                </a:lnTo>
                <a:lnTo>
                  <a:pt x="654467" y="654185"/>
                </a:lnTo>
                <a:lnTo>
                  <a:pt x="648114" y="647835"/>
                </a:lnTo>
                <a:close/>
              </a:path>
              <a:path w="2324100" h="2323465">
                <a:moveTo>
                  <a:pt x="654467" y="654185"/>
                </a:moveTo>
                <a:lnTo>
                  <a:pt x="635856" y="654185"/>
                </a:lnTo>
                <a:lnTo>
                  <a:pt x="642203" y="660535"/>
                </a:lnTo>
                <a:lnTo>
                  <a:pt x="660820" y="660535"/>
                </a:lnTo>
                <a:lnTo>
                  <a:pt x="654467" y="654185"/>
                </a:lnTo>
                <a:close/>
              </a:path>
              <a:path w="2324100" h="2323465">
                <a:moveTo>
                  <a:pt x="660820" y="660535"/>
                </a:moveTo>
                <a:lnTo>
                  <a:pt x="642203" y="660535"/>
                </a:lnTo>
                <a:lnTo>
                  <a:pt x="648551" y="666885"/>
                </a:lnTo>
                <a:lnTo>
                  <a:pt x="667172" y="666885"/>
                </a:lnTo>
                <a:lnTo>
                  <a:pt x="660820" y="660535"/>
                </a:lnTo>
                <a:close/>
              </a:path>
              <a:path w="2324100" h="2323465">
                <a:moveTo>
                  <a:pt x="667172" y="666885"/>
                </a:moveTo>
                <a:lnTo>
                  <a:pt x="648551" y="666885"/>
                </a:lnTo>
                <a:lnTo>
                  <a:pt x="654898" y="673235"/>
                </a:lnTo>
                <a:lnTo>
                  <a:pt x="673525" y="673235"/>
                </a:lnTo>
                <a:lnTo>
                  <a:pt x="667172" y="666885"/>
                </a:lnTo>
                <a:close/>
              </a:path>
              <a:path w="2324100" h="2323465">
                <a:moveTo>
                  <a:pt x="673525" y="673235"/>
                </a:moveTo>
                <a:lnTo>
                  <a:pt x="654898" y="673235"/>
                </a:lnTo>
                <a:lnTo>
                  <a:pt x="661245" y="679585"/>
                </a:lnTo>
                <a:lnTo>
                  <a:pt x="679878" y="679585"/>
                </a:lnTo>
                <a:lnTo>
                  <a:pt x="673525" y="673235"/>
                </a:lnTo>
                <a:close/>
              </a:path>
              <a:path w="2324100" h="2323465">
                <a:moveTo>
                  <a:pt x="679878" y="679585"/>
                </a:moveTo>
                <a:lnTo>
                  <a:pt x="661245" y="679585"/>
                </a:lnTo>
                <a:lnTo>
                  <a:pt x="667592" y="685935"/>
                </a:lnTo>
                <a:lnTo>
                  <a:pt x="686231" y="685935"/>
                </a:lnTo>
                <a:lnTo>
                  <a:pt x="679878" y="679585"/>
                </a:lnTo>
                <a:close/>
              </a:path>
              <a:path w="2324100" h="2323465">
                <a:moveTo>
                  <a:pt x="686231" y="685935"/>
                </a:moveTo>
                <a:lnTo>
                  <a:pt x="667592" y="685935"/>
                </a:lnTo>
                <a:lnTo>
                  <a:pt x="673940" y="692285"/>
                </a:lnTo>
                <a:lnTo>
                  <a:pt x="692583" y="692285"/>
                </a:lnTo>
                <a:lnTo>
                  <a:pt x="686231" y="685935"/>
                </a:lnTo>
                <a:close/>
              </a:path>
              <a:path w="2324100" h="2323465">
                <a:moveTo>
                  <a:pt x="692583" y="692285"/>
                </a:moveTo>
                <a:lnTo>
                  <a:pt x="673940" y="692285"/>
                </a:lnTo>
                <a:lnTo>
                  <a:pt x="680287" y="698635"/>
                </a:lnTo>
                <a:lnTo>
                  <a:pt x="698936" y="698635"/>
                </a:lnTo>
                <a:lnTo>
                  <a:pt x="692583" y="692285"/>
                </a:lnTo>
                <a:close/>
              </a:path>
              <a:path w="2324100" h="2323465">
                <a:moveTo>
                  <a:pt x="698936" y="698635"/>
                </a:moveTo>
                <a:lnTo>
                  <a:pt x="680287" y="698635"/>
                </a:lnTo>
                <a:lnTo>
                  <a:pt x="706945" y="725305"/>
                </a:lnTo>
                <a:lnTo>
                  <a:pt x="725618" y="725305"/>
                </a:lnTo>
                <a:lnTo>
                  <a:pt x="698936" y="698635"/>
                </a:lnTo>
                <a:close/>
              </a:path>
              <a:path w="2324100" h="2323465">
                <a:moveTo>
                  <a:pt x="725618" y="725305"/>
                </a:moveTo>
                <a:lnTo>
                  <a:pt x="706945" y="725305"/>
                </a:lnTo>
                <a:lnTo>
                  <a:pt x="710754" y="729115"/>
                </a:lnTo>
                <a:lnTo>
                  <a:pt x="729429" y="729115"/>
                </a:lnTo>
                <a:lnTo>
                  <a:pt x="725618" y="725305"/>
                </a:lnTo>
                <a:close/>
              </a:path>
              <a:path w="2324100" h="2323465">
                <a:moveTo>
                  <a:pt x="729429" y="729115"/>
                </a:moveTo>
                <a:lnTo>
                  <a:pt x="710754" y="729115"/>
                </a:lnTo>
                <a:lnTo>
                  <a:pt x="742490" y="760865"/>
                </a:lnTo>
                <a:lnTo>
                  <a:pt x="761193" y="760865"/>
                </a:lnTo>
                <a:lnTo>
                  <a:pt x="729429" y="729115"/>
                </a:lnTo>
                <a:close/>
              </a:path>
              <a:path w="2324100" h="2323465">
                <a:moveTo>
                  <a:pt x="761193" y="760865"/>
                </a:moveTo>
                <a:lnTo>
                  <a:pt x="742490" y="760865"/>
                </a:lnTo>
                <a:lnTo>
                  <a:pt x="761532" y="779915"/>
                </a:lnTo>
                <a:lnTo>
                  <a:pt x="780251" y="779915"/>
                </a:lnTo>
                <a:lnTo>
                  <a:pt x="761193" y="760865"/>
                </a:lnTo>
                <a:close/>
              </a:path>
              <a:path w="2324100" h="2323465">
                <a:moveTo>
                  <a:pt x="780251" y="779915"/>
                </a:moveTo>
                <a:lnTo>
                  <a:pt x="761532" y="779915"/>
                </a:lnTo>
                <a:lnTo>
                  <a:pt x="774226" y="792615"/>
                </a:lnTo>
                <a:lnTo>
                  <a:pt x="792957" y="792615"/>
                </a:lnTo>
                <a:lnTo>
                  <a:pt x="780251" y="779915"/>
                </a:lnTo>
                <a:close/>
              </a:path>
              <a:path w="2324100" h="2323465">
                <a:moveTo>
                  <a:pt x="792957" y="792615"/>
                </a:moveTo>
                <a:lnTo>
                  <a:pt x="774226" y="792615"/>
                </a:lnTo>
                <a:lnTo>
                  <a:pt x="805963" y="824365"/>
                </a:lnTo>
                <a:lnTo>
                  <a:pt x="824720" y="824365"/>
                </a:lnTo>
                <a:lnTo>
                  <a:pt x="792957" y="792615"/>
                </a:lnTo>
                <a:close/>
              </a:path>
              <a:path w="2324100" h="2323465">
                <a:moveTo>
                  <a:pt x="824720" y="824365"/>
                </a:moveTo>
                <a:lnTo>
                  <a:pt x="805963" y="824365"/>
                </a:lnTo>
                <a:lnTo>
                  <a:pt x="831352" y="849765"/>
                </a:lnTo>
                <a:lnTo>
                  <a:pt x="850131" y="849765"/>
                </a:lnTo>
                <a:lnTo>
                  <a:pt x="824720" y="824365"/>
                </a:lnTo>
                <a:close/>
              </a:path>
              <a:path w="2324100" h="2323465">
                <a:moveTo>
                  <a:pt x="850131" y="849765"/>
                </a:moveTo>
                <a:lnTo>
                  <a:pt x="831352" y="849765"/>
                </a:lnTo>
                <a:lnTo>
                  <a:pt x="833891" y="852305"/>
                </a:lnTo>
                <a:lnTo>
                  <a:pt x="852672" y="852305"/>
                </a:lnTo>
                <a:lnTo>
                  <a:pt x="850131" y="849765"/>
                </a:lnTo>
                <a:close/>
              </a:path>
              <a:path w="2324100" h="2323465">
                <a:moveTo>
                  <a:pt x="852672" y="852305"/>
                </a:moveTo>
                <a:lnTo>
                  <a:pt x="833891" y="852305"/>
                </a:lnTo>
                <a:lnTo>
                  <a:pt x="840238" y="858655"/>
                </a:lnTo>
                <a:lnTo>
                  <a:pt x="859025" y="858655"/>
                </a:lnTo>
                <a:lnTo>
                  <a:pt x="852672" y="852305"/>
                </a:lnTo>
                <a:close/>
              </a:path>
              <a:path w="2324100" h="2323465">
                <a:moveTo>
                  <a:pt x="859025" y="858655"/>
                </a:moveTo>
                <a:lnTo>
                  <a:pt x="840238" y="858655"/>
                </a:lnTo>
                <a:lnTo>
                  <a:pt x="846585" y="865005"/>
                </a:lnTo>
                <a:lnTo>
                  <a:pt x="865378" y="865005"/>
                </a:lnTo>
                <a:lnTo>
                  <a:pt x="859025" y="858655"/>
                </a:lnTo>
                <a:close/>
              </a:path>
              <a:path w="2324100" h="2323465">
                <a:moveTo>
                  <a:pt x="865378" y="865005"/>
                </a:moveTo>
                <a:lnTo>
                  <a:pt x="846585" y="865005"/>
                </a:lnTo>
                <a:lnTo>
                  <a:pt x="850394" y="868815"/>
                </a:lnTo>
                <a:lnTo>
                  <a:pt x="869189" y="868815"/>
                </a:lnTo>
                <a:lnTo>
                  <a:pt x="865378" y="865005"/>
                </a:lnTo>
                <a:close/>
              </a:path>
              <a:path w="2324100" h="2323465">
                <a:moveTo>
                  <a:pt x="869189" y="868815"/>
                </a:moveTo>
                <a:lnTo>
                  <a:pt x="850394" y="868815"/>
                </a:lnTo>
                <a:lnTo>
                  <a:pt x="852932" y="871355"/>
                </a:lnTo>
                <a:lnTo>
                  <a:pt x="871731" y="871355"/>
                </a:lnTo>
                <a:lnTo>
                  <a:pt x="869189" y="868815"/>
                </a:lnTo>
                <a:close/>
              </a:path>
              <a:path w="2324100" h="2323465">
                <a:moveTo>
                  <a:pt x="871731" y="871355"/>
                </a:moveTo>
                <a:lnTo>
                  <a:pt x="852932" y="871355"/>
                </a:lnTo>
                <a:lnTo>
                  <a:pt x="856741" y="875165"/>
                </a:lnTo>
                <a:lnTo>
                  <a:pt x="875542" y="875165"/>
                </a:lnTo>
                <a:lnTo>
                  <a:pt x="871731" y="871355"/>
                </a:lnTo>
                <a:close/>
              </a:path>
              <a:path w="2324100" h="2323465">
                <a:moveTo>
                  <a:pt x="875542" y="875165"/>
                </a:moveTo>
                <a:lnTo>
                  <a:pt x="856741" y="875165"/>
                </a:lnTo>
                <a:lnTo>
                  <a:pt x="871974" y="890405"/>
                </a:lnTo>
                <a:lnTo>
                  <a:pt x="890789" y="890405"/>
                </a:lnTo>
                <a:lnTo>
                  <a:pt x="875542" y="875165"/>
                </a:lnTo>
                <a:close/>
              </a:path>
              <a:path w="2324100" h="2323465">
                <a:moveTo>
                  <a:pt x="890789" y="890405"/>
                </a:moveTo>
                <a:lnTo>
                  <a:pt x="871974" y="890405"/>
                </a:lnTo>
                <a:lnTo>
                  <a:pt x="878322" y="896755"/>
                </a:lnTo>
                <a:lnTo>
                  <a:pt x="897142" y="896755"/>
                </a:lnTo>
                <a:lnTo>
                  <a:pt x="890789" y="890405"/>
                </a:lnTo>
                <a:close/>
              </a:path>
              <a:path w="2324100" h="2323465">
                <a:moveTo>
                  <a:pt x="897142" y="896755"/>
                </a:moveTo>
                <a:lnTo>
                  <a:pt x="878322" y="896755"/>
                </a:lnTo>
                <a:lnTo>
                  <a:pt x="882130" y="900565"/>
                </a:lnTo>
                <a:lnTo>
                  <a:pt x="900953" y="900565"/>
                </a:lnTo>
                <a:lnTo>
                  <a:pt x="897142" y="896755"/>
                </a:lnTo>
                <a:close/>
              </a:path>
              <a:path w="2324100" h="2323465">
                <a:moveTo>
                  <a:pt x="900953" y="900565"/>
                </a:moveTo>
                <a:lnTo>
                  <a:pt x="882130" y="900565"/>
                </a:lnTo>
                <a:lnTo>
                  <a:pt x="888477" y="906915"/>
                </a:lnTo>
                <a:lnTo>
                  <a:pt x="907306" y="906915"/>
                </a:lnTo>
                <a:lnTo>
                  <a:pt x="900953" y="900565"/>
                </a:lnTo>
                <a:close/>
              </a:path>
              <a:path w="2324100" h="2323465">
                <a:moveTo>
                  <a:pt x="907306" y="906915"/>
                </a:moveTo>
                <a:lnTo>
                  <a:pt x="888477" y="906915"/>
                </a:lnTo>
                <a:lnTo>
                  <a:pt x="894824" y="913265"/>
                </a:lnTo>
                <a:lnTo>
                  <a:pt x="913659" y="913265"/>
                </a:lnTo>
                <a:lnTo>
                  <a:pt x="907306" y="906915"/>
                </a:lnTo>
                <a:close/>
              </a:path>
              <a:path w="2324100" h="2323465">
                <a:moveTo>
                  <a:pt x="913659" y="913265"/>
                </a:moveTo>
                <a:lnTo>
                  <a:pt x="894824" y="913265"/>
                </a:lnTo>
                <a:lnTo>
                  <a:pt x="901172" y="919615"/>
                </a:lnTo>
                <a:lnTo>
                  <a:pt x="920011" y="919615"/>
                </a:lnTo>
                <a:lnTo>
                  <a:pt x="913659" y="913265"/>
                </a:lnTo>
                <a:close/>
              </a:path>
              <a:path w="2324100" h="2323465">
                <a:moveTo>
                  <a:pt x="920011" y="919615"/>
                </a:moveTo>
                <a:lnTo>
                  <a:pt x="901172" y="919615"/>
                </a:lnTo>
                <a:lnTo>
                  <a:pt x="903711" y="922155"/>
                </a:lnTo>
                <a:lnTo>
                  <a:pt x="922552" y="922155"/>
                </a:lnTo>
                <a:lnTo>
                  <a:pt x="920011" y="919615"/>
                </a:lnTo>
                <a:close/>
              </a:path>
              <a:path w="2324100" h="2323465">
                <a:moveTo>
                  <a:pt x="922552" y="922155"/>
                </a:moveTo>
                <a:lnTo>
                  <a:pt x="903711" y="922155"/>
                </a:lnTo>
                <a:lnTo>
                  <a:pt x="910058" y="928505"/>
                </a:lnTo>
                <a:lnTo>
                  <a:pt x="928905" y="928505"/>
                </a:lnTo>
                <a:lnTo>
                  <a:pt x="922552" y="922155"/>
                </a:lnTo>
                <a:close/>
              </a:path>
              <a:path w="2324100" h="2323465">
                <a:moveTo>
                  <a:pt x="928905" y="928505"/>
                </a:moveTo>
                <a:lnTo>
                  <a:pt x="910058" y="928505"/>
                </a:lnTo>
                <a:lnTo>
                  <a:pt x="913866" y="932315"/>
                </a:lnTo>
                <a:lnTo>
                  <a:pt x="932717" y="932315"/>
                </a:lnTo>
                <a:lnTo>
                  <a:pt x="928905" y="928505"/>
                </a:lnTo>
                <a:close/>
              </a:path>
              <a:path w="2324100" h="2323465">
                <a:moveTo>
                  <a:pt x="932717" y="932315"/>
                </a:moveTo>
                <a:lnTo>
                  <a:pt x="913866" y="932315"/>
                </a:lnTo>
                <a:lnTo>
                  <a:pt x="926561" y="945015"/>
                </a:lnTo>
                <a:lnTo>
                  <a:pt x="945422" y="945015"/>
                </a:lnTo>
                <a:lnTo>
                  <a:pt x="932717" y="932315"/>
                </a:lnTo>
                <a:close/>
              </a:path>
              <a:path w="2324100" h="2323465">
                <a:moveTo>
                  <a:pt x="945422" y="945015"/>
                </a:moveTo>
                <a:lnTo>
                  <a:pt x="926561" y="945015"/>
                </a:lnTo>
                <a:lnTo>
                  <a:pt x="929100" y="947555"/>
                </a:lnTo>
                <a:lnTo>
                  <a:pt x="947963" y="947555"/>
                </a:lnTo>
                <a:lnTo>
                  <a:pt x="945422" y="945015"/>
                </a:lnTo>
                <a:close/>
              </a:path>
              <a:path w="2324100" h="2323465">
                <a:moveTo>
                  <a:pt x="947963" y="947555"/>
                </a:moveTo>
                <a:lnTo>
                  <a:pt x="929100" y="947555"/>
                </a:lnTo>
                <a:lnTo>
                  <a:pt x="935447" y="953905"/>
                </a:lnTo>
                <a:lnTo>
                  <a:pt x="954316" y="953905"/>
                </a:lnTo>
                <a:lnTo>
                  <a:pt x="947963" y="947555"/>
                </a:lnTo>
                <a:close/>
              </a:path>
              <a:path w="2324100" h="2323465">
                <a:moveTo>
                  <a:pt x="954316" y="953905"/>
                </a:moveTo>
                <a:lnTo>
                  <a:pt x="935447" y="953905"/>
                </a:lnTo>
                <a:lnTo>
                  <a:pt x="939255" y="957715"/>
                </a:lnTo>
                <a:lnTo>
                  <a:pt x="958128" y="957715"/>
                </a:lnTo>
                <a:lnTo>
                  <a:pt x="954316" y="953905"/>
                </a:lnTo>
                <a:close/>
              </a:path>
              <a:path w="2324100" h="2323465">
                <a:moveTo>
                  <a:pt x="958128" y="957715"/>
                </a:moveTo>
                <a:lnTo>
                  <a:pt x="939255" y="957715"/>
                </a:lnTo>
                <a:lnTo>
                  <a:pt x="945603" y="964065"/>
                </a:lnTo>
                <a:lnTo>
                  <a:pt x="964481" y="964065"/>
                </a:lnTo>
                <a:lnTo>
                  <a:pt x="958128" y="957715"/>
                </a:lnTo>
                <a:close/>
              </a:path>
              <a:path w="2324100" h="2323465">
                <a:moveTo>
                  <a:pt x="964481" y="964065"/>
                </a:moveTo>
                <a:lnTo>
                  <a:pt x="945603" y="964065"/>
                </a:lnTo>
                <a:lnTo>
                  <a:pt x="948141" y="966605"/>
                </a:lnTo>
                <a:lnTo>
                  <a:pt x="967022" y="966605"/>
                </a:lnTo>
                <a:lnTo>
                  <a:pt x="964481" y="964065"/>
                </a:lnTo>
                <a:close/>
              </a:path>
              <a:path w="2324100" h="2323465">
                <a:moveTo>
                  <a:pt x="967022" y="966605"/>
                </a:moveTo>
                <a:lnTo>
                  <a:pt x="948141" y="966605"/>
                </a:lnTo>
                <a:lnTo>
                  <a:pt x="951950" y="970415"/>
                </a:lnTo>
                <a:lnTo>
                  <a:pt x="970833" y="970415"/>
                </a:lnTo>
                <a:lnTo>
                  <a:pt x="967022" y="966605"/>
                </a:lnTo>
                <a:close/>
              </a:path>
              <a:path w="2324100" h="2323465">
                <a:moveTo>
                  <a:pt x="970833" y="970415"/>
                </a:moveTo>
                <a:lnTo>
                  <a:pt x="951950" y="970415"/>
                </a:lnTo>
                <a:lnTo>
                  <a:pt x="954489" y="972955"/>
                </a:lnTo>
                <a:lnTo>
                  <a:pt x="973374" y="972955"/>
                </a:lnTo>
                <a:lnTo>
                  <a:pt x="970833" y="970415"/>
                </a:lnTo>
                <a:close/>
              </a:path>
              <a:path w="2324100" h="2323465">
                <a:moveTo>
                  <a:pt x="973374" y="972955"/>
                </a:moveTo>
                <a:lnTo>
                  <a:pt x="954489" y="972955"/>
                </a:lnTo>
                <a:lnTo>
                  <a:pt x="958297" y="976765"/>
                </a:lnTo>
                <a:lnTo>
                  <a:pt x="977186" y="976765"/>
                </a:lnTo>
                <a:lnTo>
                  <a:pt x="973374" y="972955"/>
                </a:lnTo>
                <a:close/>
              </a:path>
              <a:path w="2324100" h="2323465">
                <a:moveTo>
                  <a:pt x="977186" y="976765"/>
                </a:moveTo>
                <a:lnTo>
                  <a:pt x="958297" y="976765"/>
                </a:lnTo>
                <a:lnTo>
                  <a:pt x="960836" y="979305"/>
                </a:lnTo>
                <a:lnTo>
                  <a:pt x="979727" y="979305"/>
                </a:lnTo>
                <a:lnTo>
                  <a:pt x="977186" y="976765"/>
                </a:lnTo>
                <a:close/>
              </a:path>
              <a:path w="2324100" h="2323465">
                <a:moveTo>
                  <a:pt x="979727" y="979305"/>
                </a:moveTo>
                <a:lnTo>
                  <a:pt x="960836" y="979305"/>
                </a:lnTo>
                <a:lnTo>
                  <a:pt x="990033" y="1008515"/>
                </a:lnTo>
                <a:lnTo>
                  <a:pt x="1008950" y="1008515"/>
                </a:lnTo>
                <a:lnTo>
                  <a:pt x="979727" y="979305"/>
                </a:lnTo>
                <a:close/>
              </a:path>
              <a:path w="2324100" h="2323465">
                <a:moveTo>
                  <a:pt x="1008950" y="1008515"/>
                </a:moveTo>
                <a:lnTo>
                  <a:pt x="990033" y="1008515"/>
                </a:lnTo>
                <a:lnTo>
                  <a:pt x="1015422" y="1033915"/>
                </a:lnTo>
                <a:lnTo>
                  <a:pt x="1034361" y="1033915"/>
                </a:lnTo>
                <a:lnTo>
                  <a:pt x="1008950" y="1008515"/>
                </a:lnTo>
                <a:close/>
              </a:path>
              <a:path w="2324100" h="2323465">
                <a:moveTo>
                  <a:pt x="1034361" y="1033915"/>
                </a:moveTo>
                <a:lnTo>
                  <a:pt x="1015422" y="1033915"/>
                </a:lnTo>
                <a:lnTo>
                  <a:pt x="1043350" y="1061855"/>
                </a:lnTo>
                <a:lnTo>
                  <a:pt x="1062313" y="1061855"/>
                </a:lnTo>
                <a:lnTo>
                  <a:pt x="1034361" y="1033915"/>
                </a:lnTo>
                <a:close/>
              </a:path>
              <a:path w="2324100" h="2323465">
                <a:moveTo>
                  <a:pt x="1062313" y="1061855"/>
                </a:moveTo>
                <a:lnTo>
                  <a:pt x="1043350" y="1061855"/>
                </a:lnTo>
                <a:lnTo>
                  <a:pt x="1085242" y="1103765"/>
                </a:lnTo>
                <a:lnTo>
                  <a:pt x="1104241" y="1103765"/>
                </a:lnTo>
                <a:lnTo>
                  <a:pt x="1062313" y="1061855"/>
                </a:lnTo>
                <a:close/>
              </a:path>
              <a:path w="2324100" h="2323465">
                <a:moveTo>
                  <a:pt x="1104241" y="1103765"/>
                </a:moveTo>
                <a:lnTo>
                  <a:pt x="1085242" y="1103765"/>
                </a:lnTo>
                <a:lnTo>
                  <a:pt x="1091590" y="1110115"/>
                </a:lnTo>
                <a:lnTo>
                  <a:pt x="1110593" y="1110115"/>
                </a:lnTo>
                <a:lnTo>
                  <a:pt x="1104241" y="1103765"/>
                </a:lnTo>
                <a:close/>
              </a:path>
              <a:path w="2324100" h="2323465">
                <a:moveTo>
                  <a:pt x="1110593" y="1110115"/>
                </a:moveTo>
                <a:lnTo>
                  <a:pt x="1091590" y="1110115"/>
                </a:lnTo>
                <a:lnTo>
                  <a:pt x="1144907" y="1163455"/>
                </a:lnTo>
                <a:lnTo>
                  <a:pt x="1163956" y="1163455"/>
                </a:lnTo>
                <a:lnTo>
                  <a:pt x="1110593" y="1110115"/>
                </a:lnTo>
                <a:close/>
              </a:path>
              <a:path w="2324100" h="2323465">
                <a:moveTo>
                  <a:pt x="1163956" y="1163455"/>
                </a:moveTo>
                <a:lnTo>
                  <a:pt x="1144907" y="1163455"/>
                </a:lnTo>
                <a:lnTo>
                  <a:pt x="1195685" y="1214255"/>
                </a:lnTo>
                <a:lnTo>
                  <a:pt x="1214778" y="1214255"/>
                </a:lnTo>
                <a:lnTo>
                  <a:pt x="1163956" y="1163455"/>
                </a:lnTo>
                <a:close/>
              </a:path>
              <a:path w="2324100" h="2323465">
                <a:moveTo>
                  <a:pt x="1214778" y="1214255"/>
                </a:moveTo>
                <a:lnTo>
                  <a:pt x="1195685" y="1214255"/>
                </a:lnTo>
                <a:lnTo>
                  <a:pt x="1199493" y="1218065"/>
                </a:lnTo>
                <a:lnTo>
                  <a:pt x="1218590" y="1218065"/>
                </a:lnTo>
                <a:lnTo>
                  <a:pt x="1214778" y="1214255"/>
                </a:lnTo>
                <a:close/>
              </a:path>
              <a:path w="2324100" h="2323465">
                <a:moveTo>
                  <a:pt x="1218590" y="1218065"/>
                </a:moveTo>
                <a:lnTo>
                  <a:pt x="1199493" y="1218065"/>
                </a:lnTo>
                <a:lnTo>
                  <a:pt x="1218535" y="1237115"/>
                </a:lnTo>
                <a:lnTo>
                  <a:pt x="1237648" y="1237115"/>
                </a:lnTo>
                <a:lnTo>
                  <a:pt x="1218590" y="1218065"/>
                </a:lnTo>
                <a:close/>
              </a:path>
              <a:path w="2324100" h="2323465">
                <a:moveTo>
                  <a:pt x="1237648" y="1237115"/>
                </a:moveTo>
                <a:lnTo>
                  <a:pt x="1218535" y="1237115"/>
                </a:lnTo>
                <a:lnTo>
                  <a:pt x="1227421" y="1246005"/>
                </a:lnTo>
                <a:lnTo>
                  <a:pt x="1246542" y="1246005"/>
                </a:lnTo>
                <a:lnTo>
                  <a:pt x="1237648" y="1237115"/>
                </a:lnTo>
                <a:close/>
              </a:path>
              <a:path w="2324100" h="2323465">
                <a:moveTo>
                  <a:pt x="1246542" y="1246005"/>
                </a:moveTo>
                <a:lnTo>
                  <a:pt x="1227421" y="1246005"/>
                </a:lnTo>
                <a:lnTo>
                  <a:pt x="1231229" y="1249815"/>
                </a:lnTo>
                <a:lnTo>
                  <a:pt x="1250354" y="1249815"/>
                </a:lnTo>
                <a:lnTo>
                  <a:pt x="1246542" y="1246005"/>
                </a:lnTo>
                <a:close/>
              </a:path>
              <a:path w="2324100" h="2323465">
                <a:moveTo>
                  <a:pt x="1250354" y="1249815"/>
                </a:moveTo>
                <a:lnTo>
                  <a:pt x="1231229" y="1249815"/>
                </a:lnTo>
                <a:lnTo>
                  <a:pt x="1237577" y="1256165"/>
                </a:lnTo>
                <a:lnTo>
                  <a:pt x="1256706" y="1256165"/>
                </a:lnTo>
                <a:lnTo>
                  <a:pt x="1250354" y="1249815"/>
                </a:lnTo>
                <a:close/>
              </a:path>
              <a:path w="2324100" h="2323465">
                <a:moveTo>
                  <a:pt x="1256706" y="1256165"/>
                </a:moveTo>
                <a:lnTo>
                  <a:pt x="1237577" y="1256165"/>
                </a:lnTo>
                <a:lnTo>
                  <a:pt x="1250271" y="1268865"/>
                </a:lnTo>
                <a:lnTo>
                  <a:pt x="1269412" y="1268865"/>
                </a:lnTo>
                <a:lnTo>
                  <a:pt x="1256706" y="1256165"/>
                </a:lnTo>
                <a:close/>
              </a:path>
              <a:path w="2324100" h="2323465">
                <a:moveTo>
                  <a:pt x="1269412" y="1268865"/>
                </a:moveTo>
                <a:lnTo>
                  <a:pt x="1250271" y="1268865"/>
                </a:lnTo>
                <a:lnTo>
                  <a:pt x="1262966" y="1281565"/>
                </a:lnTo>
                <a:lnTo>
                  <a:pt x="1282117" y="1281565"/>
                </a:lnTo>
                <a:lnTo>
                  <a:pt x="1269412" y="1268865"/>
                </a:lnTo>
                <a:close/>
              </a:path>
              <a:path w="2324100" h="2323465">
                <a:moveTo>
                  <a:pt x="1282117" y="1281565"/>
                </a:moveTo>
                <a:lnTo>
                  <a:pt x="1262966" y="1281565"/>
                </a:lnTo>
                <a:lnTo>
                  <a:pt x="1278199" y="1296805"/>
                </a:lnTo>
                <a:lnTo>
                  <a:pt x="1297364" y="1296805"/>
                </a:lnTo>
                <a:lnTo>
                  <a:pt x="1282117" y="1281565"/>
                </a:lnTo>
                <a:close/>
              </a:path>
              <a:path w="2324100" h="2323465">
                <a:moveTo>
                  <a:pt x="1297364" y="1296805"/>
                </a:moveTo>
                <a:lnTo>
                  <a:pt x="1278199" y="1296805"/>
                </a:lnTo>
                <a:lnTo>
                  <a:pt x="1294702" y="1313315"/>
                </a:lnTo>
                <a:lnTo>
                  <a:pt x="1313881" y="1313315"/>
                </a:lnTo>
                <a:lnTo>
                  <a:pt x="1297364" y="1296805"/>
                </a:lnTo>
                <a:close/>
              </a:path>
              <a:path w="2324100" h="2323465">
                <a:moveTo>
                  <a:pt x="1313881" y="1313315"/>
                </a:moveTo>
                <a:lnTo>
                  <a:pt x="1294702" y="1313315"/>
                </a:lnTo>
                <a:lnTo>
                  <a:pt x="1326438" y="1345065"/>
                </a:lnTo>
                <a:lnTo>
                  <a:pt x="1345645" y="1345065"/>
                </a:lnTo>
                <a:lnTo>
                  <a:pt x="1313881" y="1313315"/>
                </a:lnTo>
                <a:close/>
              </a:path>
              <a:path w="2324100" h="2323465">
                <a:moveTo>
                  <a:pt x="1345645" y="1345065"/>
                </a:moveTo>
                <a:lnTo>
                  <a:pt x="1326438" y="1345065"/>
                </a:lnTo>
                <a:lnTo>
                  <a:pt x="1358175" y="1376815"/>
                </a:lnTo>
                <a:lnTo>
                  <a:pt x="1377408" y="1376815"/>
                </a:lnTo>
                <a:lnTo>
                  <a:pt x="1345645" y="1345065"/>
                </a:lnTo>
                <a:close/>
              </a:path>
              <a:path w="2324100" h="2323465">
                <a:moveTo>
                  <a:pt x="1377408" y="1376815"/>
                </a:moveTo>
                <a:lnTo>
                  <a:pt x="1358175" y="1376815"/>
                </a:lnTo>
                <a:lnTo>
                  <a:pt x="1377217" y="1395865"/>
                </a:lnTo>
                <a:lnTo>
                  <a:pt x="1396467" y="1395865"/>
                </a:lnTo>
                <a:lnTo>
                  <a:pt x="1377408" y="1376815"/>
                </a:lnTo>
                <a:close/>
              </a:path>
              <a:path w="2324100" h="2323465">
                <a:moveTo>
                  <a:pt x="1396467" y="1395865"/>
                </a:moveTo>
                <a:lnTo>
                  <a:pt x="1377217" y="1395865"/>
                </a:lnTo>
                <a:lnTo>
                  <a:pt x="1389911" y="1408565"/>
                </a:lnTo>
                <a:lnTo>
                  <a:pt x="1409172" y="1408565"/>
                </a:lnTo>
                <a:lnTo>
                  <a:pt x="1396467" y="1395865"/>
                </a:lnTo>
                <a:close/>
              </a:path>
              <a:path w="2324100" h="2323465">
                <a:moveTo>
                  <a:pt x="1409172" y="1408565"/>
                </a:moveTo>
                <a:lnTo>
                  <a:pt x="1389911" y="1408565"/>
                </a:lnTo>
                <a:lnTo>
                  <a:pt x="1405145" y="1423805"/>
                </a:lnTo>
                <a:lnTo>
                  <a:pt x="1424419" y="1423805"/>
                </a:lnTo>
                <a:lnTo>
                  <a:pt x="1409172" y="1408565"/>
                </a:lnTo>
                <a:close/>
              </a:path>
              <a:path w="2324100" h="2323465">
                <a:moveTo>
                  <a:pt x="1424419" y="1423805"/>
                </a:moveTo>
                <a:lnTo>
                  <a:pt x="1405145" y="1423805"/>
                </a:lnTo>
                <a:lnTo>
                  <a:pt x="1408953" y="1427615"/>
                </a:lnTo>
                <a:lnTo>
                  <a:pt x="1428230" y="1427615"/>
                </a:lnTo>
                <a:lnTo>
                  <a:pt x="1424419" y="1423805"/>
                </a:lnTo>
                <a:close/>
              </a:path>
              <a:path w="2324100" h="2323465">
                <a:moveTo>
                  <a:pt x="1428230" y="1427615"/>
                </a:moveTo>
                <a:lnTo>
                  <a:pt x="1408953" y="1427615"/>
                </a:lnTo>
                <a:lnTo>
                  <a:pt x="1424186" y="1442855"/>
                </a:lnTo>
                <a:lnTo>
                  <a:pt x="1443477" y="1442855"/>
                </a:lnTo>
                <a:lnTo>
                  <a:pt x="1428230" y="1427615"/>
                </a:lnTo>
                <a:close/>
              </a:path>
              <a:path w="2324100" h="2323465">
                <a:moveTo>
                  <a:pt x="1443477" y="1442855"/>
                </a:moveTo>
                <a:lnTo>
                  <a:pt x="1424186" y="1442855"/>
                </a:lnTo>
                <a:lnTo>
                  <a:pt x="1430534" y="1449205"/>
                </a:lnTo>
                <a:lnTo>
                  <a:pt x="1449830" y="1449205"/>
                </a:lnTo>
                <a:lnTo>
                  <a:pt x="1443477" y="1442855"/>
                </a:lnTo>
                <a:close/>
              </a:path>
              <a:path w="2324100" h="2323465">
                <a:moveTo>
                  <a:pt x="1449830" y="1449205"/>
                </a:moveTo>
                <a:lnTo>
                  <a:pt x="1430534" y="1449205"/>
                </a:lnTo>
                <a:lnTo>
                  <a:pt x="1443228" y="1461905"/>
                </a:lnTo>
                <a:lnTo>
                  <a:pt x="1462535" y="1461905"/>
                </a:lnTo>
                <a:lnTo>
                  <a:pt x="1449830" y="1449205"/>
                </a:lnTo>
                <a:close/>
              </a:path>
              <a:path w="2324100" h="2323465">
                <a:moveTo>
                  <a:pt x="1462535" y="1461905"/>
                </a:moveTo>
                <a:lnTo>
                  <a:pt x="1443228" y="1461905"/>
                </a:lnTo>
                <a:lnTo>
                  <a:pt x="1447037" y="1465715"/>
                </a:lnTo>
                <a:lnTo>
                  <a:pt x="1466347" y="1465715"/>
                </a:lnTo>
                <a:lnTo>
                  <a:pt x="1462535" y="1461905"/>
                </a:lnTo>
                <a:close/>
              </a:path>
              <a:path w="2324100" h="2323465">
                <a:moveTo>
                  <a:pt x="1466347" y="1465715"/>
                </a:moveTo>
                <a:lnTo>
                  <a:pt x="1447037" y="1465715"/>
                </a:lnTo>
                <a:lnTo>
                  <a:pt x="1453384" y="1472065"/>
                </a:lnTo>
                <a:lnTo>
                  <a:pt x="1472699" y="1472065"/>
                </a:lnTo>
                <a:lnTo>
                  <a:pt x="1466347" y="1465715"/>
                </a:lnTo>
                <a:close/>
              </a:path>
              <a:path w="2324100" h="2323465">
                <a:moveTo>
                  <a:pt x="1472699" y="1472065"/>
                </a:moveTo>
                <a:lnTo>
                  <a:pt x="1453384" y="1472065"/>
                </a:lnTo>
                <a:lnTo>
                  <a:pt x="1462270" y="1480955"/>
                </a:lnTo>
                <a:lnTo>
                  <a:pt x="1481593" y="1480955"/>
                </a:lnTo>
                <a:lnTo>
                  <a:pt x="1472699" y="1472065"/>
                </a:lnTo>
                <a:close/>
              </a:path>
              <a:path w="2324100" h="2323465">
                <a:moveTo>
                  <a:pt x="1481593" y="1480955"/>
                </a:moveTo>
                <a:lnTo>
                  <a:pt x="1462270" y="1480955"/>
                </a:lnTo>
                <a:lnTo>
                  <a:pt x="1474964" y="1493655"/>
                </a:lnTo>
                <a:lnTo>
                  <a:pt x="1494299" y="1493655"/>
                </a:lnTo>
                <a:lnTo>
                  <a:pt x="1481593" y="1480955"/>
                </a:lnTo>
                <a:close/>
              </a:path>
              <a:path w="2324100" h="2323465">
                <a:moveTo>
                  <a:pt x="1494299" y="1493655"/>
                </a:moveTo>
                <a:lnTo>
                  <a:pt x="1474964" y="1493655"/>
                </a:lnTo>
                <a:lnTo>
                  <a:pt x="1481312" y="1500005"/>
                </a:lnTo>
                <a:lnTo>
                  <a:pt x="1500651" y="1500005"/>
                </a:lnTo>
                <a:lnTo>
                  <a:pt x="1494299" y="1493655"/>
                </a:lnTo>
                <a:close/>
              </a:path>
              <a:path w="2324100" h="2323465">
                <a:moveTo>
                  <a:pt x="1500651" y="1500005"/>
                </a:moveTo>
                <a:lnTo>
                  <a:pt x="1481312" y="1500005"/>
                </a:lnTo>
                <a:lnTo>
                  <a:pt x="1487659" y="1506355"/>
                </a:lnTo>
                <a:lnTo>
                  <a:pt x="1507004" y="1506355"/>
                </a:lnTo>
                <a:lnTo>
                  <a:pt x="1500651" y="1500005"/>
                </a:lnTo>
                <a:close/>
              </a:path>
              <a:path w="2324100" h="2323465">
                <a:moveTo>
                  <a:pt x="1507004" y="1506355"/>
                </a:moveTo>
                <a:lnTo>
                  <a:pt x="1487659" y="1506355"/>
                </a:lnTo>
                <a:lnTo>
                  <a:pt x="1494006" y="1512705"/>
                </a:lnTo>
                <a:lnTo>
                  <a:pt x="1513357" y="1512705"/>
                </a:lnTo>
                <a:lnTo>
                  <a:pt x="1507004" y="1506355"/>
                </a:lnTo>
                <a:close/>
              </a:path>
              <a:path w="2324100" h="2323465">
                <a:moveTo>
                  <a:pt x="2124490" y="2123575"/>
                </a:moveTo>
                <a:lnTo>
                  <a:pt x="2104613" y="2123575"/>
                </a:lnTo>
                <a:lnTo>
                  <a:pt x="2303917" y="2322965"/>
                </a:lnTo>
                <a:lnTo>
                  <a:pt x="2323966" y="2322965"/>
                </a:lnTo>
                <a:lnTo>
                  <a:pt x="2124490" y="2123575"/>
                </a:lnTo>
                <a:close/>
              </a:path>
              <a:path w="2324100" h="2323465">
                <a:moveTo>
                  <a:pt x="2121949" y="2121035"/>
                </a:moveTo>
                <a:lnTo>
                  <a:pt x="2102074" y="2121035"/>
                </a:lnTo>
                <a:lnTo>
                  <a:pt x="2103344" y="2122305"/>
                </a:lnTo>
                <a:lnTo>
                  <a:pt x="2123220" y="2122305"/>
                </a:lnTo>
                <a:lnTo>
                  <a:pt x="2121949" y="2121035"/>
                </a:lnTo>
                <a:close/>
              </a:path>
              <a:path w="2324100" h="2323465">
                <a:moveTo>
                  <a:pt x="2118137" y="2117225"/>
                </a:moveTo>
                <a:lnTo>
                  <a:pt x="2098266" y="2117225"/>
                </a:lnTo>
                <a:lnTo>
                  <a:pt x="2100805" y="2119765"/>
                </a:lnTo>
                <a:lnTo>
                  <a:pt x="2120678" y="2119765"/>
                </a:lnTo>
                <a:lnTo>
                  <a:pt x="2118137" y="2117225"/>
                </a:lnTo>
                <a:close/>
              </a:path>
              <a:path w="2324100" h="2323465">
                <a:moveTo>
                  <a:pt x="2115596" y="2114685"/>
                </a:moveTo>
                <a:lnTo>
                  <a:pt x="2095727" y="2114685"/>
                </a:lnTo>
                <a:lnTo>
                  <a:pt x="2096996" y="2115955"/>
                </a:lnTo>
                <a:lnTo>
                  <a:pt x="2116867" y="2115955"/>
                </a:lnTo>
                <a:lnTo>
                  <a:pt x="2115596" y="2114685"/>
                </a:lnTo>
                <a:close/>
              </a:path>
              <a:path w="2324100" h="2323465">
                <a:moveTo>
                  <a:pt x="2111785" y="2110875"/>
                </a:moveTo>
                <a:lnTo>
                  <a:pt x="2091919" y="2110875"/>
                </a:lnTo>
                <a:lnTo>
                  <a:pt x="2094458" y="2113415"/>
                </a:lnTo>
                <a:lnTo>
                  <a:pt x="2114326" y="2113415"/>
                </a:lnTo>
                <a:lnTo>
                  <a:pt x="2111785" y="2110875"/>
                </a:lnTo>
                <a:close/>
              </a:path>
              <a:path w="2324100" h="2323465">
                <a:moveTo>
                  <a:pt x="2109244" y="2108335"/>
                </a:moveTo>
                <a:lnTo>
                  <a:pt x="2089380" y="2108335"/>
                </a:lnTo>
                <a:lnTo>
                  <a:pt x="2090649" y="2109605"/>
                </a:lnTo>
                <a:lnTo>
                  <a:pt x="2110514" y="2109605"/>
                </a:lnTo>
                <a:lnTo>
                  <a:pt x="2109244" y="2108335"/>
                </a:lnTo>
                <a:close/>
              </a:path>
              <a:path w="2324100" h="2323465">
                <a:moveTo>
                  <a:pt x="2105432" y="2104525"/>
                </a:moveTo>
                <a:lnTo>
                  <a:pt x="2085571" y="2104525"/>
                </a:lnTo>
                <a:lnTo>
                  <a:pt x="2088110" y="2107065"/>
                </a:lnTo>
                <a:lnTo>
                  <a:pt x="2107973" y="2107065"/>
                </a:lnTo>
                <a:lnTo>
                  <a:pt x="2105432" y="2104525"/>
                </a:lnTo>
                <a:close/>
              </a:path>
              <a:path w="2324100" h="2323465">
                <a:moveTo>
                  <a:pt x="2102891" y="2101985"/>
                </a:moveTo>
                <a:lnTo>
                  <a:pt x="2083032" y="2101985"/>
                </a:lnTo>
                <a:lnTo>
                  <a:pt x="2084302" y="2103255"/>
                </a:lnTo>
                <a:lnTo>
                  <a:pt x="2104161" y="2103255"/>
                </a:lnTo>
                <a:lnTo>
                  <a:pt x="2102891" y="2101985"/>
                </a:lnTo>
                <a:close/>
              </a:path>
              <a:path w="2324100" h="2323465">
                <a:moveTo>
                  <a:pt x="2099079" y="2098175"/>
                </a:moveTo>
                <a:lnTo>
                  <a:pt x="2079224" y="2098175"/>
                </a:lnTo>
                <a:lnTo>
                  <a:pt x="2081763" y="2100715"/>
                </a:lnTo>
                <a:lnTo>
                  <a:pt x="2101620" y="2100715"/>
                </a:lnTo>
                <a:lnTo>
                  <a:pt x="2099079" y="2098175"/>
                </a:lnTo>
                <a:close/>
              </a:path>
              <a:path w="2324100" h="2323465">
                <a:moveTo>
                  <a:pt x="2096538" y="2095635"/>
                </a:moveTo>
                <a:lnTo>
                  <a:pt x="2076685" y="2095635"/>
                </a:lnTo>
                <a:lnTo>
                  <a:pt x="2077955" y="2096905"/>
                </a:lnTo>
                <a:lnTo>
                  <a:pt x="2097809" y="2096905"/>
                </a:lnTo>
                <a:lnTo>
                  <a:pt x="2096538" y="2095635"/>
                </a:lnTo>
                <a:close/>
              </a:path>
              <a:path w="2324100" h="2323465">
                <a:moveTo>
                  <a:pt x="2092726" y="2091825"/>
                </a:moveTo>
                <a:lnTo>
                  <a:pt x="2072877" y="2091825"/>
                </a:lnTo>
                <a:lnTo>
                  <a:pt x="2075416" y="2094365"/>
                </a:lnTo>
                <a:lnTo>
                  <a:pt x="2095267" y="2094365"/>
                </a:lnTo>
                <a:lnTo>
                  <a:pt x="2092726" y="2091825"/>
                </a:lnTo>
                <a:close/>
              </a:path>
              <a:path w="2324100" h="2323465">
                <a:moveTo>
                  <a:pt x="2090185" y="2089285"/>
                </a:moveTo>
                <a:lnTo>
                  <a:pt x="2070338" y="2089285"/>
                </a:lnTo>
                <a:lnTo>
                  <a:pt x="2071607" y="2090555"/>
                </a:lnTo>
                <a:lnTo>
                  <a:pt x="2091456" y="2090555"/>
                </a:lnTo>
                <a:lnTo>
                  <a:pt x="2090185" y="2089285"/>
                </a:lnTo>
                <a:close/>
              </a:path>
              <a:path w="2324100" h="2323465">
                <a:moveTo>
                  <a:pt x="2086374" y="2085475"/>
                </a:moveTo>
                <a:lnTo>
                  <a:pt x="2066530" y="2085475"/>
                </a:lnTo>
                <a:lnTo>
                  <a:pt x="2069069" y="2088015"/>
                </a:lnTo>
                <a:lnTo>
                  <a:pt x="2088915" y="2088015"/>
                </a:lnTo>
                <a:lnTo>
                  <a:pt x="2086374" y="2085475"/>
                </a:lnTo>
                <a:close/>
              </a:path>
              <a:path w="2324100" h="2323465">
                <a:moveTo>
                  <a:pt x="2083833" y="2082935"/>
                </a:moveTo>
                <a:lnTo>
                  <a:pt x="2063991" y="2082935"/>
                </a:lnTo>
                <a:lnTo>
                  <a:pt x="2065260" y="2084205"/>
                </a:lnTo>
                <a:lnTo>
                  <a:pt x="2085103" y="2084205"/>
                </a:lnTo>
                <a:lnTo>
                  <a:pt x="2083833" y="2082935"/>
                </a:lnTo>
                <a:close/>
              </a:path>
              <a:path w="2324100" h="2323465">
                <a:moveTo>
                  <a:pt x="2080021" y="2079125"/>
                </a:moveTo>
                <a:lnTo>
                  <a:pt x="2060182" y="2079125"/>
                </a:lnTo>
                <a:lnTo>
                  <a:pt x="2062721" y="2081665"/>
                </a:lnTo>
                <a:lnTo>
                  <a:pt x="2082562" y="2081665"/>
                </a:lnTo>
                <a:lnTo>
                  <a:pt x="2080021" y="2079125"/>
                </a:lnTo>
                <a:close/>
              </a:path>
              <a:path w="2324100" h="2323465">
                <a:moveTo>
                  <a:pt x="2077480" y="2076585"/>
                </a:moveTo>
                <a:lnTo>
                  <a:pt x="2057643" y="2076585"/>
                </a:lnTo>
                <a:lnTo>
                  <a:pt x="2058913" y="2077855"/>
                </a:lnTo>
                <a:lnTo>
                  <a:pt x="2078750" y="2077855"/>
                </a:lnTo>
                <a:lnTo>
                  <a:pt x="2077480" y="2076585"/>
                </a:lnTo>
                <a:close/>
              </a:path>
              <a:path w="2324100" h="2323465">
                <a:moveTo>
                  <a:pt x="2073668" y="2072775"/>
                </a:moveTo>
                <a:lnTo>
                  <a:pt x="2053835" y="2072775"/>
                </a:lnTo>
                <a:lnTo>
                  <a:pt x="2056374" y="2075315"/>
                </a:lnTo>
                <a:lnTo>
                  <a:pt x="2076209" y="2075315"/>
                </a:lnTo>
                <a:lnTo>
                  <a:pt x="2073668" y="2072775"/>
                </a:lnTo>
                <a:close/>
              </a:path>
              <a:path w="2324100" h="2323465">
                <a:moveTo>
                  <a:pt x="2071127" y="2070235"/>
                </a:moveTo>
                <a:lnTo>
                  <a:pt x="2051296" y="2070235"/>
                </a:lnTo>
                <a:lnTo>
                  <a:pt x="2052566" y="2071505"/>
                </a:lnTo>
                <a:lnTo>
                  <a:pt x="2072398" y="2071505"/>
                </a:lnTo>
                <a:lnTo>
                  <a:pt x="2071127" y="2070235"/>
                </a:lnTo>
                <a:close/>
              </a:path>
              <a:path w="2324100" h="2323465">
                <a:moveTo>
                  <a:pt x="2067315" y="2066425"/>
                </a:moveTo>
                <a:lnTo>
                  <a:pt x="2047488" y="2066425"/>
                </a:lnTo>
                <a:lnTo>
                  <a:pt x="2050027" y="2068965"/>
                </a:lnTo>
                <a:lnTo>
                  <a:pt x="2069857" y="2068965"/>
                </a:lnTo>
                <a:lnTo>
                  <a:pt x="2067315" y="2066425"/>
                </a:lnTo>
                <a:close/>
              </a:path>
              <a:path w="2324100" h="2323465">
                <a:moveTo>
                  <a:pt x="2064774" y="2063885"/>
                </a:moveTo>
                <a:lnTo>
                  <a:pt x="2044949" y="2063885"/>
                </a:lnTo>
                <a:lnTo>
                  <a:pt x="2046218" y="2065155"/>
                </a:lnTo>
                <a:lnTo>
                  <a:pt x="2066045" y="2065155"/>
                </a:lnTo>
                <a:lnTo>
                  <a:pt x="2064774" y="2063885"/>
                </a:lnTo>
                <a:close/>
              </a:path>
              <a:path w="2324100" h="2323465">
                <a:moveTo>
                  <a:pt x="2060963" y="2060075"/>
                </a:moveTo>
                <a:lnTo>
                  <a:pt x="2041141" y="2060075"/>
                </a:lnTo>
                <a:lnTo>
                  <a:pt x="2043679" y="2062615"/>
                </a:lnTo>
                <a:lnTo>
                  <a:pt x="2063504" y="2062615"/>
                </a:lnTo>
                <a:lnTo>
                  <a:pt x="2060963" y="2060075"/>
                </a:lnTo>
                <a:close/>
              </a:path>
              <a:path w="2324100" h="2323465">
                <a:moveTo>
                  <a:pt x="2058422" y="2057535"/>
                </a:moveTo>
                <a:lnTo>
                  <a:pt x="2038602" y="2057535"/>
                </a:lnTo>
                <a:lnTo>
                  <a:pt x="2039871" y="2058805"/>
                </a:lnTo>
                <a:lnTo>
                  <a:pt x="2059692" y="2058805"/>
                </a:lnTo>
                <a:lnTo>
                  <a:pt x="2058422" y="2057535"/>
                </a:lnTo>
                <a:close/>
              </a:path>
              <a:path w="2324100" h="2323465">
                <a:moveTo>
                  <a:pt x="2054610" y="2053725"/>
                </a:moveTo>
                <a:lnTo>
                  <a:pt x="2034793" y="2053725"/>
                </a:lnTo>
                <a:lnTo>
                  <a:pt x="2037332" y="2056265"/>
                </a:lnTo>
                <a:lnTo>
                  <a:pt x="2057151" y="2056265"/>
                </a:lnTo>
                <a:lnTo>
                  <a:pt x="2054610" y="2053725"/>
                </a:lnTo>
                <a:close/>
              </a:path>
              <a:path w="2324100" h="2323465">
                <a:moveTo>
                  <a:pt x="2052069" y="2051185"/>
                </a:moveTo>
                <a:lnTo>
                  <a:pt x="2032254" y="2051185"/>
                </a:lnTo>
                <a:lnTo>
                  <a:pt x="2033524" y="2052455"/>
                </a:lnTo>
                <a:lnTo>
                  <a:pt x="2053339" y="2052455"/>
                </a:lnTo>
                <a:lnTo>
                  <a:pt x="2052069" y="2051185"/>
                </a:lnTo>
                <a:close/>
              </a:path>
              <a:path w="2324100" h="2323465">
                <a:moveTo>
                  <a:pt x="2048257" y="2047375"/>
                </a:moveTo>
                <a:lnTo>
                  <a:pt x="2028446" y="2047375"/>
                </a:lnTo>
                <a:lnTo>
                  <a:pt x="2030985" y="2049915"/>
                </a:lnTo>
                <a:lnTo>
                  <a:pt x="2050798" y="2049915"/>
                </a:lnTo>
                <a:lnTo>
                  <a:pt x="2048257" y="2047375"/>
                </a:lnTo>
                <a:close/>
              </a:path>
              <a:path w="2324100" h="2323465">
                <a:moveTo>
                  <a:pt x="2045716" y="2044835"/>
                </a:moveTo>
                <a:lnTo>
                  <a:pt x="2025907" y="2044835"/>
                </a:lnTo>
                <a:lnTo>
                  <a:pt x="2027177" y="2046105"/>
                </a:lnTo>
                <a:lnTo>
                  <a:pt x="2046987" y="2046105"/>
                </a:lnTo>
                <a:lnTo>
                  <a:pt x="2045716" y="2044835"/>
                </a:lnTo>
                <a:close/>
              </a:path>
              <a:path w="2324100" h="2323465">
                <a:moveTo>
                  <a:pt x="2041905" y="2041025"/>
                </a:moveTo>
                <a:lnTo>
                  <a:pt x="2022099" y="2041025"/>
                </a:lnTo>
                <a:lnTo>
                  <a:pt x="2024638" y="2043565"/>
                </a:lnTo>
                <a:lnTo>
                  <a:pt x="2044446" y="2043565"/>
                </a:lnTo>
                <a:lnTo>
                  <a:pt x="2041905" y="2041025"/>
                </a:lnTo>
                <a:close/>
              </a:path>
              <a:path w="2324100" h="2323465">
                <a:moveTo>
                  <a:pt x="2039363" y="2038485"/>
                </a:moveTo>
                <a:lnTo>
                  <a:pt x="2019560" y="2038485"/>
                </a:lnTo>
                <a:lnTo>
                  <a:pt x="2020829" y="2039755"/>
                </a:lnTo>
                <a:lnTo>
                  <a:pt x="2040634" y="2039755"/>
                </a:lnTo>
                <a:lnTo>
                  <a:pt x="2039363" y="2038485"/>
                </a:lnTo>
                <a:close/>
              </a:path>
              <a:path w="2324100" h="2323465">
                <a:moveTo>
                  <a:pt x="2035552" y="2034675"/>
                </a:moveTo>
                <a:lnTo>
                  <a:pt x="2015751" y="2034675"/>
                </a:lnTo>
                <a:lnTo>
                  <a:pt x="2018290" y="2037215"/>
                </a:lnTo>
                <a:lnTo>
                  <a:pt x="2038093" y="2037215"/>
                </a:lnTo>
                <a:lnTo>
                  <a:pt x="2035552" y="2034675"/>
                </a:lnTo>
                <a:close/>
              </a:path>
              <a:path w="2324100" h="2323465">
                <a:moveTo>
                  <a:pt x="2033011" y="2032135"/>
                </a:moveTo>
                <a:lnTo>
                  <a:pt x="2013213" y="2032135"/>
                </a:lnTo>
                <a:lnTo>
                  <a:pt x="2014482" y="2033405"/>
                </a:lnTo>
                <a:lnTo>
                  <a:pt x="2034281" y="2033405"/>
                </a:lnTo>
                <a:lnTo>
                  <a:pt x="2033011" y="2032135"/>
                </a:lnTo>
                <a:close/>
              </a:path>
              <a:path w="2324100" h="2323465">
                <a:moveTo>
                  <a:pt x="2026658" y="2025785"/>
                </a:moveTo>
                <a:lnTo>
                  <a:pt x="2006865" y="2025785"/>
                </a:lnTo>
                <a:lnTo>
                  <a:pt x="2011943" y="2030865"/>
                </a:lnTo>
                <a:lnTo>
                  <a:pt x="2031740" y="2030865"/>
                </a:lnTo>
                <a:lnTo>
                  <a:pt x="2026658" y="2025785"/>
                </a:lnTo>
                <a:close/>
              </a:path>
              <a:path w="2324100" h="2323465">
                <a:moveTo>
                  <a:pt x="2022846" y="2021975"/>
                </a:moveTo>
                <a:lnTo>
                  <a:pt x="2003057" y="2021975"/>
                </a:lnTo>
                <a:lnTo>
                  <a:pt x="2005596" y="2024515"/>
                </a:lnTo>
                <a:lnTo>
                  <a:pt x="2025387" y="2024515"/>
                </a:lnTo>
                <a:lnTo>
                  <a:pt x="2022846" y="2021975"/>
                </a:lnTo>
                <a:close/>
              </a:path>
              <a:path w="2324100" h="2323465">
                <a:moveTo>
                  <a:pt x="2020305" y="2019435"/>
                </a:moveTo>
                <a:lnTo>
                  <a:pt x="2000518" y="2019435"/>
                </a:lnTo>
                <a:lnTo>
                  <a:pt x="2001788" y="2020705"/>
                </a:lnTo>
                <a:lnTo>
                  <a:pt x="2021576" y="2020705"/>
                </a:lnTo>
                <a:lnTo>
                  <a:pt x="2020305" y="2019435"/>
                </a:lnTo>
                <a:close/>
              </a:path>
              <a:path w="2324100" h="2323465">
                <a:moveTo>
                  <a:pt x="2016494" y="2015625"/>
                </a:moveTo>
                <a:lnTo>
                  <a:pt x="1996710" y="2015625"/>
                </a:lnTo>
                <a:lnTo>
                  <a:pt x="1999249" y="2018165"/>
                </a:lnTo>
                <a:lnTo>
                  <a:pt x="2019035" y="2018165"/>
                </a:lnTo>
                <a:lnTo>
                  <a:pt x="2016494" y="2015625"/>
                </a:lnTo>
                <a:close/>
              </a:path>
              <a:path w="2324100" h="2323465">
                <a:moveTo>
                  <a:pt x="2013952" y="2013085"/>
                </a:moveTo>
                <a:lnTo>
                  <a:pt x="1994171" y="2013085"/>
                </a:lnTo>
                <a:lnTo>
                  <a:pt x="1995440" y="2014355"/>
                </a:lnTo>
                <a:lnTo>
                  <a:pt x="2015223" y="2014355"/>
                </a:lnTo>
                <a:lnTo>
                  <a:pt x="2013952" y="2013085"/>
                </a:lnTo>
                <a:close/>
              </a:path>
              <a:path w="2324100" h="2323465">
                <a:moveTo>
                  <a:pt x="2010141" y="2009275"/>
                </a:moveTo>
                <a:lnTo>
                  <a:pt x="1990362" y="2009275"/>
                </a:lnTo>
                <a:lnTo>
                  <a:pt x="1992901" y="2011815"/>
                </a:lnTo>
                <a:lnTo>
                  <a:pt x="2012682" y="2011815"/>
                </a:lnTo>
                <a:lnTo>
                  <a:pt x="2010141" y="2009275"/>
                </a:lnTo>
                <a:close/>
              </a:path>
              <a:path w="2324100" h="2323465">
                <a:moveTo>
                  <a:pt x="2007600" y="2006735"/>
                </a:moveTo>
                <a:lnTo>
                  <a:pt x="1987824" y="2006735"/>
                </a:lnTo>
                <a:lnTo>
                  <a:pt x="1989093" y="2008005"/>
                </a:lnTo>
                <a:lnTo>
                  <a:pt x="2008870" y="2008005"/>
                </a:lnTo>
                <a:lnTo>
                  <a:pt x="2007600" y="2006735"/>
                </a:lnTo>
                <a:close/>
              </a:path>
              <a:path w="2324100" h="2323465">
                <a:moveTo>
                  <a:pt x="2003788" y="2002925"/>
                </a:moveTo>
                <a:lnTo>
                  <a:pt x="1984015" y="2002925"/>
                </a:lnTo>
                <a:lnTo>
                  <a:pt x="1986554" y="2005465"/>
                </a:lnTo>
                <a:lnTo>
                  <a:pt x="2006329" y="2005465"/>
                </a:lnTo>
                <a:lnTo>
                  <a:pt x="2003788" y="2002925"/>
                </a:lnTo>
                <a:close/>
              </a:path>
              <a:path w="2324100" h="2323465">
                <a:moveTo>
                  <a:pt x="2001247" y="2000385"/>
                </a:moveTo>
                <a:lnTo>
                  <a:pt x="1981476" y="2000385"/>
                </a:lnTo>
                <a:lnTo>
                  <a:pt x="1982746" y="2001655"/>
                </a:lnTo>
                <a:lnTo>
                  <a:pt x="2002518" y="2001655"/>
                </a:lnTo>
                <a:lnTo>
                  <a:pt x="2001247" y="2000385"/>
                </a:lnTo>
                <a:close/>
              </a:path>
              <a:path w="2324100" h="2323465">
                <a:moveTo>
                  <a:pt x="1997435" y="1996575"/>
                </a:moveTo>
                <a:lnTo>
                  <a:pt x="1977668" y="1996575"/>
                </a:lnTo>
                <a:lnTo>
                  <a:pt x="1980207" y="1999115"/>
                </a:lnTo>
                <a:lnTo>
                  <a:pt x="1999976" y="1999115"/>
                </a:lnTo>
                <a:lnTo>
                  <a:pt x="1997435" y="1996575"/>
                </a:lnTo>
                <a:close/>
              </a:path>
              <a:path w="2324100" h="2323465">
                <a:moveTo>
                  <a:pt x="1994894" y="1994035"/>
                </a:moveTo>
                <a:lnTo>
                  <a:pt x="1975129" y="1994035"/>
                </a:lnTo>
                <a:lnTo>
                  <a:pt x="1976398" y="1995305"/>
                </a:lnTo>
                <a:lnTo>
                  <a:pt x="1996165" y="1995305"/>
                </a:lnTo>
                <a:lnTo>
                  <a:pt x="1994894" y="1994035"/>
                </a:lnTo>
                <a:close/>
              </a:path>
              <a:path w="2324100" h="2323465">
                <a:moveTo>
                  <a:pt x="1991083" y="1990225"/>
                </a:moveTo>
                <a:lnTo>
                  <a:pt x="1971321" y="1990225"/>
                </a:lnTo>
                <a:lnTo>
                  <a:pt x="1973860" y="1992765"/>
                </a:lnTo>
                <a:lnTo>
                  <a:pt x="1993624" y="1992765"/>
                </a:lnTo>
                <a:lnTo>
                  <a:pt x="1991083" y="1990225"/>
                </a:lnTo>
                <a:close/>
              </a:path>
              <a:path w="2324100" h="2323465">
                <a:moveTo>
                  <a:pt x="1988542" y="1987685"/>
                </a:moveTo>
                <a:lnTo>
                  <a:pt x="1968782" y="1987685"/>
                </a:lnTo>
                <a:lnTo>
                  <a:pt x="1970051" y="1988955"/>
                </a:lnTo>
                <a:lnTo>
                  <a:pt x="1989812" y="1988955"/>
                </a:lnTo>
                <a:lnTo>
                  <a:pt x="1988542" y="1987685"/>
                </a:lnTo>
                <a:close/>
              </a:path>
              <a:path w="2324100" h="2323465">
                <a:moveTo>
                  <a:pt x="1984730" y="1983875"/>
                </a:moveTo>
                <a:lnTo>
                  <a:pt x="1964973" y="1983875"/>
                </a:lnTo>
                <a:lnTo>
                  <a:pt x="1967512" y="1986415"/>
                </a:lnTo>
                <a:lnTo>
                  <a:pt x="1987271" y="1986415"/>
                </a:lnTo>
                <a:lnTo>
                  <a:pt x="1984730" y="1983875"/>
                </a:lnTo>
                <a:close/>
              </a:path>
              <a:path w="2324100" h="2323465">
                <a:moveTo>
                  <a:pt x="1982189" y="1981335"/>
                </a:moveTo>
                <a:lnTo>
                  <a:pt x="1962434" y="1981335"/>
                </a:lnTo>
                <a:lnTo>
                  <a:pt x="1963704" y="1982605"/>
                </a:lnTo>
                <a:lnTo>
                  <a:pt x="1983459" y="1982605"/>
                </a:lnTo>
                <a:lnTo>
                  <a:pt x="1982189" y="1981335"/>
                </a:lnTo>
                <a:close/>
              </a:path>
              <a:path w="2324100" h="2323465">
                <a:moveTo>
                  <a:pt x="1978377" y="1977525"/>
                </a:moveTo>
                <a:lnTo>
                  <a:pt x="1958626" y="1977525"/>
                </a:lnTo>
                <a:lnTo>
                  <a:pt x="1961165" y="1980065"/>
                </a:lnTo>
                <a:lnTo>
                  <a:pt x="1980918" y="1980065"/>
                </a:lnTo>
                <a:lnTo>
                  <a:pt x="1978377" y="1977525"/>
                </a:lnTo>
                <a:close/>
              </a:path>
              <a:path w="2324100" h="2323465">
                <a:moveTo>
                  <a:pt x="1975836" y="1974985"/>
                </a:moveTo>
                <a:lnTo>
                  <a:pt x="1956087" y="1974985"/>
                </a:lnTo>
                <a:lnTo>
                  <a:pt x="1957357" y="1976255"/>
                </a:lnTo>
                <a:lnTo>
                  <a:pt x="1977107" y="1976255"/>
                </a:lnTo>
                <a:lnTo>
                  <a:pt x="1975836" y="1974985"/>
                </a:lnTo>
                <a:close/>
              </a:path>
              <a:path w="2324100" h="2323465">
                <a:moveTo>
                  <a:pt x="1972024" y="1971175"/>
                </a:moveTo>
                <a:lnTo>
                  <a:pt x="1952279" y="1971175"/>
                </a:lnTo>
                <a:lnTo>
                  <a:pt x="1954818" y="1973715"/>
                </a:lnTo>
                <a:lnTo>
                  <a:pt x="1974566" y="1973715"/>
                </a:lnTo>
                <a:lnTo>
                  <a:pt x="1972024" y="1971175"/>
                </a:lnTo>
                <a:close/>
              </a:path>
              <a:path w="2324100" h="2323465">
                <a:moveTo>
                  <a:pt x="1969483" y="1968635"/>
                </a:moveTo>
                <a:lnTo>
                  <a:pt x="1949740" y="1968635"/>
                </a:lnTo>
                <a:lnTo>
                  <a:pt x="1951009" y="1969905"/>
                </a:lnTo>
                <a:lnTo>
                  <a:pt x="1970754" y="1969905"/>
                </a:lnTo>
                <a:lnTo>
                  <a:pt x="1969483" y="1968635"/>
                </a:lnTo>
                <a:close/>
              </a:path>
              <a:path w="2324100" h="2323465">
                <a:moveTo>
                  <a:pt x="1963131" y="1962285"/>
                </a:moveTo>
                <a:lnTo>
                  <a:pt x="1943393" y="1962285"/>
                </a:lnTo>
                <a:lnTo>
                  <a:pt x="1948470" y="1967365"/>
                </a:lnTo>
                <a:lnTo>
                  <a:pt x="1968213" y="1967365"/>
                </a:lnTo>
                <a:lnTo>
                  <a:pt x="1963131" y="1962285"/>
                </a:lnTo>
                <a:close/>
              </a:path>
              <a:path w="2324100" h="2323465">
                <a:moveTo>
                  <a:pt x="1956778" y="1955935"/>
                </a:moveTo>
                <a:lnTo>
                  <a:pt x="1937045" y="1955935"/>
                </a:lnTo>
                <a:lnTo>
                  <a:pt x="1942123" y="1961015"/>
                </a:lnTo>
                <a:lnTo>
                  <a:pt x="1961860" y="1961015"/>
                </a:lnTo>
                <a:lnTo>
                  <a:pt x="1956778" y="1955935"/>
                </a:lnTo>
                <a:close/>
              </a:path>
              <a:path w="2324100" h="2323465">
                <a:moveTo>
                  <a:pt x="1950425" y="1949585"/>
                </a:moveTo>
                <a:lnTo>
                  <a:pt x="1930698" y="1949585"/>
                </a:lnTo>
                <a:lnTo>
                  <a:pt x="1935776" y="1954665"/>
                </a:lnTo>
                <a:lnTo>
                  <a:pt x="1955507" y="1954665"/>
                </a:lnTo>
                <a:lnTo>
                  <a:pt x="1950425" y="1949585"/>
                </a:lnTo>
                <a:close/>
              </a:path>
              <a:path w="2324100" h="2323465">
                <a:moveTo>
                  <a:pt x="1944072" y="1943235"/>
                </a:moveTo>
                <a:lnTo>
                  <a:pt x="1924351" y="1943235"/>
                </a:lnTo>
                <a:lnTo>
                  <a:pt x="1929429" y="1948315"/>
                </a:lnTo>
                <a:lnTo>
                  <a:pt x="1949155" y="1948315"/>
                </a:lnTo>
                <a:lnTo>
                  <a:pt x="1944072" y="1943235"/>
                </a:lnTo>
                <a:close/>
              </a:path>
              <a:path w="2324100" h="2323465">
                <a:moveTo>
                  <a:pt x="1937720" y="1936885"/>
                </a:moveTo>
                <a:lnTo>
                  <a:pt x="1918004" y="1936885"/>
                </a:lnTo>
                <a:lnTo>
                  <a:pt x="1923081" y="1941965"/>
                </a:lnTo>
                <a:lnTo>
                  <a:pt x="1942802" y="1941965"/>
                </a:lnTo>
                <a:lnTo>
                  <a:pt x="1937720" y="1936885"/>
                </a:lnTo>
                <a:close/>
              </a:path>
              <a:path w="2324100" h="2323465">
                <a:moveTo>
                  <a:pt x="1931367" y="1930535"/>
                </a:moveTo>
                <a:lnTo>
                  <a:pt x="1911656" y="1930535"/>
                </a:lnTo>
                <a:lnTo>
                  <a:pt x="1916734" y="1935615"/>
                </a:lnTo>
                <a:lnTo>
                  <a:pt x="1936449" y="1935615"/>
                </a:lnTo>
                <a:lnTo>
                  <a:pt x="1931367" y="1930535"/>
                </a:lnTo>
                <a:close/>
              </a:path>
              <a:path w="2324100" h="2323465">
                <a:moveTo>
                  <a:pt x="1925014" y="1924185"/>
                </a:moveTo>
                <a:lnTo>
                  <a:pt x="1905309" y="1924185"/>
                </a:lnTo>
                <a:lnTo>
                  <a:pt x="1910387" y="1929265"/>
                </a:lnTo>
                <a:lnTo>
                  <a:pt x="1930096" y="1929265"/>
                </a:lnTo>
                <a:lnTo>
                  <a:pt x="1925014" y="1924185"/>
                </a:lnTo>
                <a:close/>
              </a:path>
              <a:path w="2324100" h="2323465">
                <a:moveTo>
                  <a:pt x="1919932" y="1919105"/>
                </a:moveTo>
                <a:lnTo>
                  <a:pt x="1900231" y="1919105"/>
                </a:lnTo>
                <a:lnTo>
                  <a:pt x="1904040" y="1922915"/>
                </a:lnTo>
                <a:lnTo>
                  <a:pt x="1923744" y="1922915"/>
                </a:lnTo>
                <a:lnTo>
                  <a:pt x="1919932" y="1919105"/>
                </a:lnTo>
                <a:close/>
              </a:path>
              <a:path w="2324100" h="2323465">
                <a:moveTo>
                  <a:pt x="1913579" y="1912755"/>
                </a:moveTo>
                <a:lnTo>
                  <a:pt x="1893884" y="1912755"/>
                </a:lnTo>
                <a:lnTo>
                  <a:pt x="1898962" y="1917835"/>
                </a:lnTo>
                <a:lnTo>
                  <a:pt x="1918661" y="1917835"/>
                </a:lnTo>
                <a:lnTo>
                  <a:pt x="1913579" y="1912755"/>
                </a:lnTo>
                <a:close/>
              </a:path>
              <a:path w="2324100" h="2323465">
                <a:moveTo>
                  <a:pt x="1907227" y="1906405"/>
                </a:moveTo>
                <a:lnTo>
                  <a:pt x="1887537" y="1906405"/>
                </a:lnTo>
                <a:lnTo>
                  <a:pt x="1892615" y="1911485"/>
                </a:lnTo>
                <a:lnTo>
                  <a:pt x="1912309" y="1911485"/>
                </a:lnTo>
                <a:lnTo>
                  <a:pt x="1907227" y="1906405"/>
                </a:lnTo>
                <a:close/>
              </a:path>
              <a:path w="2324100" h="2323465">
                <a:moveTo>
                  <a:pt x="1900874" y="1900055"/>
                </a:moveTo>
                <a:lnTo>
                  <a:pt x="1881189" y="1900055"/>
                </a:lnTo>
                <a:lnTo>
                  <a:pt x="1886267" y="1905135"/>
                </a:lnTo>
                <a:lnTo>
                  <a:pt x="1905956" y="1905135"/>
                </a:lnTo>
                <a:lnTo>
                  <a:pt x="1900874" y="1900055"/>
                </a:lnTo>
                <a:close/>
              </a:path>
              <a:path w="2324100" h="2323465">
                <a:moveTo>
                  <a:pt x="1894521" y="1893705"/>
                </a:moveTo>
                <a:lnTo>
                  <a:pt x="1874842" y="1893705"/>
                </a:lnTo>
                <a:lnTo>
                  <a:pt x="1879920" y="1898785"/>
                </a:lnTo>
                <a:lnTo>
                  <a:pt x="1899603" y="1898785"/>
                </a:lnTo>
                <a:lnTo>
                  <a:pt x="1894521" y="1893705"/>
                </a:lnTo>
                <a:close/>
              </a:path>
              <a:path w="2324100" h="2323465">
                <a:moveTo>
                  <a:pt x="1888168" y="1887355"/>
                </a:moveTo>
                <a:lnTo>
                  <a:pt x="1868495" y="1887355"/>
                </a:lnTo>
                <a:lnTo>
                  <a:pt x="1873573" y="1892435"/>
                </a:lnTo>
                <a:lnTo>
                  <a:pt x="1893250" y="1892435"/>
                </a:lnTo>
                <a:lnTo>
                  <a:pt x="1888168" y="1887355"/>
                </a:lnTo>
                <a:close/>
              </a:path>
              <a:path w="2324100" h="2323465">
                <a:moveTo>
                  <a:pt x="1881816" y="1881005"/>
                </a:moveTo>
                <a:lnTo>
                  <a:pt x="1862148" y="1881005"/>
                </a:lnTo>
                <a:lnTo>
                  <a:pt x="1867225" y="1886085"/>
                </a:lnTo>
                <a:lnTo>
                  <a:pt x="1886898" y="1886085"/>
                </a:lnTo>
                <a:lnTo>
                  <a:pt x="1881816" y="1881005"/>
                </a:lnTo>
                <a:close/>
              </a:path>
              <a:path w="2324100" h="2323465">
                <a:moveTo>
                  <a:pt x="1875463" y="1874655"/>
                </a:moveTo>
                <a:lnTo>
                  <a:pt x="1855800" y="1874655"/>
                </a:lnTo>
                <a:lnTo>
                  <a:pt x="1860878" y="1879735"/>
                </a:lnTo>
                <a:lnTo>
                  <a:pt x="1880545" y="1879735"/>
                </a:lnTo>
                <a:lnTo>
                  <a:pt x="1875463" y="1874655"/>
                </a:lnTo>
                <a:close/>
              </a:path>
              <a:path w="2324100" h="2323465">
                <a:moveTo>
                  <a:pt x="1869110" y="1868305"/>
                </a:moveTo>
                <a:lnTo>
                  <a:pt x="1849453" y="1868305"/>
                </a:lnTo>
                <a:lnTo>
                  <a:pt x="1854531" y="1873385"/>
                </a:lnTo>
                <a:lnTo>
                  <a:pt x="1874192" y="1873385"/>
                </a:lnTo>
                <a:lnTo>
                  <a:pt x="1869110" y="1868305"/>
                </a:lnTo>
                <a:close/>
              </a:path>
              <a:path w="2324100" h="2323465">
                <a:moveTo>
                  <a:pt x="1862757" y="1861955"/>
                </a:moveTo>
                <a:lnTo>
                  <a:pt x="1843106" y="1861955"/>
                </a:lnTo>
                <a:lnTo>
                  <a:pt x="1848184" y="1867035"/>
                </a:lnTo>
                <a:lnTo>
                  <a:pt x="1867840" y="1867035"/>
                </a:lnTo>
                <a:lnTo>
                  <a:pt x="1862757" y="1861955"/>
                </a:lnTo>
                <a:close/>
              </a:path>
              <a:path w="2324100" h="2323465">
                <a:moveTo>
                  <a:pt x="1856405" y="1855605"/>
                </a:moveTo>
                <a:lnTo>
                  <a:pt x="1836759" y="1855605"/>
                </a:lnTo>
                <a:lnTo>
                  <a:pt x="1841836" y="1860685"/>
                </a:lnTo>
                <a:lnTo>
                  <a:pt x="1861487" y="1860685"/>
                </a:lnTo>
                <a:lnTo>
                  <a:pt x="1856405" y="1855605"/>
                </a:lnTo>
                <a:close/>
              </a:path>
              <a:path w="2324100" h="2323465">
                <a:moveTo>
                  <a:pt x="1850052" y="1849255"/>
                </a:moveTo>
                <a:lnTo>
                  <a:pt x="1830411" y="1849255"/>
                </a:lnTo>
                <a:lnTo>
                  <a:pt x="1835489" y="1854335"/>
                </a:lnTo>
                <a:lnTo>
                  <a:pt x="1855134" y="1854335"/>
                </a:lnTo>
                <a:lnTo>
                  <a:pt x="1850052" y="1849255"/>
                </a:lnTo>
                <a:close/>
              </a:path>
              <a:path w="2324100" h="2323465">
                <a:moveTo>
                  <a:pt x="1843699" y="1842905"/>
                </a:moveTo>
                <a:lnTo>
                  <a:pt x="1824064" y="1842905"/>
                </a:lnTo>
                <a:lnTo>
                  <a:pt x="1829142" y="1847985"/>
                </a:lnTo>
                <a:lnTo>
                  <a:pt x="1848781" y="1847985"/>
                </a:lnTo>
                <a:lnTo>
                  <a:pt x="1843699" y="1842905"/>
                </a:lnTo>
                <a:close/>
              </a:path>
              <a:path w="2324100" h="2323465">
                <a:moveTo>
                  <a:pt x="1837346" y="1836555"/>
                </a:moveTo>
                <a:lnTo>
                  <a:pt x="1817717" y="1836555"/>
                </a:lnTo>
                <a:lnTo>
                  <a:pt x="1822795" y="1841635"/>
                </a:lnTo>
                <a:lnTo>
                  <a:pt x="1842429" y="1841635"/>
                </a:lnTo>
                <a:lnTo>
                  <a:pt x="1837346" y="1836555"/>
                </a:lnTo>
                <a:close/>
              </a:path>
              <a:path w="2324100" h="2323465">
                <a:moveTo>
                  <a:pt x="1830994" y="1830205"/>
                </a:moveTo>
                <a:lnTo>
                  <a:pt x="1811370" y="1830205"/>
                </a:lnTo>
                <a:lnTo>
                  <a:pt x="1816447" y="1835285"/>
                </a:lnTo>
                <a:lnTo>
                  <a:pt x="1836076" y="1835285"/>
                </a:lnTo>
                <a:lnTo>
                  <a:pt x="1830994" y="1830205"/>
                </a:lnTo>
                <a:close/>
              </a:path>
              <a:path w="2324100" h="2323465">
                <a:moveTo>
                  <a:pt x="1824641" y="1823855"/>
                </a:moveTo>
                <a:lnTo>
                  <a:pt x="1805022" y="1823855"/>
                </a:lnTo>
                <a:lnTo>
                  <a:pt x="1810100" y="1828935"/>
                </a:lnTo>
                <a:lnTo>
                  <a:pt x="1829723" y="1828935"/>
                </a:lnTo>
                <a:lnTo>
                  <a:pt x="1824641" y="1823855"/>
                </a:lnTo>
                <a:close/>
              </a:path>
              <a:path w="2324100" h="2323465">
                <a:moveTo>
                  <a:pt x="1818288" y="1817505"/>
                </a:moveTo>
                <a:lnTo>
                  <a:pt x="1798675" y="1817505"/>
                </a:lnTo>
                <a:lnTo>
                  <a:pt x="1803753" y="1822585"/>
                </a:lnTo>
                <a:lnTo>
                  <a:pt x="1823370" y="1822585"/>
                </a:lnTo>
                <a:lnTo>
                  <a:pt x="1818288" y="1817505"/>
                </a:lnTo>
                <a:close/>
              </a:path>
              <a:path w="2324100" h="2323465">
                <a:moveTo>
                  <a:pt x="1811935" y="1811155"/>
                </a:moveTo>
                <a:lnTo>
                  <a:pt x="1792328" y="1811155"/>
                </a:lnTo>
                <a:lnTo>
                  <a:pt x="1797406" y="1816235"/>
                </a:lnTo>
                <a:lnTo>
                  <a:pt x="1817018" y="1816235"/>
                </a:lnTo>
                <a:lnTo>
                  <a:pt x="1811935" y="1811155"/>
                </a:lnTo>
                <a:close/>
              </a:path>
              <a:path w="2324100" h="2323465">
                <a:moveTo>
                  <a:pt x="1805583" y="1804805"/>
                </a:moveTo>
                <a:lnTo>
                  <a:pt x="1785980" y="1804805"/>
                </a:lnTo>
                <a:lnTo>
                  <a:pt x="1791058" y="1809885"/>
                </a:lnTo>
                <a:lnTo>
                  <a:pt x="1810665" y="1809885"/>
                </a:lnTo>
                <a:lnTo>
                  <a:pt x="1805583" y="1804805"/>
                </a:lnTo>
                <a:close/>
              </a:path>
              <a:path w="2324100" h="2323465">
                <a:moveTo>
                  <a:pt x="1799230" y="1798455"/>
                </a:moveTo>
                <a:lnTo>
                  <a:pt x="1779633" y="1798455"/>
                </a:lnTo>
                <a:lnTo>
                  <a:pt x="1784711" y="1803535"/>
                </a:lnTo>
                <a:lnTo>
                  <a:pt x="1804312" y="1803535"/>
                </a:lnTo>
                <a:lnTo>
                  <a:pt x="1799230" y="1798455"/>
                </a:lnTo>
                <a:close/>
              </a:path>
              <a:path w="2324100" h="2323465">
                <a:moveTo>
                  <a:pt x="1792877" y="1792105"/>
                </a:moveTo>
                <a:lnTo>
                  <a:pt x="1773286" y="1792105"/>
                </a:lnTo>
                <a:lnTo>
                  <a:pt x="1778364" y="1797185"/>
                </a:lnTo>
                <a:lnTo>
                  <a:pt x="1797959" y="1797185"/>
                </a:lnTo>
                <a:lnTo>
                  <a:pt x="1792877" y="1792105"/>
                </a:lnTo>
                <a:close/>
              </a:path>
              <a:path w="2324100" h="2323465">
                <a:moveTo>
                  <a:pt x="1786525" y="1785755"/>
                </a:moveTo>
                <a:lnTo>
                  <a:pt x="1766939" y="1785755"/>
                </a:lnTo>
                <a:lnTo>
                  <a:pt x="1772016" y="1790835"/>
                </a:lnTo>
                <a:lnTo>
                  <a:pt x="1791607" y="1790835"/>
                </a:lnTo>
                <a:lnTo>
                  <a:pt x="1786525" y="1785755"/>
                </a:lnTo>
                <a:close/>
              </a:path>
              <a:path w="2324100" h="2323465">
                <a:moveTo>
                  <a:pt x="1780172" y="1779405"/>
                </a:moveTo>
                <a:lnTo>
                  <a:pt x="1760591" y="1779405"/>
                </a:lnTo>
                <a:lnTo>
                  <a:pt x="1765669" y="1784485"/>
                </a:lnTo>
                <a:lnTo>
                  <a:pt x="1785254" y="1784485"/>
                </a:lnTo>
                <a:lnTo>
                  <a:pt x="1780172" y="1779405"/>
                </a:lnTo>
                <a:close/>
              </a:path>
              <a:path w="2324100" h="2323465">
                <a:moveTo>
                  <a:pt x="1773819" y="1773055"/>
                </a:moveTo>
                <a:lnTo>
                  <a:pt x="1754244" y="1773055"/>
                </a:lnTo>
                <a:lnTo>
                  <a:pt x="1759322" y="1778135"/>
                </a:lnTo>
                <a:lnTo>
                  <a:pt x="1778901" y="1778135"/>
                </a:lnTo>
                <a:lnTo>
                  <a:pt x="1773819" y="1773055"/>
                </a:lnTo>
                <a:close/>
              </a:path>
              <a:path w="2324100" h="2323465">
                <a:moveTo>
                  <a:pt x="1767466" y="1766705"/>
                </a:moveTo>
                <a:lnTo>
                  <a:pt x="1747897" y="1766705"/>
                </a:lnTo>
                <a:lnTo>
                  <a:pt x="1752975" y="1771785"/>
                </a:lnTo>
                <a:lnTo>
                  <a:pt x="1772549" y="1771785"/>
                </a:lnTo>
                <a:lnTo>
                  <a:pt x="1767466" y="1766705"/>
                </a:lnTo>
                <a:close/>
              </a:path>
              <a:path w="2324100" h="2323465">
                <a:moveTo>
                  <a:pt x="1761114" y="1760355"/>
                </a:moveTo>
                <a:lnTo>
                  <a:pt x="1741550" y="1760355"/>
                </a:lnTo>
                <a:lnTo>
                  <a:pt x="1746627" y="1765435"/>
                </a:lnTo>
                <a:lnTo>
                  <a:pt x="1766196" y="1765435"/>
                </a:lnTo>
                <a:lnTo>
                  <a:pt x="1761114" y="1760355"/>
                </a:lnTo>
                <a:close/>
              </a:path>
              <a:path w="2324100" h="2323465">
                <a:moveTo>
                  <a:pt x="1754761" y="1754005"/>
                </a:moveTo>
                <a:lnTo>
                  <a:pt x="1735202" y="1754005"/>
                </a:lnTo>
                <a:lnTo>
                  <a:pt x="1740280" y="1759085"/>
                </a:lnTo>
                <a:lnTo>
                  <a:pt x="1759843" y="1759085"/>
                </a:lnTo>
                <a:lnTo>
                  <a:pt x="1754761" y="1754005"/>
                </a:lnTo>
                <a:close/>
              </a:path>
              <a:path w="2324100" h="2323465">
                <a:moveTo>
                  <a:pt x="1748408" y="1747655"/>
                </a:moveTo>
                <a:lnTo>
                  <a:pt x="1728855" y="1747655"/>
                </a:lnTo>
                <a:lnTo>
                  <a:pt x="1733933" y="1752735"/>
                </a:lnTo>
                <a:lnTo>
                  <a:pt x="1753490" y="1752735"/>
                </a:lnTo>
                <a:lnTo>
                  <a:pt x="1748408" y="1747655"/>
                </a:lnTo>
                <a:close/>
              </a:path>
              <a:path w="2324100" h="2323465">
                <a:moveTo>
                  <a:pt x="1742055" y="1741305"/>
                </a:moveTo>
                <a:lnTo>
                  <a:pt x="1722508" y="1741305"/>
                </a:lnTo>
                <a:lnTo>
                  <a:pt x="1727586" y="1746385"/>
                </a:lnTo>
                <a:lnTo>
                  <a:pt x="1747138" y="1746385"/>
                </a:lnTo>
                <a:lnTo>
                  <a:pt x="1742055" y="1741305"/>
                </a:lnTo>
                <a:close/>
              </a:path>
              <a:path w="2324100" h="2323465">
                <a:moveTo>
                  <a:pt x="1735703" y="1734955"/>
                </a:moveTo>
                <a:lnTo>
                  <a:pt x="1716161" y="1734955"/>
                </a:lnTo>
                <a:lnTo>
                  <a:pt x="1721238" y="1740035"/>
                </a:lnTo>
                <a:lnTo>
                  <a:pt x="1740785" y="1740035"/>
                </a:lnTo>
                <a:lnTo>
                  <a:pt x="1735703" y="1734955"/>
                </a:lnTo>
                <a:close/>
              </a:path>
              <a:path w="2324100" h="2323465">
                <a:moveTo>
                  <a:pt x="1729350" y="1728605"/>
                </a:moveTo>
                <a:lnTo>
                  <a:pt x="1709813" y="1728605"/>
                </a:lnTo>
                <a:lnTo>
                  <a:pt x="1714891" y="1733685"/>
                </a:lnTo>
                <a:lnTo>
                  <a:pt x="1734432" y="1733685"/>
                </a:lnTo>
                <a:lnTo>
                  <a:pt x="1729350" y="1728605"/>
                </a:lnTo>
                <a:close/>
              </a:path>
              <a:path w="2324100" h="2323465">
                <a:moveTo>
                  <a:pt x="1722997" y="1722255"/>
                </a:moveTo>
                <a:lnTo>
                  <a:pt x="1703466" y="1722255"/>
                </a:lnTo>
                <a:lnTo>
                  <a:pt x="1708544" y="1727335"/>
                </a:lnTo>
                <a:lnTo>
                  <a:pt x="1728079" y="1727335"/>
                </a:lnTo>
                <a:lnTo>
                  <a:pt x="1722997" y="1722255"/>
                </a:lnTo>
                <a:close/>
              </a:path>
              <a:path w="2324100" h="2323465">
                <a:moveTo>
                  <a:pt x="1514627" y="1513975"/>
                </a:moveTo>
                <a:lnTo>
                  <a:pt x="1495276" y="1513975"/>
                </a:lnTo>
                <a:lnTo>
                  <a:pt x="1702197" y="1720985"/>
                </a:lnTo>
                <a:lnTo>
                  <a:pt x="1721727" y="1720985"/>
                </a:lnTo>
                <a:lnTo>
                  <a:pt x="1514627" y="1513975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0" y="4548009"/>
            <a:ext cx="2304415" cy="2305050"/>
          </a:xfrm>
          <a:custGeom>
            <a:avLst/>
            <a:gdLst/>
            <a:ahLst/>
            <a:cxnLst/>
            <a:rect l="l" t="t" r="r" b="b"/>
            <a:pathLst>
              <a:path w="2304415" h="2305050">
                <a:moveTo>
                  <a:pt x="0" y="0"/>
                </a:moveTo>
                <a:lnTo>
                  <a:pt x="0" y="1130"/>
                </a:lnTo>
                <a:lnTo>
                  <a:pt x="1129" y="1130"/>
                </a:lnTo>
                <a:lnTo>
                  <a:pt x="0" y="0"/>
                </a:lnTo>
                <a:close/>
              </a:path>
              <a:path w="2304415" h="2305050">
                <a:moveTo>
                  <a:pt x="1129" y="1130"/>
                </a:moveTo>
                <a:lnTo>
                  <a:pt x="0" y="1130"/>
                </a:lnTo>
                <a:lnTo>
                  <a:pt x="0" y="7480"/>
                </a:lnTo>
                <a:lnTo>
                  <a:pt x="7477" y="7480"/>
                </a:lnTo>
                <a:lnTo>
                  <a:pt x="1129" y="1130"/>
                </a:lnTo>
                <a:close/>
              </a:path>
              <a:path w="2304415" h="2305050">
                <a:moveTo>
                  <a:pt x="7477" y="7480"/>
                </a:moveTo>
                <a:lnTo>
                  <a:pt x="0" y="7480"/>
                </a:lnTo>
                <a:lnTo>
                  <a:pt x="0" y="20036"/>
                </a:lnTo>
                <a:lnTo>
                  <a:pt x="143" y="20180"/>
                </a:lnTo>
                <a:lnTo>
                  <a:pt x="20171" y="20180"/>
                </a:lnTo>
                <a:lnTo>
                  <a:pt x="7477" y="7480"/>
                </a:lnTo>
                <a:close/>
              </a:path>
              <a:path w="2304415" h="2305050">
                <a:moveTo>
                  <a:pt x="20171" y="20180"/>
                </a:moveTo>
                <a:lnTo>
                  <a:pt x="143" y="20180"/>
                </a:lnTo>
                <a:lnTo>
                  <a:pt x="6496" y="26530"/>
                </a:lnTo>
                <a:lnTo>
                  <a:pt x="26519" y="26530"/>
                </a:lnTo>
                <a:lnTo>
                  <a:pt x="20171" y="20180"/>
                </a:lnTo>
                <a:close/>
              </a:path>
              <a:path w="2304415" h="2305050">
                <a:moveTo>
                  <a:pt x="26519" y="26530"/>
                </a:moveTo>
                <a:lnTo>
                  <a:pt x="6496" y="26530"/>
                </a:lnTo>
                <a:lnTo>
                  <a:pt x="12849" y="32880"/>
                </a:lnTo>
                <a:lnTo>
                  <a:pt x="32866" y="32880"/>
                </a:lnTo>
                <a:lnTo>
                  <a:pt x="26519" y="26530"/>
                </a:lnTo>
                <a:close/>
              </a:path>
              <a:path w="2304415" h="2305050">
                <a:moveTo>
                  <a:pt x="32866" y="32880"/>
                </a:moveTo>
                <a:lnTo>
                  <a:pt x="12849" y="32880"/>
                </a:lnTo>
                <a:lnTo>
                  <a:pt x="19202" y="39230"/>
                </a:lnTo>
                <a:lnTo>
                  <a:pt x="39213" y="39230"/>
                </a:lnTo>
                <a:lnTo>
                  <a:pt x="32866" y="32880"/>
                </a:lnTo>
                <a:close/>
              </a:path>
              <a:path w="2304415" h="2305050">
                <a:moveTo>
                  <a:pt x="39213" y="39230"/>
                </a:moveTo>
                <a:lnTo>
                  <a:pt x="19202" y="39230"/>
                </a:lnTo>
                <a:lnTo>
                  <a:pt x="25554" y="45580"/>
                </a:lnTo>
                <a:lnTo>
                  <a:pt x="45560" y="45580"/>
                </a:lnTo>
                <a:lnTo>
                  <a:pt x="39213" y="39230"/>
                </a:lnTo>
                <a:close/>
              </a:path>
              <a:path w="2304415" h="2305050">
                <a:moveTo>
                  <a:pt x="45560" y="45580"/>
                </a:moveTo>
                <a:lnTo>
                  <a:pt x="25554" y="45580"/>
                </a:lnTo>
                <a:lnTo>
                  <a:pt x="31907" y="51930"/>
                </a:lnTo>
                <a:lnTo>
                  <a:pt x="51908" y="51930"/>
                </a:lnTo>
                <a:lnTo>
                  <a:pt x="45560" y="45580"/>
                </a:lnTo>
                <a:close/>
              </a:path>
              <a:path w="2304415" h="2305050">
                <a:moveTo>
                  <a:pt x="51908" y="51930"/>
                </a:moveTo>
                <a:lnTo>
                  <a:pt x="31907" y="51930"/>
                </a:lnTo>
                <a:lnTo>
                  <a:pt x="38260" y="58280"/>
                </a:lnTo>
                <a:lnTo>
                  <a:pt x="58255" y="58280"/>
                </a:lnTo>
                <a:lnTo>
                  <a:pt x="51908" y="51930"/>
                </a:lnTo>
                <a:close/>
              </a:path>
              <a:path w="2304415" h="2305050">
                <a:moveTo>
                  <a:pt x="58255" y="58280"/>
                </a:moveTo>
                <a:lnTo>
                  <a:pt x="38260" y="58280"/>
                </a:lnTo>
                <a:lnTo>
                  <a:pt x="44613" y="64630"/>
                </a:lnTo>
                <a:lnTo>
                  <a:pt x="64602" y="64630"/>
                </a:lnTo>
                <a:lnTo>
                  <a:pt x="58255" y="58280"/>
                </a:lnTo>
                <a:close/>
              </a:path>
              <a:path w="2304415" h="2305050">
                <a:moveTo>
                  <a:pt x="64602" y="64630"/>
                </a:moveTo>
                <a:lnTo>
                  <a:pt x="44613" y="64630"/>
                </a:lnTo>
                <a:lnTo>
                  <a:pt x="50965" y="70980"/>
                </a:lnTo>
                <a:lnTo>
                  <a:pt x="70949" y="70980"/>
                </a:lnTo>
                <a:lnTo>
                  <a:pt x="64602" y="64630"/>
                </a:lnTo>
                <a:close/>
              </a:path>
              <a:path w="2304415" h="2305050">
                <a:moveTo>
                  <a:pt x="70949" y="70980"/>
                </a:moveTo>
                <a:lnTo>
                  <a:pt x="50965" y="70980"/>
                </a:lnTo>
                <a:lnTo>
                  <a:pt x="57318" y="77330"/>
                </a:lnTo>
                <a:lnTo>
                  <a:pt x="77297" y="77330"/>
                </a:lnTo>
                <a:lnTo>
                  <a:pt x="70949" y="70980"/>
                </a:lnTo>
                <a:close/>
              </a:path>
              <a:path w="2304415" h="2305050">
                <a:moveTo>
                  <a:pt x="77297" y="77330"/>
                </a:moveTo>
                <a:lnTo>
                  <a:pt x="57318" y="77330"/>
                </a:lnTo>
                <a:lnTo>
                  <a:pt x="63671" y="83680"/>
                </a:lnTo>
                <a:lnTo>
                  <a:pt x="83644" y="83680"/>
                </a:lnTo>
                <a:lnTo>
                  <a:pt x="77297" y="77330"/>
                </a:lnTo>
                <a:close/>
              </a:path>
              <a:path w="2304415" h="2305050">
                <a:moveTo>
                  <a:pt x="83644" y="83680"/>
                </a:moveTo>
                <a:lnTo>
                  <a:pt x="63671" y="83680"/>
                </a:lnTo>
                <a:lnTo>
                  <a:pt x="70024" y="90030"/>
                </a:lnTo>
                <a:lnTo>
                  <a:pt x="89991" y="90030"/>
                </a:lnTo>
                <a:lnTo>
                  <a:pt x="83644" y="83680"/>
                </a:lnTo>
                <a:close/>
              </a:path>
              <a:path w="2304415" h="2305050">
                <a:moveTo>
                  <a:pt x="89991" y="90030"/>
                </a:moveTo>
                <a:lnTo>
                  <a:pt x="70024" y="90030"/>
                </a:lnTo>
                <a:lnTo>
                  <a:pt x="76376" y="96380"/>
                </a:lnTo>
                <a:lnTo>
                  <a:pt x="96338" y="96380"/>
                </a:lnTo>
                <a:lnTo>
                  <a:pt x="89991" y="90030"/>
                </a:lnTo>
                <a:close/>
              </a:path>
              <a:path w="2304415" h="2305050">
                <a:moveTo>
                  <a:pt x="96338" y="96380"/>
                </a:moveTo>
                <a:lnTo>
                  <a:pt x="76376" y="96380"/>
                </a:lnTo>
                <a:lnTo>
                  <a:pt x="82729" y="102730"/>
                </a:lnTo>
                <a:lnTo>
                  <a:pt x="102686" y="102730"/>
                </a:lnTo>
                <a:lnTo>
                  <a:pt x="96338" y="96380"/>
                </a:lnTo>
                <a:close/>
              </a:path>
              <a:path w="2304415" h="2305050">
                <a:moveTo>
                  <a:pt x="102686" y="102730"/>
                </a:moveTo>
                <a:lnTo>
                  <a:pt x="82729" y="102730"/>
                </a:lnTo>
                <a:lnTo>
                  <a:pt x="89082" y="109080"/>
                </a:lnTo>
                <a:lnTo>
                  <a:pt x="109033" y="109080"/>
                </a:lnTo>
                <a:lnTo>
                  <a:pt x="102686" y="102730"/>
                </a:lnTo>
                <a:close/>
              </a:path>
              <a:path w="2304415" h="2305050">
                <a:moveTo>
                  <a:pt x="109033" y="109080"/>
                </a:moveTo>
                <a:lnTo>
                  <a:pt x="89082" y="109080"/>
                </a:lnTo>
                <a:lnTo>
                  <a:pt x="95434" y="115430"/>
                </a:lnTo>
                <a:lnTo>
                  <a:pt x="115380" y="115430"/>
                </a:lnTo>
                <a:lnTo>
                  <a:pt x="109033" y="109080"/>
                </a:lnTo>
                <a:close/>
              </a:path>
              <a:path w="2304415" h="2305050">
                <a:moveTo>
                  <a:pt x="115380" y="115430"/>
                </a:moveTo>
                <a:lnTo>
                  <a:pt x="95434" y="115430"/>
                </a:lnTo>
                <a:lnTo>
                  <a:pt x="101787" y="121780"/>
                </a:lnTo>
                <a:lnTo>
                  <a:pt x="121728" y="121780"/>
                </a:lnTo>
                <a:lnTo>
                  <a:pt x="115380" y="115430"/>
                </a:lnTo>
                <a:close/>
              </a:path>
              <a:path w="2304415" h="2305050">
                <a:moveTo>
                  <a:pt x="121728" y="121780"/>
                </a:moveTo>
                <a:lnTo>
                  <a:pt x="101787" y="121780"/>
                </a:lnTo>
                <a:lnTo>
                  <a:pt x="108140" y="128130"/>
                </a:lnTo>
                <a:lnTo>
                  <a:pt x="128075" y="128130"/>
                </a:lnTo>
                <a:lnTo>
                  <a:pt x="121728" y="121780"/>
                </a:lnTo>
                <a:close/>
              </a:path>
              <a:path w="2304415" h="2305050">
                <a:moveTo>
                  <a:pt x="128075" y="128130"/>
                </a:moveTo>
                <a:lnTo>
                  <a:pt x="108140" y="128130"/>
                </a:lnTo>
                <a:lnTo>
                  <a:pt x="127198" y="147180"/>
                </a:lnTo>
                <a:lnTo>
                  <a:pt x="147117" y="147180"/>
                </a:lnTo>
                <a:lnTo>
                  <a:pt x="128075" y="128130"/>
                </a:lnTo>
                <a:close/>
              </a:path>
              <a:path w="2304415" h="2305050">
                <a:moveTo>
                  <a:pt x="147117" y="147180"/>
                </a:moveTo>
                <a:lnTo>
                  <a:pt x="127198" y="147180"/>
                </a:lnTo>
                <a:lnTo>
                  <a:pt x="133551" y="153530"/>
                </a:lnTo>
                <a:lnTo>
                  <a:pt x="153464" y="153530"/>
                </a:lnTo>
                <a:lnTo>
                  <a:pt x="147117" y="147180"/>
                </a:lnTo>
                <a:close/>
              </a:path>
              <a:path w="2304415" h="2305050">
                <a:moveTo>
                  <a:pt x="153464" y="153530"/>
                </a:moveTo>
                <a:lnTo>
                  <a:pt x="133551" y="153530"/>
                </a:lnTo>
                <a:lnTo>
                  <a:pt x="139904" y="159880"/>
                </a:lnTo>
                <a:lnTo>
                  <a:pt x="159811" y="159880"/>
                </a:lnTo>
                <a:lnTo>
                  <a:pt x="153464" y="153530"/>
                </a:lnTo>
                <a:close/>
              </a:path>
              <a:path w="2304415" h="2305050">
                <a:moveTo>
                  <a:pt x="159811" y="159880"/>
                </a:moveTo>
                <a:lnTo>
                  <a:pt x="139904" y="159880"/>
                </a:lnTo>
                <a:lnTo>
                  <a:pt x="171667" y="191630"/>
                </a:lnTo>
                <a:lnTo>
                  <a:pt x="191547" y="191630"/>
                </a:lnTo>
                <a:lnTo>
                  <a:pt x="159811" y="159880"/>
                </a:lnTo>
                <a:close/>
              </a:path>
              <a:path w="2304415" h="2305050">
                <a:moveTo>
                  <a:pt x="191547" y="191630"/>
                </a:moveTo>
                <a:lnTo>
                  <a:pt x="171667" y="191630"/>
                </a:lnTo>
                <a:lnTo>
                  <a:pt x="178020" y="197980"/>
                </a:lnTo>
                <a:lnTo>
                  <a:pt x="197895" y="197980"/>
                </a:lnTo>
                <a:lnTo>
                  <a:pt x="191547" y="191630"/>
                </a:lnTo>
                <a:close/>
              </a:path>
              <a:path w="2304415" h="2305050">
                <a:moveTo>
                  <a:pt x="197895" y="197980"/>
                </a:moveTo>
                <a:lnTo>
                  <a:pt x="178020" y="197980"/>
                </a:lnTo>
                <a:lnTo>
                  <a:pt x="203431" y="223380"/>
                </a:lnTo>
                <a:lnTo>
                  <a:pt x="223284" y="223380"/>
                </a:lnTo>
                <a:lnTo>
                  <a:pt x="197895" y="197980"/>
                </a:lnTo>
                <a:close/>
              </a:path>
              <a:path w="2304415" h="2305050">
                <a:moveTo>
                  <a:pt x="223284" y="223380"/>
                </a:moveTo>
                <a:lnTo>
                  <a:pt x="203431" y="223380"/>
                </a:lnTo>
                <a:lnTo>
                  <a:pt x="209784" y="229730"/>
                </a:lnTo>
                <a:lnTo>
                  <a:pt x="229631" y="229730"/>
                </a:lnTo>
                <a:lnTo>
                  <a:pt x="223284" y="223380"/>
                </a:lnTo>
                <a:close/>
              </a:path>
              <a:path w="2304415" h="2305050">
                <a:moveTo>
                  <a:pt x="229631" y="229730"/>
                </a:moveTo>
                <a:lnTo>
                  <a:pt x="209784" y="229730"/>
                </a:lnTo>
                <a:lnTo>
                  <a:pt x="216136" y="236080"/>
                </a:lnTo>
                <a:lnTo>
                  <a:pt x="235978" y="236080"/>
                </a:lnTo>
                <a:lnTo>
                  <a:pt x="229631" y="229730"/>
                </a:lnTo>
                <a:close/>
              </a:path>
              <a:path w="2304415" h="2305050">
                <a:moveTo>
                  <a:pt x="235978" y="236080"/>
                </a:moveTo>
                <a:lnTo>
                  <a:pt x="216136" y="236080"/>
                </a:lnTo>
                <a:lnTo>
                  <a:pt x="222489" y="242430"/>
                </a:lnTo>
                <a:lnTo>
                  <a:pt x="242326" y="242430"/>
                </a:lnTo>
                <a:lnTo>
                  <a:pt x="235978" y="236080"/>
                </a:lnTo>
                <a:close/>
              </a:path>
              <a:path w="2304415" h="2305050">
                <a:moveTo>
                  <a:pt x="242326" y="242430"/>
                </a:moveTo>
                <a:lnTo>
                  <a:pt x="222489" y="242430"/>
                </a:lnTo>
                <a:lnTo>
                  <a:pt x="228842" y="248780"/>
                </a:lnTo>
                <a:lnTo>
                  <a:pt x="248673" y="248780"/>
                </a:lnTo>
                <a:lnTo>
                  <a:pt x="242326" y="242430"/>
                </a:lnTo>
                <a:close/>
              </a:path>
              <a:path w="2304415" h="2305050">
                <a:moveTo>
                  <a:pt x="248673" y="248780"/>
                </a:moveTo>
                <a:lnTo>
                  <a:pt x="228842" y="248780"/>
                </a:lnTo>
                <a:lnTo>
                  <a:pt x="235195" y="255130"/>
                </a:lnTo>
                <a:lnTo>
                  <a:pt x="255020" y="255130"/>
                </a:lnTo>
                <a:lnTo>
                  <a:pt x="248673" y="248780"/>
                </a:lnTo>
                <a:close/>
              </a:path>
              <a:path w="2304415" h="2305050">
                <a:moveTo>
                  <a:pt x="255020" y="255130"/>
                </a:moveTo>
                <a:lnTo>
                  <a:pt x="235195" y="255130"/>
                </a:lnTo>
                <a:lnTo>
                  <a:pt x="241547" y="261480"/>
                </a:lnTo>
                <a:lnTo>
                  <a:pt x="261367" y="261480"/>
                </a:lnTo>
                <a:lnTo>
                  <a:pt x="255020" y="255130"/>
                </a:lnTo>
                <a:close/>
              </a:path>
              <a:path w="2304415" h="2305050">
                <a:moveTo>
                  <a:pt x="261367" y="261480"/>
                </a:moveTo>
                <a:lnTo>
                  <a:pt x="241547" y="261480"/>
                </a:lnTo>
                <a:lnTo>
                  <a:pt x="247900" y="267830"/>
                </a:lnTo>
                <a:lnTo>
                  <a:pt x="267715" y="267830"/>
                </a:lnTo>
                <a:lnTo>
                  <a:pt x="261367" y="261480"/>
                </a:lnTo>
                <a:close/>
              </a:path>
              <a:path w="2304415" h="2305050">
                <a:moveTo>
                  <a:pt x="267715" y="267830"/>
                </a:moveTo>
                <a:lnTo>
                  <a:pt x="247900" y="267830"/>
                </a:lnTo>
                <a:lnTo>
                  <a:pt x="254253" y="274180"/>
                </a:lnTo>
                <a:lnTo>
                  <a:pt x="274062" y="274180"/>
                </a:lnTo>
                <a:lnTo>
                  <a:pt x="267715" y="267830"/>
                </a:lnTo>
                <a:close/>
              </a:path>
              <a:path w="2304415" h="2305050">
                <a:moveTo>
                  <a:pt x="274062" y="274180"/>
                </a:moveTo>
                <a:lnTo>
                  <a:pt x="254253" y="274180"/>
                </a:lnTo>
                <a:lnTo>
                  <a:pt x="260606" y="280530"/>
                </a:lnTo>
                <a:lnTo>
                  <a:pt x="280409" y="280530"/>
                </a:lnTo>
                <a:lnTo>
                  <a:pt x="274062" y="274180"/>
                </a:lnTo>
                <a:close/>
              </a:path>
              <a:path w="2304415" h="2305050">
                <a:moveTo>
                  <a:pt x="280409" y="280530"/>
                </a:moveTo>
                <a:lnTo>
                  <a:pt x="260606" y="280530"/>
                </a:lnTo>
                <a:lnTo>
                  <a:pt x="273311" y="293230"/>
                </a:lnTo>
                <a:lnTo>
                  <a:pt x="293104" y="293230"/>
                </a:lnTo>
                <a:lnTo>
                  <a:pt x="280409" y="280530"/>
                </a:lnTo>
                <a:close/>
              </a:path>
              <a:path w="2304415" h="2305050">
                <a:moveTo>
                  <a:pt x="293104" y="293230"/>
                </a:moveTo>
                <a:lnTo>
                  <a:pt x="273311" y="293230"/>
                </a:lnTo>
                <a:lnTo>
                  <a:pt x="279664" y="299580"/>
                </a:lnTo>
                <a:lnTo>
                  <a:pt x="299451" y="299580"/>
                </a:lnTo>
                <a:lnTo>
                  <a:pt x="293104" y="293230"/>
                </a:lnTo>
                <a:close/>
              </a:path>
              <a:path w="2304415" h="2305050">
                <a:moveTo>
                  <a:pt x="299451" y="299580"/>
                </a:moveTo>
                <a:lnTo>
                  <a:pt x="279664" y="299580"/>
                </a:lnTo>
                <a:lnTo>
                  <a:pt x="286017" y="305930"/>
                </a:lnTo>
                <a:lnTo>
                  <a:pt x="305798" y="305930"/>
                </a:lnTo>
                <a:lnTo>
                  <a:pt x="299451" y="299580"/>
                </a:lnTo>
                <a:close/>
              </a:path>
              <a:path w="2304415" h="2305050">
                <a:moveTo>
                  <a:pt x="305798" y="305930"/>
                </a:moveTo>
                <a:lnTo>
                  <a:pt x="286017" y="305930"/>
                </a:lnTo>
                <a:lnTo>
                  <a:pt x="292369" y="312280"/>
                </a:lnTo>
                <a:lnTo>
                  <a:pt x="312145" y="312280"/>
                </a:lnTo>
                <a:lnTo>
                  <a:pt x="305798" y="305930"/>
                </a:lnTo>
                <a:close/>
              </a:path>
              <a:path w="2304415" h="2305050">
                <a:moveTo>
                  <a:pt x="312145" y="312280"/>
                </a:moveTo>
                <a:lnTo>
                  <a:pt x="292369" y="312280"/>
                </a:lnTo>
                <a:lnTo>
                  <a:pt x="298722" y="318630"/>
                </a:lnTo>
                <a:lnTo>
                  <a:pt x="318493" y="318630"/>
                </a:lnTo>
                <a:lnTo>
                  <a:pt x="312145" y="312280"/>
                </a:lnTo>
                <a:close/>
              </a:path>
              <a:path w="2304415" h="2305050">
                <a:moveTo>
                  <a:pt x="318493" y="318630"/>
                </a:moveTo>
                <a:lnTo>
                  <a:pt x="298722" y="318630"/>
                </a:lnTo>
                <a:lnTo>
                  <a:pt x="305075" y="324980"/>
                </a:lnTo>
                <a:lnTo>
                  <a:pt x="324840" y="324980"/>
                </a:lnTo>
                <a:lnTo>
                  <a:pt x="318493" y="318630"/>
                </a:lnTo>
                <a:close/>
              </a:path>
              <a:path w="2304415" h="2305050">
                <a:moveTo>
                  <a:pt x="324840" y="324980"/>
                </a:moveTo>
                <a:lnTo>
                  <a:pt x="305075" y="324980"/>
                </a:lnTo>
                <a:lnTo>
                  <a:pt x="311427" y="331330"/>
                </a:lnTo>
                <a:lnTo>
                  <a:pt x="331187" y="331330"/>
                </a:lnTo>
                <a:lnTo>
                  <a:pt x="324840" y="324980"/>
                </a:lnTo>
                <a:close/>
              </a:path>
              <a:path w="2304415" h="2305050">
                <a:moveTo>
                  <a:pt x="331187" y="331330"/>
                </a:moveTo>
                <a:lnTo>
                  <a:pt x="311427" y="331330"/>
                </a:lnTo>
                <a:lnTo>
                  <a:pt x="317780" y="337680"/>
                </a:lnTo>
                <a:lnTo>
                  <a:pt x="337535" y="337680"/>
                </a:lnTo>
                <a:lnTo>
                  <a:pt x="331187" y="331330"/>
                </a:lnTo>
                <a:close/>
              </a:path>
              <a:path w="2304415" h="2305050">
                <a:moveTo>
                  <a:pt x="337535" y="337680"/>
                </a:moveTo>
                <a:lnTo>
                  <a:pt x="317780" y="337680"/>
                </a:lnTo>
                <a:lnTo>
                  <a:pt x="324133" y="344030"/>
                </a:lnTo>
                <a:lnTo>
                  <a:pt x="343882" y="344030"/>
                </a:lnTo>
                <a:lnTo>
                  <a:pt x="337535" y="337680"/>
                </a:lnTo>
                <a:close/>
              </a:path>
              <a:path w="2304415" h="2305050">
                <a:moveTo>
                  <a:pt x="343882" y="344030"/>
                </a:moveTo>
                <a:lnTo>
                  <a:pt x="324133" y="344030"/>
                </a:lnTo>
                <a:lnTo>
                  <a:pt x="330486" y="350380"/>
                </a:lnTo>
                <a:lnTo>
                  <a:pt x="350229" y="350380"/>
                </a:lnTo>
                <a:lnTo>
                  <a:pt x="343882" y="344030"/>
                </a:lnTo>
                <a:close/>
              </a:path>
              <a:path w="2304415" h="2305050">
                <a:moveTo>
                  <a:pt x="350229" y="350380"/>
                </a:moveTo>
                <a:lnTo>
                  <a:pt x="330486" y="350380"/>
                </a:lnTo>
                <a:lnTo>
                  <a:pt x="336838" y="356730"/>
                </a:lnTo>
                <a:lnTo>
                  <a:pt x="356576" y="356730"/>
                </a:lnTo>
                <a:lnTo>
                  <a:pt x="350229" y="350380"/>
                </a:lnTo>
                <a:close/>
              </a:path>
              <a:path w="2304415" h="2305050">
                <a:moveTo>
                  <a:pt x="356576" y="356730"/>
                </a:moveTo>
                <a:lnTo>
                  <a:pt x="336838" y="356730"/>
                </a:lnTo>
                <a:lnTo>
                  <a:pt x="343191" y="363080"/>
                </a:lnTo>
                <a:lnTo>
                  <a:pt x="362924" y="363080"/>
                </a:lnTo>
                <a:lnTo>
                  <a:pt x="356576" y="356730"/>
                </a:lnTo>
                <a:close/>
              </a:path>
              <a:path w="2304415" h="2305050">
                <a:moveTo>
                  <a:pt x="362924" y="363080"/>
                </a:moveTo>
                <a:lnTo>
                  <a:pt x="343191" y="363080"/>
                </a:lnTo>
                <a:lnTo>
                  <a:pt x="349544" y="369430"/>
                </a:lnTo>
                <a:lnTo>
                  <a:pt x="369271" y="369430"/>
                </a:lnTo>
                <a:lnTo>
                  <a:pt x="362924" y="363080"/>
                </a:lnTo>
                <a:close/>
              </a:path>
              <a:path w="2304415" h="2305050">
                <a:moveTo>
                  <a:pt x="369271" y="369430"/>
                </a:moveTo>
                <a:lnTo>
                  <a:pt x="349544" y="369430"/>
                </a:lnTo>
                <a:lnTo>
                  <a:pt x="355897" y="375780"/>
                </a:lnTo>
                <a:lnTo>
                  <a:pt x="375618" y="375780"/>
                </a:lnTo>
                <a:lnTo>
                  <a:pt x="369271" y="369430"/>
                </a:lnTo>
                <a:close/>
              </a:path>
              <a:path w="2304415" h="2305050">
                <a:moveTo>
                  <a:pt x="375618" y="375780"/>
                </a:moveTo>
                <a:lnTo>
                  <a:pt x="355897" y="375780"/>
                </a:lnTo>
                <a:lnTo>
                  <a:pt x="362249" y="382130"/>
                </a:lnTo>
                <a:lnTo>
                  <a:pt x="381965" y="382130"/>
                </a:lnTo>
                <a:lnTo>
                  <a:pt x="375618" y="375780"/>
                </a:lnTo>
                <a:close/>
              </a:path>
              <a:path w="2304415" h="2305050">
                <a:moveTo>
                  <a:pt x="381965" y="382130"/>
                </a:moveTo>
                <a:lnTo>
                  <a:pt x="362249" y="382130"/>
                </a:lnTo>
                <a:lnTo>
                  <a:pt x="368602" y="388480"/>
                </a:lnTo>
                <a:lnTo>
                  <a:pt x="388313" y="388480"/>
                </a:lnTo>
                <a:lnTo>
                  <a:pt x="381965" y="382130"/>
                </a:lnTo>
                <a:close/>
              </a:path>
              <a:path w="2304415" h="2305050">
                <a:moveTo>
                  <a:pt x="388313" y="388480"/>
                </a:moveTo>
                <a:lnTo>
                  <a:pt x="368602" y="388480"/>
                </a:lnTo>
                <a:lnTo>
                  <a:pt x="374955" y="394830"/>
                </a:lnTo>
                <a:lnTo>
                  <a:pt x="394660" y="394830"/>
                </a:lnTo>
                <a:lnTo>
                  <a:pt x="388313" y="388480"/>
                </a:lnTo>
                <a:close/>
              </a:path>
              <a:path w="2304415" h="2305050">
                <a:moveTo>
                  <a:pt x="394660" y="394830"/>
                </a:moveTo>
                <a:lnTo>
                  <a:pt x="374955" y="394830"/>
                </a:lnTo>
                <a:lnTo>
                  <a:pt x="381308" y="401180"/>
                </a:lnTo>
                <a:lnTo>
                  <a:pt x="401007" y="401180"/>
                </a:lnTo>
                <a:lnTo>
                  <a:pt x="394660" y="394830"/>
                </a:lnTo>
                <a:close/>
              </a:path>
              <a:path w="2304415" h="2305050">
                <a:moveTo>
                  <a:pt x="401007" y="401180"/>
                </a:moveTo>
                <a:lnTo>
                  <a:pt x="381308" y="401180"/>
                </a:lnTo>
                <a:lnTo>
                  <a:pt x="387660" y="407530"/>
                </a:lnTo>
                <a:lnTo>
                  <a:pt x="407354" y="407530"/>
                </a:lnTo>
                <a:lnTo>
                  <a:pt x="401007" y="401180"/>
                </a:lnTo>
                <a:close/>
              </a:path>
              <a:path w="2304415" h="2305050">
                <a:moveTo>
                  <a:pt x="407354" y="407530"/>
                </a:moveTo>
                <a:lnTo>
                  <a:pt x="387660" y="407530"/>
                </a:lnTo>
                <a:lnTo>
                  <a:pt x="394013" y="413880"/>
                </a:lnTo>
                <a:lnTo>
                  <a:pt x="413702" y="413880"/>
                </a:lnTo>
                <a:lnTo>
                  <a:pt x="407354" y="407530"/>
                </a:lnTo>
                <a:close/>
              </a:path>
              <a:path w="2304415" h="2305050">
                <a:moveTo>
                  <a:pt x="413702" y="413880"/>
                </a:moveTo>
                <a:lnTo>
                  <a:pt x="394013" y="413880"/>
                </a:lnTo>
                <a:lnTo>
                  <a:pt x="400366" y="420230"/>
                </a:lnTo>
                <a:lnTo>
                  <a:pt x="420049" y="420230"/>
                </a:lnTo>
                <a:lnTo>
                  <a:pt x="413702" y="413880"/>
                </a:lnTo>
                <a:close/>
              </a:path>
              <a:path w="2304415" h="2305050">
                <a:moveTo>
                  <a:pt x="420049" y="420230"/>
                </a:moveTo>
                <a:lnTo>
                  <a:pt x="400366" y="420230"/>
                </a:lnTo>
                <a:lnTo>
                  <a:pt x="406719" y="426580"/>
                </a:lnTo>
                <a:lnTo>
                  <a:pt x="426396" y="426580"/>
                </a:lnTo>
                <a:lnTo>
                  <a:pt x="420049" y="420230"/>
                </a:lnTo>
                <a:close/>
              </a:path>
              <a:path w="2304415" h="2305050">
                <a:moveTo>
                  <a:pt x="426396" y="426580"/>
                </a:moveTo>
                <a:lnTo>
                  <a:pt x="406719" y="426580"/>
                </a:lnTo>
                <a:lnTo>
                  <a:pt x="413071" y="432930"/>
                </a:lnTo>
                <a:lnTo>
                  <a:pt x="432744" y="432930"/>
                </a:lnTo>
                <a:lnTo>
                  <a:pt x="426396" y="426580"/>
                </a:lnTo>
                <a:close/>
              </a:path>
              <a:path w="2304415" h="2305050">
                <a:moveTo>
                  <a:pt x="432744" y="432930"/>
                </a:moveTo>
                <a:lnTo>
                  <a:pt x="413071" y="432930"/>
                </a:lnTo>
                <a:lnTo>
                  <a:pt x="419424" y="439280"/>
                </a:lnTo>
                <a:lnTo>
                  <a:pt x="439091" y="439280"/>
                </a:lnTo>
                <a:lnTo>
                  <a:pt x="432744" y="432930"/>
                </a:lnTo>
                <a:close/>
              </a:path>
              <a:path w="2304415" h="2305050">
                <a:moveTo>
                  <a:pt x="439091" y="439280"/>
                </a:moveTo>
                <a:lnTo>
                  <a:pt x="419424" y="439280"/>
                </a:lnTo>
                <a:lnTo>
                  <a:pt x="425777" y="445630"/>
                </a:lnTo>
                <a:lnTo>
                  <a:pt x="445438" y="445630"/>
                </a:lnTo>
                <a:lnTo>
                  <a:pt x="439091" y="439280"/>
                </a:lnTo>
                <a:close/>
              </a:path>
              <a:path w="2304415" h="2305050">
                <a:moveTo>
                  <a:pt x="445438" y="445630"/>
                </a:moveTo>
                <a:lnTo>
                  <a:pt x="425777" y="445630"/>
                </a:lnTo>
                <a:lnTo>
                  <a:pt x="432129" y="451980"/>
                </a:lnTo>
                <a:lnTo>
                  <a:pt x="451785" y="451980"/>
                </a:lnTo>
                <a:lnTo>
                  <a:pt x="445438" y="445630"/>
                </a:lnTo>
                <a:close/>
              </a:path>
              <a:path w="2304415" h="2305050">
                <a:moveTo>
                  <a:pt x="451785" y="451980"/>
                </a:moveTo>
                <a:lnTo>
                  <a:pt x="432129" y="451980"/>
                </a:lnTo>
                <a:lnTo>
                  <a:pt x="438482" y="458330"/>
                </a:lnTo>
                <a:lnTo>
                  <a:pt x="458133" y="458330"/>
                </a:lnTo>
                <a:lnTo>
                  <a:pt x="451785" y="451980"/>
                </a:lnTo>
                <a:close/>
              </a:path>
              <a:path w="2304415" h="2305050">
                <a:moveTo>
                  <a:pt x="458133" y="458330"/>
                </a:moveTo>
                <a:lnTo>
                  <a:pt x="438482" y="458330"/>
                </a:lnTo>
                <a:lnTo>
                  <a:pt x="444835" y="464680"/>
                </a:lnTo>
                <a:lnTo>
                  <a:pt x="464480" y="464680"/>
                </a:lnTo>
                <a:lnTo>
                  <a:pt x="458133" y="458330"/>
                </a:lnTo>
                <a:close/>
              </a:path>
              <a:path w="2304415" h="2305050">
                <a:moveTo>
                  <a:pt x="464480" y="464680"/>
                </a:moveTo>
                <a:lnTo>
                  <a:pt x="444835" y="464680"/>
                </a:lnTo>
                <a:lnTo>
                  <a:pt x="451188" y="471030"/>
                </a:lnTo>
                <a:lnTo>
                  <a:pt x="470827" y="471030"/>
                </a:lnTo>
                <a:lnTo>
                  <a:pt x="464480" y="464680"/>
                </a:lnTo>
                <a:close/>
              </a:path>
              <a:path w="2304415" h="2305050">
                <a:moveTo>
                  <a:pt x="470827" y="471030"/>
                </a:moveTo>
                <a:lnTo>
                  <a:pt x="451188" y="471030"/>
                </a:lnTo>
                <a:lnTo>
                  <a:pt x="463893" y="483730"/>
                </a:lnTo>
                <a:lnTo>
                  <a:pt x="483522" y="483730"/>
                </a:lnTo>
                <a:lnTo>
                  <a:pt x="470827" y="471030"/>
                </a:lnTo>
                <a:close/>
              </a:path>
              <a:path w="2304415" h="2305050">
                <a:moveTo>
                  <a:pt x="483522" y="483730"/>
                </a:moveTo>
                <a:lnTo>
                  <a:pt x="463893" y="483730"/>
                </a:lnTo>
                <a:lnTo>
                  <a:pt x="470246" y="490080"/>
                </a:lnTo>
                <a:lnTo>
                  <a:pt x="489869" y="490080"/>
                </a:lnTo>
                <a:lnTo>
                  <a:pt x="483522" y="483730"/>
                </a:lnTo>
                <a:close/>
              </a:path>
              <a:path w="2304415" h="2305050">
                <a:moveTo>
                  <a:pt x="489869" y="490080"/>
                </a:moveTo>
                <a:lnTo>
                  <a:pt x="470246" y="490080"/>
                </a:lnTo>
                <a:lnTo>
                  <a:pt x="476599" y="496430"/>
                </a:lnTo>
                <a:lnTo>
                  <a:pt x="496216" y="496430"/>
                </a:lnTo>
                <a:lnTo>
                  <a:pt x="489869" y="490080"/>
                </a:lnTo>
                <a:close/>
              </a:path>
              <a:path w="2304415" h="2305050">
                <a:moveTo>
                  <a:pt x="496216" y="496430"/>
                </a:moveTo>
                <a:lnTo>
                  <a:pt x="476599" y="496430"/>
                </a:lnTo>
                <a:lnTo>
                  <a:pt x="482951" y="502780"/>
                </a:lnTo>
                <a:lnTo>
                  <a:pt x="502563" y="502780"/>
                </a:lnTo>
                <a:lnTo>
                  <a:pt x="496216" y="496430"/>
                </a:lnTo>
                <a:close/>
              </a:path>
              <a:path w="2304415" h="2305050">
                <a:moveTo>
                  <a:pt x="502563" y="502780"/>
                </a:moveTo>
                <a:lnTo>
                  <a:pt x="482951" y="502780"/>
                </a:lnTo>
                <a:lnTo>
                  <a:pt x="489304" y="509130"/>
                </a:lnTo>
                <a:lnTo>
                  <a:pt x="508911" y="509130"/>
                </a:lnTo>
                <a:lnTo>
                  <a:pt x="502563" y="502780"/>
                </a:lnTo>
                <a:close/>
              </a:path>
              <a:path w="2304415" h="2305050">
                <a:moveTo>
                  <a:pt x="508911" y="509130"/>
                </a:moveTo>
                <a:lnTo>
                  <a:pt x="489304" y="509130"/>
                </a:lnTo>
                <a:lnTo>
                  <a:pt x="495657" y="515480"/>
                </a:lnTo>
                <a:lnTo>
                  <a:pt x="515258" y="515480"/>
                </a:lnTo>
                <a:lnTo>
                  <a:pt x="508911" y="509130"/>
                </a:lnTo>
                <a:close/>
              </a:path>
              <a:path w="2304415" h="2305050">
                <a:moveTo>
                  <a:pt x="515258" y="515480"/>
                </a:moveTo>
                <a:lnTo>
                  <a:pt x="495657" y="515480"/>
                </a:lnTo>
                <a:lnTo>
                  <a:pt x="502010" y="521830"/>
                </a:lnTo>
                <a:lnTo>
                  <a:pt x="521605" y="521830"/>
                </a:lnTo>
                <a:lnTo>
                  <a:pt x="515258" y="515480"/>
                </a:lnTo>
                <a:close/>
              </a:path>
              <a:path w="2304415" h="2305050">
                <a:moveTo>
                  <a:pt x="521605" y="521830"/>
                </a:moveTo>
                <a:lnTo>
                  <a:pt x="502010" y="521830"/>
                </a:lnTo>
                <a:lnTo>
                  <a:pt x="508362" y="528180"/>
                </a:lnTo>
                <a:lnTo>
                  <a:pt x="527953" y="528180"/>
                </a:lnTo>
                <a:lnTo>
                  <a:pt x="521605" y="521830"/>
                </a:lnTo>
                <a:close/>
              </a:path>
              <a:path w="2304415" h="2305050">
                <a:moveTo>
                  <a:pt x="527953" y="528180"/>
                </a:moveTo>
                <a:lnTo>
                  <a:pt x="508362" y="528180"/>
                </a:lnTo>
                <a:lnTo>
                  <a:pt x="514715" y="534530"/>
                </a:lnTo>
                <a:lnTo>
                  <a:pt x="534300" y="534530"/>
                </a:lnTo>
                <a:lnTo>
                  <a:pt x="527953" y="528180"/>
                </a:lnTo>
                <a:close/>
              </a:path>
              <a:path w="2304415" h="2305050">
                <a:moveTo>
                  <a:pt x="534300" y="534530"/>
                </a:moveTo>
                <a:lnTo>
                  <a:pt x="514715" y="534530"/>
                </a:lnTo>
                <a:lnTo>
                  <a:pt x="521068" y="540880"/>
                </a:lnTo>
                <a:lnTo>
                  <a:pt x="540647" y="540880"/>
                </a:lnTo>
                <a:lnTo>
                  <a:pt x="534300" y="534530"/>
                </a:lnTo>
                <a:close/>
              </a:path>
              <a:path w="2304415" h="2305050">
                <a:moveTo>
                  <a:pt x="540647" y="540880"/>
                </a:moveTo>
                <a:lnTo>
                  <a:pt x="521068" y="540880"/>
                </a:lnTo>
                <a:lnTo>
                  <a:pt x="527420" y="547230"/>
                </a:lnTo>
                <a:lnTo>
                  <a:pt x="546994" y="547230"/>
                </a:lnTo>
                <a:lnTo>
                  <a:pt x="540647" y="540880"/>
                </a:lnTo>
                <a:close/>
              </a:path>
              <a:path w="2304415" h="2305050">
                <a:moveTo>
                  <a:pt x="546994" y="547230"/>
                </a:moveTo>
                <a:lnTo>
                  <a:pt x="527420" y="547230"/>
                </a:lnTo>
                <a:lnTo>
                  <a:pt x="533773" y="553580"/>
                </a:lnTo>
                <a:lnTo>
                  <a:pt x="553342" y="553580"/>
                </a:lnTo>
                <a:lnTo>
                  <a:pt x="546994" y="547230"/>
                </a:lnTo>
                <a:close/>
              </a:path>
              <a:path w="2304415" h="2305050">
                <a:moveTo>
                  <a:pt x="553342" y="553580"/>
                </a:moveTo>
                <a:lnTo>
                  <a:pt x="533773" y="553580"/>
                </a:lnTo>
                <a:lnTo>
                  <a:pt x="540126" y="559930"/>
                </a:lnTo>
                <a:lnTo>
                  <a:pt x="559689" y="559930"/>
                </a:lnTo>
                <a:lnTo>
                  <a:pt x="553342" y="553580"/>
                </a:lnTo>
                <a:close/>
              </a:path>
              <a:path w="2304415" h="2305050">
                <a:moveTo>
                  <a:pt x="559689" y="559930"/>
                </a:moveTo>
                <a:lnTo>
                  <a:pt x="540126" y="559930"/>
                </a:lnTo>
                <a:lnTo>
                  <a:pt x="546479" y="566280"/>
                </a:lnTo>
                <a:lnTo>
                  <a:pt x="566036" y="566280"/>
                </a:lnTo>
                <a:lnTo>
                  <a:pt x="559689" y="559930"/>
                </a:lnTo>
                <a:close/>
              </a:path>
              <a:path w="2304415" h="2305050">
                <a:moveTo>
                  <a:pt x="566036" y="566280"/>
                </a:moveTo>
                <a:lnTo>
                  <a:pt x="546479" y="566280"/>
                </a:lnTo>
                <a:lnTo>
                  <a:pt x="552831" y="572630"/>
                </a:lnTo>
                <a:lnTo>
                  <a:pt x="572383" y="572630"/>
                </a:lnTo>
                <a:lnTo>
                  <a:pt x="566036" y="566280"/>
                </a:lnTo>
                <a:close/>
              </a:path>
              <a:path w="2304415" h="2305050">
                <a:moveTo>
                  <a:pt x="572383" y="572630"/>
                </a:moveTo>
                <a:lnTo>
                  <a:pt x="552831" y="572630"/>
                </a:lnTo>
                <a:lnTo>
                  <a:pt x="559184" y="578980"/>
                </a:lnTo>
                <a:lnTo>
                  <a:pt x="578731" y="578980"/>
                </a:lnTo>
                <a:lnTo>
                  <a:pt x="572383" y="572630"/>
                </a:lnTo>
                <a:close/>
              </a:path>
              <a:path w="2304415" h="2305050">
                <a:moveTo>
                  <a:pt x="578731" y="578980"/>
                </a:moveTo>
                <a:lnTo>
                  <a:pt x="559184" y="578980"/>
                </a:lnTo>
                <a:lnTo>
                  <a:pt x="571890" y="591680"/>
                </a:lnTo>
                <a:lnTo>
                  <a:pt x="591425" y="591680"/>
                </a:lnTo>
                <a:lnTo>
                  <a:pt x="578731" y="578980"/>
                </a:lnTo>
                <a:close/>
              </a:path>
              <a:path w="2304415" h="2305050">
                <a:moveTo>
                  <a:pt x="591425" y="591680"/>
                </a:moveTo>
                <a:lnTo>
                  <a:pt x="571890" y="591680"/>
                </a:lnTo>
                <a:lnTo>
                  <a:pt x="578242" y="598030"/>
                </a:lnTo>
                <a:lnTo>
                  <a:pt x="597772" y="598030"/>
                </a:lnTo>
                <a:lnTo>
                  <a:pt x="591425" y="591680"/>
                </a:lnTo>
                <a:close/>
              </a:path>
              <a:path w="2304415" h="2305050">
                <a:moveTo>
                  <a:pt x="597772" y="598030"/>
                </a:moveTo>
                <a:lnTo>
                  <a:pt x="578242" y="598030"/>
                </a:lnTo>
                <a:lnTo>
                  <a:pt x="590948" y="610730"/>
                </a:lnTo>
                <a:lnTo>
                  <a:pt x="610467" y="610730"/>
                </a:lnTo>
                <a:lnTo>
                  <a:pt x="597772" y="598030"/>
                </a:lnTo>
                <a:close/>
              </a:path>
              <a:path w="2304415" h="2305050">
                <a:moveTo>
                  <a:pt x="610467" y="610730"/>
                </a:moveTo>
                <a:lnTo>
                  <a:pt x="590948" y="610730"/>
                </a:lnTo>
                <a:lnTo>
                  <a:pt x="597301" y="617080"/>
                </a:lnTo>
                <a:lnTo>
                  <a:pt x="616814" y="617080"/>
                </a:lnTo>
                <a:lnTo>
                  <a:pt x="610467" y="610730"/>
                </a:lnTo>
                <a:close/>
              </a:path>
              <a:path w="2304415" h="2305050">
                <a:moveTo>
                  <a:pt x="616814" y="617080"/>
                </a:moveTo>
                <a:lnTo>
                  <a:pt x="597301" y="617080"/>
                </a:lnTo>
                <a:lnTo>
                  <a:pt x="603653" y="623430"/>
                </a:lnTo>
                <a:lnTo>
                  <a:pt x="623161" y="623430"/>
                </a:lnTo>
                <a:lnTo>
                  <a:pt x="616814" y="617080"/>
                </a:lnTo>
                <a:close/>
              </a:path>
              <a:path w="2304415" h="2305050">
                <a:moveTo>
                  <a:pt x="623161" y="623430"/>
                </a:moveTo>
                <a:lnTo>
                  <a:pt x="603653" y="623430"/>
                </a:lnTo>
                <a:lnTo>
                  <a:pt x="610006" y="629780"/>
                </a:lnTo>
                <a:lnTo>
                  <a:pt x="629509" y="629780"/>
                </a:lnTo>
                <a:lnTo>
                  <a:pt x="623161" y="623430"/>
                </a:lnTo>
                <a:close/>
              </a:path>
              <a:path w="2304415" h="2305050">
                <a:moveTo>
                  <a:pt x="629509" y="629780"/>
                </a:moveTo>
                <a:lnTo>
                  <a:pt x="610006" y="629780"/>
                </a:lnTo>
                <a:lnTo>
                  <a:pt x="622712" y="642480"/>
                </a:lnTo>
                <a:lnTo>
                  <a:pt x="642203" y="642480"/>
                </a:lnTo>
                <a:lnTo>
                  <a:pt x="629509" y="629780"/>
                </a:lnTo>
                <a:close/>
              </a:path>
              <a:path w="2304415" h="2305050">
                <a:moveTo>
                  <a:pt x="642203" y="642480"/>
                </a:moveTo>
                <a:lnTo>
                  <a:pt x="622712" y="642480"/>
                </a:lnTo>
                <a:lnTo>
                  <a:pt x="629064" y="648830"/>
                </a:lnTo>
                <a:lnTo>
                  <a:pt x="648551" y="648830"/>
                </a:lnTo>
                <a:lnTo>
                  <a:pt x="642203" y="642480"/>
                </a:lnTo>
                <a:close/>
              </a:path>
              <a:path w="2304415" h="2305050">
                <a:moveTo>
                  <a:pt x="648551" y="648830"/>
                </a:moveTo>
                <a:lnTo>
                  <a:pt x="629064" y="648830"/>
                </a:lnTo>
                <a:lnTo>
                  <a:pt x="635417" y="655180"/>
                </a:lnTo>
                <a:lnTo>
                  <a:pt x="654898" y="655180"/>
                </a:lnTo>
                <a:lnTo>
                  <a:pt x="648551" y="648830"/>
                </a:lnTo>
                <a:close/>
              </a:path>
              <a:path w="2304415" h="2305050">
                <a:moveTo>
                  <a:pt x="654898" y="655180"/>
                </a:moveTo>
                <a:lnTo>
                  <a:pt x="635417" y="655180"/>
                </a:lnTo>
                <a:lnTo>
                  <a:pt x="641770" y="661530"/>
                </a:lnTo>
                <a:lnTo>
                  <a:pt x="661245" y="661530"/>
                </a:lnTo>
                <a:lnTo>
                  <a:pt x="654898" y="655180"/>
                </a:lnTo>
                <a:close/>
              </a:path>
              <a:path w="2304415" h="2305050">
                <a:moveTo>
                  <a:pt x="661245" y="661530"/>
                </a:moveTo>
                <a:lnTo>
                  <a:pt x="641770" y="661530"/>
                </a:lnTo>
                <a:lnTo>
                  <a:pt x="648122" y="667880"/>
                </a:lnTo>
                <a:lnTo>
                  <a:pt x="667592" y="667880"/>
                </a:lnTo>
                <a:lnTo>
                  <a:pt x="661245" y="661530"/>
                </a:lnTo>
                <a:close/>
              </a:path>
              <a:path w="2304415" h="2305050">
                <a:moveTo>
                  <a:pt x="667592" y="667880"/>
                </a:moveTo>
                <a:lnTo>
                  <a:pt x="648122" y="667880"/>
                </a:lnTo>
                <a:lnTo>
                  <a:pt x="654475" y="674230"/>
                </a:lnTo>
                <a:lnTo>
                  <a:pt x="673940" y="674230"/>
                </a:lnTo>
                <a:lnTo>
                  <a:pt x="667592" y="667880"/>
                </a:lnTo>
                <a:close/>
              </a:path>
              <a:path w="2304415" h="2305050">
                <a:moveTo>
                  <a:pt x="673940" y="674230"/>
                </a:moveTo>
                <a:lnTo>
                  <a:pt x="654475" y="674230"/>
                </a:lnTo>
                <a:lnTo>
                  <a:pt x="660828" y="680580"/>
                </a:lnTo>
                <a:lnTo>
                  <a:pt x="680287" y="680580"/>
                </a:lnTo>
                <a:lnTo>
                  <a:pt x="673940" y="674230"/>
                </a:lnTo>
                <a:close/>
              </a:path>
              <a:path w="2304415" h="2305050">
                <a:moveTo>
                  <a:pt x="680287" y="680580"/>
                </a:moveTo>
                <a:lnTo>
                  <a:pt x="660828" y="680580"/>
                </a:lnTo>
                <a:lnTo>
                  <a:pt x="674804" y="694550"/>
                </a:lnTo>
                <a:lnTo>
                  <a:pt x="694251" y="694550"/>
                </a:lnTo>
                <a:lnTo>
                  <a:pt x="680287" y="680580"/>
                </a:lnTo>
                <a:close/>
              </a:path>
              <a:path w="2304415" h="2305050">
                <a:moveTo>
                  <a:pt x="694251" y="694550"/>
                </a:moveTo>
                <a:lnTo>
                  <a:pt x="674804" y="694550"/>
                </a:lnTo>
                <a:lnTo>
                  <a:pt x="706568" y="726300"/>
                </a:lnTo>
                <a:lnTo>
                  <a:pt x="725987" y="726300"/>
                </a:lnTo>
                <a:lnTo>
                  <a:pt x="694251" y="694550"/>
                </a:lnTo>
                <a:close/>
              </a:path>
              <a:path w="2304415" h="2305050">
                <a:moveTo>
                  <a:pt x="725987" y="726300"/>
                </a:moveTo>
                <a:lnTo>
                  <a:pt x="706568" y="726300"/>
                </a:lnTo>
                <a:lnTo>
                  <a:pt x="754848" y="774560"/>
                </a:lnTo>
                <a:lnTo>
                  <a:pt x="774226" y="774560"/>
                </a:lnTo>
                <a:lnTo>
                  <a:pt x="725987" y="726300"/>
                </a:lnTo>
                <a:close/>
              </a:path>
              <a:path w="2304415" h="2305050">
                <a:moveTo>
                  <a:pt x="774226" y="774560"/>
                </a:moveTo>
                <a:lnTo>
                  <a:pt x="754848" y="774560"/>
                </a:lnTo>
                <a:lnTo>
                  <a:pt x="761201" y="780910"/>
                </a:lnTo>
                <a:lnTo>
                  <a:pt x="780574" y="780910"/>
                </a:lnTo>
                <a:lnTo>
                  <a:pt x="774226" y="774560"/>
                </a:lnTo>
                <a:close/>
              </a:path>
              <a:path w="2304415" h="2305050">
                <a:moveTo>
                  <a:pt x="780574" y="780910"/>
                </a:moveTo>
                <a:lnTo>
                  <a:pt x="761201" y="780910"/>
                </a:lnTo>
                <a:lnTo>
                  <a:pt x="776448" y="796150"/>
                </a:lnTo>
                <a:lnTo>
                  <a:pt x="795807" y="796150"/>
                </a:lnTo>
                <a:lnTo>
                  <a:pt x="780574" y="780910"/>
                </a:lnTo>
                <a:close/>
              </a:path>
              <a:path w="2304415" h="2305050">
                <a:moveTo>
                  <a:pt x="795807" y="796150"/>
                </a:moveTo>
                <a:lnTo>
                  <a:pt x="776448" y="796150"/>
                </a:lnTo>
                <a:lnTo>
                  <a:pt x="786612" y="806310"/>
                </a:lnTo>
                <a:lnTo>
                  <a:pt x="805963" y="806310"/>
                </a:lnTo>
                <a:lnTo>
                  <a:pt x="795807" y="796150"/>
                </a:lnTo>
                <a:close/>
              </a:path>
              <a:path w="2304415" h="2305050">
                <a:moveTo>
                  <a:pt x="805963" y="806310"/>
                </a:moveTo>
                <a:lnTo>
                  <a:pt x="786612" y="806310"/>
                </a:lnTo>
                <a:lnTo>
                  <a:pt x="792965" y="812660"/>
                </a:lnTo>
                <a:lnTo>
                  <a:pt x="812310" y="812660"/>
                </a:lnTo>
                <a:lnTo>
                  <a:pt x="805963" y="806310"/>
                </a:lnTo>
                <a:close/>
              </a:path>
              <a:path w="2304415" h="2305050">
                <a:moveTo>
                  <a:pt x="812310" y="812660"/>
                </a:moveTo>
                <a:lnTo>
                  <a:pt x="792965" y="812660"/>
                </a:lnTo>
                <a:lnTo>
                  <a:pt x="799318" y="819010"/>
                </a:lnTo>
                <a:lnTo>
                  <a:pt x="818657" y="819010"/>
                </a:lnTo>
                <a:lnTo>
                  <a:pt x="812310" y="812660"/>
                </a:lnTo>
                <a:close/>
              </a:path>
              <a:path w="2304415" h="2305050">
                <a:moveTo>
                  <a:pt x="818657" y="819010"/>
                </a:moveTo>
                <a:lnTo>
                  <a:pt x="799318" y="819010"/>
                </a:lnTo>
                <a:lnTo>
                  <a:pt x="812023" y="831710"/>
                </a:lnTo>
                <a:lnTo>
                  <a:pt x="831352" y="831710"/>
                </a:lnTo>
                <a:lnTo>
                  <a:pt x="818657" y="819010"/>
                </a:lnTo>
                <a:close/>
              </a:path>
              <a:path w="2304415" h="2305050">
                <a:moveTo>
                  <a:pt x="831352" y="831710"/>
                </a:moveTo>
                <a:lnTo>
                  <a:pt x="812023" y="831710"/>
                </a:lnTo>
                <a:lnTo>
                  <a:pt x="814564" y="834250"/>
                </a:lnTo>
                <a:lnTo>
                  <a:pt x="833891" y="834250"/>
                </a:lnTo>
                <a:lnTo>
                  <a:pt x="831352" y="831710"/>
                </a:lnTo>
                <a:close/>
              </a:path>
              <a:path w="2304415" h="2305050">
                <a:moveTo>
                  <a:pt x="833891" y="834250"/>
                </a:moveTo>
                <a:lnTo>
                  <a:pt x="814564" y="834250"/>
                </a:lnTo>
                <a:lnTo>
                  <a:pt x="818376" y="838060"/>
                </a:lnTo>
                <a:lnTo>
                  <a:pt x="837699" y="838060"/>
                </a:lnTo>
                <a:lnTo>
                  <a:pt x="833891" y="834250"/>
                </a:lnTo>
                <a:close/>
              </a:path>
              <a:path w="2304415" h="2305050">
                <a:moveTo>
                  <a:pt x="837699" y="838060"/>
                </a:moveTo>
                <a:lnTo>
                  <a:pt x="818376" y="838060"/>
                </a:lnTo>
                <a:lnTo>
                  <a:pt x="820917" y="840600"/>
                </a:lnTo>
                <a:lnTo>
                  <a:pt x="840238" y="840600"/>
                </a:lnTo>
                <a:lnTo>
                  <a:pt x="837699" y="838060"/>
                </a:lnTo>
                <a:close/>
              </a:path>
              <a:path w="2304415" h="2305050">
                <a:moveTo>
                  <a:pt x="840238" y="840600"/>
                </a:moveTo>
                <a:lnTo>
                  <a:pt x="820917" y="840600"/>
                </a:lnTo>
                <a:lnTo>
                  <a:pt x="827270" y="846950"/>
                </a:lnTo>
                <a:lnTo>
                  <a:pt x="846585" y="846950"/>
                </a:lnTo>
                <a:lnTo>
                  <a:pt x="840238" y="840600"/>
                </a:lnTo>
                <a:close/>
              </a:path>
              <a:path w="2304415" h="2305050">
                <a:moveTo>
                  <a:pt x="846585" y="846950"/>
                </a:moveTo>
                <a:lnTo>
                  <a:pt x="827270" y="846950"/>
                </a:lnTo>
                <a:lnTo>
                  <a:pt x="833622" y="853300"/>
                </a:lnTo>
                <a:lnTo>
                  <a:pt x="852932" y="853300"/>
                </a:lnTo>
                <a:lnTo>
                  <a:pt x="846585" y="846950"/>
                </a:lnTo>
                <a:close/>
              </a:path>
              <a:path w="2304415" h="2305050">
                <a:moveTo>
                  <a:pt x="852932" y="853300"/>
                </a:moveTo>
                <a:lnTo>
                  <a:pt x="833622" y="853300"/>
                </a:lnTo>
                <a:lnTo>
                  <a:pt x="837434" y="857110"/>
                </a:lnTo>
                <a:lnTo>
                  <a:pt x="856741" y="857110"/>
                </a:lnTo>
                <a:lnTo>
                  <a:pt x="852932" y="853300"/>
                </a:lnTo>
                <a:close/>
              </a:path>
              <a:path w="2304415" h="2305050">
                <a:moveTo>
                  <a:pt x="856741" y="857110"/>
                </a:moveTo>
                <a:lnTo>
                  <a:pt x="837434" y="857110"/>
                </a:lnTo>
                <a:lnTo>
                  <a:pt x="843787" y="863460"/>
                </a:lnTo>
                <a:lnTo>
                  <a:pt x="863088" y="863460"/>
                </a:lnTo>
                <a:lnTo>
                  <a:pt x="856741" y="857110"/>
                </a:lnTo>
                <a:close/>
              </a:path>
              <a:path w="2304415" h="2305050">
                <a:moveTo>
                  <a:pt x="863088" y="863460"/>
                </a:moveTo>
                <a:lnTo>
                  <a:pt x="843787" y="863460"/>
                </a:lnTo>
                <a:lnTo>
                  <a:pt x="850139" y="869810"/>
                </a:lnTo>
                <a:lnTo>
                  <a:pt x="869435" y="869810"/>
                </a:lnTo>
                <a:lnTo>
                  <a:pt x="863088" y="863460"/>
                </a:lnTo>
                <a:close/>
              </a:path>
              <a:path w="2304415" h="2305050">
                <a:moveTo>
                  <a:pt x="869435" y="869810"/>
                </a:moveTo>
                <a:lnTo>
                  <a:pt x="850139" y="869810"/>
                </a:lnTo>
                <a:lnTo>
                  <a:pt x="852681" y="872350"/>
                </a:lnTo>
                <a:lnTo>
                  <a:pt x="871974" y="872350"/>
                </a:lnTo>
                <a:lnTo>
                  <a:pt x="869435" y="869810"/>
                </a:lnTo>
                <a:close/>
              </a:path>
              <a:path w="2304415" h="2305050">
                <a:moveTo>
                  <a:pt x="871974" y="872350"/>
                </a:moveTo>
                <a:lnTo>
                  <a:pt x="852681" y="872350"/>
                </a:lnTo>
                <a:lnTo>
                  <a:pt x="859033" y="878700"/>
                </a:lnTo>
                <a:lnTo>
                  <a:pt x="878322" y="878700"/>
                </a:lnTo>
                <a:lnTo>
                  <a:pt x="871974" y="872350"/>
                </a:lnTo>
                <a:close/>
              </a:path>
              <a:path w="2304415" h="2305050">
                <a:moveTo>
                  <a:pt x="878322" y="878700"/>
                </a:moveTo>
                <a:lnTo>
                  <a:pt x="859033" y="878700"/>
                </a:lnTo>
                <a:lnTo>
                  <a:pt x="862845" y="882510"/>
                </a:lnTo>
                <a:lnTo>
                  <a:pt x="882130" y="882510"/>
                </a:lnTo>
                <a:lnTo>
                  <a:pt x="878322" y="878700"/>
                </a:lnTo>
                <a:close/>
              </a:path>
              <a:path w="2304415" h="2305050">
                <a:moveTo>
                  <a:pt x="882130" y="882510"/>
                </a:moveTo>
                <a:lnTo>
                  <a:pt x="862845" y="882510"/>
                </a:lnTo>
                <a:lnTo>
                  <a:pt x="869198" y="888860"/>
                </a:lnTo>
                <a:lnTo>
                  <a:pt x="888477" y="888860"/>
                </a:lnTo>
                <a:lnTo>
                  <a:pt x="882130" y="882510"/>
                </a:lnTo>
                <a:close/>
              </a:path>
              <a:path w="2304415" h="2305050">
                <a:moveTo>
                  <a:pt x="888477" y="888860"/>
                </a:moveTo>
                <a:lnTo>
                  <a:pt x="869198" y="888860"/>
                </a:lnTo>
                <a:lnTo>
                  <a:pt x="875550" y="895210"/>
                </a:lnTo>
                <a:lnTo>
                  <a:pt x="894824" y="895210"/>
                </a:lnTo>
                <a:lnTo>
                  <a:pt x="888477" y="888860"/>
                </a:lnTo>
                <a:close/>
              </a:path>
              <a:path w="2304415" h="2305050">
                <a:moveTo>
                  <a:pt x="894824" y="895210"/>
                </a:moveTo>
                <a:lnTo>
                  <a:pt x="875550" y="895210"/>
                </a:lnTo>
                <a:lnTo>
                  <a:pt x="884444" y="904100"/>
                </a:lnTo>
                <a:lnTo>
                  <a:pt x="903711" y="904100"/>
                </a:lnTo>
                <a:lnTo>
                  <a:pt x="894824" y="895210"/>
                </a:lnTo>
                <a:close/>
              </a:path>
              <a:path w="2304415" h="2305050">
                <a:moveTo>
                  <a:pt x="903711" y="904100"/>
                </a:moveTo>
                <a:lnTo>
                  <a:pt x="884444" y="904100"/>
                </a:lnTo>
                <a:lnTo>
                  <a:pt x="890797" y="910450"/>
                </a:lnTo>
                <a:lnTo>
                  <a:pt x="910058" y="910450"/>
                </a:lnTo>
                <a:lnTo>
                  <a:pt x="903711" y="904100"/>
                </a:lnTo>
                <a:close/>
              </a:path>
              <a:path w="2304415" h="2305050">
                <a:moveTo>
                  <a:pt x="910058" y="910450"/>
                </a:moveTo>
                <a:lnTo>
                  <a:pt x="890797" y="910450"/>
                </a:lnTo>
                <a:lnTo>
                  <a:pt x="894609" y="914260"/>
                </a:lnTo>
                <a:lnTo>
                  <a:pt x="913866" y="914260"/>
                </a:lnTo>
                <a:lnTo>
                  <a:pt x="910058" y="910450"/>
                </a:lnTo>
                <a:close/>
              </a:path>
              <a:path w="2304415" h="2305050">
                <a:moveTo>
                  <a:pt x="913866" y="914260"/>
                </a:moveTo>
                <a:lnTo>
                  <a:pt x="894609" y="914260"/>
                </a:lnTo>
                <a:lnTo>
                  <a:pt x="907314" y="926960"/>
                </a:lnTo>
                <a:lnTo>
                  <a:pt x="926561" y="926960"/>
                </a:lnTo>
                <a:lnTo>
                  <a:pt x="913866" y="914260"/>
                </a:lnTo>
                <a:close/>
              </a:path>
              <a:path w="2304415" h="2305050">
                <a:moveTo>
                  <a:pt x="926561" y="926960"/>
                </a:moveTo>
                <a:lnTo>
                  <a:pt x="907314" y="926960"/>
                </a:lnTo>
                <a:lnTo>
                  <a:pt x="909855" y="929500"/>
                </a:lnTo>
                <a:lnTo>
                  <a:pt x="929100" y="929500"/>
                </a:lnTo>
                <a:lnTo>
                  <a:pt x="926561" y="926960"/>
                </a:lnTo>
                <a:close/>
              </a:path>
              <a:path w="2304415" h="2305050">
                <a:moveTo>
                  <a:pt x="929100" y="929500"/>
                </a:moveTo>
                <a:lnTo>
                  <a:pt x="909855" y="929500"/>
                </a:lnTo>
                <a:lnTo>
                  <a:pt x="916208" y="935850"/>
                </a:lnTo>
                <a:lnTo>
                  <a:pt x="935447" y="935850"/>
                </a:lnTo>
                <a:lnTo>
                  <a:pt x="929100" y="929500"/>
                </a:lnTo>
                <a:close/>
              </a:path>
              <a:path w="2304415" h="2305050">
                <a:moveTo>
                  <a:pt x="935447" y="935850"/>
                </a:moveTo>
                <a:lnTo>
                  <a:pt x="916208" y="935850"/>
                </a:lnTo>
                <a:lnTo>
                  <a:pt x="920020" y="939660"/>
                </a:lnTo>
                <a:lnTo>
                  <a:pt x="939255" y="939660"/>
                </a:lnTo>
                <a:lnTo>
                  <a:pt x="935447" y="935850"/>
                </a:lnTo>
                <a:close/>
              </a:path>
              <a:path w="2304415" h="2305050">
                <a:moveTo>
                  <a:pt x="939255" y="939660"/>
                </a:moveTo>
                <a:lnTo>
                  <a:pt x="920020" y="939660"/>
                </a:lnTo>
                <a:lnTo>
                  <a:pt x="926372" y="946010"/>
                </a:lnTo>
                <a:lnTo>
                  <a:pt x="945603" y="946010"/>
                </a:lnTo>
                <a:lnTo>
                  <a:pt x="939255" y="939660"/>
                </a:lnTo>
                <a:close/>
              </a:path>
              <a:path w="2304415" h="2305050">
                <a:moveTo>
                  <a:pt x="945603" y="946010"/>
                </a:moveTo>
                <a:lnTo>
                  <a:pt x="926372" y="946010"/>
                </a:lnTo>
                <a:lnTo>
                  <a:pt x="935266" y="954900"/>
                </a:lnTo>
                <a:lnTo>
                  <a:pt x="954489" y="954900"/>
                </a:lnTo>
                <a:lnTo>
                  <a:pt x="945603" y="946010"/>
                </a:lnTo>
                <a:close/>
              </a:path>
              <a:path w="2304415" h="2305050">
                <a:moveTo>
                  <a:pt x="954489" y="954900"/>
                </a:moveTo>
                <a:lnTo>
                  <a:pt x="935266" y="954900"/>
                </a:lnTo>
                <a:lnTo>
                  <a:pt x="939078" y="958710"/>
                </a:lnTo>
                <a:lnTo>
                  <a:pt x="958297" y="958710"/>
                </a:lnTo>
                <a:lnTo>
                  <a:pt x="954489" y="954900"/>
                </a:lnTo>
                <a:close/>
              </a:path>
              <a:path w="2304415" h="2305050">
                <a:moveTo>
                  <a:pt x="958297" y="958710"/>
                </a:moveTo>
                <a:lnTo>
                  <a:pt x="939078" y="958710"/>
                </a:lnTo>
                <a:lnTo>
                  <a:pt x="941619" y="961250"/>
                </a:lnTo>
                <a:lnTo>
                  <a:pt x="960836" y="961250"/>
                </a:lnTo>
                <a:lnTo>
                  <a:pt x="958297" y="958710"/>
                </a:lnTo>
                <a:close/>
              </a:path>
              <a:path w="2304415" h="2305050">
                <a:moveTo>
                  <a:pt x="960836" y="961250"/>
                </a:moveTo>
                <a:lnTo>
                  <a:pt x="941619" y="961250"/>
                </a:lnTo>
                <a:lnTo>
                  <a:pt x="947972" y="967600"/>
                </a:lnTo>
                <a:lnTo>
                  <a:pt x="967183" y="967600"/>
                </a:lnTo>
                <a:lnTo>
                  <a:pt x="960836" y="961250"/>
                </a:lnTo>
                <a:close/>
              </a:path>
              <a:path w="2304415" h="2305050">
                <a:moveTo>
                  <a:pt x="967183" y="967600"/>
                </a:moveTo>
                <a:lnTo>
                  <a:pt x="947972" y="967600"/>
                </a:lnTo>
                <a:lnTo>
                  <a:pt x="958136" y="977760"/>
                </a:lnTo>
                <a:lnTo>
                  <a:pt x="977339" y="977760"/>
                </a:lnTo>
                <a:lnTo>
                  <a:pt x="967183" y="967600"/>
                </a:lnTo>
                <a:close/>
              </a:path>
              <a:path w="2304415" h="2305050">
                <a:moveTo>
                  <a:pt x="977339" y="977760"/>
                </a:moveTo>
                <a:lnTo>
                  <a:pt x="958136" y="977760"/>
                </a:lnTo>
                <a:lnTo>
                  <a:pt x="970841" y="990460"/>
                </a:lnTo>
                <a:lnTo>
                  <a:pt x="990033" y="990460"/>
                </a:lnTo>
                <a:lnTo>
                  <a:pt x="977339" y="977760"/>
                </a:lnTo>
                <a:close/>
              </a:path>
              <a:path w="2304415" h="2305050">
                <a:moveTo>
                  <a:pt x="990033" y="990460"/>
                </a:moveTo>
                <a:lnTo>
                  <a:pt x="970841" y="990460"/>
                </a:lnTo>
                <a:lnTo>
                  <a:pt x="977194" y="996810"/>
                </a:lnTo>
                <a:lnTo>
                  <a:pt x="996381" y="996810"/>
                </a:lnTo>
                <a:lnTo>
                  <a:pt x="990033" y="990460"/>
                </a:lnTo>
                <a:close/>
              </a:path>
              <a:path w="2304415" h="2305050">
                <a:moveTo>
                  <a:pt x="996381" y="996810"/>
                </a:moveTo>
                <a:lnTo>
                  <a:pt x="977194" y="996810"/>
                </a:lnTo>
                <a:lnTo>
                  <a:pt x="986088" y="1005700"/>
                </a:lnTo>
                <a:lnTo>
                  <a:pt x="1005267" y="1005700"/>
                </a:lnTo>
                <a:lnTo>
                  <a:pt x="996381" y="996810"/>
                </a:lnTo>
                <a:close/>
              </a:path>
              <a:path w="2304415" h="2305050">
                <a:moveTo>
                  <a:pt x="1005267" y="1005700"/>
                </a:moveTo>
                <a:lnTo>
                  <a:pt x="986088" y="1005700"/>
                </a:lnTo>
                <a:lnTo>
                  <a:pt x="992441" y="1012050"/>
                </a:lnTo>
                <a:lnTo>
                  <a:pt x="1011614" y="1012050"/>
                </a:lnTo>
                <a:lnTo>
                  <a:pt x="1005267" y="1005700"/>
                </a:lnTo>
                <a:close/>
              </a:path>
              <a:path w="2304415" h="2305050">
                <a:moveTo>
                  <a:pt x="1011614" y="1012050"/>
                </a:moveTo>
                <a:lnTo>
                  <a:pt x="992441" y="1012050"/>
                </a:lnTo>
                <a:lnTo>
                  <a:pt x="1008958" y="1028560"/>
                </a:lnTo>
                <a:lnTo>
                  <a:pt x="1028117" y="1028560"/>
                </a:lnTo>
                <a:lnTo>
                  <a:pt x="1011614" y="1012050"/>
                </a:lnTo>
                <a:close/>
              </a:path>
              <a:path w="2304415" h="2305050">
                <a:moveTo>
                  <a:pt x="1028117" y="1028560"/>
                </a:moveTo>
                <a:lnTo>
                  <a:pt x="1008958" y="1028560"/>
                </a:lnTo>
                <a:lnTo>
                  <a:pt x="1040722" y="1060310"/>
                </a:lnTo>
                <a:lnTo>
                  <a:pt x="1059853" y="1060310"/>
                </a:lnTo>
                <a:lnTo>
                  <a:pt x="1028117" y="1028560"/>
                </a:lnTo>
                <a:close/>
              </a:path>
              <a:path w="2304415" h="2305050">
                <a:moveTo>
                  <a:pt x="1059853" y="1060310"/>
                </a:moveTo>
                <a:lnTo>
                  <a:pt x="1040722" y="1060310"/>
                </a:lnTo>
                <a:lnTo>
                  <a:pt x="1043263" y="1062850"/>
                </a:lnTo>
                <a:lnTo>
                  <a:pt x="1062392" y="1062850"/>
                </a:lnTo>
                <a:lnTo>
                  <a:pt x="1059853" y="1060310"/>
                </a:lnTo>
                <a:close/>
              </a:path>
              <a:path w="2304415" h="2305050">
                <a:moveTo>
                  <a:pt x="1062392" y="1062850"/>
                </a:moveTo>
                <a:lnTo>
                  <a:pt x="1043263" y="1062850"/>
                </a:lnTo>
                <a:lnTo>
                  <a:pt x="1055968" y="1075550"/>
                </a:lnTo>
                <a:lnTo>
                  <a:pt x="1075087" y="1075550"/>
                </a:lnTo>
                <a:lnTo>
                  <a:pt x="1062392" y="1062850"/>
                </a:lnTo>
                <a:close/>
              </a:path>
              <a:path w="2304415" h="2305050">
                <a:moveTo>
                  <a:pt x="1075087" y="1075550"/>
                </a:moveTo>
                <a:lnTo>
                  <a:pt x="1055968" y="1075550"/>
                </a:lnTo>
                <a:lnTo>
                  <a:pt x="1072485" y="1092060"/>
                </a:lnTo>
                <a:lnTo>
                  <a:pt x="1091590" y="1092060"/>
                </a:lnTo>
                <a:lnTo>
                  <a:pt x="1075087" y="1075550"/>
                </a:lnTo>
                <a:close/>
              </a:path>
              <a:path w="2304415" h="2305050">
                <a:moveTo>
                  <a:pt x="1091590" y="1092060"/>
                </a:moveTo>
                <a:lnTo>
                  <a:pt x="1072485" y="1092060"/>
                </a:lnTo>
                <a:lnTo>
                  <a:pt x="1075026" y="1094600"/>
                </a:lnTo>
                <a:lnTo>
                  <a:pt x="1094129" y="1094600"/>
                </a:lnTo>
                <a:lnTo>
                  <a:pt x="1091590" y="1092060"/>
                </a:lnTo>
                <a:close/>
              </a:path>
              <a:path w="2304415" h="2305050">
                <a:moveTo>
                  <a:pt x="1094129" y="1094600"/>
                </a:moveTo>
                <a:lnTo>
                  <a:pt x="1075026" y="1094600"/>
                </a:lnTo>
                <a:lnTo>
                  <a:pt x="1116954" y="1136510"/>
                </a:lnTo>
                <a:lnTo>
                  <a:pt x="1136021" y="1136510"/>
                </a:lnTo>
                <a:lnTo>
                  <a:pt x="1094129" y="1094600"/>
                </a:lnTo>
                <a:close/>
              </a:path>
              <a:path w="2304415" h="2305050">
                <a:moveTo>
                  <a:pt x="1136021" y="1136510"/>
                </a:moveTo>
                <a:lnTo>
                  <a:pt x="1116954" y="1136510"/>
                </a:lnTo>
                <a:lnTo>
                  <a:pt x="1132201" y="1151750"/>
                </a:lnTo>
                <a:lnTo>
                  <a:pt x="1151254" y="1151750"/>
                </a:lnTo>
                <a:lnTo>
                  <a:pt x="1136021" y="1136510"/>
                </a:lnTo>
                <a:close/>
              </a:path>
              <a:path w="2304415" h="2305050">
                <a:moveTo>
                  <a:pt x="1151254" y="1151750"/>
                </a:moveTo>
                <a:lnTo>
                  <a:pt x="1132201" y="1151750"/>
                </a:lnTo>
                <a:lnTo>
                  <a:pt x="1167776" y="1187310"/>
                </a:lnTo>
                <a:lnTo>
                  <a:pt x="1186799" y="1187310"/>
                </a:lnTo>
                <a:lnTo>
                  <a:pt x="1151254" y="1151750"/>
                </a:lnTo>
                <a:close/>
              </a:path>
              <a:path w="2304415" h="2305050">
                <a:moveTo>
                  <a:pt x="1186799" y="1187310"/>
                </a:moveTo>
                <a:lnTo>
                  <a:pt x="1167776" y="1187310"/>
                </a:lnTo>
                <a:lnTo>
                  <a:pt x="1170317" y="1189850"/>
                </a:lnTo>
                <a:lnTo>
                  <a:pt x="1189338" y="1189850"/>
                </a:lnTo>
                <a:lnTo>
                  <a:pt x="1186799" y="1187310"/>
                </a:lnTo>
                <a:close/>
              </a:path>
              <a:path w="2304415" h="2305050">
                <a:moveTo>
                  <a:pt x="1189338" y="1189850"/>
                </a:moveTo>
                <a:lnTo>
                  <a:pt x="1170317" y="1189850"/>
                </a:lnTo>
                <a:lnTo>
                  <a:pt x="1180482" y="1200010"/>
                </a:lnTo>
                <a:lnTo>
                  <a:pt x="1199493" y="1200010"/>
                </a:lnTo>
                <a:lnTo>
                  <a:pt x="1189338" y="1189850"/>
                </a:lnTo>
                <a:close/>
              </a:path>
              <a:path w="2304415" h="2305050">
                <a:moveTo>
                  <a:pt x="1199493" y="1200010"/>
                </a:moveTo>
                <a:lnTo>
                  <a:pt x="1180482" y="1200010"/>
                </a:lnTo>
                <a:lnTo>
                  <a:pt x="1186834" y="1206360"/>
                </a:lnTo>
                <a:lnTo>
                  <a:pt x="1205840" y="1206360"/>
                </a:lnTo>
                <a:lnTo>
                  <a:pt x="1199493" y="1200010"/>
                </a:lnTo>
                <a:close/>
              </a:path>
              <a:path w="2304415" h="2305050">
                <a:moveTo>
                  <a:pt x="1205840" y="1206360"/>
                </a:moveTo>
                <a:lnTo>
                  <a:pt x="1186834" y="1206360"/>
                </a:lnTo>
                <a:lnTo>
                  <a:pt x="1195728" y="1215250"/>
                </a:lnTo>
                <a:lnTo>
                  <a:pt x="1214727" y="1215250"/>
                </a:lnTo>
                <a:lnTo>
                  <a:pt x="1205840" y="1206360"/>
                </a:lnTo>
                <a:close/>
              </a:path>
              <a:path w="2304415" h="2305050">
                <a:moveTo>
                  <a:pt x="1214727" y="1215250"/>
                </a:moveTo>
                <a:lnTo>
                  <a:pt x="1195728" y="1215250"/>
                </a:lnTo>
                <a:lnTo>
                  <a:pt x="1199540" y="1219060"/>
                </a:lnTo>
                <a:lnTo>
                  <a:pt x="1218535" y="1219060"/>
                </a:lnTo>
                <a:lnTo>
                  <a:pt x="1214727" y="1215250"/>
                </a:lnTo>
                <a:close/>
              </a:path>
              <a:path w="2304415" h="2305050">
                <a:moveTo>
                  <a:pt x="1218535" y="1219060"/>
                </a:moveTo>
                <a:lnTo>
                  <a:pt x="1199540" y="1219060"/>
                </a:lnTo>
                <a:lnTo>
                  <a:pt x="1227492" y="1247000"/>
                </a:lnTo>
                <a:lnTo>
                  <a:pt x="1246463" y="1247000"/>
                </a:lnTo>
                <a:lnTo>
                  <a:pt x="1218535" y="1219060"/>
                </a:lnTo>
                <a:close/>
              </a:path>
              <a:path w="2304415" h="2305050">
                <a:moveTo>
                  <a:pt x="1246463" y="1247000"/>
                </a:moveTo>
                <a:lnTo>
                  <a:pt x="1227492" y="1247000"/>
                </a:lnTo>
                <a:lnTo>
                  <a:pt x="1231304" y="1250810"/>
                </a:lnTo>
                <a:lnTo>
                  <a:pt x="1250271" y="1250810"/>
                </a:lnTo>
                <a:lnTo>
                  <a:pt x="1246463" y="1247000"/>
                </a:lnTo>
                <a:close/>
              </a:path>
              <a:path w="2304415" h="2305050">
                <a:moveTo>
                  <a:pt x="1250271" y="1250810"/>
                </a:moveTo>
                <a:lnTo>
                  <a:pt x="1231304" y="1250810"/>
                </a:lnTo>
                <a:lnTo>
                  <a:pt x="1244009" y="1263510"/>
                </a:lnTo>
                <a:lnTo>
                  <a:pt x="1262966" y="1263510"/>
                </a:lnTo>
                <a:lnTo>
                  <a:pt x="1250271" y="1250810"/>
                </a:lnTo>
                <a:close/>
              </a:path>
              <a:path w="2304415" h="2305050">
                <a:moveTo>
                  <a:pt x="1262966" y="1263510"/>
                </a:moveTo>
                <a:lnTo>
                  <a:pt x="1244009" y="1263510"/>
                </a:lnTo>
                <a:lnTo>
                  <a:pt x="1259256" y="1278750"/>
                </a:lnTo>
                <a:lnTo>
                  <a:pt x="1278199" y="1278750"/>
                </a:lnTo>
                <a:lnTo>
                  <a:pt x="1262966" y="1263510"/>
                </a:lnTo>
                <a:close/>
              </a:path>
              <a:path w="2304415" h="2305050">
                <a:moveTo>
                  <a:pt x="1278199" y="1278750"/>
                </a:moveTo>
                <a:lnTo>
                  <a:pt x="1259256" y="1278750"/>
                </a:lnTo>
                <a:lnTo>
                  <a:pt x="1263067" y="1282560"/>
                </a:lnTo>
                <a:lnTo>
                  <a:pt x="1282008" y="1282560"/>
                </a:lnTo>
                <a:lnTo>
                  <a:pt x="1278199" y="1278750"/>
                </a:lnTo>
                <a:close/>
              </a:path>
              <a:path w="2304415" h="2305050">
                <a:moveTo>
                  <a:pt x="1282008" y="1282560"/>
                </a:moveTo>
                <a:lnTo>
                  <a:pt x="1263067" y="1282560"/>
                </a:lnTo>
                <a:lnTo>
                  <a:pt x="1275773" y="1295260"/>
                </a:lnTo>
                <a:lnTo>
                  <a:pt x="1294702" y="1295260"/>
                </a:lnTo>
                <a:lnTo>
                  <a:pt x="1282008" y="1282560"/>
                </a:lnTo>
                <a:close/>
              </a:path>
              <a:path w="2304415" h="2305050">
                <a:moveTo>
                  <a:pt x="1294702" y="1295260"/>
                </a:moveTo>
                <a:lnTo>
                  <a:pt x="1275773" y="1295260"/>
                </a:lnTo>
                <a:lnTo>
                  <a:pt x="1291019" y="1310500"/>
                </a:lnTo>
                <a:lnTo>
                  <a:pt x="1309936" y="1310500"/>
                </a:lnTo>
                <a:lnTo>
                  <a:pt x="1294702" y="1295260"/>
                </a:lnTo>
                <a:close/>
              </a:path>
              <a:path w="2304415" h="2305050">
                <a:moveTo>
                  <a:pt x="1309936" y="1310500"/>
                </a:moveTo>
                <a:lnTo>
                  <a:pt x="1291019" y="1310500"/>
                </a:lnTo>
                <a:lnTo>
                  <a:pt x="1294831" y="1314310"/>
                </a:lnTo>
                <a:lnTo>
                  <a:pt x="1313744" y="1314310"/>
                </a:lnTo>
                <a:lnTo>
                  <a:pt x="1309936" y="1310500"/>
                </a:lnTo>
                <a:close/>
              </a:path>
              <a:path w="2304415" h="2305050">
                <a:moveTo>
                  <a:pt x="1313744" y="1314310"/>
                </a:moveTo>
                <a:lnTo>
                  <a:pt x="1294831" y="1314310"/>
                </a:lnTo>
                <a:lnTo>
                  <a:pt x="1307536" y="1327010"/>
                </a:lnTo>
                <a:lnTo>
                  <a:pt x="1326438" y="1327010"/>
                </a:lnTo>
                <a:lnTo>
                  <a:pt x="1313744" y="1314310"/>
                </a:lnTo>
                <a:close/>
              </a:path>
              <a:path w="2304415" h="2305050">
                <a:moveTo>
                  <a:pt x="1326438" y="1327010"/>
                </a:moveTo>
                <a:lnTo>
                  <a:pt x="1307536" y="1327010"/>
                </a:lnTo>
                <a:lnTo>
                  <a:pt x="1339300" y="1358760"/>
                </a:lnTo>
                <a:lnTo>
                  <a:pt x="1358175" y="1358760"/>
                </a:lnTo>
                <a:lnTo>
                  <a:pt x="1326438" y="1327010"/>
                </a:lnTo>
                <a:close/>
              </a:path>
              <a:path w="2304415" h="2305050">
                <a:moveTo>
                  <a:pt x="1358175" y="1358760"/>
                </a:moveTo>
                <a:lnTo>
                  <a:pt x="1339300" y="1358760"/>
                </a:lnTo>
                <a:lnTo>
                  <a:pt x="1358358" y="1377810"/>
                </a:lnTo>
                <a:lnTo>
                  <a:pt x="1377217" y="1377810"/>
                </a:lnTo>
                <a:lnTo>
                  <a:pt x="1358175" y="1358760"/>
                </a:lnTo>
                <a:close/>
              </a:path>
              <a:path w="2304415" h="2305050">
                <a:moveTo>
                  <a:pt x="1377217" y="1377810"/>
                </a:moveTo>
                <a:lnTo>
                  <a:pt x="1358358" y="1377810"/>
                </a:lnTo>
                <a:lnTo>
                  <a:pt x="1386310" y="1405750"/>
                </a:lnTo>
                <a:lnTo>
                  <a:pt x="1405145" y="1405750"/>
                </a:lnTo>
                <a:lnTo>
                  <a:pt x="1377217" y="1377810"/>
                </a:lnTo>
                <a:close/>
              </a:path>
              <a:path w="2304415" h="2305050">
                <a:moveTo>
                  <a:pt x="1405145" y="1405750"/>
                </a:moveTo>
                <a:lnTo>
                  <a:pt x="1386310" y="1405750"/>
                </a:lnTo>
                <a:lnTo>
                  <a:pt x="1390122" y="1409560"/>
                </a:lnTo>
                <a:lnTo>
                  <a:pt x="1408953" y="1409560"/>
                </a:lnTo>
                <a:lnTo>
                  <a:pt x="1405145" y="1405750"/>
                </a:lnTo>
                <a:close/>
              </a:path>
              <a:path w="2304415" h="2305050">
                <a:moveTo>
                  <a:pt x="1408953" y="1409560"/>
                </a:moveTo>
                <a:lnTo>
                  <a:pt x="1390122" y="1409560"/>
                </a:lnTo>
                <a:lnTo>
                  <a:pt x="1405369" y="1424800"/>
                </a:lnTo>
                <a:lnTo>
                  <a:pt x="1424186" y="1424800"/>
                </a:lnTo>
                <a:lnTo>
                  <a:pt x="1408953" y="1409560"/>
                </a:lnTo>
                <a:close/>
              </a:path>
              <a:path w="2304415" h="2305050">
                <a:moveTo>
                  <a:pt x="1424186" y="1424800"/>
                </a:moveTo>
                <a:lnTo>
                  <a:pt x="1405369" y="1424800"/>
                </a:lnTo>
                <a:lnTo>
                  <a:pt x="1411721" y="1431150"/>
                </a:lnTo>
                <a:lnTo>
                  <a:pt x="1430534" y="1431150"/>
                </a:lnTo>
                <a:lnTo>
                  <a:pt x="1424186" y="1424800"/>
                </a:lnTo>
                <a:close/>
              </a:path>
              <a:path w="2304415" h="2305050">
                <a:moveTo>
                  <a:pt x="1430534" y="1431150"/>
                </a:moveTo>
                <a:lnTo>
                  <a:pt x="1411721" y="1431150"/>
                </a:lnTo>
                <a:lnTo>
                  <a:pt x="1428238" y="1447660"/>
                </a:lnTo>
                <a:lnTo>
                  <a:pt x="1447037" y="1447660"/>
                </a:lnTo>
                <a:lnTo>
                  <a:pt x="1430534" y="1431150"/>
                </a:lnTo>
                <a:close/>
              </a:path>
              <a:path w="2304415" h="2305050">
                <a:moveTo>
                  <a:pt x="1447037" y="1447660"/>
                </a:moveTo>
                <a:lnTo>
                  <a:pt x="1428238" y="1447660"/>
                </a:lnTo>
                <a:lnTo>
                  <a:pt x="1430780" y="1450200"/>
                </a:lnTo>
                <a:lnTo>
                  <a:pt x="1449575" y="1450200"/>
                </a:lnTo>
                <a:lnTo>
                  <a:pt x="1447037" y="1447660"/>
                </a:lnTo>
                <a:close/>
              </a:path>
              <a:path w="2304415" h="2305050">
                <a:moveTo>
                  <a:pt x="1449575" y="1450200"/>
                </a:moveTo>
                <a:lnTo>
                  <a:pt x="1430780" y="1450200"/>
                </a:lnTo>
                <a:lnTo>
                  <a:pt x="1434591" y="1454010"/>
                </a:lnTo>
                <a:lnTo>
                  <a:pt x="1453384" y="1454010"/>
                </a:lnTo>
                <a:lnTo>
                  <a:pt x="1449575" y="1450200"/>
                </a:lnTo>
                <a:close/>
              </a:path>
              <a:path w="2304415" h="2305050">
                <a:moveTo>
                  <a:pt x="1453384" y="1454010"/>
                </a:moveTo>
                <a:lnTo>
                  <a:pt x="1434591" y="1454010"/>
                </a:lnTo>
                <a:lnTo>
                  <a:pt x="1437132" y="1456550"/>
                </a:lnTo>
                <a:lnTo>
                  <a:pt x="1455923" y="1456550"/>
                </a:lnTo>
                <a:lnTo>
                  <a:pt x="1453384" y="1454010"/>
                </a:lnTo>
                <a:close/>
              </a:path>
              <a:path w="2304415" h="2305050">
                <a:moveTo>
                  <a:pt x="1455923" y="1456550"/>
                </a:moveTo>
                <a:lnTo>
                  <a:pt x="1437132" y="1456550"/>
                </a:lnTo>
                <a:lnTo>
                  <a:pt x="1443485" y="1462900"/>
                </a:lnTo>
                <a:lnTo>
                  <a:pt x="1462270" y="1462900"/>
                </a:lnTo>
                <a:lnTo>
                  <a:pt x="1455923" y="1456550"/>
                </a:lnTo>
                <a:close/>
              </a:path>
              <a:path w="2304415" h="2305050">
                <a:moveTo>
                  <a:pt x="1462270" y="1462900"/>
                </a:moveTo>
                <a:lnTo>
                  <a:pt x="1443485" y="1462900"/>
                </a:lnTo>
                <a:lnTo>
                  <a:pt x="1456190" y="1475600"/>
                </a:lnTo>
                <a:lnTo>
                  <a:pt x="1474964" y="1475600"/>
                </a:lnTo>
                <a:lnTo>
                  <a:pt x="1462270" y="1462900"/>
                </a:lnTo>
                <a:close/>
              </a:path>
              <a:path w="2304415" h="2305050">
                <a:moveTo>
                  <a:pt x="1474964" y="1475600"/>
                </a:moveTo>
                <a:lnTo>
                  <a:pt x="1456190" y="1475600"/>
                </a:lnTo>
                <a:lnTo>
                  <a:pt x="1462543" y="1481950"/>
                </a:lnTo>
                <a:lnTo>
                  <a:pt x="1481312" y="1481950"/>
                </a:lnTo>
                <a:lnTo>
                  <a:pt x="1474964" y="1475600"/>
                </a:lnTo>
                <a:close/>
              </a:path>
              <a:path w="2304415" h="2305050">
                <a:moveTo>
                  <a:pt x="1481312" y="1481950"/>
                </a:moveTo>
                <a:lnTo>
                  <a:pt x="1462543" y="1481950"/>
                </a:lnTo>
                <a:lnTo>
                  <a:pt x="1475249" y="1494650"/>
                </a:lnTo>
                <a:lnTo>
                  <a:pt x="1494006" y="1494650"/>
                </a:lnTo>
                <a:lnTo>
                  <a:pt x="1481312" y="1481950"/>
                </a:lnTo>
                <a:close/>
              </a:path>
              <a:path w="2304415" h="2305050">
                <a:moveTo>
                  <a:pt x="2104613" y="2105520"/>
                </a:moveTo>
                <a:lnTo>
                  <a:pt x="2086382" y="2105520"/>
                </a:lnTo>
                <a:lnTo>
                  <a:pt x="2172779" y="2191880"/>
                </a:lnTo>
                <a:lnTo>
                  <a:pt x="2190936" y="2191880"/>
                </a:lnTo>
                <a:lnTo>
                  <a:pt x="2104613" y="2105520"/>
                </a:lnTo>
                <a:close/>
              </a:path>
              <a:path w="2304415" h="2305050">
                <a:moveTo>
                  <a:pt x="2102074" y="2102980"/>
                </a:moveTo>
                <a:lnTo>
                  <a:pt x="2083841" y="2102980"/>
                </a:lnTo>
                <a:lnTo>
                  <a:pt x="2085111" y="2104250"/>
                </a:lnTo>
                <a:lnTo>
                  <a:pt x="2103344" y="2104250"/>
                </a:lnTo>
                <a:lnTo>
                  <a:pt x="2102074" y="2102980"/>
                </a:lnTo>
                <a:close/>
              </a:path>
              <a:path w="2304415" h="2305050">
                <a:moveTo>
                  <a:pt x="2098266" y="2099170"/>
                </a:moveTo>
                <a:lnTo>
                  <a:pt x="2080029" y="2099170"/>
                </a:lnTo>
                <a:lnTo>
                  <a:pt x="2082570" y="2101710"/>
                </a:lnTo>
                <a:lnTo>
                  <a:pt x="2100805" y="2101710"/>
                </a:lnTo>
                <a:lnTo>
                  <a:pt x="2098266" y="2099170"/>
                </a:lnTo>
                <a:close/>
              </a:path>
              <a:path w="2304415" h="2305050">
                <a:moveTo>
                  <a:pt x="2095727" y="2096630"/>
                </a:moveTo>
                <a:lnTo>
                  <a:pt x="2077488" y="2096630"/>
                </a:lnTo>
                <a:lnTo>
                  <a:pt x="2078759" y="2097900"/>
                </a:lnTo>
                <a:lnTo>
                  <a:pt x="2096996" y="2097900"/>
                </a:lnTo>
                <a:lnTo>
                  <a:pt x="2095727" y="2096630"/>
                </a:lnTo>
                <a:close/>
              </a:path>
              <a:path w="2304415" h="2305050">
                <a:moveTo>
                  <a:pt x="2091919" y="2092820"/>
                </a:moveTo>
                <a:lnTo>
                  <a:pt x="2073676" y="2092820"/>
                </a:lnTo>
                <a:lnTo>
                  <a:pt x="2076217" y="2095360"/>
                </a:lnTo>
                <a:lnTo>
                  <a:pt x="2094458" y="2095360"/>
                </a:lnTo>
                <a:lnTo>
                  <a:pt x="2091919" y="2092820"/>
                </a:lnTo>
                <a:close/>
              </a:path>
              <a:path w="2304415" h="2305050">
                <a:moveTo>
                  <a:pt x="2089380" y="2090280"/>
                </a:moveTo>
                <a:lnTo>
                  <a:pt x="2071135" y="2090280"/>
                </a:lnTo>
                <a:lnTo>
                  <a:pt x="2072406" y="2091550"/>
                </a:lnTo>
                <a:lnTo>
                  <a:pt x="2090649" y="2091550"/>
                </a:lnTo>
                <a:lnTo>
                  <a:pt x="2089380" y="2090280"/>
                </a:lnTo>
                <a:close/>
              </a:path>
              <a:path w="2304415" h="2305050">
                <a:moveTo>
                  <a:pt x="2085571" y="2086470"/>
                </a:moveTo>
                <a:lnTo>
                  <a:pt x="2067324" y="2086470"/>
                </a:lnTo>
                <a:lnTo>
                  <a:pt x="2069865" y="2089010"/>
                </a:lnTo>
                <a:lnTo>
                  <a:pt x="2088110" y="2089010"/>
                </a:lnTo>
                <a:lnTo>
                  <a:pt x="2085571" y="2086470"/>
                </a:lnTo>
                <a:close/>
              </a:path>
              <a:path w="2304415" h="2305050">
                <a:moveTo>
                  <a:pt x="2083032" y="2083930"/>
                </a:moveTo>
                <a:lnTo>
                  <a:pt x="2064783" y="2083930"/>
                </a:lnTo>
                <a:lnTo>
                  <a:pt x="2066053" y="2085200"/>
                </a:lnTo>
                <a:lnTo>
                  <a:pt x="2084302" y="2085200"/>
                </a:lnTo>
                <a:lnTo>
                  <a:pt x="2083032" y="2083930"/>
                </a:lnTo>
                <a:close/>
              </a:path>
              <a:path w="2304415" h="2305050">
                <a:moveTo>
                  <a:pt x="2079224" y="2080120"/>
                </a:moveTo>
                <a:lnTo>
                  <a:pt x="2060971" y="2080120"/>
                </a:lnTo>
                <a:lnTo>
                  <a:pt x="2063512" y="2082660"/>
                </a:lnTo>
                <a:lnTo>
                  <a:pt x="2081763" y="2082660"/>
                </a:lnTo>
                <a:lnTo>
                  <a:pt x="2079224" y="2080120"/>
                </a:lnTo>
                <a:close/>
              </a:path>
              <a:path w="2304415" h="2305050">
                <a:moveTo>
                  <a:pt x="2076685" y="2077580"/>
                </a:moveTo>
                <a:lnTo>
                  <a:pt x="2058430" y="2077580"/>
                </a:lnTo>
                <a:lnTo>
                  <a:pt x="2059700" y="2078850"/>
                </a:lnTo>
                <a:lnTo>
                  <a:pt x="2077955" y="2078850"/>
                </a:lnTo>
                <a:lnTo>
                  <a:pt x="2076685" y="2077580"/>
                </a:lnTo>
                <a:close/>
              </a:path>
              <a:path w="2304415" h="2305050">
                <a:moveTo>
                  <a:pt x="2072877" y="2073770"/>
                </a:moveTo>
                <a:lnTo>
                  <a:pt x="2054618" y="2073770"/>
                </a:lnTo>
                <a:lnTo>
                  <a:pt x="2057159" y="2076310"/>
                </a:lnTo>
                <a:lnTo>
                  <a:pt x="2075416" y="2076310"/>
                </a:lnTo>
                <a:lnTo>
                  <a:pt x="2072877" y="2073770"/>
                </a:lnTo>
                <a:close/>
              </a:path>
              <a:path w="2304415" h="2305050">
                <a:moveTo>
                  <a:pt x="2070338" y="2071230"/>
                </a:moveTo>
                <a:lnTo>
                  <a:pt x="2052077" y="2071230"/>
                </a:lnTo>
                <a:lnTo>
                  <a:pt x="2053348" y="2072500"/>
                </a:lnTo>
                <a:lnTo>
                  <a:pt x="2071607" y="2072500"/>
                </a:lnTo>
                <a:lnTo>
                  <a:pt x="2070338" y="2071230"/>
                </a:lnTo>
                <a:close/>
              </a:path>
              <a:path w="2304415" h="2305050">
                <a:moveTo>
                  <a:pt x="2066530" y="2067420"/>
                </a:moveTo>
                <a:lnTo>
                  <a:pt x="2048265" y="2067420"/>
                </a:lnTo>
                <a:lnTo>
                  <a:pt x="2050807" y="2069960"/>
                </a:lnTo>
                <a:lnTo>
                  <a:pt x="2069069" y="2069960"/>
                </a:lnTo>
                <a:lnTo>
                  <a:pt x="2066530" y="2067420"/>
                </a:lnTo>
                <a:close/>
              </a:path>
              <a:path w="2304415" h="2305050">
                <a:moveTo>
                  <a:pt x="2063991" y="2064880"/>
                </a:moveTo>
                <a:lnTo>
                  <a:pt x="2045724" y="2064880"/>
                </a:lnTo>
                <a:lnTo>
                  <a:pt x="2046995" y="2066150"/>
                </a:lnTo>
                <a:lnTo>
                  <a:pt x="2065260" y="2066150"/>
                </a:lnTo>
                <a:lnTo>
                  <a:pt x="2063991" y="2064880"/>
                </a:lnTo>
                <a:close/>
              </a:path>
              <a:path w="2304415" h="2305050">
                <a:moveTo>
                  <a:pt x="2060182" y="2061070"/>
                </a:moveTo>
                <a:lnTo>
                  <a:pt x="2041913" y="2061070"/>
                </a:lnTo>
                <a:lnTo>
                  <a:pt x="2044454" y="2063610"/>
                </a:lnTo>
                <a:lnTo>
                  <a:pt x="2062721" y="2063610"/>
                </a:lnTo>
                <a:lnTo>
                  <a:pt x="2060182" y="2061070"/>
                </a:lnTo>
                <a:close/>
              </a:path>
              <a:path w="2304415" h="2305050">
                <a:moveTo>
                  <a:pt x="2057643" y="2058530"/>
                </a:moveTo>
                <a:lnTo>
                  <a:pt x="2039372" y="2058530"/>
                </a:lnTo>
                <a:lnTo>
                  <a:pt x="2040642" y="2059800"/>
                </a:lnTo>
                <a:lnTo>
                  <a:pt x="2058913" y="2059800"/>
                </a:lnTo>
                <a:lnTo>
                  <a:pt x="2057643" y="2058530"/>
                </a:lnTo>
                <a:close/>
              </a:path>
              <a:path w="2304415" h="2305050">
                <a:moveTo>
                  <a:pt x="2053835" y="2054720"/>
                </a:moveTo>
                <a:lnTo>
                  <a:pt x="2035560" y="2054720"/>
                </a:lnTo>
                <a:lnTo>
                  <a:pt x="2038101" y="2057260"/>
                </a:lnTo>
                <a:lnTo>
                  <a:pt x="2056374" y="2057260"/>
                </a:lnTo>
                <a:lnTo>
                  <a:pt x="2053835" y="2054720"/>
                </a:lnTo>
                <a:close/>
              </a:path>
              <a:path w="2304415" h="2305050">
                <a:moveTo>
                  <a:pt x="2051296" y="2052180"/>
                </a:moveTo>
                <a:lnTo>
                  <a:pt x="2033019" y="2052180"/>
                </a:lnTo>
                <a:lnTo>
                  <a:pt x="2034289" y="2053450"/>
                </a:lnTo>
                <a:lnTo>
                  <a:pt x="2052566" y="2053450"/>
                </a:lnTo>
                <a:lnTo>
                  <a:pt x="2051296" y="2052180"/>
                </a:lnTo>
                <a:close/>
              </a:path>
              <a:path w="2304415" h="2305050">
                <a:moveTo>
                  <a:pt x="2047488" y="2048370"/>
                </a:moveTo>
                <a:lnTo>
                  <a:pt x="2029207" y="2048370"/>
                </a:lnTo>
                <a:lnTo>
                  <a:pt x="2031748" y="2050910"/>
                </a:lnTo>
                <a:lnTo>
                  <a:pt x="2050027" y="2050910"/>
                </a:lnTo>
                <a:lnTo>
                  <a:pt x="2047488" y="2048370"/>
                </a:lnTo>
                <a:close/>
              </a:path>
              <a:path w="2304415" h="2305050">
                <a:moveTo>
                  <a:pt x="2044949" y="2045830"/>
                </a:moveTo>
                <a:lnTo>
                  <a:pt x="2026666" y="2045830"/>
                </a:lnTo>
                <a:lnTo>
                  <a:pt x="2027937" y="2047100"/>
                </a:lnTo>
                <a:lnTo>
                  <a:pt x="2046218" y="2047100"/>
                </a:lnTo>
                <a:lnTo>
                  <a:pt x="2044949" y="2045830"/>
                </a:lnTo>
                <a:close/>
              </a:path>
              <a:path w="2304415" h="2305050">
                <a:moveTo>
                  <a:pt x="2041141" y="2042020"/>
                </a:moveTo>
                <a:lnTo>
                  <a:pt x="2022855" y="2042020"/>
                </a:lnTo>
                <a:lnTo>
                  <a:pt x="2025396" y="2044560"/>
                </a:lnTo>
                <a:lnTo>
                  <a:pt x="2043679" y="2044560"/>
                </a:lnTo>
                <a:lnTo>
                  <a:pt x="2041141" y="2042020"/>
                </a:lnTo>
                <a:close/>
              </a:path>
              <a:path w="2304415" h="2305050">
                <a:moveTo>
                  <a:pt x="2038602" y="2039480"/>
                </a:moveTo>
                <a:lnTo>
                  <a:pt x="2020313" y="2039480"/>
                </a:lnTo>
                <a:lnTo>
                  <a:pt x="2021584" y="2040750"/>
                </a:lnTo>
                <a:lnTo>
                  <a:pt x="2039871" y="2040750"/>
                </a:lnTo>
                <a:lnTo>
                  <a:pt x="2038602" y="2039480"/>
                </a:lnTo>
                <a:close/>
              </a:path>
              <a:path w="2304415" h="2305050">
                <a:moveTo>
                  <a:pt x="2034793" y="2035670"/>
                </a:moveTo>
                <a:lnTo>
                  <a:pt x="2016502" y="2035670"/>
                </a:lnTo>
                <a:lnTo>
                  <a:pt x="2019043" y="2038210"/>
                </a:lnTo>
                <a:lnTo>
                  <a:pt x="2037332" y="2038210"/>
                </a:lnTo>
                <a:lnTo>
                  <a:pt x="2034793" y="2035670"/>
                </a:lnTo>
                <a:close/>
              </a:path>
              <a:path w="2304415" h="2305050">
                <a:moveTo>
                  <a:pt x="2032254" y="2033130"/>
                </a:moveTo>
                <a:lnTo>
                  <a:pt x="2013961" y="2033130"/>
                </a:lnTo>
                <a:lnTo>
                  <a:pt x="2015231" y="2034400"/>
                </a:lnTo>
                <a:lnTo>
                  <a:pt x="2033524" y="2034400"/>
                </a:lnTo>
                <a:lnTo>
                  <a:pt x="2032254" y="2033130"/>
                </a:lnTo>
                <a:close/>
              </a:path>
              <a:path w="2304415" h="2305050">
                <a:moveTo>
                  <a:pt x="2028446" y="2029320"/>
                </a:moveTo>
                <a:lnTo>
                  <a:pt x="2010149" y="2029320"/>
                </a:lnTo>
                <a:lnTo>
                  <a:pt x="2012690" y="2031860"/>
                </a:lnTo>
                <a:lnTo>
                  <a:pt x="2030985" y="2031860"/>
                </a:lnTo>
                <a:lnTo>
                  <a:pt x="2028446" y="2029320"/>
                </a:lnTo>
                <a:close/>
              </a:path>
              <a:path w="2304415" h="2305050">
                <a:moveTo>
                  <a:pt x="2025907" y="2026780"/>
                </a:moveTo>
                <a:lnTo>
                  <a:pt x="2007608" y="2026780"/>
                </a:lnTo>
                <a:lnTo>
                  <a:pt x="2008878" y="2028050"/>
                </a:lnTo>
                <a:lnTo>
                  <a:pt x="2027177" y="2028050"/>
                </a:lnTo>
                <a:lnTo>
                  <a:pt x="2025907" y="2026780"/>
                </a:lnTo>
                <a:close/>
              </a:path>
              <a:path w="2304415" h="2305050">
                <a:moveTo>
                  <a:pt x="2022099" y="2022970"/>
                </a:moveTo>
                <a:lnTo>
                  <a:pt x="2003796" y="2022970"/>
                </a:lnTo>
                <a:lnTo>
                  <a:pt x="2006337" y="2025510"/>
                </a:lnTo>
                <a:lnTo>
                  <a:pt x="2024638" y="2025510"/>
                </a:lnTo>
                <a:lnTo>
                  <a:pt x="2022099" y="2022970"/>
                </a:lnTo>
                <a:close/>
              </a:path>
              <a:path w="2304415" h="2305050">
                <a:moveTo>
                  <a:pt x="2019560" y="2020430"/>
                </a:moveTo>
                <a:lnTo>
                  <a:pt x="2001255" y="2020430"/>
                </a:lnTo>
                <a:lnTo>
                  <a:pt x="2002526" y="2021700"/>
                </a:lnTo>
                <a:lnTo>
                  <a:pt x="2020829" y="2021700"/>
                </a:lnTo>
                <a:lnTo>
                  <a:pt x="2019560" y="2020430"/>
                </a:lnTo>
                <a:close/>
              </a:path>
              <a:path w="2304415" h="2305050">
                <a:moveTo>
                  <a:pt x="2015751" y="2016620"/>
                </a:moveTo>
                <a:lnTo>
                  <a:pt x="1997444" y="2016620"/>
                </a:lnTo>
                <a:lnTo>
                  <a:pt x="1999985" y="2019160"/>
                </a:lnTo>
                <a:lnTo>
                  <a:pt x="2018290" y="2019160"/>
                </a:lnTo>
                <a:lnTo>
                  <a:pt x="2015751" y="2016620"/>
                </a:lnTo>
                <a:close/>
              </a:path>
              <a:path w="2304415" h="2305050">
                <a:moveTo>
                  <a:pt x="2013213" y="2014080"/>
                </a:moveTo>
                <a:lnTo>
                  <a:pt x="1994902" y="2014080"/>
                </a:lnTo>
                <a:lnTo>
                  <a:pt x="1996173" y="2015350"/>
                </a:lnTo>
                <a:lnTo>
                  <a:pt x="2014482" y="2015350"/>
                </a:lnTo>
                <a:lnTo>
                  <a:pt x="2013213" y="2014080"/>
                </a:lnTo>
                <a:close/>
              </a:path>
              <a:path w="2304415" h="2305050">
                <a:moveTo>
                  <a:pt x="2006865" y="2007730"/>
                </a:moveTo>
                <a:lnTo>
                  <a:pt x="1988550" y="2007730"/>
                </a:lnTo>
                <a:lnTo>
                  <a:pt x="1993632" y="2012810"/>
                </a:lnTo>
                <a:lnTo>
                  <a:pt x="2011943" y="2012810"/>
                </a:lnTo>
                <a:lnTo>
                  <a:pt x="2006865" y="2007730"/>
                </a:lnTo>
                <a:close/>
              </a:path>
              <a:path w="2304415" h="2305050">
                <a:moveTo>
                  <a:pt x="2003057" y="2003920"/>
                </a:moveTo>
                <a:lnTo>
                  <a:pt x="1984738" y="2003920"/>
                </a:lnTo>
                <a:lnTo>
                  <a:pt x="1987279" y="2006460"/>
                </a:lnTo>
                <a:lnTo>
                  <a:pt x="2005596" y="2006460"/>
                </a:lnTo>
                <a:lnTo>
                  <a:pt x="2003057" y="2003920"/>
                </a:lnTo>
                <a:close/>
              </a:path>
              <a:path w="2304415" h="2305050">
                <a:moveTo>
                  <a:pt x="2000518" y="2001380"/>
                </a:moveTo>
                <a:lnTo>
                  <a:pt x="1982197" y="2001380"/>
                </a:lnTo>
                <a:lnTo>
                  <a:pt x="1983468" y="2002650"/>
                </a:lnTo>
                <a:lnTo>
                  <a:pt x="2001788" y="2002650"/>
                </a:lnTo>
                <a:lnTo>
                  <a:pt x="2000518" y="2001380"/>
                </a:lnTo>
                <a:close/>
              </a:path>
              <a:path w="2304415" h="2305050">
                <a:moveTo>
                  <a:pt x="1996710" y="1997570"/>
                </a:moveTo>
                <a:lnTo>
                  <a:pt x="1978385" y="1997570"/>
                </a:lnTo>
                <a:lnTo>
                  <a:pt x="1980926" y="2000110"/>
                </a:lnTo>
                <a:lnTo>
                  <a:pt x="1999249" y="2000110"/>
                </a:lnTo>
                <a:lnTo>
                  <a:pt x="1996710" y="1997570"/>
                </a:lnTo>
                <a:close/>
              </a:path>
              <a:path w="2304415" h="2305050">
                <a:moveTo>
                  <a:pt x="1994171" y="1995030"/>
                </a:moveTo>
                <a:lnTo>
                  <a:pt x="1975844" y="1995030"/>
                </a:lnTo>
                <a:lnTo>
                  <a:pt x="1977115" y="1996300"/>
                </a:lnTo>
                <a:lnTo>
                  <a:pt x="1995440" y="1996300"/>
                </a:lnTo>
                <a:lnTo>
                  <a:pt x="1994171" y="1995030"/>
                </a:lnTo>
                <a:close/>
              </a:path>
              <a:path w="2304415" h="2305050">
                <a:moveTo>
                  <a:pt x="1990362" y="1991220"/>
                </a:moveTo>
                <a:lnTo>
                  <a:pt x="1972033" y="1991220"/>
                </a:lnTo>
                <a:lnTo>
                  <a:pt x="1974574" y="1993760"/>
                </a:lnTo>
                <a:lnTo>
                  <a:pt x="1992901" y="1993760"/>
                </a:lnTo>
                <a:lnTo>
                  <a:pt x="1990362" y="1991220"/>
                </a:lnTo>
                <a:close/>
              </a:path>
              <a:path w="2304415" h="2305050">
                <a:moveTo>
                  <a:pt x="1987824" y="1988680"/>
                </a:moveTo>
                <a:lnTo>
                  <a:pt x="1969492" y="1988680"/>
                </a:lnTo>
                <a:lnTo>
                  <a:pt x="1970762" y="1989950"/>
                </a:lnTo>
                <a:lnTo>
                  <a:pt x="1989093" y="1989950"/>
                </a:lnTo>
                <a:lnTo>
                  <a:pt x="1987824" y="1988680"/>
                </a:lnTo>
                <a:close/>
              </a:path>
              <a:path w="2304415" h="2305050">
                <a:moveTo>
                  <a:pt x="1984015" y="1984870"/>
                </a:moveTo>
                <a:lnTo>
                  <a:pt x="1965680" y="1984870"/>
                </a:lnTo>
                <a:lnTo>
                  <a:pt x="1968221" y="1987410"/>
                </a:lnTo>
                <a:lnTo>
                  <a:pt x="1986554" y="1987410"/>
                </a:lnTo>
                <a:lnTo>
                  <a:pt x="1984015" y="1984870"/>
                </a:lnTo>
                <a:close/>
              </a:path>
              <a:path w="2304415" h="2305050">
                <a:moveTo>
                  <a:pt x="1981476" y="1982330"/>
                </a:moveTo>
                <a:lnTo>
                  <a:pt x="1963139" y="1982330"/>
                </a:lnTo>
                <a:lnTo>
                  <a:pt x="1964409" y="1983600"/>
                </a:lnTo>
                <a:lnTo>
                  <a:pt x="1982746" y="1983600"/>
                </a:lnTo>
                <a:lnTo>
                  <a:pt x="1981476" y="1982330"/>
                </a:lnTo>
                <a:close/>
              </a:path>
              <a:path w="2304415" h="2305050">
                <a:moveTo>
                  <a:pt x="1977668" y="1978520"/>
                </a:moveTo>
                <a:lnTo>
                  <a:pt x="1959327" y="1978520"/>
                </a:lnTo>
                <a:lnTo>
                  <a:pt x="1961868" y="1981060"/>
                </a:lnTo>
                <a:lnTo>
                  <a:pt x="1980207" y="1981060"/>
                </a:lnTo>
                <a:lnTo>
                  <a:pt x="1977668" y="1978520"/>
                </a:lnTo>
                <a:close/>
              </a:path>
              <a:path w="2304415" h="2305050">
                <a:moveTo>
                  <a:pt x="1975129" y="1975980"/>
                </a:moveTo>
                <a:lnTo>
                  <a:pt x="1956786" y="1975980"/>
                </a:lnTo>
                <a:lnTo>
                  <a:pt x="1958057" y="1977250"/>
                </a:lnTo>
                <a:lnTo>
                  <a:pt x="1976398" y="1977250"/>
                </a:lnTo>
                <a:lnTo>
                  <a:pt x="1975129" y="1975980"/>
                </a:lnTo>
                <a:close/>
              </a:path>
              <a:path w="2304415" h="2305050">
                <a:moveTo>
                  <a:pt x="1971321" y="1972170"/>
                </a:moveTo>
                <a:lnTo>
                  <a:pt x="1952974" y="1972170"/>
                </a:lnTo>
                <a:lnTo>
                  <a:pt x="1955516" y="1974710"/>
                </a:lnTo>
                <a:lnTo>
                  <a:pt x="1973860" y="1974710"/>
                </a:lnTo>
                <a:lnTo>
                  <a:pt x="1971321" y="1972170"/>
                </a:lnTo>
                <a:close/>
              </a:path>
              <a:path w="2304415" h="2305050">
                <a:moveTo>
                  <a:pt x="1968782" y="1969630"/>
                </a:moveTo>
                <a:lnTo>
                  <a:pt x="1950433" y="1969630"/>
                </a:lnTo>
                <a:lnTo>
                  <a:pt x="1951704" y="1970900"/>
                </a:lnTo>
                <a:lnTo>
                  <a:pt x="1970051" y="1970900"/>
                </a:lnTo>
                <a:lnTo>
                  <a:pt x="1968782" y="1969630"/>
                </a:lnTo>
                <a:close/>
              </a:path>
              <a:path w="2304415" h="2305050">
                <a:moveTo>
                  <a:pt x="1964973" y="1965820"/>
                </a:moveTo>
                <a:lnTo>
                  <a:pt x="1946622" y="1965820"/>
                </a:lnTo>
                <a:lnTo>
                  <a:pt x="1949163" y="1968360"/>
                </a:lnTo>
                <a:lnTo>
                  <a:pt x="1967512" y="1968360"/>
                </a:lnTo>
                <a:lnTo>
                  <a:pt x="1964973" y="1965820"/>
                </a:lnTo>
                <a:close/>
              </a:path>
              <a:path w="2304415" h="2305050">
                <a:moveTo>
                  <a:pt x="1962434" y="1963280"/>
                </a:moveTo>
                <a:lnTo>
                  <a:pt x="1944081" y="1963280"/>
                </a:lnTo>
                <a:lnTo>
                  <a:pt x="1945351" y="1964550"/>
                </a:lnTo>
                <a:lnTo>
                  <a:pt x="1963704" y="1964550"/>
                </a:lnTo>
                <a:lnTo>
                  <a:pt x="1962434" y="1963280"/>
                </a:lnTo>
                <a:close/>
              </a:path>
              <a:path w="2304415" h="2305050">
                <a:moveTo>
                  <a:pt x="1958626" y="1959470"/>
                </a:moveTo>
                <a:lnTo>
                  <a:pt x="1940269" y="1959470"/>
                </a:lnTo>
                <a:lnTo>
                  <a:pt x="1942810" y="1962010"/>
                </a:lnTo>
                <a:lnTo>
                  <a:pt x="1961165" y="1962010"/>
                </a:lnTo>
                <a:lnTo>
                  <a:pt x="1958626" y="1959470"/>
                </a:lnTo>
                <a:close/>
              </a:path>
              <a:path w="2304415" h="2305050">
                <a:moveTo>
                  <a:pt x="1956087" y="1956930"/>
                </a:moveTo>
                <a:lnTo>
                  <a:pt x="1937728" y="1956930"/>
                </a:lnTo>
                <a:lnTo>
                  <a:pt x="1938998" y="1958200"/>
                </a:lnTo>
                <a:lnTo>
                  <a:pt x="1957357" y="1958200"/>
                </a:lnTo>
                <a:lnTo>
                  <a:pt x="1956087" y="1956930"/>
                </a:lnTo>
                <a:close/>
              </a:path>
              <a:path w="2304415" h="2305050">
                <a:moveTo>
                  <a:pt x="1952279" y="1953120"/>
                </a:moveTo>
                <a:lnTo>
                  <a:pt x="1933916" y="1953120"/>
                </a:lnTo>
                <a:lnTo>
                  <a:pt x="1936457" y="1955660"/>
                </a:lnTo>
                <a:lnTo>
                  <a:pt x="1954818" y="1955660"/>
                </a:lnTo>
                <a:lnTo>
                  <a:pt x="1952279" y="1953120"/>
                </a:lnTo>
                <a:close/>
              </a:path>
              <a:path w="2304415" h="2305050">
                <a:moveTo>
                  <a:pt x="1949740" y="1950580"/>
                </a:moveTo>
                <a:lnTo>
                  <a:pt x="1931375" y="1950580"/>
                </a:lnTo>
                <a:lnTo>
                  <a:pt x="1932646" y="1951850"/>
                </a:lnTo>
                <a:lnTo>
                  <a:pt x="1951009" y="1951850"/>
                </a:lnTo>
                <a:lnTo>
                  <a:pt x="1949740" y="1950580"/>
                </a:lnTo>
                <a:close/>
              </a:path>
              <a:path w="2304415" h="2305050">
                <a:moveTo>
                  <a:pt x="1943393" y="1944230"/>
                </a:moveTo>
                <a:lnTo>
                  <a:pt x="1925022" y="1944230"/>
                </a:lnTo>
                <a:lnTo>
                  <a:pt x="1930105" y="1949310"/>
                </a:lnTo>
                <a:lnTo>
                  <a:pt x="1948470" y="1949310"/>
                </a:lnTo>
                <a:lnTo>
                  <a:pt x="1943393" y="1944230"/>
                </a:lnTo>
                <a:close/>
              </a:path>
              <a:path w="2304415" h="2305050">
                <a:moveTo>
                  <a:pt x="1937045" y="1937880"/>
                </a:moveTo>
                <a:lnTo>
                  <a:pt x="1918670" y="1937880"/>
                </a:lnTo>
                <a:lnTo>
                  <a:pt x="1923752" y="1942960"/>
                </a:lnTo>
                <a:lnTo>
                  <a:pt x="1942123" y="1942960"/>
                </a:lnTo>
                <a:lnTo>
                  <a:pt x="1937045" y="1937880"/>
                </a:lnTo>
                <a:close/>
              </a:path>
              <a:path w="2304415" h="2305050">
                <a:moveTo>
                  <a:pt x="1930698" y="1931530"/>
                </a:moveTo>
                <a:lnTo>
                  <a:pt x="1912317" y="1931530"/>
                </a:lnTo>
                <a:lnTo>
                  <a:pt x="1917399" y="1936610"/>
                </a:lnTo>
                <a:lnTo>
                  <a:pt x="1935776" y="1936610"/>
                </a:lnTo>
                <a:lnTo>
                  <a:pt x="1930698" y="1931530"/>
                </a:lnTo>
                <a:close/>
              </a:path>
              <a:path w="2304415" h="2305050">
                <a:moveTo>
                  <a:pt x="1924351" y="1925180"/>
                </a:moveTo>
                <a:lnTo>
                  <a:pt x="1905964" y="1925180"/>
                </a:lnTo>
                <a:lnTo>
                  <a:pt x="1911046" y="1930260"/>
                </a:lnTo>
                <a:lnTo>
                  <a:pt x="1929429" y="1930260"/>
                </a:lnTo>
                <a:lnTo>
                  <a:pt x="1924351" y="1925180"/>
                </a:lnTo>
                <a:close/>
              </a:path>
              <a:path w="2304415" h="2305050">
                <a:moveTo>
                  <a:pt x="1918004" y="1918830"/>
                </a:moveTo>
                <a:lnTo>
                  <a:pt x="1899611" y="1918830"/>
                </a:lnTo>
                <a:lnTo>
                  <a:pt x="1904694" y="1923910"/>
                </a:lnTo>
                <a:lnTo>
                  <a:pt x="1923081" y="1923910"/>
                </a:lnTo>
                <a:lnTo>
                  <a:pt x="1918004" y="1918830"/>
                </a:lnTo>
                <a:close/>
              </a:path>
              <a:path w="2304415" h="2305050">
                <a:moveTo>
                  <a:pt x="1911656" y="1912480"/>
                </a:moveTo>
                <a:lnTo>
                  <a:pt x="1893259" y="1912480"/>
                </a:lnTo>
                <a:lnTo>
                  <a:pt x="1898341" y="1917560"/>
                </a:lnTo>
                <a:lnTo>
                  <a:pt x="1916734" y="1917560"/>
                </a:lnTo>
                <a:lnTo>
                  <a:pt x="1911656" y="1912480"/>
                </a:lnTo>
                <a:close/>
              </a:path>
              <a:path w="2304415" h="2305050">
                <a:moveTo>
                  <a:pt x="1905309" y="1906130"/>
                </a:moveTo>
                <a:lnTo>
                  <a:pt x="1886906" y="1906130"/>
                </a:lnTo>
                <a:lnTo>
                  <a:pt x="1891988" y="1911210"/>
                </a:lnTo>
                <a:lnTo>
                  <a:pt x="1910387" y="1911210"/>
                </a:lnTo>
                <a:lnTo>
                  <a:pt x="1905309" y="1906130"/>
                </a:lnTo>
                <a:close/>
              </a:path>
              <a:path w="2304415" h="2305050">
                <a:moveTo>
                  <a:pt x="1900231" y="1901050"/>
                </a:moveTo>
                <a:lnTo>
                  <a:pt x="1881824" y="1901050"/>
                </a:lnTo>
                <a:lnTo>
                  <a:pt x="1885635" y="1904860"/>
                </a:lnTo>
                <a:lnTo>
                  <a:pt x="1904040" y="1904860"/>
                </a:lnTo>
                <a:lnTo>
                  <a:pt x="1900231" y="1901050"/>
                </a:lnTo>
                <a:close/>
              </a:path>
              <a:path w="2304415" h="2305050">
                <a:moveTo>
                  <a:pt x="1893884" y="1894700"/>
                </a:moveTo>
                <a:lnTo>
                  <a:pt x="1875471" y="1894700"/>
                </a:lnTo>
                <a:lnTo>
                  <a:pt x="1880553" y="1899780"/>
                </a:lnTo>
                <a:lnTo>
                  <a:pt x="1898962" y="1899780"/>
                </a:lnTo>
                <a:lnTo>
                  <a:pt x="1893884" y="1894700"/>
                </a:lnTo>
                <a:close/>
              </a:path>
              <a:path w="2304415" h="2305050">
                <a:moveTo>
                  <a:pt x="1887537" y="1888350"/>
                </a:moveTo>
                <a:lnTo>
                  <a:pt x="1869118" y="1888350"/>
                </a:lnTo>
                <a:lnTo>
                  <a:pt x="1874200" y="1893430"/>
                </a:lnTo>
                <a:lnTo>
                  <a:pt x="1892615" y="1893430"/>
                </a:lnTo>
                <a:lnTo>
                  <a:pt x="1887537" y="1888350"/>
                </a:lnTo>
                <a:close/>
              </a:path>
              <a:path w="2304415" h="2305050">
                <a:moveTo>
                  <a:pt x="1881189" y="1882000"/>
                </a:moveTo>
                <a:lnTo>
                  <a:pt x="1862766" y="1882000"/>
                </a:lnTo>
                <a:lnTo>
                  <a:pt x="1867848" y="1887080"/>
                </a:lnTo>
                <a:lnTo>
                  <a:pt x="1886267" y="1887080"/>
                </a:lnTo>
                <a:lnTo>
                  <a:pt x="1881189" y="1882000"/>
                </a:lnTo>
                <a:close/>
              </a:path>
              <a:path w="2304415" h="2305050">
                <a:moveTo>
                  <a:pt x="1874842" y="1875650"/>
                </a:moveTo>
                <a:lnTo>
                  <a:pt x="1856413" y="1875650"/>
                </a:lnTo>
                <a:lnTo>
                  <a:pt x="1861495" y="1880730"/>
                </a:lnTo>
                <a:lnTo>
                  <a:pt x="1879920" y="1880730"/>
                </a:lnTo>
                <a:lnTo>
                  <a:pt x="1874842" y="1875650"/>
                </a:lnTo>
                <a:close/>
              </a:path>
              <a:path w="2304415" h="2305050">
                <a:moveTo>
                  <a:pt x="1868495" y="1869300"/>
                </a:moveTo>
                <a:lnTo>
                  <a:pt x="1850060" y="1869300"/>
                </a:lnTo>
                <a:lnTo>
                  <a:pt x="1855142" y="1874380"/>
                </a:lnTo>
                <a:lnTo>
                  <a:pt x="1873573" y="1874380"/>
                </a:lnTo>
                <a:lnTo>
                  <a:pt x="1868495" y="1869300"/>
                </a:lnTo>
                <a:close/>
              </a:path>
              <a:path w="2304415" h="2305050">
                <a:moveTo>
                  <a:pt x="1862148" y="1862950"/>
                </a:moveTo>
                <a:lnTo>
                  <a:pt x="1843707" y="1862950"/>
                </a:lnTo>
                <a:lnTo>
                  <a:pt x="1848790" y="1868030"/>
                </a:lnTo>
                <a:lnTo>
                  <a:pt x="1867225" y="1868030"/>
                </a:lnTo>
                <a:lnTo>
                  <a:pt x="1862148" y="1862950"/>
                </a:lnTo>
                <a:close/>
              </a:path>
              <a:path w="2304415" h="2305050">
                <a:moveTo>
                  <a:pt x="1855800" y="1856600"/>
                </a:moveTo>
                <a:lnTo>
                  <a:pt x="1837355" y="1856600"/>
                </a:lnTo>
                <a:lnTo>
                  <a:pt x="1842437" y="1861680"/>
                </a:lnTo>
                <a:lnTo>
                  <a:pt x="1860878" y="1861680"/>
                </a:lnTo>
                <a:lnTo>
                  <a:pt x="1855800" y="1856600"/>
                </a:lnTo>
                <a:close/>
              </a:path>
              <a:path w="2304415" h="2305050">
                <a:moveTo>
                  <a:pt x="1849453" y="1850250"/>
                </a:moveTo>
                <a:lnTo>
                  <a:pt x="1831002" y="1850250"/>
                </a:lnTo>
                <a:lnTo>
                  <a:pt x="1836084" y="1855330"/>
                </a:lnTo>
                <a:lnTo>
                  <a:pt x="1854531" y="1855330"/>
                </a:lnTo>
                <a:lnTo>
                  <a:pt x="1849453" y="1850250"/>
                </a:lnTo>
                <a:close/>
              </a:path>
              <a:path w="2304415" h="2305050">
                <a:moveTo>
                  <a:pt x="1843106" y="1843900"/>
                </a:moveTo>
                <a:lnTo>
                  <a:pt x="1824649" y="1843900"/>
                </a:lnTo>
                <a:lnTo>
                  <a:pt x="1829731" y="1848980"/>
                </a:lnTo>
                <a:lnTo>
                  <a:pt x="1848184" y="1848980"/>
                </a:lnTo>
                <a:lnTo>
                  <a:pt x="1843106" y="1843900"/>
                </a:lnTo>
                <a:close/>
              </a:path>
              <a:path w="2304415" h="2305050">
                <a:moveTo>
                  <a:pt x="1836759" y="1837550"/>
                </a:moveTo>
                <a:lnTo>
                  <a:pt x="1818296" y="1837550"/>
                </a:lnTo>
                <a:lnTo>
                  <a:pt x="1823379" y="1842630"/>
                </a:lnTo>
                <a:lnTo>
                  <a:pt x="1841836" y="1842630"/>
                </a:lnTo>
                <a:lnTo>
                  <a:pt x="1836759" y="1837550"/>
                </a:lnTo>
                <a:close/>
              </a:path>
              <a:path w="2304415" h="2305050">
                <a:moveTo>
                  <a:pt x="1830411" y="1831200"/>
                </a:moveTo>
                <a:lnTo>
                  <a:pt x="1811944" y="1831200"/>
                </a:lnTo>
                <a:lnTo>
                  <a:pt x="1817026" y="1836280"/>
                </a:lnTo>
                <a:lnTo>
                  <a:pt x="1835489" y="1836280"/>
                </a:lnTo>
                <a:lnTo>
                  <a:pt x="1830411" y="1831200"/>
                </a:lnTo>
                <a:close/>
              </a:path>
              <a:path w="2304415" h="2305050">
                <a:moveTo>
                  <a:pt x="1824064" y="1824850"/>
                </a:moveTo>
                <a:lnTo>
                  <a:pt x="1805591" y="1824850"/>
                </a:lnTo>
                <a:lnTo>
                  <a:pt x="1810673" y="1829930"/>
                </a:lnTo>
                <a:lnTo>
                  <a:pt x="1829142" y="1829930"/>
                </a:lnTo>
                <a:lnTo>
                  <a:pt x="1824064" y="1824850"/>
                </a:lnTo>
                <a:close/>
              </a:path>
              <a:path w="2304415" h="2305050">
                <a:moveTo>
                  <a:pt x="1817717" y="1818500"/>
                </a:moveTo>
                <a:lnTo>
                  <a:pt x="1799238" y="1818500"/>
                </a:lnTo>
                <a:lnTo>
                  <a:pt x="1804320" y="1823580"/>
                </a:lnTo>
                <a:lnTo>
                  <a:pt x="1822795" y="1823580"/>
                </a:lnTo>
                <a:lnTo>
                  <a:pt x="1817717" y="1818500"/>
                </a:lnTo>
                <a:close/>
              </a:path>
              <a:path w="2304415" h="2305050">
                <a:moveTo>
                  <a:pt x="1811370" y="1812150"/>
                </a:moveTo>
                <a:lnTo>
                  <a:pt x="1792885" y="1812150"/>
                </a:lnTo>
                <a:lnTo>
                  <a:pt x="1797968" y="1817230"/>
                </a:lnTo>
                <a:lnTo>
                  <a:pt x="1816447" y="1817230"/>
                </a:lnTo>
                <a:lnTo>
                  <a:pt x="1811370" y="1812150"/>
                </a:lnTo>
                <a:close/>
              </a:path>
              <a:path w="2304415" h="2305050">
                <a:moveTo>
                  <a:pt x="1805022" y="1805800"/>
                </a:moveTo>
                <a:lnTo>
                  <a:pt x="1786533" y="1805800"/>
                </a:lnTo>
                <a:lnTo>
                  <a:pt x="1791615" y="1810880"/>
                </a:lnTo>
                <a:lnTo>
                  <a:pt x="1810100" y="1810880"/>
                </a:lnTo>
                <a:lnTo>
                  <a:pt x="1805022" y="1805800"/>
                </a:lnTo>
                <a:close/>
              </a:path>
              <a:path w="2304415" h="2305050">
                <a:moveTo>
                  <a:pt x="1798675" y="1799450"/>
                </a:moveTo>
                <a:lnTo>
                  <a:pt x="1780180" y="1799450"/>
                </a:lnTo>
                <a:lnTo>
                  <a:pt x="1785262" y="1804530"/>
                </a:lnTo>
                <a:lnTo>
                  <a:pt x="1803753" y="1804530"/>
                </a:lnTo>
                <a:lnTo>
                  <a:pt x="1798675" y="1799450"/>
                </a:lnTo>
                <a:close/>
              </a:path>
              <a:path w="2304415" h="2305050">
                <a:moveTo>
                  <a:pt x="1792328" y="1793100"/>
                </a:moveTo>
                <a:lnTo>
                  <a:pt x="1773827" y="1793100"/>
                </a:lnTo>
                <a:lnTo>
                  <a:pt x="1778909" y="1798180"/>
                </a:lnTo>
                <a:lnTo>
                  <a:pt x="1797406" y="1798180"/>
                </a:lnTo>
                <a:lnTo>
                  <a:pt x="1792328" y="1793100"/>
                </a:lnTo>
                <a:close/>
              </a:path>
              <a:path w="2304415" h="2305050">
                <a:moveTo>
                  <a:pt x="1785980" y="1786750"/>
                </a:moveTo>
                <a:lnTo>
                  <a:pt x="1767475" y="1786750"/>
                </a:lnTo>
                <a:lnTo>
                  <a:pt x="1772557" y="1791830"/>
                </a:lnTo>
                <a:lnTo>
                  <a:pt x="1791058" y="1791830"/>
                </a:lnTo>
                <a:lnTo>
                  <a:pt x="1785980" y="1786750"/>
                </a:lnTo>
                <a:close/>
              </a:path>
              <a:path w="2304415" h="2305050">
                <a:moveTo>
                  <a:pt x="1779633" y="1780400"/>
                </a:moveTo>
                <a:lnTo>
                  <a:pt x="1761122" y="1780400"/>
                </a:lnTo>
                <a:lnTo>
                  <a:pt x="1766204" y="1785480"/>
                </a:lnTo>
                <a:lnTo>
                  <a:pt x="1784711" y="1785480"/>
                </a:lnTo>
                <a:lnTo>
                  <a:pt x="1779633" y="1780400"/>
                </a:lnTo>
                <a:close/>
              </a:path>
              <a:path w="2304415" h="2305050">
                <a:moveTo>
                  <a:pt x="1773286" y="1774050"/>
                </a:moveTo>
                <a:lnTo>
                  <a:pt x="1754769" y="1774050"/>
                </a:lnTo>
                <a:lnTo>
                  <a:pt x="1759851" y="1779130"/>
                </a:lnTo>
                <a:lnTo>
                  <a:pt x="1778364" y="1779130"/>
                </a:lnTo>
                <a:lnTo>
                  <a:pt x="1773286" y="1774050"/>
                </a:lnTo>
                <a:close/>
              </a:path>
              <a:path w="2304415" h="2305050">
                <a:moveTo>
                  <a:pt x="1766939" y="1767700"/>
                </a:moveTo>
                <a:lnTo>
                  <a:pt x="1748416" y="1767700"/>
                </a:lnTo>
                <a:lnTo>
                  <a:pt x="1753499" y="1772780"/>
                </a:lnTo>
                <a:lnTo>
                  <a:pt x="1772016" y="1772780"/>
                </a:lnTo>
                <a:lnTo>
                  <a:pt x="1766939" y="1767700"/>
                </a:lnTo>
                <a:close/>
              </a:path>
              <a:path w="2304415" h="2305050">
                <a:moveTo>
                  <a:pt x="1760591" y="1761350"/>
                </a:moveTo>
                <a:lnTo>
                  <a:pt x="1742064" y="1761350"/>
                </a:lnTo>
                <a:lnTo>
                  <a:pt x="1747146" y="1766430"/>
                </a:lnTo>
                <a:lnTo>
                  <a:pt x="1765669" y="1766430"/>
                </a:lnTo>
                <a:lnTo>
                  <a:pt x="1760591" y="1761350"/>
                </a:lnTo>
                <a:close/>
              </a:path>
              <a:path w="2304415" h="2305050">
                <a:moveTo>
                  <a:pt x="1754244" y="1755000"/>
                </a:moveTo>
                <a:lnTo>
                  <a:pt x="1735711" y="1755000"/>
                </a:lnTo>
                <a:lnTo>
                  <a:pt x="1740793" y="1760080"/>
                </a:lnTo>
                <a:lnTo>
                  <a:pt x="1759322" y="1760080"/>
                </a:lnTo>
                <a:lnTo>
                  <a:pt x="1754244" y="1755000"/>
                </a:lnTo>
                <a:close/>
              </a:path>
              <a:path w="2304415" h="2305050">
                <a:moveTo>
                  <a:pt x="1747897" y="1748650"/>
                </a:moveTo>
                <a:lnTo>
                  <a:pt x="1729358" y="1748650"/>
                </a:lnTo>
                <a:lnTo>
                  <a:pt x="1734440" y="1753730"/>
                </a:lnTo>
                <a:lnTo>
                  <a:pt x="1752975" y="1753730"/>
                </a:lnTo>
                <a:lnTo>
                  <a:pt x="1747897" y="1748650"/>
                </a:lnTo>
                <a:close/>
              </a:path>
              <a:path w="2304415" h="2305050">
                <a:moveTo>
                  <a:pt x="1741550" y="1742300"/>
                </a:moveTo>
                <a:lnTo>
                  <a:pt x="1723005" y="1742300"/>
                </a:lnTo>
                <a:lnTo>
                  <a:pt x="1728088" y="1747380"/>
                </a:lnTo>
                <a:lnTo>
                  <a:pt x="1746627" y="1747380"/>
                </a:lnTo>
                <a:lnTo>
                  <a:pt x="1741550" y="1742300"/>
                </a:lnTo>
                <a:close/>
              </a:path>
              <a:path w="2304415" h="2305050">
                <a:moveTo>
                  <a:pt x="1735202" y="1735950"/>
                </a:moveTo>
                <a:lnTo>
                  <a:pt x="1716653" y="1735950"/>
                </a:lnTo>
                <a:lnTo>
                  <a:pt x="1721735" y="1741030"/>
                </a:lnTo>
                <a:lnTo>
                  <a:pt x="1740280" y="1741030"/>
                </a:lnTo>
                <a:lnTo>
                  <a:pt x="1735202" y="1735950"/>
                </a:lnTo>
                <a:close/>
              </a:path>
              <a:path w="2304415" h="2305050">
                <a:moveTo>
                  <a:pt x="1728855" y="1729600"/>
                </a:moveTo>
                <a:lnTo>
                  <a:pt x="1710300" y="1729600"/>
                </a:lnTo>
                <a:lnTo>
                  <a:pt x="1715382" y="1734680"/>
                </a:lnTo>
                <a:lnTo>
                  <a:pt x="1733933" y="1734680"/>
                </a:lnTo>
                <a:lnTo>
                  <a:pt x="1728855" y="1729600"/>
                </a:lnTo>
                <a:close/>
              </a:path>
              <a:path w="2304415" h="2305050">
                <a:moveTo>
                  <a:pt x="1722508" y="1723250"/>
                </a:moveTo>
                <a:lnTo>
                  <a:pt x="1703947" y="1723250"/>
                </a:lnTo>
                <a:lnTo>
                  <a:pt x="1709029" y="1728330"/>
                </a:lnTo>
                <a:lnTo>
                  <a:pt x="1727586" y="1728330"/>
                </a:lnTo>
                <a:lnTo>
                  <a:pt x="1722508" y="1723250"/>
                </a:lnTo>
                <a:close/>
              </a:path>
              <a:path w="2304415" h="2305050">
                <a:moveTo>
                  <a:pt x="1716161" y="1716900"/>
                </a:moveTo>
                <a:lnTo>
                  <a:pt x="1697594" y="1716900"/>
                </a:lnTo>
                <a:lnTo>
                  <a:pt x="1702677" y="1721980"/>
                </a:lnTo>
                <a:lnTo>
                  <a:pt x="1721238" y="1721980"/>
                </a:lnTo>
                <a:lnTo>
                  <a:pt x="1716161" y="1716900"/>
                </a:lnTo>
                <a:close/>
              </a:path>
              <a:path w="2304415" h="2305050">
                <a:moveTo>
                  <a:pt x="1709813" y="1710550"/>
                </a:moveTo>
                <a:lnTo>
                  <a:pt x="1691242" y="1710550"/>
                </a:lnTo>
                <a:lnTo>
                  <a:pt x="1696324" y="1715630"/>
                </a:lnTo>
                <a:lnTo>
                  <a:pt x="1714891" y="1715630"/>
                </a:lnTo>
                <a:lnTo>
                  <a:pt x="1709813" y="1710550"/>
                </a:lnTo>
                <a:close/>
              </a:path>
              <a:path w="2304415" h="2305050">
                <a:moveTo>
                  <a:pt x="1703466" y="1704200"/>
                </a:moveTo>
                <a:lnTo>
                  <a:pt x="1684889" y="1704200"/>
                </a:lnTo>
                <a:lnTo>
                  <a:pt x="1689971" y="1709280"/>
                </a:lnTo>
                <a:lnTo>
                  <a:pt x="1708544" y="1709280"/>
                </a:lnTo>
                <a:lnTo>
                  <a:pt x="1703466" y="1704200"/>
                </a:lnTo>
                <a:close/>
              </a:path>
              <a:path w="2304415" h="2305050">
                <a:moveTo>
                  <a:pt x="1495276" y="1495920"/>
                </a:moveTo>
                <a:lnTo>
                  <a:pt x="1476519" y="1495920"/>
                </a:lnTo>
                <a:lnTo>
                  <a:pt x="1683618" y="1702930"/>
                </a:lnTo>
                <a:lnTo>
                  <a:pt x="1702197" y="1702930"/>
                </a:lnTo>
                <a:lnTo>
                  <a:pt x="1495276" y="1495920"/>
                </a:lnTo>
                <a:close/>
              </a:path>
              <a:path w="2304415" h="2305050">
                <a:moveTo>
                  <a:pt x="2190936" y="2191880"/>
                </a:moveTo>
                <a:lnTo>
                  <a:pt x="2172779" y="2191880"/>
                </a:lnTo>
                <a:lnTo>
                  <a:pt x="2285858" y="2304910"/>
                </a:lnTo>
                <a:lnTo>
                  <a:pt x="2303917" y="2304910"/>
                </a:lnTo>
                <a:lnTo>
                  <a:pt x="2190936" y="219188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0" y="4568045"/>
            <a:ext cx="2286000" cy="2285365"/>
          </a:xfrm>
          <a:custGeom>
            <a:avLst/>
            <a:gdLst/>
            <a:ahLst/>
            <a:cxnLst/>
            <a:rect l="l" t="t" r="r" b="b"/>
            <a:pathLst>
              <a:path w="2286000" h="2285365">
                <a:moveTo>
                  <a:pt x="0" y="0"/>
                </a:moveTo>
                <a:lnTo>
                  <a:pt x="0" y="143"/>
                </a:lnTo>
                <a:lnTo>
                  <a:pt x="143" y="143"/>
                </a:lnTo>
                <a:lnTo>
                  <a:pt x="0" y="0"/>
                </a:lnTo>
                <a:close/>
              </a:path>
              <a:path w="2286000" h="2285365">
                <a:moveTo>
                  <a:pt x="143" y="143"/>
                </a:moveTo>
                <a:lnTo>
                  <a:pt x="0" y="143"/>
                </a:lnTo>
                <a:lnTo>
                  <a:pt x="0" y="6493"/>
                </a:lnTo>
                <a:lnTo>
                  <a:pt x="6496" y="6493"/>
                </a:lnTo>
                <a:lnTo>
                  <a:pt x="143" y="143"/>
                </a:lnTo>
                <a:close/>
              </a:path>
              <a:path w="2286000" h="2285365">
                <a:moveTo>
                  <a:pt x="6496" y="6493"/>
                </a:moveTo>
                <a:lnTo>
                  <a:pt x="0" y="6493"/>
                </a:lnTo>
                <a:lnTo>
                  <a:pt x="0" y="12843"/>
                </a:lnTo>
                <a:lnTo>
                  <a:pt x="12849" y="12843"/>
                </a:lnTo>
                <a:lnTo>
                  <a:pt x="6496" y="6493"/>
                </a:lnTo>
                <a:close/>
              </a:path>
              <a:path w="2286000" h="2285365">
                <a:moveTo>
                  <a:pt x="12849" y="12843"/>
                </a:moveTo>
                <a:lnTo>
                  <a:pt x="0" y="12843"/>
                </a:lnTo>
                <a:lnTo>
                  <a:pt x="0" y="18071"/>
                </a:lnTo>
                <a:lnTo>
                  <a:pt x="1121" y="19193"/>
                </a:lnTo>
                <a:lnTo>
                  <a:pt x="19202" y="19193"/>
                </a:lnTo>
                <a:lnTo>
                  <a:pt x="12849" y="12843"/>
                </a:lnTo>
                <a:close/>
              </a:path>
              <a:path w="2286000" h="2285365">
                <a:moveTo>
                  <a:pt x="19202" y="19193"/>
                </a:moveTo>
                <a:lnTo>
                  <a:pt x="1121" y="19193"/>
                </a:lnTo>
                <a:lnTo>
                  <a:pt x="7469" y="25543"/>
                </a:lnTo>
                <a:lnTo>
                  <a:pt x="25554" y="25543"/>
                </a:lnTo>
                <a:lnTo>
                  <a:pt x="19202" y="19193"/>
                </a:lnTo>
                <a:close/>
              </a:path>
              <a:path w="2286000" h="2285365">
                <a:moveTo>
                  <a:pt x="25554" y="25543"/>
                </a:moveTo>
                <a:lnTo>
                  <a:pt x="7469" y="25543"/>
                </a:lnTo>
                <a:lnTo>
                  <a:pt x="13816" y="31893"/>
                </a:lnTo>
                <a:lnTo>
                  <a:pt x="31907" y="31893"/>
                </a:lnTo>
                <a:lnTo>
                  <a:pt x="25554" y="25543"/>
                </a:lnTo>
                <a:close/>
              </a:path>
              <a:path w="2286000" h="2285365">
                <a:moveTo>
                  <a:pt x="31907" y="31893"/>
                </a:moveTo>
                <a:lnTo>
                  <a:pt x="13816" y="31893"/>
                </a:lnTo>
                <a:lnTo>
                  <a:pt x="20163" y="38243"/>
                </a:lnTo>
                <a:lnTo>
                  <a:pt x="38260" y="38243"/>
                </a:lnTo>
                <a:lnTo>
                  <a:pt x="31907" y="31893"/>
                </a:lnTo>
                <a:close/>
              </a:path>
              <a:path w="2286000" h="2285365">
                <a:moveTo>
                  <a:pt x="38260" y="38243"/>
                </a:moveTo>
                <a:lnTo>
                  <a:pt x="20163" y="38243"/>
                </a:lnTo>
                <a:lnTo>
                  <a:pt x="26510" y="44593"/>
                </a:lnTo>
                <a:lnTo>
                  <a:pt x="44613" y="44593"/>
                </a:lnTo>
                <a:lnTo>
                  <a:pt x="38260" y="38243"/>
                </a:lnTo>
                <a:close/>
              </a:path>
              <a:path w="2286000" h="2285365">
                <a:moveTo>
                  <a:pt x="44613" y="44593"/>
                </a:moveTo>
                <a:lnTo>
                  <a:pt x="26510" y="44593"/>
                </a:lnTo>
                <a:lnTo>
                  <a:pt x="32858" y="50943"/>
                </a:lnTo>
                <a:lnTo>
                  <a:pt x="50965" y="50943"/>
                </a:lnTo>
                <a:lnTo>
                  <a:pt x="44613" y="44593"/>
                </a:lnTo>
                <a:close/>
              </a:path>
              <a:path w="2286000" h="2285365">
                <a:moveTo>
                  <a:pt x="50965" y="50943"/>
                </a:moveTo>
                <a:lnTo>
                  <a:pt x="32858" y="50943"/>
                </a:lnTo>
                <a:lnTo>
                  <a:pt x="39205" y="57293"/>
                </a:lnTo>
                <a:lnTo>
                  <a:pt x="57318" y="57293"/>
                </a:lnTo>
                <a:lnTo>
                  <a:pt x="50965" y="50943"/>
                </a:lnTo>
                <a:close/>
              </a:path>
              <a:path w="2286000" h="2285365">
                <a:moveTo>
                  <a:pt x="57318" y="57293"/>
                </a:moveTo>
                <a:lnTo>
                  <a:pt x="39205" y="57293"/>
                </a:lnTo>
                <a:lnTo>
                  <a:pt x="45552" y="63643"/>
                </a:lnTo>
                <a:lnTo>
                  <a:pt x="63671" y="63643"/>
                </a:lnTo>
                <a:lnTo>
                  <a:pt x="57318" y="57293"/>
                </a:lnTo>
                <a:close/>
              </a:path>
              <a:path w="2286000" h="2285365">
                <a:moveTo>
                  <a:pt x="63671" y="63643"/>
                </a:moveTo>
                <a:lnTo>
                  <a:pt x="45552" y="63643"/>
                </a:lnTo>
                <a:lnTo>
                  <a:pt x="51899" y="69993"/>
                </a:lnTo>
                <a:lnTo>
                  <a:pt x="70024" y="69993"/>
                </a:lnTo>
                <a:lnTo>
                  <a:pt x="63671" y="63643"/>
                </a:lnTo>
                <a:close/>
              </a:path>
              <a:path w="2286000" h="2285365">
                <a:moveTo>
                  <a:pt x="70024" y="69993"/>
                </a:moveTo>
                <a:lnTo>
                  <a:pt x="51899" y="69993"/>
                </a:lnTo>
                <a:lnTo>
                  <a:pt x="58247" y="76343"/>
                </a:lnTo>
                <a:lnTo>
                  <a:pt x="76376" y="76343"/>
                </a:lnTo>
                <a:lnTo>
                  <a:pt x="70024" y="69993"/>
                </a:lnTo>
                <a:close/>
              </a:path>
              <a:path w="2286000" h="2285365">
                <a:moveTo>
                  <a:pt x="76376" y="76343"/>
                </a:moveTo>
                <a:lnTo>
                  <a:pt x="58247" y="76343"/>
                </a:lnTo>
                <a:lnTo>
                  <a:pt x="64594" y="82693"/>
                </a:lnTo>
                <a:lnTo>
                  <a:pt x="82729" y="82693"/>
                </a:lnTo>
                <a:lnTo>
                  <a:pt x="76376" y="76343"/>
                </a:lnTo>
                <a:close/>
              </a:path>
              <a:path w="2286000" h="2285365">
                <a:moveTo>
                  <a:pt x="82729" y="82693"/>
                </a:moveTo>
                <a:lnTo>
                  <a:pt x="64594" y="82693"/>
                </a:lnTo>
                <a:lnTo>
                  <a:pt x="70941" y="89043"/>
                </a:lnTo>
                <a:lnTo>
                  <a:pt x="89082" y="89043"/>
                </a:lnTo>
                <a:lnTo>
                  <a:pt x="82729" y="82693"/>
                </a:lnTo>
                <a:close/>
              </a:path>
              <a:path w="2286000" h="2285365">
                <a:moveTo>
                  <a:pt x="89082" y="89043"/>
                </a:moveTo>
                <a:lnTo>
                  <a:pt x="70941" y="89043"/>
                </a:lnTo>
                <a:lnTo>
                  <a:pt x="77288" y="95393"/>
                </a:lnTo>
                <a:lnTo>
                  <a:pt x="95434" y="95393"/>
                </a:lnTo>
                <a:lnTo>
                  <a:pt x="89082" y="89043"/>
                </a:lnTo>
                <a:close/>
              </a:path>
              <a:path w="2286000" h="2285365">
                <a:moveTo>
                  <a:pt x="95434" y="95393"/>
                </a:moveTo>
                <a:lnTo>
                  <a:pt x="77288" y="95393"/>
                </a:lnTo>
                <a:lnTo>
                  <a:pt x="83636" y="101743"/>
                </a:lnTo>
                <a:lnTo>
                  <a:pt x="101787" y="101743"/>
                </a:lnTo>
                <a:lnTo>
                  <a:pt x="95434" y="95393"/>
                </a:lnTo>
                <a:close/>
              </a:path>
              <a:path w="2286000" h="2285365">
                <a:moveTo>
                  <a:pt x="101787" y="101743"/>
                </a:moveTo>
                <a:lnTo>
                  <a:pt x="83636" y="101743"/>
                </a:lnTo>
                <a:lnTo>
                  <a:pt x="89983" y="108093"/>
                </a:lnTo>
                <a:lnTo>
                  <a:pt x="108140" y="108093"/>
                </a:lnTo>
                <a:lnTo>
                  <a:pt x="101787" y="101743"/>
                </a:lnTo>
                <a:close/>
              </a:path>
              <a:path w="2286000" h="2285365">
                <a:moveTo>
                  <a:pt x="108140" y="108093"/>
                </a:moveTo>
                <a:lnTo>
                  <a:pt x="89983" y="108093"/>
                </a:lnTo>
                <a:lnTo>
                  <a:pt x="109025" y="127143"/>
                </a:lnTo>
                <a:lnTo>
                  <a:pt x="127198" y="127143"/>
                </a:lnTo>
                <a:lnTo>
                  <a:pt x="108140" y="108093"/>
                </a:lnTo>
                <a:close/>
              </a:path>
              <a:path w="2286000" h="2285365">
                <a:moveTo>
                  <a:pt x="127198" y="127143"/>
                </a:moveTo>
                <a:lnTo>
                  <a:pt x="109025" y="127143"/>
                </a:lnTo>
                <a:lnTo>
                  <a:pt x="115372" y="133493"/>
                </a:lnTo>
                <a:lnTo>
                  <a:pt x="133551" y="133493"/>
                </a:lnTo>
                <a:lnTo>
                  <a:pt x="127198" y="127143"/>
                </a:lnTo>
                <a:close/>
              </a:path>
              <a:path w="2286000" h="2285365">
                <a:moveTo>
                  <a:pt x="133551" y="133493"/>
                </a:moveTo>
                <a:lnTo>
                  <a:pt x="115372" y="133493"/>
                </a:lnTo>
                <a:lnTo>
                  <a:pt x="121719" y="139843"/>
                </a:lnTo>
                <a:lnTo>
                  <a:pt x="139904" y="139843"/>
                </a:lnTo>
                <a:lnTo>
                  <a:pt x="133551" y="133493"/>
                </a:lnTo>
                <a:close/>
              </a:path>
              <a:path w="2286000" h="2285365">
                <a:moveTo>
                  <a:pt x="139904" y="139843"/>
                </a:moveTo>
                <a:lnTo>
                  <a:pt x="121719" y="139843"/>
                </a:lnTo>
                <a:lnTo>
                  <a:pt x="153456" y="171593"/>
                </a:lnTo>
                <a:lnTo>
                  <a:pt x="171667" y="171593"/>
                </a:lnTo>
                <a:lnTo>
                  <a:pt x="139904" y="139843"/>
                </a:lnTo>
                <a:close/>
              </a:path>
              <a:path w="2286000" h="2285365">
                <a:moveTo>
                  <a:pt x="171667" y="171593"/>
                </a:moveTo>
                <a:lnTo>
                  <a:pt x="153456" y="171593"/>
                </a:lnTo>
                <a:lnTo>
                  <a:pt x="159803" y="177943"/>
                </a:lnTo>
                <a:lnTo>
                  <a:pt x="178020" y="177943"/>
                </a:lnTo>
                <a:lnTo>
                  <a:pt x="171667" y="171593"/>
                </a:lnTo>
                <a:close/>
              </a:path>
              <a:path w="2286000" h="2285365">
                <a:moveTo>
                  <a:pt x="178020" y="177943"/>
                </a:moveTo>
                <a:lnTo>
                  <a:pt x="159803" y="177943"/>
                </a:lnTo>
                <a:lnTo>
                  <a:pt x="185192" y="203343"/>
                </a:lnTo>
                <a:lnTo>
                  <a:pt x="203431" y="203343"/>
                </a:lnTo>
                <a:lnTo>
                  <a:pt x="178020" y="177943"/>
                </a:lnTo>
                <a:close/>
              </a:path>
              <a:path w="2286000" h="2285365">
                <a:moveTo>
                  <a:pt x="203431" y="203343"/>
                </a:moveTo>
                <a:lnTo>
                  <a:pt x="185192" y="203343"/>
                </a:lnTo>
                <a:lnTo>
                  <a:pt x="191539" y="209693"/>
                </a:lnTo>
                <a:lnTo>
                  <a:pt x="209784" y="209693"/>
                </a:lnTo>
                <a:lnTo>
                  <a:pt x="203431" y="203343"/>
                </a:lnTo>
                <a:close/>
              </a:path>
              <a:path w="2286000" h="2285365">
                <a:moveTo>
                  <a:pt x="209784" y="209693"/>
                </a:moveTo>
                <a:lnTo>
                  <a:pt x="191539" y="209693"/>
                </a:lnTo>
                <a:lnTo>
                  <a:pt x="197887" y="216043"/>
                </a:lnTo>
                <a:lnTo>
                  <a:pt x="216136" y="216043"/>
                </a:lnTo>
                <a:lnTo>
                  <a:pt x="209784" y="209693"/>
                </a:lnTo>
                <a:close/>
              </a:path>
              <a:path w="2286000" h="2285365">
                <a:moveTo>
                  <a:pt x="216136" y="216043"/>
                </a:moveTo>
                <a:lnTo>
                  <a:pt x="197887" y="216043"/>
                </a:lnTo>
                <a:lnTo>
                  <a:pt x="204234" y="222393"/>
                </a:lnTo>
                <a:lnTo>
                  <a:pt x="222489" y="222393"/>
                </a:lnTo>
                <a:lnTo>
                  <a:pt x="216136" y="216043"/>
                </a:lnTo>
                <a:close/>
              </a:path>
              <a:path w="2286000" h="2285365">
                <a:moveTo>
                  <a:pt x="222489" y="222393"/>
                </a:moveTo>
                <a:lnTo>
                  <a:pt x="204234" y="222393"/>
                </a:lnTo>
                <a:lnTo>
                  <a:pt x="210581" y="228743"/>
                </a:lnTo>
                <a:lnTo>
                  <a:pt x="228842" y="228743"/>
                </a:lnTo>
                <a:lnTo>
                  <a:pt x="222489" y="222393"/>
                </a:lnTo>
                <a:close/>
              </a:path>
              <a:path w="2286000" h="2285365">
                <a:moveTo>
                  <a:pt x="228842" y="228743"/>
                </a:moveTo>
                <a:lnTo>
                  <a:pt x="210581" y="228743"/>
                </a:lnTo>
                <a:lnTo>
                  <a:pt x="216928" y="235093"/>
                </a:lnTo>
                <a:lnTo>
                  <a:pt x="235195" y="235093"/>
                </a:lnTo>
                <a:lnTo>
                  <a:pt x="228842" y="228743"/>
                </a:lnTo>
                <a:close/>
              </a:path>
              <a:path w="2286000" h="2285365">
                <a:moveTo>
                  <a:pt x="235195" y="235093"/>
                </a:moveTo>
                <a:lnTo>
                  <a:pt x="216928" y="235093"/>
                </a:lnTo>
                <a:lnTo>
                  <a:pt x="223276" y="241443"/>
                </a:lnTo>
                <a:lnTo>
                  <a:pt x="241547" y="241443"/>
                </a:lnTo>
                <a:lnTo>
                  <a:pt x="235195" y="235093"/>
                </a:lnTo>
                <a:close/>
              </a:path>
              <a:path w="2286000" h="2285365">
                <a:moveTo>
                  <a:pt x="241547" y="241443"/>
                </a:moveTo>
                <a:lnTo>
                  <a:pt x="223276" y="241443"/>
                </a:lnTo>
                <a:lnTo>
                  <a:pt x="229623" y="247793"/>
                </a:lnTo>
                <a:lnTo>
                  <a:pt x="247900" y="247793"/>
                </a:lnTo>
                <a:lnTo>
                  <a:pt x="241547" y="241443"/>
                </a:lnTo>
                <a:close/>
              </a:path>
              <a:path w="2286000" h="2285365">
                <a:moveTo>
                  <a:pt x="247900" y="247793"/>
                </a:moveTo>
                <a:lnTo>
                  <a:pt x="229623" y="247793"/>
                </a:lnTo>
                <a:lnTo>
                  <a:pt x="235970" y="254143"/>
                </a:lnTo>
                <a:lnTo>
                  <a:pt x="254253" y="254143"/>
                </a:lnTo>
                <a:lnTo>
                  <a:pt x="247900" y="247793"/>
                </a:lnTo>
                <a:close/>
              </a:path>
              <a:path w="2286000" h="2285365">
                <a:moveTo>
                  <a:pt x="254253" y="254143"/>
                </a:moveTo>
                <a:lnTo>
                  <a:pt x="235970" y="254143"/>
                </a:lnTo>
                <a:lnTo>
                  <a:pt x="242317" y="260493"/>
                </a:lnTo>
                <a:lnTo>
                  <a:pt x="260606" y="260493"/>
                </a:lnTo>
                <a:lnTo>
                  <a:pt x="254253" y="254143"/>
                </a:lnTo>
                <a:close/>
              </a:path>
              <a:path w="2286000" h="2285365">
                <a:moveTo>
                  <a:pt x="260606" y="260493"/>
                </a:moveTo>
                <a:lnTo>
                  <a:pt x="242317" y="260493"/>
                </a:lnTo>
                <a:lnTo>
                  <a:pt x="248665" y="266843"/>
                </a:lnTo>
                <a:lnTo>
                  <a:pt x="266958" y="266843"/>
                </a:lnTo>
                <a:lnTo>
                  <a:pt x="260606" y="260493"/>
                </a:lnTo>
                <a:close/>
              </a:path>
              <a:path w="2286000" h="2285365">
                <a:moveTo>
                  <a:pt x="266958" y="266843"/>
                </a:moveTo>
                <a:lnTo>
                  <a:pt x="248665" y="266843"/>
                </a:lnTo>
                <a:lnTo>
                  <a:pt x="255012" y="273193"/>
                </a:lnTo>
                <a:lnTo>
                  <a:pt x="273311" y="273193"/>
                </a:lnTo>
                <a:lnTo>
                  <a:pt x="266958" y="266843"/>
                </a:lnTo>
                <a:close/>
              </a:path>
              <a:path w="2286000" h="2285365">
                <a:moveTo>
                  <a:pt x="273311" y="273193"/>
                </a:moveTo>
                <a:lnTo>
                  <a:pt x="255012" y="273193"/>
                </a:lnTo>
                <a:lnTo>
                  <a:pt x="261359" y="279543"/>
                </a:lnTo>
                <a:lnTo>
                  <a:pt x="279664" y="279543"/>
                </a:lnTo>
                <a:lnTo>
                  <a:pt x="273311" y="273193"/>
                </a:lnTo>
                <a:close/>
              </a:path>
              <a:path w="2286000" h="2285365">
                <a:moveTo>
                  <a:pt x="279664" y="279543"/>
                </a:moveTo>
                <a:lnTo>
                  <a:pt x="261359" y="279543"/>
                </a:lnTo>
                <a:lnTo>
                  <a:pt x="267706" y="285893"/>
                </a:lnTo>
                <a:lnTo>
                  <a:pt x="286017" y="285893"/>
                </a:lnTo>
                <a:lnTo>
                  <a:pt x="279664" y="279543"/>
                </a:lnTo>
                <a:close/>
              </a:path>
              <a:path w="2286000" h="2285365">
                <a:moveTo>
                  <a:pt x="286017" y="285893"/>
                </a:moveTo>
                <a:lnTo>
                  <a:pt x="267706" y="285893"/>
                </a:lnTo>
                <a:lnTo>
                  <a:pt x="274054" y="292243"/>
                </a:lnTo>
                <a:lnTo>
                  <a:pt x="292369" y="292243"/>
                </a:lnTo>
                <a:lnTo>
                  <a:pt x="286017" y="285893"/>
                </a:lnTo>
                <a:close/>
              </a:path>
              <a:path w="2286000" h="2285365">
                <a:moveTo>
                  <a:pt x="292369" y="292243"/>
                </a:moveTo>
                <a:lnTo>
                  <a:pt x="274054" y="292243"/>
                </a:lnTo>
                <a:lnTo>
                  <a:pt x="280401" y="298593"/>
                </a:lnTo>
                <a:lnTo>
                  <a:pt x="298722" y="298593"/>
                </a:lnTo>
                <a:lnTo>
                  <a:pt x="292369" y="292243"/>
                </a:lnTo>
                <a:close/>
              </a:path>
              <a:path w="2286000" h="2285365">
                <a:moveTo>
                  <a:pt x="298722" y="298593"/>
                </a:moveTo>
                <a:lnTo>
                  <a:pt x="280401" y="298593"/>
                </a:lnTo>
                <a:lnTo>
                  <a:pt x="293095" y="311293"/>
                </a:lnTo>
                <a:lnTo>
                  <a:pt x="311427" y="311293"/>
                </a:lnTo>
                <a:lnTo>
                  <a:pt x="298722" y="298593"/>
                </a:lnTo>
                <a:close/>
              </a:path>
              <a:path w="2286000" h="2285365">
                <a:moveTo>
                  <a:pt x="311427" y="311293"/>
                </a:moveTo>
                <a:lnTo>
                  <a:pt x="293095" y="311293"/>
                </a:lnTo>
                <a:lnTo>
                  <a:pt x="299443" y="317643"/>
                </a:lnTo>
                <a:lnTo>
                  <a:pt x="317780" y="317643"/>
                </a:lnTo>
                <a:lnTo>
                  <a:pt x="311427" y="311293"/>
                </a:lnTo>
                <a:close/>
              </a:path>
              <a:path w="2286000" h="2285365">
                <a:moveTo>
                  <a:pt x="317780" y="317643"/>
                </a:moveTo>
                <a:lnTo>
                  <a:pt x="299443" y="317643"/>
                </a:lnTo>
                <a:lnTo>
                  <a:pt x="305790" y="323993"/>
                </a:lnTo>
                <a:lnTo>
                  <a:pt x="324133" y="323993"/>
                </a:lnTo>
                <a:lnTo>
                  <a:pt x="317780" y="317643"/>
                </a:lnTo>
                <a:close/>
              </a:path>
              <a:path w="2286000" h="2285365">
                <a:moveTo>
                  <a:pt x="324133" y="323993"/>
                </a:moveTo>
                <a:lnTo>
                  <a:pt x="305790" y="323993"/>
                </a:lnTo>
                <a:lnTo>
                  <a:pt x="312137" y="330343"/>
                </a:lnTo>
                <a:lnTo>
                  <a:pt x="330486" y="330343"/>
                </a:lnTo>
                <a:lnTo>
                  <a:pt x="324133" y="323993"/>
                </a:lnTo>
                <a:close/>
              </a:path>
              <a:path w="2286000" h="2285365">
                <a:moveTo>
                  <a:pt x="330486" y="330343"/>
                </a:moveTo>
                <a:lnTo>
                  <a:pt x="312137" y="330343"/>
                </a:lnTo>
                <a:lnTo>
                  <a:pt x="318485" y="336693"/>
                </a:lnTo>
                <a:lnTo>
                  <a:pt x="336838" y="336693"/>
                </a:lnTo>
                <a:lnTo>
                  <a:pt x="330486" y="330343"/>
                </a:lnTo>
                <a:close/>
              </a:path>
              <a:path w="2286000" h="2285365">
                <a:moveTo>
                  <a:pt x="336838" y="336693"/>
                </a:moveTo>
                <a:lnTo>
                  <a:pt x="318485" y="336693"/>
                </a:lnTo>
                <a:lnTo>
                  <a:pt x="324832" y="343043"/>
                </a:lnTo>
                <a:lnTo>
                  <a:pt x="343191" y="343043"/>
                </a:lnTo>
                <a:lnTo>
                  <a:pt x="336838" y="336693"/>
                </a:lnTo>
                <a:close/>
              </a:path>
              <a:path w="2286000" h="2285365">
                <a:moveTo>
                  <a:pt x="343191" y="343043"/>
                </a:moveTo>
                <a:lnTo>
                  <a:pt x="324832" y="343043"/>
                </a:lnTo>
                <a:lnTo>
                  <a:pt x="331179" y="349393"/>
                </a:lnTo>
                <a:lnTo>
                  <a:pt x="349544" y="349393"/>
                </a:lnTo>
                <a:lnTo>
                  <a:pt x="343191" y="343043"/>
                </a:lnTo>
                <a:close/>
              </a:path>
              <a:path w="2286000" h="2285365">
                <a:moveTo>
                  <a:pt x="349544" y="349393"/>
                </a:moveTo>
                <a:lnTo>
                  <a:pt x="331179" y="349393"/>
                </a:lnTo>
                <a:lnTo>
                  <a:pt x="337526" y="355743"/>
                </a:lnTo>
                <a:lnTo>
                  <a:pt x="355897" y="355743"/>
                </a:lnTo>
                <a:lnTo>
                  <a:pt x="349544" y="349393"/>
                </a:lnTo>
                <a:close/>
              </a:path>
              <a:path w="2286000" h="2285365">
                <a:moveTo>
                  <a:pt x="355897" y="355743"/>
                </a:moveTo>
                <a:lnTo>
                  <a:pt x="337526" y="355743"/>
                </a:lnTo>
                <a:lnTo>
                  <a:pt x="343874" y="362093"/>
                </a:lnTo>
                <a:lnTo>
                  <a:pt x="362249" y="362093"/>
                </a:lnTo>
                <a:lnTo>
                  <a:pt x="355897" y="355743"/>
                </a:lnTo>
                <a:close/>
              </a:path>
              <a:path w="2286000" h="2285365">
                <a:moveTo>
                  <a:pt x="362249" y="362093"/>
                </a:moveTo>
                <a:lnTo>
                  <a:pt x="343874" y="362093"/>
                </a:lnTo>
                <a:lnTo>
                  <a:pt x="350221" y="368443"/>
                </a:lnTo>
                <a:lnTo>
                  <a:pt x="368602" y="368443"/>
                </a:lnTo>
                <a:lnTo>
                  <a:pt x="362249" y="362093"/>
                </a:lnTo>
                <a:close/>
              </a:path>
              <a:path w="2286000" h="2285365">
                <a:moveTo>
                  <a:pt x="368602" y="368443"/>
                </a:moveTo>
                <a:lnTo>
                  <a:pt x="350221" y="368443"/>
                </a:lnTo>
                <a:lnTo>
                  <a:pt x="356568" y="374793"/>
                </a:lnTo>
                <a:lnTo>
                  <a:pt x="374955" y="374793"/>
                </a:lnTo>
                <a:lnTo>
                  <a:pt x="368602" y="368443"/>
                </a:lnTo>
                <a:close/>
              </a:path>
              <a:path w="2286000" h="2285365">
                <a:moveTo>
                  <a:pt x="374955" y="374793"/>
                </a:moveTo>
                <a:lnTo>
                  <a:pt x="356568" y="374793"/>
                </a:lnTo>
                <a:lnTo>
                  <a:pt x="362915" y="381143"/>
                </a:lnTo>
                <a:lnTo>
                  <a:pt x="381308" y="381143"/>
                </a:lnTo>
                <a:lnTo>
                  <a:pt x="374955" y="374793"/>
                </a:lnTo>
                <a:close/>
              </a:path>
              <a:path w="2286000" h="2285365">
                <a:moveTo>
                  <a:pt x="381308" y="381143"/>
                </a:moveTo>
                <a:lnTo>
                  <a:pt x="362915" y="381143"/>
                </a:lnTo>
                <a:lnTo>
                  <a:pt x="369263" y="387493"/>
                </a:lnTo>
                <a:lnTo>
                  <a:pt x="387660" y="387493"/>
                </a:lnTo>
                <a:lnTo>
                  <a:pt x="381308" y="381143"/>
                </a:lnTo>
                <a:close/>
              </a:path>
              <a:path w="2286000" h="2285365">
                <a:moveTo>
                  <a:pt x="387660" y="387493"/>
                </a:moveTo>
                <a:lnTo>
                  <a:pt x="369263" y="387493"/>
                </a:lnTo>
                <a:lnTo>
                  <a:pt x="375610" y="393843"/>
                </a:lnTo>
                <a:lnTo>
                  <a:pt x="394013" y="393843"/>
                </a:lnTo>
                <a:lnTo>
                  <a:pt x="387660" y="387493"/>
                </a:lnTo>
                <a:close/>
              </a:path>
              <a:path w="2286000" h="2285365">
                <a:moveTo>
                  <a:pt x="394013" y="393843"/>
                </a:moveTo>
                <a:lnTo>
                  <a:pt x="375610" y="393843"/>
                </a:lnTo>
                <a:lnTo>
                  <a:pt x="381957" y="400193"/>
                </a:lnTo>
                <a:lnTo>
                  <a:pt x="400366" y="400193"/>
                </a:lnTo>
                <a:lnTo>
                  <a:pt x="394013" y="393843"/>
                </a:lnTo>
                <a:close/>
              </a:path>
              <a:path w="2286000" h="2285365">
                <a:moveTo>
                  <a:pt x="400366" y="400193"/>
                </a:moveTo>
                <a:lnTo>
                  <a:pt x="381957" y="400193"/>
                </a:lnTo>
                <a:lnTo>
                  <a:pt x="388304" y="406543"/>
                </a:lnTo>
                <a:lnTo>
                  <a:pt x="406719" y="406543"/>
                </a:lnTo>
                <a:lnTo>
                  <a:pt x="400366" y="400193"/>
                </a:lnTo>
                <a:close/>
              </a:path>
              <a:path w="2286000" h="2285365">
                <a:moveTo>
                  <a:pt x="406719" y="406543"/>
                </a:moveTo>
                <a:lnTo>
                  <a:pt x="388304" y="406543"/>
                </a:lnTo>
                <a:lnTo>
                  <a:pt x="394652" y="412893"/>
                </a:lnTo>
                <a:lnTo>
                  <a:pt x="413071" y="412893"/>
                </a:lnTo>
                <a:lnTo>
                  <a:pt x="406719" y="406543"/>
                </a:lnTo>
                <a:close/>
              </a:path>
              <a:path w="2286000" h="2285365">
                <a:moveTo>
                  <a:pt x="413071" y="412893"/>
                </a:moveTo>
                <a:lnTo>
                  <a:pt x="394652" y="412893"/>
                </a:lnTo>
                <a:lnTo>
                  <a:pt x="400999" y="419243"/>
                </a:lnTo>
                <a:lnTo>
                  <a:pt x="419424" y="419243"/>
                </a:lnTo>
                <a:lnTo>
                  <a:pt x="413071" y="412893"/>
                </a:lnTo>
                <a:close/>
              </a:path>
              <a:path w="2286000" h="2285365">
                <a:moveTo>
                  <a:pt x="419424" y="419243"/>
                </a:moveTo>
                <a:lnTo>
                  <a:pt x="400999" y="419243"/>
                </a:lnTo>
                <a:lnTo>
                  <a:pt x="407346" y="425593"/>
                </a:lnTo>
                <a:lnTo>
                  <a:pt x="425777" y="425593"/>
                </a:lnTo>
                <a:lnTo>
                  <a:pt x="419424" y="419243"/>
                </a:lnTo>
                <a:close/>
              </a:path>
              <a:path w="2286000" h="2285365">
                <a:moveTo>
                  <a:pt x="425777" y="425593"/>
                </a:moveTo>
                <a:lnTo>
                  <a:pt x="407346" y="425593"/>
                </a:lnTo>
                <a:lnTo>
                  <a:pt x="413694" y="431943"/>
                </a:lnTo>
                <a:lnTo>
                  <a:pt x="432129" y="431943"/>
                </a:lnTo>
                <a:lnTo>
                  <a:pt x="425777" y="425593"/>
                </a:lnTo>
                <a:close/>
              </a:path>
              <a:path w="2286000" h="2285365">
                <a:moveTo>
                  <a:pt x="432129" y="431943"/>
                </a:moveTo>
                <a:lnTo>
                  <a:pt x="413694" y="431943"/>
                </a:lnTo>
                <a:lnTo>
                  <a:pt x="420041" y="438293"/>
                </a:lnTo>
                <a:lnTo>
                  <a:pt x="438482" y="438293"/>
                </a:lnTo>
                <a:lnTo>
                  <a:pt x="432129" y="431943"/>
                </a:lnTo>
                <a:close/>
              </a:path>
              <a:path w="2286000" h="2285365">
                <a:moveTo>
                  <a:pt x="438482" y="438293"/>
                </a:moveTo>
                <a:lnTo>
                  <a:pt x="420041" y="438293"/>
                </a:lnTo>
                <a:lnTo>
                  <a:pt x="426388" y="444643"/>
                </a:lnTo>
                <a:lnTo>
                  <a:pt x="444835" y="444643"/>
                </a:lnTo>
                <a:lnTo>
                  <a:pt x="438482" y="438293"/>
                </a:lnTo>
                <a:close/>
              </a:path>
              <a:path w="2286000" h="2285365">
                <a:moveTo>
                  <a:pt x="444835" y="444643"/>
                </a:moveTo>
                <a:lnTo>
                  <a:pt x="426388" y="444643"/>
                </a:lnTo>
                <a:lnTo>
                  <a:pt x="432735" y="450993"/>
                </a:lnTo>
                <a:lnTo>
                  <a:pt x="451188" y="450993"/>
                </a:lnTo>
                <a:lnTo>
                  <a:pt x="444835" y="444643"/>
                </a:lnTo>
                <a:close/>
              </a:path>
              <a:path w="2286000" h="2285365">
                <a:moveTo>
                  <a:pt x="451188" y="450993"/>
                </a:moveTo>
                <a:lnTo>
                  <a:pt x="432735" y="450993"/>
                </a:lnTo>
                <a:lnTo>
                  <a:pt x="439083" y="457343"/>
                </a:lnTo>
                <a:lnTo>
                  <a:pt x="457540" y="457343"/>
                </a:lnTo>
                <a:lnTo>
                  <a:pt x="451188" y="450993"/>
                </a:lnTo>
                <a:close/>
              </a:path>
              <a:path w="2286000" h="2285365">
                <a:moveTo>
                  <a:pt x="457540" y="457343"/>
                </a:moveTo>
                <a:lnTo>
                  <a:pt x="439083" y="457343"/>
                </a:lnTo>
                <a:lnTo>
                  <a:pt x="445430" y="463693"/>
                </a:lnTo>
                <a:lnTo>
                  <a:pt x="463893" y="463693"/>
                </a:lnTo>
                <a:lnTo>
                  <a:pt x="457540" y="457343"/>
                </a:lnTo>
                <a:close/>
              </a:path>
              <a:path w="2286000" h="2285365">
                <a:moveTo>
                  <a:pt x="463893" y="463693"/>
                </a:moveTo>
                <a:lnTo>
                  <a:pt x="445430" y="463693"/>
                </a:lnTo>
                <a:lnTo>
                  <a:pt x="451777" y="470043"/>
                </a:lnTo>
                <a:lnTo>
                  <a:pt x="470246" y="470043"/>
                </a:lnTo>
                <a:lnTo>
                  <a:pt x="463893" y="463693"/>
                </a:lnTo>
                <a:close/>
              </a:path>
              <a:path w="2286000" h="2285365">
                <a:moveTo>
                  <a:pt x="470246" y="470043"/>
                </a:moveTo>
                <a:lnTo>
                  <a:pt x="451777" y="470043"/>
                </a:lnTo>
                <a:lnTo>
                  <a:pt x="458124" y="476393"/>
                </a:lnTo>
                <a:lnTo>
                  <a:pt x="476599" y="476393"/>
                </a:lnTo>
                <a:lnTo>
                  <a:pt x="470246" y="470043"/>
                </a:lnTo>
                <a:close/>
              </a:path>
              <a:path w="2286000" h="2285365">
                <a:moveTo>
                  <a:pt x="476599" y="476393"/>
                </a:moveTo>
                <a:lnTo>
                  <a:pt x="458124" y="476393"/>
                </a:lnTo>
                <a:lnTo>
                  <a:pt x="464472" y="482743"/>
                </a:lnTo>
                <a:lnTo>
                  <a:pt x="482951" y="482743"/>
                </a:lnTo>
                <a:lnTo>
                  <a:pt x="476599" y="476393"/>
                </a:lnTo>
                <a:close/>
              </a:path>
              <a:path w="2286000" h="2285365">
                <a:moveTo>
                  <a:pt x="482951" y="482743"/>
                </a:moveTo>
                <a:lnTo>
                  <a:pt x="464472" y="482743"/>
                </a:lnTo>
                <a:lnTo>
                  <a:pt x="470819" y="489093"/>
                </a:lnTo>
                <a:lnTo>
                  <a:pt x="489304" y="489093"/>
                </a:lnTo>
                <a:lnTo>
                  <a:pt x="482951" y="482743"/>
                </a:lnTo>
                <a:close/>
              </a:path>
              <a:path w="2286000" h="2285365">
                <a:moveTo>
                  <a:pt x="489304" y="489093"/>
                </a:moveTo>
                <a:lnTo>
                  <a:pt x="470819" y="489093"/>
                </a:lnTo>
                <a:lnTo>
                  <a:pt x="477166" y="495443"/>
                </a:lnTo>
                <a:lnTo>
                  <a:pt x="495657" y="495443"/>
                </a:lnTo>
                <a:lnTo>
                  <a:pt x="489304" y="489093"/>
                </a:lnTo>
                <a:close/>
              </a:path>
              <a:path w="2286000" h="2285365">
                <a:moveTo>
                  <a:pt x="495657" y="495443"/>
                </a:moveTo>
                <a:lnTo>
                  <a:pt x="477166" y="495443"/>
                </a:lnTo>
                <a:lnTo>
                  <a:pt x="483513" y="501793"/>
                </a:lnTo>
                <a:lnTo>
                  <a:pt x="502010" y="501793"/>
                </a:lnTo>
                <a:lnTo>
                  <a:pt x="495657" y="495443"/>
                </a:lnTo>
                <a:close/>
              </a:path>
              <a:path w="2286000" h="2285365">
                <a:moveTo>
                  <a:pt x="502010" y="501793"/>
                </a:moveTo>
                <a:lnTo>
                  <a:pt x="483513" y="501793"/>
                </a:lnTo>
                <a:lnTo>
                  <a:pt x="489861" y="508143"/>
                </a:lnTo>
                <a:lnTo>
                  <a:pt x="508362" y="508143"/>
                </a:lnTo>
                <a:lnTo>
                  <a:pt x="502010" y="501793"/>
                </a:lnTo>
                <a:close/>
              </a:path>
              <a:path w="2286000" h="2285365">
                <a:moveTo>
                  <a:pt x="508362" y="508143"/>
                </a:moveTo>
                <a:lnTo>
                  <a:pt x="489861" y="508143"/>
                </a:lnTo>
                <a:lnTo>
                  <a:pt x="496208" y="514493"/>
                </a:lnTo>
                <a:lnTo>
                  <a:pt x="514715" y="514493"/>
                </a:lnTo>
                <a:lnTo>
                  <a:pt x="508362" y="508143"/>
                </a:lnTo>
                <a:close/>
              </a:path>
              <a:path w="2286000" h="2285365">
                <a:moveTo>
                  <a:pt x="514715" y="514493"/>
                </a:moveTo>
                <a:lnTo>
                  <a:pt x="496208" y="514493"/>
                </a:lnTo>
                <a:lnTo>
                  <a:pt x="502555" y="520843"/>
                </a:lnTo>
                <a:lnTo>
                  <a:pt x="521068" y="520843"/>
                </a:lnTo>
                <a:lnTo>
                  <a:pt x="514715" y="514493"/>
                </a:lnTo>
                <a:close/>
              </a:path>
              <a:path w="2286000" h="2285365">
                <a:moveTo>
                  <a:pt x="521068" y="520843"/>
                </a:moveTo>
                <a:lnTo>
                  <a:pt x="502555" y="520843"/>
                </a:lnTo>
                <a:lnTo>
                  <a:pt x="508903" y="527193"/>
                </a:lnTo>
                <a:lnTo>
                  <a:pt x="527420" y="527193"/>
                </a:lnTo>
                <a:lnTo>
                  <a:pt x="521068" y="520843"/>
                </a:lnTo>
                <a:close/>
              </a:path>
              <a:path w="2286000" h="2285365">
                <a:moveTo>
                  <a:pt x="527420" y="527193"/>
                </a:moveTo>
                <a:lnTo>
                  <a:pt x="508903" y="527193"/>
                </a:lnTo>
                <a:lnTo>
                  <a:pt x="515250" y="533543"/>
                </a:lnTo>
                <a:lnTo>
                  <a:pt x="533773" y="533543"/>
                </a:lnTo>
                <a:lnTo>
                  <a:pt x="527420" y="527193"/>
                </a:lnTo>
                <a:close/>
              </a:path>
              <a:path w="2286000" h="2285365">
                <a:moveTo>
                  <a:pt x="533773" y="533543"/>
                </a:moveTo>
                <a:lnTo>
                  <a:pt x="515250" y="533543"/>
                </a:lnTo>
                <a:lnTo>
                  <a:pt x="521597" y="539893"/>
                </a:lnTo>
                <a:lnTo>
                  <a:pt x="540126" y="539893"/>
                </a:lnTo>
                <a:lnTo>
                  <a:pt x="533773" y="533543"/>
                </a:lnTo>
                <a:close/>
              </a:path>
              <a:path w="2286000" h="2285365">
                <a:moveTo>
                  <a:pt x="540126" y="539893"/>
                </a:moveTo>
                <a:lnTo>
                  <a:pt x="521597" y="539893"/>
                </a:lnTo>
                <a:lnTo>
                  <a:pt x="527944" y="546243"/>
                </a:lnTo>
                <a:lnTo>
                  <a:pt x="546479" y="546243"/>
                </a:lnTo>
                <a:lnTo>
                  <a:pt x="540126" y="539893"/>
                </a:lnTo>
                <a:close/>
              </a:path>
              <a:path w="2286000" h="2285365">
                <a:moveTo>
                  <a:pt x="546479" y="546243"/>
                </a:moveTo>
                <a:lnTo>
                  <a:pt x="527944" y="546243"/>
                </a:lnTo>
                <a:lnTo>
                  <a:pt x="534292" y="552593"/>
                </a:lnTo>
                <a:lnTo>
                  <a:pt x="552831" y="552593"/>
                </a:lnTo>
                <a:lnTo>
                  <a:pt x="546479" y="546243"/>
                </a:lnTo>
                <a:close/>
              </a:path>
              <a:path w="2286000" h="2285365">
                <a:moveTo>
                  <a:pt x="552831" y="552593"/>
                </a:moveTo>
                <a:lnTo>
                  <a:pt x="534292" y="552593"/>
                </a:lnTo>
                <a:lnTo>
                  <a:pt x="546986" y="565293"/>
                </a:lnTo>
                <a:lnTo>
                  <a:pt x="565537" y="565293"/>
                </a:lnTo>
                <a:lnTo>
                  <a:pt x="552831" y="552593"/>
                </a:lnTo>
                <a:close/>
              </a:path>
              <a:path w="2286000" h="2285365">
                <a:moveTo>
                  <a:pt x="565537" y="565293"/>
                </a:moveTo>
                <a:lnTo>
                  <a:pt x="546986" y="565293"/>
                </a:lnTo>
                <a:lnTo>
                  <a:pt x="553333" y="571643"/>
                </a:lnTo>
                <a:lnTo>
                  <a:pt x="571890" y="571643"/>
                </a:lnTo>
                <a:lnTo>
                  <a:pt x="565537" y="565293"/>
                </a:lnTo>
                <a:close/>
              </a:path>
              <a:path w="2286000" h="2285365">
                <a:moveTo>
                  <a:pt x="571890" y="571643"/>
                </a:moveTo>
                <a:lnTo>
                  <a:pt x="553333" y="571643"/>
                </a:lnTo>
                <a:lnTo>
                  <a:pt x="559681" y="577993"/>
                </a:lnTo>
                <a:lnTo>
                  <a:pt x="578242" y="577993"/>
                </a:lnTo>
                <a:lnTo>
                  <a:pt x="571890" y="571643"/>
                </a:lnTo>
                <a:close/>
              </a:path>
              <a:path w="2286000" h="2285365">
                <a:moveTo>
                  <a:pt x="578242" y="577993"/>
                </a:moveTo>
                <a:lnTo>
                  <a:pt x="559681" y="577993"/>
                </a:lnTo>
                <a:lnTo>
                  <a:pt x="566028" y="584343"/>
                </a:lnTo>
                <a:lnTo>
                  <a:pt x="584595" y="584343"/>
                </a:lnTo>
                <a:lnTo>
                  <a:pt x="578242" y="577993"/>
                </a:lnTo>
                <a:close/>
              </a:path>
              <a:path w="2286000" h="2285365">
                <a:moveTo>
                  <a:pt x="584595" y="584343"/>
                </a:moveTo>
                <a:lnTo>
                  <a:pt x="566028" y="584343"/>
                </a:lnTo>
                <a:lnTo>
                  <a:pt x="572375" y="590693"/>
                </a:lnTo>
                <a:lnTo>
                  <a:pt x="590948" y="590693"/>
                </a:lnTo>
                <a:lnTo>
                  <a:pt x="584595" y="584343"/>
                </a:lnTo>
                <a:close/>
              </a:path>
              <a:path w="2286000" h="2285365">
                <a:moveTo>
                  <a:pt x="590948" y="590693"/>
                </a:moveTo>
                <a:lnTo>
                  <a:pt x="572375" y="590693"/>
                </a:lnTo>
                <a:lnTo>
                  <a:pt x="578722" y="597043"/>
                </a:lnTo>
                <a:lnTo>
                  <a:pt x="597301" y="597043"/>
                </a:lnTo>
                <a:lnTo>
                  <a:pt x="590948" y="590693"/>
                </a:lnTo>
                <a:close/>
              </a:path>
              <a:path w="2286000" h="2285365">
                <a:moveTo>
                  <a:pt x="597301" y="597043"/>
                </a:moveTo>
                <a:lnTo>
                  <a:pt x="578722" y="597043"/>
                </a:lnTo>
                <a:lnTo>
                  <a:pt x="585070" y="603393"/>
                </a:lnTo>
                <a:lnTo>
                  <a:pt x="603653" y="603393"/>
                </a:lnTo>
                <a:lnTo>
                  <a:pt x="597301" y="597043"/>
                </a:lnTo>
                <a:close/>
              </a:path>
              <a:path w="2286000" h="2285365">
                <a:moveTo>
                  <a:pt x="603653" y="603393"/>
                </a:moveTo>
                <a:lnTo>
                  <a:pt x="585070" y="603393"/>
                </a:lnTo>
                <a:lnTo>
                  <a:pt x="591417" y="609743"/>
                </a:lnTo>
                <a:lnTo>
                  <a:pt x="610006" y="609743"/>
                </a:lnTo>
                <a:lnTo>
                  <a:pt x="603653" y="603393"/>
                </a:lnTo>
                <a:close/>
              </a:path>
              <a:path w="2286000" h="2285365">
                <a:moveTo>
                  <a:pt x="610006" y="609743"/>
                </a:moveTo>
                <a:lnTo>
                  <a:pt x="591417" y="609743"/>
                </a:lnTo>
                <a:lnTo>
                  <a:pt x="597764" y="616093"/>
                </a:lnTo>
                <a:lnTo>
                  <a:pt x="616359" y="616093"/>
                </a:lnTo>
                <a:lnTo>
                  <a:pt x="610006" y="609743"/>
                </a:lnTo>
                <a:close/>
              </a:path>
              <a:path w="2286000" h="2285365">
                <a:moveTo>
                  <a:pt x="616359" y="616093"/>
                </a:moveTo>
                <a:lnTo>
                  <a:pt x="597764" y="616093"/>
                </a:lnTo>
                <a:lnTo>
                  <a:pt x="604111" y="622443"/>
                </a:lnTo>
                <a:lnTo>
                  <a:pt x="622712" y="622443"/>
                </a:lnTo>
                <a:lnTo>
                  <a:pt x="616359" y="616093"/>
                </a:lnTo>
                <a:close/>
              </a:path>
              <a:path w="2286000" h="2285365">
                <a:moveTo>
                  <a:pt x="622712" y="622443"/>
                </a:moveTo>
                <a:lnTo>
                  <a:pt x="604111" y="622443"/>
                </a:lnTo>
                <a:lnTo>
                  <a:pt x="610459" y="628793"/>
                </a:lnTo>
                <a:lnTo>
                  <a:pt x="629064" y="628793"/>
                </a:lnTo>
                <a:lnTo>
                  <a:pt x="622712" y="622443"/>
                </a:lnTo>
                <a:close/>
              </a:path>
              <a:path w="2286000" h="2285365">
                <a:moveTo>
                  <a:pt x="629064" y="628793"/>
                </a:moveTo>
                <a:lnTo>
                  <a:pt x="610459" y="628793"/>
                </a:lnTo>
                <a:lnTo>
                  <a:pt x="616806" y="635143"/>
                </a:lnTo>
                <a:lnTo>
                  <a:pt x="635417" y="635143"/>
                </a:lnTo>
                <a:lnTo>
                  <a:pt x="629064" y="628793"/>
                </a:lnTo>
                <a:close/>
              </a:path>
              <a:path w="2286000" h="2285365">
                <a:moveTo>
                  <a:pt x="635417" y="635143"/>
                </a:moveTo>
                <a:lnTo>
                  <a:pt x="616806" y="635143"/>
                </a:lnTo>
                <a:lnTo>
                  <a:pt x="623153" y="641493"/>
                </a:lnTo>
                <a:lnTo>
                  <a:pt x="641770" y="641493"/>
                </a:lnTo>
                <a:lnTo>
                  <a:pt x="635417" y="635143"/>
                </a:lnTo>
                <a:close/>
              </a:path>
              <a:path w="2286000" h="2285365">
                <a:moveTo>
                  <a:pt x="641770" y="641493"/>
                </a:moveTo>
                <a:lnTo>
                  <a:pt x="623153" y="641493"/>
                </a:lnTo>
                <a:lnTo>
                  <a:pt x="629501" y="647843"/>
                </a:lnTo>
                <a:lnTo>
                  <a:pt x="648122" y="647843"/>
                </a:lnTo>
                <a:lnTo>
                  <a:pt x="641770" y="641493"/>
                </a:lnTo>
                <a:close/>
              </a:path>
              <a:path w="2286000" h="2285365">
                <a:moveTo>
                  <a:pt x="648122" y="647843"/>
                </a:moveTo>
                <a:lnTo>
                  <a:pt x="629501" y="647843"/>
                </a:lnTo>
                <a:lnTo>
                  <a:pt x="635848" y="654193"/>
                </a:lnTo>
                <a:lnTo>
                  <a:pt x="654475" y="654193"/>
                </a:lnTo>
                <a:lnTo>
                  <a:pt x="648122" y="647843"/>
                </a:lnTo>
                <a:close/>
              </a:path>
              <a:path w="2286000" h="2285365">
                <a:moveTo>
                  <a:pt x="654475" y="654193"/>
                </a:moveTo>
                <a:lnTo>
                  <a:pt x="635848" y="654193"/>
                </a:lnTo>
                <a:lnTo>
                  <a:pt x="642195" y="660543"/>
                </a:lnTo>
                <a:lnTo>
                  <a:pt x="660828" y="660543"/>
                </a:lnTo>
                <a:lnTo>
                  <a:pt x="654475" y="654193"/>
                </a:lnTo>
                <a:close/>
              </a:path>
              <a:path w="2286000" h="2285365">
                <a:moveTo>
                  <a:pt x="660828" y="660543"/>
                </a:moveTo>
                <a:lnTo>
                  <a:pt x="642195" y="660543"/>
                </a:lnTo>
                <a:lnTo>
                  <a:pt x="679009" y="697373"/>
                </a:lnTo>
                <a:lnTo>
                  <a:pt x="697674" y="697373"/>
                </a:lnTo>
                <a:lnTo>
                  <a:pt x="660828" y="660543"/>
                </a:lnTo>
                <a:close/>
              </a:path>
              <a:path w="2286000" h="2285365">
                <a:moveTo>
                  <a:pt x="697674" y="697373"/>
                </a:moveTo>
                <a:lnTo>
                  <a:pt x="679009" y="697373"/>
                </a:lnTo>
                <a:lnTo>
                  <a:pt x="710746" y="729123"/>
                </a:lnTo>
                <a:lnTo>
                  <a:pt x="729437" y="729123"/>
                </a:lnTo>
                <a:lnTo>
                  <a:pt x="697674" y="697373"/>
                </a:lnTo>
                <a:close/>
              </a:path>
              <a:path w="2286000" h="2285365">
                <a:moveTo>
                  <a:pt x="729437" y="729123"/>
                </a:moveTo>
                <a:lnTo>
                  <a:pt x="710746" y="729123"/>
                </a:lnTo>
                <a:lnTo>
                  <a:pt x="736135" y="754523"/>
                </a:lnTo>
                <a:lnTo>
                  <a:pt x="754848" y="754523"/>
                </a:lnTo>
                <a:lnTo>
                  <a:pt x="729437" y="729123"/>
                </a:lnTo>
                <a:close/>
              </a:path>
              <a:path w="2286000" h="2285365">
                <a:moveTo>
                  <a:pt x="754848" y="754523"/>
                </a:moveTo>
                <a:lnTo>
                  <a:pt x="736135" y="754523"/>
                </a:lnTo>
                <a:lnTo>
                  <a:pt x="755176" y="773573"/>
                </a:lnTo>
                <a:lnTo>
                  <a:pt x="773907" y="773573"/>
                </a:lnTo>
                <a:lnTo>
                  <a:pt x="754848" y="754523"/>
                </a:lnTo>
                <a:close/>
              </a:path>
              <a:path w="2286000" h="2285365">
                <a:moveTo>
                  <a:pt x="773907" y="773573"/>
                </a:moveTo>
                <a:lnTo>
                  <a:pt x="755176" y="773573"/>
                </a:lnTo>
                <a:lnTo>
                  <a:pt x="767871" y="786273"/>
                </a:lnTo>
                <a:lnTo>
                  <a:pt x="786612" y="786273"/>
                </a:lnTo>
                <a:lnTo>
                  <a:pt x="773907" y="773573"/>
                </a:lnTo>
                <a:close/>
              </a:path>
              <a:path w="2286000" h="2285365">
                <a:moveTo>
                  <a:pt x="786612" y="786273"/>
                </a:moveTo>
                <a:lnTo>
                  <a:pt x="767871" y="786273"/>
                </a:lnTo>
                <a:lnTo>
                  <a:pt x="780565" y="798973"/>
                </a:lnTo>
                <a:lnTo>
                  <a:pt x="799318" y="798973"/>
                </a:lnTo>
                <a:lnTo>
                  <a:pt x="786612" y="786273"/>
                </a:lnTo>
                <a:close/>
              </a:path>
              <a:path w="2286000" h="2285365">
                <a:moveTo>
                  <a:pt x="799318" y="798973"/>
                </a:moveTo>
                <a:lnTo>
                  <a:pt x="780565" y="798973"/>
                </a:lnTo>
                <a:lnTo>
                  <a:pt x="786913" y="805323"/>
                </a:lnTo>
                <a:lnTo>
                  <a:pt x="805670" y="805323"/>
                </a:lnTo>
                <a:lnTo>
                  <a:pt x="799318" y="798973"/>
                </a:lnTo>
                <a:close/>
              </a:path>
              <a:path w="2286000" h="2285365">
                <a:moveTo>
                  <a:pt x="805670" y="805323"/>
                </a:moveTo>
                <a:lnTo>
                  <a:pt x="786913" y="805323"/>
                </a:lnTo>
                <a:lnTo>
                  <a:pt x="793260" y="811673"/>
                </a:lnTo>
                <a:lnTo>
                  <a:pt x="812023" y="811673"/>
                </a:lnTo>
                <a:lnTo>
                  <a:pt x="805670" y="805323"/>
                </a:lnTo>
                <a:close/>
              </a:path>
              <a:path w="2286000" h="2285365">
                <a:moveTo>
                  <a:pt x="812023" y="811673"/>
                </a:moveTo>
                <a:lnTo>
                  <a:pt x="793260" y="811673"/>
                </a:lnTo>
                <a:lnTo>
                  <a:pt x="795799" y="814213"/>
                </a:lnTo>
                <a:lnTo>
                  <a:pt x="814564" y="814213"/>
                </a:lnTo>
                <a:lnTo>
                  <a:pt x="812023" y="811673"/>
                </a:lnTo>
                <a:close/>
              </a:path>
              <a:path w="2286000" h="2285365">
                <a:moveTo>
                  <a:pt x="814564" y="814213"/>
                </a:moveTo>
                <a:lnTo>
                  <a:pt x="795799" y="814213"/>
                </a:lnTo>
                <a:lnTo>
                  <a:pt x="799607" y="818023"/>
                </a:lnTo>
                <a:lnTo>
                  <a:pt x="818376" y="818023"/>
                </a:lnTo>
                <a:lnTo>
                  <a:pt x="814564" y="814213"/>
                </a:lnTo>
                <a:close/>
              </a:path>
              <a:path w="2286000" h="2285365">
                <a:moveTo>
                  <a:pt x="818376" y="818023"/>
                </a:moveTo>
                <a:lnTo>
                  <a:pt x="799607" y="818023"/>
                </a:lnTo>
                <a:lnTo>
                  <a:pt x="802146" y="820563"/>
                </a:lnTo>
                <a:lnTo>
                  <a:pt x="820917" y="820563"/>
                </a:lnTo>
                <a:lnTo>
                  <a:pt x="818376" y="818023"/>
                </a:lnTo>
                <a:close/>
              </a:path>
              <a:path w="2286000" h="2285365">
                <a:moveTo>
                  <a:pt x="820917" y="820563"/>
                </a:moveTo>
                <a:lnTo>
                  <a:pt x="802146" y="820563"/>
                </a:lnTo>
                <a:lnTo>
                  <a:pt x="805955" y="824373"/>
                </a:lnTo>
                <a:lnTo>
                  <a:pt x="824729" y="824373"/>
                </a:lnTo>
                <a:lnTo>
                  <a:pt x="820917" y="820563"/>
                </a:lnTo>
                <a:close/>
              </a:path>
              <a:path w="2286000" h="2285365">
                <a:moveTo>
                  <a:pt x="824729" y="824373"/>
                </a:moveTo>
                <a:lnTo>
                  <a:pt x="805955" y="824373"/>
                </a:lnTo>
                <a:lnTo>
                  <a:pt x="812302" y="830723"/>
                </a:lnTo>
                <a:lnTo>
                  <a:pt x="831081" y="830723"/>
                </a:lnTo>
                <a:lnTo>
                  <a:pt x="824729" y="824373"/>
                </a:lnTo>
                <a:close/>
              </a:path>
              <a:path w="2286000" h="2285365">
                <a:moveTo>
                  <a:pt x="831081" y="830723"/>
                </a:moveTo>
                <a:lnTo>
                  <a:pt x="812302" y="830723"/>
                </a:lnTo>
                <a:lnTo>
                  <a:pt x="814841" y="833263"/>
                </a:lnTo>
                <a:lnTo>
                  <a:pt x="833622" y="833263"/>
                </a:lnTo>
                <a:lnTo>
                  <a:pt x="831081" y="830723"/>
                </a:lnTo>
                <a:close/>
              </a:path>
              <a:path w="2286000" h="2285365">
                <a:moveTo>
                  <a:pt x="833622" y="833263"/>
                </a:moveTo>
                <a:lnTo>
                  <a:pt x="814841" y="833263"/>
                </a:lnTo>
                <a:lnTo>
                  <a:pt x="818649" y="837073"/>
                </a:lnTo>
                <a:lnTo>
                  <a:pt x="837434" y="837073"/>
                </a:lnTo>
                <a:lnTo>
                  <a:pt x="833622" y="833263"/>
                </a:lnTo>
                <a:close/>
              </a:path>
              <a:path w="2286000" h="2285365">
                <a:moveTo>
                  <a:pt x="837434" y="837073"/>
                </a:moveTo>
                <a:lnTo>
                  <a:pt x="818649" y="837073"/>
                </a:lnTo>
                <a:lnTo>
                  <a:pt x="831344" y="849773"/>
                </a:lnTo>
                <a:lnTo>
                  <a:pt x="850139" y="849773"/>
                </a:lnTo>
                <a:lnTo>
                  <a:pt x="837434" y="837073"/>
                </a:lnTo>
                <a:close/>
              </a:path>
              <a:path w="2286000" h="2285365">
                <a:moveTo>
                  <a:pt x="850139" y="849773"/>
                </a:moveTo>
                <a:lnTo>
                  <a:pt x="831344" y="849773"/>
                </a:lnTo>
                <a:lnTo>
                  <a:pt x="833882" y="852313"/>
                </a:lnTo>
                <a:lnTo>
                  <a:pt x="852681" y="852313"/>
                </a:lnTo>
                <a:lnTo>
                  <a:pt x="850139" y="849773"/>
                </a:lnTo>
                <a:close/>
              </a:path>
              <a:path w="2286000" h="2285365">
                <a:moveTo>
                  <a:pt x="852681" y="852313"/>
                </a:moveTo>
                <a:lnTo>
                  <a:pt x="833882" y="852313"/>
                </a:lnTo>
                <a:lnTo>
                  <a:pt x="840230" y="858663"/>
                </a:lnTo>
                <a:lnTo>
                  <a:pt x="859033" y="858663"/>
                </a:lnTo>
                <a:lnTo>
                  <a:pt x="852681" y="852313"/>
                </a:lnTo>
                <a:close/>
              </a:path>
              <a:path w="2286000" h="2285365">
                <a:moveTo>
                  <a:pt x="859033" y="858663"/>
                </a:moveTo>
                <a:lnTo>
                  <a:pt x="840230" y="858663"/>
                </a:lnTo>
                <a:lnTo>
                  <a:pt x="844038" y="862473"/>
                </a:lnTo>
                <a:lnTo>
                  <a:pt x="862845" y="862473"/>
                </a:lnTo>
                <a:lnTo>
                  <a:pt x="859033" y="858663"/>
                </a:lnTo>
                <a:close/>
              </a:path>
              <a:path w="2286000" h="2285365">
                <a:moveTo>
                  <a:pt x="862845" y="862473"/>
                </a:moveTo>
                <a:lnTo>
                  <a:pt x="844038" y="862473"/>
                </a:lnTo>
                <a:lnTo>
                  <a:pt x="850385" y="868823"/>
                </a:lnTo>
                <a:lnTo>
                  <a:pt x="869198" y="868823"/>
                </a:lnTo>
                <a:lnTo>
                  <a:pt x="862845" y="862473"/>
                </a:lnTo>
                <a:close/>
              </a:path>
              <a:path w="2286000" h="2285365">
                <a:moveTo>
                  <a:pt x="869198" y="868823"/>
                </a:moveTo>
                <a:lnTo>
                  <a:pt x="850385" y="868823"/>
                </a:lnTo>
                <a:lnTo>
                  <a:pt x="856733" y="875173"/>
                </a:lnTo>
                <a:lnTo>
                  <a:pt x="875550" y="875173"/>
                </a:lnTo>
                <a:lnTo>
                  <a:pt x="869198" y="868823"/>
                </a:lnTo>
                <a:close/>
              </a:path>
              <a:path w="2286000" h="2285365">
                <a:moveTo>
                  <a:pt x="875550" y="875173"/>
                </a:moveTo>
                <a:lnTo>
                  <a:pt x="856733" y="875173"/>
                </a:lnTo>
                <a:lnTo>
                  <a:pt x="863080" y="881523"/>
                </a:lnTo>
                <a:lnTo>
                  <a:pt x="881903" y="881523"/>
                </a:lnTo>
                <a:lnTo>
                  <a:pt x="875550" y="875173"/>
                </a:lnTo>
                <a:close/>
              </a:path>
              <a:path w="2286000" h="2285365">
                <a:moveTo>
                  <a:pt x="881903" y="881523"/>
                </a:moveTo>
                <a:lnTo>
                  <a:pt x="863080" y="881523"/>
                </a:lnTo>
                <a:lnTo>
                  <a:pt x="865619" y="884063"/>
                </a:lnTo>
                <a:lnTo>
                  <a:pt x="884444" y="884063"/>
                </a:lnTo>
                <a:lnTo>
                  <a:pt x="881903" y="881523"/>
                </a:lnTo>
                <a:close/>
              </a:path>
              <a:path w="2286000" h="2285365">
                <a:moveTo>
                  <a:pt x="884444" y="884063"/>
                </a:moveTo>
                <a:lnTo>
                  <a:pt x="865619" y="884063"/>
                </a:lnTo>
                <a:lnTo>
                  <a:pt x="869427" y="887873"/>
                </a:lnTo>
                <a:lnTo>
                  <a:pt x="888256" y="887873"/>
                </a:lnTo>
                <a:lnTo>
                  <a:pt x="884444" y="884063"/>
                </a:lnTo>
                <a:close/>
              </a:path>
              <a:path w="2286000" h="2285365">
                <a:moveTo>
                  <a:pt x="888256" y="887873"/>
                </a:moveTo>
                <a:lnTo>
                  <a:pt x="869427" y="887873"/>
                </a:lnTo>
                <a:lnTo>
                  <a:pt x="875774" y="894223"/>
                </a:lnTo>
                <a:lnTo>
                  <a:pt x="894609" y="894223"/>
                </a:lnTo>
                <a:lnTo>
                  <a:pt x="888256" y="887873"/>
                </a:lnTo>
                <a:close/>
              </a:path>
              <a:path w="2286000" h="2285365">
                <a:moveTo>
                  <a:pt x="894609" y="894223"/>
                </a:moveTo>
                <a:lnTo>
                  <a:pt x="875774" y="894223"/>
                </a:lnTo>
                <a:lnTo>
                  <a:pt x="882122" y="900573"/>
                </a:lnTo>
                <a:lnTo>
                  <a:pt x="900961" y="900573"/>
                </a:lnTo>
                <a:lnTo>
                  <a:pt x="894609" y="894223"/>
                </a:lnTo>
                <a:close/>
              </a:path>
              <a:path w="2286000" h="2285365">
                <a:moveTo>
                  <a:pt x="900961" y="900573"/>
                </a:moveTo>
                <a:lnTo>
                  <a:pt x="882122" y="900573"/>
                </a:lnTo>
                <a:lnTo>
                  <a:pt x="888469" y="906923"/>
                </a:lnTo>
                <a:lnTo>
                  <a:pt x="907314" y="906923"/>
                </a:lnTo>
                <a:lnTo>
                  <a:pt x="900961" y="900573"/>
                </a:lnTo>
                <a:close/>
              </a:path>
              <a:path w="2286000" h="2285365">
                <a:moveTo>
                  <a:pt x="907314" y="906923"/>
                </a:moveTo>
                <a:lnTo>
                  <a:pt x="888469" y="906923"/>
                </a:lnTo>
                <a:lnTo>
                  <a:pt x="891008" y="909463"/>
                </a:lnTo>
                <a:lnTo>
                  <a:pt x="909855" y="909463"/>
                </a:lnTo>
                <a:lnTo>
                  <a:pt x="907314" y="906923"/>
                </a:lnTo>
                <a:close/>
              </a:path>
              <a:path w="2286000" h="2285365">
                <a:moveTo>
                  <a:pt x="909855" y="909463"/>
                </a:moveTo>
                <a:lnTo>
                  <a:pt x="891008" y="909463"/>
                </a:lnTo>
                <a:lnTo>
                  <a:pt x="897355" y="915813"/>
                </a:lnTo>
                <a:lnTo>
                  <a:pt x="916208" y="915813"/>
                </a:lnTo>
                <a:lnTo>
                  <a:pt x="909855" y="909463"/>
                </a:lnTo>
                <a:close/>
              </a:path>
              <a:path w="2286000" h="2285365">
                <a:moveTo>
                  <a:pt x="916208" y="915813"/>
                </a:moveTo>
                <a:lnTo>
                  <a:pt x="897355" y="915813"/>
                </a:lnTo>
                <a:lnTo>
                  <a:pt x="901163" y="919623"/>
                </a:lnTo>
                <a:lnTo>
                  <a:pt x="920020" y="919623"/>
                </a:lnTo>
                <a:lnTo>
                  <a:pt x="916208" y="915813"/>
                </a:lnTo>
                <a:close/>
              </a:path>
              <a:path w="2286000" h="2285365">
                <a:moveTo>
                  <a:pt x="920020" y="919623"/>
                </a:moveTo>
                <a:lnTo>
                  <a:pt x="901163" y="919623"/>
                </a:lnTo>
                <a:lnTo>
                  <a:pt x="907511" y="925973"/>
                </a:lnTo>
                <a:lnTo>
                  <a:pt x="926372" y="925973"/>
                </a:lnTo>
                <a:lnTo>
                  <a:pt x="920020" y="919623"/>
                </a:lnTo>
                <a:close/>
              </a:path>
              <a:path w="2286000" h="2285365">
                <a:moveTo>
                  <a:pt x="926372" y="925973"/>
                </a:moveTo>
                <a:lnTo>
                  <a:pt x="907511" y="925973"/>
                </a:lnTo>
                <a:lnTo>
                  <a:pt x="913858" y="932323"/>
                </a:lnTo>
                <a:lnTo>
                  <a:pt x="932725" y="932323"/>
                </a:lnTo>
                <a:lnTo>
                  <a:pt x="926372" y="925973"/>
                </a:lnTo>
                <a:close/>
              </a:path>
              <a:path w="2286000" h="2285365">
                <a:moveTo>
                  <a:pt x="932725" y="932323"/>
                </a:moveTo>
                <a:lnTo>
                  <a:pt x="913858" y="932323"/>
                </a:lnTo>
                <a:lnTo>
                  <a:pt x="916397" y="934863"/>
                </a:lnTo>
                <a:lnTo>
                  <a:pt x="935266" y="934863"/>
                </a:lnTo>
                <a:lnTo>
                  <a:pt x="932725" y="932323"/>
                </a:lnTo>
                <a:close/>
              </a:path>
              <a:path w="2286000" h="2285365">
                <a:moveTo>
                  <a:pt x="935266" y="934863"/>
                </a:moveTo>
                <a:lnTo>
                  <a:pt x="916397" y="934863"/>
                </a:lnTo>
                <a:lnTo>
                  <a:pt x="920205" y="938673"/>
                </a:lnTo>
                <a:lnTo>
                  <a:pt x="939078" y="938673"/>
                </a:lnTo>
                <a:lnTo>
                  <a:pt x="935266" y="934863"/>
                </a:lnTo>
                <a:close/>
              </a:path>
              <a:path w="2286000" h="2285365">
                <a:moveTo>
                  <a:pt x="939078" y="938673"/>
                </a:moveTo>
                <a:lnTo>
                  <a:pt x="920205" y="938673"/>
                </a:lnTo>
                <a:lnTo>
                  <a:pt x="922744" y="941213"/>
                </a:lnTo>
                <a:lnTo>
                  <a:pt x="941619" y="941213"/>
                </a:lnTo>
                <a:lnTo>
                  <a:pt x="939078" y="938673"/>
                </a:lnTo>
                <a:close/>
              </a:path>
              <a:path w="2286000" h="2285365">
                <a:moveTo>
                  <a:pt x="941619" y="941213"/>
                </a:moveTo>
                <a:lnTo>
                  <a:pt x="922744" y="941213"/>
                </a:lnTo>
                <a:lnTo>
                  <a:pt x="929091" y="947563"/>
                </a:lnTo>
                <a:lnTo>
                  <a:pt x="947972" y="947563"/>
                </a:lnTo>
                <a:lnTo>
                  <a:pt x="941619" y="941213"/>
                </a:lnTo>
                <a:close/>
              </a:path>
              <a:path w="2286000" h="2285365">
                <a:moveTo>
                  <a:pt x="947972" y="947563"/>
                </a:moveTo>
                <a:lnTo>
                  <a:pt x="929091" y="947563"/>
                </a:lnTo>
                <a:lnTo>
                  <a:pt x="932900" y="951373"/>
                </a:lnTo>
                <a:lnTo>
                  <a:pt x="951783" y="951373"/>
                </a:lnTo>
                <a:lnTo>
                  <a:pt x="947972" y="947563"/>
                </a:lnTo>
                <a:close/>
              </a:path>
              <a:path w="2286000" h="2285365">
                <a:moveTo>
                  <a:pt x="951783" y="951373"/>
                </a:moveTo>
                <a:lnTo>
                  <a:pt x="932900" y="951373"/>
                </a:lnTo>
                <a:lnTo>
                  <a:pt x="939247" y="957723"/>
                </a:lnTo>
                <a:lnTo>
                  <a:pt x="958136" y="957723"/>
                </a:lnTo>
                <a:lnTo>
                  <a:pt x="951783" y="951373"/>
                </a:lnTo>
                <a:close/>
              </a:path>
              <a:path w="2286000" h="2285365">
                <a:moveTo>
                  <a:pt x="958136" y="957723"/>
                </a:moveTo>
                <a:lnTo>
                  <a:pt x="939247" y="957723"/>
                </a:lnTo>
                <a:lnTo>
                  <a:pt x="951942" y="970423"/>
                </a:lnTo>
                <a:lnTo>
                  <a:pt x="970841" y="970423"/>
                </a:lnTo>
                <a:lnTo>
                  <a:pt x="958136" y="957723"/>
                </a:lnTo>
                <a:close/>
              </a:path>
              <a:path w="2286000" h="2285365">
                <a:moveTo>
                  <a:pt x="970841" y="970423"/>
                </a:moveTo>
                <a:lnTo>
                  <a:pt x="951942" y="970423"/>
                </a:lnTo>
                <a:lnTo>
                  <a:pt x="977331" y="995823"/>
                </a:lnTo>
                <a:lnTo>
                  <a:pt x="996252" y="995823"/>
                </a:lnTo>
                <a:lnTo>
                  <a:pt x="970841" y="970423"/>
                </a:lnTo>
                <a:close/>
              </a:path>
              <a:path w="2286000" h="2285365">
                <a:moveTo>
                  <a:pt x="996252" y="995823"/>
                </a:moveTo>
                <a:lnTo>
                  <a:pt x="977331" y="995823"/>
                </a:lnTo>
                <a:lnTo>
                  <a:pt x="990025" y="1008523"/>
                </a:lnTo>
                <a:lnTo>
                  <a:pt x="1008958" y="1008523"/>
                </a:lnTo>
                <a:lnTo>
                  <a:pt x="996252" y="995823"/>
                </a:lnTo>
                <a:close/>
              </a:path>
              <a:path w="2286000" h="2285365">
                <a:moveTo>
                  <a:pt x="1008958" y="1008523"/>
                </a:moveTo>
                <a:lnTo>
                  <a:pt x="990025" y="1008523"/>
                </a:lnTo>
                <a:lnTo>
                  <a:pt x="1005259" y="1023763"/>
                </a:lnTo>
                <a:lnTo>
                  <a:pt x="1024204" y="1023763"/>
                </a:lnTo>
                <a:lnTo>
                  <a:pt x="1008958" y="1008523"/>
                </a:lnTo>
                <a:close/>
              </a:path>
              <a:path w="2286000" h="2285365">
                <a:moveTo>
                  <a:pt x="1024204" y="1023763"/>
                </a:moveTo>
                <a:lnTo>
                  <a:pt x="1005259" y="1023763"/>
                </a:lnTo>
                <a:lnTo>
                  <a:pt x="1036995" y="1055513"/>
                </a:lnTo>
                <a:lnTo>
                  <a:pt x="1055968" y="1055513"/>
                </a:lnTo>
                <a:lnTo>
                  <a:pt x="1024204" y="1023763"/>
                </a:lnTo>
                <a:close/>
              </a:path>
              <a:path w="2286000" h="2285365">
                <a:moveTo>
                  <a:pt x="1055968" y="1055513"/>
                </a:moveTo>
                <a:lnTo>
                  <a:pt x="1036995" y="1055513"/>
                </a:lnTo>
                <a:lnTo>
                  <a:pt x="1047151" y="1065673"/>
                </a:lnTo>
                <a:lnTo>
                  <a:pt x="1066132" y="1065673"/>
                </a:lnTo>
                <a:lnTo>
                  <a:pt x="1055968" y="1055513"/>
                </a:lnTo>
                <a:close/>
              </a:path>
              <a:path w="2286000" h="2285365">
                <a:moveTo>
                  <a:pt x="1066132" y="1065673"/>
                </a:moveTo>
                <a:lnTo>
                  <a:pt x="1047151" y="1065673"/>
                </a:lnTo>
                <a:lnTo>
                  <a:pt x="1053498" y="1072023"/>
                </a:lnTo>
                <a:lnTo>
                  <a:pt x="1072485" y="1072023"/>
                </a:lnTo>
                <a:lnTo>
                  <a:pt x="1066132" y="1065673"/>
                </a:lnTo>
                <a:close/>
              </a:path>
              <a:path w="2286000" h="2285365">
                <a:moveTo>
                  <a:pt x="1072485" y="1072023"/>
                </a:moveTo>
                <a:lnTo>
                  <a:pt x="1053498" y="1072023"/>
                </a:lnTo>
                <a:lnTo>
                  <a:pt x="1075079" y="1093613"/>
                </a:lnTo>
                <a:lnTo>
                  <a:pt x="1094085" y="1093613"/>
                </a:lnTo>
                <a:lnTo>
                  <a:pt x="1072485" y="1072023"/>
                </a:lnTo>
                <a:close/>
              </a:path>
              <a:path w="2286000" h="2285365">
                <a:moveTo>
                  <a:pt x="1094085" y="1093613"/>
                </a:moveTo>
                <a:lnTo>
                  <a:pt x="1075079" y="1093613"/>
                </a:lnTo>
                <a:lnTo>
                  <a:pt x="1078887" y="1097423"/>
                </a:lnTo>
                <a:lnTo>
                  <a:pt x="1097896" y="1097423"/>
                </a:lnTo>
                <a:lnTo>
                  <a:pt x="1094085" y="1093613"/>
                </a:lnTo>
                <a:close/>
              </a:path>
              <a:path w="2286000" h="2285365">
                <a:moveTo>
                  <a:pt x="1097896" y="1097423"/>
                </a:moveTo>
                <a:lnTo>
                  <a:pt x="1078887" y="1097423"/>
                </a:lnTo>
                <a:lnTo>
                  <a:pt x="1136012" y="1154573"/>
                </a:lnTo>
                <a:lnTo>
                  <a:pt x="1155071" y="1154573"/>
                </a:lnTo>
                <a:lnTo>
                  <a:pt x="1097896" y="1097423"/>
                </a:lnTo>
                <a:close/>
              </a:path>
              <a:path w="2286000" h="2285365">
                <a:moveTo>
                  <a:pt x="1155071" y="1154573"/>
                </a:moveTo>
                <a:lnTo>
                  <a:pt x="1136012" y="1154573"/>
                </a:lnTo>
                <a:lnTo>
                  <a:pt x="1161401" y="1179973"/>
                </a:lnTo>
                <a:lnTo>
                  <a:pt x="1180482" y="1179973"/>
                </a:lnTo>
                <a:lnTo>
                  <a:pt x="1155071" y="1154573"/>
                </a:lnTo>
                <a:close/>
              </a:path>
              <a:path w="2286000" h="2285365">
                <a:moveTo>
                  <a:pt x="1180482" y="1179973"/>
                </a:moveTo>
                <a:lnTo>
                  <a:pt x="1161401" y="1179973"/>
                </a:lnTo>
                <a:lnTo>
                  <a:pt x="1212179" y="1230773"/>
                </a:lnTo>
                <a:lnTo>
                  <a:pt x="1231304" y="1230773"/>
                </a:lnTo>
                <a:lnTo>
                  <a:pt x="1180482" y="1179973"/>
                </a:lnTo>
                <a:close/>
              </a:path>
              <a:path w="2286000" h="2285365">
                <a:moveTo>
                  <a:pt x="1231304" y="1230773"/>
                </a:moveTo>
                <a:lnTo>
                  <a:pt x="1212179" y="1230773"/>
                </a:lnTo>
                <a:lnTo>
                  <a:pt x="1224874" y="1243473"/>
                </a:lnTo>
                <a:lnTo>
                  <a:pt x="1244009" y="1243473"/>
                </a:lnTo>
                <a:lnTo>
                  <a:pt x="1231304" y="1230773"/>
                </a:lnTo>
                <a:close/>
              </a:path>
              <a:path w="2286000" h="2285365">
                <a:moveTo>
                  <a:pt x="1244009" y="1243473"/>
                </a:moveTo>
                <a:lnTo>
                  <a:pt x="1224874" y="1243473"/>
                </a:lnTo>
                <a:lnTo>
                  <a:pt x="1240107" y="1258713"/>
                </a:lnTo>
                <a:lnTo>
                  <a:pt x="1259256" y="1258713"/>
                </a:lnTo>
                <a:lnTo>
                  <a:pt x="1244009" y="1243473"/>
                </a:lnTo>
                <a:close/>
              </a:path>
              <a:path w="2286000" h="2285365">
                <a:moveTo>
                  <a:pt x="1259256" y="1258713"/>
                </a:moveTo>
                <a:lnTo>
                  <a:pt x="1240107" y="1258713"/>
                </a:lnTo>
                <a:lnTo>
                  <a:pt x="1256610" y="1275223"/>
                </a:lnTo>
                <a:lnTo>
                  <a:pt x="1275773" y="1275223"/>
                </a:lnTo>
                <a:lnTo>
                  <a:pt x="1259256" y="1258713"/>
                </a:lnTo>
                <a:close/>
              </a:path>
              <a:path w="2286000" h="2285365">
                <a:moveTo>
                  <a:pt x="1275773" y="1275223"/>
                </a:moveTo>
                <a:lnTo>
                  <a:pt x="1256610" y="1275223"/>
                </a:lnTo>
                <a:lnTo>
                  <a:pt x="1288347" y="1306973"/>
                </a:lnTo>
                <a:lnTo>
                  <a:pt x="1307536" y="1306973"/>
                </a:lnTo>
                <a:lnTo>
                  <a:pt x="1275773" y="1275223"/>
                </a:lnTo>
                <a:close/>
              </a:path>
              <a:path w="2286000" h="2285365">
                <a:moveTo>
                  <a:pt x="1307536" y="1306973"/>
                </a:moveTo>
                <a:lnTo>
                  <a:pt x="1288347" y="1306973"/>
                </a:lnTo>
                <a:lnTo>
                  <a:pt x="1351819" y="1370473"/>
                </a:lnTo>
                <a:lnTo>
                  <a:pt x="1371064" y="1370473"/>
                </a:lnTo>
                <a:lnTo>
                  <a:pt x="1307536" y="1306973"/>
                </a:lnTo>
                <a:close/>
              </a:path>
              <a:path w="2286000" h="2285365">
                <a:moveTo>
                  <a:pt x="1371064" y="1370473"/>
                </a:moveTo>
                <a:lnTo>
                  <a:pt x="1351819" y="1370473"/>
                </a:lnTo>
                <a:lnTo>
                  <a:pt x="1370861" y="1389523"/>
                </a:lnTo>
                <a:lnTo>
                  <a:pt x="1390122" y="1389523"/>
                </a:lnTo>
                <a:lnTo>
                  <a:pt x="1371064" y="1370473"/>
                </a:lnTo>
                <a:close/>
              </a:path>
              <a:path w="2286000" h="2285365">
                <a:moveTo>
                  <a:pt x="1390122" y="1389523"/>
                </a:moveTo>
                <a:lnTo>
                  <a:pt x="1370861" y="1389523"/>
                </a:lnTo>
                <a:lnTo>
                  <a:pt x="1386095" y="1404763"/>
                </a:lnTo>
                <a:lnTo>
                  <a:pt x="1405369" y="1404763"/>
                </a:lnTo>
                <a:lnTo>
                  <a:pt x="1390122" y="1389523"/>
                </a:lnTo>
                <a:close/>
              </a:path>
              <a:path w="2286000" h="2285365">
                <a:moveTo>
                  <a:pt x="1405369" y="1404763"/>
                </a:moveTo>
                <a:lnTo>
                  <a:pt x="1386095" y="1404763"/>
                </a:lnTo>
                <a:lnTo>
                  <a:pt x="1405136" y="1423813"/>
                </a:lnTo>
                <a:lnTo>
                  <a:pt x="1424427" y="1423813"/>
                </a:lnTo>
                <a:lnTo>
                  <a:pt x="1405369" y="1404763"/>
                </a:lnTo>
                <a:close/>
              </a:path>
              <a:path w="2286000" h="2285365">
                <a:moveTo>
                  <a:pt x="1424427" y="1423813"/>
                </a:moveTo>
                <a:lnTo>
                  <a:pt x="1405136" y="1423813"/>
                </a:lnTo>
                <a:lnTo>
                  <a:pt x="1417831" y="1436513"/>
                </a:lnTo>
                <a:lnTo>
                  <a:pt x="1437132" y="1436513"/>
                </a:lnTo>
                <a:lnTo>
                  <a:pt x="1424427" y="1423813"/>
                </a:lnTo>
                <a:close/>
              </a:path>
              <a:path w="2286000" h="2285365">
                <a:moveTo>
                  <a:pt x="1437132" y="1436513"/>
                </a:moveTo>
                <a:lnTo>
                  <a:pt x="1417831" y="1436513"/>
                </a:lnTo>
                <a:lnTo>
                  <a:pt x="1436873" y="1455563"/>
                </a:lnTo>
                <a:lnTo>
                  <a:pt x="1456190" y="1455563"/>
                </a:lnTo>
                <a:lnTo>
                  <a:pt x="1437132" y="1436513"/>
                </a:lnTo>
                <a:close/>
              </a:path>
              <a:path w="2286000" h="2285365">
                <a:moveTo>
                  <a:pt x="1456190" y="1455563"/>
                </a:moveTo>
                <a:lnTo>
                  <a:pt x="1436873" y="1455563"/>
                </a:lnTo>
                <a:lnTo>
                  <a:pt x="1455914" y="1474613"/>
                </a:lnTo>
                <a:lnTo>
                  <a:pt x="1475249" y="1474613"/>
                </a:lnTo>
                <a:lnTo>
                  <a:pt x="1456190" y="1455563"/>
                </a:lnTo>
                <a:close/>
              </a:path>
              <a:path w="2286000" h="2285365">
                <a:moveTo>
                  <a:pt x="2086382" y="2085483"/>
                </a:moveTo>
                <a:lnTo>
                  <a:pt x="2066521" y="2085483"/>
                </a:lnTo>
                <a:lnTo>
                  <a:pt x="2208700" y="2227723"/>
                </a:lnTo>
                <a:lnTo>
                  <a:pt x="2228683" y="2227723"/>
                </a:lnTo>
                <a:lnTo>
                  <a:pt x="2086382" y="2085483"/>
                </a:lnTo>
                <a:close/>
              </a:path>
              <a:path w="2286000" h="2285365">
                <a:moveTo>
                  <a:pt x="2083841" y="2082943"/>
                </a:moveTo>
                <a:lnTo>
                  <a:pt x="2063982" y="2082943"/>
                </a:lnTo>
                <a:lnTo>
                  <a:pt x="2065252" y="2084213"/>
                </a:lnTo>
                <a:lnTo>
                  <a:pt x="2085111" y="2084213"/>
                </a:lnTo>
                <a:lnTo>
                  <a:pt x="2083841" y="2082943"/>
                </a:lnTo>
                <a:close/>
              </a:path>
              <a:path w="2286000" h="2285365">
                <a:moveTo>
                  <a:pt x="2080029" y="2079133"/>
                </a:moveTo>
                <a:lnTo>
                  <a:pt x="2060174" y="2079133"/>
                </a:lnTo>
                <a:lnTo>
                  <a:pt x="2062713" y="2081673"/>
                </a:lnTo>
                <a:lnTo>
                  <a:pt x="2082570" y="2081673"/>
                </a:lnTo>
                <a:lnTo>
                  <a:pt x="2080029" y="2079133"/>
                </a:lnTo>
                <a:close/>
              </a:path>
              <a:path w="2286000" h="2285365">
                <a:moveTo>
                  <a:pt x="2077488" y="2076593"/>
                </a:moveTo>
                <a:lnTo>
                  <a:pt x="2057635" y="2076593"/>
                </a:lnTo>
                <a:lnTo>
                  <a:pt x="2058905" y="2077863"/>
                </a:lnTo>
                <a:lnTo>
                  <a:pt x="2078759" y="2077863"/>
                </a:lnTo>
                <a:lnTo>
                  <a:pt x="2077488" y="2076593"/>
                </a:lnTo>
                <a:close/>
              </a:path>
              <a:path w="2286000" h="2285365">
                <a:moveTo>
                  <a:pt x="2073676" y="2072783"/>
                </a:moveTo>
                <a:lnTo>
                  <a:pt x="2053827" y="2072783"/>
                </a:lnTo>
                <a:lnTo>
                  <a:pt x="2056366" y="2075323"/>
                </a:lnTo>
                <a:lnTo>
                  <a:pt x="2076217" y="2075323"/>
                </a:lnTo>
                <a:lnTo>
                  <a:pt x="2073676" y="2072783"/>
                </a:lnTo>
                <a:close/>
              </a:path>
              <a:path w="2286000" h="2285365">
                <a:moveTo>
                  <a:pt x="2071135" y="2070243"/>
                </a:moveTo>
                <a:lnTo>
                  <a:pt x="2051288" y="2070243"/>
                </a:lnTo>
                <a:lnTo>
                  <a:pt x="2052557" y="2071513"/>
                </a:lnTo>
                <a:lnTo>
                  <a:pt x="2072406" y="2071513"/>
                </a:lnTo>
                <a:lnTo>
                  <a:pt x="2071135" y="2070243"/>
                </a:lnTo>
                <a:close/>
              </a:path>
              <a:path w="2286000" h="2285365">
                <a:moveTo>
                  <a:pt x="2067324" y="2066433"/>
                </a:moveTo>
                <a:lnTo>
                  <a:pt x="2047480" y="2066433"/>
                </a:lnTo>
                <a:lnTo>
                  <a:pt x="2050019" y="2068973"/>
                </a:lnTo>
                <a:lnTo>
                  <a:pt x="2069865" y="2068973"/>
                </a:lnTo>
                <a:lnTo>
                  <a:pt x="2067324" y="2066433"/>
                </a:lnTo>
                <a:close/>
              </a:path>
              <a:path w="2286000" h="2285365">
                <a:moveTo>
                  <a:pt x="2064783" y="2063893"/>
                </a:moveTo>
                <a:lnTo>
                  <a:pt x="2044941" y="2063893"/>
                </a:lnTo>
                <a:lnTo>
                  <a:pt x="2046210" y="2065163"/>
                </a:lnTo>
                <a:lnTo>
                  <a:pt x="2066053" y="2065163"/>
                </a:lnTo>
                <a:lnTo>
                  <a:pt x="2064783" y="2063893"/>
                </a:lnTo>
                <a:close/>
              </a:path>
              <a:path w="2286000" h="2285365">
                <a:moveTo>
                  <a:pt x="2060971" y="2060083"/>
                </a:moveTo>
                <a:lnTo>
                  <a:pt x="2041132" y="2060083"/>
                </a:lnTo>
                <a:lnTo>
                  <a:pt x="2043671" y="2062623"/>
                </a:lnTo>
                <a:lnTo>
                  <a:pt x="2063512" y="2062623"/>
                </a:lnTo>
                <a:lnTo>
                  <a:pt x="2060971" y="2060083"/>
                </a:lnTo>
                <a:close/>
              </a:path>
              <a:path w="2286000" h="2285365">
                <a:moveTo>
                  <a:pt x="2058430" y="2057543"/>
                </a:moveTo>
                <a:lnTo>
                  <a:pt x="2038593" y="2057543"/>
                </a:lnTo>
                <a:lnTo>
                  <a:pt x="2039863" y="2058813"/>
                </a:lnTo>
                <a:lnTo>
                  <a:pt x="2059700" y="2058813"/>
                </a:lnTo>
                <a:lnTo>
                  <a:pt x="2058430" y="2057543"/>
                </a:lnTo>
                <a:close/>
              </a:path>
              <a:path w="2286000" h="2285365">
                <a:moveTo>
                  <a:pt x="2054618" y="2053733"/>
                </a:moveTo>
                <a:lnTo>
                  <a:pt x="2034785" y="2053733"/>
                </a:lnTo>
                <a:lnTo>
                  <a:pt x="2037324" y="2056273"/>
                </a:lnTo>
                <a:lnTo>
                  <a:pt x="2057159" y="2056273"/>
                </a:lnTo>
                <a:lnTo>
                  <a:pt x="2054618" y="2053733"/>
                </a:lnTo>
                <a:close/>
              </a:path>
              <a:path w="2286000" h="2285365">
                <a:moveTo>
                  <a:pt x="2052077" y="2051193"/>
                </a:moveTo>
                <a:lnTo>
                  <a:pt x="2032246" y="2051193"/>
                </a:lnTo>
                <a:lnTo>
                  <a:pt x="2033516" y="2052463"/>
                </a:lnTo>
                <a:lnTo>
                  <a:pt x="2053348" y="2052463"/>
                </a:lnTo>
                <a:lnTo>
                  <a:pt x="2052077" y="2051193"/>
                </a:lnTo>
                <a:close/>
              </a:path>
              <a:path w="2286000" h="2285365">
                <a:moveTo>
                  <a:pt x="2048265" y="2047383"/>
                </a:moveTo>
                <a:lnTo>
                  <a:pt x="2028438" y="2047383"/>
                </a:lnTo>
                <a:lnTo>
                  <a:pt x="2030977" y="2049923"/>
                </a:lnTo>
                <a:lnTo>
                  <a:pt x="2050807" y="2049923"/>
                </a:lnTo>
                <a:lnTo>
                  <a:pt x="2048265" y="2047383"/>
                </a:lnTo>
                <a:close/>
              </a:path>
              <a:path w="2286000" h="2285365">
                <a:moveTo>
                  <a:pt x="2045724" y="2044843"/>
                </a:moveTo>
                <a:lnTo>
                  <a:pt x="2025899" y="2044843"/>
                </a:lnTo>
                <a:lnTo>
                  <a:pt x="2027168" y="2046113"/>
                </a:lnTo>
                <a:lnTo>
                  <a:pt x="2046995" y="2046113"/>
                </a:lnTo>
                <a:lnTo>
                  <a:pt x="2045724" y="2044843"/>
                </a:lnTo>
                <a:close/>
              </a:path>
              <a:path w="2286000" h="2285365">
                <a:moveTo>
                  <a:pt x="2041913" y="2041033"/>
                </a:moveTo>
                <a:lnTo>
                  <a:pt x="2022091" y="2041033"/>
                </a:lnTo>
                <a:lnTo>
                  <a:pt x="2024629" y="2043573"/>
                </a:lnTo>
                <a:lnTo>
                  <a:pt x="2044454" y="2043573"/>
                </a:lnTo>
                <a:lnTo>
                  <a:pt x="2041913" y="2041033"/>
                </a:lnTo>
                <a:close/>
              </a:path>
              <a:path w="2286000" h="2285365">
                <a:moveTo>
                  <a:pt x="2039372" y="2038493"/>
                </a:moveTo>
                <a:lnTo>
                  <a:pt x="2019552" y="2038493"/>
                </a:lnTo>
                <a:lnTo>
                  <a:pt x="2020821" y="2039763"/>
                </a:lnTo>
                <a:lnTo>
                  <a:pt x="2040642" y="2039763"/>
                </a:lnTo>
                <a:lnTo>
                  <a:pt x="2039372" y="2038493"/>
                </a:lnTo>
                <a:close/>
              </a:path>
              <a:path w="2286000" h="2285365">
                <a:moveTo>
                  <a:pt x="2035560" y="2034683"/>
                </a:moveTo>
                <a:lnTo>
                  <a:pt x="2015743" y="2034683"/>
                </a:lnTo>
                <a:lnTo>
                  <a:pt x="2018282" y="2037223"/>
                </a:lnTo>
                <a:lnTo>
                  <a:pt x="2038101" y="2037223"/>
                </a:lnTo>
                <a:lnTo>
                  <a:pt x="2035560" y="2034683"/>
                </a:lnTo>
                <a:close/>
              </a:path>
              <a:path w="2286000" h="2285365">
                <a:moveTo>
                  <a:pt x="2033019" y="2032143"/>
                </a:moveTo>
                <a:lnTo>
                  <a:pt x="2013204" y="2032143"/>
                </a:lnTo>
                <a:lnTo>
                  <a:pt x="2014474" y="2033413"/>
                </a:lnTo>
                <a:lnTo>
                  <a:pt x="2034289" y="2033413"/>
                </a:lnTo>
                <a:lnTo>
                  <a:pt x="2033019" y="2032143"/>
                </a:lnTo>
                <a:close/>
              </a:path>
              <a:path w="2286000" h="2285365">
                <a:moveTo>
                  <a:pt x="2029207" y="2028333"/>
                </a:moveTo>
                <a:lnTo>
                  <a:pt x="2009396" y="2028333"/>
                </a:lnTo>
                <a:lnTo>
                  <a:pt x="2011935" y="2030873"/>
                </a:lnTo>
                <a:lnTo>
                  <a:pt x="2031748" y="2030873"/>
                </a:lnTo>
                <a:lnTo>
                  <a:pt x="2029207" y="2028333"/>
                </a:lnTo>
                <a:close/>
              </a:path>
              <a:path w="2286000" h="2285365">
                <a:moveTo>
                  <a:pt x="2026666" y="2025793"/>
                </a:moveTo>
                <a:lnTo>
                  <a:pt x="2006857" y="2025793"/>
                </a:lnTo>
                <a:lnTo>
                  <a:pt x="2008127" y="2027063"/>
                </a:lnTo>
                <a:lnTo>
                  <a:pt x="2027937" y="2027063"/>
                </a:lnTo>
                <a:lnTo>
                  <a:pt x="2026666" y="2025793"/>
                </a:lnTo>
                <a:close/>
              </a:path>
              <a:path w="2286000" h="2285365">
                <a:moveTo>
                  <a:pt x="2022855" y="2021983"/>
                </a:moveTo>
                <a:lnTo>
                  <a:pt x="2003049" y="2021983"/>
                </a:lnTo>
                <a:lnTo>
                  <a:pt x="2005588" y="2024523"/>
                </a:lnTo>
                <a:lnTo>
                  <a:pt x="2025396" y="2024523"/>
                </a:lnTo>
                <a:lnTo>
                  <a:pt x="2022855" y="2021983"/>
                </a:lnTo>
                <a:close/>
              </a:path>
              <a:path w="2286000" h="2285365">
                <a:moveTo>
                  <a:pt x="2020313" y="2019443"/>
                </a:moveTo>
                <a:lnTo>
                  <a:pt x="2000510" y="2019443"/>
                </a:lnTo>
                <a:lnTo>
                  <a:pt x="2001779" y="2020713"/>
                </a:lnTo>
                <a:lnTo>
                  <a:pt x="2021584" y="2020713"/>
                </a:lnTo>
                <a:lnTo>
                  <a:pt x="2020313" y="2019443"/>
                </a:lnTo>
                <a:close/>
              </a:path>
              <a:path w="2286000" h="2285365">
                <a:moveTo>
                  <a:pt x="2016502" y="2015633"/>
                </a:moveTo>
                <a:lnTo>
                  <a:pt x="1996701" y="2015633"/>
                </a:lnTo>
                <a:lnTo>
                  <a:pt x="1999240" y="2018173"/>
                </a:lnTo>
                <a:lnTo>
                  <a:pt x="2019043" y="2018173"/>
                </a:lnTo>
                <a:lnTo>
                  <a:pt x="2016502" y="2015633"/>
                </a:lnTo>
                <a:close/>
              </a:path>
              <a:path w="2286000" h="2285365">
                <a:moveTo>
                  <a:pt x="2013961" y="2013093"/>
                </a:moveTo>
                <a:lnTo>
                  <a:pt x="1994163" y="2013093"/>
                </a:lnTo>
                <a:lnTo>
                  <a:pt x="1995432" y="2014363"/>
                </a:lnTo>
                <a:lnTo>
                  <a:pt x="2015231" y="2014363"/>
                </a:lnTo>
                <a:lnTo>
                  <a:pt x="2013961" y="2013093"/>
                </a:lnTo>
                <a:close/>
              </a:path>
              <a:path w="2286000" h="2285365">
                <a:moveTo>
                  <a:pt x="2010149" y="2009283"/>
                </a:moveTo>
                <a:lnTo>
                  <a:pt x="1990354" y="2009283"/>
                </a:lnTo>
                <a:lnTo>
                  <a:pt x="1992893" y="2011823"/>
                </a:lnTo>
                <a:lnTo>
                  <a:pt x="2012690" y="2011823"/>
                </a:lnTo>
                <a:lnTo>
                  <a:pt x="2010149" y="2009283"/>
                </a:lnTo>
                <a:close/>
              </a:path>
              <a:path w="2286000" h="2285365">
                <a:moveTo>
                  <a:pt x="2007608" y="2006743"/>
                </a:moveTo>
                <a:lnTo>
                  <a:pt x="1987815" y="2006743"/>
                </a:lnTo>
                <a:lnTo>
                  <a:pt x="1989085" y="2008013"/>
                </a:lnTo>
                <a:lnTo>
                  <a:pt x="2008878" y="2008013"/>
                </a:lnTo>
                <a:lnTo>
                  <a:pt x="2007608" y="2006743"/>
                </a:lnTo>
                <a:close/>
              </a:path>
              <a:path w="2286000" h="2285365">
                <a:moveTo>
                  <a:pt x="2003796" y="2002933"/>
                </a:moveTo>
                <a:lnTo>
                  <a:pt x="1984007" y="2002933"/>
                </a:lnTo>
                <a:lnTo>
                  <a:pt x="1986546" y="2005473"/>
                </a:lnTo>
                <a:lnTo>
                  <a:pt x="2006337" y="2005473"/>
                </a:lnTo>
                <a:lnTo>
                  <a:pt x="2003796" y="2002933"/>
                </a:lnTo>
                <a:close/>
              </a:path>
              <a:path w="2286000" h="2285365">
                <a:moveTo>
                  <a:pt x="2001255" y="2000393"/>
                </a:moveTo>
                <a:lnTo>
                  <a:pt x="1981468" y="2000393"/>
                </a:lnTo>
                <a:lnTo>
                  <a:pt x="1982738" y="2001663"/>
                </a:lnTo>
                <a:lnTo>
                  <a:pt x="2002526" y="2001663"/>
                </a:lnTo>
                <a:lnTo>
                  <a:pt x="2001255" y="2000393"/>
                </a:lnTo>
                <a:close/>
              </a:path>
              <a:path w="2286000" h="2285365">
                <a:moveTo>
                  <a:pt x="1997444" y="1996583"/>
                </a:moveTo>
                <a:lnTo>
                  <a:pt x="1977660" y="1996583"/>
                </a:lnTo>
                <a:lnTo>
                  <a:pt x="1980199" y="1999123"/>
                </a:lnTo>
                <a:lnTo>
                  <a:pt x="1999985" y="1999123"/>
                </a:lnTo>
                <a:lnTo>
                  <a:pt x="1997444" y="1996583"/>
                </a:lnTo>
                <a:close/>
              </a:path>
              <a:path w="2286000" h="2285365">
                <a:moveTo>
                  <a:pt x="1994902" y="1994043"/>
                </a:moveTo>
                <a:lnTo>
                  <a:pt x="1975121" y="1994043"/>
                </a:lnTo>
                <a:lnTo>
                  <a:pt x="1976390" y="1995313"/>
                </a:lnTo>
                <a:lnTo>
                  <a:pt x="1996173" y="1995313"/>
                </a:lnTo>
                <a:lnTo>
                  <a:pt x="1994902" y="1994043"/>
                </a:lnTo>
                <a:close/>
              </a:path>
              <a:path w="2286000" h="2285365">
                <a:moveTo>
                  <a:pt x="1988550" y="1987693"/>
                </a:moveTo>
                <a:lnTo>
                  <a:pt x="1968774" y="1987693"/>
                </a:lnTo>
                <a:lnTo>
                  <a:pt x="1973851" y="1992773"/>
                </a:lnTo>
                <a:lnTo>
                  <a:pt x="1993632" y="1992773"/>
                </a:lnTo>
                <a:lnTo>
                  <a:pt x="1988550" y="1987693"/>
                </a:lnTo>
                <a:close/>
              </a:path>
              <a:path w="2286000" h="2285365">
                <a:moveTo>
                  <a:pt x="1984738" y="1983883"/>
                </a:moveTo>
                <a:lnTo>
                  <a:pt x="1964965" y="1983883"/>
                </a:lnTo>
                <a:lnTo>
                  <a:pt x="1967504" y="1986423"/>
                </a:lnTo>
                <a:lnTo>
                  <a:pt x="1987279" y="1986423"/>
                </a:lnTo>
                <a:lnTo>
                  <a:pt x="1984738" y="1983883"/>
                </a:lnTo>
                <a:close/>
              </a:path>
              <a:path w="2286000" h="2285365">
                <a:moveTo>
                  <a:pt x="1982197" y="1981343"/>
                </a:moveTo>
                <a:lnTo>
                  <a:pt x="1962426" y="1981343"/>
                </a:lnTo>
                <a:lnTo>
                  <a:pt x="1963696" y="1982613"/>
                </a:lnTo>
                <a:lnTo>
                  <a:pt x="1983468" y="1982613"/>
                </a:lnTo>
                <a:lnTo>
                  <a:pt x="1982197" y="1981343"/>
                </a:lnTo>
                <a:close/>
              </a:path>
              <a:path w="2286000" h="2285365">
                <a:moveTo>
                  <a:pt x="1978385" y="1977533"/>
                </a:moveTo>
                <a:lnTo>
                  <a:pt x="1958618" y="1977533"/>
                </a:lnTo>
                <a:lnTo>
                  <a:pt x="1961157" y="1980073"/>
                </a:lnTo>
                <a:lnTo>
                  <a:pt x="1980926" y="1980073"/>
                </a:lnTo>
                <a:lnTo>
                  <a:pt x="1978385" y="1977533"/>
                </a:lnTo>
                <a:close/>
              </a:path>
              <a:path w="2286000" h="2285365">
                <a:moveTo>
                  <a:pt x="1975844" y="1974993"/>
                </a:moveTo>
                <a:lnTo>
                  <a:pt x="1956079" y="1974993"/>
                </a:lnTo>
                <a:lnTo>
                  <a:pt x="1957348" y="1976263"/>
                </a:lnTo>
                <a:lnTo>
                  <a:pt x="1977115" y="1976263"/>
                </a:lnTo>
                <a:lnTo>
                  <a:pt x="1975844" y="1974993"/>
                </a:lnTo>
                <a:close/>
              </a:path>
              <a:path w="2286000" h="2285365">
                <a:moveTo>
                  <a:pt x="1972033" y="1971183"/>
                </a:moveTo>
                <a:lnTo>
                  <a:pt x="1952271" y="1971183"/>
                </a:lnTo>
                <a:lnTo>
                  <a:pt x="1954810" y="1973723"/>
                </a:lnTo>
                <a:lnTo>
                  <a:pt x="1974574" y="1973723"/>
                </a:lnTo>
                <a:lnTo>
                  <a:pt x="1972033" y="1971183"/>
                </a:lnTo>
                <a:close/>
              </a:path>
              <a:path w="2286000" h="2285365">
                <a:moveTo>
                  <a:pt x="1969492" y="1968643"/>
                </a:moveTo>
                <a:lnTo>
                  <a:pt x="1949732" y="1968643"/>
                </a:lnTo>
                <a:lnTo>
                  <a:pt x="1951001" y="1969913"/>
                </a:lnTo>
                <a:lnTo>
                  <a:pt x="1970762" y="1969913"/>
                </a:lnTo>
                <a:lnTo>
                  <a:pt x="1969492" y="1968643"/>
                </a:lnTo>
                <a:close/>
              </a:path>
              <a:path w="2286000" h="2285365">
                <a:moveTo>
                  <a:pt x="1965680" y="1964833"/>
                </a:moveTo>
                <a:lnTo>
                  <a:pt x="1945923" y="1964833"/>
                </a:lnTo>
                <a:lnTo>
                  <a:pt x="1948462" y="1967373"/>
                </a:lnTo>
                <a:lnTo>
                  <a:pt x="1968221" y="1967373"/>
                </a:lnTo>
                <a:lnTo>
                  <a:pt x="1965680" y="1964833"/>
                </a:lnTo>
                <a:close/>
              </a:path>
              <a:path w="2286000" h="2285365">
                <a:moveTo>
                  <a:pt x="1963139" y="1962293"/>
                </a:moveTo>
                <a:lnTo>
                  <a:pt x="1943384" y="1962293"/>
                </a:lnTo>
                <a:lnTo>
                  <a:pt x="1944654" y="1963563"/>
                </a:lnTo>
                <a:lnTo>
                  <a:pt x="1964409" y="1963563"/>
                </a:lnTo>
                <a:lnTo>
                  <a:pt x="1963139" y="1962293"/>
                </a:lnTo>
                <a:close/>
              </a:path>
              <a:path w="2286000" h="2285365">
                <a:moveTo>
                  <a:pt x="1959327" y="1958483"/>
                </a:moveTo>
                <a:lnTo>
                  <a:pt x="1939576" y="1958483"/>
                </a:lnTo>
                <a:lnTo>
                  <a:pt x="1942115" y="1961023"/>
                </a:lnTo>
                <a:lnTo>
                  <a:pt x="1961868" y="1961023"/>
                </a:lnTo>
                <a:lnTo>
                  <a:pt x="1959327" y="1958483"/>
                </a:lnTo>
                <a:close/>
              </a:path>
              <a:path w="2286000" h="2285365">
                <a:moveTo>
                  <a:pt x="1956786" y="1955943"/>
                </a:moveTo>
                <a:lnTo>
                  <a:pt x="1937037" y="1955943"/>
                </a:lnTo>
                <a:lnTo>
                  <a:pt x="1938307" y="1957213"/>
                </a:lnTo>
                <a:lnTo>
                  <a:pt x="1958057" y="1957213"/>
                </a:lnTo>
                <a:lnTo>
                  <a:pt x="1956786" y="1955943"/>
                </a:lnTo>
                <a:close/>
              </a:path>
              <a:path w="2286000" h="2285365">
                <a:moveTo>
                  <a:pt x="1952974" y="1952133"/>
                </a:moveTo>
                <a:lnTo>
                  <a:pt x="1933229" y="1952133"/>
                </a:lnTo>
                <a:lnTo>
                  <a:pt x="1935768" y="1954673"/>
                </a:lnTo>
                <a:lnTo>
                  <a:pt x="1955516" y="1954673"/>
                </a:lnTo>
                <a:lnTo>
                  <a:pt x="1952974" y="1952133"/>
                </a:lnTo>
                <a:close/>
              </a:path>
              <a:path w="2286000" h="2285365">
                <a:moveTo>
                  <a:pt x="1950433" y="1949593"/>
                </a:moveTo>
                <a:lnTo>
                  <a:pt x="1930690" y="1949593"/>
                </a:lnTo>
                <a:lnTo>
                  <a:pt x="1931959" y="1950863"/>
                </a:lnTo>
                <a:lnTo>
                  <a:pt x="1951704" y="1950863"/>
                </a:lnTo>
                <a:lnTo>
                  <a:pt x="1950433" y="1949593"/>
                </a:lnTo>
                <a:close/>
              </a:path>
              <a:path w="2286000" h="2285365">
                <a:moveTo>
                  <a:pt x="1946622" y="1945783"/>
                </a:moveTo>
                <a:lnTo>
                  <a:pt x="1926882" y="1945783"/>
                </a:lnTo>
                <a:lnTo>
                  <a:pt x="1929420" y="1948323"/>
                </a:lnTo>
                <a:lnTo>
                  <a:pt x="1949163" y="1948323"/>
                </a:lnTo>
                <a:lnTo>
                  <a:pt x="1946622" y="1945783"/>
                </a:lnTo>
                <a:close/>
              </a:path>
              <a:path w="2286000" h="2285365">
                <a:moveTo>
                  <a:pt x="1944081" y="1943243"/>
                </a:moveTo>
                <a:lnTo>
                  <a:pt x="1924343" y="1943243"/>
                </a:lnTo>
                <a:lnTo>
                  <a:pt x="1925612" y="1944513"/>
                </a:lnTo>
                <a:lnTo>
                  <a:pt x="1945351" y="1944513"/>
                </a:lnTo>
                <a:lnTo>
                  <a:pt x="1944081" y="1943243"/>
                </a:lnTo>
                <a:close/>
              </a:path>
              <a:path w="2286000" h="2285365">
                <a:moveTo>
                  <a:pt x="1940269" y="1939433"/>
                </a:moveTo>
                <a:lnTo>
                  <a:pt x="1920534" y="1939433"/>
                </a:lnTo>
                <a:lnTo>
                  <a:pt x="1923073" y="1941973"/>
                </a:lnTo>
                <a:lnTo>
                  <a:pt x="1942810" y="1941973"/>
                </a:lnTo>
                <a:lnTo>
                  <a:pt x="1940269" y="1939433"/>
                </a:lnTo>
                <a:close/>
              </a:path>
              <a:path w="2286000" h="2285365">
                <a:moveTo>
                  <a:pt x="1937728" y="1936893"/>
                </a:moveTo>
                <a:lnTo>
                  <a:pt x="1917995" y="1936893"/>
                </a:lnTo>
                <a:lnTo>
                  <a:pt x="1919265" y="1938163"/>
                </a:lnTo>
                <a:lnTo>
                  <a:pt x="1938998" y="1938163"/>
                </a:lnTo>
                <a:lnTo>
                  <a:pt x="1937728" y="1936893"/>
                </a:lnTo>
                <a:close/>
              </a:path>
              <a:path w="2286000" h="2285365">
                <a:moveTo>
                  <a:pt x="1933916" y="1933083"/>
                </a:moveTo>
                <a:lnTo>
                  <a:pt x="1914187" y="1933083"/>
                </a:lnTo>
                <a:lnTo>
                  <a:pt x="1916726" y="1935623"/>
                </a:lnTo>
                <a:lnTo>
                  <a:pt x="1936457" y="1935623"/>
                </a:lnTo>
                <a:lnTo>
                  <a:pt x="1933916" y="1933083"/>
                </a:lnTo>
                <a:close/>
              </a:path>
              <a:path w="2286000" h="2285365">
                <a:moveTo>
                  <a:pt x="1931375" y="1930543"/>
                </a:moveTo>
                <a:lnTo>
                  <a:pt x="1911648" y="1930543"/>
                </a:lnTo>
                <a:lnTo>
                  <a:pt x="1912918" y="1931813"/>
                </a:lnTo>
                <a:lnTo>
                  <a:pt x="1932646" y="1931813"/>
                </a:lnTo>
                <a:lnTo>
                  <a:pt x="1931375" y="1930543"/>
                </a:lnTo>
                <a:close/>
              </a:path>
              <a:path w="2286000" h="2285365">
                <a:moveTo>
                  <a:pt x="1925022" y="1924193"/>
                </a:moveTo>
                <a:lnTo>
                  <a:pt x="1905301" y="1924193"/>
                </a:lnTo>
                <a:lnTo>
                  <a:pt x="1910379" y="1929273"/>
                </a:lnTo>
                <a:lnTo>
                  <a:pt x="1930105" y="1929273"/>
                </a:lnTo>
                <a:lnTo>
                  <a:pt x="1925022" y="1924193"/>
                </a:lnTo>
                <a:close/>
              </a:path>
              <a:path w="2286000" h="2285365">
                <a:moveTo>
                  <a:pt x="1918670" y="1917843"/>
                </a:moveTo>
                <a:lnTo>
                  <a:pt x="1898954" y="1917843"/>
                </a:lnTo>
                <a:lnTo>
                  <a:pt x="1904031" y="1922923"/>
                </a:lnTo>
                <a:lnTo>
                  <a:pt x="1923752" y="1922923"/>
                </a:lnTo>
                <a:lnTo>
                  <a:pt x="1918670" y="1917843"/>
                </a:lnTo>
                <a:close/>
              </a:path>
              <a:path w="2286000" h="2285365">
                <a:moveTo>
                  <a:pt x="1912317" y="1911493"/>
                </a:moveTo>
                <a:lnTo>
                  <a:pt x="1892606" y="1911493"/>
                </a:lnTo>
                <a:lnTo>
                  <a:pt x="1897684" y="1916573"/>
                </a:lnTo>
                <a:lnTo>
                  <a:pt x="1917399" y="1916573"/>
                </a:lnTo>
                <a:lnTo>
                  <a:pt x="1912317" y="1911493"/>
                </a:lnTo>
                <a:close/>
              </a:path>
              <a:path w="2286000" h="2285365">
                <a:moveTo>
                  <a:pt x="1905964" y="1905143"/>
                </a:moveTo>
                <a:lnTo>
                  <a:pt x="1886259" y="1905143"/>
                </a:lnTo>
                <a:lnTo>
                  <a:pt x="1891337" y="1910223"/>
                </a:lnTo>
                <a:lnTo>
                  <a:pt x="1911046" y="1910223"/>
                </a:lnTo>
                <a:lnTo>
                  <a:pt x="1905964" y="1905143"/>
                </a:lnTo>
                <a:close/>
              </a:path>
              <a:path w="2286000" h="2285365">
                <a:moveTo>
                  <a:pt x="1899611" y="1898793"/>
                </a:moveTo>
                <a:lnTo>
                  <a:pt x="1879912" y="1898793"/>
                </a:lnTo>
                <a:lnTo>
                  <a:pt x="1884990" y="1903873"/>
                </a:lnTo>
                <a:lnTo>
                  <a:pt x="1904694" y="1903873"/>
                </a:lnTo>
                <a:lnTo>
                  <a:pt x="1899611" y="1898793"/>
                </a:lnTo>
                <a:close/>
              </a:path>
              <a:path w="2286000" h="2285365">
                <a:moveTo>
                  <a:pt x="1893259" y="1892443"/>
                </a:moveTo>
                <a:lnTo>
                  <a:pt x="1873565" y="1892443"/>
                </a:lnTo>
                <a:lnTo>
                  <a:pt x="1878642" y="1897523"/>
                </a:lnTo>
                <a:lnTo>
                  <a:pt x="1898341" y="1897523"/>
                </a:lnTo>
                <a:lnTo>
                  <a:pt x="1893259" y="1892443"/>
                </a:lnTo>
                <a:close/>
              </a:path>
              <a:path w="2286000" h="2285365">
                <a:moveTo>
                  <a:pt x="1886906" y="1886093"/>
                </a:moveTo>
                <a:lnTo>
                  <a:pt x="1867217" y="1886093"/>
                </a:lnTo>
                <a:lnTo>
                  <a:pt x="1872295" y="1891173"/>
                </a:lnTo>
                <a:lnTo>
                  <a:pt x="1891988" y="1891173"/>
                </a:lnTo>
                <a:lnTo>
                  <a:pt x="1886906" y="1886093"/>
                </a:lnTo>
                <a:close/>
              </a:path>
              <a:path w="2286000" h="2285365">
                <a:moveTo>
                  <a:pt x="1881824" y="1881013"/>
                </a:moveTo>
                <a:lnTo>
                  <a:pt x="1862139" y="1881013"/>
                </a:lnTo>
                <a:lnTo>
                  <a:pt x="1865948" y="1884823"/>
                </a:lnTo>
                <a:lnTo>
                  <a:pt x="1885635" y="1884823"/>
                </a:lnTo>
                <a:lnTo>
                  <a:pt x="1881824" y="1881013"/>
                </a:lnTo>
                <a:close/>
              </a:path>
              <a:path w="2286000" h="2285365">
                <a:moveTo>
                  <a:pt x="1875471" y="1874663"/>
                </a:moveTo>
                <a:lnTo>
                  <a:pt x="1855792" y="1874663"/>
                </a:lnTo>
                <a:lnTo>
                  <a:pt x="1860870" y="1879743"/>
                </a:lnTo>
                <a:lnTo>
                  <a:pt x="1880553" y="1879743"/>
                </a:lnTo>
                <a:lnTo>
                  <a:pt x="1875471" y="1874663"/>
                </a:lnTo>
                <a:close/>
              </a:path>
              <a:path w="2286000" h="2285365">
                <a:moveTo>
                  <a:pt x="1869118" y="1868313"/>
                </a:moveTo>
                <a:lnTo>
                  <a:pt x="1849445" y="1868313"/>
                </a:lnTo>
                <a:lnTo>
                  <a:pt x="1854523" y="1873393"/>
                </a:lnTo>
                <a:lnTo>
                  <a:pt x="1874200" y="1873393"/>
                </a:lnTo>
                <a:lnTo>
                  <a:pt x="1869118" y="1868313"/>
                </a:lnTo>
                <a:close/>
              </a:path>
              <a:path w="2286000" h="2285365">
                <a:moveTo>
                  <a:pt x="1862766" y="1861963"/>
                </a:moveTo>
                <a:lnTo>
                  <a:pt x="1843098" y="1861963"/>
                </a:lnTo>
                <a:lnTo>
                  <a:pt x="1848175" y="1867043"/>
                </a:lnTo>
                <a:lnTo>
                  <a:pt x="1867848" y="1867043"/>
                </a:lnTo>
                <a:lnTo>
                  <a:pt x="1862766" y="1861963"/>
                </a:lnTo>
                <a:close/>
              </a:path>
              <a:path w="2286000" h="2285365">
                <a:moveTo>
                  <a:pt x="1856413" y="1855613"/>
                </a:moveTo>
                <a:lnTo>
                  <a:pt x="1836750" y="1855613"/>
                </a:lnTo>
                <a:lnTo>
                  <a:pt x="1841828" y="1860693"/>
                </a:lnTo>
                <a:lnTo>
                  <a:pt x="1861495" y="1860693"/>
                </a:lnTo>
                <a:lnTo>
                  <a:pt x="1856413" y="1855613"/>
                </a:lnTo>
                <a:close/>
              </a:path>
              <a:path w="2286000" h="2285365">
                <a:moveTo>
                  <a:pt x="1850060" y="1849263"/>
                </a:moveTo>
                <a:lnTo>
                  <a:pt x="1830403" y="1849263"/>
                </a:lnTo>
                <a:lnTo>
                  <a:pt x="1835481" y="1854343"/>
                </a:lnTo>
                <a:lnTo>
                  <a:pt x="1855142" y="1854343"/>
                </a:lnTo>
                <a:lnTo>
                  <a:pt x="1850060" y="1849263"/>
                </a:lnTo>
                <a:close/>
              </a:path>
              <a:path w="2286000" h="2285365">
                <a:moveTo>
                  <a:pt x="1843707" y="1842913"/>
                </a:moveTo>
                <a:lnTo>
                  <a:pt x="1824056" y="1842913"/>
                </a:lnTo>
                <a:lnTo>
                  <a:pt x="1829134" y="1847993"/>
                </a:lnTo>
                <a:lnTo>
                  <a:pt x="1848790" y="1847993"/>
                </a:lnTo>
                <a:lnTo>
                  <a:pt x="1843707" y="1842913"/>
                </a:lnTo>
                <a:close/>
              </a:path>
              <a:path w="2286000" h="2285365">
                <a:moveTo>
                  <a:pt x="1837355" y="1836563"/>
                </a:moveTo>
                <a:lnTo>
                  <a:pt x="1817709" y="1836563"/>
                </a:lnTo>
                <a:lnTo>
                  <a:pt x="1822786" y="1841643"/>
                </a:lnTo>
                <a:lnTo>
                  <a:pt x="1842437" y="1841643"/>
                </a:lnTo>
                <a:lnTo>
                  <a:pt x="1837355" y="1836563"/>
                </a:lnTo>
                <a:close/>
              </a:path>
              <a:path w="2286000" h="2285365">
                <a:moveTo>
                  <a:pt x="1831002" y="1830213"/>
                </a:moveTo>
                <a:lnTo>
                  <a:pt x="1811361" y="1830213"/>
                </a:lnTo>
                <a:lnTo>
                  <a:pt x="1816439" y="1835293"/>
                </a:lnTo>
                <a:lnTo>
                  <a:pt x="1836084" y="1835293"/>
                </a:lnTo>
                <a:lnTo>
                  <a:pt x="1831002" y="1830213"/>
                </a:lnTo>
                <a:close/>
              </a:path>
              <a:path w="2286000" h="2285365">
                <a:moveTo>
                  <a:pt x="1824649" y="1823863"/>
                </a:moveTo>
                <a:lnTo>
                  <a:pt x="1805014" y="1823863"/>
                </a:lnTo>
                <a:lnTo>
                  <a:pt x="1810092" y="1828943"/>
                </a:lnTo>
                <a:lnTo>
                  <a:pt x="1829731" y="1828943"/>
                </a:lnTo>
                <a:lnTo>
                  <a:pt x="1824649" y="1823863"/>
                </a:lnTo>
                <a:close/>
              </a:path>
              <a:path w="2286000" h="2285365">
                <a:moveTo>
                  <a:pt x="1818296" y="1817513"/>
                </a:moveTo>
                <a:lnTo>
                  <a:pt x="1798667" y="1817513"/>
                </a:lnTo>
                <a:lnTo>
                  <a:pt x="1803745" y="1822593"/>
                </a:lnTo>
                <a:lnTo>
                  <a:pt x="1823379" y="1822593"/>
                </a:lnTo>
                <a:lnTo>
                  <a:pt x="1818296" y="1817513"/>
                </a:lnTo>
                <a:close/>
              </a:path>
              <a:path w="2286000" h="2285365">
                <a:moveTo>
                  <a:pt x="1811944" y="1811163"/>
                </a:moveTo>
                <a:lnTo>
                  <a:pt x="1792320" y="1811163"/>
                </a:lnTo>
                <a:lnTo>
                  <a:pt x="1797397" y="1816243"/>
                </a:lnTo>
                <a:lnTo>
                  <a:pt x="1817026" y="1816243"/>
                </a:lnTo>
                <a:lnTo>
                  <a:pt x="1811944" y="1811163"/>
                </a:lnTo>
                <a:close/>
              </a:path>
              <a:path w="2286000" h="2285365">
                <a:moveTo>
                  <a:pt x="1805591" y="1804813"/>
                </a:moveTo>
                <a:lnTo>
                  <a:pt x="1785972" y="1804813"/>
                </a:lnTo>
                <a:lnTo>
                  <a:pt x="1791050" y="1809893"/>
                </a:lnTo>
                <a:lnTo>
                  <a:pt x="1810673" y="1809893"/>
                </a:lnTo>
                <a:lnTo>
                  <a:pt x="1805591" y="1804813"/>
                </a:lnTo>
                <a:close/>
              </a:path>
              <a:path w="2286000" h="2285365">
                <a:moveTo>
                  <a:pt x="1799238" y="1798463"/>
                </a:moveTo>
                <a:lnTo>
                  <a:pt x="1779625" y="1798463"/>
                </a:lnTo>
                <a:lnTo>
                  <a:pt x="1784703" y="1803543"/>
                </a:lnTo>
                <a:lnTo>
                  <a:pt x="1804320" y="1803543"/>
                </a:lnTo>
                <a:lnTo>
                  <a:pt x="1799238" y="1798463"/>
                </a:lnTo>
                <a:close/>
              </a:path>
              <a:path w="2286000" h="2285365">
                <a:moveTo>
                  <a:pt x="1792885" y="1792113"/>
                </a:moveTo>
                <a:lnTo>
                  <a:pt x="1773278" y="1792113"/>
                </a:lnTo>
                <a:lnTo>
                  <a:pt x="1778356" y="1797193"/>
                </a:lnTo>
                <a:lnTo>
                  <a:pt x="1797968" y="1797193"/>
                </a:lnTo>
                <a:lnTo>
                  <a:pt x="1792885" y="1792113"/>
                </a:lnTo>
                <a:close/>
              </a:path>
              <a:path w="2286000" h="2285365">
                <a:moveTo>
                  <a:pt x="1786533" y="1785763"/>
                </a:moveTo>
                <a:lnTo>
                  <a:pt x="1766930" y="1785763"/>
                </a:lnTo>
                <a:lnTo>
                  <a:pt x="1772008" y="1790843"/>
                </a:lnTo>
                <a:lnTo>
                  <a:pt x="1791615" y="1790843"/>
                </a:lnTo>
                <a:lnTo>
                  <a:pt x="1786533" y="1785763"/>
                </a:lnTo>
                <a:close/>
              </a:path>
              <a:path w="2286000" h="2285365">
                <a:moveTo>
                  <a:pt x="1780180" y="1779413"/>
                </a:moveTo>
                <a:lnTo>
                  <a:pt x="1760583" y="1779413"/>
                </a:lnTo>
                <a:lnTo>
                  <a:pt x="1765661" y="1784493"/>
                </a:lnTo>
                <a:lnTo>
                  <a:pt x="1785262" y="1784493"/>
                </a:lnTo>
                <a:lnTo>
                  <a:pt x="1780180" y="1779413"/>
                </a:lnTo>
                <a:close/>
              </a:path>
              <a:path w="2286000" h="2285365">
                <a:moveTo>
                  <a:pt x="1773827" y="1773063"/>
                </a:moveTo>
                <a:lnTo>
                  <a:pt x="1754236" y="1773063"/>
                </a:lnTo>
                <a:lnTo>
                  <a:pt x="1759314" y="1778143"/>
                </a:lnTo>
                <a:lnTo>
                  <a:pt x="1778909" y="1778143"/>
                </a:lnTo>
                <a:lnTo>
                  <a:pt x="1773827" y="1773063"/>
                </a:lnTo>
                <a:close/>
              </a:path>
              <a:path w="2286000" h="2285365">
                <a:moveTo>
                  <a:pt x="1767475" y="1766713"/>
                </a:moveTo>
                <a:lnTo>
                  <a:pt x="1747889" y="1766713"/>
                </a:lnTo>
                <a:lnTo>
                  <a:pt x="1752966" y="1771793"/>
                </a:lnTo>
                <a:lnTo>
                  <a:pt x="1772557" y="1771793"/>
                </a:lnTo>
                <a:lnTo>
                  <a:pt x="1767475" y="1766713"/>
                </a:lnTo>
                <a:close/>
              </a:path>
              <a:path w="2286000" h="2285365">
                <a:moveTo>
                  <a:pt x="1761122" y="1760363"/>
                </a:moveTo>
                <a:lnTo>
                  <a:pt x="1741541" y="1760363"/>
                </a:lnTo>
                <a:lnTo>
                  <a:pt x="1746619" y="1765443"/>
                </a:lnTo>
                <a:lnTo>
                  <a:pt x="1766204" y="1765443"/>
                </a:lnTo>
                <a:lnTo>
                  <a:pt x="1761122" y="1760363"/>
                </a:lnTo>
                <a:close/>
              </a:path>
              <a:path w="2286000" h="2285365">
                <a:moveTo>
                  <a:pt x="1754769" y="1754013"/>
                </a:moveTo>
                <a:lnTo>
                  <a:pt x="1735194" y="1754013"/>
                </a:lnTo>
                <a:lnTo>
                  <a:pt x="1740272" y="1759093"/>
                </a:lnTo>
                <a:lnTo>
                  <a:pt x="1759851" y="1759093"/>
                </a:lnTo>
                <a:lnTo>
                  <a:pt x="1754769" y="1754013"/>
                </a:lnTo>
                <a:close/>
              </a:path>
              <a:path w="2286000" h="2285365">
                <a:moveTo>
                  <a:pt x="1748416" y="1747663"/>
                </a:moveTo>
                <a:lnTo>
                  <a:pt x="1728847" y="1747663"/>
                </a:lnTo>
                <a:lnTo>
                  <a:pt x="1733925" y="1752743"/>
                </a:lnTo>
                <a:lnTo>
                  <a:pt x="1753499" y="1752743"/>
                </a:lnTo>
                <a:lnTo>
                  <a:pt x="1748416" y="1747663"/>
                </a:lnTo>
                <a:close/>
              </a:path>
              <a:path w="2286000" h="2285365">
                <a:moveTo>
                  <a:pt x="1742064" y="1741313"/>
                </a:moveTo>
                <a:lnTo>
                  <a:pt x="1722500" y="1741313"/>
                </a:lnTo>
                <a:lnTo>
                  <a:pt x="1727577" y="1746393"/>
                </a:lnTo>
                <a:lnTo>
                  <a:pt x="1747146" y="1746393"/>
                </a:lnTo>
                <a:lnTo>
                  <a:pt x="1742064" y="1741313"/>
                </a:lnTo>
                <a:close/>
              </a:path>
              <a:path w="2286000" h="2285365">
                <a:moveTo>
                  <a:pt x="1735711" y="1734963"/>
                </a:moveTo>
                <a:lnTo>
                  <a:pt x="1716152" y="1734963"/>
                </a:lnTo>
                <a:lnTo>
                  <a:pt x="1721230" y="1740043"/>
                </a:lnTo>
                <a:lnTo>
                  <a:pt x="1740793" y="1740043"/>
                </a:lnTo>
                <a:lnTo>
                  <a:pt x="1735711" y="1734963"/>
                </a:lnTo>
                <a:close/>
              </a:path>
              <a:path w="2286000" h="2285365">
                <a:moveTo>
                  <a:pt x="1729358" y="1728613"/>
                </a:moveTo>
                <a:lnTo>
                  <a:pt x="1709805" y="1728613"/>
                </a:lnTo>
                <a:lnTo>
                  <a:pt x="1714883" y="1733693"/>
                </a:lnTo>
                <a:lnTo>
                  <a:pt x="1734440" y="1733693"/>
                </a:lnTo>
                <a:lnTo>
                  <a:pt x="1729358" y="1728613"/>
                </a:lnTo>
                <a:close/>
              </a:path>
              <a:path w="2286000" h="2285365">
                <a:moveTo>
                  <a:pt x="1723005" y="1722263"/>
                </a:moveTo>
                <a:lnTo>
                  <a:pt x="1703458" y="1722263"/>
                </a:lnTo>
                <a:lnTo>
                  <a:pt x="1708536" y="1727343"/>
                </a:lnTo>
                <a:lnTo>
                  <a:pt x="1728088" y="1727343"/>
                </a:lnTo>
                <a:lnTo>
                  <a:pt x="1723005" y="1722263"/>
                </a:lnTo>
                <a:close/>
              </a:path>
              <a:path w="2286000" h="2285365">
                <a:moveTo>
                  <a:pt x="1716653" y="1715913"/>
                </a:moveTo>
                <a:lnTo>
                  <a:pt x="1697111" y="1715913"/>
                </a:lnTo>
                <a:lnTo>
                  <a:pt x="1702188" y="1720993"/>
                </a:lnTo>
                <a:lnTo>
                  <a:pt x="1721735" y="1720993"/>
                </a:lnTo>
                <a:lnTo>
                  <a:pt x="1716653" y="1715913"/>
                </a:lnTo>
                <a:close/>
              </a:path>
              <a:path w="2286000" h="2285365">
                <a:moveTo>
                  <a:pt x="1710300" y="1709563"/>
                </a:moveTo>
                <a:lnTo>
                  <a:pt x="1690763" y="1709563"/>
                </a:lnTo>
                <a:lnTo>
                  <a:pt x="1695841" y="1714643"/>
                </a:lnTo>
                <a:lnTo>
                  <a:pt x="1715382" y="1714643"/>
                </a:lnTo>
                <a:lnTo>
                  <a:pt x="1710300" y="1709563"/>
                </a:lnTo>
                <a:close/>
              </a:path>
              <a:path w="2286000" h="2285365">
                <a:moveTo>
                  <a:pt x="1703947" y="1703213"/>
                </a:moveTo>
                <a:lnTo>
                  <a:pt x="1684416" y="1703213"/>
                </a:lnTo>
                <a:lnTo>
                  <a:pt x="1689494" y="1708293"/>
                </a:lnTo>
                <a:lnTo>
                  <a:pt x="1709029" y="1708293"/>
                </a:lnTo>
                <a:lnTo>
                  <a:pt x="1703947" y="1703213"/>
                </a:lnTo>
                <a:close/>
              </a:path>
              <a:path w="2286000" h="2285365">
                <a:moveTo>
                  <a:pt x="1697594" y="1696863"/>
                </a:moveTo>
                <a:lnTo>
                  <a:pt x="1678069" y="1696863"/>
                </a:lnTo>
                <a:lnTo>
                  <a:pt x="1683147" y="1701943"/>
                </a:lnTo>
                <a:lnTo>
                  <a:pt x="1702677" y="1701943"/>
                </a:lnTo>
                <a:lnTo>
                  <a:pt x="1697594" y="1696863"/>
                </a:lnTo>
                <a:close/>
              </a:path>
              <a:path w="2286000" h="2285365">
                <a:moveTo>
                  <a:pt x="1691242" y="1690513"/>
                </a:moveTo>
                <a:lnTo>
                  <a:pt x="1671722" y="1690513"/>
                </a:lnTo>
                <a:lnTo>
                  <a:pt x="1676799" y="1695593"/>
                </a:lnTo>
                <a:lnTo>
                  <a:pt x="1696324" y="1695593"/>
                </a:lnTo>
                <a:lnTo>
                  <a:pt x="1691242" y="1690513"/>
                </a:lnTo>
                <a:close/>
              </a:path>
              <a:path w="2286000" h="2285365">
                <a:moveTo>
                  <a:pt x="1684889" y="1684163"/>
                </a:moveTo>
                <a:lnTo>
                  <a:pt x="1665374" y="1684163"/>
                </a:lnTo>
                <a:lnTo>
                  <a:pt x="1670452" y="1689243"/>
                </a:lnTo>
                <a:lnTo>
                  <a:pt x="1689971" y="1689243"/>
                </a:lnTo>
                <a:lnTo>
                  <a:pt x="1684889" y="1684163"/>
                </a:lnTo>
                <a:close/>
              </a:path>
              <a:path w="2286000" h="2285365">
                <a:moveTo>
                  <a:pt x="1476519" y="1475883"/>
                </a:moveTo>
                <a:lnTo>
                  <a:pt x="1457184" y="1475883"/>
                </a:lnTo>
                <a:lnTo>
                  <a:pt x="1664105" y="1682893"/>
                </a:lnTo>
                <a:lnTo>
                  <a:pt x="1683618" y="1682893"/>
                </a:lnTo>
                <a:lnTo>
                  <a:pt x="1476519" y="1475883"/>
                </a:lnTo>
                <a:close/>
              </a:path>
              <a:path w="2286000" h="2285365">
                <a:moveTo>
                  <a:pt x="2228683" y="2227723"/>
                </a:moveTo>
                <a:lnTo>
                  <a:pt x="2208700" y="2227723"/>
                </a:lnTo>
                <a:lnTo>
                  <a:pt x="2265826" y="2284873"/>
                </a:lnTo>
                <a:lnTo>
                  <a:pt x="2285858" y="2284873"/>
                </a:lnTo>
                <a:lnTo>
                  <a:pt x="2228683" y="2227723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0" y="4586117"/>
            <a:ext cx="2266315" cy="2266950"/>
          </a:xfrm>
          <a:custGeom>
            <a:avLst/>
            <a:gdLst/>
            <a:ahLst/>
            <a:cxnLst/>
            <a:rect l="l" t="t" r="r" b="b"/>
            <a:pathLst>
              <a:path w="2266315" h="2266950">
                <a:moveTo>
                  <a:pt x="0" y="0"/>
                </a:moveTo>
                <a:lnTo>
                  <a:pt x="0" y="1122"/>
                </a:lnTo>
                <a:lnTo>
                  <a:pt x="1121" y="1122"/>
                </a:lnTo>
                <a:lnTo>
                  <a:pt x="0" y="0"/>
                </a:lnTo>
                <a:close/>
              </a:path>
              <a:path w="2266315" h="2266950">
                <a:moveTo>
                  <a:pt x="1121" y="1122"/>
                </a:moveTo>
                <a:lnTo>
                  <a:pt x="0" y="1122"/>
                </a:lnTo>
                <a:lnTo>
                  <a:pt x="0" y="7472"/>
                </a:lnTo>
                <a:lnTo>
                  <a:pt x="7469" y="7472"/>
                </a:lnTo>
                <a:lnTo>
                  <a:pt x="1121" y="1122"/>
                </a:lnTo>
                <a:close/>
              </a:path>
              <a:path w="2266315" h="2266950">
                <a:moveTo>
                  <a:pt x="7469" y="7472"/>
                </a:moveTo>
                <a:lnTo>
                  <a:pt x="0" y="7472"/>
                </a:lnTo>
                <a:lnTo>
                  <a:pt x="0" y="13822"/>
                </a:lnTo>
                <a:lnTo>
                  <a:pt x="13816" y="13822"/>
                </a:lnTo>
                <a:lnTo>
                  <a:pt x="7469" y="7472"/>
                </a:lnTo>
                <a:close/>
              </a:path>
              <a:path w="2266315" h="2266950">
                <a:moveTo>
                  <a:pt x="13816" y="13822"/>
                </a:moveTo>
                <a:lnTo>
                  <a:pt x="0" y="13822"/>
                </a:lnTo>
                <a:lnTo>
                  <a:pt x="0" y="20020"/>
                </a:lnTo>
                <a:lnTo>
                  <a:pt x="152" y="20172"/>
                </a:lnTo>
                <a:lnTo>
                  <a:pt x="20163" y="20172"/>
                </a:lnTo>
                <a:lnTo>
                  <a:pt x="13816" y="13822"/>
                </a:lnTo>
                <a:close/>
              </a:path>
              <a:path w="2266315" h="2266950">
                <a:moveTo>
                  <a:pt x="20163" y="20172"/>
                </a:moveTo>
                <a:lnTo>
                  <a:pt x="152" y="20172"/>
                </a:lnTo>
                <a:lnTo>
                  <a:pt x="6504" y="26522"/>
                </a:lnTo>
                <a:lnTo>
                  <a:pt x="26510" y="26522"/>
                </a:lnTo>
                <a:lnTo>
                  <a:pt x="20163" y="20172"/>
                </a:lnTo>
                <a:close/>
              </a:path>
              <a:path w="2266315" h="2266950">
                <a:moveTo>
                  <a:pt x="26510" y="26522"/>
                </a:moveTo>
                <a:lnTo>
                  <a:pt x="6504" y="26522"/>
                </a:lnTo>
                <a:lnTo>
                  <a:pt x="12857" y="32872"/>
                </a:lnTo>
                <a:lnTo>
                  <a:pt x="32858" y="32872"/>
                </a:lnTo>
                <a:lnTo>
                  <a:pt x="26510" y="26522"/>
                </a:lnTo>
                <a:close/>
              </a:path>
              <a:path w="2266315" h="2266950">
                <a:moveTo>
                  <a:pt x="32858" y="32872"/>
                </a:moveTo>
                <a:lnTo>
                  <a:pt x="12857" y="32872"/>
                </a:lnTo>
                <a:lnTo>
                  <a:pt x="19210" y="39222"/>
                </a:lnTo>
                <a:lnTo>
                  <a:pt x="39205" y="39222"/>
                </a:lnTo>
                <a:lnTo>
                  <a:pt x="32858" y="32872"/>
                </a:lnTo>
                <a:close/>
              </a:path>
              <a:path w="2266315" h="2266950">
                <a:moveTo>
                  <a:pt x="39205" y="39222"/>
                </a:moveTo>
                <a:lnTo>
                  <a:pt x="19210" y="39222"/>
                </a:lnTo>
                <a:lnTo>
                  <a:pt x="25563" y="45572"/>
                </a:lnTo>
                <a:lnTo>
                  <a:pt x="45552" y="45572"/>
                </a:lnTo>
                <a:lnTo>
                  <a:pt x="39205" y="39222"/>
                </a:lnTo>
                <a:close/>
              </a:path>
              <a:path w="2266315" h="2266950">
                <a:moveTo>
                  <a:pt x="45552" y="45572"/>
                </a:moveTo>
                <a:lnTo>
                  <a:pt x="25563" y="45572"/>
                </a:lnTo>
                <a:lnTo>
                  <a:pt x="31915" y="51922"/>
                </a:lnTo>
                <a:lnTo>
                  <a:pt x="51899" y="51922"/>
                </a:lnTo>
                <a:lnTo>
                  <a:pt x="45552" y="45572"/>
                </a:lnTo>
                <a:close/>
              </a:path>
              <a:path w="2266315" h="2266950">
                <a:moveTo>
                  <a:pt x="51899" y="51922"/>
                </a:moveTo>
                <a:lnTo>
                  <a:pt x="31915" y="51922"/>
                </a:lnTo>
                <a:lnTo>
                  <a:pt x="38268" y="58272"/>
                </a:lnTo>
                <a:lnTo>
                  <a:pt x="58247" y="58272"/>
                </a:lnTo>
                <a:lnTo>
                  <a:pt x="51899" y="51922"/>
                </a:lnTo>
                <a:close/>
              </a:path>
              <a:path w="2266315" h="2266950">
                <a:moveTo>
                  <a:pt x="58247" y="58272"/>
                </a:moveTo>
                <a:lnTo>
                  <a:pt x="38268" y="58272"/>
                </a:lnTo>
                <a:lnTo>
                  <a:pt x="44621" y="64622"/>
                </a:lnTo>
                <a:lnTo>
                  <a:pt x="64594" y="64622"/>
                </a:lnTo>
                <a:lnTo>
                  <a:pt x="58247" y="58272"/>
                </a:lnTo>
                <a:close/>
              </a:path>
              <a:path w="2266315" h="2266950">
                <a:moveTo>
                  <a:pt x="64594" y="64622"/>
                </a:moveTo>
                <a:lnTo>
                  <a:pt x="44621" y="64622"/>
                </a:lnTo>
                <a:lnTo>
                  <a:pt x="50974" y="70972"/>
                </a:lnTo>
                <a:lnTo>
                  <a:pt x="70941" y="70972"/>
                </a:lnTo>
                <a:lnTo>
                  <a:pt x="64594" y="64622"/>
                </a:lnTo>
                <a:close/>
              </a:path>
              <a:path w="2266315" h="2266950">
                <a:moveTo>
                  <a:pt x="70941" y="70972"/>
                </a:moveTo>
                <a:lnTo>
                  <a:pt x="50974" y="70972"/>
                </a:lnTo>
                <a:lnTo>
                  <a:pt x="57326" y="77322"/>
                </a:lnTo>
                <a:lnTo>
                  <a:pt x="77288" y="77322"/>
                </a:lnTo>
                <a:lnTo>
                  <a:pt x="70941" y="70972"/>
                </a:lnTo>
                <a:close/>
              </a:path>
              <a:path w="2266315" h="2266950">
                <a:moveTo>
                  <a:pt x="77288" y="77322"/>
                </a:moveTo>
                <a:lnTo>
                  <a:pt x="57326" y="77322"/>
                </a:lnTo>
                <a:lnTo>
                  <a:pt x="63679" y="83672"/>
                </a:lnTo>
                <a:lnTo>
                  <a:pt x="83636" y="83672"/>
                </a:lnTo>
                <a:lnTo>
                  <a:pt x="77288" y="77322"/>
                </a:lnTo>
                <a:close/>
              </a:path>
              <a:path w="2266315" h="2266950">
                <a:moveTo>
                  <a:pt x="83636" y="83672"/>
                </a:moveTo>
                <a:lnTo>
                  <a:pt x="63679" y="83672"/>
                </a:lnTo>
                <a:lnTo>
                  <a:pt x="70032" y="90022"/>
                </a:lnTo>
                <a:lnTo>
                  <a:pt x="89983" y="90022"/>
                </a:lnTo>
                <a:lnTo>
                  <a:pt x="83636" y="83672"/>
                </a:lnTo>
                <a:close/>
              </a:path>
              <a:path w="2266315" h="2266950">
                <a:moveTo>
                  <a:pt x="89983" y="90022"/>
                </a:moveTo>
                <a:lnTo>
                  <a:pt x="70032" y="90022"/>
                </a:lnTo>
                <a:lnTo>
                  <a:pt x="89090" y="109072"/>
                </a:lnTo>
                <a:lnTo>
                  <a:pt x="109025" y="109072"/>
                </a:lnTo>
                <a:lnTo>
                  <a:pt x="89983" y="90022"/>
                </a:lnTo>
                <a:close/>
              </a:path>
              <a:path w="2266315" h="2266950">
                <a:moveTo>
                  <a:pt x="109025" y="109072"/>
                </a:moveTo>
                <a:lnTo>
                  <a:pt x="89090" y="109072"/>
                </a:lnTo>
                <a:lnTo>
                  <a:pt x="95443" y="115422"/>
                </a:lnTo>
                <a:lnTo>
                  <a:pt x="115372" y="115422"/>
                </a:lnTo>
                <a:lnTo>
                  <a:pt x="109025" y="109072"/>
                </a:lnTo>
                <a:close/>
              </a:path>
              <a:path w="2266315" h="2266950">
                <a:moveTo>
                  <a:pt x="115372" y="115422"/>
                </a:moveTo>
                <a:lnTo>
                  <a:pt x="95443" y="115422"/>
                </a:lnTo>
                <a:lnTo>
                  <a:pt x="101795" y="121772"/>
                </a:lnTo>
                <a:lnTo>
                  <a:pt x="121719" y="121772"/>
                </a:lnTo>
                <a:lnTo>
                  <a:pt x="115372" y="115422"/>
                </a:lnTo>
                <a:close/>
              </a:path>
              <a:path w="2266315" h="2266950">
                <a:moveTo>
                  <a:pt x="121719" y="121772"/>
                </a:moveTo>
                <a:lnTo>
                  <a:pt x="101795" y="121772"/>
                </a:lnTo>
                <a:lnTo>
                  <a:pt x="133559" y="153522"/>
                </a:lnTo>
                <a:lnTo>
                  <a:pt x="153456" y="153522"/>
                </a:lnTo>
                <a:lnTo>
                  <a:pt x="121719" y="121772"/>
                </a:lnTo>
                <a:close/>
              </a:path>
              <a:path w="2266315" h="2266950">
                <a:moveTo>
                  <a:pt x="153456" y="153522"/>
                </a:moveTo>
                <a:lnTo>
                  <a:pt x="133559" y="153522"/>
                </a:lnTo>
                <a:lnTo>
                  <a:pt x="139912" y="159872"/>
                </a:lnTo>
                <a:lnTo>
                  <a:pt x="159803" y="159872"/>
                </a:lnTo>
                <a:lnTo>
                  <a:pt x="153456" y="153522"/>
                </a:lnTo>
                <a:close/>
              </a:path>
              <a:path w="2266315" h="2266950">
                <a:moveTo>
                  <a:pt x="159803" y="159872"/>
                </a:moveTo>
                <a:lnTo>
                  <a:pt x="139912" y="159872"/>
                </a:lnTo>
                <a:lnTo>
                  <a:pt x="165323" y="185272"/>
                </a:lnTo>
                <a:lnTo>
                  <a:pt x="185192" y="185272"/>
                </a:lnTo>
                <a:lnTo>
                  <a:pt x="159803" y="159872"/>
                </a:lnTo>
                <a:close/>
              </a:path>
              <a:path w="2266315" h="2266950">
                <a:moveTo>
                  <a:pt x="185192" y="185272"/>
                </a:moveTo>
                <a:lnTo>
                  <a:pt x="165323" y="185272"/>
                </a:lnTo>
                <a:lnTo>
                  <a:pt x="171675" y="191622"/>
                </a:lnTo>
                <a:lnTo>
                  <a:pt x="191539" y="191622"/>
                </a:lnTo>
                <a:lnTo>
                  <a:pt x="185192" y="185272"/>
                </a:lnTo>
                <a:close/>
              </a:path>
              <a:path w="2266315" h="2266950">
                <a:moveTo>
                  <a:pt x="191539" y="191622"/>
                </a:moveTo>
                <a:lnTo>
                  <a:pt x="171675" y="191622"/>
                </a:lnTo>
                <a:lnTo>
                  <a:pt x="178028" y="197972"/>
                </a:lnTo>
                <a:lnTo>
                  <a:pt x="197887" y="197972"/>
                </a:lnTo>
                <a:lnTo>
                  <a:pt x="191539" y="191622"/>
                </a:lnTo>
                <a:close/>
              </a:path>
              <a:path w="2266315" h="2266950">
                <a:moveTo>
                  <a:pt x="197887" y="197972"/>
                </a:moveTo>
                <a:lnTo>
                  <a:pt x="178028" y="197972"/>
                </a:lnTo>
                <a:lnTo>
                  <a:pt x="184381" y="204322"/>
                </a:lnTo>
                <a:lnTo>
                  <a:pt x="204234" y="204322"/>
                </a:lnTo>
                <a:lnTo>
                  <a:pt x="197887" y="197972"/>
                </a:lnTo>
                <a:close/>
              </a:path>
              <a:path w="2266315" h="2266950">
                <a:moveTo>
                  <a:pt x="204234" y="204322"/>
                </a:moveTo>
                <a:lnTo>
                  <a:pt x="184381" y="204322"/>
                </a:lnTo>
                <a:lnTo>
                  <a:pt x="190734" y="210672"/>
                </a:lnTo>
                <a:lnTo>
                  <a:pt x="210581" y="210672"/>
                </a:lnTo>
                <a:lnTo>
                  <a:pt x="204234" y="204322"/>
                </a:lnTo>
                <a:close/>
              </a:path>
              <a:path w="2266315" h="2266950">
                <a:moveTo>
                  <a:pt x="210581" y="210672"/>
                </a:moveTo>
                <a:lnTo>
                  <a:pt x="190734" y="210672"/>
                </a:lnTo>
                <a:lnTo>
                  <a:pt x="197086" y="217022"/>
                </a:lnTo>
                <a:lnTo>
                  <a:pt x="216928" y="217022"/>
                </a:lnTo>
                <a:lnTo>
                  <a:pt x="210581" y="210672"/>
                </a:lnTo>
                <a:close/>
              </a:path>
              <a:path w="2266315" h="2266950">
                <a:moveTo>
                  <a:pt x="216928" y="217022"/>
                </a:moveTo>
                <a:lnTo>
                  <a:pt x="197086" y="217022"/>
                </a:lnTo>
                <a:lnTo>
                  <a:pt x="203439" y="223372"/>
                </a:lnTo>
                <a:lnTo>
                  <a:pt x="223276" y="223372"/>
                </a:lnTo>
                <a:lnTo>
                  <a:pt x="216928" y="217022"/>
                </a:lnTo>
                <a:close/>
              </a:path>
              <a:path w="2266315" h="2266950">
                <a:moveTo>
                  <a:pt x="223276" y="223372"/>
                </a:moveTo>
                <a:lnTo>
                  <a:pt x="203439" y="223372"/>
                </a:lnTo>
                <a:lnTo>
                  <a:pt x="209792" y="229722"/>
                </a:lnTo>
                <a:lnTo>
                  <a:pt x="229623" y="229722"/>
                </a:lnTo>
                <a:lnTo>
                  <a:pt x="223276" y="223372"/>
                </a:lnTo>
                <a:close/>
              </a:path>
              <a:path w="2266315" h="2266950">
                <a:moveTo>
                  <a:pt x="229623" y="229722"/>
                </a:moveTo>
                <a:lnTo>
                  <a:pt x="209792" y="229722"/>
                </a:lnTo>
                <a:lnTo>
                  <a:pt x="216145" y="236072"/>
                </a:lnTo>
                <a:lnTo>
                  <a:pt x="235970" y="236072"/>
                </a:lnTo>
                <a:lnTo>
                  <a:pt x="229623" y="229722"/>
                </a:lnTo>
                <a:close/>
              </a:path>
              <a:path w="2266315" h="2266950">
                <a:moveTo>
                  <a:pt x="235970" y="236072"/>
                </a:moveTo>
                <a:lnTo>
                  <a:pt x="216145" y="236072"/>
                </a:lnTo>
                <a:lnTo>
                  <a:pt x="222497" y="242422"/>
                </a:lnTo>
                <a:lnTo>
                  <a:pt x="242317" y="242422"/>
                </a:lnTo>
                <a:lnTo>
                  <a:pt x="235970" y="236072"/>
                </a:lnTo>
                <a:close/>
              </a:path>
              <a:path w="2266315" h="2266950">
                <a:moveTo>
                  <a:pt x="242317" y="242422"/>
                </a:moveTo>
                <a:lnTo>
                  <a:pt x="222497" y="242422"/>
                </a:lnTo>
                <a:lnTo>
                  <a:pt x="228850" y="248772"/>
                </a:lnTo>
                <a:lnTo>
                  <a:pt x="248665" y="248772"/>
                </a:lnTo>
                <a:lnTo>
                  <a:pt x="242317" y="242422"/>
                </a:lnTo>
                <a:close/>
              </a:path>
              <a:path w="2266315" h="2266950">
                <a:moveTo>
                  <a:pt x="248665" y="248772"/>
                </a:moveTo>
                <a:lnTo>
                  <a:pt x="228850" y="248772"/>
                </a:lnTo>
                <a:lnTo>
                  <a:pt x="235203" y="255122"/>
                </a:lnTo>
                <a:lnTo>
                  <a:pt x="255012" y="255122"/>
                </a:lnTo>
                <a:lnTo>
                  <a:pt x="248665" y="248772"/>
                </a:lnTo>
                <a:close/>
              </a:path>
              <a:path w="2266315" h="2266950">
                <a:moveTo>
                  <a:pt x="255012" y="255122"/>
                </a:moveTo>
                <a:lnTo>
                  <a:pt x="235203" y="255122"/>
                </a:lnTo>
                <a:lnTo>
                  <a:pt x="241556" y="261472"/>
                </a:lnTo>
                <a:lnTo>
                  <a:pt x="261359" y="261472"/>
                </a:lnTo>
                <a:lnTo>
                  <a:pt x="255012" y="255122"/>
                </a:lnTo>
                <a:close/>
              </a:path>
              <a:path w="2266315" h="2266950">
                <a:moveTo>
                  <a:pt x="261359" y="261472"/>
                </a:moveTo>
                <a:lnTo>
                  <a:pt x="241556" y="261472"/>
                </a:lnTo>
                <a:lnTo>
                  <a:pt x="247908" y="267822"/>
                </a:lnTo>
                <a:lnTo>
                  <a:pt x="267706" y="267822"/>
                </a:lnTo>
                <a:lnTo>
                  <a:pt x="261359" y="261472"/>
                </a:lnTo>
                <a:close/>
              </a:path>
              <a:path w="2266315" h="2266950">
                <a:moveTo>
                  <a:pt x="267706" y="267822"/>
                </a:moveTo>
                <a:lnTo>
                  <a:pt x="247908" y="267822"/>
                </a:lnTo>
                <a:lnTo>
                  <a:pt x="254261" y="274172"/>
                </a:lnTo>
                <a:lnTo>
                  <a:pt x="274054" y="274172"/>
                </a:lnTo>
                <a:lnTo>
                  <a:pt x="267706" y="267822"/>
                </a:lnTo>
                <a:close/>
              </a:path>
              <a:path w="2266315" h="2266950">
                <a:moveTo>
                  <a:pt x="274054" y="274172"/>
                </a:moveTo>
                <a:lnTo>
                  <a:pt x="254261" y="274172"/>
                </a:lnTo>
                <a:lnTo>
                  <a:pt x="260614" y="280522"/>
                </a:lnTo>
                <a:lnTo>
                  <a:pt x="280401" y="280522"/>
                </a:lnTo>
                <a:lnTo>
                  <a:pt x="274054" y="274172"/>
                </a:lnTo>
                <a:close/>
              </a:path>
              <a:path w="2266315" h="2266950">
                <a:moveTo>
                  <a:pt x="280401" y="280522"/>
                </a:moveTo>
                <a:lnTo>
                  <a:pt x="260614" y="280522"/>
                </a:lnTo>
                <a:lnTo>
                  <a:pt x="266967" y="286872"/>
                </a:lnTo>
                <a:lnTo>
                  <a:pt x="286748" y="286872"/>
                </a:lnTo>
                <a:lnTo>
                  <a:pt x="280401" y="280522"/>
                </a:lnTo>
                <a:close/>
              </a:path>
              <a:path w="2266315" h="2266950">
                <a:moveTo>
                  <a:pt x="286748" y="286872"/>
                </a:moveTo>
                <a:lnTo>
                  <a:pt x="266967" y="286872"/>
                </a:lnTo>
                <a:lnTo>
                  <a:pt x="273319" y="293222"/>
                </a:lnTo>
                <a:lnTo>
                  <a:pt x="293095" y="293222"/>
                </a:lnTo>
                <a:lnTo>
                  <a:pt x="286748" y="286872"/>
                </a:lnTo>
                <a:close/>
              </a:path>
              <a:path w="2266315" h="2266950">
                <a:moveTo>
                  <a:pt x="293095" y="293222"/>
                </a:moveTo>
                <a:lnTo>
                  <a:pt x="273319" y="293222"/>
                </a:lnTo>
                <a:lnTo>
                  <a:pt x="279672" y="299572"/>
                </a:lnTo>
                <a:lnTo>
                  <a:pt x="299443" y="299572"/>
                </a:lnTo>
                <a:lnTo>
                  <a:pt x="293095" y="293222"/>
                </a:lnTo>
                <a:close/>
              </a:path>
              <a:path w="2266315" h="2266950">
                <a:moveTo>
                  <a:pt x="299443" y="299572"/>
                </a:moveTo>
                <a:lnTo>
                  <a:pt x="279672" y="299572"/>
                </a:lnTo>
                <a:lnTo>
                  <a:pt x="286025" y="305922"/>
                </a:lnTo>
                <a:lnTo>
                  <a:pt x="305790" y="305922"/>
                </a:lnTo>
                <a:lnTo>
                  <a:pt x="299443" y="299572"/>
                </a:lnTo>
                <a:close/>
              </a:path>
              <a:path w="2266315" h="2266950">
                <a:moveTo>
                  <a:pt x="305790" y="305922"/>
                </a:moveTo>
                <a:lnTo>
                  <a:pt x="286025" y="305922"/>
                </a:lnTo>
                <a:lnTo>
                  <a:pt x="292377" y="312272"/>
                </a:lnTo>
                <a:lnTo>
                  <a:pt x="312137" y="312272"/>
                </a:lnTo>
                <a:lnTo>
                  <a:pt x="305790" y="305922"/>
                </a:lnTo>
                <a:close/>
              </a:path>
              <a:path w="2266315" h="2266950">
                <a:moveTo>
                  <a:pt x="312137" y="312272"/>
                </a:moveTo>
                <a:lnTo>
                  <a:pt x="292377" y="312272"/>
                </a:lnTo>
                <a:lnTo>
                  <a:pt x="298730" y="318622"/>
                </a:lnTo>
                <a:lnTo>
                  <a:pt x="318485" y="318622"/>
                </a:lnTo>
                <a:lnTo>
                  <a:pt x="312137" y="312272"/>
                </a:lnTo>
                <a:close/>
              </a:path>
              <a:path w="2266315" h="2266950">
                <a:moveTo>
                  <a:pt x="318485" y="318622"/>
                </a:moveTo>
                <a:lnTo>
                  <a:pt x="298730" y="318622"/>
                </a:lnTo>
                <a:lnTo>
                  <a:pt x="305083" y="324972"/>
                </a:lnTo>
                <a:lnTo>
                  <a:pt x="324832" y="324972"/>
                </a:lnTo>
                <a:lnTo>
                  <a:pt x="318485" y="318622"/>
                </a:lnTo>
                <a:close/>
              </a:path>
              <a:path w="2266315" h="2266950">
                <a:moveTo>
                  <a:pt x="324832" y="324972"/>
                </a:moveTo>
                <a:lnTo>
                  <a:pt x="305083" y="324972"/>
                </a:lnTo>
                <a:lnTo>
                  <a:pt x="311436" y="331322"/>
                </a:lnTo>
                <a:lnTo>
                  <a:pt x="331179" y="331322"/>
                </a:lnTo>
                <a:lnTo>
                  <a:pt x="324832" y="324972"/>
                </a:lnTo>
                <a:close/>
              </a:path>
              <a:path w="2266315" h="2266950">
                <a:moveTo>
                  <a:pt x="331179" y="331322"/>
                </a:moveTo>
                <a:lnTo>
                  <a:pt x="311436" y="331322"/>
                </a:lnTo>
                <a:lnTo>
                  <a:pt x="317788" y="337672"/>
                </a:lnTo>
                <a:lnTo>
                  <a:pt x="337526" y="337672"/>
                </a:lnTo>
                <a:lnTo>
                  <a:pt x="331179" y="331322"/>
                </a:lnTo>
                <a:close/>
              </a:path>
              <a:path w="2266315" h="2266950">
                <a:moveTo>
                  <a:pt x="337526" y="337672"/>
                </a:moveTo>
                <a:lnTo>
                  <a:pt x="317788" y="337672"/>
                </a:lnTo>
                <a:lnTo>
                  <a:pt x="324141" y="344022"/>
                </a:lnTo>
                <a:lnTo>
                  <a:pt x="343874" y="344022"/>
                </a:lnTo>
                <a:lnTo>
                  <a:pt x="337526" y="337672"/>
                </a:lnTo>
                <a:close/>
              </a:path>
              <a:path w="2266315" h="2266950">
                <a:moveTo>
                  <a:pt x="343874" y="344022"/>
                </a:moveTo>
                <a:lnTo>
                  <a:pt x="324141" y="344022"/>
                </a:lnTo>
                <a:lnTo>
                  <a:pt x="330494" y="350372"/>
                </a:lnTo>
                <a:lnTo>
                  <a:pt x="350221" y="350372"/>
                </a:lnTo>
                <a:lnTo>
                  <a:pt x="343874" y="344022"/>
                </a:lnTo>
                <a:close/>
              </a:path>
              <a:path w="2266315" h="2266950">
                <a:moveTo>
                  <a:pt x="350221" y="350372"/>
                </a:moveTo>
                <a:lnTo>
                  <a:pt x="330494" y="350372"/>
                </a:lnTo>
                <a:lnTo>
                  <a:pt x="336847" y="356722"/>
                </a:lnTo>
                <a:lnTo>
                  <a:pt x="356568" y="356722"/>
                </a:lnTo>
                <a:lnTo>
                  <a:pt x="350221" y="350372"/>
                </a:lnTo>
                <a:close/>
              </a:path>
              <a:path w="2266315" h="2266950">
                <a:moveTo>
                  <a:pt x="356568" y="356722"/>
                </a:moveTo>
                <a:lnTo>
                  <a:pt x="336847" y="356722"/>
                </a:lnTo>
                <a:lnTo>
                  <a:pt x="343199" y="363072"/>
                </a:lnTo>
                <a:lnTo>
                  <a:pt x="362915" y="363072"/>
                </a:lnTo>
                <a:lnTo>
                  <a:pt x="356568" y="356722"/>
                </a:lnTo>
                <a:close/>
              </a:path>
              <a:path w="2266315" h="2266950">
                <a:moveTo>
                  <a:pt x="362915" y="363072"/>
                </a:moveTo>
                <a:lnTo>
                  <a:pt x="343199" y="363072"/>
                </a:lnTo>
                <a:lnTo>
                  <a:pt x="349552" y="369422"/>
                </a:lnTo>
                <a:lnTo>
                  <a:pt x="369263" y="369422"/>
                </a:lnTo>
                <a:lnTo>
                  <a:pt x="362915" y="363072"/>
                </a:lnTo>
                <a:close/>
              </a:path>
              <a:path w="2266315" h="2266950">
                <a:moveTo>
                  <a:pt x="369263" y="369422"/>
                </a:moveTo>
                <a:lnTo>
                  <a:pt x="349552" y="369422"/>
                </a:lnTo>
                <a:lnTo>
                  <a:pt x="355905" y="375772"/>
                </a:lnTo>
                <a:lnTo>
                  <a:pt x="375610" y="375772"/>
                </a:lnTo>
                <a:lnTo>
                  <a:pt x="369263" y="369422"/>
                </a:lnTo>
                <a:close/>
              </a:path>
              <a:path w="2266315" h="2266950">
                <a:moveTo>
                  <a:pt x="375610" y="375772"/>
                </a:moveTo>
                <a:lnTo>
                  <a:pt x="355905" y="375772"/>
                </a:lnTo>
                <a:lnTo>
                  <a:pt x="362258" y="382122"/>
                </a:lnTo>
                <a:lnTo>
                  <a:pt x="381957" y="382122"/>
                </a:lnTo>
                <a:lnTo>
                  <a:pt x="375610" y="375772"/>
                </a:lnTo>
                <a:close/>
              </a:path>
              <a:path w="2266315" h="2266950">
                <a:moveTo>
                  <a:pt x="381957" y="382122"/>
                </a:moveTo>
                <a:lnTo>
                  <a:pt x="362258" y="382122"/>
                </a:lnTo>
                <a:lnTo>
                  <a:pt x="368610" y="388472"/>
                </a:lnTo>
                <a:lnTo>
                  <a:pt x="388304" y="388472"/>
                </a:lnTo>
                <a:lnTo>
                  <a:pt x="381957" y="382122"/>
                </a:lnTo>
                <a:close/>
              </a:path>
              <a:path w="2266315" h="2266950">
                <a:moveTo>
                  <a:pt x="388304" y="388472"/>
                </a:moveTo>
                <a:lnTo>
                  <a:pt x="368610" y="388472"/>
                </a:lnTo>
                <a:lnTo>
                  <a:pt x="374963" y="394822"/>
                </a:lnTo>
                <a:lnTo>
                  <a:pt x="394652" y="394822"/>
                </a:lnTo>
                <a:lnTo>
                  <a:pt x="388304" y="388472"/>
                </a:lnTo>
                <a:close/>
              </a:path>
              <a:path w="2266315" h="2266950">
                <a:moveTo>
                  <a:pt x="394652" y="394822"/>
                </a:moveTo>
                <a:lnTo>
                  <a:pt x="374963" y="394822"/>
                </a:lnTo>
                <a:lnTo>
                  <a:pt x="381316" y="401172"/>
                </a:lnTo>
                <a:lnTo>
                  <a:pt x="400999" y="401172"/>
                </a:lnTo>
                <a:lnTo>
                  <a:pt x="394652" y="394822"/>
                </a:lnTo>
                <a:close/>
              </a:path>
              <a:path w="2266315" h="2266950">
                <a:moveTo>
                  <a:pt x="400999" y="401172"/>
                </a:moveTo>
                <a:lnTo>
                  <a:pt x="381316" y="401172"/>
                </a:lnTo>
                <a:lnTo>
                  <a:pt x="387669" y="407522"/>
                </a:lnTo>
                <a:lnTo>
                  <a:pt x="407346" y="407522"/>
                </a:lnTo>
                <a:lnTo>
                  <a:pt x="400999" y="401172"/>
                </a:lnTo>
                <a:close/>
              </a:path>
              <a:path w="2266315" h="2266950">
                <a:moveTo>
                  <a:pt x="407346" y="407522"/>
                </a:moveTo>
                <a:lnTo>
                  <a:pt x="387669" y="407522"/>
                </a:lnTo>
                <a:lnTo>
                  <a:pt x="394021" y="413872"/>
                </a:lnTo>
                <a:lnTo>
                  <a:pt x="413694" y="413872"/>
                </a:lnTo>
                <a:lnTo>
                  <a:pt x="407346" y="407522"/>
                </a:lnTo>
                <a:close/>
              </a:path>
              <a:path w="2266315" h="2266950">
                <a:moveTo>
                  <a:pt x="413694" y="413872"/>
                </a:moveTo>
                <a:lnTo>
                  <a:pt x="394021" y="413872"/>
                </a:lnTo>
                <a:lnTo>
                  <a:pt x="400374" y="420222"/>
                </a:lnTo>
                <a:lnTo>
                  <a:pt x="420041" y="420222"/>
                </a:lnTo>
                <a:lnTo>
                  <a:pt x="413694" y="413872"/>
                </a:lnTo>
                <a:close/>
              </a:path>
              <a:path w="2266315" h="2266950">
                <a:moveTo>
                  <a:pt x="420041" y="420222"/>
                </a:moveTo>
                <a:lnTo>
                  <a:pt x="400374" y="420222"/>
                </a:lnTo>
                <a:lnTo>
                  <a:pt x="406727" y="426572"/>
                </a:lnTo>
                <a:lnTo>
                  <a:pt x="426388" y="426572"/>
                </a:lnTo>
                <a:lnTo>
                  <a:pt x="420041" y="420222"/>
                </a:lnTo>
                <a:close/>
              </a:path>
              <a:path w="2266315" h="2266950">
                <a:moveTo>
                  <a:pt x="426388" y="426572"/>
                </a:moveTo>
                <a:lnTo>
                  <a:pt x="406727" y="426572"/>
                </a:lnTo>
                <a:lnTo>
                  <a:pt x="413079" y="432922"/>
                </a:lnTo>
                <a:lnTo>
                  <a:pt x="432735" y="432922"/>
                </a:lnTo>
                <a:lnTo>
                  <a:pt x="426388" y="426572"/>
                </a:lnTo>
                <a:close/>
              </a:path>
              <a:path w="2266315" h="2266950">
                <a:moveTo>
                  <a:pt x="432735" y="432922"/>
                </a:moveTo>
                <a:lnTo>
                  <a:pt x="413079" y="432922"/>
                </a:lnTo>
                <a:lnTo>
                  <a:pt x="425785" y="445622"/>
                </a:lnTo>
                <a:lnTo>
                  <a:pt x="445430" y="445622"/>
                </a:lnTo>
                <a:lnTo>
                  <a:pt x="432735" y="432922"/>
                </a:lnTo>
                <a:close/>
              </a:path>
              <a:path w="2266315" h="2266950">
                <a:moveTo>
                  <a:pt x="445430" y="445622"/>
                </a:moveTo>
                <a:lnTo>
                  <a:pt x="425785" y="445622"/>
                </a:lnTo>
                <a:lnTo>
                  <a:pt x="432138" y="451972"/>
                </a:lnTo>
                <a:lnTo>
                  <a:pt x="451777" y="451972"/>
                </a:lnTo>
                <a:lnTo>
                  <a:pt x="445430" y="445622"/>
                </a:lnTo>
                <a:close/>
              </a:path>
              <a:path w="2266315" h="2266950">
                <a:moveTo>
                  <a:pt x="451777" y="451972"/>
                </a:moveTo>
                <a:lnTo>
                  <a:pt x="432138" y="451972"/>
                </a:lnTo>
                <a:lnTo>
                  <a:pt x="438490" y="458322"/>
                </a:lnTo>
                <a:lnTo>
                  <a:pt x="458124" y="458322"/>
                </a:lnTo>
                <a:lnTo>
                  <a:pt x="451777" y="451972"/>
                </a:lnTo>
                <a:close/>
              </a:path>
              <a:path w="2266315" h="2266950">
                <a:moveTo>
                  <a:pt x="458124" y="458322"/>
                </a:moveTo>
                <a:lnTo>
                  <a:pt x="438490" y="458322"/>
                </a:lnTo>
                <a:lnTo>
                  <a:pt x="444843" y="464672"/>
                </a:lnTo>
                <a:lnTo>
                  <a:pt x="464472" y="464672"/>
                </a:lnTo>
                <a:lnTo>
                  <a:pt x="458124" y="458322"/>
                </a:lnTo>
                <a:close/>
              </a:path>
              <a:path w="2266315" h="2266950">
                <a:moveTo>
                  <a:pt x="464472" y="464672"/>
                </a:moveTo>
                <a:lnTo>
                  <a:pt x="444843" y="464672"/>
                </a:lnTo>
                <a:lnTo>
                  <a:pt x="451196" y="471022"/>
                </a:lnTo>
                <a:lnTo>
                  <a:pt x="470819" y="471022"/>
                </a:lnTo>
                <a:lnTo>
                  <a:pt x="464472" y="464672"/>
                </a:lnTo>
                <a:close/>
              </a:path>
              <a:path w="2266315" h="2266950">
                <a:moveTo>
                  <a:pt x="470819" y="471022"/>
                </a:moveTo>
                <a:lnTo>
                  <a:pt x="451196" y="471022"/>
                </a:lnTo>
                <a:lnTo>
                  <a:pt x="457549" y="477372"/>
                </a:lnTo>
                <a:lnTo>
                  <a:pt x="477166" y="477372"/>
                </a:lnTo>
                <a:lnTo>
                  <a:pt x="470819" y="471022"/>
                </a:lnTo>
                <a:close/>
              </a:path>
              <a:path w="2266315" h="2266950">
                <a:moveTo>
                  <a:pt x="477166" y="477372"/>
                </a:moveTo>
                <a:lnTo>
                  <a:pt x="457549" y="477372"/>
                </a:lnTo>
                <a:lnTo>
                  <a:pt x="463901" y="483722"/>
                </a:lnTo>
                <a:lnTo>
                  <a:pt x="483513" y="483722"/>
                </a:lnTo>
                <a:lnTo>
                  <a:pt x="477166" y="477372"/>
                </a:lnTo>
                <a:close/>
              </a:path>
              <a:path w="2266315" h="2266950">
                <a:moveTo>
                  <a:pt x="483513" y="483722"/>
                </a:moveTo>
                <a:lnTo>
                  <a:pt x="463901" y="483722"/>
                </a:lnTo>
                <a:lnTo>
                  <a:pt x="470254" y="490072"/>
                </a:lnTo>
                <a:lnTo>
                  <a:pt x="489861" y="490072"/>
                </a:lnTo>
                <a:lnTo>
                  <a:pt x="483513" y="483722"/>
                </a:lnTo>
                <a:close/>
              </a:path>
              <a:path w="2266315" h="2266950">
                <a:moveTo>
                  <a:pt x="489861" y="490072"/>
                </a:moveTo>
                <a:lnTo>
                  <a:pt x="470254" y="490072"/>
                </a:lnTo>
                <a:lnTo>
                  <a:pt x="476607" y="496422"/>
                </a:lnTo>
                <a:lnTo>
                  <a:pt x="496208" y="496422"/>
                </a:lnTo>
                <a:lnTo>
                  <a:pt x="489861" y="490072"/>
                </a:lnTo>
                <a:close/>
              </a:path>
              <a:path w="2266315" h="2266950">
                <a:moveTo>
                  <a:pt x="496208" y="496422"/>
                </a:moveTo>
                <a:lnTo>
                  <a:pt x="476607" y="496422"/>
                </a:lnTo>
                <a:lnTo>
                  <a:pt x="482960" y="502772"/>
                </a:lnTo>
                <a:lnTo>
                  <a:pt x="502555" y="502772"/>
                </a:lnTo>
                <a:lnTo>
                  <a:pt x="496208" y="496422"/>
                </a:lnTo>
                <a:close/>
              </a:path>
              <a:path w="2266315" h="2266950">
                <a:moveTo>
                  <a:pt x="502555" y="502772"/>
                </a:moveTo>
                <a:lnTo>
                  <a:pt x="482960" y="502772"/>
                </a:lnTo>
                <a:lnTo>
                  <a:pt x="489312" y="509122"/>
                </a:lnTo>
                <a:lnTo>
                  <a:pt x="508903" y="509122"/>
                </a:lnTo>
                <a:lnTo>
                  <a:pt x="502555" y="502772"/>
                </a:lnTo>
                <a:close/>
              </a:path>
              <a:path w="2266315" h="2266950">
                <a:moveTo>
                  <a:pt x="508903" y="509122"/>
                </a:moveTo>
                <a:lnTo>
                  <a:pt x="489312" y="509122"/>
                </a:lnTo>
                <a:lnTo>
                  <a:pt x="495665" y="515472"/>
                </a:lnTo>
                <a:lnTo>
                  <a:pt x="515250" y="515472"/>
                </a:lnTo>
                <a:lnTo>
                  <a:pt x="508903" y="509122"/>
                </a:lnTo>
                <a:close/>
              </a:path>
              <a:path w="2266315" h="2266950">
                <a:moveTo>
                  <a:pt x="515250" y="515472"/>
                </a:moveTo>
                <a:lnTo>
                  <a:pt x="495665" y="515472"/>
                </a:lnTo>
                <a:lnTo>
                  <a:pt x="502018" y="521822"/>
                </a:lnTo>
                <a:lnTo>
                  <a:pt x="521597" y="521822"/>
                </a:lnTo>
                <a:lnTo>
                  <a:pt x="515250" y="515472"/>
                </a:lnTo>
                <a:close/>
              </a:path>
              <a:path w="2266315" h="2266950">
                <a:moveTo>
                  <a:pt x="521597" y="521822"/>
                </a:moveTo>
                <a:lnTo>
                  <a:pt x="502018" y="521822"/>
                </a:lnTo>
                <a:lnTo>
                  <a:pt x="508370" y="528172"/>
                </a:lnTo>
                <a:lnTo>
                  <a:pt x="527944" y="528172"/>
                </a:lnTo>
                <a:lnTo>
                  <a:pt x="521597" y="521822"/>
                </a:lnTo>
                <a:close/>
              </a:path>
              <a:path w="2266315" h="2266950">
                <a:moveTo>
                  <a:pt x="527944" y="528172"/>
                </a:moveTo>
                <a:lnTo>
                  <a:pt x="508370" y="528172"/>
                </a:lnTo>
                <a:lnTo>
                  <a:pt x="514723" y="534522"/>
                </a:lnTo>
                <a:lnTo>
                  <a:pt x="534292" y="534522"/>
                </a:lnTo>
                <a:lnTo>
                  <a:pt x="527944" y="528172"/>
                </a:lnTo>
                <a:close/>
              </a:path>
              <a:path w="2266315" h="2266950">
                <a:moveTo>
                  <a:pt x="534292" y="534522"/>
                </a:moveTo>
                <a:lnTo>
                  <a:pt x="514723" y="534522"/>
                </a:lnTo>
                <a:lnTo>
                  <a:pt x="521076" y="540872"/>
                </a:lnTo>
                <a:lnTo>
                  <a:pt x="540639" y="540872"/>
                </a:lnTo>
                <a:lnTo>
                  <a:pt x="534292" y="534522"/>
                </a:lnTo>
                <a:close/>
              </a:path>
              <a:path w="2266315" h="2266950">
                <a:moveTo>
                  <a:pt x="540639" y="540872"/>
                </a:moveTo>
                <a:lnTo>
                  <a:pt x="521076" y="540872"/>
                </a:lnTo>
                <a:lnTo>
                  <a:pt x="527429" y="547222"/>
                </a:lnTo>
                <a:lnTo>
                  <a:pt x="546986" y="547222"/>
                </a:lnTo>
                <a:lnTo>
                  <a:pt x="540639" y="540872"/>
                </a:lnTo>
                <a:close/>
              </a:path>
              <a:path w="2266315" h="2266950">
                <a:moveTo>
                  <a:pt x="546986" y="547222"/>
                </a:moveTo>
                <a:lnTo>
                  <a:pt x="527429" y="547222"/>
                </a:lnTo>
                <a:lnTo>
                  <a:pt x="533781" y="553572"/>
                </a:lnTo>
                <a:lnTo>
                  <a:pt x="553333" y="553572"/>
                </a:lnTo>
                <a:lnTo>
                  <a:pt x="546986" y="547222"/>
                </a:lnTo>
                <a:close/>
              </a:path>
              <a:path w="2266315" h="2266950">
                <a:moveTo>
                  <a:pt x="553333" y="553572"/>
                </a:moveTo>
                <a:lnTo>
                  <a:pt x="533781" y="553572"/>
                </a:lnTo>
                <a:lnTo>
                  <a:pt x="540134" y="559922"/>
                </a:lnTo>
                <a:lnTo>
                  <a:pt x="559681" y="559922"/>
                </a:lnTo>
                <a:lnTo>
                  <a:pt x="553333" y="553572"/>
                </a:lnTo>
                <a:close/>
              </a:path>
              <a:path w="2266315" h="2266950">
                <a:moveTo>
                  <a:pt x="559681" y="559922"/>
                </a:moveTo>
                <a:lnTo>
                  <a:pt x="540134" y="559922"/>
                </a:lnTo>
                <a:lnTo>
                  <a:pt x="552840" y="572622"/>
                </a:lnTo>
                <a:lnTo>
                  <a:pt x="572375" y="572622"/>
                </a:lnTo>
                <a:lnTo>
                  <a:pt x="559681" y="559922"/>
                </a:lnTo>
                <a:close/>
              </a:path>
              <a:path w="2266315" h="2266950">
                <a:moveTo>
                  <a:pt x="572375" y="572622"/>
                </a:moveTo>
                <a:lnTo>
                  <a:pt x="552840" y="572622"/>
                </a:lnTo>
                <a:lnTo>
                  <a:pt x="559192" y="578972"/>
                </a:lnTo>
                <a:lnTo>
                  <a:pt x="578722" y="578972"/>
                </a:lnTo>
                <a:lnTo>
                  <a:pt x="572375" y="572622"/>
                </a:lnTo>
                <a:close/>
              </a:path>
              <a:path w="2266315" h="2266950">
                <a:moveTo>
                  <a:pt x="578722" y="578972"/>
                </a:moveTo>
                <a:lnTo>
                  <a:pt x="559192" y="578972"/>
                </a:lnTo>
                <a:lnTo>
                  <a:pt x="565545" y="585322"/>
                </a:lnTo>
                <a:lnTo>
                  <a:pt x="585070" y="585322"/>
                </a:lnTo>
                <a:lnTo>
                  <a:pt x="578722" y="578972"/>
                </a:lnTo>
                <a:close/>
              </a:path>
              <a:path w="2266315" h="2266950">
                <a:moveTo>
                  <a:pt x="585070" y="585322"/>
                </a:moveTo>
                <a:lnTo>
                  <a:pt x="565545" y="585322"/>
                </a:lnTo>
                <a:lnTo>
                  <a:pt x="571898" y="591672"/>
                </a:lnTo>
                <a:lnTo>
                  <a:pt x="591417" y="591672"/>
                </a:lnTo>
                <a:lnTo>
                  <a:pt x="585070" y="585322"/>
                </a:lnTo>
                <a:close/>
              </a:path>
              <a:path w="2266315" h="2266950">
                <a:moveTo>
                  <a:pt x="591417" y="591672"/>
                </a:moveTo>
                <a:lnTo>
                  <a:pt x="571898" y="591672"/>
                </a:lnTo>
                <a:lnTo>
                  <a:pt x="578251" y="598022"/>
                </a:lnTo>
                <a:lnTo>
                  <a:pt x="597764" y="598022"/>
                </a:lnTo>
                <a:lnTo>
                  <a:pt x="591417" y="591672"/>
                </a:lnTo>
                <a:close/>
              </a:path>
              <a:path w="2266315" h="2266950">
                <a:moveTo>
                  <a:pt x="597764" y="598022"/>
                </a:moveTo>
                <a:lnTo>
                  <a:pt x="578251" y="598022"/>
                </a:lnTo>
                <a:lnTo>
                  <a:pt x="584603" y="604372"/>
                </a:lnTo>
                <a:lnTo>
                  <a:pt x="604111" y="604372"/>
                </a:lnTo>
                <a:lnTo>
                  <a:pt x="597764" y="598022"/>
                </a:lnTo>
                <a:close/>
              </a:path>
              <a:path w="2266315" h="2266950">
                <a:moveTo>
                  <a:pt x="604111" y="604372"/>
                </a:moveTo>
                <a:lnTo>
                  <a:pt x="584603" y="604372"/>
                </a:lnTo>
                <a:lnTo>
                  <a:pt x="590956" y="610722"/>
                </a:lnTo>
                <a:lnTo>
                  <a:pt x="610459" y="610722"/>
                </a:lnTo>
                <a:lnTo>
                  <a:pt x="604111" y="604372"/>
                </a:lnTo>
                <a:close/>
              </a:path>
              <a:path w="2266315" h="2266950">
                <a:moveTo>
                  <a:pt x="610459" y="610722"/>
                </a:moveTo>
                <a:lnTo>
                  <a:pt x="590956" y="610722"/>
                </a:lnTo>
                <a:lnTo>
                  <a:pt x="597309" y="617072"/>
                </a:lnTo>
                <a:lnTo>
                  <a:pt x="616806" y="617072"/>
                </a:lnTo>
                <a:lnTo>
                  <a:pt x="610459" y="610722"/>
                </a:lnTo>
                <a:close/>
              </a:path>
              <a:path w="2266315" h="2266950">
                <a:moveTo>
                  <a:pt x="616806" y="617072"/>
                </a:moveTo>
                <a:lnTo>
                  <a:pt x="597309" y="617072"/>
                </a:lnTo>
                <a:lnTo>
                  <a:pt x="603662" y="623422"/>
                </a:lnTo>
                <a:lnTo>
                  <a:pt x="623153" y="623422"/>
                </a:lnTo>
                <a:lnTo>
                  <a:pt x="616806" y="617072"/>
                </a:lnTo>
                <a:close/>
              </a:path>
              <a:path w="2266315" h="2266950">
                <a:moveTo>
                  <a:pt x="623153" y="623422"/>
                </a:moveTo>
                <a:lnTo>
                  <a:pt x="603662" y="623422"/>
                </a:lnTo>
                <a:lnTo>
                  <a:pt x="610014" y="629772"/>
                </a:lnTo>
                <a:lnTo>
                  <a:pt x="629501" y="629772"/>
                </a:lnTo>
                <a:lnTo>
                  <a:pt x="623153" y="623422"/>
                </a:lnTo>
                <a:close/>
              </a:path>
              <a:path w="2266315" h="2266950">
                <a:moveTo>
                  <a:pt x="629501" y="629772"/>
                </a:moveTo>
                <a:lnTo>
                  <a:pt x="610014" y="629772"/>
                </a:lnTo>
                <a:lnTo>
                  <a:pt x="616367" y="636122"/>
                </a:lnTo>
                <a:lnTo>
                  <a:pt x="635848" y="636122"/>
                </a:lnTo>
                <a:lnTo>
                  <a:pt x="629501" y="629772"/>
                </a:lnTo>
                <a:close/>
              </a:path>
              <a:path w="2266315" h="2266950">
                <a:moveTo>
                  <a:pt x="635848" y="636122"/>
                </a:moveTo>
                <a:lnTo>
                  <a:pt x="616367" y="636122"/>
                </a:lnTo>
                <a:lnTo>
                  <a:pt x="622720" y="642472"/>
                </a:lnTo>
                <a:lnTo>
                  <a:pt x="642195" y="642472"/>
                </a:lnTo>
                <a:lnTo>
                  <a:pt x="635848" y="636122"/>
                </a:lnTo>
                <a:close/>
              </a:path>
              <a:path w="2266315" h="2266950">
                <a:moveTo>
                  <a:pt x="642195" y="642472"/>
                </a:moveTo>
                <a:lnTo>
                  <a:pt x="622720" y="642472"/>
                </a:lnTo>
                <a:lnTo>
                  <a:pt x="636696" y="656442"/>
                </a:lnTo>
                <a:lnTo>
                  <a:pt x="656159" y="656442"/>
                </a:lnTo>
                <a:lnTo>
                  <a:pt x="642195" y="642472"/>
                </a:lnTo>
                <a:close/>
              </a:path>
              <a:path w="2266315" h="2266950">
                <a:moveTo>
                  <a:pt x="656159" y="656442"/>
                </a:moveTo>
                <a:lnTo>
                  <a:pt x="636696" y="656442"/>
                </a:lnTo>
                <a:lnTo>
                  <a:pt x="643048" y="662792"/>
                </a:lnTo>
                <a:lnTo>
                  <a:pt x="662506" y="662792"/>
                </a:lnTo>
                <a:lnTo>
                  <a:pt x="656159" y="656442"/>
                </a:lnTo>
                <a:close/>
              </a:path>
              <a:path w="2266315" h="2266950">
                <a:moveTo>
                  <a:pt x="662506" y="662792"/>
                </a:moveTo>
                <a:lnTo>
                  <a:pt x="643048" y="662792"/>
                </a:lnTo>
                <a:lnTo>
                  <a:pt x="659566" y="679302"/>
                </a:lnTo>
                <a:lnTo>
                  <a:pt x="679009" y="679302"/>
                </a:lnTo>
                <a:lnTo>
                  <a:pt x="662506" y="662792"/>
                </a:lnTo>
                <a:close/>
              </a:path>
              <a:path w="2266315" h="2266950">
                <a:moveTo>
                  <a:pt x="679009" y="679302"/>
                </a:moveTo>
                <a:lnTo>
                  <a:pt x="659566" y="679302"/>
                </a:lnTo>
                <a:lnTo>
                  <a:pt x="668459" y="688192"/>
                </a:lnTo>
                <a:lnTo>
                  <a:pt x="687895" y="688192"/>
                </a:lnTo>
                <a:lnTo>
                  <a:pt x="679009" y="679302"/>
                </a:lnTo>
                <a:close/>
              </a:path>
              <a:path w="2266315" h="2266950">
                <a:moveTo>
                  <a:pt x="687895" y="688192"/>
                </a:moveTo>
                <a:lnTo>
                  <a:pt x="668459" y="688192"/>
                </a:lnTo>
                <a:lnTo>
                  <a:pt x="691329" y="711052"/>
                </a:lnTo>
                <a:lnTo>
                  <a:pt x="710746" y="711052"/>
                </a:lnTo>
                <a:lnTo>
                  <a:pt x="687895" y="688192"/>
                </a:lnTo>
                <a:close/>
              </a:path>
              <a:path w="2266315" h="2266950">
                <a:moveTo>
                  <a:pt x="710746" y="711052"/>
                </a:moveTo>
                <a:lnTo>
                  <a:pt x="691329" y="711052"/>
                </a:lnTo>
                <a:lnTo>
                  <a:pt x="716740" y="736452"/>
                </a:lnTo>
                <a:lnTo>
                  <a:pt x="736135" y="736452"/>
                </a:lnTo>
                <a:lnTo>
                  <a:pt x="710746" y="711052"/>
                </a:lnTo>
                <a:close/>
              </a:path>
              <a:path w="2266315" h="2266950">
                <a:moveTo>
                  <a:pt x="736135" y="736452"/>
                </a:moveTo>
                <a:lnTo>
                  <a:pt x="716740" y="736452"/>
                </a:lnTo>
                <a:lnTo>
                  <a:pt x="723093" y="742802"/>
                </a:lnTo>
                <a:lnTo>
                  <a:pt x="742482" y="742802"/>
                </a:lnTo>
                <a:lnTo>
                  <a:pt x="736135" y="736452"/>
                </a:lnTo>
                <a:close/>
              </a:path>
              <a:path w="2266315" h="2266950">
                <a:moveTo>
                  <a:pt x="742482" y="742802"/>
                </a:moveTo>
                <a:lnTo>
                  <a:pt x="723093" y="742802"/>
                </a:lnTo>
                <a:lnTo>
                  <a:pt x="731987" y="751692"/>
                </a:lnTo>
                <a:lnTo>
                  <a:pt x="751368" y="751692"/>
                </a:lnTo>
                <a:lnTo>
                  <a:pt x="742482" y="742802"/>
                </a:lnTo>
                <a:close/>
              </a:path>
              <a:path w="2266315" h="2266950">
                <a:moveTo>
                  <a:pt x="751368" y="751692"/>
                </a:moveTo>
                <a:lnTo>
                  <a:pt x="731987" y="751692"/>
                </a:lnTo>
                <a:lnTo>
                  <a:pt x="735798" y="755502"/>
                </a:lnTo>
                <a:lnTo>
                  <a:pt x="755176" y="755502"/>
                </a:lnTo>
                <a:lnTo>
                  <a:pt x="751368" y="751692"/>
                </a:lnTo>
                <a:close/>
              </a:path>
              <a:path w="2266315" h="2266950">
                <a:moveTo>
                  <a:pt x="755176" y="755502"/>
                </a:moveTo>
                <a:lnTo>
                  <a:pt x="735798" y="755502"/>
                </a:lnTo>
                <a:lnTo>
                  <a:pt x="748504" y="768202"/>
                </a:lnTo>
                <a:lnTo>
                  <a:pt x="767871" y="768202"/>
                </a:lnTo>
                <a:lnTo>
                  <a:pt x="755176" y="755502"/>
                </a:lnTo>
                <a:close/>
              </a:path>
              <a:path w="2266315" h="2266950">
                <a:moveTo>
                  <a:pt x="767871" y="768202"/>
                </a:moveTo>
                <a:lnTo>
                  <a:pt x="748504" y="768202"/>
                </a:lnTo>
                <a:lnTo>
                  <a:pt x="754857" y="774552"/>
                </a:lnTo>
                <a:lnTo>
                  <a:pt x="774218" y="774552"/>
                </a:lnTo>
                <a:lnTo>
                  <a:pt x="767871" y="768202"/>
                </a:lnTo>
                <a:close/>
              </a:path>
              <a:path w="2266315" h="2266950">
                <a:moveTo>
                  <a:pt x="774218" y="774552"/>
                </a:moveTo>
                <a:lnTo>
                  <a:pt x="754857" y="774552"/>
                </a:lnTo>
                <a:lnTo>
                  <a:pt x="763750" y="783442"/>
                </a:lnTo>
                <a:lnTo>
                  <a:pt x="783104" y="783442"/>
                </a:lnTo>
                <a:lnTo>
                  <a:pt x="774218" y="774552"/>
                </a:lnTo>
                <a:close/>
              </a:path>
              <a:path w="2266315" h="2266950">
                <a:moveTo>
                  <a:pt x="783104" y="783442"/>
                </a:moveTo>
                <a:lnTo>
                  <a:pt x="763750" y="783442"/>
                </a:lnTo>
                <a:lnTo>
                  <a:pt x="773915" y="793602"/>
                </a:lnTo>
                <a:lnTo>
                  <a:pt x="793260" y="793602"/>
                </a:lnTo>
                <a:lnTo>
                  <a:pt x="783104" y="783442"/>
                </a:lnTo>
                <a:close/>
              </a:path>
              <a:path w="2266315" h="2266950">
                <a:moveTo>
                  <a:pt x="793260" y="793602"/>
                </a:moveTo>
                <a:lnTo>
                  <a:pt x="773915" y="793602"/>
                </a:lnTo>
                <a:lnTo>
                  <a:pt x="776456" y="796142"/>
                </a:lnTo>
                <a:lnTo>
                  <a:pt x="795799" y="796142"/>
                </a:lnTo>
                <a:lnTo>
                  <a:pt x="793260" y="793602"/>
                </a:lnTo>
                <a:close/>
              </a:path>
              <a:path w="2266315" h="2266950">
                <a:moveTo>
                  <a:pt x="795799" y="796142"/>
                </a:moveTo>
                <a:lnTo>
                  <a:pt x="776456" y="796142"/>
                </a:lnTo>
                <a:lnTo>
                  <a:pt x="780268" y="799952"/>
                </a:lnTo>
                <a:lnTo>
                  <a:pt x="799607" y="799952"/>
                </a:lnTo>
                <a:lnTo>
                  <a:pt x="795799" y="796142"/>
                </a:lnTo>
                <a:close/>
              </a:path>
              <a:path w="2266315" h="2266950">
                <a:moveTo>
                  <a:pt x="799607" y="799952"/>
                </a:moveTo>
                <a:lnTo>
                  <a:pt x="780268" y="799952"/>
                </a:lnTo>
                <a:lnTo>
                  <a:pt x="782809" y="802492"/>
                </a:lnTo>
                <a:lnTo>
                  <a:pt x="802146" y="802492"/>
                </a:lnTo>
                <a:lnTo>
                  <a:pt x="799607" y="799952"/>
                </a:lnTo>
                <a:close/>
              </a:path>
              <a:path w="2266315" h="2266950">
                <a:moveTo>
                  <a:pt x="802146" y="802492"/>
                </a:moveTo>
                <a:lnTo>
                  <a:pt x="782809" y="802492"/>
                </a:lnTo>
                <a:lnTo>
                  <a:pt x="789161" y="808842"/>
                </a:lnTo>
                <a:lnTo>
                  <a:pt x="808493" y="808842"/>
                </a:lnTo>
                <a:lnTo>
                  <a:pt x="802146" y="802492"/>
                </a:lnTo>
                <a:close/>
              </a:path>
              <a:path w="2266315" h="2266950">
                <a:moveTo>
                  <a:pt x="808493" y="808842"/>
                </a:moveTo>
                <a:lnTo>
                  <a:pt x="789161" y="808842"/>
                </a:lnTo>
                <a:lnTo>
                  <a:pt x="792973" y="812652"/>
                </a:lnTo>
                <a:lnTo>
                  <a:pt x="812302" y="812652"/>
                </a:lnTo>
                <a:lnTo>
                  <a:pt x="808493" y="808842"/>
                </a:lnTo>
                <a:close/>
              </a:path>
              <a:path w="2266315" h="2266950">
                <a:moveTo>
                  <a:pt x="812302" y="812652"/>
                </a:moveTo>
                <a:lnTo>
                  <a:pt x="792973" y="812652"/>
                </a:lnTo>
                <a:lnTo>
                  <a:pt x="795514" y="815192"/>
                </a:lnTo>
                <a:lnTo>
                  <a:pt x="814841" y="815192"/>
                </a:lnTo>
                <a:lnTo>
                  <a:pt x="812302" y="812652"/>
                </a:lnTo>
                <a:close/>
              </a:path>
              <a:path w="2266315" h="2266950">
                <a:moveTo>
                  <a:pt x="814841" y="815192"/>
                </a:moveTo>
                <a:lnTo>
                  <a:pt x="795514" y="815192"/>
                </a:lnTo>
                <a:lnTo>
                  <a:pt x="799326" y="819002"/>
                </a:lnTo>
                <a:lnTo>
                  <a:pt x="818649" y="819002"/>
                </a:lnTo>
                <a:lnTo>
                  <a:pt x="814841" y="815192"/>
                </a:lnTo>
                <a:close/>
              </a:path>
              <a:path w="2266315" h="2266950">
                <a:moveTo>
                  <a:pt x="818649" y="819002"/>
                </a:moveTo>
                <a:lnTo>
                  <a:pt x="799326" y="819002"/>
                </a:lnTo>
                <a:lnTo>
                  <a:pt x="805679" y="825352"/>
                </a:lnTo>
                <a:lnTo>
                  <a:pt x="824996" y="825352"/>
                </a:lnTo>
                <a:lnTo>
                  <a:pt x="818649" y="819002"/>
                </a:lnTo>
                <a:close/>
              </a:path>
              <a:path w="2266315" h="2266950">
                <a:moveTo>
                  <a:pt x="824996" y="825352"/>
                </a:moveTo>
                <a:lnTo>
                  <a:pt x="805679" y="825352"/>
                </a:lnTo>
                <a:lnTo>
                  <a:pt x="812031" y="831702"/>
                </a:lnTo>
                <a:lnTo>
                  <a:pt x="831344" y="831702"/>
                </a:lnTo>
                <a:lnTo>
                  <a:pt x="824996" y="825352"/>
                </a:lnTo>
                <a:close/>
              </a:path>
              <a:path w="2266315" h="2266950">
                <a:moveTo>
                  <a:pt x="831344" y="831702"/>
                </a:moveTo>
                <a:lnTo>
                  <a:pt x="812031" y="831702"/>
                </a:lnTo>
                <a:lnTo>
                  <a:pt x="814572" y="834242"/>
                </a:lnTo>
                <a:lnTo>
                  <a:pt x="833882" y="834242"/>
                </a:lnTo>
                <a:lnTo>
                  <a:pt x="831344" y="831702"/>
                </a:lnTo>
                <a:close/>
              </a:path>
              <a:path w="2266315" h="2266950">
                <a:moveTo>
                  <a:pt x="833882" y="834242"/>
                </a:moveTo>
                <a:lnTo>
                  <a:pt x="814572" y="834242"/>
                </a:lnTo>
                <a:lnTo>
                  <a:pt x="820925" y="840592"/>
                </a:lnTo>
                <a:lnTo>
                  <a:pt x="840230" y="840592"/>
                </a:lnTo>
                <a:lnTo>
                  <a:pt x="833882" y="834242"/>
                </a:lnTo>
                <a:close/>
              </a:path>
              <a:path w="2266315" h="2266950">
                <a:moveTo>
                  <a:pt x="840230" y="840592"/>
                </a:moveTo>
                <a:lnTo>
                  <a:pt x="820925" y="840592"/>
                </a:lnTo>
                <a:lnTo>
                  <a:pt x="831089" y="850752"/>
                </a:lnTo>
                <a:lnTo>
                  <a:pt x="850385" y="850752"/>
                </a:lnTo>
                <a:lnTo>
                  <a:pt x="840230" y="840592"/>
                </a:lnTo>
                <a:close/>
              </a:path>
              <a:path w="2266315" h="2266950">
                <a:moveTo>
                  <a:pt x="850385" y="850752"/>
                </a:moveTo>
                <a:lnTo>
                  <a:pt x="831089" y="850752"/>
                </a:lnTo>
                <a:lnTo>
                  <a:pt x="843795" y="863452"/>
                </a:lnTo>
                <a:lnTo>
                  <a:pt x="863080" y="863452"/>
                </a:lnTo>
                <a:lnTo>
                  <a:pt x="850385" y="850752"/>
                </a:lnTo>
                <a:close/>
              </a:path>
              <a:path w="2266315" h="2266950">
                <a:moveTo>
                  <a:pt x="863080" y="863452"/>
                </a:moveTo>
                <a:lnTo>
                  <a:pt x="843795" y="863452"/>
                </a:lnTo>
                <a:lnTo>
                  <a:pt x="846336" y="865992"/>
                </a:lnTo>
                <a:lnTo>
                  <a:pt x="865619" y="865992"/>
                </a:lnTo>
                <a:lnTo>
                  <a:pt x="863080" y="863452"/>
                </a:lnTo>
                <a:close/>
              </a:path>
              <a:path w="2266315" h="2266950">
                <a:moveTo>
                  <a:pt x="865619" y="865992"/>
                </a:moveTo>
                <a:lnTo>
                  <a:pt x="846336" y="865992"/>
                </a:lnTo>
                <a:lnTo>
                  <a:pt x="850148" y="869802"/>
                </a:lnTo>
                <a:lnTo>
                  <a:pt x="869427" y="869802"/>
                </a:lnTo>
                <a:lnTo>
                  <a:pt x="865619" y="865992"/>
                </a:lnTo>
                <a:close/>
              </a:path>
              <a:path w="2266315" h="2266950">
                <a:moveTo>
                  <a:pt x="869427" y="869802"/>
                </a:moveTo>
                <a:lnTo>
                  <a:pt x="850148" y="869802"/>
                </a:lnTo>
                <a:lnTo>
                  <a:pt x="852689" y="872342"/>
                </a:lnTo>
                <a:lnTo>
                  <a:pt x="871966" y="872342"/>
                </a:lnTo>
                <a:lnTo>
                  <a:pt x="869427" y="869802"/>
                </a:lnTo>
                <a:close/>
              </a:path>
              <a:path w="2266315" h="2266950">
                <a:moveTo>
                  <a:pt x="871966" y="872342"/>
                </a:moveTo>
                <a:lnTo>
                  <a:pt x="852689" y="872342"/>
                </a:lnTo>
                <a:lnTo>
                  <a:pt x="856500" y="876152"/>
                </a:lnTo>
                <a:lnTo>
                  <a:pt x="875774" y="876152"/>
                </a:lnTo>
                <a:lnTo>
                  <a:pt x="871966" y="872342"/>
                </a:lnTo>
                <a:close/>
              </a:path>
              <a:path w="2266315" h="2266950">
                <a:moveTo>
                  <a:pt x="875774" y="876152"/>
                </a:moveTo>
                <a:lnTo>
                  <a:pt x="856500" y="876152"/>
                </a:lnTo>
                <a:lnTo>
                  <a:pt x="869206" y="888852"/>
                </a:lnTo>
                <a:lnTo>
                  <a:pt x="888469" y="888852"/>
                </a:lnTo>
                <a:lnTo>
                  <a:pt x="875774" y="876152"/>
                </a:lnTo>
                <a:close/>
              </a:path>
              <a:path w="2266315" h="2266950">
                <a:moveTo>
                  <a:pt x="888469" y="888852"/>
                </a:moveTo>
                <a:lnTo>
                  <a:pt x="869206" y="888852"/>
                </a:lnTo>
                <a:lnTo>
                  <a:pt x="871747" y="891392"/>
                </a:lnTo>
                <a:lnTo>
                  <a:pt x="891008" y="891392"/>
                </a:lnTo>
                <a:lnTo>
                  <a:pt x="888469" y="888852"/>
                </a:lnTo>
                <a:close/>
              </a:path>
              <a:path w="2266315" h="2266950">
                <a:moveTo>
                  <a:pt x="891008" y="891392"/>
                </a:moveTo>
                <a:lnTo>
                  <a:pt x="871747" y="891392"/>
                </a:lnTo>
                <a:lnTo>
                  <a:pt x="881911" y="901552"/>
                </a:lnTo>
                <a:lnTo>
                  <a:pt x="901163" y="901552"/>
                </a:lnTo>
                <a:lnTo>
                  <a:pt x="891008" y="891392"/>
                </a:lnTo>
                <a:close/>
              </a:path>
              <a:path w="2266315" h="2266950">
                <a:moveTo>
                  <a:pt x="901163" y="901552"/>
                </a:moveTo>
                <a:lnTo>
                  <a:pt x="881911" y="901552"/>
                </a:lnTo>
                <a:lnTo>
                  <a:pt x="884452" y="904092"/>
                </a:lnTo>
                <a:lnTo>
                  <a:pt x="903702" y="904092"/>
                </a:lnTo>
                <a:lnTo>
                  <a:pt x="901163" y="901552"/>
                </a:lnTo>
                <a:close/>
              </a:path>
              <a:path w="2266315" h="2266950">
                <a:moveTo>
                  <a:pt x="903702" y="904092"/>
                </a:moveTo>
                <a:lnTo>
                  <a:pt x="884452" y="904092"/>
                </a:lnTo>
                <a:lnTo>
                  <a:pt x="888264" y="907902"/>
                </a:lnTo>
                <a:lnTo>
                  <a:pt x="907511" y="907902"/>
                </a:lnTo>
                <a:lnTo>
                  <a:pt x="903702" y="904092"/>
                </a:lnTo>
                <a:close/>
              </a:path>
              <a:path w="2266315" h="2266950">
                <a:moveTo>
                  <a:pt x="907511" y="907902"/>
                </a:moveTo>
                <a:lnTo>
                  <a:pt x="888264" y="907902"/>
                </a:lnTo>
                <a:lnTo>
                  <a:pt x="894617" y="914252"/>
                </a:lnTo>
                <a:lnTo>
                  <a:pt x="913858" y="914252"/>
                </a:lnTo>
                <a:lnTo>
                  <a:pt x="907511" y="907902"/>
                </a:lnTo>
                <a:close/>
              </a:path>
              <a:path w="2266315" h="2266950">
                <a:moveTo>
                  <a:pt x="913858" y="914252"/>
                </a:moveTo>
                <a:lnTo>
                  <a:pt x="894617" y="914252"/>
                </a:lnTo>
                <a:lnTo>
                  <a:pt x="897158" y="916792"/>
                </a:lnTo>
                <a:lnTo>
                  <a:pt x="916397" y="916792"/>
                </a:lnTo>
                <a:lnTo>
                  <a:pt x="913858" y="914252"/>
                </a:lnTo>
                <a:close/>
              </a:path>
              <a:path w="2266315" h="2266950">
                <a:moveTo>
                  <a:pt x="916397" y="916792"/>
                </a:moveTo>
                <a:lnTo>
                  <a:pt x="897158" y="916792"/>
                </a:lnTo>
                <a:lnTo>
                  <a:pt x="900970" y="920602"/>
                </a:lnTo>
                <a:lnTo>
                  <a:pt x="920205" y="920602"/>
                </a:lnTo>
                <a:lnTo>
                  <a:pt x="916397" y="916792"/>
                </a:lnTo>
                <a:close/>
              </a:path>
              <a:path w="2266315" h="2266950">
                <a:moveTo>
                  <a:pt x="920205" y="920602"/>
                </a:moveTo>
                <a:lnTo>
                  <a:pt x="900970" y="920602"/>
                </a:lnTo>
                <a:lnTo>
                  <a:pt x="903511" y="923142"/>
                </a:lnTo>
                <a:lnTo>
                  <a:pt x="922744" y="923142"/>
                </a:lnTo>
                <a:lnTo>
                  <a:pt x="920205" y="920602"/>
                </a:lnTo>
                <a:close/>
              </a:path>
              <a:path w="2266315" h="2266950">
                <a:moveTo>
                  <a:pt x="922744" y="923142"/>
                </a:moveTo>
                <a:lnTo>
                  <a:pt x="903511" y="923142"/>
                </a:lnTo>
                <a:lnTo>
                  <a:pt x="909863" y="929492"/>
                </a:lnTo>
                <a:lnTo>
                  <a:pt x="929091" y="929492"/>
                </a:lnTo>
                <a:lnTo>
                  <a:pt x="922744" y="923142"/>
                </a:lnTo>
                <a:close/>
              </a:path>
              <a:path w="2266315" h="2266950">
                <a:moveTo>
                  <a:pt x="929091" y="929492"/>
                </a:moveTo>
                <a:lnTo>
                  <a:pt x="909863" y="929492"/>
                </a:lnTo>
                <a:lnTo>
                  <a:pt x="913675" y="933302"/>
                </a:lnTo>
                <a:lnTo>
                  <a:pt x="932900" y="933302"/>
                </a:lnTo>
                <a:lnTo>
                  <a:pt x="929091" y="929492"/>
                </a:lnTo>
                <a:close/>
              </a:path>
              <a:path w="2266315" h="2266950">
                <a:moveTo>
                  <a:pt x="932900" y="933302"/>
                </a:moveTo>
                <a:lnTo>
                  <a:pt x="913675" y="933302"/>
                </a:lnTo>
                <a:lnTo>
                  <a:pt x="920028" y="939652"/>
                </a:lnTo>
                <a:lnTo>
                  <a:pt x="939247" y="939652"/>
                </a:lnTo>
                <a:lnTo>
                  <a:pt x="932900" y="933302"/>
                </a:lnTo>
                <a:close/>
              </a:path>
              <a:path w="2266315" h="2266950">
                <a:moveTo>
                  <a:pt x="939247" y="939652"/>
                </a:moveTo>
                <a:lnTo>
                  <a:pt x="920028" y="939652"/>
                </a:lnTo>
                <a:lnTo>
                  <a:pt x="928922" y="948542"/>
                </a:lnTo>
                <a:lnTo>
                  <a:pt x="948133" y="948542"/>
                </a:lnTo>
                <a:lnTo>
                  <a:pt x="939247" y="939652"/>
                </a:lnTo>
                <a:close/>
              </a:path>
              <a:path w="2266315" h="2266950">
                <a:moveTo>
                  <a:pt x="948133" y="948542"/>
                </a:moveTo>
                <a:lnTo>
                  <a:pt x="928922" y="948542"/>
                </a:lnTo>
                <a:lnTo>
                  <a:pt x="932733" y="952352"/>
                </a:lnTo>
                <a:lnTo>
                  <a:pt x="951942" y="952352"/>
                </a:lnTo>
                <a:lnTo>
                  <a:pt x="948133" y="948542"/>
                </a:lnTo>
                <a:close/>
              </a:path>
              <a:path w="2266315" h="2266950">
                <a:moveTo>
                  <a:pt x="951942" y="952352"/>
                </a:moveTo>
                <a:lnTo>
                  <a:pt x="932733" y="952352"/>
                </a:lnTo>
                <a:lnTo>
                  <a:pt x="964497" y="984102"/>
                </a:lnTo>
                <a:lnTo>
                  <a:pt x="983678" y="984102"/>
                </a:lnTo>
                <a:lnTo>
                  <a:pt x="951942" y="952352"/>
                </a:lnTo>
                <a:close/>
              </a:path>
              <a:path w="2266315" h="2266950">
                <a:moveTo>
                  <a:pt x="983678" y="984102"/>
                </a:moveTo>
                <a:lnTo>
                  <a:pt x="964497" y="984102"/>
                </a:lnTo>
                <a:lnTo>
                  <a:pt x="1011507" y="1031092"/>
                </a:lnTo>
                <a:lnTo>
                  <a:pt x="1030648" y="1031092"/>
                </a:lnTo>
                <a:lnTo>
                  <a:pt x="983678" y="984102"/>
                </a:lnTo>
                <a:close/>
              </a:path>
              <a:path w="2266315" h="2266950">
                <a:moveTo>
                  <a:pt x="1030648" y="1031092"/>
                </a:moveTo>
                <a:lnTo>
                  <a:pt x="1011507" y="1031092"/>
                </a:lnTo>
                <a:lnTo>
                  <a:pt x="1028024" y="1047602"/>
                </a:lnTo>
                <a:lnTo>
                  <a:pt x="1047151" y="1047602"/>
                </a:lnTo>
                <a:lnTo>
                  <a:pt x="1030648" y="1031092"/>
                </a:lnTo>
                <a:close/>
              </a:path>
              <a:path w="2266315" h="2266950">
                <a:moveTo>
                  <a:pt x="1047151" y="1047602"/>
                </a:moveTo>
                <a:lnTo>
                  <a:pt x="1028024" y="1047602"/>
                </a:lnTo>
                <a:lnTo>
                  <a:pt x="1036918" y="1056492"/>
                </a:lnTo>
                <a:lnTo>
                  <a:pt x="1056037" y="1056492"/>
                </a:lnTo>
                <a:lnTo>
                  <a:pt x="1047151" y="1047602"/>
                </a:lnTo>
                <a:close/>
              </a:path>
              <a:path w="2266315" h="2266950">
                <a:moveTo>
                  <a:pt x="1056037" y="1056492"/>
                </a:moveTo>
                <a:lnTo>
                  <a:pt x="1036918" y="1056492"/>
                </a:lnTo>
                <a:lnTo>
                  <a:pt x="1055976" y="1075542"/>
                </a:lnTo>
                <a:lnTo>
                  <a:pt x="1075079" y="1075542"/>
                </a:lnTo>
                <a:lnTo>
                  <a:pt x="1056037" y="1056492"/>
                </a:lnTo>
                <a:close/>
              </a:path>
              <a:path w="2266315" h="2266950">
                <a:moveTo>
                  <a:pt x="1075079" y="1075542"/>
                </a:moveTo>
                <a:lnTo>
                  <a:pt x="1055976" y="1075542"/>
                </a:lnTo>
                <a:lnTo>
                  <a:pt x="1059788" y="1079352"/>
                </a:lnTo>
                <a:lnTo>
                  <a:pt x="1078887" y="1079352"/>
                </a:lnTo>
                <a:lnTo>
                  <a:pt x="1075079" y="1075542"/>
                </a:lnTo>
                <a:close/>
              </a:path>
              <a:path w="2266315" h="2266950">
                <a:moveTo>
                  <a:pt x="1078887" y="1079352"/>
                </a:moveTo>
                <a:lnTo>
                  <a:pt x="1059788" y="1079352"/>
                </a:lnTo>
                <a:lnTo>
                  <a:pt x="1066141" y="1085702"/>
                </a:lnTo>
                <a:lnTo>
                  <a:pt x="1085234" y="1085702"/>
                </a:lnTo>
                <a:lnTo>
                  <a:pt x="1078887" y="1079352"/>
                </a:lnTo>
                <a:close/>
              </a:path>
              <a:path w="2266315" h="2266950">
                <a:moveTo>
                  <a:pt x="1085234" y="1085702"/>
                </a:moveTo>
                <a:lnTo>
                  <a:pt x="1066141" y="1085702"/>
                </a:lnTo>
                <a:lnTo>
                  <a:pt x="1094093" y="1113642"/>
                </a:lnTo>
                <a:lnTo>
                  <a:pt x="1113162" y="1113642"/>
                </a:lnTo>
                <a:lnTo>
                  <a:pt x="1085234" y="1085702"/>
                </a:lnTo>
                <a:close/>
              </a:path>
              <a:path w="2266315" h="2266950">
                <a:moveTo>
                  <a:pt x="1113162" y="1113642"/>
                </a:moveTo>
                <a:lnTo>
                  <a:pt x="1094093" y="1113642"/>
                </a:lnTo>
                <a:lnTo>
                  <a:pt x="1097904" y="1117452"/>
                </a:lnTo>
                <a:lnTo>
                  <a:pt x="1116971" y="1117452"/>
                </a:lnTo>
                <a:lnTo>
                  <a:pt x="1113162" y="1113642"/>
                </a:lnTo>
                <a:close/>
              </a:path>
              <a:path w="2266315" h="2266950">
                <a:moveTo>
                  <a:pt x="1116971" y="1117452"/>
                </a:moveTo>
                <a:lnTo>
                  <a:pt x="1097904" y="1117452"/>
                </a:lnTo>
                <a:lnTo>
                  <a:pt x="1100445" y="1119992"/>
                </a:lnTo>
                <a:lnTo>
                  <a:pt x="1119509" y="1119992"/>
                </a:lnTo>
                <a:lnTo>
                  <a:pt x="1116971" y="1117452"/>
                </a:lnTo>
                <a:close/>
              </a:path>
              <a:path w="2266315" h="2266950">
                <a:moveTo>
                  <a:pt x="1119509" y="1119992"/>
                </a:moveTo>
                <a:lnTo>
                  <a:pt x="1100445" y="1119992"/>
                </a:lnTo>
                <a:lnTo>
                  <a:pt x="1129668" y="1149202"/>
                </a:lnTo>
                <a:lnTo>
                  <a:pt x="1148707" y="1149202"/>
                </a:lnTo>
                <a:lnTo>
                  <a:pt x="1119509" y="1119992"/>
                </a:lnTo>
                <a:close/>
              </a:path>
              <a:path w="2266315" h="2266950">
                <a:moveTo>
                  <a:pt x="1148707" y="1149202"/>
                </a:moveTo>
                <a:lnTo>
                  <a:pt x="1129668" y="1149202"/>
                </a:lnTo>
                <a:lnTo>
                  <a:pt x="1142374" y="1161902"/>
                </a:lnTo>
                <a:lnTo>
                  <a:pt x="1161401" y="1161902"/>
                </a:lnTo>
                <a:lnTo>
                  <a:pt x="1148707" y="1149202"/>
                </a:lnTo>
                <a:close/>
              </a:path>
              <a:path w="2266315" h="2266950">
                <a:moveTo>
                  <a:pt x="1161401" y="1161902"/>
                </a:moveTo>
                <a:lnTo>
                  <a:pt x="1142374" y="1161902"/>
                </a:lnTo>
                <a:lnTo>
                  <a:pt x="1161432" y="1180952"/>
                </a:lnTo>
                <a:lnTo>
                  <a:pt x="1180443" y="1180952"/>
                </a:lnTo>
                <a:lnTo>
                  <a:pt x="1161401" y="1161902"/>
                </a:lnTo>
                <a:close/>
              </a:path>
              <a:path w="2266315" h="2266950">
                <a:moveTo>
                  <a:pt x="1180443" y="1180952"/>
                </a:moveTo>
                <a:lnTo>
                  <a:pt x="1161432" y="1180952"/>
                </a:lnTo>
                <a:lnTo>
                  <a:pt x="1174137" y="1193652"/>
                </a:lnTo>
                <a:lnTo>
                  <a:pt x="1193138" y="1193652"/>
                </a:lnTo>
                <a:lnTo>
                  <a:pt x="1180443" y="1180952"/>
                </a:lnTo>
                <a:close/>
              </a:path>
              <a:path w="2266315" h="2266950">
                <a:moveTo>
                  <a:pt x="1193138" y="1193652"/>
                </a:moveTo>
                <a:lnTo>
                  <a:pt x="1174137" y="1193652"/>
                </a:lnTo>
                <a:lnTo>
                  <a:pt x="1193195" y="1212702"/>
                </a:lnTo>
                <a:lnTo>
                  <a:pt x="1212179" y="1212702"/>
                </a:lnTo>
                <a:lnTo>
                  <a:pt x="1193138" y="1193652"/>
                </a:lnTo>
                <a:close/>
              </a:path>
              <a:path w="2266315" h="2266950">
                <a:moveTo>
                  <a:pt x="1212179" y="1212702"/>
                </a:moveTo>
                <a:lnTo>
                  <a:pt x="1193195" y="1212702"/>
                </a:lnTo>
                <a:lnTo>
                  <a:pt x="1199548" y="1219052"/>
                </a:lnTo>
                <a:lnTo>
                  <a:pt x="1218527" y="1219052"/>
                </a:lnTo>
                <a:lnTo>
                  <a:pt x="1212179" y="1212702"/>
                </a:lnTo>
                <a:close/>
              </a:path>
              <a:path w="2266315" h="2266950">
                <a:moveTo>
                  <a:pt x="1218527" y="1219052"/>
                </a:moveTo>
                <a:lnTo>
                  <a:pt x="1199548" y="1219052"/>
                </a:lnTo>
                <a:lnTo>
                  <a:pt x="1205901" y="1225402"/>
                </a:lnTo>
                <a:lnTo>
                  <a:pt x="1224874" y="1225402"/>
                </a:lnTo>
                <a:lnTo>
                  <a:pt x="1218527" y="1219052"/>
                </a:lnTo>
                <a:close/>
              </a:path>
              <a:path w="2266315" h="2266950">
                <a:moveTo>
                  <a:pt x="1224874" y="1225402"/>
                </a:moveTo>
                <a:lnTo>
                  <a:pt x="1205901" y="1225402"/>
                </a:lnTo>
                <a:lnTo>
                  <a:pt x="1221147" y="1240642"/>
                </a:lnTo>
                <a:lnTo>
                  <a:pt x="1240107" y="1240642"/>
                </a:lnTo>
                <a:lnTo>
                  <a:pt x="1224874" y="1225402"/>
                </a:lnTo>
                <a:close/>
              </a:path>
              <a:path w="2266315" h="2266950">
                <a:moveTo>
                  <a:pt x="1240107" y="1240642"/>
                </a:moveTo>
                <a:lnTo>
                  <a:pt x="1221147" y="1240642"/>
                </a:lnTo>
                <a:lnTo>
                  <a:pt x="1237665" y="1257152"/>
                </a:lnTo>
                <a:lnTo>
                  <a:pt x="1256610" y="1257152"/>
                </a:lnTo>
                <a:lnTo>
                  <a:pt x="1240107" y="1240642"/>
                </a:lnTo>
                <a:close/>
              </a:path>
              <a:path w="2266315" h="2266950">
                <a:moveTo>
                  <a:pt x="1256610" y="1257152"/>
                </a:moveTo>
                <a:lnTo>
                  <a:pt x="1237665" y="1257152"/>
                </a:lnTo>
                <a:lnTo>
                  <a:pt x="1252911" y="1272392"/>
                </a:lnTo>
                <a:lnTo>
                  <a:pt x="1271844" y="1272392"/>
                </a:lnTo>
                <a:lnTo>
                  <a:pt x="1256610" y="1257152"/>
                </a:lnTo>
                <a:close/>
              </a:path>
              <a:path w="2266315" h="2266950">
                <a:moveTo>
                  <a:pt x="1271844" y="1272392"/>
                </a:moveTo>
                <a:lnTo>
                  <a:pt x="1252911" y="1272392"/>
                </a:lnTo>
                <a:lnTo>
                  <a:pt x="1269428" y="1288902"/>
                </a:lnTo>
                <a:lnTo>
                  <a:pt x="1288347" y="1288902"/>
                </a:lnTo>
                <a:lnTo>
                  <a:pt x="1271844" y="1272392"/>
                </a:lnTo>
                <a:close/>
              </a:path>
              <a:path w="2266315" h="2266950">
                <a:moveTo>
                  <a:pt x="1288347" y="1288902"/>
                </a:moveTo>
                <a:lnTo>
                  <a:pt x="1269428" y="1288902"/>
                </a:lnTo>
                <a:lnTo>
                  <a:pt x="1288486" y="1307952"/>
                </a:lnTo>
                <a:lnTo>
                  <a:pt x="1307388" y="1307952"/>
                </a:lnTo>
                <a:lnTo>
                  <a:pt x="1288347" y="1288902"/>
                </a:lnTo>
                <a:close/>
              </a:path>
              <a:path w="2266315" h="2266950">
                <a:moveTo>
                  <a:pt x="1307388" y="1307952"/>
                </a:moveTo>
                <a:lnTo>
                  <a:pt x="1288486" y="1307952"/>
                </a:lnTo>
                <a:lnTo>
                  <a:pt x="1307545" y="1327002"/>
                </a:lnTo>
                <a:lnTo>
                  <a:pt x="1326430" y="1327002"/>
                </a:lnTo>
                <a:lnTo>
                  <a:pt x="1307388" y="1307952"/>
                </a:lnTo>
                <a:close/>
              </a:path>
              <a:path w="2266315" h="2266950">
                <a:moveTo>
                  <a:pt x="1326430" y="1327002"/>
                </a:moveTo>
                <a:lnTo>
                  <a:pt x="1307545" y="1327002"/>
                </a:lnTo>
                <a:lnTo>
                  <a:pt x="1320250" y="1339702"/>
                </a:lnTo>
                <a:lnTo>
                  <a:pt x="1339125" y="1339702"/>
                </a:lnTo>
                <a:lnTo>
                  <a:pt x="1326430" y="1327002"/>
                </a:lnTo>
                <a:close/>
              </a:path>
              <a:path w="2266315" h="2266950">
                <a:moveTo>
                  <a:pt x="1339125" y="1339702"/>
                </a:moveTo>
                <a:lnTo>
                  <a:pt x="1320250" y="1339702"/>
                </a:lnTo>
                <a:lnTo>
                  <a:pt x="1352014" y="1371452"/>
                </a:lnTo>
                <a:lnTo>
                  <a:pt x="1370861" y="1371452"/>
                </a:lnTo>
                <a:lnTo>
                  <a:pt x="1339125" y="1339702"/>
                </a:lnTo>
                <a:close/>
              </a:path>
              <a:path w="2266315" h="2266950">
                <a:moveTo>
                  <a:pt x="1370861" y="1371452"/>
                </a:moveTo>
                <a:lnTo>
                  <a:pt x="1352014" y="1371452"/>
                </a:lnTo>
                <a:lnTo>
                  <a:pt x="1373613" y="1393042"/>
                </a:lnTo>
                <a:lnTo>
                  <a:pt x="1392442" y="1393042"/>
                </a:lnTo>
                <a:lnTo>
                  <a:pt x="1370861" y="1371452"/>
                </a:lnTo>
                <a:close/>
              </a:path>
              <a:path w="2266315" h="2266950">
                <a:moveTo>
                  <a:pt x="1392442" y="1393042"/>
                </a:moveTo>
                <a:lnTo>
                  <a:pt x="1373613" y="1393042"/>
                </a:lnTo>
                <a:lnTo>
                  <a:pt x="1386319" y="1405742"/>
                </a:lnTo>
                <a:lnTo>
                  <a:pt x="1405136" y="1405742"/>
                </a:lnTo>
                <a:lnTo>
                  <a:pt x="1392442" y="1393042"/>
                </a:lnTo>
                <a:close/>
              </a:path>
              <a:path w="2266315" h="2266950">
                <a:moveTo>
                  <a:pt x="1405136" y="1405742"/>
                </a:moveTo>
                <a:lnTo>
                  <a:pt x="1386319" y="1405742"/>
                </a:lnTo>
                <a:lnTo>
                  <a:pt x="1392671" y="1412092"/>
                </a:lnTo>
                <a:lnTo>
                  <a:pt x="1411484" y="1412092"/>
                </a:lnTo>
                <a:lnTo>
                  <a:pt x="1405136" y="1405742"/>
                </a:lnTo>
                <a:close/>
              </a:path>
              <a:path w="2266315" h="2266950">
                <a:moveTo>
                  <a:pt x="1411484" y="1412092"/>
                </a:moveTo>
                <a:lnTo>
                  <a:pt x="1392671" y="1412092"/>
                </a:lnTo>
                <a:lnTo>
                  <a:pt x="1399024" y="1418442"/>
                </a:lnTo>
                <a:lnTo>
                  <a:pt x="1417831" y="1418442"/>
                </a:lnTo>
                <a:lnTo>
                  <a:pt x="1411484" y="1412092"/>
                </a:lnTo>
                <a:close/>
              </a:path>
              <a:path w="2266315" h="2266950">
                <a:moveTo>
                  <a:pt x="1417831" y="1418442"/>
                </a:moveTo>
                <a:lnTo>
                  <a:pt x="1399024" y="1418442"/>
                </a:lnTo>
                <a:lnTo>
                  <a:pt x="1405377" y="1424792"/>
                </a:lnTo>
                <a:lnTo>
                  <a:pt x="1424178" y="1424792"/>
                </a:lnTo>
                <a:lnTo>
                  <a:pt x="1417831" y="1418442"/>
                </a:lnTo>
                <a:close/>
              </a:path>
              <a:path w="2266315" h="2266950">
                <a:moveTo>
                  <a:pt x="1424178" y="1424792"/>
                </a:moveTo>
                <a:lnTo>
                  <a:pt x="1405377" y="1424792"/>
                </a:lnTo>
                <a:lnTo>
                  <a:pt x="1424435" y="1443842"/>
                </a:lnTo>
                <a:lnTo>
                  <a:pt x="1443220" y="1443842"/>
                </a:lnTo>
                <a:lnTo>
                  <a:pt x="1424178" y="1424792"/>
                </a:lnTo>
                <a:close/>
              </a:path>
              <a:path w="2266315" h="2266950">
                <a:moveTo>
                  <a:pt x="1443220" y="1443842"/>
                </a:moveTo>
                <a:lnTo>
                  <a:pt x="1424435" y="1443842"/>
                </a:lnTo>
                <a:lnTo>
                  <a:pt x="1430788" y="1450192"/>
                </a:lnTo>
                <a:lnTo>
                  <a:pt x="1449567" y="1450192"/>
                </a:lnTo>
                <a:lnTo>
                  <a:pt x="1443220" y="1443842"/>
                </a:lnTo>
                <a:close/>
              </a:path>
              <a:path w="2266315" h="2266950">
                <a:moveTo>
                  <a:pt x="1449567" y="1450192"/>
                </a:moveTo>
                <a:lnTo>
                  <a:pt x="1430788" y="1450192"/>
                </a:lnTo>
                <a:lnTo>
                  <a:pt x="1437140" y="1456542"/>
                </a:lnTo>
                <a:lnTo>
                  <a:pt x="1455914" y="1456542"/>
                </a:lnTo>
                <a:lnTo>
                  <a:pt x="1449567" y="1450192"/>
                </a:lnTo>
                <a:close/>
              </a:path>
              <a:path w="2266315" h="2266950">
                <a:moveTo>
                  <a:pt x="2066521" y="2067412"/>
                </a:moveTo>
                <a:lnTo>
                  <a:pt x="2048274" y="2067412"/>
                </a:lnTo>
                <a:lnTo>
                  <a:pt x="2134671" y="2153772"/>
                </a:lnTo>
                <a:lnTo>
                  <a:pt x="2152844" y="2153772"/>
                </a:lnTo>
                <a:lnTo>
                  <a:pt x="2066521" y="2067412"/>
                </a:lnTo>
                <a:close/>
              </a:path>
              <a:path w="2266315" h="2266950">
                <a:moveTo>
                  <a:pt x="2063982" y="2064872"/>
                </a:moveTo>
                <a:lnTo>
                  <a:pt x="2045733" y="2064872"/>
                </a:lnTo>
                <a:lnTo>
                  <a:pt x="2047003" y="2066142"/>
                </a:lnTo>
                <a:lnTo>
                  <a:pt x="2065252" y="2066142"/>
                </a:lnTo>
                <a:lnTo>
                  <a:pt x="2063982" y="2064872"/>
                </a:lnTo>
                <a:close/>
              </a:path>
              <a:path w="2266315" h="2266950">
                <a:moveTo>
                  <a:pt x="2060174" y="2061062"/>
                </a:moveTo>
                <a:lnTo>
                  <a:pt x="2041921" y="2061062"/>
                </a:lnTo>
                <a:lnTo>
                  <a:pt x="2044462" y="2063602"/>
                </a:lnTo>
                <a:lnTo>
                  <a:pt x="2062713" y="2063602"/>
                </a:lnTo>
                <a:lnTo>
                  <a:pt x="2060174" y="2061062"/>
                </a:lnTo>
                <a:close/>
              </a:path>
              <a:path w="2266315" h="2266950">
                <a:moveTo>
                  <a:pt x="2057635" y="2058522"/>
                </a:moveTo>
                <a:lnTo>
                  <a:pt x="2039380" y="2058522"/>
                </a:lnTo>
                <a:lnTo>
                  <a:pt x="2040650" y="2059792"/>
                </a:lnTo>
                <a:lnTo>
                  <a:pt x="2058905" y="2059792"/>
                </a:lnTo>
                <a:lnTo>
                  <a:pt x="2057635" y="2058522"/>
                </a:lnTo>
                <a:close/>
              </a:path>
              <a:path w="2266315" h="2266950">
                <a:moveTo>
                  <a:pt x="2053827" y="2054712"/>
                </a:moveTo>
                <a:lnTo>
                  <a:pt x="2035568" y="2054712"/>
                </a:lnTo>
                <a:lnTo>
                  <a:pt x="2038109" y="2057252"/>
                </a:lnTo>
                <a:lnTo>
                  <a:pt x="2056366" y="2057252"/>
                </a:lnTo>
                <a:lnTo>
                  <a:pt x="2053827" y="2054712"/>
                </a:lnTo>
                <a:close/>
              </a:path>
              <a:path w="2266315" h="2266950">
                <a:moveTo>
                  <a:pt x="2051288" y="2052172"/>
                </a:moveTo>
                <a:lnTo>
                  <a:pt x="2033027" y="2052172"/>
                </a:lnTo>
                <a:lnTo>
                  <a:pt x="2034298" y="2053442"/>
                </a:lnTo>
                <a:lnTo>
                  <a:pt x="2052557" y="2053442"/>
                </a:lnTo>
                <a:lnTo>
                  <a:pt x="2051288" y="2052172"/>
                </a:lnTo>
                <a:close/>
              </a:path>
              <a:path w="2266315" h="2266950">
                <a:moveTo>
                  <a:pt x="2047480" y="2048362"/>
                </a:moveTo>
                <a:lnTo>
                  <a:pt x="2029215" y="2048362"/>
                </a:lnTo>
                <a:lnTo>
                  <a:pt x="2031757" y="2050902"/>
                </a:lnTo>
                <a:lnTo>
                  <a:pt x="2050019" y="2050902"/>
                </a:lnTo>
                <a:lnTo>
                  <a:pt x="2047480" y="2048362"/>
                </a:lnTo>
                <a:close/>
              </a:path>
              <a:path w="2266315" h="2266950">
                <a:moveTo>
                  <a:pt x="2044941" y="2045822"/>
                </a:moveTo>
                <a:lnTo>
                  <a:pt x="2026674" y="2045822"/>
                </a:lnTo>
                <a:lnTo>
                  <a:pt x="2027945" y="2047092"/>
                </a:lnTo>
                <a:lnTo>
                  <a:pt x="2046210" y="2047092"/>
                </a:lnTo>
                <a:lnTo>
                  <a:pt x="2044941" y="2045822"/>
                </a:lnTo>
                <a:close/>
              </a:path>
              <a:path w="2266315" h="2266950">
                <a:moveTo>
                  <a:pt x="2041132" y="2042012"/>
                </a:moveTo>
                <a:lnTo>
                  <a:pt x="2022863" y="2042012"/>
                </a:lnTo>
                <a:lnTo>
                  <a:pt x="2025404" y="2044552"/>
                </a:lnTo>
                <a:lnTo>
                  <a:pt x="2043671" y="2044552"/>
                </a:lnTo>
                <a:lnTo>
                  <a:pt x="2041132" y="2042012"/>
                </a:lnTo>
                <a:close/>
              </a:path>
              <a:path w="2266315" h="2266950">
                <a:moveTo>
                  <a:pt x="2038593" y="2039472"/>
                </a:moveTo>
                <a:lnTo>
                  <a:pt x="2020322" y="2039472"/>
                </a:lnTo>
                <a:lnTo>
                  <a:pt x="2021592" y="2040742"/>
                </a:lnTo>
                <a:lnTo>
                  <a:pt x="2039863" y="2040742"/>
                </a:lnTo>
                <a:lnTo>
                  <a:pt x="2038593" y="2039472"/>
                </a:lnTo>
                <a:close/>
              </a:path>
              <a:path w="2266315" h="2266950">
                <a:moveTo>
                  <a:pt x="2034785" y="2035662"/>
                </a:moveTo>
                <a:lnTo>
                  <a:pt x="2016510" y="2035662"/>
                </a:lnTo>
                <a:lnTo>
                  <a:pt x="2019051" y="2038202"/>
                </a:lnTo>
                <a:lnTo>
                  <a:pt x="2037324" y="2038202"/>
                </a:lnTo>
                <a:lnTo>
                  <a:pt x="2034785" y="2035662"/>
                </a:lnTo>
                <a:close/>
              </a:path>
              <a:path w="2266315" h="2266950">
                <a:moveTo>
                  <a:pt x="2032246" y="2033122"/>
                </a:moveTo>
                <a:lnTo>
                  <a:pt x="2013969" y="2033122"/>
                </a:lnTo>
                <a:lnTo>
                  <a:pt x="2015239" y="2034392"/>
                </a:lnTo>
                <a:lnTo>
                  <a:pt x="2033516" y="2034392"/>
                </a:lnTo>
                <a:lnTo>
                  <a:pt x="2032246" y="2033122"/>
                </a:lnTo>
                <a:close/>
              </a:path>
              <a:path w="2266315" h="2266950">
                <a:moveTo>
                  <a:pt x="2028438" y="2029312"/>
                </a:moveTo>
                <a:lnTo>
                  <a:pt x="2010157" y="2029312"/>
                </a:lnTo>
                <a:lnTo>
                  <a:pt x="2012698" y="2031852"/>
                </a:lnTo>
                <a:lnTo>
                  <a:pt x="2030977" y="2031852"/>
                </a:lnTo>
                <a:lnTo>
                  <a:pt x="2028438" y="2029312"/>
                </a:lnTo>
                <a:close/>
              </a:path>
              <a:path w="2266315" h="2266950">
                <a:moveTo>
                  <a:pt x="2025899" y="2026772"/>
                </a:moveTo>
                <a:lnTo>
                  <a:pt x="2007616" y="2026772"/>
                </a:lnTo>
                <a:lnTo>
                  <a:pt x="2008887" y="2028042"/>
                </a:lnTo>
                <a:lnTo>
                  <a:pt x="2027168" y="2028042"/>
                </a:lnTo>
                <a:lnTo>
                  <a:pt x="2025899" y="2026772"/>
                </a:lnTo>
                <a:close/>
              </a:path>
              <a:path w="2266315" h="2266950">
                <a:moveTo>
                  <a:pt x="2022091" y="2022962"/>
                </a:moveTo>
                <a:lnTo>
                  <a:pt x="2003805" y="2022962"/>
                </a:lnTo>
                <a:lnTo>
                  <a:pt x="2006346" y="2025502"/>
                </a:lnTo>
                <a:lnTo>
                  <a:pt x="2024629" y="2025502"/>
                </a:lnTo>
                <a:lnTo>
                  <a:pt x="2022091" y="2022962"/>
                </a:lnTo>
                <a:close/>
              </a:path>
              <a:path w="2266315" h="2266950">
                <a:moveTo>
                  <a:pt x="2019552" y="2020422"/>
                </a:moveTo>
                <a:lnTo>
                  <a:pt x="2001263" y="2020422"/>
                </a:lnTo>
                <a:lnTo>
                  <a:pt x="2002534" y="2021692"/>
                </a:lnTo>
                <a:lnTo>
                  <a:pt x="2020821" y="2021692"/>
                </a:lnTo>
                <a:lnTo>
                  <a:pt x="2019552" y="2020422"/>
                </a:lnTo>
                <a:close/>
              </a:path>
              <a:path w="2266315" h="2266950">
                <a:moveTo>
                  <a:pt x="2015743" y="2016612"/>
                </a:moveTo>
                <a:lnTo>
                  <a:pt x="1997452" y="2016612"/>
                </a:lnTo>
                <a:lnTo>
                  <a:pt x="1999993" y="2019152"/>
                </a:lnTo>
                <a:lnTo>
                  <a:pt x="2018282" y="2019152"/>
                </a:lnTo>
                <a:lnTo>
                  <a:pt x="2015743" y="2016612"/>
                </a:lnTo>
                <a:close/>
              </a:path>
              <a:path w="2266315" h="2266950">
                <a:moveTo>
                  <a:pt x="2013204" y="2014072"/>
                </a:moveTo>
                <a:lnTo>
                  <a:pt x="1994911" y="2014072"/>
                </a:lnTo>
                <a:lnTo>
                  <a:pt x="1996181" y="2015342"/>
                </a:lnTo>
                <a:lnTo>
                  <a:pt x="2014474" y="2015342"/>
                </a:lnTo>
                <a:lnTo>
                  <a:pt x="2013204" y="2014072"/>
                </a:lnTo>
                <a:close/>
              </a:path>
              <a:path w="2266315" h="2266950">
                <a:moveTo>
                  <a:pt x="2009396" y="2010262"/>
                </a:moveTo>
                <a:lnTo>
                  <a:pt x="1991099" y="2010262"/>
                </a:lnTo>
                <a:lnTo>
                  <a:pt x="1993640" y="2012802"/>
                </a:lnTo>
                <a:lnTo>
                  <a:pt x="2011935" y="2012802"/>
                </a:lnTo>
                <a:lnTo>
                  <a:pt x="2009396" y="2010262"/>
                </a:lnTo>
                <a:close/>
              </a:path>
              <a:path w="2266315" h="2266950">
                <a:moveTo>
                  <a:pt x="2006857" y="2007722"/>
                </a:moveTo>
                <a:lnTo>
                  <a:pt x="1988558" y="2007722"/>
                </a:lnTo>
                <a:lnTo>
                  <a:pt x="1989828" y="2008992"/>
                </a:lnTo>
                <a:lnTo>
                  <a:pt x="2008127" y="2008992"/>
                </a:lnTo>
                <a:lnTo>
                  <a:pt x="2006857" y="2007722"/>
                </a:lnTo>
                <a:close/>
              </a:path>
              <a:path w="2266315" h="2266950">
                <a:moveTo>
                  <a:pt x="2003049" y="2003912"/>
                </a:moveTo>
                <a:lnTo>
                  <a:pt x="1984746" y="2003912"/>
                </a:lnTo>
                <a:lnTo>
                  <a:pt x="1987287" y="2006452"/>
                </a:lnTo>
                <a:lnTo>
                  <a:pt x="2005588" y="2006452"/>
                </a:lnTo>
                <a:lnTo>
                  <a:pt x="2003049" y="2003912"/>
                </a:lnTo>
                <a:close/>
              </a:path>
              <a:path w="2266315" h="2266950">
                <a:moveTo>
                  <a:pt x="2000510" y="2001372"/>
                </a:moveTo>
                <a:lnTo>
                  <a:pt x="1982205" y="2001372"/>
                </a:lnTo>
                <a:lnTo>
                  <a:pt x="1983476" y="2002642"/>
                </a:lnTo>
                <a:lnTo>
                  <a:pt x="2001779" y="2002642"/>
                </a:lnTo>
                <a:lnTo>
                  <a:pt x="2000510" y="2001372"/>
                </a:lnTo>
                <a:close/>
              </a:path>
              <a:path w="2266315" h="2266950">
                <a:moveTo>
                  <a:pt x="1996701" y="1997562"/>
                </a:moveTo>
                <a:lnTo>
                  <a:pt x="1978394" y="1997562"/>
                </a:lnTo>
                <a:lnTo>
                  <a:pt x="1980935" y="2000102"/>
                </a:lnTo>
                <a:lnTo>
                  <a:pt x="1999240" y="2000102"/>
                </a:lnTo>
                <a:lnTo>
                  <a:pt x="1996701" y="1997562"/>
                </a:lnTo>
                <a:close/>
              </a:path>
              <a:path w="2266315" h="2266950">
                <a:moveTo>
                  <a:pt x="1994163" y="1995022"/>
                </a:moveTo>
                <a:lnTo>
                  <a:pt x="1975852" y="1995022"/>
                </a:lnTo>
                <a:lnTo>
                  <a:pt x="1977123" y="1996292"/>
                </a:lnTo>
                <a:lnTo>
                  <a:pt x="1995432" y="1996292"/>
                </a:lnTo>
                <a:lnTo>
                  <a:pt x="1994163" y="1995022"/>
                </a:lnTo>
                <a:close/>
              </a:path>
              <a:path w="2266315" h="2266950">
                <a:moveTo>
                  <a:pt x="1990354" y="1991212"/>
                </a:moveTo>
                <a:lnTo>
                  <a:pt x="1972041" y="1991212"/>
                </a:lnTo>
                <a:lnTo>
                  <a:pt x="1974582" y="1993752"/>
                </a:lnTo>
                <a:lnTo>
                  <a:pt x="1992893" y="1993752"/>
                </a:lnTo>
                <a:lnTo>
                  <a:pt x="1990354" y="1991212"/>
                </a:lnTo>
                <a:close/>
              </a:path>
              <a:path w="2266315" h="2266950">
                <a:moveTo>
                  <a:pt x="1987815" y="1988672"/>
                </a:moveTo>
                <a:lnTo>
                  <a:pt x="1969500" y="1988672"/>
                </a:lnTo>
                <a:lnTo>
                  <a:pt x="1970770" y="1989942"/>
                </a:lnTo>
                <a:lnTo>
                  <a:pt x="1989085" y="1989942"/>
                </a:lnTo>
                <a:lnTo>
                  <a:pt x="1987815" y="1988672"/>
                </a:lnTo>
                <a:close/>
              </a:path>
              <a:path w="2266315" h="2266950">
                <a:moveTo>
                  <a:pt x="1984007" y="1984862"/>
                </a:moveTo>
                <a:lnTo>
                  <a:pt x="1965688" y="1984862"/>
                </a:lnTo>
                <a:lnTo>
                  <a:pt x="1968229" y="1987402"/>
                </a:lnTo>
                <a:lnTo>
                  <a:pt x="1986546" y="1987402"/>
                </a:lnTo>
                <a:lnTo>
                  <a:pt x="1984007" y="1984862"/>
                </a:lnTo>
                <a:close/>
              </a:path>
              <a:path w="2266315" h="2266950">
                <a:moveTo>
                  <a:pt x="1981468" y="1982322"/>
                </a:moveTo>
                <a:lnTo>
                  <a:pt x="1963147" y="1982322"/>
                </a:lnTo>
                <a:lnTo>
                  <a:pt x="1964418" y="1983592"/>
                </a:lnTo>
                <a:lnTo>
                  <a:pt x="1982738" y="1983592"/>
                </a:lnTo>
                <a:lnTo>
                  <a:pt x="1981468" y="1982322"/>
                </a:lnTo>
                <a:close/>
              </a:path>
              <a:path w="2266315" h="2266950">
                <a:moveTo>
                  <a:pt x="1977660" y="1978512"/>
                </a:moveTo>
                <a:lnTo>
                  <a:pt x="1959335" y="1978512"/>
                </a:lnTo>
                <a:lnTo>
                  <a:pt x="1961876" y="1981052"/>
                </a:lnTo>
                <a:lnTo>
                  <a:pt x="1980199" y="1981052"/>
                </a:lnTo>
                <a:lnTo>
                  <a:pt x="1977660" y="1978512"/>
                </a:lnTo>
                <a:close/>
              </a:path>
              <a:path w="2266315" h="2266950">
                <a:moveTo>
                  <a:pt x="1975121" y="1975972"/>
                </a:moveTo>
                <a:lnTo>
                  <a:pt x="1956794" y="1975972"/>
                </a:lnTo>
                <a:lnTo>
                  <a:pt x="1958065" y="1977242"/>
                </a:lnTo>
                <a:lnTo>
                  <a:pt x="1976390" y="1977242"/>
                </a:lnTo>
                <a:lnTo>
                  <a:pt x="1975121" y="1975972"/>
                </a:lnTo>
                <a:close/>
              </a:path>
              <a:path w="2266315" h="2266950">
                <a:moveTo>
                  <a:pt x="1968774" y="1969622"/>
                </a:moveTo>
                <a:lnTo>
                  <a:pt x="1950442" y="1969622"/>
                </a:lnTo>
                <a:lnTo>
                  <a:pt x="1955524" y="1974702"/>
                </a:lnTo>
                <a:lnTo>
                  <a:pt x="1973851" y="1974702"/>
                </a:lnTo>
                <a:lnTo>
                  <a:pt x="1968774" y="1969622"/>
                </a:lnTo>
                <a:close/>
              </a:path>
              <a:path w="2266315" h="2266950">
                <a:moveTo>
                  <a:pt x="1964965" y="1965812"/>
                </a:moveTo>
                <a:lnTo>
                  <a:pt x="1946630" y="1965812"/>
                </a:lnTo>
                <a:lnTo>
                  <a:pt x="1949171" y="1968352"/>
                </a:lnTo>
                <a:lnTo>
                  <a:pt x="1967504" y="1968352"/>
                </a:lnTo>
                <a:lnTo>
                  <a:pt x="1964965" y="1965812"/>
                </a:lnTo>
                <a:close/>
              </a:path>
              <a:path w="2266315" h="2266950">
                <a:moveTo>
                  <a:pt x="1962426" y="1963272"/>
                </a:moveTo>
                <a:lnTo>
                  <a:pt x="1944089" y="1963272"/>
                </a:lnTo>
                <a:lnTo>
                  <a:pt x="1945359" y="1964542"/>
                </a:lnTo>
                <a:lnTo>
                  <a:pt x="1963696" y="1964542"/>
                </a:lnTo>
                <a:lnTo>
                  <a:pt x="1962426" y="1963272"/>
                </a:lnTo>
                <a:close/>
              </a:path>
              <a:path w="2266315" h="2266950">
                <a:moveTo>
                  <a:pt x="1958618" y="1959462"/>
                </a:moveTo>
                <a:lnTo>
                  <a:pt x="1940277" y="1959462"/>
                </a:lnTo>
                <a:lnTo>
                  <a:pt x="1942818" y="1962002"/>
                </a:lnTo>
                <a:lnTo>
                  <a:pt x="1961157" y="1962002"/>
                </a:lnTo>
                <a:lnTo>
                  <a:pt x="1958618" y="1959462"/>
                </a:lnTo>
                <a:close/>
              </a:path>
              <a:path w="2266315" h="2266950">
                <a:moveTo>
                  <a:pt x="1956079" y="1956922"/>
                </a:moveTo>
                <a:lnTo>
                  <a:pt x="1937736" y="1956922"/>
                </a:lnTo>
                <a:lnTo>
                  <a:pt x="1939007" y="1958192"/>
                </a:lnTo>
                <a:lnTo>
                  <a:pt x="1957348" y="1958192"/>
                </a:lnTo>
                <a:lnTo>
                  <a:pt x="1956079" y="1956922"/>
                </a:lnTo>
                <a:close/>
              </a:path>
              <a:path w="2266315" h="2266950">
                <a:moveTo>
                  <a:pt x="1952271" y="1953112"/>
                </a:moveTo>
                <a:lnTo>
                  <a:pt x="1933924" y="1953112"/>
                </a:lnTo>
                <a:lnTo>
                  <a:pt x="1936466" y="1955652"/>
                </a:lnTo>
                <a:lnTo>
                  <a:pt x="1954810" y="1955652"/>
                </a:lnTo>
                <a:lnTo>
                  <a:pt x="1952271" y="1953112"/>
                </a:lnTo>
                <a:close/>
              </a:path>
              <a:path w="2266315" h="2266950">
                <a:moveTo>
                  <a:pt x="1949732" y="1950572"/>
                </a:moveTo>
                <a:lnTo>
                  <a:pt x="1931383" y="1950572"/>
                </a:lnTo>
                <a:lnTo>
                  <a:pt x="1932654" y="1951842"/>
                </a:lnTo>
                <a:lnTo>
                  <a:pt x="1951001" y="1951842"/>
                </a:lnTo>
                <a:lnTo>
                  <a:pt x="1949732" y="1950572"/>
                </a:lnTo>
                <a:close/>
              </a:path>
              <a:path w="2266315" h="2266950">
                <a:moveTo>
                  <a:pt x="1945923" y="1946762"/>
                </a:moveTo>
                <a:lnTo>
                  <a:pt x="1927572" y="1946762"/>
                </a:lnTo>
                <a:lnTo>
                  <a:pt x="1930113" y="1949302"/>
                </a:lnTo>
                <a:lnTo>
                  <a:pt x="1948462" y="1949302"/>
                </a:lnTo>
                <a:lnTo>
                  <a:pt x="1945923" y="1946762"/>
                </a:lnTo>
                <a:close/>
              </a:path>
              <a:path w="2266315" h="2266950">
                <a:moveTo>
                  <a:pt x="1943384" y="1944222"/>
                </a:moveTo>
                <a:lnTo>
                  <a:pt x="1925031" y="1944222"/>
                </a:lnTo>
                <a:lnTo>
                  <a:pt x="1926301" y="1945492"/>
                </a:lnTo>
                <a:lnTo>
                  <a:pt x="1944654" y="1945492"/>
                </a:lnTo>
                <a:lnTo>
                  <a:pt x="1943384" y="1944222"/>
                </a:lnTo>
                <a:close/>
              </a:path>
              <a:path w="2266315" h="2266950">
                <a:moveTo>
                  <a:pt x="1939576" y="1940412"/>
                </a:moveTo>
                <a:lnTo>
                  <a:pt x="1921219" y="1940412"/>
                </a:lnTo>
                <a:lnTo>
                  <a:pt x="1923760" y="1942952"/>
                </a:lnTo>
                <a:lnTo>
                  <a:pt x="1942115" y="1942952"/>
                </a:lnTo>
                <a:lnTo>
                  <a:pt x="1939576" y="1940412"/>
                </a:lnTo>
                <a:close/>
              </a:path>
              <a:path w="2266315" h="2266950">
                <a:moveTo>
                  <a:pt x="1937037" y="1937872"/>
                </a:moveTo>
                <a:lnTo>
                  <a:pt x="1918678" y="1937872"/>
                </a:lnTo>
                <a:lnTo>
                  <a:pt x="1919948" y="1939142"/>
                </a:lnTo>
                <a:lnTo>
                  <a:pt x="1938307" y="1939142"/>
                </a:lnTo>
                <a:lnTo>
                  <a:pt x="1937037" y="1937872"/>
                </a:lnTo>
                <a:close/>
              </a:path>
              <a:path w="2266315" h="2266950">
                <a:moveTo>
                  <a:pt x="1933229" y="1934062"/>
                </a:moveTo>
                <a:lnTo>
                  <a:pt x="1914866" y="1934062"/>
                </a:lnTo>
                <a:lnTo>
                  <a:pt x="1917407" y="1936602"/>
                </a:lnTo>
                <a:lnTo>
                  <a:pt x="1935768" y="1936602"/>
                </a:lnTo>
                <a:lnTo>
                  <a:pt x="1933229" y="1934062"/>
                </a:lnTo>
                <a:close/>
              </a:path>
              <a:path w="2266315" h="2266950">
                <a:moveTo>
                  <a:pt x="1930690" y="1931522"/>
                </a:moveTo>
                <a:lnTo>
                  <a:pt x="1912325" y="1931522"/>
                </a:lnTo>
                <a:lnTo>
                  <a:pt x="1913596" y="1932792"/>
                </a:lnTo>
                <a:lnTo>
                  <a:pt x="1931959" y="1932792"/>
                </a:lnTo>
                <a:lnTo>
                  <a:pt x="1930690" y="1931522"/>
                </a:lnTo>
                <a:close/>
              </a:path>
              <a:path w="2266315" h="2266950">
                <a:moveTo>
                  <a:pt x="1926882" y="1927712"/>
                </a:moveTo>
                <a:lnTo>
                  <a:pt x="1908513" y="1927712"/>
                </a:lnTo>
                <a:lnTo>
                  <a:pt x="1911055" y="1930252"/>
                </a:lnTo>
                <a:lnTo>
                  <a:pt x="1929420" y="1930252"/>
                </a:lnTo>
                <a:lnTo>
                  <a:pt x="1926882" y="1927712"/>
                </a:lnTo>
                <a:close/>
              </a:path>
              <a:path w="2266315" h="2266950">
                <a:moveTo>
                  <a:pt x="1924343" y="1925172"/>
                </a:moveTo>
                <a:lnTo>
                  <a:pt x="1905972" y="1925172"/>
                </a:lnTo>
                <a:lnTo>
                  <a:pt x="1907243" y="1926442"/>
                </a:lnTo>
                <a:lnTo>
                  <a:pt x="1925612" y="1926442"/>
                </a:lnTo>
                <a:lnTo>
                  <a:pt x="1924343" y="1925172"/>
                </a:lnTo>
                <a:close/>
              </a:path>
              <a:path w="2266315" h="2266950">
                <a:moveTo>
                  <a:pt x="1920534" y="1921362"/>
                </a:moveTo>
                <a:lnTo>
                  <a:pt x="1902161" y="1921362"/>
                </a:lnTo>
                <a:lnTo>
                  <a:pt x="1904702" y="1923902"/>
                </a:lnTo>
                <a:lnTo>
                  <a:pt x="1923073" y="1923902"/>
                </a:lnTo>
                <a:lnTo>
                  <a:pt x="1920534" y="1921362"/>
                </a:lnTo>
                <a:close/>
              </a:path>
              <a:path w="2266315" h="2266950">
                <a:moveTo>
                  <a:pt x="1917995" y="1918822"/>
                </a:moveTo>
                <a:lnTo>
                  <a:pt x="1899620" y="1918822"/>
                </a:lnTo>
                <a:lnTo>
                  <a:pt x="1900890" y="1920092"/>
                </a:lnTo>
                <a:lnTo>
                  <a:pt x="1919265" y="1920092"/>
                </a:lnTo>
                <a:lnTo>
                  <a:pt x="1917995" y="1918822"/>
                </a:lnTo>
                <a:close/>
              </a:path>
              <a:path w="2266315" h="2266950">
                <a:moveTo>
                  <a:pt x="1914187" y="1915012"/>
                </a:moveTo>
                <a:lnTo>
                  <a:pt x="1895808" y="1915012"/>
                </a:lnTo>
                <a:lnTo>
                  <a:pt x="1898349" y="1917552"/>
                </a:lnTo>
                <a:lnTo>
                  <a:pt x="1916726" y="1917552"/>
                </a:lnTo>
                <a:lnTo>
                  <a:pt x="1914187" y="1915012"/>
                </a:lnTo>
                <a:close/>
              </a:path>
              <a:path w="2266315" h="2266950">
                <a:moveTo>
                  <a:pt x="1911648" y="1912472"/>
                </a:moveTo>
                <a:lnTo>
                  <a:pt x="1893267" y="1912472"/>
                </a:lnTo>
                <a:lnTo>
                  <a:pt x="1894537" y="1913742"/>
                </a:lnTo>
                <a:lnTo>
                  <a:pt x="1912918" y="1913742"/>
                </a:lnTo>
                <a:lnTo>
                  <a:pt x="1911648" y="1912472"/>
                </a:lnTo>
                <a:close/>
              </a:path>
              <a:path w="2266315" h="2266950">
                <a:moveTo>
                  <a:pt x="1905301" y="1906122"/>
                </a:moveTo>
                <a:lnTo>
                  <a:pt x="1886914" y="1906122"/>
                </a:lnTo>
                <a:lnTo>
                  <a:pt x="1891996" y="1911202"/>
                </a:lnTo>
                <a:lnTo>
                  <a:pt x="1910379" y="1911202"/>
                </a:lnTo>
                <a:lnTo>
                  <a:pt x="1905301" y="1906122"/>
                </a:lnTo>
                <a:close/>
              </a:path>
              <a:path w="2266315" h="2266950">
                <a:moveTo>
                  <a:pt x="1898954" y="1899772"/>
                </a:moveTo>
                <a:lnTo>
                  <a:pt x="1880561" y="1899772"/>
                </a:lnTo>
                <a:lnTo>
                  <a:pt x="1885644" y="1904852"/>
                </a:lnTo>
                <a:lnTo>
                  <a:pt x="1904031" y="1904852"/>
                </a:lnTo>
                <a:lnTo>
                  <a:pt x="1898954" y="1899772"/>
                </a:lnTo>
                <a:close/>
              </a:path>
              <a:path w="2266315" h="2266950">
                <a:moveTo>
                  <a:pt x="1892606" y="1893422"/>
                </a:moveTo>
                <a:lnTo>
                  <a:pt x="1874209" y="1893422"/>
                </a:lnTo>
                <a:lnTo>
                  <a:pt x="1879291" y="1898502"/>
                </a:lnTo>
                <a:lnTo>
                  <a:pt x="1897684" y="1898502"/>
                </a:lnTo>
                <a:lnTo>
                  <a:pt x="1892606" y="1893422"/>
                </a:lnTo>
                <a:close/>
              </a:path>
              <a:path w="2266315" h="2266950">
                <a:moveTo>
                  <a:pt x="1886259" y="1887072"/>
                </a:moveTo>
                <a:lnTo>
                  <a:pt x="1867856" y="1887072"/>
                </a:lnTo>
                <a:lnTo>
                  <a:pt x="1872938" y="1892152"/>
                </a:lnTo>
                <a:lnTo>
                  <a:pt x="1891337" y="1892152"/>
                </a:lnTo>
                <a:lnTo>
                  <a:pt x="1886259" y="1887072"/>
                </a:lnTo>
                <a:close/>
              </a:path>
              <a:path w="2266315" h="2266950">
                <a:moveTo>
                  <a:pt x="1879912" y="1880722"/>
                </a:moveTo>
                <a:lnTo>
                  <a:pt x="1861503" y="1880722"/>
                </a:lnTo>
                <a:lnTo>
                  <a:pt x="1866585" y="1885802"/>
                </a:lnTo>
                <a:lnTo>
                  <a:pt x="1884990" y="1885802"/>
                </a:lnTo>
                <a:lnTo>
                  <a:pt x="1879912" y="1880722"/>
                </a:lnTo>
                <a:close/>
              </a:path>
              <a:path w="2266315" h="2266950">
                <a:moveTo>
                  <a:pt x="1873565" y="1874372"/>
                </a:moveTo>
                <a:lnTo>
                  <a:pt x="1855150" y="1874372"/>
                </a:lnTo>
                <a:lnTo>
                  <a:pt x="1860233" y="1879452"/>
                </a:lnTo>
                <a:lnTo>
                  <a:pt x="1878642" y="1879452"/>
                </a:lnTo>
                <a:lnTo>
                  <a:pt x="1873565" y="1874372"/>
                </a:lnTo>
                <a:close/>
              </a:path>
              <a:path w="2266315" h="2266950">
                <a:moveTo>
                  <a:pt x="1867217" y="1868022"/>
                </a:moveTo>
                <a:lnTo>
                  <a:pt x="1848798" y="1868022"/>
                </a:lnTo>
                <a:lnTo>
                  <a:pt x="1853880" y="1873102"/>
                </a:lnTo>
                <a:lnTo>
                  <a:pt x="1872295" y="1873102"/>
                </a:lnTo>
                <a:lnTo>
                  <a:pt x="1867217" y="1868022"/>
                </a:lnTo>
                <a:close/>
              </a:path>
              <a:path w="2266315" h="2266950">
                <a:moveTo>
                  <a:pt x="1862139" y="1862942"/>
                </a:moveTo>
                <a:lnTo>
                  <a:pt x="1843716" y="1862942"/>
                </a:lnTo>
                <a:lnTo>
                  <a:pt x="1847527" y="1866752"/>
                </a:lnTo>
                <a:lnTo>
                  <a:pt x="1865948" y="1866752"/>
                </a:lnTo>
                <a:lnTo>
                  <a:pt x="1862139" y="1862942"/>
                </a:lnTo>
                <a:close/>
              </a:path>
              <a:path w="2266315" h="2266950">
                <a:moveTo>
                  <a:pt x="1855792" y="1856592"/>
                </a:moveTo>
                <a:lnTo>
                  <a:pt x="1837363" y="1856592"/>
                </a:lnTo>
                <a:lnTo>
                  <a:pt x="1842445" y="1861672"/>
                </a:lnTo>
                <a:lnTo>
                  <a:pt x="1860870" y="1861672"/>
                </a:lnTo>
                <a:lnTo>
                  <a:pt x="1855792" y="1856592"/>
                </a:lnTo>
                <a:close/>
              </a:path>
              <a:path w="2266315" h="2266950">
                <a:moveTo>
                  <a:pt x="1849445" y="1850242"/>
                </a:moveTo>
                <a:lnTo>
                  <a:pt x="1831010" y="1850242"/>
                </a:lnTo>
                <a:lnTo>
                  <a:pt x="1836092" y="1855322"/>
                </a:lnTo>
                <a:lnTo>
                  <a:pt x="1854523" y="1855322"/>
                </a:lnTo>
                <a:lnTo>
                  <a:pt x="1849445" y="1850242"/>
                </a:lnTo>
                <a:close/>
              </a:path>
              <a:path w="2266315" h="2266950">
                <a:moveTo>
                  <a:pt x="1843098" y="1843892"/>
                </a:moveTo>
                <a:lnTo>
                  <a:pt x="1824657" y="1843892"/>
                </a:lnTo>
                <a:lnTo>
                  <a:pt x="1829740" y="1848972"/>
                </a:lnTo>
                <a:lnTo>
                  <a:pt x="1848175" y="1848972"/>
                </a:lnTo>
                <a:lnTo>
                  <a:pt x="1843098" y="1843892"/>
                </a:lnTo>
                <a:close/>
              </a:path>
              <a:path w="2266315" h="2266950">
                <a:moveTo>
                  <a:pt x="1836750" y="1837542"/>
                </a:moveTo>
                <a:lnTo>
                  <a:pt x="1818305" y="1837542"/>
                </a:lnTo>
                <a:lnTo>
                  <a:pt x="1823387" y="1842622"/>
                </a:lnTo>
                <a:lnTo>
                  <a:pt x="1841828" y="1842622"/>
                </a:lnTo>
                <a:lnTo>
                  <a:pt x="1836750" y="1837542"/>
                </a:lnTo>
                <a:close/>
              </a:path>
              <a:path w="2266315" h="2266950">
                <a:moveTo>
                  <a:pt x="1830403" y="1831192"/>
                </a:moveTo>
                <a:lnTo>
                  <a:pt x="1811952" y="1831192"/>
                </a:lnTo>
                <a:lnTo>
                  <a:pt x="1817034" y="1836272"/>
                </a:lnTo>
                <a:lnTo>
                  <a:pt x="1835481" y="1836272"/>
                </a:lnTo>
                <a:lnTo>
                  <a:pt x="1830403" y="1831192"/>
                </a:lnTo>
                <a:close/>
              </a:path>
              <a:path w="2266315" h="2266950">
                <a:moveTo>
                  <a:pt x="1824056" y="1824842"/>
                </a:moveTo>
                <a:lnTo>
                  <a:pt x="1805599" y="1824842"/>
                </a:lnTo>
                <a:lnTo>
                  <a:pt x="1810681" y="1829922"/>
                </a:lnTo>
                <a:lnTo>
                  <a:pt x="1829134" y="1829922"/>
                </a:lnTo>
                <a:lnTo>
                  <a:pt x="1824056" y="1824842"/>
                </a:lnTo>
                <a:close/>
              </a:path>
              <a:path w="2266315" h="2266950">
                <a:moveTo>
                  <a:pt x="1817709" y="1818492"/>
                </a:moveTo>
                <a:lnTo>
                  <a:pt x="1799246" y="1818492"/>
                </a:lnTo>
                <a:lnTo>
                  <a:pt x="1804329" y="1823572"/>
                </a:lnTo>
                <a:lnTo>
                  <a:pt x="1822786" y="1823572"/>
                </a:lnTo>
                <a:lnTo>
                  <a:pt x="1817709" y="1818492"/>
                </a:lnTo>
                <a:close/>
              </a:path>
              <a:path w="2266315" h="2266950">
                <a:moveTo>
                  <a:pt x="1811361" y="1812142"/>
                </a:moveTo>
                <a:lnTo>
                  <a:pt x="1792894" y="1812142"/>
                </a:lnTo>
                <a:lnTo>
                  <a:pt x="1797976" y="1817222"/>
                </a:lnTo>
                <a:lnTo>
                  <a:pt x="1816439" y="1817222"/>
                </a:lnTo>
                <a:lnTo>
                  <a:pt x="1811361" y="1812142"/>
                </a:lnTo>
                <a:close/>
              </a:path>
              <a:path w="2266315" h="2266950">
                <a:moveTo>
                  <a:pt x="1805014" y="1805792"/>
                </a:moveTo>
                <a:lnTo>
                  <a:pt x="1786541" y="1805792"/>
                </a:lnTo>
                <a:lnTo>
                  <a:pt x="1791623" y="1810872"/>
                </a:lnTo>
                <a:lnTo>
                  <a:pt x="1810092" y="1810872"/>
                </a:lnTo>
                <a:lnTo>
                  <a:pt x="1805014" y="1805792"/>
                </a:lnTo>
                <a:close/>
              </a:path>
              <a:path w="2266315" h="2266950">
                <a:moveTo>
                  <a:pt x="1798667" y="1799442"/>
                </a:moveTo>
                <a:lnTo>
                  <a:pt x="1780188" y="1799442"/>
                </a:lnTo>
                <a:lnTo>
                  <a:pt x="1785270" y="1804522"/>
                </a:lnTo>
                <a:lnTo>
                  <a:pt x="1803745" y="1804522"/>
                </a:lnTo>
                <a:lnTo>
                  <a:pt x="1798667" y="1799442"/>
                </a:lnTo>
                <a:close/>
              </a:path>
              <a:path w="2266315" h="2266950">
                <a:moveTo>
                  <a:pt x="1792320" y="1793092"/>
                </a:moveTo>
                <a:lnTo>
                  <a:pt x="1773835" y="1793092"/>
                </a:lnTo>
                <a:lnTo>
                  <a:pt x="1778918" y="1798172"/>
                </a:lnTo>
                <a:lnTo>
                  <a:pt x="1797397" y="1798172"/>
                </a:lnTo>
                <a:lnTo>
                  <a:pt x="1792320" y="1793092"/>
                </a:lnTo>
                <a:close/>
              </a:path>
              <a:path w="2266315" h="2266950">
                <a:moveTo>
                  <a:pt x="1785972" y="1786742"/>
                </a:moveTo>
                <a:lnTo>
                  <a:pt x="1767483" y="1786742"/>
                </a:lnTo>
                <a:lnTo>
                  <a:pt x="1772565" y="1791822"/>
                </a:lnTo>
                <a:lnTo>
                  <a:pt x="1791050" y="1791822"/>
                </a:lnTo>
                <a:lnTo>
                  <a:pt x="1785972" y="1786742"/>
                </a:lnTo>
                <a:close/>
              </a:path>
              <a:path w="2266315" h="2266950">
                <a:moveTo>
                  <a:pt x="1779625" y="1780392"/>
                </a:moveTo>
                <a:lnTo>
                  <a:pt x="1761130" y="1780392"/>
                </a:lnTo>
                <a:lnTo>
                  <a:pt x="1766212" y="1785472"/>
                </a:lnTo>
                <a:lnTo>
                  <a:pt x="1784703" y="1785472"/>
                </a:lnTo>
                <a:lnTo>
                  <a:pt x="1779625" y="1780392"/>
                </a:lnTo>
                <a:close/>
              </a:path>
              <a:path w="2266315" h="2266950">
                <a:moveTo>
                  <a:pt x="1773278" y="1774042"/>
                </a:moveTo>
                <a:lnTo>
                  <a:pt x="1754777" y="1774042"/>
                </a:lnTo>
                <a:lnTo>
                  <a:pt x="1759859" y="1779122"/>
                </a:lnTo>
                <a:lnTo>
                  <a:pt x="1778356" y="1779122"/>
                </a:lnTo>
                <a:lnTo>
                  <a:pt x="1773278" y="1774042"/>
                </a:lnTo>
                <a:close/>
              </a:path>
              <a:path w="2266315" h="2266950">
                <a:moveTo>
                  <a:pt x="1766930" y="1767692"/>
                </a:moveTo>
                <a:lnTo>
                  <a:pt x="1748425" y="1767692"/>
                </a:lnTo>
                <a:lnTo>
                  <a:pt x="1753507" y="1772772"/>
                </a:lnTo>
                <a:lnTo>
                  <a:pt x="1772008" y="1772772"/>
                </a:lnTo>
                <a:lnTo>
                  <a:pt x="1766930" y="1767692"/>
                </a:lnTo>
                <a:close/>
              </a:path>
              <a:path w="2266315" h="2266950">
                <a:moveTo>
                  <a:pt x="1760583" y="1761342"/>
                </a:moveTo>
                <a:lnTo>
                  <a:pt x="1742072" y="1761342"/>
                </a:lnTo>
                <a:lnTo>
                  <a:pt x="1747154" y="1766422"/>
                </a:lnTo>
                <a:lnTo>
                  <a:pt x="1765661" y="1766422"/>
                </a:lnTo>
                <a:lnTo>
                  <a:pt x="1760583" y="1761342"/>
                </a:lnTo>
                <a:close/>
              </a:path>
              <a:path w="2266315" h="2266950">
                <a:moveTo>
                  <a:pt x="1754236" y="1754992"/>
                </a:moveTo>
                <a:lnTo>
                  <a:pt x="1735719" y="1754992"/>
                </a:lnTo>
                <a:lnTo>
                  <a:pt x="1740801" y="1760072"/>
                </a:lnTo>
                <a:lnTo>
                  <a:pt x="1759314" y="1760072"/>
                </a:lnTo>
                <a:lnTo>
                  <a:pt x="1754236" y="1754992"/>
                </a:lnTo>
                <a:close/>
              </a:path>
              <a:path w="2266315" h="2266950">
                <a:moveTo>
                  <a:pt x="1747889" y="1748642"/>
                </a:moveTo>
                <a:lnTo>
                  <a:pt x="1729366" y="1748642"/>
                </a:lnTo>
                <a:lnTo>
                  <a:pt x="1734449" y="1753722"/>
                </a:lnTo>
                <a:lnTo>
                  <a:pt x="1752966" y="1753722"/>
                </a:lnTo>
                <a:lnTo>
                  <a:pt x="1747889" y="1748642"/>
                </a:lnTo>
                <a:close/>
              </a:path>
              <a:path w="2266315" h="2266950">
                <a:moveTo>
                  <a:pt x="1741541" y="1742292"/>
                </a:moveTo>
                <a:lnTo>
                  <a:pt x="1723014" y="1742292"/>
                </a:lnTo>
                <a:lnTo>
                  <a:pt x="1728096" y="1747372"/>
                </a:lnTo>
                <a:lnTo>
                  <a:pt x="1746619" y="1747372"/>
                </a:lnTo>
                <a:lnTo>
                  <a:pt x="1741541" y="1742292"/>
                </a:lnTo>
                <a:close/>
              </a:path>
              <a:path w="2266315" h="2266950">
                <a:moveTo>
                  <a:pt x="1735194" y="1735942"/>
                </a:moveTo>
                <a:lnTo>
                  <a:pt x="1716661" y="1735942"/>
                </a:lnTo>
                <a:lnTo>
                  <a:pt x="1721743" y="1741022"/>
                </a:lnTo>
                <a:lnTo>
                  <a:pt x="1740272" y="1741022"/>
                </a:lnTo>
                <a:lnTo>
                  <a:pt x="1735194" y="1735942"/>
                </a:lnTo>
                <a:close/>
              </a:path>
              <a:path w="2266315" h="2266950">
                <a:moveTo>
                  <a:pt x="1728847" y="1729592"/>
                </a:moveTo>
                <a:lnTo>
                  <a:pt x="1710308" y="1729592"/>
                </a:lnTo>
                <a:lnTo>
                  <a:pt x="1715390" y="1734672"/>
                </a:lnTo>
                <a:lnTo>
                  <a:pt x="1733925" y="1734672"/>
                </a:lnTo>
                <a:lnTo>
                  <a:pt x="1728847" y="1729592"/>
                </a:lnTo>
                <a:close/>
              </a:path>
              <a:path w="2266315" h="2266950">
                <a:moveTo>
                  <a:pt x="1722500" y="1723242"/>
                </a:moveTo>
                <a:lnTo>
                  <a:pt x="1703955" y="1723242"/>
                </a:lnTo>
                <a:lnTo>
                  <a:pt x="1709038" y="1728322"/>
                </a:lnTo>
                <a:lnTo>
                  <a:pt x="1727577" y="1728322"/>
                </a:lnTo>
                <a:lnTo>
                  <a:pt x="1722500" y="1723242"/>
                </a:lnTo>
                <a:close/>
              </a:path>
              <a:path w="2266315" h="2266950">
                <a:moveTo>
                  <a:pt x="1716152" y="1716892"/>
                </a:moveTo>
                <a:lnTo>
                  <a:pt x="1697603" y="1716892"/>
                </a:lnTo>
                <a:lnTo>
                  <a:pt x="1702685" y="1721972"/>
                </a:lnTo>
                <a:lnTo>
                  <a:pt x="1721230" y="1721972"/>
                </a:lnTo>
                <a:lnTo>
                  <a:pt x="1716152" y="1716892"/>
                </a:lnTo>
                <a:close/>
              </a:path>
              <a:path w="2266315" h="2266950">
                <a:moveTo>
                  <a:pt x="1709805" y="1710542"/>
                </a:moveTo>
                <a:lnTo>
                  <a:pt x="1691250" y="1710542"/>
                </a:lnTo>
                <a:lnTo>
                  <a:pt x="1696332" y="1715622"/>
                </a:lnTo>
                <a:lnTo>
                  <a:pt x="1714883" y="1715622"/>
                </a:lnTo>
                <a:lnTo>
                  <a:pt x="1709805" y="1710542"/>
                </a:lnTo>
                <a:close/>
              </a:path>
              <a:path w="2266315" h="2266950">
                <a:moveTo>
                  <a:pt x="1703458" y="1704192"/>
                </a:moveTo>
                <a:lnTo>
                  <a:pt x="1684897" y="1704192"/>
                </a:lnTo>
                <a:lnTo>
                  <a:pt x="1689979" y="1709272"/>
                </a:lnTo>
                <a:lnTo>
                  <a:pt x="1708536" y="1709272"/>
                </a:lnTo>
                <a:lnTo>
                  <a:pt x="1703458" y="1704192"/>
                </a:lnTo>
                <a:close/>
              </a:path>
              <a:path w="2266315" h="2266950">
                <a:moveTo>
                  <a:pt x="1697111" y="1697842"/>
                </a:moveTo>
                <a:lnTo>
                  <a:pt x="1678544" y="1697842"/>
                </a:lnTo>
                <a:lnTo>
                  <a:pt x="1683627" y="1702922"/>
                </a:lnTo>
                <a:lnTo>
                  <a:pt x="1702188" y="1702922"/>
                </a:lnTo>
                <a:lnTo>
                  <a:pt x="1697111" y="1697842"/>
                </a:lnTo>
                <a:close/>
              </a:path>
              <a:path w="2266315" h="2266950">
                <a:moveTo>
                  <a:pt x="1690763" y="1691492"/>
                </a:moveTo>
                <a:lnTo>
                  <a:pt x="1672192" y="1691492"/>
                </a:lnTo>
                <a:lnTo>
                  <a:pt x="1677274" y="1696572"/>
                </a:lnTo>
                <a:lnTo>
                  <a:pt x="1695841" y="1696572"/>
                </a:lnTo>
                <a:lnTo>
                  <a:pt x="1690763" y="1691492"/>
                </a:lnTo>
                <a:close/>
              </a:path>
              <a:path w="2266315" h="2266950">
                <a:moveTo>
                  <a:pt x="1684416" y="1685142"/>
                </a:moveTo>
                <a:lnTo>
                  <a:pt x="1665839" y="1685142"/>
                </a:lnTo>
                <a:lnTo>
                  <a:pt x="1670921" y="1690222"/>
                </a:lnTo>
                <a:lnTo>
                  <a:pt x="1689494" y="1690222"/>
                </a:lnTo>
                <a:lnTo>
                  <a:pt x="1684416" y="1685142"/>
                </a:lnTo>
                <a:close/>
              </a:path>
              <a:path w="2266315" h="2266950">
                <a:moveTo>
                  <a:pt x="1678069" y="1678792"/>
                </a:moveTo>
                <a:lnTo>
                  <a:pt x="1659486" y="1678792"/>
                </a:lnTo>
                <a:lnTo>
                  <a:pt x="1664568" y="1683872"/>
                </a:lnTo>
                <a:lnTo>
                  <a:pt x="1683147" y="1683872"/>
                </a:lnTo>
                <a:lnTo>
                  <a:pt x="1678069" y="1678792"/>
                </a:lnTo>
                <a:close/>
              </a:path>
              <a:path w="2266315" h="2266950">
                <a:moveTo>
                  <a:pt x="1671722" y="1672442"/>
                </a:moveTo>
                <a:lnTo>
                  <a:pt x="1653133" y="1672442"/>
                </a:lnTo>
                <a:lnTo>
                  <a:pt x="1658216" y="1677522"/>
                </a:lnTo>
                <a:lnTo>
                  <a:pt x="1676799" y="1677522"/>
                </a:lnTo>
                <a:lnTo>
                  <a:pt x="1671722" y="1672442"/>
                </a:lnTo>
                <a:close/>
              </a:path>
              <a:path w="2266315" h="2266950">
                <a:moveTo>
                  <a:pt x="1665374" y="1666092"/>
                </a:moveTo>
                <a:lnTo>
                  <a:pt x="1646781" y="1666092"/>
                </a:lnTo>
                <a:lnTo>
                  <a:pt x="1651863" y="1671172"/>
                </a:lnTo>
                <a:lnTo>
                  <a:pt x="1670452" y="1671172"/>
                </a:lnTo>
                <a:lnTo>
                  <a:pt x="1665374" y="1666092"/>
                </a:lnTo>
                <a:close/>
              </a:path>
              <a:path w="2266315" h="2266950">
                <a:moveTo>
                  <a:pt x="1457184" y="1457812"/>
                </a:moveTo>
                <a:lnTo>
                  <a:pt x="1438411" y="1457812"/>
                </a:lnTo>
                <a:lnTo>
                  <a:pt x="1645510" y="1664822"/>
                </a:lnTo>
                <a:lnTo>
                  <a:pt x="1664105" y="1664822"/>
                </a:lnTo>
                <a:lnTo>
                  <a:pt x="1457184" y="1457812"/>
                </a:lnTo>
                <a:close/>
              </a:path>
              <a:path w="2266315" h="2266950">
                <a:moveTo>
                  <a:pt x="2152844" y="2153772"/>
                </a:moveTo>
                <a:lnTo>
                  <a:pt x="2134671" y="2153772"/>
                </a:lnTo>
                <a:lnTo>
                  <a:pt x="2184222" y="2203302"/>
                </a:lnTo>
                <a:lnTo>
                  <a:pt x="2202353" y="2203302"/>
                </a:lnTo>
                <a:lnTo>
                  <a:pt x="2152844" y="2153772"/>
                </a:lnTo>
                <a:close/>
              </a:path>
              <a:path w="2266315" h="2266950">
                <a:moveTo>
                  <a:pt x="2202353" y="2203302"/>
                </a:moveTo>
                <a:lnTo>
                  <a:pt x="2184222" y="2203302"/>
                </a:lnTo>
                <a:lnTo>
                  <a:pt x="2247750" y="2266802"/>
                </a:lnTo>
                <a:lnTo>
                  <a:pt x="2265826" y="2266802"/>
                </a:lnTo>
                <a:lnTo>
                  <a:pt x="2202353" y="2203302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0" y="4263390"/>
            <a:ext cx="2247900" cy="2589530"/>
          </a:xfrm>
          <a:custGeom>
            <a:avLst/>
            <a:gdLst/>
            <a:ahLst/>
            <a:cxnLst/>
            <a:rect l="l" t="t" r="r" b="b"/>
            <a:pathLst>
              <a:path w="2247900" h="2589529">
                <a:moveTo>
                  <a:pt x="361950" y="0"/>
                </a:moveTo>
                <a:lnTo>
                  <a:pt x="0" y="0"/>
                </a:lnTo>
                <a:lnTo>
                  <a:pt x="0" y="6349"/>
                </a:lnTo>
                <a:lnTo>
                  <a:pt x="367030" y="6349"/>
                </a:lnTo>
                <a:lnTo>
                  <a:pt x="367030" y="5079"/>
                </a:lnTo>
                <a:lnTo>
                  <a:pt x="365760" y="5079"/>
                </a:lnTo>
                <a:lnTo>
                  <a:pt x="365760" y="3809"/>
                </a:lnTo>
                <a:lnTo>
                  <a:pt x="364490" y="3809"/>
                </a:lnTo>
                <a:lnTo>
                  <a:pt x="364490" y="2539"/>
                </a:lnTo>
                <a:lnTo>
                  <a:pt x="363220" y="2539"/>
                </a:lnTo>
                <a:lnTo>
                  <a:pt x="363220" y="1269"/>
                </a:lnTo>
                <a:lnTo>
                  <a:pt x="361950" y="1269"/>
                </a:lnTo>
                <a:lnTo>
                  <a:pt x="361950" y="0"/>
                </a:lnTo>
                <a:close/>
              </a:path>
              <a:path w="2247900" h="2589529">
                <a:moveTo>
                  <a:pt x="0" y="342747"/>
                </a:moveTo>
                <a:lnTo>
                  <a:pt x="0" y="342899"/>
                </a:lnTo>
                <a:lnTo>
                  <a:pt x="152" y="342899"/>
                </a:lnTo>
                <a:lnTo>
                  <a:pt x="0" y="342747"/>
                </a:lnTo>
                <a:close/>
              </a:path>
              <a:path w="2247900" h="2589529">
                <a:moveTo>
                  <a:pt x="152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6504" y="349249"/>
                </a:lnTo>
                <a:lnTo>
                  <a:pt x="152" y="342900"/>
                </a:lnTo>
                <a:close/>
              </a:path>
              <a:path w="2247900" h="2589529">
                <a:moveTo>
                  <a:pt x="6504" y="349250"/>
                </a:moveTo>
                <a:lnTo>
                  <a:pt x="0" y="349250"/>
                </a:lnTo>
                <a:lnTo>
                  <a:pt x="0" y="355599"/>
                </a:lnTo>
                <a:lnTo>
                  <a:pt x="12857" y="355599"/>
                </a:lnTo>
                <a:lnTo>
                  <a:pt x="6504" y="349250"/>
                </a:lnTo>
                <a:close/>
              </a:path>
              <a:path w="2247900" h="2589529">
                <a:moveTo>
                  <a:pt x="12857" y="355600"/>
                </a:moveTo>
                <a:lnTo>
                  <a:pt x="0" y="355600"/>
                </a:lnTo>
                <a:lnTo>
                  <a:pt x="0" y="361949"/>
                </a:lnTo>
                <a:lnTo>
                  <a:pt x="19210" y="361949"/>
                </a:lnTo>
                <a:lnTo>
                  <a:pt x="12857" y="355600"/>
                </a:lnTo>
                <a:close/>
              </a:path>
              <a:path w="2247900" h="2589529">
                <a:moveTo>
                  <a:pt x="19210" y="361950"/>
                </a:moveTo>
                <a:lnTo>
                  <a:pt x="0" y="361950"/>
                </a:lnTo>
                <a:lnTo>
                  <a:pt x="6349" y="368299"/>
                </a:lnTo>
                <a:lnTo>
                  <a:pt x="25563" y="368299"/>
                </a:lnTo>
                <a:lnTo>
                  <a:pt x="19210" y="361950"/>
                </a:lnTo>
                <a:close/>
              </a:path>
              <a:path w="2247900" h="2589529">
                <a:moveTo>
                  <a:pt x="25563" y="368300"/>
                </a:moveTo>
                <a:lnTo>
                  <a:pt x="6350" y="368300"/>
                </a:lnTo>
                <a:lnTo>
                  <a:pt x="12700" y="374649"/>
                </a:lnTo>
                <a:lnTo>
                  <a:pt x="31915" y="374649"/>
                </a:lnTo>
                <a:lnTo>
                  <a:pt x="25563" y="368300"/>
                </a:lnTo>
                <a:close/>
              </a:path>
              <a:path w="2247900" h="2589529">
                <a:moveTo>
                  <a:pt x="31915" y="374650"/>
                </a:moveTo>
                <a:lnTo>
                  <a:pt x="12700" y="374650"/>
                </a:lnTo>
                <a:lnTo>
                  <a:pt x="19050" y="380999"/>
                </a:lnTo>
                <a:lnTo>
                  <a:pt x="38268" y="380999"/>
                </a:lnTo>
                <a:lnTo>
                  <a:pt x="31915" y="374650"/>
                </a:lnTo>
                <a:close/>
              </a:path>
              <a:path w="2247900" h="2589529">
                <a:moveTo>
                  <a:pt x="38268" y="381000"/>
                </a:moveTo>
                <a:lnTo>
                  <a:pt x="19050" y="381000"/>
                </a:lnTo>
                <a:lnTo>
                  <a:pt x="25400" y="387349"/>
                </a:lnTo>
                <a:lnTo>
                  <a:pt x="44621" y="387349"/>
                </a:lnTo>
                <a:lnTo>
                  <a:pt x="38268" y="381000"/>
                </a:lnTo>
                <a:close/>
              </a:path>
              <a:path w="2247900" h="2589529">
                <a:moveTo>
                  <a:pt x="44621" y="387350"/>
                </a:moveTo>
                <a:lnTo>
                  <a:pt x="25400" y="387350"/>
                </a:lnTo>
                <a:lnTo>
                  <a:pt x="31750" y="393699"/>
                </a:lnTo>
                <a:lnTo>
                  <a:pt x="50974" y="393699"/>
                </a:lnTo>
                <a:lnTo>
                  <a:pt x="44621" y="387350"/>
                </a:lnTo>
                <a:close/>
              </a:path>
              <a:path w="2247900" h="2589529">
                <a:moveTo>
                  <a:pt x="50974" y="393700"/>
                </a:moveTo>
                <a:lnTo>
                  <a:pt x="31750" y="393700"/>
                </a:lnTo>
                <a:lnTo>
                  <a:pt x="38100" y="400049"/>
                </a:lnTo>
                <a:lnTo>
                  <a:pt x="57326" y="400049"/>
                </a:lnTo>
                <a:lnTo>
                  <a:pt x="50974" y="393700"/>
                </a:lnTo>
                <a:close/>
              </a:path>
              <a:path w="2247900" h="2589529">
                <a:moveTo>
                  <a:pt x="57326" y="400050"/>
                </a:moveTo>
                <a:lnTo>
                  <a:pt x="38100" y="400050"/>
                </a:lnTo>
                <a:lnTo>
                  <a:pt x="44449" y="406399"/>
                </a:lnTo>
                <a:lnTo>
                  <a:pt x="63679" y="406399"/>
                </a:lnTo>
                <a:lnTo>
                  <a:pt x="57326" y="400050"/>
                </a:lnTo>
                <a:close/>
              </a:path>
              <a:path w="2247900" h="2589529">
                <a:moveTo>
                  <a:pt x="63679" y="406400"/>
                </a:moveTo>
                <a:lnTo>
                  <a:pt x="44450" y="406400"/>
                </a:lnTo>
                <a:lnTo>
                  <a:pt x="50799" y="412749"/>
                </a:lnTo>
                <a:lnTo>
                  <a:pt x="70032" y="412749"/>
                </a:lnTo>
                <a:lnTo>
                  <a:pt x="63679" y="406400"/>
                </a:lnTo>
                <a:close/>
              </a:path>
              <a:path w="2247900" h="2589529">
                <a:moveTo>
                  <a:pt x="70032" y="412750"/>
                </a:moveTo>
                <a:lnTo>
                  <a:pt x="50800" y="412750"/>
                </a:lnTo>
                <a:lnTo>
                  <a:pt x="69850" y="431799"/>
                </a:lnTo>
                <a:lnTo>
                  <a:pt x="89090" y="431799"/>
                </a:lnTo>
                <a:lnTo>
                  <a:pt x="70032" y="412750"/>
                </a:lnTo>
                <a:close/>
              </a:path>
              <a:path w="2247900" h="2589529">
                <a:moveTo>
                  <a:pt x="89090" y="431800"/>
                </a:moveTo>
                <a:lnTo>
                  <a:pt x="69850" y="431800"/>
                </a:lnTo>
                <a:lnTo>
                  <a:pt x="76199" y="438149"/>
                </a:lnTo>
                <a:lnTo>
                  <a:pt x="95443" y="438149"/>
                </a:lnTo>
                <a:lnTo>
                  <a:pt x="89090" y="431800"/>
                </a:lnTo>
                <a:close/>
              </a:path>
              <a:path w="2247900" h="2589529">
                <a:moveTo>
                  <a:pt x="95443" y="438149"/>
                </a:moveTo>
                <a:lnTo>
                  <a:pt x="76199" y="438149"/>
                </a:lnTo>
                <a:lnTo>
                  <a:pt x="82549" y="444499"/>
                </a:lnTo>
                <a:lnTo>
                  <a:pt x="101795" y="444499"/>
                </a:lnTo>
                <a:lnTo>
                  <a:pt x="95443" y="438149"/>
                </a:lnTo>
                <a:close/>
              </a:path>
              <a:path w="2247900" h="2589529">
                <a:moveTo>
                  <a:pt x="101795" y="444500"/>
                </a:moveTo>
                <a:lnTo>
                  <a:pt x="82550" y="444500"/>
                </a:lnTo>
                <a:lnTo>
                  <a:pt x="114300" y="476249"/>
                </a:lnTo>
                <a:lnTo>
                  <a:pt x="133559" y="476249"/>
                </a:lnTo>
                <a:lnTo>
                  <a:pt x="101795" y="444500"/>
                </a:lnTo>
                <a:close/>
              </a:path>
              <a:path w="2247900" h="2589529">
                <a:moveTo>
                  <a:pt x="133559" y="476250"/>
                </a:moveTo>
                <a:lnTo>
                  <a:pt x="114300" y="476250"/>
                </a:lnTo>
                <a:lnTo>
                  <a:pt x="120650" y="482599"/>
                </a:lnTo>
                <a:lnTo>
                  <a:pt x="139912" y="482599"/>
                </a:lnTo>
                <a:lnTo>
                  <a:pt x="133559" y="476250"/>
                </a:lnTo>
                <a:close/>
              </a:path>
              <a:path w="2247900" h="2589529">
                <a:moveTo>
                  <a:pt x="139912" y="482600"/>
                </a:moveTo>
                <a:lnTo>
                  <a:pt x="120650" y="482600"/>
                </a:lnTo>
                <a:lnTo>
                  <a:pt x="146050" y="507999"/>
                </a:lnTo>
                <a:lnTo>
                  <a:pt x="165323" y="507999"/>
                </a:lnTo>
                <a:lnTo>
                  <a:pt x="139912" y="482600"/>
                </a:lnTo>
                <a:close/>
              </a:path>
              <a:path w="2247900" h="2589529">
                <a:moveTo>
                  <a:pt x="165323" y="508000"/>
                </a:moveTo>
                <a:lnTo>
                  <a:pt x="146050" y="508000"/>
                </a:lnTo>
                <a:lnTo>
                  <a:pt x="152399" y="514349"/>
                </a:lnTo>
                <a:lnTo>
                  <a:pt x="171675" y="514349"/>
                </a:lnTo>
                <a:lnTo>
                  <a:pt x="165323" y="508000"/>
                </a:lnTo>
                <a:close/>
              </a:path>
              <a:path w="2247900" h="2589529">
                <a:moveTo>
                  <a:pt x="171675" y="514350"/>
                </a:moveTo>
                <a:lnTo>
                  <a:pt x="152400" y="514350"/>
                </a:lnTo>
                <a:lnTo>
                  <a:pt x="158750" y="520699"/>
                </a:lnTo>
                <a:lnTo>
                  <a:pt x="178028" y="520699"/>
                </a:lnTo>
                <a:lnTo>
                  <a:pt x="171675" y="514350"/>
                </a:lnTo>
                <a:close/>
              </a:path>
              <a:path w="2247900" h="2589529">
                <a:moveTo>
                  <a:pt x="178028" y="520700"/>
                </a:moveTo>
                <a:lnTo>
                  <a:pt x="158750" y="520700"/>
                </a:lnTo>
                <a:lnTo>
                  <a:pt x="165099" y="527049"/>
                </a:lnTo>
                <a:lnTo>
                  <a:pt x="184381" y="527049"/>
                </a:lnTo>
                <a:lnTo>
                  <a:pt x="178028" y="520700"/>
                </a:lnTo>
                <a:close/>
              </a:path>
              <a:path w="2247900" h="2589529">
                <a:moveTo>
                  <a:pt x="184381" y="527050"/>
                </a:moveTo>
                <a:lnTo>
                  <a:pt x="165100" y="527050"/>
                </a:lnTo>
                <a:lnTo>
                  <a:pt x="171450" y="533399"/>
                </a:lnTo>
                <a:lnTo>
                  <a:pt x="190734" y="533399"/>
                </a:lnTo>
                <a:lnTo>
                  <a:pt x="184381" y="527050"/>
                </a:lnTo>
                <a:close/>
              </a:path>
              <a:path w="2247900" h="2589529">
                <a:moveTo>
                  <a:pt x="190734" y="533400"/>
                </a:moveTo>
                <a:lnTo>
                  <a:pt x="171450" y="533400"/>
                </a:lnTo>
                <a:lnTo>
                  <a:pt x="177800" y="539749"/>
                </a:lnTo>
                <a:lnTo>
                  <a:pt x="197086" y="539749"/>
                </a:lnTo>
                <a:lnTo>
                  <a:pt x="190734" y="533400"/>
                </a:lnTo>
                <a:close/>
              </a:path>
              <a:path w="2247900" h="2589529">
                <a:moveTo>
                  <a:pt x="197086" y="539750"/>
                </a:moveTo>
                <a:lnTo>
                  <a:pt x="177800" y="539750"/>
                </a:lnTo>
                <a:lnTo>
                  <a:pt x="184149" y="546099"/>
                </a:lnTo>
                <a:lnTo>
                  <a:pt x="203439" y="546099"/>
                </a:lnTo>
                <a:lnTo>
                  <a:pt x="197086" y="539750"/>
                </a:lnTo>
                <a:close/>
              </a:path>
              <a:path w="2247900" h="2589529">
                <a:moveTo>
                  <a:pt x="203439" y="546100"/>
                </a:moveTo>
                <a:lnTo>
                  <a:pt x="184150" y="546100"/>
                </a:lnTo>
                <a:lnTo>
                  <a:pt x="190500" y="552449"/>
                </a:lnTo>
                <a:lnTo>
                  <a:pt x="209792" y="552449"/>
                </a:lnTo>
                <a:lnTo>
                  <a:pt x="203439" y="546100"/>
                </a:lnTo>
                <a:close/>
              </a:path>
              <a:path w="2247900" h="2589529">
                <a:moveTo>
                  <a:pt x="209792" y="552450"/>
                </a:moveTo>
                <a:lnTo>
                  <a:pt x="190500" y="552450"/>
                </a:lnTo>
                <a:lnTo>
                  <a:pt x="196850" y="558799"/>
                </a:lnTo>
                <a:lnTo>
                  <a:pt x="216145" y="558799"/>
                </a:lnTo>
                <a:lnTo>
                  <a:pt x="209792" y="552450"/>
                </a:lnTo>
                <a:close/>
              </a:path>
              <a:path w="2247900" h="2589529">
                <a:moveTo>
                  <a:pt x="216145" y="558800"/>
                </a:moveTo>
                <a:lnTo>
                  <a:pt x="196850" y="558800"/>
                </a:lnTo>
                <a:lnTo>
                  <a:pt x="203199" y="565149"/>
                </a:lnTo>
                <a:lnTo>
                  <a:pt x="222497" y="565149"/>
                </a:lnTo>
                <a:lnTo>
                  <a:pt x="216145" y="558800"/>
                </a:lnTo>
                <a:close/>
              </a:path>
              <a:path w="2247900" h="2589529">
                <a:moveTo>
                  <a:pt x="222497" y="565150"/>
                </a:moveTo>
                <a:lnTo>
                  <a:pt x="203200" y="565150"/>
                </a:lnTo>
                <a:lnTo>
                  <a:pt x="209550" y="571499"/>
                </a:lnTo>
                <a:lnTo>
                  <a:pt x="228850" y="571499"/>
                </a:lnTo>
                <a:lnTo>
                  <a:pt x="222497" y="565150"/>
                </a:lnTo>
                <a:close/>
              </a:path>
              <a:path w="2247900" h="2589529">
                <a:moveTo>
                  <a:pt x="228850" y="571500"/>
                </a:moveTo>
                <a:lnTo>
                  <a:pt x="209550" y="571500"/>
                </a:lnTo>
                <a:lnTo>
                  <a:pt x="215899" y="577849"/>
                </a:lnTo>
                <a:lnTo>
                  <a:pt x="235203" y="577849"/>
                </a:lnTo>
                <a:lnTo>
                  <a:pt x="228850" y="571500"/>
                </a:lnTo>
                <a:close/>
              </a:path>
              <a:path w="2247900" h="2589529">
                <a:moveTo>
                  <a:pt x="235203" y="577850"/>
                </a:moveTo>
                <a:lnTo>
                  <a:pt x="215900" y="577850"/>
                </a:lnTo>
                <a:lnTo>
                  <a:pt x="222250" y="584199"/>
                </a:lnTo>
                <a:lnTo>
                  <a:pt x="241556" y="584199"/>
                </a:lnTo>
                <a:lnTo>
                  <a:pt x="235203" y="577850"/>
                </a:lnTo>
                <a:close/>
              </a:path>
              <a:path w="2247900" h="2589529">
                <a:moveTo>
                  <a:pt x="241556" y="584200"/>
                </a:moveTo>
                <a:lnTo>
                  <a:pt x="222250" y="584200"/>
                </a:lnTo>
                <a:lnTo>
                  <a:pt x="228600" y="590549"/>
                </a:lnTo>
                <a:lnTo>
                  <a:pt x="247908" y="590549"/>
                </a:lnTo>
                <a:lnTo>
                  <a:pt x="241556" y="584200"/>
                </a:lnTo>
                <a:close/>
              </a:path>
              <a:path w="2247900" h="2589529">
                <a:moveTo>
                  <a:pt x="247908" y="590550"/>
                </a:moveTo>
                <a:lnTo>
                  <a:pt x="228600" y="590550"/>
                </a:lnTo>
                <a:lnTo>
                  <a:pt x="234949" y="596899"/>
                </a:lnTo>
                <a:lnTo>
                  <a:pt x="254261" y="596899"/>
                </a:lnTo>
                <a:lnTo>
                  <a:pt x="247908" y="590550"/>
                </a:lnTo>
                <a:close/>
              </a:path>
              <a:path w="2247900" h="2589529">
                <a:moveTo>
                  <a:pt x="254261" y="596900"/>
                </a:moveTo>
                <a:lnTo>
                  <a:pt x="234950" y="596900"/>
                </a:lnTo>
                <a:lnTo>
                  <a:pt x="241300" y="603249"/>
                </a:lnTo>
                <a:lnTo>
                  <a:pt x="260614" y="603249"/>
                </a:lnTo>
                <a:lnTo>
                  <a:pt x="254261" y="596900"/>
                </a:lnTo>
                <a:close/>
              </a:path>
              <a:path w="2247900" h="2589529">
                <a:moveTo>
                  <a:pt x="260614" y="603250"/>
                </a:moveTo>
                <a:lnTo>
                  <a:pt x="241300" y="603250"/>
                </a:lnTo>
                <a:lnTo>
                  <a:pt x="247650" y="609599"/>
                </a:lnTo>
                <a:lnTo>
                  <a:pt x="266967" y="609599"/>
                </a:lnTo>
                <a:lnTo>
                  <a:pt x="260614" y="603250"/>
                </a:lnTo>
                <a:close/>
              </a:path>
              <a:path w="2247900" h="2589529">
                <a:moveTo>
                  <a:pt x="266967" y="609600"/>
                </a:moveTo>
                <a:lnTo>
                  <a:pt x="247650" y="609600"/>
                </a:lnTo>
                <a:lnTo>
                  <a:pt x="253999" y="615949"/>
                </a:lnTo>
                <a:lnTo>
                  <a:pt x="273319" y="615949"/>
                </a:lnTo>
                <a:lnTo>
                  <a:pt x="266967" y="609600"/>
                </a:lnTo>
                <a:close/>
              </a:path>
              <a:path w="2247900" h="2589529">
                <a:moveTo>
                  <a:pt x="273319" y="615950"/>
                </a:moveTo>
                <a:lnTo>
                  <a:pt x="254000" y="615950"/>
                </a:lnTo>
                <a:lnTo>
                  <a:pt x="260350" y="622299"/>
                </a:lnTo>
                <a:lnTo>
                  <a:pt x="279672" y="622299"/>
                </a:lnTo>
                <a:lnTo>
                  <a:pt x="273319" y="615950"/>
                </a:lnTo>
                <a:close/>
              </a:path>
              <a:path w="2247900" h="2589529">
                <a:moveTo>
                  <a:pt x="279672" y="622300"/>
                </a:moveTo>
                <a:lnTo>
                  <a:pt x="260350" y="622300"/>
                </a:lnTo>
                <a:lnTo>
                  <a:pt x="266700" y="628649"/>
                </a:lnTo>
                <a:lnTo>
                  <a:pt x="286025" y="628649"/>
                </a:lnTo>
                <a:lnTo>
                  <a:pt x="279672" y="622300"/>
                </a:lnTo>
                <a:close/>
              </a:path>
              <a:path w="2247900" h="2589529">
                <a:moveTo>
                  <a:pt x="286025" y="628650"/>
                </a:moveTo>
                <a:lnTo>
                  <a:pt x="266700" y="628650"/>
                </a:lnTo>
                <a:lnTo>
                  <a:pt x="273049" y="634999"/>
                </a:lnTo>
                <a:lnTo>
                  <a:pt x="292377" y="634999"/>
                </a:lnTo>
                <a:lnTo>
                  <a:pt x="286025" y="628650"/>
                </a:lnTo>
                <a:close/>
              </a:path>
              <a:path w="2247900" h="2589529">
                <a:moveTo>
                  <a:pt x="292377" y="635000"/>
                </a:moveTo>
                <a:lnTo>
                  <a:pt x="273050" y="635000"/>
                </a:lnTo>
                <a:lnTo>
                  <a:pt x="279399" y="641349"/>
                </a:lnTo>
                <a:lnTo>
                  <a:pt x="298730" y="641349"/>
                </a:lnTo>
                <a:lnTo>
                  <a:pt x="292377" y="635000"/>
                </a:lnTo>
                <a:close/>
              </a:path>
              <a:path w="2247900" h="2589529">
                <a:moveTo>
                  <a:pt x="298730" y="641350"/>
                </a:moveTo>
                <a:lnTo>
                  <a:pt x="279400" y="641350"/>
                </a:lnTo>
                <a:lnTo>
                  <a:pt x="285749" y="647699"/>
                </a:lnTo>
                <a:lnTo>
                  <a:pt x="305083" y="647699"/>
                </a:lnTo>
                <a:lnTo>
                  <a:pt x="298730" y="641350"/>
                </a:lnTo>
                <a:close/>
              </a:path>
              <a:path w="2247900" h="2589529">
                <a:moveTo>
                  <a:pt x="305083" y="647700"/>
                </a:moveTo>
                <a:lnTo>
                  <a:pt x="285750" y="647700"/>
                </a:lnTo>
                <a:lnTo>
                  <a:pt x="292100" y="654049"/>
                </a:lnTo>
                <a:lnTo>
                  <a:pt x="311436" y="654049"/>
                </a:lnTo>
                <a:lnTo>
                  <a:pt x="305083" y="647700"/>
                </a:lnTo>
                <a:close/>
              </a:path>
              <a:path w="2247900" h="2589529">
                <a:moveTo>
                  <a:pt x="311436" y="654050"/>
                </a:moveTo>
                <a:lnTo>
                  <a:pt x="292100" y="654050"/>
                </a:lnTo>
                <a:lnTo>
                  <a:pt x="298450" y="660399"/>
                </a:lnTo>
                <a:lnTo>
                  <a:pt x="317788" y="660399"/>
                </a:lnTo>
                <a:lnTo>
                  <a:pt x="311436" y="654050"/>
                </a:lnTo>
                <a:close/>
              </a:path>
              <a:path w="2247900" h="2589529">
                <a:moveTo>
                  <a:pt x="317788" y="660400"/>
                </a:moveTo>
                <a:lnTo>
                  <a:pt x="298450" y="660400"/>
                </a:lnTo>
                <a:lnTo>
                  <a:pt x="304799" y="666749"/>
                </a:lnTo>
                <a:lnTo>
                  <a:pt x="324141" y="666749"/>
                </a:lnTo>
                <a:lnTo>
                  <a:pt x="317788" y="660400"/>
                </a:lnTo>
                <a:close/>
              </a:path>
              <a:path w="2247900" h="2589529">
                <a:moveTo>
                  <a:pt x="324141" y="666750"/>
                </a:moveTo>
                <a:lnTo>
                  <a:pt x="304800" y="666750"/>
                </a:lnTo>
                <a:lnTo>
                  <a:pt x="311150" y="673099"/>
                </a:lnTo>
                <a:lnTo>
                  <a:pt x="330494" y="673099"/>
                </a:lnTo>
                <a:lnTo>
                  <a:pt x="324141" y="666750"/>
                </a:lnTo>
                <a:close/>
              </a:path>
              <a:path w="2247900" h="2589529">
                <a:moveTo>
                  <a:pt x="330494" y="673100"/>
                </a:moveTo>
                <a:lnTo>
                  <a:pt x="311150" y="673100"/>
                </a:lnTo>
                <a:lnTo>
                  <a:pt x="317500" y="679449"/>
                </a:lnTo>
                <a:lnTo>
                  <a:pt x="336847" y="679449"/>
                </a:lnTo>
                <a:lnTo>
                  <a:pt x="330494" y="673100"/>
                </a:lnTo>
                <a:close/>
              </a:path>
              <a:path w="2247900" h="2589529">
                <a:moveTo>
                  <a:pt x="336847" y="679450"/>
                </a:moveTo>
                <a:lnTo>
                  <a:pt x="317500" y="679450"/>
                </a:lnTo>
                <a:lnTo>
                  <a:pt x="323849" y="685799"/>
                </a:lnTo>
                <a:lnTo>
                  <a:pt x="343199" y="685799"/>
                </a:lnTo>
                <a:lnTo>
                  <a:pt x="336847" y="679450"/>
                </a:lnTo>
                <a:close/>
              </a:path>
              <a:path w="2247900" h="2589529">
                <a:moveTo>
                  <a:pt x="343199" y="685800"/>
                </a:moveTo>
                <a:lnTo>
                  <a:pt x="323850" y="685800"/>
                </a:lnTo>
                <a:lnTo>
                  <a:pt x="330200" y="692149"/>
                </a:lnTo>
                <a:lnTo>
                  <a:pt x="349552" y="692149"/>
                </a:lnTo>
                <a:lnTo>
                  <a:pt x="343199" y="685800"/>
                </a:lnTo>
                <a:close/>
              </a:path>
              <a:path w="2247900" h="2589529">
                <a:moveTo>
                  <a:pt x="349552" y="692150"/>
                </a:moveTo>
                <a:lnTo>
                  <a:pt x="330200" y="692150"/>
                </a:lnTo>
                <a:lnTo>
                  <a:pt x="336550" y="698499"/>
                </a:lnTo>
                <a:lnTo>
                  <a:pt x="355905" y="698499"/>
                </a:lnTo>
                <a:lnTo>
                  <a:pt x="349552" y="692150"/>
                </a:lnTo>
                <a:close/>
              </a:path>
              <a:path w="2247900" h="2589529">
                <a:moveTo>
                  <a:pt x="355905" y="698500"/>
                </a:moveTo>
                <a:lnTo>
                  <a:pt x="336550" y="698500"/>
                </a:lnTo>
                <a:lnTo>
                  <a:pt x="342900" y="704849"/>
                </a:lnTo>
                <a:lnTo>
                  <a:pt x="362258" y="704849"/>
                </a:lnTo>
                <a:lnTo>
                  <a:pt x="355905" y="698500"/>
                </a:lnTo>
                <a:close/>
              </a:path>
              <a:path w="2247900" h="2589529">
                <a:moveTo>
                  <a:pt x="362258" y="704850"/>
                </a:moveTo>
                <a:lnTo>
                  <a:pt x="342900" y="704850"/>
                </a:lnTo>
                <a:lnTo>
                  <a:pt x="349250" y="711199"/>
                </a:lnTo>
                <a:lnTo>
                  <a:pt x="368610" y="711199"/>
                </a:lnTo>
                <a:lnTo>
                  <a:pt x="362258" y="704850"/>
                </a:lnTo>
                <a:close/>
              </a:path>
              <a:path w="2247900" h="2589529">
                <a:moveTo>
                  <a:pt x="368610" y="711200"/>
                </a:moveTo>
                <a:lnTo>
                  <a:pt x="349250" y="711200"/>
                </a:lnTo>
                <a:lnTo>
                  <a:pt x="355599" y="717549"/>
                </a:lnTo>
                <a:lnTo>
                  <a:pt x="374963" y="717549"/>
                </a:lnTo>
                <a:lnTo>
                  <a:pt x="368610" y="711200"/>
                </a:lnTo>
                <a:close/>
              </a:path>
              <a:path w="2247900" h="2589529">
                <a:moveTo>
                  <a:pt x="374963" y="717550"/>
                </a:moveTo>
                <a:lnTo>
                  <a:pt x="355600" y="717550"/>
                </a:lnTo>
                <a:lnTo>
                  <a:pt x="361950" y="723899"/>
                </a:lnTo>
                <a:lnTo>
                  <a:pt x="381316" y="723899"/>
                </a:lnTo>
                <a:lnTo>
                  <a:pt x="374963" y="717550"/>
                </a:lnTo>
                <a:close/>
              </a:path>
              <a:path w="2247900" h="2589529">
                <a:moveTo>
                  <a:pt x="381316" y="723900"/>
                </a:moveTo>
                <a:lnTo>
                  <a:pt x="361950" y="723900"/>
                </a:lnTo>
                <a:lnTo>
                  <a:pt x="368300" y="730249"/>
                </a:lnTo>
                <a:lnTo>
                  <a:pt x="387669" y="730249"/>
                </a:lnTo>
                <a:lnTo>
                  <a:pt x="381316" y="723900"/>
                </a:lnTo>
                <a:close/>
              </a:path>
              <a:path w="2247900" h="2589529">
                <a:moveTo>
                  <a:pt x="387669" y="730250"/>
                </a:moveTo>
                <a:lnTo>
                  <a:pt x="368300" y="730250"/>
                </a:lnTo>
                <a:lnTo>
                  <a:pt x="374649" y="736599"/>
                </a:lnTo>
                <a:lnTo>
                  <a:pt x="394021" y="736599"/>
                </a:lnTo>
                <a:lnTo>
                  <a:pt x="387669" y="730250"/>
                </a:lnTo>
                <a:close/>
              </a:path>
              <a:path w="2247900" h="2589529">
                <a:moveTo>
                  <a:pt x="394021" y="736600"/>
                </a:moveTo>
                <a:lnTo>
                  <a:pt x="374650" y="736600"/>
                </a:lnTo>
                <a:lnTo>
                  <a:pt x="381000" y="742949"/>
                </a:lnTo>
                <a:lnTo>
                  <a:pt x="400374" y="742949"/>
                </a:lnTo>
                <a:lnTo>
                  <a:pt x="394021" y="736600"/>
                </a:lnTo>
                <a:close/>
              </a:path>
              <a:path w="2247900" h="2589529">
                <a:moveTo>
                  <a:pt x="400374" y="742949"/>
                </a:moveTo>
                <a:lnTo>
                  <a:pt x="381000" y="742949"/>
                </a:lnTo>
                <a:lnTo>
                  <a:pt x="387350" y="749299"/>
                </a:lnTo>
                <a:lnTo>
                  <a:pt x="406727" y="749299"/>
                </a:lnTo>
                <a:lnTo>
                  <a:pt x="400374" y="742949"/>
                </a:lnTo>
                <a:close/>
              </a:path>
              <a:path w="2247900" h="2589529">
                <a:moveTo>
                  <a:pt x="406727" y="749300"/>
                </a:moveTo>
                <a:lnTo>
                  <a:pt x="387350" y="749300"/>
                </a:lnTo>
                <a:lnTo>
                  <a:pt x="393699" y="755649"/>
                </a:lnTo>
                <a:lnTo>
                  <a:pt x="413079" y="755649"/>
                </a:lnTo>
                <a:lnTo>
                  <a:pt x="406727" y="749300"/>
                </a:lnTo>
                <a:close/>
              </a:path>
              <a:path w="2247900" h="2589529">
                <a:moveTo>
                  <a:pt x="413079" y="755650"/>
                </a:moveTo>
                <a:lnTo>
                  <a:pt x="393700" y="755650"/>
                </a:lnTo>
                <a:lnTo>
                  <a:pt x="400049" y="761999"/>
                </a:lnTo>
                <a:lnTo>
                  <a:pt x="419432" y="761999"/>
                </a:lnTo>
                <a:lnTo>
                  <a:pt x="413079" y="755650"/>
                </a:lnTo>
                <a:close/>
              </a:path>
              <a:path w="2247900" h="2589529">
                <a:moveTo>
                  <a:pt x="419432" y="762000"/>
                </a:moveTo>
                <a:lnTo>
                  <a:pt x="400050" y="762000"/>
                </a:lnTo>
                <a:lnTo>
                  <a:pt x="406399" y="768349"/>
                </a:lnTo>
                <a:lnTo>
                  <a:pt x="425785" y="768349"/>
                </a:lnTo>
                <a:lnTo>
                  <a:pt x="419432" y="762000"/>
                </a:lnTo>
                <a:close/>
              </a:path>
              <a:path w="2247900" h="2589529">
                <a:moveTo>
                  <a:pt x="425785" y="768350"/>
                </a:moveTo>
                <a:lnTo>
                  <a:pt x="406400" y="768350"/>
                </a:lnTo>
                <a:lnTo>
                  <a:pt x="412750" y="774699"/>
                </a:lnTo>
                <a:lnTo>
                  <a:pt x="432138" y="774699"/>
                </a:lnTo>
                <a:lnTo>
                  <a:pt x="425785" y="768350"/>
                </a:lnTo>
                <a:close/>
              </a:path>
              <a:path w="2247900" h="2589529">
                <a:moveTo>
                  <a:pt x="432138" y="774700"/>
                </a:moveTo>
                <a:lnTo>
                  <a:pt x="412750" y="774700"/>
                </a:lnTo>
                <a:lnTo>
                  <a:pt x="419100" y="781049"/>
                </a:lnTo>
                <a:lnTo>
                  <a:pt x="438490" y="781049"/>
                </a:lnTo>
                <a:lnTo>
                  <a:pt x="432138" y="774700"/>
                </a:lnTo>
                <a:close/>
              </a:path>
              <a:path w="2247900" h="2589529">
                <a:moveTo>
                  <a:pt x="438490" y="781050"/>
                </a:moveTo>
                <a:lnTo>
                  <a:pt x="419100" y="781050"/>
                </a:lnTo>
                <a:lnTo>
                  <a:pt x="425449" y="787399"/>
                </a:lnTo>
                <a:lnTo>
                  <a:pt x="444843" y="787399"/>
                </a:lnTo>
                <a:lnTo>
                  <a:pt x="438490" y="781050"/>
                </a:lnTo>
                <a:close/>
              </a:path>
              <a:path w="2247900" h="2589529">
                <a:moveTo>
                  <a:pt x="444843" y="787400"/>
                </a:moveTo>
                <a:lnTo>
                  <a:pt x="425450" y="787400"/>
                </a:lnTo>
                <a:lnTo>
                  <a:pt x="431799" y="793749"/>
                </a:lnTo>
                <a:lnTo>
                  <a:pt x="451196" y="793749"/>
                </a:lnTo>
                <a:lnTo>
                  <a:pt x="444843" y="787400"/>
                </a:lnTo>
                <a:close/>
              </a:path>
              <a:path w="2247900" h="2589529">
                <a:moveTo>
                  <a:pt x="451196" y="793750"/>
                </a:moveTo>
                <a:lnTo>
                  <a:pt x="431800" y="793750"/>
                </a:lnTo>
                <a:lnTo>
                  <a:pt x="438150" y="800099"/>
                </a:lnTo>
                <a:lnTo>
                  <a:pt x="457549" y="800099"/>
                </a:lnTo>
                <a:lnTo>
                  <a:pt x="451196" y="793750"/>
                </a:lnTo>
                <a:close/>
              </a:path>
              <a:path w="2247900" h="2589529">
                <a:moveTo>
                  <a:pt x="457549" y="800100"/>
                </a:moveTo>
                <a:lnTo>
                  <a:pt x="438150" y="800100"/>
                </a:lnTo>
                <a:lnTo>
                  <a:pt x="444499" y="806449"/>
                </a:lnTo>
                <a:lnTo>
                  <a:pt x="463901" y="806449"/>
                </a:lnTo>
                <a:lnTo>
                  <a:pt x="457549" y="800100"/>
                </a:lnTo>
                <a:close/>
              </a:path>
              <a:path w="2247900" h="2589529">
                <a:moveTo>
                  <a:pt x="463901" y="806449"/>
                </a:moveTo>
                <a:lnTo>
                  <a:pt x="444500" y="806449"/>
                </a:lnTo>
                <a:lnTo>
                  <a:pt x="450850" y="812799"/>
                </a:lnTo>
                <a:lnTo>
                  <a:pt x="470254" y="812799"/>
                </a:lnTo>
                <a:lnTo>
                  <a:pt x="463901" y="806449"/>
                </a:lnTo>
                <a:close/>
              </a:path>
              <a:path w="2247900" h="2589529">
                <a:moveTo>
                  <a:pt x="470254" y="812800"/>
                </a:moveTo>
                <a:lnTo>
                  <a:pt x="450850" y="812800"/>
                </a:lnTo>
                <a:lnTo>
                  <a:pt x="457199" y="819149"/>
                </a:lnTo>
                <a:lnTo>
                  <a:pt x="476607" y="819149"/>
                </a:lnTo>
                <a:lnTo>
                  <a:pt x="470254" y="812800"/>
                </a:lnTo>
                <a:close/>
              </a:path>
              <a:path w="2247900" h="2589529">
                <a:moveTo>
                  <a:pt x="476607" y="819150"/>
                </a:moveTo>
                <a:lnTo>
                  <a:pt x="457200" y="819150"/>
                </a:lnTo>
                <a:lnTo>
                  <a:pt x="463549" y="825499"/>
                </a:lnTo>
                <a:lnTo>
                  <a:pt x="482960" y="825499"/>
                </a:lnTo>
                <a:lnTo>
                  <a:pt x="476607" y="819150"/>
                </a:lnTo>
                <a:close/>
              </a:path>
              <a:path w="2247900" h="2589529">
                <a:moveTo>
                  <a:pt x="482960" y="825500"/>
                </a:moveTo>
                <a:lnTo>
                  <a:pt x="463550" y="825500"/>
                </a:lnTo>
                <a:lnTo>
                  <a:pt x="469900" y="831849"/>
                </a:lnTo>
                <a:lnTo>
                  <a:pt x="489312" y="831849"/>
                </a:lnTo>
                <a:lnTo>
                  <a:pt x="482960" y="825500"/>
                </a:lnTo>
                <a:close/>
              </a:path>
              <a:path w="2247900" h="2589529">
                <a:moveTo>
                  <a:pt x="489312" y="831850"/>
                </a:moveTo>
                <a:lnTo>
                  <a:pt x="469900" y="831850"/>
                </a:lnTo>
                <a:lnTo>
                  <a:pt x="476250" y="838199"/>
                </a:lnTo>
                <a:lnTo>
                  <a:pt x="495665" y="838199"/>
                </a:lnTo>
                <a:lnTo>
                  <a:pt x="489312" y="831850"/>
                </a:lnTo>
                <a:close/>
              </a:path>
              <a:path w="2247900" h="2589529">
                <a:moveTo>
                  <a:pt x="495665" y="838200"/>
                </a:moveTo>
                <a:lnTo>
                  <a:pt x="476250" y="838200"/>
                </a:lnTo>
                <a:lnTo>
                  <a:pt x="482600" y="844549"/>
                </a:lnTo>
                <a:lnTo>
                  <a:pt x="502018" y="844549"/>
                </a:lnTo>
                <a:lnTo>
                  <a:pt x="495665" y="838200"/>
                </a:lnTo>
                <a:close/>
              </a:path>
              <a:path w="2247900" h="2589529">
                <a:moveTo>
                  <a:pt x="502018" y="844550"/>
                </a:moveTo>
                <a:lnTo>
                  <a:pt x="482600" y="844550"/>
                </a:lnTo>
                <a:lnTo>
                  <a:pt x="488950" y="850899"/>
                </a:lnTo>
                <a:lnTo>
                  <a:pt x="508370" y="850899"/>
                </a:lnTo>
                <a:lnTo>
                  <a:pt x="502018" y="844550"/>
                </a:lnTo>
                <a:close/>
              </a:path>
              <a:path w="2247900" h="2589529">
                <a:moveTo>
                  <a:pt x="508370" y="850900"/>
                </a:moveTo>
                <a:lnTo>
                  <a:pt x="488950" y="850900"/>
                </a:lnTo>
                <a:lnTo>
                  <a:pt x="495299" y="857249"/>
                </a:lnTo>
                <a:lnTo>
                  <a:pt x="514723" y="857249"/>
                </a:lnTo>
                <a:lnTo>
                  <a:pt x="508370" y="850900"/>
                </a:lnTo>
                <a:close/>
              </a:path>
              <a:path w="2247900" h="2589529">
                <a:moveTo>
                  <a:pt x="514723" y="857250"/>
                </a:moveTo>
                <a:lnTo>
                  <a:pt x="495300" y="857250"/>
                </a:lnTo>
                <a:lnTo>
                  <a:pt x="501650" y="863599"/>
                </a:lnTo>
                <a:lnTo>
                  <a:pt x="521076" y="863599"/>
                </a:lnTo>
                <a:lnTo>
                  <a:pt x="514723" y="857250"/>
                </a:lnTo>
                <a:close/>
              </a:path>
              <a:path w="2247900" h="2589529">
                <a:moveTo>
                  <a:pt x="521076" y="863600"/>
                </a:moveTo>
                <a:lnTo>
                  <a:pt x="501650" y="863600"/>
                </a:lnTo>
                <a:lnTo>
                  <a:pt x="508000" y="869949"/>
                </a:lnTo>
                <a:lnTo>
                  <a:pt x="527429" y="869949"/>
                </a:lnTo>
                <a:lnTo>
                  <a:pt x="521076" y="863600"/>
                </a:lnTo>
                <a:close/>
              </a:path>
              <a:path w="2247900" h="2589529">
                <a:moveTo>
                  <a:pt x="527429" y="869950"/>
                </a:moveTo>
                <a:lnTo>
                  <a:pt x="508000" y="869950"/>
                </a:lnTo>
                <a:lnTo>
                  <a:pt x="514349" y="876299"/>
                </a:lnTo>
                <a:lnTo>
                  <a:pt x="533781" y="876299"/>
                </a:lnTo>
                <a:lnTo>
                  <a:pt x="527429" y="869950"/>
                </a:lnTo>
                <a:close/>
              </a:path>
              <a:path w="2247900" h="2589529">
                <a:moveTo>
                  <a:pt x="533781" y="876300"/>
                </a:moveTo>
                <a:lnTo>
                  <a:pt x="514350" y="876300"/>
                </a:lnTo>
                <a:lnTo>
                  <a:pt x="520700" y="882649"/>
                </a:lnTo>
                <a:lnTo>
                  <a:pt x="540134" y="882649"/>
                </a:lnTo>
                <a:lnTo>
                  <a:pt x="533781" y="876300"/>
                </a:lnTo>
                <a:close/>
              </a:path>
              <a:path w="2247900" h="2589529">
                <a:moveTo>
                  <a:pt x="540134" y="882650"/>
                </a:moveTo>
                <a:lnTo>
                  <a:pt x="520700" y="882650"/>
                </a:lnTo>
                <a:lnTo>
                  <a:pt x="527049" y="888999"/>
                </a:lnTo>
                <a:lnTo>
                  <a:pt x="546487" y="888999"/>
                </a:lnTo>
                <a:lnTo>
                  <a:pt x="540134" y="882650"/>
                </a:lnTo>
                <a:close/>
              </a:path>
              <a:path w="2247900" h="2589529">
                <a:moveTo>
                  <a:pt x="546487" y="889000"/>
                </a:moveTo>
                <a:lnTo>
                  <a:pt x="527050" y="889000"/>
                </a:lnTo>
                <a:lnTo>
                  <a:pt x="533399" y="895349"/>
                </a:lnTo>
                <a:lnTo>
                  <a:pt x="552840" y="895349"/>
                </a:lnTo>
                <a:lnTo>
                  <a:pt x="546487" y="889000"/>
                </a:lnTo>
                <a:close/>
              </a:path>
              <a:path w="2247900" h="2589529">
                <a:moveTo>
                  <a:pt x="552840" y="895349"/>
                </a:moveTo>
                <a:lnTo>
                  <a:pt x="533400" y="895349"/>
                </a:lnTo>
                <a:lnTo>
                  <a:pt x="539750" y="901699"/>
                </a:lnTo>
                <a:lnTo>
                  <a:pt x="559192" y="901699"/>
                </a:lnTo>
                <a:lnTo>
                  <a:pt x="552840" y="895349"/>
                </a:lnTo>
                <a:close/>
              </a:path>
              <a:path w="2247900" h="2589529">
                <a:moveTo>
                  <a:pt x="559192" y="901700"/>
                </a:moveTo>
                <a:lnTo>
                  <a:pt x="539750" y="901700"/>
                </a:lnTo>
                <a:lnTo>
                  <a:pt x="546100" y="908049"/>
                </a:lnTo>
                <a:lnTo>
                  <a:pt x="565545" y="908049"/>
                </a:lnTo>
                <a:lnTo>
                  <a:pt x="559192" y="901700"/>
                </a:lnTo>
                <a:close/>
              </a:path>
              <a:path w="2247900" h="2589529">
                <a:moveTo>
                  <a:pt x="565545" y="908050"/>
                </a:moveTo>
                <a:lnTo>
                  <a:pt x="546100" y="908050"/>
                </a:lnTo>
                <a:lnTo>
                  <a:pt x="552449" y="914399"/>
                </a:lnTo>
                <a:lnTo>
                  <a:pt x="571898" y="914399"/>
                </a:lnTo>
                <a:lnTo>
                  <a:pt x="565545" y="908050"/>
                </a:lnTo>
                <a:close/>
              </a:path>
              <a:path w="2247900" h="2589529">
                <a:moveTo>
                  <a:pt x="571898" y="914400"/>
                </a:moveTo>
                <a:lnTo>
                  <a:pt x="552450" y="914400"/>
                </a:lnTo>
                <a:lnTo>
                  <a:pt x="558800" y="920749"/>
                </a:lnTo>
                <a:lnTo>
                  <a:pt x="578251" y="920749"/>
                </a:lnTo>
                <a:lnTo>
                  <a:pt x="571898" y="914400"/>
                </a:lnTo>
                <a:close/>
              </a:path>
              <a:path w="2247900" h="2589529">
                <a:moveTo>
                  <a:pt x="578251" y="920750"/>
                </a:moveTo>
                <a:lnTo>
                  <a:pt x="558800" y="920750"/>
                </a:lnTo>
                <a:lnTo>
                  <a:pt x="565149" y="927099"/>
                </a:lnTo>
                <a:lnTo>
                  <a:pt x="584603" y="927099"/>
                </a:lnTo>
                <a:lnTo>
                  <a:pt x="578251" y="920750"/>
                </a:lnTo>
                <a:close/>
              </a:path>
              <a:path w="2247900" h="2589529">
                <a:moveTo>
                  <a:pt x="584603" y="927100"/>
                </a:moveTo>
                <a:lnTo>
                  <a:pt x="565150" y="927100"/>
                </a:lnTo>
                <a:lnTo>
                  <a:pt x="571500" y="933449"/>
                </a:lnTo>
                <a:lnTo>
                  <a:pt x="590956" y="933449"/>
                </a:lnTo>
                <a:lnTo>
                  <a:pt x="584603" y="927100"/>
                </a:lnTo>
                <a:close/>
              </a:path>
              <a:path w="2247900" h="2589529">
                <a:moveTo>
                  <a:pt x="590956" y="933450"/>
                </a:moveTo>
                <a:lnTo>
                  <a:pt x="571500" y="933450"/>
                </a:lnTo>
                <a:lnTo>
                  <a:pt x="577850" y="939799"/>
                </a:lnTo>
                <a:lnTo>
                  <a:pt x="597309" y="939799"/>
                </a:lnTo>
                <a:lnTo>
                  <a:pt x="590956" y="933450"/>
                </a:lnTo>
                <a:close/>
              </a:path>
              <a:path w="2247900" h="2589529">
                <a:moveTo>
                  <a:pt x="597309" y="939800"/>
                </a:moveTo>
                <a:lnTo>
                  <a:pt x="577850" y="939800"/>
                </a:lnTo>
                <a:lnTo>
                  <a:pt x="584199" y="946149"/>
                </a:lnTo>
                <a:lnTo>
                  <a:pt x="603662" y="946149"/>
                </a:lnTo>
                <a:lnTo>
                  <a:pt x="597309" y="939800"/>
                </a:lnTo>
                <a:close/>
              </a:path>
              <a:path w="2247900" h="2589529">
                <a:moveTo>
                  <a:pt x="603662" y="946150"/>
                </a:moveTo>
                <a:lnTo>
                  <a:pt x="584200" y="946150"/>
                </a:lnTo>
                <a:lnTo>
                  <a:pt x="590550" y="952499"/>
                </a:lnTo>
                <a:lnTo>
                  <a:pt x="610014" y="952499"/>
                </a:lnTo>
                <a:lnTo>
                  <a:pt x="603662" y="946150"/>
                </a:lnTo>
                <a:close/>
              </a:path>
              <a:path w="2247900" h="2589529">
                <a:moveTo>
                  <a:pt x="610014" y="952500"/>
                </a:moveTo>
                <a:lnTo>
                  <a:pt x="590550" y="952500"/>
                </a:lnTo>
                <a:lnTo>
                  <a:pt x="596900" y="958849"/>
                </a:lnTo>
                <a:lnTo>
                  <a:pt x="616367" y="958849"/>
                </a:lnTo>
                <a:lnTo>
                  <a:pt x="610014" y="952500"/>
                </a:lnTo>
                <a:close/>
              </a:path>
              <a:path w="2247900" h="2589529">
                <a:moveTo>
                  <a:pt x="616367" y="958850"/>
                </a:moveTo>
                <a:lnTo>
                  <a:pt x="596900" y="958850"/>
                </a:lnTo>
                <a:lnTo>
                  <a:pt x="603249" y="965199"/>
                </a:lnTo>
                <a:lnTo>
                  <a:pt x="622720" y="965199"/>
                </a:lnTo>
                <a:lnTo>
                  <a:pt x="616367" y="958850"/>
                </a:lnTo>
                <a:close/>
              </a:path>
              <a:path w="2247900" h="2589529">
                <a:moveTo>
                  <a:pt x="622720" y="965200"/>
                </a:moveTo>
                <a:lnTo>
                  <a:pt x="603250" y="965200"/>
                </a:lnTo>
                <a:lnTo>
                  <a:pt x="629919" y="991869"/>
                </a:lnTo>
                <a:lnTo>
                  <a:pt x="649401" y="991869"/>
                </a:lnTo>
                <a:lnTo>
                  <a:pt x="622720" y="965200"/>
                </a:lnTo>
                <a:close/>
              </a:path>
              <a:path w="2247900" h="2589529">
                <a:moveTo>
                  <a:pt x="649401" y="991869"/>
                </a:moveTo>
                <a:lnTo>
                  <a:pt x="629920" y="991869"/>
                </a:lnTo>
                <a:lnTo>
                  <a:pt x="633730" y="995679"/>
                </a:lnTo>
                <a:lnTo>
                  <a:pt x="653213" y="995679"/>
                </a:lnTo>
                <a:lnTo>
                  <a:pt x="649401" y="991869"/>
                </a:lnTo>
                <a:close/>
              </a:path>
              <a:path w="2247900" h="2589529">
                <a:moveTo>
                  <a:pt x="653213" y="995679"/>
                </a:moveTo>
                <a:lnTo>
                  <a:pt x="633730" y="995679"/>
                </a:lnTo>
                <a:lnTo>
                  <a:pt x="640080" y="1002029"/>
                </a:lnTo>
                <a:lnTo>
                  <a:pt x="659566" y="1002029"/>
                </a:lnTo>
                <a:lnTo>
                  <a:pt x="653213" y="995679"/>
                </a:lnTo>
                <a:close/>
              </a:path>
              <a:path w="2247900" h="2589529">
                <a:moveTo>
                  <a:pt x="659566" y="1002030"/>
                </a:moveTo>
                <a:lnTo>
                  <a:pt x="640080" y="1002030"/>
                </a:lnTo>
                <a:lnTo>
                  <a:pt x="661670" y="1023619"/>
                </a:lnTo>
                <a:lnTo>
                  <a:pt x="681165" y="1023619"/>
                </a:lnTo>
                <a:lnTo>
                  <a:pt x="659566" y="1002030"/>
                </a:lnTo>
                <a:close/>
              </a:path>
              <a:path w="2247900" h="2589529">
                <a:moveTo>
                  <a:pt x="681165" y="1023619"/>
                </a:moveTo>
                <a:lnTo>
                  <a:pt x="661670" y="1023619"/>
                </a:lnTo>
                <a:lnTo>
                  <a:pt x="665480" y="1027429"/>
                </a:lnTo>
                <a:lnTo>
                  <a:pt x="684977" y="1027429"/>
                </a:lnTo>
                <a:lnTo>
                  <a:pt x="681165" y="1023619"/>
                </a:lnTo>
                <a:close/>
              </a:path>
              <a:path w="2247900" h="2589529">
                <a:moveTo>
                  <a:pt x="684977" y="1027429"/>
                </a:moveTo>
                <a:lnTo>
                  <a:pt x="665480" y="1027429"/>
                </a:lnTo>
                <a:lnTo>
                  <a:pt x="671829" y="1033779"/>
                </a:lnTo>
                <a:lnTo>
                  <a:pt x="691329" y="1033779"/>
                </a:lnTo>
                <a:lnTo>
                  <a:pt x="684977" y="1027429"/>
                </a:lnTo>
                <a:close/>
              </a:path>
              <a:path w="2247900" h="2589529">
                <a:moveTo>
                  <a:pt x="691329" y="1033779"/>
                </a:moveTo>
                <a:lnTo>
                  <a:pt x="671830" y="1033779"/>
                </a:lnTo>
                <a:lnTo>
                  <a:pt x="684530" y="1046479"/>
                </a:lnTo>
                <a:lnTo>
                  <a:pt x="704035" y="1046479"/>
                </a:lnTo>
                <a:lnTo>
                  <a:pt x="691329" y="1033779"/>
                </a:lnTo>
                <a:close/>
              </a:path>
              <a:path w="2247900" h="2589529">
                <a:moveTo>
                  <a:pt x="704035" y="1046479"/>
                </a:moveTo>
                <a:lnTo>
                  <a:pt x="684530" y="1046479"/>
                </a:lnTo>
                <a:lnTo>
                  <a:pt x="693420" y="1055369"/>
                </a:lnTo>
                <a:lnTo>
                  <a:pt x="712929" y="1055369"/>
                </a:lnTo>
                <a:lnTo>
                  <a:pt x="704035" y="1046479"/>
                </a:lnTo>
                <a:close/>
              </a:path>
              <a:path w="2247900" h="2589529">
                <a:moveTo>
                  <a:pt x="712929" y="1055370"/>
                </a:moveTo>
                <a:lnTo>
                  <a:pt x="693420" y="1055370"/>
                </a:lnTo>
                <a:lnTo>
                  <a:pt x="697229" y="1059179"/>
                </a:lnTo>
                <a:lnTo>
                  <a:pt x="716740" y="1059179"/>
                </a:lnTo>
                <a:lnTo>
                  <a:pt x="712929" y="1055370"/>
                </a:lnTo>
                <a:close/>
              </a:path>
              <a:path w="2247900" h="2589529">
                <a:moveTo>
                  <a:pt x="716740" y="1059180"/>
                </a:moveTo>
                <a:lnTo>
                  <a:pt x="697230" y="1059180"/>
                </a:lnTo>
                <a:lnTo>
                  <a:pt x="716280" y="1078229"/>
                </a:lnTo>
                <a:lnTo>
                  <a:pt x="735798" y="1078229"/>
                </a:lnTo>
                <a:lnTo>
                  <a:pt x="716740" y="1059180"/>
                </a:lnTo>
                <a:close/>
              </a:path>
              <a:path w="2247900" h="2589529">
                <a:moveTo>
                  <a:pt x="735798" y="1078230"/>
                </a:moveTo>
                <a:lnTo>
                  <a:pt x="716280" y="1078230"/>
                </a:lnTo>
                <a:lnTo>
                  <a:pt x="728980" y="1090929"/>
                </a:lnTo>
                <a:lnTo>
                  <a:pt x="748504" y="1090929"/>
                </a:lnTo>
                <a:lnTo>
                  <a:pt x="735798" y="1078230"/>
                </a:lnTo>
                <a:close/>
              </a:path>
              <a:path w="2247900" h="2589529">
                <a:moveTo>
                  <a:pt x="748504" y="1090930"/>
                </a:moveTo>
                <a:lnTo>
                  <a:pt x="728980" y="1090930"/>
                </a:lnTo>
                <a:lnTo>
                  <a:pt x="735330" y="1097279"/>
                </a:lnTo>
                <a:lnTo>
                  <a:pt x="754857" y="1097279"/>
                </a:lnTo>
                <a:lnTo>
                  <a:pt x="748504" y="1090930"/>
                </a:lnTo>
                <a:close/>
              </a:path>
              <a:path w="2247900" h="2589529">
                <a:moveTo>
                  <a:pt x="754857" y="1097280"/>
                </a:moveTo>
                <a:lnTo>
                  <a:pt x="735330" y="1097280"/>
                </a:lnTo>
                <a:lnTo>
                  <a:pt x="754380" y="1116329"/>
                </a:lnTo>
                <a:lnTo>
                  <a:pt x="773915" y="1116329"/>
                </a:lnTo>
                <a:lnTo>
                  <a:pt x="754857" y="1097280"/>
                </a:lnTo>
                <a:close/>
              </a:path>
              <a:path w="2247900" h="2589529">
                <a:moveTo>
                  <a:pt x="773915" y="1116330"/>
                </a:moveTo>
                <a:lnTo>
                  <a:pt x="754380" y="1116330"/>
                </a:lnTo>
                <a:lnTo>
                  <a:pt x="756919" y="1118869"/>
                </a:lnTo>
                <a:lnTo>
                  <a:pt x="776456" y="1118869"/>
                </a:lnTo>
                <a:lnTo>
                  <a:pt x="773915" y="1116330"/>
                </a:lnTo>
                <a:close/>
              </a:path>
              <a:path w="2247900" h="2589529">
                <a:moveTo>
                  <a:pt x="776456" y="1118870"/>
                </a:moveTo>
                <a:lnTo>
                  <a:pt x="756920" y="1118870"/>
                </a:lnTo>
                <a:lnTo>
                  <a:pt x="760730" y="1122679"/>
                </a:lnTo>
                <a:lnTo>
                  <a:pt x="780268" y="1122679"/>
                </a:lnTo>
                <a:lnTo>
                  <a:pt x="776456" y="1118870"/>
                </a:lnTo>
                <a:close/>
              </a:path>
              <a:path w="2247900" h="2589529">
                <a:moveTo>
                  <a:pt x="780268" y="1122679"/>
                </a:moveTo>
                <a:lnTo>
                  <a:pt x="760730" y="1122679"/>
                </a:lnTo>
                <a:lnTo>
                  <a:pt x="763270" y="1125219"/>
                </a:lnTo>
                <a:lnTo>
                  <a:pt x="782809" y="1125219"/>
                </a:lnTo>
                <a:lnTo>
                  <a:pt x="780268" y="1122679"/>
                </a:lnTo>
                <a:close/>
              </a:path>
              <a:path w="2247900" h="2589529">
                <a:moveTo>
                  <a:pt x="782809" y="1125219"/>
                </a:moveTo>
                <a:lnTo>
                  <a:pt x="763270" y="1125219"/>
                </a:lnTo>
                <a:lnTo>
                  <a:pt x="767080" y="1129029"/>
                </a:lnTo>
                <a:lnTo>
                  <a:pt x="786620" y="1129029"/>
                </a:lnTo>
                <a:lnTo>
                  <a:pt x="782809" y="1125219"/>
                </a:lnTo>
                <a:close/>
              </a:path>
              <a:path w="2247900" h="2589529">
                <a:moveTo>
                  <a:pt x="786620" y="1129029"/>
                </a:moveTo>
                <a:lnTo>
                  <a:pt x="767080" y="1129029"/>
                </a:lnTo>
                <a:lnTo>
                  <a:pt x="769619" y="1131569"/>
                </a:lnTo>
                <a:lnTo>
                  <a:pt x="789161" y="1131569"/>
                </a:lnTo>
                <a:lnTo>
                  <a:pt x="786620" y="1129029"/>
                </a:lnTo>
                <a:close/>
              </a:path>
              <a:path w="2247900" h="2589529">
                <a:moveTo>
                  <a:pt x="789161" y="1131569"/>
                </a:moveTo>
                <a:lnTo>
                  <a:pt x="769620" y="1131569"/>
                </a:lnTo>
                <a:lnTo>
                  <a:pt x="775970" y="1137919"/>
                </a:lnTo>
                <a:lnTo>
                  <a:pt x="795514" y="1137919"/>
                </a:lnTo>
                <a:lnTo>
                  <a:pt x="789161" y="1131569"/>
                </a:lnTo>
                <a:close/>
              </a:path>
              <a:path w="2247900" h="2589529">
                <a:moveTo>
                  <a:pt x="795514" y="1137919"/>
                </a:moveTo>
                <a:lnTo>
                  <a:pt x="775970" y="1137919"/>
                </a:lnTo>
                <a:lnTo>
                  <a:pt x="779780" y="1141729"/>
                </a:lnTo>
                <a:lnTo>
                  <a:pt x="799326" y="1141729"/>
                </a:lnTo>
                <a:lnTo>
                  <a:pt x="795514" y="1137919"/>
                </a:lnTo>
                <a:close/>
              </a:path>
              <a:path w="2247900" h="2589529">
                <a:moveTo>
                  <a:pt x="799326" y="1141730"/>
                </a:moveTo>
                <a:lnTo>
                  <a:pt x="779780" y="1141730"/>
                </a:lnTo>
                <a:lnTo>
                  <a:pt x="782319" y="1144269"/>
                </a:lnTo>
                <a:lnTo>
                  <a:pt x="801867" y="1144269"/>
                </a:lnTo>
                <a:lnTo>
                  <a:pt x="799326" y="1141730"/>
                </a:lnTo>
                <a:close/>
              </a:path>
              <a:path w="2247900" h="2589529">
                <a:moveTo>
                  <a:pt x="801867" y="1144269"/>
                </a:moveTo>
                <a:lnTo>
                  <a:pt x="782320" y="1144269"/>
                </a:lnTo>
                <a:lnTo>
                  <a:pt x="786130" y="1148079"/>
                </a:lnTo>
                <a:lnTo>
                  <a:pt x="805679" y="1148079"/>
                </a:lnTo>
                <a:lnTo>
                  <a:pt x="801867" y="1144269"/>
                </a:lnTo>
                <a:close/>
              </a:path>
              <a:path w="2247900" h="2589529">
                <a:moveTo>
                  <a:pt x="805679" y="1148080"/>
                </a:moveTo>
                <a:lnTo>
                  <a:pt x="786130" y="1148080"/>
                </a:lnTo>
                <a:lnTo>
                  <a:pt x="792480" y="1154429"/>
                </a:lnTo>
                <a:lnTo>
                  <a:pt x="812031" y="1154429"/>
                </a:lnTo>
                <a:lnTo>
                  <a:pt x="805679" y="1148080"/>
                </a:lnTo>
                <a:close/>
              </a:path>
              <a:path w="2247900" h="2589529">
                <a:moveTo>
                  <a:pt x="812031" y="1154430"/>
                </a:moveTo>
                <a:lnTo>
                  <a:pt x="792480" y="1154430"/>
                </a:lnTo>
                <a:lnTo>
                  <a:pt x="795020" y="1156969"/>
                </a:lnTo>
                <a:lnTo>
                  <a:pt x="814572" y="1156969"/>
                </a:lnTo>
                <a:lnTo>
                  <a:pt x="812031" y="1154430"/>
                </a:lnTo>
                <a:close/>
              </a:path>
              <a:path w="2247900" h="2589529">
                <a:moveTo>
                  <a:pt x="814572" y="1156970"/>
                </a:moveTo>
                <a:lnTo>
                  <a:pt x="795020" y="1156970"/>
                </a:lnTo>
                <a:lnTo>
                  <a:pt x="801370" y="1163319"/>
                </a:lnTo>
                <a:lnTo>
                  <a:pt x="820925" y="1163319"/>
                </a:lnTo>
                <a:lnTo>
                  <a:pt x="814572" y="1156970"/>
                </a:lnTo>
                <a:close/>
              </a:path>
              <a:path w="2247900" h="2589529">
                <a:moveTo>
                  <a:pt x="820925" y="1163320"/>
                </a:moveTo>
                <a:lnTo>
                  <a:pt x="801370" y="1163320"/>
                </a:lnTo>
                <a:lnTo>
                  <a:pt x="805180" y="1167129"/>
                </a:lnTo>
                <a:lnTo>
                  <a:pt x="824737" y="1167129"/>
                </a:lnTo>
                <a:lnTo>
                  <a:pt x="820925" y="1163320"/>
                </a:lnTo>
                <a:close/>
              </a:path>
              <a:path w="2247900" h="2589529">
                <a:moveTo>
                  <a:pt x="824737" y="1167130"/>
                </a:moveTo>
                <a:lnTo>
                  <a:pt x="805180" y="1167130"/>
                </a:lnTo>
                <a:lnTo>
                  <a:pt x="807720" y="1169669"/>
                </a:lnTo>
                <a:lnTo>
                  <a:pt x="827278" y="1169669"/>
                </a:lnTo>
                <a:lnTo>
                  <a:pt x="824737" y="1167130"/>
                </a:lnTo>
                <a:close/>
              </a:path>
              <a:path w="2247900" h="2589529">
                <a:moveTo>
                  <a:pt x="827278" y="1169669"/>
                </a:moveTo>
                <a:lnTo>
                  <a:pt x="807720" y="1169669"/>
                </a:lnTo>
                <a:lnTo>
                  <a:pt x="811530" y="1173479"/>
                </a:lnTo>
                <a:lnTo>
                  <a:pt x="831089" y="1173479"/>
                </a:lnTo>
                <a:lnTo>
                  <a:pt x="827278" y="1169669"/>
                </a:lnTo>
                <a:close/>
              </a:path>
              <a:path w="2247900" h="2589529">
                <a:moveTo>
                  <a:pt x="831089" y="1173480"/>
                </a:moveTo>
                <a:lnTo>
                  <a:pt x="811530" y="1173480"/>
                </a:lnTo>
                <a:lnTo>
                  <a:pt x="817880" y="1179829"/>
                </a:lnTo>
                <a:lnTo>
                  <a:pt x="837442" y="1179829"/>
                </a:lnTo>
                <a:lnTo>
                  <a:pt x="831089" y="1173480"/>
                </a:lnTo>
                <a:close/>
              </a:path>
              <a:path w="2247900" h="2589529">
                <a:moveTo>
                  <a:pt x="837442" y="1179830"/>
                </a:moveTo>
                <a:lnTo>
                  <a:pt x="817880" y="1179830"/>
                </a:lnTo>
                <a:lnTo>
                  <a:pt x="824229" y="1186179"/>
                </a:lnTo>
                <a:lnTo>
                  <a:pt x="843795" y="1186179"/>
                </a:lnTo>
                <a:lnTo>
                  <a:pt x="837442" y="1179830"/>
                </a:lnTo>
                <a:close/>
              </a:path>
              <a:path w="2247900" h="2589529">
                <a:moveTo>
                  <a:pt x="843795" y="1186180"/>
                </a:moveTo>
                <a:lnTo>
                  <a:pt x="824230" y="1186180"/>
                </a:lnTo>
                <a:lnTo>
                  <a:pt x="826769" y="1188719"/>
                </a:lnTo>
                <a:lnTo>
                  <a:pt x="846336" y="1188719"/>
                </a:lnTo>
                <a:lnTo>
                  <a:pt x="843795" y="1186180"/>
                </a:lnTo>
                <a:close/>
              </a:path>
              <a:path w="2247900" h="2589529">
                <a:moveTo>
                  <a:pt x="846336" y="1188719"/>
                </a:moveTo>
                <a:lnTo>
                  <a:pt x="826769" y="1188719"/>
                </a:lnTo>
                <a:lnTo>
                  <a:pt x="830580" y="1192529"/>
                </a:lnTo>
                <a:lnTo>
                  <a:pt x="850148" y="1192529"/>
                </a:lnTo>
                <a:lnTo>
                  <a:pt x="846336" y="1188719"/>
                </a:lnTo>
                <a:close/>
              </a:path>
              <a:path w="2247900" h="2589529">
                <a:moveTo>
                  <a:pt x="850148" y="1192530"/>
                </a:moveTo>
                <a:lnTo>
                  <a:pt x="830580" y="1192530"/>
                </a:lnTo>
                <a:lnTo>
                  <a:pt x="833119" y="1195069"/>
                </a:lnTo>
                <a:lnTo>
                  <a:pt x="852689" y="1195069"/>
                </a:lnTo>
                <a:lnTo>
                  <a:pt x="850148" y="1192530"/>
                </a:lnTo>
                <a:close/>
              </a:path>
              <a:path w="2247900" h="2589529">
                <a:moveTo>
                  <a:pt x="852689" y="1195070"/>
                </a:moveTo>
                <a:lnTo>
                  <a:pt x="833120" y="1195070"/>
                </a:lnTo>
                <a:lnTo>
                  <a:pt x="836930" y="1198879"/>
                </a:lnTo>
                <a:lnTo>
                  <a:pt x="856500" y="1198879"/>
                </a:lnTo>
                <a:lnTo>
                  <a:pt x="852689" y="1195070"/>
                </a:lnTo>
                <a:close/>
              </a:path>
              <a:path w="2247900" h="2589529">
                <a:moveTo>
                  <a:pt x="856500" y="1198880"/>
                </a:moveTo>
                <a:lnTo>
                  <a:pt x="836930" y="1198880"/>
                </a:lnTo>
                <a:lnTo>
                  <a:pt x="849629" y="1211579"/>
                </a:lnTo>
                <a:lnTo>
                  <a:pt x="869206" y="1211579"/>
                </a:lnTo>
                <a:lnTo>
                  <a:pt x="856500" y="1198880"/>
                </a:lnTo>
                <a:close/>
              </a:path>
              <a:path w="2247900" h="2589529">
                <a:moveTo>
                  <a:pt x="869206" y="1211580"/>
                </a:moveTo>
                <a:lnTo>
                  <a:pt x="849630" y="1211580"/>
                </a:lnTo>
                <a:lnTo>
                  <a:pt x="852170" y="1214119"/>
                </a:lnTo>
                <a:lnTo>
                  <a:pt x="871747" y="1214119"/>
                </a:lnTo>
                <a:lnTo>
                  <a:pt x="869206" y="1211580"/>
                </a:lnTo>
                <a:close/>
              </a:path>
              <a:path w="2247900" h="2589529">
                <a:moveTo>
                  <a:pt x="871747" y="1214119"/>
                </a:moveTo>
                <a:lnTo>
                  <a:pt x="852170" y="1214119"/>
                </a:lnTo>
                <a:lnTo>
                  <a:pt x="858519" y="1220469"/>
                </a:lnTo>
                <a:lnTo>
                  <a:pt x="878100" y="1220469"/>
                </a:lnTo>
                <a:lnTo>
                  <a:pt x="871747" y="1214119"/>
                </a:lnTo>
                <a:close/>
              </a:path>
              <a:path w="2247900" h="2589529">
                <a:moveTo>
                  <a:pt x="878100" y="1220469"/>
                </a:moveTo>
                <a:lnTo>
                  <a:pt x="858519" y="1220469"/>
                </a:lnTo>
                <a:lnTo>
                  <a:pt x="862330" y="1224279"/>
                </a:lnTo>
                <a:lnTo>
                  <a:pt x="881911" y="1224279"/>
                </a:lnTo>
                <a:lnTo>
                  <a:pt x="878100" y="1220469"/>
                </a:lnTo>
                <a:close/>
              </a:path>
              <a:path w="2247900" h="2589529">
                <a:moveTo>
                  <a:pt x="881911" y="1224280"/>
                </a:moveTo>
                <a:lnTo>
                  <a:pt x="862330" y="1224280"/>
                </a:lnTo>
                <a:lnTo>
                  <a:pt x="868680" y="1230629"/>
                </a:lnTo>
                <a:lnTo>
                  <a:pt x="888264" y="1230629"/>
                </a:lnTo>
                <a:lnTo>
                  <a:pt x="881911" y="1224280"/>
                </a:lnTo>
                <a:close/>
              </a:path>
              <a:path w="2247900" h="2589529">
                <a:moveTo>
                  <a:pt x="888264" y="1230630"/>
                </a:moveTo>
                <a:lnTo>
                  <a:pt x="868680" y="1230630"/>
                </a:lnTo>
                <a:lnTo>
                  <a:pt x="877570" y="1239519"/>
                </a:lnTo>
                <a:lnTo>
                  <a:pt x="897158" y="1239519"/>
                </a:lnTo>
                <a:lnTo>
                  <a:pt x="888264" y="1230630"/>
                </a:lnTo>
                <a:close/>
              </a:path>
              <a:path w="2247900" h="2589529">
                <a:moveTo>
                  <a:pt x="897158" y="1239519"/>
                </a:moveTo>
                <a:lnTo>
                  <a:pt x="877570" y="1239519"/>
                </a:lnTo>
                <a:lnTo>
                  <a:pt x="881380" y="1243329"/>
                </a:lnTo>
                <a:lnTo>
                  <a:pt x="900970" y="1243329"/>
                </a:lnTo>
                <a:lnTo>
                  <a:pt x="897158" y="1239519"/>
                </a:lnTo>
                <a:close/>
              </a:path>
              <a:path w="2247900" h="2589529">
                <a:moveTo>
                  <a:pt x="900970" y="1243330"/>
                </a:moveTo>
                <a:lnTo>
                  <a:pt x="881380" y="1243330"/>
                </a:lnTo>
                <a:lnTo>
                  <a:pt x="883919" y="1245869"/>
                </a:lnTo>
                <a:lnTo>
                  <a:pt x="903511" y="1245869"/>
                </a:lnTo>
                <a:lnTo>
                  <a:pt x="900970" y="1243330"/>
                </a:lnTo>
                <a:close/>
              </a:path>
              <a:path w="2247900" h="2589529">
                <a:moveTo>
                  <a:pt x="903511" y="1245869"/>
                </a:moveTo>
                <a:lnTo>
                  <a:pt x="883920" y="1245869"/>
                </a:lnTo>
                <a:lnTo>
                  <a:pt x="890270" y="1252219"/>
                </a:lnTo>
                <a:lnTo>
                  <a:pt x="909863" y="1252219"/>
                </a:lnTo>
                <a:lnTo>
                  <a:pt x="903511" y="1245869"/>
                </a:lnTo>
                <a:close/>
              </a:path>
              <a:path w="2247900" h="2589529">
                <a:moveTo>
                  <a:pt x="909863" y="1252219"/>
                </a:moveTo>
                <a:lnTo>
                  <a:pt x="890270" y="1252219"/>
                </a:lnTo>
                <a:lnTo>
                  <a:pt x="894079" y="1256029"/>
                </a:lnTo>
                <a:lnTo>
                  <a:pt x="913675" y="1256029"/>
                </a:lnTo>
                <a:lnTo>
                  <a:pt x="909863" y="1252219"/>
                </a:lnTo>
                <a:close/>
              </a:path>
              <a:path w="2247900" h="2589529">
                <a:moveTo>
                  <a:pt x="913675" y="1256030"/>
                </a:moveTo>
                <a:lnTo>
                  <a:pt x="894080" y="1256030"/>
                </a:lnTo>
                <a:lnTo>
                  <a:pt x="909319" y="1271269"/>
                </a:lnTo>
                <a:lnTo>
                  <a:pt x="928922" y="1271269"/>
                </a:lnTo>
                <a:lnTo>
                  <a:pt x="913675" y="1256030"/>
                </a:lnTo>
                <a:close/>
              </a:path>
              <a:path w="2247900" h="2589529">
                <a:moveTo>
                  <a:pt x="928922" y="1271269"/>
                </a:moveTo>
                <a:lnTo>
                  <a:pt x="909320" y="1271269"/>
                </a:lnTo>
                <a:lnTo>
                  <a:pt x="913130" y="1275079"/>
                </a:lnTo>
                <a:lnTo>
                  <a:pt x="932733" y="1275079"/>
                </a:lnTo>
                <a:lnTo>
                  <a:pt x="928922" y="1271269"/>
                </a:lnTo>
                <a:close/>
              </a:path>
              <a:path w="2247900" h="2589529">
                <a:moveTo>
                  <a:pt x="932733" y="1275080"/>
                </a:moveTo>
                <a:lnTo>
                  <a:pt x="913130" y="1275080"/>
                </a:lnTo>
                <a:lnTo>
                  <a:pt x="919479" y="1281429"/>
                </a:lnTo>
                <a:lnTo>
                  <a:pt x="939086" y="1281429"/>
                </a:lnTo>
                <a:lnTo>
                  <a:pt x="932733" y="1275080"/>
                </a:lnTo>
                <a:close/>
              </a:path>
              <a:path w="2247900" h="2589529">
                <a:moveTo>
                  <a:pt x="939086" y="1281430"/>
                </a:moveTo>
                <a:lnTo>
                  <a:pt x="919480" y="1281430"/>
                </a:lnTo>
                <a:lnTo>
                  <a:pt x="934720" y="1296669"/>
                </a:lnTo>
                <a:lnTo>
                  <a:pt x="954333" y="1296669"/>
                </a:lnTo>
                <a:lnTo>
                  <a:pt x="939086" y="1281430"/>
                </a:lnTo>
                <a:close/>
              </a:path>
              <a:path w="2247900" h="2589529">
                <a:moveTo>
                  <a:pt x="954333" y="1296669"/>
                </a:moveTo>
                <a:lnTo>
                  <a:pt x="934720" y="1296669"/>
                </a:lnTo>
                <a:lnTo>
                  <a:pt x="938530" y="1300479"/>
                </a:lnTo>
                <a:lnTo>
                  <a:pt x="958144" y="1300479"/>
                </a:lnTo>
                <a:lnTo>
                  <a:pt x="954333" y="1296669"/>
                </a:lnTo>
                <a:close/>
              </a:path>
              <a:path w="2247900" h="2589529">
                <a:moveTo>
                  <a:pt x="958144" y="1300480"/>
                </a:moveTo>
                <a:lnTo>
                  <a:pt x="938530" y="1300480"/>
                </a:lnTo>
                <a:lnTo>
                  <a:pt x="951229" y="1313179"/>
                </a:lnTo>
                <a:lnTo>
                  <a:pt x="970850" y="1313179"/>
                </a:lnTo>
                <a:lnTo>
                  <a:pt x="958144" y="1300480"/>
                </a:lnTo>
                <a:close/>
              </a:path>
              <a:path w="2247900" h="2589529">
                <a:moveTo>
                  <a:pt x="970850" y="1313179"/>
                </a:moveTo>
                <a:lnTo>
                  <a:pt x="951230" y="1313179"/>
                </a:lnTo>
                <a:lnTo>
                  <a:pt x="966470" y="1328419"/>
                </a:lnTo>
                <a:lnTo>
                  <a:pt x="986096" y="1328419"/>
                </a:lnTo>
                <a:lnTo>
                  <a:pt x="970850" y="1313179"/>
                </a:lnTo>
                <a:close/>
              </a:path>
              <a:path w="2247900" h="2589529">
                <a:moveTo>
                  <a:pt x="986096" y="1328419"/>
                </a:moveTo>
                <a:lnTo>
                  <a:pt x="966470" y="1328419"/>
                </a:lnTo>
                <a:lnTo>
                  <a:pt x="982980" y="1344929"/>
                </a:lnTo>
                <a:lnTo>
                  <a:pt x="1002613" y="1344929"/>
                </a:lnTo>
                <a:lnTo>
                  <a:pt x="986096" y="1328419"/>
                </a:lnTo>
                <a:close/>
              </a:path>
              <a:path w="2247900" h="2589529">
                <a:moveTo>
                  <a:pt x="1002613" y="1344929"/>
                </a:moveTo>
                <a:lnTo>
                  <a:pt x="982980" y="1344929"/>
                </a:lnTo>
                <a:lnTo>
                  <a:pt x="991870" y="1353819"/>
                </a:lnTo>
                <a:lnTo>
                  <a:pt x="1011507" y="1353819"/>
                </a:lnTo>
                <a:lnTo>
                  <a:pt x="1002613" y="1344929"/>
                </a:lnTo>
                <a:close/>
              </a:path>
              <a:path w="2247900" h="2589529">
                <a:moveTo>
                  <a:pt x="1011507" y="1353820"/>
                </a:moveTo>
                <a:lnTo>
                  <a:pt x="991870" y="1353820"/>
                </a:lnTo>
                <a:lnTo>
                  <a:pt x="1008380" y="1370329"/>
                </a:lnTo>
                <a:lnTo>
                  <a:pt x="1028024" y="1370329"/>
                </a:lnTo>
                <a:lnTo>
                  <a:pt x="1011507" y="1353820"/>
                </a:lnTo>
                <a:close/>
              </a:path>
              <a:path w="2247900" h="2589529">
                <a:moveTo>
                  <a:pt x="1028024" y="1370329"/>
                </a:moveTo>
                <a:lnTo>
                  <a:pt x="1008380" y="1370329"/>
                </a:lnTo>
                <a:lnTo>
                  <a:pt x="1049020" y="1410969"/>
                </a:lnTo>
                <a:lnTo>
                  <a:pt x="1068682" y="1410969"/>
                </a:lnTo>
                <a:lnTo>
                  <a:pt x="1028024" y="1370329"/>
                </a:lnTo>
                <a:close/>
              </a:path>
              <a:path w="2247900" h="2589529">
                <a:moveTo>
                  <a:pt x="1068682" y="1410969"/>
                </a:moveTo>
                <a:lnTo>
                  <a:pt x="1049020" y="1410969"/>
                </a:lnTo>
                <a:lnTo>
                  <a:pt x="1059180" y="1421129"/>
                </a:lnTo>
                <a:lnTo>
                  <a:pt x="1078846" y="1421129"/>
                </a:lnTo>
                <a:lnTo>
                  <a:pt x="1068682" y="1410969"/>
                </a:lnTo>
                <a:close/>
              </a:path>
              <a:path w="2247900" h="2589529">
                <a:moveTo>
                  <a:pt x="1078846" y="1421129"/>
                </a:moveTo>
                <a:lnTo>
                  <a:pt x="1059180" y="1421129"/>
                </a:lnTo>
                <a:lnTo>
                  <a:pt x="1071880" y="1433829"/>
                </a:lnTo>
                <a:lnTo>
                  <a:pt x="1091552" y="1433829"/>
                </a:lnTo>
                <a:lnTo>
                  <a:pt x="1078846" y="1421129"/>
                </a:lnTo>
                <a:close/>
              </a:path>
              <a:path w="2247900" h="2589529">
                <a:moveTo>
                  <a:pt x="1091552" y="1433829"/>
                </a:moveTo>
                <a:lnTo>
                  <a:pt x="1071880" y="1433829"/>
                </a:lnTo>
                <a:lnTo>
                  <a:pt x="1109980" y="1471929"/>
                </a:lnTo>
                <a:lnTo>
                  <a:pt x="1129668" y="1471929"/>
                </a:lnTo>
                <a:lnTo>
                  <a:pt x="1091552" y="1433829"/>
                </a:lnTo>
                <a:close/>
              </a:path>
              <a:path w="2247900" h="2589529">
                <a:moveTo>
                  <a:pt x="1129668" y="1471929"/>
                </a:moveTo>
                <a:lnTo>
                  <a:pt x="1109980" y="1471929"/>
                </a:lnTo>
                <a:lnTo>
                  <a:pt x="1122680" y="1484629"/>
                </a:lnTo>
                <a:lnTo>
                  <a:pt x="1142374" y="1484629"/>
                </a:lnTo>
                <a:lnTo>
                  <a:pt x="1129668" y="1471929"/>
                </a:lnTo>
                <a:close/>
              </a:path>
              <a:path w="2247900" h="2589529">
                <a:moveTo>
                  <a:pt x="1142374" y="1484630"/>
                </a:moveTo>
                <a:lnTo>
                  <a:pt x="1122680" y="1484630"/>
                </a:lnTo>
                <a:lnTo>
                  <a:pt x="1129030" y="1490979"/>
                </a:lnTo>
                <a:lnTo>
                  <a:pt x="1148726" y="1490979"/>
                </a:lnTo>
                <a:lnTo>
                  <a:pt x="1142374" y="1484630"/>
                </a:lnTo>
                <a:close/>
              </a:path>
              <a:path w="2247900" h="2589529">
                <a:moveTo>
                  <a:pt x="1148726" y="1490979"/>
                </a:moveTo>
                <a:lnTo>
                  <a:pt x="1129030" y="1490979"/>
                </a:lnTo>
                <a:lnTo>
                  <a:pt x="1141730" y="1503679"/>
                </a:lnTo>
                <a:lnTo>
                  <a:pt x="1161432" y="1503679"/>
                </a:lnTo>
                <a:lnTo>
                  <a:pt x="1148726" y="1490979"/>
                </a:lnTo>
                <a:close/>
              </a:path>
              <a:path w="2247900" h="2589529">
                <a:moveTo>
                  <a:pt x="1161432" y="1503679"/>
                </a:moveTo>
                <a:lnTo>
                  <a:pt x="1141730" y="1503679"/>
                </a:lnTo>
                <a:lnTo>
                  <a:pt x="1154430" y="1516379"/>
                </a:lnTo>
                <a:lnTo>
                  <a:pt x="1174137" y="1516379"/>
                </a:lnTo>
                <a:lnTo>
                  <a:pt x="1161432" y="1503679"/>
                </a:lnTo>
                <a:close/>
              </a:path>
              <a:path w="2247900" h="2589529">
                <a:moveTo>
                  <a:pt x="1174137" y="1516379"/>
                </a:moveTo>
                <a:lnTo>
                  <a:pt x="1154430" y="1516379"/>
                </a:lnTo>
                <a:lnTo>
                  <a:pt x="1173480" y="1535429"/>
                </a:lnTo>
                <a:lnTo>
                  <a:pt x="1193195" y="1535429"/>
                </a:lnTo>
                <a:lnTo>
                  <a:pt x="1174137" y="1516379"/>
                </a:lnTo>
                <a:close/>
              </a:path>
              <a:path w="2247900" h="2589529">
                <a:moveTo>
                  <a:pt x="1193195" y="1535430"/>
                </a:moveTo>
                <a:lnTo>
                  <a:pt x="1173480" y="1535430"/>
                </a:lnTo>
                <a:lnTo>
                  <a:pt x="1201420" y="1563369"/>
                </a:lnTo>
                <a:lnTo>
                  <a:pt x="1221147" y="1563369"/>
                </a:lnTo>
                <a:lnTo>
                  <a:pt x="1193195" y="1535430"/>
                </a:lnTo>
                <a:close/>
              </a:path>
              <a:path w="2247900" h="2589529">
                <a:moveTo>
                  <a:pt x="1221147" y="1563369"/>
                </a:moveTo>
                <a:lnTo>
                  <a:pt x="1201420" y="1563369"/>
                </a:lnTo>
                <a:lnTo>
                  <a:pt x="1217930" y="1579879"/>
                </a:lnTo>
                <a:lnTo>
                  <a:pt x="1237665" y="1579879"/>
                </a:lnTo>
                <a:lnTo>
                  <a:pt x="1221147" y="1563369"/>
                </a:lnTo>
                <a:close/>
              </a:path>
              <a:path w="2247900" h="2589529">
                <a:moveTo>
                  <a:pt x="1237665" y="1579879"/>
                </a:moveTo>
                <a:lnTo>
                  <a:pt x="1217930" y="1579879"/>
                </a:lnTo>
                <a:lnTo>
                  <a:pt x="1249679" y="1611629"/>
                </a:lnTo>
                <a:lnTo>
                  <a:pt x="1269428" y="1611629"/>
                </a:lnTo>
                <a:lnTo>
                  <a:pt x="1237665" y="1579879"/>
                </a:lnTo>
                <a:close/>
              </a:path>
              <a:path w="2247900" h="2589529">
                <a:moveTo>
                  <a:pt x="1269428" y="1611629"/>
                </a:moveTo>
                <a:lnTo>
                  <a:pt x="1249680" y="1611629"/>
                </a:lnTo>
                <a:lnTo>
                  <a:pt x="1281430" y="1643379"/>
                </a:lnTo>
                <a:lnTo>
                  <a:pt x="1301192" y="1643379"/>
                </a:lnTo>
                <a:lnTo>
                  <a:pt x="1269428" y="1611629"/>
                </a:lnTo>
                <a:close/>
              </a:path>
              <a:path w="2247900" h="2589529">
                <a:moveTo>
                  <a:pt x="1301192" y="1643379"/>
                </a:moveTo>
                <a:lnTo>
                  <a:pt x="1281430" y="1643379"/>
                </a:lnTo>
                <a:lnTo>
                  <a:pt x="1300480" y="1662429"/>
                </a:lnTo>
                <a:lnTo>
                  <a:pt x="1320250" y="1662429"/>
                </a:lnTo>
                <a:lnTo>
                  <a:pt x="1301192" y="1643379"/>
                </a:lnTo>
                <a:close/>
              </a:path>
              <a:path w="2247900" h="2589529">
                <a:moveTo>
                  <a:pt x="1320250" y="1662429"/>
                </a:moveTo>
                <a:lnTo>
                  <a:pt x="1300480" y="1662429"/>
                </a:lnTo>
                <a:lnTo>
                  <a:pt x="1306830" y="1668779"/>
                </a:lnTo>
                <a:lnTo>
                  <a:pt x="1326603" y="1668779"/>
                </a:lnTo>
                <a:lnTo>
                  <a:pt x="1320250" y="1662429"/>
                </a:lnTo>
                <a:close/>
              </a:path>
              <a:path w="2247900" h="2589529">
                <a:moveTo>
                  <a:pt x="1326603" y="1668779"/>
                </a:moveTo>
                <a:lnTo>
                  <a:pt x="1306830" y="1668779"/>
                </a:lnTo>
                <a:lnTo>
                  <a:pt x="1347470" y="1709419"/>
                </a:lnTo>
                <a:lnTo>
                  <a:pt x="1367260" y="1709419"/>
                </a:lnTo>
                <a:lnTo>
                  <a:pt x="1326603" y="1668779"/>
                </a:lnTo>
                <a:close/>
              </a:path>
              <a:path w="2247900" h="2589529">
                <a:moveTo>
                  <a:pt x="1367260" y="1709420"/>
                </a:moveTo>
                <a:lnTo>
                  <a:pt x="1347470" y="1709420"/>
                </a:lnTo>
                <a:lnTo>
                  <a:pt x="1351280" y="1713229"/>
                </a:lnTo>
                <a:lnTo>
                  <a:pt x="1371072" y="1713229"/>
                </a:lnTo>
                <a:lnTo>
                  <a:pt x="1367260" y="1709420"/>
                </a:lnTo>
                <a:close/>
              </a:path>
              <a:path w="2247900" h="2589529">
                <a:moveTo>
                  <a:pt x="1371072" y="1713229"/>
                </a:moveTo>
                <a:lnTo>
                  <a:pt x="1351280" y="1713229"/>
                </a:lnTo>
                <a:lnTo>
                  <a:pt x="1366520" y="1728469"/>
                </a:lnTo>
                <a:lnTo>
                  <a:pt x="1386319" y="1728469"/>
                </a:lnTo>
                <a:lnTo>
                  <a:pt x="1371072" y="1713229"/>
                </a:lnTo>
                <a:close/>
              </a:path>
              <a:path w="2247900" h="2589529">
                <a:moveTo>
                  <a:pt x="1386319" y="1728469"/>
                </a:moveTo>
                <a:lnTo>
                  <a:pt x="1366520" y="1728469"/>
                </a:lnTo>
                <a:lnTo>
                  <a:pt x="1372870" y="1734819"/>
                </a:lnTo>
                <a:lnTo>
                  <a:pt x="1392671" y="1734819"/>
                </a:lnTo>
                <a:lnTo>
                  <a:pt x="1386319" y="1728469"/>
                </a:lnTo>
                <a:close/>
              </a:path>
              <a:path w="2247900" h="2589529">
                <a:moveTo>
                  <a:pt x="1392671" y="1734820"/>
                </a:moveTo>
                <a:lnTo>
                  <a:pt x="1372870" y="1734820"/>
                </a:lnTo>
                <a:lnTo>
                  <a:pt x="1385570" y="1747519"/>
                </a:lnTo>
                <a:lnTo>
                  <a:pt x="1405377" y="1747519"/>
                </a:lnTo>
                <a:lnTo>
                  <a:pt x="1392671" y="1734820"/>
                </a:lnTo>
                <a:close/>
              </a:path>
              <a:path w="2247900" h="2589529">
                <a:moveTo>
                  <a:pt x="1405377" y="1747520"/>
                </a:moveTo>
                <a:lnTo>
                  <a:pt x="1385570" y="1747520"/>
                </a:lnTo>
                <a:lnTo>
                  <a:pt x="1398270" y="1760219"/>
                </a:lnTo>
                <a:lnTo>
                  <a:pt x="1418082" y="1760219"/>
                </a:lnTo>
                <a:lnTo>
                  <a:pt x="1405377" y="1747520"/>
                </a:lnTo>
                <a:close/>
              </a:path>
              <a:path w="2247900" h="2589529">
                <a:moveTo>
                  <a:pt x="1418082" y="1760220"/>
                </a:moveTo>
                <a:lnTo>
                  <a:pt x="1398270" y="1760220"/>
                </a:lnTo>
                <a:lnTo>
                  <a:pt x="1402080" y="1764029"/>
                </a:lnTo>
                <a:lnTo>
                  <a:pt x="1421894" y="1764029"/>
                </a:lnTo>
                <a:lnTo>
                  <a:pt x="1418082" y="1760220"/>
                </a:lnTo>
                <a:close/>
              </a:path>
              <a:path w="2247900" h="2589529">
                <a:moveTo>
                  <a:pt x="1421894" y="1764029"/>
                </a:moveTo>
                <a:lnTo>
                  <a:pt x="1402080" y="1764029"/>
                </a:lnTo>
                <a:lnTo>
                  <a:pt x="1410970" y="1772919"/>
                </a:lnTo>
                <a:lnTo>
                  <a:pt x="1430788" y="1772919"/>
                </a:lnTo>
                <a:lnTo>
                  <a:pt x="1421894" y="1764029"/>
                </a:lnTo>
                <a:close/>
              </a:path>
              <a:path w="2247900" h="2589529">
                <a:moveTo>
                  <a:pt x="1430788" y="1772919"/>
                </a:moveTo>
                <a:lnTo>
                  <a:pt x="1410970" y="1772919"/>
                </a:lnTo>
                <a:lnTo>
                  <a:pt x="1417320" y="1779269"/>
                </a:lnTo>
                <a:lnTo>
                  <a:pt x="1437140" y="1779269"/>
                </a:lnTo>
                <a:lnTo>
                  <a:pt x="1430788" y="1772919"/>
                </a:lnTo>
                <a:close/>
              </a:path>
              <a:path w="2247900" h="2589529">
                <a:moveTo>
                  <a:pt x="2048274" y="2390140"/>
                </a:moveTo>
                <a:lnTo>
                  <a:pt x="2028190" y="2390140"/>
                </a:lnTo>
                <a:lnTo>
                  <a:pt x="2227580" y="2589529"/>
                </a:lnTo>
                <a:lnTo>
                  <a:pt x="2247750" y="2589529"/>
                </a:lnTo>
                <a:lnTo>
                  <a:pt x="2048274" y="2390140"/>
                </a:lnTo>
                <a:close/>
              </a:path>
              <a:path w="2247900" h="2589529">
                <a:moveTo>
                  <a:pt x="2045733" y="2387599"/>
                </a:moveTo>
                <a:lnTo>
                  <a:pt x="2025650" y="2387599"/>
                </a:lnTo>
                <a:lnTo>
                  <a:pt x="2026920" y="2388870"/>
                </a:lnTo>
                <a:lnTo>
                  <a:pt x="2047003" y="2388870"/>
                </a:lnTo>
                <a:lnTo>
                  <a:pt x="2045733" y="2387599"/>
                </a:lnTo>
                <a:close/>
              </a:path>
              <a:path w="2247900" h="2589529">
                <a:moveTo>
                  <a:pt x="2041921" y="2383789"/>
                </a:moveTo>
                <a:lnTo>
                  <a:pt x="2021839" y="2383789"/>
                </a:lnTo>
                <a:lnTo>
                  <a:pt x="2024380" y="2386329"/>
                </a:lnTo>
                <a:lnTo>
                  <a:pt x="2044462" y="2386329"/>
                </a:lnTo>
                <a:lnTo>
                  <a:pt x="2041921" y="2383789"/>
                </a:lnTo>
                <a:close/>
              </a:path>
              <a:path w="2247900" h="2589529">
                <a:moveTo>
                  <a:pt x="2039380" y="2381249"/>
                </a:moveTo>
                <a:lnTo>
                  <a:pt x="2019300" y="2381249"/>
                </a:lnTo>
                <a:lnTo>
                  <a:pt x="2020570" y="2382520"/>
                </a:lnTo>
                <a:lnTo>
                  <a:pt x="2040650" y="2382520"/>
                </a:lnTo>
                <a:lnTo>
                  <a:pt x="2039380" y="2381249"/>
                </a:lnTo>
                <a:close/>
              </a:path>
              <a:path w="2247900" h="2589529">
                <a:moveTo>
                  <a:pt x="2035568" y="2377439"/>
                </a:moveTo>
                <a:lnTo>
                  <a:pt x="2015489" y="2377439"/>
                </a:lnTo>
                <a:lnTo>
                  <a:pt x="2018029" y="2379979"/>
                </a:lnTo>
                <a:lnTo>
                  <a:pt x="2038109" y="2379979"/>
                </a:lnTo>
                <a:lnTo>
                  <a:pt x="2035568" y="2377439"/>
                </a:lnTo>
                <a:close/>
              </a:path>
              <a:path w="2247900" h="2589529">
                <a:moveTo>
                  <a:pt x="2033027" y="2374899"/>
                </a:moveTo>
                <a:lnTo>
                  <a:pt x="2012950" y="2374899"/>
                </a:lnTo>
                <a:lnTo>
                  <a:pt x="2014220" y="2376169"/>
                </a:lnTo>
                <a:lnTo>
                  <a:pt x="2034298" y="2376169"/>
                </a:lnTo>
                <a:lnTo>
                  <a:pt x="2033027" y="2374899"/>
                </a:lnTo>
                <a:close/>
              </a:path>
              <a:path w="2247900" h="2589529">
                <a:moveTo>
                  <a:pt x="2029215" y="2371089"/>
                </a:moveTo>
                <a:lnTo>
                  <a:pt x="2009139" y="2371089"/>
                </a:lnTo>
                <a:lnTo>
                  <a:pt x="2011680" y="2373629"/>
                </a:lnTo>
                <a:lnTo>
                  <a:pt x="2031757" y="2373629"/>
                </a:lnTo>
                <a:lnTo>
                  <a:pt x="2029215" y="2371089"/>
                </a:lnTo>
                <a:close/>
              </a:path>
              <a:path w="2247900" h="2589529">
                <a:moveTo>
                  <a:pt x="2026674" y="2368549"/>
                </a:moveTo>
                <a:lnTo>
                  <a:pt x="2006600" y="2368549"/>
                </a:lnTo>
                <a:lnTo>
                  <a:pt x="2007870" y="2369819"/>
                </a:lnTo>
                <a:lnTo>
                  <a:pt x="2027945" y="2369819"/>
                </a:lnTo>
                <a:lnTo>
                  <a:pt x="2026674" y="2368549"/>
                </a:lnTo>
                <a:close/>
              </a:path>
              <a:path w="2247900" h="2589529">
                <a:moveTo>
                  <a:pt x="2022863" y="2364739"/>
                </a:moveTo>
                <a:lnTo>
                  <a:pt x="2002789" y="2364739"/>
                </a:lnTo>
                <a:lnTo>
                  <a:pt x="2005329" y="2367279"/>
                </a:lnTo>
                <a:lnTo>
                  <a:pt x="2025404" y="2367279"/>
                </a:lnTo>
                <a:lnTo>
                  <a:pt x="2022863" y="2364739"/>
                </a:lnTo>
                <a:close/>
              </a:path>
              <a:path w="2247900" h="2589529">
                <a:moveTo>
                  <a:pt x="2020322" y="2362199"/>
                </a:moveTo>
                <a:lnTo>
                  <a:pt x="2000250" y="2362199"/>
                </a:lnTo>
                <a:lnTo>
                  <a:pt x="2001520" y="2363469"/>
                </a:lnTo>
                <a:lnTo>
                  <a:pt x="2021592" y="2363469"/>
                </a:lnTo>
                <a:lnTo>
                  <a:pt x="2020322" y="2362199"/>
                </a:lnTo>
                <a:close/>
              </a:path>
              <a:path w="2247900" h="2589529">
                <a:moveTo>
                  <a:pt x="2016510" y="2358389"/>
                </a:moveTo>
                <a:lnTo>
                  <a:pt x="1996439" y="2358389"/>
                </a:lnTo>
                <a:lnTo>
                  <a:pt x="1998980" y="2360929"/>
                </a:lnTo>
                <a:lnTo>
                  <a:pt x="2019051" y="2360929"/>
                </a:lnTo>
                <a:lnTo>
                  <a:pt x="2016510" y="2358389"/>
                </a:lnTo>
                <a:close/>
              </a:path>
              <a:path w="2247900" h="2589529">
                <a:moveTo>
                  <a:pt x="2013969" y="2355849"/>
                </a:moveTo>
                <a:lnTo>
                  <a:pt x="1993900" y="2355849"/>
                </a:lnTo>
                <a:lnTo>
                  <a:pt x="1995170" y="2357119"/>
                </a:lnTo>
                <a:lnTo>
                  <a:pt x="2015239" y="2357119"/>
                </a:lnTo>
                <a:lnTo>
                  <a:pt x="2013969" y="2355849"/>
                </a:lnTo>
                <a:close/>
              </a:path>
              <a:path w="2247900" h="2589529">
                <a:moveTo>
                  <a:pt x="2010157" y="2352039"/>
                </a:moveTo>
                <a:lnTo>
                  <a:pt x="1990089" y="2352039"/>
                </a:lnTo>
                <a:lnTo>
                  <a:pt x="1992630" y="2354579"/>
                </a:lnTo>
                <a:lnTo>
                  <a:pt x="2012698" y="2354579"/>
                </a:lnTo>
                <a:lnTo>
                  <a:pt x="2010157" y="2352039"/>
                </a:lnTo>
                <a:close/>
              </a:path>
              <a:path w="2247900" h="2589529">
                <a:moveTo>
                  <a:pt x="2007616" y="2349499"/>
                </a:moveTo>
                <a:lnTo>
                  <a:pt x="1987550" y="2349499"/>
                </a:lnTo>
                <a:lnTo>
                  <a:pt x="1988820" y="2350769"/>
                </a:lnTo>
                <a:lnTo>
                  <a:pt x="2008887" y="2350769"/>
                </a:lnTo>
                <a:lnTo>
                  <a:pt x="2007616" y="2349499"/>
                </a:lnTo>
                <a:close/>
              </a:path>
              <a:path w="2247900" h="2589529">
                <a:moveTo>
                  <a:pt x="2003805" y="2345689"/>
                </a:moveTo>
                <a:lnTo>
                  <a:pt x="1983739" y="2345689"/>
                </a:lnTo>
                <a:lnTo>
                  <a:pt x="1986279" y="2348229"/>
                </a:lnTo>
                <a:lnTo>
                  <a:pt x="2006346" y="2348229"/>
                </a:lnTo>
                <a:lnTo>
                  <a:pt x="2003805" y="2345689"/>
                </a:lnTo>
                <a:close/>
              </a:path>
              <a:path w="2247900" h="2589529">
                <a:moveTo>
                  <a:pt x="2001263" y="2343149"/>
                </a:moveTo>
                <a:lnTo>
                  <a:pt x="1981200" y="2343149"/>
                </a:lnTo>
                <a:lnTo>
                  <a:pt x="1982470" y="2344419"/>
                </a:lnTo>
                <a:lnTo>
                  <a:pt x="2002534" y="2344419"/>
                </a:lnTo>
                <a:lnTo>
                  <a:pt x="2001263" y="2343149"/>
                </a:lnTo>
                <a:close/>
              </a:path>
              <a:path w="2247900" h="2589529">
                <a:moveTo>
                  <a:pt x="1997452" y="2339339"/>
                </a:moveTo>
                <a:lnTo>
                  <a:pt x="1977389" y="2339339"/>
                </a:lnTo>
                <a:lnTo>
                  <a:pt x="1979930" y="2341879"/>
                </a:lnTo>
                <a:lnTo>
                  <a:pt x="1999993" y="2341879"/>
                </a:lnTo>
                <a:lnTo>
                  <a:pt x="1997452" y="2339339"/>
                </a:lnTo>
                <a:close/>
              </a:path>
              <a:path w="2247900" h="2589529">
                <a:moveTo>
                  <a:pt x="1994911" y="2336799"/>
                </a:moveTo>
                <a:lnTo>
                  <a:pt x="1974850" y="2336799"/>
                </a:lnTo>
                <a:lnTo>
                  <a:pt x="1976120" y="2338069"/>
                </a:lnTo>
                <a:lnTo>
                  <a:pt x="1996181" y="2338069"/>
                </a:lnTo>
                <a:lnTo>
                  <a:pt x="1994911" y="2336799"/>
                </a:lnTo>
                <a:close/>
              </a:path>
              <a:path w="2247900" h="2589529">
                <a:moveTo>
                  <a:pt x="1991099" y="2332989"/>
                </a:moveTo>
                <a:lnTo>
                  <a:pt x="1971039" y="2332989"/>
                </a:lnTo>
                <a:lnTo>
                  <a:pt x="1973579" y="2335529"/>
                </a:lnTo>
                <a:lnTo>
                  <a:pt x="1993640" y="2335529"/>
                </a:lnTo>
                <a:lnTo>
                  <a:pt x="1991099" y="2332989"/>
                </a:lnTo>
                <a:close/>
              </a:path>
              <a:path w="2247900" h="2589529">
                <a:moveTo>
                  <a:pt x="1988558" y="2330449"/>
                </a:moveTo>
                <a:lnTo>
                  <a:pt x="1968500" y="2330449"/>
                </a:lnTo>
                <a:lnTo>
                  <a:pt x="1969770" y="2331719"/>
                </a:lnTo>
                <a:lnTo>
                  <a:pt x="1989828" y="2331719"/>
                </a:lnTo>
                <a:lnTo>
                  <a:pt x="1988558" y="2330449"/>
                </a:lnTo>
                <a:close/>
              </a:path>
              <a:path w="2247900" h="2589529">
                <a:moveTo>
                  <a:pt x="1984746" y="2326639"/>
                </a:moveTo>
                <a:lnTo>
                  <a:pt x="1964689" y="2326639"/>
                </a:lnTo>
                <a:lnTo>
                  <a:pt x="1967230" y="2329179"/>
                </a:lnTo>
                <a:lnTo>
                  <a:pt x="1987287" y="2329179"/>
                </a:lnTo>
                <a:lnTo>
                  <a:pt x="1984746" y="2326639"/>
                </a:lnTo>
                <a:close/>
              </a:path>
              <a:path w="2247900" h="2589529">
                <a:moveTo>
                  <a:pt x="1982205" y="2324099"/>
                </a:moveTo>
                <a:lnTo>
                  <a:pt x="1962150" y="2324099"/>
                </a:lnTo>
                <a:lnTo>
                  <a:pt x="1963420" y="2325369"/>
                </a:lnTo>
                <a:lnTo>
                  <a:pt x="1983476" y="2325369"/>
                </a:lnTo>
                <a:lnTo>
                  <a:pt x="1982205" y="2324099"/>
                </a:lnTo>
                <a:close/>
              </a:path>
              <a:path w="2247900" h="2589529">
                <a:moveTo>
                  <a:pt x="1978394" y="2320289"/>
                </a:moveTo>
                <a:lnTo>
                  <a:pt x="1958339" y="2320289"/>
                </a:lnTo>
                <a:lnTo>
                  <a:pt x="1960880" y="2322829"/>
                </a:lnTo>
                <a:lnTo>
                  <a:pt x="1980935" y="2322829"/>
                </a:lnTo>
                <a:lnTo>
                  <a:pt x="1978394" y="2320289"/>
                </a:lnTo>
                <a:close/>
              </a:path>
              <a:path w="2247900" h="2589529">
                <a:moveTo>
                  <a:pt x="1975852" y="2317749"/>
                </a:moveTo>
                <a:lnTo>
                  <a:pt x="1955800" y="2317749"/>
                </a:lnTo>
                <a:lnTo>
                  <a:pt x="1957070" y="2319019"/>
                </a:lnTo>
                <a:lnTo>
                  <a:pt x="1977123" y="2319019"/>
                </a:lnTo>
                <a:lnTo>
                  <a:pt x="1975852" y="2317749"/>
                </a:lnTo>
                <a:close/>
              </a:path>
              <a:path w="2247900" h="2589529">
                <a:moveTo>
                  <a:pt x="1972041" y="2313939"/>
                </a:moveTo>
                <a:lnTo>
                  <a:pt x="1951989" y="2313939"/>
                </a:lnTo>
                <a:lnTo>
                  <a:pt x="1954529" y="2316479"/>
                </a:lnTo>
                <a:lnTo>
                  <a:pt x="1974582" y="2316479"/>
                </a:lnTo>
                <a:lnTo>
                  <a:pt x="1972041" y="2313939"/>
                </a:lnTo>
                <a:close/>
              </a:path>
              <a:path w="2247900" h="2589529">
                <a:moveTo>
                  <a:pt x="1969500" y="2311399"/>
                </a:moveTo>
                <a:lnTo>
                  <a:pt x="1949450" y="2311399"/>
                </a:lnTo>
                <a:lnTo>
                  <a:pt x="1950720" y="2312669"/>
                </a:lnTo>
                <a:lnTo>
                  <a:pt x="1970770" y="2312669"/>
                </a:lnTo>
                <a:lnTo>
                  <a:pt x="1969500" y="2311399"/>
                </a:lnTo>
                <a:close/>
              </a:path>
              <a:path w="2247900" h="2589529">
                <a:moveTo>
                  <a:pt x="1965688" y="2307589"/>
                </a:moveTo>
                <a:lnTo>
                  <a:pt x="1945639" y="2307589"/>
                </a:lnTo>
                <a:lnTo>
                  <a:pt x="1948180" y="2310129"/>
                </a:lnTo>
                <a:lnTo>
                  <a:pt x="1968229" y="2310129"/>
                </a:lnTo>
                <a:lnTo>
                  <a:pt x="1965688" y="2307589"/>
                </a:lnTo>
                <a:close/>
              </a:path>
              <a:path w="2247900" h="2589529">
                <a:moveTo>
                  <a:pt x="1963147" y="2305049"/>
                </a:moveTo>
                <a:lnTo>
                  <a:pt x="1943100" y="2305049"/>
                </a:lnTo>
                <a:lnTo>
                  <a:pt x="1944370" y="2306319"/>
                </a:lnTo>
                <a:lnTo>
                  <a:pt x="1964418" y="2306319"/>
                </a:lnTo>
                <a:lnTo>
                  <a:pt x="1963147" y="2305049"/>
                </a:lnTo>
                <a:close/>
              </a:path>
              <a:path w="2247900" h="2589529">
                <a:moveTo>
                  <a:pt x="1959335" y="2301239"/>
                </a:moveTo>
                <a:lnTo>
                  <a:pt x="1939289" y="2301239"/>
                </a:lnTo>
                <a:lnTo>
                  <a:pt x="1941830" y="2303779"/>
                </a:lnTo>
                <a:lnTo>
                  <a:pt x="1961876" y="2303779"/>
                </a:lnTo>
                <a:lnTo>
                  <a:pt x="1959335" y="2301239"/>
                </a:lnTo>
                <a:close/>
              </a:path>
              <a:path w="2247900" h="2589529">
                <a:moveTo>
                  <a:pt x="1956794" y="2298699"/>
                </a:moveTo>
                <a:lnTo>
                  <a:pt x="1936750" y="2298699"/>
                </a:lnTo>
                <a:lnTo>
                  <a:pt x="1938020" y="2299969"/>
                </a:lnTo>
                <a:lnTo>
                  <a:pt x="1958065" y="2299969"/>
                </a:lnTo>
                <a:lnTo>
                  <a:pt x="1956794" y="2298699"/>
                </a:lnTo>
                <a:close/>
              </a:path>
              <a:path w="2247900" h="2589529">
                <a:moveTo>
                  <a:pt x="1950442" y="2292350"/>
                </a:moveTo>
                <a:lnTo>
                  <a:pt x="1930400" y="2292350"/>
                </a:lnTo>
                <a:lnTo>
                  <a:pt x="1935480" y="2297429"/>
                </a:lnTo>
                <a:lnTo>
                  <a:pt x="1955524" y="2297429"/>
                </a:lnTo>
                <a:lnTo>
                  <a:pt x="1950442" y="2292350"/>
                </a:lnTo>
                <a:close/>
              </a:path>
              <a:path w="2247900" h="2589529">
                <a:moveTo>
                  <a:pt x="1946630" y="2288539"/>
                </a:moveTo>
                <a:lnTo>
                  <a:pt x="1926589" y="2288539"/>
                </a:lnTo>
                <a:lnTo>
                  <a:pt x="1929130" y="2291079"/>
                </a:lnTo>
                <a:lnTo>
                  <a:pt x="1949171" y="2291079"/>
                </a:lnTo>
                <a:lnTo>
                  <a:pt x="1946630" y="2288539"/>
                </a:lnTo>
                <a:close/>
              </a:path>
              <a:path w="2247900" h="2589529">
                <a:moveTo>
                  <a:pt x="1944089" y="2285999"/>
                </a:moveTo>
                <a:lnTo>
                  <a:pt x="1924050" y="2285999"/>
                </a:lnTo>
                <a:lnTo>
                  <a:pt x="1925320" y="2287269"/>
                </a:lnTo>
                <a:lnTo>
                  <a:pt x="1945359" y="2287269"/>
                </a:lnTo>
                <a:lnTo>
                  <a:pt x="1944089" y="2285999"/>
                </a:lnTo>
                <a:close/>
              </a:path>
              <a:path w="2247900" h="2589529">
                <a:moveTo>
                  <a:pt x="1940277" y="2282190"/>
                </a:moveTo>
                <a:lnTo>
                  <a:pt x="1920240" y="2282190"/>
                </a:lnTo>
                <a:lnTo>
                  <a:pt x="1922780" y="2284729"/>
                </a:lnTo>
                <a:lnTo>
                  <a:pt x="1942818" y="2284729"/>
                </a:lnTo>
                <a:lnTo>
                  <a:pt x="1940277" y="2282190"/>
                </a:lnTo>
                <a:close/>
              </a:path>
              <a:path w="2247900" h="2589529">
                <a:moveTo>
                  <a:pt x="1937736" y="2279649"/>
                </a:moveTo>
                <a:lnTo>
                  <a:pt x="1917700" y="2279649"/>
                </a:lnTo>
                <a:lnTo>
                  <a:pt x="1918970" y="2280919"/>
                </a:lnTo>
                <a:lnTo>
                  <a:pt x="1939007" y="2280919"/>
                </a:lnTo>
                <a:lnTo>
                  <a:pt x="1937736" y="2279649"/>
                </a:lnTo>
                <a:close/>
              </a:path>
              <a:path w="2247900" h="2589529">
                <a:moveTo>
                  <a:pt x="1933924" y="2275839"/>
                </a:moveTo>
                <a:lnTo>
                  <a:pt x="1913889" y="2275839"/>
                </a:lnTo>
                <a:lnTo>
                  <a:pt x="1916430" y="2278379"/>
                </a:lnTo>
                <a:lnTo>
                  <a:pt x="1936466" y="2278379"/>
                </a:lnTo>
                <a:lnTo>
                  <a:pt x="1933924" y="2275839"/>
                </a:lnTo>
                <a:close/>
              </a:path>
              <a:path w="2247900" h="2589529">
                <a:moveTo>
                  <a:pt x="1931383" y="2273299"/>
                </a:moveTo>
                <a:lnTo>
                  <a:pt x="1911350" y="2273299"/>
                </a:lnTo>
                <a:lnTo>
                  <a:pt x="1912620" y="2274569"/>
                </a:lnTo>
                <a:lnTo>
                  <a:pt x="1932654" y="2274569"/>
                </a:lnTo>
                <a:lnTo>
                  <a:pt x="1931383" y="2273299"/>
                </a:lnTo>
                <a:close/>
              </a:path>
              <a:path w="2247900" h="2589529">
                <a:moveTo>
                  <a:pt x="1927572" y="2269490"/>
                </a:moveTo>
                <a:lnTo>
                  <a:pt x="1907540" y="2269490"/>
                </a:lnTo>
                <a:lnTo>
                  <a:pt x="1910080" y="2272029"/>
                </a:lnTo>
                <a:lnTo>
                  <a:pt x="1930113" y="2272029"/>
                </a:lnTo>
                <a:lnTo>
                  <a:pt x="1927572" y="2269490"/>
                </a:lnTo>
                <a:close/>
              </a:path>
              <a:path w="2247900" h="2589529">
                <a:moveTo>
                  <a:pt x="1925031" y="2266949"/>
                </a:moveTo>
                <a:lnTo>
                  <a:pt x="1905000" y="2266949"/>
                </a:lnTo>
                <a:lnTo>
                  <a:pt x="1906270" y="2268219"/>
                </a:lnTo>
                <a:lnTo>
                  <a:pt x="1926301" y="2268219"/>
                </a:lnTo>
                <a:lnTo>
                  <a:pt x="1925031" y="2266949"/>
                </a:lnTo>
                <a:close/>
              </a:path>
              <a:path w="2247900" h="2589529">
                <a:moveTo>
                  <a:pt x="1921219" y="2263139"/>
                </a:moveTo>
                <a:lnTo>
                  <a:pt x="1901189" y="2263139"/>
                </a:lnTo>
                <a:lnTo>
                  <a:pt x="1903730" y="2265679"/>
                </a:lnTo>
                <a:lnTo>
                  <a:pt x="1923760" y="2265679"/>
                </a:lnTo>
                <a:lnTo>
                  <a:pt x="1921219" y="2263139"/>
                </a:lnTo>
                <a:close/>
              </a:path>
              <a:path w="2247900" h="2589529">
                <a:moveTo>
                  <a:pt x="1918678" y="2260599"/>
                </a:moveTo>
                <a:lnTo>
                  <a:pt x="1898650" y="2260599"/>
                </a:lnTo>
                <a:lnTo>
                  <a:pt x="1899920" y="2261869"/>
                </a:lnTo>
                <a:lnTo>
                  <a:pt x="1919948" y="2261869"/>
                </a:lnTo>
                <a:lnTo>
                  <a:pt x="1918678" y="2260599"/>
                </a:lnTo>
                <a:close/>
              </a:path>
              <a:path w="2247900" h="2589529">
                <a:moveTo>
                  <a:pt x="1914866" y="2256789"/>
                </a:moveTo>
                <a:lnTo>
                  <a:pt x="1894839" y="2256789"/>
                </a:lnTo>
                <a:lnTo>
                  <a:pt x="1897380" y="2259329"/>
                </a:lnTo>
                <a:lnTo>
                  <a:pt x="1917407" y="2259329"/>
                </a:lnTo>
                <a:lnTo>
                  <a:pt x="1914866" y="2256789"/>
                </a:lnTo>
                <a:close/>
              </a:path>
              <a:path w="2247900" h="2589529">
                <a:moveTo>
                  <a:pt x="1912325" y="2254249"/>
                </a:moveTo>
                <a:lnTo>
                  <a:pt x="1892300" y="2254249"/>
                </a:lnTo>
                <a:lnTo>
                  <a:pt x="1893570" y="2255519"/>
                </a:lnTo>
                <a:lnTo>
                  <a:pt x="1913596" y="2255519"/>
                </a:lnTo>
                <a:lnTo>
                  <a:pt x="1912325" y="2254249"/>
                </a:lnTo>
                <a:close/>
              </a:path>
              <a:path w="2247900" h="2589529">
                <a:moveTo>
                  <a:pt x="1908513" y="2250440"/>
                </a:moveTo>
                <a:lnTo>
                  <a:pt x="1888490" y="2250440"/>
                </a:lnTo>
                <a:lnTo>
                  <a:pt x="1891030" y="2252979"/>
                </a:lnTo>
                <a:lnTo>
                  <a:pt x="1911055" y="2252979"/>
                </a:lnTo>
                <a:lnTo>
                  <a:pt x="1908513" y="2250440"/>
                </a:lnTo>
                <a:close/>
              </a:path>
              <a:path w="2247900" h="2589529">
                <a:moveTo>
                  <a:pt x="1905972" y="2247899"/>
                </a:moveTo>
                <a:lnTo>
                  <a:pt x="1885950" y="2247899"/>
                </a:lnTo>
                <a:lnTo>
                  <a:pt x="1887220" y="2249169"/>
                </a:lnTo>
                <a:lnTo>
                  <a:pt x="1907243" y="2249169"/>
                </a:lnTo>
                <a:lnTo>
                  <a:pt x="1905972" y="2247899"/>
                </a:lnTo>
                <a:close/>
              </a:path>
              <a:path w="2247900" h="2589529">
                <a:moveTo>
                  <a:pt x="1902161" y="2244089"/>
                </a:moveTo>
                <a:lnTo>
                  <a:pt x="1882139" y="2244089"/>
                </a:lnTo>
                <a:lnTo>
                  <a:pt x="1884680" y="2246629"/>
                </a:lnTo>
                <a:lnTo>
                  <a:pt x="1904702" y="2246629"/>
                </a:lnTo>
                <a:lnTo>
                  <a:pt x="1902161" y="2244089"/>
                </a:lnTo>
                <a:close/>
              </a:path>
              <a:path w="2247900" h="2589529">
                <a:moveTo>
                  <a:pt x="1899620" y="2241549"/>
                </a:moveTo>
                <a:lnTo>
                  <a:pt x="1879600" y="2241549"/>
                </a:lnTo>
                <a:lnTo>
                  <a:pt x="1880870" y="2242819"/>
                </a:lnTo>
                <a:lnTo>
                  <a:pt x="1900890" y="2242819"/>
                </a:lnTo>
                <a:lnTo>
                  <a:pt x="1899620" y="2241549"/>
                </a:lnTo>
                <a:close/>
              </a:path>
              <a:path w="2247900" h="2589529">
                <a:moveTo>
                  <a:pt x="1895808" y="2237740"/>
                </a:moveTo>
                <a:lnTo>
                  <a:pt x="1875790" y="2237740"/>
                </a:lnTo>
                <a:lnTo>
                  <a:pt x="1878330" y="2240279"/>
                </a:lnTo>
                <a:lnTo>
                  <a:pt x="1898349" y="2240279"/>
                </a:lnTo>
                <a:lnTo>
                  <a:pt x="1895808" y="2237740"/>
                </a:lnTo>
                <a:close/>
              </a:path>
              <a:path w="2247900" h="2589529">
                <a:moveTo>
                  <a:pt x="1893267" y="2235199"/>
                </a:moveTo>
                <a:lnTo>
                  <a:pt x="1873250" y="2235199"/>
                </a:lnTo>
                <a:lnTo>
                  <a:pt x="1874520" y="2236469"/>
                </a:lnTo>
                <a:lnTo>
                  <a:pt x="1894537" y="2236469"/>
                </a:lnTo>
                <a:lnTo>
                  <a:pt x="1893267" y="2235199"/>
                </a:lnTo>
                <a:close/>
              </a:path>
              <a:path w="2247900" h="2589529">
                <a:moveTo>
                  <a:pt x="1886914" y="2228849"/>
                </a:moveTo>
                <a:lnTo>
                  <a:pt x="1866900" y="2228849"/>
                </a:lnTo>
                <a:lnTo>
                  <a:pt x="1871980" y="2233929"/>
                </a:lnTo>
                <a:lnTo>
                  <a:pt x="1891996" y="2233929"/>
                </a:lnTo>
                <a:lnTo>
                  <a:pt x="1886914" y="2228849"/>
                </a:lnTo>
                <a:close/>
              </a:path>
              <a:path w="2247900" h="2589529">
                <a:moveTo>
                  <a:pt x="1880561" y="2222499"/>
                </a:moveTo>
                <a:lnTo>
                  <a:pt x="1860550" y="2222499"/>
                </a:lnTo>
                <a:lnTo>
                  <a:pt x="1865630" y="2227579"/>
                </a:lnTo>
                <a:lnTo>
                  <a:pt x="1885644" y="2227579"/>
                </a:lnTo>
                <a:lnTo>
                  <a:pt x="1880561" y="2222499"/>
                </a:lnTo>
                <a:close/>
              </a:path>
              <a:path w="2247900" h="2589529">
                <a:moveTo>
                  <a:pt x="1874209" y="2216149"/>
                </a:moveTo>
                <a:lnTo>
                  <a:pt x="1854200" y="2216149"/>
                </a:lnTo>
                <a:lnTo>
                  <a:pt x="1859280" y="2221229"/>
                </a:lnTo>
                <a:lnTo>
                  <a:pt x="1879291" y="2221229"/>
                </a:lnTo>
                <a:lnTo>
                  <a:pt x="1874209" y="2216149"/>
                </a:lnTo>
                <a:close/>
              </a:path>
              <a:path w="2247900" h="2589529">
                <a:moveTo>
                  <a:pt x="1867856" y="2209799"/>
                </a:moveTo>
                <a:lnTo>
                  <a:pt x="1847850" y="2209799"/>
                </a:lnTo>
                <a:lnTo>
                  <a:pt x="1852930" y="2214879"/>
                </a:lnTo>
                <a:lnTo>
                  <a:pt x="1872938" y="2214879"/>
                </a:lnTo>
                <a:lnTo>
                  <a:pt x="1867856" y="2209799"/>
                </a:lnTo>
                <a:close/>
              </a:path>
              <a:path w="2247900" h="2589529">
                <a:moveTo>
                  <a:pt x="1861503" y="2203449"/>
                </a:moveTo>
                <a:lnTo>
                  <a:pt x="1841499" y="2203449"/>
                </a:lnTo>
                <a:lnTo>
                  <a:pt x="1846580" y="2208529"/>
                </a:lnTo>
                <a:lnTo>
                  <a:pt x="1866585" y="2208529"/>
                </a:lnTo>
                <a:lnTo>
                  <a:pt x="1861503" y="2203449"/>
                </a:lnTo>
                <a:close/>
              </a:path>
              <a:path w="2247900" h="2589529">
                <a:moveTo>
                  <a:pt x="1855150" y="2197099"/>
                </a:moveTo>
                <a:lnTo>
                  <a:pt x="1835150" y="2197099"/>
                </a:lnTo>
                <a:lnTo>
                  <a:pt x="1840230" y="2202179"/>
                </a:lnTo>
                <a:lnTo>
                  <a:pt x="1860233" y="2202179"/>
                </a:lnTo>
                <a:lnTo>
                  <a:pt x="1855150" y="2197099"/>
                </a:lnTo>
                <a:close/>
              </a:path>
              <a:path w="2247900" h="2589529">
                <a:moveTo>
                  <a:pt x="1848798" y="2190749"/>
                </a:moveTo>
                <a:lnTo>
                  <a:pt x="1828799" y="2190749"/>
                </a:lnTo>
                <a:lnTo>
                  <a:pt x="1833880" y="2195829"/>
                </a:lnTo>
                <a:lnTo>
                  <a:pt x="1853880" y="2195829"/>
                </a:lnTo>
                <a:lnTo>
                  <a:pt x="1848798" y="2190749"/>
                </a:lnTo>
                <a:close/>
              </a:path>
              <a:path w="2247900" h="2589529">
                <a:moveTo>
                  <a:pt x="1843716" y="2185669"/>
                </a:moveTo>
                <a:lnTo>
                  <a:pt x="1823720" y="2185669"/>
                </a:lnTo>
                <a:lnTo>
                  <a:pt x="1827530" y="2189479"/>
                </a:lnTo>
                <a:lnTo>
                  <a:pt x="1847527" y="2189479"/>
                </a:lnTo>
                <a:lnTo>
                  <a:pt x="1843716" y="2185669"/>
                </a:lnTo>
                <a:close/>
              </a:path>
              <a:path w="2247900" h="2589529">
                <a:moveTo>
                  <a:pt x="1837363" y="2179319"/>
                </a:moveTo>
                <a:lnTo>
                  <a:pt x="1817370" y="2179319"/>
                </a:lnTo>
                <a:lnTo>
                  <a:pt x="1822450" y="2184399"/>
                </a:lnTo>
                <a:lnTo>
                  <a:pt x="1842445" y="2184399"/>
                </a:lnTo>
                <a:lnTo>
                  <a:pt x="1837363" y="2179319"/>
                </a:lnTo>
                <a:close/>
              </a:path>
              <a:path w="2247900" h="2589529">
                <a:moveTo>
                  <a:pt x="1831010" y="2172969"/>
                </a:moveTo>
                <a:lnTo>
                  <a:pt x="1811020" y="2172969"/>
                </a:lnTo>
                <a:lnTo>
                  <a:pt x="1816100" y="2178049"/>
                </a:lnTo>
                <a:lnTo>
                  <a:pt x="1836092" y="2178049"/>
                </a:lnTo>
                <a:lnTo>
                  <a:pt x="1831010" y="2172969"/>
                </a:lnTo>
                <a:close/>
              </a:path>
              <a:path w="2247900" h="2589529">
                <a:moveTo>
                  <a:pt x="1824657" y="2166619"/>
                </a:moveTo>
                <a:lnTo>
                  <a:pt x="1804670" y="2166619"/>
                </a:lnTo>
                <a:lnTo>
                  <a:pt x="1809750" y="2171699"/>
                </a:lnTo>
                <a:lnTo>
                  <a:pt x="1829740" y="2171699"/>
                </a:lnTo>
                <a:lnTo>
                  <a:pt x="1824657" y="2166619"/>
                </a:lnTo>
                <a:close/>
              </a:path>
              <a:path w="2247900" h="2589529">
                <a:moveTo>
                  <a:pt x="1818305" y="2160269"/>
                </a:moveTo>
                <a:lnTo>
                  <a:pt x="1798320" y="2160269"/>
                </a:lnTo>
                <a:lnTo>
                  <a:pt x="1803400" y="2165349"/>
                </a:lnTo>
                <a:lnTo>
                  <a:pt x="1823387" y="2165349"/>
                </a:lnTo>
                <a:lnTo>
                  <a:pt x="1818305" y="2160269"/>
                </a:lnTo>
                <a:close/>
              </a:path>
              <a:path w="2247900" h="2589529">
                <a:moveTo>
                  <a:pt x="1811952" y="2153919"/>
                </a:moveTo>
                <a:lnTo>
                  <a:pt x="1791970" y="2153919"/>
                </a:lnTo>
                <a:lnTo>
                  <a:pt x="1797050" y="2158999"/>
                </a:lnTo>
                <a:lnTo>
                  <a:pt x="1817034" y="2158999"/>
                </a:lnTo>
                <a:lnTo>
                  <a:pt x="1811952" y="2153919"/>
                </a:lnTo>
                <a:close/>
              </a:path>
              <a:path w="2247900" h="2589529">
                <a:moveTo>
                  <a:pt x="1805599" y="2147569"/>
                </a:moveTo>
                <a:lnTo>
                  <a:pt x="1785620" y="2147569"/>
                </a:lnTo>
                <a:lnTo>
                  <a:pt x="1790700" y="2152649"/>
                </a:lnTo>
                <a:lnTo>
                  <a:pt x="1810681" y="2152649"/>
                </a:lnTo>
                <a:lnTo>
                  <a:pt x="1805599" y="2147569"/>
                </a:lnTo>
                <a:close/>
              </a:path>
              <a:path w="2247900" h="2589529">
                <a:moveTo>
                  <a:pt x="1799246" y="2141219"/>
                </a:moveTo>
                <a:lnTo>
                  <a:pt x="1779270" y="2141219"/>
                </a:lnTo>
                <a:lnTo>
                  <a:pt x="1784350" y="2146299"/>
                </a:lnTo>
                <a:lnTo>
                  <a:pt x="1804329" y="2146299"/>
                </a:lnTo>
                <a:lnTo>
                  <a:pt x="1799246" y="2141219"/>
                </a:lnTo>
                <a:close/>
              </a:path>
              <a:path w="2247900" h="2589529">
                <a:moveTo>
                  <a:pt x="1792894" y="2134869"/>
                </a:moveTo>
                <a:lnTo>
                  <a:pt x="1772920" y="2134869"/>
                </a:lnTo>
                <a:lnTo>
                  <a:pt x="1778000" y="2139949"/>
                </a:lnTo>
                <a:lnTo>
                  <a:pt x="1797976" y="2139949"/>
                </a:lnTo>
                <a:lnTo>
                  <a:pt x="1792894" y="2134869"/>
                </a:lnTo>
                <a:close/>
              </a:path>
              <a:path w="2247900" h="2589529">
                <a:moveTo>
                  <a:pt x="1786541" y="2128520"/>
                </a:moveTo>
                <a:lnTo>
                  <a:pt x="1766570" y="2128520"/>
                </a:lnTo>
                <a:lnTo>
                  <a:pt x="1771650" y="2133599"/>
                </a:lnTo>
                <a:lnTo>
                  <a:pt x="1791623" y="2133599"/>
                </a:lnTo>
                <a:lnTo>
                  <a:pt x="1786541" y="2128520"/>
                </a:lnTo>
                <a:close/>
              </a:path>
              <a:path w="2247900" h="2589529">
                <a:moveTo>
                  <a:pt x="1780188" y="2122169"/>
                </a:moveTo>
                <a:lnTo>
                  <a:pt x="1760220" y="2122169"/>
                </a:lnTo>
                <a:lnTo>
                  <a:pt x="1765300" y="2127249"/>
                </a:lnTo>
                <a:lnTo>
                  <a:pt x="1785270" y="2127249"/>
                </a:lnTo>
                <a:lnTo>
                  <a:pt x="1780188" y="2122169"/>
                </a:lnTo>
                <a:close/>
              </a:path>
              <a:path w="2247900" h="2589529">
                <a:moveTo>
                  <a:pt x="1773835" y="2115819"/>
                </a:moveTo>
                <a:lnTo>
                  <a:pt x="1753870" y="2115819"/>
                </a:lnTo>
                <a:lnTo>
                  <a:pt x="1758950" y="2120899"/>
                </a:lnTo>
                <a:lnTo>
                  <a:pt x="1778918" y="2120899"/>
                </a:lnTo>
                <a:lnTo>
                  <a:pt x="1773835" y="2115819"/>
                </a:lnTo>
                <a:close/>
              </a:path>
              <a:path w="2247900" h="2589529">
                <a:moveTo>
                  <a:pt x="1767483" y="2109469"/>
                </a:moveTo>
                <a:lnTo>
                  <a:pt x="1747520" y="2109469"/>
                </a:lnTo>
                <a:lnTo>
                  <a:pt x="1752600" y="2114549"/>
                </a:lnTo>
                <a:lnTo>
                  <a:pt x="1772565" y="2114549"/>
                </a:lnTo>
                <a:lnTo>
                  <a:pt x="1767483" y="2109469"/>
                </a:lnTo>
                <a:close/>
              </a:path>
              <a:path w="2247900" h="2589529">
                <a:moveTo>
                  <a:pt x="1761130" y="2103119"/>
                </a:moveTo>
                <a:lnTo>
                  <a:pt x="1741170" y="2103119"/>
                </a:lnTo>
                <a:lnTo>
                  <a:pt x="1746250" y="2108199"/>
                </a:lnTo>
                <a:lnTo>
                  <a:pt x="1766212" y="2108199"/>
                </a:lnTo>
                <a:lnTo>
                  <a:pt x="1761130" y="2103119"/>
                </a:lnTo>
                <a:close/>
              </a:path>
              <a:path w="2247900" h="2589529">
                <a:moveTo>
                  <a:pt x="1754777" y="2096769"/>
                </a:moveTo>
                <a:lnTo>
                  <a:pt x="1734820" y="2096769"/>
                </a:lnTo>
                <a:lnTo>
                  <a:pt x="1739900" y="2101849"/>
                </a:lnTo>
                <a:lnTo>
                  <a:pt x="1759859" y="2101849"/>
                </a:lnTo>
                <a:lnTo>
                  <a:pt x="1754777" y="2096769"/>
                </a:lnTo>
                <a:close/>
              </a:path>
              <a:path w="2247900" h="2589529">
                <a:moveTo>
                  <a:pt x="1748425" y="2090419"/>
                </a:moveTo>
                <a:lnTo>
                  <a:pt x="1728470" y="2090419"/>
                </a:lnTo>
                <a:lnTo>
                  <a:pt x="1733550" y="2095499"/>
                </a:lnTo>
                <a:lnTo>
                  <a:pt x="1753507" y="2095499"/>
                </a:lnTo>
                <a:lnTo>
                  <a:pt x="1748425" y="2090419"/>
                </a:lnTo>
                <a:close/>
              </a:path>
              <a:path w="2247900" h="2589529">
                <a:moveTo>
                  <a:pt x="1742072" y="2084069"/>
                </a:moveTo>
                <a:lnTo>
                  <a:pt x="1722120" y="2084069"/>
                </a:lnTo>
                <a:lnTo>
                  <a:pt x="1727200" y="2089149"/>
                </a:lnTo>
                <a:lnTo>
                  <a:pt x="1747154" y="2089149"/>
                </a:lnTo>
                <a:lnTo>
                  <a:pt x="1742072" y="2084069"/>
                </a:lnTo>
                <a:close/>
              </a:path>
              <a:path w="2247900" h="2589529">
                <a:moveTo>
                  <a:pt x="1735719" y="2077719"/>
                </a:moveTo>
                <a:lnTo>
                  <a:pt x="1715770" y="2077719"/>
                </a:lnTo>
                <a:lnTo>
                  <a:pt x="1720850" y="2082799"/>
                </a:lnTo>
                <a:lnTo>
                  <a:pt x="1740801" y="2082799"/>
                </a:lnTo>
                <a:lnTo>
                  <a:pt x="1735719" y="2077719"/>
                </a:lnTo>
                <a:close/>
              </a:path>
              <a:path w="2247900" h="2589529">
                <a:moveTo>
                  <a:pt x="1729366" y="2071369"/>
                </a:moveTo>
                <a:lnTo>
                  <a:pt x="1709420" y="2071369"/>
                </a:lnTo>
                <a:lnTo>
                  <a:pt x="1714500" y="2076449"/>
                </a:lnTo>
                <a:lnTo>
                  <a:pt x="1734449" y="2076449"/>
                </a:lnTo>
                <a:lnTo>
                  <a:pt x="1729366" y="2071369"/>
                </a:lnTo>
                <a:close/>
              </a:path>
              <a:path w="2247900" h="2589529">
                <a:moveTo>
                  <a:pt x="1723014" y="2065019"/>
                </a:moveTo>
                <a:lnTo>
                  <a:pt x="1703070" y="2065019"/>
                </a:lnTo>
                <a:lnTo>
                  <a:pt x="1708150" y="2070099"/>
                </a:lnTo>
                <a:lnTo>
                  <a:pt x="1728096" y="2070099"/>
                </a:lnTo>
                <a:lnTo>
                  <a:pt x="1723014" y="2065019"/>
                </a:lnTo>
                <a:close/>
              </a:path>
              <a:path w="2247900" h="2589529">
                <a:moveTo>
                  <a:pt x="1716661" y="2058669"/>
                </a:moveTo>
                <a:lnTo>
                  <a:pt x="1696720" y="2058669"/>
                </a:lnTo>
                <a:lnTo>
                  <a:pt x="1701800" y="2063749"/>
                </a:lnTo>
                <a:lnTo>
                  <a:pt x="1721743" y="2063749"/>
                </a:lnTo>
                <a:lnTo>
                  <a:pt x="1716661" y="2058669"/>
                </a:lnTo>
                <a:close/>
              </a:path>
              <a:path w="2247900" h="2589529">
                <a:moveTo>
                  <a:pt x="1710308" y="2052319"/>
                </a:moveTo>
                <a:lnTo>
                  <a:pt x="1690370" y="2052319"/>
                </a:lnTo>
                <a:lnTo>
                  <a:pt x="1695450" y="2057399"/>
                </a:lnTo>
                <a:lnTo>
                  <a:pt x="1715390" y="2057399"/>
                </a:lnTo>
                <a:lnTo>
                  <a:pt x="1710308" y="2052319"/>
                </a:lnTo>
                <a:close/>
              </a:path>
              <a:path w="2247900" h="2589529">
                <a:moveTo>
                  <a:pt x="1703955" y="2045969"/>
                </a:moveTo>
                <a:lnTo>
                  <a:pt x="1684020" y="2045969"/>
                </a:lnTo>
                <a:lnTo>
                  <a:pt x="1689100" y="2051049"/>
                </a:lnTo>
                <a:lnTo>
                  <a:pt x="1709038" y="2051049"/>
                </a:lnTo>
                <a:lnTo>
                  <a:pt x="1703955" y="2045969"/>
                </a:lnTo>
                <a:close/>
              </a:path>
              <a:path w="2247900" h="2589529">
                <a:moveTo>
                  <a:pt x="1697603" y="2039619"/>
                </a:moveTo>
                <a:lnTo>
                  <a:pt x="1677670" y="2039619"/>
                </a:lnTo>
                <a:lnTo>
                  <a:pt x="1682750" y="2044699"/>
                </a:lnTo>
                <a:lnTo>
                  <a:pt x="1702685" y="2044699"/>
                </a:lnTo>
                <a:lnTo>
                  <a:pt x="1697603" y="2039619"/>
                </a:lnTo>
                <a:close/>
              </a:path>
              <a:path w="2247900" h="2589529">
                <a:moveTo>
                  <a:pt x="1691250" y="2033269"/>
                </a:moveTo>
                <a:lnTo>
                  <a:pt x="1671320" y="2033269"/>
                </a:lnTo>
                <a:lnTo>
                  <a:pt x="1676400" y="2038349"/>
                </a:lnTo>
                <a:lnTo>
                  <a:pt x="1696332" y="2038349"/>
                </a:lnTo>
                <a:lnTo>
                  <a:pt x="1691250" y="2033269"/>
                </a:lnTo>
                <a:close/>
              </a:path>
              <a:path w="2247900" h="2589529">
                <a:moveTo>
                  <a:pt x="1684897" y="2026919"/>
                </a:moveTo>
                <a:lnTo>
                  <a:pt x="1664970" y="2026919"/>
                </a:lnTo>
                <a:lnTo>
                  <a:pt x="1670050" y="2031999"/>
                </a:lnTo>
                <a:lnTo>
                  <a:pt x="1689979" y="2031999"/>
                </a:lnTo>
                <a:lnTo>
                  <a:pt x="1684897" y="2026919"/>
                </a:lnTo>
                <a:close/>
              </a:path>
              <a:path w="2247900" h="2589529">
                <a:moveTo>
                  <a:pt x="1678544" y="2020569"/>
                </a:moveTo>
                <a:lnTo>
                  <a:pt x="1658620" y="2020569"/>
                </a:lnTo>
                <a:lnTo>
                  <a:pt x="1663700" y="2025649"/>
                </a:lnTo>
                <a:lnTo>
                  <a:pt x="1683627" y="2025649"/>
                </a:lnTo>
                <a:lnTo>
                  <a:pt x="1678544" y="2020569"/>
                </a:lnTo>
                <a:close/>
              </a:path>
              <a:path w="2247900" h="2589529">
                <a:moveTo>
                  <a:pt x="1672192" y="2014220"/>
                </a:moveTo>
                <a:lnTo>
                  <a:pt x="1652270" y="2014220"/>
                </a:lnTo>
                <a:lnTo>
                  <a:pt x="1657350" y="2019299"/>
                </a:lnTo>
                <a:lnTo>
                  <a:pt x="1677274" y="2019299"/>
                </a:lnTo>
                <a:lnTo>
                  <a:pt x="1672192" y="2014220"/>
                </a:lnTo>
                <a:close/>
              </a:path>
              <a:path w="2247900" h="2589529">
                <a:moveTo>
                  <a:pt x="1665839" y="2007869"/>
                </a:moveTo>
                <a:lnTo>
                  <a:pt x="1645920" y="2007869"/>
                </a:lnTo>
                <a:lnTo>
                  <a:pt x="1651000" y="2012949"/>
                </a:lnTo>
                <a:lnTo>
                  <a:pt x="1670921" y="2012949"/>
                </a:lnTo>
                <a:lnTo>
                  <a:pt x="1665839" y="2007869"/>
                </a:lnTo>
                <a:close/>
              </a:path>
              <a:path w="2247900" h="2589529">
                <a:moveTo>
                  <a:pt x="1659486" y="2001519"/>
                </a:moveTo>
                <a:lnTo>
                  <a:pt x="1639570" y="2001519"/>
                </a:lnTo>
                <a:lnTo>
                  <a:pt x="1644650" y="2006599"/>
                </a:lnTo>
                <a:lnTo>
                  <a:pt x="1664568" y="2006599"/>
                </a:lnTo>
                <a:lnTo>
                  <a:pt x="1659486" y="2001519"/>
                </a:lnTo>
                <a:close/>
              </a:path>
              <a:path w="2247900" h="2589529">
                <a:moveTo>
                  <a:pt x="1653133" y="1995169"/>
                </a:moveTo>
                <a:lnTo>
                  <a:pt x="1633220" y="1995169"/>
                </a:lnTo>
                <a:lnTo>
                  <a:pt x="1638300" y="2000249"/>
                </a:lnTo>
                <a:lnTo>
                  <a:pt x="1658216" y="2000249"/>
                </a:lnTo>
                <a:lnTo>
                  <a:pt x="1653133" y="1995169"/>
                </a:lnTo>
                <a:close/>
              </a:path>
              <a:path w="2247900" h="2589529">
                <a:moveTo>
                  <a:pt x="1646781" y="1988819"/>
                </a:moveTo>
                <a:lnTo>
                  <a:pt x="1626870" y="1988819"/>
                </a:lnTo>
                <a:lnTo>
                  <a:pt x="1631950" y="1993899"/>
                </a:lnTo>
                <a:lnTo>
                  <a:pt x="1651863" y="1993899"/>
                </a:lnTo>
                <a:lnTo>
                  <a:pt x="1646781" y="1988819"/>
                </a:lnTo>
                <a:close/>
              </a:path>
              <a:path w="2247900" h="2589529">
                <a:moveTo>
                  <a:pt x="1438411" y="1780539"/>
                </a:moveTo>
                <a:lnTo>
                  <a:pt x="1418590" y="1780539"/>
                </a:lnTo>
                <a:lnTo>
                  <a:pt x="1625600" y="1987549"/>
                </a:lnTo>
                <a:lnTo>
                  <a:pt x="1645510" y="1987549"/>
                </a:lnTo>
                <a:lnTo>
                  <a:pt x="1438411" y="178053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0" y="4625340"/>
            <a:ext cx="2227580" cy="2227580"/>
          </a:xfrm>
          <a:custGeom>
            <a:avLst/>
            <a:gdLst/>
            <a:ahLst/>
            <a:cxnLst/>
            <a:rect l="l" t="t" r="r" b="b"/>
            <a:pathLst>
              <a:path w="2227580" h="22275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227580" h="2227579">
                <a:moveTo>
                  <a:pt x="6350" y="6350"/>
                </a:moveTo>
                <a:lnTo>
                  <a:pt x="0" y="6350"/>
                </a:lnTo>
                <a:lnTo>
                  <a:pt x="0" y="12699"/>
                </a:lnTo>
                <a:lnTo>
                  <a:pt x="12700" y="12699"/>
                </a:lnTo>
                <a:lnTo>
                  <a:pt x="6350" y="6350"/>
                </a:lnTo>
                <a:close/>
              </a:path>
              <a:path w="2227580" h="2227579">
                <a:moveTo>
                  <a:pt x="12700" y="12700"/>
                </a:moveTo>
                <a:lnTo>
                  <a:pt x="0" y="12700"/>
                </a:lnTo>
                <a:lnTo>
                  <a:pt x="0" y="19049"/>
                </a:lnTo>
                <a:lnTo>
                  <a:pt x="19050" y="19049"/>
                </a:lnTo>
                <a:lnTo>
                  <a:pt x="12700" y="12700"/>
                </a:lnTo>
                <a:close/>
              </a:path>
              <a:path w="2227580" h="2227579">
                <a:moveTo>
                  <a:pt x="19050" y="19050"/>
                </a:moveTo>
                <a:lnTo>
                  <a:pt x="0" y="19050"/>
                </a:lnTo>
                <a:lnTo>
                  <a:pt x="0" y="19210"/>
                </a:lnTo>
                <a:lnTo>
                  <a:pt x="6187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2227580" h="2227579">
                <a:moveTo>
                  <a:pt x="25400" y="25400"/>
                </a:moveTo>
                <a:lnTo>
                  <a:pt x="6187" y="25400"/>
                </a:lnTo>
                <a:lnTo>
                  <a:pt x="12534" y="31749"/>
                </a:lnTo>
                <a:lnTo>
                  <a:pt x="31749" y="31749"/>
                </a:lnTo>
                <a:lnTo>
                  <a:pt x="25400" y="25400"/>
                </a:lnTo>
                <a:close/>
              </a:path>
              <a:path w="2227580" h="2227579">
                <a:moveTo>
                  <a:pt x="31750" y="31750"/>
                </a:moveTo>
                <a:lnTo>
                  <a:pt x="12534" y="31750"/>
                </a:lnTo>
                <a:lnTo>
                  <a:pt x="18881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2227580" h="2227579">
                <a:moveTo>
                  <a:pt x="38100" y="38100"/>
                </a:moveTo>
                <a:lnTo>
                  <a:pt x="18881" y="38100"/>
                </a:lnTo>
                <a:lnTo>
                  <a:pt x="25228" y="44449"/>
                </a:lnTo>
                <a:lnTo>
                  <a:pt x="44449" y="44449"/>
                </a:lnTo>
                <a:lnTo>
                  <a:pt x="38100" y="38100"/>
                </a:lnTo>
                <a:close/>
              </a:path>
              <a:path w="2227580" h="2227579">
                <a:moveTo>
                  <a:pt x="44450" y="44450"/>
                </a:moveTo>
                <a:lnTo>
                  <a:pt x="25228" y="44450"/>
                </a:lnTo>
                <a:lnTo>
                  <a:pt x="31576" y="50799"/>
                </a:lnTo>
                <a:lnTo>
                  <a:pt x="50800" y="50799"/>
                </a:lnTo>
                <a:lnTo>
                  <a:pt x="44450" y="44450"/>
                </a:lnTo>
                <a:close/>
              </a:path>
              <a:path w="2227580" h="2227579">
                <a:moveTo>
                  <a:pt x="50800" y="50800"/>
                </a:moveTo>
                <a:lnTo>
                  <a:pt x="31576" y="50800"/>
                </a:lnTo>
                <a:lnTo>
                  <a:pt x="50617" y="69849"/>
                </a:lnTo>
                <a:lnTo>
                  <a:pt x="69850" y="69849"/>
                </a:lnTo>
                <a:lnTo>
                  <a:pt x="50800" y="50800"/>
                </a:lnTo>
                <a:close/>
              </a:path>
              <a:path w="2227580" h="2227579">
                <a:moveTo>
                  <a:pt x="69850" y="69850"/>
                </a:moveTo>
                <a:lnTo>
                  <a:pt x="50617" y="69850"/>
                </a:lnTo>
                <a:lnTo>
                  <a:pt x="56965" y="76199"/>
                </a:lnTo>
                <a:lnTo>
                  <a:pt x="76199" y="76199"/>
                </a:lnTo>
                <a:lnTo>
                  <a:pt x="69850" y="69850"/>
                </a:lnTo>
                <a:close/>
              </a:path>
              <a:path w="2227580" h="2227579">
                <a:moveTo>
                  <a:pt x="76200" y="76199"/>
                </a:moveTo>
                <a:lnTo>
                  <a:pt x="56965" y="76199"/>
                </a:lnTo>
                <a:lnTo>
                  <a:pt x="63312" y="82549"/>
                </a:lnTo>
                <a:lnTo>
                  <a:pt x="82549" y="82549"/>
                </a:lnTo>
                <a:lnTo>
                  <a:pt x="76200" y="76199"/>
                </a:lnTo>
                <a:close/>
              </a:path>
              <a:path w="2227580" h="2227579">
                <a:moveTo>
                  <a:pt x="82550" y="82550"/>
                </a:moveTo>
                <a:lnTo>
                  <a:pt x="63312" y="82550"/>
                </a:lnTo>
                <a:lnTo>
                  <a:pt x="95048" y="114299"/>
                </a:lnTo>
                <a:lnTo>
                  <a:pt x="114300" y="114299"/>
                </a:lnTo>
                <a:lnTo>
                  <a:pt x="82550" y="82550"/>
                </a:lnTo>
                <a:close/>
              </a:path>
              <a:path w="2227580" h="2227579">
                <a:moveTo>
                  <a:pt x="114300" y="114300"/>
                </a:moveTo>
                <a:lnTo>
                  <a:pt x="95048" y="114300"/>
                </a:lnTo>
                <a:lnTo>
                  <a:pt x="101395" y="120649"/>
                </a:lnTo>
                <a:lnTo>
                  <a:pt x="120650" y="120649"/>
                </a:lnTo>
                <a:lnTo>
                  <a:pt x="114300" y="114300"/>
                </a:lnTo>
                <a:close/>
              </a:path>
              <a:path w="2227580" h="2227579">
                <a:moveTo>
                  <a:pt x="120650" y="120650"/>
                </a:moveTo>
                <a:lnTo>
                  <a:pt x="101395" y="120650"/>
                </a:lnTo>
                <a:lnTo>
                  <a:pt x="126785" y="146049"/>
                </a:lnTo>
                <a:lnTo>
                  <a:pt x="146050" y="146049"/>
                </a:lnTo>
                <a:lnTo>
                  <a:pt x="120650" y="120650"/>
                </a:lnTo>
                <a:close/>
              </a:path>
              <a:path w="2227580" h="2227579">
                <a:moveTo>
                  <a:pt x="146050" y="146050"/>
                </a:moveTo>
                <a:lnTo>
                  <a:pt x="126785" y="146050"/>
                </a:lnTo>
                <a:lnTo>
                  <a:pt x="133132" y="152399"/>
                </a:lnTo>
                <a:lnTo>
                  <a:pt x="152400" y="152399"/>
                </a:lnTo>
                <a:lnTo>
                  <a:pt x="146050" y="146050"/>
                </a:lnTo>
                <a:close/>
              </a:path>
              <a:path w="2227580" h="2227579">
                <a:moveTo>
                  <a:pt x="152400" y="152400"/>
                </a:moveTo>
                <a:lnTo>
                  <a:pt x="133132" y="152400"/>
                </a:lnTo>
                <a:lnTo>
                  <a:pt x="139479" y="158749"/>
                </a:lnTo>
                <a:lnTo>
                  <a:pt x="158750" y="158749"/>
                </a:lnTo>
                <a:lnTo>
                  <a:pt x="152400" y="152400"/>
                </a:lnTo>
                <a:close/>
              </a:path>
              <a:path w="2227580" h="2227579">
                <a:moveTo>
                  <a:pt x="158750" y="158750"/>
                </a:moveTo>
                <a:lnTo>
                  <a:pt x="139479" y="158750"/>
                </a:lnTo>
                <a:lnTo>
                  <a:pt x="145826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227580" h="2227579">
                <a:moveTo>
                  <a:pt x="165100" y="165100"/>
                </a:moveTo>
                <a:lnTo>
                  <a:pt x="145826" y="165100"/>
                </a:lnTo>
                <a:lnTo>
                  <a:pt x="152174" y="171449"/>
                </a:lnTo>
                <a:lnTo>
                  <a:pt x="171449" y="171449"/>
                </a:lnTo>
                <a:lnTo>
                  <a:pt x="165100" y="165100"/>
                </a:lnTo>
                <a:close/>
              </a:path>
              <a:path w="2227580" h="2227579">
                <a:moveTo>
                  <a:pt x="171450" y="171450"/>
                </a:moveTo>
                <a:lnTo>
                  <a:pt x="152174" y="171450"/>
                </a:lnTo>
                <a:lnTo>
                  <a:pt x="158521" y="177799"/>
                </a:lnTo>
                <a:lnTo>
                  <a:pt x="177799" y="177799"/>
                </a:lnTo>
                <a:lnTo>
                  <a:pt x="171450" y="171450"/>
                </a:lnTo>
                <a:close/>
              </a:path>
              <a:path w="2227580" h="2227579">
                <a:moveTo>
                  <a:pt x="177800" y="177800"/>
                </a:moveTo>
                <a:lnTo>
                  <a:pt x="158521" y="177800"/>
                </a:lnTo>
                <a:lnTo>
                  <a:pt x="164868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227580" h="2227579">
                <a:moveTo>
                  <a:pt x="184150" y="184150"/>
                </a:moveTo>
                <a:lnTo>
                  <a:pt x="164868" y="184150"/>
                </a:lnTo>
                <a:lnTo>
                  <a:pt x="171215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227580" h="2227579">
                <a:moveTo>
                  <a:pt x="190500" y="190500"/>
                </a:moveTo>
                <a:lnTo>
                  <a:pt x="171215" y="190500"/>
                </a:lnTo>
                <a:lnTo>
                  <a:pt x="177563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227580" h="2227579">
                <a:moveTo>
                  <a:pt x="196850" y="196850"/>
                </a:moveTo>
                <a:lnTo>
                  <a:pt x="177563" y="196850"/>
                </a:lnTo>
                <a:lnTo>
                  <a:pt x="183910" y="203199"/>
                </a:lnTo>
                <a:lnTo>
                  <a:pt x="203199" y="203199"/>
                </a:lnTo>
                <a:lnTo>
                  <a:pt x="196850" y="196850"/>
                </a:lnTo>
                <a:close/>
              </a:path>
              <a:path w="2227580" h="2227579">
                <a:moveTo>
                  <a:pt x="203200" y="203200"/>
                </a:moveTo>
                <a:lnTo>
                  <a:pt x="183910" y="203200"/>
                </a:lnTo>
                <a:lnTo>
                  <a:pt x="190257" y="209549"/>
                </a:lnTo>
                <a:lnTo>
                  <a:pt x="209549" y="209549"/>
                </a:lnTo>
                <a:lnTo>
                  <a:pt x="203200" y="203200"/>
                </a:lnTo>
                <a:close/>
              </a:path>
              <a:path w="2227580" h="2227579">
                <a:moveTo>
                  <a:pt x="209550" y="209550"/>
                </a:moveTo>
                <a:lnTo>
                  <a:pt x="190257" y="209550"/>
                </a:lnTo>
                <a:lnTo>
                  <a:pt x="196604" y="215899"/>
                </a:lnTo>
                <a:lnTo>
                  <a:pt x="215899" y="215899"/>
                </a:lnTo>
                <a:lnTo>
                  <a:pt x="209550" y="209550"/>
                </a:lnTo>
                <a:close/>
              </a:path>
              <a:path w="2227580" h="2227579">
                <a:moveTo>
                  <a:pt x="215900" y="215900"/>
                </a:moveTo>
                <a:lnTo>
                  <a:pt x="196604" y="215900"/>
                </a:lnTo>
                <a:lnTo>
                  <a:pt x="202952" y="222249"/>
                </a:lnTo>
                <a:lnTo>
                  <a:pt x="222249" y="222249"/>
                </a:lnTo>
                <a:lnTo>
                  <a:pt x="215900" y="215900"/>
                </a:lnTo>
                <a:close/>
              </a:path>
              <a:path w="2227580" h="2227579">
                <a:moveTo>
                  <a:pt x="222250" y="222250"/>
                </a:moveTo>
                <a:lnTo>
                  <a:pt x="202952" y="222250"/>
                </a:lnTo>
                <a:lnTo>
                  <a:pt x="209299" y="228599"/>
                </a:lnTo>
                <a:lnTo>
                  <a:pt x="228599" y="228599"/>
                </a:lnTo>
                <a:lnTo>
                  <a:pt x="222250" y="222250"/>
                </a:lnTo>
                <a:close/>
              </a:path>
              <a:path w="2227580" h="2227579">
                <a:moveTo>
                  <a:pt x="228600" y="228600"/>
                </a:moveTo>
                <a:lnTo>
                  <a:pt x="209299" y="228600"/>
                </a:lnTo>
                <a:lnTo>
                  <a:pt x="215646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227580" h="2227579">
                <a:moveTo>
                  <a:pt x="234950" y="234950"/>
                </a:moveTo>
                <a:lnTo>
                  <a:pt x="215646" y="234950"/>
                </a:lnTo>
                <a:lnTo>
                  <a:pt x="221994" y="241299"/>
                </a:lnTo>
                <a:lnTo>
                  <a:pt x="241299" y="241299"/>
                </a:lnTo>
                <a:lnTo>
                  <a:pt x="234950" y="234950"/>
                </a:lnTo>
                <a:close/>
              </a:path>
              <a:path w="2227580" h="2227579">
                <a:moveTo>
                  <a:pt x="241300" y="241300"/>
                </a:moveTo>
                <a:lnTo>
                  <a:pt x="221994" y="241300"/>
                </a:lnTo>
                <a:lnTo>
                  <a:pt x="228341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227580" h="2227579">
                <a:moveTo>
                  <a:pt x="247650" y="247650"/>
                </a:moveTo>
                <a:lnTo>
                  <a:pt x="228341" y="247650"/>
                </a:lnTo>
                <a:lnTo>
                  <a:pt x="234688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227580" h="2227579">
                <a:moveTo>
                  <a:pt x="254000" y="254000"/>
                </a:moveTo>
                <a:lnTo>
                  <a:pt x="234688" y="254000"/>
                </a:lnTo>
                <a:lnTo>
                  <a:pt x="241035" y="260349"/>
                </a:lnTo>
                <a:lnTo>
                  <a:pt x="260349" y="260349"/>
                </a:lnTo>
                <a:lnTo>
                  <a:pt x="254000" y="254000"/>
                </a:lnTo>
                <a:close/>
              </a:path>
              <a:path w="2227580" h="2227579">
                <a:moveTo>
                  <a:pt x="260350" y="260350"/>
                </a:moveTo>
                <a:lnTo>
                  <a:pt x="241035" y="260350"/>
                </a:lnTo>
                <a:lnTo>
                  <a:pt x="247383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227580" h="2227579">
                <a:moveTo>
                  <a:pt x="266700" y="266700"/>
                </a:moveTo>
                <a:lnTo>
                  <a:pt x="247383" y="266700"/>
                </a:lnTo>
                <a:lnTo>
                  <a:pt x="253730" y="273049"/>
                </a:lnTo>
                <a:lnTo>
                  <a:pt x="273049" y="273049"/>
                </a:lnTo>
                <a:lnTo>
                  <a:pt x="266700" y="266700"/>
                </a:lnTo>
                <a:close/>
              </a:path>
              <a:path w="2227580" h="2227579">
                <a:moveTo>
                  <a:pt x="273050" y="273050"/>
                </a:moveTo>
                <a:lnTo>
                  <a:pt x="253730" y="273050"/>
                </a:lnTo>
                <a:lnTo>
                  <a:pt x="260077" y="279399"/>
                </a:lnTo>
                <a:lnTo>
                  <a:pt x="279399" y="279399"/>
                </a:lnTo>
                <a:lnTo>
                  <a:pt x="273050" y="273050"/>
                </a:lnTo>
                <a:close/>
              </a:path>
              <a:path w="2227580" h="2227579">
                <a:moveTo>
                  <a:pt x="279400" y="279400"/>
                </a:moveTo>
                <a:lnTo>
                  <a:pt x="260077" y="279400"/>
                </a:lnTo>
                <a:lnTo>
                  <a:pt x="266424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227580" h="2227579">
                <a:moveTo>
                  <a:pt x="285750" y="285750"/>
                </a:moveTo>
                <a:lnTo>
                  <a:pt x="266424" y="285750"/>
                </a:lnTo>
                <a:lnTo>
                  <a:pt x="272772" y="292099"/>
                </a:lnTo>
                <a:lnTo>
                  <a:pt x="292099" y="292099"/>
                </a:lnTo>
                <a:lnTo>
                  <a:pt x="285750" y="285750"/>
                </a:lnTo>
                <a:close/>
              </a:path>
              <a:path w="2227580" h="2227579">
                <a:moveTo>
                  <a:pt x="292100" y="292100"/>
                </a:moveTo>
                <a:lnTo>
                  <a:pt x="272772" y="292100"/>
                </a:lnTo>
                <a:lnTo>
                  <a:pt x="279119" y="298449"/>
                </a:lnTo>
                <a:lnTo>
                  <a:pt x="298449" y="298449"/>
                </a:lnTo>
                <a:lnTo>
                  <a:pt x="292100" y="292100"/>
                </a:lnTo>
                <a:close/>
              </a:path>
              <a:path w="2227580" h="2227579">
                <a:moveTo>
                  <a:pt x="298450" y="298450"/>
                </a:moveTo>
                <a:lnTo>
                  <a:pt x="279119" y="298450"/>
                </a:lnTo>
                <a:lnTo>
                  <a:pt x="285466" y="304799"/>
                </a:lnTo>
                <a:lnTo>
                  <a:pt x="304799" y="304799"/>
                </a:lnTo>
                <a:lnTo>
                  <a:pt x="298450" y="298450"/>
                </a:lnTo>
                <a:close/>
              </a:path>
              <a:path w="2227580" h="2227579">
                <a:moveTo>
                  <a:pt x="304800" y="304800"/>
                </a:moveTo>
                <a:lnTo>
                  <a:pt x="285466" y="304800"/>
                </a:lnTo>
                <a:lnTo>
                  <a:pt x="291813" y="311149"/>
                </a:lnTo>
                <a:lnTo>
                  <a:pt x="311149" y="311149"/>
                </a:lnTo>
                <a:lnTo>
                  <a:pt x="304800" y="304800"/>
                </a:lnTo>
                <a:close/>
              </a:path>
              <a:path w="2227580" h="2227579">
                <a:moveTo>
                  <a:pt x="311150" y="311150"/>
                </a:moveTo>
                <a:lnTo>
                  <a:pt x="291813" y="311150"/>
                </a:lnTo>
                <a:lnTo>
                  <a:pt x="298161" y="317499"/>
                </a:lnTo>
                <a:lnTo>
                  <a:pt x="317499" y="317499"/>
                </a:lnTo>
                <a:lnTo>
                  <a:pt x="311150" y="311150"/>
                </a:lnTo>
                <a:close/>
              </a:path>
              <a:path w="2227580" h="2227579">
                <a:moveTo>
                  <a:pt x="317500" y="317500"/>
                </a:moveTo>
                <a:lnTo>
                  <a:pt x="298161" y="317500"/>
                </a:lnTo>
                <a:lnTo>
                  <a:pt x="304508" y="323849"/>
                </a:lnTo>
                <a:lnTo>
                  <a:pt x="323849" y="323849"/>
                </a:lnTo>
                <a:lnTo>
                  <a:pt x="317500" y="317500"/>
                </a:lnTo>
                <a:close/>
              </a:path>
              <a:path w="2227580" h="2227579">
                <a:moveTo>
                  <a:pt x="323850" y="323850"/>
                </a:moveTo>
                <a:lnTo>
                  <a:pt x="304508" y="323850"/>
                </a:lnTo>
                <a:lnTo>
                  <a:pt x="310855" y="330199"/>
                </a:lnTo>
                <a:lnTo>
                  <a:pt x="330200" y="330199"/>
                </a:lnTo>
                <a:lnTo>
                  <a:pt x="323850" y="323850"/>
                </a:lnTo>
                <a:close/>
              </a:path>
              <a:path w="2227580" h="2227579">
                <a:moveTo>
                  <a:pt x="330200" y="330200"/>
                </a:moveTo>
                <a:lnTo>
                  <a:pt x="310855" y="330200"/>
                </a:lnTo>
                <a:lnTo>
                  <a:pt x="317203" y="336549"/>
                </a:lnTo>
                <a:lnTo>
                  <a:pt x="336550" y="336549"/>
                </a:lnTo>
                <a:lnTo>
                  <a:pt x="330200" y="330200"/>
                </a:lnTo>
                <a:close/>
              </a:path>
              <a:path w="2227580" h="2227579">
                <a:moveTo>
                  <a:pt x="336550" y="336550"/>
                </a:moveTo>
                <a:lnTo>
                  <a:pt x="317203" y="336550"/>
                </a:lnTo>
                <a:lnTo>
                  <a:pt x="323550" y="342899"/>
                </a:lnTo>
                <a:lnTo>
                  <a:pt x="342899" y="342899"/>
                </a:lnTo>
                <a:lnTo>
                  <a:pt x="336550" y="336550"/>
                </a:lnTo>
                <a:close/>
              </a:path>
              <a:path w="2227580" h="2227579">
                <a:moveTo>
                  <a:pt x="342900" y="342900"/>
                </a:moveTo>
                <a:lnTo>
                  <a:pt x="323550" y="342900"/>
                </a:lnTo>
                <a:lnTo>
                  <a:pt x="329897" y="349249"/>
                </a:lnTo>
                <a:lnTo>
                  <a:pt x="349249" y="349249"/>
                </a:lnTo>
                <a:lnTo>
                  <a:pt x="342900" y="342900"/>
                </a:lnTo>
                <a:close/>
              </a:path>
              <a:path w="2227580" h="2227579">
                <a:moveTo>
                  <a:pt x="349250" y="349250"/>
                </a:moveTo>
                <a:lnTo>
                  <a:pt x="329897" y="349250"/>
                </a:lnTo>
                <a:lnTo>
                  <a:pt x="336244" y="355599"/>
                </a:lnTo>
                <a:lnTo>
                  <a:pt x="355599" y="355599"/>
                </a:lnTo>
                <a:lnTo>
                  <a:pt x="349250" y="349250"/>
                </a:lnTo>
                <a:close/>
              </a:path>
              <a:path w="2227580" h="2227579">
                <a:moveTo>
                  <a:pt x="355600" y="355600"/>
                </a:moveTo>
                <a:lnTo>
                  <a:pt x="336244" y="355600"/>
                </a:lnTo>
                <a:lnTo>
                  <a:pt x="342592" y="361949"/>
                </a:lnTo>
                <a:lnTo>
                  <a:pt x="361949" y="361949"/>
                </a:lnTo>
                <a:lnTo>
                  <a:pt x="355600" y="355600"/>
                </a:lnTo>
                <a:close/>
              </a:path>
              <a:path w="2227580" h="2227579">
                <a:moveTo>
                  <a:pt x="361950" y="361950"/>
                </a:moveTo>
                <a:lnTo>
                  <a:pt x="342592" y="361950"/>
                </a:lnTo>
                <a:lnTo>
                  <a:pt x="348939" y="368299"/>
                </a:lnTo>
                <a:lnTo>
                  <a:pt x="368300" y="368299"/>
                </a:lnTo>
                <a:lnTo>
                  <a:pt x="361950" y="361950"/>
                </a:lnTo>
                <a:close/>
              </a:path>
              <a:path w="2227580" h="2227579">
                <a:moveTo>
                  <a:pt x="368300" y="368300"/>
                </a:moveTo>
                <a:lnTo>
                  <a:pt x="348939" y="368300"/>
                </a:lnTo>
                <a:lnTo>
                  <a:pt x="355286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227580" h="2227579">
                <a:moveTo>
                  <a:pt x="374650" y="374650"/>
                </a:moveTo>
                <a:lnTo>
                  <a:pt x="355286" y="374650"/>
                </a:lnTo>
                <a:lnTo>
                  <a:pt x="361633" y="380999"/>
                </a:lnTo>
                <a:lnTo>
                  <a:pt x="380999" y="380999"/>
                </a:lnTo>
                <a:lnTo>
                  <a:pt x="374650" y="374650"/>
                </a:lnTo>
                <a:close/>
              </a:path>
              <a:path w="2227580" h="2227579">
                <a:moveTo>
                  <a:pt x="381000" y="381000"/>
                </a:moveTo>
                <a:lnTo>
                  <a:pt x="361633" y="381000"/>
                </a:lnTo>
                <a:lnTo>
                  <a:pt x="367981" y="387349"/>
                </a:lnTo>
                <a:lnTo>
                  <a:pt x="387349" y="387349"/>
                </a:lnTo>
                <a:lnTo>
                  <a:pt x="381000" y="381000"/>
                </a:lnTo>
                <a:close/>
              </a:path>
              <a:path w="2227580" h="2227579">
                <a:moveTo>
                  <a:pt x="387350" y="387350"/>
                </a:moveTo>
                <a:lnTo>
                  <a:pt x="367981" y="387350"/>
                </a:lnTo>
                <a:lnTo>
                  <a:pt x="374328" y="393699"/>
                </a:lnTo>
                <a:lnTo>
                  <a:pt x="393699" y="393699"/>
                </a:lnTo>
                <a:lnTo>
                  <a:pt x="387350" y="387350"/>
                </a:lnTo>
                <a:close/>
              </a:path>
              <a:path w="2227580" h="2227579">
                <a:moveTo>
                  <a:pt x="393700" y="393700"/>
                </a:moveTo>
                <a:lnTo>
                  <a:pt x="374328" y="393700"/>
                </a:lnTo>
                <a:lnTo>
                  <a:pt x="380675" y="400049"/>
                </a:lnTo>
                <a:lnTo>
                  <a:pt x="400050" y="400049"/>
                </a:lnTo>
                <a:lnTo>
                  <a:pt x="393700" y="393700"/>
                </a:lnTo>
                <a:close/>
              </a:path>
              <a:path w="2227580" h="2227579">
                <a:moveTo>
                  <a:pt x="400050" y="400050"/>
                </a:moveTo>
                <a:lnTo>
                  <a:pt x="380675" y="400050"/>
                </a:lnTo>
                <a:lnTo>
                  <a:pt x="387022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2227580" h="2227579">
                <a:moveTo>
                  <a:pt x="406400" y="406400"/>
                </a:moveTo>
                <a:lnTo>
                  <a:pt x="387022" y="406400"/>
                </a:lnTo>
                <a:lnTo>
                  <a:pt x="393370" y="412749"/>
                </a:lnTo>
                <a:lnTo>
                  <a:pt x="412750" y="412749"/>
                </a:lnTo>
                <a:lnTo>
                  <a:pt x="406400" y="406400"/>
                </a:lnTo>
                <a:close/>
              </a:path>
              <a:path w="2227580" h="2227579">
                <a:moveTo>
                  <a:pt x="412750" y="412750"/>
                </a:moveTo>
                <a:lnTo>
                  <a:pt x="393370" y="412750"/>
                </a:lnTo>
                <a:lnTo>
                  <a:pt x="399717" y="419099"/>
                </a:lnTo>
                <a:lnTo>
                  <a:pt x="419099" y="419099"/>
                </a:lnTo>
                <a:lnTo>
                  <a:pt x="412750" y="412750"/>
                </a:lnTo>
                <a:close/>
              </a:path>
              <a:path w="2227580" h="2227579">
                <a:moveTo>
                  <a:pt x="419100" y="419100"/>
                </a:moveTo>
                <a:lnTo>
                  <a:pt x="399717" y="419100"/>
                </a:lnTo>
                <a:lnTo>
                  <a:pt x="406064" y="425449"/>
                </a:lnTo>
                <a:lnTo>
                  <a:pt x="425449" y="425449"/>
                </a:lnTo>
                <a:lnTo>
                  <a:pt x="419100" y="419100"/>
                </a:lnTo>
                <a:close/>
              </a:path>
              <a:path w="2227580" h="2227579">
                <a:moveTo>
                  <a:pt x="425450" y="425450"/>
                </a:moveTo>
                <a:lnTo>
                  <a:pt x="406064" y="425450"/>
                </a:lnTo>
                <a:lnTo>
                  <a:pt x="412411" y="431799"/>
                </a:lnTo>
                <a:lnTo>
                  <a:pt x="431799" y="431799"/>
                </a:lnTo>
                <a:lnTo>
                  <a:pt x="425450" y="425450"/>
                </a:lnTo>
                <a:close/>
              </a:path>
              <a:path w="2227580" h="2227579">
                <a:moveTo>
                  <a:pt x="431800" y="431800"/>
                </a:moveTo>
                <a:lnTo>
                  <a:pt x="412411" y="431800"/>
                </a:lnTo>
                <a:lnTo>
                  <a:pt x="418759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227580" h="2227579">
                <a:moveTo>
                  <a:pt x="438150" y="438150"/>
                </a:moveTo>
                <a:lnTo>
                  <a:pt x="418759" y="438150"/>
                </a:lnTo>
                <a:lnTo>
                  <a:pt x="425106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2227580" h="2227579">
                <a:moveTo>
                  <a:pt x="444500" y="444499"/>
                </a:moveTo>
                <a:lnTo>
                  <a:pt x="425106" y="444499"/>
                </a:lnTo>
                <a:lnTo>
                  <a:pt x="431453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227580" h="2227579">
                <a:moveTo>
                  <a:pt x="450850" y="450850"/>
                </a:moveTo>
                <a:lnTo>
                  <a:pt x="431453" y="450850"/>
                </a:lnTo>
                <a:lnTo>
                  <a:pt x="437801" y="457199"/>
                </a:lnTo>
                <a:lnTo>
                  <a:pt x="457199" y="457199"/>
                </a:lnTo>
                <a:lnTo>
                  <a:pt x="450850" y="450850"/>
                </a:lnTo>
                <a:close/>
              </a:path>
              <a:path w="2227580" h="2227579">
                <a:moveTo>
                  <a:pt x="457200" y="457200"/>
                </a:moveTo>
                <a:lnTo>
                  <a:pt x="437801" y="457200"/>
                </a:lnTo>
                <a:lnTo>
                  <a:pt x="444148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227580" h="2227579">
                <a:moveTo>
                  <a:pt x="463550" y="463550"/>
                </a:moveTo>
                <a:lnTo>
                  <a:pt x="444148" y="463550"/>
                </a:lnTo>
                <a:lnTo>
                  <a:pt x="450495" y="469899"/>
                </a:lnTo>
                <a:lnTo>
                  <a:pt x="469899" y="469899"/>
                </a:lnTo>
                <a:lnTo>
                  <a:pt x="463550" y="463550"/>
                </a:lnTo>
                <a:close/>
              </a:path>
              <a:path w="2227580" h="2227579">
                <a:moveTo>
                  <a:pt x="469900" y="469900"/>
                </a:moveTo>
                <a:lnTo>
                  <a:pt x="450495" y="469900"/>
                </a:lnTo>
                <a:lnTo>
                  <a:pt x="456842" y="476249"/>
                </a:lnTo>
                <a:lnTo>
                  <a:pt x="476250" y="476249"/>
                </a:lnTo>
                <a:lnTo>
                  <a:pt x="469900" y="469900"/>
                </a:lnTo>
                <a:close/>
              </a:path>
              <a:path w="2227580" h="2227579">
                <a:moveTo>
                  <a:pt x="476250" y="476250"/>
                </a:moveTo>
                <a:lnTo>
                  <a:pt x="456842" y="476250"/>
                </a:lnTo>
                <a:lnTo>
                  <a:pt x="463190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2227580" h="2227579">
                <a:moveTo>
                  <a:pt x="482600" y="482600"/>
                </a:moveTo>
                <a:lnTo>
                  <a:pt x="463190" y="482600"/>
                </a:lnTo>
                <a:lnTo>
                  <a:pt x="469537" y="488949"/>
                </a:lnTo>
                <a:lnTo>
                  <a:pt x="488950" y="488949"/>
                </a:lnTo>
                <a:lnTo>
                  <a:pt x="482600" y="482600"/>
                </a:lnTo>
                <a:close/>
              </a:path>
              <a:path w="2227580" h="2227579">
                <a:moveTo>
                  <a:pt x="488950" y="488950"/>
                </a:moveTo>
                <a:lnTo>
                  <a:pt x="469537" y="488950"/>
                </a:lnTo>
                <a:lnTo>
                  <a:pt x="475884" y="495299"/>
                </a:lnTo>
                <a:lnTo>
                  <a:pt x="495299" y="495299"/>
                </a:lnTo>
                <a:lnTo>
                  <a:pt x="488950" y="488950"/>
                </a:lnTo>
                <a:close/>
              </a:path>
              <a:path w="2227580" h="2227579">
                <a:moveTo>
                  <a:pt x="495300" y="495300"/>
                </a:moveTo>
                <a:lnTo>
                  <a:pt x="475884" y="495300"/>
                </a:lnTo>
                <a:lnTo>
                  <a:pt x="482231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2227580" h="2227579">
                <a:moveTo>
                  <a:pt x="501650" y="501650"/>
                </a:moveTo>
                <a:lnTo>
                  <a:pt x="482231" y="501650"/>
                </a:lnTo>
                <a:lnTo>
                  <a:pt x="488579" y="507999"/>
                </a:lnTo>
                <a:lnTo>
                  <a:pt x="507999" y="507999"/>
                </a:lnTo>
                <a:lnTo>
                  <a:pt x="501650" y="501650"/>
                </a:lnTo>
                <a:close/>
              </a:path>
              <a:path w="2227580" h="2227579">
                <a:moveTo>
                  <a:pt x="508000" y="508000"/>
                </a:moveTo>
                <a:lnTo>
                  <a:pt x="488579" y="508000"/>
                </a:lnTo>
                <a:lnTo>
                  <a:pt x="494926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2227580" h="2227579">
                <a:moveTo>
                  <a:pt x="514350" y="514350"/>
                </a:moveTo>
                <a:lnTo>
                  <a:pt x="494926" y="514350"/>
                </a:lnTo>
                <a:lnTo>
                  <a:pt x="501273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2227580" h="2227579">
                <a:moveTo>
                  <a:pt x="520700" y="520700"/>
                </a:moveTo>
                <a:lnTo>
                  <a:pt x="501273" y="520700"/>
                </a:lnTo>
                <a:lnTo>
                  <a:pt x="507620" y="527049"/>
                </a:lnTo>
                <a:lnTo>
                  <a:pt x="527050" y="527049"/>
                </a:lnTo>
                <a:lnTo>
                  <a:pt x="520700" y="520700"/>
                </a:lnTo>
                <a:close/>
              </a:path>
              <a:path w="2227580" h="2227579">
                <a:moveTo>
                  <a:pt x="527050" y="527050"/>
                </a:moveTo>
                <a:lnTo>
                  <a:pt x="507620" y="527050"/>
                </a:lnTo>
                <a:lnTo>
                  <a:pt x="513968" y="533399"/>
                </a:lnTo>
                <a:lnTo>
                  <a:pt x="533399" y="533399"/>
                </a:lnTo>
                <a:lnTo>
                  <a:pt x="527050" y="527050"/>
                </a:lnTo>
                <a:close/>
              </a:path>
              <a:path w="2227580" h="2227579">
                <a:moveTo>
                  <a:pt x="533400" y="533400"/>
                </a:moveTo>
                <a:lnTo>
                  <a:pt x="513968" y="533400"/>
                </a:lnTo>
                <a:lnTo>
                  <a:pt x="520315" y="539749"/>
                </a:lnTo>
                <a:lnTo>
                  <a:pt x="539750" y="539749"/>
                </a:lnTo>
                <a:lnTo>
                  <a:pt x="533400" y="533400"/>
                </a:lnTo>
                <a:close/>
              </a:path>
              <a:path w="2227580" h="2227579">
                <a:moveTo>
                  <a:pt x="539750" y="539750"/>
                </a:moveTo>
                <a:lnTo>
                  <a:pt x="520315" y="539750"/>
                </a:lnTo>
                <a:lnTo>
                  <a:pt x="526662" y="546099"/>
                </a:lnTo>
                <a:lnTo>
                  <a:pt x="546099" y="546099"/>
                </a:lnTo>
                <a:lnTo>
                  <a:pt x="539750" y="539750"/>
                </a:lnTo>
                <a:close/>
              </a:path>
              <a:path w="2227580" h="2227579">
                <a:moveTo>
                  <a:pt x="546100" y="546100"/>
                </a:moveTo>
                <a:lnTo>
                  <a:pt x="526662" y="546100"/>
                </a:lnTo>
                <a:lnTo>
                  <a:pt x="533010" y="552449"/>
                </a:lnTo>
                <a:lnTo>
                  <a:pt x="552450" y="552449"/>
                </a:lnTo>
                <a:lnTo>
                  <a:pt x="546100" y="546100"/>
                </a:lnTo>
                <a:close/>
              </a:path>
              <a:path w="2227580" h="2227579">
                <a:moveTo>
                  <a:pt x="552450" y="552450"/>
                </a:moveTo>
                <a:lnTo>
                  <a:pt x="533010" y="552450"/>
                </a:lnTo>
                <a:lnTo>
                  <a:pt x="539357" y="558799"/>
                </a:lnTo>
                <a:lnTo>
                  <a:pt x="558800" y="558799"/>
                </a:lnTo>
                <a:lnTo>
                  <a:pt x="552450" y="552450"/>
                </a:lnTo>
                <a:close/>
              </a:path>
              <a:path w="2227580" h="2227579">
                <a:moveTo>
                  <a:pt x="558800" y="558800"/>
                </a:moveTo>
                <a:lnTo>
                  <a:pt x="539357" y="558800"/>
                </a:lnTo>
                <a:lnTo>
                  <a:pt x="545704" y="565149"/>
                </a:lnTo>
                <a:lnTo>
                  <a:pt x="565149" y="565149"/>
                </a:lnTo>
                <a:lnTo>
                  <a:pt x="558800" y="558800"/>
                </a:lnTo>
                <a:close/>
              </a:path>
              <a:path w="2227580" h="2227579">
                <a:moveTo>
                  <a:pt x="565150" y="565150"/>
                </a:moveTo>
                <a:lnTo>
                  <a:pt x="545704" y="565150"/>
                </a:lnTo>
                <a:lnTo>
                  <a:pt x="552051" y="571499"/>
                </a:lnTo>
                <a:lnTo>
                  <a:pt x="571500" y="571499"/>
                </a:lnTo>
                <a:lnTo>
                  <a:pt x="565150" y="565150"/>
                </a:lnTo>
                <a:close/>
              </a:path>
              <a:path w="2227580" h="2227579">
                <a:moveTo>
                  <a:pt x="571500" y="571500"/>
                </a:moveTo>
                <a:lnTo>
                  <a:pt x="552051" y="571500"/>
                </a:lnTo>
                <a:lnTo>
                  <a:pt x="558399" y="577849"/>
                </a:lnTo>
                <a:lnTo>
                  <a:pt x="577850" y="577849"/>
                </a:lnTo>
                <a:lnTo>
                  <a:pt x="571500" y="571500"/>
                </a:lnTo>
                <a:close/>
              </a:path>
              <a:path w="2227580" h="2227579">
                <a:moveTo>
                  <a:pt x="577850" y="577850"/>
                </a:moveTo>
                <a:lnTo>
                  <a:pt x="558399" y="577850"/>
                </a:lnTo>
                <a:lnTo>
                  <a:pt x="564746" y="584199"/>
                </a:lnTo>
                <a:lnTo>
                  <a:pt x="584199" y="584199"/>
                </a:lnTo>
                <a:lnTo>
                  <a:pt x="577850" y="577850"/>
                </a:lnTo>
                <a:close/>
              </a:path>
              <a:path w="2227580" h="2227579">
                <a:moveTo>
                  <a:pt x="584200" y="584200"/>
                </a:moveTo>
                <a:lnTo>
                  <a:pt x="564746" y="584200"/>
                </a:lnTo>
                <a:lnTo>
                  <a:pt x="571093" y="590549"/>
                </a:lnTo>
                <a:lnTo>
                  <a:pt x="590550" y="590549"/>
                </a:lnTo>
                <a:lnTo>
                  <a:pt x="584200" y="584200"/>
                </a:lnTo>
                <a:close/>
              </a:path>
              <a:path w="2227580" h="2227579">
                <a:moveTo>
                  <a:pt x="590550" y="590550"/>
                </a:moveTo>
                <a:lnTo>
                  <a:pt x="571093" y="590550"/>
                </a:lnTo>
                <a:lnTo>
                  <a:pt x="577440" y="596899"/>
                </a:lnTo>
                <a:lnTo>
                  <a:pt x="596899" y="596899"/>
                </a:lnTo>
                <a:lnTo>
                  <a:pt x="590550" y="590550"/>
                </a:lnTo>
                <a:close/>
              </a:path>
              <a:path w="2227580" h="2227579">
                <a:moveTo>
                  <a:pt x="596900" y="596900"/>
                </a:moveTo>
                <a:lnTo>
                  <a:pt x="577440" y="596900"/>
                </a:lnTo>
                <a:lnTo>
                  <a:pt x="583788" y="603249"/>
                </a:lnTo>
                <a:lnTo>
                  <a:pt x="603249" y="603249"/>
                </a:lnTo>
                <a:lnTo>
                  <a:pt x="596900" y="596900"/>
                </a:lnTo>
                <a:close/>
              </a:path>
              <a:path w="2227580" h="2227579">
                <a:moveTo>
                  <a:pt x="603250" y="603250"/>
                </a:moveTo>
                <a:lnTo>
                  <a:pt x="583788" y="603250"/>
                </a:lnTo>
                <a:lnTo>
                  <a:pt x="614255" y="633729"/>
                </a:lnTo>
                <a:lnTo>
                  <a:pt x="633730" y="633729"/>
                </a:lnTo>
                <a:lnTo>
                  <a:pt x="603250" y="603250"/>
                </a:lnTo>
                <a:close/>
              </a:path>
              <a:path w="2227580" h="2227579">
                <a:moveTo>
                  <a:pt x="633730" y="633730"/>
                </a:moveTo>
                <a:lnTo>
                  <a:pt x="614255" y="633730"/>
                </a:lnTo>
                <a:lnTo>
                  <a:pt x="642182" y="661669"/>
                </a:lnTo>
                <a:lnTo>
                  <a:pt x="661670" y="661669"/>
                </a:lnTo>
                <a:lnTo>
                  <a:pt x="633730" y="633730"/>
                </a:lnTo>
                <a:close/>
              </a:path>
              <a:path w="2227580" h="2227579">
                <a:moveTo>
                  <a:pt x="661670" y="661670"/>
                </a:moveTo>
                <a:lnTo>
                  <a:pt x="642182" y="661670"/>
                </a:lnTo>
                <a:lnTo>
                  <a:pt x="645991" y="665479"/>
                </a:lnTo>
                <a:lnTo>
                  <a:pt x="665480" y="665479"/>
                </a:lnTo>
                <a:lnTo>
                  <a:pt x="661670" y="661670"/>
                </a:lnTo>
                <a:close/>
              </a:path>
              <a:path w="2227580" h="2227579">
                <a:moveTo>
                  <a:pt x="665480" y="665479"/>
                </a:moveTo>
                <a:lnTo>
                  <a:pt x="645991" y="665479"/>
                </a:lnTo>
                <a:lnTo>
                  <a:pt x="665033" y="684529"/>
                </a:lnTo>
                <a:lnTo>
                  <a:pt x="684530" y="684529"/>
                </a:lnTo>
                <a:lnTo>
                  <a:pt x="665480" y="665479"/>
                </a:lnTo>
                <a:close/>
              </a:path>
              <a:path w="2227580" h="2227579">
                <a:moveTo>
                  <a:pt x="684530" y="684529"/>
                </a:moveTo>
                <a:lnTo>
                  <a:pt x="665033" y="684529"/>
                </a:lnTo>
                <a:lnTo>
                  <a:pt x="677727" y="697229"/>
                </a:lnTo>
                <a:lnTo>
                  <a:pt x="697229" y="697229"/>
                </a:lnTo>
                <a:lnTo>
                  <a:pt x="684530" y="684529"/>
                </a:lnTo>
                <a:close/>
              </a:path>
              <a:path w="2227580" h="2227579">
                <a:moveTo>
                  <a:pt x="697230" y="697229"/>
                </a:moveTo>
                <a:lnTo>
                  <a:pt x="677727" y="697229"/>
                </a:lnTo>
                <a:lnTo>
                  <a:pt x="696769" y="716279"/>
                </a:lnTo>
                <a:lnTo>
                  <a:pt x="716279" y="716279"/>
                </a:lnTo>
                <a:lnTo>
                  <a:pt x="697230" y="697229"/>
                </a:lnTo>
                <a:close/>
              </a:path>
              <a:path w="2227580" h="2227579">
                <a:moveTo>
                  <a:pt x="716280" y="716280"/>
                </a:moveTo>
                <a:lnTo>
                  <a:pt x="696769" y="716280"/>
                </a:lnTo>
                <a:lnTo>
                  <a:pt x="709464" y="728979"/>
                </a:lnTo>
                <a:lnTo>
                  <a:pt x="728980" y="728979"/>
                </a:lnTo>
                <a:lnTo>
                  <a:pt x="716280" y="716280"/>
                </a:lnTo>
                <a:close/>
              </a:path>
              <a:path w="2227580" h="2227579">
                <a:moveTo>
                  <a:pt x="728980" y="728980"/>
                </a:moveTo>
                <a:lnTo>
                  <a:pt x="709464" y="728980"/>
                </a:lnTo>
                <a:lnTo>
                  <a:pt x="734853" y="754379"/>
                </a:lnTo>
                <a:lnTo>
                  <a:pt x="754379" y="754379"/>
                </a:lnTo>
                <a:lnTo>
                  <a:pt x="728980" y="728980"/>
                </a:lnTo>
                <a:close/>
              </a:path>
              <a:path w="2227580" h="2227579">
                <a:moveTo>
                  <a:pt x="754380" y="754379"/>
                </a:moveTo>
                <a:lnTo>
                  <a:pt x="734853" y="754379"/>
                </a:lnTo>
                <a:lnTo>
                  <a:pt x="737391" y="756919"/>
                </a:lnTo>
                <a:lnTo>
                  <a:pt x="756919" y="756919"/>
                </a:lnTo>
                <a:lnTo>
                  <a:pt x="754380" y="754379"/>
                </a:lnTo>
                <a:close/>
              </a:path>
              <a:path w="2227580" h="2227579">
                <a:moveTo>
                  <a:pt x="756920" y="756920"/>
                </a:moveTo>
                <a:lnTo>
                  <a:pt x="737391" y="756920"/>
                </a:lnTo>
                <a:lnTo>
                  <a:pt x="743739" y="763269"/>
                </a:lnTo>
                <a:lnTo>
                  <a:pt x="763270" y="763269"/>
                </a:lnTo>
                <a:lnTo>
                  <a:pt x="756920" y="756920"/>
                </a:lnTo>
                <a:close/>
              </a:path>
              <a:path w="2227580" h="2227579">
                <a:moveTo>
                  <a:pt x="763270" y="763270"/>
                </a:moveTo>
                <a:lnTo>
                  <a:pt x="743739" y="763270"/>
                </a:lnTo>
                <a:lnTo>
                  <a:pt x="756433" y="775969"/>
                </a:lnTo>
                <a:lnTo>
                  <a:pt x="775969" y="775969"/>
                </a:lnTo>
                <a:lnTo>
                  <a:pt x="763270" y="763270"/>
                </a:lnTo>
                <a:close/>
              </a:path>
              <a:path w="2227580" h="2227579">
                <a:moveTo>
                  <a:pt x="775970" y="775969"/>
                </a:moveTo>
                <a:lnTo>
                  <a:pt x="756433" y="775969"/>
                </a:lnTo>
                <a:lnTo>
                  <a:pt x="760242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227580" h="2227579">
                <a:moveTo>
                  <a:pt x="779780" y="779779"/>
                </a:moveTo>
                <a:lnTo>
                  <a:pt x="760242" y="779779"/>
                </a:lnTo>
                <a:lnTo>
                  <a:pt x="766589" y="786129"/>
                </a:lnTo>
                <a:lnTo>
                  <a:pt x="786130" y="786129"/>
                </a:lnTo>
                <a:lnTo>
                  <a:pt x="779780" y="779779"/>
                </a:lnTo>
                <a:close/>
              </a:path>
              <a:path w="2227580" h="2227579">
                <a:moveTo>
                  <a:pt x="786130" y="786129"/>
                </a:moveTo>
                <a:lnTo>
                  <a:pt x="766589" y="786129"/>
                </a:lnTo>
                <a:lnTo>
                  <a:pt x="769128" y="788669"/>
                </a:lnTo>
                <a:lnTo>
                  <a:pt x="788669" y="788669"/>
                </a:lnTo>
                <a:lnTo>
                  <a:pt x="786130" y="786129"/>
                </a:lnTo>
                <a:close/>
              </a:path>
              <a:path w="2227580" h="2227579">
                <a:moveTo>
                  <a:pt x="788670" y="788669"/>
                </a:moveTo>
                <a:lnTo>
                  <a:pt x="769128" y="788669"/>
                </a:lnTo>
                <a:lnTo>
                  <a:pt x="775475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227580" h="2227579">
                <a:moveTo>
                  <a:pt x="795020" y="795020"/>
                </a:moveTo>
                <a:lnTo>
                  <a:pt x="775475" y="795020"/>
                </a:lnTo>
                <a:lnTo>
                  <a:pt x="781822" y="801369"/>
                </a:lnTo>
                <a:lnTo>
                  <a:pt x="801369" y="801369"/>
                </a:lnTo>
                <a:lnTo>
                  <a:pt x="795020" y="795020"/>
                </a:lnTo>
                <a:close/>
              </a:path>
              <a:path w="2227580" h="2227579">
                <a:moveTo>
                  <a:pt x="801370" y="801370"/>
                </a:moveTo>
                <a:lnTo>
                  <a:pt x="781822" y="801370"/>
                </a:lnTo>
                <a:lnTo>
                  <a:pt x="788170" y="807719"/>
                </a:lnTo>
                <a:lnTo>
                  <a:pt x="807720" y="807719"/>
                </a:lnTo>
                <a:lnTo>
                  <a:pt x="801370" y="801370"/>
                </a:lnTo>
                <a:close/>
              </a:path>
              <a:path w="2227580" h="2227579">
                <a:moveTo>
                  <a:pt x="807720" y="807719"/>
                </a:moveTo>
                <a:lnTo>
                  <a:pt x="788170" y="807719"/>
                </a:lnTo>
                <a:lnTo>
                  <a:pt x="791978" y="811529"/>
                </a:lnTo>
                <a:lnTo>
                  <a:pt x="811529" y="811529"/>
                </a:lnTo>
                <a:lnTo>
                  <a:pt x="807720" y="807719"/>
                </a:lnTo>
                <a:close/>
              </a:path>
              <a:path w="2227580" h="2227579">
                <a:moveTo>
                  <a:pt x="811530" y="811529"/>
                </a:moveTo>
                <a:lnTo>
                  <a:pt x="791978" y="811529"/>
                </a:lnTo>
                <a:lnTo>
                  <a:pt x="798325" y="817879"/>
                </a:lnTo>
                <a:lnTo>
                  <a:pt x="817879" y="817879"/>
                </a:lnTo>
                <a:lnTo>
                  <a:pt x="811530" y="811529"/>
                </a:lnTo>
                <a:close/>
              </a:path>
              <a:path w="2227580" h="2227579">
                <a:moveTo>
                  <a:pt x="817880" y="817880"/>
                </a:moveTo>
                <a:lnTo>
                  <a:pt x="798325" y="817880"/>
                </a:lnTo>
                <a:lnTo>
                  <a:pt x="800864" y="820419"/>
                </a:lnTo>
                <a:lnTo>
                  <a:pt x="820420" y="820419"/>
                </a:lnTo>
                <a:lnTo>
                  <a:pt x="817880" y="817880"/>
                </a:lnTo>
                <a:close/>
              </a:path>
              <a:path w="2227580" h="2227579">
                <a:moveTo>
                  <a:pt x="820420" y="820420"/>
                </a:moveTo>
                <a:lnTo>
                  <a:pt x="800864" y="820420"/>
                </a:lnTo>
                <a:lnTo>
                  <a:pt x="807211" y="826769"/>
                </a:lnTo>
                <a:lnTo>
                  <a:pt x="826769" y="826769"/>
                </a:lnTo>
                <a:lnTo>
                  <a:pt x="820420" y="820420"/>
                </a:lnTo>
                <a:close/>
              </a:path>
              <a:path w="2227580" h="2227579">
                <a:moveTo>
                  <a:pt x="826770" y="826769"/>
                </a:moveTo>
                <a:lnTo>
                  <a:pt x="807211" y="826769"/>
                </a:lnTo>
                <a:lnTo>
                  <a:pt x="813559" y="833119"/>
                </a:lnTo>
                <a:lnTo>
                  <a:pt x="833120" y="833119"/>
                </a:lnTo>
                <a:lnTo>
                  <a:pt x="826770" y="826769"/>
                </a:lnTo>
                <a:close/>
              </a:path>
              <a:path w="2227580" h="2227579">
                <a:moveTo>
                  <a:pt x="833120" y="833119"/>
                </a:moveTo>
                <a:lnTo>
                  <a:pt x="813559" y="833119"/>
                </a:lnTo>
                <a:lnTo>
                  <a:pt x="830062" y="849629"/>
                </a:lnTo>
                <a:lnTo>
                  <a:pt x="849629" y="849629"/>
                </a:lnTo>
                <a:lnTo>
                  <a:pt x="833120" y="833119"/>
                </a:lnTo>
                <a:close/>
              </a:path>
              <a:path w="2227580" h="2227579">
                <a:moveTo>
                  <a:pt x="849630" y="849629"/>
                </a:moveTo>
                <a:lnTo>
                  <a:pt x="830062" y="849629"/>
                </a:lnTo>
                <a:lnTo>
                  <a:pt x="832600" y="852169"/>
                </a:lnTo>
                <a:lnTo>
                  <a:pt x="852169" y="852169"/>
                </a:lnTo>
                <a:lnTo>
                  <a:pt x="849630" y="849629"/>
                </a:lnTo>
                <a:close/>
              </a:path>
              <a:path w="2227580" h="2227579">
                <a:moveTo>
                  <a:pt x="852170" y="852169"/>
                </a:moveTo>
                <a:lnTo>
                  <a:pt x="832600" y="852169"/>
                </a:lnTo>
                <a:lnTo>
                  <a:pt x="838948" y="858519"/>
                </a:lnTo>
                <a:lnTo>
                  <a:pt x="858519" y="858519"/>
                </a:lnTo>
                <a:lnTo>
                  <a:pt x="852170" y="852169"/>
                </a:lnTo>
                <a:close/>
              </a:path>
              <a:path w="2227580" h="2227579">
                <a:moveTo>
                  <a:pt x="858520" y="858519"/>
                </a:moveTo>
                <a:lnTo>
                  <a:pt x="838948" y="858519"/>
                </a:lnTo>
                <a:lnTo>
                  <a:pt x="845295" y="864869"/>
                </a:lnTo>
                <a:lnTo>
                  <a:pt x="864869" y="864869"/>
                </a:lnTo>
                <a:lnTo>
                  <a:pt x="858520" y="858519"/>
                </a:lnTo>
                <a:close/>
              </a:path>
              <a:path w="2227580" h="2227579">
                <a:moveTo>
                  <a:pt x="864870" y="864869"/>
                </a:moveTo>
                <a:lnTo>
                  <a:pt x="845295" y="864869"/>
                </a:lnTo>
                <a:lnTo>
                  <a:pt x="849103" y="868679"/>
                </a:lnTo>
                <a:lnTo>
                  <a:pt x="868680" y="868679"/>
                </a:lnTo>
                <a:lnTo>
                  <a:pt x="864870" y="864869"/>
                </a:lnTo>
                <a:close/>
              </a:path>
              <a:path w="2227580" h="2227579">
                <a:moveTo>
                  <a:pt x="868680" y="868679"/>
                </a:moveTo>
                <a:lnTo>
                  <a:pt x="849103" y="868679"/>
                </a:lnTo>
                <a:lnTo>
                  <a:pt x="861798" y="881379"/>
                </a:lnTo>
                <a:lnTo>
                  <a:pt x="881380" y="881379"/>
                </a:lnTo>
                <a:lnTo>
                  <a:pt x="868680" y="868679"/>
                </a:lnTo>
                <a:close/>
              </a:path>
              <a:path w="2227580" h="2227579">
                <a:moveTo>
                  <a:pt x="881380" y="881380"/>
                </a:moveTo>
                <a:lnTo>
                  <a:pt x="861798" y="881380"/>
                </a:lnTo>
                <a:lnTo>
                  <a:pt x="864337" y="883919"/>
                </a:lnTo>
                <a:lnTo>
                  <a:pt x="883919" y="883919"/>
                </a:lnTo>
                <a:lnTo>
                  <a:pt x="881380" y="881380"/>
                </a:lnTo>
                <a:close/>
              </a:path>
              <a:path w="2227580" h="2227579">
                <a:moveTo>
                  <a:pt x="883920" y="883920"/>
                </a:moveTo>
                <a:lnTo>
                  <a:pt x="864337" y="883920"/>
                </a:lnTo>
                <a:lnTo>
                  <a:pt x="870684" y="890269"/>
                </a:lnTo>
                <a:lnTo>
                  <a:pt x="890270" y="890269"/>
                </a:lnTo>
                <a:lnTo>
                  <a:pt x="883920" y="883920"/>
                </a:lnTo>
                <a:close/>
              </a:path>
              <a:path w="2227580" h="2227579">
                <a:moveTo>
                  <a:pt x="890270" y="890270"/>
                </a:moveTo>
                <a:lnTo>
                  <a:pt x="870684" y="890270"/>
                </a:lnTo>
                <a:lnTo>
                  <a:pt x="893534" y="913129"/>
                </a:lnTo>
                <a:lnTo>
                  <a:pt x="913129" y="913129"/>
                </a:lnTo>
                <a:lnTo>
                  <a:pt x="890270" y="890270"/>
                </a:lnTo>
                <a:close/>
              </a:path>
              <a:path w="2227580" h="2227579">
                <a:moveTo>
                  <a:pt x="913130" y="913129"/>
                </a:moveTo>
                <a:lnTo>
                  <a:pt x="893534" y="913129"/>
                </a:lnTo>
                <a:lnTo>
                  <a:pt x="915115" y="934719"/>
                </a:lnTo>
                <a:lnTo>
                  <a:pt x="934719" y="934719"/>
                </a:lnTo>
                <a:lnTo>
                  <a:pt x="913130" y="913129"/>
                </a:lnTo>
                <a:close/>
              </a:path>
              <a:path w="2227580" h="2227579">
                <a:moveTo>
                  <a:pt x="934720" y="934719"/>
                </a:moveTo>
                <a:lnTo>
                  <a:pt x="915115" y="934719"/>
                </a:lnTo>
                <a:lnTo>
                  <a:pt x="918923" y="938529"/>
                </a:lnTo>
                <a:lnTo>
                  <a:pt x="938529" y="938529"/>
                </a:lnTo>
                <a:lnTo>
                  <a:pt x="934720" y="934719"/>
                </a:lnTo>
                <a:close/>
              </a:path>
              <a:path w="2227580" h="2227579">
                <a:moveTo>
                  <a:pt x="938530" y="938529"/>
                </a:moveTo>
                <a:lnTo>
                  <a:pt x="918923" y="938529"/>
                </a:lnTo>
                <a:lnTo>
                  <a:pt x="950660" y="970279"/>
                </a:lnTo>
                <a:lnTo>
                  <a:pt x="970280" y="970279"/>
                </a:lnTo>
                <a:lnTo>
                  <a:pt x="938530" y="938529"/>
                </a:lnTo>
                <a:close/>
              </a:path>
              <a:path w="2227580" h="2227579">
                <a:moveTo>
                  <a:pt x="970280" y="970279"/>
                </a:moveTo>
                <a:lnTo>
                  <a:pt x="950660" y="970279"/>
                </a:lnTo>
                <a:lnTo>
                  <a:pt x="995090" y="1014729"/>
                </a:lnTo>
                <a:lnTo>
                  <a:pt x="1014729" y="1014729"/>
                </a:lnTo>
                <a:lnTo>
                  <a:pt x="970280" y="970279"/>
                </a:lnTo>
                <a:close/>
              </a:path>
              <a:path w="2227580" h="2227579">
                <a:moveTo>
                  <a:pt x="1014730" y="1014729"/>
                </a:moveTo>
                <a:lnTo>
                  <a:pt x="995090" y="1014729"/>
                </a:lnTo>
                <a:lnTo>
                  <a:pt x="1048407" y="1068069"/>
                </a:lnTo>
                <a:lnTo>
                  <a:pt x="1068070" y="1068069"/>
                </a:lnTo>
                <a:lnTo>
                  <a:pt x="1014730" y="1014729"/>
                </a:lnTo>
                <a:close/>
              </a:path>
              <a:path w="2227580" h="2227579">
                <a:moveTo>
                  <a:pt x="1068070" y="1068070"/>
                </a:moveTo>
                <a:lnTo>
                  <a:pt x="1048407" y="1068070"/>
                </a:lnTo>
                <a:lnTo>
                  <a:pt x="1058563" y="1078229"/>
                </a:lnTo>
                <a:lnTo>
                  <a:pt x="1078230" y="1078229"/>
                </a:lnTo>
                <a:lnTo>
                  <a:pt x="1068070" y="1068070"/>
                </a:lnTo>
                <a:close/>
              </a:path>
              <a:path w="2227580" h="2227579">
                <a:moveTo>
                  <a:pt x="1078230" y="1078229"/>
                </a:moveTo>
                <a:lnTo>
                  <a:pt x="1058563" y="1078229"/>
                </a:lnTo>
                <a:lnTo>
                  <a:pt x="1102994" y="1122679"/>
                </a:lnTo>
                <a:lnTo>
                  <a:pt x="1122680" y="1122679"/>
                </a:lnTo>
                <a:lnTo>
                  <a:pt x="1078230" y="1078229"/>
                </a:lnTo>
                <a:close/>
              </a:path>
              <a:path w="2227580" h="2227579">
                <a:moveTo>
                  <a:pt x="1122680" y="1122680"/>
                </a:moveTo>
                <a:lnTo>
                  <a:pt x="1102994" y="1122680"/>
                </a:lnTo>
                <a:lnTo>
                  <a:pt x="1122036" y="1141729"/>
                </a:lnTo>
                <a:lnTo>
                  <a:pt x="1141730" y="1141729"/>
                </a:lnTo>
                <a:lnTo>
                  <a:pt x="1122680" y="1122680"/>
                </a:lnTo>
                <a:close/>
              </a:path>
              <a:path w="2227580" h="2227579">
                <a:moveTo>
                  <a:pt x="1141730" y="1141730"/>
                </a:moveTo>
                <a:lnTo>
                  <a:pt x="1122036" y="1141730"/>
                </a:lnTo>
                <a:lnTo>
                  <a:pt x="1153772" y="1173479"/>
                </a:lnTo>
                <a:lnTo>
                  <a:pt x="1173480" y="1173479"/>
                </a:lnTo>
                <a:lnTo>
                  <a:pt x="1141730" y="1141730"/>
                </a:lnTo>
                <a:close/>
              </a:path>
              <a:path w="2227580" h="2227579">
                <a:moveTo>
                  <a:pt x="1173480" y="1173480"/>
                </a:moveTo>
                <a:lnTo>
                  <a:pt x="1153772" y="1173480"/>
                </a:lnTo>
                <a:lnTo>
                  <a:pt x="1185508" y="1205229"/>
                </a:lnTo>
                <a:lnTo>
                  <a:pt x="1205230" y="1205229"/>
                </a:lnTo>
                <a:lnTo>
                  <a:pt x="1173480" y="1173480"/>
                </a:lnTo>
                <a:close/>
              </a:path>
              <a:path w="2227580" h="2227579">
                <a:moveTo>
                  <a:pt x="1205230" y="1205229"/>
                </a:moveTo>
                <a:lnTo>
                  <a:pt x="1185508" y="1205229"/>
                </a:lnTo>
                <a:lnTo>
                  <a:pt x="1198203" y="1217929"/>
                </a:lnTo>
                <a:lnTo>
                  <a:pt x="1217930" y="1217929"/>
                </a:lnTo>
                <a:lnTo>
                  <a:pt x="1205230" y="1205229"/>
                </a:lnTo>
                <a:close/>
              </a:path>
              <a:path w="2227580" h="2227579">
                <a:moveTo>
                  <a:pt x="1217930" y="1217930"/>
                </a:moveTo>
                <a:lnTo>
                  <a:pt x="1198203" y="1217930"/>
                </a:lnTo>
                <a:lnTo>
                  <a:pt x="1229939" y="1249679"/>
                </a:lnTo>
                <a:lnTo>
                  <a:pt x="1249679" y="1249679"/>
                </a:lnTo>
                <a:lnTo>
                  <a:pt x="1217930" y="1217930"/>
                </a:lnTo>
                <a:close/>
              </a:path>
              <a:path w="2227580" h="2227579">
                <a:moveTo>
                  <a:pt x="1249680" y="1249680"/>
                </a:moveTo>
                <a:lnTo>
                  <a:pt x="1229939" y="1249680"/>
                </a:lnTo>
                <a:lnTo>
                  <a:pt x="1353076" y="1372869"/>
                </a:lnTo>
                <a:lnTo>
                  <a:pt x="1372870" y="1372869"/>
                </a:lnTo>
                <a:lnTo>
                  <a:pt x="1249680" y="1249680"/>
                </a:lnTo>
                <a:close/>
              </a:path>
              <a:path w="2227580" h="2227579">
                <a:moveTo>
                  <a:pt x="1372870" y="1372870"/>
                </a:moveTo>
                <a:lnTo>
                  <a:pt x="1353076" y="1372870"/>
                </a:lnTo>
                <a:lnTo>
                  <a:pt x="1359423" y="1379219"/>
                </a:lnTo>
                <a:lnTo>
                  <a:pt x="1379220" y="1379219"/>
                </a:lnTo>
                <a:lnTo>
                  <a:pt x="1372870" y="1372870"/>
                </a:lnTo>
                <a:close/>
              </a:path>
              <a:path w="2227580" h="2227579">
                <a:moveTo>
                  <a:pt x="1379220" y="1379220"/>
                </a:moveTo>
                <a:lnTo>
                  <a:pt x="1359423" y="1379220"/>
                </a:lnTo>
                <a:lnTo>
                  <a:pt x="1365771" y="1385569"/>
                </a:lnTo>
                <a:lnTo>
                  <a:pt x="1385569" y="1385569"/>
                </a:lnTo>
                <a:lnTo>
                  <a:pt x="1379220" y="1379220"/>
                </a:lnTo>
                <a:close/>
              </a:path>
              <a:path w="2227580" h="2227579">
                <a:moveTo>
                  <a:pt x="1385570" y="1385570"/>
                </a:moveTo>
                <a:lnTo>
                  <a:pt x="1365771" y="1385570"/>
                </a:lnTo>
                <a:lnTo>
                  <a:pt x="1372118" y="1391919"/>
                </a:lnTo>
                <a:lnTo>
                  <a:pt x="1391920" y="1391919"/>
                </a:lnTo>
                <a:lnTo>
                  <a:pt x="1385570" y="1385570"/>
                </a:lnTo>
                <a:close/>
              </a:path>
              <a:path w="2227580" h="2227579">
                <a:moveTo>
                  <a:pt x="1391920" y="1391919"/>
                </a:moveTo>
                <a:lnTo>
                  <a:pt x="1372118" y="1391919"/>
                </a:lnTo>
                <a:lnTo>
                  <a:pt x="1378465" y="1398269"/>
                </a:lnTo>
                <a:lnTo>
                  <a:pt x="1398270" y="1398269"/>
                </a:lnTo>
                <a:lnTo>
                  <a:pt x="1391920" y="1391919"/>
                </a:lnTo>
                <a:close/>
              </a:path>
              <a:path w="2227580" h="2227579">
                <a:moveTo>
                  <a:pt x="1398270" y="1398270"/>
                </a:moveTo>
                <a:lnTo>
                  <a:pt x="1378465" y="1398270"/>
                </a:lnTo>
                <a:lnTo>
                  <a:pt x="1397507" y="1417319"/>
                </a:lnTo>
                <a:lnTo>
                  <a:pt x="1417319" y="1417319"/>
                </a:lnTo>
                <a:lnTo>
                  <a:pt x="1398270" y="1398270"/>
                </a:lnTo>
                <a:close/>
              </a:path>
              <a:path w="2227580" h="2227579">
                <a:moveTo>
                  <a:pt x="2028190" y="2028189"/>
                </a:moveTo>
                <a:lnTo>
                  <a:pt x="2008114" y="2028189"/>
                </a:lnTo>
                <a:lnTo>
                  <a:pt x="2107131" y="2127249"/>
                </a:lnTo>
                <a:lnTo>
                  <a:pt x="2127250" y="2127249"/>
                </a:lnTo>
                <a:lnTo>
                  <a:pt x="2028190" y="2028189"/>
                </a:lnTo>
                <a:close/>
              </a:path>
              <a:path w="2227580" h="2227579">
                <a:moveTo>
                  <a:pt x="2025649" y="2025649"/>
                </a:moveTo>
                <a:lnTo>
                  <a:pt x="2005575" y="2025649"/>
                </a:lnTo>
                <a:lnTo>
                  <a:pt x="2006845" y="2026919"/>
                </a:lnTo>
                <a:lnTo>
                  <a:pt x="2026920" y="2026919"/>
                </a:lnTo>
                <a:lnTo>
                  <a:pt x="2025649" y="2025649"/>
                </a:lnTo>
                <a:close/>
              </a:path>
              <a:path w="2227580" h="2227579">
                <a:moveTo>
                  <a:pt x="2021839" y="2021839"/>
                </a:moveTo>
                <a:lnTo>
                  <a:pt x="2001767" y="2021839"/>
                </a:lnTo>
                <a:lnTo>
                  <a:pt x="2004306" y="2024379"/>
                </a:lnTo>
                <a:lnTo>
                  <a:pt x="2024380" y="2024379"/>
                </a:lnTo>
                <a:lnTo>
                  <a:pt x="2021839" y="2021839"/>
                </a:lnTo>
                <a:close/>
              </a:path>
              <a:path w="2227580" h="2227579">
                <a:moveTo>
                  <a:pt x="2019300" y="2019299"/>
                </a:moveTo>
                <a:lnTo>
                  <a:pt x="1999228" y="2019299"/>
                </a:lnTo>
                <a:lnTo>
                  <a:pt x="2000497" y="2020569"/>
                </a:lnTo>
                <a:lnTo>
                  <a:pt x="2020570" y="2020569"/>
                </a:lnTo>
                <a:lnTo>
                  <a:pt x="2019300" y="2019299"/>
                </a:lnTo>
                <a:close/>
              </a:path>
              <a:path w="2227580" h="2227579">
                <a:moveTo>
                  <a:pt x="2015489" y="2015489"/>
                </a:moveTo>
                <a:lnTo>
                  <a:pt x="1995419" y="2015489"/>
                </a:lnTo>
                <a:lnTo>
                  <a:pt x="1997958" y="2018029"/>
                </a:lnTo>
                <a:lnTo>
                  <a:pt x="2018029" y="2018029"/>
                </a:lnTo>
                <a:lnTo>
                  <a:pt x="2015489" y="2015489"/>
                </a:lnTo>
                <a:close/>
              </a:path>
              <a:path w="2227580" h="2227579">
                <a:moveTo>
                  <a:pt x="2012950" y="2012949"/>
                </a:moveTo>
                <a:lnTo>
                  <a:pt x="1992881" y="2012949"/>
                </a:lnTo>
                <a:lnTo>
                  <a:pt x="1994150" y="2014219"/>
                </a:lnTo>
                <a:lnTo>
                  <a:pt x="2014220" y="2014219"/>
                </a:lnTo>
                <a:lnTo>
                  <a:pt x="2012950" y="2012949"/>
                </a:lnTo>
                <a:close/>
              </a:path>
              <a:path w="2227580" h="2227579">
                <a:moveTo>
                  <a:pt x="2009139" y="2009139"/>
                </a:moveTo>
                <a:lnTo>
                  <a:pt x="1989072" y="2009139"/>
                </a:lnTo>
                <a:lnTo>
                  <a:pt x="1991611" y="2011679"/>
                </a:lnTo>
                <a:lnTo>
                  <a:pt x="2011679" y="2011679"/>
                </a:lnTo>
                <a:lnTo>
                  <a:pt x="2009139" y="2009139"/>
                </a:lnTo>
                <a:close/>
              </a:path>
              <a:path w="2227580" h="2227579">
                <a:moveTo>
                  <a:pt x="2006600" y="2006599"/>
                </a:moveTo>
                <a:lnTo>
                  <a:pt x="1986533" y="2006599"/>
                </a:lnTo>
                <a:lnTo>
                  <a:pt x="1987803" y="2007869"/>
                </a:lnTo>
                <a:lnTo>
                  <a:pt x="2007870" y="2007869"/>
                </a:lnTo>
                <a:lnTo>
                  <a:pt x="2006600" y="2006599"/>
                </a:lnTo>
                <a:close/>
              </a:path>
              <a:path w="2227580" h="2227579">
                <a:moveTo>
                  <a:pt x="2002790" y="2002789"/>
                </a:moveTo>
                <a:lnTo>
                  <a:pt x="1982725" y="2002789"/>
                </a:lnTo>
                <a:lnTo>
                  <a:pt x="1985264" y="2005329"/>
                </a:lnTo>
                <a:lnTo>
                  <a:pt x="2005330" y="2005329"/>
                </a:lnTo>
                <a:lnTo>
                  <a:pt x="2002790" y="2002789"/>
                </a:lnTo>
                <a:close/>
              </a:path>
              <a:path w="2227580" h="2227579">
                <a:moveTo>
                  <a:pt x="2000249" y="2000249"/>
                </a:moveTo>
                <a:lnTo>
                  <a:pt x="1980186" y="2000249"/>
                </a:lnTo>
                <a:lnTo>
                  <a:pt x="1981455" y="2001519"/>
                </a:lnTo>
                <a:lnTo>
                  <a:pt x="2001520" y="2001519"/>
                </a:lnTo>
                <a:lnTo>
                  <a:pt x="2000249" y="2000249"/>
                </a:lnTo>
                <a:close/>
              </a:path>
              <a:path w="2227580" h="2227579">
                <a:moveTo>
                  <a:pt x="1996439" y="1996439"/>
                </a:moveTo>
                <a:lnTo>
                  <a:pt x="1976378" y="1996439"/>
                </a:lnTo>
                <a:lnTo>
                  <a:pt x="1978917" y="1998979"/>
                </a:lnTo>
                <a:lnTo>
                  <a:pt x="1998979" y="1998979"/>
                </a:lnTo>
                <a:lnTo>
                  <a:pt x="1996439" y="1996439"/>
                </a:lnTo>
                <a:close/>
              </a:path>
              <a:path w="2227580" h="2227579">
                <a:moveTo>
                  <a:pt x="1993900" y="1993899"/>
                </a:moveTo>
                <a:lnTo>
                  <a:pt x="1973839" y="1993899"/>
                </a:lnTo>
                <a:lnTo>
                  <a:pt x="1975108" y="1995169"/>
                </a:lnTo>
                <a:lnTo>
                  <a:pt x="1995170" y="1995169"/>
                </a:lnTo>
                <a:lnTo>
                  <a:pt x="1993900" y="1993899"/>
                </a:lnTo>
                <a:close/>
              </a:path>
              <a:path w="2227580" h="2227579">
                <a:moveTo>
                  <a:pt x="1990089" y="1990089"/>
                </a:moveTo>
                <a:lnTo>
                  <a:pt x="1970030" y="1990089"/>
                </a:lnTo>
                <a:lnTo>
                  <a:pt x="1972569" y="1992629"/>
                </a:lnTo>
                <a:lnTo>
                  <a:pt x="1992630" y="1992629"/>
                </a:lnTo>
                <a:lnTo>
                  <a:pt x="1990089" y="1990089"/>
                </a:lnTo>
                <a:close/>
              </a:path>
              <a:path w="2227580" h="2227579">
                <a:moveTo>
                  <a:pt x="1987550" y="1987549"/>
                </a:moveTo>
                <a:lnTo>
                  <a:pt x="1967491" y="1987549"/>
                </a:lnTo>
                <a:lnTo>
                  <a:pt x="1968761" y="1988820"/>
                </a:lnTo>
                <a:lnTo>
                  <a:pt x="1988820" y="1988820"/>
                </a:lnTo>
                <a:lnTo>
                  <a:pt x="1987550" y="1987549"/>
                </a:lnTo>
                <a:close/>
              </a:path>
              <a:path w="2227580" h="2227579">
                <a:moveTo>
                  <a:pt x="1983739" y="1983739"/>
                </a:moveTo>
                <a:lnTo>
                  <a:pt x="1963683" y="1983739"/>
                </a:lnTo>
                <a:lnTo>
                  <a:pt x="1966222" y="1986279"/>
                </a:lnTo>
                <a:lnTo>
                  <a:pt x="1986280" y="1986279"/>
                </a:lnTo>
                <a:lnTo>
                  <a:pt x="1983739" y="1983739"/>
                </a:lnTo>
                <a:close/>
              </a:path>
              <a:path w="2227580" h="2227579">
                <a:moveTo>
                  <a:pt x="1981199" y="1981199"/>
                </a:moveTo>
                <a:lnTo>
                  <a:pt x="1961144" y="1981199"/>
                </a:lnTo>
                <a:lnTo>
                  <a:pt x="1962414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227580" h="2227579">
                <a:moveTo>
                  <a:pt x="1977389" y="1977389"/>
                </a:moveTo>
                <a:lnTo>
                  <a:pt x="1957336" y="1977389"/>
                </a:lnTo>
                <a:lnTo>
                  <a:pt x="1959875" y="1979929"/>
                </a:lnTo>
                <a:lnTo>
                  <a:pt x="1979929" y="1979929"/>
                </a:lnTo>
                <a:lnTo>
                  <a:pt x="1977389" y="1977389"/>
                </a:lnTo>
                <a:close/>
              </a:path>
              <a:path w="2227580" h="2227579">
                <a:moveTo>
                  <a:pt x="1974849" y="1974849"/>
                </a:moveTo>
                <a:lnTo>
                  <a:pt x="1954797" y="1974849"/>
                </a:lnTo>
                <a:lnTo>
                  <a:pt x="1956066" y="1976119"/>
                </a:lnTo>
                <a:lnTo>
                  <a:pt x="1976120" y="1976119"/>
                </a:lnTo>
                <a:lnTo>
                  <a:pt x="1974849" y="1974849"/>
                </a:lnTo>
                <a:close/>
              </a:path>
              <a:path w="2227580" h="2227579">
                <a:moveTo>
                  <a:pt x="1971039" y="1971039"/>
                </a:moveTo>
                <a:lnTo>
                  <a:pt x="1950989" y="1971039"/>
                </a:lnTo>
                <a:lnTo>
                  <a:pt x="1953528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227580" h="2227579">
                <a:moveTo>
                  <a:pt x="1968500" y="1968499"/>
                </a:moveTo>
                <a:lnTo>
                  <a:pt x="1948450" y="1968499"/>
                </a:lnTo>
                <a:lnTo>
                  <a:pt x="1949719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227580" h="2227579">
                <a:moveTo>
                  <a:pt x="1964689" y="1964689"/>
                </a:moveTo>
                <a:lnTo>
                  <a:pt x="1944641" y="1964689"/>
                </a:lnTo>
                <a:lnTo>
                  <a:pt x="1947180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227580" h="2227579">
                <a:moveTo>
                  <a:pt x="1962149" y="1962149"/>
                </a:moveTo>
                <a:lnTo>
                  <a:pt x="1942102" y="1962149"/>
                </a:lnTo>
                <a:lnTo>
                  <a:pt x="1943372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227580" h="2227579">
                <a:moveTo>
                  <a:pt x="1958339" y="1958339"/>
                </a:moveTo>
                <a:lnTo>
                  <a:pt x="1938294" y="1958339"/>
                </a:lnTo>
                <a:lnTo>
                  <a:pt x="1940833" y="1960879"/>
                </a:lnTo>
                <a:lnTo>
                  <a:pt x="1960879" y="1960879"/>
                </a:lnTo>
                <a:lnTo>
                  <a:pt x="1958339" y="1958339"/>
                </a:lnTo>
                <a:close/>
              </a:path>
              <a:path w="2227580" h="2227579">
                <a:moveTo>
                  <a:pt x="1955799" y="1955799"/>
                </a:moveTo>
                <a:lnTo>
                  <a:pt x="1935755" y="1955799"/>
                </a:lnTo>
                <a:lnTo>
                  <a:pt x="1937025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227580" h="2227579">
                <a:moveTo>
                  <a:pt x="1951990" y="1951989"/>
                </a:moveTo>
                <a:lnTo>
                  <a:pt x="1931947" y="1951989"/>
                </a:lnTo>
                <a:lnTo>
                  <a:pt x="1934486" y="1954529"/>
                </a:lnTo>
                <a:lnTo>
                  <a:pt x="1954529" y="1954529"/>
                </a:lnTo>
                <a:lnTo>
                  <a:pt x="1951990" y="1951989"/>
                </a:lnTo>
                <a:close/>
              </a:path>
              <a:path w="2227580" h="2227579">
                <a:moveTo>
                  <a:pt x="1949449" y="1949449"/>
                </a:moveTo>
                <a:lnTo>
                  <a:pt x="1929408" y="1949449"/>
                </a:lnTo>
                <a:lnTo>
                  <a:pt x="1930677" y="1950719"/>
                </a:lnTo>
                <a:lnTo>
                  <a:pt x="1950720" y="1950719"/>
                </a:lnTo>
                <a:lnTo>
                  <a:pt x="1949449" y="1949449"/>
                </a:lnTo>
                <a:close/>
              </a:path>
              <a:path w="2227580" h="2227579">
                <a:moveTo>
                  <a:pt x="1945639" y="1945639"/>
                </a:moveTo>
                <a:lnTo>
                  <a:pt x="1925600" y="1945639"/>
                </a:lnTo>
                <a:lnTo>
                  <a:pt x="1928138" y="1948179"/>
                </a:lnTo>
                <a:lnTo>
                  <a:pt x="1948180" y="1948179"/>
                </a:lnTo>
                <a:lnTo>
                  <a:pt x="1945639" y="1945639"/>
                </a:lnTo>
                <a:close/>
              </a:path>
              <a:path w="2227580" h="2227579">
                <a:moveTo>
                  <a:pt x="1943100" y="1943099"/>
                </a:moveTo>
                <a:lnTo>
                  <a:pt x="1923061" y="1943099"/>
                </a:lnTo>
                <a:lnTo>
                  <a:pt x="1924330" y="1944369"/>
                </a:lnTo>
                <a:lnTo>
                  <a:pt x="1944370" y="1944369"/>
                </a:lnTo>
                <a:lnTo>
                  <a:pt x="1943100" y="1943099"/>
                </a:lnTo>
                <a:close/>
              </a:path>
              <a:path w="2227580" h="2227579">
                <a:moveTo>
                  <a:pt x="1939289" y="1939289"/>
                </a:moveTo>
                <a:lnTo>
                  <a:pt x="1919252" y="1939289"/>
                </a:lnTo>
                <a:lnTo>
                  <a:pt x="1921791" y="1941829"/>
                </a:lnTo>
                <a:lnTo>
                  <a:pt x="1941829" y="1941829"/>
                </a:lnTo>
                <a:lnTo>
                  <a:pt x="1939289" y="1939289"/>
                </a:lnTo>
                <a:close/>
              </a:path>
              <a:path w="2227580" h="2227579">
                <a:moveTo>
                  <a:pt x="1936750" y="1936749"/>
                </a:moveTo>
                <a:lnTo>
                  <a:pt x="1916713" y="1936749"/>
                </a:lnTo>
                <a:lnTo>
                  <a:pt x="1917983" y="1938019"/>
                </a:lnTo>
                <a:lnTo>
                  <a:pt x="1938020" y="1938019"/>
                </a:lnTo>
                <a:lnTo>
                  <a:pt x="1936750" y="1936749"/>
                </a:lnTo>
                <a:close/>
              </a:path>
              <a:path w="2227580" h="2227579">
                <a:moveTo>
                  <a:pt x="1930400" y="1930400"/>
                </a:moveTo>
                <a:lnTo>
                  <a:pt x="1910366" y="1930400"/>
                </a:lnTo>
                <a:lnTo>
                  <a:pt x="1915444" y="1935479"/>
                </a:lnTo>
                <a:lnTo>
                  <a:pt x="1935480" y="1935479"/>
                </a:lnTo>
                <a:lnTo>
                  <a:pt x="1930400" y="1930400"/>
                </a:lnTo>
                <a:close/>
              </a:path>
              <a:path w="2227580" h="2227579">
                <a:moveTo>
                  <a:pt x="1926590" y="1926589"/>
                </a:moveTo>
                <a:lnTo>
                  <a:pt x="1906558" y="1926589"/>
                </a:lnTo>
                <a:lnTo>
                  <a:pt x="1909097" y="1929129"/>
                </a:lnTo>
                <a:lnTo>
                  <a:pt x="1929129" y="1929129"/>
                </a:lnTo>
                <a:lnTo>
                  <a:pt x="1926590" y="1926589"/>
                </a:lnTo>
                <a:close/>
              </a:path>
              <a:path w="2227580" h="2227579">
                <a:moveTo>
                  <a:pt x="1924049" y="1924049"/>
                </a:moveTo>
                <a:lnTo>
                  <a:pt x="1904019" y="1924049"/>
                </a:lnTo>
                <a:lnTo>
                  <a:pt x="1905288" y="1925319"/>
                </a:lnTo>
                <a:lnTo>
                  <a:pt x="1925320" y="1925319"/>
                </a:lnTo>
                <a:lnTo>
                  <a:pt x="1924049" y="1924049"/>
                </a:lnTo>
                <a:close/>
              </a:path>
              <a:path w="2227580" h="2227579">
                <a:moveTo>
                  <a:pt x="1920239" y="1920239"/>
                </a:moveTo>
                <a:lnTo>
                  <a:pt x="1900210" y="1920239"/>
                </a:lnTo>
                <a:lnTo>
                  <a:pt x="1902749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227580" h="2227579">
                <a:moveTo>
                  <a:pt x="1917700" y="1917699"/>
                </a:moveTo>
                <a:lnTo>
                  <a:pt x="1897672" y="1917699"/>
                </a:lnTo>
                <a:lnTo>
                  <a:pt x="1898941" y="1918969"/>
                </a:lnTo>
                <a:lnTo>
                  <a:pt x="1918970" y="1918969"/>
                </a:lnTo>
                <a:lnTo>
                  <a:pt x="1917700" y="1917699"/>
                </a:lnTo>
                <a:close/>
              </a:path>
              <a:path w="2227580" h="2227579">
                <a:moveTo>
                  <a:pt x="1913889" y="1913889"/>
                </a:moveTo>
                <a:lnTo>
                  <a:pt x="1893863" y="1913889"/>
                </a:lnTo>
                <a:lnTo>
                  <a:pt x="1896402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227580" h="2227579">
                <a:moveTo>
                  <a:pt x="1911349" y="1911349"/>
                </a:moveTo>
                <a:lnTo>
                  <a:pt x="1891324" y="1911349"/>
                </a:lnTo>
                <a:lnTo>
                  <a:pt x="1892594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227580" h="2227579">
                <a:moveTo>
                  <a:pt x="1907539" y="1907539"/>
                </a:moveTo>
                <a:lnTo>
                  <a:pt x="1887516" y="1907539"/>
                </a:lnTo>
                <a:lnTo>
                  <a:pt x="1890055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227580" h="2227579">
                <a:moveTo>
                  <a:pt x="1904999" y="1904999"/>
                </a:moveTo>
                <a:lnTo>
                  <a:pt x="1884977" y="1904999"/>
                </a:lnTo>
                <a:lnTo>
                  <a:pt x="1886246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227580" h="2227579">
                <a:moveTo>
                  <a:pt x="1901189" y="1901189"/>
                </a:moveTo>
                <a:lnTo>
                  <a:pt x="1881169" y="1901189"/>
                </a:lnTo>
                <a:lnTo>
                  <a:pt x="1883708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227580" h="2227579">
                <a:moveTo>
                  <a:pt x="1898649" y="1898649"/>
                </a:moveTo>
                <a:lnTo>
                  <a:pt x="1878630" y="1898649"/>
                </a:lnTo>
                <a:lnTo>
                  <a:pt x="1879899" y="1899919"/>
                </a:lnTo>
                <a:lnTo>
                  <a:pt x="1899920" y="1899919"/>
                </a:lnTo>
                <a:lnTo>
                  <a:pt x="1898649" y="1898649"/>
                </a:lnTo>
                <a:close/>
              </a:path>
              <a:path w="2227580" h="2227579">
                <a:moveTo>
                  <a:pt x="1894839" y="1894839"/>
                </a:moveTo>
                <a:lnTo>
                  <a:pt x="1874821" y="1894839"/>
                </a:lnTo>
                <a:lnTo>
                  <a:pt x="1877360" y="1897379"/>
                </a:lnTo>
                <a:lnTo>
                  <a:pt x="1897379" y="1897379"/>
                </a:lnTo>
                <a:lnTo>
                  <a:pt x="1894839" y="1894839"/>
                </a:lnTo>
                <a:close/>
              </a:path>
              <a:path w="2227580" h="2227579">
                <a:moveTo>
                  <a:pt x="1892300" y="1892299"/>
                </a:moveTo>
                <a:lnTo>
                  <a:pt x="1872283" y="1892299"/>
                </a:lnTo>
                <a:lnTo>
                  <a:pt x="1873552" y="1893569"/>
                </a:lnTo>
                <a:lnTo>
                  <a:pt x="1893570" y="1893569"/>
                </a:lnTo>
                <a:lnTo>
                  <a:pt x="1892300" y="1892299"/>
                </a:lnTo>
                <a:close/>
              </a:path>
              <a:path w="2227580" h="2227579">
                <a:moveTo>
                  <a:pt x="1888490" y="1888489"/>
                </a:moveTo>
                <a:lnTo>
                  <a:pt x="1868474" y="1888489"/>
                </a:lnTo>
                <a:lnTo>
                  <a:pt x="1871013" y="1891029"/>
                </a:lnTo>
                <a:lnTo>
                  <a:pt x="1891029" y="1891029"/>
                </a:lnTo>
                <a:lnTo>
                  <a:pt x="1888490" y="1888489"/>
                </a:lnTo>
                <a:close/>
              </a:path>
              <a:path w="2227580" h="2227579">
                <a:moveTo>
                  <a:pt x="1885949" y="1885949"/>
                </a:moveTo>
                <a:lnTo>
                  <a:pt x="1865935" y="1885949"/>
                </a:lnTo>
                <a:lnTo>
                  <a:pt x="1867205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227580" h="2227579">
                <a:moveTo>
                  <a:pt x="1882139" y="1882139"/>
                </a:moveTo>
                <a:lnTo>
                  <a:pt x="1862127" y="1882139"/>
                </a:lnTo>
                <a:lnTo>
                  <a:pt x="1864666" y="1884679"/>
                </a:lnTo>
                <a:lnTo>
                  <a:pt x="1884680" y="1884679"/>
                </a:lnTo>
                <a:lnTo>
                  <a:pt x="1882139" y="1882139"/>
                </a:lnTo>
                <a:close/>
              </a:path>
              <a:path w="2227580" h="2227579">
                <a:moveTo>
                  <a:pt x="1879600" y="1879599"/>
                </a:moveTo>
                <a:lnTo>
                  <a:pt x="1859588" y="1879599"/>
                </a:lnTo>
                <a:lnTo>
                  <a:pt x="1860857" y="1880869"/>
                </a:lnTo>
                <a:lnTo>
                  <a:pt x="1880870" y="1880869"/>
                </a:lnTo>
                <a:lnTo>
                  <a:pt x="1879600" y="1879599"/>
                </a:lnTo>
                <a:close/>
              </a:path>
              <a:path w="2227580" h="2227579">
                <a:moveTo>
                  <a:pt x="1875790" y="1875789"/>
                </a:moveTo>
                <a:lnTo>
                  <a:pt x="1855780" y="1875789"/>
                </a:lnTo>
                <a:lnTo>
                  <a:pt x="1858319" y="1878329"/>
                </a:lnTo>
                <a:lnTo>
                  <a:pt x="1878330" y="1878329"/>
                </a:lnTo>
                <a:lnTo>
                  <a:pt x="1875790" y="1875789"/>
                </a:lnTo>
                <a:close/>
              </a:path>
              <a:path w="2227580" h="2227579">
                <a:moveTo>
                  <a:pt x="1873249" y="1873249"/>
                </a:moveTo>
                <a:lnTo>
                  <a:pt x="1853241" y="1873249"/>
                </a:lnTo>
                <a:lnTo>
                  <a:pt x="1854510" y="1874519"/>
                </a:lnTo>
                <a:lnTo>
                  <a:pt x="1874520" y="1874519"/>
                </a:lnTo>
                <a:lnTo>
                  <a:pt x="1873249" y="1873249"/>
                </a:lnTo>
                <a:close/>
              </a:path>
              <a:path w="2227580" h="2227579">
                <a:moveTo>
                  <a:pt x="1866899" y="1866899"/>
                </a:moveTo>
                <a:lnTo>
                  <a:pt x="1846893" y="1866899"/>
                </a:lnTo>
                <a:lnTo>
                  <a:pt x="1851971" y="1871979"/>
                </a:lnTo>
                <a:lnTo>
                  <a:pt x="1871979" y="1871979"/>
                </a:lnTo>
                <a:lnTo>
                  <a:pt x="1866899" y="1866899"/>
                </a:lnTo>
                <a:close/>
              </a:path>
              <a:path w="2227580" h="2227579">
                <a:moveTo>
                  <a:pt x="1860549" y="1860549"/>
                </a:moveTo>
                <a:lnTo>
                  <a:pt x="1840546" y="1860549"/>
                </a:lnTo>
                <a:lnTo>
                  <a:pt x="1845624" y="1865629"/>
                </a:lnTo>
                <a:lnTo>
                  <a:pt x="1865630" y="1865629"/>
                </a:lnTo>
                <a:lnTo>
                  <a:pt x="1860549" y="1860549"/>
                </a:lnTo>
                <a:close/>
              </a:path>
              <a:path w="2227580" h="2227579">
                <a:moveTo>
                  <a:pt x="1854199" y="1854199"/>
                </a:moveTo>
                <a:lnTo>
                  <a:pt x="1834199" y="1854199"/>
                </a:lnTo>
                <a:lnTo>
                  <a:pt x="1839277" y="1859279"/>
                </a:lnTo>
                <a:lnTo>
                  <a:pt x="1859280" y="1859279"/>
                </a:lnTo>
                <a:lnTo>
                  <a:pt x="1854199" y="1854199"/>
                </a:lnTo>
                <a:close/>
              </a:path>
              <a:path w="2227580" h="2227579">
                <a:moveTo>
                  <a:pt x="1847850" y="1847849"/>
                </a:moveTo>
                <a:lnTo>
                  <a:pt x="1827852" y="1847849"/>
                </a:lnTo>
                <a:lnTo>
                  <a:pt x="1832929" y="1852929"/>
                </a:lnTo>
                <a:lnTo>
                  <a:pt x="1852929" y="1852929"/>
                </a:lnTo>
                <a:lnTo>
                  <a:pt x="1847850" y="1847849"/>
                </a:lnTo>
                <a:close/>
              </a:path>
              <a:path w="2227580" h="2227579">
                <a:moveTo>
                  <a:pt x="1841499" y="1841499"/>
                </a:moveTo>
                <a:lnTo>
                  <a:pt x="1821504" y="1841499"/>
                </a:lnTo>
                <a:lnTo>
                  <a:pt x="1826582" y="1846579"/>
                </a:lnTo>
                <a:lnTo>
                  <a:pt x="1846580" y="1846579"/>
                </a:lnTo>
                <a:lnTo>
                  <a:pt x="1841499" y="1841499"/>
                </a:lnTo>
                <a:close/>
              </a:path>
              <a:path w="2227580" h="2227579">
                <a:moveTo>
                  <a:pt x="1835149" y="1835149"/>
                </a:moveTo>
                <a:lnTo>
                  <a:pt x="1815157" y="1835149"/>
                </a:lnTo>
                <a:lnTo>
                  <a:pt x="1820235" y="1840229"/>
                </a:lnTo>
                <a:lnTo>
                  <a:pt x="1840230" y="1840229"/>
                </a:lnTo>
                <a:lnTo>
                  <a:pt x="1835149" y="1835149"/>
                </a:lnTo>
                <a:close/>
              </a:path>
              <a:path w="2227580" h="2227579">
                <a:moveTo>
                  <a:pt x="1828799" y="1828799"/>
                </a:moveTo>
                <a:lnTo>
                  <a:pt x="1808810" y="1828799"/>
                </a:lnTo>
                <a:lnTo>
                  <a:pt x="1813888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227580" h="2227579">
                <a:moveTo>
                  <a:pt x="1823720" y="1823719"/>
                </a:moveTo>
                <a:lnTo>
                  <a:pt x="1803732" y="1823719"/>
                </a:lnTo>
                <a:lnTo>
                  <a:pt x="1807540" y="1827529"/>
                </a:lnTo>
                <a:lnTo>
                  <a:pt x="1827529" y="1827529"/>
                </a:lnTo>
                <a:lnTo>
                  <a:pt x="1823720" y="1823719"/>
                </a:lnTo>
                <a:close/>
              </a:path>
              <a:path w="2227580" h="2227579">
                <a:moveTo>
                  <a:pt x="1817370" y="1817369"/>
                </a:moveTo>
                <a:lnTo>
                  <a:pt x="1797385" y="1817369"/>
                </a:lnTo>
                <a:lnTo>
                  <a:pt x="1802463" y="1822449"/>
                </a:lnTo>
                <a:lnTo>
                  <a:pt x="1822450" y="1822449"/>
                </a:lnTo>
                <a:lnTo>
                  <a:pt x="1817370" y="1817369"/>
                </a:lnTo>
                <a:close/>
              </a:path>
              <a:path w="2227580" h="2227579">
                <a:moveTo>
                  <a:pt x="1811020" y="1811019"/>
                </a:moveTo>
                <a:lnTo>
                  <a:pt x="1791038" y="1811019"/>
                </a:lnTo>
                <a:lnTo>
                  <a:pt x="1796115" y="1816099"/>
                </a:lnTo>
                <a:lnTo>
                  <a:pt x="1816100" y="1816099"/>
                </a:lnTo>
                <a:lnTo>
                  <a:pt x="1811020" y="1811019"/>
                </a:lnTo>
                <a:close/>
              </a:path>
              <a:path w="2227580" h="2227579">
                <a:moveTo>
                  <a:pt x="1804669" y="1804669"/>
                </a:moveTo>
                <a:lnTo>
                  <a:pt x="1784690" y="1804669"/>
                </a:lnTo>
                <a:lnTo>
                  <a:pt x="1789768" y="1809749"/>
                </a:lnTo>
                <a:lnTo>
                  <a:pt x="1809750" y="1809749"/>
                </a:lnTo>
                <a:lnTo>
                  <a:pt x="1804669" y="1804669"/>
                </a:lnTo>
                <a:close/>
              </a:path>
              <a:path w="2227580" h="2227579">
                <a:moveTo>
                  <a:pt x="1798320" y="1798320"/>
                </a:moveTo>
                <a:lnTo>
                  <a:pt x="1778343" y="1798320"/>
                </a:lnTo>
                <a:lnTo>
                  <a:pt x="1783421" y="1803399"/>
                </a:lnTo>
                <a:lnTo>
                  <a:pt x="1803400" y="1803399"/>
                </a:lnTo>
                <a:lnTo>
                  <a:pt x="1798320" y="1798320"/>
                </a:lnTo>
                <a:close/>
              </a:path>
              <a:path w="2227580" h="2227579">
                <a:moveTo>
                  <a:pt x="1791970" y="1791969"/>
                </a:moveTo>
                <a:lnTo>
                  <a:pt x="1771996" y="1791969"/>
                </a:lnTo>
                <a:lnTo>
                  <a:pt x="1777074" y="1797049"/>
                </a:lnTo>
                <a:lnTo>
                  <a:pt x="1797050" y="1797049"/>
                </a:lnTo>
                <a:lnTo>
                  <a:pt x="1791970" y="1791969"/>
                </a:lnTo>
                <a:close/>
              </a:path>
              <a:path w="2227580" h="2227579">
                <a:moveTo>
                  <a:pt x="1785620" y="1785619"/>
                </a:moveTo>
                <a:lnTo>
                  <a:pt x="1765648" y="1785619"/>
                </a:lnTo>
                <a:lnTo>
                  <a:pt x="1770726" y="1790699"/>
                </a:lnTo>
                <a:lnTo>
                  <a:pt x="1790700" y="1790699"/>
                </a:lnTo>
                <a:lnTo>
                  <a:pt x="1785620" y="1785619"/>
                </a:lnTo>
                <a:close/>
              </a:path>
              <a:path w="2227580" h="2227579">
                <a:moveTo>
                  <a:pt x="1779270" y="1779269"/>
                </a:moveTo>
                <a:lnTo>
                  <a:pt x="1759301" y="1779269"/>
                </a:lnTo>
                <a:lnTo>
                  <a:pt x="1764379" y="1784349"/>
                </a:lnTo>
                <a:lnTo>
                  <a:pt x="1784349" y="1784349"/>
                </a:lnTo>
                <a:lnTo>
                  <a:pt x="1779270" y="1779269"/>
                </a:lnTo>
                <a:close/>
              </a:path>
              <a:path w="2227580" h="2227579">
                <a:moveTo>
                  <a:pt x="1772920" y="1772919"/>
                </a:moveTo>
                <a:lnTo>
                  <a:pt x="1752954" y="1772919"/>
                </a:lnTo>
                <a:lnTo>
                  <a:pt x="1758032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227580" h="2227579">
                <a:moveTo>
                  <a:pt x="1766570" y="1766570"/>
                </a:moveTo>
                <a:lnTo>
                  <a:pt x="1746607" y="1766570"/>
                </a:lnTo>
                <a:lnTo>
                  <a:pt x="1751684" y="1771649"/>
                </a:lnTo>
                <a:lnTo>
                  <a:pt x="1771650" y="1771649"/>
                </a:lnTo>
                <a:lnTo>
                  <a:pt x="1766570" y="1766570"/>
                </a:lnTo>
                <a:close/>
              </a:path>
              <a:path w="2227580" h="2227579">
                <a:moveTo>
                  <a:pt x="1760220" y="1760220"/>
                </a:moveTo>
                <a:lnTo>
                  <a:pt x="1740259" y="1760220"/>
                </a:lnTo>
                <a:lnTo>
                  <a:pt x="1745337" y="1765299"/>
                </a:lnTo>
                <a:lnTo>
                  <a:pt x="1765300" y="1765299"/>
                </a:lnTo>
                <a:lnTo>
                  <a:pt x="1760220" y="1760220"/>
                </a:lnTo>
                <a:close/>
              </a:path>
              <a:path w="2227580" h="2227579">
                <a:moveTo>
                  <a:pt x="1753870" y="1753870"/>
                </a:moveTo>
                <a:lnTo>
                  <a:pt x="1733912" y="1753870"/>
                </a:lnTo>
                <a:lnTo>
                  <a:pt x="1738990" y="1758949"/>
                </a:lnTo>
                <a:lnTo>
                  <a:pt x="1758950" y="1758949"/>
                </a:lnTo>
                <a:lnTo>
                  <a:pt x="1753870" y="1753870"/>
                </a:lnTo>
                <a:close/>
              </a:path>
              <a:path w="2227580" h="2227579">
                <a:moveTo>
                  <a:pt x="1747520" y="1747520"/>
                </a:moveTo>
                <a:lnTo>
                  <a:pt x="1727565" y="1747520"/>
                </a:lnTo>
                <a:lnTo>
                  <a:pt x="1732643" y="1752599"/>
                </a:lnTo>
                <a:lnTo>
                  <a:pt x="1752600" y="1752599"/>
                </a:lnTo>
                <a:lnTo>
                  <a:pt x="1747520" y="1747520"/>
                </a:lnTo>
                <a:close/>
              </a:path>
              <a:path w="2227580" h="2227579">
                <a:moveTo>
                  <a:pt x="1741170" y="1741170"/>
                </a:moveTo>
                <a:lnTo>
                  <a:pt x="1721218" y="1741170"/>
                </a:lnTo>
                <a:lnTo>
                  <a:pt x="1726295" y="1746249"/>
                </a:lnTo>
                <a:lnTo>
                  <a:pt x="1746250" y="1746249"/>
                </a:lnTo>
                <a:lnTo>
                  <a:pt x="1741170" y="1741170"/>
                </a:lnTo>
                <a:close/>
              </a:path>
              <a:path w="2227580" h="2227579">
                <a:moveTo>
                  <a:pt x="1734820" y="1734820"/>
                </a:moveTo>
                <a:lnTo>
                  <a:pt x="1714870" y="1734820"/>
                </a:lnTo>
                <a:lnTo>
                  <a:pt x="1719948" y="1739899"/>
                </a:lnTo>
                <a:lnTo>
                  <a:pt x="1739900" y="1739899"/>
                </a:lnTo>
                <a:lnTo>
                  <a:pt x="1734820" y="1734820"/>
                </a:lnTo>
                <a:close/>
              </a:path>
              <a:path w="2227580" h="2227579">
                <a:moveTo>
                  <a:pt x="1728470" y="1728470"/>
                </a:moveTo>
                <a:lnTo>
                  <a:pt x="1708523" y="1728470"/>
                </a:lnTo>
                <a:lnTo>
                  <a:pt x="1713601" y="1733549"/>
                </a:lnTo>
                <a:lnTo>
                  <a:pt x="1733550" y="1733549"/>
                </a:lnTo>
                <a:lnTo>
                  <a:pt x="1728470" y="1728470"/>
                </a:lnTo>
                <a:close/>
              </a:path>
              <a:path w="2227580" h="2227579">
                <a:moveTo>
                  <a:pt x="1722120" y="1722120"/>
                </a:moveTo>
                <a:lnTo>
                  <a:pt x="1702176" y="1722120"/>
                </a:lnTo>
                <a:lnTo>
                  <a:pt x="1707254" y="1727199"/>
                </a:lnTo>
                <a:lnTo>
                  <a:pt x="1727200" y="1727199"/>
                </a:lnTo>
                <a:lnTo>
                  <a:pt x="1722120" y="1722120"/>
                </a:lnTo>
                <a:close/>
              </a:path>
              <a:path w="2227580" h="2227579">
                <a:moveTo>
                  <a:pt x="1715770" y="1715770"/>
                </a:moveTo>
                <a:lnTo>
                  <a:pt x="1695829" y="1715770"/>
                </a:lnTo>
                <a:lnTo>
                  <a:pt x="1700906" y="1720849"/>
                </a:lnTo>
                <a:lnTo>
                  <a:pt x="1720850" y="1720849"/>
                </a:lnTo>
                <a:lnTo>
                  <a:pt x="1715770" y="1715770"/>
                </a:lnTo>
                <a:close/>
              </a:path>
              <a:path w="2227580" h="2227579">
                <a:moveTo>
                  <a:pt x="1709420" y="1709419"/>
                </a:moveTo>
                <a:lnTo>
                  <a:pt x="1689481" y="1709419"/>
                </a:lnTo>
                <a:lnTo>
                  <a:pt x="1694559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227580" h="2227579">
                <a:moveTo>
                  <a:pt x="1703070" y="1703070"/>
                </a:moveTo>
                <a:lnTo>
                  <a:pt x="1683134" y="1703070"/>
                </a:lnTo>
                <a:lnTo>
                  <a:pt x="1688212" y="1708149"/>
                </a:lnTo>
                <a:lnTo>
                  <a:pt x="1708150" y="1708149"/>
                </a:lnTo>
                <a:lnTo>
                  <a:pt x="1703070" y="1703070"/>
                </a:lnTo>
                <a:close/>
              </a:path>
              <a:path w="2227580" h="2227579">
                <a:moveTo>
                  <a:pt x="1696720" y="1696719"/>
                </a:moveTo>
                <a:lnTo>
                  <a:pt x="1676787" y="1696719"/>
                </a:lnTo>
                <a:lnTo>
                  <a:pt x="1681865" y="1701800"/>
                </a:lnTo>
                <a:lnTo>
                  <a:pt x="1701800" y="1701800"/>
                </a:lnTo>
                <a:lnTo>
                  <a:pt x="1696720" y="1696719"/>
                </a:lnTo>
                <a:close/>
              </a:path>
              <a:path w="2227580" h="2227579">
                <a:moveTo>
                  <a:pt x="1690370" y="1690370"/>
                </a:moveTo>
                <a:lnTo>
                  <a:pt x="1670439" y="1690370"/>
                </a:lnTo>
                <a:lnTo>
                  <a:pt x="1675517" y="1695449"/>
                </a:lnTo>
                <a:lnTo>
                  <a:pt x="1695450" y="1695449"/>
                </a:lnTo>
                <a:lnTo>
                  <a:pt x="1690370" y="1690370"/>
                </a:lnTo>
                <a:close/>
              </a:path>
              <a:path w="2227580" h="2227579">
                <a:moveTo>
                  <a:pt x="1684020" y="1684020"/>
                </a:moveTo>
                <a:lnTo>
                  <a:pt x="1664092" y="1684020"/>
                </a:lnTo>
                <a:lnTo>
                  <a:pt x="1669170" y="1689099"/>
                </a:lnTo>
                <a:lnTo>
                  <a:pt x="1689100" y="1689099"/>
                </a:lnTo>
                <a:lnTo>
                  <a:pt x="1684020" y="1684020"/>
                </a:lnTo>
                <a:close/>
              </a:path>
              <a:path w="2227580" h="2227579">
                <a:moveTo>
                  <a:pt x="1677670" y="1677669"/>
                </a:moveTo>
                <a:lnTo>
                  <a:pt x="1657745" y="1677669"/>
                </a:lnTo>
                <a:lnTo>
                  <a:pt x="1662823" y="1682750"/>
                </a:lnTo>
                <a:lnTo>
                  <a:pt x="1682750" y="1682750"/>
                </a:lnTo>
                <a:lnTo>
                  <a:pt x="1677670" y="1677669"/>
                </a:lnTo>
                <a:close/>
              </a:path>
              <a:path w="2227580" h="2227579">
                <a:moveTo>
                  <a:pt x="1671320" y="1671319"/>
                </a:moveTo>
                <a:lnTo>
                  <a:pt x="1651398" y="1671319"/>
                </a:lnTo>
                <a:lnTo>
                  <a:pt x="1656475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227580" h="2227579">
                <a:moveTo>
                  <a:pt x="1664970" y="1664970"/>
                </a:moveTo>
                <a:lnTo>
                  <a:pt x="1645050" y="1664970"/>
                </a:lnTo>
                <a:lnTo>
                  <a:pt x="1650128" y="1670049"/>
                </a:lnTo>
                <a:lnTo>
                  <a:pt x="1670050" y="1670049"/>
                </a:lnTo>
                <a:lnTo>
                  <a:pt x="1664970" y="1664970"/>
                </a:lnTo>
                <a:close/>
              </a:path>
              <a:path w="2227580" h="2227579">
                <a:moveTo>
                  <a:pt x="1658620" y="1658620"/>
                </a:moveTo>
                <a:lnTo>
                  <a:pt x="1638703" y="1658620"/>
                </a:lnTo>
                <a:lnTo>
                  <a:pt x="1643781" y="1663699"/>
                </a:lnTo>
                <a:lnTo>
                  <a:pt x="1663700" y="1663699"/>
                </a:lnTo>
                <a:lnTo>
                  <a:pt x="1658620" y="1658620"/>
                </a:lnTo>
                <a:close/>
              </a:path>
              <a:path w="2227580" h="2227579">
                <a:moveTo>
                  <a:pt x="1652270" y="1652270"/>
                </a:moveTo>
                <a:lnTo>
                  <a:pt x="1632356" y="1652270"/>
                </a:lnTo>
                <a:lnTo>
                  <a:pt x="1637434" y="1657349"/>
                </a:lnTo>
                <a:lnTo>
                  <a:pt x="1657350" y="1657349"/>
                </a:lnTo>
                <a:lnTo>
                  <a:pt x="1652270" y="1652270"/>
                </a:lnTo>
                <a:close/>
              </a:path>
              <a:path w="2227580" h="2227579">
                <a:moveTo>
                  <a:pt x="1645920" y="1645919"/>
                </a:moveTo>
                <a:lnTo>
                  <a:pt x="1626009" y="1645919"/>
                </a:lnTo>
                <a:lnTo>
                  <a:pt x="1631086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227580" h="2227579">
                <a:moveTo>
                  <a:pt x="1639570" y="1639570"/>
                </a:moveTo>
                <a:lnTo>
                  <a:pt x="1619661" y="1639570"/>
                </a:lnTo>
                <a:lnTo>
                  <a:pt x="1624739" y="1644649"/>
                </a:lnTo>
                <a:lnTo>
                  <a:pt x="1644650" y="1644649"/>
                </a:lnTo>
                <a:lnTo>
                  <a:pt x="1639570" y="1639570"/>
                </a:lnTo>
                <a:close/>
              </a:path>
              <a:path w="2227580" h="2227579">
                <a:moveTo>
                  <a:pt x="1633220" y="1633220"/>
                </a:moveTo>
                <a:lnTo>
                  <a:pt x="1613314" y="1633220"/>
                </a:lnTo>
                <a:lnTo>
                  <a:pt x="1618392" y="1638299"/>
                </a:lnTo>
                <a:lnTo>
                  <a:pt x="1638300" y="1638299"/>
                </a:lnTo>
                <a:lnTo>
                  <a:pt x="1633220" y="1633220"/>
                </a:lnTo>
                <a:close/>
              </a:path>
              <a:path w="2227580" h="2227579">
                <a:moveTo>
                  <a:pt x="1626870" y="1626870"/>
                </a:moveTo>
                <a:lnTo>
                  <a:pt x="1606967" y="1626870"/>
                </a:lnTo>
                <a:lnTo>
                  <a:pt x="1612045" y="1631949"/>
                </a:lnTo>
                <a:lnTo>
                  <a:pt x="1631949" y="1631949"/>
                </a:lnTo>
                <a:lnTo>
                  <a:pt x="1626870" y="1626870"/>
                </a:lnTo>
                <a:close/>
              </a:path>
              <a:path w="2227580" h="2227579">
                <a:moveTo>
                  <a:pt x="1418589" y="1418589"/>
                </a:moveTo>
                <a:lnTo>
                  <a:pt x="1398777" y="1418589"/>
                </a:lnTo>
                <a:lnTo>
                  <a:pt x="1605697" y="1625599"/>
                </a:lnTo>
                <a:lnTo>
                  <a:pt x="1625600" y="1625599"/>
                </a:lnTo>
                <a:lnTo>
                  <a:pt x="1418589" y="1418589"/>
                </a:lnTo>
                <a:close/>
              </a:path>
              <a:path w="2227580" h="2227579">
                <a:moveTo>
                  <a:pt x="2127250" y="2127250"/>
                </a:moveTo>
                <a:lnTo>
                  <a:pt x="2107131" y="2127250"/>
                </a:lnTo>
                <a:lnTo>
                  <a:pt x="2156640" y="2176779"/>
                </a:lnTo>
                <a:lnTo>
                  <a:pt x="2176779" y="2176779"/>
                </a:lnTo>
                <a:lnTo>
                  <a:pt x="2127250" y="2127250"/>
                </a:lnTo>
                <a:close/>
              </a:path>
              <a:path w="2227580" h="2227579">
                <a:moveTo>
                  <a:pt x="2176780" y="2176779"/>
                </a:moveTo>
                <a:lnTo>
                  <a:pt x="2156640" y="2176779"/>
                </a:lnTo>
                <a:lnTo>
                  <a:pt x="2207418" y="2227579"/>
                </a:lnTo>
                <a:lnTo>
                  <a:pt x="2227580" y="2227579"/>
                </a:lnTo>
                <a:lnTo>
                  <a:pt x="2176780" y="217677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0" y="4282440"/>
            <a:ext cx="2207895" cy="2570480"/>
          </a:xfrm>
          <a:custGeom>
            <a:avLst/>
            <a:gdLst/>
            <a:ahLst/>
            <a:cxnLst/>
            <a:rect l="l" t="t" r="r" b="b"/>
            <a:pathLst>
              <a:path w="2207895" h="2570479">
                <a:moveTo>
                  <a:pt x="381000" y="0"/>
                </a:moveTo>
                <a:lnTo>
                  <a:pt x="0" y="0"/>
                </a:lnTo>
                <a:lnTo>
                  <a:pt x="0" y="6349"/>
                </a:lnTo>
                <a:lnTo>
                  <a:pt x="386080" y="6349"/>
                </a:lnTo>
                <a:lnTo>
                  <a:pt x="386080" y="5079"/>
                </a:lnTo>
                <a:lnTo>
                  <a:pt x="384810" y="5079"/>
                </a:lnTo>
                <a:lnTo>
                  <a:pt x="384810" y="3809"/>
                </a:lnTo>
                <a:lnTo>
                  <a:pt x="383540" y="3809"/>
                </a:lnTo>
                <a:lnTo>
                  <a:pt x="383540" y="2539"/>
                </a:lnTo>
                <a:lnTo>
                  <a:pt x="382270" y="2539"/>
                </a:lnTo>
                <a:lnTo>
                  <a:pt x="382270" y="1269"/>
                </a:lnTo>
                <a:lnTo>
                  <a:pt x="381000" y="1269"/>
                </a:lnTo>
                <a:lnTo>
                  <a:pt x="381000" y="0"/>
                </a:lnTo>
                <a:close/>
              </a:path>
              <a:path w="2207895" h="2570479">
                <a:moveTo>
                  <a:pt x="0" y="362110"/>
                </a:moveTo>
                <a:lnTo>
                  <a:pt x="0" y="368299"/>
                </a:lnTo>
                <a:lnTo>
                  <a:pt x="6187" y="368299"/>
                </a:lnTo>
                <a:lnTo>
                  <a:pt x="0" y="362110"/>
                </a:lnTo>
                <a:close/>
              </a:path>
              <a:path w="2207895" h="2570479">
                <a:moveTo>
                  <a:pt x="6187" y="368300"/>
                </a:moveTo>
                <a:lnTo>
                  <a:pt x="0" y="368300"/>
                </a:lnTo>
                <a:lnTo>
                  <a:pt x="0" y="374649"/>
                </a:lnTo>
                <a:lnTo>
                  <a:pt x="12534" y="374649"/>
                </a:lnTo>
                <a:lnTo>
                  <a:pt x="6187" y="368300"/>
                </a:lnTo>
                <a:close/>
              </a:path>
              <a:path w="2207895" h="2570479">
                <a:moveTo>
                  <a:pt x="12534" y="374650"/>
                </a:moveTo>
                <a:lnTo>
                  <a:pt x="0" y="374650"/>
                </a:lnTo>
                <a:lnTo>
                  <a:pt x="0" y="380999"/>
                </a:lnTo>
                <a:lnTo>
                  <a:pt x="18881" y="380999"/>
                </a:lnTo>
                <a:lnTo>
                  <a:pt x="12534" y="374650"/>
                </a:lnTo>
                <a:close/>
              </a:path>
              <a:path w="2207895" h="2570479">
                <a:moveTo>
                  <a:pt x="18881" y="381000"/>
                </a:moveTo>
                <a:lnTo>
                  <a:pt x="0" y="381000"/>
                </a:lnTo>
                <a:lnTo>
                  <a:pt x="6349" y="387349"/>
                </a:lnTo>
                <a:lnTo>
                  <a:pt x="25228" y="387349"/>
                </a:lnTo>
                <a:lnTo>
                  <a:pt x="18881" y="381000"/>
                </a:lnTo>
                <a:close/>
              </a:path>
              <a:path w="2207895" h="2570479">
                <a:moveTo>
                  <a:pt x="25228" y="387350"/>
                </a:moveTo>
                <a:lnTo>
                  <a:pt x="6350" y="387350"/>
                </a:lnTo>
                <a:lnTo>
                  <a:pt x="12700" y="393699"/>
                </a:lnTo>
                <a:lnTo>
                  <a:pt x="31576" y="393699"/>
                </a:lnTo>
                <a:lnTo>
                  <a:pt x="25228" y="387350"/>
                </a:lnTo>
                <a:close/>
              </a:path>
              <a:path w="2207895" h="2570479">
                <a:moveTo>
                  <a:pt x="31576" y="393700"/>
                </a:moveTo>
                <a:lnTo>
                  <a:pt x="12700" y="393700"/>
                </a:lnTo>
                <a:lnTo>
                  <a:pt x="31749" y="412749"/>
                </a:lnTo>
                <a:lnTo>
                  <a:pt x="50617" y="412749"/>
                </a:lnTo>
                <a:lnTo>
                  <a:pt x="31576" y="393700"/>
                </a:lnTo>
                <a:close/>
              </a:path>
              <a:path w="2207895" h="2570479">
                <a:moveTo>
                  <a:pt x="50617" y="412750"/>
                </a:moveTo>
                <a:lnTo>
                  <a:pt x="31750" y="412750"/>
                </a:lnTo>
                <a:lnTo>
                  <a:pt x="44449" y="425449"/>
                </a:lnTo>
                <a:lnTo>
                  <a:pt x="63312" y="425449"/>
                </a:lnTo>
                <a:lnTo>
                  <a:pt x="50617" y="412750"/>
                </a:lnTo>
                <a:close/>
              </a:path>
              <a:path w="2207895" h="2570479">
                <a:moveTo>
                  <a:pt x="63312" y="425450"/>
                </a:moveTo>
                <a:lnTo>
                  <a:pt x="44450" y="425450"/>
                </a:lnTo>
                <a:lnTo>
                  <a:pt x="76200" y="457199"/>
                </a:lnTo>
                <a:lnTo>
                  <a:pt x="95048" y="457199"/>
                </a:lnTo>
                <a:lnTo>
                  <a:pt x="63312" y="425450"/>
                </a:lnTo>
                <a:close/>
              </a:path>
              <a:path w="2207895" h="2570479">
                <a:moveTo>
                  <a:pt x="95048" y="457200"/>
                </a:moveTo>
                <a:lnTo>
                  <a:pt x="76200" y="457200"/>
                </a:lnTo>
                <a:lnTo>
                  <a:pt x="82550" y="463549"/>
                </a:lnTo>
                <a:lnTo>
                  <a:pt x="101395" y="463549"/>
                </a:lnTo>
                <a:lnTo>
                  <a:pt x="95048" y="457200"/>
                </a:lnTo>
                <a:close/>
              </a:path>
              <a:path w="2207895" h="2570479">
                <a:moveTo>
                  <a:pt x="101395" y="463550"/>
                </a:moveTo>
                <a:lnTo>
                  <a:pt x="82550" y="463550"/>
                </a:lnTo>
                <a:lnTo>
                  <a:pt x="107949" y="488949"/>
                </a:lnTo>
                <a:lnTo>
                  <a:pt x="126785" y="488949"/>
                </a:lnTo>
                <a:lnTo>
                  <a:pt x="101395" y="463550"/>
                </a:lnTo>
                <a:close/>
              </a:path>
              <a:path w="2207895" h="2570479">
                <a:moveTo>
                  <a:pt x="126785" y="488950"/>
                </a:moveTo>
                <a:lnTo>
                  <a:pt x="107950" y="488950"/>
                </a:lnTo>
                <a:lnTo>
                  <a:pt x="114300" y="495299"/>
                </a:lnTo>
                <a:lnTo>
                  <a:pt x="133132" y="495299"/>
                </a:lnTo>
                <a:lnTo>
                  <a:pt x="126785" y="488950"/>
                </a:lnTo>
                <a:close/>
              </a:path>
              <a:path w="2207895" h="2570479">
                <a:moveTo>
                  <a:pt x="133132" y="495300"/>
                </a:moveTo>
                <a:lnTo>
                  <a:pt x="114300" y="495300"/>
                </a:lnTo>
                <a:lnTo>
                  <a:pt x="120650" y="501649"/>
                </a:lnTo>
                <a:lnTo>
                  <a:pt x="139479" y="501649"/>
                </a:lnTo>
                <a:lnTo>
                  <a:pt x="133132" y="495300"/>
                </a:lnTo>
                <a:close/>
              </a:path>
              <a:path w="2207895" h="2570479">
                <a:moveTo>
                  <a:pt x="139479" y="501650"/>
                </a:moveTo>
                <a:lnTo>
                  <a:pt x="120650" y="501650"/>
                </a:lnTo>
                <a:lnTo>
                  <a:pt x="126999" y="507999"/>
                </a:lnTo>
                <a:lnTo>
                  <a:pt x="145826" y="507999"/>
                </a:lnTo>
                <a:lnTo>
                  <a:pt x="139479" y="501650"/>
                </a:lnTo>
                <a:close/>
              </a:path>
              <a:path w="2207895" h="2570479">
                <a:moveTo>
                  <a:pt x="145826" y="508000"/>
                </a:moveTo>
                <a:lnTo>
                  <a:pt x="127000" y="508000"/>
                </a:lnTo>
                <a:lnTo>
                  <a:pt x="133349" y="514349"/>
                </a:lnTo>
                <a:lnTo>
                  <a:pt x="152174" y="514349"/>
                </a:lnTo>
                <a:lnTo>
                  <a:pt x="145826" y="508000"/>
                </a:lnTo>
                <a:close/>
              </a:path>
              <a:path w="2207895" h="2570479">
                <a:moveTo>
                  <a:pt x="152174" y="514350"/>
                </a:moveTo>
                <a:lnTo>
                  <a:pt x="133350" y="514350"/>
                </a:lnTo>
                <a:lnTo>
                  <a:pt x="139700" y="520699"/>
                </a:lnTo>
                <a:lnTo>
                  <a:pt x="158521" y="520699"/>
                </a:lnTo>
                <a:lnTo>
                  <a:pt x="152174" y="514350"/>
                </a:lnTo>
                <a:close/>
              </a:path>
              <a:path w="2207895" h="2570479">
                <a:moveTo>
                  <a:pt x="158521" y="520700"/>
                </a:moveTo>
                <a:lnTo>
                  <a:pt x="139700" y="520700"/>
                </a:lnTo>
                <a:lnTo>
                  <a:pt x="146049" y="527049"/>
                </a:lnTo>
                <a:lnTo>
                  <a:pt x="164868" y="527049"/>
                </a:lnTo>
                <a:lnTo>
                  <a:pt x="158521" y="520700"/>
                </a:lnTo>
                <a:close/>
              </a:path>
              <a:path w="2207895" h="2570479">
                <a:moveTo>
                  <a:pt x="164868" y="527050"/>
                </a:moveTo>
                <a:lnTo>
                  <a:pt x="146050" y="527050"/>
                </a:lnTo>
                <a:lnTo>
                  <a:pt x="152400" y="533399"/>
                </a:lnTo>
                <a:lnTo>
                  <a:pt x="171215" y="533399"/>
                </a:lnTo>
                <a:lnTo>
                  <a:pt x="164868" y="527050"/>
                </a:lnTo>
                <a:close/>
              </a:path>
              <a:path w="2207895" h="2570479">
                <a:moveTo>
                  <a:pt x="171215" y="533400"/>
                </a:moveTo>
                <a:lnTo>
                  <a:pt x="152400" y="533400"/>
                </a:lnTo>
                <a:lnTo>
                  <a:pt x="158749" y="539749"/>
                </a:lnTo>
                <a:lnTo>
                  <a:pt x="177563" y="539749"/>
                </a:lnTo>
                <a:lnTo>
                  <a:pt x="171215" y="533400"/>
                </a:lnTo>
                <a:close/>
              </a:path>
              <a:path w="2207895" h="2570479">
                <a:moveTo>
                  <a:pt x="177563" y="539750"/>
                </a:moveTo>
                <a:lnTo>
                  <a:pt x="158750" y="539750"/>
                </a:lnTo>
                <a:lnTo>
                  <a:pt x="165099" y="546099"/>
                </a:lnTo>
                <a:lnTo>
                  <a:pt x="183910" y="546099"/>
                </a:lnTo>
                <a:lnTo>
                  <a:pt x="177563" y="539750"/>
                </a:lnTo>
                <a:close/>
              </a:path>
              <a:path w="2207895" h="2570479">
                <a:moveTo>
                  <a:pt x="183910" y="546100"/>
                </a:moveTo>
                <a:lnTo>
                  <a:pt x="165100" y="546100"/>
                </a:lnTo>
                <a:lnTo>
                  <a:pt x="171450" y="552449"/>
                </a:lnTo>
                <a:lnTo>
                  <a:pt x="190257" y="552449"/>
                </a:lnTo>
                <a:lnTo>
                  <a:pt x="183910" y="546100"/>
                </a:lnTo>
                <a:close/>
              </a:path>
              <a:path w="2207895" h="2570479">
                <a:moveTo>
                  <a:pt x="190257" y="552450"/>
                </a:moveTo>
                <a:lnTo>
                  <a:pt x="171450" y="552450"/>
                </a:lnTo>
                <a:lnTo>
                  <a:pt x="177799" y="558799"/>
                </a:lnTo>
                <a:lnTo>
                  <a:pt x="196604" y="558799"/>
                </a:lnTo>
                <a:lnTo>
                  <a:pt x="190257" y="552450"/>
                </a:lnTo>
                <a:close/>
              </a:path>
              <a:path w="2207895" h="2570479">
                <a:moveTo>
                  <a:pt x="196604" y="558800"/>
                </a:moveTo>
                <a:lnTo>
                  <a:pt x="177800" y="558800"/>
                </a:lnTo>
                <a:lnTo>
                  <a:pt x="184150" y="565149"/>
                </a:lnTo>
                <a:lnTo>
                  <a:pt x="202952" y="565149"/>
                </a:lnTo>
                <a:lnTo>
                  <a:pt x="196604" y="558800"/>
                </a:lnTo>
                <a:close/>
              </a:path>
              <a:path w="2207895" h="2570479">
                <a:moveTo>
                  <a:pt x="202952" y="565150"/>
                </a:moveTo>
                <a:lnTo>
                  <a:pt x="184150" y="565150"/>
                </a:lnTo>
                <a:lnTo>
                  <a:pt x="190500" y="571499"/>
                </a:lnTo>
                <a:lnTo>
                  <a:pt x="209299" y="571499"/>
                </a:lnTo>
                <a:lnTo>
                  <a:pt x="202952" y="565150"/>
                </a:lnTo>
                <a:close/>
              </a:path>
              <a:path w="2207895" h="2570479">
                <a:moveTo>
                  <a:pt x="209299" y="571500"/>
                </a:moveTo>
                <a:lnTo>
                  <a:pt x="190500" y="571500"/>
                </a:lnTo>
                <a:lnTo>
                  <a:pt x="196849" y="577849"/>
                </a:lnTo>
                <a:lnTo>
                  <a:pt x="215646" y="577849"/>
                </a:lnTo>
                <a:lnTo>
                  <a:pt x="209299" y="571500"/>
                </a:lnTo>
                <a:close/>
              </a:path>
              <a:path w="2207895" h="2570479">
                <a:moveTo>
                  <a:pt x="215646" y="577850"/>
                </a:moveTo>
                <a:lnTo>
                  <a:pt x="196850" y="577850"/>
                </a:lnTo>
                <a:lnTo>
                  <a:pt x="203200" y="584199"/>
                </a:lnTo>
                <a:lnTo>
                  <a:pt x="221994" y="584199"/>
                </a:lnTo>
                <a:lnTo>
                  <a:pt x="215646" y="577850"/>
                </a:lnTo>
                <a:close/>
              </a:path>
              <a:path w="2207895" h="2570479">
                <a:moveTo>
                  <a:pt x="221994" y="584200"/>
                </a:moveTo>
                <a:lnTo>
                  <a:pt x="203200" y="584200"/>
                </a:lnTo>
                <a:lnTo>
                  <a:pt x="209549" y="590549"/>
                </a:lnTo>
                <a:lnTo>
                  <a:pt x="228341" y="590549"/>
                </a:lnTo>
                <a:lnTo>
                  <a:pt x="221994" y="584200"/>
                </a:lnTo>
                <a:close/>
              </a:path>
              <a:path w="2207895" h="2570479">
                <a:moveTo>
                  <a:pt x="228341" y="590550"/>
                </a:moveTo>
                <a:lnTo>
                  <a:pt x="209550" y="590550"/>
                </a:lnTo>
                <a:lnTo>
                  <a:pt x="215899" y="596899"/>
                </a:lnTo>
                <a:lnTo>
                  <a:pt x="234688" y="596899"/>
                </a:lnTo>
                <a:lnTo>
                  <a:pt x="228341" y="590550"/>
                </a:lnTo>
                <a:close/>
              </a:path>
              <a:path w="2207895" h="2570479">
                <a:moveTo>
                  <a:pt x="234688" y="596900"/>
                </a:moveTo>
                <a:lnTo>
                  <a:pt x="215900" y="596900"/>
                </a:lnTo>
                <a:lnTo>
                  <a:pt x="222250" y="603249"/>
                </a:lnTo>
                <a:lnTo>
                  <a:pt x="241035" y="603249"/>
                </a:lnTo>
                <a:lnTo>
                  <a:pt x="234688" y="596900"/>
                </a:lnTo>
                <a:close/>
              </a:path>
              <a:path w="2207895" h="2570479">
                <a:moveTo>
                  <a:pt x="241035" y="603250"/>
                </a:moveTo>
                <a:lnTo>
                  <a:pt x="222250" y="603250"/>
                </a:lnTo>
                <a:lnTo>
                  <a:pt x="228600" y="609599"/>
                </a:lnTo>
                <a:lnTo>
                  <a:pt x="247383" y="609599"/>
                </a:lnTo>
                <a:lnTo>
                  <a:pt x="241035" y="603250"/>
                </a:lnTo>
                <a:close/>
              </a:path>
              <a:path w="2207895" h="2570479">
                <a:moveTo>
                  <a:pt x="247383" y="609600"/>
                </a:moveTo>
                <a:lnTo>
                  <a:pt x="228600" y="609600"/>
                </a:lnTo>
                <a:lnTo>
                  <a:pt x="234949" y="615949"/>
                </a:lnTo>
                <a:lnTo>
                  <a:pt x="253730" y="615949"/>
                </a:lnTo>
                <a:lnTo>
                  <a:pt x="247383" y="609600"/>
                </a:lnTo>
                <a:close/>
              </a:path>
              <a:path w="2207895" h="2570479">
                <a:moveTo>
                  <a:pt x="253730" y="615950"/>
                </a:moveTo>
                <a:lnTo>
                  <a:pt x="234950" y="615950"/>
                </a:lnTo>
                <a:lnTo>
                  <a:pt x="241300" y="622299"/>
                </a:lnTo>
                <a:lnTo>
                  <a:pt x="260077" y="622299"/>
                </a:lnTo>
                <a:lnTo>
                  <a:pt x="253730" y="615950"/>
                </a:lnTo>
                <a:close/>
              </a:path>
              <a:path w="2207895" h="2570479">
                <a:moveTo>
                  <a:pt x="260077" y="622300"/>
                </a:moveTo>
                <a:lnTo>
                  <a:pt x="241300" y="622300"/>
                </a:lnTo>
                <a:lnTo>
                  <a:pt x="247649" y="628649"/>
                </a:lnTo>
                <a:lnTo>
                  <a:pt x="266424" y="628649"/>
                </a:lnTo>
                <a:lnTo>
                  <a:pt x="260077" y="622300"/>
                </a:lnTo>
                <a:close/>
              </a:path>
              <a:path w="2207895" h="2570479">
                <a:moveTo>
                  <a:pt x="266424" y="628650"/>
                </a:moveTo>
                <a:lnTo>
                  <a:pt x="247650" y="628650"/>
                </a:lnTo>
                <a:lnTo>
                  <a:pt x="254000" y="634999"/>
                </a:lnTo>
                <a:lnTo>
                  <a:pt x="272772" y="634999"/>
                </a:lnTo>
                <a:lnTo>
                  <a:pt x="266424" y="628650"/>
                </a:lnTo>
                <a:close/>
              </a:path>
              <a:path w="2207895" h="2570479">
                <a:moveTo>
                  <a:pt x="272772" y="635000"/>
                </a:moveTo>
                <a:lnTo>
                  <a:pt x="254000" y="635000"/>
                </a:lnTo>
                <a:lnTo>
                  <a:pt x="260349" y="641349"/>
                </a:lnTo>
                <a:lnTo>
                  <a:pt x="279119" y="641349"/>
                </a:lnTo>
                <a:lnTo>
                  <a:pt x="272772" y="635000"/>
                </a:lnTo>
                <a:close/>
              </a:path>
              <a:path w="2207895" h="2570479">
                <a:moveTo>
                  <a:pt x="279119" y="641350"/>
                </a:moveTo>
                <a:lnTo>
                  <a:pt x="260350" y="641350"/>
                </a:lnTo>
                <a:lnTo>
                  <a:pt x="266699" y="647699"/>
                </a:lnTo>
                <a:lnTo>
                  <a:pt x="285466" y="647699"/>
                </a:lnTo>
                <a:lnTo>
                  <a:pt x="279119" y="641350"/>
                </a:lnTo>
                <a:close/>
              </a:path>
              <a:path w="2207895" h="2570479">
                <a:moveTo>
                  <a:pt x="285466" y="647700"/>
                </a:moveTo>
                <a:lnTo>
                  <a:pt x="266700" y="647700"/>
                </a:lnTo>
                <a:lnTo>
                  <a:pt x="273050" y="654049"/>
                </a:lnTo>
                <a:lnTo>
                  <a:pt x="291813" y="654049"/>
                </a:lnTo>
                <a:lnTo>
                  <a:pt x="285466" y="647700"/>
                </a:lnTo>
                <a:close/>
              </a:path>
              <a:path w="2207895" h="2570479">
                <a:moveTo>
                  <a:pt x="291813" y="654050"/>
                </a:moveTo>
                <a:lnTo>
                  <a:pt x="273050" y="654050"/>
                </a:lnTo>
                <a:lnTo>
                  <a:pt x="279400" y="660399"/>
                </a:lnTo>
                <a:lnTo>
                  <a:pt x="298161" y="660399"/>
                </a:lnTo>
                <a:lnTo>
                  <a:pt x="291813" y="654050"/>
                </a:lnTo>
                <a:close/>
              </a:path>
              <a:path w="2207895" h="2570479">
                <a:moveTo>
                  <a:pt x="298161" y="660400"/>
                </a:moveTo>
                <a:lnTo>
                  <a:pt x="279400" y="660400"/>
                </a:lnTo>
                <a:lnTo>
                  <a:pt x="285749" y="666749"/>
                </a:lnTo>
                <a:lnTo>
                  <a:pt x="304508" y="666749"/>
                </a:lnTo>
                <a:lnTo>
                  <a:pt x="298161" y="660400"/>
                </a:lnTo>
                <a:close/>
              </a:path>
              <a:path w="2207895" h="2570479">
                <a:moveTo>
                  <a:pt x="304508" y="666750"/>
                </a:moveTo>
                <a:lnTo>
                  <a:pt x="285750" y="666750"/>
                </a:lnTo>
                <a:lnTo>
                  <a:pt x="292100" y="673099"/>
                </a:lnTo>
                <a:lnTo>
                  <a:pt x="310855" y="673099"/>
                </a:lnTo>
                <a:lnTo>
                  <a:pt x="304508" y="666750"/>
                </a:lnTo>
                <a:close/>
              </a:path>
              <a:path w="2207895" h="2570479">
                <a:moveTo>
                  <a:pt x="310855" y="673100"/>
                </a:moveTo>
                <a:lnTo>
                  <a:pt x="292100" y="673100"/>
                </a:lnTo>
                <a:lnTo>
                  <a:pt x="298450" y="679449"/>
                </a:lnTo>
                <a:lnTo>
                  <a:pt x="317203" y="679449"/>
                </a:lnTo>
                <a:lnTo>
                  <a:pt x="310855" y="673100"/>
                </a:lnTo>
                <a:close/>
              </a:path>
              <a:path w="2207895" h="2570479">
                <a:moveTo>
                  <a:pt x="317203" y="679450"/>
                </a:moveTo>
                <a:lnTo>
                  <a:pt x="298450" y="679450"/>
                </a:lnTo>
                <a:lnTo>
                  <a:pt x="304800" y="685799"/>
                </a:lnTo>
                <a:lnTo>
                  <a:pt x="323550" y="685799"/>
                </a:lnTo>
                <a:lnTo>
                  <a:pt x="317203" y="679450"/>
                </a:lnTo>
                <a:close/>
              </a:path>
              <a:path w="2207895" h="2570479">
                <a:moveTo>
                  <a:pt x="323550" y="685800"/>
                </a:moveTo>
                <a:lnTo>
                  <a:pt x="304800" y="685800"/>
                </a:lnTo>
                <a:lnTo>
                  <a:pt x="311150" y="692149"/>
                </a:lnTo>
                <a:lnTo>
                  <a:pt x="329897" y="692149"/>
                </a:lnTo>
                <a:lnTo>
                  <a:pt x="323550" y="685800"/>
                </a:lnTo>
                <a:close/>
              </a:path>
              <a:path w="2207895" h="2570479">
                <a:moveTo>
                  <a:pt x="329897" y="692150"/>
                </a:moveTo>
                <a:lnTo>
                  <a:pt x="311150" y="692150"/>
                </a:lnTo>
                <a:lnTo>
                  <a:pt x="317499" y="698499"/>
                </a:lnTo>
                <a:lnTo>
                  <a:pt x="336244" y="698499"/>
                </a:lnTo>
                <a:lnTo>
                  <a:pt x="329897" y="692150"/>
                </a:lnTo>
                <a:close/>
              </a:path>
              <a:path w="2207895" h="2570479">
                <a:moveTo>
                  <a:pt x="336244" y="698500"/>
                </a:moveTo>
                <a:lnTo>
                  <a:pt x="317500" y="698500"/>
                </a:lnTo>
                <a:lnTo>
                  <a:pt x="323850" y="704849"/>
                </a:lnTo>
                <a:lnTo>
                  <a:pt x="342592" y="704849"/>
                </a:lnTo>
                <a:lnTo>
                  <a:pt x="336244" y="698500"/>
                </a:lnTo>
                <a:close/>
              </a:path>
              <a:path w="2207895" h="2570479">
                <a:moveTo>
                  <a:pt x="342592" y="704850"/>
                </a:moveTo>
                <a:lnTo>
                  <a:pt x="323850" y="704850"/>
                </a:lnTo>
                <a:lnTo>
                  <a:pt x="330200" y="711199"/>
                </a:lnTo>
                <a:lnTo>
                  <a:pt x="348939" y="711199"/>
                </a:lnTo>
                <a:lnTo>
                  <a:pt x="342592" y="704850"/>
                </a:lnTo>
                <a:close/>
              </a:path>
              <a:path w="2207895" h="2570479">
                <a:moveTo>
                  <a:pt x="348939" y="711200"/>
                </a:moveTo>
                <a:lnTo>
                  <a:pt x="330200" y="711200"/>
                </a:lnTo>
                <a:lnTo>
                  <a:pt x="336549" y="717549"/>
                </a:lnTo>
                <a:lnTo>
                  <a:pt x="355286" y="717549"/>
                </a:lnTo>
                <a:lnTo>
                  <a:pt x="348939" y="711200"/>
                </a:lnTo>
                <a:close/>
              </a:path>
              <a:path w="2207895" h="2570479">
                <a:moveTo>
                  <a:pt x="355286" y="717550"/>
                </a:moveTo>
                <a:lnTo>
                  <a:pt x="336550" y="717550"/>
                </a:lnTo>
                <a:lnTo>
                  <a:pt x="342900" y="723899"/>
                </a:lnTo>
                <a:lnTo>
                  <a:pt x="361633" y="723899"/>
                </a:lnTo>
                <a:lnTo>
                  <a:pt x="355286" y="717550"/>
                </a:lnTo>
                <a:close/>
              </a:path>
              <a:path w="2207895" h="2570479">
                <a:moveTo>
                  <a:pt x="361633" y="723900"/>
                </a:moveTo>
                <a:lnTo>
                  <a:pt x="342900" y="723900"/>
                </a:lnTo>
                <a:lnTo>
                  <a:pt x="349250" y="730249"/>
                </a:lnTo>
                <a:lnTo>
                  <a:pt x="367981" y="730249"/>
                </a:lnTo>
                <a:lnTo>
                  <a:pt x="361633" y="723900"/>
                </a:lnTo>
                <a:close/>
              </a:path>
              <a:path w="2207895" h="2570479">
                <a:moveTo>
                  <a:pt x="367981" y="730250"/>
                </a:moveTo>
                <a:lnTo>
                  <a:pt x="349250" y="730250"/>
                </a:lnTo>
                <a:lnTo>
                  <a:pt x="355599" y="736599"/>
                </a:lnTo>
                <a:lnTo>
                  <a:pt x="374328" y="736599"/>
                </a:lnTo>
                <a:lnTo>
                  <a:pt x="367981" y="730250"/>
                </a:lnTo>
                <a:close/>
              </a:path>
              <a:path w="2207895" h="2570479">
                <a:moveTo>
                  <a:pt x="374328" y="736600"/>
                </a:moveTo>
                <a:lnTo>
                  <a:pt x="355600" y="736600"/>
                </a:lnTo>
                <a:lnTo>
                  <a:pt x="361949" y="742949"/>
                </a:lnTo>
                <a:lnTo>
                  <a:pt x="380675" y="742949"/>
                </a:lnTo>
                <a:lnTo>
                  <a:pt x="374328" y="736600"/>
                </a:lnTo>
                <a:close/>
              </a:path>
              <a:path w="2207895" h="2570479">
                <a:moveTo>
                  <a:pt x="380675" y="742950"/>
                </a:moveTo>
                <a:lnTo>
                  <a:pt x="361950" y="742950"/>
                </a:lnTo>
                <a:lnTo>
                  <a:pt x="368300" y="749299"/>
                </a:lnTo>
                <a:lnTo>
                  <a:pt x="387022" y="749299"/>
                </a:lnTo>
                <a:lnTo>
                  <a:pt x="380675" y="742950"/>
                </a:lnTo>
                <a:close/>
              </a:path>
              <a:path w="2207895" h="2570479">
                <a:moveTo>
                  <a:pt x="387022" y="749300"/>
                </a:moveTo>
                <a:lnTo>
                  <a:pt x="368300" y="749300"/>
                </a:lnTo>
                <a:lnTo>
                  <a:pt x="374650" y="755649"/>
                </a:lnTo>
                <a:lnTo>
                  <a:pt x="393370" y="755649"/>
                </a:lnTo>
                <a:lnTo>
                  <a:pt x="387022" y="749300"/>
                </a:lnTo>
                <a:close/>
              </a:path>
              <a:path w="2207895" h="2570479">
                <a:moveTo>
                  <a:pt x="393370" y="755650"/>
                </a:moveTo>
                <a:lnTo>
                  <a:pt x="374650" y="755650"/>
                </a:lnTo>
                <a:lnTo>
                  <a:pt x="380999" y="761999"/>
                </a:lnTo>
                <a:lnTo>
                  <a:pt x="399717" y="761999"/>
                </a:lnTo>
                <a:lnTo>
                  <a:pt x="393370" y="755650"/>
                </a:lnTo>
                <a:close/>
              </a:path>
              <a:path w="2207895" h="2570479">
                <a:moveTo>
                  <a:pt x="399717" y="762000"/>
                </a:moveTo>
                <a:lnTo>
                  <a:pt x="381000" y="762000"/>
                </a:lnTo>
                <a:lnTo>
                  <a:pt x="387349" y="768349"/>
                </a:lnTo>
                <a:lnTo>
                  <a:pt x="406064" y="768349"/>
                </a:lnTo>
                <a:lnTo>
                  <a:pt x="399717" y="762000"/>
                </a:lnTo>
                <a:close/>
              </a:path>
              <a:path w="2207895" h="2570479">
                <a:moveTo>
                  <a:pt x="406064" y="768350"/>
                </a:moveTo>
                <a:lnTo>
                  <a:pt x="387350" y="768350"/>
                </a:lnTo>
                <a:lnTo>
                  <a:pt x="393700" y="774699"/>
                </a:lnTo>
                <a:lnTo>
                  <a:pt x="412411" y="774699"/>
                </a:lnTo>
                <a:lnTo>
                  <a:pt x="406064" y="768350"/>
                </a:lnTo>
                <a:close/>
              </a:path>
              <a:path w="2207895" h="2570479">
                <a:moveTo>
                  <a:pt x="412411" y="774700"/>
                </a:moveTo>
                <a:lnTo>
                  <a:pt x="393700" y="774700"/>
                </a:lnTo>
                <a:lnTo>
                  <a:pt x="400050" y="781049"/>
                </a:lnTo>
                <a:lnTo>
                  <a:pt x="418759" y="781049"/>
                </a:lnTo>
                <a:lnTo>
                  <a:pt x="412411" y="774700"/>
                </a:lnTo>
                <a:close/>
              </a:path>
              <a:path w="2207895" h="2570479">
                <a:moveTo>
                  <a:pt x="418759" y="781050"/>
                </a:moveTo>
                <a:lnTo>
                  <a:pt x="400050" y="781050"/>
                </a:lnTo>
                <a:lnTo>
                  <a:pt x="406399" y="787399"/>
                </a:lnTo>
                <a:lnTo>
                  <a:pt x="425106" y="787399"/>
                </a:lnTo>
                <a:lnTo>
                  <a:pt x="418759" y="781050"/>
                </a:lnTo>
                <a:close/>
              </a:path>
              <a:path w="2207895" h="2570479">
                <a:moveTo>
                  <a:pt x="425106" y="787399"/>
                </a:moveTo>
                <a:lnTo>
                  <a:pt x="406399" y="787399"/>
                </a:lnTo>
                <a:lnTo>
                  <a:pt x="412750" y="793749"/>
                </a:lnTo>
                <a:lnTo>
                  <a:pt x="431453" y="793749"/>
                </a:lnTo>
                <a:lnTo>
                  <a:pt x="425106" y="787399"/>
                </a:lnTo>
                <a:close/>
              </a:path>
              <a:path w="2207895" h="2570479">
                <a:moveTo>
                  <a:pt x="431453" y="793750"/>
                </a:moveTo>
                <a:lnTo>
                  <a:pt x="412750" y="793750"/>
                </a:lnTo>
                <a:lnTo>
                  <a:pt x="419100" y="800099"/>
                </a:lnTo>
                <a:lnTo>
                  <a:pt x="437801" y="800099"/>
                </a:lnTo>
                <a:lnTo>
                  <a:pt x="431453" y="793750"/>
                </a:lnTo>
                <a:close/>
              </a:path>
              <a:path w="2207895" h="2570479">
                <a:moveTo>
                  <a:pt x="437801" y="800100"/>
                </a:moveTo>
                <a:lnTo>
                  <a:pt x="419100" y="800100"/>
                </a:lnTo>
                <a:lnTo>
                  <a:pt x="425449" y="806449"/>
                </a:lnTo>
                <a:lnTo>
                  <a:pt x="444148" y="806449"/>
                </a:lnTo>
                <a:lnTo>
                  <a:pt x="437801" y="800100"/>
                </a:lnTo>
                <a:close/>
              </a:path>
              <a:path w="2207895" h="2570479">
                <a:moveTo>
                  <a:pt x="444148" y="806450"/>
                </a:moveTo>
                <a:lnTo>
                  <a:pt x="425450" y="806450"/>
                </a:lnTo>
                <a:lnTo>
                  <a:pt x="431799" y="812799"/>
                </a:lnTo>
                <a:lnTo>
                  <a:pt x="450495" y="812799"/>
                </a:lnTo>
                <a:lnTo>
                  <a:pt x="444148" y="806450"/>
                </a:lnTo>
                <a:close/>
              </a:path>
              <a:path w="2207895" h="2570479">
                <a:moveTo>
                  <a:pt x="450495" y="812800"/>
                </a:moveTo>
                <a:lnTo>
                  <a:pt x="431800" y="812800"/>
                </a:lnTo>
                <a:lnTo>
                  <a:pt x="438150" y="819149"/>
                </a:lnTo>
                <a:lnTo>
                  <a:pt x="456842" y="819149"/>
                </a:lnTo>
                <a:lnTo>
                  <a:pt x="450495" y="812800"/>
                </a:lnTo>
                <a:close/>
              </a:path>
              <a:path w="2207895" h="2570479">
                <a:moveTo>
                  <a:pt x="456842" y="819150"/>
                </a:moveTo>
                <a:lnTo>
                  <a:pt x="438150" y="819150"/>
                </a:lnTo>
                <a:lnTo>
                  <a:pt x="444500" y="825499"/>
                </a:lnTo>
                <a:lnTo>
                  <a:pt x="463190" y="825499"/>
                </a:lnTo>
                <a:lnTo>
                  <a:pt x="456842" y="819150"/>
                </a:lnTo>
                <a:close/>
              </a:path>
              <a:path w="2207895" h="2570479">
                <a:moveTo>
                  <a:pt x="463190" y="825500"/>
                </a:moveTo>
                <a:lnTo>
                  <a:pt x="444500" y="825500"/>
                </a:lnTo>
                <a:lnTo>
                  <a:pt x="450850" y="831849"/>
                </a:lnTo>
                <a:lnTo>
                  <a:pt x="469537" y="831849"/>
                </a:lnTo>
                <a:lnTo>
                  <a:pt x="463190" y="825500"/>
                </a:lnTo>
                <a:close/>
              </a:path>
              <a:path w="2207895" h="2570479">
                <a:moveTo>
                  <a:pt x="469537" y="831850"/>
                </a:moveTo>
                <a:lnTo>
                  <a:pt x="450850" y="831850"/>
                </a:lnTo>
                <a:lnTo>
                  <a:pt x="457199" y="838199"/>
                </a:lnTo>
                <a:lnTo>
                  <a:pt x="475884" y="838199"/>
                </a:lnTo>
                <a:lnTo>
                  <a:pt x="469537" y="831850"/>
                </a:lnTo>
                <a:close/>
              </a:path>
              <a:path w="2207895" h="2570479">
                <a:moveTo>
                  <a:pt x="475884" y="838200"/>
                </a:moveTo>
                <a:lnTo>
                  <a:pt x="457200" y="838200"/>
                </a:lnTo>
                <a:lnTo>
                  <a:pt x="463550" y="844549"/>
                </a:lnTo>
                <a:lnTo>
                  <a:pt x="482231" y="844549"/>
                </a:lnTo>
                <a:lnTo>
                  <a:pt x="475884" y="838200"/>
                </a:lnTo>
                <a:close/>
              </a:path>
              <a:path w="2207895" h="2570479">
                <a:moveTo>
                  <a:pt x="482231" y="844550"/>
                </a:moveTo>
                <a:lnTo>
                  <a:pt x="463550" y="844550"/>
                </a:lnTo>
                <a:lnTo>
                  <a:pt x="469900" y="850899"/>
                </a:lnTo>
                <a:lnTo>
                  <a:pt x="488579" y="850899"/>
                </a:lnTo>
                <a:lnTo>
                  <a:pt x="482231" y="844550"/>
                </a:lnTo>
                <a:close/>
              </a:path>
              <a:path w="2207895" h="2570479">
                <a:moveTo>
                  <a:pt x="488579" y="850900"/>
                </a:moveTo>
                <a:lnTo>
                  <a:pt x="469900" y="850900"/>
                </a:lnTo>
                <a:lnTo>
                  <a:pt x="476249" y="857249"/>
                </a:lnTo>
                <a:lnTo>
                  <a:pt x="494926" y="857249"/>
                </a:lnTo>
                <a:lnTo>
                  <a:pt x="488579" y="850900"/>
                </a:lnTo>
                <a:close/>
              </a:path>
              <a:path w="2207895" h="2570479">
                <a:moveTo>
                  <a:pt x="494926" y="857250"/>
                </a:moveTo>
                <a:lnTo>
                  <a:pt x="476250" y="857250"/>
                </a:lnTo>
                <a:lnTo>
                  <a:pt x="482599" y="863599"/>
                </a:lnTo>
                <a:lnTo>
                  <a:pt x="501273" y="863599"/>
                </a:lnTo>
                <a:lnTo>
                  <a:pt x="494926" y="857250"/>
                </a:lnTo>
                <a:close/>
              </a:path>
              <a:path w="2207895" h="2570479">
                <a:moveTo>
                  <a:pt x="501273" y="863600"/>
                </a:moveTo>
                <a:lnTo>
                  <a:pt x="482600" y="863600"/>
                </a:lnTo>
                <a:lnTo>
                  <a:pt x="488950" y="869949"/>
                </a:lnTo>
                <a:lnTo>
                  <a:pt x="507620" y="869949"/>
                </a:lnTo>
                <a:lnTo>
                  <a:pt x="501273" y="863600"/>
                </a:lnTo>
                <a:close/>
              </a:path>
              <a:path w="2207895" h="2570479">
                <a:moveTo>
                  <a:pt x="507620" y="869950"/>
                </a:moveTo>
                <a:lnTo>
                  <a:pt x="488950" y="869950"/>
                </a:lnTo>
                <a:lnTo>
                  <a:pt x="495299" y="876299"/>
                </a:lnTo>
                <a:lnTo>
                  <a:pt x="513968" y="876299"/>
                </a:lnTo>
                <a:lnTo>
                  <a:pt x="507620" y="869950"/>
                </a:lnTo>
                <a:close/>
              </a:path>
              <a:path w="2207895" h="2570479">
                <a:moveTo>
                  <a:pt x="513968" y="876299"/>
                </a:moveTo>
                <a:lnTo>
                  <a:pt x="495300" y="876299"/>
                </a:lnTo>
                <a:lnTo>
                  <a:pt x="501650" y="882649"/>
                </a:lnTo>
                <a:lnTo>
                  <a:pt x="520315" y="882649"/>
                </a:lnTo>
                <a:lnTo>
                  <a:pt x="513968" y="876299"/>
                </a:lnTo>
                <a:close/>
              </a:path>
              <a:path w="2207895" h="2570479">
                <a:moveTo>
                  <a:pt x="520315" y="882650"/>
                </a:moveTo>
                <a:lnTo>
                  <a:pt x="501650" y="882650"/>
                </a:lnTo>
                <a:lnTo>
                  <a:pt x="507999" y="888999"/>
                </a:lnTo>
                <a:lnTo>
                  <a:pt x="526662" y="888999"/>
                </a:lnTo>
                <a:lnTo>
                  <a:pt x="520315" y="882650"/>
                </a:lnTo>
                <a:close/>
              </a:path>
              <a:path w="2207895" h="2570479">
                <a:moveTo>
                  <a:pt x="526662" y="889000"/>
                </a:moveTo>
                <a:lnTo>
                  <a:pt x="508000" y="889000"/>
                </a:lnTo>
                <a:lnTo>
                  <a:pt x="514350" y="895349"/>
                </a:lnTo>
                <a:lnTo>
                  <a:pt x="533010" y="895349"/>
                </a:lnTo>
                <a:lnTo>
                  <a:pt x="526662" y="889000"/>
                </a:lnTo>
                <a:close/>
              </a:path>
              <a:path w="2207895" h="2570479">
                <a:moveTo>
                  <a:pt x="533010" y="895350"/>
                </a:moveTo>
                <a:lnTo>
                  <a:pt x="514350" y="895350"/>
                </a:lnTo>
                <a:lnTo>
                  <a:pt x="520700" y="901699"/>
                </a:lnTo>
                <a:lnTo>
                  <a:pt x="539357" y="901699"/>
                </a:lnTo>
                <a:lnTo>
                  <a:pt x="533010" y="895350"/>
                </a:lnTo>
                <a:close/>
              </a:path>
              <a:path w="2207895" h="2570479">
                <a:moveTo>
                  <a:pt x="539357" y="901700"/>
                </a:moveTo>
                <a:lnTo>
                  <a:pt x="520700" y="901700"/>
                </a:lnTo>
                <a:lnTo>
                  <a:pt x="527049" y="908049"/>
                </a:lnTo>
                <a:lnTo>
                  <a:pt x="545704" y="908049"/>
                </a:lnTo>
                <a:lnTo>
                  <a:pt x="539357" y="901700"/>
                </a:lnTo>
                <a:close/>
              </a:path>
              <a:path w="2207895" h="2570479">
                <a:moveTo>
                  <a:pt x="545704" y="908050"/>
                </a:moveTo>
                <a:lnTo>
                  <a:pt x="527050" y="908050"/>
                </a:lnTo>
                <a:lnTo>
                  <a:pt x="533399" y="914399"/>
                </a:lnTo>
                <a:lnTo>
                  <a:pt x="552051" y="914399"/>
                </a:lnTo>
                <a:lnTo>
                  <a:pt x="545704" y="908050"/>
                </a:lnTo>
                <a:close/>
              </a:path>
              <a:path w="2207895" h="2570479">
                <a:moveTo>
                  <a:pt x="552051" y="914400"/>
                </a:moveTo>
                <a:lnTo>
                  <a:pt x="533400" y="914400"/>
                </a:lnTo>
                <a:lnTo>
                  <a:pt x="539750" y="920749"/>
                </a:lnTo>
                <a:lnTo>
                  <a:pt x="558399" y="920749"/>
                </a:lnTo>
                <a:lnTo>
                  <a:pt x="552051" y="914400"/>
                </a:lnTo>
                <a:close/>
              </a:path>
              <a:path w="2207895" h="2570479">
                <a:moveTo>
                  <a:pt x="558399" y="920750"/>
                </a:moveTo>
                <a:lnTo>
                  <a:pt x="539750" y="920750"/>
                </a:lnTo>
                <a:lnTo>
                  <a:pt x="546099" y="927099"/>
                </a:lnTo>
                <a:lnTo>
                  <a:pt x="564746" y="927099"/>
                </a:lnTo>
                <a:lnTo>
                  <a:pt x="558399" y="920750"/>
                </a:lnTo>
                <a:close/>
              </a:path>
              <a:path w="2207895" h="2570479">
                <a:moveTo>
                  <a:pt x="564746" y="927100"/>
                </a:moveTo>
                <a:lnTo>
                  <a:pt x="546100" y="927100"/>
                </a:lnTo>
                <a:lnTo>
                  <a:pt x="552450" y="933449"/>
                </a:lnTo>
                <a:lnTo>
                  <a:pt x="571093" y="933449"/>
                </a:lnTo>
                <a:lnTo>
                  <a:pt x="564746" y="927100"/>
                </a:lnTo>
                <a:close/>
              </a:path>
              <a:path w="2207895" h="2570479">
                <a:moveTo>
                  <a:pt x="571093" y="933450"/>
                </a:moveTo>
                <a:lnTo>
                  <a:pt x="552450" y="933450"/>
                </a:lnTo>
                <a:lnTo>
                  <a:pt x="558800" y="939799"/>
                </a:lnTo>
                <a:lnTo>
                  <a:pt x="577440" y="939799"/>
                </a:lnTo>
                <a:lnTo>
                  <a:pt x="571093" y="933450"/>
                </a:lnTo>
                <a:close/>
              </a:path>
              <a:path w="2207895" h="2570479">
                <a:moveTo>
                  <a:pt x="577440" y="939800"/>
                </a:moveTo>
                <a:lnTo>
                  <a:pt x="558800" y="939800"/>
                </a:lnTo>
                <a:lnTo>
                  <a:pt x="565149" y="946149"/>
                </a:lnTo>
                <a:lnTo>
                  <a:pt x="583788" y="946149"/>
                </a:lnTo>
                <a:lnTo>
                  <a:pt x="577440" y="939800"/>
                </a:lnTo>
                <a:close/>
              </a:path>
              <a:path w="2207895" h="2570479">
                <a:moveTo>
                  <a:pt x="583788" y="946150"/>
                </a:moveTo>
                <a:lnTo>
                  <a:pt x="565150" y="946150"/>
                </a:lnTo>
                <a:lnTo>
                  <a:pt x="595630" y="976629"/>
                </a:lnTo>
                <a:lnTo>
                  <a:pt x="614255" y="976629"/>
                </a:lnTo>
                <a:lnTo>
                  <a:pt x="583788" y="946150"/>
                </a:lnTo>
                <a:close/>
              </a:path>
              <a:path w="2207895" h="2570479">
                <a:moveTo>
                  <a:pt x="614255" y="976630"/>
                </a:moveTo>
                <a:lnTo>
                  <a:pt x="595630" y="976630"/>
                </a:lnTo>
                <a:lnTo>
                  <a:pt x="601980" y="982979"/>
                </a:lnTo>
                <a:lnTo>
                  <a:pt x="620602" y="982979"/>
                </a:lnTo>
                <a:lnTo>
                  <a:pt x="614255" y="976630"/>
                </a:lnTo>
                <a:close/>
              </a:path>
              <a:path w="2207895" h="2570479">
                <a:moveTo>
                  <a:pt x="620602" y="982979"/>
                </a:moveTo>
                <a:lnTo>
                  <a:pt x="601980" y="982979"/>
                </a:lnTo>
                <a:lnTo>
                  <a:pt x="633730" y="1014729"/>
                </a:lnTo>
                <a:lnTo>
                  <a:pt x="652338" y="1014729"/>
                </a:lnTo>
                <a:lnTo>
                  <a:pt x="620602" y="982979"/>
                </a:lnTo>
                <a:close/>
              </a:path>
              <a:path w="2207895" h="2570479">
                <a:moveTo>
                  <a:pt x="652338" y="1014729"/>
                </a:moveTo>
                <a:lnTo>
                  <a:pt x="633730" y="1014729"/>
                </a:lnTo>
                <a:lnTo>
                  <a:pt x="642620" y="1023619"/>
                </a:lnTo>
                <a:lnTo>
                  <a:pt x="661224" y="1023619"/>
                </a:lnTo>
                <a:lnTo>
                  <a:pt x="652338" y="1014729"/>
                </a:lnTo>
                <a:close/>
              </a:path>
              <a:path w="2207895" h="2570479">
                <a:moveTo>
                  <a:pt x="661224" y="1023620"/>
                </a:moveTo>
                <a:lnTo>
                  <a:pt x="642620" y="1023620"/>
                </a:lnTo>
                <a:lnTo>
                  <a:pt x="646430" y="1027429"/>
                </a:lnTo>
                <a:lnTo>
                  <a:pt x="665033" y="1027429"/>
                </a:lnTo>
                <a:lnTo>
                  <a:pt x="661224" y="1023620"/>
                </a:lnTo>
                <a:close/>
              </a:path>
              <a:path w="2207895" h="2570479">
                <a:moveTo>
                  <a:pt x="665033" y="1027429"/>
                </a:moveTo>
                <a:lnTo>
                  <a:pt x="646430" y="1027429"/>
                </a:lnTo>
                <a:lnTo>
                  <a:pt x="659130" y="1040129"/>
                </a:lnTo>
                <a:lnTo>
                  <a:pt x="677727" y="1040129"/>
                </a:lnTo>
                <a:lnTo>
                  <a:pt x="665033" y="1027429"/>
                </a:lnTo>
                <a:close/>
              </a:path>
              <a:path w="2207895" h="2570479">
                <a:moveTo>
                  <a:pt x="677727" y="1040129"/>
                </a:moveTo>
                <a:lnTo>
                  <a:pt x="659130" y="1040129"/>
                </a:lnTo>
                <a:lnTo>
                  <a:pt x="665480" y="1046479"/>
                </a:lnTo>
                <a:lnTo>
                  <a:pt x="684074" y="1046479"/>
                </a:lnTo>
                <a:lnTo>
                  <a:pt x="677727" y="1040129"/>
                </a:lnTo>
                <a:close/>
              </a:path>
              <a:path w="2207895" h="2570479">
                <a:moveTo>
                  <a:pt x="684074" y="1046479"/>
                </a:moveTo>
                <a:lnTo>
                  <a:pt x="665480" y="1046479"/>
                </a:lnTo>
                <a:lnTo>
                  <a:pt x="678180" y="1059179"/>
                </a:lnTo>
                <a:lnTo>
                  <a:pt x="696769" y="1059179"/>
                </a:lnTo>
                <a:lnTo>
                  <a:pt x="684074" y="1046479"/>
                </a:lnTo>
                <a:close/>
              </a:path>
              <a:path w="2207895" h="2570479">
                <a:moveTo>
                  <a:pt x="696769" y="1059180"/>
                </a:moveTo>
                <a:lnTo>
                  <a:pt x="678180" y="1059180"/>
                </a:lnTo>
                <a:lnTo>
                  <a:pt x="690880" y="1071879"/>
                </a:lnTo>
                <a:lnTo>
                  <a:pt x="709464" y="1071879"/>
                </a:lnTo>
                <a:lnTo>
                  <a:pt x="696769" y="1059180"/>
                </a:lnTo>
                <a:close/>
              </a:path>
              <a:path w="2207895" h="2570479">
                <a:moveTo>
                  <a:pt x="709464" y="1071880"/>
                </a:moveTo>
                <a:lnTo>
                  <a:pt x="690880" y="1071880"/>
                </a:lnTo>
                <a:lnTo>
                  <a:pt x="697230" y="1078229"/>
                </a:lnTo>
                <a:lnTo>
                  <a:pt x="715811" y="1078229"/>
                </a:lnTo>
                <a:lnTo>
                  <a:pt x="709464" y="1071880"/>
                </a:lnTo>
                <a:close/>
              </a:path>
              <a:path w="2207895" h="2570479">
                <a:moveTo>
                  <a:pt x="715811" y="1078230"/>
                </a:moveTo>
                <a:lnTo>
                  <a:pt x="697230" y="1078230"/>
                </a:lnTo>
                <a:lnTo>
                  <a:pt x="703579" y="1084579"/>
                </a:lnTo>
                <a:lnTo>
                  <a:pt x="722158" y="1084579"/>
                </a:lnTo>
                <a:lnTo>
                  <a:pt x="715811" y="1078230"/>
                </a:lnTo>
                <a:close/>
              </a:path>
              <a:path w="2207895" h="2570479">
                <a:moveTo>
                  <a:pt x="722158" y="1084580"/>
                </a:moveTo>
                <a:lnTo>
                  <a:pt x="703580" y="1084580"/>
                </a:lnTo>
                <a:lnTo>
                  <a:pt x="716280" y="1097279"/>
                </a:lnTo>
                <a:lnTo>
                  <a:pt x="734853" y="1097279"/>
                </a:lnTo>
                <a:lnTo>
                  <a:pt x="722158" y="1084580"/>
                </a:lnTo>
                <a:close/>
              </a:path>
              <a:path w="2207895" h="2570479">
                <a:moveTo>
                  <a:pt x="734853" y="1097280"/>
                </a:moveTo>
                <a:lnTo>
                  <a:pt x="716280" y="1097280"/>
                </a:lnTo>
                <a:lnTo>
                  <a:pt x="718820" y="1099819"/>
                </a:lnTo>
                <a:lnTo>
                  <a:pt x="737391" y="1099819"/>
                </a:lnTo>
                <a:lnTo>
                  <a:pt x="734853" y="1097280"/>
                </a:lnTo>
                <a:close/>
              </a:path>
              <a:path w="2207895" h="2570479">
                <a:moveTo>
                  <a:pt x="737391" y="1099820"/>
                </a:moveTo>
                <a:lnTo>
                  <a:pt x="718820" y="1099820"/>
                </a:lnTo>
                <a:lnTo>
                  <a:pt x="722630" y="1103629"/>
                </a:lnTo>
                <a:lnTo>
                  <a:pt x="741200" y="1103629"/>
                </a:lnTo>
                <a:lnTo>
                  <a:pt x="737391" y="1099820"/>
                </a:lnTo>
                <a:close/>
              </a:path>
              <a:path w="2207895" h="2570479">
                <a:moveTo>
                  <a:pt x="741200" y="1103630"/>
                </a:moveTo>
                <a:lnTo>
                  <a:pt x="722630" y="1103630"/>
                </a:lnTo>
                <a:lnTo>
                  <a:pt x="725170" y="1106169"/>
                </a:lnTo>
                <a:lnTo>
                  <a:pt x="743739" y="1106169"/>
                </a:lnTo>
                <a:lnTo>
                  <a:pt x="741200" y="1103630"/>
                </a:lnTo>
                <a:close/>
              </a:path>
              <a:path w="2207895" h="2570479">
                <a:moveTo>
                  <a:pt x="743739" y="1106170"/>
                </a:moveTo>
                <a:lnTo>
                  <a:pt x="725170" y="1106170"/>
                </a:lnTo>
                <a:lnTo>
                  <a:pt x="728979" y="1109979"/>
                </a:lnTo>
                <a:lnTo>
                  <a:pt x="747547" y="1109979"/>
                </a:lnTo>
                <a:lnTo>
                  <a:pt x="743739" y="1106170"/>
                </a:lnTo>
                <a:close/>
              </a:path>
              <a:path w="2207895" h="2570479">
                <a:moveTo>
                  <a:pt x="747547" y="1109980"/>
                </a:moveTo>
                <a:lnTo>
                  <a:pt x="728980" y="1109980"/>
                </a:lnTo>
                <a:lnTo>
                  <a:pt x="731520" y="1112519"/>
                </a:lnTo>
                <a:lnTo>
                  <a:pt x="750086" y="1112519"/>
                </a:lnTo>
                <a:lnTo>
                  <a:pt x="747547" y="1109980"/>
                </a:lnTo>
                <a:close/>
              </a:path>
              <a:path w="2207895" h="2570479">
                <a:moveTo>
                  <a:pt x="750086" y="1112519"/>
                </a:moveTo>
                <a:lnTo>
                  <a:pt x="731520" y="1112519"/>
                </a:lnTo>
                <a:lnTo>
                  <a:pt x="741680" y="1122679"/>
                </a:lnTo>
                <a:lnTo>
                  <a:pt x="760242" y="1122679"/>
                </a:lnTo>
                <a:lnTo>
                  <a:pt x="750086" y="1112519"/>
                </a:lnTo>
                <a:close/>
              </a:path>
              <a:path w="2207895" h="2570479">
                <a:moveTo>
                  <a:pt x="760242" y="1122680"/>
                </a:moveTo>
                <a:lnTo>
                  <a:pt x="741680" y="1122680"/>
                </a:lnTo>
                <a:lnTo>
                  <a:pt x="748030" y="1129029"/>
                </a:lnTo>
                <a:lnTo>
                  <a:pt x="766589" y="1129029"/>
                </a:lnTo>
                <a:lnTo>
                  <a:pt x="760242" y="1122680"/>
                </a:lnTo>
                <a:close/>
              </a:path>
              <a:path w="2207895" h="2570479">
                <a:moveTo>
                  <a:pt x="766589" y="1129030"/>
                </a:moveTo>
                <a:lnTo>
                  <a:pt x="748030" y="1129030"/>
                </a:lnTo>
                <a:lnTo>
                  <a:pt x="754379" y="1135379"/>
                </a:lnTo>
                <a:lnTo>
                  <a:pt x="772936" y="1135379"/>
                </a:lnTo>
                <a:lnTo>
                  <a:pt x="766589" y="1129030"/>
                </a:lnTo>
                <a:close/>
              </a:path>
              <a:path w="2207895" h="2570479">
                <a:moveTo>
                  <a:pt x="772936" y="1135380"/>
                </a:moveTo>
                <a:lnTo>
                  <a:pt x="754380" y="1135380"/>
                </a:lnTo>
                <a:lnTo>
                  <a:pt x="756920" y="1137919"/>
                </a:lnTo>
                <a:lnTo>
                  <a:pt x="775475" y="1137919"/>
                </a:lnTo>
                <a:lnTo>
                  <a:pt x="772936" y="1135380"/>
                </a:lnTo>
                <a:close/>
              </a:path>
              <a:path w="2207895" h="2570479">
                <a:moveTo>
                  <a:pt x="775475" y="1137920"/>
                </a:moveTo>
                <a:lnTo>
                  <a:pt x="756920" y="1137920"/>
                </a:lnTo>
                <a:lnTo>
                  <a:pt x="763269" y="1144269"/>
                </a:lnTo>
                <a:lnTo>
                  <a:pt x="781822" y="1144269"/>
                </a:lnTo>
                <a:lnTo>
                  <a:pt x="775475" y="1137920"/>
                </a:lnTo>
                <a:close/>
              </a:path>
              <a:path w="2207895" h="2570479">
                <a:moveTo>
                  <a:pt x="781822" y="1144270"/>
                </a:moveTo>
                <a:lnTo>
                  <a:pt x="763270" y="1144270"/>
                </a:lnTo>
                <a:lnTo>
                  <a:pt x="767080" y="1148079"/>
                </a:lnTo>
                <a:lnTo>
                  <a:pt x="785631" y="1148079"/>
                </a:lnTo>
                <a:lnTo>
                  <a:pt x="781822" y="1144270"/>
                </a:lnTo>
                <a:close/>
              </a:path>
              <a:path w="2207895" h="2570479">
                <a:moveTo>
                  <a:pt x="785631" y="1148079"/>
                </a:moveTo>
                <a:lnTo>
                  <a:pt x="767080" y="1148079"/>
                </a:lnTo>
                <a:lnTo>
                  <a:pt x="773430" y="1154429"/>
                </a:lnTo>
                <a:lnTo>
                  <a:pt x="791978" y="1154429"/>
                </a:lnTo>
                <a:lnTo>
                  <a:pt x="785631" y="1148079"/>
                </a:lnTo>
                <a:close/>
              </a:path>
              <a:path w="2207895" h="2570479">
                <a:moveTo>
                  <a:pt x="791978" y="1154430"/>
                </a:moveTo>
                <a:lnTo>
                  <a:pt x="773430" y="1154430"/>
                </a:lnTo>
                <a:lnTo>
                  <a:pt x="779779" y="1160779"/>
                </a:lnTo>
                <a:lnTo>
                  <a:pt x="798325" y="1160779"/>
                </a:lnTo>
                <a:lnTo>
                  <a:pt x="791978" y="1154430"/>
                </a:lnTo>
                <a:close/>
              </a:path>
              <a:path w="2207895" h="2570479">
                <a:moveTo>
                  <a:pt x="798325" y="1160780"/>
                </a:moveTo>
                <a:lnTo>
                  <a:pt x="779780" y="1160780"/>
                </a:lnTo>
                <a:lnTo>
                  <a:pt x="786130" y="1167129"/>
                </a:lnTo>
                <a:lnTo>
                  <a:pt x="804672" y="1167129"/>
                </a:lnTo>
                <a:lnTo>
                  <a:pt x="798325" y="1160780"/>
                </a:lnTo>
                <a:close/>
              </a:path>
              <a:path w="2207895" h="2570479">
                <a:moveTo>
                  <a:pt x="804672" y="1167129"/>
                </a:moveTo>
                <a:lnTo>
                  <a:pt x="786130" y="1167129"/>
                </a:lnTo>
                <a:lnTo>
                  <a:pt x="788669" y="1169669"/>
                </a:lnTo>
                <a:lnTo>
                  <a:pt x="807211" y="1169669"/>
                </a:lnTo>
                <a:lnTo>
                  <a:pt x="804672" y="1167129"/>
                </a:lnTo>
                <a:close/>
              </a:path>
              <a:path w="2207895" h="2570479">
                <a:moveTo>
                  <a:pt x="807211" y="1169669"/>
                </a:moveTo>
                <a:lnTo>
                  <a:pt x="788670" y="1169669"/>
                </a:lnTo>
                <a:lnTo>
                  <a:pt x="792480" y="1173479"/>
                </a:lnTo>
                <a:lnTo>
                  <a:pt x="811020" y="1173479"/>
                </a:lnTo>
                <a:lnTo>
                  <a:pt x="807211" y="1169669"/>
                </a:lnTo>
                <a:close/>
              </a:path>
              <a:path w="2207895" h="2570479">
                <a:moveTo>
                  <a:pt x="811020" y="1173479"/>
                </a:moveTo>
                <a:lnTo>
                  <a:pt x="792480" y="1173479"/>
                </a:lnTo>
                <a:lnTo>
                  <a:pt x="795020" y="1176019"/>
                </a:lnTo>
                <a:lnTo>
                  <a:pt x="813559" y="1176019"/>
                </a:lnTo>
                <a:lnTo>
                  <a:pt x="811020" y="1173479"/>
                </a:lnTo>
                <a:close/>
              </a:path>
              <a:path w="2207895" h="2570479">
                <a:moveTo>
                  <a:pt x="813559" y="1176020"/>
                </a:moveTo>
                <a:lnTo>
                  <a:pt x="795020" y="1176020"/>
                </a:lnTo>
                <a:lnTo>
                  <a:pt x="798830" y="1179829"/>
                </a:lnTo>
                <a:lnTo>
                  <a:pt x="817367" y="1179829"/>
                </a:lnTo>
                <a:lnTo>
                  <a:pt x="813559" y="1176020"/>
                </a:lnTo>
                <a:close/>
              </a:path>
              <a:path w="2207895" h="2570479">
                <a:moveTo>
                  <a:pt x="817367" y="1179829"/>
                </a:moveTo>
                <a:lnTo>
                  <a:pt x="798830" y="1179829"/>
                </a:lnTo>
                <a:lnTo>
                  <a:pt x="811530" y="1192529"/>
                </a:lnTo>
                <a:lnTo>
                  <a:pt x="830062" y="1192529"/>
                </a:lnTo>
                <a:lnTo>
                  <a:pt x="817367" y="1179829"/>
                </a:lnTo>
                <a:close/>
              </a:path>
              <a:path w="2207895" h="2570479">
                <a:moveTo>
                  <a:pt x="830062" y="1192530"/>
                </a:moveTo>
                <a:lnTo>
                  <a:pt x="811530" y="1192530"/>
                </a:lnTo>
                <a:lnTo>
                  <a:pt x="820419" y="1201419"/>
                </a:lnTo>
                <a:lnTo>
                  <a:pt x="838948" y="1201419"/>
                </a:lnTo>
                <a:lnTo>
                  <a:pt x="830062" y="1192530"/>
                </a:lnTo>
                <a:close/>
              </a:path>
              <a:path w="2207895" h="2570479">
                <a:moveTo>
                  <a:pt x="838948" y="1201419"/>
                </a:moveTo>
                <a:lnTo>
                  <a:pt x="820420" y="1201419"/>
                </a:lnTo>
                <a:lnTo>
                  <a:pt x="824229" y="1205229"/>
                </a:lnTo>
                <a:lnTo>
                  <a:pt x="842756" y="1205229"/>
                </a:lnTo>
                <a:lnTo>
                  <a:pt x="838948" y="1201419"/>
                </a:lnTo>
                <a:close/>
              </a:path>
              <a:path w="2207895" h="2570479">
                <a:moveTo>
                  <a:pt x="842756" y="1205229"/>
                </a:moveTo>
                <a:lnTo>
                  <a:pt x="824230" y="1205229"/>
                </a:lnTo>
                <a:lnTo>
                  <a:pt x="836930" y="1217929"/>
                </a:lnTo>
                <a:lnTo>
                  <a:pt x="855451" y="1217929"/>
                </a:lnTo>
                <a:lnTo>
                  <a:pt x="842756" y="1205229"/>
                </a:lnTo>
                <a:close/>
              </a:path>
              <a:path w="2207895" h="2570479">
                <a:moveTo>
                  <a:pt x="855451" y="1217929"/>
                </a:moveTo>
                <a:lnTo>
                  <a:pt x="836930" y="1217929"/>
                </a:lnTo>
                <a:lnTo>
                  <a:pt x="839469" y="1220469"/>
                </a:lnTo>
                <a:lnTo>
                  <a:pt x="857990" y="1220469"/>
                </a:lnTo>
                <a:lnTo>
                  <a:pt x="855451" y="1217929"/>
                </a:lnTo>
                <a:close/>
              </a:path>
              <a:path w="2207895" h="2570479">
                <a:moveTo>
                  <a:pt x="857990" y="1220469"/>
                </a:moveTo>
                <a:lnTo>
                  <a:pt x="839470" y="1220469"/>
                </a:lnTo>
                <a:lnTo>
                  <a:pt x="843280" y="1224279"/>
                </a:lnTo>
                <a:lnTo>
                  <a:pt x="861798" y="1224279"/>
                </a:lnTo>
                <a:lnTo>
                  <a:pt x="857990" y="1220469"/>
                </a:lnTo>
                <a:close/>
              </a:path>
              <a:path w="2207895" h="2570479">
                <a:moveTo>
                  <a:pt x="861798" y="1224280"/>
                </a:moveTo>
                <a:lnTo>
                  <a:pt x="843280" y="1224280"/>
                </a:lnTo>
                <a:lnTo>
                  <a:pt x="845820" y="1226819"/>
                </a:lnTo>
                <a:lnTo>
                  <a:pt x="864337" y="1226819"/>
                </a:lnTo>
                <a:lnTo>
                  <a:pt x="861798" y="1224280"/>
                </a:lnTo>
                <a:close/>
              </a:path>
              <a:path w="2207895" h="2570479">
                <a:moveTo>
                  <a:pt x="864337" y="1226820"/>
                </a:moveTo>
                <a:lnTo>
                  <a:pt x="845820" y="1226820"/>
                </a:lnTo>
                <a:lnTo>
                  <a:pt x="852170" y="1233169"/>
                </a:lnTo>
                <a:lnTo>
                  <a:pt x="870684" y="1233169"/>
                </a:lnTo>
                <a:lnTo>
                  <a:pt x="864337" y="1226820"/>
                </a:lnTo>
                <a:close/>
              </a:path>
              <a:path w="2207895" h="2570479">
                <a:moveTo>
                  <a:pt x="870684" y="1233170"/>
                </a:moveTo>
                <a:lnTo>
                  <a:pt x="852170" y="1233170"/>
                </a:lnTo>
                <a:lnTo>
                  <a:pt x="855979" y="1236979"/>
                </a:lnTo>
                <a:lnTo>
                  <a:pt x="874492" y="1236979"/>
                </a:lnTo>
                <a:lnTo>
                  <a:pt x="870684" y="1233170"/>
                </a:lnTo>
                <a:close/>
              </a:path>
              <a:path w="2207895" h="2570479">
                <a:moveTo>
                  <a:pt x="874492" y="1236979"/>
                </a:moveTo>
                <a:lnTo>
                  <a:pt x="855980" y="1236979"/>
                </a:lnTo>
                <a:lnTo>
                  <a:pt x="858519" y="1239519"/>
                </a:lnTo>
                <a:lnTo>
                  <a:pt x="877031" y="1239519"/>
                </a:lnTo>
                <a:lnTo>
                  <a:pt x="874492" y="1236979"/>
                </a:lnTo>
                <a:close/>
              </a:path>
              <a:path w="2207895" h="2570479">
                <a:moveTo>
                  <a:pt x="877031" y="1239519"/>
                </a:moveTo>
                <a:lnTo>
                  <a:pt x="858520" y="1239519"/>
                </a:lnTo>
                <a:lnTo>
                  <a:pt x="862330" y="1243329"/>
                </a:lnTo>
                <a:lnTo>
                  <a:pt x="880840" y="1243329"/>
                </a:lnTo>
                <a:lnTo>
                  <a:pt x="877031" y="1239519"/>
                </a:lnTo>
                <a:close/>
              </a:path>
              <a:path w="2207895" h="2570479">
                <a:moveTo>
                  <a:pt x="880840" y="1243329"/>
                </a:moveTo>
                <a:lnTo>
                  <a:pt x="862330" y="1243329"/>
                </a:lnTo>
                <a:lnTo>
                  <a:pt x="875029" y="1256029"/>
                </a:lnTo>
                <a:lnTo>
                  <a:pt x="893534" y="1256029"/>
                </a:lnTo>
                <a:lnTo>
                  <a:pt x="880840" y="1243329"/>
                </a:lnTo>
                <a:close/>
              </a:path>
              <a:path w="2207895" h="2570479">
                <a:moveTo>
                  <a:pt x="893534" y="1256030"/>
                </a:moveTo>
                <a:lnTo>
                  <a:pt x="875030" y="1256030"/>
                </a:lnTo>
                <a:lnTo>
                  <a:pt x="877570" y="1258569"/>
                </a:lnTo>
                <a:lnTo>
                  <a:pt x="896073" y="1258569"/>
                </a:lnTo>
                <a:lnTo>
                  <a:pt x="893534" y="1256030"/>
                </a:lnTo>
                <a:close/>
              </a:path>
              <a:path w="2207895" h="2570479">
                <a:moveTo>
                  <a:pt x="896073" y="1258570"/>
                </a:moveTo>
                <a:lnTo>
                  <a:pt x="877570" y="1258570"/>
                </a:lnTo>
                <a:lnTo>
                  <a:pt x="890269" y="1271269"/>
                </a:lnTo>
                <a:lnTo>
                  <a:pt x="908768" y="1271269"/>
                </a:lnTo>
                <a:lnTo>
                  <a:pt x="896073" y="1258570"/>
                </a:lnTo>
                <a:close/>
              </a:path>
              <a:path w="2207895" h="2570479">
                <a:moveTo>
                  <a:pt x="908768" y="1271269"/>
                </a:moveTo>
                <a:lnTo>
                  <a:pt x="890270" y="1271269"/>
                </a:lnTo>
                <a:lnTo>
                  <a:pt x="913130" y="1294129"/>
                </a:lnTo>
                <a:lnTo>
                  <a:pt x="931618" y="1294129"/>
                </a:lnTo>
                <a:lnTo>
                  <a:pt x="908768" y="1271269"/>
                </a:lnTo>
                <a:close/>
              </a:path>
              <a:path w="2207895" h="2570479">
                <a:moveTo>
                  <a:pt x="931618" y="1294129"/>
                </a:moveTo>
                <a:lnTo>
                  <a:pt x="913130" y="1294129"/>
                </a:lnTo>
                <a:lnTo>
                  <a:pt x="922020" y="1303019"/>
                </a:lnTo>
                <a:lnTo>
                  <a:pt x="940504" y="1303019"/>
                </a:lnTo>
                <a:lnTo>
                  <a:pt x="931618" y="1294129"/>
                </a:lnTo>
                <a:close/>
              </a:path>
              <a:path w="2207895" h="2570479">
                <a:moveTo>
                  <a:pt x="940504" y="1303020"/>
                </a:moveTo>
                <a:lnTo>
                  <a:pt x="922020" y="1303020"/>
                </a:lnTo>
                <a:lnTo>
                  <a:pt x="944879" y="1325879"/>
                </a:lnTo>
                <a:lnTo>
                  <a:pt x="963354" y="1325879"/>
                </a:lnTo>
                <a:lnTo>
                  <a:pt x="940504" y="1303020"/>
                </a:lnTo>
                <a:close/>
              </a:path>
              <a:path w="2207895" h="2570479">
                <a:moveTo>
                  <a:pt x="963354" y="1325880"/>
                </a:moveTo>
                <a:lnTo>
                  <a:pt x="944880" y="1325880"/>
                </a:lnTo>
                <a:lnTo>
                  <a:pt x="953770" y="1334769"/>
                </a:lnTo>
                <a:lnTo>
                  <a:pt x="972240" y="1334769"/>
                </a:lnTo>
                <a:lnTo>
                  <a:pt x="963354" y="1325880"/>
                </a:lnTo>
                <a:close/>
              </a:path>
              <a:path w="2207895" h="2570479">
                <a:moveTo>
                  <a:pt x="972240" y="1334770"/>
                </a:moveTo>
                <a:lnTo>
                  <a:pt x="953770" y="1334770"/>
                </a:lnTo>
                <a:lnTo>
                  <a:pt x="960120" y="1341119"/>
                </a:lnTo>
                <a:lnTo>
                  <a:pt x="978588" y="1341119"/>
                </a:lnTo>
                <a:lnTo>
                  <a:pt x="972240" y="1334770"/>
                </a:lnTo>
                <a:close/>
              </a:path>
              <a:path w="2207895" h="2570479">
                <a:moveTo>
                  <a:pt x="978588" y="1341119"/>
                </a:moveTo>
                <a:lnTo>
                  <a:pt x="960120" y="1341119"/>
                </a:lnTo>
                <a:lnTo>
                  <a:pt x="970280" y="1351279"/>
                </a:lnTo>
                <a:lnTo>
                  <a:pt x="988743" y="1351279"/>
                </a:lnTo>
                <a:lnTo>
                  <a:pt x="978588" y="1341119"/>
                </a:lnTo>
                <a:close/>
              </a:path>
              <a:path w="2207895" h="2570479">
                <a:moveTo>
                  <a:pt x="988743" y="1351280"/>
                </a:moveTo>
                <a:lnTo>
                  <a:pt x="970280" y="1351280"/>
                </a:lnTo>
                <a:lnTo>
                  <a:pt x="976630" y="1357629"/>
                </a:lnTo>
                <a:lnTo>
                  <a:pt x="995090" y="1357629"/>
                </a:lnTo>
                <a:lnTo>
                  <a:pt x="988743" y="1351280"/>
                </a:lnTo>
                <a:close/>
              </a:path>
              <a:path w="2207895" h="2570479">
                <a:moveTo>
                  <a:pt x="995090" y="1357629"/>
                </a:moveTo>
                <a:lnTo>
                  <a:pt x="976630" y="1357629"/>
                </a:lnTo>
                <a:lnTo>
                  <a:pt x="1029970" y="1410969"/>
                </a:lnTo>
                <a:lnTo>
                  <a:pt x="1048407" y="1410969"/>
                </a:lnTo>
                <a:lnTo>
                  <a:pt x="995090" y="1357629"/>
                </a:lnTo>
                <a:close/>
              </a:path>
              <a:path w="2207895" h="2570479">
                <a:moveTo>
                  <a:pt x="1048407" y="1410969"/>
                </a:moveTo>
                <a:lnTo>
                  <a:pt x="1029970" y="1410969"/>
                </a:lnTo>
                <a:lnTo>
                  <a:pt x="1033780" y="1414779"/>
                </a:lnTo>
                <a:lnTo>
                  <a:pt x="1052216" y="1414779"/>
                </a:lnTo>
                <a:lnTo>
                  <a:pt x="1048407" y="1410969"/>
                </a:lnTo>
                <a:close/>
              </a:path>
              <a:path w="2207895" h="2570479">
                <a:moveTo>
                  <a:pt x="1052216" y="1414780"/>
                </a:moveTo>
                <a:lnTo>
                  <a:pt x="1033780" y="1414780"/>
                </a:lnTo>
                <a:lnTo>
                  <a:pt x="1040130" y="1421129"/>
                </a:lnTo>
                <a:lnTo>
                  <a:pt x="1058563" y="1421129"/>
                </a:lnTo>
                <a:lnTo>
                  <a:pt x="1052216" y="1414780"/>
                </a:lnTo>
                <a:close/>
              </a:path>
              <a:path w="2207895" h="2570479">
                <a:moveTo>
                  <a:pt x="1058563" y="1421129"/>
                </a:moveTo>
                <a:lnTo>
                  <a:pt x="1040130" y="1421129"/>
                </a:lnTo>
                <a:lnTo>
                  <a:pt x="1103630" y="1484629"/>
                </a:lnTo>
                <a:lnTo>
                  <a:pt x="1122036" y="1484629"/>
                </a:lnTo>
                <a:lnTo>
                  <a:pt x="1058563" y="1421129"/>
                </a:lnTo>
                <a:close/>
              </a:path>
              <a:path w="2207895" h="2570479">
                <a:moveTo>
                  <a:pt x="1122036" y="1484630"/>
                </a:moveTo>
                <a:lnTo>
                  <a:pt x="1103630" y="1484630"/>
                </a:lnTo>
                <a:lnTo>
                  <a:pt x="1116330" y="1497329"/>
                </a:lnTo>
                <a:lnTo>
                  <a:pt x="1134730" y="1497329"/>
                </a:lnTo>
                <a:lnTo>
                  <a:pt x="1122036" y="1484630"/>
                </a:lnTo>
                <a:close/>
              </a:path>
              <a:path w="2207895" h="2570479">
                <a:moveTo>
                  <a:pt x="1134730" y="1497330"/>
                </a:moveTo>
                <a:lnTo>
                  <a:pt x="1116330" y="1497330"/>
                </a:lnTo>
                <a:lnTo>
                  <a:pt x="1118870" y="1499869"/>
                </a:lnTo>
                <a:lnTo>
                  <a:pt x="1137269" y="1499869"/>
                </a:lnTo>
                <a:lnTo>
                  <a:pt x="1134730" y="1497330"/>
                </a:lnTo>
                <a:close/>
              </a:path>
              <a:path w="2207895" h="2570479">
                <a:moveTo>
                  <a:pt x="1137269" y="1499870"/>
                </a:moveTo>
                <a:lnTo>
                  <a:pt x="1118870" y="1499870"/>
                </a:lnTo>
                <a:lnTo>
                  <a:pt x="1122680" y="1503679"/>
                </a:lnTo>
                <a:lnTo>
                  <a:pt x="1141078" y="1503679"/>
                </a:lnTo>
                <a:lnTo>
                  <a:pt x="1137269" y="1499870"/>
                </a:lnTo>
                <a:close/>
              </a:path>
              <a:path w="2207895" h="2570479">
                <a:moveTo>
                  <a:pt x="1141078" y="1503680"/>
                </a:moveTo>
                <a:lnTo>
                  <a:pt x="1122680" y="1503680"/>
                </a:lnTo>
                <a:lnTo>
                  <a:pt x="1135380" y="1516379"/>
                </a:lnTo>
                <a:lnTo>
                  <a:pt x="1153772" y="1516379"/>
                </a:lnTo>
                <a:lnTo>
                  <a:pt x="1141078" y="1503680"/>
                </a:lnTo>
                <a:close/>
              </a:path>
              <a:path w="2207895" h="2570479">
                <a:moveTo>
                  <a:pt x="1153772" y="1516380"/>
                </a:moveTo>
                <a:lnTo>
                  <a:pt x="1135380" y="1516380"/>
                </a:lnTo>
                <a:lnTo>
                  <a:pt x="1148080" y="1529079"/>
                </a:lnTo>
                <a:lnTo>
                  <a:pt x="1166467" y="1529079"/>
                </a:lnTo>
                <a:lnTo>
                  <a:pt x="1153772" y="1516380"/>
                </a:lnTo>
                <a:close/>
              </a:path>
              <a:path w="2207895" h="2570479">
                <a:moveTo>
                  <a:pt x="1166467" y="1529079"/>
                </a:moveTo>
                <a:lnTo>
                  <a:pt x="1148080" y="1529079"/>
                </a:lnTo>
                <a:lnTo>
                  <a:pt x="1192530" y="1573529"/>
                </a:lnTo>
                <a:lnTo>
                  <a:pt x="1210897" y="1573529"/>
                </a:lnTo>
                <a:lnTo>
                  <a:pt x="1166467" y="1529079"/>
                </a:lnTo>
                <a:close/>
              </a:path>
              <a:path w="2207895" h="2570479">
                <a:moveTo>
                  <a:pt x="1210897" y="1573529"/>
                </a:moveTo>
                <a:lnTo>
                  <a:pt x="1192530" y="1573529"/>
                </a:lnTo>
                <a:lnTo>
                  <a:pt x="1211580" y="1592579"/>
                </a:lnTo>
                <a:lnTo>
                  <a:pt x="1229939" y="1592579"/>
                </a:lnTo>
                <a:lnTo>
                  <a:pt x="1210897" y="1573529"/>
                </a:lnTo>
                <a:close/>
              </a:path>
              <a:path w="2207895" h="2570479">
                <a:moveTo>
                  <a:pt x="1229939" y="1592580"/>
                </a:moveTo>
                <a:lnTo>
                  <a:pt x="1211580" y="1592580"/>
                </a:lnTo>
                <a:lnTo>
                  <a:pt x="1217930" y="1598929"/>
                </a:lnTo>
                <a:lnTo>
                  <a:pt x="1236287" y="1598929"/>
                </a:lnTo>
                <a:lnTo>
                  <a:pt x="1229939" y="1592580"/>
                </a:lnTo>
                <a:close/>
              </a:path>
              <a:path w="2207895" h="2570479">
                <a:moveTo>
                  <a:pt x="1236287" y="1598929"/>
                </a:moveTo>
                <a:lnTo>
                  <a:pt x="1217930" y="1598929"/>
                </a:lnTo>
                <a:lnTo>
                  <a:pt x="1230630" y="1611629"/>
                </a:lnTo>
                <a:lnTo>
                  <a:pt x="1248981" y="1611629"/>
                </a:lnTo>
                <a:lnTo>
                  <a:pt x="1236287" y="1598929"/>
                </a:lnTo>
                <a:close/>
              </a:path>
              <a:path w="2207895" h="2570479">
                <a:moveTo>
                  <a:pt x="1248981" y="1611629"/>
                </a:moveTo>
                <a:lnTo>
                  <a:pt x="1230630" y="1611629"/>
                </a:lnTo>
                <a:lnTo>
                  <a:pt x="1249680" y="1630679"/>
                </a:lnTo>
                <a:lnTo>
                  <a:pt x="1268023" y="1630679"/>
                </a:lnTo>
                <a:lnTo>
                  <a:pt x="1248981" y="1611629"/>
                </a:lnTo>
                <a:close/>
              </a:path>
              <a:path w="2207895" h="2570479">
                <a:moveTo>
                  <a:pt x="1268023" y="1630679"/>
                </a:moveTo>
                <a:lnTo>
                  <a:pt x="1249680" y="1630679"/>
                </a:lnTo>
                <a:lnTo>
                  <a:pt x="1262380" y="1643379"/>
                </a:lnTo>
                <a:lnTo>
                  <a:pt x="1280717" y="1643379"/>
                </a:lnTo>
                <a:lnTo>
                  <a:pt x="1268023" y="1630679"/>
                </a:lnTo>
                <a:close/>
              </a:path>
              <a:path w="2207895" h="2570479">
                <a:moveTo>
                  <a:pt x="1280717" y="1643379"/>
                </a:moveTo>
                <a:lnTo>
                  <a:pt x="1262380" y="1643379"/>
                </a:lnTo>
                <a:lnTo>
                  <a:pt x="1275080" y="1656079"/>
                </a:lnTo>
                <a:lnTo>
                  <a:pt x="1293412" y="1656079"/>
                </a:lnTo>
                <a:lnTo>
                  <a:pt x="1280717" y="1643379"/>
                </a:lnTo>
                <a:close/>
              </a:path>
              <a:path w="2207895" h="2570479">
                <a:moveTo>
                  <a:pt x="1293412" y="1656080"/>
                </a:moveTo>
                <a:lnTo>
                  <a:pt x="1275080" y="1656080"/>
                </a:lnTo>
                <a:lnTo>
                  <a:pt x="1281430" y="1662429"/>
                </a:lnTo>
                <a:lnTo>
                  <a:pt x="1299759" y="1662429"/>
                </a:lnTo>
                <a:lnTo>
                  <a:pt x="1293412" y="1656080"/>
                </a:lnTo>
                <a:close/>
              </a:path>
              <a:path w="2207895" h="2570479">
                <a:moveTo>
                  <a:pt x="1299759" y="1662429"/>
                </a:moveTo>
                <a:lnTo>
                  <a:pt x="1281430" y="1662429"/>
                </a:lnTo>
                <a:lnTo>
                  <a:pt x="1294129" y="1675129"/>
                </a:lnTo>
                <a:lnTo>
                  <a:pt x="1312454" y="1675129"/>
                </a:lnTo>
                <a:lnTo>
                  <a:pt x="1299759" y="1662429"/>
                </a:lnTo>
                <a:close/>
              </a:path>
              <a:path w="2207895" h="2570479">
                <a:moveTo>
                  <a:pt x="1312454" y="1675129"/>
                </a:moveTo>
                <a:lnTo>
                  <a:pt x="1294130" y="1675129"/>
                </a:lnTo>
                <a:lnTo>
                  <a:pt x="1309370" y="1690369"/>
                </a:lnTo>
                <a:lnTo>
                  <a:pt x="1327687" y="1690369"/>
                </a:lnTo>
                <a:lnTo>
                  <a:pt x="1312454" y="1675129"/>
                </a:lnTo>
                <a:close/>
              </a:path>
              <a:path w="2207895" h="2570479">
                <a:moveTo>
                  <a:pt x="1327687" y="1690370"/>
                </a:moveTo>
                <a:lnTo>
                  <a:pt x="1309370" y="1690370"/>
                </a:lnTo>
                <a:lnTo>
                  <a:pt x="1315720" y="1696719"/>
                </a:lnTo>
                <a:lnTo>
                  <a:pt x="1334034" y="1696719"/>
                </a:lnTo>
                <a:lnTo>
                  <a:pt x="1327687" y="1690370"/>
                </a:lnTo>
                <a:close/>
              </a:path>
              <a:path w="2207895" h="2570479">
                <a:moveTo>
                  <a:pt x="1334034" y="1696720"/>
                </a:moveTo>
                <a:lnTo>
                  <a:pt x="1315720" y="1696720"/>
                </a:lnTo>
                <a:lnTo>
                  <a:pt x="1328420" y="1709419"/>
                </a:lnTo>
                <a:lnTo>
                  <a:pt x="1346729" y="1709419"/>
                </a:lnTo>
                <a:lnTo>
                  <a:pt x="1334034" y="1696720"/>
                </a:lnTo>
                <a:close/>
              </a:path>
              <a:path w="2207895" h="2570479">
                <a:moveTo>
                  <a:pt x="1346729" y="1709419"/>
                </a:moveTo>
                <a:lnTo>
                  <a:pt x="1328420" y="1709419"/>
                </a:lnTo>
                <a:lnTo>
                  <a:pt x="1332230" y="1713229"/>
                </a:lnTo>
                <a:lnTo>
                  <a:pt x="1350537" y="1713229"/>
                </a:lnTo>
                <a:lnTo>
                  <a:pt x="1346729" y="1709419"/>
                </a:lnTo>
                <a:close/>
              </a:path>
              <a:path w="2207895" h="2570479">
                <a:moveTo>
                  <a:pt x="1350537" y="1713229"/>
                </a:moveTo>
                <a:lnTo>
                  <a:pt x="1332230" y="1713229"/>
                </a:lnTo>
                <a:lnTo>
                  <a:pt x="1334770" y="1715769"/>
                </a:lnTo>
                <a:lnTo>
                  <a:pt x="1353076" y="1715769"/>
                </a:lnTo>
                <a:lnTo>
                  <a:pt x="1350537" y="1713229"/>
                </a:lnTo>
                <a:close/>
              </a:path>
              <a:path w="2207895" h="2570479">
                <a:moveTo>
                  <a:pt x="1353076" y="1715770"/>
                </a:moveTo>
                <a:lnTo>
                  <a:pt x="1334770" y="1715770"/>
                </a:lnTo>
                <a:lnTo>
                  <a:pt x="1347470" y="1728469"/>
                </a:lnTo>
                <a:lnTo>
                  <a:pt x="1365771" y="1728469"/>
                </a:lnTo>
                <a:lnTo>
                  <a:pt x="1353076" y="1715770"/>
                </a:lnTo>
                <a:close/>
              </a:path>
              <a:path w="2207895" h="2570479">
                <a:moveTo>
                  <a:pt x="1365771" y="1728470"/>
                </a:moveTo>
                <a:lnTo>
                  <a:pt x="1347470" y="1728470"/>
                </a:lnTo>
                <a:lnTo>
                  <a:pt x="1360170" y="1741169"/>
                </a:lnTo>
                <a:lnTo>
                  <a:pt x="1378465" y="1741169"/>
                </a:lnTo>
                <a:lnTo>
                  <a:pt x="1365771" y="1728470"/>
                </a:lnTo>
                <a:close/>
              </a:path>
              <a:path w="2207895" h="2570479">
                <a:moveTo>
                  <a:pt x="1378465" y="1741170"/>
                </a:moveTo>
                <a:lnTo>
                  <a:pt x="1360170" y="1741170"/>
                </a:lnTo>
                <a:lnTo>
                  <a:pt x="1363980" y="1744979"/>
                </a:lnTo>
                <a:lnTo>
                  <a:pt x="1382274" y="1744979"/>
                </a:lnTo>
                <a:lnTo>
                  <a:pt x="1378465" y="1741170"/>
                </a:lnTo>
                <a:close/>
              </a:path>
              <a:path w="2207895" h="2570479">
                <a:moveTo>
                  <a:pt x="1382274" y="1744979"/>
                </a:moveTo>
                <a:lnTo>
                  <a:pt x="1363980" y="1744979"/>
                </a:lnTo>
                <a:lnTo>
                  <a:pt x="1366520" y="1747519"/>
                </a:lnTo>
                <a:lnTo>
                  <a:pt x="1384813" y="1747519"/>
                </a:lnTo>
                <a:lnTo>
                  <a:pt x="1382274" y="1744979"/>
                </a:lnTo>
                <a:close/>
              </a:path>
              <a:path w="2207895" h="2570479">
                <a:moveTo>
                  <a:pt x="1384813" y="1747519"/>
                </a:moveTo>
                <a:lnTo>
                  <a:pt x="1366520" y="1747519"/>
                </a:lnTo>
                <a:lnTo>
                  <a:pt x="1379220" y="1760219"/>
                </a:lnTo>
                <a:lnTo>
                  <a:pt x="1397507" y="1760219"/>
                </a:lnTo>
                <a:lnTo>
                  <a:pt x="1384813" y="1747519"/>
                </a:lnTo>
                <a:close/>
              </a:path>
              <a:path w="2207895" h="2570479">
                <a:moveTo>
                  <a:pt x="2008114" y="2371090"/>
                </a:moveTo>
                <a:lnTo>
                  <a:pt x="1990090" y="2371090"/>
                </a:lnTo>
                <a:lnTo>
                  <a:pt x="2189480" y="2570479"/>
                </a:lnTo>
                <a:lnTo>
                  <a:pt x="2207418" y="2570479"/>
                </a:lnTo>
                <a:lnTo>
                  <a:pt x="2008114" y="2371090"/>
                </a:lnTo>
                <a:close/>
              </a:path>
              <a:path w="2207895" h="2570479">
                <a:moveTo>
                  <a:pt x="2005575" y="2368549"/>
                </a:moveTo>
                <a:lnTo>
                  <a:pt x="1987550" y="2368549"/>
                </a:lnTo>
                <a:lnTo>
                  <a:pt x="1988820" y="2369819"/>
                </a:lnTo>
                <a:lnTo>
                  <a:pt x="2006845" y="2369819"/>
                </a:lnTo>
                <a:lnTo>
                  <a:pt x="2005575" y="2368549"/>
                </a:lnTo>
                <a:close/>
              </a:path>
              <a:path w="2207895" h="2570479">
                <a:moveTo>
                  <a:pt x="2001767" y="2364739"/>
                </a:moveTo>
                <a:lnTo>
                  <a:pt x="1983739" y="2364739"/>
                </a:lnTo>
                <a:lnTo>
                  <a:pt x="1986279" y="2367279"/>
                </a:lnTo>
                <a:lnTo>
                  <a:pt x="2004306" y="2367279"/>
                </a:lnTo>
                <a:lnTo>
                  <a:pt x="2001767" y="2364739"/>
                </a:lnTo>
                <a:close/>
              </a:path>
              <a:path w="2207895" h="2570479">
                <a:moveTo>
                  <a:pt x="1999228" y="2362199"/>
                </a:moveTo>
                <a:lnTo>
                  <a:pt x="1981200" y="2362199"/>
                </a:lnTo>
                <a:lnTo>
                  <a:pt x="1982470" y="2363469"/>
                </a:lnTo>
                <a:lnTo>
                  <a:pt x="2000497" y="2363469"/>
                </a:lnTo>
                <a:lnTo>
                  <a:pt x="1999228" y="2362199"/>
                </a:lnTo>
                <a:close/>
              </a:path>
              <a:path w="2207895" h="2570479">
                <a:moveTo>
                  <a:pt x="1995419" y="2358389"/>
                </a:moveTo>
                <a:lnTo>
                  <a:pt x="1977389" y="2358389"/>
                </a:lnTo>
                <a:lnTo>
                  <a:pt x="1979930" y="2360929"/>
                </a:lnTo>
                <a:lnTo>
                  <a:pt x="1997958" y="2360929"/>
                </a:lnTo>
                <a:lnTo>
                  <a:pt x="1995419" y="2358389"/>
                </a:lnTo>
                <a:close/>
              </a:path>
              <a:path w="2207895" h="2570479">
                <a:moveTo>
                  <a:pt x="1992881" y="2355849"/>
                </a:moveTo>
                <a:lnTo>
                  <a:pt x="1974850" y="2355849"/>
                </a:lnTo>
                <a:lnTo>
                  <a:pt x="1976120" y="2357119"/>
                </a:lnTo>
                <a:lnTo>
                  <a:pt x="1994150" y="2357119"/>
                </a:lnTo>
                <a:lnTo>
                  <a:pt x="1992881" y="2355849"/>
                </a:lnTo>
                <a:close/>
              </a:path>
              <a:path w="2207895" h="2570479">
                <a:moveTo>
                  <a:pt x="1989072" y="2352039"/>
                </a:moveTo>
                <a:lnTo>
                  <a:pt x="1971039" y="2352039"/>
                </a:lnTo>
                <a:lnTo>
                  <a:pt x="1973580" y="2354579"/>
                </a:lnTo>
                <a:lnTo>
                  <a:pt x="1991611" y="2354579"/>
                </a:lnTo>
                <a:lnTo>
                  <a:pt x="1989072" y="2352039"/>
                </a:lnTo>
                <a:close/>
              </a:path>
              <a:path w="2207895" h="2570479">
                <a:moveTo>
                  <a:pt x="1986533" y="2349499"/>
                </a:moveTo>
                <a:lnTo>
                  <a:pt x="1968500" y="2349499"/>
                </a:lnTo>
                <a:lnTo>
                  <a:pt x="1969770" y="2350769"/>
                </a:lnTo>
                <a:lnTo>
                  <a:pt x="1987803" y="2350769"/>
                </a:lnTo>
                <a:lnTo>
                  <a:pt x="1986533" y="2349499"/>
                </a:lnTo>
                <a:close/>
              </a:path>
              <a:path w="2207895" h="2570479">
                <a:moveTo>
                  <a:pt x="1982725" y="2345689"/>
                </a:moveTo>
                <a:lnTo>
                  <a:pt x="1964689" y="2345689"/>
                </a:lnTo>
                <a:lnTo>
                  <a:pt x="1967230" y="2348229"/>
                </a:lnTo>
                <a:lnTo>
                  <a:pt x="1985264" y="2348229"/>
                </a:lnTo>
                <a:lnTo>
                  <a:pt x="1982725" y="2345689"/>
                </a:lnTo>
                <a:close/>
              </a:path>
              <a:path w="2207895" h="2570479">
                <a:moveTo>
                  <a:pt x="1980186" y="2343149"/>
                </a:moveTo>
                <a:lnTo>
                  <a:pt x="1962150" y="2343149"/>
                </a:lnTo>
                <a:lnTo>
                  <a:pt x="1963420" y="2344419"/>
                </a:lnTo>
                <a:lnTo>
                  <a:pt x="1981455" y="2344419"/>
                </a:lnTo>
                <a:lnTo>
                  <a:pt x="1980186" y="2343149"/>
                </a:lnTo>
                <a:close/>
              </a:path>
              <a:path w="2207895" h="2570479">
                <a:moveTo>
                  <a:pt x="1976378" y="2339339"/>
                </a:moveTo>
                <a:lnTo>
                  <a:pt x="1958339" y="2339339"/>
                </a:lnTo>
                <a:lnTo>
                  <a:pt x="1960880" y="2341879"/>
                </a:lnTo>
                <a:lnTo>
                  <a:pt x="1978917" y="2341879"/>
                </a:lnTo>
                <a:lnTo>
                  <a:pt x="1976378" y="2339339"/>
                </a:lnTo>
                <a:close/>
              </a:path>
              <a:path w="2207895" h="2570479">
                <a:moveTo>
                  <a:pt x="1973839" y="2336799"/>
                </a:moveTo>
                <a:lnTo>
                  <a:pt x="1955800" y="2336799"/>
                </a:lnTo>
                <a:lnTo>
                  <a:pt x="1957070" y="2338069"/>
                </a:lnTo>
                <a:lnTo>
                  <a:pt x="1975108" y="2338069"/>
                </a:lnTo>
                <a:lnTo>
                  <a:pt x="1973839" y="2336799"/>
                </a:lnTo>
                <a:close/>
              </a:path>
              <a:path w="2207895" h="2570479">
                <a:moveTo>
                  <a:pt x="1970030" y="2332989"/>
                </a:moveTo>
                <a:lnTo>
                  <a:pt x="1951989" y="2332989"/>
                </a:lnTo>
                <a:lnTo>
                  <a:pt x="1954530" y="2335529"/>
                </a:lnTo>
                <a:lnTo>
                  <a:pt x="1972569" y="2335529"/>
                </a:lnTo>
                <a:lnTo>
                  <a:pt x="1970030" y="2332989"/>
                </a:lnTo>
                <a:close/>
              </a:path>
              <a:path w="2207895" h="2570479">
                <a:moveTo>
                  <a:pt x="1967491" y="2330449"/>
                </a:moveTo>
                <a:lnTo>
                  <a:pt x="1949450" y="2330449"/>
                </a:lnTo>
                <a:lnTo>
                  <a:pt x="1950720" y="2331719"/>
                </a:lnTo>
                <a:lnTo>
                  <a:pt x="1968761" y="2331719"/>
                </a:lnTo>
                <a:lnTo>
                  <a:pt x="1967491" y="2330449"/>
                </a:lnTo>
                <a:close/>
              </a:path>
              <a:path w="2207895" h="2570479">
                <a:moveTo>
                  <a:pt x="1963683" y="2326639"/>
                </a:moveTo>
                <a:lnTo>
                  <a:pt x="1945639" y="2326639"/>
                </a:lnTo>
                <a:lnTo>
                  <a:pt x="1948180" y="2329179"/>
                </a:lnTo>
                <a:lnTo>
                  <a:pt x="1966222" y="2329179"/>
                </a:lnTo>
                <a:lnTo>
                  <a:pt x="1963683" y="2326639"/>
                </a:lnTo>
                <a:close/>
              </a:path>
              <a:path w="2207895" h="2570479">
                <a:moveTo>
                  <a:pt x="1961144" y="2324099"/>
                </a:moveTo>
                <a:lnTo>
                  <a:pt x="1943100" y="2324099"/>
                </a:lnTo>
                <a:lnTo>
                  <a:pt x="1944370" y="2325369"/>
                </a:lnTo>
                <a:lnTo>
                  <a:pt x="1962414" y="2325369"/>
                </a:lnTo>
                <a:lnTo>
                  <a:pt x="1961144" y="2324099"/>
                </a:lnTo>
                <a:close/>
              </a:path>
              <a:path w="2207895" h="2570479">
                <a:moveTo>
                  <a:pt x="1957336" y="2320289"/>
                </a:moveTo>
                <a:lnTo>
                  <a:pt x="1939289" y="2320289"/>
                </a:lnTo>
                <a:lnTo>
                  <a:pt x="1941830" y="2322829"/>
                </a:lnTo>
                <a:lnTo>
                  <a:pt x="1959875" y="2322829"/>
                </a:lnTo>
                <a:lnTo>
                  <a:pt x="1957336" y="2320289"/>
                </a:lnTo>
                <a:close/>
              </a:path>
              <a:path w="2207895" h="2570479">
                <a:moveTo>
                  <a:pt x="1954797" y="2317749"/>
                </a:moveTo>
                <a:lnTo>
                  <a:pt x="1936750" y="2317749"/>
                </a:lnTo>
                <a:lnTo>
                  <a:pt x="1938020" y="2319019"/>
                </a:lnTo>
                <a:lnTo>
                  <a:pt x="1956066" y="2319019"/>
                </a:lnTo>
                <a:lnTo>
                  <a:pt x="1954797" y="2317749"/>
                </a:lnTo>
                <a:close/>
              </a:path>
              <a:path w="2207895" h="2570479">
                <a:moveTo>
                  <a:pt x="1950989" y="2313939"/>
                </a:moveTo>
                <a:lnTo>
                  <a:pt x="1932939" y="2313939"/>
                </a:lnTo>
                <a:lnTo>
                  <a:pt x="1935480" y="2316479"/>
                </a:lnTo>
                <a:lnTo>
                  <a:pt x="1953528" y="2316479"/>
                </a:lnTo>
                <a:lnTo>
                  <a:pt x="1950989" y="2313939"/>
                </a:lnTo>
                <a:close/>
              </a:path>
              <a:path w="2207895" h="2570479">
                <a:moveTo>
                  <a:pt x="1948450" y="2311399"/>
                </a:moveTo>
                <a:lnTo>
                  <a:pt x="1930400" y="2311399"/>
                </a:lnTo>
                <a:lnTo>
                  <a:pt x="1931670" y="2312669"/>
                </a:lnTo>
                <a:lnTo>
                  <a:pt x="1949719" y="2312669"/>
                </a:lnTo>
                <a:lnTo>
                  <a:pt x="1948450" y="2311399"/>
                </a:lnTo>
                <a:close/>
              </a:path>
              <a:path w="2207895" h="2570479">
                <a:moveTo>
                  <a:pt x="1944641" y="2307589"/>
                </a:moveTo>
                <a:lnTo>
                  <a:pt x="1926589" y="2307589"/>
                </a:lnTo>
                <a:lnTo>
                  <a:pt x="1929130" y="2310129"/>
                </a:lnTo>
                <a:lnTo>
                  <a:pt x="1947180" y="2310129"/>
                </a:lnTo>
                <a:lnTo>
                  <a:pt x="1944641" y="2307589"/>
                </a:lnTo>
                <a:close/>
              </a:path>
              <a:path w="2207895" h="2570479">
                <a:moveTo>
                  <a:pt x="1942102" y="2305049"/>
                </a:moveTo>
                <a:lnTo>
                  <a:pt x="1924050" y="2305049"/>
                </a:lnTo>
                <a:lnTo>
                  <a:pt x="1925320" y="2306319"/>
                </a:lnTo>
                <a:lnTo>
                  <a:pt x="1943372" y="2306319"/>
                </a:lnTo>
                <a:lnTo>
                  <a:pt x="1942102" y="2305049"/>
                </a:lnTo>
                <a:close/>
              </a:path>
              <a:path w="2207895" h="2570479">
                <a:moveTo>
                  <a:pt x="1938294" y="2301239"/>
                </a:moveTo>
                <a:lnTo>
                  <a:pt x="1920239" y="2301239"/>
                </a:lnTo>
                <a:lnTo>
                  <a:pt x="1922780" y="2303779"/>
                </a:lnTo>
                <a:lnTo>
                  <a:pt x="1940833" y="2303779"/>
                </a:lnTo>
                <a:lnTo>
                  <a:pt x="1938294" y="2301239"/>
                </a:lnTo>
                <a:close/>
              </a:path>
              <a:path w="2207895" h="2570479">
                <a:moveTo>
                  <a:pt x="1935755" y="2298699"/>
                </a:moveTo>
                <a:lnTo>
                  <a:pt x="1917700" y="2298699"/>
                </a:lnTo>
                <a:lnTo>
                  <a:pt x="1918970" y="2299969"/>
                </a:lnTo>
                <a:lnTo>
                  <a:pt x="1937025" y="2299969"/>
                </a:lnTo>
                <a:lnTo>
                  <a:pt x="1935755" y="2298699"/>
                </a:lnTo>
                <a:close/>
              </a:path>
              <a:path w="2207895" h="2570479">
                <a:moveTo>
                  <a:pt x="1931947" y="2294889"/>
                </a:moveTo>
                <a:lnTo>
                  <a:pt x="1913889" y="2294889"/>
                </a:lnTo>
                <a:lnTo>
                  <a:pt x="1916430" y="2297429"/>
                </a:lnTo>
                <a:lnTo>
                  <a:pt x="1934486" y="2297429"/>
                </a:lnTo>
                <a:lnTo>
                  <a:pt x="1931947" y="2294889"/>
                </a:lnTo>
                <a:close/>
              </a:path>
              <a:path w="2207895" h="2570479">
                <a:moveTo>
                  <a:pt x="1929408" y="2292349"/>
                </a:moveTo>
                <a:lnTo>
                  <a:pt x="1911350" y="2292349"/>
                </a:lnTo>
                <a:lnTo>
                  <a:pt x="1912620" y="2293619"/>
                </a:lnTo>
                <a:lnTo>
                  <a:pt x="1930677" y="2293619"/>
                </a:lnTo>
                <a:lnTo>
                  <a:pt x="1929408" y="2292349"/>
                </a:lnTo>
                <a:close/>
              </a:path>
              <a:path w="2207895" h="2570479">
                <a:moveTo>
                  <a:pt x="1925600" y="2288539"/>
                </a:moveTo>
                <a:lnTo>
                  <a:pt x="1907540" y="2288539"/>
                </a:lnTo>
                <a:lnTo>
                  <a:pt x="1910080" y="2291079"/>
                </a:lnTo>
                <a:lnTo>
                  <a:pt x="1928138" y="2291079"/>
                </a:lnTo>
                <a:lnTo>
                  <a:pt x="1925600" y="2288539"/>
                </a:lnTo>
                <a:close/>
              </a:path>
              <a:path w="2207895" h="2570479">
                <a:moveTo>
                  <a:pt x="1923061" y="2285999"/>
                </a:moveTo>
                <a:lnTo>
                  <a:pt x="1905000" y="2285999"/>
                </a:lnTo>
                <a:lnTo>
                  <a:pt x="1906270" y="2287269"/>
                </a:lnTo>
                <a:lnTo>
                  <a:pt x="1924330" y="2287269"/>
                </a:lnTo>
                <a:lnTo>
                  <a:pt x="1923061" y="2285999"/>
                </a:lnTo>
                <a:close/>
              </a:path>
              <a:path w="2207895" h="2570479">
                <a:moveTo>
                  <a:pt x="1919252" y="2282189"/>
                </a:moveTo>
                <a:lnTo>
                  <a:pt x="1901190" y="2282189"/>
                </a:lnTo>
                <a:lnTo>
                  <a:pt x="1903730" y="2284729"/>
                </a:lnTo>
                <a:lnTo>
                  <a:pt x="1921791" y="2284729"/>
                </a:lnTo>
                <a:lnTo>
                  <a:pt x="1919252" y="2282189"/>
                </a:lnTo>
                <a:close/>
              </a:path>
              <a:path w="2207895" h="2570479">
                <a:moveTo>
                  <a:pt x="1916713" y="2279649"/>
                </a:moveTo>
                <a:lnTo>
                  <a:pt x="1898650" y="2279649"/>
                </a:lnTo>
                <a:lnTo>
                  <a:pt x="1899920" y="2280919"/>
                </a:lnTo>
                <a:lnTo>
                  <a:pt x="1917983" y="2280919"/>
                </a:lnTo>
                <a:lnTo>
                  <a:pt x="1916713" y="2279649"/>
                </a:lnTo>
                <a:close/>
              </a:path>
              <a:path w="2207895" h="2570479">
                <a:moveTo>
                  <a:pt x="1910366" y="2273300"/>
                </a:moveTo>
                <a:lnTo>
                  <a:pt x="1892300" y="2273300"/>
                </a:lnTo>
                <a:lnTo>
                  <a:pt x="1897380" y="2278379"/>
                </a:lnTo>
                <a:lnTo>
                  <a:pt x="1915444" y="2278379"/>
                </a:lnTo>
                <a:lnTo>
                  <a:pt x="1910366" y="2273300"/>
                </a:lnTo>
                <a:close/>
              </a:path>
              <a:path w="2207895" h="2570479">
                <a:moveTo>
                  <a:pt x="1906558" y="2269489"/>
                </a:moveTo>
                <a:lnTo>
                  <a:pt x="1888490" y="2269489"/>
                </a:lnTo>
                <a:lnTo>
                  <a:pt x="1891030" y="2272029"/>
                </a:lnTo>
                <a:lnTo>
                  <a:pt x="1909097" y="2272029"/>
                </a:lnTo>
                <a:lnTo>
                  <a:pt x="1906558" y="2269489"/>
                </a:lnTo>
                <a:close/>
              </a:path>
              <a:path w="2207895" h="2570479">
                <a:moveTo>
                  <a:pt x="1904019" y="2266949"/>
                </a:moveTo>
                <a:lnTo>
                  <a:pt x="1885950" y="2266949"/>
                </a:lnTo>
                <a:lnTo>
                  <a:pt x="1887220" y="2268219"/>
                </a:lnTo>
                <a:lnTo>
                  <a:pt x="1905288" y="2268219"/>
                </a:lnTo>
                <a:lnTo>
                  <a:pt x="1904019" y="2266949"/>
                </a:lnTo>
                <a:close/>
              </a:path>
              <a:path w="2207895" h="2570479">
                <a:moveTo>
                  <a:pt x="1900210" y="2263139"/>
                </a:moveTo>
                <a:lnTo>
                  <a:pt x="1882139" y="2263139"/>
                </a:lnTo>
                <a:lnTo>
                  <a:pt x="1884680" y="2265679"/>
                </a:lnTo>
                <a:lnTo>
                  <a:pt x="1902749" y="2265679"/>
                </a:lnTo>
                <a:lnTo>
                  <a:pt x="1900210" y="2263139"/>
                </a:lnTo>
                <a:close/>
              </a:path>
              <a:path w="2207895" h="2570479">
                <a:moveTo>
                  <a:pt x="1897672" y="2260599"/>
                </a:moveTo>
                <a:lnTo>
                  <a:pt x="1879600" y="2260599"/>
                </a:lnTo>
                <a:lnTo>
                  <a:pt x="1880870" y="2261869"/>
                </a:lnTo>
                <a:lnTo>
                  <a:pt x="1898941" y="2261869"/>
                </a:lnTo>
                <a:lnTo>
                  <a:pt x="1897672" y="2260599"/>
                </a:lnTo>
                <a:close/>
              </a:path>
              <a:path w="2207895" h="2570479">
                <a:moveTo>
                  <a:pt x="1893863" y="2256789"/>
                </a:moveTo>
                <a:lnTo>
                  <a:pt x="1875789" y="2256789"/>
                </a:lnTo>
                <a:lnTo>
                  <a:pt x="1878330" y="2259329"/>
                </a:lnTo>
                <a:lnTo>
                  <a:pt x="1896402" y="2259329"/>
                </a:lnTo>
                <a:lnTo>
                  <a:pt x="1893863" y="2256789"/>
                </a:lnTo>
                <a:close/>
              </a:path>
              <a:path w="2207895" h="2570479">
                <a:moveTo>
                  <a:pt x="1891324" y="2254249"/>
                </a:moveTo>
                <a:lnTo>
                  <a:pt x="1873250" y="2254249"/>
                </a:lnTo>
                <a:lnTo>
                  <a:pt x="1874520" y="2255519"/>
                </a:lnTo>
                <a:lnTo>
                  <a:pt x="1892594" y="2255519"/>
                </a:lnTo>
                <a:lnTo>
                  <a:pt x="1891324" y="2254249"/>
                </a:lnTo>
                <a:close/>
              </a:path>
              <a:path w="2207895" h="2570479">
                <a:moveTo>
                  <a:pt x="1887516" y="2250439"/>
                </a:moveTo>
                <a:lnTo>
                  <a:pt x="1869440" y="2250439"/>
                </a:lnTo>
                <a:lnTo>
                  <a:pt x="1871980" y="2252979"/>
                </a:lnTo>
                <a:lnTo>
                  <a:pt x="1890055" y="2252979"/>
                </a:lnTo>
                <a:lnTo>
                  <a:pt x="1887516" y="2250439"/>
                </a:lnTo>
                <a:close/>
              </a:path>
              <a:path w="2207895" h="2570479">
                <a:moveTo>
                  <a:pt x="1884977" y="2247899"/>
                </a:moveTo>
                <a:lnTo>
                  <a:pt x="1866900" y="2247899"/>
                </a:lnTo>
                <a:lnTo>
                  <a:pt x="1868170" y="2249169"/>
                </a:lnTo>
                <a:lnTo>
                  <a:pt x="1886246" y="2249169"/>
                </a:lnTo>
                <a:lnTo>
                  <a:pt x="1884977" y="2247899"/>
                </a:lnTo>
                <a:close/>
              </a:path>
              <a:path w="2207895" h="2570479">
                <a:moveTo>
                  <a:pt x="1881169" y="2244089"/>
                </a:moveTo>
                <a:lnTo>
                  <a:pt x="1863089" y="2244089"/>
                </a:lnTo>
                <a:lnTo>
                  <a:pt x="1865630" y="2246629"/>
                </a:lnTo>
                <a:lnTo>
                  <a:pt x="1883708" y="2246629"/>
                </a:lnTo>
                <a:lnTo>
                  <a:pt x="1881169" y="2244089"/>
                </a:lnTo>
                <a:close/>
              </a:path>
              <a:path w="2207895" h="2570479">
                <a:moveTo>
                  <a:pt x="1878630" y="2241549"/>
                </a:moveTo>
                <a:lnTo>
                  <a:pt x="1860550" y="2241549"/>
                </a:lnTo>
                <a:lnTo>
                  <a:pt x="1861820" y="2242819"/>
                </a:lnTo>
                <a:lnTo>
                  <a:pt x="1879899" y="2242819"/>
                </a:lnTo>
                <a:lnTo>
                  <a:pt x="1878630" y="2241549"/>
                </a:lnTo>
                <a:close/>
              </a:path>
              <a:path w="2207895" h="2570479">
                <a:moveTo>
                  <a:pt x="1874821" y="2237739"/>
                </a:moveTo>
                <a:lnTo>
                  <a:pt x="1856740" y="2237739"/>
                </a:lnTo>
                <a:lnTo>
                  <a:pt x="1859280" y="2240279"/>
                </a:lnTo>
                <a:lnTo>
                  <a:pt x="1877360" y="2240279"/>
                </a:lnTo>
                <a:lnTo>
                  <a:pt x="1874821" y="2237739"/>
                </a:lnTo>
                <a:close/>
              </a:path>
              <a:path w="2207895" h="2570479">
                <a:moveTo>
                  <a:pt x="1872283" y="2235199"/>
                </a:moveTo>
                <a:lnTo>
                  <a:pt x="1854200" y="2235199"/>
                </a:lnTo>
                <a:lnTo>
                  <a:pt x="1855470" y="2236469"/>
                </a:lnTo>
                <a:lnTo>
                  <a:pt x="1873552" y="2236469"/>
                </a:lnTo>
                <a:lnTo>
                  <a:pt x="1872283" y="2235199"/>
                </a:lnTo>
                <a:close/>
              </a:path>
              <a:path w="2207895" h="2570479">
                <a:moveTo>
                  <a:pt x="1868474" y="2231390"/>
                </a:moveTo>
                <a:lnTo>
                  <a:pt x="1850390" y="2231390"/>
                </a:lnTo>
                <a:lnTo>
                  <a:pt x="1852930" y="2233929"/>
                </a:lnTo>
                <a:lnTo>
                  <a:pt x="1871013" y="2233929"/>
                </a:lnTo>
                <a:lnTo>
                  <a:pt x="1868474" y="2231390"/>
                </a:lnTo>
                <a:close/>
              </a:path>
              <a:path w="2207895" h="2570479">
                <a:moveTo>
                  <a:pt x="1865935" y="2228849"/>
                </a:moveTo>
                <a:lnTo>
                  <a:pt x="1847850" y="2228849"/>
                </a:lnTo>
                <a:lnTo>
                  <a:pt x="1849120" y="2230119"/>
                </a:lnTo>
                <a:lnTo>
                  <a:pt x="1867205" y="2230119"/>
                </a:lnTo>
                <a:lnTo>
                  <a:pt x="1865935" y="2228849"/>
                </a:lnTo>
                <a:close/>
              </a:path>
              <a:path w="2207895" h="2570479">
                <a:moveTo>
                  <a:pt x="1862127" y="2225039"/>
                </a:moveTo>
                <a:lnTo>
                  <a:pt x="1844040" y="2225039"/>
                </a:lnTo>
                <a:lnTo>
                  <a:pt x="1846580" y="2227579"/>
                </a:lnTo>
                <a:lnTo>
                  <a:pt x="1864666" y="2227579"/>
                </a:lnTo>
                <a:lnTo>
                  <a:pt x="1862127" y="2225039"/>
                </a:lnTo>
                <a:close/>
              </a:path>
              <a:path w="2207895" h="2570479">
                <a:moveTo>
                  <a:pt x="1859588" y="2222499"/>
                </a:moveTo>
                <a:lnTo>
                  <a:pt x="1841500" y="2222499"/>
                </a:lnTo>
                <a:lnTo>
                  <a:pt x="1842770" y="2223769"/>
                </a:lnTo>
                <a:lnTo>
                  <a:pt x="1860857" y="2223769"/>
                </a:lnTo>
                <a:lnTo>
                  <a:pt x="1859588" y="2222499"/>
                </a:lnTo>
                <a:close/>
              </a:path>
              <a:path w="2207895" h="2570479">
                <a:moveTo>
                  <a:pt x="1855780" y="2218690"/>
                </a:moveTo>
                <a:lnTo>
                  <a:pt x="1837690" y="2218690"/>
                </a:lnTo>
                <a:lnTo>
                  <a:pt x="1840230" y="2221229"/>
                </a:lnTo>
                <a:lnTo>
                  <a:pt x="1858319" y="2221229"/>
                </a:lnTo>
                <a:lnTo>
                  <a:pt x="1855780" y="2218690"/>
                </a:lnTo>
                <a:close/>
              </a:path>
              <a:path w="2207895" h="2570479">
                <a:moveTo>
                  <a:pt x="1853241" y="2216149"/>
                </a:moveTo>
                <a:lnTo>
                  <a:pt x="1835150" y="2216149"/>
                </a:lnTo>
                <a:lnTo>
                  <a:pt x="1836420" y="2217419"/>
                </a:lnTo>
                <a:lnTo>
                  <a:pt x="1854510" y="2217419"/>
                </a:lnTo>
                <a:lnTo>
                  <a:pt x="1853241" y="2216149"/>
                </a:lnTo>
                <a:close/>
              </a:path>
              <a:path w="2207895" h="2570479">
                <a:moveTo>
                  <a:pt x="1846893" y="2209799"/>
                </a:moveTo>
                <a:lnTo>
                  <a:pt x="1828800" y="2209799"/>
                </a:lnTo>
                <a:lnTo>
                  <a:pt x="1833880" y="2214879"/>
                </a:lnTo>
                <a:lnTo>
                  <a:pt x="1851971" y="2214879"/>
                </a:lnTo>
                <a:lnTo>
                  <a:pt x="1846893" y="2209799"/>
                </a:lnTo>
                <a:close/>
              </a:path>
              <a:path w="2207895" h="2570479">
                <a:moveTo>
                  <a:pt x="1840546" y="2203449"/>
                </a:moveTo>
                <a:lnTo>
                  <a:pt x="1822449" y="2203449"/>
                </a:lnTo>
                <a:lnTo>
                  <a:pt x="1827530" y="2208529"/>
                </a:lnTo>
                <a:lnTo>
                  <a:pt x="1845624" y="2208529"/>
                </a:lnTo>
                <a:lnTo>
                  <a:pt x="1840546" y="2203449"/>
                </a:lnTo>
                <a:close/>
              </a:path>
              <a:path w="2207895" h="2570479">
                <a:moveTo>
                  <a:pt x="1834199" y="2197099"/>
                </a:moveTo>
                <a:lnTo>
                  <a:pt x="1816100" y="2197099"/>
                </a:lnTo>
                <a:lnTo>
                  <a:pt x="1821180" y="2202179"/>
                </a:lnTo>
                <a:lnTo>
                  <a:pt x="1839277" y="2202179"/>
                </a:lnTo>
                <a:lnTo>
                  <a:pt x="1834199" y="2197099"/>
                </a:lnTo>
                <a:close/>
              </a:path>
              <a:path w="2207895" h="2570479">
                <a:moveTo>
                  <a:pt x="1827852" y="2190749"/>
                </a:moveTo>
                <a:lnTo>
                  <a:pt x="1809750" y="2190749"/>
                </a:lnTo>
                <a:lnTo>
                  <a:pt x="1814830" y="2195829"/>
                </a:lnTo>
                <a:lnTo>
                  <a:pt x="1832929" y="2195829"/>
                </a:lnTo>
                <a:lnTo>
                  <a:pt x="1827852" y="2190749"/>
                </a:lnTo>
                <a:close/>
              </a:path>
              <a:path w="2207895" h="2570479">
                <a:moveTo>
                  <a:pt x="1821504" y="2184399"/>
                </a:moveTo>
                <a:lnTo>
                  <a:pt x="1803399" y="2184399"/>
                </a:lnTo>
                <a:lnTo>
                  <a:pt x="1808480" y="2189480"/>
                </a:lnTo>
                <a:lnTo>
                  <a:pt x="1826582" y="2189480"/>
                </a:lnTo>
                <a:lnTo>
                  <a:pt x="1821504" y="2184399"/>
                </a:lnTo>
                <a:close/>
              </a:path>
              <a:path w="2207895" h="2570479">
                <a:moveTo>
                  <a:pt x="1815157" y="2178049"/>
                </a:moveTo>
                <a:lnTo>
                  <a:pt x="1797050" y="2178049"/>
                </a:lnTo>
                <a:lnTo>
                  <a:pt x="1802130" y="2183129"/>
                </a:lnTo>
                <a:lnTo>
                  <a:pt x="1820235" y="2183129"/>
                </a:lnTo>
                <a:lnTo>
                  <a:pt x="1815157" y="2178049"/>
                </a:lnTo>
                <a:close/>
              </a:path>
              <a:path w="2207895" h="2570479">
                <a:moveTo>
                  <a:pt x="1808810" y="2171699"/>
                </a:moveTo>
                <a:lnTo>
                  <a:pt x="1790699" y="2171699"/>
                </a:lnTo>
                <a:lnTo>
                  <a:pt x="1795780" y="2176779"/>
                </a:lnTo>
                <a:lnTo>
                  <a:pt x="1813888" y="2176779"/>
                </a:lnTo>
                <a:lnTo>
                  <a:pt x="1808810" y="2171699"/>
                </a:lnTo>
                <a:close/>
              </a:path>
              <a:path w="2207895" h="2570479">
                <a:moveTo>
                  <a:pt x="1803732" y="2166619"/>
                </a:moveTo>
                <a:lnTo>
                  <a:pt x="1785620" y="2166619"/>
                </a:lnTo>
                <a:lnTo>
                  <a:pt x="1789430" y="2170429"/>
                </a:lnTo>
                <a:lnTo>
                  <a:pt x="1807540" y="2170429"/>
                </a:lnTo>
                <a:lnTo>
                  <a:pt x="1803732" y="2166619"/>
                </a:lnTo>
                <a:close/>
              </a:path>
              <a:path w="2207895" h="2570479">
                <a:moveTo>
                  <a:pt x="1797385" y="2160269"/>
                </a:moveTo>
                <a:lnTo>
                  <a:pt x="1779270" y="2160269"/>
                </a:lnTo>
                <a:lnTo>
                  <a:pt x="1784350" y="2165349"/>
                </a:lnTo>
                <a:lnTo>
                  <a:pt x="1802463" y="2165349"/>
                </a:lnTo>
                <a:lnTo>
                  <a:pt x="1797385" y="2160269"/>
                </a:lnTo>
                <a:close/>
              </a:path>
              <a:path w="2207895" h="2570479">
                <a:moveTo>
                  <a:pt x="1791038" y="2153919"/>
                </a:moveTo>
                <a:lnTo>
                  <a:pt x="1772920" y="2153919"/>
                </a:lnTo>
                <a:lnTo>
                  <a:pt x="1778000" y="2158999"/>
                </a:lnTo>
                <a:lnTo>
                  <a:pt x="1796115" y="2158999"/>
                </a:lnTo>
                <a:lnTo>
                  <a:pt x="1791038" y="2153919"/>
                </a:lnTo>
                <a:close/>
              </a:path>
              <a:path w="2207895" h="2570479">
                <a:moveTo>
                  <a:pt x="1784690" y="2147569"/>
                </a:moveTo>
                <a:lnTo>
                  <a:pt x="1766570" y="2147569"/>
                </a:lnTo>
                <a:lnTo>
                  <a:pt x="1771650" y="2152649"/>
                </a:lnTo>
                <a:lnTo>
                  <a:pt x="1789768" y="2152649"/>
                </a:lnTo>
                <a:lnTo>
                  <a:pt x="1784690" y="2147569"/>
                </a:lnTo>
                <a:close/>
              </a:path>
              <a:path w="2207895" h="2570479">
                <a:moveTo>
                  <a:pt x="1778343" y="2141219"/>
                </a:moveTo>
                <a:lnTo>
                  <a:pt x="1760220" y="2141219"/>
                </a:lnTo>
                <a:lnTo>
                  <a:pt x="1765300" y="2146299"/>
                </a:lnTo>
                <a:lnTo>
                  <a:pt x="1783421" y="2146299"/>
                </a:lnTo>
                <a:lnTo>
                  <a:pt x="1778343" y="2141219"/>
                </a:lnTo>
                <a:close/>
              </a:path>
              <a:path w="2207895" h="2570479">
                <a:moveTo>
                  <a:pt x="1771996" y="2134869"/>
                </a:moveTo>
                <a:lnTo>
                  <a:pt x="1753870" y="2134869"/>
                </a:lnTo>
                <a:lnTo>
                  <a:pt x="1758950" y="2139949"/>
                </a:lnTo>
                <a:lnTo>
                  <a:pt x="1777074" y="2139949"/>
                </a:lnTo>
                <a:lnTo>
                  <a:pt x="1771996" y="2134869"/>
                </a:lnTo>
                <a:close/>
              </a:path>
              <a:path w="2207895" h="2570479">
                <a:moveTo>
                  <a:pt x="1765648" y="2128519"/>
                </a:moveTo>
                <a:lnTo>
                  <a:pt x="1747520" y="2128519"/>
                </a:lnTo>
                <a:lnTo>
                  <a:pt x="1752600" y="2133599"/>
                </a:lnTo>
                <a:lnTo>
                  <a:pt x="1770726" y="2133599"/>
                </a:lnTo>
                <a:lnTo>
                  <a:pt x="1765648" y="2128519"/>
                </a:lnTo>
                <a:close/>
              </a:path>
              <a:path w="2207895" h="2570479">
                <a:moveTo>
                  <a:pt x="1759301" y="2122169"/>
                </a:moveTo>
                <a:lnTo>
                  <a:pt x="1741170" y="2122169"/>
                </a:lnTo>
                <a:lnTo>
                  <a:pt x="1746250" y="2127249"/>
                </a:lnTo>
                <a:lnTo>
                  <a:pt x="1764379" y="2127249"/>
                </a:lnTo>
                <a:lnTo>
                  <a:pt x="1759301" y="2122169"/>
                </a:lnTo>
                <a:close/>
              </a:path>
              <a:path w="2207895" h="2570479">
                <a:moveTo>
                  <a:pt x="1752954" y="2115819"/>
                </a:moveTo>
                <a:lnTo>
                  <a:pt x="1734820" y="2115819"/>
                </a:lnTo>
                <a:lnTo>
                  <a:pt x="1739900" y="2120899"/>
                </a:lnTo>
                <a:lnTo>
                  <a:pt x="1758032" y="2120899"/>
                </a:lnTo>
                <a:lnTo>
                  <a:pt x="1752954" y="2115819"/>
                </a:lnTo>
                <a:close/>
              </a:path>
              <a:path w="2207895" h="2570479">
                <a:moveTo>
                  <a:pt x="1746607" y="2109470"/>
                </a:moveTo>
                <a:lnTo>
                  <a:pt x="1728470" y="2109470"/>
                </a:lnTo>
                <a:lnTo>
                  <a:pt x="1733550" y="2114549"/>
                </a:lnTo>
                <a:lnTo>
                  <a:pt x="1751684" y="2114549"/>
                </a:lnTo>
                <a:lnTo>
                  <a:pt x="1746607" y="2109470"/>
                </a:lnTo>
                <a:close/>
              </a:path>
              <a:path w="2207895" h="2570479">
                <a:moveTo>
                  <a:pt x="1740259" y="2103119"/>
                </a:moveTo>
                <a:lnTo>
                  <a:pt x="1722120" y="2103119"/>
                </a:lnTo>
                <a:lnTo>
                  <a:pt x="1727200" y="2108199"/>
                </a:lnTo>
                <a:lnTo>
                  <a:pt x="1745337" y="2108199"/>
                </a:lnTo>
                <a:lnTo>
                  <a:pt x="1740259" y="2103119"/>
                </a:lnTo>
                <a:close/>
              </a:path>
              <a:path w="2207895" h="2570479">
                <a:moveTo>
                  <a:pt x="1733912" y="2096769"/>
                </a:moveTo>
                <a:lnTo>
                  <a:pt x="1715770" y="2096769"/>
                </a:lnTo>
                <a:lnTo>
                  <a:pt x="1720850" y="2101849"/>
                </a:lnTo>
                <a:lnTo>
                  <a:pt x="1738990" y="2101849"/>
                </a:lnTo>
                <a:lnTo>
                  <a:pt x="1733912" y="2096769"/>
                </a:lnTo>
                <a:close/>
              </a:path>
              <a:path w="2207895" h="2570479">
                <a:moveTo>
                  <a:pt x="1727565" y="2090419"/>
                </a:moveTo>
                <a:lnTo>
                  <a:pt x="1709420" y="2090419"/>
                </a:lnTo>
                <a:lnTo>
                  <a:pt x="1714500" y="2095499"/>
                </a:lnTo>
                <a:lnTo>
                  <a:pt x="1732643" y="2095499"/>
                </a:lnTo>
                <a:lnTo>
                  <a:pt x="1727565" y="2090419"/>
                </a:lnTo>
                <a:close/>
              </a:path>
              <a:path w="2207895" h="2570479">
                <a:moveTo>
                  <a:pt x="1721218" y="2084069"/>
                </a:moveTo>
                <a:lnTo>
                  <a:pt x="1703070" y="2084069"/>
                </a:lnTo>
                <a:lnTo>
                  <a:pt x="1708150" y="2089149"/>
                </a:lnTo>
                <a:lnTo>
                  <a:pt x="1726295" y="2089149"/>
                </a:lnTo>
                <a:lnTo>
                  <a:pt x="1721218" y="2084069"/>
                </a:lnTo>
                <a:close/>
              </a:path>
              <a:path w="2207895" h="2570479">
                <a:moveTo>
                  <a:pt x="1714870" y="2077719"/>
                </a:moveTo>
                <a:lnTo>
                  <a:pt x="1696720" y="2077719"/>
                </a:lnTo>
                <a:lnTo>
                  <a:pt x="1701800" y="2082799"/>
                </a:lnTo>
                <a:lnTo>
                  <a:pt x="1719948" y="2082799"/>
                </a:lnTo>
                <a:lnTo>
                  <a:pt x="1714870" y="2077719"/>
                </a:lnTo>
                <a:close/>
              </a:path>
              <a:path w="2207895" h="2570479">
                <a:moveTo>
                  <a:pt x="1708523" y="2071369"/>
                </a:moveTo>
                <a:lnTo>
                  <a:pt x="1690370" y="2071369"/>
                </a:lnTo>
                <a:lnTo>
                  <a:pt x="1695450" y="2076449"/>
                </a:lnTo>
                <a:lnTo>
                  <a:pt x="1713601" y="2076449"/>
                </a:lnTo>
                <a:lnTo>
                  <a:pt x="1708523" y="2071369"/>
                </a:lnTo>
                <a:close/>
              </a:path>
              <a:path w="2207895" h="2570479">
                <a:moveTo>
                  <a:pt x="1702176" y="2065019"/>
                </a:moveTo>
                <a:lnTo>
                  <a:pt x="1684020" y="2065019"/>
                </a:lnTo>
                <a:lnTo>
                  <a:pt x="1689100" y="2070099"/>
                </a:lnTo>
                <a:lnTo>
                  <a:pt x="1707254" y="2070099"/>
                </a:lnTo>
                <a:lnTo>
                  <a:pt x="1702176" y="2065019"/>
                </a:lnTo>
                <a:close/>
              </a:path>
              <a:path w="2207895" h="2570479">
                <a:moveTo>
                  <a:pt x="1695829" y="2058669"/>
                </a:moveTo>
                <a:lnTo>
                  <a:pt x="1677670" y="2058669"/>
                </a:lnTo>
                <a:lnTo>
                  <a:pt x="1682750" y="2063749"/>
                </a:lnTo>
                <a:lnTo>
                  <a:pt x="1700906" y="2063749"/>
                </a:lnTo>
                <a:lnTo>
                  <a:pt x="1695829" y="2058669"/>
                </a:lnTo>
                <a:close/>
              </a:path>
              <a:path w="2207895" h="2570479">
                <a:moveTo>
                  <a:pt x="1689481" y="2052319"/>
                </a:moveTo>
                <a:lnTo>
                  <a:pt x="1671320" y="2052319"/>
                </a:lnTo>
                <a:lnTo>
                  <a:pt x="1676400" y="2057400"/>
                </a:lnTo>
                <a:lnTo>
                  <a:pt x="1694559" y="2057400"/>
                </a:lnTo>
                <a:lnTo>
                  <a:pt x="1689481" y="2052319"/>
                </a:lnTo>
                <a:close/>
              </a:path>
              <a:path w="2207895" h="2570479">
                <a:moveTo>
                  <a:pt x="1683134" y="2045969"/>
                </a:moveTo>
                <a:lnTo>
                  <a:pt x="1664970" y="2045969"/>
                </a:lnTo>
                <a:lnTo>
                  <a:pt x="1670050" y="2051049"/>
                </a:lnTo>
                <a:lnTo>
                  <a:pt x="1688212" y="2051049"/>
                </a:lnTo>
                <a:lnTo>
                  <a:pt x="1683134" y="2045969"/>
                </a:lnTo>
                <a:close/>
              </a:path>
              <a:path w="2207895" h="2570479">
                <a:moveTo>
                  <a:pt x="1676787" y="2039619"/>
                </a:moveTo>
                <a:lnTo>
                  <a:pt x="1658620" y="2039619"/>
                </a:lnTo>
                <a:lnTo>
                  <a:pt x="1663700" y="2044699"/>
                </a:lnTo>
                <a:lnTo>
                  <a:pt x="1681865" y="2044699"/>
                </a:lnTo>
                <a:lnTo>
                  <a:pt x="1676787" y="2039619"/>
                </a:lnTo>
                <a:close/>
              </a:path>
              <a:path w="2207895" h="2570479">
                <a:moveTo>
                  <a:pt x="1670439" y="2033269"/>
                </a:moveTo>
                <a:lnTo>
                  <a:pt x="1652270" y="2033269"/>
                </a:lnTo>
                <a:lnTo>
                  <a:pt x="1657350" y="2038349"/>
                </a:lnTo>
                <a:lnTo>
                  <a:pt x="1675517" y="2038349"/>
                </a:lnTo>
                <a:lnTo>
                  <a:pt x="1670439" y="2033269"/>
                </a:lnTo>
                <a:close/>
              </a:path>
              <a:path w="2207895" h="2570479">
                <a:moveTo>
                  <a:pt x="1664092" y="2026919"/>
                </a:moveTo>
                <a:lnTo>
                  <a:pt x="1645920" y="2026919"/>
                </a:lnTo>
                <a:lnTo>
                  <a:pt x="1651000" y="2031999"/>
                </a:lnTo>
                <a:lnTo>
                  <a:pt x="1669170" y="2031999"/>
                </a:lnTo>
                <a:lnTo>
                  <a:pt x="1664092" y="2026919"/>
                </a:lnTo>
                <a:close/>
              </a:path>
              <a:path w="2207895" h="2570479">
                <a:moveTo>
                  <a:pt x="1657745" y="2020569"/>
                </a:moveTo>
                <a:lnTo>
                  <a:pt x="1639570" y="2020569"/>
                </a:lnTo>
                <a:lnTo>
                  <a:pt x="1644650" y="2025649"/>
                </a:lnTo>
                <a:lnTo>
                  <a:pt x="1662823" y="2025649"/>
                </a:lnTo>
                <a:lnTo>
                  <a:pt x="1657745" y="2020569"/>
                </a:lnTo>
                <a:close/>
              </a:path>
              <a:path w="2207895" h="2570479">
                <a:moveTo>
                  <a:pt x="1651398" y="2014219"/>
                </a:moveTo>
                <a:lnTo>
                  <a:pt x="1633220" y="2014219"/>
                </a:lnTo>
                <a:lnTo>
                  <a:pt x="1638300" y="2019299"/>
                </a:lnTo>
                <a:lnTo>
                  <a:pt x="1656475" y="2019299"/>
                </a:lnTo>
                <a:lnTo>
                  <a:pt x="1651398" y="2014219"/>
                </a:lnTo>
                <a:close/>
              </a:path>
              <a:path w="2207895" h="2570479">
                <a:moveTo>
                  <a:pt x="1645050" y="2007869"/>
                </a:moveTo>
                <a:lnTo>
                  <a:pt x="1626870" y="2007869"/>
                </a:lnTo>
                <a:lnTo>
                  <a:pt x="1631950" y="2012949"/>
                </a:lnTo>
                <a:lnTo>
                  <a:pt x="1650128" y="2012949"/>
                </a:lnTo>
                <a:lnTo>
                  <a:pt x="1645050" y="2007869"/>
                </a:lnTo>
                <a:close/>
              </a:path>
              <a:path w="2207895" h="2570479">
                <a:moveTo>
                  <a:pt x="1638703" y="2001519"/>
                </a:moveTo>
                <a:lnTo>
                  <a:pt x="1620520" y="2001519"/>
                </a:lnTo>
                <a:lnTo>
                  <a:pt x="1625600" y="2006599"/>
                </a:lnTo>
                <a:lnTo>
                  <a:pt x="1643781" y="2006599"/>
                </a:lnTo>
                <a:lnTo>
                  <a:pt x="1638703" y="2001519"/>
                </a:lnTo>
                <a:close/>
              </a:path>
              <a:path w="2207895" h="2570479">
                <a:moveTo>
                  <a:pt x="1632356" y="1995169"/>
                </a:moveTo>
                <a:lnTo>
                  <a:pt x="1614170" y="1995169"/>
                </a:lnTo>
                <a:lnTo>
                  <a:pt x="1619250" y="2000249"/>
                </a:lnTo>
                <a:lnTo>
                  <a:pt x="1637434" y="2000249"/>
                </a:lnTo>
                <a:lnTo>
                  <a:pt x="1632356" y="1995169"/>
                </a:lnTo>
                <a:close/>
              </a:path>
              <a:path w="2207895" h="2570479">
                <a:moveTo>
                  <a:pt x="1626009" y="1988819"/>
                </a:moveTo>
                <a:lnTo>
                  <a:pt x="1607820" y="1988819"/>
                </a:lnTo>
                <a:lnTo>
                  <a:pt x="1612900" y="1993899"/>
                </a:lnTo>
                <a:lnTo>
                  <a:pt x="1631086" y="1993899"/>
                </a:lnTo>
                <a:lnTo>
                  <a:pt x="1626009" y="1988819"/>
                </a:lnTo>
                <a:close/>
              </a:path>
              <a:path w="2207895" h="2570479">
                <a:moveTo>
                  <a:pt x="1619661" y="1982469"/>
                </a:moveTo>
                <a:lnTo>
                  <a:pt x="1601470" y="1982469"/>
                </a:lnTo>
                <a:lnTo>
                  <a:pt x="1606550" y="1987549"/>
                </a:lnTo>
                <a:lnTo>
                  <a:pt x="1624739" y="1987549"/>
                </a:lnTo>
                <a:lnTo>
                  <a:pt x="1619661" y="1982469"/>
                </a:lnTo>
                <a:close/>
              </a:path>
              <a:path w="2207895" h="2570479">
                <a:moveTo>
                  <a:pt x="1613314" y="1976119"/>
                </a:moveTo>
                <a:lnTo>
                  <a:pt x="1595120" y="1976119"/>
                </a:lnTo>
                <a:lnTo>
                  <a:pt x="1600200" y="1981199"/>
                </a:lnTo>
                <a:lnTo>
                  <a:pt x="1618392" y="1981199"/>
                </a:lnTo>
                <a:lnTo>
                  <a:pt x="1613314" y="1976119"/>
                </a:lnTo>
                <a:close/>
              </a:path>
              <a:path w="2207895" h="2570479">
                <a:moveTo>
                  <a:pt x="1606967" y="1969769"/>
                </a:moveTo>
                <a:lnTo>
                  <a:pt x="1588770" y="1969769"/>
                </a:lnTo>
                <a:lnTo>
                  <a:pt x="1593850" y="1974849"/>
                </a:lnTo>
                <a:lnTo>
                  <a:pt x="1612045" y="1974849"/>
                </a:lnTo>
                <a:lnTo>
                  <a:pt x="1606967" y="1969769"/>
                </a:lnTo>
                <a:close/>
              </a:path>
              <a:path w="2207895" h="2570479">
                <a:moveTo>
                  <a:pt x="1398777" y="1761489"/>
                </a:moveTo>
                <a:lnTo>
                  <a:pt x="1380490" y="1761489"/>
                </a:lnTo>
                <a:lnTo>
                  <a:pt x="1587500" y="1968499"/>
                </a:lnTo>
                <a:lnTo>
                  <a:pt x="1605697" y="1968499"/>
                </a:lnTo>
                <a:lnTo>
                  <a:pt x="1398777" y="176148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0" y="4663440"/>
            <a:ext cx="2189480" cy="2189480"/>
          </a:xfrm>
          <a:custGeom>
            <a:avLst/>
            <a:gdLst/>
            <a:ahLst/>
            <a:cxnLst/>
            <a:rect l="l" t="t" r="r" b="b"/>
            <a:pathLst>
              <a:path w="2189480" h="2189479">
                <a:moveTo>
                  <a:pt x="0" y="0"/>
                </a:moveTo>
                <a:lnTo>
                  <a:pt x="0" y="6349"/>
                </a:lnTo>
                <a:lnTo>
                  <a:pt x="6349" y="6349"/>
                </a:lnTo>
                <a:lnTo>
                  <a:pt x="0" y="0"/>
                </a:lnTo>
                <a:close/>
              </a:path>
              <a:path w="2189480" h="2189479">
                <a:moveTo>
                  <a:pt x="6350" y="6349"/>
                </a:moveTo>
                <a:lnTo>
                  <a:pt x="0" y="6349"/>
                </a:lnTo>
                <a:lnTo>
                  <a:pt x="0" y="12699"/>
                </a:lnTo>
                <a:lnTo>
                  <a:pt x="12699" y="12699"/>
                </a:lnTo>
                <a:lnTo>
                  <a:pt x="6350" y="6349"/>
                </a:lnTo>
                <a:close/>
              </a:path>
              <a:path w="2189480" h="2189479">
                <a:moveTo>
                  <a:pt x="12700" y="12699"/>
                </a:moveTo>
                <a:lnTo>
                  <a:pt x="0" y="12699"/>
                </a:lnTo>
                <a:lnTo>
                  <a:pt x="0" y="19218"/>
                </a:lnTo>
                <a:lnTo>
                  <a:pt x="12526" y="31749"/>
                </a:lnTo>
                <a:lnTo>
                  <a:pt x="31750" y="31749"/>
                </a:lnTo>
                <a:lnTo>
                  <a:pt x="12700" y="12699"/>
                </a:lnTo>
                <a:close/>
              </a:path>
              <a:path w="2189480" h="2189479">
                <a:moveTo>
                  <a:pt x="31750" y="31749"/>
                </a:moveTo>
                <a:lnTo>
                  <a:pt x="12526" y="31749"/>
                </a:lnTo>
                <a:lnTo>
                  <a:pt x="18873" y="38099"/>
                </a:lnTo>
                <a:lnTo>
                  <a:pt x="38099" y="38099"/>
                </a:lnTo>
                <a:lnTo>
                  <a:pt x="31750" y="31749"/>
                </a:lnTo>
                <a:close/>
              </a:path>
              <a:path w="2189480" h="2189479">
                <a:moveTo>
                  <a:pt x="38100" y="38099"/>
                </a:moveTo>
                <a:lnTo>
                  <a:pt x="18873" y="38099"/>
                </a:lnTo>
                <a:lnTo>
                  <a:pt x="25220" y="44449"/>
                </a:lnTo>
                <a:lnTo>
                  <a:pt x="44449" y="44449"/>
                </a:lnTo>
                <a:lnTo>
                  <a:pt x="38100" y="38099"/>
                </a:lnTo>
                <a:close/>
              </a:path>
              <a:path w="2189480" h="2189479">
                <a:moveTo>
                  <a:pt x="44450" y="44449"/>
                </a:moveTo>
                <a:lnTo>
                  <a:pt x="25220" y="44449"/>
                </a:lnTo>
                <a:lnTo>
                  <a:pt x="56956" y="76199"/>
                </a:lnTo>
                <a:lnTo>
                  <a:pt x="76200" y="76199"/>
                </a:lnTo>
                <a:lnTo>
                  <a:pt x="44450" y="44449"/>
                </a:lnTo>
                <a:close/>
              </a:path>
              <a:path w="2189480" h="2189479">
                <a:moveTo>
                  <a:pt x="76200" y="76199"/>
                </a:moveTo>
                <a:lnTo>
                  <a:pt x="56956" y="76199"/>
                </a:lnTo>
                <a:lnTo>
                  <a:pt x="63304" y="82549"/>
                </a:lnTo>
                <a:lnTo>
                  <a:pt x="82550" y="82549"/>
                </a:lnTo>
                <a:lnTo>
                  <a:pt x="76200" y="76199"/>
                </a:lnTo>
                <a:close/>
              </a:path>
              <a:path w="2189480" h="2189479">
                <a:moveTo>
                  <a:pt x="82550" y="82549"/>
                </a:moveTo>
                <a:lnTo>
                  <a:pt x="63304" y="82549"/>
                </a:lnTo>
                <a:lnTo>
                  <a:pt x="88693" y="107949"/>
                </a:lnTo>
                <a:lnTo>
                  <a:pt x="107950" y="107949"/>
                </a:lnTo>
                <a:lnTo>
                  <a:pt x="82550" y="82549"/>
                </a:lnTo>
                <a:close/>
              </a:path>
              <a:path w="2189480" h="2189479">
                <a:moveTo>
                  <a:pt x="107950" y="107950"/>
                </a:moveTo>
                <a:lnTo>
                  <a:pt x="88693" y="107950"/>
                </a:lnTo>
                <a:lnTo>
                  <a:pt x="95040" y="114299"/>
                </a:lnTo>
                <a:lnTo>
                  <a:pt x="114300" y="114299"/>
                </a:lnTo>
                <a:lnTo>
                  <a:pt x="107950" y="107950"/>
                </a:lnTo>
                <a:close/>
              </a:path>
              <a:path w="2189480" h="2189479">
                <a:moveTo>
                  <a:pt x="114300" y="114299"/>
                </a:moveTo>
                <a:lnTo>
                  <a:pt x="95040" y="114299"/>
                </a:lnTo>
                <a:lnTo>
                  <a:pt x="101387" y="120649"/>
                </a:lnTo>
                <a:lnTo>
                  <a:pt x="120649" y="120649"/>
                </a:lnTo>
                <a:lnTo>
                  <a:pt x="114300" y="114299"/>
                </a:lnTo>
                <a:close/>
              </a:path>
              <a:path w="2189480" h="2189479">
                <a:moveTo>
                  <a:pt x="120650" y="120649"/>
                </a:moveTo>
                <a:lnTo>
                  <a:pt x="101387" y="120649"/>
                </a:lnTo>
                <a:lnTo>
                  <a:pt x="107735" y="126999"/>
                </a:lnTo>
                <a:lnTo>
                  <a:pt x="126999" y="126999"/>
                </a:lnTo>
                <a:lnTo>
                  <a:pt x="120650" y="120649"/>
                </a:lnTo>
                <a:close/>
              </a:path>
              <a:path w="2189480" h="2189479">
                <a:moveTo>
                  <a:pt x="127000" y="126999"/>
                </a:moveTo>
                <a:lnTo>
                  <a:pt x="107735" y="126999"/>
                </a:lnTo>
                <a:lnTo>
                  <a:pt x="114082" y="133349"/>
                </a:lnTo>
                <a:lnTo>
                  <a:pt x="133350" y="133349"/>
                </a:lnTo>
                <a:lnTo>
                  <a:pt x="127000" y="126999"/>
                </a:lnTo>
                <a:close/>
              </a:path>
              <a:path w="2189480" h="2189479">
                <a:moveTo>
                  <a:pt x="133350" y="133349"/>
                </a:moveTo>
                <a:lnTo>
                  <a:pt x="114082" y="133349"/>
                </a:lnTo>
                <a:lnTo>
                  <a:pt x="120429" y="139699"/>
                </a:lnTo>
                <a:lnTo>
                  <a:pt x="139700" y="139699"/>
                </a:lnTo>
                <a:lnTo>
                  <a:pt x="133350" y="133349"/>
                </a:lnTo>
                <a:close/>
              </a:path>
              <a:path w="2189480" h="2189479">
                <a:moveTo>
                  <a:pt x="139700" y="139700"/>
                </a:moveTo>
                <a:lnTo>
                  <a:pt x="120429" y="139700"/>
                </a:lnTo>
                <a:lnTo>
                  <a:pt x="126776" y="146049"/>
                </a:lnTo>
                <a:lnTo>
                  <a:pt x="146049" y="146049"/>
                </a:lnTo>
                <a:lnTo>
                  <a:pt x="139700" y="139700"/>
                </a:lnTo>
                <a:close/>
              </a:path>
              <a:path w="2189480" h="2189479">
                <a:moveTo>
                  <a:pt x="146050" y="146049"/>
                </a:moveTo>
                <a:lnTo>
                  <a:pt x="126776" y="146049"/>
                </a:lnTo>
                <a:lnTo>
                  <a:pt x="133124" y="152399"/>
                </a:lnTo>
                <a:lnTo>
                  <a:pt x="152400" y="152399"/>
                </a:lnTo>
                <a:lnTo>
                  <a:pt x="146050" y="146049"/>
                </a:lnTo>
                <a:close/>
              </a:path>
              <a:path w="2189480" h="2189479">
                <a:moveTo>
                  <a:pt x="152400" y="152400"/>
                </a:moveTo>
                <a:lnTo>
                  <a:pt x="133124" y="152400"/>
                </a:lnTo>
                <a:lnTo>
                  <a:pt x="139471" y="158749"/>
                </a:lnTo>
                <a:lnTo>
                  <a:pt x="158749" y="158749"/>
                </a:lnTo>
                <a:lnTo>
                  <a:pt x="152400" y="152400"/>
                </a:lnTo>
                <a:close/>
              </a:path>
              <a:path w="2189480" h="2189479">
                <a:moveTo>
                  <a:pt x="158750" y="158750"/>
                </a:moveTo>
                <a:lnTo>
                  <a:pt x="139471" y="158750"/>
                </a:lnTo>
                <a:lnTo>
                  <a:pt x="145818" y="165099"/>
                </a:lnTo>
                <a:lnTo>
                  <a:pt x="165099" y="165099"/>
                </a:lnTo>
                <a:lnTo>
                  <a:pt x="158750" y="158750"/>
                </a:lnTo>
                <a:close/>
              </a:path>
              <a:path w="2189480" h="2189479">
                <a:moveTo>
                  <a:pt x="165100" y="165099"/>
                </a:moveTo>
                <a:lnTo>
                  <a:pt x="145818" y="165099"/>
                </a:lnTo>
                <a:lnTo>
                  <a:pt x="152165" y="171449"/>
                </a:lnTo>
                <a:lnTo>
                  <a:pt x="171449" y="171449"/>
                </a:lnTo>
                <a:lnTo>
                  <a:pt x="165100" y="165099"/>
                </a:lnTo>
                <a:close/>
              </a:path>
              <a:path w="2189480" h="2189479">
                <a:moveTo>
                  <a:pt x="171450" y="171449"/>
                </a:moveTo>
                <a:lnTo>
                  <a:pt x="152165" y="171449"/>
                </a:lnTo>
                <a:lnTo>
                  <a:pt x="158513" y="177799"/>
                </a:lnTo>
                <a:lnTo>
                  <a:pt x="177799" y="177799"/>
                </a:lnTo>
                <a:lnTo>
                  <a:pt x="171450" y="171449"/>
                </a:lnTo>
                <a:close/>
              </a:path>
              <a:path w="2189480" h="2189479">
                <a:moveTo>
                  <a:pt x="177800" y="177800"/>
                </a:moveTo>
                <a:lnTo>
                  <a:pt x="158513" y="177800"/>
                </a:lnTo>
                <a:lnTo>
                  <a:pt x="164860" y="184149"/>
                </a:lnTo>
                <a:lnTo>
                  <a:pt x="184149" y="184149"/>
                </a:lnTo>
                <a:lnTo>
                  <a:pt x="177800" y="177800"/>
                </a:lnTo>
                <a:close/>
              </a:path>
              <a:path w="2189480" h="2189479">
                <a:moveTo>
                  <a:pt x="184150" y="184150"/>
                </a:moveTo>
                <a:lnTo>
                  <a:pt x="164860" y="184150"/>
                </a:lnTo>
                <a:lnTo>
                  <a:pt x="171207" y="190499"/>
                </a:lnTo>
                <a:lnTo>
                  <a:pt x="190499" y="190499"/>
                </a:lnTo>
                <a:lnTo>
                  <a:pt x="184150" y="184150"/>
                </a:lnTo>
                <a:close/>
              </a:path>
              <a:path w="2189480" h="2189479">
                <a:moveTo>
                  <a:pt x="190500" y="190500"/>
                </a:moveTo>
                <a:lnTo>
                  <a:pt x="171207" y="190500"/>
                </a:lnTo>
                <a:lnTo>
                  <a:pt x="177554" y="196849"/>
                </a:lnTo>
                <a:lnTo>
                  <a:pt x="196849" y="196849"/>
                </a:lnTo>
                <a:lnTo>
                  <a:pt x="190500" y="190500"/>
                </a:lnTo>
                <a:close/>
              </a:path>
              <a:path w="2189480" h="2189479">
                <a:moveTo>
                  <a:pt x="196850" y="196849"/>
                </a:moveTo>
                <a:lnTo>
                  <a:pt x="177554" y="196849"/>
                </a:lnTo>
                <a:lnTo>
                  <a:pt x="183902" y="203199"/>
                </a:lnTo>
                <a:lnTo>
                  <a:pt x="203199" y="203199"/>
                </a:lnTo>
                <a:lnTo>
                  <a:pt x="196850" y="196849"/>
                </a:lnTo>
                <a:close/>
              </a:path>
              <a:path w="2189480" h="2189479">
                <a:moveTo>
                  <a:pt x="203200" y="203199"/>
                </a:moveTo>
                <a:lnTo>
                  <a:pt x="183902" y="203199"/>
                </a:lnTo>
                <a:lnTo>
                  <a:pt x="190249" y="209549"/>
                </a:lnTo>
                <a:lnTo>
                  <a:pt x="209549" y="209549"/>
                </a:lnTo>
                <a:lnTo>
                  <a:pt x="203200" y="203199"/>
                </a:lnTo>
                <a:close/>
              </a:path>
              <a:path w="2189480" h="2189479">
                <a:moveTo>
                  <a:pt x="209550" y="209549"/>
                </a:moveTo>
                <a:lnTo>
                  <a:pt x="190249" y="209549"/>
                </a:lnTo>
                <a:lnTo>
                  <a:pt x="196596" y="215899"/>
                </a:lnTo>
                <a:lnTo>
                  <a:pt x="215899" y="215899"/>
                </a:lnTo>
                <a:lnTo>
                  <a:pt x="209550" y="209549"/>
                </a:lnTo>
                <a:close/>
              </a:path>
              <a:path w="2189480" h="2189479">
                <a:moveTo>
                  <a:pt x="215900" y="215899"/>
                </a:moveTo>
                <a:lnTo>
                  <a:pt x="196596" y="215899"/>
                </a:lnTo>
                <a:lnTo>
                  <a:pt x="202944" y="222249"/>
                </a:lnTo>
                <a:lnTo>
                  <a:pt x="222249" y="222249"/>
                </a:lnTo>
                <a:lnTo>
                  <a:pt x="215900" y="215899"/>
                </a:lnTo>
                <a:close/>
              </a:path>
              <a:path w="2189480" h="2189479">
                <a:moveTo>
                  <a:pt x="222250" y="222249"/>
                </a:moveTo>
                <a:lnTo>
                  <a:pt x="202944" y="222249"/>
                </a:lnTo>
                <a:lnTo>
                  <a:pt x="209291" y="228599"/>
                </a:lnTo>
                <a:lnTo>
                  <a:pt x="228600" y="228599"/>
                </a:lnTo>
                <a:lnTo>
                  <a:pt x="222250" y="222249"/>
                </a:lnTo>
                <a:close/>
              </a:path>
              <a:path w="2189480" h="2189479">
                <a:moveTo>
                  <a:pt x="228600" y="228600"/>
                </a:moveTo>
                <a:lnTo>
                  <a:pt x="209291" y="228600"/>
                </a:lnTo>
                <a:lnTo>
                  <a:pt x="215638" y="234949"/>
                </a:lnTo>
                <a:lnTo>
                  <a:pt x="234949" y="234949"/>
                </a:lnTo>
                <a:lnTo>
                  <a:pt x="228600" y="228600"/>
                </a:lnTo>
                <a:close/>
              </a:path>
              <a:path w="2189480" h="2189479">
                <a:moveTo>
                  <a:pt x="234950" y="234949"/>
                </a:moveTo>
                <a:lnTo>
                  <a:pt x="215638" y="234949"/>
                </a:lnTo>
                <a:lnTo>
                  <a:pt x="221985" y="241299"/>
                </a:lnTo>
                <a:lnTo>
                  <a:pt x="241299" y="241299"/>
                </a:lnTo>
                <a:lnTo>
                  <a:pt x="234950" y="234949"/>
                </a:lnTo>
                <a:close/>
              </a:path>
              <a:path w="2189480" h="2189479">
                <a:moveTo>
                  <a:pt x="241300" y="241300"/>
                </a:moveTo>
                <a:lnTo>
                  <a:pt x="221985" y="241300"/>
                </a:lnTo>
                <a:lnTo>
                  <a:pt x="228333" y="247649"/>
                </a:lnTo>
                <a:lnTo>
                  <a:pt x="247649" y="247649"/>
                </a:lnTo>
                <a:lnTo>
                  <a:pt x="241300" y="241300"/>
                </a:lnTo>
                <a:close/>
              </a:path>
              <a:path w="2189480" h="2189479">
                <a:moveTo>
                  <a:pt x="247650" y="247650"/>
                </a:moveTo>
                <a:lnTo>
                  <a:pt x="228333" y="247650"/>
                </a:lnTo>
                <a:lnTo>
                  <a:pt x="234680" y="253999"/>
                </a:lnTo>
                <a:lnTo>
                  <a:pt x="253999" y="253999"/>
                </a:lnTo>
                <a:lnTo>
                  <a:pt x="247650" y="247650"/>
                </a:lnTo>
                <a:close/>
              </a:path>
              <a:path w="2189480" h="2189479">
                <a:moveTo>
                  <a:pt x="254000" y="253999"/>
                </a:moveTo>
                <a:lnTo>
                  <a:pt x="234680" y="253999"/>
                </a:lnTo>
                <a:lnTo>
                  <a:pt x="241027" y="260349"/>
                </a:lnTo>
                <a:lnTo>
                  <a:pt x="260349" y="260349"/>
                </a:lnTo>
                <a:lnTo>
                  <a:pt x="254000" y="253999"/>
                </a:lnTo>
                <a:close/>
              </a:path>
              <a:path w="2189480" h="2189479">
                <a:moveTo>
                  <a:pt x="260350" y="260350"/>
                </a:moveTo>
                <a:lnTo>
                  <a:pt x="241027" y="260350"/>
                </a:lnTo>
                <a:lnTo>
                  <a:pt x="247374" y="266699"/>
                </a:lnTo>
                <a:lnTo>
                  <a:pt x="266699" y="266699"/>
                </a:lnTo>
                <a:lnTo>
                  <a:pt x="260350" y="260350"/>
                </a:lnTo>
                <a:close/>
              </a:path>
              <a:path w="2189480" h="2189479">
                <a:moveTo>
                  <a:pt x="266700" y="266699"/>
                </a:moveTo>
                <a:lnTo>
                  <a:pt x="247374" y="266699"/>
                </a:lnTo>
                <a:lnTo>
                  <a:pt x="253722" y="273049"/>
                </a:lnTo>
                <a:lnTo>
                  <a:pt x="273050" y="273049"/>
                </a:lnTo>
                <a:lnTo>
                  <a:pt x="266700" y="266699"/>
                </a:lnTo>
                <a:close/>
              </a:path>
              <a:path w="2189480" h="2189479">
                <a:moveTo>
                  <a:pt x="273050" y="273049"/>
                </a:moveTo>
                <a:lnTo>
                  <a:pt x="253722" y="273049"/>
                </a:lnTo>
                <a:lnTo>
                  <a:pt x="260069" y="279399"/>
                </a:lnTo>
                <a:lnTo>
                  <a:pt x="279399" y="279399"/>
                </a:lnTo>
                <a:lnTo>
                  <a:pt x="273050" y="273049"/>
                </a:lnTo>
                <a:close/>
              </a:path>
              <a:path w="2189480" h="2189479">
                <a:moveTo>
                  <a:pt x="279400" y="279400"/>
                </a:moveTo>
                <a:lnTo>
                  <a:pt x="260069" y="279400"/>
                </a:lnTo>
                <a:lnTo>
                  <a:pt x="266416" y="285749"/>
                </a:lnTo>
                <a:lnTo>
                  <a:pt x="285749" y="285749"/>
                </a:lnTo>
                <a:lnTo>
                  <a:pt x="279400" y="279400"/>
                </a:lnTo>
                <a:close/>
              </a:path>
              <a:path w="2189480" h="2189479">
                <a:moveTo>
                  <a:pt x="285750" y="285749"/>
                </a:moveTo>
                <a:lnTo>
                  <a:pt x="266416" y="285749"/>
                </a:lnTo>
                <a:lnTo>
                  <a:pt x="272763" y="292099"/>
                </a:lnTo>
                <a:lnTo>
                  <a:pt x="292100" y="292099"/>
                </a:lnTo>
                <a:lnTo>
                  <a:pt x="285750" y="285749"/>
                </a:lnTo>
                <a:close/>
              </a:path>
              <a:path w="2189480" h="2189479">
                <a:moveTo>
                  <a:pt x="292100" y="292099"/>
                </a:moveTo>
                <a:lnTo>
                  <a:pt x="272763" y="292099"/>
                </a:lnTo>
                <a:lnTo>
                  <a:pt x="279111" y="298449"/>
                </a:lnTo>
                <a:lnTo>
                  <a:pt x="298450" y="298449"/>
                </a:lnTo>
                <a:lnTo>
                  <a:pt x="292100" y="292099"/>
                </a:lnTo>
                <a:close/>
              </a:path>
              <a:path w="2189480" h="2189479">
                <a:moveTo>
                  <a:pt x="298450" y="298450"/>
                </a:moveTo>
                <a:lnTo>
                  <a:pt x="279111" y="298450"/>
                </a:lnTo>
                <a:lnTo>
                  <a:pt x="285458" y="304799"/>
                </a:lnTo>
                <a:lnTo>
                  <a:pt x="304800" y="304799"/>
                </a:lnTo>
                <a:lnTo>
                  <a:pt x="298450" y="298450"/>
                </a:lnTo>
                <a:close/>
              </a:path>
              <a:path w="2189480" h="2189479">
                <a:moveTo>
                  <a:pt x="304800" y="304799"/>
                </a:moveTo>
                <a:lnTo>
                  <a:pt x="285458" y="304799"/>
                </a:lnTo>
                <a:lnTo>
                  <a:pt x="291805" y="311149"/>
                </a:lnTo>
                <a:lnTo>
                  <a:pt x="311149" y="311149"/>
                </a:lnTo>
                <a:lnTo>
                  <a:pt x="304800" y="304799"/>
                </a:lnTo>
                <a:close/>
              </a:path>
              <a:path w="2189480" h="2189479">
                <a:moveTo>
                  <a:pt x="311150" y="311149"/>
                </a:moveTo>
                <a:lnTo>
                  <a:pt x="291805" y="311149"/>
                </a:lnTo>
                <a:lnTo>
                  <a:pt x="298153" y="317499"/>
                </a:lnTo>
                <a:lnTo>
                  <a:pt x="317499" y="317499"/>
                </a:lnTo>
                <a:lnTo>
                  <a:pt x="311150" y="311149"/>
                </a:lnTo>
                <a:close/>
              </a:path>
              <a:path w="2189480" h="2189479">
                <a:moveTo>
                  <a:pt x="317500" y="317499"/>
                </a:moveTo>
                <a:lnTo>
                  <a:pt x="298153" y="317499"/>
                </a:lnTo>
                <a:lnTo>
                  <a:pt x="304500" y="323849"/>
                </a:lnTo>
                <a:lnTo>
                  <a:pt x="323850" y="323849"/>
                </a:lnTo>
                <a:lnTo>
                  <a:pt x="317500" y="317499"/>
                </a:lnTo>
                <a:close/>
              </a:path>
              <a:path w="2189480" h="2189479">
                <a:moveTo>
                  <a:pt x="323850" y="323849"/>
                </a:moveTo>
                <a:lnTo>
                  <a:pt x="304500" y="323849"/>
                </a:lnTo>
                <a:lnTo>
                  <a:pt x="310847" y="330199"/>
                </a:lnTo>
                <a:lnTo>
                  <a:pt x="330200" y="330199"/>
                </a:lnTo>
                <a:lnTo>
                  <a:pt x="323850" y="323849"/>
                </a:lnTo>
                <a:close/>
              </a:path>
              <a:path w="2189480" h="2189479">
                <a:moveTo>
                  <a:pt x="330200" y="330199"/>
                </a:moveTo>
                <a:lnTo>
                  <a:pt x="310847" y="330199"/>
                </a:lnTo>
                <a:lnTo>
                  <a:pt x="317194" y="336549"/>
                </a:lnTo>
                <a:lnTo>
                  <a:pt x="336549" y="336549"/>
                </a:lnTo>
                <a:lnTo>
                  <a:pt x="330200" y="330199"/>
                </a:lnTo>
                <a:close/>
              </a:path>
              <a:path w="2189480" h="2189479">
                <a:moveTo>
                  <a:pt x="336550" y="336549"/>
                </a:moveTo>
                <a:lnTo>
                  <a:pt x="317194" y="336549"/>
                </a:lnTo>
                <a:lnTo>
                  <a:pt x="323542" y="342899"/>
                </a:lnTo>
                <a:lnTo>
                  <a:pt x="342899" y="342899"/>
                </a:lnTo>
                <a:lnTo>
                  <a:pt x="336550" y="336549"/>
                </a:lnTo>
                <a:close/>
              </a:path>
              <a:path w="2189480" h="2189479">
                <a:moveTo>
                  <a:pt x="342900" y="342899"/>
                </a:moveTo>
                <a:lnTo>
                  <a:pt x="323542" y="342899"/>
                </a:lnTo>
                <a:lnTo>
                  <a:pt x="329889" y="349249"/>
                </a:lnTo>
                <a:lnTo>
                  <a:pt x="349249" y="349249"/>
                </a:lnTo>
                <a:lnTo>
                  <a:pt x="342900" y="342899"/>
                </a:lnTo>
                <a:close/>
              </a:path>
              <a:path w="2189480" h="2189479">
                <a:moveTo>
                  <a:pt x="349250" y="349249"/>
                </a:moveTo>
                <a:lnTo>
                  <a:pt x="329889" y="349249"/>
                </a:lnTo>
                <a:lnTo>
                  <a:pt x="336236" y="355599"/>
                </a:lnTo>
                <a:lnTo>
                  <a:pt x="355599" y="355599"/>
                </a:lnTo>
                <a:lnTo>
                  <a:pt x="349250" y="349249"/>
                </a:lnTo>
                <a:close/>
              </a:path>
              <a:path w="2189480" h="2189479">
                <a:moveTo>
                  <a:pt x="355600" y="355599"/>
                </a:moveTo>
                <a:lnTo>
                  <a:pt x="336236" y="355599"/>
                </a:lnTo>
                <a:lnTo>
                  <a:pt x="342583" y="361949"/>
                </a:lnTo>
                <a:lnTo>
                  <a:pt x="361950" y="361949"/>
                </a:lnTo>
                <a:lnTo>
                  <a:pt x="355600" y="355599"/>
                </a:lnTo>
                <a:close/>
              </a:path>
              <a:path w="2189480" h="2189479">
                <a:moveTo>
                  <a:pt x="361950" y="361949"/>
                </a:moveTo>
                <a:lnTo>
                  <a:pt x="342583" y="361949"/>
                </a:lnTo>
                <a:lnTo>
                  <a:pt x="348931" y="368299"/>
                </a:lnTo>
                <a:lnTo>
                  <a:pt x="368300" y="368299"/>
                </a:lnTo>
                <a:lnTo>
                  <a:pt x="361950" y="361949"/>
                </a:lnTo>
                <a:close/>
              </a:path>
              <a:path w="2189480" h="2189479">
                <a:moveTo>
                  <a:pt x="368300" y="368300"/>
                </a:moveTo>
                <a:lnTo>
                  <a:pt x="348931" y="368300"/>
                </a:lnTo>
                <a:lnTo>
                  <a:pt x="355278" y="374649"/>
                </a:lnTo>
                <a:lnTo>
                  <a:pt x="374649" y="374649"/>
                </a:lnTo>
                <a:lnTo>
                  <a:pt x="368300" y="368300"/>
                </a:lnTo>
                <a:close/>
              </a:path>
              <a:path w="2189480" h="2189479">
                <a:moveTo>
                  <a:pt x="374650" y="374649"/>
                </a:moveTo>
                <a:lnTo>
                  <a:pt x="355278" y="374649"/>
                </a:lnTo>
                <a:lnTo>
                  <a:pt x="361625" y="380999"/>
                </a:lnTo>
                <a:lnTo>
                  <a:pt x="381000" y="380999"/>
                </a:lnTo>
                <a:lnTo>
                  <a:pt x="374650" y="374649"/>
                </a:lnTo>
                <a:close/>
              </a:path>
              <a:path w="2189480" h="2189479">
                <a:moveTo>
                  <a:pt x="381000" y="380999"/>
                </a:moveTo>
                <a:lnTo>
                  <a:pt x="361625" y="380999"/>
                </a:lnTo>
                <a:lnTo>
                  <a:pt x="367972" y="387349"/>
                </a:lnTo>
                <a:lnTo>
                  <a:pt x="387349" y="387349"/>
                </a:lnTo>
                <a:lnTo>
                  <a:pt x="381000" y="380999"/>
                </a:lnTo>
                <a:close/>
              </a:path>
              <a:path w="2189480" h="2189479">
                <a:moveTo>
                  <a:pt x="387350" y="387349"/>
                </a:moveTo>
                <a:lnTo>
                  <a:pt x="367972" y="387349"/>
                </a:lnTo>
                <a:lnTo>
                  <a:pt x="374320" y="393699"/>
                </a:lnTo>
                <a:lnTo>
                  <a:pt x="393700" y="393699"/>
                </a:lnTo>
                <a:lnTo>
                  <a:pt x="387350" y="387349"/>
                </a:lnTo>
                <a:close/>
              </a:path>
              <a:path w="2189480" h="2189479">
                <a:moveTo>
                  <a:pt x="393700" y="393699"/>
                </a:moveTo>
                <a:lnTo>
                  <a:pt x="374320" y="393699"/>
                </a:lnTo>
                <a:lnTo>
                  <a:pt x="380667" y="400049"/>
                </a:lnTo>
                <a:lnTo>
                  <a:pt x="400049" y="400049"/>
                </a:lnTo>
                <a:lnTo>
                  <a:pt x="393700" y="393699"/>
                </a:lnTo>
                <a:close/>
              </a:path>
              <a:path w="2189480" h="2189479">
                <a:moveTo>
                  <a:pt x="400050" y="400049"/>
                </a:moveTo>
                <a:lnTo>
                  <a:pt x="380667" y="400049"/>
                </a:lnTo>
                <a:lnTo>
                  <a:pt x="387014" y="406399"/>
                </a:lnTo>
                <a:lnTo>
                  <a:pt x="406399" y="406399"/>
                </a:lnTo>
                <a:lnTo>
                  <a:pt x="400050" y="400049"/>
                </a:lnTo>
                <a:close/>
              </a:path>
              <a:path w="2189480" h="2189479">
                <a:moveTo>
                  <a:pt x="406400" y="406399"/>
                </a:moveTo>
                <a:lnTo>
                  <a:pt x="387014" y="406399"/>
                </a:lnTo>
                <a:lnTo>
                  <a:pt x="393361" y="412749"/>
                </a:lnTo>
                <a:lnTo>
                  <a:pt x="412749" y="412749"/>
                </a:lnTo>
                <a:lnTo>
                  <a:pt x="406400" y="406399"/>
                </a:lnTo>
                <a:close/>
              </a:path>
              <a:path w="2189480" h="2189479">
                <a:moveTo>
                  <a:pt x="412750" y="412749"/>
                </a:moveTo>
                <a:lnTo>
                  <a:pt x="393361" y="412749"/>
                </a:lnTo>
                <a:lnTo>
                  <a:pt x="399709" y="419099"/>
                </a:lnTo>
                <a:lnTo>
                  <a:pt x="419100" y="419099"/>
                </a:lnTo>
                <a:lnTo>
                  <a:pt x="412750" y="412749"/>
                </a:lnTo>
                <a:close/>
              </a:path>
              <a:path w="2189480" h="2189479">
                <a:moveTo>
                  <a:pt x="419100" y="419099"/>
                </a:moveTo>
                <a:lnTo>
                  <a:pt x="399709" y="419099"/>
                </a:lnTo>
                <a:lnTo>
                  <a:pt x="406056" y="425449"/>
                </a:lnTo>
                <a:lnTo>
                  <a:pt x="425449" y="425449"/>
                </a:lnTo>
                <a:lnTo>
                  <a:pt x="419100" y="419099"/>
                </a:lnTo>
                <a:close/>
              </a:path>
              <a:path w="2189480" h="2189479">
                <a:moveTo>
                  <a:pt x="425450" y="425449"/>
                </a:moveTo>
                <a:lnTo>
                  <a:pt x="406056" y="425449"/>
                </a:lnTo>
                <a:lnTo>
                  <a:pt x="412403" y="431799"/>
                </a:lnTo>
                <a:lnTo>
                  <a:pt x="431799" y="431799"/>
                </a:lnTo>
                <a:lnTo>
                  <a:pt x="425450" y="425449"/>
                </a:lnTo>
                <a:close/>
              </a:path>
              <a:path w="2189480" h="2189479">
                <a:moveTo>
                  <a:pt x="431800" y="431800"/>
                </a:moveTo>
                <a:lnTo>
                  <a:pt x="412403" y="431800"/>
                </a:lnTo>
                <a:lnTo>
                  <a:pt x="41875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2189480" h="2189479">
                <a:moveTo>
                  <a:pt x="438150" y="438149"/>
                </a:moveTo>
                <a:lnTo>
                  <a:pt x="418751" y="438149"/>
                </a:lnTo>
                <a:lnTo>
                  <a:pt x="425098" y="444499"/>
                </a:lnTo>
                <a:lnTo>
                  <a:pt x="444500" y="444499"/>
                </a:lnTo>
                <a:lnTo>
                  <a:pt x="438150" y="438149"/>
                </a:lnTo>
                <a:close/>
              </a:path>
              <a:path w="2189480" h="2189479">
                <a:moveTo>
                  <a:pt x="444500" y="444499"/>
                </a:moveTo>
                <a:lnTo>
                  <a:pt x="425098" y="444499"/>
                </a:lnTo>
                <a:lnTo>
                  <a:pt x="431445" y="450849"/>
                </a:lnTo>
                <a:lnTo>
                  <a:pt x="450850" y="450849"/>
                </a:lnTo>
                <a:lnTo>
                  <a:pt x="444500" y="444499"/>
                </a:lnTo>
                <a:close/>
              </a:path>
              <a:path w="2189480" h="2189479">
                <a:moveTo>
                  <a:pt x="450850" y="450849"/>
                </a:moveTo>
                <a:lnTo>
                  <a:pt x="431445" y="450849"/>
                </a:lnTo>
                <a:lnTo>
                  <a:pt x="437792" y="457199"/>
                </a:lnTo>
                <a:lnTo>
                  <a:pt x="457199" y="457199"/>
                </a:lnTo>
                <a:lnTo>
                  <a:pt x="450850" y="450849"/>
                </a:lnTo>
                <a:close/>
              </a:path>
              <a:path w="2189480" h="2189479">
                <a:moveTo>
                  <a:pt x="457200" y="457200"/>
                </a:moveTo>
                <a:lnTo>
                  <a:pt x="437792" y="457200"/>
                </a:lnTo>
                <a:lnTo>
                  <a:pt x="444140" y="463549"/>
                </a:lnTo>
                <a:lnTo>
                  <a:pt x="463549" y="463549"/>
                </a:lnTo>
                <a:lnTo>
                  <a:pt x="457200" y="457200"/>
                </a:lnTo>
                <a:close/>
              </a:path>
              <a:path w="2189480" h="2189479">
                <a:moveTo>
                  <a:pt x="463550" y="463549"/>
                </a:moveTo>
                <a:lnTo>
                  <a:pt x="444140" y="463549"/>
                </a:lnTo>
                <a:lnTo>
                  <a:pt x="450487" y="469899"/>
                </a:lnTo>
                <a:lnTo>
                  <a:pt x="469899" y="469899"/>
                </a:lnTo>
                <a:lnTo>
                  <a:pt x="463550" y="463549"/>
                </a:lnTo>
                <a:close/>
              </a:path>
              <a:path w="2189480" h="2189479">
                <a:moveTo>
                  <a:pt x="469900" y="469899"/>
                </a:moveTo>
                <a:lnTo>
                  <a:pt x="450487" y="469899"/>
                </a:lnTo>
                <a:lnTo>
                  <a:pt x="456834" y="476249"/>
                </a:lnTo>
                <a:lnTo>
                  <a:pt x="476249" y="476249"/>
                </a:lnTo>
                <a:lnTo>
                  <a:pt x="469900" y="469899"/>
                </a:lnTo>
                <a:close/>
              </a:path>
              <a:path w="2189480" h="2189479">
                <a:moveTo>
                  <a:pt x="476250" y="476249"/>
                </a:moveTo>
                <a:lnTo>
                  <a:pt x="456834" y="476249"/>
                </a:lnTo>
                <a:lnTo>
                  <a:pt x="463181" y="482599"/>
                </a:lnTo>
                <a:lnTo>
                  <a:pt x="482600" y="482599"/>
                </a:lnTo>
                <a:lnTo>
                  <a:pt x="476250" y="476249"/>
                </a:lnTo>
                <a:close/>
              </a:path>
              <a:path w="2189480" h="2189479">
                <a:moveTo>
                  <a:pt x="482600" y="482599"/>
                </a:moveTo>
                <a:lnTo>
                  <a:pt x="463181" y="482599"/>
                </a:lnTo>
                <a:lnTo>
                  <a:pt x="469529" y="488949"/>
                </a:lnTo>
                <a:lnTo>
                  <a:pt x="488950" y="488949"/>
                </a:lnTo>
                <a:lnTo>
                  <a:pt x="482600" y="482599"/>
                </a:lnTo>
                <a:close/>
              </a:path>
              <a:path w="2189480" h="2189479">
                <a:moveTo>
                  <a:pt x="488950" y="488949"/>
                </a:moveTo>
                <a:lnTo>
                  <a:pt x="469529" y="488949"/>
                </a:lnTo>
                <a:lnTo>
                  <a:pt x="475876" y="495299"/>
                </a:lnTo>
                <a:lnTo>
                  <a:pt x="495299" y="495299"/>
                </a:lnTo>
                <a:lnTo>
                  <a:pt x="488950" y="488949"/>
                </a:lnTo>
                <a:close/>
              </a:path>
              <a:path w="2189480" h="2189479">
                <a:moveTo>
                  <a:pt x="495300" y="495299"/>
                </a:moveTo>
                <a:lnTo>
                  <a:pt x="475876" y="495299"/>
                </a:lnTo>
                <a:lnTo>
                  <a:pt x="482223" y="501649"/>
                </a:lnTo>
                <a:lnTo>
                  <a:pt x="501649" y="501649"/>
                </a:lnTo>
                <a:lnTo>
                  <a:pt x="495300" y="495299"/>
                </a:lnTo>
                <a:close/>
              </a:path>
              <a:path w="2189480" h="2189479">
                <a:moveTo>
                  <a:pt x="501650" y="501649"/>
                </a:moveTo>
                <a:lnTo>
                  <a:pt x="482223" y="501649"/>
                </a:lnTo>
                <a:lnTo>
                  <a:pt x="488570" y="507999"/>
                </a:lnTo>
                <a:lnTo>
                  <a:pt x="508000" y="507999"/>
                </a:lnTo>
                <a:lnTo>
                  <a:pt x="501650" y="501649"/>
                </a:lnTo>
                <a:close/>
              </a:path>
              <a:path w="2189480" h="2189479">
                <a:moveTo>
                  <a:pt x="508000" y="507999"/>
                </a:moveTo>
                <a:lnTo>
                  <a:pt x="488570" y="507999"/>
                </a:lnTo>
                <a:lnTo>
                  <a:pt x="501265" y="520699"/>
                </a:lnTo>
                <a:lnTo>
                  <a:pt x="520700" y="520699"/>
                </a:lnTo>
                <a:lnTo>
                  <a:pt x="508000" y="507999"/>
                </a:lnTo>
                <a:close/>
              </a:path>
              <a:path w="2189480" h="2189479">
                <a:moveTo>
                  <a:pt x="520700" y="520699"/>
                </a:moveTo>
                <a:lnTo>
                  <a:pt x="501265" y="520699"/>
                </a:lnTo>
                <a:lnTo>
                  <a:pt x="507612" y="527049"/>
                </a:lnTo>
                <a:lnTo>
                  <a:pt x="527049" y="527049"/>
                </a:lnTo>
                <a:lnTo>
                  <a:pt x="520700" y="520699"/>
                </a:lnTo>
                <a:close/>
              </a:path>
              <a:path w="2189480" h="2189479">
                <a:moveTo>
                  <a:pt x="527050" y="527049"/>
                </a:moveTo>
                <a:lnTo>
                  <a:pt x="507612" y="527049"/>
                </a:lnTo>
                <a:lnTo>
                  <a:pt x="513960" y="533399"/>
                </a:lnTo>
                <a:lnTo>
                  <a:pt x="533399" y="533399"/>
                </a:lnTo>
                <a:lnTo>
                  <a:pt x="527050" y="527049"/>
                </a:lnTo>
                <a:close/>
              </a:path>
              <a:path w="2189480" h="2189479">
                <a:moveTo>
                  <a:pt x="533400" y="533399"/>
                </a:moveTo>
                <a:lnTo>
                  <a:pt x="513960" y="533399"/>
                </a:lnTo>
                <a:lnTo>
                  <a:pt x="520307" y="539749"/>
                </a:lnTo>
                <a:lnTo>
                  <a:pt x="539749" y="539749"/>
                </a:lnTo>
                <a:lnTo>
                  <a:pt x="533400" y="533399"/>
                </a:lnTo>
                <a:close/>
              </a:path>
              <a:path w="2189480" h="2189479">
                <a:moveTo>
                  <a:pt x="539750" y="539749"/>
                </a:moveTo>
                <a:lnTo>
                  <a:pt x="520307" y="539749"/>
                </a:lnTo>
                <a:lnTo>
                  <a:pt x="526654" y="546099"/>
                </a:lnTo>
                <a:lnTo>
                  <a:pt x="546099" y="546099"/>
                </a:lnTo>
                <a:lnTo>
                  <a:pt x="539750" y="539749"/>
                </a:lnTo>
                <a:close/>
              </a:path>
              <a:path w="2189480" h="2189479">
                <a:moveTo>
                  <a:pt x="546100" y="546099"/>
                </a:moveTo>
                <a:lnTo>
                  <a:pt x="526654" y="546099"/>
                </a:lnTo>
                <a:lnTo>
                  <a:pt x="533001" y="552449"/>
                </a:lnTo>
                <a:lnTo>
                  <a:pt x="552450" y="552449"/>
                </a:lnTo>
                <a:lnTo>
                  <a:pt x="546100" y="546099"/>
                </a:lnTo>
                <a:close/>
              </a:path>
              <a:path w="2189480" h="2189479">
                <a:moveTo>
                  <a:pt x="552450" y="552449"/>
                </a:moveTo>
                <a:lnTo>
                  <a:pt x="533001" y="552449"/>
                </a:lnTo>
                <a:lnTo>
                  <a:pt x="539349" y="558799"/>
                </a:lnTo>
                <a:lnTo>
                  <a:pt x="558799" y="558799"/>
                </a:lnTo>
                <a:lnTo>
                  <a:pt x="552450" y="552449"/>
                </a:lnTo>
                <a:close/>
              </a:path>
              <a:path w="2189480" h="2189479">
                <a:moveTo>
                  <a:pt x="558800" y="558799"/>
                </a:moveTo>
                <a:lnTo>
                  <a:pt x="539349" y="558799"/>
                </a:lnTo>
                <a:lnTo>
                  <a:pt x="545696" y="565149"/>
                </a:lnTo>
                <a:lnTo>
                  <a:pt x="565149" y="565149"/>
                </a:lnTo>
                <a:lnTo>
                  <a:pt x="558800" y="558799"/>
                </a:lnTo>
                <a:close/>
              </a:path>
              <a:path w="2189480" h="2189479">
                <a:moveTo>
                  <a:pt x="565150" y="565149"/>
                </a:moveTo>
                <a:lnTo>
                  <a:pt x="545696" y="565149"/>
                </a:lnTo>
                <a:lnTo>
                  <a:pt x="576163" y="595629"/>
                </a:lnTo>
                <a:lnTo>
                  <a:pt x="595629" y="595629"/>
                </a:lnTo>
                <a:lnTo>
                  <a:pt x="565150" y="565149"/>
                </a:lnTo>
                <a:close/>
              </a:path>
              <a:path w="2189480" h="2189479">
                <a:moveTo>
                  <a:pt x="595630" y="595629"/>
                </a:moveTo>
                <a:lnTo>
                  <a:pt x="576163" y="595629"/>
                </a:lnTo>
                <a:lnTo>
                  <a:pt x="582510" y="601979"/>
                </a:lnTo>
                <a:lnTo>
                  <a:pt x="601980" y="601979"/>
                </a:lnTo>
                <a:lnTo>
                  <a:pt x="595630" y="595629"/>
                </a:lnTo>
                <a:close/>
              </a:path>
              <a:path w="2189480" h="2189479">
                <a:moveTo>
                  <a:pt x="601980" y="601979"/>
                </a:moveTo>
                <a:lnTo>
                  <a:pt x="582510" y="601979"/>
                </a:lnTo>
                <a:lnTo>
                  <a:pt x="607899" y="627379"/>
                </a:lnTo>
                <a:lnTo>
                  <a:pt x="627380" y="627379"/>
                </a:lnTo>
                <a:lnTo>
                  <a:pt x="601980" y="601979"/>
                </a:lnTo>
                <a:close/>
              </a:path>
              <a:path w="2189480" h="2189479">
                <a:moveTo>
                  <a:pt x="627380" y="627379"/>
                </a:moveTo>
                <a:lnTo>
                  <a:pt x="607899" y="627379"/>
                </a:lnTo>
                <a:lnTo>
                  <a:pt x="614246" y="633729"/>
                </a:lnTo>
                <a:lnTo>
                  <a:pt x="633730" y="633729"/>
                </a:lnTo>
                <a:lnTo>
                  <a:pt x="627380" y="627379"/>
                </a:lnTo>
                <a:close/>
              </a:path>
              <a:path w="2189480" h="2189479">
                <a:moveTo>
                  <a:pt x="633730" y="633729"/>
                </a:moveTo>
                <a:lnTo>
                  <a:pt x="614246" y="633729"/>
                </a:lnTo>
                <a:lnTo>
                  <a:pt x="639635" y="659129"/>
                </a:lnTo>
                <a:lnTo>
                  <a:pt x="659129" y="659129"/>
                </a:lnTo>
                <a:lnTo>
                  <a:pt x="633730" y="633729"/>
                </a:lnTo>
                <a:close/>
              </a:path>
              <a:path w="2189480" h="2189479">
                <a:moveTo>
                  <a:pt x="659130" y="659129"/>
                </a:moveTo>
                <a:lnTo>
                  <a:pt x="639635" y="659129"/>
                </a:lnTo>
                <a:lnTo>
                  <a:pt x="645983" y="665479"/>
                </a:lnTo>
                <a:lnTo>
                  <a:pt x="665480" y="665479"/>
                </a:lnTo>
                <a:lnTo>
                  <a:pt x="659130" y="659129"/>
                </a:lnTo>
                <a:close/>
              </a:path>
              <a:path w="2189480" h="2189479">
                <a:moveTo>
                  <a:pt x="665480" y="665479"/>
                </a:moveTo>
                <a:lnTo>
                  <a:pt x="645983" y="665479"/>
                </a:lnTo>
                <a:lnTo>
                  <a:pt x="658677" y="678179"/>
                </a:lnTo>
                <a:lnTo>
                  <a:pt x="678180" y="678179"/>
                </a:lnTo>
                <a:lnTo>
                  <a:pt x="665480" y="665479"/>
                </a:lnTo>
                <a:close/>
              </a:path>
              <a:path w="2189480" h="2189479">
                <a:moveTo>
                  <a:pt x="678180" y="678179"/>
                </a:moveTo>
                <a:lnTo>
                  <a:pt x="658677" y="678179"/>
                </a:lnTo>
                <a:lnTo>
                  <a:pt x="671372" y="690879"/>
                </a:lnTo>
                <a:lnTo>
                  <a:pt x="690880" y="690879"/>
                </a:lnTo>
                <a:lnTo>
                  <a:pt x="678180" y="678179"/>
                </a:lnTo>
                <a:close/>
              </a:path>
              <a:path w="2189480" h="2189479">
                <a:moveTo>
                  <a:pt x="690880" y="690879"/>
                </a:moveTo>
                <a:lnTo>
                  <a:pt x="671372" y="690879"/>
                </a:lnTo>
                <a:lnTo>
                  <a:pt x="677719" y="697229"/>
                </a:lnTo>
                <a:lnTo>
                  <a:pt x="697230" y="697229"/>
                </a:lnTo>
                <a:lnTo>
                  <a:pt x="690880" y="690879"/>
                </a:lnTo>
                <a:close/>
              </a:path>
              <a:path w="2189480" h="2189479">
                <a:moveTo>
                  <a:pt x="697230" y="697229"/>
                </a:moveTo>
                <a:lnTo>
                  <a:pt x="677719" y="697229"/>
                </a:lnTo>
                <a:lnTo>
                  <a:pt x="696761" y="716279"/>
                </a:lnTo>
                <a:lnTo>
                  <a:pt x="716280" y="716279"/>
                </a:lnTo>
                <a:lnTo>
                  <a:pt x="697230" y="697229"/>
                </a:lnTo>
                <a:close/>
              </a:path>
              <a:path w="2189480" h="2189479">
                <a:moveTo>
                  <a:pt x="716280" y="716279"/>
                </a:moveTo>
                <a:lnTo>
                  <a:pt x="696761" y="716279"/>
                </a:lnTo>
                <a:lnTo>
                  <a:pt x="699300" y="718819"/>
                </a:lnTo>
                <a:lnTo>
                  <a:pt x="718819" y="718819"/>
                </a:lnTo>
                <a:lnTo>
                  <a:pt x="716280" y="716279"/>
                </a:lnTo>
                <a:close/>
              </a:path>
              <a:path w="2189480" h="2189479">
                <a:moveTo>
                  <a:pt x="718820" y="718819"/>
                </a:moveTo>
                <a:lnTo>
                  <a:pt x="699300" y="718819"/>
                </a:lnTo>
                <a:lnTo>
                  <a:pt x="705647" y="725169"/>
                </a:lnTo>
                <a:lnTo>
                  <a:pt x="725170" y="725169"/>
                </a:lnTo>
                <a:lnTo>
                  <a:pt x="718820" y="718819"/>
                </a:lnTo>
                <a:close/>
              </a:path>
              <a:path w="2189480" h="2189479">
                <a:moveTo>
                  <a:pt x="725170" y="725169"/>
                </a:moveTo>
                <a:lnTo>
                  <a:pt x="705647" y="725169"/>
                </a:lnTo>
                <a:lnTo>
                  <a:pt x="711994" y="731519"/>
                </a:lnTo>
                <a:lnTo>
                  <a:pt x="731519" y="731519"/>
                </a:lnTo>
                <a:lnTo>
                  <a:pt x="725170" y="725169"/>
                </a:lnTo>
                <a:close/>
              </a:path>
              <a:path w="2189480" h="2189479">
                <a:moveTo>
                  <a:pt x="731520" y="731519"/>
                </a:moveTo>
                <a:lnTo>
                  <a:pt x="711994" y="731519"/>
                </a:lnTo>
                <a:lnTo>
                  <a:pt x="718341" y="737869"/>
                </a:lnTo>
                <a:lnTo>
                  <a:pt x="737869" y="737869"/>
                </a:lnTo>
                <a:lnTo>
                  <a:pt x="731520" y="731519"/>
                </a:lnTo>
                <a:close/>
              </a:path>
              <a:path w="2189480" h="2189479">
                <a:moveTo>
                  <a:pt x="737870" y="737869"/>
                </a:moveTo>
                <a:lnTo>
                  <a:pt x="718341" y="737869"/>
                </a:lnTo>
                <a:lnTo>
                  <a:pt x="722150" y="741679"/>
                </a:lnTo>
                <a:lnTo>
                  <a:pt x="741679" y="741679"/>
                </a:lnTo>
                <a:lnTo>
                  <a:pt x="737870" y="737869"/>
                </a:lnTo>
                <a:close/>
              </a:path>
              <a:path w="2189480" h="2189479">
                <a:moveTo>
                  <a:pt x="741680" y="741679"/>
                </a:moveTo>
                <a:lnTo>
                  <a:pt x="722150" y="741679"/>
                </a:lnTo>
                <a:lnTo>
                  <a:pt x="728497" y="748029"/>
                </a:lnTo>
                <a:lnTo>
                  <a:pt x="748029" y="748029"/>
                </a:lnTo>
                <a:lnTo>
                  <a:pt x="741680" y="741679"/>
                </a:lnTo>
                <a:close/>
              </a:path>
              <a:path w="2189480" h="2189479">
                <a:moveTo>
                  <a:pt x="748030" y="748029"/>
                </a:moveTo>
                <a:lnTo>
                  <a:pt x="728497" y="748029"/>
                </a:lnTo>
                <a:lnTo>
                  <a:pt x="731036" y="750569"/>
                </a:lnTo>
                <a:lnTo>
                  <a:pt x="750569" y="750569"/>
                </a:lnTo>
                <a:lnTo>
                  <a:pt x="748030" y="748029"/>
                </a:lnTo>
                <a:close/>
              </a:path>
              <a:path w="2189480" h="2189479">
                <a:moveTo>
                  <a:pt x="750570" y="750569"/>
                </a:moveTo>
                <a:lnTo>
                  <a:pt x="731036" y="750569"/>
                </a:lnTo>
                <a:lnTo>
                  <a:pt x="737383" y="756919"/>
                </a:lnTo>
                <a:lnTo>
                  <a:pt x="756919" y="756919"/>
                </a:lnTo>
                <a:lnTo>
                  <a:pt x="750570" y="750569"/>
                </a:lnTo>
                <a:close/>
              </a:path>
              <a:path w="2189480" h="2189479">
                <a:moveTo>
                  <a:pt x="756920" y="756919"/>
                </a:moveTo>
                <a:lnTo>
                  <a:pt x="737383" y="756919"/>
                </a:lnTo>
                <a:lnTo>
                  <a:pt x="743731" y="763269"/>
                </a:lnTo>
                <a:lnTo>
                  <a:pt x="763270" y="763269"/>
                </a:lnTo>
                <a:lnTo>
                  <a:pt x="756920" y="756919"/>
                </a:lnTo>
                <a:close/>
              </a:path>
              <a:path w="2189480" h="2189479">
                <a:moveTo>
                  <a:pt x="763270" y="763269"/>
                </a:moveTo>
                <a:lnTo>
                  <a:pt x="743731" y="763269"/>
                </a:lnTo>
                <a:lnTo>
                  <a:pt x="747539" y="767079"/>
                </a:lnTo>
                <a:lnTo>
                  <a:pt x="767080" y="767079"/>
                </a:lnTo>
                <a:lnTo>
                  <a:pt x="763270" y="763269"/>
                </a:lnTo>
                <a:close/>
              </a:path>
              <a:path w="2189480" h="2189479">
                <a:moveTo>
                  <a:pt x="767080" y="767079"/>
                </a:moveTo>
                <a:lnTo>
                  <a:pt x="747539" y="767079"/>
                </a:lnTo>
                <a:lnTo>
                  <a:pt x="750078" y="769619"/>
                </a:lnTo>
                <a:lnTo>
                  <a:pt x="769619" y="769619"/>
                </a:lnTo>
                <a:lnTo>
                  <a:pt x="767080" y="767079"/>
                </a:lnTo>
                <a:close/>
              </a:path>
              <a:path w="2189480" h="2189479">
                <a:moveTo>
                  <a:pt x="769620" y="769619"/>
                </a:moveTo>
                <a:lnTo>
                  <a:pt x="750078" y="769619"/>
                </a:lnTo>
                <a:lnTo>
                  <a:pt x="753886" y="773429"/>
                </a:lnTo>
                <a:lnTo>
                  <a:pt x="773429" y="773429"/>
                </a:lnTo>
                <a:lnTo>
                  <a:pt x="769620" y="769619"/>
                </a:lnTo>
                <a:close/>
              </a:path>
              <a:path w="2189480" h="2189479">
                <a:moveTo>
                  <a:pt x="773430" y="773429"/>
                </a:moveTo>
                <a:lnTo>
                  <a:pt x="753886" y="773429"/>
                </a:lnTo>
                <a:lnTo>
                  <a:pt x="756425" y="775969"/>
                </a:lnTo>
                <a:lnTo>
                  <a:pt x="775970" y="775969"/>
                </a:lnTo>
                <a:lnTo>
                  <a:pt x="773430" y="773429"/>
                </a:lnTo>
                <a:close/>
              </a:path>
              <a:path w="2189480" h="2189479">
                <a:moveTo>
                  <a:pt x="775970" y="775969"/>
                </a:moveTo>
                <a:lnTo>
                  <a:pt x="756425" y="775969"/>
                </a:lnTo>
                <a:lnTo>
                  <a:pt x="760233" y="779779"/>
                </a:lnTo>
                <a:lnTo>
                  <a:pt x="779780" y="779779"/>
                </a:lnTo>
                <a:lnTo>
                  <a:pt x="775970" y="775969"/>
                </a:lnTo>
                <a:close/>
              </a:path>
              <a:path w="2189480" h="2189479">
                <a:moveTo>
                  <a:pt x="779780" y="779779"/>
                </a:moveTo>
                <a:lnTo>
                  <a:pt x="760233" y="779779"/>
                </a:lnTo>
                <a:lnTo>
                  <a:pt x="762772" y="782319"/>
                </a:lnTo>
                <a:lnTo>
                  <a:pt x="782320" y="782319"/>
                </a:lnTo>
                <a:lnTo>
                  <a:pt x="779780" y="779779"/>
                </a:lnTo>
                <a:close/>
              </a:path>
              <a:path w="2189480" h="2189479">
                <a:moveTo>
                  <a:pt x="782320" y="782319"/>
                </a:moveTo>
                <a:lnTo>
                  <a:pt x="762772" y="782319"/>
                </a:lnTo>
                <a:lnTo>
                  <a:pt x="769120" y="788669"/>
                </a:lnTo>
                <a:lnTo>
                  <a:pt x="788669" y="788669"/>
                </a:lnTo>
                <a:lnTo>
                  <a:pt x="782320" y="782319"/>
                </a:lnTo>
                <a:close/>
              </a:path>
              <a:path w="2189480" h="2189479">
                <a:moveTo>
                  <a:pt x="788670" y="788669"/>
                </a:moveTo>
                <a:lnTo>
                  <a:pt x="769120" y="788669"/>
                </a:lnTo>
                <a:lnTo>
                  <a:pt x="775467" y="795019"/>
                </a:lnTo>
                <a:lnTo>
                  <a:pt x="795020" y="795019"/>
                </a:lnTo>
                <a:lnTo>
                  <a:pt x="788670" y="788669"/>
                </a:lnTo>
                <a:close/>
              </a:path>
              <a:path w="2189480" h="2189479">
                <a:moveTo>
                  <a:pt x="795020" y="795019"/>
                </a:moveTo>
                <a:lnTo>
                  <a:pt x="775467" y="795019"/>
                </a:lnTo>
                <a:lnTo>
                  <a:pt x="779275" y="798829"/>
                </a:lnTo>
                <a:lnTo>
                  <a:pt x="798829" y="798829"/>
                </a:lnTo>
                <a:lnTo>
                  <a:pt x="795020" y="795019"/>
                </a:lnTo>
                <a:close/>
              </a:path>
              <a:path w="2189480" h="2189479">
                <a:moveTo>
                  <a:pt x="798830" y="798829"/>
                </a:moveTo>
                <a:lnTo>
                  <a:pt x="779275" y="798829"/>
                </a:lnTo>
                <a:lnTo>
                  <a:pt x="781814" y="801369"/>
                </a:lnTo>
                <a:lnTo>
                  <a:pt x="801370" y="801369"/>
                </a:lnTo>
                <a:lnTo>
                  <a:pt x="798830" y="798829"/>
                </a:lnTo>
                <a:close/>
              </a:path>
              <a:path w="2189480" h="2189479">
                <a:moveTo>
                  <a:pt x="801370" y="801369"/>
                </a:moveTo>
                <a:lnTo>
                  <a:pt x="781814" y="801369"/>
                </a:lnTo>
                <a:lnTo>
                  <a:pt x="785622" y="805179"/>
                </a:lnTo>
                <a:lnTo>
                  <a:pt x="805179" y="805179"/>
                </a:lnTo>
                <a:lnTo>
                  <a:pt x="801370" y="801369"/>
                </a:lnTo>
                <a:close/>
              </a:path>
              <a:path w="2189480" h="2189479">
                <a:moveTo>
                  <a:pt x="805180" y="805179"/>
                </a:moveTo>
                <a:lnTo>
                  <a:pt x="785622" y="805179"/>
                </a:lnTo>
                <a:lnTo>
                  <a:pt x="794509" y="814069"/>
                </a:lnTo>
                <a:lnTo>
                  <a:pt x="814069" y="814069"/>
                </a:lnTo>
                <a:lnTo>
                  <a:pt x="805180" y="805179"/>
                </a:lnTo>
                <a:close/>
              </a:path>
              <a:path w="2189480" h="2189479">
                <a:moveTo>
                  <a:pt x="814070" y="814069"/>
                </a:moveTo>
                <a:lnTo>
                  <a:pt x="794509" y="814069"/>
                </a:lnTo>
                <a:lnTo>
                  <a:pt x="800856" y="820419"/>
                </a:lnTo>
                <a:lnTo>
                  <a:pt x="820419" y="820419"/>
                </a:lnTo>
                <a:lnTo>
                  <a:pt x="814070" y="814069"/>
                </a:lnTo>
                <a:close/>
              </a:path>
              <a:path w="2189480" h="2189479">
                <a:moveTo>
                  <a:pt x="820420" y="820419"/>
                </a:moveTo>
                <a:lnTo>
                  <a:pt x="800856" y="820419"/>
                </a:lnTo>
                <a:lnTo>
                  <a:pt x="807203" y="826769"/>
                </a:lnTo>
                <a:lnTo>
                  <a:pt x="826770" y="826769"/>
                </a:lnTo>
                <a:lnTo>
                  <a:pt x="820420" y="820419"/>
                </a:lnTo>
                <a:close/>
              </a:path>
              <a:path w="2189480" h="2189479">
                <a:moveTo>
                  <a:pt x="826770" y="826769"/>
                </a:moveTo>
                <a:lnTo>
                  <a:pt x="807203" y="826769"/>
                </a:lnTo>
                <a:lnTo>
                  <a:pt x="811012" y="830579"/>
                </a:lnTo>
                <a:lnTo>
                  <a:pt x="830579" y="830579"/>
                </a:lnTo>
                <a:lnTo>
                  <a:pt x="826770" y="826769"/>
                </a:lnTo>
                <a:close/>
              </a:path>
              <a:path w="2189480" h="2189479">
                <a:moveTo>
                  <a:pt x="830580" y="830579"/>
                </a:moveTo>
                <a:lnTo>
                  <a:pt x="811012" y="830579"/>
                </a:lnTo>
                <a:lnTo>
                  <a:pt x="813550" y="833119"/>
                </a:lnTo>
                <a:lnTo>
                  <a:pt x="833120" y="833119"/>
                </a:lnTo>
                <a:lnTo>
                  <a:pt x="830580" y="830579"/>
                </a:lnTo>
                <a:close/>
              </a:path>
              <a:path w="2189480" h="2189479">
                <a:moveTo>
                  <a:pt x="833120" y="833119"/>
                </a:moveTo>
                <a:lnTo>
                  <a:pt x="813550" y="833119"/>
                </a:lnTo>
                <a:lnTo>
                  <a:pt x="819898" y="839469"/>
                </a:lnTo>
                <a:lnTo>
                  <a:pt x="839469" y="839469"/>
                </a:lnTo>
                <a:lnTo>
                  <a:pt x="833120" y="833119"/>
                </a:lnTo>
                <a:close/>
              </a:path>
              <a:path w="2189480" h="2189479">
                <a:moveTo>
                  <a:pt x="839470" y="839469"/>
                </a:moveTo>
                <a:lnTo>
                  <a:pt x="819898" y="839469"/>
                </a:lnTo>
                <a:lnTo>
                  <a:pt x="826245" y="845819"/>
                </a:lnTo>
                <a:lnTo>
                  <a:pt x="845819" y="845819"/>
                </a:lnTo>
                <a:lnTo>
                  <a:pt x="839470" y="839469"/>
                </a:lnTo>
                <a:close/>
              </a:path>
              <a:path w="2189480" h="2189479">
                <a:moveTo>
                  <a:pt x="845820" y="845819"/>
                </a:moveTo>
                <a:lnTo>
                  <a:pt x="826245" y="845819"/>
                </a:lnTo>
                <a:lnTo>
                  <a:pt x="832592" y="852169"/>
                </a:lnTo>
                <a:lnTo>
                  <a:pt x="852169" y="852169"/>
                </a:lnTo>
                <a:lnTo>
                  <a:pt x="845820" y="845819"/>
                </a:lnTo>
                <a:close/>
              </a:path>
              <a:path w="2189480" h="2189479">
                <a:moveTo>
                  <a:pt x="852170" y="852169"/>
                </a:moveTo>
                <a:lnTo>
                  <a:pt x="832592" y="852169"/>
                </a:lnTo>
                <a:lnTo>
                  <a:pt x="842748" y="862329"/>
                </a:lnTo>
                <a:lnTo>
                  <a:pt x="862330" y="862329"/>
                </a:lnTo>
                <a:lnTo>
                  <a:pt x="852170" y="852169"/>
                </a:lnTo>
                <a:close/>
              </a:path>
              <a:path w="2189480" h="2189479">
                <a:moveTo>
                  <a:pt x="862330" y="862329"/>
                </a:moveTo>
                <a:lnTo>
                  <a:pt x="842748" y="862329"/>
                </a:lnTo>
                <a:lnTo>
                  <a:pt x="845287" y="864869"/>
                </a:lnTo>
                <a:lnTo>
                  <a:pt x="864869" y="864869"/>
                </a:lnTo>
                <a:lnTo>
                  <a:pt x="862330" y="862329"/>
                </a:lnTo>
                <a:close/>
              </a:path>
              <a:path w="2189480" h="2189479">
                <a:moveTo>
                  <a:pt x="864870" y="864869"/>
                </a:moveTo>
                <a:lnTo>
                  <a:pt x="845287" y="864869"/>
                </a:lnTo>
                <a:lnTo>
                  <a:pt x="908759" y="928369"/>
                </a:lnTo>
                <a:lnTo>
                  <a:pt x="928369" y="928369"/>
                </a:lnTo>
                <a:lnTo>
                  <a:pt x="864870" y="864869"/>
                </a:lnTo>
                <a:close/>
              </a:path>
              <a:path w="2189480" h="2189479">
                <a:moveTo>
                  <a:pt x="928370" y="928369"/>
                </a:moveTo>
                <a:lnTo>
                  <a:pt x="908759" y="928369"/>
                </a:lnTo>
                <a:lnTo>
                  <a:pt x="912568" y="932179"/>
                </a:lnTo>
                <a:lnTo>
                  <a:pt x="932179" y="932179"/>
                </a:lnTo>
                <a:lnTo>
                  <a:pt x="928370" y="928369"/>
                </a:lnTo>
                <a:close/>
              </a:path>
              <a:path w="2189480" h="2189479">
                <a:moveTo>
                  <a:pt x="932180" y="932179"/>
                </a:moveTo>
                <a:lnTo>
                  <a:pt x="912568" y="932179"/>
                </a:lnTo>
                <a:lnTo>
                  <a:pt x="925262" y="944879"/>
                </a:lnTo>
                <a:lnTo>
                  <a:pt x="944879" y="944879"/>
                </a:lnTo>
                <a:lnTo>
                  <a:pt x="932180" y="932179"/>
                </a:lnTo>
                <a:close/>
              </a:path>
              <a:path w="2189480" h="2189479">
                <a:moveTo>
                  <a:pt x="944880" y="944879"/>
                </a:moveTo>
                <a:lnTo>
                  <a:pt x="925262" y="944879"/>
                </a:lnTo>
                <a:lnTo>
                  <a:pt x="1020471" y="1040129"/>
                </a:lnTo>
                <a:lnTo>
                  <a:pt x="1040130" y="1040129"/>
                </a:lnTo>
                <a:lnTo>
                  <a:pt x="944880" y="944879"/>
                </a:lnTo>
                <a:close/>
              </a:path>
              <a:path w="2189480" h="2189479">
                <a:moveTo>
                  <a:pt x="1040130" y="1040129"/>
                </a:moveTo>
                <a:lnTo>
                  <a:pt x="1020471" y="1040129"/>
                </a:lnTo>
                <a:lnTo>
                  <a:pt x="1067441" y="1087119"/>
                </a:lnTo>
                <a:lnTo>
                  <a:pt x="1087120" y="1087119"/>
                </a:lnTo>
                <a:lnTo>
                  <a:pt x="1040130" y="1040129"/>
                </a:lnTo>
                <a:close/>
              </a:path>
              <a:path w="2189480" h="2189479">
                <a:moveTo>
                  <a:pt x="1087120" y="1087119"/>
                </a:moveTo>
                <a:lnTo>
                  <a:pt x="1067441" y="1087119"/>
                </a:lnTo>
                <a:lnTo>
                  <a:pt x="1083944" y="1103629"/>
                </a:lnTo>
                <a:lnTo>
                  <a:pt x="1103630" y="1103629"/>
                </a:lnTo>
                <a:lnTo>
                  <a:pt x="1087120" y="1087119"/>
                </a:lnTo>
                <a:close/>
              </a:path>
              <a:path w="2189480" h="2189479">
                <a:moveTo>
                  <a:pt x="1103630" y="1103629"/>
                </a:moveTo>
                <a:lnTo>
                  <a:pt x="1083944" y="1103629"/>
                </a:lnTo>
                <a:lnTo>
                  <a:pt x="1115680" y="1135379"/>
                </a:lnTo>
                <a:lnTo>
                  <a:pt x="1135380" y="1135379"/>
                </a:lnTo>
                <a:lnTo>
                  <a:pt x="1103630" y="1103629"/>
                </a:lnTo>
                <a:close/>
              </a:path>
              <a:path w="2189480" h="2189479">
                <a:moveTo>
                  <a:pt x="1135380" y="1135379"/>
                </a:moveTo>
                <a:lnTo>
                  <a:pt x="1115680" y="1135379"/>
                </a:lnTo>
                <a:lnTo>
                  <a:pt x="1143608" y="1163319"/>
                </a:lnTo>
                <a:lnTo>
                  <a:pt x="1163320" y="1163319"/>
                </a:lnTo>
                <a:lnTo>
                  <a:pt x="1135380" y="1135379"/>
                </a:lnTo>
                <a:close/>
              </a:path>
              <a:path w="2189480" h="2189479">
                <a:moveTo>
                  <a:pt x="1163320" y="1163319"/>
                </a:moveTo>
                <a:lnTo>
                  <a:pt x="1143608" y="1163319"/>
                </a:lnTo>
                <a:lnTo>
                  <a:pt x="1175345" y="1195069"/>
                </a:lnTo>
                <a:lnTo>
                  <a:pt x="1195070" y="1195069"/>
                </a:lnTo>
                <a:lnTo>
                  <a:pt x="1163320" y="1163319"/>
                </a:lnTo>
                <a:close/>
              </a:path>
              <a:path w="2189480" h="2189479">
                <a:moveTo>
                  <a:pt x="1195070" y="1195069"/>
                </a:moveTo>
                <a:lnTo>
                  <a:pt x="1175345" y="1195069"/>
                </a:lnTo>
                <a:lnTo>
                  <a:pt x="1188039" y="1207769"/>
                </a:lnTo>
                <a:lnTo>
                  <a:pt x="1207769" y="1207769"/>
                </a:lnTo>
                <a:lnTo>
                  <a:pt x="1195070" y="1195069"/>
                </a:lnTo>
                <a:close/>
              </a:path>
              <a:path w="2189480" h="2189479">
                <a:moveTo>
                  <a:pt x="1207770" y="1207769"/>
                </a:moveTo>
                <a:lnTo>
                  <a:pt x="1188039" y="1207769"/>
                </a:lnTo>
                <a:lnTo>
                  <a:pt x="1210889" y="1230629"/>
                </a:lnTo>
                <a:lnTo>
                  <a:pt x="1230630" y="1230629"/>
                </a:lnTo>
                <a:lnTo>
                  <a:pt x="1207770" y="1207769"/>
                </a:lnTo>
                <a:close/>
              </a:path>
              <a:path w="2189480" h="2189479">
                <a:moveTo>
                  <a:pt x="1230630" y="1230629"/>
                </a:moveTo>
                <a:lnTo>
                  <a:pt x="1210889" y="1230629"/>
                </a:lnTo>
                <a:lnTo>
                  <a:pt x="1242626" y="1262379"/>
                </a:lnTo>
                <a:lnTo>
                  <a:pt x="1262380" y="1262379"/>
                </a:lnTo>
                <a:lnTo>
                  <a:pt x="1230630" y="1230629"/>
                </a:lnTo>
                <a:close/>
              </a:path>
              <a:path w="2189480" h="2189479">
                <a:moveTo>
                  <a:pt x="1262380" y="1262379"/>
                </a:moveTo>
                <a:lnTo>
                  <a:pt x="1242626" y="1262379"/>
                </a:lnTo>
                <a:lnTo>
                  <a:pt x="1289595" y="1309369"/>
                </a:lnTo>
                <a:lnTo>
                  <a:pt x="1309370" y="1309369"/>
                </a:lnTo>
                <a:lnTo>
                  <a:pt x="1262380" y="1262379"/>
                </a:lnTo>
                <a:close/>
              </a:path>
              <a:path w="2189480" h="2189479">
                <a:moveTo>
                  <a:pt x="1309370" y="1309369"/>
                </a:moveTo>
                <a:lnTo>
                  <a:pt x="1289595" y="1309369"/>
                </a:lnTo>
                <a:lnTo>
                  <a:pt x="1295943" y="1315719"/>
                </a:lnTo>
                <a:lnTo>
                  <a:pt x="1315720" y="1315719"/>
                </a:lnTo>
                <a:lnTo>
                  <a:pt x="1309370" y="1309369"/>
                </a:lnTo>
                <a:close/>
              </a:path>
              <a:path w="2189480" h="2189479">
                <a:moveTo>
                  <a:pt x="1315720" y="1315719"/>
                </a:moveTo>
                <a:lnTo>
                  <a:pt x="1295943" y="1315719"/>
                </a:lnTo>
                <a:lnTo>
                  <a:pt x="1314984" y="1334769"/>
                </a:lnTo>
                <a:lnTo>
                  <a:pt x="1334770" y="1334769"/>
                </a:lnTo>
                <a:lnTo>
                  <a:pt x="1315720" y="1315719"/>
                </a:lnTo>
                <a:close/>
              </a:path>
              <a:path w="2189480" h="2189479">
                <a:moveTo>
                  <a:pt x="1334770" y="1334769"/>
                </a:moveTo>
                <a:lnTo>
                  <a:pt x="1314984" y="1334769"/>
                </a:lnTo>
                <a:lnTo>
                  <a:pt x="1327679" y="1347469"/>
                </a:lnTo>
                <a:lnTo>
                  <a:pt x="1347469" y="1347469"/>
                </a:lnTo>
                <a:lnTo>
                  <a:pt x="1334770" y="1334769"/>
                </a:lnTo>
                <a:close/>
              </a:path>
              <a:path w="2189480" h="2189479">
                <a:moveTo>
                  <a:pt x="1347470" y="1347469"/>
                </a:moveTo>
                <a:lnTo>
                  <a:pt x="1327679" y="1347469"/>
                </a:lnTo>
                <a:lnTo>
                  <a:pt x="1334026" y="1353819"/>
                </a:lnTo>
                <a:lnTo>
                  <a:pt x="1353820" y="1353819"/>
                </a:lnTo>
                <a:lnTo>
                  <a:pt x="1347470" y="1347469"/>
                </a:lnTo>
                <a:close/>
              </a:path>
              <a:path w="2189480" h="2189479">
                <a:moveTo>
                  <a:pt x="1353820" y="1353819"/>
                </a:moveTo>
                <a:lnTo>
                  <a:pt x="1334026" y="1353819"/>
                </a:lnTo>
                <a:lnTo>
                  <a:pt x="1340373" y="1360169"/>
                </a:lnTo>
                <a:lnTo>
                  <a:pt x="1360170" y="1360169"/>
                </a:lnTo>
                <a:lnTo>
                  <a:pt x="1353820" y="1353819"/>
                </a:lnTo>
                <a:close/>
              </a:path>
              <a:path w="2189480" h="2189479">
                <a:moveTo>
                  <a:pt x="1360170" y="1360169"/>
                </a:moveTo>
                <a:lnTo>
                  <a:pt x="1340373" y="1360169"/>
                </a:lnTo>
                <a:lnTo>
                  <a:pt x="1359415" y="1379219"/>
                </a:lnTo>
                <a:lnTo>
                  <a:pt x="1379220" y="1379219"/>
                </a:lnTo>
                <a:lnTo>
                  <a:pt x="1360170" y="1360169"/>
                </a:lnTo>
                <a:close/>
              </a:path>
              <a:path w="2189480" h="2189479">
                <a:moveTo>
                  <a:pt x="1990090" y="1990089"/>
                </a:moveTo>
                <a:lnTo>
                  <a:pt x="1970022" y="1990089"/>
                </a:lnTo>
                <a:lnTo>
                  <a:pt x="2062692" y="2082799"/>
                </a:lnTo>
                <a:lnTo>
                  <a:pt x="2082800" y="2082799"/>
                </a:lnTo>
                <a:lnTo>
                  <a:pt x="1990090" y="1990089"/>
                </a:lnTo>
                <a:close/>
              </a:path>
              <a:path w="2189480" h="2189479">
                <a:moveTo>
                  <a:pt x="1987549" y="1987549"/>
                </a:moveTo>
                <a:lnTo>
                  <a:pt x="1967483" y="1987549"/>
                </a:lnTo>
                <a:lnTo>
                  <a:pt x="1968753" y="1988819"/>
                </a:lnTo>
                <a:lnTo>
                  <a:pt x="1988820" y="1988819"/>
                </a:lnTo>
                <a:lnTo>
                  <a:pt x="1987549" y="1987549"/>
                </a:lnTo>
                <a:close/>
              </a:path>
              <a:path w="2189480" h="2189479">
                <a:moveTo>
                  <a:pt x="1983740" y="1983739"/>
                </a:moveTo>
                <a:lnTo>
                  <a:pt x="1963675" y="1983739"/>
                </a:lnTo>
                <a:lnTo>
                  <a:pt x="1966214" y="1986279"/>
                </a:lnTo>
                <a:lnTo>
                  <a:pt x="1986279" y="1986279"/>
                </a:lnTo>
                <a:lnTo>
                  <a:pt x="1983740" y="1983739"/>
                </a:lnTo>
                <a:close/>
              </a:path>
              <a:path w="2189480" h="2189479">
                <a:moveTo>
                  <a:pt x="1981199" y="1981199"/>
                </a:moveTo>
                <a:lnTo>
                  <a:pt x="1961136" y="1981199"/>
                </a:lnTo>
                <a:lnTo>
                  <a:pt x="1962405" y="1982469"/>
                </a:lnTo>
                <a:lnTo>
                  <a:pt x="1982470" y="1982469"/>
                </a:lnTo>
                <a:lnTo>
                  <a:pt x="1981199" y="1981199"/>
                </a:lnTo>
                <a:close/>
              </a:path>
              <a:path w="2189480" h="2189479">
                <a:moveTo>
                  <a:pt x="1977390" y="1977389"/>
                </a:moveTo>
                <a:lnTo>
                  <a:pt x="1957328" y="1977389"/>
                </a:lnTo>
                <a:lnTo>
                  <a:pt x="1959867" y="1979929"/>
                </a:lnTo>
                <a:lnTo>
                  <a:pt x="1979930" y="1979929"/>
                </a:lnTo>
                <a:lnTo>
                  <a:pt x="1977390" y="1977389"/>
                </a:lnTo>
                <a:close/>
              </a:path>
              <a:path w="2189480" h="2189479">
                <a:moveTo>
                  <a:pt x="1974850" y="1974849"/>
                </a:moveTo>
                <a:lnTo>
                  <a:pt x="1954789" y="1974849"/>
                </a:lnTo>
                <a:lnTo>
                  <a:pt x="1956058" y="1976119"/>
                </a:lnTo>
                <a:lnTo>
                  <a:pt x="1976120" y="1976119"/>
                </a:lnTo>
                <a:lnTo>
                  <a:pt x="1974850" y="1974849"/>
                </a:lnTo>
                <a:close/>
              </a:path>
              <a:path w="2189480" h="2189479">
                <a:moveTo>
                  <a:pt x="1971039" y="1971039"/>
                </a:moveTo>
                <a:lnTo>
                  <a:pt x="1950980" y="1971039"/>
                </a:lnTo>
                <a:lnTo>
                  <a:pt x="1953519" y="1973579"/>
                </a:lnTo>
                <a:lnTo>
                  <a:pt x="1973579" y="1973579"/>
                </a:lnTo>
                <a:lnTo>
                  <a:pt x="1971039" y="1971039"/>
                </a:lnTo>
                <a:close/>
              </a:path>
              <a:path w="2189480" h="2189479">
                <a:moveTo>
                  <a:pt x="1968500" y="1968499"/>
                </a:moveTo>
                <a:lnTo>
                  <a:pt x="1948441" y="1968499"/>
                </a:lnTo>
                <a:lnTo>
                  <a:pt x="1949711" y="1969769"/>
                </a:lnTo>
                <a:lnTo>
                  <a:pt x="1969770" y="1969769"/>
                </a:lnTo>
                <a:lnTo>
                  <a:pt x="1968500" y="1968499"/>
                </a:lnTo>
                <a:close/>
              </a:path>
              <a:path w="2189480" h="2189479">
                <a:moveTo>
                  <a:pt x="1964689" y="1964689"/>
                </a:moveTo>
                <a:lnTo>
                  <a:pt x="1944633" y="1964689"/>
                </a:lnTo>
                <a:lnTo>
                  <a:pt x="1947172" y="1967229"/>
                </a:lnTo>
                <a:lnTo>
                  <a:pt x="1967229" y="1967229"/>
                </a:lnTo>
                <a:lnTo>
                  <a:pt x="1964689" y="1964689"/>
                </a:lnTo>
                <a:close/>
              </a:path>
              <a:path w="2189480" h="2189479">
                <a:moveTo>
                  <a:pt x="1962149" y="1962149"/>
                </a:moveTo>
                <a:lnTo>
                  <a:pt x="1942094" y="1962149"/>
                </a:lnTo>
                <a:lnTo>
                  <a:pt x="1943364" y="1963419"/>
                </a:lnTo>
                <a:lnTo>
                  <a:pt x="1963420" y="1963419"/>
                </a:lnTo>
                <a:lnTo>
                  <a:pt x="1962149" y="1962149"/>
                </a:lnTo>
                <a:close/>
              </a:path>
              <a:path w="2189480" h="2189479">
                <a:moveTo>
                  <a:pt x="1958340" y="1958339"/>
                </a:moveTo>
                <a:lnTo>
                  <a:pt x="1938286" y="1958339"/>
                </a:lnTo>
                <a:lnTo>
                  <a:pt x="1940825" y="1960879"/>
                </a:lnTo>
                <a:lnTo>
                  <a:pt x="1960879" y="1960879"/>
                </a:lnTo>
                <a:lnTo>
                  <a:pt x="1958340" y="1958339"/>
                </a:lnTo>
                <a:close/>
              </a:path>
              <a:path w="2189480" h="2189479">
                <a:moveTo>
                  <a:pt x="1955799" y="1955799"/>
                </a:moveTo>
                <a:lnTo>
                  <a:pt x="1935747" y="1955799"/>
                </a:lnTo>
                <a:lnTo>
                  <a:pt x="1937016" y="1957069"/>
                </a:lnTo>
                <a:lnTo>
                  <a:pt x="1957070" y="1957069"/>
                </a:lnTo>
                <a:lnTo>
                  <a:pt x="1955799" y="1955799"/>
                </a:lnTo>
                <a:close/>
              </a:path>
              <a:path w="2189480" h="2189479">
                <a:moveTo>
                  <a:pt x="1951989" y="1951989"/>
                </a:moveTo>
                <a:lnTo>
                  <a:pt x="1931939" y="1951989"/>
                </a:lnTo>
                <a:lnTo>
                  <a:pt x="1934478" y="1954529"/>
                </a:lnTo>
                <a:lnTo>
                  <a:pt x="1954529" y="1954529"/>
                </a:lnTo>
                <a:lnTo>
                  <a:pt x="1951989" y="1951989"/>
                </a:lnTo>
                <a:close/>
              </a:path>
              <a:path w="2189480" h="2189479">
                <a:moveTo>
                  <a:pt x="1949450" y="1949449"/>
                </a:moveTo>
                <a:lnTo>
                  <a:pt x="1929400" y="1949449"/>
                </a:lnTo>
                <a:lnTo>
                  <a:pt x="1930669" y="1950719"/>
                </a:lnTo>
                <a:lnTo>
                  <a:pt x="1950720" y="1950719"/>
                </a:lnTo>
                <a:lnTo>
                  <a:pt x="1949450" y="1949449"/>
                </a:lnTo>
                <a:close/>
              </a:path>
              <a:path w="2189480" h="2189479">
                <a:moveTo>
                  <a:pt x="1945640" y="1945639"/>
                </a:moveTo>
                <a:lnTo>
                  <a:pt x="1925591" y="1945639"/>
                </a:lnTo>
                <a:lnTo>
                  <a:pt x="1928130" y="1948179"/>
                </a:lnTo>
                <a:lnTo>
                  <a:pt x="1948179" y="1948179"/>
                </a:lnTo>
                <a:lnTo>
                  <a:pt x="1945640" y="1945639"/>
                </a:lnTo>
                <a:close/>
              </a:path>
              <a:path w="2189480" h="2189479">
                <a:moveTo>
                  <a:pt x="1943099" y="1943099"/>
                </a:moveTo>
                <a:lnTo>
                  <a:pt x="1923052" y="1943099"/>
                </a:lnTo>
                <a:lnTo>
                  <a:pt x="1924322" y="1944369"/>
                </a:lnTo>
                <a:lnTo>
                  <a:pt x="1944370" y="1944369"/>
                </a:lnTo>
                <a:lnTo>
                  <a:pt x="1943099" y="1943099"/>
                </a:lnTo>
                <a:close/>
              </a:path>
              <a:path w="2189480" h="2189479">
                <a:moveTo>
                  <a:pt x="1939289" y="1939289"/>
                </a:moveTo>
                <a:lnTo>
                  <a:pt x="1919244" y="1939289"/>
                </a:lnTo>
                <a:lnTo>
                  <a:pt x="1921783" y="1941829"/>
                </a:lnTo>
                <a:lnTo>
                  <a:pt x="1941830" y="1941829"/>
                </a:lnTo>
                <a:lnTo>
                  <a:pt x="1939289" y="1939289"/>
                </a:lnTo>
                <a:close/>
              </a:path>
              <a:path w="2189480" h="2189479">
                <a:moveTo>
                  <a:pt x="1936749" y="1936749"/>
                </a:moveTo>
                <a:lnTo>
                  <a:pt x="1916705" y="1936749"/>
                </a:lnTo>
                <a:lnTo>
                  <a:pt x="1917975" y="1938019"/>
                </a:lnTo>
                <a:lnTo>
                  <a:pt x="1938020" y="1938019"/>
                </a:lnTo>
                <a:lnTo>
                  <a:pt x="1936749" y="1936749"/>
                </a:lnTo>
                <a:close/>
              </a:path>
              <a:path w="2189480" h="2189479">
                <a:moveTo>
                  <a:pt x="1932940" y="1932939"/>
                </a:moveTo>
                <a:lnTo>
                  <a:pt x="1912897" y="1932939"/>
                </a:lnTo>
                <a:lnTo>
                  <a:pt x="1915436" y="1935479"/>
                </a:lnTo>
                <a:lnTo>
                  <a:pt x="1935479" y="1935479"/>
                </a:lnTo>
                <a:lnTo>
                  <a:pt x="1932940" y="1932939"/>
                </a:lnTo>
                <a:close/>
              </a:path>
              <a:path w="2189480" h="2189479">
                <a:moveTo>
                  <a:pt x="1930400" y="1930399"/>
                </a:moveTo>
                <a:lnTo>
                  <a:pt x="1910358" y="1930399"/>
                </a:lnTo>
                <a:lnTo>
                  <a:pt x="1911627" y="1931669"/>
                </a:lnTo>
                <a:lnTo>
                  <a:pt x="1931670" y="1931669"/>
                </a:lnTo>
                <a:lnTo>
                  <a:pt x="1930400" y="1930399"/>
                </a:lnTo>
                <a:close/>
              </a:path>
              <a:path w="2189480" h="2189479">
                <a:moveTo>
                  <a:pt x="1926589" y="1926589"/>
                </a:moveTo>
                <a:lnTo>
                  <a:pt x="1906550" y="1926589"/>
                </a:lnTo>
                <a:lnTo>
                  <a:pt x="1909088" y="1929129"/>
                </a:lnTo>
                <a:lnTo>
                  <a:pt x="1929129" y="1929129"/>
                </a:lnTo>
                <a:lnTo>
                  <a:pt x="1926589" y="1926589"/>
                </a:lnTo>
                <a:close/>
              </a:path>
              <a:path w="2189480" h="2189479">
                <a:moveTo>
                  <a:pt x="1924050" y="1924049"/>
                </a:moveTo>
                <a:lnTo>
                  <a:pt x="1904011" y="1924049"/>
                </a:lnTo>
                <a:lnTo>
                  <a:pt x="1905280" y="1925319"/>
                </a:lnTo>
                <a:lnTo>
                  <a:pt x="1925320" y="1925319"/>
                </a:lnTo>
                <a:lnTo>
                  <a:pt x="1924050" y="1924049"/>
                </a:lnTo>
                <a:close/>
              </a:path>
              <a:path w="2189480" h="2189479">
                <a:moveTo>
                  <a:pt x="1920239" y="1920239"/>
                </a:moveTo>
                <a:lnTo>
                  <a:pt x="1900202" y="1920239"/>
                </a:lnTo>
                <a:lnTo>
                  <a:pt x="1902741" y="1922779"/>
                </a:lnTo>
                <a:lnTo>
                  <a:pt x="1922779" y="1922779"/>
                </a:lnTo>
                <a:lnTo>
                  <a:pt x="1920239" y="1920239"/>
                </a:lnTo>
                <a:close/>
              </a:path>
              <a:path w="2189480" h="2189479">
                <a:moveTo>
                  <a:pt x="1917699" y="1917699"/>
                </a:moveTo>
                <a:lnTo>
                  <a:pt x="1897663" y="1917699"/>
                </a:lnTo>
                <a:lnTo>
                  <a:pt x="1898933" y="1918969"/>
                </a:lnTo>
                <a:lnTo>
                  <a:pt x="1918970" y="1918969"/>
                </a:lnTo>
                <a:lnTo>
                  <a:pt x="1917699" y="1917699"/>
                </a:lnTo>
                <a:close/>
              </a:path>
              <a:path w="2189480" h="2189479">
                <a:moveTo>
                  <a:pt x="1913889" y="1913889"/>
                </a:moveTo>
                <a:lnTo>
                  <a:pt x="1893855" y="1913889"/>
                </a:lnTo>
                <a:lnTo>
                  <a:pt x="1896394" y="1916429"/>
                </a:lnTo>
                <a:lnTo>
                  <a:pt x="1916430" y="1916429"/>
                </a:lnTo>
                <a:lnTo>
                  <a:pt x="1913889" y="1913889"/>
                </a:lnTo>
                <a:close/>
              </a:path>
              <a:path w="2189480" h="2189479">
                <a:moveTo>
                  <a:pt x="1911349" y="1911349"/>
                </a:moveTo>
                <a:lnTo>
                  <a:pt x="1891316" y="1911349"/>
                </a:lnTo>
                <a:lnTo>
                  <a:pt x="1892586" y="1912619"/>
                </a:lnTo>
                <a:lnTo>
                  <a:pt x="1912620" y="1912619"/>
                </a:lnTo>
                <a:lnTo>
                  <a:pt x="1911349" y="1911349"/>
                </a:lnTo>
                <a:close/>
              </a:path>
              <a:path w="2189480" h="2189479">
                <a:moveTo>
                  <a:pt x="1907539" y="1907539"/>
                </a:moveTo>
                <a:lnTo>
                  <a:pt x="1887508" y="1907539"/>
                </a:lnTo>
                <a:lnTo>
                  <a:pt x="1890047" y="1910079"/>
                </a:lnTo>
                <a:lnTo>
                  <a:pt x="1910080" y="1910079"/>
                </a:lnTo>
                <a:lnTo>
                  <a:pt x="1907539" y="1907539"/>
                </a:lnTo>
                <a:close/>
              </a:path>
              <a:path w="2189480" h="2189479">
                <a:moveTo>
                  <a:pt x="1904999" y="1904999"/>
                </a:moveTo>
                <a:lnTo>
                  <a:pt x="1884969" y="1904999"/>
                </a:lnTo>
                <a:lnTo>
                  <a:pt x="1886238" y="1906269"/>
                </a:lnTo>
                <a:lnTo>
                  <a:pt x="1906270" y="1906269"/>
                </a:lnTo>
                <a:lnTo>
                  <a:pt x="1904999" y="1904999"/>
                </a:lnTo>
                <a:close/>
              </a:path>
              <a:path w="2189480" h="2189479">
                <a:moveTo>
                  <a:pt x="1901189" y="1901189"/>
                </a:moveTo>
                <a:lnTo>
                  <a:pt x="1881160" y="1901189"/>
                </a:lnTo>
                <a:lnTo>
                  <a:pt x="1883699" y="1903729"/>
                </a:lnTo>
                <a:lnTo>
                  <a:pt x="1903730" y="1903729"/>
                </a:lnTo>
                <a:lnTo>
                  <a:pt x="1901189" y="1901189"/>
                </a:lnTo>
                <a:close/>
              </a:path>
              <a:path w="2189480" h="2189479">
                <a:moveTo>
                  <a:pt x="1898650" y="1898649"/>
                </a:moveTo>
                <a:lnTo>
                  <a:pt x="1878622" y="1898649"/>
                </a:lnTo>
                <a:lnTo>
                  <a:pt x="1879891" y="1899919"/>
                </a:lnTo>
                <a:lnTo>
                  <a:pt x="1899920" y="1899919"/>
                </a:lnTo>
                <a:lnTo>
                  <a:pt x="1898650" y="1898649"/>
                </a:lnTo>
                <a:close/>
              </a:path>
              <a:path w="2189480" h="2189479">
                <a:moveTo>
                  <a:pt x="1892300" y="1892299"/>
                </a:moveTo>
                <a:lnTo>
                  <a:pt x="1872274" y="1892299"/>
                </a:lnTo>
                <a:lnTo>
                  <a:pt x="1877352" y="1897379"/>
                </a:lnTo>
                <a:lnTo>
                  <a:pt x="1897380" y="1897379"/>
                </a:lnTo>
                <a:lnTo>
                  <a:pt x="1892300" y="1892299"/>
                </a:lnTo>
                <a:close/>
              </a:path>
              <a:path w="2189480" h="2189479">
                <a:moveTo>
                  <a:pt x="1888489" y="1888489"/>
                </a:moveTo>
                <a:lnTo>
                  <a:pt x="1868466" y="1888489"/>
                </a:lnTo>
                <a:lnTo>
                  <a:pt x="1871005" y="1891029"/>
                </a:lnTo>
                <a:lnTo>
                  <a:pt x="1891030" y="1891029"/>
                </a:lnTo>
                <a:lnTo>
                  <a:pt x="1888489" y="1888489"/>
                </a:lnTo>
                <a:close/>
              </a:path>
              <a:path w="2189480" h="2189479">
                <a:moveTo>
                  <a:pt x="1885949" y="1885949"/>
                </a:moveTo>
                <a:lnTo>
                  <a:pt x="1865927" y="1885949"/>
                </a:lnTo>
                <a:lnTo>
                  <a:pt x="1867196" y="1887219"/>
                </a:lnTo>
                <a:lnTo>
                  <a:pt x="1887220" y="1887219"/>
                </a:lnTo>
                <a:lnTo>
                  <a:pt x="1885949" y="1885949"/>
                </a:lnTo>
                <a:close/>
              </a:path>
              <a:path w="2189480" h="2189479">
                <a:moveTo>
                  <a:pt x="1882140" y="1882139"/>
                </a:moveTo>
                <a:lnTo>
                  <a:pt x="1862119" y="1882139"/>
                </a:lnTo>
                <a:lnTo>
                  <a:pt x="1864658" y="1884679"/>
                </a:lnTo>
                <a:lnTo>
                  <a:pt x="1884680" y="1884679"/>
                </a:lnTo>
                <a:lnTo>
                  <a:pt x="1882140" y="1882139"/>
                </a:lnTo>
                <a:close/>
              </a:path>
              <a:path w="2189480" h="2189479">
                <a:moveTo>
                  <a:pt x="1879599" y="1879599"/>
                </a:moveTo>
                <a:lnTo>
                  <a:pt x="1859580" y="1879599"/>
                </a:lnTo>
                <a:lnTo>
                  <a:pt x="1860849" y="1880869"/>
                </a:lnTo>
                <a:lnTo>
                  <a:pt x="1880870" y="1880869"/>
                </a:lnTo>
                <a:lnTo>
                  <a:pt x="1879599" y="1879599"/>
                </a:lnTo>
                <a:close/>
              </a:path>
              <a:path w="2189480" h="2189479">
                <a:moveTo>
                  <a:pt x="1875789" y="1875789"/>
                </a:moveTo>
                <a:lnTo>
                  <a:pt x="1855771" y="1875789"/>
                </a:lnTo>
                <a:lnTo>
                  <a:pt x="1858310" y="1878329"/>
                </a:lnTo>
                <a:lnTo>
                  <a:pt x="1878330" y="1878329"/>
                </a:lnTo>
                <a:lnTo>
                  <a:pt x="1875789" y="1875789"/>
                </a:lnTo>
                <a:close/>
              </a:path>
              <a:path w="2189480" h="2189479">
                <a:moveTo>
                  <a:pt x="1873250" y="1873249"/>
                </a:moveTo>
                <a:lnTo>
                  <a:pt x="1853233" y="1873249"/>
                </a:lnTo>
                <a:lnTo>
                  <a:pt x="1854502" y="1874519"/>
                </a:lnTo>
                <a:lnTo>
                  <a:pt x="1874520" y="1874519"/>
                </a:lnTo>
                <a:lnTo>
                  <a:pt x="1873250" y="1873249"/>
                </a:lnTo>
                <a:close/>
              </a:path>
              <a:path w="2189480" h="2189479">
                <a:moveTo>
                  <a:pt x="1869439" y="1869439"/>
                </a:moveTo>
                <a:lnTo>
                  <a:pt x="1849424" y="1869439"/>
                </a:lnTo>
                <a:lnTo>
                  <a:pt x="1851963" y="1871979"/>
                </a:lnTo>
                <a:lnTo>
                  <a:pt x="1871979" y="1871979"/>
                </a:lnTo>
                <a:lnTo>
                  <a:pt x="1869439" y="1869439"/>
                </a:lnTo>
                <a:close/>
              </a:path>
              <a:path w="2189480" h="2189479">
                <a:moveTo>
                  <a:pt x="1866900" y="1866899"/>
                </a:moveTo>
                <a:lnTo>
                  <a:pt x="1846885" y="1866899"/>
                </a:lnTo>
                <a:lnTo>
                  <a:pt x="1848155" y="1868169"/>
                </a:lnTo>
                <a:lnTo>
                  <a:pt x="1868170" y="1868169"/>
                </a:lnTo>
                <a:lnTo>
                  <a:pt x="1866900" y="1866899"/>
                </a:lnTo>
                <a:close/>
              </a:path>
              <a:path w="2189480" h="2189479">
                <a:moveTo>
                  <a:pt x="1863089" y="1863089"/>
                </a:moveTo>
                <a:lnTo>
                  <a:pt x="1843077" y="1863089"/>
                </a:lnTo>
                <a:lnTo>
                  <a:pt x="1845616" y="1865629"/>
                </a:lnTo>
                <a:lnTo>
                  <a:pt x="1865630" y="1865629"/>
                </a:lnTo>
                <a:lnTo>
                  <a:pt x="1863089" y="1863089"/>
                </a:lnTo>
                <a:close/>
              </a:path>
              <a:path w="2189480" h="2189479">
                <a:moveTo>
                  <a:pt x="1860549" y="1860549"/>
                </a:moveTo>
                <a:lnTo>
                  <a:pt x="1840538" y="1860549"/>
                </a:lnTo>
                <a:lnTo>
                  <a:pt x="1841807" y="1861819"/>
                </a:lnTo>
                <a:lnTo>
                  <a:pt x="1861820" y="1861819"/>
                </a:lnTo>
                <a:lnTo>
                  <a:pt x="1860549" y="1860549"/>
                </a:lnTo>
                <a:close/>
              </a:path>
              <a:path w="2189480" h="2189479">
                <a:moveTo>
                  <a:pt x="1856739" y="1856739"/>
                </a:moveTo>
                <a:lnTo>
                  <a:pt x="1836730" y="1856739"/>
                </a:lnTo>
                <a:lnTo>
                  <a:pt x="1839269" y="1859279"/>
                </a:lnTo>
                <a:lnTo>
                  <a:pt x="1859279" y="1859279"/>
                </a:lnTo>
                <a:lnTo>
                  <a:pt x="1856739" y="1856739"/>
                </a:lnTo>
                <a:close/>
              </a:path>
              <a:path w="2189480" h="2189479">
                <a:moveTo>
                  <a:pt x="1854199" y="1854199"/>
                </a:moveTo>
                <a:lnTo>
                  <a:pt x="1834191" y="1854199"/>
                </a:lnTo>
                <a:lnTo>
                  <a:pt x="1835460" y="1855469"/>
                </a:lnTo>
                <a:lnTo>
                  <a:pt x="1855470" y="1855469"/>
                </a:lnTo>
                <a:lnTo>
                  <a:pt x="1854199" y="1854199"/>
                </a:lnTo>
                <a:close/>
              </a:path>
              <a:path w="2189480" h="2189479">
                <a:moveTo>
                  <a:pt x="1850390" y="1850389"/>
                </a:moveTo>
                <a:lnTo>
                  <a:pt x="1830382" y="1850389"/>
                </a:lnTo>
                <a:lnTo>
                  <a:pt x="1832921" y="1852929"/>
                </a:lnTo>
                <a:lnTo>
                  <a:pt x="1852929" y="1852929"/>
                </a:lnTo>
                <a:lnTo>
                  <a:pt x="1850390" y="1850389"/>
                </a:lnTo>
                <a:close/>
              </a:path>
              <a:path w="2189480" h="2189479">
                <a:moveTo>
                  <a:pt x="1847850" y="1847849"/>
                </a:moveTo>
                <a:lnTo>
                  <a:pt x="1827843" y="1847849"/>
                </a:lnTo>
                <a:lnTo>
                  <a:pt x="1829113" y="1849119"/>
                </a:lnTo>
                <a:lnTo>
                  <a:pt x="1849120" y="1849119"/>
                </a:lnTo>
                <a:lnTo>
                  <a:pt x="1847850" y="1847849"/>
                </a:lnTo>
                <a:close/>
              </a:path>
              <a:path w="2189480" h="2189479">
                <a:moveTo>
                  <a:pt x="1844039" y="1844039"/>
                </a:moveTo>
                <a:lnTo>
                  <a:pt x="1824035" y="1844039"/>
                </a:lnTo>
                <a:lnTo>
                  <a:pt x="1826574" y="1846579"/>
                </a:lnTo>
                <a:lnTo>
                  <a:pt x="1846580" y="1846579"/>
                </a:lnTo>
                <a:lnTo>
                  <a:pt x="1844039" y="1844039"/>
                </a:lnTo>
                <a:close/>
              </a:path>
              <a:path w="2189480" h="2189479">
                <a:moveTo>
                  <a:pt x="1841500" y="1841499"/>
                </a:moveTo>
                <a:lnTo>
                  <a:pt x="1821496" y="1841499"/>
                </a:lnTo>
                <a:lnTo>
                  <a:pt x="1822766" y="1842769"/>
                </a:lnTo>
                <a:lnTo>
                  <a:pt x="1842770" y="1842769"/>
                </a:lnTo>
                <a:lnTo>
                  <a:pt x="1841500" y="1841499"/>
                </a:lnTo>
                <a:close/>
              </a:path>
              <a:path w="2189480" h="2189479">
                <a:moveTo>
                  <a:pt x="1837690" y="1837689"/>
                </a:moveTo>
                <a:lnTo>
                  <a:pt x="1817688" y="1837689"/>
                </a:lnTo>
                <a:lnTo>
                  <a:pt x="1820227" y="1840229"/>
                </a:lnTo>
                <a:lnTo>
                  <a:pt x="1840230" y="1840229"/>
                </a:lnTo>
                <a:lnTo>
                  <a:pt x="1837690" y="1837689"/>
                </a:lnTo>
                <a:close/>
              </a:path>
              <a:path w="2189480" h="2189479">
                <a:moveTo>
                  <a:pt x="1835150" y="1835149"/>
                </a:moveTo>
                <a:lnTo>
                  <a:pt x="1815149" y="1835149"/>
                </a:lnTo>
                <a:lnTo>
                  <a:pt x="1816418" y="1836419"/>
                </a:lnTo>
                <a:lnTo>
                  <a:pt x="1836420" y="1836419"/>
                </a:lnTo>
                <a:lnTo>
                  <a:pt x="1835150" y="1835149"/>
                </a:lnTo>
                <a:close/>
              </a:path>
              <a:path w="2189480" h="2189479">
                <a:moveTo>
                  <a:pt x="1828799" y="1828799"/>
                </a:moveTo>
                <a:lnTo>
                  <a:pt x="1808802" y="1828799"/>
                </a:lnTo>
                <a:lnTo>
                  <a:pt x="1813879" y="1833879"/>
                </a:lnTo>
                <a:lnTo>
                  <a:pt x="1833880" y="1833879"/>
                </a:lnTo>
                <a:lnTo>
                  <a:pt x="1828799" y="1828799"/>
                </a:lnTo>
                <a:close/>
              </a:path>
              <a:path w="2189480" h="2189479">
                <a:moveTo>
                  <a:pt x="1822449" y="1822449"/>
                </a:moveTo>
                <a:lnTo>
                  <a:pt x="1802454" y="1822449"/>
                </a:lnTo>
                <a:lnTo>
                  <a:pt x="1807532" y="1827529"/>
                </a:lnTo>
                <a:lnTo>
                  <a:pt x="1827529" y="1827529"/>
                </a:lnTo>
                <a:lnTo>
                  <a:pt x="1822449" y="1822449"/>
                </a:lnTo>
                <a:close/>
              </a:path>
              <a:path w="2189480" h="2189479">
                <a:moveTo>
                  <a:pt x="1816100" y="1816099"/>
                </a:moveTo>
                <a:lnTo>
                  <a:pt x="1796107" y="1816099"/>
                </a:lnTo>
                <a:lnTo>
                  <a:pt x="1801185" y="1821179"/>
                </a:lnTo>
                <a:lnTo>
                  <a:pt x="1821180" y="1821179"/>
                </a:lnTo>
                <a:lnTo>
                  <a:pt x="1816100" y="1816099"/>
                </a:lnTo>
                <a:close/>
              </a:path>
              <a:path w="2189480" h="2189479">
                <a:moveTo>
                  <a:pt x="1809749" y="1809749"/>
                </a:moveTo>
                <a:lnTo>
                  <a:pt x="1789760" y="1809749"/>
                </a:lnTo>
                <a:lnTo>
                  <a:pt x="1794838" y="1814829"/>
                </a:lnTo>
                <a:lnTo>
                  <a:pt x="1814829" y="1814829"/>
                </a:lnTo>
                <a:lnTo>
                  <a:pt x="1809749" y="1809749"/>
                </a:lnTo>
                <a:close/>
              </a:path>
              <a:path w="2189480" h="2189479">
                <a:moveTo>
                  <a:pt x="1803399" y="1803399"/>
                </a:moveTo>
                <a:lnTo>
                  <a:pt x="1783413" y="1803399"/>
                </a:lnTo>
                <a:lnTo>
                  <a:pt x="1788490" y="1808479"/>
                </a:lnTo>
                <a:lnTo>
                  <a:pt x="1808480" y="1808479"/>
                </a:lnTo>
                <a:lnTo>
                  <a:pt x="1803399" y="1803399"/>
                </a:lnTo>
                <a:close/>
              </a:path>
              <a:path w="2189480" h="2189479">
                <a:moveTo>
                  <a:pt x="1797049" y="1797049"/>
                </a:moveTo>
                <a:lnTo>
                  <a:pt x="1777065" y="1797049"/>
                </a:lnTo>
                <a:lnTo>
                  <a:pt x="1782143" y="1802129"/>
                </a:lnTo>
                <a:lnTo>
                  <a:pt x="1802130" y="1802129"/>
                </a:lnTo>
                <a:lnTo>
                  <a:pt x="1797049" y="1797049"/>
                </a:lnTo>
                <a:close/>
              </a:path>
              <a:path w="2189480" h="2189479">
                <a:moveTo>
                  <a:pt x="1790699" y="1790699"/>
                </a:moveTo>
                <a:lnTo>
                  <a:pt x="1770718" y="1790699"/>
                </a:lnTo>
                <a:lnTo>
                  <a:pt x="1775796" y="1795779"/>
                </a:lnTo>
                <a:lnTo>
                  <a:pt x="1795780" y="1795779"/>
                </a:lnTo>
                <a:lnTo>
                  <a:pt x="1790699" y="1790699"/>
                </a:lnTo>
                <a:close/>
              </a:path>
              <a:path w="2189480" h="2189479">
                <a:moveTo>
                  <a:pt x="1785620" y="1785619"/>
                </a:moveTo>
                <a:lnTo>
                  <a:pt x="1765640" y="1785619"/>
                </a:lnTo>
                <a:lnTo>
                  <a:pt x="1769449" y="1789429"/>
                </a:lnTo>
                <a:lnTo>
                  <a:pt x="1789429" y="1789429"/>
                </a:lnTo>
                <a:lnTo>
                  <a:pt x="1785620" y="1785619"/>
                </a:lnTo>
                <a:close/>
              </a:path>
              <a:path w="2189480" h="2189479">
                <a:moveTo>
                  <a:pt x="1779270" y="1779269"/>
                </a:moveTo>
                <a:lnTo>
                  <a:pt x="1759293" y="1779269"/>
                </a:lnTo>
                <a:lnTo>
                  <a:pt x="1764371" y="1784349"/>
                </a:lnTo>
                <a:lnTo>
                  <a:pt x="1784350" y="1784349"/>
                </a:lnTo>
                <a:lnTo>
                  <a:pt x="1779270" y="1779269"/>
                </a:lnTo>
                <a:close/>
              </a:path>
              <a:path w="2189480" h="2189479">
                <a:moveTo>
                  <a:pt x="1772920" y="1772919"/>
                </a:moveTo>
                <a:lnTo>
                  <a:pt x="1752946" y="1772919"/>
                </a:lnTo>
                <a:lnTo>
                  <a:pt x="1758024" y="1777999"/>
                </a:lnTo>
                <a:lnTo>
                  <a:pt x="1778000" y="1777999"/>
                </a:lnTo>
                <a:lnTo>
                  <a:pt x="1772920" y="1772919"/>
                </a:lnTo>
                <a:close/>
              </a:path>
              <a:path w="2189480" h="2189479">
                <a:moveTo>
                  <a:pt x="1766570" y="1766569"/>
                </a:moveTo>
                <a:lnTo>
                  <a:pt x="1746598" y="1766569"/>
                </a:lnTo>
                <a:lnTo>
                  <a:pt x="1751676" y="1771649"/>
                </a:lnTo>
                <a:lnTo>
                  <a:pt x="1771650" y="1771649"/>
                </a:lnTo>
                <a:lnTo>
                  <a:pt x="1766570" y="1766569"/>
                </a:lnTo>
                <a:close/>
              </a:path>
              <a:path w="2189480" h="2189479">
                <a:moveTo>
                  <a:pt x="1760220" y="1760219"/>
                </a:moveTo>
                <a:lnTo>
                  <a:pt x="1740251" y="1760219"/>
                </a:lnTo>
                <a:lnTo>
                  <a:pt x="1745329" y="1765299"/>
                </a:lnTo>
                <a:lnTo>
                  <a:pt x="1765300" y="1765299"/>
                </a:lnTo>
                <a:lnTo>
                  <a:pt x="1760220" y="1760219"/>
                </a:lnTo>
                <a:close/>
              </a:path>
              <a:path w="2189480" h="2189479">
                <a:moveTo>
                  <a:pt x="1753870" y="1753869"/>
                </a:moveTo>
                <a:lnTo>
                  <a:pt x="1733904" y="1753869"/>
                </a:lnTo>
                <a:lnTo>
                  <a:pt x="1738982" y="1758949"/>
                </a:lnTo>
                <a:lnTo>
                  <a:pt x="1758949" y="1758949"/>
                </a:lnTo>
                <a:lnTo>
                  <a:pt x="1753870" y="1753869"/>
                </a:lnTo>
                <a:close/>
              </a:path>
              <a:path w="2189480" h="2189479">
                <a:moveTo>
                  <a:pt x="1747520" y="1747519"/>
                </a:moveTo>
                <a:lnTo>
                  <a:pt x="1727557" y="1747519"/>
                </a:lnTo>
                <a:lnTo>
                  <a:pt x="1732634" y="1752599"/>
                </a:lnTo>
                <a:lnTo>
                  <a:pt x="1752600" y="1752599"/>
                </a:lnTo>
                <a:lnTo>
                  <a:pt x="1747520" y="1747519"/>
                </a:lnTo>
                <a:close/>
              </a:path>
              <a:path w="2189480" h="2189479">
                <a:moveTo>
                  <a:pt x="1741170" y="1741169"/>
                </a:moveTo>
                <a:lnTo>
                  <a:pt x="1721209" y="1741169"/>
                </a:lnTo>
                <a:lnTo>
                  <a:pt x="1726287" y="1746249"/>
                </a:lnTo>
                <a:lnTo>
                  <a:pt x="1746250" y="1746249"/>
                </a:lnTo>
                <a:lnTo>
                  <a:pt x="1741170" y="1741169"/>
                </a:lnTo>
                <a:close/>
              </a:path>
              <a:path w="2189480" h="2189479">
                <a:moveTo>
                  <a:pt x="1734820" y="1734819"/>
                </a:moveTo>
                <a:lnTo>
                  <a:pt x="1714862" y="1734819"/>
                </a:lnTo>
                <a:lnTo>
                  <a:pt x="1719940" y="1739899"/>
                </a:lnTo>
                <a:lnTo>
                  <a:pt x="1739900" y="1739899"/>
                </a:lnTo>
                <a:lnTo>
                  <a:pt x="1734820" y="1734819"/>
                </a:lnTo>
                <a:close/>
              </a:path>
              <a:path w="2189480" h="2189479">
                <a:moveTo>
                  <a:pt x="1728470" y="1728469"/>
                </a:moveTo>
                <a:lnTo>
                  <a:pt x="1708515" y="1728469"/>
                </a:lnTo>
                <a:lnTo>
                  <a:pt x="1713593" y="1733549"/>
                </a:lnTo>
                <a:lnTo>
                  <a:pt x="1733550" y="1733549"/>
                </a:lnTo>
                <a:lnTo>
                  <a:pt x="1728470" y="1728469"/>
                </a:lnTo>
                <a:close/>
              </a:path>
              <a:path w="2189480" h="2189479">
                <a:moveTo>
                  <a:pt x="1722120" y="1722119"/>
                </a:moveTo>
                <a:lnTo>
                  <a:pt x="1702168" y="1722119"/>
                </a:lnTo>
                <a:lnTo>
                  <a:pt x="1707245" y="1727199"/>
                </a:lnTo>
                <a:lnTo>
                  <a:pt x="1727200" y="1727199"/>
                </a:lnTo>
                <a:lnTo>
                  <a:pt x="1722120" y="1722119"/>
                </a:lnTo>
                <a:close/>
              </a:path>
              <a:path w="2189480" h="2189479">
                <a:moveTo>
                  <a:pt x="1715770" y="1715769"/>
                </a:moveTo>
                <a:lnTo>
                  <a:pt x="1695820" y="1715769"/>
                </a:lnTo>
                <a:lnTo>
                  <a:pt x="1700898" y="1720849"/>
                </a:lnTo>
                <a:lnTo>
                  <a:pt x="1720850" y="1720849"/>
                </a:lnTo>
                <a:lnTo>
                  <a:pt x="1715770" y="1715769"/>
                </a:lnTo>
                <a:close/>
              </a:path>
              <a:path w="2189480" h="2189479">
                <a:moveTo>
                  <a:pt x="1709420" y="1709419"/>
                </a:moveTo>
                <a:lnTo>
                  <a:pt x="1689473" y="1709419"/>
                </a:lnTo>
                <a:lnTo>
                  <a:pt x="1694551" y="1714499"/>
                </a:lnTo>
                <a:lnTo>
                  <a:pt x="1714500" y="1714499"/>
                </a:lnTo>
                <a:lnTo>
                  <a:pt x="1709420" y="1709419"/>
                </a:lnTo>
                <a:close/>
              </a:path>
              <a:path w="2189480" h="2189479">
                <a:moveTo>
                  <a:pt x="1703070" y="1703069"/>
                </a:moveTo>
                <a:lnTo>
                  <a:pt x="1683126" y="1703069"/>
                </a:lnTo>
                <a:lnTo>
                  <a:pt x="1688204" y="1708149"/>
                </a:lnTo>
                <a:lnTo>
                  <a:pt x="1708150" y="1708149"/>
                </a:lnTo>
                <a:lnTo>
                  <a:pt x="1703070" y="1703069"/>
                </a:lnTo>
                <a:close/>
              </a:path>
              <a:path w="2189480" h="2189479">
                <a:moveTo>
                  <a:pt x="1696720" y="1696719"/>
                </a:moveTo>
                <a:lnTo>
                  <a:pt x="1676779" y="1696719"/>
                </a:lnTo>
                <a:lnTo>
                  <a:pt x="1681856" y="1701799"/>
                </a:lnTo>
                <a:lnTo>
                  <a:pt x="1701800" y="1701799"/>
                </a:lnTo>
                <a:lnTo>
                  <a:pt x="1696720" y="1696719"/>
                </a:lnTo>
                <a:close/>
              </a:path>
              <a:path w="2189480" h="2189479">
                <a:moveTo>
                  <a:pt x="1690370" y="1690369"/>
                </a:moveTo>
                <a:lnTo>
                  <a:pt x="1670431" y="1690369"/>
                </a:lnTo>
                <a:lnTo>
                  <a:pt x="1675509" y="1695449"/>
                </a:lnTo>
                <a:lnTo>
                  <a:pt x="1695450" y="1695449"/>
                </a:lnTo>
                <a:lnTo>
                  <a:pt x="1690370" y="1690369"/>
                </a:lnTo>
                <a:close/>
              </a:path>
              <a:path w="2189480" h="2189479">
                <a:moveTo>
                  <a:pt x="1684020" y="1684019"/>
                </a:moveTo>
                <a:lnTo>
                  <a:pt x="1664084" y="1684019"/>
                </a:lnTo>
                <a:lnTo>
                  <a:pt x="1669162" y="1689099"/>
                </a:lnTo>
                <a:lnTo>
                  <a:pt x="1689100" y="1689099"/>
                </a:lnTo>
                <a:lnTo>
                  <a:pt x="1684020" y="1684019"/>
                </a:lnTo>
                <a:close/>
              </a:path>
              <a:path w="2189480" h="2189479">
                <a:moveTo>
                  <a:pt x="1677670" y="1677669"/>
                </a:moveTo>
                <a:lnTo>
                  <a:pt x="1657737" y="1677669"/>
                </a:lnTo>
                <a:lnTo>
                  <a:pt x="1662815" y="1682749"/>
                </a:lnTo>
                <a:lnTo>
                  <a:pt x="1682749" y="1682749"/>
                </a:lnTo>
                <a:lnTo>
                  <a:pt x="1677670" y="1677669"/>
                </a:lnTo>
                <a:close/>
              </a:path>
              <a:path w="2189480" h="2189479">
                <a:moveTo>
                  <a:pt x="1671320" y="1671319"/>
                </a:moveTo>
                <a:lnTo>
                  <a:pt x="1651389" y="1671319"/>
                </a:lnTo>
                <a:lnTo>
                  <a:pt x="1656467" y="1676399"/>
                </a:lnTo>
                <a:lnTo>
                  <a:pt x="1676400" y="1676399"/>
                </a:lnTo>
                <a:lnTo>
                  <a:pt x="1671320" y="1671319"/>
                </a:lnTo>
                <a:close/>
              </a:path>
              <a:path w="2189480" h="2189479">
                <a:moveTo>
                  <a:pt x="1664970" y="1664969"/>
                </a:moveTo>
                <a:lnTo>
                  <a:pt x="1645042" y="1664969"/>
                </a:lnTo>
                <a:lnTo>
                  <a:pt x="1650120" y="1670049"/>
                </a:lnTo>
                <a:lnTo>
                  <a:pt x="1670050" y="1670049"/>
                </a:lnTo>
                <a:lnTo>
                  <a:pt x="1664970" y="1664969"/>
                </a:lnTo>
                <a:close/>
              </a:path>
              <a:path w="2189480" h="2189479">
                <a:moveTo>
                  <a:pt x="1658620" y="1658619"/>
                </a:moveTo>
                <a:lnTo>
                  <a:pt x="1638695" y="1658619"/>
                </a:lnTo>
                <a:lnTo>
                  <a:pt x="1643773" y="1663699"/>
                </a:lnTo>
                <a:lnTo>
                  <a:pt x="1663700" y="1663699"/>
                </a:lnTo>
                <a:lnTo>
                  <a:pt x="1658620" y="1658619"/>
                </a:lnTo>
                <a:close/>
              </a:path>
              <a:path w="2189480" h="2189479">
                <a:moveTo>
                  <a:pt x="1652270" y="1652269"/>
                </a:moveTo>
                <a:lnTo>
                  <a:pt x="1632348" y="1652269"/>
                </a:lnTo>
                <a:lnTo>
                  <a:pt x="1637425" y="1657349"/>
                </a:lnTo>
                <a:lnTo>
                  <a:pt x="1657349" y="1657349"/>
                </a:lnTo>
                <a:lnTo>
                  <a:pt x="1652270" y="1652269"/>
                </a:lnTo>
                <a:close/>
              </a:path>
              <a:path w="2189480" h="2189479">
                <a:moveTo>
                  <a:pt x="1645920" y="1645919"/>
                </a:moveTo>
                <a:lnTo>
                  <a:pt x="1626000" y="1645919"/>
                </a:lnTo>
                <a:lnTo>
                  <a:pt x="1631078" y="1650999"/>
                </a:lnTo>
                <a:lnTo>
                  <a:pt x="1651000" y="1650999"/>
                </a:lnTo>
                <a:lnTo>
                  <a:pt x="1645920" y="1645919"/>
                </a:lnTo>
                <a:close/>
              </a:path>
              <a:path w="2189480" h="2189479">
                <a:moveTo>
                  <a:pt x="1639570" y="1639569"/>
                </a:moveTo>
                <a:lnTo>
                  <a:pt x="1619653" y="1639569"/>
                </a:lnTo>
                <a:lnTo>
                  <a:pt x="1624731" y="1644649"/>
                </a:lnTo>
                <a:lnTo>
                  <a:pt x="1644650" y="1644649"/>
                </a:lnTo>
                <a:lnTo>
                  <a:pt x="1639570" y="1639569"/>
                </a:lnTo>
                <a:close/>
              </a:path>
              <a:path w="2189480" h="2189479">
                <a:moveTo>
                  <a:pt x="1633220" y="1633219"/>
                </a:moveTo>
                <a:lnTo>
                  <a:pt x="1613306" y="1633219"/>
                </a:lnTo>
                <a:lnTo>
                  <a:pt x="1618384" y="1638299"/>
                </a:lnTo>
                <a:lnTo>
                  <a:pt x="1638300" y="1638299"/>
                </a:lnTo>
                <a:lnTo>
                  <a:pt x="1633220" y="1633219"/>
                </a:lnTo>
                <a:close/>
              </a:path>
              <a:path w="2189480" h="2189479">
                <a:moveTo>
                  <a:pt x="1626870" y="1626869"/>
                </a:moveTo>
                <a:lnTo>
                  <a:pt x="1606959" y="1626869"/>
                </a:lnTo>
                <a:lnTo>
                  <a:pt x="1612036" y="1631949"/>
                </a:lnTo>
                <a:lnTo>
                  <a:pt x="1631950" y="1631949"/>
                </a:lnTo>
                <a:lnTo>
                  <a:pt x="1626870" y="1626869"/>
                </a:lnTo>
                <a:close/>
              </a:path>
              <a:path w="2189480" h="2189479">
                <a:moveTo>
                  <a:pt x="1620520" y="1620519"/>
                </a:moveTo>
                <a:lnTo>
                  <a:pt x="1600611" y="1620519"/>
                </a:lnTo>
                <a:lnTo>
                  <a:pt x="1605689" y="1625599"/>
                </a:lnTo>
                <a:lnTo>
                  <a:pt x="1625600" y="1625599"/>
                </a:lnTo>
                <a:lnTo>
                  <a:pt x="1620520" y="1620519"/>
                </a:lnTo>
                <a:close/>
              </a:path>
              <a:path w="2189480" h="2189479">
                <a:moveTo>
                  <a:pt x="1614170" y="1614169"/>
                </a:moveTo>
                <a:lnTo>
                  <a:pt x="1594264" y="1614169"/>
                </a:lnTo>
                <a:lnTo>
                  <a:pt x="1599342" y="1619249"/>
                </a:lnTo>
                <a:lnTo>
                  <a:pt x="1619250" y="1619249"/>
                </a:lnTo>
                <a:lnTo>
                  <a:pt x="1614170" y="1614169"/>
                </a:lnTo>
                <a:close/>
              </a:path>
              <a:path w="2189480" h="2189479">
                <a:moveTo>
                  <a:pt x="1607820" y="1607819"/>
                </a:moveTo>
                <a:lnTo>
                  <a:pt x="1587917" y="1607819"/>
                </a:lnTo>
                <a:lnTo>
                  <a:pt x="1592995" y="1612899"/>
                </a:lnTo>
                <a:lnTo>
                  <a:pt x="1612900" y="1612899"/>
                </a:lnTo>
                <a:lnTo>
                  <a:pt x="1607820" y="1607819"/>
                </a:lnTo>
                <a:close/>
              </a:path>
              <a:path w="2189480" h="2189479">
                <a:moveTo>
                  <a:pt x="1601470" y="1601469"/>
                </a:moveTo>
                <a:lnTo>
                  <a:pt x="1581570" y="1601469"/>
                </a:lnTo>
                <a:lnTo>
                  <a:pt x="1586647" y="1606549"/>
                </a:lnTo>
                <a:lnTo>
                  <a:pt x="1606550" y="1606549"/>
                </a:lnTo>
                <a:lnTo>
                  <a:pt x="1601470" y="1601469"/>
                </a:lnTo>
                <a:close/>
              </a:path>
              <a:path w="2189480" h="2189479">
                <a:moveTo>
                  <a:pt x="1595120" y="1595119"/>
                </a:moveTo>
                <a:lnTo>
                  <a:pt x="1575222" y="1595119"/>
                </a:lnTo>
                <a:lnTo>
                  <a:pt x="1580300" y="1600199"/>
                </a:lnTo>
                <a:lnTo>
                  <a:pt x="1600200" y="1600199"/>
                </a:lnTo>
                <a:lnTo>
                  <a:pt x="1595120" y="1595119"/>
                </a:lnTo>
                <a:close/>
              </a:path>
              <a:path w="2189480" h="2189479">
                <a:moveTo>
                  <a:pt x="1588770" y="1588769"/>
                </a:moveTo>
                <a:lnTo>
                  <a:pt x="1568875" y="1588769"/>
                </a:lnTo>
                <a:lnTo>
                  <a:pt x="1573953" y="1593849"/>
                </a:lnTo>
                <a:lnTo>
                  <a:pt x="1593849" y="1593849"/>
                </a:lnTo>
                <a:lnTo>
                  <a:pt x="1588770" y="1588769"/>
                </a:lnTo>
                <a:close/>
              </a:path>
              <a:path w="2189480" h="2189479">
                <a:moveTo>
                  <a:pt x="1380490" y="1380489"/>
                </a:moveTo>
                <a:lnTo>
                  <a:pt x="1360685" y="1380489"/>
                </a:lnTo>
                <a:lnTo>
                  <a:pt x="1567606" y="1587499"/>
                </a:lnTo>
                <a:lnTo>
                  <a:pt x="1587500" y="1587499"/>
                </a:lnTo>
                <a:lnTo>
                  <a:pt x="1380490" y="1380489"/>
                </a:lnTo>
                <a:close/>
              </a:path>
              <a:path w="2189480" h="2189479">
                <a:moveTo>
                  <a:pt x="2082800" y="2082799"/>
                </a:moveTo>
                <a:lnTo>
                  <a:pt x="2062692" y="2082799"/>
                </a:lnTo>
                <a:lnTo>
                  <a:pt x="2069040" y="2089149"/>
                </a:lnTo>
                <a:lnTo>
                  <a:pt x="2089150" y="2089149"/>
                </a:lnTo>
                <a:lnTo>
                  <a:pt x="2082800" y="2082799"/>
                </a:lnTo>
                <a:close/>
              </a:path>
              <a:path w="2189480" h="2189479">
                <a:moveTo>
                  <a:pt x="2089150" y="2089149"/>
                </a:moveTo>
                <a:lnTo>
                  <a:pt x="2069040" y="2089149"/>
                </a:lnTo>
                <a:lnTo>
                  <a:pt x="2086812" y="2106929"/>
                </a:lnTo>
                <a:lnTo>
                  <a:pt x="2106929" y="2106929"/>
                </a:lnTo>
                <a:lnTo>
                  <a:pt x="2089150" y="2089149"/>
                </a:lnTo>
                <a:close/>
              </a:path>
              <a:path w="2189480" h="2189479">
                <a:moveTo>
                  <a:pt x="2106930" y="2106929"/>
                </a:moveTo>
                <a:lnTo>
                  <a:pt x="2086812" y="2106929"/>
                </a:lnTo>
                <a:lnTo>
                  <a:pt x="2169326" y="2189479"/>
                </a:lnTo>
                <a:lnTo>
                  <a:pt x="2189480" y="2189479"/>
                </a:lnTo>
                <a:lnTo>
                  <a:pt x="2106930" y="210692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0" y="4301490"/>
            <a:ext cx="2169795" cy="2551430"/>
          </a:xfrm>
          <a:custGeom>
            <a:avLst/>
            <a:gdLst/>
            <a:ahLst/>
            <a:cxnLst/>
            <a:rect l="l" t="t" r="r" b="b"/>
            <a:pathLst>
              <a:path w="2169795" h="2551429">
                <a:moveTo>
                  <a:pt x="400050" y="0"/>
                </a:moveTo>
                <a:lnTo>
                  <a:pt x="0" y="0"/>
                </a:lnTo>
                <a:lnTo>
                  <a:pt x="0" y="6349"/>
                </a:lnTo>
                <a:lnTo>
                  <a:pt x="405130" y="6349"/>
                </a:lnTo>
                <a:lnTo>
                  <a:pt x="405130" y="5079"/>
                </a:lnTo>
                <a:lnTo>
                  <a:pt x="403860" y="5079"/>
                </a:lnTo>
                <a:lnTo>
                  <a:pt x="403860" y="3809"/>
                </a:lnTo>
                <a:lnTo>
                  <a:pt x="402590" y="3809"/>
                </a:lnTo>
                <a:lnTo>
                  <a:pt x="402590" y="2539"/>
                </a:lnTo>
                <a:lnTo>
                  <a:pt x="401320" y="2539"/>
                </a:lnTo>
                <a:lnTo>
                  <a:pt x="401320" y="1269"/>
                </a:lnTo>
                <a:lnTo>
                  <a:pt x="400050" y="1269"/>
                </a:lnTo>
                <a:lnTo>
                  <a:pt x="400050" y="0"/>
                </a:lnTo>
                <a:close/>
              </a:path>
              <a:path w="2169795" h="2551429">
                <a:moveTo>
                  <a:pt x="0" y="381168"/>
                </a:moveTo>
                <a:lnTo>
                  <a:pt x="0" y="393699"/>
                </a:lnTo>
                <a:lnTo>
                  <a:pt x="12526" y="393699"/>
                </a:lnTo>
                <a:lnTo>
                  <a:pt x="0" y="381168"/>
                </a:lnTo>
                <a:close/>
              </a:path>
              <a:path w="2169795" h="2551429">
                <a:moveTo>
                  <a:pt x="12526" y="393700"/>
                </a:moveTo>
                <a:lnTo>
                  <a:pt x="0" y="393700"/>
                </a:lnTo>
                <a:lnTo>
                  <a:pt x="0" y="400049"/>
                </a:lnTo>
                <a:lnTo>
                  <a:pt x="18873" y="400049"/>
                </a:lnTo>
                <a:lnTo>
                  <a:pt x="12526" y="393700"/>
                </a:lnTo>
                <a:close/>
              </a:path>
              <a:path w="2169795" h="2551429">
                <a:moveTo>
                  <a:pt x="18873" y="400049"/>
                </a:moveTo>
                <a:lnTo>
                  <a:pt x="0" y="400049"/>
                </a:lnTo>
                <a:lnTo>
                  <a:pt x="0" y="401147"/>
                </a:lnTo>
                <a:lnTo>
                  <a:pt x="5255" y="406399"/>
                </a:lnTo>
                <a:lnTo>
                  <a:pt x="25220" y="406399"/>
                </a:lnTo>
                <a:lnTo>
                  <a:pt x="18873" y="400049"/>
                </a:lnTo>
                <a:close/>
              </a:path>
              <a:path w="2169795" h="2551429">
                <a:moveTo>
                  <a:pt x="25220" y="406400"/>
                </a:moveTo>
                <a:lnTo>
                  <a:pt x="5255" y="406400"/>
                </a:lnTo>
                <a:lnTo>
                  <a:pt x="37018" y="438149"/>
                </a:lnTo>
                <a:lnTo>
                  <a:pt x="56956" y="438149"/>
                </a:lnTo>
                <a:lnTo>
                  <a:pt x="25220" y="406400"/>
                </a:lnTo>
                <a:close/>
              </a:path>
              <a:path w="2169795" h="2551429">
                <a:moveTo>
                  <a:pt x="56956" y="438150"/>
                </a:moveTo>
                <a:lnTo>
                  <a:pt x="37018" y="438150"/>
                </a:lnTo>
                <a:lnTo>
                  <a:pt x="43371" y="444499"/>
                </a:lnTo>
                <a:lnTo>
                  <a:pt x="63304" y="444499"/>
                </a:lnTo>
                <a:lnTo>
                  <a:pt x="56956" y="438150"/>
                </a:lnTo>
                <a:close/>
              </a:path>
              <a:path w="2169795" h="2551429">
                <a:moveTo>
                  <a:pt x="63304" y="444500"/>
                </a:moveTo>
                <a:lnTo>
                  <a:pt x="43371" y="444500"/>
                </a:lnTo>
                <a:lnTo>
                  <a:pt x="68782" y="469899"/>
                </a:lnTo>
                <a:lnTo>
                  <a:pt x="88693" y="469899"/>
                </a:lnTo>
                <a:lnTo>
                  <a:pt x="63304" y="444500"/>
                </a:lnTo>
                <a:close/>
              </a:path>
              <a:path w="2169795" h="2551429">
                <a:moveTo>
                  <a:pt x="88693" y="469900"/>
                </a:moveTo>
                <a:lnTo>
                  <a:pt x="68782" y="469900"/>
                </a:lnTo>
                <a:lnTo>
                  <a:pt x="75135" y="476249"/>
                </a:lnTo>
                <a:lnTo>
                  <a:pt x="95040" y="476249"/>
                </a:lnTo>
                <a:lnTo>
                  <a:pt x="88693" y="469900"/>
                </a:lnTo>
                <a:close/>
              </a:path>
              <a:path w="2169795" h="2551429">
                <a:moveTo>
                  <a:pt x="95040" y="476250"/>
                </a:moveTo>
                <a:lnTo>
                  <a:pt x="75135" y="476250"/>
                </a:lnTo>
                <a:lnTo>
                  <a:pt x="81487" y="482599"/>
                </a:lnTo>
                <a:lnTo>
                  <a:pt x="101387" y="482599"/>
                </a:lnTo>
                <a:lnTo>
                  <a:pt x="95040" y="476250"/>
                </a:lnTo>
                <a:close/>
              </a:path>
              <a:path w="2169795" h="2551429">
                <a:moveTo>
                  <a:pt x="101387" y="482600"/>
                </a:moveTo>
                <a:lnTo>
                  <a:pt x="81487" y="482600"/>
                </a:lnTo>
                <a:lnTo>
                  <a:pt x="87840" y="488949"/>
                </a:lnTo>
                <a:lnTo>
                  <a:pt x="107735" y="488949"/>
                </a:lnTo>
                <a:lnTo>
                  <a:pt x="101387" y="482600"/>
                </a:lnTo>
                <a:close/>
              </a:path>
              <a:path w="2169795" h="2551429">
                <a:moveTo>
                  <a:pt x="107735" y="488950"/>
                </a:moveTo>
                <a:lnTo>
                  <a:pt x="87840" y="488950"/>
                </a:lnTo>
                <a:lnTo>
                  <a:pt x="94193" y="495299"/>
                </a:lnTo>
                <a:lnTo>
                  <a:pt x="114082" y="495299"/>
                </a:lnTo>
                <a:lnTo>
                  <a:pt x="107735" y="488950"/>
                </a:lnTo>
                <a:close/>
              </a:path>
              <a:path w="2169795" h="2551429">
                <a:moveTo>
                  <a:pt x="114082" y="495300"/>
                </a:moveTo>
                <a:lnTo>
                  <a:pt x="94193" y="495300"/>
                </a:lnTo>
                <a:lnTo>
                  <a:pt x="100546" y="501649"/>
                </a:lnTo>
                <a:lnTo>
                  <a:pt x="120429" y="501649"/>
                </a:lnTo>
                <a:lnTo>
                  <a:pt x="114082" y="495300"/>
                </a:lnTo>
                <a:close/>
              </a:path>
              <a:path w="2169795" h="2551429">
                <a:moveTo>
                  <a:pt x="120429" y="501650"/>
                </a:moveTo>
                <a:lnTo>
                  <a:pt x="100546" y="501650"/>
                </a:lnTo>
                <a:lnTo>
                  <a:pt x="106898" y="507999"/>
                </a:lnTo>
                <a:lnTo>
                  <a:pt x="126776" y="507999"/>
                </a:lnTo>
                <a:lnTo>
                  <a:pt x="120429" y="501650"/>
                </a:lnTo>
                <a:close/>
              </a:path>
              <a:path w="2169795" h="2551429">
                <a:moveTo>
                  <a:pt x="126776" y="508000"/>
                </a:moveTo>
                <a:lnTo>
                  <a:pt x="106898" y="508000"/>
                </a:lnTo>
                <a:lnTo>
                  <a:pt x="113251" y="514349"/>
                </a:lnTo>
                <a:lnTo>
                  <a:pt x="133124" y="514349"/>
                </a:lnTo>
                <a:lnTo>
                  <a:pt x="126776" y="508000"/>
                </a:lnTo>
                <a:close/>
              </a:path>
              <a:path w="2169795" h="2551429">
                <a:moveTo>
                  <a:pt x="133124" y="514350"/>
                </a:moveTo>
                <a:lnTo>
                  <a:pt x="113251" y="514350"/>
                </a:lnTo>
                <a:lnTo>
                  <a:pt x="119604" y="520699"/>
                </a:lnTo>
                <a:lnTo>
                  <a:pt x="139471" y="520699"/>
                </a:lnTo>
                <a:lnTo>
                  <a:pt x="133124" y="514350"/>
                </a:lnTo>
                <a:close/>
              </a:path>
              <a:path w="2169795" h="2551429">
                <a:moveTo>
                  <a:pt x="139471" y="520700"/>
                </a:moveTo>
                <a:lnTo>
                  <a:pt x="119604" y="520700"/>
                </a:lnTo>
                <a:lnTo>
                  <a:pt x="125957" y="527049"/>
                </a:lnTo>
                <a:lnTo>
                  <a:pt x="145818" y="527049"/>
                </a:lnTo>
                <a:lnTo>
                  <a:pt x="139471" y="520700"/>
                </a:lnTo>
                <a:close/>
              </a:path>
              <a:path w="2169795" h="2551429">
                <a:moveTo>
                  <a:pt x="145818" y="527050"/>
                </a:moveTo>
                <a:lnTo>
                  <a:pt x="125957" y="527050"/>
                </a:lnTo>
                <a:lnTo>
                  <a:pt x="132309" y="533399"/>
                </a:lnTo>
                <a:lnTo>
                  <a:pt x="152165" y="533399"/>
                </a:lnTo>
                <a:lnTo>
                  <a:pt x="145818" y="527050"/>
                </a:lnTo>
                <a:close/>
              </a:path>
              <a:path w="2169795" h="2551429">
                <a:moveTo>
                  <a:pt x="152165" y="533400"/>
                </a:moveTo>
                <a:lnTo>
                  <a:pt x="132309" y="533400"/>
                </a:lnTo>
                <a:lnTo>
                  <a:pt x="138662" y="539749"/>
                </a:lnTo>
                <a:lnTo>
                  <a:pt x="158513" y="539749"/>
                </a:lnTo>
                <a:lnTo>
                  <a:pt x="152165" y="533400"/>
                </a:lnTo>
                <a:close/>
              </a:path>
              <a:path w="2169795" h="2551429">
                <a:moveTo>
                  <a:pt x="158513" y="539750"/>
                </a:moveTo>
                <a:lnTo>
                  <a:pt x="138662" y="539750"/>
                </a:lnTo>
                <a:lnTo>
                  <a:pt x="145015" y="546099"/>
                </a:lnTo>
                <a:lnTo>
                  <a:pt x="164860" y="546099"/>
                </a:lnTo>
                <a:lnTo>
                  <a:pt x="158513" y="539750"/>
                </a:lnTo>
                <a:close/>
              </a:path>
              <a:path w="2169795" h="2551429">
                <a:moveTo>
                  <a:pt x="164860" y="546100"/>
                </a:moveTo>
                <a:lnTo>
                  <a:pt x="145015" y="546100"/>
                </a:lnTo>
                <a:lnTo>
                  <a:pt x="151368" y="552449"/>
                </a:lnTo>
                <a:lnTo>
                  <a:pt x="171207" y="552449"/>
                </a:lnTo>
                <a:lnTo>
                  <a:pt x="164860" y="546100"/>
                </a:lnTo>
                <a:close/>
              </a:path>
              <a:path w="2169795" h="2551429">
                <a:moveTo>
                  <a:pt x="171207" y="552450"/>
                </a:moveTo>
                <a:lnTo>
                  <a:pt x="151368" y="552450"/>
                </a:lnTo>
                <a:lnTo>
                  <a:pt x="157720" y="558799"/>
                </a:lnTo>
                <a:lnTo>
                  <a:pt x="177554" y="558799"/>
                </a:lnTo>
                <a:lnTo>
                  <a:pt x="171207" y="552450"/>
                </a:lnTo>
                <a:close/>
              </a:path>
              <a:path w="2169795" h="2551429">
                <a:moveTo>
                  <a:pt x="177554" y="558800"/>
                </a:moveTo>
                <a:lnTo>
                  <a:pt x="157720" y="558800"/>
                </a:lnTo>
                <a:lnTo>
                  <a:pt x="164073" y="565149"/>
                </a:lnTo>
                <a:lnTo>
                  <a:pt x="183902" y="565149"/>
                </a:lnTo>
                <a:lnTo>
                  <a:pt x="177554" y="558800"/>
                </a:lnTo>
                <a:close/>
              </a:path>
              <a:path w="2169795" h="2551429">
                <a:moveTo>
                  <a:pt x="183902" y="565150"/>
                </a:moveTo>
                <a:lnTo>
                  <a:pt x="164073" y="565150"/>
                </a:lnTo>
                <a:lnTo>
                  <a:pt x="170426" y="571499"/>
                </a:lnTo>
                <a:lnTo>
                  <a:pt x="190249" y="571499"/>
                </a:lnTo>
                <a:lnTo>
                  <a:pt x="183902" y="565150"/>
                </a:lnTo>
                <a:close/>
              </a:path>
              <a:path w="2169795" h="2551429">
                <a:moveTo>
                  <a:pt x="190249" y="571500"/>
                </a:moveTo>
                <a:lnTo>
                  <a:pt x="170426" y="571500"/>
                </a:lnTo>
                <a:lnTo>
                  <a:pt x="176778" y="577849"/>
                </a:lnTo>
                <a:lnTo>
                  <a:pt x="196596" y="577849"/>
                </a:lnTo>
                <a:lnTo>
                  <a:pt x="190249" y="571500"/>
                </a:lnTo>
                <a:close/>
              </a:path>
              <a:path w="2169795" h="2551429">
                <a:moveTo>
                  <a:pt x="196596" y="577850"/>
                </a:moveTo>
                <a:lnTo>
                  <a:pt x="176778" y="577850"/>
                </a:lnTo>
                <a:lnTo>
                  <a:pt x="183131" y="584199"/>
                </a:lnTo>
                <a:lnTo>
                  <a:pt x="202944" y="584199"/>
                </a:lnTo>
                <a:lnTo>
                  <a:pt x="196596" y="577850"/>
                </a:lnTo>
                <a:close/>
              </a:path>
              <a:path w="2169795" h="2551429">
                <a:moveTo>
                  <a:pt x="202944" y="584200"/>
                </a:moveTo>
                <a:lnTo>
                  <a:pt x="183131" y="584200"/>
                </a:lnTo>
                <a:lnTo>
                  <a:pt x="189484" y="590549"/>
                </a:lnTo>
                <a:lnTo>
                  <a:pt x="209291" y="590549"/>
                </a:lnTo>
                <a:lnTo>
                  <a:pt x="202944" y="584200"/>
                </a:lnTo>
                <a:close/>
              </a:path>
              <a:path w="2169795" h="2551429">
                <a:moveTo>
                  <a:pt x="209291" y="590550"/>
                </a:moveTo>
                <a:lnTo>
                  <a:pt x="189484" y="590550"/>
                </a:lnTo>
                <a:lnTo>
                  <a:pt x="195837" y="596899"/>
                </a:lnTo>
                <a:lnTo>
                  <a:pt x="215638" y="596899"/>
                </a:lnTo>
                <a:lnTo>
                  <a:pt x="209291" y="590550"/>
                </a:lnTo>
                <a:close/>
              </a:path>
              <a:path w="2169795" h="2551429">
                <a:moveTo>
                  <a:pt x="215638" y="596900"/>
                </a:moveTo>
                <a:lnTo>
                  <a:pt x="195837" y="596900"/>
                </a:lnTo>
                <a:lnTo>
                  <a:pt x="202189" y="603249"/>
                </a:lnTo>
                <a:lnTo>
                  <a:pt x="221985" y="603249"/>
                </a:lnTo>
                <a:lnTo>
                  <a:pt x="215638" y="596900"/>
                </a:lnTo>
                <a:close/>
              </a:path>
              <a:path w="2169795" h="2551429">
                <a:moveTo>
                  <a:pt x="221985" y="603250"/>
                </a:moveTo>
                <a:lnTo>
                  <a:pt x="202189" y="603250"/>
                </a:lnTo>
                <a:lnTo>
                  <a:pt x="208542" y="609599"/>
                </a:lnTo>
                <a:lnTo>
                  <a:pt x="228333" y="609599"/>
                </a:lnTo>
                <a:lnTo>
                  <a:pt x="221985" y="603250"/>
                </a:lnTo>
                <a:close/>
              </a:path>
              <a:path w="2169795" h="2551429">
                <a:moveTo>
                  <a:pt x="228333" y="609600"/>
                </a:moveTo>
                <a:lnTo>
                  <a:pt x="208542" y="609600"/>
                </a:lnTo>
                <a:lnTo>
                  <a:pt x="214895" y="615949"/>
                </a:lnTo>
                <a:lnTo>
                  <a:pt x="234680" y="615949"/>
                </a:lnTo>
                <a:lnTo>
                  <a:pt x="228333" y="609600"/>
                </a:lnTo>
                <a:close/>
              </a:path>
              <a:path w="2169795" h="2551429">
                <a:moveTo>
                  <a:pt x="234680" y="615950"/>
                </a:moveTo>
                <a:lnTo>
                  <a:pt x="214895" y="615950"/>
                </a:lnTo>
                <a:lnTo>
                  <a:pt x="221248" y="622299"/>
                </a:lnTo>
                <a:lnTo>
                  <a:pt x="241027" y="622299"/>
                </a:lnTo>
                <a:lnTo>
                  <a:pt x="234680" y="615950"/>
                </a:lnTo>
                <a:close/>
              </a:path>
              <a:path w="2169795" h="2551429">
                <a:moveTo>
                  <a:pt x="241027" y="622300"/>
                </a:moveTo>
                <a:lnTo>
                  <a:pt x="221248" y="622300"/>
                </a:lnTo>
                <a:lnTo>
                  <a:pt x="227600" y="628649"/>
                </a:lnTo>
                <a:lnTo>
                  <a:pt x="247374" y="628649"/>
                </a:lnTo>
                <a:lnTo>
                  <a:pt x="241027" y="622300"/>
                </a:lnTo>
                <a:close/>
              </a:path>
              <a:path w="2169795" h="2551429">
                <a:moveTo>
                  <a:pt x="247374" y="628650"/>
                </a:moveTo>
                <a:lnTo>
                  <a:pt x="227600" y="628650"/>
                </a:lnTo>
                <a:lnTo>
                  <a:pt x="233953" y="634999"/>
                </a:lnTo>
                <a:lnTo>
                  <a:pt x="253722" y="634999"/>
                </a:lnTo>
                <a:lnTo>
                  <a:pt x="247374" y="628650"/>
                </a:lnTo>
                <a:close/>
              </a:path>
              <a:path w="2169795" h="2551429">
                <a:moveTo>
                  <a:pt x="253722" y="635000"/>
                </a:moveTo>
                <a:lnTo>
                  <a:pt x="233953" y="635000"/>
                </a:lnTo>
                <a:lnTo>
                  <a:pt x="240306" y="641349"/>
                </a:lnTo>
                <a:lnTo>
                  <a:pt x="260069" y="641349"/>
                </a:lnTo>
                <a:lnTo>
                  <a:pt x="253722" y="635000"/>
                </a:lnTo>
                <a:close/>
              </a:path>
              <a:path w="2169795" h="2551429">
                <a:moveTo>
                  <a:pt x="260069" y="641350"/>
                </a:moveTo>
                <a:lnTo>
                  <a:pt x="240306" y="641350"/>
                </a:lnTo>
                <a:lnTo>
                  <a:pt x="246659" y="647699"/>
                </a:lnTo>
                <a:lnTo>
                  <a:pt x="266416" y="647699"/>
                </a:lnTo>
                <a:lnTo>
                  <a:pt x="260069" y="641350"/>
                </a:lnTo>
                <a:close/>
              </a:path>
              <a:path w="2169795" h="2551429">
                <a:moveTo>
                  <a:pt x="266416" y="647700"/>
                </a:moveTo>
                <a:lnTo>
                  <a:pt x="246659" y="647700"/>
                </a:lnTo>
                <a:lnTo>
                  <a:pt x="253011" y="654049"/>
                </a:lnTo>
                <a:lnTo>
                  <a:pt x="272763" y="654049"/>
                </a:lnTo>
                <a:lnTo>
                  <a:pt x="266416" y="647700"/>
                </a:lnTo>
                <a:close/>
              </a:path>
              <a:path w="2169795" h="2551429">
                <a:moveTo>
                  <a:pt x="272763" y="654050"/>
                </a:moveTo>
                <a:lnTo>
                  <a:pt x="253011" y="654050"/>
                </a:lnTo>
                <a:lnTo>
                  <a:pt x="259364" y="660399"/>
                </a:lnTo>
                <a:lnTo>
                  <a:pt x="279111" y="660399"/>
                </a:lnTo>
                <a:lnTo>
                  <a:pt x="272763" y="654050"/>
                </a:lnTo>
                <a:close/>
              </a:path>
              <a:path w="2169795" h="2551429">
                <a:moveTo>
                  <a:pt x="279111" y="660400"/>
                </a:moveTo>
                <a:lnTo>
                  <a:pt x="259364" y="660400"/>
                </a:lnTo>
                <a:lnTo>
                  <a:pt x="265717" y="666749"/>
                </a:lnTo>
                <a:lnTo>
                  <a:pt x="285458" y="666749"/>
                </a:lnTo>
                <a:lnTo>
                  <a:pt x="279111" y="660400"/>
                </a:lnTo>
                <a:close/>
              </a:path>
              <a:path w="2169795" h="2551429">
                <a:moveTo>
                  <a:pt x="285458" y="666750"/>
                </a:moveTo>
                <a:lnTo>
                  <a:pt x="265717" y="666750"/>
                </a:lnTo>
                <a:lnTo>
                  <a:pt x="272070" y="673099"/>
                </a:lnTo>
                <a:lnTo>
                  <a:pt x="291805" y="673099"/>
                </a:lnTo>
                <a:lnTo>
                  <a:pt x="285458" y="666750"/>
                </a:lnTo>
                <a:close/>
              </a:path>
              <a:path w="2169795" h="2551429">
                <a:moveTo>
                  <a:pt x="291805" y="673100"/>
                </a:moveTo>
                <a:lnTo>
                  <a:pt x="272070" y="673100"/>
                </a:lnTo>
                <a:lnTo>
                  <a:pt x="278422" y="679449"/>
                </a:lnTo>
                <a:lnTo>
                  <a:pt x="298153" y="679449"/>
                </a:lnTo>
                <a:lnTo>
                  <a:pt x="291805" y="673100"/>
                </a:lnTo>
                <a:close/>
              </a:path>
              <a:path w="2169795" h="2551429">
                <a:moveTo>
                  <a:pt x="298153" y="679450"/>
                </a:moveTo>
                <a:lnTo>
                  <a:pt x="278422" y="679450"/>
                </a:lnTo>
                <a:lnTo>
                  <a:pt x="284775" y="685799"/>
                </a:lnTo>
                <a:lnTo>
                  <a:pt x="304500" y="685799"/>
                </a:lnTo>
                <a:lnTo>
                  <a:pt x="298153" y="679450"/>
                </a:lnTo>
                <a:close/>
              </a:path>
              <a:path w="2169795" h="2551429">
                <a:moveTo>
                  <a:pt x="304500" y="685800"/>
                </a:moveTo>
                <a:lnTo>
                  <a:pt x="284775" y="685800"/>
                </a:lnTo>
                <a:lnTo>
                  <a:pt x="291128" y="692149"/>
                </a:lnTo>
                <a:lnTo>
                  <a:pt x="310847" y="692149"/>
                </a:lnTo>
                <a:lnTo>
                  <a:pt x="304500" y="685800"/>
                </a:lnTo>
                <a:close/>
              </a:path>
              <a:path w="2169795" h="2551429">
                <a:moveTo>
                  <a:pt x="310847" y="692150"/>
                </a:moveTo>
                <a:lnTo>
                  <a:pt x="291128" y="692150"/>
                </a:lnTo>
                <a:lnTo>
                  <a:pt x="297480" y="698499"/>
                </a:lnTo>
                <a:lnTo>
                  <a:pt x="317194" y="698499"/>
                </a:lnTo>
                <a:lnTo>
                  <a:pt x="310847" y="692150"/>
                </a:lnTo>
                <a:close/>
              </a:path>
              <a:path w="2169795" h="2551429">
                <a:moveTo>
                  <a:pt x="317194" y="698500"/>
                </a:moveTo>
                <a:lnTo>
                  <a:pt x="297480" y="698500"/>
                </a:lnTo>
                <a:lnTo>
                  <a:pt x="310186" y="711199"/>
                </a:lnTo>
                <a:lnTo>
                  <a:pt x="329889" y="711199"/>
                </a:lnTo>
                <a:lnTo>
                  <a:pt x="317194" y="698500"/>
                </a:lnTo>
                <a:close/>
              </a:path>
              <a:path w="2169795" h="2551429">
                <a:moveTo>
                  <a:pt x="329889" y="711200"/>
                </a:moveTo>
                <a:lnTo>
                  <a:pt x="310186" y="711200"/>
                </a:lnTo>
                <a:lnTo>
                  <a:pt x="316539" y="717549"/>
                </a:lnTo>
                <a:lnTo>
                  <a:pt x="336236" y="717549"/>
                </a:lnTo>
                <a:lnTo>
                  <a:pt x="329889" y="711200"/>
                </a:lnTo>
                <a:close/>
              </a:path>
              <a:path w="2169795" h="2551429">
                <a:moveTo>
                  <a:pt x="336236" y="717550"/>
                </a:moveTo>
                <a:lnTo>
                  <a:pt x="316539" y="717550"/>
                </a:lnTo>
                <a:lnTo>
                  <a:pt x="322891" y="723899"/>
                </a:lnTo>
                <a:lnTo>
                  <a:pt x="342583" y="723899"/>
                </a:lnTo>
                <a:lnTo>
                  <a:pt x="336236" y="717550"/>
                </a:lnTo>
                <a:close/>
              </a:path>
              <a:path w="2169795" h="2551429">
                <a:moveTo>
                  <a:pt x="342583" y="723900"/>
                </a:moveTo>
                <a:lnTo>
                  <a:pt x="322891" y="723900"/>
                </a:lnTo>
                <a:lnTo>
                  <a:pt x="329244" y="730249"/>
                </a:lnTo>
                <a:lnTo>
                  <a:pt x="348931" y="730249"/>
                </a:lnTo>
                <a:lnTo>
                  <a:pt x="342583" y="723900"/>
                </a:lnTo>
                <a:close/>
              </a:path>
              <a:path w="2169795" h="2551429">
                <a:moveTo>
                  <a:pt x="348931" y="730250"/>
                </a:moveTo>
                <a:lnTo>
                  <a:pt x="329244" y="730250"/>
                </a:lnTo>
                <a:lnTo>
                  <a:pt x="341950" y="742949"/>
                </a:lnTo>
                <a:lnTo>
                  <a:pt x="361625" y="742949"/>
                </a:lnTo>
                <a:lnTo>
                  <a:pt x="348931" y="730250"/>
                </a:lnTo>
                <a:close/>
              </a:path>
              <a:path w="2169795" h="2551429">
                <a:moveTo>
                  <a:pt x="361625" y="742950"/>
                </a:moveTo>
                <a:lnTo>
                  <a:pt x="341950" y="742950"/>
                </a:lnTo>
                <a:lnTo>
                  <a:pt x="348302" y="749299"/>
                </a:lnTo>
                <a:lnTo>
                  <a:pt x="367972" y="749299"/>
                </a:lnTo>
                <a:lnTo>
                  <a:pt x="361625" y="742950"/>
                </a:lnTo>
                <a:close/>
              </a:path>
              <a:path w="2169795" h="2551429">
                <a:moveTo>
                  <a:pt x="367972" y="749300"/>
                </a:moveTo>
                <a:lnTo>
                  <a:pt x="348302" y="749300"/>
                </a:lnTo>
                <a:lnTo>
                  <a:pt x="354655" y="755649"/>
                </a:lnTo>
                <a:lnTo>
                  <a:pt x="374320" y="755649"/>
                </a:lnTo>
                <a:lnTo>
                  <a:pt x="367972" y="749300"/>
                </a:lnTo>
                <a:close/>
              </a:path>
              <a:path w="2169795" h="2551429">
                <a:moveTo>
                  <a:pt x="374320" y="755650"/>
                </a:moveTo>
                <a:lnTo>
                  <a:pt x="354655" y="755650"/>
                </a:lnTo>
                <a:lnTo>
                  <a:pt x="361008" y="761999"/>
                </a:lnTo>
                <a:lnTo>
                  <a:pt x="380667" y="761999"/>
                </a:lnTo>
                <a:lnTo>
                  <a:pt x="374320" y="755650"/>
                </a:lnTo>
                <a:close/>
              </a:path>
              <a:path w="2169795" h="2551429">
                <a:moveTo>
                  <a:pt x="380667" y="762000"/>
                </a:moveTo>
                <a:lnTo>
                  <a:pt x="361008" y="762000"/>
                </a:lnTo>
                <a:lnTo>
                  <a:pt x="367361" y="768349"/>
                </a:lnTo>
                <a:lnTo>
                  <a:pt x="387014" y="768349"/>
                </a:lnTo>
                <a:lnTo>
                  <a:pt x="380667" y="762000"/>
                </a:lnTo>
                <a:close/>
              </a:path>
              <a:path w="2169795" h="2551429">
                <a:moveTo>
                  <a:pt x="387014" y="768349"/>
                </a:moveTo>
                <a:lnTo>
                  <a:pt x="367361" y="768349"/>
                </a:lnTo>
                <a:lnTo>
                  <a:pt x="373713" y="774699"/>
                </a:lnTo>
                <a:lnTo>
                  <a:pt x="393361" y="774699"/>
                </a:lnTo>
                <a:lnTo>
                  <a:pt x="387014" y="768349"/>
                </a:lnTo>
                <a:close/>
              </a:path>
              <a:path w="2169795" h="2551429">
                <a:moveTo>
                  <a:pt x="393361" y="774700"/>
                </a:moveTo>
                <a:lnTo>
                  <a:pt x="373713" y="774700"/>
                </a:lnTo>
                <a:lnTo>
                  <a:pt x="380066" y="781049"/>
                </a:lnTo>
                <a:lnTo>
                  <a:pt x="399709" y="781049"/>
                </a:lnTo>
                <a:lnTo>
                  <a:pt x="393361" y="774700"/>
                </a:lnTo>
                <a:close/>
              </a:path>
              <a:path w="2169795" h="2551429">
                <a:moveTo>
                  <a:pt x="399709" y="781050"/>
                </a:moveTo>
                <a:lnTo>
                  <a:pt x="380066" y="781050"/>
                </a:lnTo>
                <a:lnTo>
                  <a:pt x="386419" y="787399"/>
                </a:lnTo>
                <a:lnTo>
                  <a:pt x="406056" y="787399"/>
                </a:lnTo>
                <a:lnTo>
                  <a:pt x="399709" y="781050"/>
                </a:lnTo>
                <a:close/>
              </a:path>
              <a:path w="2169795" h="2551429">
                <a:moveTo>
                  <a:pt x="406056" y="787400"/>
                </a:moveTo>
                <a:lnTo>
                  <a:pt x="386419" y="787400"/>
                </a:lnTo>
                <a:lnTo>
                  <a:pt x="392771" y="793749"/>
                </a:lnTo>
                <a:lnTo>
                  <a:pt x="412403" y="793749"/>
                </a:lnTo>
                <a:lnTo>
                  <a:pt x="406056" y="787400"/>
                </a:lnTo>
                <a:close/>
              </a:path>
              <a:path w="2169795" h="2551429">
                <a:moveTo>
                  <a:pt x="412403" y="793750"/>
                </a:moveTo>
                <a:lnTo>
                  <a:pt x="392771" y="793750"/>
                </a:lnTo>
                <a:lnTo>
                  <a:pt x="399124" y="800099"/>
                </a:lnTo>
                <a:lnTo>
                  <a:pt x="418751" y="800099"/>
                </a:lnTo>
                <a:lnTo>
                  <a:pt x="412403" y="793750"/>
                </a:lnTo>
                <a:close/>
              </a:path>
              <a:path w="2169795" h="2551429">
                <a:moveTo>
                  <a:pt x="418751" y="800100"/>
                </a:moveTo>
                <a:lnTo>
                  <a:pt x="399124" y="800100"/>
                </a:lnTo>
                <a:lnTo>
                  <a:pt x="405477" y="806449"/>
                </a:lnTo>
                <a:lnTo>
                  <a:pt x="425098" y="806449"/>
                </a:lnTo>
                <a:lnTo>
                  <a:pt x="418751" y="800100"/>
                </a:lnTo>
                <a:close/>
              </a:path>
              <a:path w="2169795" h="2551429">
                <a:moveTo>
                  <a:pt x="425098" y="806450"/>
                </a:moveTo>
                <a:lnTo>
                  <a:pt x="405477" y="806450"/>
                </a:lnTo>
                <a:lnTo>
                  <a:pt x="411830" y="812799"/>
                </a:lnTo>
                <a:lnTo>
                  <a:pt x="431445" y="812799"/>
                </a:lnTo>
                <a:lnTo>
                  <a:pt x="425098" y="806450"/>
                </a:lnTo>
                <a:close/>
              </a:path>
              <a:path w="2169795" h="2551429">
                <a:moveTo>
                  <a:pt x="431445" y="812800"/>
                </a:moveTo>
                <a:lnTo>
                  <a:pt x="411830" y="812800"/>
                </a:lnTo>
                <a:lnTo>
                  <a:pt x="418182" y="819149"/>
                </a:lnTo>
                <a:lnTo>
                  <a:pt x="437792" y="819149"/>
                </a:lnTo>
                <a:lnTo>
                  <a:pt x="431445" y="812800"/>
                </a:lnTo>
                <a:close/>
              </a:path>
              <a:path w="2169795" h="2551429">
                <a:moveTo>
                  <a:pt x="437792" y="819150"/>
                </a:moveTo>
                <a:lnTo>
                  <a:pt x="418182" y="819150"/>
                </a:lnTo>
                <a:lnTo>
                  <a:pt x="424535" y="825499"/>
                </a:lnTo>
                <a:lnTo>
                  <a:pt x="444140" y="825499"/>
                </a:lnTo>
                <a:lnTo>
                  <a:pt x="437792" y="819150"/>
                </a:lnTo>
                <a:close/>
              </a:path>
              <a:path w="2169795" h="2551429">
                <a:moveTo>
                  <a:pt x="444140" y="825500"/>
                </a:moveTo>
                <a:lnTo>
                  <a:pt x="424535" y="825500"/>
                </a:lnTo>
                <a:lnTo>
                  <a:pt x="430888" y="831849"/>
                </a:lnTo>
                <a:lnTo>
                  <a:pt x="450487" y="831849"/>
                </a:lnTo>
                <a:lnTo>
                  <a:pt x="444140" y="825500"/>
                </a:lnTo>
                <a:close/>
              </a:path>
              <a:path w="2169795" h="2551429">
                <a:moveTo>
                  <a:pt x="450487" y="831850"/>
                </a:moveTo>
                <a:lnTo>
                  <a:pt x="430888" y="831850"/>
                </a:lnTo>
                <a:lnTo>
                  <a:pt x="437241" y="838199"/>
                </a:lnTo>
                <a:lnTo>
                  <a:pt x="456834" y="838199"/>
                </a:lnTo>
                <a:lnTo>
                  <a:pt x="450487" y="831850"/>
                </a:lnTo>
                <a:close/>
              </a:path>
              <a:path w="2169795" h="2551429">
                <a:moveTo>
                  <a:pt x="456834" y="838200"/>
                </a:moveTo>
                <a:lnTo>
                  <a:pt x="437241" y="838200"/>
                </a:lnTo>
                <a:lnTo>
                  <a:pt x="443593" y="844549"/>
                </a:lnTo>
                <a:lnTo>
                  <a:pt x="463181" y="844549"/>
                </a:lnTo>
                <a:lnTo>
                  <a:pt x="456834" y="838200"/>
                </a:lnTo>
                <a:close/>
              </a:path>
              <a:path w="2169795" h="2551429">
                <a:moveTo>
                  <a:pt x="463181" y="844550"/>
                </a:moveTo>
                <a:lnTo>
                  <a:pt x="443593" y="844550"/>
                </a:lnTo>
                <a:lnTo>
                  <a:pt x="449946" y="850899"/>
                </a:lnTo>
                <a:lnTo>
                  <a:pt x="469529" y="850899"/>
                </a:lnTo>
                <a:lnTo>
                  <a:pt x="463181" y="844550"/>
                </a:lnTo>
                <a:close/>
              </a:path>
              <a:path w="2169795" h="2551429">
                <a:moveTo>
                  <a:pt x="469529" y="850900"/>
                </a:moveTo>
                <a:lnTo>
                  <a:pt x="449946" y="850900"/>
                </a:lnTo>
                <a:lnTo>
                  <a:pt x="456299" y="857249"/>
                </a:lnTo>
                <a:lnTo>
                  <a:pt x="475876" y="857249"/>
                </a:lnTo>
                <a:lnTo>
                  <a:pt x="469529" y="850900"/>
                </a:lnTo>
                <a:close/>
              </a:path>
              <a:path w="2169795" h="2551429">
                <a:moveTo>
                  <a:pt x="475876" y="857250"/>
                </a:moveTo>
                <a:lnTo>
                  <a:pt x="456299" y="857250"/>
                </a:lnTo>
                <a:lnTo>
                  <a:pt x="462652" y="863599"/>
                </a:lnTo>
                <a:lnTo>
                  <a:pt x="482223" y="863599"/>
                </a:lnTo>
                <a:lnTo>
                  <a:pt x="475876" y="857250"/>
                </a:lnTo>
                <a:close/>
              </a:path>
              <a:path w="2169795" h="2551429">
                <a:moveTo>
                  <a:pt x="482223" y="863600"/>
                </a:moveTo>
                <a:lnTo>
                  <a:pt x="462652" y="863600"/>
                </a:lnTo>
                <a:lnTo>
                  <a:pt x="469004" y="869949"/>
                </a:lnTo>
                <a:lnTo>
                  <a:pt x="488570" y="869949"/>
                </a:lnTo>
                <a:lnTo>
                  <a:pt x="482223" y="863600"/>
                </a:lnTo>
                <a:close/>
              </a:path>
              <a:path w="2169795" h="2551429">
                <a:moveTo>
                  <a:pt x="488570" y="869950"/>
                </a:moveTo>
                <a:lnTo>
                  <a:pt x="469004" y="869950"/>
                </a:lnTo>
                <a:lnTo>
                  <a:pt x="475357" y="876299"/>
                </a:lnTo>
                <a:lnTo>
                  <a:pt x="494918" y="876299"/>
                </a:lnTo>
                <a:lnTo>
                  <a:pt x="488570" y="869950"/>
                </a:lnTo>
                <a:close/>
              </a:path>
              <a:path w="2169795" h="2551429">
                <a:moveTo>
                  <a:pt x="494918" y="876300"/>
                </a:moveTo>
                <a:lnTo>
                  <a:pt x="475357" y="876300"/>
                </a:lnTo>
                <a:lnTo>
                  <a:pt x="481710" y="882649"/>
                </a:lnTo>
                <a:lnTo>
                  <a:pt x="501265" y="882649"/>
                </a:lnTo>
                <a:lnTo>
                  <a:pt x="494918" y="876300"/>
                </a:lnTo>
                <a:close/>
              </a:path>
              <a:path w="2169795" h="2551429">
                <a:moveTo>
                  <a:pt x="501265" y="882650"/>
                </a:moveTo>
                <a:lnTo>
                  <a:pt x="481710" y="882650"/>
                </a:lnTo>
                <a:lnTo>
                  <a:pt x="488063" y="888999"/>
                </a:lnTo>
                <a:lnTo>
                  <a:pt x="507612" y="888999"/>
                </a:lnTo>
                <a:lnTo>
                  <a:pt x="501265" y="882650"/>
                </a:lnTo>
                <a:close/>
              </a:path>
              <a:path w="2169795" h="2551429">
                <a:moveTo>
                  <a:pt x="507612" y="889000"/>
                </a:moveTo>
                <a:lnTo>
                  <a:pt x="488063" y="889000"/>
                </a:lnTo>
                <a:lnTo>
                  <a:pt x="494415" y="895349"/>
                </a:lnTo>
                <a:lnTo>
                  <a:pt x="513960" y="895349"/>
                </a:lnTo>
                <a:lnTo>
                  <a:pt x="507612" y="889000"/>
                </a:lnTo>
                <a:close/>
              </a:path>
              <a:path w="2169795" h="2551429">
                <a:moveTo>
                  <a:pt x="513960" y="895350"/>
                </a:moveTo>
                <a:lnTo>
                  <a:pt x="494415" y="895350"/>
                </a:lnTo>
                <a:lnTo>
                  <a:pt x="500768" y="901699"/>
                </a:lnTo>
                <a:lnTo>
                  <a:pt x="520307" y="901699"/>
                </a:lnTo>
                <a:lnTo>
                  <a:pt x="513960" y="895350"/>
                </a:lnTo>
                <a:close/>
              </a:path>
              <a:path w="2169795" h="2551429">
                <a:moveTo>
                  <a:pt x="520307" y="901700"/>
                </a:moveTo>
                <a:lnTo>
                  <a:pt x="500768" y="901700"/>
                </a:lnTo>
                <a:lnTo>
                  <a:pt x="507121" y="908049"/>
                </a:lnTo>
                <a:lnTo>
                  <a:pt x="526654" y="908049"/>
                </a:lnTo>
                <a:lnTo>
                  <a:pt x="520307" y="901700"/>
                </a:lnTo>
                <a:close/>
              </a:path>
              <a:path w="2169795" h="2551429">
                <a:moveTo>
                  <a:pt x="526654" y="908050"/>
                </a:moveTo>
                <a:lnTo>
                  <a:pt x="507121" y="908050"/>
                </a:lnTo>
                <a:lnTo>
                  <a:pt x="513473" y="914399"/>
                </a:lnTo>
                <a:lnTo>
                  <a:pt x="533001" y="914399"/>
                </a:lnTo>
                <a:lnTo>
                  <a:pt x="526654" y="908050"/>
                </a:lnTo>
                <a:close/>
              </a:path>
              <a:path w="2169795" h="2551429">
                <a:moveTo>
                  <a:pt x="533001" y="914400"/>
                </a:moveTo>
                <a:lnTo>
                  <a:pt x="513473" y="914400"/>
                </a:lnTo>
                <a:lnTo>
                  <a:pt x="519826" y="920749"/>
                </a:lnTo>
                <a:lnTo>
                  <a:pt x="539349" y="920749"/>
                </a:lnTo>
                <a:lnTo>
                  <a:pt x="533001" y="914400"/>
                </a:lnTo>
                <a:close/>
              </a:path>
              <a:path w="2169795" h="2551429">
                <a:moveTo>
                  <a:pt x="539349" y="920750"/>
                </a:moveTo>
                <a:lnTo>
                  <a:pt x="519826" y="920750"/>
                </a:lnTo>
                <a:lnTo>
                  <a:pt x="526179" y="927099"/>
                </a:lnTo>
                <a:lnTo>
                  <a:pt x="545696" y="927099"/>
                </a:lnTo>
                <a:lnTo>
                  <a:pt x="539349" y="920750"/>
                </a:lnTo>
                <a:close/>
              </a:path>
              <a:path w="2169795" h="2551429">
                <a:moveTo>
                  <a:pt x="545696" y="927100"/>
                </a:moveTo>
                <a:lnTo>
                  <a:pt x="526179" y="927100"/>
                </a:lnTo>
                <a:lnTo>
                  <a:pt x="563025" y="963929"/>
                </a:lnTo>
                <a:lnTo>
                  <a:pt x="582510" y="963929"/>
                </a:lnTo>
                <a:lnTo>
                  <a:pt x="545696" y="927100"/>
                </a:lnTo>
                <a:close/>
              </a:path>
              <a:path w="2169795" h="2551429">
                <a:moveTo>
                  <a:pt x="582510" y="963929"/>
                </a:moveTo>
                <a:lnTo>
                  <a:pt x="563025" y="963929"/>
                </a:lnTo>
                <a:lnTo>
                  <a:pt x="594788" y="995679"/>
                </a:lnTo>
                <a:lnTo>
                  <a:pt x="614246" y="995679"/>
                </a:lnTo>
                <a:lnTo>
                  <a:pt x="582510" y="963929"/>
                </a:lnTo>
                <a:close/>
              </a:path>
              <a:path w="2169795" h="2551429">
                <a:moveTo>
                  <a:pt x="614246" y="995679"/>
                </a:moveTo>
                <a:lnTo>
                  <a:pt x="594788" y="995679"/>
                </a:lnTo>
                <a:lnTo>
                  <a:pt x="620199" y="1021079"/>
                </a:lnTo>
                <a:lnTo>
                  <a:pt x="639635" y="1021079"/>
                </a:lnTo>
                <a:lnTo>
                  <a:pt x="614246" y="995679"/>
                </a:lnTo>
                <a:close/>
              </a:path>
              <a:path w="2169795" h="2551429">
                <a:moveTo>
                  <a:pt x="639635" y="1021079"/>
                </a:moveTo>
                <a:lnTo>
                  <a:pt x="620199" y="1021079"/>
                </a:lnTo>
                <a:lnTo>
                  <a:pt x="626552" y="1027429"/>
                </a:lnTo>
                <a:lnTo>
                  <a:pt x="645983" y="1027429"/>
                </a:lnTo>
                <a:lnTo>
                  <a:pt x="639635" y="1021079"/>
                </a:lnTo>
                <a:close/>
              </a:path>
              <a:path w="2169795" h="2551429">
                <a:moveTo>
                  <a:pt x="645983" y="1027429"/>
                </a:moveTo>
                <a:lnTo>
                  <a:pt x="626552" y="1027429"/>
                </a:lnTo>
                <a:lnTo>
                  <a:pt x="639258" y="1040129"/>
                </a:lnTo>
                <a:lnTo>
                  <a:pt x="658677" y="1040129"/>
                </a:lnTo>
                <a:lnTo>
                  <a:pt x="645983" y="1027429"/>
                </a:lnTo>
                <a:close/>
              </a:path>
              <a:path w="2169795" h="2551429">
                <a:moveTo>
                  <a:pt x="658677" y="1040129"/>
                </a:moveTo>
                <a:lnTo>
                  <a:pt x="639258" y="1040129"/>
                </a:lnTo>
                <a:lnTo>
                  <a:pt x="651963" y="1052829"/>
                </a:lnTo>
                <a:lnTo>
                  <a:pt x="671372" y="1052829"/>
                </a:lnTo>
                <a:lnTo>
                  <a:pt x="658677" y="1040129"/>
                </a:lnTo>
                <a:close/>
              </a:path>
              <a:path w="2169795" h="2551429">
                <a:moveTo>
                  <a:pt x="671372" y="1052830"/>
                </a:moveTo>
                <a:lnTo>
                  <a:pt x="651963" y="1052830"/>
                </a:lnTo>
                <a:lnTo>
                  <a:pt x="658316" y="1059179"/>
                </a:lnTo>
                <a:lnTo>
                  <a:pt x="677719" y="1059179"/>
                </a:lnTo>
                <a:lnTo>
                  <a:pt x="671372" y="1052830"/>
                </a:lnTo>
                <a:close/>
              </a:path>
              <a:path w="2169795" h="2551429">
                <a:moveTo>
                  <a:pt x="677719" y="1059180"/>
                </a:moveTo>
                <a:lnTo>
                  <a:pt x="658316" y="1059180"/>
                </a:lnTo>
                <a:lnTo>
                  <a:pt x="677374" y="1078229"/>
                </a:lnTo>
                <a:lnTo>
                  <a:pt x="696761" y="1078229"/>
                </a:lnTo>
                <a:lnTo>
                  <a:pt x="677719" y="1059180"/>
                </a:lnTo>
                <a:close/>
              </a:path>
              <a:path w="2169795" h="2551429">
                <a:moveTo>
                  <a:pt x="696761" y="1078230"/>
                </a:moveTo>
                <a:lnTo>
                  <a:pt x="677374" y="1078230"/>
                </a:lnTo>
                <a:lnTo>
                  <a:pt x="679915" y="1080769"/>
                </a:lnTo>
                <a:lnTo>
                  <a:pt x="699300" y="1080769"/>
                </a:lnTo>
                <a:lnTo>
                  <a:pt x="696761" y="1078230"/>
                </a:lnTo>
                <a:close/>
              </a:path>
              <a:path w="2169795" h="2551429">
                <a:moveTo>
                  <a:pt x="699300" y="1080770"/>
                </a:moveTo>
                <a:lnTo>
                  <a:pt x="679915" y="1080770"/>
                </a:lnTo>
                <a:lnTo>
                  <a:pt x="683727" y="1084579"/>
                </a:lnTo>
                <a:lnTo>
                  <a:pt x="703108" y="1084579"/>
                </a:lnTo>
                <a:lnTo>
                  <a:pt x="699300" y="1080770"/>
                </a:lnTo>
                <a:close/>
              </a:path>
              <a:path w="2169795" h="2551429">
                <a:moveTo>
                  <a:pt x="703108" y="1084580"/>
                </a:moveTo>
                <a:lnTo>
                  <a:pt x="683727" y="1084580"/>
                </a:lnTo>
                <a:lnTo>
                  <a:pt x="686268" y="1087119"/>
                </a:lnTo>
                <a:lnTo>
                  <a:pt x="705647" y="1087119"/>
                </a:lnTo>
                <a:lnTo>
                  <a:pt x="703108" y="1084580"/>
                </a:lnTo>
                <a:close/>
              </a:path>
              <a:path w="2169795" h="2551429">
                <a:moveTo>
                  <a:pt x="705647" y="1087120"/>
                </a:moveTo>
                <a:lnTo>
                  <a:pt x="686268" y="1087120"/>
                </a:lnTo>
                <a:lnTo>
                  <a:pt x="690080" y="1090929"/>
                </a:lnTo>
                <a:lnTo>
                  <a:pt x="709455" y="1090929"/>
                </a:lnTo>
                <a:lnTo>
                  <a:pt x="705647" y="1087120"/>
                </a:lnTo>
                <a:close/>
              </a:path>
              <a:path w="2169795" h="2551429">
                <a:moveTo>
                  <a:pt x="709455" y="1090929"/>
                </a:moveTo>
                <a:lnTo>
                  <a:pt x="690080" y="1090929"/>
                </a:lnTo>
                <a:lnTo>
                  <a:pt x="692621" y="1093469"/>
                </a:lnTo>
                <a:lnTo>
                  <a:pt x="711994" y="1093469"/>
                </a:lnTo>
                <a:lnTo>
                  <a:pt x="709455" y="1090929"/>
                </a:lnTo>
                <a:close/>
              </a:path>
              <a:path w="2169795" h="2551429">
                <a:moveTo>
                  <a:pt x="711994" y="1093469"/>
                </a:moveTo>
                <a:lnTo>
                  <a:pt x="692621" y="1093469"/>
                </a:lnTo>
                <a:lnTo>
                  <a:pt x="698973" y="1099819"/>
                </a:lnTo>
                <a:lnTo>
                  <a:pt x="718341" y="1099819"/>
                </a:lnTo>
                <a:lnTo>
                  <a:pt x="711994" y="1093469"/>
                </a:lnTo>
                <a:close/>
              </a:path>
              <a:path w="2169795" h="2551429">
                <a:moveTo>
                  <a:pt x="718341" y="1099819"/>
                </a:moveTo>
                <a:lnTo>
                  <a:pt x="698973" y="1099819"/>
                </a:lnTo>
                <a:lnTo>
                  <a:pt x="702785" y="1103629"/>
                </a:lnTo>
                <a:lnTo>
                  <a:pt x="722150" y="1103629"/>
                </a:lnTo>
                <a:lnTo>
                  <a:pt x="718341" y="1099819"/>
                </a:lnTo>
                <a:close/>
              </a:path>
              <a:path w="2169795" h="2551429">
                <a:moveTo>
                  <a:pt x="722150" y="1103630"/>
                </a:moveTo>
                <a:lnTo>
                  <a:pt x="702785" y="1103630"/>
                </a:lnTo>
                <a:lnTo>
                  <a:pt x="709138" y="1109979"/>
                </a:lnTo>
                <a:lnTo>
                  <a:pt x="728497" y="1109979"/>
                </a:lnTo>
                <a:lnTo>
                  <a:pt x="722150" y="1103630"/>
                </a:lnTo>
                <a:close/>
              </a:path>
              <a:path w="2169795" h="2551429">
                <a:moveTo>
                  <a:pt x="728497" y="1109980"/>
                </a:moveTo>
                <a:lnTo>
                  <a:pt x="709138" y="1109980"/>
                </a:lnTo>
                <a:lnTo>
                  <a:pt x="715490" y="1116329"/>
                </a:lnTo>
                <a:lnTo>
                  <a:pt x="734844" y="1116329"/>
                </a:lnTo>
                <a:lnTo>
                  <a:pt x="728497" y="1109980"/>
                </a:lnTo>
                <a:close/>
              </a:path>
              <a:path w="2169795" h="2551429">
                <a:moveTo>
                  <a:pt x="734844" y="1116329"/>
                </a:moveTo>
                <a:lnTo>
                  <a:pt x="715490" y="1116329"/>
                </a:lnTo>
                <a:lnTo>
                  <a:pt x="718032" y="1118869"/>
                </a:lnTo>
                <a:lnTo>
                  <a:pt x="737383" y="1118869"/>
                </a:lnTo>
                <a:lnTo>
                  <a:pt x="734844" y="1116329"/>
                </a:lnTo>
                <a:close/>
              </a:path>
              <a:path w="2169795" h="2551429">
                <a:moveTo>
                  <a:pt x="737383" y="1118870"/>
                </a:moveTo>
                <a:lnTo>
                  <a:pt x="718032" y="1118870"/>
                </a:lnTo>
                <a:lnTo>
                  <a:pt x="724384" y="1125219"/>
                </a:lnTo>
                <a:lnTo>
                  <a:pt x="743731" y="1125219"/>
                </a:lnTo>
                <a:lnTo>
                  <a:pt x="737383" y="1118870"/>
                </a:lnTo>
                <a:close/>
              </a:path>
              <a:path w="2169795" h="2551429">
                <a:moveTo>
                  <a:pt x="743731" y="1125220"/>
                </a:moveTo>
                <a:lnTo>
                  <a:pt x="724384" y="1125220"/>
                </a:lnTo>
                <a:lnTo>
                  <a:pt x="734549" y="1135379"/>
                </a:lnTo>
                <a:lnTo>
                  <a:pt x="753886" y="1135379"/>
                </a:lnTo>
                <a:lnTo>
                  <a:pt x="743731" y="1125220"/>
                </a:lnTo>
                <a:close/>
              </a:path>
              <a:path w="2169795" h="2551429">
                <a:moveTo>
                  <a:pt x="753886" y="1135380"/>
                </a:moveTo>
                <a:lnTo>
                  <a:pt x="734549" y="1135380"/>
                </a:lnTo>
                <a:lnTo>
                  <a:pt x="740901" y="1141729"/>
                </a:lnTo>
                <a:lnTo>
                  <a:pt x="760233" y="1141729"/>
                </a:lnTo>
                <a:lnTo>
                  <a:pt x="753886" y="1135380"/>
                </a:lnTo>
                <a:close/>
              </a:path>
              <a:path w="2169795" h="2551429">
                <a:moveTo>
                  <a:pt x="760233" y="1141730"/>
                </a:moveTo>
                <a:lnTo>
                  <a:pt x="740901" y="1141730"/>
                </a:lnTo>
                <a:lnTo>
                  <a:pt x="747254" y="1148079"/>
                </a:lnTo>
                <a:lnTo>
                  <a:pt x="766581" y="1148079"/>
                </a:lnTo>
                <a:lnTo>
                  <a:pt x="760233" y="1141730"/>
                </a:lnTo>
                <a:close/>
              </a:path>
              <a:path w="2169795" h="2551429">
                <a:moveTo>
                  <a:pt x="766581" y="1148080"/>
                </a:moveTo>
                <a:lnTo>
                  <a:pt x="747254" y="1148080"/>
                </a:lnTo>
                <a:lnTo>
                  <a:pt x="753607" y="1154429"/>
                </a:lnTo>
                <a:lnTo>
                  <a:pt x="772928" y="1154429"/>
                </a:lnTo>
                <a:lnTo>
                  <a:pt x="766581" y="1148080"/>
                </a:lnTo>
                <a:close/>
              </a:path>
              <a:path w="2169795" h="2551429">
                <a:moveTo>
                  <a:pt x="772928" y="1154430"/>
                </a:moveTo>
                <a:lnTo>
                  <a:pt x="753607" y="1154430"/>
                </a:lnTo>
                <a:lnTo>
                  <a:pt x="756148" y="1156969"/>
                </a:lnTo>
                <a:lnTo>
                  <a:pt x="775467" y="1156969"/>
                </a:lnTo>
                <a:lnTo>
                  <a:pt x="772928" y="1154430"/>
                </a:lnTo>
                <a:close/>
              </a:path>
              <a:path w="2169795" h="2551429">
                <a:moveTo>
                  <a:pt x="775467" y="1156970"/>
                </a:moveTo>
                <a:lnTo>
                  <a:pt x="756148" y="1156970"/>
                </a:lnTo>
                <a:lnTo>
                  <a:pt x="766312" y="1167129"/>
                </a:lnTo>
                <a:lnTo>
                  <a:pt x="785622" y="1167129"/>
                </a:lnTo>
                <a:lnTo>
                  <a:pt x="775467" y="1156970"/>
                </a:lnTo>
                <a:close/>
              </a:path>
              <a:path w="2169795" h="2551429">
                <a:moveTo>
                  <a:pt x="785622" y="1167130"/>
                </a:moveTo>
                <a:lnTo>
                  <a:pt x="766312" y="1167130"/>
                </a:lnTo>
                <a:lnTo>
                  <a:pt x="772665" y="1173479"/>
                </a:lnTo>
                <a:lnTo>
                  <a:pt x="791970" y="1173479"/>
                </a:lnTo>
                <a:lnTo>
                  <a:pt x="785622" y="1167130"/>
                </a:lnTo>
                <a:close/>
              </a:path>
              <a:path w="2169795" h="2551429">
                <a:moveTo>
                  <a:pt x="791970" y="1173480"/>
                </a:moveTo>
                <a:lnTo>
                  <a:pt x="772665" y="1173480"/>
                </a:lnTo>
                <a:lnTo>
                  <a:pt x="775206" y="1176019"/>
                </a:lnTo>
                <a:lnTo>
                  <a:pt x="794509" y="1176019"/>
                </a:lnTo>
                <a:lnTo>
                  <a:pt x="791970" y="1173480"/>
                </a:lnTo>
                <a:close/>
              </a:path>
              <a:path w="2169795" h="2551429">
                <a:moveTo>
                  <a:pt x="794509" y="1176020"/>
                </a:moveTo>
                <a:lnTo>
                  <a:pt x="775206" y="1176020"/>
                </a:lnTo>
                <a:lnTo>
                  <a:pt x="781559" y="1182369"/>
                </a:lnTo>
                <a:lnTo>
                  <a:pt x="800856" y="1182369"/>
                </a:lnTo>
                <a:lnTo>
                  <a:pt x="794509" y="1176020"/>
                </a:lnTo>
                <a:close/>
              </a:path>
              <a:path w="2169795" h="2551429">
                <a:moveTo>
                  <a:pt x="800856" y="1182369"/>
                </a:moveTo>
                <a:lnTo>
                  <a:pt x="781559" y="1182369"/>
                </a:lnTo>
                <a:lnTo>
                  <a:pt x="791723" y="1192529"/>
                </a:lnTo>
                <a:lnTo>
                  <a:pt x="811012" y="1192529"/>
                </a:lnTo>
                <a:lnTo>
                  <a:pt x="800856" y="1182369"/>
                </a:lnTo>
                <a:close/>
              </a:path>
              <a:path w="2169795" h="2551429">
                <a:moveTo>
                  <a:pt x="811012" y="1192530"/>
                </a:moveTo>
                <a:lnTo>
                  <a:pt x="791723" y="1192530"/>
                </a:lnTo>
                <a:lnTo>
                  <a:pt x="798076" y="1198879"/>
                </a:lnTo>
                <a:lnTo>
                  <a:pt x="817359" y="1198879"/>
                </a:lnTo>
                <a:lnTo>
                  <a:pt x="811012" y="1192530"/>
                </a:lnTo>
                <a:close/>
              </a:path>
              <a:path w="2169795" h="2551429">
                <a:moveTo>
                  <a:pt x="817359" y="1198880"/>
                </a:moveTo>
                <a:lnTo>
                  <a:pt x="798076" y="1198880"/>
                </a:lnTo>
                <a:lnTo>
                  <a:pt x="800617" y="1201419"/>
                </a:lnTo>
                <a:lnTo>
                  <a:pt x="819898" y="1201419"/>
                </a:lnTo>
                <a:lnTo>
                  <a:pt x="817359" y="1198880"/>
                </a:lnTo>
                <a:close/>
              </a:path>
              <a:path w="2169795" h="2551429">
                <a:moveTo>
                  <a:pt x="819898" y="1201419"/>
                </a:moveTo>
                <a:lnTo>
                  <a:pt x="800617" y="1201419"/>
                </a:lnTo>
                <a:lnTo>
                  <a:pt x="804429" y="1205229"/>
                </a:lnTo>
                <a:lnTo>
                  <a:pt x="823706" y="1205229"/>
                </a:lnTo>
                <a:lnTo>
                  <a:pt x="819898" y="1201419"/>
                </a:lnTo>
                <a:close/>
              </a:path>
              <a:path w="2169795" h="2551429">
                <a:moveTo>
                  <a:pt x="823706" y="1205230"/>
                </a:moveTo>
                <a:lnTo>
                  <a:pt x="804429" y="1205230"/>
                </a:lnTo>
                <a:lnTo>
                  <a:pt x="806970" y="1207769"/>
                </a:lnTo>
                <a:lnTo>
                  <a:pt x="826245" y="1207769"/>
                </a:lnTo>
                <a:lnTo>
                  <a:pt x="823706" y="1205230"/>
                </a:lnTo>
                <a:close/>
              </a:path>
              <a:path w="2169795" h="2551429">
                <a:moveTo>
                  <a:pt x="826245" y="1207770"/>
                </a:moveTo>
                <a:lnTo>
                  <a:pt x="806970" y="1207770"/>
                </a:lnTo>
                <a:lnTo>
                  <a:pt x="813323" y="1214119"/>
                </a:lnTo>
                <a:lnTo>
                  <a:pt x="832592" y="1214119"/>
                </a:lnTo>
                <a:lnTo>
                  <a:pt x="826245" y="1207770"/>
                </a:lnTo>
                <a:close/>
              </a:path>
              <a:path w="2169795" h="2551429">
                <a:moveTo>
                  <a:pt x="832592" y="1214120"/>
                </a:moveTo>
                <a:lnTo>
                  <a:pt x="813323" y="1214120"/>
                </a:lnTo>
                <a:lnTo>
                  <a:pt x="836192" y="1236979"/>
                </a:lnTo>
                <a:lnTo>
                  <a:pt x="855442" y="1236979"/>
                </a:lnTo>
                <a:lnTo>
                  <a:pt x="832592" y="1214120"/>
                </a:lnTo>
                <a:close/>
              </a:path>
              <a:path w="2169795" h="2551429">
                <a:moveTo>
                  <a:pt x="855442" y="1236980"/>
                </a:moveTo>
                <a:lnTo>
                  <a:pt x="836192" y="1236980"/>
                </a:lnTo>
                <a:lnTo>
                  <a:pt x="838734" y="1239519"/>
                </a:lnTo>
                <a:lnTo>
                  <a:pt x="857981" y="1239519"/>
                </a:lnTo>
                <a:lnTo>
                  <a:pt x="855442" y="1236980"/>
                </a:lnTo>
                <a:close/>
              </a:path>
              <a:path w="2169795" h="2551429">
                <a:moveTo>
                  <a:pt x="857981" y="1239520"/>
                </a:moveTo>
                <a:lnTo>
                  <a:pt x="838734" y="1239520"/>
                </a:lnTo>
                <a:lnTo>
                  <a:pt x="842545" y="1243329"/>
                </a:lnTo>
                <a:lnTo>
                  <a:pt x="861790" y="1243329"/>
                </a:lnTo>
                <a:lnTo>
                  <a:pt x="857981" y="1239520"/>
                </a:lnTo>
                <a:close/>
              </a:path>
              <a:path w="2169795" h="2551429">
                <a:moveTo>
                  <a:pt x="861790" y="1243330"/>
                </a:moveTo>
                <a:lnTo>
                  <a:pt x="842545" y="1243330"/>
                </a:lnTo>
                <a:lnTo>
                  <a:pt x="861603" y="1262379"/>
                </a:lnTo>
                <a:lnTo>
                  <a:pt x="880831" y="1262379"/>
                </a:lnTo>
                <a:lnTo>
                  <a:pt x="861790" y="1243330"/>
                </a:lnTo>
                <a:close/>
              </a:path>
              <a:path w="2169795" h="2551429">
                <a:moveTo>
                  <a:pt x="880831" y="1262380"/>
                </a:moveTo>
                <a:lnTo>
                  <a:pt x="861603" y="1262380"/>
                </a:lnTo>
                <a:lnTo>
                  <a:pt x="874309" y="1275079"/>
                </a:lnTo>
                <a:lnTo>
                  <a:pt x="893526" y="1275079"/>
                </a:lnTo>
                <a:lnTo>
                  <a:pt x="880831" y="1262380"/>
                </a:lnTo>
                <a:close/>
              </a:path>
              <a:path w="2169795" h="2551429">
                <a:moveTo>
                  <a:pt x="893526" y="1275080"/>
                </a:moveTo>
                <a:lnTo>
                  <a:pt x="874309" y="1275080"/>
                </a:lnTo>
                <a:lnTo>
                  <a:pt x="893367" y="1294129"/>
                </a:lnTo>
                <a:lnTo>
                  <a:pt x="912568" y="1294129"/>
                </a:lnTo>
                <a:lnTo>
                  <a:pt x="893526" y="1275080"/>
                </a:lnTo>
                <a:close/>
              </a:path>
              <a:path w="2169795" h="2551429">
                <a:moveTo>
                  <a:pt x="912568" y="1294130"/>
                </a:moveTo>
                <a:lnTo>
                  <a:pt x="893367" y="1294130"/>
                </a:lnTo>
                <a:lnTo>
                  <a:pt x="906073" y="1306829"/>
                </a:lnTo>
                <a:lnTo>
                  <a:pt x="925262" y="1306829"/>
                </a:lnTo>
                <a:lnTo>
                  <a:pt x="912568" y="1294130"/>
                </a:lnTo>
                <a:close/>
              </a:path>
              <a:path w="2169795" h="2551429">
                <a:moveTo>
                  <a:pt x="925262" y="1306830"/>
                </a:moveTo>
                <a:lnTo>
                  <a:pt x="906073" y="1306830"/>
                </a:lnTo>
                <a:lnTo>
                  <a:pt x="937836" y="1338579"/>
                </a:lnTo>
                <a:lnTo>
                  <a:pt x="956999" y="1338579"/>
                </a:lnTo>
                <a:lnTo>
                  <a:pt x="925262" y="1306830"/>
                </a:lnTo>
                <a:close/>
              </a:path>
              <a:path w="2169795" h="2551429">
                <a:moveTo>
                  <a:pt x="956999" y="1338579"/>
                </a:moveTo>
                <a:lnTo>
                  <a:pt x="937836" y="1338579"/>
                </a:lnTo>
                <a:lnTo>
                  <a:pt x="940377" y="1341119"/>
                </a:lnTo>
                <a:lnTo>
                  <a:pt x="959538" y="1341119"/>
                </a:lnTo>
                <a:lnTo>
                  <a:pt x="956999" y="1338579"/>
                </a:lnTo>
                <a:close/>
              </a:path>
              <a:path w="2169795" h="2551429">
                <a:moveTo>
                  <a:pt x="959538" y="1341119"/>
                </a:moveTo>
                <a:lnTo>
                  <a:pt x="940377" y="1341119"/>
                </a:lnTo>
                <a:lnTo>
                  <a:pt x="972141" y="1372869"/>
                </a:lnTo>
                <a:lnTo>
                  <a:pt x="991274" y="1372869"/>
                </a:lnTo>
                <a:lnTo>
                  <a:pt x="959538" y="1341119"/>
                </a:lnTo>
                <a:close/>
              </a:path>
              <a:path w="2169795" h="2551429">
                <a:moveTo>
                  <a:pt x="991274" y="1372869"/>
                </a:moveTo>
                <a:lnTo>
                  <a:pt x="972141" y="1372869"/>
                </a:lnTo>
                <a:lnTo>
                  <a:pt x="995011" y="1395729"/>
                </a:lnTo>
                <a:lnTo>
                  <a:pt x="1014124" y="1395729"/>
                </a:lnTo>
                <a:lnTo>
                  <a:pt x="991274" y="1372869"/>
                </a:lnTo>
                <a:close/>
              </a:path>
              <a:path w="2169795" h="2551429">
                <a:moveTo>
                  <a:pt x="1014124" y="1395730"/>
                </a:moveTo>
                <a:lnTo>
                  <a:pt x="995011" y="1395730"/>
                </a:lnTo>
                <a:lnTo>
                  <a:pt x="1026775" y="1427479"/>
                </a:lnTo>
                <a:lnTo>
                  <a:pt x="1045860" y="1427479"/>
                </a:lnTo>
                <a:lnTo>
                  <a:pt x="1014124" y="1395730"/>
                </a:lnTo>
                <a:close/>
              </a:path>
              <a:path w="2169795" h="2551429">
                <a:moveTo>
                  <a:pt x="1045860" y="1427480"/>
                </a:moveTo>
                <a:lnTo>
                  <a:pt x="1026775" y="1427480"/>
                </a:lnTo>
                <a:lnTo>
                  <a:pt x="1045833" y="1446529"/>
                </a:lnTo>
                <a:lnTo>
                  <a:pt x="1064902" y="1446529"/>
                </a:lnTo>
                <a:lnTo>
                  <a:pt x="1045860" y="1427480"/>
                </a:lnTo>
                <a:close/>
              </a:path>
              <a:path w="2169795" h="2551429">
                <a:moveTo>
                  <a:pt x="1064902" y="1446530"/>
                </a:moveTo>
                <a:lnTo>
                  <a:pt x="1045833" y="1446530"/>
                </a:lnTo>
                <a:lnTo>
                  <a:pt x="1064891" y="1465579"/>
                </a:lnTo>
                <a:lnTo>
                  <a:pt x="1083944" y="1465579"/>
                </a:lnTo>
                <a:lnTo>
                  <a:pt x="1064902" y="1446530"/>
                </a:lnTo>
                <a:close/>
              </a:path>
              <a:path w="2169795" h="2551429">
                <a:moveTo>
                  <a:pt x="1083944" y="1465580"/>
                </a:moveTo>
                <a:lnTo>
                  <a:pt x="1064891" y="1465580"/>
                </a:lnTo>
                <a:lnTo>
                  <a:pt x="1083949" y="1484629"/>
                </a:lnTo>
                <a:lnTo>
                  <a:pt x="1102986" y="1484629"/>
                </a:lnTo>
                <a:lnTo>
                  <a:pt x="1083944" y="1465580"/>
                </a:lnTo>
                <a:close/>
              </a:path>
              <a:path w="2169795" h="2551429">
                <a:moveTo>
                  <a:pt x="1102986" y="1484630"/>
                </a:moveTo>
                <a:lnTo>
                  <a:pt x="1083949" y="1484630"/>
                </a:lnTo>
                <a:lnTo>
                  <a:pt x="1141124" y="1541779"/>
                </a:lnTo>
                <a:lnTo>
                  <a:pt x="1160111" y="1541779"/>
                </a:lnTo>
                <a:lnTo>
                  <a:pt x="1102986" y="1484630"/>
                </a:lnTo>
                <a:close/>
              </a:path>
              <a:path w="2169795" h="2551429">
                <a:moveTo>
                  <a:pt x="1160111" y="1541779"/>
                </a:moveTo>
                <a:lnTo>
                  <a:pt x="1141124" y="1541779"/>
                </a:lnTo>
                <a:lnTo>
                  <a:pt x="1153829" y="1554479"/>
                </a:lnTo>
                <a:lnTo>
                  <a:pt x="1172806" y="1554479"/>
                </a:lnTo>
                <a:lnTo>
                  <a:pt x="1160111" y="1541779"/>
                </a:lnTo>
                <a:close/>
              </a:path>
              <a:path w="2169795" h="2551429">
                <a:moveTo>
                  <a:pt x="1172806" y="1554480"/>
                </a:moveTo>
                <a:lnTo>
                  <a:pt x="1153829" y="1554480"/>
                </a:lnTo>
                <a:lnTo>
                  <a:pt x="1160182" y="1560829"/>
                </a:lnTo>
                <a:lnTo>
                  <a:pt x="1179153" y="1560829"/>
                </a:lnTo>
                <a:lnTo>
                  <a:pt x="1172806" y="1554480"/>
                </a:lnTo>
                <a:close/>
              </a:path>
              <a:path w="2169795" h="2551429">
                <a:moveTo>
                  <a:pt x="1179153" y="1560829"/>
                </a:moveTo>
                <a:lnTo>
                  <a:pt x="1160182" y="1560829"/>
                </a:lnTo>
                <a:lnTo>
                  <a:pt x="1175429" y="1576069"/>
                </a:lnTo>
                <a:lnTo>
                  <a:pt x="1194386" y="1576069"/>
                </a:lnTo>
                <a:lnTo>
                  <a:pt x="1179153" y="1560829"/>
                </a:lnTo>
                <a:close/>
              </a:path>
              <a:path w="2169795" h="2551429">
                <a:moveTo>
                  <a:pt x="1194386" y="1576070"/>
                </a:moveTo>
                <a:lnTo>
                  <a:pt x="1175429" y="1576070"/>
                </a:lnTo>
                <a:lnTo>
                  <a:pt x="1211004" y="1611629"/>
                </a:lnTo>
                <a:lnTo>
                  <a:pt x="1229931" y="1611629"/>
                </a:lnTo>
                <a:lnTo>
                  <a:pt x="1194386" y="1576070"/>
                </a:lnTo>
                <a:close/>
              </a:path>
              <a:path w="2169795" h="2551429">
                <a:moveTo>
                  <a:pt x="1229931" y="1611630"/>
                </a:moveTo>
                <a:lnTo>
                  <a:pt x="1211004" y="1611630"/>
                </a:lnTo>
                <a:lnTo>
                  <a:pt x="1223709" y="1624329"/>
                </a:lnTo>
                <a:lnTo>
                  <a:pt x="1242626" y="1624329"/>
                </a:lnTo>
                <a:lnTo>
                  <a:pt x="1229931" y="1611630"/>
                </a:lnTo>
                <a:close/>
              </a:path>
              <a:path w="2169795" h="2551429">
                <a:moveTo>
                  <a:pt x="1242626" y="1624329"/>
                </a:moveTo>
                <a:lnTo>
                  <a:pt x="1223709" y="1624329"/>
                </a:lnTo>
                <a:lnTo>
                  <a:pt x="1242768" y="1643379"/>
                </a:lnTo>
                <a:lnTo>
                  <a:pt x="1261667" y="1643379"/>
                </a:lnTo>
                <a:lnTo>
                  <a:pt x="1242626" y="1624329"/>
                </a:lnTo>
                <a:close/>
              </a:path>
              <a:path w="2169795" h="2551429">
                <a:moveTo>
                  <a:pt x="1261667" y="1643379"/>
                </a:moveTo>
                <a:lnTo>
                  <a:pt x="1242768" y="1643379"/>
                </a:lnTo>
                <a:lnTo>
                  <a:pt x="1270720" y="1671319"/>
                </a:lnTo>
                <a:lnTo>
                  <a:pt x="1289595" y="1671319"/>
                </a:lnTo>
                <a:lnTo>
                  <a:pt x="1261667" y="1643379"/>
                </a:lnTo>
                <a:close/>
              </a:path>
              <a:path w="2169795" h="2551429">
                <a:moveTo>
                  <a:pt x="1289595" y="1671319"/>
                </a:moveTo>
                <a:lnTo>
                  <a:pt x="1270720" y="1671319"/>
                </a:lnTo>
                <a:lnTo>
                  <a:pt x="1289778" y="1690369"/>
                </a:lnTo>
                <a:lnTo>
                  <a:pt x="1308637" y="1690369"/>
                </a:lnTo>
                <a:lnTo>
                  <a:pt x="1289595" y="1671319"/>
                </a:lnTo>
                <a:close/>
              </a:path>
              <a:path w="2169795" h="2551429">
                <a:moveTo>
                  <a:pt x="1308637" y="1690369"/>
                </a:moveTo>
                <a:lnTo>
                  <a:pt x="1289778" y="1690369"/>
                </a:lnTo>
                <a:lnTo>
                  <a:pt x="1293589" y="1694179"/>
                </a:lnTo>
                <a:lnTo>
                  <a:pt x="1312446" y="1694179"/>
                </a:lnTo>
                <a:lnTo>
                  <a:pt x="1308637" y="1690369"/>
                </a:lnTo>
                <a:close/>
              </a:path>
              <a:path w="2169795" h="2551429">
                <a:moveTo>
                  <a:pt x="1312446" y="1694179"/>
                </a:moveTo>
                <a:lnTo>
                  <a:pt x="1293589" y="1694179"/>
                </a:lnTo>
                <a:lnTo>
                  <a:pt x="1296131" y="1696719"/>
                </a:lnTo>
                <a:lnTo>
                  <a:pt x="1314984" y="1696719"/>
                </a:lnTo>
                <a:lnTo>
                  <a:pt x="1312446" y="1694179"/>
                </a:lnTo>
                <a:close/>
              </a:path>
              <a:path w="2169795" h="2551429">
                <a:moveTo>
                  <a:pt x="1314984" y="1696720"/>
                </a:moveTo>
                <a:lnTo>
                  <a:pt x="1296131" y="1696720"/>
                </a:lnTo>
                <a:lnTo>
                  <a:pt x="1308836" y="1709419"/>
                </a:lnTo>
                <a:lnTo>
                  <a:pt x="1327679" y="1709419"/>
                </a:lnTo>
                <a:lnTo>
                  <a:pt x="1314984" y="1696720"/>
                </a:lnTo>
                <a:close/>
              </a:path>
              <a:path w="2169795" h="2551429">
                <a:moveTo>
                  <a:pt x="1327679" y="1709420"/>
                </a:moveTo>
                <a:lnTo>
                  <a:pt x="1308836" y="1709420"/>
                </a:lnTo>
                <a:lnTo>
                  <a:pt x="1321541" y="1722119"/>
                </a:lnTo>
                <a:lnTo>
                  <a:pt x="1340373" y="1722119"/>
                </a:lnTo>
                <a:lnTo>
                  <a:pt x="1327679" y="1709420"/>
                </a:lnTo>
                <a:close/>
              </a:path>
              <a:path w="2169795" h="2551429">
                <a:moveTo>
                  <a:pt x="1340373" y="1722120"/>
                </a:moveTo>
                <a:lnTo>
                  <a:pt x="1321541" y="1722120"/>
                </a:lnTo>
                <a:lnTo>
                  <a:pt x="1325353" y="1725929"/>
                </a:lnTo>
                <a:lnTo>
                  <a:pt x="1344182" y="1725929"/>
                </a:lnTo>
                <a:lnTo>
                  <a:pt x="1340373" y="1722120"/>
                </a:lnTo>
                <a:close/>
              </a:path>
              <a:path w="2169795" h="2551429">
                <a:moveTo>
                  <a:pt x="1344182" y="1725929"/>
                </a:moveTo>
                <a:lnTo>
                  <a:pt x="1325353" y="1725929"/>
                </a:lnTo>
                <a:lnTo>
                  <a:pt x="1327894" y="1728469"/>
                </a:lnTo>
                <a:lnTo>
                  <a:pt x="1346721" y="1728469"/>
                </a:lnTo>
                <a:lnTo>
                  <a:pt x="1344182" y="1725929"/>
                </a:lnTo>
                <a:close/>
              </a:path>
              <a:path w="2169795" h="2551429">
                <a:moveTo>
                  <a:pt x="1346721" y="1728470"/>
                </a:moveTo>
                <a:lnTo>
                  <a:pt x="1327894" y="1728470"/>
                </a:lnTo>
                <a:lnTo>
                  <a:pt x="1340600" y="1741169"/>
                </a:lnTo>
                <a:lnTo>
                  <a:pt x="1359415" y="1741169"/>
                </a:lnTo>
                <a:lnTo>
                  <a:pt x="1346721" y="1728470"/>
                </a:lnTo>
                <a:close/>
              </a:path>
              <a:path w="2169795" h="2551429">
                <a:moveTo>
                  <a:pt x="1970022" y="2352040"/>
                </a:moveTo>
                <a:lnTo>
                  <a:pt x="1951733" y="2352040"/>
                </a:lnTo>
                <a:lnTo>
                  <a:pt x="2031777" y="2432049"/>
                </a:lnTo>
                <a:lnTo>
                  <a:pt x="2049998" y="2432049"/>
                </a:lnTo>
                <a:lnTo>
                  <a:pt x="1970022" y="2352040"/>
                </a:lnTo>
                <a:close/>
              </a:path>
              <a:path w="2169795" h="2551429">
                <a:moveTo>
                  <a:pt x="1967483" y="2349499"/>
                </a:moveTo>
                <a:lnTo>
                  <a:pt x="1949192" y="2349499"/>
                </a:lnTo>
                <a:lnTo>
                  <a:pt x="1950462" y="2350769"/>
                </a:lnTo>
                <a:lnTo>
                  <a:pt x="1968753" y="2350769"/>
                </a:lnTo>
                <a:lnTo>
                  <a:pt x="1967483" y="2349499"/>
                </a:lnTo>
                <a:close/>
              </a:path>
              <a:path w="2169795" h="2551429">
                <a:moveTo>
                  <a:pt x="1963675" y="2345689"/>
                </a:moveTo>
                <a:lnTo>
                  <a:pt x="1945380" y="2345689"/>
                </a:lnTo>
                <a:lnTo>
                  <a:pt x="1947921" y="2348229"/>
                </a:lnTo>
                <a:lnTo>
                  <a:pt x="1966214" y="2348229"/>
                </a:lnTo>
                <a:lnTo>
                  <a:pt x="1963675" y="2345689"/>
                </a:lnTo>
                <a:close/>
              </a:path>
              <a:path w="2169795" h="2551429">
                <a:moveTo>
                  <a:pt x="1961136" y="2343149"/>
                </a:moveTo>
                <a:lnTo>
                  <a:pt x="1942839" y="2343149"/>
                </a:lnTo>
                <a:lnTo>
                  <a:pt x="1944110" y="2344419"/>
                </a:lnTo>
                <a:lnTo>
                  <a:pt x="1962405" y="2344419"/>
                </a:lnTo>
                <a:lnTo>
                  <a:pt x="1961136" y="2343149"/>
                </a:lnTo>
                <a:close/>
              </a:path>
              <a:path w="2169795" h="2551429">
                <a:moveTo>
                  <a:pt x="1957328" y="2339339"/>
                </a:moveTo>
                <a:lnTo>
                  <a:pt x="1939027" y="2339339"/>
                </a:lnTo>
                <a:lnTo>
                  <a:pt x="1941568" y="2341879"/>
                </a:lnTo>
                <a:lnTo>
                  <a:pt x="1959867" y="2341879"/>
                </a:lnTo>
                <a:lnTo>
                  <a:pt x="1957328" y="2339339"/>
                </a:lnTo>
                <a:close/>
              </a:path>
              <a:path w="2169795" h="2551429">
                <a:moveTo>
                  <a:pt x="1954789" y="2336799"/>
                </a:moveTo>
                <a:lnTo>
                  <a:pt x="1936486" y="2336799"/>
                </a:lnTo>
                <a:lnTo>
                  <a:pt x="1937757" y="2338069"/>
                </a:lnTo>
                <a:lnTo>
                  <a:pt x="1956058" y="2338069"/>
                </a:lnTo>
                <a:lnTo>
                  <a:pt x="1954789" y="2336799"/>
                </a:lnTo>
                <a:close/>
              </a:path>
              <a:path w="2169795" h="2551429">
                <a:moveTo>
                  <a:pt x="1950980" y="2332989"/>
                </a:moveTo>
                <a:lnTo>
                  <a:pt x="1932675" y="2332989"/>
                </a:lnTo>
                <a:lnTo>
                  <a:pt x="1935216" y="2335529"/>
                </a:lnTo>
                <a:lnTo>
                  <a:pt x="1953519" y="2335529"/>
                </a:lnTo>
                <a:lnTo>
                  <a:pt x="1950980" y="2332989"/>
                </a:lnTo>
                <a:close/>
              </a:path>
              <a:path w="2169795" h="2551429">
                <a:moveTo>
                  <a:pt x="1948441" y="2330449"/>
                </a:moveTo>
                <a:lnTo>
                  <a:pt x="1930134" y="2330449"/>
                </a:lnTo>
                <a:lnTo>
                  <a:pt x="1931404" y="2331719"/>
                </a:lnTo>
                <a:lnTo>
                  <a:pt x="1949711" y="2331719"/>
                </a:lnTo>
                <a:lnTo>
                  <a:pt x="1948441" y="2330449"/>
                </a:lnTo>
                <a:close/>
              </a:path>
              <a:path w="2169795" h="2551429">
                <a:moveTo>
                  <a:pt x="1944633" y="2326639"/>
                </a:moveTo>
                <a:lnTo>
                  <a:pt x="1926322" y="2326639"/>
                </a:lnTo>
                <a:lnTo>
                  <a:pt x="1928863" y="2329179"/>
                </a:lnTo>
                <a:lnTo>
                  <a:pt x="1947172" y="2329179"/>
                </a:lnTo>
                <a:lnTo>
                  <a:pt x="1944633" y="2326639"/>
                </a:lnTo>
                <a:close/>
              </a:path>
              <a:path w="2169795" h="2551429">
                <a:moveTo>
                  <a:pt x="1942094" y="2324099"/>
                </a:moveTo>
                <a:lnTo>
                  <a:pt x="1923781" y="2324099"/>
                </a:lnTo>
                <a:lnTo>
                  <a:pt x="1925051" y="2325369"/>
                </a:lnTo>
                <a:lnTo>
                  <a:pt x="1943364" y="2325369"/>
                </a:lnTo>
                <a:lnTo>
                  <a:pt x="1942094" y="2324099"/>
                </a:lnTo>
                <a:close/>
              </a:path>
              <a:path w="2169795" h="2551429">
                <a:moveTo>
                  <a:pt x="1938286" y="2320289"/>
                </a:moveTo>
                <a:lnTo>
                  <a:pt x="1919969" y="2320289"/>
                </a:lnTo>
                <a:lnTo>
                  <a:pt x="1922510" y="2322829"/>
                </a:lnTo>
                <a:lnTo>
                  <a:pt x="1940825" y="2322829"/>
                </a:lnTo>
                <a:lnTo>
                  <a:pt x="1938286" y="2320289"/>
                </a:lnTo>
                <a:close/>
              </a:path>
              <a:path w="2169795" h="2551429">
                <a:moveTo>
                  <a:pt x="1935747" y="2317749"/>
                </a:moveTo>
                <a:lnTo>
                  <a:pt x="1917428" y="2317749"/>
                </a:lnTo>
                <a:lnTo>
                  <a:pt x="1918699" y="2319019"/>
                </a:lnTo>
                <a:lnTo>
                  <a:pt x="1937016" y="2319019"/>
                </a:lnTo>
                <a:lnTo>
                  <a:pt x="1935747" y="2317749"/>
                </a:lnTo>
                <a:close/>
              </a:path>
              <a:path w="2169795" h="2551429">
                <a:moveTo>
                  <a:pt x="1931939" y="2313939"/>
                </a:moveTo>
                <a:lnTo>
                  <a:pt x="1913616" y="2313939"/>
                </a:lnTo>
                <a:lnTo>
                  <a:pt x="1916158" y="2316479"/>
                </a:lnTo>
                <a:lnTo>
                  <a:pt x="1934478" y="2316479"/>
                </a:lnTo>
                <a:lnTo>
                  <a:pt x="1931939" y="2313939"/>
                </a:lnTo>
                <a:close/>
              </a:path>
              <a:path w="2169795" h="2551429">
                <a:moveTo>
                  <a:pt x="1929400" y="2311399"/>
                </a:moveTo>
                <a:lnTo>
                  <a:pt x="1911075" y="2311399"/>
                </a:lnTo>
                <a:lnTo>
                  <a:pt x="1912346" y="2312669"/>
                </a:lnTo>
                <a:lnTo>
                  <a:pt x="1930669" y="2312669"/>
                </a:lnTo>
                <a:lnTo>
                  <a:pt x="1929400" y="2311399"/>
                </a:lnTo>
                <a:close/>
              </a:path>
              <a:path w="2169795" h="2551429">
                <a:moveTo>
                  <a:pt x="1925591" y="2307589"/>
                </a:moveTo>
                <a:lnTo>
                  <a:pt x="1907264" y="2307589"/>
                </a:lnTo>
                <a:lnTo>
                  <a:pt x="1909805" y="2310129"/>
                </a:lnTo>
                <a:lnTo>
                  <a:pt x="1928130" y="2310129"/>
                </a:lnTo>
                <a:lnTo>
                  <a:pt x="1925591" y="2307589"/>
                </a:lnTo>
                <a:close/>
              </a:path>
              <a:path w="2169795" h="2551429">
                <a:moveTo>
                  <a:pt x="1923052" y="2305049"/>
                </a:moveTo>
                <a:lnTo>
                  <a:pt x="1904723" y="2305049"/>
                </a:lnTo>
                <a:lnTo>
                  <a:pt x="1905993" y="2306319"/>
                </a:lnTo>
                <a:lnTo>
                  <a:pt x="1924322" y="2306319"/>
                </a:lnTo>
                <a:lnTo>
                  <a:pt x="1923052" y="2305049"/>
                </a:lnTo>
                <a:close/>
              </a:path>
              <a:path w="2169795" h="2551429">
                <a:moveTo>
                  <a:pt x="1919244" y="2301239"/>
                </a:moveTo>
                <a:lnTo>
                  <a:pt x="1900911" y="2301239"/>
                </a:lnTo>
                <a:lnTo>
                  <a:pt x="1903452" y="2303779"/>
                </a:lnTo>
                <a:lnTo>
                  <a:pt x="1921783" y="2303779"/>
                </a:lnTo>
                <a:lnTo>
                  <a:pt x="1919244" y="2301239"/>
                </a:lnTo>
                <a:close/>
              </a:path>
              <a:path w="2169795" h="2551429">
                <a:moveTo>
                  <a:pt x="1916705" y="2298699"/>
                </a:moveTo>
                <a:lnTo>
                  <a:pt x="1898370" y="2298699"/>
                </a:lnTo>
                <a:lnTo>
                  <a:pt x="1899640" y="2299969"/>
                </a:lnTo>
                <a:lnTo>
                  <a:pt x="1917975" y="2299969"/>
                </a:lnTo>
                <a:lnTo>
                  <a:pt x="1916705" y="2298699"/>
                </a:lnTo>
                <a:close/>
              </a:path>
              <a:path w="2169795" h="2551429">
                <a:moveTo>
                  <a:pt x="1912897" y="2294890"/>
                </a:moveTo>
                <a:lnTo>
                  <a:pt x="1894558" y="2294890"/>
                </a:lnTo>
                <a:lnTo>
                  <a:pt x="1897099" y="2297429"/>
                </a:lnTo>
                <a:lnTo>
                  <a:pt x="1915436" y="2297429"/>
                </a:lnTo>
                <a:lnTo>
                  <a:pt x="1912897" y="2294890"/>
                </a:lnTo>
                <a:close/>
              </a:path>
              <a:path w="2169795" h="2551429">
                <a:moveTo>
                  <a:pt x="1910358" y="2292349"/>
                </a:moveTo>
                <a:lnTo>
                  <a:pt x="1892017" y="2292349"/>
                </a:lnTo>
                <a:lnTo>
                  <a:pt x="1893288" y="2293619"/>
                </a:lnTo>
                <a:lnTo>
                  <a:pt x="1911627" y="2293619"/>
                </a:lnTo>
                <a:lnTo>
                  <a:pt x="1910358" y="2292349"/>
                </a:lnTo>
                <a:close/>
              </a:path>
              <a:path w="2169795" h="2551429">
                <a:moveTo>
                  <a:pt x="1906550" y="2288539"/>
                </a:moveTo>
                <a:lnTo>
                  <a:pt x="1888206" y="2288539"/>
                </a:lnTo>
                <a:lnTo>
                  <a:pt x="1890747" y="2291079"/>
                </a:lnTo>
                <a:lnTo>
                  <a:pt x="1909088" y="2291079"/>
                </a:lnTo>
                <a:lnTo>
                  <a:pt x="1906550" y="2288539"/>
                </a:lnTo>
                <a:close/>
              </a:path>
              <a:path w="2169795" h="2551429">
                <a:moveTo>
                  <a:pt x="1904011" y="2285999"/>
                </a:moveTo>
                <a:lnTo>
                  <a:pt x="1885664" y="2285999"/>
                </a:lnTo>
                <a:lnTo>
                  <a:pt x="1886935" y="2287269"/>
                </a:lnTo>
                <a:lnTo>
                  <a:pt x="1905280" y="2287269"/>
                </a:lnTo>
                <a:lnTo>
                  <a:pt x="1904011" y="2285999"/>
                </a:lnTo>
                <a:close/>
              </a:path>
              <a:path w="2169795" h="2551429">
                <a:moveTo>
                  <a:pt x="1900202" y="2282189"/>
                </a:moveTo>
                <a:lnTo>
                  <a:pt x="1881853" y="2282189"/>
                </a:lnTo>
                <a:lnTo>
                  <a:pt x="1884394" y="2284729"/>
                </a:lnTo>
                <a:lnTo>
                  <a:pt x="1902741" y="2284729"/>
                </a:lnTo>
                <a:lnTo>
                  <a:pt x="1900202" y="2282189"/>
                </a:lnTo>
                <a:close/>
              </a:path>
              <a:path w="2169795" h="2551429">
                <a:moveTo>
                  <a:pt x="1897663" y="2279649"/>
                </a:moveTo>
                <a:lnTo>
                  <a:pt x="1879312" y="2279649"/>
                </a:lnTo>
                <a:lnTo>
                  <a:pt x="1880582" y="2280919"/>
                </a:lnTo>
                <a:lnTo>
                  <a:pt x="1898933" y="2280919"/>
                </a:lnTo>
                <a:lnTo>
                  <a:pt x="1897663" y="2279649"/>
                </a:lnTo>
                <a:close/>
              </a:path>
              <a:path w="2169795" h="2551429">
                <a:moveTo>
                  <a:pt x="1893855" y="2275839"/>
                </a:moveTo>
                <a:lnTo>
                  <a:pt x="1875500" y="2275839"/>
                </a:lnTo>
                <a:lnTo>
                  <a:pt x="1878041" y="2278379"/>
                </a:lnTo>
                <a:lnTo>
                  <a:pt x="1896394" y="2278379"/>
                </a:lnTo>
                <a:lnTo>
                  <a:pt x="1893855" y="2275839"/>
                </a:lnTo>
                <a:close/>
              </a:path>
              <a:path w="2169795" h="2551429">
                <a:moveTo>
                  <a:pt x="1891316" y="2273299"/>
                </a:moveTo>
                <a:lnTo>
                  <a:pt x="1872959" y="2273299"/>
                </a:lnTo>
                <a:lnTo>
                  <a:pt x="1874229" y="2274569"/>
                </a:lnTo>
                <a:lnTo>
                  <a:pt x="1892586" y="2274569"/>
                </a:lnTo>
                <a:lnTo>
                  <a:pt x="1891316" y="2273299"/>
                </a:lnTo>
                <a:close/>
              </a:path>
              <a:path w="2169795" h="2551429">
                <a:moveTo>
                  <a:pt x="1887508" y="2269489"/>
                </a:moveTo>
                <a:lnTo>
                  <a:pt x="1869147" y="2269489"/>
                </a:lnTo>
                <a:lnTo>
                  <a:pt x="1871688" y="2272029"/>
                </a:lnTo>
                <a:lnTo>
                  <a:pt x="1890047" y="2272029"/>
                </a:lnTo>
                <a:lnTo>
                  <a:pt x="1887508" y="2269489"/>
                </a:lnTo>
                <a:close/>
              </a:path>
              <a:path w="2169795" h="2551429">
                <a:moveTo>
                  <a:pt x="1884969" y="2266949"/>
                </a:moveTo>
                <a:lnTo>
                  <a:pt x="1866606" y="2266949"/>
                </a:lnTo>
                <a:lnTo>
                  <a:pt x="1867877" y="2268219"/>
                </a:lnTo>
                <a:lnTo>
                  <a:pt x="1886238" y="2268219"/>
                </a:lnTo>
                <a:lnTo>
                  <a:pt x="1884969" y="2266949"/>
                </a:lnTo>
                <a:close/>
              </a:path>
              <a:path w="2169795" h="2551429">
                <a:moveTo>
                  <a:pt x="1881160" y="2263139"/>
                </a:moveTo>
                <a:lnTo>
                  <a:pt x="1862795" y="2263139"/>
                </a:lnTo>
                <a:lnTo>
                  <a:pt x="1865336" y="2265679"/>
                </a:lnTo>
                <a:lnTo>
                  <a:pt x="1883699" y="2265679"/>
                </a:lnTo>
                <a:lnTo>
                  <a:pt x="1881160" y="2263139"/>
                </a:lnTo>
                <a:close/>
              </a:path>
              <a:path w="2169795" h="2551429">
                <a:moveTo>
                  <a:pt x="1878622" y="2260599"/>
                </a:moveTo>
                <a:lnTo>
                  <a:pt x="1860253" y="2260599"/>
                </a:lnTo>
                <a:lnTo>
                  <a:pt x="1861524" y="2261869"/>
                </a:lnTo>
                <a:lnTo>
                  <a:pt x="1879891" y="2261869"/>
                </a:lnTo>
                <a:lnTo>
                  <a:pt x="1878622" y="2260599"/>
                </a:lnTo>
                <a:close/>
              </a:path>
              <a:path w="2169795" h="2551429">
                <a:moveTo>
                  <a:pt x="1872274" y="2254249"/>
                </a:moveTo>
                <a:lnTo>
                  <a:pt x="1853901" y="2254249"/>
                </a:lnTo>
                <a:lnTo>
                  <a:pt x="1858983" y="2259329"/>
                </a:lnTo>
                <a:lnTo>
                  <a:pt x="1877352" y="2259329"/>
                </a:lnTo>
                <a:lnTo>
                  <a:pt x="1872274" y="2254249"/>
                </a:lnTo>
                <a:close/>
              </a:path>
              <a:path w="2169795" h="2551429">
                <a:moveTo>
                  <a:pt x="1868466" y="2250439"/>
                </a:moveTo>
                <a:lnTo>
                  <a:pt x="1850089" y="2250439"/>
                </a:lnTo>
                <a:lnTo>
                  <a:pt x="1852630" y="2252979"/>
                </a:lnTo>
                <a:lnTo>
                  <a:pt x="1871005" y="2252979"/>
                </a:lnTo>
                <a:lnTo>
                  <a:pt x="1868466" y="2250439"/>
                </a:lnTo>
                <a:close/>
              </a:path>
              <a:path w="2169795" h="2551429">
                <a:moveTo>
                  <a:pt x="1865927" y="2247899"/>
                </a:moveTo>
                <a:lnTo>
                  <a:pt x="1847548" y="2247899"/>
                </a:lnTo>
                <a:lnTo>
                  <a:pt x="1848819" y="2249169"/>
                </a:lnTo>
                <a:lnTo>
                  <a:pt x="1867196" y="2249169"/>
                </a:lnTo>
                <a:lnTo>
                  <a:pt x="1865927" y="2247899"/>
                </a:lnTo>
                <a:close/>
              </a:path>
              <a:path w="2169795" h="2551429">
                <a:moveTo>
                  <a:pt x="1862119" y="2244089"/>
                </a:moveTo>
                <a:lnTo>
                  <a:pt x="1843736" y="2244089"/>
                </a:lnTo>
                <a:lnTo>
                  <a:pt x="1846277" y="2246629"/>
                </a:lnTo>
                <a:lnTo>
                  <a:pt x="1864658" y="2246629"/>
                </a:lnTo>
                <a:lnTo>
                  <a:pt x="1862119" y="2244089"/>
                </a:lnTo>
                <a:close/>
              </a:path>
              <a:path w="2169795" h="2551429">
                <a:moveTo>
                  <a:pt x="1859580" y="2241549"/>
                </a:moveTo>
                <a:lnTo>
                  <a:pt x="1841195" y="2241549"/>
                </a:lnTo>
                <a:lnTo>
                  <a:pt x="1842466" y="2242819"/>
                </a:lnTo>
                <a:lnTo>
                  <a:pt x="1860849" y="2242819"/>
                </a:lnTo>
                <a:lnTo>
                  <a:pt x="1859580" y="2241549"/>
                </a:lnTo>
                <a:close/>
              </a:path>
              <a:path w="2169795" h="2551429">
                <a:moveTo>
                  <a:pt x="1855771" y="2237739"/>
                </a:moveTo>
                <a:lnTo>
                  <a:pt x="1837384" y="2237739"/>
                </a:lnTo>
                <a:lnTo>
                  <a:pt x="1839925" y="2240279"/>
                </a:lnTo>
                <a:lnTo>
                  <a:pt x="1858310" y="2240279"/>
                </a:lnTo>
                <a:lnTo>
                  <a:pt x="1855771" y="2237739"/>
                </a:lnTo>
                <a:close/>
              </a:path>
              <a:path w="2169795" h="2551429">
                <a:moveTo>
                  <a:pt x="1853233" y="2235199"/>
                </a:moveTo>
                <a:lnTo>
                  <a:pt x="1834843" y="2235199"/>
                </a:lnTo>
                <a:lnTo>
                  <a:pt x="1836113" y="2236469"/>
                </a:lnTo>
                <a:lnTo>
                  <a:pt x="1854502" y="2236469"/>
                </a:lnTo>
                <a:lnTo>
                  <a:pt x="1853233" y="2235199"/>
                </a:lnTo>
                <a:close/>
              </a:path>
              <a:path w="2169795" h="2551429">
                <a:moveTo>
                  <a:pt x="1849424" y="2231389"/>
                </a:moveTo>
                <a:lnTo>
                  <a:pt x="1831031" y="2231389"/>
                </a:lnTo>
                <a:lnTo>
                  <a:pt x="1833572" y="2233929"/>
                </a:lnTo>
                <a:lnTo>
                  <a:pt x="1851963" y="2233929"/>
                </a:lnTo>
                <a:lnTo>
                  <a:pt x="1849424" y="2231389"/>
                </a:lnTo>
                <a:close/>
              </a:path>
              <a:path w="2169795" h="2551429">
                <a:moveTo>
                  <a:pt x="1846885" y="2228849"/>
                </a:moveTo>
                <a:lnTo>
                  <a:pt x="1828490" y="2228849"/>
                </a:lnTo>
                <a:lnTo>
                  <a:pt x="1829760" y="2230119"/>
                </a:lnTo>
                <a:lnTo>
                  <a:pt x="1848155" y="2230119"/>
                </a:lnTo>
                <a:lnTo>
                  <a:pt x="1846885" y="2228849"/>
                </a:lnTo>
                <a:close/>
              </a:path>
              <a:path w="2169795" h="2551429">
                <a:moveTo>
                  <a:pt x="1843077" y="2225039"/>
                </a:moveTo>
                <a:lnTo>
                  <a:pt x="1824678" y="2225039"/>
                </a:lnTo>
                <a:lnTo>
                  <a:pt x="1827219" y="2227579"/>
                </a:lnTo>
                <a:lnTo>
                  <a:pt x="1845616" y="2227579"/>
                </a:lnTo>
                <a:lnTo>
                  <a:pt x="1843077" y="2225039"/>
                </a:lnTo>
                <a:close/>
              </a:path>
              <a:path w="2169795" h="2551429">
                <a:moveTo>
                  <a:pt x="1840538" y="2222499"/>
                </a:moveTo>
                <a:lnTo>
                  <a:pt x="1822137" y="2222499"/>
                </a:lnTo>
                <a:lnTo>
                  <a:pt x="1823408" y="2223769"/>
                </a:lnTo>
                <a:lnTo>
                  <a:pt x="1841807" y="2223769"/>
                </a:lnTo>
                <a:lnTo>
                  <a:pt x="1840538" y="2222499"/>
                </a:lnTo>
                <a:close/>
              </a:path>
              <a:path w="2169795" h="2551429">
                <a:moveTo>
                  <a:pt x="1836730" y="2218690"/>
                </a:moveTo>
                <a:lnTo>
                  <a:pt x="1818325" y="2218690"/>
                </a:lnTo>
                <a:lnTo>
                  <a:pt x="1820867" y="2221229"/>
                </a:lnTo>
                <a:lnTo>
                  <a:pt x="1839269" y="2221229"/>
                </a:lnTo>
                <a:lnTo>
                  <a:pt x="1836730" y="2218690"/>
                </a:lnTo>
                <a:close/>
              </a:path>
              <a:path w="2169795" h="2551429">
                <a:moveTo>
                  <a:pt x="1834191" y="2216149"/>
                </a:moveTo>
                <a:lnTo>
                  <a:pt x="1815784" y="2216149"/>
                </a:lnTo>
                <a:lnTo>
                  <a:pt x="1817055" y="2217419"/>
                </a:lnTo>
                <a:lnTo>
                  <a:pt x="1835460" y="2217419"/>
                </a:lnTo>
                <a:lnTo>
                  <a:pt x="1834191" y="2216149"/>
                </a:lnTo>
                <a:close/>
              </a:path>
              <a:path w="2169795" h="2551429">
                <a:moveTo>
                  <a:pt x="1830382" y="2212340"/>
                </a:moveTo>
                <a:lnTo>
                  <a:pt x="1811973" y="2212340"/>
                </a:lnTo>
                <a:lnTo>
                  <a:pt x="1814514" y="2214879"/>
                </a:lnTo>
                <a:lnTo>
                  <a:pt x="1832921" y="2214879"/>
                </a:lnTo>
                <a:lnTo>
                  <a:pt x="1830382" y="2212340"/>
                </a:lnTo>
                <a:close/>
              </a:path>
              <a:path w="2169795" h="2551429">
                <a:moveTo>
                  <a:pt x="1827843" y="2209799"/>
                </a:moveTo>
                <a:lnTo>
                  <a:pt x="1809432" y="2209799"/>
                </a:lnTo>
                <a:lnTo>
                  <a:pt x="1810702" y="2211069"/>
                </a:lnTo>
                <a:lnTo>
                  <a:pt x="1829113" y="2211069"/>
                </a:lnTo>
                <a:lnTo>
                  <a:pt x="1827843" y="2209799"/>
                </a:lnTo>
                <a:close/>
              </a:path>
              <a:path w="2169795" h="2551429">
                <a:moveTo>
                  <a:pt x="1824035" y="2205989"/>
                </a:moveTo>
                <a:lnTo>
                  <a:pt x="1805620" y="2205989"/>
                </a:lnTo>
                <a:lnTo>
                  <a:pt x="1808161" y="2208529"/>
                </a:lnTo>
                <a:lnTo>
                  <a:pt x="1826574" y="2208529"/>
                </a:lnTo>
                <a:lnTo>
                  <a:pt x="1824035" y="2205989"/>
                </a:lnTo>
                <a:close/>
              </a:path>
              <a:path w="2169795" h="2551429">
                <a:moveTo>
                  <a:pt x="1821496" y="2203449"/>
                </a:moveTo>
                <a:lnTo>
                  <a:pt x="1803079" y="2203449"/>
                </a:lnTo>
                <a:lnTo>
                  <a:pt x="1804349" y="2204719"/>
                </a:lnTo>
                <a:lnTo>
                  <a:pt x="1822766" y="2204719"/>
                </a:lnTo>
                <a:lnTo>
                  <a:pt x="1821496" y="2203449"/>
                </a:lnTo>
                <a:close/>
              </a:path>
              <a:path w="2169795" h="2551429">
                <a:moveTo>
                  <a:pt x="1817688" y="2199639"/>
                </a:moveTo>
                <a:lnTo>
                  <a:pt x="1799267" y="2199639"/>
                </a:lnTo>
                <a:lnTo>
                  <a:pt x="1801808" y="2202179"/>
                </a:lnTo>
                <a:lnTo>
                  <a:pt x="1820227" y="2202179"/>
                </a:lnTo>
                <a:lnTo>
                  <a:pt x="1817688" y="2199639"/>
                </a:lnTo>
                <a:close/>
              </a:path>
              <a:path w="2169795" h="2551429">
                <a:moveTo>
                  <a:pt x="1815149" y="2197099"/>
                </a:moveTo>
                <a:lnTo>
                  <a:pt x="1796726" y="2197099"/>
                </a:lnTo>
                <a:lnTo>
                  <a:pt x="1797997" y="2198369"/>
                </a:lnTo>
                <a:lnTo>
                  <a:pt x="1816418" y="2198369"/>
                </a:lnTo>
                <a:lnTo>
                  <a:pt x="1815149" y="2197099"/>
                </a:lnTo>
                <a:close/>
              </a:path>
              <a:path w="2169795" h="2551429">
                <a:moveTo>
                  <a:pt x="1808802" y="2190749"/>
                </a:moveTo>
                <a:lnTo>
                  <a:pt x="1790373" y="2190749"/>
                </a:lnTo>
                <a:lnTo>
                  <a:pt x="1795456" y="2195829"/>
                </a:lnTo>
                <a:lnTo>
                  <a:pt x="1813879" y="2195829"/>
                </a:lnTo>
                <a:lnTo>
                  <a:pt x="1808802" y="2190749"/>
                </a:lnTo>
                <a:close/>
              </a:path>
              <a:path w="2169795" h="2551429">
                <a:moveTo>
                  <a:pt x="1802454" y="2184399"/>
                </a:moveTo>
                <a:lnTo>
                  <a:pt x="1784021" y="2184399"/>
                </a:lnTo>
                <a:lnTo>
                  <a:pt x="1789103" y="2189479"/>
                </a:lnTo>
                <a:lnTo>
                  <a:pt x="1807532" y="2189479"/>
                </a:lnTo>
                <a:lnTo>
                  <a:pt x="1802454" y="2184399"/>
                </a:lnTo>
                <a:close/>
              </a:path>
              <a:path w="2169795" h="2551429">
                <a:moveTo>
                  <a:pt x="1796107" y="2178049"/>
                </a:moveTo>
                <a:lnTo>
                  <a:pt x="1777668" y="2178049"/>
                </a:lnTo>
                <a:lnTo>
                  <a:pt x="1782750" y="2183129"/>
                </a:lnTo>
                <a:lnTo>
                  <a:pt x="1801185" y="2183129"/>
                </a:lnTo>
                <a:lnTo>
                  <a:pt x="1796107" y="2178049"/>
                </a:lnTo>
                <a:close/>
              </a:path>
              <a:path w="2169795" h="2551429">
                <a:moveTo>
                  <a:pt x="1789760" y="2171699"/>
                </a:moveTo>
                <a:lnTo>
                  <a:pt x="1771315" y="2171699"/>
                </a:lnTo>
                <a:lnTo>
                  <a:pt x="1776397" y="2176779"/>
                </a:lnTo>
                <a:lnTo>
                  <a:pt x="1794838" y="2176779"/>
                </a:lnTo>
                <a:lnTo>
                  <a:pt x="1789760" y="2171699"/>
                </a:lnTo>
                <a:close/>
              </a:path>
              <a:path w="2169795" h="2551429">
                <a:moveTo>
                  <a:pt x="1783413" y="2165349"/>
                </a:moveTo>
                <a:lnTo>
                  <a:pt x="1764962" y="2165349"/>
                </a:lnTo>
                <a:lnTo>
                  <a:pt x="1770045" y="2170430"/>
                </a:lnTo>
                <a:lnTo>
                  <a:pt x="1788490" y="2170430"/>
                </a:lnTo>
                <a:lnTo>
                  <a:pt x="1783413" y="2165349"/>
                </a:lnTo>
                <a:close/>
              </a:path>
              <a:path w="2169795" h="2551429">
                <a:moveTo>
                  <a:pt x="1777065" y="2158999"/>
                </a:moveTo>
                <a:lnTo>
                  <a:pt x="1758610" y="2158999"/>
                </a:lnTo>
                <a:lnTo>
                  <a:pt x="1763692" y="2164079"/>
                </a:lnTo>
                <a:lnTo>
                  <a:pt x="1782143" y="2164079"/>
                </a:lnTo>
                <a:lnTo>
                  <a:pt x="1777065" y="2158999"/>
                </a:lnTo>
                <a:close/>
              </a:path>
              <a:path w="2169795" h="2551429">
                <a:moveTo>
                  <a:pt x="1770718" y="2152649"/>
                </a:moveTo>
                <a:lnTo>
                  <a:pt x="1752257" y="2152649"/>
                </a:lnTo>
                <a:lnTo>
                  <a:pt x="1757339" y="2157729"/>
                </a:lnTo>
                <a:lnTo>
                  <a:pt x="1775796" y="2157729"/>
                </a:lnTo>
                <a:lnTo>
                  <a:pt x="1770718" y="2152649"/>
                </a:lnTo>
                <a:close/>
              </a:path>
              <a:path w="2169795" h="2551429">
                <a:moveTo>
                  <a:pt x="1765640" y="2147569"/>
                </a:moveTo>
                <a:lnTo>
                  <a:pt x="1747175" y="2147569"/>
                </a:lnTo>
                <a:lnTo>
                  <a:pt x="1750986" y="2151379"/>
                </a:lnTo>
                <a:lnTo>
                  <a:pt x="1769449" y="2151379"/>
                </a:lnTo>
                <a:lnTo>
                  <a:pt x="1765640" y="2147569"/>
                </a:lnTo>
                <a:close/>
              </a:path>
              <a:path w="2169795" h="2551429">
                <a:moveTo>
                  <a:pt x="1759293" y="2141219"/>
                </a:moveTo>
                <a:lnTo>
                  <a:pt x="1740822" y="2141219"/>
                </a:lnTo>
                <a:lnTo>
                  <a:pt x="1745904" y="2146299"/>
                </a:lnTo>
                <a:lnTo>
                  <a:pt x="1764371" y="2146299"/>
                </a:lnTo>
                <a:lnTo>
                  <a:pt x="1759293" y="2141219"/>
                </a:lnTo>
                <a:close/>
              </a:path>
              <a:path w="2169795" h="2551429">
                <a:moveTo>
                  <a:pt x="1752946" y="2134869"/>
                </a:moveTo>
                <a:lnTo>
                  <a:pt x="1734469" y="2134869"/>
                </a:lnTo>
                <a:lnTo>
                  <a:pt x="1739551" y="2139949"/>
                </a:lnTo>
                <a:lnTo>
                  <a:pt x="1758024" y="2139949"/>
                </a:lnTo>
                <a:lnTo>
                  <a:pt x="1752946" y="2134869"/>
                </a:lnTo>
                <a:close/>
              </a:path>
              <a:path w="2169795" h="2551429">
                <a:moveTo>
                  <a:pt x="1746598" y="2128519"/>
                </a:moveTo>
                <a:lnTo>
                  <a:pt x="1728117" y="2128519"/>
                </a:lnTo>
                <a:lnTo>
                  <a:pt x="1733199" y="2133599"/>
                </a:lnTo>
                <a:lnTo>
                  <a:pt x="1751676" y="2133599"/>
                </a:lnTo>
                <a:lnTo>
                  <a:pt x="1746598" y="2128519"/>
                </a:lnTo>
                <a:close/>
              </a:path>
              <a:path w="2169795" h="2551429">
                <a:moveTo>
                  <a:pt x="1740251" y="2122169"/>
                </a:moveTo>
                <a:lnTo>
                  <a:pt x="1721764" y="2122169"/>
                </a:lnTo>
                <a:lnTo>
                  <a:pt x="1726846" y="2127249"/>
                </a:lnTo>
                <a:lnTo>
                  <a:pt x="1745329" y="2127249"/>
                </a:lnTo>
                <a:lnTo>
                  <a:pt x="1740251" y="2122169"/>
                </a:lnTo>
                <a:close/>
              </a:path>
              <a:path w="2169795" h="2551429">
                <a:moveTo>
                  <a:pt x="1733904" y="2115819"/>
                </a:moveTo>
                <a:lnTo>
                  <a:pt x="1715411" y="2115819"/>
                </a:lnTo>
                <a:lnTo>
                  <a:pt x="1720493" y="2120899"/>
                </a:lnTo>
                <a:lnTo>
                  <a:pt x="1738982" y="2120899"/>
                </a:lnTo>
                <a:lnTo>
                  <a:pt x="1733904" y="2115819"/>
                </a:lnTo>
                <a:close/>
              </a:path>
              <a:path w="2169795" h="2551429">
                <a:moveTo>
                  <a:pt x="1727557" y="2109469"/>
                </a:moveTo>
                <a:lnTo>
                  <a:pt x="1709058" y="2109469"/>
                </a:lnTo>
                <a:lnTo>
                  <a:pt x="1714141" y="2114549"/>
                </a:lnTo>
                <a:lnTo>
                  <a:pt x="1732634" y="2114549"/>
                </a:lnTo>
                <a:lnTo>
                  <a:pt x="1727557" y="2109469"/>
                </a:lnTo>
                <a:close/>
              </a:path>
              <a:path w="2169795" h="2551429">
                <a:moveTo>
                  <a:pt x="1721209" y="2103119"/>
                </a:moveTo>
                <a:lnTo>
                  <a:pt x="1702706" y="2103119"/>
                </a:lnTo>
                <a:lnTo>
                  <a:pt x="1707788" y="2108199"/>
                </a:lnTo>
                <a:lnTo>
                  <a:pt x="1726287" y="2108199"/>
                </a:lnTo>
                <a:lnTo>
                  <a:pt x="1721209" y="2103119"/>
                </a:lnTo>
                <a:close/>
              </a:path>
              <a:path w="2169795" h="2551429">
                <a:moveTo>
                  <a:pt x="1714862" y="2096769"/>
                </a:moveTo>
                <a:lnTo>
                  <a:pt x="1696353" y="2096769"/>
                </a:lnTo>
                <a:lnTo>
                  <a:pt x="1701435" y="2101849"/>
                </a:lnTo>
                <a:lnTo>
                  <a:pt x="1719940" y="2101849"/>
                </a:lnTo>
                <a:lnTo>
                  <a:pt x="1714862" y="2096769"/>
                </a:lnTo>
                <a:close/>
              </a:path>
              <a:path w="2169795" h="2551429">
                <a:moveTo>
                  <a:pt x="1708515" y="2090420"/>
                </a:moveTo>
                <a:lnTo>
                  <a:pt x="1690000" y="2090420"/>
                </a:lnTo>
                <a:lnTo>
                  <a:pt x="1695082" y="2095499"/>
                </a:lnTo>
                <a:lnTo>
                  <a:pt x="1713593" y="2095499"/>
                </a:lnTo>
                <a:lnTo>
                  <a:pt x="1708515" y="2090420"/>
                </a:lnTo>
                <a:close/>
              </a:path>
              <a:path w="2169795" h="2551429">
                <a:moveTo>
                  <a:pt x="1702168" y="2084069"/>
                </a:moveTo>
                <a:lnTo>
                  <a:pt x="1683647" y="2084069"/>
                </a:lnTo>
                <a:lnTo>
                  <a:pt x="1688730" y="2089149"/>
                </a:lnTo>
                <a:lnTo>
                  <a:pt x="1707245" y="2089149"/>
                </a:lnTo>
                <a:lnTo>
                  <a:pt x="1702168" y="2084069"/>
                </a:lnTo>
                <a:close/>
              </a:path>
              <a:path w="2169795" h="2551429">
                <a:moveTo>
                  <a:pt x="1695820" y="2077719"/>
                </a:moveTo>
                <a:lnTo>
                  <a:pt x="1677295" y="2077719"/>
                </a:lnTo>
                <a:lnTo>
                  <a:pt x="1682377" y="2082799"/>
                </a:lnTo>
                <a:lnTo>
                  <a:pt x="1700898" y="2082799"/>
                </a:lnTo>
                <a:lnTo>
                  <a:pt x="1695820" y="2077719"/>
                </a:lnTo>
                <a:close/>
              </a:path>
              <a:path w="2169795" h="2551429">
                <a:moveTo>
                  <a:pt x="1689473" y="2071369"/>
                </a:moveTo>
                <a:lnTo>
                  <a:pt x="1670942" y="2071369"/>
                </a:lnTo>
                <a:lnTo>
                  <a:pt x="1676024" y="2076449"/>
                </a:lnTo>
                <a:lnTo>
                  <a:pt x="1694551" y="2076449"/>
                </a:lnTo>
                <a:lnTo>
                  <a:pt x="1689473" y="2071369"/>
                </a:lnTo>
                <a:close/>
              </a:path>
              <a:path w="2169795" h="2551429">
                <a:moveTo>
                  <a:pt x="1683126" y="2065019"/>
                </a:moveTo>
                <a:lnTo>
                  <a:pt x="1664589" y="2065019"/>
                </a:lnTo>
                <a:lnTo>
                  <a:pt x="1669671" y="2070099"/>
                </a:lnTo>
                <a:lnTo>
                  <a:pt x="1688204" y="2070099"/>
                </a:lnTo>
                <a:lnTo>
                  <a:pt x="1683126" y="2065019"/>
                </a:lnTo>
                <a:close/>
              </a:path>
              <a:path w="2169795" h="2551429">
                <a:moveTo>
                  <a:pt x="1676779" y="2058669"/>
                </a:moveTo>
                <a:lnTo>
                  <a:pt x="1658236" y="2058669"/>
                </a:lnTo>
                <a:lnTo>
                  <a:pt x="1663319" y="2063749"/>
                </a:lnTo>
                <a:lnTo>
                  <a:pt x="1681856" y="2063749"/>
                </a:lnTo>
                <a:lnTo>
                  <a:pt x="1676779" y="2058669"/>
                </a:lnTo>
                <a:close/>
              </a:path>
              <a:path w="2169795" h="2551429">
                <a:moveTo>
                  <a:pt x="1670431" y="2052319"/>
                </a:moveTo>
                <a:lnTo>
                  <a:pt x="1651884" y="2052319"/>
                </a:lnTo>
                <a:lnTo>
                  <a:pt x="1656966" y="2057399"/>
                </a:lnTo>
                <a:lnTo>
                  <a:pt x="1675509" y="2057399"/>
                </a:lnTo>
                <a:lnTo>
                  <a:pt x="1670431" y="2052319"/>
                </a:lnTo>
                <a:close/>
              </a:path>
              <a:path w="2169795" h="2551429">
                <a:moveTo>
                  <a:pt x="1664084" y="2045970"/>
                </a:moveTo>
                <a:lnTo>
                  <a:pt x="1645531" y="2045970"/>
                </a:lnTo>
                <a:lnTo>
                  <a:pt x="1650613" y="2051049"/>
                </a:lnTo>
                <a:lnTo>
                  <a:pt x="1669162" y="2051049"/>
                </a:lnTo>
                <a:lnTo>
                  <a:pt x="1664084" y="2045970"/>
                </a:lnTo>
                <a:close/>
              </a:path>
              <a:path w="2169795" h="2551429">
                <a:moveTo>
                  <a:pt x="1657737" y="2039619"/>
                </a:moveTo>
                <a:lnTo>
                  <a:pt x="1639178" y="2039619"/>
                </a:lnTo>
                <a:lnTo>
                  <a:pt x="1644260" y="2044699"/>
                </a:lnTo>
                <a:lnTo>
                  <a:pt x="1662815" y="2044699"/>
                </a:lnTo>
                <a:lnTo>
                  <a:pt x="1657737" y="2039619"/>
                </a:lnTo>
                <a:close/>
              </a:path>
              <a:path w="2169795" h="2551429">
                <a:moveTo>
                  <a:pt x="1651389" y="2033269"/>
                </a:moveTo>
                <a:lnTo>
                  <a:pt x="1632826" y="2033269"/>
                </a:lnTo>
                <a:lnTo>
                  <a:pt x="1637908" y="2038350"/>
                </a:lnTo>
                <a:lnTo>
                  <a:pt x="1656467" y="2038350"/>
                </a:lnTo>
                <a:lnTo>
                  <a:pt x="1651389" y="2033269"/>
                </a:lnTo>
                <a:close/>
              </a:path>
              <a:path w="2169795" h="2551429">
                <a:moveTo>
                  <a:pt x="1645042" y="2026919"/>
                </a:moveTo>
                <a:lnTo>
                  <a:pt x="1626473" y="2026919"/>
                </a:lnTo>
                <a:lnTo>
                  <a:pt x="1631555" y="2031999"/>
                </a:lnTo>
                <a:lnTo>
                  <a:pt x="1650120" y="2031999"/>
                </a:lnTo>
                <a:lnTo>
                  <a:pt x="1645042" y="2026919"/>
                </a:lnTo>
                <a:close/>
              </a:path>
              <a:path w="2169795" h="2551429">
                <a:moveTo>
                  <a:pt x="1638695" y="2020569"/>
                </a:moveTo>
                <a:lnTo>
                  <a:pt x="1620120" y="2020569"/>
                </a:lnTo>
                <a:lnTo>
                  <a:pt x="1625202" y="2025649"/>
                </a:lnTo>
                <a:lnTo>
                  <a:pt x="1643773" y="2025649"/>
                </a:lnTo>
                <a:lnTo>
                  <a:pt x="1638695" y="2020569"/>
                </a:lnTo>
                <a:close/>
              </a:path>
              <a:path w="2169795" h="2551429">
                <a:moveTo>
                  <a:pt x="1632348" y="2014219"/>
                </a:moveTo>
                <a:lnTo>
                  <a:pt x="1613767" y="2014219"/>
                </a:lnTo>
                <a:lnTo>
                  <a:pt x="1618850" y="2019299"/>
                </a:lnTo>
                <a:lnTo>
                  <a:pt x="1637425" y="2019299"/>
                </a:lnTo>
                <a:lnTo>
                  <a:pt x="1632348" y="2014219"/>
                </a:lnTo>
                <a:close/>
              </a:path>
              <a:path w="2169795" h="2551429">
                <a:moveTo>
                  <a:pt x="1626000" y="2007869"/>
                </a:moveTo>
                <a:lnTo>
                  <a:pt x="1607415" y="2007869"/>
                </a:lnTo>
                <a:lnTo>
                  <a:pt x="1612497" y="2012949"/>
                </a:lnTo>
                <a:lnTo>
                  <a:pt x="1631078" y="2012949"/>
                </a:lnTo>
                <a:lnTo>
                  <a:pt x="1626000" y="2007869"/>
                </a:lnTo>
                <a:close/>
              </a:path>
              <a:path w="2169795" h="2551429">
                <a:moveTo>
                  <a:pt x="1619653" y="2001519"/>
                </a:moveTo>
                <a:lnTo>
                  <a:pt x="1601062" y="2001519"/>
                </a:lnTo>
                <a:lnTo>
                  <a:pt x="1606144" y="2006599"/>
                </a:lnTo>
                <a:lnTo>
                  <a:pt x="1624731" y="2006599"/>
                </a:lnTo>
                <a:lnTo>
                  <a:pt x="1619653" y="2001519"/>
                </a:lnTo>
                <a:close/>
              </a:path>
              <a:path w="2169795" h="2551429">
                <a:moveTo>
                  <a:pt x="1613306" y="1995169"/>
                </a:moveTo>
                <a:lnTo>
                  <a:pt x="1594709" y="1995169"/>
                </a:lnTo>
                <a:lnTo>
                  <a:pt x="1599791" y="2000249"/>
                </a:lnTo>
                <a:lnTo>
                  <a:pt x="1618384" y="2000249"/>
                </a:lnTo>
                <a:lnTo>
                  <a:pt x="1613306" y="1995169"/>
                </a:lnTo>
                <a:close/>
              </a:path>
              <a:path w="2169795" h="2551429">
                <a:moveTo>
                  <a:pt x="1606959" y="1988819"/>
                </a:moveTo>
                <a:lnTo>
                  <a:pt x="1588356" y="1988819"/>
                </a:lnTo>
                <a:lnTo>
                  <a:pt x="1593439" y="1993899"/>
                </a:lnTo>
                <a:lnTo>
                  <a:pt x="1612036" y="1993899"/>
                </a:lnTo>
                <a:lnTo>
                  <a:pt x="1606959" y="1988819"/>
                </a:lnTo>
                <a:close/>
              </a:path>
              <a:path w="2169795" h="2551429">
                <a:moveTo>
                  <a:pt x="1600611" y="1982470"/>
                </a:moveTo>
                <a:lnTo>
                  <a:pt x="1582004" y="1982470"/>
                </a:lnTo>
                <a:lnTo>
                  <a:pt x="1587086" y="1987549"/>
                </a:lnTo>
                <a:lnTo>
                  <a:pt x="1605689" y="1987549"/>
                </a:lnTo>
                <a:lnTo>
                  <a:pt x="1600611" y="1982470"/>
                </a:lnTo>
                <a:close/>
              </a:path>
              <a:path w="2169795" h="2551429">
                <a:moveTo>
                  <a:pt x="1594264" y="1976119"/>
                </a:moveTo>
                <a:lnTo>
                  <a:pt x="1575651" y="1976119"/>
                </a:lnTo>
                <a:lnTo>
                  <a:pt x="1580733" y="1981199"/>
                </a:lnTo>
                <a:lnTo>
                  <a:pt x="1599342" y="1981199"/>
                </a:lnTo>
                <a:lnTo>
                  <a:pt x="1594264" y="1976119"/>
                </a:lnTo>
                <a:close/>
              </a:path>
              <a:path w="2169795" h="2551429">
                <a:moveTo>
                  <a:pt x="1587917" y="1969769"/>
                </a:moveTo>
                <a:lnTo>
                  <a:pt x="1569298" y="1969769"/>
                </a:lnTo>
                <a:lnTo>
                  <a:pt x="1574380" y="1974849"/>
                </a:lnTo>
                <a:lnTo>
                  <a:pt x="1592995" y="1974849"/>
                </a:lnTo>
                <a:lnTo>
                  <a:pt x="1587917" y="1969769"/>
                </a:lnTo>
                <a:close/>
              </a:path>
              <a:path w="2169795" h="2551429">
                <a:moveTo>
                  <a:pt x="1581570" y="1963419"/>
                </a:moveTo>
                <a:lnTo>
                  <a:pt x="1562945" y="1963419"/>
                </a:lnTo>
                <a:lnTo>
                  <a:pt x="1568028" y="1968499"/>
                </a:lnTo>
                <a:lnTo>
                  <a:pt x="1586647" y="1968499"/>
                </a:lnTo>
                <a:lnTo>
                  <a:pt x="1581570" y="1963419"/>
                </a:lnTo>
                <a:close/>
              </a:path>
              <a:path w="2169795" h="2551429">
                <a:moveTo>
                  <a:pt x="1575222" y="1957069"/>
                </a:moveTo>
                <a:lnTo>
                  <a:pt x="1556593" y="1957069"/>
                </a:lnTo>
                <a:lnTo>
                  <a:pt x="1561675" y="1962149"/>
                </a:lnTo>
                <a:lnTo>
                  <a:pt x="1580300" y="1962149"/>
                </a:lnTo>
                <a:lnTo>
                  <a:pt x="1575222" y="1957069"/>
                </a:lnTo>
                <a:close/>
              </a:path>
              <a:path w="2169795" h="2551429">
                <a:moveTo>
                  <a:pt x="1568875" y="1950719"/>
                </a:moveTo>
                <a:lnTo>
                  <a:pt x="1550240" y="1950719"/>
                </a:lnTo>
                <a:lnTo>
                  <a:pt x="1555322" y="1955799"/>
                </a:lnTo>
                <a:lnTo>
                  <a:pt x="1573953" y="1955799"/>
                </a:lnTo>
                <a:lnTo>
                  <a:pt x="1568875" y="1950719"/>
                </a:lnTo>
                <a:close/>
              </a:path>
              <a:path w="2169795" h="2551429">
                <a:moveTo>
                  <a:pt x="1360685" y="1742439"/>
                </a:moveTo>
                <a:lnTo>
                  <a:pt x="1341870" y="1742439"/>
                </a:lnTo>
                <a:lnTo>
                  <a:pt x="1548969" y="1949449"/>
                </a:lnTo>
                <a:lnTo>
                  <a:pt x="1567606" y="1949449"/>
                </a:lnTo>
                <a:lnTo>
                  <a:pt x="1360685" y="1742439"/>
                </a:lnTo>
                <a:close/>
              </a:path>
              <a:path w="2169795" h="2551429">
                <a:moveTo>
                  <a:pt x="2049998" y="2432050"/>
                </a:moveTo>
                <a:lnTo>
                  <a:pt x="2031777" y="2432050"/>
                </a:lnTo>
                <a:lnTo>
                  <a:pt x="2044483" y="2444749"/>
                </a:lnTo>
                <a:lnTo>
                  <a:pt x="2062692" y="2444749"/>
                </a:lnTo>
                <a:lnTo>
                  <a:pt x="2049998" y="2432050"/>
                </a:lnTo>
                <a:close/>
              </a:path>
              <a:path w="2169795" h="2551429">
                <a:moveTo>
                  <a:pt x="2062692" y="2444750"/>
                </a:moveTo>
                <a:lnTo>
                  <a:pt x="2044483" y="2444750"/>
                </a:lnTo>
                <a:lnTo>
                  <a:pt x="2151209" y="2551429"/>
                </a:lnTo>
                <a:lnTo>
                  <a:pt x="2169326" y="2551429"/>
                </a:lnTo>
                <a:lnTo>
                  <a:pt x="2062692" y="244475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0" y="4702636"/>
            <a:ext cx="2151380" cy="2150745"/>
          </a:xfrm>
          <a:custGeom>
            <a:avLst/>
            <a:gdLst/>
            <a:ahLst/>
            <a:cxnLst/>
            <a:rect l="l" t="t" r="r" b="b"/>
            <a:pathLst>
              <a:path w="2151380" h="2150745">
                <a:moveTo>
                  <a:pt x="0" y="0"/>
                </a:moveTo>
                <a:lnTo>
                  <a:pt x="0" y="5252"/>
                </a:lnTo>
                <a:lnTo>
                  <a:pt x="5255" y="5252"/>
                </a:lnTo>
                <a:lnTo>
                  <a:pt x="0" y="0"/>
                </a:lnTo>
                <a:close/>
              </a:path>
              <a:path w="2151380" h="2150745">
                <a:moveTo>
                  <a:pt x="5255" y="5252"/>
                </a:moveTo>
                <a:lnTo>
                  <a:pt x="0" y="5252"/>
                </a:lnTo>
                <a:lnTo>
                  <a:pt x="0" y="18129"/>
                </a:lnTo>
                <a:lnTo>
                  <a:pt x="18865" y="37002"/>
                </a:lnTo>
                <a:lnTo>
                  <a:pt x="37018" y="37002"/>
                </a:lnTo>
                <a:lnTo>
                  <a:pt x="5255" y="5252"/>
                </a:lnTo>
                <a:close/>
              </a:path>
              <a:path w="2151380" h="2150745">
                <a:moveTo>
                  <a:pt x="37018" y="37002"/>
                </a:moveTo>
                <a:lnTo>
                  <a:pt x="18865" y="37002"/>
                </a:lnTo>
                <a:lnTo>
                  <a:pt x="25212" y="43352"/>
                </a:lnTo>
                <a:lnTo>
                  <a:pt x="43371" y="43352"/>
                </a:lnTo>
                <a:lnTo>
                  <a:pt x="37018" y="37002"/>
                </a:lnTo>
                <a:close/>
              </a:path>
              <a:path w="2151380" h="2150745">
                <a:moveTo>
                  <a:pt x="43371" y="43352"/>
                </a:moveTo>
                <a:lnTo>
                  <a:pt x="25212" y="43352"/>
                </a:lnTo>
                <a:lnTo>
                  <a:pt x="50601" y="68752"/>
                </a:lnTo>
                <a:lnTo>
                  <a:pt x="68782" y="68752"/>
                </a:lnTo>
                <a:lnTo>
                  <a:pt x="43371" y="43352"/>
                </a:lnTo>
                <a:close/>
              </a:path>
              <a:path w="2151380" h="2150745">
                <a:moveTo>
                  <a:pt x="68782" y="68752"/>
                </a:moveTo>
                <a:lnTo>
                  <a:pt x="50601" y="68752"/>
                </a:lnTo>
                <a:lnTo>
                  <a:pt x="56948" y="75102"/>
                </a:lnTo>
                <a:lnTo>
                  <a:pt x="75135" y="75102"/>
                </a:lnTo>
                <a:lnTo>
                  <a:pt x="68782" y="68752"/>
                </a:lnTo>
                <a:close/>
              </a:path>
              <a:path w="2151380" h="2150745">
                <a:moveTo>
                  <a:pt x="75135" y="75102"/>
                </a:moveTo>
                <a:lnTo>
                  <a:pt x="56948" y="75102"/>
                </a:lnTo>
                <a:lnTo>
                  <a:pt x="63295" y="81452"/>
                </a:lnTo>
                <a:lnTo>
                  <a:pt x="81487" y="81452"/>
                </a:lnTo>
                <a:lnTo>
                  <a:pt x="75135" y="75102"/>
                </a:lnTo>
                <a:close/>
              </a:path>
              <a:path w="2151380" h="2150745">
                <a:moveTo>
                  <a:pt x="81487" y="81452"/>
                </a:moveTo>
                <a:lnTo>
                  <a:pt x="63295" y="81452"/>
                </a:lnTo>
                <a:lnTo>
                  <a:pt x="69643" y="87802"/>
                </a:lnTo>
                <a:lnTo>
                  <a:pt x="87840" y="87802"/>
                </a:lnTo>
                <a:lnTo>
                  <a:pt x="81487" y="81452"/>
                </a:lnTo>
                <a:close/>
              </a:path>
              <a:path w="2151380" h="2150745">
                <a:moveTo>
                  <a:pt x="87840" y="87802"/>
                </a:moveTo>
                <a:lnTo>
                  <a:pt x="69643" y="87802"/>
                </a:lnTo>
                <a:lnTo>
                  <a:pt x="75990" y="94152"/>
                </a:lnTo>
                <a:lnTo>
                  <a:pt x="94193" y="94152"/>
                </a:lnTo>
                <a:lnTo>
                  <a:pt x="87840" y="87802"/>
                </a:lnTo>
                <a:close/>
              </a:path>
              <a:path w="2151380" h="2150745">
                <a:moveTo>
                  <a:pt x="94193" y="94152"/>
                </a:moveTo>
                <a:lnTo>
                  <a:pt x="75990" y="94152"/>
                </a:lnTo>
                <a:lnTo>
                  <a:pt x="82337" y="100502"/>
                </a:lnTo>
                <a:lnTo>
                  <a:pt x="100546" y="100502"/>
                </a:lnTo>
                <a:lnTo>
                  <a:pt x="94193" y="94152"/>
                </a:lnTo>
                <a:close/>
              </a:path>
              <a:path w="2151380" h="2150745">
                <a:moveTo>
                  <a:pt x="100546" y="100502"/>
                </a:moveTo>
                <a:lnTo>
                  <a:pt x="82337" y="100502"/>
                </a:lnTo>
                <a:lnTo>
                  <a:pt x="88685" y="106852"/>
                </a:lnTo>
                <a:lnTo>
                  <a:pt x="106898" y="106852"/>
                </a:lnTo>
                <a:lnTo>
                  <a:pt x="100546" y="100502"/>
                </a:lnTo>
                <a:close/>
              </a:path>
              <a:path w="2151380" h="2150745">
                <a:moveTo>
                  <a:pt x="106898" y="106852"/>
                </a:moveTo>
                <a:lnTo>
                  <a:pt x="88685" y="106852"/>
                </a:lnTo>
                <a:lnTo>
                  <a:pt x="95032" y="113202"/>
                </a:lnTo>
                <a:lnTo>
                  <a:pt x="113251" y="113202"/>
                </a:lnTo>
                <a:lnTo>
                  <a:pt x="106898" y="106852"/>
                </a:lnTo>
                <a:close/>
              </a:path>
              <a:path w="2151380" h="2150745">
                <a:moveTo>
                  <a:pt x="113251" y="113202"/>
                </a:moveTo>
                <a:lnTo>
                  <a:pt x="95032" y="113202"/>
                </a:lnTo>
                <a:lnTo>
                  <a:pt x="101379" y="119552"/>
                </a:lnTo>
                <a:lnTo>
                  <a:pt x="119604" y="119552"/>
                </a:lnTo>
                <a:lnTo>
                  <a:pt x="113251" y="113202"/>
                </a:lnTo>
                <a:close/>
              </a:path>
              <a:path w="2151380" h="2150745">
                <a:moveTo>
                  <a:pt x="119604" y="119552"/>
                </a:moveTo>
                <a:lnTo>
                  <a:pt x="101379" y="119552"/>
                </a:lnTo>
                <a:lnTo>
                  <a:pt x="107726" y="125902"/>
                </a:lnTo>
                <a:lnTo>
                  <a:pt x="125957" y="125902"/>
                </a:lnTo>
                <a:lnTo>
                  <a:pt x="119604" y="119552"/>
                </a:lnTo>
                <a:close/>
              </a:path>
              <a:path w="2151380" h="2150745">
                <a:moveTo>
                  <a:pt x="125957" y="125902"/>
                </a:moveTo>
                <a:lnTo>
                  <a:pt x="107726" y="125902"/>
                </a:lnTo>
                <a:lnTo>
                  <a:pt x="120421" y="138602"/>
                </a:lnTo>
                <a:lnTo>
                  <a:pt x="138662" y="138602"/>
                </a:lnTo>
                <a:lnTo>
                  <a:pt x="125957" y="125902"/>
                </a:lnTo>
                <a:close/>
              </a:path>
              <a:path w="2151380" h="2150745">
                <a:moveTo>
                  <a:pt x="138662" y="138602"/>
                </a:moveTo>
                <a:lnTo>
                  <a:pt x="120421" y="138602"/>
                </a:lnTo>
                <a:lnTo>
                  <a:pt x="126768" y="144952"/>
                </a:lnTo>
                <a:lnTo>
                  <a:pt x="145015" y="144952"/>
                </a:lnTo>
                <a:lnTo>
                  <a:pt x="138662" y="138602"/>
                </a:lnTo>
                <a:close/>
              </a:path>
              <a:path w="2151380" h="2150745">
                <a:moveTo>
                  <a:pt x="145015" y="144952"/>
                </a:moveTo>
                <a:lnTo>
                  <a:pt x="126768" y="144952"/>
                </a:lnTo>
                <a:lnTo>
                  <a:pt x="133115" y="151302"/>
                </a:lnTo>
                <a:lnTo>
                  <a:pt x="151368" y="151302"/>
                </a:lnTo>
                <a:lnTo>
                  <a:pt x="145015" y="144952"/>
                </a:lnTo>
                <a:close/>
              </a:path>
              <a:path w="2151380" h="2150745">
                <a:moveTo>
                  <a:pt x="151368" y="151302"/>
                </a:moveTo>
                <a:lnTo>
                  <a:pt x="133115" y="151302"/>
                </a:lnTo>
                <a:lnTo>
                  <a:pt x="139463" y="157652"/>
                </a:lnTo>
                <a:lnTo>
                  <a:pt x="157720" y="157652"/>
                </a:lnTo>
                <a:lnTo>
                  <a:pt x="151368" y="151302"/>
                </a:lnTo>
                <a:close/>
              </a:path>
              <a:path w="2151380" h="2150745">
                <a:moveTo>
                  <a:pt x="157720" y="157652"/>
                </a:moveTo>
                <a:lnTo>
                  <a:pt x="139463" y="157652"/>
                </a:lnTo>
                <a:lnTo>
                  <a:pt x="145810" y="164002"/>
                </a:lnTo>
                <a:lnTo>
                  <a:pt x="164073" y="164002"/>
                </a:lnTo>
                <a:lnTo>
                  <a:pt x="157720" y="157652"/>
                </a:lnTo>
                <a:close/>
              </a:path>
              <a:path w="2151380" h="2150745">
                <a:moveTo>
                  <a:pt x="164073" y="164002"/>
                </a:moveTo>
                <a:lnTo>
                  <a:pt x="145810" y="164002"/>
                </a:lnTo>
                <a:lnTo>
                  <a:pt x="152157" y="170352"/>
                </a:lnTo>
                <a:lnTo>
                  <a:pt x="170426" y="170352"/>
                </a:lnTo>
                <a:lnTo>
                  <a:pt x="164073" y="164002"/>
                </a:lnTo>
                <a:close/>
              </a:path>
              <a:path w="2151380" h="2150745">
                <a:moveTo>
                  <a:pt x="170426" y="170352"/>
                </a:moveTo>
                <a:lnTo>
                  <a:pt x="152157" y="170352"/>
                </a:lnTo>
                <a:lnTo>
                  <a:pt x="158504" y="176702"/>
                </a:lnTo>
                <a:lnTo>
                  <a:pt x="176778" y="176702"/>
                </a:lnTo>
                <a:lnTo>
                  <a:pt x="170426" y="170352"/>
                </a:lnTo>
                <a:close/>
              </a:path>
              <a:path w="2151380" h="2150745">
                <a:moveTo>
                  <a:pt x="176778" y="176702"/>
                </a:moveTo>
                <a:lnTo>
                  <a:pt x="158504" y="176702"/>
                </a:lnTo>
                <a:lnTo>
                  <a:pt x="164852" y="183052"/>
                </a:lnTo>
                <a:lnTo>
                  <a:pt x="183131" y="183052"/>
                </a:lnTo>
                <a:lnTo>
                  <a:pt x="176778" y="176702"/>
                </a:lnTo>
                <a:close/>
              </a:path>
              <a:path w="2151380" h="2150745">
                <a:moveTo>
                  <a:pt x="183131" y="183052"/>
                </a:moveTo>
                <a:lnTo>
                  <a:pt x="164852" y="183052"/>
                </a:lnTo>
                <a:lnTo>
                  <a:pt x="171199" y="189402"/>
                </a:lnTo>
                <a:lnTo>
                  <a:pt x="189484" y="189402"/>
                </a:lnTo>
                <a:lnTo>
                  <a:pt x="183131" y="183052"/>
                </a:lnTo>
                <a:close/>
              </a:path>
              <a:path w="2151380" h="2150745">
                <a:moveTo>
                  <a:pt x="189484" y="189402"/>
                </a:moveTo>
                <a:lnTo>
                  <a:pt x="171199" y="189402"/>
                </a:lnTo>
                <a:lnTo>
                  <a:pt x="177546" y="195752"/>
                </a:lnTo>
                <a:lnTo>
                  <a:pt x="195837" y="195752"/>
                </a:lnTo>
                <a:lnTo>
                  <a:pt x="189484" y="189402"/>
                </a:lnTo>
                <a:close/>
              </a:path>
              <a:path w="2151380" h="2150745">
                <a:moveTo>
                  <a:pt x="195837" y="195752"/>
                </a:moveTo>
                <a:lnTo>
                  <a:pt x="177546" y="195752"/>
                </a:lnTo>
                <a:lnTo>
                  <a:pt x="183894" y="202102"/>
                </a:lnTo>
                <a:lnTo>
                  <a:pt x="202189" y="202102"/>
                </a:lnTo>
                <a:lnTo>
                  <a:pt x="195837" y="195752"/>
                </a:lnTo>
                <a:close/>
              </a:path>
              <a:path w="2151380" h="2150745">
                <a:moveTo>
                  <a:pt x="202189" y="202102"/>
                </a:moveTo>
                <a:lnTo>
                  <a:pt x="183894" y="202102"/>
                </a:lnTo>
                <a:lnTo>
                  <a:pt x="190241" y="208452"/>
                </a:lnTo>
                <a:lnTo>
                  <a:pt x="208542" y="208452"/>
                </a:lnTo>
                <a:lnTo>
                  <a:pt x="202189" y="202102"/>
                </a:lnTo>
                <a:close/>
              </a:path>
              <a:path w="2151380" h="2150745">
                <a:moveTo>
                  <a:pt x="208542" y="208452"/>
                </a:moveTo>
                <a:lnTo>
                  <a:pt x="190241" y="208452"/>
                </a:lnTo>
                <a:lnTo>
                  <a:pt x="196588" y="214802"/>
                </a:lnTo>
                <a:lnTo>
                  <a:pt x="214895" y="214802"/>
                </a:lnTo>
                <a:lnTo>
                  <a:pt x="208542" y="208452"/>
                </a:lnTo>
                <a:close/>
              </a:path>
              <a:path w="2151380" h="2150745">
                <a:moveTo>
                  <a:pt x="214895" y="214802"/>
                </a:moveTo>
                <a:lnTo>
                  <a:pt x="196588" y="214802"/>
                </a:lnTo>
                <a:lnTo>
                  <a:pt x="202935" y="221152"/>
                </a:lnTo>
                <a:lnTo>
                  <a:pt x="221248" y="221152"/>
                </a:lnTo>
                <a:lnTo>
                  <a:pt x="214895" y="214802"/>
                </a:lnTo>
                <a:close/>
              </a:path>
              <a:path w="2151380" h="2150745">
                <a:moveTo>
                  <a:pt x="221248" y="221152"/>
                </a:moveTo>
                <a:lnTo>
                  <a:pt x="202935" y="221152"/>
                </a:lnTo>
                <a:lnTo>
                  <a:pt x="209283" y="227502"/>
                </a:lnTo>
                <a:lnTo>
                  <a:pt x="227600" y="227502"/>
                </a:lnTo>
                <a:lnTo>
                  <a:pt x="221248" y="221152"/>
                </a:lnTo>
                <a:close/>
              </a:path>
              <a:path w="2151380" h="2150745">
                <a:moveTo>
                  <a:pt x="227600" y="227502"/>
                </a:moveTo>
                <a:lnTo>
                  <a:pt x="209283" y="227502"/>
                </a:lnTo>
                <a:lnTo>
                  <a:pt x="215630" y="233852"/>
                </a:lnTo>
                <a:lnTo>
                  <a:pt x="233953" y="233852"/>
                </a:lnTo>
                <a:lnTo>
                  <a:pt x="227600" y="227502"/>
                </a:lnTo>
                <a:close/>
              </a:path>
              <a:path w="2151380" h="2150745">
                <a:moveTo>
                  <a:pt x="233953" y="233852"/>
                </a:moveTo>
                <a:lnTo>
                  <a:pt x="215630" y="233852"/>
                </a:lnTo>
                <a:lnTo>
                  <a:pt x="221977" y="240202"/>
                </a:lnTo>
                <a:lnTo>
                  <a:pt x="240306" y="240202"/>
                </a:lnTo>
                <a:lnTo>
                  <a:pt x="233953" y="233852"/>
                </a:lnTo>
                <a:close/>
              </a:path>
              <a:path w="2151380" h="2150745">
                <a:moveTo>
                  <a:pt x="240306" y="240202"/>
                </a:moveTo>
                <a:lnTo>
                  <a:pt x="221977" y="240202"/>
                </a:lnTo>
                <a:lnTo>
                  <a:pt x="228324" y="246552"/>
                </a:lnTo>
                <a:lnTo>
                  <a:pt x="246659" y="246552"/>
                </a:lnTo>
                <a:lnTo>
                  <a:pt x="240306" y="240202"/>
                </a:lnTo>
                <a:close/>
              </a:path>
              <a:path w="2151380" h="2150745">
                <a:moveTo>
                  <a:pt x="246659" y="246552"/>
                </a:moveTo>
                <a:lnTo>
                  <a:pt x="228324" y="246552"/>
                </a:lnTo>
                <a:lnTo>
                  <a:pt x="234672" y="252902"/>
                </a:lnTo>
                <a:lnTo>
                  <a:pt x="253011" y="252902"/>
                </a:lnTo>
                <a:lnTo>
                  <a:pt x="246659" y="246552"/>
                </a:lnTo>
                <a:close/>
              </a:path>
              <a:path w="2151380" h="2150745">
                <a:moveTo>
                  <a:pt x="253011" y="252902"/>
                </a:moveTo>
                <a:lnTo>
                  <a:pt x="234672" y="252902"/>
                </a:lnTo>
                <a:lnTo>
                  <a:pt x="241019" y="259252"/>
                </a:lnTo>
                <a:lnTo>
                  <a:pt x="259364" y="259252"/>
                </a:lnTo>
                <a:lnTo>
                  <a:pt x="253011" y="252902"/>
                </a:lnTo>
                <a:close/>
              </a:path>
              <a:path w="2151380" h="2150745">
                <a:moveTo>
                  <a:pt x="259364" y="259252"/>
                </a:moveTo>
                <a:lnTo>
                  <a:pt x="241019" y="259252"/>
                </a:lnTo>
                <a:lnTo>
                  <a:pt x="247366" y="265602"/>
                </a:lnTo>
                <a:lnTo>
                  <a:pt x="265717" y="265602"/>
                </a:lnTo>
                <a:lnTo>
                  <a:pt x="259364" y="259252"/>
                </a:lnTo>
                <a:close/>
              </a:path>
              <a:path w="2151380" h="2150745">
                <a:moveTo>
                  <a:pt x="265717" y="265602"/>
                </a:moveTo>
                <a:lnTo>
                  <a:pt x="247366" y="265602"/>
                </a:lnTo>
                <a:lnTo>
                  <a:pt x="253713" y="271952"/>
                </a:lnTo>
                <a:lnTo>
                  <a:pt x="272070" y="271952"/>
                </a:lnTo>
                <a:lnTo>
                  <a:pt x="265717" y="265602"/>
                </a:lnTo>
                <a:close/>
              </a:path>
              <a:path w="2151380" h="2150745">
                <a:moveTo>
                  <a:pt x="272070" y="271952"/>
                </a:moveTo>
                <a:lnTo>
                  <a:pt x="253713" y="271952"/>
                </a:lnTo>
                <a:lnTo>
                  <a:pt x="260061" y="278302"/>
                </a:lnTo>
                <a:lnTo>
                  <a:pt x="278422" y="278302"/>
                </a:lnTo>
                <a:lnTo>
                  <a:pt x="272070" y="271952"/>
                </a:lnTo>
                <a:close/>
              </a:path>
              <a:path w="2151380" h="2150745">
                <a:moveTo>
                  <a:pt x="278422" y="278302"/>
                </a:moveTo>
                <a:lnTo>
                  <a:pt x="260061" y="278302"/>
                </a:lnTo>
                <a:lnTo>
                  <a:pt x="266408" y="284652"/>
                </a:lnTo>
                <a:lnTo>
                  <a:pt x="284775" y="284652"/>
                </a:lnTo>
                <a:lnTo>
                  <a:pt x="278422" y="278302"/>
                </a:lnTo>
                <a:close/>
              </a:path>
              <a:path w="2151380" h="2150745">
                <a:moveTo>
                  <a:pt x="284775" y="284652"/>
                </a:moveTo>
                <a:lnTo>
                  <a:pt x="266408" y="284652"/>
                </a:lnTo>
                <a:lnTo>
                  <a:pt x="272755" y="291002"/>
                </a:lnTo>
                <a:lnTo>
                  <a:pt x="291128" y="291002"/>
                </a:lnTo>
                <a:lnTo>
                  <a:pt x="284775" y="284652"/>
                </a:lnTo>
                <a:close/>
              </a:path>
              <a:path w="2151380" h="2150745">
                <a:moveTo>
                  <a:pt x="291128" y="291002"/>
                </a:moveTo>
                <a:lnTo>
                  <a:pt x="272755" y="291002"/>
                </a:lnTo>
                <a:lnTo>
                  <a:pt x="279103" y="297352"/>
                </a:lnTo>
                <a:lnTo>
                  <a:pt x="297480" y="297352"/>
                </a:lnTo>
                <a:lnTo>
                  <a:pt x="291128" y="291002"/>
                </a:lnTo>
                <a:close/>
              </a:path>
              <a:path w="2151380" h="2150745">
                <a:moveTo>
                  <a:pt x="297480" y="297352"/>
                </a:moveTo>
                <a:lnTo>
                  <a:pt x="279103" y="297352"/>
                </a:lnTo>
                <a:lnTo>
                  <a:pt x="291797" y="310052"/>
                </a:lnTo>
                <a:lnTo>
                  <a:pt x="310186" y="310052"/>
                </a:lnTo>
                <a:lnTo>
                  <a:pt x="297480" y="297352"/>
                </a:lnTo>
                <a:close/>
              </a:path>
              <a:path w="2151380" h="2150745">
                <a:moveTo>
                  <a:pt x="310186" y="310052"/>
                </a:moveTo>
                <a:lnTo>
                  <a:pt x="291797" y="310052"/>
                </a:lnTo>
                <a:lnTo>
                  <a:pt x="298144" y="316402"/>
                </a:lnTo>
                <a:lnTo>
                  <a:pt x="316539" y="316402"/>
                </a:lnTo>
                <a:lnTo>
                  <a:pt x="310186" y="310052"/>
                </a:lnTo>
                <a:close/>
              </a:path>
              <a:path w="2151380" h="2150745">
                <a:moveTo>
                  <a:pt x="316539" y="316402"/>
                </a:moveTo>
                <a:lnTo>
                  <a:pt x="298144" y="316402"/>
                </a:lnTo>
                <a:lnTo>
                  <a:pt x="304492" y="322752"/>
                </a:lnTo>
                <a:lnTo>
                  <a:pt x="322891" y="322752"/>
                </a:lnTo>
                <a:lnTo>
                  <a:pt x="316539" y="316402"/>
                </a:lnTo>
                <a:close/>
              </a:path>
              <a:path w="2151380" h="2150745">
                <a:moveTo>
                  <a:pt x="322891" y="322752"/>
                </a:moveTo>
                <a:lnTo>
                  <a:pt x="304492" y="322752"/>
                </a:lnTo>
                <a:lnTo>
                  <a:pt x="310839" y="329102"/>
                </a:lnTo>
                <a:lnTo>
                  <a:pt x="329244" y="329102"/>
                </a:lnTo>
                <a:lnTo>
                  <a:pt x="322891" y="322752"/>
                </a:lnTo>
                <a:close/>
              </a:path>
              <a:path w="2151380" h="2150745">
                <a:moveTo>
                  <a:pt x="329244" y="329102"/>
                </a:moveTo>
                <a:lnTo>
                  <a:pt x="310839" y="329102"/>
                </a:lnTo>
                <a:lnTo>
                  <a:pt x="317186" y="335452"/>
                </a:lnTo>
                <a:lnTo>
                  <a:pt x="335597" y="335452"/>
                </a:lnTo>
                <a:lnTo>
                  <a:pt x="329244" y="329102"/>
                </a:lnTo>
                <a:close/>
              </a:path>
              <a:path w="2151380" h="2150745">
                <a:moveTo>
                  <a:pt x="335597" y="335452"/>
                </a:moveTo>
                <a:lnTo>
                  <a:pt x="317186" y="335452"/>
                </a:lnTo>
                <a:lnTo>
                  <a:pt x="323533" y="341802"/>
                </a:lnTo>
                <a:lnTo>
                  <a:pt x="341950" y="341802"/>
                </a:lnTo>
                <a:lnTo>
                  <a:pt x="335597" y="335452"/>
                </a:lnTo>
                <a:close/>
              </a:path>
              <a:path w="2151380" h="2150745">
                <a:moveTo>
                  <a:pt x="341950" y="341802"/>
                </a:moveTo>
                <a:lnTo>
                  <a:pt x="323533" y="341802"/>
                </a:lnTo>
                <a:lnTo>
                  <a:pt x="329881" y="348152"/>
                </a:lnTo>
                <a:lnTo>
                  <a:pt x="348302" y="348152"/>
                </a:lnTo>
                <a:lnTo>
                  <a:pt x="341950" y="341802"/>
                </a:lnTo>
                <a:close/>
              </a:path>
              <a:path w="2151380" h="2150745">
                <a:moveTo>
                  <a:pt x="348302" y="348152"/>
                </a:moveTo>
                <a:lnTo>
                  <a:pt x="329881" y="348152"/>
                </a:lnTo>
                <a:lnTo>
                  <a:pt x="336228" y="354502"/>
                </a:lnTo>
                <a:lnTo>
                  <a:pt x="354655" y="354502"/>
                </a:lnTo>
                <a:lnTo>
                  <a:pt x="348302" y="348152"/>
                </a:lnTo>
                <a:close/>
              </a:path>
              <a:path w="2151380" h="2150745">
                <a:moveTo>
                  <a:pt x="354655" y="354502"/>
                </a:moveTo>
                <a:lnTo>
                  <a:pt x="336228" y="354502"/>
                </a:lnTo>
                <a:lnTo>
                  <a:pt x="342575" y="360852"/>
                </a:lnTo>
                <a:lnTo>
                  <a:pt x="361008" y="360852"/>
                </a:lnTo>
                <a:lnTo>
                  <a:pt x="354655" y="354502"/>
                </a:lnTo>
                <a:close/>
              </a:path>
              <a:path w="2151380" h="2150745">
                <a:moveTo>
                  <a:pt x="361008" y="360852"/>
                </a:moveTo>
                <a:lnTo>
                  <a:pt x="342575" y="360852"/>
                </a:lnTo>
                <a:lnTo>
                  <a:pt x="348922" y="367202"/>
                </a:lnTo>
                <a:lnTo>
                  <a:pt x="367361" y="367202"/>
                </a:lnTo>
                <a:lnTo>
                  <a:pt x="361008" y="360852"/>
                </a:lnTo>
                <a:close/>
              </a:path>
              <a:path w="2151380" h="2150745">
                <a:moveTo>
                  <a:pt x="367361" y="367202"/>
                </a:moveTo>
                <a:lnTo>
                  <a:pt x="348922" y="367202"/>
                </a:lnTo>
                <a:lnTo>
                  <a:pt x="355270" y="373552"/>
                </a:lnTo>
                <a:lnTo>
                  <a:pt x="373713" y="373552"/>
                </a:lnTo>
                <a:lnTo>
                  <a:pt x="367361" y="367202"/>
                </a:lnTo>
                <a:close/>
              </a:path>
              <a:path w="2151380" h="2150745">
                <a:moveTo>
                  <a:pt x="373713" y="373552"/>
                </a:moveTo>
                <a:lnTo>
                  <a:pt x="355270" y="373552"/>
                </a:lnTo>
                <a:lnTo>
                  <a:pt x="361617" y="379902"/>
                </a:lnTo>
                <a:lnTo>
                  <a:pt x="380066" y="379902"/>
                </a:lnTo>
                <a:lnTo>
                  <a:pt x="373713" y="373552"/>
                </a:lnTo>
                <a:close/>
              </a:path>
              <a:path w="2151380" h="2150745">
                <a:moveTo>
                  <a:pt x="380066" y="379902"/>
                </a:moveTo>
                <a:lnTo>
                  <a:pt x="361617" y="379902"/>
                </a:lnTo>
                <a:lnTo>
                  <a:pt x="367964" y="386252"/>
                </a:lnTo>
                <a:lnTo>
                  <a:pt x="386419" y="386252"/>
                </a:lnTo>
                <a:lnTo>
                  <a:pt x="380066" y="379902"/>
                </a:lnTo>
                <a:close/>
              </a:path>
              <a:path w="2151380" h="2150745">
                <a:moveTo>
                  <a:pt x="386419" y="386252"/>
                </a:moveTo>
                <a:lnTo>
                  <a:pt x="367964" y="386252"/>
                </a:lnTo>
                <a:lnTo>
                  <a:pt x="374311" y="392602"/>
                </a:lnTo>
                <a:lnTo>
                  <a:pt x="392771" y="392602"/>
                </a:lnTo>
                <a:lnTo>
                  <a:pt x="386419" y="386252"/>
                </a:lnTo>
                <a:close/>
              </a:path>
              <a:path w="2151380" h="2150745">
                <a:moveTo>
                  <a:pt x="392771" y="392602"/>
                </a:moveTo>
                <a:lnTo>
                  <a:pt x="374311" y="392602"/>
                </a:lnTo>
                <a:lnTo>
                  <a:pt x="380659" y="398952"/>
                </a:lnTo>
                <a:lnTo>
                  <a:pt x="399124" y="398952"/>
                </a:lnTo>
                <a:lnTo>
                  <a:pt x="392771" y="392602"/>
                </a:lnTo>
                <a:close/>
              </a:path>
              <a:path w="2151380" h="2150745">
                <a:moveTo>
                  <a:pt x="399124" y="398952"/>
                </a:moveTo>
                <a:lnTo>
                  <a:pt x="380659" y="398952"/>
                </a:lnTo>
                <a:lnTo>
                  <a:pt x="387006" y="405302"/>
                </a:lnTo>
                <a:lnTo>
                  <a:pt x="405477" y="405302"/>
                </a:lnTo>
                <a:lnTo>
                  <a:pt x="399124" y="398952"/>
                </a:lnTo>
                <a:close/>
              </a:path>
              <a:path w="2151380" h="2150745">
                <a:moveTo>
                  <a:pt x="405477" y="405302"/>
                </a:moveTo>
                <a:lnTo>
                  <a:pt x="387006" y="405302"/>
                </a:lnTo>
                <a:lnTo>
                  <a:pt x="393353" y="411652"/>
                </a:lnTo>
                <a:lnTo>
                  <a:pt x="411830" y="411652"/>
                </a:lnTo>
                <a:lnTo>
                  <a:pt x="405477" y="405302"/>
                </a:lnTo>
                <a:close/>
              </a:path>
              <a:path w="2151380" h="2150745">
                <a:moveTo>
                  <a:pt x="411830" y="411652"/>
                </a:moveTo>
                <a:lnTo>
                  <a:pt x="393353" y="411652"/>
                </a:lnTo>
                <a:lnTo>
                  <a:pt x="399701" y="418002"/>
                </a:lnTo>
                <a:lnTo>
                  <a:pt x="418182" y="418002"/>
                </a:lnTo>
                <a:lnTo>
                  <a:pt x="411830" y="411652"/>
                </a:lnTo>
                <a:close/>
              </a:path>
              <a:path w="2151380" h="2150745">
                <a:moveTo>
                  <a:pt x="418182" y="418002"/>
                </a:moveTo>
                <a:lnTo>
                  <a:pt x="399701" y="418002"/>
                </a:lnTo>
                <a:lnTo>
                  <a:pt x="406048" y="424352"/>
                </a:lnTo>
                <a:lnTo>
                  <a:pt x="424535" y="424352"/>
                </a:lnTo>
                <a:lnTo>
                  <a:pt x="418182" y="418002"/>
                </a:lnTo>
                <a:close/>
              </a:path>
              <a:path w="2151380" h="2150745">
                <a:moveTo>
                  <a:pt x="424535" y="424352"/>
                </a:moveTo>
                <a:lnTo>
                  <a:pt x="406048" y="424352"/>
                </a:lnTo>
                <a:lnTo>
                  <a:pt x="412395" y="430702"/>
                </a:lnTo>
                <a:lnTo>
                  <a:pt x="430888" y="430702"/>
                </a:lnTo>
                <a:lnTo>
                  <a:pt x="424535" y="424352"/>
                </a:lnTo>
                <a:close/>
              </a:path>
              <a:path w="2151380" h="2150745">
                <a:moveTo>
                  <a:pt x="430888" y="430702"/>
                </a:moveTo>
                <a:lnTo>
                  <a:pt x="412395" y="430702"/>
                </a:lnTo>
                <a:lnTo>
                  <a:pt x="418742" y="437052"/>
                </a:lnTo>
                <a:lnTo>
                  <a:pt x="437241" y="437052"/>
                </a:lnTo>
                <a:lnTo>
                  <a:pt x="430888" y="430702"/>
                </a:lnTo>
                <a:close/>
              </a:path>
              <a:path w="2151380" h="2150745">
                <a:moveTo>
                  <a:pt x="437241" y="437052"/>
                </a:moveTo>
                <a:lnTo>
                  <a:pt x="418742" y="437052"/>
                </a:lnTo>
                <a:lnTo>
                  <a:pt x="425090" y="443402"/>
                </a:lnTo>
                <a:lnTo>
                  <a:pt x="443593" y="443402"/>
                </a:lnTo>
                <a:lnTo>
                  <a:pt x="437241" y="437052"/>
                </a:lnTo>
                <a:close/>
              </a:path>
              <a:path w="2151380" h="2150745">
                <a:moveTo>
                  <a:pt x="443593" y="443402"/>
                </a:moveTo>
                <a:lnTo>
                  <a:pt x="425090" y="443402"/>
                </a:lnTo>
                <a:lnTo>
                  <a:pt x="437784" y="456102"/>
                </a:lnTo>
                <a:lnTo>
                  <a:pt x="456299" y="456102"/>
                </a:lnTo>
                <a:lnTo>
                  <a:pt x="443593" y="443402"/>
                </a:lnTo>
                <a:close/>
              </a:path>
              <a:path w="2151380" h="2150745">
                <a:moveTo>
                  <a:pt x="456299" y="456102"/>
                </a:moveTo>
                <a:lnTo>
                  <a:pt x="437784" y="456102"/>
                </a:lnTo>
                <a:lnTo>
                  <a:pt x="444131" y="462452"/>
                </a:lnTo>
                <a:lnTo>
                  <a:pt x="462652" y="462452"/>
                </a:lnTo>
                <a:lnTo>
                  <a:pt x="456299" y="456102"/>
                </a:lnTo>
                <a:close/>
              </a:path>
              <a:path w="2151380" h="2150745">
                <a:moveTo>
                  <a:pt x="462652" y="462452"/>
                </a:moveTo>
                <a:lnTo>
                  <a:pt x="444131" y="462452"/>
                </a:lnTo>
                <a:lnTo>
                  <a:pt x="450479" y="468802"/>
                </a:lnTo>
                <a:lnTo>
                  <a:pt x="469004" y="468802"/>
                </a:lnTo>
                <a:lnTo>
                  <a:pt x="462652" y="462452"/>
                </a:lnTo>
                <a:close/>
              </a:path>
              <a:path w="2151380" h="2150745">
                <a:moveTo>
                  <a:pt x="469004" y="468802"/>
                </a:moveTo>
                <a:lnTo>
                  <a:pt x="450479" y="468802"/>
                </a:lnTo>
                <a:lnTo>
                  <a:pt x="456826" y="475152"/>
                </a:lnTo>
                <a:lnTo>
                  <a:pt x="475357" y="475152"/>
                </a:lnTo>
                <a:lnTo>
                  <a:pt x="469004" y="468802"/>
                </a:lnTo>
                <a:close/>
              </a:path>
              <a:path w="2151380" h="2150745">
                <a:moveTo>
                  <a:pt x="475357" y="475152"/>
                </a:moveTo>
                <a:lnTo>
                  <a:pt x="456826" y="475152"/>
                </a:lnTo>
                <a:lnTo>
                  <a:pt x="463173" y="481502"/>
                </a:lnTo>
                <a:lnTo>
                  <a:pt x="481710" y="481502"/>
                </a:lnTo>
                <a:lnTo>
                  <a:pt x="475357" y="475152"/>
                </a:lnTo>
                <a:close/>
              </a:path>
              <a:path w="2151380" h="2150745">
                <a:moveTo>
                  <a:pt x="481710" y="481502"/>
                </a:moveTo>
                <a:lnTo>
                  <a:pt x="463173" y="481502"/>
                </a:lnTo>
                <a:lnTo>
                  <a:pt x="469520" y="487852"/>
                </a:lnTo>
                <a:lnTo>
                  <a:pt x="488063" y="487852"/>
                </a:lnTo>
                <a:lnTo>
                  <a:pt x="481710" y="481502"/>
                </a:lnTo>
                <a:close/>
              </a:path>
              <a:path w="2151380" h="2150745">
                <a:moveTo>
                  <a:pt x="488063" y="487852"/>
                </a:moveTo>
                <a:lnTo>
                  <a:pt x="469520" y="487852"/>
                </a:lnTo>
                <a:lnTo>
                  <a:pt x="475868" y="494202"/>
                </a:lnTo>
                <a:lnTo>
                  <a:pt x="494415" y="494202"/>
                </a:lnTo>
                <a:lnTo>
                  <a:pt x="488063" y="487852"/>
                </a:lnTo>
                <a:close/>
              </a:path>
              <a:path w="2151380" h="2150745">
                <a:moveTo>
                  <a:pt x="494415" y="494202"/>
                </a:moveTo>
                <a:lnTo>
                  <a:pt x="475868" y="494202"/>
                </a:lnTo>
                <a:lnTo>
                  <a:pt x="482215" y="500552"/>
                </a:lnTo>
                <a:lnTo>
                  <a:pt x="500768" y="500552"/>
                </a:lnTo>
                <a:lnTo>
                  <a:pt x="494415" y="494202"/>
                </a:lnTo>
                <a:close/>
              </a:path>
              <a:path w="2151380" h="2150745">
                <a:moveTo>
                  <a:pt x="500768" y="500552"/>
                </a:moveTo>
                <a:lnTo>
                  <a:pt x="482215" y="500552"/>
                </a:lnTo>
                <a:lnTo>
                  <a:pt x="488562" y="506902"/>
                </a:lnTo>
                <a:lnTo>
                  <a:pt x="507121" y="506902"/>
                </a:lnTo>
                <a:lnTo>
                  <a:pt x="500768" y="500552"/>
                </a:lnTo>
                <a:close/>
              </a:path>
              <a:path w="2151380" h="2150745">
                <a:moveTo>
                  <a:pt x="507121" y="506902"/>
                </a:moveTo>
                <a:lnTo>
                  <a:pt x="488562" y="506902"/>
                </a:lnTo>
                <a:lnTo>
                  <a:pt x="494910" y="513252"/>
                </a:lnTo>
                <a:lnTo>
                  <a:pt x="513473" y="513252"/>
                </a:lnTo>
                <a:lnTo>
                  <a:pt x="507121" y="506902"/>
                </a:lnTo>
                <a:close/>
              </a:path>
              <a:path w="2151380" h="2150745">
                <a:moveTo>
                  <a:pt x="513473" y="513252"/>
                </a:moveTo>
                <a:lnTo>
                  <a:pt x="494910" y="513252"/>
                </a:lnTo>
                <a:lnTo>
                  <a:pt x="501257" y="519602"/>
                </a:lnTo>
                <a:lnTo>
                  <a:pt x="519826" y="519602"/>
                </a:lnTo>
                <a:lnTo>
                  <a:pt x="513473" y="513252"/>
                </a:lnTo>
                <a:close/>
              </a:path>
              <a:path w="2151380" h="2150745">
                <a:moveTo>
                  <a:pt x="519826" y="519602"/>
                </a:moveTo>
                <a:lnTo>
                  <a:pt x="501257" y="519602"/>
                </a:lnTo>
                <a:lnTo>
                  <a:pt x="507604" y="525952"/>
                </a:lnTo>
                <a:lnTo>
                  <a:pt x="526179" y="525952"/>
                </a:lnTo>
                <a:lnTo>
                  <a:pt x="519826" y="519602"/>
                </a:lnTo>
                <a:close/>
              </a:path>
              <a:path w="2151380" h="2150745">
                <a:moveTo>
                  <a:pt x="526179" y="525952"/>
                </a:moveTo>
                <a:lnTo>
                  <a:pt x="507604" y="525952"/>
                </a:lnTo>
                <a:lnTo>
                  <a:pt x="553304" y="571672"/>
                </a:lnTo>
                <a:lnTo>
                  <a:pt x="571919" y="571672"/>
                </a:lnTo>
                <a:lnTo>
                  <a:pt x="526179" y="525952"/>
                </a:lnTo>
                <a:close/>
              </a:path>
              <a:path w="2151380" h="2150745">
                <a:moveTo>
                  <a:pt x="571919" y="571672"/>
                </a:moveTo>
                <a:lnTo>
                  <a:pt x="553304" y="571672"/>
                </a:lnTo>
                <a:lnTo>
                  <a:pt x="565999" y="584372"/>
                </a:lnTo>
                <a:lnTo>
                  <a:pt x="584624" y="584372"/>
                </a:lnTo>
                <a:lnTo>
                  <a:pt x="571919" y="571672"/>
                </a:lnTo>
                <a:close/>
              </a:path>
              <a:path w="2151380" h="2150745">
                <a:moveTo>
                  <a:pt x="584624" y="584372"/>
                </a:moveTo>
                <a:lnTo>
                  <a:pt x="565999" y="584372"/>
                </a:lnTo>
                <a:lnTo>
                  <a:pt x="569807" y="588182"/>
                </a:lnTo>
                <a:lnTo>
                  <a:pt x="588436" y="588182"/>
                </a:lnTo>
                <a:lnTo>
                  <a:pt x="584624" y="584372"/>
                </a:lnTo>
                <a:close/>
              </a:path>
              <a:path w="2151380" h="2150745">
                <a:moveTo>
                  <a:pt x="588436" y="588182"/>
                </a:moveTo>
                <a:lnTo>
                  <a:pt x="569807" y="588182"/>
                </a:lnTo>
                <a:lnTo>
                  <a:pt x="576155" y="594532"/>
                </a:lnTo>
                <a:lnTo>
                  <a:pt x="594788" y="594532"/>
                </a:lnTo>
                <a:lnTo>
                  <a:pt x="588436" y="588182"/>
                </a:lnTo>
                <a:close/>
              </a:path>
              <a:path w="2151380" h="2150745">
                <a:moveTo>
                  <a:pt x="594788" y="594532"/>
                </a:moveTo>
                <a:lnTo>
                  <a:pt x="576155" y="594532"/>
                </a:lnTo>
                <a:lnTo>
                  <a:pt x="616777" y="635172"/>
                </a:lnTo>
                <a:lnTo>
                  <a:pt x="635446" y="635172"/>
                </a:lnTo>
                <a:lnTo>
                  <a:pt x="594788" y="594532"/>
                </a:lnTo>
                <a:close/>
              </a:path>
              <a:path w="2151380" h="2150745">
                <a:moveTo>
                  <a:pt x="635446" y="635172"/>
                </a:moveTo>
                <a:lnTo>
                  <a:pt x="616777" y="635172"/>
                </a:lnTo>
                <a:lnTo>
                  <a:pt x="620585" y="638982"/>
                </a:lnTo>
                <a:lnTo>
                  <a:pt x="639258" y="638982"/>
                </a:lnTo>
                <a:lnTo>
                  <a:pt x="635446" y="635172"/>
                </a:lnTo>
                <a:close/>
              </a:path>
              <a:path w="2151380" h="2150745">
                <a:moveTo>
                  <a:pt x="639258" y="638982"/>
                </a:moveTo>
                <a:lnTo>
                  <a:pt x="620585" y="638982"/>
                </a:lnTo>
                <a:lnTo>
                  <a:pt x="633280" y="651682"/>
                </a:lnTo>
                <a:lnTo>
                  <a:pt x="651963" y="651682"/>
                </a:lnTo>
                <a:lnTo>
                  <a:pt x="639258" y="638982"/>
                </a:lnTo>
                <a:close/>
              </a:path>
              <a:path w="2151380" h="2150745">
                <a:moveTo>
                  <a:pt x="651963" y="651682"/>
                </a:moveTo>
                <a:lnTo>
                  <a:pt x="633280" y="651682"/>
                </a:lnTo>
                <a:lnTo>
                  <a:pt x="648513" y="666922"/>
                </a:lnTo>
                <a:lnTo>
                  <a:pt x="667210" y="666922"/>
                </a:lnTo>
                <a:lnTo>
                  <a:pt x="651963" y="651682"/>
                </a:lnTo>
                <a:close/>
              </a:path>
              <a:path w="2151380" h="2150745">
                <a:moveTo>
                  <a:pt x="667210" y="666922"/>
                </a:moveTo>
                <a:lnTo>
                  <a:pt x="648513" y="666922"/>
                </a:lnTo>
                <a:lnTo>
                  <a:pt x="658669" y="677082"/>
                </a:lnTo>
                <a:lnTo>
                  <a:pt x="677374" y="677082"/>
                </a:lnTo>
                <a:lnTo>
                  <a:pt x="667210" y="666922"/>
                </a:lnTo>
                <a:close/>
              </a:path>
              <a:path w="2151380" h="2150745">
                <a:moveTo>
                  <a:pt x="677374" y="677082"/>
                </a:moveTo>
                <a:lnTo>
                  <a:pt x="658669" y="677082"/>
                </a:lnTo>
                <a:lnTo>
                  <a:pt x="661208" y="679622"/>
                </a:lnTo>
                <a:lnTo>
                  <a:pt x="679915" y="679622"/>
                </a:lnTo>
                <a:lnTo>
                  <a:pt x="677374" y="677082"/>
                </a:lnTo>
                <a:close/>
              </a:path>
              <a:path w="2151380" h="2150745">
                <a:moveTo>
                  <a:pt x="679915" y="679622"/>
                </a:moveTo>
                <a:lnTo>
                  <a:pt x="661208" y="679622"/>
                </a:lnTo>
                <a:lnTo>
                  <a:pt x="665016" y="683432"/>
                </a:lnTo>
                <a:lnTo>
                  <a:pt x="683727" y="683432"/>
                </a:lnTo>
                <a:lnTo>
                  <a:pt x="679915" y="679622"/>
                </a:lnTo>
                <a:close/>
              </a:path>
              <a:path w="2151380" h="2150745">
                <a:moveTo>
                  <a:pt x="683727" y="683432"/>
                </a:moveTo>
                <a:lnTo>
                  <a:pt x="665016" y="683432"/>
                </a:lnTo>
                <a:lnTo>
                  <a:pt x="671364" y="689782"/>
                </a:lnTo>
                <a:lnTo>
                  <a:pt x="690080" y="689782"/>
                </a:lnTo>
                <a:lnTo>
                  <a:pt x="683727" y="683432"/>
                </a:lnTo>
                <a:close/>
              </a:path>
              <a:path w="2151380" h="2150745">
                <a:moveTo>
                  <a:pt x="690080" y="689782"/>
                </a:moveTo>
                <a:lnTo>
                  <a:pt x="671364" y="689782"/>
                </a:lnTo>
                <a:lnTo>
                  <a:pt x="673902" y="692322"/>
                </a:lnTo>
                <a:lnTo>
                  <a:pt x="692621" y="692322"/>
                </a:lnTo>
                <a:lnTo>
                  <a:pt x="690080" y="689782"/>
                </a:lnTo>
                <a:close/>
              </a:path>
              <a:path w="2151380" h="2150745">
                <a:moveTo>
                  <a:pt x="692621" y="692322"/>
                </a:moveTo>
                <a:lnTo>
                  <a:pt x="673902" y="692322"/>
                </a:lnTo>
                <a:lnTo>
                  <a:pt x="680250" y="698672"/>
                </a:lnTo>
                <a:lnTo>
                  <a:pt x="698973" y="698672"/>
                </a:lnTo>
                <a:lnTo>
                  <a:pt x="692621" y="692322"/>
                </a:lnTo>
                <a:close/>
              </a:path>
              <a:path w="2151380" h="2150745">
                <a:moveTo>
                  <a:pt x="698973" y="698672"/>
                </a:moveTo>
                <a:lnTo>
                  <a:pt x="680250" y="698672"/>
                </a:lnTo>
                <a:lnTo>
                  <a:pt x="684058" y="702482"/>
                </a:lnTo>
                <a:lnTo>
                  <a:pt x="702785" y="702482"/>
                </a:lnTo>
                <a:lnTo>
                  <a:pt x="698973" y="698672"/>
                </a:lnTo>
                <a:close/>
              </a:path>
              <a:path w="2151380" h="2150745">
                <a:moveTo>
                  <a:pt x="702785" y="702482"/>
                </a:moveTo>
                <a:lnTo>
                  <a:pt x="684058" y="702482"/>
                </a:lnTo>
                <a:lnTo>
                  <a:pt x="690405" y="708832"/>
                </a:lnTo>
                <a:lnTo>
                  <a:pt x="709138" y="708832"/>
                </a:lnTo>
                <a:lnTo>
                  <a:pt x="702785" y="702482"/>
                </a:lnTo>
                <a:close/>
              </a:path>
              <a:path w="2151380" h="2150745">
                <a:moveTo>
                  <a:pt x="709138" y="708832"/>
                </a:moveTo>
                <a:lnTo>
                  <a:pt x="690405" y="708832"/>
                </a:lnTo>
                <a:lnTo>
                  <a:pt x="699291" y="717722"/>
                </a:lnTo>
                <a:lnTo>
                  <a:pt x="718032" y="717722"/>
                </a:lnTo>
                <a:lnTo>
                  <a:pt x="709138" y="708832"/>
                </a:lnTo>
                <a:close/>
              </a:path>
              <a:path w="2151380" h="2150745">
                <a:moveTo>
                  <a:pt x="718032" y="717722"/>
                </a:moveTo>
                <a:lnTo>
                  <a:pt x="699291" y="717722"/>
                </a:lnTo>
                <a:lnTo>
                  <a:pt x="705639" y="724072"/>
                </a:lnTo>
                <a:lnTo>
                  <a:pt x="724384" y="724072"/>
                </a:lnTo>
                <a:lnTo>
                  <a:pt x="718032" y="717722"/>
                </a:lnTo>
                <a:close/>
              </a:path>
              <a:path w="2151380" h="2150745">
                <a:moveTo>
                  <a:pt x="724384" y="724072"/>
                </a:moveTo>
                <a:lnTo>
                  <a:pt x="705639" y="724072"/>
                </a:lnTo>
                <a:lnTo>
                  <a:pt x="709447" y="727882"/>
                </a:lnTo>
                <a:lnTo>
                  <a:pt x="728196" y="727882"/>
                </a:lnTo>
                <a:lnTo>
                  <a:pt x="724384" y="724072"/>
                </a:lnTo>
                <a:close/>
              </a:path>
              <a:path w="2151380" h="2150745">
                <a:moveTo>
                  <a:pt x="728196" y="727882"/>
                </a:moveTo>
                <a:lnTo>
                  <a:pt x="709447" y="727882"/>
                </a:lnTo>
                <a:lnTo>
                  <a:pt x="715794" y="734232"/>
                </a:lnTo>
                <a:lnTo>
                  <a:pt x="734549" y="734232"/>
                </a:lnTo>
                <a:lnTo>
                  <a:pt x="728196" y="727882"/>
                </a:lnTo>
                <a:close/>
              </a:path>
              <a:path w="2151380" h="2150745">
                <a:moveTo>
                  <a:pt x="734549" y="734232"/>
                </a:moveTo>
                <a:lnTo>
                  <a:pt x="715794" y="734232"/>
                </a:lnTo>
                <a:lnTo>
                  <a:pt x="722142" y="740582"/>
                </a:lnTo>
                <a:lnTo>
                  <a:pt x="740901" y="740582"/>
                </a:lnTo>
                <a:lnTo>
                  <a:pt x="734549" y="734232"/>
                </a:lnTo>
                <a:close/>
              </a:path>
              <a:path w="2151380" h="2150745">
                <a:moveTo>
                  <a:pt x="740901" y="740582"/>
                </a:moveTo>
                <a:lnTo>
                  <a:pt x="722142" y="740582"/>
                </a:lnTo>
                <a:lnTo>
                  <a:pt x="724681" y="743122"/>
                </a:lnTo>
                <a:lnTo>
                  <a:pt x="743443" y="743122"/>
                </a:lnTo>
                <a:lnTo>
                  <a:pt x="740901" y="740582"/>
                </a:lnTo>
                <a:close/>
              </a:path>
              <a:path w="2151380" h="2150745">
                <a:moveTo>
                  <a:pt x="743443" y="743122"/>
                </a:moveTo>
                <a:lnTo>
                  <a:pt x="724681" y="743122"/>
                </a:lnTo>
                <a:lnTo>
                  <a:pt x="731028" y="749472"/>
                </a:lnTo>
                <a:lnTo>
                  <a:pt x="749795" y="749472"/>
                </a:lnTo>
                <a:lnTo>
                  <a:pt x="743443" y="743122"/>
                </a:lnTo>
                <a:close/>
              </a:path>
              <a:path w="2151380" h="2150745">
                <a:moveTo>
                  <a:pt x="749795" y="749472"/>
                </a:moveTo>
                <a:lnTo>
                  <a:pt x="731028" y="749472"/>
                </a:lnTo>
                <a:lnTo>
                  <a:pt x="734836" y="753282"/>
                </a:lnTo>
                <a:lnTo>
                  <a:pt x="753607" y="753282"/>
                </a:lnTo>
                <a:lnTo>
                  <a:pt x="749795" y="749472"/>
                </a:lnTo>
                <a:close/>
              </a:path>
              <a:path w="2151380" h="2150745">
                <a:moveTo>
                  <a:pt x="753607" y="753282"/>
                </a:moveTo>
                <a:lnTo>
                  <a:pt x="734836" y="753282"/>
                </a:lnTo>
                <a:lnTo>
                  <a:pt x="737375" y="755822"/>
                </a:lnTo>
                <a:lnTo>
                  <a:pt x="756148" y="755822"/>
                </a:lnTo>
                <a:lnTo>
                  <a:pt x="753607" y="753282"/>
                </a:lnTo>
                <a:close/>
              </a:path>
              <a:path w="2151380" h="2150745">
                <a:moveTo>
                  <a:pt x="756148" y="755822"/>
                </a:moveTo>
                <a:lnTo>
                  <a:pt x="737375" y="755822"/>
                </a:lnTo>
                <a:lnTo>
                  <a:pt x="741183" y="759632"/>
                </a:lnTo>
                <a:lnTo>
                  <a:pt x="759960" y="759632"/>
                </a:lnTo>
                <a:lnTo>
                  <a:pt x="756148" y="755822"/>
                </a:lnTo>
                <a:close/>
              </a:path>
              <a:path w="2151380" h="2150745">
                <a:moveTo>
                  <a:pt x="759960" y="759632"/>
                </a:moveTo>
                <a:lnTo>
                  <a:pt x="741183" y="759632"/>
                </a:lnTo>
                <a:lnTo>
                  <a:pt x="747531" y="765982"/>
                </a:lnTo>
                <a:lnTo>
                  <a:pt x="766312" y="765982"/>
                </a:lnTo>
                <a:lnTo>
                  <a:pt x="759960" y="759632"/>
                </a:lnTo>
                <a:close/>
              </a:path>
              <a:path w="2151380" h="2150745">
                <a:moveTo>
                  <a:pt x="766312" y="765982"/>
                </a:moveTo>
                <a:lnTo>
                  <a:pt x="747531" y="765982"/>
                </a:lnTo>
                <a:lnTo>
                  <a:pt x="753878" y="772332"/>
                </a:lnTo>
                <a:lnTo>
                  <a:pt x="772665" y="772332"/>
                </a:lnTo>
                <a:lnTo>
                  <a:pt x="766312" y="765982"/>
                </a:lnTo>
                <a:close/>
              </a:path>
              <a:path w="2151380" h="2150745">
                <a:moveTo>
                  <a:pt x="772665" y="772332"/>
                </a:moveTo>
                <a:lnTo>
                  <a:pt x="753878" y="772332"/>
                </a:lnTo>
                <a:lnTo>
                  <a:pt x="756417" y="774872"/>
                </a:lnTo>
                <a:lnTo>
                  <a:pt x="775206" y="774872"/>
                </a:lnTo>
                <a:lnTo>
                  <a:pt x="772665" y="772332"/>
                </a:lnTo>
                <a:close/>
              </a:path>
              <a:path w="2151380" h="2150745">
                <a:moveTo>
                  <a:pt x="775206" y="774872"/>
                </a:moveTo>
                <a:lnTo>
                  <a:pt x="756417" y="774872"/>
                </a:lnTo>
                <a:lnTo>
                  <a:pt x="762764" y="781222"/>
                </a:lnTo>
                <a:lnTo>
                  <a:pt x="781559" y="781222"/>
                </a:lnTo>
                <a:lnTo>
                  <a:pt x="775206" y="774872"/>
                </a:lnTo>
                <a:close/>
              </a:path>
              <a:path w="2151380" h="2150745">
                <a:moveTo>
                  <a:pt x="781559" y="781222"/>
                </a:moveTo>
                <a:lnTo>
                  <a:pt x="762764" y="781222"/>
                </a:lnTo>
                <a:lnTo>
                  <a:pt x="766572" y="785032"/>
                </a:lnTo>
                <a:lnTo>
                  <a:pt x="785371" y="785032"/>
                </a:lnTo>
                <a:lnTo>
                  <a:pt x="781559" y="781222"/>
                </a:lnTo>
                <a:close/>
              </a:path>
              <a:path w="2151380" h="2150745">
                <a:moveTo>
                  <a:pt x="785371" y="785032"/>
                </a:moveTo>
                <a:lnTo>
                  <a:pt x="766572" y="785032"/>
                </a:lnTo>
                <a:lnTo>
                  <a:pt x="772920" y="791382"/>
                </a:lnTo>
                <a:lnTo>
                  <a:pt x="791723" y="791382"/>
                </a:lnTo>
                <a:lnTo>
                  <a:pt x="785371" y="785032"/>
                </a:lnTo>
                <a:close/>
              </a:path>
              <a:path w="2151380" h="2150745">
                <a:moveTo>
                  <a:pt x="791723" y="791382"/>
                </a:moveTo>
                <a:lnTo>
                  <a:pt x="772920" y="791382"/>
                </a:lnTo>
                <a:lnTo>
                  <a:pt x="775459" y="793922"/>
                </a:lnTo>
                <a:lnTo>
                  <a:pt x="794264" y="793922"/>
                </a:lnTo>
                <a:lnTo>
                  <a:pt x="791723" y="791382"/>
                </a:lnTo>
                <a:close/>
              </a:path>
              <a:path w="2151380" h="2150745">
                <a:moveTo>
                  <a:pt x="794264" y="793922"/>
                </a:moveTo>
                <a:lnTo>
                  <a:pt x="775459" y="793922"/>
                </a:lnTo>
                <a:lnTo>
                  <a:pt x="781806" y="800272"/>
                </a:lnTo>
                <a:lnTo>
                  <a:pt x="800617" y="800272"/>
                </a:lnTo>
                <a:lnTo>
                  <a:pt x="794264" y="793922"/>
                </a:lnTo>
                <a:close/>
              </a:path>
              <a:path w="2151380" h="2150745">
                <a:moveTo>
                  <a:pt x="800617" y="800272"/>
                </a:moveTo>
                <a:lnTo>
                  <a:pt x="781806" y="800272"/>
                </a:lnTo>
                <a:lnTo>
                  <a:pt x="785614" y="804082"/>
                </a:lnTo>
                <a:lnTo>
                  <a:pt x="804429" y="804082"/>
                </a:lnTo>
                <a:lnTo>
                  <a:pt x="800617" y="800272"/>
                </a:lnTo>
                <a:close/>
              </a:path>
              <a:path w="2151380" h="2150745">
                <a:moveTo>
                  <a:pt x="804429" y="804082"/>
                </a:moveTo>
                <a:lnTo>
                  <a:pt x="785614" y="804082"/>
                </a:lnTo>
                <a:lnTo>
                  <a:pt x="788153" y="806622"/>
                </a:lnTo>
                <a:lnTo>
                  <a:pt x="806970" y="806622"/>
                </a:lnTo>
                <a:lnTo>
                  <a:pt x="804429" y="804082"/>
                </a:lnTo>
                <a:close/>
              </a:path>
              <a:path w="2151380" h="2150745">
                <a:moveTo>
                  <a:pt x="806970" y="806622"/>
                </a:moveTo>
                <a:lnTo>
                  <a:pt x="788153" y="806622"/>
                </a:lnTo>
                <a:lnTo>
                  <a:pt x="794500" y="812972"/>
                </a:lnTo>
                <a:lnTo>
                  <a:pt x="813323" y="812972"/>
                </a:lnTo>
                <a:lnTo>
                  <a:pt x="806970" y="806622"/>
                </a:lnTo>
                <a:close/>
              </a:path>
              <a:path w="2151380" h="2150745">
                <a:moveTo>
                  <a:pt x="813323" y="812972"/>
                </a:moveTo>
                <a:lnTo>
                  <a:pt x="794500" y="812972"/>
                </a:lnTo>
                <a:lnTo>
                  <a:pt x="804656" y="823132"/>
                </a:lnTo>
                <a:lnTo>
                  <a:pt x="823487" y="823132"/>
                </a:lnTo>
                <a:lnTo>
                  <a:pt x="813323" y="812972"/>
                </a:lnTo>
                <a:close/>
              </a:path>
              <a:path w="2151380" h="2150745">
                <a:moveTo>
                  <a:pt x="823487" y="823132"/>
                </a:moveTo>
                <a:lnTo>
                  <a:pt x="804656" y="823132"/>
                </a:lnTo>
                <a:lnTo>
                  <a:pt x="817351" y="835832"/>
                </a:lnTo>
                <a:lnTo>
                  <a:pt x="836192" y="835832"/>
                </a:lnTo>
                <a:lnTo>
                  <a:pt x="823487" y="823132"/>
                </a:lnTo>
                <a:close/>
              </a:path>
              <a:path w="2151380" h="2150745">
                <a:moveTo>
                  <a:pt x="836192" y="835832"/>
                </a:moveTo>
                <a:lnTo>
                  <a:pt x="817351" y="835832"/>
                </a:lnTo>
                <a:lnTo>
                  <a:pt x="842740" y="861232"/>
                </a:lnTo>
                <a:lnTo>
                  <a:pt x="861603" y="861232"/>
                </a:lnTo>
                <a:lnTo>
                  <a:pt x="836192" y="835832"/>
                </a:lnTo>
                <a:close/>
              </a:path>
              <a:path w="2151380" h="2150745">
                <a:moveTo>
                  <a:pt x="861603" y="861232"/>
                </a:moveTo>
                <a:lnTo>
                  <a:pt x="842740" y="861232"/>
                </a:lnTo>
                <a:lnTo>
                  <a:pt x="874476" y="892982"/>
                </a:lnTo>
                <a:lnTo>
                  <a:pt x="893367" y="892982"/>
                </a:lnTo>
                <a:lnTo>
                  <a:pt x="861603" y="861232"/>
                </a:lnTo>
                <a:close/>
              </a:path>
              <a:path w="2151380" h="2150745">
                <a:moveTo>
                  <a:pt x="893367" y="892982"/>
                </a:moveTo>
                <a:lnTo>
                  <a:pt x="874476" y="892982"/>
                </a:lnTo>
                <a:lnTo>
                  <a:pt x="972224" y="990772"/>
                </a:lnTo>
                <a:lnTo>
                  <a:pt x="991199" y="990772"/>
                </a:lnTo>
                <a:lnTo>
                  <a:pt x="893367" y="892982"/>
                </a:lnTo>
                <a:close/>
              </a:path>
              <a:path w="2151380" h="2150745">
                <a:moveTo>
                  <a:pt x="1150018" y="1149522"/>
                </a:moveTo>
                <a:lnTo>
                  <a:pt x="1149207" y="1149576"/>
                </a:lnTo>
                <a:lnTo>
                  <a:pt x="1150018" y="1150792"/>
                </a:lnTo>
                <a:lnTo>
                  <a:pt x="1130906" y="1150792"/>
                </a:lnTo>
                <a:lnTo>
                  <a:pt x="1134714" y="1153332"/>
                </a:lnTo>
                <a:lnTo>
                  <a:pt x="1137253" y="1155872"/>
                </a:lnTo>
                <a:lnTo>
                  <a:pt x="1156370" y="1155872"/>
                </a:lnTo>
                <a:lnTo>
                  <a:pt x="1150018" y="1149522"/>
                </a:lnTo>
                <a:close/>
              </a:path>
              <a:path w="2151380" h="2150745">
                <a:moveTo>
                  <a:pt x="1147477" y="1146982"/>
                </a:moveTo>
                <a:lnTo>
                  <a:pt x="1129177" y="1148198"/>
                </a:lnTo>
                <a:lnTo>
                  <a:pt x="1130906" y="1150792"/>
                </a:lnTo>
                <a:lnTo>
                  <a:pt x="1149207" y="1149576"/>
                </a:lnTo>
                <a:lnTo>
                  <a:pt x="1147477" y="1146982"/>
                </a:lnTo>
                <a:close/>
              </a:path>
              <a:path w="2151380" h="2150745">
                <a:moveTo>
                  <a:pt x="1122019" y="1140632"/>
                </a:moveTo>
                <a:lnTo>
                  <a:pt x="1124558" y="1144442"/>
                </a:lnTo>
                <a:lnTo>
                  <a:pt x="1128367" y="1148252"/>
                </a:lnTo>
                <a:lnTo>
                  <a:pt x="1129177" y="1148198"/>
                </a:lnTo>
                <a:lnTo>
                  <a:pt x="1128367" y="1146982"/>
                </a:lnTo>
                <a:lnTo>
                  <a:pt x="1147477" y="1146982"/>
                </a:lnTo>
                <a:lnTo>
                  <a:pt x="1143665" y="1144442"/>
                </a:lnTo>
                <a:lnTo>
                  <a:pt x="1141124" y="1141902"/>
                </a:lnTo>
                <a:lnTo>
                  <a:pt x="1122019" y="1140632"/>
                </a:lnTo>
                <a:close/>
              </a:path>
              <a:path w="2151380" h="2150745">
                <a:moveTo>
                  <a:pt x="1137312" y="1136822"/>
                </a:moveTo>
                <a:lnTo>
                  <a:pt x="1136465" y="1136822"/>
                </a:lnTo>
                <a:lnTo>
                  <a:pt x="1137312" y="1138092"/>
                </a:lnTo>
                <a:lnTo>
                  <a:pt x="1119480" y="1138092"/>
                </a:lnTo>
                <a:lnTo>
                  <a:pt x="1122019" y="1140632"/>
                </a:lnTo>
                <a:lnTo>
                  <a:pt x="1141124" y="1140632"/>
                </a:lnTo>
                <a:lnTo>
                  <a:pt x="1137312" y="1136822"/>
                </a:lnTo>
                <a:close/>
              </a:path>
              <a:path w="2151380" h="2150745">
                <a:moveTo>
                  <a:pt x="1134771" y="1134282"/>
                </a:moveTo>
                <a:lnTo>
                  <a:pt x="1115672" y="1135552"/>
                </a:lnTo>
                <a:lnTo>
                  <a:pt x="1118211" y="1138092"/>
                </a:lnTo>
                <a:lnTo>
                  <a:pt x="1119480" y="1138092"/>
                </a:lnTo>
                <a:lnTo>
                  <a:pt x="1118211" y="1136822"/>
                </a:lnTo>
                <a:lnTo>
                  <a:pt x="1136465" y="1136822"/>
                </a:lnTo>
                <a:lnTo>
                  <a:pt x="1134771" y="1134282"/>
                </a:lnTo>
                <a:close/>
              </a:path>
              <a:path w="2151380" h="2150745">
                <a:moveTo>
                  <a:pt x="1124607" y="1125392"/>
                </a:moveTo>
                <a:lnTo>
                  <a:pt x="1105516" y="1125392"/>
                </a:lnTo>
                <a:lnTo>
                  <a:pt x="1109325" y="1127932"/>
                </a:lnTo>
                <a:lnTo>
                  <a:pt x="1111864" y="1130472"/>
                </a:lnTo>
                <a:lnTo>
                  <a:pt x="1115672" y="1135552"/>
                </a:lnTo>
                <a:lnTo>
                  <a:pt x="1134771" y="1134282"/>
                </a:lnTo>
                <a:lnTo>
                  <a:pt x="1128418" y="1127932"/>
                </a:lnTo>
                <a:lnTo>
                  <a:pt x="1124607" y="1125392"/>
                </a:lnTo>
                <a:close/>
              </a:path>
              <a:path w="2151380" h="2150745">
                <a:moveTo>
                  <a:pt x="1122066" y="1121582"/>
                </a:moveTo>
                <a:lnTo>
                  <a:pt x="1121113" y="1121582"/>
                </a:lnTo>
                <a:lnTo>
                  <a:pt x="1122066" y="1122852"/>
                </a:lnTo>
                <a:lnTo>
                  <a:pt x="1104247" y="1122852"/>
                </a:lnTo>
                <a:lnTo>
                  <a:pt x="1105516" y="1124122"/>
                </a:lnTo>
                <a:lnTo>
                  <a:pt x="1124607" y="1125392"/>
                </a:lnTo>
                <a:lnTo>
                  <a:pt x="1122066" y="1121582"/>
                </a:lnTo>
                <a:close/>
              </a:path>
              <a:path w="2151380" h="2150745">
                <a:moveTo>
                  <a:pt x="1118254" y="1117772"/>
                </a:moveTo>
                <a:lnTo>
                  <a:pt x="1117443" y="1117826"/>
                </a:lnTo>
                <a:lnTo>
                  <a:pt x="1118254" y="1119042"/>
                </a:lnTo>
                <a:lnTo>
                  <a:pt x="1099169" y="1119042"/>
                </a:lnTo>
                <a:lnTo>
                  <a:pt x="1102978" y="1122852"/>
                </a:lnTo>
                <a:lnTo>
                  <a:pt x="1104247" y="1122852"/>
                </a:lnTo>
                <a:lnTo>
                  <a:pt x="1102978" y="1121582"/>
                </a:lnTo>
                <a:lnTo>
                  <a:pt x="1121113" y="1121582"/>
                </a:lnTo>
                <a:lnTo>
                  <a:pt x="1118254" y="1117772"/>
                </a:lnTo>
                <a:close/>
              </a:path>
              <a:path w="2151380" h="2150745">
                <a:moveTo>
                  <a:pt x="1115713" y="1115232"/>
                </a:moveTo>
                <a:lnTo>
                  <a:pt x="1097441" y="1116448"/>
                </a:lnTo>
                <a:lnTo>
                  <a:pt x="1099169" y="1119042"/>
                </a:lnTo>
                <a:lnTo>
                  <a:pt x="1117443" y="1117826"/>
                </a:lnTo>
                <a:lnTo>
                  <a:pt x="1115713" y="1115232"/>
                </a:lnTo>
                <a:close/>
              </a:path>
              <a:path w="2151380" h="2150745">
                <a:moveTo>
                  <a:pt x="1090283" y="1108882"/>
                </a:moveTo>
                <a:lnTo>
                  <a:pt x="1092822" y="1112692"/>
                </a:lnTo>
                <a:lnTo>
                  <a:pt x="1096630" y="1116502"/>
                </a:lnTo>
                <a:lnTo>
                  <a:pt x="1097441" y="1116448"/>
                </a:lnTo>
                <a:lnTo>
                  <a:pt x="1096630" y="1115232"/>
                </a:lnTo>
                <a:lnTo>
                  <a:pt x="1115713" y="1115232"/>
                </a:lnTo>
                <a:lnTo>
                  <a:pt x="1111901" y="1112692"/>
                </a:lnTo>
                <a:lnTo>
                  <a:pt x="1109360" y="1110152"/>
                </a:lnTo>
                <a:lnTo>
                  <a:pt x="1090283" y="1108882"/>
                </a:lnTo>
                <a:close/>
              </a:path>
              <a:path w="2151380" h="2150745">
                <a:moveTo>
                  <a:pt x="1086475" y="1105072"/>
                </a:moveTo>
                <a:lnTo>
                  <a:pt x="1090283" y="1108882"/>
                </a:lnTo>
                <a:lnTo>
                  <a:pt x="1109360" y="1108882"/>
                </a:lnTo>
                <a:lnTo>
                  <a:pt x="1106819" y="1106342"/>
                </a:lnTo>
                <a:lnTo>
                  <a:pt x="1105548" y="1106342"/>
                </a:lnTo>
                <a:lnTo>
                  <a:pt x="1086475" y="1105072"/>
                </a:lnTo>
                <a:close/>
              </a:path>
              <a:path w="2151380" h="2150745">
                <a:moveTo>
                  <a:pt x="1105548" y="1105072"/>
                </a:moveTo>
                <a:lnTo>
                  <a:pt x="1104701" y="1105072"/>
                </a:lnTo>
                <a:lnTo>
                  <a:pt x="1105548" y="1106342"/>
                </a:lnTo>
                <a:lnTo>
                  <a:pt x="1106819" y="1106342"/>
                </a:lnTo>
                <a:lnTo>
                  <a:pt x="1105548" y="1105072"/>
                </a:lnTo>
                <a:close/>
              </a:path>
              <a:path w="2151380" h="2150745">
                <a:moveTo>
                  <a:pt x="1080127" y="1098722"/>
                </a:moveTo>
                <a:lnTo>
                  <a:pt x="1086475" y="1105072"/>
                </a:lnTo>
                <a:lnTo>
                  <a:pt x="1104701" y="1105072"/>
                </a:lnTo>
                <a:lnTo>
                  <a:pt x="1103007" y="1102532"/>
                </a:lnTo>
                <a:lnTo>
                  <a:pt x="1100466" y="1099992"/>
                </a:lnTo>
                <a:lnTo>
                  <a:pt x="1099196" y="1099992"/>
                </a:lnTo>
                <a:lnTo>
                  <a:pt x="1080127" y="1098722"/>
                </a:lnTo>
                <a:close/>
              </a:path>
              <a:path w="2151380" h="2150745">
                <a:moveTo>
                  <a:pt x="1099196" y="1098722"/>
                </a:moveTo>
                <a:lnTo>
                  <a:pt x="1097925" y="1098722"/>
                </a:lnTo>
                <a:lnTo>
                  <a:pt x="1099196" y="1099992"/>
                </a:lnTo>
                <a:lnTo>
                  <a:pt x="1100466" y="1099992"/>
                </a:lnTo>
                <a:lnTo>
                  <a:pt x="1099196" y="1098722"/>
                </a:lnTo>
                <a:close/>
              </a:path>
              <a:path w="2151380" h="2150745">
                <a:moveTo>
                  <a:pt x="1077588" y="1096182"/>
                </a:moveTo>
                <a:lnTo>
                  <a:pt x="1080127" y="1098722"/>
                </a:lnTo>
                <a:lnTo>
                  <a:pt x="1097925" y="1098722"/>
                </a:lnTo>
                <a:lnTo>
                  <a:pt x="1096655" y="1097452"/>
                </a:lnTo>
                <a:lnTo>
                  <a:pt x="1077588" y="1096182"/>
                </a:lnTo>
                <a:close/>
              </a:path>
              <a:path w="2151380" h="2150745">
                <a:moveTo>
                  <a:pt x="1090302" y="1089832"/>
                </a:moveTo>
                <a:lnTo>
                  <a:pt x="1089349" y="1089832"/>
                </a:lnTo>
                <a:lnTo>
                  <a:pt x="1090302" y="1091102"/>
                </a:lnTo>
                <a:lnTo>
                  <a:pt x="1072088" y="1091102"/>
                </a:lnTo>
                <a:lnTo>
                  <a:pt x="1073780" y="1093642"/>
                </a:lnTo>
                <a:lnTo>
                  <a:pt x="1077588" y="1096182"/>
                </a:lnTo>
                <a:lnTo>
                  <a:pt x="1096655" y="1096182"/>
                </a:lnTo>
                <a:lnTo>
                  <a:pt x="1092843" y="1093642"/>
                </a:lnTo>
                <a:lnTo>
                  <a:pt x="1090302" y="1089832"/>
                </a:lnTo>
                <a:close/>
              </a:path>
              <a:path w="2151380" h="2150745">
                <a:moveTo>
                  <a:pt x="1086490" y="1086022"/>
                </a:moveTo>
                <a:lnTo>
                  <a:pt x="1085299" y="1086102"/>
                </a:lnTo>
                <a:lnTo>
                  <a:pt x="1086490" y="1087292"/>
                </a:lnTo>
                <a:lnTo>
                  <a:pt x="1067433" y="1087292"/>
                </a:lnTo>
                <a:lnTo>
                  <a:pt x="1071241" y="1091102"/>
                </a:lnTo>
                <a:lnTo>
                  <a:pt x="1072088" y="1091102"/>
                </a:lnTo>
                <a:lnTo>
                  <a:pt x="1071241" y="1089832"/>
                </a:lnTo>
                <a:lnTo>
                  <a:pt x="1089349" y="1089832"/>
                </a:lnTo>
                <a:lnTo>
                  <a:pt x="1087443" y="1087292"/>
                </a:lnTo>
                <a:lnTo>
                  <a:pt x="1086490" y="1087292"/>
                </a:lnTo>
                <a:lnTo>
                  <a:pt x="1076962" y="1086657"/>
                </a:lnTo>
                <a:lnTo>
                  <a:pt x="1086967" y="1086657"/>
                </a:lnTo>
                <a:lnTo>
                  <a:pt x="1086490" y="1086022"/>
                </a:lnTo>
                <a:close/>
              </a:path>
              <a:path w="2151380" h="2150745">
                <a:moveTo>
                  <a:pt x="1074422" y="1084117"/>
                </a:moveTo>
                <a:lnTo>
                  <a:pt x="1066084" y="1084673"/>
                </a:lnTo>
                <a:lnTo>
                  <a:pt x="1067433" y="1086022"/>
                </a:lnTo>
                <a:lnTo>
                  <a:pt x="1076962" y="1086657"/>
                </a:lnTo>
                <a:lnTo>
                  <a:pt x="1085299" y="1086102"/>
                </a:lnTo>
                <a:lnTo>
                  <a:pt x="1083949" y="1084752"/>
                </a:lnTo>
                <a:lnTo>
                  <a:pt x="1074422" y="1084117"/>
                </a:lnTo>
                <a:close/>
              </a:path>
              <a:path w="2151380" h="2150745">
                <a:moveTo>
                  <a:pt x="1080138" y="1080942"/>
                </a:moveTo>
                <a:lnTo>
                  <a:pt x="1061086" y="1080942"/>
                </a:lnTo>
                <a:lnTo>
                  <a:pt x="1064894" y="1084752"/>
                </a:lnTo>
                <a:lnTo>
                  <a:pt x="1066084" y="1084673"/>
                </a:lnTo>
                <a:lnTo>
                  <a:pt x="1064894" y="1083482"/>
                </a:lnTo>
                <a:lnTo>
                  <a:pt x="1083949" y="1083482"/>
                </a:lnTo>
                <a:lnTo>
                  <a:pt x="1080138" y="1080942"/>
                </a:lnTo>
                <a:close/>
              </a:path>
              <a:path w="2151380" h="2150745">
                <a:moveTo>
                  <a:pt x="1083949" y="1083482"/>
                </a:moveTo>
                <a:lnTo>
                  <a:pt x="1064894" y="1083482"/>
                </a:lnTo>
                <a:lnTo>
                  <a:pt x="1074422" y="1084117"/>
                </a:lnTo>
                <a:lnTo>
                  <a:pt x="1083949" y="1083482"/>
                </a:lnTo>
                <a:close/>
              </a:path>
              <a:path w="2151380" h="2150745">
                <a:moveTo>
                  <a:pt x="1058547" y="1077132"/>
                </a:moveTo>
                <a:lnTo>
                  <a:pt x="1061086" y="1079672"/>
                </a:lnTo>
                <a:lnTo>
                  <a:pt x="1080138" y="1080942"/>
                </a:lnTo>
                <a:lnTo>
                  <a:pt x="1077596" y="1078402"/>
                </a:lnTo>
                <a:lnTo>
                  <a:pt x="1058547" y="1077132"/>
                </a:lnTo>
                <a:close/>
              </a:path>
              <a:path w="2151380" h="2150745">
                <a:moveTo>
                  <a:pt x="1054738" y="1073322"/>
                </a:moveTo>
                <a:lnTo>
                  <a:pt x="1058547" y="1077132"/>
                </a:lnTo>
                <a:lnTo>
                  <a:pt x="1077596" y="1077132"/>
                </a:lnTo>
                <a:lnTo>
                  <a:pt x="1073785" y="1074592"/>
                </a:lnTo>
                <a:lnTo>
                  <a:pt x="1054738" y="1073322"/>
                </a:lnTo>
                <a:close/>
              </a:path>
              <a:path w="2151380" h="2150745">
                <a:moveTo>
                  <a:pt x="1048391" y="1066972"/>
                </a:moveTo>
                <a:lnTo>
                  <a:pt x="1054738" y="1073322"/>
                </a:lnTo>
                <a:lnTo>
                  <a:pt x="1073785" y="1074592"/>
                </a:lnTo>
                <a:lnTo>
                  <a:pt x="1071244" y="1070782"/>
                </a:lnTo>
                <a:lnTo>
                  <a:pt x="1068703" y="1068242"/>
                </a:lnTo>
                <a:lnTo>
                  <a:pt x="1067432" y="1068242"/>
                </a:lnTo>
                <a:lnTo>
                  <a:pt x="1048391" y="1066972"/>
                </a:lnTo>
                <a:close/>
              </a:path>
              <a:path w="2151380" h="2150745">
                <a:moveTo>
                  <a:pt x="1067432" y="1066972"/>
                </a:moveTo>
                <a:lnTo>
                  <a:pt x="1066161" y="1066972"/>
                </a:lnTo>
                <a:lnTo>
                  <a:pt x="1067432" y="1068242"/>
                </a:lnTo>
                <a:lnTo>
                  <a:pt x="1068703" y="1068242"/>
                </a:lnTo>
                <a:lnTo>
                  <a:pt x="1067432" y="1066972"/>
                </a:lnTo>
                <a:close/>
              </a:path>
              <a:path w="2151380" h="2150745">
                <a:moveTo>
                  <a:pt x="1045852" y="1064432"/>
                </a:moveTo>
                <a:lnTo>
                  <a:pt x="1048391" y="1066972"/>
                </a:lnTo>
                <a:lnTo>
                  <a:pt x="1066161" y="1066972"/>
                </a:lnTo>
                <a:lnTo>
                  <a:pt x="1064891" y="1065702"/>
                </a:lnTo>
                <a:lnTo>
                  <a:pt x="1045852" y="1064432"/>
                </a:lnTo>
                <a:close/>
              </a:path>
              <a:path w="2151380" h="2150745">
                <a:moveTo>
                  <a:pt x="1042044" y="1060622"/>
                </a:moveTo>
                <a:lnTo>
                  <a:pt x="1045852" y="1064432"/>
                </a:lnTo>
                <a:lnTo>
                  <a:pt x="1064891" y="1064432"/>
                </a:lnTo>
                <a:lnTo>
                  <a:pt x="1062350" y="1061892"/>
                </a:lnTo>
                <a:lnTo>
                  <a:pt x="1061079" y="1061892"/>
                </a:lnTo>
                <a:lnTo>
                  <a:pt x="1042044" y="1060622"/>
                </a:lnTo>
                <a:close/>
              </a:path>
              <a:path w="2151380" h="2150745">
                <a:moveTo>
                  <a:pt x="1061079" y="1060622"/>
                </a:moveTo>
                <a:lnTo>
                  <a:pt x="1060232" y="1060622"/>
                </a:lnTo>
                <a:lnTo>
                  <a:pt x="1061079" y="1061892"/>
                </a:lnTo>
                <a:lnTo>
                  <a:pt x="1062350" y="1061892"/>
                </a:lnTo>
                <a:lnTo>
                  <a:pt x="1061079" y="1060622"/>
                </a:lnTo>
                <a:close/>
              </a:path>
              <a:path w="2151380" h="2150745">
                <a:moveTo>
                  <a:pt x="1058538" y="1058082"/>
                </a:moveTo>
                <a:lnTo>
                  <a:pt x="1040695" y="1059273"/>
                </a:lnTo>
                <a:lnTo>
                  <a:pt x="1042044" y="1060622"/>
                </a:lnTo>
                <a:lnTo>
                  <a:pt x="1060232" y="1060622"/>
                </a:lnTo>
                <a:lnTo>
                  <a:pt x="1058538" y="1058082"/>
                </a:lnTo>
                <a:close/>
              </a:path>
              <a:path w="2151380" h="2150745">
                <a:moveTo>
                  <a:pt x="1054727" y="1054272"/>
                </a:moveTo>
                <a:lnTo>
                  <a:pt x="1053536" y="1054352"/>
                </a:lnTo>
                <a:lnTo>
                  <a:pt x="1054727" y="1055542"/>
                </a:lnTo>
                <a:lnTo>
                  <a:pt x="1035697" y="1055542"/>
                </a:lnTo>
                <a:lnTo>
                  <a:pt x="1039505" y="1059352"/>
                </a:lnTo>
                <a:lnTo>
                  <a:pt x="1040695" y="1059273"/>
                </a:lnTo>
                <a:lnTo>
                  <a:pt x="1039505" y="1058082"/>
                </a:lnTo>
                <a:lnTo>
                  <a:pt x="1058538" y="1058082"/>
                </a:lnTo>
                <a:lnTo>
                  <a:pt x="1054727" y="1054272"/>
                </a:lnTo>
                <a:close/>
              </a:path>
              <a:path w="2151380" h="2150745">
                <a:moveTo>
                  <a:pt x="1052185" y="1053002"/>
                </a:moveTo>
                <a:lnTo>
                  <a:pt x="1033158" y="1053002"/>
                </a:lnTo>
                <a:lnTo>
                  <a:pt x="1035697" y="1055542"/>
                </a:lnTo>
                <a:lnTo>
                  <a:pt x="1053536" y="1054352"/>
                </a:lnTo>
                <a:lnTo>
                  <a:pt x="1052185" y="1053002"/>
                </a:lnTo>
                <a:close/>
              </a:path>
              <a:path w="2151380" h="2150745">
                <a:moveTo>
                  <a:pt x="1026810" y="1045382"/>
                </a:moveTo>
                <a:lnTo>
                  <a:pt x="1029349" y="1049192"/>
                </a:lnTo>
                <a:lnTo>
                  <a:pt x="1033158" y="1053002"/>
                </a:lnTo>
                <a:lnTo>
                  <a:pt x="1052185" y="1051732"/>
                </a:lnTo>
                <a:lnTo>
                  <a:pt x="1048374" y="1049192"/>
                </a:lnTo>
                <a:lnTo>
                  <a:pt x="1045833" y="1046652"/>
                </a:lnTo>
                <a:lnTo>
                  <a:pt x="1026810" y="1045382"/>
                </a:lnTo>
                <a:close/>
              </a:path>
              <a:path w="2151380" h="2150745">
                <a:moveTo>
                  <a:pt x="1042021" y="1042842"/>
                </a:moveTo>
                <a:lnTo>
                  <a:pt x="1023002" y="1042842"/>
                </a:lnTo>
                <a:lnTo>
                  <a:pt x="1026810" y="1045382"/>
                </a:lnTo>
                <a:lnTo>
                  <a:pt x="1045833" y="1045382"/>
                </a:lnTo>
                <a:lnTo>
                  <a:pt x="1042021" y="1042842"/>
                </a:lnTo>
                <a:close/>
              </a:path>
              <a:path w="2151380" h="2150745">
                <a:moveTo>
                  <a:pt x="1039480" y="1039032"/>
                </a:moveTo>
                <a:lnTo>
                  <a:pt x="1020463" y="1040302"/>
                </a:lnTo>
                <a:lnTo>
                  <a:pt x="1023002" y="1041572"/>
                </a:lnTo>
                <a:lnTo>
                  <a:pt x="1042021" y="1042842"/>
                </a:lnTo>
                <a:lnTo>
                  <a:pt x="1039480" y="1039032"/>
                </a:lnTo>
                <a:close/>
              </a:path>
              <a:path w="2151380" h="2150745">
                <a:moveTo>
                  <a:pt x="1035668" y="1036492"/>
                </a:moveTo>
                <a:lnTo>
                  <a:pt x="1016655" y="1036492"/>
                </a:lnTo>
                <a:lnTo>
                  <a:pt x="1020463" y="1040302"/>
                </a:lnTo>
                <a:lnTo>
                  <a:pt x="1039480" y="1039032"/>
                </a:lnTo>
                <a:lnTo>
                  <a:pt x="1035668" y="1036492"/>
                </a:lnTo>
                <a:close/>
              </a:path>
              <a:path w="2151380" h="2150745">
                <a:moveTo>
                  <a:pt x="1014116" y="1032682"/>
                </a:moveTo>
                <a:lnTo>
                  <a:pt x="1016655" y="1035222"/>
                </a:lnTo>
                <a:lnTo>
                  <a:pt x="1035668" y="1036492"/>
                </a:lnTo>
                <a:lnTo>
                  <a:pt x="1033127" y="1033952"/>
                </a:lnTo>
                <a:lnTo>
                  <a:pt x="1014116" y="1032682"/>
                </a:lnTo>
                <a:close/>
              </a:path>
              <a:path w="2151380" h="2150745">
                <a:moveTo>
                  <a:pt x="1029316" y="1030142"/>
                </a:moveTo>
                <a:lnTo>
                  <a:pt x="1010307" y="1030142"/>
                </a:lnTo>
                <a:lnTo>
                  <a:pt x="1014116" y="1032682"/>
                </a:lnTo>
                <a:lnTo>
                  <a:pt x="1033127" y="1032682"/>
                </a:lnTo>
                <a:lnTo>
                  <a:pt x="1029316" y="1030142"/>
                </a:lnTo>
                <a:close/>
              </a:path>
              <a:path w="2151380" h="2150745">
                <a:moveTo>
                  <a:pt x="1022963" y="1022522"/>
                </a:moveTo>
                <a:lnTo>
                  <a:pt x="1022152" y="1022577"/>
                </a:lnTo>
                <a:lnTo>
                  <a:pt x="1022963" y="1023792"/>
                </a:lnTo>
                <a:lnTo>
                  <a:pt x="1003960" y="1023792"/>
                </a:lnTo>
                <a:lnTo>
                  <a:pt x="1007769" y="1026332"/>
                </a:lnTo>
                <a:lnTo>
                  <a:pt x="1010307" y="1028872"/>
                </a:lnTo>
                <a:lnTo>
                  <a:pt x="1029316" y="1030142"/>
                </a:lnTo>
                <a:lnTo>
                  <a:pt x="1026775" y="1026332"/>
                </a:lnTo>
                <a:lnTo>
                  <a:pt x="1024233" y="1023792"/>
                </a:lnTo>
                <a:lnTo>
                  <a:pt x="1022963" y="1023792"/>
                </a:lnTo>
                <a:lnTo>
                  <a:pt x="1013462" y="1023157"/>
                </a:lnTo>
                <a:lnTo>
                  <a:pt x="1023598" y="1023157"/>
                </a:lnTo>
                <a:lnTo>
                  <a:pt x="1022963" y="1022522"/>
                </a:lnTo>
                <a:close/>
              </a:path>
              <a:path w="2151380" h="2150745">
                <a:moveTo>
                  <a:pt x="1020422" y="1019982"/>
                </a:moveTo>
                <a:lnTo>
                  <a:pt x="1002611" y="1021173"/>
                </a:lnTo>
                <a:lnTo>
                  <a:pt x="1003960" y="1022522"/>
                </a:lnTo>
                <a:lnTo>
                  <a:pt x="1013462" y="1023157"/>
                </a:lnTo>
                <a:lnTo>
                  <a:pt x="1022152" y="1022577"/>
                </a:lnTo>
                <a:lnTo>
                  <a:pt x="1020422" y="1019982"/>
                </a:lnTo>
                <a:close/>
              </a:path>
              <a:path w="2151380" h="2150745">
                <a:moveTo>
                  <a:pt x="997613" y="1016172"/>
                </a:moveTo>
                <a:lnTo>
                  <a:pt x="1001421" y="1021252"/>
                </a:lnTo>
                <a:lnTo>
                  <a:pt x="1002611" y="1021173"/>
                </a:lnTo>
                <a:lnTo>
                  <a:pt x="1001421" y="1019982"/>
                </a:lnTo>
                <a:lnTo>
                  <a:pt x="1020422" y="1019982"/>
                </a:lnTo>
                <a:lnTo>
                  <a:pt x="1017881" y="1017442"/>
                </a:lnTo>
                <a:lnTo>
                  <a:pt x="1016610" y="1017442"/>
                </a:lnTo>
                <a:lnTo>
                  <a:pt x="997613" y="1016172"/>
                </a:lnTo>
                <a:close/>
              </a:path>
              <a:path w="2151380" h="2150745">
                <a:moveTo>
                  <a:pt x="1016610" y="1016172"/>
                </a:moveTo>
                <a:lnTo>
                  <a:pt x="1015763" y="1016172"/>
                </a:lnTo>
                <a:lnTo>
                  <a:pt x="1016610" y="1017442"/>
                </a:lnTo>
                <a:lnTo>
                  <a:pt x="1017881" y="1017442"/>
                </a:lnTo>
                <a:lnTo>
                  <a:pt x="1016610" y="1016172"/>
                </a:lnTo>
                <a:close/>
              </a:path>
              <a:path w="2151380" h="2150745">
                <a:moveTo>
                  <a:pt x="1003905" y="1004742"/>
                </a:moveTo>
                <a:lnTo>
                  <a:pt x="984918" y="1004742"/>
                </a:lnTo>
                <a:lnTo>
                  <a:pt x="988727" y="1007282"/>
                </a:lnTo>
                <a:lnTo>
                  <a:pt x="997613" y="1016172"/>
                </a:lnTo>
                <a:lnTo>
                  <a:pt x="1015763" y="1016172"/>
                </a:lnTo>
                <a:lnTo>
                  <a:pt x="1014069" y="1013632"/>
                </a:lnTo>
                <a:lnTo>
                  <a:pt x="1007716" y="1007282"/>
                </a:lnTo>
                <a:lnTo>
                  <a:pt x="1003905" y="1004742"/>
                </a:lnTo>
                <a:close/>
              </a:path>
              <a:path w="2151380" h="2150745">
                <a:moveTo>
                  <a:pt x="982380" y="1000932"/>
                </a:moveTo>
                <a:lnTo>
                  <a:pt x="984918" y="1003472"/>
                </a:lnTo>
                <a:lnTo>
                  <a:pt x="1003905" y="1004742"/>
                </a:lnTo>
                <a:lnTo>
                  <a:pt x="1001364" y="1002202"/>
                </a:lnTo>
                <a:lnTo>
                  <a:pt x="982380" y="1000932"/>
                </a:lnTo>
                <a:close/>
              </a:path>
              <a:path w="2151380" h="2150745">
                <a:moveTo>
                  <a:pt x="997552" y="998392"/>
                </a:moveTo>
                <a:lnTo>
                  <a:pt x="978571" y="998392"/>
                </a:lnTo>
                <a:lnTo>
                  <a:pt x="982380" y="1000932"/>
                </a:lnTo>
                <a:lnTo>
                  <a:pt x="1001364" y="1000932"/>
                </a:lnTo>
                <a:lnTo>
                  <a:pt x="997552" y="998392"/>
                </a:lnTo>
                <a:close/>
              </a:path>
              <a:path w="2151380" h="2150745">
                <a:moveTo>
                  <a:pt x="991199" y="990772"/>
                </a:moveTo>
                <a:lnTo>
                  <a:pt x="972224" y="990772"/>
                </a:lnTo>
                <a:lnTo>
                  <a:pt x="978571" y="997122"/>
                </a:lnTo>
                <a:lnTo>
                  <a:pt x="997552" y="998392"/>
                </a:lnTo>
                <a:lnTo>
                  <a:pt x="995011" y="994582"/>
                </a:lnTo>
                <a:lnTo>
                  <a:pt x="991199" y="990772"/>
                </a:lnTo>
                <a:close/>
              </a:path>
              <a:path w="2151380" h="2150745">
                <a:moveTo>
                  <a:pt x="1156370" y="1155872"/>
                </a:moveTo>
                <a:lnTo>
                  <a:pt x="1137253" y="1155872"/>
                </a:lnTo>
                <a:lnTo>
                  <a:pt x="1251504" y="1270172"/>
                </a:lnTo>
                <a:lnTo>
                  <a:pt x="1270720" y="1270172"/>
                </a:lnTo>
                <a:lnTo>
                  <a:pt x="1156370" y="1155872"/>
                </a:lnTo>
                <a:close/>
              </a:path>
              <a:path w="2151380" h="2150745">
                <a:moveTo>
                  <a:pt x="1270720" y="1270172"/>
                </a:moveTo>
                <a:lnTo>
                  <a:pt x="1251504" y="1270172"/>
                </a:lnTo>
                <a:lnTo>
                  <a:pt x="1255312" y="1273982"/>
                </a:lnTo>
                <a:lnTo>
                  <a:pt x="1274531" y="1273982"/>
                </a:lnTo>
                <a:lnTo>
                  <a:pt x="1270720" y="1270172"/>
                </a:lnTo>
                <a:close/>
              </a:path>
              <a:path w="2151380" h="2150745">
                <a:moveTo>
                  <a:pt x="1274531" y="1273982"/>
                </a:moveTo>
                <a:lnTo>
                  <a:pt x="1255312" y="1273982"/>
                </a:lnTo>
                <a:lnTo>
                  <a:pt x="1264198" y="1282872"/>
                </a:lnTo>
                <a:lnTo>
                  <a:pt x="1283425" y="1282872"/>
                </a:lnTo>
                <a:lnTo>
                  <a:pt x="1274531" y="1273982"/>
                </a:lnTo>
                <a:close/>
              </a:path>
              <a:path w="2151380" h="2150745">
                <a:moveTo>
                  <a:pt x="1283425" y="1282872"/>
                </a:moveTo>
                <a:lnTo>
                  <a:pt x="1264198" y="1282872"/>
                </a:lnTo>
                <a:lnTo>
                  <a:pt x="1270545" y="1289222"/>
                </a:lnTo>
                <a:lnTo>
                  <a:pt x="1289778" y="1289222"/>
                </a:lnTo>
                <a:lnTo>
                  <a:pt x="1283425" y="1282872"/>
                </a:lnTo>
                <a:close/>
              </a:path>
              <a:path w="2151380" h="2150745">
                <a:moveTo>
                  <a:pt x="1289778" y="1289222"/>
                </a:moveTo>
                <a:lnTo>
                  <a:pt x="1270545" y="1289222"/>
                </a:lnTo>
                <a:lnTo>
                  <a:pt x="1276893" y="1295572"/>
                </a:lnTo>
                <a:lnTo>
                  <a:pt x="1296131" y="1295572"/>
                </a:lnTo>
                <a:lnTo>
                  <a:pt x="1289778" y="1289222"/>
                </a:lnTo>
                <a:close/>
              </a:path>
              <a:path w="2151380" h="2150745">
                <a:moveTo>
                  <a:pt x="1296131" y="1295572"/>
                </a:moveTo>
                <a:lnTo>
                  <a:pt x="1276893" y="1295572"/>
                </a:lnTo>
                <a:lnTo>
                  <a:pt x="1283240" y="1301922"/>
                </a:lnTo>
                <a:lnTo>
                  <a:pt x="1302483" y="1301922"/>
                </a:lnTo>
                <a:lnTo>
                  <a:pt x="1296131" y="1295572"/>
                </a:lnTo>
                <a:close/>
              </a:path>
              <a:path w="2151380" h="2150745">
                <a:moveTo>
                  <a:pt x="1302483" y="1301922"/>
                </a:moveTo>
                <a:lnTo>
                  <a:pt x="1283240" y="1301922"/>
                </a:lnTo>
                <a:lnTo>
                  <a:pt x="1302282" y="1320972"/>
                </a:lnTo>
                <a:lnTo>
                  <a:pt x="1321541" y="1320972"/>
                </a:lnTo>
                <a:lnTo>
                  <a:pt x="1302483" y="1301922"/>
                </a:lnTo>
                <a:close/>
              </a:path>
              <a:path w="2151380" h="2150745">
                <a:moveTo>
                  <a:pt x="1321541" y="1320972"/>
                </a:moveTo>
                <a:lnTo>
                  <a:pt x="1302282" y="1320972"/>
                </a:lnTo>
                <a:lnTo>
                  <a:pt x="1314976" y="1333672"/>
                </a:lnTo>
                <a:lnTo>
                  <a:pt x="1334247" y="1333672"/>
                </a:lnTo>
                <a:lnTo>
                  <a:pt x="1321541" y="1320972"/>
                </a:lnTo>
                <a:close/>
              </a:path>
              <a:path w="2151380" h="2150745">
                <a:moveTo>
                  <a:pt x="1334247" y="1333672"/>
                </a:moveTo>
                <a:lnTo>
                  <a:pt x="1314976" y="1333672"/>
                </a:lnTo>
                <a:lnTo>
                  <a:pt x="1321323" y="1340022"/>
                </a:lnTo>
                <a:lnTo>
                  <a:pt x="1340600" y="1340022"/>
                </a:lnTo>
                <a:lnTo>
                  <a:pt x="1334247" y="1333672"/>
                </a:lnTo>
                <a:close/>
              </a:path>
              <a:path w="2151380" h="2150745">
                <a:moveTo>
                  <a:pt x="1951733" y="1950892"/>
                </a:moveTo>
                <a:lnTo>
                  <a:pt x="1931930" y="1950892"/>
                </a:lnTo>
                <a:lnTo>
                  <a:pt x="2080456" y="2099482"/>
                </a:lnTo>
                <a:lnTo>
                  <a:pt x="2100387" y="2099482"/>
                </a:lnTo>
                <a:lnTo>
                  <a:pt x="1951733" y="1950892"/>
                </a:lnTo>
                <a:close/>
              </a:path>
              <a:path w="2151380" h="2150745">
                <a:moveTo>
                  <a:pt x="1949192" y="1948352"/>
                </a:moveTo>
                <a:lnTo>
                  <a:pt x="1929391" y="1948352"/>
                </a:lnTo>
                <a:lnTo>
                  <a:pt x="1930661" y="1949622"/>
                </a:lnTo>
                <a:lnTo>
                  <a:pt x="1950462" y="1949622"/>
                </a:lnTo>
                <a:lnTo>
                  <a:pt x="1949192" y="1948352"/>
                </a:lnTo>
                <a:close/>
              </a:path>
              <a:path w="2151380" h="2150745">
                <a:moveTo>
                  <a:pt x="1945380" y="1944542"/>
                </a:moveTo>
                <a:lnTo>
                  <a:pt x="1925583" y="1944542"/>
                </a:lnTo>
                <a:lnTo>
                  <a:pt x="1928122" y="1947082"/>
                </a:lnTo>
                <a:lnTo>
                  <a:pt x="1947921" y="1947082"/>
                </a:lnTo>
                <a:lnTo>
                  <a:pt x="1945380" y="1944542"/>
                </a:lnTo>
                <a:close/>
              </a:path>
              <a:path w="2151380" h="2150745">
                <a:moveTo>
                  <a:pt x="1942839" y="1942002"/>
                </a:moveTo>
                <a:lnTo>
                  <a:pt x="1923044" y="1942002"/>
                </a:lnTo>
                <a:lnTo>
                  <a:pt x="1924314" y="1943272"/>
                </a:lnTo>
                <a:lnTo>
                  <a:pt x="1944110" y="1943272"/>
                </a:lnTo>
                <a:lnTo>
                  <a:pt x="1942839" y="1942002"/>
                </a:lnTo>
                <a:close/>
              </a:path>
              <a:path w="2151380" h="2150745">
                <a:moveTo>
                  <a:pt x="1939027" y="1938192"/>
                </a:moveTo>
                <a:lnTo>
                  <a:pt x="1919236" y="1938192"/>
                </a:lnTo>
                <a:lnTo>
                  <a:pt x="1921775" y="1940732"/>
                </a:lnTo>
                <a:lnTo>
                  <a:pt x="1941568" y="1940732"/>
                </a:lnTo>
                <a:lnTo>
                  <a:pt x="1939027" y="1938192"/>
                </a:lnTo>
                <a:close/>
              </a:path>
              <a:path w="2151380" h="2150745">
                <a:moveTo>
                  <a:pt x="1936486" y="1935652"/>
                </a:moveTo>
                <a:lnTo>
                  <a:pt x="1916697" y="1935652"/>
                </a:lnTo>
                <a:lnTo>
                  <a:pt x="1917966" y="1936922"/>
                </a:lnTo>
                <a:lnTo>
                  <a:pt x="1937757" y="1936922"/>
                </a:lnTo>
                <a:lnTo>
                  <a:pt x="1936486" y="1935652"/>
                </a:lnTo>
                <a:close/>
              </a:path>
              <a:path w="2151380" h="2150745">
                <a:moveTo>
                  <a:pt x="1932675" y="1931842"/>
                </a:moveTo>
                <a:lnTo>
                  <a:pt x="1912889" y="1931842"/>
                </a:lnTo>
                <a:lnTo>
                  <a:pt x="1915428" y="1934382"/>
                </a:lnTo>
                <a:lnTo>
                  <a:pt x="1935216" y="1934382"/>
                </a:lnTo>
                <a:lnTo>
                  <a:pt x="1932675" y="1931842"/>
                </a:lnTo>
                <a:close/>
              </a:path>
              <a:path w="2151380" h="2150745">
                <a:moveTo>
                  <a:pt x="1930134" y="1929302"/>
                </a:moveTo>
                <a:lnTo>
                  <a:pt x="1910350" y="1929302"/>
                </a:lnTo>
                <a:lnTo>
                  <a:pt x="1911619" y="1930572"/>
                </a:lnTo>
                <a:lnTo>
                  <a:pt x="1931404" y="1930572"/>
                </a:lnTo>
                <a:lnTo>
                  <a:pt x="1930134" y="1929302"/>
                </a:lnTo>
                <a:close/>
              </a:path>
              <a:path w="2151380" h="2150745">
                <a:moveTo>
                  <a:pt x="1926322" y="1925492"/>
                </a:moveTo>
                <a:lnTo>
                  <a:pt x="1906541" y="1925492"/>
                </a:lnTo>
                <a:lnTo>
                  <a:pt x="1909080" y="1928032"/>
                </a:lnTo>
                <a:lnTo>
                  <a:pt x="1928863" y="1928032"/>
                </a:lnTo>
                <a:lnTo>
                  <a:pt x="1926322" y="1925492"/>
                </a:lnTo>
                <a:close/>
              </a:path>
              <a:path w="2151380" h="2150745">
                <a:moveTo>
                  <a:pt x="1923781" y="1922952"/>
                </a:moveTo>
                <a:lnTo>
                  <a:pt x="1904002" y="1922952"/>
                </a:lnTo>
                <a:lnTo>
                  <a:pt x="1905272" y="1924222"/>
                </a:lnTo>
                <a:lnTo>
                  <a:pt x="1925051" y="1924222"/>
                </a:lnTo>
                <a:lnTo>
                  <a:pt x="1923781" y="1922952"/>
                </a:lnTo>
                <a:close/>
              </a:path>
              <a:path w="2151380" h="2150745">
                <a:moveTo>
                  <a:pt x="1919969" y="1919142"/>
                </a:moveTo>
                <a:lnTo>
                  <a:pt x="1900194" y="1919142"/>
                </a:lnTo>
                <a:lnTo>
                  <a:pt x="1902733" y="1921682"/>
                </a:lnTo>
                <a:lnTo>
                  <a:pt x="1922510" y="1921682"/>
                </a:lnTo>
                <a:lnTo>
                  <a:pt x="1919969" y="1919142"/>
                </a:lnTo>
                <a:close/>
              </a:path>
              <a:path w="2151380" h="2150745">
                <a:moveTo>
                  <a:pt x="1917428" y="1916602"/>
                </a:moveTo>
                <a:lnTo>
                  <a:pt x="1897655" y="1916602"/>
                </a:lnTo>
                <a:lnTo>
                  <a:pt x="1898925" y="1917872"/>
                </a:lnTo>
                <a:lnTo>
                  <a:pt x="1918699" y="1917872"/>
                </a:lnTo>
                <a:lnTo>
                  <a:pt x="1917428" y="1916602"/>
                </a:lnTo>
                <a:close/>
              </a:path>
              <a:path w="2151380" h="2150745">
                <a:moveTo>
                  <a:pt x="1913616" y="1912792"/>
                </a:moveTo>
                <a:lnTo>
                  <a:pt x="1893847" y="1912792"/>
                </a:lnTo>
                <a:lnTo>
                  <a:pt x="1896386" y="1915332"/>
                </a:lnTo>
                <a:lnTo>
                  <a:pt x="1916158" y="1915332"/>
                </a:lnTo>
                <a:lnTo>
                  <a:pt x="1913616" y="1912792"/>
                </a:lnTo>
                <a:close/>
              </a:path>
              <a:path w="2151380" h="2150745">
                <a:moveTo>
                  <a:pt x="1911075" y="1910252"/>
                </a:moveTo>
                <a:lnTo>
                  <a:pt x="1891308" y="1910252"/>
                </a:lnTo>
                <a:lnTo>
                  <a:pt x="1892577" y="1911522"/>
                </a:lnTo>
                <a:lnTo>
                  <a:pt x="1912346" y="1911522"/>
                </a:lnTo>
                <a:lnTo>
                  <a:pt x="1911075" y="1910252"/>
                </a:lnTo>
                <a:close/>
              </a:path>
              <a:path w="2151380" h="2150745">
                <a:moveTo>
                  <a:pt x="1907264" y="1906442"/>
                </a:moveTo>
                <a:lnTo>
                  <a:pt x="1887500" y="1906442"/>
                </a:lnTo>
                <a:lnTo>
                  <a:pt x="1890038" y="1908982"/>
                </a:lnTo>
                <a:lnTo>
                  <a:pt x="1909805" y="1908982"/>
                </a:lnTo>
                <a:lnTo>
                  <a:pt x="1907264" y="1906442"/>
                </a:lnTo>
                <a:close/>
              </a:path>
              <a:path w="2151380" h="2150745">
                <a:moveTo>
                  <a:pt x="1904723" y="1903902"/>
                </a:moveTo>
                <a:lnTo>
                  <a:pt x="1884961" y="1903902"/>
                </a:lnTo>
                <a:lnTo>
                  <a:pt x="1886230" y="1905172"/>
                </a:lnTo>
                <a:lnTo>
                  <a:pt x="1905993" y="1905172"/>
                </a:lnTo>
                <a:lnTo>
                  <a:pt x="1904723" y="1903902"/>
                </a:lnTo>
                <a:close/>
              </a:path>
              <a:path w="2151380" h="2150745">
                <a:moveTo>
                  <a:pt x="1900911" y="1900092"/>
                </a:moveTo>
                <a:lnTo>
                  <a:pt x="1881152" y="1900092"/>
                </a:lnTo>
                <a:lnTo>
                  <a:pt x="1883691" y="1902632"/>
                </a:lnTo>
                <a:lnTo>
                  <a:pt x="1903452" y="1902632"/>
                </a:lnTo>
                <a:lnTo>
                  <a:pt x="1900911" y="1900092"/>
                </a:lnTo>
                <a:close/>
              </a:path>
              <a:path w="2151380" h="2150745">
                <a:moveTo>
                  <a:pt x="1898370" y="1897552"/>
                </a:moveTo>
                <a:lnTo>
                  <a:pt x="1878613" y="1897552"/>
                </a:lnTo>
                <a:lnTo>
                  <a:pt x="1879883" y="1898822"/>
                </a:lnTo>
                <a:lnTo>
                  <a:pt x="1899640" y="1898822"/>
                </a:lnTo>
                <a:lnTo>
                  <a:pt x="1898370" y="1897552"/>
                </a:lnTo>
                <a:close/>
              </a:path>
              <a:path w="2151380" h="2150745">
                <a:moveTo>
                  <a:pt x="1894558" y="1893742"/>
                </a:moveTo>
                <a:lnTo>
                  <a:pt x="1874805" y="1893742"/>
                </a:lnTo>
                <a:lnTo>
                  <a:pt x="1877344" y="1896282"/>
                </a:lnTo>
                <a:lnTo>
                  <a:pt x="1897099" y="1896282"/>
                </a:lnTo>
                <a:lnTo>
                  <a:pt x="1894558" y="1893742"/>
                </a:lnTo>
                <a:close/>
              </a:path>
              <a:path w="2151380" h="2150745">
                <a:moveTo>
                  <a:pt x="1892017" y="1891202"/>
                </a:moveTo>
                <a:lnTo>
                  <a:pt x="1872266" y="1891202"/>
                </a:lnTo>
                <a:lnTo>
                  <a:pt x="1873536" y="1892472"/>
                </a:lnTo>
                <a:lnTo>
                  <a:pt x="1893288" y="1892472"/>
                </a:lnTo>
                <a:lnTo>
                  <a:pt x="1892017" y="1891202"/>
                </a:lnTo>
                <a:close/>
              </a:path>
              <a:path w="2151380" h="2150745">
                <a:moveTo>
                  <a:pt x="1888206" y="1887392"/>
                </a:moveTo>
                <a:lnTo>
                  <a:pt x="1868458" y="1887392"/>
                </a:lnTo>
                <a:lnTo>
                  <a:pt x="1870997" y="1889932"/>
                </a:lnTo>
                <a:lnTo>
                  <a:pt x="1890747" y="1889932"/>
                </a:lnTo>
                <a:lnTo>
                  <a:pt x="1888206" y="1887392"/>
                </a:lnTo>
                <a:close/>
              </a:path>
              <a:path w="2151380" h="2150745">
                <a:moveTo>
                  <a:pt x="1885664" y="1884852"/>
                </a:moveTo>
                <a:lnTo>
                  <a:pt x="1865919" y="1884852"/>
                </a:lnTo>
                <a:lnTo>
                  <a:pt x="1867188" y="1886122"/>
                </a:lnTo>
                <a:lnTo>
                  <a:pt x="1886935" y="1886122"/>
                </a:lnTo>
                <a:lnTo>
                  <a:pt x="1885664" y="1884852"/>
                </a:lnTo>
                <a:close/>
              </a:path>
              <a:path w="2151380" h="2150745">
                <a:moveTo>
                  <a:pt x="1881853" y="1881042"/>
                </a:moveTo>
                <a:lnTo>
                  <a:pt x="1862110" y="1881042"/>
                </a:lnTo>
                <a:lnTo>
                  <a:pt x="1864649" y="1883582"/>
                </a:lnTo>
                <a:lnTo>
                  <a:pt x="1884394" y="1883582"/>
                </a:lnTo>
                <a:lnTo>
                  <a:pt x="1881853" y="1881042"/>
                </a:lnTo>
                <a:close/>
              </a:path>
              <a:path w="2151380" h="2150745">
                <a:moveTo>
                  <a:pt x="1879312" y="1878502"/>
                </a:moveTo>
                <a:lnTo>
                  <a:pt x="1859572" y="1878502"/>
                </a:lnTo>
                <a:lnTo>
                  <a:pt x="1860841" y="1879772"/>
                </a:lnTo>
                <a:lnTo>
                  <a:pt x="1880582" y="1879772"/>
                </a:lnTo>
                <a:lnTo>
                  <a:pt x="1879312" y="1878502"/>
                </a:lnTo>
                <a:close/>
              </a:path>
              <a:path w="2151380" h="2150745">
                <a:moveTo>
                  <a:pt x="1875500" y="1874692"/>
                </a:moveTo>
                <a:lnTo>
                  <a:pt x="1855763" y="1874692"/>
                </a:lnTo>
                <a:lnTo>
                  <a:pt x="1858302" y="1877232"/>
                </a:lnTo>
                <a:lnTo>
                  <a:pt x="1878041" y="1877232"/>
                </a:lnTo>
                <a:lnTo>
                  <a:pt x="1875500" y="1874692"/>
                </a:lnTo>
                <a:close/>
              </a:path>
              <a:path w="2151380" h="2150745">
                <a:moveTo>
                  <a:pt x="1872959" y="1872152"/>
                </a:moveTo>
                <a:lnTo>
                  <a:pt x="1853224" y="1872152"/>
                </a:lnTo>
                <a:lnTo>
                  <a:pt x="1854494" y="1873422"/>
                </a:lnTo>
                <a:lnTo>
                  <a:pt x="1874229" y="1873422"/>
                </a:lnTo>
                <a:lnTo>
                  <a:pt x="1872959" y="1872152"/>
                </a:lnTo>
                <a:close/>
              </a:path>
              <a:path w="2151380" h="2150745">
                <a:moveTo>
                  <a:pt x="1869147" y="1868342"/>
                </a:moveTo>
                <a:lnTo>
                  <a:pt x="1849416" y="1868342"/>
                </a:lnTo>
                <a:lnTo>
                  <a:pt x="1851955" y="1870882"/>
                </a:lnTo>
                <a:lnTo>
                  <a:pt x="1871688" y="1870882"/>
                </a:lnTo>
                <a:lnTo>
                  <a:pt x="1869147" y="1868342"/>
                </a:lnTo>
                <a:close/>
              </a:path>
              <a:path w="2151380" h="2150745">
                <a:moveTo>
                  <a:pt x="1866606" y="1865802"/>
                </a:moveTo>
                <a:lnTo>
                  <a:pt x="1846877" y="1865802"/>
                </a:lnTo>
                <a:lnTo>
                  <a:pt x="1848146" y="1867072"/>
                </a:lnTo>
                <a:lnTo>
                  <a:pt x="1867877" y="1867072"/>
                </a:lnTo>
                <a:lnTo>
                  <a:pt x="1866606" y="1865802"/>
                </a:lnTo>
                <a:close/>
              </a:path>
              <a:path w="2151380" h="2150745">
                <a:moveTo>
                  <a:pt x="1862795" y="1861992"/>
                </a:moveTo>
                <a:lnTo>
                  <a:pt x="1843069" y="1861992"/>
                </a:lnTo>
                <a:lnTo>
                  <a:pt x="1845608" y="1864532"/>
                </a:lnTo>
                <a:lnTo>
                  <a:pt x="1865336" y="1864532"/>
                </a:lnTo>
                <a:lnTo>
                  <a:pt x="1862795" y="1861992"/>
                </a:lnTo>
                <a:close/>
              </a:path>
              <a:path w="2151380" h="2150745">
                <a:moveTo>
                  <a:pt x="1860253" y="1859452"/>
                </a:moveTo>
                <a:lnTo>
                  <a:pt x="1840530" y="1859452"/>
                </a:lnTo>
                <a:lnTo>
                  <a:pt x="1841799" y="1860722"/>
                </a:lnTo>
                <a:lnTo>
                  <a:pt x="1861524" y="1860722"/>
                </a:lnTo>
                <a:lnTo>
                  <a:pt x="1860253" y="1859452"/>
                </a:lnTo>
                <a:close/>
              </a:path>
              <a:path w="2151380" h="2150745">
                <a:moveTo>
                  <a:pt x="1853901" y="1853102"/>
                </a:moveTo>
                <a:lnTo>
                  <a:pt x="1834183" y="1853102"/>
                </a:lnTo>
                <a:lnTo>
                  <a:pt x="1839260" y="1858182"/>
                </a:lnTo>
                <a:lnTo>
                  <a:pt x="1858983" y="1858182"/>
                </a:lnTo>
                <a:lnTo>
                  <a:pt x="1853901" y="1853102"/>
                </a:lnTo>
                <a:close/>
              </a:path>
              <a:path w="2151380" h="2150745">
                <a:moveTo>
                  <a:pt x="1850089" y="1849292"/>
                </a:moveTo>
                <a:lnTo>
                  <a:pt x="1830374" y="1849292"/>
                </a:lnTo>
                <a:lnTo>
                  <a:pt x="1832913" y="1851832"/>
                </a:lnTo>
                <a:lnTo>
                  <a:pt x="1852630" y="1851832"/>
                </a:lnTo>
                <a:lnTo>
                  <a:pt x="1850089" y="1849292"/>
                </a:lnTo>
                <a:close/>
              </a:path>
              <a:path w="2151380" h="2150745">
                <a:moveTo>
                  <a:pt x="1847548" y="1846752"/>
                </a:moveTo>
                <a:lnTo>
                  <a:pt x="1827835" y="1846752"/>
                </a:lnTo>
                <a:lnTo>
                  <a:pt x="1829105" y="1848022"/>
                </a:lnTo>
                <a:lnTo>
                  <a:pt x="1848819" y="1848022"/>
                </a:lnTo>
                <a:lnTo>
                  <a:pt x="1847548" y="1846752"/>
                </a:lnTo>
                <a:close/>
              </a:path>
              <a:path w="2151380" h="2150745">
                <a:moveTo>
                  <a:pt x="1843736" y="1842942"/>
                </a:moveTo>
                <a:lnTo>
                  <a:pt x="1824027" y="1842942"/>
                </a:lnTo>
                <a:lnTo>
                  <a:pt x="1826566" y="1845482"/>
                </a:lnTo>
                <a:lnTo>
                  <a:pt x="1846277" y="1845482"/>
                </a:lnTo>
                <a:lnTo>
                  <a:pt x="1843736" y="1842942"/>
                </a:lnTo>
                <a:close/>
              </a:path>
              <a:path w="2151380" h="2150745">
                <a:moveTo>
                  <a:pt x="1841195" y="1840402"/>
                </a:moveTo>
                <a:lnTo>
                  <a:pt x="1821488" y="1840402"/>
                </a:lnTo>
                <a:lnTo>
                  <a:pt x="1822757" y="1841672"/>
                </a:lnTo>
                <a:lnTo>
                  <a:pt x="1842466" y="1841672"/>
                </a:lnTo>
                <a:lnTo>
                  <a:pt x="1841195" y="1840402"/>
                </a:lnTo>
                <a:close/>
              </a:path>
              <a:path w="2151380" h="2150745">
                <a:moveTo>
                  <a:pt x="1837384" y="1836592"/>
                </a:moveTo>
                <a:lnTo>
                  <a:pt x="1817680" y="1836592"/>
                </a:lnTo>
                <a:lnTo>
                  <a:pt x="1820219" y="1839132"/>
                </a:lnTo>
                <a:lnTo>
                  <a:pt x="1839925" y="1839132"/>
                </a:lnTo>
                <a:lnTo>
                  <a:pt x="1837384" y="1836592"/>
                </a:lnTo>
                <a:close/>
              </a:path>
              <a:path w="2151380" h="2150745">
                <a:moveTo>
                  <a:pt x="1834843" y="1834052"/>
                </a:moveTo>
                <a:lnTo>
                  <a:pt x="1815141" y="1834052"/>
                </a:lnTo>
                <a:lnTo>
                  <a:pt x="1816410" y="1835322"/>
                </a:lnTo>
                <a:lnTo>
                  <a:pt x="1836113" y="1835322"/>
                </a:lnTo>
                <a:lnTo>
                  <a:pt x="1834843" y="1834052"/>
                </a:lnTo>
                <a:close/>
              </a:path>
              <a:path w="2151380" h="2150745">
                <a:moveTo>
                  <a:pt x="1831031" y="1830242"/>
                </a:moveTo>
                <a:lnTo>
                  <a:pt x="1811332" y="1830242"/>
                </a:lnTo>
                <a:lnTo>
                  <a:pt x="1813871" y="1832782"/>
                </a:lnTo>
                <a:lnTo>
                  <a:pt x="1833572" y="1832782"/>
                </a:lnTo>
                <a:lnTo>
                  <a:pt x="1831031" y="1830242"/>
                </a:lnTo>
                <a:close/>
              </a:path>
              <a:path w="2151380" h="2150745">
                <a:moveTo>
                  <a:pt x="1828490" y="1827702"/>
                </a:moveTo>
                <a:lnTo>
                  <a:pt x="1808793" y="1827702"/>
                </a:lnTo>
                <a:lnTo>
                  <a:pt x="1810063" y="1828972"/>
                </a:lnTo>
                <a:lnTo>
                  <a:pt x="1829760" y="1828972"/>
                </a:lnTo>
                <a:lnTo>
                  <a:pt x="1828490" y="1827702"/>
                </a:lnTo>
                <a:close/>
              </a:path>
              <a:path w="2151380" h="2150745">
                <a:moveTo>
                  <a:pt x="1824678" y="1823892"/>
                </a:moveTo>
                <a:lnTo>
                  <a:pt x="1804985" y="1823892"/>
                </a:lnTo>
                <a:lnTo>
                  <a:pt x="1807524" y="1826432"/>
                </a:lnTo>
                <a:lnTo>
                  <a:pt x="1827219" y="1826432"/>
                </a:lnTo>
                <a:lnTo>
                  <a:pt x="1824678" y="1823892"/>
                </a:lnTo>
                <a:close/>
              </a:path>
              <a:path w="2151380" h="2150745">
                <a:moveTo>
                  <a:pt x="1822137" y="1821352"/>
                </a:moveTo>
                <a:lnTo>
                  <a:pt x="1802446" y="1821352"/>
                </a:lnTo>
                <a:lnTo>
                  <a:pt x="1803716" y="1822622"/>
                </a:lnTo>
                <a:lnTo>
                  <a:pt x="1823408" y="1822622"/>
                </a:lnTo>
                <a:lnTo>
                  <a:pt x="1822137" y="1821352"/>
                </a:lnTo>
                <a:close/>
              </a:path>
              <a:path w="2151380" h="2150745">
                <a:moveTo>
                  <a:pt x="1818325" y="1817542"/>
                </a:moveTo>
                <a:lnTo>
                  <a:pt x="1798638" y="1817542"/>
                </a:lnTo>
                <a:lnTo>
                  <a:pt x="1801177" y="1820082"/>
                </a:lnTo>
                <a:lnTo>
                  <a:pt x="1820867" y="1820082"/>
                </a:lnTo>
                <a:lnTo>
                  <a:pt x="1818325" y="1817542"/>
                </a:lnTo>
                <a:close/>
              </a:path>
              <a:path w="2151380" h="2150745">
                <a:moveTo>
                  <a:pt x="1815784" y="1815002"/>
                </a:moveTo>
                <a:lnTo>
                  <a:pt x="1796099" y="1815002"/>
                </a:lnTo>
                <a:lnTo>
                  <a:pt x="1797368" y="1816272"/>
                </a:lnTo>
                <a:lnTo>
                  <a:pt x="1817055" y="1816272"/>
                </a:lnTo>
                <a:lnTo>
                  <a:pt x="1815784" y="1815002"/>
                </a:lnTo>
                <a:close/>
              </a:path>
              <a:path w="2151380" h="2150745">
                <a:moveTo>
                  <a:pt x="1811973" y="1811192"/>
                </a:moveTo>
                <a:lnTo>
                  <a:pt x="1792291" y="1811192"/>
                </a:lnTo>
                <a:lnTo>
                  <a:pt x="1794829" y="1813732"/>
                </a:lnTo>
                <a:lnTo>
                  <a:pt x="1814514" y="1813732"/>
                </a:lnTo>
                <a:lnTo>
                  <a:pt x="1811973" y="1811192"/>
                </a:lnTo>
                <a:close/>
              </a:path>
              <a:path w="2151380" h="2150745">
                <a:moveTo>
                  <a:pt x="1809432" y="1808652"/>
                </a:moveTo>
                <a:lnTo>
                  <a:pt x="1789752" y="1808652"/>
                </a:lnTo>
                <a:lnTo>
                  <a:pt x="1791021" y="1809922"/>
                </a:lnTo>
                <a:lnTo>
                  <a:pt x="1810702" y="1809922"/>
                </a:lnTo>
                <a:lnTo>
                  <a:pt x="1809432" y="1808652"/>
                </a:lnTo>
                <a:close/>
              </a:path>
              <a:path w="2151380" h="2150745">
                <a:moveTo>
                  <a:pt x="1805620" y="1804842"/>
                </a:moveTo>
                <a:lnTo>
                  <a:pt x="1785943" y="1804842"/>
                </a:lnTo>
                <a:lnTo>
                  <a:pt x="1788482" y="1807382"/>
                </a:lnTo>
                <a:lnTo>
                  <a:pt x="1808161" y="1807382"/>
                </a:lnTo>
                <a:lnTo>
                  <a:pt x="1805620" y="1804842"/>
                </a:lnTo>
                <a:close/>
              </a:path>
              <a:path w="2151380" h="2150745">
                <a:moveTo>
                  <a:pt x="1803079" y="1802302"/>
                </a:moveTo>
                <a:lnTo>
                  <a:pt x="1783404" y="1802302"/>
                </a:lnTo>
                <a:lnTo>
                  <a:pt x="1784674" y="1803572"/>
                </a:lnTo>
                <a:lnTo>
                  <a:pt x="1804349" y="1803572"/>
                </a:lnTo>
                <a:lnTo>
                  <a:pt x="1803079" y="1802302"/>
                </a:lnTo>
                <a:close/>
              </a:path>
              <a:path w="2151380" h="2150745">
                <a:moveTo>
                  <a:pt x="1799267" y="1798492"/>
                </a:moveTo>
                <a:lnTo>
                  <a:pt x="1779596" y="1798492"/>
                </a:lnTo>
                <a:lnTo>
                  <a:pt x="1782135" y="1801032"/>
                </a:lnTo>
                <a:lnTo>
                  <a:pt x="1801808" y="1801032"/>
                </a:lnTo>
                <a:lnTo>
                  <a:pt x="1799267" y="1798492"/>
                </a:lnTo>
                <a:close/>
              </a:path>
              <a:path w="2151380" h="2150745">
                <a:moveTo>
                  <a:pt x="1796726" y="1795952"/>
                </a:moveTo>
                <a:lnTo>
                  <a:pt x="1777057" y="1795952"/>
                </a:lnTo>
                <a:lnTo>
                  <a:pt x="1778327" y="1797222"/>
                </a:lnTo>
                <a:lnTo>
                  <a:pt x="1797997" y="1797222"/>
                </a:lnTo>
                <a:lnTo>
                  <a:pt x="1796726" y="1795952"/>
                </a:lnTo>
                <a:close/>
              </a:path>
              <a:path w="2151380" h="2150745">
                <a:moveTo>
                  <a:pt x="1790373" y="1789602"/>
                </a:moveTo>
                <a:lnTo>
                  <a:pt x="1770710" y="1789602"/>
                </a:lnTo>
                <a:lnTo>
                  <a:pt x="1775788" y="1794682"/>
                </a:lnTo>
                <a:lnTo>
                  <a:pt x="1795456" y="1794682"/>
                </a:lnTo>
                <a:lnTo>
                  <a:pt x="1790373" y="1789602"/>
                </a:lnTo>
                <a:close/>
              </a:path>
              <a:path w="2151380" h="2150745">
                <a:moveTo>
                  <a:pt x="1784021" y="1783252"/>
                </a:moveTo>
                <a:lnTo>
                  <a:pt x="1764363" y="1783252"/>
                </a:lnTo>
                <a:lnTo>
                  <a:pt x="1769440" y="1788332"/>
                </a:lnTo>
                <a:lnTo>
                  <a:pt x="1789103" y="1788332"/>
                </a:lnTo>
                <a:lnTo>
                  <a:pt x="1784021" y="1783252"/>
                </a:lnTo>
                <a:close/>
              </a:path>
              <a:path w="2151380" h="2150745">
                <a:moveTo>
                  <a:pt x="1777668" y="1776902"/>
                </a:moveTo>
                <a:lnTo>
                  <a:pt x="1758015" y="1776902"/>
                </a:lnTo>
                <a:lnTo>
                  <a:pt x="1763093" y="1781982"/>
                </a:lnTo>
                <a:lnTo>
                  <a:pt x="1782750" y="1781982"/>
                </a:lnTo>
                <a:lnTo>
                  <a:pt x="1777668" y="1776902"/>
                </a:lnTo>
                <a:close/>
              </a:path>
              <a:path w="2151380" h="2150745">
                <a:moveTo>
                  <a:pt x="1771315" y="1770552"/>
                </a:moveTo>
                <a:lnTo>
                  <a:pt x="1751668" y="1770552"/>
                </a:lnTo>
                <a:lnTo>
                  <a:pt x="1756746" y="1775632"/>
                </a:lnTo>
                <a:lnTo>
                  <a:pt x="1776397" y="1775632"/>
                </a:lnTo>
                <a:lnTo>
                  <a:pt x="1771315" y="1770552"/>
                </a:lnTo>
                <a:close/>
              </a:path>
              <a:path w="2151380" h="2150745">
                <a:moveTo>
                  <a:pt x="1764962" y="1764202"/>
                </a:moveTo>
                <a:lnTo>
                  <a:pt x="1745321" y="1764202"/>
                </a:lnTo>
                <a:lnTo>
                  <a:pt x="1750399" y="1769282"/>
                </a:lnTo>
                <a:lnTo>
                  <a:pt x="1770045" y="1769282"/>
                </a:lnTo>
                <a:lnTo>
                  <a:pt x="1764962" y="1764202"/>
                </a:lnTo>
                <a:close/>
              </a:path>
              <a:path w="2151380" h="2150745">
                <a:moveTo>
                  <a:pt x="1758610" y="1757852"/>
                </a:moveTo>
                <a:lnTo>
                  <a:pt x="1738974" y="1757852"/>
                </a:lnTo>
                <a:lnTo>
                  <a:pt x="1744051" y="1762932"/>
                </a:lnTo>
                <a:lnTo>
                  <a:pt x="1763692" y="1762932"/>
                </a:lnTo>
                <a:lnTo>
                  <a:pt x="1758610" y="1757852"/>
                </a:lnTo>
                <a:close/>
              </a:path>
              <a:path w="2151380" h="2150745">
                <a:moveTo>
                  <a:pt x="1752257" y="1751502"/>
                </a:moveTo>
                <a:lnTo>
                  <a:pt x="1732626" y="1751502"/>
                </a:lnTo>
                <a:lnTo>
                  <a:pt x="1737704" y="1756582"/>
                </a:lnTo>
                <a:lnTo>
                  <a:pt x="1757339" y="1756582"/>
                </a:lnTo>
                <a:lnTo>
                  <a:pt x="1752257" y="1751502"/>
                </a:lnTo>
                <a:close/>
              </a:path>
              <a:path w="2151380" h="2150745">
                <a:moveTo>
                  <a:pt x="1747175" y="1746422"/>
                </a:moveTo>
                <a:lnTo>
                  <a:pt x="1727548" y="1746422"/>
                </a:lnTo>
                <a:lnTo>
                  <a:pt x="1731357" y="1750232"/>
                </a:lnTo>
                <a:lnTo>
                  <a:pt x="1750986" y="1750232"/>
                </a:lnTo>
                <a:lnTo>
                  <a:pt x="1747175" y="1746422"/>
                </a:lnTo>
                <a:close/>
              </a:path>
              <a:path w="2151380" h="2150745">
                <a:moveTo>
                  <a:pt x="1740822" y="1740072"/>
                </a:moveTo>
                <a:lnTo>
                  <a:pt x="1721201" y="1740072"/>
                </a:lnTo>
                <a:lnTo>
                  <a:pt x="1726279" y="1745152"/>
                </a:lnTo>
                <a:lnTo>
                  <a:pt x="1745904" y="1745152"/>
                </a:lnTo>
                <a:lnTo>
                  <a:pt x="1740822" y="1740072"/>
                </a:lnTo>
                <a:close/>
              </a:path>
              <a:path w="2151380" h="2150745">
                <a:moveTo>
                  <a:pt x="1734469" y="1733722"/>
                </a:moveTo>
                <a:lnTo>
                  <a:pt x="1714854" y="1733722"/>
                </a:lnTo>
                <a:lnTo>
                  <a:pt x="1719932" y="1738802"/>
                </a:lnTo>
                <a:lnTo>
                  <a:pt x="1739551" y="1738802"/>
                </a:lnTo>
                <a:lnTo>
                  <a:pt x="1734469" y="1733722"/>
                </a:lnTo>
                <a:close/>
              </a:path>
              <a:path w="2151380" h="2150745">
                <a:moveTo>
                  <a:pt x="1728117" y="1727372"/>
                </a:moveTo>
                <a:lnTo>
                  <a:pt x="1708507" y="1727372"/>
                </a:lnTo>
                <a:lnTo>
                  <a:pt x="1713584" y="1732452"/>
                </a:lnTo>
                <a:lnTo>
                  <a:pt x="1733199" y="1732452"/>
                </a:lnTo>
                <a:lnTo>
                  <a:pt x="1728117" y="1727372"/>
                </a:lnTo>
                <a:close/>
              </a:path>
              <a:path w="2151380" h="2150745">
                <a:moveTo>
                  <a:pt x="1721764" y="1721022"/>
                </a:moveTo>
                <a:lnTo>
                  <a:pt x="1702159" y="1721022"/>
                </a:lnTo>
                <a:lnTo>
                  <a:pt x="1707237" y="1726102"/>
                </a:lnTo>
                <a:lnTo>
                  <a:pt x="1726846" y="1726102"/>
                </a:lnTo>
                <a:lnTo>
                  <a:pt x="1721764" y="1721022"/>
                </a:lnTo>
                <a:close/>
              </a:path>
              <a:path w="2151380" h="2150745">
                <a:moveTo>
                  <a:pt x="1715411" y="1714672"/>
                </a:moveTo>
                <a:lnTo>
                  <a:pt x="1695812" y="1714672"/>
                </a:lnTo>
                <a:lnTo>
                  <a:pt x="1700890" y="1719752"/>
                </a:lnTo>
                <a:lnTo>
                  <a:pt x="1720493" y="1719752"/>
                </a:lnTo>
                <a:lnTo>
                  <a:pt x="1715411" y="1714672"/>
                </a:lnTo>
                <a:close/>
              </a:path>
              <a:path w="2151380" h="2150745">
                <a:moveTo>
                  <a:pt x="1709058" y="1708322"/>
                </a:moveTo>
                <a:lnTo>
                  <a:pt x="1689465" y="1708322"/>
                </a:lnTo>
                <a:lnTo>
                  <a:pt x="1694543" y="1713402"/>
                </a:lnTo>
                <a:lnTo>
                  <a:pt x="1714141" y="1713402"/>
                </a:lnTo>
                <a:lnTo>
                  <a:pt x="1709058" y="1708322"/>
                </a:lnTo>
                <a:close/>
              </a:path>
              <a:path w="2151380" h="2150745">
                <a:moveTo>
                  <a:pt x="1702706" y="1701972"/>
                </a:moveTo>
                <a:lnTo>
                  <a:pt x="1683118" y="1701972"/>
                </a:lnTo>
                <a:lnTo>
                  <a:pt x="1688195" y="1707052"/>
                </a:lnTo>
                <a:lnTo>
                  <a:pt x="1707788" y="1707052"/>
                </a:lnTo>
                <a:lnTo>
                  <a:pt x="1702706" y="1701972"/>
                </a:lnTo>
                <a:close/>
              </a:path>
              <a:path w="2151380" h="2150745">
                <a:moveTo>
                  <a:pt x="1696353" y="1695622"/>
                </a:moveTo>
                <a:lnTo>
                  <a:pt x="1676770" y="1695622"/>
                </a:lnTo>
                <a:lnTo>
                  <a:pt x="1681848" y="1700702"/>
                </a:lnTo>
                <a:lnTo>
                  <a:pt x="1701435" y="1700702"/>
                </a:lnTo>
                <a:lnTo>
                  <a:pt x="1696353" y="1695622"/>
                </a:lnTo>
                <a:close/>
              </a:path>
              <a:path w="2151380" h="2150745">
                <a:moveTo>
                  <a:pt x="1690000" y="1689272"/>
                </a:moveTo>
                <a:lnTo>
                  <a:pt x="1670423" y="1689272"/>
                </a:lnTo>
                <a:lnTo>
                  <a:pt x="1675501" y="1694352"/>
                </a:lnTo>
                <a:lnTo>
                  <a:pt x="1695082" y="1694352"/>
                </a:lnTo>
                <a:lnTo>
                  <a:pt x="1690000" y="1689272"/>
                </a:lnTo>
                <a:close/>
              </a:path>
              <a:path w="2151380" h="2150745">
                <a:moveTo>
                  <a:pt x="1683647" y="1682922"/>
                </a:moveTo>
                <a:lnTo>
                  <a:pt x="1664076" y="1682922"/>
                </a:lnTo>
                <a:lnTo>
                  <a:pt x="1669154" y="1688002"/>
                </a:lnTo>
                <a:lnTo>
                  <a:pt x="1688730" y="1688002"/>
                </a:lnTo>
                <a:lnTo>
                  <a:pt x="1683647" y="1682922"/>
                </a:lnTo>
                <a:close/>
              </a:path>
              <a:path w="2151380" h="2150745">
                <a:moveTo>
                  <a:pt x="1677295" y="1676572"/>
                </a:moveTo>
                <a:lnTo>
                  <a:pt x="1657729" y="1676572"/>
                </a:lnTo>
                <a:lnTo>
                  <a:pt x="1662806" y="1681652"/>
                </a:lnTo>
                <a:lnTo>
                  <a:pt x="1682377" y="1681652"/>
                </a:lnTo>
                <a:lnTo>
                  <a:pt x="1677295" y="1676572"/>
                </a:lnTo>
                <a:close/>
              </a:path>
              <a:path w="2151380" h="2150745">
                <a:moveTo>
                  <a:pt x="1670942" y="1670222"/>
                </a:moveTo>
                <a:lnTo>
                  <a:pt x="1651381" y="1670222"/>
                </a:lnTo>
                <a:lnTo>
                  <a:pt x="1656459" y="1675302"/>
                </a:lnTo>
                <a:lnTo>
                  <a:pt x="1676024" y="1675302"/>
                </a:lnTo>
                <a:lnTo>
                  <a:pt x="1670942" y="1670222"/>
                </a:lnTo>
                <a:close/>
              </a:path>
              <a:path w="2151380" h="2150745">
                <a:moveTo>
                  <a:pt x="1664589" y="1663872"/>
                </a:moveTo>
                <a:lnTo>
                  <a:pt x="1645034" y="1663872"/>
                </a:lnTo>
                <a:lnTo>
                  <a:pt x="1650112" y="1668952"/>
                </a:lnTo>
                <a:lnTo>
                  <a:pt x="1669671" y="1668952"/>
                </a:lnTo>
                <a:lnTo>
                  <a:pt x="1664589" y="1663872"/>
                </a:lnTo>
                <a:close/>
              </a:path>
              <a:path w="2151380" h="2150745">
                <a:moveTo>
                  <a:pt x="1658236" y="1657522"/>
                </a:moveTo>
                <a:lnTo>
                  <a:pt x="1638687" y="1657522"/>
                </a:lnTo>
                <a:lnTo>
                  <a:pt x="1643765" y="1662602"/>
                </a:lnTo>
                <a:lnTo>
                  <a:pt x="1663319" y="1662602"/>
                </a:lnTo>
                <a:lnTo>
                  <a:pt x="1658236" y="1657522"/>
                </a:lnTo>
                <a:close/>
              </a:path>
              <a:path w="2151380" h="2150745">
                <a:moveTo>
                  <a:pt x="1651884" y="1651172"/>
                </a:moveTo>
                <a:lnTo>
                  <a:pt x="1632339" y="1651172"/>
                </a:lnTo>
                <a:lnTo>
                  <a:pt x="1637417" y="1656252"/>
                </a:lnTo>
                <a:lnTo>
                  <a:pt x="1656966" y="1656252"/>
                </a:lnTo>
                <a:lnTo>
                  <a:pt x="1651884" y="1651172"/>
                </a:lnTo>
                <a:close/>
              </a:path>
              <a:path w="2151380" h="2150745">
                <a:moveTo>
                  <a:pt x="1645531" y="1644822"/>
                </a:moveTo>
                <a:lnTo>
                  <a:pt x="1625992" y="1644822"/>
                </a:lnTo>
                <a:lnTo>
                  <a:pt x="1631070" y="1649902"/>
                </a:lnTo>
                <a:lnTo>
                  <a:pt x="1650613" y="1649902"/>
                </a:lnTo>
                <a:lnTo>
                  <a:pt x="1645531" y="1644822"/>
                </a:lnTo>
                <a:close/>
              </a:path>
              <a:path w="2151380" h="2150745">
                <a:moveTo>
                  <a:pt x="1639178" y="1638472"/>
                </a:moveTo>
                <a:lnTo>
                  <a:pt x="1619645" y="1638472"/>
                </a:lnTo>
                <a:lnTo>
                  <a:pt x="1624723" y="1643552"/>
                </a:lnTo>
                <a:lnTo>
                  <a:pt x="1644260" y="1643552"/>
                </a:lnTo>
                <a:lnTo>
                  <a:pt x="1639178" y="1638472"/>
                </a:lnTo>
                <a:close/>
              </a:path>
              <a:path w="2151380" h="2150745">
                <a:moveTo>
                  <a:pt x="1632826" y="1632122"/>
                </a:moveTo>
                <a:lnTo>
                  <a:pt x="1613298" y="1632122"/>
                </a:lnTo>
                <a:lnTo>
                  <a:pt x="1618375" y="1637202"/>
                </a:lnTo>
                <a:lnTo>
                  <a:pt x="1637908" y="1637202"/>
                </a:lnTo>
                <a:lnTo>
                  <a:pt x="1632826" y="1632122"/>
                </a:lnTo>
                <a:close/>
              </a:path>
              <a:path w="2151380" h="2150745">
                <a:moveTo>
                  <a:pt x="1626473" y="1625772"/>
                </a:moveTo>
                <a:lnTo>
                  <a:pt x="1606950" y="1625772"/>
                </a:lnTo>
                <a:lnTo>
                  <a:pt x="1612028" y="1630852"/>
                </a:lnTo>
                <a:lnTo>
                  <a:pt x="1631555" y="1630852"/>
                </a:lnTo>
                <a:lnTo>
                  <a:pt x="1626473" y="1625772"/>
                </a:lnTo>
                <a:close/>
              </a:path>
              <a:path w="2151380" h="2150745">
                <a:moveTo>
                  <a:pt x="1620120" y="1619422"/>
                </a:moveTo>
                <a:lnTo>
                  <a:pt x="1600603" y="1619422"/>
                </a:lnTo>
                <a:lnTo>
                  <a:pt x="1605681" y="1624502"/>
                </a:lnTo>
                <a:lnTo>
                  <a:pt x="1625202" y="1624502"/>
                </a:lnTo>
                <a:lnTo>
                  <a:pt x="1620120" y="1619422"/>
                </a:lnTo>
                <a:close/>
              </a:path>
              <a:path w="2151380" h="2150745">
                <a:moveTo>
                  <a:pt x="1613767" y="1613072"/>
                </a:moveTo>
                <a:lnTo>
                  <a:pt x="1594256" y="1613072"/>
                </a:lnTo>
                <a:lnTo>
                  <a:pt x="1599334" y="1618152"/>
                </a:lnTo>
                <a:lnTo>
                  <a:pt x="1618850" y="1618152"/>
                </a:lnTo>
                <a:lnTo>
                  <a:pt x="1613767" y="1613072"/>
                </a:lnTo>
                <a:close/>
              </a:path>
              <a:path w="2151380" h="2150745">
                <a:moveTo>
                  <a:pt x="1607415" y="1606722"/>
                </a:moveTo>
                <a:lnTo>
                  <a:pt x="1587909" y="1606722"/>
                </a:lnTo>
                <a:lnTo>
                  <a:pt x="1592986" y="1611802"/>
                </a:lnTo>
                <a:lnTo>
                  <a:pt x="1612497" y="1611802"/>
                </a:lnTo>
                <a:lnTo>
                  <a:pt x="1607415" y="1606722"/>
                </a:lnTo>
                <a:close/>
              </a:path>
              <a:path w="2151380" h="2150745">
                <a:moveTo>
                  <a:pt x="1601062" y="1600372"/>
                </a:moveTo>
                <a:lnTo>
                  <a:pt x="1581561" y="1600372"/>
                </a:lnTo>
                <a:lnTo>
                  <a:pt x="1586639" y="1605452"/>
                </a:lnTo>
                <a:lnTo>
                  <a:pt x="1606144" y="1605452"/>
                </a:lnTo>
                <a:lnTo>
                  <a:pt x="1601062" y="1600372"/>
                </a:lnTo>
                <a:close/>
              </a:path>
              <a:path w="2151380" h="2150745">
                <a:moveTo>
                  <a:pt x="1594709" y="1594022"/>
                </a:moveTo>
                <a:lnTo>
                  <a:pt x="1575214" y="1594022"/>
                </a:lnTo>
                <a:lnTo>
                  <a:pt x="1580292" y="1599102"/>
                </a:lnTo>
                <a:lnTo>
                  <a:pt x="1599791" y="1599102"/>
                </a:lnTo>
                <a:lnTo>
                  <a:pt x="1594709" y="1594022"/>
                </a:lnTo>
                <a:close/>
              </a:path>
              <a:path w="2151380" h="2150745">
                <a:moveTo>
                  <a:pt x="1588356" y="1587672"/>
                </a:moveTo>
                <a:lnTo>
                  <a:pt x="1568867" y="1587672"/>
                </a:lnTo>
                <a:lnTo>
                  <a:pt x="1573945" y="1592752"/>
                </a:lnTo>
                <a:lnTo>
                  <a:pt x="1593439" y="1592752"/>
                </a:lnTo>
                <a:lnTo>
                  <a:pt x="1588356" y="1587672"/>
                </a:lnTo>
                <a:close/>
              </a:path>
              <a:path w="2151380" h="2150745">
                <a:moveTo>
                  <a:pt x="1582004" y="1581322"/>
                </a:moveTo>
                <a:lnTo>
                  <a:pt x="1562520" y="1581322"/>
                </a:lnTo>
                <a:lnTo>
                  <a:pt x="1567597" y="1586402"/>
                </a:lnTo>
                <a:lnTo>
                  <a:pt x="1587086" y="1586402"/>
                </a:lnTo>
                <a:lnTo>
                  <a:pt x="1582004" y="1581322"/>
                </a:lnTo>
                <a:close/>
              </a:path>
              <a:path w="2151380" h="2150745">
                <a:moveTo>
                  <a:pt x="1575651" y="1574972"/>
                </a:moveTo>
                <a:lnTo>
                  <a:pt x="1556172" y="1574972"/>
                </a:lnTo>
                <a:lnTo>
                  <a:pt x="1561250" y="1580052"/>
                </a:lnTo>
                <a:lnTo>
                  <a:pt x="1580733" y="1580052"/>
                </a:lnTo>
                <a:lnTo>
                  <a:pt x="1575651" y="1574972"/>
                </a:lnTo>
                <a:close/>
              </a:path>
              <a:path w="2151380" h="2150745">
                <a:moveTo>
                  <a:pt x="1569298" y="1568622"/>
                </a:moveTo>
                <a:lnTo>
                  <a:pt x="1549825" y="1568622"/>
                </a:lnTo>
                <a:lnTo>
                  <a:pt x="1554903" y="1573702"/>
                </a:lnTo>
                <a:lnTo>
                  <a:pt x="1574380" y="1573702"/>
                </a:lnTo>
                <a:lnTo>
                  <a:pt x="1569298" y="1568622"/>
                </a:lnTo>
                <a:close/>
              </a:path>
              <a:path w="2151380" h="2150745">
                <a:moveTo>
                  <a:pt x="1562945" y="1562272"/>
                </a:moveTo>
                <a:lnTo>
                  <a:pt x="1543478" y="1562272"/>
                </a:lnTo>
                <a:lnTo>
                  <a:pt x="1548556" y="1567352"/>
                </a:lnTo>
                <a:lnTo>
                  <a:pt x="1568028" y="1567352"/>
                </a:lnTo>
                <a:lnTo>
                  <a:pt x="1562945" y="1562272"/>
                </a:lnTo>
                <a:close/>
              </a:path>
              <a:path w="2151380" h="2150745">
                <a:moveTo>
                  <a:pt x="1556593" y="1555922"/>
                </a:moveTo>
                <a:lnTo>
                  <a:pt x="1537130" y="1555922"/>
                </a:lnTo>
                <a:lnTo>
                  <a:pt x="1542208" y="1561002"/>
                </a:lnTo>
                <a:lnTo>
                  <a:pt x="1561675" y="1561002"/>
                </a:lnTo>
                <a:lnTo>
                  <a:pt x="1556593" y="1555922"/>
                </a:lnTo>
                <a:close/>
              </a:path>
              <a:path w="2151380" h="2150745">
                <a:moveTo>
                  <a:pt x="1550240" y="1549572"/>
                </a:moveTo>
                <a:lnTo>
                  <a:pt x="1530783" y="1549572"/>
                </a:lnTo>
                <a:lnTo>
                  <a:pt x="1535861" y="1554652"/>
                </a:lnTo>
                <a:lnTo>
                  <a:pt x="1555322" y="1554652"/>
                </a:lnTo>
                <a:lnTo>
                  <a:pt x="1550240" y="1549572"/>
                </a:lnTo>
                <a:close/>
              </a:path>
              <a:path w="2151380" h="2150745">
                <a:moveTo>
                  <a:pt x="1341870" y="1341292"/>
                </a:moveTo>
                <a:lnTo>
                  <a:pt x="1322593" y="1341292"/>
                </a:lnTo>
                <a:lnTo>
                  <a:pt x="1529514" y="1548302"/>
                </a:lnTo>
                <a:lnTo>
                  <a:pt x="1548969" y="1548302"/>
                </a:lnTo>
                <a:lnTo>
                  <a:pt x="1341870" y="1341292"/>
                </a:lnTo>
                <a:close/>
              </a:path>
              <a:path w="2151380" h="2150745">
                <a:moveTo>
                  <a:pt x="2100387" y="2099482"/>
                </a:moveTo>
                <a:lnTo>
                  <a:pt x="2080456" y="2099482"/>
                </a:lnTo>
                <a:lnTo>
                  <a:pt x="2131235" y="2150282"/>
                </a:lnTo>
                <a:lnTo>
                  <a:pt x="2151209" y="2150282"/>
                </a:lnTo>
                <a:lnTo>
                  <a:pt x="2100387" y="2099482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0" y="4320540"/>
            <a:ext cx="2131695" cy="2532380"/>
          </a:xfrm>
          <a:custGeom>
            <a:avLst/>
            <a:gdLst/>
            <a:ahLst/>
            <a:cxnLst/>
            <a:rect l="l" t="t" r="r" b="b"/>
            <a:pathLst>
              <a:path w="2131695" h="2532379">
                <a:moveTo>
                  <a:pt x="419100" y="0"/>
                </a:moveTo>
                <a:lnTo>
                  <a:pt x="0" y="0"/>
                </a:lnTo>
                <a:lnTo>
                  <a:pt x="0" y="6349"/>
                </a:lnTo>
                <a:lnTo>
                  <a:pt x="424180" y="6349"/>
                </a:lnTo>
                <a:lnTo>
                  <a:pt x="424180" y="5079"/>
                </a:lnTo>
                <a:lnTo>
                  <a:pt x="422910" y="5079"/>
                </a:lnTo>
                <a:lnTo>
                  <a:pt x="422910" y="3809"/>
                </a:lnTo>
                <a:lnTo>
                  <a:pt x="421640" y="3809"/>
                </a:lnTo>
                <a:lnTo>
                  <a:pt x="421640" y="2539"/>
                </a:lnTo>
                <a:lnTo>
                  <a:pt x="420370" y="2539"/>
                </a:lnTo>
                <a:lnTo>
                  <a:pt x="420370" y="1269"/>
                </a:lnTo>
                <a:lnTo>
                  <a:pt x="419100" y="1269"/>
                </a:lnTo>
                <a:lnTo>
                  <a:pt x="419100" y="0"/>
                </a:lnTo>
                <a:close/>
              </a:path>
              <a:path w="2131695" h="2532379">
                <a:moveTo>
                  <a:pt x="0" y="400226"/>
                </a:moveTo>
                <a:lnTo>
                  <a:pt x="0" y="419099"/>
                </a:lnTo>
                <a:lnTo>
                  <a:pt x="18865" y="419099"/>
                </a:lnTo>
                <a:lnTo>
                  <a:pt x="0" y="400226"/>
                </a:lnTo>
                <a:close/>
              </a:path>
              <a:path w="2131695" h="2532379">
                <a:moveTo>
                  <a:pt x="18865" y="419100"/>
                </a:moveTo>
                <a:lnTo>
                  <a:pt x="0" y="419100"/>
                </a:lnTo>
                <a:lnTo>
                  <a:pt x="0" y="420188"/>
                </a:lnTo>
                <a:lnTo>
                  <a:pt x="5263" y="425449"/>
                </a:lnTo>
                <a:lnTo>
                  <a:pt x="25212" y="425449"/>
                </a:lnTo>
                <a:lnTo>
                  <a:pt x="18865" y="419100"/>
                </a:lnTo>
                <a:close/>
              </a:path>
              <a:path w="2131695" h="2532379">
                <a:moveTo>
                  <a:pt x="25212" y="425450"/>
                </a:moveTo>
                <a:lnTo>
                  <a:pt x="5263" y="425450"/>
                </a:lnTo>
                <a:lnTo>
                  <a:pt x="30674" y="450849"/>
                </a:lnTo>
                <a:lnTo>
                  <a:pt x="50601" y="450849"/>
                </a:lnTo>
                <a:lnTo>
                  <a:pt x="25212" y="425450"/>
                </a:lnTo>
                <a:close/>
              </a:path>
              <a:path w="2131695" h="2532379">
                <a:moveTo>
                  <a:pt x="50601" y="450850"/>
                </a:moveTo>
                <a:lnTo>
                  <a:pt x="30674" y="450850"/>
                </a:lnTo>
                <a:lnTo>
                  <a:pt x="37026" y="457199"/>
                </a:lnTo>
                <a:lnTo>
                  <a:pt x="56948" y="457199"/>
                </a:lnTo>
                <a:lnTo>
                  <a:pt x="50601" y="450850"/>
                </a:lnTo>
                <a:close/>
              </a:path>
              <a:path w="2131695" h="2532379">
                <a:moveTo>
                  <a:pt x="56948" y="457200"/>
                </a:moveTo>
                <a:lnTo>
                  <a:pt x="37026" y="457200"/>
                </a:lnTo>
                <a:lnTo>
                  <a:pt x="43379" y="463549"/>
                </a:lnTo>
                <a:lnTo>
                  <a:pt x="63295" y="463549"/>
                </a:lnTo>
                <a:lnTo>
                  <a:pt x="56948" y="457200"/>
                </a:lnTo>
                <a:close/>
              </a:path>
              <a:path w="2131695" h="2532379">
                <a:moveTo>
                  <a:pt x="63295" y="463550"/>
                </a:moveTo>
                <a:lnTo>
                  <a:pt x="43379" y="463550"/>
                </a:lnTo>
                <a:lnTo>
                  <a:pt x="49732" y="469899"/>
                </a:lnTo>
                <a:lnTo>
                  <a:pt x="69643" y="469899"/>
                </a:lnTo>
                <a:lnTo>
                  <a:pt x="63295" y="463550"/>
                </a:lnTo>
                <a:close/>
              </a:path>
              <a:path w="2131695" h="2532379">
                <a:moveTo>
                  <a:pt x="69643" y="469900"/>
                </a:moveTo>
                <a:lnTo>
                  <a:pt x="49732" y="469900"/>
                </a:lnTo>
                <a:lnTo>
                  <a:pt x="56085" y="476249"/>
                </a:lnTo>
                <a:lnTo>
                  <a:pt x="75990" y="476249"/>
                </a:lnTo>
                <a:lnTo>
                  <a:pt x="69643" y="469900"/>
                </a:lnTo>
                <a:close/>
              </a:path>
              <a:path w="2131695" h="2532379">
                <a:moveTo>
                  <a:pt x="75990" y="476250"/>
                </a:moveTo>
                <a:lnTo>
                  <a:pt x="56085" y="476250"/>
                </a:lnTo>
                <a:lnTo>
                  <a:pt x="62437" y="482599"/>
                </a:lnTo>
                <a:lnTo>
                  <a:pt x="82337" y="482599"/>
                </a:lnTo>
                <a:lnTo>
                  <a:pt x="75990" y="476250"/>
                </a:lnTo>
                <a:close/>
              </a:path>
              <a:path w="2131695" h="2532379">
                <a:moveTo>
                  <a:pt x="82337" y="482600"/>
                </a:moveTo>
                <a:lnTo>
                  <a:pt x="62437" y="482600"/>
                </a:lnTo>
                <a:lnTo>
                  <a:pt x="68790" y="488949"/>
                </a:lnTo>
                <a:lnTo>
                  <a:pt x="88685" y="488949"/>
                </a:lnTo>
                <a:lnTo>
                  <a:pt x="82337" y="482600"/>
                </a:lnTo>
                <a:close/>
              </a:path>
              <a:path w="2131695" h="2532379">
                <a:moveTo>
                  <a:pt x="88685" y="488950"/>
                </a:moveTo>
                <a:lnTo>
                  <a:pt x="68790" y="488950"/>
                </a:lnTo>
                <a:lnTo>
                  <a:pt x="75143" y="495299"/>
                </a:lnTo>
                <a:lnTo>
                  <a:pt x="95032" y="495299"/>
                </a:lnTo>
                <a:lnTo>
                  <a:pt x="88685" y="488950"/>
                </a:lnTo>
                <a:close/>
              </a:path>
              <a:path w="2131695" h="2532379">
                <a:moveTo>
                  <a:pt x="95032" y="495300"/>
                </a:moveTo>
                <a:lnTo>
                  <a:pt x="75143" y="495300"/>
                </a:lnTo>
                <a:lnTo>
                  <a:pt x="81496" y="501649"/>
                </a:lnTo>
                <a:lnTo>
                  <a:pt x="101379" y="501649"/>
                </a:lnTo>
                <a:lnTo>
                  <a:pt x="95032" y="495300"/>
                </a:lnTo>
                <a:close/>
              </a:path>
              <a:path w="2131695" h="2532379">
                <a:moveTo>
                  <a:pt x="101379" y="501650"/>
                </a:moveTo>
                <a:lnTo>
                  <a:pt x="81496" y="501650"/>
                </a:lnTo>
                <a:lnTo>
                  <a:pt x="87848" y="507999"/>
                </a:lnTo>
                <a:lnTo>
                  <a:pt x="107726" y="507999"/>
                </a:lnTo>
                <a:lnTo>
                  <a:pt x="101379" y="501650"/>
                </a:lnTo>
                <a:close/>
              </a:path>
              <a:path w="2131695" h="2532379">
                <a:moveTo>
                  <a:pt x="107726" y="508000"/>
                </a:moveTo>
                <a:lnTo>
                  <a:pt x="87848" y="508000"/>
                </a:lnTo>
                <a:lnTo>
                  <a:pt x="94201" y="514349"/>
                </a:lnTo>
                <a:lnTo>
                  <a:pt x="114074" y="514349"/>
                </a:lnTo>
                <a:lnTo>
                  <a:pt x="107726" y="508000"/>
                </a:lnTo>
                <a:close/>
              </a:path>
              <a:path w="2131695" h="2532379">
                <a:moveTo>
                  <a:pt x="114074" y="514350"/>
                </a:moveTo>
                <a:lnTo>
                  <a:pt x="94201" y="514350"/>
                </a:lnTo>
                <a:lnTo>
                  <a:pt x="100554" y="520699"/>
                </a:lnTo>
                <a:lnTo>
                  <a:pt x="120421" y="520699"/>
                </a:lnTo>
                <a:lnTo>
                  <a:pt x="114074" y="514350"/>
                </a:lnTo>
                <a:close/>
              </a:path>
              <a:path w="2131695" h="2532379">
                <a:moveTo>
                  <a:pt x="120421" y="520700"/>
                </a:moveTo>
                <a:lnTo>
                  <a:pt x="100554" y="520700"/>
                </a:lnTo>
                <a:lnTo>
                  <a:pt x="106907" y="527049"/>
                </a:lnTo>
                <a:lnTo>
                  <a:pt x="126768" y="527049"/>
                </a:lnTo>
                <a:lnTo>
                  <a:pt x="120421" y="520700"/>
                </a:lnTo>
                <a:close/>
              </a:path>
              <a:path w="2131695" h="2532379">
                <a:moveTo>
                  <a:pt x="126768" y="527050"/>
                </a:moveTo>
                <a:lnTo>
                  <a:pt x="106907" y="527050"/>
                </a:lnTo>
                <a:lnTo>
                  <a:pt x="113259" y="533399"/>
                </a:lnTo>
                <a:lnTo>
                  <a:pt x="133115" y="533399"/>
                </a:lnTo>
                <a:lnTo>
                  <a:pt x="126768" y="527050"/>
                </a:lnTo>
                <a:close/>
              </a:path>
              <a:path w="2131695" h="2532379">
                <a:moveTo>
                  <a:pt x="133115" y="533400"/>
                </a:moveTo>
                <a:lnTo>
                  <a:pt x="113259" y="533400"/>
                </a:lnTo>
                <a:lnTo>
                  <a:pt x="119612" y="539749"/>
                </a:lnTo>
                <a:lnTo>
                  <a:pt x="139463" y="539749"/>
                </a:lnTo>
                <a:lnTo>
                  <a:pt x="133115" y="533400"/>
                </a:lnTo>
                <a:close/>
              </a:path>
              <a:path w="2131695" h="2532379">
                <a:moveTo>
                  <a:pt x="139463" y="539750"/>
                </a:moveTo>
                <a:lnTo>
                  <a:pt x="119612" y="539750"/>
                </a:lnTo>
                <a:lnTo>
                  <a:pt x="125965" y="546099"/>
                </a:lnTo>
                <a:lnTo>
                  <a:pt x="145810" y="546099"/>
                </a:lnTo>
                <a:lnTo>
                  <a:pt x="139463" y="539750"/>
                </a:lnTo>
                <a:close/>
              </a:path>
              <a:path w="2131695" h="2532379">
                <a:moveTo>
                  <a:pt x="145810" y="546100"/>
                </a:moveTo>
                <a:lnTo>
                  <a:pt x="125965" y="546100"/>
                </a:lnTo>
                <a:lnTo>
                  <a:pt x="132318" y="552449"/>
                </a:lnTo>
                <a:lnTo>
                  <a:pt x="152157" y="552449"/>
                </a:lnTo>
                <a:lnTo>
                  <a:pt x="145810" y="546100"/>
                </a:lnTo>
                <a:close/>
              </a:path>
              <a:path w="2131695" h="2532379">
                <a:moveTo>
                  <a:pt x="152157" y="552450"/>
                </a:moveTo>
                <a:lnTo>
                  <a:pt x="132318" y="552450"/>
                </a:lnTo>
                <a:lnTo>
                  <a:pt x="138670" y="558799"/>
                </a:lnTo>
                <a:lnTo>
                  <a:pt x="158504" y="558799"/>
                </a:lnTo>
                <a:lnTo>
                  <a:pt x="152157" y="552450"/>
                </a:lnTo>
                <a:close/>
              </a:path>
              <a:path w="2131695" h="2532379">
                <a:moveTo>
                  <a:pt x="158504" y="558800"/>
                </a:moveTo>
                <a:lnTo>
                  <a:pt x="138670" y="558800"/>
                </a:lnTo>
                <a:lnTo>
                  <a:pt x="145023" y="565149"/>
                </a:lnTo>
                <a:lnTo>
                  <a:pt x="164852" y="565149"/>
                </a:lnTo>
                <a:lnTo>
                  <a:pt x="158504" y="558800"/>
                </a:lnTo>
                <a:close/>
              </a:path>
              <a:path w="2131695" h="2532379">
                <a:moveTo>
                  <a:pt x="164852" y="565150"/>
                </a:moveTo>
                <a:lnTo>
                  <a:pt x="145023" y="565150"/>
                </a:lnTo>
                <a:lnTo>
                  <a:pt x="151376" y="571499"/>
                </a:lnTo>
                <a:lnTo>
                  <a:pt x="171199" y="571499"/>
                </a:lnTo>
                <a:lnTo>
                  <a:pt x="164852" y="565150"/>
                </a:lnTo>
                <a:close/>
              </a:path>
              <a:path w="2131695" h="2532379">
                <a:moveTo>
                  <a:pt x="171199" y="571500"/>
                </a:moveTo>
                <a:lnTo>
                  <a:pt x="151376" y="571500"/>
                </a:lnTo>
                <a:lnTo>
                  <a:pt x="157728" y="577849"/>
                </a:lnTo>
                <a:lnTo>
                  <a:pt x="177546" y="577849"/>
                </a:lnTo>
                <a:lnTo>
                  <a:pt x="171199" y="571500"/>
                </a:lnTo>
                <a:close/>
              </a:path>
              <a:path w="2131695" h="2532379">
                <a:moveTo>
                  <a:pt x="177546" y="577850"/>
                </a:moveTo>
                <a:lnTo>
                  <a:pt x="157728" y="577850"/>
                </a:lnTo>
                <a:lnTo>
                  <a:pt x="164081" y="584199"/>
                </a:lnTo>
                <a:lnTo>
                  <a:pt x="183894" y="584199"/>
                </a:lnTo>
                <a:lnTo>
                  <a:pt x="177546" y="577850"/>
                </a:lnTo>
                <a:close/>
              </a:path>
              <a:path w="2131695" h="2532379">
                <a:moveTo>
                  <a:pt x="183894" y="584200"/>
                </a:moveTo>
                <a:lnTo>
                  <a:pt x="164081" y="584200"/>
                </a:lnTo>
                <a:lnTo>
                  <a:pt x="170434" y="590549"/>
                </a:lnTo>
                <a:lnTo>
                  <a:pt x="190241" y="590549"/>
                </a:lnTo>
                <a:lnTo>
                  <a:pt x="183894" y="584200"/>
                </a:lnTo>
                <a:close/>
              </a:path>
              <a:path w="2131695" h="2532379">
                <a:moveTo>
                  <a:pt x="190241" y="590550"/>
                </a:moveTo>
                <a:lnTo>
                  <a:pt x="170434" y="590550"/>
                </a:lnTo>
                <a:lnTo>
                  <a:pt x="176787" y="596899"/>
                </a:lnTo>
                <a:lnTo>
                  <a:pt x="196588" y="596899"/>
                </a:lnTo>
                <a:lnTo>
                  <a:pt x="190241" y="590550"/>
                </a:lnTo>
                <a:close/>
              </a:path>
              <a:path w="2131695" h="2532379">
                <a:moveTo>
                  <a:pt x="196588" y="596900"/>
                </a:moveTo>
                <a:lnTo>
                  <a:pt x="176787" y="596900"/>
                </a:lnTo>
                <a:lnTo>
                  <a:pt x="183139" y="603249"/>
                </a:lnTo>
                <a:lnTo>
                  <a:pt x="202935" y="603249"/>
                </a:lnTo>
                <a:lnTo>
                  <a:pt x="196588" y="596900"/>
                </a:lnTo>
                <a:close/>
              </a:path>
              <a:path w="2131695" h="2532379">
                <a:moveTo>
                  <a:pt x="202935" y="603250"/>
                </a:moveTo>
                <a:lnTo>
                  <a:pt x="183139" y="603250"/>
                </a:lnTo>
                <a:lnTo>
                  <a:pt x="189492" y="609599"/>
                </a:lnTo>
                <a:lnTo>
                  <a:pt x="209283" y="609599"/>
                </a:lnTo>
                <a:lnTo>
                  <a:pt x="202935" y="603250"/>
                </a:lnTo>
                <a:close/>
              </a:path>
              <a:path w="2131695" h="2532379">
                <a:moveTo>
                  <a:pt x="209283" y="609600"/>
                </a:moveTo>
                <a:lnTo>
                  <a:pt x="189492" y="609600"/>
                </a:lnTo>
                <a:lnTo>
                  <a:pt x="195845" y="615949"/>
                </a:lnTo>
                <a:lnTo>
                  <a:pt x="215630" y="615949"/>
                </a:lnTo>
                <a:lnTo>
                  <a:pt x="209283" y="609600"/>
                </a:lnTo>
                <a:close/>
              </a:path>
              <a:path w="2131695" h="2532379">
                <a:moveTo>
                  <a:pt x="215630" y="615950"/>
                </a:moveTo>
                <a:lnTo>
                  <a:pt x="195845" y="615950"/>
                </a:lnTo>
                <a:lnTo>
                  <a:pt x="202198" y="622299"/>
                </a:lnTo>
                <a:lnTo>
                  <a:pt x="221977" y="622299"/>
                </a:lnTo>
                <a:lnTo>
                  <a:pt x="215630" y="615950"/>
                </a:lnTo>
                <a:close/>
              </a:path>
              <a:path w="2131695" h="2532379">
                <a:moveTo>
                  <a:pt x="221977" y="622300"/>
                </a:moveTo>
                <a:lnTo>
                  <a:pt x="202198" y="622300"/>
                </a:lnTo>
                <a:lnTo>
                  <a:pt x="208550" y="628649"/>
                </a:lnTo>
                <a:lnTo>
                  <a:pt x="228324" y="628649"/>
                </a:lnTo>
                <a:lnTo>
                  <a:pt x="221977" y="622300"/>
                </a:lnTo>
                <a:close/>
              </a:path>
              <a:path w="2131695" h="2532379">
                <a:moveTo>
                  <a:pt x="228324" y="628650"/>
                </a:moveTo>
                <a:lnTo>
                  <a:pt x="208550" y="628650"/>
                </a:lnTo>
                <a:lnTo>
                  <a:pt x="214903" y="634999"/>
                </a:lnTo>
                <a:lnTo>
                  <a:pt x="234672" y="634999"/>
                </a:lnTo>
                <a:lnTo>
                  <a:pt x="228324" y="628650"/>
                </a:lnTo>
                <a:close/>
              </a:path>
              <a:path w="2131695" h="2532379">
                <a:moveTo>
                  <a:pt x="234672" y="635000"/>
                </a:moveTo>
                <a:lnTo>
                  <a:pt x="214903" y="635000"/>
                </a:lnTo>
                <a:lnTo>
                  <a:pt x="221256" y="641349"/>
                </a:lnTo>
                <a:lnTo>
                  <a:pt x="241019" y="641349"/>
                </a:lnTo>
                <a:lnTo>
                  <a:pt x="234672" y="635000"/>
                </a:lnTo>
                <a:close/>
              </a:path>
              <a:path w="2131695" h="2532379">
                <a:moveTo>
                  <a:pt x="241019" y="641350"/>
                </a:moveTo>
                <a:lnTo>
                  <a:pt x="221256" y="641350"/>
                </a:lnTo>
                <a:lnTo>
                  <a:pt x="227609" y="647699"/>
                </a:lnTo>
                <a:lnTo>
                  <a:pt x="247366" y="647699"/>
                </a:lnTo>
                <a:lnTo>
                  <a:pt x="241019" y="641350"/>
                </a:lnTo>
                <a:close/>
              </a:path>
              <a:path w="2131695" h="2532379">
                <a:moveTo>
                  <a:pt x="247366" y="647700"/>
                </a:moveTo>
                <a:lnTo>
                  <a:pt x="227609" y="647700"/>
                </a:lnTo>
                <a:lnTo>
                  <a:pt x="233961" y="654049"/>
                </a:lnTo>
                <a:lnTo>
                  <a:pt x="253713" y="654049"/>
                </a:lnTo>
                <a:lnTo>
                  <a:pt x="247366" y="647700"/>
                </a:lnTo>
                <a:close/>
              </a:path>
              <a:path w="2131695" h="2532379">
                <a:moveTo>
                  <a:pt x="253713" y="654050"/>
                </a:moveTo>
                <a:lnTo>
                  <a:pt x="233961" y="654050"/>
                </a:lnTo>
                <a:lnTo>
                  <a:pt x="240314" y="660399"/>
                </a:lnTo>
                <a:lnTo>
                  <a:pt x="260061" y="660399"/>
                </a:lnTo>
                <a:lnTo>
                  <a:pt x="253713" y="654050"/>
                </a:lnTo>
                <a:close/>
              </a:path>
              <a:path w="2131695" h="2532379">
                <a:moveTo>
                  <a:pt x="260061" y="660400"/>
                </a:moveTo>
                <a:lnTo>
                  <a:pt x="240314" y="660400"/>
                </a:lnTo>
                <a:lnTo>
                  <a:pt x="246667" y="666749"/>
                </a:lnTo>
                <a:lnTo>
                  <a:pt x="266408" y="666749"/>
                </a:lnTo>
                <a:lnTo>
                  <a:pt x="260061" y="660400"/>
                </a:lnTo>
                <a:close/>
              </a:path>
              <a:path w="2131695" h="2532379">
                <a:moveTo>
                  <a:pt x="266408" y="666750"/>
                </a:moveTo>
                <a:lnTo>
                  <a:pt x="246667" y="666750"/>
                </a:lnTo>
                <a:lnTo>
                  <a:pt x="253020" y="673099"/>
                </a:lnTo>
                <a:lnTo>
                  <a:pt x="272755" y="673099"/>
                </a:lnTo>
                <a:lnTo>
                  <a:pt x="266408" y="666750"/>
                </a:lnTo>
                <a:close/>
              </a:path>
              <a:path w="2131695" h="2532379">
                <a:moveTo>
                  <a:pt x="272755" y="673100"/>
                </a:moveTo>
                <a:lnTo>
                  <a:pt x="253020" y="673100"/>
                </a:lnTo>
                <a:lnTo>
                  <a:pt x="259372" y="679449"/>
                </a:lnTo>
                <a:lnTo>
                  <a:pt x="279103" y="679449"/>
                </a:lnTo>
                <a:lnTo>
                  <a:pt x="272755" y="673100"/>
                </a:lnTo>
                <a:close/>
              </a:path>
              <a:path w="2131695" h="2532379">
                <a:moveTo>
                  <a:pt x="279103" y="679450"/>
                </a:moveTo>
                <a:lnTo>
                  <a:pt x="259372" y="679450"/>
                </a:lnTo>
                <a:lnTo>
                  <a:pt x="265725" y="685799"/>
                </a:lnTo>
                <a:lnTo>
                  <a:pt x="285450" y="685799"/>
                </a:lnTo>
                <a:lnTo>
                  <a:pt x="279103" y="679450"/>
                </a:lnTo>
                <a:close/>
              </a:path>
              <a:path w="2131695" h="2532379">
                <a:moveTo>
                  <a:pt x="285450" y="685800"/>
                </a:moveTo>
                <a:lnTo>
                  <a:pt x="265725" y="685800"/>
                </a:lnTo>
                <a:lnTo>
                  <a:pt x="272078" y="692149"/>
                </a:lnTo>
                <a:lnTo>
                  <a:pt x="291797" y="692149"/>
                </a:lnTo>
                <a:lnTo>
                  <a:pt x="285450" y="685800"/>
                </a:lnTo>
                <a:close/>
              </a:path>
              <a:path w="2131695" h="2532379">
                <a:moveTo>
                  <a:pt x="291797" y="692150"/>
                </a:moveTo>
                <a:lnTo>
                  <a:pt x="272078" y="692150"/>
                </a:lnTo>
                <a:lnTo>
                  <a:pt x="278430" y="698499"/>
                </a:lnTo>
                <a:lnTo>
                  <a:pt x="298144" y="698499"/>
                </a:lnTo>
                <a:lnTo>
                  <a:pt x="291797" y="692150"/>
                </a:lnTo>
                <a:close/>
              </a:path>
              <a:path w="2131695" h="2532379">
                <a:moveTo>
                  <a:pt x="298144" y="698500"/>
                </a:moveTo>
                <a:lnTo>
                  <a:pt x="278430" y="698500"/>
                </a:lnTo>
                <a:lnTo>
                  <a:pt x="284783" y="704849"/>
                </a:lnTo>
                <a:lnTo>
                  <a:pt x="304492" y="704849"/>
                </a:lnTo>
                <a:lnTo>
                  <a:pt x="298144" y="698500"/>
                </a:lnTo>
                <a:close/>
              </a:path>
              <a:path w="2131695" h="2532379">
                <a:moveTo>
                  <a:pt x="304492" y="704850"/>
                </a:moveTo>
                <a:lnTo>
                  <a:pt x="284783" y="704850"/>
                </a:lnTo>
                <a:lnTo>
                  <a:pt x="291136" y="711199"/>
                </a:lnTo>
                <a:lnTo>
                  <a:pt x="310839" y="711199"/>
                </a:lnTo>
                <a:lnTo>
                  <a:pt x="304492" y="704850"/>
                </a:lnTo>
                <a:close/>
              </a:path>
              <a:path w="2131695" h="2532379">
                <a:moveTo>
                  <a:pt x="310839" y="711200"/>
                </a:moveTo>
                <a:lnTo>
                  <a:pt x="291136" y="711200"/>
                </a:lnTo>
                <a:lnTo>
                  <a:pt x="297489" y="717549"/>
                </a:lnTo>
                <a:lnTo>
                  <a:pt x="317186" y="717549"/>
                </a:lnTo>
                <a:lnTo>
                  <a:pt x="310839" y="711200"/>
                </a:lnTo>
                <a:close/>
              </a:path>
              <a:path w="2131695" h="2532379">
                <a:moveTo>
                  <a:pt x="317186" y="717550"/>
                </a:moveTo>
                <a:lnTo>
                  <a:pt x="297489" y="717550"/>
                </a:lnTo>
                <a:lnTo>
                  <a:pt x="303841" y="723899"/>
                </a:lnTo>
                <a:lnTo>
                  <a:pt x="323533" y="723899"/>
                </a:lnTo>
                <a:lnTo>
                  <a:pt x="317186" y="717550"/>
                </a:lnTo>
                <a:close/>
              </a:path>
              <a:path w="2131695" h="2532379">
                <a:moveTo>
                  <a:pt x="323533" y="723900"/>
                </a:moveTo>
                <a:lnTo>
                  <a:pt x="303841" y="723900"/>
                </a:lnTo>
                <a:lnTo>
                  <a:pt x="310194" y="730249"/>
                </a:lnTo>
                <a:lnTo>
                  <a:pt x="329881" y="730249"/>
                </a:lnTo>
                <a:lnTo>
                  <a:pt x="323533" y="723900"/>
                </a:lnTo>
                <a:close/>
              </a:path>
              <a:path w="2131695" h="2532379">
                <a:moveTo>
                  <a:pt x="329881" y="730250"/>
                </a:moveTo>
                <a:lnTo>
                  <a:pt x="310194" y="730250"/>
                </a:lnTo>
                <a:lnTo>
                  <a:pt x="316547" y="736599"/>
                </a:lnTo>
                <a:lnTo>
                  <a:pt x="336228" y="736599"/>
                </a:lnTo>
                <a:lnTo>
                  <a:pt x="329881" y="730250"/>
                </a:lnTo>
                <a:close/>
              </a:path>
              <a:path w="2131695" h="2532379">
                <a:moveTo>
                  <a:pt x="336228" y="736600"/>
                </a:moveTo>
                <a:lnTo>
                  <a:pt x="316547" y="736600"/>
                </a:lnTo>
                <a:lnTo>
                  <a:pt x="322900" y="742949"/>
                </a:lnTo>
                <a:lnTo>
                  <a:pt x="342575" y="742949"/>
                </a:lnTo>
                <a:lnTo>
                  <a:pt x="336228" y="736600"/>
                </a:lnTo>
                <a:close/>
              </a:path>
              <a:path w="2131695" h="2532379">
                <a:moveTo>
                  <a:pt x="342575" y="742950"/>
                </a:moveTo>
                <a:lnTo>
                  <a:pt x="322900" y="742950"/>
                </a:lnTo>
                <a:lnTo>
                  <a:pt x="329252" y="749299"/>
                </a:lnTo>
                <a:lnTo>
                  <a:pt x="348922" y="749299"/>
                </a:lnTo>
                <a:lnTo>
                  <a:pt x="342575" y="742950"/>
                </a:lnTo>
                <a:close/>
              </a:path>
              <a:path w="2131695" h="2532379">
                <a:moveTo>
                  <a:pt x="348922" y="749299"/>
                </a:moveTo>
                <a:lnTo>
                  <a:pt x="329252" y="749299"/>
                </a:lnTo>
                <a:lnTo>
                  <a:pt x="335605" y="755649"/>
                </a:lnTo>
                <a:lnTo>
                  <a:pt x="355270" y="755649"/>
                </a:lnTo>
                <a:lnTo>
                  <a:pt x="348922" y="749299"/>
                </a:lnTo>
                <a:close/>
              </a:path>
              <a:path w="2131695" h="2532379">
                <a:moveTo>
                  <a:pt x="355270" y="755650"/>
                </a:moveTo>
                <a:lnTo>
                  <a:pt x="335605" y="755650"/>
                </a:lnTo>
                <a:lnTo>
                  <a:pt x="341958" y="761999"/>
                </a:lnTo>
                <a:lnTo>
                  <a:pt x="361617" y="761999"/>
                </a:lnTo>
                <a:lnTo>
                  <a:pt x="355270" y="755650"/>
                </a:lnTo>
                <a:close/>
              </a:path>
              <a:path w="2131695" h="2532379">
                <a:moveTo>
                  <a:pt x="361617" y="762000"/>
                </a:moveTo>
                <a:lnTo>
                  <a:pt x="341958" y="762000"/>
                </a:lnTo>
                <a:lnTo>
                  <a:pt x="348311" y="768349"/>
                </a:lnTo>
                <a:lnTo>
                  <a:pt x="367964" y="768349"/>
                </a:lnTo>
                <a:lnTo>
                  <a:pt x="361617" y="762000"/>
                </a:lnTo>
                <a:close/>
              </a:path>
              <a:path w="2131695" h="2532379">
                <a:moveTo>
                  <a:pt x="367964" y="768350"/>
                </a:moveTo>
                <a:lnTo>
                  <a:pt x="348311" y="768350"/>
                </a:lnTo>
                <a:lnTo>
                  <a:pt x="354663" y="774699"/>
                </a:lnTo>
                <a:lnTo>
                  <a:pt x="374311" y="774699"/>
                </a:lnTo>
                <a:lnTo>
                  <a:pt x="367964" y="768350"/>
                </a:lnTo>
                <a:close/>
              </a:path>
              <a:path w="2131695" h="2532379">
                <a:moveTo>
                  <a:pt x="374311" y="774700"/>
                </a:moveTo>
                <a:lnTo>
                  <a:pt x="354663" y="774700"/>
                </a:lnTo>
                <a:lnTo>
                  <a:pt x="361016" y="781049"/>
                </a:lnTo>
                <a:lnTo>
                  <a:pt x="380659" y="781049"/>
                </a:lnTo>
                <a:lnTo>
                  <a:pt x="374311" y="774700"/>
                </a:lnTo>
                <a:close/>
              </a:path>
              <a:path w="2131695" h="2532379">
                <a:moveTo>
                  <a:pt x="380659" y="781050"/>
                </a:moveTo>
                <a:lnTo>
                  <a:pt x="361016" y="781050"/>
                </a:lnTo>
                <a:lnTo>
                  <a:pt x="367369" y="787399"/>
                </a:lnTo>
                <a:lnTo>
                  <a:pt x="387006" y="787399"/>
                </a:lnTo>
                <a:lnTo>
                  <a:pt x="380659" y="781050"/>
                </a:lnTo>
                <a:close/>
              </a:path>
              <a:path w="2131695" h="2532379">
                <a:moveTo>
                  <a:pt x="387006" y="787400"/>
                </a:moveTo>
                <a:lnTo>
                  <a:pt x="367369" y="787400"/>
                </a:lnTo>
                <a:lnTo>
                  <a:pt x="373721" y="793749"/>
                </a:lnTo>
                <a:lnTo>
                  <a:pt x="393353" y="793749"/>
                </a:lnTo>
                <a:lnTo>
                  <a:pt x="387006" y="787400"/>
                </a:lnTo>
                <a:close/>
              </a:path>
              <a:path w="2131695" h="2532379">
                <a:moveTo>
                  <a:pt x="393353" y="793750"/>
                </a:moveTo>
                <a:lnTo>
                  <a:pt x="373721" y="793750"/>
                </a:lnTo>
                <a:lnTo>
                  <a:pt x="380074" y="800099"/>
                </a:lnTo>
                <a:lnTo>
                  <a:pt x="399701" y="800099"/>
                </a:lnTo>
                <a:lnTo>
                  <a:pt x="393353" y="793750"/>
                </a:lnTo>
                <a:close/>
              </a:path>
              <a:path w="2131695" h="2532379">
                <a:moveTo>
                  <a:pt x="399701" y="800100"/>
                </a:moveTo>
                <a:lnTo>
                  <a:pt x="380074" y="800100"/>
                </a:lnTo>
                <a:lnTo>
                  <a:pt x="386427" y="806449"/>
                </a:lnTo>
                <a:lnTo>
                  <a:pt x="406048" y="806449"/>
                </a:lnTo>
                <a:lnTo>
                  <a:pt x="399701" y="800100"/>
                </a:lnTo>
                <a:close/>
              </a:path>
              <a:path w="2131695" h="2532379">
                <a:moveTo>
                  <a:pt x="406048" y="806450"/>
                </a:moveTo>
                <a:lnTo>
                  <a:pt x="386427" y="806450"/>
                </a:lnTo>
                <a:lnTo>
                  <a:pt x="392780" y="812799"/>
                </a:lnTo>
                <a:lnTo>
                  <a:pt x="412395" y="812799"/>
                </a:lnTo>
                <a:lnTo>
                  <a:pt x="406048" y="806450"/>
                </a:lnTo>
                <a:close/>
              </a:path>
              <a:path w="2131695" h="2532379">
                <a:moveTo>
                  <a:pt x="412395" y="812800"/>
                </a:moveTo>
                <a:lnTo>
                  <a:pt x="392780" y="812800"/>
                </a:lnTo>
                <a:lnTo>
                  <a:pt x="399132" y="819149"/>
                </a:lnTo>
                <a:lnTo>
                  <a:pt x="418742" y="819149"/>
                </a:lnTo>
                <a:lnTo>
                  <a:pt x="412395" y="812800"/>
                </a:lnTo>
                <a:close/>
              </a:path>
              <a:path w="2131695" h="2532379">
                <a:moveTo>
                  <a:pt x="418742" y="819150"/>
                </a:moveTo>
                <a:lnTo>
                  <a:pt x="399132" y="819150"/>
                </a:lnTo>
                <a:lnTo>
                  <a:pt x="405485" y="825499"/>
                </a:lnTo>
                <a:lnTo>
                  <a:pt x="425090" y="825499"/>
                </a:lnTo>
                <a:lnTo>
                  <a:pt x="418742" y="819150"/>
                </a:lnTo>
                <a:close/>
              </a:path>
              <a:path w="2131695" h="2532379">
                <a:moveTo>
                  <a:pt x="425090" y="825500"/>
                </a:moveTo>
                <a:lnTo>
                  <a:pt x="405485" y="825500"/>
                </a:lnTo>
                <a:lnTo>
                  <a:pt x="411838" y="831849"/>
                </a:lnTo>
                <a:lnTo>
                  <a:pt x="431437" y="831849"/>
                </a:lnTo>
                <a:lnTo>
                  <a:pt x="425090" y="825500"/>
                </a:lnTo>
                <a:close/>
              </a:path>
              <a:path w="2131695" h="2532379">
                <a:moveTo>
                  <a:pt x="431437" y="831850"/>
                </a:moveTo>
                <a:lnTo>
                  <a:pt x="411838" y="831850"/>
                </a:lnTo>
                <a:lnTo>
                  <a:pt x="418191" y="838199"/>
                </a:lnTo>
                <a:lnTo>
                  <a:pt x="437784" y="838199"/>
                </a:lnTo>
                <a:lnTo>
                  <a:pt x="431437" y="831850"/>
                </a:lnTo>
                <a:close/>
              </a:path>
              <a:path w="2131695" h="2532379">
                <a:moveTo>
                  <a:pt x="437784" y="838200"/>
                </a:moveTo>
                <a:lnTo>
                  <a:pt x="418191" y="838200"/>
                </a:lnTo>
                <a:lnTo>
                  <a:pt x="424543" y="844549"/>
                </a:lnTo>
                <a:lnTo>
                  <a:pt x="444131" y="844549"/>
                </a:lnTo>
                <a:lnTo>
                  <a:pt x="437784" y="838200"/>
                </a:lnTo>
                <a:close/>
              </a:path>
              <a:path w="2131695" h="2532379">
                <a:moveTo>
                  <a:pt x="444131" y="844550"/>
                </a:moveTo>
                <a:lnTo>
                  <a:pt x="424543" y="844550"/>
                </a:lnTo>
                <a:lnTo>
                  <a:pt x="430896" y="850899"/>
                </a:lnTo>
                <a:lnTo>
                  <a:pt x="450479" y="850899"/>
                </a:lnTo>
                <a:lnTo>
                  <a:pt x="444131" y="844550"/>
                </a:lnTo>
                <a:close/>
              </a:path>
              <a:path w="2131695" h="2532379">
                <a:moveTo>
                  <a:pt x="450479" y="850900"/>
                </a:moveTo>
                <a:lnTo>
                  <a:pt x="430896" y="850900"/>
                </a:lnTo>
                <a:lnTo>
                  <a:pt x="437249" y="857249"/>
                </a:lnTo>
                <a:lnTo>
                  <a:pt x="456826" y="857249"/>
                </a:lnTo>
                <a:lnTo>
                  <a:pt x="450479" y="850900"/>
                </a:lnTo>
                <a:close/>
              </a:path>
              <a:path w="2131695" h="2532379">
                <a:moveTo>
                  <a:pt x="456826" y="857250"/>
                </a:moveTo>
                <a:lnTo>
                  <a:pt x="437249" y="857250"/>
                </a:lnTo>
                <a:lnTo>
                  <a:pt x="443602" y="863599"/>
                </a:lnTo>
                <a:lnTo>
                  <a:pt x="463173" y="863599"/>
                </a:lnTo>
                <a:lnTo>
                  <a:pt x="456826" y="857250"/>
                </a:lnTo>
                <a:close/>
              </a:path>
              <a:path w="2131695" h="2532379">
                <a:moveTo>
                  <a:pt x="463173" y="863600"/>
                </a:moveTo>
                <a:lnTo>
                  <a:pt x="443602" y="863600"/>
                </a:lnTo>
                <a:lnTo>
                  <a:pt x="449954" y="869949"/>
                </a:lnTo>
                <a:lnTo>
                  <a:pt x="469520" y="869949"/>
                </a:lnTo>
                <a:lnTo>
                  <a:pt x="463173" y="863600"/>
                </a:lnTo>
                <a:close/>
              </a:path>
              <a:path w="2131695" h="2532379">
                <a:moveTo>
                  <a:pt x="469520" y="869950"/>
                </a:moveTo>
                <a:lnTo>
                  <a:pt x="449954" y="869950"/>
                </a:lnTo>
                <a:lnTo>
                  <a:pt x="456307" y="876299"/>
                </a:lnTo>
                <a:lnTo>
                  <a:pt x="475868" y="876299"/>
                </a:lnTo>
                <a:lnTo>
                  <a:pt x="469520" y="869950"/>
                </a:lnTo>
                <a:close/>
              </a:path>
              <a:path w="2131695" h="2532379">
                <a:moveTo>
                  <a:pt x="475868" y="876300"/>
                </a:moveTo>
                <a:lnTo>
                  <a:pt x="456307" y="876300"/>
                </a:lnTo>
                <a:lnTo>
                  <a:pt x="462660" y="882649"/>
                </a:lnTo>
                <a:lnTo>
                  <a:pt x="482215" y="882649"/>
                </a:lnTo>
                <a:lnTo>
                  <a:pt x="475868" y="876300"/>
                </a:lnTo>
                <a:close/>
              </a:path>
              <a:path w="2131695" h="2532379">
                <a:moveTo>
                  <a:pt x="482215" y="882650"/>
                </a:moveTo>
                <a:lnTo>
                  <a:pt x="462660" y="882650"/>
                </a:lnTo>
                <a:lnTo>
                  <a:pt x="469013" y="888999"/>
                </a:lnTo>
                <a:lnTo>
                  <a:pt x="488562" y="888999"/>
                </a:lnTo>
                <a:lnTo>
                  <a:pt x="482215" y="882650"/>
                </a:lnTo>
                <a:close/>
              </a:path>
              <a:path w="2131695" h="2532379">
                <a:moveTo>
                  <a:pt x="488562" y="889000"/>
                </a:moveTo>
                <a:lnTo>
                  <a:pt x="469013" y="889000"/>
                </a:lnTo>
                <a:lnTo>
                  <a:pt x="475365" y="895349"/>
                </a:lnTo>
                <a:lnTo>
                  <a:pt x="494910" y="895349"/>
                </a:lnTo>
                <a:lnTo>
                  <a:pt x="488562" y="889000"/>
                </a:lnTo>
                <a:close/>
              </a:path>
              <a:path w="2131695" h="2532379">
                <a:moveTo>
                  <a:pt x="494910" y="895350"/>
                </a:moveTo>
                <a:lnTo>
                  <a:pt x="475365" y="895350"/>
                </a:lnTo>
                <a:lnTo>
                  <a:pt x="481718" y="901699"/>
                </a:lnTo>
                <a:lnTo>
                  <a:pt x="501257" y="901699"/>
                </a:lnTo>
                <a:lnTo>
                  <a:pt x="494910" y="895350"/>
                </a:lnTo>
                <a:close/>
              </a:path>
              <a:path w="2131695" h="2532379">
                <a:moveTo>
                  <a:pt x="501257" y="901700"/>
                </a:moveTo>
                <a:lnTo>
                  <a:pt x="481718" y="901700"/>
                </a:lnTo>
                <a:lnTo>
                  <a:pt x="488071" y="908049"/>
                </a:lnTo>
                <a:lnTo>
                  <a:pt x="507604" y="908049"/>
                </a:lnTo>
                <a:lnTo>
                  <a:pt x="501257" y="901700"/>
                </a:lnTo>
                <a:close/>
              </a:path>
              <a:path w="2131695" h="2532379">
                <a:moveTo>
                  <a:pt x="507604" y="908050"/>
                </a:moveTo>
                <a:lnTo>
                  <a:pt x="488071" y="908050"/>
                </a:lnTo>
                <a:lnTo>
                  <a:pt x="540163" y="960119"/>
                </a:lnTo>
                <a:lnTo>
                  <a:pt x="559652" y="960119"/>
                </a:lnTo>
                <a:lnTo>
                  <a:pt x="507604" y="908050"/>
                </a:lnTo>
                <a:close/>
              </a:path>
              <a:path w="2131695" h="2532379">
                <a:moveTo>
                  <a:pt x="559652" y="960119"/>
                </a:moveTo>
                <a:lnTo>
                  <a:pt x="540163" y="960119"/>
                </a:lnTo>
                <a:lnTo>
                  <a:pt x="582091" y="1002029"/>
                </a:lnTo>
                <a:lnTo>
                  <a:pt x="601544" y="1002029"/>
                </a:lnTo>
                <a:lnTo>
                  <a:pt x="559652" y="960119"/>
                </a:lnTo>
                <a:close/>
              </a:path>
              <a:path w="2131695" h="2532379">
                <a:moveTo>
                  <a:pt x="601544" y="1002029"/>
                </a:moveTo>
                <a:lnTo>
                  <a:pt x="582091" y="1002029"/>
                </a:lnTo>
                <a:lnTo>
                  <a:pt x="588444" y="1008379"/>
                </a:lnTo>
                <a:lnTo>
                  <a:pt x="607891" y="1008379"/>
                </a:lnTo>
                <a:lnTo>
                  <a:pt x="601544" y="1002029"/>
                </a:lnTo>
                <a:close/>
              </a:path>
              <a:path w="2131695" h="2532379">
                <a:moveTo>
                  <a:pt x="607891" y="1008379"/>
                </a:moveTo>
                <a:lnTo>
                  <a:pt x="588444" y="1008379"/>
                </a:lnTo>
                <a:lnTo>
                  <a:pt x="601149" y="1021079"/>
                </a:lnTo>
                <a:lnTo>
                  <a:pt x="620585" y="1021079"/>
                </a:lnTo>
                <a:lnTo>
                  <a:pt x="607891" y="1008379"/>
                </a:lnTo>
                <a:close/>
              </a:path>
              <a:path w="2131695" h="2532379">
                <a:moveTo>
                  <a:pt x="620585" y="1021079"/>
                </a:moveTo>
                <a:lnTo>
                  <a:pt x="601149" y="1021079"/>
                </a:lnTo>
                <a:lnTo>
                  <a:pt x="613855" y="1033779"/>
                </a:lnTo>
                <a:lnTo>
                  <a:pt x="633280" y="1033779"/>
                </a:lnTo>
                <a:lnTo>
                  <a:pt x="620585" y="1021079"/>
                </a:lnTo>
                <a:close/>
              </a:path>
              <a:path w="2131695" h="2532379">
                <a:moveTo>
                  <a:pt x="633280" y="1033780"/>
                </a:moveTo>
                <a:lnTo>
                  <a:pt x="613855" y="1033780"/>
                </a:lnTo>
                <a:lnTo>
                  <a:pt x="639266" y="1059179"/>
                </a:lnTo>
                <a:lnTo>
                  <a:pt x="658669" y="1059179"/>
                </a:lnTo>
                <a:lnTo>
                  <a:pt x="633280" y="1033780"/>
                </a:lnTo>
                <a:close/>
              </a:path>
              <a:path w="2131695" h="2532379">
                <a:moveTo>
                  <a:pt x="658669" y="1059180"/>
                </a:moveTo>
                <a:lnTo>
                  <a:pt x="639266" y="1059180"/>
                </a:lnTo>
                <a:lnTo>
                  <a:pt x="641807" y="1061719"/>
                </a:lnTo>
                <a:lnTo>
                  <a:pt x="661208" y="1061719"/>
                </a:lnTo>
                <a:lnTo>
                  <a:pt x="658669" y="1059180"/>
                </a:lnTo>
                <a:close/>
              </a:path>
              <a:path w="2131695" h="2532379">
                <a:moveTo>
                  <a:pt x="661208" y="1061720"/>
                </a:moveTo>
                <a:lnTo>
                  <a:pt x="641807" y="1061720"/>
                </a:lnTo>
                <a:lnTo>
                  <a:pt x="648160" y="1068069"/>
                </a:lnTo>
                <a:lnTo>
                  <a:pt x="667555" y="1068069"/>
                </a:lnTo>
                <a:lnTo>
                  <a:pt x="661208" y="1061720"/>
                </a:lnTo>
                <a:close/>
              </a:path>
              <a:path w="2131695" h="2532379">
                <a:moveTo>
                  <a:pt x="667555" y="1068070"/>
                </a:moveTo>
                <a:lnTo>
                  <a:pt x="648160" y="1068070"/>
                </a:lnTo>
                <a:lnTo>
                  <a:pt x="654512" y="1074419"/>
                </a:lnTo>
                <a:lnTo>
                  <a:pt x="673902" y="1074419"/>
                </a:lnTo>
                <a:lnTo>
                  <a:pt x="667555" y="1068070"/>
                </a:lnTo>
                <a:close/>
              </a:path>
              <a:path w="2131695" h="2532379">
                <a:moveTo>
                  <a:pt x="673902" y="1074419"/>
                </a:moveTo>
                <a:lnTo>
                  <a:pt x="654512" y="1074419"/>
                </a:lnTo>
                <a:lnTo>
                  <a:pt x="658324" y="1078229"/>
                </a:lnTo>
                <a:lnTo>
                  <a:pt x="677711" y="1078229"/>
                </a:lnTo>
                <a:lnTo>
                  <a:pt x="673902" y="1074419"/>
                </a:lnTo>
                <a:close/>
              </a:path>
              <a:path w="2131695" h="2532379">
                <a:moveTo>
                  <a:pt x="677711" y="1078230"/>
                </a:moveTo>
                <a:lnTo>
                  <a:pt x="658324" y="1078230"/>
                </a:lnTo>
                <a:lnTo>
                  <a:pt x="660865" y="1080769"/>
                </a:lnTo>
                <a:lnTo>
                  <a:pt x="680250" y="1080769"/>
                </a:lnTo>
                <a:lnTo>
                  <a:pt x="677711" y="1078230"/>
                </a:lnTo>
                <a:close/>
              </a:path>
              <a:path w="2131695" h="2532379">
                <a:moveTo>
                  <a:pt x="680250" y="1080769"/>
                </a:moveTo>
                <a:lnTo>
                  <a:pt x="660865" y="1080769"/>
                </a:lnTo>
                <a:lnTo>
                  <a:pt x="664677" y="1084579"/>
                </a:lnTo>
                <a:lnTo>
                  <a:pt x="684058" y="1084579"/>
                </a:lnTo>
                <a:lnTo>
                  <a:pt x="680250" y="1080769"/>
                </a:lnTo>
                <a:close/>
              </a:path>
              <a:path w="2131695" h="2532379">
                <a:moveTo>
                  <a:pt x="684058" y="1084580"/>
                </a:moveTo>
                <a:lnTo>
                  <a:pt x="664677" y="1084580"/>
                </a:lnTo>
                <a:lnTo>
                  <a:pt x="671030" y="1090929"/>
                </a:lnTo>
                <a:lnTo>
                  <a:pt x="690405" y="1090929"/>
                </a:lnTo>
                <a:lnTo>
                  <a:pt x="684058" y="1084580"/>
                </a:lnTo>
                <a:close/>
              </a:path>
              <a:path w="2131695" h="2532379">
                <a:moveTo>
                  <a:pt x="690405" y="1090930"/>
                </a:moveTo>
                <a:lnTo>
                  <a:pt x="671030" y="1090930"/>
                </a:lnTo>
                <a:lnTo>
                  <a:pt x="677382" y="1097279"/>
                </a:lnTo>
                <a:lnTo>
                  <a:pt x="696753" y="1097279"/>
                </a:lnTo>
                <a:lnTo>
                  <a:pt x="690405" y="1090930"/>
                </a:lnTo>
                <a:close/>
              </a:path>
              <a:path w="2131695" h="2532379">
                <a:moveTo>
                  <a:pt x="696753" y="1097280"/>
                </a:moveTo>
                <a:lnTo>
                  <a:pt x="677382" y="1097280"/>
                </a:lnTo>
                <a:lnTo>
                  <a:pt x="679923" y="1099819"/>
                </a:lnTo>
                <a:lnTo>
                  <a:pt x="699291" y="1099819"/>
                </a:lnTo>
                <a:lnTo>
                  <a:pt x="696753" y="1097280"/>
                </a:lnTo>
                <a:close/>
              </a:path>
              <a:path w="2131695" h="2532379">
                <a:moveTo>
                  <a:pt x="699291" y="1099820"/>
                </a:moveTo>
                <a:lnTo>
                  <a:pt x="679923" y="1099820"/>
                </a:lnTo>
                <a:lnTo>
                  <a:pt x="686276" y="1106169"/>
                </a:lnTo>
                <a:lnTo>
                  <a:pt x="705639" y="1106169"/>
                </a:lnTo>
                <a:lnTo>
                  <a:pt x="699291" y="1099820"/>
                </a:lnTo>
                <a:close/>
              </a:path>
              <a:path w="2131695" h="2532379">
                <a:moveTo>
                  <a:pt x="705639" y="1106170"/>
                </a:moveTo>
                <a:lnTo>
                  <a:pt x="686276" y="1106170"/>
                </a:lnTo>
                <a:lnTo>
                  <a:pt x="696440" y="1116329"/>
                </a:lnTo>
                <a:lnTo>
                  <a:pt x="715794" y="1116329"/>
                </a:lnTo>
                <a:lnTo>
                  <a:pt x="705639" y="1106170"/>
                </a:lnTo>
                <a:close/>
              </a:path>
              <a:path w="2131695" h="2532379">
                <a:moveTo>
                  <a:pt x="715794" y="1116330"/>
                </a:moveTo>
                <a:lnTo>
                  <a:pt x="696440" y="1116330"/>
                </a:lnTo>
                <a:lnTo>
                  <a:pt x="702793" y="1122679"/>
                </a:lnTo>
                <a:lnTo>
                  <a:pt x="722142" y="1122679"/>
                </a:lnTo>
                <a:lnTo>
                  <a:pt x="715794" y="1116330"/>
                </a:lnTo>
                <a:close/>
              </a:path>
              <a:path w="2131695" h="2532379">
                <a:moveTo>
                  <a:pt x="722142" y="1122680"/>
                </a:moveTo>
                <a:lnTo>
                  <a:pt x="702793" y="1122680"/>
                </a:lnTo>
                <a:lnTo>
                  <a:pt x="709146" y="1129029"/>
                </a:lnTo>
                <a:lnTo>
                  <a:pt x="728489" y="1129029"/>
                </a:lnTo>
                <a:lnTo>
                  <a:pt x="722142" y="1122680"/>
                </a:lnTo>
                <a:close/>
              </a:path>
              <a:path w="2131695" h="2532379">
                <a:moveTo>
                  <a:pt x="728489" y="1129030"/>
                </a:moveTo>
                <a:lnTo>
                  <a:pt x="709146" y="1129030"/>
                </a:lnTo>
                <a:lnTo>
                  <a:pt x="711687" y="1131569"/>
                </a:lnTo>
                <a:lnTo>
                  <a:pt x="731028" y="1131569"/>
                </a:lnTo>
                <a:lnTo>
                  <a:pt x="728489" y="1129030"/>
                </a:lnTo>
                <a:close/>
              </a:path>
              <a:path w="2131695" h="2532379">
                <a:moveTo>
                  <a:pt x="731028" y="1131569"/>
                </a:moveTo>
                <a:lnTo>
                  <a:pt x="711687" y="1131569"/>
                </a:lnTo>
                <a:lnTo>
                  <a:pt x="718040" y="1137919"/>
                </a:lnTo>
                <a:lnTo>
                  <a:pt x="737375" y="1137919"/>
                </a:lnTo>
                <a:lnTo>
                  <a:pt x="731028" y="1131569"/>
                </a:lnTo>
                <a:close/>
              </a:path>
              <a:path w="2131695" h="2532379">
                <a:moveTo>
                  <a:pt x="737375" y="1137920"/>
                </a:moveTo>
                <a:lnTo>
                  <a:pt x="718040" y="1137920"/>
                </a:lnTo>
                <a:lnTo>
                  <a:pt x="721851" y="1141729"/>
                </a:lnTo>
                <a:lnTo>
                  <a:pt x="741183" y="1141729"/>
                </a:lnTo>
                <a:lnTo>
                  <a:pt x="737375" y="1137920"/>
                </a:lnTo>
                <a:close/>
              </a:path>
              <a:path w="2131695" h="2532379">
                <a:moveTo>
                  <a:pt x="741183" y="1141729"/>
                </a:moveTo>
                <a:lnTo>
                  <a:pt x="721851" y="1141729"/>
                </a:lnTo>
                <a:lnTo>
                  <a:pt x="734557" y="1154429"/>
                </a:lnTo>
                <a:lnTo>
                  <a:pt x="753878" y="1154429"/>
                </a:lnTo>
                <a:lnTo>
                  <a:pt x="741183" y="1141729"/>
                </a:lnTo>
                <a:close/>
              </a:path>
              <a:path w="2131695" h="2532379">
                <a:moveTo>
                  <a:pt x="753878" y="1154430"/>
                </a:moveTo>
                <a:lnTo>
                  <a:pt x="734557" y="1154430"/>
                </a:lnTo>
                <a:lnTo>
                  <a:pt x="737098" y="1156969"/>
                </a:lnTo>
                <a:lnTo>
                  <a:pt x="756417" y="1156969"/>
                </a:lnTo>
                <a:lnTo>
                  <a:pt x="753878" y="1154430"/>
                </a:lnTo>
                <a:close/>
              </a:path>
              <a:path w="2131695" h="2532379">
                <a:moveTo>
                  <a:pt x="756417" y="1156970"/>
                </a:moveTo>
                <a:lnTo>
                  <a:pt x="737098" y="1156970"/>
                </a:lnTo>
                <a:lnTo>
                  <a:pt x="740910" y="1160779"/>
                </a:lnTo>
                <a:lnTo>
                  <a:pt x="760225" y="1160779"/>
                </a:lnTo>
                <a:lnTo>
                  <a:pt x="756417" y="1156970"/>
                </a:lnTo>
                <a:close/>
              </a:path>
              <a:path w="2131695" h="2532379">
                <a:moveTo>
                  <a:pt x="760225" y="1160779"/>
                </a:moveTo>
                <a:lnTo>
                  <a:pt x="740910" y="1160779"/>
                </a:lnTo>
                <a:lnTo>
                  <a:pt x="743451" y="1163319"/>
                </a:lnTo>
                <a:lnTo>
                  <a:pt x="762764" y="1163319"/>
                </a:lnTo>
                <a:lnTo>
                  <a:pt x="760225" y="1160779"/>
                </a:lnTo>
                <a:close/>
              </a:path>
              <a:path w="2131695" h="2532379">
                <a:moveTo>
                  <a:pt x="762764" y="1163319"/>
                </a:moveTo>
                <a:lnTo>
                  <a:pt x="743451" y="1163319"/>
                </a:lnTo>
                <a:lnTo>
                  <a:pt x="749803" y="1169669"/>
                </a:lnTo>
                <a:lnTo>
                  <a:pt x="769111" y="1169669"/>
                </a:lnTo>
                <a:lnTo>
                  <a:pt x="762764" y="1163319"/>
                </a:lnTo>
                <a:close/>
              </a:path>
              <a:path w="2131695" h="2532379">
                <a:moveTo>
                  <a:pt x="769111" y="1169669"/>
                </a:moveTo>
                <a:lnTo>
                  <a:pt x="749803" y="1169669"/>
                </a:lnTo>
                <a:lnTo>
                  <a:pt x="753615" y="1173479"/>
                </a:lnTo>
                <a:lnTo>
                  <a:pt x="772920" y="1173479"/>
                </a:lnTo>
                <a:lnTo>
                  <a:pt x="769111" y="1169669"/>
                </a:lnTo>
                <a:close/>
              </a:path>
              <a:path w="2131695" h="2532379">
                <a:moveTo>
                  <a:pt x="772920" y="1173480"/>
                </a:moveTo>
                <a:lnTo>
                  <a:pt x="753615" y="1173480"/>
                </a:lnTo>
                <a:lnTo>
                  <a:pt x="759968" y="1179829"/>
                </a:lnTo>
                <a:lnTo>
                  <a:pt x="779267" y="1179829"/>
                </a:lnTo>
                <a:lnTo>
                  <a:pt x="772920" y="1173480"/>
                </a:lnTo>
                <a:close/>
              </a:path>
              <a:path w="2131695" h="2532379">
                <a:moveTo>
                  <a:pt x="779267" y="1179830"/>
                </a:moveTo>
                <a:lnTo>
                  <a:pt x="759968" y="1179830"/>
                </a:lnTo>
                <a:lnTo>
                  <a:pt x="766321" y="1186179"/>
                </a:lnTo>
                <a:lnTo>
                  <a:pt x="785614" y="1186179"/>
                </a:lnTo>
                <a:lnTo>
                  <a:pt x="779267" y="1179830"/>
                </a:lnTo>
                <a:close/>
              </a:path>
              <a:path w="2131695" h="2532379">
                <a:moveTo>
                  <a:pt x="785614" y="1186180"/>
                </a:moveTo>
                <a:lnTo>
                  <a:pt x="766321" y="1186180"/>
                </a:lnTo>
                <a:lnTo>
                  <a:pt x="768862" y="1188719"/>
                </a:lnTo>
                <a:lnTo>
                  <a:pt x="788153" y="1188719"/>
                </a:lnTo>
                <a:lnTo>
                  <a:pt x="785614" y="1186180"/>
                </a:lnTo>
                <a:close/>
              </a:path>
              <a:path w="2131695" h="2532379">
                <a:moveTo>
                  <a:pt x="788153" y="1188720"/>
                </a:moveTo>
                <a:lnTo>
                  <a:pt x="768862" y="1188720"/>
                </a:lnTo>
                <a:lnTo>
                  <a:pt x="798084" y="1217929"/>
                </a:lnTo>
                <a:lnTo>
                  <a:pt x="817351" y="1217929"/>
                </a:lnTo>
                <a:lnTo>
                  <a:pt x="788153" y="1188720"/>
                </a:lnTo>
                <a:close/>
              </a:path>
              <a:path w="2131695" h="2532379">
                <a:moveTo>
                  <a:pt x="817351" y="1217929"/>
                </a:moveTo>
                <a:lnTo>
                  <a:pt x="798084" y="1217929"/>
                </a:lnTo>
                <a:lnTo>
                  <a:pt x="829848" y="1249679"/>
                </a:lnTo>
                <a:lnTo>
                  <a:pt x="849087" y="1249679"/>
                </a:lnTo>
                <a:lnTo>
                  <a:pt x="817351" y="1217929"/>
                </a:lnTo>
                <a:close/>
              </a:path>
              <a:path w="2131695" h="2532379">
                <a:moveTo>
                  <a:pt x="849087" y="1249679"/>
                </a:moveTo>
                <a:lnTo>
                  <a:pt x="829848" y="1249679"/>
                </a:lnTo>
                <a:lnTo>
                  <a:pt x="836201" y="1256029"/>
                </a:lnTo>
                <a:lnTo>
                  <a:pt x="855434" y="1256029"/>
                </a:lnTo>
                <a:lnTo>
                  <a:pt x="849087" y="1249679"/>
                </a:lnTo>
                <a:close/>
              </a:path>
              <a:path w="2131695" h="2532379">
                <a:moveTo>
                  <a:pt x="855434" y="1256029"/>
                </a:moveTo>
                <a:lnTo>
                  <a:pt x="836201" y="1256029"/>
                </a:lnTo>
                <a:lnTo>
                  <a:pt x="845094" y="1264919"/>
                </a:lnTo>
                <a:lnTo>
                  <a:pt x="864320" y="1264919"/>
                </a:lnTo>
                <a:lnTo>
                  <a:pt x="855434" y="1256029"/>
                </a:lnTo>
                <a:close/>
              </a:path>
              <a:path w="2131695" h="2532379">
                <a:moveTo>
                  <a:pt x="864320" y="1264920"/>
                </a:moveTo>
                <a:lnTo>
                  <a:pt x="845094" y="1264920"/>
                </a:lnTo>
                <a:lnTo>
                  <a:pt x="861612" y="1281429"/>
                </a:lnTo>
                <a:lnTo>
                  <a:pt x="880823" y="1281429"/>
                </a:lnTo>
                <a:lnTo>
                  <a:pt x="864320" y="1264920"/>
                </a:lnTo>
                <a:close/>
              </a:path>
              <a:path w="2131695" h="2532379">
                <a:moveTo>
                  <a:pt x="880823" y="1281429"/>
                </a:moveTo>
                <a:lnTo>
                  <a:pt x="861612" y="1281429"/>
                </a:lnTo>
                <a:lnTo>
                  <a:pt x="867964" y="1287779"/>
                </a:lnTo>
                <a:lnTo>
                  <a:pt x="887171" y="1287779"/>
                </a:lnTo>
                <a:lnTo>
                  <a:pt x="880823" y="1281429"/>
                </a:lnTo>
                <a:close/>
              </a:path>
              <a:path w="2131695" h="2532379">
                <a:moveTo>
                  <a:pt x="887171" y="1287779"/>
                </a:moveTo>
                <a:lnTo>
                  <a:pt x="867964" y="1287779"/>
                </a:lnTo>
                <a:lnTo>
                  <a:pt x="899728" y="1319529"/>
                </a:lnTo>
                <a:lnTo>
                  <a:pt x="918907" y="1319529"/>
                </a:lnTo>
                <a:lnTo>
                  <a:pt x="887171" y="1287779"/>
                </a:lnTo>
                <a:close/>
              </a:path>
              <a:path w="2131695" h="2532379">
                <a:moveTo>
                  <a:pt x="918907" y="1319529"/>
                </a:moveTo>
                <a:lnTo>
                  <a:pt x="899728" y="1319529"/>
                </a:lnTo>
                <a:lnTo>
                  <a:pt x="921327" y="1341119"/>
                </a:lnTo>
                <a:lnTo>
                  <a:pt x="940488" y="1341119"/>
                </a:lnTo>
                <a:lnTo>
                  <a:pt x="918907" y="1319529"/>
                </a:lnTo>
                <a:close/>
              </a:path>
              <a:path w="2131695" h="2532379">
                <a:moveTo>
                  <a:pt x="940488" y="1341119"/>
                </a:moveTo>
                <a:lnTo>
                  <a:pt x="921327" y="1341119"/>
                </a:lnTo>
                <a:lnTo>
                  <a:pt x="953091" y="1372869"/>
                </a:lnTo>
                <a:lnTo>
                  <a:pt x="972224" y="1372869"/>
                </a:lnTo>
                <a:lnTo>
                  <a:pt x="940488" y="1341119"/>
                </a:lnTo>
                <a:close/>
              </a:path>
              <a:path w="2131695" h="2532379">
                <a:moveTo>
                  <a:pt x="972224" y="1372869"/>
                </a:moveTo>
                <a:lnTo>
                  <a:pt x="953091" y="1372869"/>
                </a:lnTo>
                <a:lnTo>
                  <a:pt x="982314" y="1402079"/>
                </a:lnTo>
                <a:lnTo>
                  <a:pt x="1001421" y="1402079"/>
                </a:lnTo>
                <a:lnTo>
                  <a:pt x="972224" y="1372869"/>
                </a:lnTo>
                <a:close/>
              </a:path>
              <a:path w="2131695" h="2532379">
                <a:moveTo>
                  <a:pt x="1001421" y="1402079"/>
                </a:moveTo>
                <a:lnTo>
                  <a:pt x="982314" y="1402079"/>
                </a:lnTo>
                <a:lnTo>
                  <a:pt x="1071252" y="1490979"/>
                </a:lnTo>
                <a:lnTo>
                  <a:pt x="1090283" y="1490979"/>
                </a:lnTo>
                <a:lnTo>
                  <a:pt x="1001421" y="1402079"/>
                </a:lnTo>
                <a:close/>
              </a:path>
              <a:path w="2131695" h="2532379">
                <a:moveTo>
                  <a:pt x="1090283" y="1490980"/>
                </a:moveTo>
                <a:lnTo>
                  <a:pt x="1071252" y="1490980"/>
                </a:lnTo>
                <a:lnTo>
                  <a:pt x="1086498" y="1506219"/>
                </a:lnTo>
                <a:lnTo>
                  <a:pt x="1105516" y="1506219"/>
                </a:lnTo>
                <a:lnTo>
                  <a:pt x="1090283" y="1490980"/>
                </a:lnTo>
                <a:close/>
              </a:path>
              <a:path w="2131695" h="2532379">
                <a:moveTo>
                  <a:pt x="1105516" y="1506219"/>
                </a:moveTo>
                <a:lnTo>
                  <a:pt x="1086498" y="1506219"/>
                </a:lnTo>
                <a:lnTo>
                  <a:pt x="1153837" y="1573529"/>
                </a:lnTo>
                <a:lnTo>
                  <a:pt x="1172797" y="1573529"/>
                </a:lnTo>
                <a:lnTo>
                  <a:pt x="1105516" y="1506219"/>
                </a:lnTo>
                <a:close/>
              </a:path>
              <a:path w="2131695" h="2532379">
                <a:moveTo>
                  <a:pt x="1172797" y="1573529"/>
                </a:moveTo>
                <a:lnTo>
                  <a:pt x="1153837" y="1573529"/>
                </a:lnTo>
                <a:lnTo>
                  <a:pt x="1204659" y="1624329"/>
                </a:lnTo>
                <a:lnTo>
                  <a:pt x="1223576" y="1624329"/>
                </a:lnTo>
                <a:lnTo>
                  <a:pt x="1172797" y="1573529"/>
                </a:lnTo>
                <a:close/>
              </a:path>
              <a:path w="2131695" h="2532379">
                <a:moveTo>
                  <a:pt x="1223576" y="1624329"/>
                </a:moveTo>
                <a:lnTo>
                  <a:pt x="1204659" y="1624329"/>
                </a:lnTo>
                <a:lnTo>
                  <a:pt x="1232611" y="1652269"/>
                </a:lnTo>
                <a:lnTo>
                  <a:pt x="1251504" y="1652269"/>
                </a:lnTo>
                <a:lnTo>
                  <a:pt x="1223576" y="1624329"/>
                </a:lnTo>
                <a:close/>
              </a:path>
              <a:path w="2131695" h="2532379">
                <a:moveTo>
                  <a:pt x="1251504" y="1652270"/>
                </a:moveTo>
                <a:lnTo>
                  <a:pt x="1232611" y="1652270"/>
                </a:lnTo>
                <a:lnTo>
                  <a:pt x="1236423" y="1656079"/>
                </a:lnTo>
                <a:lnTo>
                  <a:pt x="1255312" y="1656079"/>
                </a:lnTo>
                <a:lnTo>
                  <a:pt x="1251504" y="1652270"/>
                </a:lnTo>
                <a:close/>
              </a:path>
              <a:path w="2131695" h="2532379">
                <a:moveTo>
                  <a:pt x="1255312" y="1656079"/>
                </a:moveTo>
                <a:lnTo>
                  <a:pt x="1236423" y="1656079"/>
                </a:lnTo>
                <a:lnTo>
                  <a:pt x="1251670" y="1671319"/>
                </a:lnTo>
                <a:lnTo>
                  <a:pt x="1270545" y="1671319"/>
                </a:lnTo>
                <a:lnTo>
                  <a:pt x="1255312" y="1656079"/>
                </a:lnTo>
                <a:close/>
              </a:path>
              <a:path w="2131695" h="2532379">
                <a:moveTo>
                  <a:pt x="1270545" y="1671319"/>
                </a:moveTo>
                <a:lnTo>
                  <a:pt x="1251670" y="1671319"/>
                </a:lnTo>
                <a:lnTo>
                  <a:pt x="1255481" y="1675129"/>
                </a:lnTo>
                <a:lnTo>
                  <a:pt x="1274354" y="1675129"/>
                </a:lnTo>
                <a:lnTo>
                  <a:pt x="1270545" y="1671319"/>
                </a:lnTo>
                <a:close/>
              </a:path>
              <a:path w="2131695" h="2532379">
                <a:moveTo>
                  <a:pt x="1274354" y="1675129"/>
                </a:moveTo>
                <a:lnTo>
                  <a:pt x="1255481" y="1675129"/>
                </a:lnTo>
                <a:lnTo>
                  <a:pt x="1258022" y="1677669"/>
                </a:lnTo>
                <a:lnTo>
                  <a:pt x="1276893" y="1677669"/>
                </a:lnTo>
                <a:lnTo>
                  <a:pt x="1274354" y="1675129"/>
                </a:lnTo>
                <a:close/>
              </a:path>
              <a:path w="2131695" h="2532379">
                <a:moveTo>
                  <a:pt x="1276893" y="1677670"/>
                </a:moveTo>
                <a:lnTo>
                  <a:pt x="1258022" y="1677670"/>
                </a:lnTo>
                <a:lnTo>
                  <a:pt x="1270728" y="1690369"/>
                </a:lnTo>
                <a:lnTo>
                  <a:pt x="1289587" y="1690369"/>
                </a:lnTo>
                <a:lnTo>
                  <a:pt x="1276893" y="1677670"/>
                </a:lnTo>
                <a:close/>
              </a:path>
              <a:path w="2131695" h="2532379">
                <a:moveTo>
                  <a:pt x="1289587" y="1690370"/>
                </a:moveTo>
                <a:lnTo>
                  <a:pt x="1270728" y="1690370"/>
                </a:lnTo>
                <a:lnTo>
                  <a:pt x="1274539" y="1694179"/>
                </a:lnTo>
                <a:lnTo>
                  <a:pt x="1293396" y="1694179"/>
                </a:lnTo>
                <a:lnTo>
                  <a:pt x="1289587" y="1690370"/>
                </a:lnTo>
                <a:close/>
              </a:path>
              <a:path w="2131695" h="2532379">
                <a:moveTo>
                  <a:pt x="1293396" y="1694179"/>
                </a:moveTo>
                <a:lnTo>
                  <a:pt x="1274539" y="1694179"/>
                </a:lnTo>
                <a:lnTo>
                  <a:pt x="1283433" y="1703069"/>
                </a:lnTo>
                <a:lnTo>
                  <a:pt x="1302282" y="1703069"/>
                </a:lnTo>
                <a:lnTo>
                  <a:pt x="1293396" y="1694179"/>
                </a:lnTo>
                <a:close/>
              </a:path>
              <a:path w="2131695" h="2532379">
                <a:moveTo>
                  <a:pt x="1302282" y="1703070"/>
                </a:moveTo>
                <a:lnTo>
                  <a:pt x="1283433" y="1703070"/>
                </a:lnTo>
                <a:lnTo>
                  <a:pt x="1287245" y="1706879"/>
                </a:lnTo>
                <a:lnTo>
                  <a:pt x="1306090" y="1706879"/>
                </a:lnTo>
                <a:lnTo>
                  <a:pt x="1302282" y="1703070"/>
                </a:lnTo>
                <a:close/>
              </a:path>
              <a:path w="2131695" h="2532379">
                <a:moveTo>
                  <a:pt x="1306090" y="1706879"/>
                </a:moveTo>
                <a:lnTo>
                  <a:pt x="1287245" y="1706879"/>
                </a:lnTo>
                <a:lnTo>
                  <a:pt x="1289786" y="1709419"/>
                </a:lnTo>
                <a:lnTo>
                  <a:pt x="1308629" y="1709419"/>
                </a:lnTo>
                <a:lnTo>
                  <a:pt x="1306090" y="1706879"/>
                </a:lnTo>
                <a:close/>
              </a:path>
              <a:path w="2131695" h="2532379">
                <a:moveTo>
                  <a:pt x="1308629" y="1709419"/>
                </a:moveTo>
                <a:lnTo>
                  <a:pt x="1289786" y="1709419"/>
                </a:lnTo>
                <a:lnTo>
                  <a:pt x="1296139" y="1715769"/>
                </a:lnTo>
                <a:lnTo>
                  <a:pt x="1314976" y="1715769"/>
                </a:lnTo>
                <a:lnTo>
                  <a:pt x="1308629" y="1709419"/>
                </a:lnTo>
                <a:close/>
              </a:path>
              <a:path w="2131695" h="2532379">
                <a:moveTo>
                  <a:pt x="1314976" y="1715770"/>
                </a:moveTo>
                <a:lnTo>
                  <a:pt x="1296139" y="1715770"/>
                </a:lnTo>
                <a:lnTo>
                  <a:pt x="1302491" y="1722119"/>
                </a:lnTo>
                <a:lnTo>
                  <a:pt x="1321323" y="1722119"/>
                </a:lnTo>
                <a:lnTo>
                  <a:pt x="1314976" y="1715770"/>
                </a:lnTo>
                <a:close/>
              </a:path>
              <a:path w="2131695" h="2532379">
                <a:moveTo>
                  <a:pt x="1931930" y="2332990"/>
                </a:moveTo>
                <a:lnTo>
                  <a:pt x="1913625" y="2332990"/>
                </a:lnTo>
                <a:lnTo>
                  <a:pt x="1993669" y="2412999"/>
                </a:lnTo>
                <a:lnTo>
                  <a:pt x="2011906" y="2412999"/>
                </a:lnTo>
                <a:lnTo>
                  <a:pt x="1931930" y="2332990"/>
                </a:lnTo>
                <a:close/>
              </a:path>
              <a:path w="2131695" h="2532379">
                <a:moveTo>
                  <a:pt x="1929391" y="2330449"/>
                </a:moveTo>
                <a:lnTo>
                  <a:pt x="1911084" y="2330449"/>
                </a:lnTo>
                <a:lnTo>
                  <a:pt x="1912354" y="2331719"/>
                </a:lnTo>
                <a:lnTo>
                  <a:pt x="1930661" y="2331719"/>
                </a:lnTo>
                <a:lnTo>
                  <a:pt x="1929391" y="2330449"/>
                </a:lnTo>
                <a:close/>
              </a:path>
              <a:path w="2131695" h="2532379">
                <a:moveTo>
                  <a:pt x="1925583" y="2326639"/>
                </a:moveTo>
                <a:lnTo>
                  <a:pt x="1907272" y="2326639"/>
                </a:lnTo>
                <a:lnTo>
                  <a:pt x="1909813" y="2329179"/>
                </a:lnTo>
                <a:lnTo>
                  <a:pt x="1928122" y="2329179"/>
                </a:lnTo>
                <a:lnTo>
                  <a:pt x="1925583" y="2326639"/>
                </a:lnTo>
                <a:close/>
              </a:path>
              <a:path w="2131695" h="2532379">
                <a:moveTo>
                  <a:pt x="1923044" y="2324099"/>
                </a:moveTo>
                <a:lnTo>
                  <a:pt x="1904731" y="2324099"/>
                </a:lnTo>
                <a:lnTo>
                  <a:pt x="1906001" y="2325369"/>
                </a:lnTo>
                <a:lnTo>
                  <a:pt x="1924314" y="2325369"/>
                </a:lnTo>
                <a:lnTo>
                  <a:pt x="1923044" y="2324099"/>
                </a:lnTo>
                <a:close/>
              </a:path>
              <a:path w="2131695" h="2532379">
                <a:moveTo>
                  <a:pt x="1919236" y="2320289"/>
                </a:moveTo>
                <a:lnTo>
                  <a:pt x="1900919" y="2320289"/>
                </a:lnTo>
                <a:lnTo>
                  <a:pt x="1903460" y="2322829"/>
                </a:lnTo>
                <a:lnTo>
                  <a:pt x="1921775" y="2322829"/>
                </a:lnTo>
                <a:lnTo>
                  <a:pt x="1919236" y="2320289"/>
                </a:lnTo>
                <a:close/>
              </a:path>
              <a:path w="2131695" h="2532379">
                <a:moveTo>
                  <a:pt x="1916697" y="2317749"/>
                </a:moveTo>
                <a:lnTo>
                  <a:pt x="1898378" y="2317749"/>
                </a:lnTo>
                <a:lnTo>
                  <a:pt x="1899649" y="2319019"/>
                </a:lnTo>
                <a:lnTo>
                  <a:pt x="1917966" y="2319019"/>
                </a:lnTo>
                <a:lnTo>
                  <a:pt x="1916697" y="2317749"/>
                </a:lnTo>
                <a:close/>
              </a:path>
              <a:path w="2131695" h="2532379">
                <a:moveTo>
                  <a:pt x="1912889" y="2313940"/>
                </a:moveTo>
                <a:lnTo>
                  <a:pt x="1894566" y="2313940"/>
                </a:lnTo>
                <a:lnTo>
                  <a:pt x="1897108" y="2316479"/>
                </a:lnTo>
                <a:lnTo>
                  <a:pt x="1915428" y="2316479"/>
                </a:lnTo>
                <a:lnTo>
                  <a:pt x="1912889" y="2313940"/>
                </a:lnTo>
                <a:close/>
              </a:path>
              <a:path w="2131695" h="2532379">
                <a:moveTo>
                  <a:pt x="1910350" y="2311399"/>
                </a:moveTo>
                <a:lnTo>
                  <a:pt x="1892025" y="2311399"/>
                </a:lnTo>
                <a:lnTo>
                  <a:pt x="1893296" y="2312670"/>
                </a:lnTo>
                <a:lnTo>
                  <a:pt x="1911619" y="2312670"/>
                </a:lnTo>
                <a:lnTo>
                  <a:pt x="1910350" y="2311399"/>
                </a:lnTo>
                <a:close/>
              </a:path>
              <a:path w="2131695" h="2532379">
                <a:moveTo>
                  <a:pt x="1906541" y="2307589"/>
                </a:moveTo>
                <a:lnTo>
                  <a:pt x="1888214" y="2307589"/>
                </a:lnTo>
                <a:lnTo>
                  <a:pt x="1890755" y="2310129"/>
                </a:lnTo>
                <a:lnTo>
                  <a:pt x="1909080" y="2310129"/>
                </a:lnTo>
                <a:lnTo>
                  <a:pt x="1906541" y="2307589"/>
                </a:lnTo>
                <a:close/>
              </a:path>
              <a:path w="2131695" h="2532379">
                <a:moveTo>
                  <a:pt x="1904002" y="2305049"/>
                </a:moveTo>
                <a:lnTo>
                  <a:pt x="1885673" y="2305049"/>
                </a:lnTo>
                <a:lnTo>
                  <a:pt x="1886943" y="2306320"/>
                </a:lnTo>
                <a:lnTo>
                  <a:pt x="1905272" y="2306320"/>
                </a:lnTo>
                <a:lnTo>
                  <a:pt x="1904002" y="2305049"/>
                </a:lnTo>
                <a:close/>
              </a:path>
              <a:path w="2131695" h="2532379">
                <a:moveTo>
                  <a:pt x="1900194" y="2301239"/>
                </a:moveTo>
                <a:lnTo>
                  <a:pt x="1881861" y="2301239"/>
                </a:lnTo>
                <a:lnTo>
                  <a:pt x="1884402" y="2303779"/>
                </a:lnTo>
                <a:lnTo>
                  <a:pt x="1902733" y="2303779"/>
                </a:lnTo>
                <a:lnTo>
                  <a:pt x="1900194" y="2301239"/>
                </a:lnTo>
                <a:close/>
              </a:path>
              <a:path w="2131695" h="2532379">
                <a:moveTo>
                  <a:pt x="1897655" y="2298699"/>
                </a:moveTo>
                <a:lnTo>
                  <a:pt x="1879320" y="2298699"/>
                </a:lnTo>
                <a:lnTo>
                  <a:pt x="1880590" y="2299970"/>
                </a:lnTo>
                <a:lnTo>
                  <a:pt x="1898925" y="2299970"/>
                </a:lnTo>
                <a:lnTo>
                  <a:pt x="1897655" y="2298699"/>
                </a:lnTo>
                <a:close/>
              </a:path>
              <a:path w="2131695" h="2532379">
                <a:moveTo>
                  <a:pt x="1893847" y="2294889"/>
                </a:moveTo>
                <a:lnTo>
                  <a:pt x="1875508" y="2294889"/>
                </a:lnTo>
                <a:lnTo>
                  <a:pt x="1878049" y="2297429"/>
                </a:lnTo>
                <a:lnTo>
                  <a:pt x="1896386" y="2297429"/>
                </a:lnTo>
                <a:lnTo>
                  <a:pt x="1893847" y="2294889"/>
                </a:lnTo>
                <a:close/>
              </a:path>
              <a:path w="2131695" h="2532379">
                <a:moveTo>
                  <a:pt x="1891308" y="2292349"/>
                </a:moveTo>
                <a:lnTo>
                  <a:pt x="1872967" y="2292349"/>
                </a:lnTo>
                <a:lnTo>
                  <a:pt x="1874238" y="2293619"/>
                </a:lnTo>
                <a:lnTo>
                  <a:pt x="1892577" y="2293619"/>
                </a:lnTo>
                <a:lnTo>
                  <a:pt x="1891308" y="2292349"/>
                </a:lnTo>
                <a:close/>
              </a:path>
              <a:path w="2131695" h="2532379">
                <a:moveTo>
                  <a:pt x="1887500" y="2288539"/>
                </a:moveTo>
                <a:lnTo>
                  <a:pt x="1869156" y="2288539"/>
                </a:lnTo>
                <a:lnTo>
                  <a:pt x="1871697" y="2291079"/>
                </a:lnTo>
                <a:lnTo>
                  <a:pt x="1890038" y="2291079"/>
                </a:lnTo>
                <a:lnTo>
                  <a:pt x="1887500" y="2288539"/>
                </a:lnTo>
                <a:close/>
              </a:path>
              <a:path w="2131695" h="2532379">
                <a:moveTo>
                  <a:pt x="1884961" y="2285999"/>
                </a:moveTo>
                <a:lnTo>
                  <a:pt x="1866614" y="2285999"/>
                </a:lnTo>
                <a:lnTo>
                  <a:pt x="1867885" y="2287270"/>
                </a:lnTo>
                <a:lnTo>
                  <a:pt x="1886230" y="2287270"/>
                </a:lnTo>
                <a:lnTo>
                  <a:pt x="1884961" y="2285999"/>
                </a:lnTo>
                <a:close/>
              </a:path>
              <a:path w="2131695" h="2532379">
                <a:moveTo>
                  <a:pt x="1881152" y="2282189"/>
                </a:moveTo>
                <a:lnTo>
                  <a:pt x="1862803" y="2282189"/>
                </a:lnTo>
                <a:lnTo>
                  <a:pt x="1865344" y="2284729"/>
                </a:lnTo>
                <a:lnTo>
                  <a:pt x="1883691" y="2284729"/>
                </a:lnTo>
                <a:lnTo>
                  <a:pt x="1881152" y="2282189"/>
                </a:lnTo>
                <a:close/>
              </a:path>
              <a:path w="2131695" h="2532379">
                <a:moveTo>
                  <a:pt x="1878613" y="2279649"/>
                </a:moveTo>
                <a:lnTo>
                  <a:pt x="1860262" y="2279649"/>
                </a:lnTo>
                <a:lnTo>
                  <a:pt x="1861532" y="2280919"/>
                </a:lnTo>
                <a:lnTo>
                  <a:pt x="1879883" y="2280919"/>
                </a:lnTo>
                <a:lnTo>
                  <a:pt x="1878613" y="2279649"/>
                </a:lnTo>
                <a:close/>
              </a:path>
              <a:path w="2131695" h="2532379">
                <a:moveTo>
                  <a:pt x="1874805" y="2275839"/>
                </a:moveTo>
                <a:lnTo>
                  <a:pt x="1856450" y="2275839"/>
                </a:lnTo>
                <a:lnTo>
                  <a:pt x="1858991" y="2278379"/>
                </a:lnTo>
                <a:lnTo>
                  <a:pt x="1877344" y="2278379"/>
                </a:lnTo>
                <a:lnTo>
                  <a:pt x="1874805" y="2275839"/>
                </a:lnTo>
                <a:close/>
              </a:path>
              <a:path w="2131695" h="2532379">
                <a:moveTo>
                  <a:pt x="1872266" y="2273299"/>
                </a:moveTo>
                <a:lnTo>
                  <a:pt x="1853909" y="2273299"/>
                </a:lnTo>
                <a:lnTo>
                  <a:pt x="1855179" y="2274569"/>
                </a:lnTo>
                <a:lnTo>
                  <a:pt x="1873536" y="2274569"/>
                </a:lnTo>
                <a:lnTo>
                  <a:pt x="1872266" y="2273299"/>
                </a:lnTo>
                <a:close/>
              </a:path>
              <a:path w="2131695" h="2532379">
                <a:moveTo>
                  <a:pt x="1868458" y="2269489"/>
                </a:moveTo>
                <a:lnTo>
                  <a:pt x="1850097" y="2269489"/>
                </a:lnTo>
                <a:lnTo>
                  <a:pt x="1852638" y="2272029"/>
                </a:lnTo>
                <a:lnTo>
                  <a:pt x="1870997" y="2272029"/>
                </a:lnTo>
                <a:lnTo>
                  <a:pt x="1868458" y="2269489"/>
                </a:lnTo>
                <a:close/>
              </a:path>
              <a:path w="2131695" h="2532379">
                <a:moveTo>
                  <a:pt x="1865919" y="2266949"/>
                </a:moveTo>
                <a:lnTo>
                  <a:pt x="1847556" y="2266949"/>
                </a:lnTo>
                <a:lnTo>
                  <a:pt x="1848827" y="2268219"/>
                </a:lnTo>
                <a:lnTo>
                  <a:pt x="1867188" y="2268219"/>
                </a:lnTo>
                <a:lnTo>
                  <a:pt x="1865919" y="2266949"/>
                </a:lnTo>
                <a:close/>
              </a:path>
              <a:path w="2131695" h="2532379">
                <a:moveTo>
                  <a:pt x="1862110" y="2263139"/>
                </a:moveTo>
                <a:lnTo>
                  <a:pt x="1843745" y="2263139"/>
                </a:lnTo>
                <a:lnTo>
                  <a:pt x="1846286" y="2265679"/>
                </a:lnTo>
                <a:lnTo>
                  <a:pt x="1864649" y="2265679"/>
                </a:lnTo>
                <a:lnTo>
                  <a:pt x="1862110" y="2263139"/>
                </a:lnTo>
                <a:close/>
              </a:path>
              <a:path w="2131695" h="2532379">
                <a:moveTo>
                  <a:pt x="1859572" y="2260599"/>
                </a:moveTo>
                <a:lnTo>
                  <a:pt x="1841203" y="2260599"/>
                </a:lnTo>
                <a:lnTo>
                  <a:pt x="1842474" y="2261869"/>
                </a:lnTo>
                <a:lnTo>
                  <a:pt x="1860841" y="2261869"/>
                </a:lnTo>
                <a:lnTo>
                  <a:pt x="1859572" y="2260599"/>
                </a:lnTo>
                <a:close/>
              </a:path>
              <a:path w="2131695" h="2532379">
                <a:moveTo>
                  <a:pt x="1855763" y="2256789"/>
                </a:moveTo>
                <a:lnTo>
                  <a:pt x="1837392" y="2256789"/>
                </a:lnTo>
                <a:lnTo>
                  <a:pt x="1839933" y="2259329"/>
                </a:lnTo>
                <a:lnTo>
                  <a:pt x="1858302" y="2259329"/>
                </a:lnTo>
                <a:lnTo>
                  <a:pt x="1855763" y="2256789"/>
                </a:lnTo>
                <a:close/>
              </a:path>
              <a:path w="2131695" h="2532379">
                <a:moveTo>
                  <a:pt x="1853224" y="2254249"/>
                </a:moveTo>
                <a:lnTo>
                  <a:pt x="1834851" y="2254249"/>
                </a:lnTo>
                <a:lnTo>
                  <a:pt x="1836121" y="2255519"/>
                </a:lnTo>
                <a:lnTo>
                  <a:pt x="1854494" y="2255519"/>
                </a:lnTo>
                <a:lnTo>
                  <a:pt x="1853224" y="2254249"/>
                </a:lnTo>
                <a:close/>
              </a:path>
              <a:path w="2131695" h="2532379">
                <a:moveTo>
                  <a:pt x="1849416" y="2250439"/>
                </a:moveTo>
                <a:lnTo>
                  <a:pt x="1831039" y="2250439"/>
                </a:lnTo>
                <a:lnTo>
                  <a:pt x="1833580" y="2252979"/>
                </a:lnTo>
                <a:lnTo>
                  <a:pt x="1851955" y="2252979"/>
                </a:lnTo>
                <a:lnTo>
                  <a:pt x="1849416" y="2250439"/>
                </a:lnTo>
                <a:close/>
              </a:path>
              <a:path w="2131695" h="2532379">
                <a:moveTo>
                  <a:pt x="1846877" y="2247899"/>
                </a:moveTo>
                <a:lnTo>
                  <a:pt x="1828498" y="2247899"/>
                </a:lnTo>
                <a:lnTo>
                  <a:pt x="1829769" y="2249169"/>
                </a:lnTo>
                <a:lnTo>
                  <a:pt x="1848146" y="2249169"/>
                </a:lnTo>
                <a:lnTo>
                  <a:pt x="1846877" y="2247899"/>
                </a:lnTo>
                <a:close/>
              </a:path>
              <a:path w="2131695" h="2532379">
                <a:moveTo>
                  <a:pt x="1843069" y="2244089"/>
                </a:moveTo>
                <a:lnTo>
                  <a:pt x="1824686" y="2244089"/>
                </a:lnTo>
                <a:lnTo>
                  <a:pt x="1827227" y="2246629"/>
                </a:lnTo>
                <a:lnTo>
                  <a:pt x="1845608" y="2246629"/>
                </a:lnTo>
                <a:lnTo>
                  <a:pt x="1843069" y="2244089"/>
                </a:lnTo>
                <a:close/>
              </a:path>
              <a:path w="2131695" h="2532379">
                <a:moveTo>
                  <a:pt x="1840530" y="2241549"/>
                </a:moveTo>
                <a:lnTo>
                  <a:pt x="1822145" y="2241549"/>
                </a:lnTo>
                <a:lnTo>
                  <a:pt x="1823416" y="2242819"/>
                </a:lnTo>
                <a:lnTo>
                  <a:pt x="1841799" y="2242819"/>
                </a:lnTo>
                <a:lnTo>
                  <a:pt x="1840530" y="2241549"/>
                </a:lnTo>
                <a:close/>
              </a:path>
              <a:path w="2131695" h="2532379">
                <a:moveTo>
                  <a:pt x="1834183" y="2235200"/>
                </a:moveTo>
                <a:lnTo>
                  <a:pt x="1815793" y="2235200"/>
                </a:lnTo>
                <a:lnTo>
                  <a:pt x="1820875" y="2240279"/>
                </a:lnTo>
                <a:lnTo>
                  <a:pt x="1839260" y="2240279"/>
                </a:lnTo>
                <a:lnTo>
                  <a:pt x="1834183" y="2235200"/>
                </a:lnTo>
                <a:close/>
              </a:path>
              <a:path w="2131695" h="2532379">
                <a:moveTo>
                  <a:pt x="1830374" y="2231389"/>
                </a:moveTo>
                <a:lnTo>
                  <a:pt x="1811981" y="2231389"/>
                </a:lnTo>
                <a:lnTo>
                  <a:pt x="1814522" y="2233929"/>
                </a:lnTo>
                <a:lnTo>
                  <a:pt x="1832913" y="2233929"/>
                </a:lnTo>
                <a:lnTo>
                  <a:pt x="1830374" y="2231389"/>
                </a:lnTo>
                <a:close/>
              </a:path>
              <a:path w="2131695" h="2532379">
                <a:moveTo>
                  <a:pt x="1827835" y="2228849"/>
                </a:moveTo>
                <a:lnTo>
                  <a:pt x="1809440" y="2228849"/>
                </a:lnTo>
                <a:lnTo>
                  <a:pt x="1810710" y="2230119"/>
                </a:lnTo>
                <a:lnTo>
                  <a:pt x="1829105" y="2230119"/>
                </a:lnTo>
                <a:lnTo>
                  <a:pt x="1827835" y="2228849"/>
                </a:lnTo>
                <a:close/>
              </a:path>
              <a:path w="2131695" h="2532379">
                <a:moveTo>
                  <a:pt x="1824027" y="2225039"/>
                </a:moveTo>
                <a:lnTo>
                  <a:pt x="1805628" y="2225039"/>
                </a:lnTo>
                <a:lnTo>
                  <a:pt x="1808169" y="2227579"/>
                </a:lnTo>
                <a:lnTo>
                  <a:pt x="1826566" y="2227579"/>
                </a:lnTo>
                <a:lnTo>
                  <a:pt x="1824027" y="2225039"/>
                </a:lnTo>
                <a:close/>
              </a:path>
              <a:path w="2131695" h="2532379">
                <a:moveTo>
                  <a:pt x="1821488" y="2222499"/>
                </a:moveTo>
                <a:lnTo>
                  <a:pt x="1803087" y="2222499"/>
                </a:lnTo>
                <a:lnTo>
                  <a:pt x="1804358" y="2223769"/>
                </a:lnTo>
                <a:lnTo>
                  <a:pt x="1822757" y="2223769"/>
                </a:lnTo>
                <a:lnTo>
                  <a:pt x="1821488" y="2222499"/>
                </a:lnTo>
                <a:close/>
              </a:path>
              <a:path w="2131695" h="2532379">
                <a:moveTo>
                  <a:pt x="1817680" y="2218690"/>
                </a:moveTo>
                <a:lnTo>
                  <a:pt x="1799275" y="2218690"/>
                </a:lnTo>
                <a:lnTo>
                  <a:pt x="1801817" y="2221229"/>
                </a:lnTo>
                <a:lnTo>
                  <a:pt x="1820219" y="2221229"/>
                </a:lnTo>
                <a:lnTo>
                  <a:pt x="1817680" y="2218690"/>
                </a:lnTo>
                <a:close/>
              </a:path>
              <a:path w="2131695" h="2532379">
                <a:moveTo>
                  <a:pt x="1815141" y="2216149"/>
                </a:moveTo>
                <a:lnTo>
                  <a:pt x="1796734" y="2216149"/>
                </a:lnTo>
                <a:lnTo>
                  <a:pt x="1798005" y="2217419"/>
                </a:lnTo>
                <a:lnTo>
                  <a:pt x="1816410" y="2217419"/>
                </a:lnTo>
                <a:lnTo>
                  <a:pt x="1815141" y="2216149"/>
                </a:lnTo>
                <a:close/>
              </a:path>
              <a:path w="2131695" h="2532379">
                <a:moveTo>
                  <a:pt x="1811332" y="2212339"/>
                </a:moveTo>
                <a:lnTo>
                  <a:pt x="1792923" y="2212339"/>
                </a:lnTo>
                <a:lnTo>
                  <a:pt x="1795464" y="2214879"/>
                </a:lnTo>
                <a:lnTo>
                  <a:pt x="1813871" y="2214879"/>
                </a:lnTo>
                <a:lnTo>
                  <a:pt x="1811332" y="2212339"/>
                </a:lnTo>
                <a:close/>
              </a:path>
              <a:path w="2131695" h="2532379">
                <a:moveTo>
                  <a:pt x="1808793" y="2209799"/>
                </a:moveTo>
                <a:lnTo>
                  <a:pt x="1790382" y="2209799"/>
                </a:lnTo>
                <a:lnTo>
                  <a:pt x="1791652" y="2211069"/>
                </a:lnTo>
                <a:lnTo>
                  <a:pt x="1810063" y="2211069"/>
                </a:lnTo>
                <a:lnTo>
                  <a:pt x="1808793" y="2209799"/>
                </a:lnTo>
                <a:close/>
              </a:path>
              <a:path w="2131695" h="2532379">
                <a:moveTo>
                  <a:pt x="1804985" y="2205989"/>
                </a:moveTo>
                <a:lnTo>
                  <a:pt x="1786570" y="2205989"/>
                </a:lnTo>
                <a:lnTo>
                  <a:pt x="1789111" y="2208529"/>
                </a:lnTo>
                <a:lnTo>
                  <a:pt x="1807524" y="2208529"/>
                </a:lnTo>
                <a:lnTo>
                  <a:pt x="1804985" y="2205989"/>
                </a:lnTo>
                <a:close/>
              </a:path>
              <a:path w="2131695" h="2532379">
                <a:moveTo>
                  <a:pt x="1802446" y="2203449"/>
                </a:moveTo>
                <a:lnTo>
                  <a:pt x="1784029" y="2203449"/>
                </a:lnTo>
                <a:lnTo>
                  <a:pt x="1785299" y="2204719"/>
                </a:lnTo>
                <a:lnTo>
                  <a:pt x="1803716" y="2204719"/>
                </a:lnTo>
                <a:lnTo>
                  <a:pt x="1802446" y="2203449"/>
                </a:lnTo>
                <a:close/>
              </a:path>
              <a:path w="2131695" h="2532379">
                <a:moveTo>
                  <a:pt x="1798638" y="2199639"/>
                </a:moveTo>
                <a:lnTo>
                  <a:pt x="1780217" y="2199639"/>
                </a:lnTo>
                <a:lnTo>
                  <a:pt x="1782758" y="2202179"/>
                </a:lnTo>
                <a:lnTo>
                  <a:pt x="1801177" y="2202179"/>
                </a:lnTo>
                <a:lnTo>
                  <a:pt x="1798638" y="2199639"/>
                </a:lnTo>
                <a:close/>
              </a:path>
              <a:path w="2131695" h="2532379">
                <a:moveTo>
                  <a:pt x="1796099" y="2197099"/>
                </a:moveTo>
                <a:lnTo>
                  <a:pt x="1777676" y="2197099"/>
                </a:lnTo>
                <a:lnTo>
                  <a:pt x="1778947" y="2198369"/>
                </a:lnTo>
                <a:lnTo>
                  <a:pt x="1797368" y="2198369"/>
                </a:lnTo>
                <a:lnTo>
                  <a:pt x="1796099" y="2197099"/>
                </a:lnTo>
                <a:close/>
              </a:path>
              <a:path w="2131695" h="2532379">
                <a:moveTo>
                  <a:pt x="1792291" y="2193290"/>
                </a:moveTo>
                <a:lnTo>
                  <a:pt x="1773864" y="2193290"/>
                </a:lnTo>
                <a:lnTo>
                  <a:pt x="1776406" y="2195829"/>
                </a:lnTo>
                <a:lnTo>
                  <a:pt x="1794829" y="2195829"/>
                </a:lnTo>
                <a:lnTo>
                  <a:pt x="1792291" y="2193290"/>
                </a:lnTo>
                <a:close/>
              </a:path>
              <a:path w="2131695" h="2532379">
                <a:moveTo>
                  <a:pt x="1789752" y="2190749"/>
                </a:moveTo>
                <a:lnTo>
                  <a:pt x="1771323" y="2190749"/>
                </a:lnTo>
                <a:lnTo>
                  <a:pt x="1772594" y="2192019"/>
                </a:lnTo>
                <a:lnTo>
                  <a:pt x="1791021" y="2192019"/>
                </a:lnTo>
                <a:lnTo>
                  <a:pt x="1789752" y="2190749"/>
                </a:lnTo>
                <a:close/>
              </a:path>
              <a:path w="2131695" h="2532379">
                <a:moveTo>
                  <a:pt x="1785943" y="2186939"/>
                </a:moveTo>
                <a:lnTo>
                  <a:pt x="1767512" y="2186939"/>
                </a:lnTo>
                <a:lnTo>
                  <a:pt x="1770053" y="2189479"/>
                </a:lnTo>
                <a:lnTo>
                  <a:pt x="1788482" y="2189479"/>
                </a:lnTo>
                <a:lnTo>
                  <a:pt x="1785943" y="2186939"/>
                </a:lnTo>
                <a:close/>
              </a:path>
              <a:path w="2131695" h="2532379">
                <a:moveTo>
                  <a:pt x="1783404" y="2184399"/>
                </a:moveTo>
                <a:lnTo>
                  <a:pt x="1764971" y="2184399"/>
                </a:lnTo>
                <a:lnTo>
                  <a:pt x="1766241" y="2185669"/>
                </a:lnTo>
                <a:lnTo>
                  <a:pt x="1784674" y="2185669"/>
                </a:lnTo>
                <a:lnTo>
                  <a:pt x="1783404" y="2184399"/>
                </a:lnTo>
                <a:close/>
              </a:path>
              <a:path w="2131695" h="2532379">
                <a:moveTo>
                  <a:pt x="1779596" y="2180589"/>
                </a:moveTo>
                <a:lnTo>
                  <a:pt x="1761159" y="2180589"/>
                </a:lnTo>
                <a:lnTo>
                  <a:pt x="1763700" y="2183129"/>
                </a:lnTo>
                <a:lnTo>
                  <a:pt x="1782135" y="2183129"/>
                </a:lnTo>
                <a:lnTo>
                  <a:pt x="1779596" y="2180589"/>
                </a:lnTo>
                <a:close/>
              </a:path>
              <a:path w="2131695" h="2532379">
                <a:moveTo>
                  <a:pt x="1777057" y="2178049"/>
                </a:moveTo>
                <a:lnTo>
                  <a:pt x="1758618" y="2178049"/>
                </a:lnTo>
                <a:lnTo>
                  <a:pt x="1759888" y="2179319"/>
                </a:lnTo>
                <a:lnTo>
                  <a:pt x="1778327" y="2179319"/>
                </a:lnTo>
                <a:lnTo>
                  <a:pt x="1777057" y="2178049"/>
                </a:lnTo>
                <a:close/>
              </a:path>
              <a:path w="2131695" h="2532379">
                <a:moveTo>
                  <a:pt x="1770710" y="2171699"/>
                </a:moveTo>
                <a:lnTo>
                  <a:pt x="1752265" y="2171699"/>
                </a:lnTo>
                <a:lnTo>
                  <a:pt x="1757347" y="2176779"/>
                </a:lnTo>
                <a:lnTo>
                  <a:pt x="1775788" y="2176779"/>
                </a:lnTo>
                <a:lnTo>
                  <a:pt x="1770710" y="2171699"/>
                </a:lnTo>
                <a:close/>
              </a:path>
              <a:path w="2131695" h="2532379">
                <a:moveTo>
                  <a:pt x="1764363" y="2165349"/>
                </a:moveTo>
                <a:lnTo>
                  <a:pt x="1745912" y="2165349"/>
                </a:lnTo>
                <a:lnTo>
                  <a:pt x="1750995" y="2170429"/>
                </a:lnTo>
                <a:lnTo>
                  <a:pt x="1769440" y="2170429"/>
                </a:lnTo>
                <a:lnTo>
                  <a:pt x="1764363" y="2165349"/>
                </a:lnTo>
                <a:close/>
              </a:path>
              <a:path w="2131695" h="2532379">
                <a:moveTo>
                  <a:pt x="1758015" y="2158999"/>
                </a:moveTo>
                <a:lnTo>
                  <a:pt x="1739560" y="2158999"/>
                </a:lnTo>
                <a:lnTo>
                  <a:pt x="1744642" y="2164079"/>
                </a:lnTo>
                <a:lnTo>
                  <a:pt x="1763093" y="2164079"/>
                </a:lnTo>
                <a:lnTo>
                  <a:pt x="1758015" y="2158999"/>
                </a:lnTo>
                <a:close/>
              </a:path>
              <a:path w="2131695" h="2532379">
                <a:moveTo>
                  <a:pt x="1751668" y="2152649"/>
                </a:moveTo>
                <a:lnTo>
                  <a:pt x="1733207" y="2152649"/>
                </a:lnTo>
                <a:lnTo>
                  <a:pt x="1738289" y="2157729"/>
                </a:lnTo>
                <a:lnTo>
                  <a:pt x="1756746" y="2157729"/>
                </a:lnTo>
                <a:lnTo>
                  <a:pt x="1751668" y="2152649"/>
                </a:lnTo>
                <a:close/>
              </a:path>
              <a:path w="2131695" h="2532379">
                <a:moveTo>
                  <a:pt x="1745321" y="2146299"/>
                </a:moveTo>
                <a:lnTo>
                  <a:pt x="1726854" y="2146299"/>
                </a:lnTo>
                <a:lnTo>
                  <a:pt x="1731936" y="2151379"/>
                </a:lnTo>
                <a:lnTo>
                  <a:pt x="1750399" y="2151379"/>
                </a:lnTo>
                <a:lnTo>
                  <a:pt x="1745321" y="2146299"/>
                </a:lnTo>
                <a:close/>
              </a:path>
              <a:path w="2131695" h="2532379">
                <a:moveTo>
                  <a:pt x="1738974" y="2139949"/>
                </a:moveTo>
                <a:lnTo>
                  <a:pt x="1720501" y="2139949"/>
                </a:lnTo>
                <a:lnTo>
                  <a:pt x="1725584" y="2145029"/>
                </a:lnTo>
                <a:lnTo>
                  <a:pt x="1744051" y="2145029"/>
                </a:lnTo>
                <a:lnTo>
                  <a:pt x="1738974" y="2139949"/>
                </a:lnTo>
                <a:close/>
              </a:path>
              <a:path w="2131695" h="2532379">
                <a:moveTo>
                  <a:pt x="1732626" y="2133599"/>
                </a:moveTo>
                <a:lnTo>
                  <a:pt x="1714149" y="2133599"/>
                </a:lnTo>
                <a:lnTo>
                  <a:pt x="1719231" y="2138679"/>
                </a:lnTo>
                <a:lnTo>
                  <a:pt x="1737704" y="2138679"/>
                </a:lnTo>
                <a:lnTo>
                  <a:pt x="1732626" y="2133599"/>
                </a:lnTo>
                <a:close/>
              </a:path>
              <a:path w="2131695" h="2532379">
                <a:moveTo>
                  <a:pt x="1727548" y="2128519"/>
                </a:moveTo>
                <a:lnTo>
                  <a:pt x="1709067" y="2128519"/>
                </a:lnTo>
                <a:lnTo>
                  <a:pt x="1712878" y="2132329"/>
                </a:lnTo>
                <a:lnTo>
                  <a:pt x="1731357" y="2132329"/>
                </a:lnTo>
                <a:lnTo>
                  <a:pt x="1727548" y="2128519"/>
                </a:lnTo>
                <a:close/>
              </a:path>
              <a:path w="2131695" h="2532379">
                <a:moveTo>
                  <a:pt x="1721201" y="2122169"/>
                </a:moveTo>
                <a:lnTo>
                  <a:pt x="1702714" y="2122169"/>
                </a:lnTo>
                <a:lnTo>
                  <a:pt x="1707796" y="2127249"/>
                </a:lnTo>
                <a:lnTo>
                  <a:pt x="1726279" y="2127249"/>
                </a:lnTo>
                <a:lnTo>
                  <a:pt x="1721201" y="2122169"/>
                </a:lnTo>
                <a:close/>
              </a:path>
              <a:path w="2131695" h="2532379">
                <a:moveTo>
                  <a:pt x="1714854" y="2115819"/>
                </a:moveTo>
                <a:lnTo>
                  <a:pt x="1696361" y="2115819"/>
                </a:lnTo>
                <a:lnTo>
                  <a:pt x="1701443" y="2120899"/>
                </a:lnTo>
                <a:lnTo>
                  <a:pt x="1719932" y="2120899"/>
                </a:lnTo>
                <a:lnTo>
                  <a:pt x="1714854" y="2115819"/>
                </a:lnTo>
                <a:close/>
              </a:path>
              <a:path w="2131695" h="2532379">
                <a:moveTo>
                  <a:pt x="1708507" y="2109469"/>
                </a:moveTo>
                <a:lnTo>
                  <a:pt x="1690008" y="2109469"/>
                </a:lnTo>
                <a:lnTo>
                  <a:pt x="1695091" y="2114549"/>
                </a:lnTo>
                <a:lnTo>
                  <a:pt x="1713584" y="2114549"/>
                </a:lnTo>
                <a:lnTo>
                  <a:pt x="1708507" y="2109469"/>
                </a:lnTo>
                <a:close/>
              </a:path>
              <a:path w="2131695" h="2532379">
                <a:moveTo>
                  <a:pt x="1702159" y="2103119"/>
                </a:moveTo>
                <a:lnTo>
                  <a:pt x="1683656" y="2103119"/>
                </a:lnTo>
                <a:lnTo>
                  <a:pt x="1688738" y="2108199"/>
                </a:lnTo>
                <a:lnTo>
                  <a:pt x="1707237" y="2108199"/>
                </a:lnTo>
                <a:lnTo>
                  <a:pt x="1702159" y="2103119"/>
                </a:lnTo>
                <a:close/>
              </a:path>
              <a:path w="2131695" h="2532379">
                <a:moveTo>
                  <a:pt x="1695812" y="2096769"/>
                </a:moveTo>
                <a:lnTo>
                  <a:pt x="1677303" y="2096769"/>
                </a:lnTo>
                <a:lnTo>
                  <a:pt x="1682385" y="2101849"/>
                </a:lnTo>
                <a:lnTo>
                  <a:pt x="1700890" y="2101849"/>
                </a:lnTo>
                <a:lnTo>
                  <a:pt x="1695812" y="2096769"/>
                </a:lnTo>
                <a:close/>
              </a:path>
              <a:path w="2131695" h="2532379">
                <a:moveTo>
                  <a:pt x="1689465" y="2090419"/>
                </a:moveTo>
                <a:lnTo>
                  <a:pt x="1670950" y="2090419"/>
                </a:lnTo>
                <a:lnTo>
                  <a:pt x="1676032" y="2095499"/>
                </a:lnTo>
                <a:lnTo>
                  <a:pt x="1694543" y="2095499"/>
                </a:lnTo>
                <a:lnTo>
                  <a:pt x="1689465" y="2090419"/>
                </a:lnTo>
                <a:close/>
              </a:path>
              <a:path w="2131695" h="2532379">
                <a:moveTo>
                  <a:pt x="1683118" y="2084069"/>
                </a:moveTo>
                <a:lnTo>
                  <a:pt x="1664597" y="2084069"/>
                </a:lnTo>
                <a:lnTo>
                  <a:pt x="1669680" y="2089149"/>
                </a:lnTo>
                <a:lnTo>
                  <a:pt x="1688195" y="2089149"/>
                </a:lnTo>
                <a:lnTo>
                  <a:pt x="1683118" y="2084069"/>
                </a:lnTo>
                <a:close/>
              </a:path>
              <a:path w="2131695" h="2532379">
                <a:moveTo>
                  <a:pt x="1676770" y="2077719"/>
                </a:moveTo>
                <a:lnTo>
                  <a:pt x="1658245" y="2077719"/>
                </a:lnTo>
                <a:lnTo>
                  <a:pt x="1663327" y="2082799"/>
                </a:lnTo>
                <a:lnTo>
                  <a:pt x="1681848" y="2082799"/>
                </a:lnTo>
                <a:lnTo>
                  <a:pt x="1676770" y="2077719"/>
                </a:lnTo>
                <a:close/>
              </a:path>
              <a:path w="2131695" h="2532379">
                <a:moveTo>
                  <a:pt x="1670423" y="2071370"/>
                </a:moveTo>
                <a:lnTo>
                  <a:pt x="1651892" y="2071370"/>
                </a:lnTo>
                <a:lnTo>
                  <a:pt x="1656974" y="2076449"/>
                </a:lnTo>
                <a:lnTo>
                  <a:pt x="1675501" y="2076449"/>
                </a:lnTo>
                <a:lnTo>
                  <a:pt x="1670423" y="2071370"/>
                </a:lnTo>
                <a:close/>
              </a:path>
              <a:path w="2131695" h="2532379">
                <a:moveTo>
                  <a:pt x="1664076" y="2065019"/>
                </a:moveTo>
                <a:lnTo>
                  <a:pt x="1645539" y="2065019"/>
                </a:lnTo>
                <a:lnTo>
                  <a:pt x="1650621" y="2070099"/>
                </a:lnTo>
                <a:lnTo>
                  <a:pt x="1669154" y="2070099"/>
                </a:lnTo>
                <a:lnTo>
                  <a:pt x="1664076" y="2065019"/>
                </a:lnTo>
                <a:close/>
              </a:path>
              <a:path w="2131695" h="2532379">
                <a:moveTo>
                  <a:pt x="1657729" y="2058669"/>
                </a:moveTo>
                <a:lnTo>
                  <a:pt x="1639186" y="2058669"/>
                </a:lnTo>
                <a:lnTo>
                  <a:pt x="1644269" y="2063749"/>
                </a:lnTo>
                <a:lnTo>
                  <a:pt x="1662806" y="2063749"/>
                </a:lnTo>
                <a:lnTo>
                  <a:pt x="1657729" y="2058669"/>
                </a:lnTo>
                <a:close/>
              </a:path>
              <a:path w="2131695" h="2532379">
                <a:moveTo>
                  <a:pt x="1651381" y="2052319"/>
                </a:moveTo>
                <a:lnTo>
                  <a:pt x="1632834" y="2052319"/>
                </a:lnTo>
                <a:lnTo>
                  <a:pt x="1637916" y="2057399"/>
                </a:lnTo>
                <a:lnTo>
                  <a:pt x="1656459" y="2057399"/>
                </a:lnTo>
                <a:lnTo>
                  <a:pt x="1651381" y="2052319"/>
                </a:lnTo>
                <a:close/>
              </a:path>
              <a:path w="2131695" h="2532379">
                <a:moveTo>
                  <a:pt x="1645034" y="2045969"/>
                </a:moveTo>
                <a:lnTo>
                  <a:pt x="1626481" y="2045969"/>
                </a:lnTo>
                <a:lnTo>
                  <a:pt x="1631563" y="2051049"/>
                </a:lnTo>
                <a:lnTo>
                  <a:pt x="1650112" y="2051049"/>
                </a:lnTo>
                <a:lnTo>
                  <a:pt x="1645034" y="2045969"/>
                </a:lnTo>
                <a:close/>
              </a:path>
              <a:path w="2131695" h="2532379">
                <a:moveTo>
                  <a:pt x="1638687" y="2039619"/>
                </a:moveTo>
                <a:lnTo>
                  <a:pt x="1620128" y="2039619"/>
                </a:lnTo>
                <a:lnTo>
                  <a:pt x="1625210" y="2044699"/>
                </a:lnTo>
                <a:lnTo>
                  <a:pt x="1643765" y="2044699"/>
                </a:lnTo>
                <a:lnTo>
                  <a:pt x="1638687" y="2039619"/>
                </a:lnTo>
                <a:close/>
              </a:path>
              <a:path w="2131695" h="2532379">
                <a:moveTo>
                  <a:pt x="1632339" y="2033269"/>
                </a:moveTo>
                <a:lnTo>
                  <a:pt x="1613776" y="2033269"/>
                </a:lnTo>
                <a:lnTo>
                  <a:pt x="1618858" y="2038349"/>
                </a:lnTo>
                <a:lnTo>
                  <a:pt x="1637417" y="2038349"/>
                </a:lnTo>
                <a:lnTo>
                  <a:pt x="1632339" y="2033269"/>
                </a:lnTo>
                <a:close/>
              </a:path>
              <a:path w="2131695" h="2532379">
                <a:moveTo>
                  <a:pt x="1625992" y="2026919"/>
                </a:moveTo>
                <a:lnTo>
                  <a:pt x="1607423" y="2026919"/>
                </a:lnTo>
                <a:lnTo>
                  <a:pt x="1612505" y="2031999"/>
                </a:lnTo>
                <a:lnTo>
                  <a:pt x="1631070" y="2031999"/>
                </a:lnTo>
                <a:lnTo>
                  <a:pt x="1625992" y="2026919"/>
                </a:lnTo>
                <a:close/>
              </a:path>
              <a:path w="2131695" h="2532379">
                <a:moveTo>
                  <a:pt x="1619645" y="2020569"/>
                </a:moveTo>
                <a:lnTo>
                  <a:pt x="1601070" y="2020569"/>
                </a:lnTo>
                <a:lnTo>
                  <a:pt x="1606152" y="2025649"/>
                </a:lnTo>
                <a:lnTo>
                  <a:pt x="1624723" y="2025649"/>
                </a:lnTo>
                <a:lnTo>
                  <a:pt x="1619645" y="2020569"/>
                </a:lnTo>
                <a:close/>
              </a:path>
              <a:path w="2131695" h="2532379">
                <a:moveTo>
                  <a:pt x="1613298" y="2014219"/>
                </a:moveTo>
                <a:lnTo>
                  <a:pt x="1594717" y="2014219"/>
                </a:lnTo>
                <a:lnTo>
                  <a:pt x="1599800" y="2019299"/>
                </a:lnTo>
                <a:lnTo>
                  <a:pt x="1618375" y="2019299"/>
                </a:lnTo>
                <a:lnTo>
                  <a:pt x="1613298" y="2014219"/>
                </a:lnTo>
                <a:close/>
              </a:path>
              <a:path w="2131695" h="2532379">
                <a:moveTo>
                  <a:pt x="1606950" y="2007869"/>
                </a:moveTo>
                <a:lnTo>
                  <a:pt x="1588365" y="2007869"/>
                </a:lnTo>
                <a:lnTo>
                  <a:pt x="1593447" y="2012949"/>
                </a:lnTo>
                <a:lnTo>
                  <a:pt x="1612028" y="2012949"/>
                </a:lnTo>
                <a:lnTo>
                  <a:pt x="1606950" y="2007869"/>
                </a:lnTo>
                <a:close/>
              </a:path>
              <a:path w="2131695" h="2532379">
                <a:moveTo>
                  <a:pt x="1600603" y="2001519"/>
                </a:moveTo>
                <a:lnTo>
                  <a:pt x="1582012" y="2001519"/>
                </a:lnTo>
                <a:lnTo>
                  <a:pt x="1587094" y="2006599"/>
                </a:lnTo>
                <a:lnTo>
                  <a:pt x="1605681" y="2006599"/>
                </a:lnTo>
                <a:lnTo>
                  <a:pt x="1600603" y="2001519"/>
                </a:lnTo>
                <a:close/>
              </a:path>
              <a:path w="2131695" h="2532379">
                <a:moveTo>
                  <a:pt x="1594256" y="1995169"/>
                </a:moveTo>
                <a:lnTo>
                  <a:pt x="1575659" y="1995169"/>
                </a:lnTo>
                <a:lnTo>
                  <a:pt x="1580741" y="2000249"/>
                </a:lnTo>
                <a:lnTo>
                  <a:pt x="1599334" y="2000249"/>
                </a:lnTo>
                <a:lnTo>
                  <a:pt x="1594256" y="1995169"/>
                </a:lnTo>
                <a:close/>
              </a:path>
              <a:path w="2131695" h="2532379">
                <a:moveTo>
                  <a:pt x="1587909" y="1988819"/>
                </a:moveTo>
                <a:lnTo>
                  <a:pt x="1569306" y="1988819"/>
                </a:lnTo>
                <a:lnTo>
                  <a:pt x="1574389" y="1993899"/>
                </a:lnTo>
                <a:lnTo>
                  <a:pt x="1592986" y="1993899"/>
                </a:lnTo>
                <a:lnTo>
                  <a:pt x="1587909" y="1988819"/>
                </a:lnTo>
                <a:close/>
              </a:path>
              <a:path w="2131695" h="2532379">
                <a:moveTo>
                  <a:pt x="1581561" y="1982469"/>
                </a:moveTo>
                <a:lnTo>
                  <a:pt x="1562954" y="1982469"/>
                </a:lnTo>
                <a:lnTo>
                  <a:pt x="1568036" y="1987549"/>
                </a:lnTo>
                <a:lnTo>
                  <a:pt x="1586639" y="1987549"/>
                </a:lnTo>
                <a:lnTo>
                  <a:pt x="1581561" y="1982469"/>
                </a:lnTo>
                <a:close/>
              </a:path>
              <a:path w="2131695" h="2532379">
                <a:moveTo>
                  <a:pt x="1575214" y="1976119"/>
                </a:moveTo>
                <a:lnTo>
                  <a:pt x="1556601" y="1976119"/>
                </a:lnTo>
                <a:lnTo>
                  <a:pt x="1561683" y="1981199"/>
                </a:lnTo>
                <a:lnTo>
                  <a:pt x="1580292" y="1981199"/>
                </a:lnTo>
                <a:lnTo>
                  <a:pt x="1575214" y="1976119"/>
                </a:lnTo>
                <a:close/>
              </a:path>
              <a:path w="2131695" h="2532379">
                <a:moveTo>
                  <a:pt x="1568867" y="1969769"/>
                </a:moveTo>
                <a:lnTo>
                  <a:pt x="1550248" y="1969769"/>
                </a:lnTo>
                <a:lnTo>
                  <a:pt x="1555330" y="1974849"/>
                </a:lnTo>
                <a:lnTo>
                  <a:pt x="1573945" y="1974849"/>
                </a:lnTo>
                <a:lnTo>
                  <a:pt x="1568867" y="1969769"/>
                </a:lnTo>
                <a:close/>
              </a:path>
              <a:path w="2131695" h="2532379">
                <a:moveTo>
                  <a:pt x="1562520" y="1963420"/>
                </a:moveTo>
                <a:lnTo>
                  <a:pt x="1543895" y="1963420"/>
                </a:lnTo>
                <a:lnTo>
                  <a:pt x="1548978" y="1968499"/>
                </a:lnTo>
                <a:lnTo>
                  <a:pt x="1567597" y="1968499"/>
                </a:lnTo>
                <a:lnTo>
                  <a:pt x="1562520" y="1963420"/>
                </a:lnTo>
                <a:close/>
              </a:path>
              <a:path w="2131695" h="2532379">
                <a:moveTo>
                  <a:pt x="1556172" y="1957069"/>
                </a:moveTo>
                <a:lnTo>
                  <a:pt x="1537543" y="1957069"/>
                </a:lnTo>
                <a:lnTo>
                  <a:pt x="1542625" y="1962149"/>
                </a:lnTo>
                <a:lnTo>
                  <a:pt x="1561250" y="1962149"/>
                </a:lnTo>
                <a:lnTo>
                  <a:pt x="1556172" y="1957069"/>
                </a:lnTo>
                <a:close/>
              </a:path>
              <a:path w="2131695" h="2532379">
                <a:moveTo>
                  <a:pt x="1549825" y="1950719"/>
                </a:moveTo>
                <a:lnTo>
                  <a:pt x="1531190" y="1950719"/>
                </a:lnTo>
                <a:lnTo>
                  <a:pt x="1536272" y="1955799"/>
                </a:lnTo>
                <a:lnTo>
                  <a:pt x="1554903" y="1955799"/>
                </a:lnTo>
                <a:lnTo>
                  <a:pt x="1549825" y="1950719"/>
                </a:lnTo>
                <a:close/>
              </a:path>
              <a:path w="2131695" h="2532379">
                <a:moveTo>
                  <a:pt x="1543478" y="1944369"/>
                </a:moveTo>
                <a:lnTo>
                  <a:pt x="1524837" y="1944369"/>
                </a:lnTo>
                <a:lnTo>
                  <a:pt x="1529919" y="1949449"/>
                </a:lnTo>
                <a:lnTo>
                  <a:pt x="1548556" y="1949449"/>
                </a:lnTo>
                <a:lnTo>
                  <a:pt x="1543478" y="1944369"/>
                </a:lnTo>
                <a:close/>
              </a:path>
              <a:path w="2131695" h="2532379">
                <a:moveTo>
                  <a:pt x="1537130" y="1938019"/>
                </a:moveTo>
                <a:lnTo>
                  <a:pt x="1518484" y="1938019"/>
                </a:lnTo>
                <a:lnTo>
                  <a:pt x="1523567" y="1943099"/>
                </a:lnTo>
                <a:lnTo>
                  <a:pt x="1542208" y="1943099"/>
                </a:lnTo>
                <a:lnTo>
                  <a:pt x="1537130" y="1938019"/>
                </a:lnTo>
                <a:close/>
              </a:path>
              <a:path w="2131695" h="2532379">
                <a:moveTo>
                  <a:pt x="1530783" y="1931669"/>
                </a:moveTo>
                <a:lnTo>
                  <a:pt x="1512132" y="1931669"/>
                </a:lnTo>
                <a:lnTo>
                  <a:pt x="1517214" y="1936749"/>
                </a:lnTo>
                <a:lnTo>
                  <a:pt x="1535861" y="1936749"/>
                </a:lnTo>
                <a:lnTo>
                  <a:pt x="1530783" y="1931669"/>
                </a:lnTo>
                <a:close/>
              </a:path>
              <a:path w="2131695" h="2532379">
                <a:moveTo>
                  <a:pt x="1322593" y="1723389"/>
                </a:moveTo>
                <a:lnTo>
                  <a:pt x="1303762" y="1723389"/>
                </a:lnTo>
                <a:lnTo>
                  <a:pt x="1510861" y="1930399"/>
                </a:lnTo>
                <a:lnTo>
                  <a:pt x="1529514" y="1930399"/>
                </a:lnTo>
                <a:lnTo>
                  <a:pt x="1322593" y="1723389"/>
                </a:lnTo>
                <a:close/>
              </a:path>
              <a:path w="2131695" h="2532379">
                <a:moveTo>
                  <a:pt x="2011906" y="2412999"/>
                </a:moveTo>
                <a:lnTo>
                  <a:pt x="1993669" y="2412999"/>
                </a:lnTo>
                <a:lnTo>
                  <a:pt x="2062279" y="2481579"/>
                </a:lnTo>
                <a:lnTo>
                  <a:pt x="2080456" y="2481579"/>
                </a:lnTo>
                <a:lnTo>
                  <a:pt x="2011906" y="2412999"/>
                </a:lnTo>
                <a:close/>
              </a:path>
              <a:path w="2131695" h="2532379">
                <a:moveTo>
                  <a:pt x="2080456" y="2481579"/>
                </a:moveTo>
                <a:lnTo>
                  <a:pt x="2062279" y="2481579"/>
                </a:lnTo>
                <a:lnTo>
                  <a:pt x="2113101" y="2532379"/>
                </a:lnTo>
                <a:lnTo>
                  <a:pt x="2131235" y="2532379"/>
                </a:lnTo>
                <a:lnTo>
                  <a:pt x="2080456" y="248157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4740728"/>
            <a:ext cx="2113280" cy="2112645"/>
          </a:xfrm>
          <a:custGeom>
            <a:avLst/>
            <a:gdLst/>
            <a:ahLst/>
            <a:cxnLst/>
            <a:rect l="l" t="t" r="r" b="b"/>
            <a:pathLst>
              <a:path w="2113280" h="2112645">
                <a:moveTo>
                  <a:pt x="0" y="0"/>
                </a:moveTo>
                <a:lnTo>
                  <a:pt x="0" y="5261"/>
                </a:lnTo>
                <a:lnTo>
                  <a:pt x="5263" y="5261"/>
                </a:lnTo>
                <a:lnTo>
                  <a:pt x="0" y="0"/>
                </a:lnTo>
                <a:close/>
              </a:path>
              <a:path w="2113280" h="2112645">
                <a:moveTo>
                  <a:pt x="5263" y="5261"/>
                </a:moveTo>
                <a:lnTo>
                  <a:pt x="0" y="5261"/>
                </a:lnTo>
                <a:lnTo>
                  <a:pt x="0" y="18145"/>
                </a:lnTo>
                <a:lnTo>
                  <a:pt x="12509" y="30661"/>
                </a:lnTo>
                <a:lnTo>
                  <a:pt x="30674" y="30661"/>
                </a:lnTo>
                <a:lnTo>
                  <a:pt x="5263" y="5261"/>
                </a:lnTo>
                <a:close/>
              </a:path>
              <a:path w="2113280" h="2112645">
                <a:moveTo>
                  <a:pt x="30674" y="30661"/>
                </a:moveTo>
                <a:lnTo>
                  <a:pt x="12509" y="30661"/>
                </a:lnTo>
                <a:lnTo>
                  <a:pt x="18856" y="37011"/>
                </a:lnTo>
                <a:lnTo>
                  <a:pt x="37026" y="37011"/>
                </a:lnTo>
                <a:lnTo>
                  <a:pt x="30674" y="30661"/>
                </a:lnTo>
                <a:close/>
              </a:path>
              <a:path w="2113280" h="2112645">
                <a:moveTo>
                  <a:pt x="37026" y="37011"/>
                </a:moveTo>
                <a:lnTo>
                  <a:pt x="18856" y="37011"/>
                </a:lnTo>
                <a:lnTo>
                  <a:pt x="25204" y="43361"/>
                </a:lnTo>
                <a:lnTo>
                  <a:pt x="43379" y="43361"/>
                </a:lnTo>
                <a:lnTo>
                  <a:pt x="37026" y="37011"/>
                </a:lnTo>
                <a:close/>
              </a:path>
              <a:path w="2113280" h="2112645">
                <a:moveTo>
                  <a:pt x="43379" y="43361"/>
                </a:moveTo>
                <a:lnTo>
                  <a:pt x="25204" y="43361"/>
                </a:lnTo>
                <a:lnTo>
                  <a:pt x="31551" y="49711"/>
                </a:lnTo>
                <a:lnTo>
                  <a:pt x="49732" y="49711"/>
                </a:lnTo>
                <a:lnTo>
                  <a:pt x="43379" y="43361"/>
                </a:lnTo>
                <a:close/>
              </a:path>
              <a:path w="2113280" h="2112645">
                <a:moveTo>
                  <a:pt x="49732" y="49711"/>
                </a:moveTo>
                <a:lnTo>
                  <a:pt x="31551" y="49711"/>
                </a:lnTo>
                <a:lnTo>
                  <a:pt x="37898" y="56061"/>
                </a:lnTo>
                <a:lnTo>
                  <a:pt x="56085" y="56061"/>
                </a:lnTo>
                <a:lnTo>
                  <a:pt x="49732" y="49711"/>
                </a:lnTo>
                <a:close/>
              </a:path>
              <a:path w="2113280" h="2112645">
                <a:moveTo>
                  <a:pt x="56085" y="56061"/>
                </a:moveTo>
                <a:lnTo>
                  <a:pt x="37898" y="56061"/>
                </a:lnTo>
                <a:lnTo>
                  <a:pt x="44245" y="62411"/>
                </a:lnTo>
                <a:lnTo>
                  <a:pt x="62437" y="62411"/>
                </a:lnTo>
                <a:lnTo>
                  <a:pt x="56085" y="56061"/>
                </a:lnTo>
                <a:close/>
              </a:path>
              <a:path w="2113280" h="2112645">
                <a:moveTo>
                  <a:pt x="62437" y="62411"/>
                </a:moveTo>
                <a:lnTo>
                  <a:pt x="44245" y="62411"/>
                </a:lnTo>
                <a:lnTo>
                  <a:pt x="50593" y="68761"/>
                </a:lnTo>
                <a:lnTo>
                  <a:pt x="68790" y="68761"/>
                </a:lnTo>
                <a:lnTo>
                  <a:pt x="62437" y="62411"/>
                </a:lnTo>
                <a:close/>
              </a:path>
              <a:path w="2113280" h="2112645">
                <a:moveTo>
                  <a:pt x="68790" y="68761"/>
                </a:moveTo>
                <a:lnTo>
                  <a:pt x="50593" y="68761"/>
                </a:lnTo>
                <a:lnTo>
                  <a:pt x="56940" y="75111"/>
                </a:lnTo>
                <a:lnTo>
                  <a:pt x="75143" y="75111"/>
                </a:lnTo>
                <a:lnTo>
                  <a:pt x="68790" y="68761"/>
                </a:lnTo>
                <a:close/>
              </a:path>
              <a:path w="2113280" h="2112645">
                <a:moveTo>
                  <a:pt x="75143" y="75111"/>
                </a:moveTo>
                <a:lnTo>
                  <a:pt x="56940" y="75111"/>
                </a:lnTo>
                <a:lnTo>
                  <a:pt x="63287" y="81461"/>
                </a:lnTo>
                <a:lnTo>
                  <a:pt x="81496" y="81461"/>
                </a:lnTo>
                <a:lnTo>
                  <a:pt x="75143" y="75111"/>
                </a:lnTo>
                <a:close/>
              </a:path>
              <a:path w="2113280" h="2112645">
                <a:moveTo>
                  <a:pt x="81496" y="81461"/>
                </a:moveTo>
                <a:lnTo>
                  <a:pt x="63287" y="81461"/>
                </a:lnTo>
                <a:lnTo>
                  <a:pt x="69635" y="87811"/>
                </a:lnTo>
                <a:lnTo>
                  <a:pt x="87848" y="87811"/>
                </a:lnTo>
                <a:lnTo>
                  <a:pt x="81496" y="81461"/>
                </a:lnTo>
                <a:close/>
              </a:path>
              <a:path w="2113280" h="2112645">
                <a:moveTo>
                  <a:pt x="87848" y="87811"/>
                </a:moveTo>
                <a:lnTo>
                  <a:pt x="69635" y="87811"/>
                </a:lnTo>
                <a:lnTo>
                  <a:pt x="75982" y="94161"/>
                </a:lnTo>
                <a:lnTo>
                  <a:pt x="94201" y="94161"/>
                </a:lnTo>
                <a:lnTo>
                  <a:pt x="87848" y="87811"/>
                </a:lnTo>
                <a:close/>
              </a:path>
              <a:path w="2113280" h="2112645">
                <a:moveTo>
                  <a:pt x="94201" y="94161"/>
                </a:moveTo>
                <a:lnTo>
                  <a:pt x="75982" y="94161"/>
                </a:lnTo>
                <a:lnTo>
                  <a:pt x="82329" y="100511"/>
                </a:lnTo>
                <a:lnTo>
                  <a:pt x="100554" y="100511"/>
                </a:lnTo>
                <a:lnTo>
                  <a:pt x="94201" y="94161"/>
                </a:lnTo>
                <a:close/>
              </a:path>
              <a:path w="2113280" h="2112645">
                <a:moveTo>
                  <a:pt x="100554" y="100511"/>
                </a:moveTo>
                <a:lnTo>
                  <a:pt x="82329" y="100511"/>
                </a:lnTo>
                <a:lnTo>
                  <a:pt x="88676" y="106861"/>
                </a:lnTo>
                <a:lnTo>
                  <a:pt x="106907" y="106861"/>
                </a:lnTo>
                <a:lnTo>
                  <a:pt x="100554" y="100511"/>
                </a:lnTo>
                <a:close/>
              </a:path>
              <a:path w="2113280" h="2112645">
                <a:moveTo>
                  <a:pt x="106907" y="106861"/>
                </a:moveTo>
                <a:lnTo>
                  <a:pt x="88676" y="106861"/>
                </a:lnTo>
                <a:lnTo>
                  <a:pt x="95024" y="113211"/>
                </a:lnTo>
                <a:lnTo>
                  <a:pt x="113259" y="113211"/>
                </a:lnTo>
                <a:lnTo>
                  <a:pt x="106907" y="106861"/>
                </a:lnTo>
                <a:close/>
              </a:path>
              <a:path w="2113280" h="2112645">
                <a:moveTo>
                  <a:pt x="113259" y="113211"/>
                </a:moveTo>
                <a:lnTo>
                  <a:pt x="95024" y="113211"/>
                </a:lnTo>
                <a:lnTo>
                  <a:pt x="101371" y="119561"/>
                </a:lnTo>
                <a:lnTo>
                  <a:pt x="119612" y="119561"/>
                </a:lnTo>
                <a:lnTo>
                  <a:pt x="113259" y="113211"/>
                </a:lnTo>
                <a:close/>
              </a:path>
              <a:path w="2113280" h="2112645">
                <a:moveTo>
                  <a:pt x="119612" y="119561"/>
                </a:moveTo>
                <a:lnTo>
                  <a:pt x="101371" y="119561"/>
                </a:lnTo>
                <a:lnTo>
                  <a:pt x="107718" y="125911"/>
                </a:lnTo>
                <a:lnTo>
                  <a:pt x="125965" y="125911"/>
                </a:lnTo>
                <a:lnTo>
                  <a:pt x="119612" y="119561"/>
                </a:lnTo>
                <a:close/>
              </a:path>
              <a:path w="2113280" h="2112645">
                <a:moveTo>
                  <a:pt x="125965" y="125911"/>
                </a:moveTo>
                <a:lnTo>
                  <a:pt x="107718" y="125911"/>
                </a:lnTo>
                <a:lnTo>
                  <a:pt x="114065" y="132261"/>
                </a:lnTo>
                <a:lnTo>
                  <a:pt x="132318" y="132261"/>
                </a:lnTo>
                <a:lnTo>
                  <a:pt x="125965" y="125911"/>
                </a:lnTo>
                <a:close/>
              </a:path>
              <a:path w="2113280" h="2112645">
                <a:moveTo>
                  <a:pt x="132318" y="132261"/>
                </a:moveTo>
                <a:lnTo>
                  <a:pt x="114065" y="132261"/>
                </a:lnTo>
                <a:lnTo>
                  <a:pt x="120413" y="138611"/>
                </a:lnTo>
                <a:lnTo>
                  <a:pt x="138670" y="138611"/>
                </a:lnTo>
                <a:lnTo>
                  <a:pt x="132318" y="132261"/>
                </a:lnTo>
                <a:close/>
              </a:path>
              <a:path w="2113280" h="2112645">
                <a:moveTo>
                  <a:pt x="138670" y="138611"/>
                </a:moveTo>
                <a:lnTo>
                  <a:pt x="120413" y="138611"/>
                </a:lnTo>
                <a:lnTo>
                  <a:pt x="126760" y="144961"/>
                </a:lnTo>
                <a:lnTo>
                  <a:pt x="145023" y="144961"/>
                </a:lnTo>
                <a:lnTo>
                  <a:pt x="138670" y="138611"/>
                </a:lnTo>
                <a:close/>
              </a:path>
              <a:path w="2113280" h="2112645">
                <a:moveTo>
                  <a:pt x="145023" y="144961"/>
                </a:moveTo>
                <a:lnTo>
                  <a:pt x="126760" y="144961"/>
                </a:lnTo>
                <a:lnTo>
                  <a:pt x="133107" y="151311"/>
                </a:lnTo>
                <a:lnTo>
                  <a:pt x="151376" y="151311"/>
                </a:lnTo>
                <a:lnTo>
                  <a:pt x="145023" y="144961"/>
                </a:lnTo>
                <a:close/>
              </a:path>
              <a:path w="2113280" h="2112645">
                <a:moveTo>
                  <a:pt x="151376" y="151311"/>
                </a:moveTo>
                <a:lnTo>
                  <a:pt x="133107" y="151311"/>
                </a:lnTo>
                <a:lnTo>
                  <a:pt x="139454" y="157661"/>
                </a:lnTo>
                <a:lnTo>
                  <a:pt x="157728" y="157661"/>
                </a:lnTo>
                <a:lnTo>
                  <a:pt x="151376" y="151311"/>
                </a:lnTo>
                <a:close/>
              </a:path>
              <a:path w="2113280" h="2112645">
                <a:moveTo>
                  <a:pt x="157728" y="157661"/>
                </a:moveTo>
                <a:lnTo>
                  <a:pt x="139454" y="157661"/>
                </a:lnTo>
                <a:lnTo>
                  <a:pt x="145802" y="164011"/>
                </a:lnTo>
                <a:lnTo>
                  <a:pt x="164081" y="164011"/>
                </a:lnTo>
                <a:lnTo>
                  <a:pt x="157728" y="157661"/>
                </a:lnTo>
                <a:close/>
              </a:path>
              <a:path w="2113280" h="2112645">
                <a:moveTo>
                  <a:pt x="164081" y="164011"/>
                </a:moveTo>
                <a:lnTo>
                  <a:pt x="145802" y="164011"/>
                </a:lnTo>
                <a:lnTo>
                  <a:pt x="152149" y="170361"/>
                </a:lnTo>
                <a:lnTo>
                  <a:pt x="170434" y="170361"/>
                </a:lnTo>
                <a:lnTo>
                  <a:pt x="164081" y="164011"/>
                </a:lnTo>
                <a:close/>
              </a:path>
              <a:path w="2113280" h="2112645">
                <a:moveTo>
                  <a:pt x="170434" y="170361"/>
                </a:moveTo>
                <a:lnTo>
                  <a:pt x="152149" y="170361"/>
                </a:lnTo>
                <a:lnTo>
                  <a:pt x="158496" y="176711"/>
                </a:lnTo>
                <a:lnTo>
                  <a:pt x="176787" y="176711"/>
                </a:lnTo>
                <a:lnTo>
                  <a:pt x="170434" y="170361"/>
                </a:lnTo>
                <a:close/>
              </a:path>
              <a:path w="2113280" h="2112645">
                <a:moveTo>
                  <a:pt x="176787" y="176711"/>
                </a:moveTo>
                <a:lnTo>
                  <a:pt x="158496" y="176711"/>
                </a:lnTo>
                <a:lnTo>
                  <a:pt x="164844" y="183061"/>
                </a:lnTo>
                <a:lnTo>
                  <a:pt x="183139" y="183061"/>
                </a:lnTo>
                <a:lnTo>
                  <a:pt x="176787" y="176711"/>
                </a:lnTo>
                <a:close/>
              </a:path>
              <a:path w="2113280" h="2112645">
                <a:moveTo>
                  <a:pt x="183139" y="183061"/>
                </a:moveTo>
                <a:lnTo>
                  <a:pt x="164844" y="183061"/>
                </a:lnTo>
                <a:lnTo>
                  <a:pt x="171191" y="189411"/>
                </a:lnTo>
                <a:lnTo>
                  <a:pt x="189492" y="189411"/>
                </a:lnTo>
                <a:lnTo>
                  <a:pt x="183139" y="183061"/>
                </a:lnTo>
                <a:close/>
              </a:path>
              <a:path w="2113280" h="2112645">
                <a:moveTo>
                  <a:pt x="189492" y="189411"/>
                </a:moveTo>
                <a:lnTo>
                  <a:pt x="171191" y="189411"/>
                </a:lnTo>
                <a:lnTo>
                  <a:pt x="177538" y="195761"/>
                </a:lnTo>
                <a:lnTo>
                  <a:pt x="195845" y="195761"/>
                </a:lnTo>
                <a:lnTo>
                  <a:pt x="189492" y="189411"/>
                </a:lnTo>
                <a:close/>
              </a:path>
              <a:path w="2113280" h="2112645">
                <a:moveTo>
                  <a:pt x="195845" y="195761"/>
                </a:moveTo>
                <a:lnTo>
                  <a:pt x="177538" y="195761"/>
                </a:lnTo>
                <a:lnTo>
                  <a:pt x="183885" y="202111"/>
                </a:lnTo>
                <a:lnTo>
                  <a:pt x="202198" y="202111"/>
                </a:lnTo>
                <a:lnTo>
                  <a:pt x="195845" y="195761"/>
                </a:lnTo>
                <a:close/>
              </a:path>
              <a:path w="2113280" h="2112645">
                <a:moveTo>
                  <a:pt x="202198" y="202111"/>
                </a:moveTo>
                <a:lnTo>
                  <a:pt x="183885" y="202111"/>
                </a:lnTo>
                <a:lnTo>
                  <a:pt x="190233" y="208461"/>
                </a:lnTo>
                <a:lnTo>
                  <a:pt x="208550" y="208461"/>
                </a:lnTo>
                <a:lnTo>
                  <a:pt x="202198" y="202111"/>
                </a:lnTo>
                <a:close/>
              </a:path>
              <a:path w="2113280" h="2112645">
                <a:moveTo>
                  <a:pt x="208550" y="208461"/>
                </a:moveTo>
                <a:lnTo>
                  <a:pt x="190233" y="208461"/>
                </a:lnTo>
                <a:lnTo>
                  <a:pt x="196580" y="214811"/>
                </a:lnTo>
                <a:lnTo>
                  <a:pt x="214903" y="214811"/>
                </a:lnTo>
                <a:lnTo>
                  <a:pt x="208550" y="208461"/>
                </a:lnTo>
                <a:close/>
              </a:path>
              <a:path w="2113280" h="2112645">
                <a:moveTo>
                  <a:pt x="214903" y="214811"/>
                </a:moveTo>
                <a:lnTo>
                  <a:pt x="196580" y="214811"/>
                </a:lnTo>
                <a:lnTo>
                  <a:pt x="202927" y="221161"/>
                </a:lnTo>
                <a:lnTo>
                  <a:pt x="221256" y="221161"/>
                </a:lnTo>
                <a:lnTo>
                  <a:pt x="214903" y="214811"/>
                </a:lnTo>
                <a:close/>
              </a:path>
              <a:path w="2113280" h="2112645">
                <a:moveTo>
                  <a:pt x="221256" y="221161"/>
                </a:moveTo>
                <a:lnTo>
                  <a:pt x="202927" y="221161"/>
                </a:lnTo>
                <a:lnTo>
                  <a:pt x="209274" y="227511"/>
                </a:lnTo>
                <a:lnTo>
                  <a:pt x="227609" y="227511"/>
                </a:lnTo>
                <a:lnTo>
                  <a:pt x="221256" y="221161"/>
                </a:lnTo>
                <a:close/>
              </a:path>
              <a:path w="2113280" h="2112645">
                <a:moveTo>
                  <a:pt x="227609" y="227511"/>
                </a:moveTo>
                <a:lnTo>
                  <a:pt x="209274" y="227511"/>
                </a:lnTo>
                <a:lnTo>
                  <a:pt x="215622" y="233861"/>
                </a:lnTo>
                <a:lnTo>
                  <a:pt x="233961" y="233861"/>
                </a:lnTo>
                <a:lnTo>
                  <a:pt x="227609" y="227511"/>
                </a:lnTo>
                <a:close/>
              </a:path>
              <a:path w="2113280" h="2112645">
                <a:moveTo>
                  <a:pt x="233961" y="233861"/>
                </a:moveTo>
                <a:lnTo>
                  <a:pt x="215622" y="233861"/>
                </a:lnTo>
                <a:lnTo>
                  <a:pt x="221969" y="240211"/>
                </a:lnTo>
                <a:lnTo>
                  <a:pt x="240314" y="240211"/>
                </a:lnTo>
                <a:lnTo>
                  <a:pt x="233961" y="233861"/>
                </a:lnTo>
                <a:close/>
              </a:path>
              <a:path w="2113280" h="2112645">
                <a:moveTo>
                  <a:pt x="240314" y="240211"/>
                </a:moveTo>
                <a:lnTo>
                  <a:pt x="221969" y="240211"/>
                </a:lnTo>
                <a:lnTo>
                  <a:pt x="228316" y="246561"/>
                </a:lnTo>
                <a:lnTo>
                  <a:pt x="246667" y="246561"/>
                </a:lnTo>
                <a:lnTo>
                  <a:pt x="240314" y="240211"/>
                </a:lnTo>
                <a:close/>
              </a:path>
              <a:path w="2113280" h="2112645">
                <a:moveTo>
                  <a:pt x="246667" y="246561"/>
                </a:moveTo>
                <a:lnTo>
                  <a:pt x="228316" y="246561"/>
                </a:lnTo>
                <a:lnTo>
                  <a:pt x="234663" y="252911"/>
                </a:lnTo>
                <a:lnTo>
                  <a:pt x="253020" y="252911"/>
                </a:lnTo>
                <a:lnTo>
                  <a:pt x="246667" y="246561"/>
                </a:lnTo>
                <a:close/>
              </a:path>
              <a:path w="2113280" h="2112645">
                <a:moveTo>
                  <a:pt x="253020" y="252911"/>
                </a:moveTo>
                <a:lnTo>
                  <a:pt x="234663" y="252911"/>
                </a:lnTo>
                <a:lnTo>
                  <a:pt x="241011" y="259261"/>
                </a:lnTo>
                <a:lnTo>
                  <a:pt x="259372" y="259261"/>
                </a:lnTo>
                <a:lnTo>
                  <a:pt x="253020" y="252911"/>
                </a:lnTo>
                <a:close/>
              </a:path>
              <a:path w="2113280" h="2112645">
                <a:moveTo>
                  <a:pt x="259372" y="259261"/>
                </a:moveTo>
                <a:lnTo>
                  <a:pt x="241011" y="259261"/>
                </a:lnTo>
                <a:lnTo>
                  <a:pt x="247358" y="265611"/>
                </a:lnTo>
                <a:lnTo>
                  <a:pt x="265725" y="265611"/>
                </a:lnTo>
                <a:lnTo>
                  <a:pt x="259372" y="259261"/>
                </a:lnTo>
                <a:close/>
              </a:path>
              <a:path w="2113280" h="2112645">
                <a:moveTo>
                  <a:pt x="265725" y="265611"/>
                </a:moveTo>
                <a:lnTo>
                  <a:pt x="247358" y="265611"/>
                </a:lnTo>
                <a:lnTo>
                  <a:pt x="253705" y="271961"/>
                </a:lnTo>
                <a:lnTo>
                  <a:pt x="272078" y="271961"/>
                </a:lnTo>
                <a:lnTo>
                  <a:pt x="265725" y="265611"/>
                </a:lnTo>
                <a:close/>
              </a:path>
              <a:path w="2113280" h="2112645">
                <a:moveTo>
                  <a:pt x="272078" y="271961"/>
                </a:moveTo>
                <a:lnTo>
                  <a:pt x="253705" y="271961"/>
                </a:lnTo>
                <a:lnTo>
                  <a:pt x="260053" y="278311"/>
                </a:lnTo>
                <a:lnTo>
                  <a:pt x="278430" y="278311"/>
                </a:lnTo>
                <a:lnTo>
                  <a:pt x="272078" y="271961"/>
                </a:lnTo>
                <a:close/>
              </a:path>
              <a:path w="2113280" h="2112645">
                <a:moveTo>
                  <a:pt x="278430" y="278311"/>
                </a:moveTo>
                <a:lnTo>
                  <a:pt x="260053" y="278311"/>
                </a:lnTo>
                <a:lnTo>
                  <a:pt x="266400" y="284661"/>
                </a:lnTo>
                <a:lnTo>
                  <a:pt x="284783" y="284661"/>
                </a:lnTo>
                <a:lnTo>
                  <a:pt x="278430" y="278311"/>
                </a:lnTo>
                <a:close/>
              </a:path>
              <a:path w="2113280" h="2112645">
                <a:moveTo>
                  <a:pt x="284783" y="284661"/>
                </a:moveTo>
                <a:lnTo>
                  <a:pt x="266400" y="284661"/>
                </a:lnTo>
                <a:lnTo>
                  <a:pt x="272747" y="291011"/>
                </a:lnTo>
                <a:lnTo>
                  <a:pt x="291136" y="291011"/>
                </a:lnTo>
                <a:lnTo>
                  <a:pt x="284783" y="284661"/>
                </a:lnTo>
                <a:close/>
              </a:path>
              <a:path w="2113280" h="2112645">
                <a:moveTo>
                  <a:pt x="291136" y="291011"/>
                </a:moveTo>
                <a:lnTo>
                  <a:pt x="272747" y="291011"/>
                </a:lnTo>
                <a:lnTo>
                  <a:pt x="279094" y="297361"/>
                </a:lnTo>
                <a:lnTo>
                  <a:pt x="297489" y="297361"/>
                </a:lnTo>
                <a:lnTo>
                  <a:pt x="291136" y="291011"/>
                </a:lnTo>
                <a:close/>
              </a:path>
              <a:path w="2113280" h="2112645">
                <a:moveTo>
                  <a:pt x="297489" y="297361"/>
                </a:moveTo>
                <a:lnTo>
                  <a:pt x="279094" y="297361"/>
                </a:lnTo>
                <a:lnTo>
                  <a:pt x="285442" y="303711"/>
                </a:lnTo>
                <a:lnTo>
                  <a:pt x="303841" y="303711"/>
                </a:lnTo>
                <a:lnTo>
                  <a:pt x="297489" y="297361"/>
                </a:lnTo>
                <a:close/>
              </a:path>
              <a:path w="2113280" h="2112645">
                <a:moveTo>
                  <a:pt x="303841" y="303711"/>
                </a:moveTo>
                <a:lnTo>
                  <a:pt x="285442" y="303711"/>
                </a:lnTo>
                <a:lnTo>
                  <a:pt x="291789" y="310061"/>
                </a:lnTo>
                <a:lnTo>
                  <a:pt x="310194" y="310061"/>
                </a:lnTo>
                <a:lnTo>
                  <a:pt x="303841" y="303711"/>
                </a:lnTo>
                <a:close/>
              </a:path>
              <a:path w="2113280" h="2112645">
                <a:moveTo>
                  <a:pt x="310194" y="310061"/>
                </a:moveTo>
                <a:lnTo>
                  <a:pt x="291789" y="310061"/>
                </a:lnTo>
                <a:lnTo>
                  <a:pt x="298136" y="316411"/>
                </a:lnTo>
                <a:lnTo>
                  <a:pt x="316547" y="316411"/>
                </a:lnTo>
                <a:lnTo>
                  <a:pt x="310194" y="310061"/>
                </a:lnTo>
                <a:close/>
              </a:path>
              <a:path w="2113280" h="2112645">
                <a:moveTo>
                  <a:pt x="316547" y="316411"/>
                </a:moveTo>
                <a:lnTo>
                  <a:pt x="298136" y="316411"/>
                </a:lnTo>
                <a:lnTo>
                  <a:pt x="304483" y="322761"/>
                </a:lnTo>
                <a:lnTo>
                  <a:pt x="322900" y="322761"/>
                </a:lnTo>
                <a:lnTo>
                  <a:pt x="316547" y="316411"/>
                </a:lnTo>
                <a:close/>
              </a:path>
              <a:path w="2113280" h="2112645">
                <a:moveTo>
                  <a:pt x="322900" y="322761"/>
                </a:moveTo>
                <a:lnTo>
                  <a:pt x="304483" y="322761"/>
                </a:lnTo>
                <a:lnTo>
                  <a:pt x="310831" y="329111"/>
                </a:lnTo>
                <a:lnTo>
                  <a:pt x="329252" y="329111"/>
                </a:lnTo>
                <a:lnTo>
                  <a:pt x="322900" y="322761"/>
                </a:lnTo>
                <a:close/>
              </a:path>
              <a:path w="2113280" h="2112645">
                <a:moveTo>
                  <a:pt x="329252" y="329111"/>
                </a:moveTo>
                <a:lnTo>
                  <a:pt x="310831" y="329111"/>
                </a:lnTo>
                <a:lnTo>
                  <a:pt x="317178" y="335461"/>
                </a:lnTo>
                <a:lnTo>
                  <a:pt x="335605" y="335461"/>
                </a:lnTo>
                <a:lnTo>
                  <a:pt x="329252" y="329111"/>
                </a:lnTo>
                <a:close/>
              </a:path>
              <a:path w="2113280" h="2112645">
                <a:moveTo>
                  <a:pt x="335605" y="335461"/>
                </a:moveTo>
                <a:lnTo>
                  <a:pt x="317178" y="335461"/>
                </a:lnTo>
                <a:lnTo>
                  <a:pt x="323525" y="341811"/>
                </a:lnTo>
                <a:lnTo>
                  <a:pt x="341958" y="341811"/>
                </a:lnTo>
                <a:lnTo>
                  <a:pt x="335605" y="335461"/>
                </a:lnTo>
                <a:close/>
              </a:path>
              <a:path w="2113280" h="2112645">
                <a:moveTo>
                  <a:pt x="341958" y="341811"/>
                </a:moveTo>
                <a:lnTo>
                  <a:pt x="323525" y="341811"/>
                </a:lnTo>
                <a:lnTo>
                  <a:pt x="329872" y="348161"/>
                </a:lnTo>
                <a:lnTo>
                  <a:pt x="348311" y="348161"/>
                </a:lnTo>
                <a:lnTo>
                  <a:pt x="341958" y="341811"/>
                </a:lnTo>
                <a:close/>
              </a:path>
              <a:path w="2113280" h="2112645">
                <a:moveTo>
                  <a:pt x="348311" y="348161"/>
                </a:moveTo>
                <a:lnTo>
                  <a:pt x="329872" y="348161"/>
                </a:lnTo>
                <a:lnTo>
                  <a:pt x="336220" y="354511"/>
                </a:lnTo>
                <a:lnTo>
                  <a:pt x="354663" y="354511"/>
                </a:lnTo>
                <a:lnTo>
                  <a:pt x="348311" y="348161"/>
                </a:lnTo>
                <a:close/>
              </a:path>
              <a:path w="2113280" h="2112645">
                <a:moveTo>
                  <a:pt x="354663" y="354511"/>
                </a:moveTo>
                <a:lnTo>
                  <a:pt x="336220" y="354511"/>
                </a:lnTo>
                <a:lnTo>
                  <a:pt x="342567" y="360861"/>
                </a:lnTo>
                <a:lnTo>
                  <a:pt x="361016" y="360861"/>
                </a:lnTo>
                <a:lnTo>
                  <a:pt x="354663" y="354511"/>
                </a:lnTo>
                <a:close/>
              </a:path>
              <a:path w="2113280" h="2112645">
                <a:moveTo>
                  <a:pt x="361016" y="360861"/>
                </a:moveTo>
                <a:lnTo>
                  <a:pt x="342567" y="360861"/>
                </a:lnTo>
                <a:lnTo>
                  <a:pt x="348914" y="367211"/>
                </a:lnTo>
                <a:lnTo>
                  <a:pt x="367369" y="367211"/>
                </a:lnTo>
                <a:lnTo>
                  <a:pt x="361016" y="360861"/>
                </a:lnTo>
                <a:close/>
              </a:path>
              <a:path w="2113280" h="2112645">
                <a:moveTo>
                  <a:pt x="367369" y="367211"/>
                </a:moveTo>
                <a:lnTo>
                  <a:pt x="348914" y="367211"/>
                </a:lnTo>
                <a:lnTo>
                  <a:pt x="355261" y="373561"/>
                </a:lnTo>
                <a:lnTo>
                  <a:pt x="373721" y="373561"/>
                </a:lnTo>
                <a:lnTo>
                  <a:pt x="367369" y="367211"/>
                </a:lnTo>
                <a:close/>
              </a:path>
              <a:path w="2113280" h="2112645">
                <a:moveTo>
                  <a:pt x="373721" y="373561"/>
                </a:moveTo>
                <a:lnTo>
                  <a:pt x="355261" y="373561"/>
                </a:lnTo>
                <a:lnTo>
                  <a:pt x="361609" y="379911"/>
                </a:lnTo>
                <a:lnTo>
                  <a:pt x="380074" y="379911"/>
                </a:lnTo>
                <a:lnTo>
                  <a:pt x="373721" y="373561"/>
                </a:lnTo>
                <a:close/>
              </a:path>
              <a:path w="2113280" h="2112645">
                <a:moveTo>
                  <a:pt x="380074" y="379911"/>
                </a:moveTo>
                <a:lnTo>
                  <a:pt x="361609" y="379911"/>
                </a:lnTo>
                <a:lnTo>
                  <a:pt x="367956" y="386261"/>
                </a:lnTo>
                <a:lnTo>
                  <a:pt x="386427" y="386261"/>
                </a:lnTo>
                <a:lnTo>
                  <a:pt x="380074" y="379911"/>
                </a:lnTo>
                <a:close/>
              </a:path>
              <a:path w="2113280" h="2112645">
                <a:moveTo>
                  <a:pt x="386427" y="386261"/>
                </a:moveTo>
                <a:lnTo>
                  <a:pt x="367956" y="386261"/>
                </a:lnTo>
                <a:lnTo>
                  <a:pt x="374303" y="392611"/>
                </a:lnTo>
                <a:lnTo>
                  <a:pt x="392780" y="392611"/>
                </a:lnTo>
                <a:lnTo>
                  <a:pt x="386427" y="386261"/>
                </a:lnTo>
                <a:close/>
              </a:path>
              <a:path w="2113280" h="2112645">
                <a:moveTo>
                  <a:pt x="392780" y="392611"/>
                </a:moveTo>
                <a:lnTo>
                  <a:pt x="374303" y="392611"/>
                </a:lnTo>
                <a:lnTo>
                  <a:pt x="380651" y="398961"/>
                </a:lnTo>
                <a:lnTo>
                  <a:pt x="399132" y="398961"/>
                </a:lnTo>
                <a:lnTo>
                  <a:pt x="392780" y="392611"/>
                </a:lnTo>
                <a:close/>
              </a:path>
              <a:path w="2113280" h="2112645">
                <a:moveTo>
                  <a:pt x="399132" y="398961"/>
                </a:moveTo>
                <a:lnTo>
                  <a:pt x="380651" y="398961"/>
                </a:lnTo>
                <a:lnTo>
                  <a:pt x="386998" y="405311"/>
                </a:lnTo>
                <a:lnTo>
                  <a:pt x="405485" y="405311"/>
                </a:lnTo>
                <a:lnTo>
                  <a:pt x="399132" y="398961"/>
                </a:lnTo>
                <a:close/>
              </a:path>
              <a:path w="2113280" h="2112645">
                <a:moveTo>
                  <a:pt x="405485" y="405311"/>
                </a:moveTo>
                <a:lnTo>
                  <a:pt x="386998" y="405311"/>
                </a:lnTo>
                <a:lnTo>
                  <a:pt x="393345" y="411661"/>
                </a:lnTo>
                <a:lnTo>
                  <a:pt x="411838" y="411661"/>
                </a:lnTo>
                <a:lnTo>
                  <a:pt x="405485" y="405311"/>
                </a:lnTo>
                <a:close/>
              </a:path>
              <a:path w="2113280" h="2112645">
                <a:moveTo>
                  <a:pt x="411838" y="411661"/>
                </a:moveTo>
                <a:lnTo>
                  <a:pt x="393345" y="411661"/>
                </a:lnTo>
                <a:lnTo>
                  <a:pt x="399692" y="418011"/>
                </a:lnTo>
                <a:lnTo>
                  <a:pt x="418191" y="418011"/>
                </a:lnTo>
                <a:lnTo>
                  <a:pt x="411838" y="411661"/>
                </a:lnTo>
                <a:close/>
              </a:path>
              <a:path w="2113280" h="2112645">
                <a:moveTo>
                  <a:pt x="418191" y="418011"/>
                </a:moveTo>
                <a:lnTo>
                  <a:pt x="399692" y="418011"/>
                </a:lnTo>
                <a:lnTo>
                  <a:pt x="406040" y="424361"/>
                </a:lnTo>
                <a:lnTo>
                  <a:pt x="424543" y="424361"/>
                </a:lnTo>
                <a:lnTo>
                  <a:pt x="418191" y="418011"/>
                </a:lnTo>
                <a:close/>
              </a:path>
              <a:path w="2113280" h="2112645">
                <a:moveTo>
                  <a:pt x="424543" y="424361"/>
                </a:moveTo>
                <a:lnTo>
                  <a:pt x="406040" y="424361"/>
                </a:lnTo>
                <a:lnTo>
                  <a:pt x="412387" y="430711"/>
                </a:lnTo>
                <a:lnTo>
                  <a:pt x="430896" y="430711"/>
                </a:lnTo>
                <a:lnTo>
                  <a:pt x="424543" y="424361"/>
                </a:lnTo>
                <a:close/>
              </a:path>
              <a:path w="2113280" h="2112645">
                <a:moveTo>
                  <a:pt x="430896" y="430711"/>
                </a:moveTo>
                <a:lnTo>
                  <a:pt x="412387" y="430711"/>
                </a:lnTo>
                <a:lnTo>
                  <a:pt x="418734" y="437061"/>
                </a:lnTo>
                <a:lnTo>
                  <a:pt x="437249" y="437061"/>
                </a:lnTo>
                <a:lnTo>
                  <a:pt x="430896" y="430711"/>
                </a:lnTo>
                <a:close/>
              </a:path>
              <a:path w="2113280" h="2112645">
                <a:moveTo>
                  <a:pt x="437249" y="437061"/>
                </a:moveTo>
                <a:lnTo>
                  <a:pt x="418734" y="437061"/>
                </a:lnTo>
                <a:lnTo>
                  <a:pt x="425081" y="443411"/>
                </a:lnTo>
                <a:lnTo>
                  <a:pt x="443602" y="443411"/>
                </a:lnTo>
                <a:lnTo>
                  <a:pt x="437249" y="437061"/>
                </a:lnTo>
                <a:close/>
              </a:path>
              <a:path w="2113280" h="2112645">
                <a:moveTo>
                  <a:pt x="443602" y="443411"/>
                </a:moveTo>
                <a:lnTo>
                  <a:pt x="425081" y="443411"/>
                </a:lnTo>
                <a:lnTo>
                  <a:pt x="431429" y="449761"/>
                </a:lnTo>
                <a:lnTo>
                  <a:pt x="449954" y="449761"/>
                </a:lnTo>
                <a:lnTo>
                  <a:pt x="443602" y="443411"/>
                </a:lnTo>
                <a:close/>
              </a:path>
              <a:path w="2113280" h="2112645">
                <a:moveTo>
                  <a:pt x="449954" y="449761"/>
                </a:moveTo>
                <a:lnTo>
                  <a:pt x="431429" y="449761"/>
                </a:lnTo>
                <a:lnTo>
                  <a:pt x="437776" y="456111"/>
                </a:lnTo>
                <a:lnTo>
                  <a:pt x="456307" y="456111"/>
                </a:lnTo>
                <a:lnTo>
                  <a:pt x="449954" y="449761"/>
                </a:lnTo>
                <a:close/>
              </a:path>
              <a:path w="2113280" h="2112645">
                <a:moveTo>
                  <a:pt x="456307" y="456111"/>
                </a:moveTo>
                <a:lnTo>
                  <a:pt x="437776" y="456111"/>
                </a:lnTo>
                <a:lnTo>
                  <a:pt x="450470" y="468811"/>
                </a:lnTo>
                <a:lnTo>
                  <a:pt x="469013" y="468811"/>
                </a:lnTo>
                <a:lnTo>
                  <a:pt x="456307" y="456111"/>
                </a:lnTo>
                <a:close/>
              </a:path>
              <a:path w="2113280" h="2112645">
                <a:moveTo>
                  <a:pt x="469013" y="468811"/>
                </a:moveTo>
                <a:lnTo>
                  <a:pt x="450470" y="468811"/>
                </a:lnTo>
                <a:lnTo>
                  <a:pt x="456818" y="475161"/>
                </a:lnTo>
                <a:lnTo>
                  <a:pt x="475365" y="475161"/>
                </a:lnTo>
                <a:lnTo>
                  <a:pt x="469013" y="468811"/>
                </a:lnTo>
                <a:close/>
              </a:path>
              <a:path w="2113280" h="2112645">
                <a:moveTo>
                  <a:pt x="475365" y="475161"/>
                </a:moveTo>
                <a:lnTo>
                  <a:pt x="456818" y="475161"/>
                </a:lnTo>
                <a:lnTo>
                  <a:pt x="463165" y="481511"/>
                </a:lnTo>
                <a:lnTo>
                  <a:pt x="481718" y="481511"/>
                </a:lnTo>
                <a:lnTo>
                  <a:pt x="475365" y="475161"/>
                </a:lnTo>
                <a:close/>
              </a:path>
              <a:path w="2113280" h="2112645">
                <a:moveTo>
                  <a:pt x="481718" y="481511"/>
                </a:moveTo>
                <a:lnTo>
                  <a:pt x="463165" y="481511"/>
                </a:lnTo>
                <a:lnTo>
                  <a:pt x="469512" y="487861"/>
                </a:lnTo>
                <a:lnTo>
                  <a:pt x="488071" y="487861"/>
                </a:lnTo>
                <a:lnTo>
                  <a:pt x="481718" y="481511"/>
                </a:lnTo>
                <a:close/>
              </a:path>
              <a:path w="2113280" h="2112645">
                <a:moveTo>
                  <a:pt x="488071" y="487861"/>
                </a:moveTo>
                <a:lnTo>
                  <a:pt x="469512" y="487861"/>
                </a:lnTo>
                <a:lnTo>
                  <a:pt x="515213" y="533581"/>
                </a:lnTo>
                <a:lnTo>
                  <a:pt x="533810" y="533581"/>
                </a:lnTo>
                <a:lnTo>
                  <a:pt x="488071" y="487861"/>
                </a:lnTo>
                <a:close/>
              </a:path>
              <a:path w="2113280" h="2112645">
                <a:moveTo>
                  <a:pt x="533810" y="533581"/>
                </a:moveTo>
                <a:lnTo>
                  <a:pt x="515213" y="533581"/>
                </a:lnTo>
                <a:lnTo>
                  <a:pt x="563452" y="581841"/>
                </a:lnTo>
                <a:lnTo>
                  <a:pt x="582091" y="581841"/>
                </a:lnTo>
                <a:lnTo>
                  <a:pt x="533810" y="533581"/>
                </a:lnTo>
                <a:close/>
              </a:path>
              <a:path w="2113280" h="2112645">
                <a:moveTo>
                  <a:pt x="582091" y="581841"/>
                </a:moveTo>
                <a:lnTo>
                  <a:pt x="563452" y="581841"/>
                </a:lnTo>
                <a:lnTo>
                  <a:pt x="610422" y="628831"/>
                </a:lnTo>
                <a:lnTo>
                  <a:pt x="629101" y="628831"/>
                </a:lnTo>
                <a:lnTo>
                  <a:pt x="582091" y="581841"/>
                </a:lnTo>
                <a:close/>
              </a:path>
              <a:path w="2113280" h="2112645">
                <a:moveTo>
                  <a:pt x="629101" y="628831"/>
                </a:moveTo>
                <a:lnTo>
                  <a:pt x="610422" y="628831"/>
                </a:lnTo>
                <a:lnTo>
                  <a:pt x="620577" y="638991"/>
                </a:lnTo>
                <a:lnTo>
                  <a:pt x="639266" y="638991"/>
                </a:lnTo>
                <a:lnTo>
                  <a:pt x="629101" y="628831"/>
                </a:lnTo>
                <a:close/>
              </a:path>
              <a:path w="2113280" h="2112645">
                <a:moveTo>
                  <a:pt x="639266" y="638991"/>
                </a:moveTo>
                <a:lnTo>
                  <a:pt x="620577" y="638991"/>
                </a:lnTo>
                <a:lnTo>
                  <a:pt x="623116" y="641531"/>
                </a:lnTo>
                <a:lnTo>
                  <a:pt x="641807" y="641531"/>
                </a:lnTo>
                <a:lnTo>
                  <a:pt x="639266" y="638991"/>
                </a:lnTo>
                <a:close/>
              </a:path>
              <a:path w="2113280" h="2112645">
                <a:moveTo>
                  <a:pt x="641807" y="641531"/>
                </a:moveTo>
                <a:lnTo>
                  <a:pt x="623116" y="641531"/>
                </a:lnTo>
                <a:lnTo>
                  <a:pt x="629463" y="647881"/>
                </a:lnTo>
                <a:lnTo>
                  <a:pt x="648160" y="647881"/>
                </a:lnTo>
                <a:lnTo>
                  <a:pt x="641807" y="641531"/>
                </a:lnTo>
                <a:close/>
              </a:path>
              <a:path w="2113280" h="2112645">
                <a:moveTo>
                  <a:pt x="648160" y="647881"/>
                </a:moveTo>
                <a:lnTo>
                  <a:pt x="629463" y="647881"/>
                </a:lnTo>
                <a:lnTo>
                  <a:pt x="635811" y="654231"/>
                </a:lnTo>
                <a:lnTo>
                  <a:pt x="654512" y="654231"/>
                </a:lnTo>
                <a:lnTo>
                  <a:pt x="648160" y="647881"/>
                </a:lnTo>
                <a:close/>
              </a:path>
              <a:path w="2113280" h="2112645">
                <a:moveTo>
                  <a:pt x="654512" y="654231"/>
                </a:moveTo>
                <a:lnTo>
                  <a:pt x="635811" y="654231"/>
                </a:lnTo>
                <a:lnTo>
                  <a:pt x="642158" y="660581"/>
                </a:lnTo>
                <a:lnTo>
                  <a:pt x="660865" y="660581"/>
                </a:lnTo>
                <a:lnTo>
                  <a:pt x="654512" y="654231"/>
                </a:lnTo>
                <a:close/>
              </a:path>
              <a:path w="2113280" h="2112645">
                <a:moveTo>
                  <a:pt x="660865" y="660581"/>
                </a:moveTo>
                <a:lnTo>
                  <a:pt x="642158" y="660581"/>
                </a:lnTo>
                <a:lnTo>
                  <a:pt x="645966" y="664391"/>
                </a:lnTo>
                <a:lnTo>
                  <a:pt x="664677" y="664391"/>
                </a:lnTo>
                <a:lnTo>
                  <a:pt x="660865" y="660581"/>
                </a:lnTo>
                <a:close/>
              </a:path>
              <a:path w="2113280" h="2112645">
                <a:moveTo>
                  <a:pt x="664677" y="664391"/>
                </a:moveTo>
                <a:lnTo>
                  <a:pt x="645966" y="664391"/>
                </a:lnTo>
                <a:lnTo>
                  <a:pt x="658661" y="677091"/>
                </a:lnTo>
                <a:lnTo>
                  <a:pt x="677382" y="677091"/>
                </a:lnTo>
                <a:lnTo>
                  <a:pt x="664677" y="664391"/>
                </a:lnTo>
                <a:close/>
              </a:path>
              <a:path w="2113280" h="2112645">
                <a:moveTo>
                  <a:pt x="677382" y="677091"/>
                </a:moveTo>
                <a:lnTo>
                  <a:pt x="658661" y="677091"/>
                </a:lnTo>
                <a:lnTo>
                  <a:pt x="661200" y="679631"/>
                </a:lnTo>
                <a:lnTo>
                  <a:pt x="679923" y="679631"/>
                </a:lnTo>
                <a:lnTo>
                  <a:pt x="677382" y="677091"/>
                </a:lnTo>
                <a:close/>
              </a:path>
              <a:path w="2113280" h="2112645">
                <a:moveTo>
                  <a:pt x="679923" y="679631"/>
                </a:moveTo>
                <a:lnTo>
                  <a:pt x="661200" y="679631"/>
                </a:lnTo>
                <a:lnTo>
                  <a:pt x="667547" y="685981"/>
                </a:lnTo>
                <a:lnTo>
                  <a:pt x="686276" y="685981"/>
                </a:lnTo>
                <a:lnTo>
                  <a:pt x="679923" y="679631"/>
                </a:lnTo>
                <a:close/>
              </a:path>
              <a:path w="2113280" h="2112645">
                <a:moveTo>
                  <a:pt x="686276" y="685981"/>
                </a:moveTo>
                <a:lnTo>
                  <a:pt x="667547" y="685981"/>
                </a:lnTo>
                <a:lnTo>
                  <a:pt x="677703" y="696141"/>
                </a:lnTo>
                <a:lnTo>
                  <a:pt x="696440" y="696141"/>
                </a:lnTo>
                <a:lnTo>
                  <a:pt x="686276" y="685981"/>
                </a:lnTo>
                <a:close/>
              </a:path>
              <a:path w="2113280" h="2112645">
                <a:moveTo>
                  <a:pt x="696440" y="696141"/>
                </a:moveTo>
                <a:lnTo>
                  <a:pt x="677703" y="696141"/>
                </a:lnTo>
                <a:lnTo>
                  <a:pt x="684050" y="702491"/>
                </a:lnTo>
                <a:lnTo>
                  <a:pt x="702793" y="702491"/>
                </a:lnTo>
                <a:lnTo>
                  <a:pt x="696440" y="696141"/>
                </a:lnTo>
                <a:close/>
              </a:path>
              <a:path w="2113280" h="2112645">
                <a:moveTo>
                  <a:pt x="702793" y="702491"/>
                </a:moveTo>
                <a:lnTo>
                  <a:pt x="684050" y="702491"/>
                </a:lnTo>
                <a:lnTo>
                  <a:pt x="692936" y="711381"/>
                </a:lnTo>
                <a:lnTo>
                  <a:pt x="711687" y="711381"/>
                </a:lnTo>
                <a:lnTo>
                  <a:pt x="702793" y="702491"/>
                </a:lnTo>
                <a:close/>
              </a:path>
              <a:path w="2113280" h="2112645">
                <a:moveTo>
                  <a:pt x="711687" y="711381"/>
                </a:moveTo>
                <a:lnTo>
                  <a:pt x="692936" y="711381"/>
                </a:lnTo>
                <a:lnTo>
                  <a:pt x="699283" y="717731"/>
                </a:lnTo>
                <a:lnTo>
                  <a:pt x="718040" y="717731"/>
                </a:lnTo>
                <a:lnTo>
                  <a:pt x="711687" y="711381"/>
                </a:lnTo>
                <a:close/>
              </a:path>
              <a:path w="2113280" h="2112645">
                <a:moveTo>
                  <a:pt x="718040" y="717731"/>
                </a:moveTo>
                <a:lnTo>
                  <a:pt x="699283" y="717731"/>
                </a:lnTo>
                <a:lnTo>
                  <a:pt x="715786" y="734241"/>
                </a:lnTo>
                <a:lnTo>
                  <a:pt x="734557" y="734241"/>
                </a:lnTo>
                <a:lnTo>
                  <a:pt x="718040" y="717731"/>
                </a:lnTo>
                <a:close/>
              </a:path>
              <a:path w="2113280" h="2112645">
                <a:moveTo>
                  <a:pt x="734557" y="734241"/>
                </a:moveTo>
                <a:lnTo>
                  <a:pt x="715786" y="734241"/>
                </a:lnTo>
                <a:lnTo>
                  <a:pt x="718325" y="736781"/>
                </a:lnTo>
                <a:lnTo>
                  <a:pt x="737098" y="736781"/>
                </a:lnTo>
                <a:lnTo>
                  <a:pt x="734557" y="734241"/>
                </a:lnTo>
                <a:close/>
              </a:path>
              <a:path w="2113280" h="2112645">
                <a:moveTo>
                  <a:pt x="737098" y="736781"/>
                </a:moveTo>
                <a:lnTo>
                  <a:pt x="718325" y="736781"/>
                </a:lnTo>
                <a:lnTo>
                  <a:pt x="724672" y="743131"/>
                </a:lnTo>
                <a:lnTo>
                  <a:pt x="743451" y="743131"/>
                </a:lnTo>
                <a:lnTo>
                  <a:pt x="737098" y="736781"/>
                </a:lnTo>
                <a:close/>
              </a:path>
              <a:path w="2113280" h="2112645">
                <a:moveTo>
                  <a:pt x="743451" y="743131"/>
                </a:moveTo>
                <a:lnTo>
                  <a:pt x="724672" y="743131"/>
                </a:lnTo>
                <a:lnTo>
                  <a:pt x="734828" y="753291"/>
                </a:lnTo>
                <a:lnTo>
                  <a:pt x="753615" y="753291"/>
                </a:lnTo>
                <a:lnTo>
                  <a:pt x="743451" y="743131"/>
                </a:lnTo>
                <a:close/>
              </a:path>
              <a:path w="2113280" h="2112645">
                <a:moveTo>
                  <a:pt x="753615" y="753291"/>
                </a:moveTo>
                <a:lnTo>
                  <a:pt x="734828" y="753291"/>
                </a:lnTo>
                <a:lnTo>
                  <a:pt x="741175" y="759641"/>
                </a:lnTo>
                <a:lnTo>
                  <a:pt x="759968" y="759641"/>
                </a:lnTo>
                <a:lnTo>
                  <a:pt x="753615" y="753291"/>
                </a:lnTo>
                <a:close/>
              </a:path>
              <a:path w="2113280" h="2112645">
                <a:moveTo>
                  <a:pt x="759968" y="759641"/>
                </a:moveTo>
                <a:lnTo>
                  <a:pt x="741175" y="759641"/>
                </a:lnTo>
                <a:lnTo>
                  <a:pt x="743714" y="762181"/>
                </a:lnTo>
                <a:lnTo>
                  <a:pt x="762509" y="762181"/>
                </a:lnTo>
                <a:lnTo>
                  <a:pt x="759968" y="759641"/>
                </a:lnTo>
                <a:close/>
              </a:path>
              <a:path w="2113280" h="2112645">
                <a:moveTo>
                  <a:pt x="762509" y="762181"/>
                </a:moveTo>
                <a:lnTo>
                  <a:pt x="743714" y="762181"/>
                </a:lnTo>
                <a:lnTo>
                  <a:pt x="747522" y="765991"/>
                </a:lnTo>
                <a:lnTo>
                  <a:pt x="766321" y="765991"/>
                </a:lnTo>
                <a:lnTo>
                  <a:pt x="762509" y="762181"/>
                </a:lnTo>
                <a:close/>
              </a:path>
              <a:path w="2113280" h="2112645">
                <a:moveTo>
                  <a:pt x="766321" y="765991"/>
                </a:moveTo>
                <a:lnTo>
                  <a:pt x="747522" y="765991"/>
                </a:lnTo>
                <a:lnTo>
                  <a:pt x="750061" y="768531"/>
                </a:lnTo>
                <a:lnTo>
                  <a:pt x="768862" y="768531"/>
                </a:lnTo>
                <a:lnTo>
                  <a:pt x="766321" y="765991"/>
                </a:lnTo>
                <a:close/>
              </a:path>
              <a:path w="2113280" h="2112645">
                <a:moveTo>
                  <a:pt x="768862" y="768531"/>
                </a:moveTo>
                <a:lnTo>
                  <a:pt x="750061" y="768531"/>
                </a:lnTo>
                <a:lnTo>
                  <a:pt x="756409" y="774881"/>
                </a:lnTo>
                <a:lnTo>
                  <a:pt x="775214" y="774881"/>
                </a:lnTo>
                <a:lnTo>
                  <a:pt x="768862" y="768531"/>
                </a:lnTo>
                <a:close/>
              </a:path>
              <a:path w="2113280" h="2112645">
                <a:moveTo>
                  <a:pt x="775214" y="774881"/>
                </a:moveTo>
                <a:lnTo>
                  <a:pt x="756409" y="774881"/>
                </a:lnTo>
                <a:lnTo>
                  <a:pt x="762756" y="781231"/>
                </a:lnTo>
                <a:lnTo>
                  <a:pt x="781567" y="781231"/>
                </a:lnTo>
                <a:lnTo>
                  <a:pt x="775214" y="774881"/>
                </a:lnTo>
                <a:close/>
              </a:path>
              <a:path w="2113280" h="2112645">
                <a:moveTo>
                  <a:pt x="781567" y="781231"/>
                </a:moveTo>
                <a:lnTo>
                  <a:pt x="762756" y="781231"/>
                </a:lnTo>
                <a:lnTo>
                  <a:pt x="779259" y="797741"/>
                </a:lnTo>
                <a:lnTo>
                  <a:pt x="798084" y="797741"/>
                </a:lnTo>
                <a:lnTo>
                  <a:pt x="781567" y="781231"/>
                </a:lnTo>
                <a:close/>
              </a:path>
              <a:path w="2113280" h="2112645">
                <a:moveTo>
                  <a:pt x="798084" y="797741"/>
                </a:moveTo>
                <a:lnTo>
                  <a:pt x="779259" y="797741"/>
                </a:lnTo>
                <a:lnTo>
                  <a:pt x="857965" y="876481"/>
                </a:lnTo>
                <a:lnTo>
                  <a:pt x="876858" y="876481"/>
                </a:lnTo>
                <a:lnTo>
                  <a:pt x="798084" y="797741"/>
                </a:lnTo>
                <a:close/>
              </a:path>
              <a:path w="2113280" h="2112645">
                <a:moveTo>
                  <a:pt x="876858" y="876481"/>
                </a:moveTo>
                <a:lnTo>
                  <a:pt x="857965" y="876481"/>
                </a:lnTo>
                <a:lnTo>
                  <a:pt x="877007" y="895531"/>
                </a:lnTo>
                <a:lnTo>
                  <a:pt x="895916" y="895531"/>
                </a:lnTo>
                <a:lnTo>
                  <a:pt x="876858" y="876481"/>
                </a:lnTo>
                <a:close/>
              </a:path>
              <a:path w="2113280" h="2112645">
                <a:moveTo>
                  <a:pt x="895916" y="895531"/>
                </a:moveTo>
                <a:lnTo>
                  <a:pt x="877007" y="895531"/>
                </a:lnTo>
                <a:lnTo>
                  <a:pt x="906204" y="924741"/>
                </a:lnTo>
                <a:lnTo>
                  <a:pt x="925139" y="924741"/>
                </a:lnTo>
                <a:lnTo>
                  <a:pt x="895916" y="895531"/>
                </a:lnTo>
                <a:close/>
              </a:path>
              <a:path w="2113280" h="2112645">
                <a:moveTo>
                  <a:pt x="925139" y="924741"/>
                </a:moveTo>
                <a:lnTo>
                  <a:pt x="906204" y="924741"/>
                </a:lnTo>
                <a:lnTo>
                  <a:pt x="915090" y="933631"/>
                </a:lnTo>
                <a:lnTo>
                  <a:pt x="934033" y="933631"/>
                </a:lnTo>
                <a:lnTo>
                  <a:pt x="925139" y="924741"/>
                </a:lnTo>
                <a:close/>
              </a:path>
              <a:path w="2113280" h="2112645">
                <a:moveTo>
                  <a:pt x="934033" y="933631"/>
                </a:moveTo>
                <a:lnTo>
                  <a:pt x="915090" y="933631"/>
                </a:lnTo>
                <a:lnTo>
                  <a:pt x="1007760" y="1026341"/>
                </a:lnTo>
                <a:lnTo>
                  <a:pt x="1026783" y="1026341"/>
                </a:lnTo>
                <a:lnTo>
                  <a:pt x="934033" y="933631"/>
                </a:lnTo>
                <a:close/>
              </a:path>
              <a:path w="2113280" h="2112645">
                <a:moveTo>
                  <a:pt x="1026783" y="1026341"/>
                </a:moveTo>
                <a:lnTo>
                  <a:pt x="1007760" y="1026341"/>
                </a:lnTo>
                <a:lnTo>
                  <a:pt x="1020455" y="1039041"/>
                </a:lnTo>
                <a:lnTo>
                  <a:pt x="1039488" y="1039041"/>
                </a:lnTo>
                <a:lnTo>
                  <a:pt x="1026783" y="1026341"/>
                </a:lnTo>
                <a:close/>
              </a:path>
              <a:path w="2113280" h="2112645">
                <a:moveTo>
                  <a:pt x="1039488" y="1039041"/>
                </a:moveTo>
                <a:lnTo>
                  <a:pt x="1020455" y="1039041"/>
                </a:lnTo>
                <a:lnTo>
                  <a:pt x="1067425" y="1086031"/>
                </a:lnTo>
                <a:lnTo>
                  <a:pt x="1086498" y="1086031"/>
                </a:lnTo>
                <a:lnTo>
                  <a:pt x="1039488" y="1039041"/>
                </a:lnTo>
                <a:close/>
              </a:path>
              <a:path w="2113280" h="2112645">
                <a:moveTo>
                  <a:pt x="1086498" y="1086031"/>
                </a:moveTo>
                <a:lnTo>
                  <a:pt x="1067425" y="1086031"/>
                </a:lnTo>
                <a:lnTo>
                  <a:pt x="1099161" y="1117781"/>
                </a:lnTo>
                <a:lnTo>
                  <a:pt x="1118262" y="1117781"/>
                </a:lnTo>
                <a:lnTo>
                  <a:pt x="1086498" y="1086031"/>
                </a:lnTo>
                <a:close/>
              </a:path>
              <a:path w="2113280" h="2112645">
                <a:moveTo>
                  <a:pt x="1118262" y="1117781"/>
                </a:moveTo>
                <a:lnTo>
                  <a:pt x="1099161" y="1117781"/>
                </a:lnTo>
                <a:lnTo>
                  <a:pt x="1130897" y="1149531"/>
                </a:lnTo>
                <a:lnTo>
                  <a:pt x="1150026" y="1149531"/>
                </a:lnTo>
                <a:lnTo>
                  <a:pt x="1118262" y="1117781"/>
                </a:lnTo>
                <a:close/>
              </a:path>
              <a:path w="2113280" h="2112645">
                <a:moveTo>
                  <a:pt x="1150026" y="1149531"/>
                </a:moveTo>
                <a:lnTo>
                  <a:pt x="1130897" y="1149531"/>
                </a:lnTo>
                <a:lnTo>
                  <a:pt x="1172789" y="1191441"/>
                </a:lnTo>
                <a:lnTo>
                  <a:pt x="1191954" y="1191441"/>
                </a:lnTo>
                <a:lnTo>
                  <a:pt x="1150026" y="1149531"/>
                </a:lnTo>
                <a:close/>
              </a:path>
              <a:path w="2113280" h="2112645">
                <a:moveTo>
                  <a:pt x="1191954" y="1191441"/>
                </a:moveTo>
                <a:lnTo>
                  <a:pt x="1172789" y="1191441"/>
                </a:lnTo>
                <a:lnTo>
                  <a:pt x="1213412" y="1232081"/>
                </a:lnTo>
                <a:lnTo>
                  <a:pt x="1232611" y="1232081"/>
                </a:lnTo>
                <a:lnTo>
                  <a:pt x="1191954" y="1191441"/>
                </a:lnTo>
                <a:close/>
              </a:path>
              <a:path w="2113280" h="2112645">
                <a:moveTo>
                  <a:pt x="1232611" y="1232081"/>
                </a:moveTo>
                <a:lnTo>
                  <a:pt x="1213412" y="1232081"/>
                </a:lnTo>
                <a:lnTo>
                  <a:pt x="1217220" y="1235891"/>
                </a:lnTo>
                <a:lnTo>
                  <a:pt x="1236423" y="1235891"/>
                </a:lnTo>
                <a:lnTo>
                  <a:pt x="1232611" y="1232081"/>
                </a:lnTo>
                <a:close/>
              </a:path>
              <a:path w="2113280" h="2112645">
                <a:moveTo>
                  <a:pt x="1236423" y="1235891"/>
                </a:moveTo>
                <a:lnTo>
                  <a:pt x="1217220" y="1235891"/>
                </a:lnTo>
                <a:lnTo>
                  <a:pt x="1219759" y="1238431"/>
                </a:lnTo>
                <a:lnTo>
                  <a:pt x="1238964" y="1238431"/>
                </a:lnTo>
                <a:lnTo>
                  <a:pt x="1236423" y="1235891"/>
                </a:lnTo>
                <a:close/>
              </a:path>
              <a:path w="2113280" h="2112645">
                <a:moveTo>
                  <a:pt x="1238964" y="1238431"/>
                </a:moveTo>
                <a:lnTo>
                  <a:pt x="1219759" y="1238431"/>
                </a:lnTo>
                <a:lnTo>
                  <a:pt x="1245148" y="1263831"/>
                </a:lnTo>
                <a:lnTo>
                  <a:pt x="1264375" y="1263831"/>
                </a:lnTo>
                <a:lnTo>
                  <a:pt x="1238964" y="1238431"/>
                </a:lnTo>
                <a:close/>
              </a:path>
              <a:path w="2113280" h="2112645">
                <a:moveTo>
                  <a:pt x="1264375" y="1263831"/>
                </a:moveTo>
                <a:lnTo>
                  <a:pt x="1245148" y="1263831"/>
                </a:lnTo>
                <a:lnTo>
                  <a:pt x="1251495" y="1270181"/>
                </a:lnTo>
                <a:lnTo>
                  <a:pt x="1270728" y="1270181"/>
                </a:lnTo>
                <a:lnTo>
                  <a:pt x="1264375" y="1263831"/>
                </a:lnTo>
                <a:close/>
              </a:path>
              <a:path w="2113280" h="2112645">
                <a:moveTo>
                  <a:pt x="1270728" y="1270181"/>
                </a:moveTo>
                <a:lnTo>
                  <a:pt x="1251495" y="1270181"/>
                </a:lnTo>
                <a:lnTo>
                  <a:pt x="1283232" y="1301931"/>
                </a:lnTo>
                <a:lnTo>
                  <a:pt x="1302491" y="1301931"/>
                </a:lnTo>
                <a:lnTo>
                  <a:pt x="1270728" y="1270181"/>
                </a:lnTo>
                <a:close/>
              </a:path>
              <a:path w="2113280" h="2112645">
                <a:moveTo>
                  <a:pt x="1913625" y="1912801"/>
                </a:moveTo>
                <a:lnTo>
                  <a:pt x="1893839" y="1912801"/>
                </a:lnTo>
                <a:lnTo>
                  <a:pt x="2029670" y="2048691"/>
                </a:lnTo>
                <a:lnTo>
                  <a:pt x="2049573" y="2048691"/>
                </a:lnTo>
                <a:lnTo>
                  <a:pt x="1913625" y="1912801"/>
                </a:lnTo>
                <a:close/>
              </a:path>
              <a:path w="2113280" h="2112645">
                <a:moveTo>
                  <a:pt x="1911084" y="1910261"/>
                </a:moveTo>
                <a:lnTo>
                  <a:pt x="1891300" y="1910261"/>
                </a:lnTo>
                <a:lnTo>
                  <a:pt x="1892569" y="1911531"/>
                </a:lnTo>
                <a:lnTo>
                  <a:pt x="1912354" y="1911531"/>
                </a:lnTo>
                <a:lnTo>
                  <a:pt x="1911084" y="1910261"/>
                </a:lnTo>
                <a:close/>
              </a:path>
              <a:path w="2113280" h="2112645">
                <a:moveTo>
                  <a:pt x="1907272" y="1906451"/>
                </a:moveTo>
                <a:lnTo>
                  <a:pt x="1887491" y="1906451"/>
                </a:lnTo>
                <a:lnTo>
                  <a:pt x="1890030" y="1908991"/>
                </a:lnTo>
                <a:lnTo>
                  <a:pt x="1909813" y="1908991"/>
                </a:lnTo>
                <a:lnTo>
                  <a:pt x="1907272" y="1906451"/>
                </a:lnTo>
                <a:close/>
              </a:path>
              <a:path w="2113280" h="2112645">
                <a:moveTo>
                  <a:pt x="1904731" y="1903911"/>
                </a:moveTo>
                <a:lnTo>
                  <a:pt x="1884952" y="1903911"/>
                </a:lnTo>
                <a:lnTo>
                  <a:pt x="1886222" y="1905181"/>
                </a:lnTo>
                <a:lnTo>
                  <a:pt x="1906001" y="1905181"/>
                </a:lnTo>
                <a:lnTo>
                  <a:pt x="1904731" y="1903911"/>
                </a:lnTo>
                <a:close/>
              </a:path>
              <a:path w="2113280" h="2112645">
                <a:moveTo>
                  <a:pt x="1900919" y="1900101"/>
                </a:moveTo>
                <a:lnTo>
                  <a:pt x="1881144" y="1900101"/>
                </a:lnTo>
                <a:lnTo>
                  <a:pt x="1883683" y="1902641"/>
                </a:lnTo>
                <a:lnTo>
                  <a:pt x="1903460" y="1902641"/>
                </a:lnTo>
                <a:lnTo>
                  <a:pt x="1900919" y="1900101"/>
                </a:lnTo>
                <a:close/>
              </a:path>
              <a:path w="2113280" h="2112645">
                <a:moveTo>
                  <a:pt x="1898378" y="1897561"/>
                </a:moveTo>
                <a:lnTo>
                  <a:pt x="1878605" y="1897561"/>
                </a:lnTo>
                <a:lnTo>
                  <a:pt x="1879875" y="1898831"/>
                </a:lnTo>
                <a:lnTo>
                  <a:pt x="1899649" y="1898831"/>
                </a:lnTo>
                <a:lnTo>
                  <a:pt x="1898378" y="1897561"/>
                </a:lnTo>
                <a:close/>
              </a:path>
              <a:path w="2113280" h="2112645">
                <a:moveTo>
                  <a:pt x="1894566" y="1893751"/>
                </a:moveTo>
                <a:lnTo>
                  <a:pt x="1874797" y="1893751"/>
                </a:lnTo>
                <a:lnTo>
                  <a:pt x="1877336" y="1896291"/>
                </a:lnTo>
                <a:lnTo>
                  <a:pt x="1897108" y="1896291"/>
                </a:lnTo>
                <a:lnTo>
                  <a:pt x="1894566" y="1893751"/>
                </a:lnTo>
                <a:close/>
              </a:path>
              <a:path w="2113280" h="2112645">
                <a:moveTo>
                  <a:pt x="1892025" y="1891211"/>
                </a:moveTo>
                <a:lnTo>
                  <a:pt x="1872258" y="1891211"/>
                </a:lnTo>
                <a:lnTo>
                  <a:pt x="1873527" y="1892481"/>
                </a:lnTo>
                <a:lnTo>
                  <a:pt x="1893296" y="1892481"/>
                </a:lnTo>
                <a:lnTo>
                  <a:pt x="1892025" y="1891211"/>
                </a:lnTo>
                <a:close/>
              </a:path>
              <a:path w="2113280" h="2112645">
                <a:moveTo>
                  <a:pt x="1888214" y="1887401"/>
                </a:moveTo>
                <a:lnTo>
                  <a:pt x="1868450" y="1887401"/>
                </a:lnTo>
                <a:lnTo>
                  <a:pt x="1870988" y="1889941"/>
                </a:lnTo>
                <a:lnTo>
                  <a:pt x="1890755" y="1889941"/>
                </a:lnTo>
                <a:lnTo>
                  <a:pt x="1888214" y="1887401"/>
                </a:lnTo>
                <a:close/>
              </a:path>
              <a:path w="2113280" h="2112645">
                <a:moveTo>
                  <a:pt x="1885673" y="1884861"/>
                </a:moveTo>
                <a:lnTo>
                  <a:pt x="1865911" y="1884861"/>
                </a:lnTo>
                <a:lnTo>
                  <a:pt x="1867180" y="1886131"/>
                </a:lnTo>
                <a:lnTo>
                  <a:pt x="1886943" y="1886131"/>
                </a:lnTo>
                <a:lnTo>
                  <a:pt x="1885673" y="1884861"/>
                </a:lnTo>
                <a:close/>
              </a:path>
              <a:path w="2113280" h="2112645">
                <a:moveTo>
                  <a:pt x="1881861" y="1881051"/>
                </a:moveTo>
                <a:lnTo>
                  <a:pt x="1862102" y="1881051"/>
                </a:lnTo>
                <a:lnTo>
                  <a:pt x="1864641" y="1883591"/>
                </a:lnTo>
                <a:lnTo>
                  <a:pt x="1884402" y="1883591"/>
                </a:lnTo>
                <a:lnTo>
                  <a:pt x="1881861" y="1881051"/>
                </a:lnTo>
                <a:close/>
              </a:path>
              <a:path w="2113280" h="2112645">
                <a:moveTo>
                  <a:pt x="1879320" y="1878511"/>
                </a:moveTo>
                <a:lnTo>
                  <a:pt x="1859563" y="1878511"/>
                </a:lnTo>
                <a:lnTo>
                  <a:pt x="1860833" y="1879781"/>
                </a:lnTo>
                <a:lnTo>
                  <a:pt x="1880590" y="1879781"/>
                </a:lnTo>
                <a:lnTo>
                  <a:pt x="1879320" y="1878511"/>
                </a:lnTo>
                <a:close/>
              </a:path>
              <a:path w="2113280" h="2112645">
                <a:moveTo>
                  <a:pt x="1875508" y="1874701"/>
                </a:moveTo>
                <a:lnTo>
                  <a:pt x="1855755" y="1874701"/>
                </a:lnTo>
                <a:lnTo>
                  <a:pt x="1858294" y="1877241"/>
                </a:lnTo>
                <a:lnTo>
                  <a:pt x="1878049" y="1877241"/>
                </a:lnTo>
                <a:lnTo>
                  <a:pt x="1875508" y="1874701"/>
                </a:lnTo>
                <a:close/>
              </a:path>
              <a:path w="2113280" h="2112645">
                <a:moveTo>
                  <a:pt x="1872967" y="1872161"/>
                </a:moveTo>
                <a:lnTo>
                  <a:pt x="1853216" y="1872161"/>
                </a:lnTo>
                <a:lnTo>
                  <a:pt x="1854486" y="1873431"/>
                </a:lnTo>
                <a:lnTo>
                  <a:pt x="1874238" y="1873431"/>
                </a:lnTo>
                <a:lnTo>
                  <a:pt x="1872967" y="1872161"/>
                </a:lnTo>
                <a:close/>
              </a:path>
              <a:path w="2113280" h="2112645">
                <a:moveTo>
                  <a:pt x="1869156" y="1868351"/>
                </a:moveTo>
                <a:lnTo>
                  <a:pt x="1849408" y="1868351"/>
                </a:lnTo>
                <a:lnTo>
                  <a:pt x="1851947" y="1870891"/>
                </a:lnTo>
                <a:lnTo>
                  <a:pt x="1871697" y="1870891"/>
                </a:lnTo>
                <a:lnTo>
                  <a:pt x="1869156" y="1868351"/>
                </a:lnTo>
                <a:close/>
              </a:path>
              <a:path w="2113280" h="2112645">
                <a:moveTo>
                  <a:pt x="1866614" y="1865811"/>
                </a:moveTo>
                <a:lnTo>
                  <a:pt x="1846869" y="1865811"/>
                </a:lnTo>
                <a:lnTo>
                  <a:pt x="1848138" y="1867081"/>
                </a:lnTo>
                <a:lnTo>
                  <a:pt x="1867885" y="1867081"/>
                </a:lnTo>
                <a:lnTo>
                  <a:pt x="1866614" y="1865811"/>
                </a:lnTo>
                <a:close/>
              </a:path>
              <a:path w="2113280" h="2112645">
                <a:moveTo>
                  <a:pt x="1862803" y="1862001"/>
                </a:moveTo>
                <a:lnTo>
                  <a:pt x="1843060" y="1862001"/>
                </a:lnTo>
                <a:lnTo>
                  <a:pt x="1845599" y="1864541"/>
                </a:lnTo>
                <a:lnTo>
                  <a:pt x="1865344" y="1864541"/>
                </a:lnTo>
                <a:lnTo>
                  <a:pt x="1862803" y="1862001"/>
                </a:lnTo>
                <a:close/>
              </a:path>
              <a:path w="2113280" h="2112645">
                <a:moveTo>
                  <a:pt x="1860262" y="1859461"/>
                </a:moveTo>
                <a:lnTo>
                  <a:pt x="1840522" y="1859461"/>
                </a:lnTo>
                <a:lnTo>
                  <a:pt x="1841791" y="1860731"/>
                </a:lnTo>
                <a:lnTo>
                  <a:pt x="1861532" y="1860731"/>
                </a:lnTo>
                <a:lnTo>
                  <a:pt x="1860262" y="1859461"/>
                </a:lnTo>
                <a:close/>
              </a:path>
              <a:path w="2113280" h="2112645">
                <a:moveTo>
                  <a:pt x="1856450" y="1855651"/>
                </a:moveTo>
                <a:lnTo>
                  <a:pt x="1836713" y="1855651"/>
                </a:lnTo>
                <a:lnTo>
                  <a:pt x="1839252" y="1858191"/>
                </a:lnTo>
                <a:lnTo>
                  <a:pt x="1858991" y="1858191"/>
                </a:lnTo>
                <a:lnTo>
                  <a:pt x="1856450" y="1855651"/>
                </a:lnTo>
                <a:close/>
              </a:path>
              <a:path w="2113280" h="2112645">
                <a:moveTo>
                  <a:pt x="1853909" y="1853111"/>
                </a:moveTo>
                <a:lnTo>
                  <a:pt x="1834174" y="1853111"/>
                </a:lnTo>
                <a:lnTo>
                  <a:pt x="1835444" y="1854381"/>
                </a:lnTo>
                <a:lnTo>
                  <a:pt x="1855179" y="1854381"/>
                </a:lnTo>
                <a:lnTo>
                  <a:pt x="1853909" y="1853111"/>
                </a:lnTo>
                <a:close/>
              </a:path>
              <a:path w="2113280" h="2112645">
                <a:moveTo>
                  <a:pt x="1850097" y="1849301"/>
                </a:moveTo>
                <a:lnTo>
                  <a:pt x="1830366" y="1849301"/>
                </a:lnTo>
                <a:lnTo>
                  <a:pt x="1832905" y="1851841"/>
                </a:lnTo>
                <a:lnTo>
                  <a:pt x="1852638" y="1851841"/>
                </a:lnTo>
                <a:lnTo>
                  <a:pt x="1850097" y="1849301"/>
                </a:lnTo>
                <a:close/>
              </a:path>
              <a:path w="2113280" h="2112645">
                <a:moveTo>
                  <a:pt x="1847556" y="1846761"/>
                </a:moveTo>
                <a:lnTo>
                  <a:pt x="1827827" y="1846761"/>
                </a:lnTo>
                <a:lnTo>
                  <a:pt x="1829096" y="1848031"/>
                </a:lnTo>
                <a:lnTo>
                  <a:pt x="1848827" y="1848031"/>
                </a:lnTo>
                <a:lnTo>
                  <a:pt x="1847556" y="1846761"/>
                </a:lnTo>
                <a:close/>
              </a:path>
              <a:path w="2113280" h="2112645">
                <a:moveTo>
                  <a:pt x="1843745" y="1842951"/>
                </a:moveTo>
                <a:lnTo>
                  <a:pt x="1824019" y="1842951"/>
                </a:lnTo>
                <a:lnTo>
                  <a:pt x="1826558" y="1845491"/>
                </a:lnTo>
                <a:lnTo>
                  <a:pt x="1846286" y="1845491"/>
                </a:lnTo>
                <a:lnTo>
                  <a:pt x="1843745" y="1842951"/>
                </a:lnTo>
                <a:close/>
              </a:path>
              <a:path w="2113280" h="2112645">
                <a:moveTo>
                  <a:pt x="1841203" y="1840411"/>
                </a:moveTo>
                <a:lnTo>
                  <a:pt x="1821480" y="1840411"/>
                </a:lnTo>
                <a:lnTo>
                  <a:pt x="1822749" y="1841681"/>
                </a:lnTo>
                <a:lnTo>
                  <a:pt x="1842474" y="1841681"/>
                </a:lnTo>
                <a:lnTo>
                  <a:pt x="1841203" y="1840411"/>
                </a:lnTo>
                <a:close/>
              </a:path>
              <a:path w="2113280" h="2112645">
                <a:moveTo>
                  <a:pt x="1837392" y="1836601"/>
                </a:moveTo>
                <a:lnTo>
                  <a:pt x="1817671" y="1836601"/>
                </a:lnTo>
                <a:lnTo>
                  <a:pt x="1820210" y="1839141"/>
                </a:lnTo>
                <a:lnTo>
                  <a:pt x="1839933" y="1839141"/>
                </a:lnTo>
                <a:lnTo>
                  <a:pt x="1837392" y="1836601"/>
                </a:lnTo>
                <a:close/>
              </a:path>
              <a:path w="2113280" h="2112645">
                <a:moveTo>
                  <a:pt x="1834851" y="1834061"/>
                </a:moveTo>
                <a:lnTo>
                  <a:pt x="1815133" y="1834061"/>
                </a:lnTo>
                <a:lnTo>
                  <a:pt x="1816402" y="1835331"/>
                </a:lnTo>
                <a:lnTo>
                  <a:pt x="1836121" y="1835331"/>
                </a:lnTo>
                <a:lnTo>
                  <a:pt x="1834851" y="1834061"/>
                </a:lnTo>
                <a:close/>
              </a:path>
              <a:path w="2113280" h="2112645">
                <a:moveTo>
                  <a:pt x="1831039" y="1830251"/>
                </a:moveTo>
                <a:lnTo>
                  <a:pt x="1811324" y="1830251"/>
                </a:lnTo>
                <a:lnTo>
                  <a:pt x="1813863" y="1832791"/>
                </a:lnTo>
                <a:lnTo>
                  <a:pt x="1833580" y="1832791"/>
                </a:lnTo>
                <a:lnTo>
                  <a:pt x="1831039" y="1830251"/>
                </a:lnTo>
                <a:close/>
              </a:path>
              <a:path w="2113280" h="2112645">
                <a:moveTo>
                  <a:pt x="1828498" y="1827711"/>
                </a:moveTo>
                <a:lnTo>
                  <a:pt x="1808785" y="1827711"/>
                </a:lnTo>
                <a:lnTo>
                  <a:pt x="1810055" y="1828981"/>
                </a:lnTo>
                <a:lnTo>
                  <a:pt x="1829769" y="1828981"/>
                </a:lnTo>
                <a:lnTo>
                  <a:pt x="1828498" y="1827711"/>
                </a:lnTo>
                <a:close/>
              </a:path>
              <a:path w="2113280" h="2112645">
                <a:moveTo>
                  <a:pt x="1824686" y="1823901"/>
                </a:moveTo>
                <a:lnTo>
                  <a:pt x="1804977" y="1823901"/>
                </a:lnTo>
                <a:lnTo>
                  <a:pt x="1807516" y="1826441"/>
                </a:lnTo>
                <a:lnTo>
                  <a:pt x="1827227" y="1826441"/>
                </a:lnTo>
                <a:lnTo>
                  <a:pt x="1824686" y="1823901"/>
                </a:lnTo>
                <a:close/>
              </a:path>
              <a:path w="2113280" h="2112645">
                <a:moveTo>
                  <a:pt x="1822145" y="1821361"/>
                </a:moveTo>
                <a:lnTo>
                  <a:pt x="1802438" y="1821361"/>
                </a:lnTo>
                <a:lnTo>
                  <a:pt x="1803707" y="1822631"/>
                </a:lnTo>
                <a:lnTo>
                  <a:pt x="1823416" y="1822631"/>
                </a:lnTo>
                <a:lnTo>
                  <a:pt x="1822145" y="1821361"/>
                </a:lnTo>
                <a:close/>
              </a:path>
              <a:path w="2113280" h="2112645">
                <a:moveTo>
                  <a:pt x="1815793" y="1815011"/>
                </a:moveTo>
                <a:lnTo>
                  <a:pt x="1796091" y="1815011"/>
                </a:lnTo>
                <a:lnTo>
                  <a:pt x="1801169" y="1820091"/>
                </a:lnTo>
                <a:lnTo>
                  <a:pt x="1820875" y="1820091"/>
                </a:lnTo>
                <a:lnTo>
                  <a:pt x="1815793" y="1815011"/>
                </a:lnTo>
                <a:close/>
              </a:path>
              <a:path w="2113280" h="2112645">
                <a:moveTo>
                  <a:pt x="1811981" y="1811201"/>
                </a:moveTo>
                <a:lnTo>
                  <a:pt x="1792282" y="1811201"/>
                </a:lnTo>
                <a:lnTo>
                  <a:pt x="1794821" y="1813741"/>
                </a:lnTo>
                <a:lnTo>
                  <a:pt x="1814522" y="1813741"/>
                </a:lnTo>
                <a:lnTo>
                  <a:pt x="1811981" y="1811201"/>
                </a:lnTo>
                <a:close/>
              </a:path>
              <a:path w="2113280" h="2112645">
                <a:moveTo>
                  <a:pt x="1809440" y="1808661"/>
                </a:moveTo>
                <a:lnTo>
                  <a:pt x="1789743" y="1808661"/>
                </a:lnTo>
                <a:lnTo>
                  <a:pt x="1791013" y="1809931"/>
                </a:lnTo>
                <a:lnTo>
                  <a:pt x="1810710" y="1809931"/>
                </a:lnTo>
                <a:lnTo>
                  <a:pt x="1809440" y="1808661"/>
                </a:lnTo>
                <a:close/>
              </a:path>
              <a:path w="2113280" h="2112645">
                <a:moveTo>
                  <a:pt x="1805628" y="1804851"/>
                </a:moveTo>
                <a:lnTo>
                  <a:pt x="1785935" y="1804851"/>
                </a:lnTo>
                <a:lnTo>
                  <a:pt x="1788474" y="1807391"/>
                </a:lnTo>
                <a:lnTo>
                  <a:pt x="1808169" y="1807391"/>
                </a:lnTo>
                <a:lnTo>
                  <a:pt x="1805628" y="1804851"/>
                </a:lnTo>
                <a:close/>
              </a:path>
              <a:path w="2113280" h="2112645">
                <a:moveTo>
                  <a:pt x="1803087" y="1802311"/>
                </a:moveTo>
                <a:lnTo>
                  <a:pt x="1783396" y="1802311"/>
                </a:lnTo>
                <a:lnTo>
                  <a:pt x="1784666" y="1803581"/>
                </a:lnTo>
                <a:lnTo>
                  <a:pt x="1804358" y="1803581"/>
                </a:lnTo>
                <a:lnTo>
                  <a:pt x="1803087" y="1802311"/>
                </a:lnTo>
                <a:close/>
              </a:path>
              <a:path w="2113280" h="2112645">
                <a:moveTo>
                  <a:pt x="1799275" y="1798501"/>
                </a:moveTo>
                <a:lnTo>
                  <a:pt x="1779588" y="1798501"/>
                </a:lnTo>
                <a:lnTo>
                  <a:pt x="1782127" y="1801041"/>
                </a:lnTo>
                <a:lnTo>
                  <a:pt x="1801817" y="1801041"/>
                </a:lnTo>
                <a:lnTo>
                  <a:pt x="1799275" y="1798501"/>
                </a:lnTo>
                <a:close/>
              </a:path>
              <a:path w="2113280" h="2112645">
                <a:moveTo>
                  <a:pt x="1796734" y="1795961"/>
                </a:moveTo>
                <a:lnTo>
                  <a:pt x="1777049" y="1795961"/>
                </a:lnTo>
                <a:lnTo>
                  <a:pt x="1778318" y="1797231"/>
                </a:lnTo>
                <a:lnTo>
                  <a:pt x="1798005" y="1797231"/>
                </a:lnTo>
                <a:lnTo>
                  <a:pt x="1796734" y="1795961"/>
                </a:lnTo>
                <a:close/>
              </a:path>
              <a:path w="2113280" h="2112645">
                <a:moveTo>
                  <a:pt x="1792923" y="1792151"/>
                </a:moveTo>
                <a:lnTo>
                  <a:pt x="1773241" y="1792151"/>
                </a:lnTo>
                <a:lnTo>
                  <a:pt x="1775779" y="1794691"/>
                </a:lnTo>
                <a:lnTo>
                  <a:pt x="1795464" y="1794691"/>
                </a:lnTo>
                <a:lnTo>
                  <a:pt x="1792923" y="1792151"/>
                </a:lnTo>
                <a:close/>
              </a:path>
              <a:path w="2113280" h="2112645">
                <a:moveTo>
                  <a:pt x="1790382" y="1789611"/>
                </a:moveTo>
                <a:lnTo>
                  <a:pt x="1770702" y="1789611"/>
                </a:lnTo>
                <a:lnTo>
                  <a:pt x="1771971" y="1790881"/>
                </a:lnTo>
                <a:lnTo>
                  <a:pt x="1791652" y="1790881"/>
                </a:lnTo>
                <a:lnTo>
                  <a:pt x="1790382" y="1789611"/>
                </a:lnTo>
                <a:close/>
              </a:path>
              <a:path w="2113280" h="2112645">
                <a:moveTo>
                  <a:pt x="1786570" y="1785801"/>
                </a:moveTo>
                <a:lnTo>
                  <a:pt x="1766893" y="1785801"/>
                </a:lnTo>
                <a:lnTo>
                  <a:pt x="1769432" y="1788341"/>
                </a:lnTo>
                <a:lnTo>
                  <a:pt x="1789111" y="1788341"/>
                </a:lnTo>
                <a:lnTo>
                  <a:pt x="1786570" y="1785801"/>
                </a:lnTo>
                <a:close/>
              </a:path>
              <a:path w="2113280" h="2112645">
                <a:moveTo>
                  <a:pt x="1784029" y="1783261"/>
                </a:moveTo>
                <a:lnTo>
                  <a:pt x="1764354" y="1783261"/>
                </a:lnTo>
                <a:lnTo>
                  <a:pt x="1765624" y="1784531"/>
                </a:lnTo>
                <a:lnTo>
                  <a:pt x="1785299" y="1784531"/>
                </a:lnTo>
                <a:lnTo>
                  <a:pt x="1784029" y="1783261"/>
                </a:lnTo>
                <a:close/>
              </a:path>
              <a:path w="2113280" h="2112645">
                <a:moveTo>
                  <a:pt x="1780217" y="1779451"/>
                </a:moveTo>
                <a:lnTo>
                  <a:pt x="1760546" y="1779451"/>
                </a:lnTo>
                <a:lnTo>
                  <a:pt x="1763085" y="1781991"/>
                </a:lnTo>
                <a:lnTo>
                  <a:pt x="1782758" y="1781991"/>
                </a:lnTo>
                <a:lnTo>
                  <a:pt x="1780217" y="1779451"/>
                </a:lnTo>
                <a:close/>
              </a:path>
              <a:path w="2113280" h="2112645">
                <a:moveTo>
                  <a:pt x="1777676" y="1776911"/>
                </a:moveTo>
                <a:lnTo>
                  <a:pt x="1758007" y="1776911"/>
                </a:lnTo>
                <a:lnTo>
                  <a:pt x="1759277" y="1778181"/>
                </a:lnTo>
                <a:lnTo>
                  <a:pt x="1778947" y="1778181"/>
                </a:lnTo>
                <a:lnTo>
                  <a:pt x="1777676" y="1776911"/>
                </a:lnTo>
                <a:close/>
              </a:path>
              <a:path w="2113280" h="2112645">
                <a:moveTo>
                  <a:pt x="1773864" y="1773101"/>
                </a:moveTo>
                <a:lnTo>
                  <a:pt x="1754199" y="1773101"/>
                </a:lnTo>
                <a:lnTo>
                  <a:pt x="1756738" y="1775641"/>
                </a:lnTo>
                <a:lnTo>
                  <a:pt x="1776406" y="1775641"/>
                </a:lnTo>
                <a:lnTo>
                  <a:pt x="1773864" y="1773101"/>
                </a:lnTo>
                <a:close/>
              </a:path>
              <a:path w="2113280" h="2112645">
                <a:moveTo>
                  <a:pt x="1771323" y="1770561"/>
                </a:moveTo>
                <a:lnTo>
                  <a:pt x="1751660" y="1770561"/>
                </a:lnTo>
                <a:lnTo>
                  <a:pt x="1752929" y="1771831"/>
                </a:lnTo>
                <a:lnTo>
                  <a:pt x="1772594" y="1771831"/>
                </a:lnTo>
                <a:lnTo>
                  <a:pt x="1771323" y="1770561"/>
                </a:lnTo>
                <a:close/>
              </a:path>
              <a:path w="2113280" h="2112645">
                <a:moveTo>
                  <a:pt x="1767512" y="1766751"/>
                </a:moveTo>
                <a:lnTo>
                  <a:pt x="1747851" y="1766751"/>
                </a:lnTo>
                <a:lnTo>
                  <a:pt x="1750390" y="1769291"/>
                </a:lnTo>
                <a:lnTo>
                  <a:pt x="1770053" y="1769291"/>
                </a:lnTo>
                <a:lnTo>
                  <a:pt x="1767512" y="1766751"/>
                </a:lnTo>
                <a:close/>
              </a:path>
              <a:path w="2113280" h="2112645">
                <a:moveTo>
                  <a:pt x="1764971" y="1764211"/>
                </a:moveTo>
                <a:lnTo>
                  <a:pt x="1745313" y="1764211"/>
                </a:lnTo>
                <a:lnTo>
                  <a:pt x="1746582" y="1765481"/>
                </a:lnTo>
                <a:lnTo>
                  <a:pt x="1766241" y="1765481"/>
                </a:lnTo>
                <a:lnTo>
                  <a:pt x="1764971" y="1764211"/>
                </a:lnTo>
                <a:close/>
              </a:path>
              <a:path w="2113280" h="2112645">
                <a:moveTo>
                  <a:pt x="1761159" y="1760401"/>
                </a:moveTo>
                <a:lnTo>
                  <a:pt x="1741504" y="1760401"/>
                </a:lnTo>
                <a:lnTo>
                  <a:pt x="1744043" y="1762941"/>
                </a:lnTo>
                <a:lnTo>
                  <a:pt x="1763700" y="1762941"/>
                </a:lnTo>
                <a:lnTo>
                  <a:pt x="1761159" y="1760401"/>
                </a:lnTo>
                <a:close/>
              </a:path>
              <a:path w="2113280" h="2112645">
                <a:moveTo>
                  <a:pt x="1758618" y="1757861"/>
                </a:moveTo>
                <a:lnTo>
                  <a:pt x="1738965" y="1757861"/>
                </a:lnTo>
                <a:lnTo>
                  <a:pt x="1740235" y="1759131"/>
                </a:lnTo>
                <a:lnTo>
                  <a:pt x="1759888" y="1759131"/>
                </a:lnTo>
                <a:lnTo>
                  <a:pt x="1758618" y="1757861"/>
                </a:lnTo>
                <a:close/>
              </a:path>
              <a:path w="2113280" h="2112645">
                <a:moveTo>
                  <a:pt x="1752265" y="1751511"/>
                </a:moveTo>
                <a:lnTo>
                  <a:pt x="1732618" y="1751511"/>
                </a:lnTo>
                <a:lnTo>
                  <a:pt x="1737696" y="1756591"/>
                </a:lnTo>
                <a:lnTo>
                  <a:pt x="1757347" y="1756591"/>
                </a:lnTo>
                <a:lnTo>
                  <a:pt x="1752265" y="1751511"/>
                </a:lnTo>
                <a:close/>
              </a:path>
              <a:path w="2113280" h="2112645">
                <a:moveTo>
                  <a:pt x="1745912" y="1745161"/>
                </a:moveTo>
                <a:lnTo>
                  <a:pt x="1726271" y="1745161"/>
                </a:lnTo>
                <a:lnTo>
                  <a:pt x="1731349" y="1750241"/>
                </a:lnTo>
                <a:lnTo>
                  <a:pt x="1750995" y="1750241"/>
                </a:lnTo>
                <a:lnTo>
                  <a:pt x="1745912" y="1745161"/>
                </a:lnTo>
                <a:close/>
              </a:path>
              <a:path w="2113280" h="2112645">
                <a:moveTo>
                  <a:pt x="1739560" y="1738811"/>
                </a:moveTo>
                <a:lnTo>
                  <a:pt x="1719924" y="1738811"/>
                </a:lnTo>
                <a:lnTo>
                  <a:pt x="1725001" y="1743891"/>
                </a:lnTo>
                <a:lnTo>
                  <a:pt x="1744642" y="1743891"/>
                </a:lnTo>
                <a:lnTo>
                  <a:pt x="1739560" y="1738811"/>
                </a:lnTo>
                <a:close/>
              </a:path>
              <a:path w="2113280" h="2112645">
                <a:moveTo>
                  <a:pt x="1733207" y="1732461"/>
                </a:moveTo>
                <a:lnTo>
                  <a:pt x="1713576" y="1732461"/>
                </a:lnTo>
                <a:lnTo>
                  <a:pt x="1718654" y="1737541"/>
                </a:lnTo>
                <a:lnTo>
                  <a:pt x="1738289" y="1737541"/>
                </a:lnTo>
                <a:lnTo>
                  <a:pt x="1733207" y="1732461"/>
                </a:lnTo>
                <a:close/>
              </a:path>
              <a:path w="2113280" h="2112645">
                <a:moveTo>
                  <a:pt x="1726854" y="1726111"/>
                </a:moveTo>
                <a:lnTo>
                  <a:pt x="1707229" y="1726111"/>
                </a:lnTo>
                <a:lnTo>
                  <a:pt x="1712307" y="1731191"/>
                </a:lnTo>
                <a:lnTo>
                  <a:pt x="1731936" y="1731191"/>
                </a:lnTo>
                <a:lnTo>
                  <a:pt x="1726854" y="1726111"/>
                </a:lnTo>
                <a:close/>
              </a:path>
              <a:path w="2113280" h="2112645">
                <a:moveTo>
                  <a:pt x="1720501" y="1719761"/>
                </a:moveTo>
                <a:lnTo>
                  <a:pt x="1700882" y="1719761"/>
                </a:lnTo>
                <a:lnTo>
                  <a:pt x="1705960" y="1724841"/>
                </a:lnTo>
                <a:lnTo>
                  <a:pt x="1725584" y="1724841"/>
                </a:lnTo>
                <a:lnTo>
                  <a:pt x="1720501" y="1719761"/>
                </a:lnTo>
                <a:close/>
              </a:path>
              <a:path w="2113280" h="2112645">
                <a:moveTo>
                  <a:pt x="1714149" y="1713411"/>
                </a:moveTo>
                <a:lnTo>
                  <a:pt x="1694534" y="1713411"/>
                </a:lnTo>
                <a:lnTo>
                  <a:pt x="1699612" y="1718491"/>
                </a:lnTo>
                <a:lnTo>
                  <a:pt x="1719231" y="1718491"/>
                </a:lnTo>
                <a:lnTo>
                  <a:pt x="1714149" y="1713411"/>
                </a:lnTo>
                <a:close/>
              </a:path>
              <a:path w="2113280" h="2112645">
                <a:moveTo>
                  <a:pt x="1709067" y="1708331"/>
                </a:moveTo>
                <a:lnTo>
                  <a:pt x="1689457" y="1708331"/>
                </a:lnTo>
                <a:lnTo>
                  <a:pt x="1693265" y="1712141"/>
                </a:lnTo>
                <a:lnTo>
                  <a:pt x="1712878" y="1712141"/>
                </a:lnTo>
                <a:lnTo>
                  <a:pt x="1709067" y="1708331"/>
                </a:lnTo>
                <a:close/>
              </a:path>
              <a:path w="2113280" h="2112645">
                <a:moveTo>
                  <a:pt x="1702714" y="1701981"/>
                </a:moveTo>
                <a:lnTo>
                  <a:pt x="1683109" y="1701981"/>
                </a:lnTo>
                <a:lnTo>
                  <a:pt x="1688187" y="1707061"/>
                </a:lnTo>
                <a:lnTo>
                  <a:pt x="1707796" y="1707061"/>
                </a:lnTo>
                <a:lnTo>
                  <a:pt x="1702714" y="1701981"/>
                </a:lnTo>
                <a:close/>
              </a:path>
              <a:path w="2113280" h="2112645">
                <a:moveTo>
                  <a:pt x="1696361" y="1695631"/>
                </a:moveTo>
                <a:lnTo>
                  <a:pt x="1676762" y="1695631"/>
                </a:lnTo>
                <a:lnTo>
                  <a:pt x="1681840" y="1700711"/>
                </a:lnTo>
                <a:lnTo>
                  <a:pt x="1701443" y="1700711"/>
                </a:lnTo>
                <a:lnTo>
                  <a:pt x="1696361" y="1695631"/>
                </a:lnTo>
                <a:close/>
              </a:path>
              <a:path w="2113280" h="2112645">
                <a:moveTo>
                  <a:pt x="1690008" y="1689281"/>
                </a:moveTo>
                <a:lnTo>
                  <a:pt x="1670415" y="1689281"/>
                </a:lnTo>
                <a:lnTo>
                  <a:pt x="1675493" y="1694361"/>
                </a:lnTo>
                <a:lnTo>
                  <a:pt x="1695091" y="1694361"/>
                </a:lnTo>
                <a:lnTo>
                  <a:pt x="1690008" y="1689281"/>
                </a:lnTo>
                <a:close/>
              </a:path>
              <a:path w="2113280" h="2112645">
                <a:moveTo>
                  <a:pt x="1683656" y="1682931"/>
                </a:moveTo>
                <a:lnTo>
                  <a:pt x="1664068" y="1682931"/>
                </a:lnTo>
                <a:lnTo>
                  <a:pt x="1669145" y="1688011"/>
                </a:lnTo>
                <a:lnTo>
                  <a:pt x="1688738" y="1688011"/>
                </a:lnTo>
                <a:lnTo>
                  <a:pt x="1683656" y="1682931"/>
                </a:lnTo>
                <a:close/>
              </a:path>
              <a:path w="2113280" h="2112645">
                <a:moveTo>
                  <a:pt x="1677303" y="1676581"/>
                </a:moveTo>
                <a:lnTo>
                  <a:pt x="1657720" y="1676581"/>
                </a:lnTo>
                <a:lnTo>
                  <a:pt x="1662798" y="1681661"/>
                </a:lnTo>
                <a:lnTo>
                  <a:pt x="1682385" y="1681661"/>
                </a:lnTo>
                <a:lnTo>
                  <a:pt x="1677303" y="1676581"/>
                </a:lnTo>
                <a:close/>
              </a:path>
              <a:path w="2113280" h="2112645">
                <a:moveTo>
                  <a:pt x="1670950" y="1670231"/>
                </a:moveTo>
                <a:lnTo>
                  <a:pt x="1651373" y="1670231"/>
                </a:lnTo>
                <a:lnTo>
                  <a:pt x="1656451" y="1675311"/>
                </a:lnTo>
                <a:lnTo>
                  <a:pt x="1676032" y="1675311"/>
                </a:lnTo>
                <a:lnTo>
                  <a:pt x="1670950" y="1670231"/>
                </a:lnTo>
                <a:close/>
              </a:path>
              <a:path w="2113280" h="2112645">
                <a:moveTo>
                  <a:pt x="1664597" y="1663881"/>
                </a:moveTo>
                <a:lnTo>
                  <a:pt x="1645026" y="1663881"/>
                </a:lnTo>
                <a:lnTo>
                  <a:pt x="1650104" y="1668961"/>
                </a:lnTo>
                <a:lnTo>
                  <a:pt x="1669680" y="1668961"/>
                </a:lnTo>
                <a:lnTo>
                  <a:pt x="1664597" y="1663881"/>
                </a:lnTo>
                <a:close/>
              </a:path>
              <a:path w="2113280" h="2112645">
                <a:moveTo>
                  <a:pt x="1658245" y="1657531"/>
                </a:moveTo>
                <a:lnTo>
                  <a:pt x="1638679" y="1657531"/>
                </a:lnTo>
                <a:lnTo>
                  <a:pt x="1643756" y="1662611"/>
                </a:lnTo>
                <a:lnTo>
                  <a:pt x="1663327" y="1662611"/>
                </a:lnTo>
                <a:lnTo>
                  <a:pt x="1658245" y="1657531"/>
                </a:lnTo>
                <a:close/>
              </a:path>
              <a:path w="2113280" h="2112645">
                <a:moveTo>
                  <a:pt x="1651892" y="1651181"/>
                </a:moveTo>
                <a:lnTo>
                  <a:pt x="1632331" y="1651181"/>
                </a:lnTo>
                <a:lnTo>
                  <a:pt x="1637409" y="1656261"/>
                </a:lnTo>
                <a:lnTo>
                  <a:pt x="1656974" y="1656261"/>
                </a:lnTo>
                <a:lnTo>
                  <a:pt x="1651892" y="1651181"/>
                </a:lnTo>
                <a:close/>
              </a:path>
              <a:path w="2113280" h="2112645">
                <a:moveTo>
                  <a:pt x="1645539" y="1644831"/>
                </a:moveTo>
                <a:lnTo>
                  <a:pt x="1625984" y="1644831"/>
                </a:lnTo>
                <a:lnTo>
                  <a:pt x="1631062" y="1649911"/>
                </a:lnTo>
                <a:lnTo>
                  <a:pt x="1650621" y="1649911"/>
                </a:lnTo>
                <a:lnTo>
                  <a:pt x="1645539" y="1644831"/>
                </a:lnTo>
                <a:close/>
              </a:path>
              <a:path w="2113280" h="2112645">
                <a:moveTo>
                  <a:pt x="1639186" y="1638481"/>
                </a:moveTo>
                <a:lnTo>
                  <a:pt x="1619637" y="1638481"/>
                </a:lnTo>
                <a:lnTo>
                  <a:pt x="1624715" y="1643561"/>
                </a:lnTo>
                <a:lnTo>
                  <a:pt x="1644269" y="1643561"/>
                </a:lnTo>
                <a:lnTo>
                  <a:pt x="1639186" y="1638481"/>
                </a:lnTo>
                <a:close/>
              </a:path>
              <a:path w="2113280" h="2112645">
                <a:moveTo>
                  <a:pt x="1632834" y="1632131"/>
                </a:moveTo>
                <a:lnTo>
                  <a:pt x="1613289" y="1632131"/>
                </a:lnTo>
                <a:lnTo>
                  <a:pt x="1618367" y="1637211"/>
                </a:lnTo>
                <a:lnTo>
                  <a:pt x="1637916" y="1637211"/>
                </a:lnTo>
                <a:lnTo>
                  <a:pt x="1632834" y="1632131"/>
                </a:lnTo>
                <a:close/>
              </a:path>
              <a:path w="2113280" h="2112645">
                <a:moveTo>
                  <a:pt x="1626481" y="1625781"/>
                </a:moveTo>
                <a:lnTo>
                  <a:pt x="1606942" y="1625781"/>
                </a:lnTo>
                <a:lnTo>
                  <a:pt x="1612020" y="1630861"/>
                </a:lnTo>
                <a:lnTo>
                  <a:pt x="1631563" y="1630861"/>
                </a:lnTo>
                <a:lnTo>
                  <a:pt x="1626481" y="1625781"/>
                </a:lnTo>
                <a:close/>
              </a:path>
              <a:path w="2113280" h="2112645">
                <a:moveTo>
                  <a:pt x="1620128" y="1619431"/>
                </a:moveTo>
                <a:lnTo>
                  <a:pt x="1600595" y="1619431"/>
                </a:lnTo>
                <a:lnTo>
                  <a:pt x="1605673" y="1624511"/>
                </a:lnTo>
                <a:lnTo>
                  <a:pt x="1625210" y="1624511"/>
                </a:lnTo>
                <a:lnTo>
                  <a:pt x="1620128" y="1619431"/>
                </a:lnTo>
                <a:close/>
              </a:path>
              <a:path w="2113280" h="2112645">
                <a:moveTo>
                  <a:pt x="1613776" y="1613081"/>
                </a:moveTo>
                <a:lnTo>
                  <a:pt x="1594248" y="1613081"/>
                </a:lnTo>
                <a:lnTo>
                  <a:pt x="1599325" y="1618161"/>
                </a:lnTo>
                <a:lnTo>
                  <a:pt x="1618858" y="1618161"/>
                </a:lnTo>
                <a:lnTo>
                  <a:pt x="1613776" y="1613081"/>
                </a:lnTo>
                <a:close/>
              </a:path>
              <a:path w="2113280" h="2112645">
                <a:moveTo>
                  <a:pt x="1607423" y="1606731"/>
                </a:moveTo>
                <a:lnTo>
                  <a:pt x="1587900" y="1606731"/>
                </a:lnTo>
                <a:lnTo>
                  <a:pt x="1592978" y="1611811"/>
                </a:lnTo>
                <a:lnTo>
                  <a:pt x="1612505" y="1611811"/>
                </a:lnTo>
                <a:lnTo>
                  <a:pt x="1607423" y="1606731"/>
                </a:lnTo>
                <a:close/>
              </a:path>
              <a:path w="2113280" h="2112645">
                <a:moveTo>
                  <a:pt x="1601070" y="1600381"/>
                </a:moveTo>
                <a:lnTo>
                  <a:pt x="1581553" y="1600381"/>
                </a:lnTo>
                <a:lnTo>
                  <a:pt x="1586631" y="1605461"/>
                </a:lnTo>
                <a:lnTo>
                  <a:pt x="1606152" y="1605461"/>
                </a:lnTo>
                <a:lnTo>
                  <a:pt x="1601070" y="1600381"/>
                </a:lnTo>
                <a:close/>
              </a:path>
              <a:path w="2113280" h="2112645">
                <a:moveTo>
                  <a:pt x="1594717" y="1594031"/>
                </a:moveTo>
                <a:lnTo>
                  <a:pt x="1575206" y="1594031"/>
                </a:lnTo>
                <a:lnTo>
                  <a:pt x="1580284" y="1599111"/>
                </a:lnTo>
                <a:lnTo>
                  <a:pt x="1599800" y="1599111"/>
                </a:lnTo>
                <a:lnTo>
                  <a:pt x="1594717" y="1594031"/>
                </a:lnTo>
                <a:close/>
              </a:path>
              <a:path w="2113280" h="2112645">
                <a:moveTo>
                  <a:pt x="1588365" y="1587681"/>
                </a:moveTo>
                <a:lnTo>
                  <a:pt x="1568859" y="1587681"/>
                </a:lnTo>
                <a:lnTo>
                  <a:pt x="1573936" y="1592761"/>
                </a:lnTo>
                <a:lnTo>
                  <a:pt x="1593447" y="1592761"/>
                </a:lnTo>
                <a:lnTo>
                  <a:pt x="1588365" y="1587681"/>
                </a:lnTo>
                <a:close/>
              </a:path>
              <a:path w="2113280" h="2112645">
                <a:moveTo>
                  <a:pt x="1582012" y="1581331"/>
                </a:moveTo>
                <a:lnTo>
                  <a:pt x="1562511" y="1581331"/>
                </a:lnTo>
                <a:lnTo>
                  <a:pt x="1567589" y="1586411"/>
                </a:lnTo>
                <a:lnTo>
                  <a:pt x="1587094" y="1586411"/>
                </a:lnTo>
                <a:lnTo>
                  <a:pt x="1582012" y="1581331"/>
                </a:lnTo>
                <a:close/>
              </a:path>
              <a:path w="2113280" h="2112645">
                <a:moveTo>
                  <a:pt x="1575659" y="1574981"/>
                </a:moveTo>
                <a:lnTo>
                  <a:pt x="1556164" y="1574981"/>
                </a:lnTo>
                <a:lnTo>
                  <a:pt x="1561242" y="1580061"/>
                </a:lnTo>
                <a:lnTo>
                  <a:pt x="1580741" y="1580061"/>
                </a:lnTo>
                <a:lnTo>
                  <a:pt x="1575659" y="1574981"/>
                </a:lnTo>
                <a:close/>
              </a:path>
              <a:path w="2113280" h="2112645">
                <a:moveTo>
                  <a:pt x="1569306" y="1568631"/>
                </a:moveTo>
                <a:lnTo>
                  <a:pt x="1549817" y="1568631"/>
                </a:lnTo>
                <a:lnTo>
                  <a:pt x="1554895" y="1573711"/>
                </a:lnTo>
                <a:lnTo>
                  <a:pt x="1574389" y="1573711"/>
                </a:lnTo>
                <a:lnTo>
                  <a:pt x="1569306" y="1568631"/>
                </a:lnTo>
                <a:close/>
              </a:path>
              <a:path w="2113280" h="2112645">
                <a:moveTo>
                  <a:pt x="1562954" y="1562281"/>
                </a:moveTo>
                <a:lnTo>
                  <a:pt x="1543470" y="1562281"/>
                </a:lnTo>
                <a:lnTo>
                  <a:pt x="1548547" y="1567361"/>
                </a:lnTo>
                <a:lnTo>
                  <a:pt x="1568036" y="1567361"/>
                </a:lnTo>
                <a:lnTo>
                  <a:pt x="1562954" y="1562281"/>
                </a:lnTo>
                <a:close/>
              </a:path>
              <a:path w="2113280" h="2112645">
                <a:moveTo>
                  <a:pt x="1556601" y="1555931"/>
                </a:moveTo>
                <a:lnTo>
                  <a:pt x="1537122" y="1555931"/>
                </a:lnTo>
                <a:lnTo>
                  <a:pt x="1542200" y="1561011"/>
                </a:lnTo>
                <a:lnTo>
                  <a:pt x="1561683" y="1561011"/>
                </a:lnTo>
                <a:lnTo>
                  <a:pt x="1556601" y="1555931"/>
                </a:lnTo>
                <a:close/>
              </a:path>
              <a:path w="2113280" h="2112645">
                <a:moveTo>
                  <a:pt x="1550248" y="1549581"/>
                </a:moveTo>
                <a:lnTo>
                  <a:pt x="1530775" y="1549581"/>
                </a:lnTo>
                <a:lnTo>
                  <a:pt x="1535853" y="1554661"/>
                </a:lnTo>
                <a:lnTo>
                  <a:pt x="1555330" y="1554661"/>
                </a:lnTo>
                <a:lnTo>
                  <a:pt x="1550248" y="1549581"/>
                </a:lnTo>
                <a:close/>
              </a:path>
              <a:path w="2113280" h="2112645">
                <a:moveTo>
                  <a:pt x="1543895" y="1543231"/>
                </a:moveTo>
                <a:lnTo>
                  <a:pt x="1524428" y="1543231"/>
                </a:lnTo>
                <a:lnTo>
                  <a:pt x="1529506" y="1548311"/>
                </a:lnTo>
                <a:lnTo>
                  <a:pt x="1548978" y="1548311"/>
                </a:lnTo>
                <a:lnTo>
                  <a:pt x="1543895" y="1543231"/>
                </a:lnTo>
                <a:close/>
              </a:path>
              <a:path w="2113280" h="2112645">
                <a:moveTo>
                  <a:pt x="1537543" y="1536881"/>
                </a:moveTo>
                <a:lnTo>
                  <a:pt x="1518080" y="1536881"/>
                </a:lnTo>
                <a:lnTo>
                  <a:pt x="1523158" y="1541961"/>
                </a:lnTo>
                <a:lnTo>
                  <a:pt x="1542625" y="1541961"/>
                </a:lnTo>
                <a:lnTo>
                  <a:pt x="1537543" y="1536881"/>
                </a:lnTo>
                <a:close/>
              </a:path>
              <a:path w="2113280" h="2112645">
                <a:moveTo>
                  <a:pt x="1531190" y="1530531"/>
                </a:moveTo>
                <a:lnTo>
                  <a:pt x="1511733" y="1530531"/>
                </a:lnTo>
                <a:lnTo>
                  <a:pt x="1516811" y="1535611"/>
                </a:lnTo>
                <a:lnTo>
                  <a:pt x="1536272" y="1535611"/>
                </a:lnTo>
                <a:lnTo>
                  <a:pt x="1531190" y="1530531"/>
                </a:lnTo>
                <a:close/>
              </a:path>
              <a:path w="2113280" h="2112645">
                <a:moveTo>
                  <a:pt x="1524837" y="1524181"/>
                </a:moveTo>
                <a:lnTo>
                  <a:pt x="1505386" y="1524181"/>
                </a:lnTo>
                <a:lnTo>
                  <a:pt x="1510464" y="1529261"/>
                </a:lnTo>
                <a:lnTo>
                  <a:pt x="1529919" y="1529261"/>
                </a:lnTo>
                <a:lnTo>
                  <a:pt x="1524837" y="1524181"/>
                </a:lnTo>
                <a:close/>
              </a:path>
              <a:path w="2113280" h="2112645">
                <a:moveTo>
                  <a:pt x="1518484" y="1517831"/>
                </a:moveTo>
                <a:lnTo>
                  <a:pt x="1499039" y="1517831"/>
                </a:lnTo>
                <a:lnTo>
                  <a:pt x="1504117" y="1522911"/>
                </a:lnTo>
                <a:lnTo>
                  <a:pt x="1523567" y="1522911"/>
                </a:lnTo>
                <a:lnTo>
                  <a:pt x="1518484" y="1517831"/>
                </a:lnTo>
                <a:close/>
              </a:path>
              <a:path w="2113280" h="2112645">
                <a:moveTo>
                  <a:pt x="1512132" y="1511481"/>
                </a:moveTo>
                <a:lnTo>
                  <a:pt x="1492691" y="1511481"/>
                </a:lnTo>
                <a:lnTo>
                  <a:pt x="1497769" y="1516561"/>
                </a:lnTo>
                <a:lnTo>
                  <a:pt x="1517214" y="1516561"/>
                </a:lnTo>
                <a:lnTo>
                  <a:pt x="1512132" y="1511481"/>
                </a:lnTo>
                <a:close/>
              </a:path>
              <a:path w="2113280" h="2112645">
                <a:moveTo>
                  <a:pt x="1303762" y="1303201"/>
                </a:moveTo>
                <a:lnTo>
                  <a:pt x="1284501" y="1303201"/>
                </a:lnTo>
                <a:lnTo>
                  <a:pt x="1491422" y="1510211"/>
                </a:lnTo>
                <a:lnTo>
                  <a:pt x="1510861" y="1510211"/>
                </a:lnTo>
                <a:lnTo>
                  <a:pt x="1303762" y="1303201"/>
                </a:lnTo>
                <a:close/>
              </a:path>
              <a:path w="2113280" h="2112645">
                <a:moveTo>
                  <a:pt x="2049573" y="2048691"/>
                </a:moveTo>
                <a:lnTo>
                  <a:pt x="2029670" y="2048691"/>
                </a:lnTo>
                <a:lnTo>
                  <a:pt x="2093143" y="2112191"/>
                </a:lnTo>
                <a:lnTo>
                  <a:pt x="2113101" y="2112191"/>
                </a:lnTo>
                <a:lnTo>
                  <a:pt x="2049573" y="2048691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0" y="4339590"/>
            <a:ext cx="2093595" cy="2513330"/>
          </a:xfrm>
          <a:custGeom>
            <a:avLst/>
            <a:gdLst/>
            <a:ahLst/>
            <a:cxnLst/>
            <a:rect l="l" t="t" r="r" b="b"/>
            <a:pathLst>
              <a:path w="2093595" h="2513329">
                <a:moveTo>
                  <a:pt x="438150" y="0"/>
                </a:moveTo>
                <a:lnTo>
                  <a:pt x="0" y="0"/>
                </a:lnTo>
                <a:lnTo>
                  <a:pt x="0" y="6349"/>
                </a:lnTo>
                <a:lnTo>
                  <a:pt x="443230" y="6349"/>
                </a:lnTo>
                <a:lnTo>
                  <a:pt x="443230" y="5079"/>
                </a:lnTo>
                <a:lnTo>
                  <a:pt x="441959" y="5079"/>
                </a:lnTo>
                <a:lnTo>
                  <a:pt x="441959" y="3809"/>
                </a:lnTo>
                <a:lnTo>
                  <a:pt x="440690" y="3809"/>
                </a:lnTo>
                <a:lnTo>
                  <a:pt x="440690" y="2539"/>
                </a:lnTo>
                <a:lnTo>
                  <a:pt x="439420" y="2539"/>
                </a:lnTo>
                <a:lnTo>
                  <a:pt x="439420" y="1269"/>
                </a:lnTo>
                <a:lnTo>
                  <a:pt x="438150" y="1269"/>
                </a:lnTo>
                <a:lnTo>
                  <a:pt x="438150" y="0"/>
                </a:lnTo>
                <a:close/>
              </a:path>
              <a:path w="2093595" h="2513329">
                <a:moveTo>
                  <a:pt x="0" y="419284"/>
                </a:moveTo>
                <a:lnTo>
                  <a:pt x="0" y="431799"/>
                </a:lnTo>
                <a:lnTo>
                  <a:pt x="12509" y="431799"/>
                </a:lnTo>
                <a:lnTo>
                  <a:pt x="0" y="419284"/>
                </a:lnTo>
                <a:close/>
              </a:path>
              <a:path w="2093595" h="2513329">
                <a:moveTo>
                  <a:pt x="12509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18856" y="438149"/>
                </a:lnTo>
                <a:lnTo>
                  <a:pt x="12509" y="431800"/>
                </a:lnTo>
                <a:close/>
              </a:path>
              <a:path w="2093595" h="2513329">
                <a:moveTo>
                  <a:pt x="18856" y="438150"/>
                </a:moveTo>
                <a:lnTo>
                  <a:pt x="0" y="438150"/>
                </a:lnTo>
                <a:lnTo>
                  <a:pt x="0" y="439609"/>
                </a:lnTo>
                <a:lnTo>
                  <a:pt x="4888" y="444499"/>
                </a:lnTo>
                <a:lnTo>
                  <a:pt x="25204" y="444499"/>
                </a:lnTo>
                <a:lnTo>
                  <a:pt x="18856" y="438150"/>
                </a:lnTo>
                <a:close/>
              </a:path>
              <a:path w="2093595" h="2513329">
                <a:moveTo>
                  <a:pt x="25204" y="444500"/>
                </a:moveTo>
                <a:lnTo>
                  <a:pt x="4888" y="444500"/>
                </a:lnTo>
                <a:lnTo>
                  <a:pt x="11235" y="450849"/>
                </a:lnTo>
                <a:lnTo>
                  <a:pt x="31551" y="450849"/>
                </a:lnTo>
                <a:lnTo>
                  <a:pt x="25204" y="444500"/>
                </a:lnTo>
                <a:close/>
              </a:path>
              <a:path w="2093595" h="2513329">
                <a:moveTo>
                  <a:pt x="31551" y="450850"/>
                </a:moveTo>
                <a:lnTo>
                  <a:pt x="11235" y="450850"/>
                </a:lnTo>
                <a:lnTo>
                  <a:pt x="17583" y="457199"/>
                </a:lnTo>
                <a:lnTo>
                  <a:pt x="37898" y="457199"/>
                </a:lnTo>
                <a:lnTo>
                  <a:pt x="31551" y="450850"/>
                </a:lnTo>
                <a:close/>
              </a:path>
              <a:path w="2093595" h="2513329">
                <a:moveTo>
                  <a:pt x="37898" y="457200"/>
                </a:moveTo>
                <a:lnTo>
                  <a:pt x="17583" y="457200"/>
                </a:lnTo>
                <a:lnTo>
                  <a:pt x="23930" y="463549"/>
                </a:lnTo>
                <a:lnTo>
                  <a:pt x="44245" y="463549"/>
                </a:lnTo>
                <a:lnTo>
                  <a:pt x="37898" y="457200"/>
                </a:lnTo>
                <a:close/>
              </a:path>
              <a:path w="2093595" h="2513329">
                <a:moveTo>
                  <a:pt x="44245" y="463550"/>
                </a:moveTo>
                <a:lnTo>
                  <a:pt x="23930" y="463550"/>
                </a:lnTo>
                <a:lnTo>
                  <a:pt x="30277" y="469899"/>
                </a:lnTo>
                <a:lnTo>
                  <a:pt x="50593" y="469899"/>
                </a:lnTo>
                <a:lnTo>
                  <a:pt x="44245" y="463550"/>
                </a:lnTo>
                <a:close/>
              </a:path>
              <a:path w="2093595" h="2513329">
                <a:moveTo>
                  <a:pt x="50593" y="469900"/>
                </a:moveTo>
                <a:lnTo>
                  <a:pt x="30277" y="469900"/>
                </a:lnTo>
                <a:lnTo>
                  <a:pt x="36624" y="476249"/>
                </a:lnTo>
                <a:lnTo>
                  <a:pt x="56940" y="476249"/>
                </a:lnTo>
                <a:lnTo>
                  <a:pt x="50593" y="469900"/>
                </a:lnTo>
                <a:close/>
              </a:path>
              <a:path w="2093595" h="2513329">
                <a:moveTo>
                  <a:pt x="56940" y="476250"/>
                </a:moveTo>
                <a:lnTo>
                  <a:pt x="36624" y="476250"/>
                </a:lnTo>
                <a:lnTo>
                  <a:pt x="42972" y="482599"/>
                </a:lnTo>
                <a:lnTo>
                  <a:pt x="63287" y="482599"/>
                </a:lnTo>
                <a:lnTo>
                  <a:pt x="56940" y="476250"/>
                </a:lnTo>
                <a:close/>
              </a:path>
              <a:path w="2093595" h="2513329">
                <a:moveTo>
                  <a:pt x="63287" y="482600"/>
                </a:moveTo>
                <a:lnTo>
                  <a:pt x="42972" y="482600"/>
                </a:lnTo>
                <a:lnTo>
                  <a:pt x="49319" y="488949"/>
                </a:lnTo>
                <a:lnTo>
                  <a:pt x="69635" y="488949"/>
                </a:lnTo>
                <a:lnTo>
                  <a:pt x="63287" y="482600"/>
                </a:lnTo>
                <a:close/>
              </a:path>
              <a:path w="2093595" h="2513329">
                <a:moveTo>
                  <a:pt x="69635" y="488950"/>
                </a:moveTo>
                <a:lnTo>
                  <a:pt x="49319" y="488950"/>
                </a:lnTo>
                <a:lnTo>
                  <a:pt x="55666" y="495299"/>
                </a:lnTo>
                <a:lnTo>
                  <a:pt x="75982" y="495299"/>
                </a:lnTo>
                <a:lnTo>
                  <a:pt x="69635" y="488950"/>
                </a:lnTo>
                <a:close/>
              </a:path>
              <a:path w="2093595" h="2513329">
                <a:moveTo>
                  <a:pt x="75982" y="495300"/>
                </a:moveTo>
                <a:lnTo>
                  <a:pt x="55666" y="495300"/>
                </a:lnTo>
                <a:lnTo>
                  <a:pt x="62013" y="501649"/>
                </a:lnTo>
                <a:lnTo>
                  <a:pt x="82329" y="501649"/>
                </a:lnTo>
                <a:lnTo>
                  <a:pt x="75982" y="495300"/>
                </a:lnTo>
                <a:close/>
              </a:path>
              <a:path w="2093595" h="2513329">
                <a:moveTo>
                  <a:pt x="82329" y="501650"/>
                </a:moveTo>
                <a:lnTo>
                  <a:pt x="62013" y="501650"/>
                </a:lnTo>
                <a:lnTo>
                  <a:pt x="68361" y="507999"/>
                </a:lnTo>
                <a:lnTo>
                  <a:pt x="88676" y="507999"/>
                </a:lnTo>
                <a:lnTo>
                  <a:pt x="82329" y="501650"/>
                </a:lnTo>
                <a:close/>
              </a:path>
              <a:path w="2093595" h="2513329">
                <a:moveTo>
                  <a:pt x="88676" y="508000"/>
                </a:moveTo>
                <a:lnTo>
                  <a:pt x="68361" y="508000"/>
                </a:lnTo>
                <a:lnTo>
                  <a:pt x="74708" y="514349"/>
                </a:lnTo>
                <a:lnTo>
                  <a:pt x="95024" y="514349"/>
                </a:lnTo>
                <a:lnTo>
                  <a:pt x="88676" y="508000"/>
                </a:lnTo>
                <a:close/>
              </a:path>
              <a:path w="2093595" h="2513329">
                <a:moveTo>
                  <a:pt x="95024" y="514350"/>
                </a:moveTo>
                <a:lnTo>
                  <a:pt x="74708" y="514350"/>
                </a:lnTo>
                <a:lnTo>
                  <a:pt x="81055" y="520699"/>
                </a:lnTo>
                <a:lnTo>
                  <a:pt x="101371" y="520699"/>
                </a:lnTo>
                <a:lnTo>
                  <a:pt x="95024" y="514350"/>
                </a:lnTo>
                <a:close/>
              </a:path>
              <a:path w="2093595" h="2513329">
                <a:moveTo>
                  <a:pt x="101371" y="520700"/>
                </a:moveTo>
                <a:lnTo>
                  <a:pt x="81055" y="520700"/>
                </a:lnTo>
                <a:lnTo>
                  <a:pt x="87403" y="527049"/>
                </a:lnTo>
                <a:lnTo>
                  <a:pt x="107718" y="527049"/>
                </a:lnTo>
                <a:lnTo>
                  <a:pt x="101371" y="520700"/>
                </a:lnTo>
                <a:close/>
              </a:path>
              <a:path w="2093595" h="2513329">
                <a:moveTo>
                  <a:pt x="107718" y="527050"/>
                </a:moveTo>
                <a:lnTo>
                  <a:pt x="87403" y="527050"/>
                </a:lnTo>
                <a:lnTo>
                  <a:pt x="93750" y="533399"/>
                </a:lnTo>
                <a:lnTo>
                  <a:pt x="114065" y="533399"/>
                </a:lnTo>
                <a:lnTo>
                  <a:pt x="107718" y="527050"/>
                </a:lnTo>
                <a:close/>
              </a:path>
              <a:path w="2093595" h="2513329">
                <a:moveTo>
                  <a:pt x="114065" y="533400"/>
                </a:moveTo>
                <a:lnTo>
                  <a:pt x="93750" y="533400"/>
                </a:lnTo>
                <a:lnTo>
                  <a:pt x="100097" y="539749"/>
                </a:lnTo>
                <a:lnTo>
                  <a:pt x="120413" y="539749"/>
                </a:lnTo>
                <a:lnTo>
                  <a:pt x="114065" y="533400"/>
                </a:lnTo>
                <a:close/>
              </a:path>
              <a:path w="2093595" h="2513329">
                <a:moveTo>
                  <a:pt x="120413" y="539750"/>
                </a:moveTo>
                <a:lnTo>
                  <a:pt x="100097" y="539750"/>
                </a:lnTo>
                <a:lnTo>
                  <a:pt x="106444" y="546099"/>
                </a:lnTo>
                <a:lnTo>
                  <a:pt x="126760" y="546099"/>
                </a:lnTo>
                <a:lnTo>
                  <a:pt x="120413" y="539750"/>
                </a:lnTo>
                <a:close/>
              </a:path>
              <a:path w="2093595" h="2513329">
                <a:moveTo>
                  <a:pt x="126760" y="546100"/>
                </a:moveTo>
                <a:lnTo>
                  <a:pt x="106444" y="546100"/>
                </a:lnTo>
                <a:lnTo>
                  <a:pt x="112792" y="552449"/>
                </a:lnTo>
                <a:lnTo>
                  <a:pt x="133107" y="552449"/>
                </a:lnTo>
                <a:lnTo>
                  <a:pt x="126760" y="546100"/>
                </a:lnTo>
                <a:close/>
              </a:path>
              <a:path w="2093595" h="2513329">
                <a:moveTo>
                  <a:pt x="133107" y="552450"/>
                </a:moveTo>
                <a:lnTo>
                  <a:pt x="112792" y="552450"/>
                </a:lnTo>
                <a:lnTo>
                  <a:pt x="119139" y="558799"/>
                </a:lnTo>
                <a:lnTo>
                  <a:pt x="139454" y="558799"/>
                </a:lnTo>
                <a:lnTo>
                  <a:pt x="133107" y="552450"/>
                </a:lnTo>
                <a:close/>
              </a:path>
              <a:path w="2093595" h="2513329">
                <a:moveTo>
                  <a:pt x="139454" y="558800"/>
                </a:moveTo>
                <a:lnTo>
                  <a:pt x="119139" y="558800"/>
                </a:lnTo>
                <a:lnTo>
                  <a:pt x="125486" y="565149"/>
                </a:lnTo>
                <a:lnTo>
                  <a:pt x="145802" y="565149"/>
                </a:lnTo>
                <a:lnTo>
                  <a:pt x="139454" y="558800"/>
                </a:lnTo>
                <a:close/>
              </a:path>
              <a:path w="2093595" h="2513329">
                <a:moveTo>
                  <a:pt x="145802" y="565150"/>
                </a:moveTo>
                <a:lnTo>
                  <a:pt x="125486" y="565150"/>
                </a:lnTo>
                <a:lnTo>
                  <a:pt x="131833" y="571499"/>
                </a:lnTo>
                <a:lnTo>
                  <a:pt x="152149" y="571499"/>
                </a:lnTo>
                <a:lnTo>
                  <a:pt x="145802" y="565150"/>
                </a:lnTo>
                <a:close/>
              </a:path>
              <a:path w="2093595" h="2513329">
                <a:moveTo>
                  <a:pt x="152149" y="571500"/>
                </a:moveTo>
                <a:lnTo>
                  <a:pt x="131833" y="571500"/>
                </a:lnTo>
                <a:lnTo>
                  <a:pt x="138181" y="577849"/>
                </a:lnTo>
                <a:lnTo>
                  <a:pt x="158496" y="577849"/>
                </a:lnTo>
                <a:lnTo>
                  <a:pt x="152149" y="571500"/>
                </a:lnTo>
                <a:close/>
              </a:path>
              <a:path w="2093595" h="2513329">
                <a:moveTo>
                  <a:pt x="158496" y="577850"/>
                </a:moveTo>
                <a:lnTo>
                  <a:pt x="138181" y="577850"/>
                </a:lnTo>
                <a:lnTo>
                  <a:pt x="144528" y="584199"/>
                </a:lnTo>
                <a:lnTo>
                  <a:pt x="164844" y="584199"/>
                </a:lnTo>
                <a:lnTo>
                  <a:pt x="158496" y="577850"/>
                </a:lnTo>
                <a:close/>
              </a:path>
              <a:path w="2093595" h="2513329">
                <a:moveTo>
                  <a:pt x="164844" y="584200"/>
                </a:moveTo>
                <a:lnTo>
                  <a:pt x="144528" y="584200"/>
                </a:lnTo>
                <a:lnTo>
                  <a:pt x="150875" y="590549"/>
                </a:lnTo>
                <a:lnTo>
                  <a:pt x="171191" y="590549"/>
                </a:lnTo>
                <a:lnTo>
                  <a:pt x="164844" y="584200"/>
                </a:lnTo>
                <a:close/>
              </a:path>
              <a:path w="2093595" h="2513329">
                <a:moveTo>
                  <a:pt x="171191" y="590550"/>
                </a:moveTo>
                <a:lnTo>
                  <a:pt x="150875" y="590550"/>
                </a:lnTo>
                <a:lnTo>
                  <a:pt x="157222" y="596899"/>
                </a:lnTo>
                <a:lnTo>
                  <a:pt x="177538" y="596899"/>
                </a:lnTo>
                <a:lnTo>
                  <a:pt x="171191" y="590550"/>
                </a:lnTo>
                <a:close/>
              </a:path>
              <a:path w="2093595" h="2513329">
                <a:moveTo>
                  <a:pt x="177538" y="596900"/>
                </a:moveTo>
                <a:lnTo>
                  <a:pt x="157222" y="596900"/>
                </a:lnTo>
                <a:lnTo>
                  <a:pt x="163570" y="603249"/>
                </a:lnTo>
                <a:lnTo>
                  <a:pt x="183885" y="603249"/>
                </a:lnTo>
                <a:lnTo>
                  <a:pt x="177538" y="596900"/>
                </a:lnTo>
                <a:close/>
              </a:path>
              <a:path w="2093595" h="2513329">
                <a:moveTo>
                  <a:pt x="183885" y="603250"/>
                </a:moveTo>
                <a:lnTo>
                  <a:pt x="163570" y="603250"/>
                </a:lnTo>
                <a:lnTo>
                  <a:pt x="169917" y="609599"/>
                </a:lnTo>
                <a:lnTo>
                  <a:pt x="190233" y="609599"/>
                </a:lnTo>
                <a:lnTo>
                  <a:pt x="183885" y="603250"/>
                </a:lnTo>
                <a:close/>
              </a:path>
              <a:path w="2093595" h="2513329">
                <a:moveTo>
                  <a:pt x="190233" y="609600"/>
                </a:moveTo>
                <a:lnTo>
                  <a:pt x="169917" y="609600"/>
                </a:lnTo>
                <a:lnTo>
                  <a:pt x="176264" y="615949"/>
                </a:lnTo>
                <a:lnTo>
                  <a:pt x="196580" y="615949"/>
                </a:lnTo>
                <a:lnTo>
                  <a:pt x="190233" y="609600"/>
                </a:lnTo>
                <a:close/>
              </a:path>
              <a:path w="2093595" h="2513329">
                <a:moveTo>
                  <a:pt x="196580" y="615950"/>
                </a:moveTo>
                <a:lnTo>
                  <a:pt x="176264" y="615950"/>
                </a:lnTo>
                <a:lnTo>
                  <a:pt x="182611" y="622299"/>
                </a:lnTo>
                <a:lnTo>
                  <a:pt x="202927" y="622299"/>
                </a:lnTo>
                <a:lnTo>
                  <a:pt x="196580" y="615950"/>
                </a:lnTo>
                <a:close/>
              </a:path>
              <a:path w="2093595" h="2513329">
                <a:moveTo>
                  <a:pt x="202927" y="622300"/>
                </a:moveTo>
                <a:lnTo>
                  <a:pt x="182611" y="622300"/>
                </a:lnTo>
                <a:lnTo>
                  <a:pt x="195306" y="634999"/>
                </a:lnTo>
                <a:lnTo>
                  <a:pt x="215622" y="634999"/>
                </a:lnTo>
                <a:lnTo>
                  <a:pt x="202927" y="622300"/>
                </a:lnTo>
                <a:close/>
              </a:path>
              <a:path w="2093595" h="2513329">
                <a:moveTo>
                  <a:pt x="215622" y="635000"/>
                </a:moveTo>
                <a:lnTo>
                  <a:pt x="195306" y="635000"/>
                </a:lnTo>
                <a:lnTo>
                  <a:pt x="201653" y="641349"/>
                </a:lnTo>
                <a:lnTo>
                  <a:pt x="221969" y="641349"/>
                </a:lnTo>
                <a:lnTo>
                  <a:pt x="215622" y="635000"/>
                </a:lnTo>
                <a:close/>
              </a:path>
              <a:path w="2093595" h="2513329">
                <a:moveTo>
                  <a:pt x="221969" y="641350"/>
                </a:moveTo>
                <a:lnTo>
                  <a:pt x="201653" y="641350"/>
                </a:lnTo>
                <a:lnTo>
                  <a:pt x="208001" y="647699"/>
                </a:lnTo>
                <a:lnTo>
                  <a:pt x="228316" y="647699"/>
                </a:lnTo>
                <a:lnTo>
                  <a:pt x="221969" y="641350"/>
                </a:lnTo>
                <a:close/>
              </a:path>
              <a:path w="2093595" h="2513329">
                <a:moveTo>
                  <a:pt x="228316" y="647700"/>
                </a:moveTo>
                <a:lnTo>
                  <a:pt x="208001" y="647700"/>
                </a:lnTo>
                <a:lnTo>
                  <a:pt x="214348" y="654049"/>
                </a:lnTo>
                <a:lnTo>
                  <a:pt x="234663" y="654049"/>
                </a:lnTo>
                <a:lnTo>
                  <a:pt x="228316" y="647700"/>
                </a:lnTo>
                <a:close/>
              </a:path>
              <a:path w="2093595" h="2513329">
                <a:moveTo>
                  <a:pt x="234663" y="654050"/>
                </a:moveTo>
                <a:lnTo>
                  <a:pt x="214348" y="654050"/>
                </a:lnTo>
                <a:lnTo>
                  <a:pt x="220695" y="660399"/>
                </a:lnTo>
                <a:lnTo>
                  <a:pt x="241011" y="660399"/>
                </a:lnTo>
                <a:lnTo>
                  <a:pt x="234663" y="654050"/>
                </a:lnTo>
                <a:close/>
              </a:path>
              <a:path w="2093595" h="2513329">
                <a:moveTo>
                  <a:pt x="241011" y="660400"/>
                </a:moveTo>
                <a:lnTo>
                  <a:pt x="220695" y="660400"/>
                </a:lnTo>
                <a:lnTo>
                  <a:pt x="227042" y="666749"/>
                </a:lnTo>
                <a:lnTo>
                  <a:pt x="247358" y="666749"/>
                </a:lnTo>
                <a:lnTo>
                  <a:pt x="241011" y="660400"/>
                </a:lnTo>
                <a:close/>
              </a:path>
              <a:path w="2093595" h="2513329">
                <a:moveTo>
                  <a:pt x="247358" y="666750"/>
                </a:moveTo>
                <a:lnTo>
                  <a:pt x="227042" y="666750"/>
                </a:lnTo>
                <a:lnTo>
                  <a:pt x="233390" y="673099"/>
                </a:lnTo>
                <a:lnTo>
                  <a:pt x="253705" y="673099"/>
                </a:lnTo>
                <a:lnTo>
                  <a:pt x="247358" y="666750"/>
                </a:lnTo>
                <a:close/>
              </a:path>
              <a:path w="2093595" h="2513329">
                <a:moveTo>
                  <a:pt x="253705" y="673100"/>
                </a:moveTo>
                <a:lnTo>
                  <a:pt x="233390" y="673100"/>
                </a:lnTo>
                <a:lnTo>
                  <a:pt x="239737" y="679449"/>
                </a:lnTo>
                <a:lnTo>
                  <a:pt x="260053" y="679449"/>
                </a:lnTo>
                <a:lnTo>
                  <a:pt x="253705" y="673100"/>
                </a:lnTo>
                <a:close/>
              </a:path>
              <a:path w="2093595" h="2513329">
                <a:moveTo>
                  <a:pt x="260053" y="679450"/>
                </a:moveTo>
                <a:lnTo>
                  <a:pt x="239737" y="679450"/>
                </a:lnTo>
                <a:lnTo>
                  <a:pt x="246084" y="685799"/>
                </a:lnTo>
                <a:lnTo>
                  <a:pt x="266400" y="685799"/>
                </a:lnTo>
                <a:lnTo>
                  <a:pt x="260053" y="679450"/>
                </a:lnTo>
                <a:close/>
              </a:path>
              <a:path w="2093595" h="2513329">
                <a:moveTo>
                  <a:pt x="266400" y="685800"/>
                </a:moveTo>
                <a:lnTo>
                  <a:pt x="246084" y="685800"/>
                </a:lnTo>
                <a:lnTo>
                  <a:pt x="252431" y="692149"/>
                </a:lnTo>
                <a:lnTo>
                  <a:pt x="272747" y="692149"/>
                </a:lnTo>
                <a:lnTo>
                  <a:pt x="266400" y="685800"/>
                </a:lnTo>
                <a:close/>
              </a:path>
              <a:path w="2093595" h="2513329">
                <a:moveTo>
                  <a:pt x="272747" y="692150"/>
                </a:moveTo>
                <a:lnTo>
                  <a:pt x="252431" y="692150"/>
                </a:lnTo>
                <a:lnTo>
                  <a:pt x="258779" y="698499"/>
                </a:lnTo>
                <a:lnTo>
                  <a:pt x="279094" y="698499"/>
                </a:lnTo>
                <a:lnTo>
                  <a:pt x="272747" y="692150"/>
                </a:lnTo>
                <a:close/>
              </a:path>
              <a:path w="2093595" h="2513329">
                <a:moveTo>
                  <a:pt x="279094" y="698500"/>
                </a:moveTo>
                <a:lnTo>
                  <a:pt x="258779" y="698500"/>
                </a:lnTo>
                <a:lnTo>
                  <a:pt x="265126" y="704849"/>
                </a:lnTo>
                <a:lnTo>
                  <a:pt x="285442" y="704849"/>
                </a:lnTo>
                <a:lnTo>
                  <a:pt x="279094" y="698500"/>
                </a:lnTo>
                <a:close/>
              </a:path>
              <a:path w="2093595" h="2513329">
                <a:moveTo>
                  <a:pt x="285442" y="704850"/>
                </a:moveTo>
                <a:lnTo>
                  <a:pt x="265126" y="704850"/>
                </a:lnTo>
                <a:lnTo>
                  <a:pt x="271473" y="711199"/>
                </a:lnTo>
                <a:lnTo>
                  <a:pt x="291789" y="711199"/>
                </a:lnTo>
                <a:lnTo>
                  <a:pt x="285442" y="704850"/>
                </a:lnTo>
                <a:close/>
              </a:path>
              <a:path w="2093595" h="2513329">
                <a:moveTo>
                  <a:pt x="291789" y="711200"/>
                </a:moveTo>
                <a:lnTo>
                  <a:pt x="271473" y="711200"/>
                </a:lnTo>
                <a:lnTo>
                  <a:pt x="277820" y="717549"/>
                </a:lnTo>
                <a:lnTo>
                  <a:pt x="298136" y="717549"/>
                </a:lnTo>
                <a:lnTo>
                  <a:pt x="291789" y="711200"/>
                </a:lnTo>
                <a:close/>
              </a:path>
              <a:path w="2093595" h="2513329">
                <a:moveTo>
                  <a:pt x="298136" y="717550"/>
                </a:moveTo>
                <a:lnTo>
                  <a:pt x="277820" y="717550"/>
                </a:lnTo>
                <a:lnTo>
                  <a:pt x="284168" y="723899"/>
                </a:lnTo>
                <a:lnTo>
                  <a:pt x="304483" y="723899"/>
                </a:lnTo>
                <a:lnTo>
                  <a:pt x="298136" y="717550"/>
                </a:lnTo>
                <a:close/>
              </a:path>
              <a:path w="2093595" h="2513329">
                <a:moveTo>
                  <a:pt x="304483" y="723900"/>
                </a:moveTo>
                <a:lnTo>
                  <a:pt x="284168" y="723900"/>
                </a:lnTo>
                <a:lnTo>
                  <a:pt x="290515" y="730249"/>
                </a:lnTo>
                <a:lnTo>
                  <a:pt x="310831" y="730249"/>
                </a:lnTo>
                <a:lnTo>
                  <a:pt x="304483" y="723900"/>
                </a:lnTo>
                <a:close/>
              </a:path>
              <a:path w="2093595" h="2513329">
                <a:moveTo>
                  <a:pt x="310831" y="730249"/>
                </a:moveTo>
                <a:lnTo>
                  <a:pt x="290515" y="730249"/>
                </a:lnTo>
                <a:lnTo>
                  <a:pt x="296862" y="736599"/>
                </a:lnTo>
                <a:lnTo>
                  <a:pt x="317178" y="736599"/>
                </a:lnTo>
                <a:lnTo>
                  <a:pt x="310831" y="730249"/>
                </a:lnTo>
                <a:close/>
              </a:path>
              <a:path w="2093595" h="2513329">
                <a:moveTo>
                  <a:pt x="317178" y="736600"/>
                </a:moveTo>
                <a:lnTo>
                  <a:pt x="296862" y="736600"/>
                </a:lnTo>
                <a:lnTo>
                  <a:pt x="303210" y="742949"/>
                </a:lnTo>
                <a:lnTo>
                  <a:pt x="323525" y="742949"/>
                </a:lnTo>
                <a:lnTo>
                  <a:pt x="317178" y="736600"/>
                </a:lnTo>
                <a:close/>
              </a:path>
              <a:path w="2093595" h="2513329">
                <a:moveTo>
                  <a:pt x="323525" y="742950"/>
                </a:moveTo>
                <a:lnTo>
                  <a:pt x="303210" y="742950"/>
                </a:lnTo>
                <a:lnTo>
                  <a:pt x="309557" y="749299"/>
                </a:lnTo>
                <a:lnTo>
                  <a:pt x="329872" y="749299"/>
                </a:lnTo>
                <a:lnTo>
                  <a:pt x="323525" y="742950"/>
                </a:lnTo>
                <a:close/>
              </a:path>
              <a:path w="2093595" h="2513329">
                <a:moveTo>
                  <a:pt x="329872" y="749300"/>
                </a:moveTo>
                <a:lnTo>
                  <a:pt x="309557" y="749300"/>
                </a:lnTo>
                <a:lnTo>
                  <a:pt x="315904" y="755649"/>
                </a:lnTo>
                <a:lnTo>
                  <a:pt x="336220" y="755649"/>
                </a:lnTo>
                <a:lnTo>
                  <a:pt x="329872" y="749300"/>
                </a:lnTo>
                <a:close/>
              </a:path>
              <a:path w="2093595" h="2513329">
                <a:moveTo>
                  <a:pt x="336220" y="755650"/>
                </a:moveTo>
                <a:lnTo>
                  <a:pt x="315904" y="755650"/>
                </a:lnTo>
                <a:lnTo>
                  <a:pt x="322251" y="761999"/>
                </a:lnTo>
                <a:lnTo>
                  <a:pt x="342567" y="761999"/>
                </a:lnTo>
                <a:lnTo>
                  <a:pt x="336220" y="755650"/>
                </a:lnTo>
                <a:close/>
              </a:path>
              <a:path w="2093595" h="2513329">
                <a:moveTo>
                  <a:pt x="342567" y="762000"/>
                </a:moveTo>
                <a:lnTo>
                  <a:pt x="322251" y="762000"/>
                </a:lnTo>
                <a:lnTo>
                  <a:pt x="328599" y="768349"/>
                </a:lnTo>
                <a:lnTo>
                  <a:pt x="348914" y="768349"/>
                </a:lnTo>
                <a:lnTo>
                  <a:pt x="342567" y="762000"/>
                </a:lnTo>
                <a:close/>
              </a:path>
              <a:path w="2093595" h="2513329">
                <a:moveTo>
                  <a:pt x="348914" y="768350"/>
                </a:moveTo>
                <a:lnTo>
                  <a:pt x="328599" y="768350"/>
                </a:lnTo>
                <a:lnTo>
                  <a:pt x="334946" y="774699"/>
                </a:lnTo>
                <a:lnTo>
                  <a:pt x="355261" y="774699"/>
                </a:lnTo>
                <a:lnTo>
                  <a:pt x="348914" y="768350"/>
                </a:lnTo>
                <a:close/>
              </a:path>
              <a:path w="2093595" h="2513329">
                <a:moveTo>
                  <a:pt x="355261" y="774700"/>
                </a:moveTo>
                <a:lnTo>
                  <a:pt x="334946" y="774700"/>
                </a:lnTo>
                <a:lnTo>
                  <a:pt x="341293" y="781049"/>
                </a:lnTo>
                <a:lnTo>
                  <a:pt x="361609" y="781049"/>
                </a:lnTo>
                <a:lnTo>
                  <a:pt x="355261" y="774700"/>
                </a:lnTo>
                <a:close/>
              </a:path>
              <a:path w="2093595" h="2513329">
                <a:moveTo>
                  <a:pt x="361609" y="781050"/>
                </a:moveTo>
                <a:lnTo>
                  <a:pt x="341293" y="781050"/>
                </a:lnTo>
                <a:lnTo>
                  <a:pt x="347640" y="787399"/>
                </a:lnTo>
                <a:lnTo>
                  <a:pt x="367956" y="787399"/>
                </a:lnTo>
                <a:lnTo>
                  <a:pt x="361609" y="781050"/>
                </a:lnTo>
                <a:close/>
              </a:path>
              <a:path w="2093595" h="2513329">
                <a:moveTo>
                  <a:pt x="367956" y="787400"/>
                </a:moveTo>
                <a:lnTo>
                  <a:pt x="347640" y="787400"/>
                </a:lnTo>
                <a:lnTo>
                  <a:pt x="353988" y="793749"/>
                </a:lnTo>
                <a:lnTo>
                  <a:pt x="374303" y="793749"/>
                </a:lnTo>
                <a:lnTo>
                  <a:pt x="367956" y="787400"/>
                </a:lnTo>
                <a:close/>
              </a:path>
              <a:path w="2093595" h="2513329">
                <a:moveTo>
                  <a:pt x="374303" y="793750"/>
                </a:moveTo>
                <a:lnTo>
                  <a:pt x="353988" y="793750"/>
                </a:lnTo>
                <a:lnTo>
                  <a:pt x="360335" y="800099"/>
                </a:lnTo>
                <a:lnTo>
                  <a:pt x="380651" y="800099"/>
                </a:lnTo>
                <a:lnTo>
                  <a:pt x="374303" y="793750"/>
                </a:lnTo>
                <a:close/>
              </a:path>
              <a:path w="2093595" h="2513329">
                <a:moveTo>
                  <a:pt x="380651" y="800100"/>
                </a:moveTo>
                <a:lnTo>
                  <a:pt x="360335" y="800100"/>
                </a:lnTo>
                <a:lnTo>
                  <a:pt x="366682" y="806449"/>
                </a:lnTo>
                <a:lnTo>
                  <a:pt x="386998" y="806449"/>
                </a:lnTo>
                <a:lnTo>
                  <a:pt x="380651" y="800100"/>
                </a:lnTo>
                <a:close/>
              </a:path>
              <a:path w="2093595" h="2513329">
                <a:moveTo>
                  <a:pt x="386998" y="806450"/>
                </a:moveTo>
                <a:lnTo>
                  <a:pt x="366682" y="806450"/>
                </a:lnTo>
                <a:lnTo>
                  <a:pt x="373029" y="812799"/>
                </a:lnTo>
                <a:lnTo>
                  <a:pt x="393345" y="812799"/>
                </a:lnTo>
                <a:lnTo>
                  <a:pt x="386998" y="806450"/>
                </a:lnTo>
                <a:close/>
              </a:path>
              <a:path w="2093595" h="2513329">
                <a:moveTo>
                  <a:pt x="393345" y="812800"/>
                </a:moveTo>
                <a:lnTo>
                  <a:pt x="373029" y="812800"/>
                </a:lnTo>
                <a:lnTo>
                  <a:pt x="379377" y="819149"/>
                </a:lnTo>
                <a:lnTo>
                  <a:pt x="399692" y="819149"/>
                </a:lnTo>
                <a:lnTo>
                  <a:pt x="393345" y="812800"/>
                </a:lnTo>
                <a:close/>
              </a:path>
              <a:path w="2093595" h="2513329">
                <a:moveTo>
                  <a:pt x="399692" y="819150"/>
                </a:moveTo>
                <a:lnTo>
                  <a:pt x="379377" y="819150"/>
                </a:lnTo>
                <a:lnTo>
                  <a:pt x="385724" y="825499"/>
                </a:lnTo>
                <a:lnTo>
                  <a:pt x="406040" y="825499"/>
                </a:lnTo>
                <a:lnTo>
                  <a:pt x="399692" y="819150"/>
                </a:lnTo>
                <a:close/>
              </a:path>
              <a:path w="2093595" h="2513329">
                <a:moveTo>
                  <a:pt x="406040" y="825500"/>
                </a:moveTo>
                <a:lnTo>
                  <a:pt x="385724" y="825500"/>
                </a:lnTo>
                <a:lnTo>
                  <a:pt x="392071" y="831849"/>
                </a:lnTo>
                <a:lnTo>
                  <a:pt x="412387" y="831849"/>
                </a:lnTo>
                <a:lnTo>
                  <a:pt x="406040" y="825500"/>
                </a:lnTo>
                <a:close/>
              </a:path>
              <a:path w="2093595" h="2513329">
                <a:moveTo>
                  <a:pt x="412387" y="831850"/>
                </a:moveTo>
                <a:lnTo>
                  <a:pt x="392071" y="831850"/>
                </a:lnTo>
                <a:lnTo>
                  <a:pt x="398419" y="838199"/>
                </a:lnTo>
                <a:lnTo>
                  <a:pt x="418734" y="838199"/>
                </a:lnTo>
                <a:lnTo>
                  <a:pt x="412387" y="831850"/>
                </a:lnTo>
                <a:close/>
              </a:path>
              <a:path w="2093595" h="2513329">
                <a:moveTo>
                  <a:pt x="418734" y="838200"/>
                </a:moveTo>
                <a:lnTo>
                  <a:pt x="398419" y="838200"/>
                </a:lnTo>
                <a:lnTo>
                  <a:pt x="404766" y="844549"/>
                </a:lnTo>
                <a:lnTo>
                  <a:pt x="425081" y="844549"/>
                </a:lnTo>
                <a:lnTo>
                  <a:pt x="418734" y="838200"/>
                </a:lnTo>
                <a:close/>
              </a:path>
              <a:path w="2093595" h="2513329">
                <a:moveTo>
                  <a:pt x="425081" y="844550"/>
                </a:moveTo>
                <a:lnTo>
                  <a:pt x="404766" y="844550"/>
                </a:lnTo>
                <a:lnTo>
                  <a:pt x="411113" y="850899"/>
                </a:lnTo>
                <a:lnTo>
                  <a:pt x="431429" y="850899"/>
                </a:lnTo>
                <a:lnTo>
                  <a:pt x="425081" y="844550"/>
                </a:lnTo>
                <a:close/>
              </a:path>
              <a:path w="2093595" h="2513329">
                <a:moveTo>
                  <a:pt x="431429" y="850900"/>
                </a:moveTo>
                <a:lnTo>
                  <a:pt x="411113" y="850900"/>
                </a:lnTo>
                <a:lnTo>
                  <a:pt x="417460" y="857249"/>
                </a:lnTo>
                <a:lnTo>
                  <a:pt x="437776" y="857249"/>
                </a:lnTo>
                <a:lnTo>
                  <a:pt x="431429" y="850900"/>
                </a:lnTo>
                <a:close/>
              </a:path>
              <a:path w="2093595" h="2513329">
                <a:moveTo>
                  <a:pt x="437776" y="857250"/>
                </a:moveTo>
                <a:lnTo>
                  <a:pt x="417460" y="857250"/>
                </a:lnTo>
                <a:lnTo>
                  <a:pt x="423808" y="863599"/>
                </a:lnTo>
                <a:lnTo>
                  <a:pt x="444123" y="863599"/>
                </a:lnTo>
                <a:lnTo>
                  <a:pt x="437776" y="857250"/>
                </a:lnTo>
                <a:close/>
              </a:path>
              <a:path w="2093595" h="2513329">
                <a:moveTo>
                  <a:pt x="444123" y="863600"/>
                </a:moveTo>
                <a:lnTo>
                  <a:pt x="423808" y="863600"/>
                </a:lnTo>
                <a:lnTo>
                  <a:pt x="430155" y="869949"/>
                </a:lnTo>
                <a:lnTo>
                  <a:pt x="450470" y="869949"/>
                </a:lnTo>
                <a:lnTo>
                  <a:pt x="444123" y="863600"/>
                </a:lnTo>
                <a:close/>
              </a:path>
              <a:path w="2093595" h="2513329">
                <a:moveTo>
                  <a:pt x="450470" y="869950"/>
                </a:moveTo>
                <a:lnTo>
                  <a:pt x="430155" y="869950"/>
                </a:lnTo>
                <a:lnTo>
                  <a:pt x="442849" y="882649"/>
                </a:lnTo>
                <a:lnTo>
                  <a:pt x="463165" y="882649"/>
                </a:lnTo>
                <a:lnTo>
                  <a:pt x="450470" y="869950"/>
                </a:lnTo>
                <a:close/>
              </a:path>
              <a:path w="2093595" h="2513329">
                <a:moveTo>
                  <a:pt x="463165" y="882650"/>
                </a:moveTo>
                <a:lnTo>
                  <a:pt x="442849" y="882650"/>
                </a:lnTo>
                <a:lnTo>
                  <a:pt x="449197" y="888999"/>
                </a:lnTo>
                <a:lnTo>
                  <a:pt x="469512" y="888999"/>
                </a:lnTo>
                <a:lnTo>
                  <a:pt x="463165" y="882650"/>
                </a:lnTo>
                <a:close/>
              </a:path>
              <a:path w="2093595" h="2513329">
                <a:moveTo>
                  <a:pt x="469512" y="889000"/>
                </a:moveTo>
                <a:lnTo>
                  <a:pt x="449197" y="889000"/>
                </a:lnTo>
                <a:lnTo>
                  <a:pt x="486011" y="925829"/>
                </a:lnTo>
                <a:lnTo>
                  <a:pt x="506326" y="925829"/>
                </a:lnTo>
                <a:lnTo>
                  <a:pt x="469512" y="889000"/>
                </a:lnTo>
                <a:close/>
              </a:path>
              <a:path w="2093595" h="2513329">
                <a:moveTo>
                  <a:pt x="506326" y="925829"/>
                </a:moveTo>
                <a:lnTo>
                  <a:pt x="486011" y="925829"/>
                </a:lnTo>
                <a:lnTo>
                  <a:pt x="526633" y="966469"/>
                </a:lnTo>
                <a:lnTo>
                  <a:pt x="546949" y="966469"/>
                </a:lnTo>
                <a:lnTo>
                  <a:pt x="506326" y="925829"/>
                </a:lnTo>
                <a:close/>
              </a:path>
              <a:path w="2093595" h="2513329">
                <a:moveTo>
                  <a:pt x="546949" y="966470"/>
                </a:moveTo>
                <a:lnTo>
                  <a:pt x="526633" y="966470"/>
                </a:lnTo>
                <a:lnTo>
                  <a:pt x="539328" y="979169"/>
                </a:lnTo>
                <a:lnTo>
                  <a:pt x="559643" y="979169"/>
                </a:lnTo>
                <a:lnTo>
                  <a:pt x="546949" y="966470"/>
                </a:lnTo>
                <a:close/>
              </a:path>
              <a:path w="2093595" h="2513329">
                <a:moveTo>
                  <a:pt x="559643" y="979170"/>
                </a:moveTo>
                <a:lnTo>
                  <a:pt x="539328" y="979170"/>
                </a:lnTo>
                <a:lnTo>
                  <a:pt x="543136" y="982979"/>
                </a:lnTo>
                <a:lnTo>
                  <a:pt x="563452" y="982979"/>
                </a:lnTo>
                <a:lnTo>
                  <a:pt x="559643" y="979170"/>
                </a:lnTo>
                <a:close/>
              </a:path>
              <a:path w="2093595" h="2513329">
                <a:moveTo>
                  <a:pt x="563452" y="982979"/>
                </a:moveTo>
                <a:lnTo>
                  <a:pt x="543136" y="982979"/>
                </a:lnTo>
                <a:lnTo>
                  <a:pt x="564717" y="1004569"/>
                </a:lnTo>
                <a:lnTo>
                  <a:pt x="585032" y="1004569"/>
                </a:lnTo>
                <a:lnTo>
                  <a:pt x="563452" y="982979"/>
                </a:lnTo>
                <a:close/>
              </a:path>
              <a:path w="2093595" h="2513329">
                <a:moveTo>
                  <a:pt x="585032" y="1004569"/>
                </a:moveTo>
                <a:lnTo>
                  <a:pt x="564717" y="1004569"/>
                </a:lnTo>
                <a:lnTo>
                  <a:pt x="574872" y="1014729"/>
                </a:lnTo>
                <a:lnTo>
                  <a:pt x="595188" y="1014729"/>
                </a:lnTo>
                <a:lnTo>
                  <a:pt x="585032" y="1004569"/>
                </a:lnTo>
                <a:close/>
              </a:path>
              <a:path w="2093595" h="2513329">
                <a:moveTo>
                  <a:pt x="595188" y="1014730"/>
                </a:moveTo>
                <a:lnTo>
                  <a:pt x="574872" y="1014730"/>
                </a:lnTo>
                <a:lnTo>
                  <a:pt x="600262" y="1040129"/>
                </a:lnTo>
                <a:lnTo>
                  <a:pt x="620577" y="1040129"/>
                </a:lnTo>
                <a:lnTo>
                  <a:pt x="595188" y="1014730"/>
                </a:lnTo>
                <a:close/>
              </a:path>
              <a:path w="2093595" h="2513329">
                <a:moveTo>
                  <a:pt x="620577" y="1040130"/>
                </a:moveTo>
                <a:lnTo>
                  <a:pt x="600262" y="1040130"/>
                </a:lnTo>
                <a:lnTo>
                  <a:pt x="602800" y="1042669"/>
                </a:lnTo>
                <a:lnTo>
                  <a:pt x="623116" y="1042669"/>
                </a:lnTo>
                <a:lnTo>
                  <a:pt x="620577" y="1040130"/>
                </a:lnTo>
                <a:close/>
              </a:path>
              <a:path w="2093595" h="2513329">
                <a:moveTo>
                  <a:pt x="623116" y="1042669"/>
                </a:moveTo>
                <a:lnTo>
                  <a:pt x="602800" y="1042669"/>
                </a:lnTo>
                <a:lnTo>
                  <a:pt x="609148" y="1049019"/>
                </a:lnTo>
                <a:lnTo>
                  <a:pt x="629463" y="1049019"/>
                </a:lnTo>
                <a:lnTo>
                  <a:pt x="623116" y="1042669"/>
                </a:lnTo>
                <a:close/>
              </a:path>
              <a:path w="2093595" h="2513329">
                <a:moveTo>
                  <a:pt x="629463" y="1049020"/>
                </a:moveTo>
                <a:lnTo>
                  <a:pt x="609148" y="1049020"/>
                </a:lnTo>
                <a:lnTo>
                  <a:pt x="621842" y="1061719"/>
                </a:lnTo>
                <a:lnTo>
                  <a:pt x="642158" y="1061719"/>
                </a:lnTo>
                <a:lnTo>
                  <a:pt x="629463" y="1049020"/>
                </a:lnTo>
                <a:close/>
              </a:path>
              <a:path w="2093595" h="2513329">
                <a:moveTo>
                  <a:pt x="642158" y="1061719"/>
                </a:moveTo>
                <a:lnTo>
                  <a:pt x="621842" y="1061719"/>
                </a:lnTo>
                <a:lnTo>
                  <a:pt x="625651" y="1065529"/>
                </a:lnTo>
                <a:lnTo>
                  <a:pt x="645966" y="1065529"/>
                </a:lnTo>
                <a:lnTo>
                  <a:pt x="642158" y="1061719"/>
                </a:lnTo>
                <a:close/>
              </a:path>
              <a:path w="2093595" h="2513329">
                <a:moveTo>
                  <a:pt x="645966" y="1065530"/>
                </a:moveTo>
                <a:lnTo>
                  <a:pt x="625651" y="1065530"/>
                </a:lnTo>
                <a:lnTo>
                  <a:pt x="631998" y="1071879"/>
                </a:lnTo>
                <a:lnTo>
                  <a:pt x="652314" y="1071879"/>
                </a:lnTo>
                <a:lnTo>
                  <a:pt x="645966" y="1065530"/>
                </a:lnTo>
                <a:close/>
              </a:path>
              <a:path w="2093595" h="2513329">
                <a:moveTo>
                  <a:pt x="652314" y="1071880"/>
                </a:moveTo>
                <a:lnTo>
                  <a:pt x="631998" y="1071880"/>
                </a:lnTo>
                <a:lnTo>
                  <a:pt x="638345" y="1078229"/>
                </a:lnTo>
                <a:lnTo>
                  <a:pt x="658661" y="1078229"/>
                </a:lnTo>
                <a:lnTo>
                  <a:pt x="652314" y="1071880"/>
                </a:lnTo>
                <a:close/>
              </a:path>
              <a:path w="2093595" h="2513329">
                <a:moveTo>
                  <a:pt x="658661" y="1078229"/>
                </a:moveTo>
                <a:lnTo>
                  <a:pt x="638345" y="1078229"/>
                </a:lnTo>
                <a:lnTo>
                  <a:pt x="640884" y="1080769"/>
                </a:lnTo>
                <a:lnTo>
                  <a:pt x="661200" y="1080769"/>
                </a:lnTo>
                <a:lnTo>
                  <a:pt x="658661" y="1078229"/>
                </a:lnTo>
                <a:close/>
              </a:path>
              <a:path w="2093595" h="2513329">
                <a:moveTo>
                  <a:pt x="661200" y="1080770"/>
                </a:moveTo>
                <a:lnTo>
                  <a:pt x="640884" y="1080770"/>
                </a:lnTo>
                <a:lnTo>
                  <a:pt x="647231" y="1087119"/>
                </a:lnTo>
                <a:lnTo>
                  <a:pt x="667547" y="1087119"/>
                </a:lnTo>
                <a:lnTo>
                  <a:pt x="661200" y="1080770"/>
                </a:lnTo>
                <a:close/>
              </a:path>
              <a:path w="2093595" h="2513329">
                <a:moveTo>
                  <a:pt x="667547" y="1087120"/>
                </a:moveTo>
                <a:lnTo>
                  <a:pt x="647231" y="1087120"/>
                </a:lnTo>
                <a:lnTo>
                  <a:pt x="657387" y="1097279"/>
                </a:lnTo>
                <a:lnTo>
                  <a:pt x="677703" y="1097279"/>
                </a:lnTo>
                <a:lnTo>
                  <a:pt x="667547" y="1087120"/>
                </a:lnTo>
                <a:close/>
              </a:path>
              <a:path w="2093595" h="2513329">
                <a:moveTo>
                  <a:pt x="677703" y="1097280"/>
                </a:moveTo>
                <a:lnTo>
                  <a:pt x="657387" y="1097280"/>
                </a:lnTo>
                <a:lnTo>
                  <a:pt x="663734" y="1103629"/>
                </a:lnTo>
                <a:lnTo>
                  <a:pt x="684050" y="1103629"/>
                </a:lnTo>
                <a:lnTo>
                  <a:pt x="677703" y="1097280"/>
                </a:lnTo>
                <a:close/>
              </a:path>
              <a:path w="2093595" h="2513329">
                <a:moveTo>
                  <a:pt x="684050" y="1103630"/>
                </a:moveTo>
                <a:lnTo>
                  <a:pt x="663734" y="1103630"/>
                </a:lnTo>
                <a:lnTo>
                  <a:pt x="670081" y="1109979"/>
                </a:lnTo>
                <a:lnTo>
                  <a:pt x="690397" y="1109979"/>
                </a:lnTo>
                <a:lnTo>
                  <a:pt x="684050" y="1103630"/>
                </a:lnTo>
                <a:close/>
              </a:path>
              <a:path w="2093595" h="2513329">
                <a:moveTo>
                  <a:pt x="690397" y="1109979"/>
                </a:moveTo>
                <a:lnTo>
                  <a:pt x="670081" y="1109979"/>
                </a:lnTo>
                <a:lnTo>
                  <a:pt x="672620" y="1112519"/>
                </a:lnTo>
                <a:lnTo>
                  <a:pt x="692936" y="1112519"/>
                </a:lnTo>
                <a:lnTo>
                  <a:pt x="690397" y="1109979"/>
                </a:lnTo>
                <a:close/>
              </a:path>
              <a:path w="2093595" h="2513329">
                <a:moveTo>
                  <a:pt x="692936" y="1112519"/>
                </a:moveTo>
                <a:lnTo>
                  <a:pt x="672620" y="1112519"/>
                </a:lnTo>
                <a:lnTo>
                  <a:pt x="678968" y="1118869"/>
                </a:lnTo>
                <a:lnTo>
                  <a:pt x="699283" y="1118869"/>
                </a:lnTo>
                <a:lnTo>
                  <a:pt x="692936" y="1112519"/>
                </a:lnTo>
                <a:close/>
              </a:path>
              <a:path w="2093595" h="2513329">
                <a:moveTo>
                  <a:pt x="699283" y="1118870"/>
                </a:moveTo>
                <a:lnTo>
                  <a:pt x="678968" y="1118870"/>
                </a:lnTo>
                <a:lnTo>
                  <a:pt x="682776" y="1122679"/>
                </a:lnTo>
                <a:lnTo>
                  <a:pt x="703092" y="1122679"/>
                </a:lnTo>
                <a:lnTo>
                  <a:pt x="699283" y="1118870"/>
                </a:lnTo>
                <a:close/>
              </a:path>
              <a:path w="2093595" h="2513329">
                <a:moveTo>
                  <a:pt x="703092" y="1122680"/>
                </a:moveTo>
                <a:lnTo>
                  <a:pt x="682776" y="1122680"/>
                </a:lnTo>
                <a:lnTo>
                  <a:pt x="695471" y="1135379"/>
                </a:lnTo>
                <a:lnTo>
                  <a:pt x="715786" y="1135379"/>
                </a:lnTo>
                <a:lnTo>
                  <a:pt x="703092" y="1122680"/>
                </a:lnTo>
                <a:close/>
              </a:path>
              <a:path w="2093595" h="2513329">
                <a:moveTo>
                  <a:pt x="715786" y="1135380"/>
                </a:moveTo>
                <a:lnTo>
                  <a:pt x="695471" y="1135380"/>
                </a:lnTo>
                <a:lnTo>
                  <a:pt x="698009" y="1137919"/>
                </a:lnTo>
                <a:lnTo>
                  <a:pt x="718325" y="1137919"/>
                </a:lnTo>
                <a:lnTo>
                  <a:pt x="715786" y="1135380"/>
                </a:lnTo>
                <a:close/>
              </a:path>
              <a:path w="2093595" h="2513329">
                <a:moveTo>
                  <a:pt x="718325" y="1137920"/>
                </a:moveTo>
                <a:lnTo>
                  <a:pt x="698009" y="1137920"/>
                </a:lnTo>
                <a:lnTo>
                  <a:pt x="714512" y="1154429"/>
                </a:lnTo>
                <a:lnTo>
                  <a:pt x="734828" y="1154429"/>
                </a:lnTo>
                <a:lnTo>
                  <a:pt x="718325" y="1137920"/>
                </a:lnTo>
                <a:close/>
              </a:path>
              <a:path w="2093595" h="2513329">
                <a:moveTo>
                  <a:pt x="734828" y="1154430"/>
                </a:moveTo>
                <a:lnTo>
                  <a:pt x="714512" y="1154430"/>
                </a:lnTo>
                <a:lnTo>
                  <a:pt x="720860" y="1160779"/>
                </a:lnTo>
                <a:lnTo>
                  <a:pt x="741175" y="1160779"/>
                </a:lnTo>
                <a:lnTo>
                  <a:pt x="734828" y="1154430"/>
                </a:lnTo>
                <a:close/>
              </a:path>
              <a:path w="2093595" h="2513329">
                <a:moveTo>
                  <a:pt x="741175" y="1160780"/>
                </a:moveTo>
                <a:lnTo>
                  <a:pt x="720860" y="1160780"/>
                </a:lnTo>
                <a:lnTo>
                  <a:pt x="723399" y="1163319"/>
                </a:lnTo>
                <a:lnTo>
                  <a:pt x="743714" y="1163319"/>
                </a:lnTo>
                <a:lnTo>
                  <a:pt x="741175" y="1160780"/>
                </a:lnTo>
                <a:close/>
              </a:path>
              <a:path w="2093595" h="2513329">
                <a:moveTo>
                  <a:pt x="743714" y="1163319"/>
                </a:moveTo>
                <a:lnTo>
                  <a:pt x="723399" y="1163319"/>
                </a:lnTo>
                <a:lnTo>
                  <a:pt x="727207" y="1167129"/>
                </a:lnTo>
                <a:lnTo>
                  <a:pt x="747522" y="1167129"/>
                </a:lnTo>
                <a:lnTo>
                  <a:pt x="743714" y="1163319"/>
                </a:lnTo>
                <a:close/>
              </a:path>
              <a:path w="2093595" h="2513329">
                <a:moveTo>
                  <a:pt x="747522" y="1167130"/>
                </a:moveTo>
                <a:lnTo>
                  <a:pt x="727207" y="1167130"/>
                </a:lnTo>
                <a:lnTo>
                  <a:pt x="729746" y="1169669"/>
                </a:lnTo>
                <a:lnTo>
                  <a:pt x="750061" y="1169669"/>
                </a:lnTo>
                <a:lnTo>
                  <a:pt x="747522" y="1167130"/>
                </a:lnTo>
                <a:close/>
              </a:path>
              <a:path w="2093595" h="2513329">
                <a:moveTo>
                  <a:pt x="750061" y="1169670"/>
                </a:moveTo>
                <a:lnTo>
                  <a:pt x="729746" y="1169670"/>
                </a:lnTo>
                <a:lnTo>
                  <a:pt x="736093" y="1176019"/>
                </a:lnTo>
                <a:lnTo>
                  <a:pt x="756409" y="1176019"/>
                </a:lnTo>
                <a:lnTo>
                  <a:pt x="750061" y="1169670"/>
                </a:lnTo>
                <a:close/>
              </a:path>
              <a:path w="2093595" h="2513329">
                <a:moveTo>
                  <a:pt x="756409" y="1176020"/>
                </a:moveTo>
                <a:lnTo>
                  <a:pt x="736093" y="1176020"/>
                </a:lnTo>
                <a:lnTo>
                  <a:pt x="748788" y="1188719"/>
                </a:lnTo>
                <a:lnTo>
                  <a:pt x="769103" y="1188719"/>
                </a:lnTo>
                <a:lnTo>
                  <a:pt x="756409" y="1176020"/>
                </a:lnTo>
                <a:close/>
              </a:path>
              <a:path w="2093595" h="2513329">
                <a:moveTo>
                  <a:pt x="769103" y="1188720"/>
                </a:moveTo>
                <a:lnTo>
                  <a:pt x="748788" y="1188720"/>
                </a:lnTo>
                <a:lnTo>
                  <a:pt x="758943" y="1198879"/>
                </a:lnTo>
                <a:lnTo>
                  <a:pt x="779259" y="1198879"/>
                </a:lnTo>
                <a:lnTo>
                  <a:pt x="769103" y="1188720"/>
                </a:lnTo>
                <a:close/>
              </a:path>
              <a:path w="2093595" h="2513329">
                <a:moveTo>
                  <a:pt x="779259" y="1198880"/>
                </a:moveTo>
                <a:lnTo>
                  <a:pt x="758943" y="1198880"/>
                </a:lnTo>
                <a:lnTo>
                  <a:pt x="790680" y="1230629"/>
                </a:lnTo>
                <a:lnTo>
                  <a:pt x="810995" y="1230629"/>
                </a:lnTo>
                <a:lnTo>
                  <a:pt x="779259" y="1198880"/>
                </a:lnTo>
                <a:close/>
              </a:path>
              <a:path w="2093595" h="2513329">
                <a:moveTo>
                  <a:pt x="810995" y="1230629"/>
                </a:moveTo>
                <a:lnTo>
                  <a:pt x="790680" y="1230629"/>
                </a:lnTo>
                <a:lnTo>
                  <a:pt x="797027" y="1236979"/>
                </a:lnTo>
                <a:lnTo>
                  <a:pt x="817342" y="1236979"/>
                </a:lnTo>
                <a:lnTo>
                  <a:pt x="810995" y="1230629"/>
                </a:lnTo>
                <a:close/>
              </a:path>
              <a:path w="2093595" h="2513329">
                <a:moveTo>
                  <a:pt x="817342" y="1236979"/>
                </a:moveTo>
                <a:lnTo>
                  <a:pt x="797027" y="1236979"/>
                </a:lnTo>
                <a:lnTo>
                  <a:pt x="812260" y="1252219"/>
                </a:lnTo>
                <a:lnTo>
                  <a:pt x="832576" y="1252219"/>
                </a:lnTo>
                <a:lnTo>
                  <a:pt x="817342" y="1236979"/>
                </a:lnTo>
                <a:close/>
              </a:path>
              <a:path w="2093595" h="2513329">
                <a:moveTo>
                  <a:pt x="832576" y="1252219"/>
                </a:moveTo>
                <a:lnTo>
                  <a:pt x="812260" y="1252219"/>
                </a:lnTo>
                <a:lnTo>
                  <a:pt x="828763" y="1268729"/>
                </a:lnTo>
                <a:lnTo>
                  <a:pt x="849079" y="1268729"/>
                </a:lnTo>
                <a:lnTo>
                  <a:pt x="832576" y="1252219"/>
                </a:lnTo>
                <a:close/>
              </a:path>
              <a:path w="2093595" h="2513329">
                <a:moveTo>
                  <a:pt x="849079" y="1268729"/>
                </a:moveTo>
                <a:lnTo>
                  <a:pt x="828763" y="1268729"/>
                </a:lnTo>
                <a:lnTo>
                  <a:pt x="831302" y="1271269"/>
                </a:lnTo>
                <a:lnTo>
                  <a:pt x="851618" y="1271269"/>
                </a:lnTo>
                <a:lnTo>
                  <a:pt x="849079" y="1268729"/>
                </a:lnTo>
                <a:close/>
              </a:path>
              <a:path w="2093595" h="2513329">
                <a:moveTo>
                  <a:pt x="851618" y="1271269"/>
                </a:moveTo>
                <a:lnTo>
                  <a:pt x="831302" y="1271269"/>
                </a:lnTo>
                <a:lnTo>
                  <a:pt x="843997" y="1283969"/>
                </a:lnTo>
                <a:lnTo>
                  <a:pt x="864312" y="1283969"/>
                </a:lnTo>
                <a:lnTo>
                  <a:pt x="851618" y="1271269"/>
                </a:lnTo>
                <a:close/>
              </a:path>
              <a:path w="2093595" h="2513329">
                <a:moveTo>
                  <a:pt x="864312" y="1283970"/>
                </a:moveTo>
                <a:lnTo>
                  <a:pt x="843997" y="1283970"/>
                </a:lnTo>
                <a:lnTo>
                  <a:pt x="860499" y="1300479"/>
                </a:lnTo>
                <a:lnTo>
                  <a:pt x="880815" y="1300479"/>
                </a:lnTo>
                <a:lnTo>
                  <a:pt x="864312" y="1283970"/>
                </a:lnTo>
                <a:close/>
              </a:path>
              <a:path w="2093595" h="2513329">
                <a:moveTo>
                  <a:pt x="880815" y="1300479"/>
                </a:moveTo>
                <a:lnTo>
                  <a:pt x="860499" y="1300479"/>
                </a:lnTo>
                <a:lnTo>
                  <a:pt x="873194" y="1313179"/>
                </a:lnTo>
                <a:lnTo>
                  <a:pt x="893510" y="1313179"/>
                </a:lnTo>
                <a:lnTo>
                  <a:pt x="880815" y="1300479"/>
                </a:lnTo>
                <a:close/>
              </a:path>
              <a:path w="2093595" h="2513329">
                <a:moveTo>
                  <a:pt x="893510" y="1313179"/>
                </a:moveTo>
                <a:lnTo>
                  <a:pt x="873194" y="1313179"/>
                </a:lnTo>
                <a:lnTo>
                  <a:pt x="885888" y="1325879"/>
                </a:lnTo>
                <a:lnTo>
                  <a:pt x="906204" y="1325879"/>
                </a:lnTo>
                <a:lnTo>
                  <a:pt x="893510" y="1313179"/>
                </a:lnTo>
                <a:close/>
              </a:path>
              <a:path w="2093595" h="2513329">
                <a:moveTo>
                  <a:pt x="906204" y="1325879"/>
                </a:moveTo>
                <a:lnTo>
                  <a:pt x="885888" y="1325879"/>
                </a:lnTo>
                <a:lnTo>
                  <a:pt x="888427" y="1328419"/>
                </a:lnTo>
                <a:lnTo>
                  <a:pt x="908743" y="1328419"/>
                </a:lnTo>
                <a:lnTo>
                  <a:pt x="906204" y="1325879"/>
                </a:lnTo>
                <a:close/>
              </a:path>
              <a:path w="2093595" h="2513329">
                <a:moveTo>
                  <a:pt x="908743" y="1328420"/>
                </a:moveTo>
                <a:lnTo>
                  <a:pt x="888427" y="1328420"/>
                </a:lnTo>
                <a:lnTo>
                  <a:pt x="917625" y="1357629"/>
                </a:lnTo>
                <a:lnTo>
                  <a:pt x="937940" y="1357629"/>
                </a:lnTo>
                <a:lnTo>
                  <a:pt x="908743" y="1328420"/>
                </a:lnTo>
                <a:close/>
              </a:path>
              <a:path w="2093595" h="2513329">
                <a:moveTo>
                  <a:pt x="937940" y="1357630"/>
                </a:moveTo>
                <a:lnTo>
                  <a:pt x="917625" y="1357630"/>
                </a:lnTo>
                <a:lnTo>
                  <a:pt x="939206" y="1379219"/>
                </a:lnTo>
                <a:lnTo>
                  <a:pt x="959521" y="1379219"/>
                </a:lnTo>
                <a:lnTo>
                  <a:pt x="937940" y="1357630"/>
                </a:lnTo>
                <a:close/>
              </a:path>
              <a:path w="2093595" h="2513329">
                <a:moveTo>
                  <a:pt x="959521" y="1379219"/>
                </a:moveTo>
                <a:lnTo>
                  <a:pt x="939206" y="1379219"/>
                </a:lnTo>
                <a:lnTo>
                  <a:pt x="949361" y="1389379"/>
                </a:lnTo>
                <a:lnTo>
                  <a:pt x="969677" y="1389379"/>
                </a:lnTo>
                <a:lnTo>
                  <a:pt x="959521" y="1379219"/>
                </a:lnTo>
                <a:close/>
              </a:path>
              <a:path w="2093595" h="2513329">
                <a:moveTo>
                  <a:pt x="969677" y="1389379"/>
                </a:moveTo>
                <a:lnTo>
                  <a:pt x="949361" y="1389379"/>
                </a:lnTo>
                <a:lnTo>
                  <a:pt x="968403" y="1408429"/>
                </a:lnTo>
                <a:lnTo>
                  <a:pt x="988719" y="1408429"/>
                </a:lnTo>
                <a:lnTo>
                  <a:pt x="969677" y="1389379"/>
                </a:lnTo>
                <a:close/>
              </a:path>
              <a:path w="2093595" h="2513329">
                <a:moveTo>
                  <a:pt x="988719" y="1408430"/>
                </a:moveTo>
                <a:lnTo>
                  <a:pt x="968403" y="1408430"/>
                </a:lnTo>
                <a:lnTo>
                  <a:pt x="970942" y="1410969"/>
                </a:lnTo>
                <a:lnTo>
                  <a:pt x="991257" y="1410969"/>
                </a:lnTo>
                <a:lnTo>
                  <a:pt x="988719" y="1408430"/>
                </a:lnTo>
                <a:close/>
              </a:path>
              <a:path w="2093595" h="2513329">
                <a:moveTo>
                  <a:pt x="991257" y="1410970"/>
                </a:moveTo>
                <a:lnTo>
                  <a:pt x="970942" y="1410970"/>
                </a:lnTo>
                <a:lnTo>
                  <a:pt x="974750" y="1414779"/>
                </a:lnTo>
                <a:lnTo>
                  <a:pt x="995066" y="1414779"/>
                </a:lnTo>
                <a:lnTo>
                  <a:pt x="991257" y="1410970"/>
                </a:lnTo>
                <a:close/>
              </a:path>
              <a:path w="2093595" h="2513329">
                <a:moveTo>
                  <a:pt x="995066" y="1414779"/>
                </a:moveTo>
                <a:lnTo>
                  <a:pt x="974750" y="1414779"/>
                </a:lnTo>
                <a:lnTo>
                  <a:pt x="987445" y="1427479"/>
                </a:lnTo>
                <a:lnTo>
                  <a:pt x="1007760" y="1427479"/>
                </a:lnTo>
                <a:lnTo>
                  <a:pt x="995066" y="1414779"/>
                </a:lnTo>
                <a:close/>
              </a:path>
              <a:path w="2093595" h="2513329">
                <a:moveTo>
                  <a:pt x="1007760" y="1427479"/>
                </a:moveTo>
                <a:lnTo>
                  <a:pt x="987445" y="1427479"/>
                </a:lnTo>
                <a:lnTo>
                  <a:pt x="1000139" y="1440179"/>
                </a:lnTo>
                <a:lnTo>
                  <a:pt x="1020455" y="1440179"/>
                </a:lnTo>
                <a:lnTo>
                  <a:pt x="1007760" y="1427479"/>
                </a:lnTo>
                <a:close/>
              </a:path>
              <a:path w="2093595" h="2513329">
                <a:moveTo>
                  <a:pt x="1020455" y="1440180"/>
                </a:moveTo>
                <a:lnTo>
                  <a:pt x="1000139" y="1440180"/>
                </a:lnTo>
                <a:lnTo>
                  <a:pt x="1002678" y="1442719"/>
                </a:lnTo>
                <a:lnTo>
                  <a:pt x="1022994" y="1442719"/>
                </a:lnTo>
                <a:lnTo>
                  <a:pt x="1020455" y="1440180"/>
                </a:lnTo>
                <a:close/>
              </a:path>
              <a:path w="2093595" h="2513329">
                <a:moveTo>
                  <a:pt x="1022994" y="1442720"/>
                </a:moveTo>
                <a:lnTo>
                  <a:pt x="1002678" y="1442720"/>
                </a:lnTo>
                <a:lnTo>
                  <a:pt x="1006487" y="1446529"/>
                </a:lnTo>
                <a:lnTo>
                  <a:pt x="1026802" y="1446529"/>
                </a:lnTo>
                <a:lnTo>
                  <a:pt x="1022994" y="1442720"/>
                </a:lnTo>
                <a:close/>
              </a:path>
              <a:path w="2093595" h="2513329">
                <a:moveTo>
                  <a:pt x="1026802" y="1446530"/>
                </a:moveTo>
                <a:lnTo>
                  <a:pt x="1006487" y="1446530"/>
                </a:lnTo>
                <a:lnTo>
                  <a:pt x="1047109" y="1487169"/>
                </a:lnTo>
                <a:lnTo>
                  <a:pt x="1067425" y="1487169"/>
                </a:lnTo>
                <a:lnTo>
                  <a:pt x="1026802" y="1446530"/>
                </a:lnTo>
                <a:close/>
              </a:path>
              <a:path w="2093595" h="2513329">
                <a:moveTo>
                  <a:pt x="1067425" y="1487169"/>
                </a:moveTo>
                <a:lnTo>
                  <a:pt x="1047109" y="1487169"/>
                </a:lnTo>
                <a:lnTo>
                  <a:pt x="1063612" y="1503679"/>
                </a:lnTo>
                <a:lnTo>
                  <a:pt x="1083928" y="1503679"/>
                </a:lnTo>
                <a:lnTo>
                  <a:pt x="1067425" y="1487169"/>
                </a:lnTo>
                <a:close/>
              </a:path>
              <a:path w="2093595" h="2513329">
                <a:moveTo>
                  <a:pt x="1083928" y="1503680"/>
                </a:moveTo>
                <a:lnTo>
                  <a:pt x="1063612" y="1503680"/>
                </a:lnTo>
                <a:lnTo>
                  <a:pt x="1066151" y="1506219"/>
                </a:lnTo>
                <a:lnTo>
                  <a:pt x="1086466" y="1506219"/>
                </a:lnTo>
                <a:lnTo>
                  <a:pt x="1083928" y="1503680"/>
                </a:lnTo>
                <a:close/>
              </a:path>
              <a:path w="2093595" h="2513329">
                <a:moveTo>
                  <a:pt x="1086466" y="1506220"/>
                </a:moveTo>
                <a:lnTo>
                  <a:pt x="1066151" y="1506220"/>
                </a:lnTo>
                <a:lnTo>
                  <a:pt x="1069959" y="1510029"/>
                </a:lnTo>
                <a:lnTo>
                  <a:pt x="1090275" y="1510029"/>
                </a:lnTo>
                <a:lnTo>
                  <a:pt x="1086466" y="1506220"/>
                </a:lnTo>
                <a:close/>
              </a:path>
              <a:path w="2093595" h="2513329">
                <a:moveTo>
                  <a:pt x="1090275" y="1510029"/>
                </a:moveTo>
                <a:lnTo>
                  <a:pt x="1069959" y="1510029"/>
                </a:lnTo>
                <a:lnTo>
                  <a:pt x="1078845" y="1518919"/>
                </a:lnTo>
                <a:lnTo>
                  <a:pt x="1099161" y="1518919"/>
                </a:lnTo>
                <a:lnTo>
                  <a:pt x="1090275" y="1510029"/>
                </a:lnTo>
                <a:close/>
              </a:path>
              <a:path w="2093595" h="2513329">
                <a:moveTo>
                  <a:pt x="1099161" y="1518920"/>
                </a:moveTo>
                <a:lnTo>
                  <a:pt x="1078845" y="1518920"/>
                </a:lnTo>
                <a:lnTo>
                  <a:pt x="1082654" y="1522729"/>
                </a:lnTo>
                <a:lnTo>
                  <a:pt x="1102969" y="1522729"/>
                </a:lnTo>
                <a:lnTo>
                  <a:pt x="1099161" y="1518920"/>
                </a:lnTo>
                <a:close/>
              </a:path>
              <a:path w="2093595" h="2513329">
                <a:moveTo>
                  <a:pt x="1102969" y="1522729"/>
                </a:moveTo>
                <a:lnTo>
                  <a:pt x="1082654" y="1522729"/>
                </a:lnTo>
                <a:lnTo>
                  <a:pt x="1095348" y="1535429"/>
                </a:lnTo>
                <a:lnTo>
                  <a:pt x="1115664" y="1535429"/>
                </a:lnTo>
                <a:lnTo>
                  <a:pt x="1102969" y="1522729"/>
                </a:lnTo>
                <a:close/>
              </a:path>
              <a:path w="2093595" h="2513329">
                <a:moveTo>
                  <a:pt x="1115664" y="1535430"/>
                </a:moveTo>
                <a:lnTo>
                  <a:pt x="1095348" y="1535430"/>
                </a:lnTo>
                <a:lnTo>
                  <a:pt x="1114390" y="1554479"/>
                </a:lnTo>
                <a:lnTo>
                  <a:pt x="1134706" y="1554479"/>
                </a:lnTo>
                <a:lnTo>
                  <a:pt x="1115664" y="1535430"/>
                </a:lnTo>
                <a:close/>
              </a:path>
              <a:path w="2093595" h="2513329">
                <a:moveTo>
                  <a:pt x="1134706" y="1554479"/>
                </a:moveTo>
                <a:lnTo>
                  <a:pt x="1114390" y="1554479"/>
                </a:lnTo>
                <a:lnTo>
                  <a:pt x="1127085" y="1567179"/>
                </a:lnTo>
                <a:lnTo>
                  <a:pt x="1147400" y="1567179"/>
                </a:lnTo>
                <a:lnTo>
                  <a:pt x="1134706" y="1554479"/>
                </a:lnTo>
                <a:close/>
              </a:path>
              <a:path w="2093595" h="2513329">
                <a:moveTo>
                  <a:pt x="1147400" y="1567180"/>
                </a:moveTo>
                <a:lnTo>
                  <a:pt x="1127085" y="1567180"/>
                </a:lnTo>
                <a:lnTo>
                  <a:pt x="1133432" y="1573529"/>
                </a:lnTo>
                <a:lnTo>
                  <a:pt x="1153747" y="1573529"/>
                </a:lnTo>
                <a:lnTo>
                  <a:pt x="1147400" y="1567180"/>
                </a:lnTo>
                <a:close/>
              </a:path>
              <a:path w="2093595" h="2513329">
                <a:moveTo>
                  <a:pt x="1153747" y="1573530"/>
                </a:moveTo>
                <a:lnTo>
                  <a:pt x="1133432" y="1573530"/>
                </a:lnTo>
                <a:lnTo>
                  <a:pt x="1158821" y="1598929"/>
                </a:lnTo>
                <a:lnTo>
                  <a:pt x="1179137" y="1598929"/>
                </a:lnTo>
                <a:lnTo>
                  <a:pt x="1153747" y="1573530"/>
                </a:lnTo>
                <a:close/>
              </a:path>
              <a:path w="2093595" h="2513329">
                <a:moveTo>
                  <a:pt x="1179137" y="1598929"/>
                </a:moveTo>
                <a:lnTo>
                  <a:pt x="1158821" y="1598929"/>
                </a:lnTo>
                <a:lnTo>
                  <a:pt x="1161360" y="1601469"/>
                </a:lnTo>
                <a:lnTo>
                  <a:pt x="1181675" y="1601469"/>
                </a:lnTo>
                <a:lnTo>
                  <a:pt x="1179137" y="1598929"/>
                </a:lnTo>
                <a:close/>
              </a:path>
              <a:path w="2093595" h="2513329">
                <a:moveTo>
                  <a:pt x="1181675" y="1601470"/>
                </a:moveTo>
                <a:lnTo>
                  <a:pt x="1161360" y="1601470"/>
                </a:lnTo>
                <a:lnTo>
                  <a:pt x="1165168" y="1605279"/>
                </a:lnTo>
                <a:lnTo>
                  <a:pt x="1185484" y="1605279"/>
                </a:lnTo>
                <a:lnTo>
                  <a:pt x="1181675" y="1601470"/>
                </a:lnTo>
                <a:close/>
              </a:path>
              <a:path w="2093595" h="2513329">
                <a:moveTo>
                  <a:pt x="1185484" y="1605279"/>
                </a:moveTo>
                <a:lnTo>
                  <a:pt x="1165168" y="1605279"/>
                </a:lnTo>
                <a:lnTo>
                  <a:pt x="1190557" y="1630679"/>
                </a:lnTo>
                <a:lnTo>
                  <a:pt x="1210873" y="1630679"/>
                </a:lnTo>
                <a:lnTo>
                  <a:pt x="1185484" y="1605279"/>
                </a:lnTo>
                <a:close/>
              </a:path>
              <a:path w="2093595" h="2513329">
                <a:moveTo>
                  <a:pt x="1210873" y="1630679"/>
                </a:moveTo>
                <a:lnTo>
                  <a:pt x="1190557" y="1630679"/>
                </a:lnTo>
                <a:lnTo>
                  <a:pt x="1193096" y="1633219"/>
                </a:lnTo>
                <a:lnTo>
                  <a:pt x="1213412" y="1633219"/>
                </a:lnTo>
                <a:lnTo>
                  <a:pt x="1210873" y="1630679"/>
                </a:lnTo>
                <a:close/>
              </a:path>
              <a:path w="2093595" h="2513329">
                <a:moveTo>
                  <a:pt x="1213412" y="1633220"/>
                </a:moveTo>
                <a:lnTo>
                  <a:pt x="1193096" y="1633220"/>
                </a:lnTo>
                <a:lnTo>
                  <a:pt x="1212138" y="1652269"/>
                </a:lnTo>
                <a:lnTo>
                  <a:pt x="1232454" y="1652269"/>
                </a:lnTo>
                <a:lnTo>
                  <a:pt x="1213412" y="1633220"/>
                </a:lnTo>
                <a:close/>
              </a:path>
              <a:path w="2093595" h="2513329">
                <a:moveTo>
                  <a:pt x="1232454" y="1652270"/>
                </a:moveTo>
                <a:lnTo>
                  <a:pt x="1212138" y="1652270"/>
                </a:lnTo>
                <a:lnTo>
                  <a:pt x="1215946" y="1656079"/>
                </a:lnTo>
                <a:lnTo>
                  <a:pt x="1236262" y="1656079"/>
                </a:lnTo>
                <a:lnTo>
                  <a:pt x="1232454" y="1652270"/>
                </a:lnTo>
                <a:close/>
              </a:path>
              <a:path w="2093595" h="2513329">
                <a:moveTo>
                  <a:pt x="1236262" y="1656079"/>
                </a:moveTo>
                <a:lnTo>
                  <a:pt x="1215946" y="1656079"/>
                </a:lnTo>
                <a:lnTo>
                  <a:pt x="1231180" y="1671319"/>
                </a:lnTo>
                <a:lnTo>
                  <a:pt x="1251495" y="1671319"/>
                </a:lnTo>
                <a:lnTo>
                  <a:pt x="1236262" y="1656079"/>
                </a:lnTo>
                <a:close/>
              </a:path>
              <a:path w="2093595" h="2513329">
                <a:moveTo>
                  <a:pt x="1251495" y="1671320"/>
                </a:moveTo>
                <a:lnTo>
                  <a:pt x="1231180" y="1671320"/>
                </a:lnTo>
                <a:lnTo>
                  <a:pt x="1243874" y="1684019"/>
                </a:lnTo>
                <a:lnTo>
                  <a:pt x="1264190" y="1684019"/>
                </a:lnTo>
                <a:lnTo>
                  <a:pt x="1251495" y="1671320"/>
                </a:lnTo>
                <a:close/>
              </a:path>
              <a:path w="2093595" h="2513329">
                <a:moveTo>
                  <a:pt x="1264190" y="1684020"/>
                </a:moveTo>
                <a:lnTo>
                  <a:pt x="1243874" y="1684020"/>
                </a:lnTo>
                <a:lnTo>
                  <a:pt x="1247683" y="1687829"/>
                </a:lnTo>
                <a:lnTo>
                  <a:pt x="1267998" y="1687829"/>
                </a:lnTo>
                <a:lnTo>
                  <a:pt x="1264190" y="1684020"/>
                </a:lnTo>
                <a:close/>
              </a:path>
              <a:path w="2093595" h="2513329">
                <a:moveTo>
                  <a:pt x="1267998" y="1687829"/>
                </a:moveTo>
                <a:lnTo>
                  <a:pt x="1247683" y="1687829"/>
                </a:lnTo>
                <a:lnTo>
                  <a:pt x="1250222" y="1690369"/>
                </a:lnTo>
                <a:lnTo>
                  <a:pt x="1270537" y="1690369"/>
                </a:lnTo>
                <a:lnTo>
                  <a:pt x="1267998" y="1687829"/>
                </a:lnTo>
                <a:close/>
              </a:path>
              <a:path w="2093595" h="2513329">
                <a:moveTo>
                  <a:pt x="1270537" y="1690369"/>
                </a:moveTo>
                <a:lnTo>
                  <a:pt x="1250222" y="1690369"/>
                </a:lnTo>
                <a:lnTo>
                  <a:pt x="1262916" y="1703069"/>
                </a:lnTo>
                <a:lnTo>
                  <a:pt x="1283232" y="1703069"/>
                </a:lnTo>
                <a:lnTo>
                  <a:pt x="1270537" y="1690369"/>
                </a:lnTo>
                <a:close/>
              </a:path>
              <a:path w="2093595" h="2513329">
                <a:moveTo>
                  <a:pt x="1893839" y="2313940"/>
                </a:moveTo>
                <a:lnTo>
                  <a:pt x="1873523" y="2313940"/>
                </a:lnTo>
                <a:lnTo>
                  <a:pt x="1915415" y="2355849"/>
                </a:lnTo>
                <a:lnTo>
                  <a:pt x="1935731" y="2355849"/>
                </a:lnTo>
                <a:lnTo>
                  <a:pt x="1893839" y="2313940"/>
                </a:lnTo>
                <a:close/>
              </a:path>
              <a:path w="2093595" h="2513329">
                <a:moveTo>
                  <a:pt x="1891300" y="2311399"/>
                </a:moveTo>
                <a:lnTo>
                  <a:pt x="1870984" y="2311399"/>
                </a:lnTo>
                <a:lnTo>
                  <a:pt x="1872254" y="2312670"/>
                </a:lnTo>
                <a:lnTo>
                  <a:pt x="1892569" y="2312670"/>
                </a:lnTo>
                <a:lnTo>
                  <a:pt x="1891300" y="2311399"/>
                </a:lnTo>
                <a:close/>
              </a:path>
              <a:path w="2093595" h="2513329">
                <a:moveTo>
                  <a:pt x="1887491" y="2307589"/>
                </a:moveTo>
                <a:lnTo>
                  <a:pt x="1867176" y="2307589"/>
                </a:lnTo>
                <a:lnTo>
                  <a:pt x="1869715" y="2310129"/>
                </a:lnTo>
                <a:lnTo>
                  <a:pt x="1890030" y="2310129"/>
                </a:lnTo>
                <a:lnTo>
                  <a:pt x="1887491" y="2307589"/>
                </a:lnTo>
                <a:close/>
              </a:path>
              <a:path w="2093595" h="2513329">
                <a:moveTo>
                  <a:pt x="1884952" y="2305049"/>
                </a:moveTo>
                <a:lnTo>
                  <a:pt x="1864637" y="2305049"/>
                </a:lnTo>
                <a:lnTo>
                  <a:pt x="1865906" y="2306319"/>
                </a:lnTo>
                <a:lnTo>
                  <a:pt x="1886222" y="2306319"/>
                </a:lnTo>
                <a:lnTo>
                  <a:pt x="1884952" y="2305049"/>
                </a:lnTo>
                <a:close/>
              </a:path>
              <a:path w="2093595" h="2513329">
                <a:moveTo>
                  <a:pt x="1881144" y="2301239"/>
                </a:moveTo>
                <a:lnTo>
                  <a:pt x="1860828" y="2301239"/>
                </a:lnTo>
                <a:lnTo>
                  <a:pt x="1863367" y="2303779"/>
                </a:lnTo>
                <a:lnTo>
                  <a:pt x="1883683" y="2303779"/>
                </a:lnTo>
                <a:lnTo>
                  <a:pt x="1881144" y="2301239"/>
                </a:lnTo>
                <a:close/>
              </a:path>
              <a:path w="2093595" h="2513329">
                <a:moveTo>
                  <a:pt x="1878605" y="2298699"/>
                </a:moveTo>
                <a:lnTo>
                  <a:pt x="1858290" y="2298699"/>
                </a:lnTo>
                <a:lnTo>
                  <a:pt x="1859559" y="2299970"/>
                </a:lnTo>
                <a:lnTo>
                  <a:pt x="1879875" y="2299970"/>
                </a:lnTo>
                <a:lnTo>
                  <a:pt x="1878605" y="2298699"/>
                </a:lnTo>
                <a:close/>
              </a:path>
              <a:path w="2093595" h="2513329">
                <a:moveTo>
                  <a:pt x="1874797" y="2294890"/>
                </a:moveTo>
                <a:lnTo>
                  <a:pt x="1854481" y="2294890"/>
                </a:lnTo>
                <a:lnTo>
                  <a:pt x="1857020" y="2297429"/>
                </a:lnTo>
                <a:lnTo>
                  <a:pt x="1877336" y="2297429"/>
                </a:lnTo>
                <a:lnTo>
                  <a:pt x="1874797" y="2294890"/>
                </a:lnTo>
                <a:close/>
              </a:path>
              <a:path w="2093595" h="2513329">
                <a:moveTo>
                  <a:pt x="1872258" y="2292349"/>
                </a:moveTo>
                <a:lnTo>
                  <a:pt x="1851942" y="2292349"/>
                </a:lnTo>
                <a:lnTo>
                  <a:pt x="1853212" y="2293620"/>
                </a:lnTo>
                <a:lnTo>
                  <a:pt x="1873527" y="2293620"/>
                </a:lnTo>
                <a:lnTo>
                  <a:pt x="1872258" y="2292349"/>
                </a:lnTo>
                <a:close/>
              </a:path>
              <a:path w="2093595" h="2513329">
                <a:moveTo>
                  <a:pt x="1868450" y="2288539"/>
                </a:moveTo>
                <a:lnTo>
                  <a:pt x="1848134" y="2288539"/>
                </a:lnTo>
                <a:lnTo>
                  <a:pt x="1850673" y="2291079"/>
                </a:lnTo>
                <a:lnTo>
                  <a:pt x="1870988" y="2291079"/>
                </a:lnTo>
                <a:lnTo>
                  <a:pt x="1868450" y="2288539"/>
                </a:lnTo>
                <a:close/>
              </a:path>
              <a:path w="2093595" h="2513329">
                <a:moveTo>
                  <a:pt x="1865911" y="2285999"/>
                </a:moveTo>
                <a:lnTo>
                  <a:pt x="1845595" y="2285999"/>
                </a:lnTo>
                <a:lnTo>
                  <a:pt x="1846864" y="2287269"/>
                </a:lnTo>
                <a:lnTo>
                  <a:pt x="1867180" y="2287269"/>
                </a:lnTo>
                <a:lnTo>
                  <a:pt x="1865911" y="2285999"/>
                </a:lnTo>
                <a:close/>
              </a:path>
              <a:path w="2093595" h="2513329">
                <a:moveTo>
                  <a:pt x="1862102" y="2282189"/>
                </a:moveTo>
                <a:lnTo>
                  <a:pt x="1841787" y="2282189"/>
                </a:lnTo>
                <a:lnTo>
                  <a:pt x="1844326" y="2284729"/>
                </a:lnTo>
                <a:lnTo>
                  <a:pt x="1864641" y="2284729"/>
                </a:lnTo>
                <a:lnTo>
                  <a:pt x="1862102" y="2282189"/>
                </a:lnTo>
                <a:close/>
              </a:path>
              <a:path w="2093595" h="2513329">
                <a:moveTo>
                  <a:pt x="1859563" y="2279649"/>
                </a:moveTo>
                <a:lnTo>
                  <a:pt x="1839248" y="2279649"/>
                </a:lnTo>
                <a:lnTo>
                  <a:pt x="1840517" y="2280919"/>
                </a:lnTo>
                <a:lnTo>
                  <a:pt x="1860833" y="2280919"/>
                </a:lnTo>
                <a:lnTo>
                  <a:pt x="1859563" y="2279649"/>
                </a:lnTo>
                <a:close/>
              </a:path>
              <a:path w="2093595" h="2513329">
                <a:moveTo>
                  <a:pt x="1855755" y="2275839"/>
                </a:moveTo>
                <a:lnTo>
                  <a:pt x="1835439" y="2275839"/>
                </a:lnTo>
                <a:lnTo>
                  <a:pt x="1837978" y="2278379"/>
                </a:lnTo>
                <a:lnTo>
                  <a:pt x="1858294" y="2278379"/>
                </a:lnTo>
                <a:lnTo>
                  <a:pt x="1855755" y="2275839"/>
                </a:lnTo>
                <a:close/>
              </a:path>
              <a:path w="2093595" h="2513329">
                <a:moveTo>
                  <a:pt x="1853216" y="2273299"/>
                </a:moveTo>
                <a:lnTo>
                  <a:pt x="1832900" y="2273299"/>
                </a:lnTo>
                <a:lnTo>
                  <a:pt x="1834170" y="2274569"/>
                </a:lnTo>
                <a:lnTo>
                  <a:pt x="1854486" y="2274569"/>
                </a:lnTo>
                <a:lnTo>
                  <a:pt x="1853216" y="2273299"/>
                </a:lnTo>
                <a:close/>
              </a:path>
              <a:path w="2093595" h="2513329">
                <a:moveTo>
                  <a:pt x="1849408" y="2269489"/>
                </a:moveTo>
                <a:lnTo>
                  <a:pt x="1829092" y="2269489"/>
                </a:lnTo>
                <a:lnTo>
                  <a:pt x="1831631" y="2272029"/>
                </a:lnTo>
                <a:lnTo>
                  <a:pt x="1851947" y="2272029"/>
                </a:lnTo>
                <a:lnTo>
                  <a:pt x="1849408" y="2269489"/>
                </a:lnTo>
                <a:close/>
              </a:path>
              <a:path w="2093595" h="2513329">
                <a:moveTo>
                  <a:pt x="1846869" y="2266949"/>
                </a:moveTo>
                <a:lnTo>
                  <a:pt x="1826553" y="2266949"/>
                </a:lnTo>
                <a:lnTo>
                  <a:pt x="1827823" y="2268220"/>
                </a:lnTo>
                <a:lnTo>
                  <a:pt x="1848138" y="2268220"/>
                </a:lnTo>
                <a:lnTo>
                  <a:pt x="1846869" y="2266949"/>
                </a:lnTo>
                <a:close/>
              </a:path>
              <a:path w="2093595" h="2513329">
                <a:moveTo>
                  <a:pt x="1843060" y="2263140"/>
                </a:moveTo>
                <a:lnTo>
                  <a:pt x="1822745" y="2263140"/>
                </a:lnTo>
                <a:lnTo>
                  <a:pt x="1825284" y="2265679"/>
                </a:lnTo>
                <a:lnTo>
                  <a:pt x="1845599" y="2265679"/>
                </a:lnTo>
                <a:lnTo>
                  <a:pt x="1843060" y="2263140"/>
                </a:lnTo>
                <a:close/>
              </a:path>
              <a:path w="2093595" h="2513329">
                <a:moveTo>
                  <a:pt x="1840522" y="2260599"/>
                </a:moveTo>
                <a:lnTo>
                  <a:pt x="1820206" y="2260599"/>
                </a:lnTo>
                <a:lnTo>
                  <a:pt x="1821475" y="2261869"/>
                </a:lnTo>
                <a:lnTo>
                  <a:pt x="1841791" y="2261869"/>
                </a:lnTo>
                <a:lnTo>
                  <a:pt x="1840522" y="2260599"/>
                </a:lnTo>
                <a:close/>
              </a:path>
              <a:path w="2093595" h="2513329">
                <a:moveTo>
                  <a:pt x="1836713" y="2256789"/>
                </a:moveTo>
                <a:lnTo>
                  <a:pt x="1816398" y="2256789"/>
                </a:lnTo>
                <a:lnTo>
                  <a:pt x="1818936" y="2259329"/>
                </a:lnTo>
                <a:lnTo>
                  <a:pt x="1839252" y="2259329"/>
                </a:lnTo>
                <a:lnTo>
                  <a:pt x="1836713" y="2256789"/>
                </a:lnTo>
                <a:close/>
              </a:path>
              <a:path w="2093595" h="2513329">
                <a:moveTo>
                  <a:pt x="1834174" y="2254249"/>
                </a:moveTo>
                <a:lnTo>
                  <a:pt x="1813859" y="2254249"/>
                </a:lnTo>
                <a:lnTo>
                  <a:pt x="1815128" y="2255519"/>
                </a:lnTo>
                <a:lnTo>
                  <a:pt x="1835444" y="2255519"/>
                </a:lnTo>
                <a:lnTo>
                  <a:pt x="1834174" y="2254249"/>
                </a:lnTo>
                <a:close/>
              </a:path>
              <a:path w="2093595" h="2513329">
                <a:moveTo>
                  <a:pt x="1830366" y="2250439"/>
                </a:moveTo>
                <a:lnTo>
                  <a:pt x="1810050" y="2250439"/>
                </a:lnTo>
                <a:lnTo>
                  <a:pt x="1812589" y="2252979"/>
                </a:lnTo>
                <a:lnTo>
                  <a:pt x="1832905" y="2252979"/>
                </a:lnTo>
                <a:lnTo>
                  <a:pt x="1830366" y="2250439"/>
                </a:lnTo>
                <a:close/>
              </a:path>
              <a:path w="2093595" h="2513329">
                <a:moveTo>
                  <a:pt x="1827827" y="2247899"/>
                </a:moveTo>
                <a:lnTo>
                  <a:pt x="1807511" y="2247899"/>
                </a:lnTo>
                <a:lnTo>
                  <a:pt x="1808781" y="2249169"/>
                </a:lnTo>
                <a:lnTo>
                  <a:pt x="1829096" y="2249169"/>
                </a:lnTo>
                <a:lnTo>
                  <a:pt x="1827827" y="2247899"/>
                </a:lnTo>
                <a:close/>
              </a:path>
              <a:path w="2093595" h="2513329">
                <a:moveTo>
                  <a:pt x="1824019" y="2244089"/>
                </a:moveTo>
                <a:lnTo>
                  <a:pt x="1803703" y="2244089"/>
                </a:lnTo>
                <a:lnTo>
                  <a:pt x="1806242" y="2246629"/>
                </a:lnTo>
                <a:lnTo>
                  <a:pt x="1826558" y="2246629"/>
                </a:lnTo>
                <a:lnTo>
                  <a:pt x="1824019" y="2244089"/>
                </a:lnTo>
                <a:close/>
              </a:path>
              <a:path w="2093595" h="2513329">
                <a:moveTo>
                  <a:pt x="1821480" y="2241549"/>
                </a:moveTo>
                <a:lnTo>
                  <a:pt x="1801164" y="2241549"/>
                </a:lnTo>
                <a:lnTo>
                  <a:pt x="1802434" y="2242819"/>
                </a:lnTo>
                <a:lnTo>
                  <a:pt x="1822749" y="2242819"/>
                </a:lnTo>
                <a:lnTo>
                  <a:pt x="1821480" y="2241549"/>
                </a:lnTo>
                <a:close/>
              </a:path>
              <a:path w="2093595" h="2513329">
                <a:moveTo>
                  <a:pt x="1817671" y="2237739"/>
                </a:moveTo>
                <a:lnTo>
                  <a:pt x="1797356" y="2237739"/>
                </a:lnTo>
                <a:lnTo>
                  <a:pt x="1799895" y="2240279"/>
                </a:lnTo>
                <a:lnTo>
                  <a:pt x="1820210" y="2240279"/>
                </a:lnTo>
                <a:lnTo>
                  <a:pt x="1817671" y="2237739"/>
                </a:lnTo>
                <a:close/>
              </a:path>
              <a:path w="2093595" h="2513329">
                <a:moveTo>
                  <a:pt x="1815133" y="2235199"/>
                </a:moveTo>
                <a:lnTo>
                  <a:pt x="1794817" y="2235199"/>
                </a:lnTo>
                <a:lnTo>
                  <a:pt x="1796086" y="2236469"/>
                </a:lnTo>
                <a:lnTo>
                  <a:pt x="1816402" y="2236469"/>
                </a:lnTo>
                <a:lnTo>
                  <a:pt x="1815133" y="2235199"/>
                </a:lnTo>
                <a:close/>
              </a:path>
              <a:path w="2093595" h="2513329">
                <a:moveTo>
                  <a:pt x="1811324" y="2231390"/>
                </a:moveTo>
                <a:lnTo>
                  <a:pt x="1791009" y="2231390"/>
                </a:lnTo>
                <a:lnTo>
                  <a:pt x="1793547" y="2233929"/>
                </a:lnTo>
                <a:lnTo>
                  <a:pt x="1813863" y="2233929"/>
                </a:lnTo>
                <a:lnTo>
                  <a:pt x="1811324" y="2231390"/>
                </a:lnTo>
                <a:close/>
              </a:path>
              <a:path w="2093595" h="2513329">
                <a:moveTo>
                  <a:pt x="1808785" y="2228849"/>
                </a:moveTo>
                <a:lnTo>
                  <a:pt x="1788470" y="2228849"/>
                </a:lnTo>
                <a:lnTo>
                  <a:pt x="1789739" y="2230119"/>
                </a:lnTo>
                <a:lnTo>
                  <a:pt x="1810055" y="2230119"/>
                </a:lnTo>
                <a:lnTo>
                  <a:pt x="1808785" y="2228849"/>
                </a:lnTo>
                <a:close/>
              </a:path>
              <a:path w="2093595" h="2513329">
                <a:moveTo>
                  <a:pt x="1804977" y="2225039"/>
                </a:moveTo>
                <a:lnTo>
                  <a:pt x="1784661" y="2225039"/>
                </a:lnTo>
                <a:lnTo>
                  <a:pt x="1787200" y="2227579"/>
                </a:lnTo>
                <a:lnTo>
                  <a:pt x="1807516" y="2227579"/>
                </a:lnTo>
                <a:lnTo>
                  <a:pt x="1804977" y="2225039"/>
                </a:lnTo>
                <a:close/>
              </a:path>
              <a:path w="2093595" h="2513329">
                <a:moveTo>
                  <a:pt x="1802438" y="2222499"/>
                </a:moveTo>
                <a:lnTo>
                  <a:pt x="1782122" y="2222499"/>
                </a:lnTo>
                <a:lnTo>
                  <a:pt x="1783392" y="2223769"/>
                </a:lnTo>
                <a:lnTo>
                  <a:pt x="1803707" y="2223769"/>
                </a:lnTo>
                <a:lnTo>
                  <a:pt x="1802438" y="2222499"/>
                </a:lnTo>
                <a:close/>
              </a:path>
              <a:path w="2093595" h="2513329">
                <a:moveTo>
                  <a:pt x="1796091" y="2216150"/>
                </a:moveTo>
                <a:lnTo>
                  <a:pt x="1775775" y="2216150"/>
                </a:lnTo>
                <a:lnTo>
                  <a:pt x="1780853" y="2221229"/>
                </a:lnTo>
                <a:lnTo>
                  <a:pt x="1801169" y="2221229"/>
                </a:lnTo>
                <a:lnTo>
                  <a:pt x="1796091" y="2216150"/>
                </a:lnTo>
                <a:close/>
              </a:path>
              <a:path w="2093595" h="2513329">
                <a:moveTo>
                  <a:pt x="1792282" y="2212339"/>
                </a:moveTo>
                <a:lnTo>
                  <a:pt x="1771967" y="2212339"/>
                </a:lnTo>
                <a:lnTo>
                  <a:pt x="1774506" y="2214879"/>
                </a:lnTo>
                <a:lnTo>
                  <a:pt x="1794821" y="2214879"/>
                </a:lnTo>
                <a:lnTo>
                  <a:pt x="1792282" y="2212339"/>
                </a:lnTo>
                <a:close/>
              </a:path>
              <a:path w="2093595" h="2513329">
                <a:moveTo>
                  <a:pt x="1789743" y="2209799"/>
                </a:moveTo>
                <a:lnTo>
                  <a:pt x="1769428" y="2209799"/>
                </a:lnTo>
                <a:lnTo>
                  <a:pt x="1770697" y="2211069"/>
                </a:lnTo>
                <a:lnTo>
                  <a:pt x="1791013" y="2211069"/>
                </a:lnTo>
                <a:lnTo>
                  <a:pt x="1789743" y="2209799"/>
                </a:lnTo>
                <a:close/>
              </a:path>
              <a:path w="2093595" h="2513329">
                <a:moveTo>
                  <a:pt x="1785935" y="2205989"/>
                </a:moveTo>
                <a:lnTo>
                  <a:pt x="1765619" y="2205989"/>
                </a:lnTo>
                <a:lnTo>
                  <a:pt x="1768158" y="2208529"/>
                </a:lnTo>
                <a:lnTo>
                  <a:pt x="1788474" y="2208529"/>
                </a:lnTo>
                <a:lnTo>
                  <a:pt x="1785935" y="2205989"/>
                </a:lnTo>
                <a:close/>
              </a:path>
              <a:path w="2093595" h="2513329">
                <a:moveTo>
                  <a:pt x="1783396" y="2203449"/>
                </a:moveTo>
                <a:lnTo>
                  <a:pt x="1763081" y="2203449"/>
                </a:lnTo>
                <a:lnTo>
                  <a:pt x="1764350" y="2204719"/>
                </a:lnTo>
                <a:lnTo>
                  <a:pt x="1784666" y="2204719"/>
                </a:lnTo>
                <a:lnTo>
                  <a:pt x="1783396" y="2203449"/>
                </a:lnTo>
                <a:close/>
              </a:path>
              <a:path w="2093595" h="2513329">
                <a:moveTo>
                  <a:pt x="1779588" y="2199639"/>
                </a:moveTo>
                <a:lnTo>
                  <a:pt x="1759272" y="2199639"/>
                </a:lnTo>
                <a:lnTo>
                  <a:pt x="1761811" y="2202179"/>
                </a:lnTo>
                <a:lnTo>
                  <a:pt x="1782127" y="2202179"/>
                </a:lnTo>
                <a:lnTo>
                  <a:pt x="1779588" y="2199639"/>
                </a:lnTo>
                <a:close/>
              </a:path>
              <a:path w="2093595" h="2513329">
                <a:moveTo>
                  <a:pt x="1777049" y="2197099"/>
                </a:moveTo>
                <a:lnTo>
                  <a:pt x="1756733" y="2197099"/>
                </a:lnTo>
                <a:lnTo>
                  <a:pt x="1758003" y="2198369"/>
                </a:lnTo>
                <a:lnTo>
                  <a:pt x="1778318" y="2198369"/>
                </a:lnTo>
                <a:lnTo>
                  <a:pt x="1777049" y="2197099"/>
                </a:lnTo>
                <a:close/>
              </a:path>
              <a:path w="2093595" h="2513329">
                <a:moveTo>
                  <a:pt x="1773241" y="2193289"/>
                </a:moveTo>
                <a:lnTo>
                  <a:pt x="1752925" y="2193289"/>
                </a:lnTo>
                <a:lnTo>
                  <a:pt x="1755464" y="2195829"/>
                </a:lnTo>
                <a:lnTo>
                  <a:pt x="1775779" y="2195829"/>
                </a:lnTo>
                <a:lnTo>
                  <a:pt x="1773241" y="2193289"/>
                </a:lnTo>
                <a:close/>
              </a:path>
              <a:path w="2093595" h="2513329">
                <a:moveTo>
                  <a:pt x="1770702" y="2190749"/>
                </a:moveTo>
                <a:lnTo>
                  <a:pt x="1750386" y="2190749"/>
                </a:lnTo>
                <a:lnTo>
                  <a:pt x="1751655" y="2192019"/>
                </a:lnTo>
                <a:lnTo>
                  <a:pt x="1771971" y="2192019"/>
                </a:lnTo>
                <a:lnTo>
                  <a:pt x="1770702" y="2190749"/>
                </a:lnTo>
                <a:close/>
              </a:path>
              <a:path w="2093595" h="2513329">
                <a:moveTo>
                  <a:pt x="1766893" y="2186939"/>
                </a:moveTo>
                <a:lnTo>
                  <a:pt x="1746578" y="2186939"/>
                </a:lnTo>
                <a:lnTo>
                  <a:pt x="1749117" y="2189479"/>
                </a:lnTo>
                <a:lnTo>
                  <a:pt x="1769432" y="2189479"/>
                </a:lnTo>
                <a:lnTo>
                  <a:pt x="1766893" y="2186939"/>
                </a:lnTo>
                <a:close/>
              </a:path>
              <a:path w="2093595" h="2513329">
                <a:moveTo>
                  <a:pt x="1764354" y="2184399"/>
                </a:moveTo>
                <a:lnTo>
                  <a:pt x="1744039" y="2184399"/>
                </a:lnTo>
                <a:lnTo>
                  <a:pt x="1745308" y="2185669"/>
                </a:lnTo>
                <a:lnTo>
                  <a:pt x="1765624" y="2185669"/>
                </a:lnTo>
                <a:lnTo>
                  <a:pt x="1764354" y="2184399"/>
                </a:lnTo>
                <a:close/>
              </a:path>
              <a:path w="2093595" h="2513329">
                <a:moveTo>
                  <a:pt x="1760546" y="2180589"/>
                </a:moveTo>
                <a:lnTo>
                  <a:pt x="1740230" y="2180589"/>
                </a:lnTo>
                <a:lnTo>
                  <a:pt x="1742769" y="2183129"/>
                </a:lnTo>
                <a:lnTo>
                  <a:pt x="1763085" y="2183129"/>
                </a:lnTo>
                <a:lnTo>
                  <a:pt x="1760546" y="2180589"/>
                </a:lnTo>
                <a:close/>
              </a:path>
              <a:path w="2093595" h="2513329">
                <a:moveTo>
                  <a:pt x="1758007" y="2178049"/>
                </a:moveTo>
                <a:lnTo>
                  <a:pt x="1737691" y="2178049"/>
                </a:lnTo>
                <a:lnTo>
                  <a:pt x="1738961" y="2179319"/>
                </a:lnTo>
                <a:lnTo>
                  <a:pt x="1759277" y="2179319"/>
                </a:lnTo>
                <a:lnTo>
                  <a:pt x="1758007" y="2178049"/>
                </a:lnTo>
                <a:close/>
              </a:path>
              <a:path w="2093595" h="2513329">
                <a:moveTo>
                  <a:pt x="1754199" y="2174240"/>
                </a:moveTo>
                <a:lnTo>
                  <a:pt x="1733883" y="2174240"/>
                </a:lnTo>
                <a:lnTo>
                  <a:pt x="1736422" y="2176779"/>
                </a:lnTo>
                <a:lnTo>
                  <a:pt x="1756738" y="2176779"/>
                </a:lnTo>
                <a:lnTo>
                  <a:pt x="1754199" y="2174240"/>
                </a:lnTo>
                <a:close/>
              </a:path>
              <a:path w="2093595" h="2513329">
                <a:moveTo>
                  <a:pt x="1751660" y="2171699"/>
                </a:moveTo>
                <a:lnTo>
                  <a:pt x="1731344" y="2171699"/>
                </a:lnTo>
                <a:lnTo>
                  <a:pt x="1732614" y="2172969"/>
                </a:lnTo>
                <a:lnTo>
                  <a:pt x="1752929" y="2172969"/>
                </a:lnTo>
                <a:lnTo>
                  <a:pt x="1751660" y="2171699"/>
                </a:lnTo>
                <a:close/>
              </a:path>
              <a:path w="2093595" h="2513329">
                <a:moveTo>
                  <a:pt x="1747851" y="2167889"/>
                </a:moveTo>
                <a:lnTo>
                  <a:pt x="1727536" y="2167889"/>
                </a:lnTo>
                <a:lnTo>
                  <a:pt x="1730075" y="2170429"/>
                </a:lnTo>
                <a:lnTo>
                  <a:pt x="1750390" y="2170429"/>
                </a:lnTo>
                <a:lnTo>
                  <a:pt x="1747851" y="2167889"/>
                </a:lnTo>
                <a:close/>
              </a:path>
              <a:path w="2093595" h="2513329">
                <a:moveTo>
                  <a:pt x="1745313" y="2165349"/>
                </a:moveTo>
                <a:lnTo>
                  <a:pt x="1724997" y="2165349"/>
                </a:lnTo>
                <a:lnTo>
                  <a:pt x="1726266" y="2166619"/>
                </a:lnTo>
                <a:lnTo>
                  <a:pt x="1746582" y="2166619"/>
                </a:lnTo>
                <a:lnTo>
                  <a:pt x="1745313" y="2165349"/>
                </a:lnTo>
                <a:close/>
              </a:path>
              <a:path w="2093595" h="2513329">
                <a:moveTo>
                  <a:pt x="1741504" y="2161539"/>
                </a:moveTo>
                <a:lnTo>
                  <a:pt x="1721189" y="2161539"/>
                </a:lnTo>
                <a:lnTo>
                  <a:pt x="1723728" y="2164079"/>
                </a:lnTo>
                <a:lnTo>
                  <a:pt x="1744043" y="2164079"/>
                </a:lnTo>
                <a:lnTo>
                  <a:pt x="1741504" y="2161539"/>
                </a:lnTo>
                <a:close/>
              </a:path>
              <a:path w="2093595" h="2513329">
                <a:moveTo>
                  <a:pt x="1738965" y="2158999"/>
                </a:moveTo>
                <a:lnTo>
                  <a:pt x="1718650" y="2158999"/>
                </a:lnTo>
                <a:lnTo>
                  <a:pt x="1719919" y="2160269"/>
                </a:lnTo>
                <a:lnTo>
                  <a:pt x="1740235" y="2160269"/>
                </a:lnTo>
                <a:lnTo>
                  <a:pt x="1738965" y="2158999"/>
                </a:lnTo>
                <a:close/>
              </a:path>
              <a:path w="2093595" h="2513329">
                <a:moveTo>
                  <a:pt x="1732618" y="2152649"/>
                </a:moveTo>
                <a:lnTo>
                  <a:pt x="1712302" y="2152649"/>
                </a:lnTo>
                <a:lnTo>
                  <a:pt x="1717380" y="2157729"/>
                </a:lnTo>
                <a:lnTo>
                  <a:pt x="1737696" y="2157729"/>
                </a:lnTo>
                <a:lnTo>
                  <a:pt x="1732618" y="2152649"/>
                </a:lnTo>
                <a:close/>
              </a:path>
              <a:path w="2093595" h="2513329">
                <a:moveTo>
                  <a:pt x="1726271" y="2146299"/>
                </a:moveTo>
                <a:lnTo>
                  <a:pt x="1705955" y="2146299"/>
                </a:lnTo>
                <a:lnTo>
                  <a:pt x="1711033" y="2151379"/>
                </a:lnTo>
                <a:lnTo>
                  <a:pt x="1731349" y="2151379"/>
                </a:lnTo>
                <a:lnTo>
                  <a:pt x="1726271" y="2146299"/>
                </a:lnTo>
                <a:close/>
              </a:path>
              <a:path w="2093595" h="2513329">
                <a:moveTo>
                  <a:pt x="1719924" y="2139949"/>
                </a:moveTo>
                <a:lnTo>
                  <a:pt x="1699608" y="2139949"/>
                </a:lnTo>
                <a:lnTo>
                  <a:pt x="1704686" y="2145029"/>
                </a:lnTo>
                <a:lnTo>
                  <a:pt x="1725001" y="2145029"/>
                </a:lnTo>
                <a:lnTo>
                  <a:pt x="1719924" y="2139949"/>
                </a:lnTo>
                <a:close/>
              </a:path>
              <a:path w="2093595" h="2513329">
                <a:moveTo>
                  <a:pt x="1713576" y="2133599"/>
                </a:moveTo>
                <a:lnTo>
                  <a:pt x="1693261" y="2133599"/>
                </a:lnTo>
                <a:lnTo>
                  <a:pt x="1698338" y="2138679"/>
                </a:lnTo>
                <a:lnTo>
                  <a:pt x="1718654" y="2138679"/>
                </a:lnTo>
                <a:lnTo>
                  <a:pt x="1713576" y="2133599"/>
                </a:lnTo>
                <a:close/>
              </a:path>
              <a:path w="2093595" h="2513329">
                <a:moveTo>
                  <a:pt x="1707229" y="2127249"/>
                </a:moveTo>
                <a:lnTo>
                  <a:pt x="1686913" y="2127249"/>
                </a:lnTo>
                <a:lnTo>
                  <a:pt x="1691991" y="2132330"/>
                </a:lnTo>
                <a:lnTo>
                  <a:pt x="1712307" y="2132330"/>
                </a:lnTo>
                <a:lnTo>
                  <a:pt x="1707229" y="2127249"/>
                </a:lnTo>
                <a:close/>
              </a:path>
              <a:path w="2093595" h="2513329">
                <a:moveTo>
                  <a:pt x="1700882" y="2120899"/>
                </a:moveTo>
                <a:lnTo>
                  <a:pt x="1680566" y="2120899"/>
                </a:lnTo>
                <a:lnTo>
                  <a:pt x="1685644" y="2125979"/>
                </a:lnTo>
                <a:lnTo>
                  <a:pt x="1705960" y="2125979"/>
                </a:lnTo>
                <a:lnTo>
                  <a:pt x="1700882" y="2120899"/>
                </a:lnTo>
                <a:close/>
              </a:path>
              <a:path w="2093595" h="2513329">
                <a:moveTo>
                  <a:pt x="1694534" y="2114549"/>
                </a:moveTo>
                <a:lnTo>
                  <a:pt x="1674219" y="2114549"/>
                </a:lnTo>
                <a:lnTo>
                  <a:pt x="1679297" y="2119629"/>
                </a:lnTo>
                <a:lnTo>
                  <a:pt x="1699612" y="2119629"/>
                </a:lnTo>
                <a:lnTo>
                  <a:pt x="1694534" y="2114549"/>
                </a:lnTo>
                <a:close/>
              </a:path>
              <a:path w="2093595" h="2513329">
                <a:moveTo>
                  <a:pt x="1689457" y="2109469"/>
                </a:moveTo>
                <a:lnTo>
                  <a:pt x="1669141" y="2109469"/>
                </a:lnTo>
                <a:lnTo>
                  <a:pt x="1672949" y="2113279"/>
                </a:lnTo>
                <a:lnTo>
                  <a:pt x="1693265" y="2113279"/>
                </a:lnTo>
                <a:lnTo>
                  <a:pt x="1689457" y="2109469"/>
                </a:lnTo>
                <a:close/>
              </a:path>
              <a:path w="2093595" h="2513329">
                <a:moveTo>
                  <a:pt x="1683109" y="2103119"/>
                </a:moveTo>
                <a:lnTo>
                  <a:pt x="1662794" y="2103119"/>
                </a:lnTo>
                <a:lnTo>
                  <a:pt x="1667872" y="2108199"/>
                </a:lnTo>
                <a:lnTo>
                  <a:pt x="1688187" y="2108199"/>
                </a:lnTo>
                <a:lnTo>
                  <a:pt x="1683109" y="2103119"/>
                </a:lnTo>
                <a:close/>
              </a:path>
              <a:path w="2093595" h="2513329">
                <a:moveTo>
                  <a:pt x="1676762" y="2096769"/>
                </a:moveTo>
                <a:lnTo>
                  <a:pt x="1656446" y="2096769"/>
                </a:lnTo>
                <a:lnTo>
                  <a:pt x="1661524" y="2101849"/>
                </a:lnTo>
                <a:lnTo>
                  <a:pt x="1681840" y="2101849"/>
                </a:lnTo>
                <a:lnTo>
                  <a:pt x="1676762" y="2096769"/>
                </a:lnTo>
                <a:close/>
              </a:path>
              <a:path w="2093595" h="2513329">
                <a:moveTo>
                  <a:pt x="1670415" y="2090419"/>
                </a:moveTo>
                <a:lnTo>
                  <a:pt x="1650099" y="2090419"/>
                </a:lnTo>
                <a:lnTo>
                  <a:pt x="1655177" y="2095499"/>
                </a:lnTo>
                <a:lnTo>
                  <a:pt x="1675493" y="2095499"/>
                </a:lnTo>
                <a:lnTo>
                  <a:pt x="1670415" y="2090419"/>
                </a:lnTo>
                <a:close/>
              </a:path>
              <a:path w="2093595" h="2513329">
                <a:moveTo>
                  <a:pt x="1664068" y="2084070"/>
                </a:moveTo>
                <a:lnTo>
                  <a:pt x="1643752" y="2084070"/>
                </a:lnTo>
                <a:lnTo>
                  <a:pt x="1648830" y="2089149"/>
                </a:lnTo>
                <a:lnTo>
                  <a:pt x="1669145" y="2089149"/>
                </a:lnTo>
                <a:lnTo>
                  <a:pt x="1664068" y="2084070"/>
                </a:lnTo>
                <a:close/>
              </a:path>
              <a:path w="2093595" h="2513329">
                <a:moveTo>
                  <a:pt x="1657720" y="2077719"/>
                </a:moveTo>
                <a:lnTo>
                  <a:pt x="1637405" y="2077719"/>
                </a:lnTo>
                <a:lnTo>
                  <a:pt x="1642483" y="2082799"/>
                </a:lnTo>
                <a:lnTo>
                  <a:pt x="1662798" y="2082799"/>
                </a:lnTo>
                <a:lnTo>
                  <a:pt x="1657720" y="2077719"/>
                </a:lnTo>
                <a:close/>
              </a:path>
              <a:path w="2093595" h="2513329">
                <a:moveTo>
                  <a:pt x="1651373" y="2071369"/>
                </a:moveTo>
                <a:lnTo>
                  <a:pt x="1631057" y="2071369"/>
                </a:lnTo>
                <a:lnTo>
                  <a:pt x="1636135" y="2076449"/>
                </a:lnTo>
                <a:lnTo>
                  <a:pt x="1656451" y="2076449"/>
                </a:lnTo>
                <a:lnTo>
                  <a:pt x="1651373" y="2071369"/>
                </a:lnTo>
                <a:close/>
              </a:path>
              <a:path w="2093595" h="2513329">
                <a:moveTo>
                  <a:pt x="1645026" y="2065020"/>
                </a:moveTo>
                <a:lnTo>
                  <a:pt x="1624710" y="2065020"/>
                </a:lnTo>
                <a:lnTo>
                  <a:pt x="1629788" y="2070099"/>
                </a:lnTo>
                <a:lnTo>
                  <a:pt x="1650104" y="2070099"/>
                </a:lnTo>
                <a:lnTo>
                  <a:pt x="1645026" y="2065020"/>
                </a:lnTo>
                <a:close/>
              </a:path>
              <a:path w="2093595" h="2513329">
                <a:moveTo>
                  <a:pt x="1638679" y="2058669"/>
                </a:moveTo>
                <a:lnTo>
                  <a:pt x="1618363" y="2058669"/>
                </a:lnTo>
                <a:lnTo>
                  <a:pt x="1623441" y="2063749"/>
                </a:lnTo>
                <a:lnTo>
                  <a:pt x="1643756" y="2063749"/>
                </a:lnTo>
                <a:lnTo>
                  <a:pt x="1638679" y="2058669"/>
                </a:lnTo>
                <a:close/>
              </a:path>
              <a:path w="2093595" h="2513329">
                <a:moveTo>
                  <a:pt x="1632331" y="2052320"/>
                </a:moveTo>
                <a:lnTo>
                  <a:pt x="1612016" y="2052320"/>
                </a:lnTo>
                <a:lnTo>
                  <a:pt x="1617093" y="2057399"/>
                </a:lnTo>
                <a:lnTo>
                  <a:pt x="1637409" y="2057399"/>
                </a:lnTo>
                <a:lnTo>
                  <a:pt x="1632331" y="2052320"/>
                </a:lnTo>
                <a:close/>
              </a:path>
              <a:path w="2093595" h="2513329">
                <a:moveTo>
                  <a:pt x="1625984" y="2045969"/>
                </a:moveTo>
                <a:lnTo>
                  <a:pt x="1605668" y="2045969"/>
                </a:lnTo>
                <a:lnTo>
                  <a:pt x="1610746" y="2051049"/>
                </a:lnTo>
                <a:lnTo>
                  <a:pt x="1631062" y="2051049"/>
                </a:lnTo>
                <a:lnTo>
                  <a:pt x="1625984" y="2045969"/>
                </a:lnTo>
                <a:close/>
              </a:path>
              <a:path w="2093595" h="2513329">
                <a:moveTo>
                  <a:pt x="1619637" y="2039619"/>
                </a:moveTo>
                <a:lnTo>
                  <a:pt x="1599321" y="2039619"/>
                </a:lnTo>
                <a:lnTo>
                  <a:pt x="1604399" y="2044699"/>
                </a:lnTo>
                <a:lnTo>
                  <a:pt x="1624715" y="2044699"/>
                </a:lnTo>
                <a:lnTo>
                  <a:pt x="1619637" y="2039619"/>
                </a:lnTo>
                <a:close/>
              </a:path>
              <a:path w="2093595" h="2513329">
                <a:moveTo>
                  <a:pt x="1613289" y="2033270"/>
                </a:moveTo>
                <a:lnTo>
                  <a:pt x="1592974" y="2033270"/>
                </a:lnTo>
                <a:lnTo>
                  <a:pt x="1598052" y="2038349"/>
                </a:lnTo>
                <a:lnTo>
                  <a:pt x="1618367" y="2038349"/>
                </a:lnTo>
                <a:lnTo>
                  <a:pt x="1613289" y="2033270"/>
                </a:lnTo>
                <a:close/>
              </a:path>
              <a:path w="2093595" h="2513329">
                <a:moveTo>
                  <a:pt x="1606942" y="2026919"/>
                </a:moveTo>
                <a:lnTo>
                  <a:pt x="1586627" y="2026919"/>
                </a:lnTo>
                <a:lnTo>
                  <a:pt x="1591704" y="2031999"/>
                </a:lnTo>
                <a:lnTo>
                  <a:pt x="1612020" y="2031999"/>
                </a:lnTo>
                <a:lnTo>
                  <a:pt x="1606942" y="2026919"/>
                </a:lnTo>
                <a:close/>
              </a:path>
              <a:path w="2093595" h="2513329">
                <a:moveTo>
                  <a:pt x="1600595" y="2020570"/>
                </a:moveTo>
                <a:lnTo>
                  <a:pt x="1580279" y="2020570"/>
                </a:lnTo>
                <a:lnTo>
                  <a:pt x="1585357" y="2025649"/>
                </a:lnTo>
                <a:lnTo>
                  <a:pt x="1605673" y="2025649"/>
                </a:lnTo>
                <a:lnTo>
                  <a:pt x="1600595" y="2020570"/>
                </a:lnTo>
                <a:close/>
              </a:path>
              <a:path w="2093595" h="2513329">
                <a:moveTo>
                  <a:pt x="1594248" y="2014219"/>
                </a:moveTo>
                <a:lnTo>
                  <a:pt x="1573932" y="2014219"/>
                </a:lnTo>
                <a:lnTo>
                  <a:pt x="1579010" y="2019299"/>
                </a:lnTo>
                <a:lnTo>
                  <a:pt x="1599325" y="2019299"/>
                </a:lnTo>
                <a:lnTo>
                  <a:pt x="1594248" y="2014219"/>
                </a:lnTo>
                <a:close/>
              </a:path>
              <a:path w="2093595" h="2513329">
                <a:moveTo>
                  <a:pt x="1587900" y="2007869"/>
                </a:moveTo>
                <a:lnTo>
                  <a:pt x="1567585" y="2007869"/>
                </a:lnTo>
                <a:lnTo>
                  <a:pt x="1572663" y="2012949"/>
                </a:lnTo>
                <a:lnTo>
                  <a:pt x="1592978" y="2012949"/>
                </a:lnTo>
                <a:lnTo>
                  <a:pt x="1587900" y="2007869"/>
                </a:lnTo>
                <a:close/>
              </a:path>
              <a:path w="2093595" h="2513329">
                <a:moveTo>
                  <a:pt x="1581553" y="2001519"/>
                </a:moveTo>
                <a:lnTo>
                  <a:pt x="1561238" y="2001519"/>
                </a:lnTo>
                <a:lnTo>
                  <a:pt x="1566315" y="2006599"/>
                </a:lnTo>
                <a:lnTo>
                  <a:pt x="1586631" y="2006599"/>
                </a:lnTo>
                <a:lnTo>
                  <a:pt x="1581553" y="2001519"/>
                </a:lnTo>
                <a:close/>
              </a:path>
              <a:path w="2093595" h="2513329">
                <a:moveTo>
                  <a:pt x="1575206" y="1995169"/>
                </a:moveTo>
                <a:lnTo>
                  <a:pt x="1554890" y="1995169"/>
                </a:lnTo>
                <a:lnTo>
                  <a:pt x="1559968" y="2000249"/>
                </a:lnTo>
                <a:lnTo>
                  <a:pt x="1580284" y="2000249"/>
                </a:lnTo>
                <a:lnTo>
                  <a:pt x="1575206" y="1995169"/>
                </a:lnTo>
                <a:close/>
              </a:path>
              <a:path w="2093595" h="2513329">
                <a:moveTo>
                  <a:pt x="1568859" y="1988820"/>
                </a:moveTo>
                <a:lnTo>
                  <a:pt x="1548543" y="1988820"/>
                </a:lnTo>
                <a:lnTo>
                  <a:pt x="1553621" y="1993899"/>
                </a:lnTo>
                <a:lnTo>
                  <a:pt x="1573936" y="1993899"/>
                </a:lnTo>
                <a:lnTo>
                  <a:pt x="1568859" y="1988820"/>
                </a:lnTo>
                <a:close/>
              </a:path>
              <a:path w="2093595" h="2513329">
                <a:moveTo>
                  <a:pt x="1562511" y="1982469"/>
                </a:moveTo>
                <a:lnTo>
                  <a:pt x="1542196" y="1982469"/>
                </a:lnTo>
                <a:lnTo>
                  <a:pt x="1547274" y="1987549"/>
                </a:lnTo>
                <a:lnTo>
                  <a:pt x="1567589" y="1987549"/>
                </a:lnTo>
                <a:lnTo>
                  <a:pt x="1562511" y="1982469"/>
                </a:lnTo>
                <a:close/>
              </a:path>
              <a:path w="2093595" h="2513329">
                <a:moveTo>
                  <a:pt x="1556164" y="1976120"/>
                </a:moveTo>
                <a:lnTo>
                  <a:pt x="1535848" y="1976120"/>
                </a:lnTo>
                <a:lnTo>
                  <a:pt x="1540926" y="1981199"/>
                </a:lnTo>
                <a:lnTo>
                  <a:pt x="1561242" y="1981199"/>
                </a:lnTo>
                <a:lnTo>
                  <a:pt x="1556164" y="1976120"/>
                </a:lnTo>
                <a:close/>
              </a:path>
              <a:path w="2093595" h="2513329">
                <a:moveTo>
                  <a:pt x="1549817" y="1969769"/>
                </a:moveTo>
                <a:lnTo>
                  <a:pt x="1529501" y="1969769"/>
                </a:lnTo>
                <a:lnTo>
                  <a:pt x="1534579" y="1974849"/>
                </a:lnTo>
                <a:lnTo>
                  <a:pt x="1554895" y="1974849"/>
                </a:lnTo>
                <a:lnTo>
                  <a:pt x="1549817" y="1969769"/>
                </a:lnTo>
                <a:close/>
              </a:path>
              <a:path w="2093595" h="2513329">
                <a:moveTo>
                  <a:pt x="1543470" y="1963419"/>
                </a:moveTo>
                <a:lnTo>
                  <a:pt x="1523154" y="1963419"/>
                </a:lnTo>
                <a:lnTo>
                  <a:pt x="1528232" y="1968499"/>
                </a:lnTo>
                <a:lnTo>
                  <a:pt x="1548547" y="1968499"/>
                </a:lnTo>
                <a:lnTo>
                  <a:pt x="1543470" y="1963419"/>
                </a:lnTo>
                <a:close/>
              </a:path>
              <a:path w="2093595" h="2513329">
                <a:moveTo>
                  <a:pt x="1537122" y="1957070"/>
                </a:moveTo>
                <a:lnTo>
                  <a:pt x="1516807" y="1957070"/>
                </a:lnTo>
                <a:lnTo>
                  <a:pt x="1521884" y="1962149"/>
                </a:lnTo>
                <a:lnTo>
                  <a:pt x="1542200" y="1962149"/>
                </a:lnTo>
                <a:lnTo>
                  <a:pt x="1537122" y="1957070"/>
                </a:lnTo>
                <a:close/>
              </a:path>
              <a:path w="2093595" h="2513329">
                <a:moveTo>
                  <a:pt x="1530775" y="1950719"/>
                </a:moveTo>
                <a:lnTo>
                  <a:pt x="1510459" y="1950719"/>
                </a:lnTo>
                <a:lnTo>
                  <a:pt x="1515537" y="1955799"/>
                </a:lnTo>
                <a:lnTo>
                  <a:pt x="1535853" y="1955799"/>
                </a:lnTo>
                <a:lnTo>
                  <a:pt x="1530775" y="1950719"/>
                </a:lnTo>
                <a:close/>
              </a:path>
              <a:path w="2093595" h="2513329">
                <a:moveTo>
                  <a:pt x="1524428" y="1944370"/>
                </a:moveTo>
                <a:lnTo>
                  <a:pt x="1504112" y="1944370"/>
                </a:lnTo>
                <a:lnTo>
                  <a:pt x="1509190" y="1949449"/>
                </a:lnTo>
                <a:lnTo>
                  <a:pt x="1529506" y="1949449"/>
                </a:lnTo>
                <a:lnTo>
                  <a:pt x="1524428" y="1944370"/>
                </a:lnTo>
                <a:close/>
              </a:path>
              <a:path w="2093595" h="2513329">
                <a:moveTo>
                  <a:pt x="1518080" y="1938019"/>
                </a:moveTo>
                <a:lnTo>
                  <a:pt x="1497765" y="1938019"/>
                </a:lnTo>
                <a:lnTo>
                  <a:pt x="1502843" y="1943099"/>
                </a:lnTo>
                <a:lnTo>
                  <a:pt x="1523158" y="1943099"/>
                </a:lnTo>
                <a:lnTo>
                  <a:pt x="1518080" y="1938019"/>
                </a:lnTo>
                <a:close/>
              </a:path>
              <a:path w="2093595" h="2513329">
                <a:moveTo>
                  <a:pt x="1511733" y="1931669"/>
                </a:moveTo>
                <a:lnTo>
                  <a:pt x="1491418" y="1931669"/>
                </a:lnTo>
                <a:lnTo>
                  <a:pt x="1496495" y="1936749"/>
                </a:lnTo>
                <a:lnTo>
                  <a:pt x="1516811" y="1936749"/>
                </a:lnTo>
                <a:lnTo>
                  <a:pt x="1511733" y="1931669"/>
                </a:lnTo>
                <a:close/>
              </a:path>
              <a:path w="2093595" h="2513329">
                <a:moveTo>
                  <a:pt x="1505386" y="1925320"/>
                </a:moveTo>
                <a:lnTo>
                  <a:pt x="1485070" y="1925320"/>
                </a:lnTo>
                <a:lnTo>
                  <a:pt x="1490148" y="1930399"/>
                </a:lnTo>
                <a:lnTo>
                  <a:pt x="1510464" y="1930399"/>
                </a:lnTo>
                <a:lnTo>
                  <a:pt x="1505386" y="1925320"/>
                </a:lnTo>
                <a:close/>
              </a:path>
              <a:path w="2093595" h="2513329">
                <a:moveTo>
                  <a:pt x="1499039" y="1918969"/>
                </a:moveTo>
                <a:lnTo>
                  <a:pt x="1478723" y="1918969"/>
                </a:lnTo>
                <a:lnTo>
                  <a:pt x="1483801" y="1924049"/>
                </a:lnTo>
                <a:lnTo>
                  <a:pt x="1504117" y="1924049"/>
                </a:lnTo>
                <a:lnTo>
                  <a:pt x="1499039" y="1918969"/>
                </a:lnTo>
                <a:close/>
              </a:path>
              <a:path w="2093595" h="2513329">
                <a:moveTo>
                  <a:pt x="1492691" y="1912619"/>
                </a:moveTo>
                <a:lnTo>
                  <a:pt x="1472376" y="1912619"/>
                </a:lnTo>
                <a:lnTo>
                  <a:pt x="1477454" y="1917699"/>
                </a:lnTo>
                <a:lnTo>
                  <a:pt x="1497769" y="1917699"/>
                </a:lnTo>
                <a:lnTo>
                  <a:pt x="1492691" y="1912619"/>
                </a:lnTo>
                <a:close/>
              </a:path>
              <a:path w="2093595" h="2513329">
                <a:moveTo>
                  <a:pt x="1284501" y="1704339"/>
                </a:moveTo>
                <a:lnTo>
                  <a:pt x="1264186" y="1704339"/>
                </a:lnTo>
                <a:lnTo>
                  <a:pt x="1471106" y="1911349"/>
                </a:lnTo>
                <a:lnTo>
                  <a:pt x="1491422" y="1911349"/>
                </a:lnTo>
                <a:lnTo>
                  <a:pt x="1284501" y="1704339"/>
                </a:lnTo>
                <a:close/>
              </a:path>
              <a:path w="2093595" h="2513329">
                <a:moveTo>
                  <a:pt x="1935731" y="2355850"/>
                </a:moveTo>
                <a:lnTo>
                  <a:pt x="1915415" y="2355850"/>
                </a:lnTo>
                <a:lnTo>
                  <a:pt x="2072827" y="2513329"/>
                </a:lnTo>
                <a:lnTo>
                  <a:pt x="2093143" y="2513329"/>
                </a:lnTo>
                <a:lnTo>
                  <a:pt x="1935731" y="235585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0" y="4779199"/>
            <a:ext cx="2073275" cy="2073910"/>
          </a:xfrm>
          <a:custGeom>
            <a:avLst/>
            <a:gdLst/>
            <a:ahLst/>
            <a:cxnLst/>
            <a:rect l="l" t="t" r="r" b="b"/>
            <a:pathLst>
              <a:path w="2073275" h="2073909">
                <a:moveTo>
                  <a:pt x="0" y="0"/>
                </a:moveTo>
                <a:lnTo>
                  <a:pt x="0" y="4890"/>
                </a:lnTo>
                <a:lnTo>
                  <a:pt x="4888" y="4890"/>
                </a:lnTo>
                <a:lnTo>
                  <a:pt x="0" y="0"/>
                </a:lnTo>
                <a:close/>
              </a:path>
              <a:path w="2073275" h="2073909">
                <a:moveTo>
                  <a:pt x="4888" y="4890"/>
                </a:moveTo>
                <a:lnTo>
                  <a:pt x="0" y="4890"/>
                </a:lnTo>
                <a:lnTo>
                  <a:pt x="0" y="11240"/>
                </a:lnTo>
                <a:lnTo>
                  <a:pt x="11235" y="11240"/>
                </a:lnTo>
                <a:lnTo>
                  <a:pt x="4888" y="4890"/>
                </a:lnTo>
                <a:close/>
              </a:path>
              <a:path w="2073275" h="2073909">
                <a:moveTo>
                  <a:pt x="11235" y="11240"/>
                </a:moveTo>
                <a:lnTo>
                  <a:pt x="0" y="11240"/>
                </a:lnTo>
                <a:lnTo>
                  <a:pt x="0" y="17590"/>
                </a:lnTo>
                <a:lnTo>
                  <a:pt x="17583" y="17590"/>
                </a:lnTo>
                <a:lnTo>
                  <a:pt x="11235" y="11240"/>
                </a:lnTo>
                <a:close/>
              </a:path>
              <a:path w="2073275" h="2073909">
                <a:moveTo>
                  <a:pt x="17583" y="17590"/>
                </a:moveTo>
                <a:lnTo>
                  <a:pt x="0" y="17590"/>
                </a:lnTo>
                <a:lnTo>
                  <a:pt x="0" y="17783"/>
                </a:lnTo>
                <a:lnTo>
                  <a:pt x="6154" y="23940"/>
                </a:lnTo>
                <a:lnTo>
                  <a:pt x="23930" y="23940"/>
                </a:lnTo>
                <a:lnTo>
                  <a:pt x="17583" y="17590"/>
                </a:lnTo>
                <a:close/>
              </a:path>
              <a:path w="2073275" h="2073909">
                <a:moveTo>
                  <a:pt x="23930" y="23940"/>
                </a:moveTo>
                <a:lnTo>
                  <a:pt x="6154" y="23940"/>
                </a:lnTo>
                <a:lnTo>
                  <a:pt x="12501" y="30290"/>
                </a:lnTo>
                <a:lnTo>
                  <a:pt x="30277" y="30290"/>
                </a:lnTo>
                <a:lnTo>
                  <a:pt x="23930" y="23940"/>
                </a:lnTo>
                <a:close/>
              </a:path>
              <a:path w="2073275" h="2073909">
                <a:moveTo>
                  <a:pt x="30277" y="30290"/>
                </a:moveTo>
                <a:lnTo>
                  <a:pt x="12501" y="30290"/>
                </a:lnTo>
                <a:lnTo>
                  <a:pt x="18848" y="36640"/>
                </a:lnTo>
                <a:lnTo>
                  <a:pt x="36624" y="36640"/>
                </a:lnTo>
                <a:lnTo>
                  <a:pt x="30277" y="30290"/>
                </a:lnTo>
                <a:close/>
              </a:path>
              <a:path w="2073275" h="2073909">
                <a:moveTo>
                  <a:pt x="36624" y="36640"/>
                </a:moveTo>
                <a:lnTo>
                  <a:pt x="18848" y="36640"/>
                </a:lnTo>
                <a:lnTo>
                  <a:pt x="25195" y="42990"/>
                </a:lnTo>
                <a:lnTo>
                  <a:pt x="42972" y="42990"/>
                </a:lnTo>
                <a:lnTo>
                  <a:pt x="36624" y="36640"/>
                </a:lnTo>
                <a:close/>
              </a:path>
              <a:path w="2073275" h="2073909">
                <a:moveTo>
                  <a:pt x="42972" y="42990"/>
                </a:moveTo>
                <a:lnTo>
                  <a:pt x="25195" y="42990"/>
                </a:lnTo>
                <a:lnTo>
                  <a:pt x="31543" y="49340"/>
                </a:lnTo>
                <a:lnTo>
                  <a:pt x="49319" y="49340"/>
                </a:lnTo>
                <a:lnTo>
                  <a:pt x="42972" y="42990"/>
                </a:lnTo>
                <a:close/>
              </a:path>
              <a:path w="2073275" h="2073909">
                <a:moveTo>
                  <a:pt x="49319" y="49340"/>
                </a:moveTo>
                <a:lnTo>
                  <a:pt x="31543" y="49340"/>
                </a:lnTo>
                <a:lnTo>
                  <a:pt x="37890" y="55690"/>
                </a:lnTo>
                <a:lnTo>
                  <a:pt x="55666" y="55690"/>
                </a:lnTo>
                <a:lnTo>
                  <a:pt x="49319" y="49340"/>
                </a:lnTo>
                <a:close/>
              </a:path>
              <a:path w="2073275" h="2073909">
                <a:moveTo>
                  <a:pt x="55666" y="55690"/>
                </a:moveTo>
                <a:lnTo>
                  <a:pt x="37890" y="55690"/>
                </a:lnTo>
                <a:lnTo>
                  <a:pt x="44237" y="62040"/>
                </a:lnTo>
                <a:lnTo>
                  <a:pt x="62013" y="62040"/>
                </a:lnTo>
                <a:lnTo>
                  <a:pt x="55666" y="55690"/>
                </a:lnTo>
                <a:close/>
              </a:path>
              <a:path w="2073275" h="2073909">
                <a:moveTo>
                  <a:pt x="62013" y="62040"/>
                </a:moveTo>
                <a:lnTo>
                  <a:pt x="44237" y="62040"/>
                </a:lnTo>
                <a:lnTo>
                  <a:pt x="50585" y="68390"/>
                </a:lnTo>
                <a:lnTo>
                  <a:pt x="68361" y="68390"/>
                </a:lnTo>
                <a:lnTo>
                  <a:pt x="62013" y="62040"/>
                </a:lnTo>
                <a:close/>
              </a:path>
              <a:path w="2073275" h="2073909">
                <a:moveTo>
                  <a:pt x="68361" y="68390"/>
                </a:moveTo>
                <a:lnTo>
                  <a:pt x="50585" y="68390"/>
                </a:lnTo>
                <a:lnTo>
                  <a:pt x="56932" y="74740"/>
                </a:lnTo>
                <a:lnTo>
                  <a:pt x="74708" y="74740"/>
                </a:lnTo>
                <a:lnTo>
                  <a:pt x="68361" y="68390"/>
                </a:lnTo>
                <a:close/>
              </a:path>
              <a:path w="2073275" h="2073909">
                <a:moveTo>
                  <a:pt x="74708" y="74740"/>
                </a:moveTo>
                <a:lnTo>
                  <a:pt x="56932" y="74740"/>
                </a:lnTo>
                <a:lnTo>
                  <a:pt x="63279" y="81090"/>
                </a:lnTo>
                <a:lnTo>
                  <a:pt x="81055" y="81090"/>
                </a:lnTo>
                <a:lnTo>
                  <a:pt x="74708" y="74740"/>
                </a:lnTo>
                <a:close/>
              </a:path>
              <a:path w="2073275" h="2073909">
                <a:moveTo>
                  <a:pt x="81055" y="81090"/>
                </a:moveTo>
                <a:lnTo>
                  <a:pt x="63279" y="81090"/>
                </a:lnTo>
                <a:lnTo>
                  <a:pt x="69626" y="87440"/>
                </a:lnTo>
                <a:lnTo>
                  <a:pt x="87403" y="87440"/>
                </a:lnTo>
                <a:lnTo>
                  <a:pt x="81055" y="81090"/>
                </a:lnTo>
                <a:close/>
              </a:path>
              <a:path w="2073275" h="2073909">
                <a:moveTo>
                  <a:pt x="87403" y="87440"/>
                </a:moveTo>
                <a:lnTo>
                  <a:pt x="69626" y="87440"/>
                </a:lnTo>
                <a:lnTo>
                  <a:pt x="75974" y="93790"/>
                </a:lnTo>
                <a:lnTo>
                  <a:pt x="93750" y="93790"/>
                </a:lnTo>
                <a:lnTo>
                  <a:pt x="87403" y="87440"/>
                </a:lnTo>
                <a:close/>
              </a:path>
              <a:path w="2073275" h="2073909">
                <a:moveTo>
                  <a:pt x="93750" y="93790"/>
                </a:moveTo>
                <a:lnTo>
                  <a:pt x="75974" y="93790"/>
                </a:lnTo>
                <a:lnTo>
                  <a:pt x="82321" y="100140"/>
                </a:lnTo>
                <a:lnTo>
                  <a:pt x="100097" y="100140"/>
                </a:lnTo>
                <a:lnTo>
                  <a:pt x="93750" y="93790"/>
                </a:lnTo>
                <a:close/>
              </a:path>
              <a:path w="2073275" h="2073909">
                <a:moveTo>
                  <a:pt x="100097" y="100140"/>
                </a:moveTo>
                <a:lnTo>
                  <a:pt x="82321" y="100140"/>
                </a:lnTo>
                <a:lnTo>
                  <a:pt x="88668" y="106490"/>
                </a:lnTo>
                <a:lnTo>
                  <a:pt x="106444" y="106490"/>
                </a:lnTo>
                <a:lnTo>
                  <a:pt x="100097" y="100140"/>
                </a:lnTo>
                <a:close/>
              </a:path>
              <a:path w="2073275" h="2073909">
                <a:moveTo>
                  <a:pt x="106444" y="106490"/>
                </a:moveTo>
                <a:lnTo>
                  <a:pt x="88668" y="106490"/>
                </a:lnTo>
                <a:lnTo>
                  <a:pt x="95015" y="112840"/>
                </a:lnTo>
                <a:lnTo>
                  <a:pt x="112792" y="112840"/>
                </a:lnTo>
                <a:lnTo>
                  <a:pt x="106444" y="106490"/>
                </a:lnTo>
                <a:close/>
              </a:path>
              <a:path w="2073275" h="2073909">
                <a:moveTo>
                  <a:pt x="112792" y="112840"/>
                </a:moveTo>
                <a:lnTo>
                  <a:pt x="95015" y="112840"/>
                </a:lnTo>
                <a:lnTo>
                  <a:pt x="101363" y="119190"/>
                </a:lnTo>
                <a:lnTo>
                  <a:pt x="119139" y="119190"/>
                </a:lnTo>
                <a:lnTo>
                  <a:pt x="112792" y="112840"/>
                </a:lnTo>
                <a:close/>
              </a:path>
              <a:path w="2073275" h="2073909">
                <a:moveTo>
                  <a:pt x="119139" y="119190"/>
                </a:moveTo>
                <a:lnTo>
                  <a:pt x="101363" y="119190"/>
                </a:lnTo>
                <a:lnTo>
                  <a:pt x="107710" y="125540"/>
                </a:lnTo>
                <a:lnTo>
                  <a:pt x="125486" y="125540"/>
                </a:lnTo>
                <a:lnTo>
                  <a:pt x="119139" y="119190"/>
                </a:lnTo>
                <a:close/>
              </a:path>
              <a:path w="2073275" h="2073909">
                <a:moveTo>
                  <a:pt x="125486" y="125540"/>
                </a:moveTo>
                <a:lnTo>
                  <a:pt x="107710" y="125540"/>
                </a:lnTo>
                <a:lnTo>
                  <a:pt x="114057" y="131890"/>
                </a:lnTo>
                <a:lnTo>
                  <a:pt x="131833" y="131890"/>
                </a:lnTo>
                <a:lnTo>
                  <a:pt x="125486" y="125540"/>
                </a:lnTo>
                <a:close/>
              </a:path>
              <a:path w="2073275" h="2073909">
                <a:moveTo>
                  <a:pt x="131833" y="131890"/>
                </a:moveTo>
                <a:lnTo>
                  <a:pt x="114057" y="131890"/>
                </a:lnTo>
                <a:lnTo>
                  <a:pt x="120404" y="138240"/>
                </a:lnTo>
                <a:lnTo>
                  <a:pt x="138181" y="138240"/>
                </a:lnTo>
                <a:lnTo>
                  <a:pt x="131833" y="131890"/>
                </a:lnTo>
                <a:close/>
              </a:path>
              <a:path w="2073275" h="2073909">
                <a:moveTo>
                  <a:pt x="138181" y="138240"/>
                </a:moveTo>
                <a:lnTo>
                  <a:pt x="120404" y="138240"/>
                </a:lnTo>
                <a:lnTo>
                  <a:pt x="126752" y="144590"/>
                </a:lnTo>
                <a:lnTo>
                  <a:pt x="144528" y="144590"/>
                </a:lnTo>
                <a:lnTo>
                  <a:pt x="138181" y="138240"/>
                </a:lnTo>
                <a:close/>
              </a:path>
              <a:path w="2073275" h="2073909">
                <a:moveTo>
                  <a:pt x="144528" y="144590"/>
                </a:moveTo>
                <a:lnTo>
                  <a:pt x="126752" y="144590"/>
                </a:lnTo>
                <a:lnTo>
                  <a:pt x="133099" y="150940"/>
                </a:lnTo>
                <a:lnTo>
                  <a:pt x="150875" y="150940"/>
                </a:lnTo>
                <a:lnTo>
                  <a:pt x="144528" y="144590"/>
                </a:lnTo>
                <a:close/>
              </a:path>
              <a:path w="2073275" h="2073909">
                <a:moveTo>
                  <a:pt x="150875" y="150940"/>
                </a:moveTo>
                <a:lnTo>
                  <a:pt x="133099" y="150940"/>
                </a:lnTo>
                <a:lnTo>
                  <a:pt x="139446" y="157290"/>
                </a:lnTo>
                <a:lnTo>
                  <a:pt x="157222" y="157290"/>
                </a:lnTo>
                <a:lnTo>
                  <a:pt x="150875" y="150940"/>
                </a:lnTo>
                <a:close/>
              </a:path>
              <a:path w="2073275" h="2073909">
                <a:moveTo>
                  <a:pt x="157222" y="157290"/>
                </a:moveTo>
                <a:lnTo>
                  <a:pt x="139446" y="157290"/>
                </a:lnTo>
                <a:lnTo>
                  <a:pt x="145794" y="163640"/>
                </a:lnTo>
                <a:lnTo>
                  <a:pt x="163570" y="163640"/>
                </a:lnTo>
                <a:lnTo>
                  <a:pt x="157222" y="157290"/>
                </a:lnTo>
                <a:close/>
              </a:path>
              <a:path w="2073275" h="2073909">
                <a:moveTo>
                  <a:pt x="163570" y="163640"/>
                </a:moveTo>
                <a:lnTo>
                  <a:pt x="145794" y="163640"/>
                </a:lnTo>
                <a:lnTo>
                  <a:pt x="152141" y="169990"/>
                </a:lnTo>
                <a:lnTo>
                  <a:pt x="169917" y="169990"/>
                </a:lnTo>
                <a:lnTo>
                  <a:pt x="163570" y="163640"/>
                </a:lnTo>
                <a:close/>
              </a:path>
              <a:path w="2073275" h="2073909">
                <a:moveTo>
                  <a:pt x="169917" y="169990"/>
                </a:moveTo>
                <a:lnTo>
                  <a:pt x="152141" y="169990"/>
                </a:lnTo>
                <a:lnTo>
                  <a:pt x="158488" y="176340"/>
                </a:lnTo>
                <a:lnTo>
                  <a:pt x="176264" y="176340"/>
                </a:lnTo>
                <a:lnTo>
                  <a:pt x="169917" y="169990"/>
                </a:lnTo>
                <a:close/>
              </a:path>
              <a:path w="2073275" h="2073909">
                <a:moveTo>
                  <a:pt x="176264" y="176340"/>
                </a:moveTo>
                <a:lnTo>
                  <a:pt x="158488" y="176340"/>
                </a:lnTo>
                <a:lnTo>
                  <a:pt x="164835" y="182690"/>
                </a:lnTo>
                <a:lnTo>
                  <a:pt x="182611" y="182690"/>
                </a:lnTo>
                <a:lnTo>
                  <a:pt x="176264" y="176340"/>
                </a:lnTo>
                <a:close/>
              </a:path>
              <a:path w="2073275" h="2073909">
                <a:moveTo>
                  <a:pt x="182611" y="182690"/>
                </a:moveTo>
                <a:lnTo>
                  <a:pt x="164835" y="182690"/>
                </a:lnTo>
                <a:lnTo>
                  <a:pt x="171183" y="189040"/>
                </a:lnTo>
                <a:lnTo>
                  <a:pt x="188959" y="189040"/>
                </a:lnTo>
                <a:lnTo>
                  <a:pt x="182611" y="182690"/>
                </a:lnTo>
                <a:close/>
              </a:path>
              <a:path w="2073275" h="2073909">
                <a:moveTo>
                  <a:pt x="188959" y="189040"/>
                </a:moveTo>
                <a:lnTo>
                  <a:pt x="171183" y="189040"/>
                </a:lnTo>
                <a:lnTo>
                  <a:pt x="177530" y="195390"/>
                </a:lnTo>
                <a:lnTo>
                  <a:pt x="195306" y="195390"/>
                </a:lnTo>
                <a:lnTo>
                  <a:pt x="188959" y="189040"/>
                </a:lnTo>
                <a:close/>
              </a:path>
              <a:path w="2073275" h="2073909">
                <a:moveTo>
                  <a:pt x="195306" y="195390"/>
                </a:moveTo>
                <a:lnTo>
                  <a:pt x="177530" y="195390"/>
                </a:lnTo>
                <a:lnTo>
                  <a:pt x="183877" y="201740"/>
                </a:lnTo>
                <a:lnTo>
                  <a:pt x="201653" y="201740"/>
                </a:lnTo>
                <a:lnTo>
                  <a:pt x="195306" y="195390"/>
                </a:lnTo>
                <a:close/>
              </a:path>
              <a:path w="2073275" h="2073909">
                <a:moveTo>
                  <a:pt x="201653" y="201740"/>
                </a:moveTo>
                <a:lnTo>
                  <a:pt x="183877" y="201740"/>
                </a:lnTo>
                <a:lnTo>
                  <a:pt x="190224" y="208090"/>
                </a:lnTo>
                <a:lnTo>
                  <a:pt x="208001" y="208090"/>
                </a:lnTo>
                <a:lnTo>
                  <a:pt x="201653" y="201740"/>
                </a:lnTo>
                <a:close/>
              </a:path>
              <a:path w="2073275" h="2073909">
                <a:moveTo>
                  <a:pt x="208001" y="208090"/>
                </a:moveTo>
                <a:lnTo>
                  <a:pt x="190224" y="208090"/>
                </a:lnTo>
                <a:lnTo>
                  <a:pt x="196572" y="214440"/>
                </a:lnTo>
                <a:lnTo>
                  <a:pt x="214348" y="214440"/>
                </a:lnTo>
                <a:lnTo>
                  <a:pt x="208001" y="208090"/>
                </a:lnTo>
                <a:close/>
              </a:path>
              <a:path w="2073275" h="2073909">
                <a:moveTo>
                  <a:pt x="214348" y="214440"/>
                </a:moveTo>
                <a:lnTo>
                  <a:pt x="196572" y="214440"/>
                </a:lnTo>
                <a:lnTo>
                  <a:pt x="202919" y="220790"/>
                </a:lnTo>
                <a:lnTo>
                  <a:pt x="220695" y="220790"/>
                </a:lnTo>
                <a:lnTo>
                  <a:pt x="214348" y="214440"/>
                </a:lnTo>
                <a:close/>
              </a:path>
              <a:path w="2073275" h="2073909">
                <a:moveTo>
                  <a:pt x="220695" y="220790"/>
                </a:moveTo>
                <a:lnTo>
                  <a:pt x="202919" y="220790"/>
                </a:lnTo>
                <a:lnTo>
                  <a:pt x="209266" y="227140"/>
                </a:lnTo>
                <a:lnTo>
                  <a:pt x="227042" y="227140"/>
                </a:lnTo>
                <a:lnTo>
                  <a:pt x="220695" y="220790"/>
                </a:lnTo>
                <a:close/>
              </a:path>
              <a:path w="2073275" h="2073909">
                <a:moveTo>
                  <a:pt x="227042" y="227140"/>
                </a:moveTo>
                <a:lnTo>
                  <a:pt x="209266" y="227140"/>
                </a:lnTo>
                <a:lnTo>
                  <a:pt x="215613" y="233490"/>
                </a:lnTo>
                <a:lnTo>
                  <a:pt x="233390" y="233490"/>
                </a:lnTo>
                <a:lnTo>
                  <a:pt x="227042" y="227140"/>
                </a:lnTo>
                <a:close/>
              </a:path>
              <a:path w="2073275" h="2073909">
                <a:moveTo>
                  <a:pt x="233390" y="233490"/>
                </a:moveTo>
                <a:lnTo>
                  <a:pt x="215613" y="233490"/>
                </a:lnTo>
                <a:lnTo>
                  <a:pt x="221961" y="239840"/>
                </a:lnTo>
                <a:lnTo>
                  <a:pt x="239737" y="239840"/>
                </a:lnTo>
                <a:lnTo>
                  <a:pt x="233390" y="233490"/>
                </a:lnTo>
                <a:close/>
              </a:path>
              <a:path w="2073275" h="2073909">
                <a:moveTo>
                  <a:pt x="239737" y="239840"/>
                </a:moveTo>
                <a:lnTo>
                  <a:pt x="221961" y="239840"/>
                </a:lnTo>
                <a:lnTo>
                  <a:pt x="228308" y="246190"/>
                </a:lnTo>
                <a:lnTo>
                  <a:pt x="246084" y="246190"/>
                </a:lnTo>
                <a:lnTo>
                  <a:pt x="239737" y="239840"/>
                </a:lnTo>
                <a:close/>
              </a:path>
              <a:path w="2073275" h="2073909">
                <a:moveTo>
                  <a:pt x="246084" y="246190"/>
                </a:moveTo>
                <a:lnTo>
                  <a:pt x="228308" y="246190"/>
                </a:lnTo>
                <a:lnTo>
                  <a:pt x="234655" y="252540"/>
                </a:lnTo>
                <a:lnTo>
                  <a:pt x="252431" y="252540"/>
                </a:lnTo>
                <a:lnTo>
                  <a:pt x="246084" y="246190"/>
                </a:lnTo>
                <a:close/>
              </a:path>
              <a:path w="2073275" h="2073909">
                <a:moveTo>
                  <a:pt x="252431" y="252540"/>
                </a:moveTo>
                <a:lnTo>
                  <a:pt x="234655" y="252540"/>
                </a:lnTo>
                <a:lnTo>
                  <a:pt x="241003" y="258890"/>
                </a:lnTo>
                <a:lnTo>
                  <a:pt x="258779" y="258890"/>
                </a:lnTo>
                <a:lnTo>
                  <a:pt x="252431" y="252540"/>
                </a:lnTo>
                <a:close/>
              </a:path>
              <a:path w="2073275" h="2073909">
                <a:moveTo>
                  <a:pt x="258779" y="258890"/>
                </a:moveTo>
                <a:lnTo>
                  <a:pt x="241003" y="258890"/>
                </a:lnTo>
                <a:lnTo>
                  <a:pt x="247350" y="265240"/>
                </a:lnTo>
                <a:lnTo>
                  <a:pt x="265126" y="265240"/>
                </a:lnTo>
                <a:lnTo>
                  <a:pt x="258779" y="258890"/>
                </a:lnTo>
                <a:close/>
              </a:path>
              <a:path w="2073275" h="2073909">
                <a:moveTo>
                  <a:pt x="265126" y="265240"/>
                </a:moveTo>
                <a:lnTo>
                  <a:pt x="247350" y="265240"/>
                </a:lnTo>
                <a:lnTo>
                  <a:pt x="253697" y="271590"/>
                </a:lnTo>
                <a:lnTo>
                  <a:pt x="271473" y="271590"/>
                </a:lnTo>
                <a:lnTo>
                  <a:pt x="265126" y="265240"/>
                </a:lnTo>
                <a:close/>
              </a:path>
              <a:path w="2073275" h="2073909">
                <a:moveTo>
                  <a:pt x="271473" y="271590"/>
                </a:moveTo>
                <a:lnTo>
                  <a:pt x="253697" y="271590"/>
                </a:lnTo>
                <a:lnTo>
                  <a:pt x="260044" y="277940"/>
                </a:lnTo>
                <a:lnTo>
                  <a:pt x="277820" y="277940"/>
                </a:lnTo>
                <a:lnTo>
                  <a:pt x="271473" y="271590"/>
                </a:lnTo>
                <a:close/>
              </a:path>
              <a:path w="2073275" h="2073909">
                <a:moveTo>
                  <a:pt x="277820" y="277940"/>
                </a:moveTo>
                <a:lnTo>
                  <a:pt x="260044" y="277940"/>
                </a:lnTo>
                <a:lnTo>
                  <a:pt x="266392" y="284290"/>
                </a:lnTo>
                <a:lnTo>
                  <a:pt x="284168" y="284290"/>
                </a:lnTo>
                <a:lnTo>
                  <a:pt x="277820" y="277940"/>
                </a:lnTo>
                <a:close/>
              </a:path>
              <a:path w="2073275" h="2073909">
                <a:moveTo>
                  <a:pt x="284168" y="284290"/>
                </a:moveTo>
                <a:lnTo>
                  <a:pt x="266392" y="284290"/>
                </a:lnTo>
                <a:lnTo>
                  <a:pt x="272739" y="290640"/>
                </a:lnTo>
                <a:lnTo>
                  <a:pt x="290515" y="290640"/>
                </a:lnTo>
                <a:lnTo>
                  <a:pt x="284168" y="284290"/>
                </a:lnTo>
                <a:close/>
              </a:path>
              <a:path w="2073275" h="2073909">
                <a:moveTo>
                  <a:pt x="290515" y="290640"/>
                </a:moveTo>
                <a:lnTo>
                  <a:pt x="272739" y="290640"/>
                </a:lnTo>
                <a:lnTo>
                  <a:pt x="279086" y="296990"/>
                </a:lnTo>
                <a:lnTo>
                  <a:pt x="296862" y="296990"/>
                </a:lnTo>
                <a:lnTo>
                  <a:pt x="290515" y="290640"/>
                </a:lnTo>
                <a:close/>
              </a:path>
              <a:path w="2073275" h="2073909">
                <a:moveTo>
                  <a:pt x="296862" y="296990"/>
                </a:moveTo>
                <a:lnTo>
                  <a:pt x="279086" y="296990"/>
                </a:lnTo>
                <a:lnTo>
                  <a:pt x="285433" y="303340"/>
                </a:lnTo>
                <a:lnTo>
                  <a:pt x="303210" y="303340"/>
                </a:lnTo>
                <a:lnTo>
                  <a:pt x="296862" y="296990"/>
                </a:lnTo>
                <a:close/>
              </a:path>
              <a:path w="2073275" h="2073909">
                <a:moveTo>
                  <a:pt x="303210" y="303340"/>
                </a:moveTo>
                <a:lnTo>
                  <a:pt x="285433" y="303340"/>
                </a:lnTo>
                <a:lnTo>
                  <a:pt x="291781" y="309690"/>
                </a:lnTo>
                <a:lnTo>
                  <a:pt x="309557" y="309690"/>
                </a:lnTo>
                <a:lnTo>
                  <a:pt x="303210" y="303340"/>
                </a:lnTo>
                <a:close/>
              </a:path>
              <a:path w="2073275" h="2073909">
                <a:moveTo>
                  <a:pt x="309557" y="309690"/>
                </a:moveTo>
                <a:lnTo>
                  <a:pt x="291781" y="309690"/>
                </a:lnTo>
                <a:lnTo>
                  <a:pt x="298128" y="316040"/>
                </a:lnTo>
                <a:lnTo>
                  <a:pt x="315904" y="316040"/>
                </a:lnTo>
                <a:lnTo>
                  <a:pt x="309557" y="309690"/>
                </a:lnTo>
                <a:close/>
              </a:path>
              <a:path w="2073275" h="2073909">
                <a:moveTo>
                  <a:pt x="315904" y="316040"/>
                </a:moveTo>
                <a:lnTo>
                  <a:pt x="298128" y="316040"/>
                </a:lnTo>
                <a:lnTo>
                  <a:pt x="310822" y="328740"/>
                </a:lnTo>
                <a:lnTo>
                  <a:pt x="328599" y="328740"/>
                </a:lnTo>
                <a:lnTo>
                  <a:pt x="315904" y="316040"/>
                </a:lnTo>
                <a:close/>
              </a:path>
              <a:path w="2073275" h="2073909">
                <a:moveTo>
                  <a:pt x="328599" y="328740"/>
                </a:moveTo>
                <a:lnTo>
                  <a:pt x="310822" y="328740"/>
                </a:lnTo>
                <a:lnTo>
                  <a:pt x="317170" y="335090"/>
                </a:lnTo>
                <a:lnTo>
                  <a:pt x="334946" y="335090"/>
                </a:lnTo>
                <a:lnTo>
                  <a:pt x="328599" y="328740"/>
                </a:lnTo>
                <a:close/>
              </a:path>
              <a:path w="2073275" h="2073909">
                <a:moveTo>
                  <a:pt x="334946" y="335090"/>
                </a:moveTo>
                <a:lnTo>
                  <a:pt x="317170" y="335090"/>
                </a:lnTo>
                <a:lnTo>
                  <a:pt x="323517" y="341440"/>
                </a:lnTo>
                <a:lnTo>
                  <a:pt x="341293" y="341440"/>
                </a:lnTo>
                <a:lnTo>
                  <a:pt x="334946" y="335090"/>
                </a:lnTo>
                <a:close/>
              </a:path>
              <a:path w="2073275" h="2073909">
                <a:moveTo>
                  <a:pt x="341293" y="341440"/>
                </a:moveTo>
                <a:lnTo>
                  <a:pt x="323517" y="341440"/>
                </a:lnTo>
                <a:lnTo>
                  <a:pt x="329864" y="347790"/>
                </a:lnTo>
                <a:lnTo>
                  <a:pt x="347640" y="347790"/>
                </a:lnTo>
                <a:lnTo>
                  <a:pt x="341293" y="341440"/>
                </a:lnTo>
                <a:close/>
              </a:path>
              <a:path w="2073275" h="2073909">
                <a:moveTo>
                  <a:pt x="347640" y="347790"/>
                </a:moveTo>
                <a:lnTo>
                  <a:pt x="329864" y="347790"/>
                </a:lnTo>
                <a:lnTo>
                  <a:pt x="336211" y="354140"/>
                </a:lnTo>
                <a:lnTo>
                  <a:pt x="353988" y="354140"/>
                </a:lnTo>
                <a:lnTo>
                  <a:pt x="347640" y="347790"/>
                </a:lnTo>
                <a:close/>
              </a:path>
              <a:path w="2073275" h="2073909">
                <a:moveTo>
                  <a:pt x="353988" y="354140"/>
                </a:moveTo>
                <a:lnTo>
                  <a:pt x="336211" y="354140"/>
                </a:lnTo>
                <a:lnTo>
                  <a:pt x="342559" y="360490"/>
                </a:lnTo>
                <a:lnTo>
                  <a:pt x="360335" y="360490"/>
                </a:lnTo>
                <a:lnTo>
                  <a:pt x="353988" y="354140"/>
                </a:lnTo>
                <a:close/>
              </a:path>
              <a:path w="2073275" h="2073909">
                <a:moveTo>
                  <a:pt x="360335" y="360490"/>
                </a:moveTo>
                <a:lnTo>
                  <a:pt x="342559" y="360490"/>
                </a:lnTo>
                <a:lnTo>
                  <a:pt x="348906" y="366840"/>
                </a:lnTo>
                <a:lnTo>
                  <a:pt x="366682" y="366840"/>
                </a:lnTo>
                <a:lnTo>
                  <a:pt x="360335" y="360490"/>
                </a:lnTo>
                <a:close/>
              </a:path>
              <a:path w="2073275" h="2073909">
                <a:moveTo>
                  <a:pt x="366682" y="366840"/>
                </a:moveTo>
                <a:lnTo>
                  <a:pt x="348906" y="366840"/>
                </a:lnTo>
                <a:lnTo>
                  <a:pt x="355253" y="373190"/>
                </a:lnTo>
                <a:lnTo>
                  <a:pt x="373029" y="373190"/>
                </a:lnTo>
                <a:lnTo>
                  <a:pt x="366682" y="366840"/>
                </a:lnTo>
                <a:close/>
              </a:path>
              <a:path w="2073275" h="2073909">
                <a:moveTo>
                  <a:pt x="373029" y="373190"/>
                </a:moveTo>
                <a:lnTo>
                  <a:pt x="355253" y="373190"/>
                </a:lnTo>
                <a:lnTo>
                  <a:pt x="361601" y="379540"/>
                </a:lnTo>
                <a:lnTo>
                  <a:pt x="379377" y="379540"/>
                </a:lnTo>
                <a:lnTo>
                  <a:pt x="373029" y="373190"/>
                </a:lnTo>
                <a:close/>
              </a:path>
              <a:path w="2073275" h="2073909">
                <a:moveTo>
                  <a:pt x="379377" y="379540"/>
                </a:moveTo>
                <a:lnTo>
                  <a:pt x="361601" y="379540"/>
                </a:lnTo>
                <a:lnTo>
                  <a:pt x="367948" y="385890"/>
                </a:lnTo>
                <a:lnTo>
                  <a:pt x="385724" y="385890"/>
                </a:lnTo>
                <a:lnTo>
                  <a:pt x="379377" y="379540"/>
                </a:lnTo>
                <a:close/>
              </a:path>
              <a:path w="2073275" h="2073909">
                <a:moveTo>
                  <a:pt x="385724" y="385890"/>
                </a:moveTo>
                <a:lnTo>
                  <a:pt x="367948" y="385890"/>
                </a:lnTo>
                <a:lnTo>
                  <a:pt x="374295" y="392240"/>
                </a:lnTo>
                <a:lnTo>
                  <a:pt x="392071" y="392240"/>
                </a:lnTo>
                <a:lnTo>
                  <a:pt x="385724" y="385890"/>
                </a:lnTo>
                <a:close/>
              </a:path>
              <a:path w="2073275" h="2073909">
                <a:moveTo>
                  <a:pt x="392071" y="392240"/>
                </a:moveTo>
                <a:lnTo>
                  <a:pt x="374295" y="392240"/>
                </a:lnTo>
                <a:lnTo>
                  <a:pt x="380642" y="398590"/>
                </a:lnTo>
                <a:lnTo>
                  <a:pt x="398419" y="398590"/>
                </a:lnTo>
                <a:lnTo>
                  <a:pt x="392071" y="392240"/>
                </a:lnTo>
                <a:close/>
              </a:path>
              <a:path w="2073275" h="2073909">
                <a:moveTo>
                  <a:pt x="398419" y="398590"/>
                </a:moveTo>
                <a:lnTo>
                  <a:pt x="380642" y="398590"/>
                </a:lnTo>
                <a:lnTo>
                  <a:pt x="386990" y="404940"/>
                </a:lnTo>
                <a:lnTo>
                  <a:pt x="404766" y="404940"/>
                </a:lnTo>
                <a:lnTo>
                  <a:pt x="398419" y="398590"/>
                </a:lnTo>
                <a:close/>
              </a:path>
              <a:path w="2073275" h="2073909">
                <a:moveTo>
                  <a:pt x="404766" y="404940"/>
                </a:moveTo>
                <a:lnTo>
                  <a:pt x="386990" y="404940"/>
                </a:lnTo>
                <a:lnTo>
                  <a:pt x="393337" y="411290"/>
                </a:lnTo>
                <a:lnTo>
                  <a:pt x="411113" y="411290"/>
                </a:lnTo>
                <a:lnTo>
                  <a:pt x="404766" y="404940"/>
                </a:lnTo>
                <a:close/>
              </a:path>
              <a:path w="2073275" h="2073909">
                <a:moveTo>
                  <a:pt x="411113" y="411290"/>
                </a:moveTo>
                <a:lnTo>
                  <a:pt x="393337" y="411290"/>
                </a:lnTo>
                <a:lnTo>
                  <a:pt x="399684" y="417640"/>
                </a:lnTo>
                <a:lnTo>
                  <a:pt x="417460" y="417640"/>
                </a:lnTo>
                <a:lnTo>
                  <a:pt x="411113" y="411290"/>
                </a:lnTo>
                <a:close/>
              </a:path>
              <a:path w="2073275" h="2073909">
                <a:moveTo>
                  <a:pt x="417460" y="417640"/>
                </a:moveTo>
                <a:lnTo>
                  <a:pt x="399684" y="417640"/>
                </a:lnTo>
                <a:lnTo>
                  <a:pt x="406031" y="423990"/>
                </a:lnTo>
                <a:lnTo>
                  <a:pt x="423808" y="423990"/>
                </a:lnTo>
                <a:lnTo>
                  <a:pt x="417460" y="417640"/>
                </a:lnTo>
                <a:close/>
              </a:path>
              <a:path w="2073275" h="2073909">
                <a:moveTo>
                  <a:pt x="423808" y="423990"/>
                </a:moveTo>
                <a:lnTo>
                  <a:pt x="406031" y="423990"/>
                </a:lnTo>
                <a:lnTo>
                  <a:pt x="412379" y="430340"/>
                </a:lnTo>
                <a:lnTo>
                  <a:pt x="430155" y="430340"/>
                </a:lnTo>
                <a:lnTo>
                  <a:pt x="423808" y="423990"/>
                </a:lnTo>
                <a:close/>
              </a:path>
              <a:path w="2073275" h="2073909">
                <a:moveTo>
                  <a:pt x="430155" y="430340"/>
                </a:moveTo>
                <a:lnTo>
                  <a:pt x="412379" y="430340"/>
                </a:lnTo>
                <a:lnTo>
                  <a:pt x="418726" y="436690"/>
                </a:lnTo>
                <a:lnTo>
                  <a:pt x="436502" y="436690"/>
                </a:lnTo>
                <a:lnTo>
                  <a:pt x="430155" y="430340"/>
                </a:lnTo>
                <a:close/>
              </a:path>
              <a:path w="2073275" h="2073909">
                <a:moveTo>
                  <a:pt x="436502" y="436690"/>
                </a:moveTo>
                <a:lnTo>
                  <a:pt x="418726" y="436690"/>
                </a:lnTo>
                <a:lnTo>
                  <a:pt x="425073" y="443040"/>
                </a:lnTo>
                <a:lnTo>
                  <a:pt x="442849" y="443040"/>
                </a:lnTo>
                <a:lnTo>
                  <a:pt x="436502" y="436690"/>
                </a:lnTo>
                <a:close/>
              </a:path>
              <a:path w="2073275" h="2073909">
                <a:moveTo>
                  <a:pt x="442849" y="443040"/>
                </a:moveTo>
                <a:lnTo>
                  <a:pt x="425073" y="443040"/>
                </a:lnTo>
                <a:lnTo>
                  <a:pt x="431420" y="449390"/>
                </a:lnTo>
                <a:lnTo>
                  <a:pt x="449197" y="449390"/>
                </a:lnTo>
                <a:lnTo>
                  <a:pt x="442849" y="443040"/>
                </a:lnTo>
                <a:close/>
              </a:path>
              <a:path w="2073275" h="2073909">
                <a:moveTo>
                  <a:pt x="449197" y="449390"/>
                </a:moveTo>
                <a:lnTo>
                  <a:pt x="431420" y="449390"/>
                </a:lnTo>
                <a:lnTo>
                  <a:pt x="508857" y="526860"/>
                </a:lnTo>
                <a:lnTo>
                  <a:pt x="526633" y="526860"/>
                </a:lnTo>
                <a:lnTo>
                  <a:pt x="449197" y="449390"/>
                </a:lnTo>
                <a:close/>
              </a:path>
              <a:path w="2073275" h="2073909">
                <a:moveTo>
                  <a:pt x="526633" y="526860"/>
                </a:moveTo>
                <a:lnTo>
                  <a:pt x="508857" y="526860"/>
                </a:lnTo>
                <a:lnTo>
                  <a:pt x="525360" y="543370"/>
                </a:lnTo>
                <a:lnTo>
                  <a:pt x="543136" y="543370"/>
                </a:lnTo>
                <a:lnTo>
                  <a:pt x="526633" y="526860"/>
                </a:lnTo>
                <a:close/>
              </a:path>
              <a:path w="2073275" h="2073909">
                <a:moveTo>
                  <a:pt x="543136" y="543370"/>
                </a:moveTo>
                <a:lnTo>
                  <a:pt x="525360" y="543370"/>
                </a:lnTo>
                <a:lnTo>
                  <a:pt x="557096" y="575120"/>
                </a:lnTo>
                <a:lnTo>
                  <a:pt x="574872" y="575120"/>
                </a:lnTo>
                <a:lnTo>
                  <a:pt x="543136" y="543370"/>
                </a:lnTo>
                <a:close/>
              </a:path>
              <a:path w="2073275" h="2073909">
                <a:moveTo>
                  <a:pt x="574872" y="575120"/>
                </a:moveTo>
                <a:lnTo>
                  <a:pt x="557096" y="575120"/>
                </a:lnTo>
                <a:lnTo>
                  <a:pt x="582485" y="600520"/>
                </a:lnTo>
                <a:lnTo>
                  <a:pt x="600262" y="600520"/>
                </a:lnTo>
                <a:lnTo>
                  <a:pt x="574872" y="575120"/>
                </a:lnTo>
                <a:close/>
              </a:path>
              <a:path w="2073275" h="2073909">
                <a:moveTo>
                  <a:pt x="600262" y="600520"/>
                </a:moveTo>
                <a:lnTo>
                  <a:pt x="582485" y="600520"/>
                </a:lnTo>
                <a:lnTo>
                  <a:pt x="585024" y="603060"/>
                </a:lnTo>
                <a:lnTo>
                  <a:pt x="602800" y="603060"/>
                </a:lnTo>
                <a:lnTo>
                  <a:pt x="600262" y="600520"/>
                </a:lnTo>
                <a:close/>
              </a:path>
              <a:path w="2073275" h="2073909">
                <a:moveTo>
                  <a:pt x="602800" y="603060"/>
                </a:moveTo>
                <a:lnTo>
                  <a:pt x="585024" y="603060"/>
                </a:lnTo>
                <a:lnTo>
                  <a:pt x="591372" y="609410"/>
                </a:lnTo>
                <a:lnTo>
                  <a:pt x="609148" y="609410"/>
                </a:lnTo>
                <a:lnTo>
                  <a:pt x="602800" y="603060"/>
                </a:lnTo>
                <a:close/>
              </a:path>
              <a:path w="2073275" h="2073909">
                <a:moveTo>
                  <a:pt x="609148" y="609410"/>
                </a:moveTo>
                <a:lnTo>
                  <a:pt x="591372" y="609410"/>
                </a:lnTo>
                <a:lnTo>
                  <a:pt x="597719" y="615760"/>
                </a:lnTo>
                <a:lnTo>
                  <a:pt x="615495" y="615760"/>
                </a:lnTo>
                <a:lnTo>
                  <a:pt x="609148" y="609410"/>
                </a:lnTo>
                <a:close/>
              </a:path>
              <a:path w="2073275" h="2073909">
                <a:moveTo>
                  <a:pt x="615495" y="615760"/>
                </a:moveTo>
                <a:lnTo>
                  <a:pt x="597719" y="615760"/>
                </a:lnTo>
                <a:lnTo>
                  <a:pt x="604066" y="622110"/>
                </a:lnTo>
                <a:lnTo>
                  <a:pt x="621842" y="622110"/>
                </a:lnTo>
                <a:lnTo>
                  <a:pt x="615495" y="615760"/>
                </a:lnTo>
                <a:close/>
              </a:path>
              <a:path w="2073275" h="2073909">
                <a:moveTo>
                  <a:pt x="621842" y="622110"/>
                </a:moveTo>
                <a:lnTo>
                  <a:pt x="604066" y="622110"/>
                </a:lnTo>
                <a:lnTo>
                  <a:pt x="607874" y="625920"/>
                </a:lnTo>
                <a:lnTo>
                  <a:pt x="625651" y="625920"/>
                </a:lnTo>
                <a:lnTo>
                  <a:pt x="621842" y="622110"/>
                </a:lnTo>
                <a:close/>
              </a:path>
              <a:path w="2073275" h="2073909">
                <a:moveTo>
                  <a:pt x="625651" y="625920"/>
                </a:moveTo>
                <a:lnTo>
                  <a:pt x="607874" y="625920"/>
                </a:lnTo>
                <a:lnTo>
                  <a:pt x="614222" y="632270"/>
                </a:lnTo>
                <a:lnTo>
                  <a:pt x="631998" y="632270"/>
                </a:lnTo>
                <a:lnTo>
                  <a:pt x="625651" y="625920"/>
                </a:lnTo>
                <a:close/>
              </a:path>
              <a:path w="2073275" h="2073909">
                <a:moveTo>
                  <a:pt x="631998" y="632270"/>
                </a:moveTo>
                <a:lnTo>
                  <a:pt x="614222" y="632270"/>
                </a:lnTo>
                <a:lnTo>
                  <a:pt x="623108" y="641160"/>
                </a:lnTo>
                <a:lnTo>
                  <a:pt x="640884" y="641160"/>
                </a:lnTo>
                <a:lnTo>
                  <a:pt x="631998" y="632270"/>
                </a:lnTo>
                <a:close/>
              </a:path>
              <a:path w="2073275" h="2073909">
                <a:moveTo>
                  <a:pt x="640884" y="641160"/>
                </a:moveTo>
                <a:lnTo>
                  <a:pt x="623108" y="641160"/>
                </a:lnTo>
                <a:lnTo>
                  <a:pt x="629455" y="647510"/>
                </a:lnTo>
                <a:lnTo>
                  <a:pt x="647231" y="647510"/>
                </a:lnTo>
                <a:lnTo>
                  <a:pt x="640884" y="641160"/>
                </a:lnTo>
                <a:close/>
              </a:path>
              <a:path w="2073275" h="2073909">
                <a:moveTo>
                  <a:pt x="647231" y="647510"/>
                </a:moveTo>
                <a:lnTo>
                  <a:pt x="629455" y="647510"/>
                </a:lnTo>
                <a:lnTo>
                  <a:pt x="639611" y="657670"/>
                </a:lnTo>
                <a:lnTo>
                  <a:pt x="657387" y="657670"/>
                </a:lnTo>
                <a:lnTo>
                  <a:pt x="647231" y="647510"/>
                </a:lnTo>
                <a:close/>
              </a:path>
              <a:path w="2073275" h="2073909">
                <a:moveTo>
                  <a:pt x="657387" y="657670"/>
                </a:moveTo>
                <a:lnTo>
                  <a:pt x="639611" y="657670"/>
                </a:lnTo>
                <a:lnTo>
                  <a:pt x="645958" y="664020"/>
                </a:lnTo>
                <a:lnTo>
                  <a:pt x="663734" y="664020"/>
                </a:lnTo>
                <a:lnTo>
                  <a:pt x="657387" y="657670"/>
                </a:lnTo>
                <a:close/>
              </a:path>
              <a:path w="2073275" h="2073909">
                <a:moveTo>
                  <a:pt x="663734" y="664020"/>
                </a:moveTo>
                <a:lnTo>
                  <a:pt x="645958" y="664020"/>
                </a:lnTo>
                <a:lnTo>
                  <a:pt x="654844" y="672910"/>
                </a:lnTo>
                <a:lnTo>
                  <a:pt x="672620" y="672910"/>
                </a:lnTo>
                <a:lnTo>
                  <a:pt x="663734" y="664020"/>
                </a:lnTo>
                <a:close/>
              </a:path>
              <a:path w="2073275" h="2073909">
                <a:moveTo>
                  <a:pt x="672620" y="672910"/>
                </a:moveTo>
                <a:lnTo>
                  <a:pt x="654844" y="672910"/>
                </a:lnTo>
                <a:lnTo>
                  <a:pt x="661191" y="679260"/>
                </a:lnTo>
                <a:lnTo>
                  <a:pt x="678968" y="679260"/>
                </a:lnTo>
                <a:lnTo>
                  <a:pt x="672620" y="672910"/>
                </a:lnTo>
                <a:close/>
              </a:path>
              <a:path w="2073275" h="2073909">
                <a:moveTo>
                  <a:pt x="678968" y="679260"/>
                </a:moveTo>
                <a:lnTo>
                  <a:pt x="661191" y="679260"/>
                </a:lnTo>
                <a:lnTo>
                  <a:pt x="665000" y="683070"/>
                </a:lnTo>
                <a:lnTo>
                  <a:pt x="682776" y="683070"/>
                </a:lnTo>
                <a:lnTo>
                  <a:pt x="678968" y="679260"/>
                </a:lnTo>
                <a:close/>
              </a:path>
              <a:path w="2073275" h="2073909">
                <a:moveTo>
                  <a:pt x="682776" y="683070"/>
                </a:moveTo>
                <a:lnTo>
                  <a:pt x="665000" y="683070"/>
                </a:lnTo>
                <a:lnTo>
                  <a:pt x="667539" y="685610"/>
                </a:lnTo>
                <a:lnTo>
                  <a:pt x="685315" y="685610"/>
                </a:lnTo>
                <a:lnTo>
                  <a:pt x="682776" y="683070"/>
                </a:lnTo>
                <a:close/>
              </a:path>
              <a:path w="2073275" h="2073909">
                <a:moveTo>
                  <a:pt x="685315" y="685610"/>
                </a:moveTo>
                <a:lnTo>
                  <a:pt x="667539" y="685610"/>
                </a:lnTo>
                <a:lnTo>
                  <a:pt x="673886" y="691960"/>
                </a:lnTo>
                <a:lnTo>
                  <a:pt x="691662" y="691960"/>
                </a:lnTo>
                <a:lnTo>
                  <a:pt x="685315" y="685610"/>
                </a:lnTo>
                <a:close/>
              </a:path>
              <a:path w="2073275" h="2073909">
                <a:moveTo>
                  <a:pt x="691662" y="691960"/>
                </a:moveTo>
                <a:lnTo>
                  <a:pt x="673886" y="691960"/>
                </a:lnTo>
                <a:lnTo>
                  <a:pt x="677694" y="695770"/>
                </a:lnTo>
                <a:lnTo>
                  <a:pt x="695471" y="695770"/>
                </a:lnTo>
                <a:lnTo>
                  <a:pt x="691662" y="691960"/>
                </a:lnTo>
                <a:close/>
              </a:path>
              <a:path w="2073275" h="2073909">
                <a:moveTo>
                  <a:pt x="695471" y="695770"/>
                </a:moveTo>
                <a:lnTo>
                  <a:pt x="677694" y="695770"/>
                </a:lnTo>
                <a:lnTo>
                  <a:pt x="680233" y="698310"/>
                </a:lnTo>
                <a:lnTo>
                  <a:pt x="698009" y="698310"/>
                </a:lnTo>
                <a:lnTo>
                  <a:pt x="695471" y="695770"/>
                </a:lnTo>
                <a:close/>
              </a:path>
              <a:path w="2073275" h="2073909">
                <a:moveTo>
                  <a:pt x="698009" y="698310"/>
                </a:moveTo>
                <a:lnTo>
                  <a:pt x="680233" y="698310"/>
                </a:lnTo>
                <a:lnTo>
                  <a:pt x="686581" y="704660"/>
                </a:lnTo>
                <a:lnTo>
                  <a:pt x="704357" y="704660"/>
                </a:lnTo>
                <a:lnTo>
                  <a:pt x="698009" y="698310"/>
                </a:lnTo>
                <a:close/>
              </a:path>
              <a:path w="2073275" h="2073909">
                <a:moveTo>
                  <a:pt x="704357" y="704660"/>
                </a:moveTo>
                <a:lnTo>
                  <a:pt x="686581" y="704660"/>
                </a:lnTo>
                <a:lnTo>
                  <a:pt x="696736" y="714820"/>
                </a:lnTo>
                <a:lnTo>
                  <a:pt x="714512" y="714820"/>
                </a:lnTo>
                <a:lnTo>
                  <a:pt x="704357" y="704660"/>
                </a:lnTo>
                <a:close/>
              </a:path>
              <a:path w="2073275" h="2073909">
                <a:moveTo>
                  <a:pt x="714512" y="714820"/>
                </a:moveTo>
                <a:lnTo>
                  <a:pt x="696736" y="714820"/>
                </a:lnTo>
                <a:lnTo>
                  <a:pt x="703083" y="721170"/>
                </a:lnTo>
                <a:lnTo>
                  <a:pt x="720860" y="721170"/>
                </a:lnTo>
                <a:lnTo>
                  <a:pt x="714512" y="714820"/>
                </a:lnTo>
                <a:close/>
              </a:path>
              <a:path w="2073275" h="2073909">
                <a:moveTo>
                  <a:pt x="720860" y="721170"/>
                </a:moveTo>
                <a:lnTo>
                  <a:pt x="703083" y="721170"/>
                </a:lnTo>
                <a:lnTo>
                  <a:pt x="705622" y="723710"/>
                </a:lnTo>
                <a:lnTo>
                  <a:pt x="723399" y="723710"/>
                </a:lnTo>
                <a:lnTo>
                  <a:pt x="720860" y="721170"/>
                </a:lnTo>
                <a:close/>
              </a:path>
              <a:path w="2073275" h="2073909">
                <a:moveTo>
                  <a:pt x="723399" y="723710"/>
                </a:moveTo>
                <a:lnTo>
                  <a:pt x="705622" y="723710"/>
                </a:lnTo>
                <a:lnTo>
                  <a:pt x="709431" y="727520"/>
                </a:lnTo>
                <a:lnTo>
                  <a:pt x="727207" y="727520"/>
                </a:lnTo>
                <a:lnTo>
                  <a:pt x="723399" y="723710"/>
                </a:lnTo>
                <a:close/>
              </a:path>
              <a:path w="2073275" h="2073909">
                <a:moveTo>
                  <a:pt x="727207" y="727520"/>
                </a:moveTo>
                <a:lnTo>
                  <a:pt x="709431" y="727520"/>
                </a:lnTo>
                <a:lnTo>
                  <a:pt x="711970" y="730060"/>
                </a:lnTo>
                <a:lnTo>
                  <a:pt x="729746" y="730060"/>
                </a:lnTo>
                <a:lnTo>
                  <a:pt x="727207" y="727520"/>
                </a:lnTo>
                <a:close/>
              </a:path>
              <a:path w="2073275" h="2073909">
                <a:moveTo>
                  <a:pt x="729746" y="730060"/>
                </a:moveTo>
                <a:lnTo>
                  <a:pt x="711970" y="730060"/>
                </a:lnTo>
                <a:lnTo>
                  <a:pt x="718317" y="736410"/>
                </a:lnTo>
                <a:lnTo>
                  <a:pt x="736093" y="736410"/>
                </a:lnTo>
                <a:lnTo>
                  <a:pt x="729746" y="730060"/>
                </a:lnTo>
                <a:close/>
              </a:path>
              <a:path w="2073275" h="2073909">
                <a:moveTo>
                  <a:pt x="736093" y="736410"/>
                </a:moveTo>
                <a:lnTo>
                  <a:pt x="718317" y="736410"/>
                </a:lnTo>
                <a:lnTo>
                  <a:pt x="743706" y="761810"/>
                </a:lnTo>
                <a:lnTo>
                  <a:pt x="761482" y="761810"/>
                </a:lnTo>
                <a:lnTo>
                  <a:pt x="736093" y="736410"/>
                </a:lnTo>
                <a:close/>
              </a:path>
              <a:path w="2073275" h="2073909">
                <a:moveTo>
                  <a:pt x="761482" y="761810"/>
                </a:moveTo>
                <a:lnTo>
                  <a:pt x="743706" y="761810"/>
                </a:lnTo>
                <a:lnTo>
                  <a:pt x="756400" y="774510"/>
                </a:lnTo>
                <a:lnTo>
                  <a:pt x="774177" y="774510"/>
                </a:lnTo>
                <a:lnTo>
                  <a:pt x="761482" y="761810"/>
                </a:lnTo>
                <a:close/>
              </a:path>
              <a:path w="2073275" h="2073909">
                <a:moveTo>
                  <a:pt x="774177" y="774510"/>
                </a:moveTo>
                <a:lnTo>
                  <a:pt x="756400" y="774510"/>
                </a:lnTo>
                <a:lnTo>
                  <a:pt x="762748" y="780860"/>
                </a:lnTo>
                <a:lnTo>
                  <a:pt x="780524" y="780860"/>
                </a:lnTo>
                <a:lnTo>
                  <a:pt x="774177" y="774510"/>
                </a:lnTo>
                <a:close/>
              </a:path>
              <a:path w="2073275" h="2073909">
                <a:moveTo>
                  <a:pt x="780524" y="780860"/>
                </a:moveTo>
                <a:lnTo>
                  <a:pt x="762748" y="780860"/>
                </a:lnTo>
                <a:lnTo>
                  <a:pt x="794484" y="812610"/>
                </a:lnTo>
                <a:lnTo>
                  <a:pt x="812260" y="812610"/>
                </a:lnTo>
                <a:lnTo>
                  <a:pt x="780524" y="780860"/>
                </a:lnTo>
                <a:close/>
              </a:path>
              <a:path w="2073275" h="2073909">
                <a:moveTo>
                  <a:pt x="812260" y="812610"/>
                </a:moveTo>
                <a:lnTo>
                  <a:pt x="794484" y="812610"/>
                </a:lnTo>
                <a:lnTo>
                  <a:pt x="810987" y="829120"/>
                </a:lnTo>
                <a:lnTo>
                  <a:pt x="828763" y="829120"/>
                </a:lnTo>
                <a:lnTo>
                  <a:pt x="812260" y="812610"/>
                </a:lnTo>
                <a:close/>
              </a:path>
              <a:path w="2073275" h="2073909">
                <a:moveTo>
                  <a:pt x="828763" y="829120"/>
                </a:moveTo>
                <a:lnTo>
                  <a:pt x="810987" y="829120"/>
                </a:lnTo>
                <a:lnTo>
                  <a:pt x="826220" y="844360"/>
                </a:lnTo>
                <a:lnTo>
                  <a:pt x="843997" y="844360"/>
                </a:lnTo>
                <a:lnTo>
                  <a:pt x="828763" y="829120"/>
                </a:lnTo>
                <a:close/>
              </a:path>
              <a:path w="2073275" h="2073909">
                <a:moveTo>
                  <a:pt x="843997" y="844360"/>
                </a:moveTo>
                <a:lnTo>
                  <a:pt x="826220" y="844360"/>
                </a:lnTo>
                <a:lnTo>
                  <a:pt x="845262" y="863410"/>
                </a:lnTo>
                <a:lnTo>
                  <a:pt x="863038" y="863410"/>
                </a:lnTo>
                <a:lnTo>
                  <a:pt x="843997" y="844360"/>
                </a:lnTo>
                <a:close/>
              </a:path>
              <a:path w="2073275" h="2073909">
                <a:moveTo>
                  <a:pt x="863038" y="863410"/>
                </a:moveTo>
                <a:lnTo>
                  <a:pt x="845262" y="863410"/>
                </a:lnTo>
                <a:lnTo>
                  <a:pt x="864304" y="882460"/>
                </a:lnTo>
                <a:lnTo>
                  <a:pt x="882080" y="882460"/>
                </a:lnTo>
                <a:lnTo>
                  <a:pt x="863038" y="863410"/>
                </a:lnTo>
                <a:close/>
              </a:path>
              <a:path w="2073275" h="2073909">
                <a:moveTo>
                  <a:pt x="882080" y="882460"/>
                </a:moveTo>
                <a:lnTo>
                  <a:pt x="864304" y="882460"/>
                </a:lnTo>
                <a:lnTo>
                  <a:pt x="887154" y="905320"/>
                </a:lnTo>
                <a:lnTo>
                  <a:pt x="904930" y="905320"/>
                </a:lnTo>
                <a:lnTo>
                  <a:pt x="882080" y="882460"/>
                </a:lnTo>
                <a:close/>
              </a:path>
              <a:path w="2073275" h="2073909">
                <a:moveTo>
                  <a:pt x="904930" y="905320"/>
                </a:moveTo>
                <a:lnTo>
                  <a:pt x="887154" y="905320"/>
                </a:lnTo>
                <a:lnTo>
                  <a:pt x="950627" y="968820"/>
                </a:lnTo>
                <a:lnTo>
                  <a:pt x="968403" y="968820"/>
                </a:lnTo>
                <a:lnTo>
                  <a:pt x="904930" y="905320"/>
                </a:lnTo>
                <a:close/>
              </a:path>
              <a:path w="2073275" h="2073909">
                <a:moveTo>
                  <a:pt x="968403" y="968820"/>
                </a:moveTo>
                <a:lnTo>
                  <a:pt x="950627" y="968820"/>
                </a:lnTo>
                <a:lnTo>
                  <a:pt x="969669" y="987870"/>
                </a:lnTo>
                <a:lnTo>
                  <a:pt x="987445" y="987870"/>
                </a:lnTo>
                <a:lnTo>
                  <a:pt x="968403" y="968820"/>
                </a:lnTo>
                <a:close/>
              </a:path>
              <a:path w="2073275" h="2073909">
                <a:moveTo>
                  <a:pt x="987445" y="987870"/>
                </a:moveTo>
                <a:lnTo>
                  <a:pt x="969669" y="987870"/>
                </a:lnTo>
                <a:lnTo>
                  <a:pt x="982363" y="1000570"/>
                </a:lnTo>
                <a:lnTo>
                  <a:pt x="1000139" y="1000570"/>
                </a:lnTo>
                <a:lnTo>
                  <a:pt x="987445" y="987870"/>
                </a:lnTo>
                <a:close/>
              </a:path>
              <a:path w="2073275" h="2073909">
                <a:moveTo>
                  <a:pt x="1000139" y="1000570"/>
                </a:moveTo>
                <a:lnTo>
                  <a:pt x="982363" y="1000570"/>
                </a:lnTo>
                <a:lnTo>
                  <a:pt x="1029333" y="1047560"/>
                </a:lnTo>
                <a:lnTo>
                  <a:pt x="1047109" y="1047560"/>
                </a:lnTo>
                <a:lnTo>
                  <a:pt x="1000139" y="1000570"/>
                </a:lnTo>
                <a:close/>
              </a:path>
              <a:path w="2073275" h="2073909">
                <a:moveTo>
                  <a:pt x="1047109" y="1047560"/>
                </a:moveTo>
                <a:lnTo>
                  <a:pt x="1029333" y="1047560"/>
                </a:lnTo>
                <a:lnTo>
                  <a:pt x="1033141" y="1051370"/>
                </a:lnTo>
                <a:lnTo>
                  <a:pt x="1050917" y="1051370"/>
                </a:lnTo>
                <a:lnTo>
                  <a:pt x="1047109" y="1047560"/>
                </a:lnTo>
                <a:close/>
              </a:path>
              <a:path w="2073275" h="2073909">
                <a:moveTo>
                  <a:pt x="1050917" y="1051370"/>
                </a:moveTo>
                <a:lnTo>
                  <a:pt x="1033141" y="1051370"/>
                </a:lnTo>
                <a:lnTo>
                  <a:pt x="1061069" y="1079310"/>
                </a:lnTo>
                <a:lnTo>
                  <a:pt x="1078845" y="1079310"/>
                </a:lnTo>
                <a:lnTo>
                  <a:pt x="1050917" y="1051370"/>
                </a:lnTo>
                <a:close/>
              </a:path>
              <a:path w="2073275" h="2073909">
                <a:moveTo>
                  <a:pt x="1078845" y="1079310"/>
                </a:moveTo>
                <a:lnTo>
                  <a:pt x="1061069" y="1079310"/>
                </a:lnTo>
                <a:lnTo>
                  <a:pt x="1064878" y="1083120"/>
                </a:lnTo>
                <a:lnTo>
                  <a:pt x="1082654" y="1083120"/>
                </a:lnTo>
                <a:lnTo>
                  <a:pt x="1078845" y="1079310"/>
                </a:lnTo>
                <a:close/>
              </a:path>
              <a:path w="2073275" h="2073909">
                <a:moveTo>
                  <a:pt x="1082654" y="1083120"/>
                </a:moveTo>
                <a:lnTo>
                  <a:pt x="1064878" y="1083120"/>
                </a:lnTo>
                <a:lnTo>
                  <a:pt x="1077572" y="1095820"/>
                </a:lnTo>
                <a:lnTo>
                  <a:pt x="1095348" y="1095820"/>
                </a:lnTo>
                <a:lnTo>
                  <a:pt x="1082654" y="1083120"/>
                </a:lnTo>
                <a:close/>
              </a:path>
              <a:path w="2073275" h="2073909">
                <a:moveTo>
                  <a:pt x="1095348" y="1095820"/>
                </a:moveTo>
                <a:lnTo>
                  <a:pt x="1077572" y="1095820"/>
                </a:lnTo>
                <a:lnTo>
                  <a:pt x="1130889" y="1149160"/>
                </a:lnTo>
                <a:lnTo>
                  <a:pt x="1148665" y="1149160"/>
                </a:lnTo>
                <a:lnTo>
                  <a:pt x="1095348" y="1095820"/>
                </a:lnTo>
                <a:close/>
              </a:path>
              <a:path w="2073275" h="2073909">
                <a:moveTo>
                  <a:pt x="1148665" y="1149160"/>
                </a:moveTo>
                <a:lnTo>
                  <a:pt x="1130889" y="1149160"/>
                </a:lnTo>
                <a:lnTo>
                  <a:pt x="1160087" y="1178370"/>
                </a:lnTo>
                <a:lnTo>
                  <a:pt x="1177863" y="1178370"/>
                </a:lnTo>
                <a:lnTo>
                  <a:pt x="1148665" y="1149160"/>
                </a:lnTo>
                <a:close/>
              </a:path>
              <a:path w="2073275" h="2073909">
                <a:moveTo>
                  <a:pt x="1177863" y="1178370"/>
                </a:moveTo>
                <a:lnTo>
                  <a:pt x="1160087" y="1178370"/>
                </a:lnTo>
                <a:lnTo>
                  <a:pt x="1175320" y="1193610"/>
                </a:lnTo>
                <a:lnTo>
                  <a:pt x="1193096" y="1193610"/>
                </a:lnTo>
                <a:lnTo>
                  <a:pt x="1177863" y="1178370"/>
                </a:lnTo>
                <a:close/>
              </a:path>
              <a:path w="2073275" h="2073909">
                <a:moveTo>
                  <a:pt x="1193096" y="1193610"/>
                </a:moveTo>
                <a:lnTo>
                  <a:pt x="1175320" y="1193610"/>
                </a:lnTo>
                <a:lnTo>
                  <a:pt x="1179128" y="1197420"/>
                </a:lnTo>
                <a:lnTo>
                  <a:pt x="1196904" y="1197420"/>
                </a:lnTo>
                <a:lnTo>
                  <a:pt x="1193096" y="1193610"/>
                </a:lnTo>
                <a:close/>
              </a:path>
              <a:path w="2073275" h="2073909">
                <a:moveTo>
                  <a:pt x="1196904" y="1197420"/>
                </a:moveTo>
                <a:lnTo>
                  <a:pt x="1179128" y="1197420"/>
                </a:lnTo>
                <a:lnTo>
                  <a:pt x="1181667" y="1199960"/>
                </a:lnTo>
                <a:lnTo>
                  <a:pt x="1199443" y="1199960"/>
                </a:lnTo>
                <a:lnTo>
                  <a:pt x="1196904" y="1197420"/>
                </a:lnTo>
                <a:close/>
              </a:path>
              <a:path w="2073275" h="2073909">
                <a:moveTo>
                  <a:pt x="1199443" y="1199960"/>
                </a:moveTo>
                <a:lnTo>
                  <a:pt x="1181667" y="1199960"/>
                </a:lnTo>
                <a:lnTo>
                  <a:pt x="1188014" y="1206310"/>
                </a:lnTo>
                <a:lnTo>
                  <a:pt x="1205791" y="1206310"/>
                </a:lnTo>
                <a:lnTo>
                  <a:pt x="1199443" y="1199960"/>
                </a:lnTo>
                <a:close/>
              </a:path>
              <a:path w="2073275" h="2073909">
                <a:moveTo>
                  <a:pt x="1205791" y="1206310"/>
                </a:moveTo>
                <a:lnTo>
                  <a:pt x="1188014" y="1206310"/>
                </a:lnTo>
                <a:lnTo>
                  <a:pt x="1207056" y="1225360"/>
                </a:lnTo>
                <a:lnTo>
                  <a:pt x="1224832" y="1225360"/>
                </a:lnTo>
                <a:lnTo>
                  <a:pt x="1205791" y="1206310"/>
                </a:lnTo>
                <a:close/>
              </a:path>
              <a:path w="2073275" h="2073909">
                <a:moveTo>
                  <a:pt x="1224832" y="1225360"/>
                </a:moveTo>
                <a:lnTo>
                  <a:pt x="1207056" y="1225360"/>
                </a:lnTo>
                <a:lnTo>
                  <a:pt x="1213404" y="1231710"/>
                </a:lnTo>
                <a:lnTo>
                  <a:pt x="1231180" y="1231710"/>
                </a:lnTo>
                <a:lnTo>
                  <a:pt x="1224832" y="1225360"/>
                </a:lnTo>
                <a:close/>
              </a:path>
              <a:path w="2073275" h="2073909">
                <a:moveTo>
                  <a:pt x="1231180" y="1231710"/>
                </a:moveTo>
                <a:lnTo>
                  <a:pt x="1213404" y="1231710"/>
                </a:lnTo>
                <a:lnTo>
                  <a:pt x="1232445" y="1250760"/>
                </a:lnTo>
                <a:lnTo>
                  <a:pt x="1250222" y="1250760"/>
                </a:lnTo>
                <a:lnTo>
                  <a:pt x="1231180" y="1231710"/>
                </a:lnTo>
                <a:close/>
              </a:path>
              <a:path w="2073275" h="2073909">
                <a:moveTo>
                  <a:pt x="1250222" y="1250760"/>
                </a:moveTo>
                <a:lnTo>
                  <a:pt x="1232445" y="1250760"/>
                </a:lnTo>
                <a:lnTo>
                  <a:pt x="1238793" y="1257110"/>
                </a:lnTo>
                <a:lnTo>
                  <a:pt x="1256569" y="1257110"/>
                </a:lnTo>
                <a:lnTo>
                  <a:pt x="1250222" y="1250760"/>
                </a:lnTo>
                <a:close/>
              </a:path>
              <a:path w="2073275" h="2073909">
                <a:moveTo>
                  <a:pt x="1256569" y="1257110"/>
                </a:moveTo>
                <a:lnTo>
                  <a:pt x="1238793" y="1257110"/>
                </a:lnTo>
                <a:lnTo>
                  <a:pt x="1245140" y="1263460"/>
                </a:lnTo>
                <a:lnTo>
                  <a:pt x="1262916" y="1263460"/>
                </a:lnTo>
                <a:lnTo>
                  <a:pt x="1256569" y="1257110"/>
                </a:lnTo>
                <a:close/>
              </a:path>
              <a:path w="2073275" h="2073909">
                <a:moveTo>
                  <a:pt x="1873523" y="1874330"/>
                </a:moveTo>
                <a:lnTo>
                  <a:pt x="1855747" y="1874330"/>
                </a:lnTo>
                <a:lnTo>
                  <a:pt x="1910333" y="1928940"/>
                </a:lnTo>
                <a:lnTo>
                  <a:pt x="1928109" y="1928940"/>
                </a:lnTo>
                <a:lnTo>
                  <a:pt x="1873523" y="1874330"/>
                </a:lnTo>
                <a:close/>
              </a:path>
              <a:path w="2073275" h="2073909">
                <a:moveTo>
                  <a:pt x="1870984" y="1871790"/>
                </a:moveTo>
                <a:lnTo>
                  <a:pt x="1853208" y="1871790"/>
                </a:lnTo>
                <a:lnTo>
                  <a:pt x="1854477" y="1873060"/>
                </a:lnTo>
                <a:lnTo>
                  <a:pt x="1872254" y="1873060"/>
                </a:lnTo>
                <a:lnTo>
                  <a:pt x="1870984" y="1871790"/>
                </a:lnTo>
                <a:close/>
              </a:path>
              <a:path w="2073275" h="2073909">
                <a:moveTo>
                  <a:pt x="1867176" y="1867980"/>
                </a:moveTo>
                <a:lnTo>
                  <a:pt x="1849400" y="1867980"/>
                </a:lnTo>
                <a:lnTo>
                  <a:pt x="1851938" y="1870520"/>
                </a:lnTo>
                <a:lnTo>
                  <a:pt x="1869715" y="1870520"/>
                </a:lnTo>
                <a:lnTo>
                  <a:pt x="1867176" y="1867980"/>
                </a:lnTo>
                <a:close/>
              </a:path>
              <a:path w="2073275" h="2073909">
                <a:moveTo>
                  <a:pt x="1864637" y="1865440"/>
                </a:moveTo>
                <a:lnTo>
                  <a:pt x="1846861" y="1865440"/>
                </a:lnTo>
                <a:lnTo>
                  <a:pt x="1848130" y="1866710"/>
                </a:lnTo>
                <a:lnTo>
                  <a:pt x="1865906" y="1866710"/>
                </a:lnTo>
                <a:lnTo>
                  <a:pt x="1864637" y="1865440"/>
                </a:lnTo>
                <a:close/>
              </a:path>
              <a:path w="2073275" h="2073909">
                <a:moveTo>
                  <a:pt x="1860828" y="1861630"/>
                </a:moveTo>
                <a:lnTo>
                  <a:pt x="1843052" y="1861630"/>
                </a:lnTo>
                <a:lnTo>
                  <a:pt x="1845591" y="1864170"/>
                </a:lnTo>
                <a:lnTo>
                  <a:pt x="1863367" y="1864170"/>
                </a:lnTo>
                <a:lnTo>
                  <a:pt x="1860828" y="1861630"/>
                </a:lnTo>
                <a:close/>
              </a:path>
              <a:path w="2073275" h="2073909">
                <a:moveTo>
                  <a:pt x="1858290" y="1859090"/>
                </a:moveTo>
                <a:lnTo>
                  <a:pt x="1840513" y="1859090"/>
                </a:lnTo>
                <a:lnTo>
                  <a:pt x="1841783" y="1860360"/>
                </a:lnTo>
                <a:lnTo>
                  <a:pt x="1859559" y="1860360"/>
                </a:lnTo>
                <a:lnTo>
                  <a:pt x="1858290" y="1859090"/>
                </a:lnTo>
                <a:close/>
              </a:path>
              <a:path w="2073275" h="2073909">
                <a:moveTo>
                  <a:pt x="1854481" y="1855280"/>
                </a:moveTo>
                <a:lnTo>
                  <a:pt x="1836705" y="1855280"/>
                </a:lnTo>
                <a:lnTo>
                  <a:pt x="1839244" y="1857820"/>
                </a:lnTo>
                <a:lnTo>
                  <a:pt x="1857020" y="1857820"/>
                </a:lnTo>
                <a:lnTo>
                  <a:pt x="1854481" y="1855280"/>
                </a:lnTo>
                <a:close/>
              </a:path>
              <a:path w="2073275" h="2073909">
                <a:moveTo>
                  <a:pt x="1851942" y="1852740"/>
                </a:moveTo>
                <a:lnTo>
                  <a:pt x="1834166" y="1852740"/>
                </a:lnTo>
                <a:lnTo>
                  <a:pt x="1835436" y="1854010"/>
                </a:lnTo>
                <a:lnTo>
                  <a:pt x="1853212" y="1854010"/>
                </a:lnTo>
                <a:lnTo>
                  <a:pt x="1851942" y="1852740"/>
                </a:lnTo>
                <a:close/>
              </a:path>
              <a:path w="2073275" h="2073909">
                <a:moveTo>
                  <a:pt x="1848134" y="1848930"/>
                </a:moveTo>
                <a:lnTo>
                  <a:pt x="1830358" y="1848930"/>
                </a:lnTo>
                <a:lnTo>
                  <a:pt x="1832897" y="1851470"/>
                </a:lnTo>
                <a:lnTo>
                  <a:pt x="1850673" y="1851470"/>
                </a:lnTo>
                <a:lnTo>
                  <a:pt x="1848134" y="1848930"/>
                </a:lnTo>
                <a:close/>
              </a:path>
              <a:path w="2073275" h="2073909">
                <a:moveTo>
                  <a:pt x="1845595" y="1846390"/>
                </a:moveTo>
                <a:lnTo>
                  <a:pt x="1827819" y="1846390"/>
                </a:lnTo>
                <a:lnTo>
                  <a:pt x="1829088" y="1847660"/>
                </a:lnTo>
                <a:lnTo>
                  <a:pt x="1846864" y="1847660"/>
                </a:lnTo>
                <a:lnTo>
                  <a:pt x="1845595" y="1846390"/>
                </a:lnTo>
                <a:close/>
              </a:path>
              <a:path w="2073275" h="2073909">
                <a:moveTo>
                  <a:pt x="1841787" y="1842580"/>
                </a:moveTo>
                <a:lnTo>
                  <a:pt x="1824010" y="1842580"/>
                </a:lnTo>
                <a:lnTo>
                  <a:pt x="1826549" y="1845120"/>
                </a:lnTo>
                <a:lnTo>
                  <a:pt x="1844326" y="1845120"/>
                </a:lnTo>
                <a:lnTo>
                  <a:pt x="1841787" y="1842580"/>
                </a:lnTo>
                <a:close/>
              </a:path>
              <a:path w="2073275" h="2073909">
                <a:moveTo>
                  <a:pt x="1839248" y="1840040"/>
                </a:moveTo>
                <a:lnTo>
                  <a:pt x="1821472" y="1840040"/>
                </a:lnTo>
                <a:lnTo>
                  <a:pt x="1822741" y="1841310"/>
                </a:lnTo>
                <a:lnTo>
                  <a:pt x="1840517" y="1841310"/>
                </a:lnTo>
                <a:lnTo>
                  <a:pt x="1839248" y="1840040"/>
                </a:lnTo>
                <a:close/>
              </a:path>
              <a:path w="2073275" h="2073909">
                <a:moveTo>
                  <a:pt x="1835439" y="1836230"/>
                </a:moveTo>
                <a:lnTo>
                  <a:pt x="1817663" y="1836230"/>
                </a:lnTo>
                <a:lnTo>
                  <a:pt x="1820202" y="1838770"/>
                </a:lnTo>
                <a:lnTo>
                  <a:pt x="1837978" y="1838770"/>
                </a:lnTo>
                <a:lnTo>
                  <a:pt x="1835439" y="1836230"/>
                </a:lnTo>
                <a:close/>
              </a:path>
              <a:path w="2073275" h="2073909">
                <a:moveTo>
                  <a:pt x="1832900" y="1833690"/>
                </a:moveTo>
                <a:lnTo>
                  <a:pt x="1815124" y="1833690"/>
                </a:lnTo>
                <a:lnTo>
                  <a:pt x="1816394" y="1834960"/>
                </a:lnTo>
                <a:lnTo>
                  <a:pt x="1834170" y="1834960"/>
                </a:lnTo>
                <a:lnTo>
                  <a:pt x="1832900" y="1833690"/>
                </a:lnTo>
                <a:close/>
              </a:path>
              <a:path w="2073275" h="2073909">
                <a:moveTo>
                  <a:pt x="1829092" y="1829880"/>
                </a:moveTo>
                <a:lnTo>
                  <a:pt x="1811316" y="1829880"/>
                </a:lnTo>
                <a:lnTo>
                  <a:pt x="1813855" y="1832420"/>
                </a:lnTo>
                <a:lnTo>
                  <a:pt x="1831631" y="1832420"/>
                </a:lnTo>
                <a:lnTo>
                  <a:pt x="1829092" y="1829880"/>
                </a:lnTo>
                <a:close/>
              </a:path>
              <a:path w="2073275" h="2073909">
                <a:moveTo>
                  <a:pt x="1826553" y="1827340"/>
                </a:moveTo>
                <a:lnTo>
                  <a:pt x="1808777" y="1827340"/>
                </a:lnTo>
                <a:lnTo>
                  <a:pt x="1810046" y="1828610"/>
                </a:lnTo>
                <a:lnTo>
                  <a:pt x="1827823" y="1828610"/>
                </a:lnTo>
                <a:lnTo>
                  <a:pt x="1826553" y="1827340"/>
                </a:lnTo>
                <a:close/>
              </a:path>
              <a:path w="2073275" h="2073909">
                <a:moveTo>
                  <a:pt x="1822745" y="1823530"/>
                </a:moveTo>
                <a:lnTo>
                  <a:pt x="1804969" y="1823530"/>
                </a:lnTo>
                <a:lnTo>
                  <a:pt x="1807508" y="1826070"/>
                </a:lnTo>
                <a:lnTo>
                  <a:pt x="1825284" y="1826070"/>
                </a:lnTo>
                <a:lnTo>
                  <a:pt x="1822745" y="1823530"/>
                </a:lnTo>
                <a:close/>
              </a:path>
              <a:path w="2073275" h="2073909">
                <a:moveTo>
                  <a:pt x="1820206" y="1820990"/>
                </a:moveTo>
                <a:lnTo>
                  <a:pt x="1802430" y="1820990"/>
                </a:lnTo>
                <a:lnTo>
                  <a:pt x="1803699" y="1822260"/>
                </a:lnTo>
                <a:lnTo>
                  <a:pt x="1821475" y="1822260"/>
                </a:lnTo>
                <a:lnTo>
                  <a:pt x="1820206" y="1820990"/>
                </a:lnTo>
                <a:close/>
              </a:path>
              <a:path w="2073275" h="2073909">
                <a:moveTo>
                  <a:pt x="1816398" y="1817180"/>
                </a:moveTo>
                <a:lnTo>
                  <a:pt x="1798621" y="1817180"/>
                </a:lnTo>
                <a:lnTo>
                  <a:pt x="1801160" y="1819720"/>
                </a:lnTo>
                <a:lnTo>
                  <a:pt x="1818936" y="1819720"/>
                </a:lnTo>
                <a:lnTo>
                  <a:pt x="1816398" y="1817180"/>
                </a:lnTo>
                <a:close/>
              </a:path>
              <a:path w="2073275" h="2073909">
                <a:moveTo>
                  <a:pt x="1813859" y="1814640"/>
                </a:moveTo>
                <a:lnTo>
                  <a:pt x="1796083" y="1814640"/>
                </a:lnTo>
                <a:lnTo>
                  <a:pt x="1797352" y="1815910"/>
                </a:lnTo>
                <a:lnTo>
                  <a:pt x="1815128" y="1815910"/>
                </a:lnTo>
                <a:lnTo>
                  <a:pt x="1813859" y="1814640"/>
                </a:lnTo>
                <a:close/>
              </a:path>
              <a:path w="2073275" h="2073909">
                <a:moveTo>
                  <a:pt x="1810050" y="1810830"/>
                </a:moveTo>
                <a:lnTo>
                  <a:pt x="1792274" y="1810830"/>
                </a:lnTo>
                <a:lnTo>
                  <a:pt x="1794813" y="1813370"/>
                </a:lnTo>
                <a:lnTo>
                  <a:pt x="1812589" y="1813370"/>
                </a:lnTo>
                <a:lnTo>
                  <a:pt x="1810050" y="1810830"/>
                </a:lnTo>
                <a:close/>
              </a:path>
              <a:path w="2073275" h="2073909">
                <a:moveTo>
                  <a:pt x="1807511" y="1808290"/>
                </a:moveTo>
                <a:lnTo>
                  <a:pt x="1789735" y="1808290"/>
                </a:lnTo>
                <a:lnTo>
                  <a:pt x="1791005" y="1809560"/>
                </a:lnTo>
                <a:lnTo>
                  <a:pt x="1808781" y="1809560"/>
                </a:lnTo>
                <a:lnTo>
                  <a:pt x="1807511" y="1808290"/>
                </a:lnTo>
                <a:close/>
              </a:path>
              <a:path w="2073275" h="2073909">
                <a:moveTo>
                  <a:pt x="1803703" y="1804480"/>
                </a:moveTo>
                <a:lnTo>
                  <a:pt x="1785927" y="1804480"/>
                </a:lnTo>
                <a:lnTo>
                  <a:pt x="1788466" y="1807020"/>
                </a:lnTo>
                <a:lnTo>
                  <a:pt x="1806242" y="1807020"/>
                </a:lnTo>
                <a:lnTo>
                  <a:pt x="1803703" y="1804480"/>
                </a:lnTo>
                <a:close/>
              </a:path>
              <a:path w="2073275" h="2073909">
                <a:moveTo>
                  <a:pt x="1801164" y="1801940"/>
                </a:moveTo>
                <a:lnTo>
                  <a:pt x="1783388" y="1801940"/>
                </a:lnTo>
                <a:lnTo>
                  <a:pt x="1784657" y="1803210"/>
                </a:lnTo>
                <a:lnTo>
                  <a:pt x="1802434" y="1803210"/>
                </a:lnTo>
                <a:lnTo>
                  <a:pt x="1801164" y="1801940"/>
                </a:lnTo>
                <a:close/>
              </a:path>
              <a:path w="2073275" h="2073909">
                <a:moveTo>
                  <a:pt x="1797356" y="1798130"/>
                </a:moveTo>
                <a:lnTo>
                  <a:pt x="1779580" y="1798130"/>
                </a:lnTo>
                <a:lnTo>
                  <a:pt x="1782119" y="1800670"/>
                </a:lnTo>
                <a:lnTo>
                  <a:pt x="1799895" y="1800670"/>
                </a:lnTo>
                <a:lnTo>
                  <a:pt x="1797356" y="1798130"/>
                </a:lnTo>
                <a:close/>
              </a:path>
              <a:path w="2073275" h="2073909">
                <a:moveTo>
                  <a:pt x="1794817" y="1795590"/>
                </a:moveTo>
                <a:lnTo>
                  <a:pt x="1777041" y="1795590"/>
                </a:lnTo>
                <a:lnTo>
                  <a:pt x="1778310" y="1796860"/>
                </a:lnTo>
                <a:lnTo>
                  <a:pt x="1796086" y="1796860"/>
                </a:lnTo>
                <a:lnTo>
                  <a:pt x="1794817" y="1795590"/>
                </a:lnTo>
                <a:close/>
              </a:path>
              <a:path w="2073275" h="2073909">
                <a:moveTo>
                  <a:pt x="1791009" y="1791780"/>
                </a:moveTo>
                <a:lnTo>
                  <a:pt x="1773232" y="1791780"/>
                </a:lnTo>
                <a:lnTo>
                  <a:pt x="1775771" y="1794320"/>
                </a:lnTo>
                <a:lnTo>
                  <a:pt x="1793547" y="1794320"/>
                </a:lnTo>
                <a:lnTo>
                  <a:pt x="1791009" y="1791780"/>
                </a:lnTo>
                <a:close/>
              </a:path>
              <a:path w="2073275" h="2073909">
                <a:moveTo>
                  <a:pt x="1788470" y="1789240"/>
                </a:moveTo>
                <a:lnTo>
                  <a:pt x="1770693" y="1789240"/>
                </a:lnTo>
                <a:lnTo>
                  <a:pt x="1771963" y="1790510"/>
                </a:lnTo>
                <a:lnTo>
                  <a:pt x="1789739" y="1790510"/>
                </a:lnTo>
                <a:lnTo>
                  <a:pt x="1788470" y="1789240"/>
                </a:lnTo>
                <a:close/>
              </a:path>
              <a:path w="2073275" h="2073909">
                <a:moveTo>
                  <a:pt x="1784661" y="1785430"/>
                </a:moveTo>
                <a:lnTo>
                  <a:pt x="1766885" y="1785430"/>
                </a:lnTo>
                <a:lnTo>
                  <a:pt x="1769424" y="1787970"/>
                </a:lnTo>
                <a:lnTo>
                  <a:pt x="1787200" y="1787970"/>
                </a:lnTo>
                <a:lnTo>
                  <a:pt x="1784661" y="1785430"/>
                </a:lnTo>
                <a:close/>
              </a:path>
              <a:path w="2073275" h="2073909">
                <a:moveTo>
                  <a:pt x="1782122" y="1782890"/>
                </a:moveTo>
                <a:lnTo>
                  <a:pt x="1764346" y="1782890"/>
                </a:lnTo>
                <a:lnTo>
                  <a:pt x="1765616" y="1784160"/>
                </a:lnTo>
                <a:lnTo>
                  <a:pt x="1783392" y="1784160"/>
                </a:lnTo>
                <a:lnTo>
                  <a:pt x="1782122" y="1782890"/>
                </a:lnTo>
                <a:close/>
              </a:path>
              <a:path w="2073275" h="2073909">
                <a:moveTo>
                  <a:pt x="1775775" y="1776540"/>
                </a:moveTo>
                <a:lnTo>
                  <a:pt x="1757999" y="1776540"/>
                </a:lnTo>
                <a:lnTo>
                  <a:pt x="1763077" y="1781620"/>
                </a:lnTo>
                <a:lnTo>
                  <a:pt x="1780853" y="1781620"/>
                </a:lnTo>
                <a:lnTo>
                  <a:pt x="1775775" y="1776540"/>
                </a:lnTo>
                <a:close/>
              </a:path>
              <a:path w="2073275" h="2073909">
                <a:moveTo>
                  <a:pt x="1771967" y="1772730"/>
                </a:moveTo>
                <a:lnTo>
                  <a:pt x="1754191" y="1772730"/>
                </a:lnTo>
                <a:lnTo>
                  <a:pt x="1756729" y="1775270"/>
                </a:lnTo>
                <a:lnTo>
                  <a:pt x="1774506" y="1775270"/>
                </a:lnTo>
                <a:lnTo>
                  <a:pt x="1771967" y="1772730"/>
                </a:lnTo>
                <a:close/>
              </a:path>
              <a:path w="2073275" h="2073909">
                <a:moveTo>
                  <a:pt x="1769428" y="1770190"/>
                </a:moveTo>
                <a:lnTo>
                  <a:pt x="1751652" y="1770190"/>
                </a:lnTo>
                <a:lnTo>
                  <a:pt x="1752921" y="1771460"/>
                </a:lnTo>
                <a:lnTo>
                  <a:pt x="1770697" y="1771460"/>
                </a:lnTo>
                <a:lnTo>
                  <a:pt x="1769428" y="1770190"/>
                </a:lnTo>
                <a:close/>
              </a:path>
              <a:path w="2073275" h="2073909">
                <a:moveTo>
                  <a:pt x="1765619" y="1766380"/>
                </a:moveTo>
                <a:lnTo>
                  <a:pt x="1747843" y="1766380"/>
                </a:lnTo>
                <a:lnTo>
                  <a:pt x="1750382" y="1768920"/>
                </a:lnTo>
                <a:lnTo>
                  <a:pt x="1768158" y="1768920"/>
                </a:lnTo>
                <a:lnTo>
                  <a:pt x="1765619" y="1766380"/>
                </a:lnTo>
                <a:close/>
              </a:path>
              <a:path w="2073275" h="2073909">
                <a:moveTo>
                  <a:pt x="1763081" y="1763840"/>
                </a:moveTo>
                <a:lnTo>
                  <a:pt x="1745304" y="1763840"/>
                </a:lnTo>
                <a:lnTo>
                  <a:pt x="1746574" y="1765110"/>
                </a:lnTo>
                <a:lnTo>
                  <a:pt x="1764350" y="1765110"/>
                </a:lnTo>
                <a:lnTo>
                  <a:pt x="1763081" y="1763840"/>
                </a:lnTo>
                <a:close/>
              </a:path>
              <a:path w="2073275" h="2073909">
                <a:moveTo>
                  <a:pt x="1759272" y="1760030"/>
                </a:moveTo>
                <a:lnTo>
                  <a:pt x="1741496" y="1760030"/>
                </a:lnTo>
                <a:lnTo>
                  <a:pt x="1744035" y="1762570"/>
                </a:lnTo>
                <a:lnTo>
                  <a:pt x="1761811" y="1762570"/>
                </a:lnTo>
                <a:lnTo>
                  <a:pt x="1759272" y="1760030"/>
                </a:lnTo>
                <a:close/>
              </a:path>
              <a:path w="2073275" h="2073909">
                <a:moveTo>
                  <a:pt x="1756733" y="1757490"/>
                </a:moveTo>
                <a:lnTo>
                  <a:pt x="1738957" y="1757490"/>
                </a:lnTo>
                <a:lnTo>
                  <a:pt x="1740227" y="1758760"/>
                </a:lnTo>
                <a:lnTo>
                  <a:pt x="1758003" y="1758760"/>
                </a:lnTo>
                <a:lnTo>
                  <a:pt x="1756733" y="1757490"/>
                </a:lnTo>
                <a:close/>
              </a:path>
              <a:path w="2073275" h="2073909">
                <a:moveTo>
                  <a:pt x="1752925" y="1753680"/>
                </a:moveTo>
                <a:lnTo>
                  <a:pt x="1735149" y="1753680"/>
                </a:lnTo>
                <a:lnTo>
                  <a:pt x="1737688" y="1756220"/>
                </a:lnTo>
                <a:lnTo>
                  <a:pt x="1755464" y="1756220"/>
                </a:lnTo>
                <a:lnTo>
                  <a:pt x="1752925" y="1753680"/>
                </a:lnTo>
                <a:close/>
              </a:path>
              <a:path w="2073275" h="2073909">
                <a:moveTo>
                  <a:pt x="1750386" y="1751140"/>
                </a:moveTo>
                <a:lnTo>
                  <a:pt x="1732610" y="1751140"/>
                </a:lnTo>
                <a:lnTo>
                  <a:pt x="1733879" y="1752410"/>
                </a:lnTo>
                <a:lnTo>
                  <a:pt x="1751655" y="1752410"/>
                </a:lnTo>
                <a:lnTo>
                  <a:pt x="1750386" y="1751140"/>
                </a:lnTo>
                <a:close/>
              </a:path>
              <a:path w="2073275" h="2073909">
                <a:moveTo>
                  <a:pt x="1746578" y="1747330"/>
                </a:moveTo>
                <a:lnTo>
                  <a:pt x="1728801" y="1747330"/>
                </a:lnTo>
                <a:lnTo>
                  <a:pt x="1731340" y="1749870"/>
                </a:lnTo>
                <a:lnTo>
                  <a:pt x="1749117" y="1749870"/>
                </a:lnTo>
                <a:lnTo>
                  <a:pt x="1746578" y="1747330"/>
                </a:lnTo>
                <a:close/>
              </a:path>
              <a:path w="2073275" h="2073909">
                <a:moveTo>
                  <a:pt x="1744039" y="1744790"/>
                </a:moveTo>
                <a:lnTo>
                  <a:pt x="1726263" y="1744790"/>
                </a:lnTo>
                <a:lnTo>
                  <a:pt x="1727532" y="1746060"/>
                </a:lnTo>
                <a:lnTo>
                  <a:pt x="1745308" y="1746060"/>
                </a:lnTo>
                <a:lnTo>
                  <a:pt x="1744039" y="1744790"/>
                </a:lnTo>
                <a:close/>
              </a:path>
              <a:path w="2073275" h="2073909">
                <a:moveTo>
                  <a:pt x="1740230" y="1740980"/>
                </a:moveTo>
                <a:lnTo>
                  <a:pt x="1722454" y="1740980"/>
                </a:lnTo>
                <a:lnTo>
                  <a:pt x="1724993" y="1743520"/>
                </a:lnTo>
                <a:lnTo>
                  <a:pt x="1742769" y="1743520"/>
                </a:lnTo>
                <a:lnTo>
                  <a:pt x="1740230" y="1740980"/>
                </a:lnTo>
                <a:close/>
              </a:path>
              <a:path w="2073275" h="2073909">
                <a:moveTo>
                  <a:pt x="1737691" y="1738440"/>
                </a:moveTo>
                <a:lnTo>
                  <a:pt x="1719915" y="1738440"/>
                </a:lnTo>
                <a:lnTo>
                  <a:pt x="1721185" y="1739710"/>
                </a:lnTo>
                <a:lnTo>
                  <a:pt x="1738961" y="1739710"/>
                </a:lnTo>
                <a:lnTo>
                  <a:pt x="1737691" y="1738440"/>
                </a:lnTo>
                <a:close/>
              </a:path>
              <a:path w="2073275" h="2073909">
                <a:moveTo>
                  <a:pt x="1733883" y="1734630"/>
                </a:moveTo>
                <a:lnTo>
                  <a:pt x="1716107" y="1734630"/>
                </a:lnTo>
                <a:lnTo>
                  <a:pt x="1718646" y="1737170"/>
                </a:lnTo>
                <a:lnTo>
                  <a:pt x="1736422" y="1737170"/>
                </a:lnTo>
                <a:lnTo>
                  <a:pt x="1733883" y="1734630"/>
                </a:lnTo>
                <a:close/>
              </a:path>
              <a:path w="2073275" h="2073909">
                <a:moveTo>
                  <a:pt x="1731344" y="1732090"/>
                </a:moveTo>
                <a:lnTo>
                  <a:pt x="1713568" y="1732090"/>
                </a:lnTo>
                <a:lnTo>
                  <a:pt x="1714838" y="1733360"/>
                </a:lnTo>
                <a:lnTo>
                  <a:pt x="1732614" y="1733360"/>
                </a:lnTo>
                <a:lnTo>
                  <a:pt x="1731344" y="1732090"/>
                </a:lnTo>
                <a:close/>
              </a:path>
              <a:path w="2073275" h="2073909">
                <a:moveTo>
                  <a:pt x="1727536" y="1728280"/>
                </a:moveTo>
                <a:lnTo>
                  <a:pt x="1709760" y="1728280"/>
                </a:lnTo>
                <a:lnTo>
                  <a:pt x="1712299" y="1730820"/>
                </a:lnTo>
                <a:lnTo>
                  <a:pt x="1730075" y="1730820"/>
                </a:lnTo>
                <a:lnTo>
                  <a:pt x="1727536" y="1728280"/>
                </a:lnTo>
                <a:close/>
              </a:path>
              <a:path w="2073275" h="2073909">
                <a:moveTo>
                  <a:pt x="1724997" y="1725740"/>
                </a:moveTo>
                <a:lnTo>
                  <a:pt x="1707221" y="1725740"/>
                </a:lnTo>
                <a:lnTo>
                  <a:pt x="1708490" y="1727010"/>
                </a:lnTo>
                <a:lnTo>
                  <a:pt x="1726266" y="1727010"/>
                </a:lnTo>
                <a:lnTo>
                  <a:pt x="1724997" y="1725740"/>
                </a:lnTo>
                <a:close/>
              </a:path>
              <a:path w="2073275" h="2073909">
                <a:moveTo>
                  <a:pt x="1721189" y="1721930"/>
                </a:moveTo>
                <a:lnTo>
                  <a:pt x="1703412" y="1721930"/>
                </a:lnTo>
                <a:lnTo>
                  <a:pt x="1705951" y="1724470"/>
                </a:lnTo>
                <a:lnTo>
                  <a:pt x="1723728" y="1724470"/>
                </a:lnTo>
                <a:lnTo>
                  <a:pt x="1721189" y="1721930"/>
                </a:lnTo>
                <a:close/>
              </a:path>
              <a:path w="2073275" h="2073909">
                <a:moveTo>
                  <a:pt x="1718650" y="1719390"/>
                </a:moveTo>
                <a:lnTo>
                  <a:pt x="1700874" y="1719390"/>
                </a:lnTo>
                <a:lnTo>
                  <a:pt x="1702143" y="1720660"/>
                </a:lnTo>
                <a:lnTo>
                  <a:pt x="1719919" y="1720660"/>
                </a:lnTo>
                <a:lnTo>
                  <a:pt x="1718650" y="1719390"/>
                </a:lnTo>
                <a:close/>
              </a:path>
              <a:path w="2073275" h="2073909">
                <a:moveTo>
                  <a:pt x="1712302" y="1713040"/>
                </a:moveTo>
                <a:lnTo>
                  <a:pt x="1694526" y="1713040"/>
                </a:lnTo>
                <a:lnTo>
                  <a:pt x="1699604" y="1718120"/>
                </a:lnTo>
                <a:lnTo>
                  <a:pt x="1717380" y="1718120"/>
                </a:lnTo>
                <a:lnTo>
                  <a:pt x="1712302" y="1713040"/>
                </a:lnTo>
                <a:close/>
              </a:path>
              <a:path w="2073275" h="2073909">
                <a:moveTo>
                  <a:pt x="1705955" y="1706690"/>
                </a:moveTo>
                <a:lnTo>
                  <a:pt x="1688179" y="1706690"/>
                </a:lnTo>
                <a:lnTo>
                  <a:pt x="1693257" y="1711770"/>
                </a:lnTo>
                <a:lnTo>
                  <a:pt x="1711033" y="1711770"/>
                </a:lnTo>
                <a:lnTo>
                  <a:pt x="1705955" y="1706690"/>
                </a:lnTo>
                <a:close/>
              </a:path>
              <a:path w="2073275" h="2073909">
                <a:moveTo>
                  <a:pt x="1699608" y="1700340"/>
                </a:moveTo>
                <a:lnTo>
                  <a:pt x="1681832" y="1700340"/>
                </a:lnTo>
                <a:lnTo>
                  <a:pt x="1686910" y="1705420"/>
                </a:lnTo>
                <a:lnTo>
                  <a:pt x="1704686" y="1705420"/>
                </a:lnTo>
                <a:lnTo>
                  <a:pt x="1699608" y="1700340"/>
                </a:lnTo>
                <a:close/>
              </a:path>
              <a:path w="2073275" h="2073909">
                <a:moveTo>
                  <a:pt x="1693261" y="1693990"/>
                </a:moveTo>
                <a:lnTo>
                  <a:pt x="1675484" y="1693990"/>
                </a:lnTo>
                <a:lnTo>
                  <a:pt x="1680562" y="1699070"/>
                </a:lnTo>
                <a:lnTo>
                  <a:pt x="1698338" y="1699070"/>
                </a:lnTo>
                <a:lnTo>
                  <a:pt x="1693261" y="1693990"/>
                </a:lnTo>
                <a:close/>
              </a:path>
              <a:path w="2073275" h="2073909">
                <a:moveTo>
                  <a:pt x="1686913" y="1687640"/>
                </a:moveTo>
                <a:lnTo>
                  <a:pt x="1669137" y="1687640"/>
                </a:lnTo>
                <a:lnTo>
                  <a:pt x="1674215" y="1692720"/>
                </a:lnTo>
                <a:lnTo>
                  <a:pt x="1691991" y="1692720"/>
                </a:lnTo>
                <a:lnTo>
                  <a:pt x="1686913" y="1687640"/>
                </a:lnTo>
                <a:close/>
              </a:path>
              <a:path w="2073275" h="2073909">
                <a:moveTo>
                  <a:pt x="1680566" y="1681290"/>
                </a:moveTo>
                <a:lnTo>
                  <a:pt x="1662790" y="1681290"/>
                </a:lnTo>
                <a:lnTo>
                  <a:pt x="1667868" y="1686370"/>
                </a:lnTo>
                <a:lnTo>
                  <a:pt x="1685644" y="1686370"/>
                </a:lnTo>
                <a:lnTo>
                  <a:pt x="1680566" y="1681290"/>
                </a:lnTo>
                <a:close/>
              </a:path>
              <a:path w="2073275" h="2073909">
                <a:moveTo>
                  <a:pt x="1674219" y="1674940"/>
                </a:moveTo>
                <a:lnTo>
                  <a:pt x="1656443" y="1674940"/>
                </a:lnTo>
                <a:lnTo>
                  <a:pt x="1661520" y="1680020"/>
                </a:lnTo>
                <a:lnTo>
                  <a:pt x="1679297" y="1680020"/>
                </a:lnTo>
                <a:lnTo>
                  <a:pt x="1674219" y="1674940"/>
                </a:lnTo>
                <a:close/>
              </a:path>
              <a:path w="2073275" h="2073909">
                <a:moveTo>
                  <a:pt x="1669141" y="1669860"/>
                </a:moveTo>
                <a:lnTo>
                  <a:pt x="1651365" y="1669860"/>
                </a:lnTo>
                <a:lnTo>
                  <a:pt x="1655173" y="1673670"/>
                </a:lnTo>
                <a:lnTo>
                  <a:pt x="1672949" y="1673670"/>
                </a:lnTo>
                <a:lnTo>
                  <a:pt x="1669141" y="1669860"/>
                </a:lnTo>
                <a:close/>
              </a:path>
              <a:path w="2073275" h="2073909">
                <a:moveTo>
                  <a:pt x="1662794" y="1663510"/>
                </a:moveTo>
                <a:lnTo>
                  <a:pt x="1645018" y="1663510"/>
                </a:lnTo>
                <a:lnTo>
                  <a:pt x="1650095" y="1668590"/>
                </a:lnTo>
                <a:lnTo>
                  <a:pt x="1667872" y="1668590"/>
                </a:lnTo>
                <a:lnTo>
                  <a:pt x="1662794" y="1663510"/>
                </a:lnTo>
                <a:close/>
              </a:path>
              <a:path w="2073275" h="2073909">
                <a:moveTo>
                  <a:pt x="1656446" y="1657160"/>
                </a:moveTo>
                <a:lnTo>
                  <a:pt x="1638670" y="1657160"/>
                </a:lnTo>
                <a:lnTo>
                  <a:pt x="1643748" y="1662240"/>
                </a:lnTo>
                <a:lnTo>
                  <a:pt x="1661524" y="1662240"/>
                </a:lnTo>
                <a:lnTo>
                  <a:pt x="1656446" y="1657160"/>
                </a:lnTo>
                <a:close/>
              </a:path>
              <a:path w="2073275" h="2073909">
                <a:moveTo>
                  <a:pt x="1650099" y="1650810"/>
                </a:moveTo>
                <a:lnTo>
                  <a:pt x="1632323" y="1650810"/>
                </a:lnTo>
                <a:lnTo>
                  <a:pt x="1637401" y="1655890"/>
                </a:lnTo>
                <a:lnTo>
                  <a:pt x="1655177" y="1655890"/>
                </a:lnTo>
                <a:lnTo>
                  <a:pt x="1650099" y="1650810"/>
                </a:lnTo>
                <a:close/>
              </a:path>
              <a:path w="2073275" h="2073909">
                <a:moveTo>
                  <a:pt x="1643752" y="1644460"/>
                </a:moveTo>
                <a:lnTo>
                  <a:pt x="1625976" y="1644460"/>
                </a:lnTo>
                <a:lnTo>
                  <a:pt x="1631054" y="1649540"/>
                </a:lnTo>
                <a:lnTo>
                  <a:pt x="1648830" y="1649540"/>
                </a:lnTo>
                <a:lnTo>
                  <a:pt x="1643752" y="1644460"/>
                </a:lnTo>
                <a:close/>
              </a:path>
              <a:path w="2073275" h="2073909">
                <a:moveTo>
                  <a:pt x="1637405" y="1638110"/>
                </a:moveTo>
                <a:lnTo>
                  <a:pt x="1619629" y="1638110"/>
                </a:lnTo>
                <a:lnTo>
                  <a:pt x="1624706" y="1643190"/>
                </a:lnTo>
                <a:lnTo>
                  <a:pt x="1642483" y="1643190"/>
                </a:lnTo>
                <a:lnTo>
                  <a:pt x="1637405" y="1638110"/>
                </a:lnTo>
                <a:close/>
              </a:path>
              <a:path w="2073275" h="2073909">
                <a:moveTo>
                  <a:pt x="1631057" y="1631760"/>
                </a:moveTo>
                <a:lnTo>
                  <a:pt x="1613281" y="1631760"/>
                </a:lnTo>
                <a:lnTo>
                  <a:pt x="1618359" y="1636840"/>
                </a:lnTo>
                <a:lnTo>
                  <a:pt x="1636135" y="1636840"/>
                </a:lnTo>
                <a:lnTo>
                  <a:pt x="1631057" y="1631760"/>
                </a:lnTo>
                <a:close/>
              </a:path>
              <a:path w="2073275" h="2073909">
                <a:moveTo>
                  <a:pt x="1624710" y="1625410"/>
                </a:moveTo>
                <a:lnTo>
                  <a:pt x="1606934" y="1625410"/>
                </a:lnTo>
                <a:lnTo>
                  <a:pt x="1612012" y="1630490"/>
                </a:lnTo>
                <a:lnTo>
                  <a:pt x="1629788" y="1630490"/>
                </a:lnTo>
                <a:lnTo>
                  <a:pt x="1624710" y="1625410"/>
                </a:lnTo>
                <a:close/>
              </a:path>
              <a:path w="2073275" h="2073909">
                <a:moveTo>
                  <a:pt x="1618363" y="1619060"/>
                </a:moveTo>
                <a:lnTo>
                  <a:pt x="1600587" y="1619060"/>
                </a:lnTo>
                <a:lnTo>
                  <a:pt x="1605665" y="1624140"/>
                </a:lnTo>
                <a:lnTo>
                  <a:pt x="1623441" y="1624140"/>
                </a:lnTo>
                <a:lnTo>
                  <a:pt x="1618363" y="1619060"/>
                </a:lnTo>
                <a:close/>
              </a:path>
              <a:path w="2073275" h="2073909">
                <a:moveTo>
                  <a:pt x="1612016" y="1612710"/>
                </a:moveTo>
                <a:lnTo>
                  <a:pt x="1594239" y="1612710"/>
                </a:lnTo>
                <a:lnTo>
                  <a:pt x="1599317" y="1617790"/>
                </a:lnTo>
                <a:lnTo>
                  <a:pt x="1617093" y="1617790"/>
                </a:lnTo>
                <a:lnTo>
                  <a:pt x="1612016" y="1612710"/>
                </a:lnTo>
                <a:close/>
              </a:path>
              <a:path w="2073275" h="2073909">
                <a:moveTo>
                  <a:pt x="1605668" y="1606360"/>
                </a:moveTo>
                <a:lnTo>
                  <a:pt x="1587892" y="1606360"/>
                </a:lnTo>
                <a:lnTo>
                  <a:pt x="1592970" y="1611440"/>
                </a:lnTo>
                <a:lnTo>
                  <a:pt x="1610746" y="1611440"/>
                </a:lnTo>
                <a:lnTo>
                  <a:pt x="1605668" y="1606360"/>
                </a:lnTo>
                <a:close/>
              </a:path>
              <a:path w="2073275" h="2073909">
                <a:moveTo>
                  <a:pt x="1599321" y="1600010"/>
                </a:moveTo>
                <a:lnTo>
                  <a:pt x="1581545" y="1600010"/>
                </a:lnTo>
                <a:lnTo>
                  <a:pt x="1586623" y="1605090"/>
                </a:lnTo>
                <a:lnTo>
                  <a:pt x="1604399" y="1605090"/>
                </a:lnTo>
                <a:lnTo>
                  <a:pt x="1599321" y="1600010"/>
                </a:lnTo>
                <a:close/>
              </a:path>
              <a:path w="2073275" h="2073909">
                <a:moveTo>
                  <a:pt x="1592974" y="1593660"/>
                </a:moveTo>
                <a:lnTo>
                  <a:pt x="1575198" y="1593660"/>
                </a:lnTo>
                <a:lnTo>
                  <a:pt x="1580275" y="1598740"/>
                </a:lnTo>
                <a:lnTo>
                  <a:pt x="1598052" y="1598740"/>
                </a:lnTo>
                <a:lnTo>
                  <a:pt x="1592974" y="1593660"/>
                </a:lnTo>
                <a:close/>
              </a:path>
              <a:path w="2073275" h="2073909">
                <a:moveTo>
                  <a:pt x="1586627" y="1587310"/>
                </a:moveTo>
                <a:lnTo>
                  <a:pt x="1568850" y="1587310"/>
                </a:lnTo>
                <a:lnTo>
                  <a:pt x="1573928" y="1592390"/>
                </a:lnTo>
                <a:lnTo>
                  <a:pt x="1591704" y="1592390"/>
                </a:lnTo>
                <a:lnTo>
                  <a:pt x="1586627" y="1587310"/>
                </a:lnTo>
                <a:close/>
              </a:path>
              <a:path w="2073275" h="2073909">
                <a:moveTo>
                  <a:pt x="1580279" y="1580960"/>
                </a:moveTo>
                <a:lnTo>
                  <a:pt x="1562503" y="1580960"/>
                </a:lnTo>
                <a:lnTo>
                  <a:pt x="1567581" y="1586040"/>
                </a:lnTo>
                <a:lnTo>
                  <a:pt x="1585357" y="1586040"/>
                </a:lnTo>
                <a:lnTo>
                  <a:pt x="1580279" y="1580960"/>
                </a:lnTo>
                <a:close/>
              </a:path>
              <a:path w="2073275" h="2073909">
                <a:moveTo>
                  <a:pt x="1573932" y="1574610"/>
                </a:moveTo>
                <a:lnTo>
                  <a:pt x="1556156" y="1574610"/>
                </a:lnTo>
                <a:lnTo>
                  <a:pt x="1561234" y="1579690"/>
                </a:lnTo>
                <a:lnTo>
                  <a:pt x="1579010" y="1579690"/>
                </a:lnTo>
                <a:lnTo>
                  <a:pt x="1573932" y="1574610"/>
                </a:lnTo>
                <a:close/>
              </a:path>
              <a:path w="2073275" h="2073909">
                <a:moveTo>
                  <a:pt x="1567585" y="1568260"/>
                </a:moveTo>
                <a:lnTo>
                  <a:pt x="1549809" y="1568260"/>
                </a:lnTo>
                <a:lnTo>
                  <a:pt x="1554886" y="1573340"/>
                </a:lnTo>
                <a:lnTo>
                  <a:pt x="1572663" y="1573340"/>
                </a:lnTo>
                <a:lnTo>
                  <a:pt x="1567585" y="1568260"/>
                </a:lnTo>
                <a:close/>
              </a:path>
              <a:path w="2073275" h="2073909">
                <a:moveTo>
                  <a:pt x="1561238" y="1561910"/>
                </a:moveTo>
                <a:lnTo>
                  <a:pt x="1543461" y="1561910"/>
                </a:lnTo>
                <a:lnTo>
                  <a:pt x="1548539" y="1566990"/>
                </a:lnTo>
                <a:lnTo>
                  <a:pt x="1566315" y="1566990"/>
                </a:lnTo>
                <a:lnTo>
                  <a:pt x="1561238" y="1561910"/>
                </a:lnTo>
                <a:close/>
              </a:path>
              <a:path w="2073275" h="2073909">
                <a:moveTo>
                  <a:pt x="1554890" y="1555560"/>
                </a:moveTo>
                <a:lnTo>
                  <a:pt x="1537114" y="1555560"/>
                </a:lnTo>
                <a:lnTo>
                  <a:pt x="1542192" y="1560640"/>
                </a:lnTo>
                <a:lnTo>
                  <a:pt x="1559968" y="1560640"/>
                </a:lnTo>
                <a:lnTo>
                  <a:pt x="1554890" y="1555560"/>
                </a:lnTo>
                <a:close/>
              </a:path>
              <a:path w="2073275" h="2073909">
                <a:moveTo>
                  <a:pt x="1548543" y="1549210"/>
                </a:moveTo>
                <a:lnTo>
                  <a:pt x="1530767" y="1549210"/>
                </a:lnTo>
                <a:lnTo>
                  <a:pt x="1535845" y="1554290"/>
                </a:lnTo>
                <a:lnTo>
                  <a:pt x="1553621" y="1554290"/>
                </a:lnTo>
                <a:lnTo>
                  <a:pt x="1548543" y="1549210"/>
                </a:lnTo>
                <a:close/>
              </a:path>
              <a:path w="2073275" h="2073909">
                <a:moveTo>
                  <a:pt x="1542196" y="1542860"/>
                </a:moveTo>
                <a:lnTo>
                  <a:pt x="1524420" y="1542860"/>
                </a:lnTo>
                <a:lnTo>
                  <a:pt x="1529497" y="1547940"/>
                </a:lnTo>
                <a:lnTo>
                  <a:pt x="1547274" y="1547940"/>
                </a:lnTo>
                <a:lnTo>
                  <a:pt x="1542196" y="1542860"/>
                </a:lnTo>
                <a:close/>
              </a:path>
              <a:path w="2073275" h="2073909">
                <a:moveTo>
                  <a:pt x="1535848" y="1536510"/>
                </a:moveTo>
                <a:lnTo>
                  <a:pt x="1518072" y="1536510"/>
                </a:lnTo>
                <a:lnTo>
                  <a:pt x="1523150" y="1541590"/>
                </a:lnTo>
                <a:lnTo>
                  <a:pt x="1540926" y="1541590"/>
                </a:lnTo>
                <a:lnTo>
                  <a:pt x="1535848" y="1536510"/>
                </a:lnTo>
                <a:close/>
              </a:path>
              <a:path w="2073275" h="2073909">
                <a:moveTo>
                  <a:pt x="1529501" y="1530160"/>
                </a:moveTo>
                <a:lnTo>
                  <a:pt x="1511725" y="1530160"/>
                </a:lnTo>
                <a:lnTo>
                  <a:pt x="1516803" y="1535240"/>
                </a:lnTo>
                <a:lnTo>
                  <a:pt x="1534579" y="1535240"/>
                </a:lnTo>
                <a:lnTo>
                  <a:pt x="1529501" y="1530160"/>
                </a:lnTo>
                <a:close/>
              </a:path>
              <a:path w="2073275" h="2073909">
                <a:moveTo>
                  <a:pt x="1523154" y="1523810"/>
                </a:moveTo>
                <a:lnTo>
                  <a:pt x="1505378" y="1523810"/>
                </a:lnTo>
                <a:lnTo>
                  <a:pt x="1510456" y="1528890"/>
                </a:lnTo>
                <a:lnTo>
                  <a:pt x="1528232" y="1528890"/>
                </a:lnTo>
                <a:lnTo>
                  <a:pt x="1523154" y="1523810"/>
                </a:lnTo>
                <a:close/>
              </a:path>
              <a:path w="2073275" h="2073909">
                <a:moveTo>
                  <a:pt x="1516807" y="1517460"/>
                </a:moveTo>
                <a:lnTo>
                  <a:pt x="1499030" y="1517460"/>
                </a:lnTo>
                <a:lnTo>
                  <a:pt x="1504108" y="1522540"/>
                </a:lnTo>
                <a:lnTo>
                  <a:pt x="1521884" y="1522540"/>
                </a:lnTo>
                <a:lnTo>
                  <a:pt x="1516807" y="1517460"/>
                </a:lnTo>
                <a:close/>
              </a:path>
              <a:path w="2073275" h="2073909">
                <a:moveTo>
                  <a:pt x="1510459" y="1511110"/>
                </a:moveTo>
                <a:lnTo>
                  <a:pt x="1492683" y="1511110"/>
                </a:lnTo>
                <a:lnTo>
                  <a:pt x="1497761" y="1516190"/>
                </a:lnTo>
                <a:lnTo>
                  <a:pt x="1515537" y="1516190"/>
                </a:lnTo>
                <a:lnTo>
                  <a:pt x="1510459" y="1511110"/>
                </a:lnTo>
                <a:close/>
              </a:path>
              <a:path w="2073275" h="2073909">
                <a:moveTo>
                  <a:pt x="1504112" y="1504760"/>
                </a:moveTo>
                <a:lnTo>
                  <a:pt x="1486336" y="1504760"/>
                </a:lnTo>
                <a:lnTo>
                  <a:pt x="1491414" y="1509840"/>
                </a:lnTo>
                <a:lnTo>
                  <a:pt x="1509190" y="1509840"/>
                </a:lnTo>
                <a:lnTo>
                  <a:pt x="1504112" y="1504760"/>
                </a:lnTo>
                <a:close/>
              </a:path>
              <a:path w="2073275" h="2073909">
                <a:moveTo>
                  <a:pt x="1497765" y="1498410"/>
                </a:moveTo>
                <a:lnTo>
                  <a:pt x="1479989" y="1498410"/>
                </a:lnTo>
                <a:lnTo>
                  <a:pt x="1485067" y="1503490"/>
                </a:lnTo>
                <a:lnTo>
                  <a:pt x="1502843" y="1503490"/>
                </a:lnTo>
                <a:lnTo>
                  <a:pt x="1497765" y="1498410"/>
                </a:lnTo>
                <a:close/>
              </a:path>
              <a:path w="2073275" h="2073909">
                <a:moveTo>
                  <a:pt x="1491418" y="1492060"/>
                </a:moveTo>
                <a:lnTo>
                  <a:pt x="1473641" y="1492060"/>
                </a:lnTo>
                <a:lnTo>
                  <a:pt x="1478719" y="1497140"/>
                </a:lnTo>
                <a:lnTo>
                  <a:pt x="1496495" y="1497140"/>
                </a:lnTo>
                <a:lnTo>
                  <a:pt x="1491418" y="1492060"/>
                </a:lnTo>
                <a:close/>
              </a:path>
              <a:path w="2073275" h="2073909">
                <a:moveTo>
                  <a:pt x="1485070" y="1485710"/>
                </a:moveTo>
                <a:lnTo>
                  <a:pt x="1467294" y="1485710"/>
                </a:lnTo>
                <a:lnTo>
                  <a:pt x="1472372" y="1490790"/>
                </a:lnTo>
                <a:lnTo>
                  <a:pt x="1490148" y="1490790"/>
                </a:lnTo>
                <a:lnTo>
                  <a:pt x="1485070" y="1485710"/>
                </a:lnTo>
                <a:close/>
              </a:path>
              <a:path w="2073275" h="2073909">
                <a:moveTo>
                  <a:pt x="1478723" y="1479360"/>
                </a:moveTo>
                <a:lnTo>
                  <a:pt x="1460947" y="1479360"/>
                </a:lnTo>
                <a:lnTo>
                  <a:pt x="1466025" y="1484440"/>
                </a:lnTo>
                <a:lnTo>
                  <a:pt x="1483801" y="1484440"/>
                </a:lnTo>
                <a:lnTo>
                  <a:pt x="1478723" y="1479360"/>
                </a:lnTo>
                <a:close/>
              </a:path>
              <a:path w="2073275" h="2073909">
                <a:moveTo>
                  <a:pt x="1472376" y="1473010"/>
                </a:moveTo>
                <a:lnTo>
                  <a:pt x="1454600" y="1473010"/>
                </a:lnTo>
                <a:lnTo>
                  <a:pt x="1459677" y="1478090"/>
                </a:lnTo>
                <a:lnTo>
                  <a:pt x="1477454" y="1478090"/>
                </a:lnTo>
                <a:lnTo>
                  <a:pt x="1472376" y="1473010"/>
                </a:lnTo>
                <a:close/>
              </a:path>
              <a:path w="2073275" h="2073909">
                <a:moveTo>
                  <a:pt x="1264186" y="1264730"/>
                </a:moveTo>
                <a:lnTo>
                  <a:pt x="1246409" y="1264730"/>
                </a:lnTo>
                <a:lnTo>
                  <a:pt x="1453330" y="1471740"/>
                </a:lnTo>
                <a:lnTo>
                  <a:pt x="1471106" y="1471740"/>
                </a:lnTo>
                <a:lnTo>
                  <a:pt x="1264186" y="1264730"/>
                </a:lnTo>
                <a:close/>
              </a:path>
              <a:path w="2073275" h="2073909">
                <a:moveTo>
                  <a:pt x="1928109" y="1928940"/>
                </a:moveTo>
                <a:lnTo>
                  <a:pt x="1910333" y="1928940"/>
                </a:lnTo>
                <a:lnTo>
                  <a:pt x="1987770" y="2006410"/>
                </a:lnTo>
                <a:lnTo>
                  <a:pt x="2005546" y="2006410"/>
                </a:lnTo>
                <a:lnTo>
                  <a:pt x="1928109" y="1928940"/>
                </a:lnTo>
                <a:close/>
              </a:path>
              <a:path w="2073275" h="2073909">
                <a:moveTo>
                  <a:pt x="2005546" y="2006410"/>
                </a:moveTo>
                <a:lnTo>
                  <a:pt x="1987770" y="2006410"/>
                </a:lnTo>
                <a:lnTo>
                  <a:pt x="2055051" y="2073720"/>
                </a:lnTo>
                <a:lnTo>
                  <a:pt x="2072827" y="2073720"/>
                </a:lnTo>
                <a:lnTo>
                  <a:pt x="2005546" y="200641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358640"/>
            <a:ext cx="2055495" cy="2494280"/>
          </a:xfrm>
          <a:custGeom>
            <a:avLst/>
            <a:gdLst/>
            <a:ahLst/>
            <a:cxnLst/>
            <a:rect l="l" t="t" r="r" b="b"/>
            <a:pathLst>
              <a:path w="2055495" h="2494279">
                <a:moveTo>
                  <a:pt x="457200" y="0"/>
                </a:moveTo>
                <a:lnTo>
                  <a:pt x="0" y="0"/>
                </a:lnTo>
                <a:lnTo>
                  <a:pt x="0" y="6349"/>
                </a:lnTo>
                <a:lnTo>
                  <a:pt x="462280" y="6349"/>
                </a:lnTo>
                <a:lnTo>
                  <a:pt x="462280" y="5079"/>
                </a:lnTo>
                <a:lnTo>
                  <a:pt x="461010" y="5079"/>
                </a:lnTo>
                <a:lnTo>
                  <a:pt x="461010" y="3809"/>
                </a:lnTo>
                <a:lnTo>
                  <a:pt x="459740" y="3809"/>
                </a:lnTo>
                <a:lnTo>
                  <a:pt x="459740" y="2539"/>
                </a:lnTo>
                <a:lnTo>
                  <a:pt x="458470" y="2539"/>
                </a:lnTo>
                <a:lnTo>
                  <a:pt x="458470" y="1269"/>
                </a:lnTo>
                <a:lnTo>
                  <a:pt x="457200" y="1269"/>
                </a:lnTo>
                <a:lnTo>
                  <a:pt x="457200" y="0"/>
                </a:lnTo>
                <a:close/>
              </a:path>
              <a:path w="2055495" h="2494279">
                <a:moveTo>
                  <a:pt x="0" y="438343"/>
                </a:moveTo>
                <a:lnTo>
                  <a:pt x="0" y="444499"/>
                </a:lnTo>
                <a:lnTo>
                  <a:pt x="6154" y="444499"/>
                </a:lnTo>
                <a:lnTo>
                  <a:pt x="0" y="438343"/>
                </a:lnTo>
                <a:close/>
              </a:path>
              <a:path w="2055495" h="2494279">
                <a:moveTo>
                  <a:pt x="6154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12501" y="450849"/>
                </a:lnTo>
                <a:lnTo>
                  <a:pt x="6154" y="444500"/>
                </a:lnTo>
                <a:close/>
              </a:path>
              <a:path w="2055495" h="2494279">
                <a:moveTo>
                  <a:pt x="12501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18848" y="457199"/>
                </a:lnTo>
                <a:lnTo>
                  <a:pt x="12501" y="450850"/>
                </a:lnTo>
                <a:close/>
              </a:path>
              <a:path w="2055495" h="2494279">
                <a:moveTo>
                  <a:pt x="18848" y="457200"/>
                </a:moveTo>
                <a:lnTo>
                  <a:pt x="0" y="457200"/>
                </a:lnTo>
                <a:lnTo>
                  <a:pt x="0" y="458667"/>
                </a:lnTo>
                <a:lnTo>
                  <a:pt x="4880" y="463549"/>
                </a:lnTo>
                <a:lnTo>
                  <a:pt x="25195" y="463549"/>
                </a:lnTo>
                <a:lnTo>
                  <a:pt x="18848" y="457200"/>
                </a:lnTo>
                <a:close/>
              </a:path>
              <a:path w="2055495" h="2494279">
                <a:moveTo>
                  <a:pt x="25195" y="463550"/>
                </a:moveTo>
                <a:lnTo>
                  <a:pt x="4880" y="463550"/>
                </a:lnTo>
                <a:lnTo>
                  <a:pt x="11227" y="469899"/>
                </a:lnTo>
                <a:lnTo>
                  <a:pt x="31543" y="469899"/>
                </a:lnTo>
                <a:lnTo>
                  <a:pt x="25195" y="463550"/>
                </a:lnTo>
                <a:close/>
              </a:path>
              <a:path w="2055495" h="2494279">
                <a:moveTo>
                  <a:pt x="31543" y="469900"/>
                </a:moveTo>
                <a:lnTo>
                  <a:pt x="11227" y="469900"/>
                </a:lnTo>
                <a:lnTo>
                  <a:pt x="17574" y="476249"/>
                </a:lnTo>
                <a:lnTo>
                  <a:pt x="37890" y="476249"/>
                </a:lnTo>
                <a:lnTo>
                  <a:pt x="31543" y="469900"/>
                </a:lnTo>
                <a:close/>
              </a:path>
              <a:path w="2055495" h="2494279">
                <a:moveTo>
                  <a:pt x="37890" y="476250"/>
                </a:moveTo>
                <a:lnTo>
                  <a:pt x="17574" y="476250"/>
                </a:lnTo>
                <a:lnTo>
                  <a:pt x="23922" y="482599"/>
                </a:lnTo>
                <a:lnTo>
                  <a:pt x="44237" y="482599"/>
                </a:lnTo>
                <a:lnTo>
                  <a:pt x="37890" y="476250"/>
                </a:lnTo>
                <a:close/>
              </a:path>
              <a:path w="2055495" h="2494279">
                <a:moveTo>
                  <a:pt x="44237" y="482600"/>
                </a:moveTo>
                <a:lnTo>
                  <a:pt x="23922" y="482600"/>
                </a:lnTo>
                <a:lnTo>
                  <a:pt x="30269" y="488949"/>
                </a:lnTo>
                <a:lnTo>
                  <a:pt x="50585" y="488949"/>
                </a:lnTo>
                <a:lnTo>
                  <a:pt x="44237" y="482600"/>
                </a:lnTo>
                <a:close/>
              </a:path>
              <a:path w="2055495" h="2494279">
                <a:moveTo>
                  <a:pt x="50585" y="488950"/>
                </a:moveTo>
                <a:lnTo>
                  <a:pt x="30269" y="488950"/>
                </a:lnTo>
                <a:lnTo>
                  <a:pt x="36616" y="495299"/>
                </a:lnTo>
                <a:lnTo>
                  <a:pt x="56932" y="495299"/>
                </a:lnTo>
                <a:lnTo>
                  <a:pt x="50585" y="488950"/>
                </a:lnTo>
                <a:close/>
              </a:path>
              <a:path w="2055495" h="2494279">
                <a:moveTo>
                  <a:pt x="56932" y="495300"/>
                </a:moveTo>
                <a:lnTo>
                  <a:pt x="36616" y="495300"/>
                </a:lnTo>
                <a:lnTo>
                  <a:pt x="42963" y="501649"/>
                </a:lnTo>
                <a:lnTo>
                  <a:pt x="63279" y="501649"/>
                </a:lnTo>
                <a:lnTo>
                  <a:pt x="56932" y="495300"/>
                </a:lnTo>
                <a:close/>
              </a:path>
              <a:path w="2055495" h="2494279">
                <a:moveTo>
                  <a:pt x="63279" y="501650"/>
                </a:moveTo>
                <a:lnTo>
                  <a:pt x="42963" y="501650"/>
                </a:lnTo>
                <a:lnTo>
                  <a:pt x="49311" y="507999"/>
                </a:lnTo>
                <a:lnTo>
                  <a:pt x="69626" y="507999"/>
                </a:lnTo>
                <a:lnTo>
                  <a:pt x="63279" y="501650"/>
                </a:lnTo>
                <a:close/>
              </a:path>
              <a:path w="2055495" h="2494279">
                <a:moveTo>
                  <a:pt x="69626" y="508000"/>
                </a:moveTo>
                <a:lnTo>
                  <a:pt x="49311" y="508000"/>
                </a:lnTo>
                <a:lnTo>
                  <a:pt x="55658" y="514349"/>
                </a:lnTo>
                <a:lnTo>
                  <a:pt x="75974" y="514349"/>
                </a:lnTo>
                <a:lnTo>
                  <a:pt x="69626" y="508000"/>
                </a:lnTo>
                <a:close/>
              </a:path>
              <a:path w="2055495" h="2494279">
                <a:moveTo>
                  <a:pt x="75974" y="514350"/>
                </a:moveTo>
                <a:lnTo>
                  <a:pt x="55658" y="514350"/>
                </a:lnTo>
                <a:lnTo>
                  <a:pt x="62005" y="520699"/>
                </a:lnTo>
                <a:lnTo>
                  <a:pt x="82321" y="520699"/>
                </a:lnTo>
                <a:lnTo>
                  <a:pt x="75974" y="514350"/>
                </a:lnTo>
                <a:close/>
              </a:path>
              <a:path w="2055495" h="2494279">
                <a:moveTo>
                  <a:pt x="82321" y="520700"/>
                </a:moveTo>
                <a:lnTo>
                  <a:pt x="62005" y="520700"/>
                </a:lnTo>
                <a:lnTo>
                  <a:pt x="68353" y="527049"/>
                </a:lnTo>
                <a:lnTo>
                  <a:pt x="88668" y="527049"/>
                </a:lnTo>
                <a:lnTo>
                  <a:pt x="82321" y="520700"/>
                </a:lnTo>
                <a:close/>
              </a:path>
              <a:path w="2055495" h="2494279">
                <a:moveTo>
                  <a:pt x="88668" y="527050"/>
                </a:moveTo>
                <a:lnTo>
                  <a:pt x="68353" y="527050"/>
                </a:lnTo>
                <a:lnTo>
                  <a:pt x="74700" y="533399"/>
                </a:lnTo>
                <a:lnTo>
                  <a:pt x="95015" y="533399"/>
                </a:lnTo>
                <a:lnTo>
                  <a:pt x="88668" y="527050"/>
                </a:lnTo>
                <a:close/>
              </a:path>
              <a:path w="2055495" h="2494279">
                <a:moveTo>
                  <a:pt x="95015" y="533400"/>
                </a:moveTo>
                <a:lnTo>
                  <a:pt x="74700" y="533400"/>
                </a:lnTo>
                <a:lnTo>
                  <a:pt x="81047" y="539749"/>
                </a:lnTo>
                <a:lnTo>
                  <a:pt x="101363" y="539749"/>
                </a:lnTo>
                <a:lnTo>
                  <a:pt x="95015" y="533400"/>
                </a:lnTo>
                <a:close/>
              </a:path>
              <a:path w="2055495" h="2494279">
                <a:moveTo>
                  <a:pt x="101363" y="539750"/>
                </a:moveTo>
                <a:lnTo>
                  <a:pt x="81047" y="539750"/>
                </a:lnTo>
                <a:lnTo>
                  <a:pt x="87394" y="546099"/>
                </a:lnTo>
                <a:lnTo>
                  <a:pt x="107710" y="546099"/>
                </a:lnTo>
                <a:lnTo>
                  <a:pt x="101363" y="539750"/>
                </a:lnTo>
                <a:close/>
              </a:path>
              <a:path w="2055495" h="2494279">
                <a:moveTo>
                  <a:pt x="107710" y="546100"/>
                </a:moveTo>
                <a:lnTo>
                  <a:pt x="87394" y="546100"/>
                </a:lnTo>
                <a:lnTo>
                  <a:pt x="93742" y="552449"/>
                </a:lnTo>
                <a:lnTo>
                  <a:pt x="114057" y="552449"/>
                </a:lnTo>
                <a:lnTo>
                  <a:pt x="107710" y="546100"/>
                </a:lnTo>
                <a:close/>
              </a:path>
              <a:path w="2055495" h="2494279">
                <a:moveTo>
                  <a:pt x="114057" y="552450"/>
                </a:moveTo>
                <a:lnTo>
                  <a:pt x="93742" y="552450"/>
                </a:lnTo>
                <a:lnTo>
                  <a:pt x="100089" y="558799"/>
                </a:lnTo>
                <a:lnTo>
                  <a:pt x="120404" y="558799"/>
                </a:lnTo>
                <a:lnTo>
                  <a:pt x="114057" y="552450"/>
                </a:lnTo>
                <a:close/>
              </a:path>
              <a:path w="2055495" h="2494279">
                <a:moveTo>
                  <a:pt x="120404" y="558800"/>
                </a:moveTo>
                <a:lnTo>
                  <a:pt x="100089" y="558800"/>
                </a:lnTo>
                <a:lnTo>
                  <a:pt x="106436" y="565149"/>
                </a:lnTo>
                <a:lnTo>
                  <a:pt x="126752" y="565149"/>
                </a:lnTo>
                <a:lnTo>
                  <a:pt x="120404" y="558800"/>
                </a:lnTo>
                <a:close/>
              </a:path>
              <a:path w="2055495" h="2494279">
                <a:moveTo>
                  <a:pt x="126752" y="565150"/>
                </a:moveTo>
                <a:lnTo>
                  <a:pt x="106436" y="565150"/>
                </a:lnTo>
                <a:lnTo>
                  <a:pt x="112783" y="571499"/>
                </a:lnTo>
                <a:lnTo>
                  <a:pt x="133099" y="571499"/>
                </a:lnTo>
                <a:lnTo>
                  <a:pt x="126752" y="565150"/>
                </a:lnTo>
                <a:close/>
              </a:path>
              <a:path w="2055495" h="2494279">
                <a:moveTo>
                  <a:pt x="133099" y="571500"/>
                </a:moveTo>
                <a:lnTo>
                  <a:pt x="112783" y="571500"/>
                </a:lnTo>
                <a:lnTo>
                  <a:pt x="119131" y="577849"/>
                </a:lnTo>
                <a:lnTo>
                  <a:pt x="139446" y="577849"/>
                </a:lnTo>
                <a:lnTo>
                  <a:pt x="133099" y="571500"/>
                </a:lnTo>
                <a:close/>
              </a:path>
              <a:path w="2055495" h="2494279">
                <a:moveTo>
                  <a:pt x="139446" y="577850"/>
                </a:moveTo>
                <a:lnTo>
                  <a:pt x="119131" y="577850"/>
                </a:lnTo>
                <a:lnTo>
                  <a:pt x="125478" y="584199"/>
                </a:lnTo>
                <a:lnTo>
                  <a:pt x="145794" y="584199"/>
                </a:lnTo>
                <a:lnTo>
                  <a:pt x="139446" y="577850"/>
                </a:lnTo>
                <a:close/>
              </a:path>
              <a:path w="2055495" h="2494279">
                <a:moveTo>
                  <a:pt x="145794" y="584200"/>
                </a:moveTo>
                <a:lnTo>
                  <a:pt x="125478" y="584200"/>
                </a:lnTo>
                <a:lnTo>
                  <a:pt x="131825" y="590549"/>
                </a:lnTo>
                <a:lnTo>
                  <a:pt x="152141" y="590549"/>
                </a:lnTo>
                <a:lnTo>
                  <a:pt x="145794" y="584200"/>
                </a:lnTo>
                <a:close/>
              </a:path>
              <a:path w="2055495" h="2494279">
                <a:moveTo>
                  <a:pt x="152141" y="590550"/>
                </a:moveTo>
                <a:lnTo>
                  <a:pt x="131825" y="590550"/>
                </a:lnTo>
                <a:lnTo>
                  <a:pt x="138172" y="596899"/>
                </a:lnTo>
                <a:lnTo>
                  <a:pt x="158488" y="596899"/>
                </a:lnTo>
                <a:lnTo>
                  <a:pt x="152141" y="590550"/>
                </a:lnTo>
                <a:close/>
              </a:path>
              <a:path w="2055495" h="2494279">
                <a:moveTo>
                  <a:pt x="158488" y="596900"/>
                </a:moveTo>
                <a:lnTo>
                  <a:pt x="138172" y="596900"/>
                </a:lnTo>
                <a:lnTo>
                  <a:pt x="144520" y="603249"/>
                </a:lnTo>
                <a:lnTo>
                  <a:pt x="164835" y="603249"/>
                </a:lnTo>
                <a:lnTo>
                  <a:pt x="158488" y="596900"/>
                </a:lnTo>
                <a:close/>
              </a:path>
              <a:path w="2055495" h="2494279">
                <a:moveTo>
                  <a:pt x="164835" y="603250"/>
                </a:moveTo>
                <a:lnTo>
                  <a:pt x="144520" y="603250"/>
                </a:lnTo>
                <a:lnTo>
                  <a:pt x="150867" y="609599"/>
                </a:lnTo>
                <a:lnTo>
                  <a:pt x="171183" y="609599"/>
                </a:lnTo>
                <a:lnTo>
                  <a:pt x="164835" y="603250"/>
                </a:lnTo>
                <a:close/>
              </a:path>
              <a:path w="2055495" h="2494279">
                <a:moveTo>
                  <a:pt x="171183" y="609600"/>
                </a:moveTo>
                <a:lnTo>
                  <a:pt x="150867" y="609600"/>
                </a:lnTo>
                <a:lnTo>
                  <a:pt x="157214" y="615949"/>
                </a:lnTo>
                <a:lnTo>
                  <a:pt x="177530" y="615949"/>
                </a:lnTo>
                <a:lnTo>
                  <a:pt x="171183" y="609600"/>
                </a:lnTo>
                <a:close/>
              </a:path>
              <a:path w="2055495" h="2494279">
                <a:moveTo>
                  <a:pt x="177530" y="615950"/>
                </a:moveTo>
                <a:lnTo>
                  <a:pt x="157214" y="615950"/>
                </a:lnTo>
                <a:lnTo>
                  <a:pt x="163561" y="622299"/>
                </a:lnTo>
                <a:lnTo>
                  <a:pt x="183877" y="622299"/>
                </a:lnTo>
                <a:lnTo>
                  <a:pt x="177530" y="615950"/>
                </a:lnTo>
                <a:close/>
              </a:path>
              <a:path w="2055495" h="2494279">
                <a:moveTo>
                  <a:pt x="183877" y="622300"/>
                </a:moveTo>
                <a:lnTo>
                  <a:pt x="163561" y="622300"/>
                </a:lnTo>
                <a:lnTo>
                  <a:pt x="169909" y="628649"/>
                </a:lnTo>
                <a:lnTo>
                  <a:pt x="190224" y="628649"/>
                </a:lnTo>
                <a:lnTo>
                  <a:pt x="183877" y="622300"/>
                </a:lnTo>
                <a:close/>
              </a:path>
              <a:path w="2055495" h="2494279">
                <a:moveTo>
                  <a:pt x="190224" y="628650"/>
                </a:moveTo>
                <a:lnTo>
                  <a:pt x="169909" y="628650"/>
                </a:lnTo>
                <a:lnTo>
                  <a:pt x="176256" y="634999"/>
                </a:lnTo>
                <a:lnTo>
                  <a:pt x="196572" y="634999"/>
                </a:lnTo>
                <a:lnTo>
                  <a:pt x="190224" y="628650"/>
                </a:lnTo>
                <a:close/>
              </a:path>
              <a:path w="2055495" h="2494279">
                <a:moveTo>
                  <a:pt x="196572" y="635000"/>
                </a:moveTo>
                <a:lnTo>
                  <a:pt x="176256" y="635000"/>
                </a:lnTo>
                <a:lnTo>
                  <a:pt x="182603" y="641349"/>
                </a:lnTo>
                <a:lnTo>
                  <a:pt x="202919" y="641349"/>
                </a:lnTo>
                <a:lnTo>
                  <a:pt x="196572" y="635000"/>
                </a:lnTo>
                <a:close/>
              </a:path>
              <a:path w="2055495" h="2494279">
                <a:moveTo>
                  <a:pt x="202919" y="641350"/>
                </a:moveTo>
                <a:lnTo>
                  <a:pt x="182603" y="641350"/>
                </a:lnTo>
                <a:lnTo>
                  <a:pt x="188951" y="647699"/>
                </a:lnTo>
                <a:lnTo>
                  <a:pt x="209266" y="647699"/>
                </a:lnTo>
                <a:lnTo>
                  <a:pt x="202919" y="641350"/>
                </a:lnTo>
                <a:close/>
              </a:path>
              <a:path w="2055495" h="2494279">
                <a:moveTo>
                  <a:pt x="209266" y="647700"/>
                </a:moveTo>
                <a:lnTo>
                  <a:pt x="188951" y="647700"/>
                </a:lnTo>
                <a:lnTo>
                  <a:pt x="195298" y="654049"/>
                </a:lnTo>
                <a:lnTo>
                  <a:pt x="215613" y="654049"/>
                </a:lnTo>
                <a:lnTo>
                  <a:pt x="209266" y="647700"/>
                </a:lnTo>
                <a:close/>
              </a:path>
              <a:path w="2055495" h="2494279">
                <a:moveTo>
                  <a:pt x="215613" y="654050"/>
                </a:moveTo>
                <a:lnTo>
                  <a:pt x="195298" y="654050"/>
                </a:lnTo>
                <a:lnTo>
                  <a:pt x="201645" y="660399"/>
                </a:lnTo>
                <a:lnTo>
                  <a:pt x="221961" y="660399"/>
                </a:lnTo>
                <a:lnTo>
                  <a:pt x="215613" y="654050"/>
                </a:lnTo>
                <a:close/>
              </a:path>
              <a:path w="2055495" h="2494279">
                <a:moveTo>
                  <a:pt x="221961" y="660400"/>
                </a:moveTo>
                <a:lnTo>
                  <a:pt x="201645" y="660400"/>
                </a:lnTo>
                <a:lnTo>
                  <a:pt x="207992" y="666749"/>
                </a:lnTo>
                <a:lnTo>
                  <a:pt x="228308" y="666749"/>
                </a:lnTo>
                <a:lnTo>
                  <a:pt x="221961" y="660400"/>
                </a:lnTo>
                <a:close/>
              </a:path>
              <a:path w="2055495" h="2494279">
                <a:moveTo>
                  <a:pt x="228308" y="666750"/>
                </a:moveTo>
                <a:lnTo>
                  <a:pt x="207992" y="666750"/>
                </a:lnTo>
                <a:lnTo>
                  <a:pt x="214340" y="673099"/>
                </a:lnTo>
                <a:lnTo>
                  <a:pt x="234655" y="673099"/>
                </a:lnTo>
                <a:lnTo>
                  <a:pt x="228308" y="666750"/>
                </a:lnTo>
                <a:close/>
              </a:path>
              <a:path w="2055495" h="2494279">
                <a:moveTo>
                  <a:pt x="234655" y="673100"/>
                </a:moveTo>
                <a:lnTo>
                  <a:pt x="214340" y="673100"/>
                </a:lnTo>
                <a:lnTo>
                  <a:pt x="220687" y="679449"/>
                </a:lnTo>
                <a:lnTo>
                  <a:pt x="241003" y="679449"/>
                </a:lnTo>
                <a:lnTo>
                  <a:pt x="234655" y="673100"/>
                </a:lnTo>
                <a:close/>
              </a:path>
              <a:path w="2055495" h="2494279">
                <a:moveTo>
                  <a:pt x="241003" y="679450"/>
                </a:moveTo>
                <a:lnTo>
                  <a:pt x="220687" y="679450"/>
                </a:lnTo>
                <a:lnTo>
                  <a:pt x="227034" y="685799"/>
                </a:lnTo>
                <a:lnTo>
                  <a:pt x="247350" y="685799"/>
                </a:lnTo>
                <a:lnTo>
                  <a:pt x="241003" y="679450"/>
                </a:lnTo>
                <a:close/>
              </a:path>
              <a:path w="2055495" h="2494279">
                <a:moveTo>
                  <a:pt x="247350" y="685800"/>
                </a:moveTo>
                <a:lnTo>
                  <a:pt x="227034" y="685800"/>
                </a:lnTo>
                <a:lnTo>
                  <a:pt x="233381" y="692149"/>
                </a:lnTo>
                <a:lnTo>
                  <a:pt x="253697" y="692149"/>
                </a:lnTo>
                <a:lnTo>
                  <a:pt x="247350" y="685800"/>
                </a:lnTo>
                <a:close/>
              </a:path>
              <a:path w="2055495" h="2494279">
                <a:moveTo>
                  <a:pt x="253697" y="692150"/>
                </a:moveTo>
                <a:lnTo>
                  <a:pt x="233381" y="692150"/>
                </a:lnTo>
                <a:lnTo>
                  <a:pt x="239729" y="698499"/>
                </a:lnTo>
                <a:lnTo>
                  <a:pt x="260044" y="698499"/>
                </a:lnTo>
                <a:lnTo>
                  <a:pt x="253697" y="692150"/>
                </a:lnTo>
                <a:close/>
              </a:path>
              <a:path w="2055495" h="2494279">
                <a:moveTo>
                  <a:pt x="260044" y="698500"/>
                </a:moveTo>
                <a:lnTo>
                  <a:pt x="239729" y="698500"/>
                </a:lnTo>
                <a:lnTo>
                  <a:pt x="246076" y="704849"/>
                </a:lnTo>
                <a:lnTo>
                  <a:pt x="266392" y="704849"/>
                </a:lnTo>
                <a:lnTo>
                  <a:pt x="260044" y="698500"/>
                </a:lnTo>
                <a:close/>
              </a:path>
              <a:path w="2055495" h="2494279">
                <a:moveTo>
                  <a:pt x="266392" y="704850"/>
                </a:moveTo>
                <a:lnTo>
                  <a:pt x="246076" y="704850"/>
                </a:lnTo>
                <a:lnTo>
                  <a:pt x="252423" y="711199"/>
                </a:lnTo>
                <a:lnTo>
                  <a:pt x="272739" y="711199"/>
                </a:lnTo>
                <a:lnTo>
                  <a:pt x="266392" y="704850"/>
                </a:lnTo>
                <a:close/>
              </a:path>
              <a:path w="2055495" h="2494279">
                <a:moveTo>
                  <a:pt x="272739" y="711199"/>
                </a:moveTo>
                <a:lnTo>
                  <a:pt x="252423" y="711199"/>
                </a:lnTo>
                <a:lnTo>
                  <a:pt x="258770" y="717549"/>
                </a:lnTo>
                <a:lnTo>
                  <a:pt x="279086" y="717549"/>
                </a:lnTo>
                <a:lnTo>
                  <a:pt x="272739" y="711199"/>
                </a:lnTo>
                <a:close/>
              </a:path>
              <a:path w="2055495" h="2494279">
                <a:moveTo>
                  <a:pt x="279086" y="717550"/>
                </a:moveTo>
                <a:lnTo>
                  <a:pt x="258770" y="717550"/>
                </a:lnTo>
                <a:lnTo>
                  <a:pt x="265118" y="723899"/>
                </a:lnTo>
                <a:lnTo>
                  <a:pt x="285433" y="723899"/>
                </a:lnTo>
                <a:lnTo>
                  <a:pt x="279086" y="717550"/>
                </a:lnTo>
                <a:close/>
              </a:path>
              <a:path w="2055495" h="2494279">
                <a:moveTo>
                  <a:pt x="285433" y="723900"/>
                </a:moveTo>
                <a:lnTo>
                  <a:pt x="265118" y="723900"/>
                </a:lnTo>
                <a:lnTo>
                  <a:pt x="271465" y="730249"/>
                </a:lnTo>
                <a:lnTo>
                  <a:pt x="291781" y="730249"/>
                </a:lnTo>
                <a:lnTo>
                  <a:pt x="285433" y="723900"/>
                </a:lnTo>
                <a:close/>
              </a:path>
              <a:path w="2055495" h="2494279">
                <a:moveTo>
                  <a:pt x="291781" y="730250"/>
                </a:moveTo>
                <a:lnTo>
                  <a:pt x="271465" y="730250"/>
                </a:lnTo>
                <a:lnTo>
                  <a:pt x="277812" y="736599"/>
                </a:lnTo>
                <a:lnTo>
                  <a:pt x="298128" y="736599"/>
                </a:lnTo>
                <a:lnTo>
                  <a:pt x="291781" y="730250"/>
                </a:lnTo>
                <a:close/>
              </a:path>
              <a:path w="2055495" h="2494279">
                <a:moveTo>
                  <a:pt x="298128" y="736600"/>
                </a:moveTo>
                <a:lnTo>
                  <a:pt x="277812" y="736600"/>
                </a:lnTo>
                <a:lnTo>
                  <a:pt x="284160" y="742949"/>
                </a:lnTo>
                <a:lnTo>
                  <a:pt x="304475" y="742949"/>
                </a:lnTo>
                <a:lnTo>
                  <a:pt x="298128" y="736600"/>
                </a:lnTo>
                <a:close/>
              </a:path>
              <a:path w="2055495" h="2494279">
                <a:moveTo>
                  <a:pt x="304475" y="742950"/>
                </a:moveTo>
                <a:lnTo>
                  <a:pt x="284160" y="742950"/>
                </a:lnTo>
                <a:lnTo>
                  <a:pt x="290507" y="749299"/>
                </a:lnTo>
                <a:lnTo>
                  <a:pt x="310822" y="749299"/>
                </a:lnTo>
                <a:lnTo>
                  <a:pt x="304475" y="742950"/>
                </a:lnTo>
                <a:close/>
              </a:path>
              <a:path w="2055495" h="2494279">
                <a:moveTo>
                  <a:pt x="310822" y="749300"/>
                </a:moveTo>
                <a:lnTo>
                  <a:pt x="290507" y="749300"/>
                </a:lnTo>
                <a:lnTo>
                  <a:pt x="296854" y="755649"/>
                </a:lnTo>
                <a:lnTo>
                  <a:pt x="317170" y="755649"/>
                </a:lnTo>
                <a:lnTo>
                  <a:pt x="310822" y="749300"/>
                </a:lnTo>
                <a:close/>
              </a:path>
              <a:path w="2055495" h="2494279">
                <a:moveTo>
                  <a:pt x="317170" y="755650"/>
                </a:moveTo>
                <a:lnTo>
                  <a:pt x="296854" y="755650"/>
                </a:lnTo>
                <a:lnTo>
                  <a:pt x="303201" y="761999"/>
                </a:lnTo>
                <a:lnTo>
                  <a:pt x="323517" y="761999"/>
                </a:lnTo>
                <a:lnTo>
                  <a:pt x="317170" y="755650"/>
                </a:lnTo>
                <a:close/>
              </a:path>
              <a:path w="2055495" h="2494279">
                <a:moveTo>
                  <a:pt x="323517" y="762000"/>
                </a:moveTo>
                <a:lnTo>
                  <a:pt x="303201" y="762000"/>
                </a:lnTo>
                <a:lnTo>
                  <a:pt x="309549" y="768349"/>
                </a:lnTo>
                <a:lnTo>
                  <a:pt x="329864" y="768349"/>
                </a:lnTo>
                <a:lnTo>
                  <a:pt x="323517" y="762000"/>
                </a:lnTo>
                <a:close/>
              </a:path>
              <a:path w="2055495" h="2494279">
                <a:moveTo>
                  <a:pt x="329864" y="768350"/>
                </a:moveTo>
                <a:lnTo>
                  <a:pt x="309549" y="768350"/>
                </a:lnTo>
                <a:lnTo>
                  <a:pt x="315896" y="774699"/>
                </a:lnTo>
                <a:lnTo>
                  <a:pt x="336211" y="774699"/>
                </a:lnTo>
                <a:lnTo>
                  <a:pt x="329864" y="768350"/>
                </a:lnTo>
                <a:close/>
              </a:path>
              <a:path w="2055495" h="2494279">
                <a:moveTo>
                  <a:pt x="336211" y="774700"/>
                </a:moveTo>
                <a:lnTo>
                  <a:pt x="315896" y="774700"/>
                </a:lnTo>
                <a:lnTo>
                  <a:pt x="322243" y="781049"/>
                </a:lnTo>
                <a:lnTo>
                  <a:pt x="342559" y="781049"/>
                </a:lnTo>
                <a:lnTo>
                  <a:pt x="336211" y="774700"/>
                </a:lnTo>
                <a:close/>
              </a:path>
              <a:path w="2055495" h="2494279">
                <a:moveTo>
                  <a:pt x="342559" y="781050"/>
                </a:moveTo>
                <a:lnTo>
                  <a:pt x="322243" y="781050"/>
                </a:lnTo>
                <a:lnTo>
                  <a:pt x="328590" y="787399"/>
                </a:lnTo>
                <a:lnTo>
                  <a:pt x="348906" y="787399"/>
                </a:lnTo>
                <a:lnTo>
                  <a:pt x="342559" y="781050"/>
                </a:lnTo>
                <a:close/>
              </a:path>
              <a:path w="2055495" h="2494279">
                <a:moveTo>
                  <a:pt x="348906" y="787400"/>
                </a:moveTo>
                <a:lnTo>
                  <a:pt x="328590" y="787400"/>
                </a:lnTo>
                <a:lnTo>
                  <a:pt x="334938" y="793749"/>
                </a:lnTo>
                <a:lnTo>
                  <a:pt x="355253" y="793749"/>
                </a:lnTo>
                <a:lnTo>
                  <a:pt x="348906" y="787400"/>
                </a:lnTo>
                <a:close/>
              </a:path>
              <a:path w="2055495" h="2494279">
                <a:moveTo>
                  <a:pt x="355253" y="793750"/>
                </a:moveTo>
                <a:lnTo>
                  <a:pt x="334938" y="793750"/>
                </a:lnTo>
                <a:lnTo>
                  <a:pt x="341285" y="800099"/>
                </a:lnTo>
                <a:lnTo>
                  <a:pt x="361601" y="800099"/>
                </a:lnTo>
                <a:lnTo>
                  <a:pt x="355253" y="793750"/>
                </a:lnTo>
                <a:close/>
              </a:path>
              <a:path w="2055495" h="2494279">
                <a:moveTo>
                  <a:pt x="361601" y="800100"/>
                </a:moveTo>
                <a:lnTo>
                  <a:pt x="341285" y="800100"/>
                </a:lnTo>
                <a:lnTo>
                  <a:pt x="347632" y="806449"/>
                </a:lnTo>
                <a:lnTo>
                  <a:pt x="367948" y="806449"/>
                </a:lnTo>
                <a:lnTo>
                  <a:pt x="361601" y="800100"/>
                </a:lnTo>
                <a:close/>
              </a:path>
              <a:path w="2055495" h="2494279">
                <a:moveTo>
                  <a:pt x="367948" y="806450"/>
                </a:moveTo>
                <a:lnTo>
                  <a:pt x="347632" y="806450"/>
                </a:lnTo>
                <a:lnTo>
                  <a:pt x="353979" y="812799"/>
                </a:lnTo>
                <a:lnTo>
                  <a:pt x="374295" y="812799"/>
                </a:lnTo>
                <a:lnTo>
                  <a:pt x="367948" y="806450"/>
                </a:lnTo>
                <a:close/>
              </a:path>
              <a:path w="2055495" h="2494279">
                <a:moveTo>
                  <a:pt x="374295" y="812800"/>
                </a:moveTo>
                <a:lnTo>
                  <a:pt x="353979" y="812800"/>
                </a:lnTo>
                <a:lnTo>
                  <a:pt x="360327" y="819149"/>
                </a:lnTo>
                <a:lnTo>
                  <a:pt x="380642" y="819149"/>
                </a:lnTo>
                <a:lnTo>
                  <a:pt x="374295" y="812800"/>
                </a:lnTo>
                <a:close/>
              </a:path>
              <a:path w="2055495" h="2494279">
                <a:moveTo>
                  <a:pt x="380642" y="819150"/>
                </a:moveTo>
                <a:lnTo>
                  <a:pt x="360327" y="819150"/>
                </a:lnTo>
                <a:lnTo>
                  <a:pt x="366674" y="825499"/>
                </a:lnTo>
                <a:lnTo>
                  <a:pt x="386990" y="825499"/>
                </a:lnTo>
                <a:lnTo>
                  <a:pt x="380642" y="819150"/>
                </a:lnTo>
                <a:close/>
              </a:path>
              <a:path w="2055495" h="2494279">
                <a:moveTo>
                  <a:pt x="386990" y="825500"/>
                </a:moveTo>
                <a:lnTo>
                  <a:pt x="366674" y="825500"/>
                </a:lnTo>
                <a:lnTo>
                  <a:pt x="373021" y="831849"/>
                </a:lnTo>
                <a:lnTo>
                  <a:pt x="393337" y="831849"/>
                </a:lnTo>
                <a:lnTo>
                  <a:pt x="386990" y="825500"/>
                </a:lnTo>
                <a:close/>
              </a:path>
              <a:path w="2055495" h="2494279">
                <a:moveTo>
                  <a:pt x="393337" y="831850"/>
                </a:moveTo>
                <a:lnTo>
                  <a:pt x="373021" y="831850"/>
                </a:lnTo>
                <a:lnTo>
                  <a:pt x="379369" y="838199"/>
                </a:lnTo>
                <a:lnTo>
                  <a:pt x="399684" y="838199"/>
                </a:lnTo>
                <a:lnTo>
                  <a:pt x="393337" y="831850"/>
                </a:lnTo>
                <a:close/>
              </a:path>
              <a:path w="2055495" h="2494279">
                <a:moveTo>
                  <a:pt x="399684" y="838200"/>
                </a:moveTo>
                <a:lnTo>
                  <a:pt x="379369" y="838200"/>
                </a:lnTo>
                <a:lnTo>
                  <a:pt x="385716" y="844549"/>
                </a:lnTo>
                <a:lnTo>
                  <a:pt x="406031" y="844549"/>
                </a:lnTo>
                <a:lnTo>
                  <a:pt x="399684" y="838200"/>
                </a:lnTo>
                <a:close/>
              </a:path>
              <a:path w="2055495" h="2494279">
                <a:moveTo>
                  <a:pt x="406031" y="844550"/>
                </a:moveTo>
                <a:lnTo>
                  <a:pt x="385716" y="844550"/>
                </a:lnTo>
                <a:lnTo>
                  <a:pt x="392063" y="850899"/>
                </a:lnTo>
                <a:lnTo>
                  <a:pt x="412379" y="850899"/>
                </a:lnTo>
                <a:lnTo>
                  <a:pt x="406031" y="844550"/>
                </a:lnTo>
                <a:close/>
              </a:path>
              <a:path w="2055495" h="2494279">
                <a:moveTo>
                  <a:pt x="412379" y="850900"/>
                </a:moveTo>
                <a:lnTo>
                  <a:pt x="392063" y="850900"/>
                </a:lnTo>
                <a:lnTo>
                  <a:pt x="398410" y="857249"/>
                </a:lnTo>
                <a:lnTo>
                  <a:pt x="418726" y="857249"/>
                </a:lnTo>
                <a:lnTo>
                  <a:pt x="412379" y="850900"/>
                </a:lnTo>
                <a:close/>
              </a:path>
              <a:path w="2055495" h="2494279">
                <a:moveTo>
                  <a:pt x="418726" y="857250"/>
                </a:moveTo>
                <a:lnTo>
                  <a:pt x="398410" y="857250"/>
                </a:lnTo>
                <a:lnTo>
                  <a:pt x="404758" y="863599"/>
                </a:lnTo>
                <a:lnTo>
                  <a:pt x="425073" y="863599"/>
                </a:lnTo>
                <a:lnTo>
                  <a:pt x="418726" y="857250"/>
                </a:lnTo>
                <a:close/>
              </a:path>
              <a:path w="2055495" h="2494279">
                <a:moveTo>
                  <a:pt x="425073" y="863600"/>
                </a:moveTo>
                <a:lnTo>
                  <a:pt x="404758" y="863600"/>
                </a:lnTo>
                <a:lnTo>
                  <a:pt x="411105" y="869949"/>
                </a:lnTo>
                <a:lnTo>
                  <a:pt x="431420" y="869949"/>
                </a:lnTo>
                <a:lnTo>
                  <a:pt x="425073" y="863600"/>
                </a:lnTo>
                <a:close/>
              </a:path>
              <a:path w="2055495" h="2494279">
                <a:moveTo>
                  <a:pt x="431420" y="869950"/>
                </a:moveTo>
                <a:lnTo>
                  <a:pt x="411105" y="869950"/>
                </a:lnTo>
                <a:lnTo>
                  <a:pt x="425069" y="883919"/>
                </a:lnTo>
                <a:lnTo>
                  <a:pt x="445384" y="883919"/>
                </a:lnTo>
                <a:lnTo>
                  <a:pt x="431420" y="869950"/>
                </a:lnTo>
                <a:close/>
              </a:path>
              <a:path w="2055495" h="2494279">
                <a:moveTo>
                  <a:pt x="445384" y="883919"/>
                </a:moveTo>
                <a:lnTo>
                  <a:pt x="425069" y="883919"/>
                </a:lnTo>
                <a:lnTo>
                  <a:pt x="447919" y="906779"/>
                </a:lnTo>
                <a:lnTo>
                  <a:pt x="468235" y="906779"/>
                </a:lnTo>
                <a:lnTo>
                  <a:pt x="445384" y="883919"/>
                </a:lnTo>
                <a:close/>
              </a:path>
              <a:path w="2055495" h="2494279">
                <a:moveTo>
                  <a:pt x="468235" y="906780"/>
                </a:moveTo>
                <a:lnTo>
                  <a:pt x="447919" y="906780"/>
                </a:lnTo>
                <a:lnTo>
                  <a:pt x="501236" y="960119"/>
                </a:lnTo>
                <a:lnTo>
                  <a:pt x="521552" y="960119"/>
                </a:lnTo>
                <a:lnTo>
                  <a:pt x="468235" y="906780"/>
                </a:lnTo>
                <a:close/>
              </a:path>
              <a:path w="2055495" h="2494279">
                <a:moveTo>
                  <a:pt x="521552" y="960120"/>
                </a:moveTo>
                <a:lnTo>
                  <a:pt x="501236" y="960120"/>
                </a:lnTo>
                <a:lnTo>
                  <a:pt x="505044" y="963929"/>
                </a:lnTo>
                <a:lnTo>
                  <a:pt x="525360" y="963929"/>
                </a:lnTo>
                <a:lnTo>
                  <a:pt x="521552" y="960120"/>
                </a:lnTo>
                <a:close/>
              </a:path>
              <a:path w="2055495" h="2494279">
                <a:moveTo>
                  <a:pt x="525360" y="963930"/>
                </a:moveTo>
                <a:lnTo>
                  <a:pt x="505044" y="963930"/>
                </a:lnTo>
                <a:lnTo>
                  <a:pt x="536781" y="995679"/>
                </a:lnTo>
                <a:lnTo>
                  <a:pt x="557096" y="995679"/>
                </a:lnTo>
                <a:lnTo>
                  <a:pt x="525360" y="963930"/>
                </a:lnTo>
                <a:close/>
              </a:path>
              <a:path w="2055495" h="2494279">
                <a:moveTo>
                  <a:pt x="557096" y="995680"/>
                </a:moveTo>
                <a:lnTo>
                  <a:pt x="536781" y="995680"/>
                </a:lnTo>
                <a:lnTo>
                  <a:pt x="562170" y="1021079"/>
                </a:lnTo>
                <a:lnTo>
                  <a:pt x="582485" y="1021079"/>
                </a:lnTo>
                <a:lnTo>
                  <a:pt x="557096" y="995680"/>
                </a:lnTo>
                <a:close/>
              </a:path>
              <a:path w="2055495" h="2494279">
                <a:moveTo>
                  <a:pt x="582485" y="1021080"/>
                </a:moveTo>
                <a:lnTo>
                  <a:pt x="562170" y="1021080"/>
                </a:lnTo>
                <a:lnTo>
                  <a:pt x="564709" y="1023619"/>
                </a:lnTo>
                <a:lnTo>
                  <a:pt x="585024" y="1023619"/>
                </a:lnTo>
                <a:lnTo>
                  <a:pt x="582485" y="1021080"/>
                </a:lnTo>
                <a:close/>
              </a:path>
              <a:path w="2055495" h="2494279">
                <a:moveTo>
                  <a:pt x="585024" y="1023619"/>
                </a:moveTo>
                <a:lnTo>
                  <a:pt x="564709" y="1023619"/>
                </a:lnTo>
                <a:lnTo>
                  <a:pt x="571056" y="1029969"/>
                </a:lnTo>
                <a:lnTo>
                  <a:pt x="591372" y="1029969"/>
                </a:lnTo>
                <a:lnTo>
                  <a:pt x="585024" y="1023619"/>
                </a:lnTo>
                <a:close/>
              </a:path>
              <a:path w="2055495" h="2494279">
                <a:moveTo>
                  <a:pt x="591372" y="1029970"/>
                </a:moveTo>
                <a:lnTo>
                  <a:pt x="571056" y="1029970"/>
                </a:lnTo>
                <a:lnTo>
                  <a:pt x="577403" y="1036319"/>
                </a:lnTo>
                <a:lnTo>
                  <a:pt x="597719" y="1036319"/>
                </a:lnTo>
                <a:lnTo>
                  <a:pt x="591372" y="1029970"/>
                </a:lnTo>
                <a:close/>
              </a:path>
              <a:path w="2055495" h="2494279">
                <a:moveTo>
                  <a:pt x="597719" y="1036319"/>
                </a:moveTo>
                <a:lnTo>
                  <a:pt x="577403" y="1036319"/>
                </a:lnTo>
                <a:lnTo>
                  <a:pt x="583750" y="1042669"/>
                </a:lnTo>
                <a:lnTo>
                  <a:pt x="604066" y="1042669"/>
                </a:lnTo>
                <a:lnTo>
                  <a:pt x="597719" y="1036319"/>
                </a:lnTo>
                <a:close/>
              </a:path>
              <a:path w="2055495" h="2494279">
                <a:moveTo>
                  <a:pt x="604066" y="1042669"/>
                </a:moveTo>
                <a:lnTo>
                  <a:pt x="583750" y="1042669"/>
                </a:lnTo>
                <a:lnTo>
                  <a:pt x="587559" y="1046479"/>
                </a:lnTo>
                <a:lnTo>
                  <a:pt x="607874" y="1046479"/>
                </a:lnTo>
                <a:lnTo>
                  <a:pt x="604066" y="1042669"/>
                </a:lnTo>
                <a:close/>
              </a:path>
              <a:path w="2055495" h="2494279">
                <a:moveTo>
                  <a:pt x="607874" y="1046480"/>
                </a:moveTo>
                <a:lnTo>
                  <a:pt x="587559" y="1046480"/>
                </a:lnTo>
                <a:lnTo>
                  <a:pt x="593906" y="1052829"/>
                </a:lnTo>
                <a:lnTo>
                  <a:pt x="614222" y="1052829"/>
                </a:lnTo>
                <a:lnTo>
                  <a:pt x="607874" y="1046480"/>
                </a:lnTo>
                <a:close/>
              </a:path>
              <a:path w="2055495" h="2494279">
                <a:moveTo>
                  <a:pt x="614222" y="1052829"/>
                </a:moveTo>
                <a:lnTo>
                  <a:pt x="593906" y="1052829"/>
                </a:lnTo>
                <a:lnTo>
                  <a:pt x="600253" y="1059179"/>
                </a:lnTo>
                <a:lnTo>
                  <a:pt x="620569" y="1059179"/>
                </a:lnTo>
                <a:lnTo>
                  <a:pt x="614222" y="1052829"/>
                </a:lnTo>
                <a:close/>
              </a:path>
              <a:path w="2055495" h="2494279">
                <a:moveTo>
                  <a:pt x="620569" y="1059179"/>
                </a:moveTo>
                <a:lnTo>
                  <a:pt x="600253" y="1059179"/>
                </a:lnTo>
                <a:lnTo>
                  <a:pt x="602792" y="1061719"/>
                </a:lnTo>
                <a:lnTo>
                  <a:pt x="623108" y="1061719"/>
                </a:lnTo>
                <a:lnTo>
                  <a:pt x="620569" y="1059179"/>
                </a:lnTo>
                <a:close/>
              </a:path>
              <a:path w="2055495" h="2494279">
                <a:moveTo>
                  <a:pt x="623108" y="1061720"/>
                </a:moveTo>
                <a:lnTo>
                  <a:pt x="602792" y="1061720"/>
                </a:lnTo>
                <a:lnTo>
                  <a:pt x="609140" y="1068069"/>
                </a:lnTo>
                <a:lnTo>
                  <a:pt x="629455" y="1068069"/>
                </a:lnTo>
                <a:lnTo>
                  <a:pt x="623108" y="1061720"/>
                </a:lnTo>
                <a:close/>
              </a:path>
              <a:path w="2055495" h="2494279">
                <a:moveTo>
                  <a:pt x="629455" y="1068070"/>
                </a:moveTo>
                <a:lnTo>
                  <a:pt x="609140" y="1068070"/>
                </a:lnTo>
                <a:lnTo>
                  <a:pt x="615487" y="1074419"/>
                </a:lnTo>
                <a:lnTo>
                  <a:pt x="635802" y="1074419"/>
                </a:lnTo>
                <a:lnTo>
                  <a:pt x="629455" y="1068070"/>
                </a:lnTo>
                <a:close/>
              </a:path>
              <a:path w="2055495" h="2494279">
                <a:moveTo>
                  <a:pt x="635802" y="1074419"/>
                </a:moveTo>
                <a:lnTo>
                  <a:pt x="615487" y="1074419"/>
                </a:lnTo>
                <a:lnTo>
                  <a:pt x="621834" y="1080769"/>
                </a:lnTo>
                <a:lnTo>
                  <a:pt x="642150" y="1080769"/>
                </a:lnTo>
                <a:lnTo>
                  <a:pt x="635802" y="1074419"/>
                </a:lnTo>
                <a:close/>
              </a:path>
              <a:path w="2055495" h="2494279">
                <a:moveTo>
                  <a:pt x="642150" y="1080769"/>
                </a:moveTo>
                <a:lnTo>
                  <a:pt x="621834" y="1080769"/>
                </a:lnTo>
                <a:lnTo>
                  <a:pt x="625642" y="1084579"/>
                </a:lnTo>
                <a:lnTo>
                  <a:pt x="645958" y="1084579"/>
                </a:lnTo>
                <a:lnTo>
                  <a:pt x="642150" y="1080769"/>
                </a:lnTo>
                <a:close/>
              </a:path>
              <a:path w="2055495" h="2494279">
                <a:moveTo>
                  <a:pt x="645958" y="1084580"/>
                </a:moveTo>
                <a:lnTo>
                  <a:pt x="625642" y="1084580"/>
                </a:lnTo>
                <a:lnTo>
                  <a:pt x="631990" y="1090929"/>
                </a:lnTo>
                <a:lnTo>
                  <a:pt x="652305" y="1090929"/>
                </a:lnTo>
                <a:lnTo>
                  <a:pt x="645958" y="1084580"/>
                </a:lnTo>
                <a:close/>
              </a:path>
              <a:path w="2055495" h="2494279">
                <a:moveTo>
                  <a:pt x="652305" y="1090929"/>
                </a:moveTo>
                <a:lnTo>
                  <a:pt x="631990" y="1090929"/>
                </a:lnTo>
                <a:lnTo>
                  <a:pt x="634529" y="1093469"/>
                </a:lnTo>
                <a:lnTo>
                  <a:pt x="654844" y="1093469"/>
                </a:lnTo>
                <a:lnTo>
                  <a:pt x="652305" y="1090929"/>
                </a:lnTo>
                <a:close/>
              </a:path>
              <a:path w="2055495" h="2494279">
                <a:moveTo>
                  <a:pt x="654844" y="1093469"/>
                </a:moveTo>
                <a:lnTo>
                  <a:pt x="634529" y="1093469"/>
                </a:lnTo>
                <a:lnTo>
                  <a:pt x="640876" y="1099819"/>
                </a:lnTo>
                <a:lnTo>
                  <a:pt x="661191" y="1099819"/>
                </a:lnTo>
                <a:lnTo>
                  <a:pt x="654844" y="1093469"/>
                </a:lnTo>
                <a:close/>
              </a:path>
              <a:path w="2055495" h="2494279">
                <a:moveTo>
                  <a:pt x="661191" y="1099820"/>
                </a:moveTo>
                <a:lnTo>
                  <a:pt x="640876" y="1099820"/>
                </a:lnTo>
                <a:lnTo>
                  <a:pt x="644684" y="1103629"/>
                </a:lnTo>
                <a:lnTo>
                  <a:pt x="665000" y="1103629"/>
                </a:lnTo>
                <a:lnTo>
                  <a:pt x="661191" y="1099820"/>
                </a:lnTo>
                <a:close/>
              </a:path>
              <a:path w="2055495" h="2494279">
                <a:moveTo>
                  <a:pt x="665000" y="1103630"/>
                </a:moveTo>
                <a:lnTo>
                  <a:pt x="644684" y="1103630"/>
                </a:lnTo>
                <a:lnTo>
                  <a:pt x="657379" y="1116329"/>
                </a:lnTo>
                <a:lnTo>
                  <a:pt x="677694" y="1116329"/>
                </a:lnTo>
                <a:lnTo>
                  <a:pt x="665000" y="1103630"/>
                </a:lnTo>
                <a:close/>
              </a:path>
              <a:path w="2055495" h="2494279">
                <a:moveTo>
                  <a:pt x="677694" y="1116330"/>
                </a:moveTo>
                <a:lnTo>
                  <a:pt x="657379" y="1116330"/>
                </a:lnTo>
                <a:lnTo>
                  <a:pt x="659918" y="1118869"/>
                </a:lnTo>
                <a:lnTo>
                  <a:pt x="680233" y="1118869"/>
                </a:lnTo>
                <a:lnTo>
                  <a:pt x="677694" y="1116330"/>
                </a:lnTo>
                <a:close/>
              </a:path>
              <a:path w="2055495" h="2494279">
                <a:moveTo>
                  <a:pt x="680233" y="1118870"/>
                </a:moveTo>
                <a:lnTo>
                  <a:pt x="659918" y="1118870"/>
                </a:lnTo>
                <a:lnTo>
                  <a:pt x="666265" y="1125219"/>
                </a:lnTo>
                <a:lnTo>
                  <a:pt x="686581" y="1125219"/>
                </a:lnTo>
                <a:lnTo>
                  <a:pt x="680233" y="1118870"/>
                </a:lnTo>
                <a:close/>
              </a:path>
              <a:path w="2055495" h="2494279">
                <a:moveTo>
                  <a:pt x="686581" y="1125219"/>
                </a:moveTo>
                <a:lnTo>
                  <a:pt x="666265" y="1125219"/>
                </a:lnTo>
                <a:lnTo>
                  <a:pt x="676421" y="1135379"/>
                </a:lnTo>
                <a:lnTo>
                  <a:pt x="696736" y="1135379"/>
                </a:lnTo>
                <a:lnTo>
                  <a:pt x="686581" y="1125219"/>
                </a:lnTo>
                <a:close/>
              </a:path>
              <a:path w="2055495" h="2494279">
                <a:moveTo>
                  <a:pt x="696736" y="1135380"/>
                </a:moveTo>
                <a:lnTo>
                  <a:pt x="676421" y="1135380"/>
                </a:lnTo>
                <a:lnTo>
                  <a:pt x="682768" y="1141729"/>
                </a:lnTo>
                <a:lnTo>
                  <a:pt x="703083" y="1141729"/>
                </a:lnTo>
                <a:lnTo>
                  <a:pt x="696736" y="1135380"/>
                </a:lnTo>
                <a:close/>
              </a:path>
              <a:path w="2055495" h="2494279">
                <a:moveTo>
                  <a:pt x="703083" y="1141730"/>
                </a:moveTo>
                <a:lnTo>
                  <a:pt x="682768" y="1141730"/>
                </a:lnTo>
                <a:lnTo>
                  <a:pt x="685307" y="1144269"/>
                </a:lnTo>
                <a:lnTo>
                  <a:pt x="705622" y="1144269"/>
                </a:lnTo>
                <a:lnTo>
                  <a:pt x="703083" y="1141730"/>
                </a:lnTo>
                <a:close/>
              </a:path>
              <a:path w="2055495" h="2494279">
                <a:moveTo>
                  <a:pt x="705622" y="1144269"/>
                </a:moveTo>
                <a:lnTo>
                  <a:pt x="685307" y="1144269"/>
                </a:lnTo>
                <a:lnTo>
                  <a:pt x="689115" y="1148079"/>
                </a:lnTo>
                <a:lnTo>
                  <a:pt x="709431" y="1148079"/>
                </a:lnTo>
                <a:lnTo>
                  <a:pt x="705622" y="1144269"/>
                </a:lnTo>
                <a:close/>
              </a:path>
              <a:path w="2055495" h="2494279">
                <a:moveTo>
                  <a:pt x="709431" y="1148080"/>
                </a:moveTo>
                <a:lnTo>
                  <a:pt x="689115" y="1148080"/>
                </a:lnTo>
                <a:lnTo>
                  <a:pt x="691654" y="1150619"/>
                </a:lnTo>
                <a:lnTo>
                  <a:pt x="711970" y="1150619"/>
                </a:lnTo>
                <a:lnTo>
                  <a:pt x="709431" y="1148080"/>
                </a:lnTo>
                <a:close/>
              </a:path>
              <a:path w="2055495" h="2494279">
                <a:moveTo>
                  <a:pt x="711970" y="1150620"/>
                </a:moveTo>
                <a:lnTo>
                  <a:pt x="691654" y="1150620"/>
                </a:lnTo>
                <a:lnTo>
                  <a:pt x="698001" y="1156969"/>
                </a:lnTo>
                <a:lnTo>
                  <a:pt x="718317" y="1156969"/>
                </a:lnTo>
                <a:lnTo>
                  <a:pt x="711970" y="1150620"/>
                </a:lnTo>
                <a:close/>
              </a:path>
              <a:path w="2055495" h="2494279">
                <a:moveTo>
                  <a:pt x="718317" y="1156970"/>
                </a:moveTo>
                <a:lnTo>
                  <a:pt x="698001" y="1156970"/>
                </a:lnTo>
                <a:lnTo>
                  <a:pt x="720851" y="1179829"/>
                </a:lnTo>
                <a:lnTo>
                  <a:pt x="741167" y="1179829"/>
                </a:lnTo>
                <a:lnTo>
                  <a:pt x="718317" y="1156970"/>
                </a:lnTo>
                <a:close/>
              </a:path>
              <a:path w="2055495" h="2494279">
                <a:moveTo>
                  <a:pt x="741167" y="1179830"/>
                </a:moveTo>
                <a:lnTo>
                  <a:pt x="720851" y="1179830"/>
                </a:lnTo>
                <a:lnTo>
                  <a:pt x="727199" y="1186179"/>
                </a:lnTo>
                <a:lnTo>
                  <a:pt x="747514" y="1186179"/>
                </a:lnTo>
                <a:lnTo>
                  <a:pt x="741167" y="1179830"/>
                </a:lnTo>
                <a:close/>
              </a:path>
              <a:path w="2055495" h="2494279">
                <a:moveTo>
                  <a:pt x="747514" y="1186180"/>
                </a:moveTo>
                <a:lnTo>
                  <a:pt x="727199" y="1186180"/>
                </a:lnTo>
                <a:lnTo>
                  <a:pt x="758935" y="1217929"/>
                </a:lnTo>
                <a:lnTo>
                  <a:pt x="779251" y="1217929"/>
                </a:lnTo>
                <a:lnTo>
                  <a:pt x="747514" y="1186180"/>
                </a:lnTo>
                <a:close/>
              </a:path>
              <a:path w="2055495" h="2494279">
                <a:moveTo>
                  <a:pt x="779251" y="1217929"/>
                </a:moveTo>
                <a:lnTo>
                  <a:pt x="758935" y="1217929"/>
                </a:lnTo>
                <a:lnTo>
                  <a:pt x="790671" y="1249679"/>
                </a:lnTo>
                <a:lnTo>
                  <a:pt x="810987" y="1249679"/>
                </a:lnTo>
                <a:lnTo>
                  <a:pt x="779251" y="1217929"/>
                </a:lnTo>
                <a:close/>
              </a:path>
              <a:path w="2055495" h="2494279">
                <a:moveTo>
                  <a:pt x="810987" y="1249679"/>
                </a:moveTo>
                <a:lnTo>
                  <a:pt x="790671" y="1249679"/>
                </a:lnTo>
                <a:lnTo>
                  <a:pt x="822408" y="1281429"/>
                </a:lnTo>
                <a:lnTo>
                  <a:pt x="842723" y="1281429"/>
                </a:lnTo>
                <a:lnTo>
                  <a:pt x="810987" y="1249679"/>
                </a:lnTo>
                <a:close/>
              </a:path>
              <a:path w="2055495" h="2494279">
                <a:moveTo>
                  <a:pt x="842723" y="1281430"/>
                </a:moveTo>
                <a:lnTo>
                  <a:pt x="822408" y="1281430"/>
                </a:lnTo>
                <a:lnTo>
                  <a:pt x="854144" y="1313179"/>
                </a:lnTo>
                <a:lnTo>
                  <a:pt x="874460" y="1313179"/>
                </a:lnTo>
                <a:lnTo>
                  <a:pt x="842723" y="1281430"/>
                </a:lnTo>
                <a:close/>
              </a:path>
              <a:path w="2055495" h="2494279">
                <a:moveTo>
                  <a:pt x="874460" y="1313179"/>
                </a:moveTo>
                <a:lnTo>
                  <a:pt x="854144" y="1313179"/>
                </a:lnTo>
                <a:lnTo>
                  <a:pt x="873186" y="1332229"/>
                </a:lnTo>
                <a:lnTo>
                  <a:pt x="893501" y="1332229"/>
                </a:lnTo>
                <a:lnTo>
                  <a:pt x="874460" y="1313179"/>
                </a:lnTo>
                <a:close/>
              </a:path>
              <a:path w="2055495" h="2494279">
                <a:moveTo>
                  <a:pt x="893501" y="1332229"/>
                </a:moveTo>
                <a:lnTo>
                  <a:pt x="873186" y="1332229"/>
                </a:lnTo>
                <a:lnTo>
                  <a:pt x="879533" y="1338579"/>
                </a:lnTo>
                <a:lnTo>
                  <a:pt x="899849" y="1338579"/>
                </a:lnTo>
                <a:lnTo>
                  <a:pt x="893501" y="1332229"/>
                </a:lnTo>
                <a:close/>
              </a:path>
              <a:path w="2055495" h="2494279">
                <a:moveTo>
                  <a:pt x="899849" y="1338580"/>
                </a:moveTo>
                <a:lnTo>
                  <a:pt x="879533" y="1338580"/>
                </a:lnTo>
                <a:lnTo>
                  <a:pt x="885880" y="1344929"/>
                </a:lnTo>
                <a:lnTo>
                  <a:pt x="906196" y="1344929"/>
                </a:lnTo>
                <a:lnTo>
                  <a:pt x="899849" y="1338580"/>
                </a:lnTo>
                <a:close/>
              </a:path>
              <a:path w="2055495" h="2494279">
                <a:moveTo>
                  <a:pt x="906196" y="1344929"/>
                </a:moveTo>
                <a:lnTo>
                  <a:pt x="885880" y="1344929"/>
                </a:lnTo>
                <a:lnTo>
                  <a:pt x="930311" y="1389379"/>
                </a:lnTo>
                <a:lnTo>
                  <a:pt x="950627" y="1389379"/>
                </a:lnTo>
                <a:lnTo>
                  <a:pt x="906196" y="1344929"/>
                </a:lnTo>
                <a:close/>
              </a:path>
              <a:path w="2055495" h="2494279">
                <a:moveTo>
                  <a:pt x="950627" y="1389379"/>
                </a:moveTo>
                <a:lnTo>
                  <a:pt x="930311" y="1389379"/>
                </a:lnTo>
                <a:lnTo>
                  <a:pt x="932850" y="1391919"/>
                </a:lnTo>
                <a:lnTo>
                  <a:pt x="953166" y="1391919"/>
                </a:lnTo>
                <a:lnTo>
                  <a:pt x="950627" y="1389379"/>
                </a:lnTo>
                <a:close/>
              </a:path>
              <a:path w="2055495" h="2494279">
                <a:moveTo>
                  <a:pt x="953166" y="1391920"/>
                </a:moveTo>
                <a:lnTo>
                  <a:pt x="932850" y="1391920"/>
                </a:lnTo>
                <a:lnTo>
                  <a:pt x="936658" y="1395729"/>
                </a:lnTo>
                <a:lnTo>
                  <a:pt x="956974" y="1395729"/>
                </a:lnTo>
                <a:lnTo>
                  <a:pt x="953166" y="1391920"/>
                </a:lnTo>
                <a:close/>
              </a:path>
              <a:path w="2055495" h="2494279">
                <a:moveTo>
                  <a:pt x="956974" y="1395729"/>
                </a:moveTo>
                <a:lnTo>
                  <a:pt x="936658" y="1395729"/>
                </a:lnTo>
                <a:lnTo>
                  <a:pt x="949353" y="1408429"/>
                </a:lnTo>
                <a:lnTo>
                  <a:pt x="969669" y="1408429"/>
                </a:lnTo>
                <a:lnTo>
                  <a:pt x="956974" y="1395729"/>
                </a:lnTo>
                <a:close/>
              </a:path>
              <a:path w="2055495" h="2494279">
                <a:moveTo>
                  <a:pt x="969669" y="1408429"/>
                </a:moveTo>
                <a:lnTo>
                  <a:pt x="949353" y="1408429"/>
                </a:lnTo>
                <a:lnTo>
                  <a:pt x="962047" y="1421129"/>
                </a:lnTo>
                <a:lnTo>
                  <a:pt x="982363" y="1421129"/>
                </a:lnTo>
                <a:lnTo>
                  <a:pt x="969669" y="1408429"/>
                </a:lnTo>
                <a:close/>
              </a:path>
              <a:path w="2055495" h="2494279">
                <a:moveTo>
                  <a:pt x="982363" y="1421130"/>
                </a:moveTo>
                <a:lnTo>
                  <a:pt x="962047" y="1421130"/>
                </a:lnTo>
                <a:lnTo>
                  <a:pt x="968395" y="1427479"/>
                </a:lnTo>
                <a:lnTo>
                  <a:pt x="988710" y="1427479"/>
                </a:lnTo>
                <a:lnTo>
                  <a:pt x="982363" y="1421130"/>
                </a:lnTo>
                <a:close/>
              </a:path>
              <a:path w="2055495" h="2494279">
                <a:moveTo>
                  <a:pt x="988710" y="1427480"/>
                </a:moveTo>
                <a:lnTo>
                  <a:pt x="968395" y="1427480"/>
                </a:lnTo>
                <a:lnTo>
                  <a:pt x="981089" y="1440179"/>
                </a:lnTo>
                <a:lnTo>
                  <a:pt x="1001405" y="1440179"/>
                </a:lnTo>
                <a:lnTo>
                  <a:pt x="988710" y="1427480"/>
                </a:lnTo>
                <a:close/>
              </a:path>
              <a:path w="2055495" h="2494279">
                <a:moveTo>
                  <a:pt x="1001405" y="1440179"/>
                </a:moveTo>
                <a:lnTo>
                  <a:pt x="981089" y="1440179"/>
                </a:lnTo>
                <a:lnTo>
                  <a:pt x="1025520" y="1484629"/>
                </a:lnTo>
                <a:lnTo>
                  <a:pt x="1045836" y="1484629"/>
                </a:lnTo>
                <a:lnTo>
                  <a:pt x="1001405" y="1440179"/>
                </a:lnTo>
                <a:close/>
              </a:path>
              <a:path w="2055495" h="2494279">
                <a:moveTo>
                  <a:pt x="1045836" y="1484630"/>
                </a:moveTo>
                <a:lnTo>
                  <a:pt x="1025520" y="1484630"/>
                </a:lnTo>
                <a:lnTo>
                  <a:pt x="1044562" y="1503679"/>
                </a:lnTo>
                <a:lnTo>
                  <a:pt x="1064878" y="1503679"/>
                </a:lnTo>
                <a:lnTo>
                  <a:pt x="1045836" y="1484630"/>
                </a:lnTo>
                <a:close/>
              </a:path>
              <a:path w="2055495" h="2494279">
                <a:moveTo>
                  <a:pt x="1064878" y="1503680"/>
                </a:moveTo>
                <a:lnTo>
                  <a:pt x="1044562" y="1503680"/>
                </a:lnTo>
                <a:lnTo>
                  <a:pt x="1057256" y="1516379"/>
                </a:lnTo>
                <a:lnTo>
                  <a:pt x="1077572" y="1516379"/>
                </a:lnTo>
                <a:lnTo>
                  <a:pt x="1064878" y="1503680"/>
                </a:lnTo>
                <a:close/>
              </a:path>
              <a:path w="2055495" h="2494279">
                <a:moveTo>
                  <a:pt x="1077572" y="1516380"/>
                </a:moveTo>
                <a:lnTo>
                  <a:pt x="1057256" y="1516380"/>
                </a:lnTo>
                <a:lnTo>
                  <a:pt x="1088993" y="1548129"/>
                </a:lnTo>
                <a:lnTo>
                  <a:pt x="1109308" y="1548129"/>
                </a:lnTo>
                <a:lnTo>
                  <a:pt x="1077572" y="1516380"/>
                </a:lnTo>
                <a:close/>
              </a:path>
              <a:path w="2055495" h="2494279">
                <a:moveTo>
                  <a:pt x="1109308" y="1548129"/>
                </a:moveTo>
                <a:lnTo>
                  <a:pt x="1088993" y="1548129"/>
                </a:lnTo>
                <a:lnTo>
                  <a:pt x="1095340" y="1554479"/>
                </a:lnTo>
                <a:lnTo>
                  <a:pt x="1115656" y="1554479"/>
                </a:lnTo>
                <a:lnTo>
                  <a:pt x="1109308" y="1548129"/>
                </a:lnTo>
                <a:close/>
              </a:path>
              <a:path w="2055495" h="2494279">
                <a:moveTo>
                  <a:pt x="1115656" y="1554480"/>
                </a:moveTo>
                <a:lnTo>
                  <a:pt x="1095340" y="1554480"/>
                </a:lnTo>
                <a:lnTo>
                  <a:pt x="1108035" y="1567179"/>
                </a:lnTo>
                <a:lnTo>
                  <a:pt x="1128350" y="1567179"/>
                </a:lnTo>
                <a:lnTo>
                  <a:pt x="1115656" y="1554480"/>
                </a:lnTo>
                <a:close/>
              </a:path>
              <a:path w="2055495" h="2494279">
                <a:moveTo>
                  <a:pt x="1128350" y="1567179"/>
                </a:moveTo>
                <a:lnTo>
                  <a:pt x="1108035" y="1567179"/>
                </a:lnTo>
                <a:lnTo>
                  <a:pt x="1114382" y="1573529"/>
                </a:lnTo>
                <a:lnTo>
                  <a:pt x="1134697" y="1573529"/>
                </a:lnTo>
                <a:lnTo>
                  <a:pt x="1128350" y="1567179"/>
                </a:lnTo>
                <a:close/>
              </a:path>
              <a:path w="2055495" h="2494279">
                <a:moveTo>
                  <a:pt x="1134697" y="1573530"/>
                </a:moveTo>
                <a:lnTo>
                  <a:pt x="1114382" y="1573530"/>
                </a:lnTo>
                <a:lnTo>
                  <a:pt x="1127076" y="1586229"/>
                </a:lnTo>
                <a:lnTo>
                  <a:pt x="1147392" y="1586229"/>
                </a:lnTo>
                <a:lnTo>
                  <a:pt x="1134697" y="1573530"/>
                </a:lnTo>
                <a:close/>
              </a:path>
              <a:path w="2055495" h="2494279">
                <a:moveTo>
                  <a:pt x="1147392" y="1586230"/>
                </a:moveTo>
                <a:lnTo>
                  <a:pt x="1127076" y="1586230"/>
                </a:lnTo>
                <a:lnTo>
                  <a:pt x="1139771" y="1598929"/>
                </a:lnTo>
                <a:lnTo>
                  <a:pt x="1160087" y="1598929"/>
                </a:lnTo>
                <a:lnTo>
                  <a:pt x="1147392" y="1586230"/>
                </a:lnTo>
                <a:close/>
              </a:path>
              <a:path w="2055495" h="2494279">
                <a:moveTo>
                  <a:pt x="1160087" y="1598929"/>
                </a:moveTo>
                <a:lnTo>
                  <a:pt x="1139771" y="1598929"/>
                </a:lnTo>
                <a:lnTo>
                  <a:pt x="1152465" y="1611629"/>
                </a:lnTo>
                <a:lnTo>
                  <a:pt x="1172781" y="1611629"/>
                </a:lnTo>
                <a:lnTo>
                  <a:pt x="1160087" y="1598929"/>
                </a:lnTo>
                <a:close/>
              </a:path>
              <a:path w="2055495" h="2494279">
                <a:moveTo>
                  <a:pt x="1172781" y="1611629"/>
                </a:moveTo>
                <a:lnTo>
                  <a:pt x="1152465" y="1611629"/>
                </a:lnTo>
                <a:lnTo>
                  <a:pt x="1155004" y="1614169"/>
                </a:lnTo>
                <a:lnTo>
                  <a:pt x="1175320" y="1614169"/>
                </a:lnTo>
                <a:lnTo>
                  <a:pt x="1172781" y="1611629"/>
                </a:lnTo>
                <a:close/>
              </a:path>
              <a:path w="2055495" h="2494279">
                <a:moveTo>
                  <a:pt x="1175320" y="1614169"/>
                </a:moveTo>
                <a:lnTo>
                  <a:pt x="1155004" y="1614169"/>
                </a:lnTo>
                <a:lnTo>
                  <a:pt x="1174046" y="1633219"/>
                </a:lnTo>
                <a:lnTo>
                  <a:pt x="1194362" y="1633219"/>
                </a:lnTo>
                <a:lnTo>
                  <a:pt x="1175320" y="1614169"/>
                </a:lnTo>
                <a:close/>
              </a:path>
              <a:path w="2055495" h="2494279">
                <a:moveTo>
                  <a:pt x="1194362" y="1633219"/>
                </a:moveTo>
                <a:lnTo>
                  <a:pt x="1174046" y="1633219"/>
                </a:lnTo>
                <a:lnTo>
                  <a:pt x="1177854" y="1637029"/>
                </a:lnTo>
                <a:lnTo>
                  <a:pt x="1198170" y="1637029"/>
                </a:lnTo>
                <a:lnTo>
                  <a:pt x="1194362" y="1633219"/>
                </a:lnTo>
                <a:close/>
              </a:path>
              <a:path w="2055495" h="2494279">
                <a:moveTo>
                  <a:pt x="1198170" y="1637030"/>
                </a:moveTo>
                <a:lnTo>
                  <a:pt x="1177854" y="1637030"/>
                </a:lnTo>
                <a:lnTo>
                  <a:pt x="1180393" y="1639569"/>
                </a:lnTo>
                <a:lnTo>
                  <a:pt x="1200709" y="1639569"/>
                </a:lnTo>
                <a:lnTo>
                  <a:pt x="1198170" y="1637030"/>
                </a:lnTo>
                <a:close/>
              </a:path>
              <a:path w="2055495" h="2494279">
                <a:moveTo>
                  <a:pt x="1200709" y="1639570"/>
                </a:moveTo>
                <a:lnTo>
                  <a:pt x="1180393" y="1639570"/>
                </a:lnTo>
                <a:lnTo>
                  <a:pt x="1184202" y="1643379"/>
                </a:lnTo>
                <a:lnTo>
                  <a:pt x="1204517" y="1643379"/>
                </a:lnTo>
                <a:lnTo>
                  <a:pt x="1200709" y="1639570"/>
                </a:lnTo>
                <a:close/>
              </a:path>
              <a:path w="2055495" h="2494279">
                <a:moveTo>
                  <a:pt x="1204517" y="1643379"/>
                </a:moveTo>
                <a:lnTo>
                  <a:pt x="1184202" y="1643379"/>
                </a:lnTo>
                <a:lnTo>
                  <a:pt x="1186741" y="1645919"/>
                </a:lnTo>
                <a:lnTo>
                  <a:pt x="1207056" y="1645919"/>
                </a:lnTo>
                <a:lnTo>
                  <a:pt x="1204517" y="1643379"/>
                </a:lnTo>
                <a:close/>
              </a:path>
              <a:path w="2055495" h="2494279">
                <a:moveTo>
                  <a:pt x="1207056" y="1645920"/>
                </a:moveTo>
                <a:lnTo>
                  <a:pt x="1186741" y="1645920"/>
                </a:lnTo>
                <a:lnTo>
                  <a:pt x="1193088" y="1652269"/>
                </a:lnTo>
                <a:lnTo>
                  <a:pt x="1213404" y="1652269"/>
                </a:lnTo>
                <a:lnTo>
                  <a:pt x="1207056" y="1645920"/>
                </a:lnTo>
                <a:close/>
              </a:path>
              <a:path w="2055495" h="2494279">
                <a:moveTo>
                  <a:pt x="1213404" y="1652270"/>
                </a:moveTo>
                <a:lnTo>
                  <a:pt x="1193088" y="1652270"/>
                </a:lnTo>
                <a:lnTo>
                  <a:pt x="1205782" y="1664969"/>
                </a:lnTo>
                <a:lnTo>
                  <a:pt x="1226098" y="1664969"/>
                </a:lnTo>
                <a:lnTo>
                  <a:pt x="1213404" y="1652270"/>
                </a:lnTo>
                <a:close/>
              </a:path>
              <a:path w="2055495" h="2494279">
                <a:moveTo>
                  <a:pt x="1226098" y="1664970"/>
                </a:moveTo>
                <a:lnTo>
                  <a:pt x="1205782" y="1664970"/>
                </a:lnTo>
                <a:lnTo>
                  <a:pt x="1209591" y="1668779"/>
                </a:lnTo>
                <a:lnTo>
                  <a:pt x="1229906" y="1668779"/>
                </a:lnTo>
                <a:lnTo>
                  <a:pt x="1226098" y="1664970"/>
                </a:lnTo>
                <a:close/>
              </a:path>
              <a:path w="2055495" h="2494279">
                <a:moveTo>
                  <a:pt x="1229906" y="1668779"/>
                </a:moveTo>
                <a:lnTo>
                  <a:pt x="1209591" y="1668779"/>
                </a:lnTo>
                <a:lnTo>
                  <a:pt x="1218477" y="1677669"/>
                </a:lnTo>
                <a:lnTo>
                  <a:pt x="1238793" y="1677669"/>
                </a:lnTo>
                <a:lnTo>
                  <a:pt x="1229906" y="1668779"/>
                </a:lnTo>
                <a:close/>
              </a:path>
              <a:path w="2055495" h="2494279">
                <a:moveTo>
                  <a:pt x="1238793" y="1677670"/>
                </a:moveTo>
                <a:lnTo>
                  <a:pt x="1218477" y="1677670"/>
                </a:lnTo>
                <a:lnTo>
                  <a:pt x="1224824" y="1684019"/>
                </a:lnTo>
                <a:lnTo>
                  <a:pt x="1245140" y="1684019"/>
                </a:lnTo>
                <a:lnTo>
                  <a:pt x="1238793" y="1677670"/>
                </a:lnTo>
                <a:close/>
              </a:path>
              <a:path w="2055495" h="2494279">
                <a:moveTo>
                  <a:pt x="1855747" y="2294890"/>
                </a:moveTo>
                <a:lnTo>
                  <a:pt x="1835431" y="2294890"/>
                </a:lnTo>
                <a:lnTo>
                  <a:pt x="2034735" y="2494279"/>
                </a:lnTo>
                <a:lnTo>
                  <a:pt x="2055051" y="2494279"/>
                </a:lnTo>
                <a:lnTo>
                  <a:pt x="1855747" y="2294890"/>
                </a:lnTo>
                <a:close/>
              </a:path>
              <a:path w="2055495" h="2494279">
                <a:moveTo>
                  <a:pt x="1853208" y="2292349"/>
                </a:moveTo>
                <a:lnTo>
                  <a:pt x="1832892" y="2292349"/>
                </a:lnTo>
                <a:lnTo>
                  <a:pt x="1834162" y="2293619"/>
                </a:lnTo>
                <a:lnTo>
                  <a:pt x="1854477" y="2293619"/>
                </a:lnTo>
                <a:lnTo>
                  <a:pt x="1853208" y="2292349"/>
                </a:lnTo>
                <a:close/>
              </a:path>
              <a:path w="2055495" h="2494279">
                <a:moveTo>
                  <a:pt x="1849400" y="2288539"/>
                </a:moveTo>
                <a:lnTo>
                  <a:pt x="1829084" y="2288539"/>
                </a:lnTo>
                <a:lnTo>
                  <a:pt x="1831623" y="2291079"/>
                </a:lnTo>
                <a:lnTo>
                  <a:pt x="1851938" y="2291079"/>
                </a:lnTo>
                <a:lnTo>
                  <a:pt x="1849400" y="2288539"/>
                </a:lnTo>
                <a:close/>
              </a:path>
              <a:path w="2055495" h="2494279">
                <a:moveTo>
                  <a:pt x="1846861" y="2285999"/>
                </a:moveTo>
                <a:lnTo>
                  <a:pt x="1826545" y="2285999"/>
                </a:lnTo>
                <a:lnTo>
                  <a:pt x="1827814" y="2287269"/>
                </a:lnTo>
                <a:lnTo>
                  <a:pt x="1848130" y="2287269"/>
                </a:lnTo>
                <a:lnTo>
                  <a:pt x="1846861" y="2285999"/>
                </a:lnTo>
                <a:close/>
              </a:path>
              <a:path w="2055495" h="2494279">
                <a:moveTo>
                  <a:pt x="1843052" y="2282189"/>
                </a:moveTo>
                <a:lnTo>
                  <a:pt x="1822737" y="2282189"/>
                </a:lnTo>
                <a:lnTo>
                  <a:pt x="1825276" y="2284729"/>
                </a:lnTo>
                <a:lnTo>
                  <a:pt x="1845591" y="2284729"/>
                </a:lnTo>
                <a:lnTo>
                  <a:pt x="1843052" y="2282189"/>
                </a:lnTo>
                <a:close/>
              </a:path>
              <a:path w="2055495" h="2494279">
                <a:moveTo>
                  <a:pt x="1840513" y="2279649"/>
                </a:moveTo>
                <a:lnTo>
                  <a:pt x="1820198" y="2279649"/>
                </a:lnTo>
                <a:lnTo>
                  <a:pt x="1821467" y="2280919"/>
                </a:lnTo>
                <a:lnTo>
                  <a:pt x="1841783" y="2280919"/>
                </a:lnTo>
                <a:lnTo>
                  <a:pt x="1840513" y="2279649"/>
                </a:lnTo>
                <a:close/>
              </a:path>
              <a:path w="2055495" h="2494279">
                <a:moveTo>
                  <a:pt x="1836705" y="2275839"/>
                </a:moveTo>
                <a:lnTo>
                  <a:pt x="1816389" y="2275839"/>
                </a:lnTo>
                <a:lnTo>
                  <a:pt x="1818928" y="2278379"/>
                </a:lnTo>
                <a:lnTo>
                  <a:pt x="1839244" y="2278379"/>
                </a:lnTo>
                <a:lnTo>
                  <a:pt x="1836705" y="2275839"/>
                </a:lnTo>
                <a:close/>
              </a:path>
              <a:path w="2055495" h="2494279">
                <a:moveTo>
                  <a:pt x="1834166" y="2273299"/>
                </a:moveTo>
                <a:lnTo>
                  <a:pt x="1813850" y="2273299"/>
                </a:lnTo>
                <a:lnTo>
                  <a:pt x="1815120" y="2274569"/>
                </a:lnTo>
                <a:lnTo>
                  <a:pt x="1835436" y="2274569"/>
                </a:lnTo>
                <a:lnTo>
                  <a:pt x="1834166" y="2273299"/>
                </a:lnTo>
                <a:close/>
              </a:path>
              <a:path w="2055495" h="2494279">
                <a:moveTo>
                  <a:pt x="1830358" y="2269489"/>
                </a:moveTo>
                <a:lnTo>
                  <a:pt x="1810042" y="2269489"/>
                </a:lnTo>
                <a:lnTo>
                  <a:pt x="1812581" y="2272029"/>
                </a:lnTo>
                <a:lnTo>
                  <a:pt x="1832897" y="2272029"/>
                </a:lnTo>
                <a:lnTo>
                  <a:pt x="1830358" y="2269489"/>
                </a:lnTo>
                <a:close/>
              </a:path>
              <a:path w="2055495" h="2494279">
                <a:moveTo>
                  <a:pt x="1827819" y="2266949"/>
                </a:moveTo>
                <a:lnTo>
                  <a:pt x="1807503" y="2266949"/>
                </a:lnTo>
                <a:lnTo>
                  <a:pt x="1808773" y="2268219"/>
                </a:lnTo>
                <a:lnTo>
                  <a:pt x="1829088" y="2268219"/>
                </a:lnTo>
                <a:lnTo>
                  <a:pt x="1827819" y="2266949"/>
                </a:lnTo>
                <a:close/>
              </a:path>
              <a:path w="2055495" h="2494279">
                <a:moveTo>
                  <a:pt x="1824010" y="2263139"/>
                </a:moveTo>
                <a:lnTo>
                  <a:pt x="1803695" y="2263139"/>
                </a:lnTo>
                <a:lnTo>
                  <a:pt x="1806234" y="2265679"/>
                </a:lnTo>
                <a:lnTo>
                  <a:pt x="1826549" y="2265679"/>
                </a:lnTo>
                <a:lnTo>
                  <a:pt x="1824010" y="2263139"/>
                </a:lnTo>
                <a:close/>
              </a:path>
              <a:path w="2055495" h="2494279">
                <a:moveTo>
                  <a:pt x="1821472" y="2260599"/>
                </a:moveTo>
                <a:lnTo>
                  <a:pt x="1801156" y="2260599"/>
                </a:lnTo>
                <a:lnTo>
                  <a:pt x="1802425" y="2261869"/>
                </a:lnTo>
                <a:lnTo>
                  <a:pt x="1822741" y="2261869"/>
                </a:lnTo>
                <a:lnTo>
                  <a:pt x="1821472" y="2260599"/>
                </a:lnTo>
                <a:close/>
              </a:path>
              <a:path w="2055495" h="2494279">
                <a:moveTo>
                  <a:pt x="1817663" y="2256789"/>
                </a:moveTo>
                <a:lnTo>
                  <a:pt x="1797348" y="2256789"/>
                </a:lnTo>
                <a:lnTo>
                  <a:pt x="1799886" y="2259329"/>
                </a:lnTo>
                <a:lnTo>
                  <a:pt x="1820202" y="2259329"/>
                </a:lnTo>
                <a:lnTo>
                  <a:pt x="1817663" y="2256789"/>
                </a:lnTo>
                <a:close/>
              </a:path>
              <a:path w="2055495" h="2494279">
                <a:moveTo>
                  <a:pt x="1815124" y="2254249"/>
                </a:moveTo>
                <a:lnTo>
                  <a:pt x="1794809" y="2254249"/>
                </a:lnTo>
                <a:lnTo>
                  <a:pt x="1796078" y="2255519"/>
                </a:lnTo>
                <a:lnTo>
                  <a:pt x="1816394" y="2255519"/>
                </a:lnTo>
                <a:lnTo>
                  <a:pt x="1815124" y="2254249"/>
                </a:lnTo>
                <a:close/>
              </a:path>
              <a:path w="2055495" h="2494279">
                <a:moveTo>
                  <a:pt x="1811316" y="2250439"/>
                </a:moveTo>
                <a:lnTo>
                  <a:pt x="1791000" y="2250439"/>
                </a:lnTo>
                <a:lnTo>
                  <a:pt x="1793539" y="2252979"/>
                </a:lnTo>
                <a:lnTo>
                  <a:pt x="1813855" y="2252979"/>
                </a:lnTo>
                <a:lnTo>
                  <a:pt x="1811316" y="2250439"/>
                </a:lnTo>
                <a:close/>
              </a:path>
              <a:path w="2055495" h="2494279">
                <a:moveTo>
                  <a:pt x="1808777" y="2247899"/>
                </a:moveTo>
                <a:lnTo>
                  <a:pt x="1788461" y="2247899"/>
                </a:lnTo>
                <a:lnTo>
                  <a:pt x="1789731" y="2249169"/>
                </a:lnTo>
                <a:lnTo>
                  <a:pt x="1810046" y="2249169"/>
                </a:lnTo>
                <a:lnTo>
                  <a:pt x="1808777" y="2247899"/>
                </a:lnTo>
                <a:close/>
              </a:path>
              <a:path w="2055495" h="2494279">
                <a:moveTo>
                  <a:pt x="1804969" y="2244089"/>
                </a:moveTo>
                <a:lnTo>
                  <a:pt x="1784653" y="2244089"/>
                </a:lnTo>
                <a:lnTo>
                  <a:pt x="1787192" y="2246629"/>
                </a:lnTo>
                <a:lnTo>
                  <a:pt x="1807508" y="2246629"/>
                </a:lnTo>
                <a:lnTo>
                  <a:pt x="1804969" y="2244089"/>
                </a:lnTo>
                <a:close/>
              </a:path>
              <a:path w="2055495" h="2494279">
                <a:moveTo>
                  <a:pt x="1802430" y="2241549"/>
                </a:moveTo>
                <a:lnTo>
                  <a:pt x="1782114" y="2241549"/>
                </a:lnTo>
                <a:lnTo>
                  <a:pt x="1783384" y="2242819"/>
                </a:lnTo>
                <a:lnTo>
                  <a:pt x="1803699" y="2242819"/>
                </a:lnTo>
                <a:lnTo>
                  <a:pt x="1802430" y="2241549"/>
                </a:lnTo>
                <a:close/>
              </a:path>
              <a:path w="2055495" h="2494279">
                <a:moveTo>
                  <a:pt x="1798621" y="2237739"/>
                </a:moveTo>
                <a:lnTo>
                  <a:pt x="1778306" y="2237739"/>
                </a:lnTo>
                <a:lnTo>
                  <a:pt x="1780845" y="2240279"/>
                </a:lnTo>
                <a:lnTo>
                  <a:pt x="1801160" y="2240279"/>
                </a:lnTo>
                <a:lnTo>
                  <a:pt x="1798621" y="2237739"/>
                </a:lnTo>
                <a:close/>
              </a:path>
              <a:path w="2055495" h="2494279">
                <a:moveTo>
                  <a:pt x="1796083" y="2235199"/>
                </a:moveTo>
                <a:lnTo>
                  <a:pt x="1775767" y="2235199"/>
                </a:lnTo>
                <a:lnTo>
                  <a:pt x="1777036" y="2236469"/>
                </a:lnTo>
                <a:lnTo>
                  <a:pt x="1797352" y="2236469"/>
                </a:lnTo>
                <a:lnTo>
                  <a:pt x="1796083" y="2235199"/>
                </a:lnTo>
                <a:close/>
              </a:path>
              <a:path w="2055495" h="2494279">
                <a:moveTo>
                  <a:pt x="1792274" y="2231390"/>
                </a:moveTo>
                <a:lnTo>
                  <a:pt x="1771959" y="2231390"/>
                </a:lnTo>
                <a:lnTo>
                  <a:pt x="1774497" y="2233929"/>
                </a:lnTo>
                <a:lnTo>
                  <a:pt x="1794813" y="2233929"/>
                </a:lnTo>
                <a:lnTo>
                  <a:pt x="1792274" y="2231390"/>
                </a:lnTo>
                <a:close/>
              </a:path>
              <a:path w="2055495" h="2494279">
                <a:moveTo>
                  <a:pt x="1789735" y="2228849"/>
                </a:moveTo>
                <a:lnTo>
                  <a:pt x="1769420" y="2228849"/>
                </a:lnTo>
                <a:lnTo>
                  <a:pt x="1770689" y="2230119"/>
                </a:lnTo>
                <a:lnTo>
                  <a:pt x="1791005" y="2230119"/>
                </a:lnTo>
                <a:lnTo>
                  <a:pt x="1789735" y="2228849"/>
                </a:lnTo>
                <a:close/>
              </a:path>
              <a:path w="2055495" h="2494279">
                <a:moveTo>
                  <a:pt x="1785927" y="2225039"/>
                </a:moveTo>
                <a:lnTo>
                  <a:pt x="1765611" y="2225039"/>
                </a:lnTo>
                <a:lnTo>
                  <a:pt x="1768150" y="2227579"/>
                </a:lnTo>
                <a:lnTo>
                  <a:pt x="1788466" y="2227579"/>
                </a:lnTo>
                <a:lnTo>
                  <a:pt x="1785927" y="2225039"/>
                </a:lnTo>
                <a:close/>
              </a:path>
              <a:path w="2055495" h="2494279">
                <a:moveTo>
                  <a:pt x="1783388" y="2222499"/>
                </a:moveTo>
                <a:lnTo>
                  <a:pt x="1763072" y="2222499"/>
                </a:lnTo>
                <a:lnTo>
                  <a:pt x="1764342" y="2223769"/>
                </a:lnTo>
                <a:lnTo>
                  <a:pt x="1784657" y="2223769"/>
                </a:lnTo>
                <a:lnTo>
                  <a:pt x="1783388" y="2222499"/>
                </a:lnTo>
                <a:close/>
              </a:path>
              <a:path w="2055495" h="2494279">
                <a:moveTo>
                  <a:pt x="1779580" y="2218689"/>
                </a:moveTo>
                <a:lnTo>
                  <a:pt x="1759264" y="2218689"/>
                </a:lnTo>
                <a:lnTo>
                  <a:pt x="1761803" y="2221229"/>
                </a:lnTo>
                <a:lnTo>
                  <a:pt x="1782119" y="2221229"/>
                </a:lnTo>
                <a:lnTo>
                  <a:pt x="1779580" y="2218689"/>
                </a:lnTo>
                <a:close/>
              </a:path>
              <a:path w="2055495" h="2494279">
                <a:moveTo>
                  <a:pt x="1777041" y="2216149"/>
                </a:moveTo>
                <a:lnTo>
                  <a:pt x="1756725" y="2216149"/>
                </a:lnTo>
                <a:lnTo>
                  <a:pt x="1757995" y="2217419"/>
                </a:lnTo>
                <a:lnTo>
                  <a:pt x="1778310" y="2217419"/>
                </a:lnTo>
                <a:lnTo>
                  <a:pt x="1777041" y="2216149"/>
                </a:lnTo>
                <a:close/>
              </a:path>
              <a:path w="2055495" h="2494279">
                <a:moveTo>
                  <a:pt x="1773232" y="2212339"/>
                </a:moveTo>
                <a:lnTo>
                  <a:pt x="1752917" y="2212339"/>
                </a:lnTo>
                <a:lnTo>
                  <a:pt x="1755456" y="2214879"/>
                </a:lnTo>
                <a:lnTo>
                  <a:pt x="1775771" y="2214879"/>
                </a:lnTo>
                <a:lnTo>
                  <a:pt x="1773232" y="2212339"/>
                </a:lnTo>
                <a:close/>
              </a:path>
              <a:path w="2055495" h="2494279">
                <a:moveTo>
                  <a:pt x="1770693" y="2209799"/>
                </a:moveTo>
                <a:lnTo>
                  <a:pt x="1750378" y="2209799"/>
                </a:lnTo>
                <a:lnTo>
                  <a:pt x="1751647" y="2211069"/>
                </a:lnTo>
                <a:lnTo>
                  <a:pt x="1771963" y="2211069"/>
                </a:lnTo>
                <a:lnTo>
                  <a:pt x="1770693" y="2209799"/>
                </a:lnTo>
                <a:close/>
              </a:path>
              <a:path w="2055495" h="2494279">
                <a:moveTo>
                  <a:pt x="1766885" y="2205989"/>
                </a:moveTo>
                <a:lnTo>
                  <a:pt x="1746569" y="2205989"/>
                </a:lnTo>
                <a:lnTo>
                  <a:pt x="1749108" y="2208529"/>
                </a:lnTo>
                <a:lnTo>
                  <a:pt x="1769424" y="2208529"/>
                </a:lnTo>
                <a:lnTo>
                  <a:pt x="1766885" y="2205989"/>
                </a:lnTo>
                <a:close/>
              </a:path>
              <a:path w="2055495" h="2494279">
                <a:moveTo>
                  <a:pt x="1764346" y="2203449"/>
                </a:moveTo>
                <a:lnTo>
                  <a:pt x="1744031" y="2203449"/>
                </a:lnTo>
                <a:lnTo>
                  <a:pt x="1745300" y="2204719"/>
                </a:lnTo>
                <a:lnTo>
                  <a:pt x="1765616" y="2204719"/>
                </a:lnTo>
                <a:lnTo>
                  <a:pt x="1764346" y="2203449"/>
                </a:lnTo>
                <a:close/>
              </a:path>
              <a:path w="2055495" h="2494279">
                <a:moveTo>
                  <a:pt x="1757999" y="2197100"/>
                </a:moveTo>
                <a:lnTo>
                  <a:pt x="1737683" y="2197100"/>
                </a:lnTo>
                <a:lnTo>
                  <a:pt x="1742761" y="2202179"/>
                </a:lnTo>
                <a:lnTo>
                  <a:pt x="1763077" y="2202179"/>
                </a:lnTo>
                <a:lnTo>
                  <a:pt x="1757999" y="2197100"/>
                </a:lnTo>
                <a:close/>
              </a:path>
              <a:path w="2055495" h="2494279">
                <a:moveTo>
                  <a:pt x="1754191" y="2193289"/>
                </a:moveTo>
                <a:lnTo>
                  <a:pt x="1733875" y="2193289"/>
                </a:lnTo>
                <a:lnTo>
                  <a:pt x="1736414" y="2195829"/>
                </a:lnTo>
                <a:lnTo>
                  <a:pt x="1756729" y="2195829"/>
                </a:lnTo>
                <a:lnTo>
                  <a:pt x="1754191" y="2193289"/>
                </a:lnTo>
                <a:close/>
              </a:path>
              <a:path w="2055495" h="2494279">
                <a:moveTo>
                  <a:pt x="1751652" y="2190749"/>
                </a:moveTo>
                <a:lnTo>
                  <a:pt x="1731336" y="2190749"/>
                </a:lnTo>
                <a:lnTo>
                  <a:pt x="1732605" y="2192019"/>
                </a:lnTo>
                <a:lnTo>
                  <a:pt x="1752921" y="2192019"/>
                </a:lnTo>
                <a:lnTo>
                  <a:pt x="1751652" y="2190749"/>
                </a:lnTo>
                <a:close/>
              </a:path>
              <a:path w="2055495" h="2494279">
                <a:moveTo>
                  <a:pt x="1747843" y="2186939"/>
                </a:moveTo>
                <a:lnTo>
                  <a:pt x="1727528" y="2186939"/>
                </a:lnTo>
                <a:lnTo>
                  <a:pt x="1730067" y="2189479"/>
                </a:lnTo>
                <a:lnTo>
                  <a:pt x="1750382" y="2189479"/>
                </a:lnTo>
                <a:lnTo>
                  <a:pt x="1747843" y="2186939"/>
                </a:lnTo>
                <a:close/>
              </a:path>
              <a:path w="2055495" h="2494279">
                <a:moveTo>
                  <a:pt x="1745304" y="2184399"/>
                </a:moveTo>
                <a:lnTo>
                  <a:pt x="1724989" y="2184399"/>
                </a:lnTo>
                <a:lnTo>
                  <a:pt x="1726258" y="2185669"/>
                </a:lnTo>
                <a:lnTo>
                  <a:pt x="1746574" y="2185669"/>
                </a:lnTo>
                <a:lnTo>
                  <a:pt x="1745304" y="2184399"/>
                </a:lnTo>
                <a:close/>
              </a:path>
              <a:path w="2055495" h="2494279">
                <a:moveTo>
                  <a:pt x="1741496" y="2180589"/>
                </a:moveTo>
                <a:lnTo>
                  <a:pt x="1721180" y="2180589"/>
                </a:lnTo>
                <a:lnTo>
                  <a:pt x="1723719" y="2183129"/>
                </a:lnTo>
                <a:lnTo>
                  <a:pt x="1744035" y="2183129"/>
                </a:lnTo>
                <a:lnTo>
                  <a:pt x="1741496" y="2180589"/>
                </a:lnTo>
                <a:close/>
              </a:path>
              <a:path w="2055495" h="2494279">
                <a:moveTo>
                  <a:pt x="1738957" y="2178049"/>
                </a:moveTo>
                <a:lnTo>
                  <a:pt x="1718641" y="2178049"/>
                </a:lnTo>
                <a:lnTo>
                  <a:pt x="1719911" y="2179319"/>
                </a:lnTo>
                <a:lnTo>
                  <a:pt x="1740227" y="2179319"/>
                </a:lnTo>
                <a:lnTo>
                  <a:pt x="1738957" y="2178049"/>
                </a:lnTo>
                <a:close/>
              </a:path>
              <a:path w="2055495" h="2494279">
                <a:moveTo>
                  <a:pt x="1735149" y="2174239"/>
                </a:moveTo>
                <a:lnTo>
                  <a:pt x="1714833" y="2174239"/>
                </a:lnTo>
                <a:lnTo>
                  <a:pt x="1717372" y="2176779"/>
                </a:lnTo>
                <a:lnTo>
                  <a:pt x="1737688" y="2176779"/>
                </a:lnTo>
                <a:lnTo>
                  <a:pt x="1735149" y="2174239"/>
                </a:lnTo>
                <a:close/>
              </a:path>
              <a:path w="2055495" h="2494279">
                <a:moveTo>
                  <a:pt x="1732610" y="2171699"/>
                </a:moveTo>
                <a:lnTo>
                  <a:pt x="1712294" y="2171699"/>
                </a:lnTo>
                <a:lnTo>
                  <a:pt x="1713564" y="2172969"/>
                </a:lnTo>
                <a:lnTo>
                  <a:pt x="1733879" y="2172969"/>
                </a:lnTo>
                <a:lnTo>
                  <a:pt x="1732610" y="2171699"/>
                </a:lnTo>
                <a:close/>
              </a:path>
              <a:path w="2055495" h="2494279">
                <a:moveTo>
                  <a:pt x="1728801" y="2167889"/>
                </a:moveTo>
                <a:lnTo>
                  <a:pt x="1708486" y="2167889"/>
                </a:lnTo>
                <a:lnTo>
                  <a:pt x="1711025" y="2170429"/>
                </a:lnTo>
                <a:lnTo>
                  <a:pt x="1731340" y="2170429"/>
                </a:lnTo>
                <a:lnTo>
                  <a:pt x="1728801" y="2167889"/>
                </a:lnTo>
                <a:close/>
              </a:path>
              <a:path w="2055495" h="2494279">
                <a:moveTo>
                  <a:pt x="1726263" y="2165349"/>
                </a:moveTo>
                <a:lnTo>
                  <a:pt x="1705947" y="2165349"/>
                </a:lnTo>
                <a:lnTo>
                  <a:pt x="1707216" y="2166619"/>
                </a:lnTo>
                <a:lnTo>
                  <a:pt x="1727532" y="2166619"/>
                </a:lnTo>
                <a:lnTo>
                  <a:pt x="1726263" y="2165349"/>
                </a:lnTo>
                <a:close/>
              </a:path>
              <a:path w="2055495" h="2494279">
                <a:moveTo>
                  <a:pt x="1722454" y="2161539"/>
                </a:moveTo>
                <a:lnTo>
                  <a:pt x="1702139" y="2161539"/>
                </a:lnTo>
                <a:lnTo>
                  <a:pt x="1704678" y="2164079"/>
                </a:lnTo>
                <a:lnTo>
                  <a:pt x="1724993" y="2164079"/>
                </a:lnTo>
                <a:lnTo>
                  <a:pt x="1722454" y="2161539"/>
                </a:lnTo>
                <a:close/>
              </a:path>
              <a:path w="2055495" h="2494279">
                <a:moveTo>
                  <a:pt x="1719915" y="2158999"/>
                </a:moveTo>
                <a:lnTo>
                  <a:pt x="1699600" y="2158999"/>
                </a:lnTo>
                <a:lnTo>
                  <a:pt x="1700869" y="2160269"/>
                </a:lnTo>
                <a:lnTo>
                  <a:pt x="1721185" y="2160269"/>
                </a:lnTo>
                <a:lnTo>
                  <a:pt x="1719915" y="2158999"/>
                </a:lnTo>
                <a:close/>
              </a:path>
              <a:path w="2055495" h="2494279">
                <a:moveTo>
                  <a:pt x="1716107" y="2155190"/>
                </a:moveTo>
                <a:lnTo>
                  <a:pt x="1695791" y="2155190"/>
                </a:lnTo>
                <a:lnTo>
                  <a:pt x="1698330" y="2157729"/>
                </a:lnTo>
                <a:lnTo>
                  <a:pt x="1718646" y="2157729"/>
                </a:lnTo>
                <a:lnTo>
                  <a:pt x="1716107" y="2155190"/>
                </a:lnTo>
                <a:close/>
              </a:path>
              <a:path w="2055495" h="2494279">
                <a:moveTo>
                  <a:pt x="1713568" y="2152649"/>
                </a:moveTo>
                <a:lnTo>
                  <a:pt x="1693252" y="2152649"/>
                </a:lnTo>
                <a:lnTo>
                  <a:pt x="1694522" y="2153919"/>
                </a:lnTo>
                <a:lnTo>
                  <a:pt x="1714838" y="2153919"/>
                </a:lnTo>
                <a:lnTo>
                  <a:pt x="1713568" y="2152649"/>
                </a:lnTo>
                <a:close/>
              </a:path>
              <a:path w="2055495" h="2494279">
                <a:moveTo>
                  <a:pt x="1709760" y="2148839"/>
                </a:moveTo>
                <a:lnTo>
                  <a:pt x="1689444" y="2148839"/>
                </a:lnTo>
                <a:lnTo>
                  <a:pt x="1691983" y="2151379"/>
                </a:lnTo>
                <a:lnTo>
                  <a:pt x="1712299" y="2151379"/>
                </a:lnTo>
                <a:lnTo>
                  <a:pt x="1709760" y="2148839"/>
                </a:lnTo>
                <a:close/>
              </a:path>
              <a:path w="2055495" h="2494279">
                <a:moveTo>
                  <a:pt x="1707221" y="2146299"/>
                </a:moveTo>
                <a:lnTo>
                  <a:pt x="1686905" y="2146299"/>
                </a:lnTo>
                <a:lnTo>
                  <a:pt x="1688175" y="2147569"/>
                </a:lnTo>
                <a:lnTo>
                  <a:pt x="1708490" y="2147569"/>
                </a:lnTo>
                <a:lnTo>
                  <a:pt x="1707221" y="2146299"/>
                </a:lnTo>
                <a:close/>
              </a:path>
              <a:path w="2055495" h="2494279">
                <a:moveTo>
                  <a:pt x="1703412" y="2142490"/>
                </a:moveTo>
                <a:lnTo>
                  <a:pt x="1683097" y="2142490"/>
                </a:lnTo>
                <a:lnTo>
                  <a:pt x="1685636" y="2145029"/>
                </a:lnTo>
                <a:lnTo>
                  <a:pt x="1705951" y="2145029"/>
                </a:lnTo>
                <a:lnTo>
                  <a:pt x="1703412" y="2142490"/>
                </a:lnTo>
                <a:close/>
              </a:path>
              <a:path w="2055495" h="2494279">
                <a:moveTo>
                  <a:pt x="1700874" y="2139949"/>
                </a:moveTo>
                <a:lnTo>
                  <a:pt x="1680558" y="2139949"/>
                </a:lnTo>
                <a:lnTo>
                  <a:pt x="1681827" y="2141219"/>
                </a:lnTo>
                <a:lnTo>
                  <a:pt x="1702143" y="2141219"/>
                </a:lnTo>
                <a:lnTo>
                  <a:pt x="1700874" y="2139949"/>
                </a:lnTo>
                <a:close/>
              </a:path>
              <a:path w="2055495" h="2494279">
                <a:moveTo>
                  <a:pt x="1694526" y="2133599"/>
                </a:moveTo>
                <a:lnTo>
                  <a:pt x="1674211" y="2133599"/>
                </a:lnTo>
                <a:lnTo>
                  <a:pt x="1679288" y="2138679"/>
                </a:lnTo>
                <a:lnTo>
                  <a:pt x="1699604" y="2138679"/>
                </a:lnTo>
                <a:lnTo>
                  <a:pt x="1694526" y="2133599"/>
                </a:lnTo>
                <a:close/>
              </a:path>
              <a:path w="2055495" h="2494279">
                <a:moveTo>
                  <a:pt x="1688179" y="2127249"/>
                </a:moveTo>
                <a:lnTo>
                  <a:pt x="1667863" y="2127249"/>
                </a:lnTo>
                <a:lnTo>
                  <a:pt x="1672941" y="2132329"/>
                </a:lnTo>
                <a:lnTo>
                  <a:pt x="1693257" y="2132329"/>
                </a:lnTo>
                <a:lnTo>
                  <a:pt x="1688179" y="2127249"/>
                </a:lnTo>
                <a:close/>
              </a:path>
              <a:path w="2055495" h="2494279">
                <a:moveTo>
                  <a:pt x="1681832" y="2120899"/>
                </a:moveTo>
                <a:lnTo>
                  <a:pt x="1661516" y="2120899"/>
                </a:lnTo>
                <a:lnTo>
                  <a:pt x="1666594" y="2125979"/>
                </a:lnTo>
                <a:lnTo>
                  <a:pt x="1686910" y="2125979"/>
                </a:lnTo>
                <a:lnTo>
                  <a:pt x="1681832" y="2120899"/>
                </a:lnTo>
                <a:close/>
              </a:path>
              <a:path w="2055495" h="2494279">
                <a:moveTo>
                  <a:pt x="1675484" y="2114549"/>
                </a:moveTo>
                <a:lnTo>
                  <a:pt x="1655169" y="2114549"/>
                </a:lnTo>
                <a:lnTo>
                  <a:pt x="1660247" y="2119629"/>
                </a:lnTo>
                <a:lnTo>
                  <a:pt x="1680562" y="2119629"/>
                </a:lnTo>
                <a:lnTo>
                  <a:pt x="1675484" y="2114549"/>
                </a:lnTo>
                <a:close/>
              </a:path>
              <a:path w="2055495" h="2494279">
                <a:moveTo>
                  <a:pt x="1669137" y="2108199"/>
                </a:moveTo>
                <a:lnTo>
                  <a:pt x="1648822" y="2108199"/>
                </a:lnTo>
                <a:lnTo>
                  <a:pt x="1653899" y="2113280"/>
                </a:lnTo>
                <a:lnTo>
                  <a:pt x="1674215" y="2113280"/>
                </a:lnTo>
                <a:lnTo>
                  <a:pt x="1669137" y="2108199"/>
                </a:lnTo>
                <a:close/>
              </a:path>
              <a:path w="2055495" h="2494279">
                <a:moveTo>
                  <a:pt x="1662790" y="2101849"/>
                </a:moveTo>
                <a:lnTo>
                  <a:pt x="1642474" y="2101849"/>
                </a:lnTo>
                <a:lnTo>
                  <a:pt x="1647552" y="2106929"/>
                </a:lnTo>
                <a:lnTo>
                  <a:pt x="1667868" y="2106929"/>
                </a:lnTo>
                <a:lnTo>
                  <a:pt x="1662790" y="2101849"/>
                </a:lnTo>
                <a:close/>
              </a:path>
              <a:path w="2055495" h="2494279">
                <a:moveTo>
                  <a:pt x="1656443" y="2095499"/>
                </a:moveTo>
                <a:lnTo>
                  <a:pt x="1636127" y="2095499"/>
                </a:lnTo>
                <a:lnTo>
                  <a:pt x="1641205" y="2100579"/>
                </a:lnTo>
                <a:lnTo>
                  <a:pt x="1661520" y="2100579"/>
                </a:lnTo>
                <a:lnTo>
                  <a:pt x="1656443" y="2095499"/>
                </a:lnTo>
                <a:close/>
              </a:path>
              <a:path w="2055495" h="2494279">
                <a:moveTo>
                  <a:pt x="1651365" y="2090419"/>
                </a:moveTo>
                <a:lnTo>
                  <a:pt x="1631049" y="2090419"/>
                </a:lnTo>
                <a:lnTo>
                  <a:pt x="1634858" y="2094229"/>
                </a:lnTo>
                <a:lnTo>
                  <a:pt x="1655173" y="2094229"/>
                </a:lnTo>
                <a:lnTo>
                  <a:pt x="1651365" y="2090419"/>
                </a:lnTo>
                <a:close/>
              </a:path>
              <a:path w="2055495" h="2494279">
                <a:moveTo>
                  <a:pt x="1645018" y="2084069"/>
                </a:moveTo>
                <a:lnTo>
                  <a:pt x="1624702" y="2084069"/>
                </a:lnTo>
                <a:lnTo>
                  <a:pt x="1629780" y="2089149"/>
                </a:lnTo>
                <a:lnTo>
                  <a:pt x="1650095" y="2089149"/>
                </a:lnTo>
                <a:lnTo>
                  <a:pt x="1645018" y="2084069"/>
                </a:lnTo>
                <a:close/>
              </a:path>
              <a:path w="2055495" h="2494279">
                <a:moveTo>
                  <a:pt x="1638670" y="2077719"/>
                </a:moveTo>
                <a:lnTo>
                  <a:pt x="1618355" y="2077719"/>
                </a:lnTo>
                <a:lnTo>
                  <a:pt x="1623433" y="2082799"/>
                </a:lnTo>
                <a:lnTo>
                  <a:pt x="1643748" y="2082799"/>
                </a:lnTo>
                <a:lnTo>
                  <a:pt x="1638670" y="2077719"/>
                </a:lnTo>
                <a:close/>
              </a:path>
              <a:path w="2055495" h="2494279">
                <a:moveTo>
                  <a:pt x="1632323" y="2071369"/>
                </a:moveTo>
                <a:lnTo>
                  <a:pt x="1612007" y="2071369"/>
                </a:lnTo>
                <a:lnTo>
                  <a:pt x="1617085" y="2076449"/>
                </a:lnTo>
                <a:lnTo>
                  <a:pt x="1637401" y="2076449"/>
                </a:lnTo>
                <a:lnTo>
                  <a:pt x="1632323" y="2071369"/>
                </a:lnTo>
                <a:close/>
              </a:path>
              <a:path w="2055495" h="2494279">
                <a:moveTo>
                  <a:pt x="1625976" y="2065020"/>
                </a:moveTo>
                <a:lnTo>
                  <a:pt x="1605660" y="2065020"/>
                </a:lnTo>
                <a:lnTo>
                  <a:pt x="1610738" y="2070099"/>
                </a:lnTo>
                <a:lnTo>
                  <a:pt x="1631054" y="2070099"/>
                </a:lnTo>
                <a:lnTo>
                  <a:pt x="1625976" y="2065020"/>
                </a:lnTo>
                <a:close/>
              </a:path>
              <a:path w="2055495" h="2494279">
                <a:moveTo>
                  <a:pt x="1619629" y="2058670"/>
                </a:moveTo>
                <a:lnTo>
                  <a:pt x="1599313" y="2058670"/>
                </a:lnTo>
                <a:lnTo>
                  <a:pt x="1604391" y="2063749"/>
                </a:lnTo>
                <a:lnTo>
                  <a:pt x="1624706" y="2063749"/>
                </a:lnTo>
                <a:lnTo>
                  <a:pt x="1619629" y="2058670"/>
                </a:lnTo>
                <a:close/>
              </a:path>
              <a:path w="2055495" h="2494279">
                <a:moveTo>
                  <a:pt x="1613281" y="2052319"/>
                </a:moveTo>
                <a:lnTo>
                  <a:pt x="1592966" y="2052319"/>
                </a:lnTo>
                <a:lnTo>
                  <a:pt x="1598043" y="2057399"/>
                </a:lnTo>
                <a:lnTo>
                  <a:pt x="1618359" y="2057399"/>
                </a:lnTo>
                <a:lnTo>
                  <a:pt x="1613281" y="2052319"/>
                </a:lnTo>
                <a:close/>
              </a:path>
              <a:path w="2055495" h="2494279">
                <a:moveTo>
                  <a:pt x="1606934" y="2045970"/>
                </a:moveTo>
                <a:lnTo>
                  <a:pt x="1586618" y="2045970"/>
                </a:lnTo>
                <a:lnTo>
                  <a:pt x="1591696" y="2051049"/>
                </a:lnTo>
                <a:lnTo>
                  <a:pt x="1612012" y="2051049"/>
                </a:lnTo>
                <a:lnTo>
                  <a:pt x="1606934" y="2045970"/>
                </a:lnTo>
                <a:close/>
              </a:path>
              <a:path w="2055495" h="2494279">
                <a:moveTo>
                  <a:pt x="1600587" y="2039619"/>
                </a:moveTo>
                <a:lnTo>
                  <a:pt x="1580271" y="2039619"/>
                </a:lnTo>
                <a:lnTo>
                  <a:pt x="1585349" y="2044699"/>
                </a:lnTo>
                <a:lnTo>
                  <a:pt x="1605665" y="2044699"/>
                </a:lnTo>
                <a:lnTo>
                  <a:pt x="1600587" y="2039619"/>
                </a:lnTo>
                <a:close/>
              </a:path>
              <a:path w="2055495" h="2494279">
                <a:moveTo>
                  <a:pt x="1594239" y="2033270"/>
                </a:moveTo>
                <a:lnTo>
                  <a:pt x="1573924" y="2033270"/>
                </a:lnTo>
                <a:lnTo>
                  <a:pt x="1579002" y="2038349"/>
                </a:lnTo>
                <a:lnTo>
                  <a:pt x="1599317" y="2038349"/>
                </a:lnTo>
                <a:lnTo>
                  <a:pt x="1594239" y="2033270"/>
                </a:lnTo>
                <a:close/>
              </a:path>
              <a:path w="2055495" h="2494279">
                <a:moveTo>
                  <a:pt x="1587892" y="2026920"/>
                </a:moveTo>
                <a:lnTo>
                  <a:pt x="1567577" y="2026920"/>
                </a:lnTo>
                <a:lnTo>
                  <a:pt x="1572654" y="2031999"/>
                </a:lnTo>
                <a:lnTo>
                  <a:pt x="1592970" y="2031999"/>
                </a:lnTo>
                <a:lnTo>
                  <a:pt x="1587892" y="2026920"/>
                </a:lnTo>
                <a:close/>
              </a:path>
              <a:path w="2055495" h="2494279">
                <a:moveTo>
                  <a:pt x="1581545" y="2020569"/>
                </a:moveTo>
                <a:lnTo>
                  <a:pt x="1561229" y="2020569"/>
                </a:lnTo>
                <a:lnTo>
                  <a:pt x="1566307" y="2025649"/>
                </a:lnTo>
                <a:lnTo>
                  <a:pt x="1586623" y="2025649"/>
                </a:lnTo>
                <a:lnTo>
                  <a:pt x="1581545" y="2020569"/>
                </a:lnTo>
                <a:close/>
              </a:path>
              <a:path w="2055495" h="2494279">
                <a:moveTo>
                  <a:pt x="1575198" y="2014220"/>
                </a:moveTo>
                <a:lnTo>
                  <a:pt x="1554882" y="2014220"/>
                </a:lnTo>
                <a:lnTo>
                  <a:pt x="1559960" y="2019299"/>
                </a:lnTo>
                <a:lnTo>
                  <a:pt x="1580275" y="2019299"/>
                </a:lnTo>
                <a:lnTo>
                  <a:pt x="1575198" y="2014220"/>
                </a:lnTo>
                <a:close/>
              </a:path>
              <a:path w="2055495" h="2494279">
                <a:moveTo>
                  <a:pt x="1568850" y="2007869"/>
                </a:moveTo>
                <a:lnTo>
                  <a:pt x="1548535" y="2007869"/>
                </a:lnTo>
                <a:lnTo>
                  <a:pt x="1553613" y="2012949"/>
                </a:lnTo>
                <a:lnTo>
                  <a:pt x="1573928" y="2012949"/>
                </a:lnTo>
                <a:lnTo>
                  <a:pt x="1568850" y="2007869"/>
                </a:lnTo>
                <a:close/>
              </a:path>
              <a:path w="2055495" h="2494279">
                <a:moveTo>
                  <a:pt x="1562503" y="2001520"/>
                </a:moveTo>
                <a:lnTo>
                  <a:pt x="1542188" y="2001520"/>
                </a:lnTo>
                <a:lnTo>
                  <a:pt x="1547265" y="2006599"/>
                </a:lnTo>
                <a:lnTo>
                  <a:pt x="1567581" y="2006599"/>
                </a:lnTo>
                <a:lnTo>
                  <a:pt x="1562503" y="2001520"/>
                </a:lnTo>
                <a:close/>
              </a:path>
              <a:path w="2055495" h="2494279">
                <a:moveTo>
                  <a:pt x="1556156" y="1995169"/>
                </a:moveTo>
                <a:lnTo>
                  <a:pt x="1535840" y="1995169"/>
                </a:lnTo>
                <a:lnTo>
                  <a:pt x="1540918" y="2000249"/>
                </a:lnTo>
                <a:lnTo>
                  <a:pt x="1561234" y="2000249"/>
                </a:lnTo>
                <a:lnTo>
                  <a:pt x="1556156" y="1995169"/>
                </a:lnTo>
                <a:close/>
              </a:path>
              <a:path w="2055495" h="2494279">
                <a:moveTo>
                  <a:pt x="1549809" y="1988820"/>
                </a:moveTo>
                <a:lnTo>
                  <a:pt x="1529493" y="1988820"/>
                </a:lnTo>
                <a:lnTo>
                  <a:pt x="1534571" y="1993899"/>
                </a:lnTo>
                <a:lnTo>
                  <a:pt x="1554886" y="1993899"/>
                </a:lnTo>
                <a:lnTo>
                  <a:pt x="1549809" y="1988820"/>
                </a:lnTo>
                <a:close/>
              </a:path>
              <a:path w="2055495" h="2494279">
                <a:moveTo>
                  <a:pt x="1543461" y="1982469"/>
                </a:moveTo>
                <a:lnTo>
                  <a:pt x="1523146" y="1982469"/>
                </a:lnTo>
                <a:lnTo>
                  <a:pt x="1528224" y="1987549"/>
                </a:lnTo>
                <a:lnTo>
                  <a:pt x="1548539" y="1987549"/>
                </a:lnTo>
                <a:lnTo>
                  <a:pt x="1543461" y="1982469"/>
                </a:lnTo>
                <a:close/>
              </a:path>
              <a:path w="2055495" h="2494279">
                <a:moveTo>
                  <a:pt x="1537114" y="1976119"/>
                </a:moveTo>
                <a:lnTo>
                  <a:pt x="1516798" y="1976119"/>
                </a:lnTo>
                <a:lnTo>
                  <a:pt x="1521876" y="1981200"/>
                </a:lnTo>
                <a:lnTo>
                  <a:pt x="1542192" y="1981200"/>
                </a:lnTo>
                <a:lnTo>
                  <a:pt x="1537114" y="1976119"/>
                </a:lnTo>
                <a:close/>
              </a:path>
              <a:path w="2055495" h="2494279">
                <a:moveTo>
                  <a:pt x="1530767" y="1969770"/>
                </a:moveTo>
                <a:lnTo>
                  <a:pt x="1510451" y="1969770"/>
                </a:lnTo>
                <a:lnTo>
                  <a:pt x="1515529" y="1974849"/>
                </a:lnTo>
                <a:lnTo>
                  <a:pt x="1535845" y="1974849"/>
                </a:lnTo>
                <a:lnTo>
                  <a:pt x="1530767" y="1969770"/>
                </a:lnTo>
                <a:close/>
              </a:path>
              <a:path w="2055495" h="2494279">
                <a:moveTo>
                  <a:pt x="1524420" y="1963419"/>
                </a:moveTo>
                <a:lnTo>
                  <a:pt x="1504104" y="1963419"/>
                </a:lnTo>
                <a:lnTo>
                  <a:pt x="1509182" y="1968499"/>
                </a:lnTo>
                <a:lnTo>
                  <a:pt x="1529497" y="1968499"/>
                </a:lnTo>
                <a:lnTo>
                  <a:pt x="1524420" y="1963419"/>
                </a:lnTo>
                <a:close/>
              </a:path>
              <a:path w="2055495" h="2494279">
                <a:moveTo>
                  <a:pt x="1518072" y="1957070"/>
                </a:moveTo>
                <a:lnTo>
                  <a:pt x="1497757" y="1957070"/>
                </a:lnTo>
                <a:lnTo>
                  <a:pt x="1502834" y="1962149"/>
                </a:lnTo>
                <a:lnTo>
                  <a:pt x="1523150" y="1962149"/>
                </a:lnTo>
                <a:lnTo>
                  <a:pt x="1518072" y="1957070"/>
                </a:lnTo>
                <a:close/>
              </a:path>
              <a:path w="2055495" h="2494279">
                <a:moveTo>
                  <a:pt x="1511725" y="1950719"/>
                </a:moveTo>
                <a:lnTo>
                  <a:pt x="1491409" y="1950719"/>
                </a:lnTo>
                <a:lnTo>
                  <a:pt x="1496487" y="1955799"/>
                </a:lnTo>
                <a:lnTo>
                  <a:pt x="1516803" y="1955799"/>
                </a:lnTo>
                <a:lnTo>
                  <a:pt x="1511725" y="1950719"/>
                </a:lnTo>
                <a:close/>
              </a:path>
              <a:path w="2055495" h="2494279">
                <a:moveTo>
                  <a:pt x="1505378" y="1944369"/>
                </a:moveTo>
                <a:lnTo>
                  <a:pt x="1485062" y="1944369"/>
                </a:lnTo>
                <a:lnTo>
                  <a:pt x="1490140" y="1949449"/>
                </a:lnTo>
                <a:lnTo>
                  <a:pt x="1510456" y="1949449"/>
                </a:lnTo>
                <a:lnTo>
                  <a:pt x="1505378" y="1944369"/>
                </a:lnTo>
                <a:close/>
              </a:path>
              <a:path w="2055495" h="2494279">
                <a:moveTo>
                  <a:pt x="1499030" y="1938020"/>
                </a:moveTo>
                <a:lnTo>
                  <a:pt x="1478715" y="1938020"/>
                </a:lnTo>
                <a:lnTo>
                  <a:pt x="1483793" y="1943099"/>
                </a:lnTo>
                <a:lnTo>
                  <a:pt x="1504108" y="1943099"/>
                </a:lnTo>
                <a:lnTo>
                  <a:pt x="1499030" y="1938020"/>
                </a:lnTo>
                <a:close/>
              </a:path>
              <a:path w="2055495" h="2494279">
                <a:moveTo>
                  <a:pt x="1492683" y="1931669"/>
                </a:moveTo>
                <a:lnTo>
                  <a:pt x="1472368" y="1931669"/>
                </a:lnTo>
                <a:lnTo>
                  <a:pt x="1477445" y="1936749"/>
                </a:lnTo>
                <a:lnTo>
                  <a:pt x="1497761" y="1936749"/>
                </a:lnTo>
                <a:lnTo>
                  <a:pt x="1492683" y="1931669"/>
                </a:lnTo>
                <a:close/>
              </a:path>
              <a:path w="2055495" h="2494279">
                <a:moveTo>
                  <a:pt x="1486336" y="1925320"/>
                </a:moveTo>
                <a:lnTo>
                  <a:pt x="1466020" y="1925320"/>
                </a:lnTo>
                <a:lnTo>
                  <a:pt x="1471098" y="1930399"/>
                </a:lnTo>
                <a:lnTo>
                  <a:pt x="1491414" y="1930399"/>
                </a:lnTo>
                <a:lnTo>
                  <a:pt x="1486336" y="1925320"/>
                </a:lnTo>
                <a:close/>
              </a:path>
              <a:path w="2055495" h="2494279">
                <a:moveTo>
                  <a:pt x="1479989" y="1918969"/>
                </a:moveTo>
                <a:lnTo>
                  <a:pt x="1459673" y="1918969"/>
                </a:lnTo>
                <a:lnTo>
                  <a:pt x="1464751" y="1924049"/>
                </a:lnTo>
                <a:lnTo>
                  <a:pt x="1485067" y="1924049"/>
                </a:lnTo>
                <a:lnTo>
                  <a:pt x="1479989" y="1918969"/>
                </a:lnTo>
                <a:close/>
              </a:path>
              <a:path w="2055495" h="2494279">
                <a:moveTo>
                  <a:pt x="1473641" y="1912619"/>
                </a:moveTo>
                <a:lnTo>
                  <a:pt x="1453326" y="1912619"/>
                </a:lnTo>
                <a:lnTo>
                  <a:pt x="1458404" y="1917699"/>
                </a:lnTo>
                <a:lnTo>
                  <a:pt x="1478719" y="1917699"/>
                </a:lnTo>
                <a:lnTo>
                  <a:pt x="1473641" y="1912619"/>
                </a:lnTo>
                <a:close/>
              </a:path>
              <a:path w="2055495" h="2494279">
                <a:moveTo>
                  <a:pt x="1467294" y="1906270"/>
                </a:moveTo>
                <a:lnTo>
                  <a:pt x="1446979" y="1906270"/>
                </a:lnTo>
                <a:lnTo>
                  <a:pt x="1452056" y="1911349"/>
                </a:lnTo>
                <a:lnTo>
                  <a:pt x="1472372" y="1911349"/>
                </a:lnTo>
                <a:lnTo>
                  <a:pt x="1467294" y="1906270"/>
                </a:lnTo>
                <a:close/>
              </a:path>
              <a:path w="2055495" h="2494279">
                <a:moveTo>
                  <a:pt x="1460947" y="1899920"/>
                </a:moveTo>
                <a:lnTo>
                  <a:pt x="1440631" y="1899920"/>
                </a:lnTo>
                <a:lnTo>
                  <a:pt x="1445709" y="1904999"/>
                </a:lnTo>
                <a:lnTo>
                  <a:pt x="1466025" y="1904999"/>
                </a:lnTo>
                <a:lnTo>
                  <a:pt x="1460947" y="1899920"/>
                </a:lnTo>
                <a:close/>
              </a:path>
              <a:path w="2055495" h="2494279">
                <a:moveTo>
                  <a:pt x="1454600" y="1893569"/>
                </a:moveTo>
                <a:lnTo>
                  <a:pt x="1434284" y="1893569"/>
                </a:lnTo>
                <a:lnTo>
                  <a:pt x="1439362" y="1898649"/>
                </a:lnTo>
                <a:lnTo>
                  <a:pt x="1459677" y="1898649"/>
                </a:lnTo>
                <a:lnTo>
                  <a:pt x="1454600" y="1893569"/>
                </a:lnTo>
                <a:close/>
              </a:path>
              <a:path w="2055495" h="2494279">
                <a:moveTo>
                  <a:pt x="1246409" y="1685289"/>
                </a:moveTo>
                <a:lnTo>
                  <a:pt x="1226094" y="1685289"/>
                </a:lnTo>
                <a:lnTo>
                  <a:pt x="1433015" y="1892299"/>
                </a:lnTo>
                <a:lnTo>
                  <a:pt x="1453330" y="1892299"/>
                </a:lnTo>
                <a:lnTo>
                  <a:pt x="1246409" y="168528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817307"/>
            <a:ext cx="2035175" cy="2035810"/>
          </a:xfrm>
          <a:custGeom>
            <a:avLst/>
            <a:gdLst/>
            <a:ahLst/>
            <a:cxnLst/>
            <a:rect l="l" t="t" r="r" b="b"/>
            <a:pathLst>
              <a:path w="2035175" h="2035809">
                <a:moveTo>
                  <a:pt x="0" y="0"/>
                </a:moveTo>
                <a:lnTo>
                  <a:pt x="0" y="4882"/>
                </a:lnTo>
                <a:lnTo>
                  <a:pt x="4880" y="4882"/>
                </a:lnTo>
                <a:lnTo>
                  <a:pt x="0" y="0"/>
                </a:lnTo>
                <a:close/>
              </a:path>
              <a:path w="2035175" h="2035809">
                <a:moveTo>
                  <a:pt x="4880" y="4882"/>
                </a:moveTo>
                <a:lnTo>
                  <a:pt x="0" y="4882"/>
                </a:lnTo>
                <a:lnTo>
                  <a:pt x="0" y="11232"/>
                </a:lnTo>
                <a:lnTo>
                  <a:pt x="11227" y="11232"/>
                </a:lnTo>
                <a:lnTo>
                  <a:pt x="4880" y="4882"/>
                </a:lnTo>
                <a:close/>
              </a:path>
              <a:path w="2035175" h="2035809">
                <a:moveTo>
                  <a:pt x="11227" y="11232"/>
                </a:moveTo>
                <a:lnTo>
                  <a:pt x="0" y="11232"/>
                </a:lnTo>
                <a:lnTo>
                  <a:pt x="0" y="17582"/>
                </a:lnTo>
                <a:lnTo>
                  <a:pt x="17574" y="17582"/>
                </a:lnTo>
                <a:lnTo>
                  <a:pt x="11227" y="11232"/>
                </a:lnTo>
                <a:close/>
              </a:path>
              <a:path w="2035175" h="2035809">
                <a:moveTo>
                  <a:pt x="17574" y="17582"/>
                </a:moveTo>
                <a:lnTo>
                  <a:pt x="0" y="17582"/>
                </a:lnTo>
                <a:lnTo>
                  <a:pt x="0" y="19920"/>
                </a:lnTo>
                <a:lnTo>
                  <a:pt x="4013" y="23932"/>
                </a:lnTo>
                <a:lnTo>
                  <a:pt x="23922" y="23932"/>
                </a:lnTo>
                <a:lnTo>
                  <a:pt x="17574" y="17582"/>
                </a:lnTo>
                <a:close/>
              </a:path>
              <a:path w="2035175" h="2035809">
                <a:moveTo>
                  <a:pt x="23922" y="23932"/>
                </a:moveTo>
                <a:lnTo>
                  <a:pt x="4013" y="23932"/>
                </a:lnTo>
                <a:lnTo>
                  <a:pt x="10366" y="30282"/>
                </a:lnTo>
                <a:lnTo>
                  <a:pt x="30269" y="30282"/>
                </a:lnTo>
                <a:lnTo>
                  <a:pt x="23922" y="23932"/>
                </a:lnTo>
                <a:close/>
              </a:path>
              <a:path w="2035175" h="2035809">
                <a:moveTo>
                  <a:pt x="30269" y="30282"/>
                </a:moveTo>
                <a:lnTo>
                  <a:pt x="10366" y="30282"/>
                </a:lnTo>
                <a:lnTo>
                  <a:pt x="16719" y="36632"/>
                </a:lnTo>
                <a:lnTo>
                  <a:pt x="36616" y="36632"/>
                </a:lnTo>
                <a:lnTo>
                  <a:pt x="30269" y="30282"/>
                </a:lnTo>
                <a:close/>
              </a:path>
              <a:path w="2035175" h="2035809">
                <a:moveTo>
                  <a:pt x="36616" y="36632"/>
                </a:moveTo>
                <a:lnTo>
                  <a:pt x="16719" y="36632"/>
                </a:lnTo>
                <a:lnTo>
                  <a:pt x="23071" y="42982"/>
                </a:lnTo>
                <a:lnTo>
                  <a:pt x="42963" y="42982"/>
                </a:lnTo>
                <a:lnTo>
                  <a:pt x="36616" y="36632"/>
                </a:lnTo>
                <a:close/>
              </a:path>
              <a:path w="2035175" h="2035809">
                <a:moveTo>
                  <a:pt x="42963" y="42982"/>
                </a:moveTo>
                <a:lnTo>
                  <a:pt x="23071" y="42982"/>
                </a:lnTo>
                <a:lnTo>
                  <a:pt x="29424" y="49332"/>
                </a:lnTo>
                <a:lnTo>
                  <a:pt x="49311" y="49332"/>
                </a:lnTo>
                <a:lnTo>
                  <a:pt x="42963" y="42982"/>
                </a:lnTo>
                <a:close/>
              </a:path>
              <a:path w="2035175" h="2035809">
                <a:moveTo>
                  <a:pt x="49311" y="49332"/>
                </a:moveTo>
                <a:lnTo>
                  <a:pt x="29424" y="49332"/>
                </a:lnTo>
                <a:lnTo>
                  <a:pt x="35777" y="55682"/>
                </a:lnTo>
                <a:lnTo>
                  <a:pt x="55658" y="55682"/>
                </a:lnTo>
                <a:lnTo>
                  <a:pt x="49311" y="49332"/>
                </a:lnTo>
                <a:close/>
              </a:path>
              <a:path w="2035175" h="2035809">
                <a:moveTo>
                  <a:pt x="55658" y="55682"/>
                </a:moveTo>
                <a:lnTo>
                  <a:pt x="35777" y="55682"/>
                </a:lnTo>
                <a:lnTo>
                  <a:pt x="42129" y="62032"/>
                </a:lnTo>
                <a:lnTo>
                  <a:pt x="62005" y="62032"/>
                </a:lnTo>
                <a:lnTo>
                  <a:pt x="55658" y="55682"/>
                </a:lnTo>
                <a:close/>
              </a:path>
              <a:path w="2035175" h="2035809">
                <a:moveTo>
                  <a:pt x="62005" y="62032"/>
                </a:moveTo>
                <a:lnTo>
                  <a:pt x="42129" y="62032"/>
                </a:lnTo>
                <a:lnTo>
                  <a:pt x="48482" y="68382"/>
                </a:lnTo>
                <a:lnTo>
                  <a:pt x="68353" y="68382"/>
                </a:lnTo>
                <a:lnTo>
                  <a:pt x="62005" y="62032"/>
                </a:lnTo>
                <a:close/>
              </a:path>
              <a:path w="2035175" h="2035809">
                <a:moveTo>
                  <a:pt x="68353" y="68382"/>
                </a:moveTo>
                <a:lnTo>
                  <a:pt x="48482" y="68382"/>
                </a:lnTo>
                <a:lnTo>
                  <a:pt x="54835" y="74732"/>
                </a:lnTo>
                <a:lnTo>
                  <a:pt x="74700" y="74732"/>
                </a:lnTo>
                <a:lnTo>
                  <a:pt x="68353" y="68382"/>
                </a:lnTo>
                <a:close/>
              </a:path>
              <a:path w="2035175" h="2035809">
                <a:moveTo>
                  <a:pt x="74700" y="74732"/>
                </a:moveTo>
                <a:lnTo>
                  <a:pt x="54835" y="74732"/>
                </a:lnTo>
                <a:lnTo>
                  <a:pt x="61188" y="81082"/>
                </a:lnTo>
                <a:lnTo>
                  <a:pt x="81047" y="81082"/>
                </a:lnTo>
                <a:lnTo>
                  <a:pt x="74700" y="74732"/>
                </a:lnTo>
                <a:close/>
              </a:path>
              <a:path w="2035175" h="2035809">
                <a:moveTo>
                  <a:pt x="81047" y="81082"/>
                </a:moveTo>
                <a:lnTo>
                  <a:pt x="61188" y="81082"/>
                </a:lnTo>
                <a:lnTo>
                  <a:pt x="67540" y="87432"/>
                </a:lnTo>
                <a:lnTo>
                  <a:pt x="87394" y="87432"/>
                </a:lnTo>
                <a:lnTo>
                  <a:pt x="81047" y="81082"/>
                </a:lnTo>
                <a:close/>
              </a:path>
              <a:path w="2035175" h="2035809">
                <a:moveTo>
                  <a:pt x="87394" y="87432"/>
                </a:moveTo>
                <a:lnTo>
                  <a:pt x="67540" y="87432"/>
                </a:lnTo>
                <a:lnTo>
                  <a:pt x="73893" y="93782"/>
                </a:lnTo>
                <a:lnTo>
                  <a:pt x="93742" y="93782"/>
                </a:lnTo>
                <a:lnTo>
                  <a:pt x="87394" y="87432"/>
                </a:lnTo>
                <a:close/>
              </a:path>
              <a:path w="2035175" h="2035809">
                <a:moveTo>
                  <a:pt x="93742" y="93782"/>
                </a:moveTo>
                <a:lnTo>
                  <a:pt x="73893" y="93782"/>
                </a:lnTo>
                <a:lnTo>
                  <a:pt x="80246" y="100132"/>
                </a:lnTo>
                <a:lnTo>
                  <a:pt x="100089" y="100132"/>
                </a:lnTo>
                <a:lnTo>
                  <a:pt x="93742" y="93782"/>
                </a:lnTo>
                <a:close/>
              </a:path>
              <a:path w="2035175" h="2035809">
                <a:moveTo>
                  <a:pt x="100089" y="100132"/>
                </a:moveTo>
                <a:lnTo>
                  <a:pt x="80246" y="100132"/>
                </a:lnTo>
                <a:lnTo>
                  <a:pt x="86599" y="106482"/>
                </a:lnTo>
                <a:lnTo>
                  <a:pt x="106436" y="106482"/>
                </a:lnTo>
                <a:lnTo>
                  <a:pt x="100089" y="100132"/>
                </a:lnTo>
                <a:close/>
              </a:path>
              <a:path w="2035175" h="2035809">
                <a:moveTo>
                  <a:pt x="106436" y="106482"/>
                </a:moveTo>
                <a:lnTo>
                  <a:pt x="86599" y="106482"/>
                </a:lnTo>
                <a:lnTo>
                  <a:pt x="92951" y="112832"/>
                </a:lnTo>
                <a:lnTo>
                  <a:pt x="112783" y="112832"/>
                </a:lnTo>
                <a:lnTo>
                  <a:pt x="106436" y="106482"/>
                </a:lnTo>
                <a:close/>
              </a:path>
              <a:path w="2035175" h="2035809">
                <a:moveTo>
                  <a:pt x="112783" y="112832"/>
                </a:moveTo>
                <a:lnTo>
                  <a:pt x="92951" y="112832"/>
                </a:lnTo>
                <a:lnTo>
                  <a:pt x="99304" y="119182"/>
                </a:lnTo>
                <a:lnTo>
                  <a:pt x="119131" y="119182"/>
                </a:lnTo>
                <a:lnTo>
                  <a:pt x="112783" y="112832"/>
                </a:lnTo>
                <a:close/>
              </a:path>
              <a:path w="2035175" h="2035809">
                <a:moveTo>
                  <a:pt x="119131" y="119182"/>
                </a:moveTo>
                <a:lnTo>
                  <a:pt x="99304" y="119182"/>
                </a:lnTo>
                <a:lnTo>
                  <a:pt x="105657" y="125532"/>
                </a:lnTo>
                <a:lnTo>
                  <a:pt x="125478" y="125532"/>
                </a:lnTo>
                <a:lnTo>
                  <a:pt x="119131" y="119182"/>
                </a:lnTo>
                <a:close/>
              </a:path>
              <a:path w="2035175" h="2035809">
                <a:moveTo>
                  <a:pt x="125478" y="125532"/>
                </a:moveTo>
                <a:lnTo>
                  <a:pt x="105657" y="125532"/>
                </a:lnTo>
                <a:lnTo>
                  <a:pt x="112010" y="131882"/>
                </a:lnTo>
                <a:lnTo>
                  <a:pt x="131825" y="131882"/>
                </a:lnTo>
                <a:lnTo>
                  <a:pt x="125478" y="125532"/>
                </a:lnTo>
                <a:close/>
              </a:path>
              <a:path w="2035175" h="2035809">
                <a:moveTo>
                  <a:pt x="131825" y="131882"/>
                </a:moveTo>
                <a:lnTo>
                  <a:pt x="112010" y="131882"/>
                </a:lnTo>
                <a:lnTo>
                  <a:pt x="118362" y="138232"/>
                </a:lnTo>
                <a:lnTo>
                  <a:pt x="138172" y="138232"/>
                </a:lnTo>
                <a:lnTo>
                  <a:pt x="131825" y="131882"/>
                </a:lnTo>
                <a:close/>
              </a:path>
              <a:path w="2035175" h="2035809">
                <a:moveTo>
                  <a:pt x="138172" y="138232"/>
                </a:moveTo>
                <a:lnTo>
                  <a:pt x="118362" y="138232"/>
                </a:lnTo>
                <a:lnTo>
                  <a:pt x="124715" y="144582"/>
                </a:lnTo>
                <a:lnTo>
                  <a:pt x="144520" y="144582"/>
                </a:lnTo>
                <a:lnTo>
                  <a:pt x="138172" y="138232"/>
                </a:lnTo>
                <a:close/>
              </a:path>
              <a:path w="2035175" h="2035809">
                <a:moveTo>
                  <a:pt x="144520" y="144582"/>
                </a:moveTo>
                <a:lnTo>
                  <a:pt x="124715" y="144582"/>
                </a:lnTo>
                <a:lnTo>
                  <a:pt x="131068" y="150932"/>
                </a:lnTo>
                <a:lnTo>
                  <a:pt x="150867" y="150932"/>
                </a:lnTo>
                <a:lnTo>
                  <a:pt x="144520" y="144582"/>
                </a:lnTo>
                <a:close/>
              </a:path>
              <a:path w="2035175" h="2035809">
                <a:moveTo>
                  <a:pt x="150867" y="150932"/>
                </a:moveTo>
                <a:lnTo>
                  <a:pt x="131068" y="150932"/>
                </a:lnTo>
                <a:lnTo>
                  <a:pt x="137421" y="157282"/>
                </a:lnTo>
                <a:lnTo>
                  <a:pt x="157214" y="157282"/>
                </a:lnTo>
                <a:lnTo>
                  <a:pt x="150867" y="150932"/>
                </a:lnTo>
                <a:close/>
              </a:path>
              <a:path w="2035175" h="2035809">
                <a:moveTo>
                  <a:pt x="157214" y="157282"/>
                </a:moveTo>
                <a:lnTo>
                  <a:pt x="137421" y="157282"/>
                </a:lnTo>
                <a:lnTo>
                  <a:pt x="143773" y="163632"/>
                </a:lnTo>
                <a:lnTo>
                  <a:pt x="163561" y="163632"/>
                </a:lnTo>
                <a:lnTo>
                  <a:pt x="157214" y="157282"/>
                </a:lnTo>
                <a:close/>
              </a:path>
              <a:path w="2035175" h="2035809">
                <a:moveTo>
                  <a:pt x="163561" y="163632"/>
                </a:moveTo>
                <a:lnTo>
                  <a:pt x="143773" y="163632"/>
                </a:lnTo>
                <a:lnTo>
                  <a:pt x="150126" y="169982"/>
                </a:lnTo>
                <a:lnTo>
                  <a:pt x="169909" y="169982"/>
                </a:lnTo>
                <a:lnTo>
                  <a:pt x="163561" y="163632"/>
                </a:lnTo>
                <a:close/>
              </a:path>
              <a:path w="2035175" h="2035809">
                <a:moveTo>
                  <a:pt x="169909" y="169982"/>
                </a:moveTo>
                <a:lnTo>
                  <a:pt x="150126" y="169982"/>
                </a:lnTo>
                <a:lnTo>
                  <a:pt x="156479" y="176332"/>
                </a:lnTo>
                <a:lnTo>
                  <a:pt x="176256" y="176332"/>
                </a:lnTo>
                <a:lnTo>
                  <a:pt x="169909" y="169982"/>
                </a:lnTo>
                <a:close/>
              </a:path>
              <a:path w="2035175" h="2035809">
                <a:moveTo>
                  <a:pt x="176256" y="176332"/>
                </a:moveTo>
                <a:lnTo>
                  <a:pt x="156479" y="176332"/>
                </a:lnTo>
                <a:lnTo>
                  <a:pt x="162831" y="182682"/>
                </a:lnTo>
                <a:lnTo>
                  <a:pt x="182603" y="182682"/>
                </a:lnTo>
                <a:lnTo>
                  <a:pt x="176256" y="176332"/>
                </a:lnTo>
                <a:close/>
              </a:path>
              <a:path w="2035175" h="2035809">
                <a:moveTo>
                  <a:pt x="182603" y="182682"/>
                </a:moveTo>
                <a:lnTo>
                  <a:pt x="162831" y="182682"/>
                </a:lnTo>
                <a:lnTo>
                  <a:pt x="169184" y="189032"/>
                </a:lnTo>
                <a:lnTo>
                  <a:pt x="188951" y="189032"/>
                </a:lnTo>
                <a:lnTo>
                  <a:pt x="182603" y="182682"/>
                </a:lnTo>
                <a:close/>
              </a:path>
              <a:path w="2035175" h="2035809">
                <a:moveTo>
                  <a:pt x="188951" y="189032"/>
                </a:moveTo>
                <a:lnTo>
                  <a:pt x="169184" y="189032"/>
                </a:lnTo>
                <a:lnTo>
                  <a:pt x="175537" y="195382"/>
                </a:lnTo>
                <a:lnTo>
                  <a:pt x="195298" y="195382"/>
                </a:lnTo>
                <a:lnTo>
                  <a:pt x="188951" y="189032"/>
                </a:lnTo>
                <a:close/>
              </a:path>
              <a:path w="2035175" h="2035809">
                <a:moveTo>
                  <a:pt x="195298" y="195382"/>
                </a:moveTo>
                <a:lnTo>
                  <a:pt x="175537" y="195382"/>
                </a:lnTo>
                <a:lnTo>
                  <a:pt x="181890" y="201732"/>
                </a:lnTo>
                <a:lnTo>
                  <a:pt x="201645" y="201732"/>
                </a:lnTo>
                <a:lnTo>
                  <a:pt x="195298" y="195382"/>
                </a:lnTo>
                <a:close/>
              </a:path>
              <a:path w="2035175" h="2035809">
                <a:moveTo>
                  <a:pt x="201645" y="201732"/>
                </a:moveTo>
                <a:lnTo>
                  <a:pt x="181890" y="201732"/>
                </a:lnTo>
                <a:lnTo>
                  <a:pt x="188242" y="208082"/>
                </a:lnTo>
                <a:lnTo>
                  <a:pt x="207992" y="208082"/>
                </a:lnTo>
                <a:lnTo>
                  <a:pt x="201645" y="201732"/>
                </a:lnTo>
                <a:close/>
              </a:path>
              <a:path w="2035175" h="2035809">
                <a:moveTo>
                  <a:pt x="207992" y="208082"/>
                </a:moveTo>
                <a:lnTo>
                  <a:pt x="188242" y="208082"/>
                </a:lnTo>
                <a:lnTo>
                  <a:pt x="194595" y="214432"/>
                </a:lnTo>
                <a:lnTo>
                  <a:pt x="214340" y="214432"/>
                </a:lnTo>
                <a:lnTo>
                  <a:pt x="207992" y="208082"/>
                </a:lnTo>
                <a:close/>
              </a:path>
              <a:path w="2035175" h="2035809">
                <a:moveTo>
                  <a:pt x="214340" y="214432"/>
                </a:moveTo>
                <a:lnTo>
                  <a:pt x="194595" y="214432"/>
                </a:lnTo>
                <a:lnTo>
                  <a:pt x="200948" y="220782"/>
                </a:lnTo>
                <a:lnTo>
                  <a:pt x="220687" y="220782"/>
                </a:lnTo>
                <a:lnTo>
                  <a:pt x="214340" y="214432"/>
                </a:lnTo>
                <a:close/>
              </a:path>
              <a:path w="2035175" h="2035809">
                <a:moveTo>
                  <a:pt x="220687" y="220782"/>
                </a:moveTo>
                <a:lnTo>
                  <a:pt x="200948" y="220782"/>
                </a:lnTo>
                <a:lnTo>
                  <a:pt x="207301" y="227132"/>
                </a:lnTo>
                <a:lnTo>
                  <a:pt x="227034" y="227132"/>
                </a:lnTo>
                <a:lnTo>
                  <a:pt x="220687" y="220782"/>
                </a:lnTo>
                <a:close/>
              </a:path>
              <a:path w="2035175" h="2035809">
                <a:moveTo>
                  <a:pt x="227034" y="227132"/>
                </a:moveTo>
                <a:lnTo>
                  <a:pt x="207301" y="227132"/>
                </a:lnTo>
                <a:lnTo>
                  <a:pt x="213653" y="233482"/>
                </a:lnTo>
                <a:lnTo>
                  <a:pt x="233381" y="233482"/>
                </a:lnTo>
                <a:lnTo>
                  <a:pt x="227034" y="227132"/>
                </a:lnTo>
                <a:close/>
              </a:path>
              <a:path w="2035175" h="2035809">
                <a:moveTo>
                  <a:pt x="233381" y="233482"/>
                </a:moveTo>
                <a:lnTo>
                  <a:pt x="213653" y="233482"/>
                </a:lnTo>
                <a:lnTo>
                  <a:pt x="220006" y="239832"/>
                </a:lnTo>
                <a:lnTo>
                  <a:pt x="239729" y="239832"/>
                </a:lnTo>
                <a:lnTo>
                  <a:pt x="233381" y="233482"/>
                </a:lnTo>
                <a:close/>
              </a:path>
              <a:path w="2035175" h="2035809">
                <a:moveTo>
                  <a:pt x="239729" y="239832"/>
                </a:moveTo>
                <a:lnTo>
                  <a:pt x="220006" y="239832"/>
                </a:lnTo>
                <a:lnTo>
                  <a:pt x="226359" y="246182"/>
                </a:lnTo>
                <a:lnTo>
                  <a:pt x="246076" y="246182"/>
                </a:lnTo>
                <a:lnTo>
                  <a:pt x="239729" y="239832"/>
                </a:lnTo>
                <a:close/>
              </a:path>
              <a:path w="2035175" h="2035809">
                <a:moveTo>
                  <a:pt x="246076" y="246182"/>
                </a:moveTo>
                <a:lnTo>
                  <a:pt x="226359" y="246182"/>
                </a:lnTo>
                <a:lnTo>
                  <a:pt x="232712" y="252532"/>
                </a:lnTo>
                <a:lnTo>
                  <a:pt x="252423" y="252532"/>
                </a:lnTo>
                <a:lnTo>
                  <a:pt x="246076" y="246182"/>
                </a:lnTo>
                <a:close/>
              </a:path>
              <a:path w="2035175" h="2035809">
                <a:moveTo>
                  <a:pt x="252423" y="252532"/>
                </a:moveTo>
                <a:lnTo>
                  <a:pt x="232712" y="252532"/>
                </a:lnTo>
                <a:lnTo>
                  <a:pt x="239064" y="258882"/>
                </a:lnTo>
                <a:lnTo>
                  <a:pt x="258770" y="258882"/>
                </a:lnTo>
                <a:lnTo>
                  <a:pt x="252423" y="252532"/>
                </a:lnTo>
                <a:close/>
              </a:path>
              <a:path w="2035175" h="2035809">
                <a:moveTo>
                  <a:pt x="258770" y="258882"/>
                </a:moveTo>
                <a:lnTo>
                  <a:pt x="239064" y="258882"/>
                </a:lnTo>
                <a:lnTo>
                  <a:pt x="245417" y="265232"/>
                </a:lnTo>
                <a:lnTo>
                  <a:pt x="265118" y="265232"/>
                </a:lnTo>
                <a:lnTo>
                  <a:pt x="258770" y="258882"/>
                </a:lnTo>
                <a:close/>
              </a:path>
              <a:path w="2035175" h="2035809">
                <a:moveTo>
                  <a:pt x="265118" y="265232"/>
                </a:moveTo>
                <a:lnTo>
                  <a:pt x="245417" y="265232"/>
                </a:lnTo>
                <a:lnTo>
                  <a:pt x="251770" y="271582"/>
                </a:lnTo>
                <a:lnTo>
                  <a:pt x="271465" y="271582"/>
                </a:lnTo>
                <a:lnTo>
                  <a:pt x="265118" y="265232"/>
                </a:lnTo>
                <a:close/>
              </a:path>
              <a:path w="2035175" h="2035809">
                <a:moveTo>
                  <a:pt x="271465" y="271582"/>
                </a:moveTo>
                <a:lnTo>
                  <a:pt x="251770" y="271582"/>
                </a:lnTo>
                <a:lnTo>
                  <a:pt x="258122" y="277932"/>
                </a:lnTo>
                <a:lnTo>
                  <a:pt x="277812" y="277932"/>
                </a:lnTo>
                <a:lnTo>
                  <a:pt x="271465" y="271582"/>
                </a:lnTo>
                <a:close/>
              </a:path>
              <a:path w="2035175" h="2035809">
                <a:moveTo>
                  <a:pt x="277812" y="277932"/>
                </a:moveTo>
                <a:lnTo>
                  <a:pt x="258122" y="277932"/>
                </a:lnTo>
                <a:lnTo>
                  <a:pt x="270828" y="290632"/>
                </a:lnTo>
                <a:lnTo>
                  <a:pt x="290507" y="290632"/>
                </a:lnTo>
                <a:lnTo>
                  <a:pt x="277812" y="277932"/>
                </a:lnTo>
                <a:close/>
              </a:path>
              <a:path w="2035175" h="2035809">
                <a:moveTo>
                  <a:pt x="290507" y="290632"/>
                </a:moveTo>
                <a:lnTo>
                  <a:pt x="270828" y="290632"/>
                </a:lnTo>
                <a:lnTo>
                  <a:pt x="277181" y="296982"/>
                </a:lnTo>
                <a:lnTo>
                  <a:pt x="296854" y="296982"/>
                </a:lnTo>
                <a:lnTo>
                  <a:pt x="290507" y="290632"/>
                </a:lnTo>
                <a:close/>
              </a:path>
              <a:path w="2035175" h="2035809">
                <a:moveTo>
                  <a:pt x="296854" y="296982"/>
                </a:moveTo>
                <a:lnTo>
                  <a:pt x="277181" y="296982"/>
                </a:lnTo>
                <a:lnTo>
                  <a:pt x="283533" y="303332"/>
                </a:lnTo>
                <a:lnTo>
                  <a:pt x="303201" y="303332"/>
                </a:lnTo>
                <a:lnTo>
                  <a:pt x="296854" y="296982"/>
                </a:lnTo>
                <a:close/>
              </a:path>
              <a:path w="2035175" h="2035809">
                <a:moveTo>
                  <a:pt x="303201" y="303332"/>
                </a:moveTo>
                <a:lnTo>
                  <a:pt x="283533" y="303332"/>
                </a:lnTo>
                <a:lnTo>
                  <a:pt x="289886" y="309682"/>
                </a:lnTo>
                <a:lnTo>
                  <a:pt x="309549" y="309682"/>
                </a:lnTo>
                <a:lnTo>
                  <a:pt x="303201" y="303332"/>
                </a:lnTo>
                <a:close/>
              </a:path>
              <a:path w="2035175" h="2035809">
                <a:moveTo>
                  <a:pt x="309549" y="309682"/>
                </a:moveTo>
                <a:lnTo>
                  <a:pt x="289886" y="309682"/>
                </a:lnTo>
                <a:lnTo>
                  <a:pt x="296239" y="316032"/>
                </a:lnTo>
                <a:lnTo>
                  <a:pt x="315896" y="316032"/>
                </a:lnTo>
                <a:lnTo>
                  <a:pt x="309549" y="309682"/>
                </a:lnTo>
                <a:close/>
              </a:path>
              <a:path w="2035175" h="2035809">
                <a:moveTo>
                  <a:pt x="315896" y="316032"/>
                </a:moveTo>
                <a:lnTo>
                  <a:pt x="296239" y="316032"/>
                </a:lnTo>
                <a:lnTo>
                  <a:pt x="302592" y="322382"/>
                </a:lnTo>
                <a:lnTo>
                  <a:pt x="322243" y="322382"/>
                </a:lnTo>
                <a:lnTo>
                  <a:pt x="315896" y="316032"/>
                </a:lnTo>
                <a:close/>
              </a:path>
              <a:path w="2035175" h="2035809">
                <a:moveTo>
                  <a:pt x="322243" y="322382"/>
                </a:moveTo>
                <a:lnTo>
                  <a:pt x="302592" y="322382"/>
                </a:lnTo>
                <a:lnTo>
                  <a:pt x="308944" y="328732"/>
                </a:lnTo>
                <a:lnTo>
                  <a:pt x="328590" y="328732"/>
                </a:lnTo>
                <a:lnTo>
                  <a:pt x="322243" y="322382"/>
                </a:lnTo>
                <a:close/>
              </a:path>
              <a:path w="2035175" h="2035809">
                <a:moveTo>
                  <a:pt x="328590" y="328732"/>
                </a:moveTo>
                <a:lnTo>
                  <a:pt x="308944" y="328732"/>
                </a:lnTo>
                <a:lnTo>
                  <a:pt x="315297" y="335082"/>
                </a:lnTo>
                <a:lnTo>
                  <a:pt x="334938" y="335082"/>
                </a:lnTo>
                <a:lnTo>
                  <a:pt x="328590" y="328732"/>
                </a:lnTo>
                <a:close/>
              </a:path>
              <a:path w="2035175" h="2035809">
                <a:moveTo>
                  <a:pt x="334938" y="335082"/>
                </a:moveTo>
                <a:lnTo>
                  <a:pt x="315297" y="335082"/>
                </a:lnTo>
                <a:lnTo>
                  <a:pt x="321650" y="341432"/>
                </a:lnTo>
                <a:lnTo>
                  <a:pt x="341285" y="341432"/>
                </a:lnTo>
                <a:lnTo>
                  <a:pt x="334938" y="335082"/>
                </a:lnTo>
                <a:close/>
              </a:path>
              <a:path w="2035175" h="2035809">
                <a:moveTo>
                  <a:pt x="341285" y="341432"/>
                </a:moveTo>
                <a:lnTo>
                  <a:pt x="321650" y="341432"/>
                </a:lnTo>
                <a:lnTo>
                  <a:pt x="328003" y="347782"/>
                </a:lnTo>
                <a:lnTo>
                  <a:pt x="347632" y="347782"/>
                </a:lnTo>
                <a:lnTo>
                  <a:pt x="341285" y="341432"/>
                </a:lnTo>
                <a:close/>
              </a:path>
              <a:path w="2035175" h="2035809">
                <a:moveTo>
                  <a:pt x="347632" y="347782"/>
                </a:moveTo>
                <a:lnTo>
                  <a:pt x="328003" y="347782"/>
                </a:lnTo>
                <a:lnTo>
                  <a:pt x="334355" y="354132"/>
                </a:lnTo>
                <a:lnTo>
                  <a:pt x="353979" y="354132"/>
                </a:lnTo>
                <a:lnTo>
                  <a:pt x="347632" y="347782"/>
                </a:lnTo>
                <a:close/>
              </a:path>
              <a:path w="2035175" h="2035809">
                <a:moveTo>
                  <a:pt x="353979" y="354132"/>
                </a:moveTo>
                <a:lnTo>
                  <a:pt x="334355" y="354132"/>
                </a:lnTo>
                <a:lnTo>
                  <a:pt x="340708" y="360482"/>
                </a:lnTo>
                <a:lnTo>
                  <a:pt x="360327" y="360482"/>
                </a:lnTo>
                <a:lnTo>
                  <a:pt x="353979" y="354132"/>
                </a:lnTo>
                <a:close/>
              </a:path>
              <a:path w="2035175" h="2035809">
                <a:moveTo>
                  <a:pt x="360327" y="360482"/>
                </a:moveTo>
                <a:lnTo>
                  <a:pt x="340708" y="360482"/>
                </a:lnTo>
                <a:lnTo>
                  <a:pt x="347061" y="366832"/>
                </a:lnTo>
                <a:lnTo>
                  <a:pt x="366674" y="366832"/>
                </a:lnTo>
                <a:lnTo>
                  <a:pt x="360327" y="360482"/>
                </a:lnTo>
                <a:close/>
              </a:path>
              <a:path w="2035175" h="2035809">
                <a:moveTo>
                  <a:pt x="366674" y="366832"/>
                </a:moveTo>
                <a:lnTo>
                  <a:pt x="347061" y="366832"/>
                </a:lnTo>
                <a:lnTo>
                  <a:pt x="353414" y="373182"/>
                </a:lnTo>
                <a:lnTo>
                  <a:pt x="373021" y="373182"/>
                </a:lnTo>
                <a:lnTo>
                  <a:pt x="366674" y="366832"/>
                </a:lnTo>
                <a:close/>
              </a:path>
              <a:path w="2035175" h="2035809">
                <a:moveTo>
                  <a:pt x="373021" y="373182"/>
                </a:moveTo>
                <a:lnTo>
                  <a:pt x="353414" y="373182"/>
                </a:lnTo>
                <a:lnTo>
                  <a:pt x="359766" y="379532"/>
                </a:lnTo>
                <a:lnTo>
                  <a:pt x="379369" y="379532"/>
                </a:lnTo>
                <a:lnTo>
                  <a:pt x="373021" y="373182"/>
                </a:lnTo>
                <a:close/>
              </a:path>
              <a:path w="2035175" h="2035809">
                <a:moveTo>
                  <a:pt x="379369" y="379532"/>
                </a:moveTo>
                <a:lnTo>
                  <a:pt x="359766" y="379532"/>
                </a:lnTo>
                <a:lnTo>
                  <a:pt x="366119" y="385882"/>
                </a:lnTo>
                <a:lnTo>
                  <a:pt x="385716" y="385882"/>
                </a:lnTo>
                <a:lnTo>
                  <a:pt x="379369" y="379532"/>
                </a:lnTo>
                <a:close/>
              </a:path>
              <a:path w="2035175" h="2035809">
                <a:moveTo>
                  <a:pt x="385716" y="385882"/>
                </a:moveTo>
                <a:lnTo>
                  <a:pt x="366119" y="385882"/>
                </a:lnTo>
                <a:lnTo>
                  <a:pt x="372472" y="392232"/>
                </a:lnTo>
                <a:lnTo>
                  <a:pt x="392063" y="392232"/>
                </a:lnTo>
                <a:lnTo>
                  <a:pt x="385716" y="385882"/>
                </a:lnTo>
                <a:close/>
              </a:path>
              <a:path w="2035175" h="2035809">
                <a:moveTo>
                  <a:pt x="392063" y="392232"/>
                </a:moveTo>
                <a:lnTo>
                  <a:pt x="372472" y="392232"/>
                </a:lnTo>
                <a:lnTo>
                  <a:pt x="378824" y="398582"/>
                </a:lnTo>
                <a:lnTo>
                  <a:pt x="398410" y="398582"/>
                </a:lnTo>
                <a:lnTo>
                  <a:pt x="392063" y="392232"/>
                </a:lnTo>
                <a:close/>
              </a:path>
              <a:path w="2035175" h="2035809">
                <a:moveTo>
                  <a:pt x="398410" y="398582"/>
                </a:moveTo>
                <a:lnTo>
                  <a:pt x="378824" y="398582"/>
                </a:lnTo>
                <a:lnTo>
                  <a:pt x="385177" y="404932"/>
                </a:lnTo>
                <a:lnTo>
                  <a:pt x="404758" y="404932"/>
                </a:lnTo>
                <a:lnTo>
                  <a:pt x="398410" y="398582"/>
                </a:lnTo>
                <a:close/>
              </a:path>
              <a:path w="2035175" h="2035809">
                <a:moveTo>
                  <a:pt x="404758" y="404932"/>
                </a:moveTo>
                <a:lnTo>
                  <a:pt x="385177" y="404932"/>
                </a:lnTo>
                <a:lnTo>
                  <a:pt x="391530" y="411282"/>
                </a:lnTo>
                <a:lnTo>
                  <a:pt x="411105" y="411282"/>
                </a:lnTo>
                <a:lnTo>
                  <a:pt x="404758" y="404932"/>
                </a:lnTo>
                <a:close/>
              </a:path>
              <a:path w="2035175" h="2035809">
                <a:moveTo>
                  <a:pt x="411105" y="411282"/>
                </a:moveTo>
                <a:lnTo>
                  <a:pt x="391530" y="411282"/>
                </a:lnTo>
                <a:lnTo>
                  <a:pt x="437270" y="457002"/>
                </a:lnTo>
                <a:lnTo>
                  <a:pt x="456805" y="457002"/>
                </a:lnTo>
                <a:lnTo>
                  <a:pt x="411105" y="411282"/>
                </a:lnTo>
                <a:close/>
              </a:path>
              <a:path w="2035175" h="2035809">
                <a:moveTo>
                  <a:pt x="456805" y="457002"/>
                </a:moveTo>
                <a:lnTo>
                  <a:pt x="437270" y="457002"/>
                </a:lnTo>
                <a:lnTo>
                  <a:pt x="469033" y="488752"/>
                </a:lnTo>
                <a:lnTo>
                  <a:pt x="488541" y="488752"/>
                </a:lnTo>
                <a:lnTo>
                  <a:pt x="456805" y="457002"/>
                </a:lnTo>
                <a:close/>
              </a:path>
              <a:path w="2035175" h="2035809">
                <a:moveTo>
                  <a:pt x="488541" y="488752"/>
                </a:moveTo>
                <a:lnTo>
                  <a:pt x="469033" y="488752"/>
                </a:lnTo>
                <a:lnTo>
                  <a:pt x="481739" y="501452"/>
                </a:lnTo>
                <a:lnTo>
                  <a:pt x="501236" y="501452"/>
                </a:lnTo>
                <a:lnTo>
                  <a:pt x="488541" y="488752"/>
                </a:lnTo>
                <a:close/>
              </a:path>
              <a:path w="2035175" h="2035809">
                <a:moveTo>
                  <a:pt x="501236" y="501452"/>
                </a:moveTo>
                <a:lnTo>
                  <a:pt x="481739" y="501452"/>
                </a:lnTo>
                <a:lnTo>
                  <a:pt x="485550" y="505262"/>
                </a:lnTo>
                <a:lnTo>
                  <a:pt x="505044" y="505262"/>
                </a:lnTo>
                <a:lnTo>
                  <a:pt x="501236" y="501452"/>
                </a:lnTo>
                <a:close/>
              </a:path>
              <a:path w="2035175" h="2035809">
                <a:moveTo>
                  <a:pt x="505044" y="505262"/>
                </a:moveTo>
                <a:lnTo>
                  <a:pt x="485550" y="505262"/>
                </a:lnTo>
                <a:lnTo>
                  <a:pt x="517314" y="537012"/>
                </a:lnTo>
                <a:lnTo>
                  <a:pt x="536781" y="537012"/>
                </a:lnTo>
                <a:lnTo>
                  <a:pt x="505044" y="505262"/>
                </a:lnTo>
                <a:close/>
              </a:path>
              <a:path w="2035175" h="2035809">
                <a:moveTo>
                  <a:pt x="536781" y="537012"/>
                </a:moveTo>
                <a:lnTo>
                  <a:pt x="517314" y="537012"/>
                </a:lnTo>
                <a:lnTo>
                  <a:pt x="532561" y="552252"/>
                </a:lnTo>
                <a:lnTo>
                  <a:pt x="552014" y="552252"/>
                </a:lnTo>
                <a:lnTo>
                  <a:pt x="536781" y="537012"/>
                </a:lnTo>
                <a:close/>
              </a:path>
              <a:path w="2035175" h="2035809">
                <a:moveTo>
                  <a:pt x="552014" y="552252"/>
                </a:moveTo>
                <a:lnTo>
                  <a:pt x="532561" y="552252"/>
                </a:lnTo>
                <a:lnTo>
                  <a:pt x="542725" y="562412"/>
                </a:lnTo>
                <a:lnTo>
                  <a:pt x="562170" y="562412"/>
                </a:lnTo>
                <a:lnTo>
                  <a:pt x="552014" y="552252"/>
                </a:lnTo>
                <a:close/>
              </a:path>
              <a:path w="2035175" h="2035809">
                <a:moveTo>
                  <a:pt x="562170" y="562412"/>
                </a:moveTo>
                <a:lnTo>
                  <a:pt x="542725" y="562412"/>
                </a:lnTo>
                <a:lnTo>
                  <a:pt x="545266" y="564952"/>
                </a:lnTo>
                <a:lnTo>
                  <a:pt x="564709" y="564952"/>
                </a:lnTo>
                <a:lnTo>
                  <a:pt x="562170" y="562412"/>
                </a:lnTo>
                <a:close/>
              </a:path>
              <a:path w="2035175" h="2035809">
                <a:moveTo>
                  <a:pt x="564709" y="564952"/>
                </a:moveTo>
                <a:lnTo>
                  <a:pt x="545266" y="564952"/>
                </a:lnTo>
                <a:lnTo>
                  <a:pt x="551619" y="571302"/>
                </a:lnTo>
                <a:lnTo>
                  <a:pt x="571056" y="571302"/>
                </a:lnTo>
                <a:lnTo>
                  <a:pt x="564709" y="564952"/>
                </a:lnTo>
                <a:close/>
              </a:path>
              <a:path w="2035175" h="2035809">
                <a:moveTo>
                  <a:pt x="571056" y="571302"/>
                </a:moveTo>
                <a:lnTo>
                  <a:pt x="551619" y="571302"/>
                </a:lnTo>
                <a:lnTo>
                  <a:pt x="557972" y="577652"/>
                </a:lnTo>
                <a:lnTo>
                  <a:pt x="577403" y="577652"/>
                </a:lnTo>
                <a:lnTo>
                  <a:pt x="571056" y="571302"/>
                </a:lnTo>
                <a:close/>
              </a:path>
              <a:path w="2035175" h="2035809">
                <a:moveTo>
                  <a:pt x="577403" y="577652"/>
                </a:moveTo>
                <a:lnTo>
                  <a:pt x="557972" y="577652"/>
                </a:lnTo>
                <a:lnTo>
                  <a:pt x="564324" y="584002"/>
                </a:lnTo>
                <a:lnTo>
                  <a:pt x="583750" y="584002"/>
                </a:lnTo>
                <a:lnTo>
                  <a:pt x="577403" y="577652"/>
                </a:lnTo>
                <a:close/>
              </a:path>
              <a:path w="2035175" h="2035809">
                <a:moveTo>
                  <a:pt x="583750" y="584002"/>
                </a:moveTo>
                <a:lnTo>
                  <a:pt x="564324" y="584002"/>
                </a:lnTo>
                <a:lnTo>
                  <a:pt x="568136" y="587812"/>
                </a:lnTo>
                <a:lnTo>
                  <a:pt x="587559" y="587812"/>
                </a:lnTo>
                <a:lnTo>
                  <a:pt x="583750" y="584002"/>
                </a:lnTo>
                <a:close/>
              </a:path>
              <a:path w="2035175" h="2035809">
                <a:moveTo>
                  <a:pt x="587559" y="587812"/>
                </a:moveTo>
                <a:lnTo>
                  <a:pt x="568136" y="587812"/>
                </a:lnTo>
                <a:lnTo>
                  <a:pt x="574489" y="594162"/>
                </a:lnTo>
                <a:lnTo>
                  <a:pt x="593906" y="594162"/>
                </a:lnTo>
                <a:lnTo>
                  <a:pt x="587559" y="587812"/>
                </a:lnTo>
                <a:close/>
              </a:path>
              <a:path w="2035175" h="2035809">
                <a:moveTo>
                  <a:pt x="593906" y="594162"/>
                </a:moveTo>
                <a:lnTo>
                  <a:pt x="574489" y="594162"/>
                </a:lnTo>
                <a:lnTo>
                  <a:pt x="577030" y="596702"/>
                </a:lnTo>
                <a:lnTo>
                  <a:pt x="596445" y="596702"/>
                </a:lnTo>
                <a:lnTo>
                  <a:pt x="593906" y="594162"/>
                </a:lnTo>
                <a:close/>
              </a:path>
              <a:path w="2035175" h="2035809">
                <a:moveTo>
                  <a:pt x="596445" y="596702"/>
                </a:moveTo>
                <a:lnTo>
                  <a:pt x="577030" y="596702"/>
                </a:lnTo>
                <a:lnTo>
                  <a:pt x="583383" y="603052"/>
                </a:lnTo>
                <a:lnTo>
                  <a:pt x="602792" y="603052"/>
                </a:lnTo>
                <a:lnTo>
                  <a:pt x="596445" y="596702"/>
                </a:lnTo>
                <a:close/>
              </a:path>
              <a:path w="2035175" h="2035809">
                <a:moveTo>
                  <a:pt x="602792" y="603052"/>
                </a:moveTo>
                <a:lnTo>
                  <a:pt x="583383" y="603052"/>
                </a:lnTo>
                <a:lnTo>
                  <a:pt x="589735" y="609402"/>
                </a:lnTo>
                <a:lnTo>
                  <a:pt x="609140" y="609402"/>
                </a:lnTo>
                <a:lnTo>
                  <a:pt x="602792" y="603052"/>
                </a:lnTo>
                <a:close/>
              </a:path>
              <a:path w="2035175" h="2035809">
                <a:moveTo>
                  <a:pt x="609140" y="609402"/>
                </a:moveTo>
                <a:lnTo>
                  <a:pt x="589735" y="609402"/>
                </a:lnTo>
                <a:lnTo>
                  <a:pt x="596088" y="615752"/>
                </a:lnTo>
                <a:lnTo>
                  <a:pt x="615487" y="615752"/>
                </a:lnTo>
                <a:lnTo>
                  <a:pt x="609140" y="609402"/>
                </a:lnTo>
                <a:close/>
              </a:path>
              <a:path w="2035175" h="2035809">
                <a:moveTo>
                  <a:pt x="615487" y="615752"/>
                </a:moveTo>
                <a:lnTo>
                  <a:pt x="596088" y="615752"/>
                </a:lnTo>
                <a:lnTo>
                  <a:pt x="599900" y="619562"/>
                </a:lnTo>
                <a:lnTo>
                  <a:pt x="619295" y="619562"/>
                </a:lnTo>
                <a:lnTo>
                  <a:pt x="615487" y="615752"/>
                </a:lnTo>
                <a:close/>
              </a:path>
              <a:path w="2035175" h="2035809">
                <a:moveTo>
                  <a:pt x="619295" y="619562"/>
                </a:moveTo>
                <a:lnTo>
                  <a:pt x="599900" y="619562"/>
                </a:lnTo>
                <a:lnTo>
                  <a:pt x="606252" y="625912"/>
                </a:lnTo>
                <a:lnTo>
                  <a:pt x="625642" y="625912"/>
                </a:lnTo>
                <a:lnTo>
                  <a:pt x="619295" y="619562"/>
                </a:lnTo>
                <a:close/>
              </a:path>
              <a:path w="2035175" h="2035809">
                <a:moveTo>
                  <a:pt x="625642" y="625912"/>
                </a:moveTo>
                <a:lnTo>
                  <a:pt x="606252" y="625912"/>
                </a:lnTo>
                <a:lnTo>
                  <a:pt x="608794" y="628452"/>
                </a:lnTo>
                <a:lnTo>
                  <a:pt x="628181" y="628452"/>
                </a:lnTo>
                <a:lnTo>
                  <a:pt x="625642" y="625912"/>
                </a:lnTo>
                <a:close/>
              </a:path>
              <a:path w="2035175" h="2035809">
                <a:moveTo>
                  <a:pt x="628181" y="628452"/>
                </a:moveTo>
                <a:lnTo>
                  <a:pt x="608794" y="628452"/>
                </a:lnTo>
                <a:lnTo>
                  <a:pt x="612605" y="632262"/>
                </a:lnTo>
                <a:lnTo>
                  <a:pt x="631990" y="632262"/>
                </a:lnTo>
                <a:lnTo>
                  <a:pt x="628181" y="628452"/>
                </a:lnTo>
                <a:close/>
              </a:path>
              <a:path w="2035175" h="2035809">
                <a:moveTo>
                  <a:pt x="631990" y="632262"/>
                </a:moveTo>
                <a:lnTo>
                  <a:pt x="612605" y="632262"/>
                </a:lnTo>
                <a:lnTo>
                  <a:pt x="615146" y="634802"/>
                </a:lnTo>
                <a:lnTo>
                  <a:pt x="634529" y="634802"/>
                </a:lnTo>
                <a:lnTo>
                  <a:pt x="631990" y="632262"/>
                </a:lnTo>
                <a:close/>
              </a:path>
              <a:path w="2035175" h="2035809">
                <a:moveTo>
                  <a:pt x="634529" y="634802"/>
                </a:moveTo>
                <a:lnTo>
                  <a:pt x="615146" y="634802"/>
                </a:lnTo>
                <a:lnTo>
                  <a:pt x="621499" y="641152"/>
                </a:lnTo>
                <a:lnTo>
                  <a:pt x="640876" y="641152"/>
                </a:lnTo>
                <a:lnTo>
                  <a:pt x="634529" y="634802"/>
                </a:lnTo>
                <a:close/>
              </a:path>
              <a:path w="2035175" h="2035809">
                <a:moveTo>
                  <a:pt x="640876" y="641152"/>
                </a:moveTo>
                <a:lnTo>
                  <a:pt x="621499" y="641152"/>
                </a:lnTo>
                <a:lnTo>
                  <a:pt x="638016" y="657662"/>
                </a:lnTo>
                <a:lnTo>
                  <a:pt x="657379" y="657662"/>
                </a:lnTo>
                <a:lnTo>
                  <a:pt x="640876" y="641152"/>
                </a:lnTo>
                <a:close/>
              </a:path>
              <a:path w="2035175" h="2035809">
                <a:moveTo>
                  <a:pt x="657379" y="657662"/>
                </a:moveTo>
                <a:lnTo>
                  <a:pt x="638016" y="657662"/>
                </a:lnTo>
                <a:lnTo>
                  <a:pt x="640557" y="660202"/>
                </a:lnTo>
                <a:lnTo>
                  <a:pt x="659918" y="660202"/>
                </a:lnTo>
                <a:lnTo>
                  <a:pt x="657379" y="657662"/>
                </a:lnTo>
                <a:close/>
              </a:path>
              <a:path w="2035175" h="2035809">
                <a:moveTo>
                  <a:pt x="659918" y="660202"/>
                </a:moveTo>
                <a:lnTo>
                  <a:pt x="640557" y="660202"/>
                </a:lnTo>
                <a:lnTo>
                  <a:pt x="646910" y="666552"/>
                </a:lnTo>
                <a:lnTo>
                  <a:pt x="666265" y="666552"/>
                </a:lnTo>
                <a:lnTo>
                  <a:pt x="659918" y="660202"/>
                </a:lnTo>
                <a:close/>
              </a:path>
              <a:path w="2035175" h="2035809">
                <a:moveTo>
                  <a:pt x="666265" y="666552"/>
                </a:moveTo>
                <a:lnTo>
                  <a:pt x="646910" y="666552"/>
                </a:lnTo>
                <a:lnTo>
                  <a:pt x="657074" y="676712"/>
                </a:lnTo>
                <a:lnTo>
                  <a:pt x="676421" y="676712"/>
                </a:lnTo>
                <a:lnTo>
                  <a:pt x="666265" y="666552"/>
                </a:lnTo>
                <a:close/>
              </a:path>
              <a:path w="2035175" h="2035809">
                <a:moveTo>
                  <a:pt x="676421" y="676712"/>
                </a:moveTo>
                <a:lnTo>
                  <a:pt x="657074" y="676712"/>
                </a:lnTo>
                <a:lnTo>
                  <a:pt x="663427" y="683062"/>
                </a:lnTo>
                <a:lnTo>
                  <a:pt x="682768" y="683062"/>
                </a:lnTo>
                <a:lnTo>
                  <a:pt x="676421" y="676712"/>
                </a:lnTo>
                <a:close/>
              </a:path>
              <a:path w="2035175" h="2035809">
                <a:moveTo>
                  <a:pt x="682768" y="683062"/>
                </a:moveTo>
                <a:lnTo>
                  <a:pt x="663427" y="683062"/>
                </a:lnTo>
                <a:lnTo>
                  <a:pt x="669780" y="689412"/>
                </a:lnTo>
                <a:lnTo>
                  <a:pt x="689115" y="689412"/>
                </a:lnTo>
                <a:lnTo>
                  <a:pt x="682768" y="683062"/>
                </a:lnTo>
                <a:close/>
              </a:path>
              <a:path w="2035175" h="2035809">
                <a:moveTo>
                  <a:pt x="689115" y="689412"/>
                </a:moveTo>
                <a:lnTo>
                  <a:pt x="669780" y="689412"/>
                </a:lnTo>
                <a:lnTo>
                  <a:pt x="672321" y="691952"/>
                </a:lnTo>
                <a:lnTo>
                  <a:pt x="691654" y="691952"/>
                </a:lnTo>
                <a:lnTo>
                  <a:pt x="689115" y="689412"/>
                </a:lnTo>
                <a:close/>
              </a:path>
              <a:path w="2035175" h="2035809">
                <a:moveTo>
                  <a:pt x="691654" y="691952"/>
                </a:moveTo>
                <a:lnTo>
                  <a:pt x="672321" y="691952"/>
                </a:lnTo>
                <a:lnTo>
                  <a:pt x="678674" y="698302"/>
                </a:lnTo>
                <a:lnTo>
                  <a:pt x="698001" y="698302"/>
                </a:lnTo>
                <a:lnTo>
                  <a:pt x="691654" y="691952"/>
                </a:lnTo>
                <a:close/>
              </a:path>
              <a:path w="2035175" h="2035809">
                <a:moveTo>
                  <a:pt x="698001" y="698302"/>
                </a:moveTo>
                <a:lnTo>
                  <a:pt x="678674" y="698302"/>
                </a:lnTo>
                <a:lnTo>
                  <a:pt x="685026" y="704652"/>
                </a:lnTo>
                <a:lnTo>
                  <a:pt x="704349" y="704652"/>
                </a:lnTo>
                <a:lnTo>
                  <a:pt x="698001" y="698302"/>
                </a:lnTo>
                <a:close/>
              </a:path>
              <a:path w="2035175" h="2035809">
                <a:moveTo>
                  <a:pt x="704349" y="704652"/>
                </a:moveTo>
                <a:lnTo>
                  <a:pt x="685026" y="704652"/>
                </a:lnTo>
                <a:lnTo>
                  <a:pt x="701543" y="721162"/>
                </a:lnTo>
                <a:lnTo>
                  <a:pt x="720851" y="721162"/>
                </a:lnTo>
                <a:lnTo>
                  <a:pt x="704349" y="704652"/>
                </a:lnTo>
                <a:close/>
              </a:path>
              <a:path w="2035175" h="2035809">
                <a:moveTo>
                  <a:pt x="720851" y="721162"/>
                </a:moveTo>
                <a:lnTo>
                  <a:pt x="701543" y="721162"/>
                </a:lnTo>
                <a:lnTo>
                  <a:pt x="704085" y="723702"/>
                </a:lnTo>
                <a:lnTo>
                  <a:pt x="723390" y="723702"/>
                </a:lnTo>
                <a:lnTo>
                  <a:pt x="720851" y="721162"/>
                </a:lnTo>
                <a:close/>
              </a:path>
              <a:path w="2035175" h="2035809">
                <a:moveTo>
                  <a:pt x="723390" y="723702"/>
                </a:moveTo>
                <a:lnTo>
                  <a:pt x="704085" y="723702"/>
                </a:lnTo>
                <a:lnTo>
                  <a:pt x="739660" y="759262"/>
                </a:lnTo>
                <a:lnTo>
                  <a:pt x="758935" y="759262"/>
                </a:lnTo>
                <a:lnTo>
                  <a:pt x="723390" y="723702"/>
                </a:lnTo>
                <a:close/>
              </a:path>
              <a:path w="2035175" h="2035809">
                <a:moveTo>
                  <a:pt x="758935" y="759262"/>
                </a:moveTo>
                <a:lnTo>
                  <a:pt x="739660" y="759262"/>
                </a:lnTo>
                <a:lnTo>
                  <a:pt x="803187" y="822762"/>
                </a:lnTo>
                <a:lnTo>
                  <a:pt x="822408" y="822762"/>
                </a:lnTo>
                <a:lnTo>
                  <a:pt x="758935" y="759262"/>
                </a:lnTo>
                <a:close/>
              </a:path>
              <a:path w="2035175" h="2035809">
                <a:moveTo>
                  <a:pt x="822408" y="822762"/>
                </a:moveTo>
                <a:lnTo>
                  <a:pt x="803187" y="822762"/>
                </a:lnTo>
                <a:lnTo>
                  <a:pt x="862903" y="882452"/>
                </a:lnTo>
                <a:lnTo>
                  <a:pt x="882072" y="882452"/>
                </a:lnTo>
                <a:lnTo>
                  <a:pt x="822408" y="822762"/>
                </a:lnTo>
                <a:close/>
              </a:path>
              <a:path w="2035175" h="2035809">
                <a:moveTo>
                  <a:pt x="882072" y="882452"/>
                </a:moveTo>
                <a:lnTo>
                  <a:pt x="862903" y="882452"/>
                </a:lnTo>
                <a:lnTo>
                  <a:pt x="869256" y="888802"/>
                </a:lnTo>
                <a:lnTo>
                  <a:pt x="888419" y="888802"/>
                </a:lnTo>
                <a:lnTo>
                  <a:pt x="882072" y="882452"/>
                </a:lnTo>
                <a:close/>
              </a:path>
              <a:path w="2035175" h="2035809">
                <a:moveTo>
                  <a:pt x="888419" y="888802"/>
                </a:moveTo>
                <a:lnTo>
                  <a:pt x="869256" y="888802"/>
                </a:lnTo>
                <a:lnTo>
                  <a:pt x="901019" y="920552"/>
                </a:lnTo>
                <a:lnTo>
                  <a:pt x="920156" y="920552"/>
                </a:lnTo>
                <a:lnTo>
                  <a:pt x="888419" y="888802"/>
                </a:lnTo>
                <a:close/>
              </a:path>
              <a:path w="2035175" h="2035809">
                <a:moveTo>
                  <a:pt x="920156" y="920552"/>
                </a:moveTo>
                <a:lnTo>
                  <a:pt x="901019" y="920552"/>
                </a:lnTo>
                <a:lnTo>
                  <a:pt x="911184" y="930712"/>
                </a:lnTo>
                <a:lnTo>
                  <a:pt x="930311" y="930712"/>
                </a:lnTo>
                <a:lnTo>
                  <a:pt x="920156" y="920552"/>
                </a:lnTo>
                <a:close/>
              </a:path>
              <a:path w="2035175" h="2035809">
                <a:moveTo>
                  <a:pt x="930311" y="930712"/>
                </a:moveTo>
                <a:lnTo>
                  <a:pt x="911184" y="930712"/>
                </a:lnTo>
                <a:lnTo>
                  <a:pt x="926430" y="945952"/>
                </a:lnTo>
                <a:lnTo>
                  <a:pt x="945545" y="945952"/>
                </a:lnTo>
                <a:lnTo>
                  <a:pt x="930311" y="930712"/>
                </a:lnTo>
                <a:close/>
              </a:path>
              <a:path w="2035175" h="2035809">
                <a:moveTo>
                  <a:pt x="945545" y="945952"/>
                </a:moveTo>
                <a:lnTo>
                  <a:pt x="926430" y="945952"/>
                </a:lnTo>
                <a:lnTo>
                  <a:pt x="930242" y="949762"/>
                </a:lnTo>
                <a:lnTo>
                  <a:pt x="949353" y="949762"/>
                </a:lnTo>
                <a:lnTo>
                  <a:pt x="945545" y="945952"/>
                </a:lnTo>
                <a:close/>
              </a:path>
              <a:path w="2035175" h="2035809">
                <a:moveTo>
                  <a:pt x="949353" y="949762"/>
                </a:moveTo>
                <a:lnTo>
                  <a:pt x="930242" y="949762"/>
                </a:lnTo>
                <a:lnTo>
                  <a:pt x="962006" y="981512"/>
                </a:lnTo>
                <a:lnTo>
                  <a:pt x="981089" y="981512"/>
                </a:lnTo>
                <a:lnTo>
                  <a:pt x="949353" y="949762"/>
                </a:lnTo>
                <a:close/>
              </a:path>
              <a:path w="2035175" h="2035809">
                <a:moveTo>
                  <a:pt x="981089" y="981512"/>
                </a:moveTo>
                <a:lnTo>
                  <a:pt x="962006" y="981512"/>
                </a:lnTo>
                <a:lnTo>
                  <a:pt x="989958" y="1009452"/>
                </a:lnTo>
                <a:lnTo>
                  <a:pt x="1009017" y="1009452"/>
                </a:lnTo>
                <a:lnTo>
                  <a:pt x="981089" y="981512"/>
                </a:lnTo>
                <a:close/>
              </a:path>
              <a:path w="2035175" h="2035809">
                <a:moveTo>
                  <a:pt x="1009017" y="1009452"/>
                </a:moveTo>
                <a:lnTo>
                  <a:pt x="989958" y="1009452"/>
                </a:lnTo>
                <a:lnTo>
                  <a:pt x="1021721" y="1041202"/>
                </a:lnTo>
                <a:lnTo>
                  <a:pt x="1040754" y="1041202"/>
                </a:lnTo>
                <a:lnTo>
                  <a:pt x="1009017" y="1009452"/>
                </a:lnTo>
                <a:close/>
              </a:path>
              <a:path w="2035175" h="2035809">
                <a:moveTo>
                  <a:pt x="1040754" y="1041202"/>
                </a:moveTo>
                <a:lnTo>
                  <a:pt x="1021721" y="1041202"/>
                </a:lnTo>
                <a:lnTo>
                  <a:pt x="1089060" y="1108512"/>
                </a:lnTo>
                <a:lnTo>
                  <a:pt x="1108035" y="1108512"/>
                </a:lnTo>
                <a:lnTo>
                  <a:pt x="1040754" y="1041202"/>
                </a:lnTo>
                <a:close/>
              </a:path>
              <a:path w="2035175" h="2035809">
                <a:moveTo>
                  <a:pt x="1108035" y="1108512"/>
                </a:moveTo>
                <a:lnTo>
                  <a:pt x="1089060" y="1108512"/>
                </a:lnTo>
                <a:lnTo>
                  <a:pt x="1101766" y="1121212"/>
                </a:lnTo>
                <a:lnTo>
                  <a:pt x="1120729" y="1121212"/>
                </a:lnTo>
                <a:lnTo>
                  <a:pt x="1108035" y="1108512"/>
                </a:lnTo>
                <a:close/>
              </a:path>
              <a:path w="2035175" h="2035809">
                <a:moveTo>
                  <a:pt x="1120729" y="1121212"/>
                </a:moveTo>
                <a:lnTo>
                  <a:pt x="1101766" y="1121212"/>
                </a:lnTo>
                <a:lnTo>
                  <a:pt x="1120824" y="1140262"/>
                </a:lnTo>
                <a:lnTo>
                  <a:pt x="1139771" y="1140262"/>
                </a:lnTo>
                <a:lnTo>
                  <a:pt x="1120729" y="1121212"/>
                </a:lnTo>
                <a:close/>
              </a:path>
              <a:path w="2035175" h="2035809">
                <a:moveTo>
                  <a:pt x="1139771" y="1140262"/>
                </a:moveTo>
                <a:lnTo>
                  <a:pt x="1120824" y="1140262"/>
                </a:lnTo>
                <a:lnTo>
                  <a:pt x="1136071" y="1155502"/>
                </a:lnTo>
                <a:lnTo>
                  <a:pt x="1155004" y="1155502"/>
                </a:lnTo>
                <a:lnTo>
                  <a:pt x="1139771" y="1140262"/>
                </a:lnTo>
                <a:close/>
              </a:path>
              <a:path w="2035175" h="2035809">
                <a:moveTo>
                  <a:pt x="1155004" y="1155502"/>
                </a:moveTo>
                <a:lnTo>
                  <a:pt x="1136071" y="1155502"/>
                </a:lnTo>
                <a:lnTo>
                  <a:pt x="1142423" y="1161852"/>
                </a:lnTo>
                <a:lnTo>
                  <a:pt x="1161352" y="1161852"/>
                </a:lnTo>
                <a:lnTo>
                  <a:pt x="1155004" y="1155502"/>
                </a:lnTo>
                <a:close/>
              </a:path>
              <a:path w="2035175" h="2035809">
                <a:moveTo>
                  <a:pt x="1161352" y="1161852"/>
                </a:moveTo>
                <a:lnTo>
                  <a:pt x="1142423" y="1161852"/>
                </a:lnTo>
                <a:lnTo>
                  <a:pt x="1155129" y="1174552"/>
                </a:lnTo>
                <a:lnTo>
                  <a:pt x="1174046" y="1174552"/>
                </a:lnTo>
                <a:lnTo>
                  <a:pt x="1161352" y="1161852"/>
                </a:lnTo>
                <a:close/>
              </a:path>
              <a:path w="2035175" h="2035809">
                <a:moveTo>
                  <a:pt x="1174046" y="1174552"/>
                </a:moveTo>
                <a:lnTo>
                  <a:pt x="1155129" y="1174552"/>
                </a:lnTo>
                <a:lnTo>
                  <a:pt x="1174187" y="1193602"/>
                </a:lnTo>
                <a:lnTo>
                  <a:pt x="1193088" y="1193602"/>
                </a:lnTo>
                <a:lnTo>
                  <a:pt x="1174046" y="1174552"/>
                </a:lnTo>
                <a:close/>
              </a:path>
              <a:path w="2035175" h="2035809">
                <a:moveTo>
                  <a:pt x="1193088" y="1193602"/>
                </a:moveTo>
                <a:lnTo>
                  <a:pt x="1174187" y="1193602"/>
                </a:lnTo>
                <a:lnTo>
                  <a:pt x="1186892" y="1206302"/>
                </a:lnTo>
                <a:lnTo>
                  <a:pt x="1205782" y="1206302"/>
                </a:lnTo>
                <a:lnTo>
                  <a:pt x="1193088" y="1193602"/>
                </a:lnTo>
                <a:close/>
              </a:path>
              <a:path w="2035175" h="2035809">
                <a:moveTo>
                  <a:pt x="1205782" y="1206302"/>
                </a:moveTo>
                <a:lnTo>
                  <a:pt x="1186892" y="1206302"/>
                </a:lnTo>
                <a:lnTo>
                  <a:pt x="1193245" y="1212652"/>
                </a:lnTo>
                <a:lnTo>
                  <a:pt x="1212130" y="1212652"/>
                </a:lnTo>
                <a:lnTo>
                  <a:pt x="1205782" y="1206302"/>
                </a:lnTo>
                <a:close/>
              </a:path>
              <a:path w="2035175" h="2035809">
                <a:moveTo>
                  <a:pt x="1212130" y="1212652"/>
                </a:moveTo>
                <a:lnTo>
                  <a:pt x="1193245" y="1212652"/>
                </a:lnTo>
                <a:lnTo>
                  <a:pt x="1199598" y="1219002"/>
                </a:lnTo>
                <a:lnTo>
                  <a:pt x="1218477" y="1219002"/>
                </a:lnTo>
                <a:lnTo>
                  <a:pt x="1212130" y="1212652"/>
                </a:lnTo>
                <a:close/>
              </a:path>
              <a:path w="2035175" h="2035809">
                <a:moveTo>
                  <a:pt x="1218477" y="1219002"/>
                </a:moveTo>
                <a:lnTo>
                  <a:pt x="1199598" y="1219002"/>
                </a:lnTo>
                <a:lnTo>
                  <a:pt x="1205951" y="1225352"/>
                </a:lnTo>
                <a:lnTo>
                  <a:pt x="1224824" y="1225352"/>
                </a:lnTo>
                <a:lnTo>
                  <a:pt x="1218477" y="1219002"/>
                </a:lnTo>
                <a:close/>
              </a:path>
              <a:path w="2035175" h="2035809">
                <a:moveTo>
                  <a:pt x="1835431" y="1836222"/>
                </a:moveTo>
                <a:lnTo>
                  <a:pt x="1817084" y="1836222"/>
                </a:lnTo>
                <a:lnTo>
                  <a:pt x="2016560" y="2035612"/>
                </a:lnTo>
                <a:lnTo>
                  <a:pt x="2034735" y="2035612"/>
                </a:lnTo>
                <a:lnTo>
                  <a:pt x="1835431" y="1836222"/>
                </a:lnTo>
                <a:close/>
              </a:path>
              <a:path w="2035175" h="2035809">
                <a:moveTo>
                  <a:pt x="1832892" y="1833682"/>
                </a:moveTo>
                <a:lnTo>
                  <a:pt x="1814543" y="1833682"/>
                </a:lnTo>
                <a:lnTo>
                  <a:pt x="1815813" y="1834952"/>
                </a:lnTo>
                <a:lnTo>
                  <a:pt x="1834162" y="1834952"/>
                </a:lnTo>
                <a:lnTo>
                  <a:pt x="1832892" y="1833682"/>
                </a:lnTo>
                <a:close/>
              </a:path>
              <a:path w="2035175" h="2035809">
                <a:moveTo>
                  <a:pt x="1829084" y="1829872"/>
                </a:moveTo>
                <a:lnTo>
                  <a:pt x="1810731" y="1829872"/>
                </a:lnTo>
                <a:lnTo>
                  <a:pt x="1813272" y="1832412"/>
                </a:lnTo>
                <a:lnTo>
                  <a:pt x="1831623" y="1832412"/>
                </a:lnTo>
                <a:lnTo>
                  <a:pt x="1829084" y="1829872"/>
                </a:lnTo>
                <a:close/>
              </a:path>
              <a:path w="2035175" h="2035809">
                <a:moveTo>
                  <a:pt x="1826545" y="1827332"/>
                </a:moveTo>
                <a:lnTo>
                  <a:pt x="1808190" y="1827332"/>
                </a:lnTo>
                <a:lnTo>
                  <a:pt x="1809461" y="1828602"/>
                </a:lnTo>
                <a:lnTo>
                  <a:pt x="1827814" y="1828602"/>
                </a:lnTo>
                <a:lnTo>
                  <a:pt x="1826545" y="1827332"/>
                </a:lnTo>
                <a:close/>
              </a:path>
              <a:path w="2035175" h="2035809">
                <a:moveTo>
                  <a:pt x="1822737" y="1823522"/>
                </a:moveTo>
                <a:lnTo>
                  <a:pt x="1804378" y="1823522"/>
                </a:lnTo>
                <a:lnTo>
                  <a:pt x="1806919" y="1826062"/>
                </a:lnTo>
                <a:lnTo>
                  <a:pt x="1825276" y="1826062"/>
                </a:lnTo>
                <a:lnTo>
                  <a:pt x="1822737" y="1823522"/>
                </a:lnTo>
                <a:close/>
              </a:path>
              <a:path w="2035175" h="2035809">
                <a:moveTo>
                  <a:pt x="1820198" y="1820982"/>
                </a:moveTo>
                <a:lnTo>
                  <a:pt x="1801837" y="1820982"/>
                </a:lnTo>
                <a:lnTo>
                  <a:pt x="1803108" y="1822252"/>
                </a:lnTo>
                <a:lnTo>
                  <a:pt x="1821467" y="1822252"/>
                </a:lnTo>
                <a:lnTo>
                  <a:pt x="1820198" y="1820982"/>
                </a:lnTo>
                <a:close/>
              </a:path>
              <a:path w="2035175" h="2035809">
                <a:moveTo>
                  <a:pt x="1816389" y="1817172"/>
                </a:moveTo>
                <a:lnTo>
                  <a:pt x="1798026" y="1817172"/>
                </a:lnTo>
                <a:lnTo>
                  <a:pt x="1800567" y="1819712"/>
                </a:lnTo>
                <a:lnTo>
                  <a:pt x="1818928" y="1819712"/>
                </a:lnTo>
                <a:lnTo>
                  <a:pt x="1816389" y="1817172"/>
                </a:lnTo>
                <a:close/>
              </a:path>
              <a:path w="2035175" h="2035809">
                <a:moveTo>
                  <a:pt x="1813850" y="1814632"/>
                </a:moveTo>
                <a:lnTo>
                  <a:pt x="1795485" y="1814632"/>
                </a:lnTo>
                <a:lnTo>
                  <a:pt x="1796755" y="1815902"/>
                </a:lnTo>
                <a:lnTo>
                  <a:pt x="1815120" y="1815902"/>
                </a:lnTo>
                <a:lnTo>
                  <a:pt x="1813850" y="1814632"/>
                </a:lnTo>
                <a:close/>
              </a:path>
              <a:path w="2035175" h="2035809">
                <a:moveTo>
                  <a:pt x="1810042" y="1810822"/>
                </a:moveTo>
                <a:lnTo>
                  <a:pt x="1791673" y="1810822"/>
                </a:lnTo>
                <a:lnTo>
                  <a:pt x="1794214" y="1813362"/>
                </a:lnTo>
                <a:lnTo>
                  <a:pt x="1812581" y="1813362"/>
                </a:lnTo>
                <a:lnTo>
                  <a:pt x="1810042" y="1810822"/>
                </a:lnTo>
                <a:close/>
              </a:path>
              <a:path w="2035175" h="2035809">
                <a:moveTo>
                  <a:pt x="1807503" y="1808282"/>
                </a:moveTo>
                <a:lnTo>
                  <a:pt x="1789132" y="1808282"/>
                </a:lnTo>
                <a:lnTo>
                  <a:pt x="1790402" y="1809552"/>
                </a:lnTo>
                <a:lnTo>
                  <a:pt x="1808773" y="1809552"/>
                </a:lnTo>
                <a:lnTo>
                  <a:pt x="1807503" y="1808282"/>
                </a:lnTo>
                <a:close/>
              </a:path>
              <a:path w="2035175" h="2035809">
                <a:moveTo>
                  <a:pt x="1803695" y="1804472"/>
                </a:moveTo>
                <a:lnTo>
                  <a:pt x="1785320" y="1804472"/>
                </a:lnTo>
                <a:lnTo>
                  <a:pt x="1787861" y="1807012"/>
                </a:lnTo>
                <a:lnTo>
                  <a:pt x="1806234" y="1807012"/>
                </a:lnTo>
                <a:lnTo>
                  <a:pt x="1803695" y="1804472"/>
                </a:lnTo>
                <a:close/>
              </a:path>
              <a:path w="2035175" h="2035809">
                <a:moveTo>
                  <a:pt x="1801156" y="1801932"/>
                </a:moveTo>
                <a:lnTo>
                  <a:pt x="1782779" y="1801932"/>
                </a:lnTo>
                <a:lnTo>
                  <a:pt x="1784050" y="1803202"/>
                </a:lnTo>
                <a:lnTo>
                  <a:pt x="1802425" y="1803202"/>
                </a:lnTo>
                <a:lnTo>
                  <a:pt x="1801156" y="1801932"/>
                </a:lnTo>
                <a:close/>
              </a:path>
              <a:path w="2035175" h="2035809">
                <a:moveTo>
                  <a:pt x="1797348" y="1798122"/>
                </a:moveTo>
                <a:lnTo>
                  <a:pt x="1778967" y="1798122"/>
                </a:lnTo>
                <a:lnTo>
                  <a:pt x="1781509" y="1800662"/>
                </a:lnTo>
                <a:lnTo>
                  <a:pt x="1799886" y="1800662"/>
                </a:lnTo>
                <a:lnTo>
                  <a:pt x="1797348" y="1798122"/>
                </a:lnTo>
                <a:close/>
              </a:path>
              <a:path w="2035175" h="2035809">
                <a:moveTo>
                  <a:pt x="1794809" y="1795582"/>
                </a:moveTo>
                <a:lnTo>
                  <a:pt x="1776426" y="1795582"/>
                </a:lnTo>
                <a:lnTo>
                  <a:pt x="1777697" y="1796852"/>
                </a:lnTo>
                <a:lnTo>
                  <a:pt x="1796078" y="1796852"/>
                </a:lnTo>
                <a:lnTo>
                  <a:pt x="1794809" y="1795582"/>
                </a:lnTo>
                <a:close/>
              </a:path>
              <a:path w="2035175" h="2035809">
                <a:moveTo>
                  <a:pt x="1791000" y="1791772"/>
                </a:moveTo>
                <a:lnTo>
                  <a:pt x="1772615" y="1791772"/>
                </a:lnTo>
                <a:lnTo>
                  <a:pt x="1775156" y="1794312"/>
                </a:lnTo>
                <a:lnTo>
                  <a:pt x="1793539" y="1794312"/>
                </a:lnTo>
                <a:lnTo>
                  <a:pt x="1791000" y="1791772"/>
                </a:lnTo>
                <a:close/>
              </a:path>
              <a:path w="2035175" h="2035809">
                <a:moveTo>
                  <a:pt x="1788461" y="1789232"/>
                </a:moveTo>
                <a:lnTo>
                  <a:pt x="1770074" y="1789232"/>
                </a:lnTo>
                <a:lnTo>
                  <a:pt x="1771344" y="1790502"/>
                </a:lnTo>
                <a:lnTo>
                  <a:pt x="1789731" y="1790502"/>
                </a:lnTo>
                <a:lnTo>
                  <a:pt x="1788461" y="1789232"/>
                </a:lnTo>
                <a:close/>
              </a:path>
              <a:path w="2035175" h="2035809">
                <a:moveTo>
                  <a:pt x="1784653" y="1785422"/>
                </a:moveTo>
                <a:lnTo>
                  <a:pt x="1766262" y="1785422"/>
                </a:lnTo>
                <a:lnTo>
                  <a:pt x="1768803" y="1787962"/>
                </a:lnTo>
                <a:lnTo>
                  <a:pt x="1787192" y="1787962"/>
                </a:lnTo>
                <a:lnTo>
                  <a:pt x="1784653" y="1785422"/>
                </a:lnTo>
                <a:close/>
              </a:path>
              <a:path w="2035175" h="2035809">
                <a:moveTo>
                  <a:pt x="1782114" y="1782882"/>
                </a:moveTo>
                <a:lnTo>
                  <a:pt x="1763721" y="1782882"/>
                </a:lnTo>
                <a:lnTo>
                  <a:pt x="1764991" y="1784152"/>
                </a:lnTo>
                <a:lnTo>
                  <a:pt x="1783384" y="1784152"/>
                </a:lnTo>
                <a:lnTo>
                  <a:pt x="1782114" y="1782882"/>
                </a:lnTo>
                <a:close/>
              </a:path>
              <a:path w="2035175" h="2035809">
                <a:moveTo>
                  <a:pt x="1778306" y="1779072"/>
                </a:moveTo>
                <a:lnTo>
                  <a:pt x="1759909" y="1779072"/>
                </a:lnTo>
                <a:lnTo>
                  <a:pt x="1762450" y="1781612"/>
                </a:lnTo>
                <a:lnTo>
                  <a:pt x="1780845" y="1781612"/>
                </a:lnTo>
                <a:lnTo>
                  <a:pt x="1778306" y="1779072"/>
                </a:lnTo>
                <a:close/>
              </a:path>
              <a:path w="2035175" h="2035809">
                <a:moveTo>
                  <a:pt x="1775767" y="1776532"/>
                </a:moveTo>
                <a:lnTo>
                  <a:pt x="1757368" y="1776532"/>
                </a:lnTo>
                <a:lnTo>
                  <a:pt x="1758639" y="1777802"/>
                </a:lnTo>
                <a:lnTo>
                  <a:pt x="1777036" y="1777802"/>
                </a:lnTo>
                <a:lnTo>
                  <a:pt x="1775767" y="1776532"/>
                </a:lnTo>
                <a:close/>
              </a:path>
              <a:path w="2035175" h="2035809">
                <a:moveTo>
                  <a:pt x="1771959" y="1772722"/>
                </a:moveTo>
                <a:lnTo>
                  <a:pt x="1753557" y="1772722"/>
                </a:lnTo>
                <a:lnTo>
                  <a:pt x="1756098" y="1775262"/>
                </a:lnTo>
                <a:lnTo>
                  <a:pt x="1774497" y="1775262"/>
                </a:lnTo>
                <a:lnTo>
                  <a:pt x="1771959" y="1772722"/>
                </a:lnTo>
                <a:close/>
              </a:path>
              <a:path w="2035175" h="2035809">
                <a:moveTo>
                  <a:pt x="1769420" y="1770182"/>
                </a:moveTo>
                <a:lnTo>
                  <a:pt x="1751015" y="1770182"/>
                </a:lnTo>
                <a:lnTo>
                  <a:pt x="1752286" y="1771452"/>
                </a:lnTo>
                <a:lnTo>
                  <a:pt x="1770689" y="1771452"/>
                </a:lnTo>
                <a:lnTo>
                  <a:pt x="1769420" y="1770182"/>
                </a:lnTo>
                <a:close/>
              </a:path>
              <a:path w="2035175" h="2035809">
                <a:moveTo>
                  <a:pt x="1765611" y="1766372"/>
                </a:moveTo>
                <a:lnTo>
                  <a:pt x="1747204" y="1766372"/>
                </a:lnTo>
                <a:lnTo>
                  <a:pt x="1749745" y="1768912"/>
                </a:lnTo>
                <a:lnTo>
                  <a:pt x="1768150" y="1768912"/>
                </a:lnTo>
                <a:lnTo>
                  <a:pt x="1765611" y="1766372"/>
                </a:lnTo>
                <a:close/>
              </a:path>
              <a:path w="2035175" h="2035809">
                <a:moveTo>
                  <a:pt x="1763072" y="1763832"/>
                </a:moveTo>
                <a:lnTo>
                  <a:pt x="1744663" y="1763832"/>
                </a:lnTo>
                <a:lnTo>
                  <a:pt x="1745933" y="1765102"/>
                </a:lnTo>
                <a:lnTo>
                  <a:pt x="1764342" y="1765102"/>
                </a:lnTo>
                <a:lnTo>
                  <a:pt x="1763072" y="1763832"/>
                </a:lnTo>
                <a:close/>
              </a:path>
              <a:path w="2035175" h="2035809">
                <a:moveTo>
                  <a:pt x="1759264" y="1760022"/>
                </a:moveTo>
                <a:lnTo>
                  <a:pt x="1740851" y="1760022"/>
                </a:lnTo>
                <a:lnTo>
                  <a:pt x="1743392" y="1762562"/>
                </a:lnTo>
                <a:lnTo>
                  <a:pt x="1761803" y="1762562"/>
                </a:lnTo>
                <a:lnTo>
                  <a:pt x="1759264" y="1760022"/>
                </a:lnTo>
                <a:close/>
              </a:path>
              <a:path w="2035175" h="2035809">
                <a:moveTo>
                  <a:pt x="1756725" y="1757482"/>
                </a:moveTo>
                <a:lnTo>
                  <a:pt x="1738310" y="1757482"/>
                </a:lnTo>
                <a:lnTo>
                  <a:pt x="1739580" y="1758752"/>
                </a:lnTo>
                <a:lnTo>
                  <a:pt x="1757995" y="1758752"/>
                </a:lnTo>
                <a:lnTo>
                  <a:pt x="1756725" y="1757482"/>
                </a:lnTo>
                <a:close/>
              </a:path>
              <a:path w="2035175" h="2035809">
                <a:moveTo>
                  <a:pt x="1752917" y="1753672"/>
                </a:moveTo>
                <a:lnTo>
                  <a:pt x="1734498" y="1753672"/>
                </a:lnTo>
                <a:lnTo>
                  <a:pt x="1737039" y="1756212"/>
                </a:lnTo>
                <a:lnTo>
                  <a:pt x="1755456" y="1756212"/>
                </a:lnTo>
                <a:lnTo>
                  <a:pt x="1752917" y="1753672"/>
                </a:lnTo>
                <a:close/>
              </a:path>
              <a:path w="2035175" h="2035809">
                <a:moveTo>
                  <a:pt x="1750378" y="1751132"/>
                </a:moveTo>
                <a:lnTo>
                  <a:pt x="1731957" y="1751132"/>
                </a:lnTo>
                <a:lnTo>
                  <a:pt x="1733228" y="1752402"/>
                </a:lnTo>
                <a:lnTo>
                  <a:pt x="1751647" y="1752402"/>
                </a:lnTo>
                <a:lnTo>
                  <a:pt x="1750378" y="1751132"/>
                </a:lnTo>
                <a:close/>
              </a:path>
              <a:path w="2035175" h="2035809">
                <a:moveTo>
                  <a:pt x="1746569" y="1747322"/>
                </a:moveTo>
                <a:lnTo>
                  <a:pt x="1728146" y="1747322"/>
                </a:lnTo>
                <a:lnTo>
                  <a:pt x="1730687" y="1749862"/>
                </a:lnTo>
                <a:lnTo>
                  <a:pt x="1749108" y="1749862"/>
                </a:lnTo>
                <a:lnTo>
                  <a:pt x="1746569" y="1747322"/>
                </a:lnTo>
                <a:close/>
              </a:path>
              <a:path w="2035175" h="2035809">
                <a:moveTo>
                  <a:pt x="1744031" y="1744782"/>
                </a:moveTo>
                <a:lnTo>
                  <a:pt x="1725604" y="1744782"/>
                </a:lnTo>
                <a:lnTo>
                  <a:pt x="1726875" y="1746052"/>
                </a:lnTo>
                <a:lnTo>
                  <a:pt x="1745300" y="1746052"/>
                </a:lnTo>
                <a:lnTo>
                  <a:pt x="1744031" y="1744782"/>
                </a:lnTo>
                <a:close/>
              </a:path>
              <a:path w="2035175" h="2035809">
                <a:moveTo>
                  <a:pt x="1737683" y="1738432"/>
                </a:moveTo>
                <a:lnTo>
                  <a:pt x="1719252" y="1738432"/>
                </a:lnTo>
                <a:lnTo>
                  <a:pt x="1724334" y="1743512"/>
                </a:lnTo>
                <a:lnTo>
                  <a:pt x="1742761" y="1743512"/>
                </a:lnTo>
                <a:lnTo>
                  <a:pt x="1737683" y="1738432"/>
                </a:lnTo>
                <a:close/>
              </a:path>
              <a:path w="2035175" h="2035809">
                <a:moveTo>
                  <a:pt x="1733875" y="1734622"/>
                </a:moveTo>
                <a:lnTo>
                  <a:pt x="1715440" y="1734622"/>
                </a:lnTo>
                <a:lnTo>
                  <a:pt x="1717981" y="1737162"/>
                </a:lnTo>
                <a:lnTo>
                  <a:pt x="1736414" y="1737162"/>
                </a:lnTo>
                <a:lnTo>
                  <a:pt x="1733875" y="1734622"/>
                </a:lnTo>
                <a:close/>
              </a:path>
              <a:path w="2035175" h="2035809">
                <a:moveTo>
                  <a:pt x="1731336" y="1732082"/>
                </a:moveTo>
                <a:lnTo>
                  <a:pt x="1712899" y="1732082"/>
                </a:lnTo>
                <a:lnTo>
                  <a:pt x="1714170" y="1733352"/>
                </a:lnTo>
                <a:lnTo>
                  <a:pt x="1732605" y="1733352"/>
                </a:lnTo>
                <a:lnTo>
                  <a:pt x="1731336" y="1732082"/>
                </a:lnTo>
                <a:close/>
              </a:path>
              <a:path w="2035175" h="2035809">
                <a:moveTo>
                  <a:pt x="1727528" y="1728272"/>
                </a:moveTo>
                <a:lnTo>
                  <a:pt x="1709087" y="1728272"/>
                </a:lnTo>
                <a:lnTo>
                  <a:pt x="1711628" y="1730812"/>
                </a:lnTo>
                <a:lnTo>
                  <a:pt x="1730067" y="1730812"/>
                </a:lnTo>
                <a:lnTo>
                  <a:pt x="1727528" y="1728272"/>
                </a:lnTo>
                <a:close/>
              </a:path>
              <a:path w="2035175" h="2035809">
                <a:moveTo>
                  <a:pt x="1724989" y="1725732"/>
                </a:moveTo>
                <a:lnTo>
                  <a:pt x="1706546" y="1725732"/>
                </a:lnTo>
                <a:lnTo>
                  <a:pt x="1707817" y="1727002"/>
                </a:lnTo>
                <a:lnTo>
                  <a:pt x="1726258" y="1727002"/>
                </a:lnTo>
                <a:lnTo>
                  <a:pt x="1724989" y="1725732"/>
                </a:lnTo>
                <a:close/>
              </a:path>
              <a:path w="2035175" h="2035809">
                <a:moveTo>
                  <a:pt x="1721180" y="1721922"/>
                </a:moveTo>
                <a:lnTo>
                  <a:pt x="1702735" y="1721922"/>
                </a:lnTo>
                <a:lnTo>
                  <a:pt x="1705276" y="1724462"/>
                </a:lnTo>
                <a:lnTo>
                  <a:pt x="1723719" y="1724462"/>
                </a:lnTo>
                <a:lnTo>
                  <a:pt x="1721180" y="1721922"/>
                </a:lnTo>
                <a:close/>
              </a:path>
              <a:path w="2035175" h="2035809">
                <a:moveTo>
                  <a:pt x="1718641" y="1719382"/>
                </a:moveTo>
                <a:lnTo>
                  <a:pt x="1700194" y="1719382"/>
                </a:lnTo>
                <a:lnTo>
                  <a:pt x="1701464" y="1720652"/>
                </a:lnTo>
                <a:lnTo>
                  <a:pt x="1719911" y="1720652"/>
                </a:lnTo>
                <a:lnTo>
                  <a:pt x="1718641" y="1719382"/>
                </a:lnTo>
                <a:close/>
              </a:path>
              <a:path w="2035175" h="2035809">
                <a:moveTo>
                  <a:pt x="1714833" y="1715572"/>
                </a:moveTo>
                <a:lnTo>
                  <a:pt x="1696382" y="1715572"/>
                </a:lnTo>
                <a:lnTo>
                  <a:pt x="1698923" y="1718112"/>
                </a:lnTo>
                <a:lnTo>
                  <a:pt x="1717372" y="1718112"/>
                </a:lnTo>
                <a:lnTo>
                  <a:pt x="1714833" y="1715572"/>
                </a:lnTo>
                <a:close/>
              </a:path>
              <a:path w="2035175" h="2035809">
                <a:moveTo>
                  <a:pt x="1712294" y="1713032"/>
                </a:moveTo>
                <a:lnTo>
                  <a:pt x="1693841" y="1713032"/>
                </a:lnTo>
                <a:lnTo>
                  <a:pt x="1695111" y="1714302"/>
                </a:lnTo>
                <a:lnTo>
                  <a:pt x="1713564" y="1714302"/>
                </a:lnTo>
                <a:lnTo>
                  <a:pt x="1712294" y="1713032"/>
                </a:lnTo>
                <a:close/>
              </a:path>
              <a:path w="2035175" h="2035809">
                <a:moveTo>
                  <a:pt x="1708486" y="1709222"/>
                </a:moveTo>
                <a:lnTo>
                  <a:pt x="1690029" y="1709222"/>
                </a:lnTo>
                <a:lnTo>
                  <a:pt x="1692570" y="1711762"/>
                </a:lnTo>
                <a:lnTo>
                  <a:pt x="1711025" y="1711762"/>
                </a:lnTo>
                <a:lnTo>
                  <a:pt x="1708486" y="1709222"/>
                </a:lnTo>
                <a:close/>
              </a:path>
              <a:path w="2035175" h="2035809">
                <a:moveTo>
                  <a:pt x="1705947" y="1706682"/>
                </a:moveTo>
                <a:lnTo>
                  <a:pt x="1687488" y="1706682"/>
                </a:lnTo>
                <a:lnTo>
                  <a:pt x="1688759" y="1707952"/>
                </a:lnTo>
                <a:lnTo>
                  <a:pt x="1707216" y="1707952"/>
                </a:lnTo>
                <a:lnTo>
                  <a:pt x="1705947" y="1706682"/>
                </a:lnTo>
                <a:close/>
              </a:path>
              <a:path w="2035175" h="2035809">
                <a:moveTo>
                  <a:pt x="1702139" y="1702872"/>
                </a:moveTo>
                <a:lnTo>
                  <a:pt x="1683676" y="1702872"/>
                </a:lnTo>
                <a:lnTo>
                  <a:pt x="1686218" y="1705412"/>
                </a:lnTo>
                <a:lnTo>
                  <a:pt x="1704678" y="1705412"/>
                </a:lnTo>
                <a:lnTo>
                  <a:pt x="1702139" y="1702872"/>
                </a:lnTo>
                <a:close/>
              </a:path>
              <a:path w="2035175" h="2035809">
                <a:moveTo>
                  <a:pt x="1699600" y="1700332"/>
                </a:moveTo>
                <a:lnTo>
                  <a:pt x="1681135" y="1700332"/>
                </a:lnTo>
                <a:lnTo>
                  <a:pt x="1682406" y="1701602"/>
                </a:lnTo>
                <a:lnTo>
                  <a:pt x="1700869" y="1701602"/>
                </a:lnTo>
                <a:lnTo>
                  <a:pt x="1699600" y="1700332"/>
                </a:lnTo>
                <a:close/>
              </a:path>
              <a:path w="2035175" h="2035809">
                <a:moveTo>
                  <a:pt x="1695791" y="1696522"/>
                </a:moveTo>
                <a:lnTo>
                  <a:pt x="1677324" y="1696522"/>
                </a:lnTo>
                <a:lnTo>
                  <a:pt x="1679865" y="1699062"/>
                </a:lnTo>
                <a:lnTo>
                  <a:pt x="1698330" y="1699062"/>
                </a:lnTo>
                <a:lnTo>
                  <a:pt x="1695791" y="1696522"/>
                </a:lnTo>
                <a:close/>
              </a:path>
              <a:path w="2035175" h="2035809">
                <a:moveTo>
                  <a:pt x="1693252" y="1693982"/>
                </a:moveTo>
                <a:lnTo>
                  <a:pt x="1674783" y="1693982"/>
                </a:lnTo>
                <a:lnTo>
                  <a:pt x="1676053" y="1695252"/>
                </a:lnTo>
                <a:lnTo>
                  <a:pt x="1694522" y="1695252"/>
                </a:lnTo>
                <a:lnTo>
                  <a:pt x="1693252" y="1693982"/>
                </a:lnTo>
                <a:close/>
              </a:path>
              <a:path w="2035175" h="2035809">
                <a:moveTo>
                  <a:pt x="1689444" y="1690172"/>
                </a:moveTo>
                <a:lnTo>
                  <a:pt x="1670971" y="1690172"/>
                </a:lnTo>
                <a:lnTo>
                  <a:pt x="1673512" y="1692712"/>
                </a:lnTo>
                <a:lnTo>
                  <a:pt x="1691983" y="1692712"/>
                </a:lnTo>
                <a:lnTo>
                  <a:pt x="1689444" y="1690172"/>
                </a:lnTo>
                <a:close/>
              </a:path>
              <a:path w="2035175" h="2035809">
                <a:moveTo>
                  <a:pt x="1686905" y="1687632"/>
                </a:moveTo>
                <a:lnTo>
                  <a:pt x="1668430" y="1687632"/>
                </a:lnTo>
                <a:lnTo>
                  <a:pt x="1669700" y="1688902"/>
                </a:lnTo>
                <a:lnTo>
                  <a:pt x="1688175" y="1688902"/>
                </a:lnTo>
                <a:lnTo>
                  <a:pt x="1686905" y="1687632"/>
                </a:lnTo>
                <a:close/>
              </a:path>
              <a:path w="2035175" h="2035809">
                <a:moveTo>
                  <a:pt x="1683097" y="1683822"/>
                </a:moveTo>
                <a:lnTo>
                  <a:pt x="1664618" y="1683822"/>
                </a:lnTo>
                <a:lnTo>
                  <a:pt x="1667159" y="1686362"/>
                </a:lnTo>
                <a:lnTo>
                  <a:pt x="1685636" y="1686362"/>
                </a:lnTo>
                <a:lnTo>
                  <a:pt x="1683097" y="1683822"/>
                </a:lnTo>
                <a:close/>
              </a:path>
              <a:path w="2035175" h="2035809">
                <a:moveTo>
                  <a:pt x="1680558" y="1681282"/>
                </a:moveTo>
                <a:lnTo>
                  <a:pt x="1662077" y="1681282"/>
                </a:lnTo>
                <a:lnTo>
                  <a:pt x="1663348" y="1682552"/>
                </a:lnTo>
                <a:lnTo>
                  <a:pt x="1681827" y="1682552"/>
                </a:lnTo>
                <a:lnTo>
                  <a:pt x="1680558" y="1681282"/>
                </a:lnTo>
                <a:close/>
              </a:path>
              <a:path w="2035175" h="2035809">
                <a:moveTo>
                  <a:pt x="1674211" y="1674932"/>
                </a:moveTo>
                <a:lnTo>
                  <a:pt x="1655724" y="1674932"/>
                </a:lnTo>
                <a:lnTo>
                  <a:pt x="1660807" y="1680012"/>
                </a:lnTo>
                <a:lnTo>
                  <a:pt x="1679288" y="1680012"/>
                </a:lnTo>
                <a:lnTo>
                  <a:pt x="1674211" y="1674932"/>
                </a:lnTo>
                <a:close/>
              </a:path>
              <a:path w="2035175" h="2035809">
                <a:moveTo>
                  <a:pt x="1667863" y="1668582"/>
                </a:moveTo>
                <a:lnTo>
                  <a:pt x="1649372" y="1668582"/>
                </a:lnTo>
                <a:lnTo>
                  <a:pt x="1654454" y="1673662"/>
                </a:lnTo>
                <a:lnTo>
                  <a:pt x="1672941" y="1673662"/>
                </a:lnTo>
                <a:lnTo>
                  <a:pt x="1667863" y="1668582"/>
                </a:lnTo>
                <a:close/>
              </a:path>
              <a:path w="2035175" h="2035809">
                <a:moveTo>
                  <a:pt x="1661516" y="1662232"/>
                </a:moveTo>
                <a:lnTo>
                  <a:pt x="1643019" y="1662232"/>
                </a:lnTo>
                <a:lnTo>
                  <a:pt x="1648101" y="1667312"/>
                </a:lnTo>
                <a:lnTo>
                  <a:pt x="1666594" y="1667312"/>
                </a:lnTo>
                <a:lnTo>
                  <a:pt x="1661516" y="1662232"/>
                </a:lnTo>
                <a:close/>
              </a:path>
              <a:path w="2035175" h="2035809">
                <a:moveTo>
                  <a:pt x="1655169" y="1655882"/>
                </a:moveTo>
                <a:lnTo>
                  <a:pt x="1636666" y="1655882"/>
                </a:lnTo>
                <a:lnTo>
                  <a:pt x="1641748" y="1660962"/>
                </a:lnTo>
                <a:lnTo>
                  <a:pt x="1660247" y="1660962"/>
                </a:lnTo>
                <a:lnTo>
                  <a:pt x="1655169" y="1655882"/>
                </a:lnTo>
                <a:close/>
              </a:path>
              <a:path w="2035175" h="2035809">
                <a:moveTo>
                  <a:pt x="1648822" y="1649532"/>
                </a:moveTo>
                <a:lnTo>
                  <a:pt x="1630313" y="1649532"/>
                </a:lnTo>
                <a:lnTo>
                  <a:pt x="1635396" y="1654612"/>
                </a:lnTo>
                <a:lnTo>
                  <a:pt x="1653899" y="1654612"/>
                </a:lnTo>
                <a:lnTo>
                  <a:pt x="1648822" y="1649532"/>
                </a:lnTo>
                <a:close/>
              </a:path>
              <a:path w="2035175" h="2035809">
                <a:moveTo>
                  <a:pt x="1642474" y="1643182"/>
                </a:moveTo>
                <a:lnTo>
                  <a:pt x="1623961" y="1643182"/>
                </a:lnTo>
                <a:lnTo>
                  <a:pt x="1629043" y="1648262"/>
                </a:lnTo>
                <a:lnTo>
                  <a:pt x="1647552" y="1648262"/>
                </a:lnTo>
                <a:lnTo>
                  <a:pt x="1642474" y="1643182"/>
                </a:lnTo>
                <a:close/>
              </a:path>
              <a:path w="2035175" h="2035809">
                <a:moveTo>
                  <a:pt x="1636127" y="1636832"/>
                </a:moveTo>
                <a:lnTo>
                  <a:pt x="1617608" y="1636832"/>
                </a:lnTo>
                <a:lnTo>
                  <a:pt x="1622690" y="1641912"/>
                </a:lnTo>
                <a:lnTo>
                  <a:pt x="1641205" y="1641912"/>
                </a:lnTo>
                <a:lnTo>
                  <a:pt x="1636127" y="1636832"/>
                </a:lnTo>
                <a:close/>
              </a:path>
              <a:path w="2035175" h="2035809">
                <a:moveTo>
                  <a:pt x="1631049" y="1631752"/>
                </a:moveTo>
                <a:lnTo>
                  <a:pt x="1612526" y="1631752"/>
                </a:lnTo>
                <a:lnTo>
                  <a:pt x="1616337" y="1635562"/>
                </a:lnTo>
                <a:lnTo>
                  <a:pt x="1634858" y="1635562"/>
                </a:lnTo>
                <a:lnTo>
                  <a:pt x="1631049" y="1631752"/>
                </a:lnTo>
                <a:close/>
              </a:path>
              <a:path w="2035175" h="2035809">
                <a:moveTo>
                  <a:pt x="1624702" y="1625402"/>
                </a:moveTo>
                <a:lnTo>
                  <a:pt x="1606173" y="1625402"/>
                </a:lnTo>
                <a:lnTo>
                  <a:pt x="1611255" y="1630482"/>
                </a:lnTo>
                <a:lnTo>
                  <a:pt x="1629780" y="1630482"/>
                </a:lnTo>
                <a:lnTo>
                  <a:pt x="1624702" y="1625402"/>
                </a:lnTo>
                <a:close/>
              </a:path>
              <a:path w="2035175" h="2035809">
                <a:moveTo>
                  <a:pt x="1618355" y="1619052"/>
                </a:moveTo>
                <a:lnTo>
                  <a:pt x="1599820" y="1619052"/>
                </a:lnTo>
                <a:lnTo>
                  <a:pt x="1604902" y="1624132"/>
                </a:lnTo>
                <a:lnTo>
                  <a:pt x="1623433" y="1624132"/>
                </a:lnTo>
                <a:lnTo>
                  <a:pt x="1618355" y="1619052"/>
                </a:lnTo>
                <a:close/>
              </a:path>
              <a:path w="2035175" h="2035809">
                <a:moveTo>
                  <a:pt x="1612007" y="1612702"/>
                </a:moveTo>
                <a:lnTo>
                  <a:pt x="1593468" y="1612702"/>
                </a:lnTo>
                <a:lnTo>
                  <a:pt x="1598550" y="1617782"/>
                </a:lnTo>
                <a:lnTo>
                  <a:pt x="1617085" y="1617782"/>
                </a:lnTo>
                <a:lnTo>
                  <a:pt x="1612007" y="1612702"/>
                </a:lnTo>
                <a:close/>
              </a:path>
              <a:path w="2035175" h="2035809">
                <a:moveTo>
                  <a:pt x="1605660" y="1606352"/>
                </a:moveTo>
                <a:lnTo>
                  <a:pt x="1587115" y="1606352"/>
                </a:lnTo>
                <a:lnTo>
                  <a:pt x="1592197" y="1611432"/>
                </a:lnTo>
                <a:lnTo>
                  <a:pt x="1610738" y="1611432"/>
                </a:lnTo>
                <a:lnTo>
                  <a:pt x="1605660" y="1606352"/>
                </a:lnTo>
                <a:close/>
              </a:path>
              <a:path w="2035175" h="2035809">
                <a:moveTo>
                  <a:pt x="1599313" y="1600002"/>
                </a:moveTo>
                <a:lnTo>
                  <a:pt x="1580762" y="1600002"/>
                </a:lnTo>
                <a:lnTo>
                  <a:pt x="1585844" y="1605082"/>
                </a:lnTo>
                <a:lnTo>
                  <a:pt x="1604391" y="1605082"/>
                </a:lnTo>
                <a:lnTo>
                  <a:pt x="1599313" y="1600002"/>
                </a:lnTo>
                <a:close/>
              </a:path>
              <a:path w="2035175" h="2035809">
                <a:moveTo>
                  <a:pt x="1592966" y="1593652"/>
                </a:moveTo>
                <a:lnTo>
                  <a:pt x="1574409" y="1593652"/>
                </a:lnTo>
                <a:lnTo>
                  <a:pt x="1579492" y="1598732"/>
                </a:lnTo>
                <a:lnTo>
                  <a:pt x="1598043" y="1598732"/>
                </a:lnTo>
                <a:lnTo>
                  <a:pt x="1592966" y="1593652"/>
                </a:lnTo>
                <a:close/>
              </a:path>
              <a:path w="2035175" h="2035809">
                <a:moveTo>
                  <a:pt x="1586618" y="1587302"/>
                </a:moveTo>
                <a:lnTo>
                  <a:pt x="1568057" y="1587302"/>
                </a:lnTo>
                <a:lnTo>
                  <a:pt x="1573139" y="1592382"/>
                </a:lnTo>
                <a:lnTo>
                  <a:pt x="1591696" y="1592382"/>
                </a:lnTo>
                <a:lnTo>
                  <a:pt x="1586618" y="1587302"/>
                </a:lnTo>
                <a:close/>
              </a:path>
              <a:path w="2035175" h="2035809">
                <a:moveTo>
                  <a:pt x="1580271" y="1580952"/>
                </a:moveTo>
                <a:lnTo>
                  <a:pt x="1561704" y="1580952"/>
                </a:lnTo>
                <a:lnTo>
                  <a:pt x="1566786" y="1586032"/>
                </a:lnTo>
                <a:lnTo>
                  <a:pt x="1585349" y="1586032"/>
                </a:lnTo>
                <a:lnTo>
                  <a:pt x="1580271" y="1580952"/>
                </a:lnTo>
                <a:close/>
              </a:path>
              <a:path w="2035175" h="2035809">
                <a:moveTo>
                  <a:pt x="1573924" y="1574602"/>
                </a:moveTo>
                <a:lnTo>
                  <a:pt x="1555351" y="1574602"/>
                </a:lnTo>
                <a:lnTo>
                  <a:pt x="1560433" y="1579682"/>
                </a:lnTo>
                <a:lnTo>
                  <a:pt x="1579002" y="1579682"/>
                </a:lnTo>
                <a:lnTo>
                  <a:pt x="1573924" y="1574602"/>
                </a:lnTo>
                <a:close/>
              </a:path>
              <a:path w="2035175" h="2035809">
                <a:moveTo>
                  <a:pt x="1567577" y="1568252"/>
                </a:moveTo>
                <a:lnTo>
                  <a:pt x="1548998" y="1568252"/>
                </a:lnTo>
                <a:lnTo>
                  <a:pt x="1554081" y="1573332"/>
                </a:lnTo>
                <a:lnTo>
                  <a:pt x="1572654" y="1573332"/>
                </a:lnTo>
                <a:lnTo>
                  <a:pt x="1567577" y="1568252"/>
                </a:lnTo>
                <a:close/>
              </a:path>
              <a:path w="2035175" h="2035809">
                <a:moveTo>
                  <a:pt x="1561229" y="1561902"/>
                </a:moveTo>
                <a:lnTo>
                  <a:pt x="1542646" y="1561902"/>
                </a:lnTo>
                <a:lnTo>
                  <a:pt x="1547728" y="1566982"/>
                </a:lnTo>
                <a:lnTo>
                  <a:pt x="1566307" y="1566982"/>
                </a:lnTo>
                <a:lnTo>
                  <a:pt x="1561229" y="1561902"/>
                </a:lnTo>
                <a:close/>
              </a:path>
              <a:path w="2035175" h="2035809">
                <a:moveTo>
                  <a:pt x="1554882" y="1555552"/>
                </a:moveTo>
                <a:lnTo>
                  <a:pt x="1536293" y="1555552"/>
                </a:lnTo>
                <a:lnTo>
                  <a:pt x="1541375" y="1560632"/>
                </a:lnTo>
                <a:lnTo>
                  <a:pt x="1559960" y="1560632"/>
                </a:lnTo>
                <a:lnTo>
                  <a:pt x="1554882" y="1555552"/>
                </a:lnTo>
                <a:close/>
              </a:path>
              <a:path w="2035175" h="2035809">
                <a:moveTo>
                  <a:pt x="1548535" y="1549202"/>
                </a:moveTo>
                <a:lnTo>
                  <a:pt x="1529940" y="1549202"/>
                </a:lnTo>
                <a:lnTo>
                  <a:pt x="1535022" y="1554282"/>
                </a:lnTo>
                <a:lnTo>
                  <a:pt x="1553613" y="1554282"/>
                </a:lnTo>
                <a:lnTo>
                  <a:pt x="1548535" y="1549202"/>
                </a:lnTo>
                <a:close/>
              </a:path>
              <a:path w="2035175" h="2035809">
                <a:moveTo>
                  <a:pt x="1542188" y="1542852"/>
                </a:moveTo>
                <a:lnTo>
                  <a:pt x="1523587" y="1542852"/>
                </a:lnTo>
                <a:lnTo>
                  <a:pt x="1528670" y="1547932"/>
                </a:lnTo>
                <a:lnTo>
                  <a:pt x="1547265" y="1547932"/>
                </a:lnTo>
                <a:lnTo>
                  <a:pt x="1542188" y="1542852"/>
                </a:lnTo>
                <a:close/>
              </a:path>
              <a:path w="2035175" h="2035809">
                <a:moveTo>
                  <a:pt x="1535840" y="1536502"/>
                </a:moveTo>
                <a:lnTo>
                  <a:pt x="1517235" y="1536502"/>
                </a:lnTo>
                <a:lnTo>
                  <a:pt x="1522317" y="1541582"/>
                </a:lnTo>
                <a:lnTo>
                  <a:pt x="1540918" y="1541582"/>
                </a:lnTo>
                <a:lnTo>
                  <a:pt x="1535840" y="1536502"/>
                </a:lnTo>
                <a:close/>
              </a:path>
              <a:path w="2035175" h="2035809">
                <a:moveTo>
                  <a:pt x="1529493" y="1530152"/>
                </a:moveTo>
                <a:lnTo>
                  <a:pt x="1510882" y="1530152"/>
                </a:lnTo>
                <a:lnTo>
                  <a:pt x="1515964" y="1535232"/>
                </a:lnTo>
                <a:lnTo>
                  <a:pt x="1534571" y="1535232"/>
                </a:lnTo>
                <a:lnTo>
                  <a:pt x="1529493" y="1530152"/>
                </a:lnTo>
                <a:close/>
              </a:path>
              <a:path w="2035175" h="2035809">
                <a:moveTo>
                  <a:pt x="1523146" y="1523802"/>
                </a:moveTo>
                <a:lnTo>
                  <a:pt x="1504529" y="1523802"/>
                </a:lnTo>
                <a:lnTo>
                  <a:pt x="1509611" y="1528882"/>
                </a:lnTo>
                <a:lnTo>
                  <a:pt x="1528224" y="1528882"/>
                </a:lnTo>
                <a:lnTo>
                  <a:pt x="1523146" y="1523802"/>
                </a:lnTo>
                <a:close/>
              </a:path>
              <a:path w="2035175" h="2035809">
                <a:moveTo>
                  <a:pt x="1516798" y="1517452"/>
                </a:moveTo>
                <a:lnTo>
                  <a:pt x="1498177" y="1517452"/>
                </a:lnTo>
                <a:lnTo>
                  <a:pt x="1503259" y="1522532"/>
                </a:lnTo>
                <a:lnTo>
                  <a:pt x="1521876" y="1522532"/>
                </a:lnTo>
                <a:lnTo>
                  <a:pt x="1516798" y="1517452"/>
                </a:lnTo>
                <a:close/>
              </a:path>
              <a:path w="2035175" h="2035809">
                <a:moveTo>
                  <a:pt x="1510451" y="1511102"/>
                </a:moveTo>
                <a:lnTo>
                  <a:pt x="1491824" y="1511102"/>
                </a:lnTo>
                <a:lnTo>
                  <a:pt x="1496906" y="1516182"/>
                </a:lnTo>
                <a:lnTo>
                  <a:pt x="1515529" y="1516182"/>
                </a:lnTo>
                <a:lnTo>
                  <a:pt x="1510451" y="1511102"/>
                </a:lnTo>
                <a:close/>
              </a:path>
              <a:path w="2035175" h="2035809">
                <a:moveTo>
                  <a:pt x="1504104" y="1504752"/>
                </a:moveTo>
                <a:lnTo>
                  <a:pt x="1485471" y="1504752"/>
                </a:lnTo>
                <a:lnTo>
                  <a:pt x="1490553" y="1509832"/>
                </a:lnTo>
                <a:lnTo>
                  <a:pt x="1509182" y="1509832"/>
                </a:lnTo>
                <a:lnTo>
                  <a:pt x="1504104" y="1504752"/>
                </a:lnTo>
                <a:close/>
              </a:path>
              <a:path w="2035175" h="2035809">
                <a:moveTo>
                  <a:pt x="1497757" y="1498402"/>
                </a:moveTo>
                <a:lnTo>
                  <a:pt x="1479118" y="1498402"/>
                </a:lnTo>
                <a:lnTo>
                  <a:pt x="1484201" y="1503482"/>
                </a:lnTo>
                <a:lnTo>
                  <a:pt x="1502834" y="1503482"/>
                </a:lnTo>
                <a:lnTo>
                  <a:pt x="1497757" y="1498402"/>
                </a:lnTo>
                <a:close/>
              </a:path>
              <a:path w="2035175" h="2035809">
                <a:moveTo>
                  <a:pt x="1491409" y="1492052"/>
                </a:moveTo>
                <a:lnTo>
                  <a:pt x="1472766" y="1492052"/>
                </a:lnTo>
                <a:lnTo>
                  <a:pt x="1477848" y="1497132"/>
                </a:lnTo>
                <a:lnTo>
                  <a:pt x="1496487" y="1497132"/>
                </a:lnTo>
                <a:lnTo>
                  <a:pt x="1491409" y="1492052"/>
                </a:lnTo>
                <a:close/>
              </a:path>
              <a:path w="2035175" h="2035809">
                <a:moveTo>
                  <a:pt x="1485062" y="1485702"/>
                </a:moveTo>
                <a:lnTo>
                  <a:pt x="1466413" y="1485702"/>
                </a:lnTo>
                <a:lnTo>
                  <a:pt x="1471495" y="1490782"/>
                </a:lnTo>
                <a:lnTo>
                  <a:pt x="1490140" y="1490782"/>
                </a:lnTo>
                <a:lnTo>
                  <a:pt x="1485062" y="1485702"/>
                </a:lnTo>
                <a:close/>
              </a:path>
              <a:path w="2035175" h="2035809">
                <a:moveTo>
                  <a:pt x="1478715" y="1479352"/>
                </a:moveTo>
                <a:lnTo>
                  <a:pt x="1460060" y="1479352"/>
                </a:lnTo>
                <a:lnTo>
                  <a:pt x="1465142" y="1484432"/>
                </a:lnTo>
                <a:lnTo>
                  <a:pt x="1483793" y="1484432"/>
                </a:lnTo>
                <a:lnTo>
                  <a:pt x="1478715" y="1479352"/>
                </a:lnTo>
                <a:close/>
              </a:path>
              <a:path w="2035175" h="2035809">
                <a:moveTo>
                  <a:pt x="1472368" y="1473002"/>
                </a:moveTo>
                <a:lnTo>
                  <a:pt x="1453707" y="1473002"/>
                </a:lnTo>
                <a:lnTo>
                  <a:pt x="1458790" y="1478082"/>
                </a:lnTo>
                <a:lnTo>
                  <a:pt x="1477445" y="1478082"/>
                </a:lnTo>
                <a:lnTo>
                  <a:pt x="1472368" y="1473002"/>
                </a:lnTo>
                <a:close/>
              </a:path>
              <a:path w="2035175" h="2035809">
                <a:moveTo>
                  <a:pt x="1466020" y="1466652"/>
                </a:moveTo>
                <a:lnTo>
                  <a:pt x="1447355" y="1466652"/>
                </a:lnTo>
                <a:lnTo>
                  <a:pt x="1452437" y="1471732"/>
                </a:lnTo>
                <a:lnTo>
                  <a:pt x="1471098" y="1471732"/>
                </a:lnTo>
                <a:lnTo>
                  <a:pt x="1466020" y="1466652"/>
                </a:lnTo>
                <a:close/>
              </a:path>
              <a:path w="2035175" h="2035809">
                <a:moveTo>
                  <a:pt x="1459673" y="1460302"/>
                </a:moveTo>
                <a:lnTo>
                  <a:pt x="1441002" y="1460302"/>
                </a:lnTo>
                <a:lnTo>
                  <a:pt x="1446084" y="1465382"/>
                </a:lnTo>
                <a:lnTo>
                  <a:pt x="1464751" y="1465382"/>
                </a:lnTo>
                <a:lnTo>
                  <a:pt x="1459673" y="1460302"/>
                </a:lnTo>
                <a:close/>
              </a:path>
              <a:path w="2035175" h="2035809">
                <a:moveTo>
                  <a:pt x="1453326" y="1453952"/>
                </a:moveTo>
                <a:lnTo>
                  <a:pt x="1434649" y="1453952"/>
                </a:lnTo>
                <a:lnTo>
                  <a:pt x="1439731" y="1459032"/>
                </a:lnTo>
                <a:lnTo>
                  <a:pt x="1458404" y="1459032"/>
                </a:lnTo>
                <a:lnTo>
                  <a:pt x="1453326" y="1453952"/>
                </a:lnTo>
                <a:close/>
              </a:path>
              <a:path w="2035175" h="2035809">
                <a:moveTo>
                  <a:pt x="1446979" y="1447602"/>
                </a:moveTo>
                <a:lnTo>
                  <a:pt x="1428296" y="1447602"/>
                </a:lnTo>
                <a:lnTo>
                  <a:pt x="1433379" y="1452682"/>
                </a:lnTo>
                <a:lnTo>
                  <a:pt x="1452056" y="1452682"/>
                </a:lnTo>
                <a:lnTo>
                  <a:pt x="1446979" y="1447602"/>
                </a:lnTo>
                <a:close/>
              </a:path>
              <a:path w="2035175" h="2035809">
                <a:moveTo>
                  <a:pt x="1440631" y="1441252"/>
                </a:moveTo>
                <a:lnTo>
                  <a:pt x="1421944" y="1441252"/>
                </a:lnTo>
                <a:lnTo>
                  <a:pt x="1427026" y="1446332"/>
                </a:lnTo>
                <a:lnTo>
                  <a:pt x="1445709" y="1446332"/>
                </a:lnTo>
                <a:lnTo>
                  <a:pt x="1440631" y="1441252"/>
                </a:lnTo>
                <a:close/>
              </a:path>
              <a:path w="2035175" h="2035809">
                <a:moveTo>
                  <a:pt x="1434284" y="1434902"/>
                </a:moveTo>
                <a:lnTo>
                  <a:pt x="1415591" y="1434902"/>
                </a:lnTo>
                <a:lnTo>
                  <a:pt x="1420673" y="1439982"/>
                </a:lnTo>
                <a:lnTo>
                  <a:pt x="1439362" y="1439982"/>
                </a:lnTo>
                <a:lnTo>
                  <a:pt x="1434284" y="1434902"/>
                </a:lnTo>
                <a:close/>
              </a:path>
              <a:path w="2035175" h="2035809">
                <a:moveTo>
                  <a:pt x="1226094" y="1226622"/>
                </a:moveTo>
                <a:lnTo>
                  <a:pt x="1207221" y="1226622"/>
                </a:lnTo>
                <a:lnTo>
                  <a:pt x="1414320" y="1433632"/>
                </a:lnTo>
                <a:lnTo>
                  <a:pt x="1433015" y="1433632"/>
                </a:lnTo>
                <a:lnTo>
                  <a:pt x="1226094" y="1226622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377690"/>
            <a:ext cx="2016760" cy="2475230"/>
          </a:xfrm>
          <a:custGeom>
            <a:avLst/>
            <a:gdLst/>
            <a:ahLst/>
            <a:cxnLst/>
            <a:rect l="l" t="t" r="r" b="b"/>
            <a:pathLst>
              <a:path w="2016760" h="2475229">
                <a:moveTo>
                  <a:pt x="476250" y="0"/>
                </a:moveTo>
                <a:lnTo>
                  <a:pt x="0" y="0"/>
                </a:lnTo>
                <a:lnTo>
                  <a:pt x="0" y="6350"/>
                </a:lnTo>
                <a:lnTo>
                  <a:pt x="481330" y="6350"/>
                </a:lnTo>
                <a:lnTo>
                  <a:pt x="481330" y="5079"/>
                </a:lnTo>
                <a:lnTo>
                  <a:pt x="480059" y="5079"/>
                </a:lnTo>
                <a:lnTo>
                  <a:pt x="480059" y="3809"/>
                </a:lnTo>
                <a:lnTo>
                  <a:pt x="478790" y="3809"/>
                </a:lnTo>
                <a:lnTo>
                  <a:pt x="478790" y="2539"/>
                </a:lnTo>
                <a:lnTo>
                  <a:pt x="477520" y="2539"/>
                </a:lnTo>
                <a:lnTo>
                  <a:pt x="477520" y="1269"/>
                </a:lnTo>
                <a:lnTo>
                  <a:pt x="476250" y="1269"/>
                </a:lnTo>
                <a:lnTo>
                  <a:pt x="476250" y="0"/>
                </a:lnTo>
                <a:close/>
              </a:path>
              <a:path w="2016760" h="2475229">
                <a:moveTo>
                  <a:pt x="0" y="459538"/>
                </a:moveTo>
                <a:lnTo>
                  <a:pt x="0" y="463549"/>
                </a:lnTo>
                <a:lnTo>
                  <a:pt x="4013" y="463549"/>
                </a:lnTo>
                <a:lnTo>
                  <a:pt x="0" y="459538"/>
                </a:lnTo>
                <a:close/>
              </a:path>
              <a:path w="2016760" h="2475229">
                <a:moveTo>
                  <a:pt x="4013" y="463550"/>
                </a:moveTo>
                <a:lnTo>
                  <a:pt x="0" y="463550"/>
                </a:lnTo>
                <a:lnTo>
                  <a:pt x="0" y="469899"/>
                </a:lnTo>
                <a:lnTo>
                  <a:pt x="10366" y="469899"/>
                </a:lnTo>
                <a:lnTo>
                  <a:pt x="4013" y="463550"/>
                </a:lnTo>
                <a:close/>
              </a:path>
              <a:path w="2016760" h="2475229">
                <a:moveTo>
                  <a:pt x="10366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16719" y="476249"/>
                </a:lnTo>
                <a:lnTo>
                  <a:pt x="10366" y="469900"/>
                </a:lnTo>
                <a:close/>
              </a:path>
              <a:path w="2016760" h="2475229">
                <a:moveTo>
                  <a:pt x="16719" y="476250"/>
                </a:moveTo>
                <a:lnTo>
                  <a:pt x="0" y="476250"/>
                </a:lnTo>
                <a:lnTo>
                  <a:pt x="0" y="477725"/>
                </a:lnTo>
                <a:lnTo>
                  <a:pt x="4872" y="482599"/>
                </a:lnTo>
                <a:lnTo>
                  <a:pt x="23071" y="482599"/>
                </a:lnTo>
                <a:lnTo>
                  <a:pt x="16719" y="476250"/>
                </a:lnTo>
                <a:close/>
              </a:path>
              <a:path w="2016760" h="2475229">
                <a:moveTo>
                  <a:pt x="23071" y="482600"/>
                </a:moveTo>
                <a:lnTo>
                  <a:pt x="4872" y="482600"/>
                </a:lnTo>
                <a:lnTo>
                  <a:pt x="11219" y="488949"/>
                </a:lnTo>
                <a:lnTo>
                  <a:pt x="29424" y="488949"/>
                </a:lnTo>
                <a:lnTo>
                  <a:pt x="23071" y="482600"/>
                </a:lnTo>
                <a:close/>
              </a:path>
              <a:path w="2016760" h="2475229">
                <a:moveTo>
                  <a:pt x="29424" y="488950"/>
                </a:moveTo>
                <a:lnTo>
                  <a:pt x="11219" y="488950"/>
                </a:lnTo>
                <a:lnTo>
                  <a:pt x="17566" y="495299"/>
                </a:lnTo>
                <a:lnTo>
                  <a:pt x="35777" y="495299"/>
                </a:lnTo>
                <a:lnTo>
                  <a:pt x="29424" y="488950"/>
                </a:lnTo>
                <a:close/>
              </a:path>
              <a:path w="2016760" h="2475229">
                <a:moveTo>
                  <a:pt x="35777" y="495300"/>
                </a:moveTo>
                <a:lnTo>
                  <a:pt x="17566" y="495300"/>
                </a:lnTo>
                <a:lnTo>
                  <a:pt x="23913" y="501649"/>
                </a:lnTo>
                <a:lnTo>
                  <a:pt x="42129" y="501649"/>
                </a:lnTo>
                <a:lnTo>
                  <a:pt x="35777" y="495300"/>
                </a:lnTo>
                <a:close/>
              </a:path>
              <a:path w="2016760" h="2475229">
                <a:moveTo>
                  <a:pt x="42129" y="501650"/>
                </a:moveTo>
                <a:lnTo>
                  <a:pt x="23913" y="501650"/>
                </a:lnTo>
                <a:lnTo>
                  <a:pt x="30261" y="507999"/>
                </a:lnTo>
                <a:lnTo>
                  <a:pt x="48482" y="507999"/>
                </a:lnTo>
                <a:lnTo>
                  <a:pt x="42129" y="501650"/>
                </a:lnTo>
                <a:close/>
              </a:path>
              <a:path w="2016760" h="2475229">
                <a:moveTo>
                  <a:pt x="48482" y="508000"/>
                </a:moveTo>
                <a:lnTo>
                  <a:pt x="30261" y="508000"/>
                </a:lnTo>
                <a:lnTo>
                  <a:pt x="36608" y="514349"/>
                </a:lnTo>
                <a:lnTo>
                  <a:pt x="54835" y="514349"/>
                </a:lnTo>
                <a:lnTo>
                  <a:pt x="48482" y="508000"/>
                </a:lnTo>
                <a:close/>
              </a:path>
              <a:path w="2016760" h="2475229">
                <a:moveTo>
                  <a:pt x="54835" y="514350"/>
                </a:moveTo>
                <a:lnTo>
                  <a:pt x="36608" y="514350"/>
                </a:lnTo>
                <a:lnTo>
                  <a:pt x="42955" y="520699"/>
                </a:lnTo>
                <a:lnTo>
                  <a:pt x="61188" y="520699"/>
                </a:lnTo>
                <a:lnTo>
                  <a:pt x="54835" y="514350"/>
                </a:lnTo>
                <a:close/>
              </a:path>
              <a:path w="2016760" h="2475229">
                <a:moveTo>
                  <a:pt x="61188" y="520700"/>
                </a:moveTo>
                <a:lnTo>
                  <a:pt x="42955" y="520700"/>
                </a:lnTo>
                <a:lnTo>
                  <a:pt x="49303" y="527049"/>
                </a:lnTo>
                <a:lnTo>
                  <a:pt x="67540" y="527049"/>
                </a:lnTo>
                <a:lnTo>
                  <a:pt x="61188" y="520700"/>
                </a:lnTo>
                <a:close/>
              </a:path>
              <a:path w="2016760" h="2475229">
                <a:moveTo>
                  <a:pt x="67540" y="527050"/>
                </a:moveTo>
                <a:lnTo>
                  <a:pt x="49303" y="527050"/>
                </a:lnTo>
                <a:lnTo>
                  <a:pt x="55650" y="533399"/>
                </a:lnTo>
                <a:lnTo>
                  <a:pt x="73893" y="533399"/>
                </a:lnTo>
                <a:lnTo>
                  <a:pt x="67540" y="527050"/>
                </a:lnTo>
                <a:close/>
              </a:path>
              <a:path w="2016760" h="2475229">
                <a:moveTo>
                  <a:pt x="73893" y="533400"/>
                </a:moveTo>
                <a:lnTo>
                  <a:pt x="55650" y="533400"/>
                </a:lnTo>
                <a:lnTo>
                  <a:pt x="61997" y="539749"/>
                </a:lnTo>
                <a:lnTo>
                  <a:pt x="80246" y="539749"/>
                </a:lnTo>
                <a:lnTo>
                  <a:pt x="73893" y="533400"/>
                </a:lnTo>
                <a:close/>
              </a:path>
              <a:path w="2016760" h="2475229">
                <a:moveTo>
                  <a:pt x="80246" y="539750"/>
                </a:moveTo>
                <a:lnTo>
                  <a:pt x="61997" y="539750"/>
                </a:lnTo>
                <a:lnTo>
                  <a:pt x="68344" y="546099"/>
                </a:lnTo>
                <a:lnTo>
                  <a:pt x="86599" y="546099"/>
                </a:lnTo>
                <a:lnTo>
                  <a:pt x="80246" y="539750"/>
                </a:lnTo>
                <a:close/>
              </a:path>
              <a:path w="2016760" h="2475229">
                <a:moveTo>
                  <a:pt x="86599" y="546100"/>
                </a:moveTo>
                <a:lnTo>
                  <a:pt x="68344" y="546100"/>
                </a:lnTo>
                <a:lnTo>
                  <a:pt x="74692" y="552449"/>
                </a:lnTo>
                <a:lnTo>
                  <a:pt x="92951" y="552449"/>
                </a:lnTo>
                <a:lnTo>
                  <a:pt x="86599" y="546100"/>
                </a:lnTo>
                <a:close/>
              </a:path>
              <a:path w="2016760" h="2475229">
                <a:moveTo>
                  <a:pt x="92951" y="552450"/>
                </a:moveTo>
                <a:lnTo>
                  <a:pt x="74692" y="552450"/>
                </a:lnTo>
                <a:lnTo>
                  <a:pt x="81039" y="558799"/>
                </a:lnTo>
                <a:lnTo>
                  <a:pt x="99304" y="558799"/>
                </a:lnTo>
                <a:lnTo>
                  <a:pt x="92951" y="552450"/>
                </a:lnTo>
                <a:close/>
              </a:path>
              <a:path w="2016760" h="2475229">
                <a:moveTo>
                  <a:pt x="99304" y="558800"/>
                </a:moveTo>
                <a:lnTo>
                  <a:pt x="81039" y="558800"/>
                </a:lnTo>
                <a:lnTo>
                  <a:pt x="87386" y="565149"/>
                </a:lnTo>
                <a:lnTo>
                  <a:pt x="105657" y="565149"/>
                </a:lnTo>
                <a:lnTo>
                  <a:pt x="99304" y="558800"/>
                </a:lnTo>
                <a:close/>
              </a:path>
              <a:path w="2016760" h="2475229">
                <a:moveTo>
                  <a:pt x="105657" y="565150"/>
                </a:moveTo>
                <a:lnTo>
                  <a:pt x="87386" y="565150"/>
                </a:lnTo>
                <a:lnTo>
                  <a:pt x="93733" y="571499"/>
                </a:lnTo>
                <a:lnTo>
                  <a:pt x="112010" y="571499"/>
                </a:lnTo>
                <a:lnTo>
                  <a:pt x="105657" y="565150"/>
                </a:lnTo>
                <a:close/>
              </a:path>
              <a:path w="2016760" h="2475229">
                <a:moveTo>
                  <a:pt x="112010" y="571500"/>
                </a:moveTo>
                <a:lnTo>
                  <a:pt x="93733" y="571500"/>
                </a:lnTo>
                <a:lnTo>
                  <a:pt x="100081" y="577849"/>
                </a:lnTo>
                <a:lnTo>
                  <a:pt x="118362" y="577849"/>
                </a:lnTo>
                <a:lnTo>
                  <a:pt x="112010" y="571500"/>
                </a:lnTo>
                <a:close/>
              </a:path>
              <a:path w="2016760" h="2475229">
                <a:moveTo>
                  <a:pt x="118362" y="577850"/>
                </a:moveTo>
                <a:lnTo>
                  <a:pt x="100081" y="577850"/>
                </a:lnTo>
                <a:lnTo>
                  <a:pt x="106428" y="584199"/>
                </a:lnTo>
                <a:lnTo>
                  <a:pt x="124715" y="584199"/>
                </a:lnTo>
                <a:lnTo>
                  <a:pt x="118362" y="577850"/>
                </a:lnTo>
                <a:close/>
              </a:path>
              <a:path w="2016760" h="2475229">
                <a:moveTo>
                  <a:pt x="124715" y="584200"/>
                </a:moveTo>
                <a:lnTo>
                  <a:pt x="106428" y="584200"/>
                </a:lnTo>
                <a:lnTo>
                  <a:pt x="112775" y="590549"/>
                </a:lnTo>
                <a:lnTo>
                  <a:pt x="131068" y="590549"/>
                </a:lnTo>
                <a:lnTo>
                  <a:pt x="124715" y="584200"/>
                </a:lnTo>
                <a:close/>
              </a:path>
              <a:path w="2016760" h="2475229">
                <a:moveTo>
                  <a:pt x="131068" y="590550"/>
                </a:moveTo>
                <a:lnTo>
                  <a:pt x="112775" y="590550"/>
                </a:lnTo>
                <a:lnTo>
                  <a:pt x="119122" y="596899"/>
                </a:lnTo>
                <a:lnTo>
                  <a:pt x="137421" y="596899"/>
                </a:lnTo>
                <a:lnTo>
                  <a:pt x="131068" y="590550"/>
                </a:lnTo>
                <a:close/>
              </a:path>
              <a:path w="2016760" h="2475229">
                <a:moveTo>
                  <a:pt x="137421" y="596900"/>
                </a:moveTo>
                <a:lnTo>
                  <a:pt x="119122" y="596900"/>
                </a:lnTo>
                <a:lnTo>
                  <a:pt x="125470" y="603249"/>
                </a:lnTo>
                <a:lnTo>
                  <a:pt x="143773" y="603249"/>
                </a:lnTo>
                <a:lnTo>
                  <a:pt x="137421" y="596900"/>
                </a:lnTo>
                <a:close/>
              </a:path>
              <a:path w="2016760" h="2475229">
                <a:moveTo>
                  <a:pt x="143773" y="603250"/>
                </a:moveTo>
                <a:lnTo>
                  <a:pt x="125470" y="603250"/>
                </a:lnTo>
                <a:lnTo>
                  <a:pt x="131817" y="609599"/>
                </a:lnTo>
                <a:lnTo>
                  <a:pt x="150126" y="609599"/>
                </a:lnTo>
                <a:lnTo>
                  <a:pt x="143773" y="603250"/>
                </a:lnTo>
                <a:close/>
              </a:path>
              <a:path w="2016760" h="2475229">
                <a:moveTo>
                  <a:pt x="150126" y="609600"/>
                </a:moveTo>
                <a:lnTo>
                  <a:pt x="131817" y="609600"/>
                </a:lnTo>
                <a:lnTo>
                  <a:pt x="138164" y="615949"/>
                </a:lnTo>
                <a:lnTo>
                  <a:pt x="156479" y="615949"/>
                </a:lnTo>
                <a:lnTo>
                  <a:pt x="150126" y="609600"/>
                </a:lnTo>
                <a:close/>
              </a:path>
              <a:path w="2016760" h="2475229">
                <a:moveTo>
                  <a:pt x="156479" y="615950"/>
                </a:moveTo>
                <a:lnTo>
                  <a:pt x="138164" y="615950"/>
                </a:lnTo>
                <a:lnTo>
                  <a:pt x="144511" y="622299"/>
                </a:lnTo>
                <a:lnTo>
                  <a:pt x="162831" y="622299"/>
                </a:lnTo>
                <a:lnTo>
                  <a:pt x="156479" y="615950"/>
                </a:lnTo>
                <a:close/>
              </a:path>
              <a:path w="2016760" h="2475229">
                <a:moveTo>
                  <a:pt x="162831" y="622300"/>
                </a:moveTo>
                <a:lnTo>
                  <a:pt x="144511" y="622300"/>
                </a:lnTo>
                <a:lnTo>
                  <a:pt x="150859" y="628649"/>
                </a:lnTo>
                <a:lnTo>
                  <a:pt x="169184" y="628649"/>
                </a:lnTo>
                <a:lnTo>
                  <a:pt x="162831" y="622300"/>
                </a:lnTo>
                <a:close/>
              </a:path>
              <a:path w="2016760" h="2475229">
                <a:moveTo>
                  <a:pt x="169184" y="628650"/>
                </a:moveTo>
                <a:lnTo>
                  <a:pt x="150859" y="628650"/>
                </a:lnTo>
                <a:lnTo>
                  <a:pt x="157206" y="634999"/>
                </a:lnTo>
                <a:lnTo>
                  <a:pt x="175537" y="634999"/>
                </a:lnTo>
                <a:lnTo>
                  <a:pt x="169184" y="628650"/>
                </a:lnTo>
                <a:close/>
              </a:path>
              <a:path w="2016760" h="2475229">
                <a:moveTo>
                  <a:pt x="175537" y="635000"/>
                </a:moveTo>
                <a:lnTo>
                  <a:pt x="157206" y="635000"/>
                </a:lnTo>
                <a:lnTo>
                  <a:pt x="163553" y="641349"/>
                </a:lnTo>
                <a:lnTo>
                  <a:pt x="181890" y="641349"/>
                </a:lnTo>
                <a:lnTo>
                  <a:pt x="175537" y="635000"/>
                </a:lnTo>
                <a:close/>
              </a:path>
              <a:path w="2016760" h="2475229">
                <a:moveTo>
                  <a:pt x="181890" y="641350"/>
                </a:moveTo>
                <a:lnTo>
                  <a:pt x="163553" y="641350"/>
                </a:lnTo>
                <a:lnTo>
                  <a:pt x="169901" y="647699"/>
                </a:lnTo>
                <a:lnTo>
                  <a:pt x="188242" y="647699"/>
                </a:lnTo>
                <a:lnTo>
                  <a:pt x="181890" y="641350"/>
                </a:lnTo>
                <a:close/>
              </a:path>
              <a:path w="2016760" h="2475229">
                <a:moveTo>
                  <a:pt x="188242" y="647700"/>
                </a:moveTo>
                <a:lnTo>
                  <a:pt x="169901" y="647700"/>
                </a:lnTo>
                <a:lnTo>
                  <a:pt x="176248" y="654049"/>
                </a:lnTo>
                <a:lnTo>
                  <a:pt x="194595" y="654049"/>
                </a:lnTo>
                <a:lnTo>
                  <a:pt x="188242" y="647700"/>
                </a:lnTo>
                <a:close/>
              </a:path>
              <a:path w="2016760" h="2475229">
                <a:moveTo>
                  <a:pt x="194595" y="654050"/>
                </a:moveTo>
                <a:lnTo>
                  <a:pt x="176248" y="654050"/>
                </a:lnTo>
                <a:lnTo>
                  <a:pt x="182595" y="660399"/>
                </a:lnTo>
                <a:lnTo>
                  <a:pt x="200948" y="660399"/>
                </a:lnTo>
                <a:lnTo>
                  <a:pt x="194595" y="654050"/>
                </a:lnTo>
                <a:close/>
              </a:path>
              <a:path w="2016760" h="2475229">
                <a:moveTo>
                  <a:pt x="200948" y="660400"/>
                </a:moveTo>
                <a:lnTo>
                  <a:pt x="182595" y="660400"/>
                </a:lnTo>
                <a:lnTo>
                  <a:pt x="188942" y="666749"/>
                </a:lnTo>
                <a:lnTo>
                  <a:pt x="207301" y="666749"/>
                </a:lnTo>
                <a:lnTo>
                  <a:pt x="200948" y="660400"/>
                </a:lnTo>
                <a:close/>
              </a:path>
              <a:path w="2016760" h="2475229">
                <a:moveTo>
                  <a:pt x="207301" y="666750"/>
                </a:moveTo>
                <a:lnTo>
                  <a:pt x="188942" y="666750"/>
                </a:lnTo>
                <a:lnTo>
                  <a:pt x="195290" y="673099"/>
                </a:lnTo>
                <a:lnTo>
                  <a:pt x="213653" y="673099"/>
                </a:lnTo>
                <a:lnTo>
                  <a:pt x="207301" y="666750"/>
                </a:lnTo>
                <a:close/>
              </a:path>
              <a:path w="2016760" h="2475229">
                <a:moveTo>
                  <a:pt x="213653" y="673100"/>
                </a:moveTo>
                <a:lnTo>
                  <a:pt x="195290" y="673100"/>
                </a:lnTo>
                <a:lnTo>
                  <a:pt x="201637" y="679449"/>
                </a:lnTo>
                <a:lnTo>
                  <a:pt x="220006" y="679449"/>
                </a:lnTo>
                <a:lnTo>
                  <a:pt x="213653" y="673100"/>
                </a:lnTo>
                <a:close/>
              </a:path>
              <a:path w="2016760" h="2475229">
                <a:moveTo>
                  <a:pt x="220006" y="679450"/>
                </a:moveTo>
                <a:lnTo>
                  <a:pt x="201637" y="679450"/>
                </a:lnTo>
                <a:lnTo>
                  <a:pt x="207984" y="685799"/>
                </a:lnTo>
                <a:lnTo>
                  <a:pt x="226359" y="685799"/>
                </a:lnTo>
                <a:lnTo>
                  <a:pt x="220006" y="679450"/>
                </a:lnTo>
                <a:close/>
              </a:path>
              <a:path w="2016760" h="2475229">
                <a:moveTo>
                  <a:pt x="226359" y="685800"/>
                </a:moveTo>
                <a:lnTo>
                  <a:pt x="207984" y="685800"/>
                </a:lnTo>
                <a:lnTo>
                  <a:pt x="214331" y="692149"/>
                </a:lnTo>
                <a:lnTo>
                  <a:pt x="232712" y="692149"/>
                </a:lnTo>
                <a:lnTo>
                  <a:pt x="226359" y="685800"/>
                </a:lnTo>
                <a:close/>
              </a:path>
              <a:path w="2016760" h="2475229">
                <a:moveTo>
                  <a:pt x="232712" y="692149"/>
                </a:moveTo>
                <a:lnTo>
                  <a:pt x="214331" y="692149"/>
                </a:lnTo>
                <a:lnTo>
                  <a:pt x="220679" y="698499"/>
                </a:lnTo>
                <a:lnTo>
                  <a:pt x="239064" y="698499"/>
                </a:lnTo>
                <a:lnTo>
                  <a:pt x="232712" y="692149"/>
                </a:lnTo>
                <a:close/>
              </a:path>
              <a:path w="2016760" h="2475229">
                <a:moveTo>
                  <a:pt x="239064" y="698500"/>
                </a:moveTo>
                <a:lnTo>
                  <a:pt x="220679" y="698500"/>
                </a:lnTo>
                <a:lnTo>
                  <a:pt x="227026" y="704849"/>
                </a:lnTo>
                <a:lnTo>
                  <a:pt x="245417" y="704849"/>
                </a:lnTo>
                <a:lnTo>
                  <a:pt x="239064" y="698500"/>
                </a:lnTo>
                <a:close/>
              </a:path>
              <a:path w="2016760" h="2475229">
                <a:moveTo>
                  <a:pt x="245417" y="704850"/>
                </a:moveTo>
                <a:lnTo>
                  <a:pt x="227026" y="704850"/>
                </a:lnTo>
                <a:lnTo>
                  <a:pt x="233373" y="711199"/>
                </a:lnTo>
                <a:lnTo>
                  <a:pt x="251770" y="711199"/>
                </a:lnTo>
                <a:lnTo>
                  <a:pt x="245417" y="704850"/>
                </a:lnTo>
                <a:close/>
              </a:path>
              <a:path w="2016760" h="2475229">
                <a:moveTo>
                  <a:pt x="251770" y="711200"/>
                </a:moveTo>
                <a:lnTo>
                  <a:pt x="233373" y="711200"/>
                </a:lnTo>
                <a:lnTo>
                  <a:pt x="239720" y="717549"/>
                </a:lnTo>
                <a:lnTo>
                  <a:pt x="258122" y="717549"/>
                </a:lnTo>
                <a:lnTo>
                  <a:pt x="251770" y="711200"/>
                </a:lnTo>
                <a:close/>
              </a:path>
              <a:path w="2016760" h="2475229">
                <a:moveTo>
                  <a:pt x="258122" y="717550"/>
                </a:moveTo>
                <a:lnTo>
                  <a:pt x="239720" y="717550"/>
                </a:lnTo>
                <a:lnTo>
                  <a:pt x="246068" y="723899"/>
                </a:lnTo>
                <a:lnTo>
                  <a:pt x="264475" y="723899"/>
                </a:lnTo>
                <a:lnTo>
                  <a:pt x="258122" y="717550"/>
                </a:lnTo>
                <a:close/>
              </a:path>
              <a:path w="2016760" h="2475229">
                <a:moveTo>
                  <a:pt x="264475" y="723900"/>
                </a:moveTo>
                <a:lnTo>
                  <a:pt x="246068" y="723900"/>
                </a:lnTo>
                <a:lnTo>
                  <a:pt x="252415" y="730249"/>
                </a:lnTo>
                <a:lnTo>
                  <a:pt x="270828" y="730249"/>
                </a:lnTo>
                <a:lnTo>
                  <a:pt x="264475" y="723900"/>
                </a:lnTo>
                <a:close/>
              </a:path>
              <a:path w="2016760" h="2475229">
                <a:moveTo>
                  <a:pt x="270828" y="730250"/>
                </a:moveTo>
                <a:lnTo>
                  <a:pt x="252415" y="730250"/>
                </a:lnTo>
                <a:lnTo>
                  <a:pt x="258762" y="736599"/>
                </a:lnTo>
                <a:lnTo>
                  <a:pt x="277181" y="736599"/>
                </a:lnTo>
                <a:lnTo>
                  <a:pt x="270828" y="730250"/>
                </a:lnTo>
                <a:close/>
              </a:path>
              <a:path w="2016760" h="2475229">
                <a:moveTo>
                  <a:pt x="277181" y="736600"/>
                </a:moveTo>
                <a:lnTo>
                  <a:pt x="258762" y="736600"/>
                </a:lnTo>
                <a:lnTo>
                  <a:pt x="265110" y="742949"/>
                </a:lnTo>
                <a:lnTo>
                  <a:pt x="283533" y="742949"/>
                </a:lnTo>
                <a:lnTo>
                  <a:pt x="277181" y="736600"/>
                </a:lnTo>
                <a:close/>
              </a:path>
              <a:path w="2016760" h="2475229">
                <a:moveTo>
                  <a:pt x="283533" y="742950"/>
                </a:moveTo>
                <a:lnTo>
                  <a:pt x="265110" y="742950"/>
                </a:lnTo>
                <a:lnTo>
                  <a:pt x="271457" y="749299"/>
                </a:lnTo>
                <a:lnTo>
                  <a:pt x="289886" y="749299"/>
                </a:lnTo>
                <a:lnTo>
                  <a:pt x="283533" y="742950"/>
                </a:lnTo>
                <a:close/>
              </a:path>
              <a:path w="2016760" h="2475229">
                <a:moveTo>
                  <a:pt x="289886" y="749300"/>
                </a:moveTo>
                <a:lnTo>
                  <a:pt x="271457" y="749300"/>
                </a:lnTo>
                <a:lnTo>
                  <a:pt x="277804" y="755649"/>
                </a:lnTo>
                <a:lnTo>
                  <a:pt x="296239" y="755649"/>
                </a:lnTo>
                <a:lnTo>
                  <a:pt x="289886" y="749300"/>
                </a:lnTo>
                <a:close/>
              </a:path>
              <a:path w="2016760" h="2475229">
                <a:moveTo>
                  <a:pt x="296239" y="755650"/>
                </a:moveTo>
                <a:lnTo>
                  <a:pt x="277804" y="755650"/>
                </a:lnTo>
                <a:lnTo>
                  <a:pt x="284151" y="761999"/>
                </a:lnTo>
                <a:lnTo>
                  <a:pt x="302592" y="761999"/>
                </a:lnTo>
                <a:lnTo>
                  <a:pt x="296239" y="755650"/>
                </a:lnTo>
                <a:close/>
              </a:path>
              <a:path w="2016760" h="2475229">
                <a:moveTo>
                  <a:pt x="302592" y="762000"/>
                </a:moveTo>
                <a:lnTo>
                  <a:pt x="284151" y="762000"/>
                </a:lnTo>
                <a:lnTo>
                  <a:pt x="290499" y="768349"/>
                </a:lnTo>
                <a:lnTo>
                  <a:pt x="308944" y="768349"/>
                </a:lnTo>
                <a:lnTo>
                  <a:pt x="302592" y="762000"/>
                </a:lnTo>
                <a:close/>
              </a:path>
              <a:path w="2016760" h="2475229">
                <a:moveTo>
                  <a:pt x="308944" y="768350"/>
                </a:moveTo>
                <a:lnTo>
                  <a:pt x="290499" y="768350"/>
                </a:lnTo>
                <a:lnTo>
                  <a:pt x="296846" y="774699"/>
                </a:lnTo>
                <a:lnTo>
                  <a:pt x="315297" y="774699"/>
                </a:lnTo>
                <a:lnTo>
                  <a:pt x="308944" y="768350"/>
                </a:lnTo>
                <a:close/>
              </a:path>
              <a:path w="2016760" h="2475229">
                <a:moveTo>
                  <a:pt x="315297" y="774700"/>
                </a:moveTo>
                <a:lnTo>
                  <a:pt x="296846" y="774700"/>
                </a:lnTo>
                <a:lnTo>
                  <a:pt x="303193" y="781049"/>
                </a:lnTo>
                <a:lnTo>
                  <a:pt x="321650" y="781049"/>
                </a:lnTo>
                <a:lnTo>
                  <a:pt x="315297" y="774700"/>
                </a:lnTo>
                <a:close/>
              </a:path>
              <a:path w="2016760" h="2475229">
                <a:moveTo>
                  <a:pt x="321650" y="781050"/>
                </a:moveTo>
                <a:lnTo>
                  <a:pt x="303193" y="781050"/>
                </a:lnTo>
                <a:lnTo>
                  <a:pt x="315888" y="793749"/>
                </a:lnTo>
                <a:lnTo>
                  <a:pt x="334355" y="793749"/>
                </a:lnTo>
                <a:lnTo>
                  <a:pt x="321650" y="781050"/>
                </a:lnTo>
                <a:close/>
              </a:path>
              <a:path w="2016760" h="2475229">
                <a:moveTo>
                  <a:pt x="334355" y="793750"/>
                </a:moveTo>
                <a:lnTo>
                  <a:pt x="315888" y="793750"/>
                </a:lnTo>
                <a:lnTo>
                  <a:pt x="322235" y="800099"/>
                </a:lnTo>
                <a:lnTo>
                  <a:pt x="340708" y="800099"/>
                </a:lnTo>
                <a:lnTo>
                  <a:pt x="334355" y="793750"/>
                </a:lnTo>
                <a:close/>
              </a:path>
              <a:path w="2016760" h="2475229">
                <a:moveTo>
                  <a:pt x="340708" y="800100"/>
                </a:moveTo>
                <a:lnTo>
                  <a:pt x="322235" y="800100"/>
                </a:lnTo>
                <a:lnTo>
                  <a:pt x="328582" y="806449"/>
                </a:lnTo>
                <a:lnTo>
                  <a:pt x="347061" y="806449"/>
                </a:lnTo>
                <a:lnTo>
                  <a:pt x="340708" y="800100"/>
                </a:lnTo>
                <a:close/>
              </a:path>
              <a:path w="2016760" h="2475229">
                <a:moveTo>
                  <a:pt x="347061" y="806450"/>
                </a:moveTo>
                <a:lnTo>
                  <a:pt x="328582" y="806450"/>
                </a:lnTo>
                <a:lnTo>
                  <a:pt x="334929" y="812799"/>
                </a:lnTo>
                <a:lnTo>
                  <a:pt x="353414" y="812799"/>
                </a:lnTo>
                <a:lnTo>
                  <a:pt x="347061" y="806450"/>
                </a:lnTo>
                <a:close/>
              </a:path>
              <a:path w="2016760" h="2475229">
                <a:moveTo>
                  <a:pt x="353414" y="812800"/>
                </a:moveTo>
                <a:lnTo>
                  <a:pt x="334929" y="812800"/>
                </a:lnTo>
                <a:lnTo>
                  <a:pt x="341277" y="819149"/>
                </a:lnTo>
                <a:lnTo>
                  <a:pt x="359766" y="819149"/>
                </a:lnTo>
                <a:lnTo>
                  <a:pt x="353414" y="812800"/>
                </a:lnTo>
                <a:close/>
              </a:path>
              <a:path w="2016760" h="2475229">
                <a:moveTo>
                  <a:pt x="359766" y="819150"/>
                </a:moveTo>
                <a:lnTo>
                  <a:pt x="341277" y="819150"/>
                </a:lnTo>
                <a:lnTo>
                  <a:pt x="347624" y="825499"/>
                </a:lnTo>
                <a:lnTo>
                  <a:pt x="366119" y="825499"/>
                </a:lnTo>
                <a:lnTo>
                  <a:pt x="359766" y="819150"/>
                </a:lnTo>
                <a:close/>
              </a:path>
              <a:path w="2016760" h="2475229">
                <a:moveTo>
                  <a:pt x="366119" y="825500"/>
                </a:moveTo>
                <a:lnTo>
                  <a:pt x="347624" y="825500"/>
                </a:lnTo>
                <a:lnTo>
                  <a:pt x="353971" y="831849"/>
                </a:lnTo>
                <a:lnTo>
                  <a:pt x="372472" y="831849"/>
                </a:lnTo>
                <a:lnTo>
                  <a:pt x="366119" y="825500"/>
                </a:lnTo>
                <a:close/>
              </a:path>
              <a:path w="2016760" h="2475229">
                <a:moveTo>
                  <a:pt x="372472" y="831850"/>
                </a:moveTo>
                <a:lnTo>
                  <a:pt x="353971" y="831850"/>
                </a:lnTo>
                <a:lnTo>
                  <a:pt x="360319" y="838199"/>
                </a:lnTo>
                <a:lnTo>
                  <a:pt x="378824" y="838199"/>
                </a:lnTo>
                <a:lnTo>
                  <a:pt x="372472" y="831850"/>
                </a:lnTo>
                <a:close/>
              </a:path>
              <a:path w="2016760" h="2475229">
                <a:moveTo>
                  <a:pt x="378824" y="838200"/>
                </a:moveTo>
                <a:lnTo>
                  <a:pt x="360319" y="838200"/>
                </a:lnTo>
                <a:lnTo>
                  <a:pt x="366666" y="844549"/>
                </a:lnTo>
                <a:lnTo>
                  <a:pt x="385177" y="844549"/>
                </a:lnTo>
                <a:lnTo>
                  <a:pt x="378824" y="838200"/>
                </a:lnTo>
                <a:close/>
              </a:path>
              <a:path w="2016760" h="2475229">
                <a:moveTo>
                  <a:pt x="385177" y="844550"/>
                </a:moveTo>
                <a:lnTo>
                  <a:pt x="366666" y="844550"/>
                </a:lnTo>
                <a:lnTo>
                  <a:pt x="373013" y="850899"/>
                </a:lnTo>
                <a:lnTo>
                  <a:pt x="391530" y="850899"/>
                </a:lnTo>
                <a:lnTo>
                  <a:pt x="385177" y="844550"/>
                </a:lnTo>
                <a:close/>
              </a:path>
              <a:path w="2016760" h="2475229">
                <a:moveTo>
                  <a:pt x="391530" y="850900"/>
                </a:moveTo>
                <a:lnTo>
                  <a:pt x="373013" y="850900"/>
                </a:lnTo>
                <a:lnTo>
                  <a:pt x="431408" y="909319"/>
                </a:lnTo>
                <a:lnTo>
                  <a:pt x="449975" y="909319"/>
                </a:lnTo>
                <a:lnTo>
                  <a:pt x="391530" y="850900"/>
                </a:lnTo>
                <a:close/>
              </a:path>
              <a:path w="2016760" h="2475229">
                <a:moveTo>
                  <a:pt x="449975" y="909320"/>
                </a:moveTo>
                <a:lnTo>
                  <a:pt x="431408" y="909320"/>
                </a:lnTo>
                <a:lnTo>
                  <a:pt x="450450" y="928369"/>
                </a:lnTo>
                <a:lnTo>
                  <a:pt x="469033" y="928369"/>
                </a:lnTo>
                <a:lnTo>
                  <a:pt x="449975" y="909320"/>
                </a:lnTo>
                <a:close/>
              </a:path>
              <a:path w="2016760" h="2475229">
                <a:moveTo>
                  <a:pt x="469033" y="928370"/>
                </a:moveTo>
                <a:lnTo>
                  <a:pt x="450450" y="928370"/>
                </a:lnTo>
                <a:lnTo>
                  <a:pt x="456797" y="934719"/>
                </a:lnTo>
                <a:lnTo>
                  <a:pt x="475386" y="934719"/>
                </a:lnTo>
                <a:lnTo>
                  <a:pt x="469033" y="928370"/>
                </a:lnTo>
                <a:close/>
              </a:path>
              <a:path w="2016760" h="2475229">
                <a:moveTo>
                  <a:pt x="475386" y="934719"/>
                </a:moveTo>
                <a:lnTo>
                  <a:pt x="456797" y="934719"/>
                </a:lnTo>
                <a:lnTo>
                  <a:pt x="466953" y="944879"/>
                </a:lnTo>
                <a:lnTo>
                  <a:pt x="485550" y="944879"/>
                </a:lnTo>
                <a:lnTo>
                  <a:pt x="475386" y="934719"/>
                </a:lnTo>
                <a:close/>
              </a:path>
              <a:path w="2016760" h="2475229">
                <a:moveTo>
                  <a:pt x="485550" y="944880"/>
                </a:moveTo>
                <a:lnTo>
                  <a:pt x="466953" y="944880"/>
                </a:lnTo>
                <a:lnTo>
                  <a:pt x="498689" y="976629"/>
                </a:lnTo>
                <a:lnTo>
                  <a:pt x="517314" y="976629"/>
                </a:lnTo>
                <a:lnTo>
                  <a:pt x="485550" y="944880"/>
                </a:lnTo>
                <a:close/>
              </a:path>
              <a:path w="2016760" h="2475229">
                <a:moveTo>
                  <a:pt x="517314" y="976630"/>
                </a:moveTo>
                <a:lnTo>
                  <a:pt x="498689" y="976630"/>
                </a:lnTo>
                <a:lnTo>
                  <a:pt x="507575" y="985519"/>
                </a:lnTo>
                <a:lnTo>
                  <a:pt x="526208" y="985519"/>
                </a:lnTo>
                <a:lnTo>
                  <a:pt x="517314" y="976630"/>
                </a:lnTo>
                <a:close/>
              </a:path>
              <a:path w="2016760" h="2475229">
                <a:moveTo>
                  <a:pt x="526208" y="985519"/>
                </a:moveTo>
                <a:lnTo>
                  <a:pt x="507575" y="985519"/>
                </a:lnTo>
                <a:lnTo>
                  <a:pt x="524078" y="1002029"/>
                </a:lnTo>
                <a:lnTo>
                  <a:pt x="542725" y="1002029"/>
                </a:lnTo>
                <a:lnTo>
                  <a:pt x="526208" y="985519"/>
                </a:lnTo>
                <a:close/>
              </a:path>
              <a:path w="2016760" h="2475229">
                <a:moveTo>
                  <a:pt x="542725" y="1002030"/>
                </a:moveTo>
                <a:lnTo>
                  <a:pt x="524078" y="1002030"/>
                </a:lnTo>
                <a:lnTo>
                  <a:pt x="526617" y="1004569"/>
                </a:lnTo>
                <a:lnTo>
                  <a:pt x="545266" y="1004569"/>
                </a:lnTo>
                <a:lnTo>
                  <a:pt x="542725" y="1002030"/>
                </a:lnTo>
                <a:close/>
              </a:path>
              <a:path w="2016760" h="2475229">
                <a:moveTo>
                  <a:pt x="545266" y="1004570"/>
                </a:moveTo>
                <a:lnTo>
                  <a:pt x="526617" y="1004570"/>
                </a:lnTo>
                <a:lnTo>
                  <a:pt x="532964" y="1010919"/>
                </a:lnTo>
                <a:lnTo>
                  <a:pt x="551619" y="1010919"/>
                </a:lnTo>
                <a:lnTo>
                  <a:pt x="545266" y="1004570"/>
                </a:lnTo>
                <a:close/>
              </a:path>
              <a:path w="2016760" h="2475229">
                <a:moveTo>
                  <a:pt x="551619" y="1010920"/>
                </a:moveTo>
                <a:lnTo>
                  <a:pt x="532964" y="1010920"/>
                </a:lnTo>
                <a:lnTo>
                  <a:pt x="539311" y="1017269"/>
                </a:lnTo>
                <a:lnTo>
                  <a:pt x="557972" y="1017269"/>
                </a:lnTo>
                <a:lnTo>
                  <a:pt x="551619" y="1010920"/>
                </a:lnTo>
                <a:close/>
              </a:path>
              <a:path w="2016760" h="2475229">
                <a:moveTo>
                  <a:pt x="557972" y="1017269"/>
                </a:moveTo>
                <a:lnTo>
                  <a:pt x="539311" y="1017269"/>
                </a:lnTo>
                <a:lnTo>
                  <a:pt x="545659" y="1023619"/>
                </a:lnTo>
                <a:lnTo>
                  <a:pt x="564324" y="1023619"/>
                </a:lnTo>
                <a:lnTo>
                  <a:pt x="557972" y="1017269"/>
                </a:lnTo>
                <a:close/>
              </a:path>
              <a:path w="2016760" h="2475229">
                <a:moveTo>
                  <a:pt x="564324" y="1023619"/>
                </a:moveTo>
                <a:lnTo>
                  <a:pt x="545659" y="1023619"/>
                </a:lnTo>
                <a:lnTo>
                  <a:pt x="549467" y="1027429"/>
                </a:lnTo>
                <a:lnTo>
                  <a:pt x="568136" y="1027429"/>
                </a:lnTo>
                <a:lnTo>
                  <a:pt x="564324" y="1023619"/>
                </a:lnTo>
                <a:close/>
              </a:path>
              <a:path w="2016760" h="2475229">
                <a:moveTo>
                  <a:pt x="568136" y="1027430"/>
                </a:moveTo>
                <a:lnTo>
                  <a:pt x="549467" y="1027430"/>
                </a:lnTo>
                <a:lnTo>
                  <a:pt x="555814" y="1033779"/>
                </a:lnTo>
                <a:lnTo>
                  <a:pt x="574489" y="1033779"/>
                </a:lnTo>
                <a:lnTo>
                  <a:pt x="568136" y="1027430"/>
                </a:lnTo>
                <a:close/>
              </a:path>
              <a:path w="2016760" h="2475229">
                <a:moveTo>
                  <a:pt x="574489" y="1033780"/>
                </a:moveTo>
                <a:lnTo>
                  <a:pt x="555814" y="1033780"/>
                </a:lnTo>
                <a:lnTo>
                  <a:pt x="562162" y="1040129"/>
                </a:lnTo>
                <a:lnTo>
                  <a:pt x="580841" y="1040129"/>
                </a:lnTo>
                <a:lnTo>
                  <a:pt x="574489" y="1033780"/>
                </a:lnTo>
                <a:close/>
              </a:path>
              <a:path w="2016760" h="2475229">
                <a:moveTo>
                  <a:pt x="580841" y="1040130"/>
                </a:moveTo>
                <a:lnTo>
                  <a:pt x="562162" y="1040130"/>
                </a:lnTo>
                <a:lnTo>
                  <a:pt x="564700" y="1042669"/>
                </a:lnTo>
                <a:lnTo>
                  <a:pt x="583383" y="1042669"/>
                </a:lnTo>
                <a:lnTo>
                  <a:pt x="580841" y="1040130"/>
                </a:lnTo>
                <a:close/>
              </a:path>
              <a:path w="2016760" h="2475229">
                <a:moveTo>
                  <a:pt x="583383" y="1042670"/>
                </a:moveTo>
                <a:lnTo>
                  <a:pt x="564700" y="1042670"/>
                </a:lnTo>
                <a:lnTo>
                  <a:pt x="571048" y="1049019"/>
                </a:lnTo>
                <a:lnTo>
                  <a:pt x="589735" y="1049019"/>
                </a:lnTo>
                <a:lnTo>
                  <a:pt x="583383" y="1042670"/>
                </a:lnTo>
                <a:close/>
              </a:path>
              <a:path w="2016760" h="2475229">
                <a:moveTo>
                  <a:pt x="589735" y="1049020"/>
                </a:moveTo>
                <a:lnTo>
                  <a:pt x="571048" y="1049020"/>
                </a:lnTo>
                <a:lnTo>
                  <a:pt x="581203" y="1059179"/>
                </a:lnTo>
                <a:lnTo>
                  <a:pt x="599900" y="1059179"/>
                </a:lnTo>
                <a:lnTo>
                  <a:pt x="589735" y="1049020"/>
                </a:lnTo>
                <a:close/>
              </a:path>
              <a:path w="2016760" h="2475229">
                <a:moveTo>
                  <a:pt x="599900" y="1059180"/>
                </a:moveTo>
                <a:lnTo>
                  <a:pt x="581203" y="1059180"/>
                </a:lnTo>
                <a:lnTo>
                  <a:pt x="587551" y="1065529"/>
                </a:lnTo>
                <a:lnTo>
                  <a:pt x="606252" y="1065529"/>
                </a:lnTo>
                <a:lnTo>
                  <a:pt x="599900" y="1059180"/>
                </a:lnTo>
                <a:close/>
              </a:path>
              <a:path w="2016760" h="2475229">
                <a:moveTo>
                  <a:pt x="606252" y="1065530"/>
                </a:moveTo>
                <a:lnTo>
                  <a:pt x="587551" y="1065530"/>
                </a:lnTo>
                <a:lnTo>
                  <a:pt x="593898" y="1071879"/>
                </a:lnTo>
                <a:lnTo>
                  <a:pt x="612605" y="1071879"/>
                </a:lnTo>
                <a:lnTo>
                  <a:pt x="606252" y="1065530"/>
                </a:lnTo>
                <a:close/>
              </a:path>
              <a:path w="2016760" h="2475229">
                <a:moveTo>
                  <a:pt x="612605" y="1071879"/>
                </a:moveTo>
                <a:lnTo>
                  <a:pt x="593898" y="1071879"/>
                </a:lnTo>
                <a:lnTo>
                  <a:pt x="596437" y="1074419"/>
                </a:lnTo>
                <a:lnTo>
                  <a:pt x="615146" y="1074419"/>
                </a:lnTo>
                <a:lnTo>
                  <a:pt x="612605" y="1071879"/>
                </a:lnTo>
                <a:close/>
              </a:path>
              <a:path w="2016760" h="2475229">
                <a:moveTo>
                  <a:pt x="615146" y="1074419"/>
                </a:moveTo>
                <a:lnTo>
                  <a:pt x="596437" y="1074419"/>
                </a:lnTo>
                <a:lnTo>
                  <a:pt x="602784" y="1080769"/>
                </a:lnTo>
                <a:lnTo>
                  <a:pt x="621499" y="1080769"/>
                </a:lnTo>
                <a:lnTo>
                  <a:pt x="615146" y="1074419"/>
                </a:lnTo>
                <a:close/>
              </a:path>
              <a:path w="2016760" h="2475229">
                <a:moveTo>
                  <a:pt x="621499" y="1080770"/>
                </a:moveTo>
                <a:lnTo>
                  <a:pt x="602784" y="1080770"/>
                </a:lnTo>
                <a:lnTo>
                  <a:pt x="606592" y="1084579"/>
                </a:lnTo>
                <a:lnTo>
                  <a:pt x="625311" y="1084579"/>
                </a:lnTo>
                <a:lnTo>
                  <a:pt x="621499" y="1080770"/>
                </a:lnTo>
                <a:close/>
              </a:path>
              <a:path w="2016760" h="2475229">
                <a:moveTo>
                  <a:pt x="625311" y="1084580"/>
                </a:moveTo>
                <a:lnTo>
                  <a:pt x="606592" y="1084580"/>
                </a:lnTo>
                <a:lnTo>
                  <a:pt x="609131" y="1087119"/>
                </a:lnTo>
                <a:lnTo>
                  <a:pt x="627852" y="1087119"/>
                </a:lnTo>
                <a:lnTo>
                  <a:pt x="625311" y="1084580"/>
                </a:lnTo>
                <a:close/>
              </a:path>
              <a:path w="2016760" h="2475229">
                <a:moveTo>
                  <a:pt x="627852" y="1087119"/>
                </a:moveTo>
                <a:lnTo>
                  <a:pt x="609131" y="1087119"/>
                </a:lnTo>
                <a:lnTo>
                  <a:pt x="621826" y="1099819"/>
                </a:lnTo>
                <a:lnTo>
                  <a:pt x="640557" y="1099819"/>
                </a:lnTo>
                <a:lnTo>
                  <a:pt x="627852" y="1087119"/>
                </a:lnTo>
                <a:close/>
              </a:path>
              <a:path w="2016760" h="2475229">
                <a:moveTo>
                  <a:pt x="640557" y="1099820"/>
                </a:moveTo>
                <a:lnTo>
                  <a:pt x="621826" y="1099820"/>
                </a:lnTo>
                <a:lnTo>
                  <a:pt x="628173" y="1106169"/>
                </a:lnTo>
                <a:lnTo>
                  <a:pt x="646910" y="1106169"/>
                </a:lnTo>
                <a:lnTo>
                  <a:pt x="640557" y="1099820"/>
                </a:lnTo>
                <a:close/>
              </a:path>
              <a:path w="2016760" h="2475229">
                <a:moveTo>
                  <a:pt x="646910" y="1106170"/>
                </a:moveTo>
                <a:lnTo>
                  <a:pt x="628173" y="1106170"/>
                </a:lnTo>
                <a:lnTo>
                  <a:pt x="638329" y="1116329"/>
                </a:lnTo>
                <a:lnTo>
                  <a:pt x="657074" y="1116329"/>
                </a:lnTo>
                <a:lnTo>
                  <a:pt x="646910" y="1106170"/>
                </a:lnTo>
                <a:close/>
              </a:path>
              <a:path w="2016760" h="2475229">
                <a:moveTo>
                  <a:pt x="657074" y="1116330"/>
                </a:moveTo>
                <a:lnTo>
                  <a:pt x="638329" y="1116330"/>
                </a:lnTo>
                <a:lnTo>
                  <a:pt x="644676" y="1122679"/>
                </a:lnTo>
                <a:lnTo>
                  <a:pt x="663427" y="1122679"/>
                </a:lnTo>
                <a:lnTo>
                  <a:pt x="657074" y="1116330"/>
                </a:lnTo>
                <a:close/>
              </a:path>
              <a:path w="2016760" h="2475229">
                <a:moveTo>
                  <a:pt x="663427" y="1122680"/>
                </a:moveTo>
                <a:lnTo>
                  <a:pt x="644676" y="1122680"/>
                </a:lnTo>
                <a:lnTo>
                  <a:pt x="647215" y="1125219"/>
                </a:lnTo>
                <a:lnTo>
                  <a:pt x="665968" y="1125219"/>
                </a:lnTo>
                <a:lnTo>
                  <a:pt x="663427" y="1122680"/>
                </a:lnTo>
                <a:close/>
              </a:path>
              <a:path w="2016760" h="2475229">
                <a:moveTo>
                  <a:pt x="665968" y="1125219"/>
                </a:moveTo>
                <a:lnTo>
                  <a:pt x="647215" y="1125219"/>
                </a:lnTo>
                <a:lnTo>
                  <a:pt x="651023" y="1129029"/>
                </a:lnTo>
                <a:lnTo>
                  <a:pt x="669780" y="1129029"/>
                </a:lnTo>
                <a:lnTo>
                  <a:pt x="665968" y="1125219"/>
                </a:lnTo>
                <a:close/>
              </a:path>
              <a:path w="2016760" h="2475229">
                <a:moveTo>
                  <a:pt x="669780" y="1129030"/>
                </a:moveTo>
                <a:lnTo>
                  <a:pt x="651023" y="1129030"/>
                </a:lnTo>
                <a:lnTo>
                  <a:pt x="653562" y="1131569"/>
                </a:lnTo>
                <a:lnTo>
                  <a:pt x="672321" y="1131569"/>
                </a:lnTo>
                <a:lnTo>
                  <a:pt x="669780" y="1129030"/>
                </a:lnTo>
                <a:close/>
              </a:path>
              <a:path w="2016760" h="2475229">
                <a:moveTo>
                  <a:pt x="672321" y="1131570"/>
                </a:moveTo>
                <a:lnTo>
                  <a:pt x="653562" y="1131570"/>
                </a:lnTo>
                <a:lnTo>
                  <a:pt x="659909" y="1137919"/>
                </a:lnTo>
                <a:lnTo>
                  <a:pt x="678674" y="1137919"/>
                </a:lnTo>
                <a:lnTo>
                  <a:pt x="672321" y="1131570"/>
                </a:lnTo>
                <a:close/>
              </a:path>
              <a:path w="2016760" h="2475229">
                <a:moveTo>
                  <a:pt x="678674" y="1137920"/>
                </a:moveTo>
                <a:lnTo>
                  <a:pt x="659909" y="1137920"/>
                </a:lnTo>
                <a:lnTo>
                  <a:pt x="672604" y="1150619"/>
                </a:lnTo>
                <a:lnTo>
                  <a:pt x="691379" y="1150619"/>
                </a:lnTo>
                <a:lnTo>
                  <a:pt x="678674" y="1137920"/>
                </a:lnTo>
                <a:close/>
              </a:path>
              <a:path w="2016760" h="2475229">
                <a:moveTo>
                  <a:pt x="691379" y="1150619"/>
                </a:moveTo>
                <a:lnTo>
                  <a:pt x="672604" y="1150619"/>
                </a:lnTo>
                <a:lnTo>
                  <a:pt x="676412" y="1154429"/>
                </a:lnTo>
                <a:lnTo>
                  <a:pt x="695191" y="1154429"/>
                </a:lnTo>
                <a:lnTo>
                  <a:pt x="691379" y="1150619"/>
                </a:lnTo>
                <a:close/>
              </a:path>
              <a:path w="2016760" h="2475229">
                <a:moveTo>
                  <a:pt x="695191" y="1154429"/>
                </a:moveTo>
                <a:lnTo>
                  <a:pt x="676412" y="1154429"/>
                </a:lnTo>
                <a:lnTo>
                  <a:pt x="682760" y="1160779"/>
                </a:lnTo>
                <a:lnTo>
                  <a:pt x="701543" y="1160779"/>
                </a:lnTo>
                <a:lnTo>
                  <a:pt x="695191" y="1154429"/>
                </a:lnTo>
                <a:close/>
              </a:path>
              <a:path w="2016760" h="2475229">
                <a:moveTo>
                  <a:pt x="701543" y="1160780"/>
                </a:moveTo>
                <a:lnTo>
                  <a:pt x="682760" y="1160780"/>
                </a:lnTo>
                <a:lnTo>
                  <a:pt x="697993" y="1176019"/>
                </a:lnTo>
                <a:lnTo>
                  <a:pt x="716790" y="1176019"/>
                </a:lnTo>
                <a:lnTo>
                  <a:pt x="701543" y="1160780"/>
                </a:lnTo>
                <a:close/>
              </a:path>
              <a:path w="2016760" h="2475229">
                <a:moveTo>
                  <a:pt x="716790" y="1176019"/>
                </a:moveTo>
                <a:lnTo>
                  <a:pt x="697993" y="1176019"/>
                </a:lnTo>
                <a:lnTo>
                  <a:pt x="720843" y="1198879"/>
                </a:lnTo>
                <a:lnTo>
                  <a:pt x="739660" y="1198879"/>
                </a:lnTo>
                <a:lnTo>
                  <a:pt x="716790" y="1176019"/>
                </a:lnTo>
                <a:close/>
              </a:path>
              <a:path w="2016760" h="2475229">
                <a:moveTo>
                  <a:pt x="739660" y="1198880"/>
                </a:moveTo>
                <a:lnTo>
                  <a:pt x="720843" y="1198880"/>
                </a:lnTo>
                <a:lnTo>
                  <a:pt x="752580" y="1230629"/>
                </a:lnTo>
                <a:lnTo>
                  <a:pt x="771424" y="1230629"/>
                </a:lnTo>
                <a:lnTo>
                  <a:pt x="739660" y="1198880"/>
                </a:lnTo>
                <a:close/>
              </a:path>
              <a:path w="2016760" h="2475229">
                <a:moveTo>
                  <a:pt x="771424" y="1230629"/>
                </a:moveTo>
                <a:lnTo>
                  <a:pt x="752580" y="1230629"/>
                </a:lnTo>
                <a:lnTo>
                  <a:pt x="784316" y="1262379"/>
                </a:lnTo>
                <a:lnTo>
                  <a:pt x="803187" y="1262379"/>
                </a:lnTo>
                <a:lnTo>
                  <a:pt x="771424" y="1230629"/>
                </a:lnTo>
                <a:close/>
              </a:path>
              <a:path w="2016760" h="2475229">
                <a:moveTo>
                  <a:pt x="803187" y="1262380"/>
                </a:moveTo>
                <a:lnTo>
                  <a:pt x="784316" y="1262380"/>
                </a:lnTo>
                <a:lnTo>
                  <a:pt x="835094" y="1313179"/>
                </a:lnTo>
                <a:lnTo>
                  <a:pt x="854009" y="1313179"/>
                </a:lnTo>
                <a:lnTo>
                  <a:pt x="803187" y="1262380"/>
                </a:lnTo>
                <a:close/>
              </a:path>
              <a:path w="2016760" h="2475229">
                <a:moveTo>
                  <a:pt x="854009" y="1313179"/>
                </a:moveTo>
                <a:lnTo>
                  <a:pt x="835094" y="1313179"/>
                </a:lnTo>
                <a:lnTo>
                  <a:pt x="866830" y="1344929"/>
                </a:lnTo>
                <a:lnTo>
                  <a:pt x="885773" y="1344929"/>
                </a:lnTo>
                <a:lnTo>
                  <a:pt x="854009" y="1313179"/>
                </a:lnTo>
                <a:close/>
              </a:path>
              <a:path w="2016760" h="2475229">
                <a:moveTo>
                  <a:pt x="885773" y="1344929"/>
                </a:moveTo>
                <a:lnTo>
                  <a:pt x="866830" y="1344929"/>
                </a:lnTo>
                <a:lnTo>
                  <a:pt x="894758" y="1372869"/>
                </a:lnTo>
                <a:lnTo>
                  <a:pt x="913725" y="1372869"/>
                </a:lnTo>
                <a:lnTo>
                  <a:pt x="885773" y="1344929"/>
                </a:lnTo>
                <a:close/>
              </a:path>
              <a:path w="2016760" h="2475229">
                <a:moveTo>
                  <a:pt x="913725" y="1372870"/>
                </a:moveTo>
                <a:lnTo>
                  <a:pt x="894758" y="1372870"/>
                </a:lnTo>
                <a:lnTo>
                  <a:pt x="911261" y="1389379"/>
                </a:lnTo>
                <a:lnTo>
                  <a:pt x="930242" y="1389379"/>
                </a:lnTo>
                <a:lnTo>
                  <a:pt x="913725" y="1372870"/>
                </a:lnTo>
                <a:close/>
              </a:path>
              <a:path w="2016760" h="2475229">
                <a:moveTo>
                  <a:pt x="930242" y="1389379"/>
                </a:moveTo>
                <a:lnTo>
                  <a:pt x="911261" y="1389379"/>
                </a:lnTo>
                <a:lnTo>
                  <a:pt x="920147" y="1398269"/>
                </a:lnTo>
                <a:lnTo>
                  <a:pt x="939136" y="1398269"/>
                </a:lnTo>
                <a:lnTo>
                  <a:pt x="930242" y="1389379"/>
                </a:lnTo>
                <a:close/>
              </a:path>
              <a:path w="2016760" h="2475229">
                <a:moveTo>
                  <a:pt x="939136" y="1398270"/>
                </a:moveTo>
                <a:lnTo>
                  <a:pt x="920147" y="1398270"/>
                </a:lnTo>
                <a:lnTo>
                  <a:pt x="923956" y="1402079"/>
                </a:lnTo>
                <a:lnTo>
                  <a:pt x="942947" y="1402079"/>
                </a:lnTo>
                <a:lnTo>
                  <a:pt x="939136" y="1398270"/>
                </a:lnTo>
                <a:close/>
              </a:path>
              <a:path w="2016760" h="2475229">
                <a:moveTo>
                  <a:pt x="942947" y="1402080"/>
                </a:moveTo>
                <a:lnTo>
                  <a:pt x="923956" y="1402080"/>
                </a:lnTo>
                <a:lnTo>
                  <a:pt x="930303" y="1408429"/>
                </a:lnTo>
                <a:lnTo>
                  <a:pt x="949300" y="1408429"/>
                </a:lnTo>
                <a:lnTo>
                  <a:pt x="942947" y="1402080"/>
                </a:lnTo>
                <a:close/>
              </a:path>
              <a:path w="2016760" h="2475229">
                <a:moveTo>
                  <a:pt x="949300" y="1408429"/>
                </a:moveTo>
                <a:lnTo>
                  <a:pt x="930303" y="1408429"/>
                </a:lnTo>
                <a:lnTo>
                  <a:pt x="942997" y="1421129"/>
                </a:lnTo>
                <a:lnTo>
                  <a:pt x="962006" y="1421129"/>
                </a:lnTo>
                <a:lnTo>
                  <a:pt x="949300" y="1408429"/>
                </a:lnTo>
                <a:close/>
              </a:path>
              <a:path w="2016760" h="2475229">
                <a:moveTo>
                  <a:pt x="962006" y="1421129"/>
                </a:moveTo>
                <a:lnTo>
                  <a:pt x="942997" y="1421129"/>
                </a:lnTo>
                <a:lnTo>
                  <a:pt x="955692" y="1433829"/>
                </a:lnTo>
                <a:lnTo>
                  <a:pt x="974711" y="1433829"/>
                </a:lnTo>
                <a:lnTo>
                  <a:pt x="962006" y="1421129"/>
                </a:lnTo>
                <a:close/>
              </a:path>
              <a:path w="2016760" h="2475229">
                <a:moveTo>
                  <a:pt x="974711" y="1433829"/>
                </a:moveTo>
                <a:lnTo>
                  <a:pt x="955692" y="1433829"/>
                </a:lnTo>
                <a:lnTo>
                  <a:pt x="987428" y="1465579"/>
                </a:lnTo>
                <a:lnTo>
                  <a:pt x="1006475" y="1465579"/>
                </a:lnTo>
                <a:lnTo>
                  <a:pt x="974711" y="1433829"/>
                </a:lnTo>
                <a:close/>
              </a:path>
              <a:path w="2016760" h="2475229">
                <a:moveTo>
                  <a:pt x="1006475" y="1465579"/>
                </a:moveTo>
                <a:lnTo>
                  <a:pt x="987428" y="1465579"/>
                </a:lnTo>
                <a:lnTo>
                  <a:pt x="989967" y="1468119"/>
                </a:lnTo>
                <a:lnTo>
                  <a:pt x="1009016" y="1468119"/>
                </a:lnTo>
                <a:lnTo>
                  <a:pt x="1006475" y="1465579"/>
                </a:lnTo>
                <a:close/>
              </a:path>
              <a:path w="2016760" h="2475229">
                <a:moveTo>
                  <a:pt x="1009016" y="1468120"/>
                </a:moveTo>
                <a:lnTo>
                  <a:pt x="989967" y="1468120"/>
                </a:lnTo>
                <a:lnTo>
                  <a:pt x="1019165" y="1497329"/>
                </a:lnTo>
                <a:lnTo>
                  <a:pt x="1038238" y="1497329"/>
                </a:lnTo>
                <a:lnTo>
                  <a:pt x="1009016" y="1468120"/>
                </a:lnTo>
                <a:close/>
              </a:path>
              <a:path w="2016760" h="2475229">
                <a:moveTo>
                  <a:pt x="1038238" y="1497330"/>
                </a:moveTo>
                <a:lnTo>
                  <a:pt x="1019165" y="1497330"/>
                </a:lnTo>
                <a:lnTo>
                  <a:pt x="1021704" y="1499869"/>
                </a:lnTo>
                <a:lnTo>
                  <a:pt x="1040780" y="1499869"/>
                </a:lnTo>
                <a:lnTo>
                  <a:pt x="1038238" y="1497330"/>
                </a:lnTo>
                <a:close/>
              </a:path>
              <a:path w="2016760" h="2475229">
                <a:moveTo>
                  <a:pt x="1040780" y="1499870"/>
                </a:moveTo>
                <a:lnTo>
                  <a:pt x="1021704" y="1499870"/>
                </a:lnTo>
                <a:lnTo>
                  <a:pt x="1038206" y="1516379"/>
                </a:lnTo>
                <a:lnTo>
                  <a:pt x="1057297" y="1516379"/>
                </a:lnTo>
                <a:lnTo>
                  <a:pt x="1040780" y="1499870"/>
                </a:lnTo>
                <a:close/>
              </a:path>
              <a:path w="2016760" h="2475229">
                <a:moveTo>
                  <a:pt x="1057297" y="1516379"/>
                </a:moveTo>
                <a:lnTo>
                  <a:pt x="1038206" y="1516379"/>
                </a:lnTo>
                <a:lnTo>
                  <a:pt x="1050901" y="1529079"/>
                </a:lnTo>
                <a:lnTo>
                  <a:pt x="1070002" y="1529079"/>
                </a:lnTo>
                <a:lnTo>
                  <a:pt x="1057297" y="1516379"/>
                </a:lnTo>
                <a:close/>
              </a:path>
              <a:path w="2016760" h="2475229">
                <a:moveTo>
                  <a:pt x="1070002" y="1529080"/>
                </a:moveTo>
                <a:lnTo>
                  <a:pt x="1050901" y="1529080"/>
                </a:lnTo>
                <a:lnTo>
                  <a:pt x="1057248" y="1535429"/>
                </a:lnTo>
                <a:lnTo>
                  <a:pt x="1076355" y="1535429"/>
                </a:lnTo>
                <a:lnTo>
                  <a:pt x="1070002" y="1529080"/>
                </a:lnTo>
                <a:close/>
              </a:path>
              <a:path w="2016760" h="2475229">
                <a:moveTo>
                  <a:pt x="1076355" y="1535429"/>
                </a:moveTo>
                <a:lnTo>
                  <a:pt x="1057248" y="1535429"/>
                </a:lnTo>
                <a:lnTo>
                  <a:pt x="1069943" y="1548129"/>
                </a:lnTo>
                <a:lnTo>
                  <a:pt x="1089060" y="1548129"/>
                </a:lnTo>
                <a:lnTo>
                  <a:pt x="1076355" y="1535429"/>
                </a:lnTo>
                <a:close/>
              </a:path>
              <a:path w="2016760" h="2475229">
                <a:moveTo>
                  <a:pt x="1089060" y="1548129"/>
                </a:moveTo>
                <a:lnTo>
                  <a:pt x="1069943" y="1548129"/>
                </a:lnTo>
                <a:lnTo>
                  <a:pt x="1082637" y="1560829"/>
                </a:lnTo>
                <a:lnTo>
                  <a:pt x="1101766" y="1560829"/>
                </a:lnTo>
                <a:lnTo>
                  <a:pt x="1089060" y="1548129"/>
                </a:lnTo>
                <a:close/>
              </a:path>
              <a:path w="2016760" h="2475229">
                <a:moveTo>
                  <a:pt x="1101766" y="1560829"/>
                </a:moveTo>
                <a:lnTo>
                  <a:pt x="1082637" y="1560829"/>
                </a:lnTo>
                <a:lnTo>
                  <a:pt x="1088985" y="1567179"/>
                </a:lnTo>
                <a:lnTo>
                  <a:pt x="1108119" y="1567179"/>
                </a:lnTo>
                <a:lnTo>
                  <a:pt x="1101766" y="1560829"/>
                </a:lnTo>
                <a:close/>
              </a:path>
              <a:path w="2016760" h="2475229">
                <a:moveTo>
                  <a:pt x="1108119" y="1567180"/>
                </a:moveTo>
                <a:lnTo>
                  <a:pt x="1088985" y="1567180"/>
                </a:lnTo>
                <a:lnTo>
                  <a:pt x="1101679" y="1579879"/>
                </a:lnTo>
                <a:lnTo>
                  <a:pt x="1120824" y="1579879"/>
                </a:lnTo>
                <a:lnTo>
                  <a:pt x="1108119" y="1567180"/>
                </a:lnTo>
                <a:close/>
              </a:path>
              <a:path w="2016760" h="2475229">
                <a:moveTo>
                  <a:pt x="1120824" y="1579879"/>
                </a:moveTo>
                <a:lnTo>
                  <a:pt x="1101679" y="1579879"/>
                </a:lnTo>
                <a:lnTo>
                  <a:pt x="1114374" y="1592579"/>
                </a:lnTo>
                <a:lnTo>
                  <a:pt x="1133529" y="1592579"/>
                </a:lnTo>
                <a:lnTo>
                  <a:pt x="1120824" y="1579879"/>
                </a:lnTo>
                <a:close/>
              </a:path>
              <a:path w="2016760" h="2475229">
                <a:moveTo>
                  <a:pt x="1133529" y="1592579"/>
                </a:moveTo>
                <a:lnTo>
                  <a:pt x="1114374" y="1592579"/>
                </a:lnTo>
                <a:lnTo>
                  <a:pt x="1116913" y="1595119"/>
                </a:lnTo>
                <a:lnTo>
                  <a:pt x="1136071" y="1595119"/>
                </a:lnTo>
                <a:lnTo>
                  <a:pt x="1133529" y="1592579"/>
                </a:lnTo>
                <a:close/>
              </a:path>
              <a:path w="2016760" h="2475229">
                <a:moveTo>
                  <a:pt x="1136071" y="1595120"/>
                </a:moveTo>
                <a:lnTo>
                  <a:pt x="1116913" y="1595120"/>
                </a:lnTo>
                <a:lnTo>
                  <a:pt x="1120721" y="1598929"/>
                </a:lnTo>
                <a:lnTo>
                  <a:pt x="1139882" y="1598929"/>
                </a:lnTo>
                <a:lnTo>
                  <a:pt x="1136071" y="1595120"/>
                </a:lnTo>
                <a:close/>
              </a:path>
              <a:path w="2016760" h="2475229">
                <a:moveTo>
                  <a:pt x="1139882" y="1598930"/>
                </a:moveTo>
                <a:lnTo>
                  <a:pt x="1120721" y="1598930"/>
                </a:lnTo>
                <a:lnTo>
                  <a:pt x="1135954" y="1614169"/>
                </a:lnTo>
                <a:lnTo>
                  <a:pt x="1155129" y="1614169"/>
                </a:lnTo>
                <a:lnTo>
                  <a:pt x="1139882" y="1598930"/>
                </a:lnTo>
                <a:close/>
              </a:path>
              <a:path w="2016760" h="2475229">
                <a:moveTo>
                  <a:pt x="1155129" y="1614169"/>
                </a:moveTo>
                <a:lnTo>
                  <a:pt x="1135954" y="1614169"/>
                </a:lnTo>
                <a:lnTo>
                  <a:pt x="1142302" y="1620519"/>
                </a:lnTo>
                <a:lnTo>
                  <a:pt x="1161482" y="1620519"/>
                </a:lnTo>
                <a:lnTo>
                  <a:pt x="1155129" y="1614169"/>
                </a:lnTo>
                <a:close/>
              </a:path>
              <a:path w="2016760" h="2475229">
                <a:moveTo>
                  <a:pt x="1161482" y="1620520"/>
                </a:moveTo>
                <a:lnTo>
                  <a:pt x="1142302" y="1620520"/>
                </a:lnTo>
                <a:lnTo>
                  <a:pt x="1146110" y="1624329"/>
                </a:lnTo>
                <a:lnTo>
                  <a:pt x="1165293" y="1624329"/>
                </a:lnTo>
                <a:lnTo>
                  <a:pt x="1161482" y="1620520"/>
                </a:lnTo>
                <a:close/>
              </a:path>
              <a:path w="2016760" h="2475229">
                <a:moveTo>
                  <a:pt x="1165293" y="1624330"/>
                </a:moveTo>
                <a:lnTo>
                  <a:pt x="1146110" y="1624330"/>
                </a:lnTo>
                <a:lnTo>
                  <a:pt x="1154996" y="1633219"/>
                </a:lnTo>
                <a:lnTo>
                  <a:pt x="1174187" y="1633219"/>
                </a:lnTo>
                <a:lnTo>
                  <a:pt x="1165293" y="1624330"/>
                </a:lnTo>
                <a:close/>
              </a:path>
              <a:path w="2016760" h="2475229">
                <a:moveTo>
                  <a:pt x="1174187" y="1633220"/>
                </a:moveTo>
                <a:lnTo>
                  <a:pt x="1154996" y="1633220"/>
                </a:lnTo>
                <a:lnTo>
                  <a:pt x="1167691" y="1645919"/>
                </a:lnTo>
                <a:lnTo>
                  <a:pt x="1186892" y="1645919"/>
                </a:lnTo>
                <a:lnTo>
                  <a:pt x="1174187" y="1633220"/>
                </a:lnTo>
                <a:close/>
              </a:path>
              <a:path w="2016760" h="2475229">
                <a:moveTo>
                  <a:pt x="1186892" y="1645920"/>
                </a:moveTo>
                <a:lnTo>
                  <a:pt x="1167691" y="1645920"/>
                </a:lnTo>
                <a:lnTo>
                  <a:pt x="1171499" y="1649729"/>
                </a:lnTo>
                <a:lnTo>
                  <a:pt x="1190704" y="1649729"/>
                </a:lnTo>
                <a:lnTo>
                  <a:pt x="1186892" y="1645920"/>
                </a:lnTo>
                <a:close/>
              </a:path>
              <a:path w="2016760" h="2475229">
                <a:moveTo>
                  <a:pt x="1190704" y="1649730"/>
                </a:moveTo>
                <a:lnTo>
                  <a:pt x="1171499" y="1649730"/>
                </a:lnTo>
                <a:lnTo>
                  <a:pt x="1186732" y="1664969"/>
                </a:lnTo>
                <a:lnTo>
                  <a:pt x="1205951" y="1664969"/>
                </a:lnTo>
                <a:lnTo>
                  <a:pt x="1190704" y="1649730"/>
                </a:lnTo>
                <a:close/>
              </a:path>
              <a:path w="2016760" h="2475229">
                <a:moveTo>
                  <a:pt x="1817084" y="2275840"/>
                </a:moveTo>
                <a:lnTo>
                  <a:pt x="1797339" y="2275840"/>
                </a:lnTo>
                <a:lnTo>
                  <a:pt x="1864620" y="2343149"/>
                </a:lnTo>
                <a:lnTo>
                  <a:pt x="1884423" y="2343149"/>
                </a:lnTo>
                <a:lnTo>
                  <a:pt x="1817084" y="2275840"/>
                </a:lnTo>
                <a:close/>
              </a:path>
              <a:path w="2016760" h="2475229">
                <a:moveTo>
                  <a:pt x="1814543" y="2273299"/>
                </a:moveTo>
                <a:lnTo>
                  <a:pt x="1794800" y="2273299"/>
                </a:lnTo>
                <a:lnTo>
                  <a:pt x="1796070" y="2274569"/>
                </a:lnTo>
                <a:lnTo>
                  <a:pt x="1815813" y="2274569"/>
                </a:lnTo>
                <a:lnTo>
                  <a:pt x="1814543" y="2273299"/>
                </a:lnTo>
                <a:close/>
              </a:path>
              <a:path w="2016760" h="2475229">
                <a:moveTo>
                  <a:pt x="1810731" y="2269489"/>
                </a:moveTo>
                <a:lnTo>
                  <a:pt x="1790992" y="2269489"/>
                </a:lnTo>
                <a:lnTo>
                  <a:pt x="1793531" y="2272029"/>
                </a:lnTo>
                <a:lnTo>
                  <a:pt x="1813272" y="2272029"/>
                </a:lnTo>
                <a:lnTo>
                  <a:pt x="1810731" y="2269489"/>
                </a:lnTo>
                <a:close/>
              </a:path>
              <a:path w="2016760" h="2475229">
                <a:moveTo>
                  <a:pt x="1808190" y="2266949"/>
                </a:moveTo>
                <a:lnTo>
                  <a:pt x="1788453" y="2266949"/>
                </a:lnTo>
                <a:lnTo>
                  <a:pt x="1789723" y="2268219"/>
                </a:lnTo>
                <a:lnTo>
                  <a:pt x="1809461" y="2268219"/>
                </a:lnTo>
                <a:lnTo>
                  <a:pt x="1808190" y="2266949"/>
                </a:lnTo>
                <a:close/>
              </a:path>
              <a:path w="2016760" h="2475229">
                <a:moveTo>
                  <a:pt x="1804378" y="2263139"/>
                </a:moveTo>
                <a:lnTo>
                  <a:pt x="1784645" y="2263139"/>
                </a:lnTo>
                <a:lnTo>
                  <a:pt x="1787184" y="2265679"/>
                </a:lnTo>
                <a:lnTo>
                  <a:pt x="1806919" y="2265679"/>
                </a:lnTo>
                <a:lnTo>
                  <a:pt x="1804378" y="2263139"/>
                </a:lnTo>
                <a:close/>
              </a:path>
              <a:path w="2016760" h="2475229">
                <a:moveTo>
                  <a:pt x="1801837" y="2260599"/>
                </a:moveTo>
                <a:lnTo>
                  <a:pt x="1782106" y="2260599"/>
                </a:lnTo>
                <a:lnTo>
                  <a:pt x="1783375" y="2261869"/>
                </a:lnTo>
                <a:lnTo>
                  <a:pt x="1803108" y="2261869"/>
                </a:lnTo>
                <a:lnTo>
                  <a:pt x="1801837" y="2260599"/>
                </a:lnTo>
                <a:close/>
              </a:path>
              <a:path w="2016760" h="2475229">
                <a:moveTo>
                  <a:pt x="1798026" y="2256789"/>
                </a:moveTo>
                <a:lnTo>
                  <a:pt x="1778298" y="2256789"/>
                </a:lnTo>
                <a:lnTo>
                  <a:pt x="1780836" y="2259329"/>
                </a:lnTo>
                <a:lnTo>
                  <a:pt x="1800567" y="2259329"/>
                </a:lnTo>
                <a:lnTo>
                  <a:pt x="1798026" y="2256789"/>
                </a:lnTo>
                <a:close/>
              </a:path>
              <a:path w="2016760" h="2475229">
                <a:moveTo>
                  <a:pt x="1795485" y="2254249"/>
                </a:moveTo>
                <a:lnTo>
                  <a:pt x="1775759" y="2254249"/>
                </a:lnTo>
                <a:lnTo>
                  <a:pt x="1777028" y="2255519"/>
                </a:lnTo>
                <a:lnTo>
                  <a:pt x="1796755" y="2255519"/>
                </a:lnTo>
                <a:lnTo>
                  <a:pt x="1795485" y="2254249"/>
                </a:lnTo>
                <a:close/>
              </a:path>
              <a:path w="2016760" h="2475229">
                <a:moveTo>
                  <a:pt x="1791673" y="2250439"/>
                </a:moveTo>
                <a:lnTo>
                  <a:pt x="1771950" y="2250439"/>
                </a:lnTo>
                <a:lnTo>
                  <a:pt x="1774489" y="2252979"/>
                </a:lnTo>
                <a:lnTo>
                  <a:pt x="1794214" y="2252979"/>
                </a:lnTo>
                <a:lnTo>
                  <a:pt x="1791673" y="2250439"/>
                </a:lnTo>
                <a:close/>
              </a:path>
              <a:path w="2016760" h="2475229">
                <a:moveTo>
                  <a:pt x="1789132" y="2247899"/>
                </a:moveTo>
                <a:lnTo>
                  <a:pt x="1769411" y="2247899"/>
                </a:lnTo>
                <a:lnTo>
                  <a:pt x="1770681" y="2249169"/>
                </a:lnTo>
                <a:lnTo>
                  <a:pt x="1790402" y="2249169"/>
                </a:lnTo>
                <a:lnTo>
                  <a:pt x="1789132" y="2247899"/>
                </a:lnTo>
                <a:close/>
              </a:path>
              <a:path w="2016760" h="2475229">
                <a:moveTo>
                  <a:pt x="1785320" y="2244089"/>
                </a:moveTo>
                <a:lnTo>
                  <a:pt x="1765603" y="2244089"/>
                </a:lnTo>
                <a:lnTo>
                  <a:pt x="1768142" y="2246629"/>
                </a:lnTo>
                <a:lnTo>
                  <a:pt x="1787861" y="2246629"/>
                </a:lnTo>
                <a:lnTo>
                  <a:pt x="1785320" y="2244089"/>
                </a:lnTo>
                <a:close/>
              </a:path>
              <a:path w="2016760" h="2475229">
                <a:moveTo>
                  <a:pt x="1782779" y="2241549"/>
                </a:moveTo>
                <a:lnTo>
                  <a:pt x="1763064" y="2241549"/>
                </a:lnTo>
                <a:lnTo>
                  <a:pt x="1764334" y="2242819"/>
                </a:lnTo>
                <a:lnTo>
                  <a:pt x="1784050" y="2242819"/>
                </a:lnTo>
                <a:lnTo>
                  <a:pt x="1782779" y="2241549"/>
                </a:lnTo>
                <a:close/>
              </a:path>
              <a:path w="2016760" h="2475229">
                <a:moveTo>
                  <a:pt x="1778967" y="2237740"/>
                </a:moveTo>
                <a:lnTo>
                  <a:pt x="1759256" y="2237740"/>
                </a:lnTo>
                <a:lnTo>
                  <a:pt x="1761795" y="2240279"/>
                </a:lnTo>
                <a:lnTo>
                  <a:pt x="1781509" y="2240279"/>
                </a:lnTo>
                <a:lnTo>
                  <a:pt x="1778967" y="2237740"/>
                </a:lnTo>
                <a:close/>
              </a:path>
              <a:path w="2016760" h="2475229">
                <a:moveTo>
                  <a:pt x="1776426" y="2235199"/>
                </a:moveTo>
                <a:lnTo>
                  <a:pt x="1756717" y="2235199"/>
                </a:lnTo>
                <a:lnTo>
                  <a:pt x="1757986" y="2236469"/>
                </a:lnTo>
                <a:lnTo>
                  <a:pt x="1777697" y="2236469"/>
                </a:lnTo>
                <a:lnTo>
                  <a:pt x="1776426" y="2235199"/>
                </a:lnTo>
                <a:close/>
              </a:path>
              <a:path w="2016760" h="2475229">
                <a:moveTo>
                  <a:pt x="1772615" y="2231389"/>
                </a:moveTo>
                <a:lnTo>
                  <a:pt x="1752909" y="2231389"/>
                </a:lnTo>
                <a:lnTo>
                  <a:pt x="1755447" y="2233929"/>
                </a:lnTo>
                <a:lnTo>
                  <a:pt x="1775156" y="2233929"/>
                </a:lnTo>
                <a:lnTo>
                  <a:pt x="1772615" y="2231389"/>
                </a:lnTo>
                <a:close/>
              </a:path>
              <a:path w="2016760" h="2475229">
                <a:moveTo>
                  <a:pt x="1770074" y="2228849"/>
                </a:moveTo>
                <a:lnTo>
                  <a:pt x="1750370" y="2228849"/>
                </a:lnTo>
                <a:lnTo>
                  <a:pt x="1751639" y="2230120"/>
                </a:lnTo>
                <a:lnTo>
                  <a:pt x="1771344" y="2230120"/>
                </a:lnTo>
                <a:lnTo>
                  <a:pt x="1770074" y="2228849"/>
                </a:lnTo>
                <a:close/>
              </a:path>
              <a:path w="2016760" h="2475229">
                <a:moveTo>
                  <a:pt x="1766262" y="2225039"/>
                </a:moveTo>
                <a:lnTo>
                  <a:pt x="1746561" y="2225039"/>
                </a:lnTo>
                <a:lnTo>
                  <a:pt x="1749100" y="2227579"/>
                </a:lnTo>
                <a:lnTo>
                  <a:pt x="1768803" y="2227579"/>
                </a:lnTo>
                <a:lnTo>
                  <a:pt x="1766262" y="2225039"/>
                </a:lnTo>
                <a:close/>
              </a:path>
              <a:path w="2016760" h="2475229">
                <a:moveTo>
                  <a:pt x="1763721" y="2222499"/>
                </a:moveTo>
                <a:lnTo>
                  <a:pt x="1744022" y="2222499"/>
                </a:lnTo>
                <a:lnTo>
                  <a:pt x="1745292" y="2223769"/>
                </a:lnTo>
                <a:lnTo>
                  <a:pt x="1764991" y="2223769"/>
                </a:lnTo>
                <a:lnTo>
                  <a:pt x="1763721" y="2222499"/>
                </a:lnTo>
                <a:close/>
              </a:path>
              <a:path w="2016760" h="2475229">
                <a:moveTo>
                  <a:pt x="1759909" y="2218689"/>
                </a:moveTo>
                <a:lnTo>
                  <a:pt x="1740214" y="2218689"/>
                </a:lnTo>
                <a:lnTo>
                  <a:pt x="1742753" y="2221229"/>
                </a:lnTo>
                <a:lnTo>
                  <a:pt x="1762450" y="2221229"/>
                </a:lnTo>
                <a:lnTo>
                  <a:pt x="1759909" y="2218689"/>
                </a:lnTo>
                <a:close/>
              </a:path>
              <a:path w="2016760" h="2475229">
                <a:moveTo>
                  <a:pt x="1757368" y="2216149"/>
                </a:moveTo>
                <a:lnTo>
                  <a:pt x="1737675" y="2216149"/>
                </a:lnTo>
                <a:lnTo>
                  <a:pt x="1738945" y="2217419"/>
                </a:lnTo>
                <a:lnTo>
                  <a:pt x="1758639" y="2217419"/>
                </a:lnTo>
                <a:lnTo>
                  <a:pt x="1757368" y="2216149"/>
                </a:lnTo>
                <a:close/>
              </a:path>
              <a:path w="2016760" h="2475229">
                <a:moveTo>
                  <a:pt x="1753557" y="2212339"/>
                </a:moveTo>
                <a:lnTo>
                  <a:pt x="1733867" y="2212339"/>
                </a:lnTo>
                <a:lnTo>
                  <a:pt x="1736406" y="2214879"/>
                </a:lnTo>
                <a:lnTo>
                  <a:pt x="1756098" y="2214879"/>
                </a:lnTo>
                <a:lnTo>
                  <a:pt x="1753557" y="2212339"/>
                </a:lnTo>
                <a:close/>
              </a:path>
              <a:path w="2016760" h="2475229">
                <a:moveTo>
                  <a:pt x="1751015" y="2209799"/>
                </a:moveTo>
                <a:lnTo>
                  <a:pt x="1731328" y="2209799"/>
                </a:lnTo>
                <a:lnTo>
                  <a:pt x="1732597" y="2211069"/>
                </a:lnTo>
                <a:lnTo>
                  <a:pt x="1752286" y="2211069"/>
                </a:lnTo>
                <a:lnTo>
                  <a:pt x="1751015" y="2209799"/>
                </a:lnTo>
                <a:close/>
              </a:path>
              <a:path w="2016760" h="2475229">
                <a:moveTo>
                  <a:pt x="1747204" y="2205989"/>
                </a:moveTo>
                <a:lnTo>
                  <a:pt x="1727519" y="2205989"/>
                </a:lnTo>
                <a:lnTo>
                  <a:pt x="1730058" y="2208529"/>
                </a:lnTo>
                <a:lnTo>
                  <a:pt x="1749745" y="2208529"/>
                </a:lnTo>
                <a:lnTo>
                  <a:pt x="1747204" y="2205989"/>
                </a:lnTo>
                <a:close/>
              </a:path>
              <a:path w="2016760" h="2475229">
                <a:moveTo>
                  <a:pt x="1744663" y="2203449"/>
                </a:moveTo>
                <a:lnTo>
                  <a:pt x="1724981" y="2203449"/>
                </a:lnTo>
                <a:lnTo>
                  <a:pt x="1726250" y="2204720"/>
                </a:lnTo>
                <a:lnTo>
                  <a:pt x="1745933" y="2204720"/>
                </a:lnTo>
                <a:lnTo>
                  <a:pt x="1744663" y="2203449"/>
                </a:lnTo>
                <a:close/>
              </a:path>
              <a:path w="2016760" h="2475229">
                <a:moveTo>
                  <a:pt x="1740851" y="2199639"/>
                </a:moveTo>
                <a:lnTo>
                  <a:pt x="1721172" y="2199639"/>
                </a:lnTo>
                <a:lnTo>
                  <a:pt x="1723711" y="2202179"/>
                </a:lnTo>
                <a:lnTo>
                  <a:pt x="1743392" y="2202179"/>
                </a:lnTo>
                <a:lnTo>
                  <a:pt x="1740851" y="2199639"/>
                </a:lnTo>
                <a:close/>
              </a:path>
              <a:path w="2016760" h="2475229">
                <a:moveTo>
                  <a:pt x="1738310" y="2197099"/>
                </a:moveTo>
                <a:lnTo>
                  <a:pt x="1718633" y="2197099"/>
                </a:lnTo>
                <a:lnTo>
                  <a:pt x="1719903" y="2198369"/>
                </a:lnTo>
                <a:lnTo>
                  <a:pt x="1739580" y="2198369"/>
                </a:lnTo>
                <a:lnTo>
                  <a:pt x="1738310" y="2197099"/>
                </a:lnTo>
                <a:close/>
              </a:path>
              <a:path w="2016760" h="2475229">
                <a:moveTo>
                  <a:pt x="1734498" y="2193289"/>
                </a:moveTo>
                <a:lnTo>
                  <a:pt x="1714825" y="2193289"/>
                </a:lnTo>
                <a:lnTo>
                  <a:pt x="1717364" y="2195829"/>
                </a:lnTo>
                <a:lnTo>
                  <a:pt x="1737039" y="2195829"/>
                </a:lnTo>
                <a:lnTo>
                  <a:pt x="1734498" y="2193289"/>
                </a:lnTo>
                <a:close/>
              </a:path>
              <a:path w="2016760" h="2475229">
                <a:moveTo>
                  <a:pt x="1731957" y="2190749"/>
                </a:moveTo>
                <a:lnTo>
                  <a:pt x="1712286" y="2190749"/>
                </a:lnTo>
                <a:lnTo>
                  <a:pt x="1713555" y="2192019"/>
                </a:lnTo>
                <a:lnTo>
                  <a:pt x="1733228" y="2192019"/>
                </a:lnTo>
                <a:lnTo>
                  <a:pt x="1731957" y="2190749"/>
                </a:lnTo>
                <a:close/>
              </a:path>
              <a:path w="2016760" h="2475229">
                <a:moveTo>
                  <a:pt x="1728146" y="2186939"/>
                </a:moveTo>
                <a:lnTo>
                  <a:pt x="1708478" y="2186939"/>
                </a:lnTo>
                <a:lnTo>
                  <a:pt x="1711017" y="2189479"/>
                </a:lnTo>
                <a:lnTo>
                  <a:pt x="1730687" y="2189479"/>
                </a:lnTo>
                <a:lnTo>
                  <a:pt x="1728146" y="2186939"/>
                </a:lnTo>
                <a:close/>
              </a:path>
              <a:path w="2016760" h="2475229">
                <a:moveTo>
                  <a:pt x="1725604" y="2184399"/>
                </a:moveTo>
                <a:lnTo>
                  <a:pt x="1705939" y="2184399"/>
                </a:lnTo>
                <a:lnTo>
                  <a:pt x="1707208" y="2185669"/>
                </a:lnTo>
                <a:lnTo>
                  <a:pt x="1726875" y="2185669"/>
                </a:lnTo>
                <a:lnTo>
                  <a:pt x="1725604" y="2184399"/>
                </a:lnTo>
                <a:close/>
              </a:path>
              <a:path w="2016760" h="2475229">
                <a:moveTo>
                  <a:pt x="1719252" y="2178049"/>
                </a:moveTo>
                <a:lnTo>
                  <a:pt x="1699591" y="2178049"/>
                </a:lnTo>
                <a:lnTo>
                  <a:pt x="1704669" y="2183129"/>
                </a:lnTo>
                <a:lnTo>
                  <a:pt x="1724334" y="2183129"/>
                </a:lnTo>
                <a:lnTo>
                  <a:pt x="1719252" y="2178049"/>
                </a:lnTo>
                <a:close/>
              </a:path>
              <a:path w="2016760" h="2475229">
                <a:moveTo>
                  <a:pt x="1715440" y="2174239"/>
                </a:moveTo>
                <a:lnTo>
                  <a:pt x="1695783" y="2174239"/>
                </a:lnTo>
                <a:lnTo>
                  <a:pt x="1698322" y="2176779"/>
                </a:lnTo>
                <a:lnTo>
                  <a:pt x="1717981" y="2176779"/>
                </a:lnTo>
                <a:lnTo>
                  <a:pt x="1715440" y="2174239"/>
                </a:lnTo>
                <a:close/>
              </a:path>
              <a:path w="2016760" h="2475229">
                <a:moveTo>
                  <a:pt x="1712899" y="2171699"/>
                </a:moveTo>
                <a:lnTo>
                  <a:pt x="1693244" y="2171699"/>
                </a:lnTo>
                <a:lnTo>
                  <a:pt x="1694514" y="2172970"/>
                </a:lnTo>
                <a:lnTo>
                  <a:pt x="1714170" y="2172970"/>
                </a:lnTo>
                <a:lnTo>
                  <a:pt x="1712899" y="2171699"/>
                </a:lnTo>
                <a:close/>
              </a:path>
              <a:path w="2016760" h="2475229">
                <a:moveTo>
                  <a:pt x="1709087" y="2167889"/>
                </a:moveTo>
                <a:lnTo>
                  <a:pt x="1689436" y="2167889"/>
                </a:lnTo>
                <a:lnTo>
                  <a:pt x="1691975" y="2170429"/>
                </a:lnTo>
                <a:lnTo>
                  <a:pt x="1711628" y="2170429"/>
                </a:lnTo>
                <a:lnTo>
                  <a:pt x="1709087" y="2167889"/>
                </a:lnTo>
                <a:close/>
              </a:path>
              <a:path w="2016760" h="2475229">
                <a:moveTo>
                  <a:pt x="1706546" y="2165349"/>
                </a:moveTo>
                <a:lnTo>
                  <a:pt x="1686897" y="2165349"/>
                </a:lnTo>
                <a:lnTo>
                  <a:pt x="1688166" y="2166619"/>
                </a:lnTo>
                <a:lnTo>
                  <a:pt x="1707817" y="2166619"/>
                </a:lnTo>
                <a:lnTo>
                  <a:pt x="1706546" y="2165349"/>
                </a:lnTo>
                <a:close/>
              </a:path>
              <a:path w="2016760" h="2475229">
                <a:moveTo>
                  <a:pt x="1702735" y="2161539"/>
                </a:moveTo>
                <a:lnTo>
                  <a:pt x="1683089" y="2161539"/>
                </a:lnTo>
                <a:lnTo>
                  <a:pt x="1685628" y="2164079"/>
                </a:lnTo>
                <a:lnTo>
                  <a:pt x="1705276" y="2164079"/>
                </a:lnTo>
                <a:lnTo>
                  <a:pt x="1702735" y="2161539"/>
                </a:lnTo>
                <a:close/>
              </a:path>
              <a:path w="2016760" h="2475229">
                <a:moveTo>
                  <a:pt x="1700194" y="2158999"/>
                </a:moveTo>
                <a:lnTo>
                  <a:pt x="1680550" y="2158999"/>
                </a:lnTo>
                <a:lnTo>
                  <a:pt x="1681819" y="2160270"/>
                </a:lnTo>
                <a:lnTo>
                  <a:pt x="1701464" y="2160270"/>
                </a:lnTo>
                <a:lnTo>
                  <a:pt x="1700194" y="2158999"/>
                </a:lnTo>
                <a:close/>
              </a:path>
              <a:path w="2016760" h="2475229">
                <a:moveTo>
                  <a:pt x="1696382" y="2155189"/>
                </a:moveTo>
                <a:lnTo>
                  <a:pt x="1676741" y="2155189"/>
                </a:lnTo>
                <a:lnTo>
                  <a:pt x="1679280" y="2157729"/>
                </a:lnTo>
                <a:lnTo>
                  <a:pt x="1698923" y="2157729"/>
                </a:lnTo>
                <a:lnTo>
                  <a:pt x="1696382" y="2155189"/>
                </a:lnTo>
                <a:close/>
              </a:path>
              <a:path w="2016760" h="2475229">
                <a:moveTo>
                  <a:pt x="1693841" y="2152649"/>
                </a:moveTo>
                <a:lnTo>
                  <a:pt x="1674202" y="2152649"/>
                </a:lnTo>
                <a:lnTo>
                  <a:pt x="1675472" y="2153919"/>
                </a:lnTo>
                <a:lnTo>
                  <a:pt x="1695111" y="2153919"/>
                </a:lnTo>
                <a:lnTo>
                  <a:pt x="1693841" y="2152649"/>
                </a:lnTo>
                <a:close/>
              </a:path>
              <a:path w="2016760" h="2475229">
                <a:moveTo>
                  <a:pt x="1690029" y="2148839"/>
                </a:moveTo>
                <a:lnTo>
                  <a:pt x="1670394" y="2148839"/>
                </a:lnTo>
                <a:lnTo>
                  <a:pt x="1672933" y="2151379"/>
                </a:lnTo>
                <a:lnTo>
                  <a:pt x="1692570" y="2151379"/>
                </a:lnTo>
                <a:lnTo>
                  <a:pt x="1690029" y="2148839"/>
                </a:lnTo>
                <a:close/>
              </a:path>
              <a:path w="2016760" h="2475229">
                <a:moveTo>
                  <a:pt x="1687488" y="2146299"/>
                </a:moveTo>
                <a:lnTo>
                  <a:pt x="1667855" y="2146299"/>
                </a:lnTo>
                <a:lnTo>
                  <a:pt x="1669125" y="2147569"/>
                </a:lnTo>
                <a:lnTo>
                  <a:pt x="1688759" y="2147569"/>
                </a:lnTo>
                <a:lnTo>
                  <a:pt x="1687488" y="2146299"/>
                </a:lnTo>
                <a:close/>
              </a:path>
              <a:path w="2016760" h="2475229">
                <a:moveTo>
                  <a:pt x="1683676" y="2142489"/>
                </a:moveTo>
                <a:lnTo>
                  <a:pt x="1664047" y="2142489"/>
                </a:lnTo>
                <a:lnTo>
                  <a:pt x="1666586" y="2145029"/>
                </a:lnTo>
                <a:lnTo>
                  <a:pt x="1686218" y="2145029"/>
                </a:lnTo>
                <a:lnTo>
                  <a:pt x="1683676" y="2142489"/>
                </a:lnTo>
                <a:close/>
              </a:path>
              <a:path w="2016760" h="2475229">
                <a:moveTo>
                  <a:pt x="1681135" y="2139949"/>
                </a:moveTo>
                <a:lnTo>
                  <a:pt x="1661508" y="2139949"/>
                </a:lnTo>
                <a:lnTo>
                  <a:pt x="1662777" y="2141219"/>
                </a:lnTo>
                <a:lnTo>
                  <a:pt x="1682406" y="2141219"/>
                </a:lnTo>
                <a:lnTo>
                  <a:pt x="1681135" y="2139949"/>
                </a:lnTo>
                <a:close/>
              </a:path>
              <a:path w="2016760" h="2475229">
                <a:moveTo>
                  <a:pt x="1677324" y="2136140"/>
                </a:moveTo>
                <a:lnTo>
                  <a:pt x="1657700" y="2136140"/>
                </a:lnTo>
                <a:lnTo>
                  <a:pt x="1660238" y="2138679"/>
                </a:lnTo>
                <a:lnTo>
                  <a:pt x="1679865" y="2138679"/>
                </a:lnTo>
                <a:lnTo>
                  <a:pt x="1677324" y="2136140"/>
                </a:lnTo>
                <a:close/>
              </a:path>
              <a:path w="2016760" h="2475229">
                <a:moveTo>
                  <a:pt x="1674783" y="2133599"/>
                </a:moveTo>
                <a:lnTo>
                  <a:pt x="1655161" y="2133599"/>
                </a:lnTo>
                <a:lnTo>
                  <a:pt x="1656430" y="2134869"/>
                </a:lnTo>
                <a:lnTo>
                  <a:pt x="1676053" y="2134869"/>
                </a:lnTo>
                <a:lnTo>
                  <a:pt x="1674783" y="2133599"/>
                </a:lnTo>
                <a:close/>
              </a:path>
              <a:path w="2016760" h="2475229">
                <a:moveTo>
                  <a:pt x="1670971" y="2129789"/>
                </a:moveTo>
                <a:lnTo>
                  <a:pt x="1651352" y="2129789"/>
                </a:lnTo>
                <a:lnTo>
                  <a:pt x="1653891" y="2132329"/>
                </a:lnTo>
                <a:lnTo>
                  <a:pt x="1673512" y="2132329"/>
                </a:lnTo>
                <a:lnTo>
                  <a:pt x="1670971" y="2129789"/>
                </a:lnTo>
                <a:close/>
              </a:path>
              <a:path w="2016760" h="2475229">
                <a:moveTo>
                  <a:pt x="1668430" y="2127249"/>
                </a:moveTo>
                <a:lnTo>
                  <a:pt x="1648813" y="2127249"/>
                </a:lnTo>
                <a:lnTo>
                  <a:pt x="1650083" y="2128520"/>
                </a:lnTo>
                <a:lnTo>
                  <a:pt x="1669700" y="2128520"/>
                </a:lnTo>
                <a:lnTo>
                  <a:pt x="1668430" y="2127249"/>
                </a:lnTo>
                <a:close/>
              </a:path>
              <a:path w="2016760" h="2475229">
                <a:moveTo>
                  <a:pt x="1664618" y="2123439"/>
                </a:moveTo>
                <a:lnTo>
                  <a:pt x="1645005" y="2123439"/>
                </a:lnTo>
                <a:lnTo>
                  <a:pt x="1647544" y="2125979"/>
                </a:lnTo>
                <a:lnTo>
                  <a:pt x="1667159" y="2125979"/>
                </a:lnTo>
                <a:lnTo>
                  <a:pt x="1664618" y="2123439"/>
                </a:lnTo>
                <a:close/>
              </a:path>
              <a:path w="2016760" h="2475229">
                <a:moveTo>
                  <a:pt x="1662077" y="2120899"/>
                </a:moveTo>
                <a:lnTo>
                  <a:pt x="1642466" y="2120899"/>
                </a:lnTo>
                <a:lnTo>
                  <a:pt x="1643736" y="2122169"/>
                </a:lnTo>
                <a:lnTo>
                  <a:pt x="1663348" y="2122169"/>
                </a:lnTo>
                <a:lnTo>
                  <a:pt x="1662077" y="2120899"/>
                </a:lnTo>
                <a:close/>
              </a:path>
              <a:path w="2016760" h="2475229">
                <a:moveTo>
                  <a:pt x="1655724" y="2114549"/>
                </a:moveTo>
                <a:lnTo>
                  <a:pt x="1636119" y="2114549"/>
                </a:lnTo>
                <a:lnTo>
                  <a:pt x="1641197" y="2119629"/>
                </a:lnTo>
                <a:lnTo>
                  <a:pt x="1660807" y="2119629"/>
                </a:lnTo>
                <a:lnTo>
                  <a:pt x="1655724" y="2114549"/>
                </a:lnTo>
                <a:close/>
              </a:path>
              <a:path w="2016760" h="2475229">
                <a:moveTo>
                  <a:pt x="1649372" y="2108199"/>
                </a:moveTo>
                <a:lnTo>
                  <a:pt x="1629772" y="2108199"/>
                </a:lnTo>
                <a:lnTo>
                  <a:pt x="1634849" y="2113279"/>
                </a:lnTo>
                <a:lnTo>
                  <a:pt x="1654454" y="2113279"/>
                </a:lnTo>
                <a:lnTo>
                  <a:pt x="1649372" y="2108199"/>
                </a:lnTo>
                <a:close/>
              </a:path>
              <a:path w="2016760" h="2475229">
                <a:moveTo>
                  <a:pt x="1643019" y="2101849"/>
                </a:moveTo>
                <a:lnTo>
                  <a:pt x="1623424" y="2101849"/>
                </a:lnTo>
                <a:lnTo>
                  <a:pt x="1628502" y="2106929"/>
                </a:lnTo>
                <a:lnTo>
                  <a:pt x="1648101" y="2106929"/>
                </a:lnTo>
                <a:lnTo>
                  <a:pt x="1643019" y="2101849"/>
                </a:lnTo>
                <a:close/>
              </a:path>
              <a:path w="2016760" h="2475229">
                <a:moveTo>
                  <a:pt x="1636666" y="2095499"/>
                </a:moveTo>
                <a:lnTo>
                  <a:pt x="1617077" y="2095499"/>
                </a:lnTo>
                <a:lnTo>
                  <a:pt x="1622155" y="2100579"/>
                </a:lnTo>
                <a:lnTo>
                  <a:pt x="1641748" y="2100579"/>
                </a:lnTo>
                <a:lnTo>
                  <a:pt x="1636666" y="2095499"/>
                </a:lnTo>
                <a:close/>
              </a:path>
              <a:path w="2016760" h="2475229">
                <a:moveTo>
                  <a:pt x="1630313" y="2089149"/>
                </a:moveTo>
                <a:lnTo>
                  <a:pt x="1610730" y="2089149"/>
                </a:lnTo>
                <a:lnTo>
                  <a:pt x="1615808" y="2094230"/>
                </a:lnTo>
                <a:lnTo>
                  <a:pt x="1635396" y="2094230"/>
                </a:lnTo>
                <a:lnTo>
                  <a:pt x="1630313" y="2089149"/>
                </a:lnTo>
                <a:close/>
              </a:path>
              <a:path w="2016760" h="2475229">
                <a:moveTo>
                  <a:pt x="1623961" y="2082799"/>
                </a:moveTo>
                <a:lnTo>
                  <a:pt x="1604383" y="2082799"/>
                </a:lnTo>
                <a:lnTo>
                  <a:pt x="1609460" y="2087879"/>
                </a:lnTo>
                <a:lnTo>
                  <a:pt x="1629043" y="2087879"/>
                </a:lnTo>
                <a:lnTo>
                  <a:pt x="1623961" y="2082799"/>
                </a:lnTo>
                <a:close/>
              </a:path>
              <a:path w="2016760" h="2475229">
                <a:moveTo>
                  <a:pt x="1617608" y="2076449"/>
                </a:moveTo>
                <a:lnTo>
                  <a:pt x="1598035" y="2076449"/>
                </a:lnTo>
                <a:lnTo>
                  <a:pt x="1603113" y="2081529"/>
                </a:lnTo>
                <a:lnTo>
                  <a:pt x="1622690" y="2081529"/>
                </a:lnTo>
                <a:lnTo>
                  <a:pt x="1617608" y="2076449"/>
                </a:lnTo>
                <a:close/>
              </a:path>
              <a:path w="2016760" h="2475229">
                <a:moveTo>
                  <a:pt x="1612526" y="2071370"/>
                </a:moveTo>
                <a:lnTo>
                  <a:pt x="1592957" y="2071370"/>
                </a:lnTo>
                <a:lnTo>
                  <a:pt x="1596766" y="2075179"/>
                </a:lnTo>
                <a:lnTo>
                  <a:pt x="1616337" y="2075179"/>
                </a:lnTo>
                <a:lnTo>
                  <a:pt x="1612526" y="2071370"/>
                </a:lnTo>
                <a:close/>
              </a:path>
              <a:path w="2016760" h="2475229">
                <a:moveTo>
                  <a:pt x="1606173" y="2065020"/>
                </a:moveTo>
                <a:lnTo>
                  <a:pt x="1586610" y="2065020"/>
                </a:lnTo>
                <a:lnTo>
                  <a:pt x="1591688" y="2070099"/>
                </a:lnTo>
                <a:lnTo>
                  <a:pt x="1611255" y="2070099"/>
                </a:lnTo>
                <a:lnTo>
                  <a:pt x="1606173" y="2065020"/>
                </a:lnTo>
                <a:close/>
              </a:path>
              <a:path w="2016760" h="2475229">
                <a:moveTo>
                  <a:pt x="1599820" y="2058670"/>
                </a:moveTo>
                <a:lnTo>
                  <a:pt x="1580263" y="2058670"/>
                </a:lnTo>
                <a:lnTo>
                  <a:pt x="1585341" y="2063749"/>
                </a:lnTo>
                <a:lnTo>
                  <a:pt x="1604902" y="2063749"/>
                </a:lnTo>
                <a:lnTo>
                  <a:pt x="1599820" y="2058670"/>
                </a:lnTo>
                <a:close/>
              </a:path>
              <a:path w="2016760" h="2475229">
                <a:moveTo>
                  <a:pt x="1593468" y="2052320"/>
                </a:moveTo>
                <a:lnTo>
                  <a:pt x="1573916" y="2052320"/>
                </a:lnTo>
                <a:lnTo>
                  <a:pt x="1578993" y="2057399"/>
                </a:lnTo>
                <a:lnTo>
                  <a:pt x="1598550" y="2057399"/>
                </a:lnTo>
                <a:lnTo>
                  <a:pt x="1593468" y="2052320"/>
                </a:lnTo>
                <a:close/>
              </a:path>
              <a:path w="2016760" h="2475229">
                <a:moveTo>
                  <a:pt x="1587115" y="2045970"/>
                </a:moveTo>
                <a:lnTo>
                  <a:pt x="1567568" y="2045970"/>
                </a:lnTo>
                <a:lnTo>
                  <a:pt x="1572646" y="2051049"/>
                </a:lnTo>
                <a:lnTo>
                  <a:pt x="1592197" y="2051049"/>
                </a:lnTo>
                <a:lnTo>
                  <a:pt x="1587115" y="2045970"/>
                </a:lnTo>
                <a:close/>
              </a:path>
              <a:path w="2016760" h="2475229">
                <a:moveTo>
                  <a:pt x="1580762" y="2039620"/>
                </a:moveTo>
                <a:lnTo>
                  <a:pt x="1561221" y="2039620"/>
                </a:lnTo>
                <a:lnTo>
                  <a:pt x="1566299" y="2044699"/>
                </a:lnTo>
                <a:lnTo>
                  <a:pt x="1585844" y="2044699"/>
                </a:lnTo>
                <a:lnTo>
                  <a:pt x="1580762" y="2039620"/>
                </a:lnTo>
                <a:close/>
              </a:path>
              <a:path w="2016760" h="2475229">
                <a:moveTo>
                  <a:pt x="1574409" y="2033270"/>
                </a:moveTo>
                <a:lnTo>
                  <a:pt x="1554874" y="2033270"/>
                </a:lnTo>
                <a:lnTo>
                  <a:pt x="1559952" y="2038349"/>
                </a:lnTo>
                <a:lnTo>
                  <a:pt x="1579492" y="2038349"/>
                </a:lnTo>
                <a:lnTo>
                  <a:pt x="1574409" y="2033270"/>
                </a:lnTo>
                <a:close/>
              </a:path>
              <a:path w="2016760" h="2475229">
                <a:moveTo>
                  <a:pt x="1568057" y="2026920"/>
                </a:moveTo>
                <a:lnTo>
                  <a:pt x="1548527" y="2026920"/>
                </a:lnTo>
                <a:lnTo>
                  <a:pt x="1553604" y="2031999"/>
                </a:lnTo>
                <a:lnTo>
                  <a:pt x="1573139" y="2031999"/>
                </a:lnTo>
                <a:lnTo>
                  <a:pt x="1568057" y="2026920"/>
                </a:lnTo>
                <a:close/>
              </a:path>
              <a:path w="2016760" h="2475229">
                <a:moveTo>
                  <a:pt x="1561704" y="2020570"/>
                </a:moveTo>
                <a:lnTo>
                  <a:pt x="1542179" y="2020570"/>
                </a:lnTo>
                <a:lnTo>
                  <a:pt x="1547257" y="2025649"/>
                </a:lnTo>
                <a:lnTo>
                  <a:pt x="1566786" y="2025649"/>
                </a:lnTo>
                <a:lnTo>
                  <a:pt x="1561704" y="2020570"/>
                </a:lnTo>
                <a:close/>
              </a:path>
              <a:path w="2016760" h="2475229">
                <a:moveTo>
                  <a:pt x="1555351" y="2014220"/>
                </a:moveTo>
                <a:lnTo>
                  <a:pt x="1535832" y="2014220"/>
                </a:lnTo>
                <a:lnTo>
                  <a:pt x="1540910" y="2019299"/>
                </a:lnTo>
                <a:lnTo>
                  <a:pt x="1560433" y="2019299"/>
                </a:lnTo>
                <a:lnTo>
                  <a:pt x="1555351" y="2014220"/>
                </a:lnTo>
                <a:close/>
              </a:path>
              <a:path w="2016760" h="2475229">
                <a:moveTo>
                  <a:pt x="1548998" y="2007870"/>
                </a:moveTo>
                <a:lnTo>
                  <a:pt x="1529485" y="2007870"/>
                </a:lnTo>
                <a:lnTo>
                  <a:pt x="1534563" y="2012949"/>
                </a:lnTo>
                <a:lnTo>
                  <a:pt x="1554081" y="2012949"/>
                </a:lnTo>
                <a:lnTo>
                  <a:pt x="1548998" y="2007870"/>
                </a:lnTo>
                <a:close/>
              </a:path>
              <a:path w="2016760" h="2475229">
                <a:moveTo>
                  <a:pt x="1542646" y="2001520"/>
                </a:moveTo>
                <a:lnTo>
                  <a:pt x="1523138" y="2001520"/>
                </a:lnTo>
                <a:lnTo>
                  <a:pt x="1528215" y="2006599"/>
                </a:lnTo>
                <a:lnTo>
                  <a:pt x="1547728" y="2006599"/>
                </a:lnTo>
                <a:lnTo>
                  <a:pt x="1542646" y="2001520"/>
                </a:lnTo>
                <a:close/>
              </a:path>
              <a:path w="2016760" h="2475229">
                <a:moveTo>
                  <a:pt x="1536293" y="1995170"/>
                </a:moveTo>
                <a:lnTo>
                  <a:pt x="1516790" y="1995170"/>
                </a:lnTo>
                <a:lnTo>
                  <a:pt x="1521868" y="2000249"/>
                </a:lnTo>
                <a:lnTo>
                  <a:pt x="1541375" y="2000249"/>
                </a:lnTo>
                <a:lnTo>
                  <a:pt x="1536293" y="1995170"/>
                </a:lnTo>
                <a:close/>
              </a:path>
              <a:path w="2016760" h="2475229">
                <a:moveTo>
                  <a:pt x="1529940" y="1988819"/>
                </a:moveTo>
                <a:lnTo>
                  <a:pt x="1510443" y="1988819"/>
                </a:lnTo>
                <a:lnTo>
                  <a:pt x="1515521" y="1993899"/>
                </a:lnTo>
                <a:lnTo>
                  <a:pt x="1535022" y="1993899"/>
                </a:lnTo>
                <a:lnTo>
                  <a:pt x="1529940" y="1988819"/>
                </a:lnTo>
                <a:close/>
              </a:path>
              <a:path w="2016760" h="2475229">
                <a:moveTo>
                  <a:pt x="1523587" y="1982470"/>
                </a:moveTo>
                <a:lnTo>
                  <a:pt x="1504096" y="1982470"/>
                </a:lnTo>
                <a:lnTo>
                  <a:pt x="1509174" y="1987549"/>
                </a:lnTo>
                <a:lnTo>
                  <a:pt x="1528670" y="1987549"/>
                </a:lnTo>
                <a:lnTo>
                  <a:pt x="1523587" y="1982470"/>
                </a:lnTo>
                <a:close/>
              </a:path>
              <a:path w="2016760" h="2475229">
                <a:moveTo>
                  <a:pt x="1517235" y="1976120"/>
                </a:moveTo>
                <a:lnTo>
                  <a:pt x="1497748" y="1976120"/>
                </a:lnTo>
                <a:lnTo>
                  <a:pt x="1502826" y="1981199"/>
                </a:lnTo>
                <a:lnTo>
                  <a:pt x="1522317" y="1981199"/>
                </a:lnTo>
                <a:lnTo>
                  <a:pt x="1517235" y="1976120"/>
                </a:lnTo>
                <a:close/>
              </a:path>
              <a:path w="2016760" h="2475229">
                <a:moveTo>
                  <a:pt x="1510882" y="1969770"/>
                </a:moveTo>
                <a:lnTo>
                  <a:pt x="1491401" y="1969770"/>
                </a:lnTo>
                <a:lnTo>
                  <a:pt x="1496479" y="1974849"/>
                </a:lnTo>
                <a:lnTo>
                  <a:pt x="1515964" y="1974849"/>
                </a:lnTo>
                <a:lnTo>
                  <a:pt x="1510882" y="1969770"/>
                </a:lnTo>
                <a:close/>
              </a:path>
              <a:path w="2016760" h="2475229">
                <a:moveTo>
                  <a:pt x="1504529" y="1963420"/>
                </a:moveTo>
                <a:lnTo>
                  <a:pt x="1485054" y="1963420"/>
                </a:lnTo>
                <a:lnTo>
                  <a:pt x="1490132" y="1968499"/>
                </a:lnTo>
                <a:lnTo>
                  <a:pt x="1509611" y="1968499"/>
                </a:lnTo>
                <a:lnTo>
                  <a:pt x="1504529" y="1963420"/>
                </a:lnTo>
                <a:close/>
              </a:path>
              <a:path w="2016760" h="2475229">
                <a:moveTo>
                  <a:pt x="1498177" y="1957070"/>
                </a:moveTo>
                <a:lnTo>
                  <a:pt x="1478707" y="1957070"/>
                </a:lnTo>
                <a:lnTo>
                  <a:pt x="1483784" y="1962149"/>
                </a:lnTo>
                <a:lnTo>
                  <a:pt x="1503259" y="1962149"/>
                </a:lnTo>
                <a:lnTo>
                  <a:pt x="1498177" y="1957070"/>
                </a:lnTo>
                <a:close/>
              </a:path>
              <a:path w="2016760" h="2475229">
                <a:moveTo>
                  <a:pt x="1491824" y="1950720"/>
                </a:moveTo>
                <a:lnTo>
                  <a:pt x="1472359" y="1950720"/>
                </a:lnTo>
                <a:lnTo>
                  <a:pt x="1477437" y="1955799"/>
                </a:lnTo>
                <a:lnTo>
                  <a:pt x="1496906" y="1955799"/>
                </a:lnTo>
                <a:lnTo>
                  <a:pt x="1491824" y="1950720"/>
                </a:lnTo>
                <a:close/>
              </a:path>
              <a:path w="2016760" h="2475229">
                <a:moveTo>
                  <a:pt x="1485471" y="1944369"/>
                </a:moveTo>
                <a:lnTo>
                  <a:pt x="1466012" y="1944369"/>
                </a:lnTo>
                <a:lnTo>
                  <a:pt x="1471090" y="1949450"/>
                </a:lnTo>
                <a:lnTo>
                  <a:pt x="1490553" y="1949450"/>
                </a:lnTo>
                <a:lnTo>
                  <a:pt x="1485471" y="1944369"/>
                </a:lnTo>
                <a:close/>
              </a:path>
              <a:path w="2016760" h="2475229">
                <a:moveTo>
                  <a:pt x="1479118" y="1938020"/>
                </a:moveTo>
                <a:lnTo>
                  <a:pt x="1459665" y="1938020"/>
                </a:lnTo>
                <a:lnTo>
                  <a:pt x="1464743" y="1943099"/>
                </a:lnTo>
                <a:lnTo>
                  <a:pt x="1484201" y="1943099"/>
                </a:lnTo>
                <a:lnTo>
                  <a:pt x="1479118" y="1938020"/>
                </a:lnTo>
                <a:close/>
              </a:path>
              <a:path w="2016760" h="2475229">
                <a:moveTo>
                  <a:pt x="1472766" y="1931670"/>
                </a:moveTo>
                <a:lnTo>
                  <a:pt x="1453318" y="1931670"/>
                </a:lnTo>
                <a:lnTo>
                  <a:pt x="1458395" y="1936749"/>
                </a:lnTo>
                <a:lnTo>
                  <a:pt x="1477848" y="1936749"/>
                </a:lnTo>
                <a:lnTo>
                  <a:pt x="1472766" y="1931670"/>
                </a:lnTo>
                <a:close/>
              </a:path>
              <a:path w="2016760" h="2475229">
                <a:moveTo>
                  <a:pt x="1466413" y="1925320"/>
                </a:moveTo>
                <a:lnTo>
                  <a:pt x="1446970" y="1925320"/>
                </a:lnTo>
                <a:lnTo>
                  <a:pt x="1452048" y="1930399"/>
                </a:lnTo>
                <a:lnTo>
                  <a:pt x="1471495" y="1930399"/>
                </a:lnTo>
                <a:lnTo>
                  <a:pt x="1466413" y="1925320"/>
                </a:lnTo>
                <a:close/>
              </a:path>
              <a:path w="2016760" h="2475229">
                <a:moveTo>
                  <a:pt x="1460060" y="1918970"/>
                </a:moveTo>
                <a:lnTo>
                  <a:pt x="1440623" y="1918970"/>
                </a:lnTo>
                <a:lnTo>
                  <a:pt x="1445701" y="1924049"/>
                </a:lnTo>
                <a:lnTo>
                  <a:pt x="1465142" y="1924049"/>
                </a:lnTo>
                <a:lnTo>
                  <a:pt x="1460060" y="1918970"/>
                </a:lnTo>
                <a:close/>
              </a:path>
              <a:path w="2016760" h="2475229">
                <a:moveTo>
                  <a:pt x="1453707" y="1912619"/>
                </a:moveTo>
                <a:lnTo>
                  <a:pt x="1434276" y="1912619"/>
                </a:lnTo>
                <a:lnTo>
                  <a:pt x="1439354" y="1917699"/>
                </a:lnTo>
                <a:lnTo>
                  <a:pt x="1458790" y="1917699"/>
                </a:lnTo>
                <a:lnTo>
                  <a:pt x="1453707" y="1912619"/>
                </a:lnTo>
                <a:close/>
              </a:path>
              <a:path w="2016760" h="2475229">
                <a:moveTo>
                  <a:pt x="1447355" y="1906270"/>
                </a:moveTo>
                <a:lnTo>
                  <a:pt x="1427929" y="1906270"/>
                </a:lnTo>
                <a:lnTo>
                  <a:pt x="1433006" y="1911349"/>
                </a:lnTo>
                <a:lnTo>
                  <a:pt x="1452437" y="1911349"/>
                </a:lnTo>
                <a:lnTo>
                  <a:pt x="1447355" y="1906270"/>
                </a:lnTo>
                <a:close/>
              </a:path>
              <a:path w="2016760" h="2475229">
                <a:moveTo>
                  <a:pt x="1441002" y="1899920"/>
                </a:moveTo>
                <a:lnTo>
                  <a:pt x="1421581" y="1899920"/>
                </a:lnTo>
                <a:lnTo>
                  <a:pt x="1426659" y="1904999"/>
                </a:lnTo>
                <a:lnTo>
                  <a:pt x="1446084" y="1904999"/>
                </a:lnTo>
                <a:lnTo>
                  <a:pt x="1441002" y="1899920"/>
                </a:lnTo>
                <a:close/>
              </a:path>
              <a:path w="2016760" h="2475229">
                <a:moveTo>
                  <a:pt x="1434649" y="1893570"/>
                </a:moveTo>
                <a:lnTo>
                  <a:pt x="1415234" y="1893570"/>
                </a:lnTo>
                <a:lnTo>
                  <a:pt x="1420312" y="1898649"/>
                </a:lnTo>
                <a:lnTo>
                  <a:pt x="1439731" y="1898649"/>
                </a:lnTo>
                <a:lnTo>
                  <a:pt x="1434649" y="1893570"/>
                </a:lnTo>
                <a:close/>
              </a:path>
              <a:path w="2016760" h="2475229">
                <a:moveTo>
                  <a:pt x="1428296" y="1887220"/>
                </a:moveTo>
                <a:lnTo>
                  <a:pt x="1408887" y="1887220"/>
                </a:lnTo>
                <a:lnTo>
                  <a:pt x="1413965" y="1892299"/>
                </a:lnTo>
                <a:lnTo>
                  <a:pt x="1433379" y="1892299"/>
                </a:lnTo>
                <a:lnTo>
                  <a:pt x="1428296" y="1887220"/>
                </a:lnTo>
                <a:close/>
              </a:path>
              <a:path w="2016760" h="2475229">
                <a:moveTo>
                  <a:pt x="1421944" y="1880870"/>
                </a:moveTo>
                <a:lnTo>
                  <a:pt x="1402539" y="1880870"/>
                </a:lnTo>
                <a:lnTo>
                  <a:pt x="1407617" y="1885949"/>
                </a:lnTo>
                <a:lnTo>
                  <a:pt x="1427026" y="1885949"/>
                </a:lnTo>
                <a:lnTo>
                  <a:pt x="1421944" y="1880870"/>
                </a:lnTo>
                <a:close/>
              </a:path>
              <a:path w="2016760" h="2475229">
                <a:moveTo>
                  <a:pt x="1415591" y="1874520"/>
                </a:moveTo>
                <a:lnTo>
                  <a:pt x="1396192" y="1874520"/>
                </a:lnTo>
                <a:lnTo>
                  <a:pt x="1401270" y="1879599"/>
                </a:lnTo>
                <a:lnTo>
                  <a:pt x="1420673" y="1879599"/>
                </a:lnTo>
                <a:lnTo>
                  <a:pt x="1415591" y="1874520"/>
                </a:lnTo>
                <a:close/>
              </a:path>
              <a:path w="2016760" h="2475229">
                <a:moveTo>
                  <a:pt x="1207221" y="1666239"/>
                </a:moveTo>
                <a:lnTo>
                  <a:pt x="1188002" y="1666239"/>
                </a:lnTo>
                <a:lnTo>
                  <a:pt x="1394923" y="1873249"/>
                </a:lnTo>
                <a:lnTo>
                  <a:pt x="1414320" y="1873249"/>
                </a:lnTo>
                <a:lnTo>
                  <a:pt x="1207221" y="1666239"/>
                </a:lnTo>
                <a:close/>
              </a:path>
              <a:path w="2016760" h="2475229">
                <a:moveTo>
                  <a:pt x="1884423" y="2343150"/>
                </a:moveTo>
                <a:lnTo>
                  <a:pt x="1864620" y="2343150"/>
                </a:lnTo>
                <a:lnTo>
                  <a:pt x="1896357" y="2374899"/>
                </a:lnTo>
                <a:lnTo>
                  <a:pt x="1916187" y="2374899"/>
                </a:lnTo>
                <a:lnTo>
                  <a:pt x="1884423" y="2343150"/>
                </a:lnTo>
                <a:close/>
              </a:path>
              <a:path w="2016760" h="2475229">
                <a:moveTo>
                  <a:pt x="1916187" y="2374900"/>
                </a:moveTo>
                <a:lnTo>
                  <a:pt x="1896357" y="2374900"/>
                </a:lnTo>
                <a:lnTo>
                  <a:pt x="1996644" y="2475229"/>
                </a:lnTo>
                <a:lnTo>
                  <a:pt x="2016560" y="2475229"/>
                </a:lnTo>
                <a:lnTo>
                  <a:pt x="1916187" y="23749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855415"/>
            <a:ext cx="1997075" cy="1997710"/>
          </a:xfrm>
          <a:custGeom>
            <a:avLst/>
            <a:gdLst/>
            <a:ahLst/>
            <a:cxnLst/>
            <a:rect l="l" t="t" r="r" b="b"/>
            <a:pathLst>
              <a:path w="1997075" h="1997709">
                <a:moveTo>
                  <a:pt x="0" y="0"/>
                </a:moveTo>
                <a:lnTo>
                  <a:pt x="0" y="4874"/>
                </a:lnTo>
                <a:lnTo>
                  <a:pt x="4872" y="4874"/>
                </a:lnTo>
                <a:lnTo>
                  <a:pt x="0" y="0"/>
                </a:lnTo>
                <a:close/>
              </a:path>
              <a:path w="1997075" h="1997709">
                <a:moveTo>
                  <a:pt x="4872" y="4874"/>
                </a:moveTo>
                <a:lnTo>
                  <a:pt x="0" y="4874"/>
                </a:lnTo>
                <a:lnTo>
                  <a:pt x="0" y="11224"/>
                </a:lnTo>
                <a:lnTo>
                  <a:pt x="11219" y="11224"/>
                </a:lnTo>
                <a:lnTo>
                  <a:pt x="4872" y="4874"/>
                </a:lnTo>
                <a:close/>
              </a:path>
              <a:path w="1997075" h="1997709">
                <a:moveTo>
                  <a:pt x="11219" y="11224"/>
                </a:moveTo>
                <a:lnTo>
                  <a:pt x="0" y="11224"/>
                </a:lnTo>
                <a:lnTo>
                  <a:pt x="0" y="17574"/>
                </a:lnTo>
                <a:lnTo>
                  <a:pt x="17566" y="17574"/>
                </a:lnTo>
                <a:lnTo>
                  <a:pt x="11219" y="11224"/>
                </a:lnTo>
                <a:close/>
              </a:path>
              <a:path w="1997075" h="1997709">
                <a:moveTo>
                  <a:pt x="17566" y="17574"/>
                </a:moveTo>
                <a:lnTo>
                  <a:pt x="0" y="17574"/>
                </a:lnTo>
                <a:lnTo>
                  <a:pt x="0" y="19904"/>
                </a:lnTo>
                <a:lnTo>
                  <a:pt x="4021" y="23924"/>
                </a:lnTo>
                <a:lnTo>
                  <a:pt x="23913" y="23924"/>
                </a:lnTo>
                <a:lnTo>
                  <a:pt x="17566" y="17574"/>
                </a:lnTo>
                <a:close/>
              </a:path>
              <a:path w="1997075" h="1997709">
                <a:moveTo>
                  <a:pt x="23913" y="23924"/>
                </a:moveTo>
                <a:lnTo>
                  <a:pt x="4021" y="23924"/>
                </a:lnTo>
                <a:lnTo>
                  <a:pt x="10374" y="30274"/>
                </a:lnTo>
                <a:lnTo>
                  <a:pt x="30261" y="30274"/>
                </a:lnTo>
                <a:lnTo>
                  <a:pt x="23913" y="23924"/>
                </a:lnTo>
                <a:close/>
              </a:path>
              <a:path w="1997075" h="1997709">
                <a:moveTo>
                  <a:pt x="30261" y="30274"/>
                </a:moveTo>
                <a:lnTo>
                  <a:pt x="10374" y="30274"/>
                </a:lnTo>
                <a:lnTo>
                  <a:pt x="16727" y="36624"/>
                </a:lnTo>
                <a:lnTo>
                  <a:pt x="36608" y="36624"/>
                </a:lnTo>
                <a:lnTo>
                  <a:pt x="30261" y="30274"/>
                </a:lnTo>
                <a:close/>
              </a:path>
              <a:path w="1997075" h="1997709">
                <a:moveTo>
                  <a:pt x="36608" y="36624"/>
                </a:moveTo>
                <a:lnTo>
                  <a:pt x="16727" y="36624"/>
                </a:lnTo>
                <a:lnTo>
                  <a:pt x="23079" y="42974"/>
                </a:lnTo>
                <a:lnTo>
                  <a:pt x="42955" y="42974"/>
                </a:lnTo>
                <a:lnTo>
                  <a:pt x="36608" y="36624"/>
                </a:lnTo>
                <a:close/>
              </a:path>
              <a:path w="1997075" h="1997709">
                <a:moveTo>
                  <a:pt x="42955" y="42974"/>
                </a:moveTo>
                <a:lnTo>
                  <a:pt x="23079" y="42974"/>
                </a:lnTo>
                <a:lnTo>
                  <a:pt x="29432" y="49324"/>
                </a:lnTo>
                <a:lnTo>
                  <a:pt x="49303" y="49324"/>
                </a:lnTo>
                <a:lnTo>
                  <a:pt x="42955" y="42974"/>
                </a:lnTo>
                <a:close/>
              </a:path>
              <a:path w="1997075" h="1997709">
                <a:moveTo>
                  <a:pt x="49303" y="49324"/>
                </a:moveTo>
                <a:lnTo>
                  <a:pt x="29432" y="49324"/>
                </a:lnTo>
                <a:lnTo>
                  <a:pt x="35785" y="55674"/>
                </a:lnTo>
                <a:lnTo>
                  <a:pt x="55650" y="55674"/>
                </a:lnTo>
                <a:lnTo>
                  <a:pt x="49303" y="49324"/>
                </a:lnTo>
                <a:close/>
              </a:path>
              <a:path w="1997075" h="1997709">
                <a:moveTo>
                  <a:pt x="55650" y="55674"/>
                </a:moveTo>
                <a:lnTo>
                  <a:pt x="35785" y="55674"/>
                </a:lnTo>
                <a:lnTo>
                  <a:pt x="42138" y="62024"/>
                </a:lnTo>
                <a:lnTo>
                  <a:pt x="61997" y="62024"/>
                </a:lnTo>
                <a:lnTo>
                  <a:pt x="55650" y="55674"/>
                </a:lnTo>
                <a:close/>
              </a:path>
              <a:path w="1997075" h="1997709">
                <a:moveTo>
                  <a:pt x="61997" y="62024"/>
                </a:moveTo>
                <a:lnTo>
                  <a:pt x="42138" y="62024"/>
                </a:lnTo>
                <a:lnTo>
                  <a:pt x="48490" y="68374"/>
                </a:lnTo>
                <a:lnTo>
                  <a:pt x="68344" y="68374"/>
                </a:lnTo>
                <a:lnTo>
                  <a:pt x="61997" y="62024"/>
                </a:lnTo>
                <a:close/>
              </a:path>
              <a:path w="1997075" h="1997709">
                <a:moveTo>
                  <a:pt x="68344" y="68374"/>
                </a:moveTo>
                <a:lnTo>
                  <a:pt x="48490" y="68374"/>
                </a:lnTo>
                <a:lnTo>
                  <a:pt x="54843" y="74724"/>
                </a:lnTo>
                <a:lnTo>
                  <a:pt x="74692" y="74724"/>
                </a:lnTo>
                <a:lnTo>
                  <a:pt x="68344" y="68374"/>
                </a:lnTo>
                <a:close/>
              </a:path>
              <a:path w="1997075" h="1997709">
                <a:moveTo>
                  <a:pt x="74692" y="74724"/>
                </a:moveTo>
                <a:lnTo>
                  <a:pt x="54843" y="74724"/>
                </a:lnTo>
                <a:lnTo>
                  <a:pt x="61196" y="81074"/>
                </a:lnTo>
                <a:lnTo>
                  <a:pt x="81039" y="81074"/>
                </a:lnTo>
                <a:lnTo>
                  <a:pt x="74692" y="74724"/>
                </a:lnTo>
                <a:close/>
              </a:path>
              <a:path w="1997075" h="1997709">
                <a:moveTo>
                  <a:pt x="81039" y="81074"/>
                </a:moveTo>
                <a:lnTo>
                  <a:pt x="61196" y="81074"/>
                </a:lnTo>
                <a:lnTo>
                  <a:pt x="67549" y="87424"/>
                </a:lnTo>
                <a:lnTo>
                  <a:pt x="87386" y="87424"/>
                </a:lnTo>
                <a:lnTo>
                  <a:pt x="81039" y="81074"/>
                </a:lnTo>
                <a:close/>
              </a:path>
              <a:path w="1997075" h="1997709">
                <a:moveTo>
                  <a:pt x="87386" y="87424"/>
                </a:moveTo>
                <a:lnTo>
                  <a:pt x="67549" y="87424"/>
                </a:lnTo>
                <a:lnTo>
                  <a:pt x="73901" y="93774"/>
                </a:lnTo>
                <a:lnTo>
                  <a:pt x="93733" y="93774"/>
                </a:lnTo>
                <a:lnTo>
                  <a:pt x="87386" y="87424"/>
                </a:lnTo>
                <a:close/>
              </a:path>
              <a:path w="1997075" h="1997709">
                <a:moveTo>
                  <a:pt x="93733" y="93774"/>
                </a:moveTo>
                <a:lnTo>
                  <a:pt x="73901" y="93774"/>
                </a:lnTo>
                <a:lnTo>
                  <a:pt x="80254" y="100124"/>
                </a:lnTo>
                <a:lnTo>
                  <a:pt x="100081" y="100124"/>
                </a:lnTo>
                <a:lnTo>
                  <a:pt x="93733" y="93774"/>
                </a:lnTo>
                <a:close/>
              </a:path>
              <a:path w="1997075" h="1997709">
                <a:moveTo>
                  <a:pt x="100081" y="100124"/>
                </a:moveTo>
                <a:lnTo>
                  <a:pt x="80254" y="100124"/>
                </a:lnTo>
                <a:lnTo>
                  <a:pt x="86607" y="106474"/>
                </a:lnTo>
                <a:lnTo>
                  <a:pt x="106428" y="106474"/>
                </a:lnTo>
                <a:lnTo>
                  <a:pt x="100081" y="100124"/>
                </a:lnTo>
                <a:close/>
              </a:path>
              <a:path w="1997075" h="1997709">
                <a:moveTo>
                  <a:pt x="106428" y="106474"/>
                </a:moveTo>
                <a:lnTo>
                  <a:pt x="86607" y="106474"/>
                </a:lnTo>
                <a:lnTo>
                  <a:pt x="92960" y="112824"/>
                </a:lnTo>
                <a:lnTo>
                  <a:pt x="112775" y="112824"/>
                </a:lnTo>
                <a:lnTo>
                  <a:pt x="106428" y="106474"/>
                </a:lnTo>
                <a:close/>
              </a:path>
              <a:path w="1997075" h="1997709">
                <a:moveTo>
                  <a:pt x="112775" y="112824"/>
                </a:moveTo>
                <a:lnTo>
                  <a:pt x="92960" y="112824"/>
                </a:lnTo>
                <a:lnTo>
                  <a:pt x="99312" y="119174"/>
                </a:lnTo>
                <a:lnTo>
                  <a:pt x="119122" y="119174"/>
                </a:lnTo>
                <a:lnTo>
                  <a:pt x="112775" y="112824"/>
                </a:lnTo>
                <a:close/>
              </a:path>
              <a:path w="1997075" h="1997709">
                <a:moveTo>
                  <a:pt x="119122" y="119174"/>
                </a:moveTo>
                <a:lnTo>
                  <a:pt x="99312" y="119174"/>
                </a:lnTo>
                <a:lnTo>
                  <a:pt x="105665" y="125524"/>
                </a:lnTo>
                <a:lnTo>
                  <a:pt x="125470" y="125524"/>
                </a:lnTo>
                <a:lnTo>
                  <a:pt x="119122" y="119174"/>
                </a:lnTo>
                <a:close/>
              </a:path>
              <a:path w="1997075" h="1997709">
                <a:moveTo>
                  <a:pt x="125470" y="125524"/>
                </a:moveTo>
                <a:lnTo>
                  <a:pt x="105665" y="125524"/>
                </a:lnTo>
                <a:lnTo>
                  <a:pt x="112018" y="131874"/>
                </a:lnTo>
                <a:lnTo>
                  <a:pt x="131817" y="131874"/>
                </a:lnTo>
                <a:lnTo>
                  <a:pt x="125470" y="125524"/>
                </a:lnTo>
                <a:close/>
              </a:path>
              <a:path w="1997075" h="1997709">
                <a:moveTo>
                  <a:pt x="131817" y="131874"/>
                </a:moveTo>
                <a:lnTo>
                  <a:pt x="112018" y="131874"/>
                </a:lnTo>
                <a:lnTo>
                  <a:pt x="118371" y="138224"/>
                </a:lnTo>
                <a:lnTo>
                  <a:pt x="138164" y="138224"/>
                </a:lnTo>
                <a:lnTo>
                  <a:pt x="131817" y="131874"/>
                </a:lnTo>
                <a:close/>
              </a:path>
              <a:path w="1997075" h="1997709">
                <a:moveTo>
                  <a:pt x="138164" y="138224"/>
                </a:moveTo>
                <a:lnTo>
                  <a:pt x="118371" y="138224"/>
                </a:lnTo>
                <a:lnTo>
                  <a:pt x="124723" y="144574"/>
                </a:lnTo>
                <a:lnTo>
                  <a:pt x="144511" y="144574"/>
                </a:lnTo>
                <a:lnTo>
                  <a:pt x="138164" y="138224"/>
                </a:lnTo>
                <a:close/>
              </a:path>
              <a:path w="1997075" h="1997709">
                <a:moveTo>
                  <a:pt x="144511" y="144574"/>
                </a:moveTo>
                <a:lnTo>
                  <a:pt x="124723" y="144574"/>
                </a:lnTo>
                <a:lnTo>
                  <a:pt x="131076" y="150924"/>
                </a:lnTo>
                <a:lnTo>
                  <a:pt x="150859" y="150924"/>
                </a:lnTo>
                <a:lnTo>
                  <a:pt x="144511" y="144574"/>
                </a:lnTo>
                <a:close/>
              </a:path>
              <a:path w="1997075" h="1997709">
                <a:moveTo>
                  <a:pt x="150859" y="150924"/>
                </a:moveTo>
                <a:lnTo>
                  <a:pt x="131076" y="150924"/>
                </a:lnTo>
                <a:lnTo>
                  <a:pt x="137429" y="157274"/>
                </a:lnTo>
                <a:lnTo>
                  <a:pt x="157206" y="157274"/>
                </a:lnTo>
                <a:lnTo>
                  <a:pt x="150859" y="150924"/>
                </a:lnTo>
                <a:close/>
              </a:path>
              <a:path w="1997075" h="1997709">
                <a:moveTo>
                  <a:pt x="157206" y="157274"/>
                </a:moveTo>
                <a:lnTo>
                  <a:pt x="137429" y="157274"/>
                </a:lnTo>
                <a:lnTo>
                  <a:pt x="143781" y="163624"/>
                </a:lnTo>
                <a:lnTo>
                  <a:pt x="163553" y="163624"/>
                </a:lnTo>
                <a:lnTo>
                  <a:pt x="157206" y="157274"/>
                </a:lnTo>
                <a:close/>
              </a:path>
              <a:path w="1997075" h="1997709">
                <a:moveTo>
                  <a:pt x="163553" y="163624"/>
                </a:moveTo>
                <a:lnTo>
                  <a:pt x="143781" y="163624"/>
                </a:lnTo>
                <a:lnTo>
                  <a:pt x="150134" y="169974"/>
                </a:lnTo>
                <a:lnTo>
                  <a:pt x="169901" y="169974"/>
                </a:lnTo>
                <a:lnTo>
                  <a:pt x="163553" y="163624"/>
                </a:lnTo>
                <a:close/>
              </a:path>
              <a:path w="1997075" h="1997709">
                <a:moveTo>
                  <a:pt x="169901" y="169974"/>
                </a:moveTo>
                <a:lnTo>
                  <a:pt x="150134" y="169974"/>
                </a:lnTo>
                <a:lnTo>
                  <a:pt x="156487" y="176324"/>
                </a:lnTo>
                <a:lnTo>
                  <a:pt x="176248" y="176324"/>
                </a:lnTo>
                <a:lnTo>
                  <a:pt x="169901" y="169974"/>
                </a:lnTo>
                <a:close/>
              </a:path>
              <a:path w="1997075" h="1997709">
                <a:moveTo>
                  <a:pt x="176248" y="176324"/>
                </a:moveTo>
                <a:lnTo>
                  <a:pt x="156487" y="176324"/>
                </a:lnTo>
                <a:lnTo>
                  <a:pt x="162840" y="182674"/>
                </a:lnTo>
                <a:lnTo>
                  <a:pt x="182595" y="182674"/>
                </a:lnTo>
                <a:lnTo>
                  <a:pt x="176248" y="176324"/>
                </a:lnTo>
                <a:close/>
              </a:path>
              <a:path w="1997075" h="1997709">
                <a:moveTo>
                  <a:pt x="182595" y="182674"/>
                </a:moveTo>
                <a:lnTo>
                  <a:pt x="162840" y="182674"/>
                </a:lnTo>
                <a:lnTo>
                  <a:pt x="169192" y="189024"/>
                </a:lnTo>
                <a:lnTo>
                  <a:pt x="188942" y="189024"/>
                </a:lnTo>
                <a:lnTo>
                  <a:pt x="182595" y="182674"/>
                </a:lnTo>
                <a:close/>
              </a:path>
              <a:path w="1997075" h="1997709">
                <a:moveTo>
                  <a:pt x="188942" y="189024"/>
                </a:moveTo>
                <a:lnTo>
                  <a:pt x="169192" y="189024"/>
                </a:lnTo>
                <a:lnTo>
                  <a:pt x="175545" y="195374"/>
                </a:lnTo>
                <a:lnTo>
                  <a:pt x="195290" y="195374"/>
                </a:lnTo>
                <a:lnTo>
                  <a:pt x="188942" y="189024"/>
                </a:lnTo>
                <a:close/>
              </a:path>
              <a:path w="1997075" h="1997709">
                <a:moveTo>
                  <a:pt x="195290" y="195374"/>
                </a:moveTo>
                <a:lnTo>
                  <a:pt x="175545" y="195374"/>
                </a:lnTo>
                <a:lnTo>
                  <a:pt x="188251" y="208074"/>
                </a:lnTo>
                <a:lnTo>
                  <a:pt x="207984" y="208074"/>
                </a:lnTo>
                <a:lnTo>
                  <a:pt x="195290" y="195374"/>
                </a:lnTo>
                <a:close/>
              </a:path>
              <a:path w="1997075" h="1997709">
                <a:moveTo>
                  <a:pt x="207984" y="208074"/>
                </a:moveTo>
                <a:lnTo>
                  <a:pt x="188251" y="208074"/>
                </a:lnTo>
                <a:lnTo>
                  <a:pt x="194603" y="214424"/>
                </a:lnTo>
                <a:lnTo>
                  <a:pt x="214331" y="214424"/>
                </a:lnTo>
                <a:lnTo>
                  <a:pt x="207984" y="208074"/>
                </a:lnTo>
                <a:close/>
              </a:path>
              <a:path w="1997075" h="1997709">
                <a:moveTo>
                  <a:pt x="214331" y="214424"/>
                </a:moveTo>
                <a:lnTo>
                  <a:pt x="194603" y="214424"/>
                </a:lnTo>
                <a:lnTo>
                  <a:pt x="200956" y="220774"/>
                </a:lnTo>
                <a:lnTo>
                  <a:pt x="220679" y="220774"/>
                </a:lnTo>
                <a:lnTo>
                  <a:pt x="214331" y="214424"/>
                </a:lnTo>
                <a:close/>
              </a:path>
              <a:path w="1997075" h="1997709">
                <a:moveTo>
                  <a:pt x="220679" y="220774"/>
                </a:moveTo>
                <a:lnTo>
                  <a:pt x="200956" y="220774"/>
                </a:lnTo>
                <a:lnTo>
                  <a:pt x="207309" y="227124"/>
                </a:lnTo>
                <a:lnTo>
                  <a:pt x="227026" y="227124"/>
                </a:lnTo>
                <a:lnTo>
                  <a:pt x="220679" y="220774"/>
                </a:lnTo>
                <a:close/>
              </a:path>
              <a:path w="1997075" h="1997709">
                <a:moveTo>
                  <a:pt x="227026" y="227124"/>
                </a:moveTo>
                <a:lnTo>
                  <a:pt x="207309" y="227124"/>
                </a:lnTo>
                <a:lnTo>
                  <a:pt x="213662" y="233474"/>
                </a:lnTo>
                <a:lnTo>
                  <a:pt x="233373" y="233474"/>
                </a:lnTo>
                <a:lnTo>
                  <a:pt x="227026" y="227124"/>
                </a:lnTo>
                <a:close/>
              </a:path>
              <a:path w="1997075" h="1997709">
                <a:moveTo>
                  <a:pt x="233373" y="233474"/>
                </a:moveTo>
                <a:lnTo>
                  <a:pt x="213662" y="233474"/>
                </a:lnTo>
                <a:lnTo>
                  <a:pt x="220014" y="239824"/>
                </a:lnTo>
                <a:lnTo>
                  <a:pt x="239720" y="239824"/>
                </a:lnTo>
                <a:lnTo>
                  <a:pt x="233373" y="233474"/>
                </a:lnTo>
                <a:close/>
              </a:path>
              <a:path w="1997075" h="1997709">
                <a:moveTo>
                  <a:pt x="239720" y="239824"/>
                </a:moveTo>
                <a:lnTo>
                  <a:pt x="220014" y="239824"/>
                </a:lnTo>
                <a:lnTo>
                  <a:pt x="226367" y="246174"/>
                </a:lnTo>
                <a:lnTo>
                  <a:pt x="246068" y="246174"/>
                </a:lnTo>
                <a:lnTo>
                  <a:pt x="239720" y="239824"/>
                </a:lnTo>
                <a:close/>
              </a:path>
              <a:path w="1997075" h="1997709">
                <a:moveTo>
                  <a:pt x="246068" y="246174"/>
                </a:moveTo>
                <a:lnTo>
                  <a:pt x="226367" y="246174"/>
                </a:lnTo>
                <a:lnTo>
                  <a:pt x="239072" y="258874"/>
                </a:lnTo>
                <a:lnTo>
                  <a:pt x="258762" y="258874"/>
                </a:lnTo>
                <a:lnTo>
                  <a:pt x="246068" y="246174"/>
                </a:lnTo>
                <a:close/>
              </a:path>
              <a:path w="1997075" h="1997709">
                <a:moveTo>
                  <a:pt x="258762" y="258874"/>
                </a:moveTo>
                <a:lnTo>
                  <a:pt x="239072" y="258874"/>
                </a:lnTo>
                <a:lnTo>
                  <a:pt x="245425" y="265224"/>
                </a:lnTo>
                <a:lnTo>
                  <a:pt x="265110" y="265224"/>
                </a:lnTo>
                <a:lnTo>
                  <a:pt x="258762" y="258874"/>
                </a:lnTo>
                <a:close/>
              </a:path>
              <a:path w="1997075" h="1997709">
                <a:moveTo>
                  <a:pt x="265110" y="265224"/>
                </a:moveTo>
                <a:lnTo>
                  <a:pt x="245425" y="265224"/>
                </a:lnTo>
                <a:lnTo>
                  <a:pt x="251778" y="271574"/>
                </a:lnTo>
                <a:lnTo>
                  <a:pt x="271457" y="271574"/>
                </a:lnTo>
                <a:lnTo>
                  <a:pt x="265110" y="265224"/>
                </a:lnTo>
                <a:close/>
              </a:path>
              <a:path w="1997075" h="1997709">
                <a:moveTo>
                  <a:pt x="271457" y="271574"/>
                </a:moveTo>
                <a:lnTo>
                  <a:pt x="251778" y="271574"/>
                </a:lnTo>
                <a:lnTo>
                  <a:pt x="258131" y="277924"/>
                </a:lnTo>
                <a:lnTo>
                  <a:pt x="277804" y="277924"/>
                </a:lnTo>
                <a:lnTo>
                  <a:pt x="271457" y="271574"/>
                </a:lnTo>
                <a:close/>
              </a:path>
              <a:path w="1997075" h="1997709">
                <a:moveTo>
                  <a:pt x="277804" y="277924"/>
                </a:moveTo>
                <a:lnTo>
                  <a:pt x="258131" y="277924"/>
                </a:lnTo>
                <a:lnTo>
                  <a:pt x="264483" y="284274"/>
                </a:lnTo>
                <a:lnTo>
                  <a:pt x="284151" y="284274"/>
                </a:lnTo>
                <a:lnTo>
                  <a:pt x="277804" y="277924"/>
                </a:lnTo>
                <a:close/>
              </a:path>
              <a:path w="1997075" h="1997709">
                <a:moveTo>
                  <a:pt x="284151" y="284274"/>
                </a:moveTo>
                <a:lnTo>
                  <a:pt x="264483" y="284274"/>
                </a:lnTo>
                <a:lnTo>
                  <a:pt x="270836" y="290624"/>
                </a:lnTo>
                <a:lnTo>
                  <a:pt x="290499" y="290624"/>
                </a:lnTo>
                <a:lnTo>
                  <a:pt x="284151" y="284274"/>
                </a:lnTo>
                <a:close/>
              </a:path>
              <a:path w="1997075" h="1997709">
                <a:moveTo>
                  <a:pt x="290499" y="290624"/>
                </a:moveTo>
                <a:lnTo>
                  <a:pt x="270836" y="290624"/>
                </a:lnTo>
                <a:lnTo>
                  <a:pt x="283542" y="303324"/>
                </a:lnTo>
                <a:lnTo>
                  <a:pt x="303193" y="303324"/>
                </a:lnTo>
                <a:lnTo>
                  <a:pt x="290499" y="290624"/>
                </a:lnTo>
                <a:close/>
              </a:path>
              <a:path w="1997075" h="1997709">
                <a:moveTo>
                  <a:pt x="303193" y="303324"/>
                </a:moveTo>
                <a:lnTo>
                  <a:pt x="283542" y="303324"/>
                </a:lnTo>
                <a:lnTo>
                  <a:pt x="289894" y="309674"/>
                </a:lnTo>
                <a:lnTo>
                  <a:pt x="309540" y="309674"/>
                </a:lnTo>
                <a:lnTo>
                  <a:pt x="303193" y="303324"/>
                </a:lnTo>
                <a:close/>
              </a:path>
              <a:path w="1997075" h="1997709">
                <a:moveTo>
                  <a:pt x="309540" y="309674"/>
                </a:moveTo>
                <a:lnTo>
                  <a:pt x="289894" y="309674"/>
                </a:lnTo>
                <a:lnTo>
                  <a:pt x="296247" y="316024"/>
                </a:lnTo>
                <a:lnTo>
                  <a:pt x="315888" y="316024"/>
                </a:lnTo>
                <a:lnTo>
                  <a:pt x="309540" y="309674"/>
                </a:lnTo>
                <a:close/>
              </a:path>
              <a:path w="1997075" h="1997709">
                <a:moveTo>
                  <a:pt x="315888" y="316024"/>
                </a:moveTo>
                <a:lnTo>
                  <a:pt x="296247" y="316024"/>
                </a:lnTo>
                <a:lnTo>
                  <a:pt x="302600" y="322374"/>
                </a:lnTo>
                <a:lnTo>
                  <a:pt x="322235" y="322374"/>
                </a:lnTo>
                <a:lnTo>
                  <a:pt x="315888" y="316024"/>
                </a:lnTo>
                <a:close/>
              </a:path>
              <a:path w="1997075" h="1997709">
                <a:moveTo>
                  <a:pt x="322235" y="322374"/>
                </a:moveTo>
                <a:lnTo>
                  <a:pt x="302600" y="322374"/>
                </a:lnTo>
                <a:lnTo>
                  <a:pt x="308953" y="328724"/>
                </a:lnTo>
                <a:lnTo>
                  <a:pt x="328582" y="328724"/>
                </a:lnTo>
                <a:lnTo>
                  <a:pt x="322235" y="322374"/>
                </a:lnTo>
                <a:close/>
              </a:path>
              <a:path w="1997075" h="1997709">
                <a:moveTo>
                  <a:pt x="328582" y="328724"/>
                </a:moveTo>
                <a:lnTo>
                  <a:pt x="308953" y="328724"/>
                </a:lnTo>
                <a:lnTo>
                  <a:pt x="315305" y="335074"/>
                </a:lnTo>
                <a:lnTo>
                  <a:pt x="334929" y="335074"/>
                </a:lnTo>
                <a:lnTo>
                  <a:pt x="328582" y="328724"/>
                </a:lnTo>
                <a:close/>
              </a:path>
              <a:path w="1997075" h="1997709">
                <a:moveTo>
                  <a:pt x="334929" y="335074"/>
                </a:moveTo>
                <a:lnTo>
                  <a:pt x="315305" y="335074"/>
                </a:lnTo>
                <a:lnTo>
                  <a:pt x="321658" y="341424"/>
                </a:lnTo>
                <a:lnTo>
                  <a:pt x="341277" y="341424"/>
                </a:lnTo>
                <a:lnTo>
                  <a:pt x="334929" y="335074"/>
                </a:lnTo>
                <a:close/>
              </a:path>
              <a:path w="1997075" h="1997709">
                <a:moveTo>
                  <a:pt x="341277" y="341424"/>
                </a:moveTo>
                <a:lnTo>
                  <a:pt x="321658" y="341424"/>
                </a:lnTo>
                <a:lnTo>
                  <a:pt x="328011" y="347774"/>
                </a:lnTo>
                <a:lnTo>
                  <a:pt x="347624" y="347774"/>
                </a:lnTo>
                <a:lnTo>
                  <a:pt x="341277" y="341424"/>
                </a:lnTo>
                <a:close/>
              </a:path>
              <a:path w="1997075" h="1997709">
                <a:moveTo>
                  <a:pt x="347624" y="347774"/>
                </a:moveTo>
                <a:lnTo>
                  <a:pt x="328011" y="347774"/>
                </a:lnTo>
                <a:lnTo>
                  <a:pt x="334364" y="354124"/>
                </a:lnTo>
                <a:lnTo>
                  <a:pt x="353971" y="354124"/>
                </a:lnTo>
                <a:lnTo>
                  <a:pt x="347624" y="347774"/>
                </a:lnTo>
                <a:close/>
              </a:path>
              <a:path w="1997075" h="1997709">
                <a:moveTo>
                  <a:pt x="353971" y="354124"/>
                </a:moveTo>
                <a:lnTo>
                  <a:pt x="334364" y="354124"/>
                </a:lnTo>
                <a:lnTo>
                  <a:pt x="340716" y="360474"/>
                </a:lnTo>
                <a:lnTo>
                  <a:pt x="360319" y="360474"/>
                </a:lnTo>
                <a:lnTo>
                  <a:pt x="353971" y="354124"/>
                </a:lnTo>
                <a:close/>
              </a:path>
              <a:path w="1997075" h="1997709">
                <a:moveTo>
                  <a:pt x="360319" y="360474"/>
                </a:moveTo>
                <a:lnTo>
                  <a:pt x="340716" y="360474"/>
                </a:lnTo>
                <a:lnTo>
                  <a:pt x="347069" y="366824"/>
                </a:lnTo>
                <a:lnTo>
                  <a:pt x="366666" y="366824"/>
                </a:lnTo>
                <a:lnTo>
                  <a:pt x="360319" y="360474"/>
                </a:lnTo>
                <a:close/>
              </a:path>
              <a:path w="1997075" h="1997709">
                <a:moveTo>
                  <a:pt x="366666" y="366824"/>
                </a:moveTo>
                <a:lnTo>
                  <a:pt x="347069" y="366824"/>
                </a:lnTo>
                <a:lnTo>
                  <a:pt x="353422" y="373174"/>
                </a:lnTo>
                <a:lnTo>
                  <a:pt x="373013" y="373174"/>
                </a:lnTo>
                <a:lnTo>
                  <a:pt x="366666" y="366824"/>
                </a:lnTo>
                <a:close/>
              </a:path>
              <a:path w="1997075" h="1997709">
                <a:moveTo>
                  <a:pt x="373013" y="373174"/>
                </a:moveTo>
                <a:lnTo>
                  <a:pt x="353422" y="373174"/>
                </a:lnTo>
                <a:lnTo>
                  <a:pt x="390268" y="410004"/>
                </a:lnTo>
                <a:lnTo>
                  <a:pt x="409827" y="410004"/>
                </a:lnTo>
                <a:lnTo>
                  <a:pt x="373013" y="373174"/>
                </a:lnTo>
                <a:close/>
              </a:path>
              <a:path w="1997075" h="1997709">
                <a:moveTo>
                  <a:pt x="409827" y="410004"/>
                </a:moveTo>
                <a:lnTo>
                  <a:pt x="390268" y="410004"/>
                </a:lnTo>
                <a:lnTo>
                  <a:pt x="422031" y="441754"/>
                </a:lnTo>
                <a:lnTo>
                  <a:pt x="441564" y="441754"/>
                </a:lnTo>
                <a:lnTo>
                  <a:pt x="409827" y="410004"/>
                </a:lnTo>
                <a:close/>
              </a:path>
              <a:path w="1997075" h="1997709">
                <a:moveTo>
                  <a:pt x="441564" y="441754"/>
                </a:moveTo>
                <a:lnTo>
                  <a:pt x="422031" y="441754"/>
                </a:lnTo>
                <a:lnTo>
                  <a:pt x="447442" y="467154"/>
                </a:lnTo>
                <a:lnTo>
                  <a:pt x="466953" y="467154"/>
                </a:lnTo>
                <a:lnTo>
                  <a:pt x="441564" y="441754"/>
                </a:lnTo>
                <a:close/>
              </a:path>
              <a:path w="1997075" h="1997709">
                <a:moveTo>
                  <a:pt x="466953" y="467154"/>
                </a:moveTo>
                <a:lnTo>
                  <a:pt x="447442" y="467154"/>
                </a:lnTo>
                <a:lnTo>
                  <a:pt x="504617" y="524304"/>
                </a:lnTo>
                <a:lnTo>
                  <a:pt x="524078" y="524304"/>
                </a:lnTo>
                <a:lnTo>
                  <a:pt x="466953" y="467154"/>
                </a:lnTo>
                <a:close/>
              </a:path>
              <a:path w="1997075" h="1997709">
                <a:moveTo>
                  <a:pt x="524078" y="524304"/>
                </a:moveTo>
                <a:lnTo>
                  <a:pt x="504617" y="524304"/>
                </a:lnTo>
                <a:lnTo>
                  <a:pt x="507158" y="526844"/>
                </a:lnTo>
                <a:lnTo>
                  <a:pt x="526617" y="526844"/>
                </a:lnTo>
                <a:lnTo>
                  <a:pt x="524078" y="524304"/>
                </a:lnTo>
                <a:close/>
              </a:path>
              <a:path w="1997075" h="1997709">
                <a:moveTo>
                  <a:pt x="526617" y="526844"/>
                </a:moveTo>
                <a:lnTo>
                  <a:pt x="507158" y="526844"/>
                </a:lnTo>
                <a:lnTo>
                  <a:pt x="513511" y="533194"/>
                </a:lnTo>
                <a:lnTo>
                  <a:pt x="532964" y="533194"/>
                </a:lnTo>
                <a:lnTo>
                  <a:pt x="526617" y="526844"/>
                </a:lnTo>
                <a:close/>
              </a:path>
              <a:path w="1997075" h="1997709">
                <a:moveTo>
                  <a:pt x="532964" y="533194"/>
                </a:moveTo>
                <a:lnTo>
                  <a:pt x="513511" y="533194"/>
                </a:lnTo>
                <a:lnTo>
                  <a:pt x="519863" y="539544"/>
                </a:lnTo>
                <a:lnTo>
                  <a:pt x="539311" y="539544"/>
                </a:lnTo>
                <a:lnTo>
                  <a:pt x="532964" y="533194"/>
                </a:lnTo>
                <a:close/>
              </a:path>
              <a:path w="1997075" h="1997709">
                <a:moveTo>
                  <a:pt x="539311" y="539544"/>
                </a:moveTo>
                <a:lnTo>
                  <a:pt x="519863" y="539544"/>
                </a:lnTo>
                <a:lnTo>
                  <a:pt x="526216" y="545894"/>
                </a:lnTo>
                <a:lnTo>
                  <a:pt x="545659" y="545894"/>
                </a:lnTo>
                <a:lnTo>
                  <a:pt x="539311" y="539544"/>
                </a:lnTo>
                <a:close/>
              </a:path>
              <a:path w="1997075" h="1997709">
                <a:moveTo>
                  <a:pt x="545659" y="545894"/>
                </a:moveTo>
                <a:lnTo>
                  <a:pt x="526216" y="545894"/>
                </a:lnTo>
                <a:lnTo>
                  <a:pt x="530028" y="549704"/>
                </a:lnTo>
                <a:lnTo>
                  <a:pt x="549467" y="549704"/>
                </a:lnTo>
                <a:lnTo>
                  <a:pt x="545659" y="545894"/>
                </a:lnTo>
                <a:close/>
              </a:path>
              <a:path w="1997075" h="1997709">
                <a:moveTo>
                  <a:pt x="549467" y="549704"/>
                </a:moveTo>
                <a:lnTo>
                  <a:pt x="530028" y="549704"/>
                </a:lnTo>
                <a:lnTo>
                  <a:pt x="536381" y="556054"/>
                </a:lnTo>
                <a:lnTo>
                  <a:pt x="555814" y="556054"/>
                </a:lnTo>
                <a:lnTo>
                  <a:pt x="549467" y="549704"/>
                </a:lnTo>
                <a:close/>
              </a:path>
              <a:path w="1997075" h="1997709">
                <a:moveTo>
                  <a:pt x="555814" y="556054"/>
                </a:moveTo>
                <a:lnTo>
                  <a:pt x="536381" y="556054"/>
                </a:lnTo>
                <a:lnTo>
                  <a:pt x="538922" y="558594"/>
                </a:lnTo>
                <a:lnTo>
                  <a:pt x="558353" y="558594"/>
                </a:lnTo>
                <a:lnTo>
                  <a:pt x="555814" y="556054"/>
                </a:lnTo>
                <a:close/>
              </a:path>
              <a:path w="1997075" h="1997709">
                <a:moveTo>
                  <a:pt x="558353" y="558594"/>
                </a:moveTo>
                <a:lnTo>
                  <a:pt x="538922" y="558594"/>
                </a:lnTo>
                <a:lnTo>
                  <a:pt x="542733" y="562404"/>
                </a:lnTo>
                <a:lnTo>
                  <a:pt x="562162" y="562404"/>
                </a:lnTo>
                <a:lnTo>
                  <a:pt x="558353" y="558594"/>
                </a:lnTo>
                <a:close/>
              </a:path>
              <a:path w="1997075" h="1997709">
                <a:moveTo>
                  <a:pt x="562162" y="562404"/>
                </a:moveTo>
                <a:lnTo>
                  <a:pt x="542733" y="562404"/>
                </a:lnTo>
                <a:lnTo>
                  <a:pt x="545274" y="564944"/>
                </a:lnTo>
                <a:lnTo>
                  <a:pt x="564700" y="564944"/>
                </a:lnTo>
                <a:lnTo>
                  <a:pt x="562162" y="562404"/>
                </a:lnTo>
                <a:close/>
              </a:path>
              <a:path w="1997075" h="1997709">
                <a:moveTo>
                  <a:pt x="564700" y="564944"/>
                </a:moveTo>
                <a:lnTo>
                  <a:pt x="545274" y="564944"/>
                </a:lnTo>
                <a:lnTo>
                  <a:pt x="551627" y="571294"/>
                </a:lnTo>
                <a:lnTo>
                  <a:pt x="571048" y="571294"/>
                </a:lnTo>
                <a:lnTo>
                  <a:pt x="564700" y="564944"/>
                </a:lnTo>
                <a:close/>
              </a:path>
              <a:path w="1997075" h="1997709">
                <a:moveTo>
                  <a:pt x="571048" y="571294"/>
                </a:moveTo>
                <a:lnTo>
                  <a:pt x="551627" y="571294"/>
                </a:lnTo>
                <a:lnTo>
                  <a:pt x="557980" y="577644"/>
                </a:lnTo>
                <a:lnTo>
                  <a:pt x="577395" y="577644"/>
                </a:lnTo>
                <a:lnTo>
                  <a:pt x="571048" y="571294"/>
                </a:lnTo>
                <a:close/>
              </a:path>
              <a:path w="1997075" h="1997709">
                <a:moveTo>
                  <a:pt x="577395" y="577644"/>
                </a:moveTo>
                <a:lnTo>
                  <a:pt x="557980" y="577644"/>
                </a:lnTo>
                <a:lnTo>
                  <a:pt x="561791" y="581454"/>
                </a:lnTo>
                <a:lnTo>
                  <a:pt x="581203" y="581454"/>
                </a:lnTo>
                <a:lnTo>
                  <a:pt x="577395" y="577644"/>
                </a:lnTo>
                <a:close/>
              </a:path>
              <a:path w="1997075" h="1997709">
                <a:moveTo>
                  <a:pt x="581203" y="581454"/>
                </a:moveTo>
                <a:lnTo>
                  <a:pt x="561791" y="581454"/>
                </a:lnTo>
                <a:lnTo>
                  <a:pt x="568144" y="587804"/>
                </a:lnTo>
                <a:lnTo>
                  <a:pt x="587551" y="587804"/>
                </a:lnTo>
                <a:lnTo>
                  <a:pt x="581203" y="581454"/>
                </a:lnTo>
                <a:close/>
              </a:path>
              <a:path w="1997075" h="1997709">
                <a:moveTo>
                  <a:pt x="587551" y="587804"/>
                </a:moveTo>
                <a:lnTo>
                  <a:pt x="568144" y="587804"/>
                </a:lnTo>
                <a:lnTo>
                  <a:pt x="574497" y="594154"/>
                </a:lnTo>
                <a:lnTo>
                  <a:pt x="593898" y="594154"/>
                </a:lnTo>
                <a:lnTo>
                  <a:pt x="587551" y="587804"/>
                </a:lnTo>
                <a:close/>
              </a:path>
              <a:path w="1997075" h="1997709">
                <a:moveTo>
                  <a:pt x="593898" y="594154"/>
                </a:moveTo>
                <a:lnTo>
                  <a:pt x="574497" y="594154"/>
                </a:lnTo>
                <a:lnTo>
                  <a:pt x="577038" y="596694"/>
                </a:lnTo>
                <a:lnTo>
                  <a:pt x="596437" y="596694"/>
                </a:lnTo>
                <a:lnTo>
                  <a:pt x="593898" y="594154"/>
                </a:lnTo>
                <a:close/>
              </a:path>
              <a:path w="1997075" h="1997709">
                <a:moveTo>
                  <a:pt x="596437" y="596694"/>
                </a:moveTo>
                <a:lnTo>
                  <a:pt x="577038" y="596694"/>
                </a:lnTo>
                <a:lnTo>
                  <a:pt x="583391" y="603044"/>
                </a:lnTo>
                <a:lnTo>
                  <a:pt x="602784" y="603044"/>
                </a:lnTo>
                <a:lnTo>
                  <a:pt x="596437" y="596694"/>
                </a:lnTo>
                <a:close/>
              </a:path>
              <a:path w="1997075" h="1997709">
                <a:moveTo>
                  <a:pt x="602784" y="603044"/>
                </a:moveTo>
                <a:lnTo>
                  <a:pt x="583391" y="603044"/>
                </a:lnTo>
                <a:lnTo>
                  <a:pt x="589744" y="609394"/>
                </a:lnTo>
                <a:lnTo>
                  <a:pt x="609131" y="609394"/>
                </a:lnTo>
                <a:lnTo>
                  <a:pt x="602784" y="603044"/>
                </a:lnTo>
                <a:close/>
              </a:path>
              <a:path w="1997075" h="1997709">
                <a:moveTo>
                  <a:pt x="609131" y="609394"/>
                </a:moveTo>
                <a:lnTo>
                  <a:pt x="589744" y="609394"/>
                </a:lnTo>
                <a:lnTo>
                  <a:pt x="596096" y="615744"/>
                </a:lnTo>
                <a:lnTo>
                  <a:pt x="615479" y="615744"/>
                </a:lnTo>
                <a:lnTo>
                  <a:pt x="609131" y="609394"/>
                </a:lnTo>
                <a:close/>
              </a:path>
              <a:path w="1997075" h="1997709">
                <a:moveTo>
                  <a:pt x="615479" y="615744"/>
                </a:moveTo>
                <a:lnTo>
                  <a:pt x="596096" y="615744"/>
                </a:lnTo>
                <a:lnTo>
                  <a:pt x="599908" y="619554"/>
                </a:lnTo>
                <a:lnTo>
                  <a:pt x="619287" y="619554"/>
                </a:lnTo>
                <a:lnTo>
                  <a:pt x="615479" y="615744"/>
                </a:lnTo>
                <a:close/>
              </a:path>
              <a:path w="1997075" h="1997709">
                <a:moveTo>
                  <a:pt x="619287" y="619554"/>
                </a:moveTo>
                <a:lnTo>
                  <a:pt x="599908" y="619554"/>
                </a:lnTo>
                <a:lnTo>
                  <a:pt x="602449" y="622094"/>
                </a:lnTo>
                <a:lnTo>
                  <a:pt x="621826" y="622094"/>
                </a:lnTo>
                <a:lnTo>
                  <a:pt x="619287" y="619554"/>
                </a:lnTo>
                <a:close/>
              </a:path>
              <a:path w="1997075" h="1997709">
                <a:moveTo>
                  <a:pt x="621826" y="622094"/>
                </a:moveTo>
                <a:lnTo>
                  <a:pt x="602449" y="622094"/>
                </a:lnTo>
                <a:lnTo>
                  <a:pt x="608802" y="628444"/>
                </a:lnTo>
                <a:lnTo>
                  <a:pt x="628173" y="628444"/>
                </a:lnTo>
                <a:lnTo>
                  <a:pt x="621826" y="622094"/>
                </a:lnTo>
                <a:close/>
              </a:path>
              <a:path w="1997075" h="1997709">
                <a:moveTo>
                  <a:pt x="628173" y="628444"/>
                </a:moveTo>
                <a:lnTo>
                  <a:pt x="608802" y="628444"/>
                </a:lnTo>
                <a:lnTo>
                  <a:pt x="618966" y="638604"/>
                </a:lnTo>
                <a:lnTo>
                  <a:pt x="638329" y="638604"/>
                </a:lnTo>
                <a:lnTo>
                  <a:pt x="628173" y="628444"/>
                </a:lnTo>
                <a:close/>
              </a:path>
              <a:path w="1997075" h="1997709">
                <a:moveTo>
                  <a:pt x="638329" y="638604"/>
                </a:moveTo>
                <a:lnTo>
                  <a:pt x="618966" y="638604"/>
                </a:lnTo>
                <a:lnTo>
                  <a:pt x="625319" y="644954"/>
                </a:lnTo>
                <a:lnTo>
                  <a:pt x="644676" y="644954"/>
                </a:lnTo>
                <a:lnTo>
                  <a:pt x="638329" y="638604"/>
                </a:lnTo>
                <a:close/>
              </a:path>
              <a:path w="1997075" h="1997709">
                <a:moveTo>
                  <a:pt x="644676" y="644954"/>
                </a:moveTo>
                <a:lnTo>
                  <a:pt x="625319" y="644954"/>
                </a:lnTo>
                <a:lnTo>
                  <a:pt x="627860" y="647494"/>
                </a:lnTo>
                <a:lnTo>
                  <a:pt x="647215" y="647494"/>
                </a:lnTo>
                <a:lnTo>
                  <a:pt x="644676" y="644954"/>
                </a:lnTo>
                <a:close/>
              </a:path>
              <a:path w="1997075" h="1997709">
                <a:moveTo>
                  <a:pt x="647215" y="647494"/>
                </a:moveTo>
                <a:lnTo>
                  <a:pt x="627860" y="647494"/>
                </a:lnTo>
                <a:lnTo>
                  <a:pt x="631672" y="651304"/>
                </a:lnTo>
                <a:lnTo>
                  <a:pt x="651023" y="651304"/>
                </a:lnTo>
                <a:lnTo>
                  <a:pt x="647215" y="647494"/>
                </a:lnTo>
                <a:close/>
              </a:path>
              <a:path w="1997075" h="1997709">
                <a:moveTo>
                  <a:pt x="651023" y="651304"/>
                </a:moveTo>
                <a:lnTo>
                  <a:pt x="631672" y="651304"/>
                </a:lnTo>
                <a:lnTo>
                  <a:pt x="634213" y="653844"/>
                </a:lnTo>
                <a:lnTo>
                  <a:pt x="653562" y="653844"/>
                </a:lnTo>
                <a:lnTo>
                  <a:pt x="651023" y="651304"/>
                </a:lnTo>
                <a:close/>
              </a:path>
              <a:path w="1997075" h="1997709">
                <a:moveTo>
                  <a:pt x="653562" y="653844"/>
                </a:moveTo>
                <a:lnTo>
                  <a:pt x="634213" y="653844"/>
                </a:lnTo>
                <a:lnTo>
                  <a:pt x="640565" y="660194"/>
                </a:lnTo>
                <a:lnTo>
                  <a:pt x="659909" y="660194"/>
                </a:lnTo>
                <a:lnTo>
                  <a:pt x="653562" y="653844"/>
                </a:lnTo>
                <a:close/>
              </a:path>
              <a:path w="1997075" h="1997709">
                <a:moveTo>
                  <a:pt x="659909" y="660194"/>
                </a:moveTo>
                <a:lnTo>
                  <a:pt x="640565" y="660194"/>
                </a:lnTo>
                <a:lnTo>
                  <a:pt x="716798" y="736394"/>
                </a:lnTo>
                <a:lnTo>
                  <a:pt x="736077" y="736394"/>
                </a:lnTo>
                <a:lnTo>
                  <a:pt x="659909" y="660194"/>
                </a:lnTo>
                <a:close/>
              </a:path>
              <a:path w="1997075" h="1997709">
                <a:moveTo>
                  <a:pt x="736077" y="736394"/>
                </a:moveTo>
                <a:lnTo>
                  <a:pt x="716798" y="736394"/>
                </a:lnTo>
                <a:lnTo>
                  <a:pt x="733315" y="752904"/>
                </a:lnTo>
                <a:lnTo>
                  <a:pt x="752580" y="752904"/>
                </a:lnTo>
                <a:lnTo>
                  <a:pt x="736077" y="736394"/>
                </a:lnTo>
                <a:close/>
              </a:path>
              <a:path w="1997075" h="1997709">
                <a:moveTo>
                  <a:pt x="752580" y="752904"/>
                </a:moveTo>
                <a:lnTo>
                  <a:pt x="733315" y="752904"/>
                </a:lnTo>
                <a:lnTo>
                  <a:pt x="765079" y="784654"/>
                </a:lnTo>
                <a:lnTo>
                  <a:pt x="784316" y="784654"/>
                </a:lnTo>
                <a:lnTo>
                  <a:pt x="752580" y="752904"/>
                </a:lnTo>
                <a:close/>
              </a:path>
              <a:path w="1997075" h="1997709">
                <a:moveTo>
                  <a:pt x="784316" y="784654"/>
                </a:moveTo>
                <a:lnTo>
                  <a:pt x="765079" y="784654"/>
                </a:lnTo>
                <a:lnTo>
                  <a:pt x="831147" y="850694"/>
                </a:lnTo>
                <a:lnTo>
                  <a:pt x="850327" y="850694"/>
                </a:lnTo>
                <a:lnTo>
                  <a:pt x="784316" y="784654"/>
                </a:lnTo>
                <a:close/>
              </a:path>
              <a:path w="1997075" h="1997709">
                <a:moveTo>
                  <a:pt x="850327" y="850694"/>
                </a:moveTo>
                <a:lnTo>
                  <a:pt x="831147" y="850694"/>
                </a:lnTo>
                <a:lnTo>
                  <a:pt x="862911" y="882444"/>
                </a:lnTo>
                <a:lnTo>
                  <a:pt x="882064" y="882444"/>
                </a:lnTo>
                <a:lnTo>
                  <a:pt x="850327" y="850694"/>
                </a:lnTo>
                <a:close/>
              </a:path>
              <a:path w="1997075" h="1997709">
                <a:moveTo>
                  <a:pt x="882064" y="882444"/>
                </a:moveTo>
                <a:lnTo>
                  <a:pt x="862911" y="882444"/>
                </a:lnTo>
                <a:lnTo>
                  <a:pt x="951849" y="971344"/>
                </a:lnTo>
                <a:lnTo>
                  <a:pt x="970925" y="971344"/>
                </a:lnTo>
                <a:lnTo>
                  <a:pt x="882064" y="882444"/>
                </a:lnTo>
                <a:close/>
              </a:path>
              <a:path w="1997075" h="1997709">
                <a:moveTo>
                  <a:pt x="970925" y="971344"/>
                </a:moveTo>
                <a:lnTo>
                  <a:pt x="951849" y="971344"/>
                </a:lnTo>
                <a:lnTo>
                  <a:pt x="983613" y="1003094"/>
                </a:lnTo>
                <a:lnTo>
                  <a:pt x="1002662" y="1003094"/>
                </a:lnTo>
                <a:lnTo>
                  <a:pt x="970925" y="971344"/>
                </a:lnTo>
                <a:close/>
              </a:path>
              <a:path w="1997075" h="1997709">
                <a:moveTo>
                  <a:pt x="1002662" y="1003094"/>
                </a:moveTo>
                <a:lnTo>
                  <a:pt x="983613" y="1003094"/>
                </a:lnTo>
                <a:lnTo>
                  <a:pt x="996319" y="1015794"/>
                </a:lnTo>
                <a:lnTo>
                  <a:pt x="1015356" y="1015794"/>
                </a:lnTo>
                <a:lnTo>
                  <a:pt x="1002662" y="1003094"/>
                </a:lnTo>
                <a:close/>
              </a:path>
              <a:path w="1997075" h="1997709">
                <a:moveTo>
                  <a:pt x="1015356" y="1015794"/>
                </a:moveTo>
                <a:lnTo>
                  <a:pt x="996319" y="1015794"/>
                </a:lnTo>
                <a:lnTo>
                  <a:pt x="1047140" y="1066594"/>
                </a:lnTo>
                <a:lnTo>
                  <a:pt x="1066134" y="1066594"/>
                </a:lnTo>
                <a:lnTo>
                  <a:pt x="1015356" y="1015794"/>
                </a:lnTo>
                <a:close/>
              </a:path>
              <a:path w="1997075" h="1997709">
                <a:moveTo>
                  <a:pt x="1066134" y="1066594"/>
                </a:moveTo>
                <a:lnTo>
                  <a:pt x="1047140" y="1066594"/>
                </a:lnTo>
                <a:lnTo>
                  <a:pt x="1097962" y="1117394"/>
                </a:lnTo>
                <a:lnTo>
                  <a:pt x="1116913" y="1117394"/>
                </a:lnTo>
                <a:lnTo>
                  <a:pt x="1066134" y="1066594"/>
                </a:lnTo>
                <a:close/>
              </a:path>
              <a:path w="1997075" h="1997709">
                <a:moveTo>
                  <a:pt x="1116913" y="1117394"/>
                </a:moveTo>
                <a:lnTo>
                  <a:pt x="1097962" y="1117394"/>
                </a:lnTo>
                <a:lnTo>
                  <a:pt x="1104315" y="1123744"/>
                </a:lnTo>
                <a:lnTo>
                  <a:pt x="1123260" y="1123744"/>
                </a:lnTo>
                <a:lnTo>
                  <a:pt x="1116913" y="1117394"/>
                </a:lnTo>
                <a:close/>
              </a:path>
              <a:path w="1997075" h="1997709">
                <a:moveTo>
                  <a:pt x="1123260" y="1123744"/>
                </a:moveTo>
                <a:lnTo>
                  <a:pt x="1104315" y="1123744"/>
                </a:lnTo>
                <a:lnTo>
                  <a:pt x="1123373" y="1142794"/>
                </a:lnTo>
                <a:lnTo>
                  <a:pt x="1142302" y="1142794"/>
                </a:lnTo>
                <a:lnTo>
                  <a:pt x="1123260" y="1123744"/>
                </a:lnTo>
                <a:close/>
              </a:path>
              <a:path w="1997075" h="1997709">
                <a:moveTo>
                  <a:pt x="1142302" y="1142794"/>
                </a:moveTo>
                <a:lnTo>
                  <a:pt x="1123373" y="1142794"/>
                </a:lnTo>
                <a:lnTo>
                  <a:pt x="1129726" y="1149144"/>
                </a:lnTo>
                <a:lnTo>
                  <a:pt x="1148649" y="1149144"/>
                </a:lnTo>
                <a:lnTo>
                  <a:pt x="1142302" y="1142794"/>
                </a:lnTo>
                <a:close/>
              </a:path>
              <a:path w="1997075" h="1997709">
                <a:moveTo>
                  <a:pt x="1148649" y="1149144"/>
                </a:moveTo>
                <a:lnTo>
                  <a:pt x="1129726" y="1149144"/>
                </a:lnTo>
                <a:lnTo>
                  <a:pt x="1136079" y="1155494"/>
                </a:lnTo>
                <a:lnTo>
                  <a:pt x="1154996" y="1155494"/>
                </a:lnTo>
                <a:lnTo>
                  <a:pt x="1148649" y="1149144"/>
                </a:lnTo>
                <a:close/>
              </a:path>
              <a:path w="1997075" h="1997709">
                <a:moveTo>
                  <a:pt x="1154996" y="1155494"/>
                </a:moveTo>
                <a:lnTo>
                  <a:pt x="1136079" y="1155494"/>
                </a:lnTo>
                <a:lnTo>
                  <a:pt x="1139890" y="1159304"/>
                </a:lnTo>
                <a:lnTo>
                  <a:pt x="1158804" y="1159304"/>
                </a:lnTo>
                <a:lnTo>
                  <a:pt x="1154996" y="1155494"/>
                </a:lnTo>
                <a:close/>
              </a:path>
              <a:path w="1997075" h="1997709">
                <a:moveTo>
                  <a:pt x="1158804" y="1159304"/>
                </a:moveTo>
                <a:lnTo>
                  <a:pt x="1139890" y="1159304"/>
                </a:lnTo>
                <a:lnTo>
                  <a:pt x="1155137" y="1174544"/>
                </a:lnTo>
                <a:lnTo>
                  <a:pt x="1174038" y="1174544"/>
                </a:lnTo>
                <a:lnTo>
                  <a:pt x="1158804" y="1159304"/>
                </a:lnTo>
                <a:close/>
              </a:path>
              <a:path w="1997075" h="1997709">
                <a:moveTo>
                  <a:pt x="1174038" y="1174544"/>
                </a:moveTo>
                <a:lnTo>
                  <a:pt x="1155137" y="1174544"/>
                </a:lnTo>
                <a:lnTo>
                  <a:pt x="1167842" y="1187244"/>
                </a:lnTo>
                <a:lnTo>
                  <a:pt x="1186732" y="1187244"/>
                </a:lnTo>
                <a:lnTo>
                  <a:pt x="1174038" y="1174544"/>
                </a:lnTo>
                <a:close/>
              </a:path>
              <a:path w="1997075" h="1997709">
                <a:moveTo>
                  <a:pt x="1797339" y="1798114"/>
                </a:moveTo>
                <a:lnTo>
                  <a:pt x="1778976" y="1798114"/>
                </a:lnTo>
                <a:lnTo>
                  <a:pt x="1978452" y="1997504"/>
                </a:lnTo>
                <a:lnTo>
                  <a:pt x="1996644" y="1997504"/>
                </a:lnTo>
                <a:lnTo>
                  <a:pt x="1797339" y="1798114"/>
                </a:lnTo>
                <a:close/>
              </a:path>
              <a:path w="1997075" h="1997709">
                <a:moveTo>
                  <a:pt x="1794800" y="1795574"/>
                </a:moveTo>
                <a:lnTo>
                  <a:pt x="1776435" y="1795574"/>
                </a:lnTo>
                <a:lnTo>
                  <a:pt x="1777705" y="1796844"/>
                </a:lnTo>
                <a:lnTo>
                  <a:pt x="1796070" y="1796844"/>
                </a:lnTo>
                <a:lnTo>
                  <a:pt x="1794800" y="1795574"/>
                </a:lnTo>
                <a:close/>
              </a:path>
              <a:path w="1997075" h="1997709">
                <a:moveTo>
                  <a:pt x="1790992" y="1791764"/>
                </a:moveTo>
                <a:lnTo>
                  <a:pt x="1772623" y="1791764"/>
                </a:lnTo>
                <a:lnTo>
                  <a:pt x="1775164" y="1794304"/>
                </a:lnTo>
                <a:lnTo>
                  <a:pt x="1793531" y="1794304"/>
                </a:lnTo>
                <a:lnTo>
                  <a:pt x="1790992" y="1791764"/>
                </a:lnTo>
                <a:close/>
              </a:path>
              <a:path w="1997075" h="1997709">
                <a:moveTo>
                  <a:pt x="1788453" y="1789224"/>
                </a:moveTo>
                <a:lnTo>
                  <a:pt x="1770082" y="1789224"/>
                </a:lnTo>
                <a:lnTo>
                  <a:pt x="1771352" y="1790494"/>
                </a:lnTo>
                <a:lnTo>
                  <a:pt x="1789723" y="1790494"/>
                </a:lnTo>
                <a:lnTo>
                  <a:pt x="1788453" y="1789224"/>
                </a:lnTo>
                <a:close/>
              </a:path>
              <a:path w="1997075" h="1997709">
                <a:moveTo>
                  <a:pt x="1784645" y="1785414"/>
                </a:moveTo>
                <a:lnTo>
                  <a:pt x="1766270" y="1785414"/>
                </a:lnTo>
                <a:lnTo>
                  <a:pt x="1768811" y="1787954"/>
                </a:lnTo>
                <a:lnTo>
                  <a:pt x="1787184" y="1787954"/>
                </a:lnTo>
                <a:lnTo>
                  <a:pt x="1784645" y="1785414"/>
                </a:lnTo>
                <a:close/>
              </a:path>
              <a:path w="1997075" h="1997709">
                <a:moveTo>
                  <a:pt x="1782106" y="1782874"/>
                </a:moveTo>
                <a:lnTo>
                  <a:pt x="1763729" y="1782874"/>
                </a:lnTo>
                <a:lnTo>
                  <a:pt x="1765000" y="1784144"/>
                </a:lnTo>
                <a:lnTo>
                  <a:pt x="1783375" y="1784144"/>
                </a:lnTo>
                <a:lnTo>
                  <a:pt x="1782106" y="1782874"/>
                </a:lnTo>
                <a:close/>
              </a:path>
              <a:path w="1997075" h="1997709">
                <a:moveTo>
                  <a:pt x="1778298" y="1779064"/>
                </a:moveTo>
                <a:lnTo>
                  <a:pt x="1759917" y="1779064"/>
                </a:lnTo>
                <a:lnTo>
                  <a:pt x="1762459" y="1781604"/>
                </a:lnTo>
                <a:lnTo>
                  <a:pt x="1780836" y="1781604"/>
                </a:lnTo>
                <a:lnTo>
                  <a:pt x="1778298" y="1779064"/>
                </a:lnTo>
                <a:close/>
              </a:path>
              <a:path w="1997075" h="1997709">
                <a:moveTo>
                  <a:pt x="1775759" y="1776524"/>
                </a:moveTo>
                <a:lnTo>
                  <a:pt x="1757376" y="1776524"/>
                </a:lnTo>
                <a:lnTo>
                  <a:pt x="1758647" y="1777794"/>
                </a:lnTo>
                <a:lnTo>
                  <a:pt x="1777028" y="1777794"/>
                </a:lnTo>
                <a:lnTo>
                  <a:pt x="1775759" y="1776524"/>
                </a:lnTo>
                <a:close/>
              </a:path>
              <a:path w="1997075" h="1997709">
                <a:moveTo>
                  <a:pt x="1771950" y="1772714"/>
                </a:moveTo>
                <a:lnTo>
                  <a:pt x="1753565" y="1772714"/>
                </a:lnTo>
                <a:lnTo>
                  <a:pt x="1756106" y="1775254"/>
                </a:lnTo>
                <a:lnTo>
                  <a:pt x="1774489" y="1775254"/>
                </a:lnTo>
                <a:lnTo>
                  <a:pt x="1771950" y="1772714"/>
                </a:lnTo>
                <a:close/>
              </a:path>
              <a:path w="1997075" h="1997709">
                <a:moveTo>
                  <a:pt x="1769411" y="1770174"/>
                </a:moveTo>
                <a:lnTo>
                  <a:pt x="1751024" y="1770174"/>
                </a:lnTo>
                <a:lnTo>
                  <a:pt x="1752294" y="1771444"/>
                </a:lnTo>
                <a:lnTo>
                  <a:pt x="1770681" y="1771444"/>
                </a:lnTo>
                <a:lnTo>
                  <a:pt x="1769411" y="1770174"/>
                </a:lnTo>
                <a:close/>
              </a:path>
              <a:path w="1997075" h="1997709">
                <a:moveTo>
                  <a:pt x="1765603" y="1766364"/>
                </a:moveTo>
                <a:lnTo>
                  <a:pt x="1747212" y="1766364"/>
                </a:lnTo>
                <a:lnTo>
                  <a:pt x="1749753" y="1768904"/>
                </a:lnTo>
                <a:lnTo>
                  <a:pt x="1768142" y="1768904"/>
                </a:lnTo>
                <a:lnTo>
                  <a:pt x="1765603" y="1766364"/>
                </a:lnTo>
                <a:close/>
              </a:path>
              <a:path w="1997075" h="1997709">
                <a:moveTo>
                  <a:pt x="1763064" y="1763824"/>
                </a:moveTo>
                <a:lnTo>
                  <a:pt x="1744671" y="1763824"/>
                </a:lnTo>
                <a:lnTo>
                  <a:pt x="1745941" y="1765094"/>
                </a:lnTo>
                <a:lnTo>
                  <a:pt x="1764334" y="1765094"/>
                </a:lnTo>
                <a:lnTo>
                  <a:pt x="1763064" y="1763824"/>
                </a:lnTo>
                <a:close/>
              </a:path>
              <a:path w="1997075" h="1997709">
                <a:moveTo>
                  <a:pt x="1759256" y="1760014"/>
                </a:moveTo>
                <a:lnTo>
                  <a:pt x="1740859" y="1760014"/>
                </a:lnTo>
                <a:lnTo>
                  <a:pt x="1743400" y="1762554"/>
                </a:lnTo>
                <a:lnTo>
                  <a:pt x="1761795" y="1762554"/>
                </a:lnTo>
                <a:lnTo>
                  <a:pt x="1759256" y="1760014"/>
                </a:lnTo>
                <a:close/>
              </a:path>
              <a:path w="1997075" h="1997709">
                <a:moveTo>
                  <a:pt x="1756717" y="1757474"/>
                </a:moveTo>
                <a:lnTo>
                  <a:pt x="1738318" y="1757474"/>
                </a:lnTo>
                <a:lnTo>
                  <a:pt x="1739589" y="1758744"/>
                </a:lnTo>
                <a:lnTo>
                  <a:pt x="1757986" y="1758744"/>
                </a:lnTo>
                <a:lnTo>
                  <a:pt x="1756717" y="1757474"/>
                </a:lnTo>
                <a:close/>
              </a:path>
              <a:path w="1997075" h="1997709">
                <a:moveTo>
                  <a:pt x="1752909" y="1753664"/>
                </a:moveTo>
                <a:lnTo>
                  <a:pt x="1734507" y="1753664"/>
                </a:lnTo>
                <a:lnTo>
                  <a:pt x="1737048" y="1756204"/>
                </a:lnTo>
                <a:lnTo>
                  <a:pt x="1755447" y="1756204"/>
                </a:lnTo>
                <a:lnTo>
                  <a:pt x="1752909" y="1753664"/>
                </a:lnTo>
                <a:close/>
              </a:path>
              <a:path w="1997075" h="1997709">
                <a:moveTo>
                  <a:pt x="1750370" y="1751124"/>
                </a:moveTo>
                <a:lnTo>
                  <a:pt x="1731965" y="1751124"/>
                </a:lnTo>
                <a:lnTo>
                  <a:pt x="1733236" y="1752394"/>
                </a:lnTo>
                <a:lnTo>
                  <a:pt x="1751639" y="1752394"/>
                </a:lnTo>
                <a:lnTo>
                  <a:pt x="1750370" y="1751124"/>
                </a:lnTo>
                <a:close/>
              </a:path>
              <a:path w="1997075" h="1997709">
                <a:moveTo>
                  <a:pt x="1746561" y="1747314"/>
                </a:moveTo>
                <a:lnTo>
                  <a:pt x="1728154" y="1747314"/>
                </a:lnTo>
                <a:lnTo>
                  <a:pt x="1730695" y="1749854"/>
                </a:lnTo>
                <a:lnTo>
                  <a:pt x="1749100" y="1749854"/>
                </a:lnTo>
                <a:lnTo>
                  <a:pt x="1746561" y="1747314"/>
                </a:lnTo>
                <a:close/>
              </a:path>
              <a:path w="1997075" h="1997709">
                <a:moveTo>
                  <a:pt x="1744022" y="1744774"/>
                </a:moveTo>
                <a:lnTo>
                  <a:pt x="1725613" y="1744774"/>
                </a:lnTo>
                <a:lnTo>
                  <a:pt x="1726883" y="1746044"/>
                </a:lnTo>
                <a:lnTo>
                  <a:pt x="1745292" y="1746044"/>
                </a:lnTo>
                <a:lnTo>
                  <a:pt x="1744022" y="1744774"/>
                </a:lnTo>
                <a:close/>
              </a:path>
              <a:path w="1997075" h="1997709">
                <a:moveTo>
                  <a:pt x="1740214" y="1740964"/>
                </a:moveTo>
                <a:lnTo>
                  <a:pt x="1721801" y="1740964"/>
                </a:lnTo>
                <a:lnTo>
                  <a:pt x="1724342" y="1743504"/>
                </a:lnTo>
                <a:lnTo>
                  <a:pt x="1742753" y="1743504"/>
                </a:lnTo>
                <a:lnTo>
                  <a:pt x="1740214" y="1740964"/>
                </a:lnTo>
                <a:close/>
              </a:path>
              <a:path w="1997075" h="1997709">
                <a:moveTo>
                  <a:pt x="1737675" y="1738424"/>
                </a:moveTo>
                <a:lnTo>
                  <a:pt x="1719260" y="1738424"/>
                </a:lnTo>
                <a:lnTo>
                  <a:pt x="1720530" y="1739694"/>
                </a:lnTo>
                <a:lnTo>
                  <a:pt x="1738945" y="1739694"/>
                </a:lnTo>
                <a:lnTo>
                  <a:pt x="1737675" y="1738424"/>
                </a:lnTo>
                <a:close/>
              </a:path>
              <a:path w="1997075" h="1997709">
                <a:moveTo>
                  <a:pt x="1733867" y="1734614"/>
                </a:moveTo>
                <a:lnTo>
                  <a:pt x="1715448" y="1734614"/>
                </a:lnTo>
                <a:lnTo>
                  <a:pt x="1717989" y="1737154"/>
                </a:lnTo>
                <a:lnTo>
                  <a:pt x="1736406" y="1737154"/>
                </a:lnTo>
                <a:lnTo>
                  <a:pt x="1733867" y="1734614"/>
                </a:lnTo>
                <a:close/>
              </a:path>
              <a:path w="1997075" h="1997709">
                <a:moveTo>
                  <a:pt x="1731328" y="1732074"/>
                </a:moveTo>
                <a:lnTo>
                  <a:pt x="1712907" y="1732074"/>
                </a:lnTo>
                <a:lnTo>
                  <a:pt x="1714178" y="1733344"/>
                </a:lnTo>
                <a:lnTo>
                  <a:pt x="1732597" y="1733344"/>
                </a:lnTo>
                <a:lnTo>
                  <a:pt x="1731328" y="1732074"/>
                </a:lnTo>
                <a:close/>
              </a:path>
              <a:path w="1997075" h="1997709">
                <a:moveTo>
                  <a:pt x="1727519" y="1728264"/>
                </a:moveTo>
                <a:lnTo>
                  <a:pt x="1709096" y="1728264"/>
                </a:lnTo>
                <a:lnTo>
                  <a:pt x="1711637" y="1730804"/>
                </a:lnTo>
                <a:lnTo>
                  <a:pt x="1730058" y="1730804"/>
                </a:lnTo>
                <a:lnTo>
                  <a:pt x="1727519" y="1728264"/>
                </a:lnTo>
                <a:close/>
              </a:path>
              <a:path w="1997075" h="1997709">
                <a:moveTo>
                  <a:pt x="1724981" y="1725724"/>
                </a:moveTo>
                <a:lnTo>
                  <a:pt x="1706554" y="1725724"/>
                </a:lnTo>
                <a:lnTo>
                  <a:pt x="1707825" y="1726994"/>
                </a:lnTo>
                <a:lnTo>
                  <a:pt x="1726250" y="1726994"/>
                </a:lnTo>
                <a:lnTo>
                  <a:pt x="1724981" y="1725724"/>
                </a:lnTo>
                <a:close/>
              </a:path>
              <a:path w="1997075" h="1997709">
                <a:moveTo>
                  <a:pt x="1721172" y="1721914"/>
                </a:moveTo>
                <a:lnTo>
                  <a:pt x="1702743" y="1721914"/>
                </a:lnTo>
                <a:lnTo>
                  <a:pt x="1705284" y="1724454"/>
                </a:lnTo>
                <a:lnTo>
                  <a:pt x="1723711" y="1724454"/>
                </a:lnTo>
                <a:lnTo>
                  <a:pt x="1721172" y="1721914"/>
                </a:lnTo>
                <a:close/>
              </a:path>
              <a:path w="1997075" h="1997709">
                <a:moveTo>
                  <a:pt x="1718633" y="1719374"/>
                </a:moveTo>
                <a:lnTo>
                  <a:pt x="1700202" y="1719374"/>
                </a:lnTo>
                <a:lnTo>
                  <a:pt x="1701472" y="1720644"/>
                </a:lnTo>
                <a:lnTo>
                  <a:pt x="1719903" y="1720644"/>
                </a:lnTo>
                <a:lnTo>
                  <a:pt x="1718633" y="1719374"/>
                </a:lnTo>
                <a:close/>
              </a:path>
              <a:path w="1997075" h="1997709">
                <a:moveTo>
                  <a:pt x="1714825" y="1715564"/>
                </a:moveTo>
                <a:lnTo>
                  <a:pt x="1696390" y="1715564"/>
                </a:lnTo>
                <a:lnTo>
                  <a:pt x="1698931" y="1718104"/>
                </a:lnTo>
                <a:lnTo>
                  <a:pt x="1717364" y="1718104"/>
                </a:lnTo>
                <a:lnTo>
                  <a:pt x="1714825" y="1715564"/>
                </a:lnTo>
                <a:close/>
              </a:path>
              <a:path w="1997075" h="1997709">
                <a:moveTo>
                  <a:pt x="1712286" y="1713024"/>
                </a:moveTo>
                <a:lnTo>
                  <a:pt x="1693849" y="1713024"/>
                </a:lnTo>
                <a:lnTo>
                  <a:pt x="1695120" y="1714294"/>
                </a:lnTo>
                <a:lnTo>
                  <a:pt x="1713555" y="1714294"/>
                </a:lnTo>
                <a:lnTo>
                  <a:pt x="1712286" y="1713024"/>
                </a:lnTo>
                <a:close/>
              </a:path>
              <a:path w="1997075" h="1997709">
                <a:moveTo>
                  <a:pt x="1708478" y="1709214"/>
                </a:moveTo>
                <a:lnTo>
                  <a:pt x="1690037" y="1709214"/>
                </a:lnTo>
                <a:lnTo>
                  <a:pt x="1692578" y="1711754"/>
                </a:lnTo>
                <a:lnTo>
                  <a:pt x="1711017" y="1711754"/>
                </a:lnTo>
                <a:lnTo>
                  <a:pt x="1708478" y="1709214"/>
                </a:lnTo>
                <a:close/>
              </a:path>
              <a:path w="1997075" h="1997709">
                <a:moveTo>
                  <a:pt x="1705939" y="1706674"/>
                </a:moveTo>
                <a:lnTo>
                  <a:pt x="1687496" y="1706674"/>
                </a:lnTo>
                <a:lnTo>
                  <a:pt x="1688767" y="1707944"/>
                </a:lnTo>
                <a:lnTo>
                  <a:pt x="1707208" y="1707944"/>
                </a:lnTo>
                <a:lnTo>
                  <a:pt x="1705939" y="1706674"/>
                </a:lnTo>
                <a:close/>
              </a:path>
              <a:path w="1997075" h="1997709">
                <a:moveTo>
                  <a:pt x="1699591" y="1700324"/>
                </a:moveTo>
                <a:lnTo>
                  <a:pt x="1681144" y="1700324"/>
                </a:lnTo>
                <a:lnTo>
                  <a:pt x="1686226" y="1705404"/>
                </a:lnTo>
                <a:lnTo>
                  <a:pt x="1704669" y="1705404"/>
                </a:lnTo>
                <a:lnTo>
                  <a:pt x="1699591" y="1700324"/>
                </a:lnTo>
                <a:close/>
              </a:path>
              <a:path w="1997075" h="1997709">
                <a:moveTo>
                  <a:pt x="1695783" y="1696514"/>
                </a:moveTo>
                <a:lnTo>
                  <a:pt x="1677332" y="1696514"/>
                </a:lnTo>
                <a:lnTo>
                  <a:pt x="1679873" y="1699054"/>
                </a:lnTo>
                <a:lnTo>
                  <a:pt x="1698322" y="1699054"/>
                </a:lnTo>
                <a:lnTo>
                  <a:pt x="1695783" y="1696514"/>
                </a:lnTo>
                <a:close/>
              </a:path>
              <a:path w="1997075" h="1997709">
                <a:moveTo>
                  <a:pt x="1693244" y="1693974"/>
                </a:moveTo>
                <a:lnTo>
                  <a:pt x="1674791" y="1693974"/>
                </a:lnTo>
                <a:lnTo>
                  <a:pt x="1676061" y="1695244"/>
                </a:lnTo>
                <a:lnTo>
                  <a:pt x="1694514" y="1695244"/>
                </a:lnTo>
                <a:lnTo>
                  <a:pt x="1693244" y="1693974"/>
                </a:lnTo>
                <a:close/>
              </a:path>
              <a:path w="1997075" h="1997709">
                <a:moveTo>
                  <a:pt x="1689436" y="1690164"/>
                </a:moveTo>
                <a:lnTo>
                  <a:pt x="1670979" y="1690164"/>
                </a:lnTo>
                <a:lnTo>
                  <a:pt x="1673520" y="1692704"/>
                </a:lnTo>
                <a:lnTo>
                  <a:pt x="1691975" y="1692704"/>
                </a:lnTo>
                <a:lnTo>
                  <a:pt x="1689436" y="1690164"/>
                </a:lnTo>
                <a:close/>
              </a:path>
              <a:path w="1997075" h="1997709">
                <a:moveTo>
                  <a:pt x="1686897" y="1687624"/>
                </a:moveTo>
                <a:lnTo>
                  <a:pt x="1668438" y="1687624"/>
                </a:lnTo>
                <a:lnTo>
                  <a:pt x="1669709" y="1688894"/>
                </a:lnTo>
                <a:lnTo>
                  <a:pt x="1688166" y="1688894"/>
                </a:lnTo>
                <a:lnTo>
                  <a:pt x="1686897" y="1687624"/>
                </a:lnTo>
                <a:close/>
              </a:path>
              <a:path w="1997075" h="1997709">
                <a:moveTo>
                  <a:pt x="1683089" y="1683814"/>
                </a:moveTo>
                <a:lnTo>
                  <a:pt x="1664626" y="1683814"/>
                </a:lnTo>
                <a:lnTo>
                  <a:pt x="1667168" y="1686354"/>
                </a:lnTo>
                <a:lnTo>
                  <a:pt x="1685628" y="1686354"/>
                </a:lnTo>
                <a:lnTo>
                  <a:pt x="1683089" y="1683814"/>
                </a:lnTo>
                <a:close/>
              </a:path>
              <a:path w="1997075" h="1997709">
                <a:moveTo>
                  <a:pt x="1680550" y="1681274"/>
                </a:moveTo>
                <a:lnTo>
                  <a:pt x="1662085" y="1681274"/>
                </a:lnTo>
                <a:lnTo>
                  <a:pt x="1663356" y="1682544"/>
                </a:lnTo>
                <a:lnTo>
                  <a:pt x="1681819" y="1682544"/>
                </a:lnTo>
                <a:lnTo>
                  <a:pt x="1680550" y="1681274"/>
                </a:lnTo>
                <a:close/>
              </a:path>
              <a:path w="1997075" h="1997709">
                <a:moveTo>
                  <a:pt x="1676741" y="1677464"/>
                </a:moveTo>
                <a:lnTo>
                  <a:pt x="1658274" y="1677464"/>
                </a:lnTo>
                <a:lnTo>
                  <a:pt x="1660815" y="1680004"/>
                </a:lnTo>
                <a:lnTo>
                  <a:pt x="1679280" y="1680004"/>
                </a:lnTo>
                <a:lnTo>
                  <a:pt x="1676741" y="1677464"/>
                </a:lnTo>
                <a:close/>
              </a:path>
              <a:path w="1997075" h="1997709">
                <a:moveTo>
                  <a:pt x="1674202" y="1674924"/>
                </a:moveTo>
                <a:lnTo>
                  <a:pt x="1655733" y="1674924"/>
                </a:lnTo>
                <a:lnTo>
                  <a:pt x="1657003" y="1676194"/>
                </a:lnTo>
                <a:lnTo>
                  <a:pt x="1675472" y="1676194"/>
                </a:lnTo>
                <a:lnTo>
                  <a:pt x="1674202" y="1674924"/>
                </a:lnTo>
                <a:close/>
              </a:path>
              <a:path w="1997075" h="1997709">
                <a:moveTo>
                  <a:pt x="1670394" y="1671114"/>
                </a:moveTo>
                <a:lnTo>
                  <a:pt x="1651921" y="1671114"/>
                </a:lnTo>
                <a:lnTo>
                  <a:pt x="1654462" y="1673654"/>
                </a:lnTo>
                <a:lnTo>
                  <a:pt x="1672933" y="1673654"/>
                </a:lnTo>
                <a:lnTo>
                  <a:pt x="1670394" y="1671114"/>
                </a:lnTo>
                <a:close/>
              </a:path>
              <a:path w="1997075" h="1997709">
                <a:moveTo>
                  <a:pt x="1667855" y="1668574"/>
                </a:moveTo>
                <a:lnTo>
                  <a:pt x="1649380" y="1668574"/>
                </a:lnTo>
                <a:lnTo>
                  <a:pt x="1650650" y="1669844"/>
                </a:lnTo>
                <a:lnTo>
                  <a:pt x="1669125" y="1669844"/>
                </a:lnTo>
                <a:lnTo>
                  <a:pt x="1667855" y="1668574"/>
                </a:lnTo>
                <a:close/>
              </a:path>
              <a:path w="1997075" h="1997709">
                <a:moveTo>
                  <a:pt x="1664047" y="1664764"/>
                </a:moveTo>
                <a:lnTo>
                  <a:pt x="1645568" y="1664764"/>
                </a:lnTo>
                <a:lnTo>
                  <a:pt x="1648109" y="1667304"/>
                </a:lnTo>
                <a:lnTo>
                  <a:pt x="1666586" y="1667304"/>
                </a:lnTo>
                <a:lnTo>
                  <a:pt x="1664047" y="1664764"/>
                </a:lnTo>
                <a:close/>
              </a:path>
              <a:path w="1997075" h="1997709">
                <a:moveTo>
                  <a:pt x="1661508" y="1662224"/>
                </a:moveTo>
                <a:lnTo>
                  <a:pt x="1643027" y="1662224"/>
                </a:lnTo>
                <a:lnTo>
                  <a:pt x="1644298" y="1663494"/>
                </a:lnTo>
                <a:lnTo>
                  <a:pt x="1662777" y="1663494"/>
                </a:lnTo>
                <a:lnTo>
                  <a:pt x="1661508" y="1662224"/>
                </a:lnTo>
                <a:close/>
              </a:path>
              <a:path w="1997075" h="1997709">
                <a:moveTo>
                  <a:pt x="1657700" y="1658414"/>
                </a:moveTo>
                <a:lnTo>
                  <a:pt x="1639215" y="1658414"/>
                </a:lnTo>
                <a:lnTo>
                  <a:pt x="1641757" y="1660954"/>
                </a:lnTo>
                <a:lnTo>
                  <a:pt x="1660238" y="1660954"/>
                </a:lnTo>
                <a:lnTo>
                  <a:pt x="1657700" y="1658414"/>
                </a:lnTo>
                <a:close/>
              </a:path>
              <a:path w="1997075" h="1997709">
                <a:moveTo>
                  <a:pt x="1655161" y="1655874"/>
                </a:moveTo>
                <a:lnTo>
                  <a:pt x="1636674" y="1655874"/>
                </a:lnTo>
                <a:lnTo>
                  <a:pt x="1637945" y="1657144"/>
                </a:lnTo>
                <a:lnTo>
                  <a:pt x="1656430" y="1657144"/>
                </a:lnTo>
                <a:lnTo>
                  <a:pt x="1655161" y="1655874"/>
                </a:lnTo>
                <a:close/>
              </a:path>
              <a:path w="1997075" h="1997709">
                <a:moveTo>
                  <a:pt x="1651352" y="1652064"/>
                </a:moveTo>
                <a:lnTo>
                  <a:pt x="1632863" y="1652064"/>
                </a:lnTo>
                <a:lnTo>
                  <a:pt x="1635404" y="1654604"/>
                </a:lnTo>
                <a:lnTo>
                  <a:pt x="1653891" y="1654604"/>
                </a:lnTo>
                <a:lnTo>
                  <a:pt x="1651352" y="1652064"/>
                </a:lnTo>
                <a:close/>
              </a:path>
              <a:path w="1997075" h="1997709">
                <a:moveTo>
                  <a:pt x="1648813" y="1649524"/>
                </a:moveTo>
                <a:lnTo>
                  <a:pt x="1630322" y="1649524"/>
                </a:lnTo>
                <a:lnTo>
                  <a:pt x="1631592" y="1650794"/>
                </a:lnTo>
                <a:lnTo>
                  <a:pt x="1650083" y="1650794"/>
                </a:lnTo>
                <a:lnTo>
                  <a:pt x="1648813" y="1649524"/>
                </a:lnTo>
                <a:close/>
              </a:path>
              <a:path w="1997075" h="1997709">
                <a:moveTo>
                  <a:pt x="1645005" y="1645714"/>
                </a:moveTo>
                <a:lnTo>
                  <a:pt x="1626510" y="1645714"/>
                </a:lnTo>
                <a:lnTo>
                  <a:pt x="1629051" y="1648254"/>
                </a:lnTo>
                <a:lnTo>
                  <a:pt x="1647544" y="1648254"/>
                </a:lnTo>
                <a:lnTo>
                  <a:pt x="1645005" y="1645714"/>
                </a:lnTo>
                <a:close/>
              </a:path>
              <a:path w="1997075" h="1997709">
                <a:moveTo>
                  <a:pt x="1642466" y="1643174"/>
                </a:moveTo>
                <a:lnTo>
                  <a:pt x="1623969" y="1643174"/>
                </a:lnTo>
                <a:lnTo>
                  <a:pt x="1625239" y="1644444"/>
                </a:lnTo>
                <a:lnTo>
                  <a:pt x="1643736" y="1644444"/>
                </a:lnTo>
                <a:lnTo>
                  <a:pt x="1642466" y="1643174"/>
                </a:lnTo>
                <a:close/>
              </a:path>
              <a:path w="1997075" h="1997709">
                <a:moveTo>
                  <a:pt x="1636119" y="1636824"/>
                </a:moveTo>
                <a:lnTo>
                  <a:pt x="1617616" y="1636824"/>
                </a:lnTo>
                <a:lnTo>
                  <a:pt x="1622698" y="1641904"/>
                </a:lnTo>
                <a:lnTo>
                  <a:pt x="1641197" y="1641904"/>
                </a:lnTo>
                <a:lnTo>
                  <a:pt x="1636119" y="1636824"/>
                </a:lnTo>
                <a:close/>
              </a:path>
              <a:path w="1997075" h="1997709">
                <a:moveTo>
                  <a:pt x="1629772" y="1630474"/>
                </a:moveTo>
                <a:lnTo>
                  <a:pt x="1611263" y="1630474"/>
                </a:lnTo>
                <a:lnTo>
                  <a:pt x="1616346" y="1635554"/>
                </a:lnTo>
                <a:lnTo>
                  <a:pt x="1634849" y="1635554"/>
                </a:lnTo>
                <a:lnTo>
                  <a:pt x="1629772" y="1630474"/>
                </a:lnTo>
                <a:close/>
              </a:path>
              <a:path w="1997075" h="1997709">
                <a:moveTo>
                  <a:pt x="1623424" y="1624124"/>
                </a:moveTo>
                <a:lnTo>
                  <a:pt x="1604911" y="1624124"/>
                </a:lnTo>
                <a:lnTo>
                  <a:pt x="1609993" y="1629204"/>
                </a:lnTo>
                <a:lnTo>
                  <a:pt x="1628502" y="1629204"/>
                </a:lnTo>
                <a:lnTo>
                  <a:pt x="1623424" y="1624124"/>
                </a:lnTo>
                <a:close/>
              </a:path>
              <a:path w="1997075" h="1997709">
                <a:moveTo>
                  <a:pt x="1617077" y="1617774"/>
                </a:moveTo>
                <a:lnTo>
                  <a:pt x="1598558" y="1617774"/>
                </a:lnTo>
                <a:lnTo>
                  <a:pt x="1603640" y="1622854"/>
                </a:lnTo>
                <a:lnTo>
                  <a:pt x="1622155" y="1622854"/>
                </a:lnTo>
                <a:lnTo>
                  <a:pt x="1617077" y="1617774"/>
                </a:lnTo>
                <a:close/>
              </a:path>
              <a:path w="1997075" h="1997709">
                <a:moveTo>
                  <a:pt x="1610730" y="1611424"/>
                </a:moveTo>
                <a:lnTo>
                  <a:pt x="1592205" y="1611424"/>
                </a:lnTo>
                <a:lnTo>
                  <a:pt x="1597287" y="1616504"/>
                </a:lnTo>
                <a:lnTo>
                  <a:pt x="1615808" y="1616504"/>
                </a:lnTo>
                <a:lnTo>
                  <a:pt x="1610730" y="1611424"/>
                </a:lnTo>
                <a:close/>
              </a:path>
              <a:path w="1997075" h="1997709">
                <a:moveTo>
                  <a:pt x="1604383" y="1605074"/>
                </a:moveTo>
                <a:lnTo>
                  <a:pt x="1585852" y="1605074"/>
                </a:lnTo>
                <a:lnTo>
                  <a:pt x="1590935" y="1610154"/>
                </a:lnTo>
                <a:lnTo>
                  <a:pt x="1609460" y="1610154"/>
                </a:lnTo>
                <a:lnTo>
                  <a:pt x="1604383" y="1605074"/>
                </a:lnTo>
                <a:close/>
              </a:path>
              <a:path w="1997075" h="1997709">
                <a:moveTo>
                  <a:pt x="1598035" y="1598724"/>
                </a:moveTo>
                <a:lnTo>
                  <a:pt x="1579500" y="1598724"/>
                </a:lnTo>
                <a:lnTo>
                  <a:pt x="1584582" y="1603804"/>
                </a:lnTo>
                <a:lnTo>
                  <a:pt x="1603113" y="1603804"/>
                </a:lnTo>
                <a:lnTo>
                  <a:pt x="1598035" y="1598724"/>
                </a:lnTo>
                <a:close/>
              </a:path>
              <a:path w="1997075" h="1997709">
                <a:moveTo>
                  <a:pt x="1592957" y="1593644"/>
                </a:moveTo>
                <a:lnTo>
                  <a:pt x="1574418" y="1593644"/>
                </a:lnTo>
                <a:lnTo>
                  <a:pt x="1578229" y="1597454"/>
                </a:lnTo>
                <a:lnTo>
                  <a:pt x="1596766" y="1597454"/>
                </a:lnTo>
                <a:lnTo>
                  <a:pt x="1592957" y="1593644"/>
                </a:lnTo>
                <a:close/>
              </a:path>
              <a:path w="1997075" h="1997709">
                <a:moveTo>
                  <a:pt x="1586610" y="1587294"/>
                </a:moveTo>
                <a:lnTo>
                  <a:pt x="1568065" y="1587294"/>
                </a:lnTo>
                <a:lnTo>
                  <a:pt x="1573147" y="1592374"/>
                </a:lnTo>
                <a:lnTo>
                  <a:pt x="1591688" y="1592374"/>
                </a:lnTo>
                <a:lnTo>
                  <a:pt x="1586610" y="1587294"/>
                </a:lnTo>
                <a:close/>
              </a:path>
              <a:path w="1997075" h="1997709">
                <a:moveTo>
                  <a:pt x="1580263" y="1580944"/>
                </a:moveTo>
                <a:lnTo>
                  <a:pt x="1561712" y="1580944"/>
                </a:lnTo>
                <a:lnTo>
                  <a:pt x="1566794" y="1586024"/>
                </a:lnTo>
                <a:lnTo>
                  <a:pt x="1585341" y="1586024"/>
                </a:lnTo>
                <a:lnTo>
                  <a:pt x="1580263" y="1580944"/>
                </a:lnTo>
                <a:close/>
              </a:path>
              <a:path w="1997075" h="1997709">
                <a:moveTo>
                  <a:pt x="1573916" y="1574594"/>
                </a:moveTo>
                <a:lnTo>
                  <a:pt x="1555359" y="1574594"/>
                </a:lnTo>
                <a:lnTo>
                  <a:pt x="1560442" y="1579674"/>
                </a:lnTo>
                <a:lnTo>
                  <a:pt x="1578993" y="1579674"/>
                </a:lnTo>
                <a:lnTo>
                  <a:pt x="1573916" y="1574594"/>
                </a:lnTo>
                <a:close/>
              </a:path>
              <a:path w="1997075" h="1997709">
                <a:moveTo>
                  <a:pt x="1567568" y="1568244"/>
                </a:moveTo>
                <a:lnTo>
                  <a:pt x="1549007" y="1568244"/>
                </a:lnTo>
                <a:lnTo>
                  <a:pt x="1554089" y="1573324"/>
                </a:lnTo>
                <a:lnTo>
                  <a:pt x="1572646" y="1573324"/>
                </a:lnTo>
                <a:lnTo>
                  <a:pt x="1567568" y="1568244"/>
                </a:lnTo>
                <a:close/>
              </a:path>
              <a:path w="1997075" h="1997709">
                <a:moveTo>
                  <a:pt x="1561221" y="1561894"/>
                </a:moveTo>
                <a:lnTo>
                  <a:pt x="1542654" y="1561894"/>
                </a:lnTo>
                <a:lnTo>
                  <a:pt x="1547736" y="1566974"/>
                </a:lnTo>
                <a:lnTo>
                  <a:pt x="1566299" y="1566974"/>
                </a:lnTo>
                <a:lnTo>
                  <a:pt x="1561221" y="1561894"/>
                </a:lnTo>
                <a:close/>
              </a:path>
              <a:path w="1997075" h="1997709">
                <a:moveTo>
                  <a:pt x="1554874" y="1555544"/>
                </a:moveTo>
                <a:lnTo>
                  <a:pt x="1536301" y="1555544"/>
                </a:lnTo>
                <a:lnTo>
                  <a:pt x="1541383" y="1560624"/>
                </a:lnTo>
                <a:lnTo>
                  <a:pt x="1559952" y="1560624"/>
                </a:lnTo>
                <a:lnTo>
                  <a:pt x="1554874" y="1555544"/>
                </a:lnTo>
                <a:close/>
              </a:path>
              <a:path w="1997075" h="1997709">
                <a:moveTo>
                  <a:pt x="1548527" y="1549194"/>
                </a:moveTo>
                <a:lnTo>
                  <a:pt x="1529948" y="1549194"/>
                </a:lnTo>
                <a:lnTo>
                  <a:pt x="1535031" y="1554274"/>
                </a:lnTo>
                <a:lnTo>
                  <a:pt x="1553604" y="1554274"/>
                </a:lnTo>
                <a:lnTo>
                  <a:pt x="1548527" y="1549194"/>
                </a:lnTo>
                <a:close/>
              </a:path>
              <a:path w="1997075" h="1997709">
                <a:moveTo>
                  <a:pt x="1542179" y="1542844"/>
                </a:moveTo>
                <a:lnTo>
                  <a:pt x="1523596" y="1542844"/>
                </a:lnTo>
                <a:lnTo>
                  <a:pt x="1528678" y="1547924"/>
                </a:lnTo>
                <a:lnTo>
                  <a:pt x="1547257" y="1547924"/>
                </a:lnTo>
                <a:lnTo>
                  <a:pt x="1542179" y="1542844"/>
                </a:lnTo>
                <a:close/>
              </a:path>
              <a:path w="1997075" h="1997709">
                <a:moveTo>
                  <a:pt x="1535832" y="1536494"/>
                </a:moveTo>
                <a:lnTo>
                  <a:pt x="1517243" y="1536494"/>
                </a:lnTo>
                <a:lnTo>
                  <a:pt x="1522325" y="1541574"/>
                </a:lnTo>
                <a:lnTo>
                  <a:pt x="1540910" y="1541574"/>
                </a:lnTo>
                <a:lnTo>
                  <a:pt x="1535832" y="1536494"/>
                </a:lnTo>
                <a:close/>
              </a:path>
              <a:path w="1997075" h="1997709">
                <a:moveTo>
                  <a:pt x="1529485" y="1530144"/>
                </a:moveTo>
                <a:lnTo>
                  <a:pt x="1510890" y="1530144"/>
                </a:lnTo>
                <a:lnTo>
                  <a:pt x="1515972" y="1535224"/>
                </a:lnTo>
                <a:lnTo>
                  <a:pt x="1534563" y="1535224"/>
                </a:lnTo>
                <a:lnTo>
                  <a:pt x="1529485" y="1530144"/>
                </a:lnTo>
                <a:close/>
              </a:path>
              <a:path w="1997075" h="1997709">
                <a:moveTo>
                  <a:pt x="1523138" y="1523794"/>
                </a:moveTo>
                <a:lnTo>
                  <a:pt x="1504537" y="1523794"/>
                </a:lnTo>
                <a:lnTo>
                  <a:pt x="1509620" y="1528874"/>
                </a:lnTo>
                <a:lnTo>
                  <a:pt x="1528215" y="1528874"/>
                </a:lnTo>
                <a:lnTo>
                  <a:pt x="1523138" y="1523794"/>
                </a:lnTo>
                <a:close/>
              </a:path>
              <a:path w="1997075" h="1997709">
                <a:moveTo>
                  <a:pt x="1516790" y="1517444"/>
                </a:moveTo>
                <a:lnTo>
                  <a:pt x="1498185" y="1517444"/>
                </a:lnTo>
                <a:lnTo>
                  <a:pt x="1503267" y="1522524"/>
                </a:lnTo>
                <a:lnTo>
                  <a:pt x="1521868" y="1522524"/>
                </a:lnTo>
                <a:lnTo>
                  <a:pt x="1516790" y="1517444"/>
                </a:lnTo>
                <a:close/>
              </a:path>
              <a:path w="1997075" h="1997709">
                <a:moveTo>
                  <a:pt x="1510443" y="1511094"/>
                </a:moveTo>
                <a:lnTo>
                  <a:pt x="1491832" y="1511094"/>
                </a:lnTo>
                <a:lnTo>
                  <a:pt x="1496914" y="1516174"/>
                </a:lnTo>
                <a:lnTo>
                  <a:pt x="1515521" y="1516174"/>
                </a:lnTo>
                <a:lnTo>
                  <a:pt x="1510443" y="1511094"/>
                </a:lnTo>
                <a:close/>
              </a:path>
              <a:path w="1997075" h="1997709">
                <a:moveTo>
                  <a:pt x="1504096" y="1504744"/>
                </a:moveTo>
                <a:lnTo>
                  <a:pt x="1485479" y="1504744"/>
                </a:lnTo>
                <a:lnTo>
                  <a:pt x="1490561" y="1509824"/>
                </a:lnTo>
                <a:lnTo>
                  <a:pt x="1509174" y="1509824"/>
                </a:lnTo>
                <a:lnTo>
                  <a:pt x="1504096" y="1504744"/>
                </a:lnTo>
                <a:close/>
              </a:path>
              <a:path w="1997075" h="1997709">
                <a:moveTo>
                  <a:pt x="1497748" y="1498394"/>
                </a:moveTo>
                <a:lnTo>
                  <a:pt x="1479127" y="1498394"/>
                </a:lnTo>
                <a:lnTo>
                  <a:pt x="1484209" y="1503474"/>
                </a:lnTo>
                <a:lnTo>
                  <a:pt x="1502826" y="1503474"/>
                </a:lnTo>
                <a:lnTo>
                  <a:pt x="1497748" y="1498394"/>
                </a:lnTo>
                <a:close/>
              </a:path>
              <a:path w="1997075" h="1997709">
                <a:moveTo>
                  <a:pt x="1491401" y="1492044"/>
                </a:moveTo>
                <a:lnTo>
                  <a:pt x="1472774" y="1492044"/>
                </a:lnTo>
                <a:lnTo>
                  <a:pt x="1477856" y="1497124"/>
                </a:lnTo>
                <a:lnTo>
                  <a:pt x="1496479" y="1497124"/>
                </a:lnTo>
                <a:lnTo>
                  <a:pt x="1491401" y="1492044"/>
                </a:lnTo>
                <a:close/>
              </a:path>
              <a:path w="1997075" h="1997709">
                <a:moveTo>
                  <a:pt x="1485054" y="1485694"/>
                </a:moveTo>
                <a:lnTo>
                  <a:pt x="1466421" y="1485694"/>
                </a:lnTo>
                <a:lnTo>
                  <a:pt x="1471503" y="1490774"/>
                </a:lnTo>
                <a:lnTo>
                  <a:pt x="1490132" y="1490774"/>
                </a:lnTo>
                <a:lnTo>
                  <a:pt x="1485054" y="1485694"/>
                </a:lnTo>
                <a:close/>
              </a:path>
              <a:path w="1997075" h="1997709">
                <a:moveTo>
                  <a:pt x="1478707" y="1479344"/>
                </a:moveTo>
                <a:lnTo>
                  <a:pt x="1460068" y="1479344"/>
                </a:lnTo>
                <a:lnTo>
                  <a:pt x="1465151" y="1484424"/>
                </a:lnTo>
                <a:lnTo>
                  <a:pt x="1483784" y="1484424"/>
                </a:lnTo>
                <a:lnTo>
                  <a:pt x="1478707" y="1479344"/>
                </a:lnTo>
                <a:close/>
              </a:path>
              <a:path w="1997075" h="1997709">
                <a:moveTo>
                  <a:pt x="1472359" y="1472994"/>
                </a:moveTo>
                <a:lnTo>
                  <a:pt x="1453716" y="1472994"/>
                </a:lnTo>
                <a:lnTo>
                  <a:pt x="1458798" y="1478074"/>
                </a:lnTo>
                <a:lnTo>
                  <a:pt x="1477437" y="1478074"/>
                </a:lnTo>
                <a:lnTo>
                  <a:pt x="1472359" y="1472994"/>
                </a:lnTo>
                <a:close/>
              </a:path>
              <a:path w="1997075" h="1997709">
                <a:moveTo>
                  <a:pt x="1466012" y="1466644"/>
                </a:moveTo>
                <a:lnTo>
                  <a:pt x="1447363" y="1466644"/>
                </a:lnTo>
                <a:lnTo>
                  <a:pt x="1452445" y="1471724"/>
                </a:lnTo>
                <a:lnTo>
                  <a:pt x="1471090" y="1471724"/>
                </a:lnTo>
                <a:lnTo>
                  <a:pt x="1466012" y="1466644"/>
                </a:lnTo>
                <a:close/>
              </a:path>
              <a:path w="1997075" h="1997709">
                <a:moveTo>
                  <a:pt x="1459665" y="1460294"/>
                </a:moveTo>
                <a:lnTo>
                  <a:pt x="1441010" y="1460294"/>
                </a:lnTo>
                <a:lnTo>
                  <a:pt x="1446092" y="1465374"/>
                </a:lnTo>
                <a:lnTo>
                  <a:pt x="1464743" y="1465374"/>
                </a:lnTo>
                <a:lnTo>
                  <a:pt x="1459665" y="1460294"/>
                </a:lnTo>
                <a:close/>
              </a:path>
              <a:path w="1997075" h="1997709">
                <a:moveTo>
                  <a:pt x="1453318" y="1453944"/>
                </a:moveTo>
                <a:lnTo>
                  <a:pt x="1434657" y="1453944"/>
                </a:lnTo>
                <a:lnTo>
                  <a:pt x="1439740" y="1459024"/>
                </a:lnTo>
                <a:lnTo>
                  <a:pt x="1458395" y="1459024"/>
                </a:lnTo>
                <a:lnTo>
                  <a:pt x="1453318" y="1453944"/>
                </a:lnTo>
                <a:close/>
              </a:path>
              <a:path w="1997075" h="1997709">
                <a:moveTo>
                  <a:pt x="1446970" y="1447594"/>
                </a:moveTo>
                <a:lnTo>
                  <a:pt x="1428305" y="1447594"/>
                </a:lnTo>
                <a:lnTo>
                  <a:pt x="1433387" y="1452674"/>
                </a:lnTo>
                <a:lnTo>
                  <a:pt x="1452048" y="1452674"/>
                </a:lnTo>
                <a:lnTo>
                  <a:pt x="1446970" y="1447594"/>
                </a:lnTo>
                <a:close/>
              </a:path>
              <a:path w="1997075" h="1997709">
                <a:moveTo>
                  <a:pt x="1440623" y="1441244"/>
                </a:moveTo>
                <a:lnTo>
                  <a:pt x="1421952" y="1441244"/>
                </a:lnTo>
                <a:lnTo>
                  <a:pt x="1427034" y="1446324"/>
                </a:lnTo>
                <a:lnTo>
                  <a:pt x="1445701" y="1446324"/>
                </a:lnTo>
                <a:lnTo>
                  <a:pt x="1440623" y="1441244"/>
                </a:lnTo>
                <a:close/>
              </a:path>
              <a:path w="1997075" h="1997709">
                <a:moveTo>
                  <a:pt x="1434276" y="1434894"/>
                </a:moveTo>
                <a:lnTo>
                  <a:pt x="1415599" y="1434894"/>
                </a:lnTo>
                <a:lnTo>
                  <a:pt x="1420681" y="1439974"/>
                </a:lnTo>
                <a:lnTo>
                  <a:pt x="1439354" y="1439974"/>
                </a:lnTo>
                <a:lnTo>
                  <a:pt x="1434276" y="1434894"/>
                </a:lnTo>
                <a:close/>
              </a:path>
              <a:path w="1997075" h="1997709">
                <a:moveTo>
                  <a:pt x="1427929" y="1428544"/>
                </a:moveTo>
                <a:lnTo>
                  <a:pt x="1409246" y="1428544"/>
                </a:lnTo>
                <a:lnTo>
                  <a:pt x="1414329" y="1433624"/>
                </a:lnTo>
                <a:lnTo>
                  <a:pt x="1433006" y="1433624"/>
                </a:lnTo>
                <a:lnTo>
                  <a:pt x="1427929" y="1428544"/>
                </a:lnTo>
                <a:close/>
              </a:path>
              <a:path w="1997075" h="1997709">
                <a:moveTo>
                  <a:pt x="1421581" y="1422194"/>
                </a:moveTo>
                <a:lnTo>
                  <a:pt x="1402894" y="1422194"/>
                </a:lnTo>
                <a:lnTo>
                  <a:pt x="1407976" y="1427274"/>
                </a:lnTo>
                <a:lnTo>
                  <a:pt x="1426659" y="1427274"/>
                </a:lnTo>
                <a:lnTo>
                  <a:pt x="1421581" y="1422194"/>
                </a:lnTo>
                <a:close/>
              </a:path>
              <a:path w="1997075" h="1997709">
                <a:moveTo>
                  <a:pt x="1415234" y="1415844"/>
                </a:moveTo>
                <a:lnTo>
                  <a:pt x="1396541" y="1415844"/>
                </a:lnTo>
                <a:lnTo>
                  <a:pt x="1401623" y="1420924"/>
                </a:lnTo>
                <a:lnTo>
                  <a:pt x="1420312" y="1420924"/>
                </a:lnTo>
                <a:lnTo>
                  <a:pt x="1415234" y="1415844"/>
                </a:lnTo>
                <a:close/>
              </a:path>
              <a:path w="1997075" h="1997709">
                <a:moveTo>
                  <a:pt x="1408887" y="1409494"/>
                </a:moveTo>
                <a:lnTo>
                  <a:pt x="1390188" y="1409494"/>
                </a:lnTo>
                <a:lnTo>
                  <a:pt x="1395270" y="1414574"/>
                </a:lnTo>
                <a:lnTo>
                  <a:pt x="1413965" y="1414574"/>
                </a:lnTo>
                <a:lnTo>
                  <a:pt x="1408887" y="1409494"/>
                </a:lnTo>
                <a:close/>
              </a:path>
              <a:path w="1997075" h="1997709">
                <a:moveTo>
                  <a:pt x="1402539" y="1403144"/>
                </a:moveTo>
                <a:lnTo>
                  <a:pt x="1383835" y="1403144"/>
                </a:lnTo>
                <a:lnTo>
                  <a:pt x="1388918" y="1408224"/>
                </a:lnTo>
                <a:lnTo>
                  <a:pt x="1407617" y="1408224"/>
                </a:lnTo>
                <a:lnTo>
                  <a:pt x="1402539" y="1403144"/>
                </a:lnTo>
                <a:close/>
              </a:path>
              <a:path w="1997075" h="1997709">
                <a:moveTo>
                  <a:pt x="1396192" y="1396794"/>
                </a:moveTo>
                <a:lnTo>
                  <a:pt x="1377483" y="1396794"/>
                </a:lnTo>
                <a:lnTo>
                  <a:pt x="1382565" y="1401874"/>
                </a:lnTo>
                <a:lnTo>
                  <a:pt x="1401270" y="1401874"/>
                </a:lnTo>
                <a:lnTo>
                  <a:pt x="1396192" y="1396794"/>
                </a:lnTo>
                <a:close/>
              </a:path>
              <a:path w="1997075" h="1997709">
                <a:moveTo>
                  <a:pt x="1188002" y="1188514"/>
                </a:moveTo>
                <a:lnTo>
                  <a:pt x="1169113" y="1188514"/>
                </a:lnTo>
                <a:lnTo>
                  <a:pt x="1376212" y="1395524"/>
                </a:lnTo>
                <a:lnTo>
                  <a:pt x="1394923" y="1395524"/>
                </a:lnTo>
                <a:lnTo>
                  <a:pt x="1188002" y="1188514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96740"/>
            <a:ext cx="1978660" cy="2456180"/>
          </a:xfrm>
          <a:custGeom>
            <a:avLst/>
            <a:gdLst/>
            <a:ahLst/>
            <a:cxnLst/>
            <a:rect l="l" t="t" r="r" b="b"/>
            <a:pathLst>
              <a:path w="1978660" h="2456179">
                <a:moveTo>
                  <a:pt x="495300" y="0"/>
                </a:moveTo>
                <a:lnTo>
                  <a:pt x="0" y="0"/>
                </a:lnTo>
                <a:lnTo>
                  <a:pt x="0" y="6349"/>
                </a:lnTo>
                <a:lnTo>
                  <a:pt x="500380" y="6349"/>
                </a:lnTo>
                <a:lnTo>
                  <a:pt x="500380" y="5079"/>
                </a:lnTo>
                <a:lnTo>
                  <a:pt x="499109" y="5079"/>
                </a:lnTo>
                <a:lnTo>
                  <a:pt x="499109" y="3809"/>
                </a:lnTo>
                <a:lnTo>
                  <a:pt x="497840" y="3809"/>
                </a:lnTo>
                <a:lnTo>
                  <a:pt x="497840" y="2539"/>
                </a:lnTo>
                <a:lnTo>
                  <a:pt x="496570" y="2539"/>
                </a:lnTo>
                <a:lnTo>
                  <a:pt x="496570" y="1269"/>
                </a:lnTo>
                <a:lnTo>
                  <a:pt x="495300" y="1269"/>
                </a:lnTo>
                <a:lnTo>
                  <a:pt x="495300" y="0"/>
                </a:lnTo>
                <a:close/>
              </a:path>
              <a:path w="1978660" h="2456179">
                <a:moveTo>
                  <a:pt x="0" y="478579"/>
                </a:moveTo>
                <a:lnTo>
                  <a:pt x="0" y="482599"/>
                </a:lnTo>
                <a:lnTo>
                  <a:pt x="4021" y="482599"/>
                </a:lnTo>
                <a:lnTo>
                  <a:pt x="0" y="478579"/>
                </a:lnTo>
                <a:close/>
              </a:path>
              <a:path w="1978660" h="2456179">
                <a:moveTo>
                  <a:pt x="4021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10374" y="488949"/>
                </a:lnTo>
                <a:lnTo>
                  <a:pt x="4021" y="482600"/>
                </a:lnTo>
                <a:close/>
              </a:path>
              <a:path w="1978660" h="2456179">
                <a:moveTo>
                  <a:pt x="10374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16727" y="495299"/>
                </a:lnTo>
                <a:lnTo>
                  <a:pt x="10374" y="488950"/>
                </a:lnTo>
                <a:close/>
              </a:path>
              <a:path w="1978660" h="2456179">
                <a:moveTo>
                  <a:pt x="16727" y="495300"/>
                </a:moveTo>
                <a:lnTo>
                  <a:pt x="0" y="495300"/>
                </a:lnTo>
                <a:lnTo>
                  <a:pt x="0" y="496783"/>
                </a:lnTo>
                <a:lnTo>
                  <a:pt x="4863" y="501649"/>
                </a:lnTo>
                <a:lnTo>
                  <a:pt x="23079" y="501649"/>
                </a:lnTo>
                <a:lnTo>
                  <a:pt x="16727" y="495300"/>
                </a:lnTo>
                <a:close/>
              </a:path>
              <a:path w="1978660" h="2456179">
                <a:moveTo>
                  <a:pt x="23079" y="501650"/>
                </a:moveTo>
                <a:lnTo>
                  <a:pt x="4863" y="501650"/>
                </a:lnTo>
                <a:lnTo>
                  <a:pt x="11211" y="507999"/>
                </a:lnTo>
                <a:lnTo>
                  <a:pt x="29432" y="507999"/>
                </a:lnTo>
                <a:lnTo>
                  <a:pt x="23079" y="501650"/>
                </a:lnTo>
                <a:close/>
              </a:path>
              <a:path w="1978660" h="2456179">
                <a:moveTo>
                  <a:pt x="29432" y="508000"/>
                </a:moveTo>
                <a:lnTo>
                  <a:pt x="11211" y="508000"/>
                </a:lnTo>
                <a:lnTo>
                  <a:pt x="17558" y="514349"/>
                </a:lnTo>
                <a:lnTo>
                  <a:pt x="35785" y="514349"/>
                </a:lnTo>
                <a:lnTo>
                  <a:pt x="29432" y="508000"/>
                </a:lnTo>
                <a:close/>
              </a:path>
              <a:path w="1978660" h="2456179">
                <a:moveTo>
                  <a:pt x="35785" y="514350"/>
                </a:moveTo>
                <a:lnTo>
                  <a:pt x="17558" y="514350"/>
                </a:lnTo>
                <a:lnTo>
                  <a:pt x="23905" y="520699"/>
                </a:lnTo>
                <a:lnTo>
                  <a:pt x="42138" y="520699"/>
                </a:lnTo>
                <a:lnTo>
                  <a:pt x="35785" y="514350"/>
                </a:lnTo>
                <a:close/>
              </a:path>
              <a:path w="1978660" h="2456179">
                <a:moveTo>
                  <a:pt x="42138" y="520700"/>
                </a:moveTo>
                <a:lnTo>
                  <a:pt x="23905" y="520700"/>
                </a:lnTo>
                <a:lnTo>
                  <a:pt x="30253" y="527049"/>
                </a:lnTo>
                <a:lnTo>
                  <a:pt x="48490" y="527049"/>
                </a:lnTo>
                <a:lnTo>
                  <a:pt x="42138" y="520700"/>
                </a:lnTo>
                <a:close/>
              </a:path>
              <a:path w="1978660" h="2456179">
                <a:moveTo>
                  <a:pt x="48490" y="527050"/>
                </a:moveTo>
                <a:lnTo>
                  <a:pt x="30253" y="527050"/>
                </a:lnTo>
                <a:lnTo>
                  <a:pt x="36600" y="533399"/>
                </a:lnTo>
                <a:lnTo>
                  <a:pt x="54843" y="533399"/>
                </a:lnTo>
                <a:lnTo>
                  <a:pt x="48490" y="527050"/>
                </a:lnTo>
                <a:close/>
              </a:path>
              <a:path w="1978660" h="2456179">
                <a:moveTo>
                  <a:pt x="54843" y="533400"/>
                </a:moveTo>
                <a:lnTo>
                  <a:pt x="36600" y="533400"/>
                </a:lnTo>
                <a:lnTo>
                  <a:pt x="42947" y="539749"/>
                </a:lnTo>
                <a:lnTo>
                  <a:pt x="61196" y="539749"/>
                </a:lnTo>
                <a:lnTo>
                  <a:pt x="54843" y="533400"/>
                </a:lnTo>
                <a:close/>
              </a:path>
              <a:path w="1978660" h="2456179">
                <a:moveTo>
                  <a:pt x="61196" y="539750"/>
                </a:moveTo>
                <a:lnTo>
                  <a:pt x="42947" y="539750"/>
                </a:lnTo>
                <a:lnTo>
                  <a:pt x="49294" y="546099"/>
                </a:lnTo>
                <a:lnTo>
                  <a:pt x="67549" y="546099"/>
                </a:lnTo>
                <a:lnTo>
                  <a:pt x="61196" y="539750"/>
                </a:lnTo>
                <a:close/>
              </a:path>
              <a:path w="1978660" h="2456179">
                <a:moveTo>
                  <a:pt x="67549" y="546100"/>
                </a:moveTo>
                <a:lnTo>
                  <a:pt x="49294" y="546100"/>
                </a:lnTo>
                <a:lnTo>
                  <a:pt x="55642" y="552449"/>
                </a:lnTo>
                <a:lnTo>
                  <a:pt x="73901" y="552449"/>
                </a:lnTo>
                <a:lnTo>
                  <a:pt x="67549" y="546100"/>
                </a:lnTo>
                <a:close/>
              </a:path>
              <a:path w="1978660" h="2456179">
                <a:moveTo>
                  <a:pt x="73901" y="552450"/>
                </a:moveTo>
                <a:lnTo>
                  <a:pt x="55642" y="552450"/>
                </a:lnTo>
                <a:lnTo>
                  <a:pt x="61989" y="558799"/>
                </a:lnTo>
                <a:lnTo>
                  <a:pt x="80254" y="558799"/>
                </a:lnTo>
                <a:lnTo>
                  <a:pt x="73901" y="552450"/>
                </a:lnTo>
                <a:close/>
              </a:path>
              <a:path w="1978660" h="2456179">
                <a:moveTo>
                  <a:pt x="80254" y="558800"/>
                </a:moveTo>
                <a:lnTo>
                  <a:pt x="61989" y="558800"/>
                </a:lnTo>
                <a:lnTo>
                  <a:pt x="68336" y="565149"/>
                </a:lnTo>
                <a:lnTo>
                  <a:pt x="86607" y="565149"/>
                </a:lnTo>
                <a:lnTo>
                  <a:pt x="80254" y="558800"/>
                </a:lnTo>
                <a:close/>
              </a:path>
              <a:path w="1978660" h="2456179">
                <a:moveTo>
                  <a:pt x="86607" y="565150"/>
                </a:moveTo>
                <a:lnTo>
                  <a:pt x="68336" y="565150"/>
                </a:lnTo>
                <a:lnTo>
                  <a:pt x="74683" y="571499"/>
                </a:lnTo>
                <a:lnTo>
                  <a:pt x="92960" y="571499"/>
                </a:lnTo>
                <a:lnTo>
                  <a:pt x="86607" y="565150"/>
                </a:lnTo>
                <a:close/>
              </a:path>
              <a:path w="1978660" h="2456179">
                <a:moveTo>
                  <a:pt x="92960" y="571500"/>
                </a:moveTo>
                <a:lnTo>
                  <a:pt x="74683" y="571500"/>
                </a:lnTo>
                <a:lnTo>
                  <a:pt x="81031" y="577849"/>
                </a:lnTo>
                <a:lnTo>
                  <a:pt x="99312" y="577849"/>
                </a:lnTo>
                <a:lnTo>
                  <a:pt x="92960" y="571500"/>
                </a:lnTo>
                <a:close/>
              </a:path>
              <a:path w="1978660" h="2456179">
                <a:moveTo>
                  <a:pt x="99312" y="577850"/>
                </a:moveTo>
                <a:lnTo>
                  <a:pt x="81031" y="577850"/>
                </a:lnTo>
                <a:lnTo>
                  <a:pt x="87378" y="584199"/>
                </a:lnTo>
                <a:lnTo>
                  <a:pt x="105665" y="584199"/>
                </a:lnTo>
                <a:lnTo>
                  <a:pt x="99312" y="577850"/>
                </a:lnTo>
                <a:close/>
              </a:path>
              <a:path w="1978660" h="2456179">
                <a:moveTo>
                  <a:pt x="105665" y="584200"/>
                </a:moveTo>
                <a:lnTo>
                  <a:pt x="87378" y="584200"/>
                </a:lnTo>
                <a:lnTo>
                  <a:pt x="93725" y="590549"/>
                </a:lnTo>
                <a:lnTo>
                  <a:pt x="112018" y="590549"/>
                </a:lnTo>
                <a:lnTo>
                  <a:pt x="105665" y="584200"/>
                </a:lnTo>
                <a:close/>
              </a:path>
              <a:path w="1978660" h="2456179">
                <a:moveTo>
                  <a:pt x="112018" y="590550"/>
                </a:moveTo>
                <a:lnTo>
                  <a:pt x="93725" y="590550"/>
                </a:lnTo>
                <a:lnTo>
                  <a:pt x="100072" y="596899"/>
                </a:lnTo>
                <a:lnTo>
                  <a:pt x="118371" y="596899"/>
                </a:lnTo>
                <a:lnTo>
                  <a:pt x="112018" y="590550"/>
                </a:lnTo>
                <a:close/>
              </a:path>
              <a:path w="1978660" h="2456179">
                <a:moveTo>
                  <a:pt x="118371" y="596900"/>
                </a:moveTo>
                <a:lnTo>
                  <a:pt x="100072" y="596900"/>
                </a:lnTo>
                <a:lnTo>
                  <a:pt x="106420" y="603249"/>
                </a:lnTo>
                <a:lnTo>
                  <a:pt x="124723" y="603249"/>
                </a:lnTo>
                <a:lnTo>
                  <a:pt x="118371" y="596900"/>
                </a:lnTo>
                <a:close/>
              </a:path>
              <a:path w="1978660" h="2456179">
                <a:moveTo>
                  <a:pt x="124723" y="603250"/>
                </a:moveTo>
                <a:lnTo>
                  <a:pt x="106420" y="603250"/>
                </a:lnTo>
                <a:lnTo>
                  <a:pt x="112767" y="609599"/>
                </a:lnTo>
                <a:lnTo>
                  <a:pt x="131076" y="609599"/>
                </a:lnTo>
                <a:lnTo>
                  <a:pt x="124723" y="603250"/>
                </a:lnTo>
                <a:close/>
              </a:path>
              <a:path w="1978660" h="2456179">
                <a:moveTo>
                  <a:pt x="131076" y="609600"/>
                </a:moveTo>
                <a:lnTo>
                  <a:pt x="112767" y="609600"/>
                </a:lnTo>
                <a:lnTo>
                  <a:pt x="119114" y="615949"/>
                </a:lnTo>
                <a:lnTo>
                  <a:pt x="137429" y="615949"/>
                </a:lnTo>
                <a:lnTo>
                  <a:pt x="131076" y="609600"/>
                </a:lnTo>
                <a:close/>
              </a:path>
              <a:path w="1978660" h="2456179">
                <a:moveTo>
                  <a:pt x="137429" y="615950"/>
                </a:moveTo>
                <a:lnTo>
                  <a:pt x="119114" y="615950"/>
                </a:lnTo>
                <a:lnTo>
                  <a:pt x="125461" y="622299"/>
                </a:lnTo>
                <a:lnTo>
                  <a:pt x="143781" y="622299"/>
                </a:lnTo>
                <a:lnTo>
                  <a:pt x="137429" y="615950"/>
                </a:lnTo>
                <a:close/>
              </a:path>
              <a:path w="1978660" h="2456179">
                <a:moveTo>
                  <a:pt x="143781" y="622300"/>
                </a:moveTo>
                <a:lnTo>
                  <a:pt x="125461" y="622300"/>
                </a:lnTo>
                <a:lnTo>
                  <a:pt x="138156" y="634999"/>
                </a:lnTo>
                <a:lnTo>
                  <a:pt x="156487" y="634999"/>
                </a:lnTo>
                <a:lnTo>
                  <a:pt x="143781" y="622300"/>
                </a:lnTo>
                <a:close/>
              </a:path>
              <a:path w="1978660" h="2456179">
                <a:moveTo>
                  <a:pt x="156487" y="635000"/>
                </a:moveTo>
                <a:lnTo>
                  <a:pt x="138156" y="635000"/>
                </a:lnTo>
                <a:lnTo>
                  <a:pt x="144503" y="641349"/>
                </a:lnTo>
                <a:lnTo>
                  <a:pt x="162840" y="641349"/>
                </a:lnTo>
                <a:lnTo>
                  <a:pt x="156487" y="635000"/>
                </a:lnTo>
                <a:close/>
              </a:path>
              <a:path w="1978660" h="2456179">
                <a:moveTo>
                  <a:pt x="162840" y="641350"/>
                </a:moveTo>
                <a:lnTo>
                  <a:pt x="144503" y="641350"/>
                </a:lnTo>
                <a:lnTo>
                  <a:pt x="150851" y="647699"/>
                </a:lnTo>
                <a:lnTo>
                  <a:pt x="169192" y="647699"/>
                </a:lnTo>
                <a:lnTo>
                  <a:pt x="162840" y="641350"/>
                </a:lnTo>
                <a:close/>
              </a:path>
              <a:path w="1978660" h="2456179">
                <a:moveTo>
                  <a:pt x="169192" y="647700"/>
                </a:moveTo>
                <a:lnTo>
                  <a:pt x="150851" y="647700"/>
                </a:lnTo>
                <a:lnTo>
                  <a:pt x="157198" y="654049"/>
                </a:lnTo>
                <a:lnTo>
                  <a:pt x="175545" y="654049"/>
                </a:lnTo>
                <a:lnTo>
                  <a:pt x="169192" y="647700"/>
                </a:lnTo>
                <a:close/>
              </a:path>
              <a:path w="1978660" h="2456179">
                <a:moveTo>
                  <a:pt x="175545" y="654050"/>
                </a:moveTo>
                <a:lnTo>
                  <a:pt x="157198" y="654050"/>
                </a:lnTo>
                <a:lnTo>
                  <a:pt x="163545" y="660399"/>
                </a:lnTo>
                <a:lnTo>
                  <a:pt x="181898" y="660399"/>
                </a:lnTo>
                <a:lnTo>
                  <a:pt x="175545" y="654050"/>
                </a:lnTo>
                <a:close/>
              </a:path>
              <a:path w="1978660" h="2456179">
                <a:moveTo>
                  <a:pt x="181898" y="660400"/>
                </a:moveTo>
                <a:lnTo>
                  <a:pt x="163545" y="660400"/>
                </a:lnTo>
                <a:lnTo>
                  <a:pt x="169892" y="666749"/>
                </a:lnTo>
                <a:lnTo>
                  <a:pt x="188251" y="666749"/>
                </a:lnTo>
                <a:lnTo>
                  <a:pt x="181898" y="660400"/>
                </a:lnTo>
                <a:close/>
              </a:path>
              <a:path w="1978660" h="2456179">
                <a:moveTo>
                  <a:pt x="188251" y="666750"/>
                </a:moveTo>
                <a:lnTo>
                  <a:pt x="169892" y="666750"/>
                </a:lnTo>
                <a:lnTo>
                  <a:pt x="176240" y="673099"/>
                </a:lnTo>
                <a:lnTo>
                  <a:pt x="194603" y="673099"/>
                </a:lnTo>
                <a:lnTo>
                  <a:pt x="188251" y="666750"/>
                </a:lnTo>
                <a:close/>
              </a:path>
              <a:path w="1978660" h="2456179">
                <a:moveTo>
                  <a:pt x="194603" y="673099"/>
                </a:moveTo>
                <a:lnTo>
                  <a:pt x="176240" y="673099"/>
                </a:lnTo>
                <a:lnTo>
                  <a:pt x="182587" y="679449"/>
                </a:lnTo>
                <a:lnTo>
                  <a:pt x="200956" y="679449"/>
                </a:lnTo>
                <a:lnTo>
                  <a:pt x="194603" y="673099"/>
                </a:lnTo>
                <a:close/>
              </a:path>
              <a:path w="1978660" h="2456179">
                <a:moveTo>
                  <a:pt x="200956" y="679450"/>
                </a:moveTo>
                <a:lnTo>
                  <a:pt x="182587" y="679450"/>
                </a:lnTo>
                <a:lnTo>
                  <a:pt x="188934" y="685799"/>
                </a:lnTo>
                <a:lnTo>
                  <a:pt x="207309" y="685799"/>
                </a:lnTo>
                <a:lnTo>
                  <a:pt x="200956" y="679450"/>
                </a:lnTo>
                <a:close/>
              </a:path>
              <a:path w="1978660" h="2456179">
                <a:moveTo>
                  <a:pt x="207309" y="685800"/>
                </a:moveTo>
                <a:lnTo>
                  <a:pt x="188934" y="685800"/>
                </a:lnTo>
                <a:lnTo>
                  <a:pt x="195281" y="692149"/>
                </a:lnTo>
                <a:lnTo>
                  <a:pt x="213662" y="692149"/>
                </a:lnTo>
                <a:lnTo>
                  <a:pt x="207309" y="685800"/>
                </a:lnTo>
                <a:close/>
              </a:path>
              <a:path w="1978660" h="2456179">
                <a:moveTo>
                  <a:pt x="213662" y="692150"/>
                </a:moveTo>
                <a:lnTo>
                  <a:pt x="195281" y="692150"/>
                </a:lnTo>
                <a:lnTo>
                  <a:pt x="201629" y="698499"/>
                </a:lnTo>
                <a:lnTo>
                  <a:pt x="220014" y="698499"/>
                </a:lnTo>
                <a:lnTo>
                  <a:pt x="213662" y="692150"/>
                </a:lnTo>
                <a:close/>
              </a:path>
              <a:path w="1978660" h="2456179">
                <a:moveTo>
                  <a:pt x="220014" y="698500"/>
                </a:moveTo>
                <a:lnTo>
                  <a:pt x="201629" y="698500"/>
                </a:lnTo>
                <a:lnTo>
                  <a:pt x="207976" y="704849"/>
                </a:lnTo>
                <a:lnTo>
                  <a:pt x="226367" y="704849"/>
                </a:lnTo>
                <a:lnTo>
                  <a:pt x="220014" y="698500"/>
                </a:lnTo>
                <a:close/>
              </a:path>
              <a:path w="1978660" h="2456179">
                <a:moveTo>
                  <a:pt x="226367" y="704850"/>
                </a:moveTo>
                <a:lnTo>
                  <a:pt x="207976" y="704850"/>
                </a:lnTo>
                <a:lnTo>
                  <a:pt x="214323" y="711199"/>
                </a:lnTo>
                <a:lnTo>
                  <a:pt x="232720" y="711199"/>
                </a:lnTo>
                <a:lnTo>
                  <a:pt x="226367" y="704850"/>
                </a:lnTo>
                <a:close/>
              </a:path>
              <a:path w="1978660" h="2456179">
                <a:moveTo>
                  <a:pt x="232720" y="711200"/>
                </a:moveTo>
                <a:lnTo>
                  <a:pt x="214323" y="711200"/>
                </a:lnTo>
                <a:lnTo>
                  <a:pt x="220670" y="717549"/>
                </a:lnTo>
                <a:lnTo>
                  <a:pt x="239072" y="717549"/>
                </a:lnTo>
                <a:lnTo>
                  <a:pt x="232720" y="711200"/>
                </a:lnTo>
                <a:close/>
              </a:path>
              <a:path w="1978660" h="2456179">
                <a:moveTo>
                  <a:pt x="239072" y="717550"/>
                </a:moveTo>
                <a:lnTo>
                  <a:pt x="220670" y="717550"/>
                </a:lnTo>
                <a:lnTo>
                  <a:pt x="227018" y="723899"/>
                </a:lnTo>
                <a:lnTo>
                  <a:pt x="245425" y="723899"/>
                </a:lnTo>
                <a:lnTo>
                  <a:pt x="239072" y="717550"/>
                </a:lnTo>
                <a:close/>
              </a:path>
              <a:path w="1978660" h="2456179">
                <a:moveTo>
                  <a:pt x="245425" y="723900"/>
                </a:moveTo>
                <a:lnTo>
                  <a:pt x="227018" y="723900"/>
                </a:lnTo>
                <a:lnTo>
                  <a:pt x="233365" y="730249"/>
                </a:lnTo>
                <a:lnTo>
                  <a:pt x="251778" y="730249"/>
                </a:lnTo>
                <a:lnTo>
                  <a:pt x="245425" y="723900"/>
                </a:lnTo>
                <a:close/>
              </a:path>
              <a:path w="1978660" h="2456179">
                <a:moveTo>
                  <a:pt x="251778" y="730250"/>
                </a:moveTo>
                <a:lnTo>
                  <a:pt x="233365" y="730250"/>
                </a:lnTo>
                <a:lnTo>
                  <a:pt x="239712" y="736599"/>
                </a:lnTo>
                <a:lnTo>
                  <a:pt x="258131" y="736599"/>
                </a:lnTo>
                <a:lnTo>
                  <a:pt x="251778" y="730250"/>
                </a:lnTo>
                <a:close/>
              </a:path>
              <a:path w="1978660" h="2456179">
                <a:moveTo>
                  <a:pt x="258131" y="736600"/>
                </a:moveTo>
                <a:lnTo>
                  <a:pt x="239712" y="736600"/>
                </a:lnTo>
                <a:lnTo>
                  <a:pt x="246060" y="742949"/>
                </a:lnTo>
                <a:lnTo>
                  <a:pt x="264483" y="742949"/>
                </a:lnTo>
                <a:lnTo>
                  <a:pt x="258131" y="736600"/>
                </a:lnTo>
                <a:close/>
              </a:path>
              <a:path w="1978660" h="2456179">
                <a:moveTo>
                  <a:pt x="264483" y="742950"/>
                </a:moveTo>
                <a:lnTo>
                  <a:pt x="246060" y="742950"/>
                </a:lnTo>
                <a:lnTo>
                  <a:pt x="252407" y="749299"/>
                </a:lnTo>
                <a:lnTo>
                  <a:pt x="270836" y="749299"/>
                </a:lnTo>
                <a:lnTo>
                  <a:pt x="264483" y="742950"/>
                </a:lnTo>
                <a:close/>
              </a:path>
              <a:path w="1978660" h="2456179">
                <a:moveTo>
                  <a:pt x="270836" y="749300"/>
                </a:moveTo>
                <a:lnTo>
                  <a:pt x="252407" y="749300"/>
                </a:lnTo>
                <a:lnTo>
                  <a:pt x="258754" y="755649"/>
                </a:lnTo>
                <a:lnTo>
                  <a:pt x="277189" y="755649"/>
                </a:lnTo>
                <a:lnTo>
                  <a:pt x="270836" y="749300"/>
                </a:lnTo>
                <a:close/>
              </a:path>
              <a:path w="1978660" h="2456179">
                <a:moveTo>
                  <a:pt x="277189" y="755650"/>
                </a:moveTo>
                <a:lnTo>
                  <a:pt x="258754" y="755650"/>
                </a:lnTo>
                <a:lnTo>
                  <a:pt x="265101" y="761999"/>
                </a:lnTo>
                <a:lnTo>
                  <a:pt x="283542" y="761999"/>
                </a:lnTo>
                <a:lnTo>
                  <a:pt x="277189" y="755650"/>
                </a:lnTo>
                <a:close/>
              </a:path>
              <a:path w="1978660" h="2456179">
                <a:moveTo>
                  <a:pt x="283542" y="762000"/>
                </a:moveTo>
                <a:lnTo>
                  <a:pt x="265101" y="762000"/>
                </a:lnTo>
                <a:lnTo>
                  <a:pt x="271449" y="768349"/>
                </a:lnTo>
                <a:lnTo>
                  <a:pt x="289894" y="768349"/>
                </a:lnTo>
                <a:lnTo>
                  <a:pt x="283542" y="762000"/>
                </a:lnTo>
                <a:close/>
              </a:path>
              <a:path w="1978660" h="2456179">
                <a:moveTo>
                  <a:pt x="289894" y="768350"/>
                </a:moveTo>
                <a:lnTo>
                  <a:pt x="271449" y="768350"/>
                </a:lnTo>
                <a:lnTo>
                  <a:pt x="277796" y="774699"/>
                </a:lnTo>
                <a:lnTo>
                  <a:pt x="296247" y="774699"/>
                </a:lnTo>
                <a:lnTo>
                  <a:pt x="289894" y="768350"/>
                </a:lnTo>
                <a:close/>
              </a:path>
              <a:path w="1978660" h="2456179">
                <a:moveTo>
                  <a:pt x="296247" y="774700"/>
                </a:moveTo>
                <a:lnTo>
                  <a:pt x="277796" y="774700"/>
                </a:lnTo>
                <a:lnTo>
                  <a:pt x="284143" y="781049"/>
                </a:lnTo>
                <a:lnTo>
                  <a:pt x="302600" y="781049"/>
                </a:lnTo>
                <a:lnTo>
                  <a:pt x="296247" y="774700"/>
                </a:lnTo>
                <a:close/>
              </a:path>
              <a:path w="1978660" h="2456179">
                <a:moveTo>
                  <a:pt x="302600" y="781050"/>
                </a:moveTo>
                <a:lnTo>
                  <a:pt x="284143" y="781050"/>
                </a:lnTo>
                <a:lnTo>
                  <a:pt x="290490" y="787399"/>
                </a:lnTo>
                <a:lnTo>
                  <a:pt x="308953" y="787399"/>
                </a:lnTo>
                <a:lnTo>
                  <a:pt x="302600" y="781050"/>
                </a:lnTo>
                <a:close/>
              </a:path>
              <a:path w="1978660" h="2456179">
                <a:moveTo>
                  <a:pt x="308953" y="787400"/>
                </a:moveTo>
                <a:lnTo>
                  <a:pt x="290490" y="787400"/>
                </a:lnTo>
                <a:lnTo>
                  <a:pt x="296838" y="793749"/>
                </a:lnTo>
                <a:lnTo>
                  <a:pt x="315305" y="793749"/>
                </a:lnTo>
                <a:lnTo>
                  <a:pt x="308953" y="787400"/>
                </a:lnTo>
                <a:close/>
              </a:path>
              <a:path w="1978660" h="2456179">
                <a:moveTo>
                  <a:pt x="315305" y="793750"/>
                </a:moveTo>
                <a:lnTo>
                  <a:pt x="296838" y="793750"/>
                </a:lnTo>
                <a:lnTo>
                  <a:pt x="303185" y="800099"/>
                </a:lnTo>
                <a:lnTo>
                  <a:pt x="321658" y="800099"/>
                </a:lnTo>
                <a:lnTo>
                  <a:pt x="315305" y="793750"/>
                </a:lnTo>
                <a:close/>
              </a:path>
              <a:path w="1978660" h="2456179">
                <a:moveTo>
                  <a:pt x="321658" y="800100"/>
                </a:moveTo>
                <a:lnTo>
                  <a:pt x="303185" y="800100"/>
                </a:lnTo>
                <a:lnTo>
                  <a:pt x="309532" y="806449"/>
                </a:lnTo>
                <a:lnTo>
                  <a:pt x="328011" y="806449"/>
                </a:lnTo>
                <a:lnTo>
                  <a:pt x="321658" y="800100"/>
                </a:lnTo>
                <a:close/>
              </a:path>
              <a:path w="1978660" h="2456179">
                <a:moveTo>
                  <a:pt x="328011" y="806450"/>
                </a:moveTo>
                <a:lnTo>
                  <a:pt x="309532" y="806450"/>
                </a:lnTo>
                <a:lnTo>
                  <a:pt x="315879" y="812799"/>
                </a:lnTo>
                <a:lnTo>
                  <a:pt x="334364" y="812799"/>
                </a:lnTo>
                <a:lnTo>
                  <a:pt x="328011" y="806450"/>
                </a:lnTo>
                <a:close/>
              </a:path>
              <a:path w="1978660" h="2456179">
                <a:moveTo>
                  <a:pt x="334364" y="812800"/>
                </a:moveTo>
                <a:lnTo>
                  <a:pt x="315879" y="812800"/>
                </a:lnTo>
                <a:lnTo>
                  <a:pt x="322227" y="819149"/>
                </a:lnTo>
                <a:lnTo>
                  <a:pt x="340716" y="819149"/>
                </a:lnTo>
                <a:lnTo>
                  <a:pt x="334364" y="812800"/>
                </a:lnTo>
                <a:close/>
              </a:path>
              <a:path w="1978660" h="2456179">
                <a:moveTo>
                  <a:pt x="340716" y="819150"/>
                </a:moveTo>
                <a:lnTo>
                  <a:pt x="322227" y="819150"/>
                </a:lnTo>
                <a:lnTo>
                  <a:pt x="328574" y="825499"/>
                </a:lnTo>
                <a:lnTo>
                  <a:pt x="347069" y="825499"/>
                </a:lnTo>
                <a:lnTo>
                  <a:pt x="340716" y="819150"/>
                </a:lnTo>
                <a:close/>
              </a:path>
              <a:path w="1978660" h="2456179">
                <a:moveTo>
                  <a:pt x="347069" y="825500"/>
                </a:moveTo>
                <a:lnTo>
                  <a:pt x="328574" y="825500"/>
                </a:lnTo>
                <a:lnTo>
                  <a:pt x="334921" y="831849"/>
                </a:lnTo>
                <a:lnTo>
                  <a:pt x="353422" y="831849"/>
                </a:lnTo>
                <a:lnTo>
                  <a:pt x="347069" y="825500"/>
                </a:lnTo>
                <a:close/>
              </a:path>
              <a:path w="1978660" h="2456179">
                <a:moveTo>
                  <a:pt x="353422" y="831850"/>
                </a:moveTo>
                <a:lnTo>
                  <a:pt x="334921" y="831850"/>
                </a:lnTo>
                <a:lnTo>
                  <a:pt x="393316" y="890269"/>
                </a:lnTo>
                <a:lnTo>
                  <a:pt x="411867" y="890269"/>
                </a:lnTo>
                <a:lnTo>
                  <a:pt x="353422" y="831850"/>
                </a:lnTo>
                <a:close/>
              </a:path>
              <a:path w="1978660" h="2456179">
                <a:moveTo>
                  <a:pt x="411867" y="890270"/>
                </a:moveTo>
                <a:lnTo>
                  <a:pt x="393316" y="890270"/>
                </a:lnTo>
                <a:lnTo>
                  <a:pt x="416166" y="913129"/>
                </a:lnTo>
                <a:lnTo>
                  <a:pt x="434737" y="913129"/>
                </a:lnTo>
                <a:lnTo>
                  <a:pt x="411867" y="890270"/>
                </a:lnTo>
                <a:close/>
              </a:path>
              <a:path w="1978660" h="2456179">
                <a:moveTo>
                  <a:pt x="434737" y="913130"/>
                </a:moveTo>
                <a:lnTo>
                  <a:pt x="416166" y="913130"/>
                </a:lnTo>
                <a:lnTo>
                  <a:pt x="425052" y="922019"/>
                </a:lnTo>
                <a:lnTo>
                  <a:pt x="443631" y="922019"/>
                </a:lnTo>
                <a:lnTo>
                  <a:pt x="434737" y="913130"/>
                </a:lnTo>
                <a:close/>
              </a:path>
              <a:path w="1978660" h="2456179">
                <a:moveTo>
                  <a:pt x="443631" y="922020"/>
                </a:moveTo>
                <a:lnTo>
                  <a:pt x="425052" y="922020"/>
                </a:lnTo>
                <a:lnTo>
                  <a:pt x="428861" y="925829"/>
                </a:lnTo>
                <a:lnTo>
                  <a:pt x="447442" y="925829"/>
                </a:lnTo>
                <a:lnTo>
                  <a:pt x="443631" y="922020"/>
                </a:lnTo>
                <a:close/>
              </a:path>
              <a:path w="1978660" h="2456179">
                <a:moveTo>
                  <a:pt x="447442" y="925830"/>
                </a:moveTo>
                <a:lnTo>
                  <a:pt x="428861" y="925830"/>
                </a:lnTo>
                <a:lnTo>
                  <a:pt x="460597" y="957579"/>
                </a:lnTo>
                <a:lnTo>
                  <a:pt x="479206" y="957579"/>
                </a:lnTo>
                <a:lnTo>
                  <a:pt x="447442" y="925830"/>
                </a:lnTo>
                <a:close/>
              </a:path>
              <a:path w="1978660" h="2456179">
                <a:moveTo>
                  <a:pt x="479206" y="957580"/>
                </a:moveTo>
                <a:lnTo>
                  <a:pt x="460597" y="957580"/>
                </a:lnTo>
                <a:lnTo>
                  <a:pt x="475831" y="972819"/>
                </a:lnTo>
                <a:lnTo>
                  <a:pt x="494452" y="972819"/>
                </a:lnTo>
                <a:lnTo>
                  <a:pt x="479206" y="957580"/>
                </a:lnTo>
                <a:close/>
              </a:path>
              <a:path w="1978660" h="2456179">
                <a:moveTo>
                  <a:pt x="494452" y="972819"/>
                </a:moveTo>
                <a:lnTo>
                  <a:pt x="475831" y="972819"/>
                </a:lnTo>
                <a:lnTo>
                  <a:pt x="485986" y="982979"/>
                </a:lnTo>
                <a:lnTo>
                  <a:pt x="504617" y="982979"/>
                </a:lnTo>
                <a:lnTo>
                  <a:pt x="494452" y="972819"/>
                </a:lnTo>
                <a:close/>
              </a:path>
              <a:path w="1978660" h="2456179">
                <a:moveTo>
                  <a:pt x="504617" y="982980"/>
                </a:moveTo>
                <a:lnTo>
                  <a:pt x="485986" y="982980"/>
                </a:lnTo>
                <a:lnTo>
                  <a:pt x="488525" y="985519"/>
                </a:lnTo>
                <a:lnTo>
                  <a:pt x="507158" y="985519"/>
                </a:lnTo>
                <a:lnTo>
                  <a:pt x="504617" y="982980"/>
                </a:lnTo>
                <a:close/>
              </a:path>
              <a:path w="1978660" h="2456179">
                <a:moveTo>
                  <a:pt x="507158" y="985520"/>
                </a:moveTo>
                <a:lnTo>
                  <a:pt x="488525" y="985520"/>
                </a:lnTo>
                <a:lnTo>
                  <a:pt x="494872" y="991869"/>
                </a:lnTo>
                <a:lnTo>
                  <a:pt x="513511" y="991869"/>
                </a:lnTo>
                <a:lnTo>
                  <a:pt x="507158" y="985520"/>
                </a:lnTo>
                <a:close/>
              </a:path>
              <a:path w="1978660" h="2456179">
                <a:moveTo>
                  <a:pt x="513511" y="991870"/>
                </a:moveTo>
                <a:lnTo>
                  <a:pt x="494872" y="991870"/>
                </a:lnTo>
                <a:lnTo>
                  <a:pt x="501220" y="998219"/>
                </a:lnTo>
                <a:lnTo>
                  <a:pt x="519863" y="998219"/>
                </a:lnTo>
                <a:lnTo>
                  <a:pt x="513511" y="991870"/>
                </a:lnTo>
                <a:close/>
              </a:path>
              <a:path w="1978660" h="2456179">
                <a:moveTo>
                  <a:pt x="519863" y="998219"/>
                </a:moveTo>
                <a:lnTo>
                  <a:pt x="501220" y="998219"/>
                </a:lnTo>
                <a:lnTo>
                  <a:pt x="507567" y="1004569"/>
                </a:lnTo>
                <a:lnTo>
                  <a:pt x="526216" y="1004569"/>
                </a:lnTo>
                <a:lnTo>
                  <a:pt x="519863" y="998219"/>
                </a:lnTo>
                <a:close/>
              </a:path>
              <a:path w="1978660" h="2456179">
                <a:moveTo>
                  <a:pt x="526216" y="1004569"/>
                </a:moveTo>
                <a:lnTo>
                  <a:pt x="507567" y="1004569"/>
                </a:lnTo>
                <a:lnTo>
                  <a:pt x="511375" y="1008379"/>
                </a:lnTo>
                <a:lnTo>
                  <a:pt x="530028" y="1008379"/>
                </a:lnTo>
                <a:lnTo>
                  <a:pt x="526216" y="1004569"/>
                </a:lnTo>
                <a:close/>
              </a:path>
              <a:path w="1978660" h="2456179">
                <a:moveTo>
                  <a:pt x="530028" y="1008380"/>
                </a:moveTo>
                <a:lnTo>
                  <a:pt x="511375" y="1008380"/>
                </a:lnTo>
                <a:lnTo>
                  <a:pt x="517722" y="1014729"/>
                </a:lnTo>
                <a:lnTo>
                  <a:pt x="536381" y="1014729"/>
                </a:lnTo>
                <a:lnTo>
                  <a:pt x="530028" y="1008380"/>
                </a:lnTo>
                <a:close/>
              </a:path>
              <a:path w="1978660" h="2456179">
                <a:moveTo>
                  <a:pt x="536381" y="1014730"/>
                </a:moveTo>
                <a:lnTo>
                  <a:pt x="517722" y="1014730"/>
                </a:lnTo>
                <a:lnTo>
                  <a:pt x="520261" y="1017269"/>
                </a:lnTo>
                <a:lnTo>
                  <a:pt x="538922" y="1017269"/>
                </a:lnTo>
                <a:lnTo>
                  <a:pt x="536381" y="1014730"/>
                </a:lnTo>
                <a:close/>
              </a:path>
              <a:path w="1978660" h="2456179">
                <a:moveTo>
                  <a:pt x="538922" y="1017269"/>
                </a:moveTo>
                <a:lnTo>
                  <a:pt x="520261" y="1017269"/>
                </a:lnTo>
                <a:lnTo>
                  <a:pt x="524070" y="1021079"/>
                </a:lnTo>
                <a:lnTo>
                  <a:pt x="542733" y="1021079"/>
                </a:lnTo>
                <a:lnTo>
                  <a:pt x="538922" y="1017269"/>
                </a:lnTo>
                <a:close/>
              </a:path>
              <a:path w="1978660" h="2456179">
                <a:moveTo>
                  <a:pt x="542733" y="1021080"/>
                </a:moveTo>
                <a:lnTo>
                  <a:pt x="524070" y="1021080"/>
                </a:lnTo>
                <a:lnTo>
                  <a:pt x="532956" y="1029969"/>
                </a:lnTo>
                <a:lnTo>
                  <a:pt x="551627" y="1029969"/>
                </a:lnTo>
                <a:lnTo>
                  <a:pt x="542733" y="1021080"/>
                </a:lnTo>
                <a:close/>
              </a:path>
              <a:path w="1978660" h="2456179">
                <a:moveTo>
                  <a:pt x="551627" y="1029970"/>
                </a:moveTo>
                <a:lnTo>
                  <a:pt x="532956" y="1029970"/>
                </a:lnTo>
                <a:lnTo>
                  <a:pt x="539303" y="1036319"/>
                </a:lnTo>
                <a:lnTo>
                  <a:pt x="557980" y="1036319"/>
                </a:lnTo>
                <a:lnTo>
                  <a:pt x="551627" y="1029970"/>
                </a:lnTo>
                <a:close/>
              </a:path>
              <a:path w="1978660" h="2456179">
                <a:moveTo>
                  <a:pt x="557980" y="1036319"/>
                </a:moveTo>
                <a:lnTo>
                  <a:pt x="539303" y="1036319"/>
                </a:lnTo>
                <a:lnTo>
                  <a:pt x="543112" y="1040129"/>
                </a:lnTo>
                <a:lnTo>
                  <a:pt x="561791" y="1040129"/>
                </a:lnTo>
                <a:lnTo>
                  <a:pt x="557980" y="1036319"/>
                </a:lnTo>
                <a:close/>
              </a:path>
              <a:path w="1978660" h="2456179">
                <a:moveTo>
                  <a:pt x="561791" y="1040130"/>
                </a:moveTo>
                <a:lnTo>
                  <a:pt x="543112" y="1040130"/>
                </a:lnTo>
                <a:lnTo>
                  <a:pt x="549459" y="1046479"/>
                </a:lnTo>
                <a:lnTo>
                  <a:pt x="568144" y="1046479"/>
                </a:lnTo>
                <a:lnTo>
                  <a:pt x="561791" y="1040130"/>
                </a:lnTo>
                <a:close/>
              </a:path>
              <a:path w="1978660" h="2456179">
                <a:moveTo>
                  <a:pt x="568144" y="1046480"/>
                </a:moveTo>
                <a:lnTo>
                  <a:pt x="549459" y="1046480"/>
                </a:lnTo>
                <a:lnTo>
                  <a:pt x="555806" y="1052829"/>
                </a:lnTo>
                <a:lnTo>
                  <a:pt x="574497" y="1052829"/>
                </a:lnTo>
                <a:lnTo>
                  <a:pt x="568144" y="1046480"/>
                </a:lnTo>
                <a:close/>
              </a:path>
              <a:path w="1978660" h="2456179">
                <a:moveTo>
                  <a:pt x="574497" y="1052829"/>
                </a:moveTo>
                <a:lnTo>
                  <a:pt x="555806" y="1052829"/>
                </a:lnTo>
                <a:lnTo>
                  <a:pt x="564692" y="1061719"/>
                </a:lnTo>
                <a:lnTo>
                  <a:pt x="583391" y="1061719"/>
                </a:lnTo>
                <a:lnTo>
                  <a:pt x="574497" y="1052829"/>
                </a:lnTo>
                <a:close/>
              </a:path>
              <a:path w="1978660" h="2456179">
                <a:moveTo>
                  <a:pt x="583391" y="1061720"/>
                </a:moveTo>
                <a:lnTo>
                  <a:pt x="564692" y="1061720"/>
                </a:lnTo>
                <a:lnTo>
                  <a:pt x="568501" y="1065529"/>
                </a:lnTo>
                <a:lnTo>
                  <a:pt x="587202" y="1065529"/>
                </a:lnTo>
                <a:lnTo>
                  <a:pt x="583391" y="1061720"/>
                </a:lnTo>
                <a:close/>
              </a:path>
              <a:path w="1978660" h="2456179">
                <a:moveTo>
                  <a:pt x="587202" y="1065529"/>
                </a:moveTo>
                <a:lnTo>
                  <a:pt x="568501" y="1065529"/>
                </a:lnTo>
                <a:lnTo>
                  <a:pt x="571040" y="1068069"/>
                </a:lnTo>
                <a:lnTo>
                  <a:pt x="589744" y="1068069"/>
                </a:lnTo>
                <a:lnTo>
                  <a:pt x="587202" y="1065529"/>
                </a:lnTo>
                <a:close/>
              </a:path>
              <a:path w="1978660" h="2456179">
                <a:moveTo>
                  <a:pt x="589744" y="1068069"/>
                </a:moveTo>
                <a:lnTo>
                  <a:pt x="571040" y="1068069"/>
                </a:lnTo>
                <a:lnTo>
                  <a:pt x="581195" y="1078229"/>
                </a:lnTo>
                <a:lnTo>
                  <a:pt x="599908" y="1078229"/>
                </a:lnTo>
                <a:lnTo>
                  <a:pt x="589744" y="1068069"/>
                </a:lnTo>
                <a:close/>
              </a:path>
              <a:path w="1978660" h="2456179">
                <a:moveTo>
                  <a:pt x="599908" y="1078230"/>
                </a:moveTo>
                <a:lnTo>
                  <a:pt x="581195" y="1078230"/>
                </a:lnTo>
                <a:lnTo>
                  <a:pt x="583734" y="1080769"/>
                </a:lnTo>
                <a:lnTo>
                  <a:pt x="602449" y="1080769"/>
                </a:lnTo>
                <a:lnTo>
                  <a:pt x="599908" y="1078230"/>
                </a:lnTo>
                <a:close/>
              </a:path>
              <a:path w="1978660" h="2456179">
                <a:moveTo>
                  <a:pt x="602449" y="1080770"/>
                </a:moveTo>
                <a:lnTo>
                  <a:pt x="583734" y="1080770"/>
                </a:lnTo>
                <a:lnTo>
                  <a:pt x="590081" y="1087119"/>
                </a:lnTo>
                <a:lnTo>
                  <a:pt x="608802" y="1087119"/>
                </a:lnTo>
                <a:lnTo>
                  <a:pt x="602449" y="1080770"/>
                </a:lnTo>
                <a:close/>
              </a:path>
              <a:path w="1978660" h="2456179">
                <a:moveTo>
                  <a:pt x="608802" y="1087119"/>
                </a:moveTo>
                <a:lnTo>
                  <a:pt x="590081" y="1087119"/>
                </a:lnTo>
                <a:lnTo>
                  <a:pt x="600237" y="1097279"/>
                </a:lnTo>
                <a:lnTo>
                  <a:pt x="618966" y="1097279"/>
                </a:lnTo>
                <a:lnTo>
                  <a:pt x="608802" y="1087119"/>
                </a:lnTo>
                <a:close/>
              </a:path>
              <a:path w="1978660" h="2456179">
                <a:moveTo>
                  <a:pt x="618966" y="1097280"/>
                </a:moveTo>
                <a:lnTo>
                  <a:pt x="600237" y="1097280"/>
                </a:lnTo>
                <a:lnTo>
                  <a:pt x="606584" y="1103629"/>
                </a:lnTo>
                <a:lnTo>
                  <a:pt x="625319" y="1103629"/>
                </a:lnTo>
                <a:lnTo>
                  <a:pt x="618966" y="1097280"/>
                </a:lnTo>
                <a:close/>
              </a:path>
              <a:path w="1978660" h="2456179">
                <a:moveTo>
                  <a:pt x="625319" y="1103630"/>
                </a:moveTo>
                <a:lnTo>
                  <a:pt x="606584" y="1103630"/>
                </a:lnTo>
                <a:lnTo>
                  <a:pt x="609123" y="1106169"/>
                </a:lnTo>
                <a:lnTo>
                  <a:pt x="627860" y="1106169"/>
                </a:lnTo>
                <a:lnTo>
                  <a:pt x="625319" y="1103630"/>
                </a:lnTo>
                <a:close/>
              </a:path>
              <a:path w="1978660" h="2456179">
                <a:moveTo>
                  <a:pt x="627860" y="1106169"/>
                </a:moveTo>
                <a:lnTo>
                  <a:pt x="609123" y="1106169"/>
                </a:lnTo>
                <a:lnTo>
                  <a:pt x="612931" y="1109979"/>
                </a:lnTo>
                <a:lnTo>
                  <a:pt x="631672" y="1109979"/>
                </a:lnTo>
                <a:lnTo>
                  <a:pt x="627860" y="1106169"/>
                </a:lnTo>
                <a:close/>
              </a:path>
              <a:path w="1978660" h="2456179">
                <a:moveTo>
                  <a:pt x="631672" y="1109980"/>
                </a:moveTo>
                <a:lnTo>
                  <a:pt x="612931" y="1109980"/>
                </a:lnTo>
                <a:lnTo>
                  <a:pt x="615470" y="1112519"/>
                </a:lnTo>
                <a:lnTo>
                  <a:pt x="634213" y="1112519"/>
                </a:lnTo>
                <a:lnTo>
                  <a:pt x="631672" y="1109980"/>
                </a:lnTo>
                <a:close/>
              </a:path>
              <a:path w="1978660" h="2456179">
                <a:moveTo>
                  <a:pt x="634213" y="1112520"/>
                </a:moveTo>
                <a:lnTo>
                  <a:pt x="615470" y="1112520"/>
                </a:lnTo>
                <a:lnTo>
                  <a:pt x="631973" y="1129029"/>
                </a:lnTo>
                <a:lnTo>
                  <a:pt x="650730" y="1129029"/>
                </a:lnTo>
                <a:lnTo>
                  <a:pt x="634213" y="1112520"/>
                </a:lnTo>
                <a:close/>
              </a:path>
              <a:path w="1978660" h="2456179">
                <a:moveTo>
                  <a:pt x="650730" y="1129029"/>
                </a:moveTo>
                <a:lnTo>
                  <a:pt x="631973" y="1129029"/>
                </a:lnTo>
                <a:lnTo>
                  <a:pt x="634512" y="1131569"/>
                </a:lnTo>
                <a:lnTo>
                  <a:pt x="653271" y="1131569"/>
                </a:lnTo>
                <a:lnTo>
                  <a:pt x="650730" y="1129029"/>
                </a:lnTo>
                <a:close/>
              </a:path>
              <a:path w="1978660" h="2456179">
                <a:moveTo>
                  <a:pt x="653271" y="1131569"/>
                </a:moveTo>
                <a:lnTo>
                  <a:pt x="634512" y="1131569"/>
                </a:lnTo>
                <a:lnTo>
                  <a:pt x="644668" y="1141729"/>
                </a:lnTo>
                <a:lnTo>
                  <a:pt x="663435" y="1141729"/>
                </a:lnTo>
                <a:lnTo>
                  <a:pt x="653271" y="1131569"/>
                </a:lnTo>
                <a:close/>
              </a:path>
              <a:path w="1978660" h="2456179">
                <a:moveTo>
                  <a:pt x="663435" y="1141730"/>
                </a:moveTo>
                <a:lnTo>
                  <a:pt x="644668" y="1141730"/>
                </a:lnTo>
                <a:lnTo>
                  <a:pt x="666249" y="1163319"/>
                </a:lnTo>
                <a:lnTo>
                  <a:pt x="685035" y="1163319"/>
                </a:lnTo>
                <a:lnTo>
                  <a:pt x="663435" y="1141730"/>
                </a:lnTo>
                <a:close/>
              </a:path>
              <a:path w="1978660" h="2456179">
                <a:moveTo>
                  <a:pt x="685035" y="1163319"/>
                </a:moveTo>
                <a:lnTo>
                  <a:pt x="666249" y="1163319"/>
                </a:lnTo>
                <a:lnTo>
                  <a:pt x="682751" y="1179829"/>
                </a:lnTo>
                <a:lnTo>
                  <a:pt x="701552" y="1179829"/>
                </a:lnTo>
                <a:lnTo>
                  <a:pt x="685035" y="1163319"/>
                </a:lnTo>
                <a:close/>
              </a:path>
              <a:path w="1978660" h="2456179">
                <a:moveTo>
                  <a:pt x="701552" y="1179829"/>
                </a:moveTo>
                <a:lnTo>
                  <a:pt x="682751" y="1179829"/>
                </a:lnTo>
                <a:lnTo>
                  <a:pt x="714488" y="1211579"/>
                </a:lnTo>
                <a:lnTo>
                  <a:pt x="733315" y="1211579"/>
                </a:lnTo>
                <a:lnTo>
                  <a:pt x="701552" y="1179829"/>
                </a:lnTo>
                <a:close/>
              </a:path>
              <a:path w="1978660" h="2456179">
                <a:moveTo>
                  <a:pt x="733315" y="1211579"/>
                </a:moveTo>
                <a:lnTo>
                  <a:pt x="714488" y="1211579"/>
                </a:lnTo>
                <a:lnTo>
                  <a:pt x="746224" y="1243329"/>
                </a:lnTo>
                <a:lnTo>
                  <a:pt x="765079" y="1243329"/>
                </a:lnTo>
                <a:lnTo>
                  <a:pt x="733315" y="1211579"/>
                </a:lnTo>
                <a:close/>
              </a:path>
              <a:path w="1978660" h="2456179">
                <a:moveTo>
                  <a:pt x="765079" y="1243329"/>
                </a:moveTo>
                <a:lnTo>
                  <a:pt x="746224" y="1243329"/>
                </a:lnTo>
                <a:lnTo>
                  <a:pt x="805888" y="1303019"/>
                </a:lnTo>
                <a:lnTo>
                  <a:pt x="824795" y="1303019"/>
                </a:lnTo>
                <a:lnTo>
                  <a:pt x="765079" y="1243329"/>
                </a:lnTo>
                <a:close/>
              </a:path>
              <a:path w="1978660" h="2456179">
                <a:moveTo>
                  <a:pt x="824795" y="1303020"/>
                </a:moveTo>
                <a:lnTo>
                  <a:pt x="805888" y="1303020"/>
                </a:lnTo>
                <a:lnTo>
                  <a:pt x="854128" y="1351279"/>
                </a:lnTo>
                <a:lnTo>
                  <a:pt x="873076" y="1351279"/>
                </a:lnTo>
                <a:lnTo>
                  <a:pt x="824795" y="1303020"/>
                </a:lnTo>
                <a:close/>
              </a:path>
              <a:path w="1978660" h="2456179">
                <a:moveTo>
                  <a:pt x="873076" y="1351279"/>
                </a:moveTo>
                <a:lnTo>
                  <a:pt x="854128" y="1351279"/>
                </a:lnTo>
                <a:lnTo>
                  <a:pt x="885864" y="1383029"/>
                </a:lnTo>
                <a:lnTo>
                  <a:pt x="904839" y="1383029"/>
                </a:lnTo>
                <a:lnTo>
                  <a:pt x="873076" y="1351279"/>
                </a:lnTo>
                <a:close/>
              </a:path>
              <a:path w="1978660" h="2456179">
                <a:moveTo>
                  <a:pt x="904839" y="1383029"/>
                </a:moveTo>
                <a:lnTo>
                  <a:pt x="885864" y="1383029"/>
                </a:lnTo>
                <a:lnTo>
                  <a:pt x="917600" y="1414779"/>
                </a:lnTo>
                <a:lnTo>
                  <a:pt x="936603" y="1414779"/>
                </a:lnTo>
                <a:lnTo>
                  <a:pt x="904839" y="1383029"/>
                </a:lnTo>
                <a:close/>
              </a:path>
              <a:path w="1978660" h="2456179">
                <a:moveTo>
                  <a:pt x="936603" y="1414779"/>
                </a:moveTo>
                <a:lnTo>
                  <a:pt x="917600" y="1414779"/>
                </a:lnTo>
                <a:lnTo>
                  <a:pt x="932834" y="1430019"/>
                </a:lnTo>
                <a:lnTo>
                  <a:pt x="951849" y="1430019"/>
                </a:lnTo>
                <a:lnTo>
                  <a:pt x="936603" y="1414779"/>
                </a:lnTo>
                <a:close/>
              </a:path>
              <a:path w="1978660" h="2456179">
                <a:moveTo>
                  <a:pt x="951849" y="1430020"/>
                </a:moveTo>
                <a:lnTo>
                  <a:pt x="932834" y="1430020"/>
                </a:lnTo>
                <a:lnTo>
                  <a:pt x="949337" y="1446529"/>
                </a:lnTo>
                <a:lnTo>
                  <a:pt x="968367" y="1446529"/>
                </a:lnTo>
                <a:lnTo>
                  <a:pt x="951849" y="1430020"/>
                </a:lnTo>
                <a:close/>
              </a:path>
              <a:path w="1978660" h="2456179">
                <a:moveTo>
                  <a:pt x="968367" y="1446529"/>
                </a:moveTo>
                <a:lnTo>
                  <a:pt x="949337" y="1446529"/>
                </a:lnTo>
                <a:lnTo>
                  <a:pt x="981073" y="1478279"/>
                </a:lnTo>
                <a:lnTo>
                  <a:pt x="1000130" y="1478279"/>
                </a:lnTo>
                <a:lnTo>
                  <a:pt x="968367" y="1446529"/>
                </a:lnTo>
                <a:close/>
              </a:path>
              <a:path w="1978660" h="2456179">
                <a:moveTo>
                  <a:pt x="1000130" y="1478279"/>
                </a:moveTo>
                <a:lnTo>
                  <a:pt x="981073" y="1478279"/>
                </a:lnTo>
                <a:lnTo>
                  <a:pt x="1019156" y="1516379"/>
                </a:lnTo>
                <a:lnTo>
                  <a:pt x="1038247" y="1516379"/>
                </a:lnTo>
                <a:lnTo>
                  <a:pt x="1000130" y="1478279"/>
                </a:lnTo>
                <a:close/>
              </a:path>
              <a:path w="1978660" h="2456179">
                <a:moveTo>
                  <a:pt x="1038247" y="1516380"/>
                </a:moveTo>
                <a:lnTo>
                  <a:pt x="1019156" y="1516380"/>
                </a:lnTo>
                <a:lnTo>
                  <a:pt x="1044546" y="1541779"/>
                </a:lnTo>
                <a:lnTo>
                  <a:pt x="1063658" y="1541779"/>
                </a:lnTo>
                <a:lnTo>
                  <a:pt x="1038247" y="1516380"/>
                </a:lnTo>
                <a:close/>
              </a:path>
              <a:path w="1978660" h="2456179">
                <a:moveTo>
                  <a:pt x="1063658" y="1541779"/>
                </a:moveTo>
                <a:lnTo>
                  <a:pt x="1044546" y="1541779"/>
                </a:lnTo>
                <a:lnTo>
                  <a:pt x="1050893" y="1548129"/>
                </a:lnTo>
                <a:lnTo>
                  <a:pt x="1070010" y="1548129"/>
                </a:lnTo>
                <a:lnTo>
                  <a:pt x="1063658" y="1541779"/>
                </a:lnTo>
                <a:close/>
              </a:path>
              <a:path w="1978660" h="2456179">
                <a:moveTo>
                  <a:pt x="1070010" y="1548130"/>
                </a:moveTo>
                <a:lnTo>
                  <a:pt x="1050893" y="1548130"/>
                </a:lnTo>
                <a:lnTo>
                  <a:pt x="1078821" y="1576069"/>
                </a:lnTo>
                <a:lnTo>
                  <a:pt x="1097962" y="1576069"/>
                </a:lnTo>
                <a:lnTo>
                  <a:pt x="1070010" y="1548130"/>
                </a:lnTo>
                <a:close/>
              </a:path>
              <a:path w="1978660" h="2456179">
                <a:moveTo>
                  <a:pt x="1097962" y="1576070"/>
                </a:moveTo>
                <a:lnTo>
                  <a:pt x="1078821" y="1576070"/>
                </a:lnTo>
                <a:lnTo>
                  <a:pt x="1091515" y="1588769"/>
                </a:lnTo>
                <a:lnTo>
                  <a:pt x="1110668" y="1588769"/>
                </a:lnTo>
                <a:lnTo>
                  <a:pt x="1097962" y="1576070"/>
                </a:lnTo>
                <a:close/>
              </a:path>
              <a:path w="1978660" h="2456179">
                <a:moveTo>
                  <a:pt x="1110668" y="1588769"/>
                </a:moveTo>
                <a:lnTo>
                  <a:pt x="1091515" y="1588769"/>
                </a:lnTo>
                <a:lnTo>
                  <a:pt x="1097863" y="1595119"/>
                </a:lnTo>
                <a:lnTo>
                  <a:pt x="1117021" y="1595119"/>
                </a:lnTo>
                <a:lnTo>
                  <a:pt x="1110668" y="1588769"/>
                </a:lnTo>
                <a:close/>
              </a:path>
              <a:path w="1978660" h="2456179">
                <a:moveTo>
                  <a:pt x="1117021" y="1595119"/>
                </a:moveTo>
                <a:lnTo>
                  <a:pt x="1097863" y="1595119"/>
                </a:lnTo>
                <a:lnTo>
                  <a:pt x="1101671" y="1598929"/>
                </a:lnTo>
                <a:lnTo>
                  <a:pt x="1120832" y="1598929"/>
                </a:lnTo>
                <a:lnTo>
                  <a:pt x="1117021" y="1595119"/>
                </a:lnTo>
                <a:close/>
              </a:path>
              <a:path w="1978660" h="2456179">
                <a:moveTo>
                  <a:pt x="1120832" y="1598930"/>
                </a:moveTo>
                <a:lnTo>
                  <a:pt x="1101671" y="1598930"/>
                </a:lnTo>
                <a:lnTo>
                  <a:pt x="1104210" y="1601469"/>
                </a:lnTo>
                <a:lnTo>
                  <a:pt x="1123373" y="1601469"/>
                </a:lnTo>
                <a:lnTo>
                  <a:pt x="1120832" y="1598930"/>
                </a:lnTo>
                <a:close/>
              </a:path>
              <a:path w="1978660" h="2456179">
                <a:moveTo>
                  <a:pt x="1123373" y="1601470"/>
                </a:moveTo>
                <a:lnTo>
                  <a:pt x="1104210" y="1601470"/>
                </a:lnTo>
                <a:lnTo>
                  <a:pt x="1116904" y="1614169"/>
                </a:lnTo>
                <a:lnTo>
                  <a:pt x="1136079" y="1614169"/>
                </a:lnTo>
                <a:lnTo>
                  <a:pt x="1123373" y="1601470"/>
                </a:lnTo>
                <a:close/>
              </a:path>
              <a:path w="1978660" h="2456179">
                <a:moveTo>
                  <a:pt x="1136079" y="1614169"/>
                </a:moveTo>
                <a:lnTo>
                  <a:pt x="1116904" y="1614169"/>
                </a:lnTo>
                <a:lnTo>
                  <a:pt x="1120713" y="1617979"/>
                </a:lnTo>
                <a:lnTo>
                  <a:pt x="1139890" y="1617979"/>
                </a:lnTo>
                <a:lnTo>
                  <a:pt x="1136079" y="1614169"/>
                </a:lnTo>
                <a:close/>
              </a:path>
              <a:path w="1978660" h="2456179">
                <a:moveTo>
                  <a:pt x="1139890" y="1617980"/>
                </a:moveTo>
                <a:lnTo>
                  <a:pt x="1120713" y="1617980"/>
                </a:lnTo>
                <a:lnTo>
                  <a:pt x="1123252" y="1620519"/>
                </a:lnTo>
                <a:lnTo>
                  <a:pt x="1142432" y="1620519"/>
                </a:lnTo>
                <a:lnTo>
                  <a:pt x="1139890" y="1617980"/>
                </a:lnTo>
                <a:close/>
              </a:path>
              <a:path w="1978660" h="2456179">
                <a:moveTo>
                  <a:pt x="1142432" y="1620519"/>
                </a:moveTo>
                <a:lnTo>
                  <a:pt x="1123252" y="1620519"/>
                </a:lnTo>
                <a:lnTo>
                  <a:pt x="1129599" y="1626869"/>
                </a:lnTo>
                <a:lnTo>
                  <a:pt x="1148784" y="1626869"/>
                </a:lnTo>
                <a:lnTo>
                  <a:pt x="1142432" y="1620519"/>
                </a:lnTo>
                <a:close/>
              </a:path>
              <a:path w="1978660" h="2456179">
                <a:moveTo>
                  <a:pt x="1148784" y="1626870"/>
                </a:moveTo>
                <a:lnTo>
                  <a:pt x="1129599" y="1626870"/>
                </a:lnTo>
                <a:lnTo>
                  <a:pt x="1133407" y="1630679"/>
                </a:lnTo>
                <a:lnTo>
                  <a:pt x="1152596" y="1630679"/>
                </a:lnTo>
                <a:lnTo>
                  <a:pt x="1148784" y="1626870"/>
                </a:lnTo>
                <a:close/>
              </a:path>
              <a:path w="1978660" h="2456179">
                <a:moveTo>
                  <a:pt x="1152596" y="1630680"/>
                </a:moveTo>
                <a:lnTo>
                  <a:pt x="1133407" y="1630680"/>
                </a:lnTo>
                <a:lnTo>
                  <a:pt x="1135946" y="1633219"/>
                </a:lnTo>
                <a:lnTo>
                  <a:pt x="1155137" y="1633219"/>
                </a:lnTo>
                <a:lnTo>
                  <a:pt x="1152596" y="1630680"/>
                </a:lnTo>
                <a:close/>
              </a:path>
              <a:path w="1978660" h="2456179">
                <a:moveTo>
                  <a:pt x="1155137" y="1633219"/>
                </a:moveTo>
                <a:lnTo>
                  <a:pt x="1135946" y="1633219"/>
                </a:lnTo>
                <a:lnTo>
                  <a:pt x="1142293" y="1639569"/>
                </a:lnTo>
                <a:lnTo>
                  <a:pt x="1161490" y="1639569"/>
                </a:lnTo>
                <a:lnTo>
                  <a:pt x="1155137" y="1633219"/>
                </a:lnTo>
                <a:close/>
              </a:path>
              <a:path w="1978660" h="2456179">
                <a:moveTo>
                  <a:pt x="1161490" y="1639570"/>
                </a:moveTo>
                <a:lnTo>
                  <a:pt x="1142293" y="1639570"/>
                </a:lnTo>
                <a:lnTo>
                  <a:pt x="1148641" y="1645919"/>
                </a:lnTo>
                <a:lnTo>
                  <a:pt x="1167842" y="1645919"/>
                </a:lnTo>
                <a:lnTo>
                  <a:pt x="1161490" y="1639570"/>
                </a:lnTo>
                <a:close/>
              </a:path>
              <a:path w="1978660" h="2456179">
                <a:moveTo>
                  <a:pt x="1778976" y="2256790"/>
                </a:moveTo>
                <a:lnTo>
                  <a:pt x="1759248" y="2256790"/>
                </a:lnTo>
                <a:lnTo>
                  <a:pt x="1763056" y="2260599"/>
                </a:lnTo>
                <a:lnTo>
                  <a:pt x="1782787" y="2260599"/>
                </a:lnTo>
                <a:lnTo>
                  <a:pt x="1778976" y="2256790"/>
                </a:lnTo>
                <a:close/>
              </a:path>
              <a:path w="1978660" h="2456179">
                <a:moveTo>
                  <a:pt x="1776435" y="2254249"/>
                </a:moveTo>
                <a:lnTo>
                  <a:pt x="1756709" y="2254249"/>
                </a:lnTo>
                <a:lnTo>
                  <a:pt x="1757978" y="2255520"/>
                </a:lnTo>
                <a:lnTo>
                  <a:pt x="1777705" y="2255520"/>
                </a:lnTo>
                <a:lnTo>
                  <a:pt x="1776435" y="2254249"/>
                </a:lnTo>
                <a:close/>
              </a:path>
              <a:path w="1978660" h="2456179">
                <a:moveTo>
                  <a:pt x="1772623" y="2250439"/>
                </a:moveTo>
                <a:lnTo>
                  <a:pt x="1752900" y="2250439"/>
                </a:lnTo>
                <a:lnTo>
                  <a:pt x="1755439" y="2252979"/>
                </a:lnTo>
                <a:lnTo>
                  <a:pt x="1775164" y="2252979"/>
                </a:lnTo>
                <a:lnTo>
                  <a:pt x="1772623" y="2250439"/>
                </a:lnTo>
                <a:close/>
              </a:path>
              <a:path w="1978660" h="2456179">
                <a:moveTo>
                  <a:pt x="1770082" y="2247899"/>
                </a:moveTo>
                <a:lnTo>
                  <a:pt x="1750361" y="2247899"/>
                </a:lnTo>
                <a:lnTo>
                  <a:pt x="1751631" y="2249169"/>
                </a:lnTo>
                <a:lnTo>
                  <a:pt x="1771352" y="2249169"/>
                </a:lnTo>
                <a:lnTo>
                  <a:pt x="1770082" y="2247899"/>
                </a:lnTo>
                <a:close/>
              </a:path>
              <a:path w="1978660" h="2456179">
                <a:moveTo>
                  <a:pt x="1766270" y="2244089"/>
                </a:moveTo>
                <a:lnTo>
                  <a:pt x="1746553" y="2244089"/>
                </a:lnTo>
                <a:lnTo>
                  <a:pt x="1749092" y="2246629"/>
                </a:lnTo>
                <a:lnTo>
                  <a:pt x="1768811" y="2246629"/>
                </a:lnTo>
                <a:lnTo>
                  <a:pt x="1766270" y="2244089"/>
                </a:lnTo>
                <a:close/>
              </a:path>
              <a:path w="1978660" h="2456179">
                <a:moveTo>
                  <a:pt x="1763729" y="2241549"/>
                </a:moveTo>
                <a:lnTo>
                  <a:pt x="1744014" y="2241549"/>
                </a:lnTo>
                <a:lnTo>
                  <a:pt x="1745284" y="2242819"/>
                </a:lnTo>
                <a:lnTo>
                  <a:pt x="1765000" y="2242819"/>
                </a:lnTo>
                <a:lnTo>
                  <a:pt x="1763729" y="2241549"/>
                </a:lnTo>
                <a:close/>
              </a:path>
              <a:path w="1978660" h="2456179">
                <a:moveTo>
                  <a:pt x="1759917" y="2237739"/>
                </a:moveTo>
                <a:lnTo>
                  <a:pt x="1740206" y="2237739"/>
                </a:lnTo>
                <a:lnTo>
                  <a:pt x="1742745" y="2240279"/>
                </a:lnTo>
                <a:lnTo>
                  <a:pt x="1762459" y="2240279"/>
                </a:lnTo>
                <a:lnTo>
                  <a:pt x="1759917" y="2237739"/>
                </a:lnTo>
                <a:close/>
              </a:path>
              <a:path w="1978660" h="2456179">
                <a:moveTo>
                  <a:pt x="1757376" y="2235199"/>
                </a:moveTo>
                <a:lnTo>
                  <a:pt x="1737667" y="2235199"/>
                </a:lnTo>
                <a:lnTo>
                  <a:pt x="1738936" y="2236469"/>
                </a:lnTo>
                <a:lnTo>
                  <a:pt x="1758647" y="2236469"/>
                </a:lnTo>
                <a:lnTo>
                  <a:pt x="1757376" y="2235199"/>
                </a:lnTo>
                <a:close/>
              </a:path>
              <a:path w="1978660" h="2456179">
                <a:moveTo>
                  <a:pt x="1753565" y="2231390"/>
                </a:moveTo>
                <a:lnTo>
                  <a:pt x="1733859" y="2231390"/>
                </a:lnTo>
                <a:lnTo>
                  <a:pt x="1736397" y="2233929"/>
                </a:lnTo>
                <a:lnTo>
                  <a:pt x="1756106" y="2233929"/>
                </a:lnTo>
                <a:lnTo>
                  <a:pt x="1753565" y="2231390"/>
                </a:lnTo>
                <a:close/>
              </a:path>
              <a:path w="1978660" h="2456179">
                <a:moveTo>
                  <a:pt x="1751024" y="2228849"/>
                </a:moveTo>
                <a:lnTo>
                  <a:pt x="1731320" y="2228849"/>
                </a:lnTo>
                <a:lnTo>
                  <a:pt x="1732589" y="2230119"/>
                </a:lnTo>
                <a:lnTo>
                  <a:pt x="1752294" y="2230119"/>
                </a:lnTo>
                <a:lnTo>
                  <a:pt x="1751024" y="2228849"/>
                </a:lnTo>
                <a:close/>
              </a:path>
              <a:path w="1978660" h="2456179">
                <a:moveTo>
                  <a:pt x="1747212" y="2225039"/>
                </a:moveTo>
                <a:lnTo>
                  <a:pt x="1727511" y="2225039"/>
                </a:lnTo>
                <a:lnTo>
                  <a:pt x="1730050" y="2227579"/>
                </a:lnTo>
                <a:lnTo>
                  <a:pt x="1749753" y="2227579"/>
                </a:lnTo>
                <a:lnTo>
                  <a:pt x="1747212" y="2225039"/>
                </a:lnTo>
                <a:close/>
              </a:path>
              <a:path w="1978660" h="2456179">
                <a:moveTo>
                  <a:pt x="1744671" y="2222499"/>
                </a:moveTo>
                <a:lnTo>
                  <a:pt x="1724972" y="2222499"/>
                </a:lnTo>
                <a:lnTo>
                  <a:pt x="1726242" y="2223770"/>
                </a:lnTo>
                <a:lnTo>
                  <a:pt x="1745941" y="2223770"/>
                </a:lnTo>
                <a:lnTo>
                  <a:pt x="1744671" y="2222499"/>
                </a:lnTo>
                <a:close/>
              </a:path>
              <a:path w="1978660" h="2456179">
                <a:moveTo>
                  <a:pt x="1740859" y="2218689"/>
                </a:moveTo>
                <a:lnTo>
                  <a:pt x="1721164" y="2218689"/>
                </a:lnTo>
                <a:lnTo>
                  <a:pt x="1723703" y="2221229"/>
                </a:lnTo>
                <a:lnTo>
                  <a:pt x="1743400" y="2221229"/>
                </a:lnTo>
                <a:lnTo>
                  <a:pt x="1740859" y="2218689"/>
                </a:lnTo>
                <a:close/>
              </a:path>
              <a:path w="1978660" h="2456179">
                <a:moveTo>
                  <a:pt x="1738318" y="2216149"/>
                </a:moveTo>
                <a:lnTo>
                  <a:pt x="1718625" y="2216149"/>
                </a:lnTo>
                <a:lnTo>
                  <a:pt x="1719895" y="2217419"/>
                </a:lnTo>
                <a:lnTo>
                  <a:pt x="1739589" y="2217419"/>
                </a:lnTo>
                <a:lnTo>
                  <a:pt x="1738318" y="2216149"/>
                </a:lnTo>
                <a:close/>
              </a:path>
              <a:path w="1978660" h="2456179">
                <a:moveTo>
                  <a:pt x="1734507" y="2212339"/>
                </a:moveTo>
                <a:lnTo>
                  <a:pt x="1714817" y="2212339"/>
                </a:lnTo>
                <a:lnTo>
                  <a:pt x="1717356" y="2214879"/>
                </a:lnTo>
                <a:lnTo>
                  <a:pt x="1737048" y="2214879"/>
                </a:lnTo>
                <a:lnTo>
                  <a:pt x="1734507" y="2212339"/>
                </a:lnTo>
                <a:close/>
              </a:path>
              <a:path w="1978660" h="2456179">
                <a:moveTo>
                  <a:pt x="1731965" y="2209799"/>
                </a:moveTo>
                <a:lnTo>
                  <a:pt x="1712278" y="2209799"/>
                </a:lnTo>
                <a:lnTo>
                  <a:pt x="1713547" y="2211069"/>
                </a:lnTo>
                <a:lnTo>
                  <a:pt x="1733236" y="2211069"/>
                </a:lnTo>
                <a:lnTo>
                  <a:pt x="1731965" y="2209799"/>
                </a:lnTo>
                <a:close/>
              </a:path>
              <a:path w="1978660" h="2456179">
                <a:moveTo>
                  <a:pt x="1728154" y="2205989"/>
                </a:moveTo>
                <a:lnTo>
                  <a:pt x="1708469" y="2205989"/>
                </a:lnTo>
                <a:lnTo>
                  <a:pt x="1711008" y="2208529"/>
                </a:lnTo>
                <a:lnTo>
                  <a:pt x="1730695" y="2208529"/>
                </a:lnTo>
                <a:lnTo>
                  <a:pt x="1728154" y="2205989"/>
                </a:lnTo>
                <a:close/>
              </a:path>
              <a:path w="1978660" h="2456179">
                <a:moveTo>
                  <a:pt x="1725613" y="2203449"/>
                </a:moveTo>
                <a:lnTo>
                  <a:pt x="1705931" y="2203449"/>
                </a:lnTo>
                <a:lnTo>
                  <a:pt x="1707200" y="2204719"/>
                </a:lnTo>
                <a:lnTo>
                  <a:pt x="1726883" y="2204719"/>
                </a:lnTo>
                <a:lnTo>
                  <a:pt x="1725613" y="2203449"/>
                </a:lnTo>
                <a:close/>
              </a:path>
              <a:path w="1978660" h="2456179">
                <a:moveTo>
                  <a:pt x="1721801" y="2199639"/>
                </a:moveTo>
                <a:lnTo>
                  <a:pt x="1702122" y="2199639"/>
                </a:lnTo>
                <a:lnTo>
                  <a:pt x="1704661" y="2202179"/>
                </a:lnTo>
                <a:lnTo>
                  <a:pt x="1724342" y="2202179"/>
                </a:lnTo>
                <a:lnTo>
                  <a:pt x="1721801" y="2199639"/>
                </a:lnTo>
                <a:close/>
              </a:path>
              <a:path w="1978660" h="2456179">
                <a:moveTo>
                  <a:pt x="1719260" y="2197099"/>
                </a:moveTo>
                <a:lnTo>
                  <a:pt x="1699583" y="2197099"/>
                </a:lnTo>
                <a:lnTo>
                  <a:pt x="1700853" y="2198369"/>
                </a:lnTo>
                <a:lnTo>
                  <a:pt x="1720530" y="2198369"/>
                </a:lnTo>
                <a:lnTo>
                  <a:pt x="1719260" y="2197099"/>
                </a:lnTo>
                <a:close/>
              </a:path>
              <a:path w="1978660" h="2456179">
                <a:moveTo>
                  <a:pt x="1715448" y="2193289"/>
                </a:moveTo>
                <a:lnTo>
                  <a:pt x="1695775" y="2193289"/>
                </a:lnTo>
                <a:lnTo>
                  <a:pt x="1698314" y="2195829"/>
                </a:lnTo>
                <a:lnTo>
                  <a:pt x="1717989" y="2195829"/>
                </a:lnTo>
                <a:lnTo>
                  <a:pt x="1715448" y="2193289"/>
                </a:lnTo>
                <a:close/>
              </a:path>
              <a:path w="1978660" h="2456179">
                <a:moveTo>
                  <a:pt x="1712907" y="2190749"/>
                </a:moveTo>
                <a:lnTo>
                  <a:pt x="1693236" y="2190749"/>
                </a:lnTo>
                <a:lnTo>
                  <a:pt x="1694505" y="2192019"/>
                </a:lnTo>
                <a:lnTo>
                  <a:pt x="1714178" y="2192019"/>
                </a:lnTo>
                <a:lnTo>
                  <a:pt x="1712907" y="2190749"/>
                </a:lnTo>
                <a:close/>
              </a:path>
              <a:path w="1978660" h="2456179">
                <a:moveTo>
                  <a:pt x="1709096" y="2186939"/>
                </a:moveTo>
                <a:lnTo>
                  <a:pt x="1689428" y="2186939"/>
                </a:lnTo>
                <a:lnTo>
                  <a:pt x="1691967" y="2189479"/>
                </a:lnTo>
                <a:lnTo>
                  <a:pt x="1711637" y="2189479"/>
                </a:lnTo>
                <a:lnTo>
                  <a:pt x="1709096" y="2186939"/>
                </a:lnTo>
                <a:close/>
              </a:path>
              <a:path w="1978660" h="2456179">
                <a:moveTo>
                  <a:pt x="1706554" y="2184399"/>
                </a:moveTo>
                <a:lnTo>
                  <a:pt x="1686889" y="2184399"/>
                </a:lnTo>
                <a:lnTo>
                  <a:pt x="1688158" y="2185669"/>
                </a:lnTo>
                <a:lnTo>
                  <a:pt x="1707825" y="2185669"/>
                </a:lnTo>
                <a:lnTo>
                  <a:pt x="1706554" y="2184399"/>
                </a:lnTo>
                <a:close/>
              </a:path>
              <a:path w="1978660" h="2456179">
                <a:moveTo>
                  <a:pt x="1702743" y="2180589"/>
                </a:moveTo>
                <a:lnTo>
                  <a:pt x="1683080" y="2180589"/>
                </a:lnTo>
                <a:lnTo>
                  <a:pt x="1685619" y="2183129"/>
                </a:lnTo>
                <a:lnTo>
                  <a:pt x="1705284" y="2183129"/>
                </a:lnTo>
                <a:lnTo>
                  <a:pt x="1702743" y="2180589"/>
                </a:lnTo>
                <a:close/>
              </a:path>
              <a:path w="1978660" h="2456179">
                <a:moveTo>
                  <a:pt x="1700202" y="2178049"/>
                </a:moveTo>
                <a:lnTo>
                  <a:pt x="1680541" y="2178049"/>
                </a:lnTo>
                <a:lnTo>
                  <a:pt x="1681811" y="2179319"/>
                </a:lnTo>
                <a:lnTo>
                  <a:pt x="1701472" y="2179319"/>
                </a:lnTo>
                <a:lnTo>
                  <a:pt x="1700202" y="2178049"/>
                </a:lnTo>
                <a:close/>
              </a:path>
              <a:path w="1978660" h="2456179">
                <a:moveTo>
                  <a:pt x="1696390" y="2174239"/>
                </a:moveTo>
                <a:lnTo>
                  <a:pt x="1676733" y="2174239"/>
                </a:lnTo>
                <a:lnTo>
                  <a:pt x="1679272" y="2176779"/>
                </a:lnTo>
                <a:lnTo>
                  <a:pt x="1698931" y="2176779"/>
                </a:lnTo>
                <a:lnTo>
                  <a:pt x="1696390" y="2174239"/>
                </a:lnTo>
                <a:close/>
              </a:path>
              <a:path w="1978660" h="2456179">
                <a:moveTo>
                  <a:pt x="1693849" y="2171699"/>
                </a:moveTo>
                <a:lnTo>
                  <a:pt x="1674194" y="2171699"/>
                </a:lnTo>
                <a:lnTo>
                  <a:pt x="1675464" y="2172969"/>
                </a:lnTo>
                <a:lnTo>
                  <a:pt x="1695120" y="2172969"/>
                </a:lnTo>
                <a:lnTo>
                  <a:pt x="1693849" y="2171699"/>
                </a:lnTo>
                <a:close/>
              </a:path>
              <a:path w="1978660" h="2456179">
                <a:moveTo>
                  <a:pt x="1690037" y="2167889"/>
                </a:moveTo>
                <a:lnTo>
                  <a:pt x="1670386" y="2167889"/>
                </a:lnTo>
                <a:lnTo>
                  <a:pt x="1672925" y="2170429"/>
                </a:lnTo>
                <a:lnTo>
                  <a:pt x="1692578" y="2170429"/>
                </a:lnTo>
                <a:lnTo>
                  <a:pt x="1690037" y="2167889"/>
                </a:lnTo>
                <a:close/>
              </a:path>
              <a:path w="1978660" h="2456179">
                <a:moveTo>
                  <a:pt x="1687496" y="2165349"/>
                </a:moveTo>
                <a:lnTo>
                  <a:pt x="1667847" y="2165349"/>
                </a:lnTo>
                <a:lnTo>
                  <a:pt x="1669116" y="2166619"/>
                </a:lnTo>
                <a:lnTo>
                  <a:pt x="1688767" y="2166619"/>
                </a:lnTo>
                <a:lnTo>
                  <a:pt x="1687496" y="2165349"/>
                </a:lnTo>
                <a:close/>
              </a:path>
              <a:path w="1978660" h="2456179">
                <a:moveTo>
                  <a:pt x="1681144" y="2158999"/>
                </a:moveTo>
                <a:lnTo>
                  <a:pt x="1661500" y="2158999"/>
                </a:lnTo>
                <a:lnTo>
                  <a:pt x="1666578" y="2164079"/>
                </a:lnTo>
                <a:lnTo>
                  <a:pt x="1686226" y="2164079"/>
                </a:lnTo>
                <a:lnTo>
                  <a:pt x="1681144" y="2158999"/>
                </a:lnTo>
                <a:close/>
              </a:path>
              <a:path w="1978660" h="2456179">
                <a:moveTo>
                  <a:pt x="1677332" y="2155189"/>
                </a:moveTo>
                <a:lnTo>
                  <a:pt x="1657691" y="2155189"/>
                </a:lnTo>
                <a:lnTo>
                  <a:pt x="1660230" y="2157729"/>
                </a:lnTo>
                <a:lnTo>
                  <a:pt x="1679873" y="2157729"/>
                </a:lnTo>
                <a:lnTo>
                  <a:pt x="1677332" y="2155189"/>
                </a:lnTo>
                <a:close/>
              </a:path>
              <a:path w="1978660" h="2456179">
                <a:moveTo>
                  <a:pt x="1674791" y="2152649"/>
                </a:moveTo>
                <a:lnTo>
                  <a:pt x="1655152" y="2152649"/>
                </a:lnTo>
                <a:lnTo>
                  <a:pt x="1656422" y="2153919"/>
                </a:lnTo>
                <a:lnTo>
                  <a:pt x="1676061" y="2153919"/>
                </a:lnTo>
                <a:lnTo>
                  <a:pt x="1674791" y="2152649"/>
                </a:lnTo>
                <a:close/>
              </a:path>
              <a:path w="1978660" h="2456179">
                <a:moveTo>
                  <a:pt x="1670979" y="2148839"/>
                </a:moveTo>
                <a:lnTo>
                  <a:pt x="1651344" y="2148839"/>
                </a:lnTo>
                <a:lnTo>
                  <a:pt x="1653883" y="2151379"/>
                </a:lnTo>
                <a:lnTo>
                  <a:pt x="1673520" y="2151379"/>
                </a:lnTo>
                <a:lnTo>
                  <a:pt x="1670979" y="2148839"/>
                </a:lnTo>
                <a:close/>
              </a:path>
              <a:path w="1978660" h="2456179">
                <a:moveTo>
                  <a:pt x="1668438" y="2146299"/>
                </a:moveTo>
                <a:lnTo>
                  <a:pt x="1648805" y="2146299"/>
                </a:lnTo>
                <a:lnTo>
                  <a:pt x="1650075" y="2147569"/>
                </a:lnTo>
                <a:lnTo>
                  <a:pt x="1669709" y="2147569"/>
                </a:lnTo>
                <a:lnTo>
                  <a:pt x="1668438" y="2146299"/>
                </a:lnTo>
                <a:close/>
              </a:path>
              <a:path w="1978660" h="2456179">
                <a:moveTo>
                  <a:pt x="1664626" y="2142489"/>
                </a:moveTo>
                <a:lnTo>
                  <a:pt x="1644997" y="2142489"/>
                </a:lnTo>
                <a:lnTo>
                  <a:pt x="1647536" y="2145029"/>
                </a:lnTo>
                <a:lnTo>
                  <a:pt x="1667168" y="2145029"/>
                </a:lnTo>
                <a:lnTo>
                  <a:pt x="1664626" y="2142489"/>
                </a:lnTo>
                <a:close/>
              </a:path>
              <a:path w="1978660" h="2456179">
                <a:moveTo>
                  <a:pt x="1662085" y="2139949"/>
                </a:moveTo>
                <a:lnTo>
                  <a:pt x="1642458" y="2139949"/>
                </a:lnTo>
                <a:lnTo>
                  <a:pt x="1643727" y="2141219"/>
                </a:lnTo>
                <a:lnTo>
                  <a:pt x="1663356" y="2141219"/>
                </a:lnTo>
                <a:lnTo>
                  <a:pt x="1662085" y="2139949"/>
                </a:lnTo>
                <a:close/>
              </a:path>
              <a:path w="1978660" h="2456179">
                <a:moveTo>
                  <a:pt x="1658274" y="2136139"/>
                </a:moveTo>
                <a:lnTo>
                  <a:pt x="1638650" y="2136139"/>
                </a:lnTo>
                <a:lnTo>
                  <a:pt x="1641188" y="2138679"/>
                </a:lnTo>
                <a:lnTo>
                  <a:pt x="1660815" y="2138679"/>
                </a:lnTo>
                <a:lnTo>
                  <a:pt x="1658274" y="2136139"/>
                </a:lnTo>
                <a:close/>
              </a:path>
              <a:path w="1978660" h="2456179">
                <a:moveTo>
                  <a:pt x="1655733" y="2133599"/>
                </a:moveTo>
                <a:lnTo>
                  <a:pt x="1636111" y="2133599"/>
                </a:lnTo>
                <a:lnTo>
                  <a:pt x="1637380" y="2134869"/>
                </a:lnTo>
                <a:lnTo>
                  <a:pt x="1657003" y="2134869"/>
                </a:lnTo>
                <a:lnTo>
                  <a:pt x="1655733" y="2133599"/>
                </a:lnTo>
                <a:close/>
              </a:path>
              <a:path w="1978660" h="2456179">
                <a:moveTo>
                  <a:pt x="1651921" y="2129789"/>
                </a:moveTo>
                <a:lnTo>
                  <a:pt x="1632302" y="2129789"/>
                </a:lnTo>
                <a:lnTo>
                  <a:pt x="1634841" y="2132329"/>
                </a:lnTo>
                <a:lnTo>
                  <a:pt x="1654462" y="2132329"/>
                </a:lnTo>
                <a:lnTo>
                  <a:pt x="1651921" y="2129789"/>
                </a:lnTo>
                <a:close/>
              </a:path>
              <a:path w="1978660" h="2456179">
                <a:moveTo>
                  <a:pt x="1649380" y="2127249"/>
                </a:moveTo>
                <a:lnTo>
                  <a:pt x="1629763" y="2127249"/>
                </a:lnTo>
                <a:lnTo>
                  <a:pt x="1631033" y="2128519"/>
                </a:lnTo>
                <a:lnTo>
                  <a:pt x="1650650" y="2128519"/>
                </a:lnTo>
                <a:lnTo>
                  <a:pt x="1649380" y="2127249"/>
                </a:lnTo>
                <a:close/>
              </a:path>
              <a:path w="1978660" h="2456179">
                <a:moveTo>
                  <a:pt x="1645568" y="2123439"/>
                </a:moveTo>
                <a:lnTo>
                  <a:pt x="1625955" y="2123439"/>
                </a:lnTo>
                <a:lnTo>
                  <a:pt x="1628494" y="2125979"/>
                </a:lnTo>
                <a:lnTo>
                  <a:pt x="1648109" y="2125979"/>
                </a:lnTo>
                <a:lnTo>
                  <a:pt x="1645568" y="2123439"/>
                </a:lnTo>
                <a:close/>
              </a:path>
              <a:path w="1978660" h="2456179">
                <a:moveTo>
                  <a:pt x="1643027" y="2120899"/>
                </a:moveTo>
                <a:lnTo>
                  <a:pt x="1623416" y="2120899"/>
                </a:lnTo>
                <a:lnTo>
                  <a:pt x="1624686" y="2122169"/>
                </a:lnTo>
                <a:lnTo>
                  <a:pt x="1644298" y="2122169"/>
                </a:lnTo>
                <a:lnTo>
                  <a:pt x="1643027" y="2120899"/>
                </a:lnTo>
                <a:close/>
              </a:path>
              <a:path w="1978660" h="2456179">
                <a:moveTo>
                  <a:pt x="1639215" y="2117090"/>
                </a:moveTo>
                <a:lnTo>
                  <a:pt x="1619608" y="2117090"/>
                </a:lnTo>
                <a:lnTo>
                  <a:pt x="1622147" y="2119629"/>
                </a:lnTo>
                <a:lnTo>
                  <a:pt x="1641757" y="2119629"/>
                </a:lnTo>
                <a:lnTo>
                  <a:pt x="1639215" y="2117090"/>
                </a:lnTo>
                <a:close/>
              </a:path>
              <a:path w="1978660" h="2456179">
                <a:moveTo>
                  <a:pt x="1636674" y="2114549"/>
                </a:moveTo>
                <a:lnTo>
                  <a:pt x="1617069" y="2114549"/>
                </a:lnTo>
                <a:lnTo>
                  <a:pt x="1618338" y="2115819"/>
                </a:lnTo>
                <a:lnTo>
                  <a:pt x="1637945" y="2115819"/>
                </a:lnTo>
                <a:lnTo>
                  <a:pt x="1636674" y="2114549"/>
                </a:lnTo>
                <a:close/>
              </a:path>
              <a:path w="1978660" h="2456179">
                <a:moveTo>
                  <a:pt x="1632863" y="2110739"/>
                </a:moveTo>
                <a:lnTo>
                  <a:pt x="1613260" y="2110739"/>
                </a:lnTo>
                <a:lnTo>
                  <a:pt x="1615799" y="2113279"/>
                </a:lnTo>
                <a:lnTo>
                  <a:pt x="1635404" y="2113279"/>
                </a:lnTo>
                <a:lnTo>
                  <a:pt x="1632863" y="2110739"/>
                </a:lnTo>
                <a:close/>
              </a:path>
              <a:path w="1978660" h="2456179">
                <a:moveTo>
                  <a:pt x="1630322" y="2108199"/>
                </a:moveTo>
                <a:lnTo>
                  <a:pt x="1610722" y="2108199"/>
                </a:lnTo>
                <a:lnTo>
                  <a:pt x="1611991" y="2109469"/>
                </a:lnTo>
                <a:lnTo>
                  <a:pt x="1631592" y="2109469"/>
                </a:lnTo>
                <a:lnTo>
                  <a:pt x="1630322" y="2108199"/>
                </a:lnTo>
                <a:close/>
              </a:path>
              <a:path w="1978660" h="2456179">
                <a:moveTo>
                  <a:pt x="1626510" y="2104390"/>
                </a:moveTo>
                <a:lnTo>
                  <a:pt x="1606913" y="2104390"/>
                </a:lnTo>
                <a:lnTo>
                  <a:pt x="1609452" y="2106929"/>
                </a:lnTo>
                <a:lnTo>
                  <a:pt x="1629051" y="2106929"/>
                </a:lnTo>
                <a:lnTo>
                  <a:pt x="1626510" y="2104390"/>
                </a:lnTo>
                <a:close/>
              </a:path>
              <a:path w="1978660" h="2456179">
                <a:moveTo>
                  <a:pt x="1623969" y="2101849"/>
                </a:moveTo>
                <a:lnTo>
                  <a:pt x="1604374" y="2101849"/>
                </a:lnTo>
                <a:lnTo>
                  <a:pt x="1605644" y="2103119"/>
                </a:lnTo>
                <a:lnTo>
                  <a:pt x="1625239" y="2103119"/>
                </a:lnTo>
                <a:lnTo>
                  <a:pt x="1623969" y="2101849"/>
                </a:lnTo>
                <a:close/>
              </a:path>
              <a:path w="1978660" h="2456179">
                <a:moveTo>
                  <a:pt x="1617616" y="2095499"/>
                </a:moveTo>
                <a:lnTo>
                  <a:pt x="1598027" y="2095499"/>
                </a:lnTo>
                <a:lnTo>
                  <a:pt x="1603105" y="2100579"/>
                </a:lnTo>
                <a:lnTo>
                  <a:pt x="1622698" y="2100579"/>
                </a:lnTo>
                <a:lnTo>
                  <a:pt x="1617616" y="2095499"/>
                </a:lnTo>
                <a:close/>
              </a:path>
              <a:path w="1978660" h="2456179">
                <a:moveTo>
                  <a:pt x="1611263" y="2089149"/>
                </a:moveTo>
                <a:lnTo>
                  <a:pt x="1591680" y="2089149"/>
                </a:lnTo>
                <a:lnTo>
                  <a:pt x="1596758" y="2094229"/>
                </a:lnTo>
                <a:lnTo>
                  <a:pt x="1616346" y="2094229"/>
                </a:lnTo>
                <a:lnTo>
                  <a:pt x="1611263" y="2089149"/>
                </a:lnTo>
                <a:close/>
              </a:path>
              <a:path w="1978660" h="2456179">
                <a:moveTo>
                  <a:pt x="1604911" y="2082799"/>
                </a:moveTo>
                <a:lnTo>
                  <a:pt x="1585333" y="2082799"/>
                </a:lnTo>
                <a:lnTo>
                  <a:pt x="1590410" y="2087879"/>
                </a:lnTo>
                <a:lnTo>
                  <a:pt x="1609993" y="2087879"/>
                </a:lnTo>
                <a:lnTo>
                  <a:pt x="1604911" y="2082799"/>
                </a:lnTo>
                <a:close/>
              </a:path>
              <a:path w="1978660" h="2456179">
                <a:moveTo>
                  <a:pt x="1598558" y="2076449"/>
                </a:moveTo>
                <a:lnTo>
                  <a:pt x="1578985" y="2076449"/>
                </a:lnTo>
                <a:lnTo>
                  <a:pt x="1584063" y="2081529"/>
                </a:lnTo>
                <a:lnTo>
                  <a:pt x="1603640" y="2081529"/>
                </a:lnTo>
                <a:lnTo>
                  <a:pt x="1598558" y="2076449"/>
                </a:lnTo>
                <a:close/>
              </a:path>
              <a:path w="1978660" h="2456179">
                <a:moveTo>
                  <a:pt x="1592205" y="2070099"/>
                </a:moveTo>
                <a:lnTo>
                  <a:pt x="1572638" y="2070099"/>
                </a:lnTo>
                <a:lnTo>
                  <a:pt x="1577716" y="2075179"/>
                </a:lnTo>
                <a:lnTo>
                  <a:pt x="1597287" y="2075179"/>
                </a:lnTo>
                <a:lnTo>
                  <a:pt x="1592205" y="2070099"/>
                </a:lnTo>
                <a:close/>
              </a:path>
              <a:path w="1978660" h="2456179">
                <a:moveTo>
                  <a:pt x="1585852" y="2063749"/>
                </a:moveTo>
                <a:lnTo>
                  <a:pt x="1566291" y="2063749"/>
                </a:lnTo>
                <a:lnTo>
                  <a:pt x="1571369" y="2068829"/>
                </a:lnTo>
                <a:lnTo>
                  <a:pt x="1590935" y="2068829"/>
                </a:lnTo>
                <a:lnTo>
                  <a:pt x="1585852" y="2063749"/>
                </a:lnTo>
                <a:close/>
              </a:path>
              <a:path w="1978660" h="2456179">
                <a:moveTo>
                  <a:pt x="1579500" y="2057399"/>
                </a:moveTo>
                <a:lnTo>
                  <a:pt x="1559943" y="2057399"/>
                </a:lnTo>
                <a:lnTo>
                  <a:pt x="1565021" y="2062479"/>
                </a:lnTo>
                <a:lnTo>
                  <a:pt x="1584582" y="2062479"/>
                </a:lnTo>
                <a:lnTo>
                  <a:pt x="1579500" y="2057399"/>
                </a:lnTo>
                <a:close/>
              </a:path>
              <a:path w="1978660" h="2456179">
                <a:moveTo>
                  <a:pt x="1574418" y="2052320"/>
                </a:moveTo>
                <a:lnTo>
                  <a:pt x="1554866" y="2052320"/>
                </a:lnTo>
                <a:lnTo>
                  <a:pt x="1558674" y="2056129"/>
                </a:lnTo>
                <a:lnTo>
                  <a:pt x="1578229" y="2056129"/>
                </a:lnTo>
                <a:lnTo>
                  <a:pt x="1574418" y="2052320"/>
                </a:lnTo>
                <a:close/>
              </a:path>
              <a:path w="1978660" h="2456179">
                <a:moveTo>
                  <a:pt x="1568065" y="2045970"/>
                </a:moveTo>
                <a:lnTo>
                  <a:pt x="1548518" y="2045970"/>
                </a:lnTo>
                <a:lnTo>
                  <a:pt x="1553596" y="2051049"/>
                </a:lnTo>
                <a:lnTo>
                  <a:pt x="1573147" y="2051049"/>
                </a:lnTo>
                <a:lnTo>
                  <a:pt x="1568065" y="2045970"/>
                </a:lnTo>
                <a:close/>
              </a:path>
              <a:path w="1978660" h="2456179">
                <a:moveTo>
                  <a:pt x="1561712" y="2039620"/>
                </a:moveTo>
                <a:lnTo>
                  <a:pt x="1542171" y="2039620"/>
                </a:lnTo>
                <a:lnTo>
                  <a:pt x="1547249" y="2044699"/>
                </a:lnTo>
                <a:lnTo>
                  <a:pt x="1566794" y="2044699"/>
                </a:lnTo>
                <a:lnTo>
                  <a:pt x="1561712" y="2039620"/>
                </a:lnTo>
                <a:close/>
              </a:path>
              <a:path w="1978660" h="2456179">
                <a:moveTo>
                  <a:pt x="1555359" y="2033270"/>
                </a:moveTo>
                <a:lnTo>
                  <a:pt x="1535824" y="2033270"/>
                </a:lnTo>
                <a:lnTo>
                  <a:pt x="1540902" y="2038349"/>
                </a:lnTo>
                <a:lnTo>
                  <a:pt x="1560442" y="2038349"/>
                </a:lnTo>
                <a:lnTo>
                  <a:pt x="1555359" y="2033270"/>
                </a:lnTo>
                <a:close/>
              </a:path>
              <a:path w="1978660" h="2456179">
                <a:moveTo>
                  <a:pt x="1549007" y="2026920"/>
                </a:moveTo>
                <a:lnTo>
                  <a:pt x="1529477" y="2026920"/>
                </a:lnTo>
                <a:lnTo>
                  <a:pt x="1534554" y="2031999"/>
                </a:lnTo>
                <a:lnTo>
                  <a:pt x="1554089" y="2031999"/>
                </a:lnTo>
                <a:lnTo>
                  <a:pt x="1549007" y="2026920"/>
                </a:lnTo>
                <a:close/>
              </a:path>
              <a:path w="1978660" h="2456179">
                <a:moveTo>
                  <a:pt x="1542654" y="2020570"/>
                </a:moveTo>
                <a:lnTo>
                  <a:pt x="1523129" y="2020570"/>
                </a:lnTo>
                <a:lnTo>
                  <a:pt x="1528207" y="2025649"/>
                </a:lnTo>
                <a:lnTo>
                  <a:pt x="1547736" y="2025649"/>
                </a:lnTo>
                <a:lnTo>
                  <a:pt x="1542654" y="2020570"/>
                </a:lnTo>
                <a:close/>
              </a:path>
              <a:path w="1978660" h="2456179">
                <a:moveTo>
                  <a:pt x="1536301" y="2014219"/>
                </a:moveTo>
                <a:lnTo>
                  <a:pt x="1516782" y="2014219"/>
                </a:lnTo>
                <a:lnTo>
                  <a:pt x="1521860" y="2019299"/>
                </a:lnTo>
                <a:lnTo>
                  <a:pt x="1541383" y="2019299"/>
                </a:lnTo>
                <a:lnTo>
                  <a:pt x="1536301" y="2014219"/>
                </a:lnTo>
                <a:close/>
              </a:path>
              <a:path w="1978660" h="2456179">
                <a:moveTo>
                  <a:pt x="1529948" y="2007870"/>
                </a:moveTo>
                <a:lnTo>
                  <a:pt x="1510435" y="2007870"/>
                </a:lnTo>
                <a:lnTo>
                  <a:pt x="1515513" y="2012949"/>
                </a:lnTo>
                <a:lnTo>
                  <a:pt x="1535031" y="2012949"/>
                </a:lnTo>
                <a:lnTo>
                  <a:pt x="1529948" y="2007870"/>
                </a:lnTo>
                <a:close/>
              </a:path>
              <a:path w="1978660" h="2456179">
                <a:moveTo>
                  <a:pt x="1523596" y="2001520"/>
                </a:moveTo>
                <a:lnTo>
                  <a:pt x="1504088" y="2001520"/>
                </a:lnTo>
                <a:lnTo>
                  <a:pt x="1509165" y="2006599"/>
                </a:lnTo>
                <a:lnTo>
                  <a:pt x="1528678" y="2006599"/>
                </a:lnTo>
                <a:lnTo>
                  <a:pt x="1523596" y="2001520"/>
                </a:lnTo>
                <a:close/>
              </a:path>
              <a:path w="1978660" h="2456179">
                <a:moveTo>
                  <a:pt x="1517243" y="1995170"/>
                </a:moveTo>
                <a:lnTo>
                  <a:pt x="1497740" y="1995170"/>
                </a:lnTo>
                <a:lnTo>
                  <a:pt x="1502818" y="2000249"/>
                </a:lnTo>
                <a:lnTo>
                  <a:pt x="1522325" y="2000249"/>
                </a:lnTo>
                <a:lnTo>
                  <a:pt x="1517243" y="1995170"/>
                </a:lnTo>
                <a:close/>
              </a:path>
              <a:path w="1978660" h="2456179">
                <a:moveTo>
                  <a:pt x="1510890" y="1988820"/>
                </a:moveTo>
                <a:lnTo>
                  <a:pt x="1491393" y="1988820"/>
                </a:lnTo>
                <a:lnTo>
                  <a:pt x="1496471" y="1993899"/>
                </a:lnTo>
                <a:lnTo>
                  <a:pt x="1515972" y="1993899"/>
                </a:lnTo>
                <a:lnTo>
                  <a:pt x="1510890" y="1988820"/>
                </a:lnTo>
                <a:close/>
              </a:path>
              <a:path w="1978660" h="2456179">
                <a:moveTo>
                  <a:pt x="1504537" y="1982470"/>
                </a:moveTo>
                <a:lnTo>
                  <a:pt x="1485046" y="1982470"/>
                </a:lnTo>
                <a:lnTo>
                  <a:pt x="1490124" y="1987549"/>
                </a:lnTo>
                <a:lnTo>
                  <a:pt x="1509620" y="1987549"/>
                </a:lnTo>
                <a:lnTo>
                  <a:pt x="1504537" y="1982470"/>
                </a:lnTo>
                <a:close/>
              </a:path>
              <a:path w="1978660" h="2456179">
                <a:moveTo>
                  <a:pt x="1498185" y="1976120"/>
                </a:moveTo>
                <a:lnTo>
                  <a:pt x="1478698" y="1976120"/>
                </a:lnTo>
                <a:lnTo>
                  <a:pt x="1483776" y="1981199"/>
                </a:lnTo>
                <a:lnTo>
                  <a:pt x="1503267" y="1981199"/>
                </a:lnTo>
                <a:lnTo>
                  <a:pt x="1498185" y="1976120"/>
                </a:lnTo>
                <a:close/>
              </a:path>
              <a:path w="1978660" h="2456179">
                <a:moveTo>
                  <a:pt x="1491832" y="1969769"/>
                </a:moveTo>
                <a:lnTo>
                  <a:pt x="1472351" y="1969769"/>
                </a:lnTo>
                <a:lnTo>
                  <a:pt x="1477429" y="1974849"/>
                </a:lnTo>
                <a:lnTo>
                  <a:pt x="1496914" y="1974849"/>
                </a:lnTo>
                <a:lnTo>
                  <a:pt x="1491832" y="1969769"/>
                </a:lnTo>
                <a:close/>
              </a:path>
              <a:path w="1978660" h="2456179">
                <a:moveTo>
                  <a:pt x="1485479" y="1963420"/>
                </a:moveTo>
                <a:lnTo>
                  <a:pt x="1466004" y="1963420"/>
                </a:lnTo>
                <a:lnTo>
                  <a:pt x="1471082" y="1968499"/>
                </a:lnTo>
                <a:lnTo>
                  <a:pt x="1490561" y="1968499"/>
                </a:lnTo>
                <a:lnTo>
                  <a:pt x="1485479" y="1963420"/>
                </a:lnTo>
                <a:close/>
              </a:path>
              <a:path w="1978660" h="2456179">
                <a:moveTo>
                  <a:pt x="1479127" y="1957070"/>
                </a:moveTo>
                <a:lnTo>
                  <a:pt x="1459657" y="1957070"/>
                </a:lnTo>
                <a:lnTo>
                  <a:pt x="1464734" y="1962149"/>
                </a:lnTo>
                <a:lnTo>
                  <a:pt x="1484209" y="1962149"/>
                </a:lnTo>
                <a:lnTo>
                  <a:pt x="1479127" y="1957070"/>
                </a:lnTo>
                <a:close/>
              </a:path>
              <a:path w="1978660" h="2456179">
                <a:moveTo>
                  <a:pt x="1472774" y="1950720"/>
                </a:moveTo>
                <a:lnTo>
                  <a:pt x="1453309" y="1950720"/>
                </a:lnTo>
                <a:lnTo>
                  <a:pt x="1458387" y="1955799"/>
                </a:lnTo>
                <a:lnTo>
                  <a:pt x="1477856" y="1955799"/>
                </a:lnTo>
                <a:lnTo>
                  <a:pt x="1472774" y="1950720"/>
                </a:lnTo>
                <a:close/>
              </a:path>
              <a:path w="1978660" h="2456179">
                <a:moveTo>
                  <a:pt x="1466421" y="1944370"/>
                </a:moveTo>
                <a:lnTo>
                  <a:pt x="1446962" y="1944370"/>
                </a:lnTo>
                <a:lnTo>
                  <a:pt x="1452040" y="1949449"/>
                </a:lnTo>
                <a:lnTo>
                  <a:pt x="1471503" y="1949449"/>
                </a:lnTo>
                <a:lnTo>
                  <a:pt x="1466421" y="1944370"/>
                </a:lnTo>
                <a:close/>
              </a:path>
              <a:path w="1978660" h="2456179">
                <a:moveTo>
                  <a:pt x="1460068" y="1938019"/>
                </a:moveTo>
                <a:lnTo>
                  <a:pt x="1440615" y="1938019"/>
                </a:lnTo>
                <a:lnTo>
                  <a:pt x="1445693" y="1943099"/>
                </a:lnTo>
                <a:lnTo>
                  <a:pt x="1465151" y="1943099"/>
                </a:lnTo>
                <a:lnTo>
                  <a:pt x="1460068" y="1938019"/>
                </a:lnTo>
                <a:close/>
              </a:path>
              <a:path w="1978660" h="2456179">
                <a:moveTo>
                  <a:pt x="1453716" y="1931670"/>
                </a:moveTo>
                <a:lnTo>
                  <a:pt x="1434268" y="1931670"/>
                </a:lnTo>
                <a:lnTo>
                  <a:pt x="1439345" y="1936749"/>
                </a:lnTo>
                <a:lnTo>
                  <a:pt x="1458798" y="1936749"/>
                </a:lnTo>
                <a:lnTo>
                  <a:pt x="1453716" y="1931670"/>
                </a:lnTo>
                <a:close/>
              </a:path>
              <a:path w="1978660" h="2456179">
                <a:moveTo>
                  <a:pt x="1447363" y="1925319"/>
                </a:moveTo>
                <a:lnTo>
                  <a:pt x="1427920" y="1925319"/>
                </a:lnTo>
                <a:lnTo>
                  <a:pt x="1432998" y="1930400"/>
                </a:lnTo>
                <a:lnTo>
                  <a:pt x="1452445" y="1930400"/>
                </a:lnTo>
                <a:lnTo>
                  <a:pt x="1447363" y="1925319"/>
                </a:lnTo>
                <a:close/>
              </a:path>
              <a:path w="1978660" h="2456179">
                <a:moveTo>
                  <a:pt x="1441010" y="1918970"/>
                </a:moveTo>
                <a:lnTo>
                  <a:pt x="1421573" y="1918970"/>
                </a:lnTo>
                <a:lnTo>
                  <a:pt x="1426651" y="1924049"/>
                </a:lnTo>
                <a:lnTo>
                  <a:pt x="1446092" y="1924049"/>
                </a:lnTo>
                <a:lnTo>
                  <a:pt x="1441010" y="1918970"/>
                </a:lnTo>
                <a:close/>
              </a:path>
              <a:path w="1978660" h="2456179">
                <a:moveTo>
                  <a:pt x="1434657" y="1912620"/>
                </a:moveTo>
                <a:lnTo>
                  <a:pt x="1415226" y="1912620"/>
                </a:lnTo>
                <a:lnTo>
                  <a:pt x="1420304" y="1917699"/>
                </a:lnTo>
                <a:lnTo>
                  <a:pt x="1439740" y="1917699"/>
                </a:lnTo>
                <a:lnTo>
                  <a:pt x="1434657" y="1912620"/>
                </a:lnTo>
                <a:close/>
              </a:path>
              <a:path w="1978660" h="2456179">
                <a:moveTo>
                  <a:pt x="1428305" y="1906270"/>
                </a:moveTo>
                <a:lnTo>
                  <a:pt x="1408879" y="1906270"/>
                </a:lnTo>
                <a:lnTo>
                  <a:pt x="1413956" y="1911349"/>
                </a:lnTo>
                <a:lnTo>
                  <a:pt x="1433387" y="1911349"/>
                </a:lnTo>
                <a:lnTo>
                  <a:pt x="1428305" y="1906270"/>
                </a:lnTo>
                <a:close/>
              </a:path>
              <a:path w="1978660" h="2456179">
                <a:moveTo>
                  <a:pt x="1421952" y="1899920"/>
                </a:moveTo>
                <a:lnTo>
                  <a:pt x="1402531" y="1899920"/>
                </a:lnTo>
                <a:lnTo>
                  <a:pt x="1407609" y="1904999"/>
                </a:lnTo>
                <a:lnTo>
                  <a:pt x="1427034" y="1904999"/>
                </a:lnTo>
                <a:lnTo>
                  <a:pt x="1421952" y="1899920"/>
                </a:lnTo>
                <a:close/>
              </a:path>
              <a:path w="1978660" h="2456179">
                <a:moveTo>
                  <a:pt x="1415599" y="1893570"/>
                </a:moveTo>
                <a:lnTo>
                  <a:pt x="1396184" y="1893570"/>
                </a:lnTo>
                <a:lnTo>
                  <a:pt x="1401262" y="1898649"/>
                </a:lnTo>
                <a:lnTo>
                  <a:pt x="1420681" y="1898649"/>
                </a:lnTo>
                <a:lnTo>
                  <a:pt x="1415599" y="1893570"/>
                </a:lnTo>
                <a:close/>
              </a:path>
              <a:path w="1978660" h="2456179">
                <a:moveTo>
                  <a:pt x="1409246" y="1887220"/>
                </a:moveTo>
                <a:lnTo>
                  <a:pt x="1389837" y="1887220"/>
                </a:lnTo>
                <a:lnTo>
                  <a:pt x="1394915" y="1892299"/>
                </a:lnTo>
                <a:lnTo>
                  <a:pt x="1414329" y="1892299"/>
                </a:lnTo>
                <a:lnTo>
                  <a:pt x="1409246" y="1887220"/>
                </a:lnTo>
                <a:close/>
              </a:path>
              <a:path w="1978660" h="2456179">
                <a:moveTo>
                  <a:pt x="1402894" y="1880870"/>
                </a:moveTo>
                <a:lnTo>
                  <a:pt x="1383489" y="1880870"/>
                </a:lnTo>
                <a:lnTo>
                  <a:pt x="1388567" y="1885949"/>
                </a:lnTo>
                <a:lnTo>
                  <a:pt x="1407976" y="1885949"/>
                </a:lnTo>
                <a:lnTo>
                  <a:pt x="1402894" y="1880870"/>
                </a:lnTo>
                <a:close/>
              </a:path>
              <a:path w="1978660" h="2456179">
                <a:moveTo>
                  <a:pt x="1396541" y="1874520"/>
                </a:moveTo>
                <a:lnTo>
                  <a:pt x="1377142" y="1874520"/>
                </a:lnTo>
                <a:lnTo>
                  <a:pt x="1382220" y="1879599"/>
                </a:lnTo>
                <a:lnTo>
                  <a:pt x="1401623" y="1879599"/>
                </a:lnTo>
                <a:lnTo>
                  <a:pt x="1396541" y="1874520"/>
                </a:lnTo>
                <a:close/>
              </a:path>
              <a:path w="1978660" h="2456179">
                <a:moveTo>
                  <a:pt x="1390188" y="1868170"/>
                </a:moveTo>
                <a:lnTo>
                  <a:pt x="1370795" y="1868170"/>
                </a:lnTo>
                <a:lnTo>
                  <a:pt x="1375873" y="1873249"/>
                </a:lnTo>
                <a:lnTo>
                  <a:pt x="1395270" y="1873249"/>
                </a:lnTo>
                <a:lnTo>
                  <a:pt x="1390188" y="1868170"/>
                </a:lnTo>
                <a:close/>
              </a:path>
              <a:path w="1978660" h="2456179">
                <a:moveTo>
                  <a:pt x="1383835" y="1861820"/>
                </a:moveTo>
                <a:lnTo>
                  <a:pt x="1364448" y="1861820"/>
                </a:lnTo>
                <a:lnTo>
                  <a:pt x="1369525" y="1866899"/>
                </a:lnTo>
                <a:lnTo>
                  <a:pt x="1388918" y="1866899"/>
                </a:lnTo>
                <a:lnTo>
                  <a:pt x="1383835" y="1861820"/>
                </a:lnTo>
                <a:close/>
              </a:path>
              <a:path w="1978660" h="2456179">
                <a:moveTo>
                  <a:pt x="1377483" y="1855470"/>
                </a:moveTo>
                <a:lnTo>
                  <a:pt x="1358100" y="1855470"/>
                </a:lnTo>
                <a:lnTo>
                  <a:pt x="1363178" y="1860549"/>
                </a:lnTo>
                <a:lnTo>
                  <a:pt x="1382565" y="1860549"/>
                </a:lnTo>
                <a:lnTo>
                  <a:pt x="1377483" y="1855470"/>
                </a:lnTo>
                <a:close/>
              </a:path>
              <a:path w="1978660" h="2456179">
                <a:moveTo>
                  <a:pt x="1169113" y="1647189"/>
                </a:moveTo>
                <a:lnTo>
                  <a:pt x="1149910" y="1647189"/>
                </a:lnTo>
                <a:lnTo>
                  <a:pt x="1356831" y="1854199"/>
                </a:lnTo>
                <a:lnTo>
                  <a:pt x="1376212" y="1854199"/>
                </a:lnTo>
                <a:lnTo>
                  <a:pt x="1169113" y="1647189"/>
                </a:lnTo>
                <a:close/>
              </a:path>
              <a:path w="1978660" h="2456179">
                <a:moveTo>
                  <a:pt x="1782787" y="2260599"/>
                </a:moveTo>
                <a:lnTo>
                  <a:pt x="1763056" y="2260599"/>
                </a:lnTo>
                <a:lnTo>
                  <a:pt x="1958552" y="2456179"/>
                </a:lnTo>
                <a:lnTo>
                  <a:pt x="1978452" y="2456179"/>
                </a:lnTo>
                <a:lnTo>
                  <a:pt x="1782787" y="226059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2" name="bg object 7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0" y="4893523"/>
            <a:ext cx="1958552" cy="1959396"/>
          </a:xfrm>
          <a:prstGeom prst="rect">
            <a:avLst/>
          </a:prstGeom>
        </p:spPr>
      </p:pic>
      <p:sp>
        <p:nvSpPr>
          <p:cNvPr id="73" name="bg object 73"/>
          <p:cNvSpPr/>
          <p:nvPr/>
        </p:nvSpPr>
        <p:spPr>
          <a:xfrm>
            <a:off x="0" y="4657090"/>
            <a:ext cx="1459230" cy="2195830"/>
          </a:xfrm>
          <a:custGeom>
            <a:avLst/>
            <a:gdLst/>
            <a:ahLst/>
            <a:cxnLst/>
            <a:rect l="l" t="t" r="r" b="b"/>
            <a:pathLst>
              <a:path w="1459230" h="2195829">
                <a:moveTo>
                  <a:pt x="755650" y="0"/>
                </a:moveTo>
                <a:lnTo>
                  <a:pt x="0" y="0"/>
                </a:lnTo>
                <a:lnTo>
                  <a:pt x="0" y="6349"/>
                </a:lnTo>
                <a:lnTo>
                  <a:pt x="760730" y="6349"/>
                </a:lnTo>
                <a:lnTo>
                  <a:pt x="760730" y="5079"/>
                </a:lnTo>
                <a:lnTo>
                  <a:pt x="759460" y="5079"/>
                </a:lnTo>
                <a:lnTo>
                  <a:pt x="759460" y="3809"/>
                </a:lnTo>
                <a:lnTo>
                  <a:pt x="758190" y="3809"/>
                </a:lnTo>
                <a:lnTo>
                  <a:pt x="758190" y="2539"/>
                </a:lnTo>
                <a:lnTo>
                  <a:pt x="756920" y="2539"/>
                </a:lnTo>
                <a:lnTo>
                  <a:pt x="756920" y="1269"/>
                </a:lnTo>
                <a:lnTo>
                  <a:pt x="755650" y="1269"/>
                </a:lnTo>
                <a:lnTo>
                  <a:pt x="755650" y="0"/>
                </a:lnTo>
                <a:close/>
              </a:path>
              <a:path w="1459230" h="2195829">
                <a:moveTo>
                  <a:pt x="0" y="736599"/>
                </a:moveTo>
                <a:lnTo>
                  <a:pt x="0" y="737869"/>
                </a:lnTo>
                <a:lnTo>
                  <a:pt x="1269" y="737869"/>
                </a:lnTo>
                <a:lnTo>
                  <a:pt x="0" y="736599"/>
                </a:lnTo>
                <a:close/>
              </a:path>
              <a:path w="1459230" h="2195829">
                <a:moveTo>
                  <a:pt x="1270" y="737869"/>
                </a:moveTo>
                <a:lnTo>
                  <a:pt x="0" y="737869"/>
                </a:lnTo>
                <a:lnTo>
                  <a:pt x="0" y="744219"/>
                </a:lnTo>
                <a:lnTo>
                  <a:pt x="7619" y="744219"/>
                </a:lnTo>
                <a:lnTo>
                  <a:pt x="1270" y="737869"/>
                </a:lnTo>
                <a:close/>
              </a:path>
              <a:path w="1459230" h="2195829">
                <a:moveTo>
                  <a:pt x="7620" y="744219"/>
                </a:moveTo>
                <a:lnTo>
                  <a:pt x="0" y="744219"/>
                </a:lnTo>
                <a:lnTo>
                  <a:pt x="0" y="748029"/>
                </a:lnTo>
                <a:lnTo>
                  <a:pt x="11430" y="748029"/>
                </a:lnTo>
                <a:lnTo>
                  <a:pt x="7620" y="744219"/>
                </a:lnTo>
                <a:close/>
              </a:path>
              <a:path w="1459230" h="2195829">
                <a:moveTo>
                  <a:pt x="11430" y="748030"/>
                </a:moveTo>
                <a:lnTo>
                  <a:pt x="0" y="748030"/>
                </a:lnTo>
                <a:lnTo>
                  <a:pt x="0" y="754379"/>
                </a:lnTo>
                <a:lnTo>
                  <a:pt x="17779" y="754379"/>
                </a:lnTo>
                <a:lnTo>
                  <a:pt x="11430" y="748030"/>
                </a:lnTo>
                <a:close/>
              </a:path>
              <a:path w="1459230" h="2195829">
                <a:moveTo>
                  <a:pt x="17780" y="754379"/>
                </a:moveTo>
                <a:lnTo>
                  <a:pt x="0" y="754379"/>
                </a:lnTo>
                <a:lnTo>
                  <a:pt x="0" y="756594"/>
                </a:lnTo>
                <a:lnTo>
                  <a:pt x="4137" y="760729"/>
                </a:lnTo>
                <a:lnTo>
                  <a:pt x="24129" y="760729"/>
                </a:lnTo>
                <a:lnTo>
                  <a:pt x="17780" y="754379"/>
                </a:lnTo>
                <a:close/>
              </a:path>
              <a:path w="1459230" h="2195829">
                <a:moveTo>
                  <a:pt x="24130" y="760729"/>
                </a:moveTo>
                <a:lnTo>
                  <a:pt x="4137" y="760729"/>
                </a:lnTo>
                <a:lnTo>
                  <a:pt x="6678" y="763269"/>
                </a:lnTo>
                <a:lnTo>
                  <a:pt x="26670" y="763269"/>
                </a:lnTo>
                <a:lnTo>
                  <a:pt x="24130" y="760729"/>
                </a:lnTo>
                <a:close/>
              </a:path>
              <a:path w="1459230" h="2195829">
                <a:moveTo>
                  <a:pt x="26670" y="763270"/>
                </a:moveTo>
                <a:lnTo>
                  <a:pt x="6678" y="763270"/>
                </a:lnTo>
                <a:lnTo>
                  <a:pt x="13031" y="769619"/>
                </a:lnTo>
                <a:lnTo>
                  <a:pt x="33020" y="769619"/>
                </a:lnTo>
                <a:lnTo>
                  <a:pt x="26670" y="763270"/>
                </a:lnTo>
                <a:close/>
              </a:path>
              <a:path w="1459230" h="2195829">
                <a:moveTo>
                  <a:pt x="33020" y="769620"/>
                </a:moveTo>
                <a:lnTo>
                  <a:pt x="13031" y="769620"/>
                </a:lnTo>
                <a:lnTo>
                  <a:pt x="23195" y="779779"/>
                </a:lnTo>
                <a:lnTo>
                  <a:pt x="43180" y="779779"/>
                </a:lnTo>
                <a:lnTo>
                  <a:pt x="33020" y="769620"/>
                </a:lnTo>
                <a:close/>
              </a:path>
              <a:path w="1459230" h="2195829">
                <a:moveTo>
                  <a:pt x="43180" y="779780"/>
                </a:moveTo>
                <a:lnTo>
                  <a:pt x="23195" y="779780"/>
                </a:lnTo>
                <a:lnTo>
                  <a:pt x="29548" y="786129"/>
                </a:lnTo>
                <a:lnTo>
                  <a:pt x="49529" y="786129"/>
                </a:lnTo>
                <a:lnTo>
                  <a:pt x="43180" y="779780"/>
                </a:lnTo>
                <a:close/>
              </a:path>
              <a:path w="1459230" h="2195829">
                <a:moveTo>
                  <a:pt x="49530" y="786130"/>
                </a:moveTo>
                <a:lnTo>
                  <a:pt x="29548" y="786130"/>
                </a:lnTo>
                <a:lnTo>
                  <a:pt x="35901" y="792479"/>
                </a:lnTo>
                <a:lnTo>
                  <a:pt x="55879" y="792479"/>
                </a:lnTo>
                <a:lnTo>
                  <a:pt x="49530" y="786130"/>
                </a:lnTo>
                <a:close/>
              </a:path>
              <a:path w="1459230" h="2195829">
                <a:moveTo>
                  <a:pt x="55880" y="792479"/>
                </a:moveTo>
                <a:lnTo>
                  <a:pt x="35901" y="792479"/>
                </a:lnTo>
                <a:lnTo>
                  <a:pt x="38442" y="795019"/>
                </a:lnTo>
                <a:lnTo>
                  <a:pt x="58419" y="795019"/>
                </a:lnTo>
                <a:lnTo>
                  <a:pt x="55880" y="792479"/>
                </a:lnTo>
                <a:close/>
              </a:path>
              <a:path w="1459230" h="2195829">
                <a:moveTo>
                  <a:pt x="58420" y="795019"/>
                </a:moveTo>
                <a:lnTo>
                  <a:pt x="38442" y="795019"/>
                </a:lnTo>
                <a:lnTo>
                  <a:pt x="44795" y="801369"/>
                </a:lnTo>
                <a:lnTo>
                  <a:pt x="64770" y="801369"/>
                </a:lnTo>
                <a:lnTo>
                  <a:pt x="58420" y="795019"/>
                </a:lnTo>
                <a:close/>
              </a:path>
              <a:path w="1459230" h="2195829">
                <a:moveTo>
                  <a:pt x="64770" y="801370"/>
                </a:moveTo>
                <a:lnTo>
                  <a:pt x="44795" y="801370"/>
                </a:lnTo>
                <a:lnTo>
                  <a:pt x="48606" y="805179"/>
                </a:lnTo>
                <a:lnTo>
                  <a:pt x="68579" y="805179"/>
                </a:lnTo>
                <a:lnTo>
                  <a:pt x="64770" y="801370"/>
                </a:lnTo>
                <a:close/>
              </a:path>
              <a:path w="1459230" h="2195829">
                <a:moveTo>
                  <a:pt x="68580" y="805179"/>
                </a:moveTo>
                <a:lnTo>
                  <a:pt x="48606" y="805179"/>
                </a:lnTo>
                <a:lnTo>
                  <a:pt x="61312" y="817879"/>
                </a:lnTo>
                <a:lnTo>
                  <a:pt x="81280" y="817879"/>
                </a:lnTo>
                <a:lnTo>
                  <a:pt x="68580" y="805179"/>
                </a:lnTo>
                <a:close/>
              </a:path>
              <a:path w="1459230" h="2195829">
                <a:moveTo>
                  <a:pt x="81280" y="817880"/>
                </a:moveTo>
                <a:lnTo>
                  <a:pt x="61312" y="817880"/>
                </a:lnTo>
                <a:lnTo>
                  <a:pt x="63853" y="820419"/>
                </a:lnTo>
                <a:lnTo>
                  <a:pt x="83820" y="820419"/>
                </a:lnTo>
                <a:lnTo>
                  <a:pt x="81280" y="817880"/>
                </a:lnTo>
                <a:close/>
              </a:path>
              <a:path w="1459230" h="2195829">
                <a:moveTo>
                  <a:pt x="83820" y="820420"/>
                </a:moveTo>
                <a:lnTo>
                  <a:pt x="63853" y="820420"/>
                </a:lnTo>
                <a:lnTo>
                  <a:pt x="70206" y="826769"/>
                </a:lnTo>
                <a:lnTo>
                  <a:pt x="90169" y="826769"/>
                </a:lnTo>
                <a:lnTo>
                  <a:pt x="83820" y="820420"/>
                </a:lnTo>
                <a:close/>
              </a:path>
              <a:path w="1459230" h="2195829">
                <a:moveTo>
                  <a:pt x="90170" y="826769"/>
                </a:moveTo>
                <a:lnTo>
                  <a:pt x="70206" y="826769"/>
                </a:lnTo>
                <a:lnTo>
                  <a:pt x="80370" y="836929"/>
                </a:lnTo>
                <a:lnTo>
                  <a:pt x="100330" y="836929"/>
                </a:lnTo>
                <a:lnTo>
                  <a:pt x="90170" y="826769"/>
                </a:lnTo>
                <a:close/>
              </a:path>
              <a:path w="1459230" h="2195829">
                <a:moveTo>
                  <a:pt x="100330" y="836930"/>
                </a:moveTo>
                <a:lnTo>
                  <a:pt x="80370" y="836930"/>
                </a:lnTo>
                <a:lnTo>
                  <a:pt x="86723" y="843279"/>
                </a:lnTo>
                <a:lnTo>
                  <a:pt x="106679" y="843279"/>
                </a:lnTo>
                <a:lnTo>
                  <a:pt x="100330" y="836930"/>
                </a:lnTo>
                <a:close/>
              </a:path>
              <a:path w="1459230" h="2195829">
                <a:moveTo>
                  <a:pt x="106680" y="843279"/>
                </a:moveTo>
                <a:lnTo>
                  <a:pt x="86723" y="843279"/>
                </a:lnTo>
                <a:lnTo>
                  <a:pt x="89264" y="845819"/>
                </a:lnTo>
                <a:lnTo>
                  <a:pt x="109219" y="845819"/>
                </a:lnTo>
                <a:lnTo>
                  <a:pt x="106680" y="843279"/>
                </a:lnTo>
                <a:close/>
              </a:path>
              <a:path w="1459230" h="2195829">
                <a:moveTo>
                  <a:pt x="109220" y="845819"/>
                </a:moveTo>
                <a:lnTo>
                  <a:pt x="89264" y="845819"/>
                </a:lnTo>
                <a:lnTo>
                  <a:pt x="93076" y="849629"/>
                </a:lnTo>
                <a:lnTo>
                  <a:pt x="113030" y="849629"/>
                </a:lnTo>
                <a:lnTo>
                  <a:pt x="109220" y="845819"/>
                </a:lnTo>
                <a:close/>
              </a:path>
              <a:path w="1459230" h="2195829">
                <a:moveTo>
                  <a:pt x="113030" y="849630"/>
                </a:moveTo>
                <a:lnTo>
                  <a:pt x="93076" y="849630"/>
                </a:lnTo>
                <a:lnTo>
                  <a:pt x="95617" y="852169"/>
                </a:lnTo>
                <a:lnTo>
                  <a:pt x="115570" y="852169"/>
                </a:lnTo>
                <a:lnTo>
                  <a:pt x="113030" y="849630"/>
                </a:lnTo>
                <a:close/>
              </a:path>
              <a:path w="1459230" h="2195829">
                <a:moveTo>
                  <a:pt x="115570" y="852170"/>
                </a:moveTo>
                <a:lnTo>
                  <a:pt x="95617" y="852170"/>
                </a:lnTo>
                <a:lnTo>
                  <a:pt x="101969" y="858519"/>
                </a:lnTo>
                <a:lnTo>
                  <a:pt x="121920" y="858519"/>
                </a:lnTo>
                <a:lnTo>
                  <a:pt x="115570" y="852170"/>
                </a:lnTo>
                <a:close/>
              </a:path>
              <a:path w="1459230" h="2195829">
                <a:moveTo>
                  <a:pt x="121920" y="858520"/>
                </a:moveTo>
                <a:lnTo>
                  <a:pt x="101969" y="858520"/>
                </a:lnTo>
                <a:lnTo>
                  <a:pt x="124839" y="881379"/>
                </a:lnTo>
                <a:lnTo>
                  <a:pt x="144779" y="881379"/>
                </a:lnTo>
                <a:lnTo>
                  <a:pt x="121920" y="858520"/>
                </a:lnTo>
                <a:close/>
              </a:path>
              <a:path w="1459230" h="2195829">
                <a:moveTo>
                  <a:pt x="144780" y="881379"/>
                </a:moveTo>
                <a:lnTo>
                  <a:pt x="124839" y="881379"/>
                </a:lnTo>
                <a:lnTo>
                  <a:pt x="162956" y="919479"/>
                </a:lnTo>
                <a:lnTo>
                  <a:pt x="182879" y="919479"/>
                </a:lnTo>
                <a:lnTo>
                  <a:pt x="144780" y="881379"/>
                </a:lnTo>
                <a:close/>
              </a:path>
              <a:path w="1459230" h="2195829">
                <a:moveTo>
                  <a:pt x="182880" y="919479"/>
                </a:moveTo>
                <a:lnTo>
                  <a:pt x="162956" y="919479"/>
                </a:lnTo>
                <a:lnTo>
                  <a:pt x="194719" y="951229"/>
                </a:lnTo>
                <a:lnTo>
                  <a:pt x="214629" y="951229"/>
                </a:lnTo>
                <a:lnTo>
                  <a:pt x="182880" y="919479"/>
                </a:lnTo>
                <a:close/>
              </a:path>
              <a:path w="1459230" h="2195829">
                <a:moveTo>
                  <a:pt x="214630" y="951229"/>
                </a:moveTo>
                <a:lnTo>
                  <a:pt x="194719" y="951229"/>
                </a:lnTo>
                <a:lnTo>
                  <a:pt x="226483" y="982979"/>
                </a:lnTo>
                <a:lnTo>
                  <a:pt x="246379" y="982979"/>
                </a:lnTo>
                <a:lnTo>
                  <a:pt x="214630" y="951229"/>
                </a:lnTo>
                <a:close/>
              </a:path>
              <a:path w="1459230" h="2195829">
                <a:moveTo>
                  <a:pt x="246380" y="982979"/>
                </a:moveTo>
                <a:lnTo>
                  <a:pt x="226483" y="982979"/>
                </a:lnTo>
                <a:lnTo>
                  <a:pt x="229024" y="985519"/>
                </a:lnTo>
                <a:lnTo>
                  <a:pt x="248919" y="985519"/>
                </a:lnTo>
                <a:lnTo>
                  <a:pt x="246380" y="982979"/>
                </a:lnTo>
                <a:close/>
              </a:path>
              <a:path w="1459230" h="2195829">
                <a:moveTo>
                  <a:pt x="248920" y="985519"/>
                </a:moveTo>
                <a:lnTo>
                  <a:pt x="229024" y="985519"/>
                </a:lnTo>
                <a:lnTo>
                  <a:pt x="315421" y="1071879"/>
                </a:lnTo>
                <a:lnTo>
                  <a:pt x="335279" y="1071879"/>
                </a:lnTo>
                <a:lnTo>
                  <a:pt x="248920" y="985519"/>
                </a:lnTo>
                <a:close/>
              </a:path>
              <a:path w="1459230" h="2195829">
                <a:moveTo>
                  <a:pt x="335279" y="1071879"/>
                </a:moveTo>
                <a:lnTo>
                  <a:pt x="315421" y="1071879"/>
                </a:lnTo>
                <a:lnTo>
                  <a:pt x="353538" y="1109979"/>
                </a:lnTo>
                <a:lnTo>
                  <a:pt x="373379" y="1109979"/>
                </a:lnTo>
                <a:lnTo>
                  <a:pt x="335279" y="1071879"/>
                </a:lnTo>
                <a:close/>
              </a:path>
              <a:path w="1459230" h="2195829">
                <a:moveTo>
                  <a:pt x="373380" y="1109979"/>
                </a:moveTo>
                <a:lnTo>
                  <a:pt x="353538" y="1109979"/>
                </a:lnTo>
                <a:lnTo>
                  <a:pt x="385301" y="1141729"/>
                </a:lnTo>
                <a:lnTo>
                  <a:pt x="405129" y="1141729"/>
                </a:lnTo>
                <a:lnTo>
                  <a:pt x="373380" y="1109979"/>
                </a:lnTo>
                <a:close/>
              </a:path>
              <a:path w="1459230" h="2195829">
                <a:moveTo>
                  <a:pt x="405130" y="1141729"/>
                </a:moveTo>
                <a:lnTo>
                  <a:pt x="385301" y="1141729"/>
                </a:lnTo>
                <a:lnTo>
                  <a:pt x="413253" y="1169669"/>
                </a:lnTo>
                <a:lnTo>
                  <a:pt x="433070" y="1169669"/>
                </a:lnTo>
                <a:lnTo>
                  <a:pt x="405130" y="1141729"/>
                </a:lnTo>
                <a:close/>
              </a:path>
              <a:path w="1459230" h="2195829">
                <a:moveTo>
                  <a:pt x="433070" y="1169670"/>
                </a:moveTo>
                <a:lnTo>
                  <a:pt x="413253" y="1169670"/>
                </a:lnTo>
                <a:lnTo>
                  <a:pt x="429771" y="1186179"/>
                </a:lnTo>
                <a:lnTo>
                  <a:pt x="449579" y="1186179"/>
                </a:lnTo>
                <a:lnTo>
                  <a:pt x="433070" y="1169670"/>
                </a:lnTo>
                <a:close/>
              </a:path>
              <a:path w="1459230" h="2195829">
                <a:moveTo>
                  <a:pt x="449580" y="1186180"/>
                </a:moveTo>
                <a:lnTo>
                  <a:pt x="429771" y="1186180"/>
                </a:lnTo>
                <a:lnTo>
                  <a:pt x="445017" y="1201419"/>
                </a:lnTo>
                <a:lnTo>
                  <a:pt x="464820" y="1201419"/>
                </a:lnTo>
                <a:lnTo>
                  <a:pt x="449580" y="1186180"/>
                </a:lnTo>
                <a:close/>
              </a:path>
              <a:path w="1459230" h="2195829">
                <a:moveTo>
                  <a:pt x="464820" y="1201420"/>
                </a:moveTo>
                <a:lnTo>
                  <a:pt x="445017" y="1201420"/>
                </a:lnTo>
                <a:lnTo>
                  <a:pt x="525062" y="1281429"/>
                </a:lnTo>
                <a:lnTo>
                  <a:pt x="544829" y="1281429"/>
                </a:lnTo>
                <a:lnTo>
                  <a:pt x="464820" y="1201420"/>
                </a:lnTo>
                <a:close/>
              </a:path>
              <a:path w="1459230" h="2195829">
                <a:moveTo>
                  <a:pt x="544830" y="1281430"/>
                </a:moveTo>
                <a:lnTo>
                  <a:pt x="525062" y="1281430"/>
                </a:lnTo>
                <a:lnTo>
                  <a:pt x="527603" y="1283970"/>
                </a:lnTo>
                <a:lnTo>
                  <a:pt x="547370" y="1283970"/>
                </a:lnTo>
                <a:lnTo>
                  <a:pt x="544830" y="1281430"/>
                </a:lnTo>
                <a:close/>
              </a:path>
              <a:path w="1459230" h="2195829">
                <a:moveTo>
                  <a:pt x="547370" y="1283970"/>
                </a:moveTo>
                <a:lnTo>
                  <a:pt x="527603" y="1283970"/>
                </a:lnTo>
                <a:lnTo>
                  <a:pt x="544120" y="1300479"/>
                </a:lnTo>
                <a:lnTo>
                  <a:pt x="563879" y="1300479"/>
                </a:lnTo>
                <a:lnTo>
                  <a:pt x="547370" y="1283970"/>
                </a:lnTo>
                <a:close/>
              </a:path>
              <a:path w="1459230" h="2195829">
                <a:moveTo>
                  <a:pt x="563880" y="1300479"/>
                </a:moveTo>
                <a:lnTo>
                  <a:pt x="544120" y="1300479"/>
                </a:lnTo>
                <a:lnTo>
                  <a:pt x="559366" y="1315719"/>
                </a:lnTo>
                <a:lnTo>
                  <a:pt x="579119" y="1315719"/>
                </a:lnTo>
                <a:lnTo>
                  <a:pt x="563880" y="1300479"/>
                </a:lnTo>
                <a:close/>
              </a:path>
              <a:path w="1459230" h="2195829">
                <a:moveTo>
                  <a:pt x="579120" y="1315720"/>
                </a:moveTo>
                <a:lnTo>
                  <a:pt x="559366" y="1315720"/>
                </a:lnTo>
                <a:lnTo>
                  <a:pt x="565719" y="1322069"/>
                </a:lnTo>
                <a:lnTo>
                  <a:pt x="585470" y="1322069"/>
                </a:lnTo>
                <a:lnTo>
                  <a:pt x="579120" y="1315720"/>
                </a:lnTo>
                <a:close/>
              </a:path>
              <a:path w="1459230" h="2195829">
                <a:moveTo>
                  <a:pt x="585470" y="1322070"/>
                </a:moveTo>
                <a:lnTo>
                  <a:pt x="565719" y="1322070"/>
                </a:lnTo>
                <a:lnTo>
                  <a:pt x="578425" y="1334769"/>
                </a:lnTo>
                <a:lnTo>
                  <a:pt x="598169" y="1334769"/>
                </a:lnTo>
                <a:lnTo>
                  <a:pt x="585470" y="1322070"/>
                </a:lnTo>
                <a:close/>
              </a:path>
              <a:path w="1459230" h="2195829">
                <a:moveTo>
                  <a:pt x="598170" y="1334769"/>
                </a:moveTo>
                <a:lnTo>
                  <a:pt x="578425" y="1334769"/>
                </a:lnTo>
                <a:lnTo>
                  <a:pt x="582236" y="1338579"/>
                </a:lnTo>
                <a:lnTo>
                  <a:pt x="601979" y="1338579"/>
                </a:lnTo>
                <a:lnTo>
                  <a:pt x="598170" y="1334769"/>
                </a:lnTo>
                <a:close/>
              </a:path>
              <a:path w="1459230" h="2195829">
                <a:moveTo>
                  <a:pt x="601980" y="1338580"/>
                </a:moveTo>
                <a:lnTo>
                  <a:pt x="582236" y="1338580"/>
                </a:lnTo>
                <a:lnTo>
                  <a:pt x="584777" y="1341119"/>
                </a:lnTo>
                <a:lnTo>
                  <a:pt x="604519" y="1341119"/>
                </a:lnTo>
                <a:lnTo>
                  <a:pt x="601980" y="1338580"/>
                </a:lnTo>
                <a:close/>
              </a:path>
              <a:path w="1459230" h="2195829">
                <a:moveTo>
                  <a:pt x="604520" y="1341120"/>
                </a:moveTo>
                <a:lnTo>
                  <a:pt x="584777" y="1341120"/>
                </a:lnTo>
                <a:lnTo>
                  <a:pt x="591130" y="1347469"/>
                </a:lnTo>
                <a:lnTo>
                  <a:pt x="610870" y="1347469"/>
                </a:lnTo>
                <a:lnTo>
                  <a:pt x="604520" y="1341120"/>
                </a:lnTo>
                <a:close/>
              </a:path>
              <a:path w="1459230" h="2195829">
                <a:moveTo>
                  <a:pt x="610870" y="1347470"/>
                </a:moveTo>
                <a:lnTo>
                  <a:pt x="591130" y="1347470"/>
                </a:lnTo>
                <a:lnTo>
                  <a:pt x="597483" y="1353819"/>
                </a:lnTo>
                <a:lnTo>
                  <a:pt x="617219" y="1353819"/>
                </a:lnTo>
                <a:lnTo>
                  <a:pt x="610870" y="1347470"/>
                </a:lnTo>
                <a:close/>
              </a:path>
              <a:path w="1459230" h="2195829">
                <a:moveTo>
                  <a:pt x="617220" y="1353820"/>
                </a:moveTo>
                <a:lnTo>
                  <a:pt x="597483" y="1353820"/>
                </a:lnTo>
                <a:lnTo>
                  <a:pt x="610188" y="1366519"/>
                </a:lnTo>
                <a:lnTo>
                  <a:pt x="629919" y="1366519"/>
                </a:lnTo>
                <a:lnTo>
                  <a:pt x="617220" y="1353820"/>
                </a:lnTo>
                <a:close/>
              </a:path>
              <a:path w="1459230" h="2195829">
                <a:moveTo>
                  <a:pt x="629920" y="1366520"/>
                </a:moveTo>
                <a:lnTo>
                  <a:pt x="610188" y="1366520"/>
                </a:lnTo>
                <a:lnTo>
                  <a:pt x="614000" y="1370329"/>
                </a:lnTo>
                <a:lnTo>
                  <a:pt x="633729" y="1370329"/>
                </a:lnTo>
                <a:lnTo>
                  <a:pt x="629920" y="1366520"/>
                </a:lnTo>
                <a:close/>
              </a:path>
              <a:path w="1459230" h="2195829">
                <a:moveTo>
                  <a:pt x="633730" y="1370330"/>
                </a:moveTo>
                <a:lnTo>
                  <a:pt x="614000" y="1370330"/>
                </a:lnTo>
                <a:lnTo>
                  <a:pt x="616541" y="1372869"/>
                </a:lnTo>
                <a:lnTo>
                  <a:pt x="636269" y="1372869"/>
                </a:lnTo>
                <a:lnTo>
                  <a:pt x="633730" y="1370330"/>
                </a:lnTo>
                <a:close/>
              </a:path>
              <a:path w="1459230" h="2195829">
                <a:moveTo>
                  <a:pt x="636270" y="1372869"/>
                </a:moveTo>
                <a:lnTo>
                  <a:pt x="616541" y="1372869"/>
                </a:lnTo>
                <a:lnTo>
                  <a:pt x="622894" y="1379219"/>
                </a:lnTo>
                <a:lnTo>
                  <a:pt x="642620" y="1379219"/>
                </a:lnTo>
                <a:lnTo>
                  <a:pt x="636270" y="1372869"/>
                </a:lnTo>
                <a:close/>
              </a:path>
              <a:path w="1459230" h="2195829">
                <a:moveTo>
                  <a:pt x="642620" y="1379220"/>
                </a:moveTo>
                <a:lnTo>
                  <a:pt x="622894" y="1379220"/>
                </a:lnTo>
                <a:lnTo>
                  <a:pt x="629246" y="1385569"/>
                </a:lnTo>
                <a:lnTo>
                  <a:pt x="648969" y="1385569"/>
                </a:lnTo>
                <a:lnTo>
                  <a:pt x="642620" y="1379220"/>
                </a:lnTo>
                <a:close/>
              </a:path>
              <a:path w="1459230" h="2195829">
                <a:moveTo>
                  <a:pt x="1259840" y="1996439"/>
                </a:moveTo>
                <a:lnTo>
                  <a:pt x="1240380" y="1996439"/>
                </a:lnTo>
                <a:lnTo>
                  <a:pt x="1439856" y="2195829"/>
                </a:lnTo>
                <a:lnTo>
                  <a:pt x="1459230" y="2195829"/>
                </a:lnTo>
                <a:lnTo>
                  <a:pt x="1259840" y="1996439"/>
                </a:lnTo>
                <a:close/>
              </a:path>
              <a:path w="1459230" h="2195829">
                <a:moveTo>
                  <a:pt x="1257300" y="1993899"/>
                </a:moveTo>
                <a:lnTo>
                  <a:pt x="1237839" y="1993899"/>
                </a:lnTo>
                <a:lnTo>
                  <a:pt x="1239109" y="1995169"/>
                </a:lnTo>
                <a:lnTo>
                  <a:pt x="1258570" y="1995169"/>
                </a:lnTo>
                <a:lnTo>
                  <a:pt x="1257300" y="1993899"/>
                </a:lnTo>
                <a:close/>
              </a:path>
              <a:path w="1459230" h="2195829">
                <a:moveTo>
                  <a:pt x="1253490" y="1990089"/>
                </a:moveTo>
                <a:lnTo>
                  <a:pt x="1234027" y="1990089"/>
                </a:lnTo>
                <a:lnTo>
                  <a:pt x="1236568" y="1992629"/>
                </a:lnTo>
                <a:lnTo>
                  <a:pt x="1256030" y="1992629"/>
                </a:lnTo>
                <a:lnTo>
                  <a:pt x="1253490" y="1990089"/>
                </a:lnTo>
                <a:close/>
              </a:path>
              <a:path w="1459230" h="2195829">
                <a:moveTo>
                  <a:pt x="1250950" y="1987549"/>
                </a:moveTo>
                <a:lnTo>
                  <a:pt x="1231486" y="1987549"/>
                </a:lnTo>
                <a:lnTo>
                  <a:pt x="1232756" y="1988819"/>
                </a:lnTo>
                <a:lnTo>
                  <a:pt x="1252220" y="1988819"/>
                </a:lnTo>
                <a:lnTo>
                  <a:pt x="1250950" y="1987549"/>
                </a:lnTo>
                <a:close/>
              </a:path>
              <a:path w="1459230" h="2195829">
                <a:moveTo>
                  <a:pt x="1247139" y="1983739"/>
                </a:moveTo>
                <a:lnTo>
                  <a:pt x="1227674" y="1983739"/>
                </a:lnTo>
                <a:lnTo>
                  <a:pt x="1230215" y="1986279"/>
                </a:lnTo>
                <a:lnTo>
                  <a:pt x="1249680" y="1986279"/>
                </a:lnTo>
                <a:lnTo>
                  <a:pt x="1247139" y="1983739"/>
                </a:lnTo>
                <a:close/>
              </a:path>
              <a:path w="1459230" h="2195829">
                <a:moveTo>
                  <a:pt x="1244600" y="1981199"/>
                </a:moveTo>
                <a:lnTo>
                  <a:pt x="1225133" y="1981199"/>
                </a:lnTo>
                <a:lnTo>
                  <a:pt x="1226404" y="1982470"/>
                </a:lnTo>
                <a:lnTo>
                  <a:pt x="1245870" y="1982470"/>
                </a:lnTo>
                <a:lnTo>
                  <a:pt x="1244600" y="1981199"/>
                </a:lnTo>
                <a:close/>
              </a:path>
              <a:path w="1459230" h="2195829">
                <a:moveTo>
                  <a:pt x="1240790" y="1977389"/>
                </a:moveTo>
                <a:lnTo>
                  <a:pt x="1221321" y="1977389"/>
                </a:lnTo>
                <a:lnTo>
                  <a:pt x="1223863" y="1979929"/>
                </a:lnTo>
                <a:lnTo>
                  <a:pt x="1243330" y="1979929"/>
                </a:lnTo>
                <a:lnTo>
                  <a:pt x="1240790" y="1977389"/>
                </a:lnTo>
                <a:close/>
              </a:path>
              <a:path w="1459230" h="2195829">
                <a:moveTo>
                  <a:pt x="1238250" y="1974849"/>
                </a:moveTo>
                <a:lnTo>
                  <a:pt x="1218780" y="1974849"/>
                </a:lnTo>
                <a:lnTo>
                  <a:pt x="1220051" y="1976120"/>
                </a:lnTo>
                <a:lnTo>
                  <a:pt x="1239520" y="1976120"/>
                </a:lnTo>
                <a:lnTo>
                  <a:pt x="1238250" y="1974849"/>
                </a:lnTo>
                <a:close/>
              </a:path>
              <a:path w="1459230" h="2195829">
                <a:moveTo>
                  <a:pt x="1234440" y="1971039"/>
                </a:moveTo>
                <a:lnTo>
                  <a:pt x="1214969" y="1971039"/>
                </a:lnTo>
                <a:lnTo>
                  <a:pt x="1217510" y="1973579"/>
                </a:lnTo>
                <a:lnTo>
                  <a:pt x="1236980" y="1973579"/>
                </a:lnTo>
                <a:lnTo>
                  <a:pt x="1234440" y="1971039"/>
                </a:lnTo>
                <a:close/>
              </a:path>
              <a:path w="1459230" h="2195829">
                <a:moveTo>
                  <a:pt x="1231900" y="1968499"/>
                </a:moveTo>
                <a:lnTo>
                  <a:pt x="1212428" y="1968499"/>
                </a:lnTo>
                <a:lnTo>
                  <a:pt x="1213698" y="1969770"/>
                </a:lnTo>
                <a:lnTo>
                  <a:pt x="1233170" y="1969770"/>
                </a:lnTo>
                <a:lnTo>
                  <a:pt x="1231900" y="1968499"/>
                </a:lnTo>
                <a:close/>
              </a:path>
              <a:path w="1459230" h="2195829">
                <a:moveTo>
                  <a:pt x="1228090" y="1964689"/>
                </a:moveTo>
                <a:lnTo>
                  <a:pt x="1208616" y="1964689"/>
                </a:lnTo>
                <a:lnTo>
                  <a:pt x="1211157" y="1967229"/>
                </a:lnTo>
                <a:lnTo>
                  <a:pt x="1230630" y="1967229"/>
                </a:lnTo>
                <a:lnTo>
                  <a:pt x="1228090" y="1964689"/>
                </a:lnTo>
                <a:close/>
              </a:path>
              <a:path w="1459230" h="2195829">
                <a:moveTo>
                  <a:pt x="1225550" y="1962149"/>
                </a:moveTo>
                <a:lnTo>
                  <a:pt x="1206075" y="1962149"/>
                </a:lnTo>
                <a:lnTo>
                  <a:pt x="1207345" y="1963419"/>
                </a:lnTo>
                <a:lnTo>
                  <a:pt x="1226820" y="1963419"/>
                </a:lnTo>
                <a:lnTo>
                  <a:pt x="1225550" y="1962149"/>
                </a:lnTo>
                <a:close/>
              </a:path>
              <a:path w="1459230" h="2195829">
                <a:moveTo>
                  <a:pt x="1221740" y="1958339"/>
                </a:moveTo>
                <a:lnTo>
                  <a:pt x="1202263" y="1958339"/>
                </a:lnTo>
                <a:lnTo>
                  <a:pt x="1204804" y="1960879"/>
                </a:lnTo>
                <a:lnTo>
                  <a:pt x="1224280" y="1960879"/>
                </a:lnTo>
                <a:lnTo>
                  <a:pt x="1221740" y="1958339"/>
                </a:lnTo>
                <a:close/>
              </a:path>
              <a:path w="1459230" h="2195829">
                <a:moveTo>
                  <a:pt x="1219200" y="1955799"/>
                </a:moveTo>
                <a:lnTo>
                  <a:pt x="1199722" y="1955799"/>
                </a:lnTo>
                <a:lnTo>
                  <a:pt x="1200993" y="1957069"/>
                </a:lnTo>
                <a:lnTo>
                  <a:pt x="1220470" y="1957069"/>
                </a:lnTo>
                <a:lnTo>
                  <a:pt x="1219200" y="1955799"/>
                </a:lnTo>
                <a:close/>
              </a:path>
              <a:path w="1459230" h="2195829">
                <a:moveTo>
                  <a:pt x="1215390" y="1951989"/>
                </a:moveTo>
                <a:lnTo>
                  <a:pt x="1195911" y="1951989"/>
                </a:lnTo>
                <a:lnTo>
                  <a:pt x="1198452" y="1954529"/>
                </a:lnTo>
                <a:lnTo>
                  <a:pt x="1217929" y="1954529"/>
                </a:lnTo>
                <a:lnTo>
                  <a:pt x="1215390" y="1951989"/>
                </a:lnTo>
                <a:close/>
              </a:path>
              <a:path w="1459230" h="2195829">
                <a:moveTo>
                  <a:pt x="1212850" y="1949449"/>
                </a:moveTo>
                <a:lnTo>
                  <a:pt x="1193369" y="1949449"/>
                </a:lnTo>
                <a:lnTo>
                  <a:pt x="1194640" y="1950720"/>
                </a:lnTo>
                <a:lnTo>
                  <a:pt x="1214120" y="1950720"/>
                </a:lnTo>
                <a:lnTo>
                  <a:pt x="1212850" y="1949449"/>
                </a:lnTo>
                <a:close/>
              </a:path>
              <a:path w="1459230" h="2195829">
                <a:moveTo>
                  <a:pt x="1209040" y="1945639"/>
                </a:moveTo>
                <a:lnTo>
                  <a:pt x="1189558" y="1945639"/>
                </a:lnTo>
                <a:lnTo>
                  <a:pt x="1192099" y="1948179"/>
                </a:lnTo>
                <a:lnTo>
                  <a:pt x="1211580" y="1948179"/>
                </a:lnTo>
                <a:lnTo>
                  <a:pt x="1209040" y="1945639"/>
                </a:lnTo>
                <a:close/>
              </a:path>
              <a:path w="1459230" h="2195829">
                <a:moveTo>
                  <a:pt x="1206500" y="1943099"/>
                </a:moveTo>
                <a:lnTo>
                  <a:pt x="1187017" y="1943099"/>
                </a:lnTo>
                <a:lnTo>
                  <a:pt x="1188287" y="1944369"/>
                </a:lnTo>
                <a:lnTo>
                  <a:pt x="1207770" y="1944369"/>
                </a:lnTo>
                <a:lnTo>
                  <a:pt x="1206500" y="1943099"/>
                </a:lnTo>
                <a:close/>
              </a:path>
              <a:path w="1459230" h="2195829">
                <a:moveTo>
                  <a:pt x="1202690" y="1939289"/>
                </a:moveTo>
                <a:lnTo>
                  <a:pt x="1183205" y="1939289"/>
                </a:lnTo>
                <a:lnTo>
                  <a:pt x="1185746" y="1941829"/>
                </a:lnTo>
                <a:lnTo>
                  <a:pt x="1205230" y="1941829"/>
                </a:lnTo>
                <a:lnTo>
                  <a:pt x="1202690" y="1939289"/>
                </a:lnTo>
                <a:close/>
              </a:path>
              <a:path w="1459230" h="2195829">
                <a:moveTo>
                  <a:pt x="1200150" y="1936749"/>
                </a:moveTo>
                <a:lnTo>
                  <a:pt x="1180664" y="1936749"/>
                </a:lnTo>
                <a:lnTo>
                  <a:pt x="1181934" y="1938019"/>
                </a:lnTo>
                <a:lnTo>
                  <a:pt x="1201419" y="1938019"/>
                </a:lnTo>
                <a:lnTo>
                  <a:pt x="1200150" y="1936749"/>
                </a:lnTo>
                <a:close/>
              </a:path>
              <a:path w="1459230" h="2195829">
                <a:moveTo>
                  <a:pt x="1196340" y="1932939"/>
                </a:moveTo>
                <a:lnTo>
                  <a:pt x="1176852" y="1932939"/>
                </a:lnTo>
                <a:lnTo>
                  <a:pt x="1179393" y="1935479"/>
                </a:lnTo>
                <a:lnTo>
                  <a:pt x="1198880" y="1935479"/>
                </a:lnTo>
                <a:lnTo>
                  <a:pt x="1196340" y="1932939"/>
                </a:lnTo>
                <a:close/>
              </a:path>
              <a:path w="1459230" h="2195829">
                <a:moveTo>
                  <a:pt x="1193800" y="1930399"/>
                </a:moveTo>
                <a:lnTo>
                  <a:pt x="1174311" y="1930399"/>
                </a:lnTo>
                <a:lnTo>
                  <a:pt x="1175582" y="1931669"/>
                </a:lnTo>
                <a:lnTo>
                  <a:pt x="1195070" y="1931669"/>
                </a:lnTo>
                <a:lnTo>
                  <a:pt x="1193800" y="1930399"/>
                </a:lnTo>
                <a:close/>
              </a:path>
              <a:path w="1459230" h="2195829">
                <a:moveTo>
                  <a:pt x="1189989" y="1926589"/>
                </a:moveTo>
                <a:lnTo>
                  <a:pt x="1170500" y="1926589"/>
                </a:lnTo>
                <a:lnTo>
                  <a:pt x="1173041" y="1929129"/>
                </a:lnTo>
                <a:lnTo>
                  <a:pt x="1192530" y="1929129"/>
                </a:lnTo>
                <a:lnTo>
                  <a:pt x="1189989" y="1926589"/>
                </a:lnTo>
                <a:close/>
              </a:path>
              <a:path w="1459230" h="2195829">
                <a:moveTo>
                  <a:pt x="1187450" y="1924049"/>
                </a:moveTo>
                <a:lnTo>
                  <a:pt x="1167958" y="1924049"/>
                </a:lnTo>
                <a:lnTo>
                  <a:pt x="1169229" y="1925319"/>
                </a:lnTo>
                <a:lnTo>
                  <a:pt x="1188720" y="1925319"/>
                </a:lnTo>
                <a:lnTo>
                  <a:pt x="1187450" y="1924049"/>
                </a:lnTo>
                <a:close/>
              </a:path>
              <a:path w="1459230" h="2195829">
                <a:moveTo>
                  <a:pt x="1183639" y="1920239"/>
                </a:moveTo>
                <a:lnTo>
                  <a:pt x="1164147" y="1920239"/>
                </a:lnTo>
                <a:lnTo>
                  <a:pt x="1166688" y="1922779"/>
                </a:lnTo>
                <a:lnTo>
                  <a:pt x="1186180" y="1922779"/>
                </a:lnTo>
                <a:lnTo>
                  <a:pt x="1183639" y="1920239"/>
                </a:lnTo>
                <a:close/>
              </a:path>
              <a:path w="1459230" h="2195829">
                <a:moveTo>
                  <a:pt x="1181100" y="1917699"/>
                </a:moveTo>
                <a:lnTo>
                  <a:pt x="1161606" y="1917699"/>
                </a:lnTo>
                <a:lnTo>
                  <a:pt x="1162876" y="1918969"/>
                </a:lnTo>
                <a:lnTo>
                  <a:pt x="1182370" y="1918969"/>
                </a:lnTo>
                <a:lnTo>
                  <a:pt x="1181100" y="1917699"/>
                </a:lnTo>
                <a:close/>
              </a:path>
              <a:path w="1459230" h="2195829">
                <a:moveTo>
                  <a:pt x="1177290" y="1913889"/>
                </a:moveTo>
                <a:lnTo>
                  <a:pt x="1157794" y="1913889"/>
                </a:lnTo>
                <a:lnTo>
                  <a:pt x="1160335" y="1916429"/>
                </a:lnTo>
                <a:lnTo>
                  <a:pt x="1179830" y="1916429"/>
                </a:lnTo>
                <a:lnTo>
                  <a:pt x="1177290" y="1913889"/>
                </a:lnTo>
                <a:close/>
              </a:path>
              <a:path w="1459230" h="2195829">
                <a:moveTo>
                  <a:pt x="1174750" y="1911349"/>
                </a:moveTo>
                <a:lnTo>
                  <a:pt x="1155253" y="1911349"/>
                </a:lnTo>
                <a:lnTo>
                  <a:pt x="1156524" y="1912619"/>
                </a:lnTo>
                <a:lnTo>
                  <a:pt x="1176020" y="1912619"/>
                </a:lnTo>
                <a:lnTo>
                  <a:pt x="1174750" y="1911349"/>
                </a:lnTo>
                <a:close/>
              </a:path>
              <a:path w="1459230" h="2195829">
                <a:moveTo>
                  <a:pt x="1170940" y="1907539"/>
                </a:moveTo>
                <a:lnTo>
                  <a:pt x="1151441" y="1907539"/>
                </a:lnTo>
                <a:lnTo>
                  <a:pt x="1153982" y="1910079"/>
                </a:lnTo>
                <a:lnTo>
                  <a:pt x="1173480" y="1910079"/>
                </a:lnTo>
                <a:lnTo>
                  <a:pt x="1170940" y="1907539"/>
                </a:lnTo>
                <a:close/>
              </a:path>
              <a:path w="1459230" h="2195829">
                <a:moveTo>
                  <a:pt x="1168400" y="1904999"/>
                </a:moveTo>
                <a:lnTo>
                  <a:pt x="1148900" y="1904999"/>
                </a:lnTo>
                <a:lnTo>
                  <a:pt x="1150171" y="1906269"/>
                </a:lnTo>
                <a:lnTo>
                  <a:pt x="1169669" y="1906269"/>
                </a:lnTo>
                <a:lnTo>
                  <a:pt x="1168400" y="1904999"/>
                </a:lnTo>
                <a:close/>
              </a:path>
              <a:path w="1459230" h="2195829">
                <a:moveTo>
                  <a:pt x="1162050" y="1898649"/>
                </a:moveTo>
                <a:lnTo>
                  <a:pt x="1142548" y="1898649"/>
                </a:lnTo>
                <a:lnTo>
                  <a:pt x="1147630" y="1903729"/>
                </a:lnTo>
                <a:lnTo>
                  <a:pt x="1167130" y="1903729"/>
                </a:lnTo>
                <a:lnTo>
                  <a:pt x="1162050" y="1898649"/>
                </a:lnTo>
                <a:close/>
              </a:path>
              <a:path w="1459230" h="2195829">
                <a:moveTo>
                  <a:pt x="1158240" y="1894839"/>
                </a:moveTo>
                <a:lnTo>
                  <a:pt x="1138736" y="1894839"/>
                </a:lnTo>
                <a:lnTo>
                  <a:pt x="1141277" y="1897379"/>
                </a:lnTo>
                <a:lnTo>
                  <a:pt x="1160780" y="1897379"/>
                </a:lnTo>
                <a:lnTo>
                  <a:pt x="1158240" y="1894839"/>
                </a:lnTo>
                <a:close/>
              </a:path>
              <a:path w="1459230" h="2195829">
                <a:moveTo>
                  <a:pt x="1155699" y="1892299"/>
                </a:moveTo>
                <a:lnTo>
                  <a:pt x="1136195" y="1892299"/>
                </a:lnTo>
                <a:lnTo>
                  <a:pt x="1137465" y="1893569"/>
                </a:lnTo>
                <a:lnTo>
                  <a:pt x="1156970" y="1893569"/>
                </a:lnTo>
                <a:lnTo>
                  <a:pt x="1155699" y="1892299"/>
                </a:lnTo>
                <a:close/>
              </a:path>
              <a:path w="1459230" h="2195829">
                <a:moveTo>
                  <a:pt x="1151890" y="1888489"/>
                </a:moveTo>
                <a:lnTo>
                  <a:pt x="1132383" y="1888489"/>
                </a:lnTo>
                <a:lnTo>
                  <a:pt x="1134924" y="1891029"/>
                </a:lnTo>
                <a:lnTo>
                  <a:pt x="1154430" y="1891029"/>
                </a:lnTo>
                <a:lnTo>
                  <a:pt x="1151890" y="1888489"/>
                </a:lnTo>
                <a:close/>
              </a:path>
              <a:path w="1459230" h="2195829">
                <a:moveTo>
                  <a:pt x="1149350" y="1885949"/>
                </a:moveTo>
                <a:lnTo>
                  <a:pt x="1129842" y="1885949"/>
                </a:lnTo>
                <a:lnTo>
                  <a:pt x="1131113" y="1887219"/>
                </a:lnTo>
                <a:lnTo>
                  <a:pt x="1150620" y="1887219"/>
                </a:lnTo>
                <a:lnTo>
                  <a:pt x="1149350" y="1885949"/>
                </a:lnTo>
                <a:close/>
              </a:path>
              <a:path w="1459230" h="2195829">
                <a:moveTo>
                  <a:pt x="1145540" y="1882139"/>
                </a:moveTo>
                <a:lnTo>
                  <a:pt x="1126030" y="1882139"/>
                </a:lnTo>
                <a:lnTo>
                  <a:pt x="1128572" y="1884679"/>
                </a:lnTo>
                <a:lnTo>
                  <a:pt x="1148080" y="1884679"/>
                </a:lnTo>
                <a:lnTo>
                  <a:pt x="1145540" y="1882139"/>
                </a:lnTo>
                <a:close/>
              </a:path>
              <a:path w="1459230" h="2195829">
                <a:moveTo>
                  <a:pt x="1143000" y="1879599"/>
                </a:moveTo>
                <a:lnTo>
                  <a:pt x="1123489" y="1879599"/>
                </a:lnTo>
                <a:lnTo>
                  <a:pt x="1124760" y="1880869"/>
                </a:lnTo>
                <a:lnTo>
                  <a:pt x="1144270" y="1880869"/>
                </a:lnTo>
                <a:lnTo>
                  <a:pt x="1143000" y="1879599"/>
                </a:lnTo>
                <a:close/>
              </a:path>
              <a:path w="1459230" h="2195829">
                <a:moveTo>
                  <a:pt x="1139190" y="1875789"/>
                </a:moveTo>
                <a:lnTo>
                  <a:pt x="1119678" y="1875789"/>
                </a:lnTo>
                <a:lnTo>
                  <a:pt x="1122219" y="1878329"/>
                </a:lnTo>
                <a:lnTo>
                  <a:pt x="1141730" y="1878329"/>
                </a:lnTo>
                <a:lnTo>
                  <a:pt x="1139190" y="1875789"/>
                </a:lnTo>
                <a:close/>
              </a:path>
              <a:path w="1459230" h="2195829">
                <a:moveTo>
                  <a:pt x="1136650" y="1873249"/>
                </a:moveTo>
                <a:lnTo>
                  <a:pt x="1117137" y="1873249"/>
                </a:lnTo>
                <a:lnTo>
                  <a:pt x="1118407" y="1874519"/>
                </a:lnTo>
                <a:lnTo>
                  <a:pt x="1137920" y="1874519"/>
                </a:lnTo>
                <a:lnTo>
                  <a:pt x="1136650" y="1873249"/>
                </a:lnTo>
                <a:close/>
              </a:path>
              <a:path w="1459230" h="2195829">
                <a:moveTo>
                  <a:pt x="1132839" y="1869439"/>
                </a:moveTo>
                <a:lnTo>
                  <a:pt x="1113325" y="1869439"/>
                </a:lnTo>
                <a:lnTo>
                  <a:pt x="1115866" y="1871979"/>
                </a:lnTo>
                <a:lnTo>
                  <a:pt x="1135380" y="1871979"/>
                </a:lnTo>
                <a:lnTo>
                  <a:pt x="1132839" y="1869439"/>
                </a:lnTo>
                <a:close/>
              </a:path>
              <a:path w="1459230" h="2195829">
                <a:moveTo>
                  <a:pt x="1130299" y="1866899"/>
                </a:moveTo>
                <a:lnTo>
                  <a:pt x="1110784" y="1866899"/>
                </a:lnTo>
                <a:lnTo>
                  <a:pt x="1112054" y="1868169"/>
                </a:lnTo>
                <a:lnTo>
                  <a:pt x="1131570" y="1868169"/>
                </a:lnTo>
                <a:lnTo>
                  <a:pt x="1130299" y="1866899"/>
                </a:lnTo>
                <a:close/>
              </a:path>
              <a:path w="1459230" h="2195829">
                <a:moveTo>
                  <a:pt x="1126490" y="1863089"/>
                </a:moveTo>
                <a:lnTo>
                  <a:pt x="1106972" y="1863089"/>
                </a:lnTo>
                <a:lnTo>
                  <a:pt x="1109513" y="1865629"/>
                </a:lnTo>
                <a:lnTo>
                  <a:pt x="1129030" y="1865629"/>
                </a:lnTo>
                <a:lnTo>
                  <a:pt x="1126490" y="1863089"/>
                </a:lnTo>
                <a:close/>
              </a:path>
              <a:path w="1459230" h="2195829">
                <a:moveTo>
                  <a:pt x="1123950" y="1860549"/>
                </a:moveTo>
                <a:lnTo>
                  <a:pt x="1104431" y="1860549"/>
                </a:lnTo>
                <a:lnTo>
                  <a:pt x="1105702" y="1861819"/>
                </a:lnTo>
                <a:lnTo>
                  <a:pt x="1125220" y="1861819"/>
                </a:lnTo>
                <a:lnTo>
                  <a:pt x="1123950" y="1860549"/>
                </a:lnTo>
                <a:close/>
              </a:path>
              <a:path w="1459230" h="2195829">
                <a:moveTo>
                  <a:pt x="1120140" y="1856740"/>
                </a:moveTo>
                <a:lnTo>
                  <a:pt x="1100619" y="1856740"/>
                </a:lnTo>
                <a:lnTo>
                  <a:pt x="1103161" y="1859279"/>
                </a:lnTo>
                <a:lnTo>
                  <a:pt x="1122680" y="1859279"/>
                </a:lnTo>
                <a:lnTo>
                  <a:pt x="1120140" y="1856740"/>
                </a:lnTo>
                <a:close/>
              </a:path>
              <a:path w="1459230" h="2195829">
                <a:moveTo>
                  <a:pt x="1117600" y="1854199"/>
                </a:moveTo>
                <a:lnTo>
                  <a:pt x="1098078" y="1854199"/>
                </a:lnTo>
                <a:lnTo>
                  <a:pt x="1099349" y="1855469"/>
                </a:lnTo>
                <a:lnTo>
                  <a:pt x="1118870" y="1855469"/>
                </a:lnTo>
                <a:lnTo>
                  <a:pt x="1117600" y="1854199"/>
                </a:lnTo>
                <a:close/>
              </a:path>
              <a:path w="1459230" h="2195829">
                <a:moveTo>
                  <a:pt x="1113790" y="1850389"/>
                </a:moveTo>
                <a:lnTo>
                  <a:pt x="1094267" y="1850389"/>
                </a:lnTo>
                <a:lnTo>
                  <a:pt x="1096808" y="1852929"/>
                </a:lnTo>
                <a:lnTo>
                  <a:pt x="1116330" y="1852929"/>
                </a:lnTo>
                <a:lnTo>
                  <a:pt x="1113790" y="1850389"/>
                </a:lnTo>
                <a:close/>
              </a:path>
              <a:path w="1459230" h="2195829">
                <a:moveTo>
                  <a:pt x="1111250" y="1847849"/>
                </a:moveTo>
                <a:lnTo>
                  <a:pt x="1091726" y="1847849"/>
                </a:lnTo>
                <a:lnTo>
                  <a:pt x="1092996" y="1849119"/>
                </a:lnTo>
                <a:lnTo>
                  <a:pt x="1112520" y="1849119"/>
                </a:lnTo>
                <a:lnTo>
                  <a:pt x="1111250" y="1847849"/>
                </a:lnTo>
                <a:close/>
              </a:path>
              <a:path w="1459230" h="2195829">
                <a:moveTo>
                  <a:pt x="1107440" y="1844039"/>
                </a:moveTo>
                <a:lnTo>
                  <a:pt x="1087914" y="1844039"/>
                </a:lnTo>
                <a:lnTo>
                  <a:pt x="1090455" y="1846579"/>
                </a:lnTo>
                <a:lnTo>
                  <a:pt x="1109980" y="1846579"/>
                </a:lnTo>
                <a:lnTo>
                  <a:pt x="1107440" y="1844039"/>
                </a:lnTo>
                <a:close/>
              </a:path>
              <a:path w="1459230" h="2195829">
                <a:moveTo>
                  <a:pt x="1104900" y="1841499"/>
                </a:moveTo>
                <a:lnTo>
                  <a:pt x="1085373" y="1841499"/>
                </a:lnTo>
                <a:lnTo>
                  <a:pt x="1086643" y="1842769"/>
                </a:lnTo>
                <a:lnTo>
                  <a:pt x="1106170" y="1842769"/>
                </a:lnTo>
                <a:lnTo>
                  <a:pt x="1104900" y="1841499"/>
                </a:lnTo>
                <a:close/>
              </a:path>
              <a:path w="1459230" h="2195829">
                <a:moveTo>
                  <a:pt x="1098549" y="1835149"/>
                </a:moveTo>
                <a:lnTo>
                  <a:pt x="1079020" y="1835149"/>
                </a:lnTo>
                <a:lnTo>
                  <a:pt x="1084102" y="1840229"/>
                </a:lnTo>
                <a:lnTo>
                  <a:pt x="1103630" y="1840229"/>
                </a:lnTo>
                <a:lnTo>
                  <a:pt x="1098549" y="1835149"/>
                </a:lnTo>
                <a:close/>
              </a:path>
              <a:path w="1459230" h="2195829">
                <a:moveTo>
                  <a:pt x="1092199" y="1828799"/>
                </a:moveTo>
                <a:lnTo>
                  <a:pt x="1072667" y="1828799"/>
                </a:lnTo>
                <a:lnTo>
                  <a:pt x="1077750" y="1833879"/>
                </a:lnTo>
                <a:lnTo>
                  <a:pt x="1097280" y="1833879"/>
                </a:lnTo>
                <a:lnTo>
                  <a:pt x="1092199" y="1828799"/>
                </a:lnTo>
                <a:close/>
              </a:path>
              <a:path w="1459230" h="2195829">
                <a:moveTo>
                  <a:pt x="1085850" y="1822449"/>
                </a:moveTo>
                <a:lnTo>
                  <a:pt x="1066315" y="1822449"/>
                </a:lnTo>
                <a:lnTo>
                  <a:pt x="1071397" y="1827529"/>
                </a:lnTo>
                <a:lnTo>
                  <a:pt x="1090930" y="1827529"/>
                </a:lnTo>
                <a:lnTo>
                  <a:pt x="1085850" y="1822449"/>
                </a:lnTo>
                <a:close/>
              </a:path>
              <a:path w="1459230" h="2195829">
                <a:moveTo>
                  <a:pt x="1079500" y="1816099"/>
                </a:moveTo>
                <a:lnTo>
                  <a:pt x="1059962" y="1816099"/>
                </a:lnTo>
                <a:lnTo>
                  <a:pt x="1065044" y="1821179"/>
                </a:lnTo>
                <a:lnTo>
                  <a:pt x="1084580" y="1821179"/>
                </a:lnTo>
                <a:lnTo>
                  <a:pt x="1079500" y="1816099"/>
                </a:lnTo>
                <a:close/>
              </a:path>
              <a:path w="1459230" h="2195829">
                <a:moveTo>
                  <a:pt x="1073149" y="1809749"/>
                </a:moveTo>
                <a:lnTo>
                  <a:pt x="1053609" y="1809749"/>
                </a:lnTo>
                <a:lnTo>
                  <a:pt x="1058691" y="1814830"/>
                </a:lnTo>
                <a:lnTo>
                  <a:pt x="1078230" y="1814830"/>
                </a:lnTo>
                <a:lnTo>
                  <a:pt x="1073149" y="1809749"/>
                </a:lnTo>
                <a:close/>
              </a:path>
              <a:path w="1459230" h="2195829">
                <a:moveTo>
                  <a:pt x="1066799" y="1803399"/>
                </a:moveTo>
                <a:lnTo>
                  <a:pt x="1047256" y="1803399"/>
                </a:lnTo>
                <a:lnTo>
                  <a:pt x="1052339" y="1808479"/>
                </a:lnTo>
                <a:lnTo>
                  <a:pt x="1071880" y="1808479"/>
                </a:lnTo>
                <a:lnTo>
                  <a:pt x="1066799" y="1803399"/>
                </a:lnTo>
                <a:close/>
              </a:path>
              <a:path w="1459230" h="2195829">
                <a:moveTo>
                  <a:pt x="1060449" y="1797049"/>
                </a:moveTo>
                <a:lnTo>
                  <a:pt x="1040904" y="1797049"/>
                </a:lnTo>
                <a:lnTo>
                  <a:pt x="1045986" y="1802129"/>
                </a:lnTo>
                <a:lnTo>
                  <a:pt x="1065530" y="1802129"/>
                </a:lnTo>
                <a:lnTo>
                  <a:pt x="1060449" y="1797049"/>
                </a:lnTo>
                <a:close/>
              </a:path>
              <a:path w="1459230" h="2195829">
                <a:moveTo>
                  <a:pt x="1055370" y="1791970"/>
                </a:moveTo>
                <a:lnTo>
                  <a:pt x="1035822" y="1791970"/>
                </a:lnTo>
                <a:lnTo>
                  <a:pt x="1039633" y="1795779"/>
                </a:lnTo>
                <a:lnTo>
                  <a:pt x="1059180" y="1795779"/>
                </a:lnTo>
                <a:lnTo>
                  <a:pt x="1055370" y="1791970"/>
                </a:lnTo>
                <a:close/>
              </a:path>
              <a:path w="1459230" h="2195829">
                <a:moveTo>
                  <a:pt x="1049020" y="1785620"/>
                </a:moveTo>
                <a:lnTo>
                  <a:pt x="1029469" y="1785620"/>
                </a:lnTo>
                <a:lnTo>
                  <a:pt x="1034551" y="1790700"/>
                </a:lnTo>
                <a:lnTo>
                  <a:pt x="1054100" y="1790700"/>
                </a:lnTo>
                <a:lnTo>
                  <a:pt x="1049020" y="1785620"/>
                </a:lnTo>
                <a:close/>
              </a:path>
              <a:path w="1459230" h="2195829">
                <a:moveTo>
                  <a:pt x="1042669" y="1779269"/>
                </a:moveTo>
                <a:lnTo>
                  <a:pt x="1023116" y="1779269"/>
                </a:lnTo>
                <a:lnTo>
                  <a:pt x="1028198" y="1784349"/>
                </a:lnTo>
                <a:lnTo>
                  <a:pt x="1047750" y="1784349"/>
                </a:lnTo>
                <a:lnTo>
                  <a:pt x="1042669" y="1779269"/>
                </a:lnTo>
                <a:close/>
              </a:path>
              <a:path w="1459230" h="2195829">
                <a:moveTo>
                  <a:pt x="1036320" y="1772919"/>
                </a:moveTo>
                <a:lnTo>
                  <a:pt x="1016763" y="1772919"/>
                </a:lnTo>
                <a:lnTo>
                  <a:pt x="1021846" y="1777999"/>
                </a:lnTo>
                <a:lnTo>
                  <a:pt x="1041400" y="1777999"/>
                </a:lnTo>
                <a:lnTo>
                  <a:pt x="1036320" y="1772919"/>
                </a:lnTo>
                <a:close/>
              </a:path>
              <a:path w="1459230" h="2195829">
                <a:moveTo>
                  <a:pt x="1029970" y="1766570"/>
                </a:moveTo>
                <a:lnTo>
                  <a:pt x="1010411" y="1766570"/>
                </a:lnTo>
                <a:lnTo>
                  <a:pt x="1015493" y="1771649"/>
                </a:lnTo>
                <a:lnTo>
                  <a:pt x="1035050" y="1771649"/>
                </a:lnTo>
                <a:lnTo>
                  <a:pt x="1029970" y="1766570"/>
                </a:lnTo>
                <a:close/>
              </a:path>
              <a:path w="1459230" h="2195829">
                <a:moveTo>
                  <a:pt x="1023620" y="1760219"/>
                </a:moveTo>
                <a:lnTo>
                  <a:pt x="1004058" y="1760219"/>
                </a:lnTo>
                <a:lnTo>
                  <a:pt x="1009140" y="1765299"/>
                </a:lnTo>
                <a:lnTo>
                  <a:pt x="1028699" y="1765299"/>
                </a:lnTo>
                <a:lnTo>
                  <a:pt x="1023620" y="1760219"/>
                </a:lnTo>
                <a:close/>
              </a:path>
              <a:path w="1459230" h="2195829">
                <a:moveTo>
                  <a:pt x="1017270" y="1753869"/>
                </a:moveTo>
                <a:lnTo>
                  <a:pt x="997705" y="1753869"/>
                </a:lnTo>
                <a:lnTo>
                  <a:pt x="1002787" y="1758949"/>
                </a:lnTo>
                <a:lnTo>
                  <a:pt x="1022350" y="1758949"/>
                </a:lnTo>
                <a:lnTo>
                  <a:pt x="1017270" y="1753869"/>
                </a:lnTo>
                <a:close/>
              </a:path>
              <a:path w="1459230" h="2195829">
                <a:moveTo>
                  <a:pt x="1010920" y="1747519"/>
                </a:moveTo>
                <a:lnTo>
                  <a:pt x="991352" y="1747519"/>
                </a:lnTo>
                <a:lnTo>
                  <a:pt x="996435" y="1752599"/>
                </a:lnTo>
                <a:lnTo>
                  <a:pt x="1016000" y="1752599"/>
                </a:lnTo>
                <a:lnTo>
                  <a:pt x="1010920" y="1747519"/>
                </a:lnTo>
                <a:close/>
              </a:path>
              <a:path w="1459230" h="2195829">
                <a:moveTo>
                  <a:pt x="1004570" y="1741169"/>
                </a:moveTo>
                <a:lnTo>
                  <a:pt x="985000" y="1741169"/>
                </a:lnTo>
                <a:lnTo>
                  <a:pt x="990082" y="1746249"/>
                </a:lnTo>
                <a:lnTo>
                  <a:pt x="1009650" y="1746249"/>
                </a:lnTo>
                <a:lnTo>
                  <a:pt x="1004570" y="1741169"/>
                </a:lnTo>
                <a:close/>
              </a:path>
              <a:path w="1459230" h="2195829">
                <a:moveTo>
                  <a:pt x="998220" y="1734820"/>
                </a:moveTo>
                <a:lnTo>
                  <a:pt x="978647" y="1734820"/>
                </a:lnTo>
                <a:lnTo>
                  <a:pt x="983729" y="1739899"/>
                </a:lnTo>
                <a:lnTo>
                  <a:pt x="1003300" y="1739899"/>
                </a:lnTo>
                <a:lnTo>
                  <a:pt x="998220" y="1734820"/>
                </a:lnTo>
                <a:close/>
              </a:path>
              <a:path w="1459230" h="2195829">
                <a:moveTo>
                  <a:pt x="991870" y="1728470"/>
                </a:moveTo>
                <a:lnTo>
                  <a:pt x="972294" y="1728470"/>
                </a:lnTo>
                <a:lnTo>
                  <a:pt x="977376" y="1733549"/>
                </a:lnTo>
                <a:lnTo>
                  <a:pt x="996950" y="1733549"/>
                </a:lnTo>
                <a:lnTo>
                  <a:pt x="991870" y="1728470"/>
                </a:lnTo>
                <a:close/>
              </a:path>
              <a:path w="1459230" h="2195829">
                <a:moveTo>
                  <a:pt x="985520" y="1722119"/>
                </a:moveTo>
                <a:lnTo>
                  <a:pt x="965941" y="1722119"/>
                </a:lnTo>
                <a:lnTo>
                  <a:pt x="971024" y="1727199"/>
                </a:lnTo>
                <a:lnTo>
                  <a:pt x="990600" y="1727199"/>
                </a:lnTo>
                <a:lnTo>
                  <a:pt x="985520" y="1722119"/>
                </a:lnTo>
                <a:close/>
              </a:path>
              <a:path w="1459230" h="2195829">
                <a:moveTo>
                  <a:pt x="979170" y="1715770"/>
                </a:moveTo>
                <a:lnTo>
                  <a:pt x="959589" y="1715770"/>
                </a:lnTo>
                <a:lnTo>
                  <a:pt x="964671" y="1720849"/>
                </a:lnTo>
                <a:lnTo>
                  <a:pt x="984250" y="1720849"/>
                </a:lnTo>
                <a:lnTo>
                  <a:pt x="979170" y="1715770"/>
                </a:lnTo>
                <a:close/>
              </a:path>
              <a:path w="1459230" h="2195829">
                <a:moveTo>
                  <a:pt x="972820" y="1709419"/>
                </a:moveTo>
                <a:lnTo>
                  <a:pt x="953236" y="1709419"/>
                </a:lnTo>
                <a:lnTo>
                  <a:pt x="958318" y="1714499"/>
                </a:lnTo>
                <a:lnTo>
                  <a:pt x="977900" y="1714499"/>
                </a:lnTo>
                <a:lnTo>
                  <a:pt x="972820" y="1709419"/>
                </a:lnTo>
                <a:close/>
              </a:path>
              <a:path w="1459230" h="2195829">
                <a:moveTo>
                  <a:pt x="966470" y="1703070"/>
                </a:moveTo>
                <a:lnTo>
                  <a:pt x="946883" y="1703070"/>
                </a:lnTo>
                <a:lnTo>
                  <a:pt x="951965" y="1708149"/>
                </a:lnTo>
                <a:lnTo>
                  <a:pt x="971550" y="1708149"/>
                </a:lnTo>
                <a:lnTo>
                  <a:pt x="966470" y="1703070"/>
                </a:lnTo>
                <a:close/>
              </a:path>
              <a:path w="1459230" h="2195829">
                <a:moveTo>
                  <a:pt x="960120" y="1696719"/>
                </a:moveTo>
                <a:lnTo>
                  <a:pt x="940531" y="1696719"/>
                </a:lnTo>
                <a:lnTo>
                  <a:pt x="945613" y="1701799"/>
                </a:lnTo>
                <a:lnTo>
                  <a:pt x="965200" y="1701799"/>
                </a:lnTo>
                <a:lnTo>
                  <a:pt x="960120" y="1696719"/>
                </a:lnTo>
                <a:close/>
              </a:path>
              <a:path w="1459230" h="2195829">
                <a:moveTo>
                  <a:pt x="953770" y="1690370"/>
                </a:moveTo>
                <a:lnTo>
                  <a:pt x="934178" y="1690370"/>
                </a:lnTo>
                <a:lnTo>
                  <a:pt x="939260" y="1695449"/>
                </a:lnTo>
                <a:lnTo>
                  <a:pt x="958850" y="1695449"/>
                </a:lnTo>
                <a:lnTo>
                  <a:pt x="953770" y="1690370"/>
                </a:lnTo>
                <a:close/>
              </a:path>
              <a:path w="1459230" h="2195829">
                <a:moveTo>
                  <a:pt x="947419" y="1684019"/>
                </a:moveTo>
                <a:lnTo>
                  <a:pt x="927825" y="1684019"/>
                </a:lnTo>
                <a:lnTo>
                  <a:pt x="932907" y="1689099"/>
                </a:lnTo>
                <a:lnTo>
                  <a:pt x="952499" y="1689099"/>
                </a:lnTo>
                <a:lnTo>
                  <a:pt x="947419" y="1684019"/>
                </a:lnTo>
                <a:close/>
              </a:path>
              <a:path w="1459230" h="2195829">
                <a:moveTo>
                  <a:pt x="941070" y="1677669"/>
                </a:moveTo>
                <a:lnTo>
                  <a:pt x="921472" y="1677669"/>
                </a:lnTo>
                <a:lnTo>
                  <a:pt x="926555" y="1682750"/>
                </a:lnTo>
                <a:lnTo>
                  <a:pt x="946150" y="1682750"/>
                </a:lnTo>
                <a:lnTo>
                  <a:pt x="941070" y="1677669"/>
                </a:lnTo>
                <a:close/>
              </a:path>
              <a:path w="1459230" h="2195829">
                <a:moveTo>
                  <a:pt x="934720" y="1671320"/>
                </a:moveTo>
                <a:lnTo>
                  <a:pt x="915120" y="1671320"/>
                </a:lnTo>
                <a:lnTo>
                  <a:pt x="920202" y="1676399"/>
                </a:lnTo>
                <a:lnTo>
                  <a:pt x="939800" y="1676399"/>
                </a:lnTo>
                <a:lnTo>
                  <a:pt x="934720" y="1671320"/>
                </a:lnTo>
                <a:close/>
              </a:path>
              <a:path w="1459230" h="2195829">
                <a:moveTo>
                  <a:pt x="928370" y="1664969"/>
                </a:moveTo>
                <a:lnTo>
                  <a:pt x="908767" y="1664969"/>
                </a:lnTo>
                <a:lnTo>
                  <a:pt x="913849" y="1670050"/>
                </a:lnTo>
                <a:lnTo>
                  <a:pt x="933450" y="1670050"/>
                </a:lnTo>
                <a:lnTo>
                  <a:pt x="928370" y="1664969"/>
                </a:lnTo>
                <a:close/>
              </a:path>
              <a:path w="1459230" h="2195829">
                <a:moveTo>
                  <a:pt x="922020" y="1658620"/>
                </a:moveTo>
                <a:lnTo>
                  <a:pt x="902414" y="1658620"/>
                </a:lnTo>
                <a:lnTo>
                  <a:pt x="907496" y="1663699"/>
                </a:lnTo>
                <a:lnTo>
                  <a:pt x="927099" y="1663699"/>
                </a:lnTo>
                <a:lnTo>
                  <a:pt x="922020" y="1658620"/>
                </a:lnTo>
                <a:close/>
              </a:path>
              <a:path w="1459230" h="2195829">
                <a:moveTo>
                  <a:pt x="915670" y="1652270"/>
                </a:moveTo>
                <a:lnTo>
                  <a:pt x="896061" y="1652270"/>
                </a:lnTo>
                <a:lnTo>
                  <a:pt x="901144" y="1657349"/>
                </a:lnTo>
                <a:lnTo>
                  <a:pt x="920750" y="1657349"/>
                </a:lnTo>
                <a:lnTo>
                  <a:pt x="915670" y="1652270"/>
                </a:lnTo>
                <a:close/>
              </a:path>
              <a:path w="1459230" h="2195829">
                <a:moveTo>
                  <a:pt x="909320" y="1645919"/>
                </a:moveTo>
                <a:lnTo>
                  <a:pt x="889709" y="1645919"/>
                </a:lnTo>
                <a:lnTo>
                  <a:pt x="894791" y="1651000"/>
                </a:lnTo>
                <a:lnTo>
                  <a:pt x="914400" y="1651000"/>
                </a:lnTo>
                <a:lnTo>
                  <a:pt x="909320" y="1645919"/>
                </a:lnTo>
                <a:close/>
              </a:path>
              <a:path w="1459230" h="2195829">
                <a:moveTo>
                  <a:pt x="902970" y="1639570"/>
                </a:moveTo>
                <a:lnTo>
                  <a:pt x="883356" y="1639570"/>
                </a:lnTo>
                <a:lnTo>
                  <a:pt x="888438" y="1644649"/>
                </a:lnTo>
                <a:lnTo>
                  <a:pt x="908050" y="1644649"/>
                </a:lnTo>
                <a:lnTo>
                  <a:pt x="902970" y="1639570"/>
                </a:lnTo>
                <a:close/>
              </a:path>
              <a:path w="1459230" h="2195829">
                <a:moveTo>
                  <a:pt x="896620" y="1633220"/>
                </a:moveTo>
                <a:lnTo>
                  <a:pt x="877003" y="1633220"/>
                </a:lnTo>
                <a:lnTo>
                  <a:pt x="882085" y="1638299"/>
                </a:lnTo>
                <a:lnTo>
                  <a:pt x="901700" y="1638299"/>
                </a:lnTo>
                <a:lnTo>
                  <a:pt x="896620" y="1633220"/>
                </a:lnTo>
                <a:close/>
              </a:path>
              <a:path w="1459230" h="2195829">
                <a:moveTo>
                  <a:pt x="890270" y="1626870"/>
                </a:moveTo>
                <a:lnTo>
                  <a:pt x="870650" y="1626870"/>
                </a:lnTo>
                <a:lnTo>
                  <a:pt x="875733" y="1631949"/>
                </a:lnTo>
                <a:lnTo>
                  <a:pt x="895350" y="1631949"/>
                </a:lnTo>
                <a:lnTo>
                  <a:pt x="890270" y="1626870"/>
                </a:lnTo>
                <a:close/>
              </a:path>
              <a:path w="1459230" h="2195829">
                <a:moveTo>
                  <a:pt x="883920" y="1620519"/>
                </a:moveTo>
                <a:lnTo>
                  <a:pt x="864298" y="1620519"/>
                </a:lnTo>
                <a:lnTo>
                  <a:pt x="869380" y="1625599"/>
                </a:lnTo>
                <a:lnTo>
                  <a:pt x="889000" y="1625599"/>
                </a:lnTo>
                <a:lnTo>
                  <a:pt x="883920" y="1620519"/>
                </a:lnTo>
                <a:close/>
              </a:path>
              <a:path w="1459230" h="2195829">
                <a:moveTo>
                  <a:pt x="877570" y="1614169"/>
                </a:moveTo>
                <a:lnTo>
                  <a:pt x="857945" y="1614169"/>
                </a:lnTo>
                <a:lnTo>
                  <a:pt x="863027" y="1619249"/>
                </a:lnTo>
                <a:lnTo>
                  <a:pt x="882650" y="1619249"/>
                </a:lnTo>
                <a:lnTo>
                  <a:pt x="877570" y="1614169"/>
                </a:lnTo>
                <a:close/>
              </a:path>
              <a:path w="1459230" h="2195829">
                <a:moveTo>
                  <a:pt x="871220" y="1607820"/>
                </a:moveTo>
                <a:lnTo>
                  <a:pt x="851592" y="1607820"/>
                </a:lnTo>
                <a:lnTo>
                  <a:pt x="856674" y="1612899"/>
                </a:lnTo>
                <a:lnTo>
                  <a:pt x="876300" y="1612899"/>
                </a:lnTo>
                <a:lnTo>
                  <a:pt x="871220" y="1607820"/>
                </a:lnTo>
                <a:close/>
              </a:path>
              <a:path w="1459230" h="2195829">
                <a:moveTo>
                  <a:pt x="864870" y="1601470"/>
                </a:moveTo>
                <a:lnTo>
                  <a:pt x="845239" y="1601470"/>
                </a:lnTo>
                <a:lnTo>
                  <a:pt x="850322" y="1606549"/>
                </a:lnTo>
                <a:lnTo>
                  <a:pt x="869950" y="1606549"/>
                </a:lnTo>
                <a:lnTo>
                  <a:pt x="864870" y="1601470"/>
                </a:lnTo>
                <a:close/>
              </a:path>
              <a:path w="1459230" h="2195829">
                <a:moveTo>
                  <a:pt x="858520" y="1595119"/>
                </a:moveTo>
                <a:lnTo>
                  <a:pt x="838887" y="1595119"/>
                </a:lnTo>
                <a:lnTo>
                  <a:pt x="843969" y="1600199"/>
                </a:lnTo>
                <a:lnTo>
                  <a:pt x="863599" y="1600199"/>
                </a:lnTo>
                <a:lnTo>
                  <a:pt x="858520" y="1595119"/>
                </a:lnTo>
                <a:close/>
              </a:path>
              <a:path w="1459230" h="2195829">
                <a:moveTo>
                  <a:pt x="650239" y="1386839"/>
                </a:moveTo>
                <a:lnTo>
                  <a:pt x="630517" y="1386839"/>
                </a:lnTo>
                <a:lnTo>
                  <a:pt x="837616" y="1593849"/>
                </a:lnTo>
                <a:lnTo>
                  <a:pt x="857250" y="1593849"/>
                </a:lnTo>
                <a:lnTo>
                  <a:pt x="650239" y="138683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0" y="5413683"/>
            <a:ext cx="1440180" cy="1439545"/>
          </a:xfrm>
          <a:custGeom>
            <a:avLst/>
            <a:gdLst/>
            <a:ahLst/>
            <a:cxnLst/>
            <a:rect l="l" t="t" r="r" b="b"/>
            <a:pathLst>
              <a:path w="1440180" h="1439545">
                <a:moveTo>
                  <a:pt x="0" y="0"/>
                </a:moveTo>
                <a:lnTo>
                  <a:pt x="0" y="4135"/>
                </a:lnTo>
                <a:lnTo>
                  <a:pt x="4137" y="4135"/>
                </a:lnTo>
                <a:lnTo>
                  <a:pt x="0" y="0"/>
                </a:lnTo>
                <a:close/>
              </a:path>
              <a:path w="1440180" h="1439545">
                <a:moveTo>
                  <a:pt x="4137" y="4135"/>
                </a:moveTo>
                <a:lnTo>
                  <a:pt x="0" y="4135"/>
                </a:lnTo>
                <a:lnTo>
                  <a:pt x="0" y="6675"/>
                </a:lnTo>
                <a:lnTo>
                  <a:pt x="6678" y="6675"/>
                </a:lnTo>
                <a:lnTo>
                  <a:pt x="4137" y="4135"/>
                </a:lnTo>
                <a:close/>
              </a:path>
              <a:path w="1440180" h="1439545">
                <a:moveTo>
                  <a:pt x="6678" y="6675"/>
                </a:moveTo>
                <a:lnTo>
                  <a:pt x="0" y="6675"/>
                </a:lnTo>
                <a:lnTo>
                  <a:pt x="0" y="13025"/>
                </a:lnTo>
                <a:lnTo>
                  <a:pt x="13031" y="13025"/>
                </a:lnTo>
                <a:lnTo>
                  <a:pt x="6678" y="6675"/>
                </a:lnTo>
                <a:close/>
              </a:path>
              <a:path w="1440180" h="1439545">
                <a:moveTo>
                  <a:pt x="13031" y="13025"/>
                </a:moveTo>
                <a:lnTo>
                  <a:pt x="0" y="13025"/>
                </a:lnTo>
                <a:lnTo>
                  <a:pt x="0" y="18435"/>
                </a:lnTo>
                <a:lnTo>
                  <a:pt x="4748" y="23185"/>
                </a:lnTo>
                <a:lnTo>
                  <a:pt x="23195" y="23185"/>
                </a:lnTo>
                <a:lnTo>
                  <a:pt x="13031" y="13025"/>
                </a:lnTo>
                <a:close/>
              </a:path>
              <a:path w="1440180" h="1439545">
                <a:moveTo>
                  <a:pt x="23195" y="23185"/>
                </a:moveTo>
                <a:lnTo>
                  <a:pt x="4748" y="23185"/>
                </a:lnTo>
                <a:lnTo>
                  <a:pt x="11095" y="29535"/>
                </a:lnTo>
                <a:lnTo>
                  <a:pt x="29548" y="29535"/>
                </a:lnTo>
                <a:lnTo>
                  <a:pt x="23195" y="23185"/>
                </a:lnTo>
                <a:close/>
              </a:path>
              <a:path w="1440180" h="1439545">
                <a:moveTo>
                  <a:pt x="29548" y="29535"/>
                </a:moveTo>
                <a:lnTo>
                  <a:pt x="11095" y="29535"/>
                </a:lnTo>
                <a:lnTo>
                  <a:pt x="17442" y="35885"/>
                </a:lnTo>
                <a:lnTo>
                  <a:pt x="35901" y="35885"/>
                </a:lnTo>
                <a:lnTo>
                  <a:pt x="29548" y="29535"/>
                </a:lnTo>
                <a:close/>
              </a:path>
              <a:path w="1440180" h="1439545">
                <a:moveTo>
                  <a:pt x="35901" y="35885"/>
                </a:moveTo>
                <a:lnTo>
                  <a:pt x="17442" y="35885"/>
                </a:lnTo>
                <a:lnTo>
                  <a:pt x="19981" y="38425"/>
                </a:lnTo>
                <a:lnTo>
                  <a:pt x="38442" y="38425"/>
                </a:lnTo>
                <a:lnTo>
                  <a:pt x="35901" y="35885"/>
                </a:lnTo>
                <a:close/>
              </a:path>
              <a:path w="1440180" h="1439545">
                <a:moveTo>
                  <a:pt x="38442" y="38425"/>
                </a:moveTo>
                <a:lnTo>
                  <a:pt x="19981" y="38425"/>
                </a:lnTo>
                <a:lnTo>
                  <a:pt x="26328" y="44775"/>
                </a:lnTo>
                <a:lnTo>
                  <a:pt x="44795" y="44775"/>
                </a:lnTo>
                <a:lnTo>
                  <a:pt x="38442" y="38425"/>
                </a:lnTo>
                <a:close/>
              </a:path>
              <a:path w="1440180" h="1439545">
                <a:moveTo>
                  <a:pt x="44795" y="44775"/>
                </a:moveTo>
                <a:lnTo>
                  <a:pt x="26328" y="44775"/>
                </a:lnTo>
                <a:lnTo>
                  <a:pt x="30137" y="48585"/>
                </a:lnTo>
                <a:lnTo>
                  <a:pt x="48606" y="48585"/>
                </a:lnTo>
                <a:lnTo>
                  <a:pt x="44795" y="44775"/>
                </a:lnTo>
                <a:close/>
              </a:path>
              <a:path w="1440180" h="1439545">
                <a:moveTo>
                  <a:pt x="48606" y="48585"/>
                </a:moveTo>
                <a:lnTo>
                  <a:pt x="30137" y="48585"/>
                </a:lnTo>
                <a:lnTo>
                  <a:pt x="42831" y="61285"/>
                </a:lnTo>
                <a:lnTo>
                  <a:pt x="61312" y="61285"/>
                </a:lnTo>
                <a:lnTo>
                  <a:pt x="48606" y="48585"/>
                </a:lnTo>
                <a:close/>
              </a:path>
              <a:path w="1440180" h="1439545">
                <a:moveTo>
                  <a:pt x="61312" y="61285"/>
                </a:moveTo>
                <a:lnTo>
                  <a:pt x="42831" y="61285"/>
                </a:lnTo>
                <a:lnTo>
                  <a:pt x="45370" y="63825"/>
                </a:lnTo>
                <a:lnTo>
                  <a:pt x="63853" y="63825"/>
                </a:lnTo>
                <a:lnTo>
                  <a:pt x="61312" y="61285"/>
                </a:lnTo>
                <a:close/>
              </a:path>
              <a:path w="1440180" h="1439545">
                <a:moveTo>
                  <a:pt x="63853" y="63825"/>
                </a:moveTo>
                <a:lnTo>
                  <a:pt x="45370" y="63825"/>
                </a:lnTo>
                <a:lnTo>
                  <a:pt x="51717" y="70175"/>
                </a:lnTo>
                <a:lnTo>
                  <a:pt x="70206" y="70175"/>
                </a:lnTo>
                <a:lnTo>
                  <a:pt x="63853" y="63825"/>
                </a:lnTo>
                <a:close/>
              </a:path>
              <a:path w="1440180" h="1439545">
                <a:moveTo>
                  <a:pt x="70206" y="70175"/>
                </a:moveTo>
                <a:lnTo>
                  <a:pt x="51717" y="70175"/>
                </a:lnTo>
                <a:lnTo>
                  <a:pt x="61873" y="80335"/>
                </a:lnTo>
                <a:lnTo>
                  <a:pt x="80370" y="80335"/>
                </a:lnTo>
                <a:lnTo>
                  <a:pt x="70206" y="70175"/>
                </a:lnTo>
                <a:close/>
              </a:path>
              <a:path w="1440180" h="1439545">
                <a:moveTo>
                  <a:pt x="80370" y="80335"/>
                </a:moveTo>
                <a:lnTo>
                  <a:pt x="61873" y="80335"/>
                </a:lnTo>
                <a:lnTo>
                  <a:pt x="68220" y="86685"/>
                </a:lnTo>
                <a:lnTo>
                  <a:pt x="86723" y="86685"/>
                </a:lnTo>
                <a:lnTo>
                  <a:pt x="80370" y="80335"/>
                </a:lnTo>
                <a:close/>
              </a:path>
              <a:path w="1440180" h="1439545">
                <a:moveTo>
                  <a:pt x="86723" y="86685"/>
                </a:moveTo>
                <a:lnTo>
                  <a:pt x="68220" y="86685"/>
                </a:lnTo>
                <a:lnTo>
                  <a:pt x="70759" y="89225"/>
                </a:lnTo>
                <a:lnTo>
                  <a:pt x="89264" y="89225"/>
                </a:lnTo>
                <a:lnTo>
                  <a:pt x="86723" y="86685"/>
                </a:lnTo>
                <a:close/>
              </a:path>
              <a:path w="1440180" h="1439545">
                <a:moveTo>
                  <a:pt x="89264" y="89225"/>
                </a:moveTo>
                <a:lnTo>
                  <a:pt x="70759" y="89225"/>
                </a:lnTo>
                <a:lnTo>
                  <a:pt x="74567" y="93035"/>
                </a:lnTo>
                <a:lnTo>
                  <a:pt x="93076" y="93035"/>
                </a:lnTo>
                <a:lnTo>
                  <a:pt x="89264" y="89225"/>
                </a:lnTo>
                <a:close/>
              </a:path>
              <a:path w="1440180" h="1439545">
                <a:moveTo>
                  <a:pt x="93076" y="93035"/>
                </a:moveTo>
                <a:lnTo>
                  <a:pt x="74567" y="93035"/>
                </a:lnTo>
                <a:lnTo>
                  <a:pt x="77106" y="95575"/>
                </a:lnTo>
                <a:lnTo>
                  <a:pt x="95617" y="95575"/>
                </a:lnTo>
                <a:lnTo>
                  <a:pt x="93076" y="93035"/>
                </a:lnTo>
                <a:close/>
              </a:path>
              <a:path w="1440180" h="1439545">
                <a:moveTo>
                  <a:pt x="95617" y="95575"/>
                </a:moveTo>
                <a:lnTo>
                  <a:pt x="77106" y="95575"/>
                </a:lnTo>
                <a:lnTo>
                  <a:pt x="83454" y="101925"/>
                </a:lnTo>
                <a:lnTo>
                  <a:pt x="101969" y="101925"/>
                </a:lnTo>
                <a:lnTo>
                  <a:pt x="95617" y="95575"/>
                </a:lnTo>
                <a:close/>
              </a:path>
              <a:path w="1440180" h="1439545">
                <a:moveTo>
                  <a:pt x="101969" y="101925"/>
                </a:moveTo>
                <a:lnTo>
                  <a:pt x="83454" y="101925"/>
                </a:lnTo>
                <a:lnTo>
                  <a:pt x="106304" y="124785"/>
                </a:lnTo>
                <a:lnTo>
                  <a:pt x="124839" y="124785"/>
                </a:lnTo>
                <a:lnTo>
                  <a:pt x="101969" y="101925"/>
                </a:lnTo>
                <a:close/>
              </a:path>
              <a:path w="1440180" h="1439545">
                <a:moveTo>
                  <a:pt x="124839" y="124785"/>
                </a:moveTo>
                <a:lnTo>
                  <a:pt x="106304" y="124785"/>
                </a:lnTo>
                <a:lnTo>
                  <a:pt x="144387" y="162885"/>
                </a:lnTo>
                <a:lnTo>
                  <a:pt x="162956" y="162885"/>
                </a:lnTo>
                <a:lnTo>
                  <a:pt x="124839" y="124785"/>
                </a:lnTo>
                <a:close/>
              </a:path>
              <a:path w="1440180" h="1439545">
                <a:moveTo>
                  <a:pt x="162956" y="162885"/>
                </a:moveTo>
                <a:lnTo>
                  <a:pt x="144387" y="162885"/>
                </a:lnTo>
                <a:lnTo>
                  <a:pt x="159621" y="178125"/>
                </a:lnTo>
                <a:lnTo>
                  <a:pt x="178202" y="178125"/>
                </a:lnTo>
                <a:lnTo>
                  <a:pt x="162956" y="162885"/>
                </a:lnTo>
                <a:close/>
              </a:path>
              <a:path w="1440180" h="1439545">
                <a:moveTo>
                  <a:pt x="178202" y="178125"/>
                </a:moveTo>
                <a:lnTo>
                  <a:pt x="159621" y="178125"/>
                </a:lnTo>
                <a:lnTo>
                  <a:pt x="176124" y="194635"/>
                </a:lnTo>
                <a:lnTo>
                  <a:pt x="194719" y="194635"/>
                </a:lnTo>
                <a:lnTo>
                  <a:pt x="178202" y="178125"/>
                </a:lnTo>
                <a:close/>
              </a:path>
              <a:path w="1440180" h="1439545">
                <a:moveTo>
                  <a:pt x="194719" y="194635"/>
                </a:moveTo>
                <a:lnTo>
                  <a:pt x="176124" y="194635"/>
                </a:lnTo>
                <a:lnTo>
                  <a:pt x="191357" y="209875"/>
                </a:lnTo>
                <a:lnTo>
                  <a:pt x="209966" y="209875"/>
                </a:lnTo>
                <a:lnTo>
                  <a:pt x="194719" y="194635"/>
                </a:lnTo>
                <a:close/>
              </a:path>
              <a:path w="1440180" h="1439545">
                <a:moveTo>
                  <a:pt x="209966" y="209875"/>
                </a:moveTo>
                <a:lnTo>
                  <a:pt x="191357" y="209875"/>
                </a:lnTo>
                <a:lnTo>
                  <a:pt x="207860" y="226385"/>
                </a:lnTo>
                <a:lnTo>
                  <a:pt x="226483" y="226385"/>
                </a:lnTo>
                <a:lnTo>
                  <a:pt x="209966" y="209875"/>
                </a:lnTo>
                <a:close/>
              </a:path>
              <a:path w="1440180" h="1439545">
                <a:moveTo>
                  <a:pt x="226483" y="226385"/>
                </a:moveTo>
                <a:lnTo>
                  <a:pt x="207860" y="226385"/>
                </a:lnTo>
                <a:lnTo>
                  <a:pt x="261177" y="279725"/>
                </a:lnTo>
                <a:lnTo>
                  <a:pt x="279846" y="279725"/>
                </a:lnTo>
                <a:lnTo>
                  <a:pt x="226483" y="226385"/>
                </a:lnTo>
                <a:close/>
              </a:path>
              <a:path w="1440180" h="1439545">
                <a:moveTo>
                  <a:pt x="279846" y="279725"/>
                </a:moveTo>
                <a:lnTo>
                  <a:pt x="261177" y="279725"/>
                </a:lnTo>
                <a:lnTo>
                  <a:pt x="315764" y="334335"/>
                </a:lnTo>
                <a:lnTo>
                  <a:pt x="334480" y="334335"/>
                </a:lnTo>
                <a:lnTo>
                  <a:pt x="279846" y="279725"/>
                </a:lnTo>
                <a:close/>
              </a:path>
              <a:path w="1440180" h="1439545">
                <a:moveTo>
                  <a:pt x="334480" y="334335"/>
                </a:moveTo>
                <a:lnTo>
                  <a:pt x="315764" y="334335"/>
                </a:lnTo>
                <a:lnTo>
                  <a:pt x="334805" y="353385"/>
                </a:lnTo>
                <a:lnTo>
                  <a:pt x="353538" y="353385"/>
                </a:lnTo>
                <a:lnTo>
                  <a:pt x="334480" y="334335"/>
                </a:lnTo>
                <a:close/>
              </a:path>
              <a:path w="1440180" h="1439545">
                <a:moveTo>
                  <a:pt x="353538" y="353385"/>
                </a:moveTo>
                <a:lnTo>
                  <a:pt x="334805" y="353385"/>
                </a:lnTo>
                <a:lnTo>
                  <a:pt x="347500" y="366085"/>
                </a:lnTo>
                <a:lnTo>
                  <a:pt x="366243" y="366085"/>
                </a:lnTo>
                <a:lnTo>
                  <a:pt x="353538" y="353385"/>
                </a:lnTo>
                <a:close/>
              </a:path>
              <a:path w="1440180" h="1439545">
                <a:moveTo>
                  <a:pt x="366243" y="366085"/>
                </a:moveTo>
                <a:lnTo>
                  <a:pt x="347500" y="366085"/>
                </a:lnTo>
                <a:lnTo>
                  <a:pt x="366542" y="385135"/>
                </a:lnTo>
                <a:lnTo>
                  <a:pt x="385301" y="385135"/>
                </a:lnTo>
                <a:lnTo>
                  <a:pt x="366243" y="366085"/>
                </a:lnTo>
                <a:close/>
              </a:path>
              <a:path w="1440180" h="1439545">
                <a:moveTo>
                  <a:pt x="385301" y="385135"/>
                </a:moveTo>
                <a:lnTo>
                  <a:pt x="366542" y="385135"/>
                </a:lnTo>
                <a:lnTo>
                  <a:pt x="379236" y="397835"/>
                </a:lnTo>
                <a:lnTo>
                  <a:pt x="398007" y="397835"/>
                </a:lnTo>
                <a:lnTo>
                  <a:pt x="385301" y="385135"/>
                </a:lnTo>
                <a:close/>
              </a:path>
              <a:path w="1440180" h="1439545">
                <a:moveTo>
                  <a:pt x="398007" y="397835"/>
                </a:moveTo>
                <a:lnTo>
                  <a:pt x="379236" y="397835"/>
                </a:lnTo>
                <a:lnTo>
                  <a:pt x="394470" y="413075"/>
                </a:lnTo>
                <a:lnTo>
                  <a:pt x="413253" y="413075"/>
                </a:lnTo>
                <a:lnTo>
                  <a:pt x="398007" y="397835"/>
                </a:lnTo>
                <a:close/>
              </a:path>
              <a:path w="1440180" h="1439545">
                <a:moveTo>
                  <a:pt x="413253" y="413075"/>
                </a:moveTo>
                <a:lnTo>
                  <a:pt x="394470" y="413075"/>
                </a:lnTo>
                <a:lnTo>
                  <a:pt x="410972" y="429585"/>
                </a:lnTo>
                <a:lnTo>
                  <a:pt x="429771" y="429585"/>
                </a:lnTo>
                <a:lnTo>
                  <a:pt x="413253" y="413075"/>
                </a:lnTo>
                <a:close/>
              </a:path>
              <a:path w="1440180" h="1439545">
                <a:moveTo>
                  <a:pt x="429771" y="429585"/>
                </a:moveTo>
                <a:lnTo>
                  <a:pt x="410972" y="429585"/>
                </a:lnTo>
                <a:lnTo>
                  <a:pt x="426206" y="444825"/>
                </a:lnTo>
                <a:lnTo>
                  <a:pt x="445017" y="444825"/>
                </a:lnTo>
                <a:lnTo>
                  <a:pt x="429771" y="429585"/>
                </a:lnTo>
                <a:close/>
              </a:path>
              <a:path w="1440180" h="1439545">
                <a:moveTo>
                  <a:pt x="445017" y="444825"/>
                </a:moveTo>
                <a:lnTo>
                  <a:pt x="426206" y="444825"/>
                </a:lnTo>
                <a:lnTo>
                  <a:pt x="474445" y="493085"/>
                </a:lnTo>
                <a:lnTo>
                  <a:pt x="493298" y="493085"/>
                </a:lnTo>
                <a:lnTo>
                  <a:pt x="445017" y="444825"/>
                </a:lnTo>
                <a:close/>
              </a:path>
              <a:path w="1440180" h="1439545">
                <a:moveTo>
                  <a:pt x="493298" y="493085"/>
                </a:moveTo>
                <a:lnTo>
                  <a:pt x="474445" y="493085"/>
                </a:lnTo>
                <a:lnTo>
                  <a:pt x="493487" y="512135"/>
                </a:lnTo>
                <a:lnTo>
                  <a:pt x="512356" y="512135"/>
                </a:lnTo>
                <a:lnTo>
                  <a:pt x="493298" y="493085"/>
                </a:lnTo>
                <a:close/>
              </a:path>
              <a:path w="1440180" h="1439545">
                <a:moveTo>
                  <a:pt x="512356" y="512135"/>
                </a:moveTo>
                <a:lnTo>
                  <a:pt x="493487" y="512135"/>
                </a:lnTo>
                <a:lnTo>
                  <a:pt x="540457" y="559125"/>
                </a:lnTo>
                <a:lnTo>
                  <a:pt x="559366" y="559125"/>
                </a:lnTo>
                <a:lnTo>
                  <a:pt x="512356" y="512135"/>
                </a:lnTo>
                <a:close/>
              </a:path>
              <a:path w="1440180" h="1439545">
                <a:moveTo>
                  <a:pt x="559366" y="559125"/>
                </a:moveTo>
                <a:lnTo>
                  <a:pt x="540457" y="559125"/>
                </a:lnTo>
                <a:lnTo>
                  <a:pt x="546804" y="565475"/>
                </a:lnTo>
                <a:lnTo>
                  <a:pt x="565719" y="565475"/>
                </a:lnTo>
                <a:lnTo>
                  <a:pt x="559366" y="559125"/>
                </a:lnTo>
                <a:close/>
              </a:path>
              <a:path w="1440180" h="1439545">
                <a:moveTo>
                  <a:pt x="565719" y="565475"/>
                </a:moveTo>
                <a:lnTo>
                  <a:pt x="546804" y="565475"/>
                </a:lnTo>
                <a:lnTo>
                  <a:pt x="559498" y="578175"/>
                </a:lnTo>
                <a:lnTo>
                  <a:pt x="578425" y="578175"/>
                </a:lnTo>
                <a:lnTo>
                  <a:pt x="565719" y="565475"/>
                </a:lnTo>
                <a:close/>
              </a:path>
              <a:path w="1440180" h="1439545">
                <a:moveTo>
                  <a:pt x="578425" y="578175"/>
                </a:moveTo>
                <a:lnTo>
                  <a:pt x="559498" y="578175"/>
                </a:lnTo>
                <a:lnTo>
                  <a:pt x="565846" y="584525"/>
                </a:lnTo>
                <a:lnTo>
                  <a:pt x="584777" y="584525"/>
                </a:lnTo>
                <a:lnTo>
                  <a:pt x="578425" y="578175"/>
                </a:lnTo>
                <a:close/>
              </a:path>
              <a:path w="1440180" h="1439545">
                <a:moveTo>
                  <a:pt x="584777" y="584525"/>
                </a:moveTo>
                <a:lnTo>
                  <a:pt x="565846" y="584525"/>
                </a:lnTo>
                <a:lnTo>
                  <a:pt x="572193" y="590875"/>
                </a:lnTo>
                <a:lnTo>
                  <a:pt x="591130" y="590875"/>
                </a:lnTo>
                <a:lnTo>
                  <a:pt x="584777" y="584525"/>
                </a:lnTo>
                <a:close/>
              </a:path>
              <a:path w="1440180" h="1439545">
                <a:moveTo>
                  <a:pt x="591130" y="590875"/>
                </a:moveTo>
                <a:lnTo>
                  <a:pt x="572193" y="590875"/>
                </a:lnTo>
                <a:lnTo>
                  <a:pt x="578540" y="597225"/>
                </a:lnTo>
                <a:lnTo>
                  <a:pt x="597483" y="597225"/>
                </a:lnTo>
                <a:lnTo>
                  <a:pt x="591130" y="590875"/>
                </a:lnTo>
                <a:close/>
              </a:path>
              <a:path w="1440180" h="1439545">
                <a:moveTo>
                  <a:pt x="597483" y="597225"/>
                </a:moveTo>
                <a:lnTo>
                  <a:pt x="578540" y="597225"/>
                </a:lnTo>
                <a:lnTo>
                  <a:pt x="591235" y="609925"/>
                </a:lnTo>
                <a:lnTo>
                  <a:pt x="610188" y="609925"/>
                </a:lnTo>
                <a:lnTo>
                  <a:pt x="597483" y="597225"/>
                </a:lnTo>
                <a:close/>
              </a:path>
              <a:path w="1440180" h="1439545">
                <a:moveTo>
                  <a:pt x="610188" y="609925"/>
                </a:moveTo>
                <a:lnTo>
                  <a:pt x="591235" y="609925"/>
                </a:lnTo>
                <a:lnTo>
                  <a:pt x="597582" y="616275"/>
                </a:lnTo>
                <a:lnTo>
                  <a:pt x="616541" y="616275"/>
                </a:lnTo>
                <a:lnTo>
                  <a:pt x="610188" y="609925"/>
                </a:lnTo>
                <a:close/>
              </a:path>
              <a:path w="1440180" h="1439545">
                <a:moveTo>
                  <a:pt x="616541" y="616275"/>
                </a:moveTo>
                <a:lnTo>
                  <a:pt x="597582" y="616275"/>
                </a:lnTo>
                <a:lnTo>
                  <a:pt x="603929" y="622625"/>
                </a:lnTo>
                <a:lnTo>
                  <a:pt x="622894" y="622625"/>
                </a:lnTo>
                <a:lnTo>
                  <a:pt x="616541" y="616275"/>
                </a:lnTo>
                <a:close/>
              </a:path>
              <a:path w="1440180" h="1439545">
                <a:moveTo>
                  <a:pt x="622894" y="622625"/>
                </a:moveTo>
                <a:lnTo>
                  <a:pt x="603929" y="622625"/>
                </a:lnTo>
                <a:lnTo>
                  <a:pt x="610277" y="628975"/>
                </a:lnTo>
                <a:lnTo>
                  <a:pt x="629246" y="628975"/>
                </a:lnTo>
                <a:lnTo>
                  <a:pt x="622894" y="622625"/>
                </a:lnTo>
                <a:close/>
              </a:path>
              <a:path w="1440180" h="1439545">
                <a:moveTo>
                  <a:pt x="1240380" y="1239845"/>
                </a:moveTo>
                <a:lnTo>
                  <a:pt x="1220884" y="1239845"/>
                </a:lnTo>
                <a:lnTo>
                  <a:pt x="1352907" y="1371925"/>
                </a:lnTo>
                <a:lnTo>
                  <a:pt x="1372517" y="1371925"/>
                </a:lnTo>
                <a:lnTo>
                  <a:pt x="1240380" y="1239845"/>
                </a:lnTo>
                <a:close/>
              </a:path>
              <a:path w="1440180" h="1439545">
                <a:moveTo>
                  <a:pt x="1237839" y="1237305"/>
                </a:moveTo>
                <a:lnTo>
                  <a:pt x="1218345" y="1237305"/>
                </a:lnTo>
                <a:lnTo>
                  <a:pt x="1219614" y="1238575"/>
                </a:lnTo>
                <a:lnTo>
                  <a:pt x="1239109" y="1238575"/>
                </a:lnTo>
                <a:lnTo>
                  <a:pt x="1237839" y="1237305"/>
                </a:lnTo>
                <a:close/>
              </a:path>
              <a:path w="1440180" h="1439545">
                <a:moveTo>
                  <a:pt x="1234027" y="1233495"/>
                </a:moveTo>
                <a:lnTo>
                  <a:pt x="1214536" y="1233495"/>
                </a:lnTo>
                <a:lnTo>
                  <a:pt x="1217075" y="1236035"/>
                </a:lnTo>
                <a:lnTo>
                  <a:pt x="1236568" y="1236035"/>
                </a:lnTo>
                <a:lnTo>
                  <a:pt x="1234027" y="1233495"/>
                </a:lnTo>
                <a:close/>
              </a:path>
              <a:path w="1440180" h="1439545">
                <a:moveTo>
                  <a:pt x="1231486" y="1230955"/>
                </a:moveTo>
                <a:lnTo>
                  <a:pt x="1211997" y="1230955"/>
                </a:lnTo>
                <a:lnTo>
                  <a:pt x="1213267" y="1232225"/>
                </a:lnTo>
                <a:lnTo>
                  <a:pt x="1232756" y="1232225"/>
                </a:lnTo>
                <a:lnTo>
                  <a:pt x="1231486" y="1230955"/>
                </a:lnTo>
                <a:close/>
              </a:path>
              <a:path w="1440180" h="1439545">
                <a:moveTo>
                  <a:pt x="1227674" y="1227145"/>
                </a:moveTo>
                <a:lnTo>
                  <a:pt x="1208189" y="1227145"/>
                </a:lnTo>
                <a:lnTo>
                  <a:pt x="1210728" y="1229685"/>
                </a:lnTo>
                <a:lnTo>
                  <a:pt x="1230215" y="1229685"/>
                </a:lnTo>
                <a:lnTo>
                  <a:pt x="1227674" y="1227145"/>
                </a:lnTo>
                <a:close/>
              </a:path>
              <a:path w="1440180" h="1439545">
                <a:moveTo>
                  <a:pt x="1225133" y="1224605"/>
                </a:moveTo>
                <a:lnTo>
                  <a:pt x="1205650" y="1224605"/>
                </a:lnTo>
                <a:lnTo>
                  <a:pt x="1206920" y="1225875"/>
                </a:lnTo>
                <a:lnTo>
                  <a:pt x="1226404" y="1225875"/>
                </a:lnTo>
                <a:lnTo>
                  <a:pt x="1225133" y="1224605"/>
                </a:lnTo>
                <a:close/>
              </a:path>
              <a:path w="1440180" h="1439545">
                <a:moveTo>
                  <a:pt x="1221321" y="1220795"/>
                </a:moveTo>
                <a:lnTo>
                  <a:pt x="1201842" y="1220795"/>
                </a:lnTo>
                <a:lnTo>
                  <a:pt x="1204381" y="1223335"/>
                </a:lnTo>
                <a:lnTo>
                  <a:pt x="1223863" y="1223335"/>
                </a:lnTo>
                <a:lnTo>
                  <a:pt x="1221321" y="1220795"/>
                </a:lnTo>
                <a:close/>
              </a:path>
              <a:path w="1440180" h="1439545">
                <a:moveTo>
                  <a:pt x="1218780" y="1218255"/>
                </a:moveTo>
                <a:lnTo>
                  <a:pt x="1199303" y="1218255"/>
                </a:lnTo>
                <a:lnTo>
                  <a:pt x="1200572" y="1219525"/>
                </a:lnTo>
                <a:lnTo>
                  <a:pt x="1220051" y="1219525"/>
                </a:lnTo>
                <a:lnTo>
                  <a:pt x="1218780" y="1218255"/>
                </a:lnTo>
                <a:close/>
              </a:path>
              <a:path w="1440180" h="1439545">
                <a:moveTo>
                  <a:pt x="1214969" y="1214445"/>
                </a:moveTo>
                <a:lnTo>
                  <a:pt x="1195494" y="1214445"/>
                </a:lnTo>
                <a:lnTo>
                  <a:pt x="1198033" y="1216985"/>
                </a:lnTo>
                <a:lnTo>
                  <a:pt x="1217510" y="1216985"/>
                </a:lnTo>
                <a:lnTo>
                  <a:pt x="1214969" y="1214445"/>
                </a:lnTo>
                <a:close/>
              </a:path>
              <a:path w="1440180" h="1439545">
                <a:moveTo>
                  <a:pt x="1212428" y="1211905"/>
                </a:moveTo>
                <a:lnTo>
                  <a:pt x="1192956" y="1211905"/>
                </a:lnTo>
                <a:lnTo>
                  <a:pt x="1194225" y="1213175"/>
                </a:lnTo>
                <a:lnTo>
                  <a:pt x="1213698" y="1213175"/>
                </a:lnTo>
                <a:lnTo>
                  <a:pt x="1212428" y="1211905"/>
                </a:lnTo>
                <a:close/>
              </a:path>
              <a:path w="1440180" h="1439545">
                <a:moveTo>
                  <a:pt x="1208616" y="1208095"/>
                </a:moveTo>
                <a:lnTo>
                  <a:pt x="1189147" y="1208095"/>
                </a:lnTo>
                <a:lnTo>
                  <a:pt x="1191686" y="1210635"/>
                </a:lnTo>
                <a:lnTo>
                  <a:pt x="1211157" y="1210635"/>
                </a:lnTo>
                <a:lnTo>
                  <a:pt x="1208616" y="1208095"/>
                </a:lnTo>
                <a:close/>
              </a:path>
              <a:path w="1440180" h="1439545">
                <a:moveTo>
                  <a:pt x="1206075" y="1205555"/>
                </a:moveTo>
                <a:lnTo>
                  <a:pt x="1186608" y="1205555"/>
                </a:lnTo>
                <a:lnTo>
                  <a:pt x="1187878" y="1206825"/>
                </a:lnTo>
                <a:lnTo>
                  <a:pt x="1207345" y="1206825"/>
                </a:lnTo>
                <a:lnTo>
                  <a:pt x="1206075" y="1205555"/>
                </a:lnTo>
                <a:close/>
              </a:path>
              <a:path w="1440180" h="1439545">
                <a:moveTo>
                  <a:pt x="1202263" y="1201745"/>
                </a:moveTo>
                <a:lnTo>
                  <a:pt x="1182800" y="1201745"/>
                </a:lnTo>
                <a:lnTo>
                  <a:pt x="1185339" y="1204285"/>
                </a:lnTo>
                <a:lnTo>
                  <a:pt x="1204804" y="1204285"/>
                </a:lnTo>
                <a:lnTo>
                  <a:pt x="1202263" y="1201745"/>
                </a:lnTo>
                <a:close/>
              </a:path>
              <a:path w="1440180" h="1439545">
                <a:moveTo>
                  <a:pt x="1199722" y="1199205"/>
                </a:moveTo>
                <a:lnTo>
                  <a:pt x="1180261" y="1199205"/>
                </a:lnTo>
                <a:lnTo>
                  <a:pt x="1181530" y="1200475"/>
                </a:lnTo>
                <a:lnTo>
                  <a:pt x="1200993" y="1200475"/>
                </a:lnTo>
                <a:lnTo>
                  <a:pt x="1199722" y="1199205"/>
                </a:lnTo>
                <a:close/>
              </a:path>
              <a:path w="1440180" h="1439545">
                <a:moveTo>
                  <a:pt x="1195911" y="1195395"/>
                </a:moveTo>
                <a:lnTo>
                  <a:pt x="1176453" y="1195395"/>
                </a:lnTo>
                <a:lnTo>
                  <a:pt x="1178992" y="1197935"/>
                </a:lnTo>
                <a:lnTo>
                  <a:pt x="1198452" y="1197935"/>
                </a:lnTo>
                <a:lnTo>
                  <a:pt x="1195911" y="1195395"/>
                </a:lnTo>
                <a:close/>
              </a:path>
              <a:path w="1440180" h="1439545">
                <a:moveTo>
                  <a:pt x="1193369" y="1192855"/>
                </a:moveTo>
                <a:lnTo>
                  <a:pt x="1173914" y="1192855"/>
                </a:lnTo>
                <a:lnTo>
                  <a:pt x="1175183" y="1194125"/>
                </a:lnTo>
                <a:lnTo>
                  <a:pt x="1194640" y="1194125"/>
                </a:lnTo>
                <a:lnTo>
                  <a:pt x="1193369" y="1192855"/>
                </a:lnTo>
                <a:close/>
              </a:path>
              <a:path w="1440180" h="1439545">
                <a:moveTo>
                  <a:pt x="1189558" y="1189045"/>
                </a:moveTo>
                <a:lnTo>
                  <a:pt x="1170105" y="1189045"/>
                </a:lnTo>
                <a:lnTo>
                  <a:pt x="1172644" y="1191585"/>
                </a:lnTo>
                <a:lnTo>
                  <a:pt x="1192099" y="1191585"/>
                </a:lnTo>
                <a:lnTo>
                  <a:pt x="1189558" y="1189045"/>
                </a:lnTo>
                <a:close/>
              </a:path>
              <a:path w="1440180" h="1439545">
                <a:moveTo>
                  <a:pt x="1187017" y="1186505"/>
                </a:moveTo>
                <a:lnTo>
                  <a:pt x="1167567" y="1186505"/>
                </a:lnTo>
                <a:lnTo>
                  <a:pt x="1168836" y="1187775"/>
                </a:lnTo>
                <a:lnTo>
                  <a:pt x="1188287" y="1187775"/>
                </a:lnTo>
                <a:lnTo>
                  <a:pt x="1187017" y="1186505"/>
                </a:lnTo>
                <a:close/>
              </a:path>
              <a:path w="1440180" h="1439545">
                <a:moveTo>
                  <a:pt x="1183205" y="1182695"/>
                </a:moveTo>
                <a:lnTo>
                  <a:pt x="1163758" y="1182695"/>
                </a:lnTo>
                <a:lnTo>
                  <a:pt x="1166297" y="1185235"/>
                </a:lnTo>
                <a:lnTo>
                  <a:pt x="1185746" y="1185235"/>
                </a:lnTo>
                <a:lnTo>
                  <a:pt x="1183205" y="1182695"/>
                </a:lnTo>
                <a:close/>
              </a:path>
              <a:path w="1440180" h="1439545">
                <a:moveTo>
                  <a:pt x="1180664" y="1180155"/>
                </a:moveTo>
                <a:lnTo>
                  <a:pt x="1161219" y="1180155"/>
                </a:lnTo>
                <a:lnTo>
                  <a:pt x="1162489" y="1181425"/>
                </a:lnTo>
                <a:lnTo>
                  <a:pt x="1181934" y="1181425"/>
                </a:lnTo>
                <a:lnTo>
                  <a:pt x="1180664" y="1180155"/>
                </a:lnTo>
                <a:close/>
              </a:path>
              <a:path w="1440180" h="1439545">
                <a:moveTo>
                  <a:pt x="1176852" y="1176345"/>
                </a:moveTo>
                <a:lnTo>
                  <a:pt x="1157411" y="1176345"/>
                </a:lnTo>
                <a:lnTo>
                  <a:pt x="1159950" y="1178885"/>
                </a:lnTo>
                <a:lnTo>
                  <a:pt x="1179393" y="1178885"/>
                </a:lnTo>
                <a:lnTo>
                  <a:pt x="1176852" y="1176345"/>
                </a:lnTo>
                <a:close/>
              </a:path>
              <a:path w="1440180" h="1439545">
                <a:moveTo>
                  <a:pt x="1174311" y="1173805"/>
                </a:moveTo>
                <a:lnTo>
                  <a:pt x="1154872" y="1173805"/>
                </a:lnTo>
                <a:lnTo>
                  <a:pt x="1156141" y="1175075"/>
                </a:lnTo>
                <a:lnTo>
                  <a:pt x="1175582" y="1175075"/>
                </a:lnTo>
                <a:lnTo>
                  <a:pt x="1174311" y="1173805"/>
                </a:lnTo>
                <a:close/>
              </a:path>
              <a:path w="1440180" h="1439545">
                <a:moveTo>
                  <a:pt x="1170500" y="1169995"/>
                </a:moveTo>
                <a:lnTo>
                  <a:pt x="1151064" y="1169995"/>
                </a:lnTo>
                <a:lnTo>
                  <a:pt x="1153603" y="1172535"/>
                </a:lnTo>
                <a:lnTo>
                  <a:pt x="1173041" y="1172535"/>
                </a:lnTo>
                <a:lnTo>
                  <a:pt x="1170500" y="1169995"/>
                </a:lnTo>
                <a:close/>
              </a:path>
              <a:path w="1440180" h="1439545">
                <a:moveTo>
                  <a:pt x="1167958" y="1167455"/>
                </a:moveTo>
                <a:lnTo>
                  <a:pt x="1148525" y="1167455"/>
                </a:lnTo>
                <a:lnTo>
                  <a:pt x="1149794" y="1168725"/>
                </a:lnTo>
                <a:lnTo>
                  <a:pt x="1169229" y="1168725"/>
                </a:lnTo>
                <a:lnTo>
                  <a:pt x="1167958" y="1167455"/>
                </a:lnTo>
                <a:close/>
              </a:path>
              <a:path w="1440180" h="1439545">
                <a:moveTo>
                  <a:pt x="1164147" y="1163645"/>
                </a:moveTo>
                <a:lnTo>
                  <a:pt x="1144716" y="1163645"/>
                </a:lnTo>
                <a:lnTo>
                  <a:pt x="1147255" y="1166185"/>
                </a:lnTo>
                <a:lnTo>
                  <a:pt x="1166688" y="1166185"/>
                </a:lnTo>
                <a:lnTo>
                  <a:pt x="1164147" y="1163645"/>
                </a:lnTo>
                <a:close/>
              </a:path>
              <a:path w="1440180" h="1439545">
                <a:moveTo>
                  <a:pt x="1161606" y="1161105"/>
                </a:moveTo>
                <a:lnTo>
                  <a:pt x="1142177" y="1161105"/>
                </a:lnTo>
                <a:lnTo>
                  <a:pt x="1143447" y="1162375"/>
                </a:lnTo>
                <a:lnTo>
                  <a:pt x="1162876" y="1162375"/>
                </a:lnTo>
                <a:lnTo>
                  <a:pt x="1161606" y="1161105"/>
                </a:lnTo>
                <a:close/>
              </a:path>
              <a:path w="1440180" h="1439545">
                <a:moveTo>
                  <a:pt x="1157794" y="1157295"/>
                </a:moveTo>
                <a:lnTo>
                  <a:pt x="1138369" y="1157295"/>
                </a:lnTo>
                <a:lnTo>
                  <a:pt x="1140908" y="1159835"/>
                </a:lnTo>
                <a:lnTo>
                  <a:pt x="1160335" y="1159835"/>
                </a:lnTo>
                <a:lnTo>
                  <a:pt x="1157794" y="1157295"/>
                </a:lnTo>
                <a:close/>
              </a:path>
              <a:path w="1440180" h="1439545">
                <a:moveTo>
                  <a:pt x="1155253" y="1154755"/>
                </a:moveTo>
                <a:lnTo>
                  <a:pt x="1135830" y="1154755"/>
                </a:lnTo>
                <a:lnTo>
                  <a:pt x="1137100" y="1156025"/>
                </a:lnTo>
                <a:lnTo>
                  <a:pt x="1156524" y="1156025"/>
                </a:lnTo>
                <a:lnTo>
                  <a:pt x="1155253" y="1154755"/>
                </a:lnTo>
                <a:close/>
              </a:path>
              <a:path w="1440180" h="1439545">
                <a:moveTo>
                  <a:pt x="1151441" y="1150945"/>
                </a:moveTo>
                <a:lnTo>
                  <a:pt x="1132022" y="1150945"/>
                </a:lnTo>
                <a:lnTo>
                  <a:pt x="1134561" y="1153485"/>
                </a:lnTo>
                <a:lnTo>
                  <a:pt x="1153982" y="1153485"/>
                </a:lnTo>
                <a:lnTo>
                  <a:pt x="1151441" y="1150945"/>
                </a:lnTo>
                <a:close/>
              </a:path>
              <a:path w="1440180" h="1439545">
                <a:moveTo>
                  <a:pt x="1148900" y="1148405"/>
                </a:moveTo>
                <a:lnTo>
                  <a:pt x="1129483" y="1148405"/>
                </a:lnTo>
                <a:lnTo>
                  <a:pt x="1130752" y="1149675"/>
                </a:lnTo>
                <a:lnTo>
                  <a:pt x="1150171" y="1149675"/>
                </a:lnTo>
                <a:lnTo>
                  <a:pt x="1148900" y="1148405"/>
                </a:lnTo>
                <a:close/>
              </a:path>
              <a:path w="1440180" h="1439545">
                <a:moveTo>
                  <a:pt x="1142548" y="1142055"/>
                </a:moveTo>
                <a:lnTo>
                  <a:pt x="1123136" y="1142055"/>
                </a:lnTo>
                <a:lnTo>
                  <a:pt x="1128213" y="1147135"/>
                </a:lnTo>
                <a:lnTo>
                  <a:pt x="1147630" y="1147135"/>
                </a:lnTo>
                <a:lnTo>
                  <a:pt x="1142548" y="1142055"/>
                </a:lnTo>
                <a:close/>
              </a:path>
              <a:path w="1440180" h="1439545">
                <a:moveTo>
                  <a:pt x="1138736" y="1138245"/>
                </a:moveTo>
                <a:lnTo>
                  <a:pt x="1119327" y="1138245"/>
                </a:lnTo>
                <a:lnTo>
                  <a:pt x="1121866" y="1140785"/>
                </a:lnTo>
                <a:lnTo>
                  <a:pt x="1141277" y="1140785"/>
                </a:lnTo>
                <a:lnTo>
                  <a:pt x="1138736" y="1138245"/>
                </a:lnTo>
                <a:close/>
              </a:path>
              <a:path w="1440180" h="1439545">
                <a:moveTo>
                  <a:pt x="1136195" y="1135705"/>
                </a:moveTo>
                <a:lnTo>
                  <a:pt x="1116788" y="1135705"/>
                </a:lnTo>
                <a:lnTo>
                  <a:pt x="1118058" y="1136975"/>
                </a:lnTo>
                <a:lnTo>
                  <a:pt x="1137465" y="1136975"/>
                </a:lnTo>
                <a:lnTo>
                  <a:pt x="1136195" y="1135705"/>
                </a:lnTo>
                <a:close/>
              </a:path>
              <a:path w="1440180" h="1439545">
                <a:moveTo>
                  <a:pt x="1132383" y="1131895"/>
                </a:moveTo>
                <a:lnTo>
                  <a:pt x="1112980" y="1131895"/>
                </a:lnTo>
                <a:lnTo>
                  <a:pt x="1115519" y="1134435"/>
                </a:lnTo>
                <a:lnTo>
                  <a:pt x="1134924" y="1134435"/>
                </a:lnTo>
                <a:lnTo>
                  <a:pt x="1132383" y="1131895"/>
                </a:lnTo>
                <a:close/>
              </a:path>
              <a:path w="1440180" h="1439545">
                <a:moveTo>
                  <a:pt x="1129842" y="1129355"/>
                </a:moveTo>
                <a:lnTo>
                  <a:pt x="1110441" y="1129355"/>
                </a:lnTo>
                <a:lnTo>
                  <a:pt x="1111711" y="1130625"/>
                </a:lnTo>
                <a:lnTo>
                  <a:pt x="1131113" y="1130625"/>
                </a:lnTo>
                <a:lnTo>
                  <a:pt x="1129842" y="1129355"/>
                </a:lnTo>
                <a:close/>
              </a:path>
              <a:path w="1440180" h="1439545">
                <a:moveTo>
                  <a:pt x="1126030" y="1125545"/>
                </a:moveTo>
                <a:lnTo>
                  <a:pt x="1106633" y="1125545"/>
                </a:lnTo>
                <a:lnTo>
                  <a:pt x="1109172" y="1128085"/>
                </a:lnTo>
                <a:lnTo>
                  <a:pt x="1128572" y="1128085"/>
                </a:lnTo>
                <a:lnTo>
                  <a:pt x="1126030" y="1125545"/>
                </a:lnTo>
                <a:close/>
              </a:path>
              <a:path w="1440180" h="1439545">
                <a:moveTo>
                  <a:pt x="1123489" y="1123005"/>
                </a:moveTo>
                <a:lnTo>
                  <a:pt x="1104094" y="1123005"/>
                </a:lnTo>
                <a:lnTo>
                  <a:pt x="1105363" y="1124275"/>
                </a:lnTo>
                <a:lnTo>
                  <a:pt x="1124760" y="1124275"/>
                </a:lnTo>
                <a:lnTo>
                  <a:pt x="1123489" y="1123005"/>
                </a:lnTo>
                <a:close/>
              </a:path>
              <a:path w="1440180" h="1439545">
                <a:moveTo>
                  <a:pt x="1119678" y="1119195"/>
                </a:moveTo>
                <a:lnTo>
                  <a:pt x="1100285" y="1119195"/>
                </a:lnTo>
                <a:lnTo>
                  <a:pt x="1102824" y="1121735"/>
                </a:lnTo>
                <a:lnTo>
                  <a:pt x="1122219" y="1121735"/>
                </a:lnTo>
                <a:lnTo>
                  <a:pt x="1119678" y="1119195"/>
                </a:lnTo>
                <a:close/>
              </a:path>
              <a:path w="1440180" h="1439545">
                <a:moveTo>
                  <a:pt x="1117137" y="1116655"/>
                </a:moveTo>
                <a:lnTo>
                  <a:pt x="1097747" y="1116655"/>
                </a:lnTo>
                <a:lnTo>
                  <a:pt x="1099016" y="1117925"/>
                </a:lnTo>
                <a:lnTo>
                  <a:pt x="1118407" y="1117925"/>
                </a:lnTo>
                <a:lnTo>
                  <a:pt x="1117137" y="1116655"/>
                </a:lnTo>
                <a:close/>
              </a:path>
              <a:path w="1440180" h="1439545">
                <a:moveTo>
                  <a:pt x="1113325" y="1112845"/>
                </a:moveTo>
                <a:lnTo>
                  <a:pt x="1093938" y="1112845"/>
                </a:lnTo>
                <a:lnTo>
                  <a:pt x="1096477" y="1115385"/>
                </a:lnTo>
                <a:lnTo>
                  <a:pt x="1115866" y="1115385"/>
                </a:lnTo>
                <a:lnTo>
                  <a:pt x="1113325" y="1112845"/>
                </a:lnTo>
                <a:close/>
              </a:path>
              <a:path w="1440180" h="1439545">
                <a:moveTo>
                  <a:pt x="1110784" y="1110305"/>
                </a:moveTo>
                <a:lnTo>
                  <a:pt x="1091399" y="1110305"/>
                </a:lnTo>
                <a:lnTo>
                  <a:pt x="1092669" y="1111575"/>
                </a:lnTo>
                <a:lnTo>
                  <a:pt x="1112054" y="1111575"/>
                </a:lnTo>
                <a:lnTo>
                  <a:pt x="1110784" y="1110305"/>
                </a:lnTo>
                <a:close/>
              </a:path>
              <a:path w="1440180" h="1439545">
                <a:moveTo>
                  <a:pt x="1106972" y="1106495"/>
                </a:moveTo>
                <a:lnTo>
                  <a:pt x="1087591" y="1106495"/>
                </a:lnTo>
                <a:lnTo>
                  <a:pt x="1090130" y="1109035"/>
                </a:lnTo>
                <a:lnTo>
                  <a:pt x="1109513" y="1109035"/>
                </a:lnTo>
                <a:lnTo>
                  <a:pt x="1106972" y="1106495"/>
                </a:lnTo>
                <a:close/>
              </a:path>
              <a:path w="1440180" h="1439545">
                <a:moveTo>
                  <a:pt x="1104431" y="1103955"/>
                </a:moveTo>
                <a:lnTo>
                  <a:pt x="1085052" y="1103955"/>
                </a:lnTo>
                <a:lnTo>
                  <a:pt x="1086322" y="1105225"/>
                </a:lnTo>
                <a:lnTo>
                  <a:pt x="1105702" y="1105225"/>
                </a:lnTo>
                <a:lnTo>
                  <a:pt x="1104431" y="1103955"/>
                </a:lnTo>
                <a:close/>
              </a:path>
              <a:path w="1440180" h="1439545">
                <a:moveTo>
                  <a:pt x="1100619" y="1100145"/>
                </a:moveTo>
                <a:lnTo>
                  <a:pt x="1081244" y="1100145"/>
                </a:lnTo>
                <a:lnTo>
                  <a:pt x="1083783" y="1102685"/>
                </a:lnTo>
                <a:lnTo>
                  <a:pt x="1103161" y="1102685"/>
                </a:lnTo>
                <a:lnTo>
                  <a:pt x="1100619" y="1100145"/>
                </a:lnTo>
                <a:close/>
              </a:path>
              <a:path w="1440180" h="1439545">
                <a:moveTo>
                  <a:pt x="1098078" y="1097605"/>
                </a:moveTo>
                <a:lnTo>
                  <a:pt x="1078705" y="1097605"/>
                </a:lnTo>
                <a:lnTo>
                  <a:pt x="1079974" y="1098875"/>
                </a:lnTo>
                <a:lnTo>
                  <a:pt x="1099349" y="1098875"/>
                </a:lnTo>
                <a:lnTo>
                  <a:pt x="1098078" y="1097605"/>
                </a:lnTo>
                <a:close/>
              </a:path>
              <a:path w="1440180" h="1439545">
                <a:moveTo>
                  <a:pt x="1094267" y="1093795"/>
                </a:moveTo>
                <a:lnTo>
                  <a:pt x="1074896" y="1093795"/>
                </a:lnTo>
                <a:lnTo>
                  <a:pt x="1077435" y="1096335"/>
                </a:lnTo>
                <a:lnTo>
                  <a:pt x="1096808" y="1096335"/>
                </a:lnTo>
                <a:lnTo>
                  <a:pt x="1094267" y="1093795"/>
                </a:lnTo>
                <a:close/>
              </a:path>
              <a:path w="1440180" h="1439545">
                <a:moveTo>
                  <a:pt x="1091726" y="1091255"/>
                </a:moveTo>
                <a:lnTo>
                  <a:pt x="1072358" y="1091255"/>
                </a:lnTo>
                <a:lnTo>
                  <a:pt x="1073627" y="1092525"/>
                </a:lnTo>
                <a:lnTo>
                  <a:pt x="1092996" y="1092525"/>
                </a:lnTo>
                <a:lnTo>
                  <a:pt x="1091726" y="1091255"/>
                </a:lnTo>
                <a:close/>
              </a:path>
              <a:path w="1440180" h="1439545">
                <a:moveTo>
                  <a:pt x="1087914" y="1087445"/>
                </a:moveTo>
                <a:lnTo>
                  <a:pt x="1068549" y="1087445"/>
                </a:lnTo>
                <a:lnTo>
                  <a:pt x="1071088" y="1089985"/>
                </a:lnTo>
                <a:lnTo>
                  <a:pt x="1090455" y="1089985"/>
                </a:lnTo>
                <a:lnTo>
                  <a:pt x="1087914" y="1087445"/>
                </a:lnTo>
                <a:close/>
              </a:path>
              <a:path w="1440180" h="1439545">
                <a:moveTo>
                  <a:pt x="1085373" y="1084905"/>
                </a:moveTo>
                <a:lnTo>
                  <a:pt x="1066010" y="1084905"/>
                </a:lnTo>
                <a:lnTo>
                  <a:pt x="1067280" y="1086175"/>
                </a:lnTo>
                <a:lnTo>
                  <a:pt x="1086643" y="1086175"/>
                </a:lnTo>
                <a:lnTo>
                  <a:pt x="1085373" y="1084905"/>
                </a:lnTo>
                <a:close/>
              </a:path>
              <a:path w="1440180" h="1439545">
                <a:moveTo>
                  <a:pt x="1079020" y="1078555"/>
                </a:moveTo>
                <a:lnTo>
                  <a:pt x="1059663" y="1078555"/>
                </a:lnTo>
                <a:lnTo>
                  <a:pt x="1064741" y="1083635"/>
                </a:lnTo>
                <a:lnTo>
                  <a:pt x="1084102" y="1083635"/>
                </a:lnTo>
                <a:lnTo>
                  <a:pt x="1079020" y="1078555"/>
                </a:lnTo>
                <a:close/>
              </a:path>
              <a:path w="1440180" h="1439545">
                <a:moveTo>
                  <a:pt x="1072667" y="1072205"/>
                </a:moveTo>
                <a:lnTo>
                  <a:pt x="1053316" y="1072205"/>
                </a:lnTo>
                <a:lnTo>
                  <a:pt x="1058394" y="1077285"/>
                </a:lnTo>
                <a:lnTo>
                  <a:pt x="1077750" y="1077285"/>
                </a:lnTo>
                <a:lnTo>
                  <a:pt x="1072667" y="1072205"/>
                </a:lnTo>
                <a:close/>
              </a:path>
              <a:path w="1440180" h="1439545">
                <a:moveTo>
                  <a:pt x="1066315" y="1065855"/>
                </a:moveTo>
                <a:lnTo>
                  <a:pt x="1046968" y="1065855"/>
                </a:lnTo>
                <a:lnTo>
                  <a:pt x="1052046" y="1070935"/>
                </a:lnTo>
                <a:lnTo>
                  <a:pt x="1071397" y="1070935"/>
                </a:lnTo>
                <a:lnTo>
                  <a:pt x="1066315" y="1065855"/>
                </a:lnTo>
                <a:close/>
              </a:path>
              <a:path w="1440180" h="1439545">
                <a:moveTo>
                  <a:pt x="1059962" y="1059505"/>
                </a:moveTo>
                <a:lnTo>
                  <a:pt x="1040621" y="1059505"/>
                </a:lnTo>
                <a:lnTo>
                  <a:pt x="1045699" y="1064585"/>
                </a:lnTo>
                <a:lnTo>
                  <a:pt x="1065044" y="1064585"/>
                </a:lnTo>
                <a:lnTo>
                  <a:pt x="1059962" y="1059505"/>
                </a:lnTo>
                <a:close/>
              </a:path>
              <a:path w="1440180" h="1439545">
                <a:moveTo>
                  <a:pt x="1053609" y="1053155"/>
                </a:moveTo>
                <a:lnTo>
                  <a:pt x="1034274" y="1053155"/>
                </a:lnTo>
                <a:lnTo>
                  <a:pt x="1039352" y="1058235"/>
                </a:lnTo>
                <a:lnTo>
                  <a:pt x="1058691" y="1058235"/>
                </a:lnTo>
                <a:lnTo>
                  <a:pt x="1053609" y="1053155"/>
                </a:lnTo>
                <a:close/>
              </a:path>
              <a:path w="1440180" h="1439545">
                <a:moveTo>
                  <a:pt x="1047256" y="1046805"/>
                </a:moveTo>
                <a:lnTo>
                  <a:pt x="1027927" y="1046805"/>
                </a:lnTo>
                <a:lnTo>
                  <a:pt x="1033004" y="1051885"/>
                </a:lnTo>
                <a:lnTo>
                  <a:pt x="1052339" y="1051885"/>
                </a:lnTo>
                <a:lnTo>
                  <a:pt x="1047256" y="1046805"/>
                </a:lnTo>
                <a:close/>
              </a:path>
              <a:path w="1440180" h="1439545">
                <a:moveTo>
                  <a:pt x="1040904" y="1040455"/>
                </a:moveTo>
                <a:lnTo>
                  <a:pt x="1021579" y="1040455"/>
                </a:lnTo>
                <a:lnTo>
                  <a:pt x="1026657" y="1045535"/>
                </a:lnTo>
                <a:lnTo>
                  <a:pt x="1045986" y="1045535"/>
                </a:lnTo>
                <a:lnTo>
                  <a:pt x="1040904" y="1040455"/>
                </a:lnTo>
                <a:close/>
              </a:path>
              <a:path w="1440180" h="1439545">
                <a:moveTo>
                  <a:pt x="1035822" y="1035375"/>
                </a:moveTo>
                <a:lnTo>
                  <a:pt x="1016502" y="1035375"/>
                </a:lnTo>
                <a:lnTo>
                  <a:pt x="1020310" y="1039185"/>
                </a:lnTo>
                <a:lnTo>
                  <a:pt x="1039633" y="1039185"/>
                </a:lnTo>
                <a:lnTo>
                  <a:pt x="1035822" y="1035375"/>
                </a:lnTo>
                <a:close/>
              </a:path>
              <a:path w="1440180" h="1439545">
                <a:moveTo>
                  <a:pt x="1029469" y="1029025"/>
                </a:moveTo>
                <a:lnTo>
                  <a:pt x="1010154" y="1029025"/>
                </a:lnTo>
                <a:lnTo>
                  <a:pt x="1015232" y="1034105"/>
                </a:lnTo>
                <a:lnTo>
                  <a:pt x="1034551" y="1034105"/>
                </a:lnTo>
                <a:lnTo>
                  <a:pt x="1029469" y="1029025"/>
                </a:lnTo>
                <a:close/>
              </a:path>
              <a:path w="1440180" h="1439545">
                <a:moveTo>
                  <a:pt x="1023116" y="1022675"/>
                </a:moveTo>
                <a:lnTo>
                  <a:pt x="1003807" y="1022675"/>
                </a:lnTo>
                <a:lnTo>
                  <a:pt x="1008885" y="1027755"/>
                </a:lnTo>
                <a:lnTo>
                  <a:pt x="1028198" y="1027755"/>
                </a:lnTo>
                <a:lnTo>
                  <a:pt x="1023116" y="1022675"/>
                </a:lnTo>
                <a:close/>
              </a:path>
              <a:path w="1440180" h="1439545">
                <a:moveTo>
                  <a:pt x="1016763" y="1016325"/>
                </a:moveTo>
                <a:lnTo>
                  <a:pt x="997460" y="1016325"/>
                </a:lnTo>
                <a:lnTo>
                  <a:pt x="1002538" y="1021405"/>
                </a:lnTo>
                <a:lnTo>
                  <a:pt x="1021846" y="1021405"/>
                </a:lnTo>
                <a:lnTo>
                  <a:pt x="1016763" y="1016325"/>
                </a:lnTo>
                <a:close/>
              </a:path>
              <a:path w="1440180" h="1439545">
                <a:moveTo>
                  <a:pt x="1010411" y="1009975"/>
                </a:moveTo>
                <a:lnTo>
                  <a:pt x="991113" y="1009975"/>
                </a:lnTo>
                <a:lnTo>
                  <a:pt x="996190" y="1015055"/>
                </a:lnTo>
                <a:lnTo>
                  <a:pt x="1015493" y="1015055"/>
                </a:lnTo>
                <a:lnTo>
                  <a:pt x="1010411" y="1009975"/>
                </a:lnTo>
                <a:close/>
              </a:path>
              <a:path w="1440180" h="1439545">
                <a:moveTo>
                  <a:pt x="1004058" y="1003625"/>
                </a:moveTo>
                <a:lnTo>
                  <a:pt x="984765" y="1003625"/>
                </a:lnTo>
                <a:lnTo>
                  <a:pt x="989843" y="1008705"/>
                </a:lnTo>
                <a:lnTo>
                  <a:pt x="1009140" y="1008705"/>
                </a:lnTo>
                <a:lnTo>
                  <a:pt x="1004058" y="1003625"/>
                </a:lnTo>
                <a:close/>
              </a:path>
              <a:path w="1440180" h="1439545">
                <a:moveTo>
                  <a:pt x="997705" y="997275"/>
                </a:moveTo>
                <a:lnTo>
                  <a:pt x="978418" y="997275"/>
                </a:lnTo>
                <a:lnTo>
                  <a:pt x="983496" y="1002355"/>
                </a:lnTo>
                <a:lnTo>
                  <a:pt x="1002787" y="1002355"/>
                </a:lnTo>
                <a:lnTo>
                  <a:pt x="997705" y="997275"/>
                </a:lnTo>
                <a:close/>
              </a:path>
              <a:path w="1440180" h="1439545">
                <a:moveTo>
                  <a:pt x="991352" y="990925"/>
                </a:moveTo>
                <a:lnTo>
                  <a:pt x="972071" y="990925"/>
                </a:lnTo>
                <a:lnTo>
                  <a:pt x="977149" y="996005"/>
                </a:lnTo>
                <a:lnTo>
                  <a:pt x="996435" y="996005"/>
                </a:lnTo>
                <a:lnTo>
                  <a:pt x="991352" y="990925"/>
                </a:lnTo>
                <a:close/>
              </a:path>
              <a:path w="1440180" h="1439545">
                <a:moveTo>
                  <a:pt x="985000" y="984575"/>
                </a:moveTo>
                <a:lnTo>
                  <a:pt x="965723" y="984575"/>
                </a:lnTo>
                <a:lnTo>
                  <a:pt x="970801" y="989655"/>
                </a:lnTo>
                <a:lnTo>
                  <a:pt x="990082" y="989655"/>
                </a:lnTo>
                <a:lnTo>
                  <a:pt x="985000" y="984575"/>
                </a:lnTo>
                <a:close/>
              </a:path>
              <a:path w="1440180" h="1439545">
                <a:moveTo>
                  <a:pt x="978647" y="978225"/>
                </a:moveTo>
                <a:lnTo>
                  <a:pt x="959376" y="978225"/>
                </a:lnTo>
                <a:lnTo>
                  <a:pt x="964454" y="983305"/>
                </a:lnTo>
                <a:lnTo>
                  <a:pt x="983729" y="983305"/>
                </a:lnTo>
                <a:lnTo>
                  <a:pt x="978647" y="978225"/>
                </a:lnTo>
                <a:close/>
              </a:path>
              <a:path w="1440180" h="1439545">
                <a:moveTo>
                  <a:pt x="972294" y="971875"/>
                </a:moveTo>
                <a:lnTo>
                  <a:pt x="953029" y="971875"/>
                </a:lnTo>
                <a:lnTo>
                  <a:pt x="958107" y="976955"/>
                </a:lnTo>
                <a:lnTo>
                  <a:pt x="977376" y="976955"/>
                </a:lnTo>
                <a:lnTo>
                  <a:pt x="972294" y="971875"/>
                </a:lnTo>
                <a:close/>
              </a:path>
              <a:path w="1440180" h="1439545">
                <a:moveTo>
                  <a:pt x="965941" y="965525"/>
                </a:moveTo>
                <a:lnTo>
                  <a:pt x="946682" y="965525"/>
                </a:lnTo>
                <a:lnTo>
                  <a:pt x="951759" y="970605"/>
                </a:lnTo>
                <a:lnTo>
                  <a:pt x="971024" y="970605"/>
                </a:lnTo>
                <a:lnTo>
                  <a:pt x="965941" y="965525"/>
                </a:lnTo>
                <a:close/>
              </a:path>
              <a:path w="1440180" h="1439545">
                <a:moveTo>
                  <a:pt x="959589" y="959175"/>
                </a:moveTo>
                <a:lnTo>
                  <a:pt x="940334" y="959175"/>
                </a:lnTo>
                <a:lnTo>
                  <a:pt x="945412" y="964255"/>
                </a:lnTo>
                <a:lnTo>
                  <a:pt x="964671" y="964255"/>
                </a:lnTo>
                <a:lnTo>
                  <a:pt x="959589" y="959175"/>
                </a:lnTo>
                <a:close/>
              </a:path>
              <a:path w="1440180" h="1439545">
                <a:moveTo>
                  <a:pt x="953236" y="952825"/>
                </a:moveTo>
                <a:lnTo>
                  <a:pt x="933987" y="952825"/>
                </a:lnTo>
                <a:lnTo>
                  <a:pt x="939065" y="957905"/>
                </a:lnTo>
                <a:lnTo>
                  <a:pt x="958318" y="957905"/>
                </a:lnTo>
                <a:lnTo>
                  <a:pt x="953236" y="952825"/>
                </a:lnTo>
                <a:close/>
              </a:path>
              <a:path w="1440180" h="1439545">
                <a:moveTo>
                  <a:pt x="946883" y="946475"/>
                </a:moveTo>
                <a:lnTo>
                  <a:pt x="927640" y="946475"/>
                </a:lnTo>
                <a:lnTo>
                  <a:pt x="932718" y="951555"/>
                </a:lnTo>
                <a:lnTo>
                  <a:pt x="951965" y="951555"/>
                </a:lnTo>
                <a:lnTo>
                  <a:pt x="946883" y="946475"/>
                </a:lnTo>
                <a:close/>
              </a:path>
              <a:path w="1440180" h="1439545">
                <a:moveTo>
                  <a:pt x="940531" y="940125"/>
                </a:moveTo>
                <a:lnTo>
                  <a:pt x="921293" y="940125"/>
                </a:lnTo>
                <a:lnTo>
                  <a:pt x="926370" y="945205"/>
                </a:lnTo>
                <a:lnTo>
                  <a:pt x="945613" y="945205"/>
                </a:lnTo>
                <a:lnTo>
                  <a:pt x="940531" y="940125"/>
                </a:lnTo>
                <a:close/>
              </a:path>
              <a:path w="1440180" h="1439545">
                <a:moveTo>
                  <a:pt x="934178" y="933775"/>
                </a:moveTo>
                <a:lnTo>
                  <a:pt x="914945" y="933775"/>
                </a:lnTo>
                <a:lnTo>
                  <a:pt x="920023" y="938855"/>
                </a:lnTo>
                <a:lnTo>
                  <a:pt x="939260" y="938855"/>
                </a:lnTo>
                <a:lnTo>
                  <a:pt x="934178" y="933775"/>
                </a:lnTo>
                <a:close/>
              </a:path>
              <a:path w="1440180" h="1439545">
                <a:moveTo>
                  <a:pt x="927825" y="927425"/>
                </a:moveTo>
                <a:lnTo>
                  <a:pt x="908598" y="927425"/>
                </a:lnTo>
                <a:lnTo>
                  <a:pt x="913676" y="932505"/>
                </a:lnTo>
                <a:lnTo>
                  <a:pt x="932907" y="932505"/>
                </a:lnTo>
                <a:lnTo>
                  <a:pt x="927825" y="927425"/>
                </a:lnTo>
                <a:close/>
              </a:path>
              <a:path w="1440180" h="1439545">
                <a:moveTo>
                  <a:pt x="921472" y="921075"/>
                </a:moveTo>
                <a:lnTo>
                  <a:pt x="902251" y="921075"/>
                </a:lnTo>
                <a:lnTo>
                  <a:pt x="907329" y="926155"/>
                </a:lnTo>
                <a:lnTo>
                  <a:pt x="926555" y="926155"/>
                </a:lnTo>
                <a:lnTo>
                  <a:pt x="921472" y="921075"/>
                </a:lnTo>
                <a:close/>
              </a:path>
              <a:path w="1440180" h="1439545">
                <a:moveTo>
                  <a:pt x="915120" y="914725"/>
                </a:moveTo>
                <a:lnTo>
                  <a:pt x="895904" y="914725"/>
                </a:lnTo>
                <a:lnTo>
                  <a:pt x="900981" y="919805"/>
                </a:lnTo>
                <a:lnTo>
                  <a:pt x="920202" y="919805"/>
                </a:lnTo>
                <a:lnTo>
                  <a:pt x="915120" y="914725"/>
                </a:lnTo>
                <a:close/>
              </a:path>
              <a:path w="1440180" h="1439545">
                <a:moveTo>
                  <a:pt x="908767" y="908375"/>
                </a:moveTo>
                <a:lnTo>
                  <a:pt x="889556" y="908375"/>
                </a:lnTo>
                <a:lnTo>
                  <a:pt x="894634" y="913455"/>
                </a:lnTo>
                <a:lnTo>
                  <a:pt x="913849" y="913455"/>
                </a:lnTo>
                <a:lnTo>
                  <a:pt x="908767" y="908375"/>
                </a:lnTo>
                <a:close/>
              </a:path>
              <a:path w="1440180" h="1439545">
                <a:moveTo>
                  <a:pt x="902414" y="902025"/>
                </a:moveTo>
                <a:lnTo>
                  <a:pt x="883209" y="902025"/>
                </a:lnTo>
                <a:lnTo>
                  <a:pt x="888287" y="907105"/>
                </a:lnTo>
                <a:lnTo>
                  <a:pt x="907496" y="907105"/>
                </a:lnTo>
                <a:lnTo>
                  <a:pt x="902414" y="902025"/>
                </a:lnTo>
                <a:close/>
              </a:path>
              <a:path w="1440180" h="1439545">
                <a:moveTo>
                  <a:pt x="896061" y="895675"/>
                </a:moveTo>
                <a:lnTo>
                  <a:pt x="876862" y="895675"/>
                </a:lnTo>
                <a:lnTo>
                  <a:pt x="881940" y="900755"/>
                </a:lnTo>
                <a:lnTo>
                  <a:pt x="901144" y="900755"/>
                </a:lnTo>
                <a:lnTo>
                  <a:pt x="896061" y="895675"/>
                </a:lnTo>
                <a:close/>
              </a:path>
              <a:path w="1440180" h="1439545">
                <a:moveTo>
                  <a:pt x="889709" y="889325"/>
                </a:moveTo>
                <a:lnTo>
                  <a:pt x="870514" y="889325"/>
                </a:lnTo>
                <a:lnTo>
                  <a:pt x="875592" y="894405"/>
                </a:lnTo>
                <a:lnTo>
                  <a:pt x="894791" y="894405"/>
                </a:lnTo>
                <a:lnTo>
                  <a:pt x="889709" y="889325"/>
                </a:lnTo>
                <a:close/>
              </a:path>
              <a:path w="1440180" h="1439545">
                <a:moveTo>
                  <a:pt x="883356" y="882975"/>
                </a:moveTo>
                <a:lnTo>
                  <a:pt x="864167" y="882975"/>
                </a:lnTo>
                <a:lnTo>
                  <a:pt x="869245" y="888055"/>
                </a:lnTo>
                <a:lnTo>
                  <a:pt x="888438" y="888055"/>
                </a:lnTo>
                <a:lnTo>
                  <a:pt x="883356" y="882975"/>
                </a:lnTo>
                <a:close/>
              </a:path>
              <a:path w="1440180" h="1439545">
                <a:moveTo>
                  <a:pt x="877003" y="876625"/>
                </a:moveTo>
                <a:lnTo>
                  <a:pt x="857820" y="876625"/>
                </a:lnTo>
                <a:lnTo>
                  <a:pt x="862898" y="881705"/>
                </a:lnTo>
                <a:lnTo>
                  <a:pt x="882085" y="881705"/>
                </a:lnTo>
                <a:lnTo>
                  <a:pt x="877003" y="876625"/>
                </a:lnTo>
                <a:close/>
              </a:path>
              <a:path w="1440180" h="1439545">
                <a:moveTo>
                  <a:pt x="870650" y="870275"/>
                </a:moveTo>
                <a:lnTo>
                  <a:pt x="851473" y="870275"/>
                </a:lnTo>
                <a:lnTo>
                  <a:pt x="856551" y="875355"/>
                </a:lnTo>
                <a:lnTo>
                  <a:pt x="875733" y="875355"/>
                </a:lnTo>
                <a:lnTo>
                  <a:pt x="870650" y="870275"/>
                </a:lnTo>
                <a:close/>
              </a:path>
              <a:path w="1440180" h="1439545">
                <a:moveTo>
                  <a:pt x="864298" y="863925"/>
                </a:moveTo>
                <a:lnTo>
                  <a:pt x="845125" y="863925"/>
                </a:lnTo>
                <a:lnTo>
                  <a:pt x="850203" y="869005"/>
                </a:lnTo>
                <a:lnTo>
                  <a:pt x="869380" y="869005"/>
                </a:lnTo>
                <a:lnTo>
                  <a:pt x="864298" y="863925"/>
                </a:lnTo>
                <a:close/>
              </a:path>
              <a:path w="1440180" h="1439545">
                <a:moveTo>
                  <a:pt x="857945" y="857575"/>
                </a:moveTo>
                <a:lnTo>
                  <a:pt x="838778" y="857575"/>
                </a:lnTo>
                <a:lnTo>
                  <a:pt x="843856" y="862655"/>
                </a:lnTo>
                <a:lnTo>
                  <a:pt x="863027" y="862655"/>
                </a:lnTo>
                <a:lnTo>
                  <a:pt x="857945" y="857575"/>
                </a:lnTo>
                <a:close/>
              </a:path>
              <a:path w="1440180" h="1439545">
                <a:moveTo>
                  <a:pt x="851592" y="851225"/>
                </a:moveTo>
                <a:lnTo>
                  <a:pt x="832431" y="851225"/>
                </a:lnTo>
                <a:lnTo>
                  <a:pt x="837509" y="856305"/>
                </a:lnTo>
                <a:lnTo>
                  <a:pt x="856674" y="856305"/>
                </a:lnTo>
                <a:lnTo>
                  <a:pt x="851592" y="851225"/>
                </a:lnTo>
                <a:close/>
              </a:path>
              <a:path w="1440180" h="1439545">
                <a:moveTo>
                  <a:pt x="845239" y="844875"/>
                </a:moveTo>
                <a:lnTo>
                  <a:pt x="826084" y="844875"/>
                </a:lnTo>
                <a:lnTo>
                  <a:pt x="831161" y="849955"/>
                </a:lnTo>
                <a:lnTo>
                  <a:pt x="850322" y="849955"/>
                </a:lnTo>
                <a:lnTo>
                  <a:pt x="845239" y="844875"/>
                </a:lnTo>
                <a:close/>
              </a:path>
              <a:path w="1440180" h="1439545">
                <a:moveTo>
                  <a:pt x="838887" y="838525"/>
                </a:moveTo>
                <a:lnTo>
                  <a:pt x="819736" y="838525"/>
                </a:lnTo>
                <a:lnTo>
                  <a:pt x="824814" y="843605"/>
                </a:lnTo>
                <a:lnTo>
                  <a:pt x="843969" y="843605"/>
                </a:lnTo>
                <a:lnTo>
                  <a:pt x="838887" y="838525"/>
                </a:lnTo>
                <a:close/>
              </a:path>
              <a:path w="1440180" h="1439545">
                <a:moveTo>
                  <a:pt x="630517" y="630245"/>
                </a:moveTo>
                <a:lnTo>
                  <a:pt x="611546" y="630245"/>
                </a:lnTo>
                <a:lnTo>
                  <a:pt x="818467" y="837255"/>
                </a:lnTo>
                <a:lnTo>
                  <a:pt x="837616" y="837255"/>
                </a:lnTo>
                <a:lnTo>
                  <a:pt x="630517" y="630245"/>
                </a:lnTo>
                <a:close/>
              </a:path>
              <a:path w="1440180" h="1439545">
                <a:moveTo>
                  <a:pt x="1372517" y="1371925"/>
                </a:moveTo>
                <a:lnTo>
                  <a:pt x="1352907" y="1371925"/>
                </a:lnTo>
                <a:lnTo>
                  <a:pt x="1420188" y="1439235"/>
                </a:lnTo>
                <a:lnTo>
                  <a:pt x="1439856" y="1439235"/>
                </a:lnTo>
                <a:lnTo>
                  <a:pt x="1372517" y="1371925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0" y="4676140"/>
            <a:ext cx="1420495" cy="2176780"/>
          </a:xfrm>
          <a:custGeom>
            <a:avLst/>
            <a:gdLst/>
            <a:ahLst/>
            <a:cxnLst/>
            <a:rect l="l" t="t" r="r" b="b"/>
            <a:pathLst>
              <a:path w="1420495" h="2176779">
                <a:moveTo>
                  <a:pt x="774700" y="0"/>
                </a:moveTo>
                <a:lnTo>
                  <a:pt x="0" y="0"/>
                </a:lnTo>
                <a:lnTo>
                  <a:pt x="0" y="6350"/>
                </a:lnTo>
                <a:lnTo>
                  <a:pt x="779780" y="6350"/>
                </a:lnTo>
                <a:lnTo>
                  <a:pt x="779780" y="5079"/>
                </a:lnTo>
                <a:lnTo>
                  <a:pt x="778510" y="5079"/>
                </a:lnTo>
                <a:lnTo>
                  <a:pt x="778510" y="3809"/>
                </a:lnTo>
                <a:lnTo>
                  <a:pt x="777240" y="3809"/>
                </a:lnTo>
                <a:lnTo>
                  <a:pt x="777240" y="2539"/>
                </a:lnTo>
                <a:lnTo>
                  <a:pt x="775970" y="2539"/>
                </a:lnTo>
                <a:lnTo>
                  <a:pt x="775970" y="1269"/>
                </a:lnTo>
                <a:lnTo>
                  <a:pt x="774700" y="1269"/>
                </a:lnTo>
                <a:lnTo>
                  <a:pt x="774700" y="0"/>
                </a:lnTo>
                <a:close/>
              </a:path>
              <a:path w="1420495" h="2176779">
                <a:moveTo>
                  <a:pt x="0" y="755979"/>
                </a:moveTo>
                <a:lnTo>
                  <a:pt x="0" y="760729"/>
                </a:lnTo>
                <a:lnTo>
                  <a:pt x="4748" y="760729"/>
                </a:lnTo>
                <a:lnTo>
                  <a:pt x="0" y="755979"/>
                </a:lnTo>
                <a:close/>
              </a:path>
              <a:path w="1420495" h="2176779">
                <a:moveTo>
                  <a:pt x="4748" y="760730"/>
                </a:moveTo>
                <a:lnTo>
                  <a:pt x="0" y="760730"/>
                </a:lnTo>
                <a:lnTo>
                  <a:pt x="0" y="767079"/>
                </a:lnTo>
                <a:lnTo>
                  <a:pt x="11095" y="767079"/>
                </a:lnTo>
                <a:lnTo>
                  <a:pt x="4748" y="760730"/>
                </a:lnTo>
                <a:close/>
              </a:path>
              <a:path w="1420495" h="2176779">
                <a:moveTo>
                  <a:pt x="11095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17442" y="773429"/>
                </a:lnTo>
                <a:lnTo>
                  <a:pt x="11095" y="767080"/>
                </a:lnTo>
                <a:close/>
              </a:path>
              <a:path w="1420495" h="2176779">
                <a:moveTo>
                  <a:pt x="17442" y="773429"/>
                </a:moveTo>
                <a:lnTo>
                  <a:pt x="0" y="773429"/>
                </a:lnTo>
                <a:lnTo>
                  <a:pt x="0" y="775635"/>
                </a:lnTo>
                <a:lnTo>
                  <a:pt x="334" y="775969"/>
                </a:lnTo>
                <a:lnTo>
                  <a:pt x="19981" y="775969"/>
                </a:lnTo>
                <a:lnTo>
                  <a:pt x="17442" y="773429"/>
                </a:lnTo>
                <a:close/>
              </a:path>
              <a:path w="1420495" h="2176779">
                <a:moveTo>
                  <a:pt x="19981" y="775969"/>
                </a:moveTo>
                <a:lnTo>
                  <a:pt x="334" y="775969"/>
                </a:lnTo>
                <a:lnTo>
                  <a:pt x="6687" y="782319"/>
                </a:lnTo>
                <a:lnTo>
                  <a:pt x="26328" y="782319"/>
                </a:lnTo>
                <a:lnTo>
                  <a:pt x="19981" y="775969"/>
                </a:lnTo>
                <a:close/>
              </a:path>
              <a:path w="1420495" h="2176779">
                <a:moveTo>
                  <a:pt x="26328" y="782320"/>
                </a:moveTo>
                <a:lnTo>
                  <a:pt x="6687" y="782320"/>
                </a:lnTo>
                <a:lnTo>
                  <a:pt x="10498" y="786129"/>
                </a:lnTo>
                <a:lnTo>
                  <a:pt x="30137" y="786129"/>
                </a:lnTo>
                <a:lnTo>
                  <a:pt x="26328" y="782320"/>
                </a:lnTo>
                <a:close/>
              </a:path>
              <a:path w="1420495" h="2176779">
                <a:moveTo>
                  <a:pt x="30137" y="786129"/>
                </a:moveTo>
                <a:lnTo>
                  <a:pt x="10498" y="786129"/>
                </a:lnTo>
                <a:lnTo>
                  <a:pt x="23204" y="798829"/>
                </a:lnTo>
                <a:lnTo>
                  <a:pt x="42831" y="798829"/>
                </a:lnTo>
                <a:lnTo>
                  <a:pt x="30137" y="786129"/>
                </a:lnTo>
                <a:close/>
              </a:path>
              <a:path w="1420495" h="2176779">
                <a:moveTo>
                  <a:pt x="42831" y="798830"/>
                </a:moveTo>
                <a:lnTo>
                  <a:pt x="23204" y="798830"/>
                </a:lnTo>
                <a:lnTo>
                  <a:pt x="25745" y="801369"/>
                </a:lnTo>
                <a:lnTo>
                  <a:pt x="45370" y="801369"/>
                </a:lnTo>
                <a:lnTo>
                  <a:pt x="42831" y="798830"/>
                </a:lnTo>
                <a:close/>
              </a:path>
              <a:path w="1420495" h="2176779">
                <a:moveTo>
                  <a:pt x="45370" y="801370"/>
                </a:moveTo>
                <a:lnTo>
                  <a:pt x="25745" y="801370"/>
                </a:lnTo>
                <a:lnTo>
                  <a:pt x="32098" y="807719"/>
                </a:lnTo>
                <a:lnTo>
                  <a:pt x="51717" y="807719"/>
                </a:lnTo>
                <a:lnTo>
                  <a:pt x="45370" y="801370"/>
                </a:lnTo>
                <a:close/>
              </a:path>
              <a:path w="1420495" h="2176779">
                <a:moveTo>
                  <a:pt x="51717" y="807719"/>
                </a:moveTo>
                <a:lnTo>
                  <a:pt x="32098" y="807719"/>
                </a:lnTo>
                <a:lnTo>
                  <a:pt x="42262" y="817879"/>
                </a:lnTo>
                <a:lnTo>
                  <a:pt x="61873" y="817879"/>
                </a:lnTo>
                <a:lnTo>
                  <a:pt x="51717" y="807719"/>
                </a:lnTo>
                <a:close/>
              </a:path>
              <a:path w="1420495" h="2176779">
                <a:moveTo>
                  <a:pt x="61873" y="817880"/>
                </a:moveTo>
                <a:lnTo>
                  <a:pt x="42262" y="817880"/>
                </a:lnTo>
                <a:lnTo>
                  <a:pt x="48615" y="824229"/>
                </a:lnTo>
                <a:lnTo>
                  <a:pt x="68220" y="824229"/>
                </a:lnTo>
                <a:lnTo>
                  <a:pt x="61873" y="817880"/>
                </a:lnTo>
                <a:close/>
              </a:path>
              <a:path w="1420495" h="2176779">
                <a:moveTo>
                  <a:pt x="68220" y="824230"/>
                </a:moveTo>
                <a:lnTo>
                  <a:pt x="48615" y="824230"/>
                </a:lnTo>
                <a:lnTo>
                  <a:pt x="51156" y="826769"/>
                </a:lnTo>
                <a:lnTo>
                  <a:pt x="70759" y="826769"/>
                </a:lnTo>
                <a:lnTo>
                  <a:pt x="68220" y="824230"/>
                </a:lnTo>
                <a:close/>
              </a:path>
              <a:path w="1420495" h="2176779">
                <a:moveTo>
                  <a:pt x="70759" y="826769"/>
                </a:moveTo>
                <a:lnTo>
                  <a:pt x="51156" y="826769"/>
                </a:lnTo>
                <a:lnTo>
                  <a:pt x="54967" y="830579"/>
                </a:lnTo>
                <a:lnTo>
                  <a:pt x="74567" y="830579"/>
                </a:lnTo>
                <a:lnTo>
                  <a:pt x="70759" y="826769"/>
                </a:lnTo>
                <a:close/>
              </a:path>
              <a:path w="1420495" h="2176779">
                <a:moveTo>
                  <a:pt x="74567" y="830580"/>
                </a:moveTo>
                <a:lnTo>
                  <a:pt x="54967" y="830580"/>
                </a:lnTo>
                <a:lnTo>
                  <a:pt x="57508" y="833119"/>
                </a:lnTo>
                <a:lnTo>
                  <a:pt x="77106" y="833119"/>
                </a:lnTo>
                <a:lnTo>
                  <a:pt x="74567" y="830580"/>
                </a:lnTo>
                <a:close/>
              </a:path>
              <a:path w="1420495" h="2176779">
                <a:moveTo>
                  <a:pt x="77106" y="833120"/>
                </a:moveTo>
                <a:lnTo>
                  <a:pt x="57508" y="833120"/>
                </a:lnTo>
                <a:lnTo>
                  <a:pt x="61320" y="836929"/>
                </a:lnTo>
                <a:lnTo>
                  <a:pt x="80915" y="836929"/>
                </a:lnTo>
                <a:lnTo>
                  <a:pt x="77106" y="833120"/>
                </a:lnTo>
                <a:close/>
              </a:path>
              <a:path w="1420495" h="2176779">
                <a:moveTo>
                  <a:pt x="80915" y="836929"/>
                </a:moveTo>
                <a:lnTo>
                  <a:pt x="61320" y="836929"/>
                </a:lnTo>
                <a:lnTo>
                  <a:pt x="63861" y="839469"/>
                </a:lnTo>
                <a:lnTo>
                  <a:pt x="83454" y="839469"/>
                </a:lnTo>
                <a:lnTo>
                  <a:pt x="80915" y="836929"/>
                </a:lnTo>
                <a:close/>
              </a:path>
              <a:path w="1420495" h="2176779">
                <a:moveTo>
                  <a:pt x="83454" y="839470"/>
                </a:moveTo>
                <a:lnTo>
                  <a:pt x="63861" y="839470"/>
                </a:lnTo>
                <a:lnTo>
                  <a:pt x="80378" y="855979"/>
                </a:lnTo>
                <a:lnTo>
                  <a:pt x="99956" y="855979"/>
                </a:lnTo>
                <a:lnTo>
                  <a:pt x="83454" y="839470"/>
                </a:lnTo>
                <a:close/>
              </a:path>
              <a:path w="1420495" h="2176779">
                <a:moveTo>
                  <a:pt x="99956" y="855979"/>
                </a:moveTo>
                <a:lnTo>
                  <a:pt x="80378" y="855979"/>
                </a:lnTo>
                <a:lnTo>
                  <a:pt x="86731" y="862329"/>
                </a:lnTo>
                <a:lnTo>
                  <a:pt x="106304" y="862329"/>
                </a:lnTo>
                <a:lnTo>
                  <a:pt x="99956" y="855979"/>
                </a:lnTo>
                <a:close/>
              </a:path>
              <a:path w="1420495" h="2176779">
                <a:moveTo>
                  <a:pt x="106304" y="862329"/>
                </a:moveTo>
                <a:lnTo>
                  <a:pt x="86731" y="862329"/>
                </a:lnTo>
                <a:lnTo>
                  <a:pt x="124847" y="900429"/>
                </a:lnTo>
                <a:lnTo>
                  <a:pt x="144387" y="900429"/>
                </a:lnTo>
                <a:lnTo>
                  <a:pt x="106304" y="862329"/>
                </a:lnTo>
                <a:close/>
              </a:path>
              <a:path w="1420495" h="2176779">
                <a:moveTo>
                  <a:pt x="144387" y="900429"/>
                </a:moveTo>
                <a:lnTo>
                  <a:pt x="124847" y="900429"/>
                </a:lnTo>
                <a:lnTo>
                  <a:pt x="156611" y="932179"/>
                </a:lnTo>
                <a:lnTo>
                  <a:pt x="176124" y="932179"/>
                </a:lnTo>
                <a:lnTo>
                  <a:pt x="144387" y="900429"/>
                </a:lnTo>
                <a:close/>
              </a:path>
              <a:path w="1420495" h="2176779">
                <a:moveTo>
                  <a:pt x="176124" y="932179"/>
                </a:moveTo>
                <a:lnTo>
                  <a:pt x="156611" y="932179"/>
                </a:lnTo>
                <a:lnTo>
                  <a:pt x="182022" y="957579"/>
                </a:lnTo>
                <a:lnTo>
                  <a:pt x="201513" y="957579"/>
                </a:lnTo>
                <a:lnTo>
                  <a:pt x="176124" y="932179"/>
                </a:lnTo>
                <a:close/>
              </a:path>
              <a:path w="1420495" h="2176779">
                <a:moveTo>
                  <a:pt x="201513" y="957579"/>
                </a:moveTo>
                <a:lnTo>
                  <a:pt x="182022" y="957579"/>
                </a:lnTo>
                <a:lnTo>
                  <a:pt x="188375" y="963929"/>
                </a:lnTo>
                <a:lnTo>
                  <a:pt x="207860" y="963929"/>
                </a:lnTo>
                <a:lnTo>
                  <a:pt x="201513" y="957579"/>
                </a:lnTo>
                <a:close/>
              </a:path>
              <a:path w="1420495" h="2176779">
                <a:moveTo>
                  <a:pt x="207860" y="963929"/>
                </a:moveTo>
                <a:lnTo>
                  <a:pt x="188375" y="963929"/>
                </a:lnTo>
                <a:lnTo>
                  <a:pt x="298912" y="1074420"/>
                </a:lnTo>
                <a:lnTo>
                  <a:pt x="318302" y="1074420"/>
                </a:lnTo>
                <a:lnTo>
                  <a:pt x="207860" y="963929"/>
                </a:lnTo>
                <a:close/>
              </a:path>
              <a:path w="1420495" h="2176779">
                <a:moveTo>
                  <a:pt x="318302" y="1074420"/>
                </a:moveTo>
                <a:lnTo>
                  <a:pt x="298912" y="1074420"/>
                </a:lnTo>
                <a:lnTo>
                  <a:pt x="315430" y="1090929"/>
                </a:lnTo>
                <a:lnTo>
                  <a:pt x="334805" y="1090929"/>
                </a:lnTo>
                <a:lnTo>
                  <a:pt x="318302" y="1074420"/>
                </a:lnTo>
                <a:close/>
              </a:path>
              <a:path w="1420495" h="2176779">
                <a:moveTo>
                  <a:pt x="334805" y="1090929"/>
                </a:moveTo>
                <a:lnTo>
                  <a:pt x="315430" y="1090929"/>
                </a:lnTo>
                <a:lnTo>
                  <a:pt x="328135" y="1103629"/>
                </a:lnTo>
                <a:lnTo>
                  <a:pt x="347500" y="1103629"/>
                </a:lnTo>
                <a:lnTo>
                  <a:pt x="334805" y="1090929"/>
                </a:lnTo>
                <a:close/>
              </a:path>
              <a:path w="1420495" h="2176779">
                <a:moveTo>
                  <a:pt x="347500" y="1103630"/>
                </a:moveTo>
                <a:lnTo>
                  <a:pt x="328135" y="1103630"/>
                </a:lnTo>
                <a:lnTo>
                  <a:pt x="330676" y="1106170"/>
                </a:lnTo>
                <a:lnTo>
                  <a:pt x="350039" y="1106170"/>
                </a:lnTo>
                <a:lnTo>
                  <a:pt x="347500" y="1103630"/>
                </a:lnTo>
                <a:close/>
              </a:path>
              <a:path w="1420495" h="2176779">
                <a:moveTo>
                  <a:pt x="350039" y="1106170"/>
                </a:moveTo>
                <a:lnTo>
                  <a:pt x="330676" y="1106170"/>
                </a:lnTo>
                <a:lnTo>
                  <a:pt x="347193" y="1122679"/>
                </a:lnTo>
                <a:lnTo>
                  <a:pt x="366542" y="1122679"/>
                </a:lnTo>
                <a:lnTo>
                  <a:pt x="350039" y="1106170"/>
                </a:lnTo>
                <a:close/>
              </a:path>
              <a:path w="1420495" h="2176779">
                <a:moveTo>
                  <a:pt x="366542" y="1122679"/>
                </a:moveTo>
                <a:lnTo>
                  <a:pt x="347193" y="1122679"/>
                </a:lnTo>
                <a:lnTo>
                  <a:pt x="359899" y="1135379"/>
                </a:lnTo>
                <a:lnTo>
                  <a:pt x="379236" y="1135379"/>
                </a:lnTo>
                <a:lnTo>
                  <a:pt x="366542" y="1122679"/>
                </a:lnTo>
                <a:close/>
              </a:path>
              <a:path w="1420495" h="2176779">
                <a:moveTo>
                  <a:pt x="379236" y="1135380"/>
                </a:moveTo>
                <a:lnTo>
                  <a:pt x="359899" y="1135380"/>
                </a:lnTo>
                <a:lnTo>
                  <a:pt x="375145" y="1150619"/>
                </a:lnTo>
                <a:lnTo>
                  <a:pt x="394470" y="1150619"/>
                </a:lnTo>
                <a:lnTo>
                  <a:pt x="379236" y="1135380"/>
                </a:lnTo>
                <a:close/>
              </a:path>
              <a:path w="1420495" h="2176779">
                <a:moveTo>
                  <a:pt x="394470" y="1150620"/>
                </a:moveTo>
                <a:lnTo>
                  <a:pt x="375145" y="1150620"/>
                </a:lnTo>
                <a:lnTo>
                  <a:pt x="394203" y="1169670"/>
                </a:lnTo>
                <a:lnTo>
                  <a:pt x="413511" y="1169670"/>
                </a:lnTo>
                <a:lnTo>
                  <a:pt x="394470" y="1150620"/>
                </a:lnTo>
                <a:close/>
              </a:path>
              <a:path w="1420495" h="2176779">
                <a:moveTo>
                  <a:pt x="413511" y="1169670"/>
                </a:moveTo>
                <a:lnTo>
                  <a:pt x="394203" y="1169670"/>
                </a:lnTo>
                <a:lnTo>
                  <a:pt x="398015" y="1173479"/>
                </a:lnTo>
                <a:lnTo>
                  <a:pt x="417320" y="1173479"/>
                </a:lnTo>
                <a:lnTo>
                  <a:pt x="413511" y="1169670"/>
                </a:lnTo>
                <a:close/>
              </a:path>
              <a:path w="1420495" h="2176779">
                <a:moveTo>
                  <a:pt x="417320" y="1173479"/>
                </a:moveTo>
                <a:lnTo>
                  <a:pt x="398015" y="1173479"/>
                </a:lnTo>
                <a:lnTo>
                  <a:pt x="406909" y="1182369"/>
                </a:lnTo>
                <a:lnTo>
                  <a:pt x="426206" y="1182369"/>
                </a:lnTo>
                <a:lnTo>
                  <a:pt x="417320" y="1173479"/>
                </a:lnTo>
                <a:close/>
              </a:path>
              <a:path w="1420495" h="2176779">
                <a:moveTo>
                  <a:pt x="426206" y="1182370"/>
                </a:moveTo>
                <a:lnTo>
                  <a:pt x="406909" y="1182370"/>
                </a:lnTo>
                <a:lnTo>
                  <a:pt x="425967" y="1201420"/>
                </a:lnTo>
                <a:lnTo>
                  <a:pt x="445248" y="1201420"/>
                </a:lnTo>
                <a:lnTo>
                  <a:pt x="426206" y="1182370"/>
                </a:lnTo>
                <a:close/>
              </a:path>
              <a:path w="1420495" h="2176779">
                <a:moveTo>
                  <a:pt x="445248" y="1201420"/>
                </a:moveTo>
                <a:lnTo>
                  <a:pt x="425967" y="1201420"/>
                </a:lnTo>
                <a:lnTo>
                  <a:pt x="429779" y="1205229"/>
                </a:lnTo>
                <a:lnTo>
                  <a:pt x="449056" y="1205229"/>
                </a:lnTo>
                <a:lnTo>
                  <a:pt x="445248" y="1201420"/>
                </a:lnTo>
                <a:close/>
              </a:path>
              <a:path w="1420495" h="2176779">
                <a:moveTo>
                  <a:pt x="449056" y="1205229"/>
                </a:moveTo>
                <a:lnTo>
                  <a:pt x="429779" y="1205229"/>
                </a:lnTo>
                <a:lnTo>
                  <a:pt x="455190" y="1230629"/>
                </a:lnTo>
                <a:lnTo>
                  <a:pt x="474445" y="1230629"/>
                </a:lnTo>
                <a:lnTo>
                  <a:pt x="449056" y="1205229"/>
                </a:lnTo>
                <a:close/>
              </a:path>
              <a:path w="1420495" h="2176779">
                <a:moveTo>
                  <a:pt x="474445" y="1230629"/>
                </a:moveTo>
                <a:lnTo>
                  <a:pt x="455190" y="1230629"/>
                </a:lnTo>
                <a:lnTo>
                  <a:pt x="457731" y="1233170"/>
                </a:lnTo>
                <a:lnTo>
                  <a:pt x="476984" y="1233170"/>
                </a:lnTo>
                <a:lnTo>
                  <a:pt x="474445" y="1230629"/>
                </a:lnTo>
                <a:close/>
              </a:path>
              <a:path w="1420495" h="2176779">
                <a:moveTo>
                  <a:pt x="476984" y="1233170"/>
                </a:moveTo>
                <a:lnTo>
                  <a:pt x="457731" y="1233170"/>
                </a:lnTo>
                <a:lnTo>
                  <a:pt x="474248" y="1249679"/>
                </a:lnTo>
                <a:lnTo>
                  <a:pt x="493487" y="1249679"/>
                </a:lnTo>
                <a:lnTo>
                  <a:pt x="476984" y="1233170"/>
                </a:lnTo>
                <a:close/>
              </a:path>
              <a:path w="1420495" h="2176779">
                <a:moveTo>
                  <a:pt x="493487" y="1249679"/>
                </a:moveTo>
                <a:lnTo>
                  <a:pt x="474248" y="1249679"/>
                </a:lnTo>
                <a:lnTo>
                  <a:pt x="486953" y="1262379"/>
                </a:lnTo>
                <a:lnTo>
                  <a:pt x="506181" y="1262379"/>
                </a:lnTo>
                <a:lnTo>
                  <a:pt x="493487" y="1249679"/>
                </a:lnTo>
                <a:close/>
              </a:path>
              <a:path w="1420495" h="2176779">
                <a:moveTo>
                  <a:pt x="506181" y="1262380"/>
                </a:moveTo>
                <a:lnTo>
                  <a:pt x="486953" y="1262380"/>
                </a:lnTo>
                <a:lnTo>
                  <a:pt x="506012" y="1281429"/>
                </a:lnTo>
                <a:lnTo>
                  <a:pt x="525223" y="1281429"/>
                </a:lnTo>
                <a:lnTo>
                  <a:pt x="506181" y="1262380"/>
                </a:lnTo>
                <a:close/>
              </a:path>
              <a:path w="1420495" h="2176779">
                <a:moveTo>
                  <a:pt x="525223" y="1281429"/>
                </a:moveTo>
                <a:lnTo>
                  <a:pt x="506012" y="1281429"/>
                </a:lnTo>
                <a:lnTo>
                  <a:pt x="521258" y="1296669"/>
                </a:lnTo>
                <a:lnTo>
                  <a:pt x="540457" y="1296669"/>
                </a:lnTo>
                <a:lnTo>
                  <a:pt x="525223" y="1281429"/>
                </a:lnTo>
                <a:close/>
              </a:path>
              <a:path w="1420495" h="2176779">
                <a:moveTo>
                  <a:pt x="540457" y="1296670"/>
                </a:moveTo>
                <a:lnTo>
                  <a:pt x="521258" y="1296670"/>
                </a:lnTo>
                <a:lnTo>
                  <a:pt x="527611" y="1303019"/>
                </a:lnTo>
                <a:lnTo>
                  <a:pt x="546804" y="1303019"/>
                </a:lnTo>
                <a:lnTo>
                  <a:pt x="540457" y="1296670"/>
                </a:lnTo>
                <a:close/>
              </a:path>
              <a:path w="1420495" h="2176779">
                <a:moveTo>
                  <a:pt x="546804" y="1303020"/>
                </a:moveTo>
                <a:lnTo>
                  <a:pt x="527611" y="1303020"/>
                </a:lnTo>
                <a:lnTo>
                  <a:pt x="540316" y="1315719"/>
                </a:lnTo>
                <a:lnTo>
                  <a:pt x="559498" y="1315719"/>
                </a:lnTo>
                <a:lnTo>
                  <a:pt x="546804" y="1303020"/>
                </a:lnTo>
                <a:close/>
              </a:path>
              <a:path w="1420495" h="2176779">
                <a:moveTo>
                  <a:pt x="559498" y="1315719"/>
                </a:moveTo>
                <a:lnTo>
                  <a:pt x="540316" y="1315719"/>
                </a:lnTo>
                <a:lnTo>
                  <a:pt x="544128" y="1319529"/>
                </a:lnTo>
                <a:lnTo>
                  <a:pt x="563307" y="1319529"/>
                </a:lnTo>
                <a:lnTo>
                  <a:pt x="559498" y="1315719"/>
                </a:lnTo>
                <a:close/>
              </a:path>
              <a:path w="1420495" h="2176779">
                <a:moveTo>
                  <a:pt x="563307" y="1319529"/>
                </a:moveTo>
                <a:lnTo>
                  <a:pt x="544128" y="1319529"/>
                </a:lnTo>
                <a:lnTo>
                  <a:pt x="546669" y="1322069"/>
                </a:lnTo>
                <a:lnTo>
                  <a:pt x="565846" y="1322069"/>
                </a:lnTo>
                <a:lnTo>
                  <a:pt x="563307" y="1319529"/>
                </a:lnTo>
                <a:close/>
              </a:path>
              <a:path w="1420495" h="2176779">
                <a:moveTo>
                  <a:pt x="565846" y="1322070"/>
                </a:moveTo>
                <a:lnTo>
                  <a:pt x="546669" y="1322070"/>
                </a:lnTo>
                <a:lnTo>
                  <a:pt x="553022" y="1328419"/>
                </a:lnTo>
                <a:lnTo>
                  <a:pt x="572193" y="1328419"/>
                </a:lnTo>
                <a:lnTo>
                  <a:pt x="565846" y="1322070"/>
                </a:lnTo>
                <a:close/>
              </a:path>
              <a:path w="1420495" h="2176779">
                <a:moveTo>
                  <a:pt x="572193" y="1328420"/>
                </a:moveTo>
                <a:lnTo>
                  <a:pt x="553022" y="1328420"/>
                </a:lnTo>
                <a:lnTo>
                  <a:pt x="559375" y="1334769"/>
                </a:lnTo>
                <a:lnTo>
                  <a:pt x="578540" y="1334769"/>
                </a:lnTo>
                <a:lnTo>
                  <a:pt x="572193" y="1328420"/>
                </a:lnTo>
                <a:close/>
              </a:path>
              <a:path w="1420495" h="2176779">
                <a:moveTo>
                  <a:pt x="578540" y="1334770"/>
                </a:moveTo>
                <a:lnTo>
                  <a:pt x="559375" y="1334770"/>
                </a:lnTo>
                <a:lnTo>
                  <a:pt x="572080" y="1347469"/>
                </a:lnTo>
                <a:lnTo>
                  <a:pt x="591235" y="1347469"/>
                </a:lnTo>
                <a:lnTo>
                  <a:pt x="578540" y="1334770"/>
                </a:lnTo>
                <a:close/>
              </a:path>
              <a:path w="1420495" h="2176779">
                <a:moveTo>
                  <a:pt x="591235" y="1347470"/>
                </a:moveTo>
                <a:lnTo>
                  <a:pt x="572080" y="1347470"/>
                </a:lnTo>
                <a:lnTo>
                  <a:pt x="575892" y="1351279"/>
                </a:lnTo>
                <a:lnTo>
                  <a:pt x="595043" y="1351279"/>
                </a:lnTo>
                <a:lnTo>
                  <a:pt x="591235" y="1347470"/>
                </a:lnTo>
                <a:close/>
              </a:path>
              <a:path w="1420495" h="2176779">
                <a:moveTo>
                  <a:pt x="595043" y="1351280"/>
                </a:moveTo>
                <a:lnTo>
                  <a:pt x="575892" y="1351280"/>
                </a:lnTo>
                <a:lnTo>
                  <a:pt x="578433" y="1353819"/>
                </a:lnTo>
                <a:lnTo>
                  <a:pt x="597582" y="1353819"/>
                </a:lnTo>
                <a:lnTo>
                  <a:pt x="595043" y="1351280"/>
                </a:lnTo>
                <a:close/>
              </a:path>
              <a:path w="1420495" h="2176779">
                <a:moveTo>
                  <a:pt x="597582" y="1353819"/>
                </a:moveTo>
                <a:lnTo>
                  <a:pt x="578433" y="1353819"/>
                </a:lnTo>
                <a:lnTo>
                  <a:pt x="584786" y="1360169"/>
                </a:lnTo>
                <a:lnTo>
                  <a:pt x="603929" y="1360169"/>
                </a:lnTo>
                <a:lnTo>
                  <a:pt x="597582" y="1353819"/>
                </a:lnTo>
                <a:close/>
              </a:path>
              <a:path w="1420495" h="2176779">
                <a:moveTo>
                  <a:pt x="603929" y="1360170"/>
                </a:moveTo>
                <a:lnTo>
                  <a:pt x="584786" y="1360170"/>
                </a:lnTo>
                <a:lnTo>
                  <a:pt x="591138" y="1366519"/>
                </a:lnTo>
                <a:lnTo>
                  <a:pt x="610277" y="1366519"/>
                </a:lnTo>
                <a:lnTo>
                  <a:pt x="603929" y="1360170"/>
                </a:lnTo>
                <a:close/>
              </a:path>
              <a:path w="1420495" h="2176779">
                <a:moveTo>
                  <a:pt x="1220884" y="1977390"/>
                </a:moveTo>
                <a:lnTo>
                  <a:pt x="1202271" y="1977390"/>
                </a:lnTo>
                <a:lnTo>
                  <a:pt x="1275963" y="2051049"/>
                </a:lnTo>
                <a:lnTo>
                  <a:pt x="1294512" y="2051049"/>
                </a:lnTo>
                <a:lnTo>
                  <a:pt x="1220884" y="1977390"/>
                </a:lnTo>
                <a:close/>
              </a:path>
              <a:path w="1420495" h="2176779">
                <a:moveTo>
                  <a:pt x="1218345" y="1974849"/>
                </a:moveTo>
                <a:lnTo>
                  <a:pt x="1199730" y="1974849"/>
                </a:lnTo>
                <a:lnTo>
                  <a:pt x="1201001" y="1976119"/>
                </a:lnTo>
                <a:lnTo>
                  <a:pt x="1219614" y="1976119"/>
                </a:lnTo>
                <a:lnTo>
                  <a:pt x="1218345" y="1974849"/>
                </a:lnTo>
                <a:close/>
              </a:path>
              <a:path w="1420495" h="2176779">
                <a:moveTo>
                  <a:pt x="1214536" y="1971039"/>
                </a:moveTo>
                <a:lnTo>
                  <a:pt x="1195919" y="1971039"/>
                </a:lnTo>
                <a:lnTo>
                  <a:pt x="1198460" y="1973579"/>
                </a:lnTo>
                <a:lnTo>
                  <a:pt x="1217075" y="1973579"/>
                </a:lnTo>
                <a:lnTo>
                  <a:pt x="1214536" y="1971039"/>
                </a:lnTo>
                <a:close/>
              </a:path>
              <a:path w="1420495" h="2176779">
                <a:moveTo>
                  <a:pt x="1211997" y="1968499"/>
                </a:moveTo>
                <a:lnTo>
                  <a:pt x="1193378" y="1968499"/>
                </a:lnTo>
                <a:lnTo>
                  <a:pt x="1194648" y="1969769"/>
                </a:lnTo>
                <a:lnTo>
                  <a:pt x="1213267" y="1969769"/>
                </a:lnTo>
                <a:lnTo>
                  <a:pt x="1211997" y="1968499"/>
                </a:lnTo>
                <a:close/>
              </a:path>
              <a:path w="1420495" h="2176779">
                <a:moveTo>
                  <a:pt x="1208189" y="1964689"/>
                </a:moveTo>
                <a:lnTo>
                  <a:pt x="1189566" y="1964689"/>
                </a:lnTo>
                <a:lnTo>
                  <a:pt x="1192107" y="1967229"/>
                </a:lnTo>
                <a:lnTo>
                  <a:pt x="1210728" y="1967229"/>
                </a:lnTo>
                <a:lnTo>
                  <a:pt x="1208189" y="1964689"/>
                </a:lnTo>
                <a:close/>
              </a:path>
              <a:path w="1420495" h="2176779">
                <a:moveTo>
                  <a:pt x="1205650" y="1962149"/>
                </a:moveTo>
                <a:lnTo>
                  <a:pt x="1187025" y="1962149"/>
                </a:lnTo>
                <a:lnTo>
                  <a:pt x="1188295" y="1963420"/>
                </a:lnTo>
                <a:lnTo>
                  <a:pt x="1206920" y="1963420"/>
                </a:lnTo>
                <a:lnTo>
                  <a:pt x="1205650" y="1962149"/>
                </a:lnTo>
                <a:close/>
              </a:path>
              <a:path w="1420495" h="2176779">
                <a:moveTo>
                  <a:pt x="1201842" y="1958339"/>
                </a:moveTo>
                <a:lnTo>
                  <a:pt x="1183213" y="1958339"/>
                </a:lnTo>
                <a:lnTo>
                  <a:pt x="1185754" y="1960879"/>
                </a:lnTo>
                <a:lnTo>
                  <a:pt x="1204381" y="1960879"/>
                </a:lnTo>
                <a:lnTo>
                  <a:pt x="1201842" y="1958339"/>
                </a:lnTo>
                <a:close/>
              </a:path>
              <a:path w="1420495" h="2176779">
                <a:moveTo>
                  <a:pt x="1199303" y="1955799"/>
                </a:moveTo>
                <a:lnTo>
                  <a:pt x="1180672" y="1955799"/>
                </a:lnTo>
                <a:lnTo>
                  <a:pt x="1181943" y="1957069"/>
                </a:lnTo>
                <a:lnTo>
                  <a:pt x="1200572" y="1957069"/>
                </a:lnTo>
                <a:lnTo>
                  <a:pt x="1199303" y="1955799"/>
                </a:lnTo>
                <a:close/>
              </a:path>
              <a:path w="1420495" h="2176779">
                <a:moveTo>
                  <a:pt x="1195494" y="1951989"/>
                </a:moveTo>
                <a:lnTo>
                  <a:pt x="1176861" y="1951989"/>
                </a:lnTo>
                <a:lnTo>
                  <a:pt x="1179402" y="1954529"/>
                </a:lnTo>
                <a:lnTo>
                  <a:pt x="1198033" y="1954529"/>
                </a:lnTo>
                <a:lnTo>
                  <a:pt x="1195494" y="1951989"/>
                </a:lnTo>
                <a:close/>
              </a:path>
              <a:path w="1420495" h="2176779">
                <a:moveTo>
                  <a:pt x="1192956" y="1949449"/>
                </a:moveTo>
                <a:lnTo>
                  <a:pt x="1174319" y="1949449"/>
                </a:lnTo>
                <a:lnTo>
                  <a:pt x="1175590" y="1950719"/>
                </a:lnTo>
                <a:lnTo>
                  <a:pt x="1194225" y="1950719"/>
                </a:lnTo>
                <a:lnTo>
                  <a:pt x="1192956" y="1949449"/>
                </a:lnTo>
                <a:close/>
              </a:path>
              <a:path w="1420495" h="2176779">
                <a:moveTo>
                  <a:pt x="1189147" y="1945639"/>
                </a:moveTo>
                <a:lnTo>
                  <a:pt x="1170508" y="1945639"/>
                </a:lnTo>
                <a:lnTo>
                  <a:pt x="1173049" y="1948179"/>
                </a:lnTo>
                <a:lnTo>
                  <a:pt x="1191686" y="1948179"/>
                </a:lnTo>
                <a:lnTo>
                  <a:pt x="1189147" y="1945639"/>
                </a:lnTo>
                <a:close/>
              </a:path>
              <a:path w="1420495" h="2176779">
                <a:moveTo>
                  <a:pt x="1186608" y="1943099"/>
                </a:moveTo>
                <a:lnTo>
                  <a:pt x="1167967" y="1943099"/>
                </a:lnTo>
                <a:lnTo>
                  <a:pt x="1169237" y="1944369"/>
                </a:lnTo>
                <a:lnTo>
                  <a:pt x="1187878" y="1944369"/>
                </a:lnTo>
                <a:lnTo>
                  <a:pt x="1186608" y="1943099"/>
                </a:lnTo>
                <a:close/>
              </a:path>
              <a:path w="1420495" h="2176779">
                <a:moveTo>
                  <a:pt x="1182800" y="1939289"/>
                </a:moveTo>
                <a:lnTo>
                  <a:pt x="1164155" y="1939289"/>
                </a:lnTo>
                <a:lnTo>
                  <a:pt x="1166696" y="1941829"/>
                </a:lnTo>
                <a:lnTo>
                  <a:pt x="1185339" y="1941829"/>
                </a:lnTo>
                <a:lnTo>
                  <a:pt x="1182800" y="1939289"/>
                </a:lnTo>
                <a:close/>
              </a:path>
              <a:path w="1420495" h="2176779">
                <a:moveTo>
                  <a:pt x="1180261" y="1936749"/>
                </a:moveTo>
                <a:lnTo>
                  <a:pt x="1161614" y="1936749"/>
                </a:lnTo>
                <a:lnTo>
                  <a:pt x="1162884" y="1938019"/>
                </a:lnTo>
                <a:lnTo>
                  <a:pt x="1181530" y="1938019"/>
                </a:lnTo>
                <a:lnTo>
                  <a:pt x="1180261" y="1936749"/>
                </a:lnTo>
                <a:close/>
              </a:path>
              <a:path w="1420495" h="2176779">
                <a:moveTo>
                  <a:pt x="1176453" y="1932939"/>
                </a:moveTo>
                <a:lnTo>
                  <a:pt x="1157802" y="1932939"/>
                </a:lnTo>
                <a:lnTo>
                  <a:pt x="1160343" y="1935479"/>
                </a:lnTo>
                <a:lnTo>
                  <a:pt x="1178992" y="1935479"/>
                </a:lnTo>
                <a:lnTo>
                  <a:pt x="1176453" y="1932939"/>
                </a:lnTo>
                <a:close/>
              </a:path>
              <a:path w="1420495" h="2176779">
                <a:moveTo>
                  <a:pt x="1173914" y="1930399"/>
                </a:moveTo>
                <a:lnTo>
                  <a:pt x="1155261" y="1930399"/>
                </a:lnTo>
                <a:lnTo>
                  <a:pt x="1156532" y="1931669"/>
                </a:lnTo>
                <a:lnTo>
                  <a:pt x="1175183" y="1931669"/>
                </a:lnTo>
                <a:lnTo>
                  <a:pt x="1173914" y="1930399"/>
                </a:lnTo>
                <a:close/>
              </a:path>
              <a:path w="1420495" h="2176779">
                <a:moveTo>
                  <a:pt x="1170105" y="1926589"/>
                </a:moveTo>
                <a:lnTo>
                  <a:pt x="1151450" y="1926589"/>
                </a:lnTo>
                <a:lnTo>
                  <a:pt x="1153991" y="1929129"/>
                </a:lnTo>
                <a:lnTo>
                  <a:pt x="1172644" y="1929129"/>
                </a:lnTo>
                <a:lnTo>
                  <a:pt x="1170105" y="1926589"/>
                </a:lnTo>
                <a:close/>
              </a:path>
              <a:path w="1420495" h="2176779">
                <a:moveTo>
                  <a:pt x="1167567" y="1924049"/>
                </a:moveTo>
                <a:lnTo>
                  <a:pt x="1148908" y="1924049"/>
                </a:lnTo>
                <a:lnTo>
                  <a:pt x="1150179" y="1925319"/>
                </a:lnTo>
                <a:lnTo>
                  <a:pt x="1168836" y="1925319"/>
                </a:lnTo>
                <a:lnTo>
                  <a:pt x="1167567" y="1924049"/>
                </a:lnTo>
                <a:close/>
              </a:path>
              <a:path w="1420495" h="2176779">
                <a:moveTo>
                  <a:pt x="1163758" y="1920239"/>
                </a:moveTo>
                <a:lnTo>
                  <a:pt x="1145097" y="1920239"/>
                </a:lnTo>
                <a:lnTo>
                  <a:pt x="1147638" y="1922779"/>
                </a:lnTo>
                <a:lnTo>
                  <a:pt x="1166297" y="1922779"/>
                </a:lnTo>
                <a:lnTo>
                  <a:pt x="1163758" y="1920239"/>
                </a:lnTo>
                <a:close/>
              </a:path>
              <a:path w="1420495" h="2176779">
                <a:moveTo>
                  <a:pt x="1161219" y="1917699"/>
                </a:moveTo>
                <a:lnTo>
                  <a:pt x="1142556" y="1917699"/>
                </a:lnTo>
                <a:lnTo>
                  <a:pt x="1143826" y="1918969"/>
                </a:lnTo>
                <a:lnTo>
                  <a:pt x="1162489" y="1918969"/>
                </a:lnTo>
                <a:lnTo>
                  <a:pt x="1161219" y="1917699"/>
                </a:lnTo>
                <a:close/>
              </a:path>
              <a:path w="1420495" h="2176779">
                <a:moveTo>
                  <a:pt x="1157411" y="1913889"/>
                </a:moveTo>
                <a:lnTo>
                  <a:pt x="1138744" y="1913889"/>
                </a:lnTo>
                <a:lnTo>
                  <a:pt x="1141285" y="1916429"/>
                </a:lnTo>
                <a:lnTo>
                  <a:pt x="1159950" y="1916429"/>
                </a:lnTo>
                <a:lnTo>
                  <a:pt x="1157411" y="1913889"/>
                </a:lnTo>
                <a:close/>
              </a:path>
              <a:path w="1420495" h="2176779">
                <a:moveTo>
                  <a:pt x="1154872" y="1911349"/>
                </a:moveTo>
                <a:lnTo>
                  <a:pt x="1136203" y="1911349"/>
                </a:lnTo>
                <a:lnTo>
                  <a:pt x="1137474" y="1912619"/>
                </a:lnTo>
                <a:lnTo>
                  <a:pt x="1156141" y="1912619"/>
                </a:lnTo>
                <a:lnTo>
                  <a:pt x="1154872" y="1911349"/>
                </a:lnTo>
                <a:close/>
              </a:path>
              <a:path w="1420495" h="2176779">
                <a:moveTo>
                  <a:pt x="1151064" y="1907539"/>
                </a:moveTo>
                <a:lnTo>
                  <a:pt x="1132391" y="1907539"/>
                </a:lnTo>
                <a:lnTo>
                  <a:pt x="1134932" y="1910079"/>
                </a:lnTo>
                <a:lnTo>
                  <a:pt x="1153603" y="1910079"/>
                </a:lnTo>
                <a:lnTo>
                  <a:pt x="1151064" y="1907539"/>
                </a:lnTo>
                <a:close/>
              </a:path>
              <a:path w="1420495" h="2176779">
                <a:moveTo>
                  <a:pt x="1148525" y="1904999"/>
                </a:moveTo>
                <a:lnTo>
                  <a:pt x="1129850" y="1904999"/>
                </a:lnTo>
                <a:lnTo>
                  <a:pt x="1131121" y="1906269"/>
                </a:lnTo>
                <a:lnTo>
                  <a:pt x="1149794" y="1906269"/>
                </a:lnTo>
                <a:lnTo>
                  <a:pt x="1148525" y="1904999"/>
                </a:lnTo>
                <a:close/>
              </a:path>
              <a:path w="1420495" h="2176779">
                <a:moveTo>
                  <a:pt x="1144716" y="1901189"/>
                </a:moveTo>
                <a:lnTo>
                  <a:pt x="1126039" y="1901189"/>
                </a:lnTo>
                <a:lnTo>
                  <a:pt x="1128580" y="1903729"/>
                </a:lnTo>
                <a:lnTo>
                  <a:pt x="1147255" y="1903729"/>
                </a:lnTo>
                <a:lnTo>
                  <a:pt x="1144716" y="1901189"/>
                </a:lnTo>
                <a:close/>
              </a:path>
              <a:path w="1420495" h="2176779">
                <a:moveTo>
                  <a:pt x="1142177" y="1898649"/>
                </a:moveTo>
                <a:lnTo>
                  <a:pt x="1123498" y="1898649"/>
                </a:lnTo>
                <a:lnTo>
                  <a:pt x="1124768" y="1899919"/>
                </a:lnTo>
                <a:lnTo>
                  <a:pt x="1143447" y="1899919"/>
                </a:lnTo>
                <a:lnTo>
                  <a:pt x="1142177" y="1898649"/>
                </a:lnTo>
                <a:close/>
              </a:path>
              <a:path w="1420495" h="2176779">
                <a:moveTo>
                  <a:pt x="1138369" y="1894839"/>
                </a:moveTo>
                <a:lnTo>
                  <a:pt x="1119686" y="1894839"/>
                </a:lnTo>
                <a:lnTo>
                  <a:pt x="1122227" y="1897379"/>
                </a:lnTo>
                <a:lnTo>
                  <a:pt x="1140908" y="1897379"/>
                </a:lnTo>
                <a:lnTo>
                  <a:pt x="1138369" y="1894839"/>
                </a:lnTo>
                <a:close/>
              </a:path>
              <a:path w="1420495" h="2176779">
                <a:moveTo>
                  <a:pt x="1135830" y="1892299"/>
                </a:moveTo>
                <a:lnTo>
                  <a:pt x="1117145" y="1892299"/>
                </a:lnTo>
                <a:lnTo>
                  <a:pt x="1118415" y="1893569"/>
                </a:lnTo>
                <a:lnTo>
                  <a:pt x="1137100" y="1893569"/>
                </a:lnTo>
                <a:lnTo>
                  <a:pt x="1135830" y="1892299"/>
                </a:lnTo>
                <a:close/>
              </a:path>
              <a:path w="1420495" h="2176779">
                <a:moveTo>
                  <a:pt x="1132022" y="1888489"/>
                </a:moveTo>
                <a:lnTo>
                  <a:pt x="1113333" y="1888489"/>
                </a:lnTo>
                <a:lnTo>
                  <a:pt x="1115874" y="1891029"/>
                </a:lnTo>
                <a:lnTo>
                  <a:pt x="1134561" y="1891029"/>
                </a:lnTo>
                <a:lnTo>
                  <a:pt x="1132022" y="1888489"/>
                </a:lnTo>
                <a:close/>
              </a:path>
              <a:path w="1420495" h="2176779">
                <a:moveTo>
                  <a:pt x="1129483" y="1885949"/>
                </a:moveTo>
                <a:lnTo>
                  <a:pt x="1110792" y="1885949"/>
                </a:lnTo>
                <a:lnTo>
                  <a:pt x="1112063" y="1887219"/>
                </a:lnTo>
                <a:lnTo>
                  <a:pt x="1130752" y="1887219"/>
                </a:lnTo>
                <a:lnTo>
                  <a:pt x="1129483" y="1885949"/>
                </a:lnTo>
                <a:close/>
              </a:path>
              <a:path w="1420495" h="2176779">
                <a:moveTo>
                  <a:pt x="1123136" y="1879599"/>
                </a:moveTo>
                <a:lnTo>
                  <a:pt x="1104439" y="1879599"/>
                </a:lnTo>
                <a:lnTo>
                  <a:pt x="1109522" y="1884679"/>
                </a:lnTo>
                <a:lnTo>
                  <a:pt x="1128213" y="1884679"/>
                </a:lnTo>
                <a:lnTo>
                  <a:pt x="1123136" y="1879599"/>
                </a:lnTo>
                <a:close/>
              </a:path>
              <a:path w="1420495" h="2176779">
                <a:moveTo>
                  <a:pt x="1119327" y="1875789"/>
                </a:moveTo>
                <a:lnTo>
                  <a:pt x="1100628" y="1875789"/>
                </a:lnTo>
                <a:lnTo>
                  <a:pt x="1103169" y="1878329"/>
                </a:lnTo>
                <a:lnTo>
                  <a:pt x="1121866" y="1878329"/>
                </a:lnTo>
                <a:lnTo>
                  <a:pt x="1119327" y="1875789"/>
                </a:lnTo>
                <a:close/>
              </a:path>
              <a:path w="1420495" h="2176779">
                <a:moveTo>
                  <a:pt x="1116788" y="1873249"/>
                </a:moveTo>
                <a:lnTo>
                  <a:pt x="1098087" y="1873249"/>
                </a:lnTo>
                <a:lnTo>
                  <a:pt x="1099357" y="1874519"/>
                </a:lnTo>
                <a:lnTo>
                  <a:pt x="1118058" y="1874519"/>
                </a:lnTo>
                <a:lnTo>
                  <a:pt x="1116788" y="1873249"/>
                </a:lnTo>
                <a:close/>
              </a:path>
              <a:path w="1420495" h="2176779">
                <a:moveTo>
                  <a:pt x="1112980" y="1869439"/>
                </a:moveTo>
                <a:lnTo>
                  <a:pt x="1094275" y="1869439"/>
                </a:lnTo>
                <a:lnTo>
                  <a:pt x="1096816" y="1871979"/>
                </a:lnTo>
                <a:lnTo>
                  <a:pt x="1115519" y="1871979"/>
                </a:lnTo>
                <a:lnTo>
                  <a:pt x="1112980" y="1869439"/>
                </a:lnTo>
                <a:close/>
              </a:path>
              <a:path w="1420495" h="2176779">
                <a:moveTo>
                  <a:pt x="1110441" y="1866899"/>
                </a:moveTo>
                <a:lnTo>
                  <a:pt x="1091734" y="1866899"/>
                </a:lnTo>
                <a:lnTo>
                  <a:pt x="1093004" y="1868169"/>
                </a:lnTo>
                <a:lnTo>
                  <a:pt x="1111711" y="1868169"/>
                </a:lnTo>
                <a:lnTo>
                  <a:pt x="1110441" y="1866899"/>
                </a:lnTo>
                <a:close/>
              </a:path>
              <a:path w="1420495" h="2176779">
                <a:moveTo>
                  <a:pt x="1106633" y="1863089"/>
                </a:moveTo>
                <a:lnTo>
                  <a:pt x="1087922" y="1863089"/>
                </a:lnTo>
                <a:lnTo>
                  <a:pt x="1090463" y="1865629"/>
                </a:lnTo>
                <a:lnTo>
                  <a:pt x="1109172" y="1865629"/>
                </a:lnTo>
                <a:lnTo>
                  <a:pt x="1106633" y="1863089"/>
                </a:lnTo>
                <a:close/>
              </a:path>
              <a:path w="1420495" h="2176779">
                <a:moveTo>
                  <a:pt x="1104094" y="1860549"/>
                </a:moveTo>
                <a:lnTo>
                  <a:pt x="1085381" y="1860549"/>
                </a:lnTo>
                <a:lnTo>
                  <a:pt x="1086652" y="1861819"/>
                </a:lnTo>
                <a:lnTo>
                  <a:pt x="1105363" y="1861819"/>
                </a:lnTo>
                <a:lnTo>
                  <a:pt x="1104094" y="1860549"/>
                </a:lnTo>
                <a:close/>
              </a:path>
              <a:path w="1420495" h="2176779">
                <a:moveTo>
                  <a:pt x="1100285" y="1856739"/>
                </a:moveTo>
                <a:lnTo>
                  <a:pt x="1081569" y="1856739"/>
                </a:lnTo>
                <a:lnTo>
                  <a:pt x="1084111" y="1859279"/>
                </a:lnTo>
                <a:lnTo>
                  <a:pt x="1102824" y="1859279"/>
                </a:lnTo>
                <a:lnTo>
                  <a:pt x="1100285" y="1856739"/>
                </a:lnTo>
                <a:close/>
              </a:path>
              <a:path w="1420495" h="2176779">
                <a:moveTo>
                  <a:pt x="1097747" y="1854199"/>
                </a:moveTo>
                <a:lnTo>
                  <a:pt x="1079028" y="1854199"/>
                </a:lnTo>
                <a:lnTo>
                  <a:pt x="1080299" y="1855469"/>
                </a:lnTo>
                <a:lnTo>
                  <a:pt x="1099016" y="1855469"/>
                </a:lnTo>
                <a:lnTo>
                  <a:pt x="1097747" y="1854199"/>
                </a:lnTo>
                <a:close/>
              </a:path>
              <a:path w="1420495" h="2176779">
                <a:moveTo>
                  <a:pt x="1093938" y="1850389"/>
                </a:moveTo>
                <a:lnTo>
                  <a:pt x="1075217" y="1850389"/>
                </a:lnTo>
                <a:lnTo>
                  <a:pt x="1077758" y="1852929"/>
                </a:lnTo>
                <a:lnTo>
                  <a:pt x="1096477" y="1852929"/>
                </a:lnTo>
                <a:lnTo>
                  <a:pt x="1093938" y="1850389"/>
                </a:lnTo>
                <a:close/>
              </a:path>
              <a:path w="1420495" h="2176779">
                <a:moveTo>
                  <a:pt x="1091399" y="1847849"/>
                </a:moveTo>
                <a:lnTo>
                  <a:pt x="1072676" y="1847849"/>
                </a:lnTo>
                <a:lnTo>
                  <a:pt x="1073946" y="1849119"/>
                </a:lnTo>
                <a:lnTo>
                  <a:pt x="1092669" y="1849119"/>
                </a:lnTo>
                <a:lnTo>
                  <a:pt x="1091399" y="1847849"/>
                </a:lnTo>
                <a:close/>
              </a:path>
              <a:path w="1420495" h="2176779">
                <a:moveTo>
                  <a:pt x="1087591" y="1844039"/>
                </a:moveTo>
                <a:lnTo>
                  <a:pt x="1068864" y="1844039"/>
                </a:lnTo>
                <a:lnTo>
                  <a:pt x="1071405" y="1846579"/>
                </a:lnTo>
                <a:lnTo>
                  <a:pt x="1090130" y="1846579"/>
                </a:lnTo>
                <a:lnTo>
                  <a:pt x="1087591" y="1844039"/>
                </a:lnTo>
                <a:close/>
              </a:path>
              <a:path w="1420495" h="2176779">
                <a:moveTo>
                  <a:pt x="1085052" y="1841499"/>
                </a:moveTo>
                <a:lnTo>
                  <a:pt x="1066323" y="1841499"/>
                </a:lnTo>
                <a:lnTo>
                  <a:pt x="1067593" y="1842769"/>
                </a:lnTo>
                <a:lnTo>
                  <a:pt x="1086322" y="1842769"/>
                </a:lnTo>
                <a:lnTo>
                  <a:pt x="1085052" y="1841499"/>
                </a:lnTo>
                <a:close/>
              </a:path>
              <a:path w="1420495" h="2176779">
                <a:moveTo>
                  <a:pt x="1081244" y="1837690"/>
                </a:moveTo>
                <a:lnTo>
                  <a:pt x="1062511" y="1837690"/>
                </a:lnTo>
                <a:lnTo>
                  <a:pt x="1065052" y="1840229"/>
                </a:lnTo>
                <a:lnTo>
                  <a:pt x="1083783" y="1840229"/>
                </a:lnTo>
                <a:lnTo>
                  <a:pt x="1081244" y="1837690"/>
                </a:lnTo>
                <a:close/>
              </a:path>
              <a:path w="1420495" h="2176779">
                <a:moveTo>
                  <a:pt x="1078705" y="1835149"/>
                </a:moveTo>
                <a:lnTo>
                  <a:pt x="1059970" y="1835149"/>
                </a:lnTo>
                <a:lnTo>
                  <a:pt x="1061241" y="1836419"/>
                </a:lnTo>
                <a:lnTo>
                  <a:pt x="1079974" y="1836419"/>
                </a:lnTo>
                <a:lnTo>
                  <a:pt x="1078705" y="1835149"/>
                </a:lnTo>
                <a:close/>
              </a:path>
              <a:path w="1420495" h="2176779">
                <a:moveTo>
                  <a:pt x="1074896" y="1831339"/>
                </a:moveTo>
                <a:lnTo>
                  <a:pt x="1056159" y="1831339"/>
                </a:lnTo>
                <a:lnTo>
                  <a:pt x="1058700" y="1833879"/>
                </a:lnTo>
                <a:lnTo>
                  <a:pt x="1077435" y="1833879"/>
                </a:lnTo>
                <a:lnTo>
                  <a:pt x="1074896" y="1831339"/>
                </a:lnTo>
                <a:close/>
              </a:path>
              <a:path w="1420495" h="2176779">
                <a:moveTo>
                  <a:pt x="1072358" y="1828799"/>
                </a:moveTo>
                <a:lnTo>
                  <a:pt x="1053617" y="1828799"/>
                </a:lnTo>
                <a:lnTo>
                  <a:pt x="1054888" y="1830069"/>
                </a:lnTo>
                <a:lnTo>
                  <a:pt x="1073627" y="1830069"/>
                </a:lnTo>
                <a:lnTo>
                  <a:pt x="1072358" y="1828799"/>
                </a:lnTo>
                <a:close/>
              </a:path>
              <a:path w="1420495" h="2176779">
                <a:moveTo>
                  <a:pt x="1068549" y="1824989"/>
                </a:moveTo>
                <a:lnTo>
                  <a:pt x="1049806" y="1824989"/>
                </a:lnTo>
                <a:lnTo>
                  <a:pt x="1052347" y="1827529"/>
                </a:lnTo>
                <a:lnTo>
                  <a:pt x="1071088" y="1827529"/>
                </a:lnTo>
                <a:lnTo>
                  <a:pt x="1068549" y="1824989"/>
                </a:lnTo>
                <a:close/>
              </a:path>
              <a:path w="1420495" h="2176779">
                <a:moveTo>
                  <a:pt x="1066010" y="1822449"/>
                </a:moveTo>
                <a:lnTo>
                  <a:pt x="1047265" y="1822449"/>
                </a:lnTo>
                <a:lnTo>
                  <a:pt x="1048535" y="1823719"/>
                </a:lnTo>
                <a:lnTo>
                  <a:pt x="1067280" y="1823719"/>
                </a:lnTo>
                <a:lnTo>
                  <a:pt x="1066010" y="1822449"/>
                </a:lnTo>
                <a:close/>
              </a:path>
              <a:path w="1420495" h="2176779">
                <a:moveTo>
                  <a:pt x="1059663" y="1816099"/>
                </a:moveTo>
                <a:lnTo>
                  <a:pt x="1040912" y="1816099"/>
                </a:lnTo>
                <a:lnTo>
                  <a:pt x="1045994" y="1821179"/>
                </a:lnTo>
                <a:lnTo>
                  <a:pt x="1064741" y="1821179"/>
                </a:lnTo>
                <a:lnTo>
                  <a:pt x="1059663" y="1816099"/>
                </a:lnTo>
                <a:close/>
              </a:path>
              <a:path w="1420495" h="2176779">
                <a:moveTo>
                  <a:pt x="1053316" y="1809749"/>
                </a:moveTo>
                <a:lnTo>
                  <a:pt x="1034559" y="1809749"/>
                </a:lnTo>
                <a:lnTo>
                  <a:pt x="1039641" y="1814829"/>
                </a:lnTo>
                <a:lnTo>
                  <a:pt x="1058394" y="1814829"/>
                </a:lnTo>
                <a:lnTo>
                  <a:pt x="1053316" y="1809749"/>
                </a:lnTo>
                <a:close/>
              </a:path>
              <a:path w="1420495" h="2176779">
                <a:moveTo>
                  <a:pt x="1046968" y="1803399"/>
                </a:moveTo>
                <a:lnTo>
                  <a:pt x="1028206" y="1803399"/>
                </a:lnTo>
                <a:lnTo>
                  <a:pt x="1033289" y="1808479"/>
                </a:lnTo>
                <a:lnTo>
                  <a:pt x="1052046" y="1808479"/>
                </a:lnTo>
                <a:lnTo>
                  <a:pt x="1046968" y="1803399"/>
                </a:lnTo>
                <a:close/>
              </a:path>
              <a:path w="1420495" h="2176779">
                <a:moveTo>
                  <a:pt x="1040621" y="1797049"/>
                </a:moveTo>
                <a:lnTo>
                  <a:pt x="1021854" y="1797049"/>
                </a:lnTo>
                <a:lnTo>
                  <a:pt x="1026936" y="1802129"/>
                </a:lnTo>
                <a:lnTo>
                  <a:pt x="1045699" y="1802129"/>
                </a:lnTo>
                <a:lnTo>
                  <a:pt x="1040621" y="1797049"/>
                </a:lnTo>
                <a:close/>
              </a:path>
              <a:path w="1420495" h="2176779">
                <a:moveTo>
                  <a:pt x="1034274" y="1790699"/>
                </a:moveTo>
                <a:lnTo>
                  <a:pt x="1015501" y="1790699"/>
                </a:lnTo>
                <a:lnTo>
                  <a:pt x="1020583" y="1795780"/>
                </a:lnTo>
                <a:lnTo>
                  <a:pt x="1039352" y="1795780"/>
                </a:lnTo>
                <a:lnTo>
                  <a:pt x="1034274" y="1790699"/>
                </a:lnTo>
                <a:close/>
              </a:path>
              <a:path w="1420495" h="2176779">
                <a:moveTo>
                  <a:pt x="1027927" y="1784349"/>
                </a:moveTo>
                <a:lnTo>
                  <a:pt x="1009148" y="1784349"/>
                </a:lnTo>
                <a:lnTo>
                  <a:pt x="1014230" y="1789429"/>
                </a:lnTo>
                <a:lnTo>
                  <a:pt x="1033004" y="1789429"/>
                </a:lnTo>
                <a:lnTo>
                  <a:pt x="1027927" y="1784349"/>
                </a:lnTo>
                <a:close/>
              </a:path>
              <a:path w="1420495" h="2176779">
                <a:moveTo>
                  <a:pt x="1021579" y="1777999"/>
                </a:moveTo>
                <a:lnTo>
                  <a:pt x="1002796" y="1777999"/>
                </a:lnTo>
                <a:lnTo>
                  <a:pt x="1007878" y="1783079"/>
                </a:lnTo>
                <a:lnTo>
                  <a:pt x="1026657" y="1783079"/>
                </a:lnTo>
                <a:lnTo>
                  <a:pt x="1021579" y="1777999"/>
                </a:lnTo>
                <a:close/>
              </a:path>
              <a:path w="1420495" h="2176779">
                <a:moveTo>
                  <a:pt x="1016502" y="1772920"/>
                </a:moveTo>
                <a:lnTo>
                  <a:pt x="997713" y="1772920"/>
                </a:lnTo>
                <a:lnTo>
                  <a:pt x="1001525" y="1776729"/>
                </a:lnTo>
                <a:lnTo>
                  <a:pt x="1020310" y="1776729"/>
                </a:lnTo>
                <a:lnTo>
                  <a:pt x="1016502" y="1772920"/>
                </a:lnTo>
                <a:close/>
              </a:path>
              <a:path w="1420495" h="2176779">
                <a:moveTo>
                  <a:pt x="1010154" y="1766570"/>
                </a:moveTo>
                <a:lnTo>
                  <a:pt x="991361" y="1766570"/>
                </a:lnTo>
                <a:lnTo>
                  <a:pt x="996443" y="1771650"/>
                </a:lnTo>
                <a:lnTo>
                  <a:pt x="1015232" y="1771650"/>
                </a:lnTo>
                <a:lnTo>
                  <a:pt x="1010154" y="1766570"/>
                </a:lnTo>
                <a:close/>
              </a:path>
              <a:path w="1420495" h="2176779">
                <a:moveTo>
                  <a:pt x="1003807" y="1760219"/>
                </a:moveTo>
                <a:lnTo>
                  <a:pt x="985008" y="1760219"/>
                </a:lnTo>
                <a:lnTo>
                  <a:pt x="990090" y="1765299"/>
                </a:lnTo>
                <a:lnTo>
                  <a:pt x="1008885" y="1765299"/>
                </a:lnTo>
                <a:lnTo>
                  <a:pt x="1003807" y="1760219"/>
                </a:lnTo>
                <a:close/>
              </a:path>
              <a:path w="1420495" h="2176779">
                <a:moveTo>
                  <a:pt x="997460" y="1753869"/>
                </a:moveTo>
                <a:lnTo>
                  <a:pt x="978655" y="1753869"/>
                </a:lnTo>
                <a:lnTo>
                  <a:pt x="983737" y="1758949"/>
                </a:lnTo>
                <a:lnTo>
                  <a:pt x="1002538" y="1758949"/>
                </a:lnTo>
                <a:lnTo>
                  <a:pt x="997460" y="1753869"/>
                </a:lnTo>
                <a:close/>
              </a:path>
              <a:path w="1420495" h="2176779">
                <a:moveTo>
                  <a:pt x="991113" y="1747520"/>
                </a:moveTo>
                <a:lnTo>
                  <a:pt x="972302" y="1747520"/>
                </a:lnTo>
                <a:lnTo>
                  <a:pt x="977385" y="1752599"/>
                </a:lnTo>
                <a:lnTo>
                  <a:pt x="996190" y="1752599"/>
                </a:lnTo>
                <a:lnTo>
                  <a:pt x="991113" y="1747520"/>
                </a:lnTo>
                <a:close/>
              </a:path>
              <a:path w="1420495" h="2176779">
                <a:moveTo>
                  <a:pt x="984765" y="1741170"/>
                </a:moveTo>
                <a:lnTo>
                  <a:pt x="965950" y="1741170"/>
                </a:lnTo>
                <a:lnTo>
                  <a:pt x="971032" y="1746249"/>
                </a:lnTo>
                <a:lnTo>
                  <a:pt x="989843" y="1746249"/>
                </a:lnTo>
                <a:lnTo>
                  <a:pt x="984765" y="1741170"/>
                </a:lnTo>
                <a:close/>
              </a:path>
              <a:path w="1420495" h="2176779">
                <a:moveTo>
                  <a:pt x="978418" y="1734819"/>
                </a:moveTo>
                <a:lnTo>
                  <a:pt x="959597" y="1734819"/>
                </a:lnTo>
                <a:lnTo>
                  <a:pt x="964679" y="1739899"/>
                </a:lnTo>
                <a:lnTo>
                  <a:pt x="983496" y="1739899"/>
                </a:lnTo>
                <a:lnTo>
                  <a:pt x="978418" y="1734819"/>
                </a:lnTo>
                <a:close/>
              </a:path>
              <a:path w="1420495" h="2176779">
                <a:moveTo>
                  <a:pt x="972071" y="1728470"/>
                </a:moveTo>
                <a:lnTo>
                  <a:pt x="953244" y="1728470"/>
                </a:lnTo>
                <a:lnTo>
                  <a:pt x="958326" y="1733549"/>
                </a:lnTo>
                <a:lnTo>
                  <a:pt x="977149" y="1733549"/>
                </a:lnTo>
                <a:lnTo>
                  <a:pt x="972071" y="1728470"/>
                </a:lnTo>
                <a:close/>
              </a:path>
              <a:path w="1420495" h="2176779">
                <a:moveTo>
                  <a:pt x="965723" y="1722119"/>
                </a:moveTo>
                <a:lnTo>
                  <a:pt x="946891" y="1722119"/>
                </a:lnTo>
                <a:lnTo>
                  <a:pt x="951974" y="1727199"/>
                </a:lnTo>
                <a:lnTo>
                  <a:pt x="970801" y="1727199"/>
                </a:lnTo>
                <a:lnTo>
                  <a:pt x="965723" y="1722119"/>
                </a:lnTo>
                <a:close/>
              </a:path>
              <a:path w="1420495" h="2176779">
                <a:moveTo>
                  <a:pt x="959376" y="1715770"/>
                </a:moveTo>
                <a:lnTo>
                  <a:pt x="940539" y="1715770"/>
                </a:lnTo>
                <a:lnTo>
                  <a:pt x="945621" y="1720849"/>
                </a:lnTo>
                <a:lnTo>
                  <a:pt x="964454" y="1720849"/>
                </a:lnTo>
                <a:lnTo>
                  <a:pt x="959376" y="1715770"/>
                </a:lnTo>
                <a:close/>
              </a:path>
              <a:path w="1420495" h="2176779">
                <a:moveTo>
                  <a:pt x="953029" y="1709419"/>
                </a:moveTo>
                <a:lnTo>
                  <a:pt x="934186" y="1709419"/>
                </a:lnTo>
                <a:lnTo>
                  <a:pt x="939268" y="1714499"/>
                </a:lnTo>
                <a:lnTo>
                  <a:pt x="958107" y="1714499"/>
                </a:lnTo>
                <a:lnTo>
                  <a:pt x="953029" y="1709419"/>
                </a:lnTo>
                <a:close/>
              </a:path>
              <a:path w="1420495" h="2176779">
                <a:moveTo>
                  <a:pt x="946682" y="1703069"/>
                </a:moveTo>
                <a:lnTo>
                  <a:pt x="927833" y="1703069"/>
                </a:lnTo>
                <a:lnTo>
                  <a:pt x="932915" y="1708149"/>
                </a:lnTo>
                <a:lnTo>
                  <a:pt x="951759" y="1708149"/>
                </a:lnTo>
                <a:lnTo>
                  <a:pt x="946682" y="1703069"/>
                </a:lnTo>
                <a:close/>
              </a:path>
              <a:path w="1420495" h="2176779">
                <a:moveTo>
                  <a:pt x="940334" y="1696720"/>
                </a:moveTo>
                <a:lnTo>
                  <a:pt x="921481" y="1696720"/>
                </a:lnTo>
                <a:lnTo>
                  <a:pt x="926563" y="1701799"/>
                </a:lnTo>
                <a:lnTo>
                  <a:pt x="945412" y="1701799"/>
                </a:lnTo>
                <a:lnTo>
                  <a:pt x="940334" y="1696720"/>
                </a:lnTo>
                <a:close/>
              </a:path>
              <a:path w="1420495" h="2176779">
                <a:moveTo>
                  <a:pt x="933987" y="1690369"/>
                </a:moveTo>
                <a:lnTo>
                  <a:pt x="915128" y="1690369"/>
                </a:lnTo>
                <a:lnTo>
                  <a:pt x="920210" y="1695449"/>
                </a:lnTo>
                <a:lnTo>
                  <a:pt x="939065" y="1695449"/>
                </a:lnTo>
                <a:lnTo>
                  <a:pt x="933987" y="1690369"/>
                </a:lnTo>
                <a:close/>
              </a:path>
              <a:path w="1420495" h="2176779">
                <a:moveTo>
                  <a:pt x="927640" y="1684019"/>
                </a:moveTo>
                <a:lnTo>
                  <a:pt x="908775" y="1684019"/>
                </a:lnTo>
                <a:lnTo>
                  <a:pt x="913857" y="1689099"/>
                </a:lnTo>
                <a:lnTo>
                  <a:pt x="932718" y="1689099"/>
                </a:lnTo>
                <a:lnTo>
                  <a:pt x="927640" y="1684019"/>
                </a:lnTo>
                <a:close/>
              </a:path>
              <a:path w="1420495" h="2176779">
                <a:moveTo>
                  <a:pt x="921293" y="1677670"/>
                </a:moveTo>
                <a:lnTo>
                  <a:pt x="902422" y="1677670"/>
                </a:lnTo>
                <a:lnTo>
                  <a:pt x="907505" y="1682749"/>
                </a:lnTo>
                <a:lnTo>
                  <a:pt x="926370" y="1682749"/>
                </a:lnTo>
                <a:lnTo>
                  <a:pt x="921293" y="1677670"/>
                </a:lnTo>
                <a:close/>
              </a:path>
              <a:path w="1420495" h="2176779">
                <a:moveTo>
                  <a:pt x="914945" y="1671320"/>
                </a:moveTo>
                <a:lnTo>
                  <a:pt x="896070" y="1671320"/>
                </a:lnTo>
                <a:lnTo>
                  <a:pt x="901152" y="1676399"/>
                </a:lnTo>
                <a:lnTo>
                  <a:pt x="920023" y="1676399"/>
                </a:lnTo>
                <a:lnTo>
                  <a:pt x="914945" y="1671320"/>
                </a:lnTo>
                <a:close/>
              </a:path>
              <a:path w="1420495" h="2176779">
                <a:moveTo>
                  <a:pt x="908598" y="1664969"/>
                </a:moveTo>
                <a:lnTo>
                  <a:pt x="889717" y="1664969"/>
                </a:lnTo>
                <a:lnTo>
                  <a:pt x="894799" y="1670049"/>
                </a:lnTo>
                <a:lnTo>
                  <a:pt x="913676" y="1670049"/>
                </a:lnTo>
                <a:lnTo>
                  <a:pt x="908598" y="1664969"/>
                </a:lnTo>
                <a:close/>
              </a:path>
              <a:path w="1420495" h="2176779">
                <a:moveTo>
                  <a:pt x="902251" y="1658619"/>
                </a:moveTo>
                <a:lnTo>
                  <a:pt x="883364" y="1658619"/>
                </a:lnTo>
                <a:lnTo>
                  <a:pt x="888446" y="1663700"/>
                </a:lnTo>
                <a:lnTo>
                  <a:pt x="907329" y="1663700"/>
                </a:lnTo>
                <a:lnTo>
                  <a:pt x="902251" y="1658619"/>
                </a:lnTo>
                <a:close/>
              </a:path>
              <a:path w="1420495" h="2176779">
                <a:moveTo>
                  <a:pt x="895904" y="1652270"/>
                </a:moveTo>
                <a:lnTo>
                  <a:pt x="877011" y="1652270"/>
                </a:lnTo>
                <a:lnTo>
                  <a:pt x="882094" y="1657349"/>
                </a:lnTo>
                <a:lnTo>
                  <a:pt x="900981" y="1657349"/>
                </a:lnTo>
                <a:lnTo>
                  <a:pt x="895904" y="1652270"/>
                </a:lnTo>
                <a:close/>
              </a:path>
              <a:path w="1420495" h="2176779">
                <a:moveTo>
                  <a:pt x="889556" y="1645919"/>
                </a:moveTo>
                <a:lnTo>
                  <a:pt x="870659" y="1645919"/>
                </a:lnTo>
                <a:lnTo>
                  <a:pt x="875741" y="1651000"/>
                </a:lnTo>
                <a:lnTo>
                  <a:pt x="894634" y="1651000"/>
                </a:lnTo>
                <a:lnTo>
                  <a:pt x="889556" y="1645919"/>
                </a:lnTo>
                <a:close/>
              </a:path>
              <a:path w="1420495" h="2176779">
                <a:moveTo>
                  <a:pt x="883209" y="1639570"/>
                </a:moveTo>
                <a:lnTo>
                  <a:pt x="864306" y="1639570"/>
                </a:lnTo>
                <a:lnTo>
                  <a:pt x="869388" y="1644649"/>
                </a:lnTo>
                <a:lnTo>
                  <a:pt x="888287" y="1644649"/>
                </a:lnTo>
                <a:lnTo>
                  <a:pt x="883209" y="1639570"/>
                </a:lnTo>
                <a:close/>
              </a:path>
              <a:path w="1420495" h="2176779">
                <a:moveTo>
                  <a:pt x="876862" y="1633219"/>
                </a:moveTo>
                <a:lnTo>
                  <a:pt x="857953" y="1633219"/>
                </a:lnTo>
                <a:lnTo>
                  <a:pt x="863035" y="1638299"/>
                </a:lnTo>
                <a:lnTo>
                  <a:pt x="881940" y="1638299"/>
                </a:lnTo>
                <a:lnTo>
                  <a:pt x="876862" y="1633219"/>
                </a:lnTo>
                <a:close/>
              </a:path>
              <a:path w="1420495" h="2176779">
                <a:moveTo>
                  <a:pt x="870514" y="1626869"/>
                </a:moveTo>
                <a:lnTo>
                  <a:pt x="851600" y="1626869"/>
                </a:lnTo>
                <a:lnTo>
                  <a:pt x="856683" y="1631950"/>
                </a:lnTo>
                <a:lnTo>
                  <a:pt x="875592" y="1631950"/>
                </a:lnTo>
                <a:lnTo>
                  <a:pt x="870514" y="1626869"/>
                </a:lnTo>
                <a:close/>
              </a:path>
              <a:path w="1420495" h="2176779">
                <a:moveTo>
                  <a:pt x="864167" y="1620520"/>
                </a:moveTo>
                <a:lnTo>
                  <a:pt x="845248" y="1620520"/>
                </a:lnTo>
                <a:lnTo>
                  <a:pt x="850330" y="1625599"/>
                </a:lnTo>
                <a:lnTo>
                  <a:pt x="869245" y="1625599"/>
                </a:lnTo>
                <a:lnTo>
                  <a:pt x="864167" y="1620520"/>
                </a:lnTo>
                <a:close/>
              </a:path>
              <a:path w="1420495" h="2176779">
                <a:moveTo>
                  <a:pt x="857820" y="1614170"/>
                </a:moveTo>
                <a:lnTo>
                  <a:pt x="838895" y="1614170"/>
                </a:lnTo>
                <a:lnTo>
                  <a:pt x="843977" y="1619249"/>
                </a:lnTo>
                <a:lnTo>
                  <a:pt x="862898" y="1619249"/>
                </a:lnTo>
                <a:lnTo>
                  <a:pt x="857820" y="1614170"/>
                </a:lnTo>
                <a:close/>
              </a:path>
              <a:path w="1420495" h="2176779">
                <a:moveTo>
                  <a:pt x="851473" y="1607820"/>
                </a:moveTo>
                <a:lnTo>
                  <a:pt x="832542" y="1607820"/>
                </a:lnTo>
                <a:lnTo>
                  <a:pt x="837624" y="1612899"/>
                </a:lnTo>
                <a:lnTo>
                  <a:pt x="856551" y="1612899"/>
                </a:lnTo>
                <a:lnTo>
                  <a:pt x="851473" y="1607820"/>
                </a:lnTo>
                <a:close/>
              </a:path>
              <a:path w="1420495" h="2176779">
                <a:moveTo>
                  <a:pt x="845125" y="1601469"/>
                </a:moveTo>
                <a:lnTo>
                  <a:pt x="826189" y="1601469"/>
                </a:lnTo>
                <a:lnTo>
                  <a:pt x="831272" y="1606549"/>
                </a:lnTo>
                <a:lnTo>
                  <a:pt x="850203" y="1606549"/>
                </a:lnTo>
                <a:lnTo>
                  <a:pt x="845125" y="1601469"/>
                </a:lnTo>
                <a:close/>
              </a:path>
              <a:path w="1420495" h="2176779">
                <a:moveTo>
                  <a:pt x="838778" y="1595119"/>
                </a:moveTo>
                <a:lnTo>
                  <a:pt x="819837" y="1595119"/>
                </a:lnTo>
                <a:lnTo>
                  <a:pt x="824919" y="1600199"/>
                </a:lnTo>
                <a:lnTo>
                  <a:pt x="843856" y="1600199"/>
                </a:lnTo>
                <a:lnTo>
                  <a:pt x="838778" y="1595119"/>
                </a:lnTo>
                <a:close/>
              </a:path>
              <a:path w="1420495" h="2176779">
                <a:moveTo>
                  <a:pt x="832431" y="1588770"/>
                </a:moveTo>
                <a:lnTo>
                  <a:pt x="813484" y="1588770"/>
                </a:lnTo>
                <a:lnTo>
                  <a:pt x="818566" y="1593849"/>
                </a:lnTo>
                <a:lnTo>
                  <a:pt x="837509" y="1593849"/>
                </a:lnTo>
                <a:lnTo>
                  <a:pt x="832431" y="1588770"/>
                </a:lnTo>
                <a:close/>
              </a:path>
              <a:path w="1420495" h="2176779">
                <a:moveTo>
                  <a:pt x="826084" y="1582420"/>
                </a:moveTo>
                <a:lnTo>
                  <a:pt x="807131" y="1582420"/>
                </a:lnTo>
                <a:lnTo>
                  <a:pt x="812213" y="1587499"/>
                </a:lnTo>
                <a:lnTo>
                  <a:pt x="831161" y="1587499"/>
                </a:lnTo>
                <a:lnTo>
                  <a:pt x="826084" y="1582420"/>
                </a:lnTo>
                <a:close/>
              </a:path>
              <a:path w="1420495" h="2176779">
                <a:moveTo>
                  <a:pt x="819736" y="1576069"/>
                </a:moveTo>
                <a:lnTo>
                  <a:pt x="800779" y="1576069"/>
                </a:lnTo>
                <a:lnTo>
                  <a:pt x="805861" y="1581149"/>
                </a:lnTo>
                <a:lnTo>
                  <a:pt x="824814" y="1581149"/>
                </a:lnTo>
                <a:lnTo>
                  <a:pt x="819736" y="1576069"/>
                </a:lnTo>
                <a:close/>
              </a:path>
              <a:path w="1420495" h="2176779">
                <a:moveTo>
                  <a:pt x="611546" y="1367789"/>
                </a:moveTo>
                <a:lnTo>
                  <a:pt x="592409" y="1367789"/>
                </a:lnTo>
                <a:lnTo>
                  <a:pt x="799508" y="1574799"/>
                </a:lnTo>
                <a:lnTo>
                  <a:pt x="818467" y="1574799"/>
                </a:lnTo>
                <a:lnTo>
                  <a:pt x="611546" y="1367789"/>
                </a:lnTo>
                <a:close/>
              </a:path>
              <a:path w="1420495" h="2176779">
                <a:moveTo>
                  <a:pt x="1294512" y="2051050"/>
                </a:moveTo>
                <a:lnTo>
                  <a:pt x="1275963" y="2051050"/>
                </a:lnTo>
                <a:lnTo>
                  <a:pt x="1401747" y="2176779"/>
                </a:lnTo>
                <a:lnTo>
                  <a:pt x="1420188" y="2176779"/>
                </a:lnTo>
                <a:lnTo>
                  <a:pt x="1294512" y="205105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0" y="5451775"/>
            <a:ext cx="1402080" cy="1401445"/>
          </a:xfrm>
          <a:custGeom>
            <a:avLst/>
            <a:gdLst/>
            <a:ahLst/>
            <a:cxnLst/>
            <a:rect l="l" t="t" r="r" b="b"/>
            <a:pathLst>
              <a:path w="1402080" h="1401445">
                <a:moveTo>
                  <a:pt x="0" y="0"/>
                </a:moveTo>
                <a:lnTo>
                  <a:pt x="0" y="334"/>
                </a:lnTo>
                <a:lnTo>
                  <a:pt x="334" y="334"/>
                </a:lnTo>
                <a:lnTo>
                  <a:pt x="0" y="0"/>
                </a:lnTo>
                <a:close/>
              </a:path>
              <a:path w="1402080" h="1401445">
                <a:moveTo>
                  <a:pt x="334" y="334"/>
                </a:moveTo>
                <a:lnTo>
                  <a:pt x="0" y="334"/>
                </a:lnTo>
                <a:lnTo>
                  <a:pt x="0" y="6684"/>
                </a:lnTo>
                <a:lnTo>
                  <a:pt x="6687" y="6684"/>
                </a:lnTo>
                <a:lnTo>
                  <a:pt x="334" y="334"/>
                </a:lnTo>
                <a:close/>
              </a:path>
              <a:path w="1402080" h="1401445">
                <a:moveTo>
                  <a:pt x="6687" y="6684"/>
                </a:moveTo>
                <a:lnTo>
                  <a:pt x="0" y="6684"/>
                </a:lnTo>
                <a:lnTo>
                  <a:pt x="0" y="10494"/>
                </a:lnTo>
                <a:lnTo>
                  <a:pt x="10498" y="10494"/>
                </a:lnTo>
                <a:lnTo>
                  <a:pt x="6687" y="6684"/>
                </a:lnTo>
                <a:close/>
              </a:path>
              <a:path w="1402080" h="1401445">
                <a:moveTo>
                  <a:pt x="10498" y="10494"/>
                </a:moveTo>
                <a:lnTo>
                  <a:pt x="0" y="10494"/>
                </a:lnTo>
                <a:lnTo>
                  <a:pt x="0" y="18452"/>
                </a:lnTo>
                <a:lnTo>
                  <a:pt x="4739" y="23194"/>
                </a:lnTo>
                <a:lnTo>
                  <a:pt x="23204" y="23194"/>
                </a:lnTo>
                <a:lnTo>
                  <a:pt x="10498" y="10494"/>
                </a:lnTo>
                <a:close/>
              </a:path>
              <a:path w="1402080" h="1401445">
                <a:moveTo>
                  <a:pt x="23204" y="23194"/>
                </a:moveTo>
                <a:lnTo>
                  <a:pt x="4739" y="23194"/>
                </a:lnTo>
                <a:lnTo>
                  <a:pt x="7278" y="25734"/>
                </a:lnTo>
                <a:lnTo>
                  <a:pt x="25745" y="25734"/>
                </a:lnTo>
                <a:lnTo>
                  <a:pt x="23204" y="23194"/>
                </a:lnTo>
                <a:close/>
              </a:path>
              <a:path w="1402080" h="1401445">
                <a:moveTo>
                  <a:pt x="25745" y="25734"/>
                </a:moveTo>
                <a:lnTo>
                  <a:pt x="7278" y="25734"/>
                </a:lnTo>
                <a:lnTo>
                  <a:pt x="13625" y="32084"/>
                </a:lnTo>
                <a:lnTo>
                  <a:pt x="32098" y="32084"/>
                </a:lnTo>
                <a:lnTo>
                  <a:pt x="25745" y="25734"/>
                </a:lnTo>
                <a:close/>
              </a:path>
              <a:path w="1402080" h="1401445">
                <a:moveTo>
                  <a:pt x="32098" y="32084"/>
                </a:moveTo>
                <a:lnTo>
                  <a:pt x="13625" y="32084"/>
                </a:lnTo>
                <a:lnTo>
                  <a:pt x="23781" y="42244"/>
                </a:lnTo>
                <a:lnTo>
                  <a:pt x="42262" y="42244"/>
                </a:lnTo>
                <a:lnTo>
                  <a:pt x="32098" y="32084"/>
                </a:lnTo>
                <a:close/>
              </a:path>
              <a:path w="1402080" h="1401445">
                <a:moveTo>
                  <a:pt x="42262" y="42244"/>
                </a:moveTo>
                <a:lnTo>
                  <a:pt x="23781" y="42244"/>
                </a:lnTo>
                <a:lnTo>
                  <a:pt x="30128" y="48594"/>
                </a:lnTo>
                <a:lnTo>
                  <a:pt x="48615" y="48594"/>
                </a:lnTo>
                <a:lnTo>
                  <a:pt x="42262" y="42244"/>
                </a:lnTo>
                <a:close/>
              </a:path>
              <a:path w="1402080" h="1401445">
                <a:moveTo>
                  <a:pt x="48615" y="48594"/>
                </a:moveTo>
                <a:lnTo>
                  <a:pt x="30128" y="48594"/>
                </a:lnTo>
                <a:lnTo>
                  <a:pt x="32667" y="51134"/>
                </a:lnTo>
                <a:lnTo>
                  <a:pt x="51156" y="51134"/>
                </a:lnTo>
                <a:lnTo>
                  <a:pt x="48615" y="48594"/>
                </a:lnTo>
                <a:close/>
              </a:path>
              <a:path w="1402080" h="1401445">
                <a:moveTo>
                  <a:pt x="51156" y="51134"/>
                </a:moveTo>
                <a:lnTo>
                  <a:pt x="32667" y="51134"/>
                </a:lnTo>
                <a:lnTo>
                  <a:pt x="36476" y="54944"/>
                </a:lnTo>
                <a:lnTo>
                  <a:pt x="54967" y="54944"/>
                </a:lnTo>
                <a:lnTo>
                  <a:pt x="51156" y="51134"/>
                </a:lnTo>
                <a:close/>
              </a:path>
              <a:path w="1402080" h="1401445">
                <a:moveTo>
                  <a:pt x="54967" y="54944"/>
                </a:moveTo>
                <a:lnTo>
                  <a:pt x="36476" y="54944"/>
                </a:lnTo>
                <a:lnTo>
                  <a:pt x="39015" y="57484"/>
                </a:lnTo>
                <a:lnTo>
                  <a:pt x="57508" y="57484"/>
                </a:lnTo>
                <a:lnTo>
                  <a:pt x="54967" y="54944"/>
                </a:lnTo>
                <a:close/>
              </a:path>
              <a:path w="1402080" h="1401445">
                <a:moveTo>
                  <a:pt x="57508" y="57484"/>
                </a:moveTo>
                <a:lnTo>
                  <a:pt x="39015" y="57484"/>
                </a:lnTo>
                <a:lnTo>
                  <a:pt x="45362" y="63834"/>
                </a:lnTo>
                <a:lnTo>
                  <a:pt x="63861" y="63834"/>
                </a:lnTo>
                <a:lnTo>
                  <a:pt x="57508" y="57484"/>
                </a:lnTo>
                <a:close/>
              </a:path>
              <a:path w="1402080" h="1401445">
                <a:moveTo>
                  <a:pt x="63861" y="63834"/>
                </a:moveTo>
                <a:lnTo>
                  <a:pt x="45362" y="63834"/>
                </a:lnTo>
                <a:lnTo>
                  <a:pt x="68212" y="86694"/>
                </a:lnTo>
                <a:lnTo>
                  <a:pt x="86731" y="86694"/>
                </a:lnTo>
                <a:lnTo>
                  <a:pt x="63861" y="63834"/>
                </a:lnTo>
                <a:close/>
              </a:path>
              <a:path w="1402080" h="1401445">
                <a:moveTo>
                  <a:pt x="86731" y="86694"/>
                </a:moveTo>
                <a:lnTo>
                  <a:pt x="68212" y="86694"/>
                </a:lnTo>
                <a:lnTo>
                  <a:pt x="106296" y="124794"/>
                </a:lnTo>
                <a:lnTo>
                  <a:pt x="124847" y="124794"/>
                </a:lnTo>
                <a:lnTo>
                  <a:pt x="86731" y="86694"/>
                </a:lnTo>
                <a:close/>
              </a:path>
              <a:path w="1402080" h="1401445">
                <a:moveTo>
                  <a:pt x="124847" y="124794"/>
                </a:moveTo>
                <a:lnTo>
                  <a:pt x="106296" y="124794"/>
                </a:lnTo>
                <a:lnTo>
                  <a:pt x="138032" y="156544"/>
                </a:lnTo>
                <a:lnTo>
                  <a:pt x="156611" y="156544"/>
                </a:lnTo>
                <a:lnTo>
                  <a:pt x="124847" y="124794"/>
                </a:lnTo>
                <a:close/>
              </a:path>
              <a:path w="1402080" h="1401445">
                <a:moveTo>
                  <a:pt x="156611" y="156544"/>
                </a:moveTo>
                <a:lnTo>
                  <a:pt x="138032" y="156544"/>
                </a:lnTo>
                <a:lnTo>
                  <a:pt x="169768" y="188294"/>
                </a:lnTo>
                <a:lnTo>
                  <a:pt x="188375" y="188294"/>
                </a:lnTo>
                <a:lnTo>
                  <a:pt x="156611" y="156544"/>
                </a:lnTo>
                <a:close/>
              </a:path>
              <a:path w="1402080" h="1401445">
                <a:moveTo>
                  <a:pt x="188375" y="188294"/>
                </a:moveTo>
                <a:lnTo>
                  <a:pt x="169768" y="188294"/>
                </a:lnTo>
                <a:lnTo>
                  <a:pt x="277672" y="296244"/>
                </a:lnTo>
                <a:lnTo>
                  <a:pt x="296371" y="296244"/>
                </a:lnTo>
                <a:lnTo>
                  <a:pt x="188375" y="188294"/>
                </a:lnTo>
                <a:close/>
              </a:path>
              <a:path w="1402080" h="1401445">
                <a:moveTo>
                  <a:pt x="296371" y="296244"/>
                </a:moveTo>
                <a:lnTo>
                  <a:pt x="277672" y="296244"/>
                </a:lnTo>
                <a:lnTo>
                  <a:pt x="296714" y="315294"/>
                </a:lnTo>
                <a:lnTo>
                  <a:pt x="315430" y="315294"/>
                </a:lnTo>
                <a:lnTo>
                  <a:pt x="296371" y="296244"/>
                </a:lnTo>
                <a:close/>
              </a:path>
              <a:path w="1402080" h="1401445">
                <a:moveTo>
                  <a:pt x="315430" y="315294"/>
                </a:moveTo>
                <a:lnTo>
                  <a:pt x="296714" y="315294"/>
                </a:lnTo>
                <a:lnTo>
                  <a:pt x="309408" y="327994"/>
                </a:lnTo>
                <a:lnTo>
                  <a:pt x="328135" y="327994"/>
                </a:lnTo>
                <a:lnTo>
                  <a:pt x="315430" y="315294"/>
                </a:lnTo>
                <a:close/>
              </a:path>
              <a:path w="1402080" h="1401445">
                <a:moveTo>
                  <a:pt x="328135" y="327994"/>
                </a:moveTo>
                <a:lnTo>
                  <a:pt x="309408" y="327994"/>
                </a:lnTo>
                <a:lnTo>
                  <a:pt x="328450" y="347044"/>
                </a:lnTo>
                <a:lnTo>
                  <a:pt x="347193" y="347044"/>
                </a:lnTo>
                <a:lnTo>
                  <a:pt x="328135" y="327994"/>
                </a:lnTo>
                <a:close/>
              </a:path>
              <a:path w="1402080" h="1401445">
                <a:moveTo>
                  <a:pt x="347193" y="347044"/>
                </a:moveTo>
                <a:lnTo>
                  <a:pt x="328450" y="347044"/>
                </a:lnTo>
                <a:lnTo>
                  <a:pt x="341144" y="359744"/>
                </a:lnTo>
                <a:lnTo>
                  <a:pt x="359899" y="359744"/>
                </a:lnTo>
                <a:lnTo>
                  <a:pt x="347193" y="347044"/>
                </a:lnTo>
                <a:close/>
              </a:path>
              <a:path w="1402080" h="1401445">
                <a:moveTo>
                  <a:pt x="359899" y="359744"/>
                </a:moveTo>
                <a:lnTo>
                  <a:pt x="341144" y="359744"/>
                </a:lnTo>
                <a:lnTo>
                  <a:pt x="356378" y="374984"/>
                </a:lnTo>
                <a:lnTo>
                  <a:pt x="375145" y="374984"/>
                </a:lnTo>
                <a:lnTo>
                  <a:pt x="359899" y="359744"/>
                </a:lnTo>
                <a:close/>
              </a:path>
              <a:path w="1402080" h="1401445">
                <a:moveTo>
                  <a:pt x="375145" y="374984"/>
                </a:moveTo>
                <a:lnTo>
                  <a:pt x="356378" y="374984"/>
                </a:lnTo>
                <a:lnTo>
                  <a:pt x="388114" y="406734"/>
                </a:lnTo>
                <a:lnTo>
                  <a:pt x="406909" y="406734"/>
                </a:lnTo>
                <a:lnTo>
                  <a:pt x="375145" y="374984"/>
                </a:lnTo>
                <a:close/>
              </a:path>
              <a:path w="1402080" h="1401445">
                <a:moveTo>
                  <a:pt x="406909" y="406734"/>
                </a:moveTo>
                <a:lnTo>
                  <a:pt x="388114" y="406734"/>
                </a:lnTo>
                <a:lnTo>
                  <a:pt x="404617" y="423244"/>
                </a:lnTo>
                <a:lnTo>
                  <a:pt x="423426" y="423244"/>
                </a:lnTo>
                <a:lnTo>
                  <a:pt x="406909" y="406734"/>
                </a:lnTo>
                <a:close/>
              </a:path>
              <a:path w="1402080" h="1401445">
                <a:moveTo>
                  <a:pt x="423426" y="423244"/>
                </a:moveTo>
                <a:lnTo>
                  <a:pt x="404617" y="423244"/>
                </a:lnTo>
                <a:lnTo>
                  <a:pt x="436353" y="454994"/>
                </a:lnTo>
                <a:lnTo>
                  <a:pt x="455190" y="454994"/>
                </a:lnTo>
                <a:lnTo>
                  <a:pt x="423426" y="423244"/>
                </a:lnTo>
                <a:close/>
              </a:path>
              <a:path w="1402080" h="1401445">
                <a:moveTo>
                  <a:pt x="455190" y="454994"/>
                </a:moveTo>
                <a:lnTo>
                  <a:pt x="436353" y="454994"/>
                </a:lnTo>
                <a:lnTo>
                  <a:pt x="455395" y="474044"/>
                </a:lnTo>
                <a:lnTo>
                  <a:pt x="474248" y="474044"/>
                </a:lnTo>
                <a:lnTo>
                  <a:pt x="455190" y="454994"/>
                </a:lnTo>
                <a:close/>
              </a:path>
              <a:path w="1402080" h="1401445">
                <a:moveTo>
                  <a:pt x="474248" y="474044"/>
                </a:moveTo>
                <a:lnTo>
                  <a:pt x="455395" y="474044"/>
                </a:lnTo>
                <a:lnTo>
                  <a:pt x="468090" y="486744"/>
                </a:lnTo>
                <a:lnTo>
                  <a:pt x="486953" y="486744"/>
                </a:lnTo>
                <a:lnTo>
                  <a:pt x="474248" y="474044"/>
                </a:lnTo>
                <a:close/>
              </a:path>
              <a:path w="1402080" h="1401445">
                <a:moveTo>
                  <a:pt x="486953" y="486744"/>
                </a:moveTo>
                <a:lnTo>
                  <a:pt x="468090" y="486744"/>
                </a:lnTo>
                <a:lnTo>
                  <a:pt x="487131" y="505794"/>
                </a:lnTo>
                <a:lnTo>
                  <a:pt x="506012" y="505794"/>
                </a:lnTo>
                <a:lnTo>
                  <a:pt x="486953" y="486744"/>
                </a:lnTo>
                <a:close/>
              </a:path>
              <a:path w="1402080" h="1401445">
                <a:moveTo>
                  <a:pt x="506012" y="505794"/>
                </a:moveTo>
                <a:lnTo>
                  <a:pt x="487131" y="505794"/>
                </a:lnTo>
                <a:lnTo>
                  <a:pt x="502365" y="521034"/>
                </a:lnTo>
                <a:lnTo>
                  <a:pt x="521258" y="521034"/>
                </a:lnTo>
                <a:lnTo>
                  <a:pt x="506012" y="505794"/>
                </a:lnTo>
                <a:close/>
              </a:path>
              <a:path w="1402080" h="1401445">
                <a:moveTo>
                  <a:pt x="521258" y="521034"/>
                </a:moveTo>
                <a:lnTo>
                  <a:pt x="502365" y="521034"/>
                </a:lnTo>
                <a:lnTo>
                  <a:pt x="508712" y="527384"/>
                </a:lnTo>
                <a:lnTo>
                  <a:pt x="527611" y="527384"/>
                </a:lnTo>
                <a:lnTo>
                  <a:pt x="521258" y="521034"/>
                </a:lnTo>
                <a:close/>
              </a:path>
              <a:path w="1402080" h="1401445">
                <a:moveTo>
                  <a:pt x="527611" y="527384"/>
                </a:moveTo>
                <a:lnTo>
                  <a:pt x="508712" y="527384"/>
                </a:lnTo>
                <a:lnTo>
                  <a:pt x="515059" y="533734"/>
                </a:lnTo>
                <a:lnTo>
                  <a:pt x="533964" y="533734"/>
                </a:lnTo>
                <a:lnTo>
                  <a:pt x="527611" y="527384"/>
                </a:lnTo>
                <a:close/>
              </a:path>
              <a:path w="1402080" h="1401445">
                <a:moveTo>
                  <a:pt x="533964" y="533734"/>
                </a:moveTo>
                <a:lnTo>
                  <a:pt x="515059" y="533734"/>
                </a:lnTo>
                <a:lnTo>
                  <a:pt x="521407" y="540084"/>
                </a:lnTo>
                <a:lnTo>
                  <a:pt x="540316" y="540084"/>
                </a:lnTo>
                <a:lnTo>
                  <a:pt x="533964" y="533734"/>
                </a:lnTo>
                <a:close/>
              </a:path>
              <a:path w="1402080" h="1401445">
                <a:moveTo>
                  <a:pt x="540316" y="540084"/>
                </a:moveTo>
                <a:lnTo>
                  <a:pt x="521407" y="540084"/>
                </a:lnTo>
                <a:lnTo>
                  <a:pt x="525215" y="543894"/>
                </a:lnTo>
                <a:lnTo>
                  <a:pt x="544128" y="543894"/>
                </a:lnTo>
                <a:lnTo>
                  <a:pt x="540316" y="540084"/>
                </a:lnTo>
                <a:close/>
              </a:path>
              <a:path w="1402080" h="1401445">
                <a:moveTo>
                  <a:pt x="544128" y="543894"/>
                </a:moveTo>
                <a:lnTo>
                  <a:pt x="525215" y="543894"/>
                </a:lnTo>
                <a:lnTo>
                  <a:pt x="527754" y="546434"/>
                </a:lnTo>
                <a:lnTo>
                  <a:pt x="546669" y="546434"/>
                </a:lnTo>
                <a:lnTo>
                  <a:pt x="544128" y="543894"/>
                </a:lnTo>
                <a:close/>
              </a:path>
              <a:path w="1402080" h="1401445">
                <a:moveTo>
                  <a:pt x="546669" y="546434"/>
                </a:moveTo>
                <a:lnTo>
                  <a:pt x="527754" y="546434"/>
                </a:lnTo>
                <a:lnTo>
                  <a:pt x="534101" y="552784"/>
                </a:lnTo>
                <a:lnTo>
                  <a:pt x="553022" y="552784"/>
                </a:lnTo>
                <a:lnTo>
                  <a:pt x="546669" y="546434"/>
                </a:lnTo>
                <a:close/>
              </a:path>
              <a:path w="1402080" h="1401445">
                <a:moveTo>
                  <a:pt x="553022" y="552784"/>
                </a:moveTo>
                <a:lnTo>
                  <a:pt x="534101" y="552784"/>
                </a:lnTo>
                <a:lnTo>
                  <a:pt x="540448" y="559134"/>
                </a:lnTo>
                <a:lnTo>
                  <a:pt x="559375" y="559134"/>
                </a:lnTo>
                <a:lnTo>
                  <a:pt x="553022" y="552784"/>
                </a:lnTo>
                <a:close/>
              </a:path>
              <a:path w="1402080" h="1401445">
                <a:moveTo>
                  <a:pt x="559375" y="559134"/>
                </a:moveTo>
                <a:lnTo>
                  <a:pt x="540448" y="559134"/>
                </a:lnTo>
                <a:lnTo>
                  <a:pt x="546796" y="565484"/>
                </a:lnTo>
                <a:lnTo>
                  <a:pt x="565727" y="565484"/>
                </a:lnTo>
                <a:lnTo>
                  <a:pt x="559375" y="559134"/>
                </a:lnTo>
                <a:close/>
              </a:path>
              <a:path w="1402080" h="1401445">
                <a:moveTo>
                  <a:pt x="565727" y="565484"/>
                </a:moveTo>
                <a:lnTo>
                  <a:pt x="546796" y="565484"/>
                </a:lnTo>
                <a:lnTo>
                  <a:pt x="553143" y="571834"/>
                </a:lnTo>
                <a:lnTo>
                  <a:pt x="572080" y="571834"/>
                </a:lnTo>
                <a:lnTo>
                  <a:pt x="565727" y="565484"/>
                </a:lnTo>
                <a:close/>
              </a:path>
              <a:path w="1402080" h="1401445">
                <a:moveTo>
                  <a:pt x="572080" y="571834"/>
                </a:moveTo>
                <a:lnTo>
                  <a:pt x="553143" y="571834"/>
                </a:lnTo>
                <a:lnTo>
                  <a:pt x="556951" y="575644"/>
                </a:lnTo>
                <a:lnTo>
                  <a:pt x="575892" y="575644"/>
                </a:lnTo>
                <a:lnTo>
                  <a:pt x="572080" y="571834"/>
                </a:lnTo>
                <a:close/>
              </a:path>
              <a:path w="1402080" h="1401445">
                <a:moveTo>
                  <a:pt x="575892" y="575644"/>
                </a:moveTo>
                <a:lnTo>
                  <a:pt x="556951" y="575644"/>
                </a:lnTo>
                <a:lnTo>
                  <a:pt x="559490" y="578184"/>
                </a:lnTo>
                <a:lnTo>
                  <a:pt x="578433" y="578184"/>
                </a:lnTo>
                <a:lnTo>
                  <a:pt x="575892" y="575644"/>
                </a:lnTo>
                <a:close/>
              </a:path>
              <a:path w="1402080" h="1401445">
                <a:moveTo>
                  <a:pt x="578433" y="578184"/>
                </a:moveTo>
                <a:lnTo>
                  <a:pt x="559490" y="578184"/>
                </a:lnTo>
                <a:lnTo>
                  <a:pt x="565838" y="584534"/>
                </a:lnTo>
                <a:lnTo>
                  <a:pt x="584786" y="584534"/>
                </a:lnTo>
                <a:lnTo>
                  <a:pt x="578433" y="578184"/>
                </a:lnTo>
                <a:close/>
              </a:path>
              <a:path w="1402080" h="1401445">
                <a:moveTo>
                  <a:pt x="584786" y="584534"/>
                </a:moveTo>
                <a:lnTo>
                  <a:pt x="565838" y="584534"/>
                </a:lnTo>
                <a:lnTo>
                  <a:pt x="572185" y="590884"/>
                </a:lnTo>
                <a:lnTo>
                  <a:pt x="591138" y="590884"/>
                </a:lnTo>
                <a:lnTo>
                  <a:pt x="584786" y="584534"/>
                </a:lnTo>
                <a:close/>
              </a:path>
              <a:path w="1402080" h="1401445">
                <a:moveTo>
                  <a:pt x="1202271" y="1201754"/>
                </a:moveTo>
                <a:lnTo>
                  <a:pt x="1182792" y="1201754"/>
                </a:lnTo>
                <a:lnTo>
                  <a:pt x="1382096" y="1401144"/>
                </a:lnTo>
                <a:lnTo>
                  <a:pt x="1401747" y="1401144"/>
                </a:lnTo>
                <a:lnTo>
                  <a:pt x="1202271" y="1201754"/>
                </a:lnTo>
                <a:close/>
              </a:path>
              <a:path w="1402080" h="1401445">
                <a:moveTo>
                  <a:pt x="1199730" y="1199214"/>
                </a:moveTo>
                <a:lnTo>
                  <a:pt x="1180253" y="1199214"/>
                </a:lnTo>
                <a:lnTo>
                  <a:pt x="1181522" y="1200484"/>
                </a:lnTo>
                <a:lnTo>
                  <a:pt x="1201001" y="1200484"/>
                </a:lnTo>
                <a:lnTo>
                  <a:pt x="1199730" y="1199214"/>
                </a:lnTo>
                <a:close/>
              </a:path>
              <a:path w="1402080" h="1401445">
                <a:moveTo>
                  <a:pt x="1195919" y="1195404"/>
                </a:moveTo>
                <a:lnTo>
                  <a:pt x="1176444" y="1195404"/>
                </a:lnTo>
                <a:lnTo>
                  <a:pt x="1178983" y="1197944"/>
                </a:lnTo>
                <a:lnTo>
                  <a:pt x="1198460" y="1197944"/>
                </a:lnTo>
                <a:lnTo>
                  <a:pt x="1195919" y="1195404"/>
                </a:lnTo>
                <a:close/>
              </a:path>
              <a:path w="1402080" h="1401445">
                <a:moveTo>
                  <a:pt x="1193378" y="1192864"/>
                </a:moveTo>
                <a:lnTo>
                  <a:pt x="1173906" y="1192864"/>
                </a:lnTo>
                <a:lnTo>
                  <a:pt x="1175175" y="1194134"/>
                </a:lnTo>
                <a:lnTo>
                  <a:pt x="1194648" y="1194134"/>
                </a:lnTo>
                <a:lnTo>
                  <a:pt x="1193378" y="1192864"/>
                </a:lnTo>
                <a:close/>
              </a:path>
              <a:path w="1402080" h="1401445">
                <a:moveTo>
                  <a:pt x="1189566" y="1189054"/>
                </a:moveTo>
                <a:lnTo>
                  <a:pt x="1170097" y="1189054"/>
                </a:lnTo>
                <a:lnTo>
                  <a:pt x="1172636" y="1191594"/>
                </a:lnTo>
                <a:lnTo>
                  <a:pt x="1192107" y="1191594"/>
                </a:lnTo>
                <a:lnTo>
                  <a:pt x="1189566" y="1189054"/>
                </a:lnTo>
                <a:close/>
              </a:path>
              <a:path w="1402080" h="1401445">
                <a:moveTo>
                  <a:pt x="1187025" y="1186514"/>
                </a:moveTo>
                <a:lnTo>
                  <a:pt x="1167558" y="1186514"/>
                </a:lnTo>
                <a:lnTo>
                  <a:pt x="1168828" y="1187784"/>
                </a:lnTo>
                <a:lnTo>
                  <a:pt x="1188295" y="1187784"/>
                </a:lnTo>
                <a:lnTo>
                  <a:pt x="1187025" y="1186514"/>
                </a:lnTo>
                <a:close/>
              </a:path>
              <a:path w="1402080" h="1401445">
                <a:moveTo>
                  <a:pt x="1183213" y="1182704"/>
                </a:moveTo>
                <a:lnTo>
                  <a:pt x="1163750" y="1182704"/>
                </a:lnTo>
                <a:lnTo>
                  <a:pt x="1166289" y="1185244"/>
                </a:lnTo>
                <a:lnTo>
                  <a:pt x="1185754" y="1185244"/>
                </a:lnTo>
                <a:lnTo>
                  <a:pt x="1183213" y="1182704"/>
                </a:lnTo>
                <a:close/>
              </a:path>
              <a:path w="1402080" h="1401445">
                <a:moveTo>
                  <a:pt x="1180672" y="1180164"/>
                </a:moveTo>
                <a:lnTo>
                  <a:pt x="1161211" y="1180164"/>
                </a:lnTo>
                <a:lnTo>
                  <a:pt x="1162480" y="1181434"/>
                </a:lnTo>
                <a:lnTo>
                  <a:pt x="1181943" y="1181434"/>
                </a:lnTo>
                <a:lnTo>
                  <a:pt x="1180672" y="1180164"/>
                </a:lnTo>
                <a:close/>
              </a:path>
              <a:path w="1402080" h="1401445">
                <a:moveTo>
                  <a:pt x="1176861" y="1176354"/>
                </a:moveTo>
                <a:lnTo>
                  <a:pt x="1157403" y="1176354"/>
                </a:lnTo>
                <a:lnTo>
                  <a:pt x="1159942" y="1178894"/>
                </a:lnTo>
                <a:lnTo>
                  <a:pt x="1179402" y="1178894"/>
                </a:lnTo>
                <a:lnTo>
                  <a:pt x="1176861" y="1176354"/>
                </a:lnTo>
                <a:close/>
              </a:path>
              <a:path w="1402080" h="1401445">
                <a:moveTo>
                  <a:pt x="1174319" y="1173814"/>
                </a:moveTo>
                <a:lnTo>
                  <a:pt x="1154864" y="1173814"/>
                </a:lnTo>
                <a:lnTo>
                  <a:pt x="1156133" y="1175084"/>
                </a:lnTo>
                <a:lnTo>
                  <a:pt x="1175590" y="1175084"/>
                </a:lnTo>
                <a:lnTo>
                  <a:pt x="1174319" y="1173814"/>
                </a:lnTo>
                <a:close/>
              </a:path>
              <a:path w="1402080" h="1401445">
                <a:moveTo>
                  <a:pt x="1170508" y="1170004"/>
                </a:moveTo>
                <a:lnTo>
                  <a:pt x="1151055" y="1170004"/>
                </a:lnTo>
                <a:lnTo>
                  <a:pt x="1153594" y="1172544"/>
                </a:lnTo>
                <a:lnTo>
                  <a:pt x="1173049" y="1172544"/>
                </a:lnTo>
                <a:lnTo>
                  <a:pt x="1170508" y="1170004"/>
                </a:lnTo>
                <a:close/>
              </a:path>
              <a:path w="1402080" h="1401445">
                <a:moveTo>
                  <a:pt x="1167967" y="1167464"/>
                </a:moveTo>
                <a:lnTo>
                  <a:pt x="1148517" y="1167464"/>
                </a:lnTo>
                <a:lnTo>
                  <a:pt x="1149786" y="1168734"/>
                </a:lnTo>
                <a:lnTo>
                  <a:pt x="1169237" y="1168734"/>
                </a:lnTo>
                <a:lnTo>
                  <a:pt x="1167967" y="1167464"/>
                </a:lnTo>
                <a:close/>
              </a:path>
              <a:path w="1402080" h="1401445">
                <a:moveTo>
                  <a:pt x="1164155" y="1163654"/>
                </a:moveTo>
                <a:lnTo>
                  <a:pt x="1144708" y="1163654"/>
                </a:lnTo>
                <a:lnTo>
                  <a:pt x="1147247" y="1166194"/>
                </a:lnTo>
                <a:lnTo>
                  <a:pt x="1166696" y="1166194"/>
                </a:lnTo>
                <a:lnTo>
                  <a:pt x="1164155" y="1163654"/>
                </a:lnTo>
                <a:close/>
              </a:path>
              <a:path w="1402080" h="1401445">
                <a:moveTo>
                  <a:pt x="1161614" y="1161114"/>
                </a:moveTo>
                <a:lnTo>
                  <a:pt x="1142169" y="1161114"/>
                </a:lnTo>
                <a:lnTo>
                  <a:pt x="1143439" y="1162384"/>
                </a:lnTo>
                <a:lnTo>
                  <a:pt x="1162884" y="1162384"/>
                </a:lnTo>
                <a:lnTo>
                  <a:pt x="1161614" y="1161114"/>
                </a:lnTo>
                <a:close/>
              </a:path>
              <a:path w="1402080" h="1401445">
                <a:moveTo>
                  <a:pt x="1157802" y="1157304"/>
                </a:moveTo>
                <a:lnTo>
                  <a:pt x="1138361" y="1157304"/>
                </a:lnTo>
                <a:lnTo>
                  <a:pt x="1140900" y="1159844"/>
                </a:lnTo>
                <a:lnTo>
                  <a:pt x="1160343" y="1159844"/>
                </a:lnTo>
                <a:lnTo>
                  <a:pt x="1157802" y="1157304"/>
                </a:lnTo>
                <a:close/>
              </a:path>
              <a:path w="1402080" h="1401445">
                <a:moveTo>
                  <a:pt x="1155261" y="1154764"/>
                </a:moveTo>
                <a:lnTo>
                  <a:pt x="1135822" y="1154764"/>
                </a:lnTo>
                <a:lnTo>
                  <a:pt x="1137091" y="1156034"/>
                </a:lnTo>
                <a:lnTo>
                  <a:pt x="1156532" y="1156034"/>
                </a:lnTo>
                <a:lnTo>
                  <a:pt x="1155261" y="1154764"/>
                </a:lnTo>
                <a:close/>
              </a:path>
              <a:path w="1402080" h="1401445">
                <a:moveTo>
                  <a:pt x="1151450" y="1150954"/>
                </a:moveTo>
                <a:lnTo>
                  <a:pt x="1132014" y="1150954"/>
                </a:lnTo>
                <a:lnTo>
                  <a:pt x="1134553" y="1153494"/>
                </a:lnTo>
                <a:lnTo>
                  <a:pt x="1153991" y="1153494"/>
                </a:lnTo>
                <a:lnTo>
                  <a:pt x="1151450" y="1150954"/>
                </a:lnTo>
                <a:close/>
              </a:path>
              <a:path w="1402080" h="1401445">
                <a:moveTo>
                  <a:pt x="1148908" y="1148414"/>
                </a:moveTo>
                <a:lnTo>
                  <a:pt x="1129475" y="1148414"/>
                </a:lnTo>
                <a:lnTo>
                  <a:pt x="1130744" y="1149684"/>
                </a:lnTo>
                <a:lnTo>
                  <a:pt x="1150179" y="1149684"/>
                </a:lnTo>
                <a:lnTo>
                  <a:pt x="1148908" y="1148414"/>
                </a:lnTo>
                <a:close/>
              </a:path>
              <a:path w="1402080" h="1401445">
                <a:moveTo>
                  <a:pt x="1145097" y="1144604"/>
                </a:moveTo>
                <a:lnTo>
                  <a:pt x="1125666" y="1144604"/>
                </a:lnTo>
                <a:lnTo>
                  <a:pt x="1128205" y="1147144"/>
                </a:lnTo>
                <a:lnTo>
                  <a:pt x="1147638" y="1147144"/>
                </a:lnTo>
                <a:lnTo>
                  <a:pt x="1145097" y="1144604"/>
                </a:lnTo>
                <a:close/>
              </a:path>
              <a:path w="1402080" h="1401445">
                <a:moveTo>
                  <a:pt x="1142556" y="1142064"/>
                </a:moveTo>
                <a:lnTo>
                  <a:pt x="1123127" y="1142064"/>
                </a:lnTo>
                <a:lnTo>
                  <a:pt x="1124397" y="1143334"/>
                </a:lnTo>
                <a:lnTo>
                  <a:pt x="1143826" y="1143334"/>
                </a:lnTo>
                <a:lnTo>
                  <a:pt x="1142556" y="1142064"/>
                </a:lnTo>
                <a:close/>
              </a:path>
              <a:path w="1402080" h="1401445">
                <a:moveTo>
                  <a:pt x="1138744" y="1138254"/>
                </a:moveTo>
                <a:lnTo>
                  <a:pt x="1119319" y="1138254"/>
                </a:lnTo>
                <a:lnTo>
                  <a:pt x="1121858" y="1140794"/>
                </a:lnTo>
                <a:lnTo>
                  <a:pt x="1141285" y="1140794"/>
                </a:lnTo>
                <a:lnTo>
                  <a:pt x="1138744" y="1138254"/>
                </a:lnTo>
                <a:close/>
              </a:path>
              <a:path w="1402080" h="1401445">
                <a:moveTo>
                  <a:pt x="1136203" y="1135714"/>
                </a:moveTo>
                <a:lnTo>
                  <a:pt x="1116780" y="1135714"/>
                </a:lnTo>
                <a:lnTo>
                  <a:pt x="1118050" y="1136984"/>
                </a:lnTo>
                <a:lnTo>
                  <a:pt x="1137474" y="1136984"/>
                </a:lnTo>
                <a:lnTo>
                  <a:pt x="1136203" y="1135714"/>
                </a:lnTo>
                <a:close/>
              </a:path>
              <a:path w="1402080" h="1401445">
                <a:moveTo>
                  <a:pt x="1132391" y="1131904"/>
                </a:moveTo>
                <a:lnTo>
                  <a:pt x="1112972" y="1131904"/>
                </a:lnTo>
                <a:lnTo>
                  <a:pt x="1115511" y="1134444"/>
                </a:lnTo>
                <a:lnTo>
                  <a:pt x="1134932" y="1134444"/>
                </a:lnTo>
                <a:lnTo>
                  <a:pt x="1132391" y="1131904"/>
                </a:lnTo>
                <a:close/>
              </a:path>
              <a:path w="1402080" h="1401445">
                <a:moveTo>
                  <a:pt x="1129850" y="1129364"/>
                </a:moveTo>
                <a:lnTo>
                  <a:pt x="1110433" y="1129364"/>
                </a:lnTo>
                <a:lnTo>
                  <a:pt x="1111702" y="1130634"/>
                </a:lnTo>
                <a:lnTo>
                  <a:pt x="1131121" y="1130634"/>
                </a:lnTo>
                <a:lnTo>
                  <a:pt x="1129850" y="1129364"/>
                </a:lnTo>
                <a:close/>
              </a:path>
              <a:path w="1402080" h="1401445">
                <a:moveTo>
                  <a:pt x="1126039" y="1125554"/>
                </a:moveTo>
                <a:lnTo>
                  <a:pt x="1106625" y="1125554"/>
                </a:lnTo>
                <a:lnTo>
                  <a:pt x="1109163" y="1128094"/>
                </a:lnTo>
                <a:lnTo>
                  <a:pt x="1128580" y="1128094"/>
                </a:lnTo>
                <a:lnTo>
                  <a:pt x="1126039" y="1125554"/>
                </a:lnTo>
                <a:close/>
              </a:path>
              <a:path w="1402080" h="1401445">
                <a:moveTo>
                  <a:pt x="1123498" y="1123014"/>
                </a:moveTo>
                <a:lnTo>
                  <a:pt x="1104086" y="1123014"/>
                </a:lnTo>
                <a:lnTo>
                  <a:pt x="1105355" y="1124284"/>
                </a:lnTo>
                <a:lnTo>
                  <a:pt x="1124768" y="1124284"/>
                </a:lnTo>
                <a:lnTo>
                  <a:pt x="1123498" y="1123014"/>
                </a:lnTo>
                <a:close/>
              </a:path>
              <a:path w="1402080" h="1401445">
                <a:moveTo>
                  <a:pt x="1119686" y="1119204"/>
                </a:moveTo>
                <a:lnTo>
                  <a:pt x="1100277" y="1119204"/>
                </a:lnTo>
                <a:lnTo>
                  <a:pt x="1102816" y="1121744"/>
                </a:lnTo>
                <a:lnTo>
                  <a:pt x="1122227" y="1121744"/>
                </a:lnTo>
                <a:lnTo>
                  <a:pt x="1119686" y="1119204"/>
                </a:lnTo>
                <a:close/>
              </a:path>
              <a:path w="1402080" h="1401445">
                <a:moveTo>
                  <a:pt x="1117145" y="1116664"/>
                </a:moveTo>
                <a:lnTo>
                  <a:pt x="1097738" y="1116664"/>
                </a:lnTo>
                <a:lnTo>
                  <a:pt x="1099008" y="1117934"/>
                </a:lnTo>
                <a:lnTo>
                  <a:pt x="1118415" y="1117934"/>
                </a:lnTo>
                <a:lnTo>
                  <a:pt x="1117145" y="1116664"/>
                </a:lnTo>
                <a:close/>
              </a:path>
              <a:path w="1402080" h="1401445">
                <a:moveTo>
                  <a:pt x="1113333" y="1112854"/>
                </a:moveTo>
                <a:lnTo>
                  <a:pt x="1093930" y="1112854"/>
                </a:lnTo>
                <a:lnTo>
                  <a:pt x="1096469" y="1115394"/>
                </a:lnTo>
                <a:lnTo>
                  <a:pt x="1115874" y="1115394"/>
                </a:lnTo>
                <a:lnTo>
                  <a:pt x="1113333" y="1112854"/>
                </a:lnTo>
                <a:close/>
              </a:path>
              <a:path w="1402080" h="1401445">
                <a:moveTo>
                  <a:pt x="1110792" y="1110314"/>
                </a:moveTo>
                <a:lnTo>
                  <a:pt x="1091391" y="1110314"/>
                </a:lnTo>
                <a:lnTo>
                  <a:pt x="1092661" y="1111584"/>
                </a:lnTo>
                <a:lnTo>
                  <a:pt x="1112063" y="1111584"/>
                </a:lnTo>
                <a:lnTo>
                  <a:pt x="1110792" y="1110314"/>
                </a:lnTo>
                <a:close/>
              </a:path>
              <a:path w="1402080" h="1401445">
                <a:moveTo>
                  <a:pt x="1104439" y="1103964"/>
                </a:moveTo>
                <a:lnTo>
                  <a:pt x="1085044" y="1103964"/>
                </a:lnTo>
                <a:lnTo>
                  <a:pt x="1090122" y="1109044"/>
                </a:lnTo>
                <a:lnTo>
                  <a:pt x="1109522" y="1109044"/>
                </a:lnTo>
                <a:lnTo>
                  <a:pt x="1104439" y="1103964"/>
                </a:lnTo>
                <a:close/>
              </a:path>
              <a:path w="1402080" h="1401445">
                <a:moveTo>
                  <a:pt x="1100628" y="1100154"/>
                </a:moveTo>
                <a:lnTo>
                  <a:pt x="1081235" y="1100154"/>
                </a:lnTo>
                <a:lnTo>
                  <a:pt x="1083774" y="1102694"/>
                </a:lnTo>
                <a:lnTo>
                  <a:pt x="1103169" y="1102694"/>
                </a:lnTo>
                <a:lnTo>
                  <a:pt x="1100628" y="1100154"/>
                </a:lnTo>
                <a:close/>
              </a:path>
              <a:path w="1402080" h="1401445">
                <a:moveTo>
                  <a:pt x="1098087" y="1097614"/>
                </a:moveTo>
                <a:lnTo>
                  <a:pt x="1078697" y="1097614"/>
                </a:lnTo>
                <a:lnTo>
                  <a:pt x="1079966" y="1098884"/>
                </a:lnTo>
                <a:lnTo>
                  <a:pt x="1099357" y="1098884"/>
                </a:lnTo>
                <a:lnTo>
                  <a:pt x="1098087" y="1097614"/>
                </a:lnTo>
                <a:close/>
              </a:path>
              <a:path w="1402080" h="1401445">
                <a:moveTo>
                  <a:pt x="1094275" y="1093804"/>
                </a:moveTo>
                <a:lnTo>
                  <a:pt x="1074888" y="1093804"/>
                </a:lnTo>
                <a:lnTo>
                  <a:pt x="1077427" y="1096344"/>
                </a:lnTo>
                <a:lnTo>
                  <a:pt x="1096816" y="1096344"/>
                </a:lnTo>
                <a:lnTo>
                  <a:pt x="1094275" y="1093804"/>
                </a:lnTo>
                <a:close/>
              </a:path>
              <a:path w="1402080" h="1401445">
                <a:moveTo>
                  <a:pt x="1091734" y="1091264"/>
                </a:moveTo>
                <a:lnTo>
                  <a:pt x="1072349" y="1091264"/>
                </a:lnTo>
                <a:lnTo>
                  <a:pt x="1073619" y="1092534"/>
                </a:lnTo>
                <a:lnTo>
                  <a:pt x="1093004" y="1092534"/>
                </a:lnTo>
                <a:lnTo>
                  <a:pt x="1091734" y="1091264"/>
                </a:lnTo>
                <a:close/>
              </a:path>
              <a:path w="1402080" h="1401445">
                <a:moveTo>
                  <a:pt x="1087922" y="1087454"/>
                </a:moveTo>
                <a:lnTo>
                  <a:pt x="1068541" y="1087454"/>
                </a:lnTo>
                <a:lnTo>
                  <a:pt x="1071080" y="1089994"/>
                </a:lnTo>
                <a:lnTo>
                  <a:pt x="1090463" y="1089994"/>
                </a:lnTo>
                <a:lnTo>
                  <a:pt x="1087922" y="1087454"/>
                </a:lnTo>
                <a:close/>
              </a:path>
              <a:path w="1402080" h="1401445">
                <a:moveTo>
                  <a:pt x="1085381" y="1084914"/>
                </a:moveTo>
                <a:lnTo>
                  <a:pt x="1066002" y="1084914"/>
                </a:lnTo>
                <a:lnTo>
                  <a:pt x="1067272" y="1086184"/>
                </a:lnTo>
                <a:lnTo>
                  <a:pt x="1086652" y="1086184"/>
                </a:lnTo>
                <a:lnTo>
                  <a:pt x="1085381" y="1084914"/>
                </a:lnTo>
                <a:close/>
              </a:path>
              <a:path w="1402080" h="1401445">
                <a:moveTo>
                  <a:pt x="1081569" y="1081104"/>
                </a:moveTo>
                <a:lnTo>
                  <a:pt x="1062194" y="1081104"/>
                </a:lnTo>
                <a:lnTo>
                  <a:pt x="1064733" y="1083644"/>
                </a:lnTo>
                <a:lnTo>
                  <a:pt x="1084111" y="1083644"/>
                </a:lnTo>
                <a:lnTo>
                  <a:pt x="1081569" y="1081104"/>
                </a:lnTo>
                <a:close/>
              </a:path>
              <a:path w="1402080" h="1401445">
                <a:moveTo>
                  <a:pt x="1079028" y="1078564"/>
                </a:moveTo>
                <a:lnTo>
                  <a:pt x="1059655" y="1078564"/>
                </a:lnTo>
                <a:lnTo>
                  <a:pt x="1060924" y="1079834"/>
                </a:lnTo>
                <a:lnTo>
                  <a:pt x="1080299" y="1079834"/>
                </a:lnTo>
                <a:lnTo>
                  <a:pt x="1079028" y="1078564"/>
                </a:lnTo>
                <a:close/>
              </a:path>
              <a:path w="1402080" h="1401445">
                <a:moveTo>
                  <a:pt x="1075217" y="1074754"/>
                </a:moveTo>
                <a:lnTo>
                  <a:pt x="1055846" y="1074754"/>
                </a:lnTo>
                <a:lnTo>
                  <a:pt x="1058385" y="1077294"/>
                </a:lnTo>
                <a:lnTo>
                  <a:pt x="1077758" y="1077294"/>
                </a:lnTo>
                <a:lnTo>
                  <a:pt x="1075217" y="1074754"/>
                </a:lnTo>
                <a:close/>
              </a:path>
              <a:path w="1402080" h="1401445">
                <a:moveTo>
                  <a:pt x="1072676" y="1072214"/>
                </a:moveTo>
                <a:lnTo>
                  <a:pt x="1053308" y="1072214"/>
                </a:lnTo>
                <a:lnTo>
                  <a:pt x="1054577" y="1073484"/>
                </a:lnTo>
                <a:lnTo>
                  <a:pt x="1073946" y="1073484"/>
                </a:lnTo>
                <a:lnTo>
                  <a:pt x="1072676" y="1072214"/>
                </a:lnTo>
                <a:close/>
              </a:path>
              <a:path w="1402080" h="1401445">
                <a:moveTo>
                  <a:pt x="1068864" y="1068404"/>
                </a:moveTo>
                <a:lnTo>
                  <a:pt x="1049499" y="1068404"/>
                </a:lnTo>
                <a:lnTo>
                  <a:pt x="1052038" y="1070944"/>
                </a:lnTo>
                <a:lnTo>
                  <a:pt x="1071405" y="1070944"/>
                </a:lnTo>
                <a:lnTo>
                  <a:pt x="1068864" y="1068404"/>
                </a:lnTo>
                <a:close/>
              </a:path>
              <a:path w="1402080" h="1401445">
                <a:moveTo>
                  <a:pt x="1066323" y="1065864"/>
                </a:moveTo>
                <a:lnTo>
                  <a:pt x="1046960" y="1065864"/>
                </a:lnTo>
                <a:lnTo>
                  <a:pt x="1048230" y="1067134"/>
                </a:lnTo>
                <a:lnTo>
                  <a:pt x="1067593" y="1067134"/>
                </a:lnTo>
                <a:lnTo>
                  <a:pt x="1066323" y="1065864"/>
                </a:lnTo>
                <a:close/>
              </a:path>
              <a:path w="1402080" h="1401445">
                <a:moveTo>
                  <a:pt x="1062511" y="1062054"/>
                </a:moveTo>
                <a:lnTo>
                  <a:pt x="1043152" y="1062054"/>
                </a:lnTo>
                <a:lnTo>
                  <a:pt x="1045691" y="1064594"/>
                </a:lnTo>
                <a:lnTo>
                  <a:pt x="1065052" y="1064594"/>
                </a:lnTo>
                <a:lnTo>
                  <a:pt x="1062511" y="1062054"/>
                </a:lnTo>
                <a:close/>
              </a:path>
              <a:path w="1402080" h="1401445">
                <a:moveTo>
                  <a:pt x="1059970" y="1059514"/>
                </a:moveTo>
                <a:lnTo>
                  <a:pt x="1040613" y="1059514"/>
                </a:lnTo>
                <a:lnTo>
                  <a:pt x="1041882" y="1060784"/>
                </a:lnTo>
                <a:lnTo>
                  <a:pt x="1061241" y="1060784"/>
                </a:lnTo>
                <a:lnTo>
                  <a:pt x="1059970" y="1059514"/>
                </a:lnTo>
                <a:close/>
              </a:path>
              <a:path w="1402080" h="1401445">
                <a:moveTo>
                  <a:pt x="1056159" y="1055704"/>
                </a:moveTo>
                <a:lnTo>
                  <a:pt x="1036805" y="1055704"/>
                </a:lnTo>
                <a:lnTo>
                  <a:pt x="1039344" y="1058244"/>
                </a:lnTo>
                <a:lnTo>
                  <a:pt x="1058700" y="1058244"/>
                </a:lnTo>
                <a:lnTo>
                  <a:pt x="1056159" y="1055704"/>
                </a:lnTo>
                <a:close/>
              </a:path>
              <a:path w="1402080" h="1401445">
                <a:moveTo>
                  <a:pt x="1053617" y="1053164"/>
                </a:moveTo>
                <a:lnTo>
                  <a:pt x="1034266" y="1053164"/>
                </a:lnTo>
                <a:lnTo>
                  <a:pt x="1035535" y="1054434"/>
                </a:lnTo>
                <a:lnTo>
                  <a:pt x="1054888" y="1054434"/>
                </a:lnTo>
                <a:lnTo>
                  <a:pt x="1053617" y="1053164"/>
                </a:lnTo>
                <a:close/>
              </a:path>
              <a:path w="1402080" h="1401445">
                <a:moveTo>
                  <a:pt x="1049806" y="1049354"/>
                </a:moveTo>
                <a:lnTo>
                  <a:pt x="1030457" y="1049354"/>
                </a:lnTo>
                <a:lnTo>
                  <a:pt x="1032996" y="1051894"/>
                </a:lnTo>
                <a:lnTo>
                  <a:pt x="1052347" y="1051894"/>
                </a:lnTo>
                <a:lnTo>
                  <a:pt x="1049806" y="1049354"/>
                </a:lnTo>
                <a:close/>
              </a:path>
              <a:path w="1402080" h="1401445">
                <a:moveTo>
                  <a:pt x="1047265" y="1046814"/>
                </a:moveTo>
                <a:lnTo>
                  <a:pt x="1027918" y="1046814"/>
                </a:lnTo>
                <a:lnTo>
                  <a:pt x="1029188" y="1048084"/>
                </a:lnTo>
                <a:lnTo>
                  <a:pt x="1048535" y="1048084"/>
                </a:lnTo>
                <a:lnTo>
                  <a:pt x="1047265" y="1046814"/>
                </a:lnTo>
                <a:close/>
              </a:path>
              <a:path w="1402080" h="1401445">
                <a:moveTo>
                  <a:pt x="1040912" y="1040464"/>
                </a:moveTo>
                <a:lnTo>
                  <a:pt x="1021571" y="1040464"/>
                </a:lnTo>
                <a:lnTo>
                  <a:pt x="1026649" y="1045544"/>
                </a:lnTo>
                <a:lnTo>
                  <a:pt x="1045994" y="1045544"/>
                </a:lnTo>
                <a:lnTo>
                  <a:pt x="1040912" y="1040464"/>
                </a:lnTo>
                <a:close/>
              </a:path>
              <a:path w="1402080" h="1401445">
                <a:moveTo>
                  <a:pt x="1034559" y="1034114"/>
                </a:moveTo>
                <a:lnTo>
                  <a:pt x="1015224" y="1034114"/>
                </a:lnTo>
                <a:lnTo>
                  <a:pt x="1020302" y="1039194"/>
                </a:lnTo>
                <a:lnTo>
                  <a:pt x="1039641" y="1039194"/>
                </a:lnTo>
                <a:lnTo>
                  <a:pt x="1034559" y="1034114"/>
                </a:lnTo>
                <a:close/>
              </a:path>
              <a:path w="1402080" h="1401445">
                <a:moveTo>
                  <a:pt x="1028206" y="1027764"/>
                </a:moveTo>
                <a:lnTo>
                  <a:pt x="1008877" y="1027764"/>
                </a:lnTo>
                <a:lnTo>
                  <a:pt x="1013954" y="1032844"/>
                </a:lnTo>
                <a:lnTo>
                  <a:pt x="1033289" y="1032844"/>
                </a:lnTo>
                <a:lnTo>
                  <a:pt x="1028206" y="1027764"/>
                </a:lnTo>
                <a:close/>
              </a:path>
              <a:path w="1402080" h="1401445">
                <a:moveTo>
                  <a:pt x="1021854" y="1021414"/>
                </a:moveTo>
                <a:lnTo>
                  <a:pt x="1002529" y="1021414"/>
                </a:lnTo>
                <a:lnTo>
                  <a:pt x="1007607" y="1026494"/>
                </a:lnTo>
                <a:lnTo>
                  <a:pt x="1026936" y="1026494"/>
                </a:lnTo>
                <a:lnTo>
                  <a:pt x="1021854" y="1021414"/>
                </a:lnTo>
                <a:close/>
              </a:path>
              <a:path w="1402080" h="1401445">
                <a:moveTo>
                  <a:pt x="1015501" y="1015064"/>
                </a:moveTo>
                <a:lnTo>
                  <a:pt x="996182" y="1015064"/>
                </a:lnTo>
                <a:lnTo>
                  <a:pt x="1001260" y="1020144"/>
                </a:lnTo>
                <a:lnTo>
                  <a:pt x="1020583" y="1020144"/>
                </a:lnTo>
                <a:lnTo>
                  <a:pt x="1015501" y="1015064"/>
                </a:lnTo>
                <a:close/>
              </a:path>
              <a:path w="1402080" h="1401445">
                <a:moveTo>
                  <a:pt x="1009148" y="1008714"/>
                </a:moveTo>
                <a:lnTo>
                  <a:pt x="989835" y="1008714"/>
                </a:lnTo>
                <a:lnTo>
                  <a:pt x="994913" y="1013794"/>
                </a:lnTo>
                <a:lnTo>
                  <a:pt x="1014230" y="1013794"/>
                </a:lnTo>
                <a:lnTo>
                  <a:pt x="1009148" y="1008714"/>
                </a:lnTo>
                <a:close/>
              </a:path>
              <a:path w="1402080" h="1401445">
                <a:moveTo>
                  <a:pt x="1002796" y="1002364"/>
                </a:moveTo>
                <a:lnTo>
                  <a:pt x="983488" y="1002364"/>
                </a:lnTo>
                <a:lnTo>
                  <a:pt x="988565" y="1007444"/>
                </a:lnTo>
                <a:lnTo>
                  <a:pt x="1007878" y="1007444"/>
                </a:lnTo>
                <a:lnTo>
                  <a:pt x="1002796" y="1002364"/>
                </a:lnTo>
                <a:close/>
              </a:path>
              <a:path w="1402080" h="1401445">
                <a:moveTo>
                  <a:pt x="997713" y="997284"/>
                </a:moveTo>
                <a:lnTo>
                  <a:pt x="978410" y="997284"/>
                </a:lnTo>
                <a:lnTo>
                  <a:pt x="982218" y="1001094"/>
                </a:lnTo>
                <a:lnTo>
                  <a:pt x="1001525" y="1001094"/>
                </a:lnTo>
                <a:lnTo>
                  <a:pt x="997713" y="997284"/>
                </a:lnTo>
                <a:close/>
              </a:path>
              <a:path w="1402080" h="1401445">
                <a:moveTo>
                  <a:pt x="991361" y="990934"/>
                </a:moveTo>
                <a:lnTo>
                  <a:pt x="972063" y="990934"/>
                </a:lnTo>
                <a:lnTo>
                  <a:pt x="977140" y="996014"/>
                </a:lnTo>
                <a:lnTo>
                  <a:pt x="996443" y="996014"/>
                </a:lnTo>
                <a:lnTo>
                  <a:pt x="991361" y="990934"/>
                </a:lnTo>
                <a:close/>
              </a:path>
              <a:path w="1402080" h="1401445">
                <a:moveTo>
                  <a:pt x="985008" y="984584"/>
                </a:moveTo>
                <a:lnTo>
                  <a:pt x="965715" y="984584"/>
                </a:lnTo>
                <a:lnTo>
                  <a:pt x="970793" y="989664"/>
                </a:lnTo>
                <a:lnTo>
                  <a:pt x="990090" y="989664"/>
                </a:lnTo>
                <a:lnTo>
                  <a:pt x="985008" y="984584"/>
                </a:lnTo>
                <a:close/>
              </a:path>
              <a:path w="1402080" h="1401445">
                <a:moveTo>
                  <a:pt x="978655" y="978234"/>
                </a:moveTo>
                <a:lnTo>
                  <a:pt x="959368" y="978234"/>
                </a:lnTo>
                <a:lnTo>
                  <a:pt x="964446" y="983314"/>
                </a:lnTo>
                <a:lnTo>
                  <a:pt x="983737" y="983314"/>
                </a:lnTo>
                <a:lnTo>
                  <a:pt x="978655" y="978234"/>
                </a:lnTo>
                <a:close/>
              </a:path>
              <a:path w="1402080" h="1401445">
                <a:moveTo>
                  <a:pt x="972302" y="971884"/>
                </a:moveTo>
                <a:lnTo>
                  <a:pt x="953021" y="971884"/>
                </a:lnTo>
                <a:lnTo>
                  <a:pt x="958099" y="976964"/>
                </a:lnTo>
                <a:lnTo>
                  <a:pt x="977385" y="976964"/>
                </a:lnTo>
                <a:lnTo>
                  <a:pt x="972302" y="971884"/>
                </a:lnTo>
                <a:close/>
              </a:path>
              <a:path w="1402080" h="1401445">
                <a:moveTo>
                  <a:pt x="965950" y="965534"/>
                </a:moveTo>
                <a:lnTo>
                  <a:pt x="946673" y="965534"/>
                </a:lnTo>
                <a:lnTo>
                  <a:pt x="951751" y="970614"/>
                </a:lnTo>
                <a:lnTo>
                  <a:pt x="971032" y="970614"/>
                </a:lnTo>
                <a:lnTo>
                  <a:pt x="965950" y="965534"/>
                </a:lnTo>
                <a:close/>
              </a:path>
              <a:path w="1402080" h="1401445">
                <a:moveTo>
                  <a:pt x="959597" y="959184"/>
                </a:moveTo>
                <a:lnTo>
                  <a:pt x="940326" y="959184"/>
                </a:lnTo>
                <a:lnTo>
                  <a:pt x="945404" y="964264"/>
                </a:lnTo>
                <a:lnTo>
                  <a:pt x="964679" y="964264"/>
                </a:lnTo>
                <a:lnTo>
                  <a:pt x="959597" y="959184"/>
                </a:lnTo>
                <a:close/>
              </a:path>
              <a:path w="1402080" h="1401445">
                <a:moveTo>
                  <a:pt x="953244" y="952834"/>
                </a:moveTo>
                <a:lnTo>
                  <a:pt x="933979" y="952834"/>
                </a:lnTo>
                <a:lnTo>
                  <a:pt x="939057" y="957914"/>
                </a:lnTo>
                <a:lnTo>
                  <a:pt x="958326" y="957914"/>
                </a:lnTo>
                <a:lnTo>
                  <a:pt x="953244" y="952834"/>
                </a:lnTo>
                <a:close/>
              </a:path>
              <a:path w="1402080" h="1401445">
                <a:moveTo>
                  <a:pt x="946891" y="946484"/>
                </a:moveTo>
                <a:lnTo>
                  <a:pt x="927632" y="946484"/>
                </a:lnTo>
                <a:lnTo>
                  <a:pt x="932709" y="951564"/>
                </a:lnTo>
                <a:lnTo>
                  <a:pt x="951974" y="951564"/>
                </a:lnTo>
                <a:lnTo>
                  <a:pt x="946891" y="946484"/>
                </a:lnTo>
                <a:close/>
              </a:path>
              <a:path w="1402080" h="1401445">
                <a:moveTo>
                  <a:pt x="940539" y="940134"/>
                </a:moveTo>
                <a:lnTo>
                  <a:pt x="921284" y="940134"/>
                </a:lnTo>
                <a:lnTo>
                  <a:pt x="926362" y="945214"/>
                </a:lnTo>
                <a:lnTo>
                  <a:pt x="945621" y="945214"/>
                </a:lnTo>
                <a:lnTo>
                  <a:pt x="940539" y="940134"/>
                </a:lnTo>
                <a:close/>
              </a:path>
              <a:path w="1402080" h="1401445">
                <a:moveTo>
                  <a:pt x="934186" y="933784"/>
                </a:moveTo>
                <a:lnTo>
                  <a:pt x="914937" y="933784"/>
                </a:lnTo>
                <a:lnTo>
                  <a:pt x="920015" y="938864"/>
                </a:lnTo>
                <a:lnTo>
                  <a:pt x="939268" y="938864"/>
                </a:lnTo>
                <a:lnTo>
                  <a:pt x="934186" y="933784"/>
                </a:lnTo>
                <a:close/>
              </a:path>
              <a:path w="1402080" h="1401445">
                <a:moveTo>
                  <a:pt x="927833" y="927434"/>
                </a:moveTo>
                <a:lnTo>
                  <a:pt x="908590" y="927434"/>
                </a:lnTo>
                <a:lnTo>
                  <a:pt x="913668" y="932514"/>
                </a:lnTo>
                <a:lnTo>
                  <a:pt x="932915" y="932514"/>
                </a:lnTo>
                <a:lnTo>
                  <a:pt x="927833" y="927434"/>
                </a:lnTo>
                <a:close/>
              </a:path>
              <a:path w="1402080" h="1401445">
                <a:moveTo>
                  <a:pt x="921481" y="921084"/>
                </a:moveTo>
                <a:lnTo>
                  <a:pt x="902243" y="921084"/>
                </a:lnTo>
                <a:lnTo>
                  <a:pt x="907320" y="926164"/>
                </a:lnTo>
                <a:lnTo>
                  <a:pt x="926563" y="926164"/>
                </a:lnTo>
                <a:lnTo>
                  <a:pt x="921481" y="921084"/>
                </a:lnTo>
                <a:close/>
              </a:path>
              <a:path w="1402080" h="1401445">
                <a:moveTo>
                  <a:pt x="915128" y="914734"/>
                </a:moveTo>
                <a:lnTo>
                  <a:pt x="895895" y="914734"/>
                </a:lnTo>
                <a:lnTo>
                  <a:pt x="900973" y="919814"/>
                </a:lnTo>
                <a:lnTo>
                  <a:pt x="920210" y="919814"/>
                </a:lnTo>
                <a:lnTo>
                  <a:pt x="915128" y="914734"/>
                </a:lnTo>
                <a:close/>
              </a:path>
              <a:path w="1402080" h="1401445">
                <a:moveTo>
                  <a:pt x="908775" y="908384"/>
                </a:moveTo>
                <a:lnTo>
                  <a:pt x="889548" y="908384"/>
                </a:lnTo>
                <a:lnTo>
                  <a:pt x="894626" y="913464"/>
                </a:lnTo>
                <a:lnTo>
                  <a:pt x="913857" y="913464"/>
                </a:lnTo>
                <a:lnTo>
                  <a:pt x="908775" y="908384"/>
                </a:lnTo>
                <a:close/>
              </a:path>
              <a:path w="1402080" h="1401445">
                <a:moveTo>
                  <a:pt x="902422" y="902034"/>
                </a:moveTo>
                <a:lnTo>
                  <a:pt x="883201" y="902034"/>
                </a:lnTo>
                <a:lnTo>
                  <a:pt x="888279" y="907114"/>
                </a:lnTo>
                <a:lnTo>
                  <a:pt x="907505" y="907114"/>
                </a:lnTo>
                <a:lnTo>
                  <a:pt x="902422" y="902034"/>
                </a:lnTo>
                <a:close/>
              </a:path>
              <a:path w="1402080" h="1401445">
                <a:moveTo>
                  <a:pt x="896070" y="895684"/>
                </a:moveTo>
                <a:lnTo>
                  <a:pt x="876854" y="895684"/>
                </a:lnTo>
                <a:lnTo>
                  <a:pt x="881931" y="900764"/>
                </a:lnTo>
                <a:lnTo>
                  <a:pt x="901152" y="900764"/>
                </a:lnTo>
                <a:lnTo>
                  <a:pt x="896070" y="895684"/>
                </a:lnTo>
                <a:close/>
              </a:path>
              <a:path w="1402080" h="1401445">
                <a:moveTo>
                  <a:pt x="889717" y="889334"/>
                </a:moveTo>
                <a:lnTo>
                  <a:pt x="870506" y="889334"/>
                </a:lnTo>
                <a:lnTo>
                  <a:pt x="875584" y="894414"/>
                </a:lnTo>
                <a:lnTo>
                  <a:pt x="894799" y="894414"/>
                </a:lnTo>
                <a:lnTo>
                  <a:pt x="889717" y="889334"/>
                </a:lnTo>
                <a:close/>
              </a:path>
              <a:path w="1402080" h="1401445">
                <a:moveTo>
                  <a:pt x="883364" y="882984"/>
                </a:moveTo>
                <a:lnTo>
                  <a:pt x="864159" y="882984"/>
                </a:lnTo>
                <a:lnTo>
                  <a:pt x="869237" y="888064"/>
                </a:lnTo>
                <a:lnTo>
                  <a:pt x="888446" y="888064"/>
                </a:lnTo>
                <a:lnTo>
                  <a:pt x="883364" y="882984"/>
                </a:lnTo>
                <a:close/>
              </a:path>
              <a:path w="1402080" h="1401445">
                <a:moveTo>
                  <a:pt x="877011" y="876634"/>
                </a:moveTo>
                <a:lnTo>
                  <a:pt x="857812" y="876634"/>
                </a:lnTo>
                <a:lnTo>
                  <a:pt x="862890" y="881714"/>
                </a:lnTo>
                <a:lnTo>
                  <a:pt x="882094" y="881714"/>
                </a:lnTo>
                <a:lnTo>
                  <a:pt x="877011" y="876634"/>
                </a:lnTo>
                <a:close/>
              </a:path>
              <a:path w="1402080" h="1401445">
                <a:moveTo>
                  <a:pt x="870659" y="870284"/>
                </a:moveTo>
                <a:lnTo>
                  <a:pt x="851464" y="870284"/>
                </a:lnTo>
                <a:lnTo>
                  <a:pt x="856542" y="875364"/>
                </a:lnTo>
                <a:lnTo>
                  <a:pt x="875741" y="875364"/>
                </a:lnTo>
                <a:lnTo>
                  <a:pt x="870659" y="870284"/>
                </a:lnTo>
                <a:close/>
              </a:path>
              <a:path w="1402080" h="1401445">
                <a:moveTo>
                  <a:pt x="864306" y="863934"/>
                </a:moveTo>
                <a:lnTo>
                  <a:pt x="845117" y="863934"/>
                </a:lnTo>
                <a:lnTo>
                  <a:pt x="850195" y="869014"/>
                </a:lnTo>
                <a:lnTo>
                  <a:pt x="869388" y="869014"/>
                </a:lnTo>
                <a:lnTo>
                  <a:pt x="864306" y="863934"/>
                </a:lnTo>
                <a:close/>
              </a:path>
              <a:path w="1402080" h="1401445">
                <a:moveTo>
                  <a:pt x="857953" y="857584"/>
                </a:moveTo>
                <a:lnTo>
                  <a:pt x="838770" y="857584"/>
                </a:lnTo>
                <a:lnTo>
                  <a:pt x="843848" y="862664"/>
                </a:lnTo>
                <a:lnTo>
                  <a:pt x="863035" y="862664"/>
                </a:lnTo>
                <a:lnTo>
                  <a:pt x="857953" y="857584"/>
                </a:lnTo>
                <a:close/>
              </a:path>
              <a:path w="1402080" h="1401445">
                <a:moveTo>
                  <a:pt x="851600" y="851234"/>
                </a:moveTo>
                <a:lnTo>
                  <a:pt x="832423" y="851234"/>
                </a:lnTo>
                <a:lnTo>
                  <a:pt x="837501" y="856314"/>
                </a:lnTo>
                <a:lnTo>
                  <a:pt x="856683" y="856314"/>
                </a:lnTo>
                <a:lnTo>
                  <a:pt x="851600" y="851234"/>
                </a:lnTo>
                <a:close/>
              </a:path>
              <a:path w="1402080" h="1401445">
                <a:moveTo>
                  <a:pt x="845248" y="844884"/>
                </a:moveTo>
                <a:lnTo>
                  <a:pt x="826075" y="844884"/>
                </a:lnTo>
                <a:lnTo>
                  <a:pt x="831153" y="849964"/>
                </a:lnTo>
                <a:lnTo>
                  <a:pt x="850330" y="849964"/>
                </a:lnTo>
                <a:lnTo>
                  <a:pt x="845248" y="844884"/>
                </a:lnTo>
                <a:close/>
              </a:path>
              <a:path w="1402080" h="1401445">
                <a:moveTo>
                  <a:pt x="838895" y="838534"/>
                </a:moveTo>
                <a:lnTo>
                  <a:pt x="819728" y="838534"/>
                </a:lnTo>
                <a:lnTo>
                  <a:pt x="824806" y="843614"/>
                </a:lnTo>
                <a:lnTo>
                  <a:pt x="843977" y="843614"/>
                </a:lnTo>
                <a:lnTo>
                  <a:pt x="838895" y="838534"/>
                </a:lnTo>
                <a:close/>
              </a:path>
              <a:path w="1402080" h="1401445">
                <a:moveTo>
                  <a:pt x="832542" y="832184"/>
                </a:moveTo>
                <a:lnTo>
                  <a:pt x="813381" y="832184"/>
                </a:lnTo>
                <a:lnTo>
                  <a:pt x="818459" y="837264"/>
                </a:lnTo>
                <a:lnTo>
                  <a:pt x="837624" y="837264"/>
                </a:lnTo>
                <a:lnTo>
                  <a:pt x="832542" y="832184"/>
                </a:lnTo>
                <a:close/>
              </a:path>
              <a:path w="1402080" h="1401445">
                <a:moveTo>
                  <a:pt x="826189" y="825834"/>
                </a:moveTo>
                <a:lnTo>
                  <a:pt x="807034" y="825834"/>
                </a:lnTo>
                <a:lnTo>
                  <a:pt x="812111" y="830914"/>
                </a:lnTo>
                <a:lnTo>
                  <a:pt x="831272" y="830914"/>
                </a:lnTo>
                <a:lnTo>
                  <a:pt x="826189" y="825834"/>
                </a:lnTo>
                <a:close/>
              </a:path>
              <a:path w="1402080" h="1401445">
                <a:moveTo>
                  <a:pt x="819837" y="819484"/>
                </a:moveTo>
                <a:lnTo>
                  <a:pt x="800686" y="819484"/>
                </a:lnTo>
                <a:lnTo>
                  <a:pt x="805764" y="824564"/>
                </a:lnTo>
                <a:lnTo>
                  <a:pt x="824919" y="824564"/>
                </a:lnTo>
                <a:lnTo>
                  <a:pt x="819837" y="819484"/>
                </a:lnTo>
                <a:close/>
              </a:path>
              <a:path w="1402080" h="1401445">
                <a:moveTo>
                  <a:pt x="813484" y="813134"/>
                </a:moveTo>
                <a:lnTo>
                  <a:pt x="794339" y="813134"/>
                </a:lnTo>
                <a:lnTo>
                  <a:pt x="799417" y="818214"/>
                </a:lnTo>
                <a:lnTo>
                  <a:pt x="818566" y="818214"/>
                </a:lnTo>
                <a:lnTo>
                  <a:pt x="813484" y="813134"/>
                </a:lnTo>
                <a:close/>
              </a:path>
              <a:path w="1402080" h="1401445">
                <a:moveTo>
                  <a:pt x="807131" y="806784"/>
                </a:moveTo>
                <a:lnTo>
                  <a:pt x="787992" y="806784"/>
                </a:lnTo>
                <a:lnTo>
                  <a:pt x="793070" y="811864"/>
                </a:lnTo>
                <a:lnTo>
                  <a:pt x="812213" y="811864"/>
                </a:lnTo>
                <a:lnTo>
                  <a:pt x="807131" y="806784"/>
                </a:lnTo>
                <a:close/>
              </a:path>
              <a:path w="1402080" h="1401445">
                <a:moveTo>
                  <a:pt x="800779" y="800434"/>
                </a:moveTo>
                <a:lnTo>
                  <a:pt x="781645" y="800434"/>
                </a:lnTo>
                <a:lnTo>
                  <a:pt x="786722" y="805514"/>
                </a:lnTo>
                <a:lnTo>
                  <a:pt x="805861" y="805514"/>
                </a:lnTo>
                <a:lnTo>
                  <a:pt x="800779" y="800434"/>
                </a:lnTo>
                <a:close/>
              </a:path>
              <a:path w="1402080" h="1401445">
                <a:moveTo>
                  <a:pt x="592409" y="592154"/>
                </a:moveTo>
                <a:lnTo>
                  <a:pt x="573454" y="592154"/>
                </a:lnTo>
                <a:lnTo>
                  <a:pt x="780375" y="799164"/>
                </a:lnTo>
                <a:lnTo>
                  <a:pt x="799508" y="799164"/>
                </a:lnTo>
                <a:lnTo>
                  <a:pt x="592409" y="592154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695190"/>
            <a:ext cx="1382395" cy="2157730"/>
          </a:xfrm>
          <a:custGeom>
            <a:avLst/>
            <a:gdLst/>
            <a:ahLst/>
            <a:cxnLst/>
            <a:rect l="l" t="t" r="r" b="b"/>
            <a:pathLst>
              <a:path w="1382395" h="2157729">
                <a:moveTo>
                  <a:pt x="793750" y="0"/>
                </a:moveTo>
                <a:lnTo>
                  <a:pt x="0" y="0"/>
                </a:lnTo>
                <a:lnTo>
                  <a:pt x="0" y="6349"/>
                </a:lnTo>
                <a:lnTo>
                  <a:pt x="798830" y="6349"/>
                </a:lnTo>
                <a:lnTo>
                  <a:pt x="798830" y="5079"/>
                </a:lnTo>
                <a:lnTo>
                  <a:pt x="797560" y="5079"/>
                </a:lnTo>
                <a:lnTo>
                  <a:pt x="797560" y="3809"/>
                </a:lnTo>
                <a:lnTo>
                  <a:pt x="796290" y="3809"/>
                </a:lnTo>
                <a:lnTo>
                  <a:pt x="796290" y="2539"/>
                </a:lnTo>
                <a:lnTo>
                  <a:pt x="795020" y="2539"/>
                </a:lnTo>
                <a:lnTo>
                  <a:pt x="795020" y="1269"/>
                </a:lnTo>
                <a:lnTo>
                  <a:pt x="793750" y="1269"/>
                </a:lnTo>
                <a:lnTo>
                  <a:pt x="793750" y="0"/>
                </a:lnTo>
                <a:close/>
              </a:path>
              <a:path w="1382395" h="2157729">
                <a:moveTo>
                  <a:pt x="0" y="775038"/>
                </a:moveTo>
                <a:lnTo>
                  <a:pt x="0" y="779779"/>
                </a:lnTo>
                <a:lnTo>
                  <a:pt x="4739" y="779779"/>
                </a:lnTo>
                <a:lnTo>
                  <a:pt x="0" y="775038"/>
                </a:lnTo>
                <a:close/>
              </a:path>
              <a:path w="1382395" h="2157729">
                <a:moveTo>
                  <a:pt x="4739" y="779780"/>
                </a:moveTo>
                <a:lnTo>
                  <a:pt x="0" y="779780"/>
                </a:lnTo>
                <a:lnTo>
                  <a:pt x="0" y="782319"/>
                </a:lnTo>
                <a:lnTo>
                  <a:pt x="7278" y="782319"/>
                </a:lnTo>
                <a:lnTo>
                  <a:pt x="4739" y="779780"/>
                </a:lnTo>
                <a:close/>
              </a:path>
              <a:path w="1382395" h="2157729">
                <a:moveTo>
                  <a:pt x="7278" y="782320"/>
                </a:moveTo>
                <a:lnTo>
                  <a:pt x="0" y="782320"/>
                </a:lnTo>
                <a:lnTo>
                  <a:pt x="0" y="788669"/>
                </a:lnTo>
                <a:lnTo>
                  <a:pt x="13625" y="788669"/>
                </a:lnTo>
                <a:lnTo>
                  <a:pt x="7278" y="782320"/>
                </a:lnTo>
                <a:close/>
              </a:path>
              <a:path w="1382395" h="2157729">
                <a:moveTo>
                  <a:pt x="13625" y="788669"/>
                </a:moveTo>
                <a:lnTo>
                  <a:pt x="0" y="788669"/>
                </a:lnTo>
                <a:lnTo>
                  <a:pt x="0" y="795019"/>
                </a:lnTo>
                <a:lnTo>
                  <a:pt x="3810" y="798829"/>
                </a:lnTo>
                <a:lnTo>
                  <a:pt x="23781" y="798829"/>
                </a:lnTo>
                <a:lnTo>
                  <a:pt x="13625" y="788669"/>
                </a:lnTo>
                <a:close/>
              </a:path>
              <a:path w="1382395" h="2157729">
                <a:moveTo>
                  <a:pt x="23781" y="798830"/>
                </a:moveTo>
                <a:lnTo>
                  <a:pt x="3810" y="798830"/>
                </a:lnTo>
                <a:lnTo>
                  <a:pt x="10159" y="805179"/>
                </a:lnTo>
                <a:lnTo>
                  <a:pt x="30128" y="805179"/>
                </a:lnTo>
                <a:lnTo>
                  <a:pt x="23781" y="798830"/>
                </a:lnTo>
                <a:close/>
              </a:path>
              <a:path w="1382395" h="2157729">
                <a:moveTo>
                  <a:pt x="30128" y="805179"/>
                </a:moveTo>
                <a:lnTo>
                  <a:pt x="10160" y="805179"/>
                </a:lnTo>
                <a:lnTo>
                  <a:pt x="16510" y="811529"/>
                </a:lnTo>
                <a:lnTo>
                  <a:pt x="36476" y="811529"/>
                </a:lnTo>
                <a:lnTo>
                  <a:pt x="30128" y="805179"/>
                </a:lnTo>
                <a:close/>
              </a:path>
              <a:path w="1382395" h="2157729">
                <a:moveTo>
                  <a:pt x="36476" y="811530"/>
                </a:moveTo>
                <a:lnTo>
                  <a:pt x="16510" y="811530"/>
                </a:lnTo>
                <a:lnTo>
                  <a:pt x="19050" y="814069"/>
                </a:lnTo>
                <a:lnTo>
                  <a:pt x="39015" y="814069"/>
                </a:lnTo>
                <a:lnTo>
                  <a:pt x="36476" y="811530"/>
                </a:lnTo>
                <a:close/>
              </a:path>
              <a:path w="1382395" h="2157729">
                <a:moveTo>
                  <a:pt x="39015" y="814070"/>
                </a:moveTo>
                <a:lnTo>
                  <a:pt x="19050" y="814070"/>
                </a:lnTo>
                <a:lnTo>
                  <a:pt x="25400" y="820419"/>
                </a:lnTo>
                <a:lnTo>
                  <a:pt x="45362" y="820419"/>
                </a:lnTo>
                <a:lnTo>
                  <a:pt x="39015" y="814070"/>
                </a:lnTo>
                <a:close/>
              </a:path>
              <a:path w="1382395" h="2157729">
                <a:moveTo>
                  <a:pt x="45362" y="820420"/>
                </a:moveTo>
                <a:lnTo>
                  <a:pt x="25400" y="820420"/>
                </a:lnTo>
                <a:lnTo>
                  <a:pt x="38100" y="833119"/>
                </a:lnTo>
                <a:lnTo>
                  <a:pt x="58056" y="833119"/>
                </a:lnTo>
                <a:lnTo>
                  <a:pt x="45362" y="820420"/>
                </a:lnTo>
                <a:close/>
              </a:path>
              <a:path w="1382395" h="2157729">
                <a:moveTo>
                  <a:pt x="58056" y="833119"/>
                </a:moveTo>
                <a:lnTo>
                  <a:pt x="38100" y="833119"/>
                </a:lnTo>
                <a:lnTo>
                  <a:pt x="48259" y="843279"/>
                </a:lnTo>
                <a:lnTo>
                  <a:pt x="68212" y="843279"/>
                </a:lnTo>
                <a:lnTo>
                  <a:pt x="58056" y="833119"/>
                </a:lnTo>
                <a:close/>
              </a:path>
              <a:path w="1382395" h="2157729">
                <a:moveTo>
                  <a:pt x="68212" y="843280"/>
                </a:moveTo>
                <a:lnTo>
                  <a:pt x="48260" y="843280"/>
                </a:lnTo>
                <a:lnTo>
                  <a:pt x="86359" y="881379"/>
                </a:lnTo>
                <a:lnTo>
                  <a:pt x="106296" y="881379"/>
                </a:lnTo>
                <a:lnTo>
                  <a:pt x="68212" y="843280"/>
                </a:lnTo>
                <a:close/>
              </a:path>
              <a:path w="1382395" h="2157729">
                <a:moveTo>
                  <a:pt x="106296" y="881379"/>
                </a:moveTo>
                <a:lnTo>
                  <a:pt x="86360" y="881379"/>
                </a:lnTo>
                <a:lnTo>
                  <a:pt x="118109" y="913129"/>
                </a:lnTo>
                <a:lnTo>
                  <a:pt x="138032" y="913129"/>
                </a:lnTo>
                <a:lnTo>
                  <a:pt x="106296" y="881379"/>
                </a:lnTo>
                <a:close/>
              </a:path>
              <a:path w="1382395" h="2157729">
                <a:moveTo>
                  <a:pt x="138032" y="913130"/>
                </a:moveTo>
                <a:lnTo>
                  <a:pt x="118110" y="913130"/>
                </a:lnTo>
                <a:lnTo>
                  <a:pt x="149859" y="944879"/>
                </a:lnTo>
                <a:lnTo>
                  <a:pt x="169768" y="944879"/>
                </a:lnTo>
                <a:lnTo>
                  <a:pt x="138032" y="913130"/>
                </a:lnTo>
                <a:close/>
              </a:path>
              <a:path w="1382395" h="2157729">
                <a:moveTo>
                  <a:pt x="169768" y="944880"/>
                </a:moveTo>
                <a:lnTo>
                  <a:pt x="149860" y="944880"/>
                </a:lnTo>
                <a:lnTo>
                  <a:pt x="152400" y="947419"/>
                </a:lnTo>
                <a:lnTo>
                  <a:pt x="172307" y="947419"/>
                </a:lnTo>
                <a:lnTo>
                  <a:pt x="169768" y="944880"/>
                </a:lnTo>
                <a:close/>
              </a:path>
              <a:path w="1382395" h="2157729">
                <a:moveTo>
                  <a:pt x="172307" y="947419"/>
                </a:moveTo>
                <a:lnTo>
                  <a:pt x="152400" y="947419"/>
                </a:lnTo>
                <a:lnTo>
                  <a:pt x="228600" y="1023619"/>
                </a:lnTo>
                <a:lnTo>
                  <a:pt x="248474" y="1023619"/>
                </a:lnTo>
                <a:lnTo>
                  <a:pt x="172307" y="947419"/>
                </a:lnTo>
                <a:close/>
              </a:path>
              <a:path w="1382395" h="2157729">
                <a:moveTo>
                  <a:pt x="248474" y="1023619"/>
                </a:moveTo>
                <a:lnTo>
                  <a:pt x="228600" y="1023619"/>
                </a:lnTo>
                <a:lnTo>
                  <a:pt x="257809" y="1052829"/>
                </a:lnTo>
                <a:lnTo>
                  <a:pt x="277672" y="1052829"/>
                </a:lnTo>
                <a:lnTo>
                  <a:pt x="248474" y="1023619"/>
                </a:lnTo>
                <a:close/>
              </a:path>
              <a:path w="1382395" h="2157729">
                <a:moveTo>
                  <a:pt x="277672" y="1052830"/>
                </a:moveTo>
                <a:lnTo>
                  <a:pt x="257810" y="1052830"/>
                </a:lnTo>
                <a:lnTo>
                  <a:pt x="260350" y="1055370"/>
                </a:lnTo>
                <a:lnTo>
                  <a:pt x="280211" y="1055370"/>
                </a:lnTo>
                <a:lnTo>
                  <a:pt x="277672" y="1052830"/>
                </a:lnTo>
                <a:close/>
              </a:path>
              <a:path w="1382395" h="2157729">
                <a:moveTo>
                  <a:pt x="280211" y="1055370"/>
                </a:moveTo>
                <a:lnTo>
                  <a:pt x="260350" y="1055370"/>
                </a:lnTo>
                <a:lnTo>
                  <a:pt x="276859" y="1071879"/>
                </a:lnTo>
                <a:lnTo>
                  <a:pt x="296714" y="1071879"/>
                </a:lnTo>
                <a:lnTo>
                  <a:pt x="280211" y="1055370"/>
                </a:lnTo>
                <a:close/>
              </a:path>
              <a:path w="1382395" h="2157729">
                <a:moveTo>
                  <a:pt x="296714" y="1071879"/>
                </a:moveTo>
                <a:lnTo>
                  <a:pt x="276860" y="1071879"/>
                </a:lnTo>
                <a:lnTo>
                  <a:pt x="289559" y="1084579"/>
                </a:lnTo>
                <a:lnTo>
                  <a:pt x="309408" y="1084579"/>
                </a:lnTo>
                <a:lnTo>
                  <a:pt x="296714" y="1071879"/>
                </a:lnTo>
                <a:close/>
              </a:path>
              <a:path w="1382395" h="2157729">
                <a:moveTo>
                  <a:pt x="309408" y="1084580"/>
                </a:moveTo>
                <a:lnTo>
                  <a:pt x="289560" y="1084580"/>
                </a:lnTo>
                <a:lnTo>
                  <a:pt x="292100" y="1087120"/>
                </a:lnTo>
                <a:lnTo>
                  <a:pt x="311947" y="1087120"/>
                </a:lnTo>
                <a:lnTo>
                  <a:pt x="309408" y="1084580"/>
                </a:lnTo>
                <a:close/>
              </a:path>
              <a:path w="1382395" h="2157729">
                <a:moveTo>
                  <a:pt x="311947" y="1087120"/>
                </a:moveTo>
                <a:lnTo>
                  <a:pt x="292100" y="1087120"/>
                </a:lnTo>
                <a:lnTo>
                  <a:pt x="308609" y="1103629"/>
                </a:lnTo>
                <a:lnTo>
                  <a:pt x="328450" y="1103629"/>
                </a:lnTo>
                <a:lnTo>
                  <a:pt x="311947" y="1087120"/>
                </a:lnTo>
                <a:close/>
              </a:path>
              <a:path w="1382395" h="2157729">
                <a:moveTo>
                  <a:pt x="328450" y="1103630"/>
                </a:moveTo>
                <a:lnTo>
                  <a:pt x="308610" y="1103630"/>
                </a:lnTo>
                <a:lnTo>
                  <a:pt x="321309" y="1116329"/>
                </a:lnTo>
                <a:lnTo>
                  <a:pt x="341144" y="1116329"/>
                </a:lnTo>
                <a:lnTo>
                  <a:pt x="328450" y="1103630"/>
                </a:lnTo>
                <a:close/>
              </a:path>
              <a:path w="1382395" h="2157729">
                <a:moveTo>
                  <a:pt x="341144" y="1116330"/>
                </a:moveTo>
                <a:lnTo>
                  <a:pt x="321310" y="1116330"/>
                </a:lnTo>
                <a:lnTo>
                  <a:pt x="336550" y="1131569"/>
                </a:lnTo>
                <a:lnTo>
                  <a:pt x="356378" y="1131569"/>
                </a:lnTo>
                <a:lnTo>
                  <a:pt x="341144" y="1116330"/>
                </a:lnTo>
                <a:close/>
              </a:path>
              <a:path w="1382395" h="2157729">
                <a:moveTo>
                  <a:pt x="356378" y="1131570"/>
                </a:moveTo>
                <a:lnTo>
                  <a:pt x="336550" y="1131570"/>
                </a:lnTo>
                <a:lnTo>
                  <a:pt x="353059" y="1148079"/>
                </a:lnTo>
                <a:lnTo>
                  <a:pt x="372881" y="1148079"/>
                </a:lnTo>
                <a:lnTo>
                  <a:pt x="356378" y="1131570"/>
                </a:lnTo>
                <a:close/>
              </a:path>
              <a:path w="1382395" h="2157729">
                <a:moveTo>
                  <a:pt x="372881" y="1148080"/>
                </a:moveTo>
                <a:lnTo>
                  <a:pt x="353060" y="1148080"/>
                </a:lnTo>
                <a:lnTo>
                  <a:pt x="355600" y="1150620"/>
                </a:lnTo>
                <a:lnTo>
                  <a:pt x="375420" y="1150620"/>
                </a:lnTo>
                <a:lnTo>
                  <a:pt x="372881" y="1148080"/>
                </a:lnTo>
                <a:close/>
              </a:path>
              <a:path w="1382395" h="2157729">
                <a:moveTo>
                  <a:pt x="375420" y="1150620"/>
                </a:moveTo>
                <a:lnTo>
                  <a:pt x="355600" y="1150620"/>
                </a:lnTo>
                <a:lnTo>
                  <a:pt x="368300" y="1163319"/>
                </a:lnTo>
                <a:lnTo>
                  <a:pt x="388114" y="1163319"/>
                </a:lnTo>
                <a:lnTo>
                  <a:pt x="375420" y="1150620"/>
                </a:lnTo>
                <a:close/>
              </a:path>
              <a:path w="1382395" h="2157729">
                <a:moveTo>
                  <a:pt x="388114" y="1163320"/>
                </a:moveTo>
                <a:lnTo>
                  <a:pt x="368300" y="1163320"/>
                </a:lnTo>
                <a:lnTo>
                  <a:pt x="384809" y="1179829"/>
                </a:lnTo>
                <a:lnTo>
                  <a:pt x="404617" y="1179829"/>
                </a:lnTo>
                <a:lnTo>
                  <a:pt x="388114" y="1163320"/>
                </a:lnTo>
                <a:close/>
              </a:path>
              <a:path w="1382395" h="2157729">
                <a:moveTo>
                  <a:pt x="404617" y="1179830"/>
                </a:moveTo>
                <a:lnTo>
                  <a:pt x="384810" y="1179830"/>
                </a:lnTo>
                <a:lnTo>
                  <a:pt x="416559" y="1211579"/>
                </a:lnTo>
                <a:lnTo>
                  <a:pt x="436353" y="1211579"/>
                </a:lnTo>
                <a:lnTo>
                  <a:pt x="404617" y="1179830"/>
                </a:lnTo>
                <a:close/>
              </a:path>
              <a:path w="1382395" h="2157729">
                <a:moveTo>
                  <a:pt x="436353" y="1211580"/>
                </a:moveTo>
                <a:lnTo>
                  <a:pt x="416560" y="1211580"/>
                </a:lnTo>
                <a:lnTo>
                  <a:pt x="419100" y="1214120"/>
                </a:lnTo>
                <a:lnTo>
                  <a:pt x="438892" y="1214120"/>
                </a:lnTo>
                <a:lnTo>
                  <a:pt x="436353" y="1211580"/>
                </a:lnTo>
                <a:close/>
              </a:path>
              <a:path w="1382395" h="2157729">
                <a:moveTo>
                  <a:pt x="438892" y="1214120"/>
                </a:moveTo>
                <a:lnTo>
                  <a:pt x="419100" y="1214120"/>
                </a:lnTo>
                <a:lnTo>
                  <a:pt x="435609" y="1230629"/>
                </a:lnTo>
                <a:lnTo>
                  <a:pt x="455395" y="1230629"/>
                </a:lnTo>
                <a:lnTo>
                  <a:pt x="438892" y="1214120"/>
                </a:lnTo>
                <a:close/>
              </a:path>
              <a:path w="1382395" h="2157729">
                <a:moveTo>
                  <a:pt x="455395" y="1230629"/>
                </a:moveTo>
                <a:lnTo>
                  <a:pt x="435610" y="1230629"/>
                </a:lnTo>
                <a:lnTo>
                  <a:pt x="448309" y="1243329"/>
                </a:lnTo>
                <a:lnTo>
                  <a:pt x="468090" y="1243329"/>
                </a:lnTo>
                <a:lnTo>
                  <a:pt x="455395" y="1230629"/>
                </a:lnTo>
                <a:close/>
              </a:path>
              <a:path w="1382395" h="2157729">
                <a:moveTo>
                  <a:pt x="468090" y="1243330"/>
                </a:moveTo>
                <a:lnTo>
                  <a:pt x="448310" y="1243330"/>
                </a:lnTo>
                <a:lnTo>
                  <a:pt x="450850" y="1245870"/>
                </a:lnTo>
                <a:lnTo>
                  <a:pt x="470629" y="1245870"/>
                </a:lnTo>
                <a:lnTo>
                  <a:pt x="468090" y="1243330"/>
                </a:lnTo>
                <a:close/>
              </a:path>
              <a:path w="1382395" h="2157729">
                <a:moveTo>
                  <a:pt x="470629" y="1245870"/>
                </a:moveTo>
                <a:lnTo>
                  <a:pt x="450850" y="1245870"/>
                </a:lnTo>
                <a:lnTo>
                  <a:pt x="467359" y="1262379"/>
                </a:lnTo>
                <a:lnTo>
                  <a:pt x="487131" y="1262379"/>
                </a:lnTo>
                <a:lnTo>
                  <a:pt x="470629" y="1245870"/>
                </a:lnTo>
                <a:close/>
              </a:path>
              <a:path w="1382395" h="2157729">
                <a:moveTo>
                  <a:pt x="487131" y="1262380"/>
                </a:moveTo>
                <a:lnTo>
                  <a:pt x="467360" y="1262380"/>
                </a:lnTo>
                <a:lnTo>
                  <a:pt x="482599" y="1277619"/>
                </a:lnTo>
                <a:lnTo>
                  <a:pt x="502365" y="1277619"/>
                </a:lnTo>
                <a:lnTo>
                  <a:pt x="487131" y="1262380"/>
                </a:lnTo>
                <a:close/>
              </a:path>
              <a:path w="1382395" h="2157729">
                <a:moveTo>
                  <a:pt x="502365" y="1277620"/>
                </a:moveTo>
                <a:lnTo>
                  <a:pt x="482600" y="1277620"/>
                </a:lnTo>
                <a:lnTo>
                  <a:pt x="488950" y="1283969"/>
                </a:lnTo>
                <a:lnTo>
                  <a:pt x="508712" y="1283969"/>
                </a:lnTo>
                <a:lnTo>
                  <a:pt x="502365" y="1277620"/>
                </a:lnTo>
                <a:close/>
              </a:path>
              <a:path w="1382395" h="2157729">
                <a:moveTo>
                  <a:pt x="508712" y="1283970"/>
                </a:moveTo>
                <a:lnTo>
                  <a:pt x="488950" y="1283970"/>
                </a:lnTo>
                <a:lnTo>
                  <a:pt x="501649" y="1296669"/>
                </a:lnTo>
                <a:lnTo>
                  <a:pt x="521407" y="1296669"/>
                </a:lnTo>
                <a:lnTo>
                  <a:pt x="508712" y="1283970"/>
                </a:lnTo>
                <a:close/>
              </a:path>
              <a:path w="1382395" h="2157729">
                <a:moveTo>
                  <a:pt x="521407" y="1296670"/>
                </a:moveTo>
                <a:lnTo>
                  <a:pt x="501650" y="1296670"/>
                </a:lnTo>
                <a:lnTo>
                  <a:pt x="505459" y="1300479"/>
                </a:lnTo>
                <a:lnTo>
                  <a:pt x="525215" y="1300479"/>
                </a:lnTo>
                <a:lnTo>
                  <a:pt x="521407" y="1296670"/>
                </a:lnTo>
                <a:close/>
              </a:path>
              <a:path w="1382395" h="2157729">
                <a:moveTo>
                  <a:pt x="525215" y="1300480"/>
                </a:moveTo>
                <a:lnTo>
                  <a:pt x="505460" y="1300480"/>
                </a:lnTo>
                <a:lnTo>
                  <a:pt x="508000" y="1303019"/>
                </a:lnTo>
                <a:lnTo>
                  <a:pt x="527754" y="1303019"/>
                </a:lnTo>
                <a:lnTo>
                  <a:pt x="525215" y="1300480"/>
                </a:lnTo>
                <a:close/>
              </a:path>
              <a:path w="1382395" h="2157729">
                <a:moveTo>
                  <a:pt x="527754" y="1303020"/>
                </a:moveTo>
                <a:lnTo>
                  <a:pt x="508000" y="1303020"/>
                </a:lnTo>
                <a:lnTo>
                  <a:pt x="514350" y="1309369"/>
                </a:lnTo>
                <a:lnTo>
                  <a:pt x="534101" y="1309369"/>
                </a:lnTo>
                <a:lnTo>
                  <a:pt x="527754" y="1303020"/>
                </a:lnTo>
                <a:close/>
              </a:path>
              <a:path w="1382395" h="2157729">
                <a:moveTo>
                  <a:pt x="534101" y="1309370"/>
                </a:moveTo>
                <a:lnTo>
                  <a:pt x="514350" y="1309370"/>
                </a:lnTo>
                <a:lnTo>
                  <a:pt x="520699" y="1315719"/>
                </a:lnTo>
                <a:lnTo>
                  <a:pt x="540448" y="1315719"/>
                </a:lnTo>
                <a:lnTo>
                  <a:pt x="534101" y="1309370"/>
                </a:lnTo>
                <a:close/>
              </a:path>
              <a:path w="1382395" h="2157729">
                <a:moveTo>
                  <a:pt x="540448" y="1315720"/>
                </a:moveTo>
                <a:lnTo>
                  <a:pt x="520700" y="1315720"/>
                </a:lnTo>
                <a:lnTo>
                  <a:pt x="533399" y="1328419"/>
                </a:lnTo>
                <a:lnTo>
                  <a:pt x="553143" y="1328419"/>
                </a:lnTo>
                <a:lnTo>
                  <a:pt x="540448" y="1315720"/>
                </a:lnTo>
                <a:close/>
              </a:path>
              <a:path w="1382395" h="2157729">
                <a:moveTo>
                  <a:pt x="553143" y="1328420"/>
                </a:moveTo>
                <a:lnTo>
                  <a:pt x="533400" y="1328420"/>
                </a:lnTo>
                <a:lnTo>
                  <a:pt x="537210" y="1332229"/>
                </a:lnTo>
                <a:lnTo>
                  <a:pt x="556951" y="1332229"/>
                </a:lnTo>
                <a:lnTo>
                  <a:pt x="553143" y="1328420"/>
                </a:lnTo>
                <a:close/>
              </a:path>
              <a:path w="1382395" h="2157729">
                <a:moveTo>
                  <a:pt x="556951" y="1332230"/>
                </a:moveTo>
                <a:lnTo>
                  <a:pt x="537210" y="1332230"/>
                </a:lnTo>
                <a:lnTo>
                  <a:pt x="539749" y="1334769"/>
                </a:lnTo>
                <a:lnTo>
                  <a:pt x="559490" y="1334769"/>
                </a:lnTo>
                <a:lnTo>
                  <a:pt x="556951" y="1332230"/>
                </a:lnTo>
                <a:close/>
              </a:path>
              <a:path w="1382395" h="2157729">
                <a:moveTo>
                  <a:pt x="559490" y="1334769"/>
                </a:moveTo>
                <a:lnTo>
                  <a:pt x="539750" y="1334769"/>
                </a:lnTo>
                <a:lnTo>
                  <a:pt x="546100" y="1341119"/>
                </a:lnTo>
                <a:lnTo>
                  <a:pt x="565838" y="1341119"/>
                </a:lnTo>
                <a:lnTo>
                  <a:pt x="559490" y="1334769"/>
                </a:lnTo>
                <a:close/>
              </a:path>
              <a:path w="1382395" h="2157729">
                <a:moveTo>
                  <a:pt x="565838" y="1341120"/>
                </a:moveTo>
                <a:lnTo>
                  <a:pt x="546100" y="1341120"/>
                </a:lnTo>
                <a:lnTo>
                  <a:pt x="552449" y="1347469"/>
                </a:lnTo>
                <a:lnTo>
                  <a:pt x="572185" y="1347469"/>
                </a:lnTo>
                <a:lnTo>
                  <a:pt x="565838" y="1341120"/>
                </a:lnTo>
                <a:close/>
              </a:path>
              <a:path w="1382395" h="2157729">
                <a:moveTo>
                  <a:pt x="1182792" y="1958340"/>
                </a:moveTo>
                <a:lnTo>
                  <a:pt x="1163320" y="1958340"/>
                </a:lnTo>
                <a:lnTo>
                  <a:pt x="1173480" y="1968499"/>
                </a:lnTo>
                <a:lnTo>
                  <a:pt x="1192947" y="1968499"/>
                </a:lnTo>
                <a:lnTo>
                  <a:pt x="1182792" y="1958340"/>
                </a:lnTo>
                <a:close/>
              </a:path>
              <a:path w="1382395" h="2157729">
                <a:moveTo>
                  <a:pt x="1180253" y="1955799"/>
                </a:moveTo>
                <a:lnTo>
                  <a:pt x="1160780" y="1955799"/>
                </a:lnTo>
                <a:lnTo>
                  <a:pt x="1162050" y="1957069"/>
                </a:lnTo>
                <a:lnTo>
                  <a:pt x="1181522" y="1957069"/>
                </a:lnTo>
                <a:lnTo>
                  <a:pt x="1180253" y="1955799"/>
                </a:lnTo>
                <a:close/>
              </a:path>
              <a:path w="1382395" h="2157729">
                <a:moveTo>
                  <a:pt x="1176444" y="1951989"/>
                </a:moveTo>
                <a:lnTo>
                  <a:pt x="1156970" y="1951989"/>
                </a:lnTo>
                <a:lnTo>
                  <a:pt x="1159510" y="1954529"/>
                </a:lnTo>
                <a:lnTo>
                  <a:pt x="1178983" y="1954529"/>
                </a:lnTo>
                <a:lnTo>
                  <a:pt x="1176444" y="1951989"/>
                </a:lnTo>
                <a:close/>
              </a:path>
              <a:path w="1382395" h="2157729">
                <a:moveTo>
                  <a:pt x="1173906" y="1949449"/>
                </a:moveTo>
                <a:lnTo>
                  <a:pt x="1154430" y="1949449"/>
                </a:lnTo>
                <a:lnTo>
                  <a:pt x="1155700" y="1950719"/>
                </a:lnTo>
                <a:lnTo>
                  <a:pt x="1175175" y="1950719"/>
                </a:lnTo>
                <a:lnTo>
                  <a:pt x="1173906" y="1949449"/>
                </a:lnTo>
                <a:close/>
              </a:path>
              <a:path w="1382395" h="2157729">
                <a:moveTo>
                  <a:pt x="1170097" y="1945639"/>
                </a:moveTo>
                <a:lnTo>
                  <a:pt x="1150620" y="1945639"/>
                </a:lnTo>
                <a:lnTo>
                  <a:pt x="1153160" y="1948179"/>
                </a:lnTo>
                <a:lnTo>
                  <a:pt x="1172636" y="1948179"/>
                </a:lnTo>
                <a:lnTo>
                  <a:pt x="1170097" y="1945639"/>
                </a:lnTo>
                <a:close/>
              </a:path>
              <a:path w="1382395" h="2157729">
                <a:moveTo>
                  <a:pt x="1167558" y="1943099"/>
                </a:moveTo>
                <a:lnTo>
                  <a:pt x="1148080" y="1943099"/>
                </a:lnTo>
                <a:lnTo>
                  <a:pt x="1149350" y="1944369"/>
                </a:lnTo>
                <a:lnTo>
                  <a:pt x="1168828" y="1944369"/>
                </a:lnTo>
                <a:lnTo>
                  <a:pt x="1167558" y="1943099"/>
                </a:lnTo>
                <a:close/>
              </a:path>
              <a:path w="1382395" h="2157729">
                <a:moveTo>
                  <a:pt x="1163750" y="1939289"/>
                </a:moveTo>
                <a:lnTo>
                  <a:pt x="1144270" y="1939289"/>
                </a:lnTo>
                <a:lnTo>
                  <a:pt x="1146810" y="1941829"/>
                </a:lnTo>
                <a:lnTo>
                  <a:pt x="1166289" y="1941829"/>
                </a:lnTo>
                <a:lnTo>
                  <a:pt x="1163750" y="1939289"/>
                </a:lnTo>
                <a:close/>
              </a:path>
              <a:path w="1382395" h="2157729">
                <a:moveTo>
                  <a:pt x="1161211" y="1936749"/>
                </a:moveTo>
                <a:lnTo>
                  <a:pt x="1141730" y="1936749"/>
                </a:lnTo>
                <a:lnTo>
                  <a:pt x="1143000" y="1938019"/>
                </a:lnTo>
                <a:lnTo>
                  <a:pt x="1162480" y="1938019"/>
                </a:lnTo>
                <a:lnTo>
                  <a:pt x="1161211" y="1936749"/>
                </a:lnTo>
                <a:close/>
              </a:path>
              <a:path w="1382395" h="2157729">
                <a:moveTo>
                  <a:pt x="1157403" y="1932939"/>
                </a:moveTo>
                <a:lnTo>
                  <a:pt x="1137920" y="1932939"/>
                </a:lnTo>
                <a:lnTo>
                  <a:pt x="1140460" y="1935479"/>
                </a:lnTo>
                <a:lnTo>
                  <a:pt x="1159942" y="1935479"/>
                </a:lnTo>
                <a:lnTo>
                  <a:pt x="1157403" y="1932939"/>
                </a:lnTo>
                <a:close/>
              </a:path>
              <a:path w="1382395" h="2157729">
                <a:moveTo>
                  <a:pt x="1154864" y="1930399"/>
                </a:moveTo>
                <a:lnTo>
                  <a:pt x="1135380" y="1930399"/>
                </a:lnTo>
                <a:lnTo>
                  <a:pt x="1136650" y="1931669"/>
                </a:lnTo>
                <a:lnTo>
                  <a:pt x="1156133" y="1931669"/>
                </a:lnTo>
                <a:lnTo>
                  <a:pt x="1154864" y="1930399"/>
                </a:lnTo>
                <a:close/>
              </a:path>
              <a:path w="1382395" h="2157729">
                <a:moveTo>
                  <a:pt x="1151055" y="1926589"/>
                </a:moveTo>
                <a:lnTo>
                  <a:pt x="1131570" y="1926589"/>
                </a:lnTo>
                <a:lnTo>
                  <a:pt x="1134110" y="1929129"/>
                </a:lnTo>
                <a:lnTo>
                  <a:pt x="1153594" y="1929129"/>
                </a:lnTo>
                <a:lnTo>
                  <a:pt x="1151055" y="1926589"/>
                </a:lnTo>
                <a:close/>
              </a:path>
              <a:path w="1382395" h="2157729">
                <a:moveTo>
                  <a:pt x="1148517" y="1924049"/>
                </a:moveTo>
                <a:lnTo>
                  <a:pt x="1129030" y="1924049"/>
                </a:lnTo>
                <a:lnTo>
                  <a:pt x="1130300" y="1925319"/>
                </a:lnTo>
                <a:lnTo>
                  <a:pt x="1149786" y="1925319"/>
                </a:lnTo>
                <a:lnTo>
                  <a:pt x="1148517" y="1924049"/>
                </a:lnTo>
                <a:close/>
              </a:path>
              <a:path w="1382395" h="2157729">
                <a:moveTo>
                  <a:pt x="1144708" y="1920239"/>
                </a:moveTo>
                <a:lnTo>
                  <a:pt x="1125220" y="1920239"/>
                </a:lnTo>
                <a:lnTo>
                  <a:pt x="1127760" y="1922779"/>
                </a:lnTo>
                <a:lnTo>
                  <a:pt x="1147247" y="1922779"/>
                </a:lnTo>
                <a:lnTo>
                  <a:pt x="1144708" y="1920239"/>
                </a:lnTo>
                <a:close/>
              </a:path>
              <a:path w="1382395" h="2157729">
                <a:moveTo>
                  <a:pt x="1142169" y="1917699"/>
                </a:moveTo>
                <a:lnTo>
                  <a:pt x="1122680" y="1917699"/>
                </a:lnTo>
                <a:lnTo>
                  <a:pt x="1123950" y="1918969"/>
                </a:lnTo>
                <a:lnTo>
                  <a:pt x="1143439" y="1918969"/>
                </a:lnTo>
                <a:lnTo>
                  <a:pt x="1142169" y="1917699"/>
                </a:lnTo>
                <a:close/>
              </a:path>
              <a:path w="1382395" h="2157729">
                <a:moveTo>
                  <a:pt x="1138361" y="1913889"/>
                </a:moveTo>
                <a:lnTo>
                  <a:pt x="1118870" y="1913889"/>
                </a:lnTo>
                <a:lnTo>
                  <a:pt x="1121410" y="1916429"/>
                </a:lnTo>
                <a:lnTo>
                  <a:pt x="1140900" y="1916429"/>
                </a:lnTo>
                <a:lnTo>
                  <a:pt x="1138361" y="1913889"/>
                </a:lnTo>
                <a:close/>
              </a:path>
              <a:path w="1382395" h="2157729">
                <a:moveTo>
                  <a:pt x="1135822" y="1911349"/>
                </a:moveTo>
                <a:lnTo>
                  <a:pt x="1116330" y="1911349"/>
                </a:lnTo>
                <a:lnTo>
                  <a:pt x="1117600" y="1912619"/>
                </a:lnTo>
                <a:lnTo>
                  <a:pt x="1137091" y="1912619"/>
                </a:lnTo>
                <a:lnTo>
                  <a:pt x="1135822" y="1911349"/>
                </a:lnTo>
                <a:close/>
              </a:path>
              <a:path w="1382395" h="2157729">
                <a:moveTo>
                  <a:pt x="1132014" y="1907539"/>
                </a:moveTo>
                <a:lnTo>
                  <a:pt x="1112520" y="1907539"/>
                </a:lnTo>
                <a:lnTo>
                  <a:pt x="1115060" y="1910079"/>
                </a:lnTo>
                <a:lnTo>
                  <a:pt x="1134553" y="1910079"/>
                </a:lnTo>
                <a:lnTo>
                  <a:pt x="1132014" y="1907539"/>
                </a:lnTo>
                <a:close/>
              </a:path>
              <a:path w="1382395" h="2157729">
                <a:moveTo>
                  <a:pt x="1129475" y="1904999"/>
                </a:moveTo>
                <a:lnTo>
                  <a:pt x="1109980" y="1904999"/>
                </a:lnTo>
                <a:lnTo>
                  <a:pt x="1111250" y="1906269"/>
                </a:lnTo>
                <a:lnTo>
                  <a:pt x="1130744" y="1906269"/>
                </a:lnTo>
                <a:lnTo>
                  <a:pt x="1129475" y="1904999"/>
                </a:lnTo>
                <a:close/>
              </a:path>
              <a:path w="1382395" h="2157729">
                <a:moveTo>
                  <a:pt x="1125666" y="1901189"/>
                </a:moveTo>
                <a:lnTo>
                  <a:pt x="1106170" y="1901189"/>
                </a:lnTo>
                <a:lnTo>
                  <a:pt x="1108710" y="1903729"/>
                </a:lnTo>
                <a:lnTo>
                  <a:pt x="1128205" y="1903729"/>
                </a:lnTo>
                <a:lnTo>
                  <a:pt x="1125666" y="1901189"/>
                </a:lnTo>
                <a:close/>
              </a:path>
              <a:path w="1382395" h="2157729">
                <a:moveTo>
                  <a:pt x="1123127" y="1898649"/>
                </a:moveTo>
                <a:lnTo>
                  <a:pt x="1103630" y="1898649"/>
                </a:lnTo>
                <a:lnTo>
                  <a:pt x="1104900" y="1899919"/>
                </a:lnTo>
                <a:lnTo>
                  <a:pt x="1124397" y="1899919"/>
                </a:lnTo>
                <a:lnTo>
                  <a:pt x="1123127" y="1898649"/>
                </a:lnTo>
                <a:close/>
              </a:path>
              <a:path w="1382395" h="2157729">
                <a:moveTo>
                  <a:pt x="1119319" y="1894839"/>
                </a:moveTo>
                <a:lnTo>
                  <a:pt x="1099820" y="1894839"/>
                </a:lnTo>
                <a:lnTo>
                  <a:pt x="1102360" y="1897379"/>
                </a:lnTo>
                <a:lnTo>
                  <a:pt x="1121858" y="1897379"/>
                </a:lnTo>
                <a:lnTo>
                  <a:pt x="1119319" y="1894839"/>
                </a:lnTo>
                <a:close/>
              </a:path>
              <a:path w="1382395" h="2157729">
                <a:moveTo>
                  <a:pt x="1116780" y="1892299"/>
                </a:moveTo>
                <a:lnTo>
                  <a:pt x="1097280" y="1892299"/>
                </a:lnTo>
                <a:lnTo>
                  <a:pt x="1098550" y="1893569"/>
                </a:lnTo>
                <a:lnTo>
                  <a:pt x="1118050" y="1893569"/>
                </a:lnTo>
                <a:lnTo>
                  <a:pt x="1116780" y="1892299"/>
                </a:lnTo>
                <a:close/>
              </a:path>
              <a:path w="1382395" h="2157729">
                <a:moveTo>
                  <a:pt x="1112972" y="1888489"/>
                </a:moveTo>
                <a:lnTo>
                  <a:pt x="1093470" y="1888489"/>
                </a:lnTo>
                <a:lnTo>
                  <a:pt x="1096010" y="1891029"/>
                </a:lnTo>
                <a:lnTo>
                  <a:pt x="1115511" y="1891029"/>
                </a:lnTo>
                <a:lnTo>
                  <a:pt x="1112972" y="1888489"/>
                </a:lnTo>
                <a:close/>
              </a:path>
              <a:path w="1382395" h="2157729">
                <a:moveTo>
                  <a:pt x="1110433" y="1885949"/>
                </a:moveTo>
                <a:lnTo>
                  <a:pt x="1090930" y="1885949"/>
                </a:lnTo>
                <a:lnTo>
                  <a:pt x="1092200" y="1887219"/>
                </a:lnTo>
                <a:lnTo>
                  <a:pt x="1111702" y="1887219"/>
                </a:lnTo>
                <a:lnTo>
                  <a:pt x="1110433" y="1885949"/>
                </a:lnTo>
                <a:close/>
              </a:path>
              <a:path w="1382395" h="2157729">
                <a:moveTo>
                  <a:pt x="1106625" y="1882139"/>
                </a:moveTo>
                <a:lnTo>
                  <a:pt x="1087120" y="1882139"/>
                </a:lnTo>
                <a:lnTo>
                  <a:pt x="1089660" y="1884679"/>
                </a:lnTo>
                <a:lnTo>
                  <a:pt x="1109163" y="1884679"/>
                </a:lnTo>
                <a:lnTo>
                  <a:pt x="1106625" y="1882139"/>
                </a:lnTo>
                <a:close/>
              </a:path>
              <a:path w="1382395" h="2157729">
                <a:moveTo>
                  <a:pt x="1104086" y="1879599"/>
                </a:moveTo>
                <a:lnTo>
                  <a:pt x="1084580" y="1879599"/>
                </a:lnTo>
                <a:lnTo>
                  <a:pt x="1085850" y="1880869"/>
                </a:lnTo>
                <a:lnTo>
                  <a:pt x="1105355" y="1880869"/>
                </a:lnTo>
                <a:lnTo>
                  <a:pt x="1104086" y="1879599"/>
                </a:lnTo>
                <a:close/>
              </a:path>
              <a:path w="1382395" h="2157729">
                <a:moveTo>
                  <a:pt x="1100277" y="1875789"/>
                </a:moveTo>
                <a:lnTo>
                  <a:pt x="1080770" y="1875789"/>
                </a:lnTo>
                <a:lnTo>
                  <a:pt x="1083310" y="1878329"/>
                </a:lnTo>
                <a:lnTo>
                  <a:pt x="1102816" y="1878329"/>
                </a:lnTo>
                <a:lnTo>
                  <a:pt x="1100277" y="1875789"/>
                </a:lnTo>
                <a:close/>
              </a:path>
              <a:path w="1382395" h="2157729">
                <a:moveTo>
                  <a:pt x="1097738" y="1873249"/>
                </a:moveTo>
                <a:lnTo>
                  <a:pt x="1078230" y="1873249"/>
                </a:lnTo>
                <a:lnTo>
                  <a:pt x="1079500" y="1874519"/>
                </a:lnTo>
                <a:lnTo>
                  <a:pt x="1099008" y="1874519"/>
                </a:lnTo>
                <a:lnTo>
                  <a:pt x="1097738" y="1873249"/>
                </a:lnTo>
                <a:close/>
              </a:path>
              <a:path w="1382395" h="2157729">
                <a:moveTo>
                  <a:pt x="1093930" y="1869439"/>
                </a:moveTo>
                <a:lnTo>
                  <a:pt x="1074420" y="1869439"/>
                </a:lnTo>
                <a:lnTo>
                  <a:pt x="1076960" y="1871979"/>
                </a:lnTo>
                <a:lnTo>
                  <a:pt x="1096469" y="1871979"/>
                </a:lnTo>
                <a:lnTo>
                  <a:pt x="1093930" y="1869439"/>
                </a:lnTo>
                <a:close/>
              </a:path>
              <a:path w="1382395" h="2157729">
                <a:moveTo>
                  <a:pt x="1091391" y="1866899"/>
                </a:moveTo>
                <a:lnTo>
                  <a:pt x="1071880" y="1866899"/>
                </a:lnTo>
                <a:lnTo>
                  <a:pt x="1073150" y="1868169"/>
                </a:lnTo>
                <a:lnTo>
                  <a:pt x="1092661" y="1868169"/>
                </a:lnTo>
                <a:lnTo>
                  <a:pt x="1091391" y="1866899"/>
                </a:lnTo>
                <a:close/>
              </a:path>
              <a:path w="1382395" h="2157729">
                <a:moveTo>
                  <a:pt x="1085044" y="1860549"/>
                </a:moveTo>
                <a:lnTo>
                  <a:pt x="1065530" y="1860549"/>
                </a:lnTo>
                <a:lnTo>
                  <a:pt x="1070610" y="1865629"/>
                </a:lnTo>
                <a:lnTo>
                  <a:pt x="1090122" y="1865629"/>
                </a:lnTo>
                <a:lnTo>
                  <a:pt x="1085044" y="1860549"/>
                </a:lnTo>
                <a:close/>
              </a:path>
              <a:path w="1382395" h="2157729">
                <a:moveTo>
                  <a:pt x="1081235" y="1856739"/>
                </a:moveTo>
                <a:lnTo>
                  <a:pt x="1061720" y="1856739"/>
                </a:lnTo>
                <a:lnTo>
                  <a:pt x="1064260" y="1859279"/>
                </a:lnTo>
                <a:lnTo>
                  <a:pt x="1083774" y="1859279"/>
                </a:lnTo>
                <a:lnTo>
                  <a:pt x="1081235" y="1856739"/>
                </a:lnTo>
                <a:close/>
              </a:path>
              <a:path w="1382395" h="2157729">
                <a:moveTo>
                  <a:pt x="1078697" y="1854199"/>
                </a:moveTo>
                <a:lnTo>
                  <a:pt x="1059180" y="1854199"/>
                </a:lnTo>
                <a:lnTo>
                  <a:pt x="1060450" y="1855469"/>
                </a:lnTo>
                <a:lnTo>
                  <a:pt x="1079966" y="1855469"/>
                </a:lnTo>
                <a:lnTo>
                  <a:pt x="1078697" y="1854199"/>
                </a:lnTo>
                <a:close/>
              </a:path>
              <a:path w="1382395" h="2157729">
                <a:moveTo>
                  <a:pt x="1074888" y="1850389"/>
                </a:moveTo>
                <a:lnTo>
                  <a:pt x="1055370" y="1850389"/>
                </a:lnTo>
                <a:lnTo>
                  <a:pt x="1057910" y="1852929"/>
                </a:lnTo>
                <a:lnTo>
                  <a:pt x="1077427" y="1852929"/>
                </a:lnTo>
                <a:lnTo>
                  <a:pt x="1074888" y="1850389"/>
                </a:lnTo>
                <a:close/>
              </a:path>
              <a:path w="1382395" h="2157729">
                <a:moveTo>
                  <a:pt x="1072349" y="1847849"/>
                </a:moveTo>
                <a:lnTo>
                  <a:pt x="1052830" y="1847849"/>
                </a:lnTo>
                <a:lnTo>
                  <a:pt x="1054100" y="1849119"/>
                </a:lnTo>
                <a:lnTo>
                  <a:pt x="1073619" y="1849119"/>
                </a:lnTo>
                <a:lnTo>
                  <a:pt x="1072349" y="1847849"/>
                </a:lnTo>
                <a:close/>
              </a:path>
              <a:path w="1382395" h="2157729">
                <a:moveTo>
                  <a:pt x="1068541" y="1844039"/>
                </a:moveTo>
                <a:lnTo>
                  <a:pt x="1049020" y="1844039"/>
                </a:lnTo>
                <a:lnTo>
                  <a:pt x="1051560" y="1846579"/>
                </a:lnTo>
                <a:lnTo>
                  <a:pt x="1071080" y="1846579"/>
                </a:lnTo>
                <a:lnTo>
                  <a:pt x="1068541" y="1844039"/>
                </a:lnTo>
                <a:close/>
              </a:path>
              <a:path w="1382395" h="2157729">
                <a:moveTo>
                  <a:pt x="1066002" y="1841499"/>
                </a:moveTo>
                <a:lnTo>
                  <a:pt x="1046480" y="1841499"/>
                </a:lnTo>
                <a:lnTo>
                  <a:pt x="1047750" y="1842769"/>
                </a:lnTo>
                <a:lnTo>
                  <a:pt x="1067272" y="1842769"/>
                </a:lnTo>
                <a:lnTo>
                  <a:pt x="1066002" y="1841499"/>
                </a:lnTo>
                <a:close/>
              </a:path>
              <a:path w="1382395" h="2157729">
                <a:moveTo>
                  <a:pt x="1062194" y="1837689"/>
                </a:moveTo>
                <a:lnTo>
                  <a:pt x="1042669" y="1837689"/>
                </a:lnTo>
                <a:lnTo>
                  <a:pt x="1045210" y="1840229"/>
                </a:lnTo>
                <a:lnTo>
                  <a:pt x="1064733" y="1840229"/>
                </a:lnTo>
                <a:lnTo>
                  <a:pt x="1062194" y="1837689"/>
                </a:lnTo>
                <a:close/>
              </a:path>
              <a:path w="1382395" h="2157729">
                <a:moveTo>
                  <a:pt x="1059655" y="1835149"/>
                </a:moveTo>
                <a:lnTo>
                  <a:pt x="1040130" y="1835149"/>
                </a:lnTo>
                <a:lnTo>
                  <a:pt x="1041400" y="1836419"/>
                </a:lnTo>
                <a:lnTo>
                  <a:pt x="1060924" y="1836419"/>
                </a:lnTo>
                <a:lnTo>
                  <a:pt x="1059655" y="1835149"/>
                </a:lnTo>
                <a:close/>
              </a:path>
              <a:path w="1382395" h="2157729">
                <a:moveTo>
                  <a:pt x="1055846" y="1831339"/>
                </a:moveTo>
                <a:lnTo>
                  <a:pt x="1036319" y="1831339"/>
                </a:lnTo>
                <a:lnTo>
                  <a:pt x="1038860" y="1833879"/>
                </a:lnTo>
                <a:lnTo>
                  <a:pt x="1058385" y="1833879"/>
                </a:lnTo>
                <a:lnTo>
                  <a:pt x="1055846" y="1831339"/>
                </a:lnTo>
                <a:close/>
              </a:path>
              <a:path w="1382395" h="2157729">
                <a:moveTo>
                  <a:pt x="1053308" y="1828799"/>
                </a:moveTo>
                <a:lnTo>
                  <a:pt x="1033780" y="1828799"/>
                </a:lnTo>
                <a:lnTo>
                  <a:pt x="1035050" y="1830069"/>
                </a:lnTo>
                <a:lnTo>
                  <a:pt x="1054577" y="1830069"/>
                </a:lnTo>
                <a:lnTo>
                  <a:pt x="1053308" y="1828799"/>
                </a:lnTo>
                <a:close/>
              </a:path>
              <a:path w="1382395" h="2157729">
                <a:moveTo>
                  <a:pt x="1049499" y="1824989"/>
                </a:moveTo>
                <a:lnTo>
                  <a:pt x="1029970" y="1824989"/>
                </a:lnTo>
                <a:lnTo>
                  <a:pt x="1032510" y="1827529"/>
                </a:lnTo>
                <a:lnTo>
                  <a:pt x="1052038" y="1827529"/>
                </a:lnTo>
                <a:lnTo>
                  <a:pt x="1049499" y="1824989"/>
                </a:lnTo>
                <a:close/>
              </a:path>
              <a:path w="1382395" h="2157729">
                <a:moveTo>
                  <a:pt x="1046960" y="1822449"/>
                </a:moveTo>
                <a:lnTo>
                  <a:pt x="1027430" y="1822449"/>
                </a:lnTo>
                <a:lnTo>
                  <a:pt x="1028700" y="1823719"/>
                </a:lnTo>
                <a:lnTo>
                  <a:pt x="1048230" y="1823719"/>
                </a:lnTo>
                <a:lnTo>
                  <a:pt x="1046960" y="1822449"/>
                </a:lnTo>
                <a:close/>
              </a:path>
              <a:path w="1382395" h="2157729">
                <a:moveTo>
                  <a:pt x="1043152" y="1818640"/>
                </a:moveTo>
                <a:lnTo>
                  <a:pt x="1023620" y="1818640"/>
                </a:lnTo>
                <a:lnTo>
                  <a:pt x="1026160" y="1821179"/>
                </a:lnTo>
                <a:lnTo>
                  <a:pt x="1045691" y="1821179"/>
                </a:lnTo>
                <a:lnTo>
                  <a:pt x="1043152" y="1818640"/>
                </a:lnTo>
                <a:close/>
              </a:path>
              <a:path w="1382395" h="2157729">
                <a:moveTo>
                  <a:pt x="1040613" y="1816099"/>
                </a:moveTo>
                <a:lnTo>
                  <a:pt x="1021080" y="1816099"/>
                </a:lnTo>
                <a:lnTo>
                  <a:pt x="1022350" y="1817369"/>
                </a:lnTo>
                <a:lnTo>
                  <a:pt x="1041882" y="1817369"/>
                </a:lnTo>
                <a:lnTo>
                  <a:pt x="1040613" y="1816099"/>
                </a:lnTo>
                <a:close/>
              </a:path>
              <a:path w="1382395" h="2157729">
                <a:moveTo>
                  <a:pt x="1036805" y="1812289"/>
                </a:moveTo>
                <a:lnTo>
                  <a:pt x="1017270" y="1812289"/>
                </a:lnTo>
                <a:lnTo>
                  <a:pt x="1019810" y="1814829"/>
                </a:lnTo>
                <a:lnTo>
                  <a:pt x="1039344" y="1814829"/>
                </a:lnTo>
                <a:lnTo>
                  <a:pt x="1036805" y="1812289"/>
                </a:lnTo>
                <a:close/>
              </a:path>
              <a:path w="1382395" h="2157729">
                <a:moveTo>
                  <a:pt x="1034266" y="1809749"/>
                </a:moveTo>
                <a:lnTo>
                  <a:pt x="1014730" y="1809749"/>
                </a:lnTo>
                <a:lnTo>
                  <a:pt x="1016000" y="1811019"/>
                </a:lnTo>
                <a:lnTo>
                  <a:pt x="1035535" y="1811019"/>
                </a:lnTo>
                <a:lnTo>
                  <a:pt x="1034266" y="1809749"/>
                </a:lnTo>
                <a:close/>
              </a:path>
              <a:path w="1382395" h="2157729">
                <a:moveTo>
                  <a:pt x="1030457" y="1805939"/>
                </a:moveTo>
                <a:lnTo>
                  <a:pt x="1010920" y="1805939"/>
                </a:lnTo>
                <a:lnTo>
                  <a:pt x="1013460" y="1808479"/>
                </a:lnTo>
                <a:lnTo>
                  <a:pt x="1032996" y="1808479"/>
                </a:lnTo>
                <a:lnTo>
                  <a:pt x="1030457" y="1805939"/>
                </a:lnTo>
                <a:close/>
              </a:path>
              <a:path w="1382395" h="2157729">
                <a:moveTo>
                  <a:pt x="1027918" y="1803399"/>
                </a:moveTo>
                <a:lnTo>
                  <a:pt x="1008380" y="1803399"/>
                </a:lnTo>
                <a:lnTo>
                  <a:pt x="1009650" y="1804669"/>
                </a:lnTo>
                <a:lnTo>
                  <a:pt x="1029188" y="1804669"/>
                </a:lnTo>
                <a:lnTo>
                  <a:pt x="1027918" y="1803399"/>
                </a:lnTo>
                <a:close/>
              </a:path>
              <a:path w="1382395" h="2157729">
                <a:moveTo>
                  <a:pt x="1021571" y="1797049"/>
                </a:moveTo>
                <a:lnTo>
                  <a:pt x="1002029" y="1797049"/>
                </a:lnTo>
                <a:lnTo>
                  <a:pt x="1007110" y="1802129"/>
                </a:lnTo>
                <a:lnTo>
                  <a:pt x="1026649" y="1802129"/>
                </a:lnTo>
                <a:lnTo>
                  <a:pt x="1021571" y="1797049"/>
                </a:lnTo>
                <a:close/>
              </a:path>
              <a:path w="1382395" h="2157729">
                <a:moveTo>
                  <a:pt x="1015224" y="1790699"/>
                </a:moveTo>
                <a:lnTo>
                  <a:pt x="995679" y="1790699"/>
                </a:lnTo>
                <a:lnTo>
                  <a:pt x="1000760" y="1795779"/>
                </a:lnTo>
                <a:lnTo>
                  <a:pt x="1020302" y="1795779"/>
                </a:lnTo>
                <a:lnTo>
                  <a:pt x="1015224" y="1790699"/>
                </a:lnTo>
                <a:close/>
              </a:path>
              <a:path w="1382395" h="2157729">
                <a:moveTo>
                  <a:pt x="1008877" y="1784349"/>
                </a:moveTo>
                <a:lnTo>
                  <a:pt x="989329" y="1784349"/>
                </a:lnTo>
                <a:lnTo>
                  <a:pt x="994410" y="1789429"/>
                </a:lnTo>
                <a:lnTo>
                  <a:pt x="1013954" y="1789429"/>
                </a:lnTo>
                <a:lnTo>
                  <a:pt x="1008877" y="1784349"/>
                </a:lnTo>
                <a:close/>
              </a:path>
              <a:path w="1382395" h="2157729">
                <a:moveTo>
                  <a:pt x="1002529" y="1777999"/>
                </a:moveTo>
                <a:lnTo>
                  <a:pt x="982980" y="1777999"/>
                </a:lnTo>
                <a:lnTo>
                  <a:pt x="988060" y="1783079"/>
                </a:lnTo>
                <a:lnTo>
                  <a:pt x="1007607" y="1783079"/>
                </a:lnTo>
                <a:lnTo>
                  <a:pt x="1002529" y="1777999"/>
                </a:lnTo>
                <a:close/>
              </a:path>
              <a:path w="1382395" h="2157729">
                <a:moveTo>
                  <a:pt x="996182" y="1771649"/>
                </a:moveTo>
                <a:lnTo>
                  <a:pt x="976629" y="1771649"/>
                </a:lnTo>
                <a:lnTo>
                  <a:pt x="981710" y="1776730"/>
                </a:lnTo>
                <a:lnTo>
                  <a:pt x="1001260" y="1776730"/>
                </a:lnTo>
                <a:lnTo>
                  <a:pt x="996182" y="1771649"/>
                </a:lnTo>
                <a:close/>
              </a:path>
              <a:path w="1382395" h="2157729">
                <a:moveTo>
                  <a:pt x="989835" y="1765299"/>
                </a:moveTo>
                <a:lnTo>
                  <a:pt x="970279" y="1765299"/>
                </a:lnTo>
                <a:lnTo>
                  <a:pt x="975360" y="1770379"/>
                </a:lnTo>
                <a:lnTo>
                  <a:pt x="994913" y="1770379"/>
                </a:lnTo>
                <a:lnTo>
                  <a:pt x="989835" y="1765299"/>
                </a:lnTo>
                <a:close/>
              </a:path>
              <a:path w="1382395" h="2157729">
                <a:moveTo>
                  <a:pt x="983488" y="1758949"/>
                </a:moveTo>
                <a:lnTo>
                  <a:pt x="963929" y="1758949"/>
                </a:lnTo>
                <a:lnTo>
                  <a:pt x="969010" y="1764029"/>
                </a:lnTo>
                <a:lnTo>
                  <a:pt x="988565" y="1764029"/>
                </a:lnTo>
                <a:lnTo>
                  <a:pt x="983488" y="1758949"/>
                </a:lnTo>
                <a:close/>
              </a:path>
              <a:path w="1382395" h="2157729">
                <a:moveTo>
                  <a:pt x="978410" y="1753870"/>
                </a:moveTo>
                <a:lnTo>
                  <a:pt x="958850" y="1753870"/>
                </a:lnTo>
                <a:lnTo>
                  <a:pt x="962660" y="1757679"/>
                </a:lnTo>
                <a:lnTo>
                  <a:pt x="982218" y="1757679"/>
                </a:lnTo>
                <a:lnTo>
                  <a:pt x="978410" y="1753870"/>
                </a:lnTo>
                <a:close/>
              </a:path>
              <a:path w="1382395" h="2157729">
                <a:moveTo>
                  <a:pt x="972063" y="1747520"/>
                </a:moveTo>
                <a:lnTo>
                  <a:pt x="952500" y="1747520"/>
                </a:lnTo>
                <a:lnTo>
                  <a:pt x="957580" y="1752599"/>
                </a:lnTo>
                <a:lnTo>
                  <a:pt x="977140" y="1752599"/>
                </a:lnTo>
                <a:lnTo>
                  <a:pt x="972063" y="1747520"/>
                </a:lnTo>
                <a:close/>
              </a:path>
              <a:path w="1382395" h="2157729">
                <a:moveTo>
                  <a:pt x="965715" y="1741169"/>
                </a:moveTo>
                <a:lnTo>
                  <a:pt x="946150" y="1741169"/>
                </a:lnTo>
                <a:lnTo>
                  <a:pt x="951229" y="1746249"/>
                </a:lnTo>
                <a:lnTo>
                  <a:pt x="970793" y="1746249"/>
                </a:lnTo>
                <a:lnTo>
                  <a:pt x="965715" y="1741169"/>
                </a:lnTo>
                <a:close/>
              </a:path>
              <a:path w="1382395" h="2157729">
                <a:moveTo>
                  <a:pt x="959368" y="1734819"/>
                </a:moveTo>
                <a:lnTo>
                  <a:pt x="939800" y="1734819"/>
                </a:lnTo>
                <a:lnTo>
                  <a:pt x="944880" y="1739899"/>
                </a:lnTo>
                <a:lnTo>
                  <a:pt x="964446" y="1739899"/>
                </a:lnTo>
                <a:lnTo>
                  <a:pt x="959368" y="1734819"/>
                </a:lnTo>
                <a:close/>
              </a:path>
              <a:path w="1382395" h="2157729">
                <a:moveTo>
                  <a:pt x="953021" y="1728470"/>
                </a:moveTo>
                <a:lnTo>
                  <a:pt x="933450" y="1728470"/>
                </a:lnTo>
                <a:lnTo>
                  <a:pt x="938530" y="1733549"/>
                </a:lnTo>
                <a:lnTo>
                  <a:pt x="958099" y="1733549"/>
                </a:lnTo>
                <a:lnTo>
                  <a:pt x="953021" y="1728470"/>
                </a:lnTo>
                <a:close/>
              </a:path>
              <a:path w="1382395" h="2157729">
                <a:moveTo>
                  <a:pt x="946673" y="1722120"/>
                </a:moveTo>
                <a:lnTo>
                  <a:pt x="927100" y="1722120"/>
                </a:lnTo>
                <a:lnTo>
                  <a:pt x="932179" y="1727199"/>
                </a:lnTo>
                <a:lnTo>
                  <a:pt x="951751" y="1727199"/>
                </a:lnTo>
                <a:lnTo>
                  <a:pt x="946673" y="1722120"/>
                </a:lnTo>
                <a:close/>
              </a:path>
              <a:path w="1382395" h="2157729">
                <a:moveTo>
                  <a:pt x="940326" y="1715769"/>
                </a:moveTo>
                <a:lnTo>
                  <a:pt x="920750" y="1715769"/>
                </a:lnTo>
                <a:lnTo>
                  <a:pt x="925830" y="1720849"/>
                </a:lnTo>
                <a:lnTo>
                  <a:pt x="945404" y="1720849"/>
                </a:lnTo>
                <a:lnTo>
                  <a:pt x="940326" y="1715769"/>
                </a:lnTo>
                <a:close/>
              </a:path>
              <a:path w="1382395" h="2157729">
                <a:moveTo>
                  <a:pt x="933979" y="1709420"/>
                </a:moveTo>
                <a:lnTo>
                  <a:pt x="914400" y="1709420"/>
                </a:lnTo>
                <a:lnTo>
                  <a:pt x="919480" y="1714499"/>
                </a:lnTo>
                <a:lnTo>
                  <a:pt x="939057" y="1714499"/>
                </a:lnTo>
                <a:lnTo>
                  <a:pt x="933979" y="1709420"/>
                </a:lnTo>
                <a:close/>
              </a:path>
              <a:path w="1382395" h="2157729">
                <a:moveTo>
                  <a:pt x="927632" y="1703069"/>
                </a:moveTo>
                <a:lnTo>
                  <a:pt x="908050" y="1703069"/>
                </a:lnTo>
                <a:lnTo>
                  <a:pt x="913130" y="1708149"/>
                </a:lnTo>
                <a:lnTo>
                  <a:pt x="932709" y="1708149"/>
                </a:lnTo>
                <a:lnTo>
                  <a:pt x="927632" y="1703069"/>
                </a:lnTo>
                <a:close/>
              </a:path>
              <a:path w="1382395" h="2157729">
                <a:moveTo>
                  <a:pt x="921284" y="1696720"/>
                </a:moveTo>
                <a:lnTo>
                  <a:pt x="901700" y="1696720"/>
                </a:lnTo>
                <a:lnTo>
                  <a:pt x="906780" y="1701799"/>
                </a:lnTo>
                <a:lnTo>
                  <a:pt x="926362" y="1701799"/>
                </a:lnTo>
                <a:lnTo>
                  <a:pt x="921284" y="1696720"/>
                </a:lnTo>
                <a:close/>
              </a:path>
              <a:path w="1382395" h="2157729">
                <a:moveTo>
                  <a:pt x="914937" y="1690370"/>
                </a:moveTo>
                <a:lnTo>
                  <a:pt x="895350" y="1690370"/>
                </a:lnTo>
                <a:lnTo>
                  <a:pt x="900430" y="1695449"/>
                </a:lnTo>
                <a:lnTo>
                  <a:pt x="920015" y="1695449"/>
                </a:lnTo>
                <a:lnTo>
                  <a:pt x="914937" y="1690370"/>
                </a:lnTo>
                <a:close/>
              </a:path>
              <a:path w="1382395" h="2157729">
                <a:moveTo>
                  <a:pt x="908590" y="1684019"/>
                </a:moveTo>
                <a:lnTo>
                  <a:pt x="889000" y="1684019"/>
                </a:lnTo>
                <a:lnTo>
                  <a:pt x="894080" y="1689099"/>
                </a:lnTo>
                <a:lnTo>
                  <a:pt x="913668" y="1689099"/>
                </a:lnTo>
                <a:lnTo>
                  <a:pt x="908590" y="1684019"/>
                </a:lnTo>
                <a:close/>
              </a:path>
              <a:path w="1382395" h="2157729">
                <a:moveTo>
                  <a:pt x="902243" y="1677670"/>
                </a:moveTo>
                <a:lnTo>
                  <a:pt x="882650" y="1677670"/>
                </a:lnTo>
                <a:lnTo>
                  <a:pt x="887730" y="1682749"/>
                </a:lnTo>
                <a:lnTo>
                  <a:pt x="907320" y="1682749"/>
                </a:lnTo>
                <a:lnTo>
                  <a:pt x="902243" y="1677670"/>
                </a:lnTo>
                <a:close/>
              </a:path>
              <a:path w="1382395" h="2157729">
                <a:moveTo>
                  <a:pt x="895895" y="1671319"/>
                </a:moveTo>
                <a:lnTo>
                  <a:pt x="876300" y="1671319"/>
                </a:lnTo>
                <a:lnTo>
                  <a:pt x="881380" y="1676399"/>
                </a:lnTo>
                <a:lnTo>
                  <a:pt x="900973" y="1676399"/>
                </a:lnTo>
                <a:lnTo>
                  <a:pt x="895895" y="1671319"/>
                </a:lnTo>
                <a:close/>
              </a:path>
              <a:path w="1382395" h="2157729">
                <a:moveTo>
                  <a:pt x="889548" y="1664970"/>
                </a:moveTo>
                <a:lnTo>
                  <a:pt x="869950" y="1664970"/>
                </a:lnTo>
                <a:lnTo>
                  <a:pt x="875030" y="1670049"/>
                </a:lnTo>
                <a:lnTo>
                  <a:pt x="894626" y="1670049"/>
                </a:lnTo>
                <a:lnTo>
                  <a:pt x="889548" y="1664970"/>
                </a:lnTo>
                <a:close/>
              </a:path>
              <a:path w="1382395" h="2157729">
                <a:moveTo>
                  <a:pt x="883201" y="1658620"/>
                </a:moveTo>
                <a:lnTo>
                  <a:pt x="863600" y="1658620"/>
                </a:lnTo>
                <a:lnTo>
                  <a:pt x="868680" y="1663699"/>
                </a:lnTo>
                <a:lnTo>
                  <a:pt x="888279" y="1663699"/>
                </a:lnTo>
                <a:lnTo>
                  <a:pt x="883201" y="1658620"/>
                </a:lnTo>
                <a:close/>
              </a:path>
              <a:path w="1382395" h="2157729">
                <a:moveTo>
                  <a:pt x="876854" y="1652270"/>
                </a:moveTo>
                <a:lnTo>
                  <a:pt x="857250" y="1652270"/>
                </a:lnTo>
                <a:lnTo>
                  <a:pt x="862330" y="1657349"/>
                </a:lnTo>
                <a:lnTo>
                  <a:pt x="881931" y="1657349"/>
                </a:lnTo>
                <a:lnTo>
                  <a:pt x="876854" y="1652270"/>
                </a:lnTo>
                <a:close/>
              </a:path>
              <a:path w="1382395" h="2157729">
                <a:moveTo>
                  <a:pt x="870506" y="1645919"/>
                </a:moveTo>
                <a:lnTo>
                  <a:pt x="850900" y="1645919"/>
                </a:lnTo>
                <a:lnTo>
                  <a:pt x="855979" y="1650999"/>
                </a:lnTo>
                <a:lnTo>
                  <a:pt x="875584" y="1650999"/>
                </a:lnTo>
                <a:lnTo>
                  <a:pt x="870506" y="1645919"/>
                </a:lnTo>
                <a:close/>
              </a:path>
              <a:path w="1382395" h="2157729">
                <a:moveTo>
                  <a:pt x="864159" y="1639569"/>
                </a:moveTo>
                <a:lnTo>
                  <a:pt x="844550" y="1639569"/>
                </a:lnTo>
                <a:lnTo>
                  <a:pt x="849630" y="1644650"/>
                </a:lnTo>
                <a:lnTo>
                  <a:pt x="869237" y="1644650"/>
                </a:lnTo>
                <a:lnTo>
                  <a:pt x="864159" y="1639569"/>
                </a:lnTo>
                <a:close/>
              </a:path>
              <a:path w="1382395" h="2157729">
                <a:moveTo>
                  <a:pt x="857812" y="1633220"/>
                </a:moveTo>
                <a:lnTo>
                  <a:pt x="838200" y="1633220"/>
                </a:lnTo>
                <a:lnTo>
                  <a:pt x="843280" y="1638299"/>
                </a:lnTo>
                <a:lnTo>
                  <a:pt x="862890" y="1638299"/>
                </a:lnTo>
                <a:lnTo>
                  <a:pt x="857812" y="1633220"/>
                </a:lnTo>
                <a:close/>
              </a:path>
              <a:path w="1382395" h="2157729">
                <a:moveTo>
                  <a:pt x="851464" y="1626869"/>
                </a:moveTo>
                <a:lnTo>
                  <a:pt x="831850" y="1626869"/>
                </a:lnTo>
                <a:lnTo>
                  <a:pt x="836930" y="1631949"/>
                </a:lnTo>
                <a:lnTo>
                  <a:pt x="856542" y="1631949"/>
                </a:lnTo>
                <a:lnTo>
                  <a:pt x="851464" y="1626869"/>
                </a:lnTo>
                <a:close/>
              </a:path>
              <a:path w="1382395" h="2157729">
                <a:moveTo>
                  <a:pt x="845117" y="1620520"/>
                </a:moveTo>
                <a:lnTo>
                  <a:pt x="825500" y="1620520"/>
                </a:lnTo>
                <a:lnTo>
                  <a:pt x="830579" y="1625599"/>
                </a:lnTo>
                <a:lnTo>
                  <a:pt x="850195" y="1625599"/>
                </a:lnTo>
                <a:lnTo>
                  <a:pt x="845117" y="1620520"/>
                </a:lnTo>
                <a:close/>
              </a:path>
              <a:path w="1382395" h="2157729">
                <a:moveTo>
                  <a:pt x="838770" y="1614169"/>
                </a:moveTo>
                <a:lnTo>
                  <a:pt x="819150" y="1614169"/>
                </a:lnTo>
                <a:lnTo>
                  <a:pt x="824230" y="1619249"/>
                </a:lnTo>
                <a:lnTo>
                  <a:pt x="843848" y="1619249"/>
                </a:lnTo>
                <a:lnTo>
                  <a:pt x="838770" y="1614169"/>
                </a:lnTo>
                <a:close/>
              </a:path>
              <a:path w="1382395" h="2157729">
                <a:moveTo>
                  <a:pt x="832423" y="1607819"/>
                </a:moveTo>
                <a:lnTo>
                  <a:pt x="812800" y="1607819"/>
                </a:lnTo>
                <a:lnTo>
                  <a:pt x="817880" y="1612900"/>
                </a:lnTo>
                <a:lnTo>
                  <a:pt x="837501" y="1612900"/>
                </a:lnTo>
                <a:lnTo>
                  <a:pt x="832423" y="1607819"/>
                </a:lnTo>
                <a:close/>
              </a:path>
              <a:path w="1382395" h="2157729">
                <a:moveTo>
                  <a:pt x="826075" y="1601470"/>
                </a:moveTo>
                <a:lnTo>
                  <a:pt x="806450" y="1601470"/>
                </a:lnTo>
                <a:lnTo>
                  <a:pt x="811530" y="1606549"/>
                </a:lnTo>
                <a:lnTo>
                  <a:pt x="831153" y="1606549"/>
                </a:lnTo>
                <a:lnTo>
                  <a:pt x="826075" y="1601470"/>
                </a:lnTo>
                <a:close/>
              </a:path>
              <a:path w="1382395" h="2157729">
                <a:moveTo>
                  <a:pt x="819728" y="1595120"/>
                </a:moveTo>
                <a:lnTo>
                  <a:pt x="800100" y="1595120"/>
                </a:lnTo>
                <a:lnTo>
                  <a:pt x="805180" y="1600199"/>
                </a:lnTo>
                <a:lnTo>
                  <a:pt x="824806" y="1600199"/>
                </a:lnTo>
                <a:lnTo>
                  <a:pt x="819728" y="1595120"/>
                </a:lnTo>
                <a:close/>
              </a:path>
              <a:path w="1382395" h="2157729">
                <a:moveTo>
                  <a:pt x="813381" y="1588770"/>
                </a:moveTo>
                <a:lnTo>
                  <a:pt x="793750" y="1588770"/>
                </a:lnTo>
                <a:lnTo>
                  <a:pt x="798830" y="1593849"/>
                </a:lnTo>
                <a:lnTo>
                  <a:pt x="818459" y="1593849"/>
                </a:lnTo>
                <a:lnTo>
                  <a:pt x="813381" y="1588770"/>
                </a:lnTo>
                <a:close/>
              </a:path>
              <a:path w="1382395" h="2157729">
                <a:moveTo>
                  <a:pt x="807034" y="1582419"/>
                </a:moveTo>
                <a:lnTo>
                  <a:pt x="787400" y="1582419"/>
                </a:lnTo>
                <a:lnTo>
                  <a:pt x="792480" y="1587499"/>
                </a:lnTo>
                <a:lnTo>
                  <a:pt x="812111" y="1587499"/>
                </a:lnTo>
                <a:lnTo>
                  <a:pt x="807034" y="1582419"/>
                </a:lnTo>
                <a:close/>
              </a:path>
              <a:path w="1382395" h="2157729">
                <a:moveTo>
                  <a:pt x="800686" y="1576069"/>
                </a:moveTo>
                <a:lnTo>
                  <a:pt x="781050" y="1576069"/>
                </a:lnTo>
                <a:lnTo>
                  <a:pt x="786130" y="1581149"/>
                </a:lnTo>
                <a:lnTo>
                  <a:pt x="805764" y="1581149"/>
                </a:lnTo>
                <a:lnTo>
                  <a:pt x="800686" y="1576069"/>
                </a:lnTo>
                <a:close/>
              </a:path>
              <a:path w="1382395" h="2157729">
                <a:moveTo>
                  <a:pt x="794339" y="1569720"/>
                </a:moveTo>
                <a:lnTo>
                  <a:pt x="774700" y="1569720"/>
                </a:lnTo>
                <a:lnTo>
                  <a:pt x="779780" y="1574799"/>
                </a:lnTo>
                <a:lnTo>
                  <a:pt x="799417" y="1574799"/>
                </a:lnTo>
                <a:lnTo>
                  <a:pt x="794339" y="1569720"/>
                </a:lnTo>
                <a:close/>
              </a:path>
              <a:path w="1382395" h="2157729">
                <a:moveTo>
                  <a:pt x="787992" y="1563370"/>
                </a:moveTo>
                <a:lnTo>
                  <a:pt x="768350" y="1563370"/>
                </a:lnTo>
                <a:lnTo>
                  <a:pt x="773430" y="1568449"/>
                </a:lnTo>
                <a:lnTo>
                  <a:pt x="793070" y="1568449"/>
                </a:lnTo>
                <a:lnTo>
                  <a:pt x="787992" y="1563370"/>
                </a:lnTo>
                <a:close/>
              </a:path>
              <a:path w="1382395" h="2157729">
                <a:moveTo>
                  <a:pt x="781645" y="1557019"/>
                </a:moveTo>
                <a:lnTo>
                  <a:pt x="762000" y="1557019"/>
                </a:lnTo>
                <a:lnTo>
                  <a:pt x="767079" y="1562099"/>
                </a:lnTo>
                <a:lnTo>
                  <a:pt x="786722" y="1562099"/>
                </a:lnTo>
                <a:lnTo>
                  <a:pt x="781645" y="1557019"/>
                </a:lnTo>
                <a:close/>
              </a:path>
              <a:path w="1382395" h="2157729">
                <a:moveTo>
                  <a:pt x="573454" y="1348739"/>
                </a:moveTo>
                <a:lnTo>
                  <a:pt x="553719" y="1348739"/>
                </a:lnTo>
                <a:lnTo>
                  <a:pt x="760730" y="1555749"/>
                </a:lnTo>
                <a:lnTo>
                  <a:pt x="780375" y="1555749"/>
                </a:lnTo>
                <a:lnTo>
                  <a:pt x="573454" y="1348739"/>
                </a:lnTo>
                <a:close/>
              </a:path>
              <a:path w="1382395" h="2157729">
                <a:moveTo>
                  <a:pt x="1192947" y="1968500"/>
                </a:moveTo>
                <a:lnTo>
                  <a:pt x="1173480" y="1968500"/>
                </a:lnTo>
                <a:lnTo>
                  <a:pt x="1224280" y="2019299"/>
                </a:lnTo>
                <a:lnTo>
                  <a:pt x="1243725" y="2019299"/>
                </a:lnTo>
                <a:lnTo>
                  <a:pt x="1192947" y="1968500"/>
                </a:lnTo>
                <a:close/>
              </a:path>
              <a:path w="1382395" h="2157729">
                <a:moveTo>
                  <a:pt x="1243725" y="2019300"/>
                </a:moveTo>
                <a:lnTo>
                  <a:pt x="1224280" y="2019300"/>
                </a:lnTo>
                <a:lnTo>
                  <a:pt x="1282699" y="2077719"/>
                </a:lnTo>
                <a:lnTo>
                  <a:pt x="1302120" y="2077719"/>
                </a:lnTo>
                <a:lnTo>
                  <a:pt x="1243725" y="2019300"/>
                </a:lnTo>
                <a:close/>
              </a:path>
              <a:path w="1382395" h="2157729">
                <a:moveTo>
                  <a:pt x="1302120" y="2077719"/>
                </a:moveTo>
                <a:lnTo>
                  <a:pt x="1282699" y="2077719"/>
                </a:lnTo>
                <a:lnTo>
                  <a:pt x="1314449" y="2109469"/>
                </a:lnTo>
                <a:lnTo>
                  <a:pt x="1333857" y="2109469"/>
                </a:lnTo>
                <a:lnTo>
                  <a:pt x="1302120" y="2077719"/>
                </a:lnTo>
                <a:close/>
              </a:path>
              <a:path w="1382395" h="2157729">
                <a:moveTo>
                  <a:pt x="1333857" y="2109469"/>
                </a:moveTo>
                <a:lnTo>
                  <a:pt x="1314450" y="2109469"/>
                </a:lnTo>
                <a:lnTo>
                  <a:pt x="1362710" y="2157729"/>
                </a:lnTo>
                <a:lnTo>
                  <a:pt x="1382096" y="2157729"/>
                </a:lnTo>
                <a:lnTo>
                  <a:pt x="1333857" y="210946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0" y="5490209"/>
            <a:ext cx="1362710" cy="1362710"/>
          </a:xfrm>
          <a:custGeom>
            <a:avLst/>
            <a:gdLst/>
            <a:ahLst/>
            <a:cxnLst/>
            <a:rect l="l" t="t" r="r" b="b"/>
            <a:pathLst>
              <a:path w="1362710" h="1362709">
                <a:moveTo>
                  <a:pt x="0" y="0"/>
                </a:moveTo>
                <a:lnTo>
                  <a:pt x="0" y="3810"/>
                </a:lnTo>
                <a:lnTo>
                  <a:pt x="3810" y="3810"/>
                </a:lnTo>
                <a:lnTo>
                  <a:pt x="0" y="0"/>
                </a:lnTo>
                <a:close/>
              </a:path>
              <a:path w="1362710" h="1362709">
                <a:moveTo>
                  <a:pt x="3810" y="3810"/>
                </a:moveTo>
                <a:lnTo>
                  <a:pt x="0" y="3810"/>
                </a:lnTo>
                <a:lnTo>
                  <a:pt x="0" y="10159"/>
                </a:lnTo>
                <a:lnTo>
                  <a:pt x="10159" y="10159"/>
                </a:lnTo>
                <a:lnTo>
                  <a:pt x="3810" y="3810"/>
                </a:lnTo>
                <a:close/>
              </a:path>
              <a:path w="1362710" h="1362709">
                <a:moveTo>
                  <a:pt x="10160" y="10160"/>
                </a:moveTo>
                <a:lnTo>
                  <a:pt x="0" y="10160"/>
                </a:lnTo>
                <a:lnTo>
                  <a:pt x="0" y="12699"/>
                </a:lnTo>
                <a:lnTo>
                  <a:pt x="12699" y="12699"/>
                </a:lnTo>
                <a:lnTo>
                  <a:pt x="10160" y="10160"/>
                </a:lnTo>
                <a:close/>
              </a:path>
              <a:path w="1362710" h="1362709">
                <a:moveTo>
                  <a:pt x="12700" y="12700"/>
                </a:moveTo>
                <a:lnTo>
                  <a:pt x="0" y="12700"/>
                </a:lnTo>
                <a:lnTo>
                  <a:pt x="0" y="16510"/>
                </a:lnTo>
                <a:lnTo>
                  <a:pt x="16510" y="16510"/>
                </a:lnTo>
                <a:lnTo>
                  <a:pt x="12700" y="12700"/>
                </a:lnTo>
                <a:close/>
              </a:path>
              <a:path w="1362710" h="1362709">
                <a:moveTo>
                  <a:pt x="16510" y="16510"/>
                </a:moveTo>
                <a:lnTo>
                  <a:pt x="0" y="16510"/>
                </a:lnTo>
                <a:lnTo>
                  <a:pt x="0" y="18126"/>
                </a:lnTo>
                <a:lnTo>
                  <a:pt x="923" y="19050"/>
                </a:lnTo>
                <a:lnTo>
                  <a:pt x="19050" y="19050"/>
                </a:lnTo>
                <a:lnTo>
                  <a:pt x="16510" y="16510"/>
                </a:lnTo>
                <a:close/>
              </a:path>
              <a:path w="1362710" h="1362709">
                <a:moveTo>
                  <a:pt x="19050" y="19050"/>
                </a:moveTo>
                <a:lnTo>
                  <a:pt x="923" y="19050"/>
                </a:lnTo>
                <a:lnTo>
                  <a:pt x="7270" y="25399"/>
                </a:lnTo>
                <a:lnTo>
                  <a:pt x="25400" y="25399"/>
                </a:lnTo>
                <a:lnTo>
                  <a:pt x="19050" y="19050"/>
                </a:lnTo>
                <a:close/>
              </a:path>
              <a:path w="1362710" h="1362709">
                <a:moveTo>
                  <a:pt x="25400" y="25400"/>
                </a:moveTo>
                <a:lnTo>
                  <a:pt x="7270" y="25400"/>
                </a:lnTo>
                <a:lnTo>
                  <a:pt x="13617" y="31749"/>
                </a:lnTo>
                <a:lnTo>
                  <a:pt x="31750" y="31749"/>
                </a:lnTo>
                <a:lnTo>
                  <a:pt x="25400" y="25400"/>
                </a:lnTo>
                <a:close/>
              </a:path>
              <a:path w="1362710" h="1362709">
                <a:moveTo>
                  <a:pt x="31750" y="31750"/>
                </a:moveTo>
                <a:lnTo>
                  <a:pt x="13617" y="31750"/>
                </a:lnTo>
                <a:lnTo>
                  <a:pt x="19965" y="38099"/>
                </a:lnTo>
                <a:lnTo>
                  <a:pt x="38100" y="38099"/>
                </a:lnTo>
                <a:lnTo>
                  <a:pt x="31750" y="31750"/>
                </a:lnTo>
                <a:close/>
              </a:path>
              <a:path w="1362710" h="1362709">
                <a:moveTo>
                  <a:pt x="38100" y="38100"/>
                </a:moveTo>
                <a:lnTo>
                  <a:pt x="19965" y="38100"/>
                </a:lnTo>
                <a:lnTo>
                  <a:pt x="30120" y="48259"/>
                </a:lnTo>
                <a:lnTo>
                  <a:pt x="48259" y="48259"/>
                </a:lnTo>
                <a:lnTo>
                  <a:pt x="38100" y="38100"/>
                </a:lnTo>
                <a:close/>
              </a:path>
              <a:path w="1362710" h="1362709">
                <a:moveTo>
                  <a:pt x="48260" y="48260"/>
                </a:moveTo>
                <a:lnTo>
                  <a:pt x="30120" y="48260"/>
                </a:lnTo>
                <a:lnTo>
                  <a:pt x="68204" y="86359"/>
                </a:lnTo>
                <a:lnTo>
                  <a:pt x="86359" y="86359"/>
                </a:lnTo>
                <a:lnTo>
                  <a:pt x="48260" y="48260"/>
                </a:lnTo>
                <a:close/>
              </a:path>
              <a:path w="1362710" h="1362709">
                <a:moveTo>
                  <a:pt x="86360" y="86360"/>
                </a:moveTo>
                <a:lnTo>
                  <a:pt x="68204" y="86360"/>
                </a:lnTo>
                <a:lnTo>
                  <a:pt x="99940" y="118109"/>
                </a:lnTo>
                <a:lnTo>
                  <a:pt x="118109" y="118109"/>
                </a:lnTo>
                <a:lnTo>
                  <a:pt x="86360" y="86360"/>
                </a:lnTo>
                <a:close/>
              </a:path>
              <a:path w="1362710" h="1362709">
                <a:moveTo>
                  <a:pt x="118110" y="118110"/>
                </a:moveTo>
                <a:lnTo>
                  <a:pt x="99940" y="118110"/>
                </a:lnTo>
                <a:lnTo>
                  <a:pt x="131676" y="149859"/>
                </a:lnTo>
                <a:lnTo>
                  <a:pt x="149859" y="149859"/>
                </a:lnTo>
                <a:lnTo>
                  <a:pt x="118110" y="118110"/>
                </a:lnTo>
                <a:close/>
              </a:path>
              <a:path w="1362710" h="1362709">
                <a:moveTo>
                  <a:pt x="149860" y="149860"/>
                </a:moveTo>
                <a:lnTo>
                  <a:pt x="131676" y="149860"/>
                </a:lnTo>
                <a:lnTo>
                  <a:pt x="258622" y="276859"/>
                </a:lnTo>
                <a:lnTo>
                  <a:pt x="276859" y="276859"/>
                </a:lnTo>
                <a:lnTo>
                  <a:pt x="149860" y="149860"/>
                </a:lnTo>
                <a:close/>
              </a:path>
              <a:path w="1362710" h="1362709">
                <a:moveTo>
                  <a:pt x="276860" y="276860"/>
                </a:moveTo>
                <a:lnTo>
                  <a:pt x="258622" y="276860"/>
                </a:lnTo>
                <a:lnTo>
                  <a:pt x="261161" y="279399"/>
                </a:lnTo>
                <a:lnTo>
                  <a:pt x="279400" y="279399"/>
                </a:lnTo>
                <a:lnTo>
                  <a:pt x="276860" y="276860"/>
                </a:lnTo>
                <a:close/>
              </a:path>
              <a:path w="1362710" h="1362709">
                <a:moveTo>
                  <a:pt x="279400" y="279400"/>
                </a:moveTo>
                <a:lnTo>
                  <a:pt x="261161" y="279400"/>
                </a:lnTo>
                <a:lnTo>
                  <a:pt x="271316" y="289559"/>
                </a:lnTo>
                <a:lnTo>
                  <a:pt x="289559" y="289559"/>
                </a:lnTo>
                <a:lnTo>
                  <a:pt x="279400" y="279400"/>
                </a:lnTo>
                <a:close/>
              </a:path>
              <a:path w="1362710" h="1362709">
                <a:moveTo>
                  <a:pt x="289560" y="289560"/>
                </a:moveTo>
                <a:lnTo>
                  <a:pt x="271316" y="289560"/>
                </a:lnTo>
                <a:lnTo>
                  <a:pt x="290358" y="308609"/>
                </a:lnTo>
                <a:lnTo>
                  <a:pt x="308609" y="308609"/>
                </a:lnTo>
                <a:lnTo>
                  <a:pt x="289560" y="289560"/>
                </a:lnTo>
                <a:close/>
              </a:path>
              <a:path w="1362710" h="1362709">
                <a:moveTo>
                  <a:pt x="308610" y="308610"/>
                </a:moveTo>
                <a:lnTo>
                  <a:pt x="290358" y="308610"/>
                </a:lnTo>
                <a:lnTo>
                  <a:pt x="303053" y="321309"/>
                </a:lnTo>
                <a:lnTo>
                  <a:pt x="321309" y="321309"/>
                </a:lnTo>
                <a:lnTo>
                  <a:pt x="308610" y="308610"/>
                </a:lnTo>
                <a:close/>
              </a:path>
              <a:path w="1362710" h="1362709">
                <a:moveTo>
                  <a:pt x="321310" y="321310"/>
                </a:moveTo>
                <a:lnTo>
                  <a:pt x="303053" y="321310"/>
                </a:lnTo>
                <a:lnTo>
                  <a:pt x="318286" y="336549"/>
                </a:lnTo>
                <a:lnTo>
                  <a:pt x="336549" y="336549"/>
                </a:lnTo>
                <a:lnTo>
                  <a:pt x="321310" y="321310"/>
                </a:lnTo>
                <a:close/>
              </a:path>
              <a:path w="1362710" h="1362709">
                <a:moveTo>
                  <a:pt x="336550" y="336550"/>
                </a:moveTo>
                <a:lnTo>
                  <a:pt x="318286" y="336550"/>
                </a:lnTo>
                <a:lnTo>
                  <a:pt x="350022" y="368300"/>
                </a:lnTo>
                <a:lnTo>
                  <a:pt x="368300" y="368300"/>
                </a:lnTo>
                <a:lnTo>
                  <a:pt x="336550" y="336550"/>
                </a:lnTo>
                <a:close/>
              </a:path>
              <a:path w="1362710" h="1362709">
                <a:moveTo>
                  <a:pt x="368300" y="368300"/>
                </a:moveTo>
                <a:lnTo>
                  <a:pt x="350022" y="368300"/>
                </a:lnTo>
                <a:lnTo>
                  <a:pt x="366525" y="384809"/>
                </a:lnTo>
                <a:lnTo>
                  <a:pt x="384809" y="384809"/>
                </a:lnTo>
                <a:lnTo>
                  <a:pt x="368300" y="368300"/>
                </a:lnTo>
                <a:close/>
              </a:path>
              <a:path w="1362710" h="1362709">
                <a:moveTo>
                  <a:pt x="384810" y="384810"/>
                </a:moveTo>
                <a:lnTo>
                  <a:pt x="366525" y="384810"/>
                </a:lnTo>
                <a:lnTo>
                  <a:pt x="417303" y="435609"/>
                </a:lnTo>
                <a:lnTo>
                  <a:pt x="435609" y="435609"/>
                </a:lnTo>
                <a:lnTo>
                  <a:pt x="384810" y="384810"/>
                </a:lnTo>
                <a:close/>
              </a:path>
              <a:path w="1362710" h="1362709">
                <a:moveTo>
                  <a:pt x="435610" y="435610"/>
                </a:moveTo>
                <a:lnTo>
                  <a:pt x="417303" y="435610"/>
                </a:lnTo>
                <a:lnTo>
                  <a:pt x="429998" y="448309"/>
                </a:lnTo>
                <a:lnTo>
                  <a:pt x="448309" y="448309"/>
                </a:lnTo>
                <a:lnTo>
                  <a:pt x="435610" y="435610"/>
                </a:lnTo>
                <a:close/>
              </a:path>
              <a:path w="1362710" h="1362709">
                <a:moveTo>
                  <a:pt x="448310" y="448310"/>
                </a:moveTo>
                <a:lnTo>
                  <a:pt x="429998" y="448310"/>
                </a:lnTo>
                <a:lnTo>
                  <a:pt x="449040" y="467359"/>
                </a:lnTo>
                <a:lnTo>
                  <a:pt x="467359" y="467359"/>
                </a:lnTo>
                <a:lnTo>
                  <a:pt x="448310" y="448310"/>
                </a:lnTo>
                <a:close/>
              </a:path>
              <a:path w="1362710" h="1362709">
                <a:moveTo>
                  <a:pt x="467360" y="467360"/>
                </a:moveTo>
                <a:lnTo>
                  <a:pt x="449040" y="467360"/>
                </a:lnTo>
                <a:lnTo>
                  <a:pt x="464273" y="482599"/>
                </a:lnTo>
                <a:lnTo>
                  <a:pt x="482599" y="482599"/>
                </a:lnTo>
                <a:lnTo>
                  <a:pt x="467360" y="467360"/>
                </a:lnTo>
                <a:close/>
              </a:path>
              <a:path w="1362710" h="1362709">
                <a:moveTo>
                  <a:pt x="482600" y="482600"/>
                </a:moveTo>
                <a:lnTo>
                  <a:pt x="464273" y="482600"/>
                </a:lnTo>
                <a:lnTo>
                  <a:pt x="470620" y="488950"/>
                </a:lnTo>
                <a:lnTo>
                  <a:pt x="488950" y="488950"/>
                </a:lnTo>
                <a:lnTo>
                  <a:pt x="482600" y="482600"/>
                </a:lnTo>
                <a:close/>
              </a:path>
              <a:path w="1362710" h="1362709">
                <a:moveTo>
                  <a:pt x="488950" y="488950"/>
                </a:moveTo>
                <a:lnTo>
                  <a:pt x="470620" y="488950"/>
                </a:lnTo>
                <a:lnTo>
                  <a:pt x="483315" y="501649"/>
                </a:lnTo>
                <a:lnTo>
                  <a:pt x="501649" y="501649"/>
                </a:lnTo>
                <a:lnTo>
                  <a:pt x="488950" y="488950"/>
                </a:lnTo>
                <a:close/>
              </a:path>
              <a:path w="1362710" h="1362709">
                <a:moveTo>
                  <a:pt x="501650" y="501650"/>
                </a:moveTo>
                <a:lnTo>
                  <a:pt x="483315" y="501650"/>
                </a:lnTo>
                <a:lnTo>
                  <a:pt x="487123" y="505459"/>
                </a:lnTo>
                <a:lnTo>
                  <a:pt x="505459" y="505459"/>
                </a:lnTo>
                <a:lnTo>
                  <a:pt x="501650" y="501650"/>
                </a:lnTo>
                <a:close/>
              </a:path>
              <a:path w="1362710" h="1362709">
                <a:moveTo>
                  <a:pt x="505460" y="505460"/>
                </a:moveTo>
                <a:lnTo>
                  <a:pt x="487123" y="505460"/>
                </a:lnTo>
                <a:lnTo>
                  <a:pt x="489662" y="507999"/>
                </a:lnTo>
                <a:lnTo>
                  <a:pt x="507999" y="507999"/>
                </a:lnTo>
                <a:lnTo>
                  <a:pt x="505460" y="505460"/>
                </a:lnTo>
                <a:close/>
              </a:path>
              <a:path w="1362710" h="1362709">
                <a:moveTo>
                  <a:pt x="508000" y="508000"/>
                </a:moveTo>
                <a:lnTo>
                  <a:pt x="489662" y="508000"/>
                </a:lnTo>
                <a:lnTo>
                  <a:pt x="496009" y="514350"/>
                </a:lnTo>
                <a:lnTo>
                  <a:pt x="514350" y="514350"/>
                </a:lnTo>
                <a:lnTo>
                  <a:pt x="508000" y="508000"/>
                </a:lnTo>
                <a:close/>
              </a:path>
              <a:path w="1362710" h="1362709">
                <a:moveTo>
                  <a:pt x="514350" y="514350"/>
                </a:moveTo>
                <a:lnTo>
                  <a:pt x="496009" y="514350"/>
                </a:lnTo>
                <a:lnTo>
                  <a:pt x="502357" y="520699"/>
                </a:lnTo>
                <a:lnTo>
                  <a:pt x="520699" y="520699"/>
                </a:lnTo>
                <a:lnTo>
                  <a:pt x="514350" y="514350"/>
                </a:lnTo>
                <a:close/>
              </a:path>
              <a:path w="1362710" h="1362709">
                <a:moveTo>
                  <a:pt x="520700" y="520700"/>
                </a:moveTo>
                <a:lnTo>
                  <a:pt x="502357" y="520700"/>
                </a:lnTo>
                <a:lnTo>
                  <a:pt x="515051" y="533399"/>
                </a:lnTo>
                <a:lnTo>
                  <a:pt x="533399" y="533399"/>
                </a:lnTo>
                <a:lnTo>
                  <a:pt x="520700" y="520700"/>
                </a:lnTo>
                <a:close/>
              </a:path>
              <a:path w="1362710" h="1362709">
                <a:moveTo>
                  <a:pt x="533400" y="533400"/>
                </a:moveTo>
                <a:lnTo>
                  <a:pt x="515051" y="533400"/>
                </a:lnTo>
                <a:lnTo>
                  <a:pt x="521398" y="539749"/>
                </a:lnTo>
                <a:lnTo>
                  <a:pt x="539749" y="539749"/>
                </a:lnTo>
                <a:lnTo>
                  <a:pt x="533400" y="533400"/>
                </a:lnTo>
                <a:close/>
              </a:path>
              <a:path w="1362710" h="1362709">
                <a:moveTo>
                  <a:pt x="539750" y="539750"/>
                </a:moveTo>
                <a:lnTo>
                  <a:pt x="521398" y="539750"/>
                </a:lnTo>
                <a:lnTo>
                  <a:pt x="527746" y="546100"/>
                </a:lnTo>
                <a:lnTo>
                  <a:pt x="546100" y="546100"/>
                </a:lnTo>
                <a:lnTo>
                  <a:pt x="539750" y="539750"/>
                </a:lnTo>
                <a:close/>
              </a:path>
              <a:path w="1362710" h="1362709">
                <a:moveTo>
                  <a:pt x="546100" y="546100"/>
                </a:moveTo>
                <a:lnTo>
                  <a:pt x="527746" y="546100"/>
                </a:lnTo>
                <a:lnTo>
                  <a:pt x="534093" y="552449"/>
                </a:lnTo>
                <a:lnTo>
                  <a:pt x="552449" y="552449"/>
                </a:lnTo>
                <a:lnTo>
                  <a:pt x="546100" y="546100"/>
                </a:lnTo>
                <a:close/>
              </a:path>
              <a:path w="1362710" h="1362709">
                <a:moveTo>
                  <a:pt x="1163320" y="1163320"/>
                </a:moveTo>
                <a:lnTo>
                  <a:pt x="1144700" y="1163320"/>
                </a:lnTo>
                <a:lnTo>
                  <a:pt x="1199286" y="1217930"/>
                </a:lnTo>
                <a:lnTo>
                  <a:pt x="1217930" y="1217930"/>
                </a:lnTo>
                <a:lnTo>
                  <a:pt x="1163320" y="1163320"/>
                </a:lnTo>
                <a:close/>
              </a:path>
              <a:path w="1362710" h="1362709">
                <a:moveTo>
                  <a:pt x="1160779" y="1160779"/>
                </a:moveTo>
                <a:lnTo>
                  <a:pt x="1142161" y="1160779"/>
                </a:lnTo>
                <a:lnTo>
                  <a:pt x="1143430" y="1162050"/>
                </a:lnTo>
                <a:lnTo>
                  <a:pt x="1162050" y="1162050"/>
                </a:lnTo>
                <a:lnTo>
                  <a:pt x="1160779" y="1160779"/>
                </a:lnTo>
                <a:close/>
              </a:path>
              <a:path w="1362710" h="1362709">
                <a:moveTo>
                  <a:pt x="1156970" y="1156970"/>
                </a:moveTo>
                <a:lnTo>
                  <a:pt x="1138353" y="1156970"/>
                </a:lnTo>
                <a:lnTo>
                  <a:pt x="1140892" y="1159509"/>
                </a:lnTo>
                <a:lnTo>
                  <a:pt x="1159509" y="1159509"/>
                </a:lnTo>
                <a:lnTo>
                  <a:pt x="1156970" y="1156970"/>
                </a:lnTo>
                <a:close/>
              </a:path>
              <a:path w="1362710" h="1362709">
                <a:moveTo>
                  <a:pt x="1154430" y="1154430"/>
                </a:moveTo>
                <a:lnTo>
                  <a:pt x="1135814" y="1154430"/>
                </a:lnTo>
                <a:lnTo>
                  <a:pt x="1137083" y="1155700"/>
                </a:lnTo>
                <a:lnTo>
                  <a:pt x="1155700" y="1155700"/>
                </a:lnTo>
                <a:lnTo>
                  <a:pt x="1154430" y="1154430"/>
                </a:lnTo>
                <a:close/>
              </a:path>
              <a:path w="1362710" h="1362709">
                <a:moveTo>
                  <a:pt x="1150620" y="1150620"/>
                </a:moveTo>
                <a:lnTo>
                  <a:pt x="1132005" y="1150620"/>
                </a:lnTo>
                <a:lnTo>
                  <a:pt x="1134544" y="1153160"/>
                </a:lnTo>
                <a:lnTo>
                  <a:pt x="1153160" y="1153160"/>
                </a:lnTo>
                <a:lnTo>
                  <a:pt x="1150620" y="1150620"/>
                </a:lnTo>
                <a:close/>
              </a:path>
              <a:path w="1362710" h="1362709">
                <a:moveTo>
                  <a:pt x="1148079" y="1148079"/>
                </a:moveTo>
                <a:lnTo>
                  <a:pt x="1129467" y="1148079"/>
                </a:lnTo>
                <a:lnTo>
                  <a:pt x="1130736" y="1149350"/>
                </a:lnTo>
                <a:lnTo>
                  <a:pt x="1149350" y="1149350"/>
                </a:lnTo>
                <a:lnTo>
                  <a:pt x="1148079" y="1148079"/>
                </a:lnTo>
                <a:close/>
              </a:path>
              <a:path w="1362710" h="1362709">
                <a:moveTo>
                  <a:pt x="1144270" y="1144270"/>
                </a:moveTo>
                <a:lnTo>
                  <a:pt x="1125658" y="1144270"/>
                </a:lnTo>
                <a:lnTo>
                  <a:pt x="1128197" y="1146810"/>
                </a:lnTo>
                <a:lnTo>
                  <a:pt x="1146810" y="1146810"/>
                </a:lnTo>
                <a:lnTo>
                  <a:pt x="1144270" y="1144270"/>
                </a:lnTo>
                <a:close/>
              </a:path>
              <a:path w="1362710" h="1362709">
                <a:moveTo>
                  <a:pt x="1141729" y="1141729"/>
                </a:moveTo>
                <a:lnTo>
                  <a:pt x="1123119" y="1141729"/>
                </a:lnTo>
                <a:lnTo>
                  <a:pt x="1124389" y="1143000"/>
                </a:lnTo>
                <a:lnTo>
                  <a:pt x="1143000" y="1143000"/>
                </a:lnTo>
                <a:lnTo>
                  <a:pt x="1141729" y="1141729"/>
                </a:lnTo>
                <a:close/>
              </a:path>
              <a:path w="1362710" h="1362709">
                <a:moveTo>
                  <a:pt x="1137920" y="1137920"/>
                </a:moveTo>
                <a:lnTo>
                  <a:pt x="1119311" y="1137920"/>
                </a:lnTo>
                <a:lnTo>
                  <a:pt x="1121850" y="1140459"/>
                </a:lnTo>
                <a:lnTo>
                  <a:pt x="1140459" y="1140459"/>
                </a:lnTo>
                <a:lnTo>
                  <a:pt x="1137920" y="1137920"/>
                </a:lnTo>
                <a:close/>
              </a:path>
              <a:path w="1362710" h="1362709">
                <a:moveTo>
                  <a:pt x="1135379" y="1135379"/>
                </a:moveTo>
                <a:lnTo>
                  <a:pt x="1116772" y="1135379"/>
                </a:lnTo>
                <a:lnTo>
                  <a:pt x="1118041" y="1136650"/>
                </a:lnTo>
                <a:lnTo>
                  <a:pt x="1136650" y="1136650"/>
                </a:lnTo>
                <a:lnTo>
                  <a:pt x="1135379" y="1135379"/>
                </a:lnTo>
                <a:close/>
              </a:path>
              <a:path w="1362710" h="1362709">
                <a:moveTo>
                  <a:pt x="1131570" y="1131570"/>
                </a:moveTo>
                <a:lnTo>
                  <a:pt x="1112964" y="1131570"/>
                </a:lnTo>
                <a:lnTo>
                  <a:pt x="1115503" y="1134110"/>
                </a:lnTo>
                <a:lnTo>
                  <a:pt x="1134110" y="1134110"/>
                </a:lnTo>
                <a:lnTo>
                  <a:pt x="1131570" y="1131570"/>
                </a:lnTo>
                <a:close/>
              </a:path>
              <a:path w="1362710" h="1362709">
                <a:moveTo>
                  <a:pt x="1129030" y="1129029"/>
                </a:moveTo>
                <a:lnTo>
                  <a:pt x="1110425" y="1129029"/>
                </a:lnTo>
                <a:lnTo>
                  <a:pt x="1111694" y="1130300"/>
                </a:lnTo>
                <a:lnTo>
                  <a:pt x="1130300" y="1130300"/>
                </a:lnTo>
                <a:lnTo>
                  <a:pt x="1129030" y="1129029"/>
                </a:lnTo>
                <a:close/>
              </a:path>
              <a:path w="1362710" h="1362709">
                <a:moveTo>
                  <a:pt x="1125220" y="1125220"/>
                </a:moveTo>
                <a:lnTo>
                  <a:pt x="1106616" y="1125220"/>
                </a:lnTo>
                <a:lnTo>
                  <a:pt x="1109155" y="1127759"/>
                </a:lnTo>
                <a:lnTo>
                  <a:pt x="1127760" y="1127759"/>
                </a:lnTo>
                <a:lnTo>
                  <a:pt x="1125220" y="1125220"/>
                </a:lnTo>
                <a:close/>
              </a:path>
              <a:path w="1362710" h="1362709">
                <a:moveTo>
                  <a:pt x="1122680" y="1122679"/>
                </a:moveTo>
                <a:lnTo>
                  <a:pt x="1104077" y="1122679"/>
                </a:lnTo>
                <a:lnTo>
                  <a:pt x="1105347" y="1123950"/>
                </a:lnTo>
                <a:lnTo>
                  <a:pt x="1123950" y="1123950"/>
                </a:lnTo>
                <a:lnTo>
                  <a:pt x="1122680" y="1122679"/>
                </a:lnTo>
                <a:close/>
              </a:path>
              <a:path w="1362710" h="1362709">
                <a:moveTo>
                  <a:pt x="1118870" y="1118870"/>
                </a:moveTo>
                <a:lnTo>
                  <a:pt x="1100269" y="1118870"/>
                </a:lnTo>
                <a:lnTo>
                  <a:pt x="1102808" y="1121409"/>
                </a:lnTo>
                <a:lnTo>
                  <a:pt x="1121410" y="1121409"/>
                </a:lnTo>
                <a:lnTo>
                  <a:pt x="1118870" y="1118870"/>
                </a:lnTo>
                <a:close/>
              </a:path>
              <a:path w="1362710" h="1362709">
                <a:moveTo>
                  <a:pt x="1116330" y="1116329"/>
                </a:moveTo>
                <a:lnTo>
                  <a:pt x="1097730" y="1116329"/>
                </a:lnTo>
                <a:lnTo>
                  <a:pt x="1099000" y="1117600"/>
                </a:lnTo>
                <a:lnTo>
                  <a:pt x="1117600" y="1117600"/>
                </a:lnTo>
                <a:lnTo>
                  <a:pt x="1116330" y="1116329"/>
                </a:lnTo>
                <a:close/>
              </a:path>
              <a:path w="1362710" h="1362709">
                <a:moveTo>
                  <a:pt x="1112520" y="1112520"/>
                </a:moveTo>
                <a:lnTo>
                  <a:pt x="1093922" y="1112520"/>
                </a:lnTo>
                <a:lnTo>
                  <a:pt x="1096461" y="1115059"/>
                </a:lnTo>
                <a:lnTo>
                  <a:pt x="1115060" y="1115059"/>
                </a:lnTo>
                <a:lnTo>
                  <a:pt x="1112520" y="1112520"/>
                </a:lnTo>
                <a:close/>
              </a:path>
              <a:path w="1362710" h="1362709">
                <a:moveTo>
                  <a:pt x="1109980" y="1109979"/>
                </a:moveTo>
                <a:lnTo>
                  <a:pt x="1091383" y="1109979"/>
                </a:lnTo>
                <a:lnTo>
                  <a:pt x="1092652" y="1111249"/>
                </a:lnTo>
                <a:lnTo>
                  <a:pt x="1111250" y="1111249"/>
                </a:lnTo>
                <a:lnTo>
                  <a:pt x="1109980" y="1109979"/>
                </a:lnTo>
                <a:close/>
              </a:path>
              <a:path w="1362710" h="1362709">
                <a:moveTo>
                  <a:pt x="1106170" y="1106170"/>
                </a:moveTo>
                <a:lnTo>
                  <a:pt x="1087575" y="1106170"/>
                </a:lnTo>
                <a:lnTo>
                  <a:pt x="1090113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62710" h="1362709">
                <a:moveTo>
                  <a:pt x="1103630" y="1103629"/>
                </a:moveTo>
                <a:lnTo>
                  <a:pt x="1085036" y="1103629"/>
                </a:lnTo>
                <a:lnTo>
                  <a:pt x="1086305" y="1104899"/>
                </a:lnTo>
                <a:lnTo>
                  <a:pt x="1104900" y="1104899"/>
                </a:lnTo>
                <a:lnTo>
                  <a:pt x="1103630" y="1103629"/>
                </a:lnTo>
                <a:close/>
              </a:path>
              <a:path w="1362710" h="1362709">
                <a:moveTo>
                  <a:pt x="1099820" y="1099820"/>
                </a:moveTo>
                <a:lnTo>
                  <a:pt x="1081227" y="1099820"/>
                </a:lnTo>
                <a:lnTo>
                  <a:pt x="1083766" y="1102360"/>
                </a:lnTo>
                <a:lnTo>
                  <a:pt x="1102360" y="1102360"/>
                </a:lnTo>
                <a:lnTo>
                  <a:pt x="1099820" y="1099820"/>
                </a:lnTo>
                <a:close/>
              </a:path>
              <a:path w="1362710" h="1362709">
                <a:moveTo>
                  <a:pt x="1097279" y="1097279"/>
                </a:moveTo>
                <a:lnTo>
                  <a:pt x="1078688" y="1097279"/>
                </a:lnTo>
                <a:lnTo>
                  <a:pt x="1079958" y="1098550"/>
                </a:lnTo>
                <a:lnTo>
                  <a:pt x="1098550" y="1098550"/>
                </a:lnTo>
                <a:lnTo>
                  <a:pt x="1097279" y="1097279"/>
                </a:lnTo>
                <a:close/>
              </a:path>
              <a:path w="1362710" h="1362709">
                <a:moveTo>
                  <a:pt x="1093470" y="1093470"/>
                </a:moveTo>
                <a:lnTo>
                  <a:pt x="1074880" y="1093470"/>
                </a:lnTo>
                <a:lnTo>
                  <a:pt x="1077419" y="1096009"/>
                </a:lnTo>
                <a:lnTo>
                  <a:pt x="1096009" y="1096009"/>
                </a:lnTo>
                <a:lnTo>
                  <a:pt x="1093470" y="1093470"/>
                </a:lnTo>
                <a:close/>
              </a:path>
              <a:path w="1362710" h="1362709">
                <a:moveTo>
                  <a:pt x="1090930" y="1090930"/>
                </a:moveTo>
                <a:lnTo>
                  <a:pt x="1072341" y="1090930"/>
                </a:lnTo>
                <a:lnTo>
                  <a:pt x="1073611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62710" h="1362709">
                <a:moveTo>
                  <a:pt x="1087120" y="1087120"/>
                </a:moveTo>
                <a:lnTo>
                  <a:pt x="1068533" y="1087120"/>
                </a:lnTo>
                <a:lnTo>
                  <a:pt x="1071072" y="1089660"/>
                </a:lnTo>
                <a:lnTo>
                  <a:pt x="1089660" y="1089660"/>
                </a:lnTo>
                <a:lnTo>
                  <a:pt x="1087120" y="1087120"/>
                </a:lnTo>
                <a:close/>
              </a:path>
              <a:path w="1362710" h="1362709">
                <a:moveTo>
                  <a:pt x="1084579" y="1084579"/>
                </a:moveTo>
                <a:lnTo>
                  <a:pt x="1065994" y="1084579"/>
                </a:lnTo>
                <a:lnTo>
                  <a:pt x="1067263" y="1085850"/>
                </a:lnTo>
                <a:lnTo>
                  <a:pt x="1085850" y="1085850"/>
                </a:lnTo>
                <a:lnTo>
                  <a:pt x="1084579" y="1084579"/>
                </a:lnTo>
                <a:close/>
              </a:path>
              <a:path w="1362710" h="1362709">
                <a:moveTo>
                  <a:pt x="1080770" y="1080770"/>
                </a:moveTo>
                <a:lnTo>
                  <a:pt x="1062185" y="1080770"/>
                </a:lnTo>
                <a:lnTo>
                  <a:pt x="1064724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62710" h="1362709">
                <a:moveTo>
                  <a:pt x="1078230" y="1078230"/>
                </a:moveTo>
                <a:lnTo>
                  <a:pt x="1059647" y="1078230"/>
                </a:lnTo>
                <a:lnTo>
                  <a:pt x="1060916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362710" h="1362709">
                <a:moveTo>
                  <a:pt x="1074420" y="1074420"/>
                </a:moveTo>
                <a:lnTo>
                  <a:pt x="1055838" y="1074420"/>
                </a:lnTo>
                <a:lnTo>
                  <a:pt x="1058377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362710" h="1362709">
                <a:moveTo>
                  <a:pt x="1071879" y="1071879"/>
                </a:moveTo>
                <a:lnTo>
                  <a:pt x="1053299" y="1071879"/>
                </a:lnTo>
                <a:lnTo>
                  <a:pt x="1054569" y="1073150"/>
                </a:lnTo>
                <a:lnTo>
                  <a:pt x="1073150" y="1073150"/>
                </a:lnTo>
                <a:lnTo>
                  <a:pt x="1071879" y="1071879"/>
                </a:lnTo>
                <a:close/>
              </a:path>
              <a:path w="1362710" h="1362709">
                <a:moveTo>
                  <a:pt x="1065530" y="1065530"/>
                </a:moveTo>
                <a:lnTo>
                  <a:pt x="1046952" y="1065530"/>
                </a:lnTo>
                <a:lnTo>
                  <a:pt x="1052030" y="1070610"/>
                </a:lnTo>
                <a:lnTo>
                  <a:pt x="1070610" y="1070610"/>
                </a:lnTo>
                <a:lnTo>
                  <a:pt x="1065530" y="1065530"/>
                </a:lnTo>
                <a:close/>
              </a:path>
              <a:path w="1362710" h="1362709">
                <a:moveTo>
                  <a:pt x="1061720" y="1061720"/>
                </a:moveTo>
                <a:lnTo>
                  <a:pt x="1043144" y="1061720"/>
                </a:lnTo>
                <a:lnTo>
                  <a:pt x="1045683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362710" h="1362709">
                <a:moveTo>
                  <a:pt x="1059179" y="1059179"/>
                </a:moveTo>
                <a:lnTo>
                  <a:pt x="1040605" y="1059179"/>
                </a:lnTo>
                <a:lnTo>
                  <a:pt x="1041874" y="1060450"/>
                </a:lnTo>
                <a:lnTo>
                  <a:pt x="1060450" y="1060450"/>
                </a:lnTo>
                <a:lnTo>
                  <a:pt x="1059179" y="1059179"/>
                </a:lnTo>
                <a:close/>
              </a:path>
              <a:path w="1362710" h="1362709">
                <a:moveTo>
                  <a:pt x="1055370" y="1055370"/>
                </a:moveTo>
                <a:lnTo>
                  <a:pt x="1036796" y="1055370"/>
                </a:lnTo>
                <a:lnTo>
                  <a:pt x="1039335" y="1057910"/>
                </a:lnTo>
                <a:lnTo>
                  <a:pt x="1057910" y="1057910"/>
                </a:lnTo>
                <a:lnTo>
                  <a:pt x="1055370" y="1055370"/>
                </a:lnTo>
                <a:close/>
              </a:path>
              <a:path w="1362710" h="1362709">
                <a:moveTo>
                  <a:pt x="1052829" y="1052829"/>
                </a:moveTo>
                <a:lnTo>
                  <a:pt x="1034258" y="1052829"/>
                </a:lnTo>
                <a:lnTo>
                  <a:pt x="1035527" y="1054100"/>
                </a:lnTo>
                <a:lnTo>
                  <a:pt x="1054100" y="1054100"/>
                </a:lnTo>
                <a:lnTo>
                  <a:pt x="1052829" y="1052829"/>
                </a:lnTo>
                <a:close/>
              </a:path>
              <a:path w="1362710" h="1362709">
                <a:moveTo>
                  <a:pt x="1049020" y="1049019"/>
                </a:moveTo>
                <a:lnTo>
                  <a:pt x="1030449" y="1049019"/>
                </a:lnTo>
                <a:lnTo>
                  <a:pt x="1032988" y="1051560"/>
                </a:lnTo>
                <a:lnTo>
                  <a:pt x="1051560" y="1051560"/>
                </a:lnTo>
                <a:lnTo>
                  <a:pt x="1049020" y="1049019"/>
                </a:lnTo>
                <a:close/>
              </a:path>
              <a:path w="1362710" h="1362709">
                <a:moveTo>
                  <a:pt x="1046480" y="1046479"/>
                </a:moveTo>
                <a:lnTo>
                  <a:pt x="1027910" y="1046479"/>
                </a:lnTo>
                <a:lnTo>
                  <a:pt x="1029180" y="1047750"/>
                </a:lnTo>
                <a:lnTo>
                  <a:pt x="1047750" y="1047750"/>
                </a:lnTo>
                <a:lnTo>
                  <a:pt x="1046480" y="1046479"/>
                </a:lnTo>
                <a:close/>
              </a:path>
              <a:path w="1362710" h="1362709">
                <a:moveTo>
                  <a:pt x="1042669" y="1042669"/>
                </a:moveTo>
                <a:lnTo>
                  <a:pt x="1024102" y="1042669"/>
                </a:lnTo>
                <a:lnTo>
                  <a:pt x="1026641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62710" h="1362709">
                <a:moveTo>
                  <a:pt x="1040130" y="1040129"/>
                </a:moveTo>
                <a:lnTo>
                  <a:pt x="1021563" y="1040129"/>
                </a:lnTo>
                <a:lnTo>
                  <a:pt x="1022832" y="1041400"/>
                </a:lnTo>
                <a:lnTo>
                  <a:pt x="1041400" y="1041400"/>
                </a:lnTo>
                <a:lnTo>
                  <a:pt x="1040130" y="1040129"/>
                </a:lnTo>
                <a:close/>
              </a:path>
              <a:path w="1362710" h="1362709">
                <a:moveTo>
                  <a:pt x="1036320" y="1036319"/>
                </a:moveTo>
                <a:lnTo>
                  <a:pt x="1017755" y="1036319"/>
                </a:lnTo>
                <a:lnTo>
                  <a:pt x="1020294" y="1038860"/>
                </a:lnTo>
                <a:lnTo>
                  <a:pt x="1038860" y="1038860"/>
                </a:lnTo>
                <a:lnTo>
                  <a:pt x="1036320" y="1036319"/>
                </a:lnTo>
                <a:close/>
              </a:path>
              <a:path w="1362710" h="1362709">
                <a:moveTo>
                  <a:pt x="1033780" y="1033779"/>
                </a:moveTo>
                <a:lnTo>
                  <a:pt x="1015216" y="1033779"/>
                </a:lnTo>
                <a:lnTo>
                  <a:pt x="1016485" y="1035050"/>
                </a:lnTo>
                <a:lnTo>
                  <a:pt x="1035050" y="1035050"/>
                </a:lnTo>
                <a:lnTo>
                  <a:pt x="1033780" y="1033779"/>
                </a:lnTo>
                <a:close/>
              </a:path>
              <a:path w="1362710" h="1362709">
                <a:moveTo>
                  <a:pt x="1029970" y="1029969"/>
                </a:moveTo>
                <a:lnTo>
                  <a:pt x="1011407" y="1029969"/>
                </a:lnTo>
                <a:lnTo>
                  <a:pt x="1013946" y="1032510"/>
                </a:lnTo>
                <a:lnTo>
                  <a:pt x="1032510" y="1032510"/>
                </a:lnTo>
                <a:lnTo>
                  <a:pt x="1029970" y="1029969"/>
                </a:lnTo>
                <a:close/>
              </a:path>
              <a:path w="1362710" h="1362709">
                <a:moveTo>
                  <a:pt x="1027430" y="1027429"/>
                </a:moveTo>
                <a:lnTo>
                  <a:pt x="1008868" y="1027429"/>
                </a:lnTo>
                <a:lnTo>
                  <a:pt x="1010138" y="1028700"/>
                </a:lnTo>
                <a:lnTo>
                  <a:pt x="1028700" y="1028700"/>
                </a:lnTo>
                <a:lnTo>
                  <a:pt x="1027430" y="1027429"/>
                </a:lnTo>
                <a:close/>
              </a:path>
              <a:path w="1362710" h="1362709">
                <a:moveTo>
                  <a:pt x="1023620" y="1023620"/>
                </a:moveTo>
                <a:lnTo>
                  <a:pt x="1005060" y="1023620"/>
                </a:lnTo>
                <a:lnTo>
                  <a:pt x="1007599" y="1026160"/>
                </a:lnTo>
                <a:lnTo>
                  <a:pt x="1026160" y="1026160"/>
                </a:lnTo>
                <a:lnTo>
                  <a:pt x="1023620" y="1023620"/>
                </a:lnTo>
                <a:close/>
              </a:path>
              <a:path w="1362710" h="1362709">
                <a:moveTo>
                  <a:pt x="1021079" y="1021079"/>
                </a:moveTo>
                <a:lnTo>
                  <a:pt x="1002521" y="1021079"/>
                </a:lnTo>
                <a:lnTo>
                  <a:pt x="1003791" y="1022349"/>
                </a:lnTo>
                <a:lnTo>
                  <a:pt x="1022350" y="1022349"/>
                </a:lnTo>
                <a:lnTo>
                  <a:pt x="1021079" y="1021079"/>
                </a:lnTo>
                <a:close/>
              </a:path>
              <a:path w="1362710" h="1362709">
                <a:moveTo>
                  <a:pt x="1017269" y="1017269"/>
                </a:moveTo>
                <a:lnTo>
                  <a:pt x="998713" y="1017269"/>
                </a:lnTo>
                <a:lnTo>
                  <a:pt x="1001252" y="1019810"/>
                </a:lnTo>
                <a:lnTo>
                  <a:pt x="1019810" y="1019810"/>
                </a:lnTo>
                <a:lnTo>
                  <a:pt x="1017269" y="1017269"/>
                </a:lnTo>
                <a:close/>
              </a:path>
              <a:path w="1362710" h="1362709">
                <a:moveTo>
                  <a:pt x="1014729" y="1014729"/>
                </a:moveTo>
                <a:lnTo>
                  <a:pt x="996174" y="1014729"/>
                </a:lnTo>
                <a:lnTo>
                  <a:pt x="997443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362710" h="1362709">
                <a:moveTo>
                  <a:pt x="1010920" y="1010919"/>
                </a:moveTo>
                <a:lnTo>
                  <a:pt x="992366" y="1010919"/>
                </a:lnTo>
                <a:lnTo>
                  <a:pt x="994904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62710" h="1362709">
                <a:moveTo>
                  <a:pt x="1008380" y="1008380"/>
                </a:moveTo>
                <a:lnTo>
                  <a:pt x="989827" y="1008380"/>
                </a:lnTo>
                <a:lnTo>
                  <a:pt x="991096" y="1009650"/>
                </a:lnTo>
                <a:lnTo>
                  <a:pt x="1009650" y="1009650"/>
                </a:lnTo>
                <a:lnTo>
                  <a:pt x="1008380" y="1008380"/>
                </a:lnTo>
                <a:close/>
              </a:path>
              <a:path w="1362710" h="1362709">
                <a:moveTo>
                  <a:pt x="1002029" y="1002029"/>
                </a:moveTo>
                <a:lnTo>
                  <a:pt x="983479" y="1002029"/>
                </a:lnTo>
                <a:lnTo>
                  <a:pt x="988557" y="1007110"/>
                </a:lnTo>
                <a:lnTo>
                  <a:pt x="1007110" y="1007110"/>
                </a:lnTo>
                <a:lnTo>
                  <a:pt x="1002029" y="1002029"/>
                </a:lnTo>
                <a:close/>
              </a:path>
              <a:path w="1362710" h="1362709">
                <a:moveTo>
                  <a:pt x="995679" y="995679"/>
                </a:moveTo>
                <a:lnTo>
                  <a:pt x="977132" y="995679"/>
                </a:lnTo>
                <a:lnTo>
                  <a:pt x="982210" y="1000760"/>
                </a:lnTo>
                <a:lnTo>
                  <a:pt x="1000760" y="1000760"/>
                </a:lnTo>
                <a:lnTo>
                  <a:pt x="995679" y="995679"/>
                </a:lnTo>
                <a:close/>
              </a:path>
              <a:path w="1362710" h="1362709">
                <a:moveTo>
                  <a:pt x="989329" y="989329"/>
                </a:moveTo>
                <a:lnTo>
                  <a:pt x="970785" y="989329"/>
                </a:lnTo>
                <a:lnTo>
                  <a:pt x="975863" y="994410"/>
                </a:lnTo>
                <a:lnTo>
                  <a:pt x="994410" y="994410"/>
                </a:lnTo>
                <a:lnTo>
                  <a:pt x="989329" y="989329"/>
                </a:lnTo>
                <a:close/>
              </a:path>
              <a:path w="1362710" h="1362709">
                <a:moveTo>
                  <a:pt x="982979" y="982979"/>
                </a:moveTo>
                <a:lnTo>
                  <a:pt x="964438" y="982979"/>
                </a:lnTo>
                <a:lnTo>
                  <a:pt x="969515" y="988059"/>
                </a:lnTo>
                <a:lnTo>
                  <a:pt x="988059" y="988059"/>
                </a:lnTo>
                <a:lnTo>
                  <a:pt x="982979" y="982979"/>
                </a:lnTo>
                <a:close/>
              </a:path>
              <a:path w="1362710" h="1362709">
                <a:moveTo>
                  <a:pt x="976629" y="976629"/>
                </a:moveTo>
                <a:lnTo>
                  <a:pt x="958090" y="976629"/>
                </a:lnTo>
                <a:lnTo>
                  <a:pt x="963168" y="981710"/>
                </a:lnTo>
                <a:lnTo>
                  <a:pt x="981710" y="981710"/>
                </a:lnTo>
                <a:lnTo>
                  <a:pt x="976629" y="976629"/>
                </a:lnTo>
                <a:close/>
              </a:path>
              <a:path w="1362710" h="1362709">
                <a:moveTo>
                  <a:pt x="970279" y="970279"/>
                </a:moveTo>
                <a:lnTo>
                  <a:pt x="951743" y="970279"/>
                </a:lnTo>
                <a:lnTo>
                  <a:pt x="956821" y="975360"/>
                </a:lnTo>
                <a:lnTo>
                  <a:pt x="975360" y="975360"/>
                </a:lnTo>
                <a:lnTo>
                  <a:pt x="970279" y="970279"/>
                </a:lnTo>
                <a:close/>
              </a:path>
              <a:path w="1362710" h="1362709">
                <a:moveTo>
                  <a:pt x="963929" y="963929"/>
                </a:moveTo>
                <a:lnTo>
                  <a:pt x="945396" y="963929"/>
                </a:lnTo>
                <a:lnTo>
                  <a:pt x="950474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62710" h="1362709">
                <a:moveTo>
                  <a:pt x="958850" y="958850"/>
                </a:moveTo>
                <a:lnTo>
                  <a:pt x="940318" y="958850"/>
                </a:lnTo>
                <a:lnTo>
                  <a:pt x="944126" y="962660"/>
                </a:lnTo>
                <a:lnTo>
                  <a:pt x="962660" y="962660"/>
                </a:lnTo>
                <a:lnTo>
                  <a:pt x="958850" y="958850"/>
                </a:lnTo>
                <a:close/>
              </a:path>
              <a:path w="1362710" h="1362709">
                <a:moveTo>
                  <a:pt x="952500" y="952500"/>
                </a:moveTo>
                <a:lnTo>
                  <a:pt x="933971" y="952500"/>
                </a:lnTo>
                <a:lnTo>
                  <a:pt x="939049" y="957580"/>
                </a:lnTo>
                <a:lnTo>
                  <a:pt x="957580" y="957580"/>
                </a:lnTo>
                <a:lnTo>
                  <a:pt x="952500" y="952500"/>
                </a:lnTo>
                <a:close/>
              </a:path>
              <a:path w="1362710" h="1362709">
                <a:moveTo>
                  <a:pt x="946150" y="946150"/>
                </a:moveTo>
                <a:lnTo>
                  <a:pt x="927623" y="946150"/>
                </a:lnTo>
                <a:lnTo>
                  <a:pt x="932701" y="951230"/>
                </a:lnTo>
                <a:lnTo>
                  <a:pt x="951230" y="951230"/>
                </a:lnTo>
                <a:lnTo>
                  <a:pt x="946150" y="946150"/>
                </a:lnTo>
                <a:close/>
              </a:path>
              <a:path w="1362710" h="1362709">
                <a:moveTo>
                  <a:pt x="939800" y="939800"/>
                </a:moveTo>
                <a:lnTo>
                  <a:pt x="921276" y="939800"/>
                </a:lnTo>
                <a:lnTo>
                  <a:pt x="926354" y="944880"/>
                </a:lnTo>
                <a:lnTo>
                  <a:pt x="944880" y="944880"/>
                </a:lnTo>
                <a:lnTo>
                  <a:pt x="939800" y="939800"/>
                </a:lnTo>
                <a:close/>
              </a:path>
              <a:path w="1362710" h="1362709">
                <a:moveTo>
                  <a:pt x="933450" y="933450"/>
                </a:moveTo>
                <a:lnTo>
                  <a:pt x="914929" y="933450"/>
                </a:lnTo>
                <a:lnTo>
                  <a:pt x="920007" y="938530"/>
                </a:lnTo>
                <a:lnTo>
                  <a:pt x="938530" y="938530"/>
                </a:lnTo>
                <a:lnTo>
                  <a:pt x="933450" y="933450"/>
                </a:lnTo>
                <a:close/>
              </a:path>
              <a:path w="1362710" h="1362709">
                <a:moveTo>
                  <a:pt x="927100" y="927100"/>
                </a:moveTo>
                <a:lnTo>
                  <a:pt x="908582" y="927100"/>
                </a:lnTo>
                <a:lnTo>
                  <a:pt x="913659" y="932179"/>
                </a:lnTo>
                <a:lnTo>
                  <a:pt x="932179" y="932179"/>
                </a:lnTo>
                <a:lnTo>
                  <a:pt x="927100" y="927100"/>
                </a:lnTo>
                <a:close/>
              </a:path>
              <a:path w="1362710" h="1362709">
                <a:moveTo>
                  <a:pt x="920750" y="920750"/>
                </a:moveTo>
                <a:lnTo>
                  <a:pt x="902234" y="920750"/>
                </a:lnTo>
                <a:lnTo>
                  <a:pt x="907312" y="925830"/>
                </a:lnTo>
                <a:lnTo>
                  <a:pt x="925830" y="925830"/>
                </a:lnTo>
                <a:lnTo>
                  <a:pt x="920750" y="920750"/>
                </a:lnTo>
                <a:close/>
              </a:path>
              <a:path w="1362710" h="1362709">
                <a:moveTo>
                  <a:pt x="914400" y="914400"/>
                </a:moveTo>
                <a:lnTo>
                  <a:pt x="895887" y="914400"/>
                </a:lnTo>
                <a:lnTo>
                  <a:pt x="900965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62710" h="1362709">
                <a:moveTo>
                  <a:pt x="908050" y="908050"/>
                </a:moveTo>
                <a:lnTo>
                  <a:pt x="889540" y="908050"/>
                </a:lnTo>
                <a:lnTo>
                  <a:pt x="894618" y="913130"/>
                </a:lnTo>
                <a:lnTo>
                  <a:pt x="913130" y="913130"/>
                </a:lnTo>
                <a:lnTo>
                  <a:pt x="908050" y="908050"/>
                </a:lnTo>
                <a:close/>
              </a:path>
              <a:path w="1362710" h="1362709">
                <a:moveTo>
                  <a:pt x="901700" y="901700"/>
                </a:moveTo>
                <a:lnTo>
                  <a:pt x="883193" y="901700"/>
                </a:lnTo>
                <a:lnTo>
                  <a:pt x="888270" y="906780"/>
                </a:lnTo>
                <a:lnTo>
                  <a:pt x="906779" y="906780"/>
                </a:lnTo>
                <a:lnTo>
                  <a:pt x="901700" y="901700"/>
                </a:lnTo>
                <a:close/>
              </a:path>
              <a:path w="1362710" h="1362709">
                <a:moveTo>
                  <a:pt x="895350" y="895350"/>
                </a:moveTo>
                <a:lnTo>
                  <a:pt x="876845" y="895350"/>
                </a:lnTo>
                <a:lnTo>
                  <a:pt x="881923" y="900430"/>
                </a:lnTo>
                <a:lnTo>
                  <a:pt x="900430" y="900430"/>
                </a:lnTo>
                <a:lnTo>
                  <a:pt x="895350" y="895350"/>
                </a:lnTo>
                <a:close/>
              </a:path>
              <a:path w="1362710" h="1362709">
                <a:moveTo>
                  <a:pt x="889000" y="889000"/>
                </a:moveTo>
                <a:lnTo>
                  <a:pt x="870498" y="889000"/>
                </a:lnTo>
                <a:lnTo>
                  <a:pt x="875576" y="894080"/>
                </a:lnTo>
                <a:lnTo>
                  <a:pt x="894080" y="894080"/>
                </a:lnTo>
                <a:lnTo>
                  <a:pt x="889000" y="889000"/>
                </a:lnTo>
                <a:close/>
              </a:path>
              <a:path w="1362710" h="1362709">
                <a:moveTo>
                  <a:pt x="882650" y="882650"/>
                </a:moveTo>
                <a:lnTo>
                  <a:pt x="864151" y="882650"/>
                </a:lnTo>
                <a:lnTo>
                  <a:pt x="869229" y="887729"/>
                </a:lnTo>
                <a:lnTo>
                  <a:pt x="887729" y="887729"/>
                </a:lnTo>
                <a:lnTo>
                  <a:pt x="882650" y="882650"/>
                </a:lnTo>
                <a:close/>
              </a:path>
              <a:path w="1362710" h="1362709">
                <a:moveTo>
                  <a:pt x="876300" y="876300"/>
                </a:moveTo>
                <a:lnTo>
                  <a:pt x="857804" y="876300"/>
                </a:lnTo>
                <a:lnTo>
                  <a:pt x="862881" y="881379"/>
                </a:lnTo>
                <a:lnTo>
                  <a:pt x="881380" y="881379"/>
                </a:lnTo>
                <a:lnTo>
                  <a:pt x="876300" y="876300"/>
                </a:lnTo>
                <a:close/>
              </a:path>
              <a:path w="1362710" h="1362709">
                <a:moveTo>
                  <a:pt x="869950" y="869950"/>
                </a:moveTo>
                <a:lnTo>
                  <a:pt x="851456" y="869950"/>
                </a:lnTo>
                <a:lnTo>
                  <a:pt x="856534" y="875030"/>
                </a:lnTo>
                <a:lnTo>
                  <a:pt x="875030" y="875030"/>
                </a:lnTo>
                <a:lnTo>
                  <a:pt x="869950" y="869950"/>
                </a:lnTo>
                <a:close/>
              </a:path>
              <a:path w="1362710" h="1362709">
                <a:moveTo>
                  <a:pt x="863600" y="863600"/>
                </a:moveTo>
                <a:lnTo>
                  <a:pt x="845109" y="863600"/>
                </a:lnTo>
                <a:lnTo>
                  <a:pt x="850187" y="868680"/>
                </a:lnTo>
                <a:lnTo>
                  <a:pt x="868680" y="868680"/>
                </a:lnTo>
                <a:lnTo>
                  <a:pt x="863600" y="863600"/>
                </a:lnTo>
                <a:close/>
              </a:path>
              <a:path w="1362710" h="1362709">
                <a:moveTo>
                  <a:pt x="857250" y="857250"/>
                </a:moveTo>
                <a:lnTo>
                  <a:pt x="838762" y="857250"/>
                </a:lnTo>
                <a:lnTo>
                  <a:pt x="843840" y="862330"/>
                </a:lnTo>
                <a:lnTo>
                  <a:pt x="862330" y="862330"/>
                </a:lnTo>
                <a:lnTo>
                  <a:pt x="857250" y="857250"/>
                </a:lnTo>
                <a:close/>
              </a:path>
              <a:path w="1362710" h="1362709">
                <a:moveTo>
                  <a:pt x="850900" y="850900"/>
                </a:moveTo>
                <a:lnTo>
                  <a:pt x="832414" y="850900"/>
                </a:lnTo>
                <a:lnTo>
                  <a:pt x="837492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362710" h="1362709">
                <a:moveTo>
                  <a:pt x="844550" y="844550"/>
                </a:moveTo>
                <a:lnTo>
                  <a:pt x="826067" y="844550"/>
                </a:lnTo>
                <a:lnTo>
                  <a:pt x="831145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362710" h="1362709">
                <a:moveTo>
                  <a:pt x="838200" y="838200"/>
                </a:moveTo>
                <a:lnTo>
                  <a:pt x="819720" y="838200"/>
                </a:lnTo>
                <a:lnTo>
                  <a:pt x="824798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362710" h="1362709">
                <a:moveTo>
                  <a:pt x="831850" y="831850"/>
                </a:moveTo>
                <a:lnTo>
                  <a:pt x="813373" y="831850"/>
                </a:lnTo>
                <a:lnTo>
                  <a:pt x="818451" y="836930"/>
                </a:lnTo>
                <a:lnTo>
                  <a:pt x="836930" y="836930"/>
                </a:lnTo>
                <a:lnTo>
                  <a:pt x="831850" y="831850"/>
                </a:lnTo>
                <a:close/>
              </a:path>
              <a:path w="1362710" h="1362709">
                <a:moveTo>
                  <a:pt x="825500" y="825500"/>
                </a:moveTo>
                <a:lnTo>
                  <a:pt x="807025" y="825500"/>
                </a:lnTo>
                <a:lnTo>
                  <a:pt x="812103" y="830579"/>
                </a:lnTo>
                <a:lnTo>
                  <a:pt x="830579" y="830579"/>
                </a:lnTo>
                <a:lnTo>
                  <a:pt x="825500" y="825500"/>
                </a:lnTo>
                <a:close/>
              </a:path>
              <a:path w="1362710" h="1362709">
                <a:moveTo>
                  <a:pt x="819150" y="819150"/>
                </a:moveTo>
                <a:lnTo>
                  <a:pt x="800678" y="819150"/>
                </a:lnTo>
                <a:lnTo>
                  <a:pt x="805756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62710" h="1362709">
                <a:moveTo>
                  <a:pt x="812800" y="812800"/>
                </a:moveTo>
                <a:lnTo>
                  <a:pt x="794331" y="812800"/>
                </a:lnTo>
                <a:lnTo>
                  <a:pt x="799409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362710" h="1362709">
                <a:moveTo>
                  <a:pt x="806450" y="806450"/>
                </a:moveTo>
                <a:lnTo>
                  <a:pt x="787984" y="806450"/>
                </a:lnTo>
                <a:lnTo>
                  <a:pt x="793061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62710" h="1362709">
                <a:moveTo>
                  <a:pt x="800100" y="800100"/>
                </a:moveTo>
                <a:lnTo>
                  <a:pt x="781636" y="800100"/>
                </a:lnTo>
                <a:lnTo>
                  <a:pt x="786714" y="805180"/>
                </a:lnTo>
                <a:lnTo>
                  <a:pt x="805180" y="805180"/>
                </a:lnTo>
                <a:lnTo>
                  <a:pt x="800100" y="800100"/>
                </a:lnTo>
                <a:close/>
              </a:path>
              <a:path w="1362710" h="1362709">
                <a:moveTo>
                  <a:pt x="793750" y="793750"/>
                </a:moveTo>
                <a:lnTo>
                  <a:pt x="775289" y="793750"/>
                </a:lnTo>
                <a:lnTo>
                  <a:pt x="780367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362710" h="1362709">
                <a:moveTo>
                  <a:pt x="787400" y="787400"/>
                </a:moveTo>
                <a:lnTo>
                  <a:pt x="768942" y="787400"/>
                </a:lnTo>
                <a:lnTo>
                  <a:pt x="774020" y="792480"/>
                </a:lnTo>
                <a:lnTo>
                  <a:pt x="792480" y="792480"/>
                </a:lnTo>
                <a:lnTo>
                  <a:pt x="787400" y="787400"/>
                </a:lnTo>
                <a:close/>
              </a:path>
              <a:path w="1362710" h="1362709">
                <a:moveTo>
                  <a:pt x="781050" y="781049"/>
                </a:moveTo>
                <a:lnTo>
                  <a:pt x="762595" y="781049"/>
                </a:lnTo>
                <a:lnTo>
                  <a:pt x="767672" y="786130"/>
                </a:lnTo>
                <a:lnTo>
                  <a:pt x="786130" y="786130"/>
                </a:lnTo>
                <a:lnTo>
                  <a:pt x="781050" y="781049"/>
                </a:lnTo>
                <a:close/>
              </a:path>
              <a:path w="1362710" h="1362709">
                <a:moveTo>
                  <a:pt x="774700" y="774700"/>
                </a:moveTo>
                <a:lnTo>
                  <a:pt x="756247" y="774700"/>
                </a:lnTo>
                <a:lnTo>
                  <a:pt x="761325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62710" h="1362709">
                <a:moveTo>
                  <a:pt x="768350" y="768350"/>
                </a:moveTo>
                <a:lnTo>
                  <a:pt x="749900" y="768350"/>
                </a:lnTo>
                <a:lnTo>
                  <a:pt x="754978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62710" h="1362709">
                <a:moveTo>
                  <a:pt x="762000" y="762000"/>
                </a:moveTo>
                <a:lnTo>
                  <a:pt x="743553" y="762000"/>
                </a:lnTo>
                <a:lnTo>
                  <a:pt x="748631" y="767079"/>
                </a:lnTo>
                <a:lnTo>
                  <a:pt x="767079" y="767079"/>
                </a:lnTo>
                <a:lnTo>
                  <a:pt x="762000" y="762000"/>
                </a:lnTo>
                <a:close/>
              </a:path>
              <a:path w="1362710" h="1362709">
                <a:moveTo>
                  <a:pt x="553719" y="553719"/>
                </a:moveTo>
                <a:lnTo>
                  <a:pt x="535362" y="553719"/>
                </a:lnTo>
                <a:lnTo>
                  <a:pt x="742283" y="760730"/>
                </a:lnTo>
                <a:lnTo>
                  <a:pt x="760730" y="760730"/>
                </a:lnTo>
                <a:lnTo>
                  <a:pt x="553719" y="553719"/>
                </a:lnTo>
                <a:close/>
              </a:path>
              <a:path w="1362710" h="1362709">
                <a:moveTo>
                  <a:pt x="1217930" y="1217930"/>
                </a:moveTo>
                <a:lnTo>
                  <a:pt x="1199286" y="1217930"/>
                </a:lnTo>
                <a:lnTo>
                  <a:pt x="1344004" y="1362710"/>
                </a:lnTo>
                <a:lnTo>
                  <a:pt x="1362710" y="1362710"/>
                </a:lnTo>
                <a:lnTo>
                  <a:pt x="1217930" y="121793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0" y="4714240"/>
            <a:ext cx="1344295" cy="2138680"/>
          </a:xfrm>
          <a:custGeom>
            <a:avLst/>
            <a:gdLst/>
            <a:ahLst/>
            <a:cxnLst/>
            <a:rect l="l" t="t" r="r" b="b"/>
            <a:pathLst>
              <a:path w="1344295" h="2138679">
                <a:moveTo>
                  <a:pt x="812800" y="0"/>
                </a:moveTo>
                <a:lnTo>
                  <a:pt x="0" y="0"/>
                </a:lnTo>
                <a:lnTo>
                  <a:pt x="0" y="6349"/>
                </a:lnTo>
                <a:lnTo>
                  <a:pt x="817880" y="6349"/>
                </a:lnTo>
                <a:lnTo>
                  <a:pt x="817880" y="5079"/>
                </a:lnTo>
                <a:lnTo>
                  <a:pt x="816610" y="5079"/>
                </a:lnTo>
                <a:lnTo>
                  <a:pt x="816610" y="3809"/>
                </a:lnTo>
                <a:lnTo>
                  <a:pt x="815340" y="3809"/>
                </a:lnTo>
                <a:lnTo>
                  <a:pt x="815340" y="2539"/>
                </a:lnTo>
                <a:lnTo>
                  <a:pt x="814069" y="2539"/>
                </a:lnTo>
                <a:lnTo>
                  <a:pt x="814069" y="1269"/>
                </a:lnTo>
                <a:lnTo>
                  <a:pt x="812800" y="1269"/>
                </a:lnTo>
                <a:lnTo>
                  <a:pt x="812800" y="0"/>
                </a:lnTo>
                <a:close/>
              </a:path>
              <a:path w="1344295" h="2138679">
                <a:moveTo>
                  <a:pt x="0" y="794096"/>
                </a:moveTo>
                <a:lnTo>
                  <a:pt x="0" y="795019"/>
                </a:lnTo>
                <a:lnTo>
                  <a:pt x="923" y="795019"/>
                </a:lnTo>
                <a:lnTo>
                  <a:pt x="0" y="794096"/>
                </a:lnTo>
                <a:close/>
              </a:path>
              <a:path w="1344295" h="2138679">
                <a:moveTo>
                  <a:pt x="923" y="795020"/>
                </a:moveTo>
                <a:lnTo>
                  <a:pt x="0" y="795020"/>
                </a:lnTo>
                <a:lnTo>
                  <a:pt x="0" y="801369"/>
                </a:lnTo>
                <a:lnTo>
                  <a:pt x="7270" y="801369"/>
                </a:lnTo>
                <a:lnTo>
                  <a:pt x="923" y="795020"/>
                </a:lnTo>
                <a:close/>
              </a:path>
              <a:path w="1344295" h="2138679">
                <a:moveTo>
                  <a:pt x="7270" y="801370"/>
                </a:moveTo>
                <a:lnTo>
                  <a:pt x="0" y="801370"/>
                </a:lnTo>
                <a:lnTo>
                  <a:pt x="0" y="814069"/>
                </a:lnTo>
                <a:lnTo>
                  <a:pt x="10159" y="824229"/>
                </a:lnTo>
                <a:lnTo>
                  <a:pt x="30120" y="824229"/>
                </a:lnTo>
                <a:lnTo>
                  <a:pt x="7270" y="801370"/>
                </a:lnTo>
                <a:close/>
              </a:path>
              <a:path w="1344295" h="2138679">
                <a:moveTo>
                  <a:pt x="30120" y="824230"/>
                </a:moveTo>
                <a:lnTo>
                  <a:pt x="10160" y="824230"/>
                </a:lnTo>
                <a:lnTo>
                  <a:pt x="25400" y="839469"/>
                </a:lnTo>
                <a:lnTo>
                  <a:pt x="45354" y="839469"/>
                </a:lnTo>
                <a:lnTo>
                  <a:pt x="30120" y="824230"/>
                </a:lnTo>
                <a:close/>
              </a:path>
              <a:path w="1344295" h="2138679">
                <a:moveTo>
                  <a:pt x="45354" y="839469"/>
                </a:moveTo>
                <a:lnTo>
                  <a:pt x="25400" y="839469"/>
                </a:lnTo>
                <a:lnTo>
                  <a:pt x="48259" y="862329"/>
                </a:lnTo>
                <a:lnTo>
                  <a:pt x="68204" y="862329"/>
                </a:lnTo>
                <a:lnTo>
                  <a:pt x="45354" y="839469"/>
                </a:lnTo>
                <a:close/>
              </a:path>
              <a:path w="1344295" h="2138679">
                <a:moveTo>
                  <a:pt x="68204" y="862329"/>
                </a:moveTo>
                <a:lnTo>
                  <a:pt x="48260" y="862329"/>
                </a:lnTo>
                <a:lnTo>
                  <a:pt x="80009" y="894079"/>
                </a:lnTo>
                <a:lnTo>
                  <a:pt x="99940" y="894079"/>
                </a:lnTo>
                <a:lnTo>
                  <a:pt x="68204" y="862329"/>
                </a:lnTo>
                <a:close/>
              </a:path>
              <a:path w="1344295" h="2138679">
                <a:moveTo>
                  <a:pt x="99940" y="894079"/>
                </a:moveTo>
                <a:lnTo>
                  <a:pt x="80010" y="894079"/>
                </a:lnTo>
                <a:lnTo>
                  <a:pt x="111759" y="925829"/>
                </a:lnTo>
                <a:lnTo>
                  <a:pt x="131676" y="925829"/>
                </a:lnTo>
                <a:lnTo>
                  <a:pt x="99940" y="894079"/>
                </a:lnTo>
                <a:close/>
              </a:path>
              <a:path w="1344295" h="2138679">
                <a:moveTo>
                  <a:pt x="131676" y="925829"/>
                </a:moveTo>
                <a:lnTo>
                  <a:pt x="111760" y="925829"/>
                </a:lnTo>
                <a:lnTo>
                  <a:pt x="165100" y="979169"/>
                </a:lnTo>
                <a:lnTo>
                  <a:pt x="184993" y="979169"/>
                </a:lnTo>
                <a:lnTo>
                  <a:pt x="131676" y="925829"/>
                </a:lnTo>
                <a:close/>
              </a:path>
              <a:path w="1344295" h="2138679">
                <a:moveTo>
                  <a:pt x="184993" y="979169"/>
                </a:moveTo>
                <a:lnTo>
                  <a:pt x="165100" y="979169"/>
                </a:lnTo>
                <a:lnTo>
                  <a:pt x="190500" y="1004569"/>
                </a:lnTo>
                <a:lnTo>
                  <a:pt x="210382" y="1004569"/>
                </a:lnTo>
                <a:lnTo>
                  <a:pt x="184993" y="979169"/>
                </a:lnTo>
                <a:close/>
              </a:path>
              <a:path w="1344295" h="2138679">
                <a:moveTo>
                  <a:pt x="210382" y="1004569"/>
                </a:moveTo>
                <a:lnTo>
                  <a:pt x="190500" y="1004569"/>
                </a:lnTo>
                <a:lnTo>
                  <a:pt x="200659" y="1014729"/>
                </a:lnTo>
                <a:lnTo>
                  <a:pt x="220538" y="1014729"/>
                </a:lnTo>
                <a:lnTo>
                  <a:pt x="210382" y="1004569"/>
                </a:lnTo>
                <a:close/>
              </a:path>
              <a:path w="1344295" h="2138679">
                <a:moveTo>
                  <a:pt x="220538" y="1014729"/>
                </a:moveTo>
                <a:lnTo>
                  <a:pt x="200660" y="1014729"/>
                </a:lnTo>
                <a:lnTo>
                  <a:pt x="219709" y="1033779"/>
                </a:lnTo>
                <a:lnTo>
                  <a:pt x="239580" y="1033779"/>
                </a:lnTo>
                <a:lnTo>
                  <a:pt x="220538" y="1014729"/>
                </a:lnTo>
                <a:close/>
              </a:path>
              <a:path w="1344295" h="2138679">
                <a:moveTo>
                  <a:pt x="239580" y="1033780"/>
                </a:moveTo>
                <a:lnTo>
                  <a:pt x="219710" y="1033780"/>
                </a:lnTo>
                <a:lnTo>
                  <a:pt x="222250" y="1036320"/>
                </a:lnTo>
                <a:lnTo>
                  <a:pt x="242119" y="1036320"/>
                </a:lnTo>
                <a:lnTo>
                  <a:pt x="239580" y="1033780"/>
                </a:lnTo>
                <a:close/>
              </a:path>
              <a:path w="1344295" h="2138679">
                <a:moveTo>
                  <a:pt x="242119" y="1036320"/>
                </a:moveTo>
                <a:lnTo>
                  <a:pt x="222250" y="1036320"/>
                </a:lnTo>
                <a:lnTo>
                  <a:pt x="226060" y="1040129"/>
                </a:lnTo>
                <a:lnTo>
                  <a:pt x="245927" y="1040129"/>
                </a:lnTo>
                <a:lnTo>
                  <a:pt x="242119" y="1036320"/>
                </a:lnTo>
                <a:close/>
              </a:path>
              <a:path w="1344295" h="2138679">
                <a:moveTo>
                  <a:pt x="245927" y="1040130"/>
                </a:moveTo>
                <a:lnTo>
                  <a:pt x="226060" y="1040130"/>
                </a:lnTo>
                <a:lnTo>
                  <a:pt x="238759" y="1052829"/>
                </a:lnTo>
                <a:lnTo>
                  <a:pt x="258622" y="1052829"/>
                </a:lnTo>
                <a:lnTo>
                  <a:pt x="245927" y="1040130"/>
                </a:lnTo>
                <a:close/>
              </a:path>
              <a:path w="1344295" h="2138679">
                <a:moveTo>
                  <a:pt x="258622" y="1052829"/>
                </a:moveTo>
                <a:lnTo>
                  <a:pt x="238760" y="1052829"/>
                </a:lnTo>
                <a:lnTo>
                  <a:pt x="251459" y="1065529"/>
                </a:lnTo>
                <a:lnTo>
                  <a:pt x="271316" y="1065529"/>
                </a:lnTo>
                <a:lnTo>
                  <a:pt x="258622" y="1052829"/>
                </a:lnTo>
                <a:close/>
              </a:path>
              <a:path w="1344295" h="2138679">
                <a:moveTo>
                  <a:pt x="271316" y="1065530"/>
                </a:moveTo>
                <a:lnTo>
                  <a:pt x="251460" y="1065530"/>
                </a:lnTo>
                <a:lnTo>
                  <a:pt x="254000" y="1068070"/>
                </a:lnTo>
                <a:lnTo>
                  <a:pt x="273855" y="1068070"/>
                </a:lnTo>
                <a:lnTo>
                  <a:pt x="271316" y="1065530"/>
                </a:lnTo>
                <a:close/>
              </a:path>
              <a:path w="1344295" h="2138679">
                <a:moveTo>
                  <a:pt x="273855" y="1068070"/>
                </a:moveTo>
                <a:lnTo>
                  <a:pt x="254000" y="1068070"/>
                </a:lnTo>
                <a:lnTo>
                  <a:pt x="270509" y="1084579"/>
                </a:lnTo>
                <a:lnTo>
                  <a:pt x="290358" y="1084579"/>
                </a:lnTo>
                <a:lnTo>
                  <a:pt x="273855" y="1068070"/>
                </a:lnTo>
                <a:close/>
              </a:path>
              <a:path w="1344295" h="2138679">
                <a:moveTo>
                  <a:pt x="290358" y="1084579"/>
                </a:moveTo>
                <a:lnTo>
                  <a:pt x="270510" y="1084579"/>
                </a:lnTo>
                <a:lnTo>
                  <a:pt x="283209" y="1097279"/>
                </a:lnTo>
                <a:lnTo>
                  <a:pt x="303053" y="1097279"/>
                </a:lnTo>
                <a:lnTo>
                  <a:pt x="290358" y="1084579"/>
                </a:lnTo>
                <a:close/>
              </a:path>
              <a:path w="1344295" h="2138679">
                <a:moveTo>
                  <a:pt x="303053" y="1097280"/>
                </a:moveTo>
                <a:lnTo>
                  <a:pt x="283210" y="1097280"/>
                </a:lnTo>
                <a:lnTo>
                  <a:pt x="298450" y="1112519"/>
                </a:lnTo>
                <a:lnTo>
                  <a:pt x="318286" y="1112519"/>
                </a:lnTo>
                <a:lnTo>
                  <a:pt x="303053" y="1097280"/>
                </a:lnTo>
                <a:close/>
              </a:path>
              <a:path w="1344295" h="2138679">
                <a:moveTo>
                  <a:pt x="318286" y="1112520"/>
                </a:moveTo>
                <a:lnTo>
                  <a:pt x="298450" y="1112520"/>
                </a:lnTo>
                <a:lnTo>
                  <a:pt x="314959" y="1129029"/>
                </a:lnTo>
                <a:lnTo>
                  <a:pt x="334789" y="1129029"/>
                </a:lnTo>
                <a:lnTo>
                  <a:pt x="318286" y="1112520"/>
                </a:lnTo>
                <a:close/>
              </a:path>
              <a:path w="1344295" h="2138679">
                <a:moveTo>
                  <a:pt x="334789" y="1129029"/>
                </a:moveTo>
                <a:lnTo>
                  <a:pt x="314960" y="1129029"/>
                </a:lnTo>
                <a:lnTo>
                  <a:pt x="330200" y="1144269"/>
                </a:lnTo>
                <a:lnTo>
                  <a:pt x="350022" y="1144269"/>
                </a:lnTo>
                <a:lnTo>
                  <a:pt x="334789" y="1129029"/>
                </a:lnTo>
                <a:close/>
              </a:path>
              <a:path w="1344295" h="2138679">
                <a:moveTo>
                  <a:pt x="350022" y="1144270"/>
                </a:moveTo>
                <a:lnTo>
                  <a:pt x="330200" y="1144270"/>
                </a:lnTo>
                <a:lnTo>
                  <a:pt x="346710" y="1160779"/>
                </a:lnTo>
                <a:lnTo>
                  <a:pt x="366525" y="1160779"/>
                </a:lnTo>
                <a:lnTo>
                  <a:pt x="350022" y="1144270"/>
                </a:lnTo>
                <a:close/>
              </a:path>
              <a:path w="1344295" h="2138679">
                <a:moveTo>
                  <a:pt x="366525" y="1160779"/>
                </a:moveTo>
                <a:lnTo>
                  <a:pt x="346710" y="1160779"/>
                </a:lnTo>
                <a:lnTo>
                  <a:pt x="349250" y="1163320"/>
                </a:lnTo>
                <a:lnTo>
                  <a:pt x="369064" y="1163320"/>
                </a:lnTo>
                <a:lnTo>
                  <a:pt x="366525" y="1160779"/>
                </a:lnTo>
                <a:close/>
              </a:path>
              <a:path w="1344295" h="2138679">
                <a:moveTo>
                  <a:pt x="369064" y="1163320"/>
                </a:moveTo>
                <a:lnTo>
                  <a:pt x="349250" y="1163320"/>
                </a:lnTo>
                <a:lnTo>
                  <a:pt x="378460" y="1192529"/>
                </a:lnTo>
                <a:lnTo>
                  <a:pt x="398262" y="1192529"/>
                </a:lnTo>
                <a:lnTo>
                  <a:pt x="369064" y="1163320"/>
                </a:lnTo>
                <a:close/>
              </a:path>
              <a:path w="1344295" h="2138679">
                <a:moveTo>
                  <a:pt x="398262" y="1192529"/>
                </a:moveTo>
                <a:lnTo>
                  <a:pt x="378460" y="1192529"/>
                </a:lnTo>
                <a:lnTo>
                  <a:pt x="381000" y="1195070"/>
                </a:lnTo>
                <a:lnTo>
                  <a:pt x="400800" y="1195070"/>
                </a:lnTo>
                <a:lnTo>
                  <a:pt x="398262" y="1192529"/>
                </a:lnTo>
                <a:close/>
              </a:path>
              <a:path w="1344295" h="2138679">
                <a:moveTo>
                  <a:pt x="400800" y="1195070"/>
                </a:moveTo>
                <a:lnTo>
                  <a:pt x="381000" y="1195070"/>
                </a:lnTo>
                <a:lnTo>
                  <a:pt x="384810" y="1198879"/>
                </a:lnTo>
                <a:lnTo>
                  <a:pt x="404609" y="1198879"/>
                </a:lnTo>
                <a:lnTo>
                  <a:pt x="400800" y="1195070"/>
                </a:lnTo>
                <a:close/>
              </a:path>
              <a:path w="1344295" h="2138679">
                <a:moveTo>
                  <a:pt x="404609" y="1198880"/>
                </a:moveTo>
                <a:lnTo>
                  <a:pt x="384810" y="1198880"/>
                </a:lnTo>
                <a:lnTo>
                  <a:pt x="397509" y="1211579"/>
                </a:lnTo>
                <a:lnTo>
                  <a:pt x="417303" y="1211579"/>
                </a:lnTo>
                <a:lnTo>
                  <a:pt x="404609" y="1198880"/>
                </a:lnTo>
                <a:close/>
              </a:path>
              <a:path w="1344295" h="2138679">
                <a:moveTo>
                  <a:pt x="417303" y="1211579"/>
                </a:moveTo>
                <a:lnTo>
                  <a:pt x="397510" y="1211579"/>
                </a:lnTo>
                <a:lnTo>
                  <a:pt x="410209" y="1224279"/>
                </a:lnTo>
                <a:lnTo>
                  <a:pt x="429998" y="1224279"/>
                </a:lnTo>
                <a:lnTo>
                  <a:pt x="417303" y="1211579"/>
                </a:lnTo>
                <a:close/>
              </a:path>
              <a:path w="1344295" h="2138679">
                <a:moveTo>
                  <a:pt x="429998" y="1224280"/>
                </a:moveTo>
                <a:lnTo>
                  <a:pt x="410210" y="1224280"/>
                </a:lnTo>
                <a:lnTo>
                  <a:pt x="429259" y="1243329"/>
                </a:lnTo>
                <a:lnTo>
                  <a:pt x="449040" y="1243329"/>
                </a:lnTo>
                <a:lnTo>
                  <a:pt x="429998" y="1224280"/>
                </a:lnTo>
                <a:close/>
              </a:path>
              <a:path w="1344295" h="2138679">
                <a:moveTo>
                  <a:pt x="449040" y="1243329"/>
                </a:moveTo>
                <a:lnTo>
                  <a:pt x="429260" y="1243329"/>
                </a:lnTo>
                <a:lnTo>
                  <a:pt x="444500" y="1258569"/>
                </a:lnTo>
                <a:lnTo>
                  <a:pt x="464273" y="1258569"/>
                </a:lnTo>
                <a:lnTo>
                  <a:pt x="449040" y="1243329"/>
                </a:lnTo>
                <a:close/>
              </a:path>
              <a:path w="1344295" h="2138679">
                <a:moveTo>
                  <a:pt x="464273" y="1258570"/>
                </a:moveTo>
                <a:lnTo>
                  <a:pt x="444500" y="1258570"/>
                </a:lnTo>
                <a:lnTo>
                  <a:pt x="450850" y="1264919"/>
                </a:lnTo>
                <a:lnTo>
                  <a:pt x="470620" y="1264919"/>
                </a:lnTo>
                <a:lnTo>
                  <a:pt x="464273" y="1258570"/>
                </a:lnTo>
                <a:close/>
              </a:path>
              <a:path w="1344295" h="2138679">
                <a:moveTo>
                  <a:pt x="470620" y="1264920"/>
                </a:moveTo>
                <a:lnTo>
                  <a:pt x="450850" y="1264920"/>
                </a:lnTo>
                <a:lnTo>
                  <a:pt x="463549" y="1277619"/>
                </a:lnTo>
                <a:lnTo>
                  <a:pt x="483315" y="1277619"/>
                </a:lnTo>
                <a:lnTo>
                  <a:pt x="470620" y="1264920"/>
                </a:lnTo>
                <a:close/>
              </a:path>
              <a:path w="1344295" h="2138679">
                <a:moveTo>
                  <a:pt x="483315" y="1277619"/>
                </a:moveTo>
                <a:lnTo>
                  <a:pt x="463550" y="1277619"/>
                </a:lnTo>
                <a:lnTo>
                  <a:pt x="467359" y="1281429"/>
                </a:lnTo>
                <a:lnTo>
                  <a:pt x="487123" y="1281429"/>
                </a:lnTo>
                <a:lnTo>
                  <a:pt x="483315" y="1277619"/>
                </a:lnTo>
                <a:close/>
              </a:path>
              <a:path w="1344295" h="2138679">
                <a:moveTo>
                  <a:pt x="487123" y="1281430"/>
                </a:moveTo>
                <a:lnTo>
                  <a:pt x="467360" y="1281430"/>
                </a:lnTo>
                <a:lnTo>
                  <a:pt x="469900" y="1283969"/>
                </a:lnTo>
                <a:lnTo>
                  <a:pt x="489662" y="1283969"/>
                </a:lnTo>
                <a:lnTo>
                  <a:pt x="487123" y="1281430"/>
                </a:lnTo>
                <a:close/>
              </a:path>
              <a:path w="1344295" h="2138679">
                <a:moveTo>
                  <a:pt x="489662" y="1283970"/>
                </a:moveTo>
                <a:lnTo>
                  <a:pt x="469900" y="1283970"/>
                </a:lnTo>
                <a:lnTo>
                  <a:pt x="476250" y="1290319"/>
                </a:lnTo>
                <a:lnTo>
                  <a:pt x="496009" y="1290319"/>
                </a:lnTo>
                <a:lnTo>
                  <a:pt x="489662" y="1283970"/>
                </a:lnTo>
                <a:close/>
              </a:path>
              <a:path w="1344295" h="2138679">
                <a:moveTo>
                  <a:pt x="496009" y="1290320"/>
                </a:moveTo>
                <a:lnTo>
                  <a:pt x="476250" y="1290320"/>
                </a:lnTo>
                <a:lnTo>
                  <a:pt x="482599" y="1296669"/>
                </a:lnTo>
                <a:lnTo>
                  <a:pt x="502357" y="1296669"/>
                </a:lnTo>
                <a:lnTo>
                  <a:pt x="496009" y="1290320"/>
                </a:lnTo>
                <a:close/>
              </a:path>
              <a:path w="1344295" h="2138679">
                <a:moveTo>
                  <a:pt x="502357" y="1296670"/>
                </a:moveTo>
                <a:lnTo>
                  <a:pt x="482600" y="1296670"/>
                </a:lnTo>
                <a:lnTo>
                  <a:pt x="495299" y="1309369"/>
                </a:lnTo>
                <a:lnTo>
                  <a:pt x="515051" y="1309369"/>
                </a:lnTo>
                <a:lnTo>
                  <a:pt x="502357" y="1296670"/>
                </a:lnTo>
                <a:close/>
              </a:path>
              <a:path w="1344295" h="2138679">
                <a:moveTo>
                  <a:pt x="515051" y="1309370"/>
                </a:moveTo>
                <a:lnTo>
                  <a:pt x="495300" y="1309370"/>
                </a:lnTo>
                <a:lnTo>
                  <a:pt x="499109" y="1313179"/>
                </a:lnTo>
                <a:lnTo>
                  <a:pt x="518860" y="1313179"/>
                </a:lnTo>
                <a:lnTo>
                  <a:pt x="515051" y="1309370"/>
                </a:lnTo>
                <a:close/>
              </a:path>
              <a:path w="1344295" h="2138679">
                <a:moveTo>
                  <a:pt x="518860" y="1313179"/>
                </a:moveTo>
                <a:lnTo>
                  <a:pt x="499110" y="1313179"/>
                </a:lnTo>
                <a:lnTo>
                  <a:pt x="501650" y="1315719"/>
                </a:lnTo>
                <a:lnTo>
                  <a:pt x="521398" y="1315719"/>
                </a:lnTo>
                <a:lnTo>
                  <a:pt x="518860" y="1313179"/>
                </a:lnTo>
                <a:close/>
              </a:path>
              <a:path w="1344295" h="2138679">
                <a:moveTo>
                  <a:pt x="521398" y="1315719"/>
                </a:moveTo>
                <a:lnTo>
                  <a:pt x="501650" y="1315719"/>
                </a:lnTo>
                <a:lnTo>
                  <a:pt x="508000" y="1322069"/>
                </a:lnTo>
                <a:lnTo>
                  <a:pt x="527746" y="1322069"/>
                </a:lnTo>
                <a:lnTo>
                  <a:pt x="521398" y="1315719"/>
                </a:lnTo>
                <a:close/>
              </a:path>
              <a:path w="1344295" h="2138679">
                <a:moveTo>
                  <a:pt x="527746" y="1322070"/>
                </a:moveTo>
                <a:lnTo>
                  <a:pt x="508000" y="1322070"/>
                </a:lnTo>
                <a:lnTo>
                  <a:pt x="514349" y="1328419"/>
                </a:lnTo>
                <a:lnTo>
                  <a:pt x="534093" y="1328419"/>
                </a:lnTo>
                <a:lnTo>
                  <a:pt x="527746" y="1322070"/>
                </a:lnTo>
                <a:close/>
              </a:path>
              <a:path w="1344295" h="2138679">
                <a:moveTo>
                  <a:pt x="1144700" y="1939290"/>
                </a:moveTo>
                <a:lnTo>
                  <a:pt x="1125220" y="1939290"/>
                </a:lnTo>
                <a:lnTo>
                  <a:pt x="1141730" y="1955799"/>
                </a:lnTo>
                <a:lnTo>
                  <a:pt x="1161203" y="1955799"/>
                </a:lnTo>
                <a:lnTo>
                  <a:pt x="1144700" y="1939290"/>
                </a:lnTo>
                <a:close/>
              </a:path>
              <a:path w="1344295" h="2138679">
                <a:moveTo>
                  <a:pt x="1142161" y="1936749"/>
                </a:moveTo>
                <a:lnTo>
                  <a:pt x="1122680" y="1936749"/>
                </a:lnTo>
                <a:lnTo>
                  <a:pt x="1123950" y="1938019"/>
                </a:lnTo>
                <a:lnTo>
                  <a:pt x="1143430" y="1938019"/>
                </a:lnTo>
                <a:lnTo>
                  <a:pt x="1142161" y="1936749"/>
                </a:lnTo>
                <a:close/>
              </a:path>
              <a:path w="1344295" h="2138679">
                <a:moveTo>
                  <a:pt x="1138353" y="1932939"/>
                </a:moveTo>
                <a:lnTo>
                  <a:pt x="1118870" y="1932939"/>
                </a:lnTo>
                <a:lnTo>
                  <a:pt x="1121410" y="1935479"/>
                </a:lnTo>
                <a:lnTo>
                  <a:pt x="1140892" y="1935479"/>
                </a:lnTo>
                <a:lnTo>
                  <a:pt x="1138353" y="1932939"/>
                </a:lnTo>
                <a:close/>
              </a:path>
              <a:path w="1344295" h="2138679">
                <a:moveTo>
                  <a:pt x="1135814" y="1930399"/>
                </a:moveTo>
                <a:lnTo>
                  <a:pt x="1116330" y="1930399"/>
                </a:lnTo>
                <a:lnTo>
                  <a:pt x="1117600" y="1931669"/>
                </a:lnTo>
                <a:lnTo>
                  <a:pt x="1137083" y="1931669"/>
                </a:lnTo>
                <a:lnTo>
                  <a:pt x="1135814" y="1930399"/>
                </a:lnTo>
                <a:close/>
              </a:path>
              <a:path w="1344295" h="2138679">
                <a:moveTo>
                  <a:pt x="1132005" y="1926589"/>
                </a:moveTo>
                <a:lnTo>
                  <a:pt x="1112520" y="1926589"/>
                </a:lnTo>
                <a:lnTo>
                  <a:pt x="1115060" y="1929129"/>
                </a:lnTo>
                <a:lnTo>
                  <a:pt x="1134544" y="1929129"/>
                </a:lnTo>
                <a:lnTo>
                  <a:pt x="1132005" y="1926589"/>
                </a:lnTo>
                <a:close/>
              </a:path>
              <a:path w="1344295" h="2138679">
                <a:moveTo>
                  <a:pt x="1129467" y="1924049"/>
                </a:moveTo>
                <a:lnTo>
                  <a:pt x="1109980" y="1924049"/>
                </a:lnTo>
                <a:lnTo>
                  <a:pt x="1111250" y="1925319"/>
                </a:lnTo>
                <a:lnTo>
                  <a:pt x="1130736" y="1925319"/>
                </a:lnTo>
                <a:lnTo>
                  <a:pt x="1129467" y="1924049"/>
                </a:lnTo>
                <a:close/>
              </a:path>
              <a:path w="1344295" h="2138679">
                <a:moveTo>
                  <a:pt x="1125658" y="1920239"/>
                </a:moveTo>
                <a:lnTo>
                  <a:pt x="1106170" y="1920239"/>
                </a:lnTo>
                <a:lnTo>
                  <a:pt x="1108710" y="1922779"/>
                </a:lnTo>
                <a:lnTo>
                  <a:pt x="1128197" y="1922779"/>
                </a:lnTo>
                <a:lnTo>
                  <a:pt x="1125658" y="1920239"/>
                </a:lnTo>
                <a:close/>
              </a:path>
              <a:path w="1344295" h="2138679">
                <a:moveTo>
                  <a:pt x="1123119" y="1917699"/>
                </a:moveTo>
                <a:lnTo>
                  <a:pt x="1103630" y="1917699"/>
                </a:lnTo>
                <a:lnTo>
                  <a:pt x="1104900" y="1918969"/>
                </a:lnTo>
                <a:lnTo>
                  <a:pt x="1124389" y="1918969"/>
                </a:lnTo>
                <a:lnTo>
                  <a:pt x="1123119" y="1917699"/>
                </a:lnTo>
                <a:close/>
              </a:path>
              <a:path w="1344295" h="2138679">
                <a:moveTo>
                  <a:pt x="1119311" y="1913889"/>
                </a:moveTo>
                <a:lnTo>
                  <a:pt x="1099820" y="1913889"/>
                </a:lnTo>
                <a:lnTo>
                  <a:pt x="1102360" y="1916429"/>
                </a:lnTo>
                <a:lnTo>
                  <a:pt x="1121850" y="1916429"/>
                </a:lnTo>
                <a:lnTo>
                  <a:pt x="1119311" y="1913889"/>
                </a:lnTo>
                <a:close/>
              </a:path>
              <a:path w="1344295" h="2138679">
                <a:moveTo>
                  <a:pt x="1116772" y="1911349"/>
                </a:moveTo>
                <a:lnTo>
                  <a:pt x="1097280" y="1911349"/>
                </a:lnTo>
                <a:lnTo>
                  <a:pt x="1098550" y="1912619"/>
                </a:lnTo>
                <a:lnTo>
                  <a:pt x="1118041" y="1912619"/>
                </a:lnTo>
                <a:lnTo>
                  <a:pt x="1116772" y="1911349"/>
                </a:lnTo>
                <a:close/>
              </a:path>
              <a:path w="1344295" h="2138679">
                <a:moveTo>
                  <a:pt x="1112964" y="1907539"/>
                </a:moveTo>
                <a:lnTo>
                  <a:pt x="1093470" y="1907539"/>
                </a:lnTo>
                <a:lnTo>
                  <a:pt x="1096010" y="1910079"/>
                </a:lnTo>
                <a:lnTo>
                  <a:pt x="1115503" y="1910079"/>
                </a:lnTo>
                <a:lnTo>
                  <a:pt x="1112964" y="1907539"/>
                </a:lnTo>
                <a:close/>
              </a:path>
              <a:path w="1344295" h="2138679">
                <a:moveTo>
                  <a:pt x="1110425" y="1904999"/>
                </a:moveTo>
                <a:lnTo>
                  <a:pt x="1090930" y="1904999"/>
                </a:lnTo>
                <a:lnTo>
                  <a:pt x="1092200" y="1906269"/>
                </a:lnTo>
                <a:lnTo>
                  <a:pt x="1111694" y="1906269"/>
                </a:lnTo>
                <a:lnTo>
                  <a:pt x="1110425" y="1904999"/>
                </a:lnTo>
                <a:close/>
              </a:path>
              <a:path w="1344295" h="2138679">
                <a:moveTo>
                  <a:pt x="1106616" y="1901189"/>
                </a:moveTo>
                <a:lnTo>
                  <a:pt x="1087120" y="1901189"/>
                </a:lnTo>
                <a:lnTo>
                  <a:pt x="1089660" y="1903729"/>
                </a:lnTo>
                <a:lnTo>
                  <a:pt x="1109155" y="1903729"/>
                </a:lnTo>
                <a:lnTo>
                  <a:pt x="1106616" y="1901189"/>
                </a:lnTo>
                <a:close/>
              </a:path>
              <a:path w="1344295" h="2138679">
                <a:moveTo>
                  <a:pt x="1104077" y="1898649"/>
                </a:moveTo>
                <a:lnTo>
                  <a:pt x="1084580" y="1898649"/>
                </a:lnTo>
                <a:lnTo>
                  <a:pt x="1085850" y="1899919"/>
                </a:lnTo>
                <a:lnTo>
                  <a:pt x="1105347" y="1899919"/>
                </a:lnTo>
                <a:lnTo>
                  <a:pt x="1104077" y="1898649"/>
                </a:lnTo>
                <a:close/>
              </a:path>
              <a:path w="1344295" h="2138679">
                <a:moveTo>
                  <a:pt x="1100269" y="1894839"/>
                </a:moveTo>
                <a:lnTo>
                  <a:pt x="1080770" y="1894839"/>
                </a:lnTo>
                <a:lnTo>
                  <a:pt x="1083310" y="1897379"/>
                </a:lnTo>
                <a:lnTo>
                  <a:pt x="1102808" y="1897379"/>
                </a:lnTo>
                <a:lnTo>
                  <a:pt x="1100269" y="1894839"/>
                </a:lnTo>
                <a:close/>
              </a:path>
              <a:path w="1344295" h="2138679">
                <a:moveTo>
                  <a:pt x="1097730" y="1892299"/>
                </a:moveTo>
                <a:lnTo>
                  <a:pt x="1078230" y="1892299"/>
                </a:lnTo>
                <a:lnTo>
                  <a:pt x="1079500" y="1893570"/>
                </a:lnTo>
                <a:lnTo>
                  <a:pt x="1099000" y="1893570"/>
                </a:lnTo>
                <a:lnTo>
                  <a:pt x="1097730" y="1892299"/>
                </a:lnTo>
                <a:close/>
              </a:path>
              <a:path w="1344295" h="2138679">
                <a:moveTo>
                  <a:pt x="1093922" y="1888489"/>
                </a:moveTo>
                <a:lnTo>
                  <a:pt x="1074420" y="1888489"/>
                </a:lnTo>
                <a:lnTo>
                  <a:pt x="1076960" y="1891029"/>
                </a:lnTo>
                <a:lnTo>
                  <a:pt x="1096461" y="1891029"/>
                </a:lnTo>
                <a:lnTo>
                  <a:pt x="1093922" y="1888489"/>
                </a:lnTo>
                <a:close/>
              </a:path>
              <a:path w="1344295" h="2138679">
                <a:moveTo>
                  <a:pt x="1091383" y="1885949"/>
                </a:moveTo>
                <a:lnTo>
                  <a:pt x="1071880" y="1885949"/>
                </a:lnTo>
                <a:lnTo>
                  <a:pt x="1073150" y="1887219"/>
                </a:lnTo>
                <a:lnTo>
                  <a:pt x="1092652" y="1887219"/>
                </a:lnTo>
                <a:lnTo>
                  <a:pt x="1091383" y="1885949"/>
                </a:lnTo>
                <a:close/>
              </a:path>
              <a:path w="1344295" h="2138679">
                <a:moveTo>
                  <a:pt x="1087575" y="1882139"/>
                </a:moveTo>
                <a:lnTo>
                  <a:pt x="1068070" y="1882139"/>
                </a:lnTo>
                <a:lnTo>
                  <a:pt x="1070610" y="1884679"/>
                </a:lnTo>
                <a:lnTo>
                  <a:pt x="1090113" y="1884679"/>
                </a:lnTo>
                <a:lnTo>
                  <a:pt x="1087575" y="1882139"/>
                </a:lnTo>
                <a:close/>
              </a:path>
              <a:path w="1344295" h="2138679">
                <a:moveTo>
                  <a:pt x="1085036" y="1879599"/>
                </a:moveTo>
                <a:lnTo>
                  <a:pt x="1065530" y="1879599"/>
                </a:lnTo>
                <a:lnTo>
                  <a:pt x="1066800" y="1880869"/>
                </a:lnTo>
                <a:lnTo>
                  <a:pt x="1086305" y="1880869"/>
                </a:lnTo>
                <a:lnTo>
                  <a:pt x="1085036" y="1879599"/>
                </a:lnTo>
                <a:close/>
              </a:path>
              <a:path w="1344295" h="2138679">
                <a:moveTo>
                  <a:pt x="1081227" y="1875789"/>
                </a:moveTo>
                <a:lnTo>
                  <a:pt x="1061720" y="1875789"/>
                </a:lnTo>
                <a:lnTo>
                  <a:pt x="1064260" y="1878329"/>
                </a:lnTo>
                <a:lnTo>
                  <a:pt x="1083766" y="1878329"/>
                </a:lnTo>
                <a:lnTo>
                  <a:pt x="1081227" y="1875789"/>
                </a:lnTo>
                <a:close/>
              </a:path>
              <a:path w="1344295" h="2138679">
                <a:moveTo>
                  <a:pt x="1078688" y="1873249"/>
                </a:moveTo>
                <a:lnTo>
                  <a:pt x="1059180" y="1873249"/>
                </a:lnTo>
                <a:lnTo>
                  <a:pt x="1060450" y="1874519"/>
                </a:lnTo>
                <a:lnTo>
                  <a:pt x="1079958" y="1874519"/>
                </a:lnTo>
                <a:lnTo>
                  <a:pt x="1078688" y="1873249"/>
                </a:lnTo>
                <a:close/>
              </a:path>
              <a:path w="1344295" h="2138679">
                <a:moveTo>
                  <a:pt x="1074880" y="1869439"/>
                </a:moveTo>
                <a:lnTo>
                  <a:pt x="1055370" y="1869439"/>
                </a:lnTo>
                <a:lnTo>
                  <a:pt x="1057910" y="1871979"/>
                </a:lnTo>
                <a:lnTo>
                  <a:pt x="1077419" y="1871979"/>
                </a:lnTo>
                <a:lnTo>
                  <a:pt x="1074880" y="1869439"/>
                </a:lnTo>
                <a:close/>
              </a:path>
              <a:path w="1344295" h="2138679">
                <a:moveTo>
                  <a:pt x="1072341" y="1866899"/>
                </a:moveTo>
                <a:lnTo>
                  <a:pt x="1052830" y="1866899"/>
                </a:lnTo>
                <a:lnTo>
                  <a:pt x="1054100" y="1868169"/>
                </a:lnTo>
                <a:lnTo>
                  <a:pt x="1073611" y="1868169"/>
                </a:lnTo>
                <a:lnTo>
                  <a:pt x="1072341" y="1866899"/>
                </a:lnTo>
                <a:close/>
              </a:path>
              <a:path w="1344295" h="2138679">
                <a:moveTo>
                  <a:pt x="1068533" y="1863089"/>
                </a:moveTo>
                <a:lnTo>
                  <a:pt x="1049020" y="1863089"/>
                </a:lnTo>
                <a:lnTo>
                  <a:pt x="1051560" y="1865629"/>
                </a:lnTo>
                <a:lnTo>
                  <a:pt x="1071072" y="1865629"/>
                </a:lnTo>
                <a:lnTo>
                  <a:pt x="1068533" y="1863089"/>
                </a:lnTo>
                <a:close/>
              </a:path>
              <a:path w="1344295" h="2138679">
                <a:moveTo>
                  <a:pt x="1065994" y="1860549"/>
                </a:moveTo>
                <a:lnTo>
                  <a:pt x="1046480" y="1860549"/>
                </a:lnTo>
                <a:lnTo>
                  <a:pt x="1047750" y="1861819"/>
                </a:lnTo>
                <a:lnTo>
                  <a:pt x="1067263" y="1861819"/>
                </a:lnTo>
                <a:lnTo>
                  <a:pt x="1065994" y="1860549"/>
                </a:lnTo>
                <a:close/>
              </a:path>
              <a:path w="1344295" h="2138679">
                <a:moveTo>
                  <a:pt x="1062185" y="1856739"/>
                </a:moveTo>
                <a:lnTo>
                  <a:pt x="1042670" y="1856739"/>
                </a:lnTo>
                <a:lnTo>
                  <a:pt x="1045210" y="1859279"/>
                </a:lnTo>
                <a:lnTo>
                  <a:pt x="1064724" y="1859279"/>
                </a:lnTo>
                <a:lnTo>
                  <a:pt x="1062185" y="1856739"/>
                </a:lnTo>
                <a:close/>
              </a:path>
              <a:path w="1344295" h="2138679">
                <a:moveTo>
                  <a:pt x="1059647" y="1854199"/>
                </a:moveTo>
                <a:lnTo>
                  <a:pt x="1040130" y="1854199"/>
                </a:lnTo>
                <a:lnTo>
                  <a:pt x="1041400" y="1855469"/>
                </a:lnTo>
                <a:lnTo>
                  <a:pt x="1060916" y="1855469"/>
                </a:lnTo>
                <a:lnTo>
                  <a:pt x="1059647" y="1854199"/>
                </a:lnTo>
                <a:close/>
              </a:path>
              <a:path w="1344295" h="2138679">
                <a:moveTo>
                  <a:pt x="1055838" y="1850389"/>
                </a:moveTo>
                <a:lnTo>
                  <a:pt x="1036319" y="1850389"/>
                </a:lnTo>
                <a:lnTo>
                  <a:pt x="1038860" y="1852929"/>
                </a:lnTo>
                <a:lnTo>
                  <a:pt x="1058377" y="1852929"/>
                </a:lnTo>
                <a:lnTo>
                  <a:pt x="1055838" y="1850389"/>
                </a:lnTo>
                <a:close/>
              </a:path>
              <a:path w="1344295" h="2138679">
                <a:moveTo>
                  <a:pt x="1053299" y="1847849"/>
                </a:moveTo>
                <a:lnTo>
                  <a:pt x="1033780" y="1847849"/>
                </a:lnTo>
                <a:lnTo>
                  <a:pt x="1035050" y="1849119"/>
                </a:lnTo>
                <a:lnTo>
                  <a:pt x="1054569" y="1849119"/>
                </a:lnTo>
                <a:lnTo>
                  <a:pt x="1053299" y="1847849"/>
                </a:lnTo>
                <a:close/>
              </a:path>
              <a:path w="1344295" h="2138679">
                <a:moveTo>
                  <a:pt x="1046952" y="1841499"/>
                </a:moveTo>
                <a:lnTo>
                  <a:pt x="1027430" y="1841499"/>
                </a:lnTo>
                <a:lnTo>
                  <a:pt x="1032510" y="1846579"/>
                </a:lnTo>
                <a:lnTo>
                  <a:pt x="1052030" y="1846579"/>
                </a:lnTo>
                <a:lnTo>
                  <a:pt x="1046952" y="1841499"/>
                </a:lnTo>
                <a:close/>
              </a:path>
              <a:path w="1344295" h="2138679">
                <a:moveTo>
                  <a:pt x="1043144" y="1837689"/>
                </a:moveTo>
                <a:lnTo>
                  <a:pt x="1023619" y="1837689"/>
                </a:lnTo>
                <a:lnTo>
                  <a:pt x="1026160" y="1840229"/>
                </a:lnTo>
                <a:lnTo>
                  <a:pt x="1045683" y="1840229"/>
                </a:lnTo>
                <a:lnTo>
                  <a:pt x="1043144" y="1837689"/>
                </a:lnTo>
                <a:close/>
              </a:path>
              <a:path w="1344295" h="2138679">
                <a:moveTo>
                  <a:pt x="1040605" y="1835149"/>
                </a:moveTo>
                <a:lnTo>
                  <a:pt x="1021080" y="1835149"/>
                </a:lnTo>
                <a:lnTo>
                  <a:pt x="1022350" y="1836419"/>
                </a:lnTo>
                <a:lnTo>
                  <a:pt x="1041874" y="1836419"/>
                </a:lnTo>
                <a:lnTo>
                  <a:pt x="1040605" y="1835149"/>
                </a:lnTo>
                <a:close/>
              </a:path>
              <a:path w="1344295" h="2138679">
                <a:moveTo>
                  <a:pt x="1036796" y="1831339"/>
                </a:moveTo>
                <a:lnTo>
                  <a:pt x="1017269" y="1831339"/>
                </a:lnTo>
                <a:lnTo>
                  <a:pt x="1019810" y="1833879"/>
                </a:lnTo>
                <a:lnTo>
                  <a:pt x="1039335" y="1833879"/>
                </a:lnTo>
                <a:lnTo>
                  <a:pt x="1036796" y="1831339"/>
                </a:lnTo>
                <a:close/>
              </a:path>
              <a:path w="1344295" h="2138679">
                <a:moveTo>
                  <a:pt x="1034258" y="1828799"/>
                </a:moveTo>
                <a:lnTo>
                  <a:pt x="1014730" y="1828799"/>
                </a:lnTo>
                <a:lnTo>
                  <a:pt x="1016000" y="1830069"/>
                </a:lnTo>
                <a:lnTo>
                  <a:pt x="1035527" y="1830069"/>
                </a:lnTo>
                <a:lnTo>
                  <a:pt x="1034258" y="1828799"/>
                </a:lnTo>
                <a:close/>
              </a:path>
              <a:path w="1344295" h="2138679">
                <a:moveTo>
                  <a:pt x="1030449" y="1824989"/>
                </a:moveTo>
                <a:lnTo>
                  <a:pt x="1010920" y="1824989"/>
                </a:lnTo>
                <a:lnTo>
                  <a:pt x="1013460" y="1827529"/>
                </a:lnTo>
                <a:lnTo>
                  <a:pt x="1032988" y="1827529"/>
                </a:lnTo>
                <a:lnTo>
                  <a:pt x="1030449" y="1824989"/>
                </a:lnTo>
                <a:close/>
              </a:path>
              <a:path w="1344295" h="2138679">
                <a:moveTo>
                  <a:pt x="1027910" y="1822449"/>
                </a:moveTo>
                <a:lnTo>
                  <a:pt x="1008380" y="1822449"/>
                </a:lnTo>
                <a:lnTo>
                  <a:pt x="1009650" y="1823719"/>
                </a:lnTo>
                <a:lnTo>
                  <a:pt x="1029180" y="1823719"/>
                </a:lnTo>
                <a:lnTo>
                  <a:pt x="1027910" y="1822449"/>
                </a:lnTo>
                <a:close/>
              </a:path>
              <a:path w="1344295" h="2138679">
                <a:moveTo>
                  <a:pt x="1024102" y="1818639"/>
                </a:moveTo>
                <a:lnTo>
                  <a:pt x="1004570" y="1818639"/>
                </a:lnTo>
                <a:lnTo>
                  <a:pt x="1007110" y="1821179"/>
                </a:lnTo>
                <a:lnTo>
                  <a:pt x="1026641" y="1821179"/>
                </a:lnTo>
                <a:lnTo>
                  <a:pt x="1024102" y="1818639"/>
                </a:lnTo>
                <a:close/>
              </a:path>
              <a:path w="1344295" h="2138679">
                <a:moveTo>
                  <a:pt x="1021563" y="1816099"/>
                </a:moveTo>
                <a:lnTo>
                  <a:pt x="1002030" y="1816099"/>
                </a:lnTo>
                <a:lnTo>
                  <a:pt x="1003300" y="1817369"/>
                </a:lnTo>
                <a:lnTo>
                  <a:pt x="1022832" y="1817369"/>
                </a:lnTo>
                <a:lnTo>
                  <a:pt x="1021563" y="1816099"/>
                </a:lnTo>
                <a:close/>
              </a:path>
              <a:path w="1344295" h="2138679">
                <a:moveTo>
                  <a:pt x="1017755" y="1812289"/>
                </a:moveTo>
                <a:lnTo>
                  <a:pt x="998220" y="1812289"/>
                </a:lnTo>
                <a:lnTo>
                  <a:pt x="1000760" y="1814829"/>
                </a:lnTo>
                <a:lnTo>
                  <a:pt x="1020294" y="1814829"/>
                </a:lnTo>
                <a:lnTo>
                  <a:pt x="1017755" y="1812289"/>
                </a:lnTo>
                <a:close/>
              </a:path>
              <a:path w="1344295" h="2138679">
                <a:moveTo>
                  <a:pt x="1015216" y="1809749"/>
                </a:moveTo>
                <a:lnTo>
                  <a:pt x="995680" y="1809749"/>
                </a:lnTo>
                <a:lnTo>
                  <a:pt x="996950" y="1811019"/>
                </a:lnTo>
                <a:lnTo>
                  <a:pt x="1016485" y="1811019"/>
                </a:lnTo>
                <a:lnTo>
                  <a:pt x="1015216" y="1809749"/>
                </a:lnTo>
                <a:close/>
              </a:path>
              <a:path w="1344295" h="2138679">
                <a:moveTo>
                  <a:pt x="1011407" y="1805939"/>
                </a:moveTo>
                <a:lnTo>
                  <a:pt x="991870" y="1805939"/>
                </a:lnTo>
                <a:lnTo>
                  <a:pt x="994410" y="1808479"/>
                </a:lnTo>
                <a:lnTo>
                  <a:pt x="1013946" y="1808479"/>
                </a:lnTo>
                <a:lnTo>
                  <a:pt x="1011407" y="1805939"/>
                </a:lnTo>
                <a:close/>
              </a:path>
              <a:path w="1344295" h="2138679">
                <a:moveTo>
                  <a:pt x="1008868" y="1803399"/>
                </a:moveTo>
                <a:lnTo>
                  <a:pt x="989330" y="1803399"/>
                </a:lnTo>
                <a:lnTo>
                  <a:pt x="990600" y="1804669"/>
                </a:lnTo>
                <a:lnTo>
                  <a:pt x="1010138" y="1804669"/>
                </a:lnTo>
                <a:lnTo>
                  <a:pt x="1008868" y="1803399"/>
                </a:lnTo>
                <a:close/>
              </a:path>
              <a:path w="1344295" h="2138679">
                <a:moveTo>
                  <a:pt x="1005060" y="1799590"/>
                </a:moveTo>
                <a:lnTo>
                  <a:pt x="985520" y="1799590"/>
                </a:lnTo>
                <a:lnTo>
                  <a:pt x="988060" y="1802129"/>
                </a:lnTo>
                <a:lnTo>
                  <a:pt x="1007599" y="1802129"/>
                </a:lnTo>
                <a:lnTo>
                  <a:pt x="1005060" y="1799590"/>
                </a:lnTo>
                <a:close/>
              </a:path>
              <a:path w="1344295" h="2138679">
                <a:moveTo>
                  <a:pt x="1002521" y="1797049"/>
                </a:moveTo>
                <a:lnTo>
                  <a:pt x="982980" y="1797049"/>
                </a:lnTo>
                <a:lnTo>
                  <a:pt x="984250" y="1798319"/>
                </a:lnTo>
                <a:lnTo>
                  <a:pt x="1003791" y="1798319"/>
                </a:lnTo>
                <a:lnTo>
                  <a:pt x="1002521" y="1797049"/>
                </a:lnTo>
                <a:close/>
              </a:path>
              <a:path w="1344295" h="2138679">
                <a:moveTo>
                  <a:pt x="998713" y="1793239"/>
                </a:moveTo>
                <a:lnTo>
                  <a:pt x="979169" y="1793239"/>
                </a:lnTo>
                <a:lnTo>
                  <a:pt x="981710" y="1795779"/>
                </a:lnTo>
                <a:lnTo>
                  <a:pt x="1001252" y="1795779"/>
                </a:lnTo>
                <a:lnTo>
                  <a:pt x="998713" y="1793239"/>
                </a:lnTo>
                <a:close/>
              </a:path>
              <a:path w="1344295" h="2138679">
                <a:moveTo>
                  <a:pt x="996174" y="1790699"/>
                </a:moveTo>
                <a:lnTo>
                  <a:pt x="976630" y="1790699"/>
                </a:lnTo>
                <a:lnTo>
                  <a:pt x="977900" y="1791969"/>
                </a:lnTo>
                <a:lnTo>
                  <a:pt x="997443" y="1791969"/>
                </a:lnTo>
                <a:lnTo>
                  <a:pt x="996174" y="1790699"/>
                </a:lnTo>
                <a:close/>
              </a:path>
              <a:path w="1344295" h="2138679">
                <a:moveTo>
                  <a:pt x="992366" y="1786889"/>
                </a:moveTo>
                <a:lnTo>
                  <a:pt x="972820" y="1786889"/>
                </a:lnTo>
                <a:lnTo>
                  <a:pt x="975360" y="1789429"/>
                </a:lnTo>
                <a:lnTo>
                  <a:pt x="994904" y="1789429"/>
                </a:lnTo>
                <a:lnTo>
                  <a:pt x="992366" y="1786889"/>
                </a:lnTo>
                <a:close/>
              </a:path>
              <a:path w="1344295" h="2138679">
                <a:moveTo>
                  <a:pt x="989827" y="1784349"/>
                </a:moveTo>
                <a:lnTo>
                  <a:pt x="970279" y="1784349"/>
                </a:lnTo>
                <a:lnTo>
                  <a:pt x="971550" y="1785619"/>
                </a:lnTo>
                <a:lnTo>
                  <a:pt x="991096" y="1785619"/>
                </a:lnTo>
                <a:lnTo>
                  <a:pt x="989827" y="1784349"/>
                </a:lnTo>
                <a:close/>
              </a:path>
              <a:path w="1344295" h="2138679">
                <a:moveTo>
                  <a:pt x="983479" y="1777999"/>
                </a:moveTo>
                <a:lnTo>
                  <a:pt x="963929" y="1777999"/>
                </a:lnTo>
                <a:lnTo>
                  <a:pt x="969010" y="1783079"/>
                </a:lnTo>
                <a:lnTo>
                  <a:pt x="988557" y="1783079"/>
                </a:lnTo>
                <a:lnTo>
                  <a:pt x="983479" y="1777999"/>
                </a:lnTo>
                <a:close/>
              </a:path>
              <a:path w="1344295" h="2138679">
                <a:moveTo>
                  <a:pt x="977132" y="1771649"/>
                </a:moveTo>
                <a:lnTo>
                  <a:pt x="957579" y="1771649"/>
                </a:lnTo>
                <a:lnTo>
                  <a:pt x="962660" y="1776729"/>
                </a:lnTo>
                <a:lnTo>
                  <a:pt x="982210" y="1776729"/>
                </a:lnTo>
                <a:lnTo>
                  <a:pt x="977132" y="1771649"/>
                </a:lnTo>
                <a:close/>
              </a:path>
              <a:path w="1344295" h="2138679">
                <a:moveTo>
                  <a:pt x="970785" y="1765299"/>
                </a:moveTo>
                <a:lnTo>
                  <a:pt x="951230" y="1765299"/>
                </a:lnTo>
                <a:lnTo>
                  <a:pt x="956310" y="1770379"/>
                </a:lnTo>
                <a:lnTo>
                  <a:pt x="975863" y="1770379"/>
                </a:lnTo>
                <a:lnTo>
                  <a:pt x="970785" y="1765299"/>
                </a:lnTo>
                <a:close/>
              </a:path>
              <a:path w="1344295" h="2138679">
                <a:moveTo>
                  <a:pt x="964438" y="1758949"/>
                </a:moveTo>
                <a:lnTo>
                  <a:pt x="944880" y="1758949"/>
                </a:lnTo>
                <a:lnTo>
                  <a:pt x="949959" y="1764029"/>
                </a:lnTo>
                <a:lnTo>
                  <a:pt x="969515" y="1764029"/>
                </a:lnTo>
                <a:lnTo>
                  <a:pt x="964438" y="1758949"/>
                </a:lnTo>
                <a:close/>
              </a:path>
              <a:path w="1344295" h="2138679">
                <a:moveTo>
                  <a:pt x="958090" y="1752599"/>
                </a:moveTo>
                <a:lnTo>
                  <a:pt x="938529" y="1752599"/>
                </a:lnTo>
                <a:lnTo>
                  <a:pt x="943610" y="1757680"/>
                </a:lnTo>
                <a:lnTo>
                  <a:pt x="963168" y="1757680"/>
                </a:lnTo>
                <a:lnTo>
                  <a:pt x="958090" y="1752599"/>
                </a:lnTo>
                <a:close/>
              </a:path>
              <a:path w="1344295" h="2138679">
                <a:moveTo>
                  <a:pt x="951743" y="1746249"/>
                </a:moveTo>
                <a:lnTo>
                  <a:pt x="932179" y="1746249"/>
                </a:lnTo>
                <a:lnTo>
                  <a:pt x="937260" y="1751329"/>
                </a:lnTo>
                <a:lnTo>
                  <a:pt x="956821" y="1751329"/>
                </a:lnTo>
                <a:lnTo>
                  <a:pt x="951743" y="1746249"/>
                </a:lnTo>
                <a:close/>
              </a:path>
              <a:path w="1344295" h="2138679">
                <a:moveTo>
                  <a:pt x="945396" y="1739899"/>
                </a:moveTo>
                <a:lnTo>
                  <a:pt x="925829" y="1739899"/>
                </a:lnTo>
                <a:lnTo>
                  <a:pt x="930910" y="1744979"/>
                </a:lnTo>
                <a:lnTo>
                  <a:pt x="950474" y="1744979"/>
                </a:lnTo>
                <a:lnTo>
                  <a:pt x="945396" y="1739899"/>
                </a:lnTo>
                <a:close/>
              </a:path>
              <a:path w="1344295" h="2138679">
                <a:moveTo>
                  <a:pt x="940318" y="1734820"/>
                </a:moveTo>
                <a:lnTo>
                  <a:pt x="920750" y="1734820"/>
                </a:lnTo>
                <a:lnTo>
                  <a:pt x="924560" y="1738629"/>
                </a:lnTo>
                <a:lnTo>
                  <a:pt x="944126" y="1738629"/>
                </a:lnTo>
                <a:lnTo>
                  <a:pt x="940318" y="1734820"/>
                </a:lnTo>
                <a:close/>
              </a:path>
              <a:path w="1344295" h="2138679">
                <a:moveTo>
                  <a:pt x="933971" y="1728470"/>
                </a:moveTo>
                <a:lnTo>
                  <a:pt x="914400" y="1728470"/>
                </a:lnTo>
                <a:lnTo>
                  <a:pt x="919480" y="1733550"/>
                </a:lnTo>
                <a:lnTo>
                  <a:pt x="939049" y="1733550"/>
                </a:lnTo>
                <a:lnTo>
                  <a:pt x="933971" y="1728470"/>
                </a:lnTo>
                <a:close/>
              </a:path>
              <a:path w="1344295" h="2138679">
                <a:moveTo>
                  <a:pt x="927623" y="1722119"/>
                </a:moveTo>
                <a:lnTo>
                  <a:pt x="908050" y="1722119"/>
                </a:lnTo>
                <a:lnTo>
                  <a:pt x="913130" y="1727199"/>
                </a:lnTo>
                <a:lnTo>
                  <a:pt x="932701" y="1727199"/>
                </a:lnTo>
                <a:lnTo>
                  <a:pt x="927623" y="1722119"/>
                </a:lnTo>
                <a:close/>
              </a:path>
              <a:path w="1344295" h="2138679">
                <a:moveTo>
                  <a:pt x="921276" y="1715769"/>
                </a:moveTo>
                <a:lnTo>
                  <a:pt x="901700" y="1715769"/>
                </a:lnTo>
                <a:lnTo>
                  <a:pt x="906780" y="1720849"/>
                </a:lnTo>
                <a:lnTo>
                  <a:pt x="926354" y="1720849"/>
                </a:lnTo>
                <a:lnTo>
                  <a:pt x="921276" y="1715769"/>
                </a:lnTo>
                <a:close/>
              </a:path>
              <a:path w="1344295" h="2138679">
                <a:moveTo>
                  <a:pt x="914929" y="1709420"/>
                </a:moveTo>
                <a:lnTo>
                  <a:pt x="895350" y="1709420"/>
                </a:lnTo>
                <a:lnTo>
                  <a:pt x="900430" y="1714499"/>
                </a:lnTo>
                <a:lnTo>
                  <a:pt x="920007" y="1714499"/>
                </a:lnTo>
                <a:lnTo>
                  <a:pt x="914929" y="1709420"/>
                </a:lnTo>
                <a:close/>
              </a:path>
              <a:path w="1344295" h="2138679">
                <a:moveTo>
                  <a:pt x="908582" y="1703070"/>
                </a:moveTo>
                <a:lnTo>
                  <a:pt x="889000" y="1703070"/>
                </a:lnTo>
                <a:lnTo>
                  <a:pt x="894079" y="1708149"/>
                </a:lnTo>
                <a:lnTo>
                  <a:pt x="913659" y="1708149"/>
                </a:lnTo>
                <a:lnTo>
                  <a:pt x="908582" y="1703070"/>
                </a:lnTo>
                <a:close/>
              </a:path>
              <a:path w="1344295" h="2138679">
                <a:moveTo>
                  <a:pt x="902234" y="1696719"/>
                </a:moveTo>
                <a:lnTo>
                  <a:pt x="882650" y="1696719"/>
                </a:lnTo>
                <a:lnTo>
                  <a:pt x="887729" y="1701799"/>
                </a:lnTo>
                <a:lnTo>
                  <a:pt x="907312" y="1701799"/>
                </a:lnTo>
                <a:lnTo>
                  <a:pt x="902234" y="1696719"/>
                </a:lnTo>
                <a:close/>
              </a:path>
              <a:path w="1344295" h="2138679">
                <a:moveTo>
                  <a:pt x="895887" y="1690370"/>
                </a:moveTo>
                <a:lnTo>
                  <a:pt x="876300" y="1690370"/>
                </a:lnTo>
                <a:lnTo>
                  <a:pt x="881380" y="1695449"/>
                </a:lnTo>
                <a:lnTo>
                  <a:pt x="900965" y="1695449"/>
                </a:lnTo>
                <a:lnTo>
                  <a:pt x="895887" y="1690370"/>
                </a:lnTo>
                <a:close/>
              </a:path>
              <a:path w="1344295" h="2138679">
                <a:moveTo>
                  <a:pt x="889540" y="1684019"/>
                </a:moveTo>
                <a:lnTo>
                  <a:pt x="869950" y="1684019"/>
                </a:lnTo>
                <a:lnTo>
                  <a:pt x="875030" y="1689099"/>
                </a:lnTo>
                <a:lnTo>
                  <a:pt x="894618" y="1689099"/>
                </a:lnTo>
                <a:lnTo>
                  <a:pt x="889540" y="1684019"/>
                </a:lnTo>
                <a:close/>
              </a:path>
              <a:path w="1344295" h="2138679">
                <a:moveTo>
                  <a:pt x="883193" y="1677670"/>
                </a:moveTo>
                <a:lnTo>
                  <a:pt x="863600" y="1677670"/>
                </a:lnTo>
                <a:lnTo>
                  <a:pt x="868680" y="1682749"/>
                </a:lnTo>
                <a:lnTo>
                  <a:pt x="888270" y="1682749"/>
                </a:lnTo>
                <a:lnTo>
                  <a:pt x="883193" y="1677670"/>
                </a:lnTo>
                <a:close/>
              </a:path>
              <a:path w="1344295" h="2138679">
                <a:moveTo>
                  <a:pt x="876845" y="1671320"/>
                </a:moveTo>
                <a:lnTo>
                  <a:pt x="857250" y="1671320"/>
                </a:lnTo>
                <a:lnTo>
                  <a:pt x="862330" y="1676399"/>
                </a:lnTo>
                <a:lnTo>
                  <a:pt x="881923" y="1676399"/>
                </a:lnTo>
                <a:lnTo>
                  <a:pt x="876845" y="1671320"/>
                </a:lnTo>
                <a:close/>
              </a:path>
              <a:path w="1344295" h="2138679">
                <a:moveTo>
                  <a:pt x="870498" y="1664969"/>
                </a:moveTo>
                <a:lnTo>
                  <a:pt x="850900" y="1664969"/>
                </a:lnTo>
                <a:lnTo>
                  <a:pt x="855980" y="1670049"/>
                </a:lnTo>
                <a:lnTo>
                  <a:pt x="875576" y="1670049"/>
                </a:lnTo>
                <a:lnTo>
                  <a:pt x="870498" y="1664969"/>
                </a:lnTo>
                <a:close/>
              </a:path>
              <a:path w="1344295" h="2138679">
                <a:moveTo>
                  <a:pt x="864151" y="1658620"/>
                </a:moveTo>
                <a:lnTo>
                  <a:pt x="844550" y="1658620"/>
                </a:lnTo>
                <a:lnTo>
                  <a:pt x="849629" y="1663699"/>
                </a:lnTo>
                <a:lnTo>
                  <a:pt x="869229" y="1663699"/>
                </a:lnTo>
                <a:lnTo>
                  <a:pt x="864151" y="1658620"/>
                </a:lnTo>
                <a:close/>
              </a:path>
              <a:path w="1344295" h="2138679">
                <a:moveTo>
                  <a:pt x="857804" y="1652269"/>
                </a:moveTo>
                <a:lnTo>
                  <a:pt x="838200" y="1652269"/>
                </a:lnTo>
                <a:lnTo>
                  <a:pt x="843280" y="1657349"/>
                </a:lnTo>
                <a:lnTo>
                  <a:pt x="862881" y="1657349"/>
                </a:lnTo>
                <a:lnTo>
                  <a:pt x="857804" y="1652269"/>
                </a:lnTo>
                <a:close/>
              </a:path>
              <a:path w="1344295" h="2138679">
                <a:moveTo>
                  <a:pt x="851456" y="1645920"/>
                </a:moveTo>
                <a:lnTo>
                  <a:pt x="831850" y="1645920"/>
                </a:lnTo>
                <a:lnTo>
                  <a:pt x="836930" y="1650999"/>
                </a:lnTo>
                <a:lnTo>
                  <a:pt x="856534" y="1650999"/>
                </a:lnTo>
                <a:lnTo>
                  <a:pt x="851456" y="1645920"/>
                </a:lnTo>
                <a:close/>
              </a:path>
              <a:path w="1344295" h="2138679">
                <a:moveTo>
                  <a:pt x="845109" y="1639570"/>
                </a:moveTo>
                <a:lnTo>
                  <a:pt x="825500" y="1639570"/>
                </a:lnTo>
                <a:lnTo>
                  <a:pt x="830580" y="1644649"/>
                </a:lnTo>
                <a:lnTo>
                  <a:pt x="850187" y="1644649"/>
                </a:lnTo>
                <a:lnTo>
                  <a:pt x="845109" y="1639570"/>
                </a:lnTo>
                <a:close/>
              </a:path>
              <a:path w="1344295" h="2138679">
                <a:moveTo>
                  <a:pt x="838762" y="1633220"/>
                </a:moveTo>
                <a:lnTo>
                  <a:pt x="819150" y="1633220"/>
                </a:lnTo>
                <a:lnTo>
                  <a:pt x="824230" y="1638299"/>
                </a:lnTo>
                <a:lnTo>
                  <a:pt x="843840" y="1638299"/>
                </a:lnTo>
                <a:lnTo>
                  <a:pt x="838762" y="1633220"/>
                </a:lnTo>
                <a:close/>
              </a:path>
              <a:path w="1344295" h="2138679">
                <a:moveTo>
                  <a:pt x="832414" y="1626869"/>
                </a:moveTo>
                <a:lnTo>
                  <a:pt x="812800" y="1626869"/>
                </a:lnTo>
                <a:lnTo>
                  <a:pt x="817879" y="1631949"/>
                </a:lnTo>
                <a:lnTo>
                  <a:pt x="837492" y="1631949"/>
                </a:lnTo>
                <a:lnTo>
                  <a:pt x="832414" y="1626869"/>
                </a:lnTo>
                <a:close/>
              </a:path>
              <a:path w="1344295" h="2138679">
                <a:moveTo>
                  <a:pt x="826067" y="1620519"/>
                </a:moveTo>
                <a:lnTo>
                  <a:pt x="806450" y="1620519"/>
                </a:lnTo>
                <a:lnTo>
                  <a:pt x="811530" y="1625600"/>
                </a:lnTo>
                <a:lnTo>
                  <a:pt x="831145" y="1625600"/>
                </a:lnTo>
                <a:lnTo>
                  <a:pt x="826067" y="1620519"/>
                </a:lnTo>
                <a:close/>
              </a:path>
              <a:path w="1344295" h="2138679">
                <a:moveTo>
                  <a:pt x="819720" y="1614170"/>
                </a:moveTo>
                <a:lnTo>
                  <a:pt x="800100" y="1614170"/>
                </a:lnTo>
                <a:lnTo>
                  <a:pt x="805180" y="1619249"/>
                </a:lnTo>
                <a:lnTo>
                  <a:pt x="824798" y="1619249"/>
                </a:lnTo>
                <a:lnTo>
                  <a:pt x="819720" y="1614170"/>
                </a:lnTo>
                <a:close/>
              </a:path>
              <a:path w="1344295" h="2138679">
                <a:moveTo>
                  <a:pt x="813373" y="1607819"/>
                </a:moveTo>
                <a:lnTo>
                  <a:pt x="793750" y="1607819"/>
                </a:lnTo>
                <a:lnTo>
                  <a:pt x="798830" y="1612900"/>
                </a:lnTo>
                <a:lnTo>
                  <a:pt x="818451" y="1612900"/>
                </a:lnTo>
                <a:lnTo>
                  <a:pt x="813373" y="1607819"/>
                </a:lnTo>
                <a:close/>
              </a:path>
              <a:path w="1344295" h="2138679">
                <a:moveTo>
                  <a:pt x="807025" y="1601470"/>
                </a:moveTo>
                <a:lnTo>
                  <a:pt x="787400" y="1601470"/>
                </a:lnTo>
                <a:lnTo>
                  <a:pt x="792479" y="1606549"/>
                </a:lnTo>
                <a:lnTo>
                  <a:pt x="812103" y="1606549"/>
                </a:lnTo>
                <a:lnTo>
                  <a:pt x="807025" y="1601470"/>
                </a:lnTo>
                <a:close/>
              </a:path>
              <a:path w="1344295" h="2138679">
                <a:moveTo>
                  <a:pt x="800678" y="1595119"/>
                </a:moveTo>
                <a:lnTo>
                  <a:pt x="781050" y="1595119"/>
                </a:lnTo>
                <a:lnTo>
                  <a:pt x="786130" y="1600199"/>
                </a:lnTo>
                <a:lnTo>
                  <a:pt x="805756" y="1600199"/>
                </a:lnTo>
                <a:lnTo>
                  <a:pt x="800678" y="1595119"/>
                </a:lnTo>
                <a:close/>
              </a:path>
              <a:path w="1344295" h="2138679">
                <a:moveTo>
                  <a:pt x="794331" y="1588769"/>
                </a:moveTo>
                <a:lnTo>
                  <a:pt x="774700" y="1588769"/>
                </a:lnTo>
                <a:lnTo>
                  <a:pt x="779780" y="1593850"/>
                </a:lnTo>
                <a:lnTo>
                  <a:pt x="799409" y="1593850"/>
                </a:lnTo>
                <a:lnTo>
                  <a:pt x="794331" y="1588769"/>
                </a:lnTo>
                <a:close/>
              </a:path>
              <a:path w="1344295" h="2138679">
                <a:moveTo>
                  <a:pt x="787984" y="1582420"/>
                </a:moveTo>
                <a:lnTo>
                  <a:pt x="768350" y="1582420"/>
                </a:lnTo>
                <a:lnTo>
                  <a:pt x="773430" y="1587499"/>
                </a:lnTo>
                <a:lnTo>
                  <a:pt x="793061" y="1587499"/>
                </a:lnTo>
                <a:lnTo>
                  <a:pt x="787984" y="1582420"/>
                </a:lnTo>
                <a:close/>
              </a:path>
              <a:path w="1344295" h="2138679">
                <a:moveTo>
                  <a:pt x="781636" y="1576070"/>
                </a:moveTo>
                <a:lnTo>
                  <a:pt x="762000" y="1576070"/>
                </a:lnTo>
                <a:lnTo>
                  <a:pt x="767080" y="1581149"/>
                </a:lnTo>
                <a:lnTo>
                  <a:pt x="786714" y="1581149"/>
                </a:lnTo>
                <a:lnTo>
                  <a:pt x="781636" y="1576070"/>
                </a:lnTo>
                <a:close/>
              </a:path>
              <a:path w="1344295" h="2138679">
                <a:moveTo>
                  <a:pt x="775289" y="1569720"/>
                </a:moveTo>
                <a:lnTo>
                  <a:pt x="755650" y="1569720"/>
                </a:lnTo>
                <a:lnTo>
                  <a:pt x="760730" y="1574799"/>
                </a:lnTo>
                <a:lnTo>
                  <a:pt x="780367" y="1574799"/>
                </a:lnTo>
                <a:lnTo>
                  <a:pt x="775289" y="1569720"/>
                </a:lnTo>
                <a:close/>
              </a:path>
              <a:path w="1344295" h="2138679">
                <a:moveTo>
                  <a:pt x="768942" y="1563369"/>
                </a:moveTo>
                <a:lnTo>
                  <a:pt x="749300" y="1563369"/>
                </a:lnTo>
                <a:lnTo>
                  <a:pt x="754380" y="1568449"/>
                </a:lnTo>
                <a:lnTo>
                  <a:pt x="774020" y="1568449"/>
                </a:lnTo>
                <a:lnTo>
                  <a:pt x="768942" y="1563369"/>
                </a:lnTo>
                <a:close/>
              </a:path>
              <a:path w="1344295" h="2138679">
                <a:moveTo>
                  <a:pt x="762595" y="1557019"/>
                </a:moveTo>
                <a:lnTo>
                  <a:pt x="742950" y="1557019"/>
                </a:lnTo>
                <a:lnTo>
                  <a:pt x="748030" y="1562099"/>
                </a:lnTo>
                <a:lnTo>
                  <a:pt x="767672" y="1562099"/>
                </a:lnTo>
                <a:lnTo>
                  <a:pt x="762595" y="1557019"/>
                </a:lnTo>
                <a:close/>
              </a:path>
              <a:path w="1344295" h="2138679">
                <a:moveTo>
                  <a:pt x="756247" y="1550670"/>
                </a:moveTo>
                <a:lnTo>
                  <a:pt x="736600" y="1550670"/>
                </a:lnTo>
                <a:lnTo>
                  <a:pt x="741680" y="1555749"/>
                </a:lnTo>
                <a:lnTo>
                  <a:pt x="761325" y="1555749"/>
                </a:lnTo>
                <a:lnTo>
                  <a:pt x="756247" y="1550670"/>
                </a:lnTo>
                <a:close/>
              </a:path>
              <a:path w="1344295" h="2138679">
                <a:moveTo>
                  <a:pt x="749900" y="1544320"/>
                </a:moveTo>
                <a:lnTo>
                  <a:pt x="730250" y="1544320"/>
                </a:lnTo>
                <a:lnTo>
                  <a:pt x="735330" y="1549399"/>
                </a:lnTo>
                <a:lnTo>
                  <a:pt x="754978" y="1549399"/>
                </a:lnTo>
                <a:lnTo>
                  <a:pt x="749900" y="1544320"/>
                </a:lnTo>
                <a:close/>
              </a:path>
              <a:path w="1344295" h="2138679">
                <a:moveTo>
                  <a:pt x="743553" y="1537969"/>
                </a:moveTo>
                <a:lnTo>
                  <a:pt x="723900" y="1537969"/>
                </a:lnTo>
                <a:lnTo>
                  <a:pt x="728979" y="1543049"/>
                </a:lnTo>
                <a:lnTo>
                  <a:pt x="748631" y="1543049"/>
                </a:lnTo>
                <a:lnTo>
                  <a:pt x="743553" y="1537969"/>
                </a:lnTo>
                <a:close/>
              </a:path>
              <a:path w="1344295" h="2138679">
                <a:moveTo>
                  <a:pt x="535362" y="1329689"/>
                </a:moveTo>
                <a:lnTo>
                  <a:pt x="515620" y="1329689"/>
                </a:lnTo>
                <a:lnTo>
                  <a:pt x="722630" y="1536699"/>
                </a:lnTo>
                <a:lnTo>
                  <a:pt x="742283" y="1536699"/>
                </a:lnTo>
                <a:lnTo>
                  <a:pt x="535362" y="1329689"/>
                </a:lnTo>
                <a:close/>
              </a:path>
              <a:path w="1344295" h="2138679">
                <a:moveTo>
                  <a:pt x="1161203" y="1955800"/>
                </a:moveTo>
                <a:lnTo>
                  <a:pt x="1141730" y="1955800"/>
                </a:lnTo>
                <a:lnTo>
                  <a:pt x="1242060" y="2056129"/>
                </a:lnTo>
                <a:lnTo>
                  <a:pt x="1261490" y="2056129"/>
                </a:lnTo>
                <a:lnTo>
                  <a:pt x="1161203" y="1955800"/>
                </a:lnTo>
                <a:close/>
              </a:path>
              <a:path w="1344295" h="2138679">
                <a:moveTo>
                  <a:pt x="1261490" y="2056129"/>
                </a:moveTo>
                <a:lnTo>
                  <a:pt x="1242060" y="2056129"/>
                </a:lnTo>
                <a:lnTo>
                  <a:pt x="1261110" y="2075179"/>
                </a:lnTo>
                <a:lnTo>
                  <a:pt x="1280531" y="2075179"/>
                </a:lnTo>
                <a:lnTo>
                  <a:pt x="1261490" y="2056129"/>
                </a:lnTo>
                <a:close/>
              </a:path>
              <a:path w="1344295" h="2138679">
                <a:moveTo>
                  <a:pt x="1280531" y="2075179"/>
                </a:moveTo>
                <a:lnTo>
                  <a:pt x="1261110" y="2075179"/>
                </a:lnTo>
                <a:lnTo>
                  <a:pt x="1324610" y="2138679"/>
                </a:lnTo>
                <a:lnTo>
                  <a:pt x="1344004" y="2138679"/>
                </a:lnTo>
                <a:lnTo>
                  <a:pt x="1280531" y="207517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0" y="5528309"/>
            <a:ext cx="1324610" cy="1324610"/>
          </a:xfrm>
          <a:custGeom>
            <a:avLst/>
            <a:gdLst/>
            <a:ahLst/>
            <a:cxnLst/>
            <a:rect l="l" t="t" r="r" b="b"/>
            <a:pathLst>
              <a:path w="1324610" h="13246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324610" h="13246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9209" y="48259"/>
                </a:lnTo>
                <a:lnTo>
                  <a:pt x="48259" y="48259"/>
                </a:lnTo>
                <a:lnTo>
                  <a:pt x="10160" y="10160"/>
                </a:lnTo>
                <a:close/>
              </a:path>
              <a:path w="1324610" h="1324609">
                <a:moveTo>
                  <a:pt x="48260" y="48260"/>
                </a:moveTo>
                <a:lnTo>
                  <a:pt x="29210" y="48260"/>
                </a:lnTo>
                <a:lnTo>
                  <a:pt x="60959" y="80009"/>
                </a:lnTo>
                <a:lnTo>
                  <a:pt x="80009" y="80009"/>
                </a:lnTo>
                <a:lnTo>
                  <a:pt x="48260" y="48260"/>
                </a:lnTo>
                <a:close/>
              </a:path>
              <a:path w="1324610" h="1324609">
                <a:moveTo>
                  <a:pt x="80010" y="80010"/>
                </a:moveTo>
                <a:lnTo>
                  <a:pt x="60960" y="80010"/>
                </a:lnTo>
                <a:lnTo>
                  <a:pt x="92709" y="111759"/>
                </a:lnTo>
                <a:lnTo>
                  <a:pt x="111759" y="111759"/>
                </a:lnTo>
                <a:lnTo>
                  <a:pt x="80010" y="80010"/>
                </a:lnTo>
                <a:close/>
              </a:path>
              <a:path w="1324610" h="1324609">
                <a:moveTo>
                  <a:pt x="111760" y="111760"/>
                </a:moveTo>
                <a:lnTo>
                  <a:pt x="92710" y="111760"/>
                </a:lnTo>
                <a:lnTo>
                  <a:pt x="200659" y="219709"/>
                </a:lnTo>
                <a:lnTo>
                  <a:pt x="219709" y="219709"/>
                </a:lnTo>
                <a:lnTo>
                  <a:pt x="111760" y="111760"/>
                </a:lnTo>
                <a:close/>
              </a:path>
              <a:path w="1324610" h="1324609">
                <a:moveTo>
                  <a:pt x="219710" y="219710"/>
                </a:moveTo>
                <a:lnTo>
                  <a:pt x="200660" y="219710"/>
                </a:lnTo>
                <a:lnTo>
                  <a:pt x="219709" y="238759"/>
                </a:lnTo>
                <a:lnTo>
                  <a:pt x="238759" y="238759"/>
                </a:lnTo>
                <a:lnTo>
                  <a:pt x="219710" y="219710"/>
                </a:lnTo>
                <a:close/>
              </a:path>
              <a:path w="1324610" h="1324609">
                <a:moveTo>
                  <a:pt x="238760" y="238760"/>
                </a:moveTo>
                <a:lnTo>
                  <a:pt x="219710" y="238760"/>
                </a:lnTo>
                <a:lnTo>
                  <a:pt x="232409" y="251459"/>
                </a:lnTo>
                <a:lnTo>
                  <a:pt x="251459" y="251459"/>
                </a:lnTo>
                <a:lnTo>
                  <a:pt x="238760" y="238760"/>
                </a:lnTo>
                <a:close/>
              </a:path>
              <a:path w="1324610" h="1324609">
                <a:moveTo>
                  <a:pt x="251460" y="251460"/>
                </a:moveTo>
                <a:lnTo>
                  <a:pt x="232410" y="251460"/>
                </a:lnTo>
                <a:lnTo>
                  <a:pt x="247650" y="266700"/>
                </a:lnTo>
                <a:lnTo>
                  <a:pt x="266700" y="266700"/>
                </a:lnTo>
                <a:lnTo>
                  <a:pt x="251460" y="251460"/>
                </a:lnTo>
                <a:close/>
              </a:path>
              <a:path w="1324610" h="1324609">
                <a:moveTo>
                  <a:pt x="266700" y="266700"/>
                </a:moveTo>
                <a:lnTo>
                  <a:pt x="247650" y="266700"/>
                </a:lnTo>
                <a:lnTo>
                  <a:pt x="251459" y="270509"/>
                </a:lnTo>
                <a:lnTo>
                  <a:pt x="270509" y="270509"/>
                </a:lnTo>
                <a:lnTo>
                  <a:pt x="266700" y="266700"/>
                </a:lnTo>
                <a:close/>
              </a:path>
              <a:path w="1324610" h="1324609">
                <a:moveTo>
                  <a:pt x="270510" y="270510"/>
                </a:moveTo>
                <a:lnTo>
                  <a:pt x="251460" y="270510"/>
                </a:lnTo>
                <a:lnTo>
                  <a:pt x="264159" y="283209"/>
                </a:lnTo>
                <a:lnTo>
                  <a:pt x="283209" y="283209"/>
                </a:lnTo>
                <a:lnTo>
                  <a:pt x="270510" y="270510"/>
                </a:lnTo>
                <a:close/>
              </a:path>
              <a:path w="1324610" h="1324609">
                <a:moveTo>
                  <a:pt x="283210" y="283210"/>
                </a:moveTo>
                <a:lnTo>
                  <a:pt x="264160" y="283210"/>
                </a:lnTo>
                <a:lnTo>
                  <a:pt x="279400" y="298450"/>
                </a:lnTo>
                <a:lnTo>
                  <a:pt x="298450" y="298450"/>
                </a:lnTo>
                <a:lnTo>
                  <a:pt x="283210" y="283210"/>
                </a:lnTo>
                <a:close/>
              </a:path>
              <a:path w="1324610" h="1324609">
                <a:moveTo>
                  <a:pt x="298450" y="298450"/>
                </a:moveTo>
                <a:lnTo>
                  <a:pt x="279400" y="298450"/>
                </a:lnTo>
                <a:lnTo>
                  <a:pt x="311150" y="330200"/>
                </a:lnTo>
                <a:lnTo>
                  <a:pt x="330200" y="330200"/>
                </a:lnTo>
                <a:lnTo>
                  <a:pt x="298450" y="298450"/>
                </a:lnTo>
                <a:close/>
              </a:path>
              <a:path w="1324610" h="1324609">
                <a:moveTo>
                  <a:pt x="330200" y="330200"/>
                </a:moveTo>
                <a:lnTo>
                  <a:pt x="311150" y="330200"/>
                </a:lnTo>
                <a:lnTo>
                  <a:pt x="327659" y="346709"/>
                </a:lnTo>
                <a:lnTo>
                  <a:pt x="346709" y="346709"/>
                </a:lnTo>
                <a:lnTo>
                  <a:pt x="330200" y="330200"/>
                </a:lnTo>
                <a:close/>
              </a:path>
              <a:path w="1324610" h="1324609">
                <a:moveTo>
                  <a:pt x="346710" y="346710"/>
                </a:moveTo>
                <a:lnTo>
                  <a:pt x="327660" y="346710"/>
                </a:lnTo>
                <a:lnTo>
                  <a:pt x="342900" y="361950"/>
                </a:lnTo>
                <a:lnTo>
                  <a:pt x="361950" y="361950"/>
                </a:lnTo>
                <a:lnTo>
                  <a:pt x="346710" y="346710"/>
                </a:lnTo>
                <a:close/>
              </a:path>
              <a:path w="1324610" h="1324609">
                <a:moveTo>
                  <a:pt x="361950" y="361950"/>
                </a:moveTo>
                <a:lnTo>
                  <a:pt x="342900" y="361950"/>
                </a:lnTo>
                <a:lnTo>
                  <a:pt x="359409" y="378459"/>
                </a:lnTo>
                <a:lnTo>
                  <a:pt x="378459" y="378459"/>
                </a:lnTo>
                <a:lnTo>
                  <a:pt x="361950" y="361950"/>
                </a:lnTo>
                <a:close/>
              </a:path>
              <a:path w="1324610" h="1324609">
                <a:moveTo>
                  <a:pt x="378460" y="378460"/>
                </a:moveTo>
                <a:lnTo>
                  <a:pt x="359410" y="378460"/>
                </a:lnTo>
                <a:lnTo>
                  <a:pt x="378459" y="397509"/>
                </a:lnTo>
                <a:lnTo>
                  <a:pt x="397509" y="397509"/>
                </a:lnTo>
                <a:lnTo>
                  <a:pt x="378460" y="378460"/>
                </a:lnTo>
                <a:close/>
              </a:path>
              <a:path w="1324610" h="1324609">
                <a:moveTo>
                  <a:pt x="397510" y="397510"/>
                </a:moveTo>
                <a:lnTo>
                  <a:pt x="378460" y="397510"/>
                </a:lnTo>
                <a:lnTo>
                  <a:pt x="391159" y="410209"/>
                </a:lnTo>
                <a:lnTo>
                  <a:pt x="410209" y="410209"/>
                </a:lnTo>
                <a:lnTo>
                  <a:pt x="397510" y="397510"/>
                </a:lnTo>
                <a:close/>
              </a:path>
              <a:path w="1324610" h="1324609">
                <a:moveTo>
                  <a:pt x="410210" y="410210"/>
                </a:moveTo>
                <a:lnTo>
                  <a:pt x="391160" y="410210"/>
                </a:lnTo>
                <a:lnTo>
                  <a:pt x="410209" y="429259"/>
                </a:lnTo>
                <a:lnTo>
                  <a:pt x="429259" y="429259"/>
                </a:lnTo>
                <a:lnTo>
                  <a:pt x="410210" y="410210"/>
                </a:lnTo>
                <a:close/>
              </a:path>
              <a:path w="1324610" h="1324609">
                <a:moveTo>
                  <a:pt x="429260" y="429260"/>
                </a:moveTo>
                <a:lnTo>
                  <a:pt x="410210" y="42926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29260" y="429260"/>
                </a:lnTo>
                <a:close/>
              </a:path>
              <a:path w="1324610" h="1324609">
                <a:moveTo>
                  <a:pt x="444500" y="444500"/>
                </a:moveTo>
                <a:lnTo>
                  <a:pt x="425450" y="444500"/>
                </a:lnTo>
                <a:lnTo>
                  <a:pt x="431800" y="450850"/>
                </a:lnTo>
                <a:lnTo>
                  <a:pt x="450850" y="450850"/>
                </a:lnTo>
                <a:lnTo>
                  <a:pt x="444500" y="444500"/>
                </a:lnTo>
                <a:close/>
              </a:path>
              <a:path w="1324610" h="1324609">
                <a:moveTo>
                  <a:pt x="450850" y="450850"/>
                </a:moveTo>
                <a:lnTo>
                  <a:pt x="431800" y="450850"/>
                </a:lnTo>
                <a:lnTo>
                  <a:pt x="450850" y="469899"/>
                </a:lnTo>
                <a:lnTo>
                  <a:pt x="469900" y="469899"/>
                </a:lnTo>
                <a:lnTo>
                  <a:pt x="450850" y="450850"/>
                </a:lnTo>
                <a:close/>
              </a:path>
              <a:path w="1324610" h="1324609">
                <a:moveTo>
                  <a:pt x="469900" y="469900"/>
                </a:moveTo>
                <a:lnTo>
                  <a:pt x="450850" y="469900"/>
                </a:lnTo>
                <a:lnTo>
                  <a:pt x="457200" y="476250"/>
                </a:lnTo>
                <a:lnTo>
                  <a:pt x="476250" y="476250"/>
                </a:lnTo>
                <a:lnTo>
                  <a:pt x="469900" y="469900"/>
                </a:lnTo>
                <a:close/>
              </a:path>
              <a:path w="1324610" h="1324609">
                <a:moveTo>
                  <a:pt x="476250" y="476250"/>
                </a:moveTo>
                <a:lnTo>
                  <a:pt x="457200" y="476250"/>
                </a:lnTo>
                <a:lnTo>
                  <a:pt x="463549" y="482599"/>
                </a:lnTo>
                <a:lnTo>
                  <a:pt x="482599" y="482599"/>
                </a:lnTo>
                <a:lnTo>
                  <a:pt x="476250" y="476250"/>
                </a:lnTo>
                <a:close/>
              </a:path>
              <a:path w="1324610" h="1324609">
                <a:moveTo>
                  <a:pt x="482600" y="482600"/>
                </a:moveTo>
                <a:lnTo>
                  <a:pt x="463550" y="482600"/>
                </a:lnTo>
                <a:lnTo>
                  <a:pt x="476250" y="495299"/>
                </a:lnTo>
                <a:lnTo>
                  <a:pt x="495299" y="495299"/>
                </a:lnTo>
                <a:lnTo>
                  <a:pt x="482600" y="482600"/>
                </a:lnTo>
                <a:close/>
              </a:path>
              <a:path w="1324610" h="1324609">
                <a:moveTo>
                  <a:pt x="495300" y="495300"/>
                </a:moveTo>
                <a:lnTo>
                  <a:pt x="476250" y="495300"/>
                </a:lnTo>
                <a:lnTo>
                  <a:pt x="482599" y="501649"/>
                </a:lnTo>
                <a:lnTo>
                  <a:pt x="501649" y="501649"/>
                </a:lnTo>
                <a:lnTo>
                  <a:pt x="495300" y="495300"/>
                </a:lnTo>
                <a:close/>
              </a:path>
              <a:path w="1324610" h="1324609">
                <a:moveTo>
                  <a:pt x="501650" y="501650"/>
                </a:moveTo>
                <a:lnTo>
                  <a:pt x="482600" y="501650"/>
                </a:lnTo>
                <a:lnTo>
                  <a:pt x="488950" y="508000"/>
                </a:lnTo>
                <a:lnTo>
                  <a:pt x="508000" y="508000"/>
                </a:lnTo>
                <a:lnTo>
                  <a:pt x="501650" y="501650"/>
                </a:lnTo>
                <a:close/>
              </a:path>
              <a:path w="1324610" h="1324609">
                <a:moveTo>
                  <a:pt x="508000" y="508000"/>
                </a:moveTo>
                <a:lnTo>
                  <a:pt x="488950" y="508000"/>
                </a:lnTo>
                <a:lnTo>
                  <a:pt x="495299" y="514349"/>
                </a:lnTo>
                <a:lnTo>
                  <a:pt x="514349" y="514349"/>
                </a:lnTo>
                <a:lnTo>
                  <a:pt x="508000" y="508000"/>
                </a:lnTo>
                <a:close/>
              </a:path>
              <a:path w="1324610" h="1324609">
                <a:moveTo>
                  <a:pt x="1125220" y="1125220"/>
                </a:moveTo>
                <a:lnTo>
                  <a:pt x="1106170" y="1125220"/>
                </a:lnTo>
                <a:lnTo>
                  <a:pt x="1305560" y="1324610"/>
                </a:lnTo>
                <a:lnTo>
                  <a:pt x="1324610" y="1324610"/>
                </a:lnTo>
                <a:lnTo>
                  <a:pt x="1125220" y="1125220"/>
                </a:lnTo>
                <a:close/>
              </a:path>
              <a:path w="1324610" h="1324609">
                <a:moveTo>
                  <a:pt x="1122680" y="1122680"/>
                </a:moveTo>
                <a:lnTo>
                  <a:pt x="1103630" y="1122680"/>
                </a:lnTo>
                <a:lnTo>
                  <a:pt x="1104900" y="1123950"/>
                </a:lnTo>
                <a:lnTo>
                  <a:pt x="1123950" y="1123950"/>
                </a:lnTo>
                <a:lnTo>
                  <a:pt x="1122680" y="1122680"/>
                </a:lnTo>
                <a:close/>
              </a:path>
              <a:path w="1324610" h="1324609">
                <a:moveTo>
                  <a:pt x="1118870" y="1118870"/>
                </a:moveTo>
                <a:lnTo>
                  <a:pt x="1099820" y="1118870"/>
                </a:lnTo>
                <a:lnTo>
                  <a:pt x="1102360" y="1121409"/>
                </a:lnTo>
                <a:lnTo>
                  <a:pt x="1121409" y="1121409"/>
                </a:lnTo>
                <a:lnTo>
                  <a:pt x="1118870" y="1118870"/>
                </a:lnTo>
                <a:close/>
              </a:path>
              <a:path w="1324610" h="1324609">
                <a:moveTo>
                  <a:pt x="1116330" y="1116330"/>
                </a:moveTo>
                <a:lnTo>
                  <a:pt x="1097280" y="1116330"/>
                </a:lnTo>
                <a:lnTo>
                  <a:pt x="1098550" y="1117600"/>
                </a:lnTo>
                <a:lnTo>
                  <a:pt x="1117600" y="1117600"/>
                </a:lnTo>
                <a:lnTo>
                  <a:pt x="1116330" y="1116330"/>
                </a:lnTo>
                <a:close/>
              </a:path>
              <a:path w="1324610" h="1324609">
                <a:moveTo>
                  <a:pt x="1112520" y="1112520"/>
                </a:moveTo>
                <a:lnTo>
                  <a:pt x="1093470" y="1112520"/>
                </a:lnTo>
                <a:lnTo>
                  <a:pt x="1096010" y="1115060"/>
                </a:lnTo>
                <a:lnTo>
                  <a:pt x="1115060" y="1115060"/>
                </a:lnTo>
                <a:lnTo>
                  <a:pt x="1112520" y="1112520"/>
                </a:lnTo>
                <a:close/>
              </a:path>
              <a:path w="1324610" h="1324609">
                <a:moveTo>
                  <a:pt x="1109980" y="1109979"/>
                </a:moveTo>
                <a:lnTo>
                  <a:pt x="1090930" y="1109979"/>
                </a:lnTo>
                <a:lnTo>
                  <a:pt x="1092200" y="1111250"/>
                </a:lnTo>
                <a:lnTo>
                  <a:pt x="1111250" y="1111250"/>
                </a:lnTo>
                <a:lnTo>
                  <a:pt x="1109980" y="1109979"/>
                </a:lnTo>
                <a:close/>
              </a:path>
              <a:path w="1324610" h="1324609">
                <a:moveTo>
                  <a:pt x="1106170" y="1106170"/>
                </a:moveTo>
                <a:lnTo>
                  <a:pt x="1087120" y="1106170"/>
                </a:lnTo>
                <a:lnTo>
                  <a:pt x="1089660" y="1108709"/>
                </a:lnTo>
                <a:lnTo>
                  <a:pt x="1108710" y="1108709"/>
                </a:lnTo>
                <a:lnTo>
                  <a:pt x="1106170" y="1106170"/>
                </a:lnTo>
                <a:close/>
              </a:path>
              <a:path w="1324610" h="1324609">
                <a:moveTo>
                  <a:pt x="1103630" y="1103629"/>
                </a:moveTo>
                <a:lnTo>
                  <a:pt x="1084580" y="1103629"/>
                </a:lnTo>
                <a:lnTo>
                  <a:pt x="1085850" y="1104900"/>
                </a:lnTo>
                <a:lnTo>
                  <a:pt x="1104900" y="1104900"/>
                </a:lnTo>
                <a:lnTo>
                  <a:pt x="1103630" y="1103629"/>
                </a:lnTo>
                <a:close/>
              </a:path>
              <a:path w="1324610" h="1324609">
                <a:moveTo>
                  <a:pt x="1099820" y="1099820"/>
                </a:moveTo>
                <a:lnTo>
                  <a:pt x="1080770" y="1099820"/>
                </a:lnTo>
                <a:lnTo>
                  <a:pt x="1083310" y="1102359"/>
                </a:lnTo>
                <a:lnTo>
                  <a:pt x="1102360" y="1102359"/>
                </a:lnTo>
                <a:lnTo>
                  <a:pt x="1099820" y="1099820"/>
                </a:lnTo>
                <a:close/>
              </a:path>
              <a:path w="1324610" h="1324609">
                <a:moveTo>
                  <a:pt x="1097280" y="1097280"/>
                </a:moveTo>
                <a:lnTo>
                  <a:pt x="1078230" y="1097280"/>
                </a:lnTo>
                <a:lnTo>
                  <a:pt x="1079500" y="1098549"/>
                </a:lnTo>
                <a:lnTo>
                  <a:pt x="1098550" y="1098549"/>
                </a:lnTo>
                <a:lnTo>
                  <a:pt x="1097280" y="1097280"/>
                </a:lnTo>
                <a:close/>
              </a:path>
              <a:path w="1324610" h="1324609">
                <a:moveTo>
                  <a:pt x="1093470" y="1093470"/>
                </a:moveTo>
                <a:lnTo>
                  <a:pt x="1074420" y="1093470"/>
                </a:lnTo>
                <a:lnTo>
                  <a:pt x="1076960" y="1096010"/>
                </a:lnTo>
                <a:lnTo>
                  <a:pt x="1096010" y="1096010"/>
                </a:lnTo>
                <a:lnTo>
                  <a:pt x="1093470" y="1093470"/>
                </a:lnTo>
                <a:close/>
              </a:path>
              <a:path w="1324610" h="1324609">
                <a:moveTo>
                  <a:pt x="1090930" y="1090930"/>
                </a:moveTo>
                <a:lnTo>
                  <a:pt x="1071880" y="1090930"/>
                </a:lnTo>
                <a:lnTo>
                  <a:pt x="1073150" y="1092200"/>
                </a:lnTo>
                <a:lnTo>
                  <a:pt x="1092200" y="1092200"/>
                </a:lnTo>
                <a:lnTo>
                  <a:pt x="1090930" y="1090930"/>
                </a:lnTo>
                <a:close/>
              </a:path>
              <a:path w="1324610" h="1324609">
                <a:moveTo>
                  <a:pt x="1087120" y="1087120"/>
                </a:moveTo>
                <a:lnTo>
                  <a:pt x="1068070" y="1087120"/>
                </a:lnTo>
                <a:lnTo>
                  <a:pt x="1070610" y="1089659"/>
                </a:lnTo>
                <a:lnTo>
                  <a:pt x="1089660" y="1089659"/>
                </a:lnTo>
                <a:lnTo>
                  <a:pt x="1087120" y="1087120"/>
                </a:lnTo>
                <a:close/>
              </a:path>
              <a:path w="1324610" h="13246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50"/>
                </a:lnTo>
                <a:lnTo>
                  <a:pt x="1085850" y="1085850"/>
                </a:lnTo>
                <a:lnTo>
                  <a:pt x="1084580" y="1084580"/>
                </a:lnTo>
                <a:close/>
              </a:path>
              <a:path w="1324610" h="13246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10"/>
                </a:lnTo>
                <a:lnTo>
                  <a:pt x="1083310" y="1083310"/>
                </a:lnTo>
                <a:lnTo>
                  <a:pt x="1080770" y="1080770"/>
                </a:lnTo>
                <a:close/>
              </a:path>
              <a:path w="1324610" h="1324609">
                <a:moveTo>
                  <a:pt x="1078229" y="1078229"/>
                </a:moveTo>
                <a:lnTo>
                  <a:pt x="1059180" y="1078229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29" y="1078229"/>
                </a:lnTo>
                <a:close/>
              </a:path>
              <a:path w="1324610" h="13246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59"/>
                </a:lnTo>
                <a:lnTo>
                  <a:pt x="1076959" y="1076959"/>
                </a:lnTo>
                <a:lnTo>
                  <a:pt x="1074420" y="1074420"/>
                </a:lnTo>
                <a:close/>
              </a:path>
              <a:path w="1324610" h="13246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324610" h="13246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09" y="1070609"/>
                </a:lnTo>
                <a:lnTo>
                  <a:pt x="1068070" y="1068070"/>
                </a:lnTo>
                <a:close/>
              </a:path>
              <a:path w="1324610" h="1324609">
                <a:moveTo>
                  <a:pt x="1065530" y="1065530"/>
                </a:moveTo>
                <a:lnTo>
                  <a:pt x="1046480" y="1065530"/>
                </a:lnTo>
                <a:lnTo>
                  <a:pt x="1047750" y="1066800"/>
                </a:lnTo>
                <a:lnTo>
                  <a:pt x="1066800" y="1066800"/>
                </a:lnTo>
                <a:lnTo>
                  <a:pt x="1065530" y="1065530"/>
                </a:lnTo>
                <a:close/>
              </a:path>
              <a:path w="1324610" h="13246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59"/>
                </a:lnTo>
                <a:lnTo>
                  <a:pt x="1064259" y="1064259"/>
                </a:lnTo>
                <a:lnTo>
                  <a:pt x="1061720" y="1061720"/>
                </a:lnTo>
                <a:close/>
              </a:path>
              <a:path w="1324610" h="13246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324610" h="13246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324610" h="13246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324610" h="13246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60"/>
                </a:lnTo>
                <a:lnTo>
                  <a:pt x="1051560" y="1051560"/>
                </a:lnTo>
                <a:lnTo>
                  <a:pt x="1049020" y="1049020"/>
                </a:lnTo>
                <a:close/>
              </a:path>
              <a:path w="1324610" h="1324609">
                <a:moveTo>
                  <a:pt x="1046479" y="1046479"/>
                </a:moveTo>
                <a:lnTo>
                  <a:pt x="1027429" y="1046479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324610" h="1324609">
                <a:moveTo>
                  <a:pt x="1042669" y="1042669"/>
                </a:moveTo>
                <a:lnTo>
                  <a:pt x="1023620" y="1042669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69" y="1042669"/>
                </a:lnTo>
                <a:close/>
              </a:path>
              <a:path w="1324610" h="13246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324610" h="13246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324610" h="13246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324610" h="1324609">
                <a:moveTo>
                  <a:pt x="1027430" y="1027430"/>
                </a:moveTo>
                <a:lnTo>
                  <a:pt x="1008380" y="102743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7430" y="1027430"/>
                </a:lnTo>
                <a:close/>
              </a:path>
              <a:path w="1324610" h="1324609">
                <a:moveTo>
                  <a:pt x="1023620" y="1023619"/>
                </a:moveTo>
                <a:lnTo>
                  <a:pt x="1004570" y="1023619"/>
                </a:lnTo>
                <a:lnTo>
                  <a:pt x="1007110" y="1026160"/>
                </a:lnTo>
                <a:lnTo>
                  <a:pt x="1026160" y="1026160"/>
                </a:lnTo>
                <a:lnTo>
                  <a:pt x="1023620" y="1023619"/>
                </a:lnTo>
                <a:close/>
              </a:path>
              <a:path w="1324610" h="1324609">
                <a:moveTo>
                  <a:pt x="1021080" y="1021079"/>
                </a:moveTo>
                <a:lnTo>
                  <a:pt x="1002030" y="1021079"/>
                </a:lnTo>
                <a:lnTo>
                  <a:pt x="1003300" y="1022350"/>
                </a:lnTo>
                <a:lnTo>
                  <a:pt x="1022350" y="1022350"/>
                </a:lnTo>
                <a:lnTo>
                  <a:pt x="1021080" y="1021079"/>
                </a:lnTo>
                <a:close/>
              </a:path>
              <a:path w="1324610" h="1324609">
                <a:moveTo>
                  <a:pt x="1017270" y="1017269"/>
                </a:moveTo>
                <a:lnTo>
                  <a:pt x="998219" y="1017269"/>
                </a:lnTo>
                <a:lnTo>
                  <a:pt x="1000760" y="1019810"/>
                </a:lnTo>
                <a:lnTo>
                  <a:pt x="1019810" y="1019810"/>
                </a:lnTo>
                <a:lnTo>
                  <a:pt x="1017270" y="1017269"/>
                </a:lnTo>
                <a:close/>
              </a:path>
              <a:path w="1324610" h="1324609">
                <a:moveTo>
                  <a:pt x="1014730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30" y="1014729"/>
                </a:lnTo>
                <a:close/>
              </a:path>
              <a:path w="1324610" h="1324609">
                <a:moveTo>
                  <a:pt x="1010920" y="1010919"/>
                </a:moveTo>
                <a:lnTo>
                  <a:pt x="991869" y="1010919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19"/>
                </a:lnTo>
                <a:close/>
              </a:path>
              <a:path w="1324610" h="1324609">
                <a:moveTo>
                  <a:pt x="1008380" y="1008380"/>
                </a:moveTo>
                <a:lnTo>
                  <a:pt x="989330" y="1008380"/>
                </a:lnTo>
                <a:lnTo>
                  <a:pt x="990600" y="1009649"/>
                </a:lnTo>
                <a:lnTo>
                  <a:pt x="1009650" y="1009649"/>
                </a:lnTo>
                <a:lnTo>
                  <a:pt x="1008380" y="1008380"/>
                </a:lnTo>
                <a:close/>
              </a:path>
              <a:path w="1324610" h="13246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324610" h="13246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324610" h="1324609">
                <a:moveTo>
                  <a:pt x="998220" y="998219"/>
                </a:moveTo>
                <a:lnTo>
                  <a:pt x="979170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324610" h="1324609">
                <a:moveTo>
                  <a:pt x="995680" y="995680"/>
                </a:moveTo>
                <a:lnTo>
                  <a:pt x="976630" y="995680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80"/>
                </a:lnTo>
                <a:close/>
              </a:path>
              <a:path w="1324610" h="1324609">
                <a:moveTo>
                  <a:pt x="991869" y="991869"/>
                </a:moveTo>
                <a:lnTo>
                  <a:pt x="972820" y="991869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91869" y="991869"/>
                </a:lnTo>
                <a:close/>
              </a:path>
              <a:path w="1324610" h="1324609">
                <a:moveTo>
                  <a:pt x="989329" y="989329"/>
                </a:moveTo>
                <a:lnTo>
                  <a:pt x="970280" y="989329"/>
                </a:lnTo>
                <a:lnTo>
                  <a:pt x="971550" y="990600"/>
                </a:lnTo>
                <a:lnTo>
                  <a:pt x="990600" y="990600"/>
                </a:lnTo>
                <a:lnTo>
                  <a:pt x="989329" y="989329"/>
                </a:lnTo>
                <a:close/>
              </a:path>
              <a:path w="1324610" h="1324609">
                <a:moveTo>
                  <a:pt x="985520" y="985520"/>
                </a:moveTo>
                <a:lnTo>
                  <a:pt x="966470" y="985520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20" y="985520"/>
                </a:lnTo>
                <a:close/>
              </a:path>
              <a:path w="1324610" h="1324609">
                <a:moveTo>
                  <a:pt x="982979" y="982979"/>
                </a:moveTo>
                <a:lnTo>
                  <a:pt x="963930" y="982979"/>
                </a:lnTo>
                <a:lnTo>
                  <a:pt x="965200" y="984250"/>
                </a:lnTo>
                <a:lnTo>
                  <a:pt x="984250" y="984250"/>
                </a:lnTo>
                <a:lnTo>
                  <a:pt x="982979" y="982979"/>
                </a:lnTo>
                <a:close/>
              </a:path>
              <a:path w="1324610" h="13246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324610" h="1324609">
                <a:moveTo>
                  <a:pt x="976629" y="976629"/>
                </a:moveTo>
                <a:lnTo>
                  <a:pt x="957580" y="976629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29" y="976629"/>
                </a:lnTo>
                <a:close/>
              </a:path>
              <a:path w="1324610" h="1324609">
                <a:moveTo>
                  <a:pt x="972820" y="972820"/>
                </a:moveTo>
                <a:lnTo>
                  <a:pt x="953770" y="972820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324610" h="1324609">
                <a:moveTo>
                  <a:pt x="970279" y="970279"/>
                </a:moveTo>
                <a:lnTo>
                  <a:pt x="951230" y="970279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79" y="970279"/>
                </a:lnTo>
                <a:close/>
              </a:path>
              <a:path w="1324610" h="1324609">
                <a:moveTo>
                  <a:pt x="963929" y="963929"/>
                </a:moveTo>
                <a:lnTo>
                  <a:pt x="944879" y="96392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3929" y="963929"/>
                </a:lnTo>
                <a:close/>
              </a:path>
              <a:path w="1324610" h="1324609">
                <a:moveTo>
                  <a:pt x="957579" y="957579"/>
                </a:moveTo>
                <a:lnTo>
                  <a:pt x="938529" y="95757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57579" y="957579"/>
                </a:lnTo>
                <a:close/>
              </a:path>
              <a:path w="1324610" h="1324609">
                <a:moveTo>
                  <a:pt x="951230" y="951229"/>
                </a:moveTo>
                <a:lnTo>
                  <a:pt x="932179" y="95122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1230" y="951229"/>
                </a:lnTo>
                <a:close/>
              </a:path>
              <a:path w="1324610" h="1324609">
                <a:moveTo>
                  <a:pt x="944880" y="944879"/>
                </a:moveTo>
                <a:lnTo>
                  <a:pt x="925830" y="944879"/>
                </a:lnTo>
                <a:lnTo>
                  <a:pt x="930910" y="949959"/>
                </a:lnTo>
                <a:lnTo>
                  <a:pt x="949959" y="949959"/>
                </a:lnTo>
                <a:lnTo>
                  <a:pt x="944880" y="944879"/>
                </a:lnTo>
                <a:close/>
              </a:path>
              <a:path w="1324610" h="1324609">
                <a:moveTo>
                  <a:pt x="938529" y="938529"/>
                </a:moveTo>
                <a:lnTo>
                  <a:pt x="919479" y="93852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38529" y="938529"/>
                </a:lnTo>
                <a:close/>
              </a:path>
              <a:path w="1324610" h="1324609">
                <a:moveTo>
                  <a:pt x="932179" y="932179"/>
                </a:moveTo>
                <a:lnTo>
                  <a:pt x="913129" y="932179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2179" y="932179"/>
                </a:lnTo>
                <a:close/>
              </a:path>
              <a:path w="1324610" h="13246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324610" h="1324609">
                <a:moveTo>
                  <a:pt x="920750" y="920750"/>
                </a:moveTo>
                <a:lnTo>
                  <a:pt x="901700" y="920750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20750" y="920750"/>
                </a:lnTo>
                <a:close/>
              </a:path>
              <a:path w="1324610" h="1324609">
                <a:moveTo>
                  <a:pt x="914400" y="914400"/>
                </a:moveTo>
                <a:lnTo>
                  <a:pt x="895350" y="91440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4400" y="914400"/>
                </a:lnTo>
                <a:close/>
              </a:path>
              <a:path w="1324610" h="1324609">
                <a:moveTo>
                  <a:pt x="908050" y="908050"/>
                </a:moveTo>
                <a:lnTo>
                  <a:pt x="889000" y="908050"/>
                </a:lnTo>
                <a:lnTo>
                  <a:pt x="894079" y="913129"/>
                </a:lnTo>
                <a:lnTo>
                  <a:pt x="913130" y="913129"/>
                </a:lnTo>
                <a:lnTo>
                  <a:pt x="908050" y="908050"/>
                </a:lnTo>
                <a:close/>
              </a:path>
              <a:path w="1324610" h="1324609">
                <a:moveTo>
                  <a:pt x="901700" y="901700"/>
                </a:moveTo>
                <a:lnTo>
                  <a:pt x="882650" y="901700"/>
                </a:lnTo>
                <a:lnTo>
                  <a:pt x="887729" y="906779"/>
                </a:lnTo>
                <a:lnTo>
                  <a:pt x="906779" y="906779"/>
                </a:lnTo>
                <a:lnTo>
                  <a:pt x="901700" y="901700"/>
                </a:lnTo>
                <a:close/>
              </a:path>
              <a:path w="1324610" h="1324609">
                <a:moveTo>
                  <a:pt x="895350" y="895350"/>
                </a:moveTo>
                <a:lnTo>
                  <a:pt x="876300" y="895350"/>
                </a:lnTo>
                <a:lnTo>
                  <a:pt x="881380" y="900429"/>
                </a:lnTo>
                <a:lnTo>
                  <a:pt x="900429" y="900429"/>
                </a:lnTo>
                <a:lnTo>
                  <a:pt x="895350" y="895350"/>
                </a:lnTo>
                <a:close/>
              </a:path>
              <a:path w="1324610" h="1324609">
                <a:moveTo>
                  <a:pt x="889000" y="889000"/>
                </a:moveTo>
                <a:lnTo>
                  <a:pt x="869950" y="889000"/>
                </a:lnTo>
                <a:lnTo>
                  <a:pt x="875029" y="894079"/>
                </a:lnTo>
                <a:lnTo>
                  <a:pt x="894079" y="894079"/>
                </a:lnTo>
                <a:lnTo>
                  <a:pt x="889000" y="889000"/>
                </a:lnTo>
                <a:close/>
              </a:path>
              <a:path w="1324610" h="1324609">
                <a:moveTo>
                  <a:pt x="882650" y="882650"/>
                </a:moveTo>
                <a:lnTo>
                  <a:pt x="863600" y="88265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2650" y="882650"/>
                </a:lnTo>
                <a:close/>
              </a:path>
              <a:path w="1324610" h="1324609">
                <a:moveTo>
                  <a:pt x="876300" y="876300"/>
                </a:moveTo>
                <a:lnTo>
                  <a:pt x="857250" y="876300"/>
                </a:lnTo>
                <a:lnTo>
                  <a:pt x="862329" y="881379"/>
                </a:lnTo>
                <a:lnTo>
                  <a:pt x="881379" y="881379"/>
                </a:lnTo>
                <a:lnTo>
                  <a:pt x="876300" y="876300"/>
                </a:lnTo>
                <a:close/>
              </a:path>
              <a:path w="1324610" h="13246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324610" h="13246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324610" h="13246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30" y="862329"/>
                </a:lnTo>
                <a:lnTo>
                  <a:pt x="857250" y="857250"/>
                </a:lnTo>
                <a:close/>
              </a:path>
              <a:path w="1324610" h="1324609">
                <a:moveTo>
                  <a:pt x="850900" y="850900"/>
                </a:moveTo>
                <a:lnTo>
                  <a:pt x="831850" y="85090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0900" y="850900"/>
                </a:lnTo>
                <a:close/>
              </a:path>
              <a:path w="1324610" h="1324609">
                <a:moveTo>
                  <a:pt x="844550" y="844550"/>
                </a:moveTo>
                <a:lnTo>
                  <a:pt x="825500" y="844550"/>
                </a:lnTo>
                <a:lnTo>
                  <a:pt x="830579" y="849629"/>
                </a:lnTo>
                <a:lnTo>
                  <a:pt x="849630" y="849629"/>
                </a:lnTo>
                <a:lnTo>
                  <a:pt x="844550" y="844550"/>
                </a:lnTo>
                <a:close/>
              </a:path>
              <a:path w="1324610" h="1324609">
                <a:moveTo>
                  <a:pt x="838200" y="838200"/>
                </a:moveTo>
                <a:lnTo>
                  <a:pt x="819150" y="838200"/>
                </a:lnTo>
                <a:lnTo>
                  <a:pt x="824230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324610" h="13246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324610" h="13246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324610" h="13246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324610" h="1324609">
                <a:moveTo>
                  <a:pt x="812800" y="812800"/>
                </a:moveTo>
                <a:lnTo>
                  <a:pt x="793750" y="812800"/>
                </a:lnTo>
                <a:lnTo>
                  <a:pt x="798829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324610" h="1324609">
                <a:moveTo>
                  <a:pt x="806450" y="806450"/>
                </a:moveTo>
                <a:lnTo>
                  <a:pt x="787400" y="806450"/>
                </a:lnTo>
                <a:lnTo>
                  <a:pt x="792480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324610" h="1324609">
                <a:moveTo>
                  <a:pt x="800100" y="800100"/>
                </a:moveTo>
                <a:lnTo>
                  <a:pt x="781050" y="800100"/>
                </a:lnTo>
                <a:lnTo>
                  <a:pt x="786130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324610" h="1324609">
                <a:moveTo>
                  <a:pt x="793750" y="793750"/>
                </a:moveTo>
                <a:lnTo>
                  <a:pt x="774700" y="793750"/>
                </a:lnTo>
                <a:lnTo>
                  <a:pt x="779780" y="798830"/>
                </a:lnTo>
                <a:lnTo>
                  <a:pt x="798830" y="798830"/>
                </a:lnTo>
                <a:lnTo>
                  <a:pt x="793750" y="793750"/>
                </a:lnTo>
                <a:close/>
              </a:path>
              <a:path w="1324610" h="1324609">
                <a:moveTo>
                  <a:pt x="787400" y="787400"/>
                </a:moveTo>
                <a:lnTo>
                  <a:pt x="768350" y="787400"/>
                </a:lnTo>
                <a:lnTo>
                  <a:pt x="773429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324610" h="1324609">
                <a:moveTo>
                  <a:pt x="781050" y="781050"/>
                </a:moveTo>
                <a:lnTo>
                  <a:pt x="762000" y="781050"/>
                </a:lnTo>
                <a:lnTo>
                  <a:pt x="767080" y="786129"/>
                </a:lnTo>
                <a:lnTo>
                  <a:pt x="786130" y="786129"/>
                </a:lnTo>
                <a:lnTo>
                  <a:pt x="781050" y="781050"/>
                </a:lnTo>
                <a:close/>
              </a:path>
              <a:path w="1324610" h="1324609">
                <a:moveTo>
                  <a:pt x="774700" y="774700"/>
                </a:moveTo>
                <a:lnTo>
                  <a:pt x="755650" y="774700"/>
                </a:lnTo>
                <a:lnTo>
                  <a:pt x="760730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324610" h="13246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324610" h="1324609">
                <a:moveTo>
                  <a:pt x="762000" y="762000"/>
                </a:moveTo>
                <a:lnTo>
                  <a:pt x="742950" y="762000"/>
                </a:lnTo>
                <a:lnTo>
                  <a:pt x="748030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324610" h="13246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324610" h="1324609">
                <a:moveTo>
                  <a:pt x="749300" y="749299"/>
                </a:moveTo>
                <a:lnTo>
                  <a:pt x="730250" y="749299"/>
                </a:lnTo>
                <a:lnTo>
                  <a:pt x="735330" y="754379"/>
                </a:lnTo>
                <a:lnTo>
                  <a:pt x="754380" y="754379"/>
                </a:lnTo>
                <a:lnTo>
                  <a:pt x="749300" y="749299"/>
                </a:lnTo>
                <a:close/>
              </a:path>
              <a:path w="1324610" h="13246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324610" h="13246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324610" h="1324609">
                <a:moveTo>
                  <a:pt x="730250" y="730250"/>
                </a:moveTo>
                <a:lnTo>
                  <a:pt x="711200" y="730250"/>
                </a:lnTo>
                <a:lnTo>
                  <a:pt x="716280" y="735329"/>
                </a:lnTo>
                <a:lnTo>
                  <a:pt x="735330" y="735329"/>
                </a:lnTo>
                <a:lnTo>
                  <a:pt x="730250" y="730250"/>
                </a:lnTo>
                <a:close/>
              </a:path>
              <a:path w="1324610" h="1324609">
                <a:moveTo>
                  <a:pt x="723900" y="723900"/>
                </a:moveTo>
                <a:lnTo>
                  <a:pt x="704850" y="723900"/>
                </a:lnTo>
                <a:lnTo>
                  <a:pt x="709929" y="728979"/>
                </a:lnTo>
                <a:lnTo>
                  <a:pt x="728979" y="728979"/>
                </a:lnTo>
                <a:lnTo>
                  <a:pt x="723900" y="723900"/>
                </a:lnTo>
                <a:close/>
              </a:path>
              <a:path w="1324610" h="1324609">
                <a:moveTo>
                  <a:pt x="515619" y="515619"/>
                </a:moveTo>
                <a:lnTo>
                  <a:pt x="496569" y="515619"/>
                </a:lnTo>
                <a:lnTo>
                  <a:pt x="703580" y="722630"/>
                </a:lnTo>
                <a:lnTo>
                  <a:pt x="722630" y="722630"/>
                </a:lnTo>
                <a:lnTo>
                  <a:pt x="515619" y="51561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0" y="4733290"/>
            <a:ext cx="1305560" cy="2119630"/>
          </a:xfrm>
          <a:custGeom>
            <a:avLst/>
            <a:gdLst/>
            <a:ahLst/>
            <a:cxnLst/>
            <a:rect l="l" t="t" r="r" b="b"/>
            <a:pathLst>
              <a:path w="1305560" h="2119629">
                <a:moveTo>
                  <a:pt x="831850" y="0"/>
                </a:moveTo>
                <a:lnTo>
                  <a:pt x="0" y="0"/>
                </a:lnTo>
                <a:lnTo>
                  <a:pt x="0" y="6349"/>
                </a:lnTo>
                <a:lnTo>
                  <a:pt x="836930" y="6349"/>
                </a:lnTo>
                <a:lnTo>
                  <a:pt x="836930" y="5079"/>
                </a:lnTo>
                <a:lnTo>
                  <a:pt x="835660" y="5079"/>
                </a:lnTo>
                <a:lnTo>
                  <a:pt x="835660" y="3809"/>
                </a:lnTo>
                <a:lnTo>
                  <a:pt x="834390" y="3809"/>
                </a:lnTo>
                <a:lnTo>
                  <a:pt x="834390" y="2539"/>
                </a:lnTo>
                <a:lnTo>
                  <a:pt x="833119" y="2539"/>
                </a:lnTo>
                <a:lnTo>
                  <a:pt x="833119" y="1269"/>
                </a:lnTo>
                <a:lnTo>
                  <a:pt x="831850" y="1269"/>
                </a:lnTo>
                <a:lnTo>
                  <a:pt x="831850" y="0"/>
                </a:lnTo>
                <a:close/>
              </a:path>
              <a:path w="1305560" h="2119629">
                <a:moveTo>
                  <a:pt x="0" y="814070"/>
                </a:moveTo>
                <a:lnTo>
                  <a:pt x="0" y="833120"/>
                </a:lnTo>
                <a:lnTo>
                  <a:pt x="10159" y="843279"/>
                </a:lnTo>
                <a:lnTo>
                  <a:pt x="29209" y="843279"/>
                </a:lnTo>
                <a:lnTo>
                  <a:pt x="0" y="814070"/>
                </a:lnTo>
                <a:close/>
              </a:path>
              <a:path w="1305560" h="2119629">
                <a:moveTo>
                  <a:pt x="29210" y="843279"/>
                </a:moveTo>
                <a:lnTo>
                  <a:pt x="10160" y="843279"/>
                </a:lnTo>
                <a:lnTo>
                  <a:pt x="41909" y="875029"/>
                </a:lnTo>
                <a:lnTo>
                  <a:pt x="60959" y="875029"/>
                </a:lnTo>
                <a:lnTo>
                  <a:pt x="29210" y="843279"/>
                </a:lnTo>
                <a:close/>
              </a:path>
              <a:path w="1305560" h="2119629">
                <a:moveTo>
                  <a:pt x="60960" y="875029"/>
                </a:moveTo>
                <a:lnTo>
                  <a:pt x="41910" y="875029"/>
                </a:lnTo>
                <a:lnTo>
                  <a:pt x="73659" y="906779"/>
                </a:lnTo>
                <a:lnTo>
                  <a:pt x="92709" y="906779"/>
                </a:lnTo>
                <a:lnTo>
                  <a:pt x="60960" y="875029"/>
                </a:lnTo>
                <a:close/>
              </a:path>
              <a:path w="1305560" h="2119629">
                <a:moveTo>
                  <a:pt x="92710" y="906779"/>
                </a:moveTo>
                <a:lnTo>
                  <a:pt x="73660" y="906779"/>
                </a:lnTo>
                <a:lnTo>
                  <a:pt x="181609" y="1014729"/>
                </a:lnTo>
                <a:lnTo>
                  <a:pt x="200659" y="1014729"/>
                </a:lnTo>
                <a:lnTo>
                  <a:pt x="92710" y="906779"/>
                </a:lnTo>
                <a:close/>
              </a:path>
              <a:path w="1305560" h="2119629">
                <a:moveTo>
                  <a:pt x="200660" y="1014729"/>
                </a:moveTo>
                <a:lnTo>
                  <a:pt x="181610" y="1014729"/>
                </a:lnTo>
                <a:lnTo>
                  <a:pt x="200659" y="1033779"/>
                </a:lnTo>
                <a:lnTo>
                  <a:pt x="219709" y="1033779"/>
                </a:lnTo>
                <a:lnTo>
                  <a:pt x="200660" y="1014729"/>
                </a:lnTo>
                <a:close/>
              </a:path>
              <a:path w="1305560" h="2119629">
                <a:moveTo>
                  <a:pt x="219710" y="1033779"/>
                </a:moveTo>
                <a:lnTo>
                  <a:pt x="200660" y="1033779"/>
                </a:lnTo>
                <a:lnTo>
                  <a:pt x="213359" y="1046479"/>
                </a:lnTo>
                <a:lnTo>
                  <a:pt x="232409" y="1046479"/>
                </a:lnTo>
                <a:lnTo>
                  <a:pt x="219710" y="1033779"/>
                </a:lnTo>
                <a:close/>
              </a:path>
              <a:path w="1305560" h="2119629">
                <a:moveTo>
                  <a:pt x="232410" y="1046479"/>
                </a:moveTo>
                <a:lnTo>
                  <a:pt x="213360" y="1046479"/>
                </a:lnTo>
                <a:lnTo>
                  <a:pt x="260350" y="1093469"/>
                </a:lnTo>
                <a:lnTo>
                  <a:pt x="279400" y="1093469"/>
                </a:lnTo>
                <a:lnTo>
                  <a:pt x="232410" y="1046479"/>
                </a:lnTo>
                <a:close/>
              </a:path>
              <a:path w="1305560" h="2119629">
                <a:moveTo>
                  <a:pt x="279400" y="1093470"/>
                </a:moveTo>
                <a:lnTo>
                  <a:pt x="260350" y="1093470"/>
                </a:lnTo>
                <a:lnTo>
                  <a:pt x="276860" y="1109979"/>
                </a:lnTo>
                <a:lnTo>
                  <a:pt x="295909" y="1109979"/>
                </a:lnTo>
                <a:lnTo>
                  <a:pt x="279400" y="1093470"/>
                </a:lnTo>
                <a:close/>
              </a:path>
              <a:path w="1305560" h="2119629">
                <a:moveTo>
                  <a:pt x="295910" y="1109979"/>
                </a:moveTo>
                <a:lnTo>
                  <a:pt x="276860" y="1109979"/>
                </a:lnTo>
                <a:lnTo>
                  <a:pt x="283209" y="1116329"/>
                </a:lnTo>
                <a:lnTo>
                  <a:pt x="302259" y="1116329"/>
                </a:lnTo>
                <a:lnTo>
                  <a:pt x="295910" y="1109979"/>
                </a:lnTo>
                <a:close/>
              </a:path>
              <a:path w="1305560" h="2119629">
                <a:moveTo>
                  <a:pt x="302259" y="1116329"/>
                </a:moveTo>
                <a:lnTo>
                  <a:pt x="283209" y="1116329"/>
                </a:lnTo>
                <a:lnTo>
                  <a:pt x="292100" y="1125219"/>
                </a:lnTo>
                <a:lnTo>
                  <a:pt x="311150" y="1125219"/>
                </a:lnTo>
                <a:lnTo>
                  <a:pt x="302259" y="1116329"/>
                </a:lnTo>
                <a:close/>
              </a:path>
              <a:path w="1305560" h="2119629">
                <a:moveTo>
                  <a:pt x="311150" y="1125220"/>
                </a:moveTo>
                <a:lnTo>
                  <a:pt x="292100" y="1125220"/>
                </a:lnTo>
                <a:lnTo>
                  <a:pt x="308609" y="1141729"/>
                </a:lnTo>
                <a:lnTo>
                  <a:pt x="327659" y="1141729"/>
                </a:lnTo>
                <a:lnTo>
                  <a:pt x="311150" y="1125220"/>
                </a:lnTo>
                <a:close/>
              </a:path>
              <a:path w="1305560" h="2119629">
                <a:moveTo>
                  <a:pt x="327660" y="1141730"/>
                </a:moveTo>
                <a:lnTo>
                  <a:pt x="308610" y="1141730"/>
                </a:lnTo>
                <a:lnTo>
                  <a:pt x="340359" y="1173479"/>
                </a:lnTo>
                <a:lnTo>
                  <a:pt x="359409" y="1173479"/>
                </a:lnTo>
                <a:lnTo>
                  <a:pt x="327660" y="1141730"/>
                </a:lnTo>
                <a:close/>
              </a:path>
              <a:path w="1305560" h="2119629">
                <a:moveTo>
                  <a:pt x="359410" y="1173480"/>
                </a:moveTo>
                <a:lnTo>
                  <a:pt x="340360" y="1173480"/>
                </a:lnTo>
                <a:lnTo>
                  <a:pt x="359409" y="1192529"/>
                </a:lnTo>
                <a:lnTo>
                  <a:pt x="378459" y="1192529"/>
                </a:lnTo>
                <a:lnTo>
                  <a:pt x="359410" y="1173480"/>
                </a:lnTo>
                <a:close/>
              </a:path>
              <a:path w="1305560" h="2119629">
                <a:moveTo>
                  <a:pt x="378460" y="1192529"/>
                </a:moveTo>
                <a:lnTo>
                  <a:pt x="359410" y="1192529"/>
                </a:lnTo>
                <a:lnTo>
                  <a:pt x="372109" y="1205229"/>
                </a:lnTo>
                <a:lnTo>
                  <a:pt x="391159" y="1205229"/>
                </a:lnTo>
                <a:lnTo>
                  <a:pt x="378460" y="1192529"/>
                </a:lnTo>
                <a:close/>
              </a:path>
              <a:path w="1305560" h="2119629">
                <a:moveTo>
                  <a:pt x="391160" y="1205230"/>
                </a:moveTo>
                <a:lnTo>
                  <a:pt x="372110" y="1205230"/>
                </a:lnTo>
                <a:lnTo>
                  <a:pt x="406400" y="1239519"/>
                </a:lnTo>
                <a:lnTo>
                  <a:pt x="425449" y="1239519"/>
                </a:lnTo>
                <a:lnTo>
                  <a:pt x="391160" y="1205230"/>
                </a:lnTo>
                <a:close/>
              </a:path>
              <a:path w="1305560" h="2119629">
                <a:moveTo>
                  <a:pt x="425450" y="1239520"/>
                </a:moveTo>
                <a:lnTo>
                  <a:pt x="406400" y="1239520"/>
                </a:lnTo>
                <a:lnTo>
                  <a:pt x="412750" y="1245869"/>
                </a:lnTo>
                <a:lnTo>
                  <a:pt x="431800" y="1245869"/>
                </a:lnTo>
                <a:lnTo>
                  <a:pt x="425450" y="1239520"/>
                </a:lnTo>
                <a:close/>
              </a:path>
              <a:path w="1305560" h="2119629">
                <a:moveTo>
                  <a:pt x="431800" y="1245870"/>
                </a:moveTo>
                <a:lnTo>
                  <a:pt x="412750" y="1245870"/>
                </a:lnTo>
                <a:lnTo>
                  <a:pt x="425449" y="1258569"/>
                </a:lnTo>
                <a:lnTo>
                  <a:pt x="444499" y="1258569"/>
                </a:lnTo>
                <a:lnTo>
                  <a:pt x="431800" y="1245870"/>
                </a:lnTo>
                <a:close/>
              </a:path>
              <a:path w="1305560" h="2119629">
                <a:moveTo>
                  <a:pt x="444500" y="1258569"/>
                </a:moveTo>
                <a:lnTo>
                  <a:pt x="425450" y="1258569"/>
                </a:lnTo>
                <a:lnTo>
                  <a:pt x="429259" y="1262379"/>
                </a:lnTo>
                <a:lnTo>
                  <a:pt x="448309" y="1262379"/>
                </a:lnTo>
                <a:lnTo>
                  <a:pt x="444500" y="1258569"/>
                </a:lnTo>
                <a:close/>
              </a:path>
              <a:path w="1305560" h="2119629">
                <a:moveTo>
                  <a:pt x="448310" y="1262379"/>
                </a:moveTo>
                <a:lnTo>
                  <a:pt x="429260" y="1262379"/>
                </a:lnTo>
                <a:lnTo>
                  <a:pt x="431800" y="1264919"/>
                </a:lnTo>
                <a:lnTo>
                  <a:pt x="450850" y="1264919"/>
                </a:lnTo>
                <a:lnTo>
                  <a:pt x="448310" y="1262379"/>
                </a:lnTo>
                <a:close/>
              </a:path>
              <a:path w="1305560" h="2119629">
                <a:moveTo>
                  <a:pt x="450850" y="1264920"/>
                </a:moveTo>
                <a:lnTo>
                  <a:pt x="431800" y="1264920"/>
                </a:lnTo>
                <a:lnTo>
                  <a:pt x="438150" y="1271269"/>
                </a:lnTo>
                <a:lnTo>
                  <a:pt x="457200" y="1271269"/>
                </a:lnTo>
                <a:lnTo>
                  <a:pt x="450850" y="1264920"/>
                </a:lnTo>
                <a:close/>
              </a:path>
              <a:path w="1305560" h="2119629">
                <a:moveTo>
                  <a:pt x="457200" y="1271270"/>
                </a:moveTo>
                <a:lnTo>
                  <a:pt x="438150" y="1271270"/>
                </a:lnTo>
                <a:lnTo>
                  <a:pt x="444499" y="1277619"/>
                </a:lnTo>
                <a:lnTo>
                  <a:pt x="463549" y="1277619"/>
                </a:lnTo>
                <a:lnTo>
                  <a:pt x="457200" y="1271270"/>
                </a:lnTo>
                <a:close/>
              </a:path>
              <a:path w="1305560" h="2119629">
                <a:moveTo>
                  <a:pt x="463550" y="1277620"/>
                </a:moveTo>
                <a:lnTo>
                  <a:pt x="444500" y="1277620"/>
                </a:lnTo>
                <a:lnTo>
                  <a:pt x="457199" y="1290319"/>
                </a:lnTo>
                <a:lnTo>
                  <a:pt x="476249" y="1290319"/>
                </a:lnTo>
                <a:lnTo>
                  <a:pt x="463550" y="1277620"/>
                </a:lnTo>
                <a:close/>
              </a:path>
              <a:path w="1305560" h="2119629">
                <a:moveTo>
                  <a:pt x="476250" y="1290320"/>
                </a:moveTo>
                <a:lnTo>
                  <a:pt x="457200" y="1290320"/>
                </a:lnTo>
                <a:lnTo>
                  <a:pt x="461009" y="1294129"/>
                </a:lnTo>
                <a:lnTo>
                  <a:pt x="480059" y="1294129"/>
                </a:lnTo>
                <a:lnTo>
                  <a:pt x="476250" y="1290320"/>
                </a:lnTo>
                <a:close/>
              </a:path>
              <a:path w="1305560" h="2119629">
                <a:moveTo>
                  <a:pt x="480060" y="1294129"/>
                </a:moveTo>
                <a:lnTo>
                  <a:pt x="461010" y="1294129"/>
                </a:lnTo>
                <a:lnTo>
                  <a:pt x="463549" y="1296669"/>
                </a:lnTo>
                <a:lnTo>
                  <a:pt x="482599" y="1296669"/>
                </a:lnTo>
                <a:lnTo>
                  <a:pt x="480060" y="1294129"/>
                </a:lnTo>
                <a:close/>
              </a:path>
              <a:path w="1305560" h="2119629">
                <a:moveTo>
                  <a:pt x="482600" y="1296670"/>
                </a:moveTo>
                <a:lnTo>
                  <a:pt x="463550" y="1296670"/>
                </a:lnTo>
                <a:lnTo>
                  <a:pt x="469900" y="1303019"/>
                </a:lnTo>
                <a:lnTo>
                  <a:pt x="488950" y="1303019"/>
                </a:lnTo>
                <a:lnTo>
                  <a:pt x="482600" y="1296670"/>
                </a:lnTo>
                <a:close/>
              </a:path>
              <a:path w="1305560" h="2119629">
                <a:moveTo>
                  <a:pt x="488950" y="1303020"/>
                </a:moveTo>
                <a:lnTo>
                  <a:pt x="469900" y="1303020"/>
                </a:lnTo>
                <a:lnTo>
                  <a:pt x="476249" y="1309369"/>
                </a:lnTo>
                <a:lnTo>
                  <a:pt x="495299" y="1309369"/>
                </a:lnTo>
                <a:lnTo>
                  <a:pt x="488950" y="1303020"/>
                </a:lnTo>
                <a:close/>
              </a:path>
              <a:path w="1305560" h="2119629">
                <a:moveTo>
                  <a:pt x="1106170" y="1920240"/>
                </a:moveTo>
                <a:lnTo>
                  <a:pt x="1087120" y="1920240"/>
                </a:lnTo>
                <a:lnTo>
                  <a:pt x="1286510" y="2119629"/>
                </a:lnTo>
                <a:lnTo>
                  <a:pt x="1305560" y="2119629"/>
                </a:lnTo>
                <a:lnTo>
                  <a:pt x="1106170" y="1920240"/>
                </a:lnTo>
                <a:close/>
              </a:path>
              <a:path w="1305560" h="2119629">
                <a:moveTo>
                  <a:pt x="1103630" y="1917699"/>
                </a:moveTo>
                <a:lnTo>
                  <a:pt x="1084580" y="1917699"/>
                </a:lnTo>
                <a:lnTo>
                  <a:pt x="1085850" y="1918969"/>
                </a:lnTo>
                <a:lnTo>
                  <a:pt x="1104900" y="1918969"/>
                </a:lnTo>
                <a:lnTo>
                  <a:pt x="1103630" y="1917699"/>
                </a:lnTo>
                <a:close/>
              </a:path>
              <a:path w="1305560" h="2119629">
                <a:moveTo>
                  <a:pt x="1099820" y="1913889"/>
                </a:moveTo>
                <a:lnTo>
                  <a:pt x="1080770" y="1913889"/>
                </a:lnTo>
                <a:lnTo>
                  <a:pt x="1083309" y="1916429"/>
                </a:lnTo>
                <a:lnTo>
                  <a:pt x="1102360" y="1916429"/>
                </a:lnTo>
                <a:lnTo>
                  <a:pt x="1099820" y="1913889"/>
                </a:lnTo>
                <a:close/>
              </a:path>
              <a:path w="1305560" h="2119629">
                <a:moveTo>
                  <a:pt x="1097280" y="1911349"/>
                </a:moveTo>
                <a:lnTo>
                  <a:pt x="1078230" y="1911349"/>
                </a:lnTo>
                <a:lnTo>
                  <a:pt x="1079500" y="1912619"/>
                </a:lnTo>
                <a:lnTo>
                  <a:pt x="1098550" y="1912619"/>
                </a:lnTo>
                <a:lnTo>
                  <a:pt x="1097280" y="1911349"/>
                </a:lnTo>
                <a:close/>
              </a:path>
              <a:path w="1305560" h="2119629">
                <a:moveTo>
                  <a:pt x="1093470" y="1907539"/>
                </a:moveTo>
                <a:lnTo>
                  <a:pt x="1074420" y="1907539"/>
                </a:lnTo>
                <a:lnTo>
                  <a:pt x="1076959" y="1910079"/>
                </a:lnTo>
                <a:lnTo>
                  <a:pt x="1096009" y="1910079"/>
                </a:lnTo>
                <a:lnTo>
                  <a:pt x="1093470" y="1907539"/>
                </a:lnTo>
                <a:close/>
              </a:path>
              <a:path w="1305560" h="2119629">
                <a:moveTo>
                  <a:pt x="1090930" y="1904999"/>
                </a:moveTo>
                <a:lnTo>
                  <a:pt x="1071880" y="1904999"/>
                </a:lnTo>
                <a:lnTo>
                  <a:pt x="1073150" y="1906270"/>
                </a:lnTo>
                <a:lnTo>
                  <a:pt x="1092200" y="1906270"/>
                </a:lnTo>
                <a:lnTo>
                  <a:pt x="1090930" y="1904999"/>
                </a:lnTo>
                <a:close/>
              </a:path>
              <a:path w="1305560" h="2119629">
                <a:moveTo>
                  <a:pt x="1087120" y="1901189"/>
                </a:moveTo>
                <a:lnTo>
                  <a:pt x="1068070" y="1901189"/>
                </a:lnTo>
                <a:lnTo>
                  <a:pt x="1070610" y="1903729"/>
                </a:lnTo>
                <a:lnTo>
                  <a:pt x="1089660" y="1903729"/>
                </a:lnTo>
                <a:lnTo>
                  <a:pt x="1087120" y="1901189"/>
                </a:lnTo>
                <a:close/>
              </a:path>
              <a:path w="1305560" h="2119629">
                <a:moveTo>
                  <a:pt x="1084579" y="1898649"/>
                </a:moveTo>
                <a:lnTo>
                  <a:pt x="1065530" y="1898649"/>
                </a:lnTo>
                <a:lnTo>
                  <a:pt x="1066800" y="1899919"/>
                </a:lnTo>
                <a:lnTo>
                  <a:pt x="1085850" y="1899919"/>
                </a:lnTo>
                <a:lnTo>
                  <a:pt x="1084579" y="1898649"/>
                </a:lnTo>
                <a:close/>
              </a:path>
              <a:path w="1305560" h="2119629">
                <a:moveTo>
                  <a:pt x="1080770" y="1894839"/>
                </a:moveTo>
                <a:lnTo>
                  <a:pt x="1061720" y="1894839"/>
                </a:lnTo>
                <a:lnTo>
                  <a:pt x="1064260" y="1897379"/>
                </a:lnTo>
                <a:lnTo>
                  <a:pt x="1083310" y="1897379"/>
                </a:lnTo>
                <a:lnTo>
                  <a:pt x="1080770" y="1894839"/>
                </a:lnTo>
                <a:close/>
              </a:path>
              <a:path w="1305560" h="2119629">
                <a:moveTo>
                  <a:pt x="1078230" y="1892299"/>
                </a:moveTo>
                <a:lnTo>
                  <a:pt x="1059180" y="1892299"/>
                </a:lnTo>
                <a:lnTo>
                  <a:pt x="1060450" y="1893569"/>
                </a:lnTo>
                <a:lnTo>
                  <a:pt x="1079500" y="1893569"/>
                </a:lnTo>
                <a:lnTo>
                  <a:pt x="1078230" y="1892299"/>
                </a:lnTo>
                <a:close/>
              </a:path>
              <a:path w="1305560" h="2119629">
                <a:moveTo>
                  <a:pt x="1074420" y="1888489"/>
                </a:moveTo>
                <a:lnTo>
                  <a:pt x="1055370" y="1888489"/>
                </a:lnTo>
                <a:lnTo>
                  <a:pt x="1057910" y="1891029"/>
                </a:lnTo>
                <a:lnTo>
                  <a:pt x="1076959" y="1891029"/>
                </a:lnTo>
                <a:lnTo>
                  <a:pt x="1074420" y="1888489"/>
                </a:lnTo>
                <a:close/>
              </a:path>
              <a:path w="1305560" h="2119629">
                <a:moveTo>
                  <a:pt x="1071880" y="1885949"/>
                </a:moveTo>
                <a:lnTo>
                  <a:pt x="1052830" y="1885949"/>
                </a:lnTo>
                <a:lnTo>
                  <a:pt x="1054100" y="1887219"/>
                </a:lnTo>
                <a:lnTo>
                  <a:pt x="1073150" y="1887219"/>
                </a:lnTo>
                <a:lnTo>
                  <a:pt x="1071880" y="1885949"/>
                </a:lnTo>
                <a:close/>
              </a:path>
              <a:path w="1305560" h="2119629">
                <a:moveTo>
                  <a:pt x="1068070" y="1882139"/>
                </a:moveTo>
                <a:lnTo>
                  <a:pt x="1049020" y="1882139"/>
                </a:lnTo>
                <a:lnTo>
                  <a:pt x="1051560" y="1884679"/>
                </a:lnTo>
                <a:lnTo>
                  <a:pt x="1070610" y="1884679"/>
                </a:lnTo>
                <a:lnTo>
                  <a:pt x="1068070" y="1882139"/>
                </a:lnTo>
                <a:close/>
              </a:path>
              <a:path w="1305560" h="2119629">
                <a:moveTo>
                  <a:pt x="1065530" y="1879599"/>
                </a:moveTo>
                <a:lnTo>
                  <a:pt x="1046479" y="1879599"/>
                </a:lnTo>
                <a:lnTo>
                  <a:pt x="1047750" y="1880869"/>
                </a:lnTo>
                <a:lnTo>
                  <a:pt x="1066800" y="1880869"/>
                </a:lnTo>
                <a:lnTo>
                  <a:pt x="1065530" y="1879599"/>
                </a:lnTo>
                <a:close/>
              </a:path>
              <a:path w="1305560" h="2119629">
                <a:moveTo>
                  <a:pt x="1061720" y="1875789"/>
                </a:moveTo>
                <a:lnTo>
                  <a:pt x="1042670" y="1875789"/>
                </a:lnTo>
                <a:lnTo>
                  <a:pt x="1045209" y="1878329"/>
                </a:lnTo>
                <a:lnTo>
                  <a:pt x="1064260" y="1878329"/>
                </a:lnTo>
                <a:lnTo>
                  <a:pt x="1061720" y="1875789"/>
                </a:lnTo>
                <a:close/>
              </a:path>
              <a:path w="1305560" h="2119629">
                <a:moveTo>
                  <a:pt x="1059180" y="1873249"/>
                </a:moveTo>
                <a:lnTo>
                  <a:pt x="1040129" y="1873249"/>
                </a:lnTo>
                <a:lnTo>
                  <a:pt x="1041400" y="1874519"/>
                </a:lnTo>
                <a:lnTo>
                  <a:pt x="1060450" y="1874519"/>
                </a:lnTo>
                <a:lnTo>
                  <a:pt x="1059180" y="1873249"/>
                </a:lnTo>
                <a:close/>
              </a:path>
              <a:path w="1305560" h="2119629">
                <a:moveTo>
                  <a:pt x="1055370" y="1869439"/>
                </a:moveTo>
                <a:lnTo>
                  <a:pt x="1036320" y="1869439"/>
                </a:lnTo>
                <a:lnTo>
                  <a:pt x="1038859" y="1871979"/>
                </a:lnTo>
                <a:lnTo>
                  <a:pt x="1057910" y="1871979"/>
                </a:lnTo>
                <a:lnTo>
                  <a:pt x="1055370" y="1869439"/>
                </a:lnTo>
                <a:close/>
              </a:path>
              <a:path w="1305560" h="2119629">
                <a:moveTo>
                  <a:pt x="1052830" y="1866899"/>
                </a:moveTo>
                <a:lnTo>
                  <a:pt x="1033779" y="1866899"/>
                </a:lnTo>
                <a:lnTo>
                  <a:pt x="1035049" y="1868169"/>
                </a:lnTo>
                <a:lnTo>
                  <a:pt x="1054100" y="1868169"/>
                </a:lnTo>
                <a:lnTo>
                  <a:pt x="1052830" y="1866899"/>
                </a:lnTo>
                <a:close/>
              </a:path>
              <a:path w="1305560" h="2119629">
                <a:moveTo>
                  <a:pt x="1049020" y="1863089"/>
                </a:moveTo>
                <a:lnTo>
                  <a:pt x="1029969" y="1863089"/>
                </a:lnTo>
                <a:lnTo>
                  <a:pt x="1032510" y="1865629"/>
                </a:lnTo>
                <a:lnTo>
                  <a:pt x="1051560" y="1865629"/>
                </a:lnTo>
                <a:lnTo>
                  <a:pt x="1049020" y="1863089"/>
                </a:lnTo>
                <a:close/>
              </a:path>
              <a:path w="1305560" h="2119629">
                <a:moveTo>
                  <a:pt x="1046480" y="1860549"/>
                </a:moveTo>
                <a:lnTo>
                  <a:pt x="1027430" y="1860549"/>
                </a:lnTo>
                <a:lnTo>
                  <a:pt x="1028700" y="1861819"/>
                </a:lnTo>
                <a:lnTo>
                  <a:pt x="1047750" y="1861819"/>
                </a:lnTo>
                <a:lnTo>
                  <a:pt x="1046480" y="1860549"/>
                </a:lnTo>
                <a:close/>
              </a:path>
              <a:path w="1305560" h="2119629">
                <a:moveTo>
                  <a:pt x="1042670" y="1856739"/>
                </a:moveTo>
                <a:lnTo>
                  <a:pt x="1023620" y="1856739"/>
                </a:lnTo>
                <a:lnTo>
                  <a:pt x="1026160" y="1859279"/>
                </a:lnTo>
                <a:lnTo>
                  <a:pt x="1045210" y="1859279"/>
                </a:lnTo>
                <a:lnTo>
                  <a:pt x="1042670" y="1856739"/>
                </a:lnTo>
                <a:close/>
              </a:path>
              <a:path w="1305560" h="2119629">
                <a:moveTo>
                  <a:pt x="1040130" y="1854199"/>
                </a:moveTo>
                <a:lnTo>
                  <a:pt x="1021080" y="1854199"/>
                </a:lnTo>
                <a:lnTo>
                  <a:pt x="1022350" y="1855469"/>
                </a:lnTo>
                <a:lnTo>
                  <a:pt x="1041400" y="1855469"/>
                </a:lnTo>
                <a:lnTo>
                  <a:pt x="1040130" y="1854199"/>
                </a:lnTo>
                <a:close/>
              </a:path>
              <a:path w="1305560" h="2119629">
                <a:moveTo>
                  <a:pt x="1036320" y="1850389"/>
                </a:moveTo>
                <a:lnTo>
                  <a:pt x="1017270" y="1850389"/>
                </a:lnTo>
                <a:lnTo>
                  <a:pt x="1019810" y="1852929"/>
                </a:lnTo>
                <a:lnTo>
                  <a:pt x="1038860" y="1852929"/>
                </a:lnTo>
                <a:lnTo>
                  <a:pt x="1036320" y="1850389"/>
                </a:lnTo>
                <a:close/>
              </a:path>
              <a:path w="1305560" h="2119629">
                <a:moveTo>
                  <a:pt x="1033780" y="1847849"/>
                </a:moveTo>
                <a:lnTo>
                  <a:pt x="1014729" y="1847849"/>
                </a:lnTo>
                <a:lnTo>
                  <a:pt x="1015999" y="1849119"/>
                </a:lnTo>
                <a:lnTo>
                  <a:pt x="1035050" y="1849119"/>
                </a:lnTo>
                <a:lnTo>
                  <a:pt x="1033780" y="1847849"/>
                </a:lnTo>
                <a:close/>
              </a:path>
              <a:path w="1305560" h="2119629">
                <a:moveTo>
                  <a:pt x="1029970" y="1844039"/>
                </a:moveTo>
                <a:lnTo>
                  <a:pt x="1010920" y="1844039"/>
                </a:lnTo>
                <a:lnTo>
                  <a:pt x="1013460" y="1846579"/>
                </a:lnTo>
                <a:lnTo>
                  <a:pt x="1032510" y="1846579"/>
                </a:lnTo>
                <a:lnTo>
                  <a:pt x="1029970" y="1844039"/>
                </a:lnTo>
                <a:close/>
              </a:path>
              <a:path w="1305560" h="2119629">
                <a:moveTo>
                  <a:pt x="1027430" y="1841499"/>
                </a:moveTo>
                <a:lnTo>
                  <a:pt x="1008379" y="1841499"/>
                </a:lnTo>
                <a:lnTo>
                  <a:pt x="1009649" y="1842769"/>
                </a:lnTo>
                <a:lnTo>
                  <a:pt x="1028700" y="1842769"/>
                </a:lnTo>
                <a:lnTo>
                  <a:pt x="1027430" y="1841499"/>
                </a:lnTo>
                <a:close/>
              </a:path>
              <a:path w="1305560" h="2119629">
                <a:moveTo>
                  <a:pt x="1023620" y="1837689"/>
                </a:moveTo>
                <a:lnTo>
                  <a:pt x="1004569" y="1837689"/>
                </a:lnTo>
                <a:lnTo>
                  <a:pt x="1007110" y="1840229"/>
                </a:lnTo>
                <a:lnTo>
                  <a:pt x="1026160" y="1840229"/>
                </a:lnTo>
                <a:lnTo>
                  <a:pt x="1023620" y="1837689"/>
                </a:lnTo>
                <a:close/>
              </a:path>
              <a:path w="1305560" h="2119629">
                <a:moveTo>
                  <a:pt x="1021080" y="1835149"/>
                </a:moveTo>
                <a:lnTo>
                  <a:pt x="1002029" y="1835149"/>
                </a:lnTo>
                <a:lnTo>
                  <a:pt x="1003299" y="1836419"/>
                </a:lnTo>
                <a:lnTo>
                  <a:pt x="1022349" y="1836419"/>
                </a:lnTo>
                <a:lnTo>
                  <a:pt x="1021080" y="1835149"/>
                </a:lnTo>
                <a:close/>
              </a:path>
              <a:path w="1305560" h="2119629">
                <a:moveTo>
                  <a:pt x="1017269" y="1831339"/>
                </a:moveTo>
                <a:lnTo>
                  <a:pt x="998219" y="1831339"/>
                </a:lnTo>
                <a:lnTo>
                  <a:pt x="1000760" y="1833879"/>
                </a:lnTo>
                <a:lnTo>
                  <a:pt x="1019810" y="1833879"/>
                </a:lnTo>
                <a:lnTo>
                  <a:pt x="1017269" y="1831339"/>
                </a:lnTo>
                <a:close/>
              </a:path>
              <a:path w="1305560" h="2119629">
                <a:moveTo>
                  <a:pt x="1014730" y="1828799"/>
                </a:moveTo>
                <a:lnTo>
                  <a:pt x="995680" y="1828799"/>
                </a:lnTo>
                <a:lnTo>
                  <a:pt x="996949" y="1830069"/>
                </a:lnTo>
                <a:lnTo>
                  <a:pt x="1015999" y="1830069"/>
                </a:lnTo>
                <a:lnTo>
                  <a:pt x="1014730" y="1828799"/>
                </a:lnTo>
                <a:close/>
              </a:path>
              <a:path w="1305560" h="2119629">
                <a:moveTo>
                  <a:pt x="1008380" y="1822450"/>
                </a:moveTo>
                <a:lnTo>
                  <a:pt x="989330" y="1822450"/>
                </a:lnTo>
                <a:lnTo>
                  <a:pt x="994410" y="1827529"/>
                </a:lnTo>
                <a:lnTo>
                  <a:pt x="1013460" y="1827529"/>
                </a:lnTo>
                <a:lnTo>
                  <a:pt x="1008380" y="1822450"/>
                </a:lnTo>
                <a:close/>
              </a:path>
              <a:path w="1305560" h="2119629">
                <a:moveTo>
                  <a:pt x="1004569" y="1818639"/>
                </a:moveTo>
                <a:lnTo>
                  <a:pt x="985520" y="1818639"/>
                </a:lnTo>
                <a:lnTo>
                  <a:pt x="988060" y="1821179"/>
                </a:lnTo>
                <a:lnTo>
                  <a:pt x="1007110" y="1821179"/>
                </a:lnTo>
                <a:lnTo>
                  <a:pt x="1004569" y="1818639"/>
                </a:lnTo>
                <a:close/>
              </a:path>
              <a:path w="1305560" h="2119629">
                <a:moveTo>
                  <a:pt x="1002030" y="1816099"/>
                </a:moveTo>
                <a:lnTo>
                  <a:pt x="982980" y="1816099"/>
                </a:lnTo>
                <a:lnTo>
                  <a:pt x="984250" y="1817369"/>
                </a:lnTo>
                <a:lnTo>
                  <a:pt x="1003300" y="1817369"/>
                </a:lnTo>
                <a:lnTo>
                  <a:pt x="1002030" y="1816099"/>
                </a:lnTo>
                <a:close/>
              </a:path>
              <a:path w="1305560" h="2119629">
                <a:moveTo>
                  <a:pt x="998219" y="1812289"/>
                </a:moveTo>
                <a:lnTo>
                  <a:pt x="979170" y="1812289"/>
                </a:lnTo>
                <a:lnTo>
                  <a:pt x="981710" y="1814829"/>
                </a:lnTo>
                <a:lnTo>
                  <a:pt x="1000760" y="1814829"/>
                </a:lnTo>
                <a:lnTo>
                  <a:pt x="998219" y="1812289"/>
                </a:lnTo>
                <a:close/>
              </a:path>
              <a:path w="1305560" h="2119629">
                <a:moveTo>
                  <a:pt x="995680" y="1809749"/>
                </a:moveTo>
                <a:lnTo>
                  <a:pt x="976630" y="1809749"/>
                </a:lnTo>
                <a:lnTo>
                  <a:pt x="977900" y="1811019"/>
                </a:lnTo>
                <a:lnTo>
                  <a:pt x="996949" y="1811019"/>
                </a:lnTo>
                <a:lnTo>
                  <a:pt x="995680" y="1809749"/>
                </a:lnTo>
                <a:close/>
              </a:path>
              <a:path w="1305560" h="2119629">
                <a:moveTo>
                  <a:pt x="991869" y="1805939"/>
                </a:moveTo>
                <a:lnTo>
                  <a:pt x="972820" y="1805939"/>
                </a:lnTo>
                <a:lnTo>
                  <a:pt x="975360" y="1808479"/>
                </a:lnTo>
                <a:lnTo>
                  <a:pt x="994410" y="1808479"/>
                </a:lnTo>
                <a:lnTo>
                  <a:pt x="991869" y="1805939"/>
                </a:lnTo>
                <a:close/>
              </a:path>
              <a:path w="1305560" h="2119629">
                <a:moveTo>
                  <a:pt x="989330" y="1803399"/>
                </a:moveTo>
                <a:lnTo>
                  <a:pt x="970280" y="1803399"/>
                </a:lnTo>
                <a:lnTo>
                  <a:pt x="971550" y="1804669"/>
                </a:lnTo>
                <a:lnTo>
                  <a:pt x="990600" y="1804669"/>
                </a:lnTo>
                <a:lnTo>
                  <a:pt x="989330" y="1803399"/>
                </a:lnTo>
                <a:close/>
              </a:path>
              <a:path w="1305560" h="2119629">
                <a:moveTo>
                  <a:pt x="985520" y="1799589"/>
                </a:moveTo>
                <a:lnTo>
                  <a:pt x="966469" y="1799589"/>
                </a:lnTo>
                <a:lnTo>
                  <a:pt x="969010" y="1802129"/>
                </a:lnTo>
                <a:lnTo>
                  <a:pt x="988060" y="1802129"/>
                </a:lnTo>
                <a:lnTo>
                  <a:pt x="985520" y="1799589"/>
                </a:lnTo>
                <a:close/>
              </a:path>
              <a:path w="1305560" h="2119629">
                <a:moveTo>
                  <a:pt x="982980" y="1797049"/>
                </a:moveTo>
                <a:lnTo>
                  <a:pt x="963930" y="1797049"/>
                </a:lnTo>
                <a:lnTo>
                  <a:pt x="965199" y="1798319"/>
                </a:lnTo>
                <a:lnTo>
                  <a:pt x="984250" y="1798319"/>
                </a:lnTo>
                <a:lnTo>
                  <a:pt x="982980" y="1797049"/>
                </a:lnTo>
                <a:close/>
              </a:path>
              <a:path w="1305560" h="2119629">
                <a:moveTo>
                  <a:pt x="979170" y="1793239"/>
                </a:moveTo>
                <a:lnTo>
                  <a:pt x="960119" y="1793239"/>
                </a:lnTo>
                <a:lnTo>
                  <a:pt x="962660" y="1795779"/>
                </a:lnTo>
                <a:lnTo>
                  <a:pt x="981710" y="1795779"/>
                </a:lnTo>
                <a:lnTo>
                  <a:pt x="979170" y="1793239"/>
                </a:lnTo>
                <a:close/>
              </a:path>
              <a:path w="1305560" h="2119629">
                <a:moveTo>
                  <a:pt x="976630" y="1790699"/>
                </a:moveTo>
                <a:lnTo>
                  <a:pt x="957580" y="1790699"/>
                </a:lnTo>
                <a:lnTo>
                  <a:pt x="958850" y="1791969"/>
                </a:lnTo>
                <a:lnTo>
                  <a:pt x="977900" y="1791969"/>
                </a:lnTo>
                <a:lnTo>
                  <a:pt x="976630" y="1790699"/>
                </a:lnTo>
                <a:close/>
              </a:path>
              <a:path w="1305560" h="2119629">
                <a:moveTo>
                  <a:pt x="972820" y="1786889"/>
                </a:moveTo>
                <a:lnTo>
                  <a:pt x="953769" y="1786889"/>
                </a:lnTo>
                <a:lnTo>
                  <a:pt x="956310" y="1789429"/>
                </a:lnTo>
                <a:lnTo>
                  <a:pt x="975360" y="1789429"/>
                </a:lnTo>
                <a:lnTo>
                  <a:pt x="972820" y="1786889"/>
                </a:lnTo>
                <a:close/>
              </a:path>
              <a:path w="1305560" h="2119629">
                <a:moveTo>
                  <a:pt x="970280" y="1784349"/>
                </a:moveTo>
                <a:lnTo>
                  <a:pt x="951230" y="1784349"/>
                </a:lnTo>
                <a:lnTo>
                  <a:pt x="952500" y="1785619"/>
                </a:lnTo>
                <a:lnTo>
                  <a:pt x="971550" y="1785619"/>
                </a:lnTo>
                <a:lnTo>
                  <a:pt x="970280" y="1784349"/>
                </a:lnTo>
                <a:close/>
              </a:path>
              <a:path w="1305560" h="2119629">
                <a:moveTo>
                  <a:pt x="966470" y="1780540"/>
                </a:moveTo>
                <a:lnTo>
                  <a:pt x="947420" y="1780540"/>
                </a:lnTo>
                <a:lnTo>
                  <a:pt x="949960" y="1783079"/>
                </a:lnTo>
                <a:lnTo>
                  <a:pt x="969010" y="1783079"/>
                </a:lnTo>
                <a:lnTo>
                  <a:pt x="966470" y="1780540"/>
                </a:lnTo>
                <a:close/>
              </a:path>
              <a:path w="1305560" h="2119629">
                <a:moveTo>
                  <a:pt x="963930" y="1777999"/>
                </a:moveTo>
                <a:lnTo>
                  <a:pt x="944880" y="1777999"/>
                </a:lnTo>
                <a:lnTo>
                  <a:pt x="946150" y="1779269"/>
                </a:lnTo>
                <a:lnTo>
                  <a:pt x="965200" y="1779269"/>
                </a:lnTo>
                <a:lnTo>
                  <a:pt x="963930" y="1777999"/>
                </a:lnTo>
                <a:close/>
              </a:path>
              <a:path w="1305560" h="2119629">
                <a:moveTo>
                  <a:pt x="960120" y="1774189"/>
                </a:moveTo>
                <a:lnTo>
                  <a:pt x="941069" y="1774189"/>
                </a:lnTo>
                <a:lnTo>
                  <a:pt x="943610" y="1776729"/>
                </a:lnTo>
                <a:lnTo>
                  <a:pt x="962660" y="1776729"/>
                </a:lnTo>
                <a:lnTo>
                  <a:pt x="960120" y="1774189"/>
                </a:lnTo>
                <a:close/>
              </a:path>
              <a:path w="1305560" h="2119629">
                <a:moveTo>
                  <a:pt x="957580" y="1771649"/>
                </a:moveTo>
                <a:lnTo>
                  <a:pt x="938530" y="1771649"/>
                </a:lnTo>
                <a:lnTo>
                  <a:pt x="939800" y="1772919"/>
                </a:lnTo>
                <a:lnTo>
                  <a:pt x="958850" y="1772919"/>
                </a:lnTo>
                <a:lnTo>
                  <a:pt x="957580" y="1771649"/>
                </a:lnTo>
                <a:close/>
              </a:path>
              <a:path w="1305560" h="2119629">
                <a:moveTo>
                  <a:pt x="953770" y="1767839"/>
                </a:moveTo>
                <a:lnTo>
                  <a:pt x="934720" y="1767839"/>
                </a:lnTo>
                <a:lnTo>
                  <a:pt x="937260" y="1770379"/>
                </a:lnTo>
                <a:lnTo>
                  <a:pt x="956310" y="1770379"/>
                </a:lnTo>
                <a:lnTo>
                  <a:pt x="953770" y="1767839"/>
                </a:lnTo>
                <a:close/>
              </a:path>
              <a:path w="1305560" h="2119629">
                <a:moveTo>
                  <a:pt x="951230" y="1765299"/>
                </a:moveTo>
                <a:lnTo>
                  <a:pt x="932180" y="1765299"/>
                </a:lnTo>
                <a:lnTo>
                  <a:pt x="933450" y="1766569"/>
                </a:lnTo>
                <a:lnTo>
                  <a:pt x="952500" y="1766569"/>
                </a:lnTo>
                <a:lnTo>
                  <a:pt x="951230" y="1765299"/>
                </a:lnTo>
                <a:close/>
              </a:path>
              <a:path w="1305560" h="2119629">
                <a:moveTo>
                  <a:pt x="944879" y="1758949"/>
                </a:moveTo>
                <a:lnTo>
                  <a:pt x="925829" y="1758949"/>
                </a:lnTo>
                <a:lnTo>
                  <a:pt x="930910" y="1764029"/>
                </a:lnTo>
                <a:lnTo>
                  <a:pt x="949960" y="1764029"/>
                </a:lnTo>
                <a:lnTo>
                  <a:pt x="944879" y="1758949"/>
                </a:lnTo>
                <a:close/>
              </a:path>
              <a:path w="1305560" h="2119629">
                <a:moveTo>
                  <a:pt x="938529" y="1752599"/>
                </a:moveTo>
                <a:lnTo>
                  <a:pt x="919479" y="1752599"/>
                </a:lnTo>
                <a:lnTo>
                  <a:pt x="924560" y="1757679"/>
                </a:lnTo>
                <a:lnTo>
                  <a:pt x="943610" y="1757679"/>
                </a:lnTo>
                <a:lnTo>
                  <a:pt x="938529" y="1752599"/>
                </a:lnTo>
                <a:close/>
              </a:path>
              <a:path w="1305560" h="2119629">
                <a:moveTo>
                  <a:pt x="932179" y="1746249"/>
                </a:moveTo>
                <a:lnTo>
                  <a:pt x="913130" y="1746249"/>
                </a:lnTo>
                <a:lnTo>
                  <a:pt x="918210" y="1751329"/>
                </a:lnTo>
                <a:lnTo>
                  <a:pt x="937260" y="1751329"/>
                </a:lnTo>
                <a:lnTo>
                  <a:pt x="932179" y="1746249"/>
                </a:lnTo>
                <a:close/>
              </a:path>
              <a:path w="1305560" h="2119629">
                <a:moveTo>
                  <a:pt x="925830" y="1739899"/>
                </a:moveTo>
                <a:lnTo>
                  <a:pt x="906780" y="1739899"/>
                </a:lnTo>
                <a:lnTo>
                  <a:pt x="911859" y="1744979"/>
                </a:lnTo>
                <a:lnTo>
                  <a:pt x="930909" y="1744979"/>
                </a:lnTo>
                <a:lnTo>
                  <a:pt x="925830" y="1739899"/>
                </a:lnTo>
                <a:close/>
              </a:path>
              <a:path w="1305560" h="2119629">
                <a:moveTo>
                  <a:pt x="919479" y="1733549"/>
                </a:moveTo>
                <a:lnTo>
                  <a:pt x="900429" y="1733549"/>
                </a:lnTo>
                <a:lnTo>
                  <a:pt x="905510" y="1738630"/>
                </a:lnTo>
                <a:lnTo>
                  <a:pt x="924560" y="1738630"/>
                </a:lnTo>
                <a:lnTo>
                  <a:pt x="919479" y="1733549"/>
                </a:lnTo>
                <a:close/>
              </a:path>
              <a:path w="1305560" h="2119629">
                <a:moveTo>
                  <a:pt x="913129" y="1727199"/>
                </a:moveTo>
                <a:lnTo>
                  <a:pt x="894079" y="1727199"/>
                </a:lnTo>
                <a:lnTo>
                  <a:pt x="899160" y="1732279"/>
                </a:lnTo>
                <a:lnTo>
                  <a:pt x="918210" y="1732279"/>
                </a:lnTo>
                <a:lnTo>
                  <a:pt x="913129" y="1727199"/>
                </a:lnTo>
                <a:close/>
              </a:path>
              <a:path w="1305560" h="2119629">
                <a:moveTo>
                  <a:pt x="906779" y="1720849"/>
                </a:moveTo>
                <a:lnTo>
                  <a:pt x="887729" y="1720849"/>
                </a:lnTo>
                <a:lnTo>
                  <a:pt x="892810" y="1725929"/>
                </a:lnTo>
                <a:lnTo>
                  <a:pt x="911860" y="1725929"/>
                </a:lnTo>
                <a:lnTo>
                  <a:pt x="906779" y="1720849"/>
                </a:lnTo>
                <a:close/>
              </a:path>
              <a:path w="1305560" h="2119629">
                <a:moveTo>
                  <a:pt x="901700" y="1715770"/>
                </a:moveTo>
                <a:lnTo>
                  <a:pt x="882650" y="1715770"/>
                </a:lnTo>
                <a:lnTo>
                  <a:pt x="886460" y="1719579"/>
                </a:lnTo>
                <a:lnTo>
                  <a:pt x="905510" y="1719579"/>
                </a:lnTo>
                <a:lnTo>
                  <a:pt x="901700" y="1715770"/>
                </a:lnTo>
                <a:close/>
              </a:path>
              <a:path w="1305560" h="2119629">
                <a:moveTo>
                  <a:pt x="895350" y="1709420"/>
                </a:moveTo>
                <a:lnTo>
                  <a:pt x="876300" y="1709420"/>
                </a:lnTo>
                <a:lnTo>
                  <a:pt x="881380" y="1714500"/>
                </a:lnTo>
                <a:lnTo>
                  <a:pt x="900430" y="1714500"/>
                </a:lnTo>
                <a:lnTo>
                  <a:pt x="895350" y="1709420"/>
                </a:lnTo>
                <a:close/>
              </a:path>
              <a:path w="1305560" h="2119629">
                <a:moveTo>
                  <a:pt x="889000" y="1703069"/>
                </a:moveTo>
                <a:lnTo>
                  <a:pt x="869950" y="1703069"/>
                </a:lnTo>
                <a:lnTo>
                  <a:pt x="875029" y="1708149"/>
                </a:lnTo>
                <a:lnTo>
                  <a:pt x="894080" y="1708149"/>
                </a:lnTo>
                <a:lnTo>
                  <a:pt x="889000" y="1703069"/>
                </a:lnTo>
                <a:close/>
              </a:path>
              <a:path w="1305560" h="2119629">
                <a:moveTo>
                  <a:pt x="882650" y="1696719"/>
                </a:moveTo>
                <a:lnTo>
                  <a:pt x="863600" y="1696719"/>
                </a:lnTo>
                <a:lnTo>
                  <a:pt x="868680" y="1701799"/>
                </a:lnTo>
                <a:lnTo>
                  <a:pt x="887730" y="1701799"/>
                </a:lnTo>
                <a:lnTo>
                  <a:pt x="882650" y="1696719"/>
                </a:lnTo>
                <a:close/>
              </a:path>
              <a:path w="1305560" h="2119629">
                <a:moveTo>
                  <a:pt x="876300" y="1690370"/>
                </a:moveTo>
                <a:lnTo>
                  <a:pt x="857250" y="1690370"/>
                </a:lnTo>
                <a:lnTo>
                  <a:pt x="862330" y="1695449"/>
                </a:lnTo>
                <a:lnTo>
                  <a:pt x="881380" y="1695449"/>
                </a:lnTo>
                <a:lnTo>
                  <a:pt x="876300" y="1690370"/>
                </a:lnTo>
                <a:close/>
              </a:path>
              <a:path w="1305560" h="2119629">
                <a:moveTo>
                  <a:pt x="869950" y="1684020"/>
                </a:moveTo>
                <a:lnTo>
                  <a:pt x="850900" y="1684020"/>
                </a:lnTo>
                <a:lnTo>
                  <a:pt x="855979" y="1689099"/>
                </a:lnTo>
                <a:lnTo>
                  <a:pt x="875029" y="1689099"/>
                </a:lnTo>
                <a:lnTo>
                  <a:pt x="869950" y="1684020"/>
                </a:lnTo>
                <a:close/>
              </a:path>
              <a:path w="1305560" h="2119629">
                <a:moveTo>
                  <a:pt x="863600" y="1677669"/>
                </a:moveTo>
                <a:lnTo>
                  <a:pt x="844550" y="1677669"/>
                </a:lnTo>
                <a:lnTo>
                  <a:pt x="849630" y="1682749"/>
                </a:lnTo>
                <a:lnTo>
                  <a:pt x="868680" y="1682749"/>
                </a:lnTo>
                <a:lnTo>
                  <a:pt x="863600" y="1677669"/>
                </a:lnTo>
                <a:close/>
              </a:path>
              <a:path w="1305560" h="2119629">
                <a:moveTo>
                  <a:pt x="857250" y="1671320"/>
                </a:moveTo>
                <a:lnTo>
                  <a:pt x="838200" y="1671320"/>
                </a:lnTo>
                <a:lnTo>
                  <a:pt x="843279" y="1676399"/>
                </a:lnTo>
                <a:lnTo>
                  <a:pt x="862330" y="1676399"/>
                </a:lnTo>
                <a:lnTo>
                  <a:pt x="857250" y="1671320"/>
                </a:lnTo>
                <a:close/>
              </a:path>
              <a:path w="1305560" h="2119629">
                <a:moveTo>
                  <a:pt x="850900" y="1664969"/>
                </a:moveTo>
                <a:lnTo>
                  <a:pt x="831850" y="1664969"/>
                </a:lnTo>
                <a:lnTo>
                  <a:pt x="836930" y="1670049"/>
                </a:lnTo>
                <a:lnTo>
                  <a:pt x="855980" y="1670049"/>
                </a:lnTo>
                <a:lnTo>
                  <a:pt x="850900" y="1664969"/>
                </a:lnTo>
                <a:close/>
              </a:path>
              <a:path w="1305560" h="2119629">
                <a:moveTo>
                  <a:pt x="844550" y="1658620"/>
                </a:moveTo>
                <a:lnTo>
                  <a:pt x="825500" y="1658620"/>
                </a:lnTo>
                <a:lnTo>
                  <a:pt x="830580" y="1663699"/>
                </a:lnTo>
                <a:lnTo>
                  <a:pt x="849629" y="1663699"/>
                </a:lnTo>
                <a:lnTo>
                  <a:pt x="844550" y="1658620"/>
                </a:lnTo>
                <a:close/>
              </a:path>
              <a:path w="1305560" h="2119629">
                <a:moveTo>
                  <a:pt x="838200" y="1652270"/>
                </a:moveTo>
                <a:lnTo>
                  <a:pt x="819150" y="1652270"/>
                </a:lnTo>
                <a:lnTo>
                  <a:pt x="824230" y="1657349"/>
                </a:lnTo>
                <a:lnTo>
                  <a:pt x="843280" y="1657349"/>
                </a:lnTo>
                <a:lnTo>
                  <a:pt x="838200" y="1652270"/>
                </a:lnTo>
                <a:close/>
              </a:path>
              <a:path w="1305560" h="2119629">
                <a:moveTo>
                  <a:pt x="831850" y="1645919"/>
                </a:moveTo>
                <a:lnTo>
                  <a:pt x="812800" y="1645919"/>
                </a:lnTo>
                <a:lnTo>
                  <a:pt x="817880" y="1650999"/>
                </a:lnTo>
                <a:lnTo>
                  <a:pt x="836929" y="1650999"/>
                </a:lnTo>
                <a:lnTo>
                  <a:pt x="831850" y="1645919"/>
                </a:lnTo>
                <a:close/>
              </a:path>
              <a:path w="1305560" h="2119629">
                <a:moveTo>
                  <a:pt x="825500" y="1639570"/>
                </a:moveTo>
                <a:lnTo>
                  <a:pt x="806450" y="1639570"/>
                </a:lnTo>
                <a:lnTo>
                  <a:pt x="811529" y="1644649"/>
                </a:lnTo>
                <a:lnTo>
                  <a:pt x="830579" y="1644649"/>
                </a:lnTo>
                <a:lnTo>
                  <a:pt x="825500" y="1639570"/>
                </a:lnTo>
                <a:close/>
              </a:path>
              <a:path w="1305560" h="2119629">
                <a:moveTo>
                  <a:pt x="819150" y="1633219"/>
                </a:moveTo>
                <a:lnTo>
                  <a:pt x="800100" y="1633219"/>
                </a:lnTo>
                <a:lnTo>
                  <a:pt x="805180" y="1638299"/>
                </a:lnTo>
                <a:lnTo>
                  <a:pt x="824229" y="1638299"/>
                </a:lnTo>
                <a:lnTo>
                  <a:pt x="819150" y="1633219"/>
                </a:lnTo>
                <a:close/>
              </a:path>
              <a:path w="1305560" h="2119629">
                <a:moveTo>
                  <a:pt x="812800" y="1626870"/>
                </a:moveTo>
                <a:lnTo>
                  <a:pt x="793750" y="1626870"/>
                </a:lnTo>
                <a:lnTo>
                  <a:pt x="798830" y="1631949"/>
                </a:lnTo>
                <a:lnTo>
                  <a:pt x="817880" y="1631949"/>
                </a:lnTo>
                <a:lnTo>
                  <a:pt x="812800" y="1626870"/>
                </a:lnTo>
                <a:close/>
              </a:path>
              <a:path w="1305560" h="2119629">
                <a:moveTo>
                  <a:pt x="806450" y="1620520"/>
                </a:moveTo>
                <a:lnTo>
                  <a:pt x="787400" y="1620520"/>
                </a:lnTo>
                <a:lnTo>
                  <a:pt x="792480" y="1625599"/>
                </a:lnTo>
                <a:lnTo>
                  <a:pt x="811530" y="1625599"/>
                </a:lnTo>
                <a:lnTo>
                  <a:pt x="806450" y="1620520"/>
                </a:lnTo>
                <a:close/>
              </a:path>
              <a:path w="1305560" h="2119629">
                <a:moveTo>
                  <a:pt x="800100" y="1614170"/>
                </a:moveTo>
                <a:lnTo>
                  <a:pt x="781050" y="1614170"/>
                </a:lnTo>
                <a:lnTo>
                  <a:pt x="786129" y="1619249"/>
                </a:lnTo>
                <a:lnTo>
                  <a:pt x="805180" y="1619249"/>
                </a:lnTo>
                <a:lnTo>
                  <a:pt x="800100" y="1614170"/>
                </a:lnTo>
                <a:close/>
              </a:path>
              <a:path w="1305560" h="2119629">
                <a:moveTo>
                  <a:pt x="793750" y="1607819"/>
                </a:moveTo>
                <a:lnTo>
                  <a:pt x="774700" y="1607819"/>
                </a:lnTo>
                <a:lnTo>
                  <a:pt x="779779" y="1612899"/>
                </a:lnTo>
                <a:lnTo>
                  <a:pt x="798829" y="1612899"/>
                </a:lnTo>
                <a:lnTo>
                  <a:pt x="793750" y="1607819"/>
                </a:lnTo>
                <a:close/>
              </a:path>
              <a:path w="1305560" h="2119629">
                <a:moveTo>
                  <a:pt x="787400" y="1601469"/>
                </a:moveTo>
                <a:lnTo>
                  <a:pt x="768350" y="1601469"/>
                </a:lnTo>
                <a:lnTo>
                  <a:pt x="773430" y="1606550"/>
                </a:lnTo>
                <a:lnTo>
                  <a:pt x="792480" y="1606550"/>
                </a:lnTo>
                <a:lnTo>
                  <a:pt x="787400" y="1601469"/>
                </a:lnTo>
                <a:close/>
              </a:path>
              <a:path w="1305560" h="2119629">
                <a:moveTo>
                  <a:pt x="781050" y="1595120"/>
                </a:moveTo>
                <a:lnTo>
                  <a:pt x="762000" y="1595120"/>
                </a:lnTo>
                <a:lnTo>
                  <a:pt x="767080" y="1600199"/>
                </a:lnTo>
                <a:lnTo>
                  <a:pt x="786130" y="1600199"/>
                </a:lnTo>
                <a:lnTo>
                  <a:pt x="781050" y="1595120"/>
                </a:lnTo>
                <a:close/>
              </a:path>
              <a:path w="1305560" h="2119629">
                <a:moveTo>
                  <a:pt x="774700" y="1588769"/>
                </a:moveTo>
                <a:lnTo>
                  <a:pt x="755650" y="1588769"/>
                </a:lnTo>
                <a:lnTo>
                  <a:pt x="760730" y="1593849"/>
                </a:lnTo>
                <a:lnTo>
                  <a:pt x="779780" y="1593849"/>
                </a:lnTo>
                <a:lnTo>
                  <a:pt x="774700" y="1588769"/>
                </a:lnTo>
                <a:close/>
              </a:path>
              <a:path w="1305560" h="2119629">
                <a:moveTo>
                  <a:pt x="768350" y="1582420"/>
                </a:moveTo>
                <a:lnTo>
                  <a:pt x="749300" y="1582420"/>
                </a:lnTo>
                <a:lnTo>
                  <a:pt x="754379" y="1587499"/>
                </a:lnTo>
                <a:lnTo>
                  <a:pt x="773429" y="1587499"/>
                </a:lnTo>
                <a:lnTo>
                  <a:pt x="768350" y="1582420"/>
                </a:lnTo>
                <a:close/>
              </a:path>
              <a:path w="1305560" h="2119629">
                <a:moveTo>
                  <a:pt x="762000" y="1576069"/>
                </a:moveTo>
                <a:lnTo>
                  <a:pt x="742950" y="1576069"/>
                </a:lnTo>
                <a:lnTo>
                  <a:pt x="748030" y="1581149"/>
                </a:lnTo>
                <a:lnTo>
                  <a:pt x="767080" y="1581149"/>
                </a:lnTo>
                <a:lnTo>
                  <a:pt x="762000" y="1576069"/>
                </a:lnTo>
                <a:close/>
              </a:path>
              <a:path w="1305560" h="2119629">
                <a:moveTo>
                  <a:pt x="755650" y="1569719"/>
                </a:moveTo>
                <a:lnTo>
                  <a:pt x="736600" y="1569719"/>
                </a:lnTo>
                <a:lnTo>
                  <a:pt x="741680" y="1574800"/>
                </a:lnTo>
                <a:lnTo>
                  <a:pt x="760730" y="1574800"/>
                </a:lnTo>
                <a:lnTo>
                  <a:pt x="755650" y="1569719"/>
                </a:lnTo>
                <a:close/>
              </a:path>
              <a:path w="1305560" h="2119629">
                <a:moveTo>
                  <a:pt x="749300" y="1563370"/>
                </a:moveTo>
                <a:lnTo>
                  <a:pt x="730250" y="1563370"/>
                </a:lnTo>
                <a:lnTo>
                  <a:pt x="735330" y="1568449"/>
                </a:lnTo>
                <a:lnTo>
                  <a:pt x="754380" y="1568449"/>
                </a:lnTo>
                <a:lnTo>
                  <a:pt x="749300" y="1563370"/>
                </a:lnTo>
                <a:close/>
              </a:path>
              <a:path w="1305560" h="2119629">
                <a:moveTo>
                  <a:pt x="742950" y="1557020"/>
                </a:moveTo>
                <a:lnTo>
                  <a:pt x="723900" y="1557020"/>
                </a:lnTo>
                <a:lnTo>
                  <a:pt x="728979" y="1562099"/>
                </a:lnTo>
                <a:lnTo>
                  <a:pt x="748029" y="1562099"/>
                </a:lnTo>
                <a:lnTo>
                  <a:pt x="742950" y="1557020"/>
                </a:lnTo>
                <a:close/>
              </a:path>
              <a:path w="1305560" h="2119629">
                <a:moveTo>
                  <a:pt x="736600" y="1550670"/>
                </a:moveTo>
                <a:lnTo>
                  <a:pt x="717550" y="1550670"/>
                </a:lnTo>
                <a:lnTo>
                  <a:pt x="722630" y="1555749"/>
                </a:lnTo>
                <a:lnTo>
                  <a:pt x="741680" y="1555749"/>
                </a:lnTo>
                <a:lnTo>
                  <a:pt x="736600" y="1550670"/>
                </a:lnTo>
                <a:close/>
              </a:path>
              <a:path w="1305560" h="2119629">
                <a:moveTo>
                  <a:pt x="730250" y="1544319"/>
                </a:moveTo>
                <a:lnTo>
                  <a:pt x="711200" y="1544319"/>
                </a:lnTo>
                <a:lnTo>
                  <a:pt x="716280" y="1549399"/>
                </a:lnTo>
                <a:lnTo>
                  <a:pt x="735330" y="1549399"/>
                </a:lnTo>
                <a:lnTo>
                  <a:pt x="730250" y="1544319"/>
                </a:lnTo>
                <a:close/>
              </a:path>
              <a:path w="1305560" h="2119629">
                <a:moveTo>
                  <a:pt x="723900" y="1537969"/>
                </a:moveTo>
                <a:lnTo>
                  <a:pt x="704850" y="1537969"/>
                </a:lnTo>
                <a:lnTo>
                  <a:pt x="709930" y="1543049"/>
                </a:lnTo>
                <a:lnTo>
                  <a:pt x="728980" y="1543049"/>
                </a:lnTo>
                <a:lnTo>
                  <a:pt x="723900" y="1537969"/>
                </a:lnTo>
                <a:close/>
              </a:path>
              <a:path w="1305560" h="2119629">
                <a:moveTo>
                  <a:pt x="717550" y="1531620"/>
                </a:moveTo>
                <a:lnTo>
                  <a:pt x="698500" y="1531620"/>
                </a:lnTo>
                <a:lnTo>
                  <a:pt x="703579" y="1536699"/>
                </a:lnTo>
                <a:lnTo>
                  <a:pt x="722630" y="1536699"/>
                </a:lnTo>
                <a:lnTo>
                  <a:pt x="717550" y="1531620"/>
                </a:lnTo>
                <a:close/>
              </a:path>
              <a:path w="1305560" h="2119629">
                <a:moveTo>
                  <a:pt x="711200" y="1525270"/>
                </a:moveTo>
                <a:lnTo>
                  <a:pt x="692150" y="1525270"/>
                </a:lnTo>
                <a:lnTo>
                  <a:pt x="697230" y="1530349"/>
                </a:lnTo>
                <a:lnTo>
                  <a:pt x="716280" y="1530349"/>
                </a:lnTo>
                <a:lnTo>
                  <a:pt x="711200" y="1525270"/>
                </a:lnTo>
                <a:close/>
              </a:path>
              <a:path w="1305560" h="2119629">
                <a:moveTo>
                  <a:pt x="704850" y="1518919"/>
                </a:moveTo>
                <a:lnTo>
                  <a:pt x="685800" y="1518919"/>
                </a:lnTo>
                <a:lnTo>
                  <a:pt x="690879" y="1523999"/>
                </a:lnTo>
                <a:lnTo>
                  <a:pt x="709929" y="1523999"/>
                </a:lnTo>
                <a:lnTo>
                  <a:pt x="704850" y="1518919"/>
                </a:lnTo>
                <a:close/>
              </a:path>
              <a:path w="1305560" h="2119629">
                <a:moveTo>
                  <a:pt x="496570" y="1310639"/>
                </a:moveTo>
                <a:lnTo>
                  <a:pt x="477519" y="1310639"/>
                </a:lnTo>
                <a:lnTo>
                  <a:pt x="684530" y="1517649"/>
                </a:lnTo>
                <a:lnTo>
                  <a:pt x="703580" y="1517649"/>
                </a:lnTo>
                <a:lnTo>
                  <a:pt x="496570" y="131063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0" y="5566409"/>
            <a:ext cx="1286510" cy="1286510"/>
          </a:xfrm>
          <a:custGeom>
            <a:avLst/>
            <a:gdLst/>
            <a:ahLst/>
            <a:cxnLst/>
            <a:rect l="l" t="t" r="r" b="b"/>
            <a:pathLst>
              <a:path w="1286510" h="1286509">
                <a:moveTo>
                  <a:pt x="0" y="0"/>
                </a:moveTo>
                <a:lnTo>
                  <a:pt x="0" y="10159"/>
                </a:lnTo>
                <a:lnTo>
                  <a:pt x="10159" y="10159"/>
                </a:lnTo>
                <a:lnTo>
                  <a:pt x="0" y="0"/>
                </a:lnTo>
                <a:close/>
              </a:path>
              <a:path w="1286510" h="1286509">
                <a:moveTo>
                  <a:pt x="10160" y="10160"/>
                </a:moveTo>
                <a:lnTo>
                  <a:pt x="0" y="10160"/>
                </a:lnTo>
                <a:lnTo>
                  <a:pt x="0" y="19050"/>
                </a:lnTo>
                <a:lnTo>
                  <a:pt x="22859" y="41909"/>
                </a:lnTo>
                <a:lnTo>
                  <a:pt x="41909" y="41909"/>
                </a:lnTo>
                <a:lnTo>
                  <a:pt x="10160" y="10160"/>
                </a:lnTo>
                <a:close/>
              </a:path>
              <a:path w="1286510" h="1286509">
                <a:moveTo>
                  <a:pt x="41910" y="41910"/>
                </a:moveTo>
                <a:lnTo>
                  <a:pt x="22860" y="41910"/>
                </a:lnTo>
                <a:lnTo>
                  <a:pt x="54609" y="73659"/>
                </a:lnTo>
                <a:lnTo>
                  <a:pt x="73659" y="73659"/>
                </a:lnTo>
                <a:lnTo>
                  <a:pt x="41910" y="41910"/>
                </a:lnTo>
                <a:close/>
              </a:path>
              <a:path w="1286510" h="1286509">
                <a:moveTo>
                  <a:pt x="73660" y="73660"/>
                </a:moveTo>
                <a:lnTo>
                  <a:pt x="54610" y="73660"/>
                </a:lnTo>
                <a:lnTo>
                  <a:pt x="152400" y="171450"/>
                </a:lnTo>
                <a:lnTo>
                  <a:pt x="171450" y="171450"/>
                </a:lnTo>
                <a:lnTo>
                  <a:pt x="73660" y="73660"/>
                </a:lnTo>
                <a:close/>
              </a:path>
              <a:path w="1286510" h="1286509">
                <a:moveTo>
                  <a:pt x="171450" y="171450"/>
                </a:moveTo>
                <a:lnTo>
                  <a:pt x="152400" y="171450"/>
                </a:lnTo>
                <a:lnTo>
                  <a:pt x="162559" y="181609"/>
                </a:lnTo>
                <a:lnTo>
                  <a:pt x="181609" y="181609"/>
                </a:lnTo>
                <a:lnTo>
                  <a:pt x="171450" y="171450"/>
                </a:lnTo>
                <a:close/>
              </a:path>
              <a:path w="1286510" h="1286509">
                <a:moveTo>
                  <a:pt x="181610" y="181610"/>
                </a:moveTo>
                <a:lnTo>
                  <a:pt x="162560" y="181610"/>
                </a:lnTo>
                <a:lnTo>
                  <a:pt x="181609" y="200659"/>
                </a:lnTo>
                <a:lnTo>
                  <a:pt x="200659" y="200659"/>
                </a:lnTo>
                <a:lnTo>
                  <a:pt x="181610" y="181610"/>
                </a:lnTo>
                <a:close/>
              </a:path>
              <a:path w="1286510" h="1286509">
                <a:moveTo>
                  <a:pt x="200660" y="200660"/>
                </a:moveTo>
                <a:lnTo>
                  <a:pt x="181610" y="200660"/>
                </a:lnTo>
                <a:lnTo>
                  <a:pt x="213359" y="232409"/>
                </a:lnTo>
                <a:lnTo>
                  <a:pt x="232409" y="232409"/>
                </a:lnTo>
                <a:lnTo>
                  <a:pt x="200660" y="200660"/>
                </a:lnTo>
                <a:close/>
              </a:path>
              <a:path w="1286510" h="1286509">
                <a:moveTo>
                  <a:pt x="232410" y="232410"/>
                </a:moveTo>
                <a:lnTo>
                  <a:pt x="213360" y="232410"/>
                </a:lnTo>
                <a:lnTo>
                  <a:pt x="226059" y="245109"/>
                </a:lnTo>
                <a:lnTo>
                  <a:pt x="245109" y="245109"/>
                </a:lnTo>
                <a:lnTo>
                  <a:pt x="232410" y="232410"/>
                </a:lnTo>
                <a:close/>
              </a:path>
              <a:path w="1286510" h="1286509">
                <a:moveTo>
                  <a:pt x="245110" y="245110"/>
                </a:moveTo>
                <a:lnTo>
                  <a:pt x="226060" y="245110"/>
                </a:lnTo>
                <a:lnTo>
                  <a:pt x="241300" y="260350"/>
                </a:lnTo>
                <a:lnTo>
                  <a:pt x="260350" y="260350"/>
                </a:lnTo>
                <a:lnTo>
                  <a:pt x="245110" y="245110"/>
                </a:lnTo>
                <a:close/>
              </a:path>
              <a:path w="1286510" h="1286509">
                <a:moveTo>
                  <a:pt x="260350" y="260350"/>
                </a:moveTo>
                <a:lnTo>
                  <a:pt x="241300" y="260350"/>
                </a:lnTo>
                <a:lnTo>
                  <a:pt x="257809" y="276859"/>
                </a:lnTo>
                <a:lnTo>
                  <a:pt x="276859" y="276859"/>
                </a:lnTo>
                <a:lnTo>
                  <a:pt x="260350" y="260350"/>
                </a:lnTo>
                <a:close/>
              </a:path>
              <a:path w="1286510" h="1286509">
                <a:moveTo>
                  <a:pt x="276860" y="276860"/>
                </a:moveTo>
                <a:lnTo>
                  <a:pt x="257810" y="276860"/>
                </a:lnTo>
                <a:lnTo>
                  <a:pt x="273050" y="292100"/>
                </a:lnTo>
                <a:lnTo>
                  <a:pt x="292100" y="292100"/>
                </a:lnTo>
                <a:lnTo>
                  <a:pt x="276860" y="276860"/>
                </a:lnTo>
                <a:close/>
              </a:path>
              <a:path w="1286510" h="1286509">
                <a:moveTo>
                  <a:pt x="292100" y="292100"/>
                </a:moveTo>
                <a:lnTo>
                  <a:pt x="273050" y="292100"/>
                </a:lnTo>
                <a:lnTo>
                  <a:pt x="289559" y="308609"/>
                </a:lnTo>
                <a:lnTo>
                  <a:pt x="308609" y="308609"/>
                </a:lnTo>
                <a:lnTo>
                  <a:pt x="292100" y="292100"/>
                </a:lnTo>
                <a:close/>
              </a:path>
              <a:path w="1286510" h="1286509">
                <a:moveTo>
                  <a:pt x="308610" y="308610"/>
                </a:moveTo>
                <a:lnTo>
                  <a:pt x="289560" y="308610"/>
                </a:lnTo>
                <a:lnTo>
                  <a:pt x="321309" y="340359"/>
                </a:lnTo>
                <a:lnTo>
                  <a:pt x="340359" y="340359"/>
                </a:lnTo>
                <a:lnTo>
                  <a:pt x="308610" y="308610"/>
                </a:lnTo>
                <a:close/>
              </a:path>
              <a:path w="1286510" h="1286509">
                <a:moveTo>
                  <a:pt x="340360" y="340360"/>
                </a:moveTo>
                <a:lnTo>
                  <a:pt x="321310" y="340360"/>
                </a:lnTo>
                <a:lnTo>
                  <a:pt x="336550" y="355600"/>
                </a:lnTo>
                <a:lnTo>
                  <a:pt x="355600" y="355600"/>
                </a:lnTo>
                <a:lnTo>
                  <a:pt x="340360" y="340360"/>
                </a:lnTo>
                <a:close/>
              </a:path>
              <a:path w="1286510" h="1286509">
                <a:moveTo>
                  <a:pt x="355600" y="355600"/>
                </a:moveTo>
                <a:lnTo>
                  <a:pt x="336550" y="355600"/>
                </a:lnTo>
                <a:lnTo>
                  <a:pt x="340359" y="359409"/>
                </a:lnTo>
                <a:lnTo>
                  <a:pt x="359409" y="359409"/>
                </a:lnTo>
                <a:lnTo>
                  <a:pt x="355600" y="355600"/>
                </a:lnTo>
                <a:close/>
              </a:path>
              <a:path w="1286510" h="1286509">
                <a:moveTo>
                  <a:pt x="359410" y="359410"/>
                </a:moveTo>
                <a:lnTo>
                  <a:pt x="340360" y="359410"/>
                </a:lnTo>
                <a:lnTo>
                  <a:pt x="372109" y="391159"/>
                </a:lnTo>
                <a:lnTo>
                  <a:pt x="391159" y="391159"/>
                </a:lnTo>
                <a:lnTo>
                  <a:pt x="359410" y="359410"/>
                </a:lnTo>
                <a:close/>
              </a:path>
              <a:path w="1286510" h="1286509">
                <a:moveTo>
                  <a:pt x="391160" y="391160"/>
                </a:moveTo>
                <a:lnTo>
                  <a:pt x="372110" y="391160"/>
                </a:lnTo>
                <a:lnTo>
                  <a:pt x="387349" y="406399"/>
                </a:lnTo>
                <a:lnTo>
                  <a:pt x="406399" y="406399"/>
                </a:lnTo>
                <a:lnTo>
                  <a:pt x="391160" y="391160"/>
                </a:lnTo>
                <a:close/>
              </a:path>
              <a:path w="1286510" h="1286509">
                <a:moveTo>
                  <a:pt x="406400" y="406400"/>
                </a:moveTo>
                <a:lnTo>
                  <a:pt x="387350" y="406400"/>
                </a:lnTo>
                <a:lnTo>
                  <a:pt x="393700" y="412750"/>
                </a:lnTo>
                <a:lnTo>
                  <a:pt x="412750" y="412750"/>
                </a:lnTo>
                <a:lnTo>
                  <a:pt x="406400" y="406400"/>
                </a:lnTo>
                <a:close/>
              </a:path>
              <a:path w="1286510" h="1286509">
                <a:moveTo>
                  <a:pt x="412750" y="412750"/>
                </a:moveTo>
                <a:lnTo>
                  <a:pt x="393700" y="412750"/>
                </a:lnTo>
                <a:lnTo>
                  <a:pt x="406399" y="425449"/>
                </a:lnTo>
                <a:lnTo>
                  <a:pt x="425450" y="425449"/>
                </a:lnTo>
                <a:lnTo>
                  <a:pt x="412750" y="412750"/>
                </a:lnTo>
                <a:close/>
              </a:path>
              <a:path w="1286510" h="1286509">
                <a:moveTo>
                  <a:pt x="425450" y="425450"/>
                </a:moveTo>
                <a:lnTo>
                  <a:pt x="406400" y="425450"/>
                </a:lnTo>
                <a:lnTo>
                  <a:pt x="412750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86510" h="1286509">
                <a:moveTo>
                  <a:pt x="431800" y="431800"/>
                </a:moveTo>
                <a:lnTo>
                  <a:pt x="412750" y="431800"/>
                </a:lnTo>
                <a:lnTo>
                  <a:pt x="419100" y="438150"/>
                </a:lnTo>
                <a:lnTo>
                  <a:pt x="438150" y="438150"/>
                </a:lnTo>
                <a:lnTo>
                  <a:pt x="431800" y="431800"/>
                </a:lnTo>
                <a:close/>
              </a:path>
              <a:path w="1286510" h="1286509">
                <a:moveTo>
                  <a:pt x="438150" y="438150"/>
                </a:moveTo>
                <a:lnTo>
                  <a:pt x="419100" y="438150"/>
                </a:lnTo>
                <a:lnTo>
                  <a:pt x="425449" y="444499"/>
                </a:lnTo>
                <a:lnTo>
                  <a:pt x="444499" y="444499"/>
                </a:lnTo>
                <a:lnTo>
                  <a:pt x="438150" y="438150"/>
                </a:lnTo>
                <a:close/>
              </a:path>
              <a:path w="1286510" h="1286509">
                <a:moveTo>
                  <a:pt x="444500" y="444500"/>
                </a:moveTo>
                <a:lnTo>
                  <a:pt x="425450" y="444500"/>
                </a:lnTo>
                <a:lnTo>
                  <a:pt x="438149" y="457199"/>
                </a:lnTo>
                <a:lnTo>
                  <a:pt x="457199" y="457199"/>
                </a:lnTo>
                <a:lnTo>
                  <a:pt x="444500" y="444500"/>
                </a:lnTo>
                <a:close/>
              </a:path>
              <a:path w="1286510" h="1286509">
                <a:moveTo>
                  <a:pt x="457200" y="457200"/>
                </a:moveTo>
                <a:lnTo>
                  <a:pt x="438150" y="457200"/>
                </a:lnTo>
                <a:lnTo>
                  <a:pt x="441959" y="461009"/>
                </a:lnTo>
                <a:lnTo>
                  <a:pt x="461009" y="461009"/>
                </a:lnTo>
                <a:lnTo>
                  <a:pt x="457200" y="457200"/>
                </a:lnTo>
                <a:close/>
              </a:path>
              <a:path w="1286510" h="1286509">
                <a:moveTo>
                  <a:pt x="461010" y="461010"/>
                </a:moveTo>
                <a:lnTo>
                  <a:pt x="441960" y="461010"/>
                </a:lnTo>
                <a:lnTo>
                  <a:pt x="444499" y="463549"/>
                </a:lnTo>
                <a:lnTo>
                  <a:pt x="463549" y="463549"/>
                </a:lnTo>
                <a:lnTo>
                  <a:pt x="461010" y="461010"/>
                </a:lnTo>
                <a:close/>
              </a:path>
              <a:path w="1286510" h="1286509">
                <a:moveTo>
                  <a:pt x="463550" y="463550"/>
                </a:moveTo>
                <a:lnTo>
                  <a:pt x="444500" y="463550"/>
                </a:lnTo>
                <a:lnTo>
                  <a:pt x="450850" y="469900"/>
                </a:lnTo>
                <a:lnTo>
                  <a:pt x="469900" y="469900"/>
                </a:lnTo>
                <a:lnTo>
                  <a:pt x="463550" y="463550"/>
                </a:lnTo>
                <a:close/>
              </a:path>
              <a:path w="1286510" h="1286509">
                <a:moveTo>
                  <a:pt x="469900" y="469900"/>
                </a:moveTo>
                <a:lnTo>
                  <a:pt x="450850" y="469900"/>
                </a:lnTo>
                <a:lnTo>
                  <a:pt x="457199" y="476249"/>
                </a:lnTo>
                <a:lnTo>
                  <a:pt x="476249" y="476249"/>
                </a:lnTo>
                <a:lnTo>
                  <a:pt x="469900" y="469900"/>
                </a:lnTo>
                <a:close/>
              </a:path>
              <a:path w="1286510" h="1286509">
                <a:moveTo>
                  <a:pt x="1087120" y="1087120"/>
                </a:moveTo>
                <a:lnTo>
                  <a:pt x="1068070" y="1087120"/>
                </a:lnTo>
                <a:lnTo>
                  <a:pt x="1148080" y="1167130"/>
                </a:lnTo>
                <a:lnTo>
                  <a:pt x="1167130" y="1167130"/>
                </a:lnTo>
                <a:lnTo>
                  <a:pt x="1087120" y="1087120"/>
                </a:lnTo>
                <a:close/>
              </a:path>
              <a:path w="1286510" h="1286509">
                <a:moveTo>
                  <a:pt x="1084580" y="1084580"/>
                </a:moveTo>
                <a:lnTo>
                  <a:pt x="1065530" y="1084580"/>
                </a:lnTo>
                <a:lnTo>
                  <a:pt x="1066800" y="1085849"/>
                </a:lnTo>
                <a:lnTo>
                  <a:pt x="1085850" y="1085849"/>
                </a:lnTo>
                <a:lnTo>
                  <a:pt x="1084580" y="1084580"/>
                </a:lnTo>
                <a:close/>
              </a:path>
              <a:path w="1286510" h="1286509">
                <a:moveTo>
                  <a:pt x="1080770" y="1080770"/>
                </a:moveTo>
                <a:lnTo>
                  <a:pt x="1061720" y="1080770"/>
                </a:lnTo>
                <a:lnTo>
                  <a:pt x="1064260" y="1083309"/>
                </a:lnTo>
                <a:lnTo>
                  <a:pt x="1083310" y="1083309"/>
                </a:lnTo>
                <a:lnTo>
                  <a:pt x="1080770" y="1080770"/>
                </a:lnTo>
                <a:close/>
              </a:path>
              <a:path w="1286510" h="1286509">
                <a:moveTo>
                  <a:pt x="1078230" y="1078230"/>
                </a:moveTo>
                <a:lnTo>
                  <a:pt x="1059180" y="1078230"/>
                </a:lnTo>
                <a:lnTo>
                  <a:pt x="1060450" y="1079500"/>
                </a:lnTo>
                <a:lnTo>
                  <a:pt x="1079500" y="1079500"/>
                </a:lnTo>
                <a:lnTo>
                  <a:pt x="1078230" y="1078230"/>
                </a:lnTo>
                <a:close/>
              </a:path>
              <a:path w="1286510" h="1286509">
                <a:moveTo>
                  <a:pt x="1074420" y="1074420"/>
                </a:moveTo>
                <a:lnTo>
                  <a:pt x="1055370" y="1074420"/>
                </a:lnTo>
                <a:lnTo>
                  <a:pt x="1057910" y="1076960"/>
                </a:lnTo>
                <a:lnTo>
                  <a:pt x="1076960" y="1076960"/>
                </a:lnTo>
                <a:lnTo>
                  <a:pt x="1074420" y="1074420"/>
                </a:lnTo>
                <a:close/>
              </a:path>
              <a:path w="1286510" h="1286509">
                <a:moveTo>
                  <a:pt x="1071880" y="1071880"/>
                </a:moveTo>
                <a:lnTo>
                  <a:pt x="1052830" y="1071880"/>
                </a:lnTo>
                <a:lnTo>
                  <a:pt x="1054100" y="1073150"/>
                </a:lnTo>
                <a:lnTo>
                  <a:pt x="1073150" y="1073150"/>
                </a:lnTo>
                <a:lnTo>
                  <a:pt x="1071880" y="1071880"/>
                </a:lnTo>
                <a:close/>
              </a:path>
              <a:path w="1286510" h="1286509">
                <a:moveTo>
                  <a:pt x="1068070" y="1068070"/>
                </a:moveTo>
                <a:lnTo>
                  <a:pt x="1049020" y="1068070"/>
                </a:lnTo>
                <a:lnTo>
                  <a:pt x="1051560" y="1070609"/>
                </a:lnTo>
                <a:lnTo>
                  <a:pt x="1070610" y="1070609"/>
                </a:lnTo>
                <a:lnTo>
                  <a:pt x="1068070" y="1068070"/>
                </a:lnTo>
                <a:close/>
              </a:path>
              <a:path w="1286510" h="1286509">
                <a:moveTo>
                  <a:pt x="1065530" y="1065529"/>
                </a:moveTo>
                <a:lnTo>
                  <a:pt x="1046479" y="1065529"/>
                </a:lnTo>
                <a:lnTo>
                  <a:pt x="1047750" y="1066799"/>
                </a:lnTo>
                <a:lnTo>
                  <a:pt x="1066800" y="1066799"/>
                </a:lnTo>
                <a:lnTo>
                  <a:pt x="1065530" y="1065529"/>
                </a:lnTo>
                <a:close/>
              </a:path>
              <a:path w="1286510" h="1286509">
                <a:moveTo>
                  <a:pt x="1061720" y="1061720"/>
                </a:moveTo>
                <a:lnTo>
                  <a:pt x="1042670" y="1061720"/>
                </a:lnTo>
                <a:lnTo>
                  <a:pt x="1045210" y="1064260"/>
                </a:lnTo>
                <a:lnTo>
                  <a:pt x="1064260" y="1064260"/>
                </a:lnTo>
                <a:lnTo>
                  <a:pt x="1061720" y="1061720"/>
                </a:lnTo>
                <a:close/>
              </a:path>
              <a:path w="1286510" h="1286509">
                <a:moveTo>
                  <a:pt x="1059180" y="1059180"/>
                </a:moveTo>
                <a:lnTo>
                  <a:pt x="1040130" y="1059180"/>
                </a:lnTo>
                <a:lnTo>
                  <a:pt x="1041400" y="1060450"/>
                </a:lnTo>
                <a:lnTo>
                  <a:pt x="1060450" y="1060450"/>
                </a:lnTo>
                <a:lnTo>
                  <a:pt x="1059180" y="1059180"/>
                </a:lnTo>
                <a:close/>
              </a:path>
              <a:path w="1286510" h="1286509">
                <a:moveTo>
                  <a:pt x="1055370" y="1055370"/>
                </a:moveTo>
                <a:lnTo>
                  <a:pt x="1036320" y="1055370"/>
                </a:lnTo>
                <a:lnTo>
                  <a:pt x="1038860" y="1057909"/>
                </a:lnTo>
                <a:lnTo>
                  <a:pt x="1057909" y="1057909"/>
                </a:lnTo>
                <a:lnTo>
                  <a:pt x="1055370" y="1055370"/>
                </a:lnTo>
                <a:close/>
              </a:path>
              <a:path w="1286510" h="1286509">
                <a:moveTo>
                  <a:pt x="1052830" y="1052830"/>
                </a:moveTo>
                <a:lnTo>
                  <a:pt x="1033780" y="1052830"/>
                </a:lnTo>
                <a:lnTo>
                  <a:pt x="1035050" y="1054100"/>
                </a:lnTo>
                <a:lnTo>
                  <a:pt x="1054100" y="1054100"/>
                </a:lnTo>
                <a:lnTo>
                  <a:pt x="1052830" y="1052830"/>
                </a:lnTo>
                <a:close/>
              </a:path>
              <a:path w="1286510" h="1286509">
                <a:moveTo>
                  <a:pt x="1049020" y="1049020"/>
                </a:moveTo>
                <a:lnTo>
                  <a:pt x="1029970" y="1049020"/>
                </a:lnTo>
                <a:lnTo>
                  <a:pt x="1032510" y="1051559"/>
                </a:lnTo>
                <a:lnTo>
                  <a:pt x="1051559" y="1051559"/>
                </a:lnTo>
                <a:lnTo>
                  <a:pt x="1049020" y="1049020"/>
                </a:lnTo>
                <a:close/>
              </a:path>
              <a:path w="1286510" h="1286509">
                <a:moveTo>
                  <a:pt x="1046480" y="1046480"/>
                </a:moveTo>
                <a:lnTo>
                  <a:pt x="1027430" y="1046480"/>
                </a:lnTo>
                <a:lnTo>
                  <a:pt x="1028700" y="1047750"/>
                </a:lnTo>
                <a:lnTo>
                  <a:pt x="1047750" y="1047750"/>
                </a:lnTo>
                <a:lnTo>
                  <a:pt x="1046480" y="1046480"/>
                </a:lnTo>
                <a:close/>
              </a:path>
              <a:path w="1286510" h="1286509">
                <a:moveTo>
                  <a:pt x="1042670" y="1042670"/>
                </a:moveTo>
                <a:lnTo>
                  <a:pt x="1023620" y="1042670"/>
                </a:lnTo>
                <a:lnTo>
                  <a:pt x="1026160" y="1045210"/>
                </a:lnTo>
                <a:lnTo>
                  <a:pt x="1045210" y="1045210"/>
                </a:lnTo>
                <a:lnTo>
                  <a:pt x="1042670" y="1042670"/>
                </a:lnTo>
                <a:close/>
              </a:path>
              <a:path w="1286510" h="1286509">
                <a:moveTo>
                  <a:pt x="1040129" y="1040129"/>
                </a:moveTo>
                <a:lnTo>
                  <a:pt x="1021080" y="1040129"/>
                </a:lnTo>
                <a:lnTo>
                  <a:pt x="1022350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86510" h="1286509">
                <a:moveTo>
                  <a:pt x="1036319" y="1036319"/>
                </a:moveTo>
                <a:lnTo>
                  <a:pt x="1017270" y="1036319"/>
                </a:lnTo>
                <a:lnTo>
                  <a:pt x="1019810" y="1038860"/>
                </a:lnTo>
                <a:lnTo>
                  <a:pt x="1038860" y="1038860"/>
                </a:lnTo>
                <a:lnTo>
                  <a:pt x="1036319" y="1036319"/>
                </a:lnTo>
                <a:close/>
              </a:path>
              <a:path w="1286510" h="1286509">
                <a:moveTo>
                  <a:pt x="1033779" y="1033779"/>
                </a:moveTo>
                <a:lnTo>
                  <a:pt x="1014730" y="1033779"/>
                </a:lnTo>
                <a:lnTo>
                  <a:pt x="1016000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86510" h="1286509">
                <a:moveTo>
                  <a:pt x="1029969" y="1029969"/>
                </a:moveTo>
                <a:lnTo>
                  <a:pt x="1010920" y="1029969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86510" h="1286509">
                <a:moveTo>
                  <a:pt x="1027429" y="1027429"/>
                </a:moveTo>
                <a:lnTo>
                  <a:pt x="1008380" y="1027429"/>
                </a:lnTo>
                <a:lnTo>
                  <a:pt x="1009650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86510" h="1286509">
                <a:moveTo>
                  <a:pt x="1023619" y="1023619"/>
                </a:moveTo>
                <a:lnTo>
                  <a:pt x="1004570" y="1023619"/>
                </a:lnTo>
                <a:lnTo>
                  <a:pt x="1007110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86510" h="1286509">
                <a:moveTo>
                  <a:pt x="1021080" y="1021080"/>
                </a:moveTo>
                <a:lnTo>
                  <a:pt x="1002030" y="1021080"/>
                </a:lnTo>
                <a:lnTo>
                  <a:pt x="1003300" y="1022349"/>
                </a:lnTo>
                <a:lnTo>
                  <a:pt x="1022349" y="1022349"/>
                </a:lnTo>
                <a:lnTo>
                  <a:pt x="1021080" y="1021080"/>
                </a:lnTo>
                <a:close/>
              </a:path>
              <a:path w="1286510" h="1286509">
                <a:moveTo>
                  <a:pt x="1017269" y="1017269"/>
                </a:moveTo>
                <a:lnTo>
                  <a:pt x="998220" y="1017269"/>
                </a:lnTo>
                <a:lnTo>
                  <a:pt x="1000760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86510" h="1286509">
                <a:moveTo>
                  <a:pt x="1014729" y="1014729"/>
                </a:moveTo>
                <a:lnTo>
                  <a:pt x="995680" y="1014729"/>
                </a:lnTo>
                <a:lnTo>
                  <a:pt x="99695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86510" h="1286509">
                <a:moveTo>
                  <a:pt x="1010920" y="1010920"/>
                </a:moveTo>
                <a:lnTo>
                  <a:pt x="991870" y="1010920"/>
                </a:lnTo>
                <a:lnTo>
                  <a:pt x="994410" y="1013460"/>
                </a:lnTo>
                <a:lnTo>
                  <a:pt x="1013460" y="1013460"/>
                </a:lnTo>
                <a:lnTo>
                  <a:pt x="1010920" y="1010920"/>
                </a:lnTo>
                <a:close/>
              </a:path>
              <a:path w="1286510" h="1286509">
                <a:moveTo>
                  <a:pt x="1008380" y="1008379"/>
                </a:moveTo>
                <a:lnTo>
                  <a:pt x="989330" y="1008379"/>
                </a:lnTo>
                <a:lnTo>
                  <a:pt x="990600" y="1009650"/>
                </a:lnTo>
                <a:lnTo>
                  <a:pt x="1009650" y="1009650"/>
                </a:lnTo>
                <a:lnTo>
                  <a:pt x="1008380" y="1008379"/>
                </a:lnTo>
                <a:close/>
              </a:path>
              <a:path w="1286510" h="1286509">
                <a:moveTo>
                  <a:pt x="1004570" y="1004569"/>
                </a:moveTo>
                <a:lnTo>
                  <a:pt x="985520" y="1004569"/>
                </a:lnTo>
                <a:lnTo>
                  <a:pt x="988060" y="1007110"/>
                </a:lnTo>
                <a:lnTo>
                  <a:pt x="1007110" y="1007110"/>
                </a:lnTo>
                <a:lnTo>
                  <a:pt x="1004570" y="1004569"/>
                </a:lnTo>
                <a:close/>
              </a:path>
              <a:path w="1286510" h="1286509">
                <a:moveTo>
                  <a:pt x="1002030" y="1002029"/>
                </a:moveTo>
                <a:lnTo>
                  <a:pt x="982980" y="1002029"/>
                </a:lnTo>
                <a:lnTo>
                  <a:pt x="984250" y="1003300"/>
                </a:lnTo>
                <a:lnTo>
                  <a:pt x="1003300" y="1003300"/>
                </a:lnTo>
                <a:lnTo>
                  <a:pt x="1002030" y="1002029"/>
                </a:lnTo>
                <a:close/>
              </a:path>
              <a:path w="1286510" h="1286509">
                <a:moveTo>
                  <a:pt x="998220" y="998219"/>
                </a:moveTo>
                <a:lnTo>
                  <a:pt x="979169" y="998219"/>
                </a:lnTo>
                <a:lnTo>
                  <a:pt x="981710" y="1000760"/>
                </a:lnTo>
                <a:lnTo>
                  <a:pt x="1000760" y="1000760"/>
                </a:lnTo>
                <a:lnTo>
                  <a:pt x="998220" y="998219"/>
                </a:lnTo>
                <a:close/>
              </a:path>
              <a:path w="1286510" h="1286509">
                <a:moveTo>
                  <a:pt x="995680" y="995679"/>
                </a:moveTo>
                <a:lnTo>
                  <a:pt x="976630" y="995679"/>
                </a:lnTo>
                <a:lnTo>
                  <a:pt x="977900" y="996950"/>
                </a:lnTo>
                <a:lnTo>
                  <a:pt x="996950" y="996950"/>
                </a:lnTo>
                <a:lnTo>
                  <a:pt x="995680" y="995679"/>
                </a:lnTo>
                <a:close/>
              </a:path>
              <a:path w="1286510" h="1286509">
                <a:moveTo>
                  <a:pt x="989330" y="989330"/>
                </a:moveTo>
                <a:lnTo>
                  <a:pt x="970280" y="989330"/>
                </a:lnTo>
                <a:lnTo>
                  <a:pt x="975360" y="994410"/>
                </a:lnTo>
                <a:lnTo>
                  <a:pt x="994410" y="994410"/>
                </a:lnTo>
                <a:lnTo>
                  <a:pt x="989330" y="989330"/>
                </a:lnTo>
                <a:close/>
              </a:path>
              <a:path w="1286510" h="1286509">
                <a:moveTo>
                  <a:pt x="985519" y="985519"/>
                </a:moveTo>
                <a:lnTo>
                  <a:pt x="966469" y="985519"/>
                </a:lnTo>
                <a:lnTo>
                  <a:pt x="969010" y="988060"/>
                </a:lnTo>
                <a:lnTo>
                  <a:pt x="988060" y="988060"/>
                </a:lnTo>
                <a:lnTo>
                  <a:pt x="985519" y="985519"/>
                </a:lnTo>
                <a:close/>
              </a:path>
              <a:path w="1286510" h="1286509">
                <a:moveTo>
                  <a:pt x="982980" y="982979"/>
                </a:moveTo>
                <a:lnTo>
                  <a:pt x="963930" y="982979"/>
                </a:lnTo>
                <a:lnTo>
                  <a:pt x="965200" y="984249"/>
                </a:lnTo>
                <a:lnTo>
                  <a:pt x="984250" y="984249"/>
                </a:lnTo>
                <a:lnTo>
                  <a:pt x="982980" y="982979"/>
                </a:lnTo>
                <a:close/>
              </a:path>
              <a:path w="1286510" h="1286509">
                <a:moveTo>
                  <a:pt x="979169" y="979169"/>
                </a:moveTo>
                <a:lnTo>
                  <a:pt x="960120" y="979169"/>
                </a:lnTo>
                <a:lnTo>
                  <a:pt x="962660" y="981710"/>
                </a:lnTo>
                <a:lnTo>
                  <a:pt x="981710" y="981710"/>
                </a:lnTo>
                <a:lnTo>
                  <a:pt x="979169" y="979169"/>
                </a:lnTo>
                <a:close/>
              </a:path>
              <a:path w="1286510" h="1286509">
                <a:moveTo>
                  <a:pt x="976630" y="976630"/>
                </a:moveTo>
                <a:lnTo>
                  <a:pt x="957580" y="976630"/>
                </a:lnTo>
                <a:lnTo>
                  <a:pt x="958850" y="977900"/>
                </a:lnTo>
                <a:lnTo>
                  <a:pt x="977900" y="977900"/>
                </a:lnTo>
                <a:lnTo>
                  <a:pt x="976630" y="976630"/>
                </a:lnTo>
                <a:close/>
              </a:path>
              <a:path w="1286510" h="1286509">
                <a:moveTo>
                  <a:pt x="972819" y="972819"/>
                </a:moveTo>
                <a:lnTo>
                  <a:pt x="953770" y="972819"/>
                </a:lnTo>
                <a:lnTo>
                  <a:pt x="956310" y="975360"/>
                </a:lnTo>
                <a:lnTo>
                  <a:pt x="975360" y="975360"/>
                </a:lnTo>
                <a:lnTo>
                  <a:pt x="972819" y="972819"/>
                </a:lnTo>
                <a:close/>
              </a:path>
              <a:path w="1286510" h="1286509">
                <a:moveTo>
                  <a:pt x="970280" y="970280"/>
                </a:moveTo>
                <a:lnTo>
                  <a:pt x="951230" y="970280"/>
                </a:lnTo>
                <a:lnTo>
                  <a:pt x="952500" y="971550"/>
                </a:lnTo>
                <a:lnTo>
                  <a:pt x="971550" y="971550"/>
                </a:lnTo>
                <a:lnTo>
                  <a:pt x="970280" y="970280"/>
                </a:lnTo>
                <a:close/>
              </a:path>
              <a:path w="1286510" h="1286509">
                <a:moveTo>
                  <a:pt x="966469" y="966469"/>
                </a:moveTo>
                <a:lnTo>
                  <a:pt x="947420" y="966469"/>
                </a:lnTo>
                <a:lnTo>
                  <a:pt x="949960" y="969010"/>
                </a:lnTo>
                <a:lnTo>
                  <a:pt x="969010" y="969010"/>
                </a:lnTo>
                <a:lnTo>
                  <a:pt x="966469" y="966469"/>
                </a:lnTo>
                <a:close/>
              </a:path>
              <a:path w="1286510" h="1286509">
                <a:moveTo>
                  <a:pt x="963930" y="963930"/>
                </a:moveTo>
                <a:lnTo>
                  <a:pt x="944880" y="963930"/>
                </a:lnTo>
                <a:lnTo>
                  <a:pt x="946150" y="965200"/>
                </a:lnTo>
                <a:lnTo>
                  <a:pt x="965200" y="965200"/>
                </a:lnTo>
                <a:lnTo>
                  <a:pt x="963930" y="963930"/>
                </a:lnTo>
                <a:close/>
              </a:path>
              <a:path w="1286510" h="1286509">
                <a:moveTo>
                  <a:pt x="960119" y="960119"/>
                </a:moveTo>
                <a:lnTo>
                  <a:pt x="941070" y="960119"/>
                </a:lnTo>
                <a:lnTo>
                  <a:pt x="943610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86510" h="1286509">
                <a:moveTo>
                  <a:pt x="957579" y="957579"/>
                </a:moveTo>
                <a:lnTo>
                  <a:pt x="938529" y="957579"/>
                </a:lnTo>
                <a:lnTo>
                  <a:pt x="939800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86510" h="1286509">
                <a:moveTo>
                  <a:pt x="953769" y="953769"/>
                </a:moveTo>
                <a:lnTo>
                  <a:pt x="934720" y="953769"/>
                </a:lnTo>
                <a:lnTo>
                  <a:pt x="937260" y="956310"/>
                </a:lnTo>
                <a:lnTo>
                  <a:pt x="956310" y="956310"/>
                </a:lnTo>
                <a:lnTo>
                  <a:pt x="953769" y="953769"/>
                </a:lnTo>
                <a:close/>
              </a:path>
              <a:path w="1286510" h="1286509">
                <a:moveTo>
                  <a:pt x="951229" y="951229"/>
                </a:moveTo>
                <a:lnTo>
                  <a:pt x="932180" y="951229"/>
                </a:lnTo>
                <a:lnTo>
                  <a:pt x="933450" y="952500"/>
                </a:lnTo>
                <a:lnTo>
                  <a:pt x="952500" y="952500"/>
                </a:lnTo>
                <a:lnTo>
                  <a:pt x="951229" y="951229"/>
                </a:lnTo>
                <a:close/>
              </a:path>
              <a:path w="1286510" h="1286509">
                <a:moveTo>
                  <a:pt x="947420" y="947420"/>
                </a:moveTo>
                <a:lnTo>
                  <a:pt x="928370" y="947420"/>
                </a:lnTo>
                <a:lnTo>
                  <a:pt x="930910" y="949960"/>
                </a:lnTo>
                <a:lnTo>
                  <a:pt x="949960" y="949960"/>
                </a:lnTo>
                <a:lnTo>
                  <a:pt x="947420" y="947420"/>
                </a:lnTo>
                <a:close/>
              </a:path>
              <a:path w="1286510" h="1286509">
                <a:moveTo>
                  <a:pt x="944879" y="944879"/>
                </a:moveTo>
                <a:lnTo>
                  <a:pt x="925830" y="944879"/>
                </a:lnTo>
                <a:lnTo>
                  <a:pt x="9271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86510" h="1286509">
                <a:moveTo>
                  <a:pt x="941069" y="941069"/>
                </a:moveTo>
                <a:lnTo>
                  <a:pt x="922020" y="941069"/>
                </a:lnTo>
                <a:lnTo>
                  <a:pt x="924560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86510" h="1286509">
                <a:moveTo>
                  <a:pt x="938530" y="938530"/>
                </a:moveTo>
                <a:lnTo>
                  <a:pt x="919480" y="938530"/>
                </a:lnTo>
                <a:lnTo>
                  <a:pt x="920750" y="939800"/>
                </a:lnTo>
                <a:lnTo>
                  <a:pt x="939800" y="939800"/>
                </a:lnTo>
                <a:lnTo>
                  <a:pt x="938530" y="938530"/>
                </a:lnTo>
                <a:close/>
              </a:path>
              <a:path w="1286510" h="1286509">
                <a:moveTo>
                  <a:pt x="934720" y="934720"/>
                </a:moveTo>
                <a:lnTo>
                  <a:pt x="915670" y="934720"/>
                </a:lnTo>
                <a:lnTo>
                  <a:pt x="918210" y="937260"/>
                </a:lnTo>
                <a:lnTo>
                  <a:pt x="937260" y="937260"/>
                </a:lnTo>
                <a:lnTo>
                  <a:pt x="934720" y="934720"/>
                </a:lnTo>
                <a:close/>
              </a:path>
              <a:path w="1286510" h="1286509">
                <a:moveTo>
                  <a:pt x="932179" y="932179"/>
                </a:moveTo>
                <a:lnTo>
                  <a:pt x="913130" y="932179"/>
                </a:lnTo>
                <a:lnTo>
                  <a:pt x="914400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86510" h="1286509">
                <a:moveTo>
                  <a:pt x="925829" y="925829"/>
                </a:moveTo>
                <a:lnTo>
                  <a:pt x="906779" y="925829"/>
                </a:lnTo>
                <a:lnTo>
                  <a:pt x="911860" y="930910"/>
                </a:lnTo>
                <a:lnTo>
                  <a:pt x="930910" y="930910"/>
                </a:lnTo>
                <a:lnTo>
                  <a:pt x="925829" y="925829"/>
                </a:lnTo>
                <a:close/>
              </a:path>
              <a:path w="1286510" h="1286509">
                <a:moveTo>
                  <a:pt x="919479" y="919479"/>
                </a:moveTo>
                <a:lnTo>
                  <a:pt x="900429" y="919479"/>
                </a:lnTo>
                <a:lnTo>
                  <a:pt x="905510" y="924560"/>
                </a:lnTo>
                <a:lnTo>
                  <a:pt x="924560" y="924560"/>
                </a:lnTo>
                <a:lnTo>
                  <a:pt x="919479" y="919479"/>
                </a:lnTo>
                <a:close/>
              </a:path>
              <a:path w="1286510" h="1286509">
                <a:moveTo>
                  <a:pt x="913130" y="913129"/>
                </a:moveTo>
                <a:lnTo>
                  <a:pt x="894080" y="913129"/>
                </a:lnTo>
                <a:lnTo>
                  <a:pt x="899160" y="918210"/>
                </a:lnTo>
                <a:lnTo>
                  <a:pt x="918210" y="918210"/>
                </a:lnTo>
                <a:lnTo>
                  <a:pt x="913130" y="913129"/>
                </a:lnTo>
                <a:close/>
              </a:path>
              <a:path w="1286510" h="1286509">
                <a:moveTo>
                  <a:pt x="906780" y="906780"/>
                </a:moveTo>
                <a:lnTo>
                  <a:pt x="887730" y="906780"/>
                </a:lnTo>
                <a:lnTo>
                  <a:pt x="892810" y="911859"/>
                </a:lnTo>
                <a:lnTo>
                  <a:pt x="911860" y="911859"/>
                </a:lnTo>
                <a:lnTo>
                  <a:pt x="906780" y="906780"/>
                </a:lnTo>
                <a:close/>
              </a:path>
              <a:path w="1286510" h="1286509">
                <a:moveTo>
                  <a:pt x="900429" y="900429"/>
                </a:moveTo>
                <a:lnTo>
                  <a:pt x="881379" y="900429"/>
                </a:lnTo>
                <a:lnTo>
                  <a:pt x="886460" y="905510"/>
                </a:lnTo>
                <a:lnTo>
                  <a:pt x="905510" y="905510"/>
                </a:lnTo>
                <a:lnTo>
                  <a:pt x="900429" y="900429"/>
                </a:lnTo>
                <a:close/>
              </a:path>
              <a:path w="1286510" h="1286509">
                <a:moveTo>
                  <a:pt x="894079" y="894079"/>
                </a:moveTo>
                <a:lnTo>
                  <a:pt x="875029" y="894079"/>
                </a:lnTo>
                <a:lnTo>
                  <a:pt x="880110" y="899160"/>
                </a:lnTo>
                <a:lnTo>
                  <a:pt x="899160" y="899160"/>
                </a:lnTo>
                <a:lnTo>
                  <a:pt x="894079" y="894079"/>
                </a:lnTo>
                <a:close/>
              </a:path>
              <a:path w="1286510" h="1286509">
                <a:moveTo>
                  <a:pt x="887729" y="887729"/>
                </a:moveTo>
                <a:lnTo>
                  <a:pt x="868679" y="887729"/>
                </a:lnTo>
                <a:lnTo>
                  <a:pt x="873760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86510" h="1286509">
                <a:moveTo>
                  <a:pt x="882650" y="882650"/>
                </a:moveTo>
                <a:lnTo>
                  <a:pt x="863600" y="882650"/>
                </a:lnTo>
                <a:lnTo>
                  <a:pt x="867410" y="886460"/>
                </a:lnTo>
                <a:lnTo>
                  <a:pt x="886460" y="886460"/>
                </a:lnTo>
                <a:lnTo>
                  <a:pt x="882650" y="882650"/>
                </a:lnTo>
                <a:close/>
              </a:path>
              <a:path w="1286510" h="1286509">
                <a:moveTo>
                  <a:pt x="876300" y="876300"/>
                </a:moveTo>
                <a:lnTo>
                  <a:pt x="857250" y="87630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76300" y="876300"/>
                </a:lnTo>
                <a:close/>
              </a:path>
              <a:path w="1286510" h="1286509">
                <a:moveTo>
                  <a:pt x="869950" y="869950"/>
                </a:moveTo>
                <a:lnTo>
                  <a:pt x="850900" y="869950"/>
                </a:lnTo>
                <a:lnTo>
                  <a:pt x="855980" y="875029"/>
                </a:lnTo>
                <a:lnTo>
                  <a:pt x="875029" y="875029"/>
                </a:lnTo>
                <a:lnTo>
                  <a:pt x="869950" y="869950"/>
                </a:lnTo>
                <a:close/>
              </a:path>
              <a:path w="1286510" h="1286509">
                <a:moveTo>
                  <a:pt x="863600" y="863600"/>
                </a:moveTo>
                <a:lnTo>
                  <a:pt x="844550" y="863600"/>
                </a:lnTo>
                <a:lnTo>
                  <a:pt x="849630" y="868679"/>
                </a:lnTo>
                <a:lnTo>
                  <a:pt x="868679" y="868679"/>
                </a:lnTo>
                <a:lnTo>
                  <a:pt x="863600" y="863600"/>
                </a:lnTo>
                <a:close/>
              </a:path>
              <a:path w="1286510" h="1286509">
                <a:moveTo>
                  <a:pt x="857250" y="857250"/>
                </a:moveTo>
                <a:lnTo>
                  <a:pt x="838200" y="857250"/>
                </a:lnTo>
                <a:lnTo>
                  <a:pt x="843280" y="862329"/>
                </a:lnTo>
                <a:lnTo>
                  <a:pt x="862329" y="862329"/>
                </a:lnTo>
                <a:lnTo>
                  <a:pt x="857250" y="857250"/>
                </a:lnTo>
                <a:close/>
              </a:path>
              <a:path w="1286510" h="1286509">
                <a:moveTo>
                  <a:pt x="850900" y="850900"/>
                </a:moveTo>
                <a:lnTo>
                  <a:pt x="831850" y="850900"/>
                </a:lnTo>
                <a:lnTo>
                  <a:pt x="836929" y="855979"/>
                </a:lnTo>
                <a:lnTo>
                  <a:pt x="855979" y="855979"/>
                </a:lnTo>
                <a:lnTo>
                  <a:pt x="850900" y="850900"/>
                </a:lnTo>
                <a:close/>
              </a:path>
              <a:path w="1286510" h="1286509">
                <a:moveTo>
                  <a:pt x="844550" y="844550"/>
                </a:moveTo>
                <a:lnTo>
                  <a:pt x="825500" y="84455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4550" y="844550"/>
                </a:lnTo>
                <a:close/>
              </a:path>
              <a:path w="1286510" h="1286509">
                <a:moveTo>
                  <a:pt x="838200" y="838200"/>
                </a:moveTo>
                <a:lnTo>
                  <a:pt x="819150" y="838200"/>
                </a:lnTo>
                <a:lnTo>
                  <a:pt x="824229" y="843279"/>
                </a:lnTo>
                <a:lnTo>
                  <a:pt x="843280" y="843279"/>
                </a:lnTo>
                <a:lnTo>
                  <a:pt x="838200" y="838200"/>
                </a:lnTo>
                <a:close/>
              </a:path>
              <a:path w="1286510" h="1286509">
                <a:moveTo>
                  <a:pt x="831850" y="831850"/>
                </a:moveTo>
                <a:lnTo>
                  <a:pt x="812800" y="831850"/>
                </a:lnTo>
                <a:lnTo>
                  <a:pt x="817880" y="836929"/>
                </a:lnTo>
                <a:lnTo>
                  <a:pt x="836930" y="836929"/>
                </a:lnTo>
                <a:lnTo>
                  <a:pt x="831850" y="831850"/>
                </a:lnTo>
                <a:close/>
              </a:path>
              <a:path w="1286510" h="1286509">
                <a:moveTo>
                  <a:pt x="825500" y="825500"/>
                </a:moveTo>
                <a:lnTo>
                  <a:pt x="806450" y="82550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86510" h="1286509">
                <a:moveTo>
                  <a:pt x="819150" y="819150"/>
                </a:moveTo>
                <a:lnTo>
                  <a:pt x="800100" y="81915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19150" y="819150"/>
                </a:lnTo>
                <a:close/>
              </a:path>
              <a:path w="1286510" h="1286509">
                <a:moveTo>
                  <a:pt x="812800" y="812800"/>
                </a:moveTo>
                <a:lnTo>
                  <a:pt x="793750" y="81280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2800" y="812800"/>
                </a:lnTo>
                <a:close/>
              </a:path>
              <a:path w="1286510" h="1286509">
                <a:moveTo>
                  <a:pt x="806450" y="806450"/>
                </a:moveTo>
                <a:lnTo>
                  <a:pt x="787400" y="806450"/>
                </a:lnTo>
                <a:lnTo>
                  <a:pt x="792479" y="811529"/>
                </a:lnTo>
                <a:lnTo>
                  <a:pt x="811530" y="811529"/>
                </a:lnTo>
                <a:lnTo>
                  <a:pt x="806450" y="806450"/>
                </a:lnTo>
                <a:close/>
              </a:path>
              <a:path w="1286510" h="1286509">
                <a:moveTo>
                  <a:pt x="800100" y="800100"/>
                </a:moveTo>
                <a:lnTo>
                  <a:pt x="781050" y="800100"/>
                </a:lnTo>
                <a:lnTo>
                  <a:pt x="786129" y="805179"/>
                </a:lnTo>
                <a:lnTo>
                  <a:pt x="805179" y="805179"/>
                </a:lnTo>
                <a:lnTo>
                  <a:pt x="800100" y="800100"/>
                </a:lnTo>
                <a:close/>
              </a:path>
              <a:path w="1286510" h="1286509">
                <a:moveTo>
                  <a:pt x="793750" y="793750"/>
                </a:moveTo>
                <a:lnTo>
                  <a:pt x="774700" y="793750"/>
                </a:lnTo>
                <a:lnTo>
                  <a:pt x="779780" y="798829"/>
                </a:lnTo>
                <a:lnTo>
                  <a:pt x="798829" y="798829"/>
                </a:lnTo>
                <a:lnTo>
                  <a:pt x="793750" y="793750"/>
                </a:lnTo>
                <a:close/>
              </a:path>
              <a:path w="1286510" h="1286509">
                <a:moveTo>
                  <a:pt x="787400" y="787400"/>
                </a:moveTo>
                <a:lnTo>
                  <a:pt x="768350" y="787400"/>
                </a:lnTo>
                <a:lnTo>
                  <a:pt x="773430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86510" h="1286509">
                <a:moveTo>
                  <a:pt x="781050" y="781050"/>
                </a:moveTo>
                <a:lnTo>
                  <a:pt x="762000" y="781050"/>
                </a:lnTo>
                <a:lnTo>
                  <a:pt x="767080" y="786130"/>
                </a:lnTo>
                <a:lnTo>
                  <a:pt x="786130" y="786130"/>
                </a:lnTo>
                <a:lnTo>
                  <a:pt x="781050" y="781050"/>
                </a:lnTo>
                <a:close/>
              </a:path>
              <a:path w="1286510" h="1286509">
                <a:moveTo>
                  <a:pt x="774700" y="774700"/>
                </a:moveTo>
                <a:lnTo>
                  <a:pt x="755650" y="774700"/>
                </a:lnTo>
                <a:lnTo>
                  <a:pt x="760729" y="779779"/>
                </a:lnTo>
                <a:lnTo>
                  <a:pt x="779779" y="779779"/>
                </a:lnTo>
                <a:lnTo>
                  <a:pt x="774700" y="774700"/>
                </a:lnTo>
                <a:close/>
              </a:path>
              <a:path w="1286510" h="1286509">
                <a:moveTo>
                  <a:pt x="768350" y="768350"/>
                </a:moveTo>
                <a:lnTo>
                  <a:pt x="749300" y="768350"/>
                </a:lnTo>
                <a:lnTo>
                  <a:pt x="754380" y="773430"/>
                </a:lnTo>
                <a:lnTo>
                  <a:pt x="773430" y="773430"/>
                </a:lnTo>
                <a:lnTo>
                  <a:pt x="768350" y="768350"/>
                </a:lnTo>
                <a:close/>
              </a:path>
              <a:path w="1286510" h="1286509">
                <a:moveTo>
                  <a:pt x="762000" y="762000"/>
                </a:moveTo>
                <a:lnTo>
                  <a:pt x="742950" y="762000"/>
                </a:lnTo>
                <a:lnTo>
                  <a:pt x="748030" y="767079"/>
                </a:lnTo>
                <a:lnTo>
                  <a:pt x="767080" y="767079"/>
                </a:lnTo>
                <a:lnTo>
                  <a:pt x="762000" y="762000"/>
                </a:lnTo>
                <a:close/>
              </a:path>
              <a:path w="1286510" h="1286509">
                <a:moveTo>
                  <a:pt x="755650" y="755650"/>
                </a:moveTo>
                <a:lnTo>
                  <a:pt x="736600" y="755650"/>
                </a:lnTo>
                <a:lnTo>
                  <a:pt x="741680" y="760730"/>
                </a:lnTo>
                <a:lnTo>
                  <a:pt x="760730" y="760730"/>
                </a:lnTo>
                <a:lnTo>
                  <a:pt x="755650" y="755650"/>
                </a:lnTo>
                <a:close/>
              </a:path>
              <a:path w="1286510" h="1286509">
                <a:moveTo>
                  <a:pt x="749300" y="749300"/>
                </a:moveTo>
                <a:lnTo>
                  <a:pt x="730250" y="749300"/>
                </a:lnTo>
                <a:lnTo>
                  <a:pt x="735329" y="754379"/>
                </a:lnTo>
                <a:lnTo>
                  <a:pt x="754379" y="754379"/>
                </a:lnTo>
                <a:lnTo>
                  <a:pt x="749300" y="749300"/>
                </a:lnTo>
                <a:close/>
              </a:path>
              <a:path w="1286510" h="1286509">
                <a:moveTo>
                  <a:pt x="742950" y="742950"/>
                </a:moveTo>
                <a:lnTo>
                  <a:pt x="723900" y="742950"/>
                </a:lnTo>
                <a:lnTo>
                  <a:pt x="728980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86510" h="1286509">
                <a:moveTo>
                  <a:pt x="736600" y="736600"/>
                </a:moveTo>
                <a:lnTo>
                  <a:pt x="717550" y="736600"/>
                </a:lnTo>
                <a:lnTo>
                  <a:pt x="722630" y="741680"/>
                </a:lnTo>
                <a:lnTo>
                  <a:pt x="741680" y="741680"/>
                </a:lnTo>
                <a:lnTo>
                  <a:pt x="736600" y="736600"/>
                </a:lnTo>
                <a:close/>
              </a:path>
              <a:path w="1286510" h="1286509">
                <a:moveTo>
                  <a:pt x="730250" y="730250"/>
                </a:moveTo>
                <a:lnTo>
                  <a:pt x="711200" y="730250"/>
                </a:lnTo>
                <a:lnTo>
                  <a:pt x="716280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86510" h="1286509">
                <a:moveTo>
                  <a:pt x="723900" y="723900"/>
                </a:moveTo>
                <a:lnTo>
                  <a:pt x="704850" y="723900"/>
                </a:lnTo>
                <a:lnTo>
                  <a:pt x="709930" y="728980"/>
                </a:lnTo>
                <a:lnTo>
                  <a:pt x="728980" y="728980"/>
                </a:lnTo>
                <a:lnTo>
                  <a:pt x="723900" y="723900"/>
                </a:lnTo>
                <a:close/>
              </a:path>
              <a:path w="1286510" h="1286509">
                <a:moveTo>
                  <a:pt x="717550" y="717550"/>
                </a:moveTo>
                <a:lnTo>
                  <a:pt x="698500" y="717550"/>
                </a:lnTo>
                <a:lnTo>
                  <a:pt x="703580" y="722629"/>
                </a:lnTo>
                <a:lnTo>
                  <a:pt x="722630" y="722629"/>
                </a:lnTo>
                <a:lnTo>
                  <a:pt x="717550" y="717550"/>
                </a:lnTo>
                <a:close/>
              </a:path>
              <a:path w="1286510" h="1286509">
                <a:moveTo>
                  <a:pt x="711200" y="711200"/>
                </a:moveTo>
                <a:lnTo>
                  <a:pt x="692150" y="711200"/>
                </a:lnTo>
                <a:lnTo>
                  <a:pt x="697230" y="716279"/>
                </a:lnTo>
                <a:lnTo>
                  <a:pt x="716280" y="716279"/>
                </a:lnTo>
                <a:lnTo>
                  <a:pt x="711200" y="711200"/>
                </a:lnTo>
                <a:close/>
              </a:path>
              <a:path w="1286510" h="1286509">
                <a:moveTo>
                  <a:pt x="704850" y="704850"/>
                </a:moveTo>
                <a:lnTo>
                  <a:pt x="685800" y="704850"/>
                </a:lnTo>
                <a:lnTo>
                  <a:pt x="690880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86510" h="1286509">
                <a:moveTo>
                  <a:pt x="698500" y="698500"/>
                </a:moveTo>
                <a:lnTo>
                  <a:pt x="679450" y="698500"/>
                </a:lnTo>
                <a:lnTo>
                  <a:pt x="684530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86510" h="1286509">
                <a:moveTo>
                  <a:pt x="692150" y="692150"/>
                </a:moveTo>
                <a:lnTo>
                  <a:pt x="673100" y="692150"/>
                </a:lnTo>
                <a:lnTo>
                  <a:pt x="678180" y="697230"/>
                </a:lnTo>
                <a:lnTo>
                  <a:pt x="697230" y="697230"/>
                </a:lnTo>
                <a:lnTo>
                  <a:pt x="692150" y="692150"/>
                </a:lnTo>
                <a:close/>
              </a:path>
              <a:path w="1286510" h="1286509">
                <a:moveTo>
                  <a:pt x="685800" y="685800"/>
                </a:moveTo>
                <a:lnTo>
                  <a:pt x="666750" y="685800"/>
                </a:lnTo>
                <a:lnTo>
                  <a:pt x="671829" y="690879"/>
                </a:lnTo>
                <a:lnTo>
                  <a:pt x="690879" y="690879"/>
                </a:lnTo>
                <a:lnTo>
                  <a:pt x="685800" y="685800"/>
                </a:lnTo>
                <a:close/>
              </a:path>
              <a:path w="1286510" h="1286509">
                <a:moveTo>
                  <a:pt x="477519" y="477519"/>
                </a:moveTo>
                <a:lnTo>
                  <a:pt x="458470" y="477519"/>
                </a:lnTo>
                <a:lnTo>
                  <a:pt x="665480" y="684530"/>
                </a:lnTo>
                <a:lnTo>
                  <a:pt x="684530" y="684530"/>
                </a:lnTo>
                <a:lnTo>
                  <a:pt x="477519" y="477519"/>
                </a:lnTo>
                <a:close/>
              </a:path>
              <a:path w="1286510" h="1286509">
                <a:moveTo>
                  <a:pt x="1167130" y="1167130"/>
                </a:moveTo>
                <a:lnTo>
                  <a:pt x="1148080" y="1167130"/>
                </a:lnTo>
                <a:lnTo>
                  <a:pt x="1267460" y="1286510"/>
                </a:lnTo>
                <a:lnTo>
                  <a:pt x="1286510" y="1286510"/>
                </a:lnTo>
                <a:lnTo>
                  <a:pt x="1167130" y="116713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0" y="4752340"/>
            <a:ext cx="1267460" cy="2100580"/>
          </a:xfrm>
          <a:custGeom>
            <a:avLst/>
            <a:gdLst/>
            <a:ahLst/>
            <a:cxnLst/>
            <a:rect l="l" t="t" r="r" b="b"/>
            <a:pathLst>
              <a:path w="1267460" h="2100579">
                <a:moveTo>
                  <a:pt x="850900" y="0"/>
                </a:moveTo>
                <a:lnTo>
                  <a:pt x="0" y="0"/>
                </a:lnTo>
                <a:lnTo>
                  <a:pt x="0" y="6350"/>
                </a:lnTo>
                <a:lnTo>
                  <a:pt x="855980" y="6350"/>
                </a:lnTo>
                <a:lnTo>
                  <a:pt x="855980" y="5079"/>
                </a:lnTo>
                <a:lnTo>
                  <a:pt x="854710" y="5079"/>
                </a:lnTo>
                <a:lnTo>
                  <a:pt x="854710" y="3809"/>
                </a:lnTo>
                <a:lnTo>
                  <a:pt x="853440" y="3809"/>
                </a:lnTo>
                <a:lnTo>
                  <a:pt x="853440" y="2539"/>
                </a:lnTo>
                <a:lnTo>
                  <a:pt x="852169" y="2539"/>
                </a:lnTo>
                <a:lnTo>
                  <a:pt x="852169" y="1269"/>
                </a:lnTo>
                <a:lnTo>
                  <a:pt x="850900" y="1269"/>
                </a:lnTo>
                <a:lnTo>
                  <a:pt x="850900" y="0"/>
                </a:lnTo>
                <a:close/>
              </a:path>
              <a:path w="1267460" h="2100579">
                <a:moveTo>
                  <a:pt x="0" y="833120"/>
                </a:moveTo>
                <a:lnTo>
                  <a:pt x="0" y="852170"/>
                </a:lnTo>
                <a:lnTo>
                  <a:pt x="3809" y="855979"/>
                </a:lnTo>
                <a:lnTo>
                  <a:pt x="22859" y="855979"/>
                </a:lnTo>
                <a:lnTo>
                  <a:pt x="0" y="833120"/>
                </a:lnTo>
                <a:close/>
              </a:path>
              <a:path w="1267460" h="2100579">
                <a:moveTo>
                  <a:pt x="22860" y="855979"/>
                </a:moveTo>
                <a:lnTo>
                  <a:pt x="3810" y="855979"/>
                </a:lnTo>
                <a:lnTo>
                  <a:pt x="35559" y="887729"/>
                </a:lnTo>
                <a:lnTo>
                  <a:pt x="54609" y="887729"/>
                </a:lnTo>
                <a:lnTo>
                  <a:pt x="22860" y="855979"/>
                </a:lnTo>
                <a:close/>
              </a:path>
              <a:path w="1267460" h="2100579">
                <a:moveTo>
                  <a:pt x="54610" y="887729"/>
                </a:moveTo>
                <a:lnTo>
                  <a:pt x="35560" y="887729"/>
                </a:lnTo>
                <a:lnTo>
                  <a:pt x="143510" y="995679"/>
                </a:lnTo>
                <a:lnTo>
                  <a:pt x="162559" y="995679"/>
                </a:lnTo>
                <a:lnTo>
                  <a:pt x="54610" y="887729"/>
                </a:lnTo>
                <a:close/>
              </a:path>
              <a:path w="1267460" h="2100579">
                <a:moveTo>
                  <a:pt x="162560" y="995679"/>
                </a:moveTo>
                <a:lnTo>
                  <a:pt x="143510" y="995679"/>
                </a:lnTo>
                <a:lnTo>
                  <a:pt x="146050" y="998220"/>
                </a:lnTo>
                <a:lnTo>
                  <a:pt x="165100" y="998220"/>
                </a:lnTo>
                <a:lnTo>
                  <a:pt x="162560" y="995679"/>
                </a:lnTo>
                <a:close/>
              </a:path>
              <a:path w="1267460" h="2100579">
                <a:moveTo>
                  <a:pt x="165100" y="998220"/>
                </a:moveTo>
                <a:lnTo>
                  <a:pt x="146050" y="998220"/>
                </a:lnTo>
                <a:lnTo>
                  <a:pt x="162559" y="1014729"/>
                </a:lnTo>
                <a:lnTo>
                  <a:pt x="181609" y="1014729"/>
                </a:lnTo>
                <a:lnTo>
                  <a:pt x="165100" y="998220"/>
                </a:lnTo>
                <a:close/>
              </a:path>
              <a:path w="1267460" h="2100579">
                <a:moveTo>
                  <a:pt x="181610" y="1014729"/>
                </a:moveTo>
                <a:lnTo>
                  <a:pt x="162560" y="1014729"/>
                </a:lnTo>
                <a:lnTo>
                  <a:pt x="175259" y="1027429"/>
                </a:lnTo>
                <a:lnTo>
                  <a:pt x="194309" y="1027429"/>
                </a:lnTo>
                <a:lnTo>
                  <a:pt x="181610" y="1014729"/>
                </a:lnTo>
                <a:close/>
              </a:path>
              <a:path w="1267460" h="2100579">
                <a:moveTo>
                  <a:pt x="194310" y="1027429"/>
                </a:moveTo>
                <a:lnTo>
                  <a:pt x="175260" y="1027429"/>
                </a:lnTo>
                <a:lnTo>
                  <a:pt x="207009" y="1059179"/>
                </a:lnTo>
                <a:lnTo>
                  <a:pt x="226059" y="1059179"/>
                </a:lnTo>
                <a:lnTo>
                  <a:pt x="194310" y="1027429"/>
                </a:lnTo>
                <a:close/>
              </a:path>
              <a:path w="1267460" h="2100579">
                <a:moveTo>
                  <a:pt x="226060" y="1059180"/>
                </a:moveTo>
                <a:lnTo>
                  <a:pt x="207010" y="1059180"/>
                </a:lnTo>
                <a:lnTo>
                  <a:pt x="222250" y="1074419"/>
                </a:lnTo>
                <a:lnTo>
                  <a:pt x="241300" y="1074419"/>
                </a:lnTo>
                <a:lnTo>
                  <a:pt x="226060" y="1059180"/>
                </a:lnTo>
                <a:close/>
              </a:path>
              <a:path w="1267460" h="2100579">
                <a:moveTo>
                  <a:pt x="241300" y="1074420"/>
                </a:moveTo>
                <a:lnTo>
                  <a:pt x="222250" y="1074420"/>
                </a:lnTo>
                <a:lnTo>
                  <a:pt x="238759" y="1090929"/>
                </a:lnTo>
                <a:lnTo>
                  <a:pt x="257809" y="1090929"/>
                </a:lnTo>
                <a:lnTo>
                  <a:pt x="241300" y="1074420"/>
                </a:lnTo>
                <a:close/>
              </a:path>
              <a:path w="1267460" h="2100579">
                <a:moveTo>
                  <a:pt x="257810" y="1090930"/>
                </a:moveTo>
                <a:lnTo>
                  <a:pt x="238760" y="1090930"/>
                </a:lnTo>
                <a:lnTo>
                  <a:pt x="254000" y="1106169"/>
                </a:lnTo>
                <a:lnTo>
                  <a:pt x="273050" y="1106169"/>
                </a:lnTo>
                <a:lnTo>
                  <a:pt x="257810" y="1090930"/>
                </a:lnTo>
                <a:close/>
              </a:path>
              <a:path w="1267460" h="2100579">
                <a:moveTo>
                  <a:pt x="273050" y="1106170"/>
                </a:moveTo>
                <a:lnTo>
                  <a:pt x="254000" y="1106170"/>
                </a:lnTo>
                <a:lnTo>
                  <a:pt x="270509" y="1122679"/>
                </a:lnTo>
                <a:lnTo>
                  <a:pt x="289559" y="1122679"/>
                </a:lnTo>
                <a:lnTo>
                  <a:pt x="273050" y="1106170"/>
                </a:lnTo>
                <a:close/>
              </a:path>
              <a:path w="1267460" h="2100579">
                <a:moveTo>
                  <a:pt x="289560" y="1122680"/>
                </a:moveTo>
                <a:lnTo>
                  <a:pt x="270510" y="1122680"/>
                </a:lnTo>
                <a:lnTo>
                  <a:pt x="276859" y="1129029"/>
                </a:lnTo>
                <a:lnTo>
                  <a:pt x="295909" y="1129029"/>
                </a:lnTo>
                <a:lnTo>
                  <a:pt x="289560" y="1122680"/>
                </a:lnTo>
                <a:close/>
              </a:path>
              <a:path w="1267460" h="2100579">
                <a:moveTo>
                  <a:pt x="295909" y="1129029"/>
                </a:moveTo>
                <a:lnTo>
                  <a:pt x="276859" y="1129029"/>
                </a:lnTo>
                <a:lnTo>
                  <a:pt x="302259" y="1154429"/>
                </a:lnTo>
                <a:lnTo>
                  <a:pt x="321309" y="1154429"/>
                </a:lnTo>
                <a:lnTo>
                  <a:pt x="295909" y="1129029"/>
                </a:lnTo>
                <a:close/>
              </a:path>
              <a:path w="1267460" h="2100579">
                <a:moveTo>
                  <a:pt x="321310" y="1154430"/>
                </a:moveTo>
                <a:lnTo>
                  <a:pt x="302260" y="1154430"/>
                </a:lnTo>
                <a:lnTo>
                  <a:pt x="304800" y="1156970"/>
                </a:lnTo>
                <a:lnTo>
                  <a:pt x="323850" y="1156970"/>
                </a:lnTo>
                <a:lnTo>
                  <a:pt x="321310" y="1154430"/>
                </a:lnTo>
                <a:close/>
              </a:path>
              <a:path w="1267460" h="2100579">
                <a:moveTo>
                  <a:pt x="323850" y="1156970"/>
                </a:moveTo>
                <a:lnTo>
                  <a:pt x="304800" y="1156970"/>
                </a:lnTo>
                <a:lnTo>
                  <a:pt x="321309" y="1173479"/>
                </a:lnTo>
                <a:lnTo>
                  <a:pt x="340359" y="1173479"/>
                </a:lnTo>
                <a:lnTo>
                  <a:pt x="323850" y="1156970"/>
                </a:lnTo>
                <a:close/>
              </a:path>
              <a:path w="1267460" h="2100579">
                <a:moveTo>
                  <a:pt x="340360" y="1173479"/>
                </a:moveTo>
                <a:lnTo>
                  <a:pt x="321310" y="1173479"/>
                </a:lnTo>
                <a:lnTo>
                  <a:pt x="334009" y="1186179"/>
                </a:lnTo>
                <a:lnTo>
                  <a:pt x="353059" y="1186179"/>
                </a:lnTo>
                <a:lnTo>
                  <a:pt x="340360" y="1173479"/>
                </a:lnTo>
                <a:close/>
              </a:path>
              <a:path w="1267460" h="2100579">
                <a:moveTo>
                  <a:pt x="353060" y="1186180"/>
                </a:moveTo>
                <a:lnTo>
                  <a:pt x="334010" y="1186180"/>
                </a:lnTo>
                <a:lnTo>
                  <a:pt x="368299" y="1220469"/>
                </a:lnTo>
                <a:lnTo>
                  <a:pt x="387349" y="1220469"/>
                </a:lnTo>
                <a:lnTo>
                  <a:pt x="353060" y="1186180"/>
                </a:lnTo>
                <a:close/>
              </a:path>
              <a:path w="1267460" h="2100579">
                <a:moveTo>
                  <a:pt x="387350" y="1220470"/>
                </a:moveTo>
                <a:lnTo>
                  <a:pt x="368300" y="1220470"/>
                </a:lnTo>
                <a:lnTo>
                  <a:pt x="387349" y="1239519"/>
                </a:lnTo>
                <a:lnTo>
                  <a:pt x="406399" y="1239519"/>
                </a:lnTo>
                <a:lnTo>
                  <a:pt x="387350" y="1220470"/>
                </a:lnTo>
                <a:close/>
              </a:path>
              <a:path w="1267460" h="2100579">
                <a:moveTo>
                  <a:pt x="406400" y="1239519"/>
                </a:moveTo>
                <a:lnTo>
                  <a:pt x="387350" y="1239519"/>
                </a:lnTo>
                <a:lnTo>
                  <a:pt x="391159" y="1243329"/>
                </a:lnTo>
                <a:lnTo>
                  <a:pt x="410209" y="1243329"/>
                </a:lnTo>
                <a:lnTo>
                  <a:pt x="406400" y="1239519"/>
                </a:lnTo>
                <a:close/>
              </a:path>
              <a:path w="1267460" h="2100579">
                <a:moveTo>
                  <a:pt x="410210" y="1243330"/>
                </a:moveTo>
                <a:lnTo>
                  <a:pt x="391160" y="1243330"/>
                </a:lnTo>
                <a:lnTo>
                  <a:pt x="393700" y="1245869"/>
                </a:lnTo>
                <a:lnTo>
                  <a:pt x="412750" y="1245869"/>
                </a:lnTo>
                <a:lnTo>
                  <a:pt x="410210" y="1243330"/>
                </a:lnTo>
                <a:close/>
              </a:path>
              <a:path w="1267460" h="2100579">
                <a:moveTo>
                  <a:pt x="412750" y="1245870"/>
                </a:moveTo>
                <a:lnTo>
                  <a:pt x="393700" y="1245870"/>
                </a:lnTo>
                <a:lnTo>
                  <a:pt x="400050" y="1252219"/>
                </a:lnTo>
                <a:lnTo>
                  <a:pt x="419100" y="1252219"/>
                </a:lnTo>
                <a:lnTo>
                  <a:pt x="412750" y="1245870"/>
                </a:lnTo>
                <a:close/>
              </a:path>
              <a:path w="1267460" h="2100579">
                <a:moveTo>
                  <a:pt x="419100" y="1252220"/>
                </a:moveTo>
                <a:lnTo>
                  <a:pt x="400050" y="1252220"/>
                </a:lnTo>
                <a:lnTo>
                  <a:pt x="406400" y="1258569"/>
                </a:lnTo>
                <a:lnTo>
                  <a:pt x="425449" y="1258569"/>
                </a:lnTo>
                <a:lnTo>
                  <a:pt x="419100" y="1252220"/>
                </a:lnTo>
                <a:close/>
              </a:path>
              <a:path w="1267460" h="2100579">
                <a:moveTo>
                  <a:pt x="425450" y="1258570"/>
                </a:moveTo>
                <a:lnTo>
                  <a:pt x="406400" y="1258570"/>
                </a:lnTo>
                <a:lnTo>
                  <a:pt x="419099" y="1271269"/>
                </a:lnTo>
                <a:lnTo>
                  <a:pt x="438149" y="1271269"/>
                </a:lnTo>
                <a:lnTo>
                  <a:pt x="425450" y="1258570"/>
                </a:lnTo>
                <a:close/>
              </a:path>
              <a:path w="1267460" h="2100579">
                <a:moveTo>
                  <a:pt x="438150" y="1271270"/>
                </a:moveTo>
                <a:lnTo>
                  <a:pt x="419100" y="1271270"/>
                </a:lnTo>
                <a:lnTo>
                  <a:pt x="422909" y="1275079"/>
                </a:lnTo>
                <a:lnTo>
                  <a:pt x="441959" y="1275079"/>
                </a:lnTo>
                <a:lnTo>
                  <a:pt x="438150" y="1271270"/>
                </a:lnTo>
                <a:close/>
              </a:path>
              <a:path w="1267460" h="2100579">
                <a:moveTo>
                  <a:pt x="441960" y="1275080"/>
                </a:moveTo>
                <a:lnTo>
                  <a:pt x="422910" y="1275080"/>
                </a:lnTo>
                <a:lnTo>
                  <a:pt x="425449" y="1277619"/>
                </a:lnTo>
                <a:lnTo>
                  <a:pt x="444499" y="1277619"/>
                </a:lnTo>
                <a:lnTo>
                  <a:pt x="441960" y="1275080"/>
                </a:lnTo>
                <a:close/>
              </a:path>
              <a:path w="1267460" h="2100579">
                <a:moveTo>
                  <a:pt x="444500" y="1277619"/>
                </a:moveTo>
                <a:lnTo>
                  <a:pt x="425450" y="1277619"/>
                </a:lnTo>
                <a:lnTo>
                  <a:pt x="431800" y="1283969"/>
                </a:lnTo>
                <a:lnTo>
                  <a:pt x="450850" y="1283969"/>
                </a:lnTo>
                <a:lnTo>
                  <a:pt x="444500" y="1277619"/>
                </a:lnTo>
                <a:close/>
              </a:path>
              <a:path w="1267460" h="2100579">
                <a:moveTo>
                  <a:pt x="450850" y="1283970"/>
                </a:moveTo>
                <a:lnTo>
                  <a:pt x="431800" y="1283970"/>
                </a:lnTo>
                <a:lnTo>
                  <a:pt x="438149" y="1290319"/>
                </a:lnTo>
                <a:lnTo>
                  <a:pt x="457199" y="1290319"/>
                </a:lnTo>
                <a:lnTo>
                  <a:pt x="450850" y="1283970"/>
                </a:lnTo>
                <a:close/>
              </a:path>
              <a:path w="1267460" h="2100579">
                <a:moveTo>
                  <a:pt x="1068070" y="1901190"/>
                </a:moveTo>
                <a:lnTo>
                  <a:pt x="1049020" y="1901190"/>
                </a:lnTo>
                <a:lnTo>
                  <a:pt x="1122680" y="1974849"/>
                </a:lnTo>
                <a:lnTo>
                  <a:pt x="1141730" y="1974849"/>
                </a:lnTo>
                <a:lnTo>
                  <a:pt x="1068070" y="1901190"/>
                </a:lnTo>
                <a:close/>
              </a:path>
              <a:path w="1267460" h="2100579">
                <a:moveTo>
                  <a:pt x="1065530" y="1898649"/>
                </a:moveTo>
                <a:lnTo>
                  <a:pt x="1046480" y="1898649"/>
                </a:lnTo>
                <a:lnTo>
                  <a:pt x="1047750" y="1899919"/>
                </a:lnTo>
                <a:lnTo>
                  <a:pt x="1066800" y="1899919"/>
                </a:lnTo>
                <a:lnTo>
                  <a:pt x="1065530" y="1898649"/>
                </a:lnTo>
                <a:close/>
              </a:path>
              <a:path w="1267460" h="2100579">
                <a:moveTo>
                  <a:pt x="1061720" y="1894839"/>
                </a:moveTo>
                <a:lnTo>
                  <a:pt x="1042670" y="1894839"/>
                </a:lnTo>
                <a:lnTo>
                  <a:pt x="1045210" y="1897379"/>
                </a:lnTo>
                <a:lnTo>
                  <a:pt x="1064260" y="1897379"/>
                </a:lnTo>
                <a:lnTo>
                  <a:pt x="1061720" y="1894839"/>
                </a:lnTo>
                <a:close/>
              </a:path>
              <a:path w="1267460" h="2100579">
                <a:moveTo>
                  <a:pt x="1059180" y="1892299"/>
                </a:moveTo>
                <a:lnTo>
                  <a:pt x="1040129" y="1892299"/>
                </a:lnTo>
                <a:lnTo>
                  <a:pt x="1041400" y="1893569"/>
                </a:lnTo>
                <a:lnTo>
                  <a:pt x="1060450" y="1893569"/>
                </a:lnTo>
                <a:lnTo>
                  <a:pt x="1059180" y="1892299"/>
                </a:lnTo>
                <a:close/>
              </a:path>
              <a:path w="1267460" h="2100579">
                <a:moveTo>
                  <a:pt x="1055370" y="1888489"/>
                </a:moveTo>
                <a:lnTo>
                  <a:pt x="1036320" y="1888489"/>
                </a:lnTo>
                <a:lnTo>
                  <a:pt x="1038860" y="1891029"/>
                </a:lnTo>
                <a:lnTo>
                  <a:pt x="1057909" y="1891029"/>
                </a:lnTo>
                <a:lnTo>
                  <a:pt x="1055370" y="1888489"/>
                </a:lnTo>
                <a:close/>
              </a:path>
              <a:path w="1267460" h="2100579">
                <a:moveTo>
                  <a:pt x="1052830" y="1885949"/>
                </a:moveTo>
                <a:lnTo>
                  <a:pt x="1033780" y="1885949"/>
                </a:lnTo>
                <a:lnTo>
                  <a:pt x="1035050" y="1887219"/>
                </a:lnTo>
                <a:lnTo>
                  <a:pt x="1054100" y="1887219"/>
                </a:lnTo>
                <a:lnTo>
                  <a:pt x="1052830" y="1885949"/>
                </a:lnTo>
                <a:close/>
              </a:path>
              <a:path w="1267460" h="2100579">
                <a:moveTo>
                  <a:pt x="1049020" y="1882139"/>
                </a:moveTo>
                <a:lnTo>
                  <a:pt x="1029970" y="1882139"/>
                </a:lnTo>
                <a:lnTo>
                  <a:pt x="1032510" y="1884679"/>
                </a:lnTo>
                <a:lnTo>
                  <a:pt x="1051560" y="1884679"/>
                </a:lnTo>
                <a:lnTo>
                  <a:pt x="1049020" y="1882139"/>
                </a:lnTo>
                <a:close/>
              </a:path>
              <a:path w="1267460" h="2100579">
                <a:moveTo>
                  <a:pt x="1046480" y="1879599"/>
                </a:moveTo>
                <a:lnTo>
                  <a:pt x="1027430" y="1879599"/>
                </a:lnTo>
                <a:lnTo>
                  <a:pt x="1028700" y="1880869"/>
                </a:lnTo>
                <a:lnTo>
                  <a:pt x="1047750" y="1880869"/>
                </a:lnTo>
                <a:lnTo>
                  <a:pt x="1046480" y="1879599"/>
                </a:lnTo>
                <a:close/>
              </a:path>
              <a:path w="1267460" h="2100579">
                <a:moveTo>
                  <a:pt x="1042670" y="1875789"/>
                </a:moveTo>
                <a:lnTo>
                  <a:pt x="1023620" y="1875789"/>
                </a:lnTo>
                <a:lnTo>
                  <a:pt x="1026160" y="1878329"/>
                </a:lnTo>
                <a:lnTo>
                  <a:pt x="1045210" y="1878329"/>
                </a:lnTo>
                <a:lnTo>
                  <a:pt x="1042670" y="1875789"/>
                </a:lnTo>
                <a:close/>
              </a:path>
              <a:path w="1267460" h="2100579">
                <a:moveTo>
                  <a:pt x="1040130" y="1873249"/>
                </a:moveTo>
                <a:lnTo>
                  <a:pt x="1021080" y="1873249"/>
                </a:lnTo>
                <a:lnTo>
                  <a:pt x="1022350" y="1874519"/>
                </a:lnTo>
                <a:lnTo>
                  <a:pt x="1041400" y="1874519"/>
                </a:lnTo>
                <a:lnTo>
                  <a:pt x="1040130" y="1873249"/>
                </a:lnTo>
                <a:close/>
              </a:path>
              <a:path w="1267460" h="2100579">
                <a:moveTo>
                  <a:pt x="1036320" y="1869439"/>
                </a:moveTo>
                <a:lnTo>
                  <a:pt x="1017270" y="1869439"/>
                </a:lnTo>
                <a:lnTo>
                  <a:pt x="1019810" y="1871979"/>
                </a:lnTo>
                <a:lnTo>
                  <a:pt x="1038860" y="1871979"/>
                </a:lnTo>
                <a:lnTo>
                  <a:pt x="1036320" y="1869439"/>
                </a:lnTo>
                <a:close/>
              </a:path>
              <a:path w="1267460" h="2100579">
                <a:moveTo>
                  <a:pt x="1033780" y="1866899"/>
                </a:moveTo>
                <a:lnTo>
                  <a:pt x="1014729" y="1866899"/>
                </a:lnTo>
                <a:lnTo>
                  <a:pt x="1016000" y="1868169"/>
                </a:lnTo>
                <a:lnTo>
                  <a:pt x="1035050" y="1868169"/>
                </a:lnTo>
                <a:lnTo>
                  <a:pt x="1033780" y="1866899"/>
                </a:lnTo>
                <a:close/>
              </a:path>
              <a:path w="1267460" h="2100579">
                <a:moveTo>
                  <a:pt x="1029970" y="1863089"/>
                </a:moveTo>
                <a:lnTo>
                  <a:pt x="1010920" y="1863089"/>
                </a:lnTo>
                <a:lnTo>
                  <a:pt x="1013460" y="1865629"/>
                </a:lnTo>
                <a:lnTo>
                  <a:pt x="1032510" y="1865629"/>
                </a:lnTo>
                <a:lnTo>
                  <a:pt x="1029970" y="1863089"/>
                </a:lnTo>
                <a:close/>
              </a:path>
              <a:path w="1267460" h="2100579">
                <a:moveTo>
                  <a:pt x="1027430" y="1860549"/>
                </a:moveTo>
                <a:lnTo>
                  <a:pt x="1008379" y="1860549"/>
                </a:lnTo>
                <a:lnTo>
                  <a:pt x="1009650" y="1861819"/>
                </a:lnTo>
                <a:lnTo>
                  <a:pt x="1028700" y="1861819"/>
                </a:lnTo>
                <a:lnTo>
                  <a:pt x="1027430" y="1860549"/>
                </a:lnTo>
                <a:close/>
              </a:path>
              <a:path w="1267460" h="2100579">
                <a:moveTo>
                  <a:pt x="1023620" y="1856739"/>
                </a:moveTo>
                <a:lnTo>
                  <a:pt x="1004570" y="1856739"/>
                </a:lnTo>
                <a:lnTo>
                  <a:pt x="1007110" y="1859279"/>
                </a:lnTo>
                <a:lnTo>
                  <a:pt x="1026160" y="1859279"/>
                </a:lnTo>
                <a:lnTo>
                  <a:pt x="1023620" y="1856739"/>
                </a:lnTo>
                <a:close/>
              </a:path>
              <a:path w="1267460" h="2100579">
                <a:moveTo>
                  <a:pt x="1021080" y="1854199"/>
                </a:moveTo>
                <a:lnTo>
                  <a:pt x="1002030" y="1854199"/>
                </a:lnTo>
                <a:lnTo>
                  <a:pt x="1003300" y="1855469"/>
                </a:lnTo>
                <a:lnTo>
                  <a:pt x="1022350" y="1855469"/>
                </a:lnTo>
                <a:lnTo>
                  <a:pt x="1021080" y="1854199"/>
                </a:lnTo>
                <a:close/>
              </a:path>
              <a:path w="1267460" h="2100579">
                <a:moveTo>
                  <a:pt x="1017270" y="1850389"/>
                </a:moveTo>
                <a:lnTo>
                  <a:pt x="998220" y="1850389"/>
                </a:lnTo>
                <a:lnTo>
                  <a:pt x="1000760" y="1852929"/>
                </a:lnTo>
                <a:lnTo>
                  <a:pt x="1019810" y="1852929"/>
                </a:lnTo>
                <a:lnTo>
                  <a:pt x="1017270" y="1850389"/>
                </a:lnTo>
                <a:close/>
              </a:path>
              <a:path w="1267460" h="2100579">
                <a:moveTo>
                  <a:pt x="1014730" y="1847849"/>
                </a:moveTo>
                <a:lnTo>
                  <a:pt x="995680" y="1847849"/>
                </a:lnTo>
                <a:lnTo>
                  <a:pt x="996950" y="1849119"/>
                </a:lnTo>
                <a:lnTo>
                  <a:pt x="1016000" y="1849119"/>
                </a:lnTo>
                <a:lnTo>
                  <a:pt x="1014730" y="1847849"/>
                </a:lnTo>
                <a:close/>
              </a:path>
              <a:path w="1267460" h="2100579">
                <a:moveTo>
                  <a:pt x="1010920" y="1844039"/>
                </a:moveTo>
                <a:lnTo>
                  <a:pt x="991870" y="1844039"/>
                </a:lnTo>
                <a:lnTo>
                  <a:pt x="994410" y="1846579"/>
                </a:lnTo>
                <a:lnTo>
                  <a:pt x="1013460" y="1846579"/>
                </a:lnTo>
                <a:lnTo>
                  <a:pt x="1010920" y="1844039"/>
                </a:lnTo>
                <a:close/>
              </a:path>
              <a:path w="1267460" h="2100579">
                <a:moveTo>
                  <a:pt x="1008380" y="1841499"/>
                </a:moveTo>
                <a:lnTo>
                  <a:pt x="989330" y="1841499"/>
                </a:lnTo>
                <a:lnTo>
                  <a:pt x="990600" y="1842769"/>
                </a:lnTo>
                <a:lnTo>
                  <a:pt x="1009650" y="1842769"/>
                </a:lnTo>
                <a:lnTo>
                  <a:pt x="1008380" y="1841499"/>
                </a:lnTo>
                <a:close/>
              </a:path>
              <a:path w="1267460" h="2100579">
                <a:moveTo>
                  <a:pt x="1004570" y="1837689"/>
                </a:moveTo>
                <a:lnTo>
                  <a:pt x="985520" y="1837689"/>
                </a:lnTo>
                <a:lnTo>
                  <a:pt x="988060" y="1840229"/>
                </a:lnTo>
                <a:lnTo>
                  <a:pt x="1007110" y="1840229"/>
                </a:lnTo>
                <a:lnTo>
                  <a:pt x="1004570" y="1837689"/>
                </a:lnTo>
                <a:close/>
              </a:path>
              <a:path w="1267460" h="2100579">
                <a:moveTo>
                  <a:pt x="1002029" y="1835149"/>
                </a:moveTo>
                <a:lnTo>
                  <a:pt x="982980" y="1835149"/>
                </a:lnTo>
                <a:lnTo>
                  <a:pt x="984250" y="1836419"/>
                </a:lnTo>
                <a:lnTo>
                  <a:pt x="1003299" y="1836419"/>
                </a:lnTo>
                <a:lnTo>
                  <a:pt x="1002029" y="1835149"/>
                </a:lnTo>
                <a:close/>
              </a:path>
              <a:path w="1267460" h="2100579">
                <a:moveTo>
                  <a:pt x="998219" y="1831339"/>
                </a:moveTo>
                <a:lnTo>
                  <a:pt x="979170" y="1831339"/>
                </a:lnTo>
                <a:lnTo>
                  <a:pt x="981710" y="1833879"/>
                </a:lnTo>
                <a:lnTo>
                  <a:pt x="1000760" y="1833879"/>
                </a:lnTo>
                <a:lnTo>
                  <a:pt x="998219" y="1831339"/>
                </a:lnTo>
                <a:close/>
              </a:path>
              <a:path w="1267460" h="2100579">
                <a:moveTo>
                  <a:pt x="995679" y="1828799"/>
                </a:moveTo>
                <a:lnTo>
                  <a:pt x="976629" y="1828799"/>
                </a:lnTo>
                <a:lnTo>
                  <a:pt x="977899" y="1830069"/>
                </a:lnTo>
                <a:lnTo>
                  <a:pt x="996949" y="1830069"/>
                </a:lnTo>
                <a:lnTo>
                  <a:pt x="995679" y="1828799"/>
                </a:lnTo>
                <a:close/>
              </a:path>
              <a:path w="1267460" h="2100579">
                <a:moveTo>
                  <a:pt x="991870" y="1824989"/>
                </a:moveTo>
                <a:lnTo>
                  <a:pt x="972820" y="1824989"/>
                </a:lnTo>
                <a:lnTo>
                  <a:pt x="975360" y="1827529"/>
                </a:lnTo>
                <a:lnTo>
                  <a:pt x="994410" y="1827529"/>
                </a:lnTo>
                <a:lnTo>
                  <a:pt x="991870" y="1824989"/>
                </a:lnTo>
                <a:close/>
              </a:path>
              <a:path w="1267460" h="2100579">
                <a:moveTo>
                  <a:pt x="989330" y="1822449"/>
                </a:moveTo>
                <a:lnTo>
                  <a:pt x="970280" y="1822449"/>
                </a:lnTo>
                <a:lnTo>
                  <a:pt x="971550" y="1823719"/>
                </a:lnTo>
                <a:lnTo>
                  <a:pt x="990600" y="1823719"/>
                </a:lnTo>
                <a:lnTo>
                  <a:pt x="989330" y="1822449"/>
                </a:lnTo>
                <a:close/>
              </a:path>
              <a:path w="1267460" h="2100579">
                <a:moveTo>
                  <a:pt x="985519" y="1818639"/>
                </a:moveTo>
                <a:lnTo>
                  <a:pt x="966470" y="1818639"/>
                </a:lnTo>
                <a:lnTo>
                  <a:pt x="969010" y="1821179"/>
                </a:lnTo>
                <a:lnTo>
                  <a:pt x="988060" y="1821179"/>
                </a:lnTo>
                <a:lnTo>
                  <a:pt x="985519" y="1818639"/>
                </a:lnTo>
                <a:close/>
              </a:path>
              <a:path w="1267460" h="2100579">
                <a:moveTo>
                  <a:pt x="982979" y="1816099"/>
                </a:moveTo>
                <a:lnTo>
                  <a:pt x="963930" y="1816099"/>
                </a:lnTo>
                <a:lnTo>
                  <a:pt x="965200" y="1817369"/>
                </a:lnTo>
                <a:lnTo>
                  <a:pt x="984249" y="1817369"/>
                </a:lnTo>
                <a:lnTo>
                  <a:pt x="982979" y="1816099"/>
                </a:lnTo>
                <a:close/>
              </a:path>
              <a:path w="1267460" h="2100579">
                <a:moveTo>
                  <a:pt x="979169" y="1812289"/>
                </a:moveTo>
                <a:lnTo>
                  <a:pt x="960120" y="1812289"/>
                </a:lnTo>
                <a:lnTo>
                  <a:pt x="962660" y="1814829"/>
                </a:lnTo>
                <a:lnTo>
                  <a:pt x="981710" y="1814829"/>
                </a:lnTo>
                <a:lnTo>
                  <a:pt x="979169" y="1812289"/>
                </a:lnTo>
                <a:close/>
              </a:path>
              <a:path w="1267460" h="2100579">
                <a:moveTo>
                  <a:pt x="976629" y="1809749"/>
                </a:moveTo>
                <a:lnTo>
                  <a:pt x="957580" y="1809749"/>
                </a:lnTo>
                <a:lnTo>
                  <a:pt x="958850" y="1811019"/>
                </a:lnTo>
                <a:lnTo>
                  <a:pt x="977899" y="1811019"/>
                </a:lnTo>
                <a:lnTo>
                  <a:pt x="976629" y="1809749"/>
                </a:lnTo>
                <a:close/>
              </a:path>
              <a:path w="1267460" h="2100579">
                <a:moveTo>
                  <a:pt x="970280" y="1803400"/>
                </a:moveTo>
                <a:lnTo>
                  <a:pt x="951230" y="1803400"/>
                </a:lnTo>
                <a:lnTo>
                  <a:pt x="956310" y="1808479"/>
                </a:lnTo>
                <a:lnTo>
                  <a:pt x="975360" y="1808479"/>
                </a:lnTo>
                <a:lnTo>
                  <a:pt x="970280" y="1803400"/>
                </a:lnTo>
                <a:close/>
              </a:path>
              <a:path w="1267460" h="2100579">
                <a:moveTo>
                  <a:pt x="966470" y="1799589"/>
                </a:moveTo>
                <a:lnTo>
                  <a:pt x="947420" y="1799589"/>
                </a:lnTo>
                <a:lnTo>
                  <a:pt x="949960" y="1802129"/>
                </a:lnTo>
                <a:lnTo>
                  <a:pt x="969010" y="1802129"/>
                </a:lnTo>
                <a:lnTo>
                  <a:pt x="966470" y="1799589"/>
                </a:lnTo>
                <a:close/>
              </a:path>
              <a:path w="1267460" h="2100579">
                <a:moveTo>
                  <a:pt x="963930" y="1797049"/>
                </a:moveTo>
                <a:lnTo>
                  <a:pt x="944880" y="1797049"/>
                </a:lnTo>
                <a:lnTo>
                  <a:pt x="946149" y="1798319"/>
                </a:lnTo>
                <a:lnTo>
                  <a:pt x="965200" y="1798319"/>
                </a:lnTo>
                <a:lnTo>
                  <a:pt x="963930" y="1797049"/>
                </a:lnTo>
                <a:close/>
              </a:path>
              <a:path w="1267460" h="2100579">
                <a:moveTo>
                  <a:pt x="960120" y="1793239"/>
                </a:moveTo>
                <a:lnTo>
                  <a:pt x="941069" y="1793239"/>
                </a:lnTo>
                <a:lnTo>
                  <a:pt x="943610" y="1795779"/>
                </a:lnTo>
                <a:lnTo>
                  <a:pt x="962660" y="1795779"/>
                </a:lnTo>
                <a:lnTo>
                  <a:pt x="960120" y="1793239"/>
                </a:lnTo>
                <a:close/>
              </a:path>
              <a:path w="1267460" h="2100579">
                <a:moveTo>
                  <a:pt x="957580" y="1790699"/>
                </a:moveTo>
                <a:lnTo>
                  <a:pt x="938530" y="1790699"/>
                </a:lnTo>
                <a:lnTo>
                  <a:pt x="939800" y="1791969"/>
                </a:lnTo>
                <a:lnTo>
                  <a:pt x="958850" y="1791969"/>
                </a:lnTo>
                <a:lnTo>
                  <a:pt x="957580" y="1790699"/>
                </a:lnTo>
                <a:close/>
              </a:path>
              <a:path w="1267460" h="2100579">
                <a:moveTo>
                  <a:pt x="953770" y="1786889"/>
                </a:moveTo>
                <a:lnTo>
                  <a:pt x="934719" y="1786889"/>
                </a:lnTo>
                <a:lnTo>
                  <a:pt x="937260" y="1789429"/>
                </a:lnTo>
                <a:lnTo>
                  <a:pt x="956310" y="1789429"/>
                </a:lnTo>
                <a:lnTo>
                  <a:pt x="953770" y="1786889"/>
                </a:lnTo>
                <a:close/>
              </a:path>
              <a:path w="1267460" h="2100579">
                <a:moveTo>
                  <a:pt x="951230" y="1784349"/>
                </a:moveTo>
                <a:lnTo>
                  <a:pt x="932180" y="1784349"/>
                </a:lnTo>
                <a:lnTo>
                  <a:pt x="933450" y="1785619"/>
                </a:lnTo>
                <a:lnTo>
                  <a:pt x="952500" y="1785619"/>
                </a:lnTo>
                <a:lnTo>
                  <a:pt x="951230" y="1784349"/>
                </a:lnTo>
                <a:close/>
              </a:path>
              <a:path w="1267460" h="2100579">
                <a:moveTo>
                  <a:pt x="947420" y="1780539"/>
                </a:moveTo>
                <a:lnTo>
                  <a:pt x="928370" y="1780539"/>
                </a:lnTo>
                <a:lnTo>
                  <a:pt x="930910" y="1783079"/>
                </a:lnTo>
                <a:lnTo>
                  <a:pt x="949960" y="1783079"/>
                </a:lnTo>
                <a:lnTo>
                  <a:pt x="947420" y="1780539"/>
                </a:lnTo>
                <a:close/>
              </a:path>
              <a:path w="1267460" h="2100579">
                <a:moveTo>
                  <a:pt x="944880" y="1777999"/>
                </a:moveTo>
                <a:lnTo>
                  <a:pt x="925830" y="1777999"/>
                </a:lnTo>
                <a:lnTo>
                  <a:pt x="927100" y="1779269"/>
                </a:lnTo>
                <a:lnTo>
                  <a:pt x="946150" y="1779269"/>
                </a:lnTo>
                <a:lnTo>
                  <a:pt x="944880" y="1777999"/>
                </a:lnTo>
                <a:close/>
              </a:path>
              <a:path w="1267460" h="2100579">
                <a:moveTo>
                  <a:pt x="941070" y="1774189"/>
                </a:moveTo>
                <a:lnTo>
                  <a:pt x="922019" y="1774189"/>
                </a:lnTo>
                <a:lnTo>
                  <a:pt x="924560" y="1776729"/>
                </a:lnTo>
                <a:lnTo>
                  <a:pt x="943610" y="1776729"/>
                </a:lnTo>
                <a:lnTo>
                  <a:pt x="941070" y="1774189"/>
                </a:lnTo>
                <a:close/>
              </a:path>
              <a:path w="1267460" h="2100579">
                <a:moveTo>
                  <a:pt x="938530" y="1771649"/>
                </a:moveTo>
                <a:lnTo>
                  <a:pt x="919480" y="1771649"/>
                </a:lnTo>
                <a:lnTo>
                  <a:pt x="920750" y="1772919"/>
                </a:lnTo>
                <a:lnTo>
                  <a:pt x="939800" y="1772919"/>
                </a:lnTo>
                <a:lnTo>
                  <a:pt x="938530" y="1771649"/>
                </a:lnTo>
                <a:close/>
              </a:path>
              <a:path w="1267460" h="2100579">
                <a:moveTo>
                  <a:pt x="934720" y="1767839"/>
                </a:moveTo>
                <a:lnTo>
                  <a:pt x="915669" y="1767839"/>
                </a:lnTo>
                <a:lnTo>
                  <a:pt x="918210" y="1770379"/>
                </a:lnTo>
                <a:lnTo>
                  <a:pt x="937260" y="1770379"/>
                </a:lnTo>
                <a:lnTo>
                  <a:pt x="934720" y="1767839"/>
                </a:lnTo>
                <a:close/>
              </a:path>
              <a:path w="1267460" h="2100579">
                <a:moveTo>
                  <a:pt x="932180" y="1765299"/>
                </a:moveTo>
                <a:lnTo>
                  <a:pt x="913130" y="1765299"/>
                </a:lnTo>
                <a:lnTo>
                  <a:pt x="914399" y="1766569"/>
                </a:lnTo>
                <a:lnTo>
                  <a:pt x="933450" y="1766569"/>
                </a:lnTo>
                <a:lnTo>
                  <a:pt x="932180" y="1765299"/>
                </a:lnTo>
                <a:close/>
              </a:path>
              <a:path w="1267460" h="2100579">
                <a:moveTo>
                  <a:pt x="928370" y="1761490"/>
                </a:moveTo>
                <a:lnTo>
                  <a:pt x="909320" y="1761490"/>
                </a:lnTo>
                <a:lnTo>
                  <a:pt x="911860" y="1764029"/>
                </a:lnTo>
                <a:lnTo>
                  <a:pt x="930910" y="1764029"/>
                </a:lnTo>
                <a:lnTo>
                  <a:pt x="928370" y="1761490"/>
                </a:lnTo>
                <a:close/>
              </a:path>
              <a:path w="1267460" h="2100579">
                <a:moveTo>
                  <a:pt x="925830" y="1758949"/>
                </a:moveTo>
                <a:lnTo>
                  <a:pt x="906780" y="1758949"/>
                </a:lnTo>
                <a:lnTo>
                  <a:pt x="908050" y="1760219"/>
                </a:lnTo>
                <a:lnTo>
                  <a:pt x="927100" y="1760219"/>
                </a:lnTo>
                <a:lnTo>
                  <a:pt x="925830" y="1758949"/>
                </a:lnTo>
                <a:close/>
              </a:path>
              <a:path w="1267460" h="2100579">
                <a:moveTo>
                  <a:pt x="922019" y="1755139"/>
                </a:moveTo>
                <a:lnTo>
                  <a:pt x="902969" y="1755139"/>
                </a:lnTo>
                <a:lnTo>
                  <a:pt x="905510" y="1757679"/>
                </a:lnTo>
                <a:lnTo>
                  <a:pt x="924560" y="1757679"/>
                </a:lnTo>
                <a:lnTo>
                  <a:pt x="922019" y="1755139"/>
                </a:lnTo>
                <a:close/>
              </a:path>
              <a:path w="1267460" h="2100579">
                <a:moveTo>
                  <a:pt x="919480" y="1752599"/>
                </a:moveTo>
                <a:lnTo>
                  <a:pt x="900430" y="1752599"/>
                </a:lnTo>
                <a:lnTo>
                  <a:pt x="901700" y="1753869"/>
                </a:lnTo>
                <a:lnTo>
                  <a:pt x="920749" y="1753869"/>
                </a:lnTo>
                <a:lnTo>
                  <a:pt x="919480" y="1752599"/>
                </a:lnTo>
                <a:close/>
              </a:path>
              <a:path w="1267460" h="2100579">
                <a:moveTo>
                  <a:pt x="915670" y="1748789"/>
                </a:moveTo>
                <a:lnTo>
                  <a:pt x="896620" y="1748789"/>
                </a:lnTo>
                <a:lnTo>
                  <a:pt x="899160" y="1751329"/>
                </a:lnTo>
                <a:lnTo>
                  <a:pt x="918210" y="1751329"/>
                </a:lnTo>
                <a:lnTo>
                  <a:pt x="915670" y="1748789"/>
                </a:lnTo>
                <a:close/>
              </a:path>
              <a:path w="1267460" h="2100579">
                <a:moveTo>
                  <a:pt x="913129" y="1746249"/>
                </a:moveTo>
                <a:lnTo>
                  <a:pt x="894080" y="1746249"/>
                </a:lnTo>
                <a:lnTo>
                  <a:pt x="895349" y="1747519"/>
                </a:lnTo>
                <a:lnTo>
                  <a:pt x="914399" y="1747519"/>
                </a:lnTo>
                <a:lnTo>
                  <a:pt x="913129" y="1746249"/>
                </a:lnTo>
                <a:close/>
              </a:path>
              <a:path w="1267460" h="2100579">
                <a:moveTo>
                  <a:pt x="906779" y="1739899"/>
                </a:moveTo>
                <a:lnTo>
                  <a:pt x="887729" y="1739899"/>
                </a:lnTo>
                <a:lnTo>
                  <a:pt x="892810" y="1744979"/>
                </a:lnTo>
                <a:lnTo>
                  <a:pt x="911860" y="1744979"/>
                </a:lnTo>
                <a:lnTo>
                  <a:pt x="906779" y="1739899"/>
                </a:lnTo>
                <a:close/>
              </a:path>
              <a:path w="1267460" h="2100579">
                <a:moveTo>
                  <a:pt x="900429" y="1733549"/>
                </a:moveTo>
                <a:lnTo>
                  <a:pt x="881379" y="1733549"/>
                </a:lnTo>
                <a:lnTo>
                  <a:pt x="886460" y="1738629"/>
                </a:lnTo>
                <a:lnTo>
                  <a:pt x="905510" y="1738629"/>
                </a:lnTo>
                <a:lnTo>
                  <a:pt x="900429" y="1733549"/>
                </a:lnTo>
                <a:close/>
              </a:path>
              <a:path w="1267460" h="2100579">
                <a:moveTo>
                  <a:pt x="894080" y="1727199"/>
                </a:moveTo>
                <a:lnTo>
                  <a:pt x="875030" y="1727199"/>
                </a:lnTo>
                <a:lnTo>
                  <a:pt x="880110" y="1732279"/>
                </a:lnTo>
                <a:lnTo>
                  <a:pt x="899160" y="1732279"/>
                </a:lnTo>
                <a:lnTo>
                  <a:pt x="894080" y="1727199"/>
                </a:lnTo>
                <a:close/>
              </a:path>
              <a:path w="1267460" h="2100579">
                <a:moveTo>
                  <a:pt x="887730" y="1720849"/>
                </a:moveTo>
                <a:lnTo>
                  <a:pt x="868680" y="1720849"/>
                </a:lnTo>
                <a:lnTo>
                  <a:pt x="873759" y="1725929"/>
                </a:lnTo>
                <a:lnTo>
                  <a:pt x="892810" y="1725929"/>
                </a:lnTo>
                <a:lnTo>
                  <a:pt x="887730" y="1720849"/>
                </a:lnTo>
                <a:close/>
              </a:path>
              <a:path w="1267460" h="2100579">
                <a:moveTo>
                  <a:pt x="881379" y="1714499"/>
                </a:moveTo>
                <a:lnTo>
                  <a:pt x="862329" y="1714499"/>
                </a:lnTo>
                <a:lnTo>
                  <a:pt x="867410" y="1719580"/>
                </a:lnTo>
                <a:lnTo>
                  <a:pt x="886460" y="1719580"/>
                </a:lnTo>
                <a:lnTo>
                  <a:pt x="881379" y="1714499"/>
                </a:lnTo>
                <a:close/>
              </a:path>
              <a:path w="1267460" h="2100579">
                <a:moveTo>
                  <a:pt x="875029" y="1708149"/>
                </a:moveTo>
                <a:lnTo>
                  <a:pt x="855979" y="1708149"/>
                </a:lnTo>
                <a:lnTo>
                  <a:pt x="861060" y="1713229"/>
                </a:lnTo>
                <a:lnTo>
                  <a:pt x="880110" y="1713229"/>
                </a:lnTo>
                <a:lnTo>
                  <a:pt x="875029" y="1708149"/>
                </a:lnTo>
                <a:close/>
              </a:path>
              <a:path w="1267460" h="2100579">
                <a:moveTo>
                  <a:pt x="868679" y="1701799"/>
                </a:moveTo>
                <a:lnTo>
                  <a:pt x="849629" y="1701799"/>
                </a:lnTo>
                <a:lnTo>
                  <a:pt x="854710" y="1706879"/>
                </a:lnTo>
                <a:lnTo>
                  <a:pt x="873760" y="1706879"/>
                </a:lnTo>
                <a:lnTo>
                  <a:pt x="868679" y="1701799"/>
                </a:lnTo>
                <a:close/>
              </a:path>
              <a:path w="1267460" h="2100579">
                <a:moveTo>
                  <a:pt x="863600" y="1696720"/>
                </a:moveTo>
                <a:lnTo>
                  <a:pt x="844550" y="1696720"/>
                </a:lnTo>
                <a:lnTo>
                  <a:pt x="848360" y="1700529"/>
                </a:lnTo>
                <a:lnTo>
                  <a:pt x="867410" y="1700529"/>
                </a:lnTo>
                <a:lnTo>
                  <a:pt x="863600" y="1696720"/>
                </a:lnTo>
                <a:close/>
              </a:path>
              <a:path w="1267460" h="2100579">
                <a:moveTo>
                  <a:pt x="857250" y="1690370"/>
                </a:moveTo>
                <a:lnTo>
                  <a:pt x="838200" y="1690370"/>
                </a:lnTo>
                <a:lnTo>
                  <a:pt x="843280" y="1695449"/>
                </a:lnTo>
                <a:lnTo>
                  <a:pt x="862330" y="1695449"/>
                </a:lnTo>
                <a:lnTo>
                  <a:pt x="857250" y="1690370"/>
                </a:lnTo>
                <a:close/>
              </a:path>
              <a:path w="1267460" h="2100579">
                <a:moveTo>
                  <a:pt x="850900" y="1684019"/>
                </a:moveTo>
                <a:lnTo>
                  <a:pt x="831850" y="1684019"/>
                </a:lnTo>
                <a:lnTo>
                  <a:pt x="836929" y="1689099"/>
                </a:lnTo>
                <a:lnTo>
                  <a:pt x="855980" y="1689099"/>
                </a:lnTo>
                <a:lnTo>
                  <a:pt x="850900" y="1684019"/>
                </a:lnTo>
                <a:close/>
              </a:path>
              <a:path w="1267460" h="2100579">
                <a:moveTo>
                  <a:pt x="844550" y="1677669"/>
                </a:moveTo>
                <a:lnTo>
                  <a:pt x="825500" y="1677669"/>
                </a:lnTo>
                <a:lnTo>
                  <a:pt x="830580" y="1682749"/>
                </a:lnTo>
                <a:lnTo>
                  <a:pt x="849630" y="1682749"/>
                </a:lnTo>
                <a:lnTo>
                  <a:pt x="844550" y="1677669"/>
                </a:lnTo>
                <a:close/>
              </a:path>
              <a:path w="1267460" h="2100579">
                <a:moveTo>
                  <a:pt x="838200" y="1671320"/>
                </a:moveTo>
                <a:lnTo>
                  <a:pt x="819150" y="1671320"/>
                </a:lnTo>
                <a:lnTo>
                  <a:pt x="824230" y="1676399"/>
                </a:lnTo>
                <a:lnTo>
                  <a:pt x="843279" y="1676399"/>
                </a:lnTo>
                <a:lnTo>
                  <a:pt x="838200" y="1671320"/>
                </a:lnTo>
                <a:close/>
              </a:path>
              <a:path w="1267460" h="2100579">
                <a:moveTo>
                  <a:pt x="831850" y="1664970"/>
                </a:moveTo>
                <a:lnTo>
                  <a:pt x="812800" y="1664970"/>
                </a:lnTo>
                <a:lnTo>
                  <a:pt x="817879" y="1670049"/>
                </a:lnTo>
                <a:lnTo>
                  <a:pt x="836929" y="1670049"/>
                </a:lnTo>
                <a:lnTo>
                  <a:pt x="831850" y="1664970"/>
                </a:lnTo>
                <a:close/>
              </a:path>
              <a:path w="1267460" h="2100579">
                <a:moveTo>
                  <a:pt x="825500" y="1658619"/>
                </a:moveTo>
                <a:lnTo>
                  <a:pt x="806450" y="1658619"/>
                </a:lnTo>
                <a:lnTo>
                  <a:pt x="811529" y="1663699"/>
                </a:lnTo>
                <a:lnTo>
                  <a:pt x="830579" y="1663699"/>
                </a:lnTo>
                <a:lnTo>
                  <a:pt x="825500" y="1658619"/>
                </a:lnTo>
                <a:close/>
              </a:path>
              <a:path w="1267460" h="2100579">
                <a:moveTo>
                  <a:pt x="819150" y="1652270"/>
                </a:moveTo>
                <a:lnTo>
                  <a:pt x="800100" y="1652270"/>
                </a:lnTo>
                <a:lnTo>
                  <a:pt x="805180" y="1657349"/>
                </a:lnTo>
                <a:lnTo>
                  <a:pt x="824229" y="1657349"/>
                </a:lnTo>
                <a:lnTo>
                  <a:pt x="819150" y="1652270"/>
                </a:lnTo>
                <a:close/>
              </a:path>
              <a:path w="1267460" h="2100579">
                <a:moveTo>
                  <a:pt x="812800" y="1645919"/>
                </a:moveTo>
                <a:lnTo>
                  <a:pt x="793750" y="1645919"/>
                </a:lnTo>
                <a:lnTo>
                  <a:pt x="798830" y="1650999"/>
                </a:lnTo>
                <a:lnTo>
                  <a:pt x="817880" y="1650999"/>
                </a:lnTo>
                <a:lnTo>
                  <a:pt x="812800" y="1645919"/>
                </a:lnTo>
                <a:close/>
              </a:path>
              <a:path w="1267460" h="2100579">
                <a:moveTo>
                  <a:pt x="806450" y="1639570"/>
                </a:moveTo>
                <a:lnTo>
                  <a:pt x="787400" y="1639570"/>
                </a:lnTo>
                <a:lnTo>
                  <a:pt x="792480" y="1644649"/>
                </a:lnTo>
                <a:lnTo>
                  <a:pt x="811529" y="1644649"/>
                </a:lnTo>
                <a:lnTo>
                  <a:pt x="806450" y="1639570"/>
                </a:lnTo>
                <a:close/>
              </a:path>
              <a:path w="1267460" h="2100579">
                <a:moveTo>
                  <a:pt x="800100" y="1633220"/>
                </a:moveTo>
                <a:lnTo>
                  <a:pt x="781050" y="1633220"/>
                </a:lnTo>
                <a:lnTo>
                  <a:pt x="786130" y="1638299"/>
                </a:lnTo>
                <a:lnTo>
                  <a:pt x="805180" y="1638299"/>
                </a:lnTo>
                <a:lnTo>
                  <a:pt x="800100" y="1633220"/>
                </a:lnTo>
                <a:close/>
              </a:path>
              <a:path w="1267460" h="2100579">
                <a:moveTo>
                  <a:pt x="793750" y="1626869"/>
                </a:moveTo>
                <a:lnTo>
                  <a:pt x="774700" y="1626869"/>
                </a:lnTo>
                <a:lnTo>
                  <a:pt x="779779" y="1631949"/>
                </a:lnTo>
                <a:lnTo>
                  <a:pt x="798830" y="1631949"/>
                </a:lnTo>
                <a:lnTo>
                  <a:pt x="793750" y="1626869"/>
                </a:lnTo>
                <a:close/>
              </a:path>
              <a:path w="1267460" h="2100579">
                <a:moveTo>
                  <a:pt x="787400" y="1620520"/>
                </a:moveTo>
                <a:lnTo>
                  <a:pt x="768350" y="1620520"/>
                </a:lnTo>
                <a:lnTo>
                  <a:pt x="773429" y="1625599"/>
                </a:lnTo>
                <a:lnTo>
                  <a:pt x="792480" y="1625599"/>
                </a:lnTo>
                <a:lnTo>
                  <a:pt x="787400" y="1620520"/>
                </a:lnTo>
                <a:close/>
              </a:path>
              <a:path w="1267460" h="2100579">
                <a:moveTo>
                  <a:pt x="781050" y="1614169"/>
                </a:moveTo>
                <a:lnTo>
                  <a:pt x="762000" y="1614169"/>
                </a:lnTo>
                <a:lnTo>
                  <a:pt x="767080" y="1619249"/>
                </a:lnTo>
                <a:lnTo>
                  <a:pt x="786130" y="1619249"/>
                </a:lnTo>
                <a:lnTo>
                  <a:pt x="781050" y="1614169"/>
                </a:lnTo>
                <a:close/>
              </a:path>
              <a:path w="1267460" h="2100579">
                <a:moveTo>
                  <a:pt x="774700" y="1607820"/>
                </a:moveTo>
                <a:lnTo>
                  <a:pt x="755650" y="1607820"/>
                </a:lnTo>
                <a:lnTo>
                  <a:pt x="760730" y="1612899"/>
                </a:lnTo>
                <a:lnTo>
                  <a:pt x="779780" y="1612899"/>
                </a:lnTo>
                <a:lnTo>
                  <a:pt x="774700" y="1607820"/>
                </a:lnTo>
                <a:close/>
              </a:path>
              <a:path w="1267460" h="2100579">
                <a:moveTo>
                  <a:pt x="768350" y="1601470"/>
                </a:moveTo>
                <a:lnTo>
                  <a:pt x="749300" y="1601470"/>
                </a:lnTo>
                <a:lnTo>
                  <a:pt x="754380" y="1606549"/>
                </a:lnTo>
                <a:lnTo>
                  <a:pt x="773430" y="1606549"/>
                </a:lnTo>
                <a:lnTo>
                  <a:pt x="768350" y="1601470"/>
                </a:lnTo>
                <a:close/>
              </a:path>
              <a:path w="1267460" h="2100579">
                <a:moveTo>
                  <a:pt x="762000" y="1595120"/>
                </a:moveTo>
                <a:lnTo>
                  <a:pt x="742950" y="1595120"/>
                </a:lnTo>
                <a:lnTo>
                  <a:pt x="748030" y="1600199"/>
                </a:lnTo>
                <a:lnTo>
                  <a:pt x="767080" y="1600199"/>
                </a:lnTo>
                <a:lnTo>
                  <a:pt x="762000" y="1595120"/>
                </a:lnTo>
                <a:close/>
              </a:path>
              <a:path w="1267460" h="2100579">
                <a:moveTo>
                  <a:pt x="755650" y="1588769"/>
                </a:moveTo>
                <a:lnTo>
                  <a:pt x="736600" y="1588769"/>
                </a:lnTo>
                <a:lnTo>
                  <a:pt x="741679" y="1593849"/>
                </a:lnTo>
                <a:lnTo>
                  <a:pt x="760729" y="1593849"/>
                </a:lnTo>
                <a:lnTo>
                  <a:pt x="755650" y="1588769"/>
                </a:lnTo>
                <a:close/>
              </a:path>
              <a:path w="1267460" h="2100579">
                <a:moveTo>
                  <a:pt x="749300" y="1582419"/>
                </a:moveTo>
                <a:lnTo>
                  <a:pt x="730250" y="1582419"/>
                </a:lnTo>
                <a:lnTo>
                  <a:pt x="735330" y="1587500"/>
                </a:lnTo>
                <a:lnTo>
                  <a:pt x="754380" y="1587500"/>
                </a:lnTo>
                <a:lnTo>
                  <a:pt x="749300" y="1582419"/>
                </a:lnTo>
                <a:close/>
              </a:path>
              <a:path w="1267460" h="2100579">
                <a:moveTo>
                  <a:pt x="742950" y="1576070"/>
                </a:moveTo>
                <a:lnTo>
                  <a:pt x="723900" y="1576070"/>
                </a:lnTo>
                <a:lnTo>
                  <a:pt x="728980" y="1581149"/>
                </a:lnTo>
                <a:lnTo>
                  <a:pt x="748030" y="1581149"/>
                </a:lnTo>
                <a:lnTo>
                  <a:pt x="742950" y="1576070"/>
                </a:lnTo>
                <a:close/>
              </a:path>
              <a:path w="1267460" h="2100579">
                <a:moveTo>
                  <a:pt x="736600" y="1569719"/>
                </a:moveTo>
                <a:lnTo>
                  <a:pt x="717550" y="1569719"/>
                </a:lnTo>
                <a:lnTo>
                  <a:pt x="722630" y="1574799"/>
                </a:lnTo>
                <a:lnTo>
                  <a:pt x="741680" y="1574799"/>
                </a:lnTo>
                <a:lnTo>
                  <a:pt x="736600" y="1569719"/>
                </a:lnTo>
                <a:close/>
              </a:path>
              <a:path w="1267460" h="2100579">
                <a:moveTo>
                  <a:pt x="730250" y="1563370"/>
                </a:moveTo>
                <a:lnTo>
                  <a:pt x="711200" y="1563370"/>
                </a:lnTo>
                <a:lnTo>
                  <a:pt x="716279" y="1568449"/>
                </a:lnTo>
                <a:lnTo>
                  <a:pt x="735329" y="1568449"/>
                </a:lnTo>
                <a:lnTo>
                  <a:pt x="730250" y="1563370"/>
                </a:lnTo>
                <a:close/>
              </a:path>
              <a:path w="1267460" h="2100579">
                <a:moveTo>
                  <a:pt x="723900" y="1557019"/>
                </a:moveTo>
                <a:lnTo>
                  <a:pt x="704850" y="1557019"/>
                </a:lnTo>
                <a:lnTo>
                  <a:pt x="709930" y="1562099"/>
                </a:lnTo>
                <a:lnTo>
                  <a:pt x="728980" y="1562099"/>
                </a:lnTo>
                <a:lnTo>
                  <a:pt x="723900" y="1557019"/>
                </a:lnTo>
                <a:close/>
              </a:path>
              <a:path w="1267460" h="2100579">
                <a:moveTo>
                  <a:pt x="717550" y="1550669"/>
                </a:moveTo>
                <a:lnTo>
                  <a:pt x="698500" y="1550669"/>
                </a:lnTo>
                <a:lnTo>
                  <a:pt x="703580" y="1555749"/>
                </a:lnTo>
                <a:lnTo>
                  <a:pt x="722630" y="1555749"/>
                </a:lnTo>
                <a:lnTo>
                  <a:pt x="717550" y="1550669"/>
                </a:lnTo>
                <a:close/>
              </a:path>
              <a:path w="1267460" h="2100579">
                <a:moveTo>
                  <a:pt x="711200" y="1544320"/>
                </a:moveTo>
                <a:lnTo>
                  <a:pt x="692150" y="1544320"/>
                </a:lnTo>
                <a:lnTo>
                  <a:pt x="697230" y="1549399"/>
                </a:lnTo>
                <a:lnTo>
                  <a:pt x="716280" y="1549399"/>
                </a:lnTo>
                <a:lnTo>
                  <a:pt x="711200" y="1544320"/>
                </a:lnTo>
                <a:close/>
              </a:path>
              <a:path w="1267460" h="2100579">
                <a:moveTo>
                  <a:pt x="704850" y="1537970"/>
                </a:moveTo>
                <a:lnTo>
                  <a:pt x="685800" y="1537970"/>
                </a:lnTo>
                <a:lnTo>
                  <a:pt x="690880" y="1543049"/>
                </a:lnTo>
                <a:lnTo>
                  <a:pt x="709930" y="1543049"/>
                </a:lnTo>
                <a:lnTo>
                  <a:pt x="704850" y="1537970"/>
                </a:lnTo>
                <a:close/>
              </a:path>
              <a:path w="1267460" h="2100579">
                <a:moveTo>
                  <a:pt x="698500" y="1531620"/>
                </a:moveTo>
                <a:lnTo>
                  <a:pt x="679450" y="1531620"/>
                </a:lnTo>
                <a:lnTo>
                  <a:pt x="684530" y="1536699"/>
                </a:lnTo>
                <a:lnTo>
                  <a:pt x="703580" y="1536699"/>
                </a:lnTo>
                <a:lnTo>
                  <a:pt x="698500" y="1531620"/>
                </a:lnTo>
                <a:close/>
              </a:path>
              <a:path w="1267460" h="2100579">
                <a:moveTo>
                  <a:pt x="692150" y="1525269"/>
                </a:moveTo>
                <a:lnTo>
                  <a:pt x="673100" y="1525269"/>
                </a:lnTo>
                <a:lnTo>
                  <a:pt x="678180" y="1530349"/>
                </a:lnTo>
                <a:lnTo>
                  <a:pt x="697230" y="1530349"/>
                </a:lnTo>
                <a:lnTo>
                  <a:pt x="692150" y="1525269"/>
                </a:lnTo>
                <a:close/>
              </a:path>
              <a:path w="1267460" h="2100579">
                <a:moveTo>
                  <a:pt x="685800" y="1518919"/>
                </a:moveTo>
                <a:lnTo>
                  <a:pt x="666750" y="1518919"/>
                </a:lnTo>
                <a:lnTo>
                  <a:pt x="671830" y="1523999"/>
                </a:lnTo>
                <a:lnTo>
                  <a:pt x="690880" y="1523999"/>
                </a:lnTo>
                <a:lnTo>
                  <a:pt x="685800" y="1518919"/>
                </a:lnTo>
                <a:close/>
              </a:path>
              <a:path w="1267460" h="2100579">
                <a:moveTo>
                  <a:pt x="679450" y="1512570"/>
                </a:moveTo>
                <a:lnTo>
                  <a:pt x="660400" y="1512570"/>
                </a:lnTo>
                <a:lnTo>
                  <a:pt x="665480" y="1517649"/>
                </a:lnTo>
                <a:lnTo>
                  <a:pt x="684530" y="1517649"/>
                </a:lnTo>
                <a:lnTo>
                  <a:pt x="679450" y="1512570"/>
                </a:lnTo>
                <a:close/>
              </a:path>
              <a:path w="1267460" h="2100579">
                <a:moveTo>
                  <a:pt x="673100" y="1506220"/>
                </a:moveTo>
                <a:lnTo>
                  <a:pt x="654050" y="1506220"/>
                </a:lnTo>
                <a:lnTo>
                  <a:pt x="659130" y="1511299"/>
                </a:lnTo>
                <a:lnTo>
                  <a:pt x="678180" y="1511299"/>
                </a:lnTo>
                <a:lnTo>
                  <a:pt x="673100" y="1506220"/>
                </a:lnTo>
                <a:close/>
              </a:path>
              <a:path w="1267460" h="2100579">
                <a:moveTo>
                  <a:pt x="666750" y="1499869"/>
                </a:moveTo>
                <a:lnTo>
                  <a:pt x="647700" y="1499869"/>
                </a:lnTo>
                <a:lnTo>
                  <a:pt x="652779" y="1504949"/>
                </a:lnTo>
                <a:lnTo>
                  <a:pt x="671829" y="1504949"/>
                </a:lnTo>
                <a:lnTo>
                  <a:pt x="666750" y="1499869"/>
                </a:lnTo>
                <a:close/>
              </a:path>
              <a:path w="1267460" h="2100579">
                <a:moveTo>
                  <a:pt x="458469" y="1291589"/>
                </a:moveTo>
                <a:lnTo>
                  <a:pt x="439419" y="1291589"/>
                </a:lnTo>
                <a:lnTo>
                  <a:pt x="646430" y="1498599"/>
                </a:lnTo>
                <a:lnTo>
                  <a:pt x="665480" y="1498599"/>
                </a:lnTo>
                <a:lnTo>
                  <a:pt x="458469" y="1291589"/>
                </a:lnTo>
                <a:close/>
              </a:path>
              <a:path w="1267460" h="2100579">
                <a:moveTo>
                  <a:pt x="1141730" y="1974850"/>
                </a:moveTo>
                <a:lnTo>
                  <a:pt x="1122680" y="1974850"/>
                </a:lnTo>
                <a:lnTo>
                  <a:pt x="1129030" y="1981199"/>
                </a:lnTo>
                <a:lnTo>
                  <a:pt x="1148080" y="1981199"/>
                </a:lnTo>
                <a:lnTo>
                  <a:pt x="1141730" y="1974850"/>
                </a:lnTo>
                <a:close/>
              </a:path>
              <a:path w="1267460" h="2100579">
                <a:moveTo>
                  <a:pt x="1148080" y="1981200"/>
                </a:moveTo>
                <a:lnTo>
                  <a:pt x="1129030" y="1981200"/>
                </a:lnTo>
                <a:lnTo>
                  <a:pt x="1248410" y="2100579"/>
                </a:lnTo>
                <a:lnTo>
                  <a:pt x="1267460" y="2100579"/>
                </a:lnTo>
                <a:lnTo>
                  <a:pt x="1148080" y="19812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0" y="5604509"/>
            <a:ext cx="1248410" cy="1248410"/>
          </a:xfrm>
          <a:custGeom>
            <a:avLst/>
            <a:gdLst/>
            <a:ahLst/>
            <a:cxnLst/>
            <a:rect l="l" t="t" r="r" b="b"/>
            <a:pathLst>
              <a:path w="1248410" h="1248409">
                <a:moveTo>
                  <a:pt x="0" y="0"/>
                </a:moveTo>
                <a:lnTo>
                  <a:pt x="0" y="3809"/>
                </a:lnTo>
                <a:lnTo>
                  <a:pt x="3809" y="3809"/>
                </a:lnTo>
                <a:lnTo>
                  <a:pt x="0" y="0"/>
                </a:lnTo>
                <a:close/>
              </a:path>
              <a:path w="1248410" h="1248409">
                <a:moveTo>
                  <a:pt x="3810" y="3810"/>
                </a:moveTo>
                <a:lnTo>
                  <a:pt x="0" y="3810"/>
                </a:lnTo>
                <a:lnTo>
                  <a:pt x="0" y="19948"/>
                </a:lnTo>
                <a:lnTo>
                  <a:pt x="15618" y="35559"/>
                </a:lnTo>
                <a:lnTo>
                  <a:pt x="35559" y="35559"/>
                </a:lnTo>
                <a:lnTo>
                  <a:pt x="3810" y="3810"/>
                </a:lnTo>
                <a:close/>
              </a:path>
              <a:path w="1248410" h="1248409">
                <a:moveTo>
                  <a:pt x="35560" y="35560"/>
                </a:moveTo>
                <a:lnTo>
                  <a:pt x="15618" y="35560"/>
                </a:lnTo>
                <a:lnTo>
                  <a:pt x="123614" y="143509"/>
                </a:lnTo>
                <a:lnTo>
                  <a:pt x="143509" y="143509"/>
                </a:lnTo>
                <a:lnTo>
                  <a:pt x="35560" y="35560"/>
                </a:lnTo>
                <a:close/>
              </a:path>
              <a:path w="1248410" h="1248409">
                <a:moveTo>
                  <a:pt x="143510" y="143510"/>
                </a:moveTo>
                <a:lnTo>
                  <a:pt x="123614" y="143510"/>
                </a:lnTo>
                <a:lnTo>
                  <a:pt x="142672" y="162559"/>
                </a:lnTo>
                <a:lnTo>
                  <a:pt x="162559" y="162559"/>
                </a:lnTo>
                <a:lnTo>
                  <a:pt x="143510" y="143510"/>
                </a:lnTo>
                <a:close/>
              </a:path>
              <a:path w="1248410" h="1248409">
                <a:moveTo>
                  <a:pt x="162560" y="162560"/>
                </a:moveTo>
                <a:lnTo>
                  <a:pt x="142672" y="162560"/>
                </a:lnTo>
                <a:lnTo>
                  <a:pt x="155378" y="175259"/>
                </a:lnTo>
                <a:lnTo>
                  <a:pt x="175259" y="175259"/>
                </a:lnTo>
                <a:lnTo>
                  <a:pt x="162560" y="162560"/>
                </a:lnTo>
                <a:close/>
              </a:path>
              <a:path w="1248410" h="1248409">
                <a:moveTo>
                  <a:pt x="175260" y="175260"/>
                </a:moveTo>
                <a:lnTo>
                  <a:pt x="155378" y="175260"/>
                </a:lnTo>
                <a:lnTo>
                  <a:pt x="174436" y="194309"/>
                </a:lnTo>
                <a:lnTo>
                  <a:pt x="194310" y="194309"/>
                </a:lnTo>
                <a:lnTo>
                  <a:pt x="175260" y="175260"/>
                </a:lnTo>
                <a:close/>
              </a:path>
              <a:path w="1248410" h="1248409">
                <a:moveTo>
                  <a:pt x="194310" y="194310"/>
                </a:moveTo>
                <a:lnTo>
                  <a:pt x="174436" y="194310"/>
                </a:lnTo>
                <a:lnTo>
                  <a:pt x="187141" y="207009"/>
                </a:lnTo>
                <a:lnTo>
                  <a:pt x="207009" y="207009"/>
                </a:lnTo>
                <a:lnTo>
                  <a:pt x="194310" y="194310"/>
                </a:lnTo>
                <a:close/>
              </a:path>
              <a:path w="1248410" h="1248409">
                <a:moveTo>
                  <a:pt x="207010" y="207010"/>
                </a:moveTo>
                <a:lnTo>
                  <a:pt x="187141" y="207010"/>
                </a:lnTo>
                <a:lnTo>
                  <a:pt x="202388" y="222250"/>
                </a:lnTo>
                <a:lnTo>
                  <a:pt x="222250" y="222250"/>
                </a:lnTo>
                <a:lnTo>
                  <a:pt x="207010" y="207010"/>
                </a:lnTo>
                <a:close/>
              </a:path>
              <a:path w="1248410" h="1248409">
                <a:moveTo>
                  <a:pt x="222250" y="222250"/>
                </a:moveTo>
                <a:lnTo>
                  <a:pt x="202388" y="222250"/>
                </a:lnTo>
                <a:lnTo>
                  <a:pt x="218905" y="238759"/>
                </a:lnTo>
                <a:lnTo>
                  <a:pt x="238759" y="238759"/>
                </a:lnTo>
                <a:lnTo>
                  <a:pt x="222250" y="222250"/>
                </a:lnTo>
                <a:close/>
              </a:path>
              <a:path w="1248410" h="1248409">
                <a:moveTo>
                  <a:pt x="238760" y="238760"/>
                </a:moveTo>
                <a:lnTo>
                  <a:pt x="218905" y="238760"/>
                </a:lnTo>
                <a:lnTo>
                  <a:pt x="234152" y="254000"/>
                </a:lnTo>
                <a:lnTo>
                  <a:pt x="254000" y="254000"/>
                </a:lnTo>
                <a:lnTo>
                  <a:pt x="238760" y="238760"/>
                </a:lnTo>
                <a:close/>
              </a:path>
              <a:path w="1248410" h="1248409">
                <a:moveTo>
                  <a:pt x="254000" y="254000"/>
                </a:moveTo>
                <a:lnTo>
                  <a:pt x="234152" y="254000"/>
                </a:lnTo>
                <a:lnTo>
                  <a:pt x="250669" y="270509"/>
                </a:lnTo>
                <a:lnTo>
                  <a:pt x="270509" y="270509"/>
                </a:lnTo>
                <a:lnTo>
                  <a:pt x="254000" y="254000"/>
                </a:lnTo>
                <a:close/>
              </a:path>
              <a:path w="1248410" h="1248409">
                <a:moveTo>
                  <a:pt x="270510" y="270510"/>
                </a:moveTo>
                <a:lnTo>
                  <a:pt x="250669" y="270510"/>
                </a:lnTo>
                <a:lnTo>
                  <a:pt x="282433" y="302259"/>
                </a:lnTo>
                <a:lnTo>
                  <a:pt x="302259" y="302259"/>
                </a:lnTo>
                <a:lnTo>
                  <a:pt x="270510" y="270510"/>
                </a:lnTo>
                <a:close/>
              </a:path>
              <a:path w="1248410" h="1248409">
                <a:moveTo>
                  <a:pt x="302260" y="302260"/>
                </a:moveTo>
                <a:lnTo>
                  <a:pt x="282433" y="302260"/>
                </a:lnTo>
                <a:lnTo>
                  <a:pt x="301491" y="321309"/>
                </a:lnTo>
                <a:lnTo>
                  <a:pt x="321310" y="321309"/>
                </a:lnTo>
                <a:lnTo>
                  <a:pt x="302260" y="302260"/>
                </a:lnTo>
                <a:close/>
              </a:path>
              <a:path w="1248410" h="1248409">
                <a:moveTo>
                  <a:pt x="321310" y="321310"/>
                </a:moveTo>
                <a:lnTo>
                  <a:pt x="301491" y="321310"/>
                </a:lnTo>
                <a:lnTo>
                  <a:pt x="314196" y="334009"/>
                </a:lnTo>
                <a:lnTo>
                  <a:pt x="334009" y="334009"/>
                </a:lnTo>
                <a:lnTo>
                  <a:pt x="321310" y="321310"/>
                </a:lnTo>
                <a:close/>
              </a:path>
              <a:path w="1248410" h="1248409">
                <a:moveTo>
                  <a:pt x="334010" y="334010"/>
                </a:moveTo>
                <a:lnTo>
                  <a:pt x="314196" y="334010"/>
                </a:lnTo>
                <a:lnTo>
                  <a:pt x="333254" y="353059"/>
                </a:lnTo>
                <a:lnTo>
                  <a:pt x="353059" y="353059"/>
                </a:lnTo>
                <a:lnTo>
                  <a:pt x="334010" y="334010"/>
                </a:lnTo>
                <a:close/>
              </a:path>
              <a:path w="1248410" h="1248409">
                <a:moveTo>
                  <a:pt x="353060" y="353060"/>
                </a:moveTo>
                <a:lnTo>
                  <a:pt x="333254" y="353060"/>
                </a:lnTo>
                <a:lnTo>
                  <a:pt x="348501" y="368299"/>
                </a:lnTo>
                <a:lnTo>
                  <a:pt x="368300" y="368299"/>
                </a:lnTo>
                <a:lnTo>
                  <a:pt x="353060" y="353060"/>
                </a:lnTo>
                <a:close/>
              </a:path>
              <a:path w="1248410" h="1248409">
                <a:moveTo>
                  <a:pt x="368300" y="368300"/>
                </a:moveTo>
                <a:lnTo>
                  <a:pt x="348501" y="368300"/>
                </a:lnTo>
                <a:lnTo>
                  <a:pt x="354854" y="374650"/>
                </a:lnTo>
                <a:lnTo>
                  <a:pt x="374650" y="374650"/>
                </a:lnTo>
                <a:lnTo>
                  <a:pt x="368300" y="368300"/>
                </a:lnTo>
                <a:close/>
              </a:path>
              <a:path w="1248410" h="1248409">
                <a:moveTo>
                  <a:pt x="374650" y="374650"/>
                </a:moveTo>
                <a:lnTo>
                  <a:pt x="354854" y="374650"/>
                </a:lnTo>
                <a:lnTo>
                  <a:pt x="367559" y="387349"/>
                </a:lnTo>
                <a:lnTo>
                  <a:pt x="387349" y="387349"/>
                </a:lnTo>
                <a:lnTo>
                  <a:pt x="374650" y="374650"/>
                </a:lnTo>
                <a:close/>
              </a:path>
              <a:path w="1248410" h="1248409">
                <a:moveTo>
                  <a:pt x="387350" y="387350"/>
                </a:moveTo>
                <a:lnTo>
                  <a:pt x="367559" y="387350"/>
                </a:lnTo>
                <a:lnTo>
                  <a:pt x="371371" y="391159"/>
                </a:lnTo>
                <a:lnTo>
                  <a:pt x="391159" y="391159"/>
                </a:lnTo>
                <a:lnTo>
                  <a:pt x="387350" y="387350"/>
                </a:lnTo>
                <a:close/>
              </a:path>
              <a:path w="1248410" h="1248409">
                <a:moveTo>
                  <a:pt x="391160" y="391160"/>
                </a:moveTo>
                <a:lnTo>
                  <a:pt x="371371" y="391160"/>
                </a:lnTo>
                <a:lnTo>
                  <a:pt x="373912" y="393700"/>
                </a:lnTo>
                <a:lnTo>
                  <a:pt x="393700" y="393700"/>
                </a:lnTo>
                <a:lnTo>
                  <a:pt x="391160" y="391160"/>
                </a:lnTo>
                <a:close/>
              </a:path>
              <a:path w="1248410" h="1248409">
                <a:moveTo>
                  <a:pt x="393700" y="393700"/>
                </a:moveTo>
                <a:lnTo>
                  <a:pt x="373912" y="393700"/>
                </a:lnTo>
                <a:lnTo>
                  <a:pt x="380265" y="400050"/>
                </a:lnTo>
                <a:lnTo>
                  <a:pt x="400050" y="400050"/>
                </a:lnTo>
                <a:lnTo>
                  <a:pt x="393700" y="393700"/>
                </a:lnTo>
                <a:close/>
              </a:path>
              <a:path w="1248410" h="1248409">
                <a:moveTo>
                  <a:pt x="400050" y="400050"/>
                </a:moveTo>
                <a:lnTo>
                  <a:pt x="380265" y="400050"/>
                </a:lnTo>
                <a:lnTo>
                  <a:pt x="386617" y="406399"/>
                </a:lnTo>
                <a:lnTo>
                  <a:pt x="406399" y="406399"/>
                </a:lnTo>
                <a:lnTo>
                  <a:pt x="400050" y="400050"/>
                </a:lnTo>
                <a:close/>
              </a:path>
              <a:path w="1248410" h="1248409">
                <a:moveTo>
                  <a:pt x="406400" y="406400"/>
                </a:moveTo>
                <a:lnTo>
                  <a:pt x="386617" y="406400"/>
                </a:lnTo>
                <a:lnTo>
                  <a:pt x="399323" y="419099"/>
                </a:lnTo>
                <a:lnTo>
                  <a:pt x="419099" y="419099"/>
                </a:lnTo>
                <a:lnTo>
                  <a:pt x="406400" y="406400"/>
                </a:lnTo>
                <a:close/>
              </a:path>
              <a:path w="1248410" h="1248409">
                <a:moveTo>
                  <a:pt x="419100" y="419100"/>
                </a:moveTo>
                <a:lnTo>
                  <a:pt x="399323" y="419100"/>
                </a:lnTo>
                <a:lnTo>
                  <a:pt x="403134" y="422909"/>
                </a:lnTo>
                <a:lnTo>
                  <a:pt x="422909" y="422909"/>
                </a:lnTo>
                <a:lnTo>
                  <a:pt x="419100" y="419100"/>
                </a:lnTo>
                <a:close/>
              </a:path>
              <a:path w="1248410" h="1248409">
                <a:moveTo>
                  <a:pt x="422910" y="422910"/>
                </a:moveTo>
                <a:lnTo>
                  <a:pt x="403134" y="422910"/>
                </a:lnTo>
                <a:lnTo>
                  <a:pt x="405676" y="425449"/>
                </a:lnTo>
                <a:lnTo>
                  <a:pt x="425449" y="425449"/>
                </a:lnTo>
                <a:lnTo>
                  <a:pt x="422910" y="422910"/>
                </a:lnTo>
                <a:close/>
              </a:path>
              <a:path w="1248410" h="1248409">
                <a:moveTo>
                  <a:pt x="425450" y="425450"/>
                </a:moveTo>
                <a:lnTo>
                  <a:pt x="405676" y="425450"/>
                </a:lnTo>
                <a:lnTo>
                  <a:pt x="412028" y="431800"/>
                </a:lnTo>
                <a:lnTo>
                  <a:pt x="431800" y="431800"/>
                </a:lnTo>
                <a:lnTo>
                  <a:pt x="425450" y="425450"/>
                </a:lnTo>
                <a:close/>
              </a:path>
              <a:path w="1248410" h="1248409">
                <a:moveTo>
                  <a:pt x="431800" y="431800"/>
                </a:moveTo>
                <a:lnTo>
                  <a:pt x="412028" y="431800"/>
                </a:lnTo>
                <a:lnTo>
                  <a:pt x="418381" y="438149"/>
                </a:lnTo>
                <a:lnTo>
                  <a:pt x="438149" y="438149"/>
                </a:lnTo>
                <a:lnTo>
                  <a:pt x="431800" y="431800"/>
                </a:lnTo>
                <a:close/>
              </a:path>
              <a:path w="1248410" h="1248409">
                <a:moveTo>
                  <a:pt x="1049020" y="1049020"/>
                </a:moveTo>
                <a:lnTo>
                  <a:pt x="1029514" y="1049020"/>
                </a:lnTo>
                <a:lnTo>
                  <a:pt x="1052384" y="1071880"/>
                </a:lnTo>
                <a:lnTo>
                  <a:pt x="1071880" y="1071880"/>
                </a:lnTo>
                <a:lnTo>
                  <a:pt x="1049020" y="1049020"/>
                </a:lnTo>
                <a:close/>
              </a:path>
              <a:path w="1248410" h="1248409">
                <a:moveTo>
                  <a:pt x="1046479" y="1046479"/>
                </a:moveTo>
                <a:lnTo>
                  <a:pt x="1026973" y="1046479"/>
                </a:lnTo>
                <a:lnTo>
                  <a:pt x="1028244" y="1047750"/>
                </a:lnTo>
                <a:lnTo>
                  <a:pt x="1047750" y="1047750"/>
                </a:lnTo>
                <a:lnTo>
                  <a:pt x="1046479" y="1046479"/>
                </a:lnTo>
                <a:close/>
              </a:path>
              <a:path w="1248410" h="1248409">
                <a:moveTo>
                  <a:pt x="1042669" y="1042669"/>
                </a:moveTo>
                <a:lnTo>
                  <a:pt x="1023162" y="1042669"/>
                </a:lnTo>
                <a:lnTo>
                  <a:pt x="1025703" y="1045209"/>
                </a:lnTo>
                <a:lnTo>
                  <a:pt x="1045209" y="1045209"/>
                </a:lnTo>
                <a:lnTo>
                  <a:pt x="1042669" y="1042669"/>
                </a:lnTo>
                <a:close/>
              </a:path>
              <a:path w="1248410" h="1248409">
                <a:moveTo>
                  <a:pt x="1040129" y="1040129"/>
                </a:moveTo>
                <a:lnTo>
                  <a:pt x="1020620" y="1040129"/>
                </a:lnTo>
                <a:lnTo>
                  <a:pt x="1021891" y="1041400"/>
                </a:lnTo>
                <a:lnTo>
                  <a:pt x="1041400" y="1041400"/>
                </a:lnTo>
                <a:lnTo>
                  <a:pt x="1040129" y="1040129"/>
                </a:lnTo>
                <a:close/>
              </a:path>
              <a:path w="1248410" h="1248409">
                <a:moveTo>
                  <a:pt x="1036320" y="1036320"/>
                </a:moveTo>
                <a:lnTo>
                  <a:pt x="1016809" y="1036320"/>
                </a:lnTo>
                <a:lnTo>
                  <a:pt x="1019350" y="1038860"/>
                </a:lnTo>
                <a:lnTo>
                  <a:pt x="1038860" y="1038860"/>
                </a:lnTo>
                <a:lnTo>
                  <a:pt x="1036320" y="1036320"/>
                </a:lnTo>
                <a:close/>
              </a:path>
              <a:path w="1248410" h="1248409">
                <a:moveTo>
                  <a:pt x="1033779" y="1033779"/>
                </a:moveTo>
                <a:lnTo>
                  <a:pt x="1014268" y="1033779"/>
                </a:lnTo>
                <a:lnTo>
                  <a:pt x="1015538" y="1035050"/>
                </a:lnTo>
                <a:lnTo>
                  <a:pt x="1035050" y="1035050"/>
                </a:lnTo>
                <a:lnTo>
                  <a:pt x="1033779" y="1033779"/>
                </a:lnTo>
                <a:close/>
              </a:path>
              <a:path w="1248410" h="1248409">
                <a:moveTo>
                  <a:pt x="1029969" y="1029969"/>
                </a:moveTo>
                <a:lnTo>
                  <a:pt x="1010456" y="1029969"/>
                </a:lnTo>
                <a:lnTo>
                  <a:pt x="1012997" y="1032510"/>
                </a:lnTo>
                <a:lnTo>
                  <a:pt x="1032510" y="1032510"/>
                </a:lnTo>
                <a:lnTo>
                  <a:pt x="1029969" y="1029969"/>
                </a:lnTo>
                <a:close/>
              </a:path>
              <a:path w="1248410" h="1248409">
                <a:moveTo>
                  <a:pt x="1027429" y="1027429"/>
                </a:moveTo>
                <a:lnTo>
                  <a:pt x="1007915" y="1027429"/>
                </a:lnTo>
                <a:lnTo>
                  <a:pt x="1009185" y="1028700"/>
                </a:lnTo>
                <a:lnTo>
                  <a:pt x="1028700" y="1028700"/>
                </a:lnTo>
                <a:lnTo>
                  <a:pt x="1027429" y="1027429"/>
                </a:lnTo>
                <a:close/>
              </a:path>
              <a:path w="1248410" h="1248409">
                <a:moveTo>
                  <a:pt x="1023619" y="1023619"/>
                </a:moveTo>
                <a:lnTo>
                  <a:pt x="1004103" y="1023619"/>
                </a:lnTo>
                <a:lnTo>
                  <a:pt x="1006644" y="1026159"/>
                </a:lnTo>
                <a:lnTo>
                  <a:pt x="1026159" y="1026159"/>
                </a:lnTo>
                <a:lnTo>
                  <a:pt x="1023619" y="1023619"/>
                </a:lnTo>
                <a:close/>
              </a:path>
              <a:path w="1248410" h="1248409">
                <a:moveTo>
                  <a:pt x="1021079" y="1021079"/>
                </a:moveTo>
                <a:lnTo>
                  <a:pt x="1001562" y="1021079"/>
                </a:lnTo>
                <a:lnTo>
                  <a:pt x="1002833" y="1022350"/>
                </a:lnTo>
                <a:lnTo>
                  <a:pt x="1022350" y="1022350"/>
                </a:lnTo>
                <a:lnTo>
                  <a:pt x="1021079" y="1021079"/>
                </a:lnTo>
                <a:close/>
              </a:path>
              <a:path w="1248410" h="1248409">
                <a:moveTo>
                  <a:pt x="1017269" y="1017269"/>
                </a:moveTo>
                <a:lnTo>
                  <a:pt x="997751" y="1017269"/>
                </a:lnTo>
                <a:lnTo>
                  <a:pt x="1000292" y="1019809"/>
                </a:lnTo>
                <a:lnTo>
                  <a:pt x="1019809" y="1019809"/>
                </a:lnTo>
                <a:lnTo>
                  <a:pt x="1017269" y="1017269"/>
                </a:lnTo>
                <a:close/>
              </a:path>
              <a:path w="1248410" h="1248409">
                <a:moveTo>
                  <a:pt x="1014729" y="1014729"/>
                </a:moveTo>
                <a:lnTo>
                  <a:pt x="995209" y="1014729"/>
                </a:lnTo>
                <a:lnTo>
                  <a:pt x="996480" y="1016000"/>
                </a:lnTo>
                <a:lnTo>
                  <a:pt x="1016000" y="1016000"/>
                </a:lnTo>
                <a:lnTo>
                  <a:pt x="1014729" y="1014729"/>
                </a:lnTo>
                <a:close/>
              </a:path>
              <a:path w="1248410" h="1248409">
                <a:moveTo>
                  <a:pt x="1010919" y="1010919"/>
                </a:moveTo>
                <a:lnTo>
                  <a:pt x="991398" y="1010919"/>
                </a:lnTo>
                <a:lnTo>
                  <a:pt x="993939" y="1013460"/>
                </a:lnTo>
                <a:lnTo>
                  <a:pt x="1013460" y="1013460"/>
                </a:lnTo>
                <a:lnTo>
                  <a:pt x="1010919" y="1010919"/>
                </a:lnTo>
                <a:close/>
              </a:path>
              <a:path w="1248410" h="1248409">
                <a:moveTo>
                  <a:pt x="1008379" y="1008379"/>
                </a:moveTo>
                <a:lnTo>
                  <a:pt x="988857" y="1008379"/>
                </a:lnTo>
                <a:lnTo>
                  <a:pt x="990127" y="1009650"/>
                </a:lnTo>
                <a:lnTo>
                  <a:pt x="1009650" y="1009650"/>
                </a:lnTo>
                <a:lnTo>
                  <a:pt x="1008379" y="1008379"/>
                </a:lnTo>
                <a:close/>
              </a:path>
              <a:path w="1248410" h="1248409">
                <a:moveTo>
                  <a:pt x="1004569" y="1004569"/>
                </a:moveTo>
                <a:lnTo>
                  <a:pt x="985045" y="1004569"/>
                </a:lnTo>
                <a:lnTo>
                  <a:pt x="987586" y="1007109"/>
                </a:lnTo>
                <a:lnTo>
                  <a:pt x="1007109" y="1007109"/>
                </a:lnTo>
                <a:lnTo>
                  <a:pt x="1004569" y="1004569"/>
                </a:lnTo>
                <a:close/>
              </a:path>
              <a:path w="1248410" h="1248409">
                <a:moveTo>
                  <a:pt x="1002029" y="1002029"/>
                </a:moveTo>
                <a:lnTo>
                  <a:pt x="982504" y="1002029"/>
                </a:lnTo>
                <a:lnTo>
                  <a:pt x="983775" y="1003300"/>
                </a:lnTo>
                <a:lnTo>
                  <a:pt x="1003300" y="1003300"/>
                </a:lnTo>
                <a:lnTo>
                  <a:pt x="1002029" y="1002029"/>
                </a:lnTo>
                <a:close/>
              </a:path>
              <a:path w="1248410" h="1248409">
                <a:moveTo>
                  <a:pt x="998219" y="998219"/>
                </a:moveTo>
                <a:lnTo>
                  <a:pt x="978692" y="998219"/>
                </a:lnTo>
                <a:lnTo>
                  <a:pt x="981233" y="1000759"/>
                </a:lnTo>
                <a:lnTo>
                  <a:pt x="1000759" y="1000759"/>
                </a:lnTo>
                <a:lnTo>
                  <a:pt x="998219" y="998219"/>
                </a:lnTo>
                <a:close/>
              </a:path>
              <a:path w="1248410" h="1248409">
                <a:moveTo>
                  <a:pt x="995679" y="995679"/>
                </a:moveTo>
                <a:lnTo>
                  <a:pt x="976151" y="995679"/>
                </a:lnTo>
                <a:lnTo>
                  <a:pt x="977422" y="996950"/>
                </a:lnTo>
                <a:lnTo>
                  <a:pt x="996950" y="996950"/>
                </a:lnTo>
                <a:lnTo>
                  <a:pt x="995679" y="995679"/>
                </a:lnTo>
                <a:close/>
              </a:path>
              <a:path w="1248410" h="1248409">
                <a:moveTo>
                  <a:pt x="991869" y="991869"/>
                </a:moveTo>
                <a:lnTo>
                  <a:pt x="972340" y="991869"/>
                </a:lnTo>
                <a:lnTo>
                  <a:pt x="974881" y="994409"/>
                </a:lnTo>
                <a:lnTo>
                  <a:pt x="994409" y="994409"/>
                </a:lnTo>
                <a:lnTo>
                  <a:pt x="991869" y="991869"/>
                </a:lnTo>
                <a:close/>
              </a:path>
              <a:path w="1248410" h="1248409">
                <a:moveTo>
                  <a:pt x="989330" y="989329"/>
                </a:moveTo>
                <a:lnTo>
                  <a:pt x="969799" y="989329"/>
                </a:lnTo>
                <a:lnTo>
                  <a:pt x="971069" y="990600"/>
                </a:lnTo>
                <a:lnTo>
                  <a:pt x="990600" y="990600"/>
                </a:lnTo>
                <a:lnTo>
                  <a:pt x="989330" y="989329"/>
                </a:lnTo>
                <a:close/>
              </a:path>
              <a:path w="1248410" h="1248409">
                <a:moveTo>
                  <a:pt x="985520" y="985519"/>
                </a:moveTo>
                <a:lnTo>
                  <a:pt x="965987" y="985519"/>
                </a:lnTo>
                <a:lnTo>
                  <a:pt x="968528" y="988059"/>
                </a:lnTo>
                <a:lnTo>
                  <a:pt x="988060" y="988059"/>
                </a:lnTo>
                <a:lnTo>
                  <a:pt x="985520" y="985519"/>
                </a:lnTo>
                <a:close/>
              </a:path>
              <a:path w="1248410" h="1248409">
                <a:moveTo>
                  <a:pt x="982980" y="982979"/>
                </a:moveTo>
                <a:lnTo>
                  <a:pt x="963446" y="982979"/>
                </a:lnTo>
                <a:lnTo>
                  <a:pt x="964716" y="984250"/>
                </a:lnTo>
                <a:lnTo>
                  <a:pt x="984250" y="984250"/>
                </a:lnTo>
                <a:lnTo>
                  <a:pt x="982980" y="982979"/>
                </a:lnTo>
                <a:close/>
              </a:path>
              <a:path w="1248410" h="1248409">
                <a:moveTo>
                  <a:pt x="979170" y="979169"/>
                </a:moveTo>
                <a:lnTo>
                  <a:pt x="959634" y="979169"/>
                </a:lnTo>
                <a:lnTo>
                  <a:pt x="962175" y="981709"/>
                </a:lnTo>
                <a:lnTo>
                  <a:pt x="981710" y="981709"/>
                </a:lnTo>
                <a:lnTo>
                  <a:pt x="979170" y="979169"/>
                </a:lnTo>
                <a:close/>
              </a:path>
              <a:path w="1248410" h="1248409">
                <a:moveTo>
                  <a:pt x="976630" y="976629"/>
                </a:moveTo>
                <a:lnTo>
                  <a:pt x="957093" y="976629"/>
                </a:lnTo>
                <a:lnTo>
                  <a:pt x="958364" y="977900"/>
                </a:lnTo>
                <a:lnTo>
                  <a:pt x="977900" y="977900"/>
                </a:lnTo>
                <a:lnTo>
                  <a:pt x="976630" y="976629"/>
                </a:lnTo>
                <a:close/>
              </a:path>
              <a:path w="1248410" h="1248409">
                <a:moveTo>
                  <a:pt x="972820" y="972820"/>
                </a:moveTo>
                <a:lnTo>
                  <a:pt x="953281" y="972820"/>
                </a:lnTo>
                <a:lnTo>
                  <a:pt x="955823" y="975360"/>
                </a:lnTo>
                <a:lnTo>
                  <a:pt x="975360" y="975360"/>
                </a:lnTo>
                <a:lnTo>
                  <a:pt x="972820" y="972820"/>
                </a:lnTo>
                <a:close/>
              </a:path>
              <a:path w="1248410" h="1248409">
                <a:moveTo>
                  <a:pt x="970280" y="970279"/>
                </a:moveTo>
                <a:lnTo>
                  <a:pt x="950740" y="970279"/>
                </a:lnTo>
                <a:lnTo>
                  <a:pt x="952011" y="971550"/>
                </a:lnTo>
                <a:lnTo>
                  <a:pt x="971550" y="971550"/>
                </a:lnTo>
                <a:lnTo>
                  <a:pt x="970280" y="970279"/>
                </a:lnTo>
                <a:close/>
              </a:path>
              <a:path w="1248410" h="1248409">
                <a:moveTo>
                  <a:pt x="966470" y="966469"/>
                </a:moveTo>
                <a:lnTo>
                  <a:pt x="946929" y="966469"/>
                </a:lnTo>
                <a:lnTo>
                  <a:pt x="949470" y="969010"/>
                </a:lnTo>
                <a:lnTo>
                  <a:pt x="969010" y="969010"/>
                </a:lnTo>
                <a:lnTo>
                  <a:pt x="966470" y="966469"/>
                </a:lnTo>
                <a:close/>
              </a:path>
              <a:path w="1248410" h="1248409">
                <a:moveTo>
                  <a:pt x="963929" y="963929"/>
                </a:moveTo>
                <a:lnTo>
                  <a:pt x="944388" y="963929"/>
                </a:lnTo>
                <a:lnTo>
                  <a:pt x="945658" y="965200"/>
                </a:lnTo>
                <a:lnTo>
                  <a:pt x="965200" y="965200"/>
                </a:lnTo>
                <a:lnTo>
                  <a:pt x="963929" y="963929"/>
                </a:lnTo>
                <a:close/>
              </a:path>
              <a:path w="1248410" h="1248409">
                <a:moveTo>
                  <a:pt x="960119" y="960119"/>
                </a:moveTo>
                <a:lnTo>
                  <a:pt x="940576" y="960119"/>
                </a:lnTo>
                <a:lnTo>
                  <a:pt x="943117" y="962660"/>
                </a:lnTo>
                <a:lnTo>
                  <a:pt x="962660" y="962660"/>
                </a:lnTo>
                <a:lnTo>
                  <a:pt x="960119" y="960119"/>
                </a:lnTo>
                <a:close/>
              </a:path>
              <a:path w="1248410" h="1248409">
                <a:moveTo>
                  <a:pt x="957579" y="957579"/>
                </a:moveTo>
                <a:lnTo>
                  <a:pt x="938035" y="957579"/>
                </a:lnTo>
                <a:lnTo>
                  <a:pt x="939305" y="958850"/>
                </a:lnTo>
                <a:lnTo>
                  <a:pt x="958850" y="958850"/>
                </a:lnTo>
                <a:lnTo>
                  <a:pt x="957579" y="957579"/>
                </a:lnTo>
                <a:close/>
              </a:path>
              <a:path w="1248410" h="1248409">
                <a:moveTo>
                  <a:pt x="951230" y="951230"/>
                </a:moveTo>
                <a:lnTo>
                  <a:pt x="931682" y="951230"/>
                </a:lnTo>
                <a:lnTo>
                  <a:pt x="936764" y="956310"/>
                </a:lnTo>
                <a:lnTo>
                  <a:pt x="956310" y="956310"/>
                </a:lnTo>
                <a:lnTo>
                  <a:pt x="951230" y="951230"/>
                </a:lnTo>
                <a:close/>
              </a:path>
              <a:path w="1248410" h="1248409">
                <a:moveTo>
                  <a:pt x="947419" y="947419"/>
                </a:moveTo>
                <a:lnTo>
                  <a:pt x="927870" y="947419"/>
                </a:lnTo>
                <a:lnTo>
                  <a:pt x="930412" y="949960"/>
                </a:lnTo>
                <a:lnTo>
                  <a:pt x="949960" y="949960"/>
                </a:lnTo>
                <a:lnTo>
                  <a:pt x="947419" y="947419"/>
                </a:lnTo>
                <a:close/>
              </a:path>
              <a:path w="1248410" h="1248409">
                <a:moveTo>
                  <a:pt x="944879" y="944879"/>
                </a:moveTo>
                <a:lnTo>
                  <a:pt x="925329" y="944879"/>
                </a:lnTo>
                <a:lnTo>
                  <a:pt x="926600" y="946150"/>
                </a:lnTo>
                <a:lnTo>
                  <a:pt x="946150" y="946150"/>
                </a:lnTo>
                <a:lnTo>
                  <a:pt x="944879" y="944879"/>
                </a:lnTo>
                <a:close/>
              </a:path>
              <a:path w="1248410" h="1248409">
                <a:moveTo>
                  <a:pt x="941069" y="941069"/>
                </a:moveTo>
                <a:lnTo>
                  <a:pt x="921518" y="941069"/>
                </a:lnTo>
                <a:lnTo>
                  <a:pt x="924059" y="943610"/>
                </a:lnTo>
                <a:lnTo>
                  <a:pt x="943610" y="943610"/>
                </a:lnTo>
                <a:lnTo>
                  <a:pt x="941069" y="941069"/>
                </a:lnTo>
                <a:close/>
              </a:path>
              <a:path w="1248410" h="1248409">
                <a:moveTo>
                  <a:pt x="938529" y="938529"/>
                </a:moveTo>
                <a:lnTo>
                  <a:pt x="918977" y="938529"/>
                </a:lnTo>
                <a:lnTo>
                  <a:pt x="920247" y="939800"/>
                </a:lnTo>
                <a:lnTo>
                  <a:pt x="939800" y="939800"/>
                </a:lnTo>
                <a:lnTo>
                  <a:pt x="938529" y="938529"/>
                </a:lnTo>
                <a:close/>
              </a:path>
              <a:path w="1248410" h="1248409">
                <a:moveTo>
                  <a:pt x="934719" y="934719"/>
                </a:moveTo>
                <a:lnTo>
                  <a:pt x="915165" y="934719"/>
                </a:lnTo>
                <a:lnTo>
                  <a:pt x="917706" y="937260"/>
                </a:lnTo>
                <a:lnTo>
                  <a:pt x="937260" y="937260"/>
                </a:lnTo>
                <a:lnTo>
                  <a:pt x="934719" y="934719"/>
                </a:lnTo>
                <a:close/>
              </a:path>
              <a:path w="1248410" h="1248409">
                <a:moveTo>
                  <a:pt x="932179" y="932179"/>
                </a:moveTo>
                <a:lnTo>
                  <a:pt x="912624" y="932179"/>
                </a:lnTo>
                <a:lnTo>
                  <a:pt x="913894" y="933450"/>
                </a:lnTo>
                <a:lnTo>
                  <a:pt x="933450" y="933450"/>
                </a:lnTo>
                <a:lnTo>
                  <a:pt x="932179" y="932179"/>
                </a:lnTo>
                <a:close/>
              </a:path>
              <a:path w="1248410" h="1248409">
                <a:moveTo>
                  <a:pt x="928369" y="928369"/>
                </a:moveTo>
                <a:lnTo>
                  <a:pt x="908812" y="928369"/>
                </a:lnTo>
                <a:lnTo>
                  <a:pt x="911353" y="930910"/>
                </a:lnTo>
                <a:lnTo>
                  <a:pt x="930910" y="930910"/>
                </a:lnTo>
                <a:lnTo>
                  <a:pt x="928369" y="928369"/>
                </a:lnTo>
                <a:close/>
              </a:path>
              <a:path w="1248410" h="1248409">
                <a:moveTo>
                  <a:pt x="925830" y="925830"/>
                </a:moveTo>
                <a:lnTo>
                  <a:pt x="906271" y="925830"/>
                </a:lnTo>
                <a:lnTo>
                  <a:pt x="907542" y="927100"/>
                </a:lnTo>
                <a:lnTo>
                  <a:pt x="927100" y="927100"/>
                </a:lnTo>
                <a:lnTo>
                  <a:pt x="925830" y="925830"/>
                </a:lnTo>
                <a:close/>
              </a:path>
              <a:path w="1248410" h="1248409">
                <a:moveTo>
                  <a:pt x="922019" y="922019"/>
                </a:moveTo>
                <a:lnTo>
                  <a:pt x="902460" y="922019"/>
                </a:lnTo>
                <a:lnTo>
                  <a:pt x="905001" y="924560"/>
                </a:lnTo>
                <a:lnTo>
                  <a:pt x="924560" y="924560"/>
                </a:lnTo>
                <a:lnTo>
                  <a:pt x="922019" y="922019"/>
                </a:lnTo>
                <a:close/>
              </a:path>
              <a:path w="1248410" h="1248409">
                <a:moveTo>
                  <a:pt x="919479" y="919479"/>
                </a:moveTo>
                <a:lnTo>
                  <a:pt x="899918" y="919479"/>
                </a:lnTo>
                <a:lnTo>
                  <a:pt x="901189" y="920750"/>
                </a:lnTo>
                <a:lnTo>
                  <a:pt x="920750" y="920750"/>
                </a:lnTo>
                <a:lnTo>
                  <a:pt x="919479" y="919479"/>
                </a:lnTo>
                <a:close/>
              </a:path>
              <a:path w="1248410" h="1248409">
                <a:moveTo>
                  <a:pt x="915669" y="915669"/>
                </a:moveTo>
                <a:lnTo>
                  <a:pt x="896107" y="915669"/>
                </a:lnTo>
                <a:lnTo>
                  <a:pt x="898648" y="918210"/>
                </a:lnTo>
                <a:lnTo>
                  <a:pt x="918210" y="918210"/>
                </a:lnTo>
                <a:lnTo>
                  <a:pt x="915669" y="915669"/>
                </a:lnTo>
                <a:close/>
              </a:path>
              <a:path w="1248410" h="1248409">
                <a:moveTo>
                  <a:pt x="913129" y="913129"/>
                </a:moveTo>
                <a:lnTo>
                  <a:pt x="893566" y="913129"/>
                </a:lnTo>
                <a:lnTo>
                  <a:pt x="894836" y="914400"/>
                </a:lnTo>
                <a:lnTo>
                  <a:pt x="914400" y="914400"/>
                </a:lnTo>
                <a:lnTo>
                  <a:pt x="913129" y="913129"/>
                </a:lnTo>
                <a:close/>
              </a:path>
              <a:path w="1248410" h="1248409">
                <a:moveTo>
                  <a:pt x="909320" y="909320"/>
                </a:moveTo>
                <a:lnTo>
                  <a:pt x="889754" y="909320"/>
                </a:lnTo>
                <a:lnTo>
                  <a:pt x="892295" y="911860"/>
                </a:lnTo>
                <a:lnTo>
                  <a:pt x="911860" y="911860"/>
                </a:lnTo>
                <a:lnTo>
                  <a:pt x="909320" y="909320"/>
                </a:lnTo>
                <a:close/>
              </a:path>
              <a:path w="1248410" h="1248409">
                <a:moveTo>
                  <a:pt x="906780" y="906779"/>
                </a:moveTo>
                <a:lnTo>
                  <a:pt x="887213" y="906779"/>
                </a:lnTo>
                <a:lnTo>
                  <a:pt x="888484" y="908050"/>
                </a:lnTo>
                <a:lnTo>
                  <a:pt x="908050" y="908050"/>
                </a:lnTo>
                <a:lnTo>
                  <a:pt x="906780" y="906779"/>
                </a:lnTo>
                <a:close/>
              </a:path>
              <a:path w="1248410" h="1248409">
                <a:moveTo>
                  <a:pt x="902970" y="902969"/>
                </a:moveTo>
                <a:lnTo>
                  <a:pt x="883401" y="902969"/>
                </a:lnTo>
                <a:lnTo>
                  <a:pt x="885942" y="905510"/>
                </a:lnTo>
                <a:lnTo>
                  <a:pt x="905510" y="905510"/>
                </a:lnTo>
                <a:lnTo>
                  <a:pt x="902970" y="902969"/>
                </a:lnTo>
                <a:close/>
              </a:path>
              <a:path w="1248410" h="1248409">
                <a:moveTo>
                  <a:pt x="900430" y="900429"/>
                </a:moveTo>
                <a:lnTo>
                  <a:pt x="880860" y="900429"/>
                </a:lnTo>
                <a:lnTo>
                  <a:pt x="882131" y="901700"/>
                </a:lnTo>
                <a:lnTo>
                  <a:pt x="901700" y="901700"/>
                </a:lnTo>
                <a:lnTo>
                  <a:pt x="900430" y="900429"/>
                </a:lnTo>
                <a:close/>
              </a:path>
              <a:path w="1248410" h="1248409">
                <a:moveTo>
                  <a:pt x="896620" y="896620"/>
                </a:moveTo>
                <a:lnTo>
                  <a:pt x="877049" y="896620"/>
                </a:lnTo>
                <a:lnTo>
                  <a:pt x="879590" y="899160"/>
                </a:lnTo>
                <a:lnTo>
                  <a:pt x="899160" y="899160"/>
                </a:lnTo>
                <a:lnTo>
                  <a:pt x="896620" y="896620"/>
                </a:lnTo>
                <a:close/>
              </a:path>
              <a:path w="1248410" h="1248409">
                <a:moveTo>
                  <a:pt x="894080" y="894079"/>
                </a:moveTo>
                <a:lnTo>
                  <a:pt x="874507" y="894079"/>
                </a:lnTo>
                <a:lnTo>
                  <a:pt x="875778" y="895350"/>
                </a:lnTo>
                <a:lnTo>
                  <a:pt x="895350" y="895350"/>
                </a:lnTo>
                <a:lnTo>
                  <a:pt x="894080" y="894079"/>
                </a:lnTo>
                <a:close/>
              </a:path>
              <a:path w="1248410" h="1248409">
                <a:moveTo>
                  <a:pt x="887729" y="887729"/>
                </a:moveTo>
                <a:lnTo>
                  <a:pt x="868155" y="887729"/>
                </a:lnTo>
                <a:lnTo>
                  <a:pt x="873237" y="892810"/>
                </a:lnTo>
                <a:lnTo>
                  <a:pt x="892810" y="892810"/>
                </a:lnTo>
                <a:lnTo>
                  <a:pt x="887729" y="887729"/>
                </a:lnTo>
                <a:close/>
              </a:path>
              <a:path w="1248410" h="1248409">
                <a:moveTo>
                  <a:pt x="881379" y="881379"/>
                </a:moveTo>
                <a:lnTo>
                  <a:pt x="861802" y="881379"/>
                </a:lnTo>
                <a:lnTo>
                  <a:pt x="866884" y="886460"/>
                </a:lnTo>
                <a:lnTo>
                  <a:pt x="886460" y="886460"/>
                </a:lnTo>
                <a:lnTo>
                  <a:pt x="881379" y="881379"/>
                </a:lnTo>
                <a:close/>
              </a:path>
              <a:path w="1248410" h="1248409">
                <a:moveTo>
                  <a:pt x="875029" y="875029"/>
                </a:moveTo>
                <a:lnTo>
                  <a:pt x="855449" y="875029"/>
                </a:lnTo>
                <a:lnTo>
                  <a:pt x="860531" y="880110"/>
                </a:lnTo>
                <a:lnTo>
                  <a:pt x="880110" y="880110"/>
                </a:lnTo>
                <a:lnTo>
                  <a:pt x="875029" y="875029"/>
                </a:lnTo>
                <a:close/>
              </a:path>
              <a:path w="1248410" h="1248409">
                <a:moveTo>
                  <a:pt x="868679" y="868679"/>
                </a:moveTo>
                <a:lnTo>
                  <a:pt x="849097" y="868679"/>
                </a:lnTo>
                <a:lnTo>
                  <a:pt x="854179" y="873759"/>
                </a:lnTo>
                <a:lnTo>
                  <a:pt x="873759" y="873759"/>
                </a:lnTo>
                <a:lnTo>
                  <a:pt x="868679" y="868679"/>
                </a:lnTo>
                <a:close/>
              </a:path>
              <a:path w="1248410" h="1248409">
                <a:moveTo>
                  <a:pt x="862329" y="862329"/>
                </a:moveTo>
                <a:lnTo>
                  <a:pt x="842744" y="862329"/>
                </a:lnTo>
                <a:lnTo>
                  <a:pt x="847826" y="867410"/>
                </a:lnTo>
                <a:lnTo>
                  <a:pt x="867410" y="867410"/>
                </a:lnTo>
                <a:lnTo>
                  <a:pt x="862329" y="862329"/>
                </a:lnTo>
                <a:close/>
              </a:path>
              <a:path w="1248410" h="1248409">
                <a:moveTo>
                  <a:pt x="855979" y="855979"/>
                </a:moveTo>
                <a:lnTo>
                  <a:pt x="836391" y="855979"/>
                </a:lnTo>
                <a:lnTo>
                  <a:pt x="841473" y="861060"/>
                </a:lnTo>
                <a:lnTo>
                  <a:pt x="861060" y="861060"/>
                </a:lnTo>
                <a:lnTo>
                  <a:pt x="855979" y="855979"/>
                </a:lnTo>
                <a:close/>
              </a:path>
              <a:path w="1248410" h="1248409">
                <a:moveTo>
                  <a:pt x="849629" y="849629"/>
                </a:moveTo>
                <a:lnTo>
                  <a:pt x="830038" y="849629"/>
                </a:lnTo>
                <a:lnTo>
                  <a:pt x="835121" y="854710"/>
                </a:lnTo>
                <a:lnTo>
                  <a:pt x="854710" y="854710"/>
                </a:lnTo>
                <a:lnTo>
                  <a:pt x="849629" y="849629"/>
                </a:lnTo>
                <a:close/>
              </a:path>
              <a:path w="1248410" h="1248409">
                <a:moveTo>
                  <a:pt x="844550" y="844550"/>
                </a:moveTo>
                <a:lnTo>
                  <a:pt x="824956" y="844550"/>
                </a:lnTo>
                <a:lnTo>
                  <a:pt x="828768" y="848360"/>
                </a:lnTo>
                <a:lnTo>
                  <a:pt x="848360" y="848360"/>
                </a:lnTo>
                <a:lnTo>
                  <a:pt x="844550" y="844550"/>
                </a:lnTo>
                <a:close/>
              </a:path>
              <a:path w="1248410" h="1248409">
                <a:moveTo>
                  <a:pt x="838200" y="838200"/>
                </a:moveTo>
                <a:lnTo>
                  <a:pt x="818603" y="838200"/>
                </a:lnTo>
                <a:lnTo>
                  <a:pt x="823686" y="843280"/>
                </a:lnTo>
                <a:lnTo>
                  <a:pt x="843280" y="843280"/>
                </a:lnTo>
                <a:lnTo>
                  <a:pt x="838200" y="838200"/>
                </a:lnTo>
                <a:close/>
              </a:path>
              <a:path w="1248410" h="1248409">
                <a:moveTo>
                  <a:pt x="831850" y="831850"/>
                </a:moveTo>
                <a:lnTo>
                  <a:pt x="812251" y="831850"/>
                </a:lnTo>
                <a:lnTo>
                  <a:pt x="817333" y="836929"/>
                </a:lnTo>
                <a:lnTo>
                  <a:pt x="836929" y="836929"/>
                </a:lnTo>
                <a:lnTo>
                  <a:pt x="831850" y="831850"/>
                </a:lnTo>
                <a:close/>
              </a:path>
              <a:path w="1248410" h="1248409">
                <a:moveTo>
                  <a:pt x="825500" y="825500"/>
                </a:moveTo>
                <a:lnTo>
                  <a:pt x="805898" y="825500"/>
                </a:lnTo>
                <a:lnTo>
                  <a:pt x="810980" y="830580"/>
                </a:lnTo>
                <a:lnTo>
                  <a:pt x="830580" y="830580"/>
                </a:lnTo>
                <a:lnTo>
                  <a:pt x="825500" y="825500"/>
                </a:lnTo>
                <a:close/>
              </a:path>
              <a:path w="1248410" h="1248409">
                <a:moveTo>
                  <a:pt x="819150" y="819150"/>
                </a:moveTo>
                <a:lnTo>
                  <a:pt x="799545" y="819150"/>
                </a:lnTo>
                <a:lnTo>
                  <a:pt x="804627" y="824229"/>
                </a:lnTo>
                <a:lnTo>
                  <a:pt x="824230" y="824229"/>
                </a:lnTo>
                <a:lnTo>
                  <a:pt x="819150" y="819150"/>
                </a:lnTo>
                <a:close/>
              </a:path>
              <a:path w="1248410" h="1248409">
                <a:moveTo>
                  <a:pt x="812800" y="812800"/>
                </a:moveTo>
                <a:lnTo>
                  <a:pt x="793192" y="812800"/>
                </a:lnTo>
                <a:lnTo>
                  <a:pt x="798275" y="817879"/>
                </a:lnTo>
                <a:lnTo>
                  <a:pt x="817879" y="817879"/>
                </a:lnTo>
                <a:lnTo>
                  <a:pt x="812800" y="812800"/>
                </a:lnTo>
                <a:close/>
              </a:path>
              <a:path w="1248410" h="1248409">
                <a:moveTo>
                  <a:pt x="806450" y="806450"/>
                </a:moveTo>
                <a:lnTo>
                  <a:pt x="786840" y="806450"/>
                </a:lnTo>
                <a:lnTo>
                  <a:pt x="791922" y="811530"/>
                </a:lnTo>
                <a:lnTo>
                  <a:pt x="811530" y="811530"/>
                </a:lnTo>
                <a:lnTo>
                  <a:pt x="806450" y="806450"/>
                </a:lnTo>
                <a:close/>
              </a:path>
              <a:path w="1248410" h="1248409">
                <a:moveTo>
                  <a:pt x="800100" y="800100"/>
                </a:moveTo>
                <a:lnTo>
                  <a:pt x="780487" y="800100"/>
                </a:lnTo>
                <a:lnTo>
                  <a:pt x="785569" y="805179"/>
                </a:lnTo>
                <a:lnTo>
                  <a:pt x="805180" y="805179"/>
                </a:lnTo>
                <a:lnTo>
                  <a:pt x="800100" y="800100"/>
                </a:lnTo>
                <a:close/>
              </a:path>
              <a:path w="1248410" h="1248409">
                <a:moveTo>
                  <a:pt x="793750" y="793750"/>
                </a:moveTo>
                <a:lnTo>
                  <a:pt x="774134" y="793750"/>
                </a:lnTo>
                <a:lnTo>
                  <a:pt x="779216" y="798829"/>
                </a:lnTo>
                <a:lnTo>
                  <a:pt x="798830" y="798829"/>
                </a:lnTo>
                <a:lnTo>
                  <a:pt x="793750" y="793750"/>
                </a:lnTo>
                <a:close/>
              </a:path>
              <a:path w="1248410" h="1248409">
                <a:moveTo>
                  <a:pt x="787400" y="787400"/>
                </a:moveTo>
                <a:lnTo>
                  <a:pt x="767782" y="787400"/>
                </a:lnTo>
                <a:lnTo>
                  <a:pt x="772864" y="792479"/>
                </a:lnTo>
                <a:lnTo>
                  <a:pt x="792479" y="792479"/>
                </a:lnTo>
                <a:lnTo>
                  <a:pt x="787400" y="787400"/>
                </a:lnTo>
                <a:close/>
              </a:path>
              <a:path w="1248410" h="1248409">
                <a:moveTo>
                  <a:pt x="781050" y="781050"/>
                </a:moveTo>
                <a:lnTo>
                  <a:pt x="761429" y="781050"/>
                </a:lnTo>
                <a:lnTo>
                  <a:pt x="766511" y="786129"/>
                </a:lnTo>
                <a:lnTo>
                  <a:pt x="786129" y="786129"/>
                </a:lnTo>
                <a:lnTo>
                  <a:pt x="781050" y="781050"/>
                </a:lnTo>
                <a:close/>
              </a:path>
              <a:path w="1248410" h="1248409">
                <a:moveTo>
                  <a:pt x="774700" y="774700"/>
                </a:moveTo>
                <a:lnTo>
                  <a:pt x="755076" y="774700"/>
                </a:lnTo>
                <a:lnTo>
                  <a:pt x="760158" y="779780"/>
                </a:lnTo>
                <a:lnTo>
                  <a:pt x="779780" y="779780"/>
                </a:lnTo>
                <a:lnTo>
                  <a:pt x="774700" y="774700"/>
                </a:lnTo>
                <a:close/>
              </a:path>
              <a:path w="1248410" h="1248409">
                <a:moveTo>
                  <a:pt x="768350" y="768350"/>
                </a:moveTo>
                <a:lnTo>
                  <a:pt x="748723" y="768350"/>
                </a:lnTo>
                <a:lnTo>
                  <a:pt x="753806" y="773429"/>
                </a:lnTo>
                <a:lnTo>
                  <a:pt x="773429" y="773429"/>
                </a:lnTo>
                <a:lnTo>
                  <a:pt x="768350" y="768350"/>
                </a:lnTo>
                <a:close/>
              </a:path>
              <a:path w="1248410" h="1248409">
                <a:moveTo>
                  <a:pt x="762000" y="762000"/>
                </a:moveTo>
                <a:lnTo>
                  <a:pt x="742371" y="762000"/>
                </a:lnTo>
                <a:lnTo>
                  <a:pt x="747453" y="767080"/>
                </a:lnTo>
                <a:lnTo>
                  <a:pt x="767080" y="767080"/>
                </a:lnTo>
                <a:lnTo>
                  <a:pt x="762000" y="762000"/>
                </a:lnTo>
                <a:close/>
              </a:path>
              <a:path w="1248410" h="1248409">
                <a:moveTo>
                  <a:pt x="755650" y="755650"/>
                </a:moveTo>
                <a:lnTo>
                  <a:pt x="736018" y="755650"/>
                </a:lnTo>
                <a:lnTo>
                  <a:pt x="741100" y="760729"/>
                </a:lnTo>
                <a:lnTo>
                  <a:pt x="760730" y="760729"/>
                </a:lnTo>
                <a:lnTo>
                  <a:pt x="755650" y="755650"/>
                </a:lnTo>
                <a:close/>
              </a:path>
              <a:path w="1248410" h="1248409">
                <a:moveTo>
                  <a:pt x="749300" y="749300"/>
                </a:moveTo>
                <a:lnTo>
                  <a:pt x="729665" y="749300"/>
                </a:lnTo>
                <a:lnTo>
                  <a:pt x="734747" y="754379"/>
                </a:lnTo>
                <a:lnTo>
                  <a:pt x="754380" y="754379"/>
                </a:lnTo>
                <a:lnTo>
                  <a:pt x="749300" y="749300"/>
                </a:lnTo>
                <a:close/>
              </a:path>
              <a:path w="1248410" h="1248409">
                <a:moveTo>
                  <a:pt x="742950" y="742950"/>
                </a:moveTo>
                <a:lnTo>
                  <a:pt x="723312" y="742950"/>
                </a:lnTo>
                <a:lnTo>
                  <a:pt x="728395" y="748030"/>
                </a:lnTo>
                <a:lnTo>
                  <a:pt x="748030" y="748030"/>
                </a:lnTo>
                <a:lnTo>
                  <a:pt x="742950" y="742950"/>
                </a:lnTo>
                <a:close/>
              </a:path>
              <a:path w="1248410" h="1248409">
                <a:moveTo>
                  <a:pt x="736600" y="736600"/>
                </a:moveTo>
                <a:lnTo>
                  <a:pt x="716960" y="736600"/>
                </a:lnTo>
                <a:lnTo>
                  <a:pt x="722042" y="741679"/>
                </a:lnTo>
                <a:lnTo>
                  <a:pt x="741679" y="741679"/>
                </a:lnTo>
                <a:lnTo>
                  <a:pt x="736600" y="736600"/>
                </a:lnTo>
                <a:close/>
              </a:path>
              <a:path w="1248410" h="1248409">
                <a:moveTo>
                  <a:pt x="730250" y="730250"/>
                </a:moveTo>
                <a:lnTo>
                  <a:pt x="710607" y="730250"/>
                </a:lnTo>
                <a:lnTo>
                  <a:pt x="715689" y="735330"/>
                </a:lnTo>
                <a:lnTo>
                  <a:pt x="735330" y="735330"/>
                </a:lnTo>
                <a:lnTo>
                  <a:pt x="730250" y="730250"/>
                </a:lnTo>
                <a:close/>
              </a:path>
              <a:path w="1248410" h="1248409">
                <a:moveTo>
                  <a:pt x="723900" y="723900"/>
                </a:moveTo>
                <a:lnTo>
                  <a:pt x="704254" y="723900"/>
                </a:lnTo>
                <a:lnTo>
                  <a:pt x="709336" y="728979"/>
                </a:lnTo>
                <a:lnTo>
                  <a:pt x="728980" y="728979"/>
                </a:lnTo>
                <a:lnTo>
                  <a:pt x="723900" y="723900"/>
                </a:lnTo>
                <a:close/>
              </a:path>
              <a:path w="1248410" h="1248409">
                <a:moveTo>
                  <a:pt x="717550" y="717550"/>
                </a:moveTo>
                <a:lnTo>
                  <a:pt x="697901" y="717550"/>
                </a:lnTo>
                <a:lnTo>
                  <a:pt x="702984" y="722630"/>
                </a:lnTo>
                <a:lnTo>
                  <a:pt x="722630" y="722630"/>
                </a:lnTo>
                <a:lnTo>
                  <a:pt x="717550" y="717550"/>
                </a:lnTo>
                <a:close/>
              </a:path>
              <a:path w="1248410" h="1248409">
                <a:moveTo>
                  <a:pt x="711200" y="711200"/>
                </a:moveTo>
                <a:lnTo>
                  <a:pt x="691549" y="711200"/>
                </a:lnTo>
                <a:lnTo>
                  <a:pt x="696631" y="716279"/>
                </a:lnTo>
                <a:lnTo>
                  <a:pt x="716279" y="716279"/>
                </a:lnTo>
                <a:lnTo>
                  <a:pt x="711200" y="711200"/>
                </a:lnTo>
                <a:close/>
              </a:path>
              <a:path w="1248410" h="1248409">
                <a:moveTo>
                  <a:pt x="704850" y="704850"/>
                </a:moveTo>
                <a:lnTo>
                  <a:pt x="685196" y="704850"/>
                </a:lnTo>
                <a:lnTo>
                  <a:pt x="690278" y="709929"/>
                </a:lnTo>
                <a:lnTo>
                  <a:pt x="709930" y="709929"/>
                </a:lnTo>
                <a:lnTo>
                  <a:pt x="704850" y="704850"/>
                </a:lnTo>
                <a:close/>
              </a:path>
              <a:path w="1248410" h="1248409">
                <a:moveTo>
                  <a:pt x="698500" y="698500"/>
                </a:moveTo>
                <a:lnTo>
                  <a:pt x="678843" y="698500"/>
                </a:lnTo>
                <a:lnTo>
                  <a:pt x="683925" y="703580"/>
                </a:lnTo>
                <a:lnTo>
                  <a:pt x="703580" y="703580"/>
                </a:lnTo>
                <a:lnTo>
                  <a:pt x="698500" y="698500"/>
                </a:lnTo>
                <a:close/>
              </a:path>
              <a:path w="1248410" h="1248409">
                <a:moveTo>
                  <a:pt x="692150" y="692150"/>
                </a:moveTo>
                <a:lnTo>
                  <a:pt x="672490" y="692150"/>
                </a:lnTo>
                <a:lnTo>
                  <a:pt x="677573" y="697229"/>
                </a:lnTo>
                <a:lnTo>
                  <a:pt x="697230" y="697229"/>
                </a:lnTo>
                <a:lnTo>
                  <a:pt x="692150" y="692150"/>
                </a:lnTo>
                <a:close/>
              </a:path>
              <a:path w="1248410" h="1248409">
                <a:moveTo>
                  <a:pt x="685800" y="685800"/>
                </a:moveTo>
                <a:lnTo>
                  <a:pt x="666138" y="685800"/>
                </a:lnTo>
                <a:lnTo>
                  <a:pt x="671220" y="690879"/>
                </a:lnTo>
                <a:lnTo>
                  <a:pt x="690880" y="690879"/>
                </a:lnTo>
                <a:lnTo>
                  <a:pt x="685800" y="685800"/>
                </a:lnTo>
                <a:close/>
              </a:path>
              <a:path w="1248410" h="1248409">
                <a:moveTo>
                  <a:pt x="679450" y="679450"/>
                </a:moveTo>
                <a:lnTo>
                  <a:pt x="659785" y="679450"/>
                </a:lnTo>
                <a:lnTo>
                  <a:pt x="664867" y="684530"/>
                </a:lnTo>
                <a:lnTo>
                  <a:pt x="684530" y="684530"/>
                </a:lnTo>
                <a:lnTo>
                  <a:pt x="679450" y="679450"/>
                </a:lnTo>
                <a:close/>
              </a:path>
              <a:path w="1248410" h="1248409">
                <a:moveTo>
                  <a:pt x="673100" y="673100"/>
                </a:moveTo>
                <a:lnTo>
                  <a:pt x="653432" y="673100"/>
                </a:lnTo>
                <a:lnTo>
                  <a:pt x="658514" y="678179"/>
                </a:lnTo>
                <a:lnTo>
                  <a:pt x="678180" y="678179"/>
                </a:lnTo>
                <a:lnTo>
                  <a:pt x="673100" y="673100"/>
                </a:lnTo>
                <a:close/>
              </a:path>
              <a:path w="1248410" h="1248409">
                <a:moveTo>
                  <a:pt x="666750" y="666750"/>
                </a:moveTo>
                <a:lnTo>
                  <a:pt x="647080" y="666750"/>
                </a:lnTo>
                <a:lnTo>
                  <a:pt x="652162" y="671830"/>
                </a:lnTo>
                <a:lnTo>
                  <a:pt x="671830" y="671830"/>
                </a:lnTo>
                <a:lnTo>
                  <a:pt x="666750" y="666750"/>
                </a:lnTo>
                <a:close/>
              </a:path>
              <a:path w="1248410" h="1248409">
                <a:moveTo>
                  <a:pt x="660400" y="660400"/>
                </a:moveTo>
                <a:lnTo>
                  <a:pt x="640727" y="660400"/>
                </a:lnTo>
                <a:lnTo>
                  <a:pt x="645809" y="665480"/>
                </a:lnTo>
                <a:lnTo>
                  <a:pt x="665480" y="665480"/>
                </a:lnTo>
                <a:lnTo>
                  <a:pt x="660400" y="660400"/>
                </a:lnTo>
                <a:close/>
              </a:path>
              <a:path w="1248410" h="1248409">
                <a:moveTo>
                  <a:pt x="654050" y="654050"/>
                </a:moveTo>
                <a:lnTo>
                  <a:pt x="634374" y="654050"/>
                </a:lnTo>
                <a:lnTo>
                  <a:pt x="639456" y="659129"/>
                </a:lnTo>
                <a:lnTo>
                  <a:pt x="659130" y="659129"/>
                </a:lnTo>
                <a:lnTo>
                  <a:pt x="654050" y="654050"/>
                </a:lnTo>
                <a:close/>
              </a:path>
              <a:path w="1248410" h="1248409">
                <a:moveTo>
                  <a:pt x="647700" y="647700"/>
                </a:moveTo>
                <a:lnTo>
                  <a:pt x="628021" y="647700"/>
                </a:lnTo>
                <a:lnTo>
                  <a:pt x="633104" y="652779"/>
                </a:lnTo>
                <a:lnTo>
                  <a:pt x="652779" y="652779"/>
                </a:lnTo>
                <a:lnTo>
                  <a:pt x="647700" y="647700"/>
                </a:lnTo>
                <a:close/>
              </a:path>
              <a:path w="1248410" h="1248409">
                <a:moveTo>
                  <a:pt x="439419" y="439419"/>
                </a:moveTo>
                <a:lnTo>
                  <a:pt x="419652" y="439419"/>
                </a:lnTo>
                <a:lnTo>
                  <a:pt x="626751" y="646429"/>
                </a:lnTo>
                <a:lnTo>
                  <a:pt x="646430" y="646429"/>
                </a:lnTo>
                <a:lnTo>
                  <a:pt x="439419" y="439419"/>
                </a:lnTo>
                <a:close/>
              </a:path>
              <a:path w="1248410" h="1248409">
                <a:moveTo>
                  <a:pt x="1071880" y="1071880"/>
                </a:moveTo>
                <a:lnTo>
                  <a:pt x="1052384" y="1071880"/>
                </a:lnTo>
                <a:lnTo>
                  <a:pt x="1077795" y="1097280"/>
                </a:lnTo>
                <a:lnTo>
                  <a:pt x="1097280" y="1097280"/>
                </a:lnTo>
                <a:lnTo>
                  <a:pt x="1071880" y="1071880"/>
                </a:lnTo>
                <a:close/>
              </a:path>
              <a:path w="1248410" h="1248409">
                <a:moveTo>
                  <a:pt x="1097280" y="1097280"/>
                </a:moveTo>
                <a:lnTo>
                  <a:pt x="1077795" y="1097280"/>
                </a:lnTo>
                <a:lnTo>
                  <a:pt x="1115911" y="1135380"/>
                </a:lnTo>
                <a:lnTo>
                  <a:pt x="1135380" y="1135380"/>
                </a:lnTo>
                <a:lnTo>
                  <a:pt x="1097280" y="1097280"/>
                </a:lnTo>
                <a:close/>
              </a:path>
              <a:path w="1248410" h="1248409">
                <a:moveTo>
                  <a:pt x="1135380" y="1135380"/>
                </a:moveTo>
                <a:lnTo>
                  <a:pt x="1115911" y="1135380"/>
                </a:lnTo>
                <a:lnTo>
                  <a:pt x="1228990" y="1248410"/>
                </a:lnTo>
                <a:lnTo>
                  <a:pt x="1248410" y="1248410"/>
                </a:lnTo>
                <a:lnTo>
                  <a:pt x="1135380" y="113538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0" y="4771390"/>
            <a:ext cx="1229360" cy="2081530"/>
          </a:xfrm>
          <a:custGeom>
            <a:avLst/>
            <a:gdLst/>
            <a:ahLst/>
            <a:cxnLst/>
            <a:rect l="l" t="t" r="r" b="b"/>
            <a:pathLst>
              <a:path w="1229360" h="2081529">
                <a:moveTo>
                  <a:pt x="869950" y="0"/>
                </a:moveTo>
                <a:lnTo>
                  <a:pt x="0" y="0"/>
                </a:lnTo>
                <a:lnTo>
                  <a:pt x="0" y="6349"/>
                </a:lnTo>
                <a:lnTo>
                  <a:pt x="875030" y="6349"/>
                </a:lnTo>
                <a:lnTo>
                  <a:pt x="875030" y="5079"/>
                </a:lnTo>
                <a:lnTo>
                  <a:pt x="873760" y="5079"/>
                </a:lnTo>
                <a:lnTo>
                  <a:pt x="873760" y="3809"/>
                </a:lnTo>
                <a:lnTo>
                  <a:pt x="872490" y="3809"/>
                </a:lnTo>
                <a:lnTo>
                  <a:pt x="872490" y="2539"/>
                </a:lnTo>
                <a:lnTo>
                  <a:pt x="871219" y="2539"/>
                </a:lnTo>
                <a:lnTo>
                  <a:pt x="871219" y="1269"/>
                </a:lnTo>
                <a:lnTo>
                  <a:pt x="869950" y="1269"/>
                </a:lnTo>
                <a:lnTo>
                  <a:pt x="869950" y="0"/>
                </a:lnTo>
                <a:close/>
              </a:path>
              <a:path w="1229360" h="2081529">
                <a:moveTo>
                  <a:pt x="0" y="853068"/>
                </a:moveTo>
                <a:lnTo>
                  <a:pt x="0" y="868679"/>
                </a:lnTo>
                <a:lnTo>
                  <a:pt x="15618" y="868679"/>
                </a:lnTo>
                <a:lnTo>
                  <a:pt x="0" y="853068"/>
                </a:lnTo>
                <a:close/>
              </a:path>
              <a:path w="1229360" h="2081529">
                <a:moveTo>
                  <a:pt x="15618" y="868679"/>
                </a:moveTo>
                <a:lnTo>
                  <a:pt x="0" y="868679"/>
                </a:lnTo>
                <a:lnTo>
                  <a:pt x="0" y="872489"/>
                </a:lnTo>
                <a:lnTo>
                  <a:pt x="104139" y="976629"/>
                </a:lnTo>
                <a:lnTo>
                  <a:pt x="123614" y="976629"/>
                </a:lnTo>
                <a:lnTo>
                  <a:pt x="15618" y="868679"/>
                </a:lnTo>
                <a:close/>
              </a:path>
              <a:path w="1229360" h="2081529">
                <a:moveTo>
                  <a:pt x="123614" y="976629"/>
                </a:moveTo>
                <a:lnTo>
                  <a:pt x="104140" y="976629"/>
                </a:lnTo>
                <a:lnTo>
                  <a:pt x="123189" y="995679"/>
                </a:lnTo>
                <a:lnTo>
                  <a:pt x="142672" y="995679"/>
                </a:lnTo>
                <a:lnTo>
                  <a:pt x="123614" y="976629"/>
                </a:lnTo>
                <a:close/>
              </a:path>
              <a:path w="1229360" h="2081529">
                <a:moveTo>
                  <a:pt x="142672" y="995679"/>
                </a:moveTo>
                <a:lnTo>
                  <a:pt x="123190" y="995679"/>
                </a:lnTo>
                <a:lnTo>
                  <a:pt x="135889" y="1008379"/>
                </a:lnTo>
                <a:lnTo>
                  <a:pt x="155378" y="1008379"/>
                </a:lnTo>
                <a:lnTo>
                  <a:pt x="142672" y="995679"/>
                </a:lnTo>
                <a:close/>
              </a:path>
              <a:path w="1229360" h="2081529">
                <a:moveTo>
                  <a:pt x="155378" y="1008379"/>
                </a:moveTo>
                <a:lnTo>
                  <a:pt x="135890" y="1008379"/>
                </a:lnTo>
                <a:lnTo>
                  <a:pt x="154939" y="1027429"/>
                </a:lnTo>
                <a:lnTo>
                  <a:pt x="174436" y="1027429"/>
                </a:lnTo>
                <a:lnTo>
                  <a:pt x="155378" y="1008379"/>
                </a:lnTo>
                <a:close/>
              </a:path>
              <a:path w="1229360" h="2081529">
                <a:moveTo>
                  <a:pt x="174436" y="1027429"/>
                </a:moveTo>
                <a:lnTo>
                  <a:pt x="154940" y="1027429"/>
                </a:lnTo>
                <a:lnTo>
                  <a:pt x="167639" y="1040129"/>
                </a:lnTo>
                <a:lnTo>
                  <a:pt x="187141" y="1040129"/>
                </a:lnTo>
                <a:lnTo>
                  <a:pt x="174436" y="1027429"/>
                </a:lnTo>
                <a:close/>
              </a:path>
              <a:path w="1229360" h="2081529">
                <a:moveTo>
                  <a:pt x="187141" y="1040129"/>
                </a:moveTo>
                <a:lnTo>
                  <a:pt x="167640" y="1040129"/>
                </a:lnTo>
                <a:lnTo>
                  <a:pt x="182880" y="1055369"/>
                </a:lnTo>
                <a:lnTo>
                  <a:pt x="202388" y="1055369"/>
                </a:lnTo>
                <a:lnTo>
                  <a:pt x="187141" y="1040129"/>
                </a:lnTo>
                <a:close/>
              </a:path>
              <a:path w="1229360" h="2081529">
                <a:moveTo>
                  <a:pt x="202388" y="1055369"/>
                </a:moveTo>
                <a:lnTo>
                  <a:pt x="182880" y="1055369"/>
                </a:lnTo>
                <a:lnTo>
                  <a:pt x="199389" y="1071879"/>
                </a:lnTo>
                <a:lnTo>
                  <a:pt x="218905" y="1071879"/>
                </a:lnTo>
                <a:lnTo>
                  <a:pt x="202388" y="1055369"/>
                </a:lnTo>
                <a:close/>
              </a:path>
              <a:path w="1229360" h="2081529">
                <a:moveTo>
                  <a:pt x="218905" y="1071879"/>
                </a:moveTo>
                <a:lnTo>
                  <a:pt x="199390" y="1071879"/>
                </a:lnTo>
                <a:lnTo>
                  <a:pt x="214630" y="1087119"/>
                </a:lnTo>
                <a:lnTo>
                  <a:pt x="234152" y="1087119"/>
                </a:lnTo>
                <a:lnTo>
                  <a:pt x="218905" y="1071879"/>
                </a:lnTo>
                <a:close/>
              </a:path>
              <a:path w="1229360" h="2081529">
                <a:moveTo>
                  <a:pt x="234152" y="1087119"/>
                </a:moveTo>
                <a:lnTo>
                  <a:pt x="214630" y="1087119"/>
                </a:lnTo>
                <a:lnTo>
                  <a:pt x="231139" y="1103629"/>
                </a:lnTo>
                <a:lnTo>
                  <a:pt x="250669" y="1103629"/>
                </a:lnTo>
                <a:lnTo>
                  <a:pt x="234152" y="1087119"/>
                </a:lnTo>
                <a:close/>
              </a:path>
              <a:path w="1229360" h="2081529">
                <a:moveTo>
                  <a:pt x="250669" y="1103629"/>
                </a:moveTo>
                <a:lnTo>
                  <a:pt x="231140" y="1103629"/>
                </a:lnTo>
                <a:lnTo>
                  <a:pt x="262889" y="1135379"/>
                </a:lnTo>
                <a:lnTo>
                  <a:pt x="282433" y="1135379"/>
                </a:lnTo>
                <a:lnTo>
                  <a:pt x="250669" y="1103629"/>
                </a:lnTo>
                <a:close/>
              </a:path>
              <a:path w="1229360" h="2081529">
                <a:moveTo>
                  <a:pt x="282433" y="1135379"/>
                </a:moveTo>
                <a:lnTo>
                  <a:pt x="262890" y="1135379"/>
                </a:lnTo>
                <a:lnTo>
                  <a:pt x="281939" y="1154429"/>
                </a:lnTo>
                <a:lnTo>
                  <a:pt x="301491" y="1154429"/>
                </a:lnTo>
                <a:lnTo>
                  <a:pt x="282433" y="1135379"/>
                </a:lnTo>
                <a:close/>
              </a:path>
              <a:path w="1229360" h="2081529">
                <a:moveTo>
                  <a:pt x="301491" y="1154429"/>
                </a:moveTo>
                <a:lnTo>
                  <a:pt x="281940" y="1154429"/>
                </a:lnTo>
                <a:lnTo>
                  <a:pt x="294639" y="1167129"/>
                </a:lnTo>
                <a:lnTo>
                  <a:pt x="314196" y="1167129"/>
                </a:lnTo>
                <a:lnTo>
                  <a:pt x="301491" y="1154429"/>
                </a:lnTo>
                <a:close/>
              </a:path>
              <a:path w="1229360" h="2081529">
                <a:moveTo>
                  <a:pt x="314196" y="1167129"/>
                </a:moveTo>
                <a:lnTo>
                  <a:pt x="294640" y="1167129"/>
                </a:lnTo>
                <a:lnTo>
                  <a:pt x="313689" y="1186179"/>
                </a:lnTo>
                <a:lnTo>
                  <a:pt x="333254" y="1186179"/>
                </a:lnTo>
                <a:lnTo>
                  <a:pt x="314196" y="1167129"/>
                </a:lnTo>
                <a:close/>
              </a:path>
              <a:path w="1229360" h="2081529">
                <a:moveTo>
                  <a:pt x="333254" y="1186179"/>
                </a:moveTo>
                <a:lnTo>
                  <a:pt x="313690" y="1186179"/>
                </a:lnTo>
                <a:lnTo>
                  <a:pt x="328929" y="1201419"/>
                </a:lnTo>
                <a:lnTo>
                  <a:pt x="348501" y="1201419"/>
                </a:lnTo>
                <a:lnTo>
                  <a:pt x="333254" y="1186179"/>
                </a:lnTo>
                <a:close/>
              </a:path>
              <a:path w="1229360" h="2081529">
                <a:moveTo>
                  <a:pt x="348501" y="1201419"/>
                </a:moveTo>
                <a:lnTo>
                  <a:pt x="328930" y="1201419"/>
                </a:lnTo>
                <a:lnTo>
                  <a:pt x="335280" y="1207769"/>
                </a:lnTo>
                <a:lnTo>
                  <a:pt x="354854" y="1207769"/>
                </a:lnTo>
                <a:lnTo>
                  <a:pt x="348501" y="1201419"/>
                </a:lnTo>
                <a:close/>
              </a:path>
              <a:path w="1229360" h="2081529">
                <a:moveTo>
                  <a:pt x="354854" y="1207769"/>
                </a:moveTo>
                <a:lnTo>
                  <a:pt x="335280" y="1207769"/>
                </a:lnTo>
                <a:lnTo>
                  <a:pt x="347979" y="1220469"/>
                </a:lnTo>
                <a:lnTo>
                  <a:pt x="367559" y="1220469"/>
                </a:lnTo>
                <a:lnTo>
                  <a:pt x="354854" y="1207769"/>
                </a:lnTo>
                <a:close/>
              </a:path>
              <a:path w="1229360" h="2081529">
                <a:moveTo>
                  <a:pt x="367559" y="1220469"/>
                </a:moveTo>
                <a:lnTo>
                  <a:pt x="347980" y="1220469"/>
                </a:lnTo>
                <a:lnTo>
                  <a:pt x="354330" y="1226819"/>
                </a:lnTo>
                <a:lnTo>
                  <a:pt x="373912" y="1226819"/>
                </a:lnTo>
                <a:lnTo>
                  <a:pt x="367559" y="1220469"/>
                </a:lnTo>
                <a:close/>
              </a:path>
              <a:path w="1229360" h="2081529">
                <a:moveTo>
                  <a:pt x="373912" y="1226819"/>
                </a:moveTo>
                <a:lnTo>
                  <a:pt x="354330" y="1226819"/>
                </a:lnTo>
                <a:lnTo>
                  <a:pt x="360680" y="1233169"/>
                </a:lnTo>
                <a:lnTo>
                  <a:pt x="380265" y="1233169"/>
                </a:lnTo>
                <a:lnTo>
                  <a:pt x="373912" y="1226819"/>
                </a:lnTo>
                <a:close/>
              </a:path>
              <a:path w="1229360" h="2081529">
                <a:moveTo>
                  <a:pt x="380265" y="1233169"/>
                </a:moveTo>
                <a:lnTo>
                  <a:pt x="360680" y="1233169"/>
                </a:lnTo>
                <a:lnTo>
                  <a:pt x="367029" y="1239519"/>
                </a:lnTo>
                <a:lnTo>
                  <a:pt x="386617" y="1239519"/>
                </a:lnTo>
                <a:lnTo>
                  <a:pt x="380265" y="1233169"/>
                </a:lnTo>
                <a:close/>
              </a:path>
              <a:path w="1229360" h="2081529">
                <a:moveTo>
                  <a:pt x="386617" y="1239519"/>
                </a:moveTo>
                <a:lnTo>
                  <a:pt x="367030" y="1239519"/>
                </a:lnTo>
                <a:lnTo>
                  <a:pt x="379729" y="1252219"/>
                </a:lnTo>
                <a:lnTo>
                  <a:pt x="399323" y="1252219"/>
                </a:lnTo>
                <a:lnTo>
                  <a:pt x="386617" y="1239519"/>
                </a:lnTo>
                <a:close/>
              </a:path>
              <a:path w="1229360" h="2081529">
                <a:moveTo>
                  <a:pt x="399323" y="1252219"/>
                </a:moveTo>
                <a:lnTo>
                  <a:pt x="379730" y="1252219"/>
                </a:lnTo>
                <a:lnTo>
                  <a:pt x="383539" y="1256029"/>
                </a:lnTo>
                <a:lnTo>
                  <a:pt x="403134" y="1256029"/>
                </a:lnTo>
                <a:lnTo>
                  <a:pt x="399323" y="1252219"/>
                </a:lnTo>
                <a:close/>
              </a:path>
              <a:path w="1229360" h="2081529">
                <a:moveTo>
                  <a:pt x="403134" y="1256029"/>
                </a:moveTo>
                <a:lnTo>
                  <a:pt x="383540" y="1256029"/>
                </a:lnTo>
                <a:lnTo>
                  <a:pt x="386080" y="1258569"/>
                </a:lnTo>
                <a:lnTo>
                  <a:pt x="405676" y="1258569"/>
                </a:lnTo>
                <a:lnTo>
                  <a:pt x="403134" y="1256029"/>
                </a:lnTo>
                <a:close/>
              </a:path>
              <a:path w="1229360" h="2081529">
                <a:moveTo>
                  <a:pt x="405676" y="1258569"/>
                </a:moveTo>
                <a:lnTo>
                  <a:pt x="386080" y="1258569"/>
                </a:lnTo>
                <a:lnTo>
                  <a:pt x="392430" y="1264919"/>
                </a:lnTo>
                <a:lnTo>
                  <a:pt x="412028" y="1264919"/>
                </a:lnTo>
                <a:lnTo>
                  <a:pt x="405676" y="1258569"/>
                </a:lnTo>
                <a:close/>
              </a:path>
              <a:path w="1229360" h="2081529">
                <a:moveTo>
                  <a:pt x="412028" y="1264919"/>
                </a:moveTo>
                <a:lnTo>
                  <a:pt x="392430" y="1264919"/>
                </a:lnTo>
                <a:lnTo>
                  <a:pt x="398779" y="1271269"/>
                </a:lnTo>
                <a:lnTo>
                  <a:pt x="418381" y="1271269"/>
                </a:lnTo>
                <a:lnTo>
                  <a:pt x="412028" y="1264919"/>
                </a:lnTo>
                <a:close/>
              </a:path>
              <a:path w="1229360" h="2081529">
                <a:moveTo>
                  <a:pt x="1029514" y="1882139"/>
                </a:moveTo>
                <a:lnTo>
                  <a:pt x="1009650" y="1882139"/>
                </a:lnTo>
                <a:lnTo>
                  <a:pt x="1051560" y="1924049"/>
                </a:lnTo>
                <a:lnTo>
                  <a:pt x="1071442" y="1924049"/>
                </a:lnTo>
                <a:lnTo>
                  <a:pt x="1029514" y="1882139"/>
                </a:lnTo>
                <a:close/>
              </a:path>
              <a:path w="1229360" h="2081529">
                <a:moveTo>
                  <a:pt x="1026973" y="1879599"/>
                </a:moveTo>
                <a:lnTo>
                  <a:pt x="1007110" y="1879599"/>
                </a:lnTo>
                <a:lnTo>
                  <a:pt x="1008380" y="1880869"/>
                </a:lnTo>
                <a:lnTo>
                  <a:pt x="1028244" y="1880869"/>
                </a:lnTo>
                <a:lnTo>
                  <a:pt x="1026973" y="1879599"/>
                </a:lnTo>
                <a:close/>
              </a:path>
              <a:path w="1229360" h="2081529">
                <a:moveTo>
                  <a:pt x="1023162" y="1875789"/>
                </a:moveTo>
                <a:lnTo>
                  <a:pt x="1003300" y="1875789"/>
                </a:lnTo>
                <a:lnTo>
                  <a:pt x="1005840" y="1878329"/>
                </a:lnTo>
                <a:lnTo>
                  <a:pt x="1025703" y="1878329"/>
                </a:lnTo>
                <a:lnTo>
                  <a:pt x="1023162" y="1875789"/>
                </a:lnTo>
                <a:close/>
              </a:path>
              <a:path w="1229360" h="2081529">
                <a:moveTo>
                  <a:pt x="1020620" y="1873249"/>
                </a:moveTo>
                <a:lnTo>
                  <a:pt x="1000760" y="1873249"/>
                </a:lnTo>
                <a:lnTo>
                  <a:pt x="1002030" y="1874519"/>
                </a:lnTo>
                <a:lnTo>
                  <a:pt x="1021891" y="1874519"/>
                </a:lnTo>
                <a:lnTo>
                  <a:pt x="1020620" y="1873249"/>
                </a:lnTo>
                <a:close/>
              </a:path>
              <a:path w="1229360" h="2081529">
                <a:moveTo>
                  <a:pt x="1016809" y="1869439"/>
                </a:moveTo>
                <a:lnTo>
                  <a:pt x="996950" y="1869439"/>
                </a:lnTo>
                <a:lnTo>
                  <a:pt x="999489" y="1871979"/>
                </a:lnTo>
                <a:lnTo>
                  <a:pt x="1019350" y="1871979"/>
                </a:lnTo>
                <a:lnTo>
                  <a:pt x="1016809" y="1869439"/>
                </a:lnTo>
                <a:close/>
              </a:path>
              <a:path w="1229360" h="2081529">
                <a:moveTo>
                  <a:pt x="1014268" y="1866899"/>
                </a:moveTo>
                <a:lnTo>
                  <a:pt x="994410" y="1866899"/>
                </a:lnTo>
                <a:lnTo>
                  <a:pt x="995680" y="1868169"/>
                </a:lnTo>
                <a:lnTo>
                  <a:pt x="1015538" y="1868169"/>
                </a:lnTo>
                <a:lnTo>
                  <a:pt x="1014268" y="1866899"/>
                </a:lnTo>
                <a:close/>
              </a:path>
              <a:path w="1229360" h="2081529">
                <a:moveTo>
                  <a:pt x="1010456" y="1863089"/>
                </a:moveTo>
                <a:lnTo>
                  <a:pt x="990600" y="1863089"/>
                </a:lnTo>
                <a:lnTo>
                  <a:pt x="993140" y="1865629"/>
                </a:lnTo>
                <a:lnTo>
                  <a:pt x="1012997" y="1865629"/>
                </a:lnTo>
                <a:lnTo>
                  <a:pt x="1010456" y="1863089"/>
                </a:lnTo>
                <a:close/>
              </a:path>
              <a:path w="1229360" h="2081529">
                <a:moveTo>
                  <a:pt x="1007915" y="1860549"/>
                </a:moveTo>
                <a:lnTo>
                  <a:pt x="988060" y="1860549"/>
                </a:lnTo>
                <a:lnTo>
                  <a:pt x="989330" y="1861819"/>
                </a:lnTo>
                <a:lnTo>
                  <a:pt x="1009185" y="1861819"/>
                </a:lnTo>
                <a:lnTo>
                  <a:pt x="1007915" y="1860549"/>
                </a:lnTo>
                <a:close/>
              </a:path>
              <a:path w="1229360" h="2081529">
                <a:moveTo>
                  <a:pt x="1004103" y="1856739"/>
                </a:moveTo>
                <a:lnTo>
                  <a:pt x="984250" y="1856739"/>
                </a:lnTo>
                <a:lnTo>
                  <a:pt x="986790" y="1859279"/>
                </a:lnTo>
                <a:lnTo>
                  <a:pt x="1006644" y="1859279"/>
                </a:lnTo>
                <a:lnTo>
                  <a:pt x="1004103" y="1856739"/>
                </a:lnTo>
                <a:close/>
              </a:path>
              <a:path w="1229360" h="2081529">
                <a:moveTo>
                  <a:pt x="1001562" y="1854199"/>
                </a:moveTo>
                <a:lnTo>
                  <a:pt x="981710" y="1854199"/>
                </a:lnTo>
                <a:lnTo>
                  <a:pt x="982980" y="1855469"/>
                </a:lnTo>
                <a:lnTo>
                  <a:pt x="1002833" y="1855469"/>
                </a:lnTo>
                <a:lnTo>
                  <a:pt x="1001562" y="1854199"/>
                </a:lnTo>
                <a:close/>
              </a:path>
              <a:path w="1229360" h="2081529">
                <a:moveTo>
                  <a:pt x="997751" y="1850389"/>
                </a:moveTo>
                <a:lnTo>
                  <a:pt x="977900" y="1850389"/>
                </a:lnTo>
                <a:lnTo>
                  <a:pt x="980440" y="1852929"/>
                </a:lnTo>
                <a:lnTo>
                  <a:pt x="1000292" y="1852929"/>
                </a:lnTo>
                <a:lnTo>
                  <a:pt x="997751" y="1850389"/>
                </a:lnTo>
                <a:close/>
              </a:path>
              <a:path w="1229360" h="2081529">
                <a:moveTo>
                  <a:pt x="995209" y="1847849"/>
                </a:moveTo>
                <a:lnTo>
                  <a:pt x="975360" y="1847849"/>
                </a:lnTo>
                <a:lnTo>
                  <a:pt x="976630" y="1849119"/>
                </a:lnTo>
                <a:lnTo>
                  <a:pt x="996480" y="1849119"/>
                </a:lnTo>
                <a:lnTo>
                  <a:pt x="995209" y="1847849"/>
                </a:lnTo>
                <a:close/>
              </a:path>
              <a:path w="1229360" h="2081529">
                <a:moveTo>
                  <a:pt x="991398" y="1844039"/>
                </a:moveTo>
                <a:lnTo>
                  <a:pt x="971550" y="1844039"/>
                </a:lnTo>
                <a:lnTo>
                  <a:pt x="974090" y="1846579"/>
                </a:lnTo>
                <a:lnTo>
                  <a:pt x="993939" y="1846579"/>
                </a:lnTo>
                <a:lnTo>
                  <a:pt x="991398" y="1844039"/>
                </a:lnTo>
                <a:close/>
              </a:path>
              <a:path w="1229360" h="2081529">
                <a:moveTo>
                  <a:pt x="988857" y="1841499"/>
                </a:moveTo>
                <a:lnTo>
                  <a:pt x="969010" y="1841499"/>
                </a:lnTo>
                <a:lnTo>
                  <a:pt x="970280" y="1842769"/>
                </a:lnTo>
                <a:lnTo>
                  <a:pt x="990127" y="1842769"/>
                </a:lnTo>
                <a:lnTo>
                  <a:pt x="988857" y="1841499"/>
                </a:lnTo>
                <a:close/>
              </a:path>
              <a:path w="1229360" h="2081529">
                <a:moveTo>
                  <a:pt x="985045" y="1837689"/>
                </a:moveTo>
                <a:lnTo>
                  <a:pt x="965200" y="1837689"/>
                </a:lnTo>
                <a:lnTo>
                  <a:pt x="967740" y="1840229"/>
                </a:lnTo>
                <a:lnTo>
                  <a:pt x="987586" y="1840229"/>
                </a:lnTo>
                <a:lnTo>
                  <a:pt x="985045" y="1837689"/>
                </a:lnTo>
                <a:close/>
              </a:path>
              <a:path w="1229360" h="2081529">
                <a:moveTo>
                  <a:pt x="982504" y="1835149"/>
                </a:moveTo>
                <a:lnTo>
                  <a:pt x="962660" y="1835149"/>
                </a:lnTo>
                <a:lnTo>
                  <a:pt x="963930" y="1836419"/>
                </a:lnTo>
                <a:lnTo>
                  <a:pt x="983775" y="1836419"/>
                </a:lnTo>
                <a:lnTo>
                  <a:pt x="982504" y="1835149"/>
                </a:lnTo>
                <a:close/>
              </a:path>
              <a:path w="1229360" h="2081529">
                <a:moveTo>
                  <a:pt x="978692" y="1831339"/>
                </a:moveTo>
                <a:lnTo>
                  <a:pt x="958850" y="1831339"/>
                </a:lnTo>
                <a:lnTo>
                  <a:pt x="961390" y="1833879"/>
                </a:lnTo>
                <a:lnTo>
                  <a:pt x="981233" y="1833879"/>
                </a:lnTo>
                <a:lnTo>
                  <a:pt x="978692" y="1831339"/>
                </a:lnTo>
                <a:close/>
              </a:path>
              <a:path w="1229360" h="2081529">
                <a:moveTo>
                  <a:pt x="976151" y="1828799"/>
                </a:moveTo>
                <a:lnTo>
                  <a:pt x="956310" y="1828799"/>
                </a:lnTo>
                <a:lnTo>
                  <a:pt x="957580" y="1830069"/>
                </a:lnTo>
                <a:lnTo>
                  <a:pt x="977422" y="1830069"/>
                </a:lnTo>
                <a:lnTo>
                  <a:pt x="976151" y="1828799"/>
                </a:lnTo>
                <a:close/>
              </a:path>
              <a:path w="1229360" h="2081529">
                <a:moveTo>
                  <a:pt x="972340" y="1824989"/>
                </a:moveTo>
                <a:lnTo>
                  <a:pt x="952500" y="1824989"/>
                </a:lnTo>
                <a:lnTo>
                  <a:pt x="955040" y="1827529"/>
                </a:lnTo>
                <a:lnTo>
                  <a:pt x="974881" y="1827529"/>
                </a:lnTo>
                <a:lnTo>
                  <a:pt x="972340" y="1824989"/>
                </a:lnTo>
                <a:close/>
              </a:path>
              <a:path w="1229360" h="2081529">
                <a:moveTo>
                  <a:pt x="969799" y="1822449"/>
                </a:moveTo>
                <a:lnTo>
                  <a:pt x="949960" y="1822449"/>
                </a:lnTo>
                <a:lnTo>
                  <a:pt x="951230" y="1823719"/>
                </a:lnTo>
                <a:lnTo>
                  <a:pt x="971069" y="1823719"/>
                </a:lnTo>
                <a:lnTo>
                  <a:pt x="969799" y="1822449"/>
                </a:lnTo>
                <a:close/>
              </a:path>
              <a:path w="1229360" h="2081529">
                <a:moveTo>
                  <a:pt x="965987" y="1818639"/>
                </a:moveTo>
                <a:lnTo>
                  <a:pt x="946150" y="1818639"/>
                </a:lnTo>
                <a:lnTo>
                  <a:pt x="948690" y="1821179"/>
                </a:lnTo>
                <a:lnTo>
                  <a:pt x="968528" y="1821179"/>
                </a:lnTo>
                <a:lnTo>
                  <a:pt x="965987" y="1818639"/>
                </a:lnTo>
                <a:close/>
              </a:path>
              <a:path w="1229360" h="2081529">
                <a:moveTo>
                  <a:pt x="963446" y="1816099"/>
                </a:moveTo>
                <a:lnTo>
                  <a:pt x="943610" y="1816099"/>
                </a:lnTo>
                <a:lnTo>
                  <a:pt x="944880" y="1817369"/>
                </a:lnTo>
                <a:lnTo>
                  <a:pt x="964716" y="1817369"/>
                </a:lnTo>
                <a:lnTo>
                  <a:pt x="963446" y="1816099"/>
                </a:lnTo>
                <a:close/>
              </a:path>
              <a:path w="1229360" h="2081529">
                <a:moveTo>
                  <a:pt x="959634" y="1812289"/>
                </a:moveTo>
                <a:lnTo>
                  <a:pt x="939800" y="1812289"/>
                </a:lnTo>
                <a:lnTo>
                  <a:pt x="942340" y="1814829"/>
                </a:lnTo>
                <a:lnTo>
                  <a:pt x="962175" y="1814829"/>
                </a:lnTo>
                <a:lnTo>
                  <a:pt x="959634" y="1812289"/>
                </a:lnTo>
                <a:close/>
              </a:path>
              <a:path w="1229360" h="2081529">
                <a:moveTo>
                  <a:pt x="957093" y="1809749"/>
                </a:moveTo>
                <a:lnTo>
                  <a:pt x="937260" y="1809749"/>
                </a:lnTo>
                <a:lnTo>
                  <a:pt x="938530" y="1811019"/>
                </a:lnTo>
                <a:lnTo>
                  <a:pt x="958364" y="1811019"/>
                </a:lnTo>
                <a:lnTo>
                  <a:pt x="957093" y="1809749"/>
                </a:lnTo>
                <a:close/>
              </a:path>
              <a:path w="1229360" h="2081529">
                <a:moveTo>
                  <a:pt x="953281" y="1805939"/>
                </a:moveTo>
                <a:lnTo>
                  <a:pt x="933450" y="1805939"/>
                </a:lnTo>
                <a:lnTo>
                  <a:pt x="935990" y="1808479"/>
                </a:lnTo>
                <a:lnTo>
                  <a:pt x="955823" y="1808479"/>
                </a:lnTo>
                <a:lnTo>
                  <a:pt x="953281" y="1805939"/>
                </a:lnTo>
                <a:close/>
              </a:path>
              <a:path w="1229360" h="2081529">
                <a:moveTo>
                  <a:pt x="950740" y="1803399"/>
                </a:moveTo>
                <a:lnTo>
                  <a:pt x="930910" y="1803399"/>
                </a:lnTo>
                <a:lnTo>
                  <a:pt x="932180" y="1804669"/>
                </a:lnTo>
                <a:lnTo>
                  <a:pt x="952011" y="1804669"/>
                </a:lnTo>
                <a:lnTo>
                  <a:pt x="950740" y="1803399"/>
                </a:lnTo>
                <a:close/>
              </a:path>
              <a:path w="1229360" h="2081529">
                <a:moveTo>
                  <a:pt x="946929" y="1799589"/>
                </a:moveTo>
                <a:lnTo>
                  <a:pt x="927099" y="1799589"/>
                </a:lnTo>
                <a:lnTo>
                  <a:pt x="929640" y="1802129"/>
                </a:lnTo>
                <a:lnTo>
                  <a:pt x="949470" y="1802129"/>
                </a:lnTo>
                <a:lnTo>
                  <a:pt x="946929" y="1799589"/>
                </a:lnTo>
                <a:close/>
              </a:path>
              <a:path w="1229360" h="2081529">
                <a:moveTo>
                  <a:pt x="944388" y="1797049"/>
                </a:moveTo>
                <a:lnTo>
                  <a:pt x="924560" y="1797049"/>
                </a:lnTo>
                <a:lnTo>
                  <a:pt x="925830" y="1798319"/>
                </a:lnTo>
                <a:lnTo>
                  <a:pt x="945658" y="1798319"/>
                </a:lnTo>
                <a:lnTo>
                  <a:pt x="944388" y="1797049"/>
                </a:lnTo>
                <a:close/>
              </a:path>
              <a:path w="1229360" h="2081529">
                <a:moveTo>
                  <a:pt x="940576" y="1793239"/>
                </a:moveTo>
                <a:lnTo>
                  <a:pt x="920750" y="1793239"/>
                </a:lnTo>
                <a:lnTo>
                  <a:pt x="923290" y="1795779"/>
                </a:lnTo>
                <a:lnTo>
                  <a:pt x="943117" y="1795779"/>
                </a:lnTo>
                <a:lnTo>
                  <a:pt x="940576" y="1793239"/>
                </a:lnTo>
                <a:close/>
              </a:path>
              <a:path w="1229360" h="2081529">
                <a:moveTo>
                  <a:pt x="938035" y="1790699"/>
                </a:moveTo>
                <a:lnTo>
                  <a:pt x="918210" y="1790699"/>
                </a:lnTo>
                <a:lnTo>
                  <a:pt x="919480" y="1791969"/>
                </a:lnTo>
                <a:lnTo>
                  <a:pt x="939305" y="1791969"/>
                </a:lnTo>
                <a:lnTo>
                  <a:pt x="938035" y="1790699"/>
                </a:lnTo>
                <a:close/>
              </a:path>
              <a:path w="1229360" h="2081529">
                <a:moveTo>
                  <a:pt x="931682" y="1784349"/>
                </a:moveTo>
                <a:lnTo>
                  <a:pt x="911860" y="1784349"/>
                </a:lnTo>
                <a:lnTo>
                  <a:pt x="916940" y="1789429"/>
                </a:lnTo>
                <a:lnTo>
                  <a:pt x="936764" y="1789429"/>
                </a:lnTo>
                <a:lnTo>
                  <a:pt x="931682" y="1784349"/>
                </a:lnTo>
                <a:close/>
              </a:path>
              <a:path w="1229360" h="2081529">
                <a:moveTo>
                  <a:pt x="927870" y="1780539"/>
                </a:moveTo>
                <a:lnTo>
                  <a:pt x="908050" y="1780539"/>
                </a:lnTo>
                <a:lnTo>
                  <a:pt x="910590" y="1783079"/>
                </a:lnTo>
                <a:lnTo>
                  <a:pt x="930412" y="1783079"/>
                </a:lnTo>
                <a:lnTo>
                  <a:pt x="927870" y="1780539"/>
                </a:lnTo>
                <a:close/>
              </a:path>
              <a:path w="1229360" h="2081529">
                <a:moveTo>
                  <a:pt x="925329" y="1777999"/>
                </a:moveTo>
                <a:lnTo>
                  <a:pt x="905510" y="1777999"/>
                </a:lnTo>
                <a:lnTo>
                  <a:pt x="906780" y="1779269"/>
                </a:lnTo>
                <a:lnTo>
                  <a:pt x="926600" y="1779269"/>
                </a:lnTo>
                <a:lnTo>
                  <a:pt x="925329" y="1777999"/>
                </a:lnTo>
                <a:close/>
              </a:path>
              <a:path w="1229360" h="2081529">
                <a:moveTo>
                  <a:pt x="921518" y="1774189"/>
                </a:moveTo>
                <a:lnTo>
                  <a:pt x="901700" y="1774189"/>
                </a:lnTo>
                <a:lnTo>
                  <a:pt x="904240" y="1776729"/>
                </a:lnTo>
                <a:lnTo>
                  <a:pt x="924059" y="1776729"/>
                </a:lnTo>
                <a:lnTo>
                  <a:pt x="921518" y="1774189"/>
                </a:lnTo>
                <a:close/>
              </a:path>
              <a:path w="1229360" h="2081529">
                <a:moveTo>
                  <a:pt x="918977" y="1771649"/>
                </a:moveTo>
                <a:lnTo>
                  <a:pt x="899160" y="1771649"/>
                </a:lnTo>
                <a:lnTo>
                  <a:pt x="900430" y="1772919"/>
                </a:lnTo>
                <a:lnTo>
                  <a:pt x="920247" y="1772919"/>
                </a:lnTo>
                <a:lnTo>
                  <a:pt x="918977" y="1771649"/>
                </a:lnTo>
                <a:close/>
              </a:path>
              <a:path w="1229360" h="2081529">
                <a:moveTo>
                  <a:pt x="915165" y="1767839"/>
                </a:moveTo>
                <a:lnTo>
                  <a:pt x="895350" y="1767839"/>
                </a:lnTo>
                <a:lnTo>
                  <a:pt x="897890" y="1770379"/>
                </a:lnTo>
                <a:lnTo>
                  <a:pt x="917706" y="1770379"/>
                </a:lnTo>
                <a:lnTo>
                  <a:pt x="915165" y="1767839"/>
                </a:lnTo>
                <a:close/>
              </a:path>
              <a:path w="1229360" h="2081529">
                <a:moveTo>
                  <a:pt x="912624" y="1765299"/>
                </a:moveTo>
                <a:lnTo>
                  <a:pt x="892810" y="1765299"/>
                </a:lnTo>
                <a:lnTo>
                  <a:pt x="894080" y="1766569"/>
                </a:lnTo>
                <a:lnTo>
                  <a:pt x="913894" y="1766569"/>
                </a:lnTo>
                <a:lnTo>
                  <a:pt x="912624" y="1765299"/>
                </a:lnTo>
                <a:close/>
              </a:path>
              <a:path w="1229360" h="2081529">
                <a:moveTo>
                  <a:pt x="908812" y="1761489"/>
                </a:moveTo>
                <a:lnTo>
                  <a:pt x="889000" y="1761489"/>
                </a:lnTo>
                <a:lnTo>
                  <a:pt x="891540" y="1764029"/>
                </a:lnTo>
                <a:lnTo>
                  <a:pt x="911353" y="1764029"/>
                </a:lnTo>
                <a:lnTo>
                  <a:pt x="908812" y="1761489"/>
                </a:lnTo>
                <a:close/>
              </a:path>
              <a:path w="1229360" h="2081529">
                <a:moveTo>
                  <a:pt x="906271" y="1758949"/>
                </a:moveTo>
                <a:lnTo>
                  <a:pt x="886460" y="1758949"/>
                </a:lnTo>
                <a:lnTo>
                  <a:pt x="887730" y="1760219"/>
                </a:lnTo>
                <a:lnTo>
                  <a:pt x="907542" y="1760219"/>
                </a:lnTo>
                <a:lnTo>
                  <a:pt x="906271" y="1758949"/>
                </a:lnTo>
                <a:close/>
              </a:path>
              <a:path w="1229360" h="2081529">
                <a:moveTo>
                  <a:pt x="902460" y="1755139"/>
                </a:moveTo>
                <a:lnTo>
                  <a:pt x="882649" y="1755139"/>
                </a:lnTo>
                <a:lnTo>
                  <a:pt x="885190" y="1757679"/>
                </a:lnTo>
                <a:lnTo>
                  <a:pt x="905001" y="1757679"/>
                </a:lnTo>
                <a:lnTo>
                  <a:pt x="902460" y="1755139"/>
                </a:lnTo>
                <a:close/>
              </a:path>
              <a:path w="1229360" h="2081529">
                <a:moveTo>
                  <a:pt x="899918" y="1752599"/>
                </a:moveTo>
                <a:lnTo>
                  <a:pt x="880110" y="1752599"/>
                </a:lnTo>
                <a:lnTo>
                  <a:pt x="881380" y="1753869"/>
                </a:lnTo>
                <a:lnTo>
                  <a:pt x="901189" y="1753869"/>
                </a:lnTo>
                <a:lnTo>
                  <a:pt x="899918" y="1752599"/>
                </a:lnTo>
                <a:close/>
              </a:path>
              <a:path w="1229360" h="2081529">
                <a:moveTo>
                  <a:pt x="896107" y="1748789"/>
                </a:moveTo>
                <a:lnTo>
                  <a:pt x="876300" y="1748789"/>
                </a:lnTo>
                <a:lnTo>
                  <a:pt x="878840" y="1751329"/>
                </a:lnTo>
                <a:lnTo>
                  <a:pt x="898648" y="1751329"/>
                </a:lnTo>
                <a:lnTo>
                  <a:pt x="896107" y="1748789"/>
                </a:lnTo>
                <a:close/>
              </a:path>
              <a:path w="1229360" h="2081529">
                <a:moveTo>
                  <a:pt x="893566" y="1746249"/>
                </a:moveTo>
                <a:lnTo>
                  <a:pt x="873760" y="1746249"/>
                </a:lnTo>
                <a:lnTo>
                  <a:pt x="875030" y="1747519"/>
                </a:lnTo>
                <a:lnTo>
                  <a:pt x="894836" y="1747519"/>
                </a:lnTo>
                <a:lnTo>
                  <a:pt x="893566" y="1746249"/>
                </a:lnTo>
                <a:close/>
              </a:path>
              <a:path w="1229360" h="2081529">
                <a:moveTo>
                  <a:pt x="889754" y="1742439"/>
                </a:moveTo>
                <a:lnTo>
                  <a:pt x="869950" y="1742439"/>
                </a:lnTo>
                <a:lnTo>
                  <a:pt x="872490" y="1744979"/>
                </a:lnTo>
                <a:lnTo>
                  <a:pt x="892295" y="1744979"/>
                </a:lnTo>
                <a:lnTo>
                  <a:pt x="889754" y="1742439"/>
                </a:lnTo>
                <a:close/>
              </a:path>
              <a:path w="1229360" h="2081529">
                <a:moveTo>
                  <a:pt x="887213" y="1739899"/>
                </a:moveTo>
                <a:lnTo>
                  <a:pt x="867410" y="1739899"/>
                </a:lnTo>
                <a:lnTo>
                  <a:pt x="868680" y="1741169"/>
                </a:lnTo>
                <a:lnTo>
                  <a:pt x="888484" y="1741169"/>
                </a:lnTo>
                <a:lnTo>
                  <a:pt x="887213" y="1739899"/>
                </a:lnTo>
                <a:close/>
              </a:path>
              <a:path w="1229360" h="2081529">
                <a:moveTo>
                  <a:pt x="883401" y="1736089"/>
                </a:moveTo>
                <a:lnTo>
                  <a:pt x="863600" y="1736089"/>
                </a:lnTo>
                <a:lnTo>
                  <a:pt x="866140" y="1738629"/>
                </a:lnTo>
                <a:lnTo>
                  <a:pt x="885942" y="1738629"/>
                </a:lnTo>
                <a:lnTo>
                  <a:pt x="883401" y="1736089"/>
                </a:lnTo>
                <a:close/>
              </a:path>
              <a:path w="1229360" h="2081529">
                <a:moveTo>
                  <a:pt x="880860" y="1733549"/>
                </a:moveTo>
                <a:lnTo>
                  <a:pt x="861060" y="1733549"/>
                </a:lnTo>
                <a:lnTo>
                  <a:pt x="862330" y="1734819"/>
                </a:lnTo>
                <a:lnTo>
                  <a:pt x="882131" y="1734819"/>
                </a:lnTo>
                <a:lnTo>
                  <a:pt x="880860" y="1733549"/>
                </a:lnTo>
                <a:close/>
              </a:path>
              <a:path w="1229360" h="2081529">
                <a:moveTo>
                  <a:pt x="877049" y="1729739"/>
                </a:moveTo>
                <a:lnTo>
                  <a:pt x="857250" y="1729739"/>
                </a:lnTo>
                <a:lnTo>
                  <a:pt x="859790" y="1732279"/>
                </a:lnTo>
                <a:lnTo>
                  <a:pt x="879590" y="1732279"/>
                </a:lnTo>
                <a:lnTo>
                  <a:pt x="877049" y="1729739"/>
                </a:lnTo>
                <a:close/>
              </a:path>
              <a:path w="1229360" h="2081529">
                <a:moveTo>
                  <a:pt x="874507" y="1727199"/>
                </a:moveTo>
                <a:lnTo>
                  <a:pt x="854710" y="1727199"/>
                </a:lnTo>
                <a:lnTo>
                  <a:pt x="855980" y="1728469"/>
                </a:lnTo>
                <a:lnTo>
                  <a:pt x="875778" y="1728469"/>
                </a:lnTo>
                <a:lnTo>
                  <a:pt x="874507" y="1727199"/>
                </a:lnTo>
                <a:close/>
              </a:path>
              <a:path w="1229360" h="2081529">
                <a:moveTo>
                  <a:pt x="868155" y="1720849"/>
                </a:moveTo>
                <a:lnTo>
                  <a:pt x="848359" y="1720849"/>
                </a:lnTo>
                <a:lnTo>
                  <a:pt x="853440" y="1725929"/>
                </a:lnTo>
                <a:lnTo>
                  <a:pt x="873237" y="1725929"/>
                </a:lnTo>
                <a:lnTo>
                  <a:pt x="868155" y="1720849"/>
                </a:lnTo>
                <a:close/>
              </a:path>
              <a:path w="1229360" h="2081529">
                <a:moveTo>
                  <a:pt x="861802" y="1714499"/>
                </a:moveTo>
                <a:lnTo>
                  <a:pt x="842009" y="1714499"/>
                </a:lnTo>
                <a:lnTo>
                  <a:pt x="847090" y="1719579"/>
                </a:lnTo>
                <a:lnTo>
                  <a:pt x="866884" y="1719579"/>
                </a:lnTo>
                <a:lnTo>
                  <a:pt x="861802" y="1714499"/>
                </a:lnTo>
                <a:close/>
              </a:path>
              <a:path w="1229360" h="2081529">
                <a:moveTo>
                  <a:pt x="855449" y="1708149"/>
                </a:moveTo>
                <a:lnTo>
                  <a:pt x="835660" y="1708149"/>
                </a:lnTo>
                <a:lnTo>
                  <a:pt x="840740" y="1713229"/>
                </a:lnTo>
                <a:lnTo>
                  <a:pt x="860531" y="1713229"/>
                </a:lnTo>
                <a:lnTo>
                  <a:pt x="855449" y="1708149"/>
                </a:lnTo>
                <a:close/>
              </a:path>
              <a:path w="1229360" h="2081529">
                <a:moveTo>
                  <a:pt x="849097" y="1701799"/>
                </a:moveTo>
                <a:lnTo>
                  <a:pt x="829310" y="1701799"/>
                </a:lnTo>
                <a:lnTo>
                  <a:pt x="834389" y="1706879"/>
                </a:lnTo>
                <a:lnTo>
                  <a:pt x="854179" y="1706879"/>
                </a:lnTo>
                <a:lnTo>
                  <a:pt x="849097" y="1701799"/>
                </a:lnTo>
                <a:close/>
              </a:path>
              <a:path w="1229360" h="2081529">
                <a:moveTo>
                  <a:pt x="842744" y="1695449"/>
                </a:moveTo>
                <a:lnTo>
                  <a:pt x="822959" y="1695449"/>
                </a:lnTo>
                <a:lnTo>
                  <a:pt x="828040" y="1700529"/>
                </a:lnTo>
                <a:lnTo>
                  <a:pt x="847826" y="1700529"/>
                </a:lnTo>
                <a:lnTo>
                  <a:pt x="842744" y="1695449"/>
                </a:lnTo>
                <a:close/>
              </a:path>
              <a:path w="1229360" h="2081529">
                <a:moveTo>
                  <a:pt x="836391" y="1689099"/>
                </a:moveTo>
                <a:lnTo>
                  <a:pt x="816609" y="1689099"/>
                </a:lnTo>
                <a:lnTo>
                  <a:pt x="821690" y="1694179"/>
                </a:lnTo>
                <a:lnTo>
                  <a:pt x="841473" y="1694179"/>
                </a:lnTo>
                <a:lnTo>
                  <a:pt x="836391" y="1689099"/>
                </a:lnTo>
                <a:close/>
              </a:path>
              <a:path w="1229360" h="2081529">
                <a:moveTo>
                  <a:pt x="830038" y="1682749"/>
                </a:moveTo>
                <a:lnTo>
                  <a:pt x="810259" y="1682749"/>
                </a:lnTo>
                <a:lnTo>
                  <a:pt x="815340" y="1687829"/>
                </a:lnTo>
                <a:lnTo>
                  <a:pt x="835121" y="1687829"/>
                </a:lnTo>
                <a:lnTo>
                  <a:pt x="830038" y="1682749"/>
                </a:lnTo>
                <a:close/>
              </a:path>
              <a:path w="1229360" h="2081529">
                <a:moveTo>
                  <a:pt x="824956" y="1677669"/>
                </a:moveTo>
                <a:lnTo>
                  <a:pt x="805180" y="1677669"/>
                </a:lnTo>
                <a:lnTo>
                  <a:pt x="808990" y="1681479"/>
                </a:lnTo>
                <a:lnTo>
                  <a:pt x="828768" y="1681479"/>
                </a:lnTo>
                <a:lnTo>
                  <a:pt x="824956" y="1677669"/>
                </a:lnTo>
                <a:close/>
              </a:path>
              <a:path w="1229360" h="2081529">
                <a:moveTo>
                  <a:pt x="818603" y="1671319"/>
                </a:moveTo>
                <a:lnTo>
                  <a:pt x="798830" y="1671319"/>
                </a:lnTo>
                <a:lnTo>
                  <a:pt x="803910" y="1676399"/>
                </a:lnTo>
                <a:lnTo>
                  <a:pt x="823686" y="1676399"/>
                </a:lnTo>
                <a:lnTo>
                  <a:pt x="818603" y="1671319"/>
                </a:lnTo>
                <a:close/>
              </a:path>
              <a:path w="1229360" h="2081529">
                <a:moveTo>
                  <a:pt x="812251" y="1664969"/>
                </a:moveTo>
                <a:lnTo>
                  <a:pt x="792480" y="1664969"/>
                </a:lnTo>
                <a:lnTo>
                  <a:pt x="797560" y="1670049"/>
                </a:lnTo>
                <a:lnTo>
                  <a:pt x="817333" y="1670049"/>
                </a:lnTo>
                <a:lnTo>
                  <a:pt x="812251" y="1664969"/>
                </a:lnTo>
                <a:close/>
              </a:path>
              <a:path w="1229360" h="2081529">
                <a:moveTo>
                  <a:pt x="805898" y="1658619"/>
                </a:moveTo>
                <a:lnTo>
                  <a:pt x="786130" y="1658619"/>
                </a:lnTo>
                <a:lnTo>
                  <a:pt x="791210" y="1663699"/>
                </a:lnTo>
                <a:lnTo>
                  <a:pt x="810980" y="1663699"/>
                </a:lnTo>
                <a:lnTo>
                  <a:pt x="805898" y="1658619"/>
                </a:lnTo>
                <a:close/>
              </a:path>
              <a:path w="1229360" h="2081529">
                <a:moveTo>
                  <a:pt x="799545" y="1652269"/>
                </a:moveTo>
                <a:lnTo>
                  <a:pt x="779780" y="1652269"/>
                </a:lnTo>
                <a:lnTo>
                  <a:pt x="784860" y="1657349"/>
                </a:lnTo>
                <a:lnTo>
                  <a:pt x="804627" y="1657349"/>
                </a:lnTo>
                <a:lnTo>
                  <a:pt x="799545" y="1652269"/>
                </a:lnTo>
                <a:close/>
              </a:path>
              <a:path w="1229360" h="2081529">
                <a:moveTo>
                  <a:pt x="793192" y="1645919"/>
                </a:moveTo>
                <a:lnTo>
                  <a:pt x="773430" y="1645919"/>
                </a:lnTo>
                <a:lnTo>
                  <a:pt x="778509" y="1650999"/>
                </a:lnTo>
                <a:lnTo>
                  <a:pt x="798275" y="1650999"/>
                </a:lnTo>
                <a:lnTo>
                  <a:pt x="793192" y="1645919"/>
                </a:lnTo>
                <a:close/>
              </a:path>
              <a:path w="1229360" h="2081529">
                <a:moveTo>
                  <a:pt x="786840" y="1639569"/>
                </a:moveTo>
                <a:lnTo>
                  <a:pt x="767080" y="1639569"/>
                </a:lnTo>
                <a:lnTo>
                  <a:pt x="772160" y="1644649"/>
                </a:lnTo>
                <a:lnTo>
                  <a:pt x="791922" y="1644649"/>
                </a:lnTo>
                <a:lnTo>
                  <a:pt x="786840" y="1639569"/>
                </a:lnTo>
                <a:close/>
              </a:path>
              <a:path w="1229360" h="2081529">
                <a:moveTo>
                  <a:pt x="780487" y="1633219"/>
                </a:moveTo>
                <a:lnTo>
                  <a:pt x="760730" y="1633219"/>
                </a:lnTo>
                <a:lnTo>
                  <a:pt x="765810" y="1638299"/>
                </a:lnTo>
                <a:lnTo>
                  <a:pt x="785569" y="1638299"/>
                </a:lnTo>
                <a:lnTo>
                  <a:pt x="780487" y="1633219"/>
                </a:lnTo>
                <a:close/>
              </a:path>
              <a:path w="1229360" h="2081529">
                <a:moveTo>
                  <a:pt x="774134" y="1626869"/>
                </a:moveTo>
                <a:lnTo>
                  <a:pt x="754380" y="1626869"/>
                </a:lnTo>
                <a:lnTo>
                  <a:pt x="759460" y="1631949"/>
                </a:lnTo>
                <a:lnTo>
                  <a:pt x="779216" y="1631949"/>
                </a:lnTo>
                <a:lnTo>
                  <a:pt x="774134" y="1626869"/>
                </a:lnTo>
                <a:close/>
              </a:path>
              <a:path w="1229360" h="2081529">
                <a:moveTo>
                  <a:pt x="767782" y="1620520"/>
                </a:moveTo>
                <a:lnTo>
                  <a:pt x="748030" y="1620520"/>
                </a:lnTo>
                <a:lnTo>
                  <a:pt x="753110" y="1625599"/>
                </a:lnTo>
                <a:lnTo>
                  <a:pt x="772864" y="1625599"/>
                </a:lnTo>
                <a:lnTo>
                  <a:pt x="767782" y="1620520"/>
                </a:lnTo>
                <a:close/>
              </a:path>
              <a:path w="1229360" h="2081529">
                <a:moveTo>
                  <a:pt x="761429" y="1614169"/>
                </a:moveTo>
                <a:lnTo>
                  <a:pt x="741680" y="1614169"/>
                </a:lnTo>
                <a:lnTo>
                  <a:pt x="746760" y="1619249"/>
                </a:lnTo>
                <a:lnTo>
                  <a:pt x="766511" y="1619249"/>
                </a:lnTo>
                <a:lnTo>
                  <a:pt x="761429" y="1614169"/>
                </a:lnTo>
                <a:close/>
              </a:path>
              <a:path w="1229360" h="2081529">
                <a:moveTo>
                  <a:pt x="755076" y="1607819"/>
                </a:moveTo>
                <a:lnTo>
                  <a:pt x="735330" y="1607819"/>
                </a:lnTo>
                <a:lnTo>
                  <a:pt x="740410" y="1612899"/>
                </a:lnTo>
                <a:lnTo>
                  <a:pt x="760158" y="1612899"/>
                </a:lnTo>
                <a:lnTo>
                  <a:pt x="755076" y="1607819"/>
                </a:lnTo>
                <a:close/>
              </a:path>
              <a:path w="1229360" h="2081529">
                <a:moveTo>
                  <a:pt x="748723" y="1601469"/>
                </a:moveTo>
                <a:lnTo>
                  <a:pt x="728980" y="1601469"/>
                </a:lnTo>
                <a:lnTo>
                  <a:pt x="734060" y="1606549"/>
                </a:lnTo>
                <a:lnTo>
                  <a:pt x="753806" y="1606549"/>
                </a:lnTo>
                <a:lnTo>
                  <a:pt x="748723" y="1601469"/>
                </a:lnTo>
                <a:close/>
              </a:path>
              <a:path w="1229360" h="2081529">
                <a:moveTo>
                  <a:pt x="742371" y="1595119"/>
                </a:moveTo>
                <a:lnTo>
                  <a:pt x="722630" y="1595119"/>
                </a:lnTo>
                <a:lnTo>
                  <a:pt x="727710" y="1600199"/>
                </a:lnTo>
                <a:lnTo>
                  <a:pt x="747453" y="1600199"/>
                </a:lnTo>
                <a:lnTo>
                  <a:pt x="742371" y="1595119"/>
                </a:lnTo>
                <a:close/>
              </a:path>
              <a:path w="1229360" h="2081529">
                <a:moveTo>
                  <a:pt x="736018" y="1588769"/>
                </a:moveTo>
                <a:lnTo>
                  <a:pt x="716280" y="1588769"/>
                </a:lnTo>
                <a:lnTo>
                  <a:pt x="721360" y="1593849"/>
                </a:lnTo>
                <a:lnTo>
                  <a:pt x="741100" y="1593849"/>
                </a:lnTo>
                <a:lnTo>
                  <a:pt x="736018" y="1588769"/>
                </a:lnTo>
                <a:close/>
              </a:path>
              <a:path w="1229360" h="2081529">
                <a:moveTo>
                  <a:pt x="729665" y="1582419"/>
                </a:moveTo>
                <a:lnTo>
                  <a:pt x="709930" y="1582419"/>
                </a:lnTo>
                <a:lnTo>
                  <a:pt x="715010" y="1587499"/>
                </a:lnTo>
                <a:lnTo>
                  <a:pt x="734747" y="1587499"/>
                </a:lnTo>
                <a:lnTo>
                  <a:pt x="729665" y="1582419"/>
                </a:lnTo>
                <a:close/>
              </a:path>
              <a:path w="1229360" h="2081529">
                <a:moveTo>
                  <a:pt x="723312" y="1576069"/>
                </a:moveTo>
                <a:lnTo>
                  <a:pt x="703580" y="1576069"/>
                </a:lnTo>
                <a:lnTo>
                  <a:pt x="708660" y="1581149"/>
                </a:lnTo>
                <a:lnTo>
                  <a:pt x="728395" y="1581149"/>
                </a:lnTo>
                <a:lnTo>
                  <a:pt x="723312" y="1576069"/>
                </a:lnTo>
                <a:close/>
              </a:path>
              <a:path w="1229360" h="2081529">
                <a:moveTo>
                  <a:pt x="716960" y="1569719"/>
                </a:moveTo>
                <a:lnTo>
                  <a:pt x="697230" y="1569719"/>
                </a:lnTo>
                <a:lnTo>
                  <a:pt x="702309" y="1574799"/>
                </a:lnTo>
                <a:lnTo>
                  <a:pt x="722042" y="1574799"/>
                </a:lnTo>
                <a:lnTo>
                  <a:pt x="716960" y="1569719"/>
                </a:lnTo>
                <a:close/>
              </a:path>
              <a:path w="1229360" h="2081529">
                <a:moveTo>
                  <a:pt x="710607" y="1563369"/>
                </a:moveTo>
                <a:lnTo>
                  <a:pt x="690880" y="1563369"/>
                </a:lnTo>
                <a:lnTo>
                  <a:pt x="695960" y="1568449"/>
                </a:lnTo>
                <a:lnTo>
                  <a:pt x="715689" y="1568449"/>
                </a:lnTo>
                <a:lnTo>
                  <a:pt x="710607" y="1563369"/>
                </a:lnTo>
                <a:close/>
              </a:path>
              <a:path w="1229360" h="2081529">
                <a:moveTo>
                  <a:pt x="704254" y="1557019"/>
                </a:moveTo>
                <a:lnTo>
                  <a:pt x="684530" y="1557019"/>
                </a:lnTo>
                <a:lnTo>
                  <a:pt x="689610" y="1562099"/>
                </a:lnTo>
                <a:lnTo>
                  <a:pt x="709336" y="1562099"/>
                </a:lnTo>
                <a:lnTo>
                  <a:pt x="704254" y="1557019"/>
                </a:lnTo>
                <a:close/>
              </a:path>
              <a:path w="1229360" h="2081529">
                <a:moveTo>
                  <a:pt x="697901" y="1550669"/>
                </a:moveTo>
                <a:lnTo>
                  <a:pt x="678180" y="1550669"/>
                </a:lnTo>
                <a:lnTo>
                  <a:pt x="683260" y="1555749"/>
                </a:lnTo>
                <a:lnTo>
                  <a:pt x="702984" y="1555749"/>
                </a:lnTo>
                <a:lnTo>
                  <a:pt x="697901" y="1550669"/>
                </a:lnTo>
                <a:close/>
              </a:path>
              <a:path w="1229360" h="2081529">
                <a:moveTo>
                  <a:pt x="691549" y="1544319"/>
                </a:moveTo>
                <a:lnTo>
                  <a:pt x="671830" y="1544319"/>
                </a:lnTo>
                <a:lnTo>
                  <a:pt x="676909" y="1549399"/>
                </a:lnTo>
                <a:lnTo>
                  <a:pt x="696631" y="1549399"/>
                </a:lnTo>
                <a:lnTo>
                  <a:pt x="691549" y="1544319"/>
                </a:lnTo>
                <a:close/>
              </a:path>
              <a:path w="1229360" h="2081529">
                <a:moveTo>
                  <a:pt x="685196" y="1537969"/>
                </a:moveTo>
                <a:lnTo>
                  <a:pt x="665480" y="1537969"/>
                </a:lnTo>
                <a:lnTo>
                  <a:pt x="670560" y="1543049"/>
                </a:lnTo>
                <a:lnTo>
                  <a:pt x="690278" y="1543049"/>
                </a:lnTo>
                <a:lnTo>
                  <a:pt x="685196" y="1537969"/>
                </a:lnTo>
                <a:close/>
              </a:path>
              <a:path w="1229360" h="2081529">
                <a:moveTo>
                  <a:pt x="678843" y="1531619"/>
                </a:moveTo>
                <a:lnTo>
                  <a:pt x="659130" y="1531619"/>
                </a:lnTo>
                <a:lnTo>
                  <a:pt x="664210" y="1536699"/>
                </a:lnTo>
                <a:lnTo>
                  <a:pt x="683925" y="1536699"/>
                </a:lnTo>
                <a:lnTo>
                  <a:pt x="678843" y="1531619"/>
                </a:lnTo>
                <a:close/>
              </a:path>
              <a:path w="1229360" h="2081529">
                <a:moveTo>
                  <a:pt x="672490" y="1525269"/>
                </a:moveTo>
                <a:lnTo>
                  <a:pt x="652780" y="1525269"/>
                </a:lnTo>
                <a:lnTo>
                  <a:pt x="657860" y="1530349"/>
                </a:lnTo>
                <a:lnTo>
                  <a:pt x="677573" y="1530349"/>
                </a:lnTo>
                <a:lnTo>
                  <a:pt x="672490" y="1525269"/>
                </a:lnTo>
                <a:close/>
              </a:path>
              <a:path w="1229360" h="2081529">
                <a:moveTo>
                  <a:pt x="666138" y="1518919"/>
                </a:moveTo>
                <a:lnTo>
                  <a:pt x="646430" y="1518919"/>
                </a:lnTo>
                <a:lnTo>
                  <a:pt x="651510" y="1523999"/>
                </a:lnTo>
                <a:lnTo>
                  <a:pt x="671220" y="1523999"/>
                </a:lnTo>
                <a:lnTo>
                  <a:pt x="666138" y="1518919"/>
                </a:lnTo>
                <a:close/>
              </a:path>
              <a:path w="1229360" h="2081529">
                <a:moveTo>
                  <a:pt x="659785" y="1512569"/>
                </a:moveTo>
                <a:lnTo>
                  <a:pt x="640080" y="1512569"/>
                </a:lnTo>
                <a:lnTo>
                  <a:pt x="645160" y="1517649"/>
                </a:lnTo>
                <a:lnTo>
                  <a:pt x="664867" y="1517649"/>
                </a:lnTo>
                <a:lnTo>
                  <a:pt x="659785" y="1512569"/>
                </a:lnTo>
                <a:close/>
              </a:path>
              <a:path w="1229360" h="2081529">
                <a:moveTo>
                  <a:pt x="653432" y="1506219"/>
                </a:moveTo>
                <a:lnTo>
                  <a:pt x="633730" y="1506219"/>
                </a:lnTo>
                <a:lnTo>
                  <a:pt x="638810" y="1511299"/>
                </a:lnTo>
                <a:lnTo>
                  <a:pt x="658514" y="1511299"/>
                </a:lnTo>
                <a:lnTo>
                  <a:pt x="653432" y="1506219"/>
                </a:lnTo>
                <a:close/>
              </a:path>
              <a:path w="1229360" h="2081529">
                <a:moveTo>
                  <a:pt x="647080" y="1499869"/>
                </a:moveTo>
                <a:lnTo>
                  <a:pt x="627380" y="1499869"/>
                </a:lnTo>
                <a:lnTo>
                  <a:pt x="632460" y="1504949"/>
                </a:lnTo>
                <a:lnTo>
                  <a:pt x="652162" y="1504949"/>
                </a:lnTo>
                <a:lnTo>
                  <a:pt x="647080" y="1499869"/>
                </a:lnTo>
                <a:close/>
              </a:path>
              <a:path w="1229360" h="2081529">
                <a:moveTo>
                  <a:pt x="640727" y="1493519"/>
                </a:moveTo>
                <a:lnTo>
                  <a:pt x="621030" y="1493519"/>
                </a:lnTo>
                <a:lnTo>
                  <a:pt x="626110" y="1498599"/>
                </a:lnTo>
                <a:lnTo>
                  <a:pt x="645809" y="1498599"/>
                </a:lnTo>
                <a:lnTo>
                  <a:pt x="640727" y="1493519"/>
                </a:lnTo>
                <a:close/>
              </a:path>
              <a:path w="1229360" h="2081529">
                <a:moveTo>
                  <a:pt x="634374" y="1487169"/>
                </a:moveTo>
                <a:lnTo>
                  <a:pt x="614680" y="1487169"/>
                </a:lnTo>
                <a:lnTo>
                  <a:pt x="619760" y="1492249"/>
                </a:lnTo>
                <a:lnTo>
                  <a:pt x="639456" y="1492249"/>
                </a:lnTo>
                <a:lnTo>
                  <a:pt x="634374" y="1487169"/>
                </a:lnTo>
                <a:close/>
              </a:path>
              <a:path w="1229360" h="2081529">
                <a:moveTo>
                  <a:pt x="628021" y="1480819"/>
                </a:moveTo>
                <a:lnTo>
                  <a:pt x="608330" y="1480819"/>
                </a:lnTo>
                <a:lnTo>
                  <a:pt x="613409" y="1485899"/>
                </a:lnTo>
                <a:lnTo>
                  <a:pt x="633104" y="1485899"/>
                </a:lnTo>
                <a:lnTo>
                  <a:pt x="628021" y="1480819"/>
                </a:lnTo>
                <a:close/>
              </a:path>
              <a:path w="1229360" h="2081529">
                <a:moveTo>
                  <a:pt x="419652" y="1272539"/>
                </a:moveTo>
                <a:lnTo>
                  <a:pt x="400050" y="1272539"/>
                </a:lnTo>
                <a:lnTo>
                  <a:pt x="607060" y="1479549"/>
                </a:lnTo>
                <a:lnTo>
                  <a:pt x="626751" y="1479549"/>
                </a:lnTo>
                <a:lnTo>
                  <a:pt x="419652" y="1272539"/>
                </a:lnTo>
                <a:close/>
              </a:path>
              <a:path w="1229360" h="2081529">
                <a:moveTo>
                  <a:pt x="1071442" y="1924049"/>
                </a:moveTo>
                <a:lnTo>
                  <a:pt x="1051560" y="1924049"/>
                </a:lnTo>
                <a:lnTo>
                  <a:pt x="1057910" y="1930399"/>
                </a:lnTo>
                <a:lnTo>
                  <a:pt x="1077795" y="1930399"/>
                </a:lnTo>
                <a:lnTo>
                  <a:pt x="1071442" y="1924049"/>
                </a:lnTo>
                <a:close/>
              </a:path>
              <a:path w="1229360" h="2081529">
                <a:moveTo>
                  <a:pt x="1077795" y="1930399"/>
                </a:moveTo>
                <a:lnTo>
                  <a:pt x="1057910" y="1930399"/>
                </a:lnTo>
                <a:lnTo>
                  <a:pt x="1209040" y="2081529"/>
                </a:lnTo>
                <a:lnTo>
                  <a:pt x="1228990" y="2081529"/>
                </a:lnTo>
                <a:lnTo>
                  <a:pt x="1077795" y="193039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0" y="5643879"/>
            <a:ext cx="1209040" cy="1209040"/>
          </a:xfrm>
          <a:custGeom>
            <a:avLst/>
            <a:gdLst/>
            <a:ahLst/>
            <a:cxnLst/>
            <a:rect l="l" t="t" r="r" b="b"/>
            <a:pathLst>
              <a:path w="1209040" h="1209040">
                <a:moveTo>
                  <a:pt x="0" y="0"/>
                </a:moveTo>
                <a:lnTo>
                  <a:pt x="0" y="18670"/>
                </a:lnTo>
                <a:lnTo>
                  <a:pt x="104564" y="123190"/>
                </a:lnTo>
                <a:lnTo>
                  <a:pt x="123189" y="123190"/>
                </a:lnTo>
                <a:lnTo>
                  <a:pt x="0" y="0"/>
                </a:lnTo>
                <a:close/>
              </a:path>
              <a:path w="1209040" h="1209040">
                <a:moveTo>
                  <a:pt x="123190" y="123190"/>
                </a:moveTo>
                <a:lnTo>
                  <a:pt x="104564" y="123190"/>
                </a:lnTo>
                <a:lnTo>
                  <a:pt x="117270" y="135889"/>
                </a:lnTo>
                <a:lnTo>
                  <a:pt x="135889" y="135889"/>
                </a:lnTo>
                <a:lnTo>
                  <a:pt x="123190" y="123190"/>
                </a:lnTo>
                <a:close/>
              </a:path>
              <a:path w="1209040" h="1209040">
                <a:moveTo>
                  <a:pt x="135890" y="135890"/>
                </a:moveTo>
                <a:lnTo>
                  <a:pt x="117270" y="135890"/>
                </a:lnTo>
                <a:lnTo>
                  <a:pt x="136328" y="154939"/>
                </a:lnTo>
                <a:lnTo>
                  <a:pt x="154939" y="154939"/>
                </a:lnTo>
                <a:lnTo>
                  <a:pt x="135890" y="135890"/>
                </a:lnTo>
                <a:close/>
              </a:path>
              <a:path w="1209040" h="1209040">
                <a:moveTo>
                  <a:pt x="154940" y="154940"/>
                </a:moveTo>
                <a:lnTo>
                  <a:pt x="136328" y="154940"/>
                </a:lnTo>
                <a:lnTo>
                  <a:pt x="149033" y="167639"/>
                </a:lnTo>
                <a:lnTo>
                  <a:pt x="167639" y="167639"/>
                </a:lnTo>
                <a:lnTo>
                  <a:pt x="154940" y="154940"/>
                </a:lnTo>
                <a:close/>
              </a:path>
              <a:path w="1209040" h="1209040">
                <a:moveTo>
                  <a:pt x="167640" y="167640"/>
                </a:moveTo>
                <a:lnTo>
                  <a:pt x="149033" y="167640"/>
                </a:lnTo>
                <a:lnTo>
                  <a:pt x="164280" y="182880"/>
                </a:lnTo>
                <a:lnTo>
                  <a:pt x="182880" y="182880"/>
                </a:lnTo>
                <a:lnTo>
                  <a:pt x="167640" y="167640"/>
                </a:lnTo>
                <a:close/>
              </a:path>
              <a:path w="1209040" h="1209040">
                <a:moveTo>
                  <a:pt x="182880" y="182880"/>
                </a:moveTo>
                <a:lnTo>
                  <a:pt x="164280" y="182880"/>
                </a:lnTo>
                <a:lnTo>
                  <a:pt x="180797" y="199390"/>
                </a:lnTo>
                <a:lnTo>
                  <a:pt x="199389" y="199390"/>
                </a:lnTo>
                <a:lnTo>
                  <a:pt x="182880" y="182880"/>
                </a:lnTo>
                <a:close/>
              </a:path>
              <a:path w="1209040" h="1209040">
                <a:moveTo>
                  <a:pt x="199390" y="199390"/>
                </a:moveTo>
                <a:lnTo>
                  <a:pt x="180797" y="199390"/>
                </a:lnTo>
                <a:lnTo>
                  <a:pt x="196044" y="214630"/>
                </a:lnTo>
                <a:lnTo>
                  <a:pt x="214630" y="214630"/>
                </a:lnTo>
                <a:lnTo>
                  <a:pt x="199390" y="199390"/>
                </a:lnTo>
                <a:close/>
              </a:path>
              <a:path w="1209040" h="1209040">
                <a:moveTo>
                  <a:pt x="214630" y="214630"/>
                </a:moveTo>
                <a:lnTo>
                  <a:pt x="196044" y="214630"/>
                </a:lnTo>
                <a:lnTo>
                  <a:pt x="212561" y="231140"/>
                </a:lnTo>
                <a:lnTo>
                  <a:pt x="231139" y="231140"/>
                </a:lnTo>
                <a:lnTo>
                  <a:pt x="214630" y="214630"/>
                </a:lnTo>
                <a:close/>
              </a:path>
              <a:path w="1209040" h="1209040">
                <a:moveTo>
                  <a:pt x="231140" y="231140"/>
                </a:moveTo>
                <a:lnTo>
                  <a:pt x="212561" y="231140"/>
                </a:lnTo>
                <a:lnTo>
                  <a:pt x="244324" y="262889"/>
                </a:lnTo>
                <a:lnTo>
                  <a:pt x="262889" y="262889"/>
                </a:lnTo>
                <a:lnTo>
                  <a:pt x="231140" y="231140"/>
                </a:lnTo>
                <a:close/>
              </a:path>
              <a:path w="1209040" h="1209040">
                <a:moveTo>
                  <a:pt x="262890" y="262890"/>
                </a:moveTo>
                <a:lnTo>
                  <a:pt x="244324" y="262890"/>
                </a:lnTo>
                <a:lnTo>
                  <a:pt x="263383" y="281939"/>
                </a:lnTo>
                <a:lnTo>
                  <a:pt x="281939" y="281939"/>
                </a:lnTo>
                <a:lnTo>
                  <a:pt x="262890" y="262890"/>
                </a:lnTo>
                <a:close/>
              </a:path>
              <a:path w="1209040" h="1209040">
                <a:moveTo>
                  <a:pt x="281940" y="281940"/>
                </a:moveTo>
                <a:lnTo>
                  <a:pt x="263383" y="281940"/>
                </a:lnTo>
                <a:lnTo>
                  <a:pt x="276088" y="294639"/>
                </a:lnTo>
                <a:lnTo>
                  <a:pt x="294639" y="294639"/>
                </a:lnTo>
                <a:lnTo>
                  <a:pt x="281940" y="281940"/>
                </a:lnTo>
                <a:close/>
              </a:path>
              <a:path w="1209040" h="1209040">
                <a:moveTo>
                  <a:pt x="294640" y="294640"/>
                </a:moveTo>
                <a:lnTo>
                  <a:pt x="276088" y="294640"/>
                </a:lnTo>
                <a:lnTo>
                  <a:pt x="295146" y="313689"/>
                </a:lnTo>
                <a:lnTo>
                  <a:pt x="313689" y="313689"/>
                </a:lnTo>
                <a:lnTo>
                  <a:pt x="294640" y="294640"/>
                </a:lnTo>
                <a:close/>
              </a:path>
              <a:path w="1209040" h="1209040">
                <a:moveTo>
                  <a:pt x="313690" y="313690"/>
                </a:moveTo>
                <a:lnTo>
                  <a:pt x="295146" y="313690"/>
                </a:lnTo>
                <a:lnTo>
                  <a:pt x="310393" y="328930"/>
                </a:lnTo>
                <a:lnTo>
                  <a:pt x="328929" y="328930"/>
                </a:lnTo>
                <a:lnTo>
                  <a:pt x="313690" y="313690"/>
                </a:lnTo>
                <a:close/>
              </a:path>
              <a:path w="1209040" h="1209040">
                <a:moveTo>
                  <a:pt x="328930" y="328930"/>
                </a:moveTo>
                <a:lnTo>
                  <a:pt x="310393" y="328930"/>
                </a:lnTo>
                <a:lnTo>
                  <a:pt x="316745" y="335280"/>
                </a:lnTo>
                <a:lnTo>
                  <a:pt x="335280" y="335280"/>
                </a:lnTo>
                <a:lnTo>
                  <a:pt x="328930" y="328930"/>
                </a:lnTo>
                <a:close/>
              </a:path>
              <a:path w="1209040" h="1209040">
                <a:moveTo>
                  <a:pt x="335280" y="335280"/>
                </a:moveTo>
                <a:lnTo>
                  <a:pt x="316745" y="335280"/>
                </a:lnTo>
                <a:lnTo>
                  <a:pt x="329451" y="347980"/>
                </a:lnTo>
                <a:lnTo>
                  <a:pt x="347979" y="347980"/>
                </a:lnTo>
                <a:lnTo>
                  <a:pt x="335280" y="335280"/>
                </a:lnTo>
                <a:close/>
              </a:path>
              <a:path w="1209040" h="1209040">
                <a:moveTo>
                  <a:pt x="347980" y="347980"/>
                </a:moveTo>
                <a:lnTo>
                  <a:pt x="329451" y="347980"/>
                </a:lnTo>
                <a:lnTo>
                  <a:pt x="333263" y="351789"/>
                </a:lnTo>
                <a:lnTo>
                  <a:pt x="351789" y="351789"/>
                </a:lnTo>
                <a:lnTo>
                  <a:pt x="347980" y="347980"/>
                </a:lnTo>
                <a:close/>
              </a:path>
              <a:path w="1209040" h="1209040">
                <a:moveTo>
                  <a:pt x="351790" y="351790"/>
                </a:moveTo>
                <a:lnTo>
                  <a:pt x="333263" y="351790"/>
                </a:lnTo>
                <a:lnTo>
                  <a:pt x="335804" y="354330"/>
                </a:lnTo>
                <a:lnTo>
                  <a:pt x="354330" y="354330"/>
                </a:lnTo>
                <a:lnTo>
                  <a:pt x="351790" y="351790"/>
                </a:lnTo>
                <a:close/>
              </a:path>
              <a:path w="1209040" h="1209040">
                <a:moveTo>
                  <a:pt x="354330" y="354330"/>
                </a:moveTo>
                <a:lnTo>
                  <a:pt x="335804" y="354330"/>
                </a:lnTo>
                <a:lnTo>
                  <a:pt x="342156" y="360680"/>
                </a:lnTo>
                <a:lnTo>
                  <a:pt x="360680" y="360680"/>
                </a:lnTo>
                <a:lnTo>
                  <a:pt x="354330" y="354330"/>
                </a:lnTo>
                <a:close/>
              </a:path>
              <a:path w="1209040" h="1209040">
                <a:moveTo>
                  <a:pt x="360680" y="360680"/>
                </a:moveTo>
                <a:lnTo>
                  <a:pt x="342156" y="360680"/>
                </a:lnTo>
                <a:lnTo>
                  <a:pt x="348509" y="367029"/>
                </a:lnTo>
                <a:lnTo>
                  <a:pt x="367029" y="367029"/>
                </a:lnTo>
                <a:lnTo>
                  <a:pt x="360680" y="360680"/>
                </a:lnTo>
                <a:close/>
              </a:path>
              <a:path w="1209040" h="1209040">
                <a:moveTo>
                  <a:pt x="367030" y="367030"/>
                </a:moveTo>
                <a:lnTo>
                  <a:pt x="348509" y="367030"/>
                </a:lnTo>
                <a:lnTo>
                  <a:pt x="361215" y="379730"/>
                </a:lnTo>
                <a:lnTo>
                  <a:pt x="379729" y="379730"/>
                </a:lnTo>
                <a:lnTo>
                  <a:pt x="367030" y="367030"/>
                </a:lnTo>
                <a:close/>
              </a:path>
              <a:path w="1209040" h="1209040">
                <a:moveTo>
                  <a:pt x="379730" y="379730"/>
                </a:moveTo>
                <a:lnTo>
                  <a:pt x="361215" y="379730"/>
                </a:lnTo>
                <a:lnTo>
                  <a:pt x="365026" y="383539"/>
                </a:lnTo>
                <a:lnTo>
                  <a:pt x="383539" y="383539"/>
                </a:lnTo>
                <a:lnTo>
                  <a:pt x="379730" y="379730"/>
                </a:lnTo>
                <a:close/>
              </a:path>
              <a:path w="1209040" h="1209040">
                <a:moveTo>
                  <a:pt x="383540" y="383540"/>
                </a:moveTo>
                <a:lnTo>
                  <a:pt x="365026" y="383540"/>
                </a:lnTo>
                <a:lnTo>
                  <a:pt x="367567" y="386080"/>
                </a:lnTo>
                <a:lnTo>
                  <a:pt x="386079" y="386080"/>
                </a:lnTo>
                <a:lnTo>
                  <a:pt x="383540" y="383540"/>
                </a:lnTo>
                <a:close/>
              </a:path>
              <a:path w="1209040" h="1209040">
                <a:moveTo>
                  <a:pt x="386080" y="386080"/>
                </a:moveTo>
                <a:lnTo>
                  <a:pt x="367567" y="386080"/>
                </a:lnTo>
                <a:lnTo>
                  <a:pt x="373920" y="392430"/>
                </a:lnTo>
                <a:lnTo>
                  <a:pt x="392429" y="392430"/>
                </a:lnTo>
                <a:lnTo>
                  <a:pt x="386080" y="386080"/>
                </a:lnTo>
                <a:close/>
              </a:path>
              <a:path w="1209040" h="1209040">
                <a:moveTo>
                  <a:pt x="392430" y="392430"/>
                </a:moveTo>
                <a:lnTo>
                  <a:pt x="373920" y="392430"/>
                </a:lnTo>
                <a:lnTo>
                  <a:pt x="380273" y="398779"/>
                </a:lnTo>
                <a:lnTo>
                  <a:pt x="398779" y="398779"/>
                </a:lnTo>
                <a:lnTo>
                  <a:pt x="392430" y="392430"/>
                </a:lnTo>
                <a:close/>
              </a:path>
              <a:path w="1209040" h="1209040">
                <a:moveTo>
                  <a:pt x="1009650" y="1009650"/>
                </a:moveTo>
                <a:lnTo>
                  <a:pt x="991406" y="1009650"/>
                </a:lnTo>
                <a:lnTo>
                  <a:pt x="1014276" y="1032510"/>
                </a:lnTo>
                <a:lnTo>
                  <a:pt x="1032510" y="1032510"/>
                </a:lnTo>
                <a:lnTo>
                  <a:pt x="1009650" y="1009650"/>
                </a:lnTo>
                <a:close/>
              </a:path>
              <a:path w="1209040" h="1209040">
                <a:moveTo>
                  <a:pt x="1007109" y="1007110"/>
                </a:moveTo>
                <a:lnTo>
                  <a:pt x="988865" y="1007110"/>
                </a:lnTo>
                <a:lnTo>
                  <a:pt x="990135" y="1008380"/>
                </a:lnTo>
                <a:lnTo>
                  <a:pt x="1008379" y="1008380"/>
                </a:lnTo>
                <a:lnTo>
                  <a:pt x="1007109" y="1007110"/>
                </a:lnTo>
                <a:close/>
              </a:path>
              <a:path w="1209040" h="1209040">
                <a:moveTo>
                  <a:pt x="1003299" y="1003300"/>
                </a:moveTo>
                <a:lnTo>
                  <a:pt x="985053" y="1003300"/>
                </a:lnTo>
                <a:lnTo>
                  <a:pt x="987594" y="1005840"/>
                </a:lnTo>
                <a:lnTo>
                  <a:pt x="1005839" y="1005840"/>
                </a:lnTo>
                <a:lnTo>
                  <a:pt x="1003299" y="1003300"/>
                </a:lnTo>
                <a:close/>
              </a:path>
              <a:path w="1209040" h="1209040">
                <a:moveTo>
                  <a:pt x="1000760" y="1000760"/>
                </a:moveTo>
                <a:lnTo>
                  <a:pt x="982512" y="1000760"/>
                </a:lnTo>
                <a:lnTo>
                  <a:pt x="983783" y="1002030"/>
                </a:lnTo>
                <a:lnTo>
                  <a:pt x="1002030" y="1002030"/>
                </a:lnTo>
                <a:lnTo>
                  <a:pt x="1000760" y="1000760"/>
                </a:lnTo>
                <a:close/>
              </a:path>
              <a:path w="1209040" h="1209040">
                <a:moveTo>
                  <a:pt x="996950" y="996950"/>
                </a:moveTo>
                <a:lnTo>
                  <a:pt x="978701" y="996950"/>
                </a:lnTo>
                <a:lnTo>
                  <a:pt x="981242" y="999490"/>
                </a:lnTo>
                <a:lnTo>
                  <a:pt x="999489" y="999490"/>
                </a:lnTo>
                <a:lnTo>
                  <a:pt x="996950" y="996950"/>
                </a:lnTo>
                <a:close/>
              </a:path>
              <a:path w="1209040" h="1209040">
                <a:moveTo>
                  <a:pt x="994410" y="994410"/>
                </a:moveTo>
                <a:lnTo>
                  <a:pt x="976159" y="994410"/>
                </a:lnTo>
                <a:lnTo>
                  <a:pt x="977430" y="995680"/>
                </a:lnTo>
                <a:lnTo>
                  <a:pt x="995679" y="995680"/>
                </a:lnTo>
                <a:lnTo>
                  <a:pt x="994410" y="994410"/>
                </a:lnTo>
                <a:close/>
              </a:path>
              <a:path w="1209040" h="1209040">
                <a:moveTo>
                  <a:pt x="990600" y="990600"/>
                </a:moveTo>
                <a:lnTo>
                  <a:pt x="972348" y="990600"/>
                </a:lnTo>
                <a:lnTo>
                  <a:pt x="974889" y="993140"/>
                </a:lnTo>
                <a:lnTo>
                  <a:pt x="993139" y="993140"/>
                </a:lnTo>
                <a:lnTo>
                  <a:pt x="990600" y="990600"/>
                </a:lnTo>
                <a:close/>
              </a:path>
              <a:path w="1209040" h="1209040">
                <a:moveTo>
                  <a:pt x="988059" y="988060"/>
                </a:moveTo>
                <a:lnTo>
                  <a:pt x="969807" y="988060"/>
                </a:lnTo>
                <a:lnTo>
                  <a:pt x="971077" y="989330"/>
                </a:lnTo>
                <a:lnTo>
                  <a:pt x="989329" y="989330"/>
                </a:lnTo>
                <a:lnTo>
                  <a:pt x="988059" y="988060"/>
                </a:lnTo>
                <a:close/>
              </a:path>
              <a:path w="1209040" h="1209040">
                <a:moveTo>
                  <a:pt x="984249" y="984250"/>
                </a:moveTo>
                <a:lnTo>
                  <a:pt x="965995" y="984250"/>
                </a:lnTo>
                <a:lnTo>
                  <a:pt x="968536" y="986790"/>
                </a:lnTo>
                <a:lnTo>
                  <a:pt x="986789" y="986790"/>
                </a:lnTo>
                <a:lnTo>
                  <a:pt x="984249" y="984250"/>
                </a:lnTo>
                <a:close/>
              </a:path>
              <a:path w="1209040" h="1209040">
                <a:moveTo>
                  <a:pt x="981710" y="981710"/>
                </a:moveTo>
                <a:lnTo>
                  <a:pt x="963454" y="981710"/>
                </a:lnTo>
                <a:lnTo>
                  <a:pt x="964725" y="982980"/>
                </a:lnTo>
                <a:lnTo>
                  <a:pt x="982979" y="982980"/>
                </a:lnTo>
                <a:lnTo>
                  <a:pt x="981710" y="981710"/>
                </a:lnTo>
                <a:close/>
              </a:path>
              <a:path w="1209040" h="1209040">
                <a:moveTo>
                  <a:pt x="977900" y="977900"/>
                </a:moveTo>
                <a:lnTo>
                  <a:pt x="959642" y="977900"/>
                </a:lnTo>
                <a:lnTo>
                  <a:pt x="962183" y="980440"/>
                </a:lnTo>
                <a:lnTo>
                  <a:pt x="980439" y="980440"/>
                </a:lnTo>
                <a:lnTo>
                  <a:pt x="977900" y="977900"/>
                </a:lnTo>
                <a:close/>
              </a:path>
              <a:path w="1209040" h="1209040">
                <a:moveTo>
                  <a:pt x="975359" y="975360"/>
                </a:moveTo>
                <a:lnTo>
                  <a:pt x="957101" y="975360"/>
                </a:lnTo>
                <a:lnTo>
                  <a:pt x="958372" y="976630"/>
                </a:lnTo>
                <a:lnTo>
                  <a:pt x="976629" y="976630"/>
                </a:lnTo>
                <a:lnTo>
                  <a:pt x="975359" y="975360"/>
                </a:lnTo>
                <a:close/>
              </a:path>
              <a:path w="1209040" h="1209040">
                <a:moveTo>
                  <a:pt x="971550" y="971550"/>
                </a:moveTo>
                <a:lnTo>
                  <a:pt x="953290" y="971550"/>
                </a:lnTo>
                <a:lnTo>
                  <a:pt x="955831" y="974090"/>
                </a:lnTo>
                <a:lnTo>
                  <a:pt x="974089" y="974090"/>
                </a:lnTo>
                <a:lnTo>
                  <a:pt x="971550" y="971550"/>
                </a:lnTo>
                <a:close/>
              </a:path>
              <a:path w="1209040" h="1209040">
                <a:moveTo>
                  <a:pt x="969010" y="969010"/>
                </a:moveTo>
                <a:lnTo>
                  <a:pt x="950749" y="969010"/>
                </a:lnTo>
                <a:lnTo>
                  <a:pt x="952019" y="970280"/>
                </a:lnTo>
                <a:lnTo>
                  <a:pt x="970279" y="970280"/>
                </a:lnTo>
                <a:lnTo>
                  <a:pt x="969010" y="969010"/>
                </a:lnTo>
                <a:close/>
              </a:path>
              <a:path w="1209040" h="1209040">
                <a:moveTo>
                  <a:pt x="965200" y="965200"/>
                </a:moveTo>
                <a:lnTo>
                  <a:pt x="946937" y="965200"/>
                </a:lnTo>
                <a:lnTo>
                  <a:pt x="949478" y="967740"/>
                </a:lnTo>
                <a:lnTo>
                  <a:pt x="967740" y="967740"/>
                </a:lnTo>
                <a:lnTo>
                  <a:pt x="965200" y="965200"/>
                </a:lnTo>
                <a:close/>
              </a:path>
              <a:path w="1209040" h="1209040">
                <a:moveTo>
                  <a:pt x="962660" y="962660"/>
                </a:moveTo>
                <a:lnTo>
                  <a:pt x="944396" y="962660"/>
                </a:lnTo>
                <a:lnTo>
                  <a:pt x="945666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209040" h="1209040">
                <a:moveTo>
                  <a:pt x="958850" y="958850"/>
                </a:moveTo>
                <a:lnTo>
                  <a:pt x="940584" y="958850"/>
                </a:lnTo>
                <a:lnTo>
                  <a:pt x="943125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209040" h="1209040">
                <a:moveTo>
                  <a:pt x="956310" y="956310"/>
                </a:moveTo>
                <a:lnTo>
                  <a:pt x="938043" y="956310"/>
                </a:lnTo>
                <a:lnTo>
                  <a:pt x="939314" y="957580"/>
                </a:lnTo>
                <a:lnTo>
                  <a:pt x="957580" y="957580"/>
                </a:lnTo>
                <a:lnTo>
                  <a:pt x="956310" y="956310"/>
                </a:lnTo>
                <a:close/>
              </a:path>
              <a:path w="1209040" h="1209040">
                <a:moveTo>
                  <a:pt x="952500" y="952500"/>
                </a:moveTo>
                <a:lnTo>
                  <a:pt x="934231" y="952500"/>
                </a:lnTo>
                <a:lnTo>
                  <a:pt x="936773" y="955040"/>
                </a:lnTo>
                <a:lnTo>
                  <a:pt x="955040" y="955040"/>
                </a:lnTo>
                <a:lnTo>
                  <a:pt x="952500" y="952500"/>
                </a:lnTo>
                <a:close/>
              </a:path>
              <a:path w="1209040" h="1209040">
                <a:moveTo>
                  <a:pt x="949960" y="949960"/>
                </a:moveTo>
                <a:lnTo>
                  <a:pt x="931690" y="949960"/>
                </a:lnTo>
                <a:lnTo>
                  <a:pt x="932961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209040" h="1209040">
                <a:moveTo>
                  <a:pt x="946150" y="946150"/>
                </a:moveTo>
                <a:lnTo>
                  <a:pt x="927879" y="946150"/>
                </a:lnTo>
                <a:lnTo>
                  <a:pt x="93042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209040" h="1209040">
                <a:moveTo>
                  <a:pt x="943609" y="943610"/>
                </a:moveTo>
                <a:lnTo>
                  <a:pt x="925338" y="943610"/>
                </a:lnTo>
                <a:lnTo>
                  <a:pt x="926608" y="944880"/>
                </a:lnTo>
                <a:lnTo>
                  <a:pt x="944880" y="944880"/>
                </a:lnTo>
                <a:lnTo>
                  <a:pt x="943609" y="943610"/>
                </a:lnTo>
                <a:close/>
              </a:path>
              <a:path w="1209040" h="1209040">
                <a:moveTo>
                  <a:pt x="939799" y="939800"/>
                </a:moveTo>
                <a:lnTo>
                  <a:pt x="921526" y="939800"/>
                </a:lnTo>
                <a:lnTo>
                  <a:pt x="924067" y="942340"/>
                </a:lnTo>
                <a:lnTo>
                  <a:pt x="942339" y="942340"/>
                </a:lnTo>
                <a:lnTo>
                  <a:pt x="939799" y="939800"/>
                </a:lnTo>
                <a:close/>
              </a:path>
              <a:path w="1209040" h="1209040">
                <a:moveTo>
                  <a:pt x="937260" y="937260"/>
                </a:moveTo>
                <a:lnTo>
                  <a:pt x="918985" y="937260"/>
                </a:lnTo>
                <a:lnTo>
                  <a:pt x="920255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209040" h="1209040">
                <a:moveTo>
                  <a:pt x="933449" y="933450"/>
                </a:moveTo>
                <a:lnTo>
                  <a:pt x="915173" y="933450"/>
                </a:lnTo>
                <a:lnTo>
                  <a:pt x="917714" y="935990"/>
                </a:lnTo>
                <a:lnTo>
                  <a:pt x="935989" y="935990"/>
                </a:lnTo>
                <a:lnTo>
                  <a:pt x="933449" y="933450"/>
                </a:lnTo>
                <a:close/>
              </a:path>
              <a:path w="1209040" h="1209040">
                <a:moveTo>
                  <a:pt x="930910" y="930910"/>
                </a:moveTo>
                <a:lnTo>
                  <a:pt x="912632" y="930910"/>
                </a:lnTo>
                <a:lnTo>
                  <a:pt x="913903" y="932180"/>
                </a:lnTo>
                <a:lnTo>
                  <a:pt x="932179" y="932180"/>
                </a:lnTo>
                <a:lnTo>
                  <a:pt x="930910" y="930910"/>
                </a:lnTo>
                <a:close/>
              </a:path>
              <a:path w="1209040" h="1209040">
                <a:moveTo>
                  <a:pt x="927099" y="927100"/>
                </a:moveTo>
                <a:lnTo>
                  <a:pt x="908820" y="927100"/>
                </a:lnTo>
                <a:lnTo>
                  <a:pt x="911362" y="929640"/>
                </a:lnTo>
                <a:lnTo>
                  <a:pt x="929640" y="929640"/>
                </a:lnTo>
                <a:lnTo>
                  <a:pt x="927099" y="927100"/>
                </a:lnTo>
                <a:close/>
              </a:path>
              <a:path w="1209040" h="1209040">
                <a:moveTo>
                  <a:pt x="924559" y="924560"/>
                </a:moveTo>
                <a:lnTo>
                  <a:pt x="906279" y="924560"/>
                </a:lnTo>
                <a:lnTo>
                  <a:pt x="907550" y="925830"/>
                </a:lnTo>
                <a:lnTo>
                  <a:pt x="925829" y="925830"/>
                </a:lnTo>
                <a:lnTo>
                  <a:pt x="924559" y="924560"/>
                </a:lnTo>
                <a:close/>
              </a:path>
              <a:path w="1209040" h="1209040">
                <a:moveTo>
                  <a:pt x="920749" y="920750"/>
                </a:moveTo>
                <a:lnTo>
                  <a:pt x="902468" y="920750"/>
                </a:lnTo>
                <a:lnTo>
                  <a:pt x="905009" y="923290"/>
                </a:lnTo>
                <a:lnTo>
                  <a:pt x="923289" y="923290"/>
                </a:lnTo>
                <a:lnTo>
                  <a:pt x="920749" y="920750"/>
                </a:lnTo>
                <a:close/>
              </a:path>
              <a:path w="1209040" h="1209040">
                <a:moveTo>
                  <a:pt x="918210" y="918210"/>
                </a:moveTo>
                <a:lnTo>
                  <a:pt x="899927" y="918210"/>
                </a:lnTo>
                <a:lnTo>
                  <a:pt x="901197" y="919480"/>
                </a:lnTo>
                <a:lnTo>
                  <a:pt x="919479" y="919480"/>
                </a:lnTo>
                <a:lnTo>
                  <a:pt x="918210" y="918210"/>
                </a:lnTo>
                <a:close/>
              </a:path>
              <a:path w="1209040" h="1209040">
                <a:moveTo>
                  <a:pt x="911860" y="911860"/>
                </a:moveTo>
                <a:lnTo>
                  <a:pt x="893574" y="911860"/>
                </a:lnTo>
                <a:lnTo>
                  <a:pt x="898656" y="916940"/>
                </a:lnTo>
                <a:lnTo>
                  <a:pt x="916940" y="916940"/>
                </a:lnTo>
                <a:lnTo>
                  <a:pt x="911860" y="911860"/>
                </a:lnTo>
                <a:close/>
              </a:path>
              <a:path w="1209040" h="1209040">
                <a:moveTo>
                  <a:pt x="908049" y="908050"/>
                </a:moveTo>
                <a:lnTo>
                  <a:pt x="889762" y="908050"/>
                </a:lnTo>
                <a:lnTo>
                  <a:pt x="892303" y="910590"/>
                </a:lnTo>
                <a:lnTo>
                  <a:pt x="910590" y="910590"/>
                </a:lnTo>
                <a:lnTo>
                  <a:pt x="908049" y="908050"/>
                </a:lnTo>
                <a:close/>
              </a:path>
              <a:path w="1209040" h="1209040">
                <a:moveTo>
                  <a:pt x="905509" y="905510"/>
                </a:moveTo>
                <a:lnTo>
                  <a:pt x="887221" y="905510"/>
                </a:lnTo>
                <a:lnTo>
                  <a:pt x="888492" y="906780"/>
                </a:lnTo>
                <a:lnTo>
                  <a:pt x="906779" y="906780"/>
                </a:lnTo>
                <a:lnTo>
                  <a:pt x="905509" y="905510"/>
                </a:lnTo>
                <a:close/>
              </a:path>
              <a:path w="1209040" h="1209040">
                <a:moveTo>
                  <a:pt x="901699" y="901700"/>
                </a:moveTo>
                <a:lnTo>
                  <a:pt x="883410" y="901700"/>
                </a:lnTo>
                <a:lnTo>
                  <a:pt x="885951" y="904240"/>
                </a:lnTo>
                <a:lnTo>
                  <a:pt x="904240" y="904240"/>
                </a:lnTo>
                <a:lnTo>
                  <a:pt x="901699" y="901700"/>
                </a:lnTo>
                <a:close/>
              </a:path>
              <a:path w="1209040" h="1209040">
                <a:moveTo>
                  <a:pt x="899159" y="899160"/>
                </a:moveTo>
                <a:lnTo>
                  <a:pt x="880868" y="899160"/>
                </a:lnTo>
                <a:lnTo>
                  <a:pt x="882139" y="900430"/>
                </a:lnTo>
                <a:lnTo>
                  <a:pt x="900429" y="900430"/>
                </a:lnTo>
                <a:lnTo>
                  <a:pt x="899159" y="899160"/>
                </a:lnTo>
                <a:close/>
              </a:path>
              <a:path w="1209040" h="1209040">
                <a:moveTo>
                  <a:pt x="895349" y="895350"/>
                </a:moveTo>
                <a:lnTo>
                  <a:pt x="877057" y="895350"/>
                </a:lnTo>
                <a:lnTo>
                  <a:pt x="879598" y="897890"/>
                </a:lnTo>
                <a:lnTo>
                  <a:pt x="897890" y="897890"/>
                </a:lnTo>
                <a:lnTo>
                  <a:pt x="895349" y="895350"/>
                </a:lnTo>
                <a:close/>
              </a:path>
              <a:path w="1209040" h="1209040">
                <a:moveTo>
                  <a:pt x="892809" y="892810"/>
                </a:moveTo>
                <a:lnTo>
                  <a:pt x="874516" y="892810"/>
                </a:lnTo>
                <a:lnTo>
                  <a:pt x="875786" y="894080"/>
                </a:lnTo>
                <a:lnTo>
                  <a:pt x="894079" y="894080"/>
                </a:lnTo>
                <a:lnTo>
                  <a:pt x="892809" y="892810"/>
                </a:lnTo>
                <a:close/>
              </a:path>
              <a:path w="1209040" h="1209040">
                <a:moveTo>
                  <a:pt x="888999" y="889000"/>
                </a:moveTo>
                <a:lnTo>
                  <a:pt x="870704" y="889000"/>
                </a:lnTo>
                <a:lnTo>
                  <a:pt x="873245" y="891540"/>
                </a:lnTo>
                <a:lnTo>
                  <a:pt x="891540" y="891540"/>
                </a:lnTo>
                <a:lnTo>
                  <a:pt x="888999" y="889000"/>
                </a:lnTo>
                <a:close/>
              </a:path>
              <a:path w="1209040" h="1209040">
                <a:moveTo>
                  <a:pt x="886460" y="886460"/>
                </a:moveTo>
                <a:lnTo>
                  <a:pt x="868163" y="886460"/>
                </a:lnTo>
                <a:lnTo>
                  <a:pt x="869434" y="887730"/>
                </a:lnTo>
                <a:lnTo>
                  <a:pt x="887729" y="887730"/>
                </a:lnTo>
                <a:lnTo>
                  <a:pt x="886460" y="886460"/>
                </a:lnTo>
                <a:close/>
              </a:path>
              <a:path w="1209040" h="1209040">
                <a:moveTo>
                  <a:pt x="882650" y="882650"/>
                </a:moveTo>
                <a:lnTo>
                  <a:pt x="864351" y="882650"/>
                </a:lnTo>
                <a:lnTo>
                  <a:pt x="866892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209040" h="1209040">
                <a:moveTo>
                  <a:pt x="880110" y="880110"/>
                </a:moveTo>
                <a:lnTo>
                  <a:pt x="861810" y="880110"/>
                </a:lnTo>
                <a:lnTo>
                  <a:pt x="863081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209040" h="1209040">
                <a:moveTo>
                  <a:pt x="876300" y="876300"/>
                </a:moveTo>
                <a:lnTo>
                  <a:pt x="857999" y="876300"/>
                </a:lnTo>
                <a:lnTo>
                  <a:pt x="860540" y="878840"/>
                </a:lnTo>
                <a:lnTo>
                  <a:pt x="878840" y="878840"/>
                </a:lnTo>
                <a:lnTo>
                  <a:pt x="876300" y="876300"/>
                </a:lnTo>
                <a:close/>
              </a:path>
              <a:path w="1209040" h="1209040">
                <a:moveTo>
                  <a:pt x="873760" y="873760"/>
                </a:moveTo>
                <a:lnTo>
                  <a:pt x="855457" y="873760"/>
                </a:lnTo>
                <a:lnTo>
                  <a:pt x="856728" y="875030"/>
                </a:lnTo>
                <a:lnTo>
                  <a:pt x="875030" y="875030"/>
                </a:lnTo>
                <a:lnTo>
                  <a:pt x="873760" y="873760"/>
                </a:lnTo>
                <a:close/>
              </a:path>
              <a:path w="1209040" h="1209040">
                <a:moveTo>
                  <a:pt x="869950" y="869950"/>
                </a:moveTo>
                <a:lnTo>
                  <a:pt x="851646" y="869950"/>
                </a:lnTo>
                <a:lnTo>
                  <a:pt x="854187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209040" h="1209040">
                <a:moveTo>
                  <a:pt x="867410" y="867410"/>
                </a:moveTo>
                <a:lnTo>
                  <a:pt x="849105" y="867410"/>
                </a:lnTo>
                <a:lnTo>
                  <a:pt x="850375" y="868680"/>
                </a:lnTo>
                <a:lnTo>
                  <a:pt x="868679" y="868680"/>
                </a:lnTo>
                <a:lnTo>
                  <a:pt x="867410" y="867410"/>
                </a:lnTo>
                <a:close/>
              </a:path>
              <a:path w="1209040" h="1209040">
                <a:moveTo>
                  <a:pt x="863600" y="863600"/>
                </a:moveTo>
                <a:lnTo>
                  <a:pt x="845293" y="863600"/>
                </a:lnTo>
                <a:lnTo>
                  <a:pt x="847834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209040" h="1209040">
                <a:moveTo>
                  <a:pt x="861059" y="861060"/>
                </a:moveTo>
                <a:lnTo>
                  <a:pt x="842752" y="861060"/>
                </a:lnTo>
                <a:lnTo>
                  <a:pt x="844023" y="862330"/>
                </a:lnTo>
                <a:lnTo>
                  <a:pt x="862330" y="862330"/>
                </a:lnTo>
                <a:lnTo>
                  <a:pt x="861059" y="861060"/>
                </a:lnTo>
                <a:close/>
              </a:path>
              <a:path w="1209040" h="1209040">
                <a:moveTo>
                  <a:pt x="857250" y="857250"/>
                </a:moveTo>
                <a:lnTo>
                  <a:pt x="838940" y="857250"/>
                </a:lnTo>
                <a:lnTo>
                  <a:pt x="841481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209040" h="1209040">
                <a:moveTo>
                  <a:pt x="854710" y="854710"/>
                </a:moveTo>
                <a:lnTo>
                  <a:pt x="836399" y="854710"/>
                </a:lnTo>
                <a:lnTo>
                  <a:pt x="83767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209040" h="1209040">
                <a:moveTo>
                  <a:pt x="848359" y="848359"/>
                </a:moveTo>
                <a:lnTo>
                  <a:pt x="830047" y="848359"/>
                </a:lnTo>
                <a:lnTo>
                  <a:pt x="835129" y="853440"/>
                </a:lnTo>
                <a:lnTo>
                  <a:pt x="853440" y="853440"/>
                </a:lnTo>
                <a:lnTo>
                  <a:pt x="848359" y="848359"/>
                </a:lnTo>
                <a:close/>
              </a:path>
              <a:path w="1209040" h="1209040">
                <a:moveTo>
                  <a:pt x="842009" y="842009"/>
                </a:moveTo>
                <a:lnTo>
                  <a:pt x="823694" y="842009"/>
                </a:lnTo>
                <a:lnTo>
                  <a:pt x="828776" y="847090"/>
                </a:lnTo>
                <a:lnTo>
                  <a:pt x="847090" y="847090"/>
                </a:lnTo>
                <a:lnTo>
                  <a:pt x="842009" y="842009"/>
                </a:lnTo>
                <a:close/>
              </a:path>
              <a:path w="1209040" h="1209040">
                <a:moveTo>
                  <a:pt x="835660" y="835660"/>
                </a:moveTo>
                <a:lnTo>
                  <a:pt x="817341" y="835660"/>
                </a:lnTo>
                <a:lnTo>
                  <a:pt x="822423" y="840740"/>
                </a:lnTo>
                <a:lnTo>
                  <a:pt x="840740" y="840740"/>
                </a:lnTo>
                <a:lnTo>
                  <a:pt x="835660" y="835660"/>
                </a:lnTo>
                <a:close/>
              </a:path>
              <a:path w="1209040" h="1209040">
                <a:moveTo>
                  <a:pt x="829309" y="829310"/>
                </a:moveTo>
                <a:lnTo>
                  <a:pt x="810988" y="829310"/>
                </a:lnTo>
                <a:lnTo>
                  <a:pt x="816071" y="834390"/>
                </a:lnTo>
                <a:lnTo>
                  <a:pt x="834389" y="834390"/>
                </a:lnTo>
                <a:lnTo>
                  <a:pt x="829309" y="829310"/>
                </a:lnTo>
                <a:close/>
              </a:path>
              <a:path w="1209040" h="1209040">
                <a:moveTo>
                  <a:pt x="822959" y="822959"/>
                </a:moveTo>
                <a:lnTo>
                  <a:pt x="804636" y="822959"/>
                </a:lnTo>
                <a:lnTo>
                  <a:pt x="809718" y="828040"/>
                </a:lnTo>
                <a:lnTo>
                  <a:pt x="828040" y="828040"/>
                </a:lnTo>
                <a:lnTo>
                  <a:pt x="822959" y="822959"/>
                </a:lnTo>
                <a:close/>
              </a:path>
              <a:path w="1209040" h="1209040">
                <a:moveTo>
                  <a:pt x="816609" y="816609"/>
                </a:moveTo>
                <a:lnTo>
                  <a:pt x="798283" y="816609"/>
                </a:lnTo>
                <a:lnTo>
                  <a:pt x="803365" y="821690"/>
                </a:lnTo>
                <a:lnTo>
                  <a:pt x="821690" y="821690"/>
                </a:lnTo>
                <a:lnTo>
                  <a:pt x="816609" y="816609"/>
                </a:lnTo>
                <a:close/>
              </a:path>
              <a:path w="1209040" h="1209040">
                <a:moveTo>
                  <a:pt x="810259" y="810259"/>
                </a:moveTo>
                <a:lnTo>
                  <a:pt x="791930" y="810259"/>
                </a:lnTo>
                <a:lnTo>
                  <a:pt x="797012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209040" h="1209040">
                <a:moveTo>
                  <a:pt x="805180" y="805180"/>
                </a:moveTo>
                <a:lnTo>
                  <a:pt x="786848" y="805180"/>
                </a:lnTo>
                <a:lnTo>
                  <a:pt x="790660" y="808990"/>
                </a:lnTo>
                <a:lnTo>
                  <a:pt x="808990" y="808990"/>
                </a:lnTo>
                <a:lnTo>
                  <a:pt x="805180" y="805180"/>
                </a:lnTo>
                <a:close/>
              </a:path>
              <a:path w="1209040" h="1209040">
                <a:moveTo>
                  <a:pt x="798830" y="798830"/>
                </a:moveTo>
                <a:lnTo>
                  <a:pt x="780495" y="798830"/>
                </a:lnTo>
                <a:lnTo>
                  <a:pt x="785577" y="803910"/>
                </a:lnTo>
                <a:lnTo>
                  <a:pt x="803910" y="803910"/>
                </a:lnTo>
                <a:lnTo>
                  <a:pt x="798830" y="798830"/>
                </a:lnTo>
                <a:close/>
              </a:path>
              <a:path w="1209040" h="1209040">
                <a:moveTo>
                  <a:pt x="792480" y="792480"/>
                </a:moveTo>
                <a:lnTo>
                  <a:pt x="774142" y="792480"/>
                </a:lnTo>
                <a:lnTo>
                  <a:pt x="779225" y="797560"/>
                </a:lnTo>
                <a:lnTo>
                  <a:pt x="797560" y="797560"/>
                </a:lnTo>
                <a:lnTo>
                  <a:pt x="792480" y="792480"/>
                </a:lnTo>
                <a:close/>
              </a:path>
              <a:path w="1209040" h="1209040">
                <a:moveTo>
                  <a:pt x="786130" y="786130"/>
                </a:moveTo>
                <a:lnTo>
                  <a:pt x="767790" y="786130"/>
                </a:lnTo>
                <a:lnTo>
                  <a:pt x="772872" y="791210"/>
                </a:lnTo>
                <a:lnTo>
                  <a:pt x="791210" y="791210"/>
                </a:lnTo>
                <a:lnTo>
                  <a:pt x="786130" y="786130"/>
                </a:lnTo>
                <a:close/>
              </a:path>
              <a:path w="1209040" h="1209040">
                <a:moveTo>
                  <a:pt x="779780" y="779780"/>
                </a:moveTo>
                <a:lnTo>
                  <a:pt x="761437" y="779780"/>
                </a:lnTo>
                <a:lnTo>
                  <a:pt x="766519" y="784860"/>
                </a:lnTo>
                <a:lnTo>
                  <a:pt x="784860" y="784860"/>
                </a:lnTo>
                <a:lnTo>
                  <a:pt x="779780" y="779780"/>
                </a:lnTo>
                <a:close/>
              </a:path>
              <a:path w="1209040" h="1209040">
                <a:moveTo>
                  <a:pt x="773430" y="773430"/>
                </a:moveTo>
                <a:lnTo>
                  <a:pt x="755084" y="773430"/>
                </a:lnTo>
                <a:lnTo>
                  <a:pt x="760166" y="778509"/>
                </a:lnTo>
                <a:lnTo>
                  <a:pt x="778509" y="778509"/>
                </a:lnTo>
                <a:lnTo>
                  <a:pt x="773430" y="773430"/>
                </a:lnTo>
                <a:close/>
              </a:path>
              <a:path w="1209040" h="1209040">
                <a:moveTo>
                  <a:pt x="767080" y="767080"/>
                </a:moveTo>
                <a:lnTo>
                  <a:pt x="748732" y="767080"/>
                </a:lnTo>
                <a:lnTo>
                  <a:pt x="753814" y="772160"/>
                </a:lnTo>
                <a:lnTo>
                  <a:pt x="772160" y="772160"/>
                </a:lnTo>
                <a:lnTo>
                  <a:pt x="767080" y="767080"/>
                </a:lnTo>
                <a:close/>
              </a:path>
              <a:path w="1209040" h="1209040">
                <a:moveTo>
                  <a:pt x="760730" y="760730"/>
                </a:moveTo>
                <a:lnTo>
                  <a:pt x="742379" y="760730"/>
                </a:lnTo>
                <a:lnTo>
                  <a:pt x="747461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209040" h="1209040">
                <a:moveTo>
                  <a:pt x="754380" y="754380"/>
                </a:moveTo>
                <a:lnTo>
                  <a:pt x="736026" y="754380"/>
                </a:lnTo>
                <a:lnTo>
                  <a:pt x="741108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209040" h="1209040">
                <a:moveTo>
                  <a:pt x="748030" y="748030"/>
                </a:moveTo>
                <a:lnTo>
                  <a:pt x="729673" y="748030"/>
                </a:lnTo>
                <a:lnTo>
                  <a:pt x="734756" y="753110"/>
                </a:lnTo>
                <a:lnTo>
                  <a:pt x="753109" y="753110"/>
                </a:lnTo>
                <a:lnTo>
                  <a:pt x="748030" y="748030"/>
                </a:lnTo>
                <a:close/>
              </a:path>
              <a:path w="1209040" h="1209040">
                <a:moveTo>
                  <a:pt x="741680" y="741680"/>
                </a:moveTo>
                <a:lnTo>
                  <a:pt x="723321" y="741680"/>
                </a:lnTo>
                <a:lnTo>
                  <a:pt x="728403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209040" h="1209040">
                <a:moveTo>
                  <a:pt x="735330" y="735330"/>
                </a:moveTo>
                <a:lnTo>
                  <a:pt x="716968" y="735330"/>
                </a:lnTo>
                <a:lnTo>
                  <a:pt x="722050" y="740410"/>
                </a:lnTo>
                <a:lnTo>
                  <a:pt x="740410" y="740410"/>
                </a:lnTo>
                <a:lnTo>
                  <a:pt x="735330" y="735330"/>
                </a:lnTo>
                <a:close/>
              </a:path>
              <a:path w="1209040" h="1209040">
                <a:moveTo>
                  <a:pt x="728980" y="728980"/>
                </a:moveTo>
                <a:lnTo>
                  <a:pt x="710615" y="728980"/>
                </a:lnTo>
                <a:lnTo>
                  <a:pt x="715697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209040" h="1209040">
                <a:moveTo>
                  <a:pt x="722630" y="722630"/>
                </a:moveTo>
                <a:lnTo>
                  <a:pt x="704262" y="722630"/>
                </a:lnTo>
                <a:lnTo>
                  <a:pt x="709345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209040" h="1209040">
                <a:moveTo>
                  <a:pt x="716280" y="716280"/>
                </a:moveTo>
                <a:lnTo>
                  <a:pt x="697910" y="716280"/>
                </a:lnTo>
                <a:lnTo>
                  <a:pt x="702992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209040" h="1209040">
                <a:moveTo>
                  <a:pt x="709930" y="709930"/>
                </a:moveTo>
                <a:lnTo>
                  <a:pt x="691557" y="709930"/>
                </a:lnTo>
                <a:lnTo>
                  <a:pt x="696639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209040" h="1209040">
                <a:moveTo>
                  <a:pt x="703580" y="703580"/>
                </a:moveTo>
                <a:lnTo>
                  <a:pt x="685204" y="703580"/>
                </a:lnTo>
                <a:lnTo>
                  <a:pt x="690286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209040" h="1209040">
                <a:moveTo>
                  <a:pt x="697230" y="697230"/>
                </a:moveTo>
                <a:lnTo>
                  <a:pt x="678851" y="697230"/>
                </a:lnTo>
                <a:lnTo>
                  <a:pt x="683934" y="702309"/>
                </a:lnTo>
                <a:lnTo>
                  <a:pt x="702309" y="702309"/>
                </a:lnTo>
                <a:lnTo>
                  <a:pt x="697230" y="697230"/>
                </a:lnTo>
                <a:close/>
              </a:path>
              <a:path w="1209040" h="1209040">
                <a:moveTo>
                  <a:pt x="690879" y="690880"/>
                </a:moveTo>
                <a:lnTo>
                  <a:pt x="672499" y="690880"/>
                </a:lnTo>
                <a:lnTo>
                  <a:pt x="677581" y="695960"/>
                </a:lnTo>
                <a:lnTo>
                  <a:pt x="695960" y="695960"/>
                </a:lnTo>
                <a:lnTo>
                  <a:pt x="690879" y="690880"/>
                </a:lnTo>
                <a:close/>
              </a:path>
              <a:path w="1209040" h="1209040">
                <a:moveTo>
                  <a:pt x="684530" y="684530"/>
                </a:moveTo>
                <a:lnTo>
                  <a:pt x="666146" y="684530"/>
                </a:lnTo>
                <a:lnTo>
                  <a:pt x="671228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209040" h="1209040">
                <a:moveTo>
                  <a:pt x="678180" y="678180"/>
                </a:moveTo>
                <a:lnTo>
                  <a:pt x="659793" y="678180"/>
                </a:lnTo>
                <a:lnTo>
                  <a:pt x="664875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209040" h="1209040">
                <a:moveTo>
                  <a:pt x="671830" y="671830"/>
                </a:moveTo>
                <a:lnTo>
                  <a:pt x="653440" y="671830"/>
                </a:lnTo>
                <a:lnTo>
                  <a:pt x="658523" y="676909"/>
                </a:lnTo>
                <a:lnTo>
                  <a:pt x="676909" y="676909"/>
                </a:lnTo>
                <a:lnTo>
                  <a:pt x="671830" y="671830"/>
                </a:lnTo>
                <a:close/>
              </a:path>
              <a:path w="1209040" h="1209040">
                <a:moveTo>
                  <a:pt x="665479" y="665480"/>
                </a:moveTo>
                <a:lnTo>
                  <a:pt x="647088" y="665480"/>
                </a:lnTo>
                <a:lnTo>
                  <a:pt x="652170" y="670560"/>
                </a:lnTo>
                <a:lnTo>
                  <a:pt x="670560" y="670560"/>
                </a:lnTo>
                <a:lnTo>
                  <a:pt x="665479" y="665480"/>
                </a:lnTo>
                <a:close/>
              </a:path>
              <a:path w="1209040" h="1209040">
                <a:moveTo>
                  <a:pt x="659130" y="659130"/>
                </a:moveTo>
                <a:lnTo>
                  <a:pt x="640735" y="659130"/>
                </a:lnTo>
                <a:lnTo>
                  <a:pt x="645817" y="664210"/>
                </a:lnTo>
                <a:lnTo>
                  <a:pt x="664210" y="664210"/>
                </a:lnTo>
                <a:lnTo>
                  <a:pt x="659130" y="659130"/>
                </a:lnTo>
                <a:close/>
              </a:path>
              <a:path w="1209040" h="1209040">
                <a:moveTo>
                  <a:pt x="652780" y="652780"/>
                </a:moveTo>
                <a:lnTo>
                  <a:pt x="634382" y="652780"/>
                </a:lnTo>
                <a:lnTo>
                  <a:pt x="639464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209040" h="1209040">
                <a:moveTo>
                  <a:pt x="646430" y="646430"/>
                </a:moveTo>
                <a:lnTo>
                  <a:pt x="628030" y="646430"/>
                </a:lnTo>
                <a:lnTo>
                  <a:pt x="633112" y="651510"/>
                </a:lnTo>
                <a:lnTo>
                  <a:pt x="651509" y="651510"/>
                </a:lnTo>
                <a:lnTo>
                  <a:pt x="646430" y="646430"/>
                </a:lnTo>
                <a:close/>
              </a:path>
              <a:path w="1209040" h="1209040">
                <a:moveTo>
                  <a:pt x="640080" y="640080"/>
                </a:moveTo>
                <a:lnTo>
                  <a:pt x="621677" y="640080"/>
                </a:lnTo>
                <a:lnTo>
                  <a:pt x="626759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209040" h="1209040">
                <a:moveTo>
                  <a:pt x="633730" y="633730"/>
                </a:moveTo>
                <a:lnTo>
                  <a:pt x="615324" y="633730"/>
                </a:lnTo>
                <a:lnTo>
                  <a:pt x="620406" y="638810"/>
                </a:lnTo>
                <a:lnTo>
                  <a:pt x="638810" y="638810"/>
                </a:lnTo>
                <a:lnTo>
                  <a:pt x="633730" y="633730"/>
                </a:lnTo>
                <a:close/>
              </a:path>
              <a:path w="1209040" h="1209040">
                <a:moveTo>
                  <a:pt x="627380" y="627380"/>
                </a:moveTo>
                <a:lnTo>
                  <a:pt x="608971" y="627380"/>
                </a:lnTo>
                <a:lnTo>
                  <a:pt x="614054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209040" h="1209040">
                <a:moveTo>
                  <a:pt x="621030" y="621030"/>
                </a:moveTo>
                <a:lnTo>
                  <a:pt x="602619" y="621030"/>
                </a:lnTo>
                <a:lnTo>
                  <a:pt x="607701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209040" h="1209040">
                <a:moveTo>
                  <a:pt x="614680" y="614680"/>
                </a:moveTo>
                <a:lnTo>
                  <a:pt x="596266" y="614680"/>
                </a:lnTo>
                <a:lnTo>
                  <a:pt x="601348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209040" h="1209040">
                <a:moveTo>
                  <a:pt x="608330" y="608330"/>
                </a:moveTo>
                <a:lnTo>
                  <a:pt x="589913" y="608330"/>
                </a:lnTo>
                <a:lnTo>
                  <a:pt x="594995" y="613409"/>
                </a:lnTo>
                <a:lnTo>
                  <a:pt x="613409" y="613409"/>
                </a:lnTo>
                <a:lnTo>
                  <a:pt x="608330" y="608330"/>
                </a:lnTo>
                <a:close/>
              </a:path>
              <a:path w="1209040" h="1209040">
                <a:moveTo>
                  <a:pt x="400049" y="400050"/>
                </a:moveTo>
                <a:lnTo>
                  <a:pt x="381543" y="400050"/>
                </a:lnTo>
                <a:lnTo>
                  <a:pt x="588643" y="607060"/>
                </a:lnTo>
                <a:lnTo>
                  <a:pt x="607060" y="607060"/>
                </a:lnTo>
                <a:lnTo>
                  <a:pt x="400049" y="400050"/>
                </a:lnTo>
                <a:close/>
              </a:path>
              <a:path w="1209040" h="1209040">
                <a:moveTo>
                  <a:pt x="1032510" y="1032510"/>
                </a:moveTo>
                <a:lnTo>
                  <a:pt x="1014276" y="1032510"/>
                </a:lnTo>
                <a:lnTo>
                  <a:pt x="1190882" y="1209040"/>
                </a:lnTo>
                <a:lnTo>
                  <a:pt x="1209040" y="12090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0" y="4790440"/>
            <a:ext cx="1191260" cy="2062480"/>
          </a:xfrm>
          <a:custGeom>
            <a:avLst/>
            <a:gdLst/>
            <a:ahLst/>
            <a:cxnLst/>
            <a:rect l="l" t="t" r="r" b="b"/>
            <a:pathLst>
              <a:path w="1191260" h="2062479">
                <a:moveTo>
                  <a:pt x="887730" y="0"/>
                </a:moveTo>
                <a:lnTo>
                  <a:pt x="0" y="0"/>
                </a:lnTo>
                <a:lnTo>
                  <a:pt x="0" y="6349"/>
                </a:lnTo>
                <a:lnTo>
                  <a:pt x="892810" y="6349"/>
                </a:lnTo>
                <a:lnTo>
                  <a:pt x="892810" y="5079"/>
                </a:lnTo>
                <a:lnTo>
                  <a:pt x="891540" y="5079"/>
                </a:lnTo>
                <a:lnTo>
                  <a:pt x="891540" y="3809"/>
                </a:lnTo>
                <a:lnTo>
                  <a:pt x="890269" y="3809"/>
                </a:lnTo>
                <a:lnTo>
                  <a:pt x="890269" y="2539"/>
                </a:lnTo>
                <a:lnTo>
                  <a:pt x="889000" y="2539"/>
                </a:lnTo>
                <a:lnTo>
                  <a:pt x="889000" y="1269"/>
                </a:lnTo>
                <a:lnTo>
                  <a:pt x="887730" y="1269"/>
                </a:lnTo>
                <a:lnTo>
                  <a:pt x="887730" y="0"/>
                </a:lnTo>
                <a:close/>
              </a:path>
              <a:path w="1191260" h="2062479">
                <a:moveTo>
                  <a:pt x="0" y="872110"/>
                </a:moveTo>
                <a:lnTo>
                  <a:pt x="0" y="891539"/>
                </a:lnTo>
                <a:lnTo>
                  <a:pt x="66039" y="957579"/>
                </a:lnTo>
                <a:lnTo>
                  <a:pt x="85506" y="957579"/>
                </a:lnTo>
                <a:lnTo>
                  <a:pt x="0" y="872110"/>
                </a:lnTo>
                <a:close/>
              </a:path>
              <a:path w="1191260" h="2062479">
                <a:moveTo>
                  <a:pt x="85506" y="957579"/>
                </a:moveTo>
                <a:lnTo>
                  <a:pt x="66040" y="957579"/>
                </a:lnTo>
                <a:lnTo>
                  <a:pt x="85089" y="976629"/>
                </a:lnTo>
                <a:lnTo>
                  <a:pt x="104564" y="976629"/>
                </a:lnTo>
                <a:lnTo>
                  <a:pt x="85506" y="957579"/>
                </a:lnTo>
                <a:close/>
              </a:path>
              <a:path w="1191260" h="2062479">
                <a:moveTo>
                  <a:pt x="104564" y="976629"/>
                </a:moveTo>
                <a:lnTo>
                  <a:pt x="85090" y="976629"/>
                </a:lnTo>
                <a:lnTo>
                  <a:pt x="97790" y="989329"/>
                </a:lnTo>
                <a:lnTo>
                  <a:pt x="117270" y="989329"/>
                </a:lnTo>
                <a:lnTo>
                  <a:pt x="104564" y="976629"/>
                </a:lnTo>
                <a:close/>
              </a:path>
              <a:path w="1191260" h="2062479">
                <a:moveTo>
                  <a:pt x="117270" y="989329"/>
                </a:moveTo>
                <a:lnTo>
                  <a:pt x="97790" y="989329"/>
                </a:lnTo>
                <a:lnTo>
                  <a:pt x="116839" y="1008379"/>
                </a:lnTo>
                <a:lnTo>
                  <a:pt x="136328" y="1008379"/>
                </a:lnTo>
                <a:lnTo>
                  <a:pt x="117270" y="989329"/>
                </a:lnTo>
                <a:close/>
              </a:path>
              <a:path w="1191260" h="2062479">
                <a:moveTo>
                  <a:pt x="136328" y="1008379"/>
                </a:moveTo>
                <a:lnTo>
                  <a:pt x="116840" y="1008379"/>
                </a:lnTo>
                <a:lnTo>
                  <a:pt x="129539" y="1021079"/>
                </a:lnTo>
                <a:lnTo>
                  <a:pt x="149033" y="1021079"/>
                </a:lnTo>
                <a:lnTo>
                  <a:pt x="136328" y="1008379"/>
                </a:lnTo>
                <a:close/>
              </a:path>
              <a:path w="1191260" h="2062479">
                <a:moveTo>
                  <a:pt x="149033" y="1021079"/>
                </a:moveTo>
                <a:lnTo>
                  <a:pt x="129540" y="1021079"/>
                </a:lnTo>
                <a:lnTo>
                  <a:pt x="144780" y="1036319"/>
                </a:lnTo>
                <a:lnTo>
                  <a:pt x="164280" y="1036319"/>
                </a:lnTo>
                <a:lnTo>
                  <a:pt x="149033" y="1021079"/>
                </a:lnTo>
                <a:close/>
              </a:path>
              <a:path w="1191260" h="2062479">
                <a:moveTo>
                  <a:pt x="164280" y="1036320"/>
                </a:moveTo>
                <a:lnTo>
                  <a:pt x="144780" y="1036320"/>
                </a:lnTo>
                <a:lnTo>
                  <a:pt x="161289" y="1052829"/>
                </a:lnTo>
                <a:lnTo>
                  <a:pt x="180797" y="1052829"/>
                </a:lnTo>
                <a:lnTo>
                  <a:pt x="164280" y="1036320"/>
                </a:lnTo>
                <a:close/>
              </a:path>
              <a:path w="1191260" h="2062479">
                <a:moveTo>
                  <a:pt x="180797" y="1052830"/>
                </a:moveTo>
                <a:lnTo>
                  <a:pt x="161290" y="1052830"/>
                </a:lnTo>
                <a:lnTo>
                  <a:pt x="176530" y="1068069"/>
                </a:lnTo>
                <a:lnTo>
                  <a:pt x="196044" y="1068069"/>
                </a:lnTo>
                <a:lnTo>
                  <a:pt x="180797" y="1052830"/>
                </a:lnTo>
                <a:close/>
              </a:path>
              <a:path w="1191260" h="2062479">
                <a:moveTo>
                  <a:pt x="196044" y="1068070"/>
                </a:moveTo>
                <a:lnTo>
                  <a:pt x="176530" y="1068070"/>
                </a:lnTo>
                <a:lnTo>
                  <a:pt x="193040" y="1084579"/>
                </a:lnTo>
                <a:lnTo>
                  <a:pt x="212561" y="1084579"/>
                </a:lnTo>
                <a:lnTo>
                  <a:pt x="196044" y="1068070"/>
                </a:lnTo>
                <a:close/>
              </a:path>
              <a:path w="1191260" h="2062479">
                <a:moveTo>
                  <a:pt x="212561" y="1084579"/>
                </a:moveTo>
                <a:lnTo>
                  <a:pt x="193040" y="1084579"/>
                </a:lnTo>
                <a:lnTo>
                  <a:pt x="224789" y="1116329"/>
                </a:lnTo>
                <a:lnTo>
                  <a:pt x="244324" y="1116329"/>
                </a:lnTo>
                <a:lnTo>
                  <a:pt x="212561" y="1084579"/>
                </a:lnTo>
                <a:close/>
              </a:path>
              <a:path w="1191260" h="2062479">
                <a:moveTo>
                  <a:pt x="244324" y="1116330"/>
                </a:moveTo>
                <a:lnTo>
                  <a:pt x="224790" y="1116330"/>
                </a:lnTo>
                <a:lnTo>
                  <a:pt x="243839" y="1135379"/>
                </a:lnTo>
                <a:lnTo>
                  <a:pt x="263383" y="1135379"/>
                </a:lnTo>
                <a:lnTo>
                  <a:pt x="244324" y="1116330"/>
                </a:lnTo>
                <a:close/>
              </a:path>
              <a:path w="1191260" h="2062479">
                <a:moveTo>
                  <a:pt x="263383" y="1135379"/>
                </a:moveTo>
                <a:lnTo>
                  <a:pt x="243840" y="1135379"/>
                </a:lnTo>
                <a:lnTo>
                  <a:pt x="256539" y="1148079"/>
                </a:lnTo>
                <a:lnTo>
                  <a:pt x="276088" y="1148079"/>
                </a:lnTo>
                <a:lnTo>
                  <a:pt x="263383" y="1135379"/>
                </a:lnTo>
                <a:close/>
              </a:path>
              <a:path w="1191260" h="2062479">
                <a:moveTo>
                  <a:pt x="276088" y="1148079"/>
                </a:moveTo>
                <a:lnTo>
                  <a:pt x="256540" y="1148079"/>
                </a:lnTo>
                <a:lnTo>
                  <a:pt x="290830" y="1182369"/>
                </a:lnTo>
                <a:lnTo>
                  <a:pt x="310393" y="1182369"/>
                </a:lnTo>
                <a:lnTo>
                  <a:pt x="276088" y="1148079"/>
                </a:lnTo>
                <a:close/>
              </a:path>
              <a:path w="1191260" h="2062479">
                <a:moveTo>
                  <a:pt x="310393" y="1182370"/>
                </a:moveTo>
                <a:lnTo>
                  <a:pt x="290830" y="1182370"/>
                </a:lnTo>
                <a:lnTo>
                  <a:pt x="297180" y="1188719"/>
                </a:lnTo>
                <a:lnTo>
                  <a:pt x="316745" y="1188719"/>
                </a:lnTo>
                <a:lnTo>
                  <a:pt x="310393" y="1182370"/>
                </a:lnTo>
                <a:close/>
              </a:path>
              <a:path w="1191260" h="2062479">
                <a:moveTo>
                  <a:pt x="316745" y="1188720"/>
                </a:moveTo>
                <a:lnTo>
                  <a:pt x="297180" y="1188720"/>
                </a:lnTo>
                <a:lnTo>
                  <a:pt x="309879" y="1201419"/>
                </a:lnTo>
                <a:lnTo>
                  <a:pt x="329451" y="1201419"/>
                </a:lnTo>
                <a:lnTo>
                  <a:pt x="316745" y="1188720"/>
                </a:lnTo>
                <a:close/>
              </a:path>
              <a:path w="1191260" h="2062479">
                <a:moveTo>
                  <a:pt x="329451" y="1201420"/>
                </a:moveTo>
                <a:lnTo>
                  <a:pt x="309880" y="1201420"/>
                </a:lnTo>
                <a:lnTo>
                  <a:pt x="313689" y="1205229"/>
                </a:lnTo>
                <a:lnTo>
                  <a:pt x="333263" y="1205229"/>
                </a:lnTo>
                <a:lnTo>
                  <a:pt x="329451" y="1201420"/>
                </a:lnTo>
                <a:close/>
              </a:path>
              <a:path w="1191260" h="2062479">
                <a:moveTo>
                  <a:pt x="333263" y="1205230"/>
                </a:moveTo>
                <a:lnTo>
                  <a:pt x="313690" y="1205230"/>
                </a:lnTo>
                <a:lnTo>
                  <a:pt x="316230" y="1207769"/>
                </a:lnTo>
                <a:lnTo>
                  <a:pt x="335804" y="1207769"/>
                </a:lnTo>
                <a:lnTo>
                  <a:pt x="333263" y="1205230"/>
                </a:lnTo>
                <a:close/>
              </a:path>
              <a:path w="1191260" h="2062479">
                <a:moveTo>
                  <a:pt x="335804" y="1207770"/>
                </a:moveTo>
                <a:lnTo>
                  <a:pt x="316230" y="1207770"/>
                </a:lnTo>
                <a:lnTo>
                  <a:pt x="322580" y="1214119"/>
                </a:lnTo>
                <a:lnTo>
                  <a:pt x="342156" y="1214119"/>
                </a:lnTo>
                <a:lnTo>
                  <a:pt x="335804" y="1207770"/>
                </a:lnTo>
                <a:close/>
              </a:path>
              <a:path w="1191260" h="2062479">
                <a:moveTo>
                  <a:pt x="342156" y="1214120"/>
                </a:moveTo>
                <a:lnTo>
                  <a:pt x="322580" y="1214120"/>
                </a:lnTo>
                <a:lnTo>
                  <a:pt x="328929" y="1220469"/>
                </a:lnTo>
                <a:lnTo>
                  <a:pt x="348509" y="1220469"/>
                </a:lnTo>
                <a:lnTo>
                  <a:pt x="342156" y="1214120"/>
                </a:lnTo>
                <a:close/>
              </a:path>
              <a:path w="1191260" h="2062479">
                <a:moveTo>
                  <a:pt x="348509" y="1220470"/>
                </a:moveTo>
                <a:lnTo>
                  <a:pt x="328930" y="1220470"/>
                </a:lnTo>
                <a:lnTo>
                  <a:pt x="341629" y="1233169"/>
                </a:lnTo>
                <a:lnTo>
                  <a:pt x="361215" y="1233169"/>
                </a:lnTo>
                <a:lnTo>
                  <a:pt x="348509" y="1220470"/>
                </a:lnTo>
                <a:close/>
              </a:path>
              <a:path w="1191260" h="2062479">
                <a:moveTo>
                  <a:pt x="361215" y="1233170"/>
                </a:moveTo>
                <a:lnTo>
                  <a:pt x="341630" y="1233170"/>
                </a:lnTo>
                <a:lnTo>
                  <a:pt x="345440" y="1236979"/>
                </a:lnTo>
                <a:lnTo>
                  <a:pt x="365026" y="1236979"/>
                </a:lnTo>
                <a:lnTo>
                  <a:pt x="361215" y="1233170"/>
                </a:lnTo>
                <a:close/>
              </a:path>
              <a:path w="1191260" h="2062479">
                <a:moveTo>
                  <a:pt x="365026" y="1236980"/>
                </a:moveTo>
                <a:lnTo>
                  <a:pt x="345440" y="1236980"/>
                </a:lnTo>
                <a:lnTo>
                  <a:pt x="354330" y="1245869"/>
                </a:lnTo>
                <a:lnTo>
                  <a:pt x="373920" y="1245869"/>
                </a:lnTo>
                <a:lnTo>
                  <a:pt x="365026" y="1236980"/>
                </a:lnTo>
                <a:close/>
              </a:path>
              <a:path w="1191260" h="2062479">
                <a:moveTo>
                  <a:pt x="373920" y="1245870"/>
                </a:moveTo>
                <a:lnTo>
                  <a:pt x="354330" y="1245870"/>
                </a:lnTo>
                <a:lnTo>
                  <a:pt x="360679" y="1252219"/>
                </a:lnTo>
                <a:lnTo>
                  <a:pt x="380273" y="1252219"/>
                </a:lnTo>
                <a:lnTo>
                  <a:pt x="373920" y="1245870"/>
                </a:lnTo>
                <a:close/>
              </a:path>
              <a:path w="1191260" h="2062479">
                <a:moveTo>
                  <a:pt x="991406" y="1863090"/>
                </a:moveTo>
                <a:lnTo>
                  <a:pt x="971550" y="1863090"/>
                </a:lnTo>
                <a:lnTo>
                  <a:pt x="1038860" y="1930399"/>
                </a:lnTo>
                <a:lnTo>
                  <a:pt x="1058745" y="1930399"/>
                </a:lnTo>
                <a:lnTo>
                  <a:pt x="991406" y="1863090"/>
                </a:lnTo>
                <a:close/>
              </a:path>
              <a:path w="1191260" h="2062479">
                <a:moveTo>
                  <a:pt x="988865" y="1860549"/>
                </a:moveTo>
                <a:lnTo>
                  <a:pt x="969010" y="1860549"/>
                </a:lnTo>
                <a:lnTo>
                  <a:pt x="970280" y="1861819"/>
                </a:lnTo>
                <a:lnTo>
                  <a:pt x="990135" y="1861819"/>
                </a:lnTo>
                <a:lnTo>
                  <a:pt x="988865" y="1860549"/>
                </a:lnTo>
                <a:close/>
              </a:path>
              <a:path w="1191260" h="2062479">
                <a:moveTo>
                  <a:pt x="985053" y="1856739"/>
                </a:moveTo>
                <a:lnTo>
                  <a:pt x="965200" y="1856739"/>
                </a:lnTo>
                <a:lnTo>
                  <a:pt x="967740" y="1859279"/>
                </a:lnTo>
                <a:lnTo>
                  <a:pt x="987594" y="1859279"/>
                </a:lnTo>
                <a:lnTo>
                  <a:pt x="985053" y="1856739"/>
                </a:lnTo>
                <a:close/>
              </a:path>
              <a:path w="1191260" h="2062479">
                <a:moveTo>
                  <a:pt x="982512" y="1854199"/>
                </a:moveTo>
                <a:lnTo>
                  <a:pt x="962660" y="1854199"/>
                </a:lnTo>
                <a:lnTo>
                  <a:pt x="963930" y="1855470"/>
                </a:lnTo>
                <a:lnTo>
                  <a:pt x="983783" y="1855470"/>
                </a:lnTo>
                <a:lnTo>
                  <a:pt x="982512" y="1854199"/>
                </a:lnTo>
                <a:close/>
              </a:path>
              <a:path w="1191260" h="2062479">
                <a:moveTo>
                  <a:pt x="978701" y="1850389"/>
                </a:moveTo>
                <a:lnTo>
                  <a:pt x="958850" y="1850389"/>
                </a:lnTo>
                <a:lnTo>
                  <a:pt x="961390" y="1852929"/>
                </a:lnTo>
                <a:lnTo>
                  <a:pt x="981242" y="1852929"/>
                </a:lnTo>
                <a:lnTo>
                  <a:pt x="978701" y="1850389"/>
                </a:lnTo>
                <a:close/>
              </a:path>
              <a:path w="1191260" h="2062479">
                <a:moveTo>
                  <a:pt x="976159" y="1847849"/>
                </a:moveTo>
                <a:lnTo>
                  <a:pt x="956310" y="1847849"/>
                </a:lnTo>
                <a:lnTo>
                  <a:pt x="957580" y="1849119"/>
                </a:lnTo>
                <a:lnTo>
                  <a:pt x="977430" y="1849119"/>
                </a:lnTo>
                <a:lnTo>
                  <a:pt x="976159" y="1847849"/>
                </a:lnTo>
                <a:close/>
              </a:path>
              <a:path w="1191260" h="2062479">
                <a:moveTo>
                  <a:pt x="972348" y="1844039"/>
                </a:moveTo>
                <a:lnTo>
                  <a:pt x="952500" y="1844039"/>
                </a:lnTo>
                <a:lnTo>
                  <a:pt x="955040" y="1846579"/>
                </a:lnTo>
                <a:lnTo>
                  <a:pt x="974889" y="1846579"/>
                </a:lnTo>
                <a:lnTo>
                  <a:pt x="972348" y="1844039"/>
                </a:lnTo>
                <a:close/>
              </a:path>
              <a:path w="1191260" h="2062479">
                <a:moveTo>
                  <a:pt x="969807" y="1841499"/>
                </a:moveTo>
                <a:lnTo>
                  <a:pt x="949960" y="1841499"/>
                </a:lnTo>
                <a:lnTo>
                  <a:pt x="951230" y="1842769"/>
                </a:lnTo>
                <a:lnTo>
                  <a:pt x="971077" y="1842769"/>
                </a:lnTo>
                <a:lnTo>
                  <a:pt x="969807" y="1841499"/>
                </a:lnTo>
                <a:close/>
              </a:path>
              <a:path w="1191260" h="2062479">
                <a:moveTo>
                  <a:pt x="965995" y="1837689"/>
                </a:moveTo>
                <a:lnTo>
                  <a:pt x="946150" y="1837689"/>
                </a:lnTo>
                <a:lnTo>
                  <a:pt x="948690" y="1840229"/>
                </a:lnTo>
                <a:lnTo>
                  <a:pt x="968536" y="1840229"/>
                </a:lnTo>
                <a:lnTo>
                  <a:pt x="965995" y="1837689"/>
                </a:lnTo>
                <a:close/>
              </a:path>
              <a:path w="1191260" h="2062479">
                <a:moveTo>
                  <a:pt x="963454" y="1835149"/>
                </a:moveTo>
                <a:lnTo>
                  <a:pt x="943610" y="1835149"/>
                </a:lnTo>
                <a:lnTo>
                  <a:pt x="944880" y="1836419"/>
                </a:lnTo>
                <a:lnTo>
                  <a:pt x="964725" y="1836419"/>
                </a:lnTo>
                <a:lnTo>
                  <a:pt x="963454" y="1835149"/>
                </a:lnTo>
                <a:close/>
              </a:path>
              <a:path w="1191260" h="2062479">
                <a:moveTo>
                  <a:pt x="959642" y="1831339"/>
                </a:moveTo>
                <a:lnTo>
                  <a:pt x="939800" y="1831339"/>
                </a:lnTo>
                <a:lnTo>
                  <a:pt x="942340" y="1833879"/>
                </a:lnTo>
                <a:lnTo>
                  <a:pt x="962183" y="1833879"/>
                </a:lnTo>
                <a:lnTo>
                  <a:pt x="959642" y="1831339"/>
                </a:lnTo>
                <a:close/>
              </a:path>
              <a:path w="1191260" h="2062479">
                <a:moveTo>
                  <a:pt x="957101" y="1828799"/>
                </a:moveTo>
                <a:lnTo>
                  <a:pt x="937260" y="1828799"/>
                </a:lnTo>
                <a:lnTo>
                  <a:pt x="938530" y="1830069"/>
                </a:lnTo>
                <a:lnTo>
                  <a:pt x="958372" y="1830069"/>
                </a:lnTo>
                <a:lnTo>
                  <a:pt x="957101" y="1828799"/>
                </a:lnTo>
                <a:close/>
              </a:path>
              <a:path w="1191260" h="2062479">
                <a:moveTo>
                  <a:pt x="953290" y="1824989"/>
                </a:moveTo>
                <a:lnTo>
                  <a:pt x="933450" y="1824989"/>
                </a:lnTo>
                <a:lnTo>
                  <a:pt x="935990" y="1827529"/>
                </a:lnTo>
                <a:lnTo>
                  <a:pt x="955831" y="1827529"/>
                </a:lnTo>
                <a:lnTo>
                  <a:pt x="953290" y="1824989"/>
                </a:lnTo>
                <a:close/>
              </a:path>
              <a:path w="1191260" h="2062479">
                <a:moveTo>
                  <a:pt x="950749" y="1822449"/>
                </a:moveTo>
                <a:lnTo>
                  <a:pt x="930910" y="1822449"/>
                </a:lnTo>
                <a:lnTo>
                  <a:pt x="932180" y="1823719"/>
                </a:lnTo>
                <a:lnTo>
                  <a:pt x="952019" y="1823719"/>
                </a:lnTo>
                <a:lnTo>
                  <a:pt x="950749" y="1822449"/>
                </a:lnTo>
                <a:close/>
              </a:path>
              <a:path w="1191260" h="2062479">
                <a:moveTo>
                  <a:pt x="946937" y="1818639"/>
                </a:moveTo>
                <a:lnTo>
                  <a:pt x="927100" y="1818639"/>
                </a:lnTo>
                <a:lnTo>
                  <a:pt x="929640" y="1821179"/>
                </a:lnTo>
                <a:lnTo>
                  <a:pt x="949478" y="1821179"/>
                </a:lnTo>
                <a:lnTo>
                  <a:pt x="946937" y="1818639"/>
                </a:lnTo>
                <a:close/>
              </a:path>
              <a:path w="1191260" h="2062479">
                <a:moveTo>
                  <a:pt x="944396" y="1816099"/>
                </a:moveTo>
                <a:lnTo>
                  <a:pt x="924560" y="1816099"/>
                </a:lnTo>
                <a:lnTo>
                  <a:pt x="925830" y="1817369"/>
                </a:lnTo>
                <a:lnTo>
                  <a:pt x="945666" y="1817369"/>
                </a:lnTo>
                <a:lnTo>
                  <a:pt x="944396" y="1816099"/>
                </a:lnTo>
                <a:close/>
              </a:path>
              <a:path w="1191260" h="2062479">
                <a:moveTo>
                  <a:pt x="940584" y="1812289"/>
                </a:moveTo>
                <a:lnTo>
                  <a:pt x="920750" y="1812289"/>
                </a:lnTo>
                <a:lnTo>
                  <a:pt x="923290" y="1814829"/>
                </a:lnTo>
                <a:lnTo>
                  <a:pt x="943125" y="1814829"/>
                </a:lnTo>
                <a:lnTo>
                  <a:pt x="940584" y="1812289"/>
                </a:lnTo>
                <a:close/>
              </a:path>
              <a:path w="1191260" h="2062479">
                <a:moveTo>
                  <a:pt x="938043" y="1809749"/>
                </a:moveTo>
                <a:lnTo>
                  <a:pt x="918210" y="1809749"/>
                </a:lnTo>
                <a:lnTo>
                  <a:pt x="919480" y="1811019"/>
                </a:lnTo>
                <a:lnTo>
                  <a:pt x="939314" y="1811019"/>
                </a:lnTo>
                <a:lnTo>
                  <a:pt x="938043" y="1809749"/>
                </a:lnTo>
                <a:close/>
              </a:path>
              <a:path w="1191260" h="2062479">
                <a:moveTo>
                  <a:pt x="934231" y="1805939"/>
                </a:moveTo>
                <a:lnTo>
                  <a:pt x="914400" y="1805939"/>
                </a:lnTo>
                <a:lnTo>
                  <a:pt x="916940" y="1808479"/>
                </a:lnTo>
                <a:lnTo>
                  <a:pt x="936773" y="1808479"/>
                </a:lnTo>
                <a:lnTo>
                  <a:pt x="934231" y="1805939"/>
                </a:lnTo>
                <a:close/>
              </a:path>
              <a:path w="1191260" h="2062479">
                <a:moveTo>
                  <a:pt x="931690" y="1803399"/>
                </a:moveTo>
                <a:lnTo>
                  <a:pt x="911860" y="1803399"/>
                </a:lnTo>
                <a:lnTo>
                  <a:pt x="913130" y="1804669"/>
                </a:lnTo>
                <a:lnTo>
                  <a:pt x="932961" y="1804669"/>
                </a:lnTo>
                <a:lnTo>
                  <a:pt x="931690" y="1803399"/>
                </a:lnTo>
                <a:close/>
              </a:path>
              <a:path w="1191260" h="2062479">
                <a:moveTo>
                  <a:pt x="927879" y="1799589"/>
                </a:moveTo>
                <a:lnTo>
                  <a:pt x="908050" y="1799589"/>
                </a:lnTo>
                <a:lnTo>
                  <a:pt x="910590" y="1802129"/>
                </a:lnTo>
                <a:lnTo>
                  <a:pt x="930420" y="1802129"/>
                </a:lnTo>
                <a:lnTo>
                  <a:pt x="927879" y="1799589"/>
                </a:lnTo>
                <a:close/>
              </a:path>
              <a:path w="1191260" h="2062479">
                <a:moveTo>
                  <a:pt x="925338" y="1797049"/>
                </a:moveTo>
                <a:lnTo>
                  <a:pt x="905510" y="1797049"/>
                </a:lnTo>
                <a:lnTo>
                  <a:pt x="906780" y="1798319"/>
                </a:lnTo>
                <a:lnTo>
                  <a:pt x="926608" y="1798319"/>
                </a:lnTo>
                <a:lnTo>
                  <a:pt x="925338" y="1797049"/>
                </a:lnTo>
                <a:close/>
              </a:path>
              <a:path w="1191260" h="2062479">
                <a:moveTo>
                  <a:pt x="921526" y="1793239"/>
                </a:moveTo>
                <a:lnTo>
                  <a:pt x="901700" y="1793239"/>
                </a:lnTo>
                <a:lnTo>
                  <a:pt x="904240" y="1795779"/>
                </a:lnTo>
                <a:lnTo>
                  <a:pt x="924067" y="1795779"/>
                </a:lnTo>
                <a:lnTo>
                  <a:pt x="921526" y="1793239"/>
                </a:lnTo>
                <a:close/>
              </a:path>
              <a:path w="1191260" h="2062479">
                <a:moveTo>
                  <a:pt x="918985" y="1790699"/>
                </a:moveTo>
                <a:lnTo>
                  <a:pt x="899160" y="1790699"/>
                </a:lnTo>
                <a:lnTo>
                  <a:pt x="900430" y="1791969"/>
                </a:lnTo>
                <a:lnTo>
                  <a:pt x="920255" y="1791969"/>
                </a:lnTo>
                <a:lnTo>
                  <a:pt x="918985" y="1790699"/>
                </a:lnTo>
                <a:close/>
              </a:path>
              <a:path w="1191260" h="2062479">
                <a:moveTo>
                  <a:pt x="915173" y="1786889"/>
                </a:moveTo>
                <a:lnTo>
                  <a:pt x="895350" y="1786889"/>
                </a:lnTo>
                <a:lnTo>
                  <a:pt x="897889" y="1789429"/>
                </a:lnTo>
                <a:lnTo>
                  <a:pt x="917714" y="1789429"/>
                </a:lnTo>
                <a:lnTo>
                  <a:pt x="915173" y="1786889"/>
                </a:lnTo>
                <a:close/>
              </a:path>
              <a:path w="1191260" h="2062479">
                <a:moveTo>
                  <a:pt x="912632" y="1784349"/>
                </a:moveTo>
                <a:lnTo>
                  <a:pt x="892810" y="1784349"/>
                </a:lnTo>
                <a:lnTo>
                  <a:pt x="894080" y="1785619"/>
                </a:lnTo>
                <a:lnTo>
                  <a:pt x="913903" y="1785619"/>
                </a:lnTo>
                <a:lnTo>
                  <a:pt x="912632" y="1784349"/>
                </a:lnTo>
                <a:close/>
              </a:path>
              <a:path w="1191260" h="2062479">
                <a:moveTo>
                  <a:pt x="908820" y="1780539"/>
                </a:moveTo>
                <a:lnTo>
                  <a:pt x="889000" y="1780539"/>
                </a:lnTo>
                <a:lnTo>
                  <a:pt x="891540" y="1783079"/>
                </a:lnTo>
                <a:lnTo>
                  <a:pt x="911362" y="1783079"/>
                </a:lnTo>
                <a:lnTo>
                  <a:pt x="908820" y="1780539"/>
                </a:lnTo>
                <a:close/>
              </a:path>
              <a:path w="1191260" h="2062479">
                <a:moveTo>
                  <a:pt x="906279" y="1777999"/>
                </a:moveTo>
                <a:lnTo>
                  <a:pt x="886460" y="1777999"/>
                </a:lnTo>
                <a:lnTo>
                  <a:pt x="887730" y="1779269"/>
                </a:lnTo>
                <a:lnTo>
                  <a:pt x="907550" y="1779269"/>
                </a:lnTo>
                <a:lnTo>
                  <a:pt x="906279" y="1777999"/>
                </a:lnTo>
                <a:close/>
              </a:path>
              <a:path w="1191260" h="2062479">
                <a:moveTo>
                  <a:pt x="902468" y="1774189"/>
                </a:moveTo>
                <a:lnTo>
                  <a:pt x="882650" y="1774189"/>
                </a:lnTo>
                <a:lnTo>
                  <a:pt x="885190" y="1776729"/>
                </a:lnTo>
                <a:lnTo>
                  <a:pt x="905009" y="1776729"/>
                </a:lnTo>
                <a:lnTo>
                  <a:pt x="902468" y="1774189"/>
                </a:lnTo>
                <a:close/>
              </a:path>
              <a:path w="1191260" h="2062479">
                <a:moveTo>
                  <a:pt x="899927" y="1771649"/>
                </a:moveTo>
                <a:lnTo>
                  <a:pt x="880110" y="1771649"/>
                </a:lnTo>
                <a:lnTo>
                  <a:pt x="881380" y="1772919"/>
                </a:lnTo>
                <a:lnTo>
                  <a:pt x="901197" y="1772919"/>
                </a:lnTo>
                <a:lnTo>
                  <a:pt x="899927" y="1771649"/>
                </a:lnTo>
                <a:close/>
              </a:path>
              <a:path w="1191260" h="2062479">
                <a:moveTo>
                  <a:pt x="893574" y="1765300"/>
                </a:moveTo>
                <a:lnTo>
                  <a:pt x="873760" y="1765300"/>
                </a:lnTo>
                <a:lnTo>
                  <a:pt x="878840" y="1770379"/>
                </a:lnTo>
                <a:lnTo>
                  <a:pt x="898656" y="1770379"/>
                </a:lnTo>
                <a:lnTo>
                  <a:pt x="893574" y="1765300"/>
                </a:lnTo>
                <a:close/>
              </a:path>
              <a:path w="1191260" h="2062479">
                <a:moveTo>
                  <a:pt x="889762" y="1761489"/>
                </a:moveTo>
                <a:lnTo>
                  <a:pt x="869950" y="1761489"/>
                </a:lnTo>
                <a:lnTo>
                  <a:pt x="872490" y="1764029"/>
                </a:lnTo>
                <a:lnTo>
                  <a:pt x="892303" y="1764029"/>
                </a:lnTo>
                <a:lnTo>
                  <a:pt x="889762" y="1761489"/>
                </a:lnTo>
                <a:close/>
              </a:path>
              <a:path w="1191260" h="2062479">
                <a:moveTo>
                  <a:pt x="887221" y="1758949"/>
                </a:moveTo>
                <a:lnTo>
                  <a:pt x="867410" y="1758949"/>
                </a:lnTo>
                <a:lnTo>
                  <a:pt x="868680" y="1760220"/>
                </a:lnTo>
                <a:lnTo>
                  <a:pt x="888492" y="1760220"/>
                </a:lnTo>
                <a:lnTo>
                  <a:pt x="887221" y="1758949"/>
                </a:lnTo>
                <a:close/>
              </a:path>
              <a:path w="1191260" h="2062479">
                <a:moveTo>
                  <a:pt x="883410" y="1755139"/>
                </a:moveTo>
                <a:lnTo>
                  <a:pt x="863600" y="1755139"/>
                </a:lnTo>
                <a:lnTo>
                  <a:pt x="866140" y="1757679"/>
                </a:lnTo>
                <a:lnTo>
                  <a:pt x="885951" y="1757679"/>
                </a:lnTo>
                <a:lnTo>
                  <a:pt x="883410" y="1755139"/>
                </a:lnTo>
                <a:close/>
              </a:path>
              <a:path w="1191260" h="2062479">
                <a:moveTo>
                  <a:pt x="880868" y="1752599"/>
                </a:moveTo>
                <a:lnTo>
                  <a:pt x="861060" y="1752599"/>
                </a:lnTo>
                <a:lnTo>
                  <a:pt x="862330" y="1753869"/>
                </a:lnTo>
                <a:lnTo>
                  <a:pt x="882139" y="1753869"/>
                </a:lnTo>
                <a:lnTo>
                  <a:pt x="880868" y="1752599"/>
                </a:lnTo>
                <a:close/>
              </a:path>
              <a:path w="1191260" h="2062479">
                <a:moveTo>
                  <a:pt x="877057" y="1748789"/>
                </a:moveTo>
                <a:lnTo>
                  <a:pt x="857250" y="1748789"/>
                </a:lnTo>
                <a:lnTo>
                  <a:pt x="859790" y="1751329"/>
                </a:lnTo>
                <a:lnTo>
                  <a:pt x="879598" y="1751329"/>
                </a:lnTo>
                <a:lnTo>
                  <a:pt x="877057" y="1748789"/>
                </a:lnTo>
                <a:close/>
              </a:path>
              <a:path w="1191260" h="2062479">
                <a:moveTo>
                  <a:pt x="874516" y="1746249"/>
                </a:moveTo>
                <a:lnTo>
                  <a:pt x="854710" y="1746249"/>
                </a:lnTo>
                <a:lnTo>
                  <a:pt x="855980" y="1747519"/>
                </a:lnTo>
                <a:lnTo>
                  <a:pt x="875786" y="1747519"/>
                </a:lnTo>
                <a:lnTo>
                  <a:pt x="874516" y="1746249"/>
                </a:lnTo>
                <a:close/>
              </a:path>
              <a:path w="1191260" h="2062479">
                <a:moveTo>
                  <a:pt x="870704" y="1742439"/>
                </a:moveTo>
                <a:lnTo>
                  <a:pt x="850900" y="1742439"/>
                </a:lnTo>
                <a:lnTo>
                  <a:pt x="853440" y="1744979"/>
                </a:lnTo>
                <a:lnTo>
                  <a:pt x="873245" y="1744979"/>
                </a:lnTo>
                <a:lnTo>
                  <a:pt x="870704" y="1742439"/>
                </a:lnTo>
                <a:close/>
              </a:path>
              <a:path w="1191260" h="2062479">
                <a:moveTo>
                  <a:pt x="868163" y="1739899"/>
                </a:moveTo>
                <a:lnTo>
                  <a:pt x="848360" y="1739899"/>
                </a:lnTo>
                <a:lnTo>
                  <a:pt x="849629" y="1741169"/>
                </a:lnTo>
                <a:lnTo>
                  <a:pt x="869434" y="1741169"/>
                </a:lnTo>
                <a:lnTo>
                  <a:pt x="868163" y="1739899"/>
                </a:lnTo>
                <a:close/>
              </a:path>
              <a:path w="1191260" h="2062479">
                <a:moveTo>
                  <a:pt x="864351" y="1736089"/>
                </a:moveTo>
                <a:lnTo>
                  <a:pt x="844550" y="1736089"/>
                </a:lnTo>
                <a:lnTo>
                  <a:pt x="847090" y="1738629"/>
                </a:lnTo>
                <a:lnTo>
                  <a:pt x="866892" y="1738629"/>
                </a:lnTo>
                <a:lnTo>
                  <a:pt x="864351" y="1736089"/>
                </a:lnTo>
                <a:close/>
              </a:path>
              <a:path w="1191260" h="2062479">
                <a:moveTo>
                  <a:pt x="861810" y="1733549"/>
                </a:moveTo>
                <a:lnTo>
                  <a:pt x="842010" y="1733549"/>
                </a:lnTo>
                <a:lnTo>
                  <a:pt x="843280" y="1734820"/>
                </a:lnTo>
                <a:lnTo>
                  <a:pt x="863081" y="1734820"/>
                </a:lnTo>
                <a:lnTo>
                  <a:pt x="861810" y="1733549"/>
                </a:lnTo>
                <a:close/>
              </a:path>
              <a:path w="1191260" h="2062479">
                <a:moveTo>
                  <a:pt x="857999" y="1729739"/>
                </a:moveTo>
                <a:lnTo>
                  <a:pt x="838200" y="1729739"/>
                </a:lnTo>
                <a:lnTo>
                  <a:pt x="840740" y="1732279"/>
                </a:lnTo>
                <a:lnTo>
                  <a:pt x="860540" y="1732279"/>
                </a:lnTo>
                <a:lnTo>
                  <a:pt x="857999" y="1729739"/>
                </a:lnTo>
                <a:close/>
              </a:path>
              <a:path w="1191260" h="2062479">
                <a:moveTo>
                  <a:pt x="855457" y="1727199"/>
                </a:moveTo>
                <a:lnTo>
                  <a:pt x="835660" y="1727199"/>
                </a:lnTo>
                <a:lnTo>
                  <a:pt x="836930" y="1728470"/>
                </a:lnTo>
                <a:lnTo>
                  <a:pt x="856728" y="1728470"/>
                </a:lnTo>
                <a:lnTo>
                  <a:pt x="855457" y="1727199"/>
                </a:lnTo>
                <a:close/>
              </a:path>
              <a:path w="1191260" h="2062479">
                <a:moveTo>
                  <a:pt x="851646" y="1723390"/>
                </a:moveTo>
                <a:lnTo>
                  <a:pt x="831850" y="1723390"/>
                </a:lnTo>
                <a:lnTo>
                  <a:pt x="834390" y="1725929"/>
                </a:lnTo>
                <a:lnTo>
                  <a:pt x="854187" y="1725929"/>
                </a:lnTo>
                <a:lnTo>
                  <a:pt x="851646" y="1723390"/>
                </a:lnTo>
                <a:close/>
              </a:path>
              <a:path w="1191260" h="2062479">
                <a:moveTo>
                  <a:pt x="849105" y="1720849"/>
                </a:moveTo>
                <a:lnTo>
                  <a:pt x="829310" y="1720849"/>
                </a:lnTo>
                <a:lnTo>
                  <a:pt x="830580" y="1722119"/>
                </a:lnTo>
                <a:lnTo>
                  <a:pt x="850375" y="1722119"/>
                </a:lnTo>
                <a:lnTo>
                  <a:pt x="849105" y="1720849"/>
                </a:lnTo>
                <a:close/>
              </a:path>
              <a:path w="1191260" h="2062479">
                <a:moveTo>
                  <a:pt x="845293" y="1717039"/>
                </a:moveTo>
                <a:lnTo>
                  <a:pt x="825500" y="1717039"/>
                </a:lnTo>
                <a:lnTo>
                  <a:pt x="828040" y="1719579"/>
                </a:lnTo>
                <a:lnTo>
                  <a:pt x="847834" y="1719579"/>
                </a:lnTo>
                <a:lnTo>
                  <a:pt x="845293" y="1717039"/>
                </a:lnTo>
                <a:close/>
              </a:path>
              <a:path w="1191260" h="2062479">
                <a:moveTo>
                  <a:pt x="842752" y="1714499"/>
                </a:moveTo>
                <a:lnTo>
                  <a:pt x="822960" y="1714499"/>
                </a:lnTo>
                <a:lnTo>
                  <a:pt x="824230" y="1715769"/>
                </a:lnTo>
                <a:lnTo>
                  <a:pt x="844023" y="1715769"/>
                </a:lnTo>
                <a:lnTo>
                  <a:pt x="842752" y="1714499"/>
                </a:lnTo>
                <a:close/>
              </a:path>
              <a:path w="1191260" h="2062479">
                <a:moveTo>
                  <a:pt x="838940" y="1710690"/>
                </a:moveTo>
                <a:lnTo>
                  <a:pt x="819150" y="1710690"/>
                </a:lnTo>
                <a:lnTo>
                  <a:pt x="821690" y="1713229"/>
                </a:lnTo>
                <a:lnTo>
                  <a:pt x="841481" y="1713229"/>
                </a:lnTo>
                <a:lnTo>
                  <a:pt x="838940" y="1710690"/>
                </a:lnTo>
                <a:close/>
              </a:path>
              <a:path w="1191260" h="2062479">
                <a:moveTo>
                  <a:pt x="836399" y="1708149"/>
                </a:moveTo>
                <a:lnTo>
                  <a:pt x="816610" y="1708149"/>
                </a:lnTo>
                <a:lnTo>
                  <a:pt x="817880" y="1709419"/>
                </a:lnTo>
                <a:lnTo>
                  <a:pt x="837670" y="1709419"/>
                </a:lnTo>
                <a:lnTo>
                  <a:pt x="836399" y="1708149"/>
                </a:lnTo>
                <a:close/>
              </a:path>
              <a:path w="1191260" h="2062479">
                <a:moveTo>
                  <a:pt x="830047" y="1701799"/>
                </a:moveTo>
                <a:lnTo>
                  <a:pt x="810259" y="1701799"/>
                </a:lnTo>
                <a:lnTo>
                  <a:pt x="815340" y="1706879"/>
                </a:lnTo>
                <a:lnTo>
                  <a:pt x="835129" y="1706879"/>
                </a:lnTo>
                <a:lnTo>
                  <a:pt x="830047" y="1701799"/>
                </a:lnTo>
                <a:close/>
              </a:path>
              <a:path w="1191260" h="2062479">
                <a:moveTo>
                  <a:pt x="823694" y="1695449"/>
                </a:moveTo>
                <a:lnTo>
                  <a:pt x="803909" y="1695449"/>
                </a:lnTo>
                <a:lnTo>
                  <a:pt x="808990" y="1700529"/>
                </a:lnTo>
                <a:lnTo>
                  <a:pt x="828776" y="1700529"/>
                </a:lnTo>
                <a:lnTo>
                  <a:pt x="823694" y="1695449"/>
                </a:lnTo>
                <a:close/>
              </a:path>
              <a:path w="1191260" h="2062479">
                <a:moveTo>
                  <a:pt x="817341" y="1689099"/>
                </a:moveTo>
                <a:lnTo>
                  <a:pt x="797560" y="1689099"/>
                </a:lnTo>
                <a:lnTo>
                  <a:pt x="802640" y="1694179"/>
                </a:lnTo>
                <a:lnTo>
                  <a:pt x="822423" y="1694179"/>
                </a:lnTo>
                <a:lnTo>
                  <a:pt x="817341" y="1689099"/>
                </a:lnTo>
                <a:close/>
              </a:path>
              <a:path w="1191260" h="2062479">
                <a:moveTo>
                  <a:pt x="810988" y="1682749"/>
                </a:moveTo>
                <a:lnTo>
                  <a:pt x="791210" y="1682749"/>
                </a:lnTo>
                <a:lnTo>
                  <a:pt x="796289" y="1687829"/>
                </a:lnTo>
                <a:lnTo>
                  <a:pt x="816071" y="1687829"/>
                </a:lnTo>
                <a:lnTo>
                  <a:pt x="810988" y="1682749"/>
                </a:lnTo>
                <a:close/>
              </a:path>
              <a:path w="1191260" h="2062479">
                <a:moveTo>
                  <a:pt x="804636" y="1676399"/>
                </a:moveTo>
                <a:lnTo>
                  <a:pt x="784859" y="1676399"/>
                </a:lnTo>
                <a:lnTo>
                  <a:pt x="789940" y="1681480"/>
                </a:lnTo>
                <a:lnTo>
                  <a:pt x="809718" y="1681480"/>
                </a:lnTo>
                <a:lnTo>
                  <a:pt x="804636" y="1676399"/>
                </a:lnTo>
                <a:close/>
              </a:path>
              <a:path w="1191260" h="2062479">
                <a:moveTo>
                  <a:pt x="798283" y="1670049"/>
                </a:moveTo>
                <a:lnTo>
                  <a:pt x="778509" y="1670049"/>
                </a:lnTo>
                <a:lnTo>
                  <a:pt x="783590" y="1675129"/>
                </a:lnTo>
                <a:lnTo>
                  <a:pt x="803365" y="1675129"/>
                </a:lnTo>
                <a:lnTo>
                  <a:pt x="798283" y="1670049"/>
                </a:lnTo>
                <a:close/>
              </a:path>
              <a:path w="1191260" h="2062479">
                <a:moveTo>
                  <a:pt x="791930" y="1663699"/>
                </a:moveTo>
                <a:lnTo>
                  <a:pt x="772159" y="1663699"/>
                </a:lnTo>
                <a:lnTo>
                  <a:pt x="777240" y="1668779"/>
                </a:lnTo>
                <a:lnTo>
                  <a:pt x="797012" y="1668779"/>
                </a:lnTo>
                <a:lnTo>
                  <a:pt x="791930" y="1663699"/>
                </a:lnTo>
                <a:close/>
              </a:path>
              <a:path w="1191260" h="2062479">
                <a:moveTo>
                  <a:pt x="786848" y="1658620"/>
                </a:moveTo>
                <a:lnTo>
                  <a:pt x="767080" y="1658620"/>
                </a:lnTo>
                <a:lnTo>
                  <a:pt x="770890" y="1662429"/>
                </a:lnTo>
                <a:lnTo>
                  <a:pt x="790660" y="1662429"/>
                </a:lnTo>
                <a:lnTo>
                  <a:pt x="786848" y="1658620"/>
                </a:lnTo>
                <a:close/>
              </a:path>
              <a:path w="1191260" h="2062479">
                <a:moveTo>
                  <a:pt x="780495" y="1652270"/>
                </a:moveTo>
                <a:lnTo>
                  <a:pt x="760730" y="1652270"/>
                </a:lnTo>
                <a:lnTo>
                  <a:pt x="765810" y="1657349"/>
                </a:lnTo>
                <a:lnTo>
                  <a:pt x="785577" y="1657349"/>
                </a:lnTo>
                <a:lnTo>
                  <a:pt x="780495" y="1652270"/>
                </a:lnTo>
                <a:close/>
              </a:path>
              <a:path w="1191260" h="2062479">
                <a:moveTo>
                  <a:pt x="774142" y="1645920"/>
                </a:moveTo>
                <a:lnTo>
                  <a:pt x="754380" y="1645920"/>
                </a:lnTo>
                <a:lnTo>
                  <a:pt x="759460" y="1650999"/>
                </a:lnTo>
                <a:lnTo>
                  <a:pt x="779225" y="1650999"/>
                </a:lnTo>
                <a:lnTo>
                  <a:pt x="774142" y="1645920"/>
                </a:lnTo>
                <a:close/>
              </a:path>
              <a:path w="1191260" h="2062479">
                <a:moveTo>
                  <a:pt x="767790" y="1639569"/>
                </a:moveTo>
                <a:lnTo>
                  <a:pt x="748030" y="1639569"/>
                </a:lnTo>
                <a:lnTo>
                  <a:pt x="753110" y="1644649"/>
                </a:lnTo>
                <a:lnTo>
                  <a:pt x="772872" y="1644649"/>
                </a:lnTo>
                <a:lnTo>
                  <a:pt x="767790" y="1639569"/>
                </a:lnTo>
                <a:close/>
              </a:path>
              <a:path w="1191260" h="2062479">
                <a:moveTo>
                  <a:pt x="761437" y="1633220"/>
                </a:moveTo>
                <a:lnTo>
                  <a:pt x="741680" y="1633220"/>
                </a:lnTo>
                <a:lnTo>
                  <a:pt x="746760" y="1638299"/>
                </a:lnTo>
                <a:lnTo>
                  <a:pt x="766519" y="1638299"/>
                </a:lnTo>
                <a:lnTo>
                  <a:pt x="761437" y="1633220"/>
                </a:lnTo>
                <a:close/>
              </a:path>
              <a:path w="1191260" h="2062479">
                <a:moveTo>
                  <a:pt x="755084" y="1626870"/>
                </a:moveTo>
                <a:lnTo>
                  <a:pt x="735330" y="1626870"/>
                </a:lnTo>
                <a:lnTo>
                  <a:pt x="740410" y="1631949"/>
                </a:lnTo>
                <a:lnTo>
                  <a:pt x="760166" y="1631949"/>
                </a:lnTo>
                <a:lnTo>
                  <a:pt x="755084" y="1626870"/>
                </a:lnTo>
                <a:close/>
              </a:path>
              <a:path w="1191260" h="2062479">
                <a:moveTo>
                  <a:pt x="748732" y="1620519"/>
                </a:moveTo>
                <a:lnTo>
                  <a:pt x="728980" y="1620519"/>
                </a:lnTo>
                <a:lnTo>
                  <a:pt x="734060" y="1625599"/>
                </a:lnTo>
                <a:lnTo>
                  <a:pt x="753814" y="1625599"/>
                </a:lnTo>
                <a:lnTo>
                  <a:pt x="748732" y="1620519"/>
                </a:lnTo>
                <a:close/>
              </a:path>
              <a:path w="1191260" h="2062479">
                <a:moveTo>
                  <a:pt x="742379" y="1614170"/>
                </a:moveTo>
                <a:lnTo>
                  <a:pt x="722630" y="1614170"/>
                </a:lnTo>
                <a:lnTo>
                  <a:pt x="727710" y="1619249"/>
                </a:lnTo>
                <a:lnTo>
                  <a:pt x="747461" y="1619249"/>
                </a:lnTo>
                <a:lnTo>
                  <a:pt x="742379" y="1614170"/>
                </a:lnTo>
                <a:close/>
              </a:path>
              <a:path w="1191260" h="2062479">
                <a:moveTo>
                  <a:pt x="736026" y="1607819"/>
                </a:moveTo>
                <a:lnTo>
                  <a:pt x="716280" y="1607819"/>
                </a:lnTo>
                <a:lnTo>
                  <a:pt x="721360" y="1612899"/>
                </a:lnTo>
                <a:lnTo>
                  <a:pt x="741108" y="1612899"/>
                </a:lnTo>
                <a:lnTo>
                  <a:pt x="736026" y="1607819"/>
                </a:lnTo>
                <a:close/>
              </a:path>
              <a:path w="1191260" h="2062479">
                <a:moveTo>
                  <a:pt x="729673" y="1601470"/>
                </a:moveTo>
                <a:lnTo>
                  <a:pt x="709930" y="1601470"/>
                </a:lnTo>
                <a:lnTo>
                  <a:pt x="715010" y="1606549"/>
                </a:lnTo>
                <a:lnTo>
                  <a:pt x="734756" y="1606549"/>
                </a:lnTo>
                <a:lnTo>
                  <a:pt x="729673" y="1601470"/>
                </a:lnTo>
                <a:close/>
              </a:path>
              <a:path w="1191260" h="2062479">
                <a:moveTo>
                  <a:pt x="723321" y="1595120"/>
                </a:moveTo>
                <a:lnTo>
                  <a:pt x="703580" y="1595120"/>
                </a:lnTo>
                <a:lnTo>
                  <a:pt x="708660" y="1600199"/>
                </a:lnTo>
                <a:lnTo>
                  <a:pt x="728403" y="1600199"/>
                </a:lnTo>
                <a:lnTo>
                  <a:pt x="723321" y="1595120"/>
                </a:lnTo>
                <a:close/>
              </a:path>
              <a:path w="1191260" h="2062479">
                <a:moveTo>
                  <a:pt x="716968" y="1588769"/>
                </a:moveTo>
                <a:lnTo>
                  <a:pt x="697230" y="1588769"/>
                </a:lnTo>
                <a:lnTo>
                  <a:pt x="702310" y="1593849"/>
                </a:lnTo>
                <a:lnTo>
                  <a:pt x="722050" y="1593849"/>
                </a:lnTo>
                <a:lnTo>
                  <a:pt x="716968" y="1588769"/>
                </a:lnTo>
                <a:close/>
              </a:path>
              <a:path w="1191260" h="2062479">
                <a:moveTo>
                  <a:pt x="710615" y="1582420"/>
                </a:moveTo>
                <a:lnTo>
                  <a:pt x="690880" y="1582420"/>
                </a:lnTo>
                <a:lnTo>
                  <a:pt x="695960" y="1587499"/>
                </a:lnTo>
                <a:lnTo>
                  <a:pt x="715697" y="1587499"/>
                </a:lnTo>
                <a:lnTo>
                  <a:pt x="710615" y="1582420"/>
                </a:lnTo>
                <a:close/>
              </a:path>
              <a:path w="1191260" h="2062479">
                <a:moveTo>
                  <a:pt x="704262" y="1576069"/>
                </a:moveTo>
                <a:lnTo>
                  <a:pt x="684530" y="1576069"/>
                </a:lnTo>
                <a:lnTo>
                  <a:pt x="689610" y="1581149"/>
                </a:lnTo>
                <a:lnTo>
                  <a:pt x="709345" y="1581149"/>
                </a:lnTo>
                <a:lnTo>
                  <a:pt x="704262" y="1576069"/>
                </a:lnTo>
                <a:close/>
              </a:path>
              <a:path w="1191260" h="2062479">
                <a:moveTo>
                  <a:pt x="697910" y="1569720"/>
                </a:moveTo>
                <a:lnTo>
                  <a:pt x="678180" y="1569720"/>
                </a:lnTo>
                <a:lnTo>
                  <a:pt x="683260" y="1574799"/>
                </a:lnTo>
                <a:lnTo>
                  <a:pt x="702992" y="1574799"/>
                </a:lnTo>
                <a:lnTo>
                  <a:pt x="697910" y="1569720"/>
                </a:lnTo>
                <a:close/>
              </a:path>
              <a:path w="1191260" h="2062479">
                <a:moveTo>
                  <a:pt x="691557" y="1563370"/>
                </a:moveTo>
                <a:lnTo>
                  <a:pt x="671830" y="1563370"/>
                </a:lnTo>
                <a:lnTo>
                  <a:pt x="676910" y="1568449"/>
                </a:lnTo>
                <a:lnTo>
                  <a:pt x="696639" y="1568449"/>
                </a:lnTo>
                <a:lnTo>
                  <a:pt x="691557" y="1563370"/>
                </a:lnTo>
                <a:close/>
              </a:path>
              <a:path w="1191260" h="2062479">
                <a:moveTo>
                  <a:pt x="685204" y="1557020"/>
                </a:moveTo>
                <a:lnTo>
                  <a:pt x="665480" y="1557020"/>
                </a:lnTo>
                <a:lnTo>
                  <a:pt x="670560" y="1562099"/>
                </a:lnTo>
                <a:lnTo>
                  <a:pt x="690286" y="1562099"/>
                </a:lnTo>
                <a:lnTo>
                  <a:pt x="685204" y="1557020"/>
                </a:lnTo>
                <a:close/>
              </a:path>
              <a:path w="1191260" h="2062479">
                <a:moveTo>
                  <a:pt x="678851" y="1550669"/>
                </a:moveTo>
                <a:lnTo>
                  <a:pt x="659130" y="1550669"/>
                </a:lnTo>
                <a:lnTo>
                  <a:pt x="664209" y="1555749"/>
                </a:lnTo>
                <a:lnTo>
                  <a:pt x="683934" y="1555749"/>
                </a:lnTo>
                <a:lnTo>
                  <a:pt x="678851" y="1550669"/>
                </a:lnTo>
                <a:close/>
              </a:path>
              <a:path w="1191260" h="2062479">
                <a:moveTo>
                  <a:pt x="672499" y="1544319"/>
                </a:moveTo>
                <a:lnTo>
                  <a:pt x="652780" y="1544319"/>
                </a:lnTo>
                <a:lnTo>
                  <a:pt x="657860" y="1549400"/>
                </a:lnTo>
                <a:lnTo>
                  <a:pt x="677581" y="1549400"/>
                </a:lnTo>
                <a:lnTo>
                  <a:pt x="672499" y="1544319"/>
                </a:lnTo>
                <a:close/>
              </a:path>
              <a:path w="1191260" h="2062479">
                <a:moveTo>
                  <a:pt x="666146" y="1537970"/>
                </a:moveTo>
                <a:lnTo>
                  <a:pt x="646430" y="1537970"/>
                </a:lnTo>
                <a:lnTo>
                  <a:pt x="651510" y="1543049"/>
                </a:lnTo>
                <a:lnTo>
                  <a:pt x="671228" y="1543049"/>
                </a:lnTo>
                <a:lnTo>
                  <a:pt x="666146" y="1537970"/>
                </a:lnTo>
                <a:close/>
              </a:path>
              <a:path w="1191260" h="2062479">
                <a:moveTo>
                  <a:pt x="659793" y="1531619"/>
                </a:moveTo>
                <a:lnTo>
                  <a:pt x="640080" y="1531619"/>
                </a:lnTo>
                <a:lnTo>
                  <a:pt x="645160" y="1536700"/>
                </a:lnTo>
                <a:lnTo>
                  <a:pt x="664875" y="1536700"/>
                </a:lnTo>
                <a:lnTo>
                  <a:pt x="659793" y="1531619"/>
                </a:lnTo>
                <a:close/>
              </a:path>
              <a:path w="1191260" h="2062479">
                <a:moveTo>
                  <a:pt x="653440" y="1525270"/>
                </a:moveTo>
                <a:lnTo>
                  <a:pt x="633730" y="1525270"/>
                </a:lnTo>
                <a:lnTo>
                  <a:pt x="638809" y="1530349"/>
                </a:lnTo>
                <a:lnTo>
                  <a:pt x="658523" y="1530349"/>
                </a:lnTo>
                <a:lnTo>
                  <a:pt x="653440" y="1525270"/>
                </a:lnTo>
                <a:close/>
              </a:path>
              <a:path w="1191260" h="2062479">
                <a:moveTo>
                  <a:pt x="647088" y="1518919"/>
                </a:moveTo>
                <a:lnTo>
                  <a:pt x="627380" y="1518919"/>
                </a:lnTo>
                <a:lnTo>
                  <a:pt x="632460" y="1523999"/>
                </a:lnTo>
                <a:lnTo>
                  <a:pt x="652170" y="1523999"/>
                </a:lnTo>
                <a:lnTo>
                  <a:pt x="647088" y="1518919"/>
                </a:lnTo>
                <a:close/>
              </a:path>
              <a:path w="1191260" h="2062479">
                <a:moveTo>
                  <a:pt x="640735" y="1512569"/>
                </a:moveTo>
                <a:lnTo>
                  <a:pt x="621030" y="1512569"/>
                </a:lnTo>
                <a:lnTo>
                  <a:pt x="626110" y="1517649"/>
                </a:lnTo>
                <a:lnTo>
                  <a:pt x="645817" y="1517649"/>
                </a:lnTo>
                <a:lnTo>
                  <a:pt x="640735" y="1512569"/>
                </a:lnTo>
                <a:close/>
              </a:path>
              <a:path w="1191260" h="2062479">
                <a:moveTo>
                  <a:pt x="634382" y="1506220"/>
                </a:moveTo>
                <a:lnTo>
                  <a:pt x="614680" y="1506220"/>
                </a:lnTo>
                <a:lnTo>
                  <a:pt x="619760" y="1511299"/>
                </a:lnTo>
                <a:lnTo>
                  <a:pt x="639464" y="1511299"/>
                </a:lnTo>
                <a:lnTo>
                  <a:pt x="634382" y="1506220"/>
                </a:lnTo>
                <a:close/>
              </a:path>
              <a:path w="1191260" h="2062479">
                <a:moveTo>
                  <a:pt x="628030" y="1499870"/>
                </a:moveTo>
                <a:lnTo>
                  <a:pt x="608330" y="1499870"/>
                </a:lnTo>
                <a:lnTo>
                  <a:pt x="613410" y="1504949"/>
                </a:lnTo>
                <a:lnTo>
                  <a:pt x="633112" y="1504949"/>
                </a:lnTo>
                <a:lnTo>
                  <a:pt x="628030" y="1499870"/>
                </a:lnTo>
                <a:close/>
              </a:path>
              <a:path w="1191260" h="2062479">
                <a:moveTo>
                  <a:pt x="621677" y="1493520"/>
                </a:moveTo>
                <a:lnTo>
                  <a:pt x="601980" y="1493520"/>
                </a:lnTo>
                <a:lnTo>
                  <a:pt x="607060" y="1498599"/>
                </a:lnTo>
                <a:lnTo>
                  <a:pt x="626759" y="1498599"/>
                </a:lnTo>
                <a:lnTo>
                  <a:pt x="621677" y="1493520"/>
                </a:lnTo>
                <a:close/>
              </a:path>
              <a:path w="1191260" h="2062479">
                <a:moveTo>
                  <a:pt x="615324" y="1487169"/>
                </a:moveTo>
                <a:lnTo>
                  <a:pt x="595630" y="1487169"/>
                </a:lnTo>
                <a:lnTo>
                  <a:pt x="600710" y="1492249"/>
                </a:lnTo>
                <a:lnTo>
                  <a:pt x="620406" y="1492249"/>
                </a:lnTo>
                <a:lnTo>
                  <a:pt x="615324" y="1487169"/>
                </a:lnTo>
                <a:close/>
              </a:path>
              <a:path w="1191260" h="2062479">
                <a:moveTo>
                  <a:pt x="608971" y="1480819"/>
                </a:moveTo>
                <a:lnTo>
                  <a:pt x="589280" y="1480819"/>
                </a:lnTo>
                <a:lnTo>
                  <a:pt x="594360" y="1485899"/>
                </a:lnTo>
                <a:lnTo>
                  <a:pt x="614054" y="1485899"/>
                </a:lnTo>
                <a:lnTo>
                  <a:pt x="608971" y="1480819"/>
                </a:lnTo>
                <a:close/>
              </a:path>
              <a:path w="1191260" h="2062479">
                <a:moveTo>
                  <a:pt x="602619" y="1474470"/>
                </a:moveTo>
                <a:lnTo>
                  <a:pt x="582930" y="1474470"/>
                </a:lnTo>
                <a:lnTo>
                  <a:pt x="588010" y="1479549"/>
                </a:lnTo>
                <a:lnTo>
                  <a:pt x="607701" y="1479549"/>
                </a:lnTo>
                <a:lnTo>
                  <a:pt x="602619" y="1474470"/>
                </a:lnTo>
                <a:close/>
              </a:path>
              <a:path w="1191260" h="2062479">
                <a:moveTo>
                  <a:pt x="596266" y="1468120"/>
                </a:moveTo>
                <a:lnTo>
                  <a:pt x="576580" y="1468120"/>
                </a:lnTo>
                <a:lnTo>
                  <a:pt x="581660" y="1473199"/>
                </a:lnTo>
                <a:lnTo>
                  <a:pt x="601348" y="1473199"/>
                </a:lnTo>
                <a:lnTo>
                  <a:pt x="596266" y="1468120"/>
                </a:lnTo>
                <a:close/>
              </a:path>
              <a:path w="1191260" h="2062479">
                <a:moveTo>
                  <a:pt x="589913" y="1461769"/>
                </a:moveTo>
                <a:lnTo>
                  <a:pt x="570230" y="1461769"/>
                </a:lnTo>
                <a:lnTo>
                  <a:pt x="575309" y="1466849"/>
                </a:lnTo>
                <a:lnTo>
                  <a:pt x="594995" y="1466849"/>
                </a:lnTo>
                <a:lnTo>
                  <a:pt x="589913" y="1461769"/>
                </a:lnTo>
                <a:close/>
              </a:path>
              <a:path w="1191260" h="2062479">
                <a:moveTo>
                  <a:pt x="381543" y="1253489"/>
                </a:moveTo>
                <a:lnTo>
                  <a:pt x="361950" y="1253489"/>
                </a:lnTo>
                <a:lnTo>
                  <a:pt x="568960" y="1460499"/>
                </a:lnTo>
                <a:lnTo>
                  <a:pt x="588643" y="1460499"/>
                </a:lnTo>
                <a:lnTo>
                  <a:pt x="381543" y="1253489"/>
                </a:lnTo>
                <a:close/>
              </a:path>
              <a:path w="1191260" h="2062479">
                <a:moveTo>
                  <a:pt x="1058745" y="1930400"/>
                </a:moveTo>
                <a:lnTo>
                  <a:pt x="1038860" y="1930400"/>
                </a:lnTo>
                <a:lnTo>
                  <a:pt x="1170940" y="2062479"/>
                </a:lnTo>
                <a:lnTo>
                  <a:pt x="1190882" y="2062479"/>
                </a:lnTo>
                <a:lnTo>
                  <a:pt x="1058745" y="19304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0" y="5681979"/>
            <a:ext cx="1170940" cy="1170940"/>
          </a:xfrm>
          <a:custGeom>
            <a:avLst/>
            <a:gdLst/>
            <a:ahLst/>
            <a:cxnLst/>
            <a:rect l="l" t="t" r="r" b="b"/>
            <a:pathLst>
              <a:path w="1170940" h="1170940">
                <a:moveTo>
                  <a:pt x="0" y="0"/>
                </a:moveTo>
                <a:lnTo>
                  <a:pt x="0" y="19050"/>
                </a:lnTo>
                <a:lnTo>
                  <a:pt x="5080" y="24130"/>
                </a:lnTo>
                <a:lnTo>
                  <a:pt x="24130" y="24130"/>
                </a:lnTo>
                <a:lnTo>
                  <a:pt x="0" y="0"/>
                </a:lnTo>
                <a:close/>
              </a:path>
              <a:path w="1170940" h="1170940">
                <a:moveTo>
                  <a:pt x="24130" y="24130"/>
                </a:moveTo>
                <a:lnTo>
                  <a:pt x="5080" y="24130"/>
                </a:lnTo>
                <a:lnTo>
                  <a:pt x="46989" y="66040"/>
                </a:lnTo>
                <a:lnTo>
                  <a:pt x="66039" y="66040"/>
                </a:lnTo>
                <a:lnTo>
                  <a:pt x="24130" y="24130"/>
                </a:lnTo>
                <a:close/>
              </a:path>
              <a:path w="1170940" h="1170940">
                <a:moveTo>
                  <a:pt x="66040" y="66040"/>
                </a:moveTo>
                <a:lnTo>
                  <a:pt x="46990" y="66040"/>
                </a:lnTo>
                <a:lnTo>
                  <a:pt x="66039" y="85089"/>
                </a:lnTo>
                <a:lnTo>
                  <a:pt x="85089" y="85089"/>
                </a:lnTo>
                <a:lnTo>
                  <a:pt x="66040" y="66040"/>
                </a:lnTo>
                <a:close/>
              </a:path>
              <a:path w="1170940" h="1170940">
                <a:moveTo>
                  <a:pt x="85090" y="85090"/>
                </a:moveTo>
                <a:lnTo>
                  <a:pt x="66040" y="85090"/>
                </a:lnTo>
                <a:lnTo>
                  <a:pt x="78739" y="97789"/>
                </a:lnTo>
                <a:lnTo>
                  <a:pt x="97789" y="97789"/>
                </a:lnTo>
                <a:lnTo>
                  <a:pt x="85090" y="85090"/>
                </a:lnTo>
                <a:close/>
              </a:path>
              <a:path w="1170940" h="1170940">
                <a:moveTo>
                  <a:pt x="97790" y="97790"/>
                </a:moveTo>
                <a:lnTo>
                  <a:pt x="78740" y="97790"/>
                </a:lnTo>
                <a:lnTo>
                  <a:pt x="97789" y="116840"/>
                </a:lnTo>
                <a:lnTo>
                  <a:pt x="116840" y="116840"/>
                </a:lnTo>
                <a:lnTo>
                  <a:pt x="97790" y="97790"/>
                </a:lnTo>
                <a:close/>
              </a:path>
              <a:path w="1170940" h="1170940">
                <a:moveTo>
                  <a:pt x="116840" y="116840"/>
                </a:moveTo>
                <a:lnTo>
                  <a:pt x="97790" y="116840"/>
                </a:lnTo>
                <a:lnTo>
                  <a:pt x="110489" y="129540"/>
                </a:lnTo>
                <a:lnTo>
                  <a:pt x="129539" y="129540"/>
                </a:lnTo>
                <a:lnTo>
                  <a:pt x="116840" y="116840"/>
                </a:lnTo>
                <a:close/>
              </a:path>
              <a:path w="1170940" h="1170940">
                <a:moveTo>
                  <a:pt x="129540" y="129540"/>
                </a:moveTo>
                <a:lnTo>
                  <a:pt x="110490" y="129540"/>
                </a:lnTo>
                <a:lnTo>
                  <a:pt x="125730" y="144780"/>
                </a:lnTo>
                <a:lnTo>
                  <a:pt x="144780" y="144780"/>
                </a:lnTo>
                <a:lnTo>
                  <a:pt x="129540" y="129540"/>
                </a:lnTo>
                <a:close/>
              </a:path>
              <a:path w="1170940" h="1170940">
                <a:moveTo>
                  <a:pt x="144780" y="144780"/>
                </a:moveTo>
                <a:lnTo>
                  <a:pt x="125730" y="144780"/>
                </a:lnTo>
                <a:lnTo>
                  <a:pt x="142239" y="161289"/>
                </a:lnTo>
                <a:lnTo>
                  <a:pt x="161289" y="161289"/>
                </a:lnTo>
                <a:lnTo>
                  <a:pt x="144780" y="144780"/>
                </a:lnTo>
                <a:close/>
              </a:path>
              <a:path w="1170940" h="1170940">
                <a:moveTo>
                  <a:pt x="161290" y="161290"/>
                </a:moveTo>
                <a:lnTo>
                  <a:pt x="142240" y="161290"/>
                </a:lnTo>
                <a:lnTo>
                  <a:pt x="157480" y="176530"/>
                </a:lnTo>
                <a:lnTo>
                  <a:pt x="176530" y="176530"/>
                </a:lnTo>
                <a:lnTo>
                  <a:pt x="161290" y="161290"/>
                </a:lnTo>
                <a:close/>
              </a:path>
              <a:path w="1170940" h="1170940">
                <a:moveTo>
                  <a:pt x="176530" y="176530"/>
                </a:moveTo>
                <a:lnTo>
                  <a:pt x="157480" y="176530"/>
                </a:lnTo>
                <a:lnTo>
                  <a:pt x="173989" y="193039"/>
                </a:lnTo>
                <a:lnTo>
                  <a:pt x="193039" y="193039"/>
                </a:lnTo>
                <a:lnTo>
                  <a:pt x="176530" y="176530"/>
                </a:lnTo>
                <a:close/>
              </a:path>
              <a:path w="1170940" h="1170940">
                <a:moveTo>
                  <a:pt x="193040" y="193040"/>
                </a:moveTo>
                <a:lnTo>
                  <a:pt x="173990" y="193040"/>
                </a:lnTo>
                <a:lnTo>
                  <a:pt x="205739" y="224790"/>
                </a:lnTo>
                <a:lnTo>
                  <a:pt x="224789" y="224790"/>
                </a:lnTo>
                <a:lnTo>
                  <a:pt x="193040" y="193040"/>
                </a:lnTo>
                <a:close/>
              </a:path>
              <a:path w="1170940" h="1170940">
                <a:moveTo>
                  <a:pt x="224790" y="224790"/>
                </a:moveTo>
                <a:lnTo>
                  <a:pt x="205740" y="224790"/>
                </a:lnTo>
                <a:lnTo>
                  <a:pt x="224790" y="243840"/>
                </a:lnTo>
                <a:lnTo>
                  <a:pt x="243840" y="243840"/>
                </a:lnTo>
                <a:lnTo>
                  <a:pt x="224790" y="224790"/>
                </a:lnTo>
                <a:close/>
              </a:path>
              <a:path w="1170940" h="1170940">
                <a:moveTo>
                  <a:pt x="243840" y="243840"/>
                </a:moveTo>
                <a:lnTo>
                  <a:pt x="224790" y="243840"/>
                </a:lnTo>
                <a:lnTo>
                  <a:pt x="237489" y="256539"/>
                </a:lnTo>
                <a:lnTo>
                  <a:pt x="256539" y="256539"/>
                </a:lnTo>
                <a:lnTo>
                  <a:pt x="243840" y="243840"/>
                </a:lnTo>
                <a:close/>
              </a:path>
              <a:path w="1170940" h="1170940">
                <a:moveTo>
                  <a:pt x="256540" y="256540"/>
                </a:moveTo>
                <a:lnTo>
                  <a:pt x="237490" y="256540"/>
                </a:lnTo>
                <a:lnTo>
                  <a:pt x="256539" y="275590"/>
                </a:lnTo>
                <a:lnTo>
                  <a:pt x="275589" y="275590"/>
                </a:lnTo>
                <a:lnTo>
                  <a:pt x="256540" y="256540"/>
                </a:lnTo>
                <a:close/>
              </a:path>
              <a:path w="1170940" h="1170940">
                <a:moveTo>
                  <a:pt x="275590" y="275590"/>
                </a:moveTo>
                <a:lnTo>
                  <a:pt x="256540" y="275590"/>
                </a:lnTo>
                <a:lnTo>
                  <a:pt x="271779" y="290830"/>
                </a:lnTo>
                <a:lnTo>
                  <a:pt x="290830" y="290830"/>
                </a:lnTo>
                <a:lnTo>
                  <a:pt x="275590" y="275590"/>
                </a:lnTo>
                <a:close/>
              </a:path>
              <a:path w="1170940" h="1170940">
                <a:moveTo>
                  <a:pt x="290830" y="290830"/>
                </a:moveTo>
                <a:lnTo>
                  <a:pt x="271780" y="290830"/>
                </a:lnTo>
                <a:lnTo>
                  <a:pt x="278130" y="297180"/>
                </a:lnTo>
                <a:lnTo>
                  <a:pt x="297180" y="297180"/>
                </a:lnTo>
                <a:lnTo>
                  <a:pt x="290830" y="290830"/>
                </a:lnTo>
                <a:close/>
              </a:path>
              <a:path w="1170940" h="1170940">
                <a:moveTo>
                  <a:pt x="297180" y="297180"/>
                </a:moveTo>
                <a:lnTo>
                  <a:pt x="278130" y="297180"/>
                </a:lnTo>
                <a:lnTo>
                  <a:pt x="297180" y="316230"/>
                </a:lnTo>
                <a:lnTo>
                  <a:pt x="316230" y="316230"/>
                </a:lnTo>
                <a:lnTo>
                  <a:pt x="297180" y="297180"/>
                </a:lnTo>
                <a:close/>
              </a:path>
              <a:path w="1170940" h="1170940">
                <a:moveTo>
                  <a:pt x="316230" y="316230"/>
                </a:moveTo>
                <a:lnTo>
                  <a:pt x="297180" y="316230"/>
                </a:lnTo>
                <a:lnTo>
                  <a:pt x="303530" y="322580"/>
                </a:lnTo>
                <a:lnTo>
                  <a:pt x="322580" y="322580"/>
                </a:lnTo>
                <a:lnTo>
                  <a:pt x="316230" y="316230"/>
                </a:lnTo>
                <a:close/>
              </a:path>
              <a:path w="1170940" h="1170940">
                <a:moveTo>
                  <a:pt x="322580" y="322580"/>
                </a:moveTo>
                <a:lnTo>
                  <a:pt x="303530" y="322580"/>
                </a:lnTo>
                <a:lnTo>
                  <a:pt x="309879" y="328929"/>
                </a:lnTo>
                <a:lnTo>
                  <a:pt x="328929" y="328929"/>
                </a:lnTo>
                <a:lnTo>
                  <a:pt x="322580" y="322580"/>
                </a:lnTo>
                <a:close/>
              </a:path>
              <a:path w="1170940" h="1170940">
                <a:moveTo>
                  <a:pt x="328930" y="328930"/>
                </a:moveTo>
                <a:lnTo>
                  <a:pt x="309880" y="328930"/>
                </a:lnTo>
                <a:lnTo>
                  <a:pt x="322580" y="341630"/>
                </a:lnTo>
                <a:lnTo>
                  <a:pt x="341630" y="341630"/>
                </a:lnTo>
                <a:lnTo>
                  <a:pt x="328930" y="328930"/>
                </a:lnTo>
                <a:close/>
              </a:path>
              <a:path w="1170940" h="1170940">
                <a:moveTo>
                  <a:pt x="341630" y="341630"/>
                </a:moveTo>
                <a:lnTo>
                  <a:pt x="322580" y="341630"/>
                </a:lnTo>
                <a:lnTo>
                  <a:pt x="326390" y="345440"/>
                </a:lnTo>
                <a:lnTo>
                  <a:pt x="345439" y="345440"/>
                </a:lnTo>
                <a:lnTo>
                  <a:pt x="341630" y="341630"/>
                </a:lnTo>
                <a:close/>
              </a:path>
              <a:path w="1170940" h="1170940">
                <a:moveTo>
                  <a:pt x="345440" y="345440"/>
                </a:moveTo>
                <a:lnTo>
                  <a:pt x="326390" y="345440"/>
                </a:lnTo>
                <a:lnTo>
                  <a:pt x="328929" y="347980"/>
                </a:lnTo>
                <a:lnTo>
                  <a:pt x="347980" y="347980"/>
                </a:lnTo>
                <a:lnTo>
                  <a:pt x="345440" y="345440"/>
                </a:lnTo>
                <a:close/>
              </a:path>
              <a:path w="1170940" h="1170940">
                <a:moveTo>
                  <a:pt x="347980" y="347980"/>
                </a:moveTo>
                <a:lnTo>
                  <a:pt x="328930" y="347980"/>
                </a:lnTo>
                <a:lnTo>
                  <a:pt x="335279" y="354330"/>
                </a:lnTo>
                <a:lnTo>
                  <a:pt x="354330" y="354330"/>
                </a:lnTo>
                <a:lnTo>
                  <a:pt x="347980" y="347980"/>
                </a:lnTo>
                <a:close/>
              </a:path>
              <a:path w="1170940" h="1170940">
                <a:moveTo>
                  <a:pt x="354330" y="354330"/>
                </a:moveTo>
                <a:lnTo>
                  <a:pt x="335280" y="354330"/>
                </a:lnTo>
                <a:lnTo>
                  <a:pt x="341629" y="360679"/>
                </a:lnTo>
                <a:lnTo>
                  <a:pt x="360679" y="360679"/>
                </a:lnTo>
                <a:lnTo>
                  <a:pt x="354330" y="354330"/>
                </a:lnTo>
                <a:close/>
              </a:path>
              <a:path w="1170940" h="1170940">
                <a:moveTo>
                  <a:pt x="971550" y="971550"/>
                </a:moveTo>
                <a:lnTo>
                  <a:pt x="952500" y="971550"/>
                </a:lnTo>
                <a:lnTo>
                  <a:pt x="1013460" y="1032510"/>
                </a:lnTo>
                <a:lnTo>
                  <a:pt x="1032510" y="1032510"/>
                </a:lnTo>
                <a:lnTo>
                  <a:pt x="971550" y="971550"/>
                </a:lnTo>
                <a:close/>
              </a:path>
              <a:path w="1170940" h="1170940">
                <a:moveTo>
                  <a:pt x="969010" y="969010"/>
                </a:moveTo>
                <a:lnTo>
                  <a:pt x="949960" y="969010"/>
                </a:lnTo>
                <a:lnTo>
                  <a:pt x="951230" y="970280"/>
                </a:lnTo>
                <a:lnTo>
                  <a:pt x="970280" y="970280"/>
                </a:lnTo>
                <a:lnTo>
                  <a:pt x="969010" y="969010"/>
                </a:lnTo>
                <a:close/>
              </a:path>
              <a:path w="1170940" h="1170940">
                <a:moveTo>
                  <a:pt x="965200" y="965200"/>
                </a:moveTo>
                <a:lnTo>
                  <a:pt x="946150" y="965200"/>
                </a:lnTo>
                <a:lnTo>
                  <a:pt x="948690" y="967740"/>
                </a:lnTo>
                <a:lnTo>
                  <a:pt x="967739" y="967740"/>
                </a:lnTo>
                <a:lnTo>
                  <a:pt x="965200" y="965200"/>
                </a:lnTo>
                <a:close/>
              </a:path>
              <a:path w="1170940" h="1170940">
                <a:moveTo>
                  <a:pt x="962660" y="962660"/>
                </a:moveTo>
                <a:lnTo>
                  <a:pt x="943610" y="962660"/>
                </a:lnTo>
                <a:lnTo>
                  <a:pt x="944880" y="963930"/>
                </a:lnTo>
                <a:lnTo>
                  <a:pt x="963930" y="963930"/>
                </a:lnTo>
                <a:lnTo>
                  <a:pt x="962660" y="962660"/>
                </a:lnTo>
                <a:close/>
              </a:path>
              <a:path w="1170940" h="1170940">
                <a:moveTo>
                  <a:pt x="958850" y="958850"/>
                </a:moveTo>
                <a:lnTo>
                  <a:pt x="939800" y="958850"/>
                </a:lnTo>
                <a:lnTo>
                  <a:pt x="942340" y="961390"/>
                </a:lnTo>
                <a:lnTo>
                  <a:pt x="961390" y="961390"/>
                </a:lnTo>
                <a:lnTo>
                  <a:pt x="958850" y="958850"/>
                </a:lnTo>
                <a:close/>
              </a:path>
              <a:path w="1170940" h="1170940">
                <a:moveTo>
                  <a:pt x="956309" y="956310"/>
                </a:moveTo>
                <a:lnTo>
                  <a:pt x="937260" y="956310"/>
                </a:lnTo>
                <a:lnTo>
                  <a:pt x="938530" y="957580"/>
                </a:lnTo>
                <a:lnTo>
                  <a:pt x="957580" y="957580"/>
                </a:lnTo>
                <a:lnTo>
                  <a:pt x="956309" y="956310"/>
                </a:lnTo>
                <a:close/>
              </a:path>
              <a:path w="1170940" h="1170940">
                <a:moveTo>
                  <a:pt x="952500" y="952500"/>
                </a:moveTo>
                <a:lnTo>
                  <a:pt x="933450" y="952500"/>
                </a:lnTo>
                <a:lnTo>
                  <a:pt x="935990" y="955040"/>
                </a:lnTo>
                <a:lnTo>
                  <a:pt x="955039" y="955040"/>
                </a:lnTo>
                <a:lnTo>
                  <a:pt x="952500" y="952500"/>
                </a:lnTo>
                <a:close/>
              </a:path>
              <a:path w="1170940" h="1170940">
                <a:moveTo>
                  <a:pt x="949960" y="949960"/>
                </a:moveTo>
                <a:lnTo>
                  <a:pt x="930910" y="949960"/>
                </a:lnTo>
                <a:lnTo>
                  <a:pt x="932180" y="951230"/>
                </a:lnTo>
                <a:lnTo>
                  <a:pt x="951230" y="951230"/>
                </a:lnTo>
                <a:lnTo>
                  <a:pt x="949960" y="949960"/>
                </a:lnTo>
                <a:close/>
              </a:path>
              <a:path w="1170940" h="1170940">
                <a:moveTo>
                  <a:pt x="946150" y="946150"/>
                </a:moveTo>
                <a:lnTo>
                  <a:pt x="927100" y="946150"/>
                </a:lnTo>
                <a:lnTo>
                  <a:pt x="929640" y="948690"/>
                </a:lnTo>
                <a:lnTo>
                  <a:pt x="948690" y="948690"/>
                </a:lnTo>
                <a:lnTo>
                  <a:pt x="946150" y="946150"/>
                </a:lnTo>
                <a:close/>
              </a:path>
              <a:path w="1170940" h="1170940">
                <a:moveTo>
                  <a:pt x="943610" y="943610"/>
                </a:moveTo>
                <a:lnTo>
                  <a:pt x="924560" y="943610"/>
                </a:lnTo>
                <a:lnTo>
                  <a:pt x="925830" y="944880"/>
                </a:lnTo>
                <a:lnTo>
                  <a:pt x="944880" y="944880"/>
                </a:lnTo>
                <a:lnTo>
                  <a:pt x="943610" y="943610"/>
                </a:lnTo>
                <a:close/>
              </a:path>
              <a:path w="1170940" h="1170940">
                <a:moveTo>
                  <a:pt x="939800" y="939800"/>
                </a:moveTo>
                <a:lnTo>
                  <a:pt x="920750" y="939800"/>
                </a:lnTo>
                <a:lnTo>
                  <a:pt x="923290" y="942340"/>
                </a:lnTo>
                <a:lnTo>
                  <a:pt x="942340" y="942340"/>
                </a:lnTo>
                <a:lnTo>
                  <a:pt x="939800" y="939800"/>
                </a:lnTo>
                <a:close/>
              </a:path>
              <a:path w="1170940" h="1170940">
                <a:moveTo>
                  <a:pt x="937260" y="937260"/>
                </a:moveTo>
                <a:lnTo>
                  <a:pt x="918210" y="937260"/>
                </a:lnTo>
                <a:lnTo>
                  <a:pt x="919480" y="938530"/>
                </a:lnTo>
                <a:lnTo>
                  <a:pt x="938530" y="938530"/>
                </a:lnTo>
                <a:lnTo>
                  <a:pt x="937260" y="937260"/>
                </a:lnTo>
                <a:close/>
              </a:path>
              <a:path w="1170940" h="1170940">
                <a:moveTo>
                  <a:pt x="933450" y="933450"/>
                </a:moveTo>
                <a:lnTo>
                  <a:pt x="914400" y="933450"/>
                </a:lnTo>
                <a:lnTo>
                  <a:pt x="916940" y="935990"/>
                </a:lnTo>
                <a:lnTo>
                  <a:pt x="935990" y="935990"/>
                </a:lnTo>
                <a:lnTo>
                  <a:pt x="933450" y="933450"/>
                </a:lnTo>
                <a:close/>
              </a:path>
              <a:path w="1170940" h="1170940">
                <a:moveTo>
                  <a:pt x="930910" y="930910"/>
                </a:moveTo>
                <a:lnTo>
                  <a:pt x="911860" y="930910"/>
                </a:lnTo>
                <a:lnTo>
                  <a:pt x="913130" y="932180"/>
                </a:lnTo>
                <a:lnTo>
                  <a:pt x="932180" y="932180"/>
                </a:lnTo>
                <a:lnTo>
                  <a:pt x="930910" y="930910"/>
                </a:lnTo>
                <a:close/>
              </a:path>
              <a:path w="1170940" h="1170940">
                <a:moveTo>
                  <a:pt x="927100" y="927100"/>
                </a:moveTo>
                <a:lnTo>
                  <a:pt x="908050" y="927100"/>
                </a:lnTo>
                <a:lnTo>
                  <a:pt x="910590" y="929640"/>
                </a:lnTo>
                <a:lnTo>
                  <a:pt x="929640" y="929640"/>
                </a:lnTo>
                <a:lnTo>
                  <a:pt x="927100" y="927100"/>
                </a:lnTo>
                <a:close/>
              </a:path>
              <a:path w="1170940" h="1170940">
                <a:moveTo>
                  <a:pt x="924560" y="924560"/>
                </a:moveTo>
                <a:lnTo>
                  <a:pt x="905510" y="924560"/>
                </a:lnTo>
                <a:lnTo>
                  <a:pt x="906780" y="925830"/>
                </a:lnTo>
                <a:lnTo>
                  <a:pt x="925830" y="925830"/>
                </a:lnTo>
                <a:lnTo>
                  <a:pt x="924560" y="924560"/>
                </a:lnTo>
                <a:close/>
              </a:path>
              <a:path w="1170940" h="1170940">
                <a:moveTo>
                  <a:pt x="920750" y="920750"/>
                </a:moveTo>
                <a:lnTo>
                  <a:pt x="901700" y="920750"/>
                </a:lnTo>
                <a:lnTo>
                  <a:pt x="904240" y="923290"/>
                </a:lnTo>
                <a:lnTo>
                  <a:pt x="923290" y="923290"/>
                </a:lnTo>
                <a:lnTo>
                  <a:pt x="920750" y="920750"/>
                </a:lnTo>
                <a:close/>
              </a:path>
              <a:path w="1170940" h="1170940">
                <a:moveTo>
                  <a:pt x="918210" y="918210"/>
                </a:moveTo>
                <a:lnTo>
                  <a:pt x="899160" y="918210"/>
                </a:lnTo>
                <a:lnTo>
                  <a:pt x="900430" y="919480"/>
                </a:lnTo>
                <a:lnTo>
                  <a:pt x="919480" y="919480"/>
                </a:lnTo>
                <a:lnTo>
                  <a:pt x="918210" y="918210"/>
                </a:lnTo>
                <a:close/>
              </a:path>
              <a:path w="1170940" h="1170940">
                <a:moveTo>
                  <a:pt x="914400" y="914400"/>
                </a:moveTo>
                <a:lnTo>
                  <a:pt x="895350" y="914400"/>
                </a:lnTo>
                <a:lnTo>
                  <a:pt x="897890" y="916940"/>
                </a:lnTo>
                <a:lnTo>
                  <a:pt x="916940" y="916940"/>
                </a:lnTo>
                <a:lnTo>
                  <a:pt x="914400" y="914400"/>
                </a:lnTo>
                <a:close/>
              </a:path>
              <a:path w="1170940" h="1170940">
                <a:moveTo>
                  <a:pt x="911860" y="911860"/>
                </a:moveTo>
                <a:lnTo>
                  <a:pt x="892810" y="911860"/>
                </a:lnTo>
                <a:lnTo>
                  <a:pt x="894080" y="913130"/>
                </a:lnTo>
                <a:lnTo>
                  <a:pt x="913130" y="913130"/>
                </a:lnTo>
                <a:lnTo>
                  <a:pt x="911860" y="911860"/>
                </a:lnTo>
                <a:close/>
              </a:path>
              <a:path w="1170940" h="1170940">
                <a:moveTo>
                  <a:pt x="908050" y="908050"/>
                </a:moveTo>
                <a:lnTo>
                  <a:pt x="889000" y="908050"/>
                </a:lnTo>
                <a:lnTo>
                  <a:pt x="891540" y="910590"/>
                </a:lnTo>
                <a:lnTo>
                  <a:pt x="910590" y="910590"/>
                </a:lnTo>
                <a:lnTo>
                  <a:pt x="908050" y="908050"/>
                </a:lnTo>
                <a:close/>
              </a:path>
              <a:path w="1170940" h="1170940">
                <a:moveTo>
                  <a:pt x="905510" y="905510"/>
                </a:moveTo>
                <a:lnTo>
                  <a:pt x="886460" y="905510"/>
                </a:lnTo>
                <a:lnTo>
                  <a:pt x="887730" y="906780"/>
                </a:lnTo>
                <a:lnTo>
                  <a:pt x="906780" y="906780"/>
                </a:lnTo>
                <a:lnTo>
                  <a:pt x="905510" y="905510"/>
                </a:lnTo>
                <a:close/>
              </a:path>
              <a:path w="1170940" h="1170940">
                <a:moveTo>
                  <a:pt x="901700" y="901700"/>
                </a:moveTo>
                <a:lnTo>
                  <a:pt x="882650" y="901700"/>
                </a:lnTo>
                <a:lnTo>
                  <a:pt x="885190" y="904240"/>
                </a:lnTo>
                <a:lnTo>
                  <a:pt x="904240" y="904240"/>
                </a:lnTo>
                <a:lnTo>
                  <a:pt x="901700" y="901700"/>
                </a:lnTo>
                <a:close/>
              </a:path>
              <a:path w="1170940" h="1170940">
                <a:moveTo>
                  <a:pt x="899160" y="899160"/>
                </a:moveTo>
                <a:lnTo>
                  <a:pt x="880110" y="899160"/>
                </a:lnTo>
                <a:lnTo>
                  <a:pt x="881380" y="900430"/>
                </a:lnTo>
                <a:lnTo>
                  <a:pt x="900430" y="900430"/>
                </a:lnTo>
                <a:lnTo>
                  <a:pt x="899160" y="899160"/>
                </a:lnTo>
                <a:close/>
              </a:path>
              <a:path w="1170940" h="1170940">
                <a:moveTo>
                  <a:pt x="895350" y="895350"/>
                </a:moveTo>
                <a:lnTo>
                  <a:pt x="876300" y="895350"/>
                </a:lnTo>
                <a:lnTo>
                  <a:pt x="878840" y="897890"/>
                </a:lnTo>
                <a:lnTo>
                  <a:pt x="897890" y="897890"/>
                </a:lnTo>
                <a:lnTo>
                  <a:pt x="895350" y="895350"/>
                </a:lnTo>
                <a:close/>
              </a:path>
              <a:path w="1170940" h="1170940">
                <a:moveTo>
                  <a:pt x="892810" y="892810"/>
                </a:moveTo>
                <a:lnTo>
                  <a:pt x="873760" y="892810"/>
                </a:lnTo>
                <a:lnTo>
                  <a:pt x="875030" y="894080"/>
                </a:lnTo>
                <a:lnTo>
                  <a:pt x="894080" y="894080"/>
                </a:lnTo>
                <a:lnTo>
                  <a:pt x="892810" y="892810"/>
                </a:lnTo>
                <a:close/>
              </a:path>
              <a:path w="1170940" h="1170940">
                <a:moveTo>
                  <a:pt x="889000" y="889000"/>
                </a:moveTo>
                <a:lnTo>
                  <a:pt x="869950" y="889000"/>
                </a:lnTo>
                <a:lnTo>
                  <a:pt x="872490" y="891540"/>
                </a:lnTo>
                <a:lnTo>
                  <a:pt x="891540" y="891540"/>
                </a:lnTo>
                <a:lnTo>
                  <a:pt x="889000" y="889000"/>
                </a:lnTo>
                <a:close/>
              </a:path>
              <a:path w="1170940" h="1170940">
                <a:moveTo>
                  <a:pt x="886460" y="886460"/>
                </a:moveTo>
                <a:lnTo>
                  <a:pt x="867410" y="886460"/>
                </a:lnTo>
                <a:lnTo>
                  <a:pt x="868680" y="887730"/>
                </a:lnTo>
                <a:lnTo>
                  <a:pt x="887730" y="887730"/>
                </a:lnTo>
                <a:lnTo>
                  <a:pt x="886460" y="886460"/>
                </a:lnTo>
                <a:close/>
              </a:path>
              <a:path w="1170940" h="1170940">
                <a:moveTo>
                  <a:pt x="882650" y="882650"/>
                </a:moveTo>
                <a:lnTo>
                  <a:pt x="863600" y="882650"/>
                </a:lnTo>
                <a:lnTo>
                  <a:pt x="866140" y="885190"/>
                </a:lnTo>
                <a:lnTo>
                  <a:pt x="885190" y="885190"/>
                </a:lnTo>
                <a:lnTo>
                  <a:pt x="882650" y="882650"/>
                </a:lnTo>
                <a:close/>
              </a:path>
              <a:path w="1170940" h="1170940">
                <a:moveTo>
                  <a:pt x="880110" y="880110"/>
                </a:moveTo>
                <a:lnTo>
                  <a:pt x="861060" y="880110"/>
                </a:lnTo>
                <a:lnTo>
                  <a:pt x="862330" y="881380"/>
                </a:lnTo>
                <a:lnTo>
                  <a:pt x="881380" y="881380"/>
                </a:lnTo>
                <a:lnTo>
                  <a:pt x="880110" y="880110"/>
                </a:lnTo>
                <a:close/>
              </a:path>
              <a:path w="1170940" h="1170940">
                <a:moveTo>
                  <a:pt x="873760" y="873760"/>
                </a:moveTo>
                <a:lnTo>
                  <a:pt x="854710" y="873760"/>
                </a:lnTo>
                <a:lnTo>
                  <a:pt x="859790" y="878840"/>
                </a:lnTo>
                <a:lnTo>
                  <a:pt x="878840" y="878840"/>
                </a:lnTo>
                <a:lnTo>
                  <a:pt x="873760" y="873760"/>
                </a:lnTo>
                <a:close/>
              </a:path>
              <a:path w="1170940" h="1170940">
                <a:moveTo>
                  <a:pt x="869950" y="869950"/>
                </a:moveTo>
                <a:lnTo>
                  <a:pt x="850900" y="869950"/>
                </a:lnTo>
                <a:lnTo>
                  <a:pt x="853440" y="872490"/>
                </a:lnTo>
                <a:lnTo>
                  <a:pt x="872490" y="872490"/>
                </a:lnTo>
                <a:lnTo>
                  <a:pt x="869950" y="869950"/>
                </a:lnTo>
                <a:close/>
              </a:path>
              <a:path w="1170940" h="1170940">
                <a:moveTo>
                  <a:pt x="867410" y="867410"/>
                </a:moveTo>
                <a:lnTo>
                  <a:pt x="848360" y="867410"/>
                </a:lnTo>
                <a:lnTo>
                  <a:pt x="849630" y="868680"/>
                </a:lnTo>
                <a:lnTo>
                  <a:pt x="868680" y="868680"/>
                </a:lnTo>
                <a:lnTo>
                  <a:pt x="867410" y="867410"/>
                </a:lnTo>
                <a:close/>
              </a:path>
              <a:path w="1170940" h="1170940">
                <a:moveTo>
                  <a:pt x="863600" y="863600"/>
                </a:moveTo>
                <a:lnTo>
                  <a:pt x="844550" y="863600"/>
                </a:lnTo>
                <a:lnTo>
                  <a:pt x="847090" y="866140"/>
                </a:lnTo>
                <a:lnTo>
                  <a:pt x="866140" y="866140"/>
                </a:lnTo>
                <a:lnTo>
                  <a:pt x="863600" y="863600"/>
                </a:lnTo>
                <a:close/>
              </a:path>
              <a:path w="1170940" h="1170940">
                <a:moveTo>
                  <a:pt x="861060" y="861060"/>
                </a:moveTo>
                <a:lnTo>
                  <a:pt x="842010" y="861060"/>
                </a:lnTo>
                <a:lnTo>
                  <a:pt x="843280" y="862330"/>
                </a:lnTo>
                <a:lnTo>
                  <a:pt x="862330" y="862330"/>
                </a:lnTo>
                <a:lnTo>
                  <a:pt x="861060" y="861060"/>
                </a:lnTo>
                <a:close/>
              </a:path>
              <a:path w="1170940" h="1170940">
                <a:moveTo>
                  <a:pt x="857250" y="857250"/>
                </a:moveTo>
                <a:lnTo>
                  <a:pt x="838200" y="857250"/>
                </a:lnTo>
                <a:lnTo>
                  <a:pt x="840740" y="859790"/>
                </a:lnTo>
                <a:lnTo>
                  <a:pt x="859790" y="859790"/>
                </a:lnTo>
                <a:lnTo>
                  <a:pt x="857250" y="857250"/>
                </a:lnTo>
                <a:close/>
              </a:path>
              <a:path w="1170940" h="1170940">
                <a:moveTo>
                  <a:pt x="854710" y="854710"/>
                </a:moveTo>
                <a:lnTo>
                  <a:pt x="835660" y="854710"/>
                </a:lnTo>
                <a:lnTo>
                  <a:pt x="836930" y="855980"/>
                </a:lnTo>
                <a:lnTo>
                  <a:pt x="855980" y="855980"/>
                </a:lnTo>
                <a:lnTo>
                  <a:pt x="854710" y="854710"/>
                </a:lnTo>
                <a:close/>
              </a:path>
              <a:path w="1170940" h="1170940">
                <a:moveTo>
                  <a:pt x="850900" y="850900"/>
                </a:moveTo>
                <a:lnTo>
                  <a:pt x="831849" y="850900"/>
                </a:lnTo>
                <a:lnTo>
                  <a:pt x="834390" y="853440"/>
                </a:lnTo>
                <a:lnTo>
                  <a:pt x="853440" y="853440"/>
                </a:lnTo>
                <a:lnTo>
                  <a:pt x="850900" y="850900"/>
                </a:lnTo>
                <a:close/>
              </a:path>
              <a:path w="1170940" h="1170940">
                <a:moveTo>
                  <a:pt x="848360" y="848360"/>
                </a:moveTo>
                <a:lnTo>
                  <a:pt x="829310" y="848360"/>
                </a:lnTo>
                <a:lnTo>
                  <a:pt x="830580" y="849630"/>
                </a:lnTo>
                <a:lnTo>
                  <a:pt x="849630" y="849630"/>
                </a:lnTo>
                <a:lnTo>
                  <a:pt x="848360" y="848360"/>
                </a:lnTo>
                <a:close/>
              </a:path>
              <a:path w="1170940" h="1170940">
                <a:moveTo>
                  <a:pt x="844550" y="844550"/>
                </a:moveTo>
                <a:lnTo>
                  <a:pt x="825499" y="844550"/>
                </a:lnTo>
                <a:lnTo>
                  <a:pt x="828040" y="847090"/>
                </a:lnTo>
                <a:lnTo>
                  <a:pt x="847090" y="847090"/>
                </a:lnTo>
                <a:lnTo>
                  <a:pt x="844550" y="844550"/>
                </a:lnTo>
                <a:close/>
              </a:path>
              <a:path w="1170940" h="1170940">
                <a:moveTo>
                  <a:pt x="842010" y="842010"/>
                </a:moveTo>
                <a:lnTo>
                  <a:pt x="822960" y="842010"/>
                </a:lnTo>
                <a:lnTo>
                  <a:pt x="824230" y="843280"/>
                </a:lnTo>
                <a:lnTo>
                  <a:pt x="843280" y="843280"/>
                </a:lnTo>
                <a:lnTo>
                  <a:pt x="842010" y="842010"/>
                </a:lnTo>
                <a:close/>
              </a:path>
              <a:path w="1170940" h="1170940">
                <a:moveTo>
                  <a:pt x="838200" y="838200"/>
                </a:moveTo>
                <a:lnTo>
                  <a:pt x="819149" y="838200"/>
                </a:lnTo>
                <a:lnTo>
                  <a:pt x="821690" y="840740"/>
                </a:lnTo>
                <a:lnTo>
                  <a:pt x="840740" y="840740"/>
                </a:lnTo>
                <a:lnTo>
                  <a:pt x="838200" y="838200"/>
                </a:lnTo>
                <a:close/>
              </a:path>
              <a:path w="1170940" h="1170940">
                <a:moveTo>
                  <a:pt x="835660" y="835660"/>
                </a:moveTo>
                <a:lnTo>
                  <a:pt x="816610" y="835660"/>
                </a:lnTo>
                <a:lnTo>
                  <a:pt x="817880" y="836930"/>
                </a:lnTo>
                <a:lnTo>
                  <a:pt x="836930" y="836930"/>
                </a:lnTo>
                <a:lnTo>
                  <a:pt x="835660" y="835660"/>
                </a:lnTo>
                <a:close/>
              </a:path>
              <a:path w="1170940" h="1170940">
                <a:moveTo>
                  <a:pt x="831850" y="831850"/>
                </a:moveTo>
                <a:lnTo>
                  <a:pt x="812800" y="831850"/>
                </a:lnTo>
                <a:lnTo>
                  <a:pt x="815340" y="834390"/>
                </a:lnTo>
                <a:lnTo>
                  <a:pt x="834390" y="834390"/>
                </a:lnTo>
                <a:lnTo>
                  <a:pt x="831850" y="831850"/>
                </a:lnTo>
                <a:close/>
              </a:path>
              <a:path w="1170940" h="1170940">
                <a:moveTo>
                  <a:pt x="829309" y="829310"/>
                </a:moveTo>
                <a:lnTo>
                  <a:pt x="810260" y="829310"/>
                </a:lnTo>
                <a:lnTo>
                  <a:pt x="811530" y="830580"/>
                </a:lnTo>
                <a:lnTo>
                  <a:pt x="830580" y="830580"/>
                </a:lnTo>
                <a:lnTo>
                  <a:pt x="829309" y="829310"/>
                </a:lnTo>
                <a:close/>
              </a:path>
              <a:path w="1170940" h="1170940">
                <a:moveTo>
                  <a:pt x="825499" y="825500"/>
                </a:moveTo>
                <a:lnTo>
                  <a:pt x="806450" y="825500"/>
                </a:lnTo>
                <a:lnTo>
                  <a:pt x="808990" y="828040"/>
                </a:lnTo>
                <a:lnTo>
                  <a:pt x="828040" y="828040"/>
                </a:lnTo>
                <a:lnTo>
                  <a:pt x="825499" y="825500"/>
                </a:lnTo>
                <a:close/>
              </a:path>
              <a:path w="1170940" h="1170940">
                <a:moveTo>
                  <a:pt x="822960" y="822960"/>
                </a:moveTo>
                <a:lnTo>
                  <a:pt x="803910" y="822960"/>
                </a:lnTo>
                <a:lnTo>
                  <a:pt x="805180" y="824230"/>
                </a:lnTo>
                <a:lnTo>
                  <a:pt x="824230" y="824230"/>
                </a:lnTo>
                <a:lnTo>
                  <a:pt x="822960" y="822960"/>
                </a:lnTo>
                <a:close/>
              </a:path>
              <a:path w="1170940" h="1170940">
                <a:moveTo>
                  <a:pt x="819150" y="819150"/>
                </a:moveTo>
                <a:lnTo>
                  <a:pt x="800100" y="819150"/>
                </a:lnTo>
                <a:lnTo>
                  <a:pt x="802640" y="821690"/>
                </a:lnTo>
                <a:lnTo>
                  <a:pt x="821690" y="821690"/>
                </a:lnTo>
                <a:lnTo>
                  <a:pt x="819150" y="819150"/>
                </a:lnTo>
                <a:close/>
              </a:path>
              <a:path w="1170940" h="1170940">
                <a:moveTo>
                  <a:pt x="816610" y="816610"/>
                </a:moveTo>
                <a:lnTo>
                  <a:pt x="797560" y="816610"/>
                </a:lnTo>
                <a:lnTo>
                  <a:pt x="798830" y="817880"/>
                </a:lnTo>
                <a:lnTo>
                  <a:pt x="817880" y="817880"/>
                </a:lnTo>
                <a:lnTo>
                  <a:pt x="816610" y="816610"/>
                </a:lnTo>
                <a:close/>
              </a:path>
              <a:path w="1170940" h="1170940">
                <a:moveTo>
                  <a:pt x="810259" y="810259"/>
                </a:moveTo>
                <a:lnTo>
                  <a:pt x="791209" y="810259"/>
                </a:lnTo>
                <a:lnTo>
                  <a:pt x="796290" y="815340"/>
                </a:lnTo>
                <a:lnTo>
                  <a:pt x="815340" y="815340"/>
                </a:lnTo>
                <a:lnTo>
                  <a:pt x="810259" y="810259"/>
                </a:lnTo>
                <a:close/>
              </a:path>
              <a:path w="1170940" h="1170940">
                <a:moveTo>
                  <a:pt x="803909" y="803909"/>
                </a:moveTo>
                <a:lnTo>
                  <a:pt x="784859" y="803909"/>
                </a:lnTo>
                <a:lnTo>
                  <a:pt x="789940" y="808990"/>
                </a:lnTo>
                <a:lnTo>
                  <a:pt x="808990" y="808990"/>
                </a:lnTo>
                <a:lnTo>
                  <a:pt x="803909" y="803909"/>
                </a:lnTo>
                <a:close/>
              </a:path>
              <a:path w="1170940" h="1170940">
                <a:moveTo>
                  <a:pt x="797560" y="797560"/>
                </a:moveTo>
                <a:lnTo>
                  <a:pt x="778510" y="797560"/>
                </a:lnTo>
                <a:lnTo>
                  <a:pt x="783590" y="802640"/>
                </a:lnTo>
                <a:lnTo>
                  <a:pt x="802640" y="802640"/>
                </a:lnTo>
                <a:lnTo>
                  <a:pt x="797560" y="797560"/>
                </a:lnTo>
                <a:close/>
              </a:path>
              <a:path w="1170940" h="1170940">
                <a:moveTo>
                  <a:pt x="791210" y="791210"/>
                </a:moveTo>
                <a:lnTo>
                  <a:pt x="772160" y="791210"/>
                </a:lnTo>
                <a:lnTo>
                  <a:pt x="777240" y="796290"/>
                </a:lnTo>
                <a:lnTo>
                  <a:pt x="796289" y="796290"/>
                </a:lnTo>
                <a:lnTo>
                  <a:pt x="791210" y="791210"/>
                </a:lnTo>
                <a:close/>
              </a:path>
              <a:path w="1170940" h="1170940">
                <a:moveTo>
                  <a:pt x="784859" y="784859"/>
                </a:moveTo>
                <a:lnTo>
                  <a:pt x="765809" y="784859"/>
                </a:lnTo>
                <a:lnTo>
                  <a:pt x="770890" y="789940"/>
                </a:lnTo>
                <a:lnTo>
                  <a:pt x="789940" y="789940"/>
                </a:lnTo>
                <a:lnTo>
                  <a:pt x="784859" y="784859"/>
                </a:lnTo>
                <a:close/>
              </a:path>
              <a:path w="1170940" h="1170940">
                <a:moveTo>
                  <a:pt x="778509" y="778509"/>
                </a:moveTo>
                <a:lnTo>
                  <a:pt x="759459" y="778509"/>
                </a:lnTo>
                <a:lnTo>
                  <a:pt x="764540" y="783590"/>
                </a:lnTo>
                <a:lnTo>
                  <a:pt x="783590" y="783590"/>
                </a:lnTo>
                <a:lnTo>
                  <a:pt x="778509" y="778509"/>
                </a:lnTo>
                <a:close/>
              </a:path>
              <a:path w="1170940" h="1170940">
                <a:moveTo>
                  <a:pt x="772159" y="772159"/>
                </a:moveTo>
                <a:lnTo>
                  <a:pt x="753109" y="772159"/>
                </a:lnTo>
                <a:lnTo>
                  <a:pt x="758190" y="777240"/>
                </a:lnTo>
                <a:lnTo>
                  <a:pt x="777240" y="777240"/>
                </a:lnTo>
                <a:lnTo>
                  <a:pt x="772159" y="772159"/>
                </a:lnTo>
                <a:close/>
              </a:path>
              <a:path w="1170940" h="1170940">
                <a:moveTo>
                  <a:pt x="767080" y="767080"/>
                </a:moveTo>
                <a:lnTo>
                  <a:pt x="748030" y="767080"/>
                </a:lnTo>
                <a:lnTo>
                  <a:pt x="751840" y="770890"/>
                </a:lnTo>
                <a:lnTo>
                  <a:pt x="770890" y="770890"/>
                </a:lnTo>
                <a:lnTo>
                  <a:pt x="767080" y="767080"/>
                </a:lnTo>
                <a:close/>
              </a:path>
              <a:path w="1170940" h="1170940">
                <a:moveTo>
                  <a:pt x="760730" y="760730"/>
                </a:moveTo>
                <a:lnTo>
                  <a:pt x="741680" y="760730"/>
                </a:lnTo>
                <a:lnTo>
                  <a:pt x="746760" y="765810"/>
                </a:lnTo>
                <a:lnTo>
                  <a:pt x="765810" y="765810"/>
                </a:lnTo>
                <a:lnTo>
                  <a:pt x="760730" y="760730"/>
                </a:lnTo>
                <a:close/>
              </a:path>
              <a:path w="1170940" h="1170940">
                <a:moveTo>
                  <a:pt x="754380" y="754380"/>
                </a:moveTo>
                <a:lnTo>
                  <a:pt x="735330" y="754380"/>
                </a:lnTo>
                <a:lnTo>
                  <a:pt x="740410" y="759460"/>
                </a:lnTo>
                <a:lnTo>
                  <a:pt x="759460" y="759460"/>
                </a:lnTo>
                <a:lnTo>
                  <a:pt x="754380" y="754380"/>
                </a:lnTo>
                <a:close/>
              </a:path>
              <a:path w="1170940" h="1170940">
                <a:moveTo>
                  <a:pt x="748030" y="748030"/>
                </a:moveTo>
                <a:lnTo>
                  <a:pt x="728980" y="748030"/>
                </a:lnTo>
                <a:lnTo>
                  <a:pt x="734060" y="753110"/>
                </a:lnTo>
                <a:lnTo>
                  <a:pt x="753110" y="753110"/>
                </a:lnTo>
                <a:lnTo>
                  <a:pt x="748030" y="748030"/>
                </a:lnTo>
                <a:close/>
              </a:path>
              <a:path w="1170940" h="1170940">
                <a:moveTo>
                  <a:pt x="741680" y="741680"/>
                </a:moveTo>
                <a:lnTo>
                  <a:pt x="722630" y="741680"/>
                </a:lnTo>
                <a:lnTo>
                  <a:pt x="727710" y="746760"/>
                </a:lnTo>
                <a:lnTo>
                  <a:pt x="746760" y="746760"/>
                </a:lnTo>
                <a:lnTo>
                  <a:pt x="741680" y="741680"/>
                </a:lnTo>
                <a:close/>
              </a:path>
              <a:path w="1170940" h="1170940">
                <a:moveTo>
                  <a:pt x="735330" y="735330"/>
                </a:moveTo>
                <a:lnTo>
                  <a:pt x="716280" y="735330"/>
                </a:lnTo>
                <a:lnTo>
                  <a:pt x="721359" y="740409"/>
                </a:lnTo>
                <a:lnTo>
                  <a:pt x="740409" y="740409"/>
                </a:lnTo>
                <a:lnTo>
                  <a:pt x="735330" y="735330"/>
                </a:lnTo>
                <a:close/>
              </a:path>
              <a:path w="1170940" h="1170940">
                <a:moveTo>
                  <a:pt x="728980" y="728980"/>
                </a:moveTo>
                <a:lnTo>
                  <a:pt x="709930" y="728980"/>
                </a:lnTo>
                <a:lnTo>
                  <a:pt x="715010" y="734060"/>
                </a:lnTo>
                <a:lnTo>
                  <a:pt x="734060" y="734060"/>
                </a:lnTo>
                <a:lnTo>
                  <a:pt x="728980" y="728980"/>
                </a:lnTo>
                <a:close/>
              </a:path>
              <a:path w="1170940" h="1170940">
                <a:moveTo>
                  <a:pt x="722630" y="722630"/>
                </a:moveTo>
                <a:lnTo>
                  <a:pt x="703580" y="722630"/>
                </a:lnTo>
                <a:lnTo>
                  <a:pt x="708660" y="727710"/>
                </a:lnTo>
                <a:lnTo>
                  <a:pt x="727710" y="727710"/>
                </a:lnTo>
                <a:lnTo>
                  <a:pt x="722630" y="722630"/>
                </a:lnTo>
                <a:close/>
              </a:path>
              <a:path w="1170940" h="1170940">
                <a:moveTo>
                  <a:pt x="716280" y="716280"/>
                </a:moveTo>
                <a:lnTo>
                  <a:pt x="697230" y="716280"/>
                </a:lnTo>
                <a:lnTo>
                  <a:pt x="702310" y="721360"/>
                </a:lnTo>
                <a:lnTo>
                  <a:pt x="721360" y="721360"/>
                </a:lnTo>
                <a:lnTo>
                  <a:pt x="716280" y="716280"/>
                </a:lnTo>
                <a:close/>
              </a:path>
              <a:path w="1170940" h="1170940">
                <a:moveTo>
                  <a:pt x="709930" y="709930"/>
                </a:moveTo>
                <a:lnTo>
                  <a:pt x="690880" y="709930"/>
                </a:lnTo>
                <a:lnTo>
                  <a:pt x="695960" y="715010"/>
                </a:lnTo>
                <a:lnTo>
                  <a:pt x="715010" y="715010"/>
                </a:lnTo>
                <a:lnTo>
                  <a:pt x="709930" y="709930"/>
                </a:lnTo>
                <a:close/>
              </a:path>
              <a:path w="1170940" h="1170940">
                <a:moveTo>
                  <a:pt x="703580" y="703580"/>
                </a:moveTo>
                <a:lnTo>
                  <a:pt x="684530" y="703580"/>
                </a:lnTo>
                <a:lnTo>
                  <a:pt x="689610" y="708660"/>
                </a:lnTo>
                <a:lnTo>
                  <a:pt x="708660" y="708660"/>
                </a:lnTo>
                <a:lnTo>
                  <a:pt x="703580" y="703580"/>
                </a:lnTo>
                <a:close/>
              </a:path>
              <a:path w="1170940" h="1170940">
                <a:moveTo>
                  <a:pt x="697230" y="697230"/>
                </a:moveTo>
                <a:lnTo>
                  <a:pt x="678180" y="697230"/>
                </a:lnTo>
                <a:lnTo>
                  <a:pt x="683260" y="702310"/>
                </a:lnTo>
                <a:lnTo>
                  <a:pt x="702310" y="702310"/>
                </a:lnTo>
                <a:lnTo>
                  <a:pt x="697230" y="697230"/>
                </a:lnTo>
                <a:close/>
              </a:path>
              <a:path w="1170940" h="1170940">
                <a:moveTo>
                  <a:pt x="690880" y="690880"/>
                </a:moveTo>
                <a:lnTo>
                  <a:pt x="671830" y="690880"/>
                </a:lnTo>
                <a:lnTo>
                  <a:pt x="676910" y="695960"/>
                </a:lnTo>
                <a:lnTo>
                  <a:pt x="695960" y="695960"/>
                </a:lnTo>
                <a:lnTo>
                  <a:pt x="690880" y="690880"/>
                </a:lnTo>
                <a:close/>
              </a:path>
              <a:path w="1170940" h="1170940">
                <a:moveTo>
                  <a:pt x="684530" y="684530"/>
                </a:moveTo>
                <a:lnTo>
                  <a:pt x="665480" y="684530"/>
                </a:lnTo>
                <a:lnTo>
                  <a:pt x="670560" y="689610"/>
                </a:lnTo>
                <a:lnTo>
                  <a:pt x="689610" y="689610"/>
                </a:lnTo>
                <a:lnTo>
                  <a:pt x="684530" y="684530"/>
                </a:lnTo>
                <a:close/>
              </a:path>
              <a:path w="1170940" h="1170940">
                <a:moveTo>
                  <a:pt x="678180" y="678180"/>
                </a:moveTo>
                <a:lnTo>
                  <a:pt x="659130" y="678180"/>
                </a:lnTo>
                <a:lnTo>
                  <a:pt x="664210" y="683260"/>
                </a:lnTo>
                <a:lnTo>
                  <a:pt x="683260" y="683260"/>
                </a:lnTo>
                <a:lnTo>
                  <a:pt x="678180" y="678180"/>
                </a:lnTo>
                <a:close/>
              </a:path>
              <a:path w="1170940" h="1170940">
                <a:moveTo>
                  <a:pt x="671830" y="671830"/>
                </a:moveTo>
                <a:lnTo>
                  <a:pt x="652780" y="671830"/>
                </a:lnTo>
                <a:lnTo>
                  <a:pt x="657860" y="676910"/>
                </a:lnTo>
                <a:lnTo>
                  <a:pt x="676910" y="676910"/>
                </a:lnTo>
                <a:lnTo>
                  <a:pt x="671830" y="671830"/>
                </a:lnTo>
                <a:close/>
              </a:path>
              <a:path w="1170940" h="1170940">
                <a:moveTo>
                  <a:pt x="665480" y="665480"/>
                </a:moveTo>
                <a:lnTo>
                  <a:pt x="646430" y="665480"/>
                </a:lnTo>
                <a:lnTo>
                  <a:pt x="651510" y="670560"/>
                </a:lnTo>
                <a:lnTo>
                  <a:pt x="670560" y="670560"/>
                </a:lnTo>
                <a:lnTo>
                  <a:pt x="665480" y="665480"/>
                </a:lnTo>
                <a:close/>
              </a:path>
              <a:path w="1170940" h="1170940">
                <a:moveTo>
                  <a:pt x="659130" y="659130"/>
                </a:moveTo>
                <a:lnTo>
                  <a:pt x="640080" y="659130"/>
                </a:lnTo>
                <a:lnTo>
                  <a:pt x="645159" y="664209"/>
                </a:lnTo>
                <a:lnTo>
                  <a:pt x="664209" y="664209"/>
                </a:lnTo>
                <a:lnTo>
                  <a:pt x="659130" y="659130"/>
                </a:lnTo>
                <a:close/>
              </a:path>
              <a:path w="1170940" h="1170940">
                <a:moveTo>
                  <a:pt x="652780" y="652780"/>
                </a:moveTo>
                <a:lnTo>
                  <a:pt x="633730" y="652780"/>
                </a:lnTo>
                <a:lnTo>
                  <a:pt x="638810" y="657860"/>
                </a:lnTo>
                <a:lnTo>
                  <a:pt x="657860" y="657860"/>
                </a:lnTo>
                <a:lnTo>
                  <a:pt x="652780" y="652780"/>
                </a:lnTo>
                <a:close/>
              </a:path>
              <a:path w="1170940" h="1170940">
                <a:moveTo>
                  <a:pt x="646430" y="646430"/>
                </a:moveTo>
                <a:lnTo>
                  <a:pt x="627380" y="646430"/>
                </a:lnTo>
                <a:lnTo>
                  <a:pt x="632460" y="651510"/>
                </a:lnTo>
                <a:lnTo>
                  <a:pt x="651510" y="651510"/>
                </a:lnTo>
                <a:lnTo>
                  <a:pt x="646430" y="646430"/>
                </a:lnTo>
                <a:close/>
              </a:path>
              <a:path w="1170940" h="1170940">
                <a:moveTo>
                  <a:pt x="640080" y="640080"/>
                </a:moveTo>
                <a:lnTo>
                  <a:pt x="621030" y="640080"/>
                </a:lnTo>
                <a:lnTo>
                  <a:pt x="626110" y="645160"/>
                </a:lnTo>
                <a:lnTo>
                  <a:pt x="645160" y="645160"/>
                </a:lnTo>
                <a:lnTo>
                  <a:pt x="640080" y="640080"/>
                </a:lnTo>
                <a:close/>
              </a:path>
              <a:path w="1170940" h="1170940">
                <a:moveTo>
                  <a:pt x="633730" y="633730"/>
                </a:moveTo>
                <a:lnTo>
                  <a:pt x="614680" y="633730"/>
                </a:lnTo>
                <a:lnTo>
                  <a:pt x="619759" y="638809"/>
                </a:lnTo>
                <a:lnTo>
                  <a:pt x="638809" y="638809"/>
                </a:lnTo>
                <a:lnTo>
                  <a:pt x="633730" y="633730"/>
                </a:lnTo>
                <a:close/>
              </a:path>
              <a:path w="1170940" h="1170940">
                <a:moveTo>
                  <a:pt x="627380" y="627380"/>
                </a:moveTo>
                <a:lnTo>
                  <a:pt x="608330" y="627380"/>
                </a:lnTo>
                <a:lnTo>
                  <a:pt x="613410" y="632460"/>
                </a:lnTo>
                <a:lnTo>
                  <a:pt x="632460" y="632460"/>
                </a:lnTo>
                <a:lnTo>
                  <a:pt x="627380" y="627380"/>
                </a:lnTo>
                <a:close/>
              </a:path>
              <a:path w="1170940" h="1170940">
                <a:moveTo>
                  <a:pt x="621030" y="621030"/>
                </a:moveTo>
                <a:lnTo>
                  <a:pt x="601980" y="621030"/>
                </a:lnTo>
                <a:lnTo>
                  <a:pt x="607060" y="626110"/>
                </a:lnTo>
                <a:lnTo>
                  <a:pt x="626110" y="626110"/>
                </a:lnTo>
                <a:lnTo>
                  <a:pt x="621030" y="621030"/>
                </a:lnTo>
                <a:close/>
              </a:path>
              <a:path w="1170940" h="1170940">
                <a:moveTo>
                  <a:pt x="614680" y="614680"/>
                </a:moveTo>
                <a:lnTo>
                  <a:pt x="595630" y="614680"/>
                </a:lnTo>
                <a:lnTo>
                  <a:pt x="600710" y="619760"/>
                </a:lnTo>
                <a:lnTo>
                  <a:pt x="619760" y="619760"/>
                </a:lnTo>
                <a:lnTo>
                  <a:pt x="614680" y="614680"/>
                </a:lnTo>
                <a:close/>
              </a:path>
              <a:path w="1170940" h="1170940">
                <a:moveTo>
                  <a:pt x="608330" y="608330"/>
                </a:moveTo>
                <a:lnTo>
                  <a:pt x="589280" y="608330"/>
                </a:lnTo>
                <a:lnTo>
                  <a:pt x="594360" y="613410"/>
                </a:lnTo>
                <a:lnTo>
                  <a:pt x="613410" y="613410"/>
                </a:lnTo>
                <a:lnTo>
                  <a:pt x="608330" y="608330"/>
                </a:lnTo>
                <a:close/>
              </a:path>
              <a:path w="1170940" h="1170940">
                <a:moveTo>
                  <a:pt x="601980" y="601980"/>
                </a:moveTo>
                <a:lnTo>
                  <a:pt x="582930" y="601980"/>
                </a:lnTo>
                <a:lnTo>
                  <a:pt x="588010" y="607060"/>
                </a:lnTo>
                <a:lnTo>
                  <a:pt x="607060" y="607060"/>
                </a:lnTo>
                <a:lnTo>
                  <a:pt x="601980" y="601980"/>
                </a:lnTo>
                <a:close/>
              </a:path>
              <a:path w="1170940" h="1170940">
                <a:moveTo>
                  <a:pt x="595630" y="595630"/>
                </a:moveTo>
                <a:lnTo>
                  <a:pt x="576580" y="595630"/>
                </a:lnTo>
                <a:lnTo>
                  <a:pt x="581660" y="600710"/>
                </a:lnTo>
                <a:lnTo>
                  <a:pt x="600710" y="600710"/>
                </a:lnTo>
                <a:lnTo>
                  <a:pt x="595630" y="595630"/>
                </a:lnTo>
                <a:close/>
              </a:path>
              <a:path w="1170940" h="1170940">
                <a:moveTo>
                  <a:pt x="589280" y="589280"/>
                </a:moveTo>
                <a:lnTo>
                  <a:pt x="570230" y="589280"/>
                </a:lnTo>
                <a:lnTo>
                  <a:pt x="575310" y="594360"/>
                </a:lnTo>
                <a:lnTo>
                  <a:pt x="594360" y="594360"/>
                </a:lnTo>
                <a:lnTo>
                  <a:pt x="589280" y="589280"/>
                </a:lnTo>
                <a:close/>
              </a:path>
              <a:path w="1170940" h="1170940">
                <a:moveTo>
                  <a:pt x="582930" y="582930"/>
                </a:moveTo>
                <a:lnTo>
                  <a:pt x="563880" y="582930"/>
                </a:lnTo>
                <a:lnTo>
                  <a:pt x="568960" y="588010"/>
                </a:lnTo>
                <a:lnTo>
                  <a:pt x="588010" y="588010"/>
                </a:lnTo>
                <a:lnTo>
                  <a:pt x="582930" y="582930"/>
                </a:lnTo>
                <a:close/>
              </a:path>
              <a:path w="1170940" h="1170940">
                <a:moveTo>
                  <a:pt x="576580" y="576580"/>
                </a:moveTo>
                <a:lnTo>
                  <a:pt x="557530" y="576580"/>
                </a:lnTo>
                <a:lnTo>
                  <a:pt x="562610" y="581660"/>
                </a:lnTo>
                <a:lnTo>
                  <a:pt x="581660" y="581660"/>
                </a:lnTo>
                <a:lnTo>
                  <a:pt x="576580" y="576580"/>
                </a:lnTo>
                <a:close/>
              </a:path>
              <a:path w="1170940" h="1170940">
                <a:moveTo>
                  <a:pt x="570230" y="570230"/>
                </a:moveTo>
                <a:lnTo>
                  <a:pt x="551180" y="570230"/>
                </a:lnTo>
                <a:lnTo>
                  <a:pt x="556259" y="575309"/>
                </a:lnTo>
                <a:lnTo>
                  <a:pt x="575309" y="575309"/>
                </a:lnTo>
                <a:lnTo>
                  <a:pt x="570230" y="570230"/>
                </a:lnTo>
                <a:close/>
              </a:path>
              <a:path w="1170940" h="1170940">
                <a:moveTo>
                  <a:pt x="361949" y="361949"/>
                </a:moveTo>
                <a:lnTo>
                  <a:pt x="342899" y="361949"/>
                </a:lnTo>
                <a:lnTo>
                  <a:pt x="549910" y="568960"/>
                </a:lnTo>
                <a:lnTo>
                  <a:pt x="568960" y="568960"/>
                </a:lnTo>
                <a:lnTo>
                  <a:pt x="361949" y="361949"/>
                </a:lnTo>
                <a:close/>
              </a:path>
              <a:path w="1170940" h="1170940">
                <a:moveTo>
                  <a:pt x="1032510" y="1032510"/>
                </a:moveTo>
                <a:lnTo>
                  <a:pt x="1013460" y="1032510"/>
                </a:lnTo>
                <a:lnTo>
                  <a:pt x="1151890" y="1170940"/>
                </a:lnTo>
                <a:lnTo>
                  <a:pt x="1170940" y="1170940"/>
                </a:lnTo>
                <a:lnTo>
                  <a:pt x="1032510" y="103251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0" y="4809490"/>
            <a:ext cx="1151890" cy="2043430"/>
          </a:xfrm>
          <a:custGeom>
            <a:avLst/>
            <a:gdLst/>
            <a:ahLst/>
            <a:cxnLst/>
            <a:rect l="l" t="t" r="r" b="b"/>
            <a:pathLst>
              <a:path w="1151890" h="2043429">
                <a:moveTo>
                  <a:pt x="906780" y="0"/>
                </a:moveTo>
                <a:lnTo>
                  <a:pt x="0" y="0"/>
                </a:lnTo>
                <a:lnTo>
                  <a:pt x="0" y="6349"/>
                </a:lnTo>
                <a:lnTo>
                  <a:pt x="911860" y="6349"/>
                </a:lnTo>
                <a:lnTo>
                  <a:pt x="911860" y="5079"/>
                </a:lnTo>
                <a:lnTo>
                  <a:pt x="910590" y="5079"/>
                </a:lnTo>
                <a:lnTo>
                  <a:pt x="910590" y="3809"/>
                </a:lnTo>
                <a:lnTo>
                  <a:pt x="909319" y="3809"/>
                </a:lnTo>
                <a:lnTo>
                  <a:pt x="909319" y="2539"/>
                </a:lnTo>
                <a:lnTo>
                  <a:pt x="908050" y="2539"/>
                </a:lnTo>
                <a:lnTo>
                  <a:pt x="908050" y="1269"/>
                </a:lnTo>
                <a:lnTo>
                  <a:pt x="906780" y="1269"/>
                </a:lnTo>
                <a:lnTo>
                  <a:pt x="906780" y="0"/>
                </a:lnTo>
                <a:close/>
              </a:path>
              <a:path w="1151890" h="2043429">
                <a:moveTo>
                  <a:pt x="0" y="891539"/>
                </a:moveTo>
                <a:lnTo>
                  <a:pt x="0" y="910589"/>
                </a:lnTo>
                <a:lnTo>
                  <a:pt x="27940" y="938529"/>
                </a:lnTo>
                <a:lnTo>
                  <a:pt x="46989" y="938529"/>
                </a:lnTo>
                <a:lnTo>
                  <a:pt x="0" y="891539"/>
                </a:lnTo>
                <a:close/>
              </a:path>
              <a:path w="1151890" h="2043429">
                <a:moveTo>
                  <a:pt x="46990" y="938529"/>
                </a:moveTo>
                <a:lnTo>
                  <a:pt x="27940" y="938529"/>
                </a:lnTo>
                <a:lnTo>
                  <a:pt x="59689" y="970279"/>
                </a:lnTo>
                <a:lnTo>
                  <a:pt x="78739" y="970279"/>
                </a:lnTo>
                <a:lnTo>
                  <a:pt x="46990" y="938529"/>
                </a:lnTo>
                <a:close/>
              </a:path>
              <a:path w="1151890" h="2043429">
                <a:moveTo>
                  <a:pt x="78740" y="970279"/>
                </a:moveTo>
                <a:lnTo>
                  <a:pt x="59690" y="970279"/>
                </a:lnTo>
                <a:lnTo>
                  <a:pt x="91439" y="1002029"/>
                </a:lnTo>
                <a:lnTo>
                  <a:pt x="110489" y="1002029"/>
                </a:lnTo>
                <a:lnTo>
                  <a:pt x="78740" y="970279"/>
                </a:lnTo>
                <a:close/>
              </a:path>
              <a:path w="1151890" h="2043429">
                <a:moveTo>
                  <a:pt x="110490" y="1002029"/>
                </a:moveTo>
                <a:lnTo>
                  <a:pt x="91440" y="1002029"/>
                </a:lnTo>
                <a:lnTo>
                  <a:pt x="106680" y="1017269"/>
                </a:lnTo>
                <a:lnTo>
                  <a:pt x="125730" y="1017269"/>
                </a:lnTo>
                <a:lnTo>
                  <a:pt x="110490" y="1002029"/>
                </a:lnTo>
                <a:close/>
              </a:path>
              <a:path w="1151890" h="2043429">
                <a:moveTo>
                  <a:pt x="125730" y="1017270"/>
                </a:moveTo>
                <a:lnTo>
                  <a:pt x="106680" y="1017270"/>
                </a:lnTo>
                <a:lnTo>
                  <a:pt x="123189" y="1033779"/>
                </a:lnTo>
                <a:lnTo>
                  <a:pt x="142239" y="1033779"/>
                </a:lnTo>
                <a:lnTo>
                  <a:pt x="125730" y="1017270"/>
                </a:lnTo>
                <a:close/>
              </a:path>
              <a:path w="1151890" h="2043429">
                <a:moveTo>
                  <a:pt x="142240" y="1033779"/>
                </a:moveTo>
                <a:lnTo>
                  <a:pt x="123190" y="1033779"/>
                </a:lnTo>
                <a:lnTo>
                  <a:pt x="138430" y="1049019"/>
                </a:lnTo>
                <a:lnTo>
                  <a:pt x="157480" y="1049019"/>
                </a:lnTo>
                <a:lnTo>
                  <a:pt x="142240" y="1033779"/>
                </a:lnTo>
                <a:close/>
              </a:path>
              <a:path w="1151890" h="2043429">
                <a:moveTo>
                  <a:pt x="157480" y="1049020"/>
                </a:moveTo>
                <a:lnTo>
                  <a:pt x="138430" y="1049020"/>
                </a:lnTo>
                <a:lnTo>
                  <a:pt x="154939" y="1065529"/>
                </a:lnTo>
                <a:lnTo>
                  <a:pt x="173989" y="1065529"/>
                </a:lnTo>
                <a:lnTo>
                  <a:pt x="157480" y="1049020"/>
                </a:lnTo>
                <a:close/>
              </a:path>
              <a:path w="1151890" h="2043429">
                <a:moveTo>
                  <a:pt x="173990" y="1065530"/>
                </a:moveTo>
                <a:lnTo>
                  <a:pt x="154940" y="1065530"/>
                </a:lnTo>
                <a:lnTo>
                  <a:pt x="186690" y="1097279"/>
                </a:lnTo>
                <a:lnTo>
                  <a:pt x="205739" y="1097279"/>
                </a:lnTo>
                <a:lnTo>
                  <a:pt x="173990" y="1065530"/>
                </a:lnTo>
                <a:close/>
              </a:path>
              <a:path w="1151890" h="2043429">
                <a:moveTo>
                  <a:pt x="205740" y="1097280"/>
                </a:moveTo>
                <a:lnTo>
                  <a:pt x="186690" y="1097280"/>
                </a:lnTo>
                <a:lnTo>
                  <a:pt x="218439" y="1129029"/>
                </a:lnTo>
                <a:lnTo>
                  <a:pt x="237489" y="1129029"/>
                </a:lnTo>
                <a:lnTo>
                  <a:pt x="205740" y="1097280"/>
                </a:lnTo>
                <a:close/>
              </a:path>
              <a:path w="1151890" h="2043429">
                <a:moveTo>
                  <a:pt x="237490" y="1129030"/>
                </a:moveTo>
                <a:lnTo>
                  <a:pt x="218440" y="1129030"/>
                </a:lnTo>
                <a:lnTo>
                  <a:pt x="252730" y="1163319"/>
                </a:lnTo>
                <a:lnTo>
                  <a:pt x="271779" y="1163319"/>
                </a:lnTo>
                <a:lnTo>
                  <a:pt x="237490" y="1129030"/>
                </a:lnTo>
                <a:close/>
              </a:path>
              <a:path w="1151890" h="2043429">
                <a:moveTo>
                  <a:pt x="271780" y="1163320"/>
                </a:moveTo>
                <a:lnTo>
                  <a:pt x="252730" y="1163320"/>
                </a:lnTo>
                <a:lnTo>
                  <a:pt x="259080" y="1169669"/>
                </a:lnTo>
                <a:lnTo>
                  <a:pt x="278130" y="1169669"/>
                </a:lnTo>
                <a:lnTo>
                  <a:pt x="271780" y="1163320"/>
                </a:lnTo>
                <a:close/>
              </a:path>
              <a:path w="1151890" h="2043429">
                <a:moveTo>
                  <a:pt x="278130" y="1169670"/>
                </a:moveTo>
                <a:lnTo>
                  <a:pt x="259080" y="1169670"/>
                </a:lnTo>
                <a:lnTo>
                  <a:pt x="271779" y="1182369"/>
                </a:lnTo>
                <a:lnTo>
                  <a:pt x="290829" y="1182369"/>
                </a:lnTo>
                <a:lnTo>
                  <a:pt x="278130" y="1169670"/>
                </a:lnTo>
                <a:close/>
              </a:path>
              <a:path w="1151890" h="2043429">
                <a:moveTo>
                  <a:pt x="290830" y="1182369"/>
                </a:moveTo>
                <a:lnTo>
                  <a:pt x="271780" y="1182369"/>
                </a:lnTo>
                <a:lnTo>
                  <a:pt x="275589" y="1186179"/>
                </a:lnTo>
                <a:lnTo>
                  <a:pt x="294639" y="1186179"/>
                </a:lnTo>
                <a:lnTo>
                  <a:pt x="290830" y="1182369"/>
                </a:lnTo>
                <a:close/>
              </a:path>
              <a:path w="1151890" h="2043429">
                <a:moveTo>
                  <a:pt x="294640" y="1186180"/>
                </a:moveTo>
                <a:lnTo>
                  <a:pt x="275590" y="1186180"/>
                </a:lnTo>
                <a:lnTo>
                  <a:pt x="278130" y="1188719"/>
                </a:lnTo>
                <a:lnTo>
                  <a:pt x="297180" y="1188719"/>
                </a:lnTo>
                <a:lnTo>
                  <a:pt x="294640" y="1186180"/>
                </a:lnTo>
                <a:close/>
              </a:path>
              <a:path w="1151890" h="2043429">
                <a:moveTo>
                  <a:pt x="297180" y="1188720"/>
                </a:moveTo>
                <a:lnTo>
                  <a:pt x="278130" y="1188720"/>
                </a:lnTo>
                <a:lnTo>
                  <a:pt x="284480" y="1195069"/>
                </a:lnTo>
                <a:lnTo>
                  <a:pt x="303530" y="1195069"/>
                </a:lnTo>
                <a:lnTo>
                  <a:pt x="297180" y="1188720"/>
                </a:lnTo>
                <a:close/>
              </a:path>
              <a:path w="1151890" h="2043429">
                <a:moveTo>
                  <a:pt x="303530" y="1195070"/>
                </a:moveTo>
                <a:lnTo>
                  <a:pt x="284480" y="1195070"/>
                </a:lnTo>
                <a:lnTo>
                  <a:pt x="290829" y="1201419"/>
                </a:lnTo>
                <a:lnTo>
                  <a:pt x="309879" y="1201419"/>
                </a:lnTo>
                <a:lnTo>
                  <a:pt x="303530" y="1195070"/>
                </a:lnTo>
                <a:close/>
              </a:path>
              <a:path w="1151890" h="2043429">
                <a:moveTo>
                  <a:pt x="309880" y="1201420"/>
                </a:moveTo>
                <a:lnTo>
                  <a:pt x="290830" y="1201420"/>
                </a:lnTo>
                <a:lnTo>
                  <a:pt x="303529" y="1214119"/>
                </a:lnTo>
                <a:lnTo>
                  <a:pt x="322579" y="1214119"/>
                </a:lnTo>
                <a:lnTo>
                  <a:pt x="309880" y="1201420"/>
                </a:lnTo>
                <a:close/>
              </a:path>
              <a:path w="1151890" h="2043429">
                <a:moveTo>
                  <a:pt x="322580" y="1214120"/>
                </a:moveTo>
                <a:lnTo>
                  <a:pt x="303530" y="1214120"/>
                </a:lnTo>
                <a:lnTo>
                  <a:pt x="307339" y="1217929"/>
                </a:lnTo>
                <a:lnTo>
                  <a:pt x="326389" y="1217929"/>
                </a:lnTo>
                <a:lnTo>
                  <a:pt x="322580" y="1214120"/>
                </a:lnTo>
                <a:close/>
              </a:path>
              <a:path w="1151890" h="2043429">
                <a:moveTo>
                  <a:pt x="326390" y="1217930"/>
                </a:moveTo>
                <a:lnTo>
                  <a:pt x="307340" y="1217930"/>
                </a:lnTo>
                <a:lnTo>
                  <a:pt x="316230" y="1226819"/>
                </a:lnTo>
                <a:lnTo>
                  <a:pt x="335280" y="1226819"/>
                </a:lnTo>
                <a:lnTo>
                  <a:pt x="326390" y="1217930"/>
                </a:lnTo>
                <a:close/>
              </a:path>
              <a:path w="1151890" h="2043429">
                <a:moveTo>
                  <a:pt x="335280" y="1226820"/>
                </a:moveTo>
                <a:lnTo>
                  <a:pt x="316230" y="1226820"/>
                </a:lnTo>
                <a:lnTo>
                  <a:pt x="322579" y="1233169"/>
                </a:lnTo>
                <a:lnTo>
                  <a:pt x="341629" y="1233169"/>
                </a:lnTo>
                <a:lnTo>
                  <a:pt x="335280" y="1226820"/>
                </a:lnTo>
                <a:close/>
              </a:path>
              <a:path w="1151890" h="2043429">
                <a:moveTo>
                  <a:pt x="952500" y="1844040"/>
                </a:moveTo>
                <a:lnTo>
                  <a:pt x="933450" y="1844040"/>
                </a:lnTo>
                <a:lnTo>
                  <a:pt x="1007110" y="1917699"/>
                </a:lnTo>
                <a:lnTo>
                  <a:pt x="1026160" y="1917699"/>
                </a:lnTo>
                <a:lnTo>
                  <a:pt x="952500" y="1844040"/>
                </a:lnTo>
                <a:close/>
              </a:path>
              <a:path w="1151890" h="2043429">
                <a:moveTo>
                  <a:pt x="949960" y="1841499"/>
                </a:moveTo>
                <a:lnTo>
                  <a:pt x="930910" y="1841499"/>
                </a:lnTo>
                <a:lnTo>
                  <a:pt x="932180" y="1842769"/>
                </a:lnTo>
                <a:lnTo>
                  <a:pt x="951230" y="1842769"/>
                </a:lnTo>
                <a:lnTo>
                  <a:pt x="949960" y="1841499"/>
                </a:lnTo>
                <a:close/>
              </a:path>
              <a:path w="1151890" h="2043429">
                <a:moveTo>
                  <a:pt x="946150" y="1837689"/>
                </a:moveTo>
                <a:lnTo>
                  <a:pt x="927100" y="1837689"/>
                </a:lnTo>
                <a:lnTo>
                  <a:pt x="929640" y="1840229"/>
                </a:lnTo>
                <a:lnTo>
                  <a:pt x="948690" y="1840229"/>
                </a:lnTo>
                <a:lnTo>
                  <a:pt x="946150" y="1837689"/>
                </a:lnTo>
                <a:close/>
              </a:path>
              <a:path w="1151890" h="2043429">
                <a:moveTo>
                  <a:pt x="943610" y="1835149"/>
                </a:moveTo>
                <a:lnTo>
                  <a:pt x="924560" y="1835149"/>
                </a:lnTo>
                <a:lnTo>
                  <a:pt x="925829" y="1836419"/>
                </a:lnTo>
                <a:lnTo>
                  <a:pt x="944880" y="1836419"/>
                </a:lnTo>
                <a:lnTo>
                  <a:pt x="943610" y="1835149"/>
                </a:lnTo>
                <a:close/>
              </a:path>
              <a:path w="1151890" h="2043429">
                <a:moveTo>
                  <a:pt x="939800" y="1831339"/>
                </a:moveTo>
                <a:lnTo>
                  <a:pt x="920750" y="1831339"/>
                </a:lnTo>
                <a:lnTo>
                  <a:pt x="923289" y="1833879"/>
                </a:lnTo>
                <a:lnTo>
                  <a:pt x="942339" y="1833879"/>
                </a:lnTo>
                <a:lnTo>
                  <a:pt x="939800" y="1831339"/>
                </a:lnTo>
                <a:close/>
              </a:path>
              <a:path w="1151890" h="2043429">
                <a:moveTo>
                  <a:pt x="937260" y="1828799"/>
                </a:moveTo>
                <a:lnTo>
                  <a:pt x="918210" y="1828799"/>
                </a:lnTo>
                <a:lnTo>
                  <a:pt x="919480" y="1830069"/>
                </a:lnTo>
                <a:lnTo>
                  <a:pt x="938530" y="1830069"/>
                </a:lnTo>
                <a:lnTo>
                  <a:pt x="937260" y="1828799"/>
                </a:lnTo>
                <a:close/>
              </a:path>
              <a:path w="1151890" h="2043429">
                <a:moveTo>
                  <a:pt x="933450" y="1824989"/>
                </a:moveTo>
                <a:lnTo>
                  <a:pt x="914400" y="1824989"/>
                </a:lnTo>
                <a:lnTo>
                  <a:pt x="916940" y="1827529"/>
                </a:lnTo>
                <a:lnTo>
                  <a:pt x="935990" y="1827529"/>
                </a:lnTo>
                <a:lnTo>
                  <a:pt x="933450" y="1824989"/>
                </a:lnTo>
                <a:close/>
              </a:path>
              <a:path w="1151890" h="2043429">
                <a:moveTo>
                  <a:pt x="930910" y="1822449"/>
                </a:moveTo>
                <a:lnTo>
                  <a:pt x="911860" y="1822449"/>
                </a:lnTo>
                <a:lnTo>
                  <a:pt x="913130" y="1823720"/>
                </a:lnTo>
                <a:lnTo>
                  <a:pt x="932180" y="1823720"/>
                </a:lnTo>
                <a:lnTo>
                  <a:pt x="930910" y="1822449"/>
                </a:lnTo>
                <a:close/>
              </a:path>
              <a:path w="1151890" h="2043429">
                <a:moveTo>
                  <a:pt x="927100" y="1818639"/>
                </a:moveTo>
                <a:lnTo>
                  <a:pt x="908050" y="1818639"/>
                </a:lnTo>
                <a:lnTo>
                  <a:pt x="910590" y="1821179"/>
                </a:lnTo>
                <a:lnTo>
                  <a:pt x="929640" y="1821179"/>
                </a:lnTo>
                <a:lnTo>
                  <a:pt x="927100" y="1818639"/>
                </a:lnTo>
                <a:close/>
              </a:path>
              <a:path w="1151890" h="2043429">
                <a:moveTo>
                  <a:pt x="924560" y="1816099"/>
                </a:moveTo>
                <a:lnTo>
                  <a:pt x="905510" y="1816099"/>
                </a:lnTo>
                <a:lnTo>
                  <a:pt x="906780" y="1817369"/>
                </a:lnTo>
                <a:lnTo>
                  <a:pt x="925830" y="1817369"/>
                </a:lnTo>
                <a:lnTo>
                  <a:pt x="924560" y="1816099"/>
                </a:lnTo>
                <a:close/>
              </a:path>
              <a:path w="1151890" h="2043429">
                <a:moveTo>
                  <a:pt x="920750" y="1812289"/>
                </a:moveTo>
                <a:lnTo>
                  <a:pt x="901700" y="1812289"/>
                </a:lnTo>
                <a:lnTo>
                  <a:pt x="904240" y="1814829"/>
                </a:lnTo>
                <a:lnTo>
                  <a:pt x="923289" y="1814829"/>
                </a:lnTo>
                <a:lnTo>
                  <a:pt x="920750" y="1812289"/>
                </a:lnTo>
                <a:close/>
              </a:path>
              <a:path w="1151890" h="2043429">
                <a:moveTo>
                  <a:pt x="918210" y="1809749"/>
                </a:moveTo>
                <a:lnTo>
                  <a:pt x="899160" y="1809749"/>
                </a:lnTo>
                <a:lnTo>
                  <a:pt x="900430" y="1811019"/>
                </a:lnTo>
                <a:lnTo>
                  <a:pt x="919480" y="1811019"/>
                </a:lnTo>
                <a:lnTo>
                  <a:pt x="918210" y="1809749"/>
                </a:lnTo>
                <a:close/>
              </a:path>
              <a:path w="1151890" h="2043429">
                <a:moveTo>
                  <a:pt x="914400" y="1805939"/>
                </a:moveTo>
                <a:lnTo>
                  <a:pt x="895350" y="1805939"/>
                </a:lnTo>
                <a:lnTo>
                  <a:pt x="897890" y="1808479"/>
                </a:lnTo>
                <a:lnTo>
                  <a:pt x="916939" y="1808479"/>
                </a:lnTo>
                <a:lnTo>
                  <a:pt x="914400" y="1805939"/>
                </a:lnTo>
                <a:close/>
              </a:path>
              <a:path w="1151890" h="2043429">
                <a:moveTo>
                  <a:pt x="911860" y="1803399"/>
                </a:moveTo>
                <a:lnTo>
                  <a:pt x="892810" y="1803399"/>
                </a:lnTo>
                <a:lnTo>
                  <a:pt x="894080" y="1804669"/>
                </a:lnTo>
                <a:lnTo>
                  <a:pt x="913130" y="1804669"/>
                </a:lnTo>
                <a:lnTo>
                  <a:pt x="911860" y="1803399"/>
                </a:lnTo>
                <a:close/>
              </a:path>
              <a:path w="1151890" h="2043429">
                <a:moveTo>
                  <a:pt x="908050" y="1799589"/>
                </a:moveTo>
                <a:lnTo>
                  <a:pt x="889000" y="1799589"/>
                </a:lnTo>
                <a:lnTo>
                  <a:pt x="891539" y="1802129"/>
                </a:lnTo>
                <a:lnTo>
                  <a:pt x="910590" y="1802129"/>
                </a:lnTo>
                <a:lnTo>
                  <a:pt x="908050" y="1799589"/>
                </a:lnTo>
                <a:close/>
              </a:path>
              <a:path w="1151890" h="2043429">
                <a:moveTo>
                  <a:pt x="905510" y="1797049"/>
                </a:moveTo>
                <a:lnTo>
                  <a:pt x="886460" y="1797049"/>
                </a:lnTo>
                <a:lnTo>
                  <a:pt x="887730" y="1798320"/>
                </a:lnTo>
                <a:lnTo>
                  <a:pt x="906780" y="1798320"/>
                </a:lnTo>
                <a:lnTo>
                  <a:pt x="905510" y="1797049"/>
                </a:lnTo>
                <a:close/>
              </a:path>
              <a:path w="1151890" h="2043429">
                <a:moveTo>
                  <a:pt x="901700" y="1793239"/>
                </a:moveTo>
                <a:lnTo>
                  <a:pt x="882650" y="1793239"/>
                </a:lnTo>
                <a:lnTo>
                  <a:pt x="885190" y="1795779"/>
                </a:lnTo>
                <a:lnTo>
                  <a:pt x="904240" y="1795779"/>
                </a:lnTo>
                <a:lnTo>
                  <a:pt x="901700" y="1793239"/>
                </a:lnTo>
                <a:close/>
              </a:path>
              <a:path w="1151890" h="2043429">
                <a:moveTo>
                  <a:pt x="899160" y="1790699"/>
                </a:moveTo>
                <a:lnTo>
                  <a:pt x="880110" y="1790699"/>
                </a:lnTo>
                <a:lnTo>
                  <a:pt x="881380" y="1791969"/>
                </a:lnTo>
                <a:lnTo>
                  <a:pt x="900430" y="1791969"/>
                </a:lnTo>
                <a:lnTo>
                  <a:pt x="899160" y="1790699"/>
                </a:lnTo>
                <a:close/>
              </a:path>
              <a:path w="1151890" h="2043429">
                <a:moveTo>
                  <a:pt x="895350" y="1786889"/>
                </a:moveTo>
                <a:lnTo>
                  <a:pt x="876300" y="1786889"/>
                </a:lnTo>
                <a:lnTo>
                  <a:pt x="878839" y="1789429"/>
                </a:lnTo>
                <a:lnTo>
                  <a:pt x="897890" y="1789429"/>
                </a:lnTo>
                <a:lnTo>
                  <a:pt x="895350" y="1786889"/>
                </a:lnTo>
                <a:close/>
              </a:path>
              <a:path w="1151890" h="2043429">
                <a:moveTo>
                  <a:pt x="892810" y="1784349"/>
                </a:moveTo>
                <a:lnTo>
                  <a:pt x="873760" y="1784349"/>
                </a:lnTo>
                <a:lnTo>
                  <a:pt x="875030" y="1785619"/>
                </a:lnTo>
                <a:lnTo>
                  <a:pt x="894080" y="1785619"/>
                </a:lnTo>
                <a:lnTo>
                  <a:pt x="892810" y="1784349"/>
                </a:lnTo>
                <a:close/>
              </a:path>
              <a:path w="1151890" h="2043429">
                <a:moveTo>
                  <a:pt x="889000" y="1780539"/>
                </a:moveTo>
                <a:lnTo>
                  <a:pt x="869950" y="1780539"/>
                </a:lnTo>
                <a:lnTo>
                  <a:pt x="872490" y="1783079"/>
                </a:lnTo>
                <a:lnTo>
                  <a:pt x="891540" y="1783079"/>
                </a:lnTo>
                <a:lnTo>
                  <a:pt x="889000" y="1780539"/>
                </a:lnTo>
                <a:close/>
              </a:path>
              <a:path w="1151890" h="2043429">
                <a:moveTo>
                  <a:pt x="886460" y="1777999"/>
                </a:moveTo>
                <a:lnTo>
                  <a:pt x="867410" y="1777999"/>
                </a:lnTo>
                <a:lnTo>
                  <a:pt x="868680" y="1779269"/>
                </a:lnTo>
                <a:lnTo>
                  <a:pt x="887730" y="1779269"/>
                </a:lnTo>
                <a:lnTo>
                  <a:pt x="886460" y="1777999"/>
                </a:lnTo>
                <a:close/>
              </a:path>
              <a:path w="1151890" h="2043429">
                <a:moveTo>
                  <a:pt x="882650" y="1774189"/>
                </a:moveTo>
                <a:lnTo>
                  <a:pt x="863600" y="1774189"/>
                </a:lnTo>
                <a:lnTo>
                  <a:pt x="866140" y="1776729"/>
                </a:lnTo>
                <a:lnTo>
                  <a:pt x="885190" y="1776729"/>
                </a:lnTo>
                <a:lnTo>
                  <a:pt x="882650" y="1774189"/>
                </a:lnTo>
                <a:close/>
              </a:path>
              <a:path w="1151890" h="2043429">
                <a:moveTo>
                  <a:pt x="880110" y="1771649"/>
                </a:moveTo>
                <a:lnTo>
                  <a:pt x="861060" y="1771649"/>
                </a:lnTo>
                <a:lnTo>
                  <a:pt x="862330" y="1772919"/>
                </a:lnTo>
                <a:lnTo>
                  <a:pt x="881380" y="1772919"/>
                </a:lnTo>
                <a:lnTo>
                  <a:pt x="880110" y="1771649"/>
                </a:lnTo>
                <a:close/>
              </a:path>
              <a:path w="1151890" h="2043429">
                <a:moveTo>
                  <a:pt x="876300" y="1767839"/>
                </a:moveTo>
                <a:lnTo>
                  <a:pt x="857250" y="1767839"/>
                </a:lnTo>
                <a:lnTo>
                  <a:pt x="859789" y="1770379"/>
                </a:lnTo>
                <a:lnTo>
                  <a:pt x="878840" y="1770379"/>
                </a:lnTo>
                <a:lnTo>
                  <a:pt x="876300" y="1767839"/>
                </a:lnTo>
                <a:close/>
              </a:path>
              <a:path w="1151890" h="2043429">
                <a:moveTo>
                  <a:pt x="873760" y="1765299"/>
                </a:moveTo>
                <a:lnTo>
                  <a:pt x="854710" y="1765299"/>
                </a:lnTo>
                <a:lnTo>
                  <a:pt x="855980" y="1766569"/>
                </a:lnTo>
                <a:lnTo>
                  <a:pt x="875030" y="1766569"/>
                </a:lnTo>
                <a:lnTo>
                  <a:pt x="873760" y="1765299"/>
                </a:lnTo>
                <a:close/>
              </a:path>
              <a:path w="1151890" h="2043429">
                <a:moveTo>
                  <a:pt x="869950" y="1761489"/>
                </a:moveTo>
                <a:lnTo>
                  <a:pt x="850900" y="1761489"/>
                </a:lnTo>
                <a:lnTo>
                  <a:pt x="853440" y="1764029"/>
                </a:lnTo>
                <a:lnTo>
                  <a:pt x="872490" y="1764029"/>
                </a:lnTo>
                <a:lnTo>
                  <a:pt x="869950" y="1761489"/>
                </a:lnTo>
                <a:close/>
              </a:path>
              <a:path w="1151890" h="2043429">
                <a:moveTo>
                  <a:pt x="867410" y="1758949"/>
                </a:moveTo>
                <a:lnTo>
                  <a:pt x="848360" y="1758949"/>
                </a:lnTo>
                <a:lnTo>
                  <a:pt x="849630" y="1760219"/>
                </a:lnTo>
                <a:lnTo>
                  <a:pt x="868680" y="1760219"/>
                </a:lnTo>
                <a:lnTo>
                  <a:pt x="867410" y="1758949"/>
                </a:lnTo>
                <a:close/>
              </a:path>
              <a:path w="1151890" h="2043429">
                <a:moveTo>
                  <a:pt x="863600" y="1755139"/>
                </a:moveTo>
                <a:lnTo>
                  <a:pt x="844550" y="1755139"/>
                </a:lnTo>
                <a:lnTo>
                  <a:pt x="847090" y="1757679"/>
                </a:lnTo>
                <a:lnTo>
                  <a:pt x="866140" y="1757679"/>
                </a:lnTo>
                <a:lnTo>
                  <a:pt x="863600" y="1755139"/>
                </a:lnTo>
                <a:close/>
              </a:path>
              <a:path w="1151890" h="2043429">
                <a:moveTo>
                  <a:pt x="861060" y="1752599"/>
                </a:moveTo>
                <a:lnTo>
                  <a:pt x="842010" y="1752599"/>
                </a:lnTo>
                <a:lnTo>
                  <a:pt x="843280" y="1753869"/>
                </a:lnTo>
                <a:lnTo>
                  <a:pt x="862330" y="1753869"/>
                </a:lnTo>
                <a:lnTo>
                  <a:pt x="861060" y="1752599"/>
                </a:lnTo>
                <a:close/>
              </a:path>
              <a:path w="1151890" h="2043429">
                <a:moveTo>
                  <a:pt x="854710" y="1746250"/>
                </a:moveTo>
                <a:lnTo>
                  <a:pt x="835660" y="1746250"/>
                </a:lnTo>
                <a:lnTo>
                  <a:pt x="840740" y="1751329"/>
                </a:lnTo>
                <a:lnTo>
                  <a:pt x="859790" y="1751329"/>
                </a:lnTo>
                <a:lnTo>
                  <a:pt x="854710" y="1746250"/>
                </a:lnTo>
                <a:close/>
              </a:path>
              <a:path w="1151890" h="2043429">
                <a:moveTo>
                  <a:pt x="850900" y="1742439"/>
                </a:moveTo>
                <a:lnTo>
                  <a:pt x="831850" y="1742439"/>
                </a:lnTo>
                <a:lnTo>
                  <a:pt x="834390" y="1744979"/>
                </a:lnTo>
                <a:lnTo>
                  <a:pt x="853440" y="1744979"/>
                </a:lnTo>
                <a:lnTo>
                  <a:pt x="850900" y="1742439"/>
                </a:lnTo>
                <a:close/>
              </a:path>
              <a:path w="1151890" h="2043429">
                <a:moveTo>
                  <a:pt x="848360" y="1739899"/>
                </a:moveTo>
                <a:lnTo>
                  <a:pt x="829310" y="1739899"/>
                </a:lnTo>
                <a:lnTo>
                  <a:pt x="830580" y="1741169"/>
                </a:lnTo>
                <a:lnTo>
                  <a:pt x="849630" y="1741169"/>
                </a:lnTo>
                <a:lnTo>
                  <a:pt x="848360" y="1739899"/>
                </a:lnTo>
                <a:close/>
              </a:path>
              <a:path w="1151890" h="2043429">
                <a:moveTo>
                  <a:pt x="844550" y="1736089"/>
                </a:moveTo>
                <a:lnTo>
                  <a:pt x="825500" y="1736089"/>
                </a:lnTo>
                <a:lnTo>
                  <a:pt x="828040" y="1738629"/>
                </a:lnTo>
                <a:lnTo>
                  <a:pt x="847090" y="1738629"/>
                </a:lnTo>
                <a:lnTo>
                  <a:pt x="844550" y="1736089"/>
                </a:lnTo>
                <a:close/>
              </a:path>
              <a:path w="1151890" h="2043429">
                <a:moveTo>
                  <a:pt x="842010" y="1733549"/>
                </a:moveTo>
                <a:lnTo>
                  <a:pt x="822960" y="1733549"/>
                </a:lnTo>
                <a:lnTo>
                  <a:pt x="824230" y="1734819"/>
                </a:lnTo>
                <a:lnTo>
                  <a:pt x="843280" y="1734819"/>
                </a:lnTo>
                <a:lnTo>
                  <a:pt x="842010" y="1733549"/>
                </a:lnTo>
                <a:close/>
              </a:path>
              <a:path w="1151890" h="2043429">
                <a:moveTo>
                  <a:pt x="838200" y="1729739"/>
                </a:moveTo>
                <a:lnTo>
                  <a:pt x="819150" y="1729739"/>
                </a:lnTo>
                <a:lnTo>
                  <a:pt x="821690" y="1732279"/>
                </a:lnTo>
                <a:lnTo>
                  <a:pt x="840740" y="1732279"/>
                </a:lnTo>
                <a:lnTo>
                  <a:pt x="838200" y="1729739"/>
                </a:lnTo>
                <a:close/>
              </a:path>
              <a:path w="1151890" h="2043429">
                <a:moveTo>
                  <a:pt x="835660" y="1727199"/>
                </a:moveTo>
                <a:lnTo>
                  <a:pt x="816610" y="1727199"/>
                </a:lnTo>
                <a:lnTo>
                  <a:pt x="817880" y="1728469"/>
                </a:lnTo>
                <a:lnTo>
                  <a:pt x="836930" y="1728469"/>
                </a:lnTo>
                <a:lnTo>
                  <a:pt x="835660" y="1727199"/>
                </a:lnTo>
                <a:close/>
              </a:path>
              <a:path w="1151890" h="2043429">
                <a:moveTo>
                  <a:pt x="831850" y="1723389"/>
                </a:moveTo>
                <a:lnTo>
                  <a:pt x="812800" y="1723389"/>
                </a:lnTo>
                <a:lnTo>
                  <a:pt x="815340" y="1725929"/>
                </a:lnTo>
                <a:lnTo>
                  <a:pt x="834390" y="1725929"/>
                </a:lnTo>
                <a:lnTo>
                  <a:pt x="831850" y="1723389"/>
                </a:lnTo>
                <a:close/>
              </a:path>
              <a:path w="1151890" h="2043429">
                <a:moveTo>
                  <a:pt x="829309" y="1720849"/>
                </a:moveTo>
                <a:lnTo>
                  <a:pt x="810260" y="1720849"/>
                </a:lnTo>
                <a:lnTo>
                  <a:pt x="811530" y="1722119"/>
                </a:lnTo>
                <a:lnTo>
                  <a:pt x="830580" y="1722119"/>
                </a:lnTo>
                <a:lnTo>
                  <a:pt x="829309" y="1720849"/>
                </a:lnTo>
                <a:close/>
              </a:path>
              <a:path w="1151890" h="2043429">
                <a:moveTo>
                  <a:pt x="825500" y="1717039"/>
                </a:moveTo>
                <a:lnTo>
                  <a:pt x="806450" y="1717039"/>
                </a:lnTo>
                <a:lnTo>
                  <a:pt x="808990" y="1719579"/>
                </a:lnTo>
                <a:lnTo>
                  <a:pt x="828040" y="1719579"/>
                </a:lnTo>
                <a:lnTo>
                  <a:pt x="825500" y="1717039"/>
                </a:lnTo>
                <a:close/>
              </a:path>
              <a:path w="1151890" h="2043429">
                <a:moveTo>
                  <a:pt x="822960" y="1714499"/>
                </a:moveTo>
                <a:lnTo>
                  <a:pt x="803910" y="1714499"/>
                </a:lnTo>
                <a:lnTo>
                  <a:pt x="805180" y="1715769"/>
                </a:lnTo>
                <a:lnTo>
                  <a:pt x="824230" y="1715769"/>
                </a:lnTo>
                <a:lnTo>
                  <a:pt x="822960" y="1714499"/>
                </a:lnTo>
                <a:close/>
              </a:path>
              <a:path w="1151890" h="2043429">
                <a:moveTo>
                  <a:pt x="819150" y="1710689"/>
                </a:moveTo>
                <a:lnTo>
                  <a:pt x="800100" y="1710689"/>
                </a:lnTo>
                <a:lnTo>
                  <a:pt x="802640" y="1713229"/>
                </a:lnTo>
                <a:lnTo>
                  <a:pt x="821690" y="1713229"/>
                </a:lnTo>
                <a:lnTo>
                  <a:pt x="819150" y="1710689"/>
                </a:lnTo>
                <a:close/>
              </a:path>
              <a:path w="1151890" h="2043429">
                <a:moveTo>
                  <a:pt x="816610" y="1708149"/>
                </a:moveTo>
                <a:lnTo>
                  <a:pt x="797560" y="1708149"/>
                </a:lnTo>
                <a:lnTo>
                  <a:pt x="798830" y="1709419"/>
                </a:lnTo>
                <a:lnTo>
                  <a:pt x="817880" y="1709419"/>
                </a:lnTo>
                <a:lnTo>
                  <a:pt x="816610" y="1708149"/>
                </a:lnTo>
                <a:close/>
              </a:path>
              <a:path w="1151890" h="2043429">
                <a:moveTo>
                  <a:pt x="812800" y="1704340"/>
                </a:moveTo>
                <a:lnTo>
                  <a:pt x="793750" y="1704340"/>
                </a:lnTo>
                <a:lnTo>
                  <a:pt x="796290" y="1706879"/>
                </a:lnTo>
                <a:lnTo>
                  <a:pt x="815340" y="1706879"/>
                </a:lnTo>
                <a:lnTo>
                  <a:pt x="812800" y="1704340"/>
                </a:lnTo>
                <a:close/>
              </a:path>
              <a:path w="1151890" h="2043429">
                <a:moveTo>
                  <a:pt x="810260" y="1701799"/>
                </a:moveTo>
                <a:lnTo>
                  <a:pt x="791210" y="1701799"/>
                </a:lnTo>
                <a:lnTo>
                  <a:pt x="792480" y="1703069"/>
                </a:lnTo>
                <a:lnTo>
                  <a:pt x="811530" y="1703069"/>
                </a:lnTo>
                <a:lnTo>
                  <a:pt x="810260" y="1701799"/>
                </a:lnTo>
                <a:close/>
              </a:path>
              <a:path w="1151890" h="2043429">
                <a:moveTo>
                  <a:pt x="806450" y="1697989"/>
                </a:moveTo>
                <a:lnTo>
                  <a:pt x="787400" y="1697989"/>
                </a:lnTo>
                <a:lnTo>
                  <a:pt x="789940" y="1700529"/>
                </a:lnTo>
                <a:lnTo>
                  <a:pt x="808990" y="1700529"/>
                </a:lnTo>
                <a:lnTo>
                  <a:pt x="806450" y="1697989"/>
                </a:lnTo>
                <a:close/>
              </a:path>
              <a:path w="1151890" h="2043429">
                <a:moveTo>
                  <a:pt x="803910" y="1695449"/>
                </a:moveTo>
                <a:lnTo>
                  <a:pt x="784860" y="1695449"/>
                </a:lnTo>
                <a:lnTo>
                  <a:pt x="786130" y="1696719"/>
                </a:lnTo>
                <a:lnTo>
                  <a:pt x="805180" y="1696719"/>
                </a:lnTo>
                <a:lnTo>
                  <a:pt x="803910" y="1695449"/>
                </a:lnTo>
                <a:close/>
              </a:path>
              <a:path w="1151890" h="2043429">
                <a:moveTo>
                  <a:pt x="800100" y="1691639"/>
                </a:moveTo>
                <a:lnTo>
                  <a:pt x="781050" y="1691639"/>
                </a:lnTo>
                <a:lnTo>
                  <a:pt x="783590" y="1694179"/>
                </a:lnTo>
                <a:lnTo>
                  <a:pt x="802640" y="1694179"/>
                </a:lnTo>
                <a:lnTo>
                  <a:pt x="800100" y="1691639"/>
                </a:lnTo>
                <a:close/>
              </a:path>
              <a:path w="1151890" h="2043429">
                <a:moveTo>
                  <a:pt x="797560" y="1689099"/>
                </a:moveTo>
                <a:lnTo>
                  <a:pt x="778510" y="1689099"/>
                </a:lnTo>
                <a:lnTo>
                  <a:pt x="779779" y="1690369"/>
                </a:lnTo>
                <a:lnTo>
                  <a:pt x="798830" y="1690369"/>
                </a:lnTo>
                <a:lnTo>
                  <a:pt x="797560" y="1689099"/>
                </a:lnTo>
                <a:close/>
              </a:path>
              <a:path w="1151890" h="2043429">
                <a:moveTo>
                  <a:pt x="791209" y="1682749"/>
                </a:moveTo>
                <a:lnTo>
                  <a:pt x="772159" y="1682749"/>
                </a:lnTo>
                <a:lnTo>
                  <a:pt x="777240" y="1687829"/>
                </a:lnTo>
                <a:lnTo>
                  <a:pt x="796290" y="1687829"/>
                </a:lnTo>
                <a:lnTo>
                  <a:pt x="791209" y="1682749"/>
                </a:lnTo>
                <a:close/>
              </a:path>
              <a:path w="1151890" h="2043429">
                <a:moveTo>
                  <a:pt x="784859" y="1676399"/>
                </a:moveTo>
                <a:lnTo>
                  <a:pt x="765809" y="1676399"/>
                </a:lnTo>
                <a:lnTo>
                  <a:pt x="770890" y="1681479"/>
                </a:lnTo>
                <a:lnTo>
                  <a:pt x="789940" y="1681479"/>
                </a:lnTo>
                <a:lnTo>
                  <a:pt x="784859" y="1676399"/>
                </a:lnTo>
                <a:close/>
              </a:path>
              <a:path w="1151890" h="2043429">
                <a:moveTo>
                  <a:pt x="778510" y="1670049"/>
                </a:moveTo>
                <a:lnTo>
                  <a:pt x="759460" y="1670049"/>
                </a:lnTo>
                <a:lnTo>
                  <a:pt x="764540" y="1675129"/>
                </a:lnTo>
                <a:lnTo>
                  <a:pt x="783590" y="1675129"/>
                </a:lnTo>
                <a:lnTo>
                  <a:pt x="778510" y="1670049"/>
                </a:lnTo>
                <a:close/>
              </a:path>
              <a:path w="1151890" h="2043429">
                <a:moveTo>
                  <a:pt x="772160" y="1663699"/>
                </a:moveTo>
                <a:lnTo>
                  <a:pt x="753110" y="1663699"/>
                </a:lnTo>
                <a:lnTo>
                  <a:pt x="758189" y="1668779"/>
                </a:lnTo>
                <a:lnTo>
                  <a:pt x="777239" y="1668779"/>
                </a:lnTo>
                <a:lnTo>
                  <a:pt x="772160" y="1663699"/>
                </a:lnTo>
                <a:close/>
              </a:path>
              <a:path w="1151890" h="2043429">
                <a:moveTo>
                  <a:pt x="765809" y="1657349"/>
                </a:moveTo>
                <a:lnTo>
                  <a:pt x="746759" y="1657349"/>
                </a:lnTo>
                <a:lnTo>
                  <a:pt x="751840" y="1662430"/>
                </a:lnTo>
                <a:lnTo>
                  <a:pt x="770890" y="1662430"/>
                </a:lnTo>
                <a:lnTo>
                  <a:pt x="765809" y="1657349"/>
                </a:lnTo>
                <a:close/>
              </a:path>
              <a:path w="1151890" h="2043429">
                <a:moveTo>
                  <a:pt x="759459" y="1650999"/>
                </a:moveTo>
                <a:lnTo>
                  <a:pt x="740409" y="1650999"/>
                </a:lnTo>
                <a:lnTo>
                  <a:pt x="745490" y="1656079"/>
                </a:lnTo>
                <a:lnTo>
                  <a:pt x="764540" y="1656079"/>
                </a:lnTo>
                <a:lnTo>
                  <a:pt x="759459" y="1650999"/>
                </a:lnTo>
                <a:close/>
              </a:path>
              <a:path w="1151890" h="2043429">
                <a:moveTo>
                  <a:pt x="753109" y="1644649"/>
                </a:moveTo>
                <a:lnTo>
                  <a:pt x="734059" y="1644649"/>
                </a:lnTo>
                <a:lnTo>
                  <a:pt x="739140" y="1649729"/>
                </a:lnTo>
                <a:lnTo>
                  <a:pt x="758190" y="1649729"/>
                </a:lnTo>
                <a:lnTo>
                  <a:pt x="753109" y="1644649"/>
                </a:lnTo>
                <a:close/>
              </a:path>
              <a:path w="1151890" h="2043429">
                <a:moveTo>
                  <a:pt x="748030" y="1639570"/>
                </a:moveTo>
                <a:lnTo>
                  <a:pt x="728980" y="1639570"/>
                </a:lnTo>
                <a:lnTo>
                  <a:pt x="732790" y="1643379"/>
                </a:lnTo>
                <a:lnTo>
                  <a:pt x="751840" y="1643379"/>
                </a:lnTo>
                <a:lnTo>
                  <a:pt x="748030" y="1639570"/>
                </a:lnTo>
                <a:close/>
              </a:path>
              <a:path w="1151890" h="2043429">
                <a:moveTo>
                  <a:pt x="741680" y="1633220"/>
                </a:moveTo>
                <a:lnTo>
                  <a:pt x="722630" y="1633220"/>
                </a:lnTo>
                <a:lnTo>
                  <a:pt x="727710" y="1638300"/>
                </a:lnTo>
                <a:lnTo>
                  <a:pt x="746760" y="1638300"/>
                </a:lnTo>
                <a:lnTo>
                  <a:pt x="741680" y="1633220"/>
                </a:lnTo>
                <a:close/>
              </a:path>
              <a:path w="1151890" h="2043429">
                <a:moveTo>
                  <a:pt x="735330" y="1626870"/>
                </a:moveTo>
                <a:lnTo>
                  <a:pt x="716280" y="1626870"/>
                </a:lnTo>
                <a:lnTo>
                  <a:pt x="721360" y="1631949"/>
                </a:lnTo>
                <a:lnTo>
                  <a:pt x="740410" y="1631949"/>
                </a:lnTo>
                <a:lnTo>
                  <a:pt x="735330" y="1626870"/>
                </a:lnTo>
                <a:close/>
              </a:path>
              <a:path w="1151890" h="2043429">
                <a:moveTo>
                  <a:pt x="728980" y="1620520"/>
                </a:moveTo>
                <a:lnTo>
                  <a:pt x="709930" y="1620520"/>
                </a:lnTo>
                <a:lnTo>
                  <a:pt x="715010" y="1625599"/>
                </a:lnTo>
                <a:lnTo>
                  <a:pt x="734060" y="1625599"/>
                </a:lnTo>
                <a:lnTo>
                  <a:pt x="728980" y="1620520"/>
                </a:lnTo>
                <a:close/>
              </a:path>
              <a:path w="1151890" h="2043429">
                <a:moveTo>
                  <a:pt x="722630" y="1614170"/>
                </a:moveTo>
                <a:lnTo>
                  <a:pt x="703580" y="1614170"/>
                </a:lnTo>
                <a:lnTo>
                  <a:pt x="708660" y="1619249"/>
                </a:lnTo>
                <a:lnTo>
                  <a:pt x="727710" y="1619249"/>
                </a:lnTo>
                <a:lnTo>
                  <a:pt x="722630" y="1614170"/>
                </a:lnTo>
                <a:close/>
              </a:path>
              <a:path w="1151890" h="2043429">
                <a:moveTo>
                  <a:pt x="716280" y="1607820"/>
                </a:moveTo>
                <a:lnTo>
                  <a:pt x="697230" y="1607820"/>
                </a:lnTo>
                <a:lnTo>
                  <a:pt x="702309" y="1612899"/>
                </a:lnTo>
                <a:lnTo>
                  <a:pt x="721359" y="1612899"/>
                </a:lnTo>
                <a:lnTo>
                  <a:pt x="716280" y="1607820"/>
                </a:lnTo>
                <a:close/>
              </a:path>
              <a:path w="1151890" h="2043429">
                <a:moveTo>
                  <a:pt x="709930" y="1601469"/>
                </a:moveTo>
                <a:lnTo>
                  <a:pt x="690880" y="1601469"/>
                </a:lnTo>
                <a:lnTo>
                  <a:pt x="695960" y="1606549"/>
                </a:lnTo>
                <a:lnTo>
                  <a:pt x="715010" y="1606549"/>
                </a:lnTo>
                <a:lnTo>
                  <a:pt x="709930" y="1601469"/>
                </a:lnTo>
                <a:close/>
              </a:path>
              <a:path w="1151890" h="2043429">
                <a:moveTo>
                  <a:pt x="703580" y="1595120"/>
                </a:moveTo>
                <a:lnTo>
                  <a:pt x="684530" y="1595120"/>
                </a:lnTo>
                <a:lnTo>
                  <a:pt x="689610" y="1600199"/>
                </a:lnTo>
                <a:lnTo>
                  <a:pt x="708660" y="1600199"/>
                </a:lnTo>
                <a:lnTo>
                  <a:pt x="703580" y="1595120"/>
                </a:lnTo>
                <a:close/>
              </a:path>
              <a:path w="1151890" h="2043429">
                <a:moveTo>
                  <a:pt x="697230" y="1588769"/>
                </a:moveTo>
                <a:lnTo>
                  <a:pt x="678180" y="1588769"/>
                </a:lnTo>
                <a:lnTo>
                  <a:pt x="683260" y="1593849"/>
                </a:lnTo>
                <a:lnTo>
                  <a:pt x="702310" y="1593849"/>
                </a:lnTo>
                <a:lnTo>
                  <a:pt x="697230" y="1588769"/>
                </a:lnTo>
                <a:close/>
              </a:path>
              <a:path w="1151890" h="2043429">
                <a:moveTo>
                  <a:pt x="690880" y="1582420"/>
                </a:moveTo>
                <a:lnTo>
                  <a:pt x="671830" y="1582420"/>
                </a:lnTo>
                <a:lnTo>
                  <a:pt x="676910" y="1587499"/>
                </a:lnTo>
                <a:lnTo>
                  <a:pt x="695960" y="1587499"/>
                </a:lnTo>
                <a:lnTo>
                  <a:pt x="690880" y="1582420"/>
                </a:lnTo>
                <a:close/>
              </a:path>
              <a:path w="1151890" h="2043429">
                <a:moveTo>
                  <a:pt x="684530" y="1576070"/>
                </a:moveTo>
                <a:lnTo>
                  <a:pt x="665480" y="1576070"/>
                </a:lnTo>
                <a:lnTo>
                  <a:pt x="670560" y="1581149"/>
                </a:lnTo>
                <a:lnTo>
                  <a:pt x="689610" y="1581149"/>
                </a:lnTo>
                <a:lnTo>
                  <a:pt x="684530" y="1576070"/>
                </a:lnTo>
                <a:close/>
              </a:path>
              <a:path w="1151890" h="2043429">
                <a:moveTo>
                  <a:pt x="678180" y="1569719"/>
                </a:moveTo>
                <a:lnTo>
                  <a:pt x="659130" y="1569719"/>
                </a:lnTo>
                <a:lnTo>
                  <a:pt x="664210" y="1574799"/>
                </a:lnTo>
                <a:lnTo>
                  <a:pt x="683260" y="1574799"/>
                </a:lnTo>
                <a:lnTo>
                  <a:pt x="678180" y="1569719"/>
                </a:lnTo>
                <a:close/>
              </a:path>
              <a:path w="1151890" h="2043429">
                <a:moveTo>
                  <a:pt x="671830" y="1563370"/>
                </a:moveTo>
                <a:lnTo>
                  <a:pt x="652780" y="1563370"/>
                </a:lnTo>
                <a:lnTo>
                  <a:pt x="657860" y="1568449"/>
                </a:lnTo>
                <a:lnTo>
                  <a:pt x="676910" y="1568449"/>
                </a:lnTo>
                <a:lnTo>
                  <a:pt x="671830" y="1563370"/>
                </a:lnTo>
                <a:close/>
              </a:path>
              <a:path w="1151890" h="2043429">
                <a:moveTo>
                  <a:pt x="665480" y="1557019"/>
                </a:moveTo>
                <a:lnTo>
                  <a:pt x="646430" y="1557019"/>
                </a:lnTo>
                <a:lnTo>
                  <a:pt x="651510" y="1562099"/>
                </a:lnTo>
                <a:lnTo>
                  <a:pt x="670560" y="1562099"/>
                </a:lnTo>
                <a:lnTo>
                  <a:pt x="665480" y="1557019"/>
                </a:lnTo>
                <a:close/>
              </a:path>
              <a:path w="1151890" h="2043429">
                <a:moveTo>
                  <a:pt x="659130" y="1550670"/>
                </a:moveTo>
                <a:lnTo>
                  <a:pt x="640080" y="1550670"/>
                </a:lnTo>
                <a:lnTo>
                  <a:pt x="645160" y="1555749"/>
                </a:lnTo>
                <a:lnTo>
                  <a:pt x="664210" y="1555749"/>
                </a:lnTo>
                <a:lnTo>
                  <a:pt x="659130" y="1550670"/>
                </a:lnTo>
                <a:close/>
              </a:path>
              <a:path w="1151890" h="2043429">
                <a:moveTo>
                  <a:pt x="652780" y="1544320"/>
                </a:moveTo>
                <a:lnTo>
                  <a:pt x="633730" y="1544320"/>
                </a:lnTo>
                <a:lnTo>
                  <a:pt x="638810" y="1549399"/>
                </a:lnTo>
                <a:lnTo>
                  <a:pt x="657860" y="1549399"/>
                </a:lnTo>
                <a:lnTo>
                  <a:pt x="652780" y="1544320"/>
                </a:lnTo>
                <a:close/>
              </a:path>
              <a:path w="1151890" h="2043429">
                <a:moveTo>
                  <a:pt x="646430" y="1537970"/>
                </a:moveTo>
                <a:lnTo>
                  <a:pt x="627380" y="1537970"/>
                </a:lnTo>
                <a:lnTo>
                  <a:pt x="632460" y="1543049"/>
                </a:lnTo>
                <a:lnTo>
                  <a:pt x="651510" y="1543049"/>
                </a:lnTo>
                <a:lnTo>
                  <a:pt x="646430" y="1537970"/>
                </a:lnTo>
                <a:close/>
              </a:path>
              <a:path w="1151890" h="2043429">
                <a:moveTo>
                  <a:pt x="640080" y="1531619"/>
                </a:moveTo>
                <a:lnTo>
                  <a:pt x="621030" y="1531619"/>
                </a:lnTo>
                <a:lnTo>
                  <a:pt x="626109" y="1536699"/>
                </a:lnTo>
                <a:lnTo>
                  <a:pt x="645159" y="1536699"/>
                </a:lnTo>
                <a:lnTo>
                  <a:pt x="640080" y="1531619"/>
                </a:lnTo>
                <a:close/>
              </a:path>
              <a:path w="1151890" h="2043429">
                <a:moveTo>
                  <a:pt x="633730" y="1525269"/>
                </a:moveTo>
                <a:lnTo>
                  <a:pt x="614680" y="1525269"/>
                </a:lnTo>
                <a:lnTo>
                  <a:pt x="619760" y="1530350"/>
                </a:lnTo>
                <a:lnTo>
                  <a:pt x="638810" y="1530350"/>
                </a:lnTo>
                <a:lnTo>
                  <a:pt x="633730" y="1525269"/>
                </a:lnTo>
                <a:close/>
              </a:path>
              <a:path w="1151890" h="2043429">
                <a:moveTo>
                  <a:pt x="627380" y="1518920"/>
                </a:moveTo>
                <a:lnTo>
                  <a:pt x="608330" y="1518920"/>
                </a:lnTo>
                <a:lnTo>
                  <a:pt x="613410" y="1523999"/>
                </a:lnTo>
                <a:lnTo>
                  <a:pt x="632460" y="1523999"/>
                </a:lnTo>
                <a:lnTo>
                  <a:pt x="627380" y="1518920"/>
                </a:lnTo>
                <a:close/>
              </a:path>
              <a:path w="1151890" h="2043429">
                <a:moveTo>
                  <a:pt x="621030" y="1512569"/>
                </a:moveTo>
                <a:lnTo>
                  <a:pt x="601980" y="1512569"/>
                </a:lnTo>
                <a:lnTo>
                  <a:pt x="607060" y="1517649"/>
                </a:lnTo>
                <a:lnTo>
                  <a:pt x="626110" y="1517649"/>
                </a:lnTo>
                <a:lnTo>
                  <a:pt x="621030" y="1512569"/>
                </a:lnTo>
                <a:close/>
              </a:path>
              <a:path w="1151890" h="2043429">
                <a:moveTo>
                  <a:pt x="614680" y="1506220"/>
                </a:moveTo>
                <a:lnTo>
                  <a:pt x="595630" y="1506220"/>
                </a:lnTo>
                <a:lnTo>
                  <a:pt x="600709" y="1511299"/>
                </a:lnTo>
                <a:lnTo>
                  <a:pt x="619759" y="1511299"/>
                </a:lnTo>
                <a:lnTo>
                  <a:pt x="614680" y="1506220"/>
                </a:lnTo>
                <a:close/>
              </a:path>
              <a:path w="1151890" h="2043429">
                <a:moveTo>
                  <a:pt x="608330" y="1499869"/>
                </a:moveTo>
                <a:lnTo>
                  <a:pt x="589280" y="1499869"/>
                </a:lnTo>
                <a:lnTo>
                  <a:pt x="594360" y="1504949"/>
                </a:lnTo>
                <a:lnTo>
                  <a:pt x="613410" y="1504949"/>
                </a:lnTo>
                <a:lnTo>
                  <a:pt x="608330" y="1499869"/>
                </a:lnTo>
                <a:close/>
              </a:path>
              <a:path w="1151890" h="2043429">
                <a:moveTo>
                  <a:pt x="601980" y="1493519"/>
                </a:moveTo>
                <a:lnTo>
                  <a:pt x="582930" y="1493519"/>
                </a:lnTo>
                <a:lnTo>
                  <a:pt x="588010" y="1498600"/>
                </a:lnTo>
                <a:lnTo>
                  <a:pt x="607060" y="1498600"/>
                </a:lnTo>
                <a:lnTo>
                  <a:pt x="601980" y="1493519"/>
                </a:lnTo>
                <a:close/>
              </a:path>
              <a:path w="1151890" h="2043429">
                <a:moveTo>
                  <a:pt x="595630" y="1487170"/>
                </a:moveTo>
                <a:lnTo>
                  <a:pt x="576580" y="1487170"/>
                </a:lnTo>
                <a:lnTo>
                  <a:pt x="581660" y="1492249"/>
                </a:lnTo>
                <a:lnTo>
                  <a:pt x="600710" y="1492249"/>
                </a:lnTo>
                <a:lnTo>
                  <a:pt x="595630" y="1487170"/>
                </a:lnTo>
                <a:close/>
              </a:path>
              <a:path w="1151890" h="2043429">
                <a:moveTo>
                  <a:pt x="589280" y="1480820"/>
                </a:moveTo>
                <a:lnTo>
                  <a:pt x="570230" y="1480820"/>
                </a:lnTo>
                <a:lnTo>
                  <a:pt x="575310" y="1485899"/>
                </a:lnTo>
                <a:lnTo>
                  <a:pt x="594360" y="1485899"/>
                </a:lnTo>
                <a:lnTo>
                  <a:pt x="589280" y="1480820"/>
                </a:lnTo>
                <a:close/>
              </a:path>
              <a:path w="1151890" h="2043429">
                <a:moveTo>
                  <a:pt x="582930" y="1474470"/>
                </a:moveTo>
                <a:lnTo>
                  <a:pt x="563880" y="1474470"/>
                </a:lnTo>
                <a:lnTo>
                  <a:pt x="568960" y="1479549"/>
                </a:lnTo>
                <a:lnTo>
                  <a:pt x="588010" y="1479549"/>
                </a:lnTo>
                <a:lnTo>
                  <a:pt x="582930" y="1474470"/>
                </a:lnTo>
                <a:close/>
              </a:path>
              <a:path w="1151890" h="2043429">
                <a:moveTo>
                  <a:pt x="576580" y="1468119"/>
                </a:moveTo>
                <a:lnTo>
                  <a:pt x="557530" y="1468119"/>
                </a:lnTo>
                <a:lnTo>
                  <a:pt x="562610" y="1473199"/>
                </a:lnTo>
                <a:lnTo>
                  <a:pt x="581660" y="1473199"/>
                </a:lnTo>
                <a:lnTo>
                  <a:pt x="576580" y="1468119"/>
                </a:lnTo>
                <a:close/>
              </a:path>
              <a:path w="1151890" h="2043429">
                <a:moveTo>
                  <a:pt x="570230" y="1461769"/>
                </a:moveTo>
                <a:lnTo>
                  <a:pt x="551180" y="1461769"/>
                </a:lnTo>
                <a:lnTo>
                  <a:pt x="556260" y="1466849"/>
                </a:lnTo>
                <a:lnTo>
                  <a:pt x="575310" y="1466849"/>
                </a:lnTo>
                <a:lnTo>
                  <a:pt x="570230" y="1461769"/>
                </a:lnTo>
                <a:close/>
              </a:path>
              <a:path w="1151890" h="2043429">
                <a:moveTo>
                  <a:pt x="563880" y="1455420"/>
                </a:moveTo>
                <a:lnTo>
                  <a:pt x="544830" y="1455420"/>
                </a:lnTo>
                <a:lnTo>
                  <a:pt x="549910" y="1460499"/>
                </a:lnTo>
                <a:lnTo>
                  <a:pt x="568960" y="1460499"/>
                </a:lnTo>
                <a:lnTo>
                  <a:pt x="563880" y="1455420"/>
                </a:lnTo>
                <a:close/>
              </a:path>
              <a:path w="1151890" h="2043429">
                <a:moveTo>
                  <a:pt x="557530" y="1449070"/>
                </a:moveTo>
                <a:lnTo>
                  <a:pt x="538480" y="1449070"/>
                </a:lnTo>
                <a:lnTo>
                  <a:pt x="543560" y="1454149"/>
                </a:lnTo>
                <a:lnTo>
                  <a:pt x="562610" y="1454149"/>
                </a:lnTo>
                <a:lnTo>
                  <a:pt x="557530" y="1449070"/>
                </a:lnTo>
                <a:close/>
              </a:path>
              <a:path w="1151890" h="2043429">
                <a:moveTo>
                  <a:pt x="551180" y="1442719"/>
                </a:moveTo>
                <a:lnTo>
                  <a:pt x="532130" y="1442719"/>
                </a:lnTo>
                <a:lnTo>
                  <a:pt x="537209" y="1447799"/>
                </a:lnTo>
                <a:lnTo>
                  <a:pt x="556259" y="1447799"/>
                </a:lnTo>
                <a:lnTo>
                  <a:pt x="551180" y="1442719"/>
                </a:lnTo>
                <a:close/>
              </a:path>
              <a:path w="1151890" h="2043429">
                <a:moveTo>
                  <a:pt x="342900" y="1234439"/>
                </a:moveTo>
                <a:lnTo>
                  <a:pt x="323850" y="1234439"/>
                </a:lnTo>
                <a:lnTo>
                  <a:pt x="530860" y="1441449"/>
                </a:lnTo>
                <a:lnTo>
                  <a:pt x="549910" y="1441449"/>
                </a:lnTo>
                <a:lnTo>
                  <a:pt x="342900" y="1234439"/>
                </a:lnTo>
                <a:close/>
              </a:path>
              <a:path w="1151890" h="2043429">
                <a:moveTo>
                  <a:pt x="1026160" y="1917700"/>
                </a:moveTo>
                <a:lnTo>
                  <a:pt x="1007110" y="1917700"/>
                </a:lnTo>
                <a:lnTo>
                  <a:pt x="1032510" y="1943099"/>
                </a:lnTo>
                <a:lnTo>
                  <a:pt x="1051560" y="1943099"/>
                </a:lnTo>
                <a:lnTo>
                  <a:pt x="1026160" y="1917700"/>
                </a:lnTo>
                <a:close/>
              </a:path>
              <a:path w="1151890" h="2043429">
                <a:moveTo>
                  <a:pt x="1051560" y="1943100"/>
                </a:moveTo>
                <a:lnTo>
                  <a:pt x="1032510" y="1943100"/>
                </a:lnTo>
                <a:lnTo>
                  <a:pt x="1084579" y="1995169"/>
                </a:lnTo>
                <a:lnTo>
                  <a:pt x="1103629" y="1995169"/>
                </a:lnTo>
                <a:lnTo>
                  <a:pt x="1051560" y="1943100"/>
                </a:lnTo>
                <a:close/>
              </a:path>
              <a:path w="1151890" h="2043429">
                <a:moveTo>
                  <a:pt x="1103629" y="1995169"/>
                </a:moveTo>
                <a:lnTo>
                  <a:pt x="1084579" y="1995169"/>
                </a:lnTo>
                <a:lnTo>
                  <a:pt x="1132840" y="2043429"/>
                </a:lnTo>
                <a:lnTo>
                  <a:pt x="1151890" y="2043429"/>
                </a:lnTo>
                <a:lnTo>
                  <a:pt x="1103629" y="199516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0" y="5069840"/>
            <a:ext cx="1465580" cy="1783080"/>
          </a:xfrm>
          <a:prstGeom prst="rect">
            <a:avLst/>
          </a:prstGeom>
        </p:spPr>
      </p:pic>
      <p:pic>
        <p:nvPicPr>
          <p:cNvPr id="91" name="bg object 9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686049" y="6672580"/>
            <a:ext cx="85089" cy="173989"/>
          </a:xfrm>
          <a:prstGeom prst="rect">
            <a:avLst/>
          </a:prstGeom>
        </p:spPr>
      </p:pic>
      <p:sp>
        <p:nvSpPr>
          <p:cNvPr id="92" name="bg object 92"/>
          <p:cNvSpPr/>
          <p:nvPr/>
        </p:nvSpPr>
        <p:spPr>
          <a:xfrm>
            <a:off x="1254760" y="5464809"/>
            <a:ext cx="2647950" cy="2646680"/>
          </a:xfrm>
          <a:custGeom>
            <a:avLst/>
            <a:gdLst/>
            <a:ahLst/>
            <a:cxnLst/>
            <a:rect l="l" t="t" r="r" b="b"/>
            <a:pathLst>
              <a:path w="2647950" h="2646679">
                <a:moveTo>
                  <a:pt x="1424940" y="1214120"/>
                </a:moveTo>
                <a:lnTo>
                  <a:pt x="0" y="2639060"/>
                </a:lnTo>
                <a:lnTo>
                  <a:pt x="10159" y="2646679"/>
                </a:lnTo>
                <a:lnTo>
                  <a:pt x="1431290" y="1225549"/>
                </a:lnTo>
                <a:lnTo>
                  <a:pt x="1430020" y="1225549"/>
                </a:lnTo>
                <a:lnTo>
                  <a:pt x="1430020" y="1223009"/>
                </a:lnTo>
                <a:lnTo>
                  <a:pt x="1428750" y="1223009"/>
                </a:lnTo>
                <a:lnTo>
                  <a:pt x="1428750" y="1220470"/>
                </a:lnTo>
                <a:lnTo>
                  <a:pt x="1427480" y="1220470"/>
                </a:lnTo>
                <a:lnTo>
                  <a:pt x="1427480" y="1217930"/>
                </a:lnTo>
                <a:lnTo>
                  <a:pt x="1426210" y="1217930"/>
                </a:lnTo>
                <a:lnTo>
                  <a:pt x="1426210" y="1215389"/>
                </a:lnTo>
                <a:lnTo>
                  <a:pt x="1424940" y="1215389"/>
                </a:lnTo>
                <a:lnTo>
                  <a:pt x="1424940" y="1214120"/>
                </a:lnTo>
                <a:close/>
              </a:path>
              <a:path w="2647950" h="2646679">
                <a:moveTo>
                  <a:pt x="2639060" y="0"/>
                </a:moveTo>
                <a:lnTo>
                  <a:pt x="1442720" y="1196340"/>
                </a:lnTo>
                <a:lnTo>
                  <a:pt x="1443990" y="1196340"/>
                </a:lnTo>
                <a:lnTo>
                  <a:pt x="1443990" y="1198880"/>
                </a:lnTo>
                <a:lnTo>
                  <a:pt x="1445260" y="1198880"/>
                </a:lnTo>
                <a:lnTo>
                  <a:pt x="1445260" y="1201420"/>
                </a:lnTo>
                <a:lnTo>
                  <a:pt x="1446530" y="1201420"/>
                </a:lnTo>
                <a:lnTo>
                  <a:pt x="1446530" y="1203959"/>
                </a:lnTo>
                <a:lnTo>
                  <a:pt x="1447799" y="1203959"/>
                </a:lnTo>
                <a:lnTo>
                  <a:pt x="1447799" y="1206499"/>
                </a:lnTo>
                <a:lnTo>
                  <a:pt x="1449069" y="1206499"/>
                </a:lnTo>
                <a:lnTo>
                  <a:pt x="1449069" y="1207770"/>
                </a:lnTo>
                <a:lnTo>
                  <a:pt x="2647950" y="8889"/>
                </a:lnTo>
                <a:lnTo>
                  <a:pt x="2639060" y="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3" name="bg object 9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0" y="4342129"/>
            <a:ext cx="2771140" cy="2504440"/>
          </a:xfrm>
          <a:prstGeom prst="rect">
            <a:avLst/>
          </a:prstGeom>
        </p:spPr>
      </p:pic>
      <p:sp>
        <p:nvSpPr>
          <p:cNvPr id="94" name="bg object 94"/>
          <p:cNvSpPr/>
          <p:nvPr/>
        </p:nvSpPr>
        <p:spPr>
          <a:xfrm>
            <a:off x="1075689" y="513334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512570" y="1278890"/>
                </a:moveTo>
                <a:lnTo>
                  <a:pt x="1511299" y="1278890"/>
                </a:lnTo>
                <a:lnTo>
                  <a:pt x="0" y="2790190"/>
                </a:lnTo>
                <a:lnTo>
                  <a:pt x="8890" y="2799080"/>
                </a:lnTo>
                <a:lnTo>
                  <a:pt x="1517650" y="1290320"/>
                </a:lnTo>
                <a:lnTo>
                  <a:pt x="1516380" y="1290320"/>
                </a:lnTo>
                <a:lnTo>
                  <a:pt x="1516380" y="1287780"/>
                </a:lnTo>
                <a:lnTo>
                  <a:pt x="1515110" y="1287780"/>
                </a:lnTo>
                <a:lnTo>
                  <a:pt x="1515110" y="1283970"/>
                </a:lnTo>
                <a:lnTo>
                  <a:pt x="1513840" y="1283970"/>
                </a:lnTo>
                <a:lnTo>
                  <a:pt x="1513840" y="1281430"/>
                </a:lnTo>
                <a:lnTo>
                  <a:pt x="1512570" y="1281430"/>
                </a:lnTo>
                <a:lnTo>
                  <a:pt x="1512570" y="127889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526539" y="1263650"/>
                </a:lnTo>
                <a:lnTo>
                  <a:pt x="1529080" y="1263650"/>
                </a:lnTo>
                <a:lnTo>
                  <a:pt x="1529080" y="1266190"/>
                </a:lnTo>
                <a:lnTo>
                  <a:pt x="1530350" y="1266190"/>
                </a:lnTo>
                <a:lnTo>
                  <a:pt x="1530350" y="1268730"/>
                </a:lnTo>
                <a:lnTo>
                  <a:pt x="1531620" y="1268730"/>
                </a:lnTo>
                <a:lnTo>
                  <a:pt x="1531620" y="1272540"/>
                </a:lnTo>
                <a:lnTo>
                  <a:pt x="1532890" y="1272540"/>
                </a:lnTo>
                <a:lnTo>
                  <a:pt x="1532890" y="12750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5" name="bg object 9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470149" y="6147344"/>
            <a:ext cx="133350" cy="264885"/>
          </a:xfrm>
          <a:prstGeom prst="rect">
            <a:avLst/>
          </a:prstGeom>
        </p:spPr>
      </p:pic>
      <p:sp>
        <p:nvSpPr>
          <p:cNvPr id="96" name="bg object 96"/>
          <p:cNvSpPr/>
          <p:nvPr/>
        </p:nvSpPr>
        <p:spPr>
          <a:xfrm>
            <a:off x="883919" y="4941570"/>
            <a:ext cx="2800350" cy="2800350"/>
          </a:xfrm>
          <a:custGeom>
            <a:avLst/>
            <a:gdLst/>
            <a:ahLst/>
            <a:cxnLst/>
            <a:rect l="l" t="t" r="r" b="b"/>
            <a:pathLst>
              <a:path w="2800350" h="2800350">
                <a:moveTo>
                  <a:pt x="1581149" y="1210310"/>
                </a:moveTo>
                <a:lnTo>
                  <a:pt x="0" y="2791460"/>
                </a:lnTo>
                <a:lnTo>
                  <a:pt x="10160" y="2800349"/>
                </a:lnTo>
                <a:lnTo>
                  <a:pt x="1586230" y="1223562"/>
                </a:lnTo>
                <a:lnTo>
                  <a:pt x="1586230" y="1221739"/>
                </a:lnTo>
                <a:lnTo>
                  <a:pt x="1588051" y="1221739"/>
                </a:lnTo>
                <a:lnTo>
                  <a:pt x="1589321" y="1220469"/>
                </a:lnTo>
                <a:lnTo>
                  <a:pt x="1584960" y="1220469"/>
                </a:lnTo>
                <a:lnTo>
                  <a:pt x="1584960" y="1217929"/>
                </a:lnTo>
                <a:lnTo>
                  <a:pt x="1583690" y="1217929"/>
                </a:lnTo>
                <a:lnTo>
                  <a:pt x="1583690" y="1215389"/>
                </a:lnTo>
                <a:lnTo>
                  <a:pt x="1582420" y="1215389"/>
                </a:lnTo>
                <a:lnTo>
                  <a:pt x="1582420" y="1214119"/>
                </a:lnTo>
                <a:lnTo>
                  <a:pt x="1581150" y="1214119"/>
                </a:lnTo>
                <a:lnTo>
                  <a:pt x="1581149" y="1210310"/>
                </a:lnTo>
                <a:close/>
              </a:path>
              <a:path w="2800350" h="2800350">
                <a:moveTo>
                  <a:pt x="1596937" y="1212849"/>
                </a:moveTo>
                <a:lnTo>
                  <a:pt x="1582420" y="1212849"/>
                </a:lnTo>
                <a:lnTo>
                  <a:pt x="1582420" y="1214119"/>
                </a:lnTo>
                <a:lnTo>
                  <a:pt x="1595668" y="1214119"/>
                </a:lnTo>
                <a:lnTo>
                  <a:pt x="1596937" y="1212849"/>
                </a:lnTo>
                <a:close/>
              </a:path>
              <a:path w="2800350" h="2800350">
                <a:moveTo>
                  <a:pt x="1602015" y="1207770"/>
                </a:moveTo>
                <a:lnTo>
                  <a:pt x="1583689" y="1207770"/>
                </a:lnTo>
                <a:lnTo>
                  <a:pt x="1582420" y="1209039"/>
                </a:lnTo>
                <a:lnTo>
                  <a:pt x="1600746" y="1209039"/>
                </a:lnTo>
                <a:lnTo>
                  <a:pt x="1602015" y="1207770"/>
                </a:lnTo>
                <a:close/>
              </a:path>
              <a:path w="2800350" h="2800350">
                <a:moveTo>
                  <a:pt x="2791460" y="0"/>
                </a:moveTo>
                <a:lnTo>
                  <a:pt x="1595119" y="1196340"/>
                </a:lnTo>
                <a:lnTo>
                  <a:pt x="1600200" y="1196340"/>
                </a:lnTo>
                <a:lnTo>
                  <a:pt x="1600200" y="1198879"/>
                </a:lnTo>
                <a:lnTo>
                  <a:pt x="1601470" y="1198879"/>
                </a:lnTo>
                <a:lnTo>
                  <a:pt x="1601470" y="1201419"/>
                </a:lnTo>
                <a:lnTo>
                  <a:pt x="1602739" y="1201419"/>
                </a:lnTo>
                <a:lnTo>
                  <a:pt x="1602740" y="1205230"/>
                </a:lnTo>
                <a:lnTo>
                  <a:pt x="1604010" y="1205230"/>
                </a:lnTo>
                <a:lnTo>
                  <a:pt x="1604010" y="1205774"/>
                </a:lnTo>
                <a:lnTo>
                  <a:pt x="2800350" y="8889"/>
                </a:lnTo>
                <a:lnTo>
                  <a:pt x="2791460" y="0"/>
                </a:lnTo>
                <a:close/>
              </a:path>
              <a:path w="2800350" h="2800350">
                <a:moveTo>
                  <a:pt x="1601470" y="1201419"/>
                </a:moveTo>
                <a:lnTo>
                  <a:pt x="1590039" y="1201419"/>
                </a:lnTo>
                <a:lnTo>
                  <a:pt x="1588770" y="1202689"/>
                </a:lnTo>
                <a:lnTo>
                  <a:pt x="1601470" y="1202689"/>
                </a:lnTo>
                <a:lnTo>
                  <a:pt x="1601470" y="120141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7" name="bg object 9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095499" y="5541009"/>
            <a:ext cx="386080" cy="610869"/>
          </a:xfrm>
          <a:prstGeom prst="rect">
            <a:avLst/>
          </a:prstGeom>
        </p:spPr>
      </p:pic>
      <p:sp>
        <p:nvSpPr>
          <p:cNvPr id="98" name="bg object 98"/>
          <p:cNvSpPr/>
          <p:nvPr/>
        </p:nvSpPr>
        <p:spPr>
          <a:xfrm>
            <a:off x="393699" y="4451350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695450" y="1096010"/>
                </a:moveTo>
                <a:lnTo>
                  <a:pt x="1694179" y="1096010"/>
                </a:lnTo>
                <a:lnTo>
                  <a:pt x="0" y="2790190"/>
                </a:lnTo>
                <a:lnTo>
                  <a:pt x="8889" y="2799080"/>
                </a:lnTo>
                <a:lnTo>
                  <a:pt x="1701800" y="1106170"/>
                </a:lnTo>
                <a:lnTo>
                  <a:pt x="1701800" y="1104900"/>
                </a:lnTo>
                <a:lnTo>
                  <a:pt x="1700530" y="1104900"/>
                </a:lnTo>
                <a:lnTo>
                  <a:pt x="1700530" y="1103630"/>
                </a:lnTo>
                <a:lnTo>
                  <a:pt x="1699260" y="1103630"/>
                </a:lnTo>
                <a:lnTo>
                  <a:pt x="1699260" y="1101090"/>
                </a:lnTo>
                <a:lnTo>
                  <a:pt x="1697989" y="1101090"/>
                </a:lnTo>
                <a:lnTo>
                  <a:pt x="1697989" y="1099820"/>
                </a:lnTo>
                <a:lnTo>
                  <a:pt x="1696720" y="1099820"/>
                </a:lnTo>
                <a:lnTo>
                  <a:pt x="1696720" y="1098550"/>
                </a:lnTo>
                <a:lnTo>
                  <a:pt x="1695450" y="1098550"/>
                </a:lnTo>
                <a:lnTo>
                  <a:pt x="1695450" y="109601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09420" y="1080770"/>
                </a:lnTo>
                <a:lnTo>
                  <a:pt x="1713230" y="1080770"/>
                </a:lnTo>
                <a:lnTo>
                  <a:pt x="1713229" y="1083310"/>
                </a:lnTo>
                <a:lnTo>
                  <a:pt x="1714500" y="1083310"/>
                </a:lnTo>
                <a:lnTo>
                  <a:pt x="1714500" y="1084580"/>
                </a:lnTo>
                <a:lnTo>
                  <a:pt x="1715770" y="1084580"/>
                </a:lnTo>
                <a:lnTo>
                  <a:pt x="1715770" y="1085850"/>
                </a:lnTo>
                <a:lnTo>
                  <a:pt x="1717040" y="1085850"/>
                </a:lnTo>
                <a:lnTo>
                  <a:pt x="1717039" y="1088390"/>
                </a:lnTo>
                <a:lnTo>
                  <a:pt x="1718309" y="1088390"/>
                </a:lnTo>
                <a:lnTo>
                  <a:pt x="1718310" y="1089660"/>
                </a:lnTo>
                <a:lnTo>
                  <a:pt x="2799080" y="8889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9" name="bg object 9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940560" y="5350509"/>
            <a:ext cx="163830" cy="196850"/>
          </a:xfrm>
          <a:prstGeom prst="rect">
            <a:avLst/>
          </a:prstGeom>
        </p:spPr>
      </p:pic>
      <p:sp>
        <p:nvSpPr>
          <p:cNvPr id="100" name="bg object 100"/>
          <p:cNvSpPr/>
          <p:nvPr/>
        </p:nvSpPr>
        <p:spPr>
          <a:xfrm>
            <a:off x="220979" y="4278629"/>
            <a:ext cx="2799080" cy="2799080"/>
          </a:xfrm>
          <a:custGeom>
            <a:avLst/>
            <a:gdLst/>
            <a:ahLst/>
            <a:cxnLst/>
            <a:rect l="l" t="t" r="r" b="b"/>
            <a:pathLst>
              <a:path w="2799080" h="2799079">
                <a:moveTo>
                  <a:pt x="1711960" y="1078230"/>
                </a:moveTo>
                <a:lnTo>
                  <a:pt x="0" y="2790190"/>
                </a:lnTo>
                <a:lnTo>
                  <a:pt x="8890" y="2799080"/>
                </a:lnTo>
                <a:lnTo>
                  <a:pt x="1719580" y="1088390"/>
                </a:lnTo>
                <a:lnTo>
                  <a:pt x="1719580" y="1087120"/>
                </a:lnTo>
                <a:lnTo>
                  <a:pt x="1718309" y="1087120"/>
                </a:lnTo>
                <a:lnTo>
                  <a:pt x="1718309" y="1085850"/>
                </a:lnTo>
                <a:lnTo>
                  <a:pt x="1717039" y="1085850"/>
                </a:lnTo>
                <a:lnTo>
                  <a:pt x="1717039" y="1084580"/>
                </a:lnTo>
                <a:lnTo>
                  <a:pt x="1715770" y="1084580"/>
                </a:lnTo>
                <a:lnTo>
                  <a:pt x="1715770" y="1083310"/>
                </a:lnTo>
                <a:lnTo>
                  <a:pt x="1714500" y="1083310"/>
                </a:lnTo>
                <a:lnTo>
                  <a:pt x="1714500" y="1080770"/>
                </a:lnTo>
                <a:lnTo>
                  <a:pt x="1713230" y="1080770"/>
                </a:lnTo>
                <a:lnTo>
                  <a:pt x="1713230" y="1079500"/>
                </a:lnTo>
                <a:lnTo>
                  <a:pt x="1711959" y="1079500"/>
                </a:lnTo>
                <a:lnTo>
                  <a:pt x="1711960" y="1078230"/>
                </a:lnTo>
                <a:close/>
              </a:path>
              <a:path w="2799080" h="2799079">
                <a:moveTo>
                  <a:pt x="2790190" y="0"/>
                </a:moveTo>
                <a:lnTo>
                  <a:pt x="1727199" y="1062990"/>
                </a:lnTo>
                <a:lnTo>
                  <a:pt x="1728470" y="1062990"/>
                </a:lnTo>
                <a:lnTo>
                  <a:pt x="1728470" y="1064260"/>
                </a:lnTo>
                <a:lnTo>
                  <a:pt x="1729740" y="1064260"/>
                </a:lnTo>
                <a:lnTo>
                  <a:pt x="1729740" y="1065530"/>
                </a:lnTo>
                <a:lnTo>
                  <a:pt x="1731010" y="1065530"/>
                </a:lnTo>
                <a:lnTo>
                  <a:pt x="1731010" y="1066800"/>
                </a:lnTo>
                <a:lnTo>
                  <a:pt x="1732280" y="1066800"/>
                </a:lnTo>
                <a:lnTo>
                  <a:pt x="1732280" y="1068070"/>
                </a:lnTo>
                <a:lnTo>
                  <a:pt x="1733550" y="1068070"/>
                </a:lnTo>
                <a:lnTo>
                  <a:pt x="1733550" y="1070610"/>
                </a:lnTo>
                <a:lnTo>
                  <a:pt x="1734820" y="1070610"/>
                </a:lnTo>
                <a:lnTo>
                  <a:pt x="1734820" y="1071880"/>
                </a:lnTo>
                <a:lnTo>
                  <a:pt x="1736089" y="1071880"/>
                </a:lnTo>
                <a:lnTo>
                  <a:pt x="2799080" y="8890"/>
                </a:lnTo>
                <a:lnTo>
                  <a:pt x="2790190" y="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" name="bg object 10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438399" y="6165850"/>
            <a:ext cx="195580" cy="19557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53059" y="491490"/>
            <a:ext cx="8437880" cy="15646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66FFFF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06070" y="2320290"/>
            <a:ext cx="8531859" cy="412622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FCC00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11/17/2021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png"/><Relationship Id="rId5" Type="http://schemas.openxmlformats.org/officeDocument/2006/relationships/image" Target="../media/image16.jpg"/><Relationship Id="rId4" Type="http://schemas.openxmlformats.org/officeDocument/2006/relationships/image" Target="../media/image15.jp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8600" y="1257513"/>
            <a:ext cx="8763000" cy="10284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en-US" sz="6600" b="0" spc="-5" dirty="0" smtClean="0">
                <a:solidFill>
                  <a:srgbClr val="B1B1B1"/>
                </a:solidFill>
                <a:latin typeface="Arial MT"/>
                <a:cs typeface="Arial MT"/>
              </a:rPr>
              <a:t>History of </a:t>
            </a:r>
            <a:r>
              <a:rPr sz="6600" b="0" spc="-5" dirty="0" smtClean="0">
                <a:solidFill>
                  <a:srgbClr val="B1B1B1"/>
                </a:solidFill>
                <a:latin typeface="Arial MT"/>
                <a:cs typeface="Arial MT"/>
              </a:rPr>
              <a:t>Microbiology</a:t>
            </a:r>
            <a:endParaRPr sz="6600" dirty="0">
              <a:latin typeface="Arial MT"/>
              <a:cs typeface="Arial MT"/>
            </a:endParaRPr>
          </a:p>
        </p:txBody>
      </p:sp>
      <p:sp>
        <p:nvSpPr>
          <p:cNvPr id="4" name="TextBox 12"/>
          <p:cNvSpPr txBox="1">
            <a:spLocks noChangeArrowheads="1"/>
          </p:cNvSpPr>
          <p:nvPr/>
        </p:nvSpPr>
        <p:spPr bwMode="auto">
          <a:xfrm>
            <a:off x="3276600" y="4541838"/>
            <a:ext cx="51054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/>
            <a:r>
              <a:rPr lang="en-US" b="1" dirty="0">
                <a:solidFill>
                  <a:schemeClr val="bg1"/>
                </a:solidFill>
              </a:rPr>
              <a:t>Dr. M. VIKRAMATHITHAN,</a:t>
            </a:r>
          </a:p>
          <a:p>
            <a:pPr algn="ctr"/>
            <a:r>
              <a:rPr lang="en-US" b="1" dirty="0">
                <a:solidFill>
                  <a:schemeClr val="bg1"/>
                </a:solidFill>
              </a:rPr>
              <a:t>ASSISTANT PROFESSOR,</a:t>
            </a:r>
          </a:p>
          <a:p>
            <a:pPr algn="ctr"/>
            <a:r>
              <a:rPr lang="en-US" b="1" dirty="0">
                <a:solidFill>
                  <a:schemeClr val="bg1"/>
                </a:solidFill>
              </a:rPr>
              <a:t>PG &amp; RESEARCH DEPARTMENT OF MICROBIOLOGY,</a:t>
            </a:r>
          </a:p>
          <a:p>
            <a:pPr algn="ctr"/>
            <a:r>
              <a:rPr lang="en-US" b="1" dirty="0">
                <a:solidFill>
                  <a:schemeClr val="bg1"/>
                </a:solidFill>
              </a:rPr>
              <a:t>ADHIPARASAKTHI COLLEGE OF ARTS AND SCIENCE,</a:t>
            </a:r>
          </a:p>
          <a:p>
            <a:pPr algn="ctr"/>
            <a:r>
              <a:rPr lang="en-US" b="1" dirty="0">
                <a:solidFill>
                  <a:schemeClr val="bg1"/>
                </a:solidFill>
              </a:rPr>
              <a:t>G.B. NAGAR, KALAVAI.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VikyRocks\Desktop\Gram positive bacteria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28600"/>
            <a:ext cx="4022611" cy="6553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87275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77469" y="1428750"/>
            <a:ext cx="8756015" cy="275209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64769" marR="563880" indent="-52069">
              <a:lnSpc>
                <a:spcPts val="2790"/>
              </a:lnSpc>
              <a:spcBef>
                <a:spcPts val="665"/>
              </a:spcBef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primary reason may 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be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that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conditions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are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rarely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optimum.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600">
              <a:latin typeface="Times New Roman"/>
              <a:cs typeface="Times New Roman"/>
            </a:endParaRPr>
          </a:p>
          <a:p>
            <a:pPr marL="64769" marR="5080" indent="-52069">
              <a:lnSpc>
                <a:spcPct val="82900"/>
              </a:lnSpc>
              <a:spcBef>
                <a:spcPts val="5"/>
              </a:spcBef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Scientists who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study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bacteria try to create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the optimum 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environment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in the lab: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culture medium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with the 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necessary energy source, nutrients, pH,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and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temperature,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which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bacteria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 grow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predictably.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10869" y="339090"/>
            <a:ext cx="62484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00"/>
                </a:solidFill>
              </a:rPr>
              <a:t>Bacteria:</a:t>
            </a:r>
            <a:r>
              <a:rPr spc="5" dirty="0">
                <a:solidFill>
                  <a:srgbClr val="FFFF00"/>
                </a:solidFill>
              </a:rPr>
              <a:t> </a:t>
            </a:r>
            <a:r>
              <a:rPr spc="-10" dirty="0">
                <a:solidFill>
                  <a:srgbClr val="FFFF00"/>
                </a:solidFill>
              </a:rPr>
              <a:t>growth,</a:t>
            </a:r>
            <a:r>
              <a:rPr spc="5" dirty="0">
                <a:solidFill>
                  <a:srgbClr val="FFFF00"/>
                </a:solidFill>
              </a:rPr>
              <a:t> </a:t>
            </a:r>
            <a:r>
              <a:rPr spc="-5" dirty="0">
                <a:solidFill>
                  <a:srgbClr val="FFFF00"/>
                </a:solidFill>
              </a:rPr>
              <a:t>divide</a:t>
            </a:r>
            <a:r>
              <a:rPr spc="5" dirty="0">
                <a:solidFill>
                  <a:srgbClr val="FFFF00"/>
                </a:solidFill>
              </a:rPr>
              <a:t> </a:t>
            </a:r>
            <a:r>
              <a:rPr spc="-5" dirty="0">
                <a:solidFill>
                  <a:srgbClr val="FFFF00"/>
                </a:solidFill>
              </a:rPr>
              <a:t>and</a:t>
            </a:r>
            <a:r>
              <a:rPr dirty="0">
                <a:solidFill>
                  <a:srgbClr val="FFFF00"/>
                </a:solidFill>
              </a:rPr>
              <a:t> </a:t>
            </a:r>
            <a:r>
              <a:rPr spc="-5" dirty="0">
                <a:solidFill>
                  <a:srgbClr val="FFFF00"/>
                </a:solidFill>
              </a:rPr>
              <a:t>multiply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181850" y="151129"/>
            <a:ext cx="1885950" cy="1673860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162800" y="5276850"/>
            <a:ext cx="1981200" cy="158115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990600" y="152400"/>
            <a:ext cx="4038600" cy="1447800"/>
            <a:chOff x="990600" y="152400"/>
            <a:chExt cx="4038600" cy="1447800"/>
          </a:xfrm>
        </p:grpSpPr>
        <p:sp>
          <p:nvSpPr>
            <p:cNvPr id="5" name="object 5"/>
            <p:cNvSpPr/>
            <p:nvPr/>
          </p:nvSpPr>
          <p:spPr>
            <a:xfrm>
              <a:off x="990600" y="152399"/>
              <a:ext cx="4038600" cy="1447800"/>
            </a:xfrm>
            <a:custGeom>
              <a:avLst/>
              <a:gdLst/>
              <a:ahLst/>
              <a:cxnLst/>
              <a:rect l="l" t="t" r="r" b="b"/>
              <a:pathLst>
                <a:path w="4038600" h="1447800">
                  <a:moveTo>
                    <a:pt x="4038600" y="1295400"/>
                  </a:moveTo>
                  <a:lnTo>
                    <a:pt x="3924300" y="1238250"/>
                  </a:lnTo>
                  <a:lnTo>
                    <a:pt x="3924300" y="1276350"/>
                  </a:lnTo>
                  <a:lnTo>
                    <a:pt x="171450" y="1276350"/>
                  </a:lnTo>
                  <a:lnTo>
                    <a:pt x="171450" y="114300"/>
                  </a:lnTo>
                  <a:lnTo>
                    <a:pt x="209550" y="114300"/>
                  </a:lnTo>
                  <a:lnTo>
                    <a:pt x="152400" y="0"/>
                  </a:lnTo>
                  <a:lnTo>
                    <a:pt x="95250" y="114300"/>
                  </a:lnTo>
                  <a:lnTo>
                    <a:pt x="133350" y="114300"/>
                  </a:lnTo>
                  <a:lnTo>
                    <a:pt x="133350" y="1276350"/>
                  </a:lnTo>
                  <a:lnTo>
                    <a:pt x="0" y="1276350"/>
                  </a:lnTo>
                  <a:lnTo>
                    <a:pt x="0" y="1314450"/>
                  </a:lnTo>
                  <a:lnTo>
                    <a:pt x="133350" y="1314450"/>
                  </a:lnTo>
                  <a:lnTo>
                    <a:pt x="133350" y="1447800"/>
                  </a:lnTo>
                  <a:lnTo>
                    <a:pt x="171450" y="1447800"/>
                  </a:lnTo>
                  <a:lnTo>
                    <a:pt x="171450" y="1314450"/>
                  </a:lnTo>
                  <a:lnTo>
                    <a:pt x="3924300" y="1314450"/>
                  </a:lnTo>
                  <a:lnTo>
                    <a:pt x="3924300" y="1352550"/>
                  </a:lnTo>
                  <a:lnTo>
                    <a:pt x="4038600" y="129540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19200" y="129540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600" y="0"/>
                  </a:lnTo>
                </a:path>
              </a:pathLst>
            </a:custGeom>
            <a:ln w="38097">
              <a:solidFill>
                <a:srgbClr val="3398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209800" y="533400"/>
              <a:ext cx="457200" cy="762000"/>
            </a:xfrm>
            <a:custGeom>
              <a:avLst/>
              <a:gdLst/>
              <a:ahLst/>
              <a:cxnLst/>
              <a:rect l="l" t="t" r="r" b="b"/>
              <a:pathLst>
                <a:path w="457200" h="762000">
                  <a:moveTo>
                    <a:pt x="0" y="762000"/>
                  </a:moveTo>
                  <a:lnTo>
                    <a:pt x="457200" y="0"/>
                  </a:lnTo>
                </a:path>
              </a:pathLst>
            </a:custGeom>
            <a:ln w="38097">
              <a:solidFill>
                <a:srgbClr val="FF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67000" y="533400"/>
              <a:ext cx="990600" cy="0"/>
            </a:xfrm>
            <a:custGeom>
              <a:avLst/>
              <a:gdLst/>
              <a:ahLst/>
              <a:cxnLst/>
              <a:rect l="l" t="t" r="r" b="b"/>
              <a:pathLst>
                <a:path w="990600">
                  <a:moveTo>
                    <a:pt x="0" y="0"/>
                  </a:moveTo>
                  <a:lnTo>
                    <a:pt x="990600" y="0"/>
                  </a:lnTo>
                </a:path>
              </a:pathLst>
            </a:custGeom>
            <a:ln w="38097">
              <a:solidFill>
                <a:srgbClr val="FFC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657600" y="533400"/>
              <a:ext cx="990600" cy="914400"/>
            </a:xfrm>
            <a:custGeom>
              <a:avLst/>
              <a:gdLst/>
              <a:ahLst/>
              <a:cxnLst/>
              <a:rect l="l" t="t" r="r" b="b"/>
              <a:pathLst>
                <a:path w="990600" h="914400">
                  <a:moveTo>
                    <a:pt x="0" y="0"/>
                  </a:moveTo>
                  <a:lnTo>
                    <a:pt x="990600" y="914400"/>
                  </a:lnTo>
                </a:path>
              </a:pathLst>
            </a:custGeom>
            <a:ln w="38097">
              <a:solidFill>
                <a:srgbClr val="66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1525269" y="948690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1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34870" y="567690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2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71800" y="185420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3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68470" y="642620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4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2270" y="2242820"/>
            <a:ext cx="6866255" cy="3437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0035" marR="157480" indent="-280035">
              <a:lnSpc>
                <a:spcPct val="100000"/>
              </a:lnSpc>
              <a:spcBef>
                <a:spcPts val="100"/>
              </a:spcBef>
              <a:buAutoNum type="arabicPlain"/>
              <a:tabLst>
                <a:tab pos="280035" algn="l"/>
              </a:tabLst>
            </a:pP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LAG</a:t>
            </a:r>
            <a:r>
              <a:rPr sz="1800" b="1" spc="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PHASE:</a:t>
            </a:r>
            <a:r>
              <a:rPr sz="1800" b="1" spc="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Growth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is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slow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first,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while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"bugs"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acclimate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food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 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nutrients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in their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new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habitat.</a:t>
            </a:r>
            <a:endParaRPr sz="18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00"/>
              </a:buClr>
              <a:buFont typeface="Arial"/>
              <a:buAutoNum type="arabicPlain"/>
            </a:pPr>
            <a:endParaRPr sz="1950">
              <a:latin typeface="Arial MT"/>
              <a:cs typeface="Arial MT"/>
            </a:endParaRPr>
          </a:p>
          <a:p>
            <a:pPr marL="355600" marR="66040" lvl="1" indent="-355600">
              <a:lnSpc>
                <a:spcPct val="100000"/>
              </a:lnSpc>
              <a:buAutoNum type="arabicPlain" startAt="2"/>
              <a:tabLst>
                <a:tab pos="355600" algn="l"/>
              </a:tabLst>
            </a:pPr>
            <a:r>
              <a:rPr sz="1800" b="1" dirty="0">
                <a:solidFill>
                  <a:srgbClr val="FFFF00"/>
                </a:solidFill>
                <a:latin typeface="Arial"/>
                <a:cs typeface="Arial"/>
              </a:rPr>
              <a:t>LOG </a:t>
            </a: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PHASE: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Once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 metabolic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machinery is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running,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they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start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multiplying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exponentially,</a:t>
            </a:r>
            <a:r>
              <a:rPr sz="18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doubling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in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number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every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few minutes.</a:t>
            </a:r>
            <a:endParaRPr sz="1800">
              <a:latin typeface="Arial MT"/>
              <a:cs typeface="Arial MT"/>
            </a:endParaRPr>
          </a:p>
          <a:p>
            <a:pPr marL="431800" marR="5080" lvl="2" indent="-431800">
              <a:lnSpc>
                <a:spcPct val="100000"/>
              </a:lnSpc>
              <a:spcBef>
                <a:spcPts val="1300"/>
              </a:spcBef>
              <a:buAutoNum type="arabicPlain" startAt="3"/>
              <a:tabLst>
                <a:tab pos="431800" algn="l"/>
              </a:tabLst>
            </a:pP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STATIONARY</a:t>
            </a:r>
            <a:r>
              <a:rPr sz="18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PHASE: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As more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more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bugs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are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competing </a:t>
            </a:r>
            <a:r>
              <a:rPr sz="1800" spc="-49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for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dwindling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food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nutrients,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booming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growth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stops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 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the number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bacteria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stabilizes.</a:t>
            </a:r>
            <a:endParaRPr sz="1800">
              <a:latin typeface="Arial MT"/>
              <a:cs typeface="Arial MT"/>
            </a:endParaRPr>
          </a:p>
          <a:p>
            <a:pPr marL="431800" marR="844550" lvl="2" indent="-431800">
              <a:lnSpc>
                <a:spcPct val="100000"/>
              </a:lnSpc>
              <a:spcBef>
                <a:spcPts val="1680"/>
              </a:spcBef>
              <a:buAutoNum type="arabicPlain" startAt="3"/>
              <a:tabLst>
                <a:tab pos="431800" algn="l"/>
              </a:tabLst>
            </a:pP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DEATH</a:t>
            </a:r>
            <a:r>
              <a:rPr sz="1800" b="1" spc="-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FFFF00"/>
                </a:solidFill>
                <a:latin typeface="Arial"/>
                <a:cs typeface="Arial"/>
              </a:rPr>
              <a:t>PHASE: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Toxic waste products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build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up,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food is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depleted 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the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bugs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begin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die.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563870" y="796290"/>
            <a:ext cx="76136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marR="5080" indent="-635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Gr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o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w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th 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Curve</a:t>
            </a:r>
            <a:endParaRPr sz="18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6070" y="186690"/>
            <a:ext cx="644906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STRUCTURE</a:t>
            </a:r>
            <a:r>
              <a:rPr spc="-25" dirty="0"/>
              <a:t> </a:t>
            </a:r>
            <a:r>
              <a:rPr spc="-10" dirty="0"/>
              <a:t>of</a:t>
            </a:r>
            <a:r>
              <a:rPr dirty="0"/>
              <a:t> </a:t>
            </a:r>
            <a:r>
              <a:rPr spc="-5" dirty="0"/>
              <a:t>the</a:t>
            </a:r>
            <a:r>
              <a:rPr spc="-10" dirty="0"/>
              <a:t> BACTERIAL CELL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8600" y="990600"/>
            <a:ext cx="8610600" cy="5808980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6070" y="720090"/>
            <a:ext cx="611441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Bacteria</a:t>
            </a:r>
            <a:r>
              <a:rPr dirty="0"/>
              <a:t> are</a:t>
            </a:r>
            <a:r>
              <a:rPr spc="-5" dirty="0"/>
              <a:t> Typically</a:t>
            </a:r>
            <a:r>
              <a:rPr spc="5" dirty="0"/>
              <a:t> </a:t>
            </a:r>
            <a:r>
              <a:rPr spc="-5" dirty="0"/>
              <a:t>composed</a:t>
            </a:r>
            <a:r>
              <a:rPr spc="-10" dirty="0"/>
              <a:t> </a:t>
            </a:r>
            <a:r>
              <a:rPr spc="-5" dirty="0"/>
              <a:t>of: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06070" y="1695450"/>
            <a:ext cx="7220584" cy="404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Cell</a:t>
            </a:r>
            <a:r>
              <a:rPr sz="24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Wall,</a:t>
            </a:r>
            <a:endParaRPr sz="2400">
              <a:latin typeface="Arial"/>
              <a:cs typeface="Arial"/>
            </a:endParaRPr>
          </a:p>
          <a:p>
            <a:pPr marL="12700" marR="4319270">
              <a:lnSpc>
                <a:spcPct val="200000"/>
              </a:lnSpc>
            </a:pP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Cell Membrane, and </a:t>
            </a:r>
            <a:r>
              <a:rPr sz="2400" b="1" spc="-6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Cytoplasm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Some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bacteria have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Distinctive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Structures,</a:t>
            </a:r>
            <a:r>
              <a:rPr sz="24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such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as</a:t>
            </a:r>
            <a:endParaRPr sz="24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Endospores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,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b="1" spc="-10" dirty="0">
                <a:solidFill>
                  <a:srgbClr val="FF4F4F"/>
                </a:solidFill>
                <a:latin typeface="Arial"/>
                <a:cs typeface="Arial"/>
              </a:rPr>
              <a:t>Capsules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,</a:t>
            </a:r>
            <a:r>
              <a:rPr sz="24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24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b="1" spc="-5" dirty="0">
                <a:solidFill>
                  <a:srgbClr val="CCFF33"/>
                </a:solidFill>
                <a:latin typeface="Arial"/>
                <a:cs typeface="Arial"/>
              </a:rPr>
              <a:t>Outer</a:t>
            </a:r>
            <a:r>
              <a:rPr sz="2400" b="1" spc="5" dirty="0">
                <a:solidFill>
                  <a:srgbClr val="CCFF33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CCFF33"/>
                </a:solidFill>
                <a:latin typeface="Arial"/>
                <a:cs typeface="Arial"/>
              </a:rPr>
              <a:t>Membranes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.</a:t>
            </a:r>
            <a:endParaRPr sz="24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Variety</a:t>
            </a:r>
            <a:r>
              <a:rPr sz="24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Structures</a:t>
            </a:r>
            <a:r>
              <a:rPr sz="24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among Bacteria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is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due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to 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adaptations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individual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take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 its place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in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 world.</a:t>
            </a:r>
            <a:endParaRPr sz="24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8600" y="152400"/>
            <a:ext cx="8915400" cy="621665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438400" y="1398269"/>
            <a:ext cx="6705600" cy="545973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2514600" y="1604010"/>
            <a:ext cx="4139565" cy="2706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33370" marR="5080" indent="457200">
              <a:lnSpc>
                <a:spcPct val="138900"/>
              </a:lnSpc>
              <a:spcBef>
                <a:spcPts val="100"/>
              </a:spcBef>
            </a:pP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aps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u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le  Cell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wal</a:t>
            </a:r>
            <a:endParaRPr sz="1800">
              <a:latin typeface="Arial MT"/>
              <a:cs typeface="Arial MT"/>
            </a:endParaRPr>
          </a:p>
          <a:p>
            <a:pPr marL="1384300">
              <a:lnSpc>
                <a:spcPct val="100000"/>
              </a:lnSpc>
              <a:spcBef>
                <a:spcPts val="24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Plasma</a:t>
            </a:r>
            <a:r>
              <a:rPr sz="1800" spc="-3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membrane</a:t>
            </a:r>
            <a:endParaRPr sz="1800">
              <a:latin typeface="Arial MT"/>
              <a:cs typeface="Arial MT"/>
            </a:endParaRPr>
          </a:p>
          <a:p>
            <a:pPr marL="927100" marR="1670050" indent="457200">
              <a:lnSpc>
                <a:spcPct val="138400"/>
              </a:lnSpc>
              <a:spcBef>
                <a:spcPts val="10"/>
              </a:spcBef>
            </a:pP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y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o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p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l</a:t>
            </a:r>
            <a:r>
              <a:rPr sz="1800" spc="-15" dirty="0">
                <a:solidFill>
                  <a:srgbClr val="FFFFFF"/>
                </a:solidFill>
                <a:latin typeface="Arial MT"/>
                <a:cs typeface="Arial MT"/>
              </a:rPr>
              <a:t>a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sm 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Riposomes</a:t>
            </a:r>
            <a:endParaRPr sz="1800">
              <a:latin typeface="Arial MT"/>
              <a:cs typeface="Arial MT"/>
            </a:endParaRPr>
          </a:p>
          <a:p>
            <a:pPr marL="622935">
              <a:lnSpc>
                <a:spcPct val="100000"/>
              </a:lnSpc>
              <a:spcBef>
                <a:spcPts val="85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Plasmid</a:t>
            </a:r>
            <a:endParaRPr sz="18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155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Pili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49670" y="5261609"/>
            <a:ext cx="272605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62000">
              <a:lnSpc>
                <a:spcPct val="138900"/>
              </a:lnSpc>
              <a:spcBef>
                <a:spcPts val="10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Bacterial</a:t>
            </a:r>
            <a:r>
              <a:rPr sz="1800" spc="-5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Flagellum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Nucleoide</a:t>
            </a:r>
            <a:r>
              <a:rPr sz="1800" spc="-2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(circular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DNA)</a:t>
            </a:r>
            <a:endParaRPr sz="18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2270" y="796290"/>
            <a:ext cx="17843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</a:rPr>
              <a:t>CELL</a:t>
            </a:r>
            <a:r>
              <a:rPr sz="2400" spc="-85" dirty="0">
                <a:solidFill>
                  <a:srgbClr val="FFFFFF"/>
                </a:solidFill>
              </a:rPr>
              <a:t> </a:t>
            </a:r>
            <a:r>
              <a:rPr sz="2400" spc="-5" dirty="0">
                <a:solidFill>
                  <a:srgbClr val="FFFFFF"/>
                </a:solidFill>
              </a:rPr>
              <a:t>WALL</a:t>
            </a:r>
            <a:endParaRPr sz="2400"/>
          </a:p>
        </p:txBody>
      </p:sp>
      <p:sp>
        <p:nvSpPr>
          <p:cNvPr id="4" name="object 4"/>
          <p:cNvSpPr txBox="1"/>
          <p:nvPr/>
        </p:nvSpPr>
        <p:spPr>
          <a:xfrm>
            <a:off x="382270" y="1527809"/>
            <a:ext cx="788924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bacteria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FF"/>
                </a:solidFill>
                <a:latin typeface="Arial"/>
                <a:cs typeface="Arial"/>
              </a:rPr>
              <a:t>have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Cell</a:t>
            </a:r>
            <a:r>
              <a:rPr sz="2400" b="1" spc="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Wall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2400" b="1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function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protect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 the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bacterial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cells from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bursting</a:t>
            </a:r>
            <a:r>
              <a:rPr sz="2400" b="1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destroys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gives </a:t>
            </a:r>
            <a:r>
              <a:rPr sz="2400" b="1" spc="-6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4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bacteria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its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FF"/>
                </a:solidFill>
                <a:latin typeface="Arial"/>
                <a:cs typeface="Arial"/>
              </a:rPr>
              <a:t>shape.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218186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8600" y="262890"/>
            <a:ext cx="725995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</a:rPr>
              <a:t>CELL</a:t>
            </a:r>
            <a:r>
              <a:rPr sz="3200" spc="-25" dirty="0">
                <a:solidFill>
                  <a:srgbClr val="FFFFFF"/>
                </a:solidFill>
              </a:rPr>
              <a:t> </a:t>
            </a:r>
            <a:r>
              <a:rPr sz="3200" spc="-5" dirty="0">
                <a:solidFill>
                  <a:srgbClr val="FFFFFF"/>
                </a:solidFill>
              </a:rPr>
              <a:t>MEMBRANE</a:t>
            </a:r>
            <a:r>
              <a:rPr sz="3200" spc="-15" dirty="0">
                <a:solidFill>
                  <a:srgbClr val="FFFFFF"/>
                </a:solidFill>
              </a:rPr>
              <a:t> </a:t>
            </a:r>
            <a:r>
              <a:rPr sz="3200" dirty="0">
                <a:solidFill>
                  <a:srgbClr val="FFFFFF"/>
                </a:solidFill>
              </a:rPr>
              <a:t>AND</a:t>
            </a:r>
            <a:r>
              <a:rPr sz="3200" spc="-15" dirty="0">
                <a:solidFill>
                  <a:srgbClr val="FFFFFF"/>
                </a:solidFill>
              </a:rPr>
              <a:t> </a:t>
            </a:r>
            <a:r>
              <a:rPr sz="3200" dirty="0">
                <a:solidFill>
                  <a:srgbClr val="FFFFFF"/>
                </a:solidFill>
              </a:rPr>
              <a:t>CYTOPLASM</a:t>
            </a:r>
            <a:endParaRPr sz="3200"/>
          </a:p>
        </p:txBody>
      </p:sp>
      <p:sp>
        <p:nvSpPr>
          <p:cNvPr id="4" name="object 4"/>
          <p:cNvSpPr txBox="1"/>
          <p:nvPr/>
        </p:nvSpPr>
        <p:spPr>
          <a:xfrm>
            <a:off x="228600" y="1529079"/>
            <a:ext cx="1149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•</a:t>
            </a:r>
            <a:endParaRPr sz="2000">
              <a:latin typeface="Arial MT"/>
              <a:cs typeface="Arial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1500" y="1543050"/>
            <a:ext cx="80829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The Bacterial </a:t>
            </a:r>
            <a:r>
              <a:rPr sz="2000" b="1" dirty="0">
                <a:solidFill>
                  <a:srgbClr val="3398FF"/>
                </a:solidFill>
                <a:latin typeface="Arial"/>
                <a:cs typeface="Arial"/>
              </a:rPr>
              <a:t>Cell </a:t>
            </a:r>
            <a:r>
              <a:rPr sz="2000" b="1" spc="-5" dirty="0">
                <a:solidFill>
                  <a:srgbClr val="3398FF"/>
                </a:solidFill>
                <a:latin typeface="Arial"/>
                <a:cs typeface="Arial"/>
              </a:rPr>
              <a:t>Membrane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is composed of a </a:t>
            </a:r>
            <a:r>
              <a:rPr sz="2000" b="1" spc="-5" dirty="0">
                <a:solidFill>
                  <a:srgbClr val="3398FF"/>
                </a:solidFill>
                <a:latin typeface="Arial"/>
                <a:cs typeface="Arial"/>
              </a:rPr>
              <a:t>Lipid Bilayer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similar to </a:t>
            </a:r>
            <a:r>
              <a:rPr sz="2000" spc="-54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Eukaryotes.</a:t>
            </a:r>
            <a:endParaRPr sz="2000">
              <a:latin typeface="Arial MT"/>
              <a:cs typeface="Arial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8600" y="2457450"/>
            <a:ext cx="8582025" cy="3684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marR="799465" indent="-294640">
              <a:lnSpc>
                <a:spcPct val="100000"/>
              </a:lnSpc>
              <a:spcBef>
                <a:spcPts val="100"/>
              </a:spcBef>
              <a:buAutoNum type="arabicPeriod" startAt="2"/>
              <a:tabLst>
                <a:tab pos="294640" algn="l"/>
              </a:tabLst>
            </a:pP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In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Bacteria, the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 cell membrane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contains Enzymes</a:t>
            </a:r>
            <a:r>
              <a:rPr sz="20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that</a:t>
            </a:r>
            <a:r>
              <a:rPr sz="20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Perform the </a:t>
            </a:r>
            <a:r>
              <a:rPr sz="2000" spc="-54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Reactions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 of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Cellular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Respiration.</a:t>
            </a:r>
            <a:endParaRPr sz="20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FFFFFF"/>
              </a:buClr>
              <a:buFont typeface="Arial MT"/>
              <a:buAutoNum type="arabicPeriod" startAt="2"/>
            </a:pPr>
            <a:endParaRPr sz="2050">
              <a:latin typeface="Arial MT"/>
              <a:cs typeface="Arial MT"/>
            </a:endParaRPr>
          </a:p>
          <a:p>
            <a:pPr marL="294640" marR="5080" indent="-294640">
              <a:lnSpc>
                <a:spcPct val="100000"/>
              </a:lnSpc>
              <a:buAutoNum type="arabicPeriod" startAt="2"/>
              <a:tabLst>
                <a:tab pos="294640" algn="l"/>
              </a:tabLst>
            </a:pP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Bacteria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do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NOT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have </a:t>
            </a:r>
            <a:r>
              <a:rPr sz="2000" b="1" spc="-5" dirty="0">
                <a:solidFill>
                  <a:srgbClr val="FFFF00"/>
                </a:solidFill>
                <a:latin typeface="Arial"/>
                <a:cs typeface="Arial"/>
              </a:rPr>
              <a:t>Mitochondria</a:t>
            </a:r>
            <a:r>
              <a:rPr sz="20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so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they use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their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 cell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membranes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to </a:t>
            </a:r>
            <a:r>
              <a:rPr sz="2000" spc="-54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carry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out</a:t>
            </a:r>
            <a:r>
              <a:rPr sz="20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Cellular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Respiration.</a:t>
            </a:r>
            <a:endParaRPr sz="20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FF"/>
              </a:buClr>
              <a:buFont typeface="Arial MT"/>
              <a:buAutoNum type="arabicPeriod" startAt="2"/>
            </a:pPr>
            <a:endParaRPr sz="2050">
              <a:latin typeface="Arial MT"/>
              <a:cs typeface="Arial MT"/>
            </a:endParaRPr>
          </a:p>
          <a:p>
            <a:pPr marL="294640" marR="680085" indent="-294640">
              <a:lnSpc>
                <a:spcPct val="100000"/>
              </a:lnSpc>
              <a:buAutoNum type="arabicPeriod" startAt="2"/>
              <a:tabLst>
                <a:tab pos="294640" algn="l"/>
                <a:tab pos="6974205" algn="l"/>
              </a:tabLst>
            </a:pP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Bacterial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cells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do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NOT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have membrane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bound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organelles.	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The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CYTOPLASM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of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Bacterial cells is made of a Viscous (Thick Liquid) </a:t>
            </a:r>
            <a:r>
              <a:rPr sz="2000" spc="-54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solution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20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Ribosomes and DNA.</a:t>
            </a:r>
            <a:endParaRPr sz="20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Clr>
                <a:srgbClr val="FFFFFF"/>
              </a:buClr>
              <a:buFont typeface="Arial MT"/>
              <a:buAutoNum type="arabicPeriod" startAt="2"/>
            </a:pPr>
            <a:endParaRPr sz="2050">
              <a:latin typeface="Arial MT"/>
              <a:cs typeface="Arial MT"/>
            </a:endParaRPr>
          </a:p>
          <a:p>
            <a:pPr marL="294640" marR="170815" indent="-294640">
              <a:lnSpc>
                <a:spcPct val="100000"/>
              </a:lnSpc>
              <a:buAutoNum type="arabicPeriod" startAt="2"/>
              <a:tabLst>
                <a:tab pos="294640" algn="l"/>
                <a:tab pos="6603365" algn="l"/>
              </a:tabLst>
            </a:pP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Bacterial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DNA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is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arranged in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a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single,</a:t>
            </a:r>
            <a:r>
              <a:rPr sz="20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closed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loop.	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Some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bacteria 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also</a:t>
            </a:r>
            <a:r>
              <a:rPr sz="20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have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PLASMIDS,</a:t>
            </a:r>
            <a:r>
              <a:rPr sz="20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self-replicating loops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200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DNA,</a:t>
            </a:r>
            <a:r>
              <a:rPr sz="20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in</a:t>
            </a:r>
            <a:r>
              <a:rPr sz="20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spc="-5" dirty="0">
                <a:solidFill>
                  <a:srgbClr val="FFFFFF"/>
                </a:solidFill>
                <a:latin typeface="Arial MT"/>
                <a:cs typeface="Arial MT"/>
              </a:rPr>
              <a:t>their</a:t>
            </a:r>
            <a:r>
              <a:rPr sz="20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000" dirty="0">
                <a:solidFill>
                  <a:srgbClr val="FFFFFF"/>
                </a:solidFill>
                <a:latin typeface="Arial MT"/>
                <a:cs typeface="Arial MT"/>
              </a:rPr>
              <a:t>Cytoplasm.</a:t>
            </a:r>
            <a:endParaRPr sz="20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34669" y="871220"/>
            <a:ext cx="296862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Capsules</a:t>
            </a:r>
            <a:r>
              <a:rPr spc="-40" dirty="0"/>
              <a:t> </a:t>
            </a:r>
            <a:r>
              <a:rPr dirty="0"/>
              <a:t>and</a:t>
            </a:r>
            <a:r>
              <a:rPr spc="-50" dirty="0"/>
              <a:t> </a:t>
            </a:r>
            <a:r>
              <a:rPr spc="-5" dirty="0"/>
              <a:t>Pili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534669" y="1724659"/>
            <a:ext cx="8412480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26034" indent="-342900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  <a:tab pos="7685405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Many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bacterial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species</a:t>
            </a:r>
            <a:r>
              <a:rPr sz="18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produce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Outer</a:t>
            </a:r>
            <a:r>
              <a:rPr sz="1800" spc="2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Covering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called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</a:t>
            </a:r>
            <a:r>
              <a:rPr sz="1800" spc="-10" dirty="0">
                <a:solidFill>
                  <a:srgbClr val="FF6600"/>
                </a:solidFill>
                <a:latin typeface="Arial MT"/>
                <a:cs typeface="Arial MT"/>
              </a:rPr>
              <a:t> </a:t>
            </a:r>
            <a:r>
              <a:rPr sz="1800" b="1" u="sng" spc="-5" dirty="0">
                <a:solidFill>
                  <a:srgbClr val="FF6600"/>
                </a:solidFill>
                <a:uFill>
                  <a:solidFill>
                    <a:srgbClr val="FF6600"/>
                  </a:solidFill>
                </a:uFill>
                <a:latin typeface="Arial"/>
                <a:cs typeface="Arial"/>
              </a:rPr>
              <a:t>CAPSULE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.	The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capsule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is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made of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6600"/>
                </a:solidFill>
                <a:latin typeface="Arial MT"/>
                <a:cs typeface="Arial MT"/>
              </a:rPr>
              <a:t>polysaccharides</a:t>
            </a:r>
            <a:r>
              <a:rPr sz="1800" spc="10" dirty="0">
                <a:solidFill>
                  <a:srgbClr val="FF6600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that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cling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to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 surface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 cell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and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Protect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It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against</a:t>
            </a:r>
            <a:r>
              <a:rPr sz="18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drying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or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harsh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chemicals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host</a:t>
            </a:r>
            <a:r>
              <a:rPr sz="18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body's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white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blood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cells,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which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would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otherwise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engulf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(eat)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it.</a:t>
            </a:r>
            <a:endParaRPr sz="18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50">
              <a:latin typeface="Arial MT"/>
              <a:cs typeface="Arial MT"/>
            </a:endParaRPr>
          </a:p>
          <a:p>
            <a:pPr marL="266700" marR="62230" indent="-266700">
              <a:lnSpc>
                <a:spcPct val="100000"/>
              </a:lnSpc>
              <a:buAutoNum type="arabicPeriod" startAt="2"/>
              <a:tabLst>
                <a:tab pos="266700" algn="l"/>
                <a:tab pos="4104004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When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Capsule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consists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Fuzzy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Coat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Sticky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Sugars,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is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called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a 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b="1" u="heavy" spc="-5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Arial"/>
                <a:cs typeface="Arial"/>
              </a:rPr>
              <a:t>GLYCOCALX</a:t>
            </a:r>
            <a:r>
              <a:rPr sz="1800" b="1" spc="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(GLIE-koh-KAY-liks).	The Glycocalyx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enables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bacteria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attach </a:t>
            </a:r>
            <a:r>
              <a:rPr sz="180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the surface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of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host</a:t>
            </a:r>
            <a:r>
              <a:rPr sz="1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cells and tissue.</a:t>
            </a:r>
            <a:endParaRPr sz="18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lr>
                <a:srgbClr val="FFFFFF"/>
              </a:buClr>
              <a:buFont typeface="Arial MT"/>
              <a:buAutoNum type="arabicPeriod" startAt="2"/>
            </a:pPr>
            <a:endParaRPr sz="1850">
              <a:latin typeface="Arial MT"/>
              <a:cs typeface="Arial MT"/>
            </a:endParaRPr>
          </a:p>
          <a:p>
            <a:pPr marL="266700" marR="5080" indent="-266700" algn="just">
              <a:lnSpc>
                <a:spcPct val="100000"/>
              </a:lnSpc>
              <a:buClr>
                <a:srgbClr val="FFFFFF"/>
              </a:buClr>
              <a:buFont typeface="Arial MT"/>
              <a:buAutoNum type="arabicPeriod" startAt="2"/>
              <a:tabLst>
                <a:tab pos="266700" algn="l"/>
              </a:tabLst>
            </a:pPr>
            <a:r>
              <a:rPr sz="1800" b="1" dirty="0">
                <a:solidFill>
                  <a:srgbClr val="3398FF"/>
                </a:solidFill>
                <a:latin typeface="Arial"/>
                <a:cs typeface="Arial"/>
              </a:rPr>
              <a:t>PILI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are Short, Hairlike Protein Structures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found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on the Surface of some species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of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bacteria.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Pili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help bacteria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hold on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host cells,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and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are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also used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transfer </a:t>
            </a:r>
            <a:r>
              <a:rPr sz="1800" spc="-49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genetic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material from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one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bacterium</a:t>
            </a:r>
            <a:r>
              <a:rPr sz="1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another.</a:t>
            </a:r>
            <a:endParaRPr sz="18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57200" y="339090"/>
            <a:ext cx="3284854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CCFF33"/>
                </a:solidFill>
              </a:rPr>
              <a:t>Introduction</a:t>
            </a:r>
            <a:endParaRPr sz="4400"/>
          </a:p>
        </p:txBody>
      </p:sp>
      <p:sp>
        <p:nvSpPr>
          <p:cNvPr id="4" name="object 4"/>
          <p:cNvSpPr txBox="1"/>
          <p:nvPr/>
        </p:nvSpPr>
        <p:spPr>
          <a:xfrm>
            <a:off x="306070" y="1328420"/>
            <a:ext cx="8289290" cy="4855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8044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Microbiology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 is the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science</a:t>
            </a:r>
            <a:r>
              <a:rPr sz="2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that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deals</a:t>
            </a:r>
            <a:r>
              <a:rPr sz="280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with</a:t>
            </a:r>
            <a:r>
              <a:rPr sz="280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tiny </a:t>
            </a:r>
            <a:r>
              <a:rPr sz="2800" spc="-76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organisms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that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can’t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be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seen</a:t>
            </a:r>
            <a:r>
              <a:rPr sz="28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by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naked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FFFF"/>
                </a:solidFill>
                <a:latin typeface="Arial MT"/>
                <a:cs typeface="Arial MT"/>
              </a:rPr>
              <a:t>eye.</a:t>
            </a:r>
            <a:endParaRPr sz="28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1750"/>
              </a:spcBef>
              <a:tabLst>
                <a:tab pos="2118360" algn="l"/>
              </a:tabLst>
            </a:pPr>
            <a:r>
              <a:rPr sz="2800" b="1" spc="-5" dirty="0">
                <a:solidFill>
                  <a:srgbClr val="FFCC00"/>
                </a:solidFill>
                <a:latin typeface="Arial"/>
                <a:cs typeface="Arial"/>
              </a:rPr>
              <a:t>-micro=tiy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,	</a:t>
            </a:r>
            <a:r>
              <a:rPr sz="2800" b="1" spc="-5" dirty="0">
                <a:solidFill>
                  <a:srgbClr val="98FF33"/>
                </a:solidFill>
                <a:latin typeface="Arial"/>
                <a:cs typeface="Arial"/>
              </a:rPr>
              <a:t>-bio=alive</a:t>
            </a:r>
            <a:r>
              <a:rPr sz="2800" spc="-5" dirty="0">
                <a:solidFill>
                  <a:srgbClr val="FFFFFF"/>
                </a:solidFill>
                <a:latin typeface="Arial MT"/>
                <a:cs typeface="Arial MT"/>
              </a:rPr>
              <a:t>,</a:t>
            </a:r>
            <a:r>
              <a:rPr sz="2800" spc="-2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2800" b="1" spc="-5" dirty="0">
                <a:solidFill>
                  <a:srgbClr val="FFFF00"/>
                </a:solidFill>
                <a:latin typeface="Arial"/>
                <a:cs typeface="Arial"/>
              </a:rPr>
              <a:t>logy=science</a:t>
            </a:r>
            <a:endParaRPr sz="2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850">
              <a:latin typeface="Arial"/>
              <a:cs typeface="Arial"/>
            </a:endParaRPr>
          </a:p>
          <a:p>
            <a:pPr marL="12700" marR="62230">
              <a:lnSpc>
                <a:spcPct val="100000"/>
              </a:lnSpc>
            </a:pP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In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general;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we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call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this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part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 of the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science 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r>
              <a:rPr sz="2400" b="1" spc="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Microbiology </a:t>
            </a:r>
            <a:r>
              <a:rPr sz="2400" b="1" spc="-6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2400" b="1" dirty="0">
                <a:solidFill>
                  <a:srgbClr val="FFFFFF"/>
                </a:solidFill>
                <a:latin typeface="Arial"/>
                <a:cs typeface="Arial"/>
              </a:rPr>
              <a:t> the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 organisms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called Microorganisms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200">
              <a:latin typeface="Arial"/>
              <a:cs typeface="Arial"/>
            </a:endParaRPr>
          </a:p>
          <a:p>
            <a:pPr marL="88900" marR="5080">
              <a:lnSpc>
                <a:spcPct val="100000"/>
              </a:lnSpc>
            </a:pP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These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microorganisms</a:t>
            </a:r>
            <a:r>
              <a:rPr sz="2800" b="1" spc="10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are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widley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distributed</a:t>
            </a:r>
            <a:r>
              <a:rPr sz="2800" b="1" spc="-15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in </a:t>
            </a:r>
            <a:r>
              <a:rPr sz="2800" b="1" spc="5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nature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and</a:t>
            </a:r>
            <a:r>
              <a:rPr sz="2800" b="1" spc="-10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some</a:t>
            </a:r>
            <a:r>
              <a:rPr sz="2800" b="1" spc="5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of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 them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are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CCFF33"/>
                </a:solidFill>
                <a:latin typeface="Arial"/>
                <a:cs typeface="Arial"/>
              </a:rPr>
              <a:t>beneficial</a:t>
            </a:r>
            <a:r>
              <a:rPr sz="2800" b="1" dirty="0">
                <a:solidFill>
                  <a:srgbClr val="CCFF33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to man 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and</a:t>
            </a:r>
            <a:r>
              <a:rPr sz="2800" b="1" spc="-10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some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98FF"/>
                </a:solidFill>
                <a:latin typeface="Arial"/>
                <a:cs typeface="Arial"/>
              </a:rPr>
              <a:t>of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them</a:t>
            </a:r>
            <a:r>
              <a:rPr sz="2800" b="1" spc="-15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3398FF"/>
                </a:solidFill>
                <a:latin typeface="Arial"/>
                <a:cs typeface="Arial"/>
              </a:rPr>
              <a:t>are </a:t>
            </a:r>
            <a:r>
              <a:rPr sz="2800" b="1" spc="-5" dirty="0">
                <a:solidFill>
                  <a:srgbClr val="FF6600"/>
                </a:solidFill>
                <a:latin typeface="Arial"/>
                <a:cs typeface="Arial"/>
              </a:rPr>
              <a:t>harmful </a:t>
            </a:r>
            <a:r>
              <a:rPr sz="2800" dirty="0">
                <a:solidFill>
                  <a:srgbClr val="FFCC00"/>
                </a:solidFill>
                <a:latin typeface="Arial MT"/>
                <a:cs typeface="Arial MT"/>
              </a:rPr>
              <a:t>(pathogenic; cause </a:t>
            </a:r>
            <a:r>
              <a:rPr sz="2800" spc="-765" dirty="0">
                <a:solidFill>
                  <a:srgbClr val="FFCC00"/>
                </a:solidFill>
                <a:latin typeface="Arial MT"/>
                <a:cs typeface="Arial MT"/>
              </a:rPr>
              <a:t> </a:t>
            </a:r>
            <a:r>
              <a:rPr sz="2800" dirty="0">
                <a:solidFill>
                  <a:srgbClr val="FFCC00"/>
                </a:solidFill>
                <a:latin typeface="Arial MT"/>
                <a:cs typeface="Arial MT"/>
              </a:rPr>
              <a:t>diseaes)</a:t>
            </a:r>
            <a:r>
              <a:rPr sz="2800" b="1" dirty="0">
                <a:solidFill>
                  <a:srgbClr val="3398FF"/>
                </a:solidFill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10869" y="261620"/>
            <a:ext cx="72263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/>
              <a:t>STRUCTURAL</a:t>
            </a:r>
            <a:r>
              <a:rPr sz="2000" spc="-5" dirty="0"/>
              <a:t> </a:t>
            </a:r>
            <a:r>
              <a:rPr sz="2000" dirty="0"/>
              <a:t>CHARACTERISTICS</a:t>
            </a:r>
            <a:r>
              <a:rPr sz="2000" spc="-5" dirty="0"/>
              <a:t> </a:t>
            </a:r>
            <a:r>
              <a:rPr sz="2000" dirty="0"/>
              <a:t>OF</a:t>
            </a:r>
            <a:r>
              <a:rPr sz="2000" spc="-10" dirty="0"/>
              <a:t> </a:t>
            </a:r>
            <a:r>
              <a:rPr sz="2000" dirty="0"/>
              <a:t>A</a:t>
            </a:r>
            <a:r>
              <a:rPr sz="2000" spc="5" dirty="0"/>
              <a:t> </a:t>
            </a:r>
            <a:r>
              <a:rPr sz="2000" dirty="0"/>
              <a:t>BACTERIAL CELL</a:t>
            </a:r>
            <a:endParaRPr sz="2000"/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-6289" y="755710"/>
          <a:ext cx="9144000" cy="59105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3820"/>
                <a:gridCol w="6520180"/>
              </a:tblGrid>
              <a:tr h="51688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2800" b="1" spc="-10" dirty="0">
                          <a:solidFill>
                            <a:srgbClr val="98FF33"/>
                          </a:solidFill>
                          <a:latin typeface="Arial"/>
                          <a:cs typeface="Arial"/>
                        </a:rPr>
                        <a:t>STRUCTURE</a:t>
                      </a:r>
                      <a:endParaRPr sz="28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2800" b="1" spc="-10" dirty="0">
                          <a:solidFill>
                            <a:srgbClr val="98FF33"/>
                          </a:solidFill>
                          <a:latin typeface="Arial"/>
                          <a:cs typeface="Arial"/>
                        </a:rPr>
                        <a:t>FUNCTION</a:t>
                      </a:r>
                      <a:endParaRPr sz="28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85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CC"/>
                      </a:solidFill>
                      <a:prstDash val="solid"/>
                    </a:lnB>
                  </a:tcPr>
                </a:tc>
              </a:tr>
              <a:tr h="297179">
                <a:tc>
                  <a:txBody>
                    <a:bodyPr/>
                    <a:lstStyle/>
                    <a:p>
                      <a:pPr marL="90170">
                        <a:lnSpc>
                          <a:spcPts val="1980"/>
                        </a:lnSpc>
                      </a:pP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800" b="1" spc="-4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Wall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CC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ts val="1980"/>
                        </a:lnSpc>
                      </a:pP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protects</a:t>
                      </a:r>
                      <a:r>
                        <a:rPr sz="18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8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8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800" b="1" spc="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gives</a:t>
                      </a:r>
                      <a:r>
                        <a:rPr sz="18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shape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CC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4007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40"/>
                        </a:spcBef>
                      </a:pP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Outer</a:t>
                      </a:r>
                      <a:r>
                        <a:rPr sz="1800" b="1" spc="-30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Membrane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828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16700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protects</a:t>
                      </a:r>
                      <a:r>
                        <a:rPr sz="1800" b="1" spc="-10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cell</a:t>
                      </a:r>
                      <a:r>
                        <a:rPr sz="1800" b="1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against</a:t>
                      </a:r>
                      <a:r>
                        <a:rPr sz="1800" b="1" spc="10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some</a:t>
                      </a:r>
                      <a:r>
                        <a:rPr sz="1800" b="1" spc="-10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antibiotics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(only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present</a:t>
                      </a:r>
                      <a:r>
                        <a:rPr sz="1800" b="1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in </a:t>
                      </a:r>
                      <a:r>
                        <a:rPr sz="1800" b="1" spc="-484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Gram-negative</a:t>
                      </a:r>
                      <a:r>
                        <a:rPr sz="1800" b="1" spc="-10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CC00"/>
                          </a:solidFill>
                          <a:latin typeface="Arial"/>
                          <a:cs typeface="Arial"/>
                        </a:rPr>
                        <a:t>cells)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40"/>
                        </a:spcBef>
                      </a:pP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800" b="1" spc="-3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Membrane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828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27051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regulates </a:t>
                      </a:r>
                      <a:r>
                        <a:rPr sz="1800" b="1" spc="-1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movement</a:t>
                      </a:r>
                      <a:r>
                        <a:rPr sz="1800" b="1" spc="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of</a:t>
                      </a:r>
                      <a:r>
                        <a:rPr sz="1800" b="1" spc="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materials</a:t>
                      </a:r>
                      <a:r>
                        <a:rPr sz="1800" b="1" spc="-1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into</a:t>
                      </a:r>
                      <a:r>
                        <a:rPr sz="1800" b="1" spc="1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800" b="1" spc="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out of</a:t>
                      </a:r>
                      <a:r>
                        <a:rPr sz="1800" b="1" spc="1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cell; </a:t>
                      </a:r>
                      <a:r>
                        <a:rPr sz="1800" b="1" spc="-49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contains</a:t>
                      </a:r>
                      <a:r>
                        <a:rPr sz="1800" b="1" spc="-1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enzymes important</a:t>
                      </a:r>
                      <a:r>
                        <a:rPr sz="1800" b="1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to</a:t>
                      </a:r>
                      <a:r>
                        <a:rPr sz="1800" b="1" spc="10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FFFFCC"/>
                          </a:solidFill>
                          <a:latin typeface="Arial"/>
                          <a:cs typeface="Arial"/>
                        </a:rPr>
                        <a:t>cellular respiration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38810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30"/>
                        </a:spcBef>
                      </a:pPr>
                      <a:r>
                        <a:rPr sz="1800" b="1" spc="-5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Cytoplasm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816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852169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800" b="1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contains </a:t>
                      </a:r>
                      <a:r>
                        <a:rPr sz="1800" b="1" spc="-5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DNA, ribosomes, and organic </a:t>
                      </a:r>
                      <a:r>
                        <a:rPr sz="1800" b="1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compounds </a:t>
                      </a:r>
                      <a:r>
                        <a:rPr sz="1800" b="1" spc="-490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required </a:t>
                      </a:r>
                      <a:r>
                        <a:rPr sz="1800" b="1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800" b="1" spc="10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10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carry</a:t>
                      </a:r>
                      <a:r>
                        <a:rPr sz="1800" b="1" spc="-5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out life</a:t>
                      </a:r>
                      <a:r>
                        <a:rPr sz="1800" b="1" spc="-5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10" dirty="0">
                          <a:solidFill>
                            <a:srgbClr val="3398FF"/>
                          </a:solidFill>
                          <a:latin typeface="Arial"/>
                          <a:cs typeface="Arial"/>
                        </a:rPr>
                        <a:t>processes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4007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40"/>
                        </a:spcBef>
                      </a:pP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Chromosome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828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1352550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8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carries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genetic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information</a:t>
                      </a:r>
                      <a:r>
                        <a:rPr sz="1800" b="1" spc="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inherited</a:t>
                      </a:r>
                      <a:r>
                        <a:rPr sz="1800" b="1" spc="1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from past </a:t>
                      </a:r>
                      <a:r>
                        <a:rPr sz="1800" b="1" spc="-484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generations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40"/>
                        </a:spcBef>
                      </a:pPr>
                      <a:r>
                        <a:rPr sz="1800" b="1" spc="-5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Plasmid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828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155067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800" b="1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contains </a:t>
                      </a:r>
                      <a:r>
                        <a:rPr sz="1800" b="1" spc="-5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some genes </a:t>
                      </a:r>
                      <a:r>
                        <a:rPr sz="1800" b="1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obtain through </a:t>
                      </a:r>
                      <a:r>
                        <a:rPr sz="1800" b="1" spc="-5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genetic </a:t>
                      </a:r>
                      <a:r>
                        <a:rPr sz="1800" b="1" spc="-490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800" b="1" spc="-5" dirty="0">
                          <a:solidFill>
                            <a:srgbClr val="CCFF33"/>
                          </a:solidFill>
                          <a:latin typeface="Arial"/>
                          <a:cs typeface="Arial"/>
                        </a:rPr>
                        <a:t>recombination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335280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Capsule,</a:t>
                      </a:r>
                      <a:r>
                        <a:rPr sz="1600" b="1" spc="-2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600" b="1" spc="-2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slime</a:t>
                      </a:r>
                      <a:r>
                        <a:rPr sz="1600" b="1" spc="-2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layer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protects</a:t>
                      </a: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600" b="1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and</a:t>
                      </a: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assist in attaching</a:t>
                      </a:r>
                      <a:r>
                        <a:rPr sz="1600" b="1" spc="-2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600" b="1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600" b="1" spc="-2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600" b="1" spc="-10" dirty="0">
                          <a:solidFill>
                            <a:srgbClr val="FFFF00"/>
                          </a:solidFill>
                          <a:latin typeface="Arial"/>
                          <a:cs typeface="Arial"/>
                        </a:rPr>
                        <a:t>surfaces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57911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320"/>
                        </a:spcBef>
                      </a:pPr>
                      <a:r>
                        <a:rPr sz="1600" b="1" spc="-10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Endospore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1676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109220">
                        <a:lnSpc>
                          <a:spcPts val="1910"/>
                        </a:lnSpc>
                        <a:spcBef>
                          <a:spcPts val="430"/>
                        </a:spcBef>
                      </a:pPr>
                      <a:r>
                        <a:rPr sz="1600" b="1" spc="-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protects the cell against harsh </a:t>
                      </a:r>
                      <a:r>
                        <a:rPr sz="1600" b="1" spc="-10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environmental </a:t>
                      </a:r>
                      <a:r>
                        <a:rPr sz="1600" b="1" spc="-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conditions, such as </a:t>
                      </a:r>
                      <a:r>
                        <a:rPr sz="1600" b="1" spc="-430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heat</a:t>
                      </a:r>
                      <a:r>
                        <a:rPr sz="1600" b="1" spc="-1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or</a:t>
                      </a:r>
                      <a:r>
                        <a:rPr sz="1600" b="1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4F4F"/>
                          </a:solidFill>
                          <a:latin typeface="Arial"/>
                          <a:cs typeface="Arial"/>
                        </a:rPr>
                        <a:t>drought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579119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320"/>
                        </a:spcBef>
                      </a:pP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Pilus</a:t>
                      </a:r>
                      <a:r>
                        <a:rPr sz="1600" b="1" spc="-3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(Pili)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1676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 marR="302260">
                        <a:lnSpc>
                          <a:spcPct val="100000"/>
                        </a:lnSpc>
                        <a:spcBef>
                          <a:spcPts val="370"/>
                        </a:spcBef>
                      </a:pP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assist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6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cell</a:t>
                      </a:r>
                      <a:r>
                        <a:rPr sz="1600" b="1" spc="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in 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attaching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16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other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surfaces,</a:t>
                      </a:r>
                      <a:r>
                        <a:rPr sz="1600" b="1" spc="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which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is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important </a:t>
                      </a:r>
                      <a:r>
                        <a:rPr sz="1600" b="1" spc="-43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for </a:t>
                      </a:r>
                      <a:r>
                        <a:rPr sz="1600" b="1" spc="-10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genetic</a:t>
                      </a:r>
                      <a:r>
                        <a:rPr sz="1600" b="1" spc="-5" dirty="0">
                          <a:solidFill>
                            <a:srgbClr val="66FFFF"/>
                          </a:solidFill>
                          <a:latin typeface="Arial"/>
                          <a:cs typeface="Arial"/>
                        </a:rPr>
                        <a:t> recombination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335280"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600" b="1" spc="-5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Flagellum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600" b="1" spc="-10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moves</a:t>
                      </a:r>
                      <a:r>
                        <a:rPr sz="1600" b="1" spc="-25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the</a:t>
                      </a:r>
                      <a:r>
                        <a:rPr sz="1600" b="1" spc="-25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1600" b="1" spc="-5" dirty="0">
                          <a:solidFill>
                            <a:srgbClr val="FFCC66"/>
                          </a:solidFill>
                          <a:latin typeface="Arial"/>
                          <a:cs typeface="Arial"/>
                        </a:rPr>
                        <a:t>cell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53870" y="1785620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w</a:t>
            </a:r>
            <a:endParaRPr sz="1800">
              <a:latin typeface="Arial MT"/>
              <a:cs typeface="Arial MT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5800" y="381000"/>
            <a:ext cx="7391400" cy="5638800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47800" y="0"/>
            <a:ext cx="69342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67000" y="2184737"/>
            <a:ext cx="3581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smtClean="0">
                <a:solidFill>
                  <a:schemeClr val="bg1"/>
                </a:solidFill>
              </a:rPr>
              <a:t>Thank you</a:t>
            </a:r>
            <a:endParaRPr lang="en-US" sz="6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25927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 marR="5080">
              <a:lnSpc>
                <a:spcPct val="100000"/>
              </a:lnSpc>
              <a:spcBef>
                <a:spcPts val="100"/>
              </a:spcBef>
            </a:pP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In our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field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 of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pc="-5" dirty="0">
                <a:solidFill>
                  <a:srgbClr val="98FF33"/>
                </a:solidFill>
              </a:rPr>
              <a:t>medical</a:t>
            </a:r>
            <a:r>
              <a:rPr dirty="0">
                <a:solidFill>
                  <a:srgbClr val="98FF33"/>
                </a:solidFill>
              </a:rPr>
              <a:t> </a:t>
            </a:r>
            <a:r>
              <a:rPr spc="-5" dirty="0">
                <a:solidFill>
                  <a:srgbClr val="98FF33"/>
                </a:solidFill>
              </a:rPr>
              <a:t>microbiolgy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,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we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 deal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 with </a:t>
            </a:r>
            <a:r>
              <a:rPr b="0" spc="-76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microbs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that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cause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diseases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to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man.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28600" y="3843020"/>
            <a:ext cx="1924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3398FF"/>
                </a:solidFill>
                <a:latin typeface="Arial"/>
                <a:cs typeface="Arial"/>
              </a:rPr>
              <a:t>Microbiology</a:t>
            </a:r>
            <a:endParaRPr sz="24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68270" y="2167890"/>
            <a:ext cx="2252980" cy="136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solidFill>
                  <a:srgbClr val="FF6600"/>
                </a:solidFill>
                <a:latin typeface="Arial"/>
                <a:cs typeface="Arial"/>
              </a:rPr>
              <a:t>Viruses</a:t>
            </a:r>
            <a:r>
              <a:rPr sz="1800" b="1" spc="-30" dirty="0">
                <a:solidFill>
                  <a:srgbClr val="FF6600"/>
                </a:solidFill>
                <a:latin typeface="Arial"/>
                <a:cs typeface="Arial"/>
              </a:rPr>
              <a:t> </a:t>
            </a:r>
            <a:r>
              <a:rPr sz="1800" b="1" dirty="0">
                <a:solidFill>
                  <a:srgbClr val="FF6600"/>
                </a:solidFill>
                <a:latin typeface="Arial"/>
                <a:cs typeface="Arial"/>
              </a:rPr>
              <a:t>=</a:t>
            </a:r>
            <a:r>
              <a:rPr sz="1800" b="1" spc="-25" dirty="0">
                <a:solidFill>
                  <a:srgbClr val="FF6600"/>
                </a:solidFill>
                <a:latin typeface="Arial"/>
                <a:cs typeface="Arial"/>
              </a:rPr>
              <a:t> </a:t>
            </a:r>
            <a:r>
              <a:rPr sz="1800" b="1" dirty="0">
                <a:solidFill>
                  <a:srgbClr val="FF6600"/>
                </a:solidFill>
                <a:latin typeface="Arial"/>
                <a:cs typeface="Arial"/>
              </a:rPr>
              <a:t>Virulogy</a:t>
            </a:r>
            <a:endParaRPr sz="1800" dirty="0">
              <a:latin typeface="Arial"/>
              <a:cs typeface="Arial"/>
            </a:endParaRPr>
          </a:p>
          <a:p>
            <a:pPr marL="12700" marR="5080">
              <a:lnSpc>
                <a:spcPts val="4210"/>
              </a:lnSpc>
              <a:spcBef>
                <a:spcPts val="260"/>
              </a:spcBef>
            </a:pPr>
            <a:r>
              <a:rPr sz="1800" spc="-5" dirty="0">
                <a:solidFill>
                  <a:srgbClr val="66FFFF"/>
                </a:solidFill>
                <a:latin typeface="Arial MT"/>
                <a:cs typeface="Arial MT"/>
              </a:rPr>
              <a:t>Bacteria</a:t>
            </a:r>
            <a:r>
              <a:rPr sz="1800" spc="-45" dirty="0">
                <a:solidFill>
                  <a:srgbClr val="66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66FFFF"/>
                </a:solidFill>
                <a:latin typeface="Arial MT"/>
                <a:cs typeface="Arial MT"/>
              </a:rPr>
              <a:t>=</a:t>
            </a:r>
            <a:r>
              <a:rPr sz="1800" spc="-35" dirty="0">
                <a:solidFill>
                  <a:srgbClr val="66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66FFFF"/>
                </a:solidFill>
                <a:latin typeface="Arial MT"/>
                <a:cs typeface="Arial MT"/>
              </a:rPr>
              <a:t>Bacteriolgy </a:t>
            </a:r>
            <a:r>
              <a:rPr sz="1800" spc="-484" dirty="0">
                <a:solidFill>
                  <a:srgbClr val="66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CCFF33"/>
                </a:solidFill>
                <a:latin typeface="Arial MT"/>
                <a:cs typeface="Arial MT"/>
              </a:rPr>
              <a:t>Fungi</a:t>
            </a:r>
            <a:r>
              <a:rPr sz="1800" spc="-15" dirty="0">
                <a:solidFill>
                  <a:srgbClr val="CCFF33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CCFF33"/>
                </a:solidFill>
                <a:latin typeface="Arial MT"/>
                <a:cs typeface="Arial MT"/>
              </a:rPr>
              <a:t>=</a:t>
            </a:r>
            <a:r>
              <a:rPr sz="1800" spc="-10" dirty="0">
                <a:solidFill>
                  <a:srgbClr val="CC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CCFF33"/>
                </a:solidFill>
                <a:latin typeface="Arial MT"/>
                <a:cs typeface="Arial MT"/>
              </a:rPr>
              <a:t>Mycology</a:t>
            </a:r>
            <a:endParaRPr sz="1800" dirty="0">
              <a:latin typeface="Arial MT"/>
              <a:cs typeface="Arial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668270" y="3768090"/>
            <a:ext cx="24942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Parasites</a:t>
            </a:r>
            <a:r>
              <a:rPr sz="1800" spc="-4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=</a:t>
            </a:r>
            <a:r>
              <a:rPr sz="1800" spc="-3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Parasitology</a:t>
            </a:r>
            <a:endParaRPr sz="1800">
              <a:latin typeface="Arial MT"/>
              <a:cs typeface="Arial MT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66951" y="2228850"/>
            <a:ext cx="323850" cy="3771900"/>
            <a:chOff x="2266951" y="2228850"/>
            <a:chExt cx="323850" cy="3771900"/>
          </a:xfrm>
        </p:grpSpPr>
        <p:sp>
          <p:nvSpPr>
            <p:cNvPr id="7" name="object 7"/>
            <p:cNvSpPr/>
            <p:nvPr/>
          </p:nvSpPr>
          <p:spPr>
            <a:xfrm>
              <a:off x="2286000" y="2286000"/>
              <a:ext cx="0" cy="3657600"/>
            </a:xfrm>
            <a:custGeom>
              <a:avLst/>
              <a:gdLst/>
              <a:ahLst/>
              <a:cxnLst/>
              <a:rect l="l" t="t" r="r" b="b"/>
              <a:pathLst>
                <a:path h="3657600">
                  <a:moveTo>
                    <a:pt x="0" y="0"/>
                  </a:moveTo>
                  <a:lnTo>
                    <a:pt x="0" y="3657600"/>
                  </a:lnTo>
                </a:path>
              </a:pathLst>
            </a:custGeom>
            <a:ln w="38097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286000" y="2228849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286000" y="2838449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66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86000" y="3371849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98FF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286000" y="3905249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86000" y="4438649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286000" y="5886450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98FF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86000" y="4972050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286000" y="5429250"/>
              <a:ext cx="304800" cy="114300"/>
            </a:xfrm>
            <a:custGeom>
              <a:avLst/>
              <a:gdLst/>
              <a:ahLst/>
              <a:cxnLst/>
              <a:rect l="l" t="t" r="r" b="b"/>
              <a:pathLst>
                <a:path w="304800" h="114300">
                  <a:moveTo>
                    <a:pt x="304800" y="57150"/>
                  </a:moveTo>
                  <a:lnTo>
                    <a:pt x="190500" y="0"/>
                  </a:lnTo>
                  <a:lnTo>
                    <a:pt x="1905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190500" y="76200"/>
                  </a:lnTo>
                  <a:lnTo>
                    <a:pt x="190500" y="114300"/>
                  </a:lnTo>
                  <a:lnTo>
                    <a:pt x="304800" y="57150"/>
                  </a:lnTo>
                  <a:close/>
                </a:path>
              </a:pathLst>
            </a:custGeom>
            <a:solidFill>
              <a:srgbClr val="98FF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Pranches</a:t>
            </a:r>
            <a:r>
              <a:rPr spc="-45" dirty="0"/>
              <a:t> </a:t>
            </a:r>
            <a:r>
              <a:rPr spc="5" dirty="0"/>
              <a:t>of</a:t>
            </a:r>
            <a:r>
              <a:rPr spc="-40" dirty="0"/>
              <a:t> </a:t>
            </a:r>
            <a:r>
              <a:rPr dirty="0"/>
              <a:t>Microbiology</a:t>
            </a:r>
          </a:p>
          <a:p>
            <a:pPr marL="546100" marR="145415">
              <a:lnSpc>
                <a:spcPts val="4210"/>
              </a:lnSpc>
              <a:spcBef>
                <a:spcPts val="470"/>
              </a:spcBef>
            </a:pPr>
            <a:r>
              <a:rPr b="0" spc="-10" dirty="0">
                <a:solidFill>
                  <a:srgbClr val="FFFFFF"/>
                </a:solidFill>
                <a:latin typeface="Arial MT"/>
                <a:cs typeface="Arial MT"/>
              </a:rPr>
              <a:t>Medical Microbiology </a:t>
            </a:r>
            <a:r>
              <a:rPr b="0" spc="-49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Food</a:t>
            </a:r>
            <a:r>
              <a:rPr b="0" spc="-3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Microbiology</a:t>
            </a:r>
          </a:p>
          <a:p>
            <a:pPr marL="546100" marR="320040">
              <a:lnSpc>
                <a:spcPct val="194900"/>
              </a:lnSpc>
              <a:spcBef>
                <a:spcPts val="100"/>
              </a:spcBef>
            </a:pP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Water</a:t>
            </a:r>
            <a:r>
              <a:rPr b="0" spc="-8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Microbiology </a:t>
            </a:r>
            <a:r>
              <a:rPr b="0" spc="-484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Air</a:t>
            </a:r>
            <a:r>
              <a:rPr b="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10" dirty="0">
                <a:solidFill>
                  <a:srgbClr val="FFFFFF"/>
                </a:solidFill>
                <a:latin typeface="Arial MT"/>
                <a:cs typeface="Arial MT"/>
              </a:rPr>
              <a:t>Microbiology</a:t>
            </a:r>
          </a:p>
          <a:p>
            <a:pPr marL="546100" marR="283210">
              <a:lnSpc>
                <a:spcPct val="194900"/>
              </a:lnSpc>
              <a:spcBef>
                <a:spcPts val="580"/>
              </a:spcBef>
            </a:pP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Soil </a:t>
            </a:r>
            <a:r>
              <a:rPr b="0" spc="-10" dirty="0">
                <a:solidFill>
                  <a:srgbClr val="FFFFFF"/>
                </a:solidFill>
                <a:latin typeface="Arial MT"/>
                <a:cs typeface="Arial MT"/>
              </a:rPr>
              <a:t>Microbiology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 Space</a:t>
            </a:r>
            <a:r>
              <a:rPr b="0" spc="-4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10" dirty="0">
                <a:solidFill>
                  <a:srgbClr val="FFFFFF"/>
                </a:solidFill>
                <a:latin typeface="Arial MT"/>
                <a:cs typeface="Arial MT"/>
              </a:rPr>
              <a:t>Microbiology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250">
              <a:latin typeface="Arial MT"/>
              <a:cs typeface="Arial MT"/>
            </a:endParaRPr>
          </a:p>
          <a:p>
            <a:pPr marL="546100">
              <a:lnSpc>
                <a:spcPct val="100000"/>
              </a:lnSpc>
            </a:pP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Industrial</a:t>
            </a:r>
            <a:r>
              <a:rPr b="0" spc="-6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Microbiology</a:t>
            </a:r>
          </a:p>
        </p:txBody>
      </p:sp>
      <p:grpSp>
        <p:nvGrpSpPr>
          <p:cNvPr id="17" name="object 17"/>
          <p:cNvGrpSpPr/>
          <p:nvPr/>
        </p:nvGrpSpPr>
        <p:grpSpPr>
          <a:xfrm>
            <a:off x="6305551" y="2057400"/>
            <a:ext cx="171450" cy="3867150"/>
            <a:chOff x="6305551" y="2057400"/>
            <a:chExt cx="171450" cy="3867150"/>
          </a:xfrm>
        </p:grpSpPr>
        <p:sp>
          <p:nvSpPr>
            <p:cNvPr id="18" name="object 18"/>
            <p:cNvSpPr/>
            <p:nvPr/>
          </p:nvSpPr>
          <p:spPr>
            <a:xfrm>
              <a:off x="6324599" y="2057400"/>
              <a:ext cx="0" cy="3810000"/>
            </a:xfrm>
            <a:custGeom>
              <a:avLst/>
              <a:gdLst/>
              <a:ahLst/>
              <a:cxnLst/>
              <a:rect l="l" t="t" r="r" b="b"/>
              <a:pathLst>
                <a:path h="3810000">
                  <a:moveTo>
                    <a:pt x="0" y="0"/>
                  </a:moveTo>
                  <a:lnTo>
                    <a:pt x="0" y="3810000"/>
                  </a:lnTo>
                </a:path>
              </a:pathLst>
            </a:custGeom>
            <a:ln w="38097">
              <a:solidFill>
                <a:srgbClr val="FF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324600" y="2381249"/>
              <a:ext cx="152400" cy="3543300"/>
            </a:xfrm>
            <a:custGeom>
              <a:avLst/>
              <a:gdLst/>
              <a:ahLst/>
              <a:cxnLst/>
              <a:rect l="l" t="t" r="r" b="b"/>
              <a:pathLst>
                <a:path w="152400" h="3543300">
                  <a:moveTo>
                    <a:pt x="152400" y="3486150"/>
                  </a:moveTo>
                  <a:lnTo>
                    <a:pt x="38100" y="3429000"/>
                  </a:lnTo>
                  <a:lnTo>
                    <a:pt x="38100" y="3467100"/>
                  </a:lnTo>
                  <a:lnTo>
                    <a:pt x="0" y="3467100"/>
                  </a:lnTo>
                  <a:lnTo>
                    <a:pt x="0" y="3505200"/>
                  </a:lnTo>
                  <a:lnTo>
                    <a:pt x="38100" y="3505200"/>
                  </a:lnTo>
                  <a:lnTo>
                    <a:pt x="38100" y="3543300"/>
                  </a:lnTo>
                  <a:lnTo>
                    <a:pt x="152400" y="3486150"/>
                  </a:lnTo>
                  <a:close/>
                </a:path>
                <a:path w="152400" h="3543300">
                  <a:moveTo>
                    <a:pt x="152400" y="2876550"/>
                  </a:moveTo>
                  <a:lnTo>
                    <a:pt x="38100" y="2819400"/>
                  </a:lnTo>
                  <a:lnTo>
                    <a:pt x="38100" y="2857500"/>
                  </a:lnTo>
                  <a:lnTo>
                    <a:pt x="0" y="2857500"/>
                  </a:lnTo>
                  <a:lnTo>
                    <a:pt x="0" y="2895600"/>
                  </a:lnTo>
                  <a:lnTo>
                    <a:pt x="38100" y="2895600"/>
                  </a:lnTo>
                  <a:lnTo>
                    <a:pt x="38100" y="2933700"/>
                  </a:lnTo>
                  <a:lnTo>
                    <a:pt x="152400" y="2876550"/>
                  </a:lnTo>
                  <a:close/>
                </a:path>
                <a:path w="152400" h="3543300">
                  <a:moveTo>
                    <a:pt x="152400" y="2343150"/>
                  </a:moveTo>
                  <a:lnTo>
                    <a:pt x="38100" y="2286000"/>
                  </a:lnTo>
                  <a:lnTo>
                    <a:pt x="38100" y="2324100"/>
                  </a:lnTo>
                  <a:lnTo>
                    <a:pt x="0" y="2324100"/>
                  </a:lnTo>
                  <a:lnTo>
                    <a:pt x="0" y="2362200"/>
                  </a:lnTo>
                  <a:lnTo>
                    <a:pt x="38100" y="2362200"/>
                  </a:lnTo>
                  <a:lnTo>
                    <a:pt x="38100" y="2400300"/>
                  </a:lnTo>
                  <a:lnTo>
                    <a:pt x="152400" y="2343150"/>
                  </a:lnTo>
                  <a:close/>
                </a:path>
                <a:path w="152400" h="3543300">
                  <a:moveTo>
                    <a:pt x="152400" y="1733550"/>
                  </a:moveTo>
                  <a:lnTo>
                    <a:pt x="38100" y="1676400"/>
                  </a:lnTo>
                  <a:lnTo>
                    <a:pt x="38100" y="1714500"/>
                  </a:lnTo>
                  <a:lnTo>
                    <a:pt x="0" y="1714500"/>
                  </a:lnTo>
                  <a:lnTo>
                    <a:pt x="0" y="1752600"/>
                  </a:lnTo>
                  <a:lnTo>
                    <a:pt x="38100" y="1752600"/>
                  </a:lnTo>
                  <a:lnTo>
                    <a:pt x="38100" y="1790700"/>
                  </a:lnTo>
                  <a:lnTo>
                    <a:pt x="152400" y="1733550"/>
                  </a:lnTo>
                  <a:close/>
                </a:path>
                <a:path w="152400" h="3543300">
                  <a:moveTo>
                    <a:pt x="152400" y="1200150"/>
                  </a:moveTo>
                  <a:lnTo>
                    <a:pt x="38100" y="1143000"/>
                  </a:lnTo>
                  <a:lnTo>
                    <a:pt x="38100" y="1181100"/>
                  </a:lnTo>
                  <a:lnTo>
                    <a:pt x="0" y="1181100"/>
                  </a:lnTo>
                  <a:lnTo>
                    <a:pt x="0" y="1219200"/>
                  </a:lnTo>
                  <a:lnTo>
                    <a:pt x="38100" y="1219200"/>
                  </a:lnTo>
                  <a:lnTo>
                    <a:pt x="38100" y="1257300"/>
                  </a:lnTo>
                  <a:lnTo>
                    <a:pt x="152400" y="1200150"/>
                  </a:lnTo>
                  <a:close/>
                </a:path>
                <a:path w="152400" h="3543300">
                  <a:moveTo>
                    <a:pt x="152400" y="590550"/>
                  </a:moveTo>
                  <a:lnTo>
                    <a:pt x="38100" y="533400"/>
                  </a:lnTo>
                  <a:lnTo>
                    <a:pt x="38100" y="571500"/>
                  </a:lnTo>
                  <a:lnTo>
                    <a:pt x="0" y="571500"/>
                  </a:lnTo>
                  <a:lnTo>
                    <a:pt x="0" y="609600"/>
                  </a:lnTo>
                  <a:lnTo>
                    <a:pt x="38100" y="609600"/>
                  </a:lnTo>
                  <a:lnTo>
                    <a:pt x="38100" y="647700"/>
                  </a:lnTo>
                  <a:lnTo>
                    <a:pt x="152400" y="590550"/>
                  </a:lnTo>
                  <a:close/>
                </a:path>
                <a:path w="152400" h="3543300">
                  <a:moveTo>
                    <a:pt x="152400" y="57150"/>
                  </a:moveTo>
                  <a:lnTo>
                    <a:pt x="38100" y="0"/>
                  </a:lnTo>
                  <a:lnTo>
                    <a:pt x="38100" y="38100"/>
                  </a:lnTo>
                  <a:lnTo>
                    <a:pt x="0" y="38100"/>
                  </a:lnTo>
                  <a:lnTo>
                    <a:pt x="0" y="76200"/>
                  </a:lnTo>
                  <a:lnTo>
                    <a:pt x="38100" y="76200"/>
                  </a:lnTo>
                  <a:lnTo>
                    <a:pt x="38100" y="114300"/>
                  </a:lnTo>
                  <a:lnTo>
                    <a:pt x="152400" y="5715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2668270" y="4300220"/>
            <a:ext cx="3230245" cy="1762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5" dirty="0">
                <a:solidFill>
                  <a:srgbClr val="FFCC00"/>
                </a:solidFill>
                <a:latin typeface="Arial MT"/>
                <a:cs typeface="Arial MT"/>
              </a:rPr>
              <a:t>Immunity</a:t>
            </a:r>
            <a:r>
              <a:rPr sz="1800" spc="-25" dirty="0">
                <a:solidFill>
                  <a:srgbClr val="FFCC00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FFCC00"/>
                </a:solidFill>
                <a:latin typeface="Arial MT"/>
                <a:cs typeface="Arial MT"/>
              </a:rPr>
              <a:t>=</a:t>
            </a:r>
            <a:r>
              <a:rPr sz="1800" spc="-25" dirty="0">
                <a:solidFill>
                  <a:srgbClr val="FFCC00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FFCC00"/>
                </a:solidFill>
                <a:latin typeface="Arial MT"/>
                <a:cs typeface="Arial MT"/>
              </a:rPr>
              <a:t>Immunology</a:t>
            </a:r>
            <a:endParaRPr sz="1800">
              <a:latin typeface="Arial MT"/>
              <a:cs typeface="Arial MT"/>
            </a:endParaRPr>
          </a:p>
          <a:p>
            <a:pPr marL="12700" marR="763905">
              <a:lnSpc>
                <a:spcPct val="171800"/>
              </a:lnSpc>
              <a:spcBef>
                <a:spcPts val="500"/>
              </a:spcBef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Algae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= 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Phycology 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CCFF33"/>
                </a:solidFill>
                <a:latin typeface="Arial MT"/>
                <a:cs typeface="Arial MT"/>
              </a:rPr>
              <a:t>Prtotzoa</a:t>
            </a:r>
            <a:r>
              <a:rPr sz="1800" spc="-30" dirty="0">
                <a:solidFill>
                  <a:srgbClr val="CCFF33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CCFF33"/>
                </a:solidFill>
                <a:latin typeface="Arial MT"/>
                <a:cs typeface="Arial MT"/>
              </a:rPr>
              <a:t>=</a:t>
            </a:r>
            <a:r>
              <a:rPr sz="1800" spc="-25" dirty="0">
                <a:solidFill>
                  <a:srgbClr val="CC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CCFF33"/>
                </a:solidFill>
                <a:latin typeface="Arial MT"/>
                <a:cs typeface="Arial MT"/>
              </a:rPr>
              <a:t>Protozoology</a:t>
            </a:r>
            <a:endParaRPr sz="18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1440"/>
              </a:spcBef>
            </a:pPr>
            <a:r>
              <a:rPr sz="1800" spc="-5" dirty="0">
                <a:solidFill>
                  <a:srgbClr val="98FF33"/>
                </a:solidFill>
                <a:latin typeface="Arial MT"/>
                <a:cs typeface="Arial MT"/>
              </a:rPr>
              <a:t>Antibiotics</a:t>
            </a:r>
            <a:r>
              <a:rPr sz="1800" spc="-10" dirty="0">
                <a:solidFill>
                  <a:srgbClr val="98FF33"/>
                </a:solidFill>
                <a:latin typeface="Arial MT"/>
                <a:cs typeface="Arial MT"/>
              </a:rPr>
              <a:t> </a:t>
            </a:r>
            <a:r>
              <a:rPr sz="1800" dirty="0">
                <a:solidFill>
                  <a:srgbClr val="98FF33"/>
                </a:solidFill>
                <a:latin typeface="Arial MT"/>
                <a:cs typeface="Arial MT"/>
              </a:rPr>
              <a:t>=</a:t>
            </a:r>
            <a:r>
              <a:rPr sz="1800" spc="-15" dirty="0">
                <a:solidFill>
                  <a:srgbClr val="98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98FF33"/>
                </a:solidFill>
                <a:latin typeface="Arial MT"/>
                <a:cs typeface="Arial MT"/>
              </a:rPr>
              <a:t>in</a:t>
            </a:r>
            <a:r>
              <a:rPr sz="1800" spc="-15" dirty="0">
                <a:solidFill>
                  <a:srgbClr val="98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98FF33"/>
                </a:solidFill>
                <a:latin typeface="Arial MT"/>
                <a:cs typeface="Arial MT"/>
              </a:rPr>
              <a:t>use</a:t>
            </a:r>
            <a:r>
              <a:rPr sz="1800" spc="-20" dirty="0">
                <a:solidFill>
                  <a:srgbClr val="98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98FF33"/>
                </a:solidFill>
                <a:latin typeface="Arial MT"/>
                <a:cs typeface="Arial MT"/>
              </a:rPr>
              <a:t>for</a:t>
            </a:r>
            <a:r>
              <a:rPr sz="1800" spc="-20" dirty="0">
                <a:solidFill>
                  <a:srgbClr val="98FF33"/>
                </a:solidFill>
                <a:latin typeface="Arial MT"/>
                <a:cs typeface="Arial MT"/>
              </a:rPr>
              <a:t> </a:t>
            </a:r>
            <a:r>
              <a:rPr sz="1800" spc="-5" dirty="0">
                <a:solidFill>
                  <a:srgbClr val="98FF33"/>
                </a:solidFill>
                <a:latin typeface="Arial MT"/>
                <a:cs typeface="Arial MT"/>
              </a:rPr>
              <a:t>treament</a:t>
            </a:r>
            <a:endParaRPr sz="18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2270" y="415290"/>
            <a:ext cx="80264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</a:rPr>
              <a:t>The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harmful microbs</a:t>
            </a:r>
            <a:r>
              <a:rPr spc="-1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(agents)</a:t>
            </a:r>
            <a:r>
              <a:rPr dirty="0">
                <a:solidFill>
                  <a:srgbClr val="FFFFFF"/>
                </a:solidFill>
              </a:rPr>
              <a:t> called</a:t>
            </a:r>
            <a:r>
              <a:rPr spc="-20" dirty="0">
                <a:solidFill>
                  <a:srgbClr val="FFFFFF"/>
                </a:solidFill>
              </a:rPr>
              <a:t> </a:t>
            </a:r>
            <a:r>
              <a:rPr spc="-5" dirty="0">
                <a:solidFill>
                  <a:srgbClr val="FFFFFF"/>
                </a:solidFill>
              </a:rPr>
              <a:t>pathogens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53670" y="1224985"/>
            <a:ext cx="8816340" cy="1739264"/>
          </a:xfrm>
          <a:prstGeom prst="rect">
            <a:avLst/>
          </a:prstGeom>
        </p:spPr>
        <p:txBody>
          <a:bodyPr vert="horz" wrap="square" lIns="0" tIns="1708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45"/>
              </a:spcBef>
            </a:pP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Thus;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20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agents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human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infecious</a:t>
            </a:r>
            <a:r>
              <a:rPr sz="20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diseases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belong</a:t>
            </a:r>
            <a:r>
              <a:rPr sz="20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to 5</a:t>
            </a:r>
            <a:r>
              <a:rPr sz="2000" b="1" spc="-5" dirty="0">
                <a:solidFill>
                  <a:srgbClr val="FFFFFF"/>
                </a:solidFill>
                <a:latin typeface="Arial"/>
                <a:cs typeface="Arial"/>
              </a:rPr>
              <a:t> major</a:t>
            </a:r>
            <a:r>
              <a:rPr sz="20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000" b="1" dirty="0">
                <a:solidFill>
                  <a:srgbClr val="FFFFFF"/>
                </a:solidFill>
                <a:latin typeface="Arial"/>
                <a:cs typeface="Arial"/>
              </a:rPr>
              <a:t>groups:</a:t>
            </a:r>
            <a:endParaRPr sz="2000">
              <a:latin typeface="Arial"/>
              <a:cs typeface="Arial"/>
            </a:endParaRPr>
          </a:p>
          <a:p>
            <a:pPr marL="1193800" indent="-267335">
              <a:lnSpc>
                <a:spcPct val="100000"/>
              </a:lnSpc>
              <a:spcBef>
                <a:spcPts val="1120"/>
              </a:spcBef>
              <a:buAutoNum type="arabicPlain"/>
              <a:tabLst>
                <a:tab pos="1194435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Viruses</a:t>
            </a:r>
            <a:endParaRPr sz="1800">
              <a:latin typeface="Arial MT"/>
              <a:cs typeface="Arial MT"/>
            </a:endParaRPr>
          </a:p>
          <a:p>
            <a:pPr marL="1193800" indent="-267335">
              <a:lnSpc>
                <a:spcPct val="100000"/>
              </a:lnSpc>
              <a:spcBef>
                <a:spcPts val="1130"/>
              </a:spcBef>
              <a:buAutoNum type="arabicPlain"/>
              <a:tabLst>
                <a:tab pos="1194435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Bcateria</a:t>
            </a:r>
            <a:endParaRPr sz="1800">
              <a:latin typeface="Arial MT"/>
              <a:cs typeface="Arial MT"/>
            </a:endParaRPr>
          </a:p>
          <a:p>
            <a:pPr marL="1193800" indent="-267335">
              <a:lnSpc>
                <a:spcPct val="100000"/>
              </a:lnSpc>
              <a:spcBef>
                <a:spcPts val="1120"/>
              </a:spcBef>
              <a:buAutoNum type="arabicPlain"/>
              <a:tabLst>
                <a:tab pos="1194435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Fungi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8069" y="2938780"/>
            <a:ext cx="1306195" cy="858519"/>
          </a:xfrm>
          <a:prstGeom prst="rect">
            <a:avLst/>
          </a:prstGeom>
        </p:spPr>
        <p:txBody>
          <a:bodyPr vert="horz" wrap="square" lIns="0" tIns="154940" rIns="0" bIns="0" rtlCol="0">
            <a:spAutoFit/>
          </a:bodyPr>
          <a:lstStyle/>
          <a:p>
            <a:pPr marL="279400" indent="-267335">
              <a:lnSpc>
                <a:spcPct val="100000"/>
              </a:lnSpc>
              <a:spcBef>
                <a:spcPts val="1220"/>
              </a:spcBef>
              <a:buAutoNum type="arabicPlain" startAt="4"/>
              <a:tabLst>
                <a:tab pos="280035" algn="l"/>
              </a:tabLst>
            </a:pP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Protozoa</a:t>
            </a:r>
            <a:endParaRPr sz="1800">
              <a:latin typeface="Arial MT"/>
              <a:cs typeface="Arial MT"/>
            </a:endParaRPr>
          </a:p>
          <a:p>
            <a:pPr marL="279400" indent="-267335">
              <a:lnSpc>
                <a:spcPct val="100000"/>
              </a:lnSpc>
              <a:spcBef>
                <a:spcPts val="1120"/>
              </a:spcBef>
              <a:buAutoNum type="arabicPlain" startAt="4"/>
              <a:tabLst>
                <a:tab pos="280035" algn="l"/>
              </a:tabLst>
            </a:pP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Helminths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820670" y="3248659"/>
            <a:ext cx="9772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P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</a:t>
            </a:r>
            <a:r>
              <a:rPr sz="1800" spc="-10" dirty="0">
                <a:solidFill>
                  <a:srgbClr val="FFFFFF"/>
                </a:solidFill>
                <a:latin typeface="Arial MT"/>
                <a:cs typeface="Arial MT"/>
              </a:rPr>
              <a:t>r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asi</a:t>
            </a:r>
            <a:r>
              <a:rPr sz="1800" dirty="0">
                <a:solidFill>
                  <a:srgbClr val="FFFFFF"/>
                </a:solidFill>
                <a:latin typeface="Arial MT"/>
                <a:cs typeface="Arial MT"/>
              </a:rPr>
              <a:t>t</a:t>
            </a:r>
            <a:r>
              <a:rPr sz="1800" spc="-5" dirty="0">
                <a:solidFill>
                  <a:srgbClr val="FFFFFF"/>
                </a:solidFill>
                <a:latin typeface="Arial MT"/>
                <a:cs typeface="Arial MT"/>
              </a:rPr>
              <a:t>es</a:t>
            </a:r>
            <a:endParaRPr sz="1800">
              <a:latin typeface="Arial MT"/>
              <a:cs typeface="Arial M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38400" y="3124200"/>
            <a:ext cx="304800" cy="685800"/>
          </a:xfrm>
          <a:custGeom>
            <a:avLst/>
            <a:gdLst/>
            <a:ahLst/>
            <a:cxnLst/>
            <a:rect l="l" t="t" r="r" b="b"/>
            <a:pathLst>
              <a:path w="304800" h="685800">
                <a:moveTo>
                  <a:pt x="0" y="0"/>
                </a:moveTo>
                <a:lnTo>
                  <a:pt x="55959" y="4802"/>
                </a:lnTo>
                <a:lnTo>
                  <a:pt x="104775" y="17462"/>
                </a:lnTo>
                <a:lnTo>
                  <a:pt x="139303" y="35361"/>
                </a:lnTo>
                <a:lnTo>
                  <a:pt x="152400" y="55879"/>
                </a:lnTo>
                <a:lnTo>
                  <a:pt x="152400" y="285750"/>
                </a:lnTo>
                <a:lnTo>
                  <a:pt x="165496" y="306466"/>
                </a:lnTo>
                <a:lnTo>
                  <a:pt x="200025" y="324802"/>
                </a:lnTo>
                <a:lnTo>
                  <a:pt x="248840" y="337899"/>
                </a:lnTo>
                <a:lnTo>
                  <a:pt x="304800" y="342900"/>
                </a:lnTo>
                <a:lnTo>
                  <a:pt x="248840" y="347722"/>
                </a:lnTo>
                <a:lnTo>
                  <a:pt x="200025" y="360521"/>
                </a:lnTo>
                <a:lnTo>
                  <a:pt x="165496" y="378797"/>
                </a:lnTo>
                <a:lnTo>
                  <a:pt x="152400" y="400050"/>
                </a:lnTo>
                <a:lnTo>
                  <a:pt x="152400" y="628650"/>
                </a:lnTo>
                <a:lnTo>
                  <a:pt x="139303" y="649366"/>
                </a:lnTo>
                <a:lnTo>
                  <a:pt x="104775" y="667702"/>
                </a:lnTo>
                <a:lnTo>
                  <a:pt x="55959" y="680799"/>
                </a:lnTo>
                <a:lnTo>
                  <a:pt x="0" y="685800"/>
                </a:lnTo>
              </a:path>
            </a:pathLst>
          </a:custGeom>
          <a:ln w="3809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06070" y="4377690"/>
            <a:ext cx="856869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Viruses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are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quite distinct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66FFFF"/>
                </a:solidFill>
                <a:latin typeface="Arial"/>
                <a:cs typeface="Arial"/>
              </a:rPr>
              <a:t>from the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66FFFF"/>
                </a:solidFill>
                <a:latin typeface="Arial"/>
                <a:cs typeface="Arial"/>
              </a:rPr>
              <a:t>other</a:t>
            </a:r>
            <a:r>
              <a:rPr sz="2400" b="1" spc="10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organisms as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they </a:t>
            </a:r>
            <a:r>
              <a:rPr sz="2400" b="1" spc="-650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are NOT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cells but</a:t>
            </a:r>
            <a:r>
              <a:rPr sz="2400" b="1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can replicate only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66FFFF"/>
                </a:solidFill>
                <a:latin typeface="Arial"/>
                <a:cs typeface="Arial"/>
              </a:rPr>
              <a:t>within</a:t>
            </a:r>
            <a:r>
              <a:rPr sz="2400" b="1" spc="5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cells.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205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Evolution</a:t>
            </a:r>
            <a:r>
              <a:rPr spc="-20" dirty="0"/>
              <a:t> </a:t>
            </a:r>
            <a:r>
              <a:rPr spc="-5" dirty="0"/>
              <a:t>and Classification</a:t>
            </a:r>
            <a:r>
              <a:rPr spc="-10" dirty="0"/>
              <a:t> of</a:t>
            </a:r>
            <a:r>
              <a:rPr spc="-5" dirty="0"/>
              <a:t> </a:t>
            </a:r>
            <a:r>
              <a:rPr dirty="0"/>
              <a:t>Bacteria</a:t>
            </a:r>
          </a:p>
          <a:p>
            <a:pPr marL="41910">
              <a:lnSpc>
                <a:spcPct val="100000"/>
              </a:lnSpc>
              <a:spcBef>
                <a:spcPts val="2040"/>
              </a:spcBef>
            </a:pPr>
            <a:r>
              <a:rPr spc="-10" dirty="0">
                <a:solidFill>
                  <a:srgbClr val="FFFFFF"/>
                </a:solidFill>
              </a:rPr>
              <a:t>BACTERIA</a:t>
            </a:r>
            <a:r>
              <a:rPr spc="-20" dirty="0">
                <a:solidFill>
                  <a:srgbClr val="FFFFFF"/>
                </a:solidFill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are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microscopic unicellular</a:t>
            </a:r>
            <a:r>
              <a:rPr b="0" spc="-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pc="-5" dirty="0">
                <a:solidFill>
                  <a:srgbClr val="FFFFFF"/>
                </a:solidFill>
              </a:rPr>
              <a:t>Prokaryotes,</a:t>
            </a:r>
          </a:p>
          <a:p>
            <a:pPr marL="41910">
              <a:lnSpc>
                <a:spcPct val="100000"/>
              </a:lnSpc>
            </a:pPr>
            <a:r>
              <a:rPr b="0" dirty="0">
                <a:solidFill>
                  <a:srgbClr val="FFFFFF"/>
                </a:solidFill>
                <a:latin typeface="Arial MT"/>
                <a:cs typeface="Arial MT"/>
              </a:rPr>
              <a:t>the </a:t>
            </a:r>
            <a:r>
              <a:rPr b="0" spc="-10" dirty="0">
                <a:solidFill>
                  <a:srgbClr val="FFFFFF"/>
                </a:solidFill>
                <a:latin typeface="Arial MT"/>
                <a:cs typeface="Arial MT"/>
              </a:rPr>
              <a:t>MOST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Numerous</a:t>
            </a:r>
            <a:r>
              <a:rPr b="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Organisms</a:t>
            </a:r>
            <a:r>
              <a:rPr b="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on</a:t>
            </a:r>
            <a:r>
              <a:rPr b="0" spc="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b="0" spc="1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b="0" spc="-5" dirty="0">
                <a:solidFill>
                  <a:srgbClr val="FFFFFF"/>
                </a:solidFill>
                <a:latin typeface="Arial MT"/>
                <a:cs typeface="Arial MT"/>
              </a:rPr>
              <a:t>Earth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57200" y="2777490"/>
            <a:ext cx="7998459" cy="2966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00355" algn="just">
              <a:lnSpc>
                <a:spcPct val="100000"/>
              </a:lnSpc>
              <a:spcBef>
                <a:spcPts val="100"/>
              </a:spcBef>
            </a:pP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Bacteria have evolved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into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many different forms, and </a:t>
            </a:r>
            <a:r>
              <a:rPr sz="2400" b="1" spc="-65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they are 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now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part of nearly every environment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on the </a:t>
            </a:r>
            <a:r>
              <a:rPr sz="2400" b="1" spc="-65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Earth.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2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4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</a:pP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They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have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been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 found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 at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the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 bottom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of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the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 oceanic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trenches 9.6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km (6 mi)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below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the water's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surface and 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in </a:t>
            </a:r>
            <a:r>
              <a:rPr sz="2400" b="1" spc="-65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Arctic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and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Antarctic Regions.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4038600"/>
            <a:ext cx="1948180" cy="1318260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 marR="508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Evidence</a:t>
            </a:r>
            <a:r>
              <a:rPr spc="5" dirty="0"/>
              <a:t> </a:t>
            </a:r>
            <a:r>
              <a:rPr dirty="0"/>
              <a:t>in</a:t>
            </a:r>
            <a:r>
              <a:rPr spc="-10" dirty="0"/>
              <a:t> </a:t>
            </a:r>
            <a:r>
              <a:rPr spc="-5" dirty="0"/>
              <a:t>the</a:t>
            </a:r>
            <a:r>
              <a:rPr spc="5" dirty="0"/>
              <a:t> </a:t>
            </a:r>
            <a:r>
              <a:rPr spc="-5" dirty="0"/>
              <a:t>fossil</a:t>
            </a:r>
            <a:r>
              <a:rPr spc="5" dirty="0"/>
              <a:t> </a:t>
            </a:r>
            <a:r>
              <a:rPr spc="-5" dirty="0"/>
              <a:t>record</a:t>
            </a:r>
            <a:r>
              <a:rPr spc="-10" dirty="0"/>
              <a:t> </a:t>
            </a:r>
            <a:r>
              <a:rPr spc="-5" dirty="0"/>
              <a:t>indicates</a:t>
            </a:r>
            <a:r>
              <a:rPr spc="5" dirty="0"/>
              <a:t> </a:t>
            </a:r>
            <a:r>
              <a:rPr spc="-5" dirty="0"/>
              <a:t>that </a:t>
            </a:r>
            <a:r>
              <a:rPr dirty="0"/>
              <a:t> </a:t>
            </a:r>
            <a:r>
              <a:rPr spc="-5" dirty="0"/>
              <a:t>Prokaryotes</a:t>
            </a:r>
            <a:r>
              <a:rPr dirty="0"/>
              <a:t> </a:t>
            </a:r>
            <a:r>
              <a:rPr spc="-5" dirty="0"/>
              <a:t>are</a:t>
            </a:r>
            <a:r>
              <a:rPr spc="5" dirty="0"/>
              <a:t> </a:t>
            </a:r>
            <a:r>
              <a:rPr spc="-10" dirty="0"/>
              <a:t>about</a:t>
            </a:r>
            <a:r>
              <a:rPr spc="10" dirty="0"/>
              <a:t> </a:t>
            </a:r>
            <a:r>
              <a:rPr dirty="0"/>
              <a:t>2.5</a:t>
            </a:r>
            <a:r>
              <a:rPr spc="5" dirty="0"/>
              <a:t> </a:t>
            </a:r>
            <a:r>
              <a:rPr spc="-5" dirty="0"/>
              <a:t>Billion</a:t>
            </a:r>
            <a:r>
              <a:rPr spc="-15" dirty="0"/>
              <a:t> </a:t>
            </a:r>
            <a:r>
              <a:rPr spc="-5" dirty="0"/>
              <a:t>Years</a:t>
            </a:r>
            <a:r>
              <a:rPr spc="5" dirty="0"/>
              <a:t> </a:t>
            </a:r>
            <a:r>
              <a:rPr spc="-5" dirty="0"/>
              <a:t>Old</a:t>
            </a:r>
            <a:r>
              <a:rPr dirty="0"/>
              <a:t> </a:t>
            </a:r>
            <a:r>
              <a:rPr spc="-5" dirty="0"/>
              <a:t>and </a:t>
            </a:r>
            <a:r>
              <a:rPr dirty="0"/>
              <a:t> </a:t>
            </a:r>
            <a:r>
              <a:rPr spc="-5" dirty="0"/>
              <a:t>Modern</a:t>
            </a:r>
            <a:r>
              <a:rPr spc="-15" dirty="0"/>
              <a:t> </a:t>
            </a:r>
            <a:r>
              <a:rPr spc="-10" dirty="0"/>
              <a:t>Humans</a:t>
            </a:r>
            <a:r>
              <a:rPr spc="5" dirty="0"/>
              <a:t> </a:t>
            </a:r>
            <a:r>
              <a:rPr spc="-5" dirty="0"/>
              <a:t>arose</a:t>
            </a:r>
            <a:r>
              <a:rPr spc="5" dirty="0"/>
              <a:t> </a:t>
            </a:r>
            <a:r>
              <a:rPr spc="-10" dirty="0"/>
              <a:t>about</a:t>
            </a:r>
            <a:r>
              <a:rPr spc="-5" dirty="0"/>
              <a:t> </a:t>
            </a:r>
            <a:r>
              <a:rPr dirty="0"/>
              <a:t>100,000</a:t>
            </a:r>
            <a:r>
              <a:rPr spc="5" dirty="0"/>
              <a:t> </a:t>
            </a:r>
            <a:r>
              <a:rPr dirty="0"/>
              <a:t>years</a:t>
            </a:r>
            <a:r>
              <a:rPr spc="5" dirty="0"/>
              <a:t> </a:t>
            </a:r>
            <a:r>
              <a:rPr spc="-10" dirty="0"/>
              <a:t>ago.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Unlike</a:t>
            </a:r>
            <a:r>
              <a:rPr spc="5" dirty="0"/>
              <a:t> </a:t>
            </a:r>
            <a:r>
              <a:rPr spc="-5" dirty="0"/>
              <a:t>most</a:t>
            </a:r>
            <a:r>
              <a:rPr dirty="0"/>
              <a:t> </a:t>
            </a:r>
            <a:r>
              <a:rPr spc="-5" dirty="0"/>
              <a:t>other</a:t>
            </a:r>
            <a:r>
              <a:rPr dirty="0"/>
              <a:t> </a:t>
            </a:r>
            <a:r>
              <a:rPr spc="-5" dirty="0"/>
              <a:t>organisms,</a:t>
            </a:r>
            <a:r>
              <a:rPr spc="5" dirty="0"/>
              <a:t> </a:t>
            </a:r>
            <a:r>
              <a:rPr spc="-5" dirty="0"/>
              <a:t>Bacteria</a:t>
            </a:r>
            <a:r>
              <a:rPr spc="5" dirty="0"/>
              <a:t> </a:t>
            </a:r>
            <a:r>
              <a:rPr spc="-5" dirty="0"/>
              <a:t>have</a:t>
            </a:r>
            <a:r>
              <a:rPr spc="15" dirty="0"/>
              <a:t> </a:t>
            </a:r>
            <a:r>
              <a:rPr spc="-5" dirty="0"/>
              <a:t>few </a:t>
            </a:r>
            <a:r>
              <a:rPr spc="-760" dirty="0"/>
              <a:t> </a:t>
            </a:r>
            <a:r>
              <a:rPr spc="-10" dirty="0"/>
              <a:t>Morphological</a:t>
            </a:r>
            <a:r>
              <a:rPr spc="5" dirty="0"/>
              <a:t> </a:t>
            </a:r>
            <a:r>
              <a:rPr spc="-5" dirty="0"/>
              <a:t>differences</a:t>
            </a:r>
            <a:r>
              <a:rPr spc="10" dirty="0"/>
              <a:t> </a:t>
            </a:r>
            <a:r>
              <a:rPr spc="-5" dirty="0"/>
              <a:t>that</a:t>
            </a:r>
            <a:r>
              <a:rPr spc="10" dirty="0"/>
              <a:t> </a:t>
            </a:r>
            <a:r>
              <a:rPr dirty="0"/>
              <a:t>can</a:t>
            </a:r>
            <a:r>
              <a:rPr spc="5" dirty="0"/>
              <a:t> </a:t>
            </a:r>
            <a:r>
              <a:rPr spc="-10" dirty="0"/>
              <a:t>be</a:t>
            </a:r>
            <a:r>
              <a:rPr spc="5" dirty="0"/>
              <a:t> </a:t>
            </a:r>
            <a:r>
              <a:rPr spc="-5" dirty="0"/>
              <a:t>used</a:t>
            </a:r>
            <a:r>
              <a:rPr dirty="0"/>
              <a:t> </a:t>
            </a:r>
            <a:r>
              <a:rPr spc="-5" dirty="0"/>
              <a:t>to </a:t>
            </a:r>
            <a:r>
              <a:rPr dirty="0"/>
              <a:t> classify</a:t>
            </a:r>
            <a:r>
              <a:rPr spc="-10" dirty="0"/>
              <a:t> </a:t>
            </a:r>
            <a:r>
              <a:rPr spc="-5" dirty="0"/>
              <a:t>them.</a:t>
            </a:r>
          </a:p>
          <a:p>
            <a:pPr marL="12700" marR="539750">
              <a:lnSpc>
                <a:spcPct val="100000"/>
              </a:lnSpc>
              <a:spcBef>
                <a:spcPts val="1750"/>
              </a:spcBef>
            </a:pPr>
            <a:r>
              <a:rPr spc="-5" dirty="0"/>
              <a:t>Bacteria</a:t>
            </a:r>
            <a:r>
              <a:rPr dirty="0"/>
              <a:t> do</a:t>
            </a:r>
            <a:r>
              <a:rPr spc="-10" dirty="0"/>
              <a:t> Not</a:t>
            </a:r>
            <a:r>
              <a:rPr spc="5" dirty="0"/>
              <a:t> </a:t>
            </a:r>
            <a:r>
              <a:rPr spc="-5" dirty="0"/>
              <a:t>vary</a:t>
            </a:r>
            <a:r>
              <a:rPr spc="5" dirty="0"/>
              <a:t> </a:t>
            </a:r>
            <a:r>
              <a:rPr dirty="0"/>
              <a:t>in</a:t>
            </a:r>
            <a:r>
              <a:rPr spc="-15" dirty="0"/>
              <a:t> </a:t>
            </a:r>
            <a:r>
              <a:rPr dirty="0"/>
              <a:t>size</a:t>
            </a:r>
            <a:r>
              <a:rPr spc="5" dirty="0"/>
              <a:t> </a:t>
            </a:r>
            <a:r>
              <a:rPr spc="-5" dirty="0"/>
              <a:t>and</a:t>
            </a:r>
            <a:r>
              <a:rPr spc="-15" dirty="0"/>
              <a:t> </a:t>
            </a:r>
            <a:r>
              <a:rPr spc="-5" dirty="0"/>
              <a:t>shape</a:t>
            </a:r>
            <a:r>
              <a:rPr spc="5" dirty="0"/>
              <a:t> </a:t>
            </a:r>
            <a:r>
              <a:rPr dirty="0"/>
              <a:t>to</a:t>
            </a:r>
            <a:r>
              <a:rPr spc="-10" dirty="0"/>
              <a:t> </a:t>
            </a:r>
            <a:r>
              <a:rPr spc="-5" dirty="0"/>
              <a:t>the </a:t>
            </a:r>
            <a:r>
              <a:rPr spc="-765" dirty="0"/>
              <a:t> </a:t>
            </a:r>
            <a:r>
              <a:rPr spc="-5" dirty="0"/>
              <a:t>extent</a:t>
            </a:r>
            <a:r>
              <a:rPr spc="5" dirty="0"/>
              <a:t> </a:t>
            </a:r>
            <a:r>
              <a:rPr spc="-5" dirty="0"/>
              <a:t>that</a:t>
            </a:r>
            <a:r>
              <a:rPr spc="10" dirty="0"/>
              <a:t> </a:t>
            </a:r>
            <a:r>
              <a:rPr spc="-5" dirty="0"/>
              <a:t>other types</a:t>
            </a:r>
            <a:r>
              <a:rPr spc="5" dirty="0"/>
              <a:t> </a:t>
            </a:r>
            <a:r>
              <a:rPr spc="-10" dirty="0"/>
              <a:t>of</a:t>
            </a:r>
            <a:r>
              <a:rPr spc="5" dirty="0"/>
              <a:t> </a:t>
            </a:r>
            <a:r>
              <a:rPr spc="-5" dirty="0"/>
              <a:t>organisms do.</a:t>
            </a:r>
          </a:p>
          <a:p>
            <a:pPr marL="12700" marR="57150">
              <a:lnSpc>
                <a:spcPct val="100000"/>
              </a:lnSpc>
              <a:spcBef>
                <a:spcPts val="2220"/>
              </a:spcBef>
            </a:pPr>
            <a:r>
              <a:rPr sz="2400" spc="-5" dirty="0">
                <a:solidFill>
                  <a:srgbClr val="3398FF"/>
                </a:solidFill>
              </a:rPr>
              <a:t>Classicaly,</a:t>
            </a:r>
            <a:r>
              <a:rPr sz="2400" spc="1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bacteria</a:t>
            </a:r>
            <a:r>
              <a:rPr sz="2400" spc="-1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have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been</a:t>
            </a:r>
            <a:r>
              <a:rPr sz="2400" spc="-1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grouped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10" dirty="0">
                <a:solidFill>
                  <a:srgbClr val="3398FF"/>
                </a:solidFill>
              </a:rPr>
              <a:t>based</a:t>
            </a:r>
            <a:r>
              <a:rPr sz="240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on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their </a:t>
            </a:r>
            <a:r>
              <a:rPr sz="240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FFFF00"/>
                </a:solidFill>
              </a:rPr>
              <a:t>Structure</a:t>
            </a:r>
            <a:r>
              <a:rPr sz="2400" spc="-5" dirty="0">
                <a:solidFill>
                  <a:srgbClr val="3398FF"/>
                </a:solidFill>
              </a:rPr>
              <a:t>,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/>
              <a:t>Physiology</a:t>
            </a:r>
            <a:r>
              <a:rPr sz="2400" spc="-5" dirty="0">
                <a:solidFill>
                  <a:srgbClr val="3398FF"/>
                </a:solidFill>
              </a:rPr>
              <a:t>,</a:t>
            </a:r>
            <a:r>
              <a:rPr sz="2400" spc="1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FF6600"/>
                </a:solidFill>
              </a:rPr>
              <a:t>Molecular</a:t>
            </a:r>
            <a:r>
              <a:rPr sz="2400" spc="10" dirty="0">
                <a:solidFill>
                  <a:srgbClr val="FF6600"/>
                </a:solidFill>
              </a:rPr>
              <a:t> </a:t>
            </a:r>
            <a:r>
              <a:rPr sz="2400" spc="-5" dirty="0">
                <a:solidFill>
                  <a:srgbClr val="FF6600"/>
                </a:solidFill>
              </a:rPr>
              <a:t>Composition</a:t>
            </a:r>
            <a:r>
              <a:rPr sz="2400" spc="-5" dirty="0">
                <a:solidFill>
                  <a:srgbClr val="3398FF"/>
                </a:solidFill>
              </a:rPr>
              <a:t>,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and </a:t>
            </a:r>
            <a:r>
              <a:rPr sz="2400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66FFFF"/>
                </a:solidFill>
              </a:rPr>
              <a:t>Reaction</a:t>
            </a:r>
            <a:r>
              <a:rPr sz="2400" spc="5" dirty="0">
                <a:solidFill>
                  <a:srgbClr val="66FFFF"/>
                </a:solidFill>
              </a:rPr>
              <a:t> </a:t>
            </a:r>
            <a:r>
              <a:rPr sz="2400" dirty="0">
                <a:solidFill>
                  <a:srgbClr val="66FFFF"/>
                </a:solidFill>
              </a:rPr>
              <a:t>to</a:t>
            </a:r>
            <a:r>
              <a:rPr sz="2400" spc="10" dirty="0">
                <a:solidFill>
                  <a:srgbClr val="66FFFF"/>
                </a:solidFill>
              </a:rPr>
              <a:t> </a:t>
            </a:r>
            <a:r>
              <a:rPr sz="2400" spc="-5" dirty="0">
                <a:solidFill>
                  <a:srgbClr val="66FFFF"/>
                </a:solidFill>
              </a:rPr>
              <a:t>specific types</a:t>
            </a:r>
            <a:r>
              <a:rPr sz="2400" spc="5" dirty="0">
                <a:solidFill>
                  <a:srgbClr val="66FFFF"/>
                </a:solidFill>
              </a:rPr>
              <a:t> </a:t>
            </a:r>
            <a:r>
              <a:rPr sz="2400" spc="-5" dirty="0">
                <a:solidFill>
                  <a:srgbClr val="66FFFF"/>
                </a:solidFill>
              </a:rPr>
              <a:t>of</a:t>
            </a:r>
            <a:r>
              <a:rPr sz="2400" spc="10" dirty="0">
                <a:solidFill>
                  <a:srgbClr val="66FFFF"/>
                </a:solidFill>
              </a:rPr>
              <a:t> </a:t>
            </a:r>
            <a:r>
              <a:rPr sz="2400" spc="-5" dirty="0">
                <a:solidFill>
                  <a:srgbClr val="66FFFF"/>
                </a:solidFill>
              </a:rPr>
              <a:t>stains</a:t>
            </a:r>
            <a:r>
              <a:rPr sz="2400" dirty="0">
                <a:solidFill>
                  <a:srgbClr val="66FFFF"/>
                </a:solidFill>
              </a:rPr>
              <a:t> </a:t>
            </a:r>
            <a:r>
              <a:rPr sz="2400" dirty="0">
                <a:solidFill>
                  <a:srgbClr val="3398FF"/>
                </a:solidFill>
              </a:rPr>
              <a:t>(Gram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Stain),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rather </a:t>
            </a:r>
            <a:r>
              <a:rPr sz="2400" spc="-65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than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on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their</a:t>
            </a:r>
            <a:r>
              <a:rPr sz="2400" spc="5" dirty="0">
                <a:solidFill>
                  <a:srgbClr val="3398FF"/>
                </a:solidFill>
              </a:rPr>
              <a:t> </a:t>
            </a:r>
            <a:r>
              <a:rPr sz="2400" spc="-5" dirty="0">
                <a:solidFill>
                  <a:srgbClr val="3398FF"/>
                </a:solidFill>
              </a:rPr>
              <a:t>evolutionary relationships.</a:t>
            </a:r>
            <a:endParaRPr sz="240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3400" y="3962400"/>
            <a:ext cx="3352800" cy="267843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306070" y="452120"/>
            <a:ext cx="8496300" cy="3327400"/>
          </a:xfrm>
          <a:prstGeom prst="rect">
            <a:avLst/>
          </a:prstGeom>
        </p:spPr>
        <p:txBody>
          <a:bodyPr vert="horz" wrap="square" lIns="0" tIns="203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00"/>
              </a:spcBef>
            </a:pP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Bacteria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can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be</a:t>
            </a:r>
            <a:r>
              <a:rPr sz="24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one</a:t>
            </a:r>
            <a:r>
              <a:rPr sz="2400" b="1" spc="-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of</a:t>
            </a:r>
            <a:r>
              <a:rPr sz="24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THREE</a:t>
            </a:r>
            <a:r>
              <a:rPr sz="2400" b="1" spc="-1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Different</a:t>
            </a:r>
            <a:r>
              <a:rPr sz="2400" b="1" spc="10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SHAPES:</a:t>
            </a:r>
            <a:endParaRPr sz="2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00"/>
              </a:spcBef>
            </a:pP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The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 three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common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types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of bacterial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morphology;</a:t>
            </a:r>
            <a:endParaRPr sz="24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1500"/>
              </a:spcBef>
              <a:tabLst>
                <a:tab pos="3185795" algn="l"/>
                <a:tab pos="6603365" algn="l"/>
              </a:tabLst>
            </a:pPr>
            <a:r>
              <a:rPr sz="2400" b="1" spc="-5" dirty="0">
                <a:solidFill>
                  <a:srgbClr val="FF6600"/>
                </a:solidFill>
                <a:latin typeface="Arial"/>
                <a:cs typeface="Arial"/>
              </a:rPr>
              <a:t>Cocci</a:t>
            </a:r>
            <a:r>
              <a:rPr sz="2400" b="1" spc="10" dirty="0">
                <a:solidFill>
                  <a:srgbClr val="FF6600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FF6600"/>
                </a:solidFill>
                <a:latin typeface="Arial"/>
                <a:cs typeface="Arial"/>
              </a:rPr>
              <a:t>-</a:t>
            </a:r>
            <a:r>
              <a:rPr sz="2400" b="1" spc="15" dirty="0">
                <a:solidFill>
                  <a:srgbClr val="FF6600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FF6600"/>
                </a:solidFill>
                <a:latin typeface="Arial"/>
                <a:cs typeface="Arial"/>
              </a:rPr>
              <a:t>coccus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,	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Bacilli</a:t>
            </a:r>
            <a:r>
              <a:rPr sz="2400" b="1" spc="30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66FFFF"/>
                </a:solidFill>
                <a:latin typeface="Arial"/>
                <a:cs typeface="Arial"/>
              </a:rPr>
              <a:t>-</a:t>
            </a:r>
            <a:r>
              <a:rPr sz="2400" b="1" spc="10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66FFFF"/>
                </a:solidFill>
                <a:latin typeface="Arial"/>
                <a:cs typeface="Arial"/>
              </a:rPr>
              <a:t>bacillus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,	</a:t>
            </a:r>
            <a:r>
              <a:rPr sz="2400" b="1" spc="-5" dirty="0">
                <a:solidFill>
                  <a:srgbClr val="FFFF00"/>
                </a:solidFill>
                <a:latin typeface="Arial"/>
                <a:cs typeface="Arial"/>
              </a:rPr>
              <a:t>spirillum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6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tabLst>
                <a:tab pos="2045335" algn="l"/>
              </a:tabLst>
            </a:pP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These</a:t>
            </a:r>
            <a:r>
              <a:rPr sz="2400" b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b="1" spc="-5" dirty="0">
                <a:solidFill>
                  <a:srgbClr val="FFFFFF"/>
                </a:solidFill>
                <a:latin typeface="Arial"/>
                <a:cs typeface="Arial"/>
              </a:rPr>
              <a:t>types:	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spherical,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rod 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sprial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shaped</a:t>
            </a: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morphologies 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are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 typical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of</a:t>
            </a:r>
            <a:r>
              <a:rPr sz="2400" spc="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such genera as:</a:t>
            </a:r>
            <a:r>
              <a:rPr sz="2400" spc="2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i="1" spc="-5" dirty="0">
                <a:solidFill>
                  <a:srgbClr val="FF6600"/>
                </a:solidFill>
                <a:latin typeface="Arial"/>
                <a:cs typeface="Arial"/>
              </a:rPr>
              <a:t>Streptococcus</a:t>
            </a:r>
            <a:r>
              <a:rPr sz="2400" i="1" dirty="0">
                <a:solidFill>
                  <a:srgbClr val="FF6600"/>
                </a:solidFill>
                <a:latin typeface="Arial"/>
                <a:cs typeface="Arial"/>
              </a:rPr>
              <a:t> </a:t>
            </a:r>
            <a:r>
              <a:rPr sz="2400" i="1" dirty="0">
                <a:solidFill>
                  <a:srgbClr val="FFFFFF"/>
                </a:solidFill>
                <a:latin typeface="Arial"/>
                <a:cs typeface="Arial"/>
              </a:rPr>
              <a:t>/</a:t>
            </a:r>
            <a:r>
              <a:rPr sz="2400" i="1" spc="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i="1" spc="-5" dirty="0">
                <a:solidFill>
                  <a:srgbClr val="FFCC00"/>
                </a:solidFill>
                <a:latin typeface="Arial"/>
                <a:cs typeface="Arial"/>
              </a:rPr>
              <a:t>Staphylococcus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, </a:t>
            </a:r>
            <a:r>
              <a:rPr sz="2400" spc="-655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i="1" spc="-5" dirty="0">
                <a:solidFill>
                  <a:srgbClr val="66FFFF"/>
                </a:solidFill>
                <a:latin typeface="Arial"/>
                <a:cs typeface="Arial"/>
              </a:rPr>
              <a:t>Escherichia</a:t>
            </a:r>
            <a:r>
              <a:rPr sz="2400" i="1" dirty="0">
                <a:solidFill>
                  <a:srgbClr val="66FFFF"/>
                </a:solidFill>
                <a:latin typeface="Arial"/>
                <a:cs typeface="Arial"/>
              </a:rPr>
              <a:t> </a:t>
            </a:r>
            <a:r>
              <a:rPr sz="2400" i="1" dirty="0">
                <a:solidFill>
                  <a:srgbClr val="FFFFFF"/>
                </a:solidFill>
                <a:latin typeface="Arial"/>
                <a:cs typeface="Arial"/>
              </a:rPr>
              <a:t>/</a:t>
            </a:r>
            <a:r>
              <a:rPr sz="2400" i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i="1" spc="-10" dirty="0">
                <a:solidFill>
                  <a:srgbClr val="3398FF"/>
                </a:solidFill>
                <a:latin typeface="Arial"/>
                <a:cs typeface="Arial"/>
              </a:rPr>
              <a:t>Bacillus</a:t>
            </a:r>
            <a:r>
              <a:rPr sz="2400" i="1" dirty="0">
                <a:solidFill>
                  <a:srgbClr val="3398FF"/>
                </a:solidFill>
                <a:latin typeface="Arial"/>
                <a:cs typeface="Arial"/>
              </a:rPr>
              <a:t> 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and</a:t>
            </a: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 </a:t>
            </a:r>
            <a:r>
              <a:rPr sz="2400" i="1" spc="-5" dirty="0">
                <a:solidFill>
                  <a:srgbClr val="FF6600"/>
                </a:solidFill>
                <a:latin typeface="Arial"/>
                <a:cs typeface="Arial"/>
              </a:rPr>
              <a:t>Leptospira </a:t>
            </a:r>
            <a:r>
              <a:rPr sz="2400" i="1" dirty="0">
                <a:solidFill>
                  <a:srgbClr val="FFFFFF"/>
                </a:solidFill>
                <a:latin typeface="Arial"/>
                <a:cs typeface="Arial"/>
              </a:rPr>
              <a:t>/</a:t>
            </a:r>
            <a:r>
              <a:rPr sz="2400" i="1" spc="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400" i="1" spc="-5" dirty="0">
                <a:solidFill>
                  <a:srgbClr val="FFFF00"/>
                </a:solidFill>
                <a:latin typeface="Arial"/>
                <a:cs typeface="Arial"/>
              </a:rPr>
              <a:t>Spirillum</a:t>
            </a: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.</a:t>
            </a:r>
            <a:endParaRPr sz="2400">
              <a:latin typeface="Arial MT"/>
              <a:cs typeface="Arial MT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62000" y="2209800"/>
            <a:ext cx="476250" cy="29591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667000" y="2209800"/>
            <a:ext cx="704850" cy="28575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800600" y="2209800"/>
            <a:ext cx="905510" cy="29591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24400" y="3810000"/>
            <a:ext cx="4019550" cy="3048000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7469" y="118110"/>
            <a:ext cx="8938895" cy="6187440"/>
          </a:xfrm>
          <a:prstGeom prst="rect">
            <a:avLst/>
          </a:prstGeom>
        </p:spPr>
        <p:txBody>
          <a:bodyPr vert="horz" wrap="square" lIns="0" tIns="233680" rIns="0" bIns="0" rtlCol="0">
            <a:spAutoFit/>
          </a:bodyPr>
          <a:lstStyle/>
          <a:p>
            <a:pPr marL="546100">
              <a:lnSpc>
                <a:spcPct val="100000"/>
              </a:lnSpc>
              <a:spcBef>
                <a:spcPts val="1840"/>
              </a:spcBef>
            </a:pPr>
            <a:r>
              <a:rPr sz="2800" b="1" spc="-5" dirty="0">
                <a:solidFill>
                  <a:srgbClr val="FFFF00"/>
                </a:solidFill>
                <a:latin typeface="Arial"/>
                <a:cs typeface="Arial"/>
              </a:rPr>
              <a:t>Bacteria:</a:t>
            </a:r>
            <a:r>
              <a:rPr sz="28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FFFF00"/>
                </a:solidFill>
                <a:latin typeface="Arial"/>
                <a:cs typeface="Arial"/>
              </a:rPr>
              <a:t>growth,</a:t>
            </a:r>
            <a:r>
              <a:rPr sz="28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FFFF00"/>
                </a:solidFill>
                <a:latin typeface="Arial"/>
                <a:cs typeface="Arial"/>
              </a:rPr>
              <a:t>divide</a:t>
            </a:r>
            <a:r>
              <a:rPr sz="2800" b="1" spc="5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FFFF00"/>
                </a:solidFill>
                <a:latin typeface="Arial"/>
                <a:cs typeface="Arial"/>
              </a:rPr>
              <a:t>and</a:t>
            </a:r>
            <a:r>
              <a:rPr sz="2800" b="1" dirty="0">
                <a:solidFill>
                  <a:srgbClr val="FFFF00"/>
                </a:solidFill>
                <a:latin typeface="Arial"/>
                <a:cs typeface="Arial"/>
              </a:rPr>
              <a:t> </a:t>
            </a:r>
            <a:r>
              <a:rPr sz="2800" b="1" spc="-5" dirty="0">
                <a:solidFill>
                  <a:srgbClr val="FFFF00"/>
                </a:solidFill>
                <a:latin typeface="Arial"/>
                <a:cs typeface="Arial"/>
              </a:rPr>
              <a:t>multiply</a:t>
            </a:r>
            <a:endParaRPr sz="2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40"/>
              </a:spcBef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Bacteria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are</a:t>
            </a:r>
            <a:r>
              <a:rPr sz="2800" b="1" spc="-3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all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around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us.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3600">
              <a:latin typeface="Times New Roman"/>
              <a:cs typeface="Times New Roman"/>
            </a:endParaRPr>
          </a:p>
          <a:p>
            <a:pPr marL="64769" marR="5080" indent="-52069">
              <a:lnSpc>
                <a:spcPts val="2790"/>
              </a:lnSpc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Given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good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growing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conditions,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bacterium grows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 slightly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in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size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or</a:t>
            </a:r>
            <a:r>
              <a:rPr sz="2800" b="1" spc="-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length.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3600">
              <a:latin typeface="Times New Roman"/>
              <a:cs typeface="Times New Roman"/>
            </a:endParaRPr>
          </a:p>
          <a:p>
            <a:pPr marL="64769" marR="203200" indent="-52069">
              <a:lnSpc>
                <a:spcPct val="82900"/>
              </a:lnSpc>
            </a:pP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new cell wall grows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through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center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forming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 daughter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cells, each with the same genetic material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as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parent</a:t>
            </a:r>
            <a:r>
              <a:rPr sz="2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cell.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600">
              <a:latin typeface="Times New Roman"/>
              <a:cs typeface="Times New Roman"/>
            </a:endParaRPr>
          </a:p>
          <a:p>
            <a:pPr marL="64769" marR="32384" indent="-52069">
              <a:lnSpc>
                <a:spcPts val="2790"/>
              </a:lnSpc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If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environment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is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optimum,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two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daughter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cells may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divide</a:t>
            </a:r>
            <a:r>
              <a:rPr sz="2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into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 four</a:t>
            </a:r>
            <a:r>
              <a:rPr sz="2800" b="1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in 20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minutes.</a:t>
            </a:r>
            <a:endParaRPr sz="2800">
              <a:latin typeface="Times New Roman"/>
              <a:cs typeface="Times New Roman"/>
            </a:endParaRPr>
          </a:p>
          <a:p>
            <a:pPr marL="64769" marR="250825" indent="-52069">
              <a:lnSpc>
                <a:spcPts val="2790"/>
              </a:lnSpc>
              <a:spcBef>
                <a:spcPts val="690"/>
              </a:spcBef>
            </a:pP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That mins: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1, 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2,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4, </a:t>
            </a:r>
            <a:r>
              <a:rPr sz="2800" b="1" spc="5" dirty="0">
                <a:solidFill>
                  <a:srgbClr val="FFFFFF"/>
                </a:solidFill>
                <a:latin typeface="Times New Roman"/>
                <a:cs typeface="Times New Roman"/>
              </a:rPr>
              <a:t>8,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16, 32,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64... Then why isn't 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the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earth </a:t>
            </a:r>
            <a:r>
              <a:rPr sz="2800" b="1" spc="-68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covered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with</a:t>
            </a:r>
            <a:r>
              <a:rPr sz="28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8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bacteria...?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Apex</Template>
  <TotalTime>11</TotalTime>
  <Words>901</Words>
  <Application>Microsoft Office PowerPoint</Application>
  <PresentationFormat>On-screen Show (4:3)</PresentationFormat>
  <Paragraphs>133</Paragraphs>
  <Slides>23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4" baseType="lpstr">
      <vt:lpstr>Office Theme</vt:lpstr>
      <vt:lpstr>History of Microbiology</vt:lpstr>
      <vt:lpstr>Introduction</vt:lpstr>
      <vt:lpstr>In our field of medical microbiolgy, we deal with  microbs that cause diseases to man.</vt:lpstr>
      <vt:lpstr>The harmful microbs (agents) called pathogens</vt:lpstr>
      <vt:lpstr>Evolution and Classification of Bacteria BACTERIA are microscopic unicellular Prokaryotes, the MOST Numerous Organisms on the Earth</vt:lpstr>
      <vt:lpstr>Evidence in the fossil record indicates that  Prokaryotes are about 2.5 Billion Years Old and  Modern Humans arose about 100,000 years ago.</vt:lpstr>
      <vt:lpstr>PowerPoint Presentation</vt:lpstr>
      <vt:lpstr>PowerPoint Presentation</vt:lpstr>
      <vt:lpstr>PowerPoint Presentation</vt:lpstr>
      <vt:lpstr>PowerPoint Presentation</vt:lpstr>
      <vt:lpstr>Bacteria: growth, divide and multiply</vt:lpstr>
      <vt:lpstr>PowerPoint Presentation</vt:lpstr>
      <vt:lpstr>STRUCTURE of the BACTERIAL CELL</vt:lpstr>
      <vt:lpstr>Bacteria are Typically composed of:</vt:lpstr>
      <vt:lpstr>PowerPoint Presentation</vt:lpstr>
      <vt:lpstr>PowerPoint Presentation</vt:lpstr>
      <vt:lpstr>CELL WALL</vt:lpstr>
      <vt:lpstr>CELL MEMBRANE AND CYTOPLASM</vt:lpstr>
      <vt:lpstr>Capsules and Pili</vt:lpstr>
      <vt:lpstr>STRUCTURAL CHARACTERISTICS OF A BACTERIAL CELL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Mircro Lecture 1</dc:title>
  <dc:creator>Lab-1 Dr. SM</dc:creator>
  <cp:lastModifiedBy>VikyRocks</cp:lastModifiedBy>
  <cp:revision>3</cp:revision>
  <dcterms:created xsi:type="dcterms:W3CDTF">2021-06-14T05:13:41Z</dcterms:created>
  <dcterms:modified xsi:type="dcterms:W3CDTF">2021-11-17T09:20:03Z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2010-10-05T00:00:00Z</vt:filetime>
  </property>
  <property fmtid="{D5CDD505-2E9C-101B-9397-08002B2CF9AE}" pid="3" name="Creator">
    <vt:lpwstr>Impress</vt:lpwstr>
  </property>
  <property fmtid="{D5CDD505-2E9C-101B-9397-08002B2CF9AE}" pid="4" name="LastSaved">
    <vt:filetime>2010-10-05T00:00:00Z</vt:filetime>
  </property>
</Properties>
</file>